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ink/ink5845.xml" ContentType="application/inkml+xml"/>
  <Override PartName="/ppt/ink/ink5846.xml" ContentType="application/inkml+xml"/>
  <Override PartName="/ppt/ink/ink5847.xml" ContentType="application/inkml+xml"/>
  <Override PartName="/ppt/ink/ink5848.xml" ContentType="application/inkml+xml"/>
  <Override PartName="/ppt/ink/ink5849.xml" ContentType="application/inkml+xml"/>
  <Override PartName="/ppt/ink/ink5850.xml" ContentType="application/inkml+xml"/>
  <Override PartName="/ppt/ink/ink5851.xml" ContentType="application/inkml+xml"/>
  <Override PartName="/ppt/ink/ink5852.xml" ContentType="application/inkml+xml"/>
  <Override PartName="/ppt/ink/ink5853.xml" ContentType="application/inkml+xml"/>
  <Override PartName="/ppt/ink/ink5854.xml" ContentType="application/inkml+xml"/>
  <Override PartName="/ppt/ink/ink5855.xml" ContentType="application/inkml+xml"/>
  <Override PartName="/ppt/ink/ink5856.xml" ContentType="application/inkml+xml"/>
  <Override PartName="/ppt/ink/ink5857.xml" ContentType="application/inkml+xml"/>
  <Override PartName="/ppt/ink/ink5858.xml" ContentType="application/inkml+xml"/>
  <Override PartName="/ppt/ink/ink5859.xml" ContentType="application/inkml+xml"/>
  <Override PartName="/ppt/ink/ink5860.xml" ContentType="application/inkml+xml"/>
  <Override PartName="/ppt/ink/ink5861.xml" ContentType="application/inkml+xml"/>
  <Override PartName="/ppt/ink/ink5862.xml" ContentType="application/inkml+xml"/>
  <Override PartName="/ppt/ink/ink5863.xml" ContentType="application/inkml+xml"/>
  <Override PartName="/ppt/ink/ink5864.xml" ContentType="application/inkml+xml"/>
  <Override PartName="/ppt/ink/ink5865.xml" ContentType="application/inkml+xml"/>
  <Override PartName="/ppt/ink/ink5866.xml" ContentType="application/inkml+xml"/>
  <Override PartName="/ppt/ink/ink5867.xml" ContentType="application/inkml+xml"/>
  <Override PartName="/ppt/ink/ink5868.xml" ContentType="application/inkml+xml"/>
  <Override PartName="/ppt/ink/ink5869.xml" ContentType="application/inkml+xml"/>
  <Override PartName="/ppt/ink/ink5870.xml" ContentType="application/inkml+xml"/>
  <Override PartName="/ppt/ink/ink5871.xml" ContentType="application/inkml+xml"/>
  <Override PartName="/ppt/ink/ink5872.xml" ContentType="application/inkml+xml"/>
  <Override PartName="/ppt/ink/ink5873.xml" ContentType="application/inkml+xml"/>
  <Override PartName="/ppt/ink/ink5874.xml" ContentType="application/inkml+xml"/>
  <Override PartName="/ppt/ink/ink5875.xml" ContentType="application/inkml+xml"/>
  <Override PartName="/ppt/ink/ink5876.xml" ContentType="application/inkml+xml"/>
  <Override PartName="/ppt/ink/ink5877.xml" ContentType="application/inkml+xml"/>
  <Override PartName="/ppt/ink/ink5878.xml" ContentType="application/inkml+xml"/>
  <Override PartName="/ppt/ink/ink5879.xml" ContentType="application/inkml+xml"/>
  <Override PartName="/ppt/ink/ink5880.xml" ContentType="application/inkml+xml"/>
  <Override PartName="/ppt/ink/ink5881.xml" ContentType="application/inkml+xml"/>
  <Override PartName="/ppt/ink/ink5882.xml" ContentType="application/inkml+xml"/>
  <Override PartName="/ppt/ink/ink5883.xml" ContentType="application/inkml+xml"/>
  <Override PartName="/ppt/ink/ink5884.xml" ContentType="application/inkml+xml"/>
  <Override PartName="/ppt/ink/ink5885.xml" ContentType="application/inkml+xml"/>
  <Override PartName="/ppt/ink/ink5886.xml" ContentType="application/inkml+xml"/>
  <Override PartName="/ppt/ink/ink5887.xml" ContentType="application/inkml+xml"/>
  <Override PartName="/ppt/ink/ink5888.xml" ContentType="application/inkml+xml"/>
  <Override PartName="/ppt/ink/ink5889.xml" ContentType="application/inkml+xml"/>
  <Override PartName="/ppt/ink/ink5890.xml" ContentType="application/inkml+xml"/>
  <Override PartName="/ppt/ink/ink5891.xml" ContentType="application/inkml+xml"/>
  <Override PartName="/ppt/ink/ink5892.xml" ContentType="application/inkml+xml"/>
  <Override PartName="/ppt/ink/ink5893.xml" ContentType="application/inkml+xml"/>
  <Override PartName="/ppt/ink/ink5894.xml" ContentType="application/inkml+xml"/>
  <Override PartName="/ppt/ink/ink5895.xml" ContentType="application/inkml+xml"/>
  <Override PartName="/ppt/ink/ink5896.xml" ContentType="application/inkml+xml"/>
  <Override PartName="/ppt/ink/ink5897.xml" ContentType="application/inkml+xml"/>
  <Override PartName="/ppt/ink/ink5898.xml" ContentType="application/inkml+xml"/>
  <Override PartName="/ppt/ink/ink5899.xml" ContentType="application/inkml+xml"/>
  <Override PartName="/ppt/ink/ink5900.xml" ContentType="application/inkml+xml"/>
  <Override PartName="/ppt/ink/ink5901.xml" ContentType="application/inkml+xml"/>
  <Override PartName="/ppt/ink/ink5902.xml" ContentType="application/inkml+xml"/>
  <Override PartName="/ppt/ink/ink5903.xml" ContentType="application/inkml+xml"/>
  <Override PartName="/ppt/ink/ink5904.xml" ContentType="application/inkml+xml"/>
  <Override PartName="/ppt/ink/ink5905.xml" ContentType="application/inkml+xml"/>
  <Override PartName="/ppt/ink/ink5906.xml" ContentType="application/inkml+xml"/>
  <Override PartName="/ppt/ink/ink5907.xml" ContentType="application/inkml+xml"/>
  <Override PartName="/ppt/ink/ink5908.xml" ContentType="application/inkml+xml"/>
  <Override PartName="/ppt/ink/ink5909.xml" ContentType="application/inkml+xml"/>
  <Override PartName="/ppt/ink/ink5910.xml" ContentType="application/inkml+xml"/>
  <Override PartName="/ppt/ink/ink5911.xml" ContentType="application/inkml+xml"/>
  <Override PartName="/ppt/ink/ink5912.xml" ContentType="application/inkml+xml"/>
  <Override PartName="/ppt/ink/ink5913.xml" ContentType="application/inkml+xml"/>
  <Override PartName="/ppt/ink/ink5914.xml" ContentType="application/inkml+xml"/>
  <Override PartName="/ppt/ink/ink5915.xml" ContentType="application/inkml+xml"/>
  <Override PartName="/ppt/ink/ink5916.xml" ContentType="application/inkml+xml"/>
  <Override PartName="/ppt/ink/ink5917.xml" ContentType="application/inkml+xml"/>
  <Override PartName="/ppt/ink/ink5918.xml" ContentType="application/inkml+xml"/>
  <Override PartName="/ppt/ink/ink5919.xml" ContentType="application/inkml+xml"/>
  <Override PartName="/ppt/ink/ink5920.xml" ContentType="application/inkml+xml"/>
  <Override PartName="/ppt/ink/ink5921.xml" ContentType="application/inkml+xml"/>
  <Override PartName="/ppt/ink/ink5922.xml" ContentType="application/inkml+xml"/>
  <Override PartName="/ppt/ink/ink5923.xml" ContentType="application/inkml+xml"/>
  <Override PartName="/ppt/ink/ink5924.xml" ContentType="application/inkml+xml"/>
  <Override PartName="/ppt/ink/ink5925.xml" ContentType="application/inkml+xml"/>
  <Override PartName="/ppt/ink/ink5926.xml" ContentType="application/inkml+xml"/>
  <Override PartName="/ppt/ink/ink5927.xml" ContentType="application/inkml+xml"/>
  <Override PartName="/ppt/ink/ink5928.xml" ContentType="application/inkml+xml"/>
  <Override PartName="/ppt/ink/ink5929.xml" ContentType="application/inkml+xml"/>
  <Override PartName="/ppt/ink/ink5930.xml" ContentType="application/inkml+xml"/>
  <Override PartName="/ppt/ink/ink5931.xml" ContentType="application/inkml+xml"/>
  <Override PartName="/ppt/ink/ink5932.xml" ContentType="application/inkml+xml"/>
  <Override PartName="/ppt/ink/ink5933.xml" ContentType="application/inkml+xml"/>
  <Override PartName="/ppt/ink/ink5934.xml" ContentType="application/inkml+xml"/>
  <Override PartName="/ppt/ink/ink5935.xml" ContentType="application/inkml+xml"/>
  <Override PartName="/ppt/ink/ink5936.xml" ContentType="application/inkml+xml"/>
  <Override PartName="/ppt/ink/ink5937.xml" ContentType="application/inkml+xml"/>
  <Override PartName="/ppt/ink/ink5938.xml" ContentType="application/inkml+xml"/>
  <Override PartName="/ppt/ink/ink5939.xml" ContentType="application/inkml+xml"/>
  <Override PartName="/ppt/ink/ink5940.xml" ContentType="application/inkml+xml"/>
  <Override PartName="/ppt/ink/ink5941.xml" ContentType="application/inkml+xml"/>
  <Override PartName="/ppt/ink/ink5942.xml" ContentType="application/inkml+xml"/>
  <Override PartName="/ppt/ink/ink5943.xml" ContentType="application/inkml+xml"/>
  <Override PartName="/ppt/ink/ink5944.xml" ContentType="application/inkml+xml"/>
  <Override PartName="/ppt/ink/ink5945.xml" ContentType="application/inkml+xml"/>
  <Override PartName="/ppt/ink/ink5946.xml" ContentType="application/inkml+xml"/>
  <Override PartName="/ppt/ink/ink5947.xml" ContentType="application/inkml+xml"/>
  <Override PartName="/ppt/ink/ink5948.xml" ContentType="application/inkml+xml"/>
  <Override PartName="/ppt/ink/ink5949.xml" ContentType="application/inkml+xml"/>
  <Override PartName="/ppt/ink/ink5950.xml" ContentType="application/inkml+xml"/>
  <Override PartName="/ppt/ink/ink5951.xml" ContentType="application/inkml+xml"/>
  <Override PartName="/ppt/ink/ink5952.xml" ContentType="application/inkml+xml"/>
  <Override PartName="/ppt/ink/ink5953.xml" ContentType="application/inkml+xml"/>
  <Override PartName="/ppt/ink/ink5954.xml" ContentType="application/inkml+xml"/>
  <Override PartName="/ppt/ink/ink5955.xml" ContentType="application/inkml+xml"/>
  <Override PartName="/ppt/ink/ink5956.xml" ContentType="application/inkml+xml"/>
  <Override PartName="/ppt/ink/ink5957.xml" ContentType="application/inkml+xml"/>
  <Override PartName="/ppt/ink/ink5958.xml" ContentType="application/inkml+xml"/>
  <Override PartName="/ppt/ink/ink5959.xml" ContentType="application/inkml+xml"/>
  <Override PartName="/ppt/ink/ink5960.xml" ContentType="application/inkml+xml"/>
  <Override PartName="/ppt/ink/ink5961.xml" ContentType="application/inkml+xml"/>
  <Override PartName="/ppt/ink/ink5962.xml" ContentType="application/inkml+xml"/>
  <Override PartName="/ppt/ink/ink5963.xml" ContentType="application/inkml+xml"/>
  <Override PartName="/ppt/ink/ink5964.xml" ContentType="application/inkml+xml"/>
  <Override PartName="/ppt/ink/ink5965.xml" ContentType="application/inkml+xml"/>
  <Override PartName="/ppt/ink/ink5966.xml" ContentType="application/inkml+xml"/>
  <Override PartName="/ppt/ink/ink5967.xml" ContentType="application/inkml+xml"/>
  <Override PartName="/ppt/ink/ink5968.xml" ContentType="application/inkml+xml"/>
  <Override PartName="/ppt/ink/ink5969.xml" ContentType="application/inkml+xml"/>
  <Override PartName="/ppt/ink/ink5970.xml" ContentType="application/inkml+xml"/>
  <Override PartName="/ppt/ink/ink5971.xml" ContentType="application/inkml+xml"/>
  <Override PartName="/ppt/ink/ink5972.xml" ContentType="application/inkml+xml"/>
  <Override PartName="/ppt/ink/ink5973.xml" ContentType="application/inkml+xml"/>
  <Override PartName="/ppt/ink/ink5974.xml" ContentType="application/inkml+xml"/>
  <Override PartName="/ppt/ink/ink5975.xml" ContentType="application/inkml+xml"/>
  <Override PartName="/ppt/ink/ink5976.xml" ContentType="application/inkml+xml"/>
  <Override PartName="/ppt/ink/ink5977.xml" ContentType="application/inkml+xml"/>
  <Override PartName="/ppt/ink/ink5978.xml" ContentType="application/inkml+xml"/>
  <Override PartName="/ppt/ink/ink5979.xml" ContentType="application/inkml+xml"/>
  <Override PartName="/ppt/ink/ink5980.xml" ContentType="application/inkml+xml"/>
  <Override PartName="/ppt/ink/ink5981.xml" ContentType="application/inkml+xml"/>
  <Override PartName="/ppt/ink/ink5982.xml" ContentType="application/inkml+xml"/>
  <Override PartName="/ppt/ink/ink5983.xml" ContentType="application/inkml+xml"/>
  <Override PartName="/ppt/ink/ink5984.xml" ContentType="application/inkml+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99"/>
  </p:notesMasterIdLst>
  <p:sldIdLst>
    <p:sldId id="758" r:id="rId2"/>
    <p:sldId id="894" r:id="rId3"/>
    <p:sldId id="906" r:id="rId4"/>
    <p:sldId id="905" r:id="rId5"/>
    <p:sldId id="904" r:id="rId6"/>
    <p:sldId id="973" r:id="rId7"/>
    <p:sldId id="990" r:id="rId8"/>
    <p:sldId id="896" r:id="rId9"/>
    <p:sldId id="897" r:id="rId10"/>
    <p:sldId id="898" r:id="rId11"/>
    <p:sldId id="899" r:id="rId12"/>
    <p:sldId id="902" r:id="rId13"/>
    <p:sldId id="972" r:id="rId14"/>
    <p:sldId id="975" r:id="rId15"/>
    <p:sldId id="979" r:id="rId16"/>
    <p:sldId id="903" r:id="rId17"/>
    <p:sldId id="907" r:id="rId18"/>
    <p:sldId id="908" r:id="rId19"/>
    <p:sldId id="909" r:id="rId20"/>
    <p:sldId id="913" r:id="rId21"/>
    <p:sldId id="978" r:id="rId22"/>
    <p:sldId id="980" r:id="rId23"/>
    <p:sldId id="981" r:id="rId24"/>
    <p:sldId id="982" r:id="rId25"/>
    <p:sldId id="983" r:id="rId26"/>
    <p:sldId id="984" r:id="rId27"/>
    <p:sldId id="986" r:id="rId28"/>
    <p:sldId id="987" r:id="rId29"/>
    <p:sldId id="988" r:id="rId30"/>
    <p:sldId id="956" r:id="rId31"/>
    <p:sldId id="911" r:id="rId32"/>
    <p:sldId id="912" r:id="rId33"/>
    <p:sldId id="915" r:id="rId34"/>
    <p:sldId id="916" r:id="rId35"/>
    <p:sldId id="917" r:id="rId36"/>
    <p:sldId id="918" r:id="rId37"/>
    <p:sldId id="919" r:id="rId38"/>
    <p:sldId id="914" r:id="rId39"/>
    <p:sldId id="920" r:id="rId40"/>
    <p:sldId id="922" r:id="rId41"/>
    <p:sldId id="923" r:id="rId42"/>
    <p:sldId id="924" r:id="rId43"/>
    <p:sldId id="925" r:id="rId44"/>
    <p:sldId id="926" r:id="rId45"/>
    <p:sldId id="927" r:id="rId46"/>
    <p:sldId id="928" r:id="rId47"/>
    <p:sldId id="929" r:id="rId48"/>
    <p:sldId id="930" r:id="rId49"/>
    <p:sldId id="921" r:id="rId50"/>
    <p:sldId id="931" r:id="rId51"/>
    <p:sldId id="932" r:id="rId52"/>
    <p:sldId id="933" r:id="rId53"/>
    <p:sldId id="934" r:id="rId54"/>
    <p:sldId id="936" r:id="rId55"/>
    <p:sldId id="935" r:id="rId56"/>
    <p:sldId id="937" r:id="rId57"/>
    <p:sldId id="938" r:id="rId58"/>
    <p:sldId id="941" r:id="rId59"/>
    <p:sldId id="943" r:id="rId60"/>
    <p:sldId id="944" r:id="rId61"/>
    <p:sldId id="945" r:id="rId62"/>
    <p:sldId id="946" r:id="rId63"/>
    <p:sldId id="947" r:id="rId64"/>
    <p:sldId id="954" r:id="rId65"/>
    <p:sldId id="955" r:id="rId66"/>
    <p:sldId id="942" r:id="rId67"/>
    <p:sldId id="969" r:id="rId68"/>
    <p:sldId id="966" r:id="rId69"/>
    <p:sldId id="949" r:id="rId70"/>
    <p:sldId id="958" r:id="rId71"/>
    <p:sldId id="950" r:id="rId72"/>
    <p:sldId id="951" r:id="rId73"/>
    <p:sldId id="960" r:id="rId74"/>
    <p:sldId id="968" r:id="rId75"/>
    <p:sldId id="963" r:id="rId76"/>
    <p:sldId id="959" r:id="rId77"/>
    <p:sldId id="989" r:id="rId78"/>
    <p:sldId id="953" r:id="rId79"/>
    <p:sldId id="967" r:id="rId80"/>
    <p:sldId id="964" r:id="rId81"/>
    <p:sldId id="962" r:id="rId82"/>
    <p:sldId id="952" r:id="rId83"/>
    <p:sldId id="971" r:id="rId84"/>
    <p:sldId id="991" r:id="rId85"/>
    <p:sldId id="957" r:id="rId86"/>
    <p:sldId id="992" r:id="rId87"/>
    <p:sldId id="961" r:id="rId88"/>
    <p:sldId id="993" r:id="rId89"/>
    <p:sldId id="994" r:id="rId90"/>
    <p:sldId id="948" r:id="rId91"/>
    <p:sldId id="965" r:id="rId92"/>
    <p:sldId id="997" r:id="rId93"/>
    <p:sldId id="995" r:id="rId94"/>
    <p:sldId id="996" r:id="rId95"/>
    <p:sldId id="998" r:id="rId96"/>
    <p:sldId id="999" r:id="rId97"/>
    <p:sldId id="889" r:id="rId9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1065" autoAdjust="0"/>
  </p:normalViewPr>
  <p:slideViewPr>
    <p:cSldViewPr snapToGrid="0" showGuides="1">
      <p:cViewPr varScale="1">
        <p:scale>
          <a:sx n="113" d="100"/>
          <a:sy n="113" d="100"/>
        </p:scale>
        <p:origin x="571" y="91"/>
      </p:cViewPr>
      <p:guideLst>
        <p:guide orient="horz" pos="1620"/>
        <p:guide pos="336"/>
      </p:guideLst>
    </p:cSldViewPr>
  </p:slideViewPr>
  <p:notesTextViewPr>
    <p:cViewPr>
      <p:scale>
        <a:sx n="1" d="1"/>
        <a:sy n="1" d="1"/>
      </p:scale>
      <p:origin x="0" y="0"/>
    </p:cViewPr>
  </p:notesTextViewPr>
  <p:sorterViewPr>
    <p:cViewPr>
      <p:scale>
        <a:sx n="111" d="100"/>
        <a:sy n="111" d="100"/>
      </p:scale>
      <p:origin x="0" y="-21688"/>
    </p:cViewPr>
  </p:sorterViewPr>
  <p:notesViewPr>
    <p:cSldViewPr snapToGrid="0">
      <p:cViewPr>
        <p:scale>
          <a:sx n="75" d="100"/>
          <a:sy n="75" d="100"/>
        </p:scale>
        <p:origin x="-4008" y="-3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el Da Palma Fernández" userId="e5238e478f4aea96" providerId="LiveId" clId="{164E6F34-A318-41DF-B470-C0616B057594}"/>
    <pc:docChg chg="modSld">
      <pc:chgData name="Ismael Da Palma Fernández" userId="e5238e478f4aea96" providerId="LiveId" clId="{164E6F34-A318-41DF-B470-C0616B057594}" dt="2021-05-05T14:19:10.500" v="0" actId="1076"/>
      <pc:docMkLst>
        <pc:docMk/>
      </pc:docMkLst>
      <pc:sldChg chg="modSp mod">
        <pc:chgData name="Ismael Da Palma Fernández" userId="e5238e478f4aea96" providerId="LiveId" clId="{164E6F34-A318-41DF-B470-C0616B057594}" dt="2021-05-05T14:19:10.500" v="0" actId="1076"/>
        <pc:sldMkLst>
          <pc:docMk/>
          <pc:sldMk cId="4289177612" sldId="965"/>
        </pc:sldMkLst>
        <pc:grpChg chg="mod">
          <ac:chgData name="Ismael Da Palma Fernández" userId="e5238e478f4aea96" providerId="LiveId" clId="{164E6F34-A318-41DF-B470-C0616B057594}" dt="2021-05-05T14:19:10.500" v="0" actId="1076"/>
          <ac:grpSpMkLst>
            <pc:docMk/>
            <pc:sldMk cId="4289177612" sldId="965"/>
            <ac:grpSpMk id="56" creationId="{BFD197C4-F6ED-40D8-8844-0F0C2416B0B7}"/>
          </ac:grpSpMkLst>
        </pc:grpChg>
      </pc:sldChg>
    </pc:docChg>
  </pc:docChgLst>
  <pc:docChgLst>
    <pc:chgData name="Ismael Da Palma Fernández" userId="e5238e478f4aea96" providerId="LiveId" clId="{BFAE1C0E-4102-43E8-90E7-4A8BCC38EAAC}"/>
    <pc:docChg chg="modSld sldOrd">
      <pc:chgData name="Ismael Da Palma Fernández" userId="e5238e478f4aea96" providerId="LiveId" clId="{BFAE1C0E-4102-43E8-90E7-4A8BCC38EAAC}" dt="2021-04-28T20:53:25.501" v="1"/>
      <pc:docMkLst>
        <pc:docMk/>
      </pc:docMkLst>
      <pc:sldChg chg="ord">
        <pc:chgData name="Ismael Da Palma Fernández" userId="e5238e478f4aea96" providerId="LiveId" clId="{BFAE1C0E-4102-43E8-90E7-4A8BCC38EAAC}" dt="2021-04-28T20:53:25.501" v="1"/>
        <pc:sldMkLst>
          <pc:docMk/>
          <pc:sldMk cId="3836578637" sldId="98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07.887"/>
    </inkml:context>
    <inkml:brush xml:id="br0">
      <inkml:brushProperty name="width" value="0.05" units="cm"/>
      <inkml:brushProperty name="height" value="0.05" units="cm"/>
    </inkml:brush>
  </inkml:definitions>
  <inkml:trace contextRef="#ctx0" brushRef="#br0">56 70 304 0 0,'-8'-55'11024'0'0,"7"54"-10165"0"0,-3-12 7961 0 0,0 22-8250 0 0,1 1 1 0 0,0 0-1 0 0,1 0 0 0 0,0 0 0 0 0,-1 14 1 0 0,0 58 660 0 0,2-47-753 0 0,-1 278 2006 0 0,-4-18-1092 0 0,5-21-297 0 0,-2-69-178 0 0,-4 82-403 0 0,4-225-446 0 0,11 114 0 0 0,-6-148-51 0 0,-1-14-2 0 0,0 0-1 0 0,1 1 1 0 0,1-1 0 0 0,6 18 0 0 0,-8-29-30 0 0,-1-3-129 0 0,1-2-1074 0 0,0-2 699 0 0,2-11-932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9.449"/>
    </inkml:context>
    <inkml:brush xml:id="br0">
      <inkml:brushProperty name="width" value="0.05" units="cm"/>
      <inkml:brushProperty name="height" value="0.05" units="cm"/>
    </inkml:brush>
  </inkml:definitions>
  <inkml:trace contextRef="#ctx0" brushRef="#br0">118 60 728 0 0,'-43'-6'1743'0'0,"3"1"1501"0"0,5-4 13305 0 0,55-2-15544 0 0,9 3 893 0 0,-1 1 0 0 0,42-6 0 0 0,-55 13-4113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2.247"/>
    </inkml:context>
    <inkml:brush xml:id="br0">
      <inkml:brushProperty name="width" value="0.05" units="cm"/>
      <inkml:brushProperty name="height" value="0.05" units="cm"/>
    </inkml:brush>
  </inkml:definitions>
  <inkml:trace contextRef="#ctx0" brushRef="#br0">28 64 836 0 0,'-28'0'6436'0'0,"41"-7"798"0"0,19-3-2178 0 0,-6 4-5260 0 0,3 0 632 0 0,99-17 4081 0 0,-85 17-5737 0 0,0 1-3331 0 0,-37 5 1470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34.02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27 164 0 0,'4'0'6194'0'0,"35"3"-3009"0"0,72-5 0 0 0,-57-1-2220 0 0,213-1 2362 0 0,402-9 1591 0 0,-310 5-3313 0 0,147 13 25 0 0,-67 1-533 0 0,711 4 520 0 0,-511-16-603 0 0,-431 2-461 0 0,292-2 961 0 0,-440 4-552 0 0,-8 0-3785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37.14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241 49 144 0 0,'0'0'4693'0'0,"5"0"-3662"0"0,276 18 5357 0 0,-79-3-4873 0 0,1033 24 4763 0 0,-882-33-4917 0 0,200 9 296 0 0,444-28 1033 0 0,-794-4-2185 0 0,111-5 500 0 0,-147 16-279 0 0,328-57 0 0 0,-465 56-504 0 0,-15 3-67 0 0,0 1 1 0 0,28-3-1 0 0,-42 6-131 0 0,1 27 234 0 0,1 1 1 0 0,2-1 0 0 0,0 0 0 0 0,12 33-1 0 0,3 14 148 0 0,-16-56-323 0 0,8 34 298 0 0,-2 2 0 0 0,3 53 0 0 0,-6-38-244 0 0,2 0 0 0 0,23 78 0 0 0,-26-127-137 0 0,3 17 0 0 0,-9-31 0 0 0,-3 1 0 0 0,3-6 0 0 0,-1-1 0 0 0,1 1 0 0 0,-1 0 0 0 0,0-1 0 0 0,0 1 0 0 0,1 0 0 0 0,-1-1 0 0 0,0 1 0 0 0,0-1 0 0 0,0 1 0 0 0,0-1 0 0 0,1 1 0 0 0,-1-1 0 0 0,0 1 0 0 0,0-1 0 0 0,0 0 0 0 0,0 0 0 0 0,0 0 0 0 0,0 1 0 0 0,0-1 0 0 0,0 0 0 0 0,0 0 0 0 0,0 0 0 0 0,0 0 0 0 0,-2-1 0 0 0,0 1 0 0 0,-439-2 0 0 0,252-5 0 0 0,-379-19-131 0 0,409 17 89 0 0,-193-12-285 0 0,-621-24-339 0 0,224 55 117 0 0,615-6 431 0 0,-348 19-141 0 0,439-19 235 0 0,-143 15-35 0 0,139-11-18 0 0,-89 25 1 0 0,36-1 17 0 0,0-4 0 0 0,-154 20-1 0 0,237-46 58 0 0,-96 16-38 0 0,66-10 132 0 0,-91 3 0 0 0,138-11-64 0 0,-1 0-7 0 0,1-1 0 0 0,0 1 0 0 0,0 0-1 0 0,0 0 1 0 0,0-1 0 0 0,0 1 0 0 0,0 0 0 0 0,0-1 0 0 0,0 1 0 0 0,0-1 0 0 0,0 1 0 0 0,0-1 0 0 0,0 0 0 0 0,0 1-1 0 0,0-1 1 0 0,1 0 0 0 0,-1 0 0 0 0,0 0 0 0 0,0 1 0 0 0,1-1 0 0 0,-1 0 0 0 0,1 0 0 0 0,-1 0 0 0 0,1 0 0 0 0,-1 0 0 0 0,1 0-1 0 0,-1 0 1 0 0,1 0 0 0 0,-1-2 0 0 0,1 2 16 0 0,3-36 170 0 0,43-322 122 0 0,-42 308-223 0 0,-2-83-1 0 0,-1 16 125 0 0,2 49 96 0 0,-1 61 919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8.199"/>
    </inkml:context>
    <inkml:brush xml:id="br0">
      <inkml:brushProperty name="width" value="0.05" units="cm"/>
      <inkml:brushProperty name="height" value="0.05" units="cm"/>
    </inkml:brush>
  </inkml:definitions>
  <inkml:trace contextRef="#ctx0" brushRef="#br0">850 42 320 0 0,'6'-41'12474'0'0,"-6"41"-12346"0"0,0 0 1 0 0,1 0-1 0 0,-1 0 0 0 0,0 0 0 0 0,0 0 0 0 0,0 0 1 0 0,0 0-1 0 0,1-1 0 0 0,-1 1 0 0 0,0 0 1 0 0,0 0-1 0 0,0 0 0 0 0,0 0 0 0 0,1 1 0 0 0,-1-1 1 0 0,0 0-1 0 0,0 0 0 0 0,0 0 0 0 0,0 0 0 0 0,1 0 514 0 0,-1 0-514 0 0,7 8 1436 0 0,2 13-610 0 0,-9-21-730 0 0,18 58 1273 0 0,-3-1 0 0 0,-3 2 0 0 0,7 73 0 0 0,-11-74-849 0 0,20 157 1032 0 0,47 283 1699 0 0,-68-465-3148 0 0,-3-18 4 0 0,0 0 1 0 0,-2 0-1 0 0,2 18 1 0 0,-3-24 339 0 0,-6-19-121 0 0,3 8-454 0 0,1 0 0 0 0,-1 0 0 0 0,0 0 0 0 0,0 0 0 0 0,0 1 0 0 0,0-1 0 0 0,-1 0 0 0 0,1 1 0 0 0,0 0 0 0 0,-1-1 0 0 0,-4 0 0 0 0,-30-10 0 0 0,24 9 0 0 0,-27-8 0 0 0,0 3 0 0 0,-1 1 0 0 0,0 2 0 0 0,0 2 0 0 0,0 2 0 0 0,-57 5 0 0 0,42 2 0 0 0,1 2 0 0 0,0 3 0 0 0,0 2 0 0 0,-60 24 0 0 0,89-27 0 0 0,0 0 0 0 0,1 2 0 0 0,0 1 0 0 0,1 1 0 0 0,-32 24 0 0 0,45-29 0 0 0,0 1 0 0 0,0 0 0 0 0,1 1 0 0 0,1 0 0 0 0,0 0 0 0 0,0 1 0 0 0,1 0 0 0 0,1 0 0 0 0,0 1 0 0 0,1 0 0 0 0,0 1 0 0 0,-5 15 0 0 0,8-15 0 0 0,0-1 0 0 0,0 1 0 0 0,2-1 0 0 0,-1 1 0 0 0,2 0 0 0 0,0 0 0 0 0,0-1 0 0 0,1 1 0 0 0,1 0 0 0 0,5 20 0 0 0,-1-16 0 0 0,0 1 0 0 0,1-1 0 0 0,1 0 0 0 0,1-1 0 0 0,0 0 0 0 0,22 29 0 0 0,-10-19 0 0 0,2-2 0 0 0,0 0 0 0 0,2-2 0 0 0,1 0 0 0 0,0-2 0 0 0,2-1 0 0 0,0-1 0 0 0,39 19 0 0 0,-24-19 0 0 0,0-2 0 0 0,1-2 0 0 0,0-2 0 0 0,1-1 0 0 0,1-3 0 0 0,0-1 0 0 0,0-3 0 0 0,0-2 0 0 0,59-2 0 0 0,-25-6 0 0 0,0-3 0 0 0,-1-4 0 0 0,0-3 0 0 0,117-38 0 0 0,-164 42 0 0 0,0-1 0 0 0,0-2 0 0 0,-2-1 0 0 0,42-27 0 0 0,-59 34 0 0 0,0-2 0 0 0,-1 0 0 0 0,0 0 0 0 0,0-1 0 0 0,-1 0 0 0 0,-1-1 0 0 0,0 0 0 0 0,0-1 0 0 0,-2 0 0 0 0,1-1 0 0 0,10-25 0 0 0,-16 32 0 0 0,0-1 0 0 0,-1 1 0 0 0,0-1 0 0 0,-1 0 0 0 0,0 0 0 0 0,0 1 0 0 0,-1-1 0 0 0,1 0 0 0 0,-2 0 0 0 0,1 0 0 0 0,-1 0 0 0 0,0 0 0 0 0,-5-13 0 0 0,1 7 0 0 0,0 1 0 0 0,-1 0 0 0 0,-1 0 0 0 0,0 0 0 0 0,-1 1 0 0 0,-16-19 0 0 0,-7-5 0 0 0,-2 1 0 0 0,-1 2 0 0 0,-2 1 0 0 0,-1 2 0 0 0,-1 2 0 0 0,-59-33 0 0 0,58 40 0 0 0,-2 2 0 0 0,0 2 0 0 0,-2 2 0 0 0,1 1 0 0 0,-1 3 0 0 0,-1 1 0 0 0,0 2 0 0 0,-55-2 0 0 0,49 5-1749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8.710"/>
    </inkml:context>
    <inkml:brush xml:id="br0">
      <inkml:brushProperty name="width" value="0.05" units="cm"/>
      <inkml:brushProperty name="height" value="0.05" units="cm"/>
    </inkml:brush>
  </inkml:definitions>
  <inkml:trace contextRef="#ctx0" brushRef="#br0">26 13 460 0 0,'-1'-1'449'0'0,"1"0"-1"0"0,-1 0 0 0 0,1 0 1 0 0,-1 1-1 0 0,1-1 1 0 0,-1 0-1 0 0,0 0 1 0 0,1 0-1 0 0,-1 1 1 0 0,0-1-1 0 0,0 1 1 0 0,1-1-1 0 0,-1 0 1 0 0,0 1-1 0 0,-1-1 0 0 0,2 1-232 0 0,-1 0 0 0 0,1 0 0 0 0,0 0 0 0 0,-1 0 0 0 0,1 0 0 0 0,0 0 0 0 0,0 0 0 0 0,-1 0 0 0 0,-2 3 2591 0 0,3-3-2591 0 0,0 0 0 0 0,0 0 0 0 0,-1 1 0 0 0,1-1 0 0 0,0 0 0 0 0,0 1 0 0 0,0-1 0 0 0,-4 15 4012 0 0,2 1-3908 0 0,2 47 2896 0 0,8 71-1 0 0,-6-103-3179 0 0,8 58-2171 0 0,-8-78-1040 0 0,1 1-1 0 0,7 19 1 0 0,-9-25 868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9.038"/>
    </inkml:context>
    <inkml:brush xml:id="br0">
      <inkml:brushProperty name="width" value="0.05" units="cm"/>
      <inkml:brushProperty name="height" value="0.05" units="cm"/>
    </inkml:brush>
  </inkml:definitions>
  <inkml:trace contextRef="#ctx0" brushRef="#br0">12 62 424 0 0,'-11'-9'9943'0'0,"46"4"-2250"0"0,-28 4-8559 0 0,143-13 6188 0 0,85-14 1127 0 0,-189 24-5534 0 0,-31 3-4081 0 0,-1 1-4993 0 0,-13 0 7356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9.719"/>
    </inkml:context>
    <inkml:brush xml:id="br0">
      <inkml:brushProperty name="width" value="0.05" units="cm"/>
      <inkml:brushProperty name="height" value="0.05" units="cm"/>
    </inkml:brush>
  </inkml:definitions>
  <inkml:trace contextRef="#ctx0" brushRef="#br0">1 1 732 0 0,'1'2'1427'0'0,"9"26"1096"0"0,-2 0 1 0 0,-1 0 0 0 0,6 44-1 0 0,-9-41-1230 0 0,2-1 0 0 0,1 0 1 0 0,14 37-1 0 0,-15-51-781 0 0,1-1 0 0 0,1 0 0 0 0,0-1 0 0 0,1 0 1 0 0,1 0-1 0 0,0-1 0 0 0,1 0 0 0 0,0 0 1 0 0,1-2-1 0 0,0 1 0 0 0,1-1 0 0 0,0-1 1 0 0,1-1-1 0 0,15 9 0 0 0,-27-17-390 0 0,0 0 0 0 0,0 0 0 0 0,0 0 0 0 0,0 0 0 0 0,0 0 0 0 0,0 0 0 0 0,1-1 1 0 0,-1 1-1 0 0,0-1 0 0 0,1 1 0 0 0,-1-1 0 0 0,0 0 0 0 0,1 0 0 0 0,-1 0 0 0 0,0 0 0 0 0,1-1 0 0 0,-1 1 0 0 0,0 0 0 0 0,0-1 0 0 0,1 0 1 0 0,1 0-1 0 0,-1-1-3 0 0,0 0 0 0 0,-1-1 0 0 0,0 1 0 0 0,1 0 0 0 0,-1-1 1 0 0,0 1-1 0 0,0-1 0 0 0,-1 1 0 0 0,1-1 0 0 0,0 0 0 0 0,-1 0 1 0 0,0 0-1 0 0,0 0 0 0 0,2-5 0 0 0,11-37 513 0 0,-2-2 1 0 0,-2 0-1 0 0,-2 0 1 0 0,1-50-1 0 0,-11 14-604 0 0,0 25-33 0 0,2 56-143 0 0,0 0 0 0 0,0 0-1 0 0,0 0 1 0 0,0 0 0 0 0,0 0 0 0 0,1 0 0 0 0,-1 0 0 0 0,1 0-1 0 0,0 1 1 0 0,-1-1 0 0 0,3-3 0 0 0,-3 4-57 0 0,1 1 1 0 0,-1-1 0 0 0,1 1-1 0 0,-1-1 1 0 0,1 1-1 0 0,0-1 1 0 0,-1 1 0 0 0,1-1-1 0 0,0 1 1 0 0,-1-1-1 0 0,1 1 1 0 0,0 0 0 0 0,-1-1-1 0 0,1 1 1 0 0,0 0-1 0 0,0 0 1 0 0,-1 0 0 0 0,1-1-1 0 0,1 1 1 0 0,1 1-383 0 0,0-1 1 0 0,-1 0-1 0 0,1 1 1 0 0,0 0-1 0 0,-1 0 1 0 0,1-1-1 0 0,-1 2 1 0 0,0-1-1 0 0,1 0 1 0 0,-1 0-1 0 0,0 1 1 0 0,4 2-1 0 0,7 7-2716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0.149"/>
    </inkml:context>
    <inkml:brush xml:id="br0">
      <inkml:brushProperty name="width" value="0.05" units="cm"/>
      <inkml:brushProperty name="height" value="0.05" units="cm"/>
    </inkml:brush>
  </inkml:definitions>
  <inkml:trace contextRef="#ctx0" brushRef="#br0">94 0 252 0 0,'-9'8'3714'0'0,"1"0"-1"0"0,0 1 1 0 0,-12 15 0 0 0,13-13-1775 0 0,1-1-1 0 0,-1 1 1 0 0,-6 19 0 0 0,10-23-1481 0 0,0 0 1 0 0,1 0 0 0 0,0 0 0 0 0,0 0-1 0 0,1 1 1 0 0,0-1 0 0 0,0 1-1 0 0,1-1 1 0 0,0 0 0 0 0,0 1-1 0 0,1-1 1 0 0,0 1 0 0 0,0-1-1 0 0,1 0 1 0 0,-1 0 0 0 0,5 9-1 0 0,-4-12-388 0 0,0-1 0 0 0,0 0 0 0 0,0 1 0 0 0,0-1 0 0 0,1 0 0 0 0,-1 0 0 0 0,1-1 0 0 0,0 1 0 0 0,0 0 0 0 0,0-1 0 0 0,0 0 0 0 0,0 0 0 0 0,1 0 0 0 0,-1 0 0 0 0,1 0 0 0 0,-1-1 0 0 0,1 1 0 0 0,-1-1 0 0 0,1 0 0 0 0,0 0 0 0 0,0-1 0 0 0,0 1 0 0 0,0-1 0 0 0,-1 1 0 0 0,1-1 0 0 0,6-1 0 0 0,-1 0-844 0 0,0 0 0 0 0,0 0 0 0 0,0-1 0 0 0,12-4-1 0 0,-11 3-1690 0 0,0-1 0 0 0,-1-1 0 0 0,12-6 0 0 0,-5 1-760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0.537"/>
    </inkml:context>
    <inkml:brush xml:id="br0">
      <inkml:brushProperty name="width" value="0.05" units="cm"/>
      <inkml:brushProperty name="height" value="0.05" units="cm"/>
    </inkml:brush>
  </inkml:definitions>
  <inkml:trace contextRef="#ctx0" brushRef="#br0">39 106 7485 0 0,'-15'-13'7906'0'0,"-9"-5"5956"0"0,31 24-13253 0 0,-7-6-592 0 0,1 1 1 0 0,-1 0-1 0 0,0-1 1 0 0,1 1-1 0 0,-1-1 0 0 0,1 1 1 0 0,-1-1-1 0 0,1 1 0 0 0,-1-1 1 0 0,1 1-1 0 0,-1-1 1 0 0,1 1-1 0 0,-1-1 0 0 0,1 0 1 0 0,0 1-1 0 0,-1-1 0 0 0,1 0 1 0 0,0 1-1 0 0,5-1-2 0 0,0 1 0 0 0,0 0 0 0 0,0-1 0 0 0,0 0 0 0 0,0-1 0 0 0,0 1 0 0 0,0-1 0 0 0,0 0-1 0 0,0-1 1 0 0,0 1 0 0 0,7-4 0 0 0,-10 4-3 0 0,0 0 0 0 0,-1-1-1 0 0,1 1 1 0 0,-1 0 0 0 0,1-1-1 0 0,-1 0 1 0 0,0 1 0 0 0,0-1-1 0 0,1 0 1 0 0,-1 0 0 0 0,0 0-1 0 0,-1 0 1 0 0,1-1 0 0 0,0 1-1 0 0,-1 0 1 0 0,1-1 0 0 0,-1 1-1 0 0,0-1 1 0 0,1 0 0 0 0,-1 1-1 0 0,-1-1 1 0 0,1 0 0 0 0,0 0-1 0 0,-1 1 1 0 0,1-6 0 0 0,-1 7 14 0 0,0 0 1 0 0,0 0-1 0 0,0 1 1 0 0,-1-1-1 0 0,1 0 1 0 0,0 0-1 0 0,0 0 1 0 0,-1 0-1 0 0,1 0 0 0 0,-1 1 1 0 0,1-1-1 0 0,-1 0 1 0 0,1 0-1 0 0,-1 1 1 0 0,1-1-1 0 0,-1 0 1 0 0,0 1-1 0 0,1-1 1 0 0,-1 0-1 0 0,0 1 1 0 0,0-1-1 0 0,1 1 1 0 0,-1-1-1 0 0,0 1 0 0 0,0 0 1 0 0,0-1-1 0 0,0 1 1 0 0,0 0-1 0 0,1 0 1 0 0,-1-1-1 0 0,0 1 1 0 0,-1 0-1 0 0,-1 0-184 0 0,1-1-1 0 0,0 1 1 0 0,0 0-1 0 0,-1 0 0 0 0,1 0 1 0 0,0 1-1 0 0,0-1 1 0 0,0 0-1 0 0,-1 1 1 0 0,1 0-1 0 0,-4 1 0 0 0,4 0-1037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2.518"/>
    </inkml:context>
    <inkml:brush xml:id="br0">
      <inkml:brushProperty name="width" value="0.05" units="cm"/>
      <inkml:brushProperty name="height" value="0.05" units="cm"/>
    </inkml:brush>
  </inkml:definitions>
  <inkml:trace contextRef="#ctx0" brushRef="#br0">5 454 232 0 0,'-4'4'6198'0'0,"18"1"-5353"0"0,0 0 1 0 0,0-1-1 0 0,1 0 1 0 0,0-2-1 0 0,0 0 0 0 0,28 1 1 0 0,-29-2-469 0 0,417 8 3909 0 0,-423-9-4228 0 0,413-5 2556 0 0,27 7-531 0 0,249 33 1311 0 0,-428-17-1544 0 0,-226-14-1486 0 0,-12-1 474 0 0,0-2 0 0 0,58-4 0 0 0,-85 3-714 0 0,0-1 0 0 0,0 0 0 0 0,0 0 0 0 0,0-1-1 0 0,0 1 1 0 0,0-1 0 0 0,0 0 0 0 0,-1 0 0 0 0,1 0 0 0 0,-1 0 0 0 0,1-1 0 0 0,-1 0-1 0 0,4-3 1 0 0,-2 1-36 0 0,-1-1 0 0 0,0 0-1 0 0,0 0 1 0 0,0 0 0 0 0,0 0-1 0 0,-1 0 1 0 0,3-9 0 0 0,1-7-43 0 0,0-2 1 0 0,-2 1 0 0 0,4-37 0 0 0,-9 57-37 0 0,8-94-32 0 0,-7 68 18 0 0,1 0 0 0 0,1 0 0 0 0,2 1 0 0 0,1-1 0 0 0,13-37 0 0 0,-18 64 9 0 0,-1 0 0 0 0,1 1 0 0 0,0-1 1 0 0,0 0-1 0 0,0 0 0 0 0,0 1 0 0 0,0-1 0 0 0,0 1 1 0 0,0-1-1 0 0,0 1 0 0 0,1-1 0 0 0,2-1 0 0 0,-3 3 0 0 0,-1-1 1 0 0,1 1-1 0 0,-1 0 0 0 0,1 0 0 0 0,0-1 0 0 0,-1 1 0 0 0,1 0 0 0 0,0 0 1 0 0,-1 0-1 0 0,1 0 0 0 0,0 0 0 0 0,-1 0 0 0 0,1 0 0 0 0,0 0 0 0 0,-1 0 1 0 0,1 0-1 0 0,0 1 0 0 0,-1-1 0 0 0,1 0 0 0 0,-1 0 0 0 0,1 1 1 0 0,0-1-1 0 0,-1 0 0 0 0,2 1 0 0 0,1 3 12 0 0,1-1 0 0 0,0 1 1 0 0,-1 0-1 0 0,0 0 0 0 0,0 0 0 0 0,0 0 1 0 0,-1 1-1 0 0,4 6 0 0 0,68 162-16 0 0,-51-113 0 0 0,2-2 0 0 0,62 103 0 0 0,-78-146 0 0 0,-4-8 0 0 0,-1 0 0 0 0,1 0 0 0 0,0 0 0 0 0,11 10 0 0 0,-14-15 0 0 0,0-1 0 0 0,-1 0 0 0 0,1 1 0 0 0,0-1 0 0 0,0 0 0 0 0,0 0 0 0 0,0 0 0 0 0,0 0 0 0 0,1-1 0 0 0,-1 1 0 0 0,0 0 0 0 0,0-1 0 0 0,0 0 0 0 0,1 1 0 0 0,-1-1 0 0 0,0 0 0 0 0,0 0 0 0 0,1 0 0 0 0,-1-1 0 0 0,0 1 0 0 0,0 0 0 0 0,4-2 0 0 0,6-3 0 0 0,0 0 0 0 0,-1-1 0 0 0,1 0 0 0 0,-1-1 0 0 0,-1 0 0 0 0,1-1 0 0 0,-1 0 0 0 0,15-16 0 0 0,5-8 0 0 0,27-37 0 0 0,11-25 0 0 0,81-147 0 0 0,-149 240 0 0 0,0 1 0 0 0,0 0 0 0 0,0 0 0 0 0,0 0 0 0 0,1-1 0 0 0,-1 1 0 0 0,0 0 0 0 0,0 0 0 0 0,0 0 0 0 0,0-1 0 0 0,0 1 0 0 0,1 0 0 0 0,-1 0 0 0 0,0 0 0 0 0,0 0 0 0 0,0 0 0 0 0,0-1 0 0 0,1 1 0 0 0,-1 0 0 0 0,0 0 0 0 0,0 0 0 0 0,0 0 0 0 0,1 0 0 0 0,-1 0 0 0 0,0 0 0 0 0,0 0 0 0 0,0 0 0 0 0,1 0 0 0 0,-1 0 0 0 0,0 0 0 0 0,0 0 0 0 0,1 0 0 0 0,-1 0 0 0 0,0 0 0 0 0,0 0 0 0 0,0 0 0 0 0,1 0 0 0 0,-1 0 0 0 0,0 0 0 0 0,0 0 0 0 0,0 0 0 0 0,1 0 0 0 0,-1 0 0 0 0,0 1 0 0 0,0-1 0 0 0,0 0 0 0 0,1 0 0 0 0,-1 0 0 0 0,0 0 0 0 0,0 0 0 0 0,0 1 0 0 0,0-1 0 0 0,0 0 0 0 0,1 0 0 0 0,-1 1 0 0 0,4 7 0 0 0,-3-3 0 0 0,0 0 0 0 0,0 0 0 0 0,-1 0 0 0 0,0 0 0 0 0,0 0 0 0 0,0 0 0 0 0,0 0 0 0 0,-1 0 0 0 0,-1 7 0 0 0,-1 8 0 0 0,-7 48 0 0 0,4-31 0 0 0,-2 72 0 0 0,8-99 0 0 0,0 1 0 0 0,1-1 0 0 0,0 0 0 0 0,1 0 0 0 0,0 0 0 0 0,1-1 0 0 0,0 1 0 0 0,0 0 0 0 0,1-1 0 0 0,0 0 0 0 0,1 0 0 0 0,5 9 0 0 0,-3-11 0 0 0,0 1 0 0 0,0 0 0 0 0,1-1 0 0 0,0-1 0 0 0,0 1 0 0 0,1-2 0 0 0,-1 1 0 0 0,1-1 0 0 0,1 0 0 0 0,-1-1 0 0 0,1 0 0 0 0,-1 0 0 0 0,1-1 0 0 0,0 0 0 0 0,15 1 0 0 0,15 2 0 0 0,1-2 0 0 0,61-1 0 0 0,-93-3 0 0 0,712-20 0 0 0,-203 5 0 0 0,-254 9 0 0 0,-16 4 0 0 0,184-10 0 0 0,-424 13 0 0 0,-3-1 0 0 0,0 0 0 0 0,0-1 0 0 0,0 1 0 0 0,0-1 0 0 0,0 0 0 0 0,0 0 0 0 0,8-3 0 0 0,-7 2 0 0 0,-2-1 0 0 0,27-19-10293 0 0,-16 13 6441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6.290"/>
    </inkml:context>
    <inkml:brush xml:id="br0">
      <inkml:brushProperty name="width" value="0.05" units="cm"/>
      <inkml:brushProperty name="height" value="0.05" units="cm"/>
    </inkml:brush>
  </inkml:definitions>
  <inkml:trace contextRef="#ctx0" brushRef="#br0">0 22 64 0 0,'3'-22'10648'0'0,"1"31"-9964"0"0,0 1 0 0 0,0 0 0 0 0,-1-1 0 0 0,0 1 0 0 0,2 13 1 0 0,6 58 1295 0 0,-6-43-1268 0 0,7 50 709 0 0,57 352 3771 0 0,-61-401-4804 0 0,48 258 2125 0 0,-44-212-1074 0 0,2 131 0 0 0,-14-201-1463 0 0,0-1-1 0 0,5 26 0 0 0,-5-40-413 0 0,4 15-1417 0 0,-3-9-1421 0 0,0-5 2339 0 0,-1 3-410 0 0,-5 7-6346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2.614"/>
    </inkml:context>
    <inkml:brush xml:id="br0">
      <inkml:brushProperty name="width" value="0.05" units="cm"/>
      <inkml:brushProperty name="height" value="0.05" units="cm"/>
    </inkml:brush>
  </inkml:definitions>
  <inkml:trace contextRef="#ctx0" brushRef="#br0">149 59 280 0 0,'-59'-14'1979'0'0,"-18"-7"6193"0"0,76 21-7974 0 0,0 0 0 0 0,0 0 1 0 0,1 0-1 0 0,-1 0 0 0 0,1-1 0 0 0,-1 1 1 0 0,0 0-1 0 0,1 0 0 0 0,-1-1 0 0 0,1 1 1 0 0,-1-1-1 0 0,0 1 0 0 0,1 0 0 0 0,-1-1 0 0 0,1 1 1 0 0,-1-1-1 0 0,1 1 0 0 0,0-1 0 0 0,-1 0 1 0 0,8-5 2301 0 0,27 0-469 0 0,-31 6-1922 0 0,48-4-1007 0 0,96 6 0 0 0,-70 0-3712 0 0,-41-1 2445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6.875"/>
    </inkml:context>
    <inkml:brush xml:id="br0">
      <inkml:brushProperty name="width" value="0.05" units="cm"/>
      <inkml:brushProperty name="height" value="0.05" units="cm"/>
    </inkml:brush>
  </inkml:definitions>
  <inkml:trace contextRef="#ctx0" brushRef="#br0">0 152 596 0 0,'0'0'3542'0'0,"19"-8"631"0"0,152-16 2603 0 0,229-21-2061 0 0,253 18 806 0 0,-204 14-2894 0 0,-261-5-1517 0 0,-29 1 97 0 0,-141 19-1072 0 0,-11-1-1685 0 0,0-1-3721 0 0,-17 11-1576 0 0,5-8 3978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7.384"/>
    </inkml:context>
    <inkml:brush xml:id="br0">
      <inkml:brushProperty name="width" value="0.05" units="cm"/>
      <inkml:brushProperty name="height" value="0.05" units="cm"/>
    </inkml:brush>
  </inkml:definitions>
  <inkml:trace contextRef="#ctx0" brushRef="#br0">608 29 320 0 0,'7'-15'3489'0'0,"-2"2"6635"0"0,-6 13-9978 0 0,1 0-1 0 0,-1 0 1 0 0,1 0 0 0 0,0 0-1 0 0,-1 0 1 0 0,1 0 0 0 0,-1 0-1 0 0,1 0 1 0 0,-1 0 0 0 0,1 0-1 0 0,-1 0 1 0 0,1 1 0 0 0,-1-1-1 0 0,1 0 1 0 0,0 0 0 0 0,-1 0-1 0 0,1 1 1 0 0,-1-1 0 0 0,1 0-1 0 0,0 0 1 0 0,-1 1 0 0 0,1-1-1 0 0,-1 0 1 0 0,1 1 0 0 0,0-1-1 0 0,0 0 1 0 0,-1 1 0 0 0,-61 45 2726 0 0,-44 28-971 0 0,-228 128 1129 0 0,318-192-3033 0 0,-3 2-464 0 0,1-1 1 0 0,-35 14 0 0 0,57-26-2654 0 0,84-37-4162 0 0,-51 21 4880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7.740"/>
    </inkml:context>
    <inkml:brush xml:id="br0">
      <inkml:brushProperty name="width" value="0.05" units="cm"/>
      <inkml:brushProperty name="height" value="0.05" units="cm"/>
    </inkml:brush>
  </inkml:definitions>
  <inkml:trace contextRef="#ctx0" brushRef="#br0">683 5 160 0 0,'3'-2'-238'0'0,"-2"2"593"0"0,-1 0 1 0 0,1-1 0 0 0,-1 1 0 0 0,1 0 0 0 0,-1-1 0 0 0,1 1 0 0 0,-1 0-1 0 0,1 0 1 0 0,-1 0 0 0 0,1-1 0 0 0,-1 1 0 0 0,1 0 0 0 0,-1 0 0 0 0,1 0 0 0 0,-1 0 0 0 0,1 0 0 0 0,0 0 0 0 0,-1 0 0 0 0,1 0 0 0 0,-1 0 0 0 0,1 0 0 0 0,-1 0 0 0 0,1 1 0 0 0,-1-1 0 0 0,1 0 0 0 0,-1 0 0 0 0,1 1 0 0 0,-1-1 0 0 0,1 0 0 0 0,1 2 1076 0 0,-13 12 549 0 0,-5 4-1164 0 0,0-1-1 0 0,-1-1 1 0 0,-1-1 0 0 0,0 0 0 0 0,-1-1 0 0 0,-36 19 0 0 0,-123 66 1008 0 0,71-42-1111 0 0,-142 81-867 0 0,272-144-6314 0 0,22-9 3159 0 0,-5 1 1191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8.114"/>
    </inkml:context>
    <inkml:brush xml:id="br0">
      <inkml:brushProperty name="width" value="0.05" units="cm"/>
      <inkml:brushProperty name="height" value="0.05" units="cm"/>
    </inkml:brush>
  </inkml:definitions>
  <inkml:trace contextRef="#ctx0" brushRef="#br0">570 0 552 0 0,'-40'25'12725'0'0,"-10"10"-8530"0"0,-57 35-1982 0 0,-238 123 1588 0 0,318-176-6004 0 0,40-15-6094 0 0,-1-5 6072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0.713"/>
    </inkml:context>
    <inkml:brush xml:id="br0">
      <inkml:brushProperty name="width" value="0.05" units="cm"/>
      <inkml:brushProperty name="height" value="0.05" units="cm"/>
    </inkml:brush>
  </inkml:definitions>
  <inkml:trace contextRef="#ctx0" brushRef="#br0">5 366 212 0 0,'3'6'7491'0'0,"8"23"-5682"0"0,-6 3-97 0 0,27 211 6324 0 0,-31-232-8253 0 0,1 20 6185 0 0,-6-46-5491 0 0,-50-357 1381 0 0,53 359-1845 0 0,1-1 0 0 0,1 1-1 0 0,0-1 1 0 0,1 1 0 0 0,0 0 0 0 0,1-1 0 0 0,0 1 0 0 0,1 0 0 0 0,1 1-1 0 0,0-1 1 0 0,1 1 0 0 0,0 0 0 0 0,1 0 0 0 0,0 1 0 0 0,1 0 0 0 0,0 0 0 0 0,1 0-1 0 0,0 1 1 0 0,1 1 0 0 0,-1 0 0 0 0,2 0 0 0 0,0 1 0 0 0,0 0 0 0 0,0 1-1 0 0,1 0 1 0 0,0 1 0 0 0,0 0 0 0 0,1 1 0 0 0,-1 0 0 0 0,1 1 0 0 0,0 0 0 0 0,0 1-1 0 0,23-1 1 0 0,-29 3-3 0 0,0 1-1 0 0,0 0 0 0 0,0 0 0 0 0,-1 1 1 0 0,1 0-1 0 0,0 0 0 0 0,0 1 1 0 0,0 0-1 0 0,-1 0 0 0 0,1 0 0 0 0,-1 1 1 0 0,8 4-1 0 0,-11-5-2 0 0,-1 0-1 0 0,1-1 0 0 0,0 2 1 0 0,0-1-1 0 0,-1 0 1 0 0,1 0-1 0 0,-1 1 1 0 0,0 0-1 0 0,0-1 1 0 0,0 1-1 0 0,0 0 1 0 0,0 0-1 0 0,-1 0 1 0 0,1 0-1 0 0,-1 0 0 0 0,0 0 1 0 0,0 1-1 0 0,0-1 1 0 0,0 0-1 0 0,0 1 1 0 0,-1-1-1 0 0,0 1 1 0 0,0-1-1 0 0,0 0 1 0 0,0 1-1 0 0,-1 4 1 0 0,-1 2 5 0 0,-1 0 1 0 0,0 0-1 0 0,0 0 1 0 0,-1 0-1 0 0,-1 0 1 0 0,0-1-1 0 0,0 0 1 0 0,-1 0-1 0 0,0 0 1 0 0,0-1-1 0 0,-1 0 1 0 0,0 0-1 0 0,-13 10 0 0 0,-6 4-61 0 0,-1-1-1 0 0,-54 32 1 0 0,66-46 14 0 0,13-7 21 0 0,-1 1 1 0 0,1 0-1 0 0,-1 0 0 0 0,1 1 0 0 0,0-1 0 0 0,-1 0 1 0 0,1 1-1 0 0,0 0 0 0 0,0-1 0 0 0,0 1 0 0 0,-2 2 1 0 0,4-3-26 0 0,13 14-58 0 0,46 21 208 0 0,-33-23 90 0 0,-1 3 1 0 0,-1 0-1 0 0,-1 1 1 0 0,36 33-1 0 0,-47-35 155 0 0,1 0 0 0 0,-2 1-1 0 0,16 28 1 0 0,1 2-48 0 0,-26-43-721 0 0,-1-1-1 0 0,2 1 0 0 0,-1-1 1 0 0,0 0-1 0 0,0 1 1 0 0,1-1-1 0 0,-1 0 0 0 0,1-1 1 0 0,-1 1-1 0 0,7 2 1 0 0,18 3-8310 0 0,-16-7 5750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1.080"/>
    </inkml:context>
    <inkml:brush xml:id="br0">
      <inkml:brushProperty name="width" value="0.05" units="cm"/>
      <inkml:brushProperty name="height" value="0.05" units="cm"/>
    </inkml:brush>
  </inkml:definitions>
  <inkml:trace contextRef="#ctx0" brushRef="#br0">20 1 820 0 0,'0'0'637'0'0,"-1"0"0"0"0,0 0 1 0 0,0 0-1 0 0,0 0 0 0 0,0 0 0 0 0,0 0 0 0 0,1 0 0 0 0,-1 1 0 0 0,0-1 1 0 0,0 0-1 0 0,0 1 0 0 0,1-1 0 0 0,-2 1 637 0 0,0 1-637 0 0,-4 10 4948 0 0,7 24-1886 0 0,1-16-2184 0 0,-2 15 45 0 0,1 89 2588 0 0,5-43-5021 0 0,-6-79 474 0 0,4 12-2450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1.682"/>
    </inkml:context>
    <inkml:brush xml:id="br0">
      <inkml:brushProperty name="width" value="0.05" units="cm"/>
      <inkml:brushProperty name="height" value="0.05" units="cm"/>
    </inkml:brush>
  </inkml:definitions>
  <inkml:trace contextRef="#ctx0" brushRef="#br0">13 217 368 0 0,'-2'-2'255'0'0,"1"0"0"0"0,0 0 1 0 0,-1 0-1 0 0,1 0 0 0 0,0 0 0 0 0,0 0 0 0 0,0 0 1 0 0,1 0-1 0 0,-1 0 0 0 0,0 0 0 0 0,1 0 0 0 0,0-1 0 0 0,-1 1 1 0 0,1 0-1 0 0,0 0 0 0 0,0-1 0 0 0,0 1 0 0 0,0 0 1 0 0,1 0-1 0 0,-1-1 0 0 0,1 1 0 0 0,-1 0 0 0 0,1 0 1 0 0,0 0-1 0 0,0 0 0 0 0,-1 0 0 0 0,2 0 0 0 0,-1 0 1 0 0,0 0-1 0 0,0 0 0 0 0,1 0 0 0 0,2-2 0 0 0,5-6 606 0 0,0 0 1 0 0,1 0-1 0 0,0 2 0 0 0,14-10 0 0 0,-19 14-654 0 0,12-8 726 0 0,2 0 0 0 0,0 1 0 0 0,0 1 0 0 0,23-9 0 0 0,-30 14-403 0 0,0 1 1 0 0,0 1-1 0 0,0 0 1 0 0,1 0-1 0 0,-1 1 1 0 0,1 1-1 0 0,-1 0 1 0 0,20 2-1 0 0,-29-1-450 0 0,0 0 0 0 0,-1 0 0 0 0,1 1-1 0 0,0-1 1 0 0,-1 1 0 0 0,1 0-1 0 0,0 0 1 0 0,-1 0 0 0 0,1 0 0 0 0,-1 0-1 0 0,0 0 1 0 0,1 1 0 0 0,-1-1-1 0 0,0 1 1 0 0,0 0 0 0 0,0 0 0 0 0,0 0-1 0 0,0 0 1 0 0,0 0 0 0 0,0 0-1 0 0,-1 0 1 0 0,1 0 0 0 0,-1 1 0 0 0,0-1-1 0 0,0 1 1 0 0,0-1 0 0 0,0 1-1 0 0,0-1 1 0 0,1 6 0 0 0,-2-4 30 0 0,1 0 0 0 0,-1 1 1 0 0,0-1-1 0 0,-1 0 0 0 0,1 0 1 0 0,-1 0-1 0 0,1 1 0 0 0,-1-1 1 0 0,-1 0-1 0 0,1 0 0 0 0,-1 0 1 0 0,1-1-1 0 0,-1 1 0 0 0,0 0 1 0 0,0 0-1 0 0,-1-1 0 0 0,1 0 1 0 0,-5 5-1 0 0,-6 4-316 0 0,-1 0 1 0 0,0-2-1 0 0,0 0 0 0 0,-31 16 1 0 0,32-19 150 0 0,12-6-2 0 0,-1 1 35 0 0,20 4 41 0 0,128 20 140 0 0,-2-1 8 0 0,-116-18-118 0 0,0 1 1 0 0,0 1 0 0 0,26 14-1 0 0,-50-22-37 0 0,-1 0 0 0 0,0 1-1 0 0,0 0 1 0 0,0 0 0 0 0,0 0-1 0 0,0 0 1 0 0,0 1 0 0 0,0-1-1 0 0,-1 1 1 0 0,1-1 0 0 0,-1 1-1 0 0,1 0 1 0 0,1 4 0 0 0,-3-6-3 0 0,-1 1 0 0 0,1 0 0 0 0,-1 0 0 0 0,0 0 1 0 0,1 0-1 0 0,-1 0 0 0 0,0 0 0 0 0,0 0 0 0 0,0-1 0 0 0,0 1 1 0 0,0 0-1 0 0,-1 0 0 0 0,1 0 0 0 0,-1 0 0 0 0,1 0 1 0 0,-1 0-1 0 0,1-1 0 0 0,-1 1 0 0 0,0 0 0 0 0,0-1 1 0 0,0 1-1 0 0,0 0 0 0 0,0-1 0 0 0,-1 1 0 0 0,-1 2 0 0 0,-3 2 11 0 0,-1 0 0 0 0,1-1 0 0 0,-1 1 0 0 0,0-1 0 0 0,0-1 0 0 0,0 1 0 0 0,0-1 0 0 0,-1-1 0 0 0,-12 5 0 0 0,-6 1 38 0 0,-43 7 1 0 0,39-11-72 0 0,-1-1 0 0 0,1-2 1 0 0,0-1-1 0 0,-36-3 0 0 0,-119-23-2019 0 0,145 19 1045 0 0,-1 4-2710 0 0,30 2-2885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0.880"/>
    </inkml:context>
    <inkml:brush xml:id="br0">
      <inkml:brushProperty name="width" value="0.05" units="cm"/>
      <inkml:brushProperty name="height" value="0.05" units="cm"/>
    </inkml:brush>
  </inkml:definitions>
  <inkml:trace contextRef="#ctx0" brushRef="#br0">281 79 288 0 0,'9'-26'6331'0'0,"-9"24"-5998"0"0,1 1 0 0 0,-1-1 0 0 0,0 0 0 0 0,0 1-1 0 0,0-1 1 0 0,0 0 0 0 0,0 1 0 0 0,0-1 0 0 0,-1 1 0 0 0,1-1-1 0 0,-1 0 1 0 0,1 1 0 0 0,-1-1 0 0 0,1 1 0 0 0,-1-1 0 0 0,0 1-1 0 0,0-1 1 0 0,0 1 0 0 0,0 0 0 0 0,0-1 0 0 0,0 1 0 0 0,0 0-1 0 0,0 0 1 0 0,0 0 0 0 0,-1 0 0 0 0,1 0 0 0 0,0 0 0 0 0,-1 0-1 0 0,1 0 1 0 0,-1 0 0 0 0,1 1 0 0 0,-1-1 0 0 0,1 0 0 0 0,-1 1-1 0 0,1 0 1 0 0,-1-1 0 0 0,-2 1 0 0 0,-4-2 376 0 0,-1 0 1 0 0,0 1-1 0 0,0 0 0 0 0,0 1 1 0 0,-11 1-1 0 0,10 0-558 0 0,1 0 0 0 0,0 1 0 0 0,0 1 0 0 0,0-1 0 0 0,0 2 1 0 0,1-1-1 0 0,-1 1 0 0 0,1 0 0 0 0,0 1 0 0 0,0 0 0 0 0,0 0 0 0 0,1 1 0 0 0,0 0 1 0 0,0 0-1 0 0,0 1 0 0 0,1-1 0 0 0,0 2 0 0 0,0-1 0 0 0,1 1 0 0 0,0-1 0 0 0,0 1 1 0 0,-5 14-1 0 0,7-16-70 0 0,0 1 1 0 0,1 0 0 0 0,0-1-1 0 0,0 1 1 0 0,0 0 0 0 0,1 0-1 0 0,0 0 1 0 0,0 0 0 0 0,1 0 0 0 0,0 0-1 0 0,0 0 1 0 0,1 0 0 0 0,0 0-1 0 0,0 0 1 0 0,1 0 0 0 0,0 0-1 0 0,0 0 1 0 0,0-1 0 0 0,1 1-1 0 0,0-1 1 0 0,0 0 0 0 0,1 0 0 0 0,-1 0-1 0 0,1 0 1 0 0,1 0 0 0 0,-1-1-1 0 0,1 0 1 0 0,0 0 0 0 0,11 9-1 0 0,-4-6-16 0 0,-1-1 0 0 0,2 0 0 0 0,-1-1 0 0 0,1 0 0 0 0,0-1 0 0 0,0-1 0 0 0,0 0-1 0 0,1 0 1 0 0,-1-1 0 0 0,1-1 0 0 0,0-1 0 0 0,0 0 0 0 0,0 0 0 0 0,0-1 0 0 0,-1-1-1 0 0,1-1 1 0 0,25-5 0 0 0,-28 5-24 0 0,0-1 1 0 0,0-1-1 0 0,-1 0 0 0 0,0 0 0 0 0,0-1 0 0 0,0 0 1 0 0,0-1-1 0 0,-1 0 0 0 0,0 0 0 0 0,0-1 0 0 0,0 0 1 0 0,-1-1-1 0 0,0 0 0 0 0,-1 0 0 0 0,0 0 0 0 0,0-1 1 0 0,-1-1-1 0 0,0 1 0 0 0,0-1 0 0 0,-1 0 0 0 0,0 0 1 0 0,5-19-1 0 0,-9 25-41 0 0,0-1 0 0 0,-1 1 0 0 0,1 0 0 0 0,-1-1 0 0 0,0 1 0 0 0,0-1 0 0 0,-1 1 0 0 0,1-1 1 0 0,-1 1-1 0 0,0 0 0 0 0,-1-1 0 0 0,1 1 0 0 0,0 0 0 0 0,-1 0 0 0 0,0 0 0 0 0,0 0 0 0 0,-1 0 0 0 0,1 1 0 0 0,-1-1 0 0 0,1 0 0 0 0,-1 1 0 0 0,0 0 1 0 0,-4-4-1 0 0,1 2-476 0 0,-1-1 1 0 0,1 1 0 0 0,-1 0 0 0 0,0 1 0 0 0,0 0 0 0 0,0 0 0 0 0,-1 0 0 0 0,0 1 0 0 0,1 0 0 0 0,-1 1 0 0 0,-13-3 0 0 0,18 5-372 0 0,1-1 1 0 0,-1 1-1 0 0,0 0 1 0 0,1 1-1 0 0,-1-1 1 0 0,0 0-1 0 0,1 1 1 0 0,-1-1-1 0 0,1 1 0 0 0,-1 0 1 0 0,-4 2-1 0 0,-2 1-1847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1.862"/>
    </inkml:context>
    <inkml:brush xml:id="br0">
      <inkml:brushProperty name="width" value="0.05" units="cm"/>
      <inkml:brushProperty name="height" value="0.05" units="cm"/>
    </inkml:brush>
  </inkml:definitions>
  <inkml:trace contextRef="#ctx0" brushRef="#br0">275 0 180 0 0,'-1'1'547'0'0,"0"0"0"0"0,0 0-1 0 0,0 0 1 0 0,0 0 0 0 0,0 1 0 0 0,0-1 0 0 0,0 0 0 0 0,0 0-1 0 0,1 1 1 0 0,-1-1 0 0 0,0 1 0 0 0,1-1 0 0 0,-1 0-1 0 0,1 1 1 0 0,0-1 0 0 0,-1 1 0 0 0,1-1 0 0 0,0 1 0 0 0,0-1-1 0 0,0 1 1 0 0,0 0 0 0 0,0 1 0 0 0,7 41 3563 0 0,-3-26-2467 0 0,8 56 2745 0 0,26 83-1 0 0,-38-156-4320 0 0,1 1-1 0 0,0-1 0 0 0,-1 1 1 0 0,1-1-1 0 0,-1 1 1 0 0,0-1-1 0 0,0 1 1 0 0,1 0-1 0 0,-1-1 1 0 0,0 1-1 0 0,0 0 0 0 0,-1-1 1 0 0,1 1-1 0 0,0-1 1 0 0,0 1-1 0 0,-1 0 1 0 0,1-1-1 0 0,-1 1 1 0 0,0-1-1 0 0,1 1 0 0 0,-1-1 1 0 0,0 1-1 0 0,0-1 1 0 0,0 0-1 0 0,0 1 1 0 0,0-1-1 0 0,0 0 1 0 0,0 0-1 0 0,-1 1 0 0 0,-3 1-55 0 0,-1 0-1 0 0,1-1 1 0 0,0 0 0 0 0,-1 0-1 0 0,1 0 1 0 0,-1-1-1 0 0,-6 1 1 0 0,-79 13-205 0 0,48-8-22 0 0,-60 16 0 0 0,101-23 220 0 0,0 1 0 0 0,0 0-1 0 0,0-1 1 0 0,0 1-1 0 0,0 0 1 0 0,0 0 0 0 0,1 0-1 0 0,-1 1 1 0 0,0-1 0 0 0,1 0-1 0 0,-1 0 1 0 0,-1 3 0 0 0,4-2 25 0 0,0-1 0 0 0,0 1 0 0 0,0-1 1 0 0,0 0-1 0 0,1 0 0 0 0,-1 0 0 0 0,1 1 0 0 0,-1-1 1 0 0,1-1-1 0 0,-1 1 0 0 0,1 0 0 0 0,-1 0 0 0 0,1-1 1 0 0,0 1-1 0 0,3 0 0 0 0,32 7 345 0 0,-23-6-193 0 0,111 18 903 0 0,100 22 786 0 0,-225-42-1869 0 0,29 9 6 0 0,-27-8-8 0 0,0 0 1 0 0,-1-1 0 0 0,1 1 0 0 0,-1 0 0 0 0,1 0 0 0 0,-1 0 0 0 0,1 0 0 0 0,-1 0 0 0 0,0 0-1 0 0,1 0 1 0 0,-1 1 0 0 0,0-1 0 0 0,0 0 0 0 0,2 4 0 0 0,-3-5 0 0 0,0 1 0 0 0,0 0 0 0 0,0 0 0 0 0,-1 0 0 0 0,1 0 0 0 0,0-1 0 0 0,0 1 0 0 0,-1 0 0 0 0,1 0 0 0 0,0 0 0 0 0,-1-1 0 0 0,1 1 0 0 0,-1 0 0 0 0,1 0 0 0 0,-1-1 0 0 0,1 1 0 0 0,-1 0 0 0 0,1-1 0 0 0,-1 1 0 0 0,0-1 0 0 0,1 1 0 0 0,-1-1 0 0 0,0 1 0 0 0,0-1 0 0 0,0 1 0 0 0,0-1 0 0 0,-14 9 0 0 0,0-2 0 0 0,-1 0 0 0 0,0-1 0 0 0,-1-1 0 0 0,1 0 0 0 0,-1-1 0 0 0,-18 2 0 0 0,-10 3 0 0 0,19-3-213 0 0,15-4 32 0 0,1 0-1 0 0,-1 0 1 0 0,1 2-1 0 0,0-1 1 0 0,-11 6 0 0 0,20-9 143 0 0,2 1 47 0 0,0 0-1 0 0,-1-1 0 0 0,1 1 1 0 0,0 0-1 0 0,0-1 0 0 0,0 1 1 0 0,-1-1-1 0 0,1 1 1 0 0,0-1-1 0 0,0 1 0 0 0,0-1 1 0 0,0 0-1 0 0,0 1 0 0 0,0-1 1 0 0,0 0-1 0 0,0 0 0 0 0,1 0 1 0 0,21 4 144 0 0,-21-4-126 0 0,27 2 90 0 0,39 7 429 0 0,-63-8-515 0 0,-1 0 1 0 0,1 0-1 0 0,0 0 0 0 0,-1 1 1 0 0,1 0-1 0 0,-1 0 1 0 0,0 0-1 0 0,1 1 0 0 0,-1-1 1 0 0,7 7-1 0 0,-7-4-31 0 0,0 1 0 0 0,0-1 0 0 0,0 1 0 0 0,-1 0 0 0 0,0 0 0 0 0,0 0 0 0 0,-1 0 0 0 0,4 11 0 0 0,10 54 0 0 0,-10-18 0 0 0,-2-1 0 0 0,-4 81 0 0 0,2 46 0 0 0,-2-152 0 0 0,-1-17 0 0 0,1 0 0 0 0,0-1 0 0 0,0 1 0 0 0,3 12 0 0 0,-2-17 0 0 0,1-1-93 0 0,-1 1-3987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2.702"/>
    </inkml:context>
    <inkml:brush xml:id="br0">
      <inkml:brushProperty name="width" value="0.05" units="cm"/>
      <inkml:brushProperty name="height" value="0.05" units="cm"/>
    </inkml:brush>
  </inkml:definitions>
  <inkml:trace contextRef="#ctx0" brushRef="#br0">910 1 376 0 0,'-2'-1'13517'0'0,"-8"6"-10410"0"0,-10 9-1840 0 0,-111 99 4591 0 0,-29 29-2369 0 0,60-55-2146 0 0,55-50-882 0 0,-16 13 223 0 0,-1-3 1 0 0,-122 68-1 0 0,138-88-402 0 0,-23 12 604 0 0,50-29-826 0 0,18-10-441 0 0,20-20-16412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2.953"/>
    </inkml:context>
    <inkml:brush xml:id="br0">
      <inkml:brushProperty name="width" value="0.05" units="cm"/>
      <inkml:brushProperty name="height" value="0.05" units="cm"/>
    </inkml:brush>
  </inkml:definitions>
  <inkml:trace contextRef="#ctx0" brushRef="#br0">104 89 128 0 0,'1'0'357'0'0,"0"1"-1"0"0,0 0 1 0 0,0 0 0 0 0,0 0-1 0 0,0 0 1 0 0,0 0 0 0 0,0 0-1 0 0,0 1 1 0 0,-1-1 0 0 0,1 0 0 0 0,0 0-1 0 0,-1 1 1 0 0,1-1 0 0 0,-1 0-1 0 0,1 1 1 0 0,-1-1 0 0 0,0 0-1 0 0,1 1 1 0 0,-1-1 0 0 0,0 1-1 0 0,0-1 1 0 0,0 0 0 0 0,0 1-1 0 0,0-1 1 0 0,-1 1 0 0 0,1-1-1 0 0,0 0 1 0 0,-1 1 0 0 0,0 2 0 0 0,-3 7 1410 0 0,0 0 0 0 0,-9 19 0 0 0,5-12-156 0 0,6-11-1040 0 0,-6 14 1306 0 0,-1 0 1 0 0,0-1-1 0 0,-1 0 0 0 0,-15 21 1 0 0,24-40-1762 0 0,1-1 1 0 0,0 1-1 0 0,-1 0 1 0 0,1-1 0 0 0,0 1-1 0 0,-1-1 1 0 0,1 1 0 0 0,-1-1-1 0 0,1 0 1 0 0,-1 1 0 0 0,1-1-1 0 0,-1 1 1 0 0,1-1-1 0 0,-1 0 1 0 0,1 0 0 0 0,-1 1-1 0 0,0-1 1 0 0,1 0 0 0 0,-1 0-1 0 0,1 1 1 0 0,-1-1 0 0 0,0 0-1 0 0,-1 0 1 0 0,2 0-79 0 0,-1-1 0 0 0,1 1 0 0 0,-1 0 1 0 0,1-1-1 0 0,0 1 0 0 0,-1-1 0 0 0,1 1 0 0 0,-1 0 1 0 0,1-1-1 0 0,0 1 0 0 0,-1-1 0 0 0,1 1 1 0 0,0-1-1 0 0,0 1 0 0 0,-1-1 0 0 0,1 0 0 0 0,0 1 1 0 0,0-1-1 0 0,0 1 0 0 0,0-2 0 0 0,-1-1 26 0 0,0 0 0 0 0,1-1-1 0 0,0 1 1 0 0,0-1 0 0 0,0 1-1 0 0,0 0 1 0 0,2-7 0 0 0,-2 8-47 0 0,0 0 0 0 0,1 1 0 0 0,0-1 0 0 0,-1 1 0 0 0,1-1 1 0 0,0 1-1 0 0,0 0 0 0 0,-1-1 0 0 0,1 1 0 0 0,0 0 0 0 0,0-1 1 0 0,1 1-1 0 0,-1 0 0 0 0,0 0 0 0 0,0 0 0 0 0,1 0 1 0 0,-1 0-1 0 0,0 0 0 0 0,1 0 0 0 0,-1 1 0 0 0,1-1 0 0 0,-1 0 1 0 0,1 1-1 0 0,-1-1 0 0 0,1 1 0 0 0,0 0 0 0 0,-1-1 0 0 0,1 1 1 0 0,-1 0-1 0 0,1 0 0 0 0,0 0 0 0 0,-1 0 0 0 0,1 0 0 0 0,0 0 1 0 0,-1 1-1 0 0,1-1 0 0 0,2 1 0 0 0,6 3 12 0 0,0 0-1 0 0,0 0 0 0 0,-1 1 1 0 0,17 10-1 0 0,-10-5 25 0 0,-11-7-50 0 0,18 10 31 0 0,38 15-1 0 0,-54-25-30 0 0,1-1 1 0 0,-1 0 0 0 0,0 0-1 0 0,1 0 1 0 0,-1-1 0 0 0,1 0-1 0 0,-1-1 1 0 0,1 0 0 0 0,0 0-1 0 0,8-2 1 0 0,-13 2-4 0 0,-1-1 0 0 0,1 0 0 0 0,-1 0 0 0 0,1 0 0 0 0,-1 0 0 0 0,1 0 0 0 0,-1-1 0 0 0,0 1 0 0 0,1-1 0 0 0,-1 1 0 0 0,0-1 0 0 0,0 0 0 0 0,0 0 0 0 0,0 0 0 0 0,-1 0 0 0 0,1 0 0 0 0,0 0 0 0 0,-1-1 0 0 0,0 1 0 0 0,1 0 0 0 0,-1-1 0 0 0,0 1 0 0 0,0-1 0 0 0,0 1 0 0 0,-1-1 0 0 0,1 0 0 0 0,-1 1 0 0 0,1-1 0 0 0,-1-5 0 0 0,1-8 0 0 0,-1 0 0 0 0,-1-1 0 0 0,-5-29 0 0 0,3 23 0 0 0,-1-1 6 0 0,-10-36 0 0 0,-4-17-67 0 0,18 75-219 0 0,0 1-321 0 0,0 1 496 0 0,0-1 0 0 0,0 0 0 0 0,0 0 0 0 0,0 1 0 0 0,0-1 0 0 0,0 0 0 0 0,1 0 0 0 0,-1 1 0 0 0,0-1-1 0 0,0 0 1 0 0,1 1 0 0 0,-1-1 0 0 0,0 0 0 0 0,1 1 0 0 0,-1-1 0 0 0,1 0 0 0 0,-1 1 0 0 0,1-1 0 0 0,-1 1 0 0 0,1-1 0 0 0,-1 1 0 0 0,1-1 0 0 0,-1 1-1 0 0,1-1 1 0 0,0 1 0 0 0,-1 0 0 0 0,1-1 0 0 0,0 1 0 0 0,-1 0 0 0 0,1 0 0 0 0,0-1 0 0 0,0 1 0 0 0,-1 0 0 0 0,1 0 0 0 0,1 0 0 0 0,33 4-6464 0 0,-17-1 3627 0 0,6-1-237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3.398"/>
    </inkml:context>
    <inkml:brush xml:id="br0">
      <inkml:brushProperty name="width" value="0.05" units="cm"/>
      <inkml:brushProperty name="height" value="0.05" units="cm"/>
    </inkml:brush>
  </inkml:definitions>
  <inkml:trace contextRef="#ctx0" brushRef="#br0">2 14 684 0 0,'-1'-13'10096'0'0,"6"31"-2212"0"0,-3-9-9000 0 0,46 187 8172 0 0,3 14-3676 0 0,-25-90-989 0 0,18 189 1 0 0,-24 41-2392 0 0,-14-187 0 0 0,-6-91 0 0 0,0-57 0 0 0,0-1 0 0 0,-1 0 0 0 0,2 6-11186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4.125"/>
    </inkml:context>
    <inkml:brush xml:id="br0">
      <inkml:brushProperty name="width" value="0.05" units="cm"/>
      <inkml:brushProperty name="height" value="0.05" units="cm"/>
    </inkml:brush>
  </inkml:definitions>
  <inkml:trace contextRef="#ctx0" brushRef="#br0">16 1 388 0 0,'-2'0'921'0'0,"1"0"0"0"0,0 0 0 0 0,-1 0 0 0 0,1 0-1 0 0,0 0 1 0 0,-1 0 0 0 0,1 0 0 0 0,0 1 0 0 0,0-1 0 0 0,-1 0 0 0 0,1 1 0 0 0,1 7 6263 0 0,0-8-6952 0 0,1 0 0 0 0,-1 1 0 0 0,0-1 0 0 0,1 0 0 0 0,-1 0 0 0 0,18 8 3541 0 0,0-2-3590 0 0,316 69 6846 0 0,-197-49-5302 0 0,-87-16-1689 0 0,124 20-36 0 0,-160-28-5244 0 0,4 0-4660 0 0,-12-2 6880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4.774"/>
    </inkml:context>
    <inkml:brush xml:id="br0">
      <inkml:brushProperty name="width" value="0.05" units="cm"/>
      <inkml:brushProperty name="height" value="0.05" units="cm"/>
    </inkml:brush>
  </inkml:definitions>
  <inkml:trace contextRef="#ctx0" brushRef="#br0">119 25 224 0 0,'-27'-25'24007'0'0,"30"26"-22986"0"0,75 18 2834 0 0,-26-7-2044 0 0,86 31-1 0 0,-134-41-1805 0 0,0 0-1 0 0,0-1 0 0 0,0 2 1 0 0,0-1-1 0 0,0 0 0 0 0,-1 1 0 0 0,6 4 1 0 0,-8-6-5 0 0,0 1 0 0 0,0-1 0 0 0,0 0 0 0 0,-1 0 0 0 0,1 1 1 0 0,0-1-1 0 0,-1 1 0 0 0,1-1 0 0 0,-1 0 0 0 0,1 1 0 0 0,-1-1 0 0 0,0 1 1 0 0,1-1-1 0 0,-1 1 0 0 0,0-1 0 0 0,0 1 0 0 0,0 0 0 0 0,0-1 1 0 0,0 1-1 0 0,-1-1 0 0 0,1 1 0 0 0,0-1 0 0 0,-1 1 0 0 0,1-1 0 0 0,-1 0 1 0 0,1 1-1 0 0,-1-1 0 0 0,-1 2 0 0 0,-4 6 0 0 0,0 0 0 0 0,-1 0 0 0 0,0-1 0 0 0,0 0 0 0 0,-1 0 0 0 0,0-1 0 0 0,-15 11 0 0 0,-5 5 0 0 0,-145 107 0 0 0,167-126 0 0 0,-2-1 0 0 0,-1-9 0 0 0,6 1 0 0 0,1 1 0 0 0,0 0 0 0 0,0-1 0 0 0,0 0 0 0 0,0 1 0 0 0,1-1 0 0 0,0 0 0 0 0,0 0 0 0 0,0-7 0 0 0,-5-17 0 0 0,-8-16 0 0 0,-31-67 0 0 0,24 58 0 0 0,19 39-4183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6.866"/>
    </inkml:context>
    <inkml:brush xml:id="br0">
      <inkml:brushProperty name="width" value="0.05" units="cm"/>
      <inkml:brushProperty name="height" value="0.05" units="cm"/>
    </inkml:brush>
  </inkml:definitions>
  <inkml:trace contextRef="#ctx0" brushRef="#br0">33 20 652 0 0,'-4'-20'15300'0'0,"6"37"-11638"0"0,7 45-2335 0 0,-5 51 1933 0 0,-18 198 0 0 0,-1-73-1400 0 0,4 622 795 0 0,7-455-1864 0 0,28 284-791 0 0,-10-428 0 0 0,-9-187 0 0 0,-4-74-520 0 0,-1 0 260 0 0,1 1 0 0 0,-1-1 0 0 0,0 0 0 0 0,1 0 0 0 0,-1 0 0 0 0,0 0 0 0 0,1 0 0 0 0,-1 0 0 0 0,0 0 0 0 0,1 0 0 0 0,-1 0 0 0 0,0 0 0 0 0,1 0 0 0 0,-1 0 0 0 0,0 0 0 0 0,1 0 0 0 0,-1 0 0 0 0,0 0 0 0 0,1 0-1 0 0,-1-1 1 0 0,0 1 0 0 0,1 0 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7.362"/>
    </inkml:context>
    <inkml:brush xml:id="br0">
      <inkml:brushProperty name="width" value="0.05" units="cm"/>
      <inkml:brushProperty name="height" value="0.05" units="cm"/>
    </inkml:brush>
  </inkml:definitions>
  <inkml:trace contextRef="#ctx0" brushRef="#br0">18 109 672 0 0,'-18'-2'7047'0'0,"30"-4"-1435"0"0,31-3-1449 0 0,99-12-549 0 0,158-2-1 0 0,-289 23-3464 0 0,1093-19 7651 0 0,-1024 19-7703 0 0,57-3-97 0 0,135-21 0 0 0,-247 22-12353 0 0,-46 7 8853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7.859"/>
    </inkml:context>
    <inkml:brush xml:id="br0">
      <inkml:brushProperty name="width" value="0.05" units="cm"/>
      <inkml:brushProperty name="height" value="0.05" units="cm"/>
    </inkml:brush>
  </inkml:definitions>
  <inkml:trace contextRef="#ctx0" brushRef="#br0">452 22 868 0 0,'36'-21'17330'0'0,"-57"45"-15011"0"0,-14 12-675 0 0,-239 159 4000 0 0,146-109-3839 0 0,119-81-1788 0 0,7-4-143 0 0,0 1 0 0 0,0-1 0 0 0,0 0 0 0 0,0 1-1 0 0,0-1 1 0 0,1 1 0 0 0,-1-1 0 0 0,0 1-1 0 0,-1 2 1 0 0,18-5-3258 0 0,0-1 1309 0 0,1 0-1 0 0,-1-2 0 0 0,16-5 0 0 0,-24 7 1613 0 0,33-10-2319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214"/>
    </inkml:context>
    <inkml:brush xml:id="br0">
      <inkml:brushProperty name="width" value="0.05" units="cm"/>
      <inkml:brushProperty name="height" value="0.05" units="cm"/>
    </inkml:brush>
  </inkml:definitions>
  <inkml:trace contextRef="#ctx0" brushRef="#br0">663 14 7593 0 0,'3'-4'4486'0'0,"-3"3"-4112"0"0,0 1 0 0 0,0-1 0 0 0,1 1 0 0 0,-1-1 0 0 0,0 1-1 0 0,0 0 1 0 0,0-1 0 0 0,0 1 0 0 0,0-1 0 0 0,0 1 0 0 0,0-1 0 0 0,0 1 0 0 0,0-1-1 0 0,0 1 1 0 0,-1-1 0 0 0,1 1 0 0 0,0-1 0 0 0,-13 4 3532 0 0,-19 17-3124 0 0,-62 43 1009 0 0,-137 67-1 0 0,152-88-1142 0 0,-133 74-525 0 0,208-113-2933 0 0,25-3-2779 0 0,25-9 1196 0 0,-10-3 1809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539"/>
    </inkml:context>
    <inkml:brush xml:id="br0">
      <inkml:brushProperty name="width" value="0.05" units="cm"/>
      <inkml:brushProperty name="height" value="0.05" units="cm"/>
    </inkml:brush>
  </inkml:definitions>
  <inkml:trace contextRef="#ctx0" brushRef="#br0">476 13 276 0 0,'12'-8'131'0'0,"5"4"9972"0"0,-17 4-10009 0 0,-15 10 1982 0 0,-55 33 2232 0 0,-103 45 1 0 0,-69 34 208 0 0,242-122-4580 0 0,0 0 0 0 0,-1 0 0 0 0,1 0 0 0 0,0 0 1 0 0,0 0-1 0 0,0 0 0 0 0,-1 0 0 0 0,1 0 0 0 0,0 0 1 0 0,0 0-1 0 0,0 0 0 0 0,0 0 0 0 0,-1 0 0 0 0,1 0 1 0 0,0 1-1 0 0,0-1 0 0 0,0 0 0 0 0,0 0 0 0 0,0 0 1 0 0,-1 0-1 0 0,1 0 0 0 0,0 0 0 0 0,0 1 0 0 0,0-1 1 0 0,0 0-1 0 0,0 0 0 0 0,0 0 0 0 0,0 0 0 0 0,-1 1 1 0 0,1-1-1 0 0,0 0 0 0 0,0 0 0 0 0,0 0 0 0 0,0 0 1 0 0,0 1-1 0 0,0-1 0 0 0,0 0 0 0 0,0 0 0 0 0,0 0 1 0 0,0 1-1 0 0,0-1 0 0 0,0 0 0 0 0,0 0 0 0 0,0 0 1 0 0,0 0-1 0 0,0 1 0 0 0,1-1 0 0 0,-1 0 0 0 0,0 0 1 0 0,0 0-1 0 0,0 1 0 0 0,13 1-2903 0 0,22-4-1611 0 0,0-6 2005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878"/>
    </inkml:context>
    <inkml:brush xml:id="br0">
      <inkml:brushProperty name="width" value="0.05" units="cm"/>
      <inkml:brushProperty name="height" value="0.05" units="cm"/>
    </inkml:brush>
  </inkml:definitions>
  <inkml:trace contextRef="#ctx0" brushRef="#br0">472 10 344 0 0,'11'-4'-770'0'0,"13"-1"14369"0"0,-35 13-10862 0 0,-126 63 4374 0 0,41-22-4367 0 0,90-46-2610 0 0,-219 110 4407 0 0,220-110-4795 0 0,2-2-259 0 0,0 0-1 0 0,0 0 1 0 0,0 1 0 0 0,0 0 0 0 0,0-1 0 0 0,1 1 0 0 0,-5 4-1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210"/>
    </inkml:context>
    <inkml:brush xml:id="br0">
      <inkml:brushProperty name="width" value="0.05" units="cm"/>
      <inkml:brushProperty name="height" value="0.05" units="cm"/>
    </inkml:brush>
  </inkml:definitions>
  <inkml:trace contextRef="#ctx0" brushRef="#br0">0 110 520 0 0,'11'11'1118'0'0,"-1"1"0"0"0,0 0-1 0 0,0 1 1 0 0,-2 0 0 0 0,1 0 0 0 0,11 28-1 0 0,5 6 1167 0 0,-23-45-2176 0 0,61 99 4645 0 0,-52-86-3515 0 0,0-1 1 0 0,0 0 0 0 0,2-1-1 0 0,20 18 1 0 0,-31-30-1055 0 0,-1 0 1 0 0,1 0-1 0 0,0 0 1 0 0,-1 0-1 0 0,1 0 1 0 0,0 0-1 0 0,-1 0 1 0 0,1-1-1 0 0,0 1 1 0 0,0-1-1 0 0,0 1 0 0 0,0-1 1 0 0,0 1-1 0 0,-1-1 1 0 0,1 0-1 0 0,0 0 1 0 0,0 0-1 0 0,0 0 1 0 0,4-1-1 0 0,-3 0 1 0 0,0 0 0 0 0,0-1 0 0 0,0 1-1 0 0,-1-1 1 0 0,1 1 0 0 0,0-1 0 0 0,-1 0 0 0 0,1 0 0 0 0,-1 0-1 0 0,5-5 1 0 0,1-2 91 0 0,-1-1 0 0 0,0 0-1 0 0,-1 0 1 0 0,0-1 0 0 0,5-12 0 0 0,3-14 326 0 0,-2-1 0 0 0,-1 0 0 0 0,-3 0 0 0 0,6-52 0 0 0,-8 51-89 0 0,-4 21-516 0 0,6-27-116 0 0,-8 43-123 0 0,1 0-1 0 0,0-1 1 0 0,-1 1-1 0 0,1 0 1 0 0,0 0-1 0 0,0 0 1 0 0,0 0-1 0 0,0 0 1 0 0,1 0 0 0 0,-1 1-1 0 0,1-1 1 0 0,-1 0-1 0 0,1 1 1 0 0,-1-1-1 0 0,4-2 1 0 0,-2 4-379 0 0,-1 0 1 0 0,1 0 0 0 0,-1 0-1 0 0,1 1 1 0 0,-1-1 0 0 0,1 0-1 0 0,0 1 1 0 0,-1 0 0 0 0,1 0-1 0 0,-1-1 1 0 0,0 2 0 0 0,1-1-1 0 0,-1 0 1 0 0,0 0 0 0 0,3 2-1 0 0,1 1-1074 0 0,8 3-1212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3.300"/>
    </inkml:context>
    <inkml:brush xml:id="br0">
      <inkml:brushProperty name="width" value="0.05" units="cm"/>
      <inkml:brushProperty name="height" value="0.05" units="cm"/>
    </inkml:brush>
  </inkml:definitions>
  <inkml:trace contextRef="#ctx0" brushRef="#br0">397 321 8169 0 0,'-114'-11'12770'0'0,"92"10"-11441"0"0,0 2 0 0 0,0 0 0 0 0,-33 7 0 0 0,45-6-1127 0 0,0 1 0 0 0,0 0 1 0 0,0 0-1 0 0,1 1 0 0 0,-1 1 0 0 0,1-1 0 0 0,0 1 0 0 0,1 1 0 0 0,-10 6 0 0 0,13-7-9 0 0,0 0-1 0 0,0 0 0 0 0,0 1 0 0 0,0-1 1 0 0,1 1-1 0 0,0 0 0 0 0,0 1 1 0 0,1-1-1 0 0,0 1 0 0 0,0-1 1 0 0,0 1-1 0 0,1 0 0 0 0,0 0 1 0 0,-1 8-1 0 0,1-5-107 0 0,2 0-1 0 0,-1 0 1 0 0,2-1 0 0 0,-1 1-1 0 0,1 0 1 0 0,1 0 0 0 0,0-1 0 0 0,0 1-1 0 0,1-1 1 0 0,0 1 0 0 0,8 17-1 0 0,-4-14-10 0 0,-1-1 0 0 0,2 1 0 0 0,0-1-1 0 0,0 0 1 0 0,1-1 0 0 0,1 0-1 0 0,16 15 1 0 0,-17-19-74 0 0,1 0 0 0 0,0 0 0 0 0,1-1 0 0 0,0 0 0 0 0,-1-1 0 0 0,2 0 0 0 0,-1-1 0 0 0,1 0 0 0 0,-1-1 0 0 0,1 0 0 0 0,0-1 0 0 0,0 0 0 0 0,0-1 0 0 0,0 0 0 0 0,16-2 0 0 0,-19 1 0 0 0,1-1 0 0 0,-1-1 0 0 0,0 1 0 0 0,1-2 0 0 0,-1 1 0 0 0,0-1 0 0 0,0 0 0 0 0,-1-1 0 0 0,1 0 0 0 0,-1-1 0 0 0,1 0 0 0 0,-1 0 0 0 0,-1 0 0 0 0,1-1 0 0 0,-1 0 0 0 0,0-1 0 0 0,0 0 0 0 0,-1 0 0 0 0,10-14 0 0 0,10-32 0 0 0,-22 43 0 0 0,1-1 0 0 0,0 1 0 0 0,0 0 0 0 0,12-15 0 0 0,-16 24-80 0 0,0 1 1 0 0,0 0-1 0 0,0-1 0 0 0,0 1 1 0 0,0 0-1 0 0,0 0 0 0 0,0 0 0 0 0,-1 0 1 0 0,1 0-1 0 0,0 0 0 0 0,0 0 1 0 0,0 0-1 0 0,0 0 0 0 0,0 0 1 0 0,0 1-1 0 0,0-1 0 0 0,0 0 0 0 0,0 1 1 0 0,-1-1-1 0 0,1 1 0 0 0,0-1 1 0 0,0 0-1 0 0,0 1 0 0 0,0 1 1 0 0,9 2-943 0 0,27 4-9121 0 0,-21-8 6782 0 0</inkml:trace>
  <inkml:trace contextRef="#ctx0" brushRef="#br0" timeOffset="1">693 399 8865 0 0,'-85'-137'10710'0'0,"-57"-59"-3647"0"0,104 145-5134 0 0,33 41-1991 0 0,8 6-115 0 0,21 9-452 0 0,33 20-1284 0 0,47 34-7055 0 0,-68-39 6083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610"/>
    </inkml:context>
    <inkml:brush xml:id="br0">
      <inkml:brushProperty name="width" value="0.05" units="cm"/>
      <inkml:brushProperty name="height" value="0.05" units="cm"/>
    </inkml:brush>
  </inkml:definitions>
  <inkml:trace contextRef="#ctx0" brushRef="#br0">257 13 428 0 0,'2'-3'3205'0'0,"-2"3"-3005"0"0,0 0 0 0 0,0-1 1 0 0,0 1-1 0 0,1 0 0 0 0,-1 0 0 0 0,0-1 1 0 0,-2-3 3604 0 0,2 4-3604 0 0,-14-4 2659 0 0,-18 6-960 0 0,17 1-1192 0 0,0 0 0 0 0,0 2 0 0 0,1 0 0 0 0,-1 0 0 0 0,1 1-1 0 0,-13 9 1 0 0,17-10-207 0 0,1 1 0 0 0,0 0 0 0 0,0 0 0 0 0,0 1 0 0 0,1 0 0 0 0,0 1 0 0 0,1 0 0 0 0,0 0 0 0 0,-8 12 0 0 0,14-19-416 0 0,0 0 0 0 0,1 0 1 0 0,-1 0-1 0 0,1 0 1 0 0,-1 0-1 0 0,1 0 1 0 0,0 0-1 0 0,-1 0 1 0 0,1 0-1 0 0,0 0 0 0 0,0 0 1 0 0,-1 0-1 0 0,1 0 1 0 0,0 0-1 0 0,0 0 1 0 0,0 0-1 0 0,0 0 1 0 0,1 0-1 0 0,-1 1 0 0 0,0-1 1 0 0,0 0-1 0 0,1 0 1 0 0,-1 0-1 0 0,1 1 1 0 0,1 0-2 0 0,-1-1 1 0 0,0 1 0 0 0,1-1 0 0 0,-1 1 0 0 0,1-1-1 0 0,-1 0 1 0 0,1 1 0 0 0,0-1 0 0 0,0 0 0 0 0,-1 0-1 0 0,1-1 1 0 0,3 2 0 0 0,5 1 67 0 0,0 0 0 0 0,1 0-1 0 0,18 1 1 0 0,15-1-1718 0 0,58-2-1 0 0,44-12-7705 0 0,-107 6 6667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935"/>
    </inkml:context>
    <inkml:brush xml:id="br0">
      <inkml:brushProperty name="width" value="0.05" units="cm"/>
      <inkml:brushProperty name="height" value="0.05" units="cm"/>
    </inkml:brush>
  </inkml:definitions>
  <inkml:trace contextRef="#ctx0" brushRef="#br0">193 17 308 0 0,'0'0'144'0'0,"-3"-3"575"0"0,-1 1-1 0 0,0 0 0 0 0,0 1 1 0 0,0-1-1 0 0,0 1 1 0 0,0-1-1 0 0,0 1 1 0 0,0 0-1 0 0,0 1 0 0 0,0-1 1 0 0,-1 1-1 0 0,1-1 1 0 0,0 1-1 0 0,-1 1 1 0 0,1-1-1 0 0,0 1 0 0 0,-6 1 1 0 0,-1 2 523 0 0,0 0 0 0 0,1 1 1 0 0,0 1-1 0 0,0-1 0 0 0,0 2 0 0 0,-12 9 0 0 0,20-14-1020 0 0,-1 0-1 0 0,1 0 0 0 0,0 0 0 0 0,0 1 0 0 0,0-1 1 0 0,0 0-1 0 0,0 1 0 0 0,0-1 0 0 0,1 1 0 0 0,-1 0 1 0 0,1 0-1 0 0,0-1 0 0 0,0 1 0 0 0,0 0 0 0 0,0 0 0 0 0,0 0 1 0 0,1 0-1 0 0,-1 0 0 0 0,1 0 0 0 0,0 1 0 0 0,0-1 1 0 0,0 0-1 0 0,0 0 0 0 0,0 0 0 0 0,1 0 0 0 0,0 0 1 0 0,-1 0-1 0 0,3 5 0 0 0,-1-5-110 0 0,0 0 1 0 0,0 0-1 0 0,0-1 1 0 0,0 1-1 0 0,0 0 1 0 0,0-1-1 0 0,1 0 1 0 0,-1 1-1 0 0,1-1 1 0 0,0 0-1 0 0,0 0 1 0 0,0-1-1 0 0,0 1 1 0 0,0 0-1 0 0,0-1 1 0 0,0 0-1 0 0,0 0 1 0 0,1 0-1 0 0,-1 0 0 0 0,0 0 1 0 0,1-1-1 0 0,3 1 1 0 0,10 0-35 0 0,0 0-1 0 0,0-2 1 0 0,19-1-1 0 0,-21 0-378 0 0,-1 0-478 0 0,1 0-877 0 0,-7 3-4409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4.774"/>
    </inkml:context>
    <inkml:brush xml:id="br0">
      <inkml:brushProperty name="width" value="0.05" units="cm"/>
      <inkml:brushProperty name="height" value="0.05" units="cm"/>
    </inkml:brush>
  </inkml:definitions>
  <inkml:trace contextRef="#ctx0" brushRef="#br0">17 258 856 0 0,'-5'19'9816'0'0,"6"2"-4704"0"0,-2 8 51 0 0,-3-18 101 0 0,1-19-1958 0 0,2 1-3983 0 0,-1-8 868 0 0,1 0 0 0 0,0 0 0 0 0,2 0 1 0 0,-1-1-1 0 0,2 1 0 0 0,0 0 0 0 0,1 0 0 0 0,0 0 0 0 0,7-18 0 0 0,-6 23-155 0 0,0-1-1 0 0,1 0 0 0 0,0 1 0 0 0,1 0 1 0 0,0 0-1 0 0,0 1 0 0 0,1 0 0 0 0,0 0 1 0 0,1 0-1 0 0,10-9 0 0 0,-14 15-28 0 0,0-1-1 0 0,0 0 1 0 0,0 1-1 0 0,1 0 1 0 0,0 0 0 0 0,0 0-1 0 0,-1 1 1 0 0,1-1-1 0 0,1 1 1 0 0,-1 0-1 0 0,0 1 1 0 0,0-1 0 0 0,1 1-1 0 0,-1 0 1 0 0,1 1-1 0 0,-1-1 1 0 0,1 1-1 0 0,-1 0 1 0 0,1 0-1 0 0,-1 1 1 0 0,1 0 0 0 0,8 2-1 0 0,-12-2-7 0 0,1-1-1 0 0,-1 1 0 0 0,1 0 1 0 0,-1 1-1 0 0,0-1 1 0 0,0 0-1 0 0,1 1 0 0 0,-1-1 1 0 0,0 1-1 0 0,0 0 0 0 0,-1 0 1 0 0,1-1-1 0 0,0 1 1 0 0,-1 0-1 0 0,1 1 0 0 0,-1-1 1 0 0,1 0-1 0 0,1 4 1 0 0,-2-2-16 0 0,0 0 1 0 0,0 0 0 0 0,0 0 0 0 0,-1 0 0 0 0,0 0 0 0 0,1 0 0 0 0,-1 0 0 0 0,-1 0 0 0 0,1 0-1 0 0,-2 8 1 0 0,-1 0-47 0 0,-1 0-1 0 0,0 0 1 0 0,-1 0-1 0 0,0 0 1 0 0,-1-1 0 0 0,-10 16-1 0 0,3-10-88 0 0,-2 0 0 0 0,0 0 0 0 0,0-2 0 0 0,-30 24 1 0 0,30-27-10 0 0,14-11 155 0 0,0-1-1 0 0,1 1 1 0 0,-1-1 0 0 0,1 1-1 0 0,-1-1 1 0 0,1 1 0 0 0,-1-1-1 0 0,1 1 1 0 0,0-1-1 0 0,-1 1 1 0 0,1 0 0 0 0,-1-1-1 0 0,1 1 1 0 0,0 0 0 0 0,0-1-1 0 0,-1 1 1 0 0,1 0 0 0 0,0-1-1 0 0,0 1 1 0 0,0 0 0 0 0,0 0-1 0 0,0-1 1 0 0,0 1-1 0 0,0 0 1 0 0,0 0 0 0 0,1 1 19 0 0,-1-1-1 0 0,1 0 1 0 0,0 0 0 0 0,-1 1 0 0 0,1-1 0 0 0,0 0 0 0 0,0 0 0 0 0,0 0-1 0 0,0 0 1 0 0,0 0 0 0 0,0 0 0 0 0,2 1 0 0 0,5 3 158 0 0,1 0 0 0 0,0 0 1 0 0,11 4-1 0 0,-9-5-26 0 0,2 3 345 0 0,1 1 1 0 0,12 10-1 0 0,-6-5-277 0 0,0 0-3284 0 0,7-1-9566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5.131"/>
    </inkml:context>
    <inkml:brush xml:id="br0">
      <inkml:brushProperty name="width" value="0.05" units="cm"/>
      <inkml:brushProperty name="height" value="0.05" units="cm"/>
    </inkml:brush>
  </inkml:definitions>
  <inkml:trace contextRef="#ctx0" brushRef="#br0">207 22 520 0 0,'0'0'1322'0'0,"-7"-16"7155"0"0,4 14-7958 0 0,0 1 1 0 0,0 1-1 0 0,-1-1 1 0 0,1 0 0 0 0,0 1-1 0 0,-1 0 1 0 0,1 0-1 0 0,0 0 1 0 0,-1 0-1 0 0,1 0 1 0 0,0 1-1 0 0,-1-1 1 0 0,1 1-1 0 0,0 0 1 0 0,0 0-1 0 0,-4 2 1 0 0,-8 3 556 0 0,0 0 0 0 0,-14 9 0 0 0,18-8-144 0 0,0 0 0 0 0,-17 14 1 0 0,25-19-721 0 0,1 0 0 0 0,-1 1 0 0 0,1-1 0 0 0,-1 1 0 0 0,1-1 0 0 0,0 1 0 0 0,0 0 0 0 0,0 0 0 0 0,0 0 0 0 0,1 0 0 0 0,-1 0 0 0 0,1 0 0 0 0,0 1 0 0 0,0-1 0 0 0,-1 4 0 0 0,2-5-120 0 0,0-1 0 0 0,0 1 0 0 0,0-1 0 0 0,1 0 0 0 0,-1 1-1 0 0,1-1 1 0 0,-1 1 0 0 0,1-1 0 0 0,-1 0 0 0 0,1 0 0 0 0,0 1 0 0 0,0-1 0 0 0,-1 0 0 0 0,1 0 0 0 0,0 0 0 0 0,0 0-1 0 0,0 0 1 0 0,0 0 0 0 0,0 0 0 0 0,1 0 0 0 0,-1 0 0 0 0,0 0 0 0 0,0-1 0 0 0,0 1 0 0 0,1 0 0 0 0,-1-1 0 0 0,3 1 0 0 0,5 2 181 0 0,-1 0 0 0 0,1-1 1 0 0,11 2-1 0 0,-15-3-98 0 0,24 2-26 0 0,0 0 0 0 0,0-2 0 0 0,41-4 0 0 0,-3-3-7804 0 0,-63 6 6920 0 0,4-1-3366 0 0,0-2 588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8.815"/>
    </inkml:context>
    <inkml:brush xml:id="br0">
      <inkml:brushProperty name="width" value="0.05" units="cm"/>
      <inkml:brushProperty name="height" value="0.05" units="cm"/>
    </inkml:brush>
  </inkml:definitions>
  <inkml:trace contextRef="#ctx0" brushRef="#br0">0 139 340 0 0,'0'0'3990'0'0,"10"9"753"0"0,84-1 1710 0 0,52 0-3219 0 0,-27-3-1737 0 0,90-3 6 0 0,-149-3-1290 0 0,43 1 169 0 0,71-2 168 0 0,1036-78 1729 0 0,-959 63-1778 0 0,150-13 492 0 0,-336 26-816 0 0,745-28 1973 0 0,-492 31-17 0 0,-268-2-1242 0 0,-49 3-1256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9.486"/>
    </inkml:context>
    <inkml:brush xml:id="br0">
      <inkml:brushProperty name="width" value="0.05" units="cm"/>
      <inkml:brushProperty name="height" value="0.05" units="cm"/>
    </inkml:brush>
  </inkml:definitions>
  <inkml:trace contextRef="#ctx0" brushRef="#br0">304 54 492 0 0,'0'-2'448'0'0,"1"1"0"0"0,-1 0 0 0 0,0-1 0 0 0,0 1 0 0 0,0-1 0 0 0,0 1 0 0 0,0 0 1 0 0,0-1-1 0 0,0 1 0 0 0,-1 0 0 0 0,1-1 0 0 0,0 1 0 0 0,-1 0 0 0 0,1-1 0 0 0,-1 1 0 0 0,0 0 0 0 0,1 0 0 0 0,-1-1 0 0 0,0 1 0 0 0,0 0 0 0 0,1 0 0 0 0,-1 0 1 0 0,-1-1-1 0 0,-1 0 39 0 0,0 0 0 0 0,0 0 0 0 0,0 0 1 0 0,1 1-1 0 0,-2-1 0 0 0,1 1 1 0 0,0 0-1 0 0,0 0 0 0 0,-5-1 0 0 0,-3 0 196 0 0,0 0-1 0 0,0 1 0 0 0,1 0 0 0 0,-1 1 1 0 0,-13 2-1 0 0,8 0 34 0 0,-1 1 0 0 0,0 0 1 0 0,-26 11-1 0 0,36-12-493 0 0,0 1 0 0 0,1 0 1 0 0,0 0-1 0 0,0 1 0 0 0,0 0 1 0 0,0 0-1 0 0,0 0 0 0 0,1 1 0 0 0,-1-1 1 0 0,1 2-1 0 0,-5 6 0 0 0,8-10-129 0 0,1 1 0 0 0,-1-1 0 0 0,1 1 0 0 0,0-1 0 0 0,0 1 0 0 0,0 0 0 0 0,0-1 0 0 0,0 1 0 0 0,1 0 0 0 0,0 0 0 0 0,-1 0 0 0 0,1-1 1 0 0,0 1-1 0 0,0 0 0 0 0,0 0 0 0 0,1 0 0 0 0,-1 0 0 0 0,1-1 0 0 0,-1 1 0 0 0,1 0 0 0 0,0-1 0 0 0,0 1 0 0 0,0 0 0 0 0,0-1 0 0 0,1 1 0 0 0,-1-1 0 0 0,1 0 0 0 0,0 1 0 0 0,-1-1 0 0 0,1 0 0 0 0,0 0 0 0 0,2 2 0 0 0,5 4 85 0 0,0 0 1 0 0,0-1-1 0 0,0 0 1 0 0,1 0-1 0 0,0-1 1 0 0,13 6-1 0 0,-12-7-80 0 0,1-1-1 0 0,0 0 1 0 0,0-1-1 0 0,0-1 1 0 0,0 1-1 0 0,0-2 1 0 0,0 0-1 0 0,1 0 1 0 0,-1-1-1 0 0,0-1 0 0 0,0 0 1 0 0,1-1-1 0 0,-1 0 1 0 0,0 0-1 0 0,0-2 1 0 0,-1 1-1 0 0,13-7 1 0 0,-21 9-74 0 0,0-1 1 0 0,1 0 0 0 0,-1 0-1 0 0,0 0 1 0 0,-1 0 0 0 0,1-1-1 0 0,0 1 1 0 0,-1-1 0 0 0,1 0-1 0 0,-1 0 1 0 0,0 0 0 0 0,0 0-1 0 0,0 0 1 0 0,2-5 0 0 0,-3 5-19 0 0,0 1-1 0 0,-1 0 1 0 0,0 0 0 0 0,1 0 0 0 0,-1-1-1 0 0,0 1 1 0 0,0 0 0 0 0,0 0 0 0 0,0-1-1 0 0,-1 1 1 0 0,1 0 0 0 0,-1 0 0 0 0,1 0-1 0 0,-1 0 1 0 0,0-1 0 0 0,0 1 0 0 0,0 0-1 0 0,0 0 1 0 0,0 0 0 0 0,0 1 0 0 0,0-1-1 0 0,-1 0 1 0 0,1 0 0 0 0,-3-2 0 0 0,-6-5-17 0 0,1 0 0 0 0,-2 0 0 0 0,1 1 0 0 0,-1 0 0 0 0,-1 1 0 0 0,1 1 1 0 0,-1-1-1 0 0,-14-4 0 0 0,-38-9-2393 0 0,-2 7-6275 0 0,58 12 5130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00.403"/>
    </inkml:context>
    <inkml:brush xml:id="br0">
      <inkml:brushProperty name="width" value="0.05" units="cm"/>
      <inkml:brushProperty name="height" value="0.05" units="cm"/>
    </inkml:brush>
  </inkml:definitions>
  <inkml:trace contextRef="#ctx0" brushRef="#br0">1 323 652 0 0,'4'0'438'0'0,"-1"1"-1"0"0,1 0 1 0 0,0 0-1 0 0,-1 0 1 0 0,1 0 0 0 0,-1 0-1 0 0,0 1 1 0 0,1 0-1 0 0,-1 0 1 0 0,0 0 0 0 0,0 0-1 0 0,0 0 1 0 0,0 0-1 0 0,0 1 1 0 0,-1 0 0 0 0,4 4-1 0 0,7 7 1213 0 0,18 32 0 0 0,-24-36-939 0 0,42 68 2739 0 0,-19-30-751 0 0,1-1 1 0 0,64 73-1 0 0,-91-115-2592 0 0,-1-1 349 0 0,1-1 1 0 0,-1 1-1 0 0,1-1 0 0 0,0 0 0 0 0,0 0 1 0 0,6 4-1 0 0,-9-7-374 0 0,0 0-1 0 0,0 1 1 0 0,0-1 0 0 0,0 0 0 0 0,0 0-1 0 0,0 1 1 0 0,0-1 0 0 0,0 0 0 0 0,0 0-1 0 0,0 0 1 0 0,0 0 0 0 0,0-1-1 0 0,0 1 1 0 0,0 0 0 0 0,0 0 0 0 0,0-1-1 0 0,0 1 1 0 0,0 0 0 0 0,0-1-1 0 0,0 1 1 0 0,0-1 0 0 0,0 1 0 0 0,0-1-1 0 0,0 0 1 0 0,-1 1 0 0 0,1-1 0 0 0,0 0-1 0 0,0 1 1 0 0,-1-1 0 0 0,1 0-1 0 0,0 0 1 0 0,-1 0 0 0 0,1 0 0 0 0,-1 0-1 0 0,1 0 1 0 0,0-1 0 0 0,6-13 133 0 0,0 0-1 0 0,0 0 1 0 0,-2-1 0 0 0,0 0 0 0 0,-1 0 0 0 0,5-33 0 0 0,-4 1 429 0 0,-2-54 0 0 0,-10-88-644 0 0,0 1 0 0 0,7 179 0 0 0,1 0 0 0 0,0 1 0 0 0,4-15 0 0 0,-5 23-31 0 0,0 1 0 0 0,0-1-1 0 0,0 1 1 0 0,0-1 0 0 0,1 1 0 0 0,-1-1-1 0 0,0 1 1 0 0,0-1 0 0 0,0 0 0 0 0,1 1 0 0 0,-1-1-1 0 0,0 1 1 0 0,1 0 0 0 0,-1-1 0 0 0,0 1-1 0 0,1-1 1 0 0,-1 1 0 0 0,0-1 0 0 0,1 1 0 0 0,-1 0-1 0 0,1-1 1 0 0,-1 1 0 0 0,1 0 0 0 0,-1-1-1 0 0,1 1 1 0 0,9 6-1914 0 0,2 16-2407 0 0,2 13-3124 0 0,-8-16 4359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01.024"/>
    </inkml:context>
    <inkml:brush xml:id="br0">
      <inkml:brushProperty name="width" value="0.05" units="cm"/>
      <inkml:brushProperty name="height" value="0.05" units="cm"/>
    </inkml:brush>
  </inkml:definitions>
  <inkml:trace contextRef="#ctx0" brushRef="#br0">201 122 528 0 0,'1'-2'286'0'0,"-1"1"-1"0"0,0 0 1 0 0,0-1 0 0 0,1 1-1 0 0,-1-1 1 0 0,0 1-1 0 0,0 0 1 0 0,0-1 0 0 0,0 1-1 0 0,0-1 1 0 0,-1 1 0 0 0,1-1-1 0 0,0 1 1 0 0,-1 0-1 0 0,1-1 1 0 0,-1 1 0 0 0,1 0-1 0 0,-1-1 1 0 0,0 1 0 0 0,1 0-1 0 0,-1 0 1 0 0,0 0-1 0 0,0-1 1 0 0,0 1 0 0 0,0 0-1 0 0,0 0 1 0 0,0 0 0 0 0,0 1-1 0 0,0-1 1 0 0,-1 0 0 0 0,1 0-1 0 0,0 1 1 0 0,0-1-1 0 0,-1 0 1 0 0,1 1 0 0 0,-1-1-1 0 0,1 1 1 0 0,0 0 0 0 0,-1-1-1 0 0,1 1 1 0 0,-1 0-1 0 0,-1 0 1 0 0,-4-1 278 0 0,1 1 0 0 0,-1 0-1 0 0,0 0 1 0 0,1 0 0 0 0,-1 1-1 0 0,1 0 1 0 0,-1 0 0 0 0,-7 3 0 0 0,6-1-226 0 0,1 0 0 0 0,-1 1 0 0 0,1 0 0 0 0,-1 0 0 0 0,1 0 0 0 0,1 1 0 0 0,-1 0 0 0 0,1 1 0 0 0,-1-1 0 0 0,-5 9 0 0 0,10-12-230 0 0,0 0 1 0 0,0 1-1 0 0,0-1 0 0 0,1 1 0 0 0,-1-1 1 0 0,1 1-1 0 0,0 0 0 0 0,0-1 0 0 0,0 1 1 0 0,0 0-1 0 0,0 0 0 0 0,1 0 0 0 0,-1 0 1 0 0,1 0-1 0 0,0 0 0 0 0,0 0 0 0 0,0 0 1 0 0,0 0-1 0 0,0 0 0 0 0,1 0 0 0 0,-1 0 1 0 0,1 0-1 0 0,0-1 0 0 0,0 1 0 0 0,0 0 1 0 0,0 0-1 0 0,1-1 0 0 0,-1 1 0 0 0,1 0 1 0 0,-1-1-1 0 0,4 4 0 0 0,0 0 12 0 0,1-1 0 0 0,0 1 0 0 0,0-1 1 0 0,0-1-1 0 0,1 1 0 0 0,0-1 0 0 0,0 0 0 0 0,0 0 0 0 0,0-1 0 0 0,0 0 0 0 0,1-1 0 0 0,-1 1 0 0 0,1-1 0 0 0,12 1 0 0 0,-2 0 49 0 0,0-1-1 0 0,0-2 0 0 0,1 1 1 0 0,-1-2-1 0 0,23-3 0 0 0,-32 2-100 0 0,-1 0 1 0 0,0 0-1 0 0,1-1 0 0 0,-1 0 0 0 0,0-1 1 0 0,0 1-1 0 0,-1-1 0 0 0,1-1 0 0 0,11-9 1 0 0,-15 12-23 0 0,-1-1 1 0 0,0 0-1 0 0,0 0 1 0 0,1-1-1 0 0,-2 1 1 0 0,1 0-1 0 0,0-1 1 0 0,-1 0-1 0 0,0 0 1 0 0,0 0-1 0 0,0 0 1 0 0,0 0-1 0 0,0 0 1 0 0,-1 0 0 0 0,0 0-1 0 0,0-1 1 0 0,0 1-1 0 0,0 0 1 0 0,-1-1-1 0 0,0-7 1 0 0,-1 7-10 0 0,0 0 0 0 0,0 0 0 0 0,-1 0 0 0 0,0 0-1 0 0,0 0 1 0 0,0 1 0 0 0,-1-1 0 0 0,1 1 0 0 0,-1-1 0 0 0,0 1 0 0 0,-1 0 0 0 0,1 0 0 0 0,-1 1 0 0 0,1-1 0 0 0,-7-4 0 0 0,-4-3 28 0 0,0 1 0 0 0,-1 0 0 0 0,-17-8-1 0 0,19 12-53 0 0,0 0-1 0 0,0 1 0 0 0,-1 0 0 0 0,1 1 0 0 0,-1 1 0 0 0,-16-2 0 0 0,-27 1-2638 0 0,-1 5-6244 0 0,39 0 5623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0.369"/>
    </inkml:context>
    <inkml:brush xml:id="br0">
      <inkml:brushProperty name="width" value="0.05" units="cm"/>
      <inkml:brushProperty name="height" value="0.05" units="cm"/>
    </inkml:brush>
  </inkml:definitions>
  <inkml:trace contextRef="#ctx0" brushRef="#br0">0 211 48 0 0,'0'0'726'0'0,"1"3"243"0"0,13 41 1259 0 0,1 0 0 0 0,2-1 0 0 0,36 62 0 0 0,-33-66-1149 0 0,30 52 2294 0 0,78 104 0 0 0,-128-193-3254 0 0,1-1-1 0 0,-1 0 0 0 0,1 0 1 0 0,0 0-1 0 0,0 1 0 0 0,-1-1 1 0 0,1 0-1 0 0,0 0 0 0 0,0 0 0 0 0,0 0 1 0 0,0 0-1 0 0,0-1 0 0 0,1 1 1 0 0,-1 0-1 0 0,0 0 0 0 0,0-1 1 0 0,0 1-1 0 0,1-1 0 0 0,-1 1 1 0 0,0-1-1 0 0,1 1 0 0 0,-1-1 0 0 0,0 0 1 0 0,1 0-1 0 0,-1 0 0 0 0,1 1 1 0 0,-1-1-1 0 0,0-1 0 0 0,3 1 1 0 0,-2-1 40 0 0,1-1 1 0 0,-1 0 0 0 0,0 1-1 0 0,1-1 1 0 0,-1 0 0 0 0,0 0 0 0 0,0 0-1 0 0,-1 0 1 0 0,1-1 0 0 0,0 1-1 0 0,-1-1 1 0 0,1 1 0 0 0,1-5 0 0 0,9-18 298 0 0,-1-1 0 0 0,-1 0 0 0 0,-1-1 0 0 0,6-36 0 0 0,11-112 1020 0 0,-10-38 148 0 0,-7 71-746 0 0,-5 85-1343 0 0,-4 57 29 0 0,1-7-586 0 0,35 46-10161 0 0,-26-26 9592 0 0,8 12-1131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0.864"/>
    </inkml:context>
    <inkml:brush xml:id="br0">
      <inkml:brushProperty name="width" value="0.05" units="cm"/>
      <inkml:brushProperty name="height" value="0.05" units="cm"/>
    </inkml:brush>
  </inkml:definitions>
  <inkml:trace contextRef="#ctx0" brushRef="#br0">252 31 360 0 0,'1'-1'830'0'0,"0"-1"1"0"0,0 1-1 0 0,-1-1 1 0 0,1 0-1 0 0,0 0 1 0 0,-1 0-1 0 0,1 1 1 0 0,-1-1-1 0 0,1 0 1 0 0,-1-2-1 0 0,0 3-636 0 0,0 1 0 0 0,0-1-1 0 0,0 1 1 0 0,0 0 0 0 0,0-1 0 0 0,0 1-1 0 0,0-1 1 0 0,0 1 0 0 0,-1 0 0 0 0,1-1-1 0 0,0 1 1 0 0,0 0 0 0 0,0-1 0 0 0,-1 1-1 0 0,1 0 1 0 0,0-1 0 0 0,0 1 0 0 0,-1 0-1 0 0,1-1 1 0 0,0 1 0 0 0,-1 0 0 0 0,1 0 0 0 0,0-1-1 0 0,-1 1 1 0 0,1 0 0 0 0,0 0 0 0 0,-1 0-1 0 0,-12-1 673 0 0,-2 4-269 0 0,0 0 0 0 0,0 1-1 0 0,1 1 1 0 0,0 1 0 0 0,0-1 0 0 0,0 2-1 0 0,1 0 1 0 0,-15 11 0 0 0,19-12-360 0 0,1 0 0 0 0,0 0-1 0 0,0 1 1 0 0,1 1 0 0 0,0-1 0 0 0,0 1 0 0 0,1 0-1 0 0,0 1 1 0 0,0-1 0 0 0,1 1 0 0 0,0 0 0 0 0,1 1-1 0 0,-5 11 1 0 0,8-18-168 0 0,1 0-1 0 0,-1 0 1 0 0,1 0-1 0 0,0 0 1 0 0,0 0-1 0 0,0 1 1 0 0,0-1-1 0 0,0 0 1 0 0,1 0-1 0 0,-1 0 1 0 0,1 0-1 0 0,0 0 1 0 0,0 0-1 0 0,0 0 1 0 0,0 0-1 0 0,1 0 1 0 0,-1-1-1 0 0,1 1 1 0 0,-1 0-1 0 0,1-1 1 0 0,0 1-1 0 0,0-1 1 0 0,0 0-1 0 0,1 0 1 0 0,-1 0-1 0 0,0 0 1 0 0,1 0-1 0 0,3 2 1 0 0,1 1 73 0 0,1-1 1 0 0,0 1-1 0 0,0-2 1 0 0,0 1-1 0 0,0-1 0 0 0,0 0 1 0 0,1-1-1 0 0,16 3 1 0 0,-11-4-52 0 0,1-1 0 0 0,0 0 0 0 0,-1-1 0 0 0,17-3 0 0 0,29-7-5176 0 0,-25 4-3235 0 0,-23 4 5782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3.789"/>
    </inkml:context>
    <inkml:brush xml:id="br0">
      <inkml:brushProperty name="width" value="0.05" units="cm"/>
      <inkml:brushProperty name="height" value="0.05" units="cm"/>
    </inkml:brush>
  </inkml:definitions>
  <inkml:trace contextRef="#ctx0" brushRef="#br0">158 173 780 0 0,'0'5'541'0'0,"1"-1"0"0"0,-1 0 0 0 0,0 1 0 0 0,0-1 0 0 0,0 0-1 0 0,-1 1 1 0 0,1-1 0 0 0,-1 0 0 0 0,0 1 0 0 0,-3 5 0 0 0,-19 45 3935 0 0,14-37-3407 0 0,-3 11 1775 0 0,-1-1 1 0 0,-2 0-1 0 0,-1-1 0 0 0,-25 33 0 0 0,40-59-2782 0 0,1 0-1 0 0,-1-1 0 0 0,1 1 0 0 0,0-1 0 0 0,-1 1 1 0 0,1 0-1 0 0,-1-1 0 0 0,0 0 0 0 0,1 1 0 0 0,-1-1 1 0 0,1 1-1 0 0,-1-1 0 0 0,0 0 0 0 0,1 1 0 0 0,-1-1 1 0 0,0 0-1 0 0,1 0 0 0 0,-1 1 0 0 0,0-1 0 0 0,-1 0 1 0 0,2 0 30 0 0,-1 0 0 0 0,1-1 0 0 0,-1 1 1 0 0,1 0-1 0 0,-1 0 0 0 0,1-1 0 0 0,0 1 1 0 0,-1 0-1 0 0,1-1 0 0 0,0 1 0 0 0,-1-1 1 0 0,1 1-1 0 0,0 0 0 0 0,0-1 0 0 0,-1 1 1 0 0,1-1-1 0 0,0 1 0 0 0,0-1 0 0 0,0 1 1 0 0,-1-1-1 0 0,1 1 0 0 0,0-1 0 0 0,-2-32 2772 0 0,6-27-2864 0 0,3 0 0 0 0,3 0 0 0 0,32-110 0 0 0,-19 93 0 0 0,-20 68 0 0 0,-3 9 0 0 0,0 0 0 0 0,0 0 0 0 0,0 0 0 0 0,0 0 0 0 0,1-1 0 0 0,-1 1 0 0 0,0 0 0 0 0,0 0 0 0 0,0 0 0 0 0,0 0 0 0 0,0 0 0 0 0,0-1 0 0 0,0 1 0 0 0,0 0 0 0 0,1 0 0 0 0,-1 0 0 0 0,0 0 0 0 0,0 0 0 0 0,0 0 0 0 0,0 0 0 0 0,0 0 0 0 0,1 0 0 0 0,-1-1 0 0 0,0 1 0 0 0,0 0 0 0 0,0 0 0 0 0,0 0 0 0 0,1 0 0 0 0,-1 0 0 0 0,0 0 0 0 0,0 0 0 0 0,0 0 0 0 0,0 0 0 0 0,1 0 0 0 0,-1 0 0 0 0,0 0 0 0 0,0 1 0 0 0,0-1 0 0 0,0 0 0 0 0,1 0 0 0 0,-1 0 0 0 0,4 6 0 0 0,-1 0 0 0 0,0 0 0 0 0,0 0 0 0 0,-1 1 0 0 0,1-1 0 0 0,1 11 0 0 0,4 8 0 0 0,15 26 0 0 0,47 78 0 0 0,-43-86 0 0 0,61 78 0 0 0,-73-104 0 0 0,0-1 0 0 0,1 0 0 0 0,1-1 0 0 0,1-1 0 0 0,0 0 0 0 0,32 18 0 0 0,-43-29-189 0 0,0 0 0 0 0,0 0 0 0 0,0 0 0 0 0,1-1 0 0 0,-1 0 0 0 0,1-1 0 0 0,12 2 1 0 0,-17-3 122 0 0,0 0 0 0 0,0 0 0 0 0,0 0 0 0 0,0 0 0 0 0,0 0 0 0 0,0-1 0 0 0,-1 1 0 0 0,1-1 0 0 0,0 0 0 0 0,0 0 0 0 0,-1 0 0 0 0,1 0 0 0 0,0-1 0 0 0,-1 1 0 0 0,1-1 0 0 0,-1 1 0 0 0,0-1 0 0 0,1 0 0 0 0,-1 0 0 0 0,0 0 0 0 0,0 0 0 0 0,0 0 0 0 0,1-3 0 0 0,-2 4-61 0 0,-2-1 35 0 0,-3-10 45 0 0,0 7 71 0 0,0 1-1 0 0,0 0 1 0 0,0 0 0 0 0,-1 1-1 0 0,1 0 1 0 0,-1-1 0 0 0,0 1-1 0 0,0 1 1 0 0,0-1 0 0 0,-10-3-1 0 0,-61-17 494 0 0,58 19-363 0 0,-31-7 596 0 0,1 3 1 0 0,-59-2-1 0 0,63 7-571 0 0,38 3-1789 0 0,28 8-9302 0 0,-11-6 7441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1.285"/>
    </inkml:context>
    <inkml:brush xml:id="br0">
      <inkml:brushProperty name="width" value="0.05" units="cm"/>
      <inkml:brushProperty name="height" value="0.05" units="cm"/>
    </inkml:brush>
  </inkml:definitions>
  <inkml:trace contextRef="#ctx0" brushRef="#br0">339 69 188 0 0,'0'-3'473'0'0,"0"0"0"0"0,0 1 1 0 0,0-1-1 0 0,-1 0 0 0 0,1 1 0 0 0,-1-1 1 0 0,1 0-1 0 0,-1 1 0 0 0,0-1 0 0 0,0 1 1 0 0,0-1-1 0 0,-1 1 0 0 0,1-1 0 0 0,0 1 0 0 0,-1 0 1 0 0,0 0-1 0 0,1-1 0 0 0,-5-2 0 0 0,3 3-101 0 0,0 0 0 0 0,0 0 0 0 0,0 0 0 0 0,0 1 0 0 0,-1-1 0 0 0,1 1 0 0 0,-1 0 0 0 0,1 0 0 0 0,-1 0 0 0 0,1 0 0 0 0,-1 1 0 0 0,-5-1 1 0 0,-2 1 98 0 0,-1 0 0 0 0,1 1 1 0 0,0 1-1 0 0,0-1 1 0 0,-1 2-1 0 0,1 0 0 0 0,0 0 1 0 0,-10 5-1 0 0,5-1 65 0 0,1 1 1 0 0,0 0-1 0 0,1 1 0 0 0,-23 18 0 0 0,31-22-307 0 0,1-1 1 0 0,0 1-1 0 0,0 1 1 0 0,0-1-1 0 0,0 1 0 0 0,1 0 1 0 0,0 0-1 0 0,1 0 1 0 0,-1 0-1 0 0,1 1 1 0 0,0-1-1 0 0,0 1 0 0 0,-2 13 1 0 0,4-17-150 0 0,1 0-1 0 0,1 0 1 0 0,-1 0 0 0 0,0-1-1 0 0,1 1 1 0 0,-1 0 0 0 0,1 0-1 0 0,0 0 1 0 0,0-1 0 0 0,0 1-1 0 0,0 0 1 0 0,0-1 0 0 0,1 1-1 0 0,-1-1 1 0 0,1 0 0 0 0,0 1-1 0 0,0-1 1 0 0,-1 0 0 0 0,1 0-1 0 0,3 2 1 0 0,2 2 69 0 0,-1 0-1 0 0,1-1 1 0 0,0 0 0 0 0,1-1-1 0 0,10 6 1 0 0,-3-4-22 0 0,-1 0-1 0 0,1-1 1 0 0,0-1 0 0 0,0 0 0 0 0,1-1-1 0 0,-1-1 1 0 0,1 0 0 0 0,-1-1 0 0 0,1-1 0 0 0,27-3-1 0 0,-26 0-1835 0 0,0 0-1 0 0,33-11 0 0 0,-34 8-6239 0 0,-8 3 5370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1.716"/>
    </inkml:context>
    <inkml:brush xml:id="br0">
      <inkml:brushProperty name="width" value="0.05" units="cm"/>
      <inkml:brushProperty name="height" value="0.05" units="cm"/>
    </inkml:brush>
  </inkml:definitions>
  <inkml:trace contextRef="#ctx0" brushRef="#br0">9 36 444 0 0,'-9'-13'14259'0'0,"19"11"-6957"0"0,2 2-7373 0 0,-9 0-806 0 0,245-14 7106 0 0,-197 10-5429 0 0,-43 3-1396 0 0,21 0-1286 0 0,-28 1 1216 0 0,0 0 0 0 0,0 0 0 0 0,0 0 0 0 0,0 0 0 0 0,0 1 1 0 0,0-1-1 0 0,0 0 0 0 0,0 1 0 0 0,-1-1 0 0 0,1 1 0 0 0,0-1 0 0 0,0 1 0 0 0,0-1 0 0 0,1 2 0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2.059"/>
    </inkml:context>
    <inkml:brush xml:id="br0">
      <inkml:brushProperty name="width" value="0.05" units="cm"/>
      <inkml:brushProperty name="height" value="0.05" units="cm"/>
    </inkml:brush>
  </inkml:definitions>
  <inkml:trace contextRef="#ctx0" brushRef="#br0">33 1 600 0 0,'-5'2'688'0'0,"-17"13"2899"0"0,21-15-3351 0 0,1 1 1 0 0,-1-1-1 0 0,1 0 0 0 0,-1 1 1 0 0,1-1-1 0 0,0 1 1 0 0,-1-1-1 0 0,1 1 0 0 0,0-1 1 0 0,0 1-1 0 0,-1-1 1 0 0,1 1-1 0 0,0-1 0 0 0,0 1 1 0 0,0-1-1 0 0,-1 1 1 0 0,1 0-1 0 0,0-1 0 0 0,0 1 1 0 0,0-1-1 0 0,0 1 1 0 0,0-1-1 0 0,0 1 0 0 0,0 0 1 0 0,0-1-1 0 0,0 1 1 0 0,1-1-1 0 0,-1 1 0 0 0,0-1 1 0 0,0 1-1 0 0,0 0 1 0 0,1-1-1 0 0,-1 1 0 0 0,0-1 1 0 0,1 0-1 0 0,-1 1 1 0 0,1 0-1 0 0,1 0 128 0 0,0 1 0 0 0,1-1 0 0 0,-1 0 1 0 0,1 0-1 0 0,-1 0 0 0 0,1 0 0 0 0,-1-1 0 0 0,1 1 0 0 0,-1-1 1 0 0,1 1-1 0 0,-1-1 0 0 0,1 0 0 0 0,0 0 0 0 0,4-1 0 0 0,2 1 312 0 0,35 0 1117 0 0,0-1 0 0 0,51-10 0 0 0,-34 4-3853 0 0,0 2-4537 0 0,-46 4 3809 0 0,0-1 399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2.902"/>
    </inkml:context>
    <inkml:brush xml:id="br0">
      <inkml:brushProperty name="width" value="0.05" units="cm"/>
      <inkml:brushProperty name="height" value="0.05" units="cm"/>
    </inkml:brush>
  </inkml:definitions>
  <inkml:trace contextRef="#ctx0" brushRef="#br0">1 123 160 0 0,'0'-1'364'0'0,"-1"-1"0"0"0,1 0 0 0 0,0 0 1 0 0,0 1-1 0 0,0-1 0 0 0,0 0 0 0 0,1 0 0 0 0,-1 1 0 0 0,0-1 1 0 0,1 0-1 0 0,-1 1 0 0 0,1-1 0 0 0,-1 0 0 0 0,1 1 0 0 0,0-1 0 0 0,0 1 1 0 0,0-1-1 0 0,0 1 0 0 0,0-1 0 0 0,0 1 0 0 0,0 0 0 0 0,0-1 0 0 0,1 1 1 0 0,-1 0-1 0 0,1 0 0 0 0,-1 0 0 0 0,0 0 0 0 0,1 0 0 0 0,0 0 0 0 0,-1 0 1 0 0,1 1-1 0 0,-1-1 0 0 0,1 1 0 0 0,0-1 0 0 0,1 0 0 0 0,9-1 654 0 0,-1 0 0 0 0,1 1 0 0 0,-1 0 0 0 0,17 1 0 0 0,-9 0-500 0 0,126-11 2897 0 0,-123 7-2898 0 0,-1 0 1 0 0,0-1-1 0 0,0-2 1 0 0,33-14-1 0 0,-21 5 202 0 0,-33 16-624 0 0,1 0-91 0 0,0 1 1 0 0,-1-1-1 0 0,0 1 0 0 0,1-1 1 0 0,-1 1-1 0 0,1-1 1 0 0,-1 1-1 0 0,0-1 0 0 0,1 1 1 0 0,-1 0-1 0 0,0-1 0 0 0,1 1 1 0 0,-1 0-1 0 0,0-1 0 0 0,0 1 1 0 0,0 0-1 0 0,0-1 0 0 0,0 1 1 0 0,0 0-1 0 0,0-1 1 0 0,0 1-1 0 0,0 0 0 0 0,0-1 1 0 0,0 1-1 0 0,0 0 0 0 0,0 0 1 0 0,-1 0-1 0 0,-4 23 35 0 0,5-22-35 0 0,-7 28 126 0 0,2 1-1 0 0,2-1 0 0 0,0 1 0 0 0,2 0 1 0 0,2 0-1 0 0,0 0 0 0 0,2 0 0 0 0,2 0 0 0 0,0-1 1 0 0,2 0-1 0 0,20 52 0 0 0,-24-73-93 0 0,-1-1 0 0 0,0 1 0 0 0,0 0 0 0 0,-1 0 0 0 0,1 9 0 0 0,-2-17-56 0 0,0 0-1 0 0,-1 0 1 0 0,1 0 0 0 0,0 0-1 0 0,-1 0 1 0 0,1 0-1 0 0,-1 0 1 0 0,1 0 0 0 0,-1 0-1 0 0,1-1 1 0 0,-1 1-1 0 0,0 0 1 0 0,1 0-1 0 0,-1 0 1 0 0,0-1 0 0 0,1 1-1 0 0,-1 0 1 0 0,0-1-1 0 0,0 1 1 0 0,0-1 0 0 0,0 1-1 0 0,0-1 1 0 0,0 1-1 0 0,0-1 1 0 0,0 0 0 0 0,-1 1-1 0 0,-29 5-242 0 0,26-5 232 0 0,-110 10-313 0 0,31-5 888 0 0,80-5 572 0 0,5 1-381 0 0,14 0-57 0 0,22 0-26 0 0,188-7 1982 0 0,-129 12-7635 0 0,-53-3-5693 0 0,-30-6 7763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3.321"/>
    </inkml:context>
    <inkml:brush xml:id="br0">
      <inkml:brushProperty name="width" value="0.05" units="cm"/>
      <inkml:brushProperty name="height" value="0.05" units="cm"/>
    </inkml:brush>
  </inkml:definitions>
  <inkml:trace contextRef="#ctx0" brushRef="#br0">278 4 636 0 0,'-13'-1'1209'0'0,"0"-1"0"0"0,0 2 0 0 0,0 0 0 0 0,0 0 0 0 0,0 2 0 0 0,0-1 0 0 0,0 1-1 0 0,1 1 1 0 0,-1 1 0 0 0,1 0 0 0 0,0 0 0 0 0,0 1 0 0 0,-15 8 0 0 0,19-9-559 0 0,1 1 0 0 0,-1 0-1 0 0,1 0 1 0 0,-1 0 0 0 0,2 1 0 0 0,-1 0 0 0 0,1 1-1 0 0,-10 10 1 0 0,15-15-499 0 0,-1 0 0 0 0,1 0 1 0 0,0 1-1 0 0,0-1 0 0 0,-1 0 0 0 0,1 0 0 0 0,1 1 0 0 0,-1-1 0 0 0,0 0 0 0 0,0 1 1 0 0,1-1-1 0 0,0 1 0 0 0,-1-1 0 0 0,1 1 0 0 0,0-1 0 0 0,0 0 0 0 0,0 1 1 0 0,1-1-1 0 0,-1 1 0 0 0,0-1 0 0 0,1 1 0 0 0,0-1 0 0 0,0 0 0 0 0,-1 1 1 0 0,1-1-1 0 0,0 0 0 0 0,1 0 0 0 0,-1 0 0 0 0,0 1 0 0 0,1-1 0 0 0,-1-1 0 0 0,1 1 1 0 0,0 0-1 0 0,-1 0 0 0 0,4 2 0 0 0,2 1 23 0 0,0 0 0 0 0,1 0 0 0 0,0 0 0 0 0,0-1 0 0 0,0 0-1 0 0,0-1 1 0 0,0 0 0 0 0,14 4 0 0 0,72 9 734 0 0,-93-16-904 0 0,22 2-241 0 0,1-1-1 0 0,0-1 1 0 0,41-5 0 0 0,-19-1-3315 0 0,-1-2-3906 0 0,-31 6 4414 0 0,4-1 245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3.679"/>
    </inkml:context>
    <inkml:brush xml:id="br0">
      <inkml:brushProperty name="width" value="0.05" units="cm"/>
      <inkml:brushProperty name="height" value="0.05" units="cm"/>
    </inkml:brush>
  </inkml:definitions>
  <inkml:trace contextRef="#ctx0" brushRef="#br0">88 8 364 0 0,'-6'-2'1389'0'0,"0"0"1"0"0,-1 1-1 0 0,0 0 0 0 0,1 0 0 0 0,-10 1 1 0 0,14 0-988 0 0,1-1-1 0 0,-1 1 1 0 0,0 1 0 0 0,0-1 0 0 0,1 0 0 0 0,-1 0 0 0 0,0 1-1 0 0,1-1 1 0 0,-1 1 0 0 0,0-1 0 0 0,1 1 0 0 0,-1 0 0 0 0,1 0-1 0 0,-1 0 1 0 0,1 0 0 0 0,-1 0 0 0 0,1 0 0 0 0,0 0 0 0 0,-1 0 0 0 0,1 0-1 0 0,0 1 1 0 0,0-1 0 0 0,0 0 0 0 0,-2 3 0 0 0,3-2-180 0 0,0-1 0 0 0,0 1 1 0 0,-1 0-1 0 0,1-1 1 0 0,0 1-1 0 0,0-1 0 0 0,0 1 1 0 0,1-1-1 0 0,-1 1 0 0 0,0-1 1 0 0,1 1-1 0 0,-1-1 0 0 0,1 1 1 0 0,-1-1-1 0 0,1 0 1 0 0,-1 1-1 0 0,1-1 0 0 0,0 0 1 0 0,0 1-1 0 0,0-1 0 0 0,0 0 1 0 0,0 0-1 0 0,0 0 0 0 0,0 0 1 0 0,0 0-1 0 0,0 0 1 0 0,0 0-1 0 0,1 0 0 0 0,-1 0 1 0 0,3 1-1 0 0,2 2 245 0 0,1 0 0 0 0,0-1 0 0 0,0 0 0 0 0,11 4 1 0 0,-17-7-425 0 0,2 1 89 0 0,-1 1 1 0 0,1-2-1 0 0,0 1 0 0 0,0 0 1 0 0,-1 0-1 0 0,1-1 1 0 0,0 0-1 0 0,0 1 0 0 0,-1-1 1 0 0,1 0-1 0 0,0 0 0 0 0,0-1 1 0 0,0 1-1 0 0,-1-1 1 0 0,1 1-1 0 0,0-1 0 0 0,3-1 1 0 0,-5 1-87 0 0,-1 0-1078 0 0,0 0 916 0 0,0 0 1 0 0,0 0-1 0 0,0 1 1 0 0,0-1-1 0 0,0 0 1 0 0,-1 0-1 0 0,1 1 1 0 0,0-1 0 0 0,0 0-1 0 0,0 0 1 0 0,-1 1-1 0 0,1-1 1 0 0,-1 0-1 0 0,1 1 1 0 0,0-1-1 0 0,-1 1 1 0 0,1-1 0 0 0,-1 0-1 0 0,1 1 1 0 0,-1-1-1 0 0,0 1 1 0 0,1-1-1 0 0,-1 1 1 0 0,1-1 0 0 0,-1 1-1 0 0,-1-1 1 0 0,-25-14-6098 0 0,22 12 3156 0 0,-5-2 138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4.581"/>
    </inkml:context>
    <inkml:brush xml:id="br0">
      <inkml:brushProperty name="width" value="0.05" units="cm"/>
      <inkml:brushProperty name="height" value="0.05" units="cm"/>
    </inkml:brush>
  </inkml:definitions>
  <inkml:trace contextRef="#ctx0" brushRef="#br0">0 320 744 0 0,'7'-3'7019'0'0,"-3"7"-6273"0"0,1-1 0 0 0,-1 1 0 0 0,0 0 0 0 0,0 0 0 0 0,0 1 0 0 0,-1-1 0 0 0,0 1 0 0 0,0 0 0 0 0,0-1 0 0 0,0 1 1 0 0,3 9-1 0 0,4 11 1307 0 0,7 33 0 0 0,-3-10 52 0 0,-8-30-1503 0 0,-1-3-35 0 0,0 0-1 0 0,1-1 0 0 0,0 1 0 0 0,2-1 0 0 0,8 14 0 0 0,-25-67 243 0 0,3 9-697 0 0,-16-52 135 0 0,1 9 261 0 0,-18-119 0 0 0,39 181-459 0 0,0 1 0 0 0,0 0-1 0 0,1 0 1 0 0,0 0 0 0 0,0 0 0 0 0,1 0 0 0 0,1 0 0 0 0,0 0-1 0 0,0 0 1 0 0,1 1 0 0 0,0 0 0 0 0,0 0 0 0 0,11-16 0 0 0,-12 21-37 0 0,0-1 0 0 0,0 1 0 0 0,1 0 0 0 0,-1 0 1 0 0,1 0-1 0 0,0 1 0 0 0,0-1 0 0 0,0 1 0 0 0,1 0 0 0 0,-1 0 1 0 0,1 0-1 0 0,-1 1 0 0 0,1 0 0 0 0,0 0 0 0 0,0 0 0 0 0,0 0 1 0 0,0 1-1 0 0,1 0 0 0 0,-1 0 0 0 0,0 0 0 0 0,0 1 1 0 0,1-1-1 0 0,-1 1 0 0 0,0 1 0 0 0,1-1 0 0 0,-1 1 0 0 0,0 0 1 0 0,6 1-1 0 0,-4 1-3 0 0,0-1 0 0 0,-1 1 1 0 0,1 0-1 0 0,-1 1 0 0 0,0-1 1 0 0,0 1-1 0 0,0 1 0 0 0,-1-1 0 0 0,1 1 1 0 0,-1 0-1 0 0,0 0 0 0 0,-1 0 1 0 0,1 1-1 0 0,-1-1 0 0 0,0 1 0 0 0,0 0 1 0 0,-1 1-1 0 0,0-1 0 0 0,0 0 1 0 0,0 1-1 0 0,2 11 0 0 0,-2-9-2 0 0,-1 0-1 0 0,-1 0 1 0 0,0 0-1 0 0,0 0 1 0 0,-1 1 0 0 0,0-1-1 0 0,0 0 1 0 0,-1 0-1 0 0,-1 0 1 0 0,1 0-1 0 0,-1 0 1 0 0,-1 0 0 0 0,0-1-1 0 0,0 1 1 0 0,-1-1-1 0 0,-6 13 1 0 0,1-9-4 0 0,1 0 1 0 0,-1-1-1 0 0,-1 0 1 0 0,0-1 0 0 0,-1 0-1 0 0,0 0 1 0 0,0-1-1 0 0,-14 8 1 0 0,-14 6 24 0 0,-51 23 0 0 0,77-41-17 0 0,30 0 22 0 0,0 0-1 0 0,30 2 1 0 0,-44-6-18 0 0,47 8 520 0 0,60 18-1 0 0,-86-20-330 0 0,-1 2 1 0 0,-1 0 0 0 0,0 2-1 0 0,36 22 1 0 0,-35-18-2944 0 0,-14-11 364 0 0,0 0 1 0 0,0 0-1 0 0,1-1 0 0 0,12 4 0 0 0,-9-4-738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4.969"/>
    </inkml:context>
    <inkml:brush xml:id="br0">
      <inkml:brushProperty name="width" value="0.05" units="cm"/>
      <inkml:brushProperty name="height" value="0.05" units="cm"/>
    </inkml:brush>
  </inkml:definitions>
  <inkml:trace contextRef="#ctx0" brushRef="#br0">393 61 856 0 0,'-1'-11'4648'0'0,"0"8"-4131"0"0,0 1 1 0 0,0-1-1 0 0,-1 0 1 0 0,0 1-1 0 0,1-1 1 0 0,-1 1-1 0 0,0 0 1 0 0,0 0-1 0 0,0 0 1 0 0,-1 0-1 0 0,1 0 1 0 0,0 0-1 0 0,-1 0 1 0 0,-3-1-1 0 0,1 0-5 0 0,0 1 1 0 0,0 0-1 0 0,-1 0 1 0 0,1 1-1 0 0,-1 0 1 0 0,1 0-1 0 0,-7-1 1 0 0,-6 2 230 0 0,1 0 0 0 0,0 1 1 0 0,0 1-1 0 0,-20 4 1 0 0,17-2-220 0 0,1 1 1 0 0,-1 1-1 0 0,1 0 1 0 0,1 2 0 0 0,-1 0-1 0 0,1 1 1 0 0,-26 17 0 0 0,42-25-424 0 0,0 0 0 0 0,0 1 0 0 0,0-1 0 0 0,1 1 0 0 0,-1-1 0 0 0,0 1 1 0 0,1-1-1 0 0,-1 1 0 0 0,1 0 0 0 0,0 0 0 0 0,-1 0 0 0 0,1 0 0 0 0,0 0 1 0 0,0 0-1 0 0,0 0 0 0 0,0 0 0 0 0,1 1 0 0 0,-1-1 0 0 0,1 0 0 0 0,-1 0 0 0 0,1 1 1 0 0,0 3-1 0 0,0-3-18 0 0,1-1 0 0 0,0 1 0 0 0,0 0 0 0 0,1-1 0 0 0,-1 0 0 0 0,0 1 0 0 0,1-1 0 0 0,-1 0 0 0 0,1 1 0 0 0,0-1 0 0 0,0 0 0 0 0,0 0-1 0 0,0 0 1 0 0,0-1 0 0 0,0 1 0 0 0,0 0 0 0 0,1-1 0 0 0,-1 1 0 0 0,4 1 0 0 0,12 5 133 0 0,0 0-1 0 0,1-1 1 0 0,0 0-1 0 0,0-2 0 0 0,0 0 1 0 0,35 3-1 0 0,-29-5-117 0 0,-1-2-1 0 0,1-1 0 0 0,0-1 0 0 0,0-1 1 0 0,26-5-1 0 0,-39 4-663 0 0,1-1 1 0 0,-1 0-1 0 0,13-7 1 0 0,14-8-4248 0 0,-13 6-1609 0 0,-7 4 3363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5.370"/>
    </inkml:context>
    <inkml:brush xml:id="br0">
      <inkml:brushProperty name="width" value="0.05" units="cm"/>
      <inkml:brushProperty name="height" value="0.05" units="cm"/>
    </inkml:brush>
  </inkml:definitions>
  <inkml:trace contextRef="#ctx0" brushRef="#br0">0 61 608 0 0,'0'-6'790'0'0,"2"-29"4576"0"0,8 15 3881 0 0,3 38-6340 0 0,2 54 443 0 0,7 28-1314 0 0,-4-52-4428 0 0,6-5-3659 0 0,-19-36 3405 0 0,2-1 380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5.691"/>
    </inkml:context>
    <inkml:brush xml:id="br0">
      <inkml:brushProperty name="width" value="0.05" units="cm"/>
      <inkml:brushProperty name="height" value="0.05" units="cm"/>
    </inkml:brush>
  </inkml:definitions>
  <inkml:trace contextRef="#ctx0" brushRef="#br0">0 6 1084 0 0,'6'-1'10263'0'0,"6"0"-6102"0"0,33-3-1599 0 0,86 9 2954 0 0,125 2-1505 0 0,-216-9-7667 0 0,-13-1-3824 0 0,-17 2 4660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07.773"/>
    </inkml:context>
    <inkml:brush xml:id="br0">
      <inkml:brushProperty name="width" value="0.05" units="cm"/>
      <inkml:brushProperty name="height" value="0.05"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1803 94 460 0 0,'0'0'0'0'0,"-2"-1"720"0"0,-5-3 140 0 0,-3 0 16 0 0,-3-2 14 0 0,-3 1-14 0 0,-2 0-12 0 0,-2 1-11 0 0,-1 1-13 0 0,-2 1-3 0 0,-3 3-5 0 0,-4 2-13 0 0,-3 3-16 0 0,-3 3-24 0 0,-1 3-42 0 0,-2 3-32 0 0,-7 7-41 0 0,-2 3-36 0 0,0 3-31 0 0,2 1-61 0 0,-2 6 4 0 0,1 1-30 0 0,2 2-18 0 0,5-1-24 0 0,-1 4-6 0 0,3 3-28 0 0,3-1-8 0 0,6-3-24 0 0,4-1-22 0 0,6-2-15 0 0,5-3-17 0 0,4-2-11 0 0,4-1 6 0 0,4 0-23 0 0,2 2 2 0 0,4 2-20 0 0,3 3-4 0 0,3 2-24 0 0,5 9-9 0 0,2 5-22 0 0,2 1-19 0 0,0-2-20 0 0,-2-3-20 0 0,-1-2-2 0 0,-1-3-5 0 0,-3-2 4 0 0,-1 0 8 0 0,-2-1-3 0 0,-2 1 7 0 0,-1-1-2 0 0,-3 1-3 0 0,-1 0-18 0 0,-1 0 4 0 0,-1 1-20 0 0,-2-1 0 0 0,-2 1-16 0 0,-1-1 0 0 0,-1-1-16 0 0,-3 1 4 0 0,-2-1-11 0 0,-2 0 7 0 0,-6 6-12 0 0,-4 2 13 0 0,-2-1-9 0 0,-2-1-2 0 0,-5 2 0 0 0,-2-1-14 0 0,-2-2 0 0 0,-5 0-16 0 0,-2-1 9 0 0,-3 2 1 0 0,-1-2 4 0 0,-3 1 0 0 0,1-1-10 0 0,2-3-1 0 0,5-4-5 0 0,-2 2 5 0 0,3 0-6 0 0,1-1-3 0 0,4-2 5 0 0,3 0 3 0 0,-1 4-5 0 0,2 3-3 0 0,2 0-9 0 0,4-1 3 0 0,2-2-12 0 0,4 0-1 0 0,3 0 0 0 0,1-1-6 0 0,3 0-3 0 0,1 1-9 0 0,1 1 7 0 0,1-1 2 0 0,1 0 0 0 0,2 1 9 0 0,2-1 7 0 0,2-1 3 0 0,2 0 15 0 0,3-1 14 0 0,3-2 2 0 0,3 0 11 0 0,3-3 7 0 0,3 0-1 0 0,2-2-9 0 0,4-2 8 0 0,2-1-2 0 0,2-1 0 0 0,3-2-14 0 0,3-1 4 0 0,1-1-2 0 0,2-1 4 0 0,8 4 0 0 0,5-1 4 0 0,0-2 0 0 0,-1-3-10 0 0,-2-2-1 0 0,-2-3 0 0 0,-1-2 4 0 0,-1-1-7 0 0,-1-1-11 0 0,0 1 3 0 0,-1 0-2 0 0,0 1-14 0 0,-2 1 4 0 0,-1 1-16 0 0,-2 2 9 0 0,-2 1-27 0 0,-1 3 16 0 0,-3 0 51 0 0,0 3-66 0 0,-2 1 17 0 0,-1 2-5 0 0,-1 1-10 0 0,-2 2 53 0 0,0 2-43 0 0,-1 1 24 0 0,-1 1-11 0 0,0 0 36 0 0,-1 0 12 0 0,2 0-90 0 0,0-2-18 0 0,1 0 1 0 0,3-2-7 0 0,1-2 0 0 0,3-2 0 0 0,4-3 0 0 0,3-3 0 0 0,3-2 0 0 0,4-4 0 0 0,11-1 0 0 0,8-2 0 0 0,3-3 0 0 0,1-4 0 0 0,-1-3 0 0 0,7-3 0 0 0,8-5 0 0 0,8-4 0 0 0,4-4 0 0 0,2-3 0 0 0,1-3 0 0 0,-1-2 0 0 0,-1-2 0 0 0,-7-1 0 0 0,-7 1 0 0 0,-2-1 0 0 0,-1-2 0 0 0,-3 1 0 0 0,-5 1 0 0 0,1 0 0 0 0,3-2 0 0 0,-1 2 0 0 0,-4 1 0 0 0,4 0 0 0 0,-1 0 0 0 0,4 0 0 0 0,4 1 0 0 0,0 0 0 0 0,4 2 0 0 0,-1 1 0 0 0,-4 3 0 0 0,-5 3 0 0 0,4 2 0 0 0,-1 2 0 0 0,-1 1 0 0 0,-5 3 0 0 0,-4 1 0 0 0,-3 1 0 0 0,-2 1 0 0 0,-1 2 0 0 0,11 0 0 0 0,3 2 0 0 0,2 2 0 0 0,-2 0 0 0 0,5 2 0 0 0,5 2 0 0 0,1 2 0 0 0,-3 0 0 0 0,3 2 0 0 0,-2 1 0 0 0,3 0 0 0 0,-2 1 0 0 0,-4 0 0 0 0,0 0 0 0 0,-1-1 0 0 0,-4 0 0 0 0,-5-2 0 0 0,3 2 0 0 0,0-2 0 0 0,0-2 0 0 0,-3 0 0 0 0,-2-3 0 0 0,8-2 0 0 0,3-1 0 0 0,8-3 0 0 0,8-2 0 0 0,5-2 0 0 0,2-2 0 0 0,2-3 0 0 0,-4-1 0 0 0,-2-2 0 0 0,-1-1 0 0 0,-1-3 0 0 0,-5 0 0 0 0,-1-1 0 0 0,-5-1 0 0 0,-1-1 0 0 0,-3 0 0 0 0,-6 0 0 0 0,0-1 0 0 0,-2 0 0 0 0,3 0 0 0 0,-1 1 0 0 0,-2 0 0 0 0,-5 3 0 0 0,5 1 0 0 0,1 2 0 0 0,-1 1 0 0 0,-3 3 0 0 0,-3 2 0 0 0,8 3 0 0 0,2 2 0 0 0,-1 1 0 0 0,-3 3 0 0 0,-5 1 0 0 0,7 3 0 0 0,1 1 0 0 0,6 1 0 0 0,1 1 0 0 0,-3 1 0 0 0,5 0 0 0 0,-1-1 0 0 0,6 0 0 0 0,0-1 0 0 0,6-2 0 0 0,-1-1 0 0 0,5-1 0 0 0,2-2 0 0 0,-1-1 0 0 0,2-2 0 0 0,0-2 0 0 0,2-2 0 0 0,0 0 0 0 0,0-2 0 0 0,0-1 0 0 0,-5-1 0 0 0,-1 0 0 0 0,0-2 0 0 0,0-1 0 0 0,-2-3 0 0 0,-1-3 0 0 0,-1-3 0 0 0,-1-3 0 0 0,-3-2 0 0 0,-3-3 0 0 0,-6 1 0 0 0,-9 0 0 0 0,-3-1 0 0 0,-6-1 0 0 0,-5 1 0 0 0,-8-1 0 0 0,-7 2 0 0 0,-5-1 0 0 0,-5-1 0 0 0,-4-2 0 0 0,-3-2 0 0 0,-5-2 0 0 0,-3-3 0 0 0,-4-2 0 0 0,-4-2 0 0 0,-5-2 0 0 0,-3-2 0 0 0,-5-9 0 0 0,-5-9 0 0 0,-6-3 0 0 0,-2 3 0 0 0,-5-2 0 0 0,-4 3 0 0 0,-5 1 0 0 0,-5 0 0 0 0,-3 1 0 0 0,-5 0 0 0 0,-2 1 0 0 0,-2 1 0 0 0,1 4 0 0 0,2 5 0 0 0,-1 1 0 0 0,-2 0 0 0 0,-2 1 0 0 0,0 3 0 0 0,3 2 0 0 0,4 5 0 0 0,-2 0 0 0 0,0 1 0 0 0,1 1 0 0 0,-2-1 0 0 0,-2 0 0 0 0,3 2 0 0 0,-5-2 0 0 0,1 1 0 0 0,2 3 0 0 0,3 2 0 0 0,2 4 0 0 0,4 2 0 0 0,1 3 0 0 0,1 1 0 0 0,0 2 0 0 0,0 1 0 0 0,-1 1 0 0 0,-1 0 0 0 0,-1 2 0 0 0,-2 0 0 0 0,-2 1 0 0 0,0 1 0 0 0,-10-2 0 0 0,-4 1 0 0 0,-2 0 0 0 0,2 0 0 0 0,2 2 0 0 0,2 1 0 0 0,-5-2 0 0 0,-2 0 0 0 0,0-1 0 0 0,4 0 0 0 0,3-1 0 0 0,5 1 0 0 0,3-1 0 0 0,3-1 0 0 0,-4-5 0 0 0,-2-3 0 0 0,1-2 0 0 0,3-1 0 0 0,-2-5 0 0 0,2-2 0 0 0,2-1 0 0 0,5-1 0 0 0,4 1 0 0 0,3 0 0 0 0,-1-5 0 0 0,1-3 0 0 0,1-1 0 0 0,2 1 0 0 0,3 3 0 0 0,2 1 0 0 0,3 1 0 0 0,1 2 0 0 0,1 1 0 0 0,0 0 0 0 0,0 0 0 0 0,0 1 0 0 0,-1 0 0 0 0,-1 0 0 0 0,0 0 0 0 0,-2 1 0 0 0,-2 1 0 0 0,-6-5 0 0 0,-4 0 0 0 0,-3 0 0 0 0,0 3 0 0 0,-1 3 0 0 0,-6 0 0 0 0,-3 1 0 0 0,-1 2 0 0 0,-1 3 0 0 0,2 2 0 0 0,-7 1 0 0 0,-2 2 0 0 0,0 0 0 0 0,0 3 0 0 0,-6 0 0 0 0,-3 1 0 0 0,0 2 0 0 0,2 1 0 0 0,-6 1 0 0 0,-1 1 0 0 0,0 1 0 0 0,4 2 0 0 0,2 1 0 0 0,-6 2 0 0 0,-2 1 0 0 0,0 1 0 0 0,4 1 0 0 0,3 2 0 0 0,-6 2 0 0 0,-1 2 0 0 0,0 2 0 0 0,4 1 0 0 0,-5 4 0 0 0,1 2 0 0 0,-4 3 0 0 0,0 1 0 0 0,5 0 0 0 0,5 0 0 0 0,7-1 0 0 0,-3 3 0 0 0,0 0 0 0 0,2-1 0 0 0,3 0 0 0 0,4-2 0 0 0,3-2 0 0 0,3 0 0 0 0,1-2 0 0 0,0-1 0 0 0,1-1 0 0 0,-1-1 0 0 0,0-1 0 0 0,-1-1 0 0 0,0-1 0 0 0,-1-1 0 0 0,-1-1 0 0 0,0 0 0 0 0,-1-1 0 0 0,-1-1 0 0 0,-1-1 0 0 0,1-1 0 0 0,-2-1 0 0 0,0-1 0 0 0,0 0 0 0 0,-9-3 0 0 0,-4-1 0 0 0,1 0 0 0 0,4-2 0 0 0,4 0 0 0 0,4-1 0 0 0,4 0 0 0 0,2-1 0 0 0,2-1 0 0 0,0-1 0 0 0,1-1 0 0 0,0-1 0 0 0,-7-3 0 0 0,-4-2 0 0 0,1 1 0 0 0,2 0 0 0 0,3 1 0 0 0,3 1 0 0 0,3 2 0 0 0,3 0 0 0 0,1 1 0 0 0,2 2 0 0 0,1-1 0 0 0,1 2 0 0 0,1 0 0 0 0,3 2 0 0 0,3 1 0 0 0,2 1 0 0 0,1 1 0 0 0,2 1 0 0 0,0 2 0 0 0,1 0 0 0 0,-1 1 0 0 0,0 1 0 0 0,-1 1 0 0 0,-2 1 0 0 0,-4 2 0 0 0,-1 1 0 0 0,-3 1 0 0 0,-1 1 0 0 0,0 2 0 0 0,0 0 0 0 0,1 2 0 0 0,2 0 0 0 0,0 2 0 0 0,1 0 0 0 0,1 1 0 0 0,0 0 0 0 0,0 0 0 0 0,-1 1 0 0 0,0-2 0 0 0,0 0 0 0 0,-1-1 0 0 0,0-1 0 0 0,-1-2 0 0 0,2-1 0 0 0,2-2 0 0 0,2-1 0 0 0,1-2 0 0 0,0-1 0 0 0,-2-1 0 0 0,-2-1 0 0 0,-3-2 0 0 0,-1-1 0 0 0,0-1 0 0 0,-1-1 0 0 0,1 1 0 0 0,2-1 0 0 0,0 0 0 0 0,1 0 0 0 0,1 0 0 0 0,-1 0 0 0 0,1 0 0 0 0,0 0 0 0 0,2 1 0 0 0,2 0 0 0 0,1 0 0 0 0,2 0 0 0 0,0 1 0 0 0,1 0 0 0 0,1 0 0 0 0,0 0 0 0 0,1 0 0 0 0,1 0 0 0 0,2 1 0 0 0,1 0 0 0 0,2 0 0 0 0,1 1 0 0 0,1 0 0 0 0,1 0 0 0 0,1 0 0 0 0,1 1 0 0 0,0-1 0 0 0,0 1 0 0 0,2 0 0 0 0,1 0 0 0 0,-1 0 0 0 0,1 1 0 0 0,-1 0 0 0 0,-1 0 0 0 0,-1 0 0 0 0,0 0 0 0 0,-1 1 0 0 0,0 0 0 0 0,-1 1 0 0 0,0-1 0 0 0,0 2 0 0 0,1-1 0 0 0,-1 1 0 0 0,0 1 0 0 0,0-2 0 0 0,1 1 0 0 0,0 0 0 0 0,1-1 0 0 0,0-1 0 0 0,2 0 0 0 0,1 0 0 0 0,0-1 0 0 0,0 0 0 0 0,2 1 0 0 0,-1-2 0 0 0,1 1 0 0 0,-1-1 0 0 0,1 1 0 0 0,0-2 0 0 0,0 1 0 0 0,1 0 0 0 0,-1 0 0 0 0,1-1 0 0 0,-1 1 0 0 0,1 0 0 0 0,0-1 0 0 0,0 0-1428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6.064"/>
    </inkml:context>
    <inkml:brush xml:id="br0">
      <inkml:brushProperty name="width" value="0.05" units="cm"/>
      <inkml:brushProperty name="height" value="0.05" units="cm"/>
    </inkml:brush>
  </inkml:definitions>
  <inkml:trace contextRef="#ctx0" brushRef="#br0">4 253 6681 0 0,'-1'-11'3896'0'0,"-1"-17"1733"0"0,2 27-5466 0 0,0 0-1 0 0,0 0 0 0 0,0 0 0 0 0,0 1 1 0 0,0-1-1 0 0,0 0 0 0 0,0 0 0 0 0,1 1 1 0 0,-1-1-1 0 0,0 0 0 0 0,1 1 0 0 0,-1-1 1 0 0,0 0-1 0 0,1 1 0 0 0,-1-1 0 0 0,1 0 0 0 0,-1 1 1 0 0,1-1-1 0 0,-1 1 0 0 0,1-1 0 0 0,-1 1 1 0 0,1-1-1 0 0,0 1 0 0 0,-1-1 0 0 0,1 1 1 0 0,0 0-1 0 0,-1-1 0 0 0,2 1 0 0 0,1 0 1 0 0,0 0-1 0 0,0 0 1 0 0,-1 1 0 0 0,1 0-1 0 0,-1-1 1 0 0,1 1-1 0 0,-1 0 1 0 0,1 0 0 0 0,-1 0-1 0 0,1 1 1 0 0,-1-1-1 0 0,0 1 1 0 0,1-1 0 0 0,1 3-1 0 0,29 23 753 0 0,-2 1 0 0 0,35 40 1 0 0,-61-62-859 0 0,68 72 1183 0 0,149 149 1833 0 0,-199-204-2641 0 0,-17-17-147 0 0,0 0 1 0 0,0 0-1 0 0,0 0 1 0 0,14 8 0 0 0,-20-14 28 0 0,8-18-187 0 0,-3-21-127 0 0,16-70 0 0 0,-16 86 0 0 0,109-348 0 0 0,-87 292 0 0 0,-6 12-793 0 0,-21 66 16 0 0,9 11-6479 0 0,-7-7 6175 0 0,1 1 0 0 0,-1-1 0 0 0,0 1 0 0 0,3 5 0 0 0,3 6-2094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6.592"/>
    </inkml:context>
    <inkml:brush xml:id="br0">
      <inkml:brushProperty name="width" value="0.05" units="cm"/>
      <inkml:brushProperty name="height" value="0.05" units="cm"/>
    </inkml:brush>
  </inkml:definitions>
  <inkml:trace contextRef="#ctx0" brushRef="#br0">236 171 4 0 0,'1'-24'8528'0'0,"-2"21"-8080"0"0,0 1 1 0 0,0-1-1 0 0,0 0 1 0 0,0 1-1 0 0,-1-1 0 0 0,1 1 1 0 0,-1 0-1 0 0,0-1 0 0 0,0 1 1 0 0,0 0-1 0 0,0 0 0 0 0,0 0 1 0 0,0 0-1 0 0,-1 0 1 0 0,1 1-1 0 0,0-1 0 0 0,-1 1 1 0 0,1-1-1 0 0,-1 1 0 0 0,0 0 1 0 0,0 0-1 0 0,-4-1 0 0 0,-1 0 55 0 0,1 0-1 0 0,-1 0 0 0 0,0 1 0 0 0,1 0 0 0 0,-1 1 0 0 0,0 0 0 0 0,-11 1 0 0 0,13 0-270 0 0,0 0 0 0 0,0 0 0 0 0,0 1 0 0 0,1 0 0 0 0,-1 1 0 0 0,0-1-1 0 0,1 1 1 0 0,-1 0 0 0 0,1 0 0 0 0,0 1 0 0 0,0-1 0 0 0,0 1-1 0 0,1 0 1 0 0,-1 1 0 0 0,1-1 0 0 0,-5 8 0 0 0,6-9-115 0 0,1 1 0 0 0,0 0 0 0 0,0-1-1 0 0,0 1 1 0 0,0 0 0 0 0,1 0 0 0 0,-1 0 0 0 0,1 1 0 0 0,0-1 0 0 0,0 0 0 0 0,1 0 0 0 0,-1 1 0 0 0,1-1-1 0 0,0 0 1 0 0,0 1 0 0 0,1-1 0 0 0,-1 0 0 0 0,1 1 0 0 0,0-1 0 0 0,0 0 0 0 0,0 0 0 0 0,1 0 0 0 0,-1 0-1 0 0,4 6 1 0 0,1 0 16 0 0,2 0 0 0 0,-1 0 0 0 0,1 0-1 0 0,0-1 1 0 0,1 0 0 0 0,0-1-1 0 0,1 0 1 0 0,0 0 0 0 0,0-1-1 0 0,0-1 1 0 0,1 1 0 0 0,16 6 0 0 0,-18-9-54 0 0,1 0 0 0 0,0 0 0 0 0,0-1 0 0 0,0 0 0 0 0,0-1 0 0 0,0 0 0 0 0,1 0 0 0 0,-1-1 1 0 0,0-1-1 0 0,1 0 0 0 0,-1 0 0 0 0,1-1 0 0 0,-1 0 0 0 0,0-1 0 0 0,14-3 0 0 0,-19 3-77 0 0,0 0-1 0 0,-1 0 1 0 0,1-1-1 0 0,0 1 1 0 0,0-1-1 0 0,-1 0 0 0 0,0 0 1 0 0,1-1-1 0 0,-1 1 1 0 0,-1-1-1 0 0,1 0 1 0 0,0 0-1 0 0,-1 0 1 0 0,0-1-1 0 0,0 1 0 0 0,0-1 1 0 0,-1 1-1 0 0,1-1 1 0 0,-1 0-1 0 0,0 0 1 0 0,-1 0-1 0 0,1 0 1 0 0,-1-1-1 0 0,0 1 0 0 0,0 0 1 0 0,0-1-1 0 0,-1 1 1 0 0,0 0-1 0 0,-1-8 1 0 0,0 3-2 0 0,0-1 1 0 0,-1 0-1 0 0,-1 1 1 0 0,0-1-1 0 0,0 1 1 0 0,-1 0-1 0 0,0 0 1 0 0,-1 0-1 0 0,0 1 1 0 0,0-1-1 0 0,-1 1 1 0 0,0 1-1 0 0,-14-15 1 0 0,10 12-727 0 0,-1 1 0 0 0,0 1-1 0 0,0 0 1 0 0,-1 0 0 0 0,0 1 0 0 0,-1 1-1 0 0,1 0 1 0 0,-1 0 0 0 0,-1 2 0 0 0,1-1 0 0 0,-1 2-1 0 0,0 0 1 0 0,0 0 0 0 0,-1 2 0 0 0,1 0 0 0 0,-1 0-1 0 0,-27 1 1 0 0,20 4-2648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1.548"/>
    </inkml:context>
    <inkml:brush xml:id="br0">
      <inkml:brushProperty name="width" value="0.05" units="cm"/>
      <inkml:brushProperty name="height" value="0.05" units="cm"/>
    </inkml:brush>
  </inkml:definitions>
  <inkml:trace contextRef="#ctx0" brushRef="#br0">0 295 196 0 0,'4'2'380'0'0,"-1"-1"0"0"0,1 1 1 0 0,-1 0-1 0 0,1 0 0 0 0,-1 0 0 0 0,0 0 1 0 0,0 1-1 0 0,0-1 0 0 0,4 5 0 0 0,24 30 1635 0 0,-21-24-1309 0 0,27 38 1746 0 0,-3 0 1 0 0,29 61 0 0 0,-15-27-84 0 0,-33-57-1493 0 0,-11-20-430 0 0,0 1 0 0 0,0-1 0 0 0,1 0 0 0 0,0-1 0 0 0,1 1 0 0 0,-1-1 1 0 0,1 0-1 0 0,9 8 0 0 0,-14-15-336 0 0,0 1 0 0 0,0-1 0 0 0,0 1 0 0 0,0-1 0 0 0,1 0 0 0 0,-1 0 0 0 0,0 1 0 0 0,0-1 0 0 0,0 0 0 0 0,0 0 0 0 0,0 0 0 0 0,1 0 0 0 0,-1 0 0 0 0,0-1 0 0 0,0 1 0 0 0,0 0 0 0 0,0-1 1 0 0,0 1-1 0 0,0 0 0 0 0,0-1 0 0 0,0 1 0 0 0,0-1 0 0 0,0 1 0 0 0,0-1 0 0 0,0 0 0 0 0,0 0 0 0 0,0 1 0 0 0,0-1 0 0 0,0 0 0 0 0,-1 0 0 0 0,2-1 0 0 0,24-33 870 0 0,-24 32-764 0 0,20-39 650 0 0,-2 0-1 0 0,27-85 1 0 0,-44 119-828 0 0,32-102 1184 0 0,-6-2 1 0 0,17-119-1 0 0,-45 221-1169 0 0,-1 4-125 0 0,1 0 0 0 0,0 0-1 0 0,0 0 1 0 0,1 0 0 0 0,3-8 0 0 0,-5 13-527 0 0,3 3 288 0 0,-1 0 0 0 0,1-1 0 0 0,-1 1 0 0 0,1 0 0 0 0,-1 1 1 0 0,0-1-1 0 0,0 0 0 0 0,2 4 0 0 0,3 2-744 0 0,57 53-8484 0 0,-36-37 6455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1.902"/>
    </inkml:context>
    <inkml:brush xml:id="br0">
      <inkml:brushProperty name="width" value="0.05" units="cm"/>
      <inkml:brushProperty name="height" value="0.05" units="cm"/>
    </inkml:brush>
  </inkml:definitions>
  <inkml:trace contextRef="#ctx0" brushRef="#br0">25 1 660 0 0,'-10'67'13050'0'0,"2"-14"-7766"0"0,1 26-1813 0 0,7-68-3082 0 0,0 0-1 0 0,1 0 1 0 0,0 0-1 0 0,1 0 1 0 0,0 0-1 0 0,1 0 0 0 0,0-1 1 0 0,1 1-1 0 0,8 17 1 0 0,-10-24-318 0 0,0-1 1 0 0,1 1-1 0 0,-1-1 1 0 0,1 1 0 0 0,-1-1-1 0 0,1 0 1 0 0,0 0-1 0 0,1 0 1 0 0,-1 0-1 0 0,0-1 1 0 0,1 1-1 0 0,-1-1 1 0 0,1 0 0 0 0,0 0-1 0 0,0 0 1 0 0,0 0-1 0 0,0-1 1 0 0,6 2-1 0 0,-4-2-548 0 0,-1 0-1 0 0,1-1 0 0 0,-1 0 0 0 0,1 0 1 0 0,9-1-1 0 0,29-10-7965 0 0,-26 3 5632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255"/>
    </inkml:context>
    <inkml:brush xml:id="br0">
      <inkml:brushProperty name="width" value="0.05" units="cm"/>
      <inkml:brushProperty name="height" value="0.05" units="cm"/>
    </inkml:brush>
  </inkml:definitions>
  <inkml:trace contextRef="#ctx0" brushRef="#br0">45 148 520 0 0,'-14'-8'3118'0'0,"12"-2"3634"0"0,25 0-2241 0 0,12-1-1056 0 0,18-7-359 0 0,-51 16-2930 0 0,1 1 0 0 0,0 0 0 0 0,-1-1-1 0 0,0 0 1 0 0,1 1 0 0 0,-1-1 0 0 0,0 0 0 0 0,0 0 0 0 0,0 0 0 0 0,0 0 0 0 0,0-1 0 0 0,0 1 0 0 0,-1-1 0 0 0,1 1 0 0 0,1-4 0 0 0,-3 5-112 0 0,1 0 0 0 0,-1 0-1 0 0,0 0 1 0 0,1-1 0 0 0,-1 1 0 0 0,0 0 0 0 0,0 0 0 0 0,0-1-1 0 0,0 1 1 0 0,0 0 0 0 0,0 0 0 0 0,0 0 0 0 0,0-1 0 0 0,0 1 0 0 0,-1 0-1 0 0,1 0 1 0 0,0 0 0 0 0,-1 0 0 0 0,1-1 0 0 0,-1 1 0 0 0,1 0-1 0 0,-1 0 1 0 0,-1-2 0 0 0,0 1-2 0 0,0 1 0 0 0,0-1-1 0 0,0 0 1 0 0,-1 0 0 0 0,1 1 0 0 0,0 0-1 0 0,-1-1 1 0 0,1 1 0 0 0,-1 0 0 0 0,-3-1 0 0 0,-2 0 14 0 0,0 0 1 0 0,1 0 0 0 0,-1 1 0 0 0,0 0 0 0 0,0 0 0 0 0,-13 2 0 0 0,12 0-10 0 0,1 0 1 0 0,0 1-1 0 0,-15 4 0 0 0,21-5-55 0 0,1-1 1 0 0,0 0-1 0 0,-1 1 0 0 0,1-1 0 0 0,0 1 0 0 0,0-1 0 0 0,0 1 0 0 0,0 0 0 0 0,-1-1 0 0 0,1 1 0 0 0,0 0 0 0 0,0 0 0 0 0,0 0 0 0 0,0-1 0 0 0,1 1 0 0 0,-1 0 0 0 0,0 1 0 0 0,0-1 1 0 0,1 0-1 0 0,-1 0 0 0 0,0 0 0 0 0,1 0 0 0 0,-1 0 0 0 0,1 1 0 0 0,-1-1 0 0 0,1 0 0 0 0,0 0 0 0 0,0 1 0 0 0,0-1 0 0 0,-1 0 0 0 0,1 1 0 0 0,0-1 0 0 0,1 2 0 0 0,0 0-103 0 0,0-1-1 0 0,0 0 0 0 0,0 0 0 0 0,0 0 0 0 0,1 0 0 0 0,-1 1 0 0 0,1-2 0 0 0,-1 1 0 0 0,1 0 1 0 0,0 0-1 0 0,0 0 0 0 0,0-1 0 0 0,3 2 0 0 0,29 17-1602 0 0,-12-9-2309 0 0,43 13-1 0 0,-33-15 1344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598"/>
    </inkml:context>
    <inkml:brush xml:id="br0">
      <inkml:brushProperty name="width" value="0.05" units="cm"/>
      <inkml:brushProperty name="height" value="0.05" units="cm"/>
    </inkml:brush>
  </inkml:definitions>
  <inkml:trace contextRef="#ctx0" brushRef="#br0">43 1 860 0 0,'-10'3'1911'0'0,"5"-1"321"0"0,0-1-1 0 0,1 1 0 0 0,-1 1 0 0 0,-8 4 0 0 0,13-7-2059 0 0,0 1-1 0 0,0-1 1 0 0,0 0-1 0 0,0 1 1 0 0,0-1-1 0 0,-1 1 1 0 0,1-1-1 0 0,0 1 1 0 0,0-1-1 0 0,0 0 1 0 0,0 1 0 0 0,0-1-1 0 0,1 1 1 0 0,-1-1-1 0 0,0 0 1 0 0,0 1-1 0 0,0-1 1 0 0,0 1-1 0 0,0-1 1 0 0,0 0-1 0 0,1 1 1 0 0,-1-1-1 0 0,0 1 1 0 0,0-1-1 0 0,1 0 1 0 0,-1 1-1 0 0,0-1 1 0 0,0 0-1 0 0,1 0 1 0 0,-1 1-1 0 0,0-1 1 0 0,1 0-1 0 0,-1 0 1 0 0,1 1-1 0 0,-1-1 1 0 0,0 0-1 0 0,1 0 1 0 0,-1 0 0 0 0,1 0-1 0 0,-1 1 1 0 0,1-1-1 0 0,16 9 1869 0 0,0-4-1017 0 0,-1 0-1 0 0,1-1 0 0 0,0-1 0 0 0,0-1 0 0 0,31 1 0 0 0,88-10 1201 0 0,-93 4-1401 0 0,-23 4-1385 0 0,-12 0-3235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967"/>
    </inkml:context>
    <inkml:brush xml:id="br0">
      <inkml:brushProperty name="width" value="0.05" units="cm"/>
      <inkml:brushProperty name="height" value="0.05" units="cm"/>
    </inkml:brush>
  </inkml:definitions>
  <inkml:trace contextRef="#ctx0" brushRef="#br0">41 0 7365 0 0,'-7'3'3705'0'0,"1"1"-1"0"0,0 0 1 0 0,0 0 0 0 0,-9 7 0 0 0,17-10-3430 0 0,0 0 0 0 0,0 0 0 0 0,0 0 0 0 0,0 0 1 0 0,0-1-1 0 0,0 1 0 0 0,0-1 0 0 0,0 1 0 0 0,3-1 0 0 0,-3 0-192 0 0,144-1 3152 0 0,-39-2-4134 0 0,-51 1-2612 0 0,8-5-5452 0 0,-30 3 5779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3.523"/>
    </inkml:context>
    <inkml:brush xml:id="br0">
      <inkml:brushProperty name="width" value="0.05" units="cm"/>
      <inkml:brushProperty name="height" value="0.05" units="cm"/>
    </inkml:brush>
  </inkml:definitions>
  <inkml:trace contextRef="#ctx0" brushRef="#br0">8 62 596 0 0,'0'-1'521'0'0,"-1"0"0"0"0,0 0-1 0 0,0 0 1 0 0,1-1 0 0 0,-1 1-1 0 0,0 0 1 0 0,1 0 0 0 0,-1 0 0 0 0,1-1-1 0 0,0 1 1 0 0,-1 0 0 0 0,1 0-1 0 0,0-1 1 0 0,0 1 0 0 0,0 0 0 0 0,0-1-1 0 0,0 1 1 0 0,0 0 0 0 0,0-3 0 0 0,1 4-164 0 0,-1-1 0 0 0,1 1 0 0 0,-1-1 0 0 0,1 1 0 0 0,-1-1 0 0 0,1 1 0 0 0,-1 0 0 0 0,1-1 0 0 0,0 1 0 0 0,-1 0 0 0 0,1-1 1 0 0,0 1-1 0 0,-1 0 0 0 0,1 0 0 0 0,0 0 0 0 0,-1 0 0 0 0,2-1 0 0 0,14 1 199 0 0,123 7 4884 0 0,-96-3-4440 0 0,0-2-1 0 0,0-1 1 0 0,0-3 0 0 0,53-8 0 0 0,-88 8-735 0 0,0 0 0 0 0,0-1 1 0 0,14-7-1 0 0,9-3 546 0 0,-30 12-693 0 0,-11 42 120 0 0,5-21-142 0 0,1 0-1 0 0,0 0 1 0 0,2 1 0 0 0,0 0-1 0 0,1-1 1 0 0,2 1 0 0 0,0-1 0 0 0,1 1-1 0 0,0-1 1 0 0,2 1 0 0 0,1-1 0 0 0,0 0-1 0 0,2-1 1 0 0,0 1 0 0 0,1-1 0 0 0,1-1-1 0 0,0 1 1 0 0,2-1 0 0 0,0-1 0 0 0,1 0-1 0 0,16 17 1 0 0,26 20-96 0 0,-35-36 0 0 0,-1 0 0 0 0,22 29 0 0 0,-40-46 0 0 0,0-1 0 0 0,0 1 0 0 0,-1-1 0 0 0,1 1 0 0 0,0-1 0 0 0,0 1 0 0 0,-1-1 0 0 0,1 0 0 0 0,-1 1 0 0 0,1-1 0 0 0,0 1 0 0 0,-1-1 0 0 0,1 0 0 0 0,-1 0 0 0 0,1 1 0 0 0,-1-1 0 0 0,1 0 0 0 0,-1 0 0 0 0,1 1 0 0 0,-1-1 0 0 0,1 0 0 0 0,-1 0 0 0 0,0 0 0 0 0,-7 2 0 0 0,0-1 0 0 0,0 0 0 0 0,0 0 0 0 0,-1-1 0 0 0,1 0 0 0 0,-9-2 0 0 0,-17 1 0 0 0,-81 1 0 0 0,-166 23 0 0 0,279-22 0 0 0,1-1 0 0 0,0 0 0 0 0,0 0 0 0 0,0 0 0 0 0,0 0 0 0 0,0 0 0 0 0,1 0 0 0 0,-1 1 0 0 0,0-1 0 0 0,0 0 0 0 0,0 1 0 0 0,0-1 0 0 0,0 0 0 0 0,1 1 0 0 0,-1-1 0 0 0,0 1 0 0 0,0 0 0 0 0,1-1 0 0 0,-1 1 0 0 0,0-1 0 0 0,0 2 0 0 0,1-2 0 0 0,0 0 0 0 0,0 1 0 0 0,0-1 0 0 0,0 0 0 0 0,0 0 0 0 0,-1 1 0 0 0,1-1 0 0 0,0 0 0 0 0,0 0 0 0 0,0 1 0 0 0,1-1 0 0 0,-1 0 0 0 0,0 0 0 0 0,0 1 0 0 0,0-1 0 0 0,0 0 0 0 0,0 0 0 0 0,0 1 0 0 0,0-1 0 0 0,0 0 0 0 0,0 0 0 0 0,0 0 0 0 0,1 1 0 0 0,-1-1 0 0 0,0 0 0 0 0,0 0 0 0 0,0 0 0 0 0,0 0 0 0 0,1 1 0 0 0,-1-1 0 0 0,0 0 0 0 0,0 0 0 0 0,0 0 0 0 0,1 0 0 0 0,-1 0 0 0 0,0 0 0 0 0,0 0 0 0 0,1 1 0 0 0,-1-1 0 0 0,0 0 0 0 0,0 0 0 0 0,1 0 0 0 0,-1 0 0 0 0,0 0 0 0 0,11 2 0 0 0,-10-2 0 0 0,63 8-2035 0 0,0-3-1 0 0,93-4 1 0 0,-76-2-209 0 0,-54 1-1826 0 0,-2-2 585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4.064"/>
    </inkml:context>
    <inkml:brush xml:id="br0">
      <inkml:brushProperty name="width" value="0.05" units="cm"/>
      <inkml:brushProperty name="height" value="0.05" units="cm"/>
    </inkml:brush>
  </inkml:definitions>
  <inkml:trace contextRef="#ctx0" brushRef="#br0">63 294 112 0 0,'0'0'4684'0'0,"-3"1"-2765"0"0,-7 1-43 0 0,7-1-81 0 0,-7-7 2900 0 0,7 4-4252 0 0,0 0 1 0 0,1-1-1 0 0,-1 1 0 0 0,0-1 0 0 0,1 0 0 0 0,0 1 0 0 0,0-1 0 0 0,0 0 0 0 0,0 0 0 0 0,0-1 0 0 0,0 1 1 0 0,1 0-1 0 0,0-1 0 0 0,-2-3 0 0 0,2 1-72 0 0,0 0 1 0 0,0 0-1 0 0,1 0 1 0 0,-1 0-1 0 0,1 0 1 0 0,0 0-1 0 0,1 0 1 0 0,1-6 0 0 0,0 2-141 0 0,0 1 0 0 0,1-1 0 0 0,0 1 0 0 0,1 0 0 0 0,0 0 0 0 0,0 0 0 0 0,1 0 0 0 0,0 1 0 0 0,1 0 0 0 0,7-9 0 0 0,-4 7 83 0 0,1 0 0 0 0,0 1 0 0 0,1 1 0 0 0,22-15 1 0 0,-29 21-221 0 0,-1 0 1 0 0,1 0 0 0 0,0 0 0 0 0,0 0-1 0 0,0 1 1 0 0,0-1 0 0 0,0 1 0 0 0,0 0-1 0 0,1 0 1 0 0,-1 1 0 0 0,0-1 0 0 0,1 1 0 0 0,-1 0-1 0 0,0 0 1 0 0,0 0 0 0 0,1 1 0 0 0,-1 0-1 0 0,0-1 1 0 0,8 4 0 0 0,-11-4-71 0 0,-1 0-1 0 0,1 1 1 0 0,0-1 0 0 0,0 1 0 0 0,0-1 0 0 0,0 1-1 0 0,-1-1 1 0 0,1 1 0 0 0,0-1 0 0 0,-1 1 0 0 0,1-1-1 0 0,0 1 1 0 0,-1 0 0 0 0,1-1 0 0 0,-1 1-1 0 0,1 0 1 0 0,-1 0 0 0 0,1 0 0 0 0,-1-1 0 0 0,1 1-1 0 0,-1 0 1 0 0,0 0 0 0 0,0 0 0 0 0,1 0 0 0 0,-1 0-1 0 0,0 1 1 0 0,0-1-6 0 0,-1 1 1 0 0,1 0-1 0 0,-1-1 0 0 0,1 1 0 0 0,-1-1 0 0 0,1 1 1 0 0,-1-1-1 0 0,0 0 0 0 0,0 1 0 0 0,0-1 1 0 0,0 0-1 0 0,0 1 0 0 0,-2 1 0 0 0,-3 2-43 0 0,0 0-1 0 0,0 0 1 0 0,0 0-1 0 0,-1-1 1 0 0,-7 4 0 0 0,-6 1-114 0 0,9-4-136 0 0,0 1 1 0 0,0 0-1 0 0,-13 9 0 0 0,24-15 106 0 0,0 1 0 0 0,1 0 151 0 0,-1 0 0 0 0,1 0 0 0 0,0 0 0 0 0,0 0 0 0 0,0 0 1 0 0,-1 0-1 0 0,1-1 0 0 0,0 1 0 0 0,0 0 0 0 0,0-1 0 0 0,0 1 0 0 0,0 0 0 0 0,0-1 0 0 0,0 1 0 0 0,1-1 0 0 0,0 1 0 0 0,23 7-120 0 0,-24-8 121 0 0,10 3-26 0 0,42 11-6 0 0,0 3 0 0 0,64 29 0 0 0,-109-42 81 0 0,0 0 1 0 0,0 1-1 0 0,14 11 1 0 0,-20-15-11 0 0,-1 1 1 0 0,1-1 0 0 0,-1 1-1 0 0,1-1 1 0 0,-1 1-1 0 0,1 0 1 0 0,-1-1-1 0 0,0 1 1 0 0,0 0-1 0 0,0 0 1 0 0,0 0 0 0 0,0 0-1 0 0,0 0 1 0 0,-1 0-1 0 0,1 0 1 0 0,-1 0-1 0 0,1 0 1 0 0,-1 0-1 0 0,0 1 1 0 0,0-1 0 0 0,0 3-1 0 0,0-3 2 0 0,-1 1 1 0 0,0-1-1 0 0,0 0 1 0 0,0 0-1 0 0,0 0 0 0 0,-1 0 1 0 0,1 0-1 0 0,0 0 0 0 0,-1-1 1 0 0,1 1-1 0 0,-1 0 1 0 0,0-1-1 0 0,1 1 0 0 0,-1-1 1 0 0,0 1-1 0 0,0-1 0 0 0,0 0 1 0 0,0 0-1 0 0,-3 1 1 0 0,-4 2 39 0 0,0 0 1 0 0,-1-1-1 0 0,-9 3 1 0 0,-11 0 27 0 0,0-1 0 0 0,0-1 0 0 0,-1-2 1 0 0,-35-2-1 0 0,-14-4-2388 0 0,68 2 140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4.438"/>
    </inkml:context>
    <inkml:brush xml:id="br0">
      <inkml:brushProperty name="width" value="0.05" units="cm"/>
      <inkml:brushProperty name="height" value="0.05" units="cm"/>
    </inkml:brush>
  </inkml:definitions>
  <inkml:trace contextRef="#ctx0" brushRef="#br0">17 31 9665 0 0,'-2'-3'5614'0'0,"-5"-9"1345"0"0,2 1 500 0 0,3 7-9843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09.185"/>
    </inkml:context>
    <inkml:brush xml:id="br0">
      <inkml:brushProperty name="width" value="0.05" units="cm"/>
      <inkml:brushProperty name="height" value="0.05" units="cm"/>
      <inkml:brushProperty name="color" value="#BB5B18"/>
      <inkml:brushProperty name="inkEffects" value="bronze"/>
      <inkml:brushProperty name="anchorX" value="907.82147"/>
      <inkml:brushProperty name="anchorY" value="858.48016"/>
      <inkml:brushProperty name="scaleFactor" value="0.5"/>
    </inkml:brush>
  </inkml:definitions>
  <inkml:trace contextRef="#ctx0" brushRef="#br0">1262 2495 236 0 0,'1'1'860'0'0,"0"1"378"0"0,1-1 93 0 0,0 2 94 0 0,-1-1 58 0 0,0 0 15 0 0,-1 1-24 0 0,-1 0-51 0 0,-1 1-65 0 0,0 0-85 0 0,-3-1-71 0 0,0 1-88 0 0,-2 0-95 0 0,-1-1-49 0 0,-1 0-66 0 0,-2 0-56 0 0,0 0-37 0 0,-2-1-38 0 0,-1-1-28 0 0,-2 0-29 0 0,-1-1-14 0 0,-2-1-27 0 0,-2-1-9 0 0,-1-1-18 0 0,-4-1-40 0 0,-2-3-32 0 0,-4-1-26 0 0,-3-3-25 0 0,-1-2-25 0 0,-2-1-24 0 0,-2-2-20 0 0,-6-5-29 0 0,-3-3-22 0 0,1-2-30 0 0,1 1-27 0 0,4 0-28 0 0,3 0-23 0 0,2 1-20 0 0,3 0 287 0 0,2-1-416 0 0,1-1 135 0 0,1 0-47 0 0,1-2-271 0 0,1-1 73 0 0,0 0-37 0 0,2-2-1 0 0,0 0 0 0 0,0-1 0 0 0,1 0 0 0 0,1-2 0 0 0,1 0 0 0 0,1-1 0 0 0,1-2 0 0 0,1 0 0 0 0,1-3 0 0 0,2 0 0 0 0,2-2 0 0 0,2 0 0 0 0,2-2 0 0 0,3 1 0 0 0,2-2 0 0 0,4 0 0 0 0,2 0 0 0 0,4 0 0 0 0,2-1 0 0 0,7-8 0 0 0,3-4 0 0 0,3 0 0 0 0,5-5 0 0 0,3 1 0 0 0,1 2 0 0 0,4 0 0 0 0,2 3 0 0 0,0 5 0 0 0,-1 5 0 0 0,-2 5 0 0 0,-1 5 0 0 0,-1 3 0 0 0,4-3 0 0 0,3-1 0 0 0,1 1 0 0 0,-1 1 0 0 0,-1 3 0 0 0,0 2 0 0 0,5-3 0 0 0,2 0 0 0 0,0 0 0 0 0,-1 2 0 0 0,-3 2 0 0 0,-3 3 0 0 0,-2 2 0 0 0,-3 1 0 0 0,-2 2 0 0 0,-3 2 0 0 0,-2 2 0 0 0,-4 2 0 0 0,-3 3 0 0 0,-2 1 0 0 0,-3 2 0 0 0,-1 1 0 0 0,-2 1 0 0 0,-1 1 0 0 0,0 0 0 0 0,-1 1 0 0 0,0 0 0 0 0,0 1 0 0 0,-1 0 0 0 0,1 1 0 0 0,-2 1 0 0 0,0-1 0 0 0,0 1 0 0 0,-1 1 0 0 0,1-1 0 0 0,-1 1 0 0 0,0 0 0 0 0,0 0 0 0 0,0 0 0 0 0,0 0 0 0 0,-1 1-537 0 0,2 1-33 0 0,-1-1-537 0 0,2 1-276 0 0,1 0-296 0 0,-1 0-279 0 0,2 0-2645 0 0,0 0 1553 0 0,0 0 70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5.181"/>
    </inkml:context>
    <inkml:brush xml:id="br0">
      <inkml:brushProperty name="width" value="0.05" units="cm"/>
      <inkml:brushProperty name="height" value="0.05" units="cm"/>
    </inkml:brush>
  </inkml:definitions>
  <inkml:trace contextRef="#ctx0" brushRef="#br0">55 241 740 0 0,'4'15'8668'0'0,"2"30"-3968"0"0,1 5-2468 0 0,26 111 3110 0 0,-25-130-4661 0 0,2-1 0 0 0,1 0-1 0 0,18 32 1 0 0,-23-52-1082 0 0,-4-6-199 0 0,1 0 0 0 0,-1 1 0 0 0,0-1 0 0 0,0 1 0 0 0,0 0 0 0 0,0-1 0 0 0,0 7 0 0 0,-6-6-3706 0 0,4-5 4225 0 0,0 0-1 0 0,0 0 1 0 0,0 0 0 0 0,0 0 0 0 0,-1 0-1 0 0,1 1 1 0 0,0-1 0 0 0,0 0-1 0 0,0 0 1 0 0,-1 0 0 0 0,1 0 0 0 0,0 0-1 0 0,0 0 1 0 0,0 0 0 0 0,-1 0 0 0 0,1 0-1 0 0,0 0 1 0 0,0 0 0 0 0,0 0-1 0 0,-1 0 1 0 0,1 0 0 0 0,0 0 0 0 0,0 0-1 0 0,0 0 1 0 0,-1 0 0 0 0,1 0-1 0 0,0 0 1 0 0,0 0 0 0 0,0-1 0 0 0,-1 1-1 0 0,1 0 1 0 0,-7-5-329 0 0,1-1 0 0 0,-1 0-1 0 0,1 0 1 0 0,1 0 0 0 0,-1-1-1 0 0,1 0 1 0 0,0 0 0 0 0,1 0-1 0 0,-6-13 1 0 0,-30-76-753 0 0,38 89 1063 0 0,-19-53 1484 0 0,-26-121-1 0 0,45 169-836 0 0,0 0-1 0 0,1 0 0 0 0,1 0 1 0 0,0 0-1 0 0,1 0 0 0 0,0 0 1 0 0,0 0-1 0 0,2 0 0 0 0,-1 0 1 0 0,2 1-1 0 0,-1-1 0 0 0,1 1 1 0 0,7-12-1 0 0,-6 15-185 0 0,0-1-1 0 0,1 1 1 0 0,0-1 0 0 0,0 2-1 0 0,1-1 1 0 0,0 1-1 0 0,1 0 1 0 0,-1 0 0 0 0,2 1-1 0 0,-1 0 1 0 0,0 1 0 0 0,1-1-1 0 0,0 2 1 0 0,0-1 0 0 0,17-5-1 0 0,-15 7-86 0 0,1 1-1 0 0,-1-1 0 0 0,1 2 0 0 0,0-1 0 0 0,0 2 0 0 0,0 0 0 0 0,0 0 0 0 0,-1 1 1 0 0,1 0-1 0 0,0 1 0 0 0,0 0 0 0 0,-1 1 0 0 0,0 1 0 0 0,15 6 0 0 0,-20-8-189 0 0,0 1-1 0 0,0-1 0 0 0,-1 1 0 0 0,1 1 1 0 0,-1-1-1 0 0,0 1 0 0 0,0 0 0 0 0,0 1 1 0 0,-1-1-1 0 0,1 1 0 0 0,-1-1 0 0 0,0 1 1 0 0,0 1-1 0 0,-1-1 0 0 0,0 0 0 0 0,0 1 1 0 0,0 0-1 0 0,0 0 0 0 0,-1 0 0 0 0,0 0 1 0 0,0 0-1 0 0,-1 0 0 0 0,0 0 0 0 0,0 1 1 0 0,0-1-1 0 0,-1 0 0 0 0,0 1 0 0 0,0 6 1 0 0,-2-3-43 0 0,0-1 1 0 0,0 0 0 0 0,-1 0-1 0 0,0 0 1 0 0,-1 0 0 0 0,0 0-1 0 0,-1-1 1 0 0,1 1 0 0 0,-1-1-1 0 0,-1 0 1 0 0,0-1 0 0 0,0 1-1 0 0,0-1 1 0 0,-15 11 0 0 0,1 0 10 0 0,-2-1 0 0 0,0-2 0 0 0,-49 26-1 0 0,56-33-40 0 0,5-2 1 0 0,1-1 0 0 0,0 0 0 0 0,-1-1 0 0 0,0 0 0 0 0,0-1 0 0 0,-1 0 0 0 0,-16 3-1 0 0,53-5 51 0 0,0 1-1 0 0,0 1 0 0 0,33 7 0 0 0,-42-6 29 0 0,-1 1 1 0 0,0 1-1 0 0,0 0 0 0 0,0 1 0 0 0,-1 0 0 0 0,16 11 1 0 0,-22-11 16 0 0,0 1 0 0 0,-1-1 1 0 0,0 2-1 0 0,0-1 0 0 0,-1 1 1 0 0,0 0-1 0 0,-1 0 1 0 0,9 17-1 0 0,19 27-461 0 0,-30-49-174 0 0,8 11-3126 0 0,3-6-5165 0 0,-8-7 5553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5.818"/>
    </inkml:context>
    <inkml:brush xml:id="br0">
      <inkml:brushProperty name="width" value="0.05" units="cm"/>
      <inkml:brushProperty name="height" value="0.05" units="cm"/>
    </inkml:brush>
  </inkml:definitions>
  <inkml:trace contextRef="#ctx0" brushRef="#br0">73 339 9993 0 0,'0'7'12948'0'0,"0"8"-6724"0"0,-2-16-6033 0 0,1 1 1 0 0,0-1 0 0 0,0 0-1 0 0,0 0 1 0 0,0 0 0 0 0,0 1-1 0 0,0-1 1 0 0,0 0 0 0 0,1 0-1 0 0,-1 0 1 0 0,0-1 0 0 0,0 1-1 0 0,1 0 1 0 0,-1 0 0 0 0,0-2-1 0 0,-16-27-22 0 0,8 8-126 0 0,1 0 0 0 0,2-1 0 0 0,0 0 1 0 0,-4-35-1 0 0,9 52-37 0 0,0 0 1 0 0,1 0 0 0 0,0 0-1 0 0,1-1 1 0 0,-1 1-1 0 0,1 0 1 0 0,0 0-1 0 0,1 0 1 0 0,-1 1 0 0 0,1-1-1 0 0,0 0 1 0 0,1 0-1 0 0,-1 1 1 0 0,1 0-1 0 0,0-1 1 0 0,1 1 0 0 0,-1 0-1 0 0,1 1 1 0 0,0-1-1 0 0,0 1 1 0 0,1-1-1 0 0,8-6 1 0 0,-5 6-7 0 0,0 1 0 0 0,0 0 0 0 0,0 0 0 0 0,0 1 0 0 0,1 0 0 0 0,-1 1 0 0 0,1 0 0 0 0,-1 0 0 0 0,1 0 0 0 0,0 1 0 0 0,0 1 0 0 0,0 0 0 0 0,0 0 0 0 0,12 2 0 0 0,-16-2 0 0 0,1 1 0 0 0,-1 0 0 0 0,0 0 0 0 0,0 0 0 0 0,0 1 0 0 0,-1 0 0 0 0,1 0 0 0 0,0 0 0 0 0,-1 0 0 0 0,1 1 0 0 0,-1 0 0 0 0,0 0 0 0 0,1 0 0 0 0,-1 0 0 0 0,-1 1 0 0 0,1-1 0 0 0,-1 1 0 0 0,1 0 0 0 0,-1 0 0 0 0,0 0 0 0 0,0 1 0 0 0,-1-1 0 0 0,1 1 0 0 0,-1-1 0 0 0,0 1 0 0 0,1 6 0 0 0,-2-7-39 0 0,-1-1 1 0 0,1 0-1 0 0,-1 1 1 0 0,0-1-1 0 0,0 1 1 0 0,-1-1-1 0 0,1 0 0 0 0,-1 1 1 0 0,0-1-1 0 0,1 0 1 0 0,-1 1-1 0 0,-1-1 0 0 0,1 0 1 0 0,0 0-1 0 0,-1 0 1 0 0,0 0-1 0 0,0 0 1 0 0,0 0-1 0 0,0-1 0 0 0,-4 6 1 0 0,3-5-16 0 0,0 0 0 0 0,0-1 0 0 0,-1 1-1 0 0,1 0 1 0 0,0-1 0 0 0,-1 0 0 0 0,0 0 0 0 0,1 0 0 0 0,-1 0 0 0 0,0 0 0 0 0,0-1 0 0 0,0 0 0 0 0,0 0 0 0 0,0 0 0 0 0,-7 1 0 0 0,36-1 57 0 0,1 1 1 0 0,-1 1 0 0 0,0 1 0 0 0,0 2 0 0 0,0 0 0 0 0,0 2-1 0 0,-1 0 1 0 0,0 2 0 0 0,-1 0 0 0 0,0 2 0 0 0,-1 1 0 0 0,40 30 0 0 0,-59-41 14 0 0,0 0 0 0 0,-1 0 1 0 0,1 1-1 0 0,-1-1 1 0 0,0 1-1 0 0,0 0 1 0 0,0 0-1 0 0,0-1 0 0 0,0 1 1 0 0,-1 0-1 0 0,1 1 1 0 0,-1-1-1 0 0,0 0 1 0 0,0 0-1 0 0,1 7 1 0 0,-2-8-1 0 0,0 1 1 0 0,0-1 0 0 0,-1 0-1 0 0,1 1 1 0 0,-1-1 0 0 0,1 0-1 0 0,-1 1 1 0 0,0-1 0 0 0,0 0-1 0 0,0 0 1 0 0,0 0 0 0 0,0 1-1 0 0,0-1 1 0 0,-1-1 0 0 0,1 1-1 0 0,-1 0 1 0 0,0 0 0 0 0,1 0 0 0 0,-1-1-1 0 0,0 1 1 0 0,0-1 0 0 0,-4 3-1 0 0,-7 4 42 0 0,0-1-1 0 0,-1-1 0 0 0,0 0 1 0 0,0-1-1 0 0,0 0 1 0 0,-1-2-1 0 0,1 1 0 0 0,-20 1 1 0 0,-9-1-103 0 0,-68-1 0 0 0,87-4-160 0 0,-22 0-2349 0 0,-69-9 1 0 0,115 10 2429 0 0,-15-4-2257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176"/>
    </inkml:context>
    <inkml:brush xml:id="br0">
      <inkml:brushProperty name="width" value="0.05" units="cm"/>
      <inkml:brushProperty name="height" value="0.05" units="cm"/>
    </inkml:brush>
  </inkml:definitions>
  <inkml:trace contextRef="#ctx0" brushRef="#br0">0 76 7773 0 0,'2'-7'1746'0'0,"1"0"0"0"0,0 0 0 0 0,0 0 1 0 0,0 0-1 0 0,1 0 0 0 0,7-10 0 0 0,-10 16-1591 0 0,0 0-1 0 0,0 0 1 0 0,0-1-1 0 0,0 1 1 0 0,0 0 0 0 0,0 0-1 0 0,1 0 1 0 0,-1 0-1 0 0,0 0 1 0 0,0 1-1 0 0,1-1 1 0 0,-1 0-1 0 0,1 0 1 0 0,-1 1 0 0 0,1-1-1 0 0,-1 1 1 0 0,1-1-1 0 0,-1 1 1 0 0,1 0-1 0 0,-1 0 1 0 0,1 0-1 0 0,-1 0 1 0 0,1 0-1 0 0,-1 0 1 0 0,1 0 0 0 0,0 0-1 0 0,-1 0 1 0 0,1 1-1 0 0,-1-1 1 0 0,1 1-1 0 0,-1-1 1 0 0,0 1-1 0 0,1-1 1 0 0,-1 1 0 0 0,1 0-1 0 0,-1 0 1 0 0,0 0-1 0 0,2 1 1 0 0,5 5 158 0 0,-1 0 0 0 0,0 0 1 0 0,0 1-1 0 0,-1 0 0 0 0,0 0 0 0 0,6 10 1 0 0,27 59 962 0 0,-32-64-1074 0 0,16 39 844 0 0,-10-23-1916 0 0,0 0-4240 0 0,-12-26 2384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559"/>
    </inkml:context>
    <inkml:brush xml:id="br0">
      <inkml:brushProperty name="width" value="0.05" units="cm"/>
      <inkml:brushProperty name="height" value="0.05" units="cm"/>
    </inkml:brush>
  </inkml:definitions>
  <inkml:trace contextRef="#ctx0" brushRef="#br0">89 22 7557 0 0,'-18'-3'3583'0'0,"0"0"3255"0"0,-35-10 3663 0 0,187 11-6262 0 0,84 21-4806 0 0,-213-18-186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915"/>
    </inkml:context>
    <inkml:brush xml:id="br0">
      <inkml:brushProperty name="width" value="0.05" units="cm"/>
      <inkml:brushProperty name="height" value="0.05" units="cm"/>
    </inkml:brush>
  </inkml:definitions>
  <inkml:trace contextRef="#ctx0" brushRef="#br0">1 422 8157 0 0,'0'-2'523'0'0,"0"0"0"0"0,0 1 0 0 0,0-1 1 0 0,1 0-1 0 0,-1 0 0 0 0,1 0 0 0 0,-1 1 0 0 0,1-1 0 0 0,0 0 1 0 0,0 0-1 0 0,0 1 0 0 0,0-1 0 0 0,0 1 0 0 0,0-1 1 0 0,0 1-1 0 0,0-1 0 0 0,1 1 0 0 0,-1 0 0 0 0,0 0 1 0 0,3-2-1 0 0,-2 2-280 0 0,0 1 0 0 0,0-1 1 0 0,0 0-1 0 0,0 1 0 0 0,0 0 1 0 0,0-1-1 0 0,0 1 0 0 0,0 0 1 0 0,1 0-1 0 0,-1 0 0 0 0,0 0 1 0 0,0 1-1 0 0,0-1 0 0 0,0 1 1 0 0,2 0-1 0 0,7 3-7 0 0,-2 0 1 0 0,1 0-1 0 0,0 1 0 0 0,-1 1 1 0 0,16 11-1 0 0,13 14 676 0 0,66 71 0 0 0,-28-25 58 0 0,105 77 964 0 0,-159-143-1627 0 0,-21-10-247 0 0,3-12 229 0 0,-7-27 279 0 0,3-1 0 0 0,4-49 0 0 0,-1 51-342 0 0,28-219 698 0 0,-26 223-861 0 0,41-179-52 0 0,-40 187-11 0 0,3-38-2161 0 0,12 96-10009 0 0,-13-15 9007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7.569"/>
    </inkml:context>
    <inkml:brush xml:id="br0">
      <inkml:brushProperty name="width" value="0.05" units="cm"/>
      <inkml:brushProperty name="height" value="0.05" units="cm"/>
    </inkml:brush>
  </inkml:definitions>
  <inkml:trace contextRef="#ctx0" brushRef="#br0">41 256 820 0 0,'-1'33'4596'0'0,"2"-28"-2970"0"0,-1 1 0 0 0,0-1 0 0 0,0 1 0 0 0,-1-1 0 0 0,1 0 0 0 0,-1 1 0 0 0,-7 11 4291 0 0,1-21-4375 0 0,-4-13-973 0 0,8 9-304 0 0,0 0 0 0 0,1-1 1 0 0,0 0-1 0 0,1 1 0 0 0,0-1 1 0 0,0 0-1 0 0,1 0 0 0 0,0 1 1 0 0,1-1-1 0 0,1-9 0 0 0,1 1 12 0 0,0 0 0 0 0,1 0 0 0 0,1 1 0 0 0,8-18 0 0 0,-9 26-156 0 0,0 0 0 0 0,0 1-1 0 0,1-1 1 0 0,-1 1 0 0 0,2 0-1 0 0,-1 0 1 0 0,1 1 0 0 0,0 0-1 0 0,1 0 1 0 0,-1 0 0 0 0,1 1-1 0 0,1 0 1 0 0,-1 0 0 0 0,0 0-1 0 0,17-6 1 0 0,-18 9-57 0 0,0 0 0 0 0,0 0 1 0 0,0 1-1 0 0,0 0 0 0 0,0 0 0 0 0,0 0 0 0 0,1 1 0 0 0,-1 0 1 0 0,0 0-1 0 0,0 0 0 0 0,0 1 0 0 0,1 0 0 0 0,-1 0 1 0 0,0 1-1 0 0,0-1 0 0 0,0 1 0 0 0,-1 1 0 0 0,1-1 0 0 0,0 1 1 0 0,-1 0-1 0 0,0 0 0 0 0,0 1 0 0 0,6 4 0 0 0,-9-6-61 0 0,0-1-1 0 0,0 1 0 0 0,0 0 0 0 0,0 0 1 0 0,0 0-1 0 0,0 0 0 0 0,-1 0 1 0 0,1 0-1 0 0,-1 0 0 0 0,0 1 1 0 0,1-1-1 0 0,-1 0 0 0 0,0 1 0 0 0,-1-1 1 0 0,1 1-1 0 0,0-1 0 0 0,-1 1 1 0 0,1 0-1 0 0,-1-1 0 0 0,0 1 0 0 0,0 0 1 0 0,0-1-1 0 0,0 1 0 0 0,0 0 1 0 0,-1 2-1 0 0,0-1-55 0 0,-1 0 0 0 0,0 0 0 0 0,0 0 0 0 0,0 0 0 0 0,0 0 0 0 0,0-1 0 0 0,-1 1 0 0 0,0-1 0 0 0,1 0 0 0 0,-1 0 0 0 0,-1 0 0 0 0,1 0 0 0 0,0 0 1 0 0,-6 3-1 0 0,-3 1-224 0 0,1-1 1 0 0,-1 0-1 0 0,-1-1 1 0 0,-14 5-1 0 0,-21 8-1111 0 0,48-17 1360 0 0,0-1 0 0 0,0 1 0 0 0,0-1 0 0 0,0 1 0 0 0,0-1 0 0 0,0 0 0 0 0,0 1 0 0 0,0-1-1 0 0,0 1 1 0 0,0-1 0 0 0,0 1 0 0 0,1-1 0 0 0,-1 0 0 0 0,0 1 0 0 0,0-1 0 0 0,1 0 0 0 0,-1 1 0 0 0,0-1 0 0 0,0 0-1 0 0,1 1 1 0 0,-1-1 0 0 0,0 0 0 0 0,1 1 0 0 0,-1-1 0 0 0,0 0 0 0 0,1 0 0 0 0,-1 0 0 0 0,0 1 0 0 0,1-1-1 0 0,-1 0 1 0 0,1 0 0 0 0,-1 0 0 0 0,1 0 0 0 0,0 1 0 0 0,17 9-17 0 0,6 2 22 0 0,72 38 117 0 0,-85-44-43 0 0,-1 1-1 0 0,-1 0 1 0 0,1 1 0 0 0,-1-1 0 0 0,0 2-1 0 0,12 16 1 0 0,-19-23-15 0 0,0 1-1 0 0,0-1 1 0 0,0 1 0 0 0,0 0-1 0 0,-1-1 1 0 0,0 1-1 0 0,1 0 1 0 0,-1 0 0 0 0,0 0-1 0 0,0 0 1 0 0,-1 1-1 0 0,1-1 1 0 0,-1 0-1 0 0,1 0 1 0 0,-1 0 0 0 0,0 0-1 0 0,0 1 1 0 0,-1-1-1 0 0,1 0 1 0 0,-1 0 0 0 0,1 0-1 0 0,-1 0 1 0 0,0 0-1 0 0,0 0 1 0 0,0 0-1 0 0,-1 0 1 0 0,1 0 0 0 0,-1 0-1 0 0,0 0 1 0 0,1-1-1 0 0,-1 1 1 0 0,-3 2 0 0 0,0 0 10 0 0,0-1 1 0 0,0 1 0 0 0,0-2 0 0 0,0 1 0 0 0,-1 0 0 0 0,0-1-1 0 0,0 0 1 0 0,0 0 0 0 0,0-1 0 0 0,0 0 0 0 0,0 0 0 0 0,0 0-1 0 0,-1-1 1 0 0,-11 2 0 0 0,-10-2-593 0 0,1-2 0 0 0,-1-1-1 0 0,-36-6 1 0 0,-32-12-7474 0 0,83 17 4657 0 0,4-1 482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064"/>
    </inkml:context>
    <inkml:brush xml:id="br0">
      <inkml:brushProperty name="width" value="0.05" units="cm"/>
      <inkml:brushProperty name="height" value="0.05" units="cm"/>
    </inkml:brush>
  </inkml:definitions>
  <inkml:trace contextRef="#ctx0" brushRef="#br0">86 16 680 0 0,'0'0'1350'0'0,"-18"-16"10106"0"0,13 20-10862 0 0,0 0 0 0 0,1 0 0 0 0,-1 0 0 0 0,1 1 0 0 0,0-1 0 0 0,0 1 0 0 0,0 0 0 0 0,1 1 1 0 0,0-1-1 0 0,0 0 0 0 0,0 1 0 0 0,1 0 0 0 0,-1-1 0 0 0,2 1 0 0 0,-3 7 0 0 0,1 1 194 0 0,0-1-1 0 0,1 1 1 0 0,0 0 0 0 0,1 0 0 0 0,2 27-1 0 0,-1-36-665 0 0,1 1 0 0 0,-1-1 0 0 0,2 1 0 0 0,-1-1 0 0 0,0 0 0 0 0,1 1 0 0 0,0-1 0 0 0,1 0 0 0 0,-1 0 0 0 0,1 0 0 0 0,0 0 1 0 0,0-1-1 0 0,0 1 0 0 0,1-1 0 0 0,-1 0 0 0 0,1 0 0 0 0,0 0 0 0 0,0 0 0 0 0,1-1 0 0 0,-1 1 0 0 0,1-1 0 0 0,0 0 0 0 0,-1-1 0 0 0,1 1 0 0 0,1-1 0 0 0,6 2 0 0 0,-3-1-74 0 0,1-1 1 0 0,-1 0-1 0 0,1-1 1 0 0,0 0-1 0 0,0 0 1 0 0,0-1-1 0 0,-1-1 1 0 0,1 0-1 0 0,0 0 1 0 0,-1-1-1 0 0,1 0 1 0 0,0 0-1 0 0,-1-1 0 0 0,12-5 1 0 0,-12 4-358 0 0,1-1 0 0 0,-1 0 1 0 0,13-9-1 0 0,-8 1-2869 0 0,-2-1-4083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437"/>
    </inkml:context>
    <inkml:brush xml:id="br0">
      <inkml:brushProperty name="width" value="0.05" units="cm"/>
      <inkml:brushProperty name="height" value="0.05" units="cm"/>
    </inkml:brush>
  </inkml:definitions>
  <inkml:trace contextRef="#ctx0" brushRef="#br0">38 45 792 0 0,'-18'-2'3445'0'0,"-1"-3"11943"0"0,22 3-14108 0 0,14-3 43 0 0,1 1 1 0 0,-1 0-1 0 0,0 1 1 0 0,1 1-1 0 0,22 1 1 0 0,9-3-1304 0 0,-1-2-3285 0 0,-32 0-5510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822"/>
    </inkml:context>
    <inkml:brush xml:id="br0">
      <inkml:brushProperty name="width" value="0.05" units="cm"/>
      <inkml:brushProperty name="height" value="0.05" units="cm"/>
    </inkml:brush>
  </inkml:definitions>
  <inkml:trace contextRef="#ctx0" brushRef="#br0">51 196 496 0 0,'-3'-2'304'0'0,"-23"-10"3525"0"0,4-6 8002 0 0,25 14-10003 0 0,1-2-1320 0 0,0 1 1 0 0,0 0-1 0 0,1 0 1 0 0,0 0-1 0 0,0 1 1 0 0,0-1-1 0 0,1 1 1 0 0,-1 1-1 0 0,1-1 1 0 0,0 1-1 0 0,11-5 1 0 0,13-4 1162 0 0,36-9 1 0 0,-59 19-1440 0 0,54-13 1416 0 0,103-12 1 0 0,-11 3-144 0 0,-140 22-6666 0 0,-24 7-1877 0 0,0-1 3512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4.619"/>
    </inkml:context>
    <inkml:brush xml:id="br0">
      <inkml:brushProperty name="width" value="0.05" units="cm"/>
      <inkml:brushProperty name="height" value="0.05" units="cm"/>
    </inkml:brush>
  </inkml:definitions>
  <inkml:trace contextRef="#ctx0" brushRef="#br0">19 4 200 0 0,'-7'-1'2083'0'0,"7"1"-1957"0"0,-1 0 0 0 0,1 0 0 0 0,0 0 0 0 0,-1 0 0 0 0,1 0 0 0 0,-1 0-1 0 0,1 0 1 0 0,0 0 0 0 0,-1 0 0 0 0,1 0 0 0 0,-1 0 0 0 0,1 0 0 0 0,0 0 0 0 0,-1 0 0 0 0,1 0 0 0 0,-1 0 0 0 0,1 1 0 0 0,0-1 0 0 0,-1 0 0 0 0,1 0 0 0 0,0 0 0 0 0,-1 1 0 0 0,1-1 0 0 0,0 0 0 0 0,-1 0 0 0 0,1 1 0 0 0,0-1 0 0 0,-2 2 1675 0 0,34 11 2169 0 0,1-5-2505 0 0,1-1 0 0 0,-1-2-1 0 0,61 2 1 0 0,103-14 1772 0 0,-172 4-2604 0 0,0-1-1 0 0,0-1 1 0 0,0-1-1 0 0,38-16 1 0 0,-62 22-445 0 0,-1 2-162 0 0,0 1 0 0 0,-1-1 0 0 0,1 0 0 0 0,0 1 0 0 0,-1-1 0 0 0,0 0 0 0 0,0 1 1 0 0,1-1-1 0 0,-4 4 0 0 0,-6 18 65 0 0,0 1 1 0 0,1 1-1 0 0,2-1 1 0 0,0 1-1 0 0,2 0 0 0 0,1 1 1 0 0,1-1-1 0 0,1 39 1 0 0,3-33 175 0 0,2-1 1 0 0,1 1-1 0 0,1-1 1 0 0,2 0-1 0 0,1 0 0 0 0,21 50 1 0 0,57 96 1080 0 0,-62-133-924 0 0,-7 4 183 0 0,-17-47-605 0 0,0-1 0 0 0,0 0 0 0 0,0 1 0 0 0,0-1 0 0 0,0 1 0 0 0,0-1-1 0 0,0 0 1 0 0,0 1 0 0 0,0-1 0 0 0,0 1 0 0 0,0-1 0 0 0,-1 0 0 0 0,1 1-1 0 0,0-1 1 0 0,0 0 0 0 0,0 1 0 0 0,0-1 0 0 0,-1 0 0 0 0,1 1 0 0 0,0-1-1 0 0,0 0 1 0 0,-1 1 0 0 0,1-1 0 0 0,0 0 0 0 0,0 1 0 0 0,-1-1 0 0 0,1 0 0 0 0,0 0-1 0 0,-1 0 1 0 0,1 1 0 0 0,-1-1 0 0 0,1 0 0 0 0,0 0 0 0 0,-1 0 0 0 0,1 0-1 0 0,0 0 1 0 0,-1 0 0 0 0,1 0 0 0 0,-1 1 0 0 0,-16 1-57 0 0,-45-3-15 0 0,33-1 27 0 0,-1 2 0 0 0,1 0-1 0 0,0 2 1 0 0,-51 11 0 0 0,80-13 58 0 0,0 0 1 0 0,0 0 0 0 0,0 0 0 0 0,0 0 0 0 0,0 0-1 0 0,0 0 1 0 0,0 0 0 0 0,1 0 0 0 0,-1 0 0 0 0,0 0-1 0 0,0 0 1 0 0,0 0 0 0 0,0 0 0 0 0,0 0 0 0 0,0 0-1 0 0,0 0 1 0 0,0 0 0 0 0,0 0 0 0 0,0 0 0 0 0,0 0-1 0 0,0 1 1 0 0,0-1 0 0 0,0 0 0 0 0,0 0 0 0 0,0 0-1 0 0,0 0 1 0 0,0 0 0 0 0,0 0 0 0 0,0 0-1 0 0,0 0 1 0 0,0 0 0 0 0,0 0 0 0 0,0 0 0 0 0,0 0-1 0 0,0 0 1 0 0,0 0 0 0 0,0 0 0 0 0,0 0 0 0 0,0 0-1 0 0,0 1 1 0 0,0-1 0 0 0,0 0 0 0 0,0 0 0 0 0,0 0-1 0 0,0 0 1 0 0,-1 0 0 0 0,1 0 0 0 0,0 0 0 0 0,0 0-1 0 0,0 0 1 0 0,0 0 0 0 0,11 2 324 0 0,15 1 31 0 0,177-20 1162 0 0,-88 3-928 0 0,-100 12-2857 0 0,-2-1-5390 0 0,-2 0 3265 0 0,-7 2 1206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10.118"/>
    </inkml:context>
    <inkml:brush xml:id="br0">
      <inkml:brushProperty name="width" value="0.05" units="cm"/>
      <inkml:brushProperty name="height" value="0.05" units="cm"/>
      <inkml:brushProperty name="color" value="#BB5B18"/>
      <inkml:brushProperty name="inkEffects" value="bronze"/>
      <inkml:brushProperty name="anchorX" value="1925.15381"/>
      <inkml:brushProperty name="anchorY" value="4200.75781"/>
      <inkml:brushProperty name="scaleFactor" value="0.5"/>
    </inkml:brush>
  </inkml:definitions>
  <inkml:trace contextRef="#ctx0" brushRef="#br0">205 116 284 0 0,'0'0'0'0'0,"-4"0"716"0"0,-6 0 304 0 0,-4 0 99 0 0,-3 0 121 0 0,-3 0 83 0 0,0-1 52 0 0,2 1 43 0 0,1-1 5 0 0,1 0-10 0 0,3 0-37 0 0,3 1-50 0 0,1-1-55 0 0,3 0-64 0 0,1 1-54 0 0,3-1-61 0 0,1-1-65 0 0,1 0-53 0 0,4-3-63 0 0,5 0-73 0 0,7-3-51 0 0,6-1-54 0 0,6 0-53 0 0,6-2-52 0 0,4 1-57 0 0,3 0-55 0 0,1 1-47 0 0,0 1-44 0 0,-3 2-45 0 0,-3 0-34 0 0,-5 2-43 0 0,-5 2-25 0 0,-4 0-35 0 0,-5 2-17 0 0,-2 0-26 0 0,-4 1-20 0 0,-2 1-10 0 0,-2 1-24 0 0,-3 0-8 0 0,0 1-19 0 0,-2 1-6 0 0,-1 2-9 0 0,-1 1-12 0 0,-2 4-12 0 0,0 1-8 0 0,-2 4-3 0 0,-2 4-10 0 0,-1 3 3 0 0,-4 4 2 0 0,0 3-10 0 0,-2 0 4 0 0,-1 0 3 0 0,-1 0 7 0 0,0-2 8 0 0,1-3-6 0 0,1-3 17 0 0,2-4 4 0 0,2-3 19 0 0,1-3 18 0 0,2-3 25 0 0,1-2 214 0 0,1-3-277 0 0,0 0 116 0 0,2-2-70 0 0,0-2 4 0 0,1 0-31 0 0,-1-2-124 0 0,-2-1 34 0 0,-1-2-19 0 0,-1-2 0 0 0,-2-2 0 0 0,-3-2 0 0 0,-1-3 0 0 0,-4-2 0 0 0,-2-2 0 0 0,0 1 0 0 0,-3-1 0 0 0,0 1 0 0 0,0 1 0 0 0,1 3 0 0 0,0 1 0 0 0,1 3 0 0 0,1 1 0 0 0,2 2 0 0 0,1 1 0 0 0,1 1 0 0 0,2 0 0 0 0,2 1 0 0 0,2 1 0 0 0,1-1 0 0 0,1 1 0 0 0,2 0 0 0 0,0-1 0 0 0,1 1 0 0 0,1-1 0 0 0,1 1 0 0 0,0 1 0 0 0,4-5 0 0 0,2-1 0 0 0,3-2 0 0 0,5-3 0 0 0,5-2 0 0 0,5-1 0 0 0,4-1 0 0 0,3 0 0 0 0,4-1 0 0 0,1 1 0 0 0,1 1 0 0 0,-1 0 0 0 0,-3 2 0 0 0,-3 1 0 0 0,-5 2 0 0 0,-5 1 0 0 0,-4 1 0 0 0,-5 2 0 0 0,-2 0 0 0 0,-4 2 0 0 0,-3 1 0 0 0,0 1 0 0 0,-1 1 0 0 0,-6-1 0 0 0,-2 2 0 0 0,-3 1 0 0 0,-5 2 0 0 0,-3 1 0 0 0,-5 3 0 0 0,-4 1 0 0 0,0 1 0 0 0,-1 0 0 0 0,3 0 0 0 0,2-1 0 0 0,3 0 0 0 0,3-2 0 0 0,4 0 0 0 0,2-2 0 0 0,3 0 0 0 0,2-1 0 0 0,3-1 0 0 0,1-1 0 0 0,2-1 0 0 0,4 0 0 0 0,3-1 0 0 0,4 1 0 0 0,4-2 0 0 0,4 0 0 0 0,2-1 0 0 0,1 1 0 0 0,1-1 0 0 0,-2 0 0 0 0,-2 1 0 0 0,-2 1 0 0 0,-4 1 0 0 0,-3 0 0 0 0,-3 1 0 0 0,-3 1 0 0 0,-3 1 0 0 0,-4 2 0 0 0,-2 0 0 0 0,-4 2 0 0 0,-1 1 0 0 0,0 0 0 0 0,-1 0 0 0 0,1-1 0 0 0,0-1 0 0 0,3 0 0 0 0,0-1 0 0 0,2-1 0 0 0,1-1 0 0 0,2 0 0 0 0,1-1 0 0 0,1 0-84 0 0,1-1-307 0 0,1 1-198 0 0,1-1-439 0 0,2 1 273 0 0,2 0-1192 0 0,1 1-3084 0 0,1 0 1747 0 0,-2-1 4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5.512"/>
    </inkml:context>
    <inkml:brush xml:id="br0">
      <inkml:brushProperty name="width" value="0.05" units="cm"/>
      <inkml:brushProperty name="height" value="0.05" units="cm"/>
    </inkml:brush>
  </inkml:definitions>
  <inkml:trace contextRef="#ctx0" brushRef="#br0">58 47 120 0 0,'0'-9'2171'0'0,"3"-29"14334"0"0,-5 39-16368 0 0,1 0 1 0 0,-1-1-1 0 0,1 1 0 0 0,-1 0 0 0 0,1 0 0 0 0,-1 0 0 0 0,1 0 0 0 0,0 0 0 0 0,-1 1 0 0 0,1-1 0 0 0,0 0 1 0 0,0 1-1 0 0,0-1 0 0 0,0 1 0 0 0,0-1 0 0 0,-1 3 0 0 0,-15 29 1262 0 0,17-32-1330 0 0,-4 7 233 0 0,1 0 0 0 0,0 0 0 0 0,0 0 1 0 0,1 0-1 0 0,0 0 0 0 0,0 1 0 0 0,1-1 1 0 0,1 1-1 0 0,-1-1 0 0 0,1 1 0 0 0,0-1 1 0 0,1 1-1 0 0,0-1 0 0 0,3 10 0 0 0,-2-12-172 0 0,0 0-1 0 0,0 1 1 0 0,1-1-1 0 0,0 0 0 0 0,1 0 1 0 0,-1-1-1 0 0,1 1 0 0 0,0-1 1 0 0,0 0-1 0 0,1 0 1 0 0,-1 0-1 0 0,1 0 0 0 0,0-1 1 0 0,1 0-1 0 0,-1 0 1 0 0,1 0-1 0 0,-1-1 0 0 0,10 4 1 0 0,2-1 0 0 0,-1 0-1 0 0,1-1 1 0 0,0-1 0 0 0,1-1 0 0 0,-1 0 0 0 0,1-2 0 0 0,-1 0 0 0 0,1 0 0 0 0,-1-2-1 0 0,1 0 1 0 0,0-1 0 0 0,-1-1 0 0 0,0-1 0 0 0,20-6 0 0 0,4-8-1002 0 0,-38 17 254 0 0,-1 0-1 0 0,0-1 1 0 0,0 1-1 0 0,0-1 1 0 0,0 0-1 0 0,0 0 1 0 0,-1 0-1 0 0,4-4 1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5.883"/>
    </inkml:context>
    <inkml:brush xml:id="br0">
      <inkml:brushProperty name="width" value="0.05" units="cm"/>
      <inkml:brushProperty name="height" value="0.05" units="cm"/>
    </inkml:brush>
  </inkml:definitions>
  <inkml:trace contextRef="#ctx0" brushRef="#br0">61 47 6817 0 0,'-57'-12'12137'0'0,"56"12"-12073"0"0,1 0 1 0 0,0 0-1 0 0,0 0 0 0 0,0 0 1 0 0,0 0-1 0 0,0 0 1 0 0,0 0-1 0 0,0 0 1 0 0,0 0-1 0 0,-1 0 1 0 0,1 0-1 0 0,0 0 0 0 0,0 0 1 0 0,0 0-1 0 0,0 0 1 0 0,0 0-1 0 0,0 0 1 0 0,-1-1 386 0 0,1 1-387 0 0,0 0 1 0 0,0 0-1 0 0,0 0 0 0 0,0 0 1 0 0,0 0-1 0 0,0 0 1 0 0,0 0-1 0 0,0 0 1 0 0,0 0-1 0 0,0-1 1 0 0,0 1-1 0 0,0 0 0 0 0,0 0 1 0 0,0 0-1 0 0,0 0 1 0 0,0 0-1 0 0,0 0 1 0 0,0 0-1 0 0,0 0 1 0 0,0-1-1 0 0,0 1 0 0 0,0 0 1 0 0,0 0-1 0 0,0 0 1 0 0,0 0-1 0 0,0 0 1 0 0,0 0-1 0 0,0 0 0 0 0,0 0 1 0 0,0 0-1 0 0,0-1 1 0 0,15-4 575 0 0,1 1 0 0 0,-1 0 1 0 0,1 1-1 0 0,-1 0 1 0 0,1 1-1 0 0,22 1 0 0 0,21-4-913 0 0,-53 4-720 0 0,11-1-1007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210"/>
    </inkml:context>
    <inkml:brush xml:id="br0">
      <inkml:brushProperty name="width" value="0.05" units="cm"/>
      <inkml:brushProperty name="height" value="0.05" units="cm"/>
    </inkml:brush>
  </inkml:definitions>
  <inkml:trace contextRef="#ctx0" brushRef="#br0">53 49 192 0 0,'-16'-4'1648'0'0,"12"3"-370"0"0,-1 0 0 0 0,0 0 0 0 0,1-1 0 0 0,-1 1 0 0 0,1-1 0 0 0,-6-3 4846 0 0,11 4-5991 0 0,-1 1 0 0 0,0-1 0 0 0,0 0 0 0 0,1 0 0 0 0,-1 1 0 0 0,0-1 0 0 0,1 1 0 0 0,-1-1 0 0 0,1 0 0 0 0,-1 1 0 0 0,1-1 0 0 0,-1 1 0 0 0,1-1 0 0 0,-1 1 0 0 0,1-1 0 0 0,0 1 0 0 0,-1-1 0 0 0,1 1 0 0 0,0 0 0 0 0,-1-1 0 0 0,1 1 0 0 0,0 0 0 0 0,-1 0 0 0 0,1 0 0 0 0,1-1 0 0 0,24-4 1517 0 0,-20 4-1067 0 0,32-4 1570 0 0,38-2 1 0 0,-36 7-4017 0 0,-2 2-4808 0 0,-30-2 3819 0 0,0-1 409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549"/>
    </inkml:context>
    <inkml:brush xml:id="br0">
      <inkml:brushProperty name="width" value="0.05" units="cm"/>
      <inkml:brushProperty name="height" value="0.05" units="cm"/>
    </inkml:brush>
  </inkml:definitions>
  <inkml:trace contextRef="#ctx0" brushRef="#br0">1 11 160 0 0,'0'0'1104'0'0,"14"-5"9729"0"0,33 7-3531 0 0,2 0-3686 0 0,83 1-251 0 0,-34-9-1407 0 0,-57 1-4001 0 0,-37 5 1620 0 0,10-1-9371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876"/>
    </inkml:context>
    <inkml:brush xml:id="br0">
      <inkml:brushProperty name="width" value="0.05" units="cm"/>
      <inkml:brushProperty name="height" value="0.05" units="cm"/>
    </inkml:brush>
  </inkml:definitions>
  <inkml:trace contextRef="#ctx0" brushRef="#br0">40 0 7121 0 0,'-5'3'1767'0'0,"1"-1"-562"0"0,0 1 0 0 0,0-1 1 0 0,0 1-1 0 0,0 0 1 0 0,0 1-1 0 0,1-1 1 0 0,-4 4-1 0 0,7-6-1114 0 0,-1-1 0 0 0,1 1 0 0 0,0-1 1 0 0,0 1-1 0 0,0-1 0 0 0,0 0 0 0 0,0 1 0 0 0,0-1 0 0 0,0 1 0 0 0,0-1 0 0 0,0 1 0 0 0,1-1 1 0 0,-1 0-1 0 0,0 1 0 0 0,0-1 0 0 0,0 1 0 0 0,0-1 0 0 0,1 1 0 0 0,-1-1 0 0 0,0 0 1 0 0,0 1-1 0 0,1-1 0 0 0,-1 0 0 0 0,0 1 0 0 0,0-1 0 0 0,1 0 0 0 0,-1 1 0 0 0,0-1 1 0 0,1 0-1 0 0,-1 0 0 0 0,1 0 0 0 0,-1 1 0 0 0,0-1 0 0 0,1 0 0 0 0,-1 0 0 0 0,1 0 1 0 0,-1 0-1 0 0,1 1 0 0 0,19 6 957 0 0,-18-7-718 0 0,18 5 378 0 0,0-2-1 0 0,0 0 1 0 0,0-1-1 0 0,1-2 1 0 0,-1 0-1 0 0,26-3 1 0 0,-14 3-3457 0 0,-18 0-6494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9.387"/>
    </inkml:context>
    <inkml:brush xml:id="br0">
      <inkml:brushProperty name="width" value="0.05" units="cm"/>
      <inkml:brushProperty name="height" value="0.05" units="cm"/>
    </inkml:brush>
  </inkml:definitions>
  <inkml:trace contextRef="#ctx0" brushRef="#br0">3 81 7641 0 0,'0'-3'2418'0'0,"-2"-7"4054"0"0,3 3-4121 0 0,-1 6-2307 0 0,1 1 0 0 0,0-1 0 0 0,0 1 0 0 0,0-1 0 0 0,-1 1-1 0 0,1-1 1 0 0,0 1 0 0 0,0 0 0 0 0,0 0 0 0 0,0-1 0 0 0,0 1-1 0 0,0 0 1 0 0,0 0 0 0 0,0 0 0 0 0,0 0 0 0 0,0 0 0 0 0,0 0-1 0 0,0 0 1 0 0,1 0 0 0 0,147-3 1126 0 0,273-41-1 0 0,-366 36-1784 0 0,-55 8 603 0 0,-1 0 1 0 0,1 0 0 0 0,-1 0 0 0 0,1 0 0 0 0,-1 0-1 0 0,1 1 1 0 0,-1-1 0 0 0,1 0 0 0 0,-1 0 0 0 0,0 1-1 0 0,1-1 1 0 0,-1 0 0 0 0,1 0 0 0 0,-1 1 0 0 0,0-1-1 0 0,1 0 1 0 0,-1 1 0 0 0,1-1 0 0 0,-1 1-1 0 0,0-1 1 0 0,0 0 0 0 0,1 1 0 0 0,-1-1 0 0 0,0 1-1 0 0,0-1 1 0 0,0 1 0 0 0,1-1 0 0 0,-1 1 0 0 0,0-1-1 0 0,0 1 1 0 0,0-1 0 0 0,0 1 0 0 0,0-1 0 0 0,0 1-1 0 0,0 0 1 0 0,-1 21 107 0 0,0-15-93 0 0,0 30 345 0 0,2 1 0 0 0,2-1-1 0 0,1 0 1 0 0,2 0 0 0 0,10 37 0 0 0,67 175 1905 0 0,-73-225-2070 0 0,-3-9-70 0 0,-1 1 0 0 0,-1-1 0 0 0,0 1-1 0 0,-1-1 1 0 0,-1 1 0 0 0,0 1 0 0 0,0 27 0 0 0,-3-42-130 0 0,0 1 0 0 0,-1-1 0 0 0,1 1 0 0 0,-1 0 0 0 0,0-1 0 0 0,0 0 0 0 0,0 1 0 0 0,0-1 0 0 0,0 1 0 0 0,-1-1 0 0 0,1 0 0 0 0,-1 0 0 0 0,1 0 0 0 0,-1 0 0 0 0,0 0 0 0 0,0 0 1 0 0,0-1-1 0 0,0 1 0 0 0,0 0 0 0 0,0-1 0 0 0,0 0 0 0 0,-1 1 0 0 0,1-1 0 0 0,-1 0 0 0 0,1 0 0 0 0,0 0 0 0 0,-5 0 0 0 0,-6 3-69 0 0,-1-2 0 0 0,0 0-1 0 0,-27 1 1 0 0,26-2 73 0 0,-251 8 916 0 0,271-9-525 0 0,358-28 3751 0 0,-332 28-9685 0 0,-18 0-1553 0 0,-7 0 3934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102"/>
    </inkml:context>
    <inkml:brush xml:id="br0">
      <inkml:brushProperty name="width" value="0.05" units="cm"/>
      <inkml:brushProperty name="height" value="0.05" units="cm"/>
    </inkml:brush>
  </inkml:definitions>
  <inkml:trace contextRef="#ctx0" brushRef="#br0">123 273 5949 0 0,'-3'4'5893'0'0,"-6"13"-391"0"0,8-15-4957 0 0,1 0 0 0 0,-1 0 0 0 0,0 0-1 0 0,0 0 1 0 0,0 0 0 0 0,0 0 0 0 0,0 0-1 0 0,0-1 1 0 0,-2 3 0 0 0,-6-3 3019 0 0,-2-12-2740 0 0,6 2-601 0 0,0-1-1 0 0,0 0 0 0 0,0 0 0 0 0,1 0 1 0 0,1 0-1 0 0,0-1 0 0 0,0 1 0 0 0,1-1 0 0 0,0 0 1 0 0,1 0-1 0 0,1 0 0 0 0,-1 1 0 0 0,2-1 0 0 0,-1 0 1 0 0,4-16-1 0 0,-2 20-156 0 0,-1 0 0 0 0,1 0 0 0 0,1 0 0 0 0,-1 1 0 0 0,1-1 0 0 0,0 1 0 0 0,1-1 1 0 0,0 1-1 0 0,0 0 0 0 0,8-9 0 0 0,-8 11-32 0 0,0 0 0 0 0,1 0 1 0 0,-1 1-1 0 0,1 0 0 0 0,-1 0 0 0 0,1 0 1 0 0,0 0-1 0 0,0 1 0 0 0,1 0 0 0 0,-1 0 1 0 0,0 0-1 0 0,1 1 0 0 0,-1 0 0 0 0,1 0 1 0 0,5-1-1 0 0,-4 2-29 0 0,-1 0 0 0 0,0 0 0 0 0,0 1 0 0 0,1 0 0 0 0,-1 0 0 0 0,0 0 0 0 0,0 0 0 0 0,0 1 0 0 0,0 0 0 0 0,0 1 0 0 0,-1-1 0 0 0,1 1 0 0 0,-1 0 0 0 0,1 1 0 0 0,-1-1 0 0 0,0 1 0 0 0,0 0 0 0 0,-1 0 0 0 0,1 1 0 0 0,5 7 0 0 0,-7-9-30 0 0,0 1-1 0 0,0 1 1 0 0,0-1-1 0 0,-1 0 1 0 0,0 1-1 0 0,0-1 1 0 0,0 1-1 0 0,-1-1 1 0 0,1 1-1 0 0,-1 0 1 0 0,0 0-1 0 0,0 0 1 0 0,-1 0-1 0 0,1 0 1 0 0,-1 0-1 0 0,0 0 1 0 0,-1 0-1 0 0,1-1 0 0 0,-1 1 1 0 0,0 0-1 0 0,0 0 1 0 0,-1 0-1 0 0,1 0 1 0 0,-1-1-1 0 0,-4 9 1 0 0,1-5 5 0 0,0-1 0 0 0,-1 1 0 0 0,0-1 0 0 0,0 0 1 0 0,-1-1-1 0 0,1 0 0 0 0,-14 10 0 0 0,-4 0-144 0 0,-29 15-1 0 0,30-19-139 0 0,23-11 163 0 0,17-3-226 0 0,25-1 361 0 0,1 2 0 0 0,78 9-1 0 0,-92-4 39 0 0,-1 1 0 0 0,1 1 0 0 0,-1 2-1 0 0,-1 1 1 0 0,29 13 0 0 0,-48-18-29 0 0,0 0 0 0 0,-1 0 1 0 0,1 1-1 0 0,-1 0 0 0 0,0 0 0 0 0,0 1 1 0 0,8 7-1 0 0,-14-11 5 0 0,1 0 1 0 0,-1 0-1 0 0,0-1 0 0 0,1 1 1 0 0,-1 0-1 0 0,0 0 0 0 0,0 0 1 0 0,0 0-1 0 0,0 0 0 0 0,-1 1 1 0 0,1-1-1 0 0,0 0 1 0 0,-1 0-1 0 0,0 0 0 0 0,1 1 1 0 0,-1-1-1 0 0,0 0 0 0 0,0 1 1 0 0,0-1-1 0 0,-1 0 0 0 0,1 0 1 0 0,-1 1-1 0 0,1-1 0 0 0,-1 0 1 0 0,1 0-1 0 0,-1 0 0 0 0,0 0 1 0 0,0 0-1 0 0,0 0 0 0 0,0 0 1 0 0,-1 0-1 0 0,1 0 0 0 0,-3 2 1 0 0,-4 5 46 0 0,0-1 0 0 0,0-1 0 0 0,-1 1-1 0 0,0-1 1 0 0,-1-1 0 0 0,1 0 0 0 0,-1 0 0 0 0,-1-1 0 0 0,1 0 0 0 0,-1-1 0 0 0,1 0 0 0 0,-1-1 0 0 0,0 0 0 0 0,-15 2 0 0 0,-12 0 167 0 0,-1-2 1 0 0,-75-2 0 0 0,79-2-553 0 0,0-1 0 0 0,-1-2 1 0 0,1-2-1 0 0,0-1 0 0 0,-46-16 0 0 0,66 15 23 0 0,7-1-3331 0 0,8 9 3353 0 0,0-1 1 0 0,0 0-1 0 0,0 0 0 0 0,0 0 0 0 0,0 1 0 0 0,0-1 0 0 0,0 0 0 0 0,0 0 0 0 0,1 0 0 0 0,-1 1 0 0 0,0-1 0 0 0,1 0 1 0 0,-1 0-1 0 0,0 1 0 0 0,1-1 0 0 0,-1 0 0 0 0,1 1 0 0 0,-1-1 0 0 0,1 1 0 0 0,-1-1 0 0 0,1 0 0 0 0,-1 1 0 0 0,1-1 1 0 0,0 1-1 0 0,-1 0 0 0 0,1-1 0 0 0,0 1 0 0 0,-1-1 0 0 0,1 1 0 0 0,0 0 0 0 0,0 0 0 0 0,-1-1 0 0 0,1 1 0 0 0,1 0 0 0 0,12-7-2497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491"/>
    </inkml:context>
    <inkml:brush xml:id="br0">
      <inkml:brushProperty name="width" value="0.05" units="cm"/>
      <inkml:brushProperty name="height" value="0.05" units="cm"/>
    </inkml:brush>
  </inkml:definitions>
  <inkml:trace contextRef="#ctx0" brushRef="#br0">1 7 532 0 0,'6'-6'10032'0'0,"-5"6"-9799"0"0,5 11 3040 0 0,3 20-911 0 0,0 8-30 0 0,1 0 0 0 0,24 61 1 0 0,-20-68-3414 0 0,27 47 1 0 0,-27-62-6044 0 0,-10-14 4701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829"/>
    </inkml:context>
    <inkml:brush xml:id="br0">
      <inkml:brushProperty name="width" value="0.05" units="cm"/>
      <inkml:brushProperty name="height" value="0.05" units="cm"/>
    </inkml:brush>
  </inkml:definitions>
  <inkml:trace contextRef="#ctx0" brushRef="#br0">76 86 9685 0 0,'-76'-7'20903'0'0,"254"-8"-18504"0"0,29-4-4321 0 0,-72-5-6536 0 0,-101 15 4689 0 0,0-2 540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1.392"/>
    </inkml:context>
    <inkml:brush xml:id="br0">
      <inkml:brushProperty name="width" value="0.05" units="cm"/>
      <inkml:brushProperty name="height" value="0.05" units="cm"/>
    </inkml:brush>
  </inkml:definitions>
  <inkml:trace contextRef="#ctx0" brushRef="#br0">22 159 8365 0 0,'-8'-18'6601'0'0,"6"14"-5564"0"0,0 0-1 0 0,0 0 1 0 0,0 0 0 0 0,1 0 0 0 0,0 0 0 0 0,-1-1-1 0 0,2 1 1 0 0,-2-6 0 0 0,3 9-919 0 0,-1 0 1 0 0,0 0 0 0 0,1 0-1 0 0,-1-1 1 0 0,1 1-1 0 0,0 0 1 0 0,-1 0 0 0 0,1 0-1 0 0,0 0 1 0 0,0 0-1 0 0,-1 0 1 0 0,1 0-1 0 0,0 0 1 0 0,0 0 0 0 0,0 1-1 0 0,0-1 1 0 0,0 0-1 0 0,1 1 1 0 0,-1-1-1 0 0,1 0 1 0 0,24-10 821 0 0,7 1-314 0 0,0 3 1 0 0,0 1-1 0 0,63-4 0 0 0,-14 2 82 0 0,62-18 500 0 0,-144 26-1209 0 0,1 0-1 0 0,-1 0 1 0 0,1 0 0 0 0,-1 0-1 0 0,1 0 1 0 0,-1 0-1 0 0,1 1 1 0 0,-1-1-1 0 0,1 0 1 0 0,-1 0 0 0 0,1 0-1 0 0,-1 0 1 0 0,1 1-1 0 0,-1-1 1 0 0,1 0-1 0 0,-1 1 1 0 0,0-1 0 0 0,1 0-1 0 0,-1 1 1 0 0,1-1-1 0 0,-1 0 1 0 0,0 1-1 0 0,1-1 1 0 0,-1 1 0 0 0,0-1-1 0 0,0 0 1 0 0,1 1-1 0 0,-1-1 1 0 0,0 1-1 0 0,0-1 1 0 0,0 1 0 0 0,0-1-1 0 0,1 1 1 0 0,-1 0-1 0 0,3 23-66 0 0,-3-16 56 0 0,10 74 145 0 0,-5-33 71 0 0,2-1 0 0 0,21 75-1 0 0,7-28-201 0 0,3-1-1 0 0,82 140 1 0 0,-115-225-2 0 0,-1-1 0 0 0,0 1 0 0 0,0-1 0 0 0,0 1 0 0 0,-1 0 0 0 0,2 13 0 0 0,-5-21 0 0 0,0-1 0 0 0,1 1 0 0 0,-1-1 0 0 0,0 1 0 0 0,0-1 0 0 0,0 1 0 0 0,0 0 0 0 0,-1-1 0 0 0,1 1 0 0 0,0-1 0 0 0,0 1 0 0 0,0 0 0 0 0,0-1 0 0 0,-1 1 0 0 0,1-1 0 0 0,0 1 0 0 0,0-1 0 0 0,-1 1 0 0 0,1-1 0 0 0,0 1 0 0 0,-1-1 0 0 0,1 1 0 0 0,-1-1 0 0 0,1 1 0 0 0,-1-1 0 0 0,1 0 0 0 0,-1 1 0 0 0,1-1 0 0 0,-1 0 0 0 0,1 1 0 0 0,-1-1 0 0 0,1 0 0 0 0,-1 0 0 0 0,1 0 0 0 0,-1 1 0 0 0,1-1 0 0 0,-2 0 0 0 0,-21-1 0 0 0,19 1 0 0 0,-201-33 0 0 0,44 5 0 0 0,137 23-1 0 0,16 4 1 0 0,1-1 0 0 0,0 1-1 0 0,-1 0 1 0 0,0 1 0 0 0,1 0 0 0 0,-11 1 0 0 0,25 5 3 0 0,8 1-4 0 0,35 1 1 0 0,1-2 0 0 0,-1-2 0 0 0,85-4 0 0 0,-103-1-2674 0 0,-1 0 0 0 0,1-2 0 0 0,-1-2 0 0 0,35-9 0 0 0,-48 7-650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29.199"/>
    </inkml:context>
    <inkml:brush xml:id="br0">
      <inkml:brushProperty name="width" value="0.05" units="cm"/>
      <inkml:brushProperty name="height" value="0.05" units="cm"/>
    </inkml:brush>
  </inkml:definitions>
  <inkml:trace contextRef="#ctx0" brushRef="#br0">22 64 588 0 0,'-22'-1'17396'0'0,"43"-9"-15840"0"0,-1 2 0 0 0,1 0 0 0 0,33-7 0 0 0,14-5-3278 0 0,-59 19 470 0 0,2 1-4996 0 0,-8 0 4838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2.911"/>
    </inkml:context>
    <inkml:brush xml:id="br0">
      <inkml:brushProperty name="width" value="0.05" units="cm"/>
      <inkml:brushProperty name="height" value="0.05" units="cm"/>
    </inkml:brush>
  </inkml:definitions>
  <inkml:trace contextRef="#ctx0" brushRef="#br0">242 39 716 0 0,'1'-1'311'0'0,"-1"0"-1"0"0,1 0 1 0 0,-1 0 0 0 0,1 0 0 0 0,-1 0-1 0 0,0 0 1 0 0,0 0 0 0 0,1 0-1 0 0,-1 0 1 0 0,0 0 0 0 0,0 0-1 0 0,0-1 1 0 0,0 1 0 0 0,0 0-1 0 0,0 0 1 0 0,-1 0 0 0 0,1 0 0 0 0,0 0-1 0 0,0 0 1 0 0,-1 0 0 0 0,1 0-1 0 0,-2-2 1 0 0,1 2 3 0 0,0 0 0 0 0,0 0-1 0 0,-1 0 1 0 0,1 0 0 0 0,0 0 0 0 0,-1 0-1 0 0,1 1 1 0 0,-1-1 0 0 0,1 0 0 0 0,-1 1 0 0 0,1-1-1 0 0,-1 1 1 0 0,1-1 0 0 0,-1 1 0 0 0,-3 0 0 0 0,-4-1 284 0 0,-1 1 1 0 0,0 0 0 0 0,1 0 0 0 0,-1 1 0 0 0,1 1 0 0 0,-1 0 0 0 0,1 0 0 0 0,-1 0 0 0 0,1 1 0 0 0,0 1 0 0 0,0 0-1 0 0,-14 8 1 0 0,17-9-343 0 0,0 1-1 0 0,1 0 0 0 0,-1 0 0 0 0,1 0 1 0 0,0 0-1 0 0,0 1 0 0 0,1 0 1 0 0,0 0-1 0 0,-1 0 0 0 0,1 0 0 0 0,1 1 1 0 0,-1 0-1 0 0,1 0 0 0 0,0 0 0 0 0,1 0 1 0 0,-1 0-1 0 0,1 0 0 0 0,0 1 0 0 0,0 6 1 0 0,1-8-123 0 0,2 0 0 0 0,-1-1-1 0 0,0 1 1 0 0,1-1 0 0 0,0 1 0 0 0,0-1 0 0 0,0 0 0 0 0,1 1 0 0 0,0-1 0 0 0,-1 0 0 0 0,1 0 0 0 0,1 0-1 0 0,-1 0 1 0 0,1 0 0 0 0,-1 0 0 0 0,1-1 0 0 0,0 1 0 0 0,0-1 0 0 0,1 0 0 0 0,5 5 0 0 0,2 0 153 0 0,0 0 0 0 0,1 0 0 0 0,0-1 0 0 0,0-1 0 0 0,21 9 0 0 0,-5-6 60 0 0,1 0 0 0 0,0-2 0 0 0,52 7-1 0 0,-60-12-161 0 0,1-1 0 0 0,-1-1 0 0 0,1-1-1 0 0,-1 0 1 0 0,43-10 0 0 0,-55 8-1484 0 0,1 3-6160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7.229"/>
    </inkml:context>
    <inkml:brush xml:id="br0">
      <inkml:brushProperty name="width" value="0.05" units="cm"/>
      <inkml:brushProperty name="height" value="0.05" units="cm"/>
    </inkml:brush>
  </inkml:definitions>
  <inkml:trace contextRef="#ctx0" brushRef="#br0">0 9 656 0 0,'0'0'989'0'0,"2"-8"5133"0"0,9 24-4916 0 0,0 1 0 0 0,-2 0 0 0 0,0 0 0 0 0,0 1 1 0 0,-2 1-1 0 0,6 22 0 0 0,-1-9-93 0 0,5 20 233 0 0,-1 1 0 0 0,-3 1 0 0 0,-2 0 0 0 0,-3 0-1 0 0,3 82 1 0 0,-5-21-262 0 0,-3-106-2223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8.159"/>
    </inkml:context>
    <inkml:brush xml:id="br0">
      <inkml:brushProperty name="width" value="0.05" units="cm"/>
      <inkml:brushProperty name="height" value="0.05" units="cm"/>
    </inkml:brush>
  </inkml:definitions>
  <inkml:trace contextRef="#ctx0" brushRef="#br0">143 195 516 0 0,'0'-1'322'0'0,"0"0"0"0"0,-1 0 0 0 0,1 0 0 0 0,0 0 0 0 0,0 0 0 0 0,0 1 0 0 0,-1-1 0 0 0,1 0 0 0 0,0 0 0 0 0,-1 0 0 0 0,1 1 0 0 0,-1-1 0 0 0,1 0 0 0 0,-1 1 0 0 0,1-1 0 0 0,-1 0 0 0 0,0 1 1 0 0,1-1-1 0 0,-1 1 0 0 0,0-1 0 0 0,1 1 0 0 0,-1-1 0 0 0,0 1 0 0 0,0-1 0 0 0,1 1 0 0 0,-3-1 0 0 0,2 1-69 0 0,0 1 1 0 0,-1-1 0 0 0,1 0 0 0 0,0 0-1 0 0,0 1 1 0 0,0-1 0 0 0,-1 1-1 0 0,1-1 1 0 0,0 1 0 0 0,0 0-1 0 0,0-1 1 0 0,0 1 0 0 0,0 0 0 0 0,0 0-1 0 0,-2 2 1 0 0,-5 6 371 0 0,1 0-1 0 0,-1 1 1 0 0,-5 10 0 0 0,9-14-23 0 0,-9 18 763 0 0,0 0 0 0 0,2 1 0 0 0,1 0 0 0 0,-10 37 0 0 0,19-60 142 0 0,1-2-1481 0 0,1 0 1 0 0,-1 0-1 0 0,0 0 1 0 0,0 0-1 0 0,0 0 1 0 0,1 0-1 0 0,-1 0 0 0 0,0 0 1 0 0,0 1-1 0 0,0-1 1 0 0,1 0-1 0 0,-1 0 1 0 0,0 0-1 0 0,0 0 1 0 0,0 0-1 0 0,1 0 0 0 0,-1 0 1 0 0,0 0-1 0 0,0 0 1 0 0,1 0-1 0 0,-1 0 1 0 0,0 0-1 0 0,0-1 1 0 0,0 1-1 0 0,1 0 0 0 0,-1 0 1 0 0,0 0-1 0 0,0 0 1 0 0,0 0-1 0 0,1 0 1 0 0,-1 0-1 0 0,0-1 0 0 0,0 1 1 0 0,0 0-1 0 0,0 0 1 0 0,1 0-1 0 0,-1 0 1 0 0,0-1-1 0 0,0 1 1 0 0,0 0-1 0 0,15-32 540 0 0,-1 0-1 0 0,11-36 1 0 0,11-29-26 0 0,-20 59-332 0 0,-7 15-28 0 0,1 1 0 0 0,0 0 1 0 0,20-29-1 0 0,-29 50-173 0 0,0 0-1 0 0,0 0 1 0 0,0-1-1 0 0,0 1 1 0 0,1 0 0 0 0,-1 0-1 0 0,0 0 1 0 0,0 0-1 0 0,1 1 1 0 0,-1-1-1 0 0,0 0 1 0 0,1 1-1 0 0,-1-1 1 0 0,1 0-1 0 0,-1 1 1 0 0,1 0-1 0 0,-1-1 1 0 0,1 1-1 0 0,-1 0 1 0 0,1 0 0 0 0,-1 0-1 0 0,1 0 1 0 0,-1 0-1 0 0,1 0 1 0 0,0 0-1 0 0,-1 0 1 0 0,1 1-1 0 0,-1-1 1 0 0,1 1-1 0 0,-1-1 1 0 0,0 1-1 0 0,1-1 1 0 0,-1 1 0 0 0,1 0-1 0 0,-1 0 1 0 0,0 0-1 0 0,2 1 1 0 0,6 5 11 0 0,-1 0 1 0 0,1 0-1 0 0,-1 1 1 0 0,7 10-1 0 0,-7-9 7 0 0,239 290 478 0 0,-206-239-190 0 0,-40-59-130 0 0,-3-4-176 0 0,0 1-1 0 0,1 1 1 0 0,-1-1-1 0 0,0 0 0 0 0,0 0 1 0 0,0 1-1 0 0,0-1 1 0 0,0 1-1 0 0,-5-3 1 0 0,-7-3 0 0 0,-1-1 1 0 0,-1 2 0 0 0,0 0-1 0 0,1 1 1 0 0,-2 1 0 0 0,1 0-1 0 0,-28-2 1 0 0,-123 0-5 0 0,123 7 5 0 0,-106 8-964 0 0,150-9 908 0 0,0 0 0 0 0,0 1 0 0 0,1-1-1 0 0,-1 0 1 0 0,0 0 0 0 0,0 0 0 0 0,0 1 0 0 0,0-1-1 0 0,1 0 1 0 0,-1 0 0 0 0,0 1 0 0 0,0-1 0 0 0,0 0-1 0 0,0 0 1 0 0,0 1 0 0 0,0-1 0 0 0,0 0-1 0 0,1 0 1 0 0,-1 1 0 0 0,0-1 0 0 0,0 0 0 0 0,0 1-1 0 0,0-1 1 0 0,0 0 0 0 0,0 0 0 0 0,0 1-1 0 0,0-1 1 0 0,-1 0 0 0 0,1 0 0 0 0,0 1 0 0 0,0-1-1 0 0,0 0 1 0 0,0 0 0 0 0,0 1 0 0 0,0-1-1 0 0,0 0 1 0 0,-1 0 0 0 0,1 1 0 0 0,0-1 0 0 0,0 0-1 0 0,0 0 1 0 0,-1 0 0 0 0,1 1 0 0 0,0-1 0 0 0,0 0-1 0 0,0 0 1 0 0,-1 0 0 0 0,1 0 0 0 0,0 0-1 0 0,0 1 1 0 0,-1-1 0 0 0,1 0 0 0 0,0 0 0 0 0,-1 0-1 0 0,1 0 1 0 0,0 0 0 0 0,0 0 0 0 0,-1 0-1 0 0,1 0 1 0 0,0 0 0 0 0,0 0 0 0 0,-1 0 0 0 0,20 15-2867 0 0,29 14-3918 0 0,-16-10 3968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8.688"/>
    </inkml:context>
    <inkml:brush xml:id="br0">
      <inkml:brushProperty name="width" value="0.05" units="cm"/>
      <inkml:brushProperty name="height" value="0.05" units="cm"/>
    </inkml:brush>
  </inkml:definitions>
  <inkml:trace contextRef="#ctx0" brushRef="#br0">0 269 740 0 0,'1'0'274'0'0,"0"0"0"0"0,0 0-1 0 0,0 0 1 0 0,0 0 0 0 0,0 0 0 0 0,0 0-1 0 0,0 0 1 0 0,0 0 0 0 0,0 0 0 0 0,0 1-1 0 0,0-1 1 0 0,0 0 0 0 0,0 1 0 0 0,-1-1-1 0 0,1 1 1 0 0,0-1 0 0 0,0 1 0 0 0,0-1-1 0 0,-1 1 1 0 0,1-1 0 0 0,0 1 0 0 0,0 0-1 0 0,-1 0 1 0 0,2 0 0 0 0,17 25 2311 0 0,-15-20-1820 0 0,63 100 4523 0 0,-47-70-3734 0 0,1-2-1 0 0,32 39 1 0 0,-31-46-393 0 0,2-2 0 0 0,0 0 1 0 0,29 21-1 0 0,-51-44-1062 0 0,-1-1-1 0 0,0 0 1 0 0,0-1 0 0 0,0 1-1 0 0,1 0 1 0 0,-1 0-1 0 0,0 0 1 0 0,1-1-1 0 0,-1 1 1 0 0,1-1 0 0 0,-1 1-1 0 0,1-1 1 0 0,-1 0-1 0 0,1 1 1 0 0,-1-1-1 0 0,1 0 1 0 0,-1 0-1 0 0,1 0 1 0 0,2-1 0 0 0,-3 1-45 0 0,0-1 0 0 0,0 1 0 0 0,0-1 0 0 0,0 0 1 0 0,0 1-1 0 0,0-1 0 0 0,0 0 0 0 0,0 0 0 0 0,-1 0 0 0 0,1 0 1 0 0,0 0-1 0 0,0 0 0 0 0,-1 0 0 0 0,1 0 0 0 0,-1 0 1 0 0,1 0-1 0 0,-1 0 0 0 0,1 0 0 0 0,-1-2 0 0 0,3-7 105 0 0,-1-1 1 0 0,-1 0-1 0 0,0 1 0 0 0,-1-17 0 0 0,0 18-76 0 0,33-429 1843 0 0,-29 402-1602 0 0,-4 26-220 0 0,0 1 1 0 0,1 0 0 0 0,1-1 0 0 0,0 1-1 0 0,0 0 1 0 0,1 0 0 0 0,0 0 0 0 0,0 0-1 0 0,6-10 1 0 0,-8 17-259 0 0,1 0 0 0 0,-1 1-1 0 0,1 0 1 0 0,-1-1 0 0 0,1 1 0 0 0,-1 0 0 0 0,1 0 0 0 0,0 0-1 0 0,-1 0 1 0 0,1 0 0 0 0,0 0 0 0 0,0 0 0 0 0,0 1 0 0 0,0-1-1 0 0,0 1 1 0 0,0-1 0 0 0,0 1 0 0 0,0 0 0 0 0,0-1-1 0 0,0 1 1 0 0,0 0 0 0 0,0 1 0 0 0,0-1 0 0 0,0 0 0 0 0,0 1-1 0 0,0-1 1 0 0,0 1 0 0 0,0-1 0 0 0,0 1 0 0 0,0 0 0 0 0,-1 0-1 0 0,4 1 1 0 0,6 4-2020 0 0,1 1-1 0 0,-1 0 0 0 0,17 15 1 0 0,-22-18 1061 0 0,17 16-1946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9.057"/>
    </inkml:context>
    <inkml:brush xml:id="br0">
      <inkml:brushProperty name="width" value="0.05" units="cm"/>
      <inkml:brushProperty name="height" value="0.05" units="cm"/>
    </inkml:brush>
  </inkml:definitions>
  <inkml:trace contextRef="#ctx0" brushRef="#br0">45 1 436 0 0,'5'11'5349'0'0,"-4"-10"-4724"0"0,-1 1-1 0 0,1-1 0 0 0,0 1 0 0 0,-1 0 0 0 0,1-1 0 0 0,-1 1 1 0 0,0-1-1 0 0,1 1 0 0 0,-1 0 0 0 0,0 0 0 0 0,0-1 0 0 0,0 1 0 0 0,0 0 1 0 0,-1-1-1 0 0,1 1 0 0 0,0-1 0 0 0,-1 3 0 0 0,-20 64 5184 0 0,14-50-4901 0 0,1 0 1 0 0,1 0-1 0 0,1 0 1 0 0,0 1 0 0 0,1-1-1 0 0,0 31 1 0 0,3-45-817 0 0,1 0 1 0 0,-1 0 0 0 0,1 0-1 0 0,0 0 1 0 0,0 0 0 0 0,0 0-1 0 0,0 0 1 0 0,1-1 0 0 0,-1 1-1 0 0,1 0 1 0 0,0-1 0 0 0,0 1-1 0 0,1-1 1 0 0,-1 0 0 0 0,1 1-1 0 0,0-1 1 0 0,-1 0 0 0 0,1-1-1 0 0,0 1 1 0 0,1 0 0 0 0,-1-1-1 0 0,0 0 1 0 0,1 0 0 0 0,0 0-1 0 0,-1 0 1 0 0,1-1 0 0 0,0 1-1 0 0,0-1 1 0 0,5 1 0 0 0,-2 0-466 0 0,0-1-1 0 0,0 0 1 0 0,0-1 0 0 0,0 0 0 0 0,0 0-1 0 0,0 0 1 0 0,9-2 0 0 0,-9 0-1122 0 0,0 0 0 0 0,1 0-1 0 0,-1 0 1 0 0,0-1 0 0 0,-1 0 0 0 0,13-7 0 0 0,-3-1-1667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9.426"/>
    </inkml:context>
    <inkml:brush xml:id="br0">
      <inkml:brushProperty name="width" value="0.05" units="cm"/>
      <inkml:brushProperty name="height" value="0.05" units="cm"/>
    </inkml:brush>
  </inkml:definitions>
  <inkml:trace contextRef="#ctx0" brushRef="#br0">130 224 20 0 0,'-19'-3'1980'0'0,"-7"-2"6248"0"0,37-3-266 0 0,28-10-4725 0 0,-7 4-1263 0 0,-29 13-1820 0 0,-1 0 0 0 0,1-1 1 0 0,-1 1-1 0 0,1-1 0 0 0,-1 0 0 0 0,0 0 1 0 0,0 0-1 0 0,1 0 0 0 0,-2 0 0 0 0,1 0 1 0 0,0 0-1 0 0,0-1 0 0 0,-1 1 0 0 0,1 0 1 0 0,-1-1-1 0 0,0 0 0 0 0,0 1 0 0 0,0-1 1 0 0,0 0-1 0 0,0 0 0 0 0,0 1 0 0 0,0-7 1 0 0,-1 5-81 0 0,-1 1 0 0 0,1-1 1 0 0,-1 0-1 0 0,0 0 0 0 0,0 1 1 0 0,0-1-1 0 0,0 1 1 0 0,-1-1-1 0 0,0 1 0 0 0,1-1 1 0 0,-1 1-1 0 0,-1 0 0 0 0,1 0 1 0 0,0 0-1 0 0,-1 0 1 0 0,1 0-1 0 0,-5-3 0 0 0,-1-1 18 0 0,0 1 0 0 0,0 0 0 0 0,-1 0 0 0 0,1 1 0 0 0,-1 0 0 0 0,-15-6 0 0 0,19 9-96 0 0,0 1 0 0 0,0-1 0 0 0,0 1 1 0 0,0 0-1 0 0,0 0 0 0 0,0 0 0 0 0,0 1 1 0 0,0 0-1 0 0,0 0 0 0 0,-1 0 0 0 0,1 0 1 0 0,0 1-1 0 0,0 0 0 0 0,0 0 0 0 0,-6 2 1 0 0,10-2-63 0 0,0-1 0 0 0,0 1 0 0 0,1-1 0 0 0,-1 0 0 0 0,0 1 0 0 0,0 0 0 0 0,1-1 0 0 0,-1 1 0 0 0,0-1-1 0 0,1 1 1 0 0,-1 0 0 0 0,1 0 0 0 0,-1-1 0 0 0,1 1 0 0 0,-1 0 0 0 0,1 0 0 0 0,-1 0 0 0 0,1-1 0 0 0,0 1 0 0 0,0 0 0 0 0,-1 0 0 0 0,1 0 0 0 0,0 0 0 0 0,0 0 0 0 0,0 0 0 0 0,0-1 0 0 0,0 1 0 0 0,0 0 0 0 0,0 0 0 0 0,0 0 0 0 0,0 0 0 0 0,0 0 0 0 0,1 0 0 0 0,-1 0 0 0 0,0-1 0 0 0,1 1 0 0 0,-1 0 0 0 0,1 0 0 0 0,-1 0 0 0 0,2 1 0 0 0,1 4-546 0 0,2 1 0 0 0,-1-1 0 0 0,9 10 0 0 0,-9-11 131 0 0,41 42-6249 0 0,-19-23 3898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9.751"/>
    </inkml:context>
    <inkml:brush xml:id="br0">
      <inkml:brushProperty name="width" value="0.05" units="cm"/>
      <inkml:brushProperty name="height" value="0.05" units="cm"/>
    </inkml:brush>
  </inkml:definitions>
  <inkml:trace contextRef="#ctx0" brushRef="#br0">165 0 9817 0 0,'1'1'675'0'0,"0"0"1"0"0,0 0-1 0 0,0 0 0 0 0,0 1 1 0 0,0-1-1 0 0,0 0 0 0 0,0 0 1 0 0,0 1-1 0 0,0-1 0 0 0,0 1 1 0 0,-1-1-1 0 0,1 1 0 0 0,0-1 1 0 0,-1 1-1 0 0,0-1 0 0 0,1 1 1 0 0,-1 0-1 0 0,0 1 0 0 0,0 1-227 0 0,0-1-1 0 0,0 0 0 0 0,-1 1 1 0 0,1-1-1 0 0,-1 0 0 0 0,0 0 0 0 0,0 0 1 0 0,-2 6-1 0 0,-4 3-522 0 0,0 0 0 0 0,-1 0 0 0 0,-12 14 0 0 0,15-19 775 0 0,-14 17-704 0 0,-30 39-1579 0 0,16-24-4456 0 0,21-27 2794 0 0,0-1 467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0.297"/>
    </inkml:context>
    <inkml:brush xml:id="br0">
      <inkml:brushProperty name="width" value="0.05" units="cm"/>
      <inkml:brushProperty name="height" value="0.05" units="cm"/>
    </inkml:brush>
  </inkml:definitions>
  <inkml:trace contextRef="#ctx0" brushRef="#br0">0 348 36 0 0,'3'-1'367'0'0,"1"1"0"0"0,-1 0 0 0 0,0 0 0 0 0,1 0 0 0 0,-1 0 0 0 0,0 1 0 0 0,1-1 0 0 0,-1 1 0 0 0,0 0 0 0 0,0 0 0 0 0,0 0 0 0 0,0 0 0 0 0,0 0 0 0 0,0 1 0 0 0,0 0 0 0 0,0-1 0 0 0,0 1 0 0 0,-1 0 0 0 0,1 0 0 0 0,-1 0 0 0 0,5 5 0 0 0,6 7 899 0 0,0 0-1 0 0,14 21 0 0 0,30 47 2630 0 0,50 65 1585 0 0,-94-132-4664 0 0,0 0 0 0 0,1-2 0 0 0,1 1 0 0 0,0-2 0 0 0,1 0 1 0 0,34 19-1 0 0,-48-30-730 0 0,-1 0 1 0 0,1 0-1 0 0,0-1 1 0 0,-1 1-1 0 0,1-1 1 0 0,0 1 0 0 0,-1-1-1 0 0,1 0 1 0 0,0 1-1 0 0,0-1 1 0 0,-1 0-1 0 0,1 0 1 0 0,0 0-1 0 0,0-1 1 0 0,-1 1-1 0 0,1 0 1 0 0,0-1-1 0 0,0 1 1 0 0,-1-1-1 0 0,1 1 1 0 0,-1-1-1 0 0,1 0 1 0 0,0 0-1 0 0,-1 0 1 0 0,0 0 0 0 0,1 0-1 0 0,-1 0 1 0 0,1 0-1 0 0,-1 0 1 0 0,0 0-1 0 0,0-1 1 0 0,0 1-1 0 0,0-1 1 0 0,0 1-1 0 0,0-1 1 0 0,1-1-1 0 0,3-7 92 0 0,0 0-1 0 0,-1 0 0 0 0,0 0 0 0 0,4-17 0 0 0,-7 22-136 0 0,58-275 1384 0 0,-39 170-1228 0 0,-11 63-177 0 0,31-142-17 0 0,-38 169-74 0 0,-2 17 13 0 0,1 0 0 0 0,-1-1 1 0 0,0 1-1 0 0,1 0 0 0 0,0-1 1 0 0,0 1-1 0 0,0 0 1 0 0,0 0-1 0 0,0-1 0 0 0,3-3 1 0 0,-4 7-22 0 0,0 0 0 0 0,1 0 0 0 0,-1 0 0 0 0,0-1 0 0 0,1 1 0 0 0,-1 0 0 0 0,0 0 0 0 0,1 0 0 0 0,-1 0 0 0 0,1 0 0 0 0,-1 0 0 0 0,0 0 0 0 0,1 0 0 0 0,-1 0 0 0 0,0 0 0 0 0,1 0 0 0 0,-1 0 0 0 0,0 0 0 0 0,1 0 0 0 0,-1 0 0 0 0,0 0 0 0 0,1 0 0 0 0,-1 1 0 0 0,0-1 0 0 0,1 0 0 0 0,-1 0 0 0 0,0 0 0 0 0,1 1 0 0 0,-1-1 0 0 0,1 0 0 0 0,11 9-1788 0 0,-10-7 1102 0 0,38 27-7057 0 0,-12-11 4536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0.693"/>
    </inkml:context>
    <inkml:brush xml:id="br0">
      <inkml:brushProperty name="width" value="0.05" units="cm"/>
      <inkml:brushProperty name="height" value="0.05" units="cm"/>
    </inkml:brush>
  </inkml:definitions>
  <inkml:trace contextRef="#ctx0" brushRef="#br0">40 1 948 0 0,'-4'5'1483'0'0,"1"0"-1"0"0,0 0 0 0 0,0 0 1 0 0,0 1-1 0 0,1 0 1 0 0,0-1-1 0 0,0 1 1 0 0,-1 7-1 0 0,-7 49 4168 0 0,7-34-3404 0 0,1 34 0 0 0,2-52-1805 0 0,1 0 1 0 0,0 1-1 0 0,1-1 0 0 0,-1 0 1 0 0,2 0-1 0 0,6 16 0 0 0,-8-23-459 0 0,0-1 0 0 0,0 0 0 0 0,0 0-1 0 0,1 0 1 0 0,-1 1 0 0 0,1-1 0 0 0,0-1-1 0 0,-1 1 1 0 0,1 0 0 0 0,0 0 0 0 0,0-1 0 0 0,0 1-1 0 0,1-1 1 0 0,-1 1 0 0 0,0-1 0 0 0,0 0 0 0 0,1 0-1 0 0,-1 0 1 0 0,1 0 0 0 0,-1-1 0 0 0,6 2 0 0 0,-4-2-859 0 0,1 0 1 0 0,-1 1 0 0 0,1-2 0 0 0,-1 1 0 0 0,1-1-1 0 0,0 1 1 0 0,-1-1 0 0 0,1 0 0 0 0,-1-1 0 0 0,0 1-1 0 0,7-4 1 0 0,7-5-1969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1.020"/>
    </inkml:context>
    <inkml:brush xml:id="br0">
      <inkml:brushProperty name="width" value="0.05" units="cm"/>
      <inkml:brushProperty name="height" value="0.05" units="cm"/>
    </inkml:brush>
  </inkml:definitions>
  <inkml:trace contextRef="#ctx0" brushRef="#br0">22 168 568 0 0,'-21'-12'12538'0'0,"23"10"-10941"0"0,36-14 2553 0 0,-24 10-2956 0 0,1 0 0 0 0,16-10 0 0 0,-27 14-1015 0 0,-1-1 1 0 0,0 1 0 0 0,1 0-1 0 0,-1-1 1 0 0,0 0 0 0 0,-1 0-1 0 0,1 1 1 0 0,0-2-1 0 0,-1 1 1 0 0,0 0 0 0 0,0 0-1 0 0,0-1 1 0 0,3-7 0 0 0,-4 10-152 0 0,-1 0 1 0 0,0-1-1 0 0,1 1 1 0 0,-1 0-1 0 0,0-1 1 0 0,0 1 0 0 0,0-1-1 0 0,0 1 1 0 0,0 0-1 0 0,0-1 1 0 0,0 1-1 0 0,0-1 1 0 0,-1 1-1 0 0,1 0 1 0 0,-1-1 0 0 0,1 1-1 0 0,-1 0 1 0 0,1-1-1 0 0,-1 1 1 0 0,0 0-1 0 0,0-2 1 0 0,-1 1 4 0 0,0 0 0 0 0,0 0 0 0 0,-1 0 0 0 0,1 0 0 0 0,0 0 0 0 0,-1 0 0 0 0,1 1 0 0 0,-1-1 0 0 0,-5-1 0 0 0,3 1-28 0 0,0 0 0 0 0,0 0-1 0 0,-1 1 1 0 0,1 0 0 0 0,0 0 0 0 0,-1 0-1 0 0,1 1 1 0 0,-1-1 0 0 0,1 1 0 0 0,-1 1-1 0 0,-7 0 1 0 0,2 4-277 0 0,5 1-2100 0 0,11 6-8076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29.667"/>
    </inkml:context>
    <inkml:brush xml:id="br0">
      <inkml:brushProperty name="width" value="0.05" units="cm"/>
      <inkml:brushProperty name="height" value="0.05" units="cm"/>
    </inkml:brush>
  </inkml:definitions>
  <inkml:trace contextRef="#ctx0" brushRef="#br0">201 1 12 0 0,'-14'4'1034'0'0,"1"2"0"0"0,1-1-1 0 0,-1 2 1 0 0,1 0 0 0 0,0 0 0 0 0,0 1-1 0 0,1 0 1 0 0,0 1 0 0 0,0 1 0 0 0,1 0 0 0 0,1 0-1 0 0,-1 0 1 0 0,2 1 0 0 0,-1 1 0 0 0,2 0-1 0 0,-13 24 1 0 0,19-35-902 0 0,0 1-1 0 0,1 0 0 0 0,-1 0 1 0 0,0-1-1 0 0,1 1 0 0 0,-1 0 1 0 0,1 0-1 0 0,-1 0 1 0 0,1 0-1 0 0,0 0 0 0 0,0 0 1 0 0,0 0-1 0 0,0-1 0 0 0,0 1 1 0 0,0 0-1 0 0,0 0 0 0 0,1 0 1 0 0,-1 0-1 0 0,1 0 1 0 0,0 0-1 0 0,-1-1 0 0 0,1 1 1 0 0,0 0-1 0 0,0 0 0 0 0,0-1 1 0 0,0 1-1 0 0,0-1 1 0 0,0 1-1 0 0,1-1 0 0 0,-1 1 1 0 0,1-1-1 0 0,-1 0 0 0 0,0 0 1 0 0,1 1-1 0 0,0-1 0 0 0,-1 0 1 0 0,1-1-1 0 0,0 1 1 0 0,0 0-1 0 0,-1 0 0 0 0,5 0 1 0 0,6 2 182 0 0,1 0 1 0 0,-1-2 0 0 0,1 1 0 0 0,-1-1-1 0 0,15-2 1 0 0,-19 1-200 0 0,15 0 226 0 0,12 0 236 0 0,-1 0-1 0 0,68 12 1 0 0,-93-10-518 0 0,0 0-1 0 0,0 0 0 0 0,0 1 1 0 0,-1 0-1 0 0,1 1 0 0 0,-1 0 1 0 0,0 0-1 0 0,0 1 0 0 0,0 0 1 0 0,-1 0-1 0 0,0 1 0 0 0,0 0 1 0 0,0 0-1 0 0,0 0 0 0 0,-1 1 1 0 0,7 10-1 0 0,-12-15-40 0 0,0 0 0 0 0,0-1-1 0 0,0 1 1 0 0,0 0 0 0 0,0 0 0 0 0,0 0 0 0 0,0 0-1 0 0,-1 0 1 0 0,1 0 0 0 0,-1 0 0 0 0,0 0 0 0 0,1 0-1 0 0,-1 0 1 0 0,0 0 0 0 0,0 0 0 0 0,0 1 0 0 0,-1-1-1 0 0,1 0 1 0 0,-1 4 0 0 0,-1-4 5 0 0,1 1 1 0 0,-1 0-1 0 0,1-1 0 0 0,-1 1 1 0 0,0-1-1 0 0,0 1 1 0 0,0-1-1 0 0,0 0 0 0 0,0 0 1 0 0,0 0-1 0 0,-1 0 0 0 0,-2 2 1 0 0,-4 1 28 0 0,0 0 0 0 0,0 0 0 0 0,0-1 0 0 0,-1-1 0 0 0,0 1 0 0 0,1-1 1 0 0,-13 1-1 0 0,8-2-102 0 0,0 0 1 0 0,0-1 0 0 0,0-1 0 0 0,0 0 0 0 0,0-1-1 0 0,0-1 1 0 0,0 0 0 0 0,0-1 0 0 0,0 0-1 0 0,0-1 1 0 0,-23-10 0 0 0,24 5-1185 0 0,8 2-1540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2.275"/>
    </inkml:context>
    <inkml:brush xml:id="br0">
      <inkml:brushProperty name="width" value="0.05" units="cm"/>
      <inkml:brushProperty name="height" value="0.05" units="cm"/>
    </inkml:brush>
  </inkml:definitions>
  <inkml:trace contextRef="#ctx0" brushRef="#br0">79 4 68 0 0,'-5'-1'563'0'0,"-39"-1"3598"0"0,14 10 8252 0 0,36-5-11122 0 0,7 3-1135 0 0,18 0 703 0 0,0 0 1 0 0,0-2 0 0 0,1-1 0 0 0,35-2-1 0 0,-3 1-21 0 0,271 8 1975 0 0,-163-6-1587 0 0,-149-4-992 0 0,-14-1-62 0 0,0 1 0 0 0,0 1 0 0 0,0-1 0 0 0,0 1 0 0 0,12 3 0 0 0,-21-3-160 0 0,0-1 1 0 0,1 0 0 0 0,-1 0 0 0 0,0 0 0 0 0,0 0-1 0 0,1 0 1 0 0,-1 1 0 0 0,0-1 0 0 0,0 0 0 0 0,1 0-1 0 0,-1 0 1 0 0,0 1 0 0 0,0-1 0 0 0,0 0 0 0 0,1 0 0 0 0,-1 1-1 0 0,0-1 1 0 0,0 0 0 0 0,0 1 0 0 0,0-1 0 0 0,0 0-1 0 0,0 0 1 0 0,0 1 0 0 0,1-1 0 0 0,-1 0 0 0 0,0 1-1 0 0,0-1 1 0 0,0 0 0 0 0,0 1 0 0 0,0-1 0 0 0,0 0-1 0 0,0 0 1 0 0,-1 1 0 0 0,1-1 0 0 0,0 0 0 0 0,0 1-1 0 0,0-1 1 0 0,0 0 0 0 0,0 0 0 0 0,0 1 0 0 0,-1-1-1 0 0,1 0 1 0 0,0 1 0 0 0,0-1 0 0 0,0 0 0 0 0,0 0-1 0 0,-1 0 1 0 0,1 1 0 0 0,0-1 0 0 0,0 0 0 0 0,-1 0-1 0 0,1 1 1 0 0,-16 12 57 0 0,-276 171 394 0 0,97-67-314 0 0,184-110-238 0 0,7-5-95 0 0,0 0 1 0 0,0 1-1 0 0,1-1 1 0 0,-1 0-1 0 0,1 1 1 0 0,0 0-1 0 0,0 0 1 0 0,0 0-1 0 0,-3 4 1 0 0,27-4-5815 0 0,41-12-575 0 0,-21-1 3832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2.600"/>
    </inkml:context>
    <inkml:brush xml:id="br0">
      <inkml:brushProperty name="width" value="0.05" units="cm"/>
      <inkml:brushProperty name="height" value="0.05" units="cm"/>
    </inkml:brush>
  </inkml:definitions>
  <inkml:trace contextRef="#ctx0" brushRef="#br0">370 1 716 0 0,'3'1'16794'0'0,"-14"13"-13155"0"0,-14 12-5028 0 0,17-18 3332 0 0,-67 52 514 0 0,-93 58 1 0 0,99-72-2070 0 0,67-44-1057 0 0,-12 9 78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3.175"/>
    </inkml:context>
    <inkml:brush xml:id="br0">
      <inkml:brushProperty name="width" value="0.05" units="cm"/>
      <inkml:brushProperty name="height" value="0.05" units="cm"/>
    </inkml:brush>
  </inkml:definitions>
  <inkml:trace contextRef="#ctx0" brushRef="#br0">429 160 100 0 0,'3'-4'833'0'0,"-1"-1"1"0"0,0 0-1 0 0,0 0 1 0 0,0 0-1 0 0,-1 0 1 0 0,2-10-1 0 0,-3 13-639 0 0,0 1 0 0 0,0-1 0 0 0,-1 1 0 0 0,1-1 1 0 0,0 1-1 0 0,0-1 0 0 0,-1 1 0 0 0,1-1 0 0 0,-1 1 0 0 0,1-1 0 0 0,-1 1 0 0 0,0 0 0 0 0,0-1 0 0 0,0 1 0 0 0,1 0 0 0 0,-1 0 0 0 0,0 0 1 0 0,0-1-1 0 0,-1 1 0 0 0,1 0 0 0 0,0 0 0 0 0,0 0 0 0 0,0 1 0 0 0,-1-1 0 0 0,1 0 0 0 0,0 0 0 0 0,-1 1 0 0 0,1-1 0 0 0,-2 0 0 0 0,-6-1 290 0 0,1-1 0 0 0,-1 2-1 0 0,0-1 1 0 0,0 1 0 0 0,1 0-1 0 0,-1 1 1 0 0,0 0 0 0 0,0 1-1 0 0,0-1 1 0 0,-10 4 0 0 0,-9 1 688 0 0,-48 18 1 0 0,54-16-539 0 0,0 2 1 0 0,1 1-1 0 0,-21 13 1 0 0,31-16-235 0 0,0 0 0 0 0,1 1 0 0 0,0 0 0 0 0,0 1 0 0 0,1 0 0 0 0,-16 20 0 0 0,23-27-325 0 0,1-1-1 0 0,-1 1 0 0 0,1 0 0 0 0,0 0 0 0 0,0 0 1 0 0,0 0-1 0 0,0 0 0 0 0,0 0 0 0 0,1 0 1 0 0,-1 0-1 0 0,1 1 0 0 0,-1-1 0 0 0,1 0 1 0 0,0 0-1 0 0,0 0 0 0 0,0 1 0 0 0,0-1 1 0 0,0 0-1 0 0,0 0 0 0 0,0 0 0 0 0,1 1 1 0 0,-1-1-1 0 0,1 0 0 0 0,0 0 0 0 0,0 0 1 0 0,0 0-1 0 0,0 0 0 0 0,0 0 0 0 0,0 0 0 0 0,0 0 1 0 0,0-1-1 0 0,1 1 0 0 0,-1 0 0 0 0,1-1 1 0 0,-1 1-1 0 0,1-1 0 0 0,0 1 0 0 0,0-1 1 0 0,0 0-1 0 0,2 2 0 0 0,6 3 103 0 0,0-1 1 0 0,0 0-1 0 0,1 0 0 0 0,0-1 0 0 0,0 0 0 0 0,15 2 1 0 0,1 0 39 0 0,1-1 0 0 0,0-2 0 0 0,0-1 1 0 0,0-1-1 0 0,0-2 0 0 0,0 0 0 0 0,0-2 1 0 0,0-1-1 0 0,-1-2 0 0 0,43-12 0 0 0,-65 16-195 0 0,1-1-1 0 0,0 1 1 0 0,-1-1 0 0 0,1 0-1 0 0,-1 0 1 0 0,0-1-1 0 0,0 1 1 0 0,0-1 0 0 0,0 0-1 0 0,-1-1 1 0 0,5-4 0 0 0,-7 6-22 0 0,0-1 0 0 0,-1 1 0 0 0,1 0 0 0 0,0-1 1 0 0,-1 1-1 0 0,0-1 0 0 0,0 1 0 0 0,0-1 0 0 0,0 1 1 0 0,-1-1-1 0 0,1 0 0 0 0,-1 1 0 0 0,0-1 0 0 0,0 0 1 0 0,0 1-1 0 0,-1-1 0 0 0,1 0 0 0 0,-1 1 0 0 0,-2-7 1 0 0,0 0-19 0 0,-1 0 0 0 0,0 0 0 0 0,-1 0 0 0 0,0 0 0 0 0,0 1 0 0 0,-1 0 0 0 0,0 0 0 0 0,-1 0 0 0 0,0 1 0 0 0,0 0 0 0 0,-1 0 0 0 0,0 1 0 0 0,-13-9 1 0 0,6 5-380 0 0,-2 1 0 0 0,0 1 0 0 0,0 0 0 0 0,0 1 0 0 0,-1 1 0 0 0,-33-8 1 0 0,50 14-79 0 0,-15-2 252 0 0,9 4-2300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3.503"/>
    </inkml:context>
    <inkml:brush xml:id="br0">
      <inkml:brushProperty name="width" value="0.05" units="cm"/>
      <inkml:brushProperty name="height" value="0.05" units="cm"/>
    </inkml:brush>
  </inkml:definitions>
  <inkml:trace contextRef="#ctx0" brushRef="#br0">38 97 568 0 0,'-9'-26'1946'0'0,"-4"-10"2561"0"0,-2 2 10215 0 0,15 37-13704 0 0,9 43 1352 0 0,12 65-189 0 0,16 53-4740 0 0,-10-74-5911 0 0,-16-65 5680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3.876"/>
    </inkml:context>
    <inkml:brush xml:id="br0">
      <inkml:brushProperty name="width" value="0.05" units="cm"/>
      <inkml:brushProperty name="height" value="0.05" units="cm"/>
    </inkml:brush>
  </inkml:definitions>
  <inkml:trace contextRef="#ctx0" brushRef="#br0">7 118 6981 0 0,'-1'-4'1300'0'0,"0"0"67"0"0,0 0 1 0 0,0-1-1 0 0,0 1 0 0 0,0-1 1 0 0,1 1-1 0 0,-1-1 0 0 0,2-6 1 0 0,-1 9-1197 0 0,1 0 0 0 0,-1 0-1 0 0,1 0 1 0 0,0 0 0 0 0,0 1 0 0 0,0-1 0 0 0,0 0 0 0 0,0 1 0 0 0,1-1 0 0 0,-1 1 0 0 0,0-1 0 0 0,1 1 0 0 0,-1-1-1 0 0,1 1 1 0 0,-1 0 0 0 0,1 0 0 0 0,0 0 0 0 0,-1 0 0 0 0,1 0 0 0 0,3-1 0 0 0,14-6 252 0 0,0 1 0 0 0,1 1 0 0 0,0 1-1 0 0,0 0 1 0 0,0 2 0 0 0,1 0 0 0 0,-1 2 0 0 0,1 0 0 0 0,0 1 0 0 0,-1 1 0 0 0,27 5 0 0 0,-41-6-294 0 0,0 2 0 0 0,0-1-1 0 0,0 1 1 0 0,0 0 0 0 0,0 0 0 0 0,-1 0 0 0 0,1 1 0 0 0,-1 0-1 0 0,0 0 1 0 0,0 0 0 0 0,0 1 0 0 0,0 0 0 0 0,0 0 0 0 0,-1 0-1 0 0,7 7 1 0 0,-8-5-34 0 0,1 0-1 0 0,-1-1 1 0 0,0 1-1 0 0,0 0 1 0 0,-1 1-1 0 0,1-1 1 0 0,-1 0 0 0 0,-1 1-1 0 0,1-1 1 0 0,-1 1-1 0 0,0-1 1 0 0,-1 1-1 0 0,0 13 1 0 0,-5 42 475 0 0,-16 73 1 0 0,12-79-409 0 0,2-22-166 0 0,-1 8-541 0 0,6-16-2618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4.205"/>
    </inkml:context>
    <inkml:brush xml:id="br0">
      <inkml:brushProperty name="width" value="0.05" units="cm"/>
      <inkml:brushProperty name="height" value="0.05" units="cm"/>
    </inkml:brush>
  </inkml:definitions>
  <inkml:trace contextRef="#ctx0" brushRef="#br0">63 52 512 0 0,'-42'-11'5407'0'0,"21"6"6552"0"0,46-2-7550 0 0,239-14 5184 0 0,-236 20-11992 0 0,-4-1-1588 0 0,-7 0-2830 0 0,-8 0 3613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54.576"/>
    </inkml:context>
    <inkml:brush xml:id="br0">
      <inkml:brushProperty name="width" value="0.05" units="cm"/>
      <inkml:brushProperty name="height" value="0.05" units="cm"/>
    </inkml:brush>
  </inkml:definitions>
  <inkml:trace contextRef="#ctx0" brushRef="#br0">1 208 692 0 0,'2'-1'486'0'0,"-1"-1"0"0"0,1 1 1 0 0,0-1-1 0 0,0 1 0 0 0,0 0 0 0 0,0 0 0 0 0,0-1 0 0 0,1 1 0 0 0,-1 1 1 0 0,0-1-1 0 0,1 0 0 0 0,-1 1 0 0 0,0-1 0 0 0,1 1 0 0 0,-1-1 0 0 0,0 1 1 0 0,1 0-1 0 0,-1 0 0 0 0,1 0 0 0 0,-1 1 0 0 0,0-1 0 0 0,1 1 0 0 0,-1-1 1 0 0,0 1-1 0 0,1 0 0 0 0,-1-1 0 0 0,0 1 0 0 0,3 2 0 0 0,5 3 673 0 0,1 0 1 0 0,-1 1-1 0 0,0 1 0 0 0,12 11 0 0 0,-5-4-208 0 0,61 50 2945 0 0,85 65 3127 0 0,-163-130-7018 0 0,1 1 0 0 0,-1-1-1 0 0,1 0 1 0 0,0 1 0 0 0,-1-1 0 0 0,1 0 0 0 0,0 1 0 0 0,-1-1 0 0 0,1 0 0 0 0,0 0 0 0 0,-1 1 0 0 0,1-1 0 0 0,0 0 0 0 0,0 0 0 0 0,-1 0 0 0 0,1 0 0 0 0,0 0-1 0 0,0 0 1 0 0,-1 0 0 0 0,1 0 0 0 0,0 0 0 0 0,-1-1 0 0 0,1 1 0 0 0,0 0 0 0 0,-1 0 0 0 0,1-1 0 0 0,0 1 0 0 0,-1 0 0 0 0,1-1 0 0 0,0 1 0 0 0,-1-1 0 0 0,1 1 0 0 0,-1-1-1 0 0,1 1 1 0 0,-1-1 0 0 0,1 1 0 0 0,-1-1 0 0 0,1 1 0 0 0,-1-1 0 0 0,0 0 0 0 0,1 1 0 0 0,-1-1 0 0 0,0 0 0 0 0,1 0 0 0 0,2-6 16 0 0,-1 0-1 0 0,1 0 1 0 0,2-13 0 0 0,-2 6-15 0 0,24-72-6 0 0,-5 29 0 0 0,-3 15 0 0 0,12-19 0 0 0,-12 26 0 0 0,23-59 0 0 0,-40 92 20 0 0,-1-13-156 0 0,-1 14-609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1.234"/>
    </inkml:context>
    <inkml:brush xml:id="br0">
      <inkml:brushProperty name="width" value="0.05" units="cm"/>
      <inkml:brushProperty name="height" value="0.05" units="cm"/>
    </inkml:brush>
  </inkml:definitions>
  <inkml:trace contextRef="#ctx0" brushRef="#br0">26 11 500 0 0,'-25'-11'18809'0'0,"29"13"-17610"0"0,26 4-20 0 0,1 0 1 0 0,0-2 0 0 0,0-2-1 0 0,51-1 1 0 0,-37-1-418 0 0,328-2 2345 0 0,-338 2-2938 0 0,293-6 2154 0 0,-325 6-3046 0 0,-1 0 0 0 0,1 1 1 0 0,-1-1-1 0 0,1 0 0 0 0,0 1 0 0 0,-1-1 0 0 0,1 1 1 0 0,2 1-1 0 0,7 1-4931 0 0,-3-9-729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1.713"/>
    </inkml:context>
    <inkml:brush xml:id="br0">
      <inkml:brushProperty name="width" value="0.05" units="cm"/>
      <inkml:brushProperty name="height" value="0.05" units="cm"/>
    </inkml:brush>
  </inkml:definitions>
  <inkml:trace contextRef="#ctx0" brushRef="#br0">34 46 6461 0 0,'-7'-6'2360'0'0,"4"4"-1430"0"0,1 0 0 0 0,-1-1 0 0 0,1 1-1 0 0,-1 0 1 0 0,1-1 0 0 0,0 0 0 0 0,0 1 0 0 0,0-1-1 0 0,0 0 1 0 0,-2-5 1727 0 0,10 5-1338 0 0,-6 3-1230 0 0,0 0-1 0 0,1-1 1 0 0,-1 1-1 0 0,1 0 1 0 0,-1-1-1 0 0,1 1 1 0 0,-1 0-1 0 0,1 0 1 0 0,-1-1-1 0 0,1 1 1 0 0,-1 0-1 0 0,1 0 1 0 0,-1 0-1 0 0,1 0 1 0 0,-1 0-1 0 0,1 0 1 0 0,-1 0-1 0 0,1 0 1 0 0,-1 0-1 0 0,1 0 1 0 0,-1 0-1 0 0,1 0 1 0 0,0 0-1 0 0,-1 0 1 0 0,1 1-1 0 0,39 8 1304 0 0,-1-1 0 0 0,43 2-1 0 0,-43-5-1034 0 0,24 1 84 0 0,-34-4-316 0 0,0 1 0 0 0,0 2 0 0 0,35 10 0 0 0,-62-15-123 0 0,-1 0 0 0 0,1 1 0 0 0,-1-1 0 0 0,1 0 0 0 0,-1 1 0 0 0,0-1 0 0 0,1 1 0 0 0,-1 0 0 0 0,0 0 0 0 0,1-1 0 0 0,-1 1-1 0 0,0 0 1 0 0,0 0 0 0 0,0 0 0 0 0,0 0 0 0 0,0 0 0 0 0,0 0 0 0 0,0 0 0 0 0,0 1 0 0 0,0-1 0 0 0,-1 0 0 0 0,1 1 0 0 0,0-1-1 0 0,-1 0 1 0 0,1 1 0 0 0,-1-1 0 0 0,1 0 0 0 0,-1 1 0 0 0,1 2 0 0 0,-2 0 3 0 0,0 0 0 0 0,0 0-1 0 0,0-1 1 0 0,-1 1 0 0 0,1 0 0 0 0,-1-1-1 0 0,0 1 1 0 0,0-1 0 0 0,0 0 0 0 0,-5 6-1 0 0,-27 32 140 0 0,-77 72-1 0 0,70-74-4 0 0,36-34-90 0 0,-19 18 533 0 0,0 1 0 0 0,-20 29 0 0 0,39-46-980 0 0,30-12-15595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5.830"/>
    </inkml:context>
    <inkml:brush xml:id="br0">
      <inkml:brushProperty name="width" value="0.05" units="cm"/>
      <inkml:brushProperty name="height" value="0.05" units="cm"/>
    </inkml:brush>
  </inkml:definitions>
  <inkml:trace contextRef="#ctx0" brushRef="#br0">0 540 616 0 0,'3'-1'300'0'0,"0"0"0"0"0,-1 0 0 0 0,1 0 1 0 0,0 0-1 0 0,-1 0 0 0 0,1 1 0 0 0,0-1 0 0 0,0 1 0 0 0,0 0 0 0 0,-1 0 0 0 0,1 0 0 0 0,0 0 1 0 0,0 0-1 0 0,0 1 0 0 0,0-1 0 0 0,-1 1 0 0 0,1 0 0 0 0,0 0 0 0 0,-1 0 0 0 0,6 2 1 0 0,6 4 505 0 0,-1 1 1 0 0,23 17 0 0 0,-32-22-583 0 0,28 23 847 0 0,-1 1 1 0 0,-2 2-1 0 0,0 0 1 0 0,-2 2-1 0 0,-2 2 0 0 0,32 49 1 0 0,-32-41 3 0 0,61 90 1795 0 0,-67-106-1884 0 0,0 0 0 0 0,45 41 0 0 0,-62-64-851 0 0,0 0-1 0 0,0-1 1 0 0,0 1 0 0 0,0 0-1 0 0,0-1 1 0 0,0 0-1 0 0,1 1 1 0 0,-1-1 0 0 0,0 0-1 0 0,1 0 1 0 0,-1 0-1 0 0,1-1 1 0 0,-1 1 0 0 0,1 0-1 0 0,4-1 1 0 0,-5 0-33 0 0,-1 0 0 0 0,1-1 0 0 0,0 1 1 0 0,0-1-1 0 0,-1 0 0 0 0,1 0 0 0 0,0 1 0 0 0,-1-1 0 0 0,1 0 1 0 0,-1-1-1 0 0,1 1 0 0 0,-1 0 0 0 0,1 0 0 0 0,-1 0 1 0 0,0-1-1 0 0,0 1 0 0 0,0-1 0 0 0,0 1 0 0 0,0-1 0 0 0,0 1 1 0 0,0-1-1 0 0,1-3 0 0 0,7-15 328 0 0,-1-1 1 0 0,-1 0 0 0 0,7-31-1 0 0,8-69 404 0 0,-16 80-651 0 0,33-220 1214 0 0,14-162-1236 0 0,-44 270-161 0 0,-9 153-28 0 0,0 0 1 0 0,0-1-1 0 0,0 1 0 0 0,0 0 0 0 0,0 0 1 0 0,1-1-1 0 0,-1 1 0 0 0,0 0 1 0 0,0-1-1 0 0,0 1 0 0 0,0 0 0 0 0,0 0 1 0 0,0-1-1 0 0,0 1 0 0 0,1 0 1 0 0,-1 0-1 0 0,0 0 0 0 0,0-1 0 0 0,0 1 1 0 0,1 0-1 0 0,-1 0 0 0 0,0 0 0 0 0,0-1 1 0 0,0 1-1 0 0,1 0 0 0 0,-1 0 1 0 0,0 0-1 0 0,0 0 0 0 0,1 0 0 0 0,-1 0 1 0 0,0 0-1 0 0,1-1 0 0 0,-1 1 1 0 0,0 0-1 0 0,0 0 0 0 0,1 0 0 0 0,-1 0 1 0 0,0 0-1 0 0,1 0 0 0 0,-1 0 1 0 0,0 0-1 0 0,0 1 0 0 0,1-1 0 0 0,17 8-2894 0 0,20 20-3616 0 0,-35-25 5839 0 0,22 18-2869 0 0,0 3 513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11.075"/>
    </inkml:context>
    <inkml:brush xml:id="br0">
      <inkml:brushProperty name="width" value="0.05" units="cm"/>
      <inkml:brushProperty name="height" value="0.05" units="cm"/>
    </inkml:brush>
  </inkml:definitions>
  <inkml:trace contextRef="#ctx0" brushRef="#br0">42 23 676 0 0,'-6'-2'1212'0'0,"2"1"-96"0"0,1 0 632 0 0,-25-18 22468 0 0,43 24-23045 0 0,82 39 1457 0 0,253 90-2628 0 0,-262-106 0 0 0,-18-7 0 0 0,-25-4 0 0 0,139 56 0 0 0,94 25 0 0 0,-150-55 0 0 0,49 14 0 0 0,-75-23 0 0 0,142 69 0 0 0,-158-64 0 0 0,81 29 0 0 0,-69-30 0 0 0,54 16 0 0 0,-55-16 0 0 0,-34-5 0 0 0,-65-32-1572 0 0,1-1 1275 0 0,1 1 0 0 0,-1-1 0 0 0,1 0 0 0 0,-1 0-1 0 0,0 1 1 0 0,1-1 0 0 0,-1 0 0 0 0,1 0 0 0 0,-1 0 0 0 0,0 1 0 0 0,1-1 0 0 0,-1 0 0 0 0,0 0 0 0 0,1 0-1 0 0,-1 0 1 0 0,0 0 0 0 0,1 0 0 0 0,-1-1 0 0 0,1 1 0 0 0,-1 0 0 0 0,0 0 0 0 0,1 0 0 0 0,-1 0 0 0 0,0-1-1 0 0,1 1 1 0 0,-1 0 0 0 0,0-1 0 0 0,-23-9-3625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30.483"/>
    </inkml:context>
    <inkml:brush xml:id="br0">
      <inkml:brushProperty name="width" value="0.05" units="cm"/>
      <inkml:brushProperty name="height" value="0.05" units="cm"/>
    </inkml:brush>
  </inkml:definitions>
  <inkml:trace contextRef="#ctx0" brushRef="#br0">1 88 412 0 0,'0'0'5679'0'0,"0"3"-4054"0"0,2 11-424 0 0,1-1-1 0 0,1 0 1 0 0,0 0-1 0 0,0 0 1 0 0,1-1-1 0 0,1 1 1 0 0,9 14 0 0 0,8 21 1260 0 0,-18-36-1709 0 0,0 0-1 0 0,1-1 1 0 0,1 1-1 0 0,0-1 0 0 0,1-1 1 0 0,-1 1-1 0 0,2-1 1 0 0,11 11-1 0 0,-19-21-641 0 0,0 1-1 0 0,0 0 1 0 0,0-1-1 0 0,0 1 1 0 0,-1-1-1 0 0,1 1 1 0 0,0-1-1 0 0,0 0 1 0 0,0 1-1 0 0,0-1 1 0 0,0 0-1 0 0,1 0 1 0 0,-1 0-1 0 0,0 0 1 0 0,0 0-1 0 0,0 0 1 0 0,0 0-1 0 0,0 0 1 0 0,0 0-1 0 0,0 0 1 0 0,0 0-1 0 0,0-1 1 0 0,1 0-1 0 0,0 0 9 0 0,0 0 0 0 0,0 0-1 0 0,0-1 1 0 0,0 1 0 0 0,0-1-1 0 0,0 1 1 0 0,0-1 0 0 0,-1 0-1 0 0,4-3 1 0 0,1-5 138 0 0,0 0 0 0 0,0-1 0 0 0,5-13-1 0 0,-10 21-130 0 0,24-62 510 0 0,23-90-1 0 0,-43 129-917 0 0,-4 19-24 0 0,0 0 0 0 0,1 1 0 0 0,0-1 0 0 0,5-11 0 0 0,7 16-10319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6.551"/>
    </inkml:context>
    <inkml:brush xml:id="br0">
      <inkml:brushProperty name="width" value="0.05" units="cm"/>
      <inkml:brushProperty name="height" value="0.05" units="cm"/>
    </inkml:brush>
  </inkml:definitions>
  <inkml:trace contextRef="#ctx0" brushRef="#br0">1 150 496 0 0,'10'180'14193'0'0,"-11"-145"-11625"0"0,0 0 648 0 0,2-17 4107 0 0,-3-43-7001 0 0,1 1 1 0 0,1-1-1 0 0,2 0 0 0 0,0 1 1 0 0,1-1-1 0 0,10-33 0 0 0,-9 44-241 0 0,0-1 0 0 0,1 2-1 0 0,1-1 1 0 0,0 1-1 0 0,1-1 1 0 0,0 2 0 0 0,1-1-1 0 0,0 1 1 0 0,1 0-1 0 0,1 1 1 0 0,0 0 0 0 0,14-12-1 0 0,-18 19-41 0 0,0-1-1 0 0,0 2 1 0 0,1-1-1 0 0,-1 1 0 0 0,1 0 1 0 0,0 0-1 0 0,0 1 1 0 0,0 0-1 0 0,0 0 1 0 0,0 1-1 0 0,0-1 0 0 0,0 2 1 0 0,14-1-1 0 0,-18 1-46 0 0,1 0 0 0 0,-1 1 0 0 0,1-1 0 0 0,-1 1 0 0 0,0 0 0 0 0,1-1 0 0 0,-1 2-1 0 0,0-1 1 0 0,0 0 0 0 0,1 1 0 0 0,-1-1 0 0 0,0 1 0 0 0,-1 0 0 0 0,1 0 0 0 0,0 0 0 0 0,0 0-1 0 0,-1 1 1 0 0,1-1 0 0 0,-1 1 0 0 0,0-1 0 0 0,0 1 0 0 0,0 0 0 0 0,0 0 0 0 0,0 0 0 0 0,-1 0-1 0 0,1 0 1 0 0,-1 0 0 0 0,0 0 0 0 0,0 1 0 0 0,1 5 0 0 0,-1-3-58 0 0,-1 1 1 0 0,0 0 0 0 0,0-1-1 0 0,0 1 1 0 0,-1-1 0 0 0,0 1-1 0 0,0-1 1 0 0,-1 0-1 0 0,0 1 1 0 0,0-1 0 0 0,0 0-1 0 0,-1 0 1 0 0,0 0 0 0 0,0 0-1 0 0,-5 6 1 0 0,-3 4-142 0 0,-2 1 1 0 0,0-1 0 0 0,-23 21-1 0 0,25-26-171 0 0,-1-1 0 0 0,0 0 0 0 0,-1-1 0 0 0,0 0 0 0 0,0-1 0 0 0,-19 8 0 0 0,31-16 83 0 0,7 1-602 0 0,161 12 675 0 0,-143-9 297 0 0,0 1 1 0 0,0 1-1 0 0,0 1 1 0 0,-1 1 0 0 0,24 11-1 0 0,-44-17-39 0 0,1-1 0 0 0,-1 1 0 0 0,0 0-1 0 0,1 1 1 0 0,-1-1 0 0 0,0 0-1 0 0,-1 1 1 0 0,1 0 0 0 0,0 0 0 0 0,-1-1-1 0 0,1 2 1 0 0,-1-1 0 0 0,2 4 0 0 0,-3-5-9 0 0,0 0 1 0 0,-1 0 0 0 0,1 0 0 0 0,-1 0 0 0 0,1 0 0 0 0,-1 0-1 0 0,0 0 1 0 0,0 0 0 0 0,0 0 0 0 0,0 0 0 0 0,0 0 0 0 0,-1 0-1 0 0,1 0 1 0 0,0 0 0 0 0,-1 0 0 0 0,0 0 0 0 0,1 0 0 0 0,-1 0 0 0 0,0 0-1 0 0,0 0 1 0 0,0 0 0 0 0,0-1 0 0 0,-1 1 0 0 0,1 0 0 0 0,-3 2-1 0 0,-3 3 19 0 0,0 0-1 0 0,-1-1 1 0 0,0 1-1 0 0,-1-2 1 0 0,1 1-1 0 0,-1-1 0 0 0,0 0 1 0 0,-1-1-1 0 0,1 0 1 0 0,-1-1-1 0 0,1 0 1 0 0,-1 0-1 0 0,0-1 0 0 0,0 0 1 0 0,0-1-1 0 0,-14 0 1 0 0,-17 0-754 0 0,0-2 1 0 0,-67-10 0 0 0,99 10 444 0 0,9 1 138 0 0,-26-5-886 0 0,25 5 821 0 0,0 0 0 0 0,0 0 0 0 0,0 0 0 0 0,0 0 0 0 0,1-1 0 0 0,-1 1 0 0 0,0 0 0 0 0,0 0 0 0 0,0-1 0 0 0,1 1 0 0 0,-1 0 0 0 0,0-1 0 0 0,0 1 0 0 0,1-1 0 0 0,-1 1-1 0 0,0-1 1 0 0,1 1 0 0 0,-1-1 0 0 0,1 0 0 0 0,-1 1 0 0 0,1-1 0 0 0,-1 0 0 0 0,0-1 0 0 0,11-7-4847 0 0,-9 8 4330 0 0,14-6-1707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7.095"/>
    </inkml:context>
    <inkml:brush xml:id="br0">
      <inkml:brushProperty name="width" value="0.05" units="cm"/>
      <inkml:brushProperty name="height" value="0.05" units="cm"/>
    </inkml:brush>
  </inkml:definitions>
  <inkml:trace contextRef="#ctx0" brushRef="#br0">177 52 40 0 0,'-4'-9'1423'0'0,"2"5"-183"0"0,0 0 0 0 0,0 0 0 0 0,-1 0 1 0 0,1 0-1 0 0,-1 0 0 0 0,0 1 1 0 0,0-1-1 0 0,-4-3 0 0 0,6 6-959 0 0,0 1-1 0 0,0-1 0 0 0,0 1 0 0 0,1-1 1 0 0,-1 1-1 0 0,0 0 0 0 0,0-1 1 0 0,0 1-1 0 0,0 0 0 0 0,0 0 0 0 0,0-1 1 0 0,0 1-1 0 0,-1 0 0 0 0,1 0 1 0 0,0 0-1 0 0,0 1 0 0 0,-1-1 0 0 0,0 1-103 0 0,0-1-1 0 0,-1 1 1 0 0,1 0-1 0 0,0 0 1 0 0,0 0-1 0 0,0 1 1 0 0,0-1-1 0 0,0 0 1 0 0,0 1-1 0 0,-2 1 1 0 0,-5 6 343 0 0,1 1 0 0 0,0-1-1 0 0,1 1 1 0 0,0 0 0 0 0,0 1 0 0 0,1 0 0 0 0,-7 15 0 0 0,5-6 220 0 0,1 0 0 0 0,0 1 1 0 0,-5 30-1 0 0,11-45-606 0 0,0-1 0 0 0,1 1 0 0 0,-1 0 0 0 0,1 0 0 0 0,1 0 0 0 0,-1 0 0 0 0,1-1 0 0 0,0 1 0 0 0,0 0 0 0 0,1-1-1 0 0,-1 1 1 0 0,1 0 0 0 0,1-1 0 0 0,-1 0 0 0 0,4 6 0 0 0,-1-4-12 0 0,0 0 0 0 0,1 0 0 0 0,0 0 0 0 0,0-1 1 0 0,0 1-1 0 0,1-2 0 0 0,0 1 0 0 0,1-1 0 0 0,7 5 0 0 0,4 0 46 0 0,0-1 0 0 0,1 0 1 0 0,0-2-1 0 0,1 0 0 0 0,-1-2 1 0 0,1 0-1 0 0,31 3 0 0 0,-36-6-145 0 0,0-1 0 0 0,1-1 0 0 0,-1-1 0 0 0,29-4 0 0 0,-35 3-206 0 0,-1-1-1 0 0,1 0 0 0 0,-1 0 0 0 0,1 0 0 0 0,-1-2 0 0 0,0 1 0 0 0,-1-1 0 0 0,16-11 0 0 0,-17 11-815 0 0,-3 2 755 0 0,0 0 0 0 0,0 0 0 0 0,-1-1 0 0 0,1 1 0 0 0,4-7 0 0 0,-3-1-3513 0 0,-3-2-3903 0 0,-2 5 4911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7.562"/>
    </inkml:context>
    <inkml:brush xml:id="br0">
      <inkml:brushProperty name="width" value="0.05" units="cm"/>
      <inkml:brushProperty name="height" value="0.05" units="cm"/>
    </inkml:brush>
  </inkml:definitions>
  <inkml:trace contextRef="#ctx0" brushRef="#br0">36 76 764 0 0,'-36'-4'18588'0'0,"51"-1"-17191"0"0,-1 0-1 0 0,1 1 0 0 0,0 1 0 0 0,17-2 0 0 0,24-5 997 0 0,-46 8-3073 0 0,0-1 0 0 0,-1 0-1 0 0,14-6 1 0 0,-11-1-2907 0 0,-6 2-2475 0 0,-3 4 3259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7.907"/>
    </inkml:context>
    <inkml:brush xml:id="br0">
      <inkml:brushProperty name="width" value="0.05" units="cm"/>
      <inkml:brushProperty name="height" value="0.05" units="cm"/>
    </inkml:brush>
  </inkml:definitions>
  <inkml:trace contextRef="#ctx0" brushRef="#br0">75 43 756 0 0,'-45'-7'6669'0'0,"29"4"-828"0"0,3 0 3419 0 0,17 1-8096 0 0,8-3-538 0 0,-1 0 0 0 0,2 1 0 0 0,-1 0-1 0 0,0 1 1 0 0,1 1 0 0 0,-1 0 0 0 0,1 0-1 0 0,12 1 1 0 0,112 3 2559 0 0,-125-1-3029 0 0,103 2-4765 0 0,-1-4-5632 0 0,-71-1 7189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8.291"/>
    </inkml:context>
    <inkml:brush xml:id="br0">
      <inkml:brushProperty name="width" value="0.05" units="cm"/>
      <inkml:brushProperty name="height" value="0.05" units="cm"/>
    </inkml:brush>
  </inkml:definitions>
  <inkml:trace contextRef="#ctx0" brushRef="#br0">0 1 364 0 0,'73'3'15684'0'0,"1"5"-7204"0"0,-35-3-6715 0 0,0-1 0 0 0,1-2 1 0 0,47-4-1 0 0,-55 0-6824 0 0,-25 2 344 0 0</inkml:trace>
  <inkml:trace contextRef="#ctx0" brushRef="#br0" timeOffset="1">161 207 7513 0 0,'-4'3'1361'0'0,"1"0"-1"0"0,0 0 1 0 0,0 1 0 0 0,0-1 0 0 0,0 1 0 0 0,0 0 0 0 0,1 0-1 0 0,0 0 1 0 0,-1 0 0 0 0,1 0 0 0 0,1 1 0 0 0,-3 8 0 0 0,4-12-1211 0 0,0 0 1 0 0,1 0 0 0 0,-1 0-1 0 0,1 1 1 0 0,-1-1 0 0 0,1 0-1 0 0,0 0 1 0 0,0 0-1 0 0,-1 0 1 0 0,1 0 0 0 0,0 0-1 0 0,0 0 1 0 0,0 0 0 0 0,0 0-1 0 0,0 0 1 0 0,0-1 0 0 0,0 1-1 0 0,0 0 1 0 0,0-1 0 0 0,1 1-1 0 0,-1-1 1 0 0,0 1 0 0 0,2 0-1 0 0,29 9 1326 0 0,-31-10-1372 0 0,101 18 2749 0 0,-33-10-4108 0 0,-21-3-3095 0 0,-33-1-7008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8.796"/>
    </inkml:context>
    <inkml:brush xml:id="br0">
      <inkml:brushProperty name="width" value="0.05" units="cm"/>
      <inkml:brushProperty name="height" value="0.05" units="cm"/>
    </inkml:brush>
  </inkml:definitions>
  <inkml:trace contextRef="#ctx0" brushRef="#br0">433 166 136 0 0,'4'-30'8958'0'0,"-4"27"-8521"0"0,-1 0 0 0 0,1-1 0 0 0,-1 1-1 0 0,0 0 1 0 0,0 1 0 0 0,0-1 0 0 0,0 0-1 0 0,-1 0 1 0 0,1 0 0 0 0,-1 1 0 0 0,0-1 0 0 0,0 1-1 0 0,0-1 1 0 0,0 1 0 0 0,0 0 0 0 0,0-1 0 0 0,-1 1-1 0 0,-4-3 1 0 0,2 2-35 0 0,-1 1 1 0 0,1-1-1 0 0,-1 1 0 0 0,0 0 0 0 0,1 0 0 0 0,-1 1 1 0 0,0 0-1 0 0,0 0 0 0 0,-8 0 0 0 0,-5 0 158 0 0,0 2 0 0 0,1 1-1 0 0,-1 0 1 0 0,1 1 0 0 0,-28 8 0 0 0,22-4 163 0 0,-1 2 0 0 0,-35 17 0 0 0,52-22-522 0 0,1 0 1 0 0,0 0-1 0 0,0 1 1 0 0,0 0-1 0 0,1 0 1 0 0,0 0-1 0 0,0 1 1 0 0,0 0 0 0 0,0 0-1 0 0,1 1 1 0 0,0 0-1 0 0,-4 7 1 0 0,8-12-172 0 0,1-1 0 0 0,-1 1-1 0 0,0 0 1 0 0,0 0 0 0 0,1 0 0 0 0,-1 0 0 0 0,1 0 0 0 0,0 0 0 0 0,0 0 0 0 0,0 0 0 0 0,0 0 0 0 0,0 0 0 0 0,0 0 0 0 0,0 0-1 0 0,0 0 1 0 0,1 0 0 0 0,-1-1 0 0 0,1 1 0 0 0,0 0 0 0 0,-1 0 0 0 0,2 2 0 0 0,0-1 78 0 0,1 1 1 0 0,-1-1-1 0 0,1 0 0 0 0,0 0 1 0 0,0 0-1 0 0,0 0 1 0 0,0-1-1 0 0,0 1 0 0 0,7 3 1 0 0,5 2 256 0 0,0-1 1 0 0,0-1-1 0 0,32 9 1 0 0,-15-7-366 0 0,1-2 0 0 0,0 0 0 0 0,56 0 0 0 0,-67-5 0 0 0,1-2 0 0 0,-1-1 0 0 0,0 0 0 0 0,-1-2 0 0 0,1 0 0 0 0,32-12 0 0 0,-51 15 0 0 0,1 0 0 0 0,-1-1 0 0 0,0 1 0 0 0,1-1 0 0 0,-1 0 0 0 0,0 0 0 0 0,0 0 0 0 0,-1-1 0 0 0,1 1 0 0 0,0-1 0 0 0,-1 1 0 0 0,1-1 0 0 0,3-6 0 0 0,-5 7 0 0 0,0 0 0 0 0,0-1 0 0 0,0 0 0 0 0,0 1 0 0 0,-1-1 0 0 0,1 0 0 0 0,-1 1 0 0 0,1-1 0 0 0,-1 0 0 0 0,0 1 0 0 0,0-1 0 0 0,-1 0 0 0 0,1 1 0 0 0,0-1 0 0 0,-1 0 0 0 0,1 1 0 0 0,-1-1 0 0 0,0 0 0 0 0,-2-4 0 0 0,-4-5-23 0 0,0-1 1 0 0,0 1-1 0 0,-1 0 0 0 0,-1 0 1 0 0,0 1-1 0 0,0 0 0 0 0,-1 1 1 0 0,-1 0-1 0 0,0 1 0 0 0,-22-16 0 0 0,11 11-87 0 0,-1 1-1 0 0,0 1 0 0 0,-1 1 0 0 0,-1 1 1 0 0,-29-8-1 0 0,50 17-334 0 0,0 0 1 0 0,0 0-1 0 0,0 0 1 0 0,1 0-1 0 0,-1 1 1 0 0,0-1-1 0 0,0 1 0 0 0,-8 1 1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9.177"/>
    </inkml:context>
    <inkml:brush xml:id="br0">
      <inkml:brushProperty name="width" value="0.05" units="cm"/>
      <inkml:brushProperty name="height" value="0.05" units="cm"/>
    </inkml:brush>
  </inkml:definitions>
  <inkml:trace contextRef="#ctx0" brushRef="#br0">100 224 11001 0 0,'-1'-2'450'0'0,"-22"-82"9982"0"0,14 55-7861 0 0,-1 1 0 0 0,-19-37 0 0 0,28 64-2484 0 0,1 0 0 0 0,-1 0 0 0 0,1-1 0 0 0,-1 1 0 0 0,0 0 0 0 0,0 0 0 0 0,0 0 0 0 0,1 0 0 0 0,-1 0 0 0 0,0 0 0 0 0,0 0 0 0 0,0 1 0 0 0,-3-3 0 0 0,4 3-51 0 0,0 0 0 0 0,-1 0 0 0 0,1 0 0 0 0,0 0 0 0 0,-1 0 0 0 0,1 0 0 0 0,0 0-1 0 0,-1 0 1 0 0,1 0 0 0 0,0 1 0 0 0,-1-1 0 0 0,1 0 0 0 0,0 0 0 0 0,0 0 0 0 0,-1 0 0 0 0,1 0 0 0 0,0 1 0 0 0,-1-1 0 0 0,1 0 0 0 0,0 0 0 0 0,0 0 0 0 0,-1 1 0 0 0,1-1 0 0 0,0 0 0 0 0,0 0 0 0 0,-1 1 0 0 0,1-1 0 0 0,0 0 0 0 0,0 0 0 0 0,0 1 0 0 0,0-1 0 0 0,-1 1 0 0 0,0 2 31 0 0,0 0 0 0 0,0 0 0 0 0,1 0 0 0 0,-1 0 0 0 0,1 0 0 0 0,-1 0 0 0 0,1 1 0 0 0,0-1 0 0 0,0 0 0 0 0,1 4 0 0 0,5 22-515 0 0,0 0 0 0 0,3 0 1 0 0,12 31-1 0 0,19 36-3636 0 0,-38-91 3748 0 0,5 11-3514 0 0,17 27-1 0 0,-7-17 626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9.501"/>
    </inkml:context>
    <inkml:brush xml:id="br0">
      <inkml:brushProperty name="width" value="0.05" units="cm"/>
      <inkml:brushProperty name="height" value="0.05" units="cm"/>
    </inkml:brush>
  </inkml:definitions>
  <inkml:trace contextRef="#ctx0" brushRef="#br0">1 63 7397 0 0,'0'-3'697'0'0,"0"0"0"0"0,0 1 0 0 0,1-1 1 0 0,-1 0-1 0 0,1 0 0 0 0,0 1 0 0 0,0-1 0 0 0,0 1 1 0 0,0-1-1 0 0,0 1 0 0 0,0-1 0 0 0,1 1 1 0 0,-1 0-1 0 0,1 0 0 0 0,0-1 0 0 0,-1 1 0 0 0,1 0 1 0 0,0 0-1 0 0,3-1 0 0 0,-2 1-305 0 0,0 0 0 0 0,1 1 0 0 0,-1-1 0 0 0,0 1-1 0 0,1 0 1 0 0,-1 0 0 0 0,1 0 0 0 0,0 1 0 0 0,-1-1 0 0 0,1 1 0 0 0,0 0 0 0 0,5 0 0 0 0,8 3 49 0 0,0-1 1 0 0,0 2-1 0 0,0 0 1 0 0,27 12-1 0 0,-43-16-385 0 0,8 3 137 0 0,0 1 0 0 0,1 0 0 0 0,-2 1 0 0 0,1 0 0 0 0,0 0 0 0 0,-1 1 0 0 0,0 0-1 0 0,0 0 1 0 0,7 9 0 0 0,-11-11-79 0 0,0 1-1 0 0,-1 0 0 0 0,1 0 1 0 0,-1 0-1 0 0,-1 0 1 0 0,1 1-1 0 0,-1-1 1 0 0,0 1-1 0 0,0-1 0 0 0,0 1 1 0 0,-1 0-1 0 0,0 0 1 0 0,0-1-1 0 0,0 1 0 0 0,-1 0 1 0 0,-1 11-1 0 0,-2 10-67 0 0,-2 0-1 0 0,0 0 1 0 0,-14 35-1 0 0,-3 17-16 0 0,-3 9-1945 0 0,24-86 2509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19.874"/>
    </inkml:context>
    <inkml:brush xml:id="br0">
      <inkml:brushProperty name="width" value="0.05" units="cm"/>
      <inkml:brushProperty name="height" value="0.05" units="cm"/>
    </inkml:brush>
  </inkml:definitions>
  <inkml:trace contextRef="#ctx0" brushRef="#br0">61 1 928 0 0,'-37'2'4635'0'0,"26"-1"206"0"0,-1 0 4569 0 0,21-1-8430 0 0,1 1-1 0 0,-1 0 1 0 0,12 2-1 0 0,12 2 656 0 0,103 10 2236 0 0,-1-1-3221 0 0,-44-8-7751 0 0,-72-6 3301 0 0,-3-2 546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0.280"/>
    </inkml:context>
    <inkml:brush xml:id="br0">
      <inkml:brushProperty name="width" value="0.05" units="cm"/>
      <inkml:brushProperty name="height" value="0.05" units="cm"/>
    </inkml:brush>
  </inkml:definitions>
  <inkml:trace contextRef="#ctx0" brushRef="#br0">0 191 7665 0 0,'18'-14'9444'0'0,"1"11"-3637"0"0,-16 4-5498 0 0,0 0 0 0 0,0-1 0 0 0,-1 1 0 0 0,1 1 0 0 0,0-1-1 0 0,0 0 1 0 0,0 1 0 0 0,-1 0 0 0 0,1-1 0 0 0,-1 1 0 0 0,1 0 0 0 0,2 3 0 0 0,24 25 1329 0 0,38 51 1 0 0,21 21 604 0 0,-66-80-2191 0 0,0-1 1 0 0,2-2-1 0 0,0 0 1 0 0,1-2-1 0 0,41 22 1 0 0,-43-31-53 0 0,-22-8 0 0 0,-1 0 0 0 0,1 0 0 0 0,0 0 0 0 0,0 0 0 0 0,0 0 0 0 0,0 0 0 0 0,-1 0 0 0 0,1 0 0 0 0,0 0 0 0 0,0 0 0 0 0,0 0 0 0 0,-1 0 0 0 0,1-1 0 0 0,0 1 0 0 0,0 0 0 0 0,-1-1 0 0 0,1 1 0 0 0,0-1 0 0 0,0 1 0 0 0,-1-1 0 0 0,1 1 0 0 0,0-1 0 0 0,-1 1 0 0 0,1-1 0 0 0,-1 1 0 0 0,1-1 0 0 0,-1 0 0 0 0,1 1 0 0 0,0-2 0 0 0,-1 1 0 0 0,2-2 0 0 0,0 0 0 0 0,-1 0 0 0 0,1 0 0 0 0,-1 0 0 0 0,0 0 0 0 0,0 0 0 0 0,0 0 0 0 0,0-1 0 0 0,0 1 0 0 0,0-7 0 0 0,1-4 0 0 0,14-52 0 0 0,3 0 0 0 0,3 2 0 0 0,2 1 0 0 0,3 0 0 0 0,55-90 0 0 0,-77 142-19 0 0,-5 10-226 0 0,-3 6-4293 0 0,-1 2 2840 0 0,2 0-3844 0 0,1 3 1991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45.205"/>
    </inkml:context>
    <inkml:brush xml:id="br0">
      <inkml:brushProperty name="width" value="0.05" units="cm"/>
      <inkml:brushProperty name="height" value="0.05" units="cm"/>
    </inkml:brush>
  </inkml:definitions>
  <inkml:trace contextRef="#ctx0" brushRef="#br0">50 173 500 0 0,'-50'-3'20291'0'0,"192"-5"-16036"0"0,105-9-1978 0 0,140-13 4 0 0,48-4-675 0 0,-197 21-1068 0 0,-126 9-119 0 0,142-24 0 0 0,-237 25-367 0 0,-4 1-20 0 0,1-1 1 0 0,-1-1-1 0 0,21-9 0 0 0,-26 10-32 0 0,1 1 0 0 0,-2-1-78 0 0,-4 0 379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1.855"/>
    </inkml:context>
    <inkml:brush xml:id="br0">
      <inkml:brushProperty name="width" value="0.05" units="cm"/>
      <inkml:brushProperty name="height" value="0.05" units="cm"/>
    </inkml:brush>
  </inkml:definitions>
  <inkml:trace contextRef="#ctx0" brushRef="#br0">32 92 508 0 0,'-4'0'676'0'0,"-13"-2"992"0"0,7 4 5286 0 0,13-1-5414 0 0,147 15 3855 0 0,74-5-2768 0 0,-175-10-1936 0 0,82 0 1006 0 0,-113-3-1353 0 0,-1 1 1 0 0,0-2-1 0 0,0-1 0 0 0,0 0 0 0 0,23-9 1 0 0,-37 12-280 0 0,0-1 0 0 0,-1 1 0 0 0,1-1 0 0 0,-1 0 0 0 0,1 0 0 0 0,-1 0 1 0 0,0 0-1 0 0,0 0 0 0 0,0 0 0 0 0,0-1 0 0 0,0 1 0 0 0,0-1 1 0 0,-1 0-1 0 0,1 1 0 0 0,-1-1 0 0 0,1 0 0 0 0,-1 0 0 0 0,1-5 1 0 0,-2 7-39 0 0,1-1 0 0 0,-1 1 0 0 0,0-1 1 0 0,0 1-1 0 0,1-1 0 0 0,-1 0 1 0 0,0 1-1 0 0,-1-1 0 0 0,1 1 1 0 0,0-1-1 0 0,0 1 0 0 0,-1-1 0 0 0,1 1 1 0 0,-1-1-1 0 0,1 1 0 0 0,-1-1 1 0 0,0 1-1 0 0,1-1 0 0 0,-1 1 1 0 0,0 0-1 0 0,0-1 0 0 0,0 1 1 0 0,0 0-1 0 0,0 0 0 0 0,0 0 0 0 0,-1 0 1 0 0,1 0-1 0 0,0 0 0 0 0,0 0 1 0 0,-1 0-1 0 0,1 0 0 0 0,-1 1 1 0 0,1-1-1 0 0,-1 1 0 0 0,1-1 0 0 0,-1 1 1 0 0,-1-1-1 0 0,2 1 4 0 0,0 0 1 0 0,-1 0-1 0 0,1 0 1 0 0,0 0-1 0 0,0 0 0 0 0,0 0 1 0 0,-1 1-1 0 0,1-1 0 0 0,0 0 1 0 0,0 1-1 0 0,0-1 0 0 0,0 1 1 0 0,0-1-1 0 0,0 1 1 0 0,-1-1-1 0 0,1 1 0 0 0,0 0 1 0 0,1 0-1 0 0,-1-1 0 0 0,0 1 1 0 0,0 0-1 0 0,0 0 0 0 0,0 0 1 0 0,1 0-1 0 0,-1 0 1 0 0,0 2-1 0 0,-2 1 77 0 0,1 0 1 0 0,0 0-1 0 0,0 0 0 0 0,0 1 1 0 0,-2 5-1 0 0,0 13 192 0 0,0-1-1 0 0,1 1 1 0 0,2-1-1 0 0,0 1 1 0 0,4 37 0 0 0,25 116 569 0 0,-8-62-249 0 0,-19-107-641 0 0,0 0 1 0 0,0 0 0 0 0,-1 0-1 0 0,0 0 1 0 0,0 0-1 0 0,0 0 1 0 0,-2 8-1 0 0,1-13-34 0 0,0 0 0 0 0,0 0-1 0 0,0 0 1 0 0,0 0-1 0 0,0 0 1 0 0,0 0 0 0 0,-1 0-1 0 0,1-1 1 0 0,0 1 0 0 0,-1 0-1 0 0,1-1 1 0 0,-1 0-1 0 0,0 1 1 0 0,0-1 0 0 0,0 0-1 0 0,1 1 1 0 0,-1-1-1 0 0,0 0 1 0 0,0-1 0 0 0,0 1-1 0 0,-1 0 1 0 0,1 0 0 0 0,0-1-1 0 0,0 1 1 0 0,0-1-1 0 0,0 0 1 0 0,-3 0 0 0 0,-178 9-1232 0 0,42-5 1044 0 0,109-1 287 0 0,-4-1 205 0 0,0 1 1 0 0,0 2 0 0 0,1 1 0 0 0,-42 14 0 0 0,77-20-224 0 0,0 0 0 0 0,0 0 0 0 0,1 0 1 0 0,-1 0-1 0 0,0 0 0 0 0,0 0 0 0 0,0 0 0 0 0,0 0 0 0 0,0 0 0 0 0,0 0 1 0 0,0 0-1 0 0,0 0 0 0 0,0 0 0 0 0,0 0 0 0 0,0 0 0 0 0,0 0 0 0 0,1 1 1 0 0,-1-1-1 0 0,0 0 0 0 0,0 0 0 0 0,0 0 0 0 0,0 0 0 0 0,0 0 0 0 0,0 0 1 0 0,0 0-1 0 0,0 0 0 0 0,0 0 0 0 0,0 0 0 0 0,0 0 0 0 0,0 0 0 0 0,0 0 1 0 0,0 1-1 0 0,0-1 0 0 0,0 0 0 0 0,0 0 0 0 0,0 0 0 0 0,0 0 0 0 0,0 0 1 0 0,0 0-1 0 0,0 0 0 0 0,0 0 0 0 0,0 0 0 0 0,0 0 0 0 0,0 1 0 0 0,0-1 1 0 0,0 0-1 0 0,0 0 0 0 0,0 0 0 0 0,0 0 0 0 0,0 0 0 0 0,0 0 0 0 0,16 3 474 0 0,26-2-51 0 0,62-3-232 0 0,359 7 1095 0 0,-417 0-6441 0 0,16 2-4777 0 0,-46-7 6867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2.226"/>
    </inkml:context>
    <inkml:brush xml:id="br0">
      <inkml:brushProperty name="width" value="0.05" units="cm"/>
      <inkml:brushProperty name="height" value="0.05" units="cm"/>
    </inkml:brush>
  </inkml:definitions>
  <inkml:trace contextRef="#ctx0" brushRef="#br0">334 37 668 0 0,'0'-1'449'0'0,"-1"-1"0"0"0,1 0 0 0 0,0 0 0 0 0,-1 0 0 0 0,1 1 0 0 0,-1-1 0 0 0,1 0 0 0 0,-1 0 0 0 0,0 1 0 0 0,1-1 0 0 0,-1 1 0 0 0,0-1 0 0 0,0 1 0 0 0,0-1 0 0 0,-1 1 0 0 0,0-2 0 0 0,0 2-203 0 0,1 0-1 0 0,0 0 1 0 0,-1 0-1 0 0,1 1 1 0 0,-1-1-1 0 0,1 0 1 0 0,-1 1-1 0 0,1 0 1 0 0,-1-1 0 0 0,1 1-1 0 0,-1 0 1 0 0,0 0-1 0 0,1-1 1 0 0,-1 1-1 0 0,-1 1 1 0 0,-6 0 232 0 0,0 1 0 0 0,0 0 0 0 0,1 1 0 0 0,-1-1-1 0 0,-11 7 1 0 0,4-2 479 0 0,-6 1 20 0 0,-8 3 782 0 0,-47 25 0 0 0,70-32-1323 0 0,-1 0-1 0 0,1 1 1 0 0,0 0-1 0 0,0 1 1 0 0,1 0-1 0 0,-1 0 1 0 0,1 0-1 0 0,0 1 1 0 0,1-1-1 0 0,-9 16 1 0 0,13-20-331 0 0,0-1 0 0 0,0 1-1 0 0,0 0 1 0 0,1 0 0 0 0,-1-1 0 0 0,1 1 0 0 0,0 0 0 0 0,-1 0 0 0 0,1 0 0 0 0,0 0 0 0 0,0 0 0 0 0,0-1 0 0 0,0 1 0 0 0,1 0 0 0 0,-1 0 0 0 0,0 0-1 0 0,1 0 1 0 0,-1-1 0 0 0,1 1 0 0 0,0 0 0 0 0,-1 0 0 0 0,1-1 0 0 0,0 1 0 0 0,0-1 0 0 0,0 1 0 0 0,0-1 0 0 0,1 1 0 0 0,-1-1 0 0 0,0 1 0 0 0,1-1-1 0 0,-1 0 1 0 0,0 0 0 0 0,1 0 0 0 0,0 0 0 0 0,2 2 0 0 0,6 2 135 0 0,0 1 0 0 0,0-2 1 0 0,1 1-1 0 0,14 3 0 0 0,-23-7-213 0 0,16 4 155 0 0,0-1-1 0 0,1 0 1 0 0,0-1 0 0 0,-1-1-1 0 0,1-1 1 0 0,0 0 0 0 0,0-2 0 0 0,32-4-1 0 0,-25 0-1804 0 0,-1-1 0 0 0,0 0-1 0 0,30-14 1 0 0,-8 4-7306 0 0,-29 10 6092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2.583"/>
    </inkml:context>
    <inkml:brush xml:id="br0">
      <inkml:brushProperty name="width" value="0.05" units="cm"/>
      <inkml:brushProperty name="height" value="0.05" units="cm"/>
    </inkml:brush>
  </inkml:definitions>
  <inkml:trace contextRef="#ctx0" brushRef="#br0">1 94 544 0 0,'7'-27'8219'0'0,"-6"26"-7561"0"0,-1-1 0 0 0,1 1-1 0 0,0 0 1 0 0,0-1-1 0 0,0 1 1 0 0,0 0-1 0 0,0 0 1 0 0,0 0-1 0 0,0 0 1 0 0,0 0 0 0 0,0 0-1 0 0,0 0 1 0 0,2-1-1 0 0,22-7 4457 0 0,-11 7-3933 0 0,0 1 0 0 0,18 0 0 0 0,-6 1 168 0 0,-16-1-1224 0 0,166-16 3146 0 0,-60-2-6107 0 0,-107 22-2023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2.939"/>
    </inkml:context>
    <inkml:brush xml:id="br0">
      <inkml:brushProperty name="width" value="0.05" units="cm"/>
      <inkml:brushProperty name="height" value="0.05" units="cm"/>
    </inkml:brush>
  </inkml:definitions>
  <inkml:trace contextRef="#ctx0" brushRef="#br0">28 0 344 0 0,'-3'1'722'0'0,"0"0"-1"0"0,1 0 1 0 0,-1 1 0 0 0,0-1-1 0 0,1 1 1 0 0,0-1-1 0 0,-1 1 1 0 0,-3 4 3831 0 0,13-3-3454 0 0,0 0 1 0 0,0-1 0 0 0,0 0-1 0 0,0 0 1 0 0,1-1 0 0 0,-1 0 0 0 0,11 1-1 0 0,56-4 1999 0 0,-38 0-1184 0 0,37 0 921 0 0,-58 2-6006 0 0,0 0-3735 0 0,-9 0 3950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3.299"/>
    </inkml:context>
    <inkml:brush xml:id="br0">
      <inkml:brushProperty name="width" value="0.05" units="cm"/>
      <inkml:brushProperty name="height" value="0.05" units="cm"/>
    </inkml:brush>
  </inkml:definitions>
  <inkml:trace contextRef="#ctx0" brushRef="#br0">2 1 396 0 0,'-1'6'8776'0'0,"3"9"-5976"0"0,5 16-373 0 0,1 16 187 0 0,-1 1 0 0 0,-3 0 0 0 0,-4 94 0 0 0,-1-84-1162 0 0,2 0 1 0 0,10 63-1 0 0,31 81-319 0 0,-39-184-2402 0 0,-1-5-2165 0 0,0-5-3813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3.949"/>
    </inkml:context>
    <inkml:brush xml:id="br0">
      <inkml:brushProperty name="width" value="0.05" units="cm"/>
      <inkml:brushProperty name="height" value="0.05" units="cm"/>
    </inkml:brush>
  </inkml:definitions>
  <inkml:trace contextRef="#ctx0" brushRef="#br0">4 250 460 0 0,'-1'-4'603'0'0,"0"0"0"0"0,0 0 0 0 0,1 0-1 0 0,-1 0 1 0 0,1 0 0 0 0,0 0 0 0 0,0 0 0 0 0,1-1 0 0 0,-1 1 0 0 0,1 0-1 0 0,0 0 1 0 0,0 0 0 0 0,1 0 0 0 0,2-6 0 0 0,-1 4-29 0 0,1-1 0 0 0,0 1 0 0 0,0 0 0 0 0,1 1 0 0 0,0-1-1 0 0,0 1 1 0 0,10-9 0 0 0,2 1 422 0 0,2 1 0 0 0,-1 0-1 0 0,2 2 1 0 0,31-14-1 0 0,-24 13-148 0 0,2 0 0 0 0,-1 2 0 0 0,1 2 0 0 0,1 0-1 0 0,36-3 1 0 0,-53 9-583 0 0,0 0 0 0 0,1 1 0 0 0,-1 1 0 0 0,0 0-1 0 0,1 0 1 0 0,-1 1 0 0 0,0 1 0 0 0,0 0 0 0 0,0 1 0 0 0,-1 1 0 0 0,1 0-1 0 0,-1 0 1 0 0,22 15 0 0 0,-30-18-188 0 0,0 1 1 0 0,-1 0-1 0 0,1-1 0 0 0,-1 2 0 0 0,0-1 0 0 0,0 0 0 0 0,0 1 1 0 0,0-1-1 0 0,-1 1 0 0 0,1 0 0 0 0,-1 0 0 0 0,0 0 0 0 0,0 0 1 0 0,-1 0-1 0 0,1 0 0 0 0,-1 0 0 0 0,0 1 0 0 0,0-1 0 0 0,0 1 1 0 0,-1-1-1 0 0,1 0 0 0 0,-1 1 0 0 0,0-1 0 0 0,-1 1 0 0 0,1-1 1 0 0,-1 1-1 0 0,-1 5 0 0 0,-1-1-63 0 0,0-1 0 0 0,0 0-1 0 0,-1 1 1 0 0,0-1 0 0 0,0-1 0 0 0,-1 1-1 0 0,0-1 1 0 0,0 1 0 0 0,-1-1 0 0 0,0-1 0 0 0,0 1-1 0 0,-11 7 1 0 0,1-2-197 0 0,0-1 0 0 0,0 0-1 0 0,-31 13 1 0 0,37-19 71 0 0,-1-1 0 0 0,0 0 0 0 0,0 0-1 0 0,-1-1 1 0 0,1-1 0 0 0,-1 0 0 0 0,-16 0 0 0 0,27-1 95 0 0,0-1 0 0 0,0 0 1 0 0,0 0-1 0 0,0 0 0 0 0,0 0 0 0 0,0-1 0 0 0,0 1 0 0 0,0 0 1 0 0,0 0-1 0 0,0 0 0 0 0,0-1 0 0 0,0 1 0 0 0,0-1 1 0 0,0 1-1 0 0,0 0 0 0 0,0-1 0 0 0,1 0 0 0 0,-3 0 1 0 0,4 0 14 0 0,-1 1 0 0 0,0-1-1 0 0,0 1 1 0 0,0-1 0 0 0,0 1 0 0 0,1-1 0 0 0,-1 1 0 0 0,0-1 0 0 0,0 1 0 0 0,1 0 0 0 0,-1-1 0 0 0,0 1 0 0 0,1-1 0 0 0,-1 1 0 0 0,0 0 0 0 0,1-1 0 0 0,-1 1-1 0 0,1 0 1 0 0,-1-1 0 0 0,0 1 0 0 0,1 0 0 0 0,-1 0 0 0 0,1 0 0 0 0,-1-1 0 0 0,1 1 0 0 0,-1 0 0 0 0,1 0 0 0 0,-1 0 0 0 0,1 0 0 0 0,-1 0 0 0 0,1 0 0 0 0,-1 0-1 0 0,1 0 1 0 0,-1 0 0 0 0,1 0 0 0 0,32-6 133 0 0,0 2-1 0 0,1 1 0 0 0,48 2 1 0 0,95 17 486 0 0,-130-9-310 0 0,64 20-1 0 0,-93-22-163 0 0,0 2 1 0 0,0 0-1 0 0,0 1 0 0 0,-1 1 0 0 0,0 1 0 0 0,21 16 0 0 0,-34-23-97 0 0,0 1-1 0 0,0-1 1 0 0,-1 1-1 0 0,1 0 1 0 0,-1 0-1 0 0,0 0 1 0 0,0 0-1 0 0,0 1 1 0 0,-1-1-1 0 0,3 6 1 0 0,-4-8-23 0 0,-1 1 0 0 0,1-1 0 0 0,0 0 0 0 0,-1 1 0 0 0,0-1 0 0 0,1 0 0 0 0,-1 1 1 0 0,0-1-1 0 0,0 0 0 0 0,0 1 0 0 0,-1-1 0 0 0,1 1 0 0 0,-1-1 0 0 0,1 0 0 0 0,-1 1 0 0 0,0-1 0 0 0,1 0 0 0 0,-1 0 0 0 0,0 0 1 0 0,-1 1-1 0 0,1-1 0 0 0,0 0 0 0 0,-1 0 0 0 0,-2 2 0 0 0,-4 4 25 0 0,-1 0 0 0 0,0-1 0 0 0,0-1 0 0 0,-1 0-1 0 0,0 0 1 0 0,0-1 0 0 0,0 0 0 0 0,-21 7 0 0 0,-7-1 5 0 0,-42 8 1 0 0,37-11-56 0 0,1-3 0 0 0,-1-1 0 0 0,-44-3 0 0 0,-122-18-403 0 0,168 12-213 0 0,0-2-1 0 0,1-1 1 0 0,0-2-1 0 0,0-2 1 0 0,-48-22-1 0 0,84 32 271 0 0,1 1-1 0 0,0-1 0 0 0,0-1 1 0 0,-1 1-1 0 0,1 0 1 0 0,-2-4-1 0 0,-5-10-7492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4.832"/>
    </inkml:context>
    <inkml:brush xml:id="br0">
      <inkml:brushProperty name="width" value="0.05" units="cm"/>
      <inkml:brushProperty name="height" value="0.05" units="cm"/>
    </inkml:brush>
  </inkml:definitions>
  <inkml:trace contextRef="#ctx0" brushRef="#br0">23 57 5837 0 0,'-22'-7'12306'0'0,"59"15"-5959"0"0,-5-1-6376 0 0,174 24 2772 0 0,-169-28-2409 0 0,0-2-1 0 0,0-1 1 0 0,58-9 0 0 0,-87 8-318 0 0,-1-1 0 0 0,1 1 0 0 0,-1-2 1 0 0,0 1-1 0 0,0-1 0 0 0,0 0 0 0 0,11-7 1 0 0,-15 8-14 0 0,0 1 1 0 0,-1-1-1 0 0,0 0 0 0 0,1 0 1 0 0,-1 0-1 0 0,0-1 1 0 0,0 1-1 0 0,0 0 1 0 0,-1-1-1 0 0,1 0 1 0 0,-1 1-1 0 0,1-1 1 0 0,-1 0-1 0 0,0 0 1 0 0,0 1-1 0 0,0-1 1 0 0,0 0-1 0 0,0 0 1 0 0,-1 0-1 0 0,0 0 1 0 0,1-4-1 0 0,-1 6 67 0 0,-1-1 71 0 0,1 2-132 0 0,0 0 0 0 0,0 0 0 0 0,0 0-1 0 0,0-1 1 0 0,0 1 0 0 0,0 0 0 0 0,0 0 0 0 0,-1 0 0 0 0,1 0 0 0 0,0 0 0 0 0,0-1 0 0 0,0 1 0 0 0,0 0 0 0 0,0 0 0 0 0,0 0 0 0 0,0 0 0 0 0,0 0 0 0 0,0 0 0 0 0,0 0 0 0 0,0-1 0 0 0,0 1 0 0 0,-1 0 0 0 0,1 0 0 0 0,0 0 0 0 0,0 0-1 0 0,0 0 1 0 0,0 0 0 0 0,0 0 0 0 0,0 0 0 0 0,-1 0 0 0 0,1 0 0 0 0,0 0 0 0 0,0 0 0 0 0,0 0 0 0 0,0 0 0 0 0,0 0 0 0 0,-1 0 0 0 0,1 0 0 0 0,0 0 0 0 0,0 0 0 0 0,0 0 0 0 0,0 0 0 0 0,0 0 0 0 0,-1 0 0 0 0,1 0 0 0 0,0 0-1 0 0,0 0 1 0 0,0 0 0 0 0,0 0 0 0 0,0 0 0 0 0,0 0 0 0 0,-1 0 0 0 0,1 0 0 0 0,0 0 0 0 0,0 0 0 0 0,0 1 0 0 0,-4 6 103 0 0,1 0 0 0 0,0 1 1 0 0,0-1-1 0 0,1 1 0 0 0,0-1 0 0 0,0 1 1 0 0,1 0-1 0 0,-1 10 0 0 0,1 72 727 0 0,2-53-535 0 0,0 10-177 0 0,3 1 1 0 0,3-1 0 0 0,1 0-1 0 0,2 0 1 0 0,2-1-1 0 0,2-1 1 0 0,2 0-1 0 0,30 59 1 0 0,-30-68-128 0 0,-15-36 0 0 0,-1 0 0 0 0,0 1 0 0 0,0-1 0 0 0,0 0 0 0 0,0 0 0 0 0,0 0 0 0 0,0 1 0 0 0,0-1 0 0 0,0 0 0 0 0,0 0 0 0 0,0 1 0 0 0,0-1 0 0 0,0 0 0 0 0,0 0 0 0 0,0 1 0 0 0,0-1 0 0 0,0 0 0 0 0,0 0 0 0 0,0 1 0 0 0,-1-1 0 0 0,1 0 0 0 0,0 0 0 0 0,0 1 0 0 0,0-1 0 0 0,0 0 0 0 0,0 0 0 0 0,-1 0 0 0 0,1 0 0 0 0,0 1 0 0 0,0-1 0 0 0,0 0 0 0 0,-1 0 0 0 0,1 0 0 0 0,0 0 0 0 0,0 0 0 0 0,0 1 0 0 0,-1-1 0 0 0,1 0 0 0 0,0 0 0 0 0,0 0 0 0 0,-1 0 0 0 0,1 0 0 0 0,0 0 0 0 0,0 0 0 0 0,-1 0 0 0 0,1 0 0 0 0,-9 0 0 0 0,9 0 0 0 0,-114-13-80 0 0,-93 2-482 0 0,174 11 618 0 0,-1 1-1 0 0,0 2 1 0 0,1 2-1 0 0,-37 9 1 0 0,54-8 228 0 0,5 0-214 0 0,11-6-70 0 0,0 0 0 0 0,0 0 1 0 0,0 0-1 0 0,0 0 0 0 0,-1 0 0 0 0,1 1 1 0 0,0-1-1 0 0,0 0 0 0 0,0 0 0 0 0,0 0 0 0 0,0 0 1 0 0,0 1-1 0 0,0-1 0 0 0,0 0 0 0 0,0 0 1 0 0,-1 0-1 0 0,1 1 0 0 0,0-1 0 0 0,0 0 1 0 0,0 0-1 0 0,0 0 0 0 0,0 1 0 0 0,0-1 0 0 0,0 0 1 0 0,0 0-1 0 0,0 0 0 0 0,1 1 0 0 0,-1-1 1 0 0,0 0-1 0 0,0 0 0 0 0,0 0 0 0 0,0 1 0 0 0,0-1 1 0 0,0 0-1 0 0,0 0 0 0 0,0 0 0 0 0,1 0 1 0 0,-1 1-1 0 0,0-1 0 0 0,0 0 0 0 0,0 0 1 0 0,0 0-1 0 0,1 0 0 0 0,2 3 0 0 0,0-1 0 0 0,0 0 0 0 0,0 0 0 0 0,1-1 0 0 0,-1 1 0 0 0,1-1 0 0 0,-1 0 0 0 0,1 0 0 0 0,6 2 0 0 0,43 4 0 0 0,-32-5 0 0 0,19 4 0 0 0,334 34 0 0 0,-363-41-2127 0 0,0 0 1 0 0,0 0-1 0 0,12-4 0 0 0,-5 1-1364 0 0,-9 3-68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1:25.496"/>
    </inkml:context>
    <inkml:brush xml:id="br0">
      <inkml:brushProperty name="width" value="0.05" units="cm"/>
      <inkml:brushProperty name="height" value="0.05" units="cm"/>
    </inkml:brush>
  </inkml:definitions>
  <inkml:trace contextRef="#ctx0" brushRef="#br0">182 518 9629 0 0,'-3'1'8698'0'0,"1"-1"-8248"0"0,-1 0 0 0 0,1 0 0 0 0,0 0 0 0 0,-1 0 0 0 0,1-1 0 0 0,0 1 0 0 0,-1 0 0 0 0,1-1 0 0 0,0 0 0 0 0,0 1 0 0 0,0-1 0 0 0,-1 0 0 0 0,-2-2 0 0 0,-1-1-35 0 0,0 0 0 0 0,0 0 0 0 0,0-1 0 0 0,-5-5 0 0 0,-1-2-111 0 0,0-1 0 0 0,2-1 0 0 0,-11-15 1 0 0,13 16-124 0 0,1-1 0 0 0,0 1-1 0 0,1-1 1 0 0,1 0 0 0 0,0-1 0 0 0,1 1 0 0 0,0-1 0 0 0,1 0 0 0 0,1 0 0 0 0,1 0 0 0 0,0 0 0 0 0,1-1 0 0 0,2-23 0 0 0,-1 30-108 0 0,1 0 0 0 0,0 0 1 0 0,0 0-1 0 0,0 1 0 0 0,1-1 0 0 0,1 1 0 0 0,-1 0 0 0 0,1 0 0 0 0,1 0 0 0 0,0 0 0 0 0,0 1 0 0 0,0-1 1 0 0,1 1-1 0 0,0 1 0 0 0,0-1 0 0 0,1 1 0 0 0,-1 0 0 0 0,1 1 0 0 0,1-1 0 0 0,-1 1 0 0 0,1 1 0 0 0,0 0 0 0 0,0 0 1 0 0,9-3-1 0 0,-5 3-47 0 0,-1 1 0 0 0,1 1 0 0 0,-1 0 1 0 0,1 1-1 0 0,0 0 0 0 0,0 0 1 0 0,0 2-1 0 0,-1-1 0 0 0,1 1 1 0 0,23 6-1 0 0,-27-5-14 0 0,0 0 1 0 0,1 1-1 0 0,-1 0 0 0 0,-1 0 1 0 0,1 1-1 0 0,0 0 1 0 0,-1 0-1 0 0,0 1 0 0 0,0 0 1 0 0,0 0-1 0 0,0 1 0 0 0,-1 0 1 0 0,0 0-1 0 0,0 0 1 0 0,9 14-1 0 0,-14-18-12 0 0,1 0 0 0 0,-1 1 0 0 0,0-1 0 0 0,0 0 0 0 0,0 0 0 0 0,-1 1 0 0 0,1-1 0 0 0,0 1 0 0 0,-1-1 0 0 0,0 0 0 0 0,1 1 0 0 0,-1-1 0 0 0,0 1 0 0 0,0-1 0 0 0,-1 1 0 0 0,1-1 0 0 0,0 1 0 0 0,-1-1 0 0 0,-1 4 0 0 0,0-2 0 0 0,0 0 0 0 0,0 0 0 0 0,0-1 0 0 0,-1 1 0 0 0,1 0 0 0 0,-1-1 0 0 0,0 0 0 0 0,0 0 0 0 0,0 0 0 0 0,-5 3 0 0 0,-6 4 0 0 0,1-2 0 0 0,-1 0 0 0 0,-1 0 0 0 0,-28 9 0 0 0,-85 22 0 0 0,147-31 0 0 0,31 3 0 0 0,0-1 0 0 0,85 30 0 0 0,-128-38 0 0 0,125 54 0 0 0,-117-49 0 0 0,0 1 0 0 0,-1 0 0 0 0,-1 1 0 0 0,1 1 0 0 0,-1 0 0 0 0,-1 1 0 0 0,13 13 0 0 0,-23-21 0 0 0,0-1 0 0 0,0 0 0 0 0,-1 0 0 0 0,1 1 0 0 0,-1-1 0 0 0,1 1 0 0 0,-1-1 0 0 0,0 1 0 0 0,0 0 0 0 0,0-1 0 0 0,0 1 0 0 0,-1 0 0 0 0,1 0 0 0 0,-1 0 0 0 0,1 0 0 0 0,-1-1 0 0 0,0 1 0 0 0,0 0 0 0 0,-1 0 0 0 0,1 0 0 0 0,-1 0 0 0 0,1-1 0 0 0,-1 1 0 0 0,0 0 0 0 0,0 0 0 0 0,0-1 0 0 0,0 1 0 0 0,0 0 0 0 0,-1-1 0 0 0,1 0 0 0 0,-1 1 0 0 0,0-1 0 0 0,1 0 0 0 0,-1 0 0 0 0,0 0 0 0 0,-4 3 0 0 0,-4 4 0 0 0,0-1 0 0 0,0-1 0 0 0,-1 0 0 0 0,0 0 0 0 0,-1-1 0 0 0,-22 9 0 0 0,3-4 0 0 0,-1-1 0 0 0,-1-1 0 0 0,0-2 0 0 0,-42 4 0 0 0,49-9 0 0 0,1-1 0 0 0,0-1 0 0 0,-1-1 0 0 0,1-1 0 0 0,0-2 0 0 0,-34-8 0 0 0,54 11-22 0 0,0-1 0 0 0,0 1 0 0 0,-1-1 0 0 0,1 0 0 0 0,1-1 0 0 0,-1 1 0 0 0,0-1 0 0 0,0 0 0 0 0,1 0 0 0 0,0-1 0 0 0,0 1 0 0 0,0-1 0 0 0,0 0 0 0 0,0 0 0 0 0,1 0 0 0 0,-1-1 0 0 0,1 1 0 0 0,1-1 0 0 0,-5-7 0 0 0,5 4-1206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2:21.722"/>
    </inkml:context>
    <inkml:brush xml:id="br0">
      <inkml:brushProperty name="width" value="0.05" units="cm"/>
      <inkml:brushProperty name="height" value="0.05" units="cm"/>
    </inkml:brush>
  </inkml:definitions>
  <inkml:trace contextRef="#ctx0" brushRef="#br0">441 138 572 0 0,'6'-20'985'0'0,"-3"13"61"0"0,0 0 0 0 0,-1-1-1 0 0,0 1 1 0 0,-1 0 0 0 0,2-13 0 0 0,-3 18-821 0 0,0 1-1 0 0,0-1 1 0 0,-1 0 0 0 0,1 0 0 0 0,0 0 0 0 0,-1 0 0 0 0,1 0-1 0 0,-1 0 1 0 0,0 1 0 0 0,0-1 0 0 0,1 0 0 0 0,-1 0 0 0 0,0 1 0 0 0,0-1-1 0 0,-1 1 1 0 0,1-1 0 0 0,0 1 0 0 0,0-1 0 0 0,-1 1 0 0 0,1 0-1 0 0,-1 0 1 0 0,1-1 0 0 0,-1 1 0 0 0,0 0 0 0 0,1 0 0 0 0,-1 1-1 0 0,-2-2 1 0 0,-8-2 174 0 0,0 0 0 0 0,0 1 0 0 0,0 1 0 0 0,0-1 0 0 0,-1 2 0 0 0,1 0-1 0 0,-1 1 1 0 0,1 0 0 0 0,-14 2 0 0 0,-12 2 451 0 0,-61 16 0 0 0,84-17-639 0 0,1 0 1 0 0,0 1-1 0 0,1 1 1 0 0,-1 0-1 0 0,1 1 1 0 0,0 0-1 0 0,0 1 1 0 0,-20 15-1 0 0,32-21-181 0 0,0-1 0 0 0,-1 1 0 0 0,1 0 0 0 0,0 0 0 0 0,0 0 0 0 0,0 0 0 0 0,1 1-1 0 0,-1-1 1 0 0,0 0 0 0 0,0 0 0 0 0,0 0 0 0 0,1 1 0 0 0,-1-1 0 0 0,1 0 0 0 0,-1 1 0 0 0,1-1 0 0 0,0 1-1 0 0,-1-1 1 0 0,1 0 0 0 0,0 1 0 0 0,0-1 0 0 0,0 1 0 0 0,0-1 0 0 0,0 1 0 0 0,0-1 0 0 0,1 0-1 0 0,-1 1 1 0 0,0-1 0 0 0,1 1 0 0 0,-1-1 0 0 0,1 0 0 0 0,-1 1 0 0 0,1-1 0 0 0,0 0 0 0 0,-1 0-1 0 0,1 1 1 0 0,0-1 0 0 0,0 0 0 0 0,0 0 0 0 0,0 0 0 0 0,0 0 0 0 0,0 0 0 0 0,0 0 0 0 0,0 0 0 0 0,2 0-1 0 0,6 6 77 0 0,1-1-1 0 0,-1-1 1 0 0,1 1-1 0 0,15 5 1 0 0,-24-11-102 0 0,202 75 688 0 0,-122-48-172 0 0,154 76-1 0 0,-218-93-460 0 0,7 2 92 0 0,33 26 0 0 0,-52-35-116 0 0,0 1 1 0 0,0 0-1 0 0,0 1 1 0 0,-1-1-1 0 0,0 1 1 0 0,0 0-1 0 0,0 0 1 0 0,-1 0 0 0 0,1 0-1 0 0,-1 1 1 0 0,-1-1-1 0 0,4 8 1 0 0,-5-10-5 0 0,-1 0 0 0 0,1-1 0 0 0,-1 1 1 0 0,0 0-1 0 0,1 0 0 0 0,-1-1 1 0 0,-1 1-1 0 0,1 0 0 0 0,0 0 0 0 0,-1-1 1 0 0,1 1-1 0 0,-1 0 0 0 0,0-1 0 0 0,0 1 1 0 0,-1 3-1 0 0,-1-1 29 0 0,0-1 1 0 0,1 0-1 0 0,-2 1 1 0 0,1-1-1 0 0,0 0 1 0 0,-1-1-1 0 0,-6 6 0 0 0,-2 0 113 0 0,0-1 0 0 0,-1 0-1 0 0,1-1 1 0 0,-27 10 0 0 0,18-9 30 0 0,-1-1 0 0 0,0-1 0 0 0,-1-1 0 0 0,1-1 0 0 0,-27 2 1 0 0,34-5-83 0 0,-1-1 0 0 0,1-1-1 0 0,0 0 1 0 0,0 0 0 0 0,0-2 0 0 0,0 0 0 0 0,0-1 0 0 0,-25-9 0 0 0,37 11-199 0 0,0 1 0 0 0,0-1 0 0 0,0 0-1 0 0,0 0 1 0 0,1 0 0 0 0,-1 0 0 0 0,0-1 0 0 0,1 1 0 0 0,0-1-1 0 0,0 1 1 0 0,0-1 0 0 0,0 0 0 0 0,0 0 0 0 0,0 0-1 0 0,1 0 1 0 0,-3-5 0 0 0,4 7-62 0 0,0-1-1 0 0,-1 1 1 0 0,1 0-1 0 0,0-1 1 0 0,0 1-1 0 0,0 0 1 0 0,0-1 0 0 0,0 1-1 0 0,0 0 1 0 0,0-1-1 0 0,0 1 1 0 0,1 0-1 0 0,-1-1 1 0 0,0 1 0 0 0,1 0-1 0 0,-1 0 1 0 0,2-3-1 0 0,-1 3-72 0 0,1-1-1 0 0,-1 1 0 0 0,0 0 0 0 0,1-1 1 0 0,-1 1-1 0 0,1 0 0 0 0,-1 0 0 0 0,1 0 0 0 0,0 0 1 0 0,-1 0-1 0 0,1 0 0 0 0,0 1 0 0 0,0-1 1 0 0,0 1-1 0 0,0-1 0 0 0,2 0 0 0 0,46-4-7838 0 0,-27 4 5514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2:22.083"/>
    </inkml:context>
    <inkml:brush xml:id="br0">
      <inkml:brushProperty name="width" value="0.05" units="cm"/>
      <inkml:brushProperty name="height" value="0.05" units="cm"/>
    </inkml:brush>
  </inkml:definitions>
  <inkml:trace contextRef="#ctx0" brushRef="#br0">31 14 536 0 0,'-11'-14'10108'0'0,"5"25"-5171"0"0,2 2-5513 0 0,1 2 1762 0 0,0-1-1 0 0,1 0 1 0 0,1 1-1 0 0,0-1 1 0 0,2 1-1 0 0,2 27 0 0 0,-1-30-867 0 0,1 0-1 0 0,0-1 0 0 0,1 1 0 0 0,0-1 1 0 0,0 0-1 0 0,1 0 0 0 0,1 0 0 0 0,0-1 0 0 0,1 0 1 0 0,-1 0-1 0 0,2 0 0 0 0,-1-1 0 0 0,18 16 1 0 0,-16-17-104 0 0,1 0 0 0 0,0-1 0 0 0,1 0 1 0 0,-1 0-1 0 0,16 6 0 0 0,-19-11-692 0 0,-1 1 0 0 0,1-1 0 0 0,-1 0 0 0 0,12 1 0 0 0,-13-3-707 0 0,0 1-1 0 0,0-1 1 0 0,0-1-1 0 0,0 1 0 0 0,0-1 1 0 0,0 1-1 0 0,6-3 1 0 0,5-3-1758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45.955"/>
    </inkml:context>
    <inkml:brush xml:id="br0">
      <inkml:brushProperty name="width" value="0.05" units="cm"/>
      <inkml:brushProperty name="height" value="0.05" units="cm"/>
    </inkml:brush>
  </inkml:definitions>
  <inkml:trace contextRef="#ctx0" brushRef="#br0">65 24 448 0 0,'-8'-24'19180'0'0,"10"30"-18812"0"0,-1 0 1 0 0,0 0 0 0 0,0 0 0 0 0,0 0-1 0 0,-1 0 1 0 0,0 0 0 0 0,0 1-1 0 0,-1-1 1 0 0,-2 10 0 0 0,-18 63 1160 0 0,9-37-747 0 0,5-15-311 0 0,2-11-147 0 0,1-1 0 0 0,1 1 0 0 0,-3 29 0 0 0,8-35-661 0 0,-1-1-2689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2:22.408"/>
    </inkml:context>
    <inkml:brush xml:id="br0">
      <inkml:brushProperty name="width" value="0.05" units="cm"/>
      <inkml:brushProperty name="height" value="0.05" units="cm"/>
    </inkml:brush>
  </inkml:definitions>
  <inkml:trace contextRef="#ctx0" brushRef="#br0">47 244 8025 0 0,'-5'-3'2064'0'0,"0"0"-542"0"0,1 1 1 0 0,-1-1 0 0 0,1 0-1 0 0,0-1 1 0 0,0 1-1 0 0,0-1 1 0 0,1 1 0 0 0,-5-6-1 0 0,8 9-1447 0 0,0 0 0 0 0,0-1 0 0 0,0 1 0 0 0,0 0 0 0 0,0-1 0 0 0,0 1 0 0 0,0 0 0 0 0,0-1 0 0 0,0 1 0 0 0,0 0 0 0 0,0-1 0 0 0,0 1 0 0 0,0 0 0 0 0,0-1 0 0 0,0 1 0 0 0,0 0 0 0 0,0-1 0 0 0,0 1 0 0 0,0 0 0 0 0,1-1 0 0 0,-1 1 0 0 0,0 0-1 0 0,0-1 1 0 0,0 1 0 0 0,1 0 0 0 0,-1 0 0 0 0,0-1 0 0 0,0 1 0 0 0,1 0 0 0 0,-1 0 0 0 0,0 0 0 0 0,0-1 0 0 0,1 1 0 0 0,-1 0 0 0 0,0 0 0 0 0,1 0 0 0 0,-1-1 0 0 0,15-4 935 0 0,-14 4-884 0 0,27-6 1049 0 0,-20 5-895 0 0,1-1 1 0 0,0 1-1 0 0,0-1 1 0 0,-1-1-1 0 0,15-7 1 0 0,-21 10-260 0 0,0-1 1 0 0,-1 1 0 0 0,1-1-1 0 0,0 0 1 0 0,-1 1 0 0 0,1-1-1 0 0,-1 0 1 0 0,1 0 0 0 0,-1 0 0 0 0,0 0-1 0 0,0 0 1 0 0,0 0 0 0 0,0 0-1 0 0,0-1 1 0 0,0 1 0 0 0,-1 0 0 0 0,1 0-1 0 0,-1-1 1 0 0,1 1 0 0 0,-1 0-1 0 0,0-1 1 0 0,0 1 0 0 0,0-1-1 0 0,0 1 1 0 0,0 0 0 0 0,-1-1 0 0 0,0-2-1 0 0,-1-2-34 0 0,0 1 0 0 0,-1-1 0 0 0,0 1-1 0 0,0-1 1 0 0,0 1 0 0 0,-1 0 0 0 0,0 0-1 0 0,0 0 1 0 0,0 1 0 0 0,-1-1 0 0 0,-6-5 0 0 0,9 10 5 0 0,0-1-1 0 0,0 0 1 0 0,0 0 0 0 0,-1 1 0 0 0,1 0 0 0 0,0-1 0 0 0,-1 1 0 0 0,0 0 0 0 0,1 0 0 0 0,-1 0 0 0 0,1 0 0 0 0,-1 1 0 0 0,-5-1 0 0 0,6 1 5 0 0,0 0 0 0 0,0 0 1 0 0,0 1-1 0 0,0-1 0 0 0,0 1 1 0 0,0-1-1 0 0,1 1 0 0 0,-1 0 1 0 0,0 0-1 0 0,0 0 0 0 0,0 0 0 0 0,1 0 1 0 0,-1 0-1 0 0,0 0 0 0 0,1 0 1 0 0,-1 1-1 0 0,1-1 0 0 0,0 1 1 0 0,-1-1-1 0 0,-1 4 0 0 0,1-2-89 0 0,1 0 0 0 0,-1 0 0 0 0,1 0 0 0 0,0 0 0 0 0,-1 0 0 0 0,2 1 0 0 0,-1-1 0 0 0,0 0 0 0 0,1 0 0 0 0,-1 1 0 0 0,1-1 0 0 0,0 0 0 0 0,0 1 0 0 0,0-1 0 0 0,1 0 1 0 0,-1 0-1 0 0,2 7 0 0 0,1-2-1550 0 0,-1 0 0 0 0,2 1 1 0 0,-1-1-1 0 0,1-1 0 0 0,7 13 0 0 0,1-4-1685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6.190"/>
    </inkml:context>
    <inkml:brush xml:id="br0">
      <inkml:brushProperty name="width" value="0.05" units="cm"/>
      <inkml:brushProperty name="height" value="0.05" units="cm"/>
    </inkml:brush>
  </inkml:definitions>
  <inkml:trace contextRef="#ctx0" brushRef="#br0">2 269 464 0 0,'-2'-6'7088'0'0,"32"65"-2239"0"0,7 38-1766 0 0,-16-41-1578 0 0,18 50 776 0 0,60 139 2057 0 0,-90-224-3831 0 0,-5-12-127 0 0,0 0 0 0 0,1 0 0 0 0,-1-1 0 0 0,2 1 0 0 0,-1-1 0 0 0,8 9 0 0 0,-12-17-304 0 0,-1 1 0 0 0,1-1 0 0 0,-1 1 0 0 0,1-1 0 0 0,-1 0 0 0 0,1 1 0 0 0,-1-1 0 0 0,1 0 0 0 0,0 1 0 0 0,-1-1 0 0 0,1 0 0 0 0,0 0 0 0 0,-1 0 0 0 0,1 0 0 0 0,0 1-1 0 0,0-1 1 0 0,-1 0 0 0 0,1 0 0 0 0,0 0 0 0 0,-1 0 0 0 0,1 0 0 0 0,0-1 0 0 0,-1 1 0 0 0,2 0 0 0 0,15-13 882 0 0,10-26-349 0 0,-24 33-474 0 0,35-64 618 0 0,-4-3-1 0 0,33-99 1 0 0,-66 169-748 0 0,15-42 28 0 0,-3-1-1 0 0,12-78 1 0 0,-3-94-4 0 0,-16 148-28 0 0,1 31-44 0 0,-7 37-273 0 0,1 21-2185 0 0,12 64-8971 0 0,-9-59 8310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6.843"/>
    </inkml:context>
    <inkml:brush xml:id="br0">
      <inkml:brushProperty name="width" value="0.05" units="cm"/>
      <inkml:brushProperty name="height" value="0.05" units="cm"/>
    </inkml:brush>
  </inkml:definitions>
  <inkml:trace contextRef="#ctx0" brushRef="#br0">308 70 8 0 0,'1'-1'413'0'0,"-1"-1"1"0"0,1 1-1 0 0,-1 0 0 0 0,0-1 0 0 0,1 1 1 0 0,-1 0-1 0 0,0-1 0 0 0,0 1 1 0 0,0 0-1 0 0,0-1 0 0 0,0 1 0 0 0,-1 0 1 0 0,1-1-1 0 0,0 1 0 0 0,-1 0 1 0 0,1-1-1 0 0,0 1 0 0 0,-1 0 0 0 0,0-1 1 0 0,1 1-1 0 0,-1 0 0 0 0,-1-2 1 0 0,0 1 20 0 0,0 0 0 0 0,0 0 0 0 0,0 0 0 0 0,0 1 0 0 0,-1-1 0 0 0,1 0 0 0 0,-1 1 0 0 0,1 0-1 0 0,-1-1 1 0 0,-3 0 0 0 0,-3-1 358 0 0,0 1 0 0 0,-1-1 0 0 0,1 2-1 0 0,0-1 1 0 0,-16 1 0 0 0,15 1-394 0 0,-1 1 0 0 0,0 1 0 0 0,1 0 1 0 0,-1 0-1 0 0,1 1 0 0 0,0 0 0 0 0,0 1 1 0 0,0 0-1 0 0,0 1 0 0 0,1 0 0 0 0,-16 11 1 0 0,20-13-251 0 0,0 1 1 0 0,0 0-1 0 0,0 0 1 0 0,1 0-1 0 0,-1 1 1 0 0,1-1-1 0 0,0 1 1 0 0,1 0-1 0 0,-1 0 1 0 0,1 1 0 0 0,0-1-1 0 0,0 1 1 0 0,1-1-1 0 0,-1 1 1 0 0,1 0-1 0 0,0 0 1 0 0,1 0-1 0 0,0 0 1 0 0,0 0-1 0 0,0 1 1 0 0,0 7-1 0 0,2-9-72 0 0,0 0-1 0 0,0-1 0 0 0,1 1 0 0 0,-1 0 0 0 0,1-1 0 0 0,0 1 0 0 0,0-1 0 0 0,0 0 0 0 0,1 1 1 0 0,-1-1-1 0 0,1 0 0 0 0,0-1 0 0 0,1 1 0 0 0,-1 0 0 0 0,0-1 0 0 0,1 0 0 0 0,0 0 0 0 0,0 0 0 0 0,0 0 1 0 0,8 4-1 0 0,4 1 53 0 0,0 0 1 0 0,1-1 0 0 0,0-1 0 0 0,19 5-1 0 0,-23-8-60 0 0,-1-1-1 0 0,1 0 1 0 0,-1-1-1 0 0,1 0 1 0 0,0-1 0 0 0,0-1-1 0 0,-1 0 1 0 0,1-1-1 0 0,-1 0 1 0 0,1 0-1 0 0,-1-2 1 0 0,18-6-1 0 0,-24 7-41 0 0,1 0-1 0 0,-1 0 0 0 0,0-1 0 0 0,0 0 1 0 0,0 0-1 0 0,0 0 0 0 0,-1-1 1 0 0,1 0-1 0 0,-1 0 0 0 0,5-8 0 0 0,-6 9-7 0 0,-2-1-1 0 0,1 1 0 0 0,0-1 0 0 0,-1 0 0 0 0,0 0 0 0 0,0 0 0 0 0,-1-1 0 0 0,1 1 0 0 0,-1 0 1 0 0,0-1-1 0 0,-1 1 0 0 0,1 0 0 0 0,-1-1 0 0 0,-1-9 0 0 0,0 9 5 0 0,0-1 0 0 0,-1 1 0 0 0,1 0 0 0 0,-1 0-1 0 0,-1 1 1 0 0,1-1 0 0 0,-1 0 0 0 0,0 1 0 0 0,0-1 0 0 0,-1 1 0 0 0,1 0-1 0 0,-1 0 1 0 0,0 1 0 0 0,-1-1 0 0 0,1 1 0 0 0,-1 0 0 0 0,-6-5 0 0 0,1 2-272 0 0,0 0 0 0 0,-1 1 1 0 0,0 0-1 0 0,-1 1 0 0 0,1 0 1 0 0,-1 0-1 0 0,-20-4 1 0 0,30 9 97 0 0,1 0 0 0 0,-1 0 0 0 0,1 0 0 0 0,-1 0 0 0 0,1 0 0 0 0,0 0 0 0 0,-1 0 1 0 0,1 0-1 0 0,-1 1 0 0 0,1-1 0 0 0,-2 1 0 0 0,-3 1-2948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7.382"/>
    </inkml:context>
    <inkml:brush xml:id="br0">
      <inkml:brushProperty name="width" value="0.05" units="cm"/>
      <inkml:brushProperty name="height" value="0.05" units="cm"/>
    </inkml:brush>
  </inkml:definitions>
  <inkml:trace contextRef="#ctx0" brushRef="#br0">16 11 476 0 0,'-15'-4'23027'0'0,"23"7"-22365"0"0,0 0 0 0 0,1-1 1 0 0,-1 0-1 0 0,0 0 0 0 0,1-1 0 0 0,14 1 1 0 0,60-4 1266 0 0,-33 1-1148 0 0,122-9 1042 0 0,-140 8-1728 0 0,25-5-14378 0 0,-51 7 11112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7.754"/>
    </inkml:context>
    <inkml:brush xml:id="br0">
      <inkml:brushProperty name="width" value="0.05" units="cm"/>
      <inkml:brushProperty name="height" value="0.05" units="cm"/>
    </inkml:brush>
  </inkml:definitions>
  <inkml:trace contextRef="#ctx0" brushRef="#br0">10 0 96 0 0,'-1'0'273'0'0,"1"1"0"0"0,-1-1 0 0 0,1 0 1 0 0,-1 1-1 0 0,0-1 0 0 0,1 1 0 0 0,-1-1 0 0 0,1 1 0 0 0,0-1 0 0 0,-1 1 0 0 0,1-1 1 0 0,-1 1-1 0 0,1-1 0 0 0,0 1 0 0 0,-1 0 0 0 0,1-1 0 0 0,0 1 0 0 0,0-1 1 0 0,-1 1-1 0 0,1 0 0 0 0,0-1 0 0 0,0 1 0 0 0,0 0 0 0 0,0-1 0 0 0,0 1 1 0 0,0 0-1 0 0,0-1 0 0 0,0 2 0 0 0,1-1 48 0 0,-1 0 1 0 0,1 0 0 0 0,0-1-1 0 0,0 1 1 0 0,0 0-1 0 0,0-1 1 0 0,0 1-1 0 0,0-1 1 0 0,-1 1-1 0 0,1-1 1 0 0,0 1 0 0 0,0-1-1 0 0,0 0 1 0 0,1 0-1 0 0,-1 1 1 0 0,1-1-1 0 0,10 1 1605 0 0,0 1 0 0 0,18-2 0 0 0,-25 0-1429 0 0,140-11 5410 0 0,-54 3-3137 0 0,-47 3-2667 0 0,-34 3-3818 0 0,0 0-3477 0 0,-4 1 4170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8.783"/>
    </inkml:context>
    <inkml:brush xml:id="br0">
      <inkml:brushProperty name="width" value="0.05" units="cm"/>
      <inkml:brushProperty name="height" value="0.05" units="cm"/>
    </inkml:brush>
  </inkml:definitions>
  <inkml:trace contextRef="#ctx0" brushRef="#br0">0 106 20 0 0,'18'11'2916'0'0,"-8"1"-2126"0"0,-1 0 1 0 0,-1 1 0 0 0,0 0 0 0 0,0 0 0 0 0,6 16 0 0 0,26 77 1746 0 0,-21-52-1181 0 0,35 77 1794 0 0,-44-112-2226 0 0,1-1 1 0 0,0 0-1 0 0,1 0 1 0 0,23 24-1 0 0,-33-40-765 0 0,0 0-1 0 0,0 0 0 0 0,0 0 0 0 0,0-1 0 0 0,1 1 0 0 0,-1-1 0 0 0,0 1 0 0 0,1-1 0 0 0,-1 0 0 0 0,1 0 1 0 0,-1 0-1 0 0,1 0 0 0 0,0-1 0 0 0,-1 1 0 0 0,1-1 0 0 0,0 1 0 0 0,0-1 0 0 0,-1 0 0 0 0,1 0 0 0 0,0 0 1 0 0,-1-1-1 0 0,1 1 0 0 0,0 0 0 0 0,0-1 0 0 0,-1 0 0 0 0,1 0 0 0 0,-1 0 0 0 0,1 0 0 0 0,-1 0 0 0 0,1 0 1 0 0,-1-1-1 0 0,0 1 0 0 0,5-4 0 0 0,2-2 111 0 0,0-1 1 0 0,0 0-1 0 0,0-1 1 0 0,-1 0-1 0 0,0 0 1 0 0,8-14-1 0 0,-1-1 91 0 0,-1 0 0 0 0,-2-1 0 0 0,10-27 0 0 0,22-81 657 0 0,-39 116-890 0 0,12-43 677 0 0,-3-1 1 0 0,7-62-1 0 0,-21 121-847 0 0,0 1-1 0 0,0 0 1 0 0,0 0 0 0 0,0 0-1 0 0,0 0 1 0 0,0 0 0 0 0,0 0-1 0 0,1 0 1 0 0,-1 0 0 0 0,0 0-1 0 0,1 0 1 0 0,-1 0 0 0 0,1 0-1 0 0,-1 0 1 0 0,1 0 0 0 0,-1 0-1 0 0,1 1 1 0 0,0-1 0 0 0,0 0-1 0 0,-1 0 1 0 0,1 0 0 0 0,0 1-1 0 0,0-1 1 0 0,0 1 0 0 0,0-1-1 0 0,-1 0 1 0 0,1 1 0 0 0,0-1-1 0 0,0 1 1 0 0,0 0 0 0 0,0-1-1 0 0,1 1 1 0 0,-1 0 0 0 0,0 0-1 0 0,0 0 1 0 0,0 0 0 0 0,0-1-1 0 0,0 2 1 0 0,0-1 0 0 0,0 0-1 0 0,0 0 1 0 0,0 0 0 0 0,0 0-1 0 0,0 1 1 0 0,2-1 0 0 0,4 3-611 0 0,0 0 0 0 0,-1 0 0 0 0,1 1 0 0 0,0-1 0 0 0,6 6 0 0 0,-8-5 297 0 0,43 32-6974 0 0,-24-15 4244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9.231"/>
    </inkml:context>
    <inkml:brush xml:id="br0">
      <inkml:brushProperty name="width" value="0.05" units="cm"/>
      <inkml:brushProperty name="height" value="0.05" units="cm"/>
    </inkml:brush>
  </inkml:definitions>
  <inkml:trace contextRef="#ctx0" brushRef="#br0">284 28 364 0 0,'11'-11'7395'0'0,"-10"10"-7219"0"0,-1 1-1 0 0,0 0 1 0 0,0-1 0 0 0,0 1 0 0 0,0-1 0 0 0,0 1-1 0 0,0 0 1 0 0,0-1 0 0 0,0 1 0 0 0,0-1 0 0 0,0 1-1 0 0,0-1 1 0 0,0 1 0 0 0,0 0 0 0 0,0-1 0 0 0,0 1-1 0 0,0-1 1 0 0,0 1 0 0 0,0 0 0 0 0,0-1 0 0 0,-1 1-1 0 0,1 0 1 0 0,0-1 0 0 0,0 1 0 0 0,-1 0 0 0 0,1-1 0 0 0,0 1-1 0 0,0 0 1 0 0,-1-1 0 0 0,1 1 0 0 0,0 0 0 0 0,-1-1-1 0 0,1 1 1 0 0,0 0 0 0 0,-1 0 0 0 0,1 0 0 0 0,-1 0-1 0 0,0-1 1 0 0,-23-1 2663 0 0,-26 11-1009 0 0,33-4-1292 0 0,1 0 0 0 0,0 2 0 0 0,0 0 0 0 0,0 1 0 0 0,-21 14 0 0 0,27-15-197 0 0,1 0-1 0 0,0 0 0 0 0,1 0 1 0 0,0 1-1 0 0,0 1 1 0 0,1-1-1 0 0,0 1 1 0 0,0 0-1 0 0,-8 15 0 0 0,14-21-233 0 0,0-1-1 0 0,0 0 1 0 0,0 0-1 0 0,0 0 0 0 0,0 1 1 0 0,1-1-1 0 0,-1 0 1 0 0,1 1-1 0 0,-1-1 0 0 0,1 1 1 0 0,0-1-1 0 0,0 0 0 0 0,0 1 1 0 0,0-1-1 0 0,0 1 1 0 0,1-1-1 0 0,-1 1 0 0 0,1-1 1 0 0,-1 0-1 0 0,1 0 1 0 0,2 4-1 0 0,-1-3 8 0 0,0 0-1 0 0,0 0 1 0 0,1-1 0 0 0,-1 1-1 0 0,1 0 1 0 0,0-1 0 0 0,0 0-1 0 0,0 0 1 0 0,0 0 0 0 0,0 0 0 0 0,0 0-1 0 0,7 2 1 0 0,5 1 163 0 0,1 0-1 0 0,0-1 1 0 0,0-1 0 0 0,1-1-1 0 0,17 1 1 0 0,-7-2 92 0 0,1-1 1 0 0,-1-2-1 0 0,40-7 0 0 0,31-10-2860 0 0,-54 9-930 0 0,3 2-5876 0 0,-32 5 6267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9.588"/>
    </inkml:context>
    <inkml:brush xml:id="br0">
      <inkml:brushProperty name="width" value="0.05" units="cm"/>
      <inkml:brushProperty name="height" value="0.05" units="cm"/>
    </inkml:brush>
  </inkml:definitions>
  <inkml:trace contextRef="#ctx0" brushRef="#br0">243 34 140 0 0,'-1'-2'262'0'0,"1"1"0"0"0,-1-1 0 0 0,0 1 0 0 0,1-1 0 0 0,-1 0 0 0 0,0 1-1 0 0,0 0 1 0 0,0-1 0 0 0,0 1 0 0 0,0-1 0 0 0,0 1 0 0 0,0 0 0 0 0,0 0 0 0 0,0 0 0 0 0,-1-1 0 0 0,1 1 0 0 0,-1 0 0 0 0,1 1 0 0 0,-1-1-1 0 0,1 0 1 0 0,-3 0 0 0 0,0-1 229 0 0,1 1-1 0 0,-1 0 1 0 0,-1 1-1 0 0,1-1 1 0 0,0 1-1 0 0,0 0 1 0 0,0 0-1 0 0,-7 1 1 0 0,-1 1 474 0 0,0 0 0 0 0,1 1 0 0 0,0 1 0 0 0,-1 0 0 0 0,-15 8 0 0 0,20-8-447 0 0,0 0 0 0 0,0 1 0 0 0,0 0 0 0 0,0 0 0 0 0,1 1 0 0 0,0 0 0 0 0,0 0 0 0 0,1 0 0 0 0,-1 1 0 0 0,2 0-1 0 0,-7 10 1 0 0,9-14-371 0 0,1 0-1 0 0,0-1 0 0 0,0 1 1 0 0,0 0-1 0 0,0-1 1 0 0,0 1-1 0 0,0 0 0 0 0,1 0 1 0 0,-1 0-1 0 0,1 0 0 0 0,0 0 1 0 0,0 0-1 0 0,0 0 1 0 0,0-1-1 0 0,1 1 0 0 0,-1 0 1 0 0,1 0-1 0 0,0 0 0 0 0,0 0 1 0 0,0-1-1 0 0,0 1 1 0 0,0 0-1 0 0,0-1 0 0 0,1 1 1 0 0,-1-1-1 0 0,1 1 0 0 0,0-1 1 0 0,0 0-1 0 0,0 0 1 0 0,0 0-1 0 0,0 0 0 0 0,0 0 1 0 0,0 0-1 0 0,1 0 1 0 0,3 2-1 0 0,8 3-138 0 0,-1 0 0 0 0,1-1 1 0 0,1-1-1 0 0,-1 0 0 0 0,1-1 0 0 0,0 0 1 0 0,0-1-1 0 0,29 2 0 0 0,43-4-3658 0 0,-7-8-3572 0 0,-44 1 4341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49.912"/>
    </inkml:context>
    <inkml:brush xml:id="br0">
      <inkml:brushProperty name="width" value="0.05" units="cm"/>
      <inkml:brushProperty name="height" value="0.05" units="cm"/>
    </inkml:brush>
  </inkml:definitions>
  <inkml:trace contextRef="#ctx0" brushRef="#br0">0 40 8621 0 0,'7'-1'11362'0'0,"9"-2"-8138"0"0,150-18 3757 0 0,87 11-6046 0 0,-233 10-2928 0 0,11-2-8050 0 0,-19 0 6769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0.749"/>
    </inkml:context>
    <inkml:brush xml:id="br0">
      <inkml:brushProperty name="width" value="0.05" units="cm"/>
      <inkml:brushProperty name="height" value="0.05" units="cm"/>
    </inkml:brush>
  </inkml:definitions>
  <inkml:trace contextRef="#ctx0" brushRef="#br0">56 47 6013 0 0,'-19'-17'3926'0'0,"15"13"-2946"0"0,0 0 1 0 0,0 0 0 0 0,0 0 0 0 0,-1 1 0 0 0,1-1-1 0 0,-7-2 3039 0 0,24 7-3212 0 0,-1 1 0 0 0,1 0-1 0 0,21 8 1 0 0,2-1-43 0 0,-28-7-624 0 0,144 27 2000 0 0,-118-25-1489 0 0,0-1 0 0 0,52-2 0 0 0,-61-5-340 0 0,-24 4-303 0 0,-1-1 0 0 0,1 1 0 0 0,0 0 0 0 0,-1-1 1 0 0,1 1-1 0 0,-1-1 0 0 0,1 1 0 0 0,0-1 0 0 0,-1 1 1 0 0,1-1-1 0 0,-1 1 0 0 0,1-1 0 0 0,-1 1 0 0 0,0-1 1 0 0,1 0-1 0 0,-1 1 0 0 0,1-1 0 0 0,-1 0 0 0 0,0 1 1 0 0,0-1-1 0 0,1 0 0 0 0,-1 0 0 0 0,0 1 0 0 0,0-1 1 0 0,0 0-1 0 0,0-1 0 0 0,0 1 16 0 0,-12-11 19 0 0,10 13-42 0 0,0 0 0 0 0,1-1-1 0 0,-1 1 1 0 0,0 0 0 0 0,0 0-1 0 0,0 0 1 0 0,0 1 0 0 0,1-1-1 0 0,-1 0 1 0 0,1 1 0 0 0,-1-1 0 0 0,1 1-1 0 0,-1-1 1 0 0,1 1 0 0 0,0 0-1 0 0,0 0 1 0 0,0-1 0 0 0,0 1-1 0 0,0 0 1 0 0,0 0 0 0 0,1 0-1 0 0,-1 0 1 0 0,0 3 0 0 0,-3 9 55 0 0,1 0 1 0 0,-1 20-1 0 0,2-20 20 0 0,0 19 131 0 0,2 1 0 0 0,1 0-1 0 0,1 0 1 0 0,12 54-1 0 0,-6-40 39 0 0,0 1-20 0 0,-3-20-3 0 0,0 1-1 0 0,-2 1 1 0 0,-1-1 0 0 0,-4 49-1 0 0,2-77-232 0 0,0-1 0 0 0,0 1 0 0 0,-1 0 0 0 0,1 0-1 0 0,-1 0 1 0 0,0-1 0 0 0,1 1 0 0 0,-1 0 0 0 0,0-1 0 0 0,0 1-1 0 0,0-1 1 0 0,0 1 0 0 0,0-1 0 0 0,0 1 0 0 0,-1-1 0 0 0,1 0-1 0 0,0 0 1 0 0,-1 0 0 0 0,1 1 0 0 0,-1-1 0 0 0,1 0-1 0 0,-1-1 1 0 0,1 1 0 0 0,-1 0 0 0 0,0 0 0 0 0,0-1 0 0 0,1 1-1 0 0,-1-1 1 0 0,0 1 0 0 0,0-1 0 0 0,1 0 0 0 0,-4 0 0 0 0,-6 1-115 0 0,0-2 1 0 0,0 1-1 0 0,0-1 1 0 0,-16-4-1 0 0,0 1 25 0 0,21 3 86 0 0,-20-2-67 0 0,1 1 1 0 0,0 1 0 0 0,-1 2 0 0 0,-46 5-1 0 0,72-5 98 0 0,0-1 0 0 0,0 0-1 0 0,0 0 1 0 0,0 0-1 0 0,0 0 1 0 0,-1 0-1 0 0,1 0 1 0 0,0 0 0 0 0,0 0-1 0 0,0 0 1 0 0,0 1-1 0 0,0-1 1 0 0,0 0-1 0 0,0 0 1 0 0,0 0 0 0 0,0 0-1 0 0,0 0 1 0 0,0 0-1 0 0,0 1 1 0 0,0-1-1 0 0,0 0 1 0 0,0 0-1 0 0,0 0 1 0 0,0 0 0 0 0,0 0-1 0 0,0 0 1 0 0,0 1-1 0 0,0-1 1 0 0,0 0-1 0 0,0 0 1 0 0,0 0 0 0 0,0 0-1 0 0,0 0 1 0 0,0 1-1 0 0,0-1 1 0 0,0 0-1 0 0,0 0 1 0 0,0 0 0 0 0,0 0-1 0 0,0 0 1 0 0,1 0-1 0 0,-1 0 1 0 0,0 0-1 0 0,0 1 1 0 0,0-1 0 0 0,0 0-1 0 0,0 0 1 0 0,0 0-1 0 0,0 0 1 0 0,1 0-1 0 0,-1 0 1 0 0,0 0 0 0 0,0 0-1 0 0,0 0 1 0 0,0 0-1 0 0,0 0 1 0 0,0 0-1 0 0,1 0 1 0 0,-1 0-1 0 0,9 3 91 0 0,0 0 0 0 0,0 0-1 0 0,1-1 1 0 0,-1 0-1 0 0,1-1 1 0 0,10 0-1 0 0,66-2 811 0 0,-48 0-757 0 0,265-19-159 0 0,-198 10 0 0 0,-12 8-9794 0 0,-79 3 5961 0 0,1 0 554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46.359"/>
    </inkml:context>
    <inkml:brush xml:id="br0">
      <inkml:brushProperty name="width" value="0.05" units="cm"/>
      <inkml:brushProperty name="height" value="0.05" units="cm"/>
    </inkml:brush>
  </inkml:definitions>
  <inkml:trace contextRef="#ctx0" brushRef="#br0">37 99 452 0 0,'-11'-4'1685'0'0,"-14"-9"13594"0"0,40 8-14136 0 0,1 0 1 0 0,0 1 0 0 0,-1 1 0 0 0,1 0 0 0 0,24 0 0 0 0,-8 0-457 0 0,98-12 1276 0 0,174-26 2412 0 0,-292 41-4901 0 0,-18 8-295 0 0,-1-1-2546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1.150"/>
    </inkml:context>
    <inkml:brush xml:id="br0">
      <inkml:brushProperty name="width" value="0.05" units="cm"/>
      <inkml:brushProperty name="height" value="0.05" units="cm"/>
    </inkml:brush>
  </inkml:definitions>
  <inkml:trace contextRef="#ctx0" brushRef="#br0">378 59 760 0 0,'-1'-3'359'0'0,"1"1"0"0"0,0-1 0 0 0,-1 1 0 0 0,1-1 0 0 0,-1 1 0 0 0,0-1 0 0 0,0 1 0 0 0,0 0 0 0 0,0 0 0 0 0,0-1 1 0 0,0 1-1 0 0,-1 0 0 0 0,1 0 0 0 0,-1 0 0 0 0,1 0 0 0 0,-1 0 0 0 0,0 1 0 0 0,0-1 0 0 0,-2-1 0 0 0,0 1 148 0 0,0 0 1 0 0,1 0-1 0 0,-1 0 1 0 0,0 1-1 0 0,0 0 0 0 0,0 0 1 0 0,0 0-1 0 0,0 0 1 0 0,0 1-1 0 0,-7-1 1 0 0,-4 2 488 0 0,1 0 0 0 0,0 1 0 0 0,-1 0 0 0 0,1 1 0 0 0,-20 8 0 0 0,15-5-77 0 0,0 2-1 0 0,1 0 1 0 0,0 2 0 0 0,-24 15-1 0 0,35-20-497 0 0,0 0 0 0 0,0 0-1 0 0,1 1 1 0 0,0 0 0 0 0,0 0 0 0 0,0 1 0 0 0,1-1-1 0 0,0 1 1 0 0,0 0 0 0 0,1 1 0 0 0,0-1-1 0 0,-6 15 1 0 0,10-20-388 0 0,-1-1-1 0 0,1 1 1 0 0,-1-1-1 0 0,1 1 1 0 0,0 0 0 0 0,0-1-1 0 0,0 1 1 0 0,0 0-1 0 0,0-1 1 0 0,0 1 0 0 0,1 0-1 0 0,-1-1 1 0 0,0 1 0 0 0,1 0-1 0 0,0-1 1 0 0,-1 1-1 0 0,1-1 1 0 0,0 1 0 0 0,-1-1-1 0 0,3 3 1 0 0,-1-1 87 0 0,1-1 0 0 0,0 1 0 0 0,-1 0 0 0 0,1-1 0 0 0,0 0 1 0 0,1 1-1 0 0,-1-1 0 0 0,6 3 0 0 0,4 0 240 0 0,0 0 0 0 0,1 0-1 0 0,23 4 1 0 0,-4-4-2258 0 0,0-1 0 0 0,0-1 0 0 0,0-2 0 0 0,0-2 0 0 0,1-1 0 0 0,56-10 0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1.616"/>
    </inkml:context>
    <inkml:brush xml:id="br0">
      <inkml:brushProperty name="width" value="0.05" units="cm"/>
      <inkml:brushProperty name="height" value="0.05" units="cm"/>
    </inkml:brush>
  </inkml:definitions>
  <inkml:trace contextRef="#ctx0" brushRef="#br0">70 0 708 0 0,'-3'0'1066'0'0,"0"0"1"0"0,0 1-1 0 0,1-1 1 0 0,-1 0-1 0 0,0 1 1 0 0,0 0-1 0 0,0-1 0 0 0,0 1 1 0 0,1 0-1 0 0,-1 1 1 0 0,0-1-1 0 0,1 0 0 0 0,-1 1 1 0 0,1-1-1 0 0,-1 1 1 0 0,1 0-1 0 0,-7 9 8259 0 0,13-22-9199 0 0,-3 8-100 0 0,-12-4-1598 0 0,7 5-2087 0 0,2 2 2637 0 0,-1 0-423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2.297"/>
    </inkml:context>
    <inkml:brush xml:id="br0">
      <inkml:brushProperty name="width" value="0.05" units="cm"/>
      <inkml:brushProperty name="height" value="0.05" units="cm"/>
    </inkml:brush>
  </inkml:definitions>
  <inkml:trace contextRef="#ctx0" brushRef="#br0">1 424 1032 0 0,'7'9'1725'0'0,"0"1"-1"0"0,0-1 1 0 0,-1 1-1 0 0,0 1 1 0 0,-1-1-1 0 0,0 1 1 0 0,6 20 0 0 0,-3-9 287 0 0,-1-7-498 0 0,-3-6-236 0 0,0 1 0 0 0,-1-1-1 0 0,0 1 1 0 0,0 0 0 0 0,2 16 0 0 0,-5-25-600 0 0,0-1-595 0 0,0 1 1 0 0,0-1-1 0 0,0 1 0 0 0,-1-1 1 0 0,1 0-1 0 0,0 1 0 0 0,0-1 1 0 0,0 0-1 0 0,-1 1 1 0 0,1-1-1 0 0,0 0 0 0 0,0 0 1 0 0,-1 1-1 0 0,1-1 0 0 0,0 0 1 0 0,-1 0-1 0 0,1 0 0 0 0,0 1 1 0 0,-1-1-1 0 0,1 0 1 0 0,0 0-1 0 0,-1 0 0 0 0,1 0 1 0 0,0 0-1 0 0,-1 1 0 0 0,1-1 1 0 0,-1 0-1 0 0,1 0 1 0 0,0 0-1 0 0,-1 0 0 0 0,1 0 1 0 0,-1 0-1 0 0,1 0 0 0 0,0-1 1 0 0,-1 1-1 0 0,1 0 1 0 0,0 0-1 0 0,-1 0 0 0 0,-14-14 874 0 0,-5-24-495 0 0,16 25-403 0 0,1 0 0 0 0,1 0 1 0 0,0 0-1 0 0,1 0 0 0 0,0-1 0 0 0,1 1 0 0 0,1-1 0 0 0,0 1 1 0 0,0 0-1 0 0,2 0 0 0 0,-1 0 0 0 0,6-14 0 0 0,3-5 98 0 0,1 0 0 0 0,1 1 0 0 0,26-42 0 0 0,-28 54-157 0 0,1 0 0 0 0,1 1 0 0 0,1 1 0 0 0,1 0 0 0 0,0 1 0 0 0,0 1 0 0 0,2 0 0 0 0,0 2 0 0 0,1-1 0 0 0,0 2 0 0 0,1 0 0 0 0,0 2 0 0 0,1 0 0 0 0,0 1 0 0 0,22-7 0 0 0,-38 15 0 0 0,0 0 0 0 0,0 0 0 0 0,0 0 0 0 0,0 1 0 0 0,0-1 0 0 0,0 1 0 0 0,0 0 0 0 0,0 0 0 0 0,0 0 0 0 0,0 1 0 0 0,0-1 0 0 0,0 1 0 0 0,0 0 0 0 0,0 0 0 0 0,0 1 0 0 0,0-1 0 0 0,0 1 0 0 0,-1 0 0 0 0,1 0 0 0 0,-1 0 0 0 0,1 0 0 0 0,-1 0 0 0 0,0 1 0 0 0,0 0 0 0 0,0 0 0 0 0,0 0 0 0 0,0 0 0 0 0,-1 0 0 0 0,1 0 0 0 0,-1 1 0 0 0,0-1 0 0 0,0 1 0 0 0,0-1 0 0 0,-1 1 0 0 0,1 0 0 0 0,-1 0 0 0 0,0 0 0 0 0,0 0 0 0 0,0 0 0 0 0,0 0 0 0 0,-1 0 0 0 0,0 0 0 0 0,0 0 0 0 0,0 4 0 0 0,-1 1 0 0 0,1 0 0 0 0,-2-1 0 0 0,1 1 0 0 0,-1-1 0 0 0,0 0 0 0 0,-1 1 0 0 0,0-1 0 0 0,0 0 0 0 0,-1 0 0 0 0,-6 10 0 0 0,2-7 0 0 0,1-1 0 0 0,-2 1 0 0 0,0-1 0 0 0,0-1 0 0 0,0 0 0 0 0,-14 10 0 0 0,0-3 0 0 0,-1-1 0 0 0,0-2 0 0 0,-1 0 0 0 0,0-1 0 0 0,-48 14 0 0 0,73-26 0 0 0,0 0 0 0 0,-1 0 0 0 0,1 0 0 0 0,0 0 0 0 0,0 0 0 0 0,0 0 0 0 0,0 0 0 0 0,0 0 0 0 0,0 0 0 0 0,-1 0 0 0 0,1 0 0 0 0,0 0 0 0 0,0 0 0 0 0,0 1 0 0 0,0-1 0 0 0,0 0 0 0 0,0 0 0 0 0,0 0 0 0 0,-1 0 0 0 0,1 0 0 0 0,0 0 0 0 0,0 0 0 0 0,0 0 0 0 0,0 0 0 0 0,0 0 0 0 0,0 0 0 0 0,0 0 0 0 0,0 1 0 0 0,0-1 0 0 0,0 0 0 0 0,0 0 0 0 0,-1 0 0 0 0,1 0 0 0 0,0 0 0 0 0,0 0 0 0 0,0 0 0 0 0,0 1 0 0 0,0-1 0 0 0,0 0 0 0 0,0 0 0 0 0,0 0 0 0 0,0 0 0 0 0,0 0 0 0 0,0 0 0 0 0,0 1 0 0 0,0-1 0 0 0,0 0 0 0 0,0 0 0 0 0,0 0 0 0 0,0 0 0 0 0,0 0 0 0 0,1 0 0 0 0,-1 0 0 0 0,0 1 0 0 0,0-1 0 0 0,0 0 0 0 0,0 0 0 0 0,0 0 0 0 0,0 0 0 0 0,11 6 0 0 0,26 6 0 0 0,-27-9 0 0 0,28 9 0 0 0,0 2 0 0 0,0 2 0 0 0,-1 1 0 0 0,-2 2 0 0 0,1 2 0 0 0,-2 1 0 0 0,-1 1 0 0 0,42 39 0 0 0,-56-39 0 0 0,-16-19-621 0 0,-2-3 56 0 0,-1 0 1 0 0,1-1-1 0 0,-1 1 1 0 0,1 0-1 0 0,0 0 1 0 0,-1-1-1 0 0,1 1 1 0 0,0-1-1 0 0,-1 1 1 0 0,1-1-1 0 0,0 1 1 0 0,0-1-1 0 0,0 1 1 0 0,0-1-1 0 0,-1 1 1 0 0,1-1-1 0 0,0 0 1 0 0,0 0-1 0 0,0 1 1 0 0,0-1-1 0 0,0 0 1 0 0,0 0-1 0 0,0 0 1 0 0,1 0-1 0 0,5 0-2527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2.714"/>
    </inkml:context>
    <inkml:brush xml:id="br0">
      <inkml:brushProperty name="width" value="0.05" units="cm"/>
      <inkml:brushProperty name="height" value="0.05" units="cm"/>
    </inkml:brush>
  </inkml:definitions>
  <inkml:trace contextRef="#ctx0" brushRef="#br0">292 54 272 0 0,'0'-6'1595'0'0,"0"3"-548"0"0,0 0 0 0 0,0-1 0 0 0,0 1 0 0 0,0 0-1 0 0,0-1 1 0 0,-1 1 0 0 0,0 0 0 0 0,-2-6 0 0 0,3 8-822 0 0,-1 0-1 0 0,0 0 1 0 0,0 0 0 0 0,0 0-1 0 0,0 0 1 0 0,0 0-1 0 0,-1 1 1 0 0,1-1-1 0 0,0 0 1 0 0,0 0 0 0 0,0 1-1 0 0,-1-1 1 0 0,1 1-1 0 0,0-1 1 0 0,-1 1 0 0 0,1 0-1 0 0,0 0 1 0 0,-1-1-1 0 0,1 1 1 0 0,-1 0-1 0 0,1 0 1 0 0,0 0 0 0 0,-1 0-1 0 0,1 1 1 0 0,-2-1-1 0 0,-8 1 474 0 0,0 1 0 0 0,1 0 0 0 0,-1 1 0 0 0,0 0-1 0 0,1 1 1 0 0,-18 8 0 0 0,7-1 254 0 0,1 0 1 0 0,-22 17-1 0 0,32-21-477 0 0,1 1 0 0 0,0-1-1 0 0,0 2 1 0 0,1-1 0 0 0,-11 15-1 0 0,17-21-336 0 0,1 0-1 0 0,-1 0 1 0 0,1 1-1 0 0,-1-1 1 0 0,1 0-1 0 0,0 0 1 0 0,0 1-1 0 0,0-1 0 0 0,1 1 1 0 0,-1-1-1 0 0,0 1 1 0 0,1-1-1 0 0,0 1 1 0 0,-1-1-1 0 0,1 1 1 0 0,0 0-1 0 0,0-1 1 0 0,1 1-1 0 0,-1-1 0 0 0,0 1 1 0 0,1-1-1 0 0,0 1 1 0 0,-1-1-1 0 0,1 1 1 0 0,0-1-1 0 0,0 0 1 0 0,1 1-1 0 0,-1-1 0 0 0,0 0 1 0 0,1 0-1 0 0,-1 0 1 0 0,4 3-1 0 0,4 3-95 0 0,1 0-1 0 0,-1-1 1 0 0,2 0-1 0 0,-1-1 1 0 0,1 0-1 0 0,0-1 1 0 0,0 0 0 0 0,0 0-1 0 0,1-1 1 0 0,22 4-1 0 0,4 0-22 0 0,1-3-1 0 0,43 2 1 0 0,-28-6-401 0 0,72-9 0 0 0,-125 8-46 0 0,8 0-3812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4.890"/>
    </inkml:context>
    <inkml:brush xml:id="br0">
      <inkml:brushProperty name="width" value="0.05" units="cm"/>
      <inkml:brushProperty name="height" value="0.05" units="cm"/>
    </inkml:brush>
  </inkml:definitions>
  <inkml:trace contextRef="#ctx0" brushRef="#br0">9 4 88 0 0,'-8'-4'22299'0'0,"10"7"-22033"0"0,1-1 0 0 0,0 1 0 0 0,0-1 0 0 0,1 0 1 0 0,-1 0-1 0 0,0 0 0 0 0,1-1 0 0 0,-1 1 0 0 0,1-1 1 0 0,-1 1-1 0 0,1-1 0 0 0,4 0 0 0 0,55 10 1677 0 0,-48-10-1576 0 0,21 3 358 0 0,0-1-1 0 0,0-2 1 0 0,0-2 0 0 0,0-1 0 0 0,49-10 0 0 0,-76 10-1085 0 0,12-2-413 0 0,-12 5-2693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5.245"/>
    </inkml:context>
    <inkml:brush xml:id="br0">
      <inkml:brushProperty name="width" value="0.05" units="cm"/>
      <inkml:brushProperty name="height" value="0.05" units="cm"/>
    </inkml:brush>
  </inkml:definitions>
  <inkml:trace contextRef="#ctx0" brushRef="#br0">15 0 772 0 0,'-1'1'396'0'0,"1"-1"1"0"0,-1 0-1 0 0,0 0 0 0 0,0 1 1 0 0,1-1-1 0 0,-1 0 0 0 0,0 1 1 0 0,1-1-1 0 0,-1 1 0 0 0,0-1 1 0 0,1 1-1 0 0,-1-1 0 0 0,0 1 1 0 0,1-1-1 0 0,-1 1 0 0 0,1-1 1 0 0,-1 1-1 0 0,1 0 0 0 0,0-1 1 0 0,-1 1-1 0 0,1 0 0 0 0,0 0 1 0 0,-1-1-1 0 0,1 1 0 0 0,0 0 1 0 0,0 0-1 0 0,0-1 0 0 0,-1 2 1 0 0,2-1-49 0 0,0 0 0 0 0,-1 0 1 0 0,1 0-1 0 0,0 0 0 0 0,-1 0 1 0 0,1 0-1 0 0,0-1 0 0 0,0 1 0 0 0,0 0 1 0 0,0 0-1 0 0,0-1 0 0 0,0 1 1 0 0,0-1-1 0 0,0 1 0 0 0,0-1 0 0 0,1 1 1 0 0,9 3 1356 0 0,-1-1 0 0 0,19 3-1 0 0,37 2 1160 0 0,1-3-1 0 0,69-5 0 0 0,-66-1-2856 0 0,-60 4-3298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6.116"/>
    </inkml:context>
    <inkml:brush xml:id="br0">
      <inkml:brushProperty name="width" value="0.05" units="cm"/>
      <inkml:brushProperty name="height" value="0.05" units="cm"/>
    </inkml:brush>
  </inkml:definitions>
  <inkml:trace contextRef="#ctx0" brushRef="#br0">47 1 444 0 0,'-15'1'1738'0'0,"-5"0"2117"0"0,8 7 5190 0 0,25-6-6747 0 0,8 0 1091 0 0,39 1 1 0 0,131-2 1203 0 0,-68 1-2165 0 0,-106 1-3346 0 0,-17-3 834 0 0,0 1-1 0 0,0-1 1 0 0,1 0-1 0 0,-1 0 1 0 0,0 0-1 0 0,0 1 1 0 0,0-1-1 0 0,0 0 1 0 0,0 0-1 0 0,1 1 1 0 0,-1-1-1 0 0,0 0 1 0 0,0 0-1 0 0,0 1 1 0 0,0-1-1 0 0,0 0 1 0 0,0 0-1 0 0,0 1 1 0 0,0-1-1 0 0,0 0 1 0 0,0 1-1 0 0,0-1 1 0 0,0 0-1 0 0,0 0 1 0 0,0 1-1 0 0,0-1 1 0 0,0 0-1 0 0,0 0 1 0 0,0 1-1 0 0,-1-1 1 0 0,-18 22-8926 0 0,14-16 6049 0 0,-1 0 274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6.442"/>
    </inkml:context>
    <inkml:brush xml:id="br0">
      <inkml:brushProperty name="width" value="0.05" units="cm"/>
      <inkml:brushProperty name="height" value="0.05" units="cm"/>
    </inkml:brush>
  </inkml:definitions>
  <inkml:trace contextRef="#ctx0" brushRef="#br0">21 1 760 0 0,'-2'1'715'0'0,"0"0"-1"0"0,0 0 1 0 0,-13 12 11940 0 0,20-12-10980 0 0,22 0 985 0 0,0-1 0 0 0,31-4 0 0 0,23-1 249 0 0,-54 6-2045 0 0,1 1-1 0 0,46 10 1 0 0,-32-3-3713 0 0,1 1-4363 0 0,-41-9 6740 0 0,10 2-2894 0 0,0-2 484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7.122"/>
    </inkml:context>
    <inkml:brush xml:id="br0">
      <inkml:brushProperty name="width" value="0.05" units="cm"/>
      <inkml:brushProperty name="height" value="0.05" units="cm"/>
    </inkml:brush>
  </inkml:definitions>
  <inkml:trace contextRef="#ctx0" brushRef="#br0">1 289 288 0 0,'0'-1'113'0'0,"0"1"1"0"0,0 0-1 0 0,0 0 0 0 0,0-1 0 0 0,0 1 1 0 0,0 0-1 0 0,0 0 0 0 0,0-1 0 0 0,0 1 1 0 0,0 0-1 0 0,0-1 0 0 0,0 1 0 0 0,0 0 1 0 0,0 0-1 0 0,0-1 0 0 0,0 1 0 0 0,0 0 1 0 0,0 0-1 0 0,1-1 0 0 0,-1 1 0 0 0,0 0 1 0 0,0 0-1 0 0,0-1 0 0 0,0 1 0 0 0,0 0 1 0 0,1 0-1 0 0,-1 0 0 0 0,0-1 0 0 0,0 1 1 0 0,1 0-1 0 0,-1 0 0 0 0,0 0 0 0 0,0 0 1 0 0,1 0-1 0 0,-1-1 0 0 0,0 1 0 0 0,0 0 1 0 0,1 0-1 0 0,-1 0 0 0 0,0 0 0 0 0,0 0 1 0 0,1 0-1 0 0,-1 0 0 0 0,0 0 0 0 0,1 0 1 0 0,14 9 2319 0 0,13 19-505 0 0,-28-27-1815 0 0,34 42 2529 0 0,-3 1 0 0 0,45 85 0 0 0,-52-85-976 0 0,1-1-1 0 0,2-2 0 0 0,56 67 1 0 0,-82-107-1595 0 0,0 0 0 0 0,-1 0 0 0 0,1 0 1 0 0,0 0-1 0 0,0 0 0 0 0,1 0 0 0 0,-1 0 1 0 0,0 0-1 0 0,0 0 0 0 0,0 0 0 0 0,1-1 1 0 0,-1 1-1 0 0,0 0 0 0 0,1-1 1 0 0,-1 1-1 0 0,0-1 0 0 0,1 0 0 0 0,-1 1 1 0 0,1-1-1 0 0,-1 0 0 0 0,0 0 0 0 0,1 0 1 0 0,-1 0-1 0 0,1 0 0 0 0,-1 0 0 0 0,1 0 1 0 0,-1-1-1 0 0,0 1 0 0 0,1 0 0 0 0,-1-1 1 0 0,1 1-1 0 0,-1-1 0 0 0,0 1 1 0 0,1-1-1 0 0,-1 0 0 0 0,0 0 0 0 0,0 0 1 0 0,0 1-1 0 0,0-1 0 0 0,0 0 0 0 0,0 0 1 0 0,0-1-1 0 0,0 1 0 0 0,0 0 0 0 0,1-2 1 0 0,3-4 137 0 0,0-1 1 0 0,0-1 0 0 0,-1 1 0 0 0,-1-1-1 0 0,5-12 1 0 0,0-10 80 0 0,-2-1 0 0 0,-1 1-1 0 0,-1-1 1 0 0,-1-49 0 0 0,0 14-2 0 0,1-222 880 0 0,-4 200-714 0 0,0 87-525 0 0,0 0 0 0 0,0 0 0 0 0,0-1 1 0 0,0 1-1 0 0,0 0 0 0 0,1 0 0 0 0,-1 0 0 0 0,1 0 1 0 0,-1 0-1 0 0,1 0 0 0 0,0 0 0 0 0,0 1 0 0 0,0-1 0 0 0,0 0 1 0 0,0 0-1 0 0,0 0 0 0 0,1 1 0 0 0,-1-1 0 0 0,0 1 0 0 0,1-1 1 0 0,-1 1-1 0 0,1 0 0 0 0,0-1 0 0 0,-1 1 0 0 0,1 0 1 0 0,2-1-1 0 0,1 0-266 0 0,-1 1 0 0 0,0 0 0 0 0,0 0 0 0 0,0 1 0 0 0,1-1 0 0 0,-1 1 0 0 0,0 0 1 0 0,0 0-1 0 0,1 1 0 0 0,-1-1 0 0 0,0 1 0 0 0,7 1 0 0 0,57 20-7222 0 0,-37-10 4368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7.507"/>
    </inkml:context>
    <inkml:brush xml:id="br0">
      <inkml:brushProperty name="width" value="0.05" units="cm"/>
      <inkml:brushProperty name="height" value="0.05" units="cm"/>
    </inkml:brush>
  </inkml:definitions>
  <inkml:trace contextRef="#ctx0" brushRef="#br0">197 0 136 0 0,'-8'15'9737'0'0,"-5"-2"-4884"0"0,-23 10-2990 0 0,3-1 72 0 0,22-13-1399 0 0,0 1 1 0 0,1 0-1 0 0,0 0 1 0 0,1 1 0 0 0,0 1-1 0 0,1 0 1 0 0,0 0-1 0 0,-10 22 1 0 0,16-30-413 0 0,0 0 1 0 0,0 1-1 0 0,1-1 0 0 0,-1 0 0 0 0,1 1 1 0 0,0-1-1 0 0,1 1 0 0 0,-1-1 1 0 0,1 1-1 0 0,0-1 0 0 0,0 1 0 0 0,0-1 1 0 0,0 1-1 0 0,1-1 0 0 0,0 1 1 0 0,0-1-1 0 0,0 0 0 0 0,1 1 0 0 0,-1-1 1 0 0,1 0-1 0 0,0 0 0 0 0,0 0 1 0 0,0 0-1 0 0,1 0 0 0 0,-1-1 0 0 0,1 1 1 0 0,0-1-1 0 0,0 1 0 0 0,1-1 1 0 0,-1 0-1 0 0,0 0 0 0 0,5 2 1 0 0,1 1 62 0 0,1-1 0 0 0,-1 0 1 0 0,1-1-1 0 0,0 0 1 0 0,1-1-1 0 0,-1 0 1 0 0,1 0-1 0 0,-1-1 1 0 0,1 0-1 0 0,21 0 1 0 0,9-2 43 0 0,62-8 0 0 0,-86 6-314 0 0,147-27-3369 0 0,-58 0-5715 0 0,-75 18 6203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4.201"/>
    </inkml:context>
    <inkml:brush xml:id="br0">
      <inkml:brushProperty name="width" value="0.05" units="cm"/>
      <inkml:brushProperty name="height" value="0.05" units="cm"/>
      <inkml:brushProperty name="color" value="#004F8B"/>
    </inkml:brush>
  </inkml:definitions>
  <inkml:trace contextRef="#ctx0" brushRef="#br0">301 24 392 0 0,'1'-1'352'0'0,"0"0"0"0"0,-1 1 0 0 0,1-1 0 0 0,-1 0 0 0 0,1 0 0 0 0,0 1 0 0 0,-1-1 0 0 0,0 0 0 0 0,1 0 0 0 0,-1 0 0 0 0,1 0 0 0 0,-1 0 0 0 0,0 1 0 0 0,0-1 0 0 0,1 0 0 0 0,-1-2 0 0 0,0 3-160 0 0,0-1 0 0 0,0 1 1 0 0,-1-1-1 0 0,1 1 1 0 0,0 0-1 0 0,0-1 1 0 0,-1 1-1 0 0,1 0 1 0 0,0-1-1 0 0,0 1 0 0 0,-1 0 1 0 0,1-1-1 0 0,0 1 1 0 0,-1 0-1 0 0,1 0 1 0 0,0-1-1 0 0,-1 1 1 0 0,1 0-1 0 0,0 0 0 0 0,-1 0 1 0 0,1 0-1 0 0,0-1 1 0 0,-1 1-1 0 0,1 0 1 0 0,-1 0-1 0 0,-3 0 238 0 0,1-1 1 0 0,0 1-1 0 0,0 0 1 0 0,-1 1-1 0 0,1-1 1 0 0,0 0-1 0 0,0 1 0 0 0,-4 1 1 0 0,-18 7 300 0 0,1 1 0 0 0,0 1 0 0 0,1 2 0 0 0,0 0 0 0 0,1 1 0 0 0,1 2 0 0 0,0 0 0 0 0,-19 19 0 0 0,36-31-539 0 0,-1 1 0 0 0,1 0 0 0 0,0-1 0 0 0,0 1 0 0 0,0 1 0 0 0,0-1 1 0 0,1 1-1 0 0,0-1 0 0 0,-4 11 0 0 0,7-14-120 0 0,-1 0 0 0 0,1 0 0 0 0,-1 1 1 0 0,1-1-1 0 0,0 0 0 0 0,0 1 0 0 0,0-1 1 0 0,0 0-1 0 0,0 0 0 0 0,0 1 0 0 0,1-1 1 0 0,-1 0-1 0 0,1 0 0 0 0,-1 1 0 0 0,1-1 1 0 0,0 0-1 0 0,0 0 0 0 0,0 0 0 0 0,0 0 1 0 0,1 0-1 0 0,-1 0 0 0 0,0 0 0 0 0,1 0 0 0 0,-1-1 1 0 0,1 1-1 0 0,0-1 0 0 0,-1 1 0 0 0,5 2 1 0 0,2 1 68 0 0,0 0 1 0 0,0-1-1 0 0,1 0 1 0 0,-1 0 0 0 0,1-1-1 0 0,0 0 1 0 0,0-1-1 0 0,1 1 1 0 0,-1-2 0 0 0,11 2-1 0 0,13-2 428 0 0,52-2 0 0 0,-26-1-201 0 0,-28 1-3734 0 0,-2-3-5678 0 0,-18 1 6216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7.880"/>
    </inkml:context>
    <inkml:brush xml:id="br0">
      <inkml:brushProperty name="width" value="0.05" units="cm"/>
      <inkml:brushProperty name="height" value="0.05" units="cm"/>
    </inkml:brush>
  </inkml:definitions>
  <inkml:trace contextRef="#ctx0" brushRef="#br0">254 17 192 0 0,'-4'-2'546'0'0,"-1"-1"-1"0"0,1 1 1 0 0,0 0-1 0 0,-1 1 1 0 0,1-1 0 0 0,-1 1-1 0 0,0 0 1 0 0,1 0-1 0 0,-1 0 1 0 0,0 1 0 0 0,0-1-1 0 0,0 1 1 0 0,1 0-1 0 0,-1 1 1 0 0,0-1 0 0 0,0 1-1 0 0,1 0 1 0 0,-1 0-1 0 0,0 1 1 0 0,-6 2 0 0 0,-2 1 477 0 0,0 1 0 0 0,0 0 0 0 0,0 1 1 0 0,1 1-1 0 0,-18 14 0 0 0,25-18-608 0 0,0 1 1 0 0,0-1-1 0 0,0 1 1 0 0,0 1-1 0 0,1-1 0 0 0,0 1 1 0 0,0-1-1 0 0,1 1 1 0 0,-1 0-1 0 0,-3 10 0 0 0,6-13-232 0 0,0 1-1 0 0,0-1 0 0 0,1 0 0 0 0,-1 1 0 0 0,1-1 0 0 0,-1 0 0 0 0,1 1 0 0 0,0-1 0 0 0,1 1 0 0 0,-1-1 0 0 0,0 0 0 0 0,1 1 0 0 0,0-1 0 0 0,0 0 0 0 0,0 1 0 0 0,0-1 0 0 0,0 0 0 0 0,1 0 0 0 0,0 0 0 0 0,-1 0 0 0 0,1 0 0 0 0,3 3 0 0 0,4 4 103 0 0,-1-1 0 0 0,2-1 0 0 0,-1 0 0 0 0,1 0 1 0 0,0-1-1 0 0,1 0 0 0 0,0-1 0 0 0,0 0 0 0 0,0-1 0 0 0,1 0 0 0 0,0-1 0 0 0,18 5 0 0 0,-10-5-571 0 0,0 0 0 0 0,0-1-1 0 0,0-1 1 0 0,1-1 0 0 0,-1-1 0 0 0,40-5-1 0 0,15-5-10128 0 0,-55 5 7356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8.208"/>
    </inkml:context>
    <inkml:brush xml:id="br0">
      <inkml:brushProperty name="width" value="0.05" units="cm"/>
      <inkml:brushProperty name="height" value="0.05" units="cm"/>
    </inkml:brush>
  </inkml:definitions>
  <inkml:trace contextRef="#ctx0" brushRef="#br0">0 15 868 0 0,'5'3'1811'0'0,"-1"-2"-1"0"0,1 1 1 0 0,0-1-1 0 0,0 1 1 0 0,10 0-1 0 0,51-2 5042 0 0,-39 0-4940 0 0,217-13 6523 0 0,-189 8-6504 0 0,-28 0-2702 0 0,-16 2-2221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9.085"/>
    </inkml:context>
    <inkml:brush xml:id="br0">
      <inkml:brushProperty name="width" value="0.05" units="cm"/>
      <inkml:brushProperty name="height" value="0.05" units="cm"/>
    </inkml:brush>
  </inkml:definitions>
  <inkml:trace contextRef="#ctx0" brushRef="#br0">0 1 40 0 0,'4'0'3438'0'0,"-4"1"-3358"0"0,0-1 0 0 0,0 0 0 0 0,0 0 0 0 0,0 0 0 0 0,0 0 0 0 0,0 0 0 0 0,0 0 0 0 0,0 0 0 0 0,0 0 0 0 0,0 1 0 0 0,0-1 0 0 0,0 0 0 0 0,0 0 0 0 0,4 12 1887 0 0,1 15-45 0 0,12 152 4263 0 0,2 90-1301 0 0,-15-197-3859 0 0,13 145 1695 0 0,-6-124-4047 0 0,-7-72-1074 0 0,0-8-3999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3:59.705"/>
    </inkml:context>
    <inkml:brush xml:id="br0">
      <inkml:brushProperty name="width" value="0.05" units="cm"/>
      <inkml:brushProperty name="height" value="0.05" units="cm"/>
    </inkml:brush>
  </inkml:definitions>
  <inkml:trace contextRef="#ctx0" brushRef="#br0">2 385 872 0 0,'-1'-12'517'0'0,"0"0"-1"0"0,2-1 1 0 0,0 1-1 0 0,0 0 1 0 0,1 0 0 0 0,0 0-1 0 0,1 0 1 0 0,0 0-1 0 0,1 0 1 0 0,1 1 0 0 0,0-1-1 0 0,0 1 1 0 0,1 1-1 0 0,0-1 1 0 0,1 1 0 0 0,0 0-1 0 0,1 0 1 0 0,0 1-1 0 0,1 0 1 0 0,0 1 0 0 0,0 0-1 0 0,15-11 1 0 0,1 2 245 0 0,-1 1 0 0 0,2 2 0 0 0,0 0 1 0 0,1 2-1 0 0,0 1 0 0 0,1 1 0 0 0,55-13 0 0 0,-68 20-475 0 0,0 1 1 0 0,1 0-1 0 0,-1 1 0 0 0,1 0 0 0 0,0 1 0 0 0,-1 1 0 0 0,1 1 0 0 0,-1 0 0 0 0,0 1 0 0 0,0 1 0 0 0,0 0 0 0 0,0 1 0 0 0,0 0 0 0 0,-1 2 0 0 0,0-1 0 0 0,0 2 0 0 0,15 10 0 0 0,-23-13-155 0 0,1 0 1 0 0,-1 1-1 0 0,0 0 0 0 0,0 0 0 0 0,-1 0 1 0 0,1 1-1 0 0,-1 0 0 0 0,-1 0 0 0 0,1 0 1 0 0,4 12-1 0 0,-7-13-66 0 0,0-1 0 0 0,0 1 0 0 0,-1-1 0 0 0,0 1 1 0 0,0 0-1 0 0,-1 0 0 0 0,1 0 0 0 0,-1 0 0 0 0,0-1 0 0 0,-1 1 0 0 0,1 0 0 0 0,-1 0 1 0 0,0 0-1 0 0,-1-1 0 0 0,0 1 0 0 0,-2 6 0 0 0,-2 1-84 0 0,0-1 1 0 0,-1-1-1 0 0,0 1 0 0 0,-1-1 0 0 0,0 0 0 0 0,-1-1 1 0 0,-9 10-1 0 0,12-15-61 0 0,0 1 0 0 0,0-1-1 0 0,0 0 1 0 0,-1-1 0 0 0,0 1 0 0 0,0-1 0 0 0,0 0-1 0 0,0-1 1 0 0,0 0 0 0 0,-1 0 0 0 0,1-1 0 0 0,-1 0-1 0 0,-12 2 1 0 0,19-4 51 0 0,0 0 0 0 0,-1 0 0 0 0,1 0-1 0 0,-1 0 1 0 0,1 0 0 0 0,0 0 0 0 0,-1-1-1 0 0,1 1 1 0 0,-1 0 0 0 0,1-1 0 0 0,0 1-1 0 0,0-1 1 0 0,-1 0 0 0 0,1 1 0 0 0,0-1-1 0 0,0 0 1 0 0,0 0 0 0 0,-2-1 0 0 0,3 1-30 0 0,1-1-2 0 0,4-1 58 0 0,-1 0 1 0 0,1 0 0 0 0,-1 0 0 0 0,1 1 0 0 0,0 0 0 0 0,0 0 0 0 0,0 0 0 0 0,0 0 0 0 0,1 1 0 0 0,-1 0 0 0 0,0 0-1 0 0,0 0 1 0 0,1 1 0 0 0,7 0 0 0 0,7 0 132 0 0,0 1 1 0 0,32 5-1 0 0,-40-4-58 0 0,1 1 0 0 0,-1 1 0 0 0,0-1 0 0 0,0 2 0 0 0,-1 0 0 0 0,0 0 0 0 0,0 1 0 0 0,0 0 0 0 0,0 1 0 0 0,11 10 0 0 0,-18-14-34 0 0,0 0-1 0 0,-1 1 1 0 0,0-1-1 0 0,1 1 1 0 0,-1 0-1 0 0,-1 0 1 0 0,1 0-1 0 0,-1 0 1 0 0,1 0-1 0 0,-1 1 1 0 0,0-1 0 0 0,-1 1-1 0 0,1-1 1 0 0,-1 1-1 0 0,0 0 1 0 0,0-1-1 0 0,0 1 1 0 0,-1 0-1 0 0,0 0 1 0 0,0 0 0 0 0,0 0-1 0 0,0-1 1 0 0,-1 1-1 0 0,0 0 1 0 0,0 0-1 0 0,0-1 1 0 0,0 1-1 0 0,-1 0 1 0 0,-2 4-1 0 0,0-2 13 0 0,0 0 0 0 0,0 0-1 0 0,-1 0 1 0 0,0-1-1 0 0,-1 0 1 0 0,1 0 0 0 0,-1 0-1 0 0,-1 0 1 0 0,1-1-1 0 0,-1 0 1 0 0,1-1-1 0 0,-1 1 1 0 0,-1-1 0 0 0,1-1-1 0 0,-12 5 1 0 0,-1-1 42 0 0,0 0 0 0 0,0-2 1 0 0,0 0-1 0 0,-42 3 1 0 0,23-6-654 0 0,0-1 1 0 0,0-2 0 0 0,0-3 0 0 0,-65-12 0 0 0,85 9-673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0.838"/>
    </inkml:context>
    <inkml:brush xml:id="br0">
      <inkml:brushProperty name="width" value="0.05" units="cm"/>
      <inkml:brushProperty name="height" value="0.05" units="cm"/>
    </inkml:brush>
  </inkml:definitions>
  <inkml:trace contextRef="#ctx0" brushRef="#br0">0 130 728 0 0,'38'2'8999'0'0,"4"-3"-3415"0"0,52-9-1297 0 0,-50 2-3338 0 0,0-2 0 0 0,51-18 0 0 0,-89 25-720 0 0,1 1 1 0 0,-1-1-1 0 0,0 0 0 0 0,-1 0 1 0 0,8-6-1 0 0,-11 7-128 0 0,0 1 0 0 0,0-1 0 0 0,0 0-1 0 0,0 0 1 0 0,-1 0 0 0 0,1 0 0 0 0,-1 0-1 0 0,1 0 1 0 0,-1 0 0 0 0,0 0 0 0 0,0-1 0 0 0,0 1-1 0 0,0-1 1 0 0,0 1 0 0 0,0-5 0 0 0,0 7-83 0 0,-1 0-1 0 0,0-1 1 0 0,0 1 0 0 0,0-1 0 0 0,0 1 0 0 0,0 0 0 0 0,1-1 0 0 0,-1 1 0 0 0,0 0 0 0 0,0-1-1 0 0,0 1 1 0 0,0-1 0 0 0,0 1 0 0 0,0 0 0 0 0,0-1 0 0 0,-1 1 0 0 0,1-1 0 0 0,0 1-1 0 0,0 0 1 0 0,0-1 0 0 0,0 1 0 0 0,0-1 0 0 0,-1 1 0 0 0,1 0 0 0 0,0-1 0 0 0,0 1 0 0 0,0 0-1 0 0,-1-1 1 0 0,1 1 0 0 0,0 0 0 0 0,-1 0 0 0 0,1-1 0 0 0,0 1 0 0 0,-1 0 0 0 0,1 0-1 0 0,0 0 1 0 0,-1-1 0 0 0,1 1 0 0 0,0 0 0 0 0,-1 0 0 0 0,1 0 0 0 0,-1 0 0 0 0,1 0 0 0 0,0 0-1 0 0,-1 0 1 0 0,1 0 0 0 0,-1-1 0 0 0,1 2 0 0 0,-2-1 18 0 0,1 0-1 0 0,0 0 1 0 0,0 1 0 0 0,0-1-1 0 0,0 0 1 0 0,0 1 0 0 0,0 0-1 0 0,0-1 1 0 0,0 1 0 0 0,0-1-1 0 0,0 1 1 0 0,-2 1 0 0 0,1 3 18 0 0,-1 0 1 0 0,0 0 0 0 0,1 1 0 0 0,0-1-1 0 0,0 0 1 0 0,1 1 0 0 0,-1-1-1 0 0,1 1 1 0 0,0 0 0 0 0,1-1 0 0 0,-1 1-1 0 0,2 6 1 0 0,-2 1 57 0 0,0 32 302 0 0,2-1 0 0 0,2 1 0 0 0,2-1 0 0 0,2 0 0 0 0,1-1 0 0 0,26 76 0 0 0,-23-87-114 0 0,-5-18-148 0 0,-1 1 0 0 0,-1 0 1 0 0,0 0-1 0 0,-1 0 1 0 0,2 20-1 0 0,-5-34-165 0 0,-1 0 0 0 0,1-1-1 0 0,0 1 1 0 0,0-1 0 0 0,-1 1 0 0 0,1 0 0 0 0,0-1 0 0 0,-1 1-1 0 0,1-1 1 0 0,0 1 0 0 0,-1-1 0 0 0,1 1 0 0 0,-1-1 0 0 0,1 1 0 0 0,-1-1-1 0 0,1 0 1 0 0,-1 1 0 0 0,1-1 0 0 0,-1 1 0 0 0,1-1 0 0 0,-1 0-1 0 0,0 0 1 0 0,1 1 0 0 0,-1-1 0 0 0,0 0 0 0 0,1 0 0 0 0,-1 0 0 0 0,1 0-1 0 0,-1 0 1 0 0,0 0 0 0 0,1 0 0 0 0,-1 0 0 0 0,-1 0 0 0 0,-26-1-83 0 0,22 0 43 0 0,-39-1 111 0 0,0 2 0 0 0,0 2-1 0 0,1 2 1 0 0,-80 18 0 0 0,120-21-12 0 0,1-1 53 0 0,1 1 0 0 0,-1-1 0 0 0,1 1 0 0 0,0 0 0 0 0,-1 0-1 0 0,1 0 1 0 0,0 0 0 0 0,-1 0 0 0 0,1 1 0 0 0,-2 1 0 0 0,4-2-89 0 0,0-1 1 0 0,0 1-1 0 0,1-1 1 0 0,-1 1-1 0 0,0-1 1 0 0,1 1-1 0 0,-1-1 1 0 0,0 0-1 0 0,1 1 1 0 0,-1-1-1 0 0,1 1 1 0 0,-1-1-1 0 0,0 0 1 0 0,1 1-1 0 0,-1-1 1 0 0,1 0-1 0 0,-1 1 1 0 0,1-1-1 0 0,-1 0 1 0 0,1 0-1 0 0,0 1 1 0 0,10 2-11 0 0,1 0 0 0 0,-1-1 0 0 0,1 0 0 0 0,-1 0 0 0 0,1-1 0 0 0,-1-1 0 0 0,23-2 0 0 0,-6 2 0 0 0,84-2-2314 0 0,159 8-8811 0 0,-240-3 7810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1.395"/>
    </inkml:context>
    <inkml:brush xml:id="br0">
      <inkml:brushProperty name="width" value="0.05" units="cm"/>
      <inkml:brushProperty name="height" value="0.05" units="cm"/>
    </inkml:brush>
  </inkml:definitions>
  <inkml:trace contextRef="#ctx0" brushRef="#br0">1 351 1124 0 0,'0'-5'10856'0'0,"0"-5"-4908"0"0,6-54-1981 0 0,-3 38-3115 0 0,1 1-1 0 0,1 0 0 0 0,16-45 0 0 0,-18 61-663 0 0,1 0-1 0 0,0 1 1 0 0,1-1-1 0 0,-1 1 1 0 0,2-1-1 0 0,-1 1 1 0 0,1 1-1 0 0,0-1 1 0 0,1 1-1 0 0,0 0 1 0 0,0 1-1 0 0,1 0 1 0 0,11-8-1 0 0,-17 12-130 0 0,1 1 1 0 0,-1 0-1 0 0,1-1 0 0 0,0 1 0 0 0,-1 0 0 0 0,1 1 0 0 0,0-1 0 0 0,0 0 1 0 0,-1 1-1 0 0,1 0 0 0 0,0-1 0 0 0,0 1 0 0 0,0 0 0 0 0,-1 0 1 0 0,1 1-1 0 0,0-1 0 0 0,0 1 0 0 0,0-1 0 0 0,-1 1 0 0 0,1 0 1 0 0,0 0-1 0 0,2 1 0 0 0,-3 0-27 0 0,-1-1 0 0 0,1 0 0 0 0,-1 1 0 0 0,1-1 0 0 0,-1 0 0 0 0,0 1 0 0 0,1 0 0 0 0,-1-1 0 0 0,0 1 0 0 0,0 0 0 0 0,0 0 0 0 0,0-1 0 0 0,-1 1 0 0 0,1 0 0 0 0,0 0 0 0 0,-1 0 0 0 0,0 0 0 0 0,1 0 0 0 0,-1 0 0 0 0,0 0 0 0 0,0 0 0 0 0,0 0 1 0 0,0 0-1 0 0,0 0 0 0 0,0 0 0 0 0,-1 0 0 0 0,1 0 0 0 0,-1 0 0 0 0,1 0 0 0 0,-1 0 0 0 0,-1 3 0 0 0,-1 2 5 0 0,0-1 1 0 0,0 0 0 0 0,-1 0-1 0 0,1 0 1 0 0,-1 0 0 0 0,-1 0-1 0 0,1-1 1 0 0,-1 1 0 0 0,0-1-1 0 0,-11 8 1 0 0,-1 0 28 0 0,-2-2 0 0 0,-23 12 1 0 0,-3 2-90 0 0,48-23-44 0 0,0-1 0 0 0,-1 1 0 0 0,1-1 0 0 0,0 0 0 0 0,1 0 0 0 0,4 1 0 0 0,30 7-74 0 0,70 26-1 0 0,-91-28 137 0 0,0 1 0 0 0,0 1 0 0 0,-1 0 0 0 0,-1 1 0 0 0,1 1 0 0 0,15 14-1 0 0,-27-22 40 0 0,-1 0 0 0 0,0 0 0 0 0,0 1-1 0 0,0-1 1 0 0,-1 1 0 0 0,1 0 0 0 0,-1 0-1 0 0,0 0 1 0 0,0 0 0 0 0,0 0-1 0 0,-1 0 1 0 0,3 9 0 0 0,-4-11 11 0 0,0-1-1 0 0,0 1 1 0 0,0 0 0 0 0,0 0-1 0 0,0 0 1 0 0,0 0 0 0 0,-1 0-1 0 0,1 0 1 0 0,-1 0 0 0 0,1 0-1 0 0,-1-1 1 0 0,0 1 0 0 0,1 0-1 0 0,-1 0 1 0 0,0-1 0 0 0,0 1-1 0 0,0 0 1 0 0,-1-1 0 0 0,1 1-1 0 0,0-1 1 0 0,-1 0 0 0 0,1 1-1 0 0,-1-1 1 0 0,1 0 0 0 0,-1 0-1 0 0,1 0 1 0 0,-1 0 0 0 0,0 0 0 0 0,1 0-1 0 0,-1 0 1 0 0,-3 0 0 0 0,-11 4 20 0 0,1-2 0 0 0,-1 0 1 0 0,0 0-1 0 0,1-2 0 0 0,-1 0 1 0 0,0 0-1 0 0,0-2 0 0 0,-26-3 1 0 0,17 1-1543 0 0,-1 2 1 0 0,-30 2-1 0 0,48 1-66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2.034"/>
    </inkml:context>
    <inkml:brush xml:id="br0">
      <inkml:brushProperty name="width" value="0.05" units="cm"/>
      <inkml:brushProperty name="height" value="0.05" units="cm"/>
    </inkml:brush>
  </inkml:definitions>
  <inkml:trace contextRef="#ctx0" brushRef="#br0">115 701 120 0 0,'-2'-2'8283'0'0,"-1"-1"-7261"0"0,0 0 0 0 0,1 0 0 0 0,-1 0 0 0 0,1-1 0 0 0,0 1 0 0 0,-3-5 0 0 0,-18-47 2977 0 0,16 37-3034 0 0,-1-3-428 0 0,1 0 0 0 0,1-1-1 0 0,1 0 1 0 0,0 0 0 0 0,2 0 0 0 0,1 0 0 0 0,0-38-1 0 0,3 42-342 0 0,1 1-1 0 0,0 0 0 0 0,2-1 1 0 0,0 1-1 0 0,0 0 0 0 0,2 1 1 0 0,0-1-1 0 0,1 1 0 0 0,1 0 0 0 0,15-24 1 0 0,-4 12 152 0 0,43-50 1 0 0,-56 71-261 0 0,0 1-1 0 0,1 0 1 0 0,-1 0-1 0 0,1 0 1 0 0,0 1-1 0 0,1 0 1 0 0,-1 0-1 0 0,1 1 1 0 0,0 0-1 0 0,0 0 1 0 0,0 1-1 0 0,1 0 1 0 0,16-4-1 0 0,-23 7-50 0 0,0 0 0 0 0,0 0 1 0 0,1-1-1 0 0,-1 1 0 0 0,0 1 0 0 0,0-1 0 0 0,1 0 0 0 0,-1 1 1 0 0,0-1-1 0 0,0 1 0 0 0,1-1 0 0 0,-1 1 0 0 0,0 0 0 0 0,0 0 1 0 0,0 0-1 0 0,0 0 0 0 0,0 0 0 0 0,0 1 0 0 0,-1-1 0 0 0,1 1 1 0 0,0-1-1 0 0,-1 1 0 0 0,3 2 0 0 0,-2-1-7 0 0,-1-1 0 0 0,0 1 0 0 0,0 0 0 0 0,0-1 0 0 0,-1 1 0 0 0,1 0 0 0 0,-1-1 0 0 0,1 1 0 0 0,-1 0 0 0 0,0 0 0 0 0,0-1 1 0 0,0 1-1 0 0,0 0 0 0 0,-1 0 0 0 0,1-1 0 0 0,-1 1 0 0 0,1 0 0 0 0,-1 0 0 0 0,-2 3 0 0 0,-4 11 30 0 0,-1-1 0 0 0,0 0 0 0 0,-1 0 0 0 0,-1-1-1 0 0,-1-1 1 0 0,0 0 0 0 0,0 0 0 0 0,-20 17 0 0 0,-10 4 109 0 0,-65 44-1 0 0,42-34-54 0 0,61-43-124 0 0,0 0-1 0 0,1-1 1 0 0,-1 2 0 0 0,1-1 0 0 0,0 0 0 0 0,-1 0-1 0 0,1 1 1 0 0,0 0 0 0 0,-3 4 0 0 0,5-5 6 0 0,0-1 1 0 0,-1 0 0 0 0,1 1-1 0 0,0-1 1 0 0,0 0 0 0 0,0 1-1 0 0,0-1 1 0 0,0 0 0 0 0,0 1-1 0 0,0-1 1 0 0,1 1 0 0 0,-1-1-1 0 0,0 0 1 0 0,1 0 0 0 0,-1 1-1 0 0,1-1 1 0 0,0 0 0 0 0,-1 0-1 0 0,1 1 1 0 0,0-1 0 0 0,0 0-1 0 0,-1 0 1 0 0,1 0 0 0 0,0 0-1 0 0,2 1 1 0 0,37 37 208 0 0,57 43 0 0 0,17 14 888 0 0,-80-57-912 0 0,-23-26-129 0 0,1 0-1 0 0,13 12 1 0 0,-24-24-203 0 0,0-1 0 0 0,0 1 0 0 0,0-1 0 0 0,0 0 0 0 0,0 1 0 0 0,0-1 0 0 0,0 0 0 0 0,0 0 0 0 0,0 1 0 0 0,0-1 0 0 0,0 0 0 0 0,0 0 0 0 0,0 0 0 0 0,0 0 0 0 0,0-1 0 0 0,0 1 0 0 0,0 0 0 0 0,0 0 0 0 0,0-1 0 0 0,0 1 0 0 0,0 0 0 0 0,0-1 0 0 0,0 1 0 0 0,0-1 0 0 0,0 1 0 0 0,1-2 0 0 0,7-2-1419 0 0,39-1-9092 0 0,-30 4 7853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2.371"/>
    </inkml:context>
    <inkml:brush xml:id="br0">
      <inkml:brushProperty name="width" value="0.05" units="cm"/>
      <inkml:brushProperty name="height" value="0.05" units="cm"/>
    </inkml:brush>
  </inkml:definitions>
  <inkml:trace contextRef="#ctx0" brushRef="#br0">294 28 780 0 0,'-9'-4'985'0'0,"0"-1"0"0"0,-1 2 0 0 0,1-1 0 0 0,-1 1 0 0 0,0 1 0 0 0,0 0 0 0 0,0 0-1 0 0,0 1 1 0 0,0 0 0 0 0,0 1 0 0 0,0 0 0 0 0,-18 2 0 0 0,20-1-417 0 0,-1 1 0 0 0,1 0 0 0 0,0 0 1 0 0,0 0-1 0 0,0 1 0 0 0,0 0 0 0 0,0 1 0 0 0,1 0 0 0 0,-1 0 0 0 0,1 0 0 0 0,0 1 1 0 0,1 0-1 0 0,-1 0 0 0 0,1 1 0 0 0,-10 10 0 0 0,14-13-312 0 0,0 1 0 0 0,0-1 1 0 0,0 1-1 0 0,0-1 0 0 0,0 1 0 0 0,0 0 1 0 0,1-1-1 0 0,0 1 0 0 0,0 0 0 0 0,0 0 0 0 0,0 0 1 0 0,1 0-1 0 0,-1 0 0 0 0,1 0 0 0 0,0 0 0 0 0,1 4 1 0 0,0-2-32 0 0,0 1-1 0 0,1-1 1 0 0,0 0 0 0 0,0 0 0 0 0,0 0 0 0 0,1 0 0 0 0,0 0 0 0 0,0-1 0 0 0,5 8 0 0 0,1-2 27 0 0,0 0 0 0 0,1 0 0 0 0,0-1-1 0 0,1 0 1 0 0,0-1 0 0 0,0 0 0 0 0,1 0 0 0 0,17 8 0 0 0,-12-9 1 0 0,0 0 0 0 0,1-1 1 0 0,0-1-1 0 0,0-1 1 0 0,23 4-1 0 0,-29-7-640 0 0,1-1 0 0 0,0 0 0 0 0,0 0 0 0 0,0-1 1 0 0,0-1-1 0 0,0-1 0 0 0,0 1 0 0 0,20-7 0 0 0,-15 4-3627 0 0,-8 3-2802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2.970"/>
    </inkml:context>
    <inkml:brush xml:id="br0">
      <inkml:brushProperty name="width" value="0.05" units="cm"/>
      <inkml:brushProperty name="height" value="0.05" units="cm"/>
    </inkml:brush>
  </inkml:definitions>
  <inkml:trace contextRef="#ctx0" brushRef="#br0">49 1 580 0 0,'-25'3'4728'0'0,"13"0"320"0"0,0-2 4268 0 0,35 8-4816 0 0,38-2-2030 0 0,1-2-1 0 0,66-5 0 0 0,-69 0-1383 0 0,2 0-1028 0 0,423-14-15 0 0,-464 13-449 0 0,-18 1-389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3.358"/>
    </inkml:context>
    <inkml:brush xml:id="br0">
      <inkml:brushProperty name="width" value="0.05" units="cm"/>
      <inkml:brushProperty name="height" value="0.05" units="cm"/>
    </inkml:brush>
  </inkml:definitions>
  <inkml:trace contextRef="#ctx0" brushRef="#br0">16 0 448 0 0,'-1'0'284'0'0,"0"1"0"0"0,0-1 0 0 0,0 1 0 0 0,0 0 0 0 0,0-1 0 0 0,1 1 0 0 0,-1 0 0 0 0,0-1 0 0 0,0 1 0 0 0,0 0 0 0 0,1 0 0 0 0,-1 0 0 0 0,0 0 0 0 0,1 0 0 0 0,-1 0 0 0 0,0 0 0 0 0,1 0 0 0 0,-1 0 0 0 0,1 0 0 0 0,0 0 0 0 0,-1 1 0 0 0,1-1 25 0 0,1 0 0 0 0,-1-1 0 0 0,0 1-1 0 0,1 0 1 0 0,-1-1 0 0 0,0 1 0 0 0,1 0 0 0 0,-1-1 0 0 0,1 1 0 0 0,-1 0 0 0 0,1-1 0 0 0,-1 1 0 0 0,1-1 0 0 0,0 1-1 0 0,-1-1 1 0 0,1 1 0 0 0,0-1 0 0 0,-1 0 0 0 0,1 1 0 0 0,0-1 0 0 0,0 0 0 0 0,0 1 0 0 0,26 6 5124 0 0,-2-3-4349 0 0,57 1 3795 0 0,103-6 1 0 0,-62-1-2190 0 0,-77 2-2690 0 0,0 1-343 0 0,-45-1-520 0 0,7 1 1202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4.577"/>
    </inkml:context>
    <inkml:brush xml:id="br0">
      <inkml:brushProperty name="width" value="0.05" units="cm"/>
      <inkml:brushProperty name="height" value="0.05" units="cm"/>
      <inkml:brushProperty name="color" value="#004F8B"/>
    </inkml:brush>
  </inkml:definitions>
  <inkml:trace contextRef="#ctx0" brushRef="#br0">7 9 8 0 0,'-5'-9'9719'0'0,"4"24"-7140"0"0,3 27-538 0 0,0-30-1295 0 0,0 1 0 0 0,1-1-1 0 0,1 1 1 0 0,8 21 0 0 0,-10-30-871 0 0,0 0 0 0 0,1 0 1 0 0,0 0-1 0 0,-1 0 0 0 0,1-1 1 0 0,0 1-1 0 0,4 3 0 0 0,-4-5-396 0 0,0 0 1 0 0,-1 0-1 0 0,1 0 1 0 0,0-1-1 0 0,0 1 1 0 0,1-1-1 0 0,-1 1 0 0 0,0-1 1 0 0,0 0-1 0 0,6 1 1 0 0,3 0-1427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5.246"/>
    </inkml:context>
    <inkml:brush xml:id="br0">
      <inkml:brushProperty name="width" value="0.05" units="cm"/>
      <inkml:brushProperty name="height" value="0.05" units="cm"/>
    </inkml:brush>
  </inkml:definitions>
  <inkml:trace contextRef="#ctx0" brushRef="#br0">3 315 4764 0 0,'-3'-18'2501'0'0,"4"-2"6682"0"0,5 32-8585 0 0,4 14 168 0 0,-1 0 0 0 0,9 43 1 0 0,-1-2 21 0 0,3-1 60 0 0,37 82 0 0 0,-46-124-405 0 0,1-1-1 0 0,1 0 1 0 0,1 0 0 0 0,2-2-1 0 0,0 0 1 0 0,31 32 0 0 0,-46-51-320 0 0,1-1 0 0 0,0 1 0 0 0,-1-1 0 0 0,1 1 1 0 0,0-1-1 0 0,0 0 0 0 0,0 0 0 0 0,-1 0 0 0 0,2 0 1 0 0,-1 0-1 0 0,0 0 0 0 0,0 0 0 0 0,0-1 0 0 0,0 1 0 0 0,0-1 1 0 0,3 1-1 0 0,-4-1-45 0 0,0-1-1 0 0,1 1 1 0 0,-1-1 0 0 0,0 1 0 0 0,1-1-1 0 0,-1 0 1 0 0,0 1 0 0 0,0-1-1 0 0,0 0 1 0 0,0 0 0 0 0,0 0 0 0 0,0 0-1 0 0,0 0 1 0 0,0 0 0 0 0,0 0 0 0 0,0 0-1 0 0,0 0 1 0 0,-1-1 0 0 0,1 1 0 0 0,0 0-1 0 0,-1 0 1 0 0,1-1 0 0 0,-1 1-1 0 0,0 0 1 0 0,1-1 0 0 0,-1-2 0 0 0,7-21 395 0 0,-2-1 1 0 0,4-49 0 0 0,-7-61 134 0 0,-2 105-474 0 0,1-141 608 0 0,26-211-1 0 0,-27 382-789 0 0,0 1 0 0 0,0-1-1 0 0,0 0 1 0 0,0 0 0 0 0,0 0 0 0 0,0 1-1 0 0,1-1 1 0 0,-1 0 0 0 0,0 0 0 0 0,0 1 0 0 0,1-1-1 0 0,-1 0 1 0 0,0 1 0 0 0,1-1 0 0 0,-1 0 0 0 0,1 1-1 0 0,-1-1 1 0 0,1 0 0 0 0,-1 1 0 0 0,1-1-1 0 0,-1 1 1 0 0,1-1 0 0 0,-1 1 0 0 0,1-1 0 0 0,0 1-1 0 0,-1 0 1 0 0,1-1 0 0 0,0 1 0 0 0,0 0 0 0 0,-1-1-1 0 0,1 1 1 0 0,0 0 0 0 0,0 0 0 0 0,-1 0-1 0 0,1 0 1 0 0,0-1 0 0 0,0 1 0 0 0,-1 0 0 0 0,1 0-1 0 0,0 1 1 0 0,0-1 0 0 0,-1 0 0 0 0,1 0 0 0 0,0 0-1 0 0,0 0 1 0 0,-1 1 0 0 0,2-1 0 0 0,3 3-517 0 0,0-1 1 0 0,0 1-1 0 0,0 0 1 0 0,0 0-1 0 0,4 4 1 0 0,-7-5 364 0 0,67 55-9236 0 0,-48-35 6447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5.667"/>
    </inkml:context>
    <inkml:brush xml:id="br0">
      <inkml:brushProperty name="width" value="0.05" units="cm"/>
      <inkml:brushProperty name="height" value="0.05" units="cm"/>
    </inkml:brush>
  </inkml:definitions>
  <inkml:trace contextRef="#ctx0" brushRef="#br0">224 1 336 0 0,'3'6'8764'0'0,"-28"15"-5777"0"0,-10 9 658 0 0,-57 62 1 0 0,84-82-3284 0 0,0 0 0 0 0,0 0 0 0 0,1 1 0 0 0,0 0 0 0 0,1 1 0 0 0,0-1 0 0 0,1 1 0 0 0,1 1 1 0 0,0-1-1 0 0,0 0 0 0 0,-2 18 0 0 0,5-25-211 0 0,1-1-1 0 0,0 1 1 0 0,0 0 0 0 0,0-1 0 0 0,0 1-1 0 0,1 0 1 0 0,-1-1 0 0 0,1 1-1 0 0,1-1 1 0 0,-1 1 0 0 0,1-1 0 0 0,-1 0-1 0 0,1 1 1 0 0,0-1 0 0 0,1 0 0 0 0,4 6-1 0 0,-3-5-1 0 0,1 0 0 0 0,0 0 0 0 0,0-1 0 0 0,0 0 0 0 0,1 0 0 0 0,-1-1 0 0 0,1 1-1 0 0,0-1 1 0 0,0-1 0 0 0,10 5 0 0 0,3-2 79 0 0,-1-1-1 0 0,1 0 1 0 0,0-1-1 0 0,0-1 1 0 0,0-1-1 0 0,1-1 1 0 0,20-2-1 0 0,-15-1-838 0 0,0-2 0 0 0,-1 0 0 0 0,36-12 0 0 0,25-15-9901 0 0,-81 30 9674 0 0,12-4-1898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6.023"/>
    </inkml:context>
    <inkml:brush xml:id="br0">
      <inkml:brushProperty name="width" value="0.05" units="cm"/>
      <inkml:brushProperty name="height" value="0.05" units="cm"/>
    </inkml:brush>
  </inkml:definitions>
  <inkml:trace contextRef="#ctx0" brushRef="#br0">270 42 656 0 0,'-1'-3'480'0'0,"0"1"0"0"0,0-1 0 0 0,-1 1 0 0 0,1-1 0 0 0,-1 1 0 0 0,1 0 0 0 0,-1-1 0 0 0,0 1 0 0 0,0 0 0 0 0,0 0 0 0 0,0 1 0 0 0,-1-1 0 0 0,1 0 0 0 0,0 1 0 0 0,-1-1 0 0 0,1 1 0 0 0,-1 0 0 0 0,1 0 0 0 0,-4-1 0 0 0,2 1 62 0 0,0 0-1 0 0,-1 1 0 0 0,1 0 1 0 0,0 0-1 0 0,0 0 0 0 0,-1 0 1 0 0,1 1-1 0 0,0-1 1 0 0,0 1-1 0 0,0 0 0 0 0,-6 3 1 0 0,-4 2 314 0 0,0 1 1 0 0,1 0 0 0 0,0 1-1 0 0,0 0 1 0 0,1 1 0 0 0,-12 11-1 0 0,17-14-416 0 0,1 1 0 0 0,-1 0 0 0 0,1 0-1 0 0,0 0 1 0 0,0 1 0 0 0,1 0 0 0 0,0 0 0 0 0,1 1-1 0 0,-5 10 1 0 0,8-16-280 0 0,-1 1 1 0 0,1 0-1 0 0,0 0 0 0 0,0 0 1 0 0,1 0-1 0 0,-1 0 0 0 0,1 1 0 0 0,0-1 1 0 0,0 0-1 0 0,0 0 0 0 0,0 0 1 0 0,1 0-1 0 0,0 0 0 0 0,0 0 1 0 0,0 0-1 0 0,0 0 0 0 0,1 0 0 0 0,-1 0 1 0 0,1-1-1 0 0,0 1 0 0 0,0-1 1 0 0,0 1-1 0 0,4 3 0 0 0,1 1-9 0 0,1-1 1 0 0,0 0-1 0 0,1 0 0 0 0,0-1 0 0 0,0 0 0 0 0,0-1 1 0 0,0 0-1 0 0,1 0 0 0 0,0-1 0 0 0,0 0 0 0 0,0-1 1 0 0,1 0-1 0 0,19 3 0 0 0,-8-3-613 0 0,0-1-1 0 0,1 0 1 0 0,0-2-1 0 0,-1-1 1 0 0,37-5-1 0 0,41-15-11035 0 0,-72 14 8269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6.350"/>
    </inkml:context>
    <inkml:brush xml:id="br0">
      <inkml:brushProperty name="width" value="0.05" units="cm"/>
      <inkml:brushProperty name="height" value="0.05" units="cm"/>
    </inkml:brush>
  </inkml:definitions>
  <inkml:trace contextRef="#ctx0" brushRef="#br0">1 0 864 0 0,'14'2'8836'0'0,"157"15"4058"0"0,3-2-7368 0 0,149 14-1352 0 0,-277-26-5007 0 0,-16-3-4068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6.770"/>
    </inkml:context>
    <inkml:brush xml:id="br0">
      <inkml:brushProperty name="width" value="0.05" units="cm"/>
      <inkml:brushProperty name="height" value="0.05" units="cm"/>
    </inkml:brush>
  </inkml:definitions>
  <inkml:trace contextRef="#ctx0" brushRef="#br0">129 9 672 0 0,'-1'-1'529'0'0,"0"1"1"0"0,0-1-1 0 0,0 0 0 0 0,0 0 0 0 0,0 0 1 0 0,0 1-1 0 0,0-1 0 0 0,0 1 1 0 0,0-1-1 0 0,-1 1 0 0 0,1-1 1 0 0,-2 0-1 0 0,3 2-359 0 0,-1-1 1 0 0,0 0 0 0 0,1 0-1 0 0,-1 1 1 0 0,0-1 0 0 0,1 0-1 0 0,-1 1 1 0 0,0-1-1 0 0,1 0 1 0 0,-1 1 0 0 0,0-1-1 0 0,1 1 1 0 0,-1-1 0 0 0,1 1-1 0 0,-1 0 1 0 0,1-1-1 0 0,0 1 1 0 0,-1-1 0 0 0,1 1-1 0 0,-1 0 1 0 0,1-1 0 0 0,0 1-1 0 0,0 0 1 0 0,-1 0-1 0 0,-7 21 991 0 0,2 1-1 0 0,0-1 0 0 0,1 1 1 0 0,1 0-1 0 0,-1 36 0 0 0,3-37-512 0 0,-22 368 5787 0 0,4-37-4093 0 0,8-271-4282 0 0,5-49-5809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7.393"/>
    </inkml:context>
    <inkml:brush xml:id="br0">
      <inkml:brushProperty name="width" value="0.05" units="cm"/>
      <inkml:brushProperty name="height" value="0.05" units="cm"/>
    </inkml:brush>
  </inkml:definitions>
  <inkml:trace contextRef="#ctx0" brushRef="#br0">0 537 188 0 0,'1'-27'1324'0'0,"1"-1"1"0"0,2 1-1 0 0,0-1 0 0 0,2 1 1 0 0,1 0-1 0 0,1 1 0 0 0,1 0 1 0 0,1 0-1 0 0,2 1 0 0 0,0 0 1 0 0,26-37-1 0 0,-27 46-612 0 0,2 0-1 0 0,0 1 1 0 0,1 0-1 0 0,0 1 1 0 0,1 1 0 0 0,1 0-1 0 0,21-13 1 0 0,-24 18-368 0 0,1 0-1 0 0,1 1 1 0 0,-1 1-1 0 0,1 1 1 0 0,0 0-1 0 0,0 0 1 0 0,1 2-1 0 0,-1 0 1 0 0,31-2-1 0 0,-32 5-104 0 0,-1 1 0 0 0,1 0 0 0 0,-1 1 0 0 0,1 0 0 0 0,-1 1 0 0 0,0 1 0 0 0,0 0 0 0 0,22 11 0 0 0,-28-13-149 0 0,-1 2 0 0 0,1-1 0 0 0,-1 1 0 0 0,0 0 0 0 0,0 0 0 0 0,-1 1 0 0 0,1-1 0 0 0,-1 1 0 0 0,0 0 0 0 0,0 1 1 0 0,-1 0-1 0 0,1-1 0 0 0,-1 1 0 0 0,-1 0 0 0 0,1 1 0 0 0,-1-1 0 0 0,5 14 0 0 0,-8-16-96 0 0,1 1 1 0 0,-1 0-1 0 0,0 0 1 0 0,0 0-1 0 0,-1 0 0 0 0,1-1 1 0 0,-1 1-1 0 0,0 0 1 0 0,-1-1-1 0 0,1 1 1 0 0,-1 0-1 0 0,0-1 0 0 0,0 0 1 0 0,0 1-1 0 0,0-1 1 0 0,-1 0-1 0 0,0 0 0 0 0,0 0 1 0 0,0-1-1 0 0,-7 7 1 0 0,-2 2-213 0 0,0-1 0 0 0,-1 0 1 0 0,-1-1-1 0 0,-23 14 1 0 0,11-11-102 0 0,-9 6-362 0 0,34-18 604 0 0,3 1-21 0 0,8 3 94 0 0,1 0-1 0 0,0-1 1 0 0,0 0-1 0 0,0-1 0 0 0,22 4 1 0 0,0 0 43 0 0,-10-1 12 0 0,0 1 1 0 0,35 17 0 0 0,-52-21-36 0 0,0 0 1 0 0,-1 0-1 0 0,1 1 1 0 0,-1 0 0 0 0,1 0-1 0 0,-1 0 1 0 0,0 0 0 0 0,-1 1-1 0 0,1 0 1 0 0,-1 0-1 0 0,0 0 1 0 0,0 0 0 0 0,-1 1-1 0 0,5 8 1 0 0,-7-12-2 0 0,0 1 0 0 0,0 0-1 0 0,-1-1 1 0 0,1 1 0 0 0,-1 0 0 0 0,0 0 0 0 0,1 0 0 0 0,-1-1 0 0 0,0 1 0 0 0,-1 0-1 0 0,1 0 1 0 0,0-1 0 0 0,-1 1 0 0 0,0 0 0 0 0,-1 4 0 0 0,0-3 8 0 0,0 1 0 0 0,-1 0 1 0 0,0 0-1 0 0,0-1 0 0 0,0 1 0 0 0,0-1 1 0 0,-7 6-1 0 0,-1 0 45 0 0,-1-1 1 0 0,0 1 0 0 0,0-2-1 0 0,-23 13 1 0 0,19-13 82 0 0,0-1 0 0 0,0-1 0 0 0,0 0 0 0 0,-1-1 0 0 0,0 0 0 0 0,-19 1 0 0 0,24-4-375 0 0,-1-2 1 0 0,1 1 0 0 0,-19-3-1 0 0,19 0-984 0 0,1 0 0 0 0,0 0 0 0 0,0-1-1 0 0,-12-5 1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8.074"/>
    </inkml:context>
    <inkml:brush xml:id="br0">
      <inkml:brushProperty name="width" value="0.05" units="cm"/>
      <inkml:brushProperty name="height" value="0.05" units="cm"/>
    </inkml:brush>
  </inkml:definitions>
  <inkml:trace contextRef="#ctx0" brushRef="#br0">0 631 880 0 0,'8'10'2068'0'0,"-1"0"0"0"0,-1 1 0 0 0,0-1-1 0 0,0 1 1 0 0,-1 0 0 0 0,0 1 0 0 0,-1-1 0 0 0,1 15 6584 0 0,-5-25-8547 0 0,-8-8 1220 0 0,-7-15-1171 0 0,10 6 121 0 0,1 0 0 0 0,0-1 1 0 0,2 1-1 0 0,0-1 0 0 0,0 0 1 0 0,2 0-1 0 0,0 0 0 0 0,4-28 1 0 0,2 4-42 0 0,2-1-1 0 0,18-48 1 0 0,-19 67-139 0 0,2 0 0 0 0,0 1 0 0 0,1 0 0 0 0,2 1-1 0 0,0 0 1 0 0,18-22 0 0 0,-14 22 61 0 0,1 1-1 0 0,0 0 1 0 0,39-32-1 0 0,-44 42-101 0 0,1 1 0 0 0,0 0 0 0 0,1 1 0 0 0,-1 0 0 0 0,2 1 0 0 0,-1 0 0 0 0,25-6 0 0 0,-36 12-50 0 0,0 0 1 0 0,0 0 0 0 0,0 0 0 0 0,0 1 0 0 0,0 0-1 0 0,0-1 1 0 0,0 1 0 0 0,0 0 0 0 0,0 1-1 0 0,0-1 1 0 0,0 0 0 0 0,0 1 0 0 0,0 0 0 0 0,-1-1-1 0 0,1 1 1 0 0,0 0 0 0 0,0 1 0 0 0,0-1-1 0 0,3 3 1 0 0,-4-2-29 0 0,0 0-1 0 0,0 0 0 0 0,0 1 1 0 0,0-1-1 0 0,-1 1 1 0 0,1-1-1 0 0,-1 1 0 0 0,0 0 1 0 0,0-1-1 0 0,1 1 1 0 0,-2 0-1 0 0,1 0 0 0 0,0 0 1 0 0,-1 0-1 0 0,1 0 0 0 0,-1 0 1 0 0,0 0-1 0 0,0 0 1 0 0,0 5-1 0 0,-2 7-109 0 0,0 0 1 0 0,0 0-1 0 0,-2 0 0 0 0,1 0 1 0 0,-2-1-1 0 0,0 0 0 0 0,-1 0 1 0 0,0 0-1 0 0,-15 23 0 0 0,8-17-131 0 0,-1-1 1 0 0,-1 0-1 0 0,-1-1 0 0 0,0 0 0 0 0,-29 22 0 0 0,-31 12-638 0 0,19-14-273 0 0,57-38 1152 0 0,0 1 1 0 0,-1-1-1 0 0,1 0 0 0 0,0 1 1 0 0,-1-1-1 0 0,1 0 1 0 0,0 0-1 0 0,-1 1 0 0 0,1-1 1 0 0,0 0-1 0 0,-1 1 1 0 0,1-1-1 0 0,0 1 1 0 0,0-1-1 0 0,0 0 0 0 0,-1 1 1 0 0,1-1-1 0 0,0 1 1 0 0,0-1-1 0 0,0 1 0 0 0,0-1 1 0 0,0 1-1 0 0,0-1 1 0 0,0 0-1 0 0,0 1 0 0 0,0-1 1 0 0,0 1-1 0 0,0-1 1 0 0,0 1-1 0 0,0 0 0 0 0,12 11-150 0 0,24 6 381 0 0,-32-16-232 0 0,49 19 343 0 0,52 25 829 0 0,-93-40-895 0 0,-1 1 0 0 0,0 0 0 0 0,0 0 0 0 0,-1 1-1 0 0,0 0 1 0 0,14 16 0 0 0,1-1-3379 0 0,-22-21 1840 0 0,-1-1 0 0 0,1 1 0 0 0,0-1 0 0 0,0 0 0 0 0,0 1 0 0 0,0-1 0 0 0,1-1 0 0 0,5 2 0 0 0,2-1-1276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8.397"/>
    </inkml:context>
    <inkml:brush xml:id="br0">
      <inkml:brushProperty name="width" value="0.05" units="cm"/>
      <inkml:brushProperty name="height" value="0.05" units="cm"/>
    </inkml:brush>
  </inkml:definitions>
  <inkml:trace contextRef="#ctx0" brushRef="#br0">299 25 536 0 0,'-2'-2'403'0'0,"0"-1"1"0"0,0 1-1 0 0,-1 0 0 0 0,0 0 1 0 0,1 0-1 0 0,-1 1 0 0 0,0-1 0 0 0,0 1 1 0 0,1-1-1 0 0,-1 1 0 0 0,0 0 1 0 0,-1 0-1 0 0,1 0 0 0 0,0 0 0 0 0,0 1 1 0 0,0-1-1 0 0,0 1 0 0 0,-1 0 1 0 0,1 0-1 0 0,0 0 0 0 0,0 1 0 0 0,0-1 1 0 0,-5 2-1 0 0,-5 0 480 0 0,1 1 0 0 0,0 0 0 0 0,1 1-1 0 0,-22 9 1 0 0,20-6-196 0 0,0 0-1 0 0,1 1 0 0 0,0 0 0 0 0,1 0 1 0 0,0 2-1 0 0,0-1 0 0 0,0 1 1 0 0,-12 17-1 0 0,20-24-480 0 0,1 1 1 0 0,-1 0-1 0 0,0 0 1 0 0,1 0-1 0 0,0 0 1 0 0,0 0-1 0 0,0 0 1 0 0,0 1-1 0 0,1-1 1 0 0,0 1-1 0 0,0-1 1 0 0,0 1-1 0 0,0-1 0 0 0,1 1 1 0 0,0-1-1 0 0,0 1 1 0 0,0 0-1 0 0,0-1 1 0 0,1 1-1 0 0,0 0 1 0 0,0-1-1 0 0,0 1 1 0 0,0-1-1 0 0,1 0 1 0 0,0 1-1 0 0,0-1 1 0 0,0 0-1 0 0,0 0 1 0 0,0 0-1 0 0,5 5 0 0 0,2 1 65 0 0,-1-1-1 0 0,1 0 1 0 0,1 0-1 0 0,0-1 1 0 0,0 0-1 0 0,0-1 0 0 0,1 0 1 0 0,0-1-1 0 0,0 0 1 0 0,19 7-1 0 0,-21-10-317 0 0,0 0 1 0 0,0-1-1 0 0,0 0 0 0 0,1 0 0 0 0,-1-1 1 0 0,0 0-1 0 0,1-1 0 0 0,-1 0 0 0 0,1 0 0 0 0,-1-1 1 0 0,1 0-1 0 0,-1-1 0 0 0,0 0 0 0 0,0 0 0 0 0,10-5 1 0 0,15-6-3277 0 0,-10 5-5107 0 0,-14 5 5399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08.815"/>
    </inkml:context>
    <inkml:brush xml:id="br0">
      <inkml:brushProperty name="width" value="0.05" units="cm"/>
      <inkml:brushProperty name="height" value="0.05" units="cm"/>
    </inkml:brush>
  </inkml:definitions>
  <inkml:trace contextRef="#ctx0" brushRef="#br0">62 13 872 0 0,'-1'-2'3219'0'0,"0"1"-2862"0"0,0 0-1 0 0,0 0 1 0 0,0 1 0 0 0,0-1-1 0 0,0 0 1 0 0,0 0-1 0 0,0 0 1 0 0,0 1 0 0 0,0-1-1 0 0,-1 1 1 0 0,1-1-1 0 0,0 1 1 0 0,0-1 0 0 0,-1 1-1 0 0,1 0 1 0 0,0 0 0 0 0,-1 0-1 0 0,1-1 1 0 0,0 1-1 0 0,0 0 1 0 0,-1 1 0 0 0,1-1-1 0 0,0 0 1 0 0,-1 0 0 0 0,1 0-1 0 0,0 1 1 0 0,-1-1-1 0 0,1 1 1 0 0,0-1 0 0 0,0 1-1 0 0,0-1 1 0 0,0 1-1 0 0,-1 0 1 0 0,1 0 0 0 0,0 0-1 0 0,0-1 1 0 0,0 1 0 0 0,-1 1-1 0 0,1-1-134 0 0,0 0-1 0 0,0 0 1 0 0,0 0 0 0 0,0 0-1 0 0,0 0 1 0 0,0 0-1 0 0,0 0 1 0 0,1 0-1 0 0,-1 0 1 0 0,0 1 0 0 0,1-1-1 0 0,-1 0 1 0 0,1 0-1 0 0,-1 1 1 0 0,1-1-1 0 0,-1 0 1 0 0,1 1 0 0 0,0-1-1 0 0,0 1 1 0 0,-1-1-1 0 0,1 0 1 0 0,0 1 0 0 0,1-1-1 0 0,-1 1 1 0 0,0-1-1 0 0,0 0 1 0 0,0 1-1 0 0,1-1 1 0 0,-1 0 0 0 0,1 1-1 0 0,-1-1 1 0 0,1 0-1 0 0,-1 0 1 0 0,1 1 0 0 0,0-1-1 0 0,0 0 1 0 0,0 0-1 0 0,-1 0 1 0 0,3 1-1 0 0,1 2 77 0 0,0-2 0 0 0,0 1-1 0 0,1 0 1 0 0,-1-1-1 0 0,1 0 1 0 0,0 0-1 0 0,-1 0 1 0 0,1-1 0 0 0,0 1-1 0 0,8 0 1 0 0,-11-1-287 0 0,1-1 0 0 0,-1 0 0 0 0,1 1 0 0 0,0-1 0 0 0,-1 0 0 0 0,1 0 0 0 0,-1 0 0 0 0,1-1 0 0 0,-1 1 0 0 0,1-1 0 0 0,0 1 0 0 0,-1-1 1 0 0,0 0-1 0 0,1 0 0 0 0,-1 0 0 0 0,1 0 0 0 0,-1 0 0 0 0,0-1 0 0 0,0 1 0 0 0,0-1 0 0 0,0 1 0 0 0,2-3 0 0 0,-4 4-29 0 0,1-1 0 0 0,-1 1 0 0 0,0-1 0 0 0,0 0 0 0 0,0 1 0 0 0,1-1 0 0 0,-1 0 0 0 0,0 1 0 0 0,0-1 0 0 0,0 0 0 0 0,0 1 0 0 0,0-1 0 0 0,0 0 0 0 0,0 1-1 0 0,0-1 1 0 0,-1 1 0 0 0,1-1 0 0 0,0 0 0 0 0,0 1 0 0 0,0-1 0 0 0,-1 0 0 0 0,1 1 0 0 0,0-1 0 0 0,-1 1 0 0 0,1-1 0 0 0,0 1 0 0 0,-1-1 0 0 0,1 1 0 0 0,-1-1 0 0 0,1 1 0 0 0,-1-1 0 0 0,1 1 0 0 0,-1 0 0 0 0,1-1 0 0 0,-1 1 0 0 0,0 0-1 0 0,1-1 1 0 0,-1 1 0 0 0,1 0 0 0 0,-1 0 0 0 0,0 0 0 0 0,0-1 0 0 0,-29-9-706 0 0,30 10 713 0 0,-34-5-1612 0 0,12 7-2323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0.619"/>
    </inkml:context>
    <inkml:brush xml:id="br0">
      <inkml:brushProperty name="width" value="0.05" units="cm"/>
      <inkml:brushProperty name="height" value="0.05" units="cm"/>
    </inkml:brush>
  </inkml:definitions>
  <inkml:trace contextRef="#ctx0" brushRef="#br0">1 162 616 0 0,'0'0'1308'0'0,"2"4"199"0"0,9 15-224 0 0,-1 1 0 0 0,-1 1 0 0 0,-1-1 0 0 0,10 38 0 0 0,5 12 807 0 0,-11-38-772 0 0,2 0 1 0 0,31 54-1 0 0,-37-74-917 0 0,1 1-1 0 0,0-1 1 0 0,1 0-1 0 0,0-1 1 0 0,1 0-1 0 0,0-1 1 0 0,1 0-1 0 0,24 16 1 0 0,-35-25-311 0 0,1 0 0 0 0,-1 0 1 0 0,1 0-1 0 0,-1 0 1 0 0,1 0-1 0 0,0 0 0 0 0,0-1 1 0 0,-1 1-1 0 0,1-1 0 0 0,0 1 1 0 0,0-1-1 0 0,0 1 0 0 0,0-1 1 0 0,0 0-1 0 0,-1 0 0 0 0,1 0 1 0 0,0 0-1 0 0,0-1 0 0 0,0 1 1 0 0,0 0-1 0 0,0-1 0 0 0,-1 1 1 0 0,1-1-1 0 0,0 0 0 0 0,0 1 1 0 0,-1-1-1 0 0,3-1 1 0 0,-2-1 60 0 0,0 1 0 0 0,0 0 0 0 0,0-1 0 0 0,0 1 0 0 0,-1-1 0 0 0,1 0 0 0 0,-1 0 0 0 0,0 0 0 0 0,0 1 0 0 0,0-1 0 0 0,0 0 0 0 0,0 0 0 0 0,-1 0 0 0 0,1-1 0 0 0,-1-4 0 0 0,8-120 2029 0 0,-6 74-1393 0 0,2 1-1 0 0,2-1 1 0 0,21-85 0 0 0,-20 117-603 0 0,14-46 532 0 0,-18 60-651 0 0,0 0-1 0 0,1 1 0 0 0,0 0 0 0 0,0 0 0 0 0,1 0 0 0 0,5-8 0 0 0,-8 14-208 0 0,0-1 0 0 0,0 0 0 0 0,0 1 0 0 0,0 0 0 0 0,0-1 0 0 0,1 1 0 0 0,-1 0-1 0 0,0 0 1 0 0,0 0 0 0 0,1 0 0 0 0,-1 1 0 0 0,1-1 0 0 0,-1 1 0 0 0,1-1 0 0 0,-1 1 0 0 0,1 0 0 0 0,-1 0 0 0 0,0 0-1 0 0,1 0 1 0 0,-1 0 0 0 0,1 1 0 0 0,-1-1 0 0 0,1 1 0 0 0,3 1 0 0 0,6 2-1137 0 0,0 1 0 0 0,1 0 0 0 0,15 11 0 0 0,-13-8-845 0 0,13 8-1253 0 0,0 1 485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4.945"/>
    </inkml:context>
    <inkml:brush xml:id="br0">
      <inkml:brushProperty name="width" value="0.05" units="cm"/>
      <inkml:brushProperty name="height" value="0.05" units="cm"/>
      <inkml:brushProperty name="color" value="#004F8B"/>
    </inkml:brush>
  </inkml:definitions>
  <inkml:trace contextRef="#ctx0" brushRef="#br0">143 123 60 0 0,'-70'-58'3250'0'0,"8"7"3259"0"0,61 50-6358 0 0,0 1 1 0 0,0-1-1 0 0,1 1 0 0 0,-1-1 0 0 0,0 1 1 0 0,1-1-1 0 0,-1 0 0 0 0,1 1 1 0 0,-1-1-1 0 0,1 0 0 0 0,-1 0 1 0 0,1 1-1 0 0,-1-1 0 0 0,1 0 0 0 0,0 0 1 0 0,-1-1-1 0 0,11 1 543 0 0,21 13-3236 0 0,-11-2 780 0 0,5 6 254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0.970"/>
    </inkml:context>
    <inkml:brush xml:id="br0">
      <inkml:brushProperty name="width" value="0.05" units="cm"/>
      <inkml:brushProperty name="height" value="0.05" units="cm"/>
    </inkml:brush>
  </inkml:definitions>
  <inkml:trace contextRef="#ctx0" brushRef="#br0">6 0 572 0 0,'0'0'1247'0'0,"-2"15"3411"0"0,-2 80 5149 0 0,10 4-4992 0 0,-4-79-4159 0 0,2 0-1 0 0,0 0 1 0 0,1-1 0 0 0,1 1 0 0 0,1-1 0 0 0,0 0-1 0 0,17 29 1 0 0,-23-46-719 0 0,1 0 1 0 0,-1 1-1 0 0,1-1 0 0 0,-1 0 0 0 0,1 0 1 0 0,0 0-1 0 0,0 0 0 0 0,0-1 0 0 0,0 1 1 0 0,0 0-1 0 0,0-1 0 0 0,1 0 0 0 0,-1 1 1 0 0,0-1-1 0 0,1 0 0 0 0,-1 0 0 0 0,1 0 1 0 0,3 0-1 0 0,-4 0-616 0 0,1-1-1 0 0,0 0 1 0 0,-1 0 0 0 0,1 0 0 0 0,-1-1 0 0 0,1 1 0 0 0,-1-1-1 0 0,1 1 1 0 0,-1-1 0 0 0,1 0 0 0 0,-1 0 0 0 0,5-2-1 0 0,5-5-2118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1.311"/>
    </inkml:context>
    <inkml:brush xml:id="br0">
      <inkml:brushProperty name="width" value="0.05" units="cm"/>
      <inkml:brushProperty name="height" value="0.05" units="cm"/>
    </inkml:brush>
  </inkml:definitions>
  <inkml:trace contextRef="#ctx0" brushRef="#br0">86 209 268 0 0,'-7'-4'805'0'0,"-15"-10"2873"0"0,22 13-3303 0 0,-1 0 0 0 0,1 1 0 0 0,-1-1-1 0 0,0 0 1 0 0,1 1 0 0 0,0-1 0 0 0,-1 0 0 0 0,1 1-1 0 0,-1-1 1 0 0,1 0 0 0 0,0 0 0 0 0,0 1 0 0 0,-1-1 0 0 0,1 0-1 0 0,0 0 1 0 0,0-1 0 0 0,2 1 119 0 0,-1-1 0 0 0,1 0 0 0 0,0 1 0 0 0,0-1 0 0 0,0 1 0 0 0,0 0 0 0 0,0 0 0 0 0,0-1 0 0 0,3 0 0 0 0,-2 1 229 0 0,5-4 238 0 0,1 0 1 0 0,-1 0-1 0 0,0-1 0 0 0,0 0 0 0 0,0 0 0 0 0,9-11 0 0 0,-16 16-866 0 0,1-1 0 0 0,-1 0 0 0 0,1 0 1 0 0,-1 0-1 0 0,0 0 0 0 0,0 0 0 0 0,0 0 0 0 0,0 0 0 0 0,0-1 0 0 0,0 1 0 0 0,-1 0 0 0 0,1 0 0 0 0,-1-1 0 0 0,1 1 0 0 0,-1 0 0 0 0,0-1 0 0 0,0 1 0 0 0,0 0 0 0 0,0-1 0 0 0,-1 1 0 0 0,1 0 0 0 0,-1-1 0 0 0,1 1 0 0 0,-1 0 0 0 0,0 0 0 0 0,0-1 0 0 0,0 1 0 0 0,0 0 0 0 0,0 0 0 0 0,0 0 0 0 0,0 0 0 0 0,-1 0 0 0 0,-1-2 0 0 0,0 1-28 0 0,-1 0 0 0 0,1 0 0 0 0,0 0 0 0 0,-1 0 0 0 0,0 1 0 0 0,1-1 0 0 0,-1 1 0 0 0,0 0 0 0 0,0 0 0 0 0,0 0 0 0 0,-1 1 0 0 0,1-1 0 0 0,0 1 0 0 0,-1 0 0 0 0,-6 0 0 0 0,7 0-70 0 0,1 1 0 0 0,0 0 1 0 0,0 0-1 0 0,0 0 0 0 0,-1 0 0 0 0,1 1 0 0 0,0-1 1 0 0,0 1-1 0 0,0 0 0 0 0,0 0 0 0 0,0 0 0 0 0,0 0 1 0 0,0 1-1 0 0,0-1 0 0 0,1 1 0 0 0,-1-1 0 0 0,0 1 1 0 0,1 0-1 0 0,-1 0 0 0 0,1 0 0 0 0,0 1 0 0 0,-3 2 1 0 0,5-4-104 0 0,-1 0 1 0 0,1 1 0 0 0,-1-1 0 0 0,1 0 0 0 0,-1 0 0 0 0,1 1 0 0 0,0-1 0 0 0,0 0 0 0 0,0 0 0 0 0,0 1 0 0 0,0-1 0 0 0,0 0-1 0 0,0 1 1 0 0,0-1 0 0 0,0 0 0 0 0,1 0 0 0 0,-1 1 0 0 0,0-1 0 0 0,1 0 0 0 0,-1 0 0 0 0,1 1 0 0 0,1 0 0 0 0,16 26-3869 0 0,-14-22 2214 0 0,8 9-1510 0 0,0 0 471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1.667"/>
    </inkml:context>
    <inkml:brush xml:id="br0">
      <inkml:brushProperty name="width" value="0.05" units="cm"/>
      <inkml:brushProperty name="height" value="0.05" units="cm"/>
    </inkml:brush>
  </inkml:definitions>
  <inkml:trace contextRef="#ctx0" brushRef="#br0">19 1 9053 0 0,'-17'11'11400'0'0,"16"-11"-11243"0"0,1 0-1 0 0,0 0 1 0 0,0 1-1 0 0,0-1 1 0 0,0 0-1 0 0,0 0 1 0 0,0 1-1 0 0,0-1 1 0 0,0 0-1 0 0,0 0 1 0 0,0 1-1 0 0,0-1 0 0 0,0 0 1 0 0,0 0-1 0 0,0 1 1 0 0,0-1-1 0 0,0 0 1 0 0,0 1-1 0 0,0-1 1 0 0,0 0-1 0 0,0 0 1 0 0,0 1-1 0 0,0-1 0 0 0,1 0 1 0 0,-1 0-1 0 0,0 0 1 0 0,0 1-1 0 0,0-1 1 0 0,0 0-1 0 0,1 0 1 0 0,-1 0-1 0 0,0 1 1 0 0,0-1-1 0 0,0 0 0 0 0,1 0 1 0 0,3 3 246 0 0,1-1 0 0 0,-1 0 1 0 0,1-1-1 0 0,-1 1 0 0 0,8 1 0 0 0,-7-2-260 0 0,133 31 3200 0 0,-68-24-4684 0 0,-51-8-3459 0 0,32-2 0 0 0,-40-1 1289 0 0,-1 0 505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2.037"/>
    </inkml:context>
    <inkml:brush xml:id="br0">
      <inkml:brushProperty name="width" value="0.05" units="cm"/>
      <inkml:brushProperty name="height" value="0.05" units="cm"/>
    </inkml:brush>
  </inkml:definitions>
  <inkml:trace contextRef="#ctx0" brushRef="#br0">1 351 196 0 0,'2'-3'9312'0'0,"13"34"-4952"0"0,19 62 0 0 0,-2-7-839 0 0,-13-39-1791 0 0,-2-5 1387 0 0,27 49 0 0 0,-44-91-3083 0 0,0 0 1 0 0,0 1 0 0 0,0-1-1 0 0,0 0 1 0 0,0 0-1 0 0,0 0 1 0 0,0 1-1 0 0,0-1 1 0 0,1 0 0 0 0,-1 0-1 0 0,0 0 1 0 0,0 1-1 0 0,0-1 1 0 0,0 0 0 0 0,1 0-1 0 0,-1 0 1 0 0,0 0-1 0 0,0 0 1 0 0,1 0 0 0 0,-1 1-1 0 0,0-1 1 0 0,0 0-1 0 0,0 0 1 0 0,1 0 0 0 0,-1 0-1 0 0,0 0 1 0 0,0 0-1 0 0,1 0 1 0 0,-1 0 0 0 0,0 0-1 0 0,0 0 1 0 0,1 0-1 0 0,-1 0 1 0 0,0 0-1 0 0,0 0 1 0 0,1 0 0 0 0,-1 0-1 0 0,7-9 307 0 0,2-15-158 0 0,53-334 997 0 0,-30 208-1143 0 0,-2 12-38 0 0,-28 130-9 0 0,-2 3-42 0 0,0 1 0 0 0,1-1 0 0 0,0 1 1 0 0,0 0-1 0 0,0-1 0 0 0,0 1 0 0 0,1 0 0 0 0,0 0 1 0 0,0 0-1 0 0,4-7 0 0 0,-5 11-108 0 0,0 0-1 0 0,-1 0 1 0 0,1-1-1 0 0,0 1 1 0 0,0 0 0 0 0,-1 0-1 0 0,1 0 1 0 0,0 0-1 0 0,0 0 1 0 0,-1 0 0 0 0,1 0-1 0 0,0 1 1 0 0,0-1-1 0 0,-1 0 1 0 0,1 0 0 0 0,0 0-1 0 0,0 1 1 0 0,-1-1-1 0 0,1 0 1 0 0,0 1 0 0 0,-1-1-1 0 0,1 1 1 0 0,0 0-1 0 0,15 11-2179 0 0,18 24-5222 0 0,-10-14 4400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2.519"/>
    </inkml:context>
    <inkml:brush xml:id="br0">
      <inkml:brushProperty name="width" value="0.05" units="cm"/>
      <inkml:brushProperty name="height" value="0.05" units="cm"/>
    </inkml:brush>
  </inkml:definitions>
  <inkml:trace contextRef="#ctx0" brushRef="#br0">165 165 7409 0 0,'-5'8'2885'0'0,"0"-1"1"0"0,0 1 0 0 0,1 1 0 0 0,0-1 0 0 0,-8 17 3134 0 0,10-31-5418 0 0,-1-12-502 0 0,3 5 94 0 0,1 0 1 0 0,1 0-1 0 0,0 0 0 0 0,1 0 0 0 0,0 0 1 0 0,0 1-1 0 0,2-1 0 0 0,-1 1 1 0 0,13-21-1 0 0,-15 29-140 0 0,2-1 0 0 0,-1 1-1 0 0,0-1 1 0 0,1 1 0 0 0,0 0 0 0 0,0 0 0 0 0,0 1 0 0 0,0-1-1 0 0,0 1 1 0 0,1 0 0 0 0,5-3 0 0 0,-6 4-24 0 0,0 1 0 0 0,0-1 0 0 0,1 1 0 0 0,-1 0-1 0 0,0 1 1 0 0,0-1 0 0 0,0 1 0 0 0,1-1 0 0 0,-1 1 0 0 0,0 1 0 0 0,1-1 0 0 0,-1 0-1 0 0,0 1 1 0 0,0 0 0 0 0,0 0 0 0 0,5 2 0 0 0,-2 0-4 0 0,0 0 0 0 0,0 0 0 0 0,0 1-1 0 0,0 0 1 0 0,-1 0 0 0 0,1 1 0 0 0,9 8 0 0 0,-15-12-52 0 0,1 0 1 0 0,-1 1-1 0 0,0-1 1 0 0,1 0-1 0 0,-1 1 1 0 0,0-1-1 0 0,0 1 1 0 0,0-1 0 0 0,0 1-1 0 0,0 0 1 0 0,0 0-1 0 0,0-1 1 0 0,-1 1-1 0 0,1 0 1 0 0,-1 0-1 0 0,1 0 1 0 0,-1 0-1 0 0,0-1 1 0 0,1 1-1 0 0,-1 0 1 0 0,0 0-1 0 0,0 0 1 0 0,0 0-1 0 0,-1 0 1 0 0,1 0-1 0 0,0 0 1 0 0,-1-1-1 0 0,1 1 1 0 0,-1 0-1 0 0,0 0 1 0 0,0 0-1 0 0,0-1 1 0 0,1 1-1 0 0,-2 0 1 0 0,1-1-1 0 0,-2 3 1 0 0,-4 2-151 0 0,1 0 0 0 0,-1-1 0 0 0,0 0 1 0 0,0-1-1 0 0,-1 0 0 0 0,1 0 0 0 0,-1 0 1 0 0,-12 3-1 0 0,7-2-274 0 0,1 0 0 0 0,-15 9 1 0 0,27-14 425 0 0,-1 1 0 0 0,1-1 0 0 0,-1 1 0 0 0,1-1 0 0 0,-1 1 0 0 0,1-1 0 0 0,0 1 0 0 0,-1-1 0 0 0,1 1 0 0 0,-1-1 0 0 0,1 1 0 0 0,0-1 0 0 0,0 1 0 0 0,-1 0 0 0 0,1-1 0 0 0,0 1 0 0 0,0 0 0 0 0,0-1 0 0 0,0 1 0 0 0,0-1 0 0 0,0 1 0 0 0,0 0 0 0 0,0-1 0 0 0,0 1 0 0 0,0 0-1 0 0,0-1 1 0 0,0 1 0 0 0,0 0 0 0 0,0-1 0 0 0,1 1 0 0 0,-1 0 0 0 0,0-1 0 0 0,0 1 0 0 0,1-1 0 0 0,-1 1 0 0 0,0-1 0 0 0,1 1 0 0 0,-1-1 0 0 0,1 1 0 0 0,-1-1 0 0 0,1 1 0 0 0,0 0 0 0 0,25 22 101 0 0,-21-19-105 0 0,21 16 203 0 0,-12-11-59 0 0,-1 2 0 0 0,-1-1-1 0 0,18 19 1 0 0,-28-26-74 0 0,0 0-1 0 0,1-1 0 0 0,-1 1 1 0 0,0 0-1 0 0,-1 0 0 0 0,1 1 1 0 0,0-1-1 0 0,-1 0 1 0 0,0 0-1 0 0,0 1 0 0 0,0-1 1 0 0,0 1-1 0 0,0-1 1 0 0,-1 1-1 0 0,0-1 0 0 0,1 1 1 0 0,-1-1-1 0 0,0 1 0 0 0,-1 0 1 0 0,1-1-1 0 0,-2 6 1 0 0,0-5-1 0 0,1 0 0 0 0,-1-1 0 0 0,0 1 1 0 0,-1-1-1 0 0,1 0 0 0 0,0 1 1 0 0,-1-1-1 0 0,0 0 0 0 0,0-1 0 0 0,0 1 1 0 0,0 0-1 0 0,0-1 0 0 0,0 0 0 0 0,-1 1 1 0 0,1-1-1 0 0,-1-1 0 0 0,0 1 0 0 0,-4 1 1 0 0,-7 2 37 0 0,1 0 1 0 0,-1-1 0 0 0,-22 2-1 0 0,5-1-15 0 0,-1-2 0 0 0,-36-1 0 0 0,47-4-1113 0 0,0 0 1 0 0,-22-5 0 0 0,38 6 954 0 0,-6-4-9601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2.888"/>
    </inkml:context>
    <inkml:brush xml:id="br0">
      <inkml:brushProperty name="width" value="0.05" units="cm"/>
      <inkml:brushProperty name="height" value="0.05" units="cm"/>
    </inkml:brush>
  </inkml:definitions>
  <inkml:trace contextRef="#ctx0" brushRef="#br0">80 24 344 0 0,'0'-3'1411'0'0,"-5"-18"13474"0"0,0 25-14441 0 0,0 0 1 0 0,0 1-1 0 0,0 0 1 0 0,1 0 0 0 0,-1 0-1 0 0,1 0 1 0 0,0 0 0 0 0,1 1-1 0 0,0 0 1 0 0,0 0-1 0 0,0 0 1 0 0,0 0 0 0 0,1 0-1 0 0,-2 8 1 0 0,0 1 185 0 0,0 1 0 0 0,1-1 0 0 0,0 1 1 0 0,2 0-1 0 0,-1 18 0 0 0,3-22-347 0 0,0 0 1 0 0,0-1-1 0 0,1 1 0 0 0,0-1 1 0 0,1 1-1 0 0,0-1 0 0 0,1 0 1 0 0,1 0-1 0 0,-1 0 0 0 0,2 0 1 0 0,11 18-1 0 0,-13-24-217 0 0,0 0 0 0 0,1 0 0 0 0,-1 0 0 0 0,1-1 0 0 0,0 0 0 0 0,0 0 0 0 0,0 0 0 0 0,1 0 0 0 0,0-1 0 0 0,-1 0-1 0 0,1 0 1 0 0,0 0 0 0 0,0-1 0 0 0,0 0 0 0 0,1 0 0 0 0,-1-1 0 0 0,0 0 0 0 0,1 0 0 0 0,-1 0 0 0 0,1-1 0 0 0,-1 0 0 0 0,1 0 0 0 0,7-1 0 0 0,3-2-96 0 0,-1 1-1 0 0,0-2 1 0 0,22-8 0 0 0,-30 9-490 0 0,-1 0-1 0 0,0 0 1 0 0,0-1 0 0 0,0 0-1 0 0,0 0 1 0 0,-1-1-1 0 0,1 0 1 0 0,-1 0 0 0 0,7-8-1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3.273"/>
    </inkml:context>
    <inkml:brush xml:id="br0">
      <inkml:brushProperty name="width" value="0.05" units="cm"/>
      <inkml:brushProperty name="height" value="0.05" units="cm"/>
    </inkml:brush>
  </inkml:definitions>
  <inkml:trace contextRef="#ctx0" brushRef="#br0">35 29 224 0 0,'-13'-3'49'0'0,"-8"-9"17340"0"0,21 12-17197 0 0,17-5 2745 0 0,2 4-486 0 0,23-5-1939 0 0,-41 6-1171 0 0,2-1-287 0 0,-2 1 259 0 0,8-1 377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3.614"/>
    </inkml:context>
    <inkml:brush xml:id="br0">
      <inkml:brushProperty name="width" value="0.05" units="cm"/>
      <inkml:brushProperty name="height" value="0.05" units="cm"/>
    </inkml:brush>
  </inkml:definitions>
  <inkml:trace contextRef="#ctx0" brushRef="#br0">52 144 340 0 0,'-14'-8'1014'0'0,"-12"-7"2831"0"0,15-1 3213 0 0,12 15-6715 0 0,-1 0-1 0 0,1-1 0 0 0,0 1 1 0 0,0-1-1 0 0,0 1 1 0 0,0 0-1 0 0,0 0 0 0 0,0 0 1 0 0,0 0-1 0 0,0-1 1 0 0,1 2-1 0 0,-1-1 0 0 0,0 0 1 0 0,1 0-1 0 0,2-1 1 0 0,15-7 915 0 0,1 0 1 0 0,0 1 0 0 0,1 2 0 0 0,25-6-1 0 0,91-11 2319 0 0,-93 16-2316 0 0,30-3 28 0 0,-73 10-1394 0 0,-1 0 1 0 0,0 0-1 0 0,0 0 0 0 0,0 0 1 0 0,0 0-1 0 0,1-1 0 0 0,-1 1 1 0 0,0 0-1 0 0,0 0 0 0 0,0 0 1 0 0,0 0-1 0 0,1 0 0 0 0,-1 0 1 0 0,0 0-1 0 0,0 0 0 0 0,1 0 0 0 0,-1 0 1 0 0,0 0-1 0 0,0 0 0 0 0,0 0 1 0 0,1 0-1 0 0,-1 0 0 0 0,0 0 1 0 0,0 0-1 0 0,0 0 0 0 0,1 0 1 0 0,-1 0-1 0 0,0 0 0 0 0,0 0 1 0 0,0 0-1 0 0,1 0 0 0 0,-1 1 1 0 0,0-1-1 0 0,0 0 0 0 0,0 0 1 0 0,0 0-1 0 0,1 0 0 0 0,-1 0 0 0 0,0 1 1 0 0,0-1-1 0 0,0 0 0 0 0,0 0 1 0 0,0 0-1 0 0,0 0 0 0 0,1 1 1 0 0,-1-1-1 0 0,0 0 0 0 0,0 0 1 0 0,0 0-1 0 0,0 1 0 0 0,0-1 1 0 0,0 0-1 0 0,0 0 0 0 0,0 0 1 0 0,0 1-1 0 0,0-1 0 0 0,0 0 1 0 0,0 0-1 0 0,0 1 0 0 0,0-1 0 0 0,0 0 1 0 0,0 0-1 0 0,0 0 0 0 0,-1 1 1 0 0,-3 6-4687 0 0,1-4 4686 0 0,-7 5-3058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4.016"/>
    </inkml:context>
    <inkml:brush xml:id="br0">
      <inkml:brushProperty name="width" value="0.05" units="cm"/>
      <inkml:brushProperty name="height" value="0.05" units="cm"/>
    </inkml:brush>
  </inkml:definitions>
  <inkml:trace contextRef="#ctx0" brushRef="#br0">20 37 508 0 0,'-1'0'286'0'0,"0"0"0"0"0,-1 0 0 0 0,1 0-1 0 0,0 0 1 0 0,0 0 0 0 0,0 1 0 0 0,0-1 0 0 0,0 0 0 0 0,0 1 0 0 0,1-1 0 0 0,-1 0-1 0 0,0 1 1 0 0,0-1 0 0 0,0 1 0 0 0,0 0 0 0 0,0-1 0 0 0,1 1 0 0 0,-2 1-1 0 0,2-2-88 0 0,1 1 1 0 0,-1-1-1 0 0,1 1 0 0 0,-1-1 0 0 0,0 1 0 0 0,1-1 0 0 0,0 1 0 0 0,-1-1 0 0 0,1 0 0 0 0,-1 1 0 0 0,1-1 0 0 0,-1 0 1 0 0,1 1-1 0 0,0-1 0 0 0,-1 0 0 0 0,1 0 0 0 0,0 0 0 0 0,-1 0 0 0 0,2 1 0 0 0,47 6 3218 0 0,55-3-552 0 0,233 1 915 0 0,-294-5-3434 0 0,718 14 4872 0 0,197-1-1312 0 0,-498-20-2329 0 0,-56-9-31 0 0,-340 12-1471 0 0,43-1 14 0 0,170-31 0 0 0,-268 34-86 0 0,20-5-1 0 0,-27 6-1 0 0,-1 1 0 0 0,0-1 1 0 0,1 0-1 0 0,-1 0 0 0 0,1 0 0 0 0,-1 0 1 0 0,0 0-1 0 0,0 0 0 0 0,0 0 0 0 0,2-2 1 0 0,-3 2-145 0 0,-2 0-408 0 0,0 0 358 0 0,1 1-1 0 0,-1-1 1 0 0,1 1 0 0 0,-1-1 0 0 0,1 1 0 0 0,-1 0 0 0 0,0-1 0 0 0,1 1 0 0 0,-1 0 0 0 0,-2 0 0 0 0,-31 8-9749 0 0,31-7 8951 0 0,-8 2-2261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4.827"/>
    </inkml:context>
    <inkml:brush xml:id="br0">
      <inkml:brushProperty name="width" value="0.05" units="cm"/>
      <inkml:brushProperty name="height" value="0.05" units="cm"/>
    </inkml:brush>
  </inkml:definitions>
  <inkml:trace contextRef="#ctx0" brushRef="#br0">165 270 184 0 0,'0'0'4091'0'0,"-2"3"-2439"0"0,-23 61 4035 0 0,2 1 1 0 0,-27 134-1 0 0,49-197-5499 0 0,-8 32 2166 0 0,9-33-2229 0 0,0 0 1 0 0,-1 0 0 0 0,1 0 0 0 0,-1 0-1 0 0,1 0 1 0 0,-1 0 0 0 0,1 0 0 0 0,-1 0 0 0 0,1 0-1 0 0,-1 0 1 0 0,0-1 0 0 0,0 1 0 0 0,0 0 0 0 0,1 0-1 0 0,-1 0 1 0 0,0-1 0 0 0,0 1 0 0 0,0-1 0 0 0,0 1-1 0 0,0-1 1 0 0,0 1 0 0 0,0-1 0 0 0,0 1 0 0 0,-2 0-1 0 0,1-2-46 0 0,1 1-1 0 0,0 0 0 0 0,0-1 0 0 0,-1 1 0 0 0,1-1 1 0 0,0 0-1 0 0,0 1 0 0 0,0-1 0 0 0,0 0 0 0 0,0 0 1 0 0,0 1-1 0 0,0-1 0 0 0,0 0 0 0 0,0 0 1 0 0,0 0-1 0 0,1 0 0 0 0,-1 0 0 0 0,0 0 0 0 0,1 0 1 0 0,-1-1-1 0 0,0 1 0 0 0,1 0 0 0 0,0 0 1 0 0,-1-2-1 0 0,-8-30 542 0 0,8 18-407 0 0,0 0 0 0 0,1 0 0 0 0,0 0 1 0 0,1 0-1 0 0,6-28 0 0 0,25-68-1 0 0,-21 78-207 0 0,1 0 0 0 0,2 2 0 0 0,1 0 1 0 0,2 0-1 0 0,25-35 0 0 0,-33 54-5 0 0,1-1-1 0 0,1 1 1 0 0,0 0 0 0 0,1 1-1 0 0,0 0 1 0 0,0 1-1 0 0,1 1 1 0 0,0 0-1 0 0,1 1 1 0 0,0 0-1 0 0,1 1 1 0 0,-1 0-1 0 0,24-6 1 0 0,-35 12 0 0 0,0 0 0 0 0,0 0 0 0 0,1 1 0 0 0,-1-1 0 0 0,0 1 0 0 0,1 0 0 0 0,-1 0 0 0 0,0 0 0 0 0,0 0 0 0 0,1 1 0 0 0,-1-1 0 0 0,0 1 0 0 0,0 0 0 0 0,0 0 0 0 0,1 0 0 0 0,4 3 0 0 0,-5-2 0 0 0,-1-1 0 0 0,-1 1 0 0 0,1 0 0 0 0,0 0 0 0 0,0 0 0 0 0,-1 0 0 0 0,1 0 0 0 0,-1 0 0 0 0,0 0 0 0 0,1 0 0 0 0,-1 1 0 0 0,0-1 0 0 0,0 0 0 0 0,0 1 0 0 0,-1-1 0 0 0,1 1 0 0 0,-1-1 0 0 0,1 1 0 0 0,-1-1 0 0 0,0 1 0 0 0,0-1 0 0 0,0 5 0 0 0,-2 7 0 0 0,1 1 0 0 0,-2-1 0 0 0,0 1 0 0 0,-1-1 0 0 0,0 0 0 0 0,-1 0 0 0 0,-1 0 0 0 0,0-1 0 0 0,-1 0 0 0 0,0 0 0 0 0,-18 23 0 0 0,11-18 0 0 0,0-1 0 0 0,-2 0 0 0 0,0-2 0 0 0,-1 0 0 0 0,0 0 0 0 0,-1-2 0 0 0,-24 14 0 0 0,11-11-199 0 0,-54 19 1 0 0,27-12 12 0 0,58-23 180 0 0,0 0-1 0 0,0 0 0 0 0,0 0 1 0 0,0 0-1 0 0,0 0 0 0 0,-1 0 1 0 0,1 0-1 0 0,0 1 1 0 0,0-1-1 0 0,0 0 0 0 0,0 0 1 0 0,0 0-1 0 0,0 0 0 0 0,0 0 1 0 0,0 0-1 0 0,0 0 0 0 0,0 0 1 0 0,0 0-1 0 0,0 1 1 0 0,0-1-1 0 0,0 0 0 0 0,0 0 1 0 0,0 0-1 0 0,0 0 0 0 0,0 0 1 0 0,0 0-1 0 0,0 0 0 0 0,0 1 1 0 0,0-1-1 0 0,0 0 0 0 0,0 0 1 0 0,0 0-1 0 0,0 0 1 0 0,0 0-1 0 0,0 0 0 0 0,0 0 1 0 0,0 0-1 0 0,0 1 0 0 0,0-1 1 0 0,0 0-1 0 0,0 0 0 0 0,0 0 1 0 0,0 0-1 0 0,0 0 1 0 0,0 0-1 0 0,0 0 0 0 0,1 0 1 0 0,-1 0-1 0 0,0 0 0 0 0,0 0 1 0 0,0 1-1 0 0,0-1 0 0 0,0 0 1 0 0,0 0-1 0 0,0 0 1 0 0,0 0-1 0 0,0 0 0 0 0,1 0 1 0 0,-1 0-1 0 0,0 0 0 0 0,12 6-60 0 0,14 4 139 0 0,3-2 37 0 0,0 2 0 0 0,-1 1 0 0 0,-1 1 1 0 0,0 1-1 0 0,-1 2 0 0 0,0 0 0 0 0,-1 2 1 0 0,39 34-1 0 0,-56-43-105 0 0,1 1 0 0 0,-2 0 0 0 0,8 12 0 0 0,-8-11-31 0 0,0 0 1 0 0,15 14-1 0 0,-13-18-992 0 0,-7-6 126 0 0,-1 0 1 0 0,0 1-1 0 0,1-1 1 0 0,-1 0-1 0 0,1 0 1 0 0,-1 0-1 0 0,0 0 1 0 0,1 0-1 0 0,-1 0 0 0 0,1 0 1 0 0,-1-1-1 0 0,0 1 1 0 0,3-1-1 0 0,1-2-2394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5.283"/>
    </inkml:context>
    <inkml:brush xml:id="br0">
      <inkml:brushProperty name="width" value="0.05" units="cm"/>
      <inkml:brushProperty name="height" value="0.05" units="cm"/>
      <inkml:brushProperty name="color" value="#004F8B"/>
    </inkml:brush>
  </inkml:definitions>
  <inkml:trace contextRef="#ctx0" brushRef="#br0">7 81 68 0 0,'-3'35'2742'0'0,"0"46"14141"0"0,5-89-14328 0 0,6-25-2387 0 0,-2 10 575 0 0,-3 11-507 0 0,0 0 1 0 0,2 0-1 0 0,-1 1 1 0 0,1-1-1 0 0,1 1 0 0 0,14-20 1 0 0,-19 28-207 0 0,1 1 1 0 0,1 0 0 0 0,-1-1-1 0 0,0 1 1 0 0,0 0 0 0 0,1 0-1 0 0,0 0 1 0 0,-1 0 0 0 0,1 1-1 0 0,0-1 1 0 0,0 1 0 0 0,0-1-1 0 0,0 1 1 0 0,0 0 0 0 0,0 0-1 0 0,0 0 1 0 0,0 1 0 0 0,0-1-1 0 0,0 1 1 0 0,0 0 0 0 0,1 0-1 0 0,-1 0 1 0 0,0 0 0 0 0,0 0-1 0 0,0 1 1 0 0,1-1 0 0 0,-1 1-1 0 0,0 0 1 0 0,0 0 0 0 0,0 0-1 0 0,5 3 1 0 0,-4-2-15 0 0,-1-1 1 0 0,0 1-1 0 0,0 0 0 0 0,0 0 0 0 0,0 0 1 0 0,0 0-1 0 0,0 1 0 0 0,0-1 0 0 0,-1 1 1 0 0,1-1-1 0 0,-1 1 0 0 0,1 0 0 0 0,-1 0 1 0 0,0 0-1 0 0,-1 1 0 0 0,1-1 0 0 0,0 0 0 0 0,-1 1 1 0 0,0-1-1 0 0,0 1 0 0 0,0-1 0 0 0,0 1 1 0 0,0-1-1 0 0,-1 1 0 0 0,0 0 0 0 0,1-1 1 0 0,-1 1-1 0 0,-1 0 0 0 0,1-1 0 0 0,0 1 1 0 0,-2 3-1 0 0,0 2 15 0 0,-1-1 0 0 0,1 0-1 0 0,-2 1 1 0 0,1-1 0 0 0,-1 0 0 0 0,0-1 0 0 0,-1 1 0 0 0,0-1 0 0 0,0 0-1 0 0,-1 0 1 0 0,-11 11 0 0 0,-26 13 102 0 0,9-8 63 0 0,34-23-195 0 0,0 0 0 0 0,0 0 0 0 0,0 0-1 0 0,0 1 1 0 0,0-1 0 0 0,0 0 0 0 0,0 0 0 0 0,0 0 0 0 0,0 0 0 0 0,0 0 0 0 0,0 1 0 0 0,0-1 0 0 0,0 0 0 0 0,0 0 0 0 0,0 0 0 0 0,0 0-1 0 0,0 0 1 0 0,0 1 0 0 0,0-1 0 0 0,0 0 0 0 0,0 0 0 0 0,0 0 0 0 0,0 0 0 0 0,0 0 0 0 0,0 1 0 0 0,0-1 0 0 0,0 0 0 0 0,1 0 0 0 0,-1 0-1 0 0,0 0 1 0 0,0 0 0 0 0,0 0 0 0 0,0 0 0 0 0,0 0 0 0 0,0 1 0 0 0,0-1 0 0 0,1 0 0 0 0,-1 0 0 0 0,0 0 0 0 0,0 0 0 0 0,0 0 0 0 0,0 0-1 0 0,0 0 1 0 0,1 0 0 0 0,-1 0 0 0 0,13 6 11 0 0,13 2 25 0 0,6 2 346 0 0,0 0-1 0 0,45 24 1 0 0,13 3-713 0 0,-73-33-2439 0 0,9-8-6246 0 0,-16 0 6249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5.446"/>
    </inkml:context>
    <inkml:brush xml:id="br0">
      <inkml:brushProperty name="width" value="0.05" units="cm"/>
      <inkml:brushProperty name="height" value="0.05" units="cm"/>
    </inkml:brush>
  </inkml:definitions>
  <inkml:trace contextRef="#ctx0" brushRef="#br0">92 383 980 0 0,'-7'11'3228'0'0,"-1"-1"0"0"0,1-1-1 0 0,-2 0 1 0 0,-10 11 0 0 0,18-20-3021 0 0,1 0 1 0 0,0 1-1 0 0,-1-1 1 0 0,1 0-1 0 0,-1 0 0 0 0,1 1 1 0 0,0-1-1 0 0,-1 0 1 0 0,1 0-1 0 0,-1 0 0 0 0,1 0 1 0 0,-1 0-1 0 0,1 1 1 0 0,-1-1-1 0 0,1 0 1 0 0,-1 0-1 0 0,1 0 0 0 0,0 0 1 0 0,-1 0-1 0 0,1 0 1 0 0,-1 0-1 0 0,1-1 0 0 0,-1 1 1 0 0,1 0-1 0 0,-1 0 1 0 0,1 0-1 0 0,-1 0 0 0 0,0-1 1 0 0,-9-12 2020 0 0,8 8-1999 0 0,1 0 1 0 0,-1 0 0 0 0,1 1-1 0 0,0-1 1 0 0,-1-7 0 0 0,1-5 5 0 0,2 1-1 0 0,0-1 1 0 0,1 0 0 0 0,0 1 0 0 0,1 0 0 0 0,1-1-1 0 0,1 1 1 0 0,0 1 0 0 0,1-1 0 0 0,15-26 0 0 0,-11 24-41 0 0,0 1 0 0 0,2 0 0 0 0,0 1 0 0 0,1 0 0 0 0,0 1 1 0 0,1 1-1 0 0,1 0 0 0 0,26-19 0 0 0,-35 29-103 0 0,0 1 0 0 0,0-1 0 0 0,0 1 0 0 0,0 0-1 0 0,1 1 1 0 0,0-1 0 0 0,-1 1 0 0 0,1 1 0 0 0,11-2 0 0 0,-17 2-91 0 0,1 1 1 0 0,0 0 0 0 0,0 0 0 0 0,0 0-1 0 0,-1 0 1 0 0,1 1 0 0 0,0-1 0 0 0,0 0 0 0 0,-1 1-1 0 0,1-1 1 0 0,0 1 0 0 0,0 0 0 0 0,-1-1 0 0 0,1 1-1 0 0,-1 0 1 0 0,1 0 0 0 0,-1 0 0 0 0,1 0 0 0 0,-1 0-1 0 0,1 1 1 0 0,-1-1 0 0 0,0 0 0 0 0,0 1-1 0 0,0-1 1 0 0,0 1 0 0 0,0-1 0 0 0,0 1 0 0 0,0-1-1 0 0,0 1 1 0 0,0 0 0 0 0,-1-1 0 0 0,1 1 0 0 0,-1 0-1 0 0,1 0 1 0 0,-1-1 0 0 0,0 1 0 0 0,0 0 0 0 0,0 0-1 0 0,0 0 1 0 0,0 2 0 0 0,0 2-47 0 0,-1 1 0 0 0,0-1 0 0 0,0 0 0 0 0,0 1 0 0 0,-1-1 0 0 0,0 0 0 0 0,0 0 0 0 0,0 0 0 0 0,-1-1 0 0 0,0 1 0 0 0,0 0 0 0 0,0-1 0 0 0,-1 0 0 0 0,-4 6 0 0 0,-2 0-66 0 0,-1 1 0 0 0,0-1 0 0 0,-1-1 0 0 0,-20 15 0 0 0,18-16-9 0 0,-1-1-1 0 0,-22 9 0 0 0,-10 6-399 0 0,46-23 435 0 0,49 0 14 0 0,87 11 76 0 0,-123-9 31 0 0,1 0 0 0 0,0 1 1 0 0,0 1-1 0 0,-1 0 0 0 0,0 0 1 0 0,0 1-1 0 0,0 1 0 0 0,0 0 1 0 0,-1 1-1 0 0,0 0 0 0 0,18 15 1 0 0,-26-19-6 0 0,-1-1-1 0 0,1 1 1 0 0,-1 0 0 0 0,1 0 0 0 0,-1 0 0 0 0,0 0-1 0 0,0 0 1 0 0,0 0 0 0 0,-1 1 0 0 0,1-1 0 0 0,-1 0-1 0 0,0 1 1 0 0,0 0 0 0 0,0-1 0 0 0,0 1 0 0 0,-1-1-1 0 0,1 1 1 0 0,-1 0 0 0 0,0 0 0 0 0,0-1 0 0 0,0 1-1 0 0,-2 5 1 0 0,1-4 59 0 0,-1 0 0 0 0,0 1 0 0 0,-1-1 0 0 0,1 0 0 0 0,-1 0 0 0 0,0 0 0 0 0,0-1 0 0 0,-1 1 0 0 0,1-1 0 0 0,-1 1 0 0 0,0-1 0 0 0,0 0 0 0 0,-9 5 0 0 0,0 0-40 0 0,0 0 1 0 0,-1-1-1 0 0,0-1 0 0 0,0 0 0 0 0,-1-1 0 0 0,0-1 0 0 0,0 0 0 0 0,-25 4 1 0 0,19-6-9 0 0,-1 0 0 0 0,1-1 1 0 0,-1-2-1 0 0,1 0 1 0 0,-38-5-1 0 0,52 4-736 0 0,0-1-1 0 0,1 1 1 0 0,-1-1-1 0 0,0 0 1 0 0,1-1-1 0 0,0 0 1 0 0,-9-4-1 0 0,13 5 308 0 0,-1 0 0 0 0,0 0 0 0 0,1 0 0 0 0,0 0 0 0 0,-1 0 0 0 0,1 0 0 0 0,0-1 0 0 0,0 1 0 0 0,1-1 0 0 0,-1 0 0 0 0,0 1 0 0 0,1-1 0 0 0,0 0 0 0 0,-1 0 0 0 0,1 0 0 0 0,0 0 0 0 0,1 0 0 0 0,-2-4 0 0 0,1-6-3009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5.957"/>
    </inkml:context>
    <inkml:brush xml:id="br0">
      <inkml:brushProperty name="width" value="0.05" units="cm"/>
      <inkml:brushProperty name="height" value="0.05" units="cm"/>
    </inkml:brush>
  </inkml:definitions>
  <inkml:trace contextRef="#ctx0" brushRef="#br0">92 0 476 0 0,'-3'1'383'0'0,"0"-1"0"0"0,0 1 0 0 0,0 0 0 0 0,0-1 0 0 0,0 1 1 0 0,0 1-1 0 0,0-1 0 0 0,0 0 0 0 0,1 1 0 0 0,-1-1 0 0 0,0 1 0 0 0,1 0 0 0 0,-1 0 0 0 0,1 0 0 0 0,0 0 0 0 0,-1 0 0 0 0,1 1 1 0 0,0-1-1 0 0,0 1 0 0 0,1-1 0 0 0,-1 1 0 0 0,1 0 0 0 0,-1 0 0 0 0,1 0 0 0 0,-2 3 0 0 0,-2 9 564 0 0,0-1 0 0 0,1 1 0 0 0,-5 27-1 0 0,6-16-85 0 0,1-1 0 0 0,1 1-1 0 0,2 0 1 0 0,0-1 0 0 0,8 45 0 0 0,1-25-27 0 0,2 0 0 0 0,23 58 1 0 0,-25-77-604 0 0,2-1 0 0 0,0 0 0 0 0,2-1 0 0 0,1-1 0 0 0,0 0 0 0 0,2-1 0 0 0,37 38 1 0 0,-30-40-443 0 0,1-1 1 0 0,1-1-1 0 0,0-1 1 0 0,1-2 0 0 0,1 0-1 0 0,33 11 1 0 0,-10-7-1376 0 0,1-2 1 0 0,79 14-1 0 0,-21-17-1334 0 0,1-9 419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16.410"/>
    </inkml:context>
    <inkml:brush xml:id="br0">
      <inkml:brushProperty name="width" value="0.05" units="cm"/>
      <inkml:brushProperty name="height" value="0.05" units="cm"/>
    </inkml:brush>
  </inkml:definitions>
  <inkml:trace contextRef="#ctx0" brushRef="#br0">1 38 744 0 0,'3'-4'416'0'0,"0"1"0"0"0,0 0 0 0 0,1 0 0 0 0,-1 0-1 0 0,1 0 1 0 0,0 1 0 0 0,0-1 0 0 0,0 1 0 0 0,0 0 0 0 0,0 0 0 0 0,0 1 0 0 0,1-1 0 0 0,-1 1-1 0 0,1 0 1 0 0,-1 0 0 0 0,1 0 0 0 0,-1 1 0 0 0,1-1 0 0 0,0 1 0 0 0,-1 1 0 0 0,1-1-1 0 0,-1 0 1 0 0,1 1 0 0 0,-1 0 0 0 0,1 0 0 0 0,5 3 0 0 0,12 3 324 0 0,-1 2 1 0 0,0 1-1 0 0,0 0 0 0 0,19 14 1 0 0,-39-24-724 0 0,35 23 895 0 0,0 2 1 0 0,-2 1-1 0 0,-1 2 0 0 0,49 52 0 0 0,-59-54-273 0 0,-1 0-1 0 0,-1 1 1 0 0,-1 1 0 0 0,-2 1-1 0 0,17 35 1 0 0,-30-52-418 0 0,0-1 0 0 0,-1 1 0 0 0,0 0-1 0 0,-1 0 1 0 0,-1 0 0 0 0,0 0 0 0 0,0 0 0 0 0,-1 1-1 0 0,-1-1 1 0 0,0 0 0 0 0,0 1 0 0 0,-1-1 0 0 0,-1 0 0 0 0,0 1-1 0 0,-1-1 1 0 0,0 0 0 0 0,-9 19 0 0 0,4-15-140 0 0,0-1-1 0 0,-2 0 1 0 0,0 0 0 0 0,0 0-1 0 0,-2-1 1 0 0,0-1 0 0 0,0 0-1 0 0,-1-1 1 0 0,-1 0 0 0 0,0-1-1 0 0,0-1 1 0 0,-1 0 0 0 0,0-1-1 0 0,-1 0 1 0 0,0-1 0 0 0,-1-1-1 0 0,1-1 1 0 0,-21 5 0 0 0,2-7-3387 0 0,32-4 2462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19.534"/>
    </inkml:context>
    <inkml:brush xml:id="br0">
      <inkml:brushProperty name="width" value="0.05" units="cm"/>
      <inkml:brushProperty name="height" value="0.05" units="cm"/>
      <inkml:brushProperty name="color" value="#5B2D90"/>
    </inkml:brush>
  </inkml:definitions>
  <inkml:trace contextRef="#ctx0" brushRef="#br0">26 278 52 0 0,'-26'-20'11375'0'0,"39"23"-3901"0"0,56 7-5590 0 0,362 11 1718 0 0,5-18-1563 0 0,-246-3-1402 0 0,121 4 108 0 0,-75-4-382 0 0,-104-1-124 0 0,354-9 504 0 0,-234 3-225 0 0,73-1 76 0 0,237-12 170 0 0,96-16-262 0 0,-388 20-378 0 0,220-11 154 0 0,-251 17-77 0 0,200-13 69 0 0,491-91 90 0 0,-877 106-357 0 0,-42 7-96 0 0,-3 0-268 0 0,1-1 0 0 0,0 1-1 0 0,-1-1 1 0 0,1 0 0 0 0,16-8-1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21.387"/>
    </inkml:context>
    <inkml:brush xml:id="br0">
      <inkml:brushProperty name="width" value="0.05" units="cm"/>
      <inkml:brushProperty name="height" value="0.05" units="cm"/>
      <inkml:brushProperty name="color" value="#5B2D90"/>
    </inkml:brush>
  </inkml:definitions>
  <inkml:trace contextRef="#ctx0" brushRef="#br0">0 1 448 0 0,'16'75'13289'0'0,"-6"7"-6937"0"0,2 94-4722 0 0,-2-25 8 0 0,6 34-578 0 0,32 389 426 0 0,-10-277-944 0 0,3 60 325 0 0,-47 226 823 0 0,-33 58 226 0 0,30-566-1381 0 0,-38 145 0 0 0,26-136-207 0 0,1 40 123 0 0,20-123-451 0 0,-1 1 0 0 0,1 0 0 0 0,0-1 0 0 0,0 1 0 0 0,0 0 0 0 0,-1-1 0 0 0,1 1 0 0 0,1 0 0 0 0,-1-1 0 0 0,0 1 0 0 0,0 0 0 0 0,1 0 0 0 0,-1-1 0 0 0,1 1 0 0 0,-1-1 0 0 0,1 1 0 0 0,0 0 0 0 0,0-1 0 0 0,-1 1 0 0 0,1-1 0 0 0,0 0 0 0 0,0 1 0 0 0,1-1 0 0 0,-1 0 0 0 0,0 0 0 0 0,0 1 0 0 0,1-1 0 0 0,-1 0 0 0 0,0 0 0 0 0,1 0 0 0 0,-1-1 0 0 0,1 1 0 0 0,1 1 0 0 0,4 0 0 0 0,0-1 0 0 0,1 1 0 0 0,-1-1 0 0 0,0 0 0 0 0,1 0 0 0 0,7-1 0 0 0,0 0 0 0 0,123 3 0 0 0,167-19 0 0 0,-130 3 0 0 0,244-18 0 0 0,239-9 0 0 0,-394 24 0 0 0,614-25 0 0 0,-471 20 0 0 0,-184 7 0 0 0,285-14 0 0 0,411-17 0 0 0,-285 30 0 0 0,-99 12 0 0 0,-334 1 0 0 0,422-10 0 0 0,-472 10 0 0 0,74-4 0 0 0,-223 6-313 0 0,-1 0 1 0 0,0 0-1 0 0,0 0 1 0 0,0 0-1 0 0,0 0 0 0 0,0-1 1 0 0,0 1-1 0 0,0 0 1 0 0,0 0-1 0 0,0-1 0 0 0,0 1 1 0 0,0-1-1 0 0,0 1 0 0 0,0-1 1 0 0,0 1-1 0 0,0-1 1 0 0,0 1-1 0 0,0-1 0 0 0,-1 0 1 0 0,1 0-1 0 0,0 1 1 0 0,0-1-1 0 0,-1 0 0 0 0,1 0 1 0 0,0 0-1 0 0,-1 0 1 0 0,1 0-1 0 0,-1 0 0 0 0,1 0 1 0 0,-1 0-1 0 0,0 0 0 0 0,1 0 1 0 0,-1 0-1 0 0,0 0 1 0 0,0 0-1 0 0,0 0 0 0 0,0 0 1 0 0,0-2-1 0 0,2-16-3212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22.784"/>
    </inkml:context>
    <inkml:brush xml:id="br0">
      <inkml:brushProperty name="width" value="0.05" units="cm"/>
      <inkml:brushProperty name="height" value="0.05" units="cm"/>
      <inkml:brushProperty name="color" value="#5B2D90"/>
    </inkml:brush>
  </inkml:definitions>
  <inkml:trace contextRef="#ctx0" brushRef="#br0">0 16 596 0 0,'0'0'1964'0'0,"2"-14"6184"0"0,-1 14-7967 0 0,0 0 1 0 0,-1 0-1 0 0,1-1 1 0 0,-1 1-1 0 0,1 0 1 0 0,0 0-1 0 0,-1 0 1 0 0,1 0-1 0 0,0 0 1 0 0,-1 0 0 0 0,1 0-1 0 0,0 0 1 0 0,-1 0-1 0 0,1 0 1 0 0,-1 0-1 0 0,1 1 1 0 0,0-1-1 0 0,-1 0 1 0 0,1 0-1 0 0,-1 1 1 0 0,1-1-1 0 0,0 0 1 0 0,-1 1 0 0 0,1-1-1 0 0,-1 0 1 0 0,1 1-1 0 0,-1-1 1 0 0,0 1-1 0 0,1-1 1 0 0,-1 1-1 0 0,1-1 1 0 0,-1 1-1 0 0,0-1 1 0 0,1 1-1 0 0,-1-1 1 0 0,0 1 0 0 0,0 0-1 0 0,1-1 1 0 0,-1 1-1 0 0,0-1 1 0 0,0 1-1 0 0,0 0 1 0 0,0-1-1 0 0,0 1 1 0 0,0 0-1 0 0,6 36 2293 0 0,-5-31-1993 0 0,42 321 4748 0 0,-23-182-4178 0 0,53 252 592 0 0,-19-124-625 0 0,-16-75-188 0 0,11 65 101 0 0,-7 53-883 0 0,-20-148-44 0 0,24 129-4 0 0,-40-258 0 0 0,16 209 0 0 0,-9-66 0 0 0,-4 82 0 0 0,-9-220 0 0 0,3 4 0 0 0,2 0 0 0 0,2 0 0 0 0,2 0 0 0 0,18 55 0 0 0,-22-86 0 0 0,-2 0 0 0 0,4 35 0 0 0,-3-16 0 0 0,-3-29 0 0 0,0-2 0 0 0,5-4 0 0 0,7-7-1925 0 0,0 0 0 0 0,21-15-1 0 0,0 0-2189 0 0,-3 4 193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26.477"/>
    </inkml:context>
    <inkml:brush xml:id="br0">
      <inkml:brushProperty name="width" value="0.05" units="cm"/>
      <inkml:brushProperty name="height" value="0.05" units="cm"/>
      <inkml:brushProperty name="color" value="#5B2D90"/>
    </inkml:brush>
  </inkml:definitions>
  <inkml:trace contextRef="#ctx0" brushRef="#br0">3 61 276 0 0,'-2'3'7297'0'0,"92"6"-1348"0"0,53-9-2739 0 0,-66-1-1918 0 0,1002-8 6710 0 0,-615-14-6269 0 0,-270 12-1083 0 0,-7-7 1627 0 0,-163 15-1629 0 0,-18 3 88 0 0,16-3-4611 0 0,-5-2-6480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28.217"/>
    </inkml:context>
    <inkml:brush xml:id="br0">
      <inkml:brushProperty name="width" value="0.05" units="cm"/>
      <inkml:brushProperty name="height" value="0.05" units="cm"/>
      <inkml:brushProperty name="color" value="#5B2D90"/>
    </inkml:brush>
  </inkml:definitions>
  <inkml:trace contextRef="#ctx0" brushRef="#br0">0 172 628 0 0,'0'0'8983'0'0,"3"-1"-7705"0"0,10-1 82 0 0,1 1 1 0 0,-1 1-1 0 0,1 0 0 0 0,-1 0 1 0 0,22 5-1 0 0,19 0 313 0 0,611 3 3298 0 0,4-26 1481 0 0,-451 11-5832 0 0,226-4-620 0 0,332-13 0 0 0,-280-1 0 0 0,435-17 0 0 0,-880 40 0 0 0,-20 1 0 0 0,-11 0 0 0 0,172-7 0 0 0,96-10 0 0 0,-248 15 0 0 0,-3 1 0 0 0,303-10 0 0 0,-329 11 0 0 0,1 0 0 0 0,-1 0 0 0 0,0-1 0 0 0,1 1 0 0 0,-4-1 0 0 0,2 0 0 0 0,-2 1-141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3.089"/>
    </inkml:context>
    <inkml:brush xml:id="br0">
      <inkml:brushProperty name="width" value="0.05" units="cm"/>
      <inkml:brushProperty name="height" value="0.05" units="cm"/>
      <inkml:brushProperty name="color" value="#5B2D90"/>
    </inkml:brush>
  </inkml:definitions>
  <inkml:trace contextRef="#ctx0" brushRef="#br0">160 167 8 0 0,'-108'205'8867'0'0,"56"-96"740"0"0,54-113-9000 0 0,8-22 106 0 0,-1-1 0 0 0,-2 0 0 0 0,0 0 0 0 0,4-46 0 0 0,-3 26-136 0 0,-1-17 1424 0 0,0-121-1 0 0,-2 192-1812 0 0,4 13-171 0 0,20 50-323 0 0,72 123 1 0 0,-82-162-496 0 0,1-2 1 0 0,2 0 0 0 0,47 49-1 0 0,-67-76 724 0 0,0-1 0 0 0,0 1-1 0 0,0 0 1 0 0,0-1 0 0 0,0 0-1 0 0,0 1 1 0 0,0-1 0 0 0,0 0-1 0 0,1 0 1 0 0,-1 0 0 0 0,0 0 0 0 0,1 0-1 0 0,-1-1 1 0 0,0 1 0 0 0,4 0-1 0 0,-5-1-25 0 0,10-6 64 0 0,-11 5 59 0 0,0 0 0 0 0,1 0 0 0 0,-1 0 0 0 0,0 0 0 0 0,0 0 0 0 0,0 0 0 0 0,0 0 0 0 0,0 0 0 0 0,0 0 0 0 0,0 0 0 0 0,0 0 0 0 0,0 0 1 0 0,0 0-1 0 0,0 0 0 0 0,-1 0 0 0 0,1 0 0 0 0,0 0 0 0 0,-1 0 0 0 0,1 0 0 0 0,-1 0 0 0 0,1 1 0 0 0,-2-2 0 0 0,0-1 12 0 0,0 1 1 0 0,0 0-1 0 0,0 0 0 0 0,0 0 0 0 0,-1 0 1 0 0,1 0-1 0 0,-5-2 0 0 0,-5-2 45 0 0,-1 0-1 0 0,-19-5 1 0 0,26 9-50 0 0,-9-3-4 0 0,0 1 0 0 0,-1 0 1 0 0,0 1-1 0 0,1 1 0 0 0,-1 0 0 0 0,0 2 0 0 0,0-1 1 0 0,-24 4-1 0 0,19 0-1116 0 0,0 2 0 0 0,0 0-1 0 0,-25 10 1 0 0,39-10-705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3.586"/>
    </inkml:context>
    <inkml:brush xml:id="br0">
      <inkml:brushProperty name="width" value="0.05" units="cm"/>
      <inkml:brushProperty name="height" value="0.05" units="cm"/>
      <inkml:brushProperty name="color" value="#5B2D90"/>
    </inkml:brush>
  </inkml:definitions>
  <inkml:trace contextRef="#ctx0" brushRef="#br0">269 13 564 0 0,'-1'-1'325'0'0,"-1"-1"0"0"0,0 1 0 0 0,0 0 0 0 0,0 0-1 0 0,1 0 1 0 0,-1 0 0 0 0,0 0 0 0 0,0 0 0 0 0,-1 1 0 0 0,1-1 0 0 0,0 1 0 0 0,0-1-1 0 0,0 1 1 0 0,0 0 0 0 0,0 0 0 0 0,-1 0 0 0 0,1 0 0 0 0,0 0 0 0 0,0 0-1 0 0,0 1 1 0 0,0-1 0 0 0,0 1 0 0 0,0-1 0 0 0,-3 2 0 0 0,-5 2 424 0 0,0 0 0 0 0,0 0 0 0 0,-13 8 0 0 0,4 0 37 0 0,1 0-1 0 0,1 1 0 0 0,-18 16 1 0 0,26-20-209 0 0,-1 0-1 0 0,2 1 1 0 0,0 0 0 0 0,0 0 0 0 0,1 1 0 0 0,-10 18 0 0 0,16-27-447 0 0,0 1 1 0 0,0-1 0 0 0,0 0 0 0 0,1 0-1 0 0,-1 0 1 0 0,1 1 0 0 0,-1-1 0 0 0,1 0-1 0 0,0 1 1 0 0,0-1 0 0 0,0 0 0 0 0,0 1 0 0 0,1-1-1 0 0,-1 0 1 0 0,0 0 0 0 0,1 1 0 0 0,1 3-1 0 0,0-2 17 0 0,0-1 0 0 0,0 1 0 0 0,1 0 0 0 0,-1-1 0 0 0,1 0 0 0 0,0 1 0 0 0,0-1 0 0 0,0-1 0 0 0,4 4 0 0 0,5 3 175 0 0,0-2-1 0 0,0 0 1 0 0,0 0 0 0 0,25 9 0 0 0,-20-11-154 0 0,-1 0 0 0 0,1-1 0 0 0,0-1 0 0 0,1 0 0 0 0,-1-1 0 0 0,0-1 0 0 0,1-1 0 0 0,27-3 0 0 0,-30 1-1253 0 0,0 0 1 0 0,15-6-1 0 0,-18 4-1844 0 0,-1 0 0 0 0,21-11 0 0 0,-23 10 569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5.612"/>
    </inkml:context>
    <inkml:brush xml:id="br0">
      <inkml:brushProperty name="width" value="0.05" units="cm"/>
      <inkml:brushProperty name="height" value="0.05" units="cm"/>
      <inkml:brushProperty name="color" value="#004F8B"/>
    </inkml:brush>
  </inkml:definitions>
  <inkml:trace contextRef="#ctx0" brushRef="#br0">319 51 520 0 0,'-8'-20'4798'0'0,"6"18"-4495"0"0,1-1 0 0 0,0 1 0 0 0,-1 0-1 0 0,0 0 1 0 0,1 1 0 0 0,-1-1-1 0 0,0 0 1 0 0,0 0 0 0 0,0 1-1 0 0,0-1 1 0 0,0 1 0 0 0,0 0-1 0 0,0 0 1 0 0,-1 0 0 0 0,1 0-1 0 0,0 0 1 0 0,-1 0 0 0 0,1 0-1 0 0,-1 1 1 0 0,1-1 0 0 0,-1 1-1 0 0,1 0 1 0 0,-1 0 0 0 0,1 0 0 0 0,-1 0-1 0 0,1 0 1 0 0,-5 1 0 0 0,-4 0 386 0 0,0 1-1 0 0,0 1 1 0 0,-1-1 0 0 0,-20 10 0 0 0,15-5-45 0 0,0 1 0 0 0,1 1 0 0 0,0 1 0 0 0,-21 15-1 0 0,31-20-368 0 0,1 0 0 0 0,-1-1 0 0 0,1 2 0 0 0,0-1 0 0 0,0 0 0 0 0,0 1 0 0 0,1 0 0 0 0,0 0 0 0 0,0 1 0 0 0,1-1 0 0 0,0 1 0 0 0,0-1 0 0 0,0 1 0 0 0,-2 9 0 0 0,5-13-182 0 0,0 0 0 0 0,0 0 0 0 0,0 0 1 0 0,0 0-1 0 0,0 0 0 0 0,1 0 0 0 0,-1 0 1 0 0,1 0-1 0 0,0-1 0 0 0,0 1 1 0 0,0 0-1 0 0,0 0 0 0 0,1-1 0 0 0,-1 1 1 0 0,1-1-1 0 0,-1 1 0 0 0,1-1 0 0 0,0 0 1 0 0,0 1-1 0 0,0-1 0 0 0,0 0 1 0 0,0 0-1 0 0,1 0 0 0 0,-1-1 0 0 0,0 1 1 0 0,1-1-1 0 0,-1 1 0 0 0,1-1 0 0 0,4 2 1 0 0,6 2 78 0 0,1 1 1 0 0,0-2-1 0 0,0 0 0 0 0,21 3 1 0 0,-9-4-566 0 0,0 0 1 0 0,0-2-1 0 0,0 0 1 0 0,39-6-1 0 0,-10-4-3326 0 0,-1-5-3406 0 0,-33 7 4479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3.926"/>
    </inkml:context>
    <inkml:brush xml:id="br0">
      <inkml:brushProperty name="width" value="0.05" units="cm"/>
      <inkml:brushProperty name="height" value="0.05" units="cm"/>
      <inkml:brushProperty name="color" value="#5B2D90"/>
    </inkml:brush>
  </inkml:definitions>
  <inkml:trace contextRef="#ctx0" brushRef="#br0">0 29 608 0 0,'13'-28'15841'0'0,"-13"28"-15719"0"0,2 15 1708 0 0,-1 16-423 0 0,2 0-1 0 0,2 0 1 0 0,10 41 0 0 0,-14-69-1560 0 0,11 39 59 0 0,-1-17-7798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4.312"/>
    </inkml:context>
    <inkml:brush xml:id="br0">
      <inkml:brushProperty name="width" value="0.05" units="cm"/>
      <inkml:brushProperty name="height" value="0.05" units="cm"/>
      <inkml:brushProperty name="color" value="#5B2D90"/>
    </inkml:brush>
  </inkml:definitions>
  <inkml:trace contextRef="#ctx0" brushRef="#br0">14 46 536 0 0,'-13'-15'9859'0'0,"13"14"-9526"0"0,0 0 0 0 0,0 0 0 0 0,0 0 1 0 0,1 1-1 0 0,-1-1 0 0 0,0 0 0 0 0,0 0 0 0 0,1 0 0 0 0,-1 1 0 0 0,1-1 1 0 0,-1 0-1 0 0,0 1 0 0 0,1-1 0 0 0,0 0 0 0 0,-1 1 0 0 0,1-1 0 0 0,-1 1 1 0 0,1-1-1 0 0,-1 1 0 0 0,1-1 0 0 0,1 0 0 0 0,22-8 3433 0 0,25 3-325 0 0,222 9 1119 0 0,-223-2-7076 0 0,-5 1-7069 0 0,-30-2 6604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4.702"/>
    </inkml:context>
    <inkml:brush xml:id="br0">
      <inkml:brushProperty name="width" value="0.05" units="cm"/>
      <inkml:brushProperty name="height" value="0.05" units="cm"/>
      <inkml:brushProperty name="color" value="#5B2D90"/>
    </inkml:brush>
  </inkml:definitions>
  <inkml:trace contextRef="#ctx0" brushRef="#br0">1 1 708 0 0,'0'0'1405'0'0,"21"1"5732"0"0,-19 1-6551 0 0,0 0 0 0 0,0-1 0 0 0,0 1 0 0 0,0 0 0 0 0,0 0 0 0 0,0 0 0 0 0,0 0 0 0 0,0 0 0 0 0,1 3 0 0 0,18 39 3583 0 0,-18-37-3456 0 0,14 39 1724 0 0,-10-26-1846 0 0,16 34 0 0 0,-20-48-1828 0 0,0-1-1 0 0,0 1 0 0 0,1-1 1 0 0,0 0-1 0 0,0-1 1 0 0,5 5-1 0 0,-3-3-1325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5.092"/>
    </inkml:context>
    <inkml:brush xml:id="br0">
      <inkml:brushProperty name="width" value="0.05" units="cm"/>
      <inkml:brushProperty name="height" value="0.05" units="cm"/>
      <inkml:brushProperty name="color" value="#5B2D90"/>
    </inkml:brush>
  </inkml:definitions>
  <inkml:trace contextRef="#ctx0" brushRef="#br0">143 214 6985 0 0,'-40'-73'8670'0'0,"18"40"-4377"0"0,-30-35-1 0 0,24 29-678 0 0,28 38-3456 0 0,2 3-1159 0 0,0 0 0 0 0,0 0 0 0 0,0 1 0 0 0,0-1 0 0 0,0 0 0 0 0,0 1 0 0 0,-1 0 0 0 0,1-1 0 0 0,1 5 0 0 0,0-2-1333 0 0,3 3-353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5.464"/>
    </inkml:context>
    <inkml:brush xml:id="br0">
      <inkml:brushProperty name="width" value="0.05" units="cm"/>
      <inkml:brushProperty name="height" value="0.05" units="cm"/>
      <inkml:brushProperty name="color" value="#5B2D90"/>
    </inkml:brush>
  </inkml:definitions>
  <inkml:trace contextRef="#ctx0" brushRef="#br0">0 0 456 0 0,'20'25'3261'0'0,"-2"0"1"0"0,-1 1-1 0 0,17 34 1 0 0,8 14 1238 0 0,50 78 4474 0 0,-91-151-8967 0 0,0 1 200 0 0,0 0-1 0 0,0-1 1 0 0,1 1-1 0 0,-1 0 0 0 0,1 0 1 0 0,-1-1-1 0 0,1 1 0 0 0,0-1 1 0 0,-1 1-1 0 0,4 1 667 0 0,-3-5-592 0 0,3-1-160 0 0,0 0 0 0 0,-1 0 0 0 0,1-1 0 0 0,-1 1 0 0 0,0-1 0 0 0,0-1 0 0 0,0 1 0 0 0,-1 0 0 0 0,6-9 0 0 0,28-54 563 0 0,-21 36-362 0 0,-5 8-202 0 0,0 0 1 0 0,6-26-1 0 0,-2 7-570 0 0,-12 35-146 0 0,-2 4 83 0 0,0 0 1 0 0,0 0-1 0 0,0 0 0 0 0,1 0 1 0 0,-1 1-1 0 0,1-1 0 0 0,2-3 1 0 0,-2 5-391 0 0,-1-1 0 0 0,1 1 1 0 0,-1 0-1 0 0,1 0 0 0 0,0-1 0 0 0,-1 1 1 0 0,1 0-1 0 0,0 1 0 0 0,2-2 1 0 0,6-1-2289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5.824"/>
    </inkml:context>
    <inkml:brush xml:id="br0">
      <inkml:brushProperty name="width" value="0.05" units="cm"/>
      <inkml:brushProperty name="height" value="0.05" units="cm"/>
      <inkml:brushProperty name="color" value="#5B2D90"/>
    </inkml:brush>
  </inkml:definitions>
  <inkml:trace contextRef="#ctx0" brushRef="#br0">1 277 144 0 0,'6'26'3618'0'0,"-2"1"0"0"0,0-1 0 0 0,-2 1 1 0 0,-1 44-1 0 0,-1-59-1825 0 0,-1-12-1674 0 0,1 1 0 0 0,0-1 0 0 0,0 0 0 0 0,0 0 0 0 0,0 1 0 0 0,0-1 1 0 0,0 0-1 0 0,0 0 0 0 0,0 0 0 0 0,0 1 0 0 0,0-1 0 0 0,0 0 0 0 0,0 0 0 0 0,0 1 0 0 0,0-1 0 0 0,0 0 1 0 0,0 0-1 0 0,0 0 0 0 0,0 1 0 0 0,0-1 0 0 0,0 0 0 0 0,0 0 0 0 0,1 0 0 0 0,-1 1 0 0 0,0-1 0 0 0,0 0 0 0 0,0 0 1 0 0,0 0-1 0 0,0 0 0 0 0,1 1 0 0 0,-1-1 0 0 0,0 0 0 0 0,0 0 0 0 0,0 0 0 0 0,0 0 0 0 0,1 0 0 0 0,-1 0 1 0 0,0 1-1 0 0,0-1 0 0 0,0 0 0 0 0,1 0 0 0 0,-1 0 0 0 0,0 0 0 0 0,1 0 0 0 0,8-9 1211 0 0,9-17-747 0 0,-1-9 6 0 0,-1-1 0 0 0,-2 0-1 0 0,12-47 1 0 0,-2 7 155 0 0,-6 17 23 0 0,-11 34-233 0 0,1 0-1 0 0,15-31 1 0 0,-20 51-534 0 0,-3 5 0 0 0,0 0 0 0 0,0-1 0 0 0,0 1 0 0 0,0 0 0 0 0,0 0 0 0 0,0 0 0 0 0,1 0 0 0 0,-1-1 0 0 0,0 1 0 0 0,0 0 0 0 0,0 0 0 0 0,0 0 0 0 0,1 0 0 0 0,-1 0 0 0 0,0 0 0 0 0,0 0 0 0 0,0 0 0 0 0,1-1 0 0 0,-1 1 0 0 0,0 0 0 0 0,0 0 0 0 0,0 0 0 0 0,1 0 0 0 0,-1 0 0 0 0,0 0 0 0 0,0 0 0 0 0,0 0 0 0 0,1 0 0 0 0,-1 0 0 0 0,0 0 0 0 0,0 0 0 0 0,0 1 0 0 0,1-1 0 0 0,-1 0 0 0 0,0 0 0 0 0,0 0 0 0 0,0 0 0 0 0,1 0 0 0 0,-1 0 0 0 0,0 0 0 0 0,0 0 0 0 0,0 1 0 0 0,0-1 0 0 0,1 0 0 0 0,-1 0 0 0 0,0 0 0 0 0,0 0 0 0 0,0 1 0 0 0,0-1 0 0 0,0 0 0 0 0,0 0 0 0 0,0 0 0 0 0,1 1 0 0 0,-1-1 0 0 0,0 0 0 0 0,0 0 0 0 0,0 1 0 0 0,5 10 0 0 0,11 36-45 0 0,2 0 0 0 0,3-1-1 0 0,1-1 1 0 0,2 0 0 0 0,47 61 0 0 0,-52-80-375 0 0,3 5-1530 0 0,1-1 1 0 0,37 35-1 0 0,-60-65 1929 0 0,1 1 0 0 0,-1-1 0 0 0,0 1 0 0 0,1-1 0 0 0,-1 0 0 0 0,0 1 0 0 0,1-1 0 0 0,-1 1 0 0 0,1-1 0 0 0,-1 0 0 0 0,0 1 0 0 0,1-1 0 0 0,-1 0 0 0 0,1 0 0 0 0,-1 1 0 0 0,1-1 0 0 0,-1 0 0 0 0,1 0 0 0 0,-1 0 0 0 0,1 0 0 0 0,-1 0 0 0 0,1 0 0 0 0,0 0 0 0 0,-1 0 0 0 0,1 0 0 0 0,-1 0 0 0 0,1 0 0 0 0,-1 0 0 0 0,1 0 0 0 0,-1 0 0 0 0,1 0 0 0 0,-1 0 0 0 0,1 0 0 0 0,-1-1 0 0 0,1 1 0 0 0,-1 0 0 0 0,1 0 0 0 0,-1-1 0 0 0,1 1 0 0 0,-1 0 0 0 0,0-1 0 0 0,1 1 0 0 0,-1-1 0 0 0,1 1 0 0 0,-1 0 0 0 0,0-1 0 0 0,0 1 0 0 0,1-1 0 0 0,-1 1 0 0 0,0-1 0 0 0,0 1 0 0 0,1-1 0 0 0,-1 0 0 0 0,0 0 96 0 0,-19-19 218 0 0,4 11-128 0 0,-1 2-1 0 0,0-1 1 0 0,0 2 0 0 0,-1 0 0 0 0,-28-6-1 0 0,13 6 294 0 0,0 1-1 0 0,-40-1 1 0 0,52 6-141 0 0,1 0-1 0 0,-21 4 1 0 0,32-3-528 0 0,0 1 0 0 0,0-1 0 0 0,0 1 0 0 0,1 1 0 0 0,-1 0 0 0 0,1 0 0 0 0,-13 7 0 0 0,12-2-1604 0 0,5 1-4221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6.329"/>
    </inkml:context>
    <inkml:brush xml:id="br0">
      <inkml:brushProperty name="width" value="0.05" units="cm"/>
      <inkml:brushProperty name="height" value="0.05" units="cm"/>
      <inkml:brushProperty name="color" value="#5B2D90"/>
    </inkml:brush>
  </inkml:definitions>
  <inkml:trace contextRef="#ctx0" brushRef="#br0">24 5 624 0 0,'-10'-5'12969'0'0,"9"6"-12729"0"0,-6 21 4399 0 0,2 33-1663 0 0,8 19-1125 0 0,6-26-6194 0 0,-5-38-1153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6.796"/>
    </inkml:context>
    <inkml:brush xml:id="br0">
      <inkml:brushProperty name="width" value="0.05" units="cm"/>
      <inkml:brushProperty name="height" value="0.05" units="cm"/>
      <inkml:brushProperty name="color" value="#5B2D90"/>
    </inkml:brush>
  </inkml:definitions>
  <inkml:trace contextRef="#ctx0" brushRef="#br0">26 128 588 0 0,'-2'-1'247'0'0,"1"0"-1"0"0,-1 1 0 0 0,1-1 1 0 0,-1 0-1 0 0,1 0 1 0 0,-1 0-1 0 0,1-1 1 0 0,0 1-1 0 0,-1 0 1 0 0,1 0-1 0 0,0-1 1 0 0,0 1-1 0 0,0-1 1 0 0,0 1-1 0 0,0-1 1 0 0,0 1-1 0 0,0-1 1 0 0,1 0-1 0 0,-1 1 0 0 0,0-5 1 0 0,1 5 9 0 0,0-1 1 0 0,1 0-1 0 0,-1 0 1 0 0,1 0-1 0 0,-1 0 1 0 0,1 0-1 0 0,0 1 0 0 0,0-1 1 0 0,0 0-1 0 0,0 1 1 0 0,0-1-1 0 0,0 1 1 0 0,0-1-1 0 0,0 1 0 0 0,1-1 1 0 0,-1 1-1 0 0,1 0 1 0 0,-1 0-1 0 0,1-1 1 0 0,2 0-1 0 0,10-7 377 0 0,0 1 1 0 0,1 1-1 0 0,0 0 1 0 0,0 1-1 0 0,0 0 1 0 0,1 1-1 0 0,0 1 0 0 0,0 1 1 0 0,0 0-1 0 0,26-1 1 0 0,-15 3-48 0 0,1 1 1 0 0,-1 1-1 0 0,-1 2 1 0 0,1 0-1 0 0,45 13 1 0 0,-62-13-403 0 0,1 0-1 0 0,-1 1 1 0 0,0 0 0 0 0,0 1-1 0 0,0 0 1 0 0,-1 1-1 0 0,0 0 1 0 0,16 13 0 0 0,-22-16-119 0 0,1 1 0 0 0,-2-1 1 0 0,1 0-1 0 0,0 1 0 0 0,-1-1 0 0 0,1 1 1 0 0,-1 0-1 0 0,0 0 0 0 0,-1 0 0 0 0,1 0 1 0 0,-1 0-1 0 0,1 0 0 0 0,-1 0 0 0 0,0 1 1 0 0,-1-1-1 0 0,1 0 0 0 0,-1 1 0 0 0,0-1 1 0 0,0 0-1 0 0,0 1 0 0 0,0-1 1 0 0,-1 0-1 0 0,0 1 0 0 0,-2 5 0 0 0,-2 4 47 0 0,0 0-1 0 0,-2-1 0 0 0,1 1 0 0 0,-2-2 0 0 0,0 1 1 0 0,0-1-1 0 0,-1 0 0 0 0,0-1 0 0 0,-1 0 0 0 0,-1 0 1 0 0,0-1-1 0 0,-20 14 0 0 0,22-18-35 0 0,0 0 0 0 0,-1-1 0 0 0,1 0 0 0 0,-1 0 0 0 0,0-1 0 0 0,0-1 0 0 0,-1 0 0 0 0,-10 2 0 0 0,14-3-35 0 0,-1-2 1 0 0,1 1-1 0 0,-1-1 1 0 0,1 0-1 0 0,-1-1 1 0 0,1 1 0 0 0,-1-2-1 0 0,1 1 1 0 0,-1-1-1 0 0,1 0 1 0 0,0 0-1 0 0,-9-5 1 0 0,13 5-26 0 0,-1 1 0 0 0,0-1 0 0 0,1-1 0 0 0,-1 1-1 0 0,1-1 1 0 0,-1 1 0 0 0,1-1 0 0 0,0 0 0 0 0,0 0 0 0 0,1 0 0 0 0,-1 0 0 0 0,-3-7 0 0 0,5 9-15 0 0,0-1 1 0 0,1 0-1 0 0,-1 0 1 0 0,1 1 0 0 0,0-1-1 0 0,-1 0 1 0 0,1 0-1 0 0,0 0 1 0 0,0 0-1 0 0,0 1 1 0 0,0-1 0 0 0,0 0-1 0 0,1 0 1 0 0,-1 0-1 0 0,0 0 1 0 0,1 1 0 0 0,0-1-1 0 0,-1 0 1 0 0,1 1-1 0 0,0-1 1 0 0,0 0-1 0 0,0 1 1 0 0,0-1 0 0 0,0 1-1 0 0,0-1 1 0 0,0 1-1 0 0,1 0 1 0 0,-1-1-1 0 0,0 1 1 0 0,1 0 0 0 0,1-1-1 0 0,10-8-6 0 0,0 2-1 0 0,0 0 0 0 0,1 0 1 0 0,0 1-1 0 0,0 1 1 0 0,1 1-1 0 0,-1 0 1 0 0,1 0-1 0 0,0 2 0 0 0,22-3 1 0 0,-13 3-88 0 0,0 1 0 0 0,-1 1-1 0 0,1 1 1 0 0,-1 1 0 0 0,1 2 0 0 0,28 5 0 0 0,-33-3-767 0 0,-1 0 1 0 0,36 16 0 0 0,-21-1-8242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7.196"/>
    </inkml:context>
    <inkml:brush xml:id="br0">
      <inkml:brushProperty name="width" value="0.05" units="cm"/>
      <inkml:brushProperty name="height" value="0.05" units="cm"/>
      <inkml:brushProperty name="color" value="#5B2D90"/>
    </inkml:brush>
  </inkml:definitions>
  <inkml:trace contextRef="#ctx0" brushRef="#br0">74 116 7637 0 0,'-28'-41'7321'0'0,"-17"-29"1468"0"0,45 70-8812 0 0,0 0 1 0 0,0 0-1 0 0,0-1 1 0 0,0 1-1 0 0,0 0 1 0 0,0 0-1 0 0,0-1 1 0 0,1 1-1 0 0,-1 0 0 0 0,0 0 1 0 0,0 0-1 0 0,0-1 1 0 0,0 1-1 0 0,1 0 1 0 0,-1 0-1 0 0,0 0 1 0 0,0 0-1 0 0,0-1 1 0 0,1 1-1 0 0,-1 0 0 0 0,0 0 1 0 0,0 0-1 0 0,0 0 1 0 0,1 0-1 0 0,-1 0 1 0 0,0 0-1 0 0,0-1 1 0 0,1 1-1 0 0,-1 0 1 0 0,0 0-1 0 0,1 0 1 0 0,-1 0-1 0 0,0 0 0 0 0,0 0 1 0 0,1 0-1 0 0,-1 0 1 0 0,0 0-1 0 0,0 1 1 0 0,1-1-1 0 0,-1 0 1 0 0,0 0-1 0 0,0 0 1 0 0,1 0-1 0 0,-1 0 1 0 0,0 0-1 0 0,0 1 0 0 0,13 1-778 0 0,54 23-6604 0 0,-34-11 4925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7.567"/>
    </inkml:context>
    <inkml:brush xml:id="br0">
      <inkml:brushProperty name="width" value="0.05" units="cm"/>
      <inkml:brushProperty name="height" value="0.05" units="cm"/>
      <inkml:brushProperty name="color" value="#5B2D90"/>
    </inkml:brush>
  </inkml:definitions>
  <inkml:trace contextRef="#ctx0" brushRef="#br0">18 219 180 0 0,'-12'55'4777'0'0,"7"2"7478"0"0,8-70-6161 0 0,2-31-4469 0 0,-1 6-1072 0 0,-3 30-435 0 0,19-98 1134 0 0,-17 94-1070 0 0,0 1-1 0 0,1 0 1 0 0,0 0-1 0 0,1 0 1 0 0,1 0-1 0 0,0 1 0 0 0,7-10 1 0 0,-12 18-152 0 0,0 0 0 0 0,0 0 1 0 0,1 1-1 0 0,-1-1 0 0 0,1 1 1 0 0,-1-1-1 0 0,1 1 0 0 0,0 0 0 0 0,-1-1 1 0 0,1 1-1 0 0,0 0 0 0 0,0 0 0 0 0,0 0 1 0 0,0 0-1 0 0,0 1 0 0 0,0-1 1 0 0,0 0-1 0 0,0 1 0 0 0,0 0 0 0 0,0-1 1 0 0,0 1-1 0 0,1 0 0 0 0,-1 0 0 0 0,0 0 1 0 0,0 0-1 0 0,0 1 0 0 0,0-1 0 0 0,0 0 1 0 0,0 1-1 0 0,0 0 0 0 0,0-1 1 0 0,0 1-1 0 0,0 0 0 0 0,0 0 0 0 0,3 2 1 0 0,-3-1-38 0 0,1 0 0 0 0,-1 0 0 0 0,0 0 1 0 0,0 0-1 0 0,0 0 0 0 0,0 1 0 0 0,0-1 1 0 0,0 1-1 0 0,-1 0 0 0 0,1-1 0 0 0,-1 1 1 0 0,0 0-1 0 0,0 0 0 0 0,0 0 0 0 0,0 0 1 0 0,0 0-1 0 0,0 0 0 0 0,-1 0 0 0 0,0 0 0 0 0,0 0 1 0 0,1 0-1 0 0,-2 0 0 0 0,1 0 0 0 0,-1 5 1 0 0,-2 1-81 0 0,0 1 1 0 0,-1-1-1 0 0,0 1 1 0 0,-1-1-1 0 0,0-1 1 0 0,0 1-1 0 0,-1-1 1 0 0,0 0-1 0 0,0 0 1 0 0,-1 0-1 0 0,0-1 1 0 0,-1 0 0 0 0,1 0-1 0 0,-1-1 1 0 0,-1 0-1 0 0,1-1 1 0 0,-1 0-1 0 0,0 0 1 0 0,-13 5-1 0 0,22-10 83 0 0,0 0 0 0 0,0 0 0 0 0,-1 1 0 0 0,1-1 0 0 0,0 0 0 0 0,0 0 0 0 0,0 0 0 0 0,0 1 0 0 0,0-1 0 0 0,0 0 0 0 0,0 0 1 0 0,0 1-1 0 0,0-1 0 0 0,0 0 0 0 0,0 0 0 0 0,0 1 0 0 0,0-1 0 0 0,0 0 0 0 0,0 0 0 0 0,0 0 0 0 0,0 1 0 0 0,0-1 0 0 0,0 0 0 0 0,0 0 0 0 0,0 0 0 0 0,1 1 0 0 0,-1-1 0 0 0,0 0 0 0 0,0 0 0 0 0,0 0 0 0 0,0 1 0 0 0,0-1 0 0 0,0 0 0 0 0,1 0 0 0 0,-1 0 0 0 0,0 0 0 0 0,0 1 0 0 0,0-1 0 0 0,1 0 0 0 0,-1 0 0 0 0,0 0 0 0 0,0 0 0 0 0,0 0 0 0 0,1 0 0 0 0,-1 0 0 0 0,0 0 0 0 0,0 0 1 0 0,1 0-1 0 0,10 8 55 0 0,33 13 320 0 0,129 66 2177 0 0,-170-85-2895 0 0,1 0 0 0 0,0 0 0 0 0,0 0 0 0 0,1-1 0 0 0,-1 0 1 0 0,0 0-1 0 0,0 0 0 0 0,1 0 0 0 0,7 0 0 0 0,-7-2-1283 0 0,-1 1 1 0 0,1-1 0 0 0,0 1-1 0 0,0-1 1 0 0,6-3 0 0 0,0 0-1290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6.049"/>
    </inkml:context>
    <inkml:brush xml:id="br0">
      <inkml:brushProperty name="width" value="0.05" units="cm"/>
      <inkml:brushProperty name="height" value="0.05" units="cm"/>
      <inkml:brushProperty name="color" value="#004F8B"/>
    </inkml:brush>
  </inkml:definitions>
  <inkml:trace contextRef="#ctx0" brushRef="#br0">81 0 520 0 0,'-4'0'726'0'0,"0"0"0"0"0,0 1 0 0 0,0-1 0 0 0,1 1 1 0 0,-1-1-1 0 0,0 1 0 0 0,0 0 0 0 0,1 1 0 0 0,-1-1 0 0 0,0 1 0 0 0,1-1 0 0 0,0 1 0 0 0,-1 0 0 0 0,1 0 0 0 0,0 1 1 0 0,0-1-1 0 0,-3 3 0 0 0,5-3-384 0 0,-1 0 1 0 0,1 0 0 0 0,-1 1-1 0 0,1-1 1 0 0,0 0 0 0 0,0 1-1 0 0,0-1 1 0 0,0 0 0 0 0,1 1-1 0 0,-1-1 1 0 0,1 1 0 0 0,-1-1-1 0 0,1 1 1 0 0,0-1 0 0 0,0 1-1 0 0,0-1 1 0 0,0 1 0 0 0,1 0-1 0 0,-1-1 1 0 0,1 1 0 0 0,-1-1-1 0 0,1 0 1 0 0,0 1-1 0 0,0-1 1 0 0,0 0 0 0 0,0 1-1 0 0,2 2 1 0 0,1 1-71 0 0,0-1-1 0 0,0 1 0 0 0,1 0 1 0 0,0-1-1 0 0,0 0 1 0 0,0 0-1 0 0,1 0 0 0 0,0-1 1 0 0,0 0-1 0 0,0 0 1 0 0,0-1-1 0 0,1 1 1 0 0,-1-1-1 0 0,1-1 0 0 0,0 1 1 0 0,0-1-1 0 0,0 0 1 0 0,0-1-1 0 0,0 1 0 0 0,0-1 1 0 0,14-1-1 0 0,-14 1-215 0 0,-1-1 0 0 0,1 0 0 0 0,0-1 0 0 0,-1 1 0 0 0,1-1 0 0 0,0-1 0 0 0,-1 1 0 0 0,1-1 0 0 0,-1 0-1 0 0,0-1 1 0 0,0 1 0 0 0,0-1 0 0 0,0-1 0 0 0,0 1 0 0 0,0-1 0 0 0,-1 0 0 0 0,0 0 0 0 0,0 0 0 0 0,0-1 0 0 0,0 0 0 0 0,-1 0 0 0 0,0 0 0 0 0,7-11-1 0 0,-7 8-29 0 0,31-55 541 0 0,-35 63-558 0 0,1 0 1 0 0,-1-1 0 0 0,1 1 0 0 0,-1-1 0 0 0,1 1 0 0 0,0 0 0 0 0,-1 0 0 0 0,1-1 0 0 0,-1 1 0 0 0,1 0 0 0 0,-1 0-1 0 0,1 0 1 0 0,0 0 0 0 0,-1 0 0 0 0,1-1 0 0 0,-1 1 0 0 0,1 0 0 0 0,0 0 0 0 0,-1 1 0 0 0,1-1 0 0 0,0 0 0 0 0,-1 0 0 0 0,1 0-1 0 0,-1 0 1 0 0,1 0 0 0 0,-1 1 0 0 0,1-1 0 0 0,0 0 0 0 0,-1 1 0 0 0,1-1 0 0 0,-1 0 0 0 0,1 1 0 0 0,19 13 118 0 0,-18-12-99 0 0,30 26-159 0 0,-21-17-265 0 0,0-1 0 0 0,14 9-1 0 0,1-6-3344 0 0,5-7-3751 0 0,-19-5 4229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7.941"/>
    </inkml:context>
    <inkml:brush xml:id="br0">
      <inkml:brushProperty name="width" value="0.05" units="cm"/>
      <inkml:brushProperty name="height" value="0.05" units="cm"/>
      <inkml:brushProperty name="color" value="#5B2D90"/>
    </inkml:brush>
  </inkml:definitions>
  <inkml:trace contextRef="#ctx0" brushRef="#br0">134 18 728 0 0,'0'-1'345'0'0,"-1"0"1"0"0,1 0-1 0 0,-1 0 1 0 0,1 0-1 0 0,-1 0 1 0 0,1 0-1 0 0,-1 0 0 0 0,0 0 1 0 0,1 1-1 0 0,-1-1 1 0 0,0 0-1 0 0,0 0 0 0 0,0 1 1 0 0,1-1-1 0 0,-1 0 1 0 0,0 1-1 0 0,0-1 0 0 0,0 1 1 0 0,0-1-1 0 0,0 1 1 0 0,0 0-1 0 0,0-1 1 0 0,0 1-1 0 0,0 0 0 0 0,-1 0 1 0 0,1 0-1 0 0,0 0 1 0 0,0 0-1 0 0,0 0 0 0 0,0 0 1 0 0,0 0-1 0 0,-2 0 1 0 0,-1 2 262 0 0,1 1 1 0 0,0-1 0 0 0,-1 0-1 0 0,1 1 1 0 0,0 0 0 0 0,0 0-1 0 0,-4 5 1 0 0,6-7-610 0 0,-7 8 647 0 0,0 1 0 0 0,1 0 0 0 0,0 0 0 0 0,0 1 1 0 0,1-1-1 0 0,0 1 0 0 0,1 1 0 0 0,1-1 0 0 0,-7 23 0 0 0,10-29-526 0 0,0 0-1 0 0,1 0 0 0 0,-1 0 1 0 0,1 0-1 0 0,0 0 1 0 0,0 0-1 0 0,0 0 0 0 0,1 0 1 0 0,0 0-1 0 0,0 0 0 0 0,0 0 1 0 0,0-1-1 0 0,1 1 0 0 0,0 0 1 0 0,0-1-1 0 0,0 1 0 0 0,0-1 1 0 0,1 0-1 0 0,0 0 1 0 0,0 0-1 0 0,0 0 0 0 0,0 0 1 0 0,1 0-1 0 0,-1-1 0 0 0,1 0 1 0 0,0 0-1 0 0,5 3 0 0 0,1 0-117 0 0,1 0-1 0 0,-1-2 0 0 0,1 1 0 0 0,0-1 1 0 0,1-1-1 0 0,-1 0 0 0 0,1-1 0 0 0,-1 0 0 0 0,1 0 1 0 0,0-2-1 0 0,0 1 0 0 0,0-1 0 0 0,14-3 0 0 0,-12 2-486 0 0,0-2 0 0 0,0 0 0 0 0,0 0 0 0 0,20-9 0 0 0,-25 8-420 0 0,1 0-1 0 0,-1-1 1 0 0,0 0 0 0 0,0-1-1 0 0,-1 0 1 0 0,11-9-1 0 0,-13 7-4335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8.277"/>
    </inkml:context>
    <inkml:brush xml:id="br0">
      <inkml:brushProperty name="width" value="0.05" units="cm"/>
      <inkml:brushProperty name="height" value="0.05" units="cm"/>
      <inkml:brushProperty name="color" value="#5B2D90"/>
    </inkml:brush>
  </inkml:definitions>
  <inkml:trace contextRef="#ctx0" brushRef="#br0">31 41 60 0 0,'-12'-1'1227'0'0,"-7"-1"11900"0"0,23 1-11704 0 0,59-8 3643 0 0,15-3-826 0 0,-27 1-4656 0 0,-48 10-721 0 0,8-2-1360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8.649"/>
    </inkml:context>
    <inkml:brush xml:id="br0">
      <inkml:brushProperty name="width" value="0.05" units="cm"/>
      <inkml:brushProperty name="height" value="0.05" units="cm"/>
      <inkml:brushProperty name="color" value="#5B2D90"/>
    </inkml:brush>
  </inkml:definitions>
  <inkml:trace contextRef="#ctx0" brushRef="#br0">35 70 668 0 0,'-21'-7'4376'0'0,"7"-2"6136"0"0,17 8-8864 0 0,6-4-543 0 0,-1 1 1 0 0,1 0 0 0 0,0 1 0 0 0,0 0 0 0 0,18-4 0 0 0,55-4 2173 0 0,-22 3-1300 0 0,-33 4-1668 0 0,1 2-1 0 0,0 0 1 0 0,39 4-1 0 0,7 5-3881 0 0,1 3-4539 0 0,-65-8 6572 0 0,14 1-1397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8.993"/>
    </inkml:context>
    <inkml:brush xml:id="br0">
      <inkml:brushProperty name="width" value="0.05" units="cm"/>
      <inkml:brushProperty name="height" value="0.05" units="cm"/>
      <inkml:brushProperty name="color" value="#5B2D90"/>
    </inkml:brush>
  </inkml:definitions>
  <inkml:trace contextRef="#ctx0" brushRef="#br0">267 0 504 0 0,'-22'0'2089'0'0,"0"1"-1"0"0,0 1 1 0 0,0 1-1 0 0,-30 8 1 0 0,44-8-1439 0 0,-1-1 0 0 0,1 1 1 0 0,0 1-1 0 0,0-1 0 0 0,0 1 0 0 0,1 1 0 0 0,-1-1 1 0 0,1 1-1 0 0,0 1 0 0 0,0-1 0 0 0,1 1 0 0 0,0 1 1 0 0,-11 12-1 0 0,16-17-381 0 0,-1 1 1 0 0,1 0-1 0 0,-1-1 1 0 0,1 1-1 0 0,0 0 0 0 0,0-1 1 0 0,0 1-1 0 0,0 0 1 0 0,1 0-1 0 0,-1 0 1 0 0,1 0-1 0 0,0 0 0 0 0,0 0 1 0 0,0 0-1 0 0,0 0 1 0 0,1 4-1 0 0,0-2-4 0 0,0-1-1 0 0,1 1 0 0 0,0-1 1 0 0,0 1-1 0 0,0-1 1 0 0,0 0-1 0 0,1 0 1 0 0,-1 0-1 0 0,6 6 1 0 0,0-1 62 0 0,0-1 0 0 0,1 0 0 0 0,0 0 0 0 0,1-1 0 0 0,0 0 0 0 0,0 0 0 0 0,15 7 0 0 0,-8-8-318 0 0,0 1 0 0 0,0-2 0 0 0,0 0 0 0 0,1-1-1 0 0,-1-1 1 0 0,1-1 0 0 0,0 0 0 0 0,21-1-1 0 0,-16-2-1201 0 0,0-1 0 0 0,24-4-1 0 0,-27 1-1656 0 0,0 0 0 0 0,24-10 0 0 0,-14 3-209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9.349"/>
    </inkml:context>
    <inkml:brush xml:id="br0">
      <inkml:brushProperty name="width" value="0.05" units="cm"/>
      <inkml:brushProperty name="height" value="0.05" units="cm"/>
      <inkml:brushProperty name="color" value="#5B2D90"/>
    </inkml:brush>
  </inkml:definitions>
  <inkml:trace contextRef="#ctx0" brushRef="#br0">16 30 488 0 0,'-4'-11'2034'0'0,"-5"-7"14512"0"0,8 21-15131 0 0,0 14 791 0 0,1 0-1 0 0,3 32 0 0 0,1 10 197 0 0,-4-40-2380 0 0,1 35 992 0 0,4-28-3785 0 0,5-6-4830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2:59.692"/>
    </inkml:context>
    <inkml:brush xml:id="br0">
      <inkml:brushProperty name="width" value="0.05" units="cm"/>
      <inkml:brushProperty name="height" value="0.05" units="cm"/>
      <inkml:brushProperty name="color" value="#5B2D90"/>
    </inkml:brush>
  </inkml:definitions>
  <inkml:trace contextRef="#ctx0" brushRef="#br0">6 129 24 0 0,'-5'-4'13026'0'0,"26"1"-7740"0"0,49-4-3569 0 0,-46 4-94 0 0,279-46 5090 0 0,-104 4-7467 0 0,-140 35-5463 0 0,-36 7 2471 0 0,0-2 715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00.066"/>
    </inkml:context>
    <inkml:brush xml:id="br0">
      <inkml:brushProperty name="width" value="0.05" units="cm"/>
      <inkml:brushProperty name="height" value="0.05" units="cm"/>
      <inkml:brushProperty name="color" value="#5B2D90"/>
    </inkml:brush>
  </inkml:definitions>
  <inkml:trace contextRef="#ctx0" brushRef="#br0">123 123 760 0 0,'0'2'1270'0'0,"-9"25"3126"0"0,0 0 0 0 0,-24 46 0 0 0,14-34-1562 0 0,-33 65 6886 0 0,53-107-8379 0 0,8-10-502 0 0,11-21-703 0 0,2-13 66 0 0,-2 0 0 0 0,-2-2 1 0 0,16-69-1 0 0,-34 117-195 0 0,2-9 117 0 0,-1 1 1 0 0,2 0-1 0 0,-1-1 1 0 0,1 1 0 0 0,1 0-1 0 0,6-11 1 0 0,-10 19-108 0 0,0 1 1 0 0,0-1 0 0 0,1 1 0 0 0,-1 0-1 0 0,0-1 1 0 0,1 1 0 0 0,-1 0 0 0 0,1-1 0 0 0,-1 1-1 0 0,0 0 1 0 0,1-1 0 0 0,-1 1 0 0 0,1 0-1 0 0,-1 0 1 0 0,1 0 0 0 0,-1-1 0 0 0,1 1 0 0 0,-1 0-1 0 0,1 0 1 0 0,-1 0 0 0 0,1 0 0 0 0,-1 0-1 0 0,1 0 1 0 0,-1 0 0 0 0,1 0 0 0 0,-1 0 0 0 0,1 0-1 0 0,-1 0 1 0 0,1 0 0 0 0,0 1 0 0 0,15 11 219 0 0,6 21-58 0 0,24 60-147 0 0,14 27-125 0 0,-50-103-34 0 0,1 0-1 0 0,1-1 1 0 0,0-1-1 0 0,27 26 1 0 0,-17-22-746 0 0,2-1 0 0 0,0 0 1 0 0,34 18-1 0 0,-34-36-1023 0 0,-13-5 1228 0 0,-11 5 666 0 0,1 0 0 0 0,-1-1-1 0 0,0 1 1 0 0,0 0 0 0 0,0 0-1 0 0,0 0 1 0 0,0-1-1 0 0,1 1 1 0 0,-1 0 0 0 0,0 0-1 0 0,0-1 1 0 0,0 1 0 0 0,0 0-1 0 0,0-1 1 0 0,0 1 0 0 0,0 0-1 0 0,0 0 1 0 0,0-1 0 0 0,0 1-1 0 0,0 0 1 0 0,0 0 0 0 0,0-1-1 0 0,0 1 1 0 0,0 0 0 0 0,0-1-1 0 0,0 1 1 0 0,-1 0 0 0 0,1 0-1 0 0,0-1 1 0 0,0 1-1 0 0,0 0 1 0 0,0 0 0 0 0,0 0-1 0 0,-1-1 1 0 0,1 1 0 0 0,-4-5 16 0 0,0 1 0 0 0,-1 0 0 0 0,0 0 1 0 0,1 0-1 0 0,-1 1 0 0 0,-1 0 0 0 0,1 0 1 0 0,0 0-1 0 0,-1 0 0 0 0,-6-1 0 0 0,-66-20 307 0 0,69 21-271 0 0,-33-7 486 0 0,-1 2-1 0 0,-46-4 1 0 0,63 11-123 0 0,-1 0 0 0 0,1 1 0 0 0,-1 2 0 0 0,-41 7 0 0 0,67-8-1695 0 0,-8 1 2011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37.264"/>
    </inkml:context>
    <inkml:brush xml:id="br0">
      <inkml:brushProperty name="width" value="0.05" units="cm"/>
      <inkml:brushProperty name="height" value="0.05" units="cm"/>
    </inkml:brush>
  </inkml:definitions>
  <inkml:trace contextRef="#ctx0" brushRef="#br0">1 322 8 0 0,'0'-5'7932'0'0,"10"20"-6815"0"0,0 1-1 0 0,-1 0 1 0 0,0 1-1 0 0,11 33 1 0 0,-10-23-395 0 0,61 158 2529 0 0,-39-95-1712 0 0,4-1-1 0 0,64 114 1 0 0,-99-202-1411 0 0,0 1 0 0 0,0-1 1 0 0,0 1-1 0 0,0-1 0 0 0,0 0 0 0 0,0 1 1 0 0,0-1-1 0 0,0 0 0 0 0,1 0 0 0 0,-1 0 1 0 0,0 0-1 0 0,1 0 0 0 0,1 1 0 0 0,-2-2-24 0 0,-1 0 0 0 0,1 1 0 0 0,0-1 0 0 0,0 0 1 0 0,-1 0-1 0 0,1 0 0 0 0,0 0 0 0 0,0 0 0 0 0,-1 0 0 0 0,1 0 0 0 0,0 0 0 0 0,-1-1 0 0 0,1 1 0 0 0,0 0 0 0 0,0 0 0 0 0,-1-1 0 0 0,1 1 0 0 0,0 0 0 0 0,-1-1 0 0 0,1 1 0 0 0,0-1 1 0 0,3-3 155 0 0,-1 1 0 0 0,0-1 0 0 0,0 0 0 0 0,0 0 1 0 0,-1 0-1 0 0,1 0 0 0 0,-1 0 0 0 0,2-6 1 0 0,19-50 841 0 0,21-89 1 0 0,-38 128-1010 0 0,22-93 551 0 0,-4-1-1 0 0,13-187 0 0 0,-29 80-643 0 0,-8 221-33 0 0,0 1 1 0 0,0-1-1 0 0,0 0 0 0 0,0 1 0 0 0,0-1 1 0 0,0 1-1 0 0,0-1 0 0 0,0 1 1 0 0,0-1-1 0 0,1 0 0 0 0,-1 1 0 0 0,0-1 1 0 0,0 1-1 0 0,0-1 0 0 0,1 1 0 0 0,-1-1 1 0 0,0 1-1 0 0,1-1 0 0 0,-1 1 1 0 0,0-1-1 0 0,1 1 0 0 0,-1-1 0 0 0,0 1 1 0 0,1 0-1 0 0,-1-1 0 0 0,1 1 1 0 0,-1-1-1 0 0,1 1 0 0 0,0 0 0 0 0,0 0-116 0 0,0 0-1 0 0,0 0 1 0 0,0 0-1 0 0,0 1 0 0 0,0-1 1 0 0,0 0-1 0 0,-1 1 1 0 0,1-1-1 0 0,0 1 0 0 0,0-1 1 0 0,0 1-1 0 0,-1 0 0 0 0,1-1 1 0 0,0 1-1 0 0,1 1 1 0 0,26 36-5571 0 0,-25-34 4977 0 0,16 26-3079 0 0,0 3 548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38.026"/>
    </inkml:context>
    <inkml:brush xml:id="br0">
      <inkml:brushProperty name="width" value="0.05" units="cm"/>
      <inkml:brushProperty name="height" value="0.05" units="cm"/>
    </inkml:brush>
  </inkml:definitions>
  <inkml:trace contextRef="#ctx0" brushRef="#br0">254 136 172 0 0,'-6'-34'6859'0'0,"5"29"-5819"0"0,0 0 0 0 0,0-1 0 0 0,0 1 0 0 0,0 0 0 0 0,-1 0 0 0 0,0 0 0 0 0,0 0 0 0 0,0 0 0 0 0,-4-7 0 0 0,4 9-651 0 0,-1 0 1 0 0,1 0-1 0 0,-1-1 0 0 0,1 1 1 0 0,-1 1-1 0 0,0-1 1 0 0,0 0-1 0 0,0 1 0 0 0,-1-1 1 0 0,1 1-1 0 0,0 0 0 0 0,-1 0 1 0 0,0 1-1 0 0,1-1 1 0 0,-6-1-1 0 0,5 2-163 0 0,0 1 0 0 0,-1-1 0 0 0,1 1 0 0 0,-1-1 0 0 0,1 1-1 0 0,-1 1 1 0 0,1-1 0 0 0,-1 1 0 0 0,1 0 0 0 0,-1 0 0 0 0,1 0 0 0 0,-5 2 0 0 0,2 0-101 0 0,-1 0 0 0 0,1 1 1 0 0,0 0-1 0 0,0 1 0 0 0,0-1 1 0 0,1 1-1 0 0,0 1 0 0 0,0-1 1 0 0,0 1-1 0 0,0 0 0 0 0,1 0 0 0 0,0 1 1 0 0,0 0-1 0 0,-5 11 0 0 0,7-13-78 0 0,1 0-1 0 0,0 1 1 0 0,0-1 0 0 0,0 1-1 0 0,1 0 1 0 0,0-1-1 0 0,0 1 1 0 0,0 0-1 0 0,1 0 1 0 0,0-1-1 0 0,0 1 1 0 0,1 0 0 0 0,-1 0-1 0 0,1 0 1 0 0,0-1-1 0 0,1 1 1 0 0,-1 0-1 0 0,1-1 1 0 0,0 1-1 0 0,1-1 1 0 0,-1 0 0 0 0,1 0-1 0 0,0 0 1 0 0,0 0-1 0 0,1 0 1 0 0,0-1-1 0 0,-1 1 1 0 0,1-1-1 0 0,1 0 1 0 0,-1 0 0 0 0,5 3-1 0 0,0-1-23 0 0,0 1 1 0 0,0-2-1 0 0,0 1 0 0 0,1-1 1 0 0,0-1-1 0 0,0 1 0 0 0,0-2 1 0 0,0 0-1 0 0,1 0 0 0 0,-1 0 1 0 0,1-1-1 0 0,0-1 0 0 0,0 0 0 0 0,-1-1 1 0 0,1 0-1 0 0,12-1 0 0 0,-18 0-37 0 0,1 0 0 0 0,0 0 0 0 0,-1-1 0 0 0,1 0-1 0 0,-1 0 1 0 0,0 0 0 0 0,1 0 0 0 0,-1-1-1 0 0,0 0 1 0 0,0 0 0 0 0,-1 0 0 0 0,9-8-1 0 0,-10 7 8 0 0,1 0 0 0 0,-2 1 0 0 0,1-1 0 0 0,0 0 0 0 0,-1-1 0 0 0,0 1 0 0 0,0 0 0 0 0,0-1 0 0 0,0 1 0 0 0,-1-1 0 0 0,0 0 0 0 0,0 1 0 0 0,0-1 0 0 0,-1 0 0 0 0,1 1 0 0 0,-1-7 0 0 0,0 3 10 0 0,-1 1 1 0 0,0-1-1 0 0,0 0 1 0 0,-1 0-1 0 0,0 1 1 0 0,0-1-1 0 0,-1 1 1 0 0,0-1 0 0 0,0 1-1 0 0,-1 0 1 0 0,0 0-1 0 0,0 0 1 0 0,-1 1-1 0 0,1 0 1 0 0,-8-7-1 0 0,7 8-126 0 0,1 0 0 0 0,-2 1-1 0 0,1-1 1 0 0,0 1 0 0 0,-1 0-1 0 0,0 1 1 0 0,0 0 0 0 0,0 0-1 0 0,0 0 1 0 0,0 0 0 0 0,0 1-1 0 0,-1 0 1 0 0,1 1 0 0 0,-1-1-1 0 0,0 1 1 0 0,1 1 0 0 0,-1-1-1 0 0,-8 1 1 0 0,-6 5-3361 0 0,7 3-3112 0 0,7-2 3565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38.553"/>
    </inkml:context>
    <inkml:brush xml:id="br0">
      <inkml:brushProperty name="width" value="0.05" units="cm"/>
      <inkml:brushProperty name="height" value="0.05" units="cm"/>
    </inkml:brush>
  </inkml:definitions>
  <inkml:trace contextRef="#ctx0" brushRef="#br0">8 34 68 0 0,'-7'-16'26180'0'0,"24"21"-25294"0"0,1-1-1 0 0,0-1 0 0 0,0 0 1 0 0,30 0-1 0 0,81-5 508 0 0,-91 0-839 0 0,223-21-409 0 0,-186 15-3914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12.279"/>
    </inkml:context>
    <inkml:brush xml:id="br0">
      <inkml:brushProperty name="width" value="0.05" units="cm"/>
      <inkml:brushProperty name="height" value="0.05" units="cm"/>
    </inkml:brush>
  </inkml:definitions>
  <inkml:trace contextRef="#ctx0" brushRef="#br0">227 79 444 0 0,'25'-25'6544'0'0,"-6"10"7044"0"0,-21 20-13182 0 0,0-1 1 0 0,0 0 0 0 0,-1 0-1 0 0,1 0 1 0 0,-1 0-1 0 0,0 0 1 0 0,0 0 0 0 0,-6 5-1 0 0,7-7-217 0 0,-60 61 1837 0 0,31-34-87 0 0,-44 55-1 0 0,70-76-1477 0 0,12-18 369 0 0,15-21 319 0 0,166-155-1149 0 0,-159 155 0 0 0,-24 23 0 0 0,-19 18 0 0 0,-186 174 0 0 0,184-169 0 0 0,8-8 0 0 0,1 1 0 0 0,-1 0 0 0 0,2 0 0 0 0,-13 18 0 0 0,35-31 0 0 0,2-7 0 0 0,-1-1 0 0 0,-1 0 0 0 0,0-2 0 0 0,25-28 0 0 0,-18 18 0 0 0,-20 23 0 0 0,4-11 0 0 0,-6 13 0 0 0,-1 0 0 0 0,0 0 0 0 0,0 0 0 0 0,0 0 0 0 0,0 0 0 0 0,0 0 0 0 0,0 0 0 0 0,0 0 0 0 0,0 0 0 0 0,0 0 0 0 0,0-1 0 0 0,0 1 0 0 0,0 0 0 0 0,0 0 0 0 0,0 0 0 0 0,0 0 0 0 0,0 0 0 0 0,0 0 0 0 0,0 0 0 0 0,0 0 0 0 0,0 0 0 0 0,0-1 0 0 0,0 1 0 0 0,0 0 0 0 0,0 0 0 0 0,0 0 0 0 0,0 0 0 0 0,0 0 0 0 0,0 0 0 0 0,0 0 0 0 0,0 0 0 0 0,0-1 0 0 0,0 1 0 0 0,0 0 0 0 0,0 0 0 0 0,0 0 0 0 0,0 0 0 0 0,0 0 0 0 0,0 0 0 0 0,0 0 0 0 0,0 0 0 0 0,0 0 0 0 0,0 0 0 0 0,-1 0 0 0 0,1 0 0 0 0,0-1 0 0 0,0 1 0 0 0,0 0 0 0 0,0 0 0 0 0,0 0 0 0 0,0 0 0 0 0,0 0 0 0 0,0 0 0 0 0,0 0 0 0 0,-1 0 0 0 0,1 0 0 0 0,0 0 0 0 0,0 0 0 0 0,0 0 0 0 0,0 0 0 0 0,0 0 0 0 0,0 0 0 0 0,0 0 0 0 0,0 0 0 0 0,-1 0 0 0 0,1 0 0 0 0,0 0 0 0 0,0 0 0 0 0,0 1 0 0 0,-5 0 0 0 0,0 2 0 0 0,0-1 0 0 0,0 1 0 0 0,0-1 0 0 0,1 1 0 0 0,-1 0 0 0 0,-4 5 0 0 0,-36 33 0 0 0,20-18 0 0 0,-41 34 0 0 0,51-43-42 0 0,33-5-6693 0 0,-9-9 2399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6.388"/>
    </inkml:context>
    <inkml:brush xml:id="br0">
      <inkml:brushProperty name="width" value="0.05" units="cm"/>
      <inkml:brushProperty name="height" value="0.05" units="cm"/>
      <inkml:brushProperty name="color" value="#004F8B"/>
    </inkml:brush>
  </inkml:definitions>
  <inkml:trace contextRef="#ctx0" brushRef="#br0">179 422 1404 0 0,'-12'-49'2102'0'0,"-3"0"0"0"0,-1 1 0 0 0,-28-56-1 0 0,-43-50 8743 0 0,87 154-10690 0 0,-1-1 0 0 0,1 1 0 0 0,0-1 0 0 0,-1 1 1 0 0,1-1-1 0 0,0 1 0 0 0,-1-1 0 0 0,1 1 1 0 0,0-1-1 0 0,0 1 0 0 0,-1-1 0 0 0,1 1 0 0 0,0-1 1 0 0,0 1-1 0 0,0-1 0 0 0,0 1 0 0 0,0-1 0 0 0,0 0 1 0 0,0 1-1 0 0,0-1 0 0 0,0 1 0 0 0,0-1 1 0 0,0 1-1 0 0,0-1 0 0 0,0 1 0 0 0,1-2 0 0 0,0 2-107 0 0,-1-1-1 0 0,1 1 0 0 0,-1 0 1 0 0,1-1-1 0 0,0 1 0 0 0,-1 0 1 0 0,1 0-1 0 0,0 0 0 0 0,0 0 1 0 0,-1-1-1 0 0,1 1 0 0 0,0 0 1 0 0,-1 0-1 0 0,1 0 0 0 0,0 1 1 0 0,-1-1-1 0 0,2 0 0 0 0,32 11-1199 0 0,-21-4 866 0 0,112 47-9162 0 0,-90-42 6919 0 0</inkml:trace>
  <inkml:trace contextRef="#ctx0" brushRef="#br0" timeOffset="1">431 140 224 0 0,'0'0'519'0'0,"1"1"0"0"0,0-1 0 0 0,0 1 0 0 0,-1-1 0 0 0,1 1 0 0 0,0-1 0 0 0,-1 1 0 0 0,1-1 0 0 0,-1 1 0 0 0,1 0-1 0 0,-1-1 1 0 0,1 1 0 0 0,-1 0 0 0 0,1 0 0 0 0,-1 0 0 0 0,0-1 0 0 0,1 1 0 0 0,-1 1 0 0 0,3 22 4483 0 0,-8 25-1025 0 0,4-45-3320 0 0,-1 17 431 0 0,0 0 1 0 0,2 1-1 0 0,0-1 0 0 0,1 0 1 0 0,1 1-1 0 0,9 39 1 0 0,-10-57-1052 0 0,1 0 0 0 0,-1 0 0 0 0,0-1 0 0 0,1 1 0 0 0,0 0 0 0 0,0-1 1 0 0,0 1-1 0 0,0-1 0 0 0,1 0 0 0 0,-1 0 0 0 0,5 4 0 0 0,7 4-3535 0 0,2-5-5161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38.878"/>
    </inkml:context>
    <inkml:brush xml:id="br0">
      <inkml:brushProperty name="width" value="0.05" units="cm"/>
      <inkml:brushProperty name="height" value="0.05" units="cm"/>
    </inkml:brush>
  </inkml:definitions>
  <inkml:trace contextRef="#ctx0" brushRef="#br0">20 20 224 0 0,'-19'15'7333'0'0,"19"-15"-7064"0"0,0 0 0 0 0,0 1 0 0 0,0-1 0 0 0,0 0 1 0 0,0 1-1 0 0,0-1 0 0 0,0 0 0 0 0,0 1 0 0 0,0-1 0 0 0,0 0 1 0 0,0 1-1 0 0,1 2 2692 0 0,-1-2-2692 0 0,1-1 282 0 0,0 1 0 0 0,0 0 0 0 0,0-1-1 0 0,0 1 1 0 0,0 0 0 0 0,0-1 0 0 0,0 1 0 0 0,1-1 0 0 0,-1 0 0 0 0,0 1 0 0 0,0-1 0 0 0,0 0 0 0 0,2 1 0 0 0,16-1-1178 0 0,344-40 12266 0 0,-304 31-12583 0 0,-51 8-1186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0.774"/>
    </inkml:context>
    <inkml:brush xml:id="br0">
      <inkml:brushProperty name="width" value="0.05" units="cm"/>
      <inkml:brushProperty name="height" value="0.05" units="cm"/>
    </inkml:brush>
  </inkml:definitions>
  <inkml:trace contextRef="#ctx0" brushRef="#br0">6 271 468 0 0,'-6'-18'1980'0'0,"6"18"-1892"0"0,0 0-1 0 0,0 0 1 0 0,0 0-1 0 0,0 0 0 0 0,0 0 1 0 0,0-1-1 0 0,0 1 1 0 0,0 0-1 0 0,0 0 0 0 0,0 0 1 0 0,0 0-1 0 0,0 0 1 0 0,0-1-1 0 0,0 1 0 0 0,0 0 1 0 0,0 0-1 0 0,0 0 1 0 0,0 0-1 0 0,0 0 0 0 0,0-1 1 0 0,0 1-1 0 0,1 0 1 0 0,-1 0-1 0 0,0 0 1 0 0,0 0-1 0 0,0 0 0 0 0,0 0 1 0 0,0-1-1 0 0,0 1 1 0 0,0 0-1 0 0,1 0 0 0 0,-1 0 1 0 0,0 0-1 0 0,0 0 1 0 0,0 0-1 0 0,0 0 0 0 0,0 0 1 0 0,0 0-1 0 0,1 0 1 0 0,-1 0-1 0 0,0 0 0 0 0,0 0 1 0 0,0 0-1 0 0,1 0 1 0 0,1 0 275 0 0,0 1 1 0 0,0 1 0 0 0,1-1 0 0 0,-1 0 0 0 0,0 0-1 0 0,0 1 1 0 0,0 0 0 0 0,0-1 0 0 0,2 4 0 0 0,13 12 435 0 0,-1 1 0 0 0,0 1 0 0 0,-2 1 1 0 0,0 0-1 0 0,-1 0 0 0 0,11 26 1 0 0,51 139 2499 0 0,-10-20-957 0 0,-63-161-2249 0 0,0 0-1 0 0,0 1 1 0 0,1-1-1 0 0,-1 0 1 0 0,1-1 0 0 0,0 1-1 0 0,0 0 1 0 0,0-1-1 0 0,0 1 1 0 0,1-1 0 0 0,0 0-1 0 0,4 3 1 0 0,-6-5-33 0 0,1 0 0 0 0,0 0 0 0 0,-1 0 0 0 0,1-1 0 0 0,-1 1 0 0 0,1-1 0 0 0,0 1 0 0 0,0-1 0 0 0,-1 0 1 0 0,1 0-1 0 0,0 0 0 0 0,-1-1 0 0 0,1 1 0 0 0,0 0 0 0 0,-1-1 0 0 0,1 0 0 0 0,0 0 0 0 0,-1 0 0 0 0,1 0 0 0 0,-1 0 0 0 0,1 0 0 0 0,3-3 1 0 0,7-5 174 0 0,-1 0 0 0 0,0 0 0 0 0,-1-1 0 0 0,0 0 0 0 0,0-1 0 0 0,-1-1 0 0 0,-1 1 0 0 0,12-20 0 0 0,4-10 407 0 0,25-57-1 0 0,-25 39 196 0 0,-2-1-1 0 0,22-90 0 0 0,11-128 1412 0 0,-56 277-2300 0 0,1 0 1 0 0,-1 0-1 0 0,0-1 1 0 0,0 1-1 0 0,1 0 1 0 0,-1 0-1 0 0,0 0 1 0 0,1 0-1 0 0,-1 0 1 0 0,1-1-1 0 0,0 1 1 0 0,-1 0-1 0 0,1 0 1 0 0,0 1-1 0 0,0-1 1 0 0,0 0-1 0 0,0-1 1 0 0,0 2-43 0 0,0-1 1 0 0,0 1 0 0 0,-1 0-1 0 0,1 0 1 0 0,0-1-1 0 0,-1 1 1 0 0,1 0-1 0 0,0 0 1 0 0,0 0-1 0 0,0 0 1 0 0,-1 0-1 0 0,1 0 1 0 0,0 0 0 0 0,0 0-1 0 0,-1 1 1 0 0,1-1-1 0 0,0 0 1 0 0,0 0-1 0 0,1 1 1 0 0,3 2-521 0 0,0 0 1 0 0,0 0-1 0 0,0 1 1 0 0,-1-1-1 0 0,7 7 1 0 0,-7-6 343 0 0,41 39-7055 0 0,-24-20 4253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1.193"/>
    </inkml:context>
    <inkml:brush xml:id="br0">
      <inkml:brushProperty name="width" value="0.05" units="cm"/>
      <inkml:brushProperty name="height" value="0.05" units="cm"/>
    </inkml:brush>
  </inkml:definitions>
  <inkml:trace contextRef="#ctx0" brushRef="#br0">179 8 60 0 0,'23'-8'16483'0'0,"-23"8"-16391"0"0,-13 2 1487 0 0,2 2-1146 0 0,1 1 1 0 0,0 0-1 0 0,0 0 1 0 0,0 1-1 0 0,1 0 1 0 0,0 0-1 0 0,-15 15 1 0 0,12-11-55 0 0,1 0 1 0 0,0 1-1 0 0,1 0 0 0 0,0 0 1 0 0,0 1-1 0 0,-9 18 0 0 0,17-27-303 0 0,0 0 0 0 0,1-1-1 0 0,-1 1 1 0 0,1 0 0 0 0,0 1-1 0 0,0-1 1 0 0,0 0 0 0 0,1 0-1 0 0,-1 0 1 0 0,1 0 0 0 0,0 1-1 0 0,-1-1 1 0 0,1 0 0 0 0,1 0-1 0 0,-1 1 1 0 0,0-1 0 0 0,1 0-1 0 0,0 0 1 0 0,0 0 0 0 0,0 1-1 0 0,0-1 1 0 0,0 0 0 0 0,1 0-1 0 0,-1-1 1 0 0,1 1 0 0 0,0 0-1 0 0,-1 0 1 0 0,1-1 0 0 0,1 1-1 0 0,-1-1 1 0 0,0 0 0 0 0,1 0-1 0 0,-1 1 1 0 0,1-1 0 0 0,-1-1-1 0 0,6 4 1 0 0,-1-1-6 0 0,1 0-1 0 0,0 0 1 0 0,0 0-1 0 0,0-1 1 0 0,1 0 0 0 0,-1-1-1 0 0,1 0 1 0 0,-1 0-1 0 0,1-1 1 0 0,0 0-1 0 0,14 0 1 0 0,5-3-1295 0 0,0-1 0 0 0,37-9 0 0 0,5 0-4858 0 0,-34 7 3046 0 0,2-3 433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1.566"/>
    </inkml:context>
    <inkml:brush xml:id="br0">
      <inkml:brushProperty name="width" value="0.05" units="cm"/>
      <inkml:brushProperty name="height" value="0.05" units="cm"/>
    </inkml:brush>
  </inkml:definitions>
  <inkml:trace contextRef="#ctx0" brushRef="#br0">289 33 348 0 0,'-2'-2'580'0'0,"0"-1"1"0"0,0 1-1 0 0,0-1 0 0 0,-1 1 1 0 0,1 0-1 0 0,-1 0 0 0 0,1 0 0 0 0,-1 0 1 0 0,0 0-1 0 0,0 1 0 0 0,0-1 1 0 0,0 1-1 0 0,0 0 0 0 0,0 0 1 0 0,-6-1-1 0 0,3 1 84 0 0,0 0 0 0 0,0 1 0 0 0,0 0 0 0 0,-1 0 0 0 0,1 0 0 0 0,0 1 0 0 0,0 0 0 0 0,-6 2 0 0 0,-3 2 192 0 0,1 0-1 0 0,-1 1 1 0 0,2 0 0 0 0,-1 1 0 0 0,1 1 0 0 0,-14 10-1 0 0,19-13-364 0 0,1 1-1 0 0,0 0 1 0 0,0 1 0 0 0,1-1-1 0 0,0 1 1 0 0,-9 13-1 0 0,14-18-362 0 0,-1 1 0 0 0,1-1 0 0 0,-1 1 0 0 0,1-1 0 0 0,0 1 0 0 0,0-1 0 0 0,0 1 0 0 0,0 0 0 0 0,1 0 0 0 0,-1-1 1 0 0,1 1-1 0 0,0 0 0 0 0,0 0 0 0 0,0 0 0 0 0,0-1 0 0 0,0 1 0 0 0,0 0 0 0 0,1 0 0 0 0,0 0 0 0 0,-1-1 0 0 0,1 1 0 0 0,0 0 0 0 0,0-1 0 0 0,0 1 0 0 0,3 4 0 0 0,1-1 25 0 0,-1 0 0 0 0,1 0 0 0 0,0-1 1 0 0,1 0-1 0 0,-1 0 0 0 0,1 0 0 0 0,0 0 0 0 0,0-1 0 0 0,1 0 1 0 0,0 0-1 0 0,-1-1 0 0 0,1 1 0 0 0,0-2 0 0 0,0 1 1 0 0,14 2-1 0 0,4 0-745 0 0,0-2 0 0 0,1-1 1 0 0,34-2-1 0 0,-37 0-1120 0 0,12 1-7391 0 0,-22-1 6081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1.907"/>
    </inkml:context>
    <inkml:brush xml:id="br0">
      <inkml:brushProperty name="width" value="0.05" units="cm"/>
      <inkml:brushProperty name="height" value="0.05" units="cm"/>
    </inkml:brush>
  </inkml:definitions>
  <inkml:trace contextRef="#ctx0" brushRef="#br0">0 28 1000 0 0,'0'0'5344'0'0,"12"-10"2481"0"0,51 6 678 0 0,-1 3-4879 0 0,65-5 255 0 0,-110 5-3228 0 0,16-4 275 0 0,-33 5-1298 0 0,14-1-1939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2.734"/>
    </inkml:context>
    <inkml:brush xml:id="br0">
      <inkml:brushProperty name="width" value="0.05" units="cm"/>
      <inkml:brushProperty name="height" value="0.05" units="cm"/>
    </inkml:brush>
  </inkml:definitions>
  <inkml:trace contextRef="#ctx0" brushRef="#br0">54 44 712 0 0,'6'-15'2291'0'0,"-5"11"-1173"0"0,0 1 1 0 0,0 0-1 0 0,0-1 1 0 0,1 1-1 0 0,0 0 1 0 0,3-5-1 0 0,-5 8-997 0 0,0 0 0 0 0,1-1-1 0 0,-1 1 1 0 0,0 0 0 0 0,1 0 0 0 0,-1 0-1 0 0,0 0 1 0 0,1 0 0 0 0,-1 0-1 0 0,0 0 1 0 0,1 0 0 0 0,-1 0 0 0 0,0 0-1 0 0,0 1 1 0 0,1-1 0 0 0,-1 0-1 0 0,0 0 1 0 0,1 0 0 0 0,-1 0 0 0 0,0 0-1 0 0,0 0 1 0 0,1 1 0 0 0,-1-1-1 0 0,0 0 1 0 0,0 0 0 0 0,1 0-1 0 0,-1 1 1 0 0,0-1 0 0 0,0 0 0 0 0,0 0-1 0 0,0 1 1 0 0,1-1 0 0 0,-1 0-1 0 0,0 0 1 0 0,0 1 0 0 0,0-1 0 0 0,0 0-1 0 0,0 1 1 0 0,6 9 981 0 0,-3-3-607 0 0,-1 0 1 0 0,0 0-1 0 0,0 1 1 0 0,-1 0 0 0 0,1-1-1 0 0,-2 1 1 0 0,1 11 0 0 0,-6 54 1014 0 0,2-48-1024 0 0,-41 271 3184 0 0,14-117-2924 0 0,11 0-4105 0 0,19-155-1605 0 0,0-17 850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3.291"/>
    </inkml:context>
    <inkml:brush xml:id="br0">
      <inkml:brushProperty name="width" value="0.05" units="cm"/>
      <inkml:brushProperty name="height" value="0.05" units="cm"/>
    </inkml:brush>
  </inkml:definitions>
  <inkml:trace contextRef="#ctx0" brushRef="#br0">54 447 6901 0 0,'-5'-15'1762'0'0,"-9"-23"2535"0"0,-11-42 0 0 0,22 69-3766 0 0,1-1-1 0 0,0 1 1 0 0,1-1 0 0 0,0 0 0 0 0,1 1 0 0 0,0-1-1 0 0,1 1 1 0 0,3-19 0 0 0,-1 20-372 0 0,1 1 0 0 0,-1-1-1 0 0,2 1 1 0 0,-1 0 0 0 0,2 0 0 0 0,-1 0 0 0 0,1 1-1 0 0,0 0 1 0 0,1 0 0 0 0,0 0 0 0 0,0 1 0 0 0,0 0-1 0 0,1 0 1 0 0,0 1 0 0 0,1 0 0 0 0,-1 1-1 0 0,1-1 1 0 0,0 2 0 0 0,11-5 0 0 0,-3 2 8 0 0,0 0-1 0 0,1 2 1 0 0,0 0 0 0 0,0 1 0 0 0,0 0 0 0 0,1 2-1 0 0,-1 0 1 0 0,1 1 0 0 0,31 2 0 0 0,-38 1-121 0 0,-1 0 0 0 0,1 0 1 0 0,-1 1-1 0 0,1 0 0 0 0,-1 1 0 0 0,0 1 0 0 0,0-1 1 0 0,-1 2-1 0 0,1-1 0 0 0,-1 2 0 0 0,12 9 1 0 0,-18-12-60 0 0,0-1 0 0 0,0 1 1 0 0,0 0-1 0 0,-1 0 0 0 0,0 0 1 0 0,0 0-1 0 0,0 0 0 0 0,0 1 1 0 0,-1 0-1 0 0,1-1 1 0 0,-1 1-1 0 0,0 0 0 0 0,-1 0 1 0 0,1 0-1 0 0,-1 0 0 0 0,0 0 1 0 0,0 1-1 0 0,-1-1 0 0 0,0 0 1 0 0,0 0-1 0 0,0 1 0 0 0,0-1 1 0 0,-1 0-1 0 0,0 0 0 0 0,0 0 1 0 0,0 0-1 0 0,-4 9 0 0 0,1-2-16 0 0,-2 0-1 0 0,0-1 0 0 0,0 0 1 0 0,-1 0-1 0 0,-1 0 0 0 0,1-1 1 0 0,-2 0-1 0 0,-13 14 0 0 0,-9 2-264 0 0,-46 33 0 0 0,53-42 50 0 0,23-17 199 0 0,1 1 1 0 0,-1-1-1 0 0,1 0 1 0 0,0 1-1 0 0,-1-1 1 0 0,1 0-1 0 0,-1 1 0 0 0,1-1 1 0 0,-1 0-1 0 0,1 1 1 0 0,0-1-1 0 0,-1 1 0 0 0,1-1 1 0 0,0 1-1 0 0,0-1 1 0 0,-1 1-1 0 0,1-1 0 0 0,0 1 1 0 0,0-1-1 0 0,0 1 1 0 0,-1-1-1 0 0,1 2 1 0 0,9 3-418 0 0,26-4 268 0 0,-26-1 79 0 0,25 2-35 0 0,56 8 0 0 0,-79-8 128 0 0,-1 0 0 0 0,1 1 0 0 0,-1 0 1 0 0,0 1-1 0 0,0 0 0 0 0,0 1 0 0 0,0-1 0 0 0,-1 2 1 0 0,13 9-1 0 0,-19-13 41 0 0,-1 0 0 0 0,1 0 0 0 0,-1 1 0 0 0,0-1 0 0 0,1 1 0 0 0,-1 0 0 0 0,0-1 0 0 0,-1 1 0 0 0,1 0 0 0 0,-1 0 1 0 0,1 0-1 0 0,-1 0 0 0 0,0 0 0 0 0,0 1 0 0 0,0-1 0 0 0,0 0 0 0 0,-1 1 0 0 0,1-1 0 0 0,-1 0 0 0 0,0 1 0 0 0,0-1 0 0 0,-1 6 0 0 0,0-4 57 0 0,0-1-1 0 0,-1 1 1 0 0,1 0 0 0 0,-1-1-1 0 0,0 1 1 0 0,-1-1-1 0 0,1 0 1 0 0,-1 0 0 0 0,0 0-1 0 0,0 0 1 0 0,0 0 0 0 0,0-1-1 0 0,-1 1 1 0 0,1-1-1 0 0,-5 3 1 0 0,-3 2 59 0 0,-1 0 0 0 0,0-1-1 0 0,0-1 1 0 0,0 0 0 0 0,-1-1 0 0 0,1 0 0 0 0,-1-1 0 0 0,0 0-1 0 0,-1-1 1 0 0,1 0 0 0 0,-20 0 0 0 0,20-2-400 0 0,0-1 0 0 0,1-1 1 0 0,-1 0-1 0 0,0 0 0 0 0,-14-5 0 0 0,16 3-697 0 0,1 0-1 0 0,0-1 0 0 0,0 0 1 0 0,0-1-1 0 0,0 0 0 0 0,-12-9 1 0 0,10 3-2143 0 0,4 1 447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3.957"/>
    </inkml:context>
    <inkml:brush xml:id="br0">
      <inkml:brushProperty name="width" value="0.05" units="cm"/>
      <inkml:brushProperty name="height" value="0.05" units="cm"/>
    </inkml:brush>
  </inkml:definitions>
  <inkml:trace contextRef="#ctx0" brushRef="#br0">0 498 612 0 0,'4'5'1046'0'0,"0"0"0"0"0,-1 0 0 0 0,0 0 0 0 0,0 1 0 0 0,0-1 0 0 0,-1 1 0 0 0,1 0 0 0 0,-1 0-1 0 0,2 10 1 0 0,2 28 4225 0 0,-6-15 1241 0 0,-11-45-5350 0 0,7 4-920 0 0,0 0 0 0 0,0 0 0 0 0,1 0 0 0 0,1-1 0 0 0,0 1 0 0 0,1-1 0 0 0,0 1 0 0 0,1-1 0 0 0,2-20 0 0 0,-2 18-54 0 0,3-20 113 0 0,1-1 0 0 0,1 1 0 0 0,3 0-1 0 0,17-52 1 0 0,-18 66-158 0 0,1 1-1 0 0,0 1 1 0 0,2-1 0 0 0,0 1 0 0 0,26-34 0 0 0,-30 46-99 0 0,-1 0 1 0 0,1 1 0 0 0,0 0 0 0 0,1 0 0 0 0,0 0 0 0 0,0 1 0 0 0,0 0 0 0 0,0 1 0 0 0,1-1 0 0 0,0 1-1 0 0,0 1 1 0 0,0 0 0 0 0,0 0 0 0 0,0 0 0 0 0,1 1 0 0 0,-1 0 0 0 0,10 0 0 0 0,-15 1-31 0 0,1 1 0 0 0,0 0 0 0 0,-1 0 1 0 0,1 0-1 0 0,-1 0 0 0 0,1 1 0 0 0,-1-1 1 0 0,1 1-1 0 0,-1 0 0 0 0,1 0 0 0 0,-1 0 0 0 0,0 1 1 0 0,1-1-1 0 0,-1 1 0 0 0,0 0 0 0 0,0-1 1 0 0,0 2-1 0 0,0-1 0 0 0,-1 0 0 0 0,1 0 0 0 0,0 1 1 0 0,-1 0-1 0 0,0-1 0 0 0,1 1 0 0 0,-1 0 1 0 0,0 0-1 0 0,2 5 0 0 0,-2-1-2 0 0,1-1-1 0 0,-1 1 1 0 0,-1 0 0 0 0,1-1 0 0 0,-1 1-1 0 0,-1 0 1 0 0,1 0 0 0 0,-1 0-1 0 0,0 0 1 0 0,-1 0 0 0 0,1-1-1 0 0,-1 1 1 0 0,-3 10 0 0 0,-2 0-16 0 0,-1 0 1 0 0,0-1 0 0 0,-1 1 0 0 0,-1-2-1 0 0,0 1 1 0 0,-1-1 0 0 0,-1 0-1 0 0,-1-1 1 0 0,0-1 0 0 0,0 0 0 0 0,-1 0-1 0 0,-1-1 1 0 0,0-1 0 0 0,-1 0-1 0 0,0-1 1 0 0,0-1 0 0 0,-32 14-1 0 0,44-22-36 0 0,0 0-1 0 0,0 0 0 0 0,0 0 0 0 0,0-1 0 0 0,0 1 0 0 0,0-1 0 0 0,0 1 0 0 0,-1-1 0 0 0,1 0 0 0 0,0-1 0 0 0,0 1 0 0 0,-4-1 0 0 0,5 0-67 0 0,7 1-259 0 0,7 0 435 0 0,0 0-1 0 0,0 0 1 0 0,0 2 0 0 0,-1-1 0 0 0,1 2-1 0 0,0-1 1 0 0,-1 2 0 0 0,1-1-1 0 0,21 11 1 0 0,-19-7 104 0 0,0 1 0 0 0,0 0-1 0 0,0 1 1 0 0,-1 1 0 0 0,0 0-1 0 0,-1 0 1 0 0,14 15 0 0 0,-23-20-661 0 0,1-2-1 0 0,0 1 1 0 0,1 0 0 0 0,-1-1 0 0 0,1 0 0 0 0,5 3 0 0 0,-2-2-2233 0 0,-1-1 0 0 0,0 0 0 0 0,14 4 1 0 0,-9-5-198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4.314"/>
    </inkml:context>
    <inkml:brush xml:id="br0">
      <inkml:brushProperty name="width" value="0.05" units="cm"/>
      <inkml:brushProperty name="height" value="0.05" units="cm"/>
    </inkml:brush>
  </inkml:definitions>
  <inkml:trace contextRef="#ctx0" brushRef="#br0">196 33 288 0 0,'-1'-2'355'0'0,"0"-1"0"0"0,-1 1 0 0 0,1 0 1 0 0,0 0-1 0 0,-1 0 0 0 0,1 1 0 0 0,-1-1 0 0 0,0 0 0 0 0,1 0 1 0 0,-1 1-1 0 0,0-1 0 0 0,0 1 0 0 0,0 0 0 0 0,0 0 0 0 0,0-1 0 0 0,0 1 1 0 0,-1 0-1 0 0,1 1 0 0 0,0-1 0 0 0,-4-1 0 0 0,2 2 25 0 0,1 0 0 0 0,0 1 0 0 0,-1-1 0 0 0,1 0 0 0 0,0 1 0 0 0,-1 0 0 0 0,1 0 0 0 0,0 0-1 0 0,0 0 1 0 0,0 0 0 0 0,-1 1 0 0 0,1-1 0 0 0,-2 3 0 0 0,-6 3 588 0 0,1 1-1 0 0,0 0 1 0 0,1 1 0 0 0,-1 0-1 0 0,2 0 1 0 0,-13 18-1 0 0,17-22-607 0 0,1 0 0 0 0,0 1 0 0 0,0-1 0 0 0,0 1 0 0 0,1-1 0 0 0,0 1-1 0 0,0 0 1 0 0,0 0 0 0 0,1 0 0 0 0,-1 11 0 0 0,2-14-211 0 0,0 1 0 0 0,0-1 0 0 0,0 1-1 0 0,1 0 1 0 0,-1-1 0 0 0,1 1 0 0 0,0-1 0 0 0,0 1 0 0 0,0-1 0 0 0,1 0 0 0 0,-1 1 0 0 0,1-1 0 0 0,0 0 0 0 0,0 0 0 0 0,0 0 0 0 0,0 0 0 0 0,0 0 0 0 0,1-1 0 0 0,-1 1 0 0 0,4 2-1 0 0,4 2 93 0 0,0 0 0 0 0,0-1 0 0 0,1 0 0 0 0,0 0-1 0 0,0-1 1 0 0,0 0 0 0 0,1-1 0 0 0,0-1-1 0 0,-1 0 1 0 0,23 3 0 0 0,-3-3-401 0 0,-1-2 1 0 0,1-1-1 0 0,35-4 1 0 0,-63 4 574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4.751"/>
    </inkml:context>
    <inkml:brush xml:id="br0">
      <inkml:brushProperty name="width" value="0.05" units="cm"/>
      <inkml:brushProperty name="height" value="0.05" units="cm"/>
    </inkml:brush>
  </inkml:definitions>
  <inkml:trace contextRef="#ctx0" brushRef="#br0">21 1 1024 0 0,'-20'13'16845'0'0,"40"-9"-15767"0"0,1-1 1 0 0,0 0-1 0 0,0-1 0 0 0,26-2 1 0 0,-12 1-402 0 0,956-8 5929 0 0,-876 5-5989 0 0,31-4 463 0 0,47-1-555 0 0,-184 9-1591 0 0,-12 2-2333 0 0,-16 6-4313 0 0,15-9 6721 0 0,-5 4-2366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6.729"/>
    </inkml:context>
    <inkml:brush xml:id="br0">
      <inkml:brushProperty name="width" value="0.05" units="cm"/>
      <inkml:brushProperty name="height" value="0.05" units="cm"/>
      <inkml:brushProperty name="color" value="#004F8B"/>
    </inkml:brush>
  </inkml:definitions>
  <inkml:trace contextRef="#ctx0" brushRef="#br0">198 160 468 0 0,'-82'-43'2452'0'0,"-14"-8"7923"0"0,95 51-9952 0 0,-1-1-1 0 0,1 0 1 0 0,0 0-1 0 0,0 1 1 0 0,-1-1-1 0 0,1 0 0 0 0,0 0 1 0 0,0-1-1 0 0,0 1 1 0 0,0 0-1 0 0,0 0 1 0 0,0 0-1 0 0,0-1 1 0 0,1 1-1 0 0,-1 0 1 0 0,0-1-1 0 0,1 1 1 0 0,-1-2-1 0 0,1 2-251 0 0,0 0 0 0 0,0 0 1 0 0,1 0-1 0 0,-1 0 0 0 0,1 0 0 0 0,-1 0 1 0 0,1 0-1 0 0,-1 0 0 0 0,1 1 0 0 0,-1-1 0 0 0,1 0 1 0 0,0 0-1 0 0,-1 0 0 0 0,1 1 0 0 0,0-1 0 0 0,0 0 1 0 0,-1 1-1 0 0,1-1 0 0 0,0 1 0 0 0,0-1 0 0 0,0 1 1 0 0,0-1-1 0 0,0 1 0 0 0,0 0 0 0 0,0-1 0 0 0,0 1 1 0 0,0 0-1 0 0,2 0 0 0 0,22-7 1024 0 0,1 1 0 0 0,0 2 0 0 0,1 0 1 0 0,48 1-1 0 0,112 13-1988 0 0,-94-2-5233 0 0,-27-4-1376 0 0,-26-5 4309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5.480"/>
    </inkml:context>
    <inkml:brush xml:id="br0">
      <inkml:brushProperty name="width" value="0.05" units="cm"/>
      <inkml:brushProperty name="height" value="0.05" units="cm"/>
    </inkml:brush>
  </inkml:definitions>
  <inkml:trace contextRef="#ctx0" brushRef="#br0">333 210 848 0 0,'-8'6'1365'0'0,"1"1"0"0"0,0 0 0 0 0,1 0 1 0 0,-1 0-1 0 0,-10 17 0 0 0,-23 46 2381 0 0,33-57-3002 0 0,-195 374 13699 0 0,199-380-13758 0 0,3-6-426 0 0,-1 1 1 0 0,1-1-1 0 0,-1 1 0 0 0,1-1 0 0 0,-1 1 1 0 0,0-1-1 0 0,1 0 0 0 0,-1 1 0 0 0,0-1 1 0 0,0 0-1 0 0,0 0 0 0 0,0 1 0 0 0,0-1 0 0 0,-2 1 1 0 0,2-2-254 0 0,1-1 0 0 0,-1 1 0 0 0,0 0 1 0 0,1-1-1 0 0,-1 1 0 0 0,0-1 0 0 0,1 1 0 0 0,-1-1 1 0 0,1 1-1 0 0,-1-1 0 0 0,1 1 0 0 0,-1-1 1 0 0,1 0-1 0 0,-1 1 0 0 0,1-1 0 0 0,0 0 1 0 0,-1 1-1 0 0,1-1 0 0 0,0 0 0 0 0,-1 0 0 0 0,1 1 1 0 0,0-1-1 0 0,0 0 0 0 0,0 0 0 0 0,0 1 1 0 0,0-1-1 0 0,0-1 0 0 0,-2-27 40 0 0,1 25-45 0 0,-1-54-1 0 0,3 0 0 0 0,2 0 0 0 0,2 0 0 0 0,3 0 0 0 0,19-67 0 0 0,-21 104 0 0 0,1 0 0 0 0,0 1 0 0 0,2 0 0 0 0,0 1 0 0 0,1 0 0 0 0,25-35 0 0 0,-25 42 0 0 0,0 0 0 0 0,1 0 0 0 0,1 1 0 0 0,-1 0 0 0 0,2 1 0 0 0,-1 0 0 0 0,2 1 0 0 0,-1 1 0 0 0,1 0 0 0 0,15-6 0 0 0,-26 13 0 0 0,0-1 0 0 0,0 1 0 0 0,0 0 0 0 0,0 0 0 0 0,0 0 0 0 0,0 1 0 0 0,0-1 0 0 0,0 1 0 0 0,0 0 0 0 0,0 0 0 0 0,1 0 0 0 0,-1 0 0 0 0,0 0 0 0 0,0 1 0 0 0,0-1 0 0 0,0 1 0 0 0,0 0 0 0 0,0 0 0 0 0,0 0 0 0 0,5 3 0 0 0,-6-2 0 0 0,0 0 0 0 0,0 0 0 0 0,0 0 0 0 0,0 0 0 0 0,0 0 0 0 0,0 1 0 0 0,0-1 0 0 0,-1 1 0 0 0,1 0 0 0 0,-1-1 0 0 0,0 1 0 0 0,0 0 0 0 0,0 0 0 0 0,0 0 0 0 0,0-1 0 0 0,-1 1 0 0 0,1 0 0 0 0,-1 0 0 0 0,0 0 0 0 0,0 0 0 0 0,0 6 0 0 0,-2 5 0 0 0,0 1 0 0 0,0-1 0 0 0,-2 0 0 0 0,0 0 0 0 0,0 0 0 0 0,-1 0 0 0 0,-1 0 0 0 0,-12 21 0 0 0,-3-1 0 0 0,-48 61 0 0 0,46-70 0 0 0,0-1 0 0 0,-2-1 0 0 0,-1-1 0 0 0,0-1 0 0 0,-39 23 0 0 0,105-38 0 0 0,-21-2 0 0 0,1 0 0 0 0,-1 2 0 0 0,-1 0 0 0 0,1 1 0 0 0,-1 0 0 0 0,25 15 0 0 0,-34-16 0 0 0,1 0 0 0 0,-2 0 0 0 0,1 1 0 0 0,-1 0 0 0 0,0 1 0 0 0,0-1 0 0 0,-1 1 0 0 0,0 1 0 0 0,-1 0 0 0 0,0 0 0 0 0,0 0 0 0 0,-1 0 0 0 0,7 15 0 0 0,-12-20-635 0 0,2 0 1 0 0,-1-1-1 0 0,0 1 1 0 0,1-1-1 0 0,-1 0 1 0 0,1 1-1 0 0,0-1 1 0 0,0 0-1 0 0,0 0 1 0 0,1 0-1 0 0,-1 0 1 0 0,1 0-1 0 0,-1-1 1 0 0,1 1-1 0 0,0-1 0 0 0,0 0 1 0 0,0 0-1 0 0,0 0 1 0 0,1 0-1 0 0,5 2 1 0 0,1-2-2699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6.066"/>
    </inkml:context>
    <inkml:brush xml:id="br0">
      <inkml:brushProperty name="width" value="0.05" units="cm"/>
      <inkml:brushProperty name="height" value="0.05" units="cm"/>
    </inkml:brush>
  </inkml:definitions>
  <inkml:trace contextRef="#ctx0" brushRef="#br0">35 384 320 0 0,'-19'4'15820'0'0,"17"-7"-14913"0"0,0 0 0 0 0,1 0-1 0 0,-1 0 1 0 0,1 0 0 0 0,0-1-1 0 0,-1-4 1 0 0,-2-25 1980 0 0,7-32-732 0 0,-3 63-2058 0 0,2-14 198 0 0,1 1 0 0 0,0-1 1 0 0,1 1-1 0 0,1 0 0 0 0,0 0 1 0 0,1 0-1 0 0,0 0 0 0 0,13-19 1 0 0,-14 26-160 0 0,0 0 0 0 0,1 0 1 0 0,0 1-1 0 0,0-1 0 0 0,1 1 0 0 0,0 1 1 0 0,0-1-1 0 0,0 1 0 0 0,1 1 1 0 0,0-1-1 0 0,0 1 0 0 0,0 0 0 0 0,1 1 1 0 0,-1 0-1 0 0,12-3 0 0 0,-15 6-118 0 0,0 0-1 0 0,0 0 1 0 0,0 1-1 0 0,0-1 1 0 0,0 1-1 0 0,0 0 1 0 0,0 1-1 0 0,0-1 0 0 0,0 1 1 0 0,0 0-1 0 0,0 1 1 0 0,0-1-1 0 0,0 1 1 0 0,0 0-1 0 0,-1 0 1 0 0,1 0-1 0 0,-1 1 1 0 0,5 3-1 0 0,-6-5-19 0 0,-1 1 0 0 0,1 0 0 0 0,-1 1 0 0 0,0-1 1 0 0,0 0-1 0 0,0 1 0 0 0,0-1 0 0 0,0 1 0 0 0,0 0 0 0 0,-1-1 0 0 0,0 1 0 0 0,1 0 0 0 0,-1 0 0 0 0,0 0 1 0 0,0 0-1 0 0,-1 0 0 0 0,1 0 0 0 0,0 0 0 0 0,-1 0 0 0 0,0 0 0 0 0,0 1 0 0 0,0-1 0 0 0,0 0 0 0 0,0 0 1 0 0,-1 0-1 0 0,0 0 0 0 0,1 0 0 0 0,-1 0 0 0 0,-2 6 0 0 0,-2 0-3 0 0,1 0 0 0 0,-1 0 1 0 0,0-1-1 0 0,-1 1 0 0 0,0-1 0 0 0,-1 0 0 0 0,-11 11 0 0 0,-6 2-144 0 0,-28 20-1 0 0,39-31-26 0 0,14-10 133 0 0,-1 1-1 0 0,1-1 1 0 0,-1 1 0 0 0,1-1-1 0 0,-1 1 1 0 0,1-1 0 0 0,0 1 0 0 0,-1-1-1 0 0,1 0 1 0 0,0 1 0 0 0,-1-1-1 0 0,1 0 1 0 0,0 1 0 0 0,0-1-1 0 0,-1 0 1 0 0,1 0 0 0 0,0 0 0 0 0,0 0-1 0 0,-1 0 1 0 0,1 1 0 0 0,1-2-1 0 0,24 6-108 0 0,-7-2 112 0 0,1 1-1 0 0,-1 0 1 0 0,0 2-1 0 0,22 8 1 0 0,-35-11 71 0 0,1 0 0 0 0,-1 0 0 0 0,1 0 0 0 0,-1 1 0 0 0,0 0 0 0 0,0 0-1 0 0,-1 1 1 0 0,1 0 0 0 0,-1 0 0 0 0,0 0 0 0 0,-1 0 0 0 0,1 1 0 0 0,-1 0 0 0 0,7 12 0 0 0,-10-16-7 0 0,0 1-1 0 0,-1-1 1 0 0,1 0 0 0 0,-1 0-1 0 0,0 1 1 0 0,1-1-1 0 0,-1 0 1 0 0,0 0-1 0 0,0 1 1 0 0,-1-1 0 0 0,1 0-1 0 0,0 1 1 0 0,-1-1-1 0 0,1 0 1 0 0,-1 0-1 0 0,0 0 1 0 0,0 0 0 0 0,0 0-1 0 0,0 0 1 0 0,0 0-1 0 0,0 0 1 0 0,-1 0-1 0 0,1 0 1 0 0,0 0 0 0 0,-1-1-1 0 0,0 1 1 0 0,1 0-1 0 0,-1-1 1 0 0,0 0 0 0 0,-3 3-1 0 0,-4 2 86 0 0,0-1 0 0 0,0 1 0 0 0,0-2 0 0 0,-1 1 0 0 0,-13 3 0 0 0,-3 0-104 0 0,-1-1-1 0 0,-42 5 1 0 0,53-11-17 0 0,1 0 1 0 0,-1 0-1 0 0,0-2 1 0 0,1 0 0 0 0,-31-6-1 0 0,29 0-232 0 0,11 0-2264 0 0,15-17-10066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6.716"/>
    </inkml:context>
    <inkml:brush xml:id="br0">
      <inkml:brushProperty name="width" value="0.05" units="cm"/>
      <inkml:brushProperty name="height" value="0.05" units="cm"/>
    </inkml:brush>
  </inkml:definitions>
  <inkml:trace contextRef="#ctx0" brushRef="#br0">0 296 540 0 0,'0'0'1308'0'0,"3"3"242"0"0,4 5-703 0 0,-1 1 0 0 0,0-1 1 0 0,0 1-1 0 0,0 0 0 0 0,6 17 1 0 0,18 55 1905 0 0,-15-37-1258 0 0,8 19 454 0 0,9 26 2340 0 0,47 90 0 0 0,-78-176-4050 0 0,0-1-1 0 0,1 0 0 0 0,-1 0 0 0 0,0 0 0 0 0,1 0 1 0 0,-1 0-1 0 0,1 0 0 0 0,-1 0 0 0 0,1-1 0 0 0,3 4 1 0 0,-5-5-164 0 0,1 0 1 0 0,-1 0 0 0 0,1 0-1 0 0,-1 0 1 0 0,0 0 0 0 0,1 1-1 0 0,-1-1 1 0 0,1 0 0 0 0,-1 0-1 0 0,1 0 1 0 0,-1 0 0 0 0,1 0-1 0 0,-1 0 1 0 0,0-1 0 0 0,1 1-1 0 0,-1 0 1 0 0,1 0 0 0 0,-1 0 0 0 0,1 0-1 0 0,-1 0 1 0 0,0-1 0 0 0,1 1-1 0 0,-1 0 1 0 0,12-15 797 0 0,3-17-86 0 0,-2-1 1 0 0,18-68-1 0 0,-21 64-511 0 0,5-17-95 0 0,119-357 1200 0 0,-115 363-1381 0 0,-8 16 0 0 0,24-43 0 0 0,-35 74-18 0 0,1 0 1 0 0,-1 1-1 0 0,1-1 1 0 0,-1 0-1 0 0,1 1 1 0 0,-1-1-1 0 0,1 1 1 0 0,-1-1-1 0 0,1 1 0 0 0,-1-1 1 0 0,1 1-1 0 0,-1 0 1 0 0,1-1-1 0 0,0 1 1 0 0,-1 0-1 0 0,1-1 1 0 0,0 1-1 0 0,-1 0 0 0 0,1 0 1 0 0,0-1-1 0 0,0 1 1 0 0,-1 0-1 0 0,1 0 1 0 0,0 0-1 0 0,-1 0 1 0 0,1 0-1 0 0,0 0 0 0 0,0 0 1 0 0,-1 0-1 0 0,1 1 1 0 0,0-1-1 0 0,0 0 1 0 0,-1 0-1 0 0,1 1 1 0 0,0-1-1 0 0,-1 0 0 0 0,1 1 1 0 0,-1-1-1 0 0,1 0 1 0 0,0 1-1 0 0,-1-1 1 0 0,1 1-1 0 0,-1-1 1 0 0,1 1-1 0 0,-1-1 1 0 0,1 1-1 0 0,0 0 0 0 0,26 33-1631 0 0,-24-30 1365 0 0,56 80-10037 0 0,-41-54 6952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7.068"/>
    </inkml:context>
    <inkml:brush xml:id="br0">
      <inkml:brushProperty name="width" value="0.05" units="cm"/>
      <inkml:brushProperty name="height" value="0.05" units="cm"/>
    </inkml:brush>
  </inkml:definitions>
  <inkml:trace contextRef="#ctx0" brushRef="#br0">36 1 196 0 0,'-6'38'12520'0'0,"-4"17"-6909"0"0,0 1-2623 0 0,7-36-1736 0 0,0 0 0 0 0,1 0 0 0 0,1 0 0 0 0,1 0 0 0 0,3 33-1 0 0,-2-47-1187 0 0,0-1-1 0 0,1 0 1 0 0,-1 1-1 0 0,1-1 1 0 0,0 0-1 0 0,1 0 0 0 0,-1 0 1 0 0,1 0-1 0 0,0-1 1 0 0,0 1-1 0 0,4 4 1 0 0,-3-6-540 0 0,-1 0 1 0 0,0 0 0 0 0,1-1-1 0 0,-1 1 1 0 0,1-1 0 0 0,0 0-1 0 0,0 0 1 0 0,0 0 0 0 0,0 0-1 0 0,0-1 1 0 0,1 0 0 0 0,-1 0 0 0 0,0 0-1 0 0,1 0 1 0 0,7 0 0 0 0,2-2-3193 0 0,0-1 526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7.410"/>
    </inkml:context>
    <inkml:brush xml:id="br0">
      <inkml:brushProperty name="width" value="0.05" units="cm"/>
      <inkml:brushProperty name="height" value="0.05" units="cm"/>
    </inkml:brush>
  </inkml:definitions>
  <inkml:trace contextRef="#ctx0" brushRef="#br0">95 275 104 0 0,'-21'-17'4207'0'0,"8"4"4278"0"0,21 6-6841 0 0,1 0 1 0 0,0 0-1 0 0,0 1 1 0 0,12-5-1 0 0,-15 8-1288 0 0,1-1 0 0 0,-1 1 0 0 0,0-1 0 0 0,0 0 0 0 0,0 0 0 0 0,-1-1 0 0 0,1 0 0 0 0,-1 0 0 0 0,0 0 0 0 0,-1 0 0 0 0,1-1 0 0 0,4-8 0 0 0,-8 11-278 0 0,0 0 0 0 0,0 0 0 0 0,0 0 0 0 0,-1 0 0 0 0,1 0 0 0 0,-1-1 0 0 0,0 1 0 0 0,0 0 0 0 0,0 0 0 0 0,0 0 1 0 0,0 0-1 0 0,-1 0 0 0 0,0 0 0 0 0,1 0 0 0 0,-1 0 0 0 0,0 0 0 0 0,-1 0 0 0 0,1 0 0 0 0,0 1 0 0 0,-1-1 0 0 0,0 0 0 0 0,1 1 0 0 0,-1-1 0 0 0,0 1 0 0 0,-3-3 0 0 0,-1-1 36 0 0,0 0 0 0 0,0 0 0 0 0,-1 1 1 0 0,1-1-1 0 0,-1 1 0 0 0,-1 1 0 0 0,-14-8 1 0 0,15 10-19 0 0,0-1 1 0 0,-1 1-1 0 0,1 1 1 0 0,-1-1-1 0 0,0 1 1 0 0,-13 0-1 0 0,19 1-71 0 0,-1 0 1 0 0,1 0-1 0 0,0 1 0 0 0,-1-1 0 0 0,1 1 0 0 0,0-1 0 0 0,-1 1 0 0 0,1 0 0 0 0,0 0 0 0 0,0 0 0 0 0,-4 2 0 0 0,5-2-18 0 0,0 0 0 0 0,0 0 0 0 0,1 0 0 0 0,-1 0 0 0 0,0 0 0 0 0,0 0 0 0 0,0 0 0 0 0,1 0 0 0 0,-1 0 0 0 0,1 0 0 0 0,-1 1 0 0 0,1-1 0 0 0,-1 0 0 0 0,1 0 0 0 0,0 1 0 0 0,0-1 0 0 0,-1 0 0 0 0,1 0 0 0 0,0 1-1 0 0,0-1 1 0 0,0 0 0 0 0,1 3 0 0 0,0 0-129 0 0,0-1-1 0 0,0 1 1 0 0,0 0-1 0 0,1-1 0 0 0,0 1 1 0 0,-1-1-1 0 0,1 0 1 0 0,0 1-1 0 0,1-1 0 0 0,-1 0 1 0 0,1 0-1 0 0,5 5 1 0 0,36 27-2778 0 0,-33-28 474 0 0,1 0-1 0 0,25 10 1 0 0,-2-4-654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7.798"/>
    </inkml:context>
    <inkml:brush xml:id="br0">
      <inkml:brushProperty name="width" value="0.05" units="cm"/>
      <inkml:brushProperty name="height" value="0.05" units="cm"/>
    </inkml:brush>
  </inkml:definitions>
  <inkml:trace contextRef="#ctx0" brushRef="#br0">1 0 336 0 0,'9'5'2385'0'0,"0"-1"1"0"0,0-1-1 0 0,1 1 1 0 0,-1-1-1 0 0,17 2 1 0 0,54 4 4232 0 0,-41-6-5319 0 0,33 5-199 0 0,11 3 1933 0 0,1-4 1 0 0,119-6 0 0 0,-201 0-3034 0 0,2 0 0 0 0,9-9 0 0 0,-10 5-80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49.304"/>
    </inkml:context>
    <inkml:brush xml:id="br0">
      <inkml:brushProperty name="width" value="0.05" units="cm"/>
      <inkml:brushProperty name="height" value="0.05" units="cm"/>
    </inkml:brush>
  </inkml:definitions>
  <inkml:trace contextRef="#ctx0" brushRef="#br0">14 15 688 0 0,'-6'-15'9456'0'0,"10"38"-3920"0"0,0 6-3906 0 0,-6 165 3452 0 0,-2-121-3842 0 0,4-45-742 0 0,-1-6 964 0 0,-5 42 0 0 0,5-60-1271 0 0,-1 16 1459 0 0,5-12-4298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1.289"/>
    </inkml:context>
    <inkml:brush xml:id="br0">
      <inkml:brushProperty name="width" value="0.05" units="cm"/>
      <inkml:brushProperty name="height" value="0.05" units="cm"/>
    </inkml:brush>
  </inkml:definitions>
  <inkml:trace contextRef="#ctx0" brushRef="#br0">195 27 340 0 0,'-7'-12'3045'0'0,"-1"-3"8480"0"0,4 26-9235 0 0,-17 107 2666 0 0,0-2-3234 0 0,-62 288 1242 0 0,44-191-6346 0 0,34-189 1883 0 0,2-15 663 0 0,0 0-1569 0 0,2 1-4930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2.092"/>
    </inkml:context>
    <inkml:brush xml:id="br0">
      <inkml:brushProperty name="width" value="0.05" units="cm"/>
      <inkml:brushProperty name="height" value="0.05" units="cm"/>
    </inkml:brush>
  </inkml:definitions>
  <inkml:trace contextRef="#ctx0" brushRef="#br0">23 347 140 0 0,'-4'-9'868'0'0,"0"0"1"0"0,1 0-1 0 0,0 0 0 0 0,0-1 1 0 0,1 0-1 0 0,1 1 0 0 0,-1-1 1 0 0,1-10-1 0 0,2 14-433 0 0,-1 0-1 0 0,1 0 1 0 0,0 0-1 0 0,1 0 1 0 0,-1 0-1 0 0,1 0 1 0 0,0 0-1 0 0,1 1 1 0 0,-1-1 0 0 0,1 1-1 0 0,0 0 1 0 0,1-1-1 0 0,-1 1 1 0 0,5-4-1 0 0,5-7 279 0 0,1 1-1 0 0,1 1 0 0 0,0 1 0 0 0,1 0 0 0 0,0 0 1 0 0,1 2-1 0 0,0 0 0 0 0,23-10 0 0 0,-24 14-368 0 0,1 1-1 0 0,-1 0 1 0 0,1 2-1 0 0,0 0 1 0 0,0 1-1 0 0,0 0 1 0 0,0 2-1 0 0,1 0 1 0 0,-1 1-1 0 0,18 2 1 0 0,-15 0-54 0 0,-1 0 0 0 0,1 2-1 0 0,-1 1 1 0 0,0 0 0 0 0,31 14 0 0 0,-43-16-218 0 0,0 0-1 0 0,-1 0 0 0 0,1 1 0 0 0,-1 0 1 0 0,0 0-1 0 0,0 1 0 0 0,-1 0 0 0 0,1 0 1 0 0,-1 0-1 0 0,0 0 0 0 0,0 1 0 0 0,-1 0 1 0 0,0 0-1 0 0,0 0 0 0 0,0 1 0 0 0,-1-1 1 0 0,0 1-1 0 0,4 10 0 0 0,-6-11-76 0 0,-1-1 0 0 0,1 1 0 0 0,-1 0 0 0 0,0 0 0 0 0,0 0 0 0 0,-1 0 0 0 0,1 0-1 0 0,-1 0 1 0 0,-1-1 0 0 0,1 1 0 0 0,-1 0 0 0 0,0-1 0 0 0,0 1 0 0 0,-1-1 0 0 0,1 0 0 0 0,-1 0 0 0 0,-1 0 0 0 0,1 0-1 0 0,-1 0 1 0 0,1-1 0 0 0,-1 1 0 0 0,-8 5 0 0 0,1 0-91 0 0,0 0-1 0 0,0-1 0 0 0,-1-1 1 0 0,-1 0-1 0 0,1-1 1 0 0,-1 0-1 0 0,0-1 1 0 0,-16 5-1 0 0,19-7 43 0 0,-1-1 0 0 0,0-1-1 0 0,0 0 1 0 0,-18 1 0 0 0,28-3 104 0 0,4-1-10 0 0,7-3 2 0 0,0 1 0 0 0,0 0 0 0 0,1 0 0 0 0,-1 1 0 0 0,0 1 0 0 0,18-1 0 0 0,68 2 252 0 0,-85 1-260 0 0,15 0 79 0 0,0 1 0 0 0,45 10 0 0 0,-64-11-85 0 0,0 1-1 0 0,0 0 1 0 0,0 0 0 0 0,0 1 0 0 0,-1 0 0 0 0,1 0 0 0 0,-1 1 0 0 0,1 0-1 0 0,-1 0 1 0 0,-1 0 0 0 0,1 1 0 0 0,0 0 0 0 0,-1 0 0 0 0,7 8 0 0 0,-11-11-14 0 0,0 0 1 0 0,0 0-1 0 0,0 0 1 0 0,0 1-1 0 0,-1-1 1 0 0,1 0 0 0 0,0 0-1 0 0,-1 0 1 0 0,0 1-1 0 0,1-1 1 0 0,-1 0-1 0 0,0 0 1 0 0,0 1 0 0 0,-1-1-1 0 0,1 0 1 0 0,0 0-1 0 0,-1 1 1 0 0,1-1 0 0 0,-1 0-1 0 0,0 0 1 0 0,1 0-1 0 0,-1 0 1 0 0,0 0-1 0 0,0 0 1 0 0,-1 0 0 0 0,1 0-1 0 0,0 0 1 0 0,-1 0-1 0 0,1-1 1 0 0,-1 1-1 0 0,-2 2 1 0 0,-2 2 31 0 0,-1 0 0 0 0,0-1 0 0 0,0 0 1 0 0,0 0-1 0 0,-1 0 0 0 0,1-1 0 0 0,-11 4 0 0 0,-1-1-4 0 0,0-2 0 0 0,0 0 0 0 0,-1-1 0 0 0,1 0-1 0 0,-1-2 1 0 0,0-1 0 0 0,0 0 0 0 0,-24-3 0 0 0,7-1-614 0 0,1-2 0 0 0,1-2 0 0 0,-59-19 0 0 0,77 18-566 0 0,34-2-11826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2.996"/>
    </inkml:context>
    <inkml:brush xml:id="br0">
      <inkml:brushProperty name="width" value="0.05" units="cm"/>
      <inkml:brushProperty name="height" value="0.05" units="cm"/>
    </inkml:brush>
  </inkml:definitions>
  <inkml:trace contextRef="#ctx0" brushRef="#br0">78 285 252 0 0,'0'0'187'0'0,"1"-1"-1"0"0,-1 1 1 0 0,0 0 0 0 0,1 0-1 0 0,-1 0 1 0 0,0-1 0 0 0,0 1-1 0 0,1 0 1 0 0,-1 0-1 0 0,0 0 1 0 0,1 0 0 0 0,-1 0-1 0 0,0 0 1 0 0,1 0 0 0 0,-1 0-1 0 0,0 0 1 0 0,1 0 0 0 0,-1 0-1 0 0,0 0 1 0 0,1 0 0 0 0,-1 0-1 0 0,0 0 1 0 0,1 0 0 0 0,-1 0-1 0 0,0 0 1 0 0,1 0-1 0 0,-1 0 1 0 0,0 0 0 0 0,1 1-1 0 0,-1-1 1 0 0,0 0 0 0 0,0 0-1 0 0,1 0 1 0 0,-1 1 0 0 0,0-1-1 0 0,0 0 1 0 0,1 0 0 0 0,-1 1-1 0 0,0-1 1 0 0,3 18 3360 0 0,-9 22-763 0 0,6-38-2510 0 0,-11 46 2737 0 0,-2-1-1 0 0,-31 74 0 0 0,44-120-2871 0 0,0 0 0 0 0,-1-1 0 0 0,1 1 0 0 0,0 0 0 0 0,0-1 0 0 0,-1 1 0 0 0,1 0 0 0 0,0-1 0 0 0,-1 1 0 0 0,1-1 0 0 0,-1 1 0 0 0,1 0 0 0 0,-1-1 0 0 0,1 1 0 0 0,-1-1 0 0 0,1 1 0 0 0,-1-1 0 0 0,1 0 0 0 0,-1 1 0 0 0,-1 0 0 0 0,2-2-98 0 0,-1 1-1 0 0,1 0 1 0 0,0 0 0 0 0,-1-1 0 0 0,1 1 0 0 0,-1 0 0 0 0,1-1-1 0 0,0 1 1 0 0,0 0 0 0 0,-1-1 0 0 0,1 1 0 0 0,0-1 0 0 0,0 1-1 0 0,-1 0 1 0 0,1-1 0 0 0,0 1 0 0 0,0-1 0 0 0,0 1 0 0 0,0-1 0 0 0,-1 1-1 0 0,1-1 1 0 0,0 0 0 0 0,-3-35 686 0 0,6-10-322 0 0,1 1 0 0 0,3 0 0 0 0,12-45 0 0 0,-13 67-293 0 0,2 0 0 0 0,0 1 0 0 0,1 0 1 0 0,1 0-1 0 0,1 1 0 0 0,0 1 0 0 0,25-32 0 0 0,-26 40-56 0 0,1 2 0 0 0,-1-1 0 0 0,2 1 0 0 0,-1 1 0 0 0,16-9-1 0 0,-22 14-33 0 0,0 1-1 0 0,1 0 0 0 0,0 0 0 0 0,-1 0 0 0 0,1 1 1 0 0,0 0-1 0 0,0 0 0 0 0,1 0 0 0 0,-1 1 1 0 0,0 0-1 0 0,0 0 0 0 0,1 1 0 0 0,-1 0 0 0 0,11 1 1 0 0,-15-1-25 0 0,0 1 0 0 0,0-1 1 0 0,0 1-1 0 0,0-1 1 0 0,0 1-1 0 0,-1 0 0 0 0,1 0 1 0 0,0 0-1 0 0,0 0 1 0 0,-1 0-1 0 0,1 1 1 0 0,-1-1-1 0 0,1 0 0 0 0,-1 1 1 0 0,1-1-1 0 0,-1 1 1 0 0,0 0-1 0 0,1 1 1 0 0,0 0-18 0 0,0 1 0 0 0,-1-1 0 0 0,0 1 1 0 0,1-1-1 0 0,-1 1 0 0 0,-1 0 1 0 0,1-1-1 0 0,-1 1 0 0 0,1 4 0 0 0,-1 3-38 0 0,-1-1-1 0 0,0 0 1 0 0,0 1 0 0 0,-1-1-1 0 0,0 0 1 0 0,-5 11-1 0 0,0-1-78 0 0,-1-1 0 0 0,-1 0 0 0 0,0-1 0 0 0,-2 0 0 0 0,0-1 0 0 0,-1 0-1 0 0,-1 0 1 0 0,0-2 0 0 0,-1 1 0 0 0,-1-2 0 0 0,0 0 0 0 0,-1-1 0 0 0,-1 0 0 0 0,0-1 0 0 0,-22 11 0 0 0,27-18-53 0 0,12-8 152 0 0,2 2 60 0 0,-1 0 0 0 0,1 1-1 0 0,-1-1 1 0 0,1 0 0 0 0,-1 0-1 0 0,1 1 1 0 0,0-1-1 0 0,0 1 1 0 0,-1-1 0 0 0,1 1-1 0 0,0 0 1 0 0,3 0 0 0 0,4 0 128 0 0,1 1 1 0 0,0 1 0 0 0,0-1 0 0 0,0 2-1 0 0,-1-1 1 0 0,1 1 0 0 0,-1 1-1 0 0,0 0 1 0 0,0 0 0 0 0,15 10 0 0 0,-10-5 56 0 0,0 1 0 0 0,-1 1 1 0 0,0 0-1 0 0,-1 1 0 0 0,17 20 1 0 0,-26-27-666 0 0,1-1 1 0 0,0 0 0 0 0,0 0-1 0 0,1 0 1 0 0,-1 0-1 0 0,1-1 1 0 0,0 0-1 0 0,10 5 1 0 0,-12-6-609 0 0,1-1 0 0 0,0 0 0 0 0,-1 0 0 0 0,1 0 0 0 0,0 0 0 0 0,0-1 0 0 0,0 1 0 0 0,0-1 0 0 0,4 0 0 0 0,4-2-1753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7.079"/>
    </inkml:context>
    <inkml:brush xml:id="br0">
      <inkml:brushProperty name="width" value="0.05" units="cm"/>
      <inkml:brushProperty name="height" value="0.05" units="cm"/>
      <inkml:brushProperty name="color" value="#004F8B"/>
    </inkml:brush>
  </inkml:definitions>
  <inkml:trace contextRef="#ctx0" brushRef="#br0">531 20 480 0 0,'0'0'658'0'0,"-12"-5"1306"0"0,7 4-1320 0 0,0 0 0 0 0,0 0-1 0 0,0 1 1 0 0,0 0-1 0 0,0 0 1 0 0,0 0 0 0 0,0 0-1 0 0,-9 2 1 0 0,-39 12 2612 0 0,48-13-3031 0 0,-11 4 692 0 0,0 0 0 0 0,0 2 0 0 0,1-1 0 0 0,0 2 0 0 0,0 0 0 0 0,0 1 0 0 0,1 1-1 0 0,1 0 1 0 0,-1 0 0 0 0,-20 23 0 0 0,31-30-621 0 0,1 0-1 0 0,-1 0 1 0 0,1 0-1 0 0,0 1 1 0 0,0-1-1 0 0,0 1 1 0 0,1-1-1 0 0,-1 1 1 0 0,1 0-1 0 0,0-1 1 0 0,0 1 0 0 0,0 0-1 0 0,0 0 1 0 0,1 5-1 0 0,0-7-164 0 0,0 0-1 0 0,0 1 0 0 0,1-1 1 0 0,-1 0-1 0 0,1 0 0 0 0,-1 0 1 0 0,1 0-1 0 0,0 0 1 0 0,0 0-1 0 0,0 0 0 0 0,0 0 1 0 0,0 0-1 0 0,1-1 1 0 0,-1 1-1 0 0,0 0 0 0 0,1-1 1 0 0,-1 1-1 0 0,1-1 0 0 0,0 1 1 0 0,-1-1-1 0 0,1 0 1 0 0,0 0-1 0 0,0 0 0 0 0,0 0 1 0 0,0 0-1 0 0,3 1 0 0 0,5 1-28 0 0,0 0 0 0 0,-1-1 0 0 0,1-1-1 0 0,0 0 1 0 0,0 0 0 0 0,0-1-1 0 0,0 0 1 0 0,0-1 0 0 0,0 0 0 0 0,0 0-1 0 0,-1-1 1 0 0,17-5 0 0 0,-20 5-37 0 0,-1 0 0 0 0,0 0 0 0 0,0-1 0 0 0,0 1 1 0 0,0-1-1 0 0,-1 0 0 0 0,1-1 0 0 0,-1 1 0 0 0,0-1 0 0 0,7-7 1 0 0,-8 8-50 0 0,-1 0 0 0 0,-1 0 1 0 0,1 0-1 0 0,0 0 1 0 0,-1-1-1 0 0,1 1 1 0 0,-1 0-1 0 0,0-1 1 0 0,0 1-1 0 0,-1-1 0 0 0,1 1 1 0 0,-1-1-1 0 0,1 0 1 0 0,-1 1-1 0 0,0-1 1 0 0,0 1-1 0 0,-1-1 1 0 0,0-3-1 0 0,0 1-15 0 0,-1 1 1 0 0,0 0-1 0 0,0 1 0 0 0,0-1 0 0 0,-1 0 1 0 0,1 1-1 0 0,-1-1 0 0 0,0 1 1 0 0,-1 0-1 0 0,1 0 0 0 0,-1 0 1 0 0,1 0-1 0 0,-1 0 0 0 0,0 1 0 0 0,-1 0 1 0 0,1 0-1 0 0,-6-3 0 0 0,-4-2-24 0 0,0 1 0 0 0,-1 0-1 0 0,0 1 1 0 0,-22-6 0 0 0,14 7-591 0 0,0 0 1 0 0,0 2 0 0 0,0 0 0 0 0,-46 2 0 0 0,-38 12-8801 0 0,78-7 5954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3.321"/>
    </inkml:context>
    <inkml:brush xml:id="br0">
      <inkml:brushProperty name="width" value="0.05" units="cm"/>
      <inkml:brushProperty name="height" value="0.05" units="cm"/>
    </inkml:brush>
  </inkml:definitions>
  <inkml:trace contextRef="#ctx0" brushRef="#br0">196 1 356 0 0,'-8'0'784'0'0,"1"-1"0"0"0,0 1 0 0 0,0 1 0 0 0,-1-1 0 0 0,1 1 0 0 0,0 1 0 0 0,0-1 0 0 0,0 1 0 0 0,0 0 0 0 0,0 1 0 0 0,1-1 0 0 0,-1 2 0 0 0,1-1 0 0 0,-1 1 0 0 0,1-1 0 0 0,-9 9 0 0 0,9-8-255 0 0,0 1 0 0 0,1 1 0 0 0,-1-1 0 0 0,1 1 0 0 0,0 0 0 0 0,1 0 0 0 0,-1 1 0 0 0,1-1 1 0 0,0 1-1 0 0,1 0 0 0 0,0 0 0 0 0,0 0 0 0 0,0 0 0 0 0,1 1 0 0 0,-2 10 0 0 0,3-15-332 0 0,1 1 0 0 0,0-1 0 0 0,0 0 0 0 0,0 0 0 0 0,0 0 0 0 0,1 1 0 0 0,-1-1 0 0 0,1 0 0 0 0,0 0 0 0 0,0 0 0 0 0,0 0 0 0 0,0 0 0 0 0,1 0 0 0 0,-1 0 0 0 0,1 0 0 0 0,0-1 0 0 0,2 5 0 0 0,0-3 18 0 0,0 0 1 0 0,1 0-1 0 0,-1-1 0 0 0,1 0 0 0 0,-1 1 0 0 0,1-1 1 0 0,0-1-1 0 0,0 1 0 0 0,7 2 0 0 0,4 0-4 0 0,-1-1-1 0 0,1 0 1 0 0,0-1-1 0 0,0 0 1 0 0,33-1 0 0 0,6-3-1485 0 0,-30 0-1728 0 0,1 1-6080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3.776"/>
    </inkml:context>
    <inkml:brush xml:id="br0">
      <inkml:brushProperty name="width" value="0.05" units="cm"/>
      <inkml:brushProperty name="height" value="0.05" units="cm"/>
    </inkml:brush>
  </inkml:definitions>
  <inkml:trace contextRef="#ctx0" brushRef="#br0">36 1 328 0 0,'-8'1'904'0'0,"5"-1"-243"0"0,1 0-1 0 0,-1 1 1 0 0,0-1-1 0 0,1 1 1 0 0,-1 0 0 0 0,1-1-1 0 0,-1 1 1 0 0,-3 2 3450 0 0,68 8 2281 0 0,33-8-3587 0 0,-18-2-1171 0 0,587 34 6205 0 0,-421-36-5174 0 0,-193-1-2874 0 0,-40 2-615 0 0,-5 0-1800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4.508"/>
    </inkml:context>
    <inkml:brush xml:id="br0">
      <inkml:brushProperty name="width" value="0.05" units="cm"/>
      <inkml:brushProperty name="height" value="0.05" units="cm"/>
    </inkml:brush>
  </inkml:definitions>
  <inkml:trace contextRef="#ctx0" brushRef="#br0">211 228 6473 0 0,'-4'2'1214'0'0,"1"0"0"0"0,-1 1 1 0 0,1-1-1 0 0,-1 1 1 0 0,1-1-1 0 0,0 1 0 0 0,-3 4 1 0 0,-16 26 3169 0 0,14-14-3897 0 0,1 1 1 0 0,-5 20-1 0 0,2-6 718 0 0,2-11-711 0 0,-88 248 6248 0 0,96-270-6684 0 0,0 0-1 0 0,0 0 0 0 0,-1 0 1 0 0,1 0-1 0 0,0 0 0 0 0,-1 0 0 0 0,1-1 1 0 0,0 1-1 0 0,-1 0 0 0 0,1 0 1 0 0,-1 0-1 0 0,0 0 0 0 0,1 0 0 0 0,-1-1 1 0 0,1 1-1 0 0,-1 0 0 0 0,0-1 1 0 0,0 1-1 0 0,0 0 0 0 0,1-1 0 0 0,-3 1 1 0 0,3-2 10 0 0,-1 0 1 0 0,0-1 0 0 0,1 1 0 0 0,-1-1-1 0 0,1 1 1 0 0,-1-1 0 0 0,1 0 0 0 0,0 1-1 0 0,0-1 1 0 0,-1 1 0 0 0,1-1 0 0 0,0 0-1 0 0,1 1 1 0 0,-1-3 0 0 0,1-24-69 0 0,2 0 0 0 0,0 0 0 0 0,9-29 0 0 0,26-81 0 0 0,-26 97 0 0 0,2 0 0 0 0,1 2 0 0 0,3 0 0 0 0,28-49 0 0 0,-38 76 0 0 0,0 0 0 0 0,1 0 0 0 0,0 1 0 0 0,1 0 0 0 0,0 0 0 0 0,1 1 0 0 0,0 1 0 0 0,0 0 0 0 0,1 0 0 0 0,0 1 0 0 0,1 1 0 0 0,0 0 0 0 0,0 0 0 0 0,0 1 0 0 0,1 1 0 0 0,17-4 0 0 0,-27 8 0 0 0,0 0 0 0 0,0 1 0 0 0,1-1 0 0 0,-1 1 0 0 0,0 0 0 0 0,0 1 0 0 0,0-1 0 0 0,0 1 0 0 0,0-1 0 0 0,0 1 0 0 0,0 0 0 0 0,0 1 0 0 0,0-1 0 0 0,0 1 0 0 0,0-1 0 0 0,-1 1 0 0 0,1 1 0 0 0,5 3 0 0 0,-7-4 0 0 0,0 0 0 0 0,1 0 0 0 0,-1 1 0 0 0,0-1 0 0 0,0 1 0 0 0,0-1 0 0 0,-1 1 0 0 0,1 0 0 0 0,-1-1 0 0 0,1 1 0 0 0,-1 0 0 0 0,0 0 0 0 0,0 0 0 0 0,0 0 0 0 0,0 1 0 0 0,-1-1 0 0 0,1 0 0 0 0,-1 0 0 0 0,0 0 0 0 0,0 0 0 0 0,0 1 0 0 0,0-1 0 0 0,-1 0 0 0 0,-1 5 0 0 0,-1 3-2 0 0,0 0-1 0 0,-1 0 1 0 0,-1-1-1 0 0,0 1 1 0 0,0-1 0 0 0,-1 0-1 0 0,0 0 1 0 0,-1-1-1 0 0,0 0 1 0 0,0 0-1 0 0,-1-1 1 0 0,0 0 0 0 0,-14 10-1 0 0,-7 4-30 0 0,-1-2 0 0 0,-63 30 0 0 0,92-50 24 0 0,0 0 0 0 0,0 1 0 0 0,1-1 0 0 0,-1 0 0 0 0,1 1 0 0 0,-1-1 0 0 0,0 1-1 0 0,1-1 1 0 0,-1 1 0 0 0,1-1 0 0 0,-1 1 0 0 0,1-1 0 0 0,-1 1 0 0 0,1-1 0 0 0,-1 1 0 0 0,1 0-1 0 0,0-1 1 0 0,-1 1 0 0 0,1 0 0 0 0,0-1 0 0 0,0 1 0 0 0,0 0 0 0 0,-1-1 0 0 0,1 1-1 0 0,0 0 1 0 0,0 0 0 0 0,0-1 0 0 0,0 1 0 0 0,0 0 0 0 0,0 0 0 0 0,0-1 0 0 0,0 1 0 0 0,0 0-1 0 0,1-1 1 0 0,-1 1 0 0 0,0 0 0 0 0,0 0 0 0 0,1-1 0 0 0,-1 1 0 0 0,0 0 0 0 0,1-1 0 0 0,-1 1-1 0 0,1-1 1 0 0,-1 1 0 0 0,1-1 0 0 0,-1 1 0 0 0,1-1 0 0 0,-1 1 0 0 0,2 0 0 0 0,4 6 150 0 0,1-1 1 0 0,1 0-1 0 0,10 6 0 0 0,-5-3-121 0 0,25 24-20 0 0,0 0 1 0 0,-2 3 0 0 0,39 50 0 0 0,-69-78-1221 0 0,1 0-1 0 0,0-1 1 0 0,1 0 0 0 0,0 0-1 0 0,0 0 1 0 0,0-1 0 0 0,0 0 0 0 0,1-1-1 0 0,14 7 1 0 0,-10-7-2302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5.209"/>
    </inkml:context>
    <inkml:brush xml:id="br0">
      <inkml:brushProperty name="width" value="0.05" units="cm"/>
      <inkml:brushProperty name="height" value="0.05" units="cm"/>
    </inkml:brush>
  </inkml:definitions>
  <inkml:trace contextRef="#ctx0" brushRef="#br0">105 480 468 0 0,'-13'6'19452'0'0,"3"-9"-12310"0"0,8 1-6663 0 0,1 0 0 0 0,-1-1 0 0 0,1 1 0 0 0,-1 0 0 0 0,1 0 0 0 0,0-1 0 0 0,0 1 0 0 0,0-1 0 0 0,-1-2 0 0 0,-2-8-230 0 0,1-1 0 0 0,-2-24 0 0 0,3 15-234 0 0,2 0-1 0 0,1 0 1 0 0,0 0-1 0 0,2 0 1 0 0,1 0 0 0 0,0 0-1 0 0,2 1 1 0 0,0 0-1 0 0,11-23 1 0 0,-12 34-13 0 0,0 1 0 0 0,1 0 0 0 0,0 0 0 0 0,0 1 1 0 0,1 0-1 0 0,1 0 0 0 0,0 0 0 0 0,15-13 0 0 0,-16 17-2 0 0,0 0 0 0 0,0 0 1 0 0,1 1-1 0 0,0 0 0 0 0,0 1 0 0 0,0-1 1 0 0,0 1-1 0 0,0 1 0 0 0,0 0 0 0 0,1 0 1 0 0,0 0-1 0 0,15 0 0 0 0,-14 3 0 0 0,0-1 0 0 0,0 1 0 0 0,0 1 0 0 0,-1-1 0 0 0,1 2 0 0 0,0-1 0 0 0,-1 1 0 0 0,17 8 0 0 0,-22-9 0 0 0,0 0 0 0 0,-1-1 0 0 0,1 2 0 0 0,-1-1 0 0 0,1 0 0 0 0,-1 0 0 0 0,0 1 0 0 0,0 0 0 0 0,0 0 0 0 0,0 0 0 0 0,-1 0 0 0 0,1 0 0 0 0,-1 0 0 0 0,0 1 0 0 0,1-1 0 0 0,-2 1 0 0 0,1 0 0 0 0,0-1 0 0 0,-1 1 0 0 0,1 0 0 0 0,-1 0 0 0 0,0 0 0 0 0,0 7 0 0 0,-1-6 0 0 0,-1 0 0 0 0,0-1 0 0 0,0 1 0 0 0,-1 0 0 0 0,1-1 0 0 0,-1 1 0 0 0,0-1 0 0 0,0 1 0 0 0,-1-1 0 0 0,1 0 0 0 0,-1 0 0 0 0,0 0 0 0 0,0 0 0 0 0,0 0 0 0 0,-5 3 0 0 0,-1 1 0 0 0,0 0 0 0 0,0-1 0 0 0,0 0 0 0 0,-1 0 0 0 0,-13 6 0 0 0,14-9-54 0 0,3 0-80 0 0,-2 0 0 0 0,1-1 0 0 0,0 0 0 0 0,-1 0 0 0 0,1-1 1 0 0,-12 2-1 0 0,30-3 176 0 0,-1 1 1 0 0,0 0 0 0 0,12 4 0 0 0,-3-1 174 0 0,2 1-163 0 0,0 1 1 0 0,-1 0 0 0 0,0 1 0 0 0,-1 1 0 0 0,0 1 0 0 0,0 1 0 0 0,-1 1-1 0 0,0 0 1 0 0,-1 1 0 0 0,17 17 0 0 0,-32-28-55 0 0,0 0 0 0 0,0 0 0 0 0,0 0 0 0 0,-1 0 0 0 0,1 0 0 0 0,0 1 0 0 0,-1-1 0 0 0,1 0 0 0 0,-1 1 0 0 0,0 0 0 0 0,0-1 0 0 0,0 1 0 0 0,0 0 0 0 0,0 3 0 0 0,-1-5 0 0 0,0 1 0 0 0,0 0 0 0 0,-1-1 0 0 0,1 1 0 0 0,-1 0 0 0 0,1-1 0 0 0,-1 1 0 0 0,1-1 0 0 0,-1 1 0 0 0,0-1 0 0 0,0 1 0 0 0,0-1 0 0 0,0 0 0 0 0,0 1 0 0 0,0-1 0 0 0,0 0 0 0 0,0 0 0 0 0,-1 0 0 0 0,1 0 0 0 0,0 0 0 0 0,-1 0 0 0 0,1 0 0 0 0,-1 0 0 0 0,-2 1 0 0 0,-11 5 0 0 0,-1 0 0 0 0,1-2 0 0 0,-1 0 0 0 0,0 0 0 0 0,0-1 0 0 0,0-1 0 0 0,-23 1 0 0 0,-121-3 0 0 0,129-2 0 0 0,14 1-36 0 0,-22 0-1059 0 0,0-2 0 0 0,-1-2 1 0 0,-56-12-1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5.814"/>
    </inkml:context>
    <inkml:brush xml:id="br0">
      <inkml:brushProperty name="width" value="0.05" units="cm"/>
      <inkml:brushProperty name="height" value="0.05" units="cm"/>
    </inkml:brush>
  </inkml:definitions>
  <inkml:trace contextRef="#ctx0" brushRef="#br0">2 427 8305 0 0,'-2'-29'13314'0'0,"15"42"-12018"0"0,-9-10-1084 0 0,10 14 177 0 0,-1 2 0 0 0,0-1 0 0 0,-1 2 0 0 0,-1 0 0 0 0,15 40 0 0 0,4 6 181 0 0,-11-28-242 0 0,-10-17-83 0 0,1-1 0 0 0,1 0 0 0 0,1-1 1 0 0,1 0-1 0 0,25 30 0 0 0,-38-49-185 0 0,1 1 1 0 0,0 0-1 0 0,0 0 0 0 0,-1-1 0 0 0,1 1 1 0 0,0 0-1 0 0,0-1 0 0 0,-1 1 1 0 0,1-1-1 0 0,0 1 0 0 0,0-1 1 0 0,0 1-1 0 0,0-1 0 0 0,0 0 1 0 0,0 1-1 0 0,0-1 0 0 0,0 0 1 0 0,0 0-1 0 0,0 0 0 0 0,0 1 1 0 0,0-1-1 0 0,0 0 0 0 0,0-1 1 0 0,0 1-1 0 0,0 0 0 0 0,0 0 1 0 0,0 0-1 0 0,0-1 0 0 0,0 1 0 0 0,0 0 1 0 0,0-1-1 0 0,0 1 0 0 0,0-1 1 0 0,0 1-1 0 0,-1-1 0 0 0,1 1 1 0 0,0-1-1 0 0,0 0 0 0 0,0 1 1 0 0,-1-1-1 0 0,1 0 0 0 0,0 0 1 0 0,-1 1-1 0 0,1-1 0 0 0,0-2 1 0 0,4-5 167 0 0,-1 1 0 0 0,0-1 0 0 0,-1 0 1 0 0,4-13-1 0 0,-3 11-24 0 0,26-89 204 0 0,21-114 1 0 0,7-144-409 0 0,-57 326 23 0 0,-2 24-48 0 0,1-1-1 0 0,1 1 0 0 0,-1-1 0 0 0,4-13 1 0 0,-4 20-53 0 0,0 1 0 0 0,0 0 1 0 0,0 0-1 0 0,0 0 0 0 0,0 0 1 0 0,0 0-1 0 0,0 0 0 0 0,0 0 1 0 0,0-1-1 0 0,1 1 0 0 0,-1 0 1 0 0,0 0-545 0 0,0 0 544 0 0,1 0 1 0 0,-1 0-1 0 0,0-1 0 0 0,0 1 1 0 0,0 0-1 0 0,0 0 0 0 0,0 0 1 0 0,0 0-1 0 0,0 0 0 0 0,1 0 1 0 0,-1 0-1 0 0,0 0 0 0 0,0 0 1 0 0,0 0-1 0 0,0 0 0 0 0,0 0 1 0 0,0 0-1 0 0,0 0 0 0 0,1 0 1 0 0,-1 1-1 0 0,0-1 0 0 0,0 0 1 0 0,0 0-1 0 0,0 0 0 0 0,0 0 1 0 0,0 0-1 0 0,0 0 0 0 0,1 0 1 0 0,7 7-1758 0 0,5 9-2277 0 0,-2 0 290 0 0,-1 1 548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6.526"/>
    </inkml:context>
    <inkml:brush xml:id="br0">
      <inkml:brushProperty name="width" value="0.05" units="cm"/>
      <inkml:brushProperty name="height" value="0.05" units="cm"/>
    </inkml:brush>
  </inkml:definitions>
  <inkml:trace contextRef="#ctx0" brushRef="#br0">70 109 228 0 0,'5'14'2246'0'0,"0"1"0"0"0,-1 1 0 0 0,4 23 1 0 0,-6-17-507 0 0,-1-1 1 0 0,-1 1-1 0 0,-1 0 1 0 0,0-1-1 0 0,-2 1 1 0 0,-1-1-1 0 0,-9 31 1 0 0,13-50-1449 0 0,-1-1 0 0 0,1 1 0 0 0,-1 0-1 0 0,0-1 1 0 0,0 1 0 0 0,0-1 0 0 0,0 0 0 0 0,0 1 0 0 0,0-1 0 0 0,0 0 0 0 0,-2 2 1197 0 0,2-5-914 0 0,-1-3-377 0 0,0-1-1 0 0,0 1 1 0 0,1-1 0 0 0,0 1-1 0 0,0-1 1 0 0,0 0 0 0 0,1 0-1 0 0,0 1 1 0 0,0-1-1 0 0,0 0 1 0 0,3-10 0 0 0,3-12 264 0 0,9-28 1 0 0,-11 42-153 0 0,2-5-226 0 0,1 0 0 0 0,0 1 0 0 0,2 0 1 0 0,0 1-1 0 0,13-20 0 0 0,-14 26-57 0 0,1-1 0 0 0,0 2 0 0 0,0-1 0 0 0,1 1 0 0 0,0 1 0 0 0,0 0 0 0 0,1 0 0 0 0,14-7 0 0 0,-22 14-27 0 0,0 0 0 0 0,0 1 0 0 0,1 0 0 0 0,-1-1 0 0 0,0 1 0 0 0,1 0 0 0 0,-1 1 0 0 0,1-1 0 0 0,-1 1 0 0 0,1-1 0 0 0,-1 1 0 0 0,1 0 0 0 0,-1 0 0 0 0,1 1 0 0 0,-1-1 0 0 0,5 2 0 0 0,-7-2 0 0 0,1 1 0 0 0,-1 0 0 0 0,1-1 0 0 0,-1 1 0 0 0,1 0 0 0 0,-1 0 0 0 0,0 0 0 0 0,1 0 0 0 0,-1 0 0 0 0,0 1 0 0 0,0-1 0 0 0,1 0 0 0 0,-1 0 0 0 0,0 1 0 0 0,-1-1 0 0 0,1 1 0 0 0,0-1 0 0 0,0 1 0 0 0,-1-1 0 0 0,1 1 0 0 0,0 0 0 0 0,-1-1 0 0 0,0 1 0 0 0,1 0 0 0 0,-1-1 0 0 0,0 1 0 0 0,0 0 0 0 0,0-1 0 0 0,0 1 0 0 0,0 0 0 0 0,0 0 0 0 0,-1-1 0 0 0,1 1 0 0 0,0 0 0 0 0,-2 1 0 0 0,0 8-48 0 0,-2-1 0 0 0,0 1 0 0 0,0-1 0 0 0,0 0 0 0 0,-2 0 0 0 0,1-1 0 0 0,-1 0 0 0 0,0 0 1 0 0,-1 0-1 0 0,-15 15 0 0 0,12-14-33 0 0,-1 0 0 0 0,-1-1 0 0 0,1 0 0 0 0,-1-1 0 0 0,-1 0 0 0 0,1-1 0 0 0,-27 11 0 0 0,35-17-107 0 0,-1 1-1 0 0,0-1 0 0 0,0 0 0 0 0,1 0 1 0 0,-7 0-1 0 0,10-1-131 0 0,5 0-757 0 0,22 2 1072 0 0,-1 1 1 0 0,0 1-1 0 0,-1 2 1 0 0,1 0-1 0 0,-1 1 1 0 0,0 2 0 0 0,-1 0-1 0 0,0 2 1 0 0,0 0-1 0 0,-1 2 1 0 0,28 21-1 0 0,-45-31 62 0 0,0 1 0 0 0,-1 0-1 0 0,0 0 1 0 0,0 0-1 0 0,0 0 1 0 0,0 1-1 0 0,-1 0 1 0 0,1 0 0 0 0,4 9-1 0 0,-8-12-3 0 0,1 0 0 0 0,0 0 0 0 0,0 1-1 0 0,-1-1 1 0 0,0 0 0 0 0,1 0 0 0 0,-1 1-1 0 0,0-1 1 0 0,0 0 0 0 0,0 1 0 0 0,0-1 0 0 0,-1 0-1 0 0,1 0 1 0 0,-1 1 0 0 0,1-1 0 0 0,-1 0-1 0 0,0 0 1 0 0,0 0 0 0 0,0 0 0 0 0,0 0 0 0 0,0 0-1 0 0,0 0 1 0 0,0 0 0 0 0,-1 0 0 0 0,1 0-1 0 0,-4 2 1 0 0,-3 3 56 0 0,0 0 0 0 0,-1-1 0 0 0,0 0-1 0 0,0-1 1 0 0,-1 0 0 0 0,1 0 0 0 0,-1-1 0 0 0,0 0-1 0 0,0-1 1 0 0,-1 0 0 0 0,1-1 0 0 0,0 0 0 0 0,-15 1-1 0 0,-13-1-549 0 0,-1 0 0 0 0,-47-6 0 0 0,70 3-200 0 0,-8-1-505 0 0,-28-4 0 0 0,45 4 235 0 0,1 1-1 0 0,-1-1 1 0 0,1 0-1 0 0,0-1 1 0 0,-7-3-1 0 0,16 2-1534 0 0,-1 3 1934 0 0,0 0-1 0 0,0-1 0 0 0,0 1 1 0 0,0 0-1 0 0,0 0 1 0 0,4-1-1 0 0,33-10-4393 0 0,-8 3 2873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6.960"/>
    </inkml:context>
    <inkml:brush xml:id="br0">
      <inkml:brushProperty name="width" value="0.05" units="cm"/>
      <inkml:brushProperty name="height" value="0.05" units="cm"/>
    </inkml:brush>
  </inkml:definitions>
  <inkml:trace contextRef="#ctx0" brushRef="#br0">126 12 60 0 0,'0'-1'381'0'0,"-1"1"1"0"0,1-1-1 0 0,-1 0 0 0 0,1 0 1 0 0,-1 1-1 0 0,1-1 1 0 0,-1 0-1 0 0,0 1 0 0 0,1-1 1 0 0,-1 1-1 0 0,0-1 0 0 0,1 1 1 0 0,-1-1-1 0 0,0 1 1 0 0,0 0-1 0 0,0-1 0 0 0,1 1 1 0 0,-1 0-1 0 0,0-1 0 0 0,0 1 1 0 0,0 0-1 0 0,0 0 0 0 0,0 0 1 0 0,1 0-1 0 0,-1 0 1 0 0,0 0-1 0 0,0 0 0 0 0,-1 0 1 0 0,0 1 137 0 0,-1-1 1 0 0,1 1 0 0 0,-1 0 0 0 0,1 1-1 0 0,0-1 1 0 0,-1 0 0 0 0,1 0 0 0 0,0 1-1 0 0,-3 2 1 0 0,-4 4 679 0 0,2 0 0 0 0,-1 0-1 0 0,-10 15 1 0 0,13-15-884 0 0,0 1 0 0 0,1-1 0 0 0,0 1 0 0 0,1 0 0 0 0,-1-1 0 0 0,2 2 0 0 0,-1-1 0 0 0,1 0 0 0 0,1 0 0 0 0,-1 1 0 0 0,2-1 0 0 0,-1 1 0 0 0,1-1 0 0 0,1 1 0 0 0,0-1 0 0 0,0 0 0 0 0,1 1 0 0 0,0-1 0 0 0,0 0 0 0 0,1 0 0 0 0,1 0 0 0 0,-1 0 0 0 0,1-1 0 0 0,1 1 0 0 0,-1-1 0 0 0,2 0 0 0 0,-1 0 0 0 0,1-1 0 0 0,0 0 0 0 0,0 0 0 0 0,1 0 0 0 0,0-1 0 0 0,1 0 0 0 0,-1 0 0 0 0,1 0 0 0 0,16 8 0 0 0,-15-11-458 0 0,-1 1 1 0 0,0-1-1 0 0,1-1 1 0 0,-1 0-1 0 0,1 0 1 0 0,0 0-1 0 0,-1-1 1 0 0,1 0-1 0 0,0-1 0 0 0,0 0 1 0 0,0-1-1 0 0,0 1 1 0 0,-1-2-1 0 0,1 1 1 0 0,0-1-1 0 0,16-6 0 0 0,-6 0-324 0 0,-1 0 0 0 0,1-1-1 0 0,-1-1 1 0 0,-1-1 0 0 0,0 0-1 0 0,20-18 1 0 0,-27 15-8982 0 0,-7 10 6427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7.306"/>
    </inkml:context>
    <inkml:brush xml:id="br0">
      <inkml:brushProperty name="width" value="0.05" units="cm"/>
      <inkml:brushProperty name="height" value="0.05" units="cm"/>
    </inkml:brush>
  </inkml:definitions>
  <inkml:trace contextRef="#ctx0" brushRef="#br0">76 53 240 0 0,'-6'0'466'0'0,"-29"0"3464"0"0,1-4 14716 0 0,52 2-16556 0 0,21-1-165 0 0,72-7 2638 0 0,-58-2-5704 0 0,-43 8-712 0 0,1 0-1 0 0,17-9 0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7.631"/>
    </inkml:context>
    <inkml:brush xml:id="br0">
      <inkml:brushProperty name="width" value="0.05" units="cm"/>
      <inkml:brushProperty name="height" value="0.05" units="cm"/>
    </inkml:brush>
  </inkml:definitions>
  <inkml:trace contextRef="#ctx0" brushRef="#br0">58 135 8169 0 0,'-16'-3'5155'0'0,"11"2"-3553"0"0,1 0 0 0 0,-1 0 1 0 0,0-1-1 0 0,1 1 0 0 0,-1-1 1 0 0,-5-3 1522 0 0,10 5-3078 0 0,-1 0 0 0 0,1 0-1 0 0,0 0 1 0 0,0 0 0 0 0,0 0 0 0 0,0 0 0 0 0,0 0-1 0 0,0 0 1 0 0,-1 0 0 0 0,1 0 0 0 0,0 0-1 0 0,0 0 1 0 0,0 0 0 0 0,0 0 0 0 0,0 0 0 0 0,0 0-1 0 0,0-1 1 0 0,-1 1 0 0 0,1 0 0 0 0,0 0 0 0 0,0 0-1 0 0,0 0 1 0 0,0 0 0 0 0,0 0 0 0 0,0 0-1 0 0,0 0 1 0 0,0-1 0 0 0,0 1 0 0 0,0 0 0 0 0,0 0-1 0 0,0 0 1 0 0,0 0 0 0 0,0 0 0 0 0,0 0 0 0 0,0-1-1 0 0,0 1 1 0 0,0 0 0 0 0,0 0 0 0 0,0 0-1 0 0,0 0 1 0 0,0 0 0 0 0,0 0 0 0 0,0-1 0 0 0,0 1-1 0 0,0 0 1 0 0,0 0 0 0 0,6-6 1120 0 0,7-3-444 0 0,21-6-321 0 0,1 2 0 0 0,49-11 0 0 0,77-10 846 0 0,-97 22-1087 0 0,-59 11-154 0 0,-3 1-18 0 0,0 0 0 0 0,-1-1 0 0 0,1 1 0 0 0,0 0 1 0 0,0 0-1 0 0,0 0 0 0 0,0 0 0 0 0,0 0 0 0 0,0 1 0 0 0,0-1 0 0 0,0 1 0 0 0,2 0 0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4:59.659"/>
    </inkml:context>
    <inkml:brush xml:id="br0">
      <inkml:brushProperty name="width" value="0.05" units="cm"/>
      <inkml:brushProperty name="height" value="0.05" units="cm"/>
    </inkml:brush>
  </inkml:definitions>
  <inkml:trace contextRef="#ctx0" brushRef="#br0">0 347 272 0 0,'0'0'114'0'0,"0"-1"0"0"0,0 1 0 0 0,1-1 0 0 0,-1 1 0 0 0,0-1 0 0 0,0 1-1 0 0,0-1 1 0 0,0 1 0 0 0,0-1 0 0 0,1 1 0 0 0,-1-1 0 0 0,0 1 0 0 0,0-1 0 0 0,1 1 0 0 0,-1-1 0 0 0,0 1 0 0 0,1 0-1 0 0,-1-1 1 0 0,0 1 0 0 0,1 0 0 0 0,-1-1 0 0 0,1 1 0 0 0,-1 0 0 0 0,0 0 0 0 0,1-1 0 0 0,-1 1 0 0 0,1 0 0 0 0,-1 0 0 0 0,1 0-1 0 0,-1-1 1 0 0,1 1 0 0 0,-1 0 0 0 0,1 0 0 0 0,-1 0 0 0 0,1 0 0 0 0,-1 0 0 0 0,1 0 0 0 0,-1 0 0 0 0,1 0 0 0 0,-1 0 0 0 0,1 0-1 0 0,-1 1 1 0 0,1-1 0 0 0,0 0 0 0 0,21 11 2084 0 0,-22-11-2205 0 0,10 7 448 0 0,-1 0-1 0 0,-1 0 1 0 0,1 1 0 0 0,-1 0 0 0 0,0 1 0 0 0,-1 0 0 0 0,0 0 0 0 0,7 12 0 0 0,40 81 1471 0 0,-53-99-1840 0 0,20 50 1424 0 0,-2 0 1 0 0,20 88-1 0 0,-11 11 895 0 0,15 56 1938 0 0,-41-201-4044 0 0,-1-4-111 0 0,-1-1 0 0 0,1 1 0 0 0,0 0 0 0 0,0-1 0 0 0,0 1 0 0 0,0-1-1 0 0,0 1 1 0 0,0-1 0 0 0,4 4 782 0 0,17-34 267 0 0,12-54-387 0 0,-3-2 1 0 0,23-102 0 0 0,-37 123-508 0 0,10-35-128 0 0,128-412 747 0 0,-142 471-948 0 0,-8 21 0 0 0,1 0 0 0 0,15-29 0 0 0,-21 47-38 0 0,0-1 1 0 0,1 1-1 0 0,-1-1 0 0 0,0 1 1 0 0,1 0-1 0 0,-1-1 0 0 0,0 1 1 0 0,1 0-1 0 0,-1-1 1 0 0,0 1-1 0 0,1 0 0 0 0,-1 0 1 0 0,0-1-1 0 0,1 1 0 0 0,-1 0 1 0 0,1 0-1 0 0,-1 0 0 0 0,1-1 1 0 0,-1 1-1 0 0,1 0 0 0 0,-1 0 1 0 0,0 0-1 0 0,1 0 1 0 0,-1 0-1 0 0,1 0 0 0 0,-1 0 1 0 0,1 0-1 0 0,-1 0 0 0 0,1 0 1 0 0,-1 0-1 0 0,1 0 0 0 0,-1 0 1 0 0,1 1-1 0 0,-1-1 0 0 0,0 0 1 0 0,1 0-1 0 0,-1 0 1 0 0,1 1-1 0 0,-1-1 0 0 0,0 0 1 0 0,1 0-1 0 0,-1 1 0 0 0,1-1 1 0 0,-1 0-1 0 0,0 1 0 0 0,1 0 1 0 0,17 21-3389 0 0,-14-17 2628 0 0,32 46-6997 0 0,-17-22 4541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7.415"/>
    </inkml:context>
    <inkml:brush xml:id="br0">
      <inkml:brushProperty name="width" value="0.05" units="cm"/>
      <inkml:brushProperty name="height" value="0.05" units="cm"/>
      <inkml:brushProperty name="color" value="#004F8B"/>
    </inkml:brush>
  </inkml:definitions>
  <inkml:trace contextRef="#ctx0" brushRef="#br0">12 10 128 0 0,'-11'-10'11470'0'0,"11"29"-3508"0"0,1-8-8953 0 0,1 19 4105 0 0,11 48 0 0 0,7-9-2236 0 0,-17-60-2568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0.190"/>
    </inkml:context>
    <inkml:brush xml:id="br0">
      <inkml:brushProperty name="width" value="0.05" units="cm"/>
      <inkml:brushProperty name="height" value="0.05" units="cm"/>
    </inkml:brush>
  </inkml:definitions>
  <inkml:trace contextRef="#ctx0" brushRef="#br0">376 139 388 0 0,'1'-2'477'0'0,"0"0"-1"0"0,-1 0 1 0 0,1 0 0 0 0,0 0-1 0 0,-1 0 1 0 0,1 0 0 0 0,-1 0-1 0 0,0-1 1 0 0,1 1-1 0 0,-1 0 1 0 0,0 0 0 0 0,0 0-1 0 0,-1-1 1 0 0,1 1 0 0 0,0 0-1 0 0,-1 0 1 0 0,1 0 0 0 0,-2-3-1 0 0,0 2 10 0 0,0-1 1 0 0,0 1-1 0 0,0 0 0 0 0,0 0 0 0 0,0 0 1 0 0,-1 0-1 0 0,1 0 0 0 0,-1 1 0 0 0,-6-5 1 0 0,2 2 45 0 0,0 0 0 0 0,-1 0 0 0 0,0 1 0 0 0,0 1 0 0 0,0-1 0 0 0,0 1 0 0 0,0 1 0 0 0,-14-3 0 0 0,9 4-99 0 0,1 0-1 0 0,0 1 1 0 0,-1 0-1 0 0,1 1 1 0 0,-1 1 0 0 0,1 0-1 0 0,0 1 1 0 0,0 0-1 0 0,-21 8 1 0 0,24-7-224 0 0,1-1-1 0 0,0 1 1 0 0,1 0 0 0 0,-1 1 0 0 0,1 0-1 0 0,-1 0 1 0 0,2 1 0 0 0,-1 0 0 0 0,1 0 0 0 0,-1 1-1 0 0,2-1 1 0 0,-1 1 0 0 0,1 0 0 0 0,-7 13-1 0 0,10-17-59 0 0,0 1-1 0 0,1 0 0 0 0,-1 0 1 0 0,1 0-1 0 0,0 1 0 0 0,0-1 0 0 0,0 0 1 0 0,1 0-1 0 0,0 0 0 0 0,-1 1 1 0 0,1-1-1 0 0,1 0 0 0 0,-1 1 1 0 0,1-1-1 0 0,0 0 0 0 0,2 8 0 0 0,-1-7-21 0 0,1 0 0 0 0,-1 0-1 0 0,1 0 1 0 0,0 0-1 0 0,1 0 1 0 0,-1-1-1 0 0,1 1 1 0 0,0-1-1 0 0,0 0 1 0 0,1 0 0 0 0,6 4-1 0 0,-1-1 45 0 0,0-1 1 0 0,1 0-1 0 0,0-1 1 0 0,0 0-1 0 0,0-1 1 0 0,0 0-1 0 0,1 0 0 0 0,0-2 1 0 0,0 1-1 0 0,0-1 1 0 0,16 0-1 0 0,-15-2-163 0 0,1 0 1 0 0,0-2-1 0 0,-1 1 1 0 0,1-2-1 0 0,-1 1 1 0 0,0-2-1 0 0,0 0 0 0 0,0 0 1 0 0,0-2-1 0 0,-1 1 1 0 0,1-1-1 0 0,-2-1 1 0 0,19-13-1 0 0,-27 17-18 0 0,0 1 1 0 0,0-1-1 0 0,-1 0 0 0 0,1 0 0 0 0,-1 0 1 0 0,0 0-1 0 0,0-1 0 0 0,0 1 0 0 0,0-1 1 0 0,0 1-1 0 0,-1-1 0 0 0,0 1 0 0 0,1-1 1 0 0,-1 0-1 0 0,-1 0 0 0 0,1 0 0 0 0,0 1 1 0 0,-1-1-1 0 0,0 0 0 0 0,0 0 0 0 0,0 0 1 0 0,-1 0-1 0 0,1 0 0 0 0,-1 1 0 0 0,0-1 1 0 0,0 0-1 0 0,0 0 0 0 0,-2-4 0 0 0,-1-1-32 0 0,-1 1 0 0 0,1 0 0 0 0,-1 0 0 0 0,-1 1 0 0 0,0-1 0 0 0,0 1 0 0 0,0 0 0 0 0,-1 0 0 0 0,0 1 0 0 0,-13-9 0 0 0,6 6-235 0 0,0 0 0 0 0,-1 2 1 0 0,0 0-1 0 0,0 0 0 0 0,-1 2 1 0 0,-23-6-1 0 0,21 7-768 0 0,1 1 0 0 0,-1 1 0 0 0,-22-1 0 0 0,27 6-1432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0.616"/>
    </inkml:context>
    <inkml:brush xml:id="br0">
      <inkml:brushProperty name="width" value="0.05" units="cm"/>
      <inkml:brushProperty name="height" value="0.05" units="cm"/>
    </inkml:brush>
  </inkml:definitions>
  <inkml:trace contextRef="#ctx0" brushRef="#br0">24 17 236 0 0,'-6'-1'2381'0'0,"-11"7"11914"0"0,27 0-11048 0 0,0-3-2247 0 0,1 0-1 0 0,-1 0 1 0 0,0-1-1 0 0,1 0 1 0 0,18 0-1 0 0,56-2 1284 0 0,-64-1-1847 0 0,82-6 1510 0 0,117-22 0 0 0,-187 23-15734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0.988"/>
    </inkml:context>
    <inkml:brush xml:id="br0">
      <inkml:brushProperty name="width" value="0.05" units="cm"/>
      <inkml:brushProperty name="height" value="0.05" units="cm"/>
    </inkml:brush>
  </inkml:definitions>
  <inkml:trace contextRef="#ctx0" brushRef="#br0">31 1 144 0 0,'-17'13'2619'0'0,"4"4"7592"0"0,28-12-7472 0 0,5-3 193 0 0,32-2 0 0 0,58-10 801 0 0,-35 2-1813 0 0,75-1 2554 0 0,-85 7-8021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2.694"/>
    </inkml:context>
    <inkml:brush xml:id="br0">
      <inkml:brushProperty name="width" value="0.05" units="cm"/>
      <inkml:brushProperty name="height" value="0.05" units="cm"/>
    </inkml:brush>
  </inkml:definitions>
  <inkml:trace contextRef="#ctx0" brushRef="#br0">44 1 1012 0 0,'-11'1'1860'0'0,"-9"2"2911"0"0,7 1 4955 0 0,32 5-6628 0 0,-7-6-2333 0 0,0-1 0 0 0,1 0 0 0 0,0-1 0 0 0,-1 0 0 0 0,21-2 0 0 0,-12 1-240 0 0,387-11 6660 0 0,-403 12-7185 0 0,-2 1-61 0 0,-2-2-343 0 0,-4 14-10787 0 0,3-11 9252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3.345"/>
    </inkml:context>
    <inkml:brush xml:id="br0">
      <inkml:brushProperty name="width" value="0.05" units="cm"/>
      <inkml:brushProperty name="height" value="0.05" units="cm"/>
    </inkml:brush>
  </inkml:definitions>
  <inkml:trace contextRef="#ctx0" brushRef="#br0">114 36 844 0 0,'14'-35'15389'0'0,"-11"55"-14280"0"0,0 1 0 0 0,-1-1 0 0 0,0 1 0 0 0,-2-1 0 0 0,-3 25 0 0 0,2-14-460 0 0,-55 592 6017 0 0,54-606-6577 0 0,-30 155-219 0 0,2-60-3023 0 0,24-98 2390 0 0,0 1-1354 0 0,5-5-6082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4.027"/>
    </inkml:context>
    <inkml:brush xml:id="br0">
      <inkml:brushProperty name="width" value="0.05" units="cm"/>
      <inkml:brushProperty name="height" value="0.05" units="cm"/>
    </inkml:brush>
  </inkml:definitions>
  <inkml:trace contextRef="#ctx0" brushRef="#br0">1 378 72 0 0,'1'-19'1343'0'0,"1"-1"0"0"0,1 1-1 0 0,1 0 1 0 0,0 0 0 0 0,2 0 0 0 0,0 0-1 0 0,14-28 1 0 0,-13 34-663 0 0,0 2 1 0 0,0-1-1 0 0,1 1 0 0 0,1 0 0 0 0,0 1 0 0 0,0 0 1 0 0,1 0-1 0 0,1 1 0 0 0,-1 0 0 0 0,1 1 0 0 0,21-12 0 0 0,-9 9-221 0 0,0 1 0 0 0,0 2 0 0 0,1 0 0 0 0,1 1 0 0 0,-1 1 0 0 0,1 1 0 0 0,0 2-1 0 0,0 0 1 0 0,0 2 0 0 0,0 1 0 0 0,0 0 0 0 0,0 2 0 0 0,0 1 0 0 0,0 1 0 0 0,38 11-1 0 0,-55-12-367 0 0,0 0-1 0 0,0 0 1 0 0,0 1-1 0 0,0 0 1 0 0,0 0-1 0 0,-1 1 1 0 0,0 0-1 0 0,12 11 1 0 0,-16-14-72 0 0,-1 1 0 0 0,0-1 1 0 0,0 1-1 0 0,-1-1 0 0 0,1 1 0 0 0,0 0 1 0 0,-1 0-1 0 0,0 0 0 0 0,0 0 0 0 0,1 0 1 0 0,-2 0-1 0 0,1 0 0 0 0,0 0 0 0 0,-1 0 1 0 0,1 0-1 0 0,-1 0 0 0 0,0 1 0 0 0,0-1 1 0 0,0 0-1 0 0,-1 0 0 0 0,1 0 0 0 0,-1 0 1 0 0,1 0-1 0 0,-1 1 0 0 0,0-1 0 0 0,0 0 1 0 0,-2 2-1 0 0,-2 6-34 0 0,-1-1 0 0 0,0 0 0 0 0,-1 0 0 0 0,0 0 0 0 0,0-1 0 0 0,-1 0 0 0 0,0-1 1 0 0,-1 1-1 0 0,0-2 0 0 0,-16 12 0 0 0,-10 3-411 0 0,-64 30 0 0 0,62-34-53 0 0,35-17 416 0 0,0-1 0 0 0,0 1 0 0 0,1 0 1 0 0,-1 0-1 0 0,1 0 0 0 0,-1 0 0 0 0,1 0 0 0 0,-1 0 0 0 0,1 0 0 0 0,0 0 0 0 0,-1 1 1 0 0,1-1-1 0 0,0 0 0 0 0,0 1 0 0 0,0-1 0 0 0,0 1 0 0 0,0 0 0 0 0,0-1 0 0 0,1 1 1 0 0,-1-1-1 0 0,0 1 0 0 0,0 3 0 0 0,2-4 51 0 0,-1-1 1 0 0,1 1-1 0 0,0 0 1 0 0,0 0-1 0 0,-1 0 0 0 0,1-1 1 0 0,0 1-1 0 0,0 0 1 0 0,0-1-1 0 0,0 1 1 0 0,0-1-1 0 0,0 1 0 0 0,0-1 1 0 0,0 1-1 0 0,0-1 1 0 0,1 1-1 0 0,0-1-10 0 0,18 8 13 0 0,0-1 0 0 0,1-1 0 0 0,24 4 0 0 0,13 4 174 0 0,-51-12-132 0 0,27 7 177 0 0,51 23-1 0 0,-77-29-167 0 0,0 1-1 0 0,0 0 1 0 0,-1 1 0 0 0,1-1-1 0 0,-1 2 1 0 0,0-1-1 0 0,-1 1 1 0 0,1 0 0 0 0,-1 0-1 0 0,0 1 1 0 0,9 12-1 0 0,-14-16-17 0 0,1 0 0 0 0,-1 0 0 0 0,0 0 0 0 0,0 0 0 0 0,0 0 0 0 0,-1 1 0 0 0,1-1 0 0 0,-1 0 0 0 0,0 0 0 0 0,1 0 0 0 0,-1 0 0 0 0,-1 1 0 0 0,1-1-1 0 0,0 0 1 0 0,-1 0 0 0 0,0 0 0 0 0,0 0 0 0 0,0 0 0 0 0,0 0 0 0 0,0 0 0 0 0,0 0 0 0 0,-1 0 0 0 0,0 0 0 0 0,1 0 0 0 0,-1-1 0 0 0,0 1 0 0 0,0-1 0 0 0,0 0-1 0 0,-4 3 1 0 0,-4 5 63 0 0,0-1-1 0 0,-1 0 0 0 0,-1 0 0 0 0,1-1 0 0 0,-18 8 0 0 0,5-4-45 0 0,-1-1 0 0 0,-1-1 0 0 0,0-2 0 0 0,0 0 0 0 0,-1-2 0 0 0,1-1 0 0 0,-1 0 1 0 0,-1-3-1 0 0,1 0 0 0 0,0-1 0 0 0,-1-2 0 0 0,1-1 0 0 0,-51-10 0 0 0,42-1-1130 0 0,35 13 796 0 0,-1-1 0 0 0,0 0 1 0 0,0 0-1 0 0,1 0 0 0 0,-1 0 0 0 0,1 0 0 0 0,-1 0 1 0 0,1 0-1 0 0,-1-1 0 0 0,1 1 0 0 0,0 0 0 0 0,-1-1 0 0 0,1 1 1 0 0,0-1-1 0 0,0 0 0 0 0,-1-3 0 0 0,15-14-8509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4.771"/>
    </inkml:context>
    <inkml:brush xml:id="br0">
      <inkml:brushProperty name="width" value="0.05" units="cm"/>
      <inkml:brushProperty name="height" value="0.05" units="cm"/>
    </inkml:brush>
  </inkml:definitions>
  <inkml:trace contextRef="#ctx0" brushRef="#br0">1 538 392 0 0,'0'0'238'0'0,"1"0"0"0"0,0 0 1 0 0,0 0-1 0 0,-1 0 0 0 0,1 0 0 0 0,0 0 1 0 0,-1 0-1 0 0,1 0 0 0 0,0 0 0 0 0,0 0 0 0 0,-1 0 1 0 0,1 0-1 0 0,0 1 0 0 0,0-1 0 0 0,-1 0 1 0 0,1 1-1 0 0,0-1 0 0 0,-1 0 0 0 0,1 1 0 0 0,0-1 1 0 0,-1 1-1 0 0,1-1 0 0 0,-1 1 0 0 0,2 0 1 0 0,9 20 2770 0 0,-8-11-2162 0 0,-1-1 0 0 0,0 0-1 0 0,1 11 1 0 0,0 51 5362 0 0,-6 91 0 0 0,-6-140-2238 0 0,1-51-2827 0 0,8-24-718 0 0,1 0-1 0 0,3 0 1 0 0,15-73-1 0 0,-10 72-289 0 0,3 1 0 0 0,31-87 0 0 0,-33 115-93 0 0,1 1 1 0 0,1 0-1 0 0,1 1 0 0 0,2 0 0 0 0,0 1 0 0 0,1 1 0 0 0,29-31 0 0 0,-33 42-41 0 0,0 0 1 0 0,0 1-1 0 0,1 0 0 0 0,0 1 0 0 0,1 1 0 0 0,0 0 1 0 0,0 1-1 0 0,0 1 0 0 0,1 0 0 0 0,-1 0 0 0 0,1 2 0 0 0,0 0 1 0 0,1 0-1 0 0,-1 2 0 0 0,19 0 0 0 0,-27 1-2 0 0,0 0 0 0 0,0 1 0 0 0,1 0 0 0 0,-1 0 0 0 0,0 1 0 0 0,0-1 0 0 0,0 2 0 0 0,-1-1 0 0 0,1 1 0 0 0,12 7 0 0 0,-16-8 0 0 0,0 0 0 0 0,0 0 0 0 0,-1 0 0 0 0,1 1 0 0 0,0 0 0 0 0,-1-1 0 0 0,1 1 0 0 0,-1 0 0 0 0,0 0 0 0 0,0 0 0 0 0,0 0 0 0 0,-1 1 0 0 0,1-1 0 0 0,-1 0 0 0 0,1 1 0 0 0,-1-1 0 0 0,0 1 0 0 0,0-1 0 0 0,-1 1 0 0 0,1 0 0 0 0,-1-1 0 0 0,0 1 0 0 0,0 5 0 0 0,-2 6 0 0 0,0 0 0 0 0,-1-1 0 0 0,-1 1 0 0 0,-1-1 0 0 0,0 0 0 0 0,0 0 0 0 0,-1-1 0 0 0,-9 15 0 0 0,-7 8 0 0 0,-43 53 0 0 0,46-66-18 0 0,-1-1 1 0 0,-1-1-1 0 0,-40 33 0 0 0,46-43 6 0 0,0-1 0 0 0,-1 0-1 0 0,0-1 1 0 0,-1 0 0 0 0,0-2-1 0 0,0 0 1 0 0,-19 5 0 0 0,16-9-144 0 0,19-3 97 0 0,4-2-64 0 0,3 0 144 0 0,1 0 0 0 0,-1 0 0 0 0,1 0 0 0 0,0 1 0 0 0,-1 0 0 0 0,1 0 0 0 0,0 1 0 0 0,0 0 0 0 0,0 0 0 0 0,0 0 0 0 0,11 3 0 0 0,8 2 106 0 0,43 13 1 0 0,-41-9-128 0 0,0 1 0 0 0,28 15 0 0 0,-44-18 0 0 0,-1-1 0 0 0,0 2 0 0 0,0-1 0 0 0,0 2 0 0 0,-1-1 0 0 0,0 1 0 0 0,8 11 0 0 0,-3 2-1417 0 0,-13-19 930 0 0,0 0 1 0 0,0 0-1 0 0,0 0 1 0 0,0 0-1 0 0,0 0 0 0 0,1-1 1 0 0,-1 1-1 0 0,1-1 1 0 0,0 1-1 0 0,0-1 1 0 0,0 0-1 0 0,0 0 0 0 0,0 0 1 0 0,0-1-1 0 0,0 1 1 0 0,0-1-1 0 0,6 2 0 0 0,10 1-3278 0 0,1-2 540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5.114"/>
    </inkml:context>
    <inkml:brush xml:id="br0">
      <inkml:brushProperty name="width" value="0.05" units="cm"/>
      <inkml:brushProperty name="height" value="0.05" units="cm"/>
    </inkml:brush>
  </inkml:definitions>
  <inkml:trace contextRef="#ctx0" brushRef="#br0">401 29 324 0 0,'-7'-4'673'0'0,"1"1"0"0"0,-1-1 0 0 0,1 1 0 0 0,-1 0 0 0 0,0 1 0 0 0,0-1 0 0 0,0 1 0 0 0,0 1 0 0 0,-1-1 0 0 0,1 1 0 0 0,0 1 0 0 0,-1-1 1 0 0,1 1-1 0 0,-12 2 0 0 0,0 0 450 0 0,-1 1 1 0 0,0 1 0 0 0,1 0 0 0 0,-22 9 0 0 0,23-6-162 0 0,1 0 0 0 0,0 2 1 0 0,-18 11-1 0 0,28-16-436 0 0,-1 1-1 0 0,1 1 1 0 0,0 0 0 0 0,1 0 0 0 0,-1 0-1 0 0,1 0 1 0 0,0 1 0 0 0,-8 13 0 0 0,13-18-360 0 0,0 1 1 0 0,-1-1 0 0 0,1 1-1 0 0,0 0 1 0 0,0-1 0 0 0,1 1-1 0 0,-1 0 1 0 0,1 0 0 0 0,-1 0 0 0 0,1-1-1 0 0,0 1 1 0 0,0 0 0 0 0,0 0-1 0 0,0 0 1 0 0,1 0 0 0 0,-1 0 0 0 0,1-1-1 0 0,0 1 1 0 0,-1 0 0 0 0,1 0-1 0 0,0-1 1 0 0,1 1 0 0 0,-1-1-1 0 0,0 1 1 0 0,1-1 0 0 0,0 1 0 0 0,-1-1-1 0 0,1 0 1 0 0,0 0 0 0 0,0 0-1 0 0,0 0 1 0 0,1 0 0 0 0,2 2-1 0 0,5 3 149 0 0,1 0 0 0 0,-1 0-1 0 0,1-1 1 0 0,1-1-1 0 0,-1 1 1 0 0,15 3 0 0 0,-1-1-508 0 0,0-2 0 0 0,1 0 0 0 0,-1-2 1 0 0,1-1-1 0 0,0 0 0 0 0,0-2 0 0 0,0-1 1 0 0,49-7-1 0 0,-71 6-300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5.490"/>
    </inkml:context>
    <inkml:brush xml:id="br0">
      <inkml:brushProperty name="width" value="0.05" units="cm"/>
      <inkml:brushProperty name="height" value="0.05" units="cm"/>
    </inkml:brush>
  </inkml:definitions>
  <inkml:trace contextRef="#ctx0" brushRef="#br0">34 23 852 0 0,'-8'2'1711'0'0,"-17"8"13554"0"0,56 0-10389 0 0,-5-7-3273 0 0,38 1 0 0 0,-26-3-872 0 0,256 0 2365 0 0,103-14-163 0 0,429-27-2836 0 0,-824 40-237 0 0,-4 1-253 0 0,-11 2-996 0 0,-34 10-3844 0 0,31-7 961 0 0,-2-1 614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6.186"/>
    </inkml:context>
    <inkml:brush xml:id="br0">
      <inkml:brushProperty name="width" value="0.05" units="cm"/>
      <inkml:brushProperty name="height" value="0.05" units="cm"/>
    </inkml:brush>
  </inkml:definitions>
  <inkml:trace contextRef="#ctx0" brushRef="#br0">294 330 196 0 0,'-77'161'10158'0'0,"41"-80"-6309"0"0,-31 73 2247 0 0,-11 23 2164 0 0,78-176-8227 0 0,0 0 0 0 0,0 0 1 0 0,-1 0-1 0 0,1-1 1 0 0,0 1-1 0 0,0 0 0 0 0,-1 0 1 0 0,1-1-1 0 0,-1 1 1 0 0,1 0-1 0 0,-1-1 0 0 0,1 1 1 0 0,-1-1-1 0 0,1 1 1 0 0,-1 0-1 0 0,0-1 0 0 0,1 1 1 0 0,-1-1-1 0 0,0 0 1 0 0,1 1-1 0 0,-1-1 0 0 0,0 1 1 0 0,1-1-1 0 0,-1 0 1 0 0,0 0-1 0 0,-1 1 0 0 0,1-2 46 0 0,0 1 0 0 0,0-1 0 0 0,1 1 0 0 0,-1-1 0 0 0,0 0-1 0 0,0 1 1 0 0,1-1 0 0 0,-1 0 0 0 0,1 0 0 0 0,-1 0 0 0 0,1 1 0 0 0,-1-1 0 0 0,1 0-1 0 0,-1 0 1 0 0,1 0 0 0 0,0 0 0 0 0,-1-2 0 0 0,-2-6 393 0 0,1-1-1 0 0,0 0 1 0 0,0-10 0 0 0,1-21-472 0 0,2 1 0 0 0,2 0 0 0 0,12-62 0 0 0,-2 42 0 0 0,34-95 0 0 0,-30 111 0 0 0,1 0 0 0 0,3 2 0 0 0,26-43 0 0 0,-34 66 0 0 0,0 1 0 0 0,0 0 0 0 0,2 1 0 0 0,0 0 0 0 0,1 1 0 0 0,1 1 0 0 0,0 0 0 0 0,30-18 0 0 0,-38 28 0 0 0,-1 0 0 0 0,1 1 0 0 0,-1 1 0 0 0,1-1 0 0 0,0 1 0 0 0,0 1 0 0 0,1 0 0 0 0,-1 0 0 0 0,15-1 0 0 0,-21 3 0 0 0,0 0 0 0 0,0 0 0 0 0,0 1 0 0 0,0-1 0 0 0,0 0 0 0 0,0 1 0 0 0,0 0 0 0 0,0 0 0 0 0,0 0 0 0 0,0 0 0 0 0,0 0 0 0 0,0 1 0 0 0,-1-1 0 0 0,1 1 0 0 0,0 0 0 0 0,-1 0 0 0 0,1 0 0 0 0,-1 0 0 0 0,0 0 0 0 0,0 0 0 0 0,0 1 0 0 0,0-1 0 0 0,0 1 0 0 0,0-1 0 0 0,-1 1 0 0 0,1 0 0 0 0,-1-1 0 0 0,0 1 0 0 0,0 0 0 0 0,0 0 0 0 0,0 0 0 0 0,1 4 0 0 0,-1 2 0 0 0,0 0 0 0 0,0 1 0 0 0,-1-1 0 0 0,0 0 0 0 0,0 0 0 0 0,-1 0 0 0 0,-3 15 0 0 0,0-7 0 0 0,-1 0 0 0 0,-1-1 0 0 0,-7 17 0 0 0,2-11 0 0 0,-1 0 0 0 0,-1-1 0 0 0,-1-1 0 0 0,-28 34 0 0 0,29-40 0 0 0,-1 0 0 0 0,-1 0 0 0 0,0-2 0 0 0,0 0 0 0 0,-1 0 0 0 0,-26 13 0 0 0,38-22 0 0 0,-1-1 0 0 0,0 0 0 0 0,0 1 0 0 0,-1-2 0 0 0,1 1 0 0 0,0 0 0 0 0,-1-1 0 0 0,1 0 0 0 0,0 0 0 0 0,-1-1 0 0 0,1 0 0 0 0,-1 0 0 0 0,-7-1 0 0 0,53-2 0 0 0,-21 6 0 0 0,1 1 0 0 0,-1 0 0 0 0,0 2 0 0 0,0 0 0 0 0,0 2 0 0 0,-1 0 0 0 0,0 0 0 0 0,0 2 0 0 0,-1 0 0 0 0,17 15 0 0 0,-20-14 0 0 0,-1 0 0 0 0,0 1 0 0 0,-1 1 0 0 0,-1 0 0 0 0,0 0 0 0 0,-1 1 0 0 0,0 1 0 0 0,-1 0 0 0 0,-1 0 0 0 0,0 0 0 0 0,10 32 0 0 0,-17-45-398 0 0,-1-1 0 0 0,1 1-1 0 0,-1-1 1 0 0,1 0 0 0 0,0 0 0 0 0,-1 1 0 0 0,1-1 0 0 0,0 0-1 0 0,0 0 1 0 0,0 0 0 0 0,0 0 0 0 0,0 0 0 0 0,0 0 0 0 0,0 0-1 0 0,0 0 1 0 0,0 0 0 0 0,1 0 0 0 0,1 1 0 0 0,5-3-3805 0 0,2-1 606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7.753"/>
    </inkml:context>
    <inkml:brush xml:id="br0">
      <inkml:brushProperty name="width" value="0.05" units="cm"/>
      <inkml:brushProperty name="height" value="0.05" units="cm"/>
      <inkml:brushProperty name="color" value="#004F8B"/>
    </inkml:brush>
  </inkml:definitions>
  <inkml:trace contextRef="#ctx0" brushRef="#br0">68 120 196 0 0,'-7'-5'308'0'0,"-32"-26"1617"0"0,37 29-1568 0 0,0 0 0 0 0,0 0 1 0 0,0 1-1 0 0,1-1 0 0 0,-1 0 0 0 0,1-1 0 0 0,-1 1 0 0 0,1 0 0 0 0,0 0 0 0 0,0-1 0 0 0,0 1 0 0 0,0 0 0 0 0,0-1 0 0 0,0 1 0 0 0,0-4 0 0 0,1 5-174 0 0,1 0 1 0 0,-1 0-1 0 0,0 0 0 0 0,1-1 0 0 0,-1 1 1 0 0,1 0-1 0 0,-1 0 0 0 0,1 0 1 0 0,-1 0-1 0 0,1 0 0 0 0,0 0 0 0 0,0 0 1 0 0,-1 0-1 0 0,1 1 0 0 0,0-1 0 0 0,0 0 1 0 0,0 0-1 0 0,0 1 0 0 0,0-1 0 0 0,0 0 1 0 0,2 0-1 0 0,22-9 1767 0 0,-25 10-1943 0 0,15-4 635 0 0,0 0 1 0 0,0 2-1 0 0,0 0 1 0 0,0 0-1 0 0,1 2 1 0 0,-1 0-1 0 0,0 0 1 0 0,21 4-1 0 0,-6 2 257 0 0,0 0 0 0 0,0 2 0 0 0,34 13 0 0 0,-46-13-414 0 0,1 1 0 0 0,-1 0 0 0 0,0 1 0 0 0,23 18 0 0 0,-33-22-255 0 0,1 1 0 0 0,-1 0 0 0 0,-1 1 0 0 0,1 0 0 0 0,-1 0 0 0 0,-1 1 0 0 0,1-1 0 0 0,-2 1 0 0 0,10 20 0 0 0,-13-26-157 0 0,-1 0-1 0 0,0 1 1 0 0,0-1-1 0 0,0 0 1 0 0,-1 1 0 0 0,1-1-1 0 0,-1 1 1 0 0,0-1 0 0 0,0 1-1 0 0,0-1 1 0 0,0 1 0 0 0,0-1-1 0 0,-1 1 1 0 0,0-1-1 0 0,0 1 1 0 0,0-1 0 0 0,-2 5-1 0 0,0-3-17 0 0,0 1-1 0 0,0-1 0 0 0,-1 0 0 0 0,1-1 0 0 0,-1 1 1 0 0,0-1-1 0 0,-1 0 0 0 0,1 0 0 0 0,-8 5 0 0 0,-5 2-20 0 0,-1-1-1 0 0,0 0 0 0 0,0-1 0 0 0,-38 11 0 0 0,27-11-195 0 0,-51 9-1 0 0,67-16-252 0 0,-1-1 1 0 0,0 0-1 0 0,1-1 1 0 0,-1 0-1 0 0,1-1 1 0 0,-17-3-1 0 0,20 1 855 0 0,-1-3-4305 0 0,11 6 3645 0 0,0-1-1 0 0,-1 1 1 0 0,1 0 0 0 0,0-1-1 0 0,-1 1 1 0 0,1-1-1 0 0,0 1 1 0 0,0-1-1 0 0,0 1 1 0 0,-1-1-1 0 0,1 1 1 0 0,0-1-1 0 0,0 1 1 0 0,0-1-1 0 0,0 1 1 0 0,0-1-1 0 0,0 1 1 0 0,0-1-1 0 0,0 1 1 0 0,0-1-1 0 0,0 1 1 0 0,0-1-1 0 0,1 1 1 0 0,-1-1-1 0 0,0 1 1 0 0,0-1-1 0 0,0 1 1 0 0,1-1-1 0 0,-1 1 1 0 0,0-1-1 0 0,0 1 1 0 0,1-1-1 0 0,-1 1 1 0 0,0 0-1 0 0,1-1 1 0 0,0 0-1 0 0,11-10-2425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6.744"/>
    </inkml:context>
    <inkml:brush xml:id="br0">
      <inkml:brushProperty name="width" value="0.05" units="cm"/>
      <inkml:brushProperty name="height" value="0.05" units="cm"/>
    </inkml:brush>
  </inkml:definitions>
  <inkml:trace contextRef="#ctx0" brushRef="#br0">130 338 20 0 0,'-5'10'2136'0'0,"-1"1"0"0"0,0-1 0 0 0,-1 0 0 0 0,0-1 0 0 0,-1 0 1 0 0,0 0-1 0 0,-18 16 0 0 0,12-12 1591 0 0,14-12-3474 0 0,-1-1-1 0 0,1 1 1 0 0,-1 0-1 0 0,0-1 1 0 0,1 1 0 0 0,-1 0-1 0 0,0-1 1 0 0,1 1 0 0 0,-1-1-1 0 0,0 1 1 0 0,0-1 0 0 0,1 1-1 0 0,-1-1 1 0 0,0 0-1 0 0,0 1 1 0 0,0-1 0 0 0,0 0-1 0 0,0 0 1 0 0,0 0 0 0 0,1 0-1 0 0,-1 0 1 0 0,0 0-1 0 0,0 0 1 0 0,0 0 0 0 0,0 0-1 0 0,0 0 1 0 0,0 0 0 0 0,-1 0-1 0 0,1-1-57 0 0,0 0-1 0 0,0 0 1 0 0,0 0-1 0 0,0-1 1 0 0,0 1-1 0 0,0 0 1 0 0,0 0-1 0 0,1 0 1 0 0,-1-1-1 0 0,0 1 1 0 0,1 0-1 0 0,-1-1 1 0 0,1 1-1 0 0,-1 0 1 0 0,1-3-1 0 0,-3-6 168 0 0,2-1 0 0 0,-1 1 0 0 0,1-18 0 0 0,2 10-361 0 0,1 0 1 0 0,1 1 0 0 0,0-1 0 0 0,2 1 0 0 0,0 0 0 0 0,0 0-1 0 0,2 0 1 0 0,0 1 0 0 0,1 0 0 0 0,1 0 0 0 0,0 1-1 0 0,1 0 1 0 0,0 0 0 0 0,2 1 0 0 0,-1 1 0 0 0,2 0 0 0 0,0 1-1 0 0,0 0 1 0 0,1 1 0 0 0,1 0 0 0 0,-1 1 0 0 0,2 1-1 0 0,-1 0 1 0 0,29-10 0 0 0,-39 17-2 0 0,0 1 0 0 0,0 0 0 0 0,-1 0 0 0 0,1 0 0 0 0,0 0 0 0 0,0 1 0 0 0,0 0 0 0 0,0 0 0 0 0,0 1 0 0 0,0-1 0 0 0,0 1 0 0 0,0 0 0 0 0,0 0 0 0 0,-1 1 0 0 0,10 3 0 0 0,-12-4 0 0 0,0 1 0 0 0,0-1 0 0 0,0 1 0 0 0,0-1 0 0 0,0 1 0 0 0,0 0 0 0 0,0-1 0 0 0,-1 1 0 0 0,1 0 0 0 0,-1 1 0 0 0,1-1 0 0 0,-1 0 0 0 0,0 0 0 0 0,0 0 0 0 0,0 1 0 0 0,0-1 0 0 0,0 1 0 0 0,0-1 0 0 0,-1 1 0 0 0,1-1 0 0 0,-1 1 0 0 0,0-1 0 0 0,0 1 0 0 0,0-1 0 0 0,0 1 0 0 0,0-1 0 0 0,0 1 0 0 0,-1-1 0 0 0,1 1 0 0 0,-1-1 0 0 0,0 1 0 0 0,-1 3 0 0 0,-1 2 0 0 0,0 0 0 0 0,-1-1 0 0 0,0 0 0 0 0,0 1 0 0 0,-1-1 0 0 0,0-1 0 0 0,0 1 0 0 0,0-1 0 0 0,-1 0 0 0 0,0 0 0 0 0,-9 7 0 0 0,5-5 0 0 0,-1-1 0 0 0,1 0 0 0 0,-1-1 0 0 0,0 0 0 0 0,-1-1 0 0 0,0 0 0 0 0,-12 3 0 0 0,40-8 0 0 0,-1 0 0 0 0,0 1 0 0 0,23 5 0 0 0,-8-1 0 0 0,-1 1 0 0 0,54 19 0 0 0,-70-20 0 0 0,-1 0 0 0 0,1 1 0 0 0,-1 1 0 0 0,0 0 0 0 0,-1 1 0 0 0,0 0 0 0 0,0 0 0 0 0,18 19 0 0 0,-27-25 0 0 0,-1 0 0 0 0,1 0 0 0 0,0 0 0 0 0,0 0 0 0 0,-1 1 0 0 0,0-1 0 0 0,1 0 0 0 0,-1 1 0 0 0,0 0 0 0 0,0-1 0 0 0,0 1 0 0 0,0-1 0 0 0,-1 1 0 0 0,1 0 0 0 0,-1 0 0 0 0,0-1 0 0 0,1 1 0 0 0,-1 0 0 0 0,-1 0 0 0 0,1-1 0 0 0,0 1 0 0 0,-1 3 0 0 0,-1-2 0 0 0,1 0 0 0 0,-1-1 0 0 0,0 1 0 0 0,0-1 0 0 0,0 0 0 0 0,-1 0 0 0 0,1 0 0 0 0,-1 0 0 0 0,0 0 0 0 0,0 0 0 0 0,1-1 0 0 0,-2 1 0 0 0,1-1 0 0 0,0 0 0 0 0,-5 2 0 0 0,-9 5 0 0 0,-1-1 0 0 0,0-1 0 0 0,-1 0 0 0 0,1-2 0 0 0,-1 0 0 0 0,-1-1 0 0 0,1-1 0 0 0,-26 1 0 0 0,-8-3 0 0 0,-96-9 0 0 0,138 7-21 0 0,2 1-152 0 0,-1-1 0 0 0,1 0 0 0 0,-1-1-1 0 0,1 0 1 0 0,-1 0 0 0 0,1-1 0 0 0,0 0 0 0 0,0 0 0 0 0,-14-9 0 0 0,23 12-57 0 0,-1 0 0 0 0,0-1 1 0 0,1 1-1 0 0,-1 0 0 0 0,1-1 0 0 0,-1 1 1 0 0,1-1-1 0 0,-1 1 0 0 0,1-1 0 0 0,0 1 1 0 0,-1-1-1 0 0,1 1 0 0 0,0-1 0 0 0,-1 1 1 0 0,1-1-1 0 0,0 0 0 0 0,0 1 0 0 0,-1-1 1 0 0,1 0-1 0 0,0 1 0 0 0,0-1 0 0 0,0 1 1 0 0,0-1-1 0 0,0 0 0 0 0,0 1 0 0 0,0-1 1 0 0,0 0-1 0 0,0 1 0 0 0,0-1 0 0 0,0 0 1 0 0,0 1-1 0 0,1-1 0 0 0,-1 0 1 0 0,0 1-1 0 0,0-1 0 0 0,1 1 0 0 0,-1-1 1 0 0,0 1-1 0 0,1-1 0 0 0,-1 1 0 0 0,0-1 1 0 0,1 1-1 0 0,-1-1 0 0 0,1 1 0 0 0,0-2 1 0 0,10-12-3276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7.352"/>
    </inkml:context>
    <inkml:brush xml:id="br0">
      <inkml:brushProperty name="width" value="0.05" units="cm"/>
      <inkml:brushProperty name="height" value="0.05" units="cm"/>
    </inkml:brush>
  </inkml:definitions>
  <inkml:trace contextRef="#ctx0" brushRef="#br0">1 286 768 0 0,'0'0'138'0'0,"0"0"0"0"0,0 0 0 0 0,0 0 0 0 0,0-1 0 0 0,0 1 0 0 0,0 0-1 0 0,0 0 1 0 0,0 0 0 0 0,0-1 0 0 0,0 1 0 0 0,0 0 0 0 0,0 0 0 0 0,0 0 0 0 0,0-1 0 0 0,0 1 0 0 0,0 0 0 0 0,0 0-1 0 0,0 0 1 0 0,0-1 0 0 0,0 1 0 0 0,0 0 0 0 0,0 0 0 0 0,0 0 0 0 0,0-1 0 0 0,1 0 965 0 0,0 1-965 0 0,-1 0 0 0 0,0 0 0 0 0,0 0 0 0 0,0 0 0 0 0,0 0 0 0 0,1-1 0 0 0,-1 1-1 0 0,0 0 1 0 0,0 0 0 0 0,0 0 0 0 0,1 0 0 0 0,-1 0 0 0 0,0 0 0 0 0,0 0 0 0 0,0 0 0 0 0,1 0 0 0 0,-1 0 0 0 0,6 13 1968 0 0,5 26-576 0 0,39 186 4378 0 0,-36-173-4070 0 0,27 72 0 0 0,-30-100-896 0 0,0-1-1 0 0,1 0 1 0 0,2 0 0 0 0,30 38 0 0 0,-43-59-840 0 0,0-1 0 0 0,0 0 0 0 0,0 0 0 0 0,0 1 1 0 0,0-1-1 0 0,0 0 0 0 0,0 0 0 0 0,1 0 0 0 0,-1 0 0 0 0,0 0 0 0 0,1 0 0 0 0,-1-1 0 0 0,1 1 0 0 0,-1 0 0 0 0,1-1 1 0 0,-1 1-1 0 0,1-1 0 0 0,-1 1 0 0 0,1-1 0 0 0,0 0 0 0 0,-1 0 0 0 0,3 0 0 0 0,-2 0 2 0 0,0-1 0 0 0,0 0 0 0 0,-1 0 0 0 0,1 0 0 0 0,0 0 0 0 0,0 0 0 0 0,-1 0 0 0 0,1 0 0 0 0,-1 0 0 0 0,1-1 0 0 0,-1 1 0 0 0,0-1 0 0 0,1 1 0 0 0,-1-1 0 0 0,0 1 0 0 0,0-1 0 0 0,1-3 0 0 0,18-33 502 0 0,-3-1 1 0 0,-1-1 0 0 0,14-55-1 0 0,-9 27-216 0 0,78-201-390 0 0,-71 205 0 0 0,3 2 0 0 0,43-66 0 0 0,-62 105 1 0 0,-10 18-2 0 0,0 1 1 0 0,0 0-1 0 0,0 0 1 0 0,0 0-1 0 0,0 0 1 0 0,1 1-1 0 0,0-1 1 0 0,0 0-1 0 0,0 1 1 0 0,0 0-1 0 0,0 0 1 0 0,7-4-1 0 0,-9 7-150 0 0,1-1 1 0 0,0 1-1 0 0,-1 0 1 0 0,1 0-1 0 0,0 1 0 0 0,-1-1 1 0 0,1 0-1 0 0,0 1 1 0 0,-1-1-1 0 0,1 1 0 0 0,-1-1 1 0 0,1 1-1 0 0,-1 0 0 0 0,1-1 1 0 0,-1 1-1 0 0,1 0 1 0 0,-1 0-1 0 0,0 0 0 0 0,2 2 1 0 0,27 24-2706 0 0,-26-22 2189 0 0,9 7-3148 0 0,18 25 0 0 0,-15-11 628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7.675"/>
    </inkml:context>
    <inkml:brush xml:id="br0">
      <inkml:brushProperty name="width" value="0.05" units="cm"/>
      <inkml:brushProperty name="height" value="0.05" units="cm"/>
    </inkml:brush>
  </inkml:definitions>
  <inkml:trace contextRef="#ctx0" brushRef="#br0">89 0 72 0 0,'-3'17'3552'0'0,"-11"39"3997"0"0,-2 6-3635 0 0,11-46-3040 0 0,-8 19 1600 0 0,2 1 0 0 0,2 0-1 0 0,-8 61 1 0 0,16-91-2145 0 0,1 0-1 0 0,0 0 1 0 0,1 0 0 0 0,-1 0 0 0 0,1 0 0 0 0,0 0-1 0 0,1-1 1 0 0,-1 1 0 0 0,1 0 0 0 0,0-1 0 0 0,1 1-1 0 0,3 6 1 0 0,-4-9-388 0 0,0 0 0 0 0,0 0-1 0 0,1-1 1 0 0,-1 1-1 0 0,1-1 1 0 0,-1 1 0 0 0,1-1-1 0 0,0 0 1 0 0,0 0 0 0 0,0 0-1 0 0,0-1 1 0 0,0 1 0 0 0,0-1-1 0 0,0 1 1 0 0,1-1 0 0 0,-1 0-1 0 0,0 0 1 0 0,1-1 0 0 0,-1 1-1 0 0,1-1 1 0 0,6 1 0 0 0,-4-1-1329 0 0,1 0 0 0 0,-1-1 1 0 0,0 1-1 0 0,1-1 0 0 0,-1-1 1 0 0,10-2-1 0 0,2-3-1890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8.006"/>
    </inkml:context>
    <inkml:brush xml:id="br0">
      <inkml:brushProperty name="width" value="0.05" units="cm"/>
      <inkml:brushProperty name="height" value="0.05" units="cm"/>
    </inkml:brush>
  </inkml:definitions>
  <inkml:trace contextRef="#ctx0" brushRef="#br0">44 253 556 0 0,'-17'-11'2397'0'0,"-10"-8"10450"0"0,51 4-8365 0 0,-9 9-3266 0 0,0-1-74 0 0,0 0 1 0 0,0-1-1 0 0,20-14 1 0 0,-32 20-972 0 0,0-1 0 0 0,0 0 0 0 0,0 1 0 0 0,0-1 0 0 0,0 0 0 0 0,0-1 0 0 0,-1 1 0 0 0,1 0 0 0 0,-1-1 0 0 0,0 1 0 0 0,0-1 0 0 0,-1 0 0 0 0,1 1 0 0 0,-1-1 0 0 0,1 0 0 0 0,-1 0 0 0 0,0 0 0 0 0,-1 0 0 0 0,1-7 0 0 0,-1 7-87 0 0,-1 1 1 0 0,1-1-1 0 0,-1 1 1 0 0,0-1-1 0 0,0 1 1 0 0,-1-1-1 0 0,1 1 0 0 0,-1 0 1 0 0,0-1-1 0 0,1 1 1 0 0,-2 0-1 0 0,1 0 1 0 0,0 1-1 0 0,0-1 0 0 0,-1 0 1 0 0,0 1-1 0 0,1-1 1 0 0,-1 1-1 0 0,0 0 1 0 0,0 0-1 0 0,0 0 0 0 0,-7-3 1 0 0,7 3-47 0 0,-1 0 0 0 0,0 1 0 0 0,0-1 1 0 0,1 1-1 0 0,-1 0 0 0 0,0 0 0 0 0,0 0 1 0 0,0 0-1 0 0,0 1 0 0 0,-1 0 0 0 0,1 0 0 0 0,0 0 1 0 0,0 0-1 0 0,0 0 0 0 0,0 1 0 0 0,0 0 0 0 0,0 0 1 0 0,0 0-1 0 0,0 0 0 0 0,-4 3 0 0 0,7-4-107 0 0,0 1 0 0 0,0 0 1 0 0,0-1-1 0 0,1 1 0 0 0,-1 0 0 0 0,0 0 0 0 0,0 0 0 0 0,1-1 0 0 0,-1 1 0 0 0,0 0 0 0 0,1 0 0 0 0,-1 0 1 0 0,1 0-1 0 0,-1 0 0 0 0,1 0 0 0 0,0 0 0 0 0,-1 1 0 0 0,1-1 0 0 0,0 0 0 0 0,0 0 0 0 0,0 0 0 0 0,-1 0 1 0 0,1 0-1 0 0,0 0 0 0 0,1 1 0 0 0,-1-1 0 0 0,0 0 0 0 0,0 0 0 0 0,0 0 0 0 0,1 0 0 0 0,-1 0 0 0 0,1 2 0 0 0,0 0-975 0 0,1 0-1 0 0,0 0 0 0 0,-1 0 0 0 0,1 0 0 0 0,0 0 0 0 0,0 0 0 0 0,0-1 0 0 0,1 1 0 0 0,3 3 0 0 0,3 1-2299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8.657"/>
    </inkml:context>
    <inkml:brush xml:id="br0">
      <inkml:brushProperty name="width" value="0.05" units="cm"/>
      <inkml:brushProperty name="height" value="0.05" units="cm"/>
    </inkml:brush>
  </inkml:definitions>
  <inkml:trace contextRef="#ctx0" brushRef="#br0">145 9 456 0 0,'-1'0'248'0'0,"1"-1"0"0"0,0 1 0 0 0,0-1 0 0 0,-1 1 0 0 0,1-1 0 0 0,0 1 0 0 0,-1-1-1 0 0,1 1 1 0 0,-1-1 0 0 0,1 1 0 0 0,0 0 0 0 0,-1-1 0 0 0,1 1 0 0 0,-1 0 0 0 0,1-1 0 0 0,-1 1 0 0 0,1 0 0 0 0,-1-1 0 0 0,1 1 0 0 0,-1 0-1 0 0,0 0 1 0 0,1 0 0 0 0,-1 0 0 0 0,1 0 0 0 0,-1 0 0 0 0,0-1 0 0 0,1 1 0 0 0,-1 0 0 0 0,1 1 0 0 0,-1-1 0 0 0,1 0 0 0 0,-2 0-1 0 0,1 1 82 0 0,-1 0-1 0 0,1 0 1 0 0,0 1-1 0 0,-1-1 0 0 0,1 0 1 0 0,0 1-1 0 0,0-1 0 0 0,0 1 1 0 0,0-1-1 0 0,1 1 0 0 0,-1-1 1 0 0,-1 3-1 0 0,-22 53 2569 0 0,2 1 0 0 0,2 2 0 0 0,-15 82 0 0 0,30-116-1578 0 0,-2 28-1 0 0,9-13-2685 0 0,-2-36-141 0 0,1 0 1 0 0,0 0-1 0 0,0-1 1 0 0,1 1-1 0 0,3 7 0 0 0,-2-8-1357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9.040"/>
    </inkml:context>
    <inkml:brush xml:id="br0">
      <inkml:brushProperty name="width" value="0.05" units="cm"/>
      <inkml:brushProperty name="height" value="0.05" units="cm"/>
    </inkml:brush>
  </inkml:definitions>
  <inkml:trace contextRef="#ctx0" brushRef="#br0">51 102 11053 0 0,'-43'3'15746'0'0,"36"-5"-10882"0"0,24-5-3824 0 0,77-16-1004 0 0,168-18 0 0 0,-136 24-44 0 0,-109 16-1985 0 0,-12 1 867 0 0,-1 0-1 0 0,1-1 1 0 0,0 0-1 0 0,-1 1 1 0 0,1-1-1 0 0,-1-1 1 0 0,1 1-1 0 0,4-3 1 0 0,-3 1-2408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09.838"/>
    </inkml:context>
    <inkml:brush xml:id="br0">
      <inkml:brushProperty name="width" value="0.05" units="cm"/>
      <inkml:brushProperty name="height" value="0.05" units="cm"/>
    </inkml:brush>
  </inkml:definitions>
  <inkml:trace contextRef="#ctx0" brushRef="#br0">551 63 284 0 0,'0'0'158'0'0,"4"-36"3597"0"0,-4 34-3223 0 0,0 1-1 0 0,0-1 1 0 0,0 0-1 0 0,-1 0 1 0 0,1 0 0 0 0,-1 0-1 0 0,1 0 1 0 0,-1 0-1 0 0,-1-2 1 0 0,2 3-406 0 0,-1 1-1 0 0,1 0 1 0 0,0-1-1 0 0,-1 1 1 0 0,1-1 0 0 0,-1 1-1 0 0,1 0 1 0 0,-1 0 0 0 0,1-1-1 0 0,0 1 1 0 0,-1 0 0 0 0,1 0-1 0 0,-1-1 1 0 0,0 1 0 0 0,1 0-1 0 0,-1 0 1 0 0,1 0 0 0 0,-1 0-1 0 0,1 0 1 0 0,-1 0-1 0 0,1 0 1 0 0,-1 0 0 0 0,1 0-1 0 0,-1 0 1 0 0,1 0 0 0 0,-1 0-1 0 0,1 0 1 0 0,-1 1 0 0 0,1-1-1 0 0,-1 0 1 0 0,1 0 0 0 0,-1 1-1 0 0,-17 9 1306 0 0,17-9-1279 0 0,-18 12 507 0 0,1 2 0 0 0,1 0 0 0 0,0 1 0 0 0,1 0 0 0 0,1 1-1 0 0,-14 22 1 0 0,-74 128 1208 0 0,-77 217 1006 0 0,158-324-2425 0 0,3 0 1 0 0,2 1 0 0 0,3 1-1 0 0,3 0 1 0 0,3 1 0 0 0,2 0 0 0 0,3 0-1 0 0,2 0 1 0 0,4 0 0 0 0,20 119-1 0 0,2-61 1151 0 0,69 199-1 0 0,-62-240-1576 0 0,72 131 0 0 0,-71-149-25 0 0,-29-54 22 0 0,6 9-149 0 0,1-39-3858 0 0,-2 0-4318 0 0,-2 7 4818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0.411"/>
    </inkml:context>
    <inkml:brush xml:id="br0">
      <inkml:brushProperty name="width" value="0.05" units="cm"/>
      <inkml:brushProperty name="height" value="0.05" units="cm"/>
    </inkml:brush>
  </inkml:definitions>
  <inkml:trace contextRef="#ctx0" brushRef="#br0">0 480 7097 0 0,'0'0'3912'0'0,"2"4"-1078"0"0,49 161 2845 0 0,-34-107-5211 0 0,-1-2-34 0 0,42 121 870 0 0,-49-155-1069 0 0,2 0 1 0 0,0 0-1 0 0,1-1 0 0 0,1-1 0 0 0,23 29 0 0 0,-35-48-196 0 0,0 1 0 0 0,0-1-1 0 0,1 0 1 0 0,-1 1 0 0 0,0-1-1 0 0,1 0 1 0 0,-1 0-1 0 0,1 1 1 0 0,-1-1 0 0 0,1 0-1 0 0,0-1 1 0 0,0 1-1 0 0,-1 0 1 0 0,1 0 0 0 0,0-1-1 0 0,0 1 1 0 0,3 0 0 0 0,-4-2 2 0 0,1 1 0 0 0,-1 0 0 0 0,0-1 0 0 0,0 1 0 0 0,0-1 0 0 0,0 0 0 0 0,1 1 0 0 0,-1-1 0 0 0,0 0 0 0 0,0 0 0 0 0,0 1 1 0 0,-1-1-1 0 0,1 0 0 0 0,0 0 0 0 0,0 0 0 0 0,0 0 0 0 0,-1 0 0 0 0,1 0 0 0 0,0 0 0 0 0,-1 0 0 0 0,1-1 0 0 0,-1 1 1 0 0,1 0-1 0 0,-1 0 0 0 0,0 0 0 0 0,1-1 0 0 0,-1-1 0 0 0,38-165 2015 0 0,-18 71-1562 0 0,61-234 642 0 0,3 81-325 0 0,-68 212-528 0 0,2 1-1 0 0,1 1 1 0 0,2 1-1 0 0,33-42 1 0 0,-53 76-367 0 0,0-1 0 0 0,1 1 1 0 0,-1-1-1 0 0,0 1 0 0 0,1 0 0 0 0,-1-1 1 0 0,1 1-1 0 0,-1 0 0 0 0,1 0 1 0 0,0 0-1 0 0,-1 0 0 0 0,1 1 0 0 0,0-1 1 0 0,0 0-1 0 0,-1 1 0 0 0,1-1 1 0 0,0 1-1 0 0,0 0 0 0 0,0-1 0 0 0,0 1 1 0 0,0 0-1 0 0,0 0 0 0 0,2 1 0 0 0,2 0-1135 0 0,1 1 0 0 0,-1 0-1 0 0,1 0 1 0 0,-1 0-1 0 0,8 6 1 0 0,5 0-2264 0 0,10 5 382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0.818"/>
    </inkml:context>
    <inkml:brush xml:id="br0">
      <inkml:brushProperty name="width" value="0.05" units="cm"/>
      <inkml:brushProperty name="height" value="0.05" units="cm"/>
    </inkml:brush>
  </inkml:definitions>
  <inkml:trace contextRef="#ctx0" brushRef="#br0">264 0 424 0 0,'0'2'320'0'0,"-1"-1"0"0"0,1 0-1 0 0,-1 1 1 0 0,1-1 0 0 0,-1 0 0 0 0,0 0-1 0 0,1 1 1 0 0,-1-1 0 0 0,0 0 0 0 0,0 0-1 0 0,0 0 1 0 0,0 0 0 0 0,0 0 0 0 0,0 0-1 0 0,-2 1 1 0 0,-25 17 1749 0 0,13-9-900 0 0,-12 12 783 0 0,0 1 0 0 0,-30 35-1 0 0,43-42-829 0 0,0 2-1 0 0,1-1 1 0 0,1 2-1 0 0,-19 37 1 0 0,29-52-853 0 0,0 0 1 0 0,1 0-1 0 0,-1 1 1 0 0,1-1-1 0 0,0 1 1 0 0,0-1-1 0 0,1 1 1 0 0,-1-1-1 0 0,1 1 1 0 0,0 0-1 0 0,0-1 1 0 0,1 1 0 0 0,-1-1-1 0 0,1 1 1 0 0,0-1-1 0 0,2 6 1 0 0,-2-6-114 0 0,1-1 1 0 0,0 1 0 0 0,0-1-1 0 0,0 1 1 0 0,1-1 0 0 0,-1 0 0 0 0,1 0-1 0 0,0 0 1 0 0,0-1 0 0 0,0 1-1 0 0,0-1 1 0 0,0 1 0 0 0,1-1-1 0 0,-1 0 1 0 0,0 0 0 0 0,1 0-1 0 0,0-1 1 0 0,6 3 0 0 0,5-1 98 0 0,-1 1-1 0 0,1-2 1 0 0,0 0 0 0 0,0-1 0 0 0,0 0-1 0 0,0-2 1 0 0,0 1 0 0 0,17-4 0 0 0,15-4-361 0 0,55-18 1 0 0,-1-5-2775 0 0,-37 7-6575 0 0,-45 18 6449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1.158"/>
    </inkml:context>
    <inkml:brush xml:id="br0">
      <inkml:brushProperty name="width" value="0.05" units="cm"/>
      <inkml:brushProperty name="height" value="0.05" units="cm"/>
    </inkml:brush>
  </inkml:definitions>
  <inkml:trace contextRef="#ctx0" brushRef="#br0">289 10 668 0 0,'-6'-2'682'0'0,"-1"0"-1"0"0,0 0 1 0 0,1 1 0 0 0,-1 0-1 0 0,0 0 1 0 0,0 0-1 0 0,1 1 1 0 0,-1 0 0 0 0,0 1-1 0 0,0-1 1 0 0,0 1 0 0 0,1 1-1 0 0,-1-1 1 0 0,1 1-1 0 0,-1 0 1 0 0,1 1 0 0 0,-9 4-1 0 0,-2 1 370 0 0,1 0 1 0 0,1 1-1 0 0,-1 2 0 0 0,2-1 0 0 0,-19 17 0 0 0,28-22-583 0 0,1-1-1 0 0,-1 1 1 0 0,1 0 0 0 0,0 1 0 0 0,0-1 0 0 0,0 0 0 0 0,1 1 0 0 0,0 0-1 0 0,0 0 1 0 0,1 0 0 0 0,-1 0 0 0 0,-2 13 0 0 0,5-15-273 0 0,-1 0 1 0 0,1 0-1 0 0,0 0 1 0 0,0 0-1 0 0,1-1 0 0 0,-1 1 1 0 0,1 0-1 0 0,0 0 1 0 0,0 0-1 0 0,0-1 1 0 0,0 1-1 0 0,0 0 0 0 0,1-1 1 0 0,0 1-1 0 0,0-1 1 0 0,0 1-1 0 0,0-1 1 0 0,0 0-1 0 0,1 0 0 0 0,0 0 1 0 0,-1 0-1 0 0,7 4 1 0 0,0 0 12 0 0,0 0 1 0 0,1-1 0 0 0,0 0-1 0 0,1 0 1 0 0,-1-1-1 0 0,1-1 1 0 0,0 0 0 0 0,0 0-1 0 0,0-1 1 0 0,0 0 0 0 0,1-1-1 0 0,-1-1 1 0 0,19 1-1 0 0,-15-2-416 0 0,1 0 0 0 0,-1-2 0 0 0,0 0 0 0 0,0-1 0 0 0,0 0 0 0 0,0-1 0 0 0,-1-1 0 0 0,1 0 0 0 0,25-14 0 0 0,4-1-3059 0 0,4 2-5149 0 0,-19 8 5163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8.245"/>
    </inkml:context>
    <inkml:brush xml:id="br0">
      <inkml:brushProperty name="width" value="0.05" units="cm"/>
      <inkml:brushProperty name="height" value="0.05" units="cm"/>
      <inkml:brushProperty name="color" value="#004F8B"/>
    </inkml:brush>
  </inkml:definitions>
  <inkml:trace contextRef="#ctx0" brushRef="#br0">147 32 588 0 0,'0'-1'472'0'0,"-1"-1"0"0"0,1 0 1 0 0,0 0-1 0 0,-1 1 0 0 0,0-1 0 0 0,1 0 0 0 0,-1 1 0 0 0,0-1 1 0 0,0 1-1 0 0,0-1 0 0 0,0 1 0 0 0,0-1 0 0 0,0 1 1 0 0,0 0-1 0 0,-1-1 0 0 0,1 1 0 0 0,0 0 0 0 0,-1 0 0 0 0,-2-1 1 0 0,3 1-170 0 0,0 1 1 0 0,-1 0 0 0 0,1 0 0 0 0,0-1-1 0 0,-1 1 1 0 0,1 0 0 0 0,-1 1 0 0 0,1-1 0 0 0,-1 0-1 0 0,1 0 1 0 0,0 0 0 0 0,-1 1 0 0 0,1-1-1 0 0,0 1 1 0 0,-1-1 0 0 0,1 1 0 0 0,0 0 0 0 0,-3 1-1 0 0,-3 3 328 0 0,1 0 0 0 0,-1 1 0 0 0,1 0 0 0 0,0 0 0 0 0,1 1 0 0 0,-8 9 1 0 0,7-7-238 0 0,0 1 0 0 0,1-1 0 0 0,0 1 0 0 0,0 0 0 0 0,1 0 0 0 0,0 0 0 0 0,1 1 0 0 0,0-1 0 0 0,1 1 0 0 0,-2 17 0 0 0,4-23-280 0 0,-1 1 0 0 0,2 0-1 0 0,-1 0 1 0 0,1 0 0 0 0,0-1 0 0 0,0 1-1 0 0,0 0 1 0 0,1-1 0 0 0,0 1 0 0 0,0-1-1 0 0,0 1 1 0 0,1-1 0 0 0,0 0 0 0 0,0 0 0 0 0,0 0-1 0 0,0-1 1 0 0,1 1 0 0 0,0-1 0 0 0,0 0-1 0 0,0 0 1 0 0,7 5 0 0 0,-2-2-105 0 0,0-2 1 0 0,1 1-1 0 0,-1-1 1 0 0,1-1-1 0 0,0 0 0 0 0,1 0 1 0 0,-1-1-1 0 0,1 0 1 0 0,-1-1-1 0 0,15 2 1 0 0,-15-4-499 0 0,0 1 0 0 0,0-1 0 0 0,0-1 0 0 0,18-3 1 0 0,-21 2-378 0 0,1 0 0 0 0,-1 0 1 0 0,0-1-1 0 0,0 1 1 0 0,0-2-1 0 0,11-6 0 0 0,-16 9 90 0 0,0-1-300 0 0,7-8-4769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1.546"/>
    </inkml:context>
    <inkml:brush xml:id="br0">
      <inkml:brushProperty name="width" value="0.05" units="cm"/>
      <inkml:brushProperty name="height" value="0.05" units="cm"/>
    </inkml:brush>
  </inkml:definitions>
  <inkml:trace contextRef="#ctx0" brushRef="#br0">22 38 1104 0 0,'-3'-38'19732'0'0,"-2"72"-17483"0"0,-1 6-469 0 0,1 0 0 0 0,2 0 0 0 0,4 67 0 0 0,7-83-4908 0 0,3-12-6337 0 0,-7-11 6446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1.887"/>
    </inkml:context>
    <inkml:brush xml:id="br0">
      <inkml:brushProperty name="width" value="0.05" units="cm"/>
      <inkml:brushProperty name="height" value="0.05" units="cm"/>
    </inkml:brush>
  </inkml:definitions>
  <inkml:trace contextRef="#ctx0" brushRef="#br0">42 92 100 0 0,'-8'-2'849'0'0,"-14"-5"2608"0"0,11 0 4321 0 0,25 0-4574 0 0,-1 2 1 0 0,25-7 0 0 0,65-8 2877 0 0,-20 5-3290 0 0,-51 9-3101 0 0,-12 3-2282 0 0,0-2-6323 0 0,-12 3 5681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2.207"/>
    </inkml:context>
    <inkml:brush xml:id="br0">
      <inkml:brushProperty name="width" value="0.05" units="cm"/>
      <inkml:brushProperty name="height" value="0.05" units="cm"/>
    </inkml:brush>
  </inkml:definitions>
  <inkml:trace contextRef="#ctx0" brushRef="#br0">231 1 680 0 0,'0'0'178'0'0,"0"0"0"0"0,-1 0 0 0 0,1 0-1 0 0,0 0 1 0 0,0 0 0 0 0,-1 0 0 0 0,1-1 0 0 0,0 1 0 0 0,0 0 0 0 0,-1 0-1 0 0,1 0 1 0 0,0 1 0 0 0,0-1 0 0 0,-1 0 0 0 0,1 0 0 0 0,0 0-1 0 0,0 0 1 0 0,-1 0 0 0 0,1 0 0 0 0,0 0 0 0 0,0 0 0 0 0,-1 0 0 0 0,0 2 889 0 0,1-2-889 0 0,0 0-1 0 0,0 0 1 0 0,-1 1 0 0 0,-6 12 2333 0 0,-3 21-409 0 0,9-30-1490 0 0,-29 132 4445 0 0,-4 72-1674 0 0,2-14-1122 0 0,-5 21-339 0 0,15-50-452 0 0,16-105-2100 0 0,-28 115 1 0 0,24-143-3352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2.676"/>
    </inkml:context>
    <inkml:brush xml:id="br0">
      <inkml:brushProperty name="width" value="0.05" units="cm"/>
      <inkml:brushProperty name="height" value="0.05" units="cm"/>
    </inkml:brush>
  </inkml:definitions>
  <inkml:trace contextRef="#ctx0" brushRef="#br0">0 431 160 0 0,'0'-13'691'0'0,"0"-1"0"0"0,1 1 0 0 0,0-1 0 0 0,1 1 0 0 0,1 0 0 0 0,0-1 0 0 0,1 1-1 0 0,0 0 1 0 0,1 1 0 0 0,0-1 0 0 0,1 1 0 0 0,14-21 0 0 0,-5 11-2 0 0,1 2-1 0 0,1 0 1 0 0,1 2-1 0 0,0-1 1 0 0,2 2-1 0 0,0 1 1 0 0,1 0-1 0 0,0 2 1 0 0,37-19-1 0 0,-42 25-238 0 0,1 1 0 0 0,0 0-1 0 0,1 1 1 0 0,-1 1-1 0 0,1 1 1 0 0,0 1 0 0 0,1 0-1 0 0,-1 1 1 0 0,0 1 0 0 0,1 1-1 0 0,-1 1 1 0 0,0 0 0 0 0,1 1-1 0 0,30 8 1 0 0,-35-6-197 0 0,-1 1 1 0 0,1 0-1 0 0,-1 1 0 0 0,0 0 0 0 0,-1 1 0 0 0,1 0 1 0 0,14 13-1 0 0,-23-17-191 0 0,0 0 0 0 0,0 0 0 0 0,0 1 0 0 0,-1-1 0 0 0,0 1 1 0 0,0 0-1 0 0,0 0 0 0 0,0 0 0 0 0,0 1 0 0 0,-1-1 0 0 0,0 1 0 0 0,0-1 0 0 0,0 1 0 0 0,0 0 0 0 0,-1-1 1 0 0,1 1-1 0 0,-2 0 0 0 0,1 0 0 0 0,0 0 0 0 0,-1 0 0 0 0,0 0 0 0 0,0 0 0 0 0,0 0 0 0 0,-2 9 0 0 0,-2-2 5 0 0,-1 0-1 0 0,0 1 1 0 0,0-2-1 0 0,-1 1 1 0 0,-1 0-1 0 0,0-1 0 0 0,-1-1 1 0 0,0 1-1 0 0,0-1 1 0 0,-1 0-1 0 0,0-1 1 0 0,-1 0-1 0 0,-14 10 0 0 0,7-7-99 0 0,0 0 0 0 0,-1-1-1 0 0,0-1 1 0 0,-1-1 0 0 0,0-1-1 0 0,0 0 1 0 0,-38 9 0 0 0,53-16-21 0 0,1 0 1 0 0,-1 0 0 0 0,0-1-1 0 0,0 1 1 0 0,1-1 0 0 0,-1 1-1 0 0,0-1 1 0 0,0 0 0 0 0,0-1-1 0 0,1 1 1 0 0,-1-1 0 0 0,0 0-1 0 0,0 1 1 0 0,1-2 0 0 0,-1 1-1 0 0,-3-2 1 0 0,6 3-101 0 0,2-1 139 0 0,-1 0 1 0 0,0 0-1 0 0,1 1 0 0 0,-1-1 0 0 0,1 0 1 0 0,0 1-1 0 0,-1-1 0 0 0,1 1 0 0 0,-1-1 1 0 0,1 1-1 0 0,0-1 0 0 0,-1 1 0 0 0,1-1 1 0 0,0 1-1 0 0,0 0 0 0 0,-1-1 0 0 0,1 1 1 0 0,0 0-1 0 0,0-1 0 0 0,-1 1 0 0 0,1 0 1 0 0,0 0-1 0 0,1 0 0 0 0,23-4-95 0 0,-23 4 91 0 0,25-3-13 0 0,0 2 0 0 0,0 1-1 0 0,1 1 1 0 0,-1 1 0 0 0,46 11 0 0 0,-51-8-68 0 0,0 1 0 0 0,0 2 0 0 0,0 0 0 0 0,-1 1 0 0 0,-1 1 0 0 0,1 1 0 0 0,21 15 1 0 0,-38-23 60 0 0,0 0 1 0 0,0 0 0 0 0,-1 1 0 0 0,1-1-1 0 0,-1 1 1 0 0,0 0 0 0 0,0-1-1 0 0,0 1 1 0 0,0 1 0 0 0,4 8 0 0 0,-6-11 47 0 0,-1 0 1 0 0,1 0 0 0 0,-1 0-1 0 0,1 1 1 0 0,-1-1-1 0 0,0 0 1 0 0,0 0 0 0 0,0 1-1 0 0,0-1 1 0 0,0 0 0 0 0,-1 0-1 0 0,1 1 1 0 0,-1-1-1 0 0,1 0 1 0 0,-1 0 0 0 0,0 0-1 0 0,0 0 1 0 0,0 1 0 0 0,0-1-1 0 0,0-1 1 0 0,-1 1-1 0 0,1 0 1 0 0,0 0 0 0 0,-1 0-1 0 0,-3 2 1 0 0,-3 3 80 0 0,0 0 1 0 0,-1-1 0 0 0,0 1-1 0 0,0-2 1 0 0,0 0-1 0 0,-1 0 1 0 0,0 0-1 0 0,0-1 1 0 0,0-1 0 0 0,-16 4-1 0 0,1-2 82 0 0,0-1 0 0 0,0-1 1 0 0,-36 0-1 0 0,38-3-127 0 0,1-2-1 0 0,-1 0 1 0 0,-42-11 0 0 0,54 10-256 0 0,-1-1 1 0 0,0 0-1 0 0,1 0 0 0 0,0-1 1 0 0,0-1-1 0 0,0 0 0 0 0,1-1 1 0 0,-18-14-1 0 0,26 20 83 0 0,1 0-1 0 0,0 0 1 0 0,0 0 0 0 0,0 0-1 0 0,0 0 1 0 0,0 0 0 0 0,1 0-1 0 0,-1 0 1 0 0,0-1 0 0 0,0 1-1 0 0,1 0 1 0 0,-1-1 0 0 0,1 1-1 0 0,-1 0 1 0 0,1-1 0 0 0,-1 1-1 0 0,1 0 1 0 0,0-1 0 0 0,0 1-1 0 0,0-1 1 0 0,0 1 0 0 0,0-2-1 0 0,0 1-322 0 0,1 0 0 0 0,0 0 0 0 0,0 0-1 0 0,0 1 1 0 0,0-1 0 0 0,0 0-1 0 0,0 1 1 0 0,0-1 0 0 0,1 1-1 0 0,-1-1 1 0 0,1 1 0 0 0,-1-1 0 0 0,1 1-1 0 0,2-2 1 0 0,12-7-2042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3.327"/>
    </inkml:context>
    <inkml:brush xml:id="br0">
      <inkml:brushProperty name="width" value="0.05" units="cm"/>
      <inkml:brushProperty name="height" value="0.05" units="cm"/>
    </inkml:brush>
  </inkml:definitions>
  <inkml:trace contextRef="#ctx0" brushRef="#br0">126 800 8633 0 0,'0'3'8464'0'0,"-3"13"-5195"0"0,2-11-3005 0 0,0 0 0 0 0,-1 1 1 0 0,0-1-1 0 0,0 0 0 0 0,0 0 0 0 0,-1-1 0 0 0,1 1 1 0 0,-1 0-1 0 0,0-1 0 0 0,-1 0 0 0 0,1 1 0 0 0,-1-1 1 0 0,-4 3-1 0 0,8-7-222 0 0,-1 0 0 0 0,0 0 0 0 0,0 1 1 0 0,1-1-1 0 0,-1 0 0 0 0,0 0 0 0 0,1 0 0 0 0,-1-1 1 0 0,0 1-1 0 0,0 0 0 0 0,1 0 0 0 0,-1 0 0 0 0,0 0 1 0 0,1-1-1 0 0,-1 1 0 0 0,0 0 0 0 0,1-1 0 0 0,-1 1 1 0 0,0 0-1 0 0,1-1 0 0 0,-1 1 0 0 0,1-1 0 0 0,-1 1 1 0 0,1-1-1 0 0,-1 1 0 0 0,0-2 0 0 0,-14-15 552 0 0,14 15-520 0 0,-6-8 82 0 0,1 0 0 0 0,0 0 1 0 0,1-1-1 0 0,0 0 0 0 0,1 0 0 0 0,0 0 1 0 0,1-1-1 0 0,0 1 0 0 0,1-1 1 0 0,0 1-1 0 0,1-1 0 0 0,0 0 0 0 0,1-13 1 0 0,2-9 38 0 0,1 1 0 0 0,1-1 1 0 0,11-39-1 0 0,-5 29-54 0 0,2 0-1 0 0,3 1 0 0 0,1 0 1 0 0,1 1-1 0 0,41-68 0 0 0,-46 93-85 0 0,0 0 0 0 0,1 1 1 0 0,0 1-1 0 0,1 0 0 0 0,1 1 0 0 0,23-18 0 0 0,-25 23-22 0 0,0 1 0 0 0,1 0 1 0 0,0 1-1 0 0,0 0 0 0 0,0 1 0 0 0,1 1 0 0 0,0 1 0 0 0,0 0 1 0 0,22-3-1 0 0,-32 6-24 0 0,-1 1 0 0 0,1-1 0 0 0,0 1-1 0 0,-1 1 1 0 0,1-1 0 0 0,0 0 0 0 0,-1 1 0 0 0,1 0 0 0 0,0 0 0 0 0,6 3 0 0 0,-9-3-9 0 0,-1 0 1 0 0,0 0-1 0 0,1 0 1 0 0,-1 0-1 0 0,0-1 0 0 0,0 2 1 0 0,0-1-1 0 0,1 0 1 0 0,-1 0-1 0 0,0 0 1 0 0,0 0-1 0 0,-1 1 0 0 0,1-1 1 0 0,0 0-1 0 0,0 1 1 0 0,-1-1-1 0 0,1 1 1 0 0,-1-1-1 0 0,1 1 0 0 0,-1-1 1 0 0,0 1-1 0 0,1-1 1 0 0,-1 1-1 0 0,0-1 1 0 0,0 1-1 0 0,0 0 0 0 0,0-1 1 0 0,0 1-1 0 0,-1-1 1 0 0,1 1-1 0 0,0-1 1 0 0,-1 1-1 0 0,1-1 0 0 0,-1 1 1 0 0,1-1-1 0 0,-2 2 1 0 0,-4 10-7 0 0,-1 0 1 0 0,0 0-1 0 0,0-1 1 0 0,-2 0-1 0 0,1-1 0 0 0,-2 1 1 0 0,1-2-1 0 0,-1 1 1 0 0,-1-2-1 0 0,-15 12 1 0 0,-3 0-38 0 0,0-1 1 0 0,-1-2-1 0 0,-38 17 0 0 0,-31 4-136 0 0,85-34 50 0 0,-1-1 1 0 0,0-1-1 0 0,0 0 0 0 0,-29 0 0 0 0,44-3 125 0 0,0 0-1 0 0,0 0 1 0 0,-1 0 0 0 0,1 1-1 0 0,0-1 1 0 0,0 0 0 0 0,0 0-1 0 0,0 0 1 0 0,0 0 0 0 0,0 0-1 0 0,0 0 1 0 0,0 0 0 0 0,-1 0 0 0 0,1 0-1 0 0,0 0 1 0 0,0 0 0 0 0,0 0-1 0 0,0 0 1 0 0,0 0 0 0 0,0 0-1 0 0,0 0 1 0 0,0 1 0 0 0,0-1-1 0 0,0 0 1 0 0,0 0 0 0 0,0 0-1 0 0,0 0 1 0 0,0 0 0 0 0,-1 0-1 0 0,1 0 1 0 0,0 0 0 0 0,0 0-1 0 0,0 1 1 0 0,0-1 0 0 0,0 0-1 0 0,0 0 1 0 0,0 0 0 0 0,0 0-1 0 0,0 0 1 0 0,0 0 0 0 0,0 0-1 0 0,0 1 1 0 0,1-1 0 0 0,-1 0-1 0 0,0 0 1 0 0,0 0 0 0 0,0 0-1 0 0,0 0 1 0 0,0 0 0 0 0,0 0 0 0 0,0 0-1 0 0,0 0 1 0 0,0 0 0 0 0,0 1-1 0 0,0-1 1 0 0,0 0 0 0 0,0 0-1 0 0,0 0 1 0 0,1 0 0 0 0,-1 0-1 0 0,0 0 1 0 0,0 0 0 0 0,0 0-1 0 0,0 0 1 0 0,0 0 0 0 0,0 0-1 0 0,0 0 1 0 0,0 0 0 0 0,1 0-1 0 0,265 258 1960 0 0,-249-241-1787 0 0,79 94 772 0 0,-21-22-393 0 0,-74-88-549 0 0,1 2-92 0 0,0-1 0 0 0,1 1 0 0 0,-1-1 0 0 0,1 1 0 0 0,0-1 0 0 0,0 0 0 0 0,0 0 0 0 0,0 0 1 0 0,5 2-1 0 0,-3-4-1901 0 0,1 0 0 0 0,0 0 0 0 0,-1 0 0 0 0,1 0 1 0 0,9-3-1 0 0,-11 2 823 0 0,13-2-2032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3.685"/>
    </inkml:context>
    <inkml:brush xml:id="br0">
      <inkml:brushProperty name="width" value="0.05" units="cm"/>
      <inkml:brushProperty name="height" value="0.05" units="cm"/>
    </inkml:brush>
  </inkml:definitions>
  <inkml:trace contextRef="#ctx0" brushRef="#br0">218 74 188 0 0,'-1'-5'692'0'0,"0"0"0"0"0,0 0-1 0 0,0 0 1 0 0,-1 0 0 0 0,0 0 0 0 0,0 0-1 0 0,0 1 1 0 0,0-1 0 0 0,-6-7 0 0 0,6 10-440 0 0,1 1 0 0 0,-1-1 0 0 0,0 1 0 0 0,1 0 0 0 0,-1-1 0 0 0,0 1 0 0 0,0 0 1 0 0,0 0-1 0 0,0 0 0 0 0,0 0 0 0 0,0 0 0 0 0,0 1 0 0 0,0-1 0 0 0,0 1 0 0 0,-1-1 0 0 0,1 1 1 0 0,0 0-1 0 0,0 0 0 0 0,0 0 0 0 0,-1 0 0 0 0,1 0 0 0 0,0 0 0 0 0,0 1 0 0 0,0-1 0 0 0,-3 2 1 0 0,-5 1 349 0 0,1 0 1 0 0,0 1-1 0 0,0 0 1 0 0,1 1 0 0 0,-1 0-1 0 0,1 0 1 0 0,0 1 0 0 0,1 0-1 0 0,-8 7 1 0 0,11-9-224 0 0,-1 0-1 0 0,1 0 1 0 0,0 0-1 0 0,0 1 1 0 0,1 0-1 0 0,-1 0 1 0 0,1 0 0 0 0,0 0-1 0 0,1 0 1 0 0,-1 1-1 0 0,1-1 1 0 0,0 1 0 0 0,1 0-1 0 0,-1 0 1 0 0,-1 11-1 0 0,4-12-194 0 0,-1-1 1 0 0,1 1-1 0 0,0-1 0 0 0,0 1 0 0 0,1-1 0 0 0,-1 0 0 0 0,1 0 0 0 0,0 1 1 0 0,0-1-1 0 0,1-1 0 0 0,-1 1 0 0 0,1 0 0 0 0,0 0 0 0 0,0-1 0 0 0,0 0 0 0 0,0 1 1 0 0,0-1-1 0 0,1 0 0 0 0,0-1 0 0 0,-1 1 0 0 0,1-1 0 0 0,0 1 0 0 0,5 1 1 0 0,2 1 126 0 0,1 0 0 0 0,-1 0 1 0 0,1-1-1 0 0,0 0 0 0 0,0-1 1 0 0,1-1-1 0 0,16 2 0 0 0,-10-4-262 0 0,-1-1 0 0 0,1 0-1 0 0,32-8 1 0 0,0 1-1989 0 0,-45 10-2805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4.038"/>
    </inkml:context>
    <inkml:brush xml:id="br0">
      <inkml:brushProperty name="width" value="0.05" units="cm"/>
      <inkml:brushProperty name="height" value="0.05" units="cm"/>
    </inkml:brush>
  </inkml:definitions>
  <inkml:trace contextRef="#ctx0" brushRef="#br0">40 81 7881 0 0,'-24'6'6115'0'0,"9"-2"850"0"0,29-2-4922 0 0,-5 0-1651 0 0,166-1 2886 0 0,-110-3-2732 0 0,505-11 2450 0 0,-2-30-445 0 0,-543 40-2547 0 0,4 1-31 0 0,1-2 0 0 0,-1-2 0 0 0,57-17 1 0 0,-109 27-12936 0 0,6-2 9585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4.644"/>
    </inkml:context>
    <inkml:brush xml:id="br0">
      <inkml:brushProperty name="width" value="0.05" units="cm"/>
      <inkml:brushProperty name="height" value="0.05" units="cm"/>
    </inkml:brush>
  </inkml:definitions>
  <inkml:trace contextRef="#ctx0" brushRef="#br0">216 354 7653 0 0,'-1'-1'7775'0'0,"-6"0"-5046"0"0,-2 12-1946 0 0,-1 1-1 0 0,1 0 1 0 0,1 1 0 0 0,0 0 0 0 0,1 0-1 0 0,-7 19 1 0 0,-7 11 216 0 0,-5 7 147 0 0,15-27 389 0 0,0-1 1 0 0,-24 33-1 0 0,35-55-1509 0 0,-1 1 1 0 0,1-1-1 0 0,0 1 0 0 0,-1-1 1 0 0,1 0-1 0 0,-1 1 0 0 0,1-1 1 0 0,-1 0-1 0 0,1 0 1 0 0,-1 1-1 0 0,1-1 0 0 0,-1 0 1 0 0,1 0-1 0 0,-1 0 1 0 0,1 1-1 0 0,-1-1 0 0 0,1 0 1 0 0,-1 0-1 0 0,1 0 0 0 0,-1 0 1 0 0,1 0-1 0 0,-1 0 1 0 0,0 0-1 0 0,1 0 0 0 0,-1 0 1 0 0,1-1-1 0 0,-1 1 0 0 0,1 0 1 0 0,-1 0-1 0 0,1 0 1 0 0,-1-1-1 0 0,1 1 0 0 0,-1 0 1 0 0,1 0-1 0 0,0-1 1 0 0,-1 1-1 0 0,1 0 0 0 0,-1-1 1 0 0,1 1-1 0 0,0-1 0 0 0,-1 1 1 0 0,1 0-1 0 0,0-1 1 0 0,-1 1-1 0 0,1-1 0 0 0,0 1 1 0 0,0-1-1 0 0,-1 1 1 0 0,1-2-1 0 0,-12-24 1035 0 0,10 11-1061 0 0,0 0 0 0 0,1-1 0 0 0,1 1 0 0 0,1 0 0 0 0,4-30 0 0 0,20-73 0 0 0,-18 92 0 0 0,0-4 0 0 0,1 1 0 0 0,2 0 0 0 0,1 0 0 0 0,1 1 0 0 0,31-53 0 0 0,-36 71 0 0 0,0 1 0 0 0,0-1 0 0 0,1 1 0 0 0,0 0 0 0 0,0 1 0 0 0,1 0 0 0 0,0 0 0 0 0,1 1 0 0 0,0 0 0 0 0,0 1 0 0 0,0 0 0 0 0,1 1 0 0 0,0 0 0 0 0,0 0 0 0 0,0 1 0 0 0,1 1 0 0 0,21-5 0 0 0,-27 7 0 0 0,-1 1 0 0 0,0-1 0 0 0,1 1 0 0 0,-1 0 0 0 0,1 1 0 0 0,-1-1 0 0 0,0 1 0 0 0,0 0 0 0 0,1 0 0 0 0,-1 1 0 0 0,0 0 0 0 0,0 0 0 0 0,0 0 0 0 0,0 0 0 0 0,-1 1 0 0 0,7 3 0 0 0,-8-3 0 0 0,0 0 0 0 0,-1-1 0 0 0,1 1 0 0 0,-1 0 0 0 0,1 1 0 0 0,-1-1 0 0 0,0 0 0 0 0,0 1 0 0 0,0-1 0 0 0,0 1 0 0 0,-1 0 0 0 0,0-1 0 0 0,0 1 0 0 0,0 0 0 0 0,0 0 0 0 0,0 0 0 0 0,-1 0 0 0 0,1 0 0 0 0,-1-1 0 0 0,0 1 0 0 0,0 0 0 0 0,-1 0 0 0 0,0 4 0 0 0,-2 7 0 0 0,0-1 0 0 0,-1 0 0 0 0,-1 0 0 0 0,0 0 0 0 0,-1-1 0 0 0,0 1 0 0 0,-1-1 0 0 0,-1-1 0 0 0,0 1 0 0 0,0-1 0 0 0,-19 19 0 0 0,7-8 0 0 0,-1-1 0 0 0,-1-1 0 0 0,0-1 0 0 0,-2-1 0 0 0,0-1 0 0 0,-1-1 0 0 0,-27 14 0 0 0,46-28-5 0 0,-58 23-371 0 0,59-24 339 0 0,0 0 0 0 0,0-1 1 0 0,0 0-1 0 0,0 0 1 0 0,0 0-1 0 0,-1-1 0 0 0,1 0 1 0 0,0 0-1 0 0,0 0 1 0 0,-10-2-1 0 0,17 0-254 0 0,10 0 358 0 0,19 0 474 0 0,-22 3-523 0 0,0 0 0 0 0,0 1 0 0 0,-1 0 0 0 0,1 0 0 0 0,-1 1 0 0 0,0 0 0 0 0,1 0 0 0 0,-1 1 0 0 0,-1 0 0 0 0,1 0 0 0 0,-1 1 0 0 0,1 0 0 0 0,-1 1 0 0 0,-1-1 0 0 0,1 1-1 0 0,-1 1 1 0 0,0-1 0 0 0,0 1 0 0 0,-1 0 0 0 0,0 0 0 0 0,0 0 0 0 0,-1 1 0 0 0,0 0 0 0 0,0 0 0 0 0,3 10 0 0 0,9 46-135 0 0,-13-45-124 0 0,12 31 0 0 0,-5-33-2347 0 0,-8-15 1349 0 0,1 1 1 0 0,0-1-1 0 0,-1 0 0 0 0,1 0 1 0 0,0 0-1 0 0,5 3 0 0 0,5-1-2344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5.263"/>
    </inkml:context>
    <inkml:brush xml:id="br0">
      <inkml:brushProperty name="width" value="0.05" units="cm"/>
      <inkml:brushProperty name="height" value="0.05" units="cm"/>
    </inkml:brush>
  </inkml:definitions>
  <inkml:trace contextRef="#ctx0" brushRef="#br0">126 426 40 0 0,'-1'1'1054'0'0,"0"1"1"0"0,-1-1-1 0 0,1 0 0 0 0,-1 0 0 0 0,1 0 1 0 0,-1-1-1 0 0,1 1 0 0 0,-1 0 0 0 0,0 0 1 0 0,-8 2 6474 0 0,-9-21-845 0 0,12 5-6094 0 0,1 0 0 0 0,1-1 0 0 0,0 0 0 0 0,1 0 0 0 0,0 0 0 0 0,2 0 0 0 0,-1-1 1 0 0,2 1-1 0 0,0-27 0 0 0,1 28-503 0 0,1 1 0 0 0,1-1 1 0 0,0 1-1 0 0,1 0 0 0 0,0-1 0 0 0,1 1 1 0 0,0 1-1 0 0,1-1 0 0 0,0 1 1 0 0,1 0-1 0 0,0 0 0 0 0,11-14 0 0 0,-11 18-35 0 0,0-1 0 0 0,0 2 0 0 0,1-1 0 0 0,0 1 0 0 0,0 0 0 0 0,0 0 0 0 0,1 1 0 0 0,0 0 0 0 0,0 0 0 0 0,0 1 0 0 0,1 0 0 0 0,-1 0 0 0 0,1 1 0 0 0,0 0 0 0 0,0 1 0 0 0,0 0 0 0 0,12-1 0 0 0,-15 2-53 0 0,-1 1 0 0 0,0 1 0 0 0,0-1-1 0 0,0 0 1 0 0,0 1 0 0 0,0 0 0 0 0,0 1 0 0 0,0-1 0 0 0,-1 1 0 0 0,1-1 0 0 0,0 2-1 0 0,-1-1 1 0 0,1 0 0 0 0,-1 1 0 0 0,0 0 0 0 0,6 5 0 0 0,-8-6-1 0 0,0 0 1 0 0,0 0-1 0 0,0 0 1 0 0,0 0-1 0 0,-1 0 1 0 0,1 1-1 0 0,-1-1 1 0 0,0 0-1 0 0,0 1 1 0 0,0 0-1 0 0,0-1 1 0 0,0 1-1 0 0,0-1 1 0 0,-1 1-1 0 0,1 0 1 0 0,-1 0-1 0 0,0-1 1 0 0,0 1-1 0 0,0 0 1 0 0,0 0-1 0 0,0-1 1 0 0,-1 1-1 0 0,1 0 1 0 0,-1-1-1 0 0,1 1 1 0 0,-1 0-1 0 0,0-1 1 0 0,0 1-1 0 0,-1-1 1 0 0,1 1-1 0 0,-3 3 1 0 0,-2 2-2 0 0,0 1 0 0 0,-1-1 0 0 0,0 0 0 0 0,-1-1 0 0 0,0 0 0 0 0,0 0 1 0 0,0 0-1 0 0,-1-1 0 0 0,0 0 0 0 0,0-1 0 0 0,-1 0 0 0 0,1-1 0 0 0,-1 0 0 0 0,0 0 0 0 0,0-1 1 0 0,0 0-1 0 0,-1-1 0 0 0,-20 2 0 0 0,31-4-51 0 0,4 0-141 0 0,10-2 178 0 0,1 1 0 0 0,-1 0 0 0 0,1 1-1 0 0,-1 1 1 0 0,26 4 0 0 0,-7 2 7 0 0,48 15 0 0 0,-60-14 6 0 0,-1 0 1 0 0,0 1-1 0 0,33 21 0 0 0,-42-23-7 0 0,-1 0 0 0 0,0 1 0 0 0,-1 0 0 0 0,0 0 0 0 0,0 1 0 0 0,0 0-1 0 0,-1 1 1 0 0,7 11 0 0 0,-14-19 16 0 0,0-1-1 0 0,0 1 0 0 0,0 0 0 0 0,0 0 0 0 0,0 0 1 0 0,0-1-1 0 0,-1 1 0 0 0,1 0 0 0 0,-1 0 1 0 0,1 0-1 0 0,-1 0 0 0 0,0 0 0 0 0,0 0 1 0 0,0 0-1 0 0,0 0 0 0 0,0 0 0 0 0,0 0 0 0 0,0 0 1 0 0,-1 0-1 0 0,0 4 0 0 0,0-4 10 0 0,-1 0 0 0 0,1 0 0 0 0,-1 0 0 0 0,1 0 0 0 0,-1 0 0 0 0,0 0 0 0 0,0 0 0 0 0,0-1 0 0 0,0 1 0 0 0,0-1 0 0 0,0 1 0 0 0,0-1 0 0 0,0 0 0 0 0,-3 1 0 0 0,-8 3 48 0 0,0 0 0 0 0,0-2 0 0 0,-1 0 0 0 0,-23 3 0 0 0,-17-2-62 0 0,-1-2 0 0 0,1-3 0 0 0,0-2 0 0 0,0-2 0 0 0,-104-25 0 0 0,155 29-79 0 0,-4 0-1123 0 0,0-1 1 0 0,0 0 0 0 0,1 0-1 0 0,-8-4 1 0 0,13 5 1072 0 0,1 1 0 0 0,-1 0-1 0 0,0-1 1 0 0,1 1 0 0 0,-1 0 0 0 0,1-1-1 0 0,-1 1 1 0 0,0 0 0 0 0,1-1 0 0 0,-1 1 0 0 0,1-1-1 0 0,-1 1 1 0 0,1-1 0 0 0,-1 0 0 0 0,1 1-1 0 0,0-1 1 0 0,-1 1 0 0 0,1-1 0 0 0,0 0-1 0 0,-1 1 1 0 0,1-1 0 0 0,0 0 0 0 0,0 1 0 0 0,0-1-1 0 0,0 0 1 0 0,-1 1 0 0 0,1-1 0 0 0,0 0-1 0 0,0 0 1 0 0,0 1 0 0 0,0-1 0 0 0,1 0-1 0 0,-1 1 1 0 0,0-1 0 0 0,0 0 0 0 0,0 1-1 0 0,1-1 1 0 0,-1 0 0 0 0,0 1 0 0 0,0-1 0 0 0,1 0-1 0 0,-1 1 1 0 0,1-1 0 0 0,-1 1 0 0 0,1-1-1 0 0,-1 1 1 0 0,1-1 0 0 0,-1 1 0 0 0,1-1-1 0 0,-1 1 1 0 0,1-1 0 0 0,-1 1 0 0 0,2-1-1 0 0,12-10-3247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5.884"/>
    </inkml:context>
    <inkml:brush xml:id="br0">
      <inkml:brushProperty name="width" value="0.05" units="cm"/>
      <inkml:brushProperty name="height" value="0.05" units="cm"/>
    </inkml:brush>
  </inkml:definitions>
  <inkml:trace contextRef="#ctx0" brushRef="#br0">0 635 424 0 0,'1'-1'140'0'0,"-1"1"0"0"0,1 0 0 0 0,-1 0 1 0 0,1 0-1 0 0,0 0 0 0 0,-1 0 0 0 0,1 0 0 0 0,-1 0 0 0 0,1 0 0 0 0,-1 0 0 0 0,1 0 1 0 0,-1 0-1 0 0,1 0 0 0 0,0 0 0 0 0,-1 0 0 0 0,1 0 0 0 0,-1 0 0 0 0,1 0 0 0 0,-1 1 1 0 0,1-1-1 0 0,-1 0 0 0 0,1 1 0 0 0,-1-1 0 0 0,1 0 0 0 0,-1 1 0 0 0,0-1 0 0 0,1 0 1 0 0,-1 1-1 0 0,1 0 0 0 0,14 15 1378 0 0,-6-3-750 0 0,0 2 1 0 0,-1-1-1 0 0,0 1 1 0 0,-2 0-1 0 0,1 1 0 0 0,6 26 1 0 0,16 105 2933 0 0,-20-99-2438 0 0,0 6 112 0 0,-3-13 662 0 0,2-1 0 0 0,14 42 0 0 0,-22-82-1986 0 0,0 1 1 0 0,0-1-1 0 0,0 1 1 0 0,0-1-1 0 0,0 0 1 0 0,0 1-1 0 0,0-1 1 0 0,0 0-1 0 0,0 1 0 0 0,0-1 1 0 0,0 0-1 0 0,1 1 1 0 0,-1-1-1 0 0,0 0 1 0 0,0 1-1 0 0,0-1 1 0 0,1 0-1 0 0,-1 0 1 0 0,0 1-1 0 0,0-1 1 0 0,1 0-1 0 0,-1 0 0 0 0,0 1 1 0 0,0-1-1 0 0,1 0 1 0 0,-1 0-1 0 0,0 0 1 0 0,1 0-1 0 0,-1 1 1 0 0,0-1-1 0 0,1 0 1 0 0,-1 0-1 0 0,0 0 1 0 0,1 0-1 0 0,-1 0 0 0 0,0 0 1 0 0,1 0-1 0 0,-1 0 1 0 0,1 0-1 0 0,-1 0 1 0 0,0 0-1 0 0,1 0 1 0 0,-1 0-1 0 0,0 0 1 0 0,1 0-1 0 0,-1 0 1 0 0,0-1-1 0 0,1 1 0 0 0,-1 0 1 0 0,0 0-1 0 0,1 0 1 0 0,-1-1-1 0 0,0 1 1 0 0,0 0-1 0 0,1 0 1 0 0,-1-1-1 0 0,0 1 1 0 0,0 0-1 0 0,1 0 1 0 0,-1-1-1 0 0,0 1 0 0 0,0 0 1 0 0,0-1-1 0 0,1 1 1 0 0,-1 0-1 0 0,0-1 1 0 0,15-28 516 0 0,-14 25-249 0 0,22-55 772 0 0,24-103 0 0 0,-29 93-740 0 0,59-258 1201 0 0,-52 203-1425 0 0,70-271 37 0 0,-94 392-172 0 0,0 2-23 0 0,-1-1 0 0 0,0 1 0 0 0,1-1 0 0 0,-1 1 1 0 0,1-1-1 0 0,-1 1 0 0 0,1-1 0 0 0,-1 1 0 0 0,1-1 0 0 0,0 1 0 0 0,0 0 0 0 0,0-1 0 0 0,0 1 1 0 0,0 0-1 0 0,0 0 0 0 0,0 0 0 0 0,1 0 0 0 0,-1 0 0 0 0,3-2 0 0 0,-3 4-136 0 0,0 0 1 0 0,0 0-1 0 0,1 0 0 0 0,-1 1 0 0 0,0-1 0 0 0,0 0 0 0 0,0 0 1 0 0,0 1-1 0 0,0-1 0 0 0,-1 1 0 0 0,1-1 0 0 0,0 0 0 0 0,-1 1 0 0 0,1 0 1 0 0,0 2-1 0 0,1 1-471 0 0,33 72-9164 0 0,-19-49 6531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8.590"/>
    </inkml:context>
    <inkml:brush xml:id="br0">
      <inkml:brushProperty name="width" value="0.05" units="cm"/>
      <inkml:brushProperty name="height" value="0.05" units="cm"/>
      <inkml:brushProperty name="color" value="#004F8B"/>
    </inkml:brush>
  </inkml:definitions>
  <inkml:trace contextRef="#ctx0" brushRef="#br0">62 29 20 0 0,'-13'0'1034'0'0,"-17"0"2921"0"0,11-5 7167 0 0,23 4-9853 0 0,55-7 3359 0 0,-8 1-2787 0 0,-19-1-5563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6.694"/>
    </inkml:context>
    <inkml:brush xml:id="br0">
      <inkml:brushProperty name="width" value="0.05" units="cm"/>
      <inkml:brushProperty name="height" value="0.05" units="cm"/>
    </inkml:brush>
  </inkml:definitions>
  <inkml:trace contextRef="#ctx0" brushRef="#br0">104 152 468 0 0,'1'0'735'0'0,"0"0"0"0"0,1 1 0 0 0,-1-1 0 0 0,1 0 1 0 0,-1 1-1 0 0,0-1 0 0 0,1 1 0 0 0,-1 0 0 0 0,0-1 0 0 0,2 2 0 0 0,0 7 477 0 0,0-1 1 0 0,-1 0-1 0 0,0 1 0 0 0,-1 0 0 0 0,0-1 1 0 0,0 12-1 0 0,-4 56 3509 0 0,1-42-1971 0 0,1-13 949 0 0,8-75-695 0 0,0 31-2861 0 0,1 0 0 0 0,1 0 0 0 0,1 1 0 0 0,1 0 0 0 0,25-35 0 0 0,-28 44-80 0 0,2 0 1 0 0,0 1-1 0 0,0 1 0 0 0,1-1 0 0 0,1 2 0 0 0,0 0 0 0 0,0 0 1 0 0,1 1-1 0 0,0 0 0 0 0,16-7 0 0 0,-24 14-63 0 0,-1 0 0 0 0,1 1 0 0 0,0-1 0 0 0,0 1 0 0 0,0 0 0 0 0,-1 1 0 0 0,1-1 0 0 0,0 1 0 0 0,0 0 0 0 0,10 1 0 0 0,-14-1 0 0 0,1 0 0 0 0,-1 1 0 0 0,1-1 0 0 0,-1 1 0 0 0,1-1 0 0 0,-1 1 0 0 0,0-1 0 0 0,1 1 0 0 0,-1 0 0 0 0,0 0 0 0 0,0 0 0 0 0,0 0 0 0 0,0 0 0 0 0,1 0 0 0 0,-1 0 0 0 0,0 0 0 0 0,-1 0 0 0 0,1 0 0 0 0,0 0 0 0 0,0 1 0 0 0,0-1 0 0 0,-1 0 0 0 0,1 1 0 0 0,-1-1 0 0 0,1 0 0 0 0,-1 1 0 0 0,1-1 0 0 0,-1 1 0 0 0,0-1 0 0 0,0 1 0 0 0,0-1 0 0 0,0 1 0 0 0,0-1 0 0 0,0 1 0 0 0,0-1 0 0 0,0 1 0 0 0,0-1 0 0 0,-1 0 0 0 0,0 3 0 0 0,-3 8-41 0 0,0 0 0 0 0,-1-1 0 0 0,0 0-1 0 0,0 0 1 0 0,-1-1 0 0 0,-1 1 0 0 0,0-1 0 0 0,0 0 0 0 0,-1-1-1 0 0,0 0 1 0 0,-1 0 0 0 0,0-1 0 0 0,0 0 0 0 0,-1-1 0 0 0,0 0 0 0 0,0 0-1 0 0,-1-1 1 0 0,0 0 0 0 0,0-1 0 0 0,0 0 0 0 0,-16 4 0 0 0,38-10-16 0 0,0 1 1 0 0,-1 1 0 0 0,1-1-1 0 0,0 2 1 0 0,0 0 0 0 0,-1 0-1 0 0,1 1 1 0 0,16 6 0 0 0,-18-6 46 0 0,0 1-1 0 0,0 0 1 0 0,0 0 0 0 0,-1 0 0 0 0,0 1 0 0 0,1 1 0 0 0,-2-1 0 0 0,1 1-1 0 0,-1 0 1 0 0,0 1 0 0 0,0 0 0 0 0,8 11 0 0 0,-14-16 6 0 0,1 0 0 0 0,-1 1 1 0 0,0-1-1 0 0,0 0 0 0 0,0 1 0 0 0,0-1 1 0 0,-1 0-1 0 0,1 1 0 0 0,-1-1 0 0 0,1 1 1 0 0,-1-1-1 0 0,0 1 0 0 0,0 0 0 0 0,0-1 1 0 0,0 1-1 0 0,-1-1 0 0 0,0 6 0 0 0,-1-5 16 0 0,1 1 0 0 0,-1 0-1 0 0,0-1 1 0 0,0 1 0 0 0,0-1 0 0 0,-1 0-1 0 0,1 0 1 0 0,-1 1 0 0 0,0-2-1 0 0,-3 5 1 0 0,-5 1 64 0 0,0 0 0 0 0,0-1 0 0 0,0 0 1 0 0,-1-1-1 0 0,-21 9 0 0 0,6-6-10 0 0,-2 0 0 0 0,1-2 0 0 0,-1-1 0 0 0,-1-2 0 0 0,1-1-1 0 0,0 0 1 0 0,-1-3 0 0 0,-56-5 0 0 0,83 5-274 0 0,-1 0-1 0 0,1-1 1 0 0,-1 1 0 0 0,1-1-1 0 0,0 0 1 0 0,-1 0 0 0 0,1 0-1 0 0,0 0 1 0 0,0 0-1 0 0,0-1 1 0 0,0 0 0 0 0,0 1-1 0 0,-5-5 1 0 0,8 6 138 0 0,0 0 1 0 0,0-1-1 0 0,0 1 1 0 0,0 0-1 0 0,0-1 1 0 0,0 1-1 0 0,0-1 1 0 0,0 1-1 0 0,0 0 0 0 0,0-1 1 0 0,1 1-1 0 0,-1 0 1 0 0,0 0-1 0 0,0-1 1 0 0,0 1-1 0 0,0 0 1 0 0,1-1-1 0 0,-1 1 1 0 0,0 0-1 0 0,0 0 1 0 0,0-1-1 0 0,1 1 1 0 0,-1 0-1 0 0,0 0 1 0 0,1-1-1 0 0,-1 1 1 0 0,0 0-1 0 0,0 0 1 0 0,1 0-1 0 0,-1 0 1 0 0,1-1-1 0 0,10-5-1439 0 0,55-20-7468 0 0,-33 13 6112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7.050"/>
    </inkml:context>
    <inkml:brush xml:id="br0">
      <inkml:brushProperty name="width" value="0.05" units="cm"/>
      <inkml:brushProperty name="height" value="0.05" units="cm"/>
    </inkml:brush>
  </inkml:definitions>
  <inkml:trace contextRef="#ctx0" brushRef="#br0">132 7 464 0 0,'0'-7'13463'0'0,"-14"27"-9501"0"0,-17 30-2409 0 0,21-32-924 0 0,-8 12 1033 0 0,-23 55 1 0 0,38-77-1424 0 0,0 0-1 0 0,0 1 1 0 0,1-1 0 0 0,0 1 0 0 0,0 0 0 0 0,1-1 0 0 0,0 1 0 0 0,1 0 0 0 0,0 0-1 0 0,0 0 1 0 0,1-1 0 0 0,2 12 0 0 0,-2-15-187 0 0,1 1-1 0 0,0-1 1 0 0,0 1-1 0 0,1-1 1 0 0,-1 0-1 0 0,1 0 1 0 0,0 0-1 0 0,1 0 1 0 0,-1 0-1 0 0,1-1 1 0 0,0 0-1 0 0,0 0 1 0 0,0 0-1 0 0,1 0 1 0 0,6 5-1 0 0,-3-5-135 0 0,0 0 0 0 0,-1 0 0 0 0,1-1 1 0 0,1 0-1 0 0,-1-1 0 0 0,0 0 0 0 0,1 0 0 0 0,-1 0 0 0 0,14 0 1 0 0,-2-2-241 0 0,0-1 0 0 0,0-1 0 0 0,0 0 0 0 0,0-1 0 0 0,-1-1 0 0 0,1-1 0 0 0,-1-1 0 0 0,24-11 0 0 0,-33 13-213 0 0,-1-1 0 0 0,1-1 0 0 0,-1 0 0 0 0,0 0 0 0 0,12-10 0 0 0,3-10-6639 0 0,-19 20 4916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7.424"/>
    </inkml:context>
    <inkml:brush xml:id="br0">
      <inkml:brushProperty name="width" value="0.05" units="cm"/>
      <inkml:brushProperty name="height" value="0.05" units="cm"/>
    </inkml:brush>
  </inkml:definitions>
  <inkml:trace contextRef="#ctx0" brushRef="#br0">50 23 228 0 0,'-11'1'-1049'0'0,"-27"-2"18589"0"0,52-1-15325 0 0,92-6 4482 0 0,-39 3-4504 0 0,-1-1-5367 0 0,-64 5 1749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7.751"/>
    </inkml:context>
    <inkml:brush xml:id="br0">
      <inkml:brushProperty name="width" value="0.05" units="cm"/>
      <inkml:brushProperty name="height" value="0.05" units="cm"/>
    </inkml:brush>
  </inkml:definitions>
  <inkml:trace contextRef="#ctx0" brushRef="#br0">91 132 272 0 0,'-20'-6'1061'0'0,"-21"-8"2104"0"0,39 13-2338 0 0,0 0 0 0 0,-1 0-1 0 0,1 0 1 0 0,0-1 0 0 0,-1 1 0 0 0,1-1-1 0 0,0 0 1 0 0,0 1 0 0 0,0-1-1 0 0,1 0 1 0 0,-1 0 0 0 0,-2-3 1950 0 0,8 3-911 0 0,12-5-746 0 0,0 1 0 0 0,1 0 0 0 0,-1 2 0 0 0,1 0 0 0 0,1 1 0 0 0,24-2 0 0 0,-7 1-33 0 0,87-10 2361 0 0,-20 2-2168 0 0,-34 2-3865 0 0,-59 8-199 0 0,1-3-4564 0 0,-3 0 3922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5:18.108"/>
    </inkml:context>
    <inkml:brush xml:id="br0">
      <inkml:brushProperty name="width" value="0.05" units="cm"/>
      <inkml:brushProperty name="height" value="0.05" units="cm"/>
    </inkml:brush>
  </inkml:definitions>
  <inkml:trace contextRef="#ctx0" brushRef="#br0">0 78 11553 0 0,'2'-5'1206'0'0,"-1"-1"0"0"0,1 1-1 0 0,0 0 1 0 0,1 0 0 0 0,-1 0 0 0 0,1 0-1 0 0,0 1 1 0 0,0-1 0 0 0,5-4 0 0 0,-6 6-1011 0 0,0 1 0 0 0,1 0 1 0 0,0 0-1 0 0,0 0 0 0 0,-1 0 1 0 0,1 0-1 0 0,0 1 0 0 0,0 0 1 0 0,1-1-1 0 0,-1 1 0 0 0,0 0 1 0 0,0 0-1 0 0,1 1 0 0 0,-1-1 1 0 0,0 1-1 0 0,1-1 0 0 0,3 1 0 0 0,4 1-15 0 0,0-1-1 0 0,0 1 0 0 0,0 1 0 0 0,0 0 0 0 0,-1 0 0 0 0,1 1 0 0 0,16 7 0 0 0,27 13 104 0 0,0 3 0 0 0,-1 2 0 0 0,-2 2 1 0 0,-1 3-1 0 0,-2 1 0 0 0,61 57 0 0 0,-56-40-12 0 0,-2 2 0 0 0,-2 3 0 0 0,-3 2-1 0 0,-2 1 1 0 0,45 83 0 0 0,-78-122-225 0 0,-1 1 1 0 0,0 0-1 0 0,-1 1 0 0 0,-2 0 0 0 0,0 0 1 0 0,-1 0-1 0 0,-2 1 0 0 0,0 0 0 0 0,-1 0 0 0 0,-1 0 1 0 0,-2 0-1 0 0,-3 40 0 0 0,-5-10-46 0 0,-3-1 0 0 0,-1 0 0 0 0,-3-1 0 0 0,-3-1 0 0 0,-1 0 0 0 0,-3-1 0 0 0,-2-2 0 0 0,-1 0 0 0 0,-59 78 0 0 0,26-48 0 0 0,-4-3 0 0 0,-76 70 0 0 0,87-97 0 0 0,-2-2 0 0 0,-2-3 0 0 0,-98 57 0 0 0,125-86 0 0 0,27-12-96 0 0,1-1 0 0 0,-1 0 0 0 0,1 0 0 0 0,0 0 0 0 0,-1 1 0 0 0,1-1 0 0 0,-1 0 0 0 0,1 0 0 0 0,-1 0 1 0 0,1 0-1 0 0,-1 0 0 0 0,1 0 0 0 0,-1 0 0 0 0,1 0 0 0 0,-1 0 0 0 0,1 0 0 0 0,-1 0 0 0 0,1-1 0 0 0,-1 1 0 0 0,1 0 0 0 0,-1 0 0 0 0,1 0 0 0 0,-1-1 0 0 0,1 1 0 0 0,-1 0 0 0 0,1 0 0 0 0,0-1 1 0 0,-1 1-1 0 0,1 0 0 0 0,0-1 0 0 0,-1 1 0 0 0,1-1 0 0 0,0 1 0 0 0,-1 0 0 0 0,1-1 0 0 0,0 1 0 0 0,0-1 0 0 0,-1 1 0 0 0,1-1 0 0 0,0 1 0 0 0,0-1 0 0 0,0 1 0 0 0,0-1 0 0 0,0 1 0 0 0,0-1 0 0 0,-1 1 1 0 0,1-1-1 0 0,0 1 0 0 0,1-1 0 0 0,-1 1 0 0 0,0-1 0 0 0,0 0 0 0 0,6-17-6877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2.239"/>
    </inkml:context>
    <inkml:brush xml:id="br0">
      <inkml:brushProperty name="width" value="0.05" units="cm"/>
      <inkml:brushProperty name="height" value="0.05" units="cm"/>
    </inkml:brush>
  </inkml:definitions>
  <inkml:trace contextRef="#ctx0" brushRef="#br0">34 8 616 0 0,'-2'-1'386'0'0,"1"0"1"0"0,-1 0-1 0 0,1 1 0 0 0,-1-1 0 0 0,0 1 1 0 0,1-1-1 0 0,-1 1 0 0 0,1 0 0 0 0,-1-1 1 0 0,-3 1-1 0 0,-8-2 6448 0 0,52 23-4107 0 0,27-5-746 0 0,111 15 1 0 0,-119-23-1602 0 0,41 7 632 0 0,1-4 1 0 0,0-5-1 0 0,138-9 1 0 0,-227 2-944 0 0,50-7 658 0 0,-58 8-720 0 0,0-1 0 0 0,0 0 0 0 0,0 0 0 0 0,0 0 0 0 0,0 0 0 0 0,0 0 0 0 0,0 0 0 0 0,-1-1 0 0 0,1 0 0 0 0,0 1 0 0 0,-1-1 0 0 0,0 0 0 0 0,1 0 0 0 0,-1-1 0 0 0,4-3 1 0 0,-6 5-94 0 0,0 0 0 0 0,0 0 0 0 0,0 0 0 0 0,0 0 0 0 0,0-1 0 0 0,0 1 0 0 0,0 0 0 0 0,-1 0 0 0 0,1 0 0 0 0,0 0 0 0 0,0 0 0 0 0,-1 0 0 0 0,1 0 0 0 0,-1 0 0 0 0,1 0 0 0 0,-1 0 0 0 0,1 0 0 0 0,-1 0 0 0 0,0 0 0 0 0,1 0 0 0 0,-1 1 0 0 0,0-1 0 0 0,0 0 0 0 0,0 0 0 0 0,1 1 0 0 0,-3-2 0 0 0,-23-18-995 0 0,23 18 1034 0 0,0 0-1 0 0,0 0 0 0 0,-1 0 1 0 0,1 1-1 0 0,-1-1 0 0 0,1 1 1 0 0,-1 0-1 0 0,1 0 0 0 0,-1 0 1 0 0,0 1-1 0 0,1-1 0 0 0,-1 1 1 0 0,0 0-1 0 0,-7 0 0 0 0,9 1 123 0 0,-1-1 0 0 0,1 1-1 0 0,0 0 1 0 0,0 0 0 0 0,0 0 0 0 0,0 0-1 0 0,0 1 1 0 0,0-1 0 0 0,0 0-1 0 0,1 1 1 0 0,-1-1 0 0 0,0 1 0 0 0,1 0-1 0 0,-1 0 1 0 0,1-1 0 0 0,0 1-1 0 0,-1 0 1 0 0,1 0 0 0 0,0 0-1 0 0,0 0 1 0 0,0 1 0 0 0,0-1 0 0 0,1 0-1 0 0,-1 0 1 0 0,0 3 0 0 0,-2 9 456 0 0,1-1 1 0 0,0 1-1 0 0,1 0 1 0 0,1 27-1 0 0,10 59 866 0 0,-4-47-892 0 0,-4-32-334 0 0,9 89 1128 0 0,27 111-1 0 0,-36-210-1200 0 0,0-8-44 0 0,-1 0-1 0 0,0 0 1 0 0,-1 0-1 0 0,1 0 0 0 0,-1 0 1 0 0,1 0-1 0 0,-1 0 1 0 0,0 1-1 0 0,0-1 0 0 0,0 0 1 0 0,-1 0-1 0 0,0 4 1 0 0,1-6-49 0 0,-1-1 1 0 0,1 1-1 0 0,-1-1 1 0 0,0 1-1 0 0,1-1 1 0 0,-1 1 0 0 0,0-1-1 0 0,1 1 1 0 0,-1-1-1 0 0,0 1 1 0 0,1-1-1 0 0,-1 0 1 0 0,0 0-1 0 0,0 1 1 0 0,1-1-1 0 0,-1 0 1 0 0,0 0 0 0 0,0 0-1 0 0,0 0 1 0 0,1 0-1 0 0,-2 0 1 0 0,-19 0-37 0 0,17 0 24 0 0,-293 0-392 0 0,237 5 363 0 0,1 2-1 0 0,-115 30 1 0 0,170-36 81 0 0,2 0-5 0 0,0-1 0 0 0,0 0-1 0 0,0 1 1 0 0,1-1 0 0 0,-1 1-1 0 0,0 0 1 0 0,0 0 0 0 0,0 0-1 0 0,1 0 1 0 0,-1 0-1 0 0,0 0 1 0 0,1 0 0 0 0,-2 2-1 0 0,7-2 131 0 0,16 3-33 0 0,0-1-1 0 0,1 0 1 0 0,0-1-1 0 0,0-2 1 0 0,-1 0-1 0 0,26-4 1 0 0,16 1 83 0 0,557-34 1352 0 0,-603 34-1573 0 0,33 0-231 0 0,-48 3-356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2.768"/>
    </inkml:context>
    <inkml:brush xml:id="br0">
      <inkml:brushProperty name="width" value="0.05" units="cm"/>
      <inkml:brushProperty name="height" value="0.05" units="cm"/>
    </inkml:brush>
  </inkml:definitions>
  <inkml:trace contextRef="#ctx0" brushRef="#br0">291 24 356 0 0,'-7'-15'5149'0'0,"3"13"-4580"0"0,1 1 0 0 0,0 0 0 0 0,0 0 0 0 0,0 0 0 0 0,0 0 0 0 0,-1 0 0 0 0,1 1 0 0 0,0 0 0 0 0,-1-1 0 0 0,1 1 0 0 0,0 0 0 0 0,-1 1 0 0 0,-3 0 0 0 0,-43 9 2516 0 0,30-5-2070 0 0,0 2 1 0 0,0 0-1 0 0,-19 11 1 0 0,32-14-696 0 0,-1 0 0 0 0,1 0 0 0 0,0 1 1 0 0,1 0-1 0 0,-1 0 0 0 0,1 1 1 0 0,0 0-1 0 0,0 0 0 0 0,0 0 1 0 0,-7 12-1 0 0,13-17-239 0 0,-1 1-1 0 0,0-1 1 0 0,0 1 0 0 0,1-1 0 0 0,-1 1 0 0 0,0 0-1 0 0,1-1 1 0 0,0 1 0 0 0,-1 0 0 0 0,1-1-1 0 0,0 1 1 0 0,0 0 0 0 0,0 0 0 0 0,0-1 0 0 0,0 1-1 0 0,1 0 1 0 0,-1 0 0 0 0,0-1 0 0 0,2 3-1 0 0,-1-1-3 0 0,0-1-1 0 0,1 1 0 0 0,-1 0 1 0 0,1-1-1 0 0,0 1 0 0 0,0-1 0 0 0,0 0 1 0 0,0 1-1 0 0,1-1 0 0 0,2 2 1 0 0,5 3 58 0 0,1 0 0 0 0,0-1 0 0 0,0 0 0 0 0,15 5-1 0 0,4-1-65 0 0,0 0-1 0 0,0-2 0 0 0,1-2 0 0 0,0-1 0 0 0,1-1 0 0 0,-1-1 0 0 0,0-2 0 0 0,1-1 0 0 0,-1-2 1 0 0,1-1-1 0 0,-1-1 0 0 0,42-11 0 0 0,-53 9-1339 0 0,13-2-2851 0 0,-12 2-2176 0 0,-11 2 3474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3.186"/>
    </inkml:context>
    <inkml:brush xml:id="br0">
      <inkml:brushProperty name="width" value="0.05" units="cm"/>
      <inkml:brushProperty name="height" value="0.05" units="cm"/>
    </inkml:brush>
  </inkml:definitions>
  <inkml:trace contextRef="#ctx0" brushRef="#br0">6 92 760 0 0,'0'-1'250'0'0,"-1"1"1"0"0,1 0-1 0 0,-1-1 0 0 0,1 1 0 0 0,0 0 1 0 0,-1-1-1 0 0,1 1 0 0 0,0-1 0 0 0,-1 1 1 0 0,1-1-1 0 0,0 1 0 0 0,-1-1 0 0 0,1 1 1 0 0,0-1-1 0 0,0 1 0 0 0,0-1 0 0 0,0 1 1 0 0,-1-1-1 0 0,1 1 0 0 0,0-1 0 0 0,0 1 1 0 0,0-1-1 0 0,0 1 0 0 0,0-1 0 0 0,0 1 1 0 0,0-1-1 0 0,1 0 0 0 0,-1 1 0 0 0,0-1 1 0 0,0 1-1 0 0,0-1 0 0 0,0 1 0 0 0,1-1 1 0 0,-1 1-1 0 0,1-1 0 0 0,18-6 6806 0 0,-15 6-7085 0 0,119-20 7158 0 0,-22 4-5156 0 0,-44 6-1154 0 0,-11 2-1713 0 0,-16 3-2996 0 0,-27 5 3603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3.529"/>
    </inkml:context>
    <inkml:brush xml:id="br0">
      <inkml:brushProperty name="width" value="0.05" units="cm"/>
      <inkml:brushProperty name="height" value="0.05" units="cm"/>
    </inkml:brush>
  </inkml:definitions>
  <inkml:trace contextRef="#ctx0" brushRef="#br0">3 8 472 0 0,'0'0'173'0'0,"0"0"-1"0"0,-1 0 1 0 0,1 0-1 0 0,0 1 1 0 0,0-1-1 0 0,0 0 1 0 0,0 0-1 0 0,-1 1 1 0 0,1-1-1 0 0,0 0 0 0 0,0 0 1 0 0,0 1-1 0 0,0-1 1 0 0,0 0-1 0 0,0 1 1 0 0,0-1-1 0 0,0 0 1 0 0,0 0-1 0 0,0 1 1 0 0,0-1-1 0 0,0 0 1 0 0,0 1-1 0 0,0-1 1 0 0,0 0-1 0 0,0 1 1 0 0,0-1-1 0 0,0 0 1 0 0,0 0-1 0 0,0 1 1 0 0,0-1-1 0 0,1 0 1 0 0,-1 0-1 0 0,0 1 1 0 0,0-1-1 0 0,0 0 1 0 0,0 0-1 0 0,1 1 1 0 0,12 5 3242 0 0,18-2 182 0 0,-31-4-3565 0 0,36 1 3201 0 0,43-4 1 0 0,36-10-66 0 0,-49 5-2295 0 0,-60 7-1796 0 0,13-2-7258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4.118"/>
    </inkml:context>
    <inkml:brush xml:id="br0">
      <inkml:brushProperty name="width" value="0.05" units="cm"/>
      <inkml:brushProperty name="height" value="0.05" units="cm"/>
    </inkml:brush>
  </inkml:definitions>
  <inkml:trace contextRef="#ctx0" brushRef="#br0">15 0 500 0 0,'-3'5'744'0'0,"1"0"-1"0"0,0 1 1 0 0,0-1-1 0 0,1 0 1 0 0,0 1-1 0 0,-1-1 1 0 0,2 1-1 0 0,-1 0 1 0 0,1 6 0 0 0,3 55 2029 0 0,-1-48-2078 0 0,14 278 5557 0 0,5 49-2588 0 0,-14-148-2268 0 0,-7-112-3729 0 0,0-19-3528 0 0,0-61 3439 0 0,1-2 347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8.967"/>
    </inkml:context>
    <inkml:brush xml:id="br0">
      <inkml:brushProperty name="width" value="0.05" units="cm"/>
      <inkml:brushProperty name="height" value="0.05" units="cm"/>
      <inkml:brushProperty name="color" value="#004F8B"/>
    </inkml:brush>
  </inkml:definitions>
  <inkml:trace contextRef="#ctx0" brushRef="#br0">108 208 156 0 0,'-17'-8'447'0'0,"-41"-19"3061"0"0,54 24-2198 0 0,0 0 0 0 0,0 0 0 0 0,0 0 0 0 0,0-1 0 0 0,-6-7-1 0 0,10 11-1120 0 0,-1-1 0 0 0,1 1 0 0 0,0-1 0 0 0,-1 1 0 0 0,1-1 0 0 0,0 1 0 0 0,0-1 0 0 0,0 0 0 0 0,0 1-1 0 0,-1-1 1 0 0,1 1 0 0 0,0-1 0 0 0,0 0 0 0 0,0 1 0 0 0,0-1 0 0 0,0 0 0 0 0,0 1 0 0 0,0-1 0 0 0,1 1 0 0 0,-1-1-1 0 0,0 0 1 0 0,0 1 0 0 0,0-1 0 0 0,1 1 0 0 0,-1-1 0 0 0,1 0 0 0 0,15-17 2510 0 0,23-7-198 0 0,-8 10-1343 0 0,0 1 1 0 0,1 2 0 0 0,0 1 0 0 0,1 1 0 0 0,0 2-1 0 0,0 2 1 0 0,51-5 0 0 0,-78 11-1370 0 0,-1 1 0 0 0,0-1 0 0 0,0 1 1 0 0,9 2-1 0 0,2 0-3169 0 0,0-1-4873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4.864"/>
    </inkml:context>
    <inkml:brush xml:id="br0">
      <inkml:brushProperty name="width" value="0.05" units="cm"/>
      <inkml:brushProperty name="height" value="0.05" units="cm"/>
    </inkml:brush>
  </inkml:definitions>
  <inkml:trace contextRef="#ctx0" brushRef="#br0">0 348 668 0 0,'7'-26'1313'0'0,"1"0"-1"0"0,1 1 1 0 0,17-34-1 0 0,-19 46-651 0 0,1 0 0 0 0,0 0 0 0 0,1 1-1 0 0,1 0 1 0 0,0 1 0 0 0,0 0 0 0 0,19-15-1 0 0,-12 14-163 0 0,0 0 1 0 0,0 1-1 0 0,1 1 0 0 0,0 1 0 0 0,1 1 0 0 0,0 0 0 0 0,0 1 0 0 0,1 1 0 0 0,0 1 1 0 0,0 1-1 0 0,0 1 0 0 0,23-1 0 0 0,-7 3-50 0 0,0 1 0 0 0,0 3 1 0 0,-1 0-1 0 0,1 3 0 0 0,67 18 1 0 0,-70-14-48 0 0,52 22 1 0 0,-76-28-294 0 0,0 1 1 0 0,0 0-1 0 0,0 0 0 0 0,-1 1 1 0 0,1 0-1 0 0,-2 1 0 0 0,1 0 1 0 0,-1 0-1 0 0,12 15 0 0 0,-17-19-68 0 0,0 0-1 0 0,0 0 1 0 0,-1 0-1 0 0,1 0 1 0 0,-1 1-1 0 0,0-1 1 0 0,0 1-1 0 0,0-1 1 0 0,0 1-1 0 0,-1-1 1 0 0,0 1-1 0 0,1-1 1 0 0,-1 1-1 0 0,0-1 1 0 0,-1 1-1 0 0,1-1 1 0 0,-1 1-1 0 0,1-1 1 0 0,-1 1-1 0 0,0-1 1 0 0,-1 0-1 0 0,1 1 1 0 0,0-1-1 0 0,-1 0 1 0 0,0 0-1 0 0,0 0 1 0 0,0 0-1 0 0,0 0 1 0 0,-5 5-1 0 0,-3 3 22 0 0,0-1-1 0 0,-1 1 0 0 0,-1-2 1 0 0,0 0-1 0 0,-22 14 0 0 0,5-7-272 0 0,-1-1 0 0 0,-1-1 0 0 0,0-2 0 0 0,0-1 0 0 0,-1-2 0 0 0,0-1-1 0 0,-62 8 1 0 0,181-2-820 0 0,12 4 1114 0 0,-95-17-78 0 0,214 48 382 0 0,-182-38-243 0 0,-1 1-1 0 0,0 1 1 0 0,-1 2-1 0 0,41 25 1 0 0,-69-36-104 0 0,0 0 1 0 0,0 0-1 0 0,0 1 0 0 0,-1-1 1 0 0,0 1-1 0 0,0 0 1 0 0,6 9-1 0 0,-10-12-15 0 0,1 0 0 0 0,-1-1 0 0 0,0 1 0 0 0,0 0 0 0 0,-1 0 1 0 0,1 0-1 0 0,0 0 0 0 0,-1 0 0 0 0,1 0 0 0 0,-1 1 0 0 0,1-1 0 0 0,-1 0 0 0 0,0 0 0 0 0,0 0 0 0 0,0 0 0 0 0,0 0 0 0 0,-1 1 0 0 0,1-1 1 0 0,-1 0-1 0 0,1 0 0 0 0,-1 0 0 0 0,1 0 0 0 0,-1 0 0 0 0,0 0 0 0 0,0 0 0 0 0,0 0 0 0 0,0-1 0 0 0,-1 1 0 0 0,1 0 0 0 0,-2 1 0 0 0,-5 6 75 0 0,0-2 0 0 0,-1 1 0 0 0,0-1 0 0 0,0 0 0 0 0,-1-1-1 0 0,0 0 1 0 0,0-1 0 0 0,0 0 0 0 0,-14 5 0 0 0,-6 1 154 0 0,-1-2 0 0 0,-36 6 0 0 0,25-7-206 0 0,0-2 0 0 0,-1-3 0 0 0,0 0 0 0 0,0-3 1 0 0,1-2-1 0 0,-64-10 0 0 0,94 10-366 0 0,-1-2 0 0 0,0 1 0 0 0,-15-8 0 0 0,23 9-94 0 0,1 0 0 0 0,-1-1-1 0 0,1 1 1 0 0,0-1 0 0 0,-4-4-1 0 0,6 6-202 0 0,1-1 0 0 0,-1 1 0 0 0,1-1 0 0 0,-1 0 0 0 0,1 0-1 0 0,0 0 1 0 0,0 0 0 0 0,0 0 0 0 0,0 0 0 0 0,0 0-1 0 0,-1-4 1 0 0,0-3-1797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5.723"/>
    </inkml:context>
    <inkml:brush xml:id="br0">
      <inkml:brushProperty name="width" value="0.05" units="cm"/>
      <inkml:brushProperty name="height" value="0.05" units="cm"/>
    </inkml:brush>
  </inkml:definitions>
  <inkml:trace contextRef="#ctx0" brushRef="#br0">7 167 7857 0 0,'-6'-5'6130'0'0,"6"5"-5863"0"0,0 0-1 0 0,0-1 1 0 0,0 1-1 0 0,0 0 1 0 0,0-1-1 0 0,0 1 1 0 0,0 0-1 0 0,0-1 1 0 0,9-4 2341 0 0,23 2-2919 0 0,-28 3 1141 0 0,190-3 1407 0 0,-16 0-1279 0 0,-134 1-748 0 0,-1-3 0 0 0,45-10 0 0 0,-78 12-192 0 0,0 0 0 0 0,-1 0-1 0 0,1-1 1 0 0,-1 0 0 0 0,0-1-1 0 0,0 0 1 0 0,13-9 0 0 0,-19 11 8 0 0,1 0 0 0 0,0 1-1 0 0,-1-2 1 0 0,0 1 0 0 0,0 0 0 0 0,0-1 0 0 0,0 1 0 0 0,-1-1 0 0 0,1 0-1 0 0,-1 0 1 0 0,0 0 0 0 0,0 0 0 0 0,0 0 0 0 0,-1 0 0 0 0,1-1-1 0 0,-1 1 1 0 0,0-1 0 0 0,-1 1 0 0 0,1-6 0 0 0,9 107 1548 0 0,-4-30-1034 0 0,4 1 1 0 0,2-1-1 0 0,28 86 1 0 0,53 119 461 0 0,-85-253-993 0 0,-3-8-99 0 0,-1-1 0 0 0,0 1 0 0 0,-1 0 0 0 0,0 0 0 0 0,2 19 0 0 0,-5-29 80 0 0,0-1 1 0 0,-1 1-1 0 0,1-1 1 0 0,0 1-1 0 0,0-1 0 0 0,0 1 1 0 0,0-1-1 0 0,-1 1 1 0 0,1-1-1 0 0,0 1 0 0 0,-1-1 1 0 0,1 1-1 0 0,0-1 0 0 0,-1 0 1 0 0,1 1-1 0 0,0-1 1 0 0,-1 0-1 0 0,1 1 0 0 0,-1-1 1 0 0,1 0-1 0 0,-1 1 1 0 0,1-1-1 0 0,0 0 0 0 0,-1 0 1 0 0,1 0-1 0 0,-1 1 1 0 0,1-1-1 0 0,-1 0 0 0 0,0 0 1 0 0,1 0-1 0 0,-1 0 1 0 0,1 0-1 0 0,-1 0 0 0 0,1 0 1 0 0,-1 0-1 0 0,0 0 1 0 0,-22-3-106 0 0,20 2 64 0 0,-59-7-58 0 0,0 2 1 0 0,-1 3-1 0 0,1 2 1 0 0,-1 3-1 0 0,1 3 1 0 0,-67 14-1 0 0,122-18 167 0 0,1 0 0 0 0,-1 1 0 0 0,1-1 0 0 0,0 1 0 0 0,-1 0 0 0 0,1 1 0 0 0,0 0 0 0 0,0 0 0 0 0,0 0 0 0 0,-9 7 0 0 0,15-9-11 0 0,1 0 1 0 0,-1 0-1 0 0,0-1 0 0 0,0 1 0 0 0,0 0 0 0 0,1 0 0 0 0,-1 0 1 0 0,0-1-1 0 0,1 1 0 0 0,-1 0 0 0 0,1 0 0 0 0,-1-1 0 0 0,1 1 1 0 0,-1 0-1 0 0,1 0 0 0 0,-1-1 0 0 0,1 1 0 0 0,0-1 1 0 0,-1 1-1 0 0,1-1 0 0 0,1 1 0 0 0,-2 0-43 0 0,8 3 162 0 0,0 1-1 0 0,0-1 1 0 0,1-1 0 0 0,-1 0-1 0 0,1 0 1 0 0,0 0-1 0 0,0-1 1 0 0,0-1 0 0 0,14 2-1 0 0,-4 0 47 0 0,15 1-250 0 0,0-1 0 0 0,59-3 0 0 0,-39-3-2879 0 0,0-1-3729 0 0,-37 2 3524 0 0,5 1 91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6.299"/>
    </inkml:context>
    <inkml:brush xml:id="br0">
      <inkml:brushProperty name="width" value="0.05" units="cm"/>
      <inkml:brushProperty name="height" value="0.05" units="cm"/>
    </inkml:brush>
  </inkml:definitions>
  <inkml:trace contextRef="#ctx0" brushRef="#br0">30 427 8245 0 0,'-2'0'7700'0'0,"-11"9"-774"0"0,12-10-6835 0 0,0 0 0 0 0,0 0 0 0 0,-1-1 1 0 0,1 1-1 0 0,0 0 0 0 0,0-1 0 0 0,0 1 0 0 0,0-1 1 0 0,1 0-1 0 0,-1 1 0 0 0,0-1 0 0 0,1 0 1 0 0,-1 1-1 0 0,1-1 0 0 0,-1 0 0 0 0,1 1 0 0 0,0-1 1 0 0,0 0-1 0 0,0 0 0 0 0,0-3 0 0 0,3-43 217 0 0,-2 39-186 0 0,2-14-45 0 0,0 1-1 0 0,1-1 0 0 0,2 1 0 0 0,0 0 0 0 0,1 0 1 0 0,1 1-1 0 0,12-22 0 0 0,-15 33-34 0 0,1 0 1 0 0,0 1-1 0 0,1 0 0 0 0,0 0 1 0 0,1 0-1 0 0,-1 1 0 0 0,1 0 1 0 0,1 1-1 0 0,0 0 0 0 0,0 0 1 0 0,0 1-1 0 0,1 0 0 0 0,0 1 1 0 0,0 0-1 0 0,0 0 0 0 0,15-4 1 0 0,-8 5 58 0 0,0 0 0 0 0,0 1 0 0 0,0 1 0 0 0,1 0 0 0 0,-1 1 0 0 0,0 1 0 0 0,1 1 0 0 0,-1 1 0 0 0,0 0 0 0 0,0 1 0 0 0,0 1 0 0 0,0 0 1 0 0,23 10-1 0 0,-35-11-63 0 0,0-1 1 0 0,0 0-1 0 0,-1 1 1 0 0,1 0-1 0 0,-1 0 1 0 0,0 0-1 0 0,0 1 1 0 0,0-1-1 0 0,0 1 0 0 0,4 6 1 0 0,-7-9-29 0 0,0 1-1 0 0,0-1 1 0 0,-1 1 0 0 0,1 0 0 0 0,0 0-1 0 0,-1-1 1 0 0,1 1 0 0 0,-1 0-1 0 0,0 0 1 0 0,0 0 0 0 0,1-1 0 0 0,-1 1-1 0 0,0 0 1 0 0,-1 0 0 0 0,1 0-1 0 0,0 0 1 0 0,0-1 0 0 0,-1 1 0 0 0,1 0-1 0 0,-1 0 1 0 0,0-1 0 0 0,1 1-1 0 0,-1 0 1 0 0,0-1 0 0 0,0 1 0 0 0,0-1-1 0 0,0 1 1 0 0,0-1 0 0 0,0 1-1 0 0,-1-1 1 0 0,1 0 0 0 0,-2 2 0 0 0,-6 6-2 0 0,0-1 0 0 0,-1-1 0 0 0,0 0 0 0 0,0 0 1 0 0,-1-1-1 0 0,-21 10 0 0 0,-72 18-111 0 0,23-8-483 0 0,81-26 562 0 0,0 0 0 0 0,0 0 1 0 0,-1 0-1 0 0,1 0 0 0 0,0 0 0 0 0,-1 0 0 0 0,1 0 0 0 0,0 1 0 0 0,0-1 0 0 0,-1 0 0 0 0,1 0 0 0 0,0 0 0 0 0,0 0 1 0 0,0 0-1 0 0,-1 1 0 0 0,1-1 0 0 0,0 0 0 0 0,0 0 0 0 0,0 0 0 0 0,-1 1 0 0 0,1-1 0 0 0,0 0 0 0 0,0 0 1 0 0,0 0-1 0 0,0 1 0 0 0,0-1 0 0 0,-1 0 0 0 0,1 1 0 0 0,0-1 0 0 0,0 0 0 0 0,0 0 0 0 0,0 1 0 0 0,0-1 0 0 0,0 0 1 0 0,0 0-1 0 0,0 1 0 0 0,0-1 0 0 0,10 9-346 0 0,23 4 80 0 0,-30-11 193 0 0,17 5-57 0 0,10 4-67 0 0,56 20-258 0 0,-52-18 367 0 0,-12-4 71 0 0,-15-6 36 0 0,105 49 14 0 0,-98-45 32 0 0,0 1 0 0 0,-1 1 0 0 0,0 1 0 0 0,0 0 0 0 0,18 18 0 0 0,-30-26-11 0 0,1 0 0 0 0,0 0 1 0 0,-1-1-1 0 0,1 1 0 0 0,-1 1 0 0 0,0-1 0 0 0,1 0 0 0 0,-1 0 1 0 0,0 0-1 0 0,0 1 0 0 0,-1-1 0 0 0,1 0 0 0 0,0 1 0 0 0,-1-1 1 0 0,0 1-1 0 0,1-1 0 0 0,-1 0 0 0 0,0 1 0 0 0,0-1 0 0 0,0 1 1 0 0,-1 2-1 0 0,0-2 28 0 0,0 0 0 0 0,-1 0 0 0 0,1 0 0 0 0,-1 0 0 0 0,0 0-1 0 0,1-1 1 0 0,-1 1 0 0 0,0 0 0 0 0,-1-1 0 0 0,1 0 0 0 0,0 1 0 0 0,-1-1 0 0 0,1 0 0 0 0,-1 0 0 0 0,0-1 0 0 0,-3 3 0 0 0,-13 6 260 0 0,-1-1 0 0 0,0-1 1 0 0,0 0-1 0 0,-1-1 0 0 0,0-2 0 0 0,0 0 1 0 0,-41 4-1 0 0,-47-6-1693 0 0,1-9-9223 0 0,94 4 7534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07.420"/>
    </inkml:context>
    <inkml:brush xml:id="br0">
      <inkml:brushProperty name="width" value="0.05" units="cm"/>
      <inkml:brushProperty name="height" value="0.05" units="cm"/>
    </inkml:brush>
  </inkml:definitions>
  <inkml:trace contextRef="#ctx0" brushRef="#br0">57 169 5364 0 0,'-12'-3'2290'0'0,"5"1"-988"0"0,0 0-1 0 0,-1 1 1 0 0,1 0-1 0 0,-8 0 1012 0 0,15 1-2288 0 0,0 0-1 0 0,0 0 1 0 0,0 0 0 0 0,0 0-1 0 0,0 0 1 0 0,-1 0 0 0 0,1 1 0 0 0,0-1-1 0 0,0 0 1 0 0,0 0 0 0 0,0 0-1 0 0,0 0 1 0 0,0 0 0 0 0,0 0 0 0 0,0 0-1 0 0,0 0 1 0 0,0 0 0 0 0,0 1-1 0 0,0-1 1 0 0,0 0 0 0 0,0 0 0 0 0,0 0-1 0 0,0 0 1 0 0,0 0 0 0 0,0 0-1 0 0,0 0 1 0 0,0 0 0 0 0,0 0 0 0 0,0 1-1 0 0,0-1 1 0 0,0 0 0 0 0,0 0-1 0 0,0 0 1 0 0,0 0 0 0 0,0 0-1 0 0,0 0 1 0 0,1 0 0 0 0,-1 0 0 0 0,0 0-1 0 0,0 0 1 0 0,0 0 0 0 0,0 1-1 0 0,0-1 1 0 0,0 0 0 0 0,0 0 0 0 0,0 0-1 0 0,0 0 1 0 0,0 0 0 0 0,0 0-1 0 0,1 0 1 0 0,-1 0 0 0 0,0 0 0 0 0,0 0-1 0 0,0 0 1 0 0,0 0 0 0 0,0 0-1 0 0,0 0 1 0 0,0 0 0 0 0,0 0 0 0 0,60 12 1545 0 0,0-4 1 0 0,76 3-1 0 0,-89-8-1073 0 0,191 2 760 0 0,-225-5-1181 0 0,129-5 808 0 0,-122 2-738 0 0,0 1 1 0 0,0-2 0 0 0,-1-1-1 0 0,37-13 1 0 0,-51 15-125 0 0,0 0 0 0 0,0-1 1 0 0,0 1-1 0 0,0-1 0 0 0,0 0 1 0 0,-1 0-1 0 0,1 0 0 0 0,-1-1 1 0 0,0 0-1 0 0,-1 0 0 0 0,1 0 1 0 0,-1 0-1 0 0,4-7 0 0 0,-6 9-23 0 0,0 0 0 0 0,1 1 0 0 0,-1-1 0 0 0,0 0 0 0 0,0 0-1 0 0,0 0 1 0 0,-1 0 0 0 0,1 0 0 0 0,-1 0 0 0 0,1 0 0 0 0,-1 0 0 0 0,0 0-1 0 0,0 0 1 0 0,0 0 0 0 0,-1 0 0 0 0,1 0 0 0 0,-1 0 0 0 0,0 0 0 0 0,0 0-1 0 0,0 1 1 0 0,0-1 0 0 0,0 0 0 0 0,0 0 0 0 0,-1 1 0 0 0,1-1-1 0 0,-1 1 1 0 0,0-1 0 0 0,-2-2 0 0 0,2 4 2 0 0,1 0 1 0 0,0-1-1 0 0,-1 1 0 0 0,1 0 1 0 0,0 0-1 0 0,-1 0 0 0 0,0 0 0 0 0,1 1 1 0 0,-1-1-1 0 0,1 0 0 0 0,-1 1 1 0 0,0-1-1 0 0,0 1 0 0 0,1-1 1 0 0,-1 1-1 0 0,0 0 0 0 0,0 0 0 0 0,1 0 1 0 0,-1 0-1 0 0,0 0 0 0 0,-3 0 1 0 0,3 1 9 0 0,-1 0 1 0 0,1 0 0 0 0,-1 1-1 0 0,1-1 1 0 0,-1 0 0 0 0,1 1-1 0 0,0 0 1 0 0,-1-1 0 0 0,1 1-1 0 0,0 0 1 0 0,0 0 0 0 0,-2 4-1 0 0,-2 1 38 0 0,1 1 0 0 0,0 0 0 0 0,0 1-1 0 0,1-1 1 0 0,0 1 0 0 0,1 0 0 0 0,-3 9 0 0 0,-2 23 224 0 0,2-1 1 0 0,1 1-1 0 0,2-1 1 0 0,2 1-1 0 0,2 0 1 0 0,9 66-1 0 0,64 238 1366 0 0,-63-310-1442 0 0,-7-25-204 0 0,-1 0 0 0 0,0 1 1 0 0,-1-1-1 0 0,3 22 0 0 0,-6-31-39 0 0,1 0 0 0 0,0 0-1 0 0,0-1 1 0 0,-1 1 0 0 0,1 0 0 0 0,0-1-1 0 0,-1 1 1 0 0,1 0 0 0 0,-1-1 0 0 0,1 1 0 0 0,-1 0-1 0 0,1-1 1 0 0,-1 1 0 0 0,1-1 0 0 0,-1 1-1 0 0,0-1 1 0 0,1 1 0 0 0,-1-1 0 0 0,0 1-1 0 0,1-1 1 0 0,-1 0 0 0 0,0 1 0 0 0,0-1 0 0 0,1 0-1 0 0,-1 0 1 0 0,0 0 0 0 0,0 1 0 0 0,-1-1-1 0 0,-26 3-465 0 0,26-3 420 0 0,-84 4-16 0 0,0 4 0 0 0,1 3 0 0 0,-144 40 0 0 0,228-51 142 0 0,-1 0 0 0 0,1 1 0 0 0,-1-1-1 0 0,1 1 1 0 0,0-1 0 0 0,-1 1 0 0 0,1 0 0 0 0,-1 0 0 0 0,1-1-1 0 0,0 1 1 0 0,0 0 0 0 0,-2 2 0 0 0,3-3-6 0 0,0 1 0 0 0,-1-1 1 0 0,1 0-1 0 0,0 0 0 0 0,0 1 1 0 0,0-1-1 0 0,0 0 0 0 0,0 1 1 0 0,0-1-1 0 0,0 0 0 0 0,0 1 1 0 0,0-1-1 0 0,0 0 0 0 0,0 0 0 0 0,0 1 1 0 0,0-1-1 0 0,0 0 0 0 0,0 1 1 0 0,1-1-1 0 0,-1 0 0 0 0,0 0 1 0 0,0 1-1 0 0,0-1 0 0 0,0 0 0 0 0,0 0 1 0 0,1 1-1 0 0,-1-1 0 0 0,0 0 1 0 0,0 0-1 0 0,1 1 0 0 0,-1-1 1 0 0,0 0-1 0 0,0 0 0 0 0,1 0 0 0 0,-1 1 1 0 0,3 0 107 0 0,1 1 1 0 0,-1-1-1 0 0,0 1 1 0 0,0-1-1 0 0,1 0 1 0 0,-1 0-1 0 0,1-1 1 0 0,6 1-1 0 0,61 0 822 0 0,1-3-1 0 0,86-14 1 0 0,-100 9-754 0 0,86-15-204 0 0,-141 21-294 0 0,-3 1 24 0 0,1-1 1 0 0,-1 1 0 0 0,0 0 0 0 0,1 0-1 0 0,-1-1 1 0 0,1 1 0 0 0,-1 0 0 0 0,0 0-1 0 0,1 0 1 0 0,-1 0 0 0 0,1 0 0 0 0,-1 0-1 0 0,1 0 1 0 0,-1 0 0 0 0,1 0 0 0 0,-1 0-1 0 0,0 0 1 0 0,1 0 0 0 0,-1 0 0 0 0,1 0-1 0 0,-1 0 1 0 0,1 0 0 0 0,-1 1-1 0 0,0-1 1 0 0,1 0 0 0 0,-1 0 0 0 0,1 0-1 0 0,-1 1 1 0 0,0-1 0 0 0,1 0 0 0 0,-1 0-1 0 0,0 1 1 0 0,1-1 0 0 0,-1 0 0 0 0,1 1-1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2.211"/>
    </inkml:context>
    <inkml:brush xml:id="br0">
      <inkml:brushProperty name="width" value="0.05" units="cm"/>
      <inkml:brushProperty name="height" value="0.05" units="cm"/>
    </inkml:brush>
  </inkml:definitions>
  <inkml:trace contextRef="#ctx0" brushRef="#br0">394 49 328 0 0,'-2'-25'8529'0'0,"0"22"-8118"0"0,0 1-1 0 0,0 0 1 0 0,-1 1-1 0 0,1-1 1 0 0,-1 0-1 0 0,1 1 1 0 0,-1-1-1 0 0,0 1 1 0 0,1 0-1 0 0,-1 0 1 0 0,0 0-1 0 0,0 0 1 0 0,-4 0-1 0 0,0 0 43 0 0,0 0-1 0 0,-1 1 0 0 0,1-1 0 0 0,0 2 1 0 0,-10 1-1 0 0,-3 1 53 0 0,0 2-1 0 0,1 0 1 0 0,-22 10 0 0 0,19-7-114 0 0,1 2-1 0 0,-1 0 1 0 0,-23 17 0 0 0,37-22-211 0 0,0 1 1 0 0,0 0 0 0 0,1 1-1 0 0,0 0 1 0 0,0 0 0 0 0,1 0-1 0 0,0 1 1 0 0,0-1-1 0 0,1 2 1 0 0,-8 14 0 0 0,11-20-92 0 0,1 0 0 0 0,0 0 0 0 0,0 0 0 0 0,0 0 0 0 0,1 0 0 0 0,-1 0 0 0 0,1 1-1 0 0,0-1 1 0 0,0 0 0 0 0,0 0 0 0 0,0 1 0 0 0,0-1 0 0 0,1 0 0 0 0,-1 0 0 0 0,1 0 0 0 0,0 1 0 0 0,0-1 0 0 0,0 0 0 0 0,0 0 0 0 0,1 0 0 0 0,-1 0 0 0 0,1-1 0 0 0,0 1 0 0 0,0 0 0 0 0,0-1 0 0 0,0 1 0 0 0,0-1 0 0 0,0 0 0 0 0,1 0 0 0 0,-1 1 0 0 0,5 1 0 0 0,5 4 122 0 0,0 0 1 0 0,0-2 0 0 0,1 1 0 0 0,0-1 0 0 0,24 6-1 0 0,8 1 277 0 0,1-2-1 0 0,1-2 0 0 0,61 4 1 0 0,144-10 1030 0 0,-237-3-1381 0 0,1-2-1 0 0,26-5 0 0 0,-19 0-3871 0 0,-1-2-5773 0 0,-15 6 6483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2.801"/>
    </inkml:context>
    <inkml:brush xml:id="br0">
      <inkml:brushProperty name="width" value="0.05" units="cm"/>
      <inkml:brushProperty name="height" value="0.05" units="cm"/>
    </inkml:brush>
  </inkml:definitions>
  <inkml:trace contextRef="#ctx0" brushRef="#br0">22 47 544 0 0,'-22'-3'18539'0'0,"26"4"-17313"0"0,18 2 182 0 0,0 0 0 0 0,0-1-1 0 0,0-1 1 0 0,28-2 0 0 0,93-14 1393 0 0,-98 9-2363 0 0,64-10 604 0 0,-39 1-4844 0 0,-61 15-181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3.126"/>
    </inkml:context>
    <inkml:brush xml:id="br0">
      <inkml:brushProperty name="width" value="0.05" units="cm"/>
      <inkml:brushProperty name="height" value="0.05" units="cm"/>
    </inkml:brush>
  </inkml:definitions>
  <inkml:trace contextRef="#ctx0" brushRef="#br0">28 0 5356 0 0,'-1'1'299'0'0,"0"0"287"0"0,-1 0 0 0 0,0 0 0 0 0,1 0 0 0 0,-1 0 0 0 0,0 0 0 0 0,1 0 0 0 0,-1 1 0 0 0,1-1 0 0 0,0 0 0 0 0,-1 1 1 0 0,1 0-1 0 0,0-1 0 0 0,0 1 0 0 0,0 0 0 0 0,0-1 0 0 0,0 1 0 0 0,0 0 0 0 0,1 0 0 0 0,-1 0 0 0 0,0 3 0 0 0,2-4-370 0 0,1 1-1 0 0,0-1 0 0 0,-1 0 0 0 0,1 0 1 0 0,0 1-1 0 0,0-1 0 0 0,0 0 0 0 0,0 0 1 0 0,0-1-1 0 0,0 1 0 0 0,0 0 0 0 0,4 0 1 0 0,13 2 597 0 0,0 0 1 0 0,0-1 0 0 0,1-2 0 0 0,19-1 0 0 0,80-11 1053 0 0,-88 8-1416 0 0,177-19 1943 0 0,-119 15-4412 0 0,-77 7 410 0 0,5 0-6528 0 0,-12 0 5089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4.094"/>
    </inkml:context>
    <inkml:brush xml:id="br0">
      <inkml:brushProperty name="width" value="0.05" units="cm"/>
      <inkml:brushProperty name="height" value="0.05" units="cm"/>
    </inkml:brush>
  </inkml:definitions>
  <inkml:trace contextRef="#ctx0" brushRef="#br0">905 10 632 0 0,'21'-7'1972'0'0,"-19"6"-1558"0"0,1 0 1 0 0,0 1-1 0 0,-1 0 1 0 0,1-1 0 0 0,0 1-1 0 0,-1 0 1 0 0,1 0-1 0 0,0 1 1 0 0,2-1-1 0 0,-3 1-230 0 0,-1-1-1 0 0,1 1 0 0 0,-1 0 0 0 0,1 0 1 0 0,-1-1-1 0 0,0 1 0 0 0,1 0 0 0 0,-1 0 1 0 0,0 0-1 0 0,1 0 0 0 0,-1 1 0 0 0,0-1 1 0 0,0 0-1 0 0,0 0 0 0 0,0 1 0 0 0,0-1 1 0 0,-1 1-1 0 0,1-1 0 0 0,0 1 1 0 0,-1-1-1 0 0,1 1 0 0 0,0-1 0 0 0,-1 1 1 0 0,0-1-1 0 0,1 1 0 0 0,-1 0 0 0 0,0-1 1 0 0,0 1-1 0 0,0 2 0 0 0,0 12 294 0 0,0 0 0 0 0,-1-1-1 0 0,-1 1 1 0 0,-1 0 0 0 0,0-1 0 0 0,-1 0-1 0 0,0 1 1 0 0,-8 15 0 0 0,-7 13 514 0 0,-34 55 0 0 0,33-66-412 0 0,-1-2 1 0 0,-2 0-1 0 0,-1-2 0 0 0,-2-1 1 0 0,0-1-1 0 0,-53 42 1 0 0,31-34 175 0 0,-1-1 1 0 0,-1-3-1 0 0,-87 38 1 0 0,122-62-660 0 0,0-1 0 0 0,0 0 0 0 0,-1-2 0 0 0,1 0 0 0 0,-1 0 0 0 0,0-2 0 0 0,-30 2 0 0 0,38-4-119 0 0,0 0-1 0 0,-1-1 1 0 0,1 0 0 0 0,0-1 0 0 0,0 0-1 0 0,0 0 1 0 0,0 0 0 0 0,0-1 0 0 0,1-1-1 0 0,-1 1 1 0 0,1-1 0 0 0,0 0-1 0 0,0-1 1 0 0,0 0 0 0 0,1 0 0 0 0,-1 0-1 0 0,-5-7 1 0 0,3 2-47 0 0,0-1 1 0 0,1 0-1 0 0,0-1 0 0 0,1 1 0 0 0,0-1 1 0 0,1-1-1 0 0,0 1 0 0 0,-5-20 1 0 0,8 22 71 0 0,1 1 0 0 0,0-1 0 0 0,0 1 0 0 0,1-1 0 0 0,0 0 0 0 0,1 0 0 0 0,0 0 0 0 0,0 0 1 0 0,1 1-1 0 0,1-1 0 0 0,-1 0 0 0 0,6-14 0 0 0,-6 20 48 0 0,1 0 0 0 0,0 1 0 0 0,-1-1 0 0 0,1 1 1 0 0,0 0-1 0 0,1 0 0 0 0,-1-1 0 0 0,1 1 0 0 0,-1 1 0 0 0,1-1 0 0 0,0 0 0 0 0,0 1 1 0 0,0-1-1 0 0,0 1 0 0 0,4-2 0 0 0,-1 1 27 0 0,-1 1 0 0 0,1 0 0 0 0,0 0 0 0 0,0 0 0 0 0,0 1 0 0 0,0 0 0 0 0,0 0 0 0 0,0 1 0 0 0,6-1 0 0 0,4 2 72 0 0,0 0 0 0 0,0 2-1 0 0,0-1 1 0 0,-1 2 0 0 0,1 0-1 0 0,22 10 1 0 0,15 11 207 0 0,-1 3 1 0 0,-2 2-1 0 0,66 51 0 0 0,-57-39 167 0 0,102 56 0 0 0,33-13-59 0 0,-187-83-2535 0 0,10 5 1631 0 0,-12-7-3204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5.043"/>
    </inkml:context>
    <inkml:brush xml:id="br0">
      <inkml:brushProperty name="width" value="0.05" units="cm"/>
      <inkml:brushProperty name="height" value="0.05" units="cm"/>
    </inkml:brush>
  </inkml:definitions>
  <inkml:trace contextRef="#ctx0" brushRef="#br0">8 199 812 0 0,'0'0'278'0'0,"-1"-1"0"0"0,1 1 0 0 0,-1 0 0 0 0,1-1 0 0 0,-1 1 0 0 0,1-1 0 0 0,-1 1 0 0 0,1 0 0 0 0,0-1 0 0 0,-1 1 1 0 0,1-1-1 0 0,0 1 0 0 0,-1-1 0 0 0,1 1 0 0 0,0-1 0 0 0,0 0 0 0 0,-1 1 0 0 0,1-1 0 0 0,0 1 0 0 0,0-1 0 0 0,0 1 0 0 0,0-1 0 0 0,0 0 0 0 0,0 1 0 0 0,0-1 0 0 0,0 1 0 0 0,0-1 0 0 0,0 0 0 0 0,0 1 0 0 0,0-1 0 0 0,1 0 0 0 0,0 0 14 0 0,0 0-1 0 0,0 0 1 0 0,0 0-1 0 0,0 0 1 0 0,0 0-1 0 0,1 0 1 0 0,-1 1-1 0 0,0-1 1 0 0,0 1-1 0 0,1-1 1 0 0,-1 1 0 0 0,0-1-1 0 0,3 1 1 0 0,11-3 365 0 0,-1 1 1 0 0,18 0-1 0 0,-19 1 225 0 0,313-11 4775 0 0,-57 5-3398 0 0,-269 7-2255 0 0,25-2 241 0 0,-2 0 1 0 0,1-1-1 0 0,0-1 1 0 0,23-8-1 0 0,-41 10-181 0 0,1-1-1 0 0,-1 1 0 0 0,0-1 1 0 0,0-1-1 0 0,0 1 1 0 0,-1-1-1 0 0,1 0 0 0 0,6-6 1 0 0,-9 6-27 0 0,0 1 1 0 0,0 0 0 0 0,-1-1-1 0 0,1 1 1 0 0,-1-1-1 0 0,0 0 1 0 0,0 0 0 0 0,0 0-1 0 0,-1 0 1 0 0,1 0 0 0 0,-1 0-1 0 0,0-1 1 0 0,0 1 0 0 0,0-6-1 0 0,-1 9-18 0 0,0 0 0 0 0,0 0 0 0 0,0 0 0 0 0,0 0 0 0 0,0 0 0 0 0,0 0 1 0 0,0 0-1 0 0,0 0 0 0 0,0 0 0 0 0,0 0 0 0 0,-1 0 0 0 0,1 0 0 0 0,0 0 0 0 0,-1 0 0 0 0,1 1 0 0 0,-1-1 0 0 0,1 0 0 0 0,-1 0 0 0 0,0-1 0 0 0,0 2-3 0 0,1 0 0 0 0,-1-1 0 0 0,1 1-1 0 0,-1 0 1 0 0,0-1 0 0 0,1 1 0 0 0,-1 0-1 0 0,0 0 1 0 0,1-1 0 0 0,-1 1 0 0 0,0 0-1 0 0,0 0 1 0 0,1 0 0 0 0,-1 0 0 0 0,0 0-1 0 0,1 0 1 0 0,-1 0 0 0 0,0 1 0 0 0,1-1-1 0 0,-2 0 1 0 0,-1 1 13 0 0,0 0 1 0 0,1 0-1 0 0,-1 1 0 0 0,0-1 0 0 0,1 0 1 0 0,-1 1-1 0 0,1 0 0 0 0,0 0 0 0 0,-1 0 0 0 0,1 0 1 0 0,-2 2-1 0 0,-3 6 32 0 0,1-1-1 0 0,-1 2 1 0 0,2-1 0 0 0,0 1 0 0 0,-7 19 0 0 0,-12 58 213 0 0,15-43-27 0 0,1-1 0 0 0,3 1 1 0 0,0 77-1 0 0,7-88-16 0 0,0-1-1 0 0,2 0 1 0 0,2 0-1 0 0,1 0 1 0 0,19 54 0 0 0,-14-56-45 0 0,2-1 0 0 0,1 0 1 0 0,28 41-1 0 0,-18-34 89 0 0,1-2 1 0 0,38 39 0 0 0,-64-73-313 0 0,1-1 1 0 0,-1 0-1 0 0,1 1 1 0 0,-1-1-1 0 0,0 0 1 0 0,1 1-1 0 0,-1-1 1 0 0,0 1-1 0 0,1-1 1 0 0,-1 0-1 0 0,0 1 1 0 0,1-1-1 0 0,-1 1 1 0 0,0-1-1 0 0,0 1 1 0 0,0-1-1 0 0,1 1 1 0 0,-1-1-1 0 0,0 1 1 0 0,0-1-1 0 0,0 1 1 0 0,0-1-1 0 0,0 1 1 0 0,0-1-1 0 0,0 1 1 0 0,0-1-1 0 0,0 1 1 0 0,0 0-1 0 0,-1-1 8 0 0,0 1 0 0 0,1-1 0 0 0,-1 1 0 0 0,0-1 0 0 0,1 0 0 0 0,-1 1 0 0 0,0-1 0 0 0,0 0 0 0 0,1 0-1 0 0,-1 0 1 0 0,0 0 0 0 0,0 1 0 0 0,0-1 0 0 0,1 0 0 0 0,-1 0 0 0 0,-1-1 0 0 0,-46-6-269 0 0,36 5 88 0 0,-36-5 13 0 0,-1 3 0 0 0,0 3-1 0 0,0 1 1 0 0,0 2-1 0 0,0 3 1 0 0,-93 21-1 0 0,136-25 197 0 0,0 0 20 0 0,-1 1-1 0 0,1 0 1 0 0,-1 0 0 0 0,1 0 0 0 0,-1 1 0 0 0,1 0 0 0 0,0 0-1 0 0,1 0 1 0 0,-10 7 0 0 0,14-9 666 0 0,5 3-390 0 0,-2-2-244 0 0,1 0 1 0 0,0 1-1 0 0,0-1 0 0 0,0-1 0 0 0,1 1 0 0 0,-1 0 0 0 0,0-1 1 0 0,1 1-1 0 0,-1-1 0 0 0,1 0 0 0 0,-1 0 0 0 0,1-1 1 0 0,0 1-1 0 0,-1-1 0 0 0,1 0 0 0 0,0 1 0 0 0,-1-2 1 0 0,7 0-1 0 0,511-52 1445 0 0,-515 52-1527 0 0,1 0-144 0 0,-1 0 0 0 0,0 0 0 0 0,0 0 0 0 0,0-1 0 0 0,0 0 0 0 0,10-5 1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5.603"/>
    </inkml:context>
    <inkml:brush xml:id="br0">
      <inkml:brushProperty name="width" value="0.05" units="cm"/>
      <inkml:brushProperty name="height" value="0.05" units="cm"/>
    </inkml:brush>
  </inkml:definitions>
  <inkml:trace contextRef="#ctx0" brushRef="#br0">220 9 516 0 0,'0'0'233'0'0,"0"0"1"0"0,0-1-1 0 0,0 1 0 0 0,-1-1 0 0 0,1 1 1 0 0,0 0-1 0 0,0-1 0 0 0,0 1 0 0 0,0 0 0 0 0,0-1 1 0 0,-1 1-1 0 0,1 0 0 0 0,0-1 0 0 0,0 1 1 0 0,-1 0-1 0 0,1-1 0 0 0,0 1 0 0 0,-1 0 1 0 0,1 0-1 0 0,0-1 0 0 0,-1 1 0 0 0,1 0 1 0 0,0 0-1 0 0,-1 0 0 0 0,1-1 0 0 0,0 1 1 0 0,-1 0-1 0 0,1 0 0 0 0,0 0 0 0 0,-1 0 1 0 0,0 0-1 0 0,-15 4 3765 0 0,-19 18-836 0 0,29-18-2311 0 0,-8 6 0 0 0,0 1 0 0 0,0 0 0 0 0,2 1 0 0 0,-1 0 0 0 0,1 1 0 0 0,-17 25 0 0 0,23-29-515 0 0,0 0 0 0 0,1 0 1 0 0,0 1-1 0 0,1 0 0 0 0,0 0 0 0 0,1 0 1 0 0,-1 0-1 0 0,2 1 0 0 0,0-1 0 0 0,0 1 1 0 0,1-1-1 0 0,0 13 0 0 0,1-11-95 0 0,1 0-1 0 0,0-1 1 0 0,1 1-1 0 0,0 0 1 0 0,1-1 0 0 0,1 0-1 0 0,0 0 1 0 0,0 0-1 0 0,1 0 1 0 0,0 0 0 0 0,1-1-1 0 0,0 0 1 0 0,0 0-1 0 0,15 15 1 0 0,-14-18-159 0 0,0 0-1 0 0,1 0 1 0 0,0-1-1 0 0,0 0 1 0 0,1 0 0 0 0,0-1-1 0 0,0 0 1 0 0,0-1-1 0 0,1 0 1 0 0,-1 0 0 0 0,1-1-1 0 0,0 0 1 0 0,0-1-1 0 0,0 0 1 0 0,0 0 0 0 0,1-1-1 0 0,10-1 1 0 0,-5 0-154 0 0,0-1 0 0 0,-1-1 0 0 0,1 0 1 0 0,0-1-1 0 0,-1-1 0 0 0,20-8 0 0 0,-25 8-401 0 0,0 0-1 0 0,-1-1 1 0 0,0 0 0 0 0,0 0 0 0 0,0-1-1 0 0,9-9 1 0 0,-6 2-1812 0 0,-8 3-3702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9.349"/>
    </inkml:context>
    <inkml:brush xml:id="br0">
      <inkml:brushProperty name="width" value="0.05" units="cm"/>
      <inkml:brushProperty name="height" value="0.05" units="cm"/>
      <inkml:brushProperty name="color" value="#004F8B"/>
    </inkml:brush>
  </inkml:definitions>
  <inkml:trace contextRef="#ctx0" brushRef="#br0">425 36 540 0 0,'-6'-4'939'0'0,"0"0"-1"0"0,0 0 0 0 0,0 0 1 0 0,-1 1-1 0 0,1 0 1 0 0,-1 0-1 0 0,0 1 1 0 0,0 0-1 0 0,0 0 1 0 0,-10-1-1 0 0,5 2-12 0 0,0 1 0 0 0,-1 0-1 0 0,1 0 1 0 0,0 1 0 0 0,-20 4 0 0 0,9 1-2 0 0,0 1 0 0 0,1 0-1 0 0,-1 2 1 0 0,2 1 0 0 0,-37 22 0 0 0,50-28-595 0 0,2 1 0 0 0,-1 0 0 0 0,0 0 0 0 0,1 0 0 0 0,0 1 0 0 0,0 0 0 0 0,1 1 0 0 0,0-1 0 0 0,-9 15 0 0 0,12-18-230 0 0,1 0 0 0 0,0 0 0 0 0,0 0 0 0 0,0 0 0 0 0,0 0 0 0 0,0 0 0 0 0,0 0 0 0 0,1 0 0 0 0,0 1 0 0 0,0-1 0 0 0,0 0 0 0 0,0 0 0 0 0,0 1 0 0 0,0-1 0 0 0,1 0 0 0 0,0 0 0 0 0,-1 0 0 0 0,1 0 0 0 0,0 0 0 0 0,1 0 0 0 0,-1 0 0 0 0,1 0 0 0 0,-1 0 0 0 0,1 0 0 0 0,0 0 0 0 0,0-1 0 0 0,0 1 0 0 0,3 2 0 0 0,3 2-16 0 0,0 0 0 0 0,1 0 0 0 0,-1-1-1 0 0,1 0 1 0 0,1-1 0 0 0,-1 0 0 0 0,1 0 0 0 0,0-1 0 0 0,0 0 0 0 0,0-1 0 0 0,1 0-1 0 0,-1 0 1 0 0,21 1 0 0 0,12-1-1374 0 0,-1-1 0 0 0,49-5 0 0 0,-56 2-384 0 0,41-5-5205 0 0,-35 0 3991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5.929"/>
    </inkml:context>
    <inkml:brush xml:id="br0">
      <inkml:brushProperty name="width" value="0.05" units="cm"/>
      <inkml:brushProperty name="height" value="0.05" units="cm"/>
    </inkml:brush>
  </inkml:definitions>
  <inkml:trace contextRef="#ctx0" brushRef="#br0">18 62 236 0 0,'-1'0'378'0'0,"0"0"0"0"0,0 0 0 0 0,0 0 0 0 0,0 0-1 0 0,0 0 1 0 0,0 0 0 0 0,0-1 0 0 0,0 1 0 0 0,1 0 0 0 0,-1-1 0 0 0,0 1-1 0 0,0 0 1 0 0,0-1 0 0 0,0 1 0 0 0,0-1 0 0 0,1 1 0 0 0,-2-2 0 0 0,14-3 6465 0 0,11 1-1837 0 0,-4 2-3864 0 0,30 3 1855 0 0,-8 0-1269 0 0,1-2-1 0 0,-1-1 1 0 0,60-11 0 0 0,-79 6-3256 0 0,-12 0-1540 0 0,-5-10-8548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9:56.258"/>
    </inkml:context>
    <inkml:brush xml:id="br0">
      <inkml:brushProperty name="width" value="0.05" units="cm"/>
      <inkml:brushProperty name="height" value="0.05" units="cm"/>
    </inkml:brush>
  </inkml:definitions>
  <inkml:trace contextRef="#ctx0" brushRef="#br0">25 119 7033 0 0,'-2'0'875'0'0,"0"-1"0"0"0,0 1 0 0 0,1-1 0 0 0,-1 0 0 0 0,0 0 1 0 0,0 0-1 0 0,1 0 0 0 0,-1 0 0 0 0,0 0 0 0 0,1 0 0 0 0,-1 0 1 0 0,-2-3 1541 0 0,6 2-1106 0 0,-1 0-1085 0 0,1-1 0 0 0,0 1 0 0 0,0 1 0 0 0,0-1 0 0 0,0 0 0 0 0,0 0 0 0 0,0 1 0 0 0,0-1 0 0 0,1 1 0 0 0,-1 0 0 0 0,0 0 0 0 0,5-2 0 0 0,35-9 1132 0 0,-24 8-893 0 0,76-16 2285 0 0,120-10-1 0 0,-173 25-1778 0 0,10-2-1569 0 0,-50 6-101 0 0,7 0-1632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05.542"/>
    </inkml:context>
    <inkml:brush xml:id="br0">
      <inkml:brushProperty name="width" value="0.05" units="cm"/>
      <inkml:brushProperty name="height" value="0.05" units="cm"/>
    </inkml:brush>
  </inkml:definitions>
  <inkml:trace contextRef="#ctx0" brushRef="#br0">2 123 60 0 0,'0'0'88'0'0,"0"0"1"0"0,0 0-1 0 0,0 0 1 0 0,0 0-1 0 0,-1 1 1 0 0,1-1-1 0 0,0 0 0 0 0,0 0 1 0 0,0 0-1 0 0,0 1 1 0 0,0-1-1 0 0,0 0 0 0 0,0 0 1 0 0,0 0-1 0 0,0 1 1 0 0,0-1-1 0 0,0 0 0 0 0,-1 0 1 0 0,1 0-1 0 0,0 1 1 0 0,1-1-1 0 0,-1 0 1 0 0,0 0-1 0 0,0 1 0 0 0,0-1 1 0 0,0 0-1 0 0,0 0 1 0 0,0 0-1 0 0,0 1 0 0 0,0-1 1 0 0,0 0-1 0 0,0 0 1 0 0,0 0-1 0 0,1 1 1 0 0,-1-1-1 0 0,0 0 0 0 0,0 0 1 0 0,11 6 1688 0 0,16 0-243 0 0,-26-6-1445 0 0,243 29 4519 0 0,123-10-1999 0 0,-286-16-2158 0 0,981 8 4647 0 0,-5-36-2399 0 0,-772 17-2322 0 0,260-9 155 0 0,480-11 492 0 0,842-46 140 0 0,-1625 62-896 0 0,6-8 107 0 0,-6 1-2113 0 0,-240 19 1513 0 0,18 0-1512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07.123"/>
    </inkml:context>
    <inkml:brush xml:id="br0">
      <inkml:brushProperty name="width" value="0.05" units="cm"/>
      <inkml:brushProperty name="height" value="0.05" units="cm"/>
    </inkml:brush>
  </inkml:definitions>
  <inkml:trace contextRef="#ctx0" brushRef="#br0">1 0 368 0 0,'8'15'3556'0'0,"4"22"-1456"0"0,-1 0 0 0 0,-3 1 0 0 0,6 49 0 0 0,2 119 549 0 0,-16-205-2617 0 0,18 508 3605 0 0,-6-275-2595 0 0,11 43 414 0 0,-3-44-567 0 0,-12-123-336 0 0,32 627 2404 0 0,-37-260-1291 0 0,3-191-1041 0 0,-3-161-276 0 0,2 28 152 0 0,2 376 1050 0 0,-7-381-1213 0 0,1-34 265 0 0,-22 192 0 0 0,16-280-413 0 0,-5 45 253 0 0,9-64-398 0 0,0 0-1 0 0,1 0 1 0 0,0 0 0 0 0,1 0 0 0 0,0 0-1 0 0,0 0 1 0 0,2 7 0 0 0,-1-10-45 0 0,-1-1 0 0 0,1 1 0 0 0,0-1 0 0 0,1 0 0 0 0,-1 0 0 0 0,0 0 0 0 0,1 0 0 0 0,0 0 0 0 0,0-1 1 0 0,0 1-1 0 0,0-1 0 0 0,0 0 0 0 0,0 1 0 0 0,1-2 0 0 0,-1 1 0 0 0,0 0 0 0 0,1-1 0 0 0,6 3 0 0 0,7 1 0 0 0,1-1 0 0 0,30 4 0 0 0,-37-7 0 0 0,286 18 0 0 0,590-29 0 0 0,-204 0 0 0 0,-288 20 0 0 0,29-7 0 0 0,1299-2 0 0 0,-762-30 0 0 0,-55 1 0 0 0,-523 20 0 0 0,586 3 0 0 0,-954 6 9 0 0,31 0 15 0 0,-44-2-37 0 0,1 1 1 0 0,-1 0-1 0 0,1 0 0 0 0,0-1 0 0 0,-1 0 0 0 0,1 1 1 0 0,-1-1-1 0 0,1 0 0 0 0,-1 0 0 0 0,0 0 0 0 0,1-1 1 0 0,-1 1-1 0 0,3-3 0 0 0,0-4-1487 0 0,-1-18-7963 0 0,-4 25 9137 0 0,0-19-3332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08.354"/>
    </inkml:context>
    <inkml:brush xml:id="br0">
      <inkml:brushProperty name="width" value="0.05" units="cm"/>
      <inkml:brushProperty name="height" value="0.05" units="cm"/>
    </inkml:brush>
  </inkml:definitions>
  <inkml:trace contextRef="#ctx0" brushRef="#br0">0 0 516 0 0,'0'0'5437'0'0,"1"3"-4521"0"0,10 42 2162 0 0,4 44 0 0 0,4 19-994 0 0,52 172 1533 0 0,-25-107-2521 0 0,88 467 2728 0 0,-23 290 823 0 0,-76-466-2833 0 0,1-180-723 0 0,-21-194-614 0 0,-4 1-1 0 0,0 99 1 0 0,-3 217-348 0 0,-3-264-119 0 0,3 352-10 0 0,3-143 0 0 0,-10-334 0 0 0,4 46 0 0 0,-3-56 0 0 0,-2-8-2 0 0,0 0 1 0 0,0 0-1 0 0,0 0 0 0 0,0 0 0 0 0,0 0 1 0 0,1 0-1 0 0,-1 0 0 0 0,0 0 1 0 0,0 0-1 0 0,0 1 0 0 0,0-1 0 0 0,0 0 1 0 0,0 0-1 0 0,0 0 0 0 0,0 0 1 0 0,1 0-1 0 0,-1 0 0 0 0,0 0 0 0 0,0 0 1 0 0,0 0-1 0 0,0 0 0 0 0,0 0 0 0 0,0 0 1 0 0,0 0-1 0 0,1 0 0 0 0,-1 0 1 0 0,0 0-1 0 0,0 0 0 0 0,0 0 0 0 0,0 0 1 0 0,0 0-1 0 0,0 0 0 0 0,0 0 1 0 0,1 0-1 0 0,-1 0 0 0 0,0 0 0 0 0,0 0 1 0 0,0 0-1 0 0,0-1 0 0 0,0 1 1 0 0,0 0-1 0 0,0 0 0 0 0,0 0 0 0 0,0 0 1 0 0,1 0-1 0 0,-1 0 0 0 0,0 0 1 0 0,0 0-1 0 0,0 0 0 0 0,0-1 0 0 0,0 1 1 0 0,6-13-1827 0 0,2-14-7296 0 0,-7 14 5400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09.049"/>
    </inkml:context>
    <inkml:brush xml:id="br0">
      <inkml:brushProperty name="width" value="0.05" units="cm"/>
      <inkml:brushProperty name="height" value="0.05" units="cm"/>
    </inkml:brush>
  </inkml:definitions>
  <inkml:trace contextRef="#ctx0" brushRef="#br0">21 96 404 0 0,'-20'-19'16308'0'0,"22"18"-16009"0"0,-1-1 0 0 0,1 1 1 0 0,0-1-1 0 0,0 1 1 0 0,0 0-1 0 0,0-1 1 0 0,0 1-1 0 0,0 0 1 0 0,0 0-1 0 0,0 0 1 0 0,0 1-1 0 0,0-1 1 0 0,1 0-1 0 0,-1 1 1 0 0,3-1-1 0 0,43-4 1472 0 0,-32 4-1335 0 0,258-11 3437 0 0,-258 11-3791 0 0,241-6 1617 0 0,-61 2-680 0 0,194-3 1365 0 0,-374 9-3674 0 0,1-2 1 0 0,-1 0-1 0 0,0-1 0 0 0,27-7 0 0 0,-30 1-9515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09.514"/>
    </inkml:context>
    <inkml:brush xml:id="br0">
      <inkml:brushProperty name="width" value="0.05" units="cm"/>
      <inkml:brushProperty name="height" value="0.05" units="cm"/>
    </inkml:brush>
  </inkml:definitions>
  <inkml:trace contextRef="#ctx0" brushRef="#br0">59 48 356 0 0,'-22'-14'2059'0'0,"1"0"2873"0"0,6 6 3569 0 0,27 1-5725 0 0,-5 5-2284 0 0,1 1 1 0 0,1 0 0 0 0,-1 1 0 0 0,0-1 0 0 0,0 1-1 0 0,10 2 1 0 0,7-1 334 0 0,325 23 4406 0 0,-342-23-5104 0 0,-1 0 1 0 0,0 0-1 0 0,1 1 1 0 0,-1 0-1 0 0,0 1 1 0 0,0-1-1 0 0,6 5 1 0 0,-11-6-105 0 0,0 0 1 0 0,-1 0 0 0 0,1 0-1 0 0,-1 0 1 0 0,1 1-1 0 0,-1-1 1 0 0,1 0 0 0 0,-1 1-1 0 0,0 0 1 0 0,0-1 0 0 0,0 1-1 0 0,0 0 1 0 0,0-1 0 0 0,0 1-1 0 0,0 0 1 0 0,-1 0-1 0 0,1 0 1 0 0,-1 0 0 0 0,1 0-1 0 0,-1-1 1 0 0,1 1 0 0 0,-1 0-1 0 0,0 0 1 0 0,0 0 0 0 0,0 0-1 0 0,0 0 1 0 0,-1 0-1 0 0,1 0 1 0 0,-1 0 0 0 0,0 3-1 0 0,-6 15 52 0 0,-1-1 0 0 0,-1 1 0 0 0,-1-2 0 0 0,0 1-1 0 0,-15 17 1 0 0,9-11-22 0 0,-81 123 510 0 0,-108 187 1158 0 0,152-227-1723 0 0,50-102 0 0 0,1-3-17 0 0,1-2-242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1.455"/>
    </inkml:context>
    <inkml:brush xml:id="br0">
      <inkml:brushProperty name="width" value="0.05" units="cm"/>
      <inkml:brushProperty name="height" value="0.05" units="cm"/>
    </inkml:brush>
  </inkml:definitions>
  <inkml:trace contextRef="#ctx0" brushRef="#br0">245 30 404 0 0,'-2'-3'297'0'0,"0"1"-1"0"0,0 0 1 0 0,0-1-1 0 0,0 1 1 0 0,0 0-1 0 0,0 0 1 0 0,-1 1-1 0 0,1-1 1 0 0,-1 1-1 0 0,1-1 1 0 0,-1 1-1 0 0,0 0 1 0 0,1-1-1 0 0,-1 1 1 0 0,0 1-1 0 0,0-1 0 0 0,0 0 1 0 0,-5 0-1 0 0,4 2-16 0 0,1-1-1 0 0,-1 1 0 0 0,0-1 0 0 0,1 1 0 0 0,-1 0 0 0 0,1 1 0 0 0,-1-1 0 0 0,1 0 0 0 0,0 1 0 0 0,-1 0 0 0 0,1 0 0 0 0,0 0 0 0 0,-3 3 0 0 0,-4 4 262 0 0,0 0 0 0 0,1 1 0 0 0,0 0 0 0 0,0 1 0 0 0,1 0 0 0 0,-12 23 0 0 0,9-13 74 0 0,1 0 1 0 0,1 0 0 0 0,1 1-1 0 0,1 0 1 0 0,1 1 0 0 0,1-1-1 0 0,1 1 1 0 0,-2 46 0 0 0,6-60-417 0 0,0 0 0 0 0,1-1 0 0 0,0 1 0 0 0,1-1 0 0 0,0 1 0 0 0,0-1 0 0 0,1 1 0 0 0,0-1 0 0 0,0 0 0 0 0,1 0 0 0 0,0-1 0 0 0,0 1 0 0 0,7 8 0 0 0,-3-7 19 0 0,0 0-1 0 0,0-1 1 0 0,1 0-1 0 0,0 0 1 0 0,1-1-1 0 0,0 0 1 0 0,0 0-1 0 0,19 8 1 0 0,-5-5 53 0 0,0-1 0 0 0,1-1 0 0 0,-1-1 0 0 0,2-1 1 0 0,-1-1-1 0 0,1-2 0 0 0,0 0 0 0 0,32-2 0 0 0,-25-2 0 0 0,0-1-1 0 0,42-9 0 0 0,-59 8-432 0 0,0-1 0 0 0,-1-1 0 0 0,0-1 1 0 0,0 0-1 0 0,0 0 0 0 0,25-17 0 0 0,-36 20-201 0 0,1 0-1 0 0,-1-1 0 0 0,0 0 1 0 0,7-8-1 0 0,-10 11-48 0 0,0 0-1 0 0,0-1 1 0 0,0 1 0 0 0,-1-1 0 0 0,1 1 0 0 0,0-1-1 0 0,-1 1 1 0 0,1-1 0 0 0,-1 1 0 0 0,1-1 0 0 0,-1 1-1 0 0,1-3 1 0 0,-7-5-4397 0 0,5 8 4084 0 0,-5-5-1577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1.782"/>
    </inkml:context>
    <inkml:brush xml:id="br0">
      <inkml:brushProperty name="width" value="0.05" units="cm"/>
      <inkml:brushProperty name="height" value="0.05" units="cm"/>
    </inkml:brush>
  </inkml:definitions>
  <inkml:trace contextRef="#ctx0" brushRef="#br0">73 94 5757 0 0,'-12'-1'2320'0'0,"7"2"-1359"0"0,0-1 1 0 0,0 0-1 0 0,0-1 0 0 0,0 1 0 0 0,0-1 1 0 0,0 0-1 0 0,0-1 0 0 0,0 1 0 0 0,-8-4 1 0 0,13 5-845 0 0,0 0 1 0 0,0 0 0 0 0,0-1 0 0 0,-1 1 0 0 0,1 0 0 0 0,0 0-1 0 0,0 0 1 0 0,0 0 0 0 0,0-1 0 0 0,-1 1 0 0 0,1 0 0 0 0,0 0-1 0 0,0 0 1 0 0,0 0 0 0 0,0-1 0 0 0,0 1 0 0 0,0 0 0 0 0,0 0-1 0 0,0 0 1 0 0,0-1 0 0 0,0 1 0 0 0,-1 0 0 0 0,1 0 0 0 0,0-1-1 0 0,0 1 1 0 0,0 0 0 0 0,0 0 0 0 0,1 0 0 0 0,-1-1 0 0 0,0 1-1 0 0,0 0 1 0 0,0 0 0 0 0,0-1 0 0 0,0 1 0 0 0,0 0 0 0 0,0 0-1 0 0,0 0 1 0 0,0 0 0 0 0,0-1 0 0 0,1 1 0 0 0,-1 0-1 0 0,0 0 1 0 0,12-7 1782 0 0,16 0-202 0 0,77 4 1143 0 0,-63 4-2737 0 0,0-3-1 0 0,0-1 1 0 0,45-10-1 0 0,-85 12-359 0 0,1 1 0 0 0,-1-1-1 0 0,0 0 1 0 0,1 1-1 0 0,-1-1 1 0 0,0-1-1 0 0,0 1 1 0 0,3-2-1 0 0,1-6-3394 0 0,-8-3-3755 0 0,-2 3 4623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2.117"/>
    </inkml:context>
    <inkml:brush xml:id="br0">
      <inkml:brushProperty name="width" value="0.05" units="cm"/>
      <inkml:brushProperty name="height" value="0.05" units="cm"/>
    </inkml:brush>
  </inkml:definitions>
  <inkml:trace contextRef="#ctx0" brushRef="#br0">56 107 5961 0 0,'-7'-3'1593'0'0,"-24"-8"4173"0"0,30 10-5482 0 0,0 1-1 0 0,0-1 1 0 0,0 1 0 0 0,0-1 0 0 0,0 1-1 0 0,0-1 1 0 0,0 0 0 0 0,0 0 0 0 0,0 1-1 0 0,1-1 1 0 0,-1 0 0 0 0,0 0-1 0 0,0 0 1 0 0,1 0 0 0 0,-1 0 0 0 0,0 0-1 0 0,1 0 1 0 0,-1 0 0 0 0,1 0 0 0 0,0 0-1 0 0,-1 0 1 0 0,1-2 0 0 0,1 1-44 0 0,1 0 0 0 0,-1 0 0 0 0,1 0 0 0 0,-1 0 1 0 0,1 0-1 0 0,0 1 0 0 0,0-1 0 0 0,0 1 0 0 0,0-1 0 0 0,0 1 0 0 0,1 0 1 0 0,-1-1-1 0 0,4 0 0 0 0,-4 1-9 0 0,17-8 235 0 0,0 2 1 0 0,0 0-1 0 0,1 1 1 0 0,0 1-1 0 0,0 1 0 0 0,0 1 1 0 0,0 0-1 0 0,28 1 1 0 0,7 3-1825 0 0,102 15 0 0 0,-50 1-7131 0 0,-79-14 5670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6:59.731"/>
    </inkml:context>
    <inkml:brush xml:id="br0">
      <inkml:brushProperty name="width" value="0.05" units="cm"/>
      <inkml:brushProperty name="height" value="0.05" units="cm"/>
      <inkml:brushProperty name="color" value="#004F8B"/>
    </inkml:brush>
  </inkml:definitions>
  <inkml:trace contextRef="#ctx0" brushRef="#br0">292 17 688 0 0,'-18'-5'1957'0'0,"1"1"0"0"0,-1 1-1 0 0,1 1 1 0 0,-1 0 0 0 0,-25 2 0 0 0,36 0-1345 0 0,1 1 1 0 0,-1 0-1 0 0,1 1 1 0 0,-1 0 0 0 0,1 0-1 0 0,0 0 1 0 0,0 0-1 0 0,0 1 1 0 0,0 0-1 0 0,0 1 1 0 0,0-1-1 0 0,1 1 1 0 0,0 0 0 0 0,-1 0-1 0 0,2 1 1 0 0,-1 0-1 0 0,-7 8 1 0 0,7-5-191 0 0,0 0 1 0 0,0 1-1 0 0,1-1 1 0 0,0 1 0 0 0,0 0-1 0 0,1 0 1 0 0,0 0-1 0 0,1 1 1 0 0,0-1-1 0 0,0 1 1 0 0,0 13-1 0 0,2-17-255 0 0,0 0 0 0 0,0 0-1 0 0,1-1 1 0 0,0 1 0 0 0,0 0-1 0 0,0 0 1 0 0,1-1 0 0 0,-1 1-1 0 0,4 5 1 0 0,-4-8-119 0 0,1 0-1 0 0,0 0 1 0 0,0 0-1 0 0,0 0 1 0 0,1 0-1 0 0,-1 0 1 0 0,1 0-1 0 0,-1-1 1 0 0,1 0 0 0 0,0 1-1 0 0,0-1 1 0 0,0 0-1 0 0,0 0 1 0 0,0-1-1 0 0,5 3 1 0 0,-7-4-60 0 0,0 1 0 0 0,-1-1 0 0 0,1 0 1 0 0,0 1-1 0 0,0-1 0 0 0,0 0 0 0 0,-1 0 0 0 0,1 0 0 0 0,0 1 1 0 0,0-1-1 0 0,0 0 0 0 0,0 0 0 0 0,0-1 0 0 0,-1 1 1 0 0,1 0-1 0 0,0 0 0 0 0,0 0 0 0 0,0 0 0 0 0,0-1 0 0 0,-1 1 1 0 0,1 0-1 0 0,0-1 0 0 0,0 1 0 0 0,-1-1 0 0 0,1 1 1 0 0,0-1-1 0 0,0 1 0 0 0,-1-1 0 0 0,1 1 0 0 0,-1-1 0 0 0,1 0 1 0 0,0 1-1 0 0,-1-1 0 0 0,1 0 0 0 0,-1 1 0 0 0,0-1 1 0 0,1 0-1 0 0,-1 0 0 0 0,0 1 0 0 0,1-1 0 0 0,-1 0 0 0 0,0 0 1 0 0,0 0-1 0 0,0 0 0 0 0,0 0 0 0 0,1 1 0 0 0,-1-1 1 0 0,0 0-1 0 0,-1 0 0 0 0,1-1 0 0 0,1-7 26 0 0,-2 0-1 0 0,1 0 0 0 0,-3-15 1 0 0,2 19-18 0 0,-2-13 22 0 0,0 1-1 0 0,-1-1 1 0 0,-1 1-1 0 0,-1 0 1 0 0,0 0-1 0 0,-15-28 1 0 0,13 33-1109 0 0,0 0 1 0 0,-16-19-1 0 0,22 30 1135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2.504"/>
    </inkml:context>
    <inkml:brush xml:id="br0">
      <inkml:brushProperty name="width" value="0.05" units="cm"/>
      <inkml:brushProperty name="height" value="0.05" units="cm"/>
    </inkml:brush>
  </inkml:definitions>
  <inkml:trace contextRef="#ctx0" brushRef="#br0">66 32 7381 0 0,'17'26'8580'0'0,"-4"4"-3327"0"0,-9-17-4044 0 0,0 1 0 0 0,3 24 0 0 0,-4 0-468 0 0,-2 57 0 0 0,-2-67-125 0 0,-1 0 1 0 0,-1 0-1 0 0,-2 0 0 0 0,0 0 0 0 0,-19 49 1 0 0,24-75-569 0 0,-1 0 0 0 0,0-1 1 0 0,1 1-1 0 0,-1 0 0 0 0,0-1 1 0 0,0 1-1 0 0,0-1 0 0 0,0 1 1 0 0,-1-1-1 0 0,1 0 0 0 0,0 1 1 0 0,-1-1-1 0 0,-2 2 0 0 0,3-3-21 0 0,1 1 0 0 0,-1-1-1 0 0,0 0 1 0 0,0 1 0 0 0,0-1-1 0 0,0 0 1 0 0,0 0 0 0 0,0 0-1 0 0,0 0 1 0 0,0 0-1 0 0,0 0 1 0 0,0 0 0 0 0,0 0-1 0 0,0 0 1 0 0,0 0 0 0 0,0 0-1 0 0,0-1 1 0 0,0 1 0 0 0,-1-1-1 0 0,0 0-1 0 0,-1-1-1 0 0,1 1 0 0 0,0-1 1 0 0,-1 0-1 0 0,1 0 0 0 0,0 0 1 0 0,0 0-1 0 0,0 0 1 0 0,1-1-1 0 0,-1 1 0 0 0,0-1 1 0 0,1 1-1 0 0,0-1 0 0 0,-1 1 1 0 0,0-6-1 0 0,0 0-15 0 0,0 1-1 0 0,1-1 1 0 0,0 1 0 0 0,0-1-1 0 0,1 0 1 0 0,0 1-1 0 0,1-1 1 0 0,-1 0 0 0 0,1 1-1 0 0,4-14 1 0 0,-4 17 8 0 0,0 1 1 0 0,0 0-1 0 0,0 0 1 0 0,0 0-1 0 0,0 0 1 0 0,1 0-1 0 0,-1 0 0 0 0,1 0 1 0 0,0 0-1 0 0,0 0 1 0 0,0 1-1 0 0,0-1 1 0 0,0 1-1 0 0,1 0 1 0 0,-1-1-1 0 0,1 1 1 0 0,-1 0-1 0 0,1 0 0 0 0,0 1 1 0 0,0-1-1 0 0,0 1 1 0 0,0-1-1 0 0,0 1 1 0 0,0 0-1 0 0,0 0 1 0 0,0 0-1 0 0,5 0 1 0 0,-1 2 31 0 0,0 0 0 0 0,0 1 0 0 0,0 0 0 0 0,0 1 0 0 0,0-1 0 0 0,0 1 0 0 0,0 1 0 0 0,-1-1 0 0 0,1 1 0 0 0,6 6 0 0 0,-1-3-25 0 0,84 57-24 0 0,32 19 0 0 0,43 2 0 0 0,-149-75 0 0 0,0-2 0 0 0,1-1 0 0 0,0-1 0 0 0,1 0 0 0 0,45 3 0 0 0,-66-9-18 0 0,0 1 0 0 0,0-1 0 0 0,0 0 0 0 0,-1 0 0 0 0,1 0 0 0 0,0-1-1 0 0,0 1 1 0 0,0-1 0 0 0,0 0 0 0 0,0 1 0 0 0,-1-1 0 0 0,1 0 0 0 0,0-1 0 0 0,-1 1 0 0 0,1 0 0 0 0,-1-1 0 0 0,1 0 0 0 0,3-3-1 0 0,-3 2-5 0 0,-1-1 0 0 0,0 1-1 0 0,0-1 1 0 0,-1 0-1 0 0,1 0 1 0 0,-1 1-1 0 0,0-1 1 0 0,0 0-1 0 0,0 0 1 0 0,0-1-1 0 0,-1 1 1 0 0,1 0-1 0 0,-1-5 1 0 0,-2-35 75 0 0,-1 0-1 0 0,-3 0 1 0 0,-11-44 0 0 0,10 52 15 0 0,-2 0 0 0 0,-2 0 1 0 0,-19-44-1 0 0,23 65-239 0 0,0 0 0 0 0,-2 0 0 0 0,0 1 0 0 0,0 0 0 0 0,-1 1 0 0 0,-1 0 0 0 0,0 1 0 0 0,-1 0 0 0 0,-19-15 0 0 0,13 17-1042 0 0,5 8-5026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3.249"/>
    </inkml:context>
    <inkml:brush xml:id="br0">
      <inkml:brushProperty name="width" value="0.05" units="cm"/>
      <inkml:brushProperty name="height" value="0.05" units="cm"/>
    </inkml:brush>
  </inkml:definitions>
  <inkml:trace contextRef="#ctx0" brushRef="#br0">1 125 804 0 0,'11'-12'783'0'0,"0"1"0"0"0,2 0 0 0 0,-1 1-1 0 0,1 0 1 0 0,0 1 0 0 0,1 0 0 0 0,0 1 0 0 0,0 1 0 0 0,1 0-1 0 0,0 1 1 0 0,0 1 0 0 0,1 0 0 0 0,0 1 0 0 0,-1 0 0 0 0,1 2-1 0 0,0 0 1 0 0,1 0 0 0 0,-1 2 0 0 0,0 0 0 0 0,18 2 0 0 0,-28-1-466 0 0,0 0 1 0 0,1 1-1 0 0,-1 0 1 0 0,0 0-1 0 0,0 0 1 0 0,0 0-1 0 0,-1 1 1 0 0,1 0 0 0 0,-1 1-1 0 0,10 6 1 0 0,-12-8-205 0 0,-1 1 0 0 0,0-1 0 0 0,0 0 0 0 0,0 1 0 0 0,0-1 0 0 0,-1 1 0 0 0,1-1 0 0 0,-1 1 1 0 0,0 0-1 0 0,1 0 0 0 0,-1 0 0 0 0,0 0 0 0 0,-1 0 0 0 0,1 0 0 0 0,0 0 0 0 0,-1 0 0 0 0,0 0 0 0 0,0 0 1 0 0,0 0-1 0 0,0 0 0 0 0,0 0 0 0 0,0 0 0 0 0,-1 0 0 0 0,-1 4 0 0 0,-3 9 190 0 0,-1 0 1 0 0,-1 0-1 0 0,0 0 0 0 0,-2-1 0 0 0,1 0 0 0 0,-21 25 0 0 0,-66 70 801 0 0,27-46-454 0 0,52-52-412 0 0,0 2 0 0 0,1 0-1 0 0,1 1 1 0 0,1 0 0 0 0,0 1-1 0 0,-12 19 1 0 0,24-34-208 0 0,1 0 1 0 0,-1 0-1 0 0,1 1 1 0 0,-1-1-1 0 0,1 0 0 0 0,0 0 1 0 0,-1 0-1 0 0,1 0 1 0 0,0 1-1 0 0,0-1 0 0 0,0 0 1 0 0,0 0-1 0 0,0 1 1 0 0,0-1-1 0 0,0 0 1 0 0,0 0-1 0 0,1 0 0 0 0,-1 1 1 0 0,0-1-1 0 0,1 0 1 0 0,-1 0-1 0 0,1 0 0 0 0,-1 0 1 0 0,1 0-1 0 0,-1 1 1 0 0,1-1-1 0 0,0 0 0 0 0,0-1 1 0 0,0 1-1 0 0,-1 0 1 0 0,1 0-1 0 0,0 0 0 0 0,0 0 1 0 0,0-1-1 0 0,0 1 1 0 0,0 0-1 0 0,0-1 1 0 0,1 1-1 0 0,-1-1 0 0 0,0 1 1 0 0,2 0-1 0 0,5 2 104 0 0,1 0-1 0 0,0-1 1 0 0,-1 0-1 0 0,17 2 1 0 0,34-1 139 0 0,0-2 1 0 0,0-3-1 0 0,0-2 1 0 0,69-15-1 0 0,-106 16-424 0 0,-9 1-366 0 0,1 0 0 0 0,-1-1 0 0 0,1 0 0 0 0,-1-1 0 0 0,21-9 0 0 0,-33 12-2 0 0,1-1 216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3.619"/>
    </inkml:context>
    <inkml:brush xml:id="br0">
      <inkml:brushProperty name="width" value="0.05" units="cm"/>
      <inkml:brushProperty name="height" value="0.05" units="cm"/>
    </inkml:brush>
  </inkml:definitions>
  <inkml:trace contextRef="#ctx0" brushRef="#br0">64 102 7045 0 0,'-10'-1'2514'0'0,"-21"-1"3068"0"0,30 2-5251 0 0,0-1 0 0 0,-1 1 0 0 0,1 0 0 0 0,0-1 0 0 0,-1 1 0 0 0,1 0 0 0 0,0-1 0 0 0,-1 1 0 0 0,1-1 0 0 0,0 0 0 0 0,0 0 0 0 0,-1 1-1 0 0,1-1 1 0 0,0 0 0 0 0,0 0 0 0 0,-1-1 0 0 0,2 1-224 0 0,0 1-1 0 0,0-1 1 0 0,0 1-1 0 0,0-1 0 0 0,0 1 1 0 0,0-1-1 0 0,0 1 1 0 0,0-1-1 0 0,0 0 1 0 0,1 1-1 0 0,-1-1 0 0 0,0 1 1 0 0,0-1-1 0 0,1 1 1 0 0,-1-1-1 0 0,0 1 1 0 0,0 0-1 0 0,1-1 0 0 0,-1 1 1 0 0,1-1-1 0 0,-1 1 1 0 0,0 0-1 0 0,1-1 1 0 0,-1 1-1 0 0,1 0 0 0 0,-1-1 1 0 0,1 1-1 0 0,15-11 629 0 0,-15 10-483 0 0,15-8 159 0 0,1 1 0 0 0,0 0 0 0 0,0 1 0 0 0,0 1 0 0 0,1 1 0 0 0,0 0 0 0 0,20-2 0 0 0,46-1-3046 0 0,0 8-6194 0 0,-57 1 5992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3.979"/>
    </inkml:context>
    <inkml:brush xml:id="br0">
      <inkml:brushProperty name="width" value="0.05" units="cm"/>
      <inkml:brushProperty name="height" value="0.05" units="cm"/>
    </inkml:brush>
  </inkml:definitions>
  <inkml:trace contextRef="#ctx0" brushRef="#br0">348 126 576 0 0,'-3'-5'487'0'0,"-1"0"0"0"0,1 1 0 0 0,-1-1-1 0 0,0 1 1 0 0,0 0 0 0 0,0 0 0 0 0,0 0 0 0 0,-1 1 0 0 0,0-1-1 0 0,1 1 1 0 0,-1 0 0 0 0,0 1 0 0 0,-1-1 0 0 0,-7-2 0 0 0,4 2 218 0 0,0 0 1 0 0,0 0-1 0 0,0 1 1 0 0,-1 0-1 0 0,1 1 1 0 0,0 0 0 0 0,-1 0-1 0 0,-9 2 1 0 0,11 0-290 0 0,0 1 0 0 0,1 0 0 0 0,-1 0 0 0 0,1 0 0 0 0,0 1 0 0 0,0 1 0 0 0,0-1 0 0 0,0 1 0 0 0,0 0-1 0 0,1 1 1 0 0,-1-1 0 0 0,-10 12 0 0 0,8-7 187 0 0,0 1 0 0 0,0 0 0 0 0,1 1 0 0 0,0 0 1 0 0,1 0-1 0 0,-9 20 0 0 0,13-26-498 0 0,1 0 0 0 0,1 0 0 0 0,-1 0 0 0 0,1 0 0 0 0,-1 1 1 0 0,1-1-1 0 0,1 0 0 0 0,-1 1 0 0 0,1-1 0 0 0,0 1 1 0 0,0-1-1 0 0,1 0 0 0 0,0 1 0 0 0,0-1 0 0 0,3 10 0 0 0,-1-7 171 0 0,0-1-1 0 0,1-1 1 0 0,-1 1-1 0 0,2 0 1 0 0,-1-1-1 0 0,1 0 1 0 0,0 0-1 0 0,0 0 1 0 0,0 0-1 0 0,8 5 1 0 0,-1-2 73 0 0,0 0 1 0 0,1-1 0 0 0,-1-1 0 0 0,1 0-1 0 0,1-1 1 0 0,-1 0 0 0 0,1-1-1 0 0,0 0 1 0 0,0-1 0 0 0,1-1-1 0 0,18 2 1 0 0,-26-4-350 0 0,-1-1 0 0 0,0 0 0 0 0,0 0 0 0 0,0 0 0 0 0,0-1 0 0 0,1 0 0 0 0,-1 0 0 0 0,0-1 0 0 0,0 0 0 0 0,0 0 0 0 0,-1 0 0 0 0,1-1 0 0 0,8-4 0 0 0,-10 4 0 0 0,0-1 0 0 0,0 1 0 0 0,-1-1 0 0 0,1 0 0 0 0,-1 0 0 0 0,0 0 0 0 0,0 0 0 0 0,0 0 0 0 0,-1-1 0 0 0,1 1 0 0 0,-1-1 0 0 0,0 0 0 0 0,-1 1 0 0 0,1-1 0 0 0,-1 0 0 0 0,2-10 0 0 0,-1 3-58 0 0,-1 0 1 0 0,0-1-1 0 0,-1 0 1 0 0,0 1-1 0 0,-1-1 1 0 0,-1 1-1 0 0,0-1 0 0 0,0 1 1 0 0,-1 0-1 0 0,-1 0 1 0 0,0 0-1 0 0,0 0 1 0 0,-1 1-1 0 0,-1-1 0 0 0,0 1 1 0 0,-1 1-1 0 0,0-1 1 0 0,0 1-1 0 0,-1 0 1 0 0,0 1-1 0 0,-1 0 0 0 0,0 0 1 0 0,-1 1-1 0 0,0 0 1 0 0,0 0-1 0 0,0 1 1 0 0,-1 1-1 0 0,0 0 1 0 0,0 0-1 0 0,-1 1 0 0 0,-18-5 1 0 0,24 8-708 0 0,-39-9 62 0 0,23 11-2461 0 0,20 1 2521 0 0,1-1 1 0 0,0 0-1 0 0,0 1 0 0 0,-1-1 1 0 0,1 1-1 0 0,0-1 1 0 0,0 1-1 0 0,0-1 1 0 0,0 1-1 0 0,0 0 1 0 0,0 0-1 0 0,0 0 0 0 0,-1 0 1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4.432"/>
    </inkml:context>
    <inkml:brush xml:id="br0">
      <inkml:brushProperty name="width" value="0.05" units="cm"/>
      <inkml:brushProperty name="height" value="0.05" units="cm"/>
    </inkml:brush>
  </inkml:definitions>
  <inkml:trace contextRef="#ctx0" brushRef="#br0">116 95 912 0 0,'1'0'395'0'0,"0"0"-1"0"0,0 0 1 0 0,0 1-1 0 0,0-1 1 0 0,0 0 0 0 0,0 1-1 0 0,-1-1 1 0 0,1 1-1 0 0,0-1 1 0 0,0 1-1 0 0,0-1 1 0 0,0 1-1 0 0,-1 0 1 0 0,1-1 0 0 0,0 1-1 0 0,-1 0 1 0 0,1 0-1 0 0,0 0 1 0 0,-1-1-1 0 0,1 1 1 0 0,-1 0 0 0 0,1 1-1 0 0,0 1 142 0 0,0-1-1 0 0,0 1 1 0 0,-1 0 0 0 0,1-1-1 0 0,-1 1 1 0 0,0 0 0 0 0,0 0-1 0 0,0 2 1 0 0,-1 6 527 0 0,0 0 1 0 0,-1 0-1 0 0,-3 12 1 0 0,-4 9 1363 0 0,-16 35 0 0 0,21-56-1854 0 0,-2 0 1 0 0,1 0-1 0 0,-1-1 0 0 0,-1 1 1 0 0,0-1-1 0 0,-13 13 0 0 0,19-22-472 0 0,0 0-1 0 0,0 0 1 0 0,0 1 0 0 0,-1-1-1 0 0,1 0 1 0 0,0 0-1 0 0,-1-1 1 0 0,1 1 0 0 0,-1 0-1 0 0,1 0 1 0 0,-1-1 0 0 0,-2 1-1 0 0,3 0-59 0 0,1-1 0 0 0,-1 0 0 0 0,0 0 0 0 0,1 0 0 0 0,-1-1 0 0 0,1 1 0 0 0,-1 0 0 0 0,1 0 0 0 0,-1 0 0 0 0,0 0 0 0 0,1 0 0 0 0,-1-1 0 0 0,1 1 0 0 0,-1 0 0 0 0,1 0 0 0 0,-1-1 0 0 0,1 1-1 0 0,-1-1 1 0 0,1 1 0 0 0,0 0 0 0 0,-1-1 0 0 0,1 1 0 0 0,-1-1 0 0 0,1 0 0 0 0,-1-1 4 0 0,0 0 0 0 0,0 0 0 0 0,0 0 0 0 0,1 0 0 0 0,-1-1 0 0 0,1 1 0 0 0,-1 0 1 0 0,1-1-1 0 0,0 1 0 0 0,0 0 0 0 0,0-1 0 0 0,0 1 0 0 0,0 0 0 0 0,1 0 0 0 0,-1-1 0 0 0,2-2 0 0 0,-1 1-28 0 0,0 0-1 0 0,1 0 1 0 0,0 0 0 0 0,-1 0 0 0 0,1 0-1 0 0,1 0 1 0 0,-1 1 0 0 0,1-1 0 0 0,-1 1 0 0 0,1 0-1 0 0,0-1 1 0 0,0 1 0 0 0,0 0 0 0 0,1 1-1 0 0,-1-1 1 0 0,1 1 0 0 0,0 0 0 0 0,-1-1-1 0 0,1 1 1 0 0,0 1 0 0 0,0-1 0 0 0,0 1 0 0 0,0-1-1 0 0,8 0 1 0 0,-3 1 22 0 0,1 0 1 0 0,0 0-1 0 0,0 1 0 0 0,0 1 1 0 0,-1-1-1 0 0,1 2 0 0 0,0-1 0 0 0,0 1 1 0 0,-1 1-1 0 0,10 3 0 0 0,16 8 222 0 0,59 33-1 0 0,-20-7-69 0 0,129 48-14 0 0,-20-34-376 0 0,-151-47 104 0 0,0-1-1 0 0,1-2 1 0 0,55 0 0 0 0,-84-3-13 0 0,1-2 1 0 0,0 1-1 0 0,-1 0 0 0 0,1-1 1 0 0,0 0-1 0 0,-1 0 0 0 0,1 0 1 0 0,-1-1-1 0 0,7-2 0 0 0,-10 3 80 0 0,-1 1 0 0 0,1-1 0 0 0,0 0 0 0 0,0 1 0 0 0,0-1 1 0 0,0 0-1 0 0,-1 0 0 0 0,1 0 0 0 0,0 0 0 0 0,-1 0 0 0 0,1 0 0 0 0,0 0 0 0 0,-1 0 0 0 0,0 0 0 0 0,1 0 0 0 0,0-2 0 0 0,-1 0 29 0 0,0 1 0 0 0,0 0 0 0 0,0-1 0 0 0,0 1 0 0 0,0-1-1 0 0,0 1 1 0 0,-1 0 0 0 0,1-1 0 0 0,-1 1 0 0 0,-2-4 0 0 0,-15-35 56 0 0,-40-64 1 0 0,43 78-49 0 0,-135-195-982 0 0,94 144-2333 0 0,48 66 2127 0 0,8 9-1759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5.091"/>
    </inkml:context>
    <inkml:brush xml:id="br0">
      <inkml:brushProperty name="width" value="0.05" units="cm"/>
      <inkml:brushProperty name="height" value="0.05" units="cm"/>
    </inkml:brush>
  </inkml:definitions>
  <inkml:trace contextRef="#ctx0" brushRef="#br0">107 246 112 0 0,'3'5'1128'0'0,"-1"0"0"0"0,1 1 0 0 0,-1-1 0 0 0,0 1 0 0 0,-1-1 0 0 0,1 1 0 0 0,-1 0 1 0 0,0 6-1 0 0,0-1-149 0 0,-1-1 0 0 0,0 0 0 0 0,-1 0 0 0 0,-2 11 0 0 0,-4 7 598 0 0,0 0-1 0 0,-16 34 1 0 0,9-31 1176 0 0,-28 48 1 0 0,14-30 3309 0 0,30-83-5559 0 0,12-63 0 0 0,-4 30-462 0 0,5-48-258 0 0,50-192-1 0 0,-65 306 222 0 0,0 0-1 0 0,1 0 1 0 0,-1 0 0 0 0,0 0 0 0 0,0 0 0 0 0,1 1-1 0 0,-1-1 1 0 0,1 0 0 0 0,-1 0 0 0 0,1 0 0 0 0,-1 0-1 0 0,1 0 1 0 0,-1 1 0 0 0,1-1 0 0 0,0 0-1 0 0,-1 1 1 0 0,1-1 0 0 0,0 0 0 0 0,0 1 0 0 0,-1-1-1 0 0,1 1 1 0 0,0-1 0 0 0,0 1 0 0 0,0-1-1 0 0,0 1 1 0 0,0 0 0 0 0,0-1 0 0 0,0 1 0 0 0,0 0-1 0 0,0 0 1 0 0,0 0 0 0 0,0 0 0 0 0,0 0-1 0 0,0 0 1 0 0,0 0 0 0 0,0 0 0 0 0,0 0 0 0 0,0 0-1 0 0,0 0 1 0 0,-1 1 0 0 0,1-1 0 0 0,0 0-1 0 0,0 1 1 0 0,0-1 0 0 0,0 1 0 0 0,1 0 0 0 0,4 3 64 0 0,1 0 0 0 0,-1 0 0 0 0,0 1 1 0 0,10 9-1 0 0,-12-10-74 0 0,21 22 36 0 0,0 1 0 0 0,30 44 0 0 0,34 65 0 0 0,-82-125-40 0 0,91 137-1281 0 0,-81-125 1008 0 0,1 0-1 0 0,2-2 1 0 0,0-1-1 0 0,25 21 0 0 0,-41-38-10 0 0,0 0-1 0 0,0 0 1 0 0,0 0-1 0 0,0 0 0 0 0,0 0 1 0 0,1-1-1 0 0,-1 0 0 0 0,1 0 1 0 0,0 0-1 0 0,0-1 1 0 0,0 1-1 0 0,8 0 0 0 0,-13-2 270 0 0,1 0 0 0 0,-1 0 0 0 0,0 0-1 0 0,1 0 1 0 0,-1 0 0 0 0,0-1 0 0 0,1 1-1 0 0,-1 0 1 0 0,0 0 0 0 0,0 0-1 0 0,1-1 1 0 0,-1 1 0 0 0,0 0 0 0 0,1 0-1 0 0,-1-1 1 0 0,0 1 0 0 0,0 0 0 0 0,0-1-1 0 0,1 1 1 0 0,-1 0 0 0 0,0-1-1 0 0,0 1 1 0 0,0 0 0 0 0,0-1 0 0 0,0 1-1 0 0,0 0 1 0 0,1-1 0 0 0,-1 1 0 0 0,0-1-1 0 0,0 1 1 0 0,0 0 0 0 0,0-1 0 0 0,0 1-1 0 0,0 0 1 0 0,-1-1 0 0 0,1 1-1 0 0,0-1 1 0 0,-3-14-176 0 0,1 10 193 0 0,0 0-1 0 0,-1 0 0 0 0,1 1 1 0 0,-1-1-1 0 0,0 0 1 0 0,-1 1-1 0 0,1 0 0 0 0,-1 0 1 0 0,0 0-1 0 0,0 0 0 0 0,0 1 1 0 0,0 0-1 0 0,-6-4 0 0 0,-3-1 45 0 0,0 1 0 0 0,0 0 0 0 0,-24-9 0 0 0,7 7 78 0 0,0 1 0 0 0,0 2 0 0 0,0 0 0 0 0,-1 2-1 0 0,0 2 1 0 0,0 0 0 0 0,0 3 0 0 0,1 0 0 0 0,-1 2 0 0 0,0 1 0 0 0,-36 10 0 0 0,58-12-125 0 0,0 2-1 0 0,-1-1 1 0 0,1 1 0 0 0,-9 6 0 0 0,16-8-260 0 0,-1-1 1 0 0,1 1-1 0 0,-1 0 1 0 0,1 0-1 0 0,-1 1 1 0 0,1-1-1 0 0,-3 4 1 0 0,5-5-123 0 0,-1 0-1 0 0,0 0 1 0 0,1 1 0 0 0,-1-1-1 0 0,1 0 1 0 0,-1 0 0 0 0,1 1-1 0 0,-1-1 1 0 0,1 0 0 0 0,0 0-1 0 0,0 1 1 0 0,0-1 0 0 0,0 0-1 0 0,0 1 1 0 0,0-1 0 0 0,0 0 0 0 0,0 1-1 0 0,1 1 1 0 0,4 6-2502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5.894"/>
    </inkml:context>
    <inkml:brush xml:id="br0">
      <inkml:brushProperty name="width" value="0.05" units="cm"/>
      <inkml:brushProperty name="height" value="0.05" units="cm"/>
    </inkml:brush>
  </inkml:definitions>
  <inkml:trace contextRef="#ctx0" brushRef="#br0">302 188 6685 0 0,'-4'1'1102'0'0,"1"0"1"0"0,0 0-1 0 0,0 1 1 0 0,0-1 0 0 0,1 1-1 0 0,-1-1 1 0 0,-5 5 0 0 0,-18 20 2439 0 0,13-8-2850 0 0,-15 25 0 0 0,22-32 145 0 0,-37 51 907 0 0,29-43-699 0 0,1 0 1 0 0,0 1 0 0 0,-16 38 0 0 0,29-53 929 0 0,7-13-1517 0 0,10-20-308 0 0,-2-18-31 0 0,-2-1 0 0 0,-3-1 0 0 0,7-59 0 0 0,-3 15-89 0 0,-13 83 69 0 0,4-16 698 0 0,2-49-1 0 0,-6 77-728 0 0,0 0 1 0 0,0 0 0 0 0,0 0-1 0 0,0 0 1 0 0,1-1-1 0 0,-1 1 1 0 0,3 3-1 0 0,2 5 55 0 0,22 34-83 0 0,2-2-1 0 0,38 43 1 0 0,-31-43-40 0 0,2-2 0 0 0,1-2 0 0 0,2-2 0 0 0,82 56 0 0 0,-95-73-272 0 0,1-1 1 0 0,1-2-1 0 0,52 20 0 0 0,-82-36 250 0 0,0 0-79 0 0,1-1 0 0 0,0 1 0 0 0,0 0 0 0 0,0-1 0 0 0,0 1 0 0 0,0-1 0 0 0,0 0 0 0 0,0 0 1 0 0,0 0-1 0 0,0 0 0 0 0,2 0 0 0 0,-3 0-101 0 0,-1-1-176 0 0,-1-1 357 0 0,1 1 0 0 0,-1 0 1 0 0,0 0-1 0 0,0 0 1 0 0,1 0-1 0 0,-1 0 0 0 0,0 0 1 0 0,0 0-1 0 0,0 0 0 0 0,-2-1 1 0 0,1 0-19 0 0,-3-3-8 0 0,-1 0 1 0 0,0 0 0 0 0,1 1 0 0 0,-1 0-1 0 0,-1 0 1 0 0,1 1 0 0 0,-1 0 0 0 0,-13-5-1 0 0,-3 1-37 0 0,-30-6-1 0 0,-10 2-291 0 0,0 4-1 0 0,-1 2 0 0 0,0 2 1 0 0,0 4-1 0 0,0 2 0 0 0,1 3 0 0 0,-106 24 1 0 0,121-16-2783 0 0,47-13 2314 0 0,6 0-1861 0 0,2 1 1587 0 0,0-1 0 0 0,0 1 0 0 0,0-2 0 0 0,12 1 0 0 0,20 0-1229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6.287"/>
    </inkml:context>
    <inkml:brush xml:id="br0">
      <inkml:brushProperty name="width" value="0.05" units="cm"/>
      <inkml:brushProperty name="height" value="0.05" units="cm"/>
    </inkml:brush>
  </inkml:definitions>
  <inkml:trace contextRef="#ctx0" brushRef="#br0">445 61 248 0 0,'-8'-7'902'0'0,"0"1"0"0"0,-1 0 0 0 0,0 0 0 0 0,0 1 0 0 0,-1 0 0 0 0,1 0 0 0 0,-1 1 0 0 0,0 0 0 0 0,0 1 0 0 0,0 0 0 0 0,-1 1 0 0 0,1 0 0 0 0,-1 1 0 0 0,0 0 0 0 0,1 0 0 0 0,-1 1 0 0 0,-16 2 0 0 0,8 0-50 0 0,1 1 1 0 0,0 1-1 0 0,0 0 1 0 0,0 1-1 0 0,0 1 1 0 0,1 1-1 0 0,-1 0 0 0 0,2 1 1 0 0,-19 13-1 0 0,30-19-582 0 0,1 1 0 0 0,0 0 0 0 0,0 0 0 0 0,0 1 0 0 0,1-1 0 0 0,-1 1 0 0 0,1 0 0 0 0,0 0 0 0 0,0 0 0 0 0,0 0-1 0 0,1 0 1 0 0,-1 1 0 0 0,1-1 0 0 0,0 1 0 0 0,0 0 0 0 0,1 0 0 0 0,-3 9 0 0 0,4-9-111 0 0,0 0 1 0 0,0 1-1 0 0,0-1 0 0 0,1 0 1 0 0,-1 0-1 0 0,1 1 1 0 0,1-1-1 0 0,-1 0 0 0 0,1 0 1 0 0,0 0-1 0 0,0-1 0 0 0,0 1 1 0 0,0 0-1 0 0,1-1 1 0 0,0 1-1 0 0,0-1 0 0 0,5 5 1 0 0,2 3-155 0 0,2 0 1 0 0,0-1-1 0 0,0-1 1 0 0,1 0 0 0 0,0 0-1 0 0,18 9 1 0 0,-5-5-9 0 0,1-1 1 0 0,44 13-1 0 0,-31-13-92 0 0,1-1-1 0 0,1-3 1 0 0,-1-1 0 0 0,1-2-1 0 0,1-2 1 0 0,-1-2 0 0 0,48-3-1 0 0,-36-8-3760 0 0,-43 6 805 0 0,0-1 0 0 0,18-8 0 0 0,-11 2-203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6.631"/>
    </inkml:context>
    <inkml:brush xml:id="br0">
      <inkml:brushProperty name="width" value="0.05" units="cm"/>
      <inkml:brushProperty name="height" value="0.05" units="cm"/>
    </inkml:brush>
  </inkml:definitions>
  <inkml:trace contextRef="#ctx0" brushRef="#br0">0 37 420 0 0,'5'-36'19200'0'0,"4"52"-16281"0"0,1 10-837 0 0,-2 0 0 0 0,7 38 0 0 0,9 29 1900 0 0,-23-90-4651 0 0,0 1 0 0 0,0 0 0 0 0,-1-1 0 0 0,1 1 0 0 0,-1 0-1 0 0,0 0 1 0 0,0 0 0 0 0,-1 7 0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7.004"/>
    </inkml:context>
    <inkml:brush xml:id="br0">
      <inkml:brushProperty name="width" value="0.05" units="cm"/>
      <inkml:brushProperty name="height" value="0.05" units="cm"/>
    </inkml:brush>
  </inkml:definitions>
  <inkml:trace contextRef="#ctx0" brushRef="#br0">75 47 7905 0 0,'-21'-2'4363'0'0,"16"2"-3129"0"0,0 0 1 0 0,0-1-1 0 0,0 0 1 0 0,0 0-1 0 0,0 0 0 0 0,1 0 1 0 0,-1-1-1 0 0,-9-4 2416 0 0,14 5-3532 0 0,1 0 1 0 0,-1 0-1 0 0,1 0 0 0 0,0 1 0 0 0,-1-1 1 0 0,1 0-1 0 0,0 1 0 0 0,0-1 0 0 0,-1 1 1 0 0,1-1-1 0 0,0 1 0 0 0,0-1 0 0 0,0 1 1 0 0,0-1-1 0 0,0 1 0 0 0,0 0 0 0 0,0 0 1 0 0,0-1-1 0 0,0 1 0 0 0,1 0 0 0 0,22-5 727 0 0,-24 5-766 0 0,71-8 599 0 0,111 1-1 0 0,73 18 1062 0 0,-93-3-1266 0 0,-103-5-2927 0 0,81 0-9162 0 0,-127-5 8412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13.959"/>
    </inkml:context>
    <inkml:brush xml:id="br0">
      <inkml:brushProperty name="width" value="0.05" units="cm"/>
      <inkml:brushProperty name="height" value="0.05" units="cm"/>
    </inkml:brush>
  </inkml:definitions>
  <inkml:trace contextRef="#ctx0" brushRef="#br0">200 54 128 0 0,'13'-17'2151'0'0,"13"-6"5257"0"0,-17 16-4995 0 0,-8 6-1470 0 0,10-4 6992 0 0,-22 23-6915 0 0,0 0 0 0 0,-1 0 0 0 0,-1-1 0 0 0,-25 26 0 0 0,-71 56 3512 0 0,101-93-4137 0 0,17-16 340 0 0,23-18 292 0 0,149-122-1027 0 0,-176 144 0 0 0,-15 10 0 0 0,-17 14 0 0 0,-62 62 0 0 0,-34 26 0 0 0,117-101 0 0 0,-2 1 0 0 0,2-1 0 0 0,0 0 0 0 0,0 0 0 0 0,2-2-84 0 0,26-2-12466 0 0,-18-1 9099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0.169"/>
    </inkml:context>
    <inkml:brush xml:id="br0">
      <inkml:brushProperty name="width" value="0.05" units="cm"/>
      <inkml:brushProperty name="height" value="0.05" units="cm"/>
      <inkml:brushProperty name="color" value="#004F8B"/>
    </inkml:brush>
  </inkml:definitions>
  <inkml:trace contextRef="#ctx0" brushRef="#br0">1 80 116 0 0,'8'1'396'0'0,"-6"-1"930"0"0,1 1 0 0 0,0-1 0 0 0,0 1 0 0 0,0 0 1 0 0,0 0-1 0 0,-1 0 0 0 0,1 0 0 0 0,2 2 0 0 0,-4-3-914 0 0,0 1 0 0 0,-1-1 0 0 0,1 1 0 0 0,-1-1 0 0 0,1 1 0 0 0,-1-1 0 0 0,1 1 0 0 0,-1 0 0 0 0,0-1 0 0 0,1 1 0 0 0,-1 0 0 0 0,0-1 0 0 0,1 1 0 0 0,-1 0 0 0 0,0 0 0 0 0,0-1 0 0 0,1 3 1 0 0,-3 11 853 0 0,-24 54 7708 0 0,26-68-8926 0 0,-1 0 1 0 0,1 0-1 0 0,0 1 0 0 0,0-1 1 0 0,-1 0-1 0 0,1 0 0 0 0,0 1 1 0 0,0-1-1 0 0,-1 0 1 0 0,1 0-1 0 0,0 1 0 0 0,-1-1 1 0 0,1 0-1 0 0,0 0 0 0 0,-1 0 1 0 0,1 0-1 0 0,0 0 0 0 0,-1 0 1 0 0,1 0-1 0 0,-1 1 0 0 0,1-1 1 0 0,0 0-1 0 0,-1 0 0 0 0,1 0 1 0 0,0 0-1 0 0,-1-1 0 0 0,1 1 1 0 0,-1 0-1 0 0,1 0 0 0 0,0 0 1 0 0,-1 0-1 0 0,1 0 0 0 0,0 0 1 0 0,-1-1-1 0 0,1 1 0 0 0,0 0 1 0 0,-1 0-1 0 0,1 0 1 0 0,0-1-1 0 0,0 1 0 0 0,-1 0 1 0 0,1 0-1 0 0,0-1 0 0 0,0 1 1 0 0,-1 0-1 0 0,1-1 0 0 0,0 1 1 0 0,0 0-1 0 0,0-1 0 0 0,0 1 1 0 0,-1 0-1 0 0,1-1 0 0 0,0 1 1 0 0,0-1-1 0 0,6 1-48 0 0,0 1 1 0 0,1-1-1 0 0,-1 1 1 0 0,0 1-1 0 0,0-1 1 0 0,0 1-1 0 0,0 0 1 0 0,0 0-1 0 0,9 6 1 0 0,15 4-2 0 0,-3-3-58 0 0,1-1 0 0 0,54 7-1 0 0,-71-13 42 0 0,-1-1-1 0 0,1-1 0 0 0,0 0 1 0 0,-1-1-1 0 0,1 0 0 0 0,-1 0 1 0 0,1-1-1 0 0,-1 0 0 0 0,0-1 0 0 0,1 0 1 0 0,10-6-1 0 0,-18 8-5 0 0,-1-1-1 0 0,1 1 1 0 0,-1-1 0 0 0,1 1 0 0 0,-1-1-1 0 0,1 0 1 0 0,-1 0 0 0 0,0-1-1 0 0,0 1 1 0 0,0 0 0 0 0,0-1 0 0 0,0 1-1 0 0,-1-1 1 0 0,1 1 0 0 0,-1-1-1 0 0,1 0 1 0 0,0-4 0 0 0,-1 3 21 0 0,0 0 0 0 0,-1 0 0 0 0,0-1 0 0 0,1 1 0 0 0,-1 0 0 0 0,-1 0 0 0 0,1 0 0 0 0,-1-1 0 0 0,0 1 0 0 0,0 0 0 0 0,-1-5 0 0 0,-6-9-383 0 0,0 1 0 0 0,-1 0 0 0 0,0 1 0 0 0,-18-24 1 0 0,20 30-266 0 0,5 9-512 0 0,-3-7 1952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7.386"/>
    </inkml:context>
    <inkml:brush xml:id="br0">
      <inkml:brushProperty name="width" value="0.05" units="cm"/>
      <inkml:brushProperty name="height" value="0.05" units="cm"/>
    </inkml:brush>
  </inkml:definitions>
  <inkml:trace contextRef="#ctx0" brushRef="#br0">47 313 7705 0 0,'11'5'11440'0'0,"-9"-4"-10725"0"0,7 15 3969 0 0,3 22-3817 0 0,-9-28 422 0 0,9 32-300 0 0,2 0 1 0 0,2 0-1 0 0,2-2 0 0 0,30 52 0 0 0,-23-58-2070 0 0,-10-20-1923 0 0,2-6-5591 0 0,-10-8 5342 0 0</inkml:trace>
  <inkml:trace contextRef="#ctx0" brushRef="#br0" timeOffset="1">168 356 712 0 0,'-62'-141'5215'0'0,"-11"5"3517"0"0,65 122-5402 0 0,0-1-1 0 0,-8-22 1 0 0,16 37-3259 0 0,0-1-1 0 0,0 1 1 0 0,0-1 0 0 0,0 1 0 0 0,0-1 0 0 0,0 1 0 0 0,0-1 0 0 0,0 1 0 0 0,0-1 0 0 0,1 1 0 0 0,-1-1 0 0 0,0 1 0 0 0,0-1 0 0 0,0 1 0 0 0,1-1 0 0 0,-1 1 0 0 0,0 0-1 0 0,1-1 1 0 0,-1 1 0 0 0,0 0 0 0 0,1-1 0 0 0,-1 1 0 0 0,0 0 0 0 0,1-1 0 0 0,-1 1 0 0 0,1 0 0 0 0,-1 0 0 0 0,1-1 0 0 0,-1 1 0 0 0,1 0 0 0 0,-1 0 0 0 0,0 0 0 0 0,1 0-1 0 0,-1 0 1 0 0,1-1 0 0 0,-1 1 0 0 0,1 0 0 0 0,-1 0 0 0 0,1 0 0 0 0,-1 0 0 0 0,1 1 0 0 0,0-1 0 0 0,21 0-485 0 0,-8 2-1567 0 0,0 1 0 0 0,0 1-1 0 0,-1 0 1 0 0,24 11 0 0 0,-12-4-996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7.712"/>
    </inkml:context>
    <inkml:brush xml:id="br0">
      <inkml:brushProperty name="width" value="0.05" units="cm"/>
      <inkml:brushProperty name="height" value="0.05" units="cm"/>
    </inkml:brush>
  </inkml:definitions>
  <inkml:trace contextRef="#ctx0" brushRef="#br0">1 59 6601 0 0,'0'31'6281'0'0,"9"58"1"0"0,-4-63-5465 0 0,1 0-1 0 0,2 0 1 0 0,0-1 0 0 0,2 0 0 0 0,0 0-1 0 0,2-1 1 0 0,1-1 0 0 0,25 37-1 0 0,-16-31-68 0 0,2 0 0 0 0,32 31 0 0 0,-41-46-206 0 0,-1-1 0 0 0,2-1 1 0 0,0 0-1 0 0,0-1 0 0 0,1-1 0 0 0,26 12 1 0 0,-39-19-448 0 0,-3-3-89 0 0,0 1 0 0 0,1-1-1 0 0,-1 1 1 0 0,0-1-1 0 0,0 1 1 0 0,0-1 0 0 0,0 1-1 0 0,0-1 1 0 0,1 0-1 0 0,-1 0 1 0 0,0 0 0 0 0,0 1-1 0 0,1-1 1 0 0,-1-1-1 0 0,0 1 1 0 0,0 0 0 0 0,0 0-1 0 0,1 0 1 0 0,-1 0-1 0 0,2-1 1 0 0,-3 1-6 0 0,1 0 0 0 0,0 0 0 0 0,0-1 0 0 0,-1 1 0 0 0,1 0 0 0 0,0 0 0 0 0,0 0 0 0 0,-1 0 0 0 0,1-1 0 0 0,0 1 0 0 0,-1 0 0 0 0,1-1 0 0 0,0 1 0 0 0,-1 0 0 0 0,1-1 0 0 0,0 1 0 0 0,-1-1 0 0 0,1 1 0 0 0,-1-1 0 0 0,1 1 0 0 0,-1-1 0 0 0,1 0 0 0 0,-1 1 0 0 0,1-1 0 0 0,-1 0 0 0 0,0 1 0 0 0,1-1 0 0 0,-1 0 0 0 0,0 1 0 0 0,1-2 0 0 0,-1 1 0 0 0,4-8 0 0 0,-1 1 0 0 0,0 0 0 0 0,0-1 0 0 0,-1 1 0 0 0,0-1 0 0 0,-1 0 0 0 0,0 0 0 0 0,0-11 0 0 0,1-5 0 0 0,5-28 0 0 0,21-154 0 0 0,-18 151 0 0 0,29-90 0 0 0,-38 142-182 0 0,1-1 0 0 0,-1 1 0 0 0,1-1 0 0 0,0 1 0 0 0,1 0 0 0 0,-1 0 0 0 0,1 0-1 0 0,-1 0 1 0 0,1 0 0 0 0,5-4 0 0 0,-6 6-39 0 0,1 0 0 0 0,0 1 0 0 0,0-1-1 0 0,0 1 1 0 0,0-1 0 0 0,0 1 0 0 0,0 0-1 0 0,1 0 1 0 0,-1 0 0 0 0,0 1 0 0 0,1-1-1 0 0,-1 1 1 0 0,0 0 0 0 0,1 0 0 0 0,3 0-1 0 0,45 3-7634 0 0,-14 0 4537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8.210"/>
    </inkml:context>
    <inkml:brush xml:id="br0">
      <inkml:brushProperty name="width" value="0.05" units="cm"/>
      <inkml:brushProperty name="height" value="0.05" units="cm"/>
    </inkml:brush>
  </inkml:definitions>
  <inkml:trace contextRef="#ctx0" brushRef="#br0">161 201 708 0 0,'-4'19'2888'0'0,"1"1"0"0"0,-2 30-1 0 0,2-8-168 0 0,-5 15 896 0 0,-3 0 0 0 0,-2-1 1 0 0,-28 74-1 0 0,39-124-2904 0 0,0 0-1 0 0,-1 0 0 0 0,0-1 1 0 0,-7 11 1935 0 0,12-30-2531 0 0,0 1 1 0 0,1 0-1 0 0,0 1 0 0 0,1-1 1 0 0,8-18-1 0 0,2-7-82 0 0,86-292-35 0 0,-86 279-42 0 0,-3 7-70 0 0,21-47 0 0 0,-21 72 18 0 0,-10 19 98 0 0,0 0-1 0 0,-1 0 1 0 0,1-1-1 0 0,0 1 1 0 0,0 0-1 0 0,0 0 1 0 0,-1 0-1 0 0,1 0 1 0 0,0-1-1 0 0,0 1 1 0 0,0 0-1 0 0,0 1 1 0 0,-1-1-1 0 0,1 0 1 0 0,0 0-1 0 0,0 0 0 0 0,0 0 1 0 0,-1 1-1 0 0,1-1 1 0 0,0 0-1 0 0,0 1 1 0 0,-1-1-1 0 0,1 1 1 0 0,0-1-1 0 0,-1 0 1 0 0,1 1-1 0 0,0 0 1 0 0,-1-1-1 0 0,1 1 1 0 0,-1-1-1 0 0,1 1 1 0 0,-1 0-1 0 0,1-1 1 0 0,0 2-1 0 0,-1-1 2 0 0,13 15 37 0 0,0 1 0 0 0,-1 1 1 0 0,-1 0-1 0 0,-1 0 0 0 0,-1 1 0 0 0,8 21 1 0 0,3 4-5 0 0,10 22-39 0 0,81 155-66 0 0,-88-183-325 0 0,1-2 1 0 0,2 0-1 0 0,2-1 0 0 0,55 54 1 0 0,-82-89 374 0 0,11 11-283 0 0,-11-11 265 0 0,-1 0-1 0 0,1 1 1 0 0,-1-1-1 0 0,1 1 1 0 0,-1-1-1 0 0,1 0 1 0 0,-1 1-1 0 0,1-1 1 0 0,-1 0-1 0 0,1 1 1 0 0,0-1-1 0 0,-1 0 1 0 0,1 0-1 0 0,-1 0 1 0 0,1 1-1 0 0,0-1 1 0 0,-1 0-1 0 0,1 0 1 0 0,-1 0 0 0 0,1 0-1 0 0,0 0 1 0 0,1-1-1 0 0,-3-3 19 0 0,-1-16 32 0 0,2 20-12 0 0,0 0 1 0 0,0-1-1 0 0,0 1 1 0 0,0 0-1 0 0,0-1 0 0 0,0 1 1 0 0,0 0-1 0 0,0-1 1 0 0,0 1-1 0 0,0 0 1 0 0,-1-1-1 0 0,1 1 0 0 0,0 0 1 0 0,0-1-1 0 0,0 1 1 0 0,0 0-1 0 0,-1 0 0 0 0,1-1 1 0 0,0 1-1 0 0,0 0 1 0 0,-1 0-1 0 0,1-1 0 0 0,0 1 1 0 0,0 0-1 0 0,-1 0 1 0 0,1-1-1 0 0,-14-8 65 0 0,0 1 0 0 0,-1 0 0 0 0,1 0 0 0 0,-1 2 1 0 0,-27-9-1 0 0,-83-17 265 0 0,109 28-312 0 0,-43-9 18 0 0,0 3 0 0 0,-1 2 1 0 0,-1 3-1 0 0,1 2 0 0 0,-83 8 1 0 0,118 0-1688 0 0,17-3-1278 0 0,1 1-3451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9.111"/>
    </inkml:context>
    <inkml:brush xml:id="br0">
      <inkml:brushProperty name="width" value="0.05" units="cm"/>
      <inkml:brushProperty name="height" value="0.05" units="cm"/>
    </inkml:brush>
  </inkml:definitions>
  <inkml:trace contextRef="#ctx0" brushRef="#br0">1 1 76 0 0,'0'1'9772'0'0,"1"12"-8870"0"0,7 31 2464 0 0,20 60 0 0 0,-21-86-3360 0 0,17 34 0 0 0,-18-42-892 0 0,0 0-1 0 0,1 0 0 0 0,0 0 1 0 0,9 8-1 0 0,-7-10-1293 0 0,-1-4 312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9.577"/>
    </inkml:context>
    <inkml:brush xml:id="br0">
      <inkml:brushProperty name="width" value="0.05" units="cm"/>
      <inkml:brushProperty name="height" value="0.05" units="cm"/>
    </inkml:brush>
  </inkml:definitions>
  <inkml:trace contextRef="#ctx0" brushRef="#br0">3 130 144 0 0,'-1'-1'147'0'0,"1"0"0"0"0,-1-1 1 0 0,1 1-1 0 0,0-1 0 0 0,-1 1 0 0 0,1-1 0 0 0,0 1 1 0 0,0-1-1 0 0,0 1 0 0 0,0-1 0 0 0,0 1 0 0 0,1-1 0 0 0,-1 1 1 0 0,0-1-1 0 0,1 1 0 0 0,-1-1 0 0 0,1 1 0 0 0,-1-1 1 0 0,1 1-1 0 0,0 0 0 0 0,0-1 0 0 0,-1 1 0 0 0,1 0 1 0 0,0 0-1 0 0,0 0 0 0 0,0 0 0 0 0,0 0 0 0 0,1 0 0 0 0,-1 0 1 0 0,0 0-1 0 0,0 0 0 0 0,2-1 0 0 0,6-3 336 0 0,-1 1-1 0 0,1 0 0 0 0,0 0 1 0 0,10-3-1 0 0,-10 4-50 0 0,36-11 729 0 0,0 2 0 0 0,0 2 1 0 0,1 2-1 0 0,84-3 0 0 0,-70 8-321 0 0,0 3 1 0 0,1 2 0 0 0,-1 3-1 0 0,0 3 1 0 0,-1 2 0 0 0,0 3-1 0 0,103 37 1 0 0,-142-42-548 0 0,-1 1 0 0 0,0 0 0 0 0,0 2 0 0 0,-1 0 1 0 0,0 1-1 0 0,-1 1 0 0 0,19 18 0 0 0,-31-26-171 0 0,0 0 1 0 0,-1 1-1 0 0,0-1 1 0 0,0 1-1 0 0,0 0 1 0 0,-1 0-1 0 0,0 0 1 0 0,0 1-1 0 0,0-1 1 0 0,-1 1-1 0 0,2 7 1 0 0,-3-8-38 0 0,-1 0 0 0 0,1 0 0 0 0,-1-1-1 0 0,0 1 1 0 0,-1 0 0 0 0,0 0 0 0 0,0 0 0 0 0,0-1 0 0 0,0 1 0 0 0,-1 0 0 0 0,0-1 0 0 0,0 0 0 0 0,0 1 0 0 0,-1-1 0 0 0,-4 6 0 0 0,-3 4 56 0 0,-1 0-1 0 0,-1-1 1 0 0,0 0 0 0 0,-1-1 0 0 0,-1-1 0 0 0,0 0 0 0 0,0 0 0 0 0,-1-2 0 0 0,-29 16 0 0 0,11-9 147 0 0,-1-1 0 0 0,-1-2 1 0 0,-66 17-1 0 0,64-22-115 0 0,0-2-1 0 0,-1-1 1 0 0,0-2 0 0 0,0-2 0 0 0,0-1-1 0 0,0-2 1 0 0,0-2 0 0 0,-73-14 0 0 0,102 15-169 0 0,-1-1 0 0 0,1 0 1 0 0,0-1-1 0 0,0 1 1 0 0,0-2-1 0 0,-9-5 0 0 0,16 9-11 0 0,0-1-1 0 0,1 1 1 0 0,-1 0 0 0 0,0-1-1 0 0,0 1 1 0 0,1-1-1 0 0,-1 0 1 0 0,1 1-1 0 0,-1-1 1 0 0,1 0 0 0 0,0 0-1 0 0,0 0 1 0 0,0 0-1 0 0,0 0 1 0 0,0 0-1 0 0,0 0 1 0 0,1 0 0 0 0,-1-1-1 0 0,1 1 1 0 0,-1 0-1 0 0,1 0 1 0 0,0-1-1 0 0,0 1 1 0 0,0 0 0 0 0,0 0-1 0 0,0-1 1 0 0,0 1-1 0 0,1 0 1 0 0,-1 0-1 0 0,1 0 1 0 0,0-1-1 0 0,1-3 1 0 0,3-4-17 0 0,1 0-1 0 0,0 1 1 0 0,1 0 0 0 0,-1 0 0 0 0,2 0-1 0 0,-1 1 1 0 0,1 0 0 0 0,16-11-1 0 0,0 0-13 0 0,55-29 0 0 0,-48 31 60 0 0,1 2-1 0 0,0 2 1 0 0,1 0-1 0 0,1 3 1 0 0,0 0 0 0 0,0 3-1 0 0,1 0 1 0 0,-1 2-1 0 0,60 0 1 0 0,-12 7 183 0 0,-1 4 0 0 0,1 3 0 0 0,-2 4 1 0 0,0 3-1 0 0,0 4 0 0 0,-2 3 1 0 0,99 44-1 0 0,-85-19-433 0 0,-54-23-2727 0 0,-37-24 3234 0 0,-13-22-13849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19.947"/>
    </inkml:context>
    <inkml:brush xml:id="br0">
      <inkml:brushProperty name="width" value="0.05" units="cm"/>
      <inkml:brushProperty name="height" value="0.05" units="cm"/>
    </inkml:brush>
  </inkml:definitions>
  <inkml:trace contextRef="#ctx0" brushRef="#br0">101 273 1268 0 0,'-84'-193'4847'0'0,"83"188"-4497"0"0,-11-30 2103 0 0,11 33-2174 0 0,0 0 1 0 0,1 0-1 0 0,0 0 1 0 0,-1 0-1 0 0,1 1 1 0 0,0-1-1 0 0,0 0 1 0 0,0 0 0 0 0,0 0-1 0 0,0 0 1 0 0,0 0-1 0 0,0 0 1 0 0,1 1-1 0 0,0-5 1 0 0,0 6-166 0 0,0-1 0 0 0,-1 0 1 0 0,1 1-1 0 0,0-1 0 0 0,0 1 1 0 0,-1-1-1 0 0,1 0 1 0 0,0 1-1 0 0,0 0 0 0 0,0-1 1 0 0,0 1-1 0 0,-1 0 0 0 0,1-1 1 0 0,0 1-1 0 0,0 0 1 0 0,0 0-1 0 0,0 0 0 0 0,0-1 1 0 0,0 1-1 0 0,2 1 0 0 0,21 2-24 0 0,-16-1-142 0 0,33 7-2552 0 0,45 17 0 0 0,-7 1 831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0.274"/>
    </inkml:context>
    <inkml:brush xml:id="br0">
      <inkml:brushProperty name="width" value="0.05" units="cm"/>
      <inkml:brushProperty name="height" value="0.05" units="cm"/>
    </inkml:brush>
  </inkml:definitions>
  <inkml:trace contextRef="#ctx0" brushRef="#br0">130 450 9677 0 0,'-9'7'3007'0'0,"0"1"0"0"0,0-1 0 0 0,-14 7 0 0 0,20-12-2746 0 0,0-1 1 0 0,1 1-1 0 0,-1-1 0 0 0,0 0 1 0 0,0 0-1 0 0,0 0 0 0 0,0-1 1 0 0,1 1-1 0 0,-1-1 0 0 0,0 1 0 0 0,0-1 1 0 0,0 0-1 0 0,0 0 0 0 0,0 0 1 0 0,0-1-1 0 0,0 1 0 0 0,0-1 0 0 0,-4-1 1 0 0,6 2-193 0 0,-1-1 0 0 0,1 0 1 0 0,-1 0-1 0 0,1-1 0 0 0,0 1 1 0 0,-1 0-1 0 0,1 0 0 0 0,0-1 0 0 0,0 1 1 0 0,0-1-1 0 0,0 1 0 0 0,0-1 1 0 0,0 1-1 0 0,1-1 0 0 0,-1 1 0 0 0,0-1 1 0 0,1 0-1 0 0,0 0 0 0 0,-1 1 1 0 0,1-1-1 0 0,0 0 0 0 0,0 1 0 0 0,0-4 1 0 0,2-46 370 0 0,-1 39-315 0 0,3-27 74 0 0,2 0-1 0 0,19-67 1 0 0,-20 90-170 0 0,0 0 1 0 0,2 0-1 0 0,0 1 1 0 0,0-1-1 0 0,1 2 1 0 0,1-1-1 0 0,1 1 1 0 0,0 0-1 0 0,13-12 1 0 0,-18 21-11 0 0,1 0 1 0 0,0 1 0 0 0,-1 0-1 0 0,2 0 1 0 0,-1 0 0 0 0,0 1-1 0 0,1 0 1 0 0,-1 0 0 0 0,1 0 0 0 0,0 1-1 0 0,0 0 1 0 0,0 1 0 0 0,0-1-1 0 0,0 1 1 0 0,13 0 0 0 0,-14 1-7 0 0,-1 1 1 0 0,0-1-1 0 0,0 1 1 0 0,0 0-1 0 0,0 0 1 0 0,0 1-1 0 0,0-1 1 0 0,0 1-1 0 0,0 0 1 0 0,-1 0-1 0 0,1 1 1 0 0,-1-1-1 0 0,0 1 1 0 0,1 0-1 0 0,-1 0 1 0 0,0 1-1 0 0,-1-1 1 0 0,1 1-1 0 0,-1 0 0 0 0,1 0 1 0 0,-1 0-1 0 0,0 0 1 0 0,2 5-1 0 0,-3-4-2 0 0,-1 0 0 0 0,1 0 1 0 0,-1-1-1 0 0,0 1 0 0 0,0 0 0 0 0,0 0 0 0 0,-1 0 0 0 0,0 0 0 0 0,0 0 0 0 0,0 1 0 0 0,-1-1 0 0 0,0 0 0 0 0,1-1 0 0 0,-2 1 0 0 0,1 0 0 0 0,-1 0 0 0 0,1 0 0 0 0,-4 5 0 0 0,-2 4 14 0 0,0 0 0 0 0,-1-1 0 0 0,0 1 1 0 0,-18 19-1 0 0,12-18-2 0 0,-1 0 0 0 0,-1-1 0 0 0,0-1 0 0 0,-1-1 1 0 0,0 0-1 0 0,-1-1 0 0 0,0-1 0 0 0,-1-1 0 0 0,0 0 0 0 0,-33 9 1 0 0,16-11-151 0 0,36-7 55 0 0,4 1-50 0 0,52 11 219 0 0,-1 3 1 0 0,0 2 0 0 0,-1 3 0 0 0,-1 2-1 0 0,59 34 1 0 0,-94-44-561 0 0,24 12 344 0 0,-21-17-3508 0 0,-1-7-4955 0 0,-10-3 5411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0.694"/>
    </inkml:context>
    <inkml:brush xml:id="br0">
      <inkml:brushProperty name="width" value="0.05" units="cm"/>
      <inkml:brushProperty name="height" value="0.05" units="cm"/>
    </inkml:brush>
  </inkml:definitions>
  <inkml:trace contextRef="#ctx0" brushRef="#br0">303 26 380 0 0,'-4'-3'481'0'0,"-1"0"0"0"0,1 0 0 0 0,-1 1 1 0 0,0 0-1 0 0,0-1 0 0 0,0 1 0 0 0,0 1 0 0 0,0-1 0 0 0,0 1 0 0 0,0 0 1 0 0,0 0-1 0 0,-1 0 0 0 0,1 1 0 0 0,0 0 0 0 0,-11 1 0 0 0,9 0 14 0 0,-1 1 0 0 0,0 0 1 0 0,1 1-1 0 0,-1-1 0 0 0,1 1 0 0 0,0 1 0 0 0,0-1 0 0 0,0 1 0 0 0,-12 10 0 0 0,7-4 104 0 0,0 1 0 0 0,1 0 0 0 0,0 1 0 0 0,1 0 0 0 0,0 1 0 0 0,1 0 0 0 0,0 0 0 0 0,1 1 0 0 0,1 0 0 0 0,-7 18 0 0 0,11-24-291 0 0,0 0-1 0 0,1 0 1 0 0,0 0 0 0 0,0 1 0 0 0,1-1-1 0 0,0 1 1 0 0,0-1 0 0 0,1 1 0 0 0,1-1-1 0 0,-1 1 1 0 0,1-1 0 0 0,1 1-1 0 0,-1-1 1 0 0,1 1 0 0 0,5 11 0 0 0,-2-11-105 0 0,-1-1 1 0 0,1 0 0 0 0,1 0-1 0 0,-1 0 1 0 0,1-1 0 0 0,1 0-1 0 0,-1 0 1 0 0,1-1 0 0 0,0 1-1 0 0,1-1 1 0 0,-1-1 0 0 0,1 0-1 0 0,0 0 1 0 0,15 7 0 0 0,8 1 152 0 0,0 0 0 0 0,0-2 0 0 0,1-2 1 0 0,1 0-1 0 0,-1-3 0 0 0,56 5 1 0 0,-38-9-149 0 0,76-7 0 0 0,-109 3-574 0 0,1 0 0 0 0,-1-1 0 0 0,0-2 0 0 0,0 1 1 0 0,0-2-1 0 0,-1 0 0 0 0,32-17 0 0 0,-45 21 14 0 0,1-1 0 0 0,-1 1 1 0 0,1-1-1 0 0,-1 0 0 0 0,0 0 1 0 0,6-7-1 0 0,-2-7-2613 0 0,-8-2-4216 0 0,-3 11 4614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1.049"/>
    </inkml:context>
    <inkml:brush xml:id="br0">
      <inkml:brushProperty name="width" value="0.05" units="cm"/>
      <inkml:brushProperty name="height" value="0.05" units="cm"/>
    </inkml:brush>
  </inkml:definitions>
  <inkml:trace contextRef="#ctx0" brushRef="#br0">84 29 6741 0 0,'-84'1'12699'0'0,"117"-2"-6467"0"0,6 0-3896 0 0,66-1-1439 0 0,-69 3-646 0 0,-14 1-711 0 0,-1-2 0 0 0,0-1 0 0 0,28-4 0 0 0,-41 3 624 0 0,-13-12-12607 0 0,-5 7 9867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1.395"/>
    </inkml:context>
    <inkml:brush xml:id="br0">
      <inkml:brushProperty name="width" value="0.05" units="cm"/>
      <inkml:brushProperty name="height" value="0.05" units="cm"/>
    </inkml:brush>
  </inkml:definitions>
  <inkml:trace contextRef="#ctx0" brushRef="#br0">118 149 356 0 0,'-42'-15'2123'0'0,"35"13"-1013"0"0,0 0 0 0 0,0 0 0 0 0,0-1 0 0 0,0 0 0 0 0,0 0 1 0 0,1-1-1 0 0,-1 0 0 0 0,-9-7 0 0 0,16 10-918 0 0,-1 0 1 0 0,1 1-1 0 0,-1-1 0 0 0,1 0 1 0 0,0 1-1 0 0,-1-1 0 0 0,1 0 1 0 0,0 1-1 0 0,0-1 0 0 0,-1 0 1 0 0,1 0-1 0 0,0 1 1 0 0,0-1-1 0 0,0 0 0 0 0,0 0 1 0 0,0 1-1 0 0,0-1 0 0 0,0 0 1 0 0,0 0-1 0 0,0 0 1 0 0,0 1-1 0 0,0-1 0 0 0,1 0 1 0 0,-1 0-1 0 0,0 1 0 0 0,0-1 1 0 0,1 0-1 0 0,-1 1 0 0 0,1-1 1 0 0,-1 0-1 0 0,1 1 1 0 0,-1-1-1 0 0,1 1 0 0 0,-1-1 1 0 0,1 1-1 0 0,-1-1 0 0 0,1 1 1 0 0,-1-1-1 0 0,1 1 0 0 0,0-1 1 0 0,-1 1-1 0 0,2-1 1 0 0,3-2 287 0 0,1-1 1 0 0,-1 1 0 0 0,1 0-1 0 0,6-2 1 0 0,22-7 762 0 0,0 2 0 0 0,1 1 1 0 0,0 2-1 0 0,70-6 0 0 0,-30 11-152 0 0,102 10 1 0 0,-9 6-3822 0 0,-25-1-1871 0 0,-47-5-2166 0 0,-40-5 3774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0.517"/>
    </inkml:context>
    <inkml:brush xml:id="br0">
      <inkml:brushProperty name="width" value="0.05" units="cm"/>
      <inkml:brushProperty name="height" value="0.05" units="cm"/>
      <inkml:brushProperty name="color" value="#004F8B"/>
    </inkml:brush>
  </inkml:definitions>
  <inkml:trace contextRef="#ctx0" brushRef="#br0">1 22 392 0 0,'11'-7'2352'0'0,"-8"5"-943"0"0,0 0-1 0 0,0 0 1 0 0,0 0 0 0 0,0 1 0 0 0,0-1 0 0 0,0 1 0 0 0,5-1 0 0 0,-7 2-1191 0 0,0 0 0 0 0,0 0 1 0 0,0 1-1 0 0,0-1 1 0 0,0 0-1 0 0,0 1 0 0 0,0-1 1 0 0,0 1-1 0 0,-1-1 1 0 0,1 1-1 0 0,0 0 1 0 0,0-1-1 0 0,-1 1 0 0 0,1 0 1 0 0,0-1-1 0 0,-1 1 1 0 0,1 0-1 0 0,-1 0 0 0 0,1 0 1 0 0,0 1-1 0 0,10 17 1826 0 0,-11-19-2000 0 0,14 35 3109 0 0,18 60 1 0 0,9 22-1218 0 0,-39-114-2357 0 0,0 1 0 0 0,0 0 0 0 0,0-1 0 0 0,1 0 0 0 0,5 6 0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1.767"/>
    </inkml:context>
    <inkml:brush xml:id="br0">
      <inkml:brushProperty name="width" value="0.05" units="cm"/>
      <inkml:brushProperty name="height" value="0.05" units="cm"/>
    </inkml:brush>
  </inkml:definitions>
  <inkml:trace contextRef="#ctx0" brushRef="#br0">502 4 372 0 0,'-47'-3'2512'0'0,"0"2"-1"0"0,-95 11 1 0 0,122-7-1575 0 0,1 1 1 0 0,-1 0 0 0 0,1 2-1 0 0,0 0 1 0 0,1 1-1 0 0,-1 0 1 0 0,1 2-1 0 0,1 0 1 0 0,-30 21-1 0 0,43-26-677 0 0,0-1-1 0 0,0 0 1 0 0,0 1 0 0 0,1 0-1 0 0,-1 0 1 0 0,1 0-1 0 0,0 0 1 0 0,0 1 0 0 0,0-1-1 0 0,1 1 1 0 0,0-1-1 0 0,0 1 1 0 0,0 0-1 0 0,0 0 1 0 0,1 0 0 0 0,0 0-1 0 0,0 0 1 0 0,0 1-1 0 0,0-1 1 0 0,1 0 0 0 0,0 0-1 0 0,0 1 1 0 0,2 6-1 0 0,0-3-7 0 0,0 0 0 0 0,1 0 0 0 0,0 0 0 0 0,1 0 0 0 0,0-1 0 0 0,0 0 0 0 0,1 0 0 0 0,0 0 0 0 0,1 0 0 0 0,0-1 0 0 0,0 0 0 0 0,0 0 0 0 0,8 7 0 0 0,6 4 29 0 0,1-1 0 0 0,1-1 0 0 0,0-1 0 0 0,1 0 0 0 0,0-2 0 0 0,1-1 0 0 0,0-1 0 0 0,35 11 0 0 0,-8-8-147 0 0,0-2 0 0 0,1-2 0 0 0,73 3 0 0 0,99-12-2543 0 0,-187-4 464 0 0,0-1 1 0 0,0-2-1 0 0,0-1 1 0 0,43-16-1 0 0,-32 4-1135 0 0</inkml:trace>
  <inkml:trace contextRef="#ctx0" brushRef="#br0" timeOffset="1">1260 177 1032 0 0,'-1'-22'1465'0'0,"-5"-28"-1"0"0,1 15 2187 0 0,3 0 7763 0 0,5 39-9946 0 0,102 160 5623 0 0,16 74-2185 0 0,-120-236-4897 0 0,14 16-1798 0 0,-35-55-12739 0 0,2 13 11754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2.157"/>
    </inkml:context>
    <inkml:brush xml:id="br0">
      <inkml:brushProperty name="width" value="0.05" units="cm"/>
      <inkml:brushProperty name="height" value="0.05" units="cm"/>
    </inkml:brush>
  </inkml:definitions>
  <inkml:trace contextRef="#ctx0" brushRef="#br0">415 191 2460 0 0,'-60'-33'2148'0'0,"-2"3"-1"0"0,-1 3 1 0 0,-110-32-1 0 0,145 49-266 0 0,0 0 4868 0 0,31 11-6348 0 0,1-1 0 0 0,0 1 0 0 0,0-1 1 0 0,-1 0-1 0 0,1-1 0 0 0,5 0 0 0 0,19-1 511 0 0,81 4 1161 0 0,185 1 434 0 0,65-3-338 0 0,-331 0-2383 0 0,236-5-61 0 0,-173-1-3105 0 0,-5-2-3873 0 0,-46 2 3991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0:22.515"/>
    </inkml:context>
    <inkml:brush xml:id="br0">
      <inkml:brushProperty name="width" value="0.05" units="cm"/>
      <inkml:brushProperty name="height" value="0.05" units="cm"/>
    </inkml:brush>
  </inkml:definitions>
  <inkml:trace contextRef="#ctx0" brushRef="#br0">215 210 7125 0 0,'-13'9'3049'0'0,"1"1"1"0"0,1 1 0 0 0,-17 19 0 0 0,13-12-1278 0 0,1 1-1 0 0,1 1 1 0 0,-17 37 0 0 0,9-8 339 0 0,2 0 0 0 0,-15 64 0 0 0,29-95-2088 0 0,18-79-23 0 0,35-79 0 0 0,104-212 0 0 0,-124 297 0 0 0,-28 55 0 0 0,0 0 0 0 0,0-1 0 0 0,1 1 0 0 0,-1-1 0 0 0,1 1 0 0 0,-1 0 0 0 0,0 0 0 0 0,1-1 0 0 0,-1 1 0 0 0,1 0 0 0 0,-1-1 0 0 0,0 1 0 0 0,1 0 0 0 0,-1 0 0 0 0,1 0 0 0 0,-1 0 0 0 0,1 0 0 0 0,-1-1 0 0 0,1 1 0 0 0,-1 0 0 0 0,1 0 0 0 0,-1 0 0 0 0,1 0 0 0 0,-1 0 0 0 0,1 0 0 0 0,-1 1 0 0 0,1-1 0 0 0,-1 0 0 0 0,1 0 0 0 0,-1 0 0 0 0,1 0 0 0 0,-1 1 0 0 0,1-1 0 0 0,-1 0 0 0 0,0 0 0 0 0,1 1 0 0 0,0-1 0 0 0,14 12 0 0 0,-14-11 0 0 0,186 179 0 0 0,-16-16 0 0 0,-91-90 0 0 0,84 71 0 0 0,-109-103 0 0 0,1-3 0 0 0,104 55 0 0 0,-157-93 2 0 0,-3 0-3 0 0,1-1 0 0 0,-1 1 0 0 0,1-1-1 0 0,0 0 1 0 0,-1 0 0 0 0,1 1 0 0 0,0-1 0 0 0,-1 0-1 0 0,1 0 1 0 0,0 0 0 0 0,-1 1 0 0 0,1-1 0 0 0,0 0-1 0 0,-1 0 1 0 0,1 0 0 0 0,0 0 0 0 0,-1 0 0 0 0,1-1 0 0 0,0 1-1 0 0,-1 0 1 0 0,2 0 0 0 0,-9-19-222 0 0,4 14 209 0 0,0 0 0 0 0,0 0-1 0 0,-1 1 1 0 0,1-1-1 0 0,-1 1 1 0 0,-1-1 0 0 0,-8-6-1 0 0,-41-25 54 0 0,45 30-30 0 0,-57-29 74 0 0,14 12 0 0 0,0 3-7 0 0,18 8-40 0 0,-25-5-25 0 0,-1 2 0 0 0,-68-8-1 0 0,54 15-9 0 0,-1 3 0 0 0,0 3 0 0 0,-82 10 0 0 0,151-8-1 0 0,-73 10 0 0 0,72-8 0 0 0,0-1 0 0 0,0 1 0 0 0,0 1 0 0 0,0-1 0 0 0,0 1 0 0 0,1 0 0 0 0,-1 1 0 0 0,-9 6 0 0 0,16-10-104 0 0,-1 1-1 0 0,1-1 1 0 0,-1 0-1 0 0,1 1 1 0 0,-1-1 0 0 0,1 1-1 0 0,0 0 1 0 0,-1-1 0 0 0,1 1-1 0 0,0-1 1 0 0,-1 1-1 0 0,1 0 1 0 0,0-1 0 0 0,0 1-1 0 0,0-1 1 0 0,-1 1-1 0 0,1 0 1 0 0,0-1 0 0 0,0 1-1 0 0,0 0 1 0 0,0-1 0 0 0,0 1-1 0 0,0 0 1 0 0,0-1-1 0 0,1 1 1 0 0,-1 0 0 0 0,0-1-1 0 0,0 1 1 0 0,0 0-1 0 0,1-1 1 0 0,-1 1 0 0 0,0-1-1 0 0,1 1 1 0 0,-1 0 0 0 0,0-1-1 0 0,1 1 1 0 0,-1-1-1 0 0,1 1 1 0 0,-1-1 0 0 0,1 0-1 0 0,-1 1 1 0 0,1-1-1 0 0,-1 1 1 0 0,1-1 0 0 0,0 1-1 0 0,3 1-1018 0 0,-1 1 0 0 0,1-1 0 0 0,0 0 0 0 0,-1 0 0 0 0,9 3 0 0 0,8 0-2514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10:51:27.32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1,'0'0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50.58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0 431 328 0 0,'14'-4'13596'0'0,"-8"5"-14667"0"0,81 20 3455 0 0,2-5-1 0 0,134 9 0 0 0,174-14-359 0 0,-63-17-828 0 0,580-36 681 0 0,-216 7-968 0 0,-13 27-236 0 0,-427 12-469 0 0,57 2 36 0 0,-57-2-80 0 0,51 2 11 0 0,5 0-27 0 0,-59-2-63 0 0,61-3 12 0 0,3 7 7 0 0,3 4 32 0 0,114 9 72 0 0,20-9 40 0 0,57-5 44 0 0,51 9 52 0 0,-316-11-229 0 0,1214 4 406 0 0,-1165-7-423 0 0,186-2 96 0 0,395-6 130 0 0,842-20 292 0 0,-415-25-296 0 0,-926 32-245 0 0,894-40 161 0 0,-959 42-183 0 0,68-5-9 0 0,186-12 17 0 0,694-55 82 0 0,-1067 70-123 0 0,579-50 223 0 0,-1 21 143 0 0,-274 28-129 0 0,-212 10-207 0 0,33 3-46 0 0,-39 1 0 0 0,266-4 0 0 0,-249 5 0 0 0,-99 2 0 0 0,-139 1 0 0 0,-20 1 0 0 0,8 0-257 0 0,-22 1-719 0 0,0-1 0 0 0,40-6 1 0 0,-80 9-1879 0 0,-1 0 1 0 0,-25 0 0 0 0,-7-4-748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52.34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0 334 292 0 0,'3'2'6062'0'0,"9"1"-5089"0"0,0 0 0 0 0,0-1 0 0 0,0 0 0 0 0,0-1-1 0 0,1 0 1 0 0,16-2 0 0 0,-2 1-245 0 0,349-8 4935 0 0,-328 5-5297 0 0,265-15 1929 0 0,84-15-334 0 0,308-16 264 0 0,-418 43-1651 0 0,-1 7-93 0 0,780 2 561 0 0,177 1-480 0 0,-800 0-452 0 0,595 9 105 0 0,696 0 102 0 0,-1254-15-144 0 0,397-5 294 0 0,606-12 324 0 0,-465 9-307 0 0,-505 1-332 0 0,156 5-3 0 0,81-3 3 0 0,-353-2-89 0 0,241-9 41 0 0,-242 8-44 0 0,1142-12 206 0 0,-40-54-155 0 0,-112 2-19 0 0,41 73-92 0 0,-361 7 0 0 0,-769-3 0 0 0,-174-3 0 0 0,-10 0 0 0 0,-46 1 0 0 0,-48-1 0 0 0,41-1-1893 0 0,-15 1-1111 0 0,-33 0 1401 0 0,-40 0-4009 0 0,-13-4 2071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54.1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20 478 364 0 0,'-20'6'10484'0'0,"123"10"-5674"0"0,-18-1-3110 0 0,20-3-168 0 0,166 10 443 0 0,818-10 2285 0 0,-884-13-3836 0 0,689-25 1126 0 0,-661 16-1224 0 0,73 2 79 0 0,328-3 254 0 0,-302 3-387 0 0,-29 4-26 0 0,155 0 97 0 0,-33 9-31 0 0,-20 6-37 0 0,-3-1-53 0 0,248 1 72 0 0,-354-9-188 0 0,407 0 146 0 0,422-21 137 0 0,-736 9-217 0 0,157-2 99 0 0,896-28 127 0 0,-1176 30-368 0 0,671-33 118 0 0,-544 21-83 0 0,-7 1-43 0 0,9 1 20 0 0,-3 2 5 0 0,522-8 136 0 0,986-29 6 0 0,-1412 35-189 0 0,492 3 0 0 0,-67 1 0 0 0,-107-9 0 0 0,-487 14 0 0 0,571-17 0 0 0,-447 13 0 0 0,-201 6 0 0 0,-90 4 0 0 0,-56 1 0 0 0,47-2 0 0 0,143-7 0 0 0,-214 9 0 0 0,-27 3 0 0 0,-17 1 0 0 0,29-4 0 0 0,-53 4-108 0 0,-6 0-60 0 0,0 0 0 0 0,0 0-1 0 0,0 0 1 0 0,0 0 0 0 0,0 0 0 0 0,0 0-1 0 0,0-1 1 0 0,0 1 0 0 0,0-1 0 0 0,-2 0-1 0 0,-9-2-827 0 0,-139-20-7617 0 0,13-3 4980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55.6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9 309 328 0 0,'-9'-6'10474'0'0,"307"21"-3035"0"0,-78-2-5643 0 0,754-12 2373 0 0,-670-17-3442 0 0,159-1 142 0 0,2 3-203 0 0,-256 9-433 0 0,242 0 182 0 0,219 10 42 0 0,-340-6-296 0 0,135-4 43 0 0,-144-5-88 0 0,103 5 32 0 0,-104 6-64 0 0,101-8 5 0 0,14-1-9 0 0,-31 1-5 0 0,87 0 10 0 0,4-14-26 0 0,-101 7-13 0 0,-242 8-12 0 0,80-2 28 0 0,269-1 135 0 0,165-2 21 0 0,-172 3-110 0 0,12 2-3 0 0,-103 5 14 0 0,1 4 25 0 0,357-11 179 0 0,-358-1-166 0 0,11 1-25 0 0,133-4 40 0 0,270-1 56 0 0,86 7-52 0 0,-466 9-124 0 0,1474-9 367 0 0,-701-5-178 0 0,-701 8-128 0 0,126-2 109 0 0,205 6 340 0 0,-313 1-299 0 0,45-30-263 0 0,-571 28 0 0 0,2 0-30 0 0,1 0 0 0 0,-1 0 0 0 0,0-1 0 0 0,0 1 0 0 0,0-1 0 0 0,1 0 0 0 0,-1 0 0 0 0,0 0 0 0 0,0-1 0 0 0,0 1 0 0 0,0-1 0 0 0,4-2 0 0 0,-72-16-11792 0 0,22 8 8301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57.32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35 140 252 0 0,'-34'-5'13493'0'0,"58"12"-12581"0"0,0-1-1 0 0,0-1 1 0 0,1-1-1 0 0,-1-1 0 0 0,28-1 1 0 0,-24 0-434 0 0,749 4 3916 0 0,-420-11-3340 0 0,56 8-128 0 0,188 6-14 0 0,-166 4-426 0 0,-14 2-102 0 0,28-7-73 0 0,-26-6-27 0 0,306-10 139 0 0,122-9 33 0 0,-449 17-269 0 0,-41 1-52 0 0,790-11 324 0 0,364-4 206 0 0,-1111 15-445 0 0,3 5 2 0 0,-5-2-37 0 0,12 1-18 0 0,-9-4-38 0 0,251-5 54 0 0,-253-3-94 0 0,466-23 163 0 0,-323 8-129 0 0,-153 5-39 0 0,-355 15-79 0 0,1559-32 294 0 0,-942 35-258 0 0,-248 0-41 0 0,1415-5 0 0 0,-1371 4 0 0 0,327-7 0 0 0,-5-1 0 0 0,-510 9 0 0 0,191-2 0 0 0,181-5 0 0 0,-549 6 0 0 0,181-3 0 0 0,-201 2 0 0 0,29-1 0 0 0,13 2 0 0 0,184-9 0 0 0,-287 6-685 0 0,-15 0-1055 0 0,-19-4-3018 0 0,-11 1 493 0 0,-10-4 612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59.16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1 216 12 0 0,'13'12'5735'0'0,"-1"-8"-4515"0"0,0 0 0 0 0,0-1-1 0 0,20 2 1 0 0,78 0 1369 0 0,-88-5-2037 0 0,245 4 2787 0 0,51-7-775 0 0,-233 2-2063 0 0,1469 1 4691 0 0,-409-1-3969 0 0,-48 0-551 0 0,6 6-356 0 0,-587-7-185 0 0,453 3 119 0 0,-688 3-106 0 0,10 0 40 0 0,25-1 54 0 0,-183-2-166 0 0,432 0 278 0 0,-283-4-154 0 0,-227 2-148 0 0,1415-17 1011 0 0,-75 13-135 0 0,-411 12-471 0 0,166-3 117 0 0,-139-16-299 0 0,169-3 32 0 0,-579 1-303 0 0,465-6 0 0 0,-929 20 0 0 0,944-19 0 0 0,-739 2 0 0 0,-59 8 0 0 0,192 3 0 0 0,-342 6 0 0 0,160 0 0 0 0,-94-3 0 0 0,-130 2 0 0 0,99-2 0 0 0,104-4 0 0 0,56-2 0 0 0,161 0 0 0 0,-310 8 0 0 0,260-16 0 0 0,-410 10 0 0 0,-29 7-2 0 0,0 0 1 0 0,0 0-1 0 0,0 0 0 0 0,0 0 1 0 0,0-1-1 0 0,1 1 0 0 0,-1 0 1 0 0,0 0-1 0 0,0 0 0 0 0,0 0 1 0 0,0 0-1 0 0,0-1 0 0 0,0 1 1 0 0,0 0-1 0 0,1 0 0 0 0,-1 0 1 0 0,0 0-1 0 0,0-1 0 0 0,0 1 0 0 0,0 0 1 0 0,0 0-1 0 0,0 0 0 0 0,0-1 1 0 0,0 1-1 0 0,0 0 0 0 0,0 0 1 0 0,0 0-1 0 0,0-1 0 0 0,0 1 1 0 0,0 0-1 0 0,0 0 0 0 0,-1 0 1 0 0,1-1-1 0 0,0 1 0 0 0,0 0 1 0 0,0 0-1 0 0,0 0 0 0 0,0 0 1 0 0,0 0-1 0 0,0-1 0 0 0,0 1 1 0 0,-1 0-1 0 0,1 0 0 0 0,0 0 1 0 0,0 0-1 0 0,0 0 0 0 0,0 0 1 0 0,-1-1-1 0 0,1 1 0 0 0,0 0 1 0 0,0 0-1 0 0,-1 0 0 0 0,-6-5-658 0 0,-54-18-6799 0 0,20 9 4183 0 0,-40-15-373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0.889"/>
    </inkml:context>
    <inkml:brush xml:id="br0">
      <inkml:brushProperty name="width" value="0.05" units="cm"/>
      <inkml:brushProperty name="height" value="0.05" units="cm"/>
      <inkml:brushProperty name="color" value="#004F8B"/>
    </inkml:brush>
  </inkml:definitions>
  <inkml:trace contextRef="#ctx0" brushRef="#br0">74 96 784 0 0,'-17'-8'1704'0'0,"-18"-10"3510"0"0,33 18-4609 0 0,1-1 0 0 0,-1 0 1 0 0,0-1-1 0 0,1 1 0 0 0,-1 0 1 0 0,1 0-1 0 0,0-1 0 0 0,-1 1 1 0 0,1 0-1 0 0,0-1 0 0 0,0 0 1 0 0,0 1-1 0 0,0-1 0 0 0,0 0 1 0 0,-1-1-1 0 0,2 2-384 0 0,0 0 0 0 0,1 0 0 0 0,-1 0-1 0 0,0 0 1 0 0,0 0 0 0 0,0 0 0 0 0,1 0 0 0 0,-1 0 0 0 0,1 0 0 0 0,-1 0 0 0 0,1 1-1 0 0,-1-1 1 0 0,1 0 0 0 0,-1 0 0 0 0,1 0 0 0 0,0 1 0 0 0,-1-1 0 0 0,1 0 0 0 0,0 1-1 0 0,0-1 1 0 0,-1 1 0 0 0,1-1 0 0 0,0 1 0 0 0,0-1 0 0 0,1 0 0 0 0,24-11 1705 0 0,-16 9-1723 0 0,0 0 0 0 0,1 1 0 0 0,-1 0 0 0 0,0 0 0 0 0,1 1 0 0 0,-1 0 0 0 0,1 1 0 0 0,-1 0 0 0 0,1 1 0 0 0,-1 0 0 0 0,1 1 0 0 0,-1 0 0 0 0,18 6 0 0 0,-10-2-1260 0 0,-1 1-1 0 0,23 14 0 0 0,31 24-6651 0 0,-43-26 4794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01.94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1 252 0 0,'1'3'4880'0'0,"9"101"557"0"0,1 25-2425 0 0,-9-8-1188 0 0,19 241 1893 0 0,21-110-2185 0 0,10 84 717 0 0,-35-188-1351 0 0,16 170 292 0 0,-35-175-691 0 0,-1-50-55 0 0,-1-18 148 0 0,4-65-549 0 0,-1-6 2 0 0,1-1 1 0 0,0 0 0 0 0,0 0 0 0 0,1 0-1 0 0,-1 0 1 0 0,1 1 0 0 0,1 3-1 0 0,-1-6-18 0 0,-1 1-1 0 0,2 0 0 0 0,-1-1 1 0 0,0 1-1 0 0,0-1 0 0 0,0 0 0 0 0,1 1 1 0 0,-1-1-1 0 0,0 0 0 0 0,1 0 1 0 0,-1 0-1 0 0,1 0 0 0 0,0 0 1 0 0,-1 0-1 0 0,4 1 0 0 0,18 6 137 0 0,1-1 1 0 0,-1-1-1 0 0,1-1 0 0 0,49 4 0 0 0,-21-2-65 0 0,98 12 161 0 0,197-1-1 0 0,69-15-57 0 0,-128 1-93 0 0,30-4-4 0 0,32-10 66 0 0,-131 3-12 0 0,289-4 225 0 0,-68 6-187 0 0,14-4-28 0 0,-3 20-55 0 0,11 10-33 0 0,-180-27-12 0 0,154-9 80 0 0,-8 12 20 0 0,-132 2-67 0 0,43 4 82 0 0,321-12 248 0 0,-12 15-41 0 0,244 2 290 0 0,-577-12-552 0 0,-56-2-125 0 0,-5-2-3 0 0,354-11 0 0 0,19 11 0 0 0,-369 2 0 0 0,506-18 0 0 0,-131 3 0 0 0,-353 15 0 0 0,48 1 0 0 0,-195 4 0 0 0,245-10 0 0 0,-300 8 0 0 0,414-23 0 0 0,502 16 0 0 0,-664 12 0 0 0,-13-4 0 0 0,-6-1 0 0 0,2-3 0 0 0,2-4 0 0 0,97 0 0 0 0,-128 5 0 0 0,-7-3 0 0 0,49-2 0 0 0,1140-21 0 0 0,-315 57 0 0 0,-400-4 0 0 0,-710-22 0 0 0,1341 47 0 0 0,-1232-37 0 0 0,325 17 0 0 0,-471-27 1 0 0,4 1-36 0 0,1-1 0 0 0,0 0 0 0 0,-1-1 0 0 0,1 0 0 0 0,15-3 0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8.199"/>
    </inkml:context>
    <inkml:brush xml:id="br0">
      <inkml:brushProperty name="width" value="0.05" units="cm"/>
      <inkml:brushProperty name="height" value="0.05" units="cm"/>
    </inkml:brush>
  </inkml:definitions>
  <inkml:trace contextRef="#ctx0" brushRef="#br0">850 42 320 0 0,'6'-41'12474'0'0,"-6"41"-12346"0"0,0 0 1 0 0,1 0-1 0 0,-1 0 0 0 0,0 0 0 0 0,0 0 0 0 0,0 0 1 0 0,0 0-1 0 0,1-1 0 0 0,-1 1 0 0 0,0 0 1 0 0,0 0-1 0 0,0 0 0 0 0,0 0 0 0 0,1 1 0 0 0,-1-1 1 0 0,0 0-1 0 0,0 0 0 0 0,0 0 0 0 0,0 0 0 0 0,1 0 514 0 0,-1 0-514 0 0,7 8 1436 0 0,2 13-610 0 0,-9-21-730 0 0,18 58 1273 0 0,-3-1 0 0 0,-3 2 0 0 0,7 73 0 0 0,-11-74-849 0 0,20 157 1032 0 0,47 283 1699 0 0,-68-465-3148 0 0,-3-18 4 0 0,0 0 1 0 0,-2 0-1 0 0,2 18 1 0 0,-3-24 339 0 0,-6-19-121 0 0,3 8-454 0 0,1 0 0 0 0,-1 0 0 0 0,0 0 0 0 0,0 0 0 0 0,0 1 0 0 0,0-1 0 0 0,-1 0 0 0 0,1 1 0 0 0,0 0 0 0 0,-1-1 0 0 0,-4 0 0 0 0,-30-10 0 0 0,24 9 0 0 0,-27-8 0 0 0,0 3 0 0 0,-1 1 0 0 0,0 2 0 0 0,0 2 0 0 0,0 2 0 0 0,-57 5 0 0 0,42 2 0 0 0,1 2 0 0 0,0 3 0 0 0,0 2 0 0 0,-60 24 0 0 0,89-27 0 0 0,0 0 0 0 0,1 2 0 0 0,0 1 0 0 0,1 1 0 0 0,-32 24 0 0 0,45-29 0 0 0,0 1 0 0 0,0 0 0 0 0,1 1 0 0 0,1 0 0 0 0,0 0 0 0 0,0 1 0 0 0,1 0 0 0 0,1 0 0 0 0,0 1 0 0 0,1 0 0 0 0,0 1 0 0 0,-5 15 0 0 0,8-15 0 0 0,0-1 0 0 0,0 1 0 0 0,2-1 0 0 0,-1 1 0 0 0,2 0 0 0 0,0 0 0 0 0,0-1 0 0 0,1 1 0 0 0,1 0 0 0 0,5 20 0 0 0,-1-16 0 0 0,0 1 0 0 0,1-1 0 0 0,1 0 0 0 0,1-1 0 0 0,0 0 0 0 0,22 29 0 0 0,-10-19 0 0 0,2-2 0 0 0,0 0 0 0 0,2-2 0 0 0,1 0 0 0 0,0-2 0 0 0,2-1 0 0 0,0-1 0 0 0,39 19 0 0 0,-24-19 0 0 0,0-2 0 0 0,1-2 0 0 0,0-2 0 0 0,1-1 0 0 0,1-3 0 0 0,0-1 0 0 0,0-3 0 0 0,0-2 0 0 0,59-2 0 0 0,-25-6 0 0 0,0-3 0 0 0,-1-4 0 0 0,0-3 0 0 0,117-38 0 0 0,-164 42 0 0 0,0-1 0 0 0,0-2 0 0 0,-2-1 0 0 0,42-27 0 0 0,-59 34 0 0 0,0-2 0 0 0,-1 0 0 0 0,0 0 0 0 0,0-1 0 0 0,-1 0 0 0 0,-1-1 0 0 0,0 0 0 0 0,0-1 0 0 0,-2 0 0 0 0,1-1 0 0 0,10-25 0 0 0,-16 32 0 0 0,0-1 0 0 0,-1 1 0 0 0,0-1 0 0 0,-1 0 0 0 0,0 0 0 0 0,0 1 0 0 0,-1-1 0 0 0,1 0 0 0 0,-2 0 0 0 0,1 0 0 0 0,-1 0 0 0 0,0 0 0 0 0,-5-13 0 0 0,1 7 0 0 0,0 1 0 0 0,-1 0 0 0 0,-1 0 0 0 0,0 0 0 0 0,-1 1 0 0 0,-16-19 0 0 0,-7-5 0 0 0,-2 1 0 0 0,-1 2 0 0 0,-2 1 0 0 0,-1 2 0 0 0,-1 2 0 0 0,-59-33 0 0 0,58 40 0 0 0,-2 2 0 0 0,0 2 0 0 0,-2 2 0 0 0,1 1 0 0 0,-1 3 0 0 0,-1 1 0 0 0,0 2 0 0 0,-55-2 0 0 0,49 5-1749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8.710"/>
    </inkml:context>
    <inkml:brush xml:id="br0">
      <inkml:brushProperty name="width" value="0.05" units="cm"/>
      <inkml:brushProperty name="height" value="0.05" units="cm"/>
    </inkml:brush>
  </inkml:definitions>
  <inkml:trace contextRef="#ctx0" brushRef="#br0">26 13 460 0 0,'-1'-1'449'0'0,"1"0"-1"0"0,-1 0 0 0 0,1 0 1 0 0,-1 1-1 0 0,1-1 1 0 0,-1 0-1 0 0,0 0 1 0 0,1 0-1 0 0,-1 1 1 0 0,0-1-1 0 0,0 1 1 0 0,1-1-1 0 0,-1 0 1 0 0,0 1-1 0 0,-1-1 0 0 0,2 1-232 0 0,-1 0 0 0 0,1 0 0 0 0,0 0 0 0 0,-1 0 0 0 0,1 0 0 0 0,0 0 0 0 0,0 0 0 0 0,-1 0 0 0 0,-2 3 2591 0 0,3-3-2591 0 0,0 0 0 0 0,0 0 0 0 0,-1 1 0 0 0,1-1 0 0 0,0 0 0 0 0,0 1 0 0 0,0-1 0 0 0,-4 15 4012 0 0,2 1-3908 0 0,2 47 2896 0 0,8 71-1 0 0,-6-103-3179 0 0,8 58-2171 0 0,-8-78-1040 0 0,1 1-1 0 0,7 19 1 0 0,-9-25 868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9.038"/>
    </inkml:context>
    <inkml:brush xml:id="br0">
      <inkml:brushProperty name="width" value="0.05" units="cm"/>
      <inkml:brushProperty name="height" value="0.05" units="cm"/>
    </inkml:brush>
  </inkml:definitions>
  <inkml:trace contextRef="#ctx0" brushRef="#br0">12 62 424 0 0,'-11'-9'9943'0'0,"46"4"-2250"0"0,-28 4-8559 0 0,143-13 6188 0 0,85-14 1127 0 0,-189 24-5534 0 0,-31 3-4081 0 0,-1 1-4993 0 0,-13 0 7356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9.719"/>
    </inkml:context>
    <inkml:brush xml:id="br0">
      <inkml:brushProperty name="width" value="0.05" units="cm"/>
      <inkml:brushProperty name="height" value="0.05" units="cm"/>
    </inkml:brush>
  </inkml:definitions>
  <inkml:trace contextRef="#ctx0" brushRef="#br0">1 1 732 0 0,'1'2'1427'0'0,"9"26"1096"0"0,-2 0 1 0 0,-1 0 0 0 0,6 44-1 0 0,-9-41-1230 0 0,2-1 0 0 0,1 0 1 0 0,14 37-1 0 0,-15-51-781 0 0,1-1 0 0 0,1 0 0 0 0,0-1 0 0 0,1 0 1 0 0,1 0-1 0 0,0-1 0 0 0,1 0 0 0 0,0 0 1 0 0,1-2-1 0 0,0 1 0 0 0,1-1 0 0 0,0-1 1 0 0,1-1-1 0 0,15 9 0 0 0,-27-17-390 0 0,0 0 0 0 0,0 0 0 0 0,0 0 0 0 0,0 0 0 0 0,0 0 0 0 0,0 0 0 0 0,1-1 1 0 0,-1 1-1 0 0,0-1 0 0 0,1 1 0 0 0,-1-1 0 0 0,0 0 0 0 0,1 0 0 0 0,-1 0 0 0 0,0 0 0 0 0,1-1 0 0 0,-1 1 0 0 0,0 0 0 0 0,0-1 0 0 0,1 0 1 0 0,1 0-1 0 0,-1-1-3 0 0,0 0 0 0 0,-1-1 0 0 0,0 1 0 0 0,1 0 0 0 0,-1-1 1 0 0,0 1-1 0 0,0-1 0 0 0,-1 1 0 0 0,1-1 0 0 0,0 0 0 0 0,-1 0 1 0 0,0 0-1 0 0,0 0 0 0 0,2-5 0 0 0,11-37 513 0 0,-2-2 1 0 0,-2 0-1 0 0,-2 0 1 0 0,1-50-1 0 0,-11 14-604 0 0,0 25-33 0 0,2 56-143 0 0,0 0 0 0 0,0 0-1 0 0,0 0 1 0 0,0 0 0 0 0,0 0 0 0 0,1 0 0 0 0,-1 0 0 0 0,1 0-1 0 0,0 1 1 0 0,-1-1 0 0 0,3-3 0 0 0,-3 4-57 0 0,1 1 1 0 0,-1-1 0 0 0,1 1-1 0 0,-1-1 1 0 0,1 1-1 0 0,0-1 1 0 0,-1 1 0 0 0,1-1-1 0 0,0 1 1 0 0,-1-1-1 0 0,1 1 1 0 0,0 0 0 0 0,-1-1-1 0 0,1 1 1 0 0,0 0-1 0 0,0 0 1 0 0,-1 0 0 0 0,1-1-1 0 0,1 1 1 0 0,1 1-383 0 0,0-1 1 0 0,-1 0-1 0 0,1 1 1 0 0,0 0-1 0 0,-1 0 1 0 0,1-1-1 0 0,-1 2 1 0 0,0-1-1 0 0,1 0 1 0 0,-1 0-1 0 0,0 1 1 0 0,4 2-1 0 0,7 7-2716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0.149"/>
    </inkml:context>
    <inkml:brush xml:id="br0">
      <inkml:brushProperty name="width" value="0.05" units="cm"/>
      <inkml:brushProperty name="height" value="0.05" units="cm"/>
    </inkml:brush>
  </inkml:definitions>
  <inkml:trace contextRef="#ctx0" brushRef="#br0">94 0 252 0 0,'-9'8'3714'0'0,"1"0"-1"0"0,0 1 1 0 0,-12 15 0 0 0,13-13-1775 0 0,1-1-1 0 0,-1 1 1 0 0,-6 19 0 0 0,10-23-1481 0 0,0 0 1 0 0,1 0 0 0 0,0 0 0 0 0,0 0-1 0 0,1 1 1 0 0,0-1 0 0 0,0 1-1 0 0,1-1 1 0 0,0 0 0 0 0,0 1-1 0 0,1-1 1 0 0,0 1 0 0 0,0-1-1 0 0,1 0 1 0 0,-1 0 0 0 0,5 9-1 0 0,-4-12-388 0 0,0-1 0 0 0,0 0 0 0 0,0 1 0 0 0,0-1 0 0 0,1 0 0 0 0,-1 0 0 0 0,1-1 0 0 0,0 1 0 0 0,0 0 0 0 0,0-1 0 0 0,0 0 0 0 0,0 0 0 0 0,1 0 0 0 0,-1 0 0 0 0,1 0 0 0 0,-1-1 0 0 0,1 1 0 0 0,-1-1 0 0 0,1 0 0 0 0,0 0 0 0 0,0-1 0 0 0,0 1 0 0 0,0-1 0 0 0,-1 1 0 0 0,1-1 0 0 0,6-1 0 0 0,-1 0-844 0 0,0 0 0 0 0,0 0 0 0 0,0-1 0 0 0,12-4-1 0 0,-11 3-1690 0 0,0-1 0 0 0,-1-1 0 0 0,12-6 0 0 0,-5 1-760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0.537"/>
    </inkml:context>
    <inkml:brush xml:id="br0">
      <inkml:brushProperty name="width" value="0.05" units="cm"/>
      <inkml:brushProperty name="height" value="0.05" units="cm"/>
    </inkml:brush>
  </inkml:definitions>
  <inkml:trace contextRef="#ctx0" brushRef="#br0">39 106 7485 0 0,'-15'-13'7906'0'0,"-9"-5"5956"0"0,31 24-13253 0 0,-7-6-592 0 0,1 1 1 0 0,-1 0-1 0 0,0-1 1 0 0,1 1-1 0 0,-1-1 0 0 0,1 1 1 0 0,-1-1-1 0 0,1 1 0 0 0,-1-1 1 0 0,1 1-1 0 0,-1-1 1 0 0,1 1-1 0 0,-1-1 0 0 0,1 0 1 0 0,0 1-1 0 0,-1-1 0 0 0,1 0 1 0 0,0 1-1 0 0,5-1-2 0 0,0 1 0 0 0,0 0 0 0 0,0-1 0 0 0,0 0 0 0 0,0-1 0 0 0,0 1 0 0 0,0-1 0 0 0,0 0-1 0 0,0-1 1 0 0,0 1 0 0 0,7-4 0 0 0,-10 4-3 0 0,0 0 0 0 0,-1-1-1 0 0,1 1 1 0 0,-1 0 0 0 0,1-1-1 0 0,-1 0 1 0 0,0 1 0 0 0,0-1-1 0 0,1 0 1 0 0,-1 0 0 0 0,0 0-1 0 0,-1 0 1 0 0,1-1 0 0 0,0 1-1 0 0,-1 0 1 0 0,1-1 0 0 0,-1 1-1 0 0,0-1 1 0 0,1 0 0 0 0,-1 1-1 0 0,-1-1 1 0 0,1 0 0 0 0,0 0-1 0 0,-1 1 1 0 0,1-6 0 0 0,-1 7 14 0 0,0 0 1 0 0,0 0-1 0 0,0 1 1 0 0,-1-1-1 0 0,1 0 1 0 0,0 0-1 0 0,0 0 1 0 0,-1 0-1 0 0,1 0 0 0 0,-1 1 1 0 0,1-1-1 0 0,-1 0 1 0 0,1 0-1 0 0,-1 1 1 0 0,1-1-1 0 0,-1 0 1 0 0,0 1-1 0 0,1-1 1 0 0,-1 0-1 0 0,0 1 1 0 0,0-1-1 0 0,1 1 1 0 0,-1-1-1 0 0,0 1 0 0 0,0 0 1 0 0,0-1-1 0 0,0 1 1 0 0,0 0-1 0 0,1 0 1 0 0,-1-1-1 0 0,0 1 1 0 0,-1 0-1 0 0,-1 0-184 0 0,1-1-1 0 0,0 1 1 0 0,0 0-1 0 0,-1 0 0 0 0,1 0 1 0 0,0 1-1 0 0,0-1 1 0 0,0 0-1 0 0,-1 1 1 0 0,1 0-1 0 0,-4 1 0 0 0,4 0-1037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2.518"/>
    </inkml:context>
    <inkml:brush xml:id="br0">
      <inkml:brushProperty name="width" value="0.05" units="cm"/>
      <inkml:brushProperty name="height" value="0.05" units="cm"/>
    </inkml:brush>
  </inkml:definitions>
  <inkml:trace contextRef="#ctx0" brushRef="#br0">5 454 232 0 0,'-4'4'6198'0'0,"18"1"-5353"0"0,0 0 1 0 0,0-1-1 0 0,1 0 1 0 0,0-2-1 0 0,0 0 0 0 0,28 1 1 0 0,-29-2-469 0 0,417 8 3909 0 0,-423-9-4228 0 0,413-5 2556 0 0,27 7-531 0 0,249 33 1311 0 0,-428-17-1544 0 0,-226-14-1486 0 0,-12-1 474 0 0,0-2 0 0 0,58-4 0 0 0,-85 3-714 0 0,0-1 0 0 0,0 0 0 0 0,0 0 0 0 0,0-1-1 0 0,0 1 1 0 0,0-1 0 0 0,0 0 0 0 0,-1 0 0 0 0,1 0 0 0 0,-1 0 0 0 0,1-1 0 0 0,-1 0-1 0 0,4-3 1 0 0,-2 1-36 0 0,-1-1 0 0 0,0 0-1 0 0,0 0 1 0 0,0 0 0 0 0,0 0-1 0 0,-1 0 1 0 0,3-9 0 0 0,1-7-43 0 0,0-2 1 0 0,-2 1 0 0 0,4-37 0 0 0,-9 57-37 0 0,8-94-32 0 0,-7 68 18 0 0,1 0 0 0 0,1 0 0 0 0,2 1 0 0 0,1-1 0 0 0,13-37 0 0 0,-18 64 9 0 0,-1 0 0 0 0,1 1 0 0 0,0-1 1 0 0,0 0-1 0 0,0 0 0 0 0,0 1 0 0 0,0-1 0 0 0,0 1 1 0 0,0-1-1 0 0,0 1 0 0 0,1-1 0 0 0,2-1 0 0 0,-3 3 0 0 0,-1-1 1 0 0,1 1-1 0 0,-1 0 0 0 0,1 0 0 0 0,0-1 0 0 0,-1 1 0 0 0,1 0 0 0 0,0 0 1 0 0,-1 0-1 0 0,1 0 0 0 0,0 0 0 0 0,-1 0 0 0 0,1 0 0 0 0,0 0 0 0 0,-1 0 1 0 0,1 0-1 0 0,0 1 0 0 0,-1-1 0 0 0,1 0 0 0 0,-1 0 0 0 0,1 1 1 0 0,0-1-1 0 0,-1 0 0 0 0,2 1 0 0 0,1 3 12 0 0,1-1 0 0 0,0 1 1 0 0,-1 0-1 0 0,0 0 0 0 0,0 0 0 0 0,0 0 1 0 0,-1 1-1 0 0,4 6 0 0 0,68 162-16 0 0,-51-113 0 0 0,2-2 0 0 0,62 103 0 0 0,-78-146 0 0 0,-4-8 0 0 0,-1 0 0 0 0,1 0 0 0 0,0 0 0 0 0,11 10 0 0 0,-14-15 0 0 0,0-1 0 0 0,-1 0 0 0 0,1 1 0 0 0,0-1 0 0 0,0 0 0 0 0,0 0 0 0 0,0 0 0 0 0,0 0 0 0 0,1-1 0 0 0,-1 1 0 0 0,0 0 0 0 0,0-1 0 0 0,0 0 0 0 0,1 1 0 0 0,-1-1 0 0 0,0 0 0 0 0,0 0 0 0 0,1 0 0 0 0,-1-1 0 0 0,0 1 0 0 0,0 0 0 0 0,4-2 0 0 0,6-3 0 0 0,0 0 0 0 0,-1-1 0 0 0,1 0 0 0 0,-1-1 0 0 0,-1 0 0 0 0,1-1 0 0 0,-1 0 0 0 0,15-16 0 0 0,5-8 0 0 0,27-37 0 0 0,11-25 0 0 0,81-147 0 0 0,-149 240 0 0 0,0 1 0 0 0,0 0 0 0 0,0 0 0 0 0,0 0 0 0 0,1-1 0 0 0,-1 1 0 0 0,0 0 0 0 0,0 0 0 0 0,0 0 0 0 0,0-1 0 0 0,0 1 0 0 0,1 0 0 0 0,-1 0 0 0 0,0 0 0 0 0,0 0 0 0 0,0 0 0 0 0,0-1 0 0 0,1 1 0 0 0,-1 0 0 0 0,0 0 0 0 0,0 0 0 0 0,0 0 0 0 0,1 0 0 0 0,-1 0 0 0 0,0 0 0 0 0,0 0 0 0 0,0 0 0 0 0,1 0 0 0 0,-1 0 0 0 0,0 0 0 0 0,0 0 0 0 0,1 0 0 0 0,-1 0 0 0 0,0 0 0 0 0,0 0 0 0 0,0 0 0 0 0,1 0 0 0 0,-1 0 0 0 0,0 0 0 0 0,0 0 0 0 0,0 0 0 0 0,1 0 0 0 0,-1 0 0 0 0,0 1 0 0 0,0-1 0 0 0,0 0 0 0 0,1 0 0 0 0,-1 0 0 0 0,0 0 0 0 0,0 0 0 0 0,0 1 0 0 0,0-1 0 0 0,0 0 0 0 0,1 0 0 0 0,-1 1 0 0 0,4 7 0 0 0,-3-3 0 0 0,0 0 0 0 0,0 0 0 0 0,-1 0 0 0 0,0 0 0 0 0,0 0 0 0 0,0 0 0 0 0,0 0 0 0 0,-1 0 0 0 0,-1 7 0 0 0,-1 8 0 0 0,-7 48 0 0 0,4-31 0 0 0,-2 72 0 0 0,8-99 0 0 0,0 1 0 0 0,1-1 0 0 0,0 0 0 0 0,1 0 0 0 0,0 0 0 0 0,1-1 0 0 0,0 1 0 0 0,0 0 0 0 0,1-1 0 0 0,0 0 0 0 0,1 0 0 0 0,5 9 0 0 0,-3-11 0 0 0,0 1 0 0 0,0 0 0 0 0,1-1 0 0 0,0-1 0 0 0,0 1 0 0 0,1-2 0 0 0,-1 1 0 0 0,1-1 0 0 0,1 0 0 0 0,-1-1 0 0 0,1 0 0 0 0,-1 0 0 0 0,1-1 0 0 0,0 0 0 0 0,15 1 0 0 0,15 2 0 0 0,1-2 0 0 0,61-1 0 0 0,-93-3 0 0 0,712-20 0 0 0,-203 5 0 0 0,-254 9 0 0 0,-16 4 0 0 0,184-10 0 0 0,-424 13 0 0 0,-3-1 0 0 0,0 0 0 0 0,0-1 0 0 0,0 1 0 0 0,0-1 0 0 0,0 0 0 0 0,0 0 0 0 0,8-3 0 0 0,-7 2 0 0 0,-2-1 0 0 0,27-19-10293 0 0,-16 13 6441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6.290"/>
    </inkml:context>
    <inkml:brush xml:id="br0">
      <inkml:brushProperty name="width" value="0.05" units="cm"/>
      <inkml:brushProperty name="height" value="0.05" units="cm"/>
    </inkml:brush>
  </inkml:definitions>
  <inkml:trace contextRef="#ctx0" brushRef="#br0">0 22 64 0 0,'3'-22'10648'0'0,"1"31"-9964"0"0,0 1 0 0 0,0 0 0 0 0,-1-1 0 0 0,0 1 0 0 0,2 13 1 0 0,6 58 1295 0 0,-6-43-1268 0 0,7 50 709 0 0,57 352 3771 0 0,-61-401-4804 0 0,48 258 2125 0 0,-44-212-1074 0 0,2 131 0 0 0,-14-201-1463 0 0,0-1-1 0 0,5 26 0 0 0,-5-40-413 0 0,4 15-1417 0 0,-3-9-1421 0 0,0-5 2339 0 0,-1 3-410 0 0,-5 7-6346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6.875"/>
    </inkml:context>
    <inkml:brush xml:id="br0">
      <inkml:brushProperty name="width" value="0.05" units="cm"/>
      <inkml:brushProperty name="height" value="0.05" units="cm"/>
    </inkml:brush>
  </inkml:definitions>
  <inkml:trace contextRef="#ctx0" brushRef="#br0">0 152 596 0 0,'0'0'3542'0'0,"19"-8"631"0"0,152-16 2603 0 0,229-21-2061 0 0,253 18 806 0 0,-204 14-2894 0 0,-261-5-1517 0 0,-29 1 97 0 0,-141 19-1072 0 0,-11-1-1685 0 0,0-1-3721 0 0,-17 11-1576 0 0,5-8 3978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1.249"/>
    </inkml:context>
    <inkml:brush xml:id="br0">
      <inkml:brushProperty name="width" value="0.05" units="cm"/>
      <inkml:brushProperty name="height" value="0.05" units="cm"/>
      <inkml:brushProperty name="color" value="#004F8B"/>
    </inkml:brush>
  </inkml:definitions>
  <inkml:trace contextRef="#ctx0" brushRef="#br0">11 247 1692 0 0,'-2'-16'7567'0'0,"-1"-2"-3723"0"0,1 8-2657 0 0,0 0 0 0 0,1 0 1 0 0,0-15-1 0 0,2 15-583 0 0,0 0 1 0 0,1 1-1 0 0,0-1 0 0 0,1 1 0 0 0,0-1 0 0 0,1 1 0 0 0,-1 0 1 0 0,2 0-1 0 0,-1 1 0 0 0,7-10 0 0 0,-9 15-401 0 0,1-1 0 0 0,-1 1 0 0 0,1 0 0 0 0,0 0 0 0 0,0 0 0 0 0,0 0 0 0 0,0 0 0 0 0,0 1 0 0 0,1-1 0 0 0,-1 1 0 0 0,1 0 0 0 0,0 0 0 0 0,0 0 0 0 0,0 0 0 0 0,0 1 0 0 0,0 0 0 0 0,0 0 0 0 0,0 0 0 0 0,0 0 0 0 0,0 1 0 0 0,0-1 0 0 0,1 1-1 0 0,-1 0 1 0 0,0 0 0 0 0,8 2 0 0 0,-9-2-168 0 0,-1 0 0 0 0,0 1 0 0 0,0-1 0 0 0,0 0 0 0 0,0 1-1 0 0,0 0 1 0 0,0 0 0 0 0,0-1 0 0 0,0 1 0 0 0,0 0 0 0 0,-1 0 0 0 0,1 1-1 0 0,0-1 1 0 0,0 0 0 0 0,-1 1 0 0 0,1-1 0 0 0,-1 1 0 0 0,0-1-1 0 0,1 1 1 0 0,-1-1 0 0 0,0 1 0 0 0,0 0 0 0 0,0 0 0 0 0,0 0 0 0 0,0 0-1 0 0,0 0 1 0 0,0 0 0 0 0,-1 0 0 0 0,1 0 0 0 0,-1 0 0 0 0,0 0-1 0 0,1 0 1 0 0,-1 0 0 0 0,0 0 0 0 0,0 0 0 0 0,0 1 0 0 0,-1-1-1 0 0,1 2 1 0 0,-3 8 222 0 0,-1 0-1 0 0,0 0 0 0 0,0-1 1 0 0,-1 0-1 0 0,-10 16 1 0 0,6-10-163 0 0,4-6-243 0 0,-1-1 0 0 0,2 1-1 0 0,-1 1 1 0 0,1-1 0 0 0,1 1 0 0 0,-2 11 0 0 0,5-20 101 0 0,-1 0 0 0 0,1 0 1 0 0,0-1-1 0 0,0 1 1 0 0,1 0-1 0 0,-1-1 0 0 0,0 1 1 0 0,1 0-1 0 0,0-1 1 0 0,0 1-1 0 0,-1 0 0 0 0,2-1 1 0 0,-1 0-1 0 0,0 1 1 0 0,0-1-1 0 0,1 1 1 0 0,-1-1-1 0 0,1 0 0 0 0,0 0 1 0 0,0 0-1 0 0,-1 0 1 0 0,1 0-1 0 0,1-1 0 0 0,-1 1 1 0 0,0 0-1 0 0,0-1 1 0 0,1 0-1 0 0,-1 1 0 0 0,0-1 1 0 0,1 0-1 0 0,0 0 1 0 0,4 1-1 0 0,3 1-1840 0 0,1 0 1 0 0,0 0-1 0 0,0-1 0 0 0,0 0 0 0 0,15 0 1 0 0,-1-3-1338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7.384"/>
    </inkml:context>
    <inkml:brush xml:id="br0">
      <inkml:brushProperty name="width" value="0.05" units="cm"/>
      <inkml:brushProperty name="height" value="0.05" units="cm"/>
    </inkml:brush>
  </inkml:definitions>
  <inkml:trace contextRef="#ctx0" brushRef="#br0">608 29 320 0 0,'7'-15'3489'0'0,"-2"2"6635"0"0,-6 13-9978 0 0,1 0-1 0 0,-1 0 1 0 0,1 0 0 0 0,0 0-1 0 0,-1 0 1 0 0,1 0 0 0 0,-1 0-1 0 0,1 0 1 0 0,-1 0 0 0 0,1 0-1 0 0,-1 0 1 0 0,1 1 0 0 0,-1-1-1 0 0,1 0 1 0 0,0 0 0 0 0,-1 0-1 0 0,1 1 1 0 0,-1-1 0 0 0,1 0-1 0 0,0 0 1 0 0,-1 1 0 0 0,1-1-1 0 0,-1 0 1 0 0,1 1 0 0 0,0-1-1 0 0,0 0 1 0 0,-1 1 0 0 0,-61 45 2726 0 0,-44 28-971 0 0,-228 128 1129 0 0,318-192-3033 0 0,-3 2-464 0 0,1-1 1 0 0,-35 14 0 0 0,57-26-2654 0 0,84-37-4162 0 0,-51 21 4880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7.740"/>
    </inkml:context>
    <inkml:brush xml:id="br0">
      <inkml:brushProperty name="width" value="0.05" units="cm"/>
      <inkml:brushProperty name="height" value="0.05" units="cm"/>
    </inkml:brush>
  </inkml:definitions>
  <inkml:trace contextRef="#ctx0" brushRef="#br0">683 5 160 0 0,'3'-2'-238'0'0,"-2"2"593"0"0,-1 0 1 0 0,1-1 0 0 0,-1 1 0 0 0,1 0 0 0 0,-1-1 0 0 0,1 1 0 0 0,-1 0-1 0 0,1 0 1 0 0,-1 0 0 0 0,1-1 0 0 0,-1 1 0 0 0,1 0 0 0 0,-1 0 0 0 0,1 0 0 0 0,-1 0 0 0 0,1 0 0 0 0,0 0 0 0 0,-1 0 0 0 0,1 0 0 0 0,-1 0 0 0 0,1 0 0 0 0,-1 0 0 0 0,1 1 0 0 0,-1-1 0 0 0,1 0 0 0 0,-1 0 0 0 0,1 1 0 0 0,-1-1 0 0 0,1 0 0 0 0,1 2 1076 0 0,-13 12 549 0 0,-5 4-1164 0 0,0-1-1 0 0,-1-1 1 0 0,-1-1 0 0 0,0 0 0 0 0,-1-1 0 0 0,-36 19 0 0 0,-123 66 1008 0 0,71-42-1111 0 0,-142 81-867 0 0,272-144-6314 0 0,22-9 3159 0 0,-5 1 1191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8.114"/>
    </inkml:context>
    <inkml:brush xml:id="br0">
      <inkml:brushProperty name="width" value="0.05" units="cm"/>
      <inkml:brushProperty name="height" value="0.05" units="cm"/>
    </inkml:brush>
  </inkml:definitions>
  <inkml:trace contextRef="#ctx0" brushRef="#br0">570 0 552 0 0,'-40'25'12725'0'0,"-10"10"-8530"0"0,-57 35-1982 0 0,-238 123 1588 0 0,318-176-6004 0 0,40-15-6094 0 0,-1-5 6072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0.713"/>
    </inkml:context>
    <inkml:brush xml:id="br0">
      <inkml:brushProperty name="width" value="0.05" units="cm"/>
      <inkml:brushProperty name="height" value="0.05" units="cm"/>
    </inkml:brush>
  </inkml:definitions>
  <inkml:trace contextRef="#ctx0" brushRef="#br0">5 366 212 0 0,'3'6'7491'0'0,"8"23"-5682"0"0,-6 3-97 0 0,27 211 6324 0 0,-31-232-8253 0 0,1 20 6185 0 0,-6-46-5491 0 0,-50-357 1381 0 0,53 359-1845 0 0,1-1 0 0 0,1 1-1 0 0,0-1 1 0 0,1 1 0 0 0,0 0 0 0 0,1-1 0 0 0,0 1 0 0 0,1 0 0 0 0,1 1-1 0 0,0-1 1 0 0,1 1 0 0 0,0 0 0 0 0,1 0 0 0 0,0 1 0 0 0,1 0 0 0 0,0 0 0 0 0,1 0-1 0 0,0 1 1 0 0,1 1 0 0 0,-1 0 0 0 0,2 0 0 0 0,0 1 0 0 0,0 0 0 0 0,0 1-1 0 0,1 0 1 0 0,0 1 0 0 0,0 0 0 0 0,1 1 0 0 0,-1 0 0 0 0,1 1 0 0 0,0 0 0 0 0,0 1-1 0 0,23-1 1 0 0,-29 3-3 0 0,0 1-1 0 0,0 0 0 0 0,0 0 0 0 0,-1 1 1 0 0,1 0-1 0 0,0 0 0 0 0,0 1 1 0 0,0 0-1 0 0,-1 0 0 0 0,1 0 0 0 0,-1 1 1 0 0,8 4-1 0 0,-11-5-2 0 0,-1 0-1 0 0,1-1 0 0 0,0 2 1 0 0,0-1-1 0 0,-1 0 1 0 0,1 0-1 0 0,-1 1 1 0 0,0 0-1 0 0,0-1 1 0 0,0 1-1 0 0,0 0 1 0 0,0 0-1 0 0,-1 0 1 0 0,1 0-1 0 0,-1 0 0 0 0,0 0 1 0 0,0 1-1 0 0,0-1 1 0 0,0 0-1 0 0,0 1 1 0 0,-1-1-1 0 0,0 1 1 0 0,0-1-1 0 0,0 0 1 0 0,0 1-1 0 0,-1 4 1 0 0,-1 2 5 0 0,-1 0 1 0 0,0 0-1 0 0,0 0 1 0 0,-1 0-1 0 0,-1 0 1 0 0,0-1-1 0 0,0 0 1 0 0,-1 0-1 0 0,0 0 1 0 0,0-1-1 0 0,-1 0 1 0 0,0 0-1 0 0,-13 10 0 0 0,-6 4-61 0 0,-1-1-1 0 0,-54 32 1 0 0,66-46 14 0 0,13-7 21 0 0,-1 1 1 0 0,1 0-1 0 0,-1 0 0 0 0,1 1 0 0 0,0-1 0 0 0,-1 0 1 0 0,1 1-1 0 0,0 0 0 0 0,0-1 0 0 0,0 1 0 0 0,-2 2 1 0 0,4-3-26 0 0,13 14-58 0 0,46 21 208 0 0,-33-23 90 0 0,-1 3 1 0 0,-1 0-1 0 0,-1 1 1 0 0,36 33-1 0 0,-47-35 155 0 0,1 0 0 0 0,-2 1-1 0 0,16 28 1 0 0,1 2-48 0 0,-26-43-721 0 0,-1-1-1 0 0,2 1 0 0 0,-1-1 1 0 0,0 0-1 0 0,0 1 1 0 0,1-1-1 0 0,-1 0 0 0 0,1-1 1 0 0,-1 1-1 0 0,7 2 1 0 0,18 3-8310 0 0,-16-7 5750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1.080"/>
    </inkml:context>
    <inkml:brush xml:id="br0">
      <inkml:brushProperty name="width" value="0.05" units="cm"/>
      <inkml:brushProperty name="height" value="0.05" units="cm"/>
    </inkml:brush>
  </inkml:definitions>
  <inkml:trace contextRef="#ctx0" brushRef="#br0">20 1 820 0 0,'0'0'637'0'0,"-1"0"0"0"0,0 0 1 0 0,0 0-1 0 0,0 0 0 0 0,0 0 0 0 0,0 0 0 0 0,1 0 0 0 0,-1 1 0 0 0,0-1 1 0 0,0 0-1 0 0,0 1 0 0 0,1-1 0 0 0,-2 1 637 0 0,0 1-637 0 0,-4 10 4948 0 0,7 24-1886 0 0,1-16-2184 0 0,-2 15 45 0 0,1 89 2588 0 0,5-43-5021 0 0,-6-79 474 0 0,4 12-2450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1.682"/>
    </inkml:context>
    <inkml:brush xml:id="br0">
      <inkml:brushProperty name="width" value="0.05" units="cm"/>
      <inkml:brushProperty name="height" value="0.05" units="cm"/>
    </inkml:brush>
  </inkml:definitions>
  <inkml:trace contextRef="#ctx0" brushRef="#br0">13 217 368 0 0,'-2'-2'255'0'0,"1"0"0"0"0,0 0 1 0 0,-1 0-1 0 0,1 0 0 0 0,0 0 0 0 0,0 0 0 0 0,0 0 1 0 0,1 0-1 0 0,-1 0 0 0 0,0 0 0 0 0,1 0 0 0 0,0-1 0 0 0,-1 1 1 0 0,1 0-1 0 0,0 0 0 0 0,0-1 0 0 0,0 1 0 0 0,0 0 1 0 0,1 0-1 0 0,-1-1 0 0 0,1 1 0 0 0,-1 0 0 0 0,1 0 1 0 0,0 0-1 0 0,0 0 0 0 0,-1 0 0 0 0,2 0 0 0 0,-1 0 1 0 0,0 0-1 0 0,0 0 0 0 0,1 0 0 0 0,2-2 0 0 0,5-6 606 0 0,0 0 1 0 0,1 0-1 0 0,0 2 0 0 0,14-10 0 0 0,-19 14-654 0 0,12-8 726 0 0,2 0 0 0 0,0 1 0 0 0,0 1 0 0 0,23-9 0 0 0,-30 14-403 0 0,0 1 1 0 0,0 1-1 0 0,0 0 1 0 0,1 0-1 0 0,-1 1 1 0 0,1 1-1 0 0,-1 0 1 0 0,20 2-1 0 0,-29-1-450 0 0,0 0 0 0 0,-1 0 0 0 0,1 1-1 0 0,0-1 1 0 0,-1 1 0 0 0,1 0-1 0 0,0 0 1 0 0,-1 0 0 0 0,1 0 0 0 0,-1 0-1 0 0,0 0 1 0 0,1 1 0 0 0,-1-1-1 0 0,0 1 1 0 0,0 0 0 0 0,0 0 0 0 0,0 0-1 0 0,0 0 1 0 0,0 0 0 0 0,0 0-1 0 0,-1 0 1 0 0,1 0 0 0 0,-1 1 0 0 0,0-1-1 0 0,0 1 1 0 0,0-1 0 0 0,0 1-1 0 0,0-1 1 0 0,1 6 0 0 0,-2-4 30 0 0,1 0 0 0 0,-1 1 1 0 0,0-1-1 0 0,-1 0 0 0 0,1 0 1 0 0,-1 0-1 0 0,1 1 0 0 0,-1-1 1 0 0,-1 0-1 0 0,1 0 0 0 0,-1 0 1 0 0,1-1-1 0 0,-1 1 0 0 0,0 0 1 0 0,0 0-1 0 0,-1-1 0 0 0,1 0 1 0 0,-5 5-1 0 0,-6 4-316 0 0,-1 0 1 0 0,0-2-1 0 0,0 0 0 0 0,-31 16 1 0 0,32-19 150 0 0,12-6-2 0 0,-1 1 35 0 0,20 4 41 0 0,128 20 140 0 0,-2-1 8 0 0,-116-18-118 0 0,0 1 1 0 0,0 1 0 0 0,26 14-1 0 0,-50-22-37 0 0,-1 0 0 0 0,0 1-1 0 0,0 0 1 0 0,0 0 0 0 0,0 0-1 0 0,0 0 1 0 0,0 1 0 0 0,0-1-1 0 0,-1 1 1 0 0,1-1 0 0 0,-1 1-1 0 0,1 0 1 0 0,1 4 0 0 0,-3-6-3 0 0,-1 1 0 0 0,1 0 0 0 0,-1 0 0 0 0,0 0 1 0 0,1 0-1 0 0,-1 0 0 0 0,0 0 0 0 0,0 0 0 0 0,0-1 0 0 0,0 1 1 0 0,0 0-1 0 0,-1 0 0 0 0,1 0 0 0 0,-1 0 0 0 0,1 0 1 0 0,-1 0-1 0 0,1-1 0 0 0,-1 1 0 0 0,0 0 0 0 0,0-1 1 0 0,0 1-1 0 0,0 0 0 0 0,0-1 0 0 0,-1 1 0 0 0,-1 2 0 0 0,-3 2 11 0 0,-1 0 0 0 0,1-1 0 0 0,-1 1 0 0 0,0-1 0 0 0,0-1 0 0 0,0 1 0 0 0,0-1 0 0 0,-1-1 0 0 0,-12 5 0 0 0,-6 1 38 0 0,-43 7 1 0 0,39-11-72 0 0,-1-1 0 0 0,1-2 1 0 0,0-1-1 0 0,-36-3 0 0 0,-119-23-2019 0 0,145 19 1045 0 0,-1 4-2710 0 0,30 2-2885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0.880"/>
    </inkml:context>
    <inkml:brush xml:id="br0">
      <inkml:brushProperty name="width" value="0.05" units="cm"/>
      <inkml:brushProperty name="height" value="0.05" units="cm"/>
    </inkml:brush>
  </inkml:definitions>
  <inkml:trace contextRef="#ctx0" brushRef="#br0">281 79 288 0 0,'9'-26'6331'0'0,"-9"24"-5998"0"0,1 1 0 0 0,-1-1 0 0 0,0 0 0 0 0,0 1-1 0 0,0-1 1 0 0,0 0 0 0 0,0 1 0 0 0,0-1 0 0 0,-1 1 0 0 0,1-1-1 0 0,-1 0 1 0 0,1 1 0 0 0,-1-1 0 0 0,1 1 0 0 0,-1-1 0 0 0,0 1-1 0 0,0-1 1 0 0,0 1 0 0 0,0 0 0 0 0,0-1 0 0 0,0 1 0 0 0,0 0-1 0 0,0 0 1 0 0,0 0 0 0 0,-1 0 0 0 0,1 0 0 0 0,0 0 0 0 0,-1 0-1 0 0,1 0 1 0 0,-1 0 0 0 0,1 1 0 0 0,-1-1 0 0 0,1 0 0 0 0,-1 1-1 0 0,1 0 1 0 0,-1-1 0 0 0,-2 1 0 0 0,-4-2 376 0 0,-1 0 1 0 0,0 1-1 0 0,0 0 0 0 0,0 1 1 0 0,-11 1-1 0 0,10 0-558 0 0,1 0 0 0 0,0 1 0 0 0,0 1 0 0 0,0-1 0 0 0,0 2 1 0 0,1-1-1 0 0,-1 1 0 0 0,1 0 0 0 0,0 1 0 0 0,0 0 0 0 0,0 0 0 0 0,1 1 0 0 0,0 0 1 0 0,0 0-1 0 0,0 1 0 0 0,1-1 0 0 0,0 2 0 0 0,0-1 0 0 0,1 1 0 0 0,0-1 0 0 0,0 1 1 0 0,-5 14-1 0 0,7-16-70 0 0,0 1 1 0 0,1 0 0 0 0,0-1-1 0 0,0 1 1 0 0,0 0 0 0 0,1 0-1 0 0,0 0 1 0 0,0 0 0 0 0,1 0 0 0 0,0 0-1 0 0,0 0 1 0 0,1 0 0 0 0,0 0-1 0 0,0 0 1 0 0,1 0 0 0 0,0 0-1 0 0,0 0 1 0 0,0-1 0 0 0,1 1-1 0 0,0-1 1 0 0,0 0 0 0 0,1 0 0 0 0,-1 0-1 0 0,1 0 1 0 0,1 0 0 0 0,-1-1-1 0 0,1 0 1 0 0,0 0 0 0 0,11 9-1 0 0,-4-6-16 0 0,-1-1 0 0 0,2 0 0 0 0,-1-1 0 0 0,1 0 0 0 0,0-1 0 0 0,0-1 0 0 0,0 0-1 0 0,1 0 1 0 0,-1-1 0 0 0,1-1 0 0 0,0-1 0 0 0,0 0 0 0 0,0 0 0 0 0,0-1 0 0 0,-1-1-1 0 0,1-1 1 0 0,25-5 0 0 0,-28 5-24 0 0,0-1 1 0 0,0-1-1 0 0,-1 0 0 0 0,0 0 0 0 0,0-1 0 0 0,0 0 1 0 0,0-1-1 0 0,-1 0 0 0 0,0 0 0 0 0,0-1 0 0 0,0 0 1 0 0,-1-1-1 0 0,0 0 0 0 0,-1 0 0 0 0,0 0 0 0 0,0-1 1 0 0,-1-1-1 0 0,0 1 0 0 0,0-1 0 0 0,-1 0 0 0 0,0 0 1 0 0,5-19-1 0 0,-9 25-41 0 0,0-1 0 0 0,-1 1 0 0 0,1 0 0 0 0,-1-1 0 0 0,0 1 0 0 0,0-1 0 0 0,-1 1 0 0 0,1-1 1 0 0,-1 1-1 0 0,0 0 0 0 0,-1-1 0 0 0,1 1 0 0 0,0 0 0 0 0,-1 0 0 0 0,0 0 0 0 0,0 0 0 0 0,-1 0 0 0 0,1 1 0 0 0,-1-1 0 0 0,1 0 0 0 0,-1 1 0 0 0,0 0 1 0 0,-4-4-1 0 0,1 2-476 0 0,-1-1 1 0 0,1 1 0 0 0,-1 0 0 0 0,0 1 0 0 0,0 0 0 0 0,0 0 0 0 0,-1 0 0 0 0,0 1 0 0 0,1 0 0 0 0,-1 1 0 0 0,-13-3 0 0 0,18 5-372 0 0,1-1 1 0 0,-1 1-1 0 0,0 0 1 0 0,1 1-1 0 0,-1-1 1 0 0,0 0-1 0 0,1 1 1 0 0,-1-1-1 0 0,1 1 0 0 0,-1 0 1 0 0,-4 2-1 0 0,-2 1-1847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1.862"/>
    </inkml:context>
    <inkml:brush xml:id="br0">
      <inkml:brushProperty name="width" value="0.05" units="cm"/>
      <inkml:brushProperty name="height" value="0.05" units="cm"/>
    </inkml:brush>
  </inkml:definitions>
  <inkml:trace contextRef="#ctx0" brushRef="#br0">275 0 180 0 0,'-1'1'547'0'0,"0"0"0"0"0,0 0-1 0 0,0 0 1 0 0,0 0 0 0 0,0 1 0 0 0,0-1 0 0 0,0 0 0 0 0,0 0-1 0 0,1 1 1 0 0,-1-1 0 0 0,0 1 0 0 0,1-1 0 0 0,-1 0-1 0 0,1 1 1 0 0,0-1 0 0 0,-1 1 0 0 0,1-1 0 0 0,0 1 0 0 0,0-1-1 0 0,0 1 1 0 0,0 0 0 0 0,0 1 0 0 0,7 41 3563 0 0,-3-26-2467 0 0,8 56 2745 0 0,26 83-1 0 0,-38-156-4320 0 0,1 1-1 0 0,0-1 0 0 0,-1 1 1 0 0,1-1-1 0 0,-1 1 1 0 0,0-1-1 0 0,0 1 1 0 0,1 0-1 0 0,-1-1 1 0 0,0 1-1 0 0,0 0 0 0 0,-1-1 1 0 0,1 1-1 0 0,0-1 1 0 0,0 1-1 0 0,-1 0 1 0 0,1-1-1 0 0,-1 1 1 0 0,0-1-1 0 0,1 1 0 0 0,-1-1 1 0 0,0 1-1 0 0,0-1 1 0 0,0 0-1 0 0,0 1 1 0 0,0-1-1 0 0,0 0 1 0 0,0 0-1 0 0,-1 1 0 0 0,-3 1-55 0 0,-1 0-1 0 0,1-1 1 0 0,0 0 0 0 0,-1 0-1 0 0,1 0 1 0 0,-1-1-1 0 0,-6 1 1 0 0,-79 13-205 0 0,48-8-22 0 0,-60 16 0 0 0,101-23 220 0 0,0 1 0 0 0,0 0-1 0 0,0-1 1 0 0,0 1-1 0 0,0 0 1 0 0,0 0 0 0 0,1 0-1 0 0,-1 1 1 0 0,0-1 0 0 0,1 0-1 0 0,-1 0 1 0 0,-1 3 0 0 0,4-2 25 0 0,0-1 0 0 0,0 1 0 0 0,0-1 1 0 0,0 0-1 0 0,1 0 0 0 0,-1 0 0 0 0,1 1 0 0 0,-1-1 1 0 0,1-1-1 0 0,-1 1 0 0 0,1 0 0 0 0,-1 0 0 0 0,1-1 1 0 0,0 1-1 0 0,3 0 0 0 0,32 7 345 0 0,-23-6-193 0 0,111 18 903 0 0,100 22 786 0 0,-225-42-1869 0 0,29 9 6 0 0,-27-8-8 0 0,0 0 1 0 0,-1-1 0 0 0,1 1 0 0 0,-1 0 0 0 0,1 0 0 0 0,-1 0 0 0 0,1 0 0 0 0,-1 0 0 0 0,0 0-1 0 0,1 0 1 0 0,-1 1 0 0 0,0-1 0 0 0,0 0 0 0 0,2 4 0 0 0,-3-5 0 0 0,0 1 0 0 0,0 0 0 0 0,0 0 0 0 0,-1 0 0 0 0,1 0 0 0 0,0-1 0 0 0,0 1 0 0 0,-1 0 0 0 0,1 0 0 0 0,0 0 0 0 0,-1-1 0 0 0,1 1 0 0 0,-1 0 0 0 0,1 0 0 0 0,-1-1 0 0 0,1 1 0 0 0,-1 0 0 0 0,1-1 0 0 0,-1 1 0 0 0,0-1 0 0 0,1 1 0 0 0,-1-1 0 0 0,0 1 0 0 0,0-1 0 0 0,0 1 0 0 0,0-1 0 0 0,-14 9 0 0 0,0-2 0 0 0,-1 0 0 0 0,0-1 0 0 0,-1-1 0 0 0,1 0 0 0 0,-1-1 0 0 0,-18 2 0 0 0,-10 3 0 0 0,19-3-213 0 0,15-4 32 0 0,1 0-1 0 0,-1 0 1 0 0,1 2-1 0 0,0-1 1 0 0,-11 6 0 0 0,20-9 143 0 0,2 1 47 0 0,0 0-1 0 0,-1-1 0 0 0,1 1 1 0 0,0 0-1 0 0,0-1 0 0 0,0 1 1 0 0,-1-1-1 0 0,1 1 1 0 0,0-1-1 0 0,0 1 0 0 0,0-1 1 0 0,0 0-1 0 0,0 1 0 0 0,0-1 1 0 0,0 0-1 0 0,0 0 0 0 0,1 0 1 0 0,21 4 144 0 0,-21-4-126 0 0,27 2 90 0 0,39 7 429 0 0,-63-8-515 0 0,-1 0 1 0 0,1 0-1 0 0,0 0 0 0 0,-1 1 1 0 0,1 0-1 0 0,-1 0 1 0 0,0 0-1 0 0,1 1 0 0 0,-1-1 1 0 0,7 7-1 0 0,-7-4-31 0 0,0 1 0 0 0,0-1 0 0 0,0 1 0 0 0,-1 0 0 0 0,0 0 0 0 0,0 0 0 0 0,-1 0 0 0 0,4 11 0 0 0,10 54 0 0 0,-10-18 0 0 0,-2-1 0 0 0,-4 81 0 0 0,2 46 0 0 0,-2-152 0 0 0,-1-17 0 0 0,1 0 0 0 0,0-1 0 0 0,0 1 0 0 0,3 12 0 0 0,-2-17 0 0 0,1-1-93 0 0,-1 1-3987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2.702"/>
    </inkml:context>
    <inkml:brush xml:id="br0">
      <inkml:brushProperty name="width" value="0.05" units="cm"/>
      <inkml:brushProperty name="height" value="0.05" units="cm"/>
    </inkml:brush>
  </inkml:definitions>
  <inkml:trace contextRef="#ctx0" brushRef="#br0">910 1 376 0 0,'-2'-1'13517'0'0,"-8"6"-10410"0"0,-10 9-1840 0 0,-111 99 4591 0 0,-29 29-2369 0 0,60-55-2146 0 0,55-50-882 0 0,-16 13 223 0 0,-1-3 1 0 0,-122 68-1 0 0,138-88-402 0 0,-23 12 604 0 0,50-29-826 0 0,18-10-441 0 0,20-20-16412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3.398"/>
    </inkml:context>
    <inkml:brush xml:id="br0">
      <inkml:brushProperty name="width" value="0.05" units="cm"/>
      <inkml:brushProperty name="height" value="0.05" units="cm"/>
    </inkml:brush>
  </inkml:definitions>
  <inkml:trace contextRef="#ctx0" brushRef="#br0">2 14 684 0 0,'-1'-13'10096'0'0,"6"31"-2212"0"0,-3-9-9000 0 0,46 187 8172 0 0,3 14-3676 0 0,-25-90-989 0 0,18 189 1 0 0,-24 41-2392 0 0,-14-187 0 0 0,-6-91 0 0 0,0-57 0 0 0,0-1 0 0 0,-1 0 0 0 0,2 6-11186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1.611"/>
    </inkml:context>
    <inkml:brush xml:id="br0">
      <inkml:brushProperty name="width" value="0.05" units="cm"/>
      <inkml:brushProperty name="height" value="0.05" units="cm"/>
      <inkml:brushProperty name="color" value="#004F8B"/>
    </inkml:brush>
  </inkml:definitions>
  <inkml:trace contextRef="#ctx0" brushRef="#br0">303 119 572 0 0,'-16'-2'1253'0'0,"1"1"0"0"0,-1 1 0 0 0,1 0-1 0 0,-1 1 1 0 0,1 0 0 0 0,0 2 0 0 0,-1-1 0 0 0,-26 10 0 0 0,32-8-561 0 0,1-1 0 0 0,0 1 0 0 0,0 1 1 0 0,1 0-1 0 0,0 0 0 0 0,0 0 0 0 0,0 1 0 0 0,0 1 1 0 0,1-1-1 0 0,0 1 0 0 0,0 0 0 0 0,1 1 1 0 0,0-1-1 0 0,0 1 0 0 0,-5 10 0 0 0,9-15-481 0 0,1 0-1 0 0,0-1 0 0 0,0 1 0 0 0,0 0 0 0 0,0 0 0 0 0,0 0 0 0 0,1-1 0 0 0,-1 1 0 0 0,1 0 0 0 0,-1 0 1 0 0,1 0-1 0 0,0 0 0 0 0,1 0 0 0 0,-1 0 0 0 0,0 0 0 0 0,1 0 0 0 0,-1 0 0 0 0,1 0 0 0 0,2 3 0 0 0,-1-1-22 0 0,0-1 0 0 0,1 0-1 0 0,0 0 1 0 0,0 0 0 0 0,0 0-1 0 0,0-1 1 0 0,1 1-1 0 0,-1-1 1 0 0,1 0 0 0 0,7 5-1 0 0,1-1 179 0 0,-1 0 0 0 0,1-2 0 0 0,0 1-1 0 0,0-1 1 0 0,1-1 0 0 0,-1-1 0 0 0,26 5 0 0 0,-32-7-321 0 0,0-1 1 0 0,1 1 0 0 0,-1-1 0 0 0,0-1-1 0 0,1 1 1 0 0,-1-1 0 0 0,0 0 0 0 0,0-1-1 0 0,0 1 1 0 0,12-6 0 0 0,-16 6-41 0 0,1 0 1 0 0,-1-1-1 0 0,1 1 1 0 0,-1-1-1 0 0,0 0 1 0 0,0 0-1 0 0,0 0 1 0 0,0 0-1 0 0,0 0 1 0 0,-1 0-1 0 0,1 0 1 0 0,0-1-1 0 0,-1 1 1 0 0,0 0-1 0 0,1-1 1 0 0,-1 1-1 0 0,0-1 1 0 0,0 0-1 0 0,-1 1 1 0 0,1-1-1 0 0,-1 0 1 0 0,1 0-1 0 0,-1 1 1 0 0,0-1-1 0 0,0 0 1 0 0,0-5-1 0 0,-3-8-475 0 0,0-1 1 0 0,0 1-1 0 0,-9-21 1 0 0,7 23-92 0 0,1-1 0 0 0,0 0-1 0 0,1 0 1 0 0,-2-19 0 0 0,6 29 57 0 0,-1 0 0 0 0,1 0 1 0 0,-1 0-1 0 0,2 0 0 0 0,-1 0 0 0 0,0 0 0 0 0,1 0 0 0 0,0 0 0 0 0,0 1 0 0 0,1-1 1 0 0,-1 1-1 0 0,1 0 0 0 0,0 0 0 0 0,0 0 0 0 0,4-5 0 0 0,26-21-1062 0 0,3 8 3533 0 0,-35 21-1763 0 0,1 0 0 0 0,-1 1 0 0 0,1-1 1 0 0,-1 1-1 0 0,0-1 0 0 0,1 1 0 0 0,-1 0 0 0 0,1-1 0 0 0,-1 1 1 0 0,1 0-1 0 0,-1 0 0 0 0,1 0 0 0 0,-1 0 0 0 0,1 0 1 0 0,-1 0-1 0 0,1 1 0 0 0,-1-1 0 0 0,1 1 0 0 0,-1-1 0 0 0,0 1 1 0 0,3 0-1 0 0,-2 1 29 0 0,0-1-1 0 0,0 1 1 0 0,0 0 0 0 0,0 0 0 0 0,0 0 0 0 0,0 0 0 0 0,-1 0 0 0 0,1 0 0 0 0,-1 0 0 0 0,0 1-1 0 0,2 2 1 0 0,1 5 324 0 0,0 1 0 0 0,-1-1 0 0 0,0 1 0 0 0,1 15 0 0 0,0 9-59 0 0,-2 44 1 0 0,-3-45-53 0 0,7 48 1 0 0,-5-72-405 0 0,1 1 1 0 0,1-1 0 0 0,0 1 0 0 0,0-1-1 0 0,1 0 1 0 0,0 0 0 0 0,1 0-1 0 0,9 14 1 0 0,-11-21-43 0 0,0 0 0 0 0,0 1 0 0 0,0-1 0 0 0,1-1 0 0 0,0 1 0 0 0,-1 0 0 0 0,1-1 0 0 0,0 0 0 0 0,0 0 0 0 0,0 0 0 0 0,0 0 0 0 0,1-1 0 0 0,-1 1 0 0 0,0-1 0 0 0,1 0 0 0 0,-1 0 0 0 0,1-1 0 0 0,-1 0 0 0 0,1 1 0 0 0,-1-1 0 0 0,1-1 0 0 0,5 0 0 0 0,12-2 0 0 0,0 0 0 0 0,0-2 0 0 0,22-7 0 0 0,-39 10 0 0 0,6-1-2104 0 0,-1-1 1 0 0,1-1-1 0 0,-1 0 0 0 0,16-11 1 0 0,-15 9-1712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4.125"/>
    </inkml:context>
    <inkml:brush xml:id="br0">
      <inkml:brushProperty name="width" value="0.05" units="cm"/>
      <inkml:brushProperty name="height" value="0.05" units="cm"/>
    </inkml:brush>
  </inkml:definitions>
  <inkml:trace contextRef="#ctx0" brushRef="#br0">16 1 388 0 0,'-2'0'921'0'0,"1"0"0"0"0,0 0 0 0 0,-1 0 0 0 0,1 0-1 0 0,0 0 1 0 0,-1 0 0 0 0,1 0 0 0 0,0 1 0 0 0,0-1 0 0 0,-1 0 0 0 0,1 1 0 0 0,1 7 6263 0 0,0-8-6952 0 0,1 0 0 0 0,-1 1 0 0 0,0-1 0 0 0,1 0 0 0 0,-1 0 0 0 0,18 8 3541 0 0,0-2-3590 0 0,316 69 6846 0 0,-197-49-5302 0 0,-87-16-1689 0 0,124 20-36 0 0,-160-28-5244 0 0,4 0-4660 0 0,-12-2 6880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4.774"/>
    </inkml:context>
    <inkml:brush xml:id="br0">
      <inkml:brushProperty name="width" value="0.05" units="cm"/>
      <inkml:brushProperty name="height" value="0.05" units="cm"/>
    </inkml:brush>
  </inkml:definitions>
  <inkml:trace contextRef="#ctx0" brushRef="#br0">119 25 224 0 0,'-27'-25'24007'0'0,"30"26"-22986"0"0,75 18 2834 0 0,-26-7-2044 0 0,86 31-1 0 0,-134-41-1805 0 0,0 0-1 0 0,0-1 0 0 0,0 2 1 0 0,0-1-1 0 0,0 0 0 0 0,-1 1 0 0 0,6 4 1 0 0,-8-6-5 0 0,0 1 0 0 0,0-1 0 0 0,0 0 0 0 0,-1 0 0 0 0,1 1 1 0 0,0-1-1 0 0,-1 1 0 0 0,1-1 0 0 0,-1 0 0 0 0,1 1 0 0 0,-1-1 0 0 0,0 1 1 0 0,1-1-1 0 0,-1 1 0 0 0,0-1 0 0 0,0 1 0 0 0,0 0 0 0 0,0-1 1 0 0,0 1-1 0 0,-1-1 0 0 0,1 1 0 0 0,0-1 0 0 0,-1 1 0 0 0,1-1 0 0 0,-1 0 1 0 0,1 1-1 0 0,-1-1 0 0 0,-1 2 0 0 0,-4 6 0 0 0,0 0 0 0 0,-1 0 0 0 0,0-1 0 0 0,0 0 0 0 0,-1 0 0 0 0,0-1 0 0 0,-15 11 0 0 0,-5 5 0 0 0,-145 107 0 0 0,167-126 0 0 0,-2-1 0 0 0,-1-9 0 0 0,6 1 0 0 0,1 1 0 0 0,0 0 0 0 0,0-1 0 0 0,0 0 0 0 0,0 1 0 0 0,1-1 0 0 0,0 0 0 0 0,0 0 0 0 0,0-7 0 0 0,-5-17 0 0 0,-8-16 0 0 0,-31-67 0 0 0,24 58 0 0 0,19 39-4183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6.866"/>
    </inkml:context>
    <inkml:brush xml:id="br0">
      <inkml:brushProperty name="width" value="0.05" units="cm"/>
      <inkml:brushProperty name="height" value="0.05" units="cm"/>
    </inkml:brush>
  </inkml:definitions>
  <inkml:trace contextRef="#ctx0" brushRef="#br0">33 20 652 0 0,'-4'-20'15300'0'0,"6"37"-11638"0"0,7 45-2335 0 0,-5 51 1933 0 0,-18 198 0 0 0,-1-73-1400 0 0,4 622 795 0 0,7-455-1864 0 0,28 284-791 0 0,-10-428 0 0 0,-9-187 0 0 0,-4-74-520 0 0,-1 0 260 0 0,1 1 0 0 0,-1-1 0 0 0,0 0 0 0 0,1 0 0 0 0,-1 0 0 0 0,0 0 0 0 0,1 0 0 0 0,-1 0 0 0 0,0 0 0 0 0,1 0 0 0 0,-1 0 0 0 0,0 0 0 0 0,1 0 0 0 0,-1 0 0 0 0,0 0 0 0 0,1 0 0 0 0,-1 0 0 0 0,0 0 0 0 0,1 0-1 0 0,-1-1 1 0 0,0 1 0 0 0,1 0 0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7.362"/>
    </inkml:context>
    <inkml:brush xml:id="br0">
      <inkml:brushProperty name="width" value="0.05" units="cm"/>
      <inkml:brushProperty name="height" value="0.05" units="cm"/>
    </inkml:brush>
  </inkml:definitions>
  <inkml:trace contextRef="#ctx0" brushRef="#br0">18 109 672 0 0,'-18'-2'7047'0'0,"30"-4"-1435"0"0,31-3-1449 0 0,99-12-549 0 0,158-2-1 0 0,-289 23-3464 0 0,1093-19 7651 0 0,-1024 19-7703 0 0,57-3-97 0 0,135-21 0 0 0,-247 22-12353 0 0,-46 7 8853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7.859"/>
    </inkml:context>
    <inkml:brush xml:id="br0">
      <inkml:brushProperty name="width" value="0.05" units="cm"/>
      <inkml:brushProperty name="height" value="0.05" units="cm"/>
    </inkml:brush>
  </inkml:definitions>
  <inkml:trace contextRef="#ctx0" brushRef="#br0">452 22 868 0 0,'36'-21'17330'0'0,"-57"45"-15011"0"0,-14 12-675 0 0,-239 159 4000 0 0,146-109-3839 0 0,119-81-1788 0 0,7-4-143 0 0,0 1 0 0 0,0-1 0 0 0,0 0 0 0 0,0 1-1 0 0,0-1 1 0 0,1 1 0 0 0,-1-1 0 0 0,0 1-1 0 0,-1 2 1 0 0,18-5-3258 0 0,0-1 1309 0 0,1 0-1 0 0,-1-2 0 0 0,16-5 0 0 0,-24 7 1613 0 0,33-10-2319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214"/>
    </inkml:context>
    <inkml:brush xml:id="br0">
      <inkml:brushProperty name="width" value="0.05" units="cm"/>
      <inkml:brushProperty name="height" value="0.05" units="cm"/>
    </inkml:brush>
  </inkml:definitions>
  <inkml:trace contextRef="#ctx0" brushRef="#br0">663 14 7593 0 0,'3'-4'4486'0'0,"-3"3"-4112"0"0,0 1 0 0 0,0-1 0 0 0,1 1 0 0 0,-1-1 0 0 0,0 1-1 0 0,0 0 1 0 0,0-1 0 0 0,0 1 0 0 0,0-1 0 0 0,0 1 0 0 0,0-1 0 0 0,0 1 0 0 0,0-1-1 0 0,0 1 1 0 0,-1-1 0 0 0,1 1 0 0 0,0-1 0 0 0,-13 4 3532 0 0,-19 17-3124 0 0,-62 43 1009 0 0,-137 67-1 0 0,152-88-1142 0 0,-133 74-525 0 0,208-113-2933 0 0,25-3-2779 0 0,25-9 1196 0 0,-10-3 1809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539"/>
    </inkml:context>
    <inkml:brush xml:id="br0">
      <inkml:brushProperty name="width" value="0.05" units="cm"/>
      <inkml:brushProperty name="height" value="0.05" units="cm"/>
    </inkml:brush>
  </inkml:definitions>
  <inkml:trace contextRef="#ctx0" brushRef="#br0">476 13 276 0 0,'12'-8'131'0'0,"5"4"9972"0"0,-17 4-10009 0 0,-15 10 1982 0 0,-55 33 2232 0 0,-103 45 1 0 0,-69 34 208 0 0,242-122-4580 0 0,0 0 0 0 0,-1 0 0 0 0,1 0 0 0 0,0 0 1 0 0,0 0-1 0 0,0 0 0 0 0,-1 0 0 0 0,1 0 0 0 0,0 0 1 0 0,0 0-1 0 0,0 0 0 0 0,0 0 0 0 0,-1 0 0 0 0,1 0 1 0 0,0 1-1 0 0,0-1 0 0 0,0 0 0 0 0,0 0 0 0 0,0 0 1 0 0,-1 0-1 0 0,1 0 0 0 0,0 0 0 0 0,0 1 0 0 0,0-1 1 0 0,0 0-1 0 0,0 0 0 0 0,0 0 0 0 0,0 0 0 0 0,-1 1 1 0 0,1-1-1 0 0,0 0 0 0 0,0 0 0 0 0,0 0 0 0 0,0 0 1 0 0,0 1-1 0 0,0-1 0 0 0,0 0 0 0 0,0 0 0 0 0,0 0 1 0 0,0 1-1 0 0,0-1 0 0 0,0 0 0 0 0,0 0 0 0 0,0 0 1 0 0,0 0-1 0 0,0 1 0 0 0,1-1 0 0 0,-1 0 0 0 0,0 0 1 0 0,0 0-1 0 0,0 1 0 0 0,13 1-2903 0 0,22-4-1611 0 0,0-6 2005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878"/>
    </inkml:context>
    <inkml:brush xml:id="br0">
      <inkml:brushProperty name="width" value="0.05" units="cm"/>
      <inkml:brushProperty name="height" value="0.05" units="cm"/>
    </inkml:brush>
  </inkml:definitions>
  <inkml:trace contextRef="#ctx0" brushRef="#br0">472 10 344 0 0,'11'-4'-770'0'0,"13"-1"14369"0"0,-35 13-10862 0 0,-126 63 4374 0 0,41-22-4367 0 0,90-46-2610 0 0,-219 110 4407 0 0,220-110-4795 0 0,2-2-259 0 0,0 0-1 0 0,0 0 1 0 0,0 1 0 0 0,0 0 0 0 0,0-1 0 0 0,1 1 0 0 0,-5 4-1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210"/>
    </inkml:context>
    <inkml:brush xml:id="br0">
      <inkml:brushProperty name="width" value="0.05" units="cm"/>
      <inkml:brushProperty name="height" value="0.05" units="cm"/>
    </inkml:brush>
  </inkml:definitions>
  <inkml:trace contextRef="#ctx0" brushRef="#br0">0 110 520 0 0,'11'11'1118'0'0,"-1"1"0"0"0,0 0-1 0 0,0 1 1 0 0,-2 0 0 0 0,1 0 0 0 0,11 28-1 0 0,5 6 1167 0 0,-23-45-2176 0 0,61 99 4645 0 0,-52-86-3515 0 0,0-1 1 0 0,0 0 0 0 0,2-1-1 0 0,20 18 1 0 0,-31-30-1055 0 0,-1 0 1 0 0,1 0-1 0 0,0 0 1 0 0,-1 0-1 0 0,1 0 1 0 0,0 0-1 0 0,-1 0 1 0 0,1-1-1 0 0,0 1 1 0 0,0-1-1 0 0,0 1 0 0 0,0-1 1 0 0,0 1-1 0 0,-1-1 1 0 0,1 0-1 0 0,0 0 1 0 0,0 0-1 0 0,0 0 1 0 0,4-1-1 0 0,-3 0 1 0 0,0 0 0 0 0,0-1 0 0 0,0 1-1 0 0,-1-1 1 0 0,1 1 0 0 0,0-1 0 0 0,-1 0 0 0 0,1 0 0 0 0,-1 0-1 0 0,5-5 1 0 0,1-2 91 0 0,-1-1 0 0 0,0 0-1 0 0,-1 0 1 0 0,0-1 0 0 0,5-12 0 0 0,3-14 326 0 0,-2-1 0 0 0,-1 0 0 0 0,-3 0 0 0 0,6-52 0 0 0,-8 51-89 0 0,-4 21-516 0 0,6-27-116 0 0,-8 43-123 0 0,1 0-1 0 0,0-1 1 0 0,-1 1-1 0 0,1 0 1 0 0,0 0-1 0 0,0 0 1 0 0,0 0-1 0 0,0 0 1 0 0,1 0 0 0 0,-1 1-1 0 0,1-1 1 0 0,-1 0-1 0 0,1 1 1 0 0,-1-1-1 0 0,4-2 1 0 0,-2 4-379 0 0,-1 0 1 0 0,1 0 0 0 0,-1 0-1 0 0,1 1 1 0 0,-1-1 0 0 0,1 0-1 0 0,0 1 1 0 0,-1 0 0 0 0,1 0-1 0 0,-1-1 1 0 0,0 2 0 0 0,1-1-1 0 0,-1 0 1 0 0,0 0 0 0 0,3 2-1 0 0,1 1-1074 0 0,8 3-1212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610"/>
    </inkml:context>
    <inkml:brush xml:id="br0">
      <inkml:brushProperty name="width" value="0.05" units="cm"/>
      <inkml:brushProperty name="height" value="0.05" units="cm"/>
    </inkml:brush>
  </inkml:definitions>
  <inkml:trace contextRef="#ctx0" brushRef="#br0">257 13 428 0 0,'2'-3'3205'0'0,"-2"3"-3005"0"0,0 0 0 0 0,0-1 1 0 0,0 1-1 0 0,1 0 0 0 0,-1 0 0 0 0,0-1 1 0 0,-2-3 3604 0 0,2 4-3604 0 0,-14-4 2659 0 0,-18 6-960 0 0,17 1-1192 0 0,0 0 0 0 0,0 2 0 0 0,1 0 0 0 0,-1 0 0 0 0,1 1-1 0 0,-13 9 1 0 0,17-10-207 0 0,1 1 0 0 0,0 0 0 0 0,0 0 0 0 0,0 1 0 0 0,1 0 0 0 0,0 1 0 0 0,1 0 0 0 0,0 0 0 0 0,-8 12 0 0 0,14-19-416 0 0,0 0 0 0 0,1 0 1 0 0,-1 0-1 0 0,1 0 1 0 0,-1 0-1 0 0,1 0 1 0 0,0 0-1 0 0,-1 0 1 0 0,1 0-1 0 0,0 0 0 0 0,0 0 1 0 0,-1 0-1 0 0,1 0 1 0 0,0 0-1 0 0,0 0 1 0 0,0 0-1 0 0,0 0 1 0 0,1 0-1 0 0,-1 1 0 0 0,0-1 1 0 0,0 0-1 0 0,1 0 1 0 0,-1 0-1 0 0,1 1 1 0 0,1 0-2 0 0,-1-1 1 0 0,0 1 0 0 0,1-1 0 0 0,-1 1 0 0 0,1-1-1 0 0,-1 0 1 0 0,1 1 0 0 0,0-1 0 0 0,0 0 0 0 0,-1 0-1 0 0,1-1 1 0 0,3 2 0 0 0,5 1 67 0 0,0 0 0 0 0,1 0-1 0 0,18 1 1 0 0,15-1-1718 0 0,58-2-1 0 0,44-12-7705 0 0,-107 6 6667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6.187"/>
    </inkml:context>
    <inkml:brush xml:id="br0">
      <inkml:brushProperty name="width" value="0.05" units="cm"/>
      <inkml:brushProperty name="height" value="0.05" units="cm"/>
    </inkml:brush>
  </inkml:definitions>
  <inkml:trace contextRef="#ctx0" brushRef="#br0">163 50 120 0 0,'3'-8'661'0'0,"-2"6"-282"0"0,0 1-1 0 0,0-1 1 0 0,-1 0-1 0 0,1 0 1 0 0,-1 0 0 0 0,1 0-1 0 0,-1 0 1 0 0,0 0 0 0 0,1 0-1 0 0,-1 0 1 0 0,0 0-1 0 0,0 0 1 0 0,-1 0 0 0 0,1 0-1 0 0,0 0 1 0 0,-1 0-1 0 0,1 0 1 0 0,-2-2 0 0 0,2 4-261 0 0,-1 0-1 0 0,1-1 1 0 0,0 1 0 0 0,-1 0 0 0 0,1 0 0 0 0,-1 0 0 0 0,1-1 0 0 0,-1 1 0 0 0,1 0-1 0 0,-1 0 1 0 0,0 0 0 0 0,1 0 0 0 0,-1 0 0 0 0,1 0 0 0 0,-1 0 0 0 0,1 0 0 0 0,-1 0-1 0 0,1 0 1 0 0,-1 0 0 0 0,1 0 0 0 0,-1 0 0 0 0,1 1 0 0 0,-1-1 0 0 0,1 0-1 0 0,-1 0 1 0 0,1 1 0 0 0,-1-1 0 0 0,0 1 0 0 0,-14 8 1566 0 0,6-1-1206 0 0,-1 1 1 0 0,1 0 0 0 0,1 0 0 0 0,0 1 0 0 0,0 0 0 0 0,1 0 0 0 0,0 1 0 0 0,1 0 0 0 0,0 0 0 0 0,-5 14 0 0 0,1 2 193 0 0,1 1 0 0 0,0 0 0 0 0,-4 39 0 0 0,10-50-344 0 0,1 1 0 0 0,0 0 0 0 0,2 1 0 0 0,0-1 1 0 0,1 0-1 0 0,1 0 0 0 0,1 0 0 0 0,8 31 0 0 0,-8-39-177 0 0,1 0-1 0 0,0 0 0 0 0,1 0 1 0 0,0-1-1 0 0,0 0 0 0 0,1 0 0 0 0,0 0 1 0 0,1-1-1 0 0,0 0 0 0 0,0 0 0 0 0,1 0 1 0 0,0-1-1 0 0,0 0 0 0 0,0-1 1 0 0,1 0-1 0 0,11 6 0 0 0,-5-5 61 0 0,0-1-1 0 0,0 0 1 0 0,0-1 0 0 0,1 0-1 0 0,0-2 1 0 0,0 1-1 0 0,0-2 1 0 0,28 1 0 0 0,-36-3-179 0 0,0 0 0 0 0,0 0 0 0 0,0-1 1 0 0,0 0-1 0 0,0 0 0 0 0,0-1 0 0 0,-1 0 0 0 0,1-1 0 0 0,0 1 1 0 0,-1-1-1 0 0,0-1 0 0 0,0 1 0 0 0,0-1 0 0 0,0-1 1 0 0,-1 1-1 0 0,1-1 0 0 0,-1 0 0 0 0,0-1 0 0 0,8-10 1 0 0,-10 12-258 0 0,-1-1 1 0 0,0 0-1 0 0,-1-1 1 0 0,1 1-1 0 0,2-9 0 0 0,-2-9-2906 0 0,-3 21 2406 0 0,0 1-1 0 0,0 0 1 0 0,-1-1 0 0 0,1 1-1 0 0,0-1 1 0 0,-1 1 0 0 0,1 0 0 0 0,-1-1-1 0 0,0 1 1 0 0,1 0 0 0 0,-1 0 0 0 0,-1-2-1 0 0,-2-1-1874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935"/>
    </inkml:context>
    <inkml:brush xml:id="br0">
      <inkml:brushProperty name="width" value="0.05" units="cm"/>
      <inkml:brushProperty name="height" value="0.05" units="cm"/>
    </inkml:brush>
  </inkml:definitions>
  <inkml:trace contextRef="#ctx0" brushRef="#br0">193 17 308 0 0,'0'0'144'0'0,"-3"-3"575"0"0,-1 1-1 0 0,0 0 0 0 0,0 1 1 0 0,0-1-1 0 0,0 1 1 0 0,0-1-1 0 0,0 1 1 0 0,0 0-1 0 0,0 1 0 0 0,0-1 1 0 0,-1 1-1 0 0,1-1 1 0 0,0 1-1 0 0,-1 1 1 0 0,1-1-1 0 0,0 1 0 0 0,-6 1 1 0 0,-1 2 523 0 0,0 0 0 0 0,1 1 1 0 0,0 1-1 0 0,0-1 0 0 0,0 2 0 0 0,-12 9 0 0 0,20-14-1020 0 0,-1 0-1 0 0,1 0 0 0 0,0 0 0 0 0,0 1 0 0 0,0-1 1 0 0,0 0-1 0 0,0 1 0 0 0,0-1 0 0 0,1 1 0 0 0,-1 0 1 0 0,1 0-1 0 0,0-1 0 0 0,0 1 0 0 0,0 0 0 0 0,0 0 0 0 0,0 0 1 0 0,1 0-1 0 0,-1 0 0 0 0,1 0 0 0 0,0 1 0 0 0,0-1 1 0 0,0 0-1 0 0,0 0 0 0 0,0 0 0 0 0,1 0 0 0 0,0 0 1 0 0,-1 0-1 0 0,3 5 0 0 0,-1-5-110 0 0,0 0 1 0 0,0 0-1 0 0,0-1 1 0 0,0 1-1 0 0,0 0 1 0 0,0-1-1 0 0,1 0 1 0 0,-1 1-1 0 0,1-1 1 0 0,0 0-1 0 0,0 0 1 0 0,0-1-1 0 0,0 1 1 0 0,0 0-1 0 0,0-1 1 0 0,0 0-1 0 0,0 0 1 0 0,1 0-1 0 0,-1 0 0 0 0,0 0 1 0 0,1-1-1 0 0,3 1 1 0 0,10 0-35 0 0,0 0-1 0 0,0-2 1 0 0,19-1-1 0 0,-21 0-378 0 0,-1 0-478 0 0,1 0-877 0 0,-7 3-4409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4.774"/>
    </inkml:context>
    <inkml:brush xml:id="br0">
      <inkml:brushProperty name="width" value="0.05" units="cm"/>
      <inkml:brushProperty name="height" value="0.05" units="cm"/>
    </inkml:brush>
  </inkml:definitions>
  <inkml:trace contextRef="#ctx0" brushRef="#br0">17 258 856 0 0,'-5'19'9816'0'0,"6"2"-4704"0"0,-2 8 51 0 0,-3-18 101 0 0,1-19-1958 0 0,2 1-3983 0 0,-1-8 868 0 0,1 0 0 0 0,0 0 0 0 0,2 0 1 0 0,-1-1-1 0 0,2 1 0 0 0,0 0 0 0 0,1 0 0 0 0,0 0 0 0 0,7-18 0 0 0,-6 23-155 0 0,0-1-1 0 0,1 0 0 0 0,0 1 0 0 0,1 0 1 0 0,0 0-1 0 0,0 1 0 0 0,1 0 0 0 0,0 0 1 0 0,1 0-1 0 0,10-9 0 0 0,-14 15-28 0 0,0-1-1 0 0,0 0 1 0 0,0 1-1 0 0,1 0 1 0 0,0 0 0 0 0,0 0-1 0 0,-1 1 1 0 0,1-1-1 0 0,1 1 1 0 0,-1 0-1 0 0,0 1 1 0 0,0-1 0 0 0,1 1-1 0 0,-1 0 1 0 0,1 1-1 0 0,-1-1 1 0 0,1 1-1 0 0,-1 0 1 0 0,1 0-1 0 0,-1 1 1 0 0,1 0 0 0 0,8 2-1 0 0,-12-2-7 0 0,1-1-1 0 0,-1 1 0 0 0,1 0 1 0 0,-1 1-1 0 0,0-1 1 0 0,0 0-1 0 0,1 1 0 0 0,-1-1 1 0 0,0 1-1 0 0,0 0 0 0 0,-1 0 1 0 0,1-1-1 0 0,0 1 1 0 0,-1 0-1 0 0,1 1 0 0 0,-1-1 1 0 0,1 0-1 0 0,1 4 1 0 0,-2-2-16 0 0,0 0 1 0 0,0 0 0 0 0,0 0 0 0 0,-1 0 0 0 0,0 0 0 0 0,1 0 0 0 0,-1 0 0 0 0,-1 0 0 0 0,1 0-1 0 0,-2 8 1 0 0,-1 0-47 0 0,-1 0-1 0 0,0 0 1 0 0,-1 0-1 0 0,0 0 1 0 0,-1-1 0 0 0,-10 16-1 0 0,3-10-88 0 0,-2 0 0 0 0,0 0 0 0 0,0-2 0 0 0,-30 24 1 0 0,30-27-10 0 0,14-11 155 0 0,0-1-1 0 0,1 1 1 0 0,-1-1 0 0 0,1 1-1 0 0,-1-1 1 0 0,1 1 0 0 0,-1-1-1 0 0,1 1 1 0 0,0-1-1 0 0,-1 1 1 0 0,1 0 0 0 0,-1-1-1 0 0,1 1 1 0 0,0 0 0 0 0,0-1-1 0 0,-1 1 1 0 0,1 0 0 0 0,0-1-1 0 0,0 1 1 0 0,0 0 0 0 0,0 0-1 0 0,0-1 1 0 0,0 1-1 0 0,0 0 1 0 0,0 0 0 0 0,1 1 19 0 0,-1-1-1 0 0,1 0 1 0 0,0 0 0 0 0,-1 1 0 0 0,1-1 0 0 0,0 0 0 0 0,0 0 0 0 0,0 0-1 0 0,0 0 1 0 0,0 0 0 0 0,0 0 0 0 0,2 1 0 0 0,5 3 158 0 0,1 0 0 0 0,0 0 1 0 0,11 4-1 0 0,-9-5-26 0 0,2 3 345 0 0,1 1 1 0 0,12 10-1 0 0,-6-5-277 0 0,0 0-3284 0 0,7-1-9566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5.131"/>
    </inkml:context>
    <inkml:brush xml:id="br0">
      <inkml:brushProperty name="width" value="0.05" units="cm"/>
      <inkml:brushProperty name="height" value="0.05" units="cm"/>
    </inkml:brush>
  </inkml:definitions>
  <inkml:trace contextRef="#ctx0" brushRef="#br0">207 22 520 0 0,'0'0'1322'0'0,"-7"-16"7155"0"0,4 14-7958 0 0,0 1 1 0 0,0 1-1 0 0,-1-1 1 0 0,1 0 0 0 0,0 1-1 0 0,-1 0 1 0 0,1 0-1 0 0,0 0 1 0 0,-1 0-1 0 0,1 0 1 0 0,0 1-1 0 0,-1-1 1 0 0,1 1-1 0 0,0 0 1 0 0,0 0-1 0 0,-4 2 1 0 0,-8 3 556 0 0,0 0 0 0 0,-14 9 0 0 0,18-8-144 0 0,0 0 0 0 0,-17 14 1 0 0,25-19-721 0 0,1 0 0 0 0,-1 1 0 0 0,1-1 0 0 0,-1 1 0 0 0,1-1 0 0 0,0 1 0 0 0,0 0 0 0 0,0 0 0 0 0,0 0 0 0 0,1 0 0 0 0,-1 0 0 0 0,1 0 0 0 0,0 1 0 0 0,0-1 0 0 0,-1 4 0 0 0,2-5-120 0 0,0-1 0 0 0,0 1 0 0 0,0-1 0 0 0,1 0 0 0 0,-1 1-1 0 0,1-1 1 0 0,-1 1 0 0 0,1-1 0 0 0,-1 0 0 0 0,1 0 0 0 0,0 1 0 0 0,0-1 0 0 0,-1 0 0 0 0,1 0 0 0 0,0 0 0 0 0,0 0-1 0 0,0 0 1 0 0,0 0 0 0 0,0 0 0 0 0,1 0 0 0 0,-1 0 0 0 0,0 0 0 0 0,0-1 0 0 0,0 1 0 0 0,1 0 0 0 0,-1-1 0 0 0,3 1 0 0 0,5 2 181 0 0,-1 0 0 0 0,1-1 1 0 0,11 2-1 0 0,-15-3-98 0 0,24 2-26 0 0,0 0 0 0 0,0-2 0 0 0,41-4 0 0 0,-3-3-7804 0 0,-63 6 6920 0 0,4-1-3366 0 0,0-2 588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8.815"/>
    </inkml:context>
    <inkml:brush xml:id="br0">
      <inkml:brushProperty name="width" value="0.05" units="cm"/>
      <inkml:brushProperty name="height" value="0.05" units="cm"/>
    </inkml:brush>
  </inkml:definitions>
  <inkml:trace contextRef="#ctx0" brushRef="#br0">0 139 340 0 0,'0'0'3990'0'0,"10"9"753"0"0,84-1 1710 0 0,52 0-3219 0 0,-27-3-1737 0 0,90-3 6 0 0,-149-3-1290 0 0,43 1 169 0 0,71-2 168 0 0,1036-78 1729 0 0,-959 63-1778 0 0,150-13 492 0 0,-336 26-816 0 0,745-28 1973 0 0,-492 31-17 0 0,-268-2-1242 0 0,-49 3-1256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9.486"/>
    </inkml:context>
    <inkml:brush xml:id="br0">
      <inkml:brushProperty name="width" value="0.05" units="cm"/>
      <inkml:brushProperty name="height" value="0.05" units="cm"/>
    </inkml:brush>
  </inkml:definitions>
  <inkml:trace contextRef="#ctx0" brushRef="#br0">304 54 492 0 0,'0'-2'448'0'0,"1"1"0"0"0,-1 0 0 0 0,0-1 0 0 0,0 1 0 0 0,0-1 0 0 0,0 1 0 0 0,0 0 1 0 0,0-1-1 0 0,0 1 0 0 0,-1 0 0 0 0,1-1 0 0 0,0 1 0 0 0,-1 0 0 0 0,1-1 0 0 0,-1 1 0 0 0,0 0 0 0 0,1 0 0 0 0,-1-1 0 0 0,0 1 0 0 0,0 0 0 0 0,1 0 0 0 0,-1 0 1 0 0,-1-1-1 0 0,-1 0 39 0 0,0 0 0 0 0,0 0 0 0 0,0 0 1 0 0,1 1-1 0 0,-2-1 0 0 0,1 1 1 0 0,0 0-1 0 0,0 0 0 0 0,-5-1 0 0 0,-3 0 196 0 0,0 0-1 0 0,0 1 0 0 0,1 0 0 0 0,-1 1 1 0 0,-13 2-1 0 0,8 0 34 0 0,-1 1 0 0 0,0 0 1 0 0,-26 11-1 0 0,36-12-493 0 0,0 1 0 0 0,1 0 1 0 0,0 0-1 0 0,0 1 0 0 0,0 0 1 0 0,0 0-1 0 0,0 0 0 0 0,1 1 0 0 0,-1-1 1 0 0,1 2-1 0 0,-5 6 0 0 0,8-10-129 0 0,1 1 0 0 0,-1-1 0 0 0,1 1 0 0 0,0-1 0 0 0,0 1 0 0 0,0 0 0 0 0,0-1 0 0 0,0 1 0 0 0,1 0 0 0 0,0 0 0 0 0,-1 0 0 0 0,1-1 1 0 0,0 1-1 0 0,0 0 0 0 0,0 0 0 0 0,1 0 0 0 0,-1 0 0 0 0,1-1 0 0 0,-1 1 0 0 0,1 0 0 0 0,0-1 0 0 0,0 1 0 0 0,0 0 0 0 0,0-1 0 0 0,1 1 0 0 0,-1-1 0 0 0,1 0 0 0 0,0 1 0 0 0,-1-1 0 0 0,1 0 0 0 0,0 0 0 0 0,2 2 0 0 0,5 4 85 0 0,0 0 1 0 0,0-1-1 0 0,0 0 1 0 0,1 0-1 0 0,0-1 1 0 0,13 6-1 0 0,-12-7-80 0 0,1-1-1 0 0,0 0 1 0 0,0-1-1 0 0,0-1 1 0 0,0 1-1 0 0,0-2 1 0 0,0 0-1 0 0,1 0 1 0 0,-1-1-1 0 0,0-1 0 0 0,0 0 1 0 0,1-1-1 0 0,-1 0 1 0 0,0 0-1 0 0,0-2 1 0 0,-1 1-1 0 0,13-7 1 0 0,-21 9-74 0 0,0-1 1 0 0,1 0 0 0 0,-1 0-1 0 0,0 0 1 0 0,-1 0 0 0 0,1-1-1 0 0,0 1 1 0 0,-1-1 0 0 0,1 0-1 0 0,-1 0 1 0 0,0 0 0 0 0,0 0-1 0 0,0 0 1 0 0,2-5 0 0 0,-3 5-19 0 0,0 1-1 0 0,-1 0 1 0 0,0 0 0 0 0,1 0 0 0 0,-1-1-1 0 0,0 1 1 0 0,0 0 0 0 0,0 0 0 0 0,0-1-1 0 0,-1 1 1 0 0,1 0 0 0 0,-1 0 0 0 0,1 0-1 0 0,-1 0 1 0 0,0-1 0 0 0,0 1 0 0 0,0 0-1 0 0,0 0 1 0 0,0 0 0 0 0,0 1 0 0 0,0-1-1 0 0,-1 0 1 0 0,1 0 0 0 0,-3-2 0 0 0,-6-5-17 0 0,1 0 0 0 0,-2 0 0 0 0,1 1 0 0 0,-1 0 0 0 0,-1 1 0 0 0,1 1 1 0 0,-1-1-1 0 0,-14-4 0 0 0,-38-9-2393 0 0,-2 7-6275 0 0,58 12 5130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00.403"/>
    </inkml:context>
    <inkml:brush xml:id="br0">
      <inkml:brushProperty name="width" value="0.05" units="cm"/>
      <inkml:brushProperty name="height" value="0.05" units="cm"/>
    </inkml:brush>
  </inkml:definitions>
  <inkml:trace contextRef="#ctx0" brushRef="#br0">1 323 652 0 0,'4'0'438'0'0,"-1"1"-1"0"0,1 0 1 0 0,0 0-1 0 0,-1 0 1 0 0,1 0 0 0 0,-1 0-1 0 0,0 1 1 0 0,1 0-1 0 0,-1 0 1 0 0,0 0 0 0 0,0 0-1 0 0,0 0 1 0 0,0 0-1 0 0,0 1 1 0 0,-1 0 0 0 0,4 4-1 0 0,7 7 1213 0 0,18 32 0 0 0,-24-36-939 0 0,42 68 2739 0 0,-19-30-751 0 0,1-1 1 0 0,64 73-1 0 0,-91-115-2592 0 0,-1-1 349 0 0,1-1 1 0 0,-1 1-1 0 0,1-1 0 0 0,0 0 0 0 0,0 0 1 0 0,6 4-1 0 0,-9-7-374 0 0,0 0-1 0 0,0 1 1 0 0,0-1 0 0 0,0 0 0 0 0,0 0-1 0 0,0 1 1 0 0,0-1 0 0 0,0 0 0 0 0,0 0-1 0 0,0 0 1 0 0,0 0 0 0 0,0-1-1 0 0,0 1 1 0 0,0 0 0 0 0,0 0 0 0 0,0-1-1 0 0,0 1 1 0 0,0 0 0 0 0,0-1-1 0 0,0 1 1 0 0,0-1 0 0 0,0 1 0 0 0,0-1-1 0 0,0 0 1 0 0,-1 1 0 0 0,1-1 0 0 0,0 0-1 0 0,0 1 1 0 0,-1-1 0 0 0,1 0-1 0 0,0 0 1 0 0,-1 0 0 0 0,1 0 0 0 0,-1 0-1 0 0,1 0 1 0 0,0-1 0 0 0,6-13 133 0 0,0 0-1 0 0,0 0 1 0 0,-2-1 0 0 0,0 0 0 0 0,-1 0 0 0 0,5-33 0 0 0,-4 1 429 0 0,-2-54 0 0 0,-10-88-644 0 0,0 1 0 0 0,7 179 0 0 0,1 0 0 0 0,0 1 0 0 0,4-15 0 0 0,-5 23-31 0 0,0 1 0 0 0,0-1-1 0 0,0 1 1 0 0,0-1 0 0 0,1 1 0 0 0,-1-1-1 0 0,0 1 1 0 0,0-1 0 0 0,0 0 0 0 0,1 1 0 0 0,-1-1-1 0 0,0 1 1 0 0,1 0 0 0 0,-1-1 0 0 0,0 1-1 0 0,1-1 1 0 0,-1 1 0 0 0,0-1 0 0 0,1 1 0 0 0,-1 0-1 0 0,1-1 1 0 0,-1 1 0 0 0,1 0 0 0 0,-1-1-1 0 0,1 1 1 0 0,9 6-1914 0 0,2 16-2407 0 0,2 13-3124 0 0,-8-16 4359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01.024"/>
    </inkml:context>
    <inkml:brush xml:id="br0">
      <inkml:brushProperty name="width" value="0.05" units="cm"/>
      <inkml:brushProperty name="height" value="0.05" units="cm"/>
    </inkml:brush>
  </inkml:definitions>
  <inkml:trace contextRef="#ctx0" brushRef="#br0">201 122 528 0 0,'1'-2'286'0'0,"-1"1"-1"0"0,0 0 1 0 0,0-1 0 0 0,1 1-1 0 0,-1-1 1 0 0,0 1-1 0 0,0 0 1 0 0,0-1 0 0 0,0 1-1 0 0,0-1 1 0 0,-1 1 0 0 0,1-1-1 0 0,0 1 1 0 0,-1 0-1 0 0,1-1 1 0 0,-1 1 0 0 0,1 0-1 0 0,-1-1 1 0 0,0 1 0 0 0,1 0-1 0 0,-1 0 1 0 0,0 0-1 0 0,0-1 1 0 0,0 1 0 0 0,0 0-1 0 0,0 0 1 0 0,0 0 0 0 0,0 1-1 0 0,0-1 1 0 0,-1 0 0 0 0,1 0-1 0 0,0 1 1 0 0,0-1-1 0 0,-1 0 1 0 0,1 1 0 0 0,-1-1-1 0 0,1 1 1 0 0,0 0 0 0 0,-1-1-1 0 0,1 1 1 0 0,-1 0-1 0 0,-1 0 1 0 0,-4-1 278 0 0,1 1 0 0 0,-1 0-1 0 0,0 0 1 0 0,1 0 0 0 0,-1 1-1 0 0,1 0 1 0 0,-1 0 0 0 0,-7 3 0 0 0,6-1-226 0 0,1 0 0 0 0,-1 1 0 0 0,1 0 0 0 0,-1 0 0 0 0,1 0 0 0 0,1 1 0 0 0,-1 0 0 0 0,1 1 0 0 0,-1-1 0 0 0,-5 9 0 0 0,10-12-230 0 0,0 0 1 0 0,0 1-1 0 0,0-1 0 0 0,1 1 0 0 0,-1-1 1 0 0,1 1-1 0 0,0 0 0 0 0,0-1 0 0 0,0 1 1 0 0,0 0-1 0 0,0 0 0 0 0,1 0 0 0 0,-1 0 1 0 0,1 0-1 0 0,0 0 0 0 0,0 0 0 0 0,0 0 1 0 0,0 0-1 0 0,0 0 0 0 0,1 0 0 0 0,-1 0 1 0 0,1 0-1 0 0,0-1 0 0 0,0 1 0 0 0,0 0 1 0 0,0 0-1 0 0,1-1 0 0 0,-1 1 0 0 0,1 0 1 0 0,-1-1-1 0 0,4 4 0 0 0,0 0 12 0 0,1-1 0 0 0,0 1 0 0 0,0-1 1 0 0,0-1-1 0 0,1 1 0 0 0,0-1 0 0 0,0 0 0 0 0,0 0 0 0 0,0-1 0 0 0,0 0 0 0 0,1-1 0 0 0,-1 1 0 0 0,1-1 0 0 0,12 1 0 0 0,-2 0 49 0 0,0-1-1 0 0,0-2 0 0 0,1 1 1 0 0,-1-2-1 0 0,23-3 0 0 0,-32 2-100 0 0,-1 0 1 0 0,0 0-1 0 0,1-1 0 0 0,-1 0 0 0 0,0-1 1 0 0,0 1-1 0 0,-1-1 0 0 0,1-1 0 0 0,11-9 1 0 0,-15 12-23 0 0,-1-1 1 0 0,0 0-1 0 0,0 0 1 0 0,1-1-1 0 0,-2 1 1 0 0,1 0-1 0 0,0-1 1 0 0,-1 0-1 0 0,0 0 1 0 0,0 0-1 0 0,0 0 1 0 0,0 0-1 0 0,0 0 1 0 0,-1 0 0 0 0,0 0-1 0 0,0-1 1 0 0,0 1-1 0 0,0 0 1 0 0,-1-1-1 0 0,0-7 1 0 0,-1 7-10 0 0,0 0 0 0 0,0 0 0 0 0,-1 0 0 0 0,0 0-1 0 0,0 0 1 0 0,0 1 0 0 0,-1-1 0 0 0,1 1 0 0 0,-1-1 0 0 0,0 1 0 0 0,-1 0 0 0 0,1 0 0 0 0,-1 1 0 0 0,1-1 0 0 0,-7-4 0 0 0,-4-3 28 0 0,0 1 0 0 0,-1 0 0 0 0,-17-8-1 0 0,19 12-53 0 0,0 0-1 0 0,0 1 0 0 0,-1 0 0 0 0,1 1 0 0 0,-1 1 0 0 0,-16-2 0 0 0,-27 1-2638 0 0,-1 5-6244 0 0,39 0 5623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0.369"/>
    </inkml:context>
    <inkml:brush xml:id="br0">
      <inkml:brushProperty name="width" value="0.05" units="cm"/>
      <inkml:brushProperty name="height" value="0.05" units="cm"/>
    </inkml:brush>
  </inkml:definitions>
  <inkml:trace contextRef="#ctx0" brushRef="#br0">0 211 48 0 0,'0'0'726'0'0,"1"3"243"0"0,13 41 1259 0 0,1 0 0 0 0,2-1 0 0 0,36 62 0 0 0,-33-66-1149 0 0,30 52 2294 0 0,78 104 0 0 0,-128-193-3254 0 0,1-1-1 0 0,-1 0 0 0 0,1 0 1 0 0,0 0-1 0 0,0 1 0 0 0,-1-1 1 0 0,1 0-1 0 0,0 0 0 0 0,0 0 0 0 0,0 0 1 0 0,0 0-1 0 0,0-1 0 0 0,1 1 1 0 0,-1 0-1 0 0,0 0 0 0 0,0-1 1 0 0,0 1-1 0 0,1-1 0 0 0,-1 1 1 0 0,0-1-1 0 0,1 1 0 0 0,-1-1 0 0 0,0 0 1 0 0,1 0-1 0 0,-1 0 0 0 0,1 1 1 0 0,-1-1-1 0 0,0-1 0 0 0,3 1 1 0 0,-2-1 40 0 0,1-1 1 0 0,-1 0 0 0 0,0 1-1 0 0,1-1 1 0 0,-1 0 0 0 0,0 0 0 0 0,0 0-1 0 0,-1 0 1 0 0,1-1 0 0 0,0 1-1 0 0,-1-1 1 0 0,1 1 0 0 0,1-5 0 0 0,9-18 298 0 0,-1-1 0 0 0,-1 0 0 0 0,-1-1 0 0 0,6-36 0 0 0,11-112 1020 0 0,-10-38 148 0 0,-7 71-746 0 0,-5 85-1343 0 0,-4 57 29 0 0,1-7-586 0 0,35 46-10161 0 0,-26-26 9592 0 0,8 12-1131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0.864"/>
    </inkml:context>
    <inkml:brush xml:id="br0">
      <inkml:brushProperty name="width" value="0.05" units="cm"/>
      <inkml:brushProperty name="height" value="0.05" units="cm"/>
    </inkml:brush>
  </inkml:definitions>
  <inkml:trace contextRef="#ctx0" brushRef="#br0">252 31 360 0 0,'1'-1'830'0'0,"0"-1"1"0"0,0 1-1 0 0,-1-1 1 0 0,1 0-1 0 0,0 0 1 0 0,-1 0-1 0 0,1 1 1 0 0,-1-1-1 0 0,1 0 1 0 0,-1-2-1 0 0,0 3-636 0 0,0 1 0 0 0,0-1-1 0 0,0 1 1 0 0,0 0 0 0 0,0-1 0 0 0,0 1-1 0 0,0-1 1 0 0,0 1 0 0 0,-1 0 0 0 0,1-1-1 0 0,0 1 1 0 0,0 0 0 0 0,0-1 0 0 0,-1 1-1 0 0,1 0 1 0 0,0-1 0 0 0,0 1 0 0 0,-1 0-1 0 0,1-1 1 0 0,0 1 0 0 0,-1 0 0 0 0,1 0 0 0 0,0-1-1 0 0,-1 1 1 0 0,1 0 0 0 0,0 0 0 0 0,-1 0-1 0 0,-12-1 673 0 0,-2 4-269 0 0,0 0 0 0 0,0 1-1 0 0,1 1 1 0 0,0 1 0 0 0,0-1 0 0 0,0 2-1 0 0,1 0 1 0 0,-15 11 0 0 0,19-12-360 0 0,1 0 0 0 0,0 0-1 0 0,0 1 1 0 0,1 1 0 0 0,0-1 0 0 0,0 1 0 0 0,1 0-1 0 0,0 1 1 0 0,0-1 0 0 0,1 1 0 0 0,0 0 0 0 0,1 1-1 0 0,-5 11 1 0 0,8-18-168 0 0,1 0-1 0 0,-1 0 1 0 0,1 0-1 0 0,0 0 1 0 0,0 0-1 0 0,0 1 1 0 0,0-1-1 0 0,0 0 1 0 0,1 0-1 0 0,-1 0 1 0 0,1 0-1 0 0,0 0 1 0 0,0 0-1 0 0,0 0 1 0 0,0 0-1 0 0,1 0 1 0 0,-1-1-1 0 0,1 1 1 0 0,-1 0-1 0 0,1-1 1 0 0,0 1-1 0 0,0-1 1 0 0,0 0-1 0 0,1 0 1 0 0,-1 0-1 0 0,0 0 1 0 0,1 0-1 0 0,3 2 1 0 0,1 1 73 0 0,1-1 1 0 0,0 1-1 0 0,0-2 1 0 0,0 1-1 0 0,0-1 0 0 0,0 0 1 0 0,1-1-1 0 0,16 3 1 0 0,-11-4-52 0 0,1-1 0 0 0,0 0 0 0 0,-1-1 0 0 0,17-3 0 0 0,29-7-5176 0 0,-25 4-3235 0 0,-23 4 5782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1.285"/>
    </inkml:context>
    <inkml:brush xml:id="br0">
      <inkml:brushProperty name="width" value="0.05" units="cm"/>
      <inkml:brushProperty name="height" value="0.05" units="cm"/>
    </inkml:brush>
  </inkml:definitions>
  <inkml:trace contextRef="#ctx0" brushRef="#br0">339 69 188 0 0,'0'-3'473'0'0,"0"0"0"0"0,0 1 1 0 0,0-1-1 0 0,-1 0 0 0 0,1 1 0 0 0,-1-1 1 0 0,1 0-1 0 0,-1 1 0 0 0,0-1 0 0 0,0 1 1 0 0,0-1-1 0 0,-1 1 0 0 0,1-1 0 0 0,0 1 0 0 0,-1 0 1 0 0,0 0-1 0 0,1-1 0 0 0,-5-2 0 0 0,3 3-101 0 0,0 0 0 0 0,0 0 0 0 0,0 0 0 0 0,0 1 0 0 0,-1-1 0 0 0,1 1 0 0 0,-1 0 0 0 0,1 0 0 0 0,-1 0 0 0 0,1 0 0 0 0,-1 1 0 0 0,-5-1 1 0 0,-2 1 98 0 0,-1 0 0 0 0,1 1 1 0 0,0 1-1 0 0,0-1 1 0 0,-1 2-1 0 0,1 0 0 0 0,0 0 1 0 0,-10 5-1 0 0,5-1 65 0 0,1 1 1 0 0,0 0-1 0 0,1 1 0 0 0,-23 18 0 0 0,31-22-307 0 0,1-1 1 0 0,0 1-1 0 0,0 1 1 0 0,0-1-1 0 0,0 1 0 0 0,1 0 1 0 0,0 0-1 0 0,1 0 1 0 0,-1 0-1 0 0,1 1 1 0 0,0-1-1 0 0,0 1 0 0 0,-2 13 1 0 0,4-17-150 0 0,1 0-1 0 0,1 0 1 0 0,-1 0 0 0 0,0-1-1 0 0,1 1 1 0 0,-1 0 0 0 0,1 0-1 0 0,0 0 1 0 0,0-1 0 0 0,0 1-1 0 0,0 0 1 0 0,0-1 0 0 0,1 1-1 0 0,-1-1 1 0 0,1 0 0 0 0,0 1-1 0 0,0-1 1 0 0,-1 0 0 0 0,1 0-1 0 0,3 2 1 0 0,2 2 69 0 0,-1 0-1 0 0,1-1 1 0 0,0 0 0 0 0,1-1-1 0 0,10 6 1 0 0,-3-4-22 0 0,-1 0-1 0 0,1-1 1 0 0,0-1 0 0 0,0 0 0 0 0,1-1-1 0 0,-1-1 1 0 0,1 0 0 0 0,-1-1 0 0 0,1-1 0 0 0,27-3-1 0 0,-26 0-1835 0 0,0 0-1 0 0,33-11 0 0 0,-34 8-6239 0 0,-8 3 5370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6.537"/>
    </inkml:context>
    <inkml:brush xml:id="br0">
      <inkml:brushProperty name="width" value="0.05" units="cm"/>
      <inkml:brushProperty name="height" value="0.05" units="cm"/>
    </inkml:brush>
  </inkml:definitions>
  <inkml:trace contextRef="#ctx0" brushRef="#br0">94 104 6337 0 0,'-22'-4'3884'0'0,"-50"-11"6141"0"0,92 13-3817 0 0,40-9-5631 0 0,-26 5-7 0 0,15-2-276 0 0,-21 5-994 0 0,0-2 0 0 0,-1-1 0 0 0,44-15 0 0 0,-60 13-1102 0 0,-17-7-9290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1.716"/>
    </inkml:context>
    <inkml:brush xml:id="br0">
      <inkml:brushProperty name="width" value="0.05" units="cm"/>
      <inkml:brushProperty name="height" value="0.05" units="cm"/>
    </inkml:brush>
  </inkml:definitions>
  <inkml:trace contextRef="#ctx0" brushRef="#br0">9 36 444 0 0,'-9'-13'14259'0'0,"19"11"-6957"0"0,2 2-7373 0 0,-9 0-806 0 0,245-14 7106 0 0,-197 10-5429 0 0,-43 3-1396 0 0,21 0-1286 0 0,-28 1 1216 0 0,0 0 0 0 0,0 0 0 0 0,0 0 0 0 0,0 0 0 0 0,0 1 1 0 0,0-1-1 0 0,0 0 0 0 0,0 1 0 0 0,-1-1 0 0 0,1 1 0 0 0,0-1 0 0 0,0 1 0 0 0,0-1 0 0 0,1 2 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2.059"/>
    </inkml:context>
    <inkml:brush xml:id="br0">
      <inkml:brushProperty name="width" value="0.05" units="cm"/>
      <inkml:brushProperty name="height" value="0.05" units="cm"/>
    </inkml:brush>
  </inkml:definitions>
  <inkml:trace contextRef="#ctx0" brushRef="#br0">33 1 600 0 0,'-5'2'688'0'0,"-17"13"2899"0"0,21-15-3351 0 0,1 1 1 0 0,-1-1-1 0 0,1 0 0 0 0,-1 1 1 0 0,1-1-1 0 0,0 1 1 0 0,-1-1-1 0 0,1 1 0 0 0,0-1 1 0 0,0 1-1 0 0,-1-1 1 0 0,1 1-1 0 0,0-1 0 0 0,0 1 1 0 0,0-1-1 0 0,-1 1 1 0 0,1 0-1 0 0,0-1 0 0 0,0 1 1 0 0,0-1-1 0 0,0 1 1 0 0,0-1-1 0 0,0 1 0 0 0,0 0 1 0 0,0-1-1 0 0,0 1 1 0 0,1-1-1 0 0,-1 1 0 0 0,0-1 1 0 0,0 1-1 0 0,0 0 1 0 0,1-1-1 0 0,-1 1 0 0 0,0-1 1 0 0,1 0-1 0 0,-1 1 1 0 0,1 0-1 0 0,1 0 128 0 0,0 1 0 0 0,1-1 0 0 0,-1 0 1 0 0,1 0-1 0 0,-1 0 0 0 0,1 0 0 0 0,-1-1 0 0 0,1 1 0 0 0,-1-1 1 0 0,1 1-1 0 0,-1-1 0 0 0,1 0 0 0 0,0 0 0 0 0,4-1 0 0 0,2 1 312 0 0,35 0 1117 0 0,0-1 0 0 0,51-10 0 0 0,-34 4-3853 0 0,0 2-4537 0 0,-46 4 3809 0 0,0-1 399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2.902"/>
    </inkml:context>
    <inkml:brush xml:id="br0">
      <inkml:brushProperty name="width" value="0.05" units="cm"/>
      <inkml:brushProperty name="height" value="0.05" units="cm"/>
    </inkml:brush>
  </inkml:definitions>
  <inkml:trace contextRef="#ctx0" brushRef="#br0">1 123 160 0 0,'0'-1'364'0'0,"-1"-1"0"0"0,1 0 0 0 0,0 0 1 0 0,0 1-1 0 0,0-1 0 0 0,0 0 0 0 0,1 0 0 0 0,-1 1 0 0 0,0-1 1 0 0,1 0-1 0 0,-1 1 0 0 0,1-1 0 0 0,-1 0 0 0 0,1 1 0 0 0,0-1 0 0 0,0 1 1 0 0,0-1-1 0 0,0 1 0 0 0,0-1 0 0 0,0 1 0 0 0,0 0 0 0 0,0-1 0 0 0,1 1 1 0 0,-1 0-1 0 0,1 0 0 0 0,-1 0 0 0 0,0 0 0 0 0,1 0 0 0 0,0 0 0 0 0,-1 0 1 0 0,1 1-1 0 0,-1-1 0 0 0,1 1 0 0 0,0-1 0 0 0,1 0 0 0 0,9-1 654 0 0,-1 0 0 0 0,1 1 0 0 0,-1 0 0 0 0,17 1 0 0 0,-9 0-500 0 0,126-11 2897 0 0,-123 7-2898 0 0,-1 0 1 0 0,0-1-1 0 0,0-2 1 0 0,33-14-1 0 0,-21 5 202 0 0,-33 16-624 0 0,1 0-91 0 0,0 1 1 0 0,-1-1-1 0 0,0 1 0 0 0,1-1 1 0 0,-1 1-1 0 0,1-1 1 0 0,-1 1-1 0 0,0-1 0 0 0,1 1 1 0 0,-1 0-1 0 0,0-1 0 0 0,1 1 1 0 0,-1 0-1 0 0,0-1 0 0 0,0 1 1 0 0,0 0-1 0 0,0-1 0 0 0,0 1 1 0 0,0 0-1 0 0,0-1 1 0 0,0 1-1 0 0,0 0 0 0 0,0-1 1 0 0,0 1-1 0 0,0 0 0 0 0,0 0 1 0 0,-1 0-1 0 0,-4 23 35 0 0,5-22-35 0 0,-7 28 126 0 0,2 1-1 0 0,2-1 0 0 0,0 1 0 0 0,2 0 1 0 0,2 0-1 0 0,0 0 0 0 0,2 0 0 0 0,2 0 0 0 0,0-1 1 0 0,2 0-1 0 0,20 52 0 0 0,-24-73-93 0 0,-1-1 0 0 0,0 1 0 0 0,0 0 0 0 0,-1 0 0 0 0,1 9 0 0 0,-2-17-56 0 0,0 0-1 0 0,-1 0 1 0 0,1 0 0 0 0,0 0-1 0 0,-1 0 1 0 0,1 0-1 0 0,-1 0 1 0 0,1 0 0 0 0,-1 0-1 0 0,1-1 1 0 0,-1 1-1 0 0,0 0 1 0 0,1 0-1 0 0,-1 0 1 0 0,0-1 0 0 0,1 1-1 0 0,-1 0 1 0 0,0-1-1 0 0,0 1 1 0 0,0-1 0 0 0,0 1-1 0 0,0-1 1 0 0,0 1-1 0 0,0-1 1 0 0,0 0 0 0 0,-1 1-1 0 0,-29 5-242 0 0,26-5 232 0 0,-110 10-313 0 0,31-5 888 0 0,80-5 572 0 0,5 1-381 0 0,14 0-57 0 0,22 0-26 0 0,188-7 1982 0 0,-129 12-7635 0 0,-53-3-5693 0 0,-30-6 7763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3.321"/>
    </inkml:context>
    <inkml:brush xml:id="br0">
      <inkml:brushProperty name="width" value="0.05" units="cm"/>
      <inkml:brushProperty name="height" value="0.05" units="cm"/>
    </inkml:brush>
  </inkml:definitions>
  <inkml:trace contextRef="#ctx0" brushRef="#br0">278 4 636 0 0,'-13'-1'1209'0'0,"0"-1"0"0"0,0 2 0 0 0,0 0 0 0 0,0 0 0 0 0,0 2 0 0 0,0-1 0 0 0,0 1-1 0 0,1 1 1 0 0,-1 1 0 0 0,1 0 0 0 0,0 0 0 0 0,0 1 0 0 0,-15 8 0 0 0,19-9-559 0 0,1 1 0 0 0,-1 0-1 0 0,1 0 1 0 0,-1 0 0 0 0,2 1 0 0 0,-1 0 0 0 0,1 1-1 0 0,-10 10 1 0 0,15-15-499 0 0,-1 0 0 0 0,1 0 1 0 0,0 1-1 0 0,0-1 0 0 0,-1 0 0 0 0,1 0 0 0 0,1 1 0 0 0,-1-1 0 0 0,0 0 0 0 0,0 1 1 0 0,1-1-1 0 0,0 1 0 0 0,-1-1 0 0 0,1 1 0 0 0,0-1 0 0 0,0 0 0 0 0,0 1 1 0 0,1-1-1 0 0,-1 1 0 0 0,0-1 0 0 0,1 1 0 0 0,0-1 0 0 0,0 0 0 0 0,-1 1 1 0 0,1-1-1 0 0,0 0 0 0 0,1 0 0 0 0,-1 0 0 0 0,0 1 0 0 0,1-1 0 0 0,-1-1 0 0 0,1 1 1 0 0,0 0-1 0 0,-1 0 0 0 0,4 2 0 0 0,2 1 23 0 0,0 0 0 0 0,1 0 0 0 0,0 0 0 0 0,0-1 0 0 0,0 0-1 0 0,0-1 1 0 0,0 0 0 0 0,14 4 0 0 0,72 9 734 0 0,-93-16-904 0 0,22 2-241 0 0,1-1-1 0 0,0-1 1 0 0,41-5 0 0 0,-19-1-3315 0 0,-1-2-3906 0 0,-31 6 4414 0 0,4-1 245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3.679"/>
    </inkml:context>
    <inkml:brush xml:id="br0">
      <inkml:brushProperty name="width" value="0.05" units="cm"/>
      <inkml:brushProperty name="height" value="0.05" units="cm"/>
    </inkml:brush>
  </inkml:definitions>
  <inkml:trace contextRef="#ctx0" brushRef="#br0">88 8 364 0 0,'-6'-2'1389'0'0,"0"0"1"0"0,-1 1-1 0 0,0 0 0 0 0,1 0 0 0 0,-10 1 1 0 0,14 0-988 0 0,1-1-1 0 0,-1 1 1 0 0,0 1 0 0 0,0-1 0 0 0,1 0 0 0 0,-1 0 0 0 0,0 1-1 0 0,1-1 1 0 0,-1 1 0 0 0,0-1 0 0 0,1 1 0 0 0,-1 0 0 0 0,1 0-1 0 0,-1 0 1 0 0,1 0 0 0 0,-1 0 0 0 0,1 0 0 0 0,0 0 0 0 0,-1 0 0 0 0,1 0-1 0 0,0 1 1 0 0,0-1 0 0 0,0 0 0 0 0,-2 3 0 0 0,3-2-180 0 0,0-1 0 0 0,0 1 1 0 0,-1 0-1 0 0,1-1 1 0 0,0 1-1 0 0,0-1 0 0 0,0 1 1 0 0,1-1-1 0 0,-1 1 0 0 0,0-1 1 0 0,1 1-1 0 0,-1-1 0 0 0,1 1 1 0 0,-1-1-1 0 0,1 0 1 0 0,-1 1-1 0 0,1-1 0 0 0,0 0 1 0 0,0 1-1 0 0,0-1 0 0 0,0 0 1 0 0,0 0-1 0 0,0 0 0 0 0,0 0 1 0 0,0 0-1 0 0,0 0 1 0 0,0 0-1 0 0,1 0 0 0 0,-1 0 1 0 0,3 1-1 0 0,2 2 245 0 0,1 0 0 0 0,0-1 0 0 0,0 0 0 0 0,11 4 1 0 0,-17-7-425 0 0,2 1 89 0 0,-1 1 1 0 0,1-2-1 0 0,0 1 0 0 0,0 0 1 0 0,-1 0-1 0 0,1-1 1 0 0,0 0-1 0 0,0 1 0 0 0,-1-1 1 0 0,1 0-1 0 0,0 0 0 0 0,0-1 1 0 0,0 1-1 0 0,-1-1 1 0 0,1 1-1 0 0,0-1 0 0 0,3-1 1 0 0,-5 1-87 0 0,-1 0-1078 0 0,0 0 916 0 0,0 0 1 0 0,0 0-1 0 0,0 1 1 0 0,0-1-1 0 0,0 0 1 0 0,-1 0-1 0 0,1 1 1 0 0,0-1 0 0 0,0 0-1 0 0,0 0 1 0 0,-1 1-1 0 0,1-1 1 0 0,-1 0-1 0 0,1 1 1 0 0,0-1-1 0 0,-1 1 1 0 0,1-1 0 0 0,-1 0-1 0 0,1 1 1 0 0,-1-1-1 0 0,0 1 1 0 0,1-1-1 0 0,-1 1 1 0 0,1-1 0 0 0,-1 1-1 0 0,-1-1 1 0 0,-25-14-6098 0 0,22 12 3156 0 0,-5-2 138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4.581"/>
    </inkml:context>
    <inkml:brush xml:id="br0">
      <inkml:brushProperty name="width" value="0.05" units="cm"/>
      <inkml:brushProperty name="height" value="0.05" units="cm"/>
    </inkml:brush>
  </inkml:definitions>
  <inkml:trace contextRef="#ctx0" brushRef="#br0">0 320 744 0 0,'7'-3'7019'0'0,"-3"7"-6273"0"0,1-1 0 0 0,-1 1 0 0 0,0 0 0 0 0,0 0 0 0 0,0 1 0 0 0,-1-1 0 0 0,0 1 0 0 0,0 0 0 0 0,0-1 0 0 0,0 1 1 0 0,3 9-1 0 0,4 11 1307 0 0,7 33 0 0 0,-3-10 52 0 0,-8-30-1503 0 0,-1-3-35 0 0,0 0-1 0 0,1-1 0 0 0,0 1 0 0 0,2-1 0 0 0,8 14 0 0 0,-25-67 243 0 0,3 9-697 0 0,-16-52 135 0 0,1 9 261 0 0,-18-119 0 0 0,39 181-459 0 0,0 1 0 0 0,0 0-1 0 0,1 0 1 0 0,0 0 0 0 0,0 0 0 0 0,1 0 0 0 0,1 0 0 0 0,0 0-1 0 0,0 0 1 0 0,1 1 0 0 0,0 0 0 0 0,0 0 0 0 0,11-16 0 0 0,-12 21-37 0 0,0-1 0 0 0,0 1 0 0 0,1 0 0 0 0,-1 0 1 0 0,1 0-1 0 0,0 1 0 0 0,0-1 0 0 0,0 1 0 0 0,1 0 0 0 0,-1 0 1 0 0,1 0-1 0 0,-1 1 0 0 0,1 0 0 0 0,0 0 0 0 0,0 0 0 0 0,0 0 1 0 0,0 1-1 0 0,1 0 0 0 0,-1 0 0 0 0,0 0 0 0 0,0 1 1 0 0,1-1-1 0 0,-1 1 0 0 0,0 1 0 0 0,1-1 0 0 0,-1 1 0 0 0,0 0 1 0 0,6 1-1 0 0,-4 1-3 0 0,0-1 0 0 0,-1 1 1 0 0,1 0-1 0 0,-1 1 0 0 0,0-1 1 0 0,0 1-1 0 0,0 1 0 0 0,-1-1 0 0 0,1 1 1 0 0,-1 0-1 0 0,0 0 0 0 0,-1 0 1 0 0,1 1-1 0 0,-1-1 0 0 0,0 1 0 0 0,0 0 1 0 0,-1 1-1 0 0,0-1 0 0 0,0 0 1 0 0,0 1-1 0 0,2 11 0 0 0,-2-9-2 0 0,-1 0-1 0 0,-1 0 1 0 0,0 0-1 0 0,0 0 1 0 0,-1 1 0 0 0,0-1-1 0 0,0 0 1 0 0,-1 0-1 0 0,-1 0 1 0 0,1 0-1 0 0,-1 0 1 0 0,-1 0 0 0 0,0-1-1 0 0,0 1 1 0 0,-1-1-1 0 0,-6 13 1 0 0,1-9-4 0 0,1 0 1 0 0,-1-1-1 0 0,-1 0 1 0 0,0-1 0 0 0,-1 0-1 0 0,0 0 1 0 0,0-1-1 0 0,-14 8 1 0 0,-14 6 24 0 0,-51 23 0 0 0,77-41-17 0 0,30 0 22 0 0,0 0-1 0 0,30 2 1 0 0,-44-6-18 0 0,47 8 520 0 0,60 18-1 0 0,-86-20-330 0 0,-1 2 1 0 0,-1 0 0 0 0,0 2-1 0 0,36 22 1 0 0,-35-18-2944 0 0,-14-11 364 0 0,0 0 1 0 0,0 0-1 0 0,1-1 0 0 0,12 4 0 0 0,-9-4-738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4.969"/>
    </inkml:context>
    <inkml:brush xml:id="br0">
      <inkml:brushProperty name="width" value="0.05" units="cm"/>
      <inkml:brushProperty name="height" value="0.05" units="cm"/>
    </inkml:brush>
  </inkml:definitions>
  <inkml:trace contextRef="#ctx0" brushRef="#br0">393 61 856 0 0,'-1'-11'4648'0'0,"0"8"-4131"0"0,0 1 1 0 0,0-1-1 0 0,-1 0 1 0 0,0 1-1 0 0,1-1 1 0 0,-1 1-1 0 0,0 0 1 0 0,0 0-1 0 0,0 0 1 0 0,-1 0-1 0 0,1 0 1 0 0,0 0-1 0 0,-1 0 1 0 0,-3-1-1 0 0,1 0-5 0 0,0 1 1 0 0,0 0-1 0 0,-1 0 1 0 0,1 1-1 0 0,-1 0 1 0 0,1 0-1 0 0,-7-1 1 0 0,-6 2 230 0 0,1 0 0 0 0,0 1 1 0 0,0 1-1 0 0,-20 4 1 0 0,17-2-220 0 0,1 1 1 0 0,-1 1-1 0 0,1 0 1 0 0,1 2 0 0 0,-1 0-1 0 0,1 1 1 0 0,-26 17 0 0 0,42-25-424 0 0,0 0 0 0 0,0 1 0 0 0,0-1 0 0 0,1 1 0 0 0,-1-1 0 0 0,0 1 1 0 0,1-1-1 0 0,-1 1 0 0 0,1 0 0 0 0,0 0 0 0 0,-1 0 0 0 0,1 0 0 0 0,0 0 1 0 0,0 0-1 0 0,0 0 0 0 0,0 0 0 0 0,1 1 0 0 0,-1-1 0 0 0,1 0 0 0 0,-1 0 0 0 0,1 1 1 0 0,0 3-1 0 0,0-3-18 0 0,1-1 0 0 0,0 1 0 0 0,0 0 0 0 0,1-1 0 0 0,-1 0 0 0 0,0 1 0 0 0,1-1 0 0 0,-1 0 0 0 0,1 1 0 0 0,0-1 0 0 0,0 0 0 0 0,0 0-1 0 0,0 0 1 0 0,0-1 0 0 0,0 1 0 0 0,0 0 0 0 0,1-1 0 0 0,-1 1 0 0 0,4 1 0 0 0,12 5 133 0 0,0 0-1 0 0,1-1 1 0 0,0 0-1 0 0,0-2 0 0 0,0 0 1 0 0,35 3-1 0 0,-29-5-117 0 0,-1-2-1 0 0,1-1 0 0 0,0-1 0 0 0,0-1 1 0 0,26-5-1 0 0,-39 4-663 0 0,1-1 1 0 0,-1 0-1 0 0,13-7 1 0 0,14-8-4248 0 0,-13 6-1609 0 0,-7 4 3363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5.370"/>
    </inkml:context>
    <inkml:brush xml:id="br0">
      <inkml:brushProperty name="width" value="0.05" units="cm"/>
      <inkml:brushProperty name="height" value="0.05" units="cm"/>
    </inkml:brush>
  </inkml:definitions>
  <inkml:trace contextRef="#ctx0" brushRef="#br0">0 61 608 0 0,'0'-6'790'0'0,"2"-29"4576"0"0,8 15 3881 0 0,3 38-6340 0 0,2 54 443 0 0,7 28-1314 0 0,-4-52-4428 0 0,6-5-3659 0 0,-19-36 3405 0 0,2-1 380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5.691"/>
    </inkml:context>
    <inkml:brush xml:id="br0">
      <inkml:brushProperty name="width" value="0.05" units="cm"/>
      <inkml:brushProperty name="height" value="0.05" units="cm"/>
    </inkml:brush>
  </inkml:definitions>
  <inkml:trace contextRef="#ctx0" brushRef="#br0">0 6 1084 0 0,'6'-1'10263'0'0,"6"0"-6102"0"0,33-3-1599 0 0,86 9 2954 0 0,125 2-1505 0 0,-216-9-7667 0 0,-13-1-3824 0 0,-17 2 4660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6.064"/>
    </inkml:context>
    <inkml:brush xml:id="br0">
      <inkml:brushProperty name="width" value="0.05" units="cm"/>
      <inkml:brushProperty name="height" value="0.05" units="cm"/>
    </inkml:brush>
  </inkml:definitions>
  <inkml:trace contextRef="#ctx0" brushRef="#br0">4 253 6681 0 0,'-1'-11'3896'0'0,"-1"-17"1733"0"0,2 27-5466 0 0,0 0-1 0 0,0 0 0 0 0,0 0 0 0 0,0 1 1 0 0,0-1-1 0 0,0 0 0 0 0,0 0 0 0 0,1 1 1 0 0,-1-1-1 0 0,0 0 0 0 0,1 1 0 0 0,-1-1 1 0 0,0 0-1 0 0,1 1 0 0 0,-1-1 0 0 0,1 0 0 0 0,-1 1 1 0 0,1-1-1 0 0,-1 1 0 0 0,1-1 0 0 0,-1 1 1 0 0,1-1-1 0 0,0 1 0 0 0,-1-1 0 0 0,1 1 1 0 0,0 0-1 0 0,-1-1 0 0 0,2 1 0 0 0,1 0 1 0 0,0 0-1 0 0,0 0 1 0 0,-1 1 0 0 0,1 0-1 0 0,-1-1 1 0 0,1 1-1 0 0,-1 0 1 0 0,1 0 0 0 0,-1 0-1 0 0,1 1 1 0 0,-1-1-1 0 0,0 1 1 0 0,1-1 0 0 0,1 3-1 0 0,29 23 753 0 0,-2 1 0 0 0,35 40 1 0 0,-61-62-859 0 0,68 72 1183 0 0,149 149 1833 0 0,-199-204-2641 0 0,-17-17-147 0 0,0 0 1 0 0,0 0-1 0 0,0 0 1 0 0,14 8 0 0 0,-20-14 28 0 0,8-18-187 0 0,-3-21-127 0 0,16-70 0 0 0,-16 86 0 0 0,109-348 0 0 0,-87 292 0 0 0,-6 12-793 0 0,-21 66 16 0 0,9 11-6479 0 0,-7-7 6175 0 0,1 1 0 0 0,-1-1 0 0 0,0 1 0 0 0,3 5 0 0 0,3 6-2094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6.897"/>
    </inkml:context>
    <inkml:brush xml:id="br0">
      <inkml:brushProperty name="width" value="0.05" units="cm"/>
      <inkml:brushProperty name="height" value="0.05" units="cm"/>
    </inkml:brush>
  </inkml:definitions>
  <inkml:trace contextRef="#ctx0" brushRef="#br0">224 144 728 0 0,'-37'-14'1049'0'0,"-74"-30"3647"0"0,95 36-1748 0 0,0-1 0 0 0,-19-14-1 0 0,34 23-2772 0 0,1-1 1 0 0,-1 1-1 0 0,1 0 0 0 0,-1-1 1 0 0,1 1-1 0 0,-1 0 0 0 0,1-1 1 0 0,0 1-1 0 0,-1-1 0 0 0,1 1 1 0 0,-1 0-1 0 0,1-1 0 0 0,0 1 0 0 0,-1-1 1 0 0,1 1-1 0 0,0-1 0 0 0,0 1 1 0 0,-1-1-1 0 0,1 1 0 0 0,0-1 1 0 0,0 0-1 0 0,0 1 0 0 0,0-1 1 0 0,0 1-1 0 0,0-1 0 0 0,0 1 1 0 0,0-1-1 0 0,0 0 0 0 0,0 1 1 0 0,0-1-1 0 0,0 0 0 0 0,1 0 21 0 0,0-1 1 0 0,0 1-1 0 0,0 0 0 0 0,0 0 0 0 0,0 0 0 0 0,0 1 1 0 0,0-1-1 0 0,0 0 0 0 0,0 0 0 0 0,0 0 1 0 0,1 1-1 0 0,1-2 0 0 0,4-1 318 0 0,0 1 1 0 0,1 0-1 0 0,12-3 1 0 0,4 3-177 0 0,0 0 0 0 0,1 2 0 0 0,36 3 0 0 0,27 9-2266 0 0,31 1-6680 0 0,-86-11 5806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6.592"/>
    </inkml:context>
    <inkml:brush xml:id="br0">
      <inkml:brushProperty name="width" value="0.05" units="cm"/>
      <inkml:brushProperty name="height" value="0.05" units="cm"/>
    </inkml:brush>
  </inkml:definitions>
  <inkml:trace contextRef="#ctx0" brushRef="#br0">236 171 4 0 0,'1'-24'8528'0'0,"-2"21"-8080"0"0,0 1 1 0 0,0-1-1 0 0,0 0 1 0 0,0 1-1 0 0,-1-1 0 0 0,1 1 1 0 0,-1 0-1 0 0,0-1 0 0 0,0 1 1 0 0,0 0-1 0 0,0 0 0 0 0,0 0 1 0 0,0 0-1 0 0,-1 0 1 0 0,1 1-1 0 0,0-1 0 0 0,-1 1 1 0 0,1-1-1 0 0,-1 1 0 0 0,0 0 1 0 0,0 0-1 0 0,-4-1 0 0 0,-1 0 55 0 0,1 0-1 0 0,-1 0 0 0 0,0 1 0 0 0,1 0 0 0 0,-1 1 0 0 0,0 0 0 0 0,-11 1 0 0 0,13 0-270 0 0,0 0 0 0 0,0 0 0 0 0,0 1 0 0 0,1 0 0 0 0,-1 1 0 0 0,0-1-1 0 0,1 1 1 0 0,-1 0 0 0 0,1 0 0 0 0,0 1 0 0 0,0-1 0 0 0,0 1-1 0 0,1 0 1 0 0,-1 1 0 0 0,1-1 0 0 0,-5 8 0 0 0,6-9-115 0 0,1 1 0 0 0,0 0 0 0 0,0-1-1 0 0,0 1 1 0 0,0 0 0 0 0,1 0 0 0 0,-1 0 0 0 0,1 1 0 0 0,0-1 0 0 0,0 0 0 0 0,1 0 0 0 0,-1 1 0 0 0,1-1-1 0 0,0 0 1 0 0,0 1 0 0 0,1-1 0 0 0,-1 0 0 0 0,1 1 0 0 0,0-1 0 0 0,0 0 0 0 0,0 0 0 0 0,1 0 0 0 0,-1 0-1 0 0,4 6 1 0 0,1 0 16 0 0,2 0 0 0 0,-1 0 0 0 0,1 0-1 0 0,0-1 1 0 0,1 0 0 0 0,0-1-1 0 0,1 0 1 0 0,0 0 0 0 0,0-1-1 0 0,0-1 1 0 0,1 1 0 0 0,16 6 0 0 0,-18-9-54 0 0,1 0 0 0 0,0 0 0 0 0,0-1 0 0 0,0 0 0 0 0,0-1 0 0 0,0 0 0 0 0,1 0 0 0 0,-1-1 1 0 0,0-1-1 0 0,1 0 0 0 0,-1 0 0 0 0,1-1 0 0 0,-1 0 0 0 0,0-1 0 0 0,14-3 0 0 0,-19 3-77 0 0,0 0-1 0 0,-1 0 1 0 0,1-1-1 0 0,0 1 1 0 0,0-1-1 0 0,-1 0 0 0 0,0 0 1 0 0,1-1-1 0 0,-1 1 1 0 0,-1-1-1 0 0,1 0 1 0 0,0 0-1 0 0,-1 0 1 0 0,0-1-1 0 0,0 1 0 0 0,0-1 1 0 0,-1 1-1 0 0,1-1 1 0 0,-1 0-1 0 0,0 0 1 0 0,-1 0-1 0 0,1 0 1 0 0,-1-1-1 0 0,0 1 0 0 0,0 0 1 0 0,0-1-1 0 0,-1 1 1 0 0,0 0-1 0 0,-1-8 1 0 0,0 3-2 0 0,0-1 1 0 0,-1 0-1 0 0,-1 1 1 0 0,0-1-1 0 0,0 1 1 0 0,-1 0-1 0 0,0 0 1 0 0,-1 0-1 0 0,0 1 1 0 0,0-1-1 0 0,-1 1 1 0 0,0 1-1 0 0,-14-15 1 0 0,10 12-727 0 0,-1 1 0 0 0,0 1-1 0 0,0 0 1 0 0,-1 0 0 0 0,0 1 0 0 0,-1 1-1 0 0,1 0 1 0 0,-1 0 0 0 0,-1 2 0 0 0,1-1 0 0 0,-1 2-1 0 0,0 0 1 0 0,0 0 0 0 0,-1 2 0 0 0,1 0 0 0 0,-1 0-1 0 0,-27 1 1 0 0,20 4-2648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1.548"/>
    </inkml:context>
    <inkml:brush xml:id="br0">
      <inkml:brushProperty name="width" value="0.05" units="cm"/>
      <inkml:brushProperty name="height" value="0.05" units="cm"/>
    </inkml:brush>
  </inkml:definitions>
  <inkml:trace contextRef="#ctx0" brushRef="#br0">0 295 196 0 0,'4'2'380'0'0,"-1"-1"0"0"0,1 1 1 0 0,-1 0-1 0 0,1 0 0 0 0,-1 0 0 0 0,0 0 1 0 0,0 1-1 0 0,0-1 0 0 0,4 5 0 0 0,24 30 1635 0 0,-21-24-1309 0 0,27 38 1746 0 0,-3 0 1 0 0,29 61 0 0 0,-15-27-84 0 0,-33-57-1493 0 0,-11-20-430 0 0,0 1 0 0 0,0-1 0 0 0,1 0 0 0 0,0-1 0 0 0,1 1 0 0 0,-1-1 1 0 0,1 0-1 0 0,9 8 0 0 0,-14-15-336 0 0,0 1 0 0 0,0-1 0 0 0,0 1 0 0 0,0-1 0 0 0,1 0 0 0 0,-1 0 0 0 0,0 1 0 0 0,0-1 0 0 0,0 0 0 0 0,0 0 0 0 0,0 0 0 0 0,1 0 0 0 0,-1 0 0 0 0,0-1 0 0 0,0 1 0 0 0,0 0 0 0 0,0-1 1 0 0,0 1-1 0 0,0 0 0 0 0,0-1 0 0 0,0 1 0 0 0,0-1 0 0 0,0 1 0 0 0,0-1 0 0 0,0 0 0 0 0,0 0 0 0 0,0 1 0 0 0,0-1 0 0 0,0 0 0 0 0,-1 0 0 0 0,2-1 0 0 0,24-33 870 0 0,-24 32-764 0 0,20-39 650 0 0,-2 0-1 0 0,27-85 1 0 0,-44 119-828 0 0,32-102 1184 0 0,-6-2 1 0 0,17-119-1 0 0,-45 221-1169 0 0,-1 4-125 0 0,1 0 0 0 0,0 0-1 0 0,0 0 1 0 0,1 0 0 0 0,3-8 0 0 0,-5 13-527 0 0,3 3 288 0 0,-1 0 0 0 0,1-1 0 0 0,-1 1 0 0 0,1 0 0 0 0,-1 1 1 0 0,0-1-1 0 0,0 0 0 0 0,2 4 0 0 0,3 2-744 0 0,57 53-8484 0 0,-36-37 6455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1.902"/>
    </inkml:context>
    <inkml:brush xml:id="br0">
      <inkml:brushProperty name="width" value="0.05" units="cm"/>
      <inkml:brushProperty name="height" value="0.05" units="cm"/>
    </inkml:brush>
  </inkml:definitions>
  <inkml:trace contextRef="#ctx0" brushRef="#br0">25 1 660 0 0,'-10'67'13050'0'0,"2"-14"-7766"0"0,1 26-1813 0 0,7-68-3082 0 0,0 0-1 0 0,1 0 1 0 0,0 0-1 0 0,1 0 1 0 0,0 0-1 0 0,1 0 0 0 0,0-1 1 0 0,1 1-1 0 0,8 17 1 0 0,-10-24-318 0 0,0-1 1 0 0,1 1-1 0 0,-1-1 1 0 0,1 1 0 0 0,-1-1-1 0 0,1 0 1 0 0,0 0-1 0 0,1 0 1 0 0,-1 0-1 0 0,0-1 1 0 0,1 1-1 0 0,-1-1 1 0 0,1 0 0 0 0,0 0-1 0 0,0 0 1 0 0,0 0-1 0 0,0-1 1 0 0,6 2-1 0 0,-4-2-548 0 0,-1 0-1 0 0,1-1 0 0 0,-1 0 0 0 0,1 0 1 0 0,9-1-1 0 0,29-10-7965 0 0,-26 3 5632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255"/>
    </inkml:context>
    <inkml:brush xml:id="br0">
      <inkml:brushProperty name="width" value="0.05" units="cm"/>
      <inkml:brushProperty name="height" value="0.05" units="cm"/>
    </inkml:brush>
  </inkml:definitions>
  <inkml:trace contextRef="#ctx0" brushRef="#br0">45 148 520 0 0,'-14'-8'3118'0'0,"12"-2"3634"0"0,25 0-2241 0 0,12-1-1056 0 0,18-7-359 0 0,-51 16-2930 0 0,1 1 0 0 0,0 0 0 0 0,-1-1-1 0 0,0 0 1 0 0,1 1 0 0 0,-1-1 0 0 0,0 0 0 0 0,0 0 0 0 0,0 0 0 0 0,0 0 0 0 0,0-1 0 0 0,0 1 0 0 0,-1-1 0 0 0,1 1 0 0 0,1-4 0 0 0,-3 5-112 0 0,1 0 0 0 0,-1 0-1 0 0,0 0 1 0 0,1-1 0 0 0,-1 1 0 0 0,0 0 0 0 0,0 0 0 0 0,0-1-1 0 0,0 1 1 0 0,0 0 0 0 0,0 0 0 0 0,0 0 0 0 0,0-1 0 0 0,0 1 0 0 0,-1 0-1 0 0,1 0 1 0 0,0 0 0 0 0,-1 0 0 0 0,1-1 0 0 0,-1 1 0 0 0,1 0-1 0 0,-1 0 1 0 0,-1-2 0 0 0,0 1-2 0 0,0 1 0 0 0,0-1-1 0 0,0 0 1 0 0,-1 0 0 0 0,1 1 0 0 0,0 0-1 0 0,-1-1 1 0 0,1 1 0 0 0,-1 0 0 0 0,-3-1 0 0 0,-2 0 14 0 0,0 0 1 0 0,1 0 0 0 0,-1 1 0 0 0,0 0 0 0 0,0 0 0 0 0,-13 2 0 0 0,12 0-10 0 0,1 0 1 0 0,0 1-1 0 0,-15 4 0 0 0,21-5-55 0 0,1-1 1 0 0,0 0-1 0 0,-1 1 0 0 0,1-1 0 0 0,0 1 0 0 0,0-1 0 0 0,0 1 0 0 0,0 0 0 0 0,-1-1 0 0 0,1 1 0 0 0,0 0 0 0 0,0 0 0 0 0,0 0 0 0 0,0-1 0 0 0,1 1 0 0 0,-1 0 0 0 0,0 1 0 0 0,0-1 1 0 0,1 0-1 0 0,-1 0 0 0 0,0 0 0 0 0,1 0 0 0 0,-1 0 0 0 0,1 1 0 0 0,-1-1 0 0 0,1 0 0 0 0,0 0 0 0 0,0 1 0 0 0,0-1 0 0 0,-1 0 0 0 0,1 1 0 0 0,0-1 0 0 0,1 2 0 0 0,0 0-103 0 0,0-1-1 0 0,0 0 0 0 0,0 0 0 0 0,0 0 0 0 0,1 0 0 0 0,-1 1 0 0 0,1-2 0 0 0,-1 1 0 0 0,1 0 1 0 0,0 0-1 0 0,0 0 0 0 0,0-1 0 0 0,3 2 0 0 0,29 17-1602 0 0,-12-9-2309 0 0,43 13-1 0 0,-33-15 1344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598"/>
    </inkml:context>
    <inkml:brush xml:id="br0">
      <inkml:brushProperty name="width" value="0.05" units="cm"/>
      <inkml:brushProperty name="height" value="0.05" units="cm"/>
    </inkml:brush>
  </inkml:definitions>
  <inkml:trace contextRef="#ctx0" brushRef="#br0">43 1 860 0 0,'-10'3'1911'0'0,"5"-1"321"0"0,0-1-1 0 0,1 1 0 0 0,-1 1 0 0 0,-8 4 0 0 0,13-7-2059 0 0,0 1-1 0 0,0-1 1 0 0,0 0-1 0 0,0 1 1 0 0,0-1-1 0 0,-1 1 1 0 0,1-1-1 0 0,0 1 1 0 0,0-1-1 0 0,0 0 1 0 0,0 1 0 0 0,0-1-1 0 0,1 1 1 0 0,-1-1-1 0 0,0 0 1 0 0,0 1-1 0 0,0-1 1 0 0,0 1-1 0 0,0-1 1 0 0,0 0-1 0 0,1 1 1 0 0,-1-1-1 0 0,0 1 1 0 0,0-1-1 0 0,1 0 1 0 0,-1 1-1 0 0,0-1 1 0 0,0 0-1 0 0,1 0 1 0 0,-1 1-1 0 0,0-1 1 0 0,1 0-1 0 0,-1 0 1 0 0,1 1-1 0 0,-1-1 1 0 0,0 0-1 0 0,1 0 1 0 0,-1 0 0 0 0,1 0-1 0 0,-1 1 1 0 0,1-1-1 0 0,16 9 1869 0 0,0-4-1017 0 0,-1 0-1 0 0,1-1 0 0 0,0-1 0 0 0,0-1 0 0 0,31 1 0 0 0,88-10 1201 0 0,-93 4-1401 0 0,-23 4-1385 0 0,-12 0-3235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967"/>
    </inkml:context>
    <inkml:brush xml:id="br0">
      <inkml:brushProperty name="width" value="0.05" units="cm"/>
      <inkml:brushProperty name="height" value="0.05" units="cm"/>
    </inkml:brush>
  </inkml:definitions>
  <inkml:trace contextRef="#ctx0" brushRef="#br0">41 0 7365 0 0,'-7'3'3705'0'0,"1"1"-1"0"0,0 0 1 0 0,0 0 0 0 0,-9 7 0 0 0,17-10-3430 0 0,0 0 0 0 0,0 0 0 0 0,0 0 0 0 0,0 0 1 0 0,0-1-1 0 0,0 1 0 0 0,0-1 0 0 0,0 1 0 0 0,3-1 0 0 0,-3 0-192 0 0,144-1 3152 0 0,-39-2-4134 0 0,-51 1-2612 0 0,8-5-5452 0 0,-30 3 5779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3.523"/>
    </inkml:context>
    <inkml:brush xml:id="br0">
      <inkml:brushProperty name="width" value="0.05" units="cm"/>
      <inkml:brushProperty name="height" value="0.05" units="cm"/>
    </inkml:brush>
  </inkml:definitions>
  <inkml:trace contextRef="#ctx0" brushRef="#br0">8 62 596 0 0,'0'-1'521'0'0,"-1"0"0"0"0,0 0-1 0 0,0 0 1 0 0,1-1 0 0 0,-1 1-1 0 0,0 0 1 0 0,1 0 0 0 0,-1 0 0 0 0,1-1-1 0 0,0 1 1 0 0,-1 0 0 0 0,1 0-1 0 0,0-1 1 0 0,0 1 0 0 0,0 0 0 0 0,0-1-1 0 0,0 1 1 0 0,0 0 0 0 0,0-3 0 0 0,1 4-164 0 0,-1-1 0 0 0,1 1 0 0 0,-1-1 0 0 0,1 1 0 0 0,-1-1 0 0 0,1 1 0 0 0,-1 0 0 0 0,1-1 0 0 0,0 1 0 0 0,-1 0 0 0 0,1-1 1 0 0,0 1-1 0 0,-1 0 0 0 0,1 0 0 0 0,0 0 0 0 0,-1 0 0 0 0,2-1 0 0 0,14 1 199 0 0,123 7 4884 0 0,-96-3-4440 0 0,0-2-1 0 0,0-1 1 0 0,0-3 0 0 0,53-8 0 0 0,-88 8-735 0 0,0 0 0 0 0,0-1 1 0 0,14-7-1 0 0,9-3 546 0 0,-30 12-693 0 0,-11 42 120 0 0,5-21-142 0 0,1 0-1 0 0,0 0 1 0 0,2 1 0 0 0,0 0-1 0 0,1-1 1 0 0,2 1 0 0 0,0-1 0 0 0,1 1-1 0 0,0-1 1 0 0,2 1 0 0 0,1-1 0 0 0,0 0-1 0 0,2-1 1 0 0,0 1 0 0 0,1-1 0 0 0,1-1-1 0 0,0 1 1 0 0,2-1 0 0 0,0-1 0 0 0,1 0-1 0 0,16 17 1 0 0,26 20-96 0 0,-35-36 0 0 0,-1 0 0 0 0,22 29 0 0 0,-40-46 0 0 0,0-1 0 0 0,0 1 0 0 0,-1-1 0 0 0,1 1 0 0 0,0-1 0 0 0,0 1 0 0 0,-1-1 0 0 0,1 0 0 0 0,-1 1 0 0 0,1-1 0 0 0,0 1 0 0 0,-1-1 0 0 0,1 0 0 0 0,-1 0 0 0 0,1 1 0 0 0,-1-1 0 0 0,1 0 0 0 0,-1 0 0 0 0,1 1 0 0 0,-1-1 0 0 0,1 0 0 0 0,-1 0 0 0 0,0 0 0 0 0,-7 2 0 0 0,0-1 0 0 0,0 0 0 0 0,0 0 0 0 0,-1-1 0 0 0,1 0 0 0 0,-9-2 0 0 0,-17 1 0 0 0,-81 1 0 0 0,-166 23 0 0 0,279-22 0 0 0,1-1 0 0 0,0 0 0 0 0,0 0 0 0 0,0 0 0 0 0,0 0 0 0 0,0 0 0 0 0,1 0 0 0 0,-1 1 0 0 0,0-1 0 0 0,0 0 0 0 0,0 1 0 0 0,0-1 0 0 0,0 0 0 0 0,1 1 0 0 0,-1-1 0 0 0,0 1 0 0 0,0 0 0 0 0,1-1 0 0 0,-1 1 0 0 0,0-1 0 0 0,0 2 0 0 0,1-2 0 0 0,0 0 0 0 0,0 1 0 0 0,0-1 0 0 0,0 0 0 0 0,0 0 0 0 0,-1 1 0 0 0,1-1 0 0 0,0 0 0 0 0,0 0 0 0 0,0 1 0 0 0,1-1 0 0 0,-1 0 0 0 0,0 0 0 0 0,0 1 0 0 0,0-1 0 0 0,0 0 0 0 0,0 0 0 0 0,0 1 0 0 0,0-1 0 0 0,0 0 0 0 0,0 0 0 0 0,0 0 0 0 0,1 1 0 0 0,-1-1 0 0 0,0 0 0 0 0,0 0 0 0 0,0 0 0 0 0,0 0 0 0 0,1 1 0 0 0,-1-1 0 0 0,0 0 0 0 0,0 0 0 0 0,0 0 0 0 0,1 0 0 0 0,-1 0 0 0 0,0 0 0 0 0,0 0 0 0 0,1 1 0 0 0,-1-1 0 0 0,0 0 0 0 0,0 0 0 0 0,1 0 0 0 0,-1 0 0 0 0,0 0 0 0 0,11 2 0 0 0,-10-2 0 0 0,63 8-2035 0 0,0-3-1 0 0,93-4 1 0 0,-76-2-209 0 0,-54 1-1826 0 0,-2-2 585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4.064"/>
    </inkml:context>
    <inkml:brush xml:id="br0">
      <inkml:brushProperty name="width" value="0.05" units="cm"/>
      <inkml:brushProperty name="height" value="0.05" units="cm"/>
    </inkml:brush>
  </inkml:definitions>
  <inkml:trace contextRef="#ctx0" brushRef="#br0">63 294 112 0 0,'0'0'4684'0'0,"-3"1"-2765"0"0,-7 1-43 0 0,7-1-81 0 0,-7-7 2900 0 0,7 4-4252 0 0,0 0 1 0 0,1-1-1 0 0,-1 1 0 0 0,0-1 0 0 0,1 0 0 0 0,0 1 0 0 0,0-1 0 0 0,0 0 0 0 0,0 0 0 0 0,0-1 0 0 0,0 1 1 0 0,1 0-1 0 0,0-1 0 0 0,-2-3 0 0 0,2 1-72 0 0,0 0 1 0 0,0 0-1 0 0,1 0 1 0 0,-1 0-1 0 0,1 0 1 0 0,0 0-1 0 0,1 0 1 0 0,1-6 0 0 0,0 2-141 0 0,0 1 0 0 0,1-1 0 0 0,0 1 0 0 0,1 0 0 0 0,0 0 0 0 0,0 0 0 0 0,1 0 0 0 0,0 1 0 0 0,1 0 0 0 0,7-9 0 0 0,-4 7 83 0 0,1 0 0 0 0,0 1 0 0 0,1 1 0 0 0,22-15 1 0 0,-29 21-221 0 0,-1 0 1 0 0,1 0 0 0 0,0 0 0 0 0,0 0-1 0 0,0 1 1 0 0,0-1 0 0 0,0 1 0 0 0,0 0-1 0 0,1 0 1 0 0,-1 1 0 0 0,0-1 0 0 0,1 1 0 0 0,-1 0-1 0 0,0 0 1 0 0,0 0 0 0 0,1 1 0 0 0,-1 0-1 0 0,0-1 1 0 0,8 4 0 0 0,-11-4-71 0 0,-1 0-1 0 0,1 1 1 0 0,0-1 0 0 0,0 1 0 0 0,0-1 0 0 0,0 1-1 0 0,-1-1 1 0 0,1 1 0 0 0,0-1 0 0 0,-1 1 0 0 0,1-1-1 0 0,0 1 1 0 0,-1 0 0 0 0,1-1 0 0 0,-1 1-1 0 0,1 0 1 0 0,-1 0 0 0 0,1 0 0 0 0,-1-1 0 0 0,1 1-1 0 0,-1 0 1 0 0,0 0 0 0 0,0 0 0 0 0,1 0 0 0 0,-1 0-1 0 0,0 1 1 0 0,0-1-6 0 0,-1 1 1 0 0,1 0-1 0 0,-1-1 0 0 0,1 1 0 0 0,-1-1 0 0 0,1 1 1 0 0,-1-1-1 0 0,0 0 0 0 0,0 1 0 0 0,0-1 1 0 0,0 0-1 0 0,0 1 0 0 0,-2 1 0 0 0,-3 2-43 0 0,0 0-1 0 0,0 0 1 0 0,0 0-1 0 0,-1-1 1 0 0,-7 4 0 0 0,-6 1-114 0 0,9-4-136 0 0,0 1 1 0 0,0 0-1 0 0,-13 9 0 0 0,24-15 106 0 0,0 1 0 0 0,1 0 151 0 0,-1 0 0 0 0,1 0 0 0 0,0 0 0 0 0,0 0 0 0 0,0 0 1 0 0,-1 0-1 0 0,1-1 0 0 0,0 1 0 0 0,0 0 0 0 0,0-1 0 0 0,0 1 0 0 0,0 0 0 0 0,0-1 0 0 0,0 1 0 0 0,1-1 0 0 0,0 1 0 0 0,23 7-120 0 0,-24-8 121 0 0,10 3-26 0 0,42 11-6 0 0,0 3 0 0 0,64 29 0 0 0,-109-42 81 0 0,0 0 1 0 0,0 1-1 0 0,14 11 1 0 0,-20-15-11 0 0,-1 1 1 0 0,1-1 0 0 0,-1 1-1 0 0,1-1 1 0 0,-1 1-1 0 0,1 0 1 0 0,-1-1-1 0 0,0 1 1 0 0,0 0-1 0 0,0 0 1 0 0,0 0 0 0 0,0 0-1 0 0,0 0 1 0 0,-1 0-1 0 0,1 0 1 0 0,-1 0-1 0 0,1 0 1 0 0,-1 0-1 0 0,0 1 1 0 0,0-1 0 0 0,0 3-1 0 0,0-3 2 0 0,-1 1 1 0 0,0-1-1 0 0,0 0 1 0 0,0 0-1 0 0,0 0 0 0 0,-1 0 1 0 0,1 0-1 0 0,0 0 0 0 0,-1-1 1 0 0,1 1-1 0 0,-1 0 1 0 0,0-1-1 0 0,1 1 0 0 0,-1-1 1 0 0,0 1-1 0 0,0-1 0 0 0,0 0 1 0 0,0 0-1 0 0,-3 1 1 0 0,-4 2 39 0 0,0 0 1 0 0,-1-1-1 0 0,-9 3 1 0 0,-11 0 27 0 0,0-1 0 0 0,0-1 0 0 0,-1-2 1 0 0,-35-2-1 0 0,-14-4-2388 0 0,68 2 140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4.438"/>
    </inkml:context>
    <inkml:brush xml:id="br0">
      <inkml:brushProperty name="width" value="0.05" units="cm"/>
      <inkml:brushProperty name="height" value="0.05" units="cm"/>
    </inkml:brush>
  </inkml:definitions>
  <inkml:trace contextRef="#ctx0" brushRef="#br0">17 31 9665 0 0,'-2'-3'5614'0'0,"-5"-9"1345"0"0,2 1 500 0 0,3 7-9843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5.181"/>
    </inkml:context>
    <inkml:brush xml:id="br0">
      <inkml:brushProperty name="width" value="0.05" units="cm"/>
      <inkml:brushProperty name="height" value="0.05" units="cm"/>
    </inkml:brush>
  </inkml:definitions>
  <inkml:trace contextRef="#ctx0" brushRef="#br0">55 241 740 0 0,'4'15'8668'0'0,"2"30"-3968"0"0,1 5-2468 0 0,26 111 3110 0 0,-25-130-4661 0 0,2-1 0 0 0,1 0-1 0 0,18 32 1 0 0,-23-52-1082 0 0,-4-6-199 0 0,1 0 0 0 0,-1 1 0 0 0,0-1 0 0 0,0 1 0 0 0,0 0 0 0 0,0-1 0 0 0,0 7 0 0 0,-6-6-3706 0 0,4-5 4225 0 0,0 0-1 0 0,0 0 1 0 0,0 0 0 0 0,0 0 0 0 0,-1 0-1 0 0,1 1 1 0 0,0-1 0 0 0,0 0-1 0 0,0 0 1 0 0,-1 0 0 0 0,1 0 0 0 0,0 0-1 0 0,0 0 1 0 0,0 0 0 0 0,-1 0 0 0 0,1 0-1 0 0,0 0 1 0 0,0 0 0 0 0,0 0-1 0 0,-1 0 1 0 0,1 0 0 0 0,0 0 0 0 0,0 0-1 0 0,0 0 1 0 0,-1 0 0 0 0,1 0-1 0 0,0 0 1 0 0,0 0 0 0 0,0-1 0 0 0,-1 1-1 0 0,1 0 1 0 0,-7-5-329 0 0,1-1 0 0 0,-1 0-1 0 0,1 0 1 0 0,1 0 0 0 0,-1-1-1 0 0,1 0 1 0 0,0 0 0 0 0,1 0-1 0 0,-6-13 1 0 0,-30-76-753 0 0,38 89 1063 0 0,-19-53 1484 0 0,-26-121-1 0 0,45 169-836 0 0,0 0-1 0 0,1 0 0 0 0,1 0 1 0 0,0 0-1 0 0,1 0 0 0 0,0 0 1 0 0,0 0-1 0 0,2 0 0 0 0,-1 0 1 0 0,2 1-1 0 0,-1-1 0 0 0,1 1 1 0 0,7-12-1 0 0,-6 15-185 0 0,0-1-1 0 0,1 1 1 0 0,0-1 0 0 0,0 2-1 0 0,1-1 1 0 0,0 1-1 0 0,1 0 1 0 0,-1 0 0 0 0,2 1-1 0 0,-1 0 1 0 0,0 1 0 0 0,1-1-1 0 0,0 2 1 0 0,0-1 0 0 0,17-5-1 0 0,-15 7-86 0 0,1 1-1 0 0,-1-1 0 0 0,1 2 0 0 0,0-1 0 0 0,0 2 0 0 0,0 0 0 0 0,0 0 0 0 0,-1 1 1 0 0,1 0-1 0 0,0 1 0 0 0,0 0 0 0 0,-1 1 0 0 0,0 1 0 0 0,15 6 0 0 0,-20-8-189 0 0,0 1-1 0 0,0-1 0 0 0,-1 1 0 0 0,1 1 1 0 0,-1-1-1 0 0,0 1 0 0 0,0 0 0 0 0,0 1 1 0 0,-1-1-1 0 0,1 1 0 0 0,-1-1 0 0 0,0 1 1 0 0,0 1-1 0 0,-1-1 0 0 0,0 0 0 0 0,0 1 1 0 0,0 0-1 0 0,0 0 0 0 0,-1 0 0 0 0,0 0 1 0 0,0 0-1 0 0,-1 0 0 0 0,0 0 0 0 0,0 1 1 0 0,0-1-1 0 0,-1 0 0 0 0,0 1 0 0 0,0 6 1 0 0,-2-3-43 0 0,0-1 1 0 0,0 0 0 0 0,-1 0-1 0 0,0 0 1 0 0,-1 0 0 0 0,0 0-1 0 0,-1-1 1 0 0,1 1 0 0 0,-1-1-1 0 0,-1 0 1 0 0,0-1 0 0 0,0 1-1 0 0,0-1 1 0 0,-15 11 0 0 0,1 0 10 0 0,-2-1 0 0 0,0-2 0 0 0,-49 26-1 0 0,56-33-40 0 0,5-2 1 0 0,1-1 0 0 0,0 0 0 0 0,-1-1 0 0 0,0 0 0 0 0,0-1 0 0 0,-1 0 0 0 0,-16 3-1 0 0,53-5 51 0 0,0 1-1 0 0,0 1 0 0 0,33 7 0 0 0,-42-6 29 0 0,-1 1 1 0 0,0 1-1 0 0,0 0 0 0 0,0 1 0 0 0,-1 0 0 0 0,16 11 1 0 0,-22-11 16 0 0,0 1 0 0 0,-1-1 1 0 0,0 2-1 0 0,0-1 0 0 0,-1 1 1 0 0,0 0-1 0 0,-1 0 1 0 0,9 17-1 0 0,19 27-461 0 0,-30-49-174 0 0,8 11-3126 0 0,3-6-5165 0 0,-8-7 5553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7.227"/>
    </inkml:context>
    <inkml:brush xml:id="br0">
      <inkml:brushProperty name="width" value="0.05" units="cm"/>
      <inkml:brushProperty name="height" value="0.05" units="cm"/>
    </inkml:brush>
  </inkml:definitions>
  <inkml:trace contextRef="#ctx0" brushRef="#br0">0 35 588 0 0,'2'-2'15532'0'0,"11"2"-10320"0"0,53-2-2094 0 0,-15 0-2040 0 0,83-14 131 0 0,-42 3-1078 0 0,-91 13-119 0 0,-1 0 0 0 0,1 1-1 0 0,0-1 1 0 0,-1 0 0 0 0,1 0 0 0 0,0 0 0 0 0,-1 1 0 0 0,1-1-1 0 0,-1 0 1 0 0,1 0 0 0 0,0 1 0 0 0,-1-1 0 0 0,1 1 0 0 0,-1-1 0 0 0,1 0-1 0 0,-1 1 1 0 0,1-1 0 0 0,-1 1 0 0 0,0-1 0 0 0,1 1 0 0 0,-1 0 0 0 0,1-1-1 0 0,-1 1 1 0 0,0-1 0 0 0,0 1 0 0 0,1 0 0 0 0,-1-1 0 0 0,0 1-1 0 0,0 0 1 0 0,0-1 0 0 0,0 1 0 0 0,0 0 0 0 0,0-1 0 0 0,0 1 0 0 0,0 0-1 0 0,0-1 1 0 0,0 1 0 0 0,0 1 0 0 0,-3 32 310 0 0,2-30-276 0 0,-18 85 449 0 0,-78 237 563 0 0,14-51-41 0 0,71-233-739 0 0,2 0-1 0 0,3 0 1 0 0,0 1 0 0 0,3 0-1 0 0,2 0 1 0 0,2 0 0 0 0,1 0-1 0 0,9 54 1 0 0,-6-69-278 0 0,-4-21 0 0 0,1 1 0 0 0,0-1 0 0 0,1 1 0 0 0,0-1 0 0 0,0 0 0 0 0,3 9 0 0 0,-4-16-14 0 0,-1 1-1 0 0,0-1 1 0 0,0 0-1 0 0,0 1 1 0 0,1-1-1 0 0,-1 1 1 0 0,0-1-1 0 0,1 0 1 0 0,-1 1-1 0 0,0-1 1 0 0,1 0-1 0 0,-1 0 1 0 0,0 1-1 0 0,1-1 1 0 0,-1 0-1 0 0,0 0 1 0 0,1 1-1 0 0,-1-1 1 0 0,1 0-1 0 0,-1 0 1 0 0,0 0-1 0 0,1 0 1 0 0,-1 0-1 0 0,1 0 1 0 0,-1 1-1 0 0,1-1 1 0 0,-1 0-1 0 0,1 0 1 0 0,-1 0-1 0 0,0-1 1 0 0,1 1-1 0 0,-1 0 1 0 0,1 0-1 0 0,-1 0 1 0 0,1 0-1 0 0,-1 0 1 0 0,1 0-1 0 0,-1-1 1 0 0,0 1-1 0 0,1 0 1 0 0,-1 0-1 0 0,0-1 1 0 0,1 1-1 0 0,-1 0 1 0 0,0 0-1 0 0,1-1 1 0 0,-1 1-1 0 0,0 0 1 0 0,1-1-1 0 0,16-21-1347 0 0,-15 19 1140 0 0,72-97-11426 0 0,-53 71 8423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5.818"/>
    </inkml:context>
    <inkml:brush xml:id="br0">
      <inkml:brushProperty name="width" value="0.05" units="cm"/>
      <inkml:brushProperty name="height" value="0.05" units="cm"/>
    </inkml:brush>
  </inkml:definitions>
  <inkml:trace contextRef="#ctx0" brushRef="#br0">73 339 9993 0 0,'0'7'12948'0'0,"0"8"-6724"0"0,-2-16-6033 0 0,1 1 1 0 0,0-1 0 0 0,0 0-1 0 0,0 0 1 0 0,0 0 0 0 0,0 1-1 0 0,0-1 1 0 0,0 0 0 0 0,1 0-1 0 0,-1 0 1 0 0,0-1 0 0 0,0 1-1 0 0,1 0 1 0 0,-1 0 0 0 0,0-2-1 0 0,-16-27-22 0 0,8 8-126 0 0,1 0 0 0 0,2-1 0 0 0,0 0 1 0 0,-4-35-1 0 0,9 52-37 0 0,0 0 1 0 0,1 0 0 0 0,0 0-1 0 0,1-1 1 0 0,-1 1-1 0 0,1 0 1 0 0,0 0-1 0 0,1 0 1 0 0,-1 1 0 0 0,1-1-1 0 0,0 0 1 0 0,1 0-1 0 0,-1 1 1 0 0,1 0-1 0 0,0-1 1 0 0,1 1 0 0 0,-1 0-1 0 0,1 1 1 0 0,0-1-1 0 0,0 1 1 0 0,1-1-1 0 0,8-6 1 0 0,-5 6-7 0 0,0 1 0 0 0,0 0 0 0 0,0 0 0 0 0,0 1 0 0 0,1 0 0 0 0,-1 1 0 0 0,1 0 0 0 0,-1 0 0 0 0,1 0 0 0 0,0 1 0 0 0,0 1 0 0 0,0 0 0 0 0,0 0 0 0 0,12 2 0 0 0,-16-2 0 0 0,1 1 0 0 0,-1 0 0 0 0,0 0 0 0 0,0 0 0 0 0,0 1 0 0 0,-1 0 0 0 0,1 0 0 0 0,0 0 0 0 0,-1 0 0 0 0,1 1 0 0 0,-1 0 0 0 0,0 0 0 0 0,1 0 0 0 0,-1 0 0 0 0,-1 1 0 0 0,1-1 0 0 0,-1 1 0 0 0,1 0 0 0 0,-1 0 0 0 0,0 0 0 0 0,0 1 0 0 0,-1-1 0 0 0,1 1 0 0 0,-1-1 0 0 0,0 1 0 0 0,1 6 0 0 0,-2-7-39 0 0,-1-1 1 0 0,1 0-1 0 0,-1 1 1 0 0,0-1-1 0 0,0 1 1 0 0,-1-1-1 0 0,1 0 0 0 0,-1 1 1 0 0,0-1-1 0 0,1 0 1 0 0,-1 1-1 0 0,-1-1 0 0 0,1 0 1 0 0,0 0-1 0 0,-1 0 1 0 0,0 0-1 0 0,0 0 1 0 0,0 0-1 0 0,0-1 0 0 0,-4 6 1 0 0,3-5-16 0 0,0 0 0 0 0,0-1 0 0 0,-1 1-1 0 0,1 0 1 0 0,0-1 0 0 0,-1 0 0 0 0,0 0 0 0 0,1 0 0 0 0,-1 0 0 0 0,0 0 0 0 0,0-1 0 0 0,0 0 0 0 0,0 0 0 0 0,0 0 0 0 0,-7 1 0 0 0,36-1 57 0 0,1 1 1 0 0,-1 1 0 0 0,0 1 0 0 0,0 2 0 0 0,0 0 0 0 0,0 2-1 0 0,-1 0 1 0 0,0 2 0 0 0,-1 0 0 0 0,0 2 0 0 0,-1 1 0 0 0,40 30 0 0 0,-59-41 14 0 0,0 0 0 0 0,-1 0 1 0 0,1 1-1 0 0,-1-1 1 0 0,0 1-1 0 0,0 0 1 0 0,0 0-1 0 0,0-1 0 0 0,0 1 1 0 0,-1 0-1 0 0,1 1 1 0 0,-1-1-1 0 0,0 0 1 0 0,0 0-1 0 0,1 7 1 0 0,-2-8-1 0 0,0 1 1 0 0,0-1 0 0 0,-1 0-1 0 0,1 1 1 0 0,-1-1 0 0 0,1 0-1 0 0,-1 1 1 0 0,0-1 0 0 0,0 0-1 0 0,0 0 1 0 0,0 0 0 0 0,0 1-1 0 0,0-1 1 0 0,-1-1 0 0 0,1 1-1 0 0,-1 0 1 0 0,0 0 0 0 0,1 0 0 0 0,-1-1-1 0 0,0 1 1 0 0,0-1 0 0 0,-4 3-1 0 0,-7 4 42 0 0,0-1-1 0 0,-1-1 0 0 0,0 0 1 0 0,0-1-1 0 0,0 0 1 0 0,-1-2-1 0 0,1 1 0 0 0,-20 1 1 0 0,-9-1-103 0 0,-68-1 0 0 0,87-4-160 0 0,-22 0-2349 0 0,-69-9 1 0 0,115 10 2429 0 0,-15-4-2257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176"/>
    </inkml:context>
    <inkml:brush xml:id="br0">
      <inkml:brushProperty name="width" value="0.05" units="cm"/>
      <inkml:brushProperty name="height" value="0.05" units="cm"/>
    </inkml:brush>
  </inkml:definitions>
  <inkml:trace contextRef="#ctx0" brushRef="#br0">0 76 7773 0 0,'2'-7'1746'0'0,"1"0"0"0"0,0 0 0 0 0,0 0 1 0 0,0 0-1 0 0,1 0 0 0 0,7-10 0 0 0,-10 16-1591 0 0,0 0-1 0 0,0 0 1 0 0,0-1-1 0 0,0 1 1 0 0,0 0 0 0 0,0 0-1 0 0,1 0 1 0 0,-1 0-1 0 0,0 0 1 0 0,0 1-1 0 0,1-1 1 0 0,-1 0-1 0 0,1 0 1 0 0,-1 1 0 0 0,1-1-1 0 0,-1 1 1 0 0,1-1-1 0 0,-1 1 1 0 0,1 0-1 0 0,-1 0 1 0 0,1 0-1 0 0,-1 0 1 0 0,1 0-1 0 0,-1 0 1 0 0,1 0 0 0 0,0 0-1 0 0,-1 0 1 0 0,1 1-1 0 0,-1-1 1 0 0,1 1-1 0 0,-1-1 1 0 0,0 1-1 0 0,1-1 1 0 0,-1 1 0 0 0,1 0-1 0 0,-1 0 1 0 0,0 0-1 0 0,2 1 1 0 0,5 5 158 0 0,-1 0 0 0 0,0 0 1 0 0,0 1-1 0 0,-1 0 0 0 0,0 0 0 0 0,6 10 1 0 0,27 59 962 0 0,-32-64-1074 0 0,16 39 844 0 0,-10-23-1916 0 0,0 0-4240 0 0,-12-26 2384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559"/>
    </inkml:context>
    <inkml:brush xml:id="br0">
      <inkml:brushProperty name="width" value="0.05" units="cm"/>
      <inkml:brushProperty name="height" value="0.05" units="cm"/>
    </inkml:brush>
  </inkml:definitions>
  <inkml:trace contextRef="#ctx0" brushRef="#br0">89 22 7557 0 0,'-18'-3'3583'0'0,"0"0"3255"0"0,-35-10 3663 0 0,187 11-6262 0 0,84 21-4806 0 0,-213-18-186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915"/>
    </inkml:context>
    <inkml:brush xml:id="br0">
      <inkml:brushProperty name="width" value="0.05" units="cm"/>
      <inkml:brushProperty name="height" value="0.05" units="cm"/>
    </inkml:brush>
  </inkml:definitions>
  <inkml:trace contextRef="#ctx0" brushRef="#br0">1 422 8157 0 0,'0'-2'523'0'0,"0"0"0"0"0,0 1 0 0 0,0-1 1 0 0,1 0-1 0 0,-1 0 0 0 0,1 0 0 0 0,-1 1 0 0 0,1-1 0 0 0,0 0 1 0 0,0 0-1 0 0,0 1 0 0 0,0-1 0 0 0,0 1 0 0 0,0-1 1 0 0,0 1-1 0 0,0-1 0 0 0,1 1 0 0 0,-1 0 0 0 0,0 0 1 0 0,3-2-1 0 0,-2 2-280 0 0,0 1 0 0 0,0-1 1 0 0,0 0-1 0 0,0 1 0 0 0,0 0 1 0 0,0-1-1 0 0,0 1 0 0 0,0 0 1 0 0,1 0-1 0 0,-1 0 0 0 0,0 0 1 0 0,0 1-1 0 0,0-1 0 0 0,0 1 1 0 0,2 0-1 0 0,7 3-7 0 0,-2 0 1 0 0,1 0-1 0 0,0 1 0 0 0,-1 1 1 0 0,16 11-1 0 0,13 14 676 0 0,66 71 0 0 0,-28-25 58 0 0,105 77 964 0 0,-159-143-1627 0 0,-21-10-247 0 0,3-12 229 0 0,-7-27 279 0 0,3-1 0 0 0,4-49 0 0 0,-1 51-342 0 0,28-219 698 0 0,-26 223-861 0 0,41-179-52 0 0,-40 187-11 0 0,3-38-2161 0 0,12 96-10009 0 0,-13-15 9007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7.569"/>
    </inkml:context>
    <inkml:brush xml:id="br0">
      <inkml:brushProperty name="width" value="0.05" units="cm"/>
      <inkml:brushProperty name="height" value="0.05" units="cm"/>
    </inkml:brush>
  </inkml:definitions>
  <inkml:trace contextRef="#ctx0" brushRef="#br0">41 256 820 0 0,'-1'33'4596'0'0,"2"-28"-2970"0"0,-1 1 0 0 0,0-1 0 0 0,0 1 0 0 0,-1-1 0 0 0,1 0 0 0 0,-1 1 0 0 0,-7 11 4291 0 0,1-21-4375 0 0,-4-13-973 0 0,8 9-304 0 0,0 0 0 0 0,1-1 1 0 0,0 0-1 0 0,1 1 0 0 0,0-1 1 0 0,0 0-1 0 0,1 0 0 0 0,0 1 1 0 0,1-1-1 0 0,1-9 0 0 0,1 1 12 0 0,0 0 0 0 0,1 0 0 0 0,1 1 0 0 0,8-18 0 0 0,-9 26-156 0 0,0 0 0 0 0,0 1-1 0 0,1-1 1 0 0,-1 1 0 0 0,2 0-1 0 0,-1 0 1 0 0,1 1 0 0 0,0 0-1 0 0,1 0 1 0 0,-1 0 0 0 0,1 1-1 0 0,1 0 1 0 0,-1 0 0 0 0,0 0-1 0 0,17-6 1 0 0,-18 9-57 0 0,0 0 0 0 0,0 0 1 0 0,0 1-1 0 0,0 0 0 0 0,0 0 0 0 0,0 0 0 0 0,1 1 0 0 0,-1 0 1 0 0,0 0-1 0 0,0 0 0 0 0,0 1 0 0 0,1 0 0 0 0,-1 0 1 0 0,0 1-1 0 0,0-1 0 0 0,0 1 0 0 0,-1 1 0 0 0,1-1 0 0 0,0 1 1 0 0,-1 0-1 0 0,0 0 0 0 0,0 1 0 0 0,6 4 0 0 0,-9-6-61 0 0,0-1-1 0 0,0 1 0 0 0,0 0 0 0 0,0 0 1 0 0,0 0-1 0 0,0 0 0 0 0,-1 0 1 0 0,1 0-1 0 0,-1 0 0 0 0,0 1 1 0 0,1-1-1 0 0,-1 0 0 0 0,0 1 0 0 0,-1-1 1 0 0,1 1-1 0 0,0-1 0 0 0,-1 1 1 0 0,1 0-1 0 0,-1-1 0 0 0,0 1 0 0 0,0 0 1 0 0,0-1-1 0 0,0 1 0 0 0,0 0 1 0 0,-1 2-1 0 0,0-1-55 0 0,-1 0 0 0 0,0 0 0 0 0,0 0 0 0 0,0 0 0 0 0,0 0 0 0 0,0-1 0 0 0,-1 1 0 0 0,0-1 0 0 0,1 0 0 0 0,-1 0 0 0 0,-1 0 0 0 0,1 0 0 0 0,0 0 1 0 0,-6 3-1 0 0,-3 1-224 0 0,1-1 1 0 0,-1 0-1 0 0,-1-1 1 0 0,-14 5-1 0 0,-21 8-1111 0 0,48-17 1360 0 0,0-1 0 0 0,0 1 0 0 0,0-1 0 0 0,0 1 0 0 0,0-1 0 0 0,0 0 0 0 0,0 1 0 0 0,0-1-1 0 0,0 1 1 0 0,0-1 0 0 0,0 1 0 0 0,1-1 0 0 0,-1 0 0 0 0,0 1 0 0 0,0-1 0 0 0,1 0 0 0 0,-1 1 0 0 0,0-1 0 0 0,0 0-1 0 0,1 1 1 0 0,-1-1 0 0 0,0 0 0 0 0,1 1 0 0 0,-1-1 0 0 0,0 0 0 0 0,1 0 0 0 0,-1 0 0 0 0,0 1 0 0 0,1-1-1 0 0,-1 0 1 0 0,1 0 0 0 0,-1 0 0 0 0,1 0 0 0 0,0 1 0 0 0,17 9-17 0 0,6 2 22 0 0,72 38 117 0 0,-85-44-43 0 0,-1 1-1 0 0,-1 0 1 0 0,1 1 0 0 0,-1-1 0 0 0,0 2-1 0 0,12 16 1 0 0,-19-23-15 0 0,0 1-1 0 0,0-1 1 0 0,0 1 0 0 0,0 0-1 0 0,-1-1 1 0 0,0 1-1 0 0,1 0 1 0 0,-1 0 0 0 0,0 0-1 0 0,0 0 1 0 0,-1 1-1 0 0,1-1 1 0 0,-1 0-1 0 0,1 0 1 0 0,-1 0 0 0 0,0 0-1 0 0,0 1 1 0 0,-1-1-1 0 0,1 0 1 0 0,-1 0 0 0 0,1 0-1 0 0,-1 0 1 0 0,0 0-1 0 0,0 0 1 0 0,0 0-1 0 0,-1 0 1 0 0,1 0 0 0 0,-1 0-1 0 0,0 0 1 0 0,1-1-1 0 0,-1 1 1 0 0,-3 2 0 0 0,0 0 10 0 0,0-1 1 0 0,0 1 0 0 0,0-2 0 0 0,0 1 0 0 0,-1 0 0 0 0,0-1-1 0 0,0 0 1 0 0,0 0 0 0 0,0-1 0 0 0,0 0 0 0 0,0 0 0 0 0,0 0-1 0 0,-1-1 1 0 0,-11 2 0 0 0,-10-2-593 0 0,1-2 0 0 0,-1-1-1 0 0,-36-6 1 0 0,-32-12-7474 0 0,83 17 4657 0 0,4-1 482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064"/>
    </inkml:context>
    <inkml:brush xml:id="br0">
      <inkml:brushProperty name="width" value="0.05" units="cm"/>
      <inkml:brushProperty name="height" value="0.05" units="cm"/>
    </inkml:brush>
  </inkml:definitions>
  <inkml:trace contextRef="#ctx0" brushRef="#br0">86 16 680 0 0,'0'0'1350'0'0,"-18"-16"10106"0"0,13 20-10862 0 0,0 0 0 0 0,1 0 0 0 0,-1 0 0 0 0,1 1 0 0 0,0-1 0 0 0,0 1 0 0 0,0 0 0 0 0,1 1 1 0 0,0-1-1 0 0,0 0 0 0 0,0 1 0 0 0,1 0 0 0 0,-1-1 0 0 0,2 1 0 0 0,-3 7 0 0 0,1 1 194 0 0,0-1-1 0 0,1 1 1 0 0,0 0 0 0 0,1 0 0 0 0,2 27-1 0 0,-1-36-665 0 0,1 1 0 0 0,-1-1 0 0 0,2 1 0 0 0,-1-1 0 0 0,0 0 0 0 0,1 1 0 0 0,0-1 0 0 0,1 0 0 0 0,-1 0 0 0 0,1 0 0 0 0,0 0 1 0 0,0-1-1 0 0,0 1 0 0 0,1-1 0 0 0,-1 0 0 0 0,1 0 0 0 0,0 0 0 0 0,0 0 0 0 0,1-1 0 0 0,-1 1 0 0 0,1-1 0 0 0,0 0 0 0 0,-1-1 0 0 0,1 1 0 0 0,1-1 0 0 0,6 2 0 0 0,-3-1-74 0 0,1-1 1 0 0,-1 0-1 0 0,1-1 1 0 0,0 0-1 0 0,0 0 1 0 0,0-1-1 0 0,-1-1 1 0 0,1 0-1 0 0,0 0 1 0 0,-1-1-1 0 0,1 0 1 0 0,0 0-1 0 0,-1-1 0 0 0,12-5 1 0 0,-12 4-358 0 0,1-1 0 0 0,-1 0 1 0 0,13-9-1 0 0,-8 1-2869 0 0,-2-1-4083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437"/>
    </inkml:context>
    <inkml:brush xml:id="br0">
      <inkml:brushProperty name="width" value="0.05" units="cm"/>
      <inkml:brushProperty name="height" value="0.05" units="cm"/>
    </inkml:brush>
  </inkml:definitions>
  <inkml:trace contextRef="#ctx0" brushRef="#br0">38 45 792 0 0,'-18'-2'3445'0'0,"-1"-3"11943"0"0,22 3-14108 0 0,14-3 43 0 0,1 1 1 0 0,-1 0-1 0 0,0 1 1 0 0,1 1-1 0 0,22 1 1 0 0,9-3-1304 0 0,-1-2-3285 0 0,-32 0-5510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822"/>
    </inkml:context>
    <inkml:brush xml:id="br0">
      <inkml:brushProperty name="width" value="0.05" units="cm"/>
      <inkml:brushProperty name="height" value="0.05" units="cm"/>
    </inkml:brush>
  </inkml:definitions>
  <inkml:trace contextRef="#ctx0" brushRef="#br0">51 196 496 0 0,'-3'-2'304'0'0,"-23"-10"3525"0"0,4-6 8002 0 0,25 14-10003 0 0,1-2-1320 0 0,0 1 1 0 0,0 0-1 0 0,1 0 1 0 0,0 0-1 0 0,0 1 1 0 0,0-1-1 0 0,1 1 1 0 0,-1 1-1 0 0,1-1 1 0 0,0 1-1 0 0,11-5 1 0 0,13-4 1162 0 0,36-9 1 0 0,-59 19-1440 0 0,54-13 1416 0 0,103-12 1 0 0,-11 3-144 0 0,-140 22-6666 0 0,-24 7-1877 0 0,0-1 3512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4.619"/>
    </inkml:context>
    <inkml:brush xml:id="br0">
      <inkml:brushProperty name="width" value="0.05" units="cm"/>
      <inkml:brushProperty name="height" value="0.05" units="cm"/>
    </inkml:brush>
  </inkml:definitions>
  <inkml:trace contextRef="#ctx0" brushRef="#br0">19 4 200 0 0,'-7'-1'2083'0'0,"7"1"-1957"0"0,-1 0 0 0 0,1 0 0 0 0,0 0 0 0 0,-1 0 0 0 0,1 0 0 0 0,-1 0-1 0 0,1 0 1 0 0,0 0 0 0 0,-1 0 0 0 0,1 0 0 0 0,-1 0 0 0 0,1 0 0 0 0,0 0 0 0 0,-1 0 0 0 0,1 0 0 0 0,-1 0 0 0 0,1 1 0 0 0,0-1 0 0 0,-1 0 0 0 0,1 0 0 0 0,0 0 0 0 0,-1 1 0 0 0,1-1 0 0 0,0 0 0 0 0,-1 0 0 0 0,1 1 0 0 0,0-1 0 0 0,-2 2 1675 0 0,34 11 2169 0 0,1-5-2505 0 0,1-1 0 0 0,-1-2-1 0 0,61 2 1 0 0,103-14 1772 0 0,-172 4-2604 0 0,0-1-1 0 0,0-1 1 0 0,0-1-1 0 0,38-16 1 0 0,-62 22-445 0 0,-1 2-162 0 0,0 1 0 0 0,-1-1 0 0 0,1 0 0 0 0,0 1 0 0 0,-1-1 0 0 0,0 0 0 0 0,0 1 1 0 0,1-1-1 0 0,-4 4 0 0 0,-6 18 65 0 0,0 1 1 0 0,1 1-1 0 0,2-1 1 0 0,0 1-1 0 0,2 0 0 0 0,1 1 1 0 0,1-1-1 0 0,1 39 1 0 0,3-33 175 0 0,2-1 1 0 0,1 1-1 0 0,1-1 1 0 0,2 0-1 0 0,1 0 0 0 0,21 50 1 0 0,57 96 1080 0 0,-62-133-924 0 0,-7 4 183 0 0,-17-47-605 0 0,0-1 0 0 0,0 0 0 0 0,0 1 0 0 0,0-1 0 0 0,0 1 0 0 0,0-1-1 0 0,0 0 1 0 0,0 1 0 0 0,0-1 0 0 0,0 1 0 0 0,0-1 0 0 0,-1 0 0 0 0,1 1-1 0 0,0-1 1 0 0,0 0 0 0 0,0 1 0 0 0,0-1 0 0 0,-1 0 0 0 0,1 1 0 0 0,0-1-1 0 0,0 0 1 0 0,-1 1 0 0 0,1-1 0 0 0,0 0 0 0 0,0 1 0 0 0,-1-1 0 0 0,1 0 0 0 0,0 0-1 0 0,-1 0 1 0 0,1 1 0 0 0,-1-1 0 0 0,1 0 0 0 0,0 0 0 0 0,-1 0 0 0 0,1 0-1 0 0,0 0 1 0 0,-1 0 0 0 0,1 0 0 0 0,-1 1 0 0 0,-16 1-57 0 0,-45-3-15 0 0,33-1 27 0 0,-1 2 0 0 0,1 0-1 0 0,0 2 1 0 0,-51 11 0 0 0,80-13 58 0 0,0 0 1 0 0,0 0 0 0 0,0 0 0 0 0,0 0 0 0 0,0 0-1 0 0,0 0 1 0 0,0 0 0 0 0,1 0 0 0 0,-1 0 0 0 0,0 0-1 0 0,0 0 1 0 0,0 0 0 0 0,0 0 0 0 0,0 0 0 0 0,0 0-1 0 0,0 0 1 0 0,0 0 0 0 0,0 0 0 0 0,0 0 0 0 0,0 0-1 0 0,0 1 1 0 0,0-1 0 0 0,0 0 0 0 0,0 0 0 0 0,0 0-1 0 0,0 0 1 0 0,0 0 0 0 0,0 0 0 0 0,0 0-1 0 0,0 0 1 0 0,0 0 0 0 0,0 0 0 0 0,0 0 0 0 0,0 0-1 0 0,0 0 1 0 0,0 0 0 0 0,0 0 0 0 0,0 0 0 0 0,0 0-1 0 0,0 1 1 0 0,0-1 0 0 0,0 0 0 0 0,0 0 0 0 0,0 0-1 0 0,0 0 1 0 0,-1 0 0 0 0,1 0 0 0 0,0 0 0 0 0,0 0-1 0 0,0 0 1 0 0,0 0 0 0 0,11 2 324 0 0,15 1 31 0 0,177-20 1162 0 0,-88 3-928 0 0,-100 12-2857 0 0,-2-1-5390 0 0,-2 0 3265 0 0,-7 2 1206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5.512"/>
    </inkml:context>
    <inkml:brush xml:id="br0">
      <inkml:brushProperty name="width" value="0.05" units="cm"/>
      <inkml:brushProperty name="height" value="0.05" units="cm"/>
    </inkml:brush>
  </inkml:definitions>
  <inkml:trace contextRef="#ctx0" brushRef="#br0">58 47 120 0 0,'0'-9'2171'0'0,"3"-29"14334"0"0,-5 39-16368 0 0,1 0 1 0 0,-1-1-1 0 0,1 1 0 0 0,-1 0 0 0 0,1 0 0 0 0,-1 0 0 0 0,1 0 0 0 0,0 0 0 0 0,-1 1 0 0 0,1-1 0 0 0,0 0 1 0 0,0 1-1 0 0,0-1 0 0 0,0 1 0 0 0,0-1 0 0 0,-1 3 0 0 0,-15 29 1262 0 0,17-32-1330 0 0,-4 7 233 0 0,1 0 0 0 0,0 0 0 0 0,0 0 1 0 0,1 0-1 0 0,0 0 0 0 0,0 1 0 0 0,1-1 1 0 0,1 1-1 0 0,-1-1 0 0 0,1 1 0 0 0,0-1 1 0 0,1 1-1 0 0,0-1 0 0 0,3 10 0 0 0,-2-12-172 0 0,0 0-1 0 0,0 1 1 0 0,1-1-1 0 0,0 0 0 0 0,1 0 1 0 0,-1-1-1 0 0,1 1 0 0 0,0-1 1 0 0,0 0-1 0 0,1 0 1 0 0,-1 0-1 0 0,1 0 0 0 0,0-1 1 0 0,1 0-1 0 0,-1 0 1 0 0,1 0-1 0 0,-1-1 0 0 0,10 4 1 0 0,2-1 0 0 0,-1 0-1 0 0,1-1 1 0 0,0-1 0 0 0,1-1 0 0 0,-1 0 0 0 0,1-2 0 0 0,-1 0 0 0 0,1 0 0 0 0,-1-2-1 0 0,1 0 1 0 0,0-1 0 0 0,-1-1 0 0 0,0-1 0 0 0,20-6 0 0 0,4-8-1002 0 0,-38 17 254 0 0,-1 0-1 0 0,0-1 1 0 0,0 1-1 0 0,0-1 1 0 0,0 0-1 0 0,0 0 1 0 0,-1 0-1 0 0,4-4 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7.575"/>
    </inkml:context>
    <inkml:brush xml:id="br0">
      <inkml:brushProperty name="width" value="0.05" units="cm"/>
      <inkml:brushProperty name="height" value="0.05" units="cm"/>
    </inkml:brush>
  </inkml:definitions>
  <inkml:trace contextRef="#ctx0" brushRef="#br0">281 40 200 0 0,'-2'-4'608'0'0,"0"1"1"0"0,-1 0-1 0 0,1-1 1 0 0,-1 1-1 0 0,0 0 1 0 0,0 0-1 0 0,0 1 0 0 0,0-1 1 0 0,-1 1-1 0 0,-4-3 1 0 0,5 4-273 0 0,0 0 1 0 0,1 0 0 0 0,-1 1-1 0 0,0-1 1 0 0,0 1 0 0 0,1 0-1 0 0,-1 0 1 0 0,0 0 0 0 0,0 0-1 0 0,1 0 1 0 0,-1 1 0 0 0,0-1-1 0 0,0 1 1 0 0,1 0 0 0 0,-1 0-1 0 0,-4 2 1 0 0,-6 2 315 0 0,2 2 1 0 0,-1-1-1 0 0,1 1 1 0 0,0 1 0 0 0,0 0-1 0 0,1 1 1 0 0,0 0-1 0 0,1 0 1 0 0,-16 20-1 0 0,16-16-86 0 0,0-1-1 0 0,1 1 0 0 0,1 1 1 0 0,0-1-1 0 0,0 1 1 0 0,1 1-1 0 0,1-1 0 0 0,-4 20 1 0 0,8-27-356 0 0,0 1 1 0 0,0 0-1 0 0,0-1 1 0 0,1 1-1 0 0,1 0 1 0 0,-1-1-1 0 0,1 1 1 0 0,1-1-1 0 0,-1 1 1 0 0,1-1-1 0 0,0 1 1 0 0,1-1 0 0 0,0 0-1 0 0,0 0 1 0 0,1 0-1 0 0,-1-1 1 0 0,1 1-1 0 0,1-1 1 0 0,-1 0-1 0 0,1 0 1 0 0,1 0-1 0 0,-1-1 1 0 0,9 8-1 0 0,-5-7-110 0 0,-1 0-1 0 0,1 0 0 0 0,0 0 0 0 0,1-1 0 0 0,-1-1 0 0 0,1 0 0 0 0,0 0 0 0 0,0-1 0 0 0,0 0 0 0 0,1 0 0 0 0,-1-1 0 0 0,1-1 1 0 0,-1 0-1 0 0,1 0 0 0 0,0-1 0 0 0,17-2 0 0 0,-10-1-324 0 0,1-1 0 0 0,-1-1 0 0 0,0 0 0 0 0,34-15 0 0 0,-42 15-333 0 0,0 0-1 0 0,-1-1 1 0 0,0 0-1 0 0,0 0 1 0 0,0-1 0 0 0,0 0-1 0 0,-1 0 1 0 0,-1-1-1 0 0,1 0 1 0 0,6-10 0 0 0,-13 17-43 0 0,0-1 0 0 0,0 1 0 0 0,0-1 0 0 0,-1 1 0 0 0,1 0 0 0 0,0-1 0 0 0,-1 1 0 0 0,1-1 0 0 0,-1 0 0 0 0,1 1 0 0 0,-1-1 0 0 0,0 1 0 0 0,1-3 0 0 0,-5-2-2020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5.883"/>
    </inkml:context>
    <inkml:brush xml:id="br0">
      <inkml:brushProperty name="width" value="0.05" units="cm"/>
      <inkml:brushProperty name="height" value="0.05" units="cm"/>
    </inkml:brush>
  </inkml:definitions>
  <inkml:trace contextRef="#ctx0" brushRef="#br0">61 47 6817 0 0,'-57'-12'12137'0'0,"56"12"-12073"0"0,1 0 1 0 0,0 0-1 0 0,0 0 0 0 0,0 0 1 0 0,0 0-1 0 0,0 0 1 0 0,0 0-1 0 0,0 0 1 0 0,0 0-1 0 0,-1 0 1 0 0,1 0-1 0 0,0 0 0 0 0,0 0 1 0 0,0 0-1 0 0,0 0 1 0 0,0 0-1 0 0,0 0 1 0 0,-1-1 386 0 0,1 1-387 0 0,0 0 1 0 0,0 0-1 0 0,0 0 0 0 0,0 0 1 0 0,0 0-1 0 0,0 0 1 0 0,0 0-1 0 0,0 0 1 0 0,0 0-1 0 0,0-1 1 0 0,0 1-1 0 0,0 0 0 0 0,0 0 1 0 0,0 0-1 0 0,0 0 1 0 0,0 0-1 0 0,0 0 1 0 0,0 0-1 0 0,0 0 1 0 0,0-1-1 0 0,0 1 0 0 0,0 0 1 0 0,0 0-1 0 0,0 0 1 0 0,0 0-1 0 0,0 0 1 0 0,0 0-1 0 0,0 0 0 0 0,0 0 1 0 0,0 0-1 0 0,0-1 1 0 0,15-4 575 0 0,1 1 0 0 0,-1 0 1 0 0,1 1-1 0 0,-1 0 1 0 0,1 1-1 0 0,22 1 0 0 0,21-4-913 0 0,-53 4-720 0 0,11-1-1007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210"/>
    </inkml:context>
    <inkml:brush xml:id="br0">
      <inkml:brushProperty name="width" value="0.05" units="cm"/>
      <inkml:brushProperty name="height" value="0.05" units="cm"/>
    </inkml:brush>
  </inkml:definitions>
  <inkml:trace contextRef="#ctx0" brushRef="#br0">53 49 192 0 0,'-16'-4'1648'0'0,"12"3"-370"0"0,-1 0 0 0 0,0 0 0 0 0,1-1 0 0 0,-1 1 0 0 0,1-1 0 0 0,-6-3 4846 0 0,11 4-5991 0 0,-1 1 0 0 0,0-1 0 0 0,0 0 0 0 0,1 0 0 0 0,-1 1 0 0 0,0-1 0 0 0,1 1 0 0 0,-1-1 0 0 0,1 0 0 0 0,-1 1 0 0 0,1-1 0 0 0,-1 1 0 0 0,1-1 0 0 0,-1 1 0 0 0,1-1 0 0 0,0 1 0 0 0,-1-1 0 0 0,1 1 0 0 0,0 0 0 0 0,-1-1 0 0 0,1 1 0 0 0,0 0 0 0 0,-1 0 0 0 0,1 0 0 0 0,1-1 0 0 0,24-4 1517 0 0,-20 4-1067 0 0,32-4 1570 0 0,38-2 1 0 0,-36 7-4017 0 0,-2 2-4808 0 0,-30-2 3819 0 0,0-1 409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549"/>
    </inkml:context>
    <inkml:brush xml:id="br0">
      <inkml:brushProperty name="width" value="0.05" units="cm"/>
      <inkml:brushProperty name="height" value="0.05" units="cm"/>
    </inkml:brush>
  </inkml:definitions>
  <inkml:trace contextRef="#ctx0" brushRef="#br0">1 11 160 0 0,'0'0'1104'0'0,"14"-5"9729"0"0,33 7-3531 0 0,2 0-3686 0 0,83 1-251 0 0,-34-9-1407 0 0,-57 1-4001 0 0,-37 5 1620 0 0,10-1-9371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876"/>
    </inkml:context>
    <inkml:brush xml:id="br0">
      <inkml:brushProperty name="width" value="0.05" units="cm"/>
      <inkml:brushProperty name="height" value="0.05" units="cm"/>
    </inkml:brush>
  </inkml:definitions>
  <inkml:trace contextRef="#ctx0" brushRef="#br0">40 0 7121 0 0,'-5'3'1767'0'0,"1"-1"-562"0"0,0 1 0 0 0,0-1 1 0 0,0 1-1 0 0,0 0 1 0 0,0 1-1 0 0,1-1 1 0 0,-4 4-1 0 0,7-6-1114 0 0,-1-1 0 0 0,1 1 0 0 0,0-1 1 0 0,0 1-1 0 0,0-1 0 0 0,0 0 0 0 0,0 1 0 0 0,0-1 0 0 0,0 1 0 0 0,0-1 0 0 0,0 1 0 0 0,1-1 1 0 0,-1 0-1 0 0,0 1 0 0 0,0-1 0 0 0,0 1 0 0 0,0-1 0 0 0,1 1 0 0 0,-1-1 0 0 0,0 0 1 0 0,0 1-1 0 0,1-1 0 0 0,-1 0 0 0 0,0 1 0 0 0,0-1 0 0 0,1 0 0 0 0,-1 1 0 0 0,0-1 1 0 0,1 0-1 0 0,-1 0 0 0 0,1 0 0 0 0,-1 1 0 0 0,0-1 0 0 0,1 0 0 0 0,-1 0 0 0 0,1 0 1 0 0,-1 0-1 0 0,1 1 0 0 0,19 6 957 0 0,-18-7-718 0 0,18 5 378 0 0,0-2-1 0 0,0 0 1 0 0,0-1-1 0 0,1-2 1 0 0,-1 0-1 0 0,26-3 1 0 0,-14 3-3457 0 0,-18 0-6494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9.387"/>
    </inkml:context>
    <inkml:brush xml:id="br0">
      <inkml:brushProperty name="width" value="0.05" units="cm"/>
      <inkml:brushProperty name="height" value="0.05" units="cm"/>
    </inkml:brush>
  </inkml:definitions>
  <inkml:trace contextRef="#ctx0" brushRef="#br0">3 81 7641 0 0,'0'-3'2418'0'0,"-2"-7"4054"0"0,3 3-4121 0 0,-1 6-2307 0 0,1 1 0 0 0,0-1 0 0 0,0 1 0 0 0,0-1 0 0 0,-1 1-1 0 0,1-1 1 0 0,0 1 0 0 0,0 0 0 0 0,0 0 0 0 0,0-1 0 0 0,0 1-1 0 0,0 0 1 0 0,0 0 0 0 0,0 0 0 0 0,0 0 0 0 0,0 0 0 0 0,0 0-1 0 0,0 0 1 0 0,1 0 0 0 0,147-3 1126 0 0,273-41-1 0 0,-366 36-1784 0 0,-55 8 603 0 0,-1 0 1 0 0,1 0 0 0 0,-1 0 0 0 0,1 0 0 0 0,-1 0-1 0 0,1 1 1 0 0,-1-1 0 0 0,1 0 0 0 0,-1 0 0 0 0,0 1-1 0 0,1-1 1 0 0,-1 0 0 0 0,1 0 0 0 0,-1 1 0 0 0,0-1-1 0 0,1 0 1 0 0,-1 1 0 0 0,1-1 0 0 0,-1 1-1 0 0,0-1 1 0 0,0 0 0 0 0,1 1 0 0 0,-1-1 0 0 0,0 1-1 0 0,0-1 1 0 0,0 1 0 0 0,1-1 0 0 0,-1 1 0 0 0,0-1-1 0 0,0 1 1 0 0,0-1 0 0 0,0 1 0 0 0,0-1 0 0 0,0 1-1 0 0,0 0 1 0 0,-1 21 107 0 0,0-15-93 0 0,0 30 345 0 0,2 1 0 0 0,2-1-1 0 0,1 0 1 0 0,2 0 0 0 0,10 37 0 0 0,67 175 1905 0 0,-73-225-2070 0 0,-3-9-70 0 0,-1 1 0 0 0,-1-1 0 0 0,0 1-1 0 0,-1-1 1 0 0,-1 1 0 0 0,0 1 0 0 0,0 27 0 0 0,-3-42-130 0 0,0 1 0 0 0,-1-1 0 0 0,1 1 0 0 0,-1 0 0 0 0,0-1 0 0 0,0 0 0 0 0,0 1 0 0 0,0-1 0 0 0,0 1 0 0 0,-1-1 0 0 0,1 0 0 0 0,-1 0 0 0 0,1 0 0 0 0,-1 0 0 0 0,0 0 0 0 0,0 0 1 0 0,0-1-1 0 0,0 1 0 0 0,0 0 0 0 0,0-1 0 0 0,0 0 0 0 0,-1 1 0 0 0,1-1 0 0 0,-1 0 0 0 0,1 0 0 0 0,0 0 0 0 0,-5 0 0 0 0,-6 3-69 0 0,-1-2 0 0 0,0 0-1 0 0,-27 1 1 0 0,26-2 73 0 0,-251 8 916 0 0,271-9-525 0 0,358-28 3751 0 0,-332 28-9685 0 0,-18 0-1553 0 0,-7 0 3934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102"/>
    </inkml:context>
    <inkml:brush xml:id="br0">
      <inkml:brushProperty name="width" value="0.05" units="cm"/>
      <inkml:brushProperty name="height" value="0.05" units="cm"/>
    </inkml:brush>
  </inkml:definitions>
  <inkml:trace contextRef="#ctx0" brushRef="#br0">123 273 5949 0 0,'-3'4'5893'0'0,"-6"13"-391"0"0,8-15-4957 0 0,1 0 0 0 0,-1 0 0 0 0,0 0-1 0 0,0 0 1 0 0,0 0 0 0 0,0 0 0 0 0,0 0-1 0 0,0-1 1 0 0,-2 3 0 0 0,-6-3 3019 0 0,-2-12-2740 0 0,6 2-601 0 0,0-1-1 0 0,0 0 0 0 0,0 0 0 0 0,1 0 1 0 0,1 0-1 0 0,0-1 0 0 0,0 1 0 0 0,1-1 0 0 0,0 0 1 0 0,1 0-1 0 0,1 0 0 0 0,-1 1 0 0 0,2-1 0 0 0,-1 0 1 0 0,4-16-1 0 0,-2 20-156 0 0,-1 0 0 0 0,1 0 0 0 0,1 0 0 0 0,-1 1 0 0 0,1-1 0 0 0,0 1 0 0 0,1-1 1 0 0,0 1-1 0 0,0 0 0 0 0,8-9 0 0 0,-8 11-32 0 0,0 0 0 0 0,1 0 1 0 0,-1 1-1 0 0,1 0 0 0 0,-1 0 0 0 0,1 0 1 0 0,0 0-1 0 0,0 1 0 0 0,1 0 0 0 0,-1 0 1 0 0,0 0-1 0 0,1 1 0 0 0,-1 0 0 0 0,1 0 1 0 0,5-1-1 0 0,-4 2-29 0 0,-1 0 0 0 0,0 0 0 0 0,0 1 0 0 0,1 0 0 0 0,-1 0 0 0 0,0 0 0 0 0,0 0 0 0 0,0 1 0 0 0,0 0 0 0 0,0 1 0 0 0,-1-1 0 0 0,1 1 0 0 0,-1 0 0 0 0,1 1 0 0 0,-1-1 0 0 0,0 1 0 0 0,0 0 0 0 0,-1 0 0 0 0,1 1 0 0 0,5 7 0 0 0,-7-9-30 0 0,0 1-1 0 0,0 1 1 0 0,0-1-1 0 0,-1 0 1 0 0,0 1-1 0 0,0-1 1 0 0,0 1-1 0 0,-1-1 1 0 0,1 1-1 0 0,-1 0 1 0 0,0 0-1 0 0,0 0 1 0 0,-1 0-1 0 0,1 0 1 0 0,-1 0-1 0 0,0 0 1 0 0,-1 0-1 0 0,1-1 0 0 0,-1 1 1 0 0,0 0-1 0 0,0 0 1 0 0,-1 0-1 0 0,1 0 1 0 0,-1-1-1 0 0,-4 9 1 0 0,1-5 5 0 0,0-1 0 0 0,-1 1 0 0 0,0-1 0 0 0,0 0 1 0 0,-1-1-1 0 0,1 0 0 0 0,-14 10 0 0 0,-4 0-144 0 0,-29 15-1 0 0,30-19-139 0 0,23-11 163 0 0,17-3-226 0 0,25-1 361 0 0,1 2 0 0 0,78 9-1 0 0,-92-4 39 0 0,-1 1 0 0 0,1 1 0 0 0,-1 2-1 0 0,-1 1 1 0 0,29 13 0 0 0,-48-18-29 0 0,0 0 0 0 0,-1 0 1 0 0,1 1-1 0 0,-1 0 0 0 0,0 0 0 0 0,0 1 1 0 0,8 7-1 0 0,-14-11 5 0 0,1 0 1 0 0,-1 0-1 0 0,0-1 0 0 0,1 1 1 0 0,-1 0-1 0 0,0 0 0 0 0,0 0 1 0 0,0 0-1 0 0,0 0 0 0 0,-1 1 1 0 0,1-1-1 0 0,0 0 1 0 0,-1 0-1 0 0,0 0 0 0 0,1 1 1 0 0,-1-1-1 0 0,0 0 0 0 0,0 1 1 0 0,0-1-1 0 0,-1 0 0 0 0,1 0 1 0 0,-1 1-1 0 0,1-1 0 0 0,-1 0 1 0 0,1 0-1 0 0,-1 0 0 0 0,0 0 1 0 0,0 0-1 0 0,0 0 0 0 0,0 0 1 0 0,-1 0-1 0 0,1 0 0 0 0,-3 2 1 0 0,-4 5 46 0 0,0-1 0 0 0,0-1 0 0 0,-1 1-1 0 0,0-1 1 0 0,-1-1 0 0 0,1 0 0 0 0,-1 0 0 0 0,-1-1 0 0 0,1 0 0 0 0,-1-1 0 0 0,1 0 0 0 0,-1-1 0 0 0,0 0 0 0 0,-15 2 0 0 0,-12 0 167 0 0,-1-2 1 0 0,-75-2 0 0 0,79-2-553 0 0,0-1 0 0 0,-1-2 1 0 0,1-2-1 0 0,0-1 0 0 0,-46-16 0 0 0,66 15 23 0 0,7-1-3331 0 0,8 9 3353 0 0,0-1 1 0 0,0 0-1 0 0,0 0 0 0 0,0 0 0 0 0,0 1 0 0 0,0-1 0 0 0,0 0 0 0 0,0 0 0 0 0,1 0 0 0 0,-1 1 0 0 0,0-1 0 0 0,1 0 1 0 0,-1 0-1 0 0,0 1 0 0 0,1-1 0 0 0,-1 0 0 0 0,1 1 0 0 0,-1-1 0 0 0,1 1 0 0 0,-1-1 0 0 0,1 0 0 0 0,-1 1 0 0 0,1-1 1 0 0,0 1-1 0 0,-1 0 0 0 0,1-1 0 0 0,0 1 0 0 0,-1-1 0 0 0,1 1 0 0 0,0 0 0 0 0,0 0 0 0 0,-1-1 0 0 0,1 1 0 0 0,1 0 0 0 0,12-7-2497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491"/>
    </inkml:context>
    <inkml:brush xml:id="br0">
      <inkml:brushProperty name="width" value="0.05" units="cm"/>
      <inkml:brushProperty name="height" value="0.05" units="cm"/>
    </inkml:brush>
  </inkml:definitions>
  <inkml:trace contextRef="#ctx0" brushRef="#br0">1 7 532 0 0,'6'-6'10032'0'0,"-5"6"-9799"0"0,5 11 3040 0 0,3 20-911 0 0,0 8-30 0 0,1 0 0 0 0,24 61 1 0 0,-20-68-3414 0 0,27 47 1 0 0,-27-62-6044 0 0,-10-14 4701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829"/>
    </inkml:context>
    <inkml:brush xml:id="br0">
      <inkml:brushProperty name="width" value="0.05" units="cm"/>
      <inkml:brushProperty name="height" value="0.05" units="cm"/>
    </inkml:brush>
  </inkml:definitions>
  <inkml:trace contextRef="#ctx0" brushRef="#br0">76 86 9685 0 0,'-76'-7'20903'0'0,"254"-8"-18504"0"0,29-4-4321 0 0,-72-5-6536 0 0,-101 15 4689 0 0,0-2 540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1.392"/>
    </inkml:context>
    <inkml:brush xml:id="br0">
      <inkml:brushProperty name="width" value="0.05" units="cm"/>
      <inkml:brushProperty name="height" value="0.05" units="cm"/>
    </inkml:brush>
  </inkml:definitions>
  <inkml:trace contextRef="#ctx0" brushRef="#br0">22 159 8365 0 0,'-8'-18'6601'0'0,"6"14"-5564"0"0,0 0-1 0 0,0 0 1 0 0,0 0 0 0 0,1 0 0 0 0,0 0 0 0 0,-1-1-1 0 0,2 1 1 0 0,-2-6 0 0 0,3 9-919 0 0,-1 0 1 0 0,0 0 0 0 0,1 0-1 0 0,-1-1 1 0 0,1 1-1 0 0,0 0 1 0 0,-1 0 0 0 0,1 0-1 0 0,0 0 1 0 0,0 0-1 0 0,-1 0 1 0 0,1 0-1 0 0,0 0 1 0 0,0 0 0 0 0,0 1-1 0 0,0-1 1 0 0,0 0-1 0 0,1 1 1 0 0,-1-1-1 0 0,1 0 1 0 0,24-10 821 0 0,7 1-314 0 0,0 3 1 0 0,0 1-1 0 0,63-4 0 0 0,-14 2 82 0 0,62-18 500 0 0,-144 26-1209 0 0,1 0-1 0 0,-1 0 1 0 0,1 0 0 0 0,-1 0-1 0 0,1 0 1 0 0,-1 0-1 0 0,1 1 1 0 0,-1-1-1 0 0,1 0 1 0 0,-1 0 0 0 0,1 0-1 0 0,-1 0 1 0 0,1 1-1 0 0,-1-1 1 0 0,1 0-1 0 0,-1 1 1 0 0,0-1 0 0 0,1 0-1 0 0,-1 1 1 0 0,1-1-1 0 0,-1 0 1 0 0,0 1-1 0 0,1-1 1 0 0,-1 1 0 0 0,0-1-1 0 0,0 0 1 0 0,1 1-1 0 0,-1-1 1 0 0,0 1-1 0 0,0-1 1 0 0,0 1 0 0 0,0-1-1 0 0,1 1 1 0 0,-1 0-1 0 0,3 23-66 0 0,-3-16 56 0 0,10 74 145 0 0,-5-33 71 0 0,2-1 0 0 0,21 75-1 0 0,7-28-201 0 0,3-1-1 0 0,82 140 1 0 0,-115-225-2 0 0,-1-1 0 0 0,0 1 0 0 0,0-1 0 0 0,0 1 0 0 0,-1 0 0 0 0,2 13 0 0 0,-5-21 0 0 0,0-1 0 0 0,1 1 0 0 0,-1-1 0 0 0,0 1 0 0 0,0-1 0 0 0,0 1 0 0 0,0 0 0 0 0,-1-1 0 0 0,1 1 0 0 0,0-1 0 0 0,0 1 0 0 0,0 0 0 0 0,0-1 0 0 0,-1 1 0 0 0,1-1 0 0 0,0 1 0 0 0,0-1 0 0 0,-1 1 0 0 0,1-1 0 0 0,0 1 0 0 0,-1-1 0 0 0,1 1 0 0 0,-1-1 0 0 0,1 1 0 0 0,-1-1 0 0 0,1 0 0 0 0,-1 1 0 0 0,1-1 0 0 0,-1 0 0 0 0,1 1 0 0 0,-1-1 0 0 0,1 0 0 0 0,-1 0 0 0 0,1 0 0 0 0,-1 1 0 0 0,1-1 0 0 0,-2 0 0 0 0,-21-1 0 0 0,19 1 0 0 0,-201-33 0 0 0,44 5 0 0 0,137 23-1 0 0,16 4 1 0 0,1-1 0 0 0,0 1-1 0 0,-1 0 1 0 0,0 1 0 0 0,1 0 0 0 0,-11 1 0 0 0,25 5 3 0 0,8 1-4 0 0,35 1 1 0 0,1-2 0 0 0,-1-2 0 0 0,85-4 0 0 0,-103-1-2674 0 0,-1 0 0 0 0,1-2 0 0 0,-1-2 0 0 0,35-9 0 0 0,-48 7-650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2.911"/>
    </inkml:context>
    <inkml:brush xml:id="br0">
      <inkml:brushProperty name="width" value="0.05" units="cm"/>
      <inkml:brushProperty name="height" value="0.05" units="cm"/>
    </inkml:brush>
  </inkml:definitions>
  <inkml:trace contextRef="#ctx0" brushRef="#br0">242 39 716 0 0,'1'-1'311'0'0,"-1"0"-1"0"0,1 0 1 0 0,-1 0 0 0 0,1 0 0 0 0,-1 0-1 0 0,0 0 1 0 0,0 0 0 0 0,1 0-1 0 0,-1 0 1 0 0,0 0 0 0 0,0 0-1 0 0,0-1 1 0 0,0 1 0 0 0,0 0-1 0 0,0 0 1 0 0,-1 0 0 0 0,1 0 0 0 0,0 0-1 0 0,0 0 1 0 0,-1 0 0 0 0,1 0-1 0 0,-2-2 1 0 0,1 2 3 0 0,0 0 0 0 0,0 0-1 0 0,-1 0 1 0 0,1 0 0 0 0,0 0 0 0 0,-1 0-1 0 0,1 1 1 0 0,-1-1 0 0 0,1 0 0 0 0,-1 1 0 0 0,1-1-1 0 0,-1 1 1 0 0,1-1 0 0 0,-1 1 0 0 0,-3 0 0 0 0,-4-1 284 0 0,-1 1 1 0 0,0 0 0 0 0,1 0 0 0 0,-1 1 0 0 0,1 1 0 0 0,-1 0 0 0 0,1 0 0 0 0,-1 0 0 0 0,1 1 0 0 0,0 1 0 0 0,0 0-1 0 0,-14 8 1 0 0,17-9-343 0 0,0 1-1 0 0,1 0 0 0 0,-1 0 0 0 0,1 0 1 0 0,0 0-1 0 0,0 1 0 0 0,1 0 1 0 0,0 0-1 0 0,-1 0 0 0 0,1 0 0 0 0,1 1 1 0 0,-1 0-1 0 0,1 0 0 0 0,0 0 0 0 0,1 0 1 0 0,-1 0-1 0 0,1 0 0 0 0,0 1 0 0 0,0 6 1 0 0,1-8-123 0 0,2 0 0 0 0,-1-1-1 0 0,0 1 1 0 0,1-1 0 0 0,0 1 0 0 0,0-1 0 0 0,0 0 0 0 0,1 1 0 0 0,0-1 0 0 0,-1 0 0 0 0,1 0 0 0 0,1 0-1 0 0,-1 0 1 0 0,1 0 0 0 0,-1 0 0 0 0,1-1 0 0 0,0 1 0 0 0,0-1 0 0 0,1 0 0 0 0,5 5 0 0 0,2 0 153 0 0,0 0 0 0 0,1 0 0 0 0,0-1 0 0 0,0-1 0 0 0,21 9 0 0 0,-5-6 60 0 0,1 0 0 0 0,0-2 0 0 0,52 7-1 0 0,-60-12-161 0 0,1-1 0 0 0,-1-1 0 0 0,1-1-1 0 0,-1 0 1 0 0,43-10 0 0 0,-55 8-1484 0 0,1 3-6160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1.609"/>
    </inkml:context>
    <inkml:brush xml:id="br0">
      <inkml:brushProperty name="width" value="0.05" units="cm"/>
      <inkml:brushProperty name="height" value="0.05" units="cm"/>
    </inkml:brush>
  </inkml:definitions>
  <inkml:trace contextRef="#ctx0" brushRef="#br0">201 932 104 0 0,'-2'0'820'0'0,"0"-1"0"0"0,-1 0 0 0 0,1 1 0 0 0,0-1 0 0 0,0 0 1 0 0,0 0-1 0 0,0 0 0 0 0,0 0 0 0 0,0 0 0 0 0,0-1 0 0 0,1 1 0 0 0,-1-1 0 0 0,0 1 0 0 0,1-1 0 0 0,-1 1 0 0 0,1-1 1 0 0,-1 0-1 0 0,-1-3 0 0 0,-4-16 2747 0 0,-36-137 5490 0 0,-17-91-5091 0 0,41 144-3621 0 0,-11-84-199 0 0,28 180-146 0 0,1 5 0 0 0,1 0 0 0 0,-1 1 0 0 0,1-1 0 0 0,-1 0 0 0 0,1 0 0 0 0,0 0 0 0 0,1-5 0 0 0,-1 7 0 0 0,1 1 0 0 0,-1 0 0 0 0,0-1 0 0 0,1 1 0 0 0,0 0 0 0 0,-1 0 0 0 0,1-1 0 0 0,-1 1 0 0 0,1 0 0 0 0,0 0 0 0 0,0 0 0 0 0,0 0 0 0 0,0 0 0 0 0,1-2 0 0 0,1 2 0 0 0,0-1 0 0 0,0 1 0 0 0,0-1 0 0 0,0 1 0 0 0,0 0 0 0 0,1 1 0 0 0,-1-1 0 0 0,0 0 0 0 0,0 1 0 0 0,1 0 0 0 0,3-1 0 0 0,8 0 0 0 0,244-19 0 0 0,-235 19 0 0 0,235-6 0 0 0,163 14 0 0 0,405 8 0 0 0,8-30 0 0 0,-431 5 0 0 0,-118 3 0 0 0,56-5 0 0 0,-54 4 0 0 0,882 18 0 0 0,-1029-7 0 0 0,0-6 0 0 0,198-29 0 0 0,-165 6 0 0 0,-173 26 0 0 0,1 0 0 0 0,0 0 0 0 0,0 0 0 0 0,0 0 0 0 0,0 0 0 0 0,-1 0 0 0 0,1 0 0 0 0,0 1 0 0 0,0-1 0 0 0,0 1 0 0 0,-1-1 0 0 0,1 1 0 0 0,0 0 0 0 0,-1 0 0 0 0,1-1 0 0 0,0 1 0 0 0,-1 1 0 0 0,1-1 0 0 0,-1 0 0 0 0,0 0 0 0 0,1 0 0 0 0,-1 1 0 0 0,0-1 0 0 0,0 1 0 0 0,0-1 0 0 0,0 1 0 0 0,0-1 0 0 0,0 1 0 0 0,0-1 0 0 0,1 4 0 0 0,-1 0 0 0 0,1 1 0 0 0,-1-1 0 0 0,0 0 0 0 0,0 1 0 0 0,-1-1 0 0 0,1 1 0 0 0,-1-1 0 0 0,-1 7 0 0 0,-19 124 0 0 0,10-76 0 0 0,-4 96 0 0 0,15-111 0 0 0,2 0 0 0 0,8 44 0 0 0,26 89 0 0 0,2 17 0 0 0,-33-155 0 0 0,-5-44-1648 0 0,1-1-1 0 0,0 1 1 0 0,0-1-1 0 0,0 1 1 0 0,5-7-1 0 0,3-4-2273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7.951"/>
    </inkml:context>
    <inkml:brush xml:id="br0">
      <inkml:brushProperty name="width" value="0.05" units="cm"/>
      <inkml:brushProperty name="height" value="0.05" units="cm"/>
    </inkml:brush>
  </inkml:definitions>
  <inkml:trace contextRef="#ctx0" brushRef="#br0">136 375 8289 0 0,'-101'0'19468'0'0,"104"-1"-18928"0"0,14-5-140 0 0,1 2 0 0 0,1 0 0 0 0,30-3 0 0 0,-29 5-1974 0 0,1 0 0 0 0,-1-2 1 0 0,23-7-1 0 0,-31 5-5294 0 0,-10 2 3999 0 0</inkml:trace>
  <inkml:trace contextRef="#ctx0" brushRef="#br0" timeOffset="1">125 220 404 0 0,'-57'-35'3647'0'0,"3"-4"6543"0"0,53 38-9872 0 0,0 0 1 0 0,0 0-1 0 0,0 0 1 0 0,0 0-1 0 0,0 0 1 0 0,0 0-1 0 0,1 0 1 0 0,-1 0-1 0 0,0 0 1 0 0,0 0-1 0 0,1 0 1 0 0,-1 0-1 0 0,1-1 1 0 0,-1 1-1 0 0,1 0 1 0 0,-1-1-1 0 0,1 1 1 0 0,0 0-1 0 0,-1 0 1 0 0,1-1-1 0 0,0 1 1 0 0,0-1-1 0 0,0 0 1 0 0,1-1-63 0 0,0 1 1 0 0,-1 0-1 0 0,1 0 0 0 0,0 0 1 0 0,0 0-1 0 0,0 0 0 0 0,0 0 1 0 0,1 0-1 0 0,-1 0 0 0 0,1 0 1 0 0,-1 0-1 0 0,3-1 0 0 0,5-5 211 0 0,-1 1 0 0 0,2 1 0 0 0,-1-1 0 0 0,13-5 0 0 0,-5 4-158 0 0,0 0 0 0 0,0 1 0 0 0,0 1 1 0 0,1 1-1 0 0,0 1 0 0 0,0 0 0 0 0,0 1 0 0 0,31-1 1 0 0,-26 4-1225 0 0,0 1 1 0 0,28 5 0 0 0,-23-1-3770 0 0,40 13-1 0 0,-48-11 1563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7.229"/>
    </inkml:context>
    <inkml:brush xml:id="br0">
      <inkml:brushProperty name="width" value="0.05" units="cm"/>
      <inkml:brushProperty name="height" value="0.05" units="cm"/>
    </inkml:brush>
  </inkml:definitions>
  <inkml:trace contextRef="#ctx0" brushRef="#br0">0 9 656 0 0,'0'0'989'0'0,"2"-8"5133"0"0,9 24-4916 0 0,0 1 0 0 0,-2 0 0 0 0,0 0 0 0 0,0 1 1 0 0,-2 1-1 0 0,6 22 0 0 0,-1-9-93 0 0,5 20 233 0 0,-1 1 0 0 0,-3 1 0 0 0,-2 0 0 0 0,-3 0-1 0 0,3 82 1 0 0,-5-21-262 0 0,-3-106-2223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8.159"/>
    </inkml:context>
    <inkml:brush xml:id="br0">
      <inkml:brushProperty name="width" value="0.05" units="cm"/>
      <inkml:brushProperty name="height" value="0.05" units="cm"/>
    </inkml:brush>
  </inkml:definitions>
  <inkml:trace contextRef="#ctx0" brushRef="#br0">143 195 516 0 0,'0'-1'322'0'0,"0"0"0"0"0,-1 0 0 0 0,1 0 0 0 0,0 0 0 0 0,0 0 0 0 0,0 1 0 0 0,-1-1 0 0 0,1 0 0 0 0,0 0 0 0 0,-1 0 0 0 0,1 1 0 0 0,-1-1 0 0 0,1 0 0 0 0,-1 1 0 0 0,1-1 0 0 0,-1 0 0 0 0,0 1 1 0 0,1-1-1 0 0,-1 1 0 0 0,0-1 0 0 0,1 1 0 0 0,-1-1 0 0 0,0 1 0 0 0,0-1 0 0 0,1 1 0 0 0,-3-1 0 0 0,2 1-69 0 0,0 1 1 0 0,-1-1 0 0 0,1 0 0 0 0,0 0-1 0 0,0 1 1 0 0,0-1 0 0 0,-1 1-1 0 0,1-1 1 0 0,0 1 0 0 0,0 0-1 0 0,0-1 1 0 0,0 1 0 0 0,0 0 0 0 0,0 0-1 0 0,-2 2 1 0 0,-5 6 371 0 0,1 0-1 0 0,-1 1 1 0 0,-5 10 0 0 0,9-14-23 0 0,-9 18 763 0 0,0 0 0 0 0,2 1 0 0 0,1 0 0 0 0,-10 37 0 0 0,19-60 142 0 0,1-2-1481 0 0,1 0 1 0 0,-1 0-1 0 0,0 0 1 0 0,0 0-1 0 0,0 0 1 0 0,1 0-1 0 0,-1 0 0 0 0,0 0 1 0 0,0 1-1 0 0,0-1 1 0 0,1 0-1 0 0,-1 0 1 0 0,0 0-1 0 0,0 0 1 0 0,0 0-1 0 0,1 0 0 0 0,-1 0 1 0 0,0 0-1 0 0,0 0 1 0 0,1 0-1 0 0,-1 0 1 0 0,0 0-1 0 0,0-1 1 0 0,0 1-1 0 0,1 0 0 0 0,-1 0 1 0 0,0 0-1 0 0,0 0 1 0 0,0 0-1 0 0,1 0 1 0 0,-1 0-1 0 0,0-1 0 0 0,0 1 1 0 0,0 0-1 0 0,0 0 1 0 0,1 0-1 0 0,-1 0 1 0 0,0-1-1 0 0,0 1 1 0 0,0 0-1 0 0,15-32 540 0 0,-1 0-1 0 0,11-36 1 0 0,11-29-26 0 0,-20 59-332 0 0,-7 15-28 0 0,1 1 0 0 0,0 0 1 0 0,20-29-1 0 0,-29 50-173 0 0,0 0-1 0 0,0 0 1 0 0,0-1-1 0 0,0 1 1 0 0,1 0 0 0 0,-1 0-1 0 0,0 0 1 0 0,0 0-1 0 0,1 1 1 0 0,-1-1-1 0 0,0 0 1 0 0,1 1-1 0 0,-1-1 1 0 0,1 0-1 0 0,-1 1 1 0 0,1 0-1 0 0,-1-1 1 0 0,1 1-1 0 0,-1 0 1 0 0,1 0 0 0 0,-1 0-1 0 0,1 0 1 0 0,-1 0-1 0 0,1 0 1 0 0,0 0-1 0 0,-1 0 1 0 0,1 1-1 0 0,-1-1 1 0 0,1 1-1 0 0,-1-1 1 0 0,0 1-1 0 0,1-1 1 0 0,-1 1 0 0 0,1 0-1 0 0,-1 0 1 0 0,0 0-1 0 0,2 1 1 0 0,6 5 11 0 0,-1 0 1 0 0,1 0-1 0 0,-1 1 1 0 0,7 10-1 0 0,-7-9 7 0 0,239 290 478 0 0,-206-239-190 0 0,-40-59-130 0 0,-3-4-176 0 0,0 1-1 0 0,1 1 1 0 0,-1-1-1 0 0,0 0 0 0 0,0 0 1 0 0,0 1-1 0 0,0-1 1 0 0,0 1-1 0 0,-5-3 1 0 0,-7-3 0 0 0,-1-1 1 0 0,-1 2 0 0 0,0 0-1 0 0,1 1 1 0 0,-2 1 0 0 0,1 0-1 0 0,-28-2 1 0 0,-123 0-5 0 0,123 7 5 0 0,-106 8-964 0 0,150-9 908 0 0,0 0 0 0 0,0 1 0 0 0,1-1-1 0 0,-1 0 1 0 0,0 0 0 0 0,0 0 0 0 0,0 1 0 0 0,0-1-1 0 0,1 0 1 0 0,-1 0 0 0 0,0 1 0 0 0,0-1 0 0 0,0 0-1 0 0,0 0 1 0 0,0 1 0 0 0,0-1 0 0 0,0 0-1 0 0,1 0 1 0 0,-1 1 0 0 0,0-1 0 0 0,0 0 0 0 0,0 1-1 0 0,0-1 1 0 0,0 0 0 0 0,0 0 0 0 0,0 1-1 0 0,0-1 1 0 0,-1 0 0 0 0,1 0 0 0 0,0 1 0 0 0,0-1-1 0 0,0 0 1 0 0,0 0 0 0 0,0 1 0 0 0,0-1-1 0 0,0 0 1 0 0,-1 0 0 0 0,1 1 0 0 0,0-1 0 0 0,0 0-1 0 0,0 0 1 0 0,-1 0 0 0 0,1 1 0 0 0,0-1 0 0 0,0 0-1 0 0,0 0 1 0 0,-1 0 0 0 0,1 0 0 0 0,0 0-1 0 0,0 1 1 0 0,-1-1 0 0 0,1 0 0 0 0,0 0 0 0 0,-1 0-1 0 0,1 0 1 0 0,0 0 0 0 0,0 0 0 0 0,-1 0-1 0 0,1 0 1 0 0,0 0 0 0 0,0 0 0 0 0,-1 0 0 0 0,20 15-2867 0 0,29 14-3918 0 0,-16-10 3968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8.688"/>
    </inkml:context>
    <inkml:brush xml:id="br0">
      <inkml:brushProperty name="width" value="0.05" units="cm"/>
      <inkml:brushProperty name="height" value="0.05" units="cm"/>
    </inkml:brush>
  </inkml:definitions>
  <inkml:trace contextRef="#ctx0" brushRef="#br0">0 269 740 0 0,'1'0'274'0'0,"0"0"0"0"0,0 0-1 0 0,0 0 1 0 0,0 0 0 0 0,0 0 0 0 0,0 0-1 0 0,0 0 1 0 0,0 0 0 0 0,0 0 0 0 0,0 1-1 0 0,0-1 1 0 0,0 0 0 0 0,0 1 0 0 0,-1-1-1 0 0,1 1 1 0 0,0-1 0 0 0,0 1 0 0 0,0-1-1 0 0,-1 1 1 0 0,1-1 0 0 0,0 1 0 0 0,0 0-1 0 0,-1 0 1 0 0,2 0 0 0 0,17 25 2311 0 0,-15-20-1820 0 0,63 100 4523 0 0,-47-70-3734 0 0,1-2-1 0 0,32 39 1 0 0,-31-46-393 0 0,2-2 0 0 0,0 0 1 0 0,29 21-1 0 0,-51-44-1062 0 0,-1-1-1 0 0,0 0 1 0 0,0-1 0 0 0,0 1-1 0 0,1 0 1 0 0,-1 0-1 0 0,0 0 1 0 0,1-1-1 0 0,-1 1 1 0 0,1-1 0 0 0,-1 1-1 0 0,1-1 1 0 0,-1 0-1 0 0,1 1 1 0 0,-1-1-1 0 0,1 0 1 0 0,-1 0-1 0 0,1 0 1 0 0,2-1 0 0 0,-3 1-45 0 0,0-1 0 0 0,0 1 0 0 0,0-1 0 0 0,0 0 1 0 0,0 1-1 0 0,0-1 0 0 0,0 0 0 0 0,0 0 0 0 0,-1 0 0 0 0,1 0 1 0 0,0 0-1 0 0,0 0 0 0 0,-1 0 0 0 0,1 0 0 0 0,-1 0 1 0 0,1 0-1 0 0,-1 0 0 0 0,1 0 0 0 0,-1-2 0 0 0,3-7 105 0 0,-1-1 1 0 0,-1 0-1 0 0,0 1 0 0 0,-1-17 0 0 0,0 18-76 0 0,33-429 1843 0 0,-29 402-1602 0 0,-4 26-220 0 0,0 1 1 0 0,1 0 0 0 0,1-1 0 0 0,0 1-1 0 0,0 0 1 0 0,1 0 0 0 0,0 0 0 0 0,0 0-1 0 0,6-10 1 0 0,-8 17-259 0 0,1 0 0 0 0,-1 1-1 0 0,1 0 1 0 0,-1-1 0 0 0,1 1 0 0 0,-1 0 0 0 0,1 0 0 0 0,0 0-1 0 0,-1 0 1 0 0,1 0 0 0 0,0 0 0 0 0,0 0 0 0 0,0 1 0 0 0,0-1-1 0 0,0 1 1 0 0,0-1 0 0 0,0 1 0 0 0,0 0 0 0 0,0-1-1 0 0,0 1 1 0 0,0 0 0 0 0,0 1 0 0 0,0-1 0 0 0,0 0 0 0 0,0 1-1 0 0,0-1 1 0 0,0 1 0 0 0,0-1 0 0 0,0 1 0 0 0,0 0 0 0 0,-1 0-1 0 0,4 1 1 0 0,6 4-2020 0 0,1 1-1 0 0,-1 0 0 0 0,17 15 1 0 0,-22-18 1061 0 0,17 16-1946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9.057"/>
    </inkml:context>
    <inkml:brush xml:id="br0">
      <inkml:brushProperty name="width" value="0.05" units="cm"/>
      <inkml:brushProperty name="height" value="0.05" units="cm"/>
    </inkml:brush>
  </inkml:definitions>
  <inkml:trace contextRef="#ctx0" brushRef="#br0">45 1 436 0 0,'5'11'5349'0'0,"-4"-10"-4724"0"0,-1 1-1 0 0,1-1 0 0 0,0 1 0 0 0,-1 0 0 0 0,1-1 0 0 0,-1 1 1 0 0,0-1-1 0 0,1 1 0 0 0,-1 0 0 0 0,0 0 0 0 0,0-1 0 0 0,0 1 0 0 0,0 0 1 0 0,-1-1-1 0 0,1 1 0 0 0,0-1 0 0 0,-1 3 0 0 0,-20 64 5184 0 0,14-50-4901 0 0,1 0 1 0 0,1 0-1 0 0,1 0 1 0 0,0 1 0 0 0,1-1-1 0 0,0 31 1 0 0,3-45-817 0 0,1 0 1 0 0,-1 0 0 0 0,1 0-1 0 0,0 0 1 0 0,0 0 0 0 0,0 0-1 0 0,0 0 1 0 0,1-1 0 0 0,-1 1-1 0 0,1 0 1 0 0,0-1 0 0 0,0 1-1 0 0,1-1 1 0 0,-1 0 0 0 0,1 1-1 0 0,0-1 1 0 0,-1 0 0 0 0,1-1-1 0 0,0 1 1 0 0,1 0 0 0 0,-1-1-1 0 0,0 0 1 0 0,1 0 0 0 0,0 0-1 0 0,-1 0 1 0 0,1-1 0 0 0,0 1-1 0 0,0-1 1 0 0,5 1 0 0 0,-2 0-466 0 0,0-1-1 0 0,0 0 1 0 0,0-1 0 0 0,0 0 0 0 0,0 0-1 0 0,0 0 1 0 0,9-2 0 0 0,-9 0-1122 0 0,0 0 0 0 0,1 0-1 0 0,-1 0 1 0 0,0-1 0 0 0,-1 0 0 0 0,13-7 0 0 0,-3-1-1667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9.426"/>
    </inkml:context>
    <inkml:brush xml:id="br0">
      <inkml:brushProperty name="width" value="0.05" units="cm"/>
      <inkml:brushProperty name="height" value="0.05" units="cm"/>
    </inkml:brush>
  </inkml:definitions>
  <inkml:trace contextRef="#ctx0" brushRef="#br0">130 224 20 0 0,'-19'-3'1980'0'0,"-7"-2"6248"0"0,37-3-266 0 0,28-10-4725 0 0,-7 4-1263 0 0,-29 13-1820 0 0,-1 0 0 0 0,1-1 1 0 0,-1 1-1 0 0,1-1 0 0 0,-1 0 0 0 0,0 0 1 0 0,0 0-1 0 0,1 0 0 0 0,-2 0 0 0 0,1 0 1 0 0,0 0-1 0 0,0-1 0 0 0,-1 1 0 0 0,1 0 1 0 0,-1-1-1 0 0,0 0 0 0 0,0 1 0 0 0,0-1 1 0 0,0 0-1 0 0,0 0 0 0 0,0 1 0 0 0,0-7 1 0 0,-1 5-81 0 0,-1 1 0 0 0,1-1 1 0 0,-1 0-1 0 0,0 0 0 0 0,0 1 1 0 0,0-1-1 0 0,0 1 1 0 0,-1-1-1 0 0,0 1 0 0 0,1-1 1 0 0,-1 1-1 0 0,-1 0 0 0 0,1 0 1 0 0,0 0-1 0 0,-1 0 1 0 0,1 0-1 0 0,-5-3 0 0 0,-1-1 18 0 0,0 1 0 0 0,0 0 0 0 0,-1 0 0 0 0,1 1 0 0 0,-1 0 0 0 0,-15-6 0 0 0,19 9-96 0 0,0 1 0 0 0,0-1 0 0 0,0 1 1 0 0,0 0-1 0 0,0 0 0 0 0,0 0 0 0 0,0 1 1 0 0,0 0-1 0 0,0 0 0 0 0,-1 0 0 0 0,1 0 1 0 0,0 1-1 0 0,0 0 0 0 0,0 0 0 0 0,-6 2 1 0 0,10-2-63 0 0,0-1 0 0 0,0 1 0 0 0,1-1 0 0 0,-1 0 0 0 0,0 1 0 0 0,0 0 0 0 0,1-1 0 0 0,-1 1 0 0 0,0-1-1 0 0,1 1 1 0 0,-1 0 0 0 0,1 0 0 0 0,-1-1 0 0 0,1 1 0 0 0,-1 0 0 0 0,1 0 0 0 0,-1 0 0 0 0,1-1 0 0 0,0 1 0 0 0,0 0 0 0 0,-1 0 0 0 0,1 0 0 0 0,0 0 0 0 0,0 0 0 0 0,0 0 0 0 0,0-1 0 0 0,0 1 0 0 0,0 0 0 0 0,0 0 0 0 0,0 0 0 0 0,0 0 0 0 0,0 0 0 0 0,1 0 0 0 0,-1 0 0 0 0,0-1 0 0 0,1 1 0 0 0,-1 0 0 0 0,1 0 0 0 0,-1 0 0 0 0,2 1 0 0 0,1 4-546 0 0,2 1 0 0 0,-1-1 0 0 0,9 10 0 0 0,-9-11 131 0 0,41 42-6249 0 0,-19-23 3898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49.751"/>
    </inkml:context>
    <inkml:brush xml:id="br0">
      <inkml:brushProperty name="width" value="0.05" units="cm"/>
      <inkml:brushProperty name="height" value="0.05" units="cm"/>
    </inkml:brush>
  </inkml:definitions>
  <inkml:trace contextRef="#ctx0" brushRef="#br0">165 0 9817 0 0,'1'1'675'0'0,"0"0"1"0"0,0 0-1 0 0,0 0 0 0 0,0 1 1 0 0,0-1-1 0 0,0 0 0 0 0,0 0 1 0 0,0 1-1 0 0,0-1 0 0 0,0 1 1 0 0,-1-1-1 0 0,1 1 0 0 0,0-1 1 0 0,-1 1-1 0 0,0-1 0 0 0,1 1 1 0 0,-1 0-1 0 0,0 1 0 0 0,0 1-227 0 0,0-1-1 0 0,0 0 0 0 0,-1 1 1 0 0,1-1-1 0 0,-1 0 0 0 0,0 0 0 0 0,0 0 1 0 0,-2 6-1 0 0,-4 3-522 0 0,0 0 0 0 0,-1 0 0 0 0,-12 14 0 0 0,15-19 775 0 0,-14 17-704 0 0,-30 39-1579 0 0,16-24-4456 0 0,21-27 2794 0 0,0-1 467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2:21.722"/>
    </inkml:context>
    <inkml:brush xml:id="br0">
      <inkml:brushProperty name="width" value="0.05" units="cm"/>
      <inkml:brushProperty name="height" value="0.05" units="cm"/>
    </inkml:brush>
  </inkml:definitions>
  <inkml:trace contextRef="#ctx0" brushRef="#br0">441 138 572 0 0,'6'-20'985'0'0,"-3"13"61"0"0,0 0 0 0 0,-1-1-1 0 0,0 1 1 0 0,-1 0 0 0 0,2-13 0 0 0,-3 18-821 0 0,0 1-1 0 0,0-1 1 0 0,-1 0 0 0 0,1 0 0 0 0,0 0 0 0 0,-1 0 0 0 0,1 0-1 0 0,-1 0 1 0 0,0 1 0 0 0,0-1 0 0 0,1 0 0 0 0,-1 0 0 0 0,0 1 0 0 0,0-1-1 0 0,-1 1 1 0 0,1-1 0 0 0,0 1 0 0 0,0-1 0 0 0,-1 1 0 0 0,1 0-1 0 0,-1 0 1 0 0,1-1 0 0 0,-1 1 0 0 0,0 0 0 0 0,1 0 0 0 0,-1 1-1 0 0,-2-2 1 0 0,-8-2 174 0 0,0 0 0 0 0,0 1 0 0 0,0 1 0 0 0,0-1 0 0 0,-1 2 0 0 0,1 0-1 0 0,-1 1 1 0 0,1 0 0 0 0,-14 2 0 0 0,-12 2 451 0 0,-61 16 0 0 0,84-17-639 0 0,1 0 1 0 0,0 1-1 0 0,1 1 1 0 0,-1 0-1 0 0,1 1 1 0 0,0 0-1 0 0,0 1 1 0 0,-20 15-1 0 0,32-21-181 0 0,0-1 0 0 0,-1 1 0 0 0,1 0 0 0 0,0 0 0 0 0,0 0 0 0 0,0 0 0 0 0,1 1-1 0 0,-1-1 1 0 0,0 0 0 0 0,0 0 0 0 0,0 0 0 0 0,1 1 0 0 0,-1-1 0 0 0,1 0 0 0 0,-1 1 0 0 0,1-1 0 0 0,0 1-1 0 0,-1-1 1 0 0,1 0 0 0 0,0 1 0 0 0,0-1 0 0 0,0 1 0 0 0,0-1 0 0 0,0 1 0 0 0,0-1 0 0 0,1 0-1 0 0,-1 1 1 0 0,0-1 0 0 0,1 1 0 0 0,-1-1 0 0 0,1 0 0 0 0,-1 1 0 0 0,1-1 0 0 0,0 0 0 0 0,-1 0-1 0 0,1 1 1 0 0,0-1 0 0 0,0 0 0 0 0,0 0 0 0 0,0 0 0 0 0,0 0 0 0 0,0 0 0 0 0,0 0 0 0 0,0 0 0 0 0,2 0-1 0 0,6 6 77 0 0,1-1-1 0 0,-1-1 1 0 0,1 1-1 0 0,15 5 1 0 0,-24-11-102 0 0,202 75 688 0 0,-122-48-172 0 0,154 76-1 0 0,-218-93-460 0 0,7 2 92 0 0,33 26 0 0 0,-52-35-116 0 0,0 1 1 0 0,0 0-1 0 0,0 1 1 0 0,-1-1-1 0 0,0 1 1 0 0,0 0-1 0 0,0 0 1 0 0,-1 0 0 0 0,1 0-1 0 0,-1 1 1 0 0,-1-1-1 0 0,4 8 1 0 0,-5-10-5 0 0,-1 0 0 0 0,1-1 0 0 0,-1 1 1 0 0,0 0-1 0 0,1 0 0 0 0,-1-1 1 0 0,-1 1-1 0 0,1 0 0 0 0,0 0 0 0 0,-1-1 1 0 0,1 1-1 0 0,-1 0 0 0 0,0-1 0 0 0,0 1 1 0 0,-1 3-1 0 0,-1-1 29 0 0,0-1 1 0 0,1 0-1 0 0,-2 1 1 0 0,1-1-1 0 0,0 0 1 0 0,-1-1-1 0 0,-6 6 0 0 0,-2 0 113 0 0,0-1 0 0 0,-1 0-1 0 0,1-1 1 0 0,-27 10 0 0 0,18-9 30 0 0,-1-1 0 0 0,0-1 0 0 0,-1-1 0 0 0,1-1 0 0 0,-27 2 1 0 0,34-5-83 0 0,-1-1 0 0 0,1-1-1 0 0,0 0 1 0 0,0 0 0 0 0,0-2 0 0 0,0 0 0 0 0,0-1 0 0 0,-25-9 0 0 0,37 11-199 0 0,0 1 0 0 0,0-1 0 0 0,0 0-1 0 0,0 0 1 0 0,1 0 0 0 0,-1 0 0 0 0,0-1 0 0 0,1 1 0 0 0,0-1-1 0 0,0 1 1 0 0,0-1 0 0 0,0 0 0 0 0,0 0 0 0 0,0 0-1 0 0,1 0 1 0 0,-3-5 0 0 0,4 7-62 0 0,0-1-1 0 0,-1 1 1 0 0,1 0-1 0 0,0-1 1 0 0,0 1-1 0 0,0 0 1 0 0,0-1 0 0 0,0 1-1 0 0,0 0 1 0 0,0-1-1 0 0,0 1 1 0 0,1 0-1 0 0,-1-1 1 0 0,0 1 0 0 0,1 0-1 0 0,-1 0 1 0 0,2-3-1 0 0,-1 3-72 0 0,1-1-1 0 0,-1 1 0 0 0,0 0 0 0 0,1-1 1 0 0,-1 1-1 0 0,1 0 0 0 0,-1 0 0 0 0,1 0 0 0 0,0 0 1 0 0,-1 0-1 0 0,1 0 0 0 0,0 1 0 0 0,0-1 1 0 0,0 1-1 0 0,0-1 0 0 0,2 0 0 0 0,46-4-7838 0 0,-27 4 5514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2:22.083"/>
    </inkml:context>
    <inkml:brush xml:id="br0">
      <inkml:brushProperty name="width" value="0.05" units="cm"/>
      <inkml:brushProperty name="height" value="0.05" units="cm"/>
    </inkml:brush>
  </inkml:definitions>
  <inkml:trace contextRef="#ctx0" brushRef="#br0">31 14 536 0 0,'-11'-14'10108'0'0,"5"25"-5171"0"0,2 2-5513 0 0,1 2 1762 0 0,0-1-1 0 0,1 0 1 0 0,1 1-1 0 0,0-1 1 0 0,2 1-1 0 0,2 27 0 0 0,-1-30-867 0 0,1 0-1 0 0,0-1 0 0 0,1 1 0 0 0,0-1 1 0 0,0 0-1 0 0,1 0 0 0 0,1 0 0 0 0,0-1 0 0 0,1 0 1 0 0,-1 0-1 0 0,2 0 0 0 0,-1-1 0 0 0,18 16 1 0 0,-16-17-104 0 0,1 0 0 0 0,0-1 0 0 0,1 0 1 0 0,-1 0-1 0 0,16 6 0 0 0,-19-11-692 0 0,-1 1 0 0 0,1-1 0 0 0,-1 0 0 0 0,12 1 0 0 0,-13-3-707 0 0,0 1-1 0 0,0-1 1 0 0,0-1-1 0 0,0 1 0 0 0,0-1 1 0 0,0 1-1 0 0,6-3 1 0 0,5-3-1758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2:22.408"/>
    </inkml:context>
    <inkml:brush xml:id="br0">
      <inkml:brushProperty name="width" value="0.05" units="cm"/>
      <inkml:brushProperty name="height" value="0.05" units="cm"/>
    </inkml:brush>
  </inkml:definitions>
  <inkml:trace contextRef="#ctx0" brushRef="#br0">47 244 8025 0 0,'-5'-3'2064'0'0,"0"0"-542"0"0,1 1 1 0 0,-1-1 0 0 0,1 0-1 0 0,0-1 1 0 0,0 1-1 0 0,0-1 1 0 0,1 1 0 0 0,-5-6-1 0 0,8 9-1447 0 0,0 0 0 0 0,0-1 0 0 0,0 1 0 0 0,0 0 0 0 0,0-1 0 0 0,0 1 0 0 0,0 0 0 0 0,0-1 0 0 0,0 1 0 0 0,0 0 0 0 0,0-1 0 0 0,0 1 0 0 0,0 0 0 0 0,0-1 0 0 0,0 1 0 0 0,0 0 0 0 0,0-1 0 0 0,0 1 0 0 0,0 0 0 0 0,1-1 0 0 0,-1 1 0 0 0,0 0-1 0 0,0-1 1 0 0,0 1 0 0 0,1 0 0 0 0,-1 0 0 0 0,0-1 0 0 0,0 1 0 0 0,1 0 0 0 0,-1 0 0 0 0,0 0 0 0 0,0-1 0 0 0,1 1 0 0 0,-1 0 0 0 0,0 0 0 0 0,1 0 0 0 0,-1-1 0 0 0,15-4 935 0 0,-14 4-884 0 0,27-6 1049 0 0,-20 5-895 0 0,1-1 1 0 0,0 1-1 0 0,0-1 1 0 0,-1-1-1 0 0,15-7 1 0 0,-21 10-260 0 0,0-1 1 0 0,-1 1 0 0 0,1-1-1 0 0,0 0 1 0 0,-1 1 0 0 0,1-1-1 0 0,-1 0 1 0 0,1 0 0 0 0,-1 0 0 0 0,0 0-1 0 0,0 0 1 0 0,0 0 0 0 0,0 0-1 0 0,0-1 1 0 0,0 1 0 0 0,-1 0 0 0 0,1 0-1 0 0,-1-1 1 0 0,1 1 0 0 0,-1 0-1 0 0,0-1 1 0 0,0 1 0 0 0,0-1-1 0 0,0 1 1 0 0,0 0 0 0 0,-1-1 0 0 0,0-2-1 0 0,-1-2-34 0 0,0 1 0 0 0,-1-1 0 0 0,0 1-1 0 0,0-1 1 0 0,0 1 0 0 0,-1 0 0 0 0,0 0-1 0 0,0 0 1 0 0,0 1 0 0 0,-1-1 0 0 0,-6-5 0 0 0,9 10 5 0 0,0-1-1 0 0,0 0 1 0 0,0 0 0 0 0,-1 1 0 0 0,1 0 0 0 0,0-1 0 0 0,-1 1 0 0 0,0 0 0 0 0,1 0 0 0 0,-1 0 0 0 0,1 0 0 0 0,-1 1 0 0 0,-5-1 0 0 0,6 1 5 0 0,0 0 0 0 0,0 0 1 0 0,0 1-1 0 0,0-1 0 0 0,0 1 1 0 0,0-1-1 0 0,1 1 0 0 0,-1 0 1 0 0,0 0-1 0 0,0 0 0 0 0,0 0 0 0 0,1 0 1 0 0,-1 0-1 0 0,0 0 0 0 0,1 0 1 0 0,-1 1-1 0 0,1-1 0 0 0,0 1 1 0 0,-1-1-1 0 0,-1 4 0 0 0,1-2-89 0 0,1 0 0 0 0,-1 0 0 0 0,1 0 0 0 0,0 0 0 0 0,-1 0 0 0 0,2 1 0 0 0,-1-1 0 0 0,0 0 0 0 0,1 0 0 0 0,-1 1 0 0 0,1-1 0 0 0,0 0 0 0 0,0 1 0 0 0,0-1 0 0 0,1 0 1 0 0,-1 0-1 0 0,2 7 0 0 0,1-2-1550 0 0,-1 0 0 0 0,2 1 1 0 0,-1-1-1 0 0,1-1 0 0 0,7 13 0 0 0,1-4-1685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18.928"/>
    </inkml:context>
    <inkml:brush xml:id="br0">
      <inkml:brushProperty name="width" value="0.05" units="cm"/>
      <inkml:brushProperty name="height" value="0.05" units="cm"/>
    </inkml:brush>
  </inkml:definitions>
  <inkml:trace contextRef="#ctx0" brushRef="#br0">7 54 176 0 0,'-2'-3'733'0'0,"1"0"1"0"0,0 0-1 0 0,1 1 1 0 0,-1-1-1 0 0,0 0 0 0 0,1 0 1 0 0,-1 0-1 0 0,1-5 1222 0 0,3-14 9792 0 0,-2 22-11518 0 0,1 5 22 0 0,1-1 0 0 0,-1 1 1 0 0,1 0-1 0 0,-1 1 0 0 0,-1-1 0 0 0,1 0 1 0 0,-1 1-1 0 0,1 9 0 0 0,3 53 919 0 0,-3-34-792 0 0,5 126 818 0 0,-4-63-306 0 0,20 123 1 0 0,21 18 439 0 0,-39-191-947 0 0,-5-45-729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8.513"/>
    </inkml:context>
    <inkml:brush xml:id="br0">
      <inkml:brushProperty name="width" value="0.05" units="cm"/>
      <inkml:brushProperty name="height" value="0.05" units="cm"/>
    </inkml:brush>
  </inkml:definitions>
  <inkml:trace contextRef="#ctx0" brushRef="#br0">55 418 10177 0 0,'-15'69'17319'0'0,"15"-69"-17280"0"0,0 0 1 0 0,0 0 0 0 0,0 0-1 0 0,0 1 1 0 0,0-1 0 0 0,0 0-1 0 0,0 0 1 0 0,0 0-1 0 0,0 0 1 0 0,0 0 0 0 0,0 1-1 0 0,0-1 1 0 0,0 0-1 0 0,0 0 1 0 0,0 0 0 0 0,0 0-1 0 0,0 0 1 0 0,0 0-1 0 0,0 1 1 0 0,0-1 0 0 0,0 0-1 0 0,0 0 1 0 0,1 0-1 0 0,-1 0 1 0 0,0 0 0 0 0,0 0-1 0 0,0 0 1 0 0,0 0-1 0 0,0 1 1 0 0,0-1 0 0 0,0 0-1 0 0,1 0 1 0 0,-1 0 0 0 0,0 0-1 0 0,0 0 1 0 0,0 0-1 0 0,0 0 1 0 0,0 0 0 0 0,1 0-1 0 0,-1 0 1 0 0,0 0-1 0 0,0 0 1 0 0,0 0 0 0 0,0 0-1 0 0,1 0 1 0 0,7-4 561 0 0,6-8-140 0 0,-7 4-418 0 0,0 0-1 0 0,0-1 0 0 0,-1 1 1 0 0,0-2-1 0 0,-1 1 1 0 0,0 0-1 0 0,0-1 0 0 0,-1 0 1 0 0,-1 0-1 0 0,1-1 1 0 0,-2 1-1 0 0,4-22 0 0 0,-4 13-109 0 0,0-1-1 0 0,-2 1 0 0 0,0-1 0 0 0,-1 1 0 0 0,-1-1 1 0 0,-5-22-1 0 0,5 35 67 0 0,1 0 0 0 0,-1 0 0 0 0,-1 1 1 0 0,1-1-1 0 0,-1 1 0 0 0,-1 0 0 0 0,1 0 0 0 0,-1 0 1 0 0,0 0-1 0 0,0 0 0 0 0,-1 1 0 0 0,1 0 1 0 0,-1 0-1 0 0,0 0 0 0 0,-1 1 0 0 0,1-1 0 0 0,-1 1 1 0 0,0 1-1 0 0,0-1 0 0 0,0 1 0 0 0,-8-3 0 0 0,13 5 24 0 0,0 1 0 0 0,0 0 0 0 0,0-1 0 0 0,0 1 0 0 0,0 0-1 0 0,0-1 1 0 0,0 1 0 0 0,-1 0 0 0 0,1 0 0 0 0,0 0-1 0 0,0 0 1 0 0,0 0 0 0 0,0 0 0 0 0,0 0 0 0 0,0 1 0 0 0,-2-1-1 0 0,2 1 12 0 0,1-1-1 0 0,-1 0 0 0 0,1 1 0 0 0,-1-1 0 0 0,1 1 1 0 0,0-1-1 0 0,-1 0 0 0 0,1 1 0 0 0,0-1 1 0 0,-1 1-1 0 0,1-1 0 0 0,0 1 0 0 0,0-1 0 0 0,-1 1 1 0 0,1-1-1 0 0,0 1 0 0 0,0 0 0 0 0,0-1 1 0 0,0 1-1 0 0,0-1 0 0 0,-1 1 0 0 0,1-1 1 0 0,1 2-1 0 0,-1 0 55 0 0,0 1-1 0 0,0-1 1 0 0,1 1 0 0 0,0-1 0 0 0,-1 1 0 0 0,1-1 0 0 0,0 1 0 0 0,0-1 0 0 0,0 0-1 0 0,1 1 1 0 0,-1-1 0 0 0,2 3 0 0 0,5 3-88 0 0,0-1 0 0 0,0 0 0 0 0,1 0 0 0 0,0 0 0 0 0,0-1 0 0 0,0 0 0 0 0,1-1 0 0 0,19 9 0 0 0,3-3 0 0 0,53 13 0 0 0,-56-18 0 0 0,0-1 0 0 0,0-1 0 0 0,0-2 0 0 0,37-1 0 0 0,-44-2 0 0 0,-1-1 0 0 0,0-1 0 0 0,0-1 0 0 0,0-1 0 0 0,-1 0 0 0 0,33-15 0 0 0,-45 16 0 0 0,1 0 0 0 0,-2 0 0 0 0,1-1 0 0 0,-1-1 0 0 0,1 1 0 0 0,-1-1 0 0 0,11-13 0 0 0,-14 15 0 0 0,-1 0 0 0 0,0 0 0 0 0,0 0 0 0 0,0-1 0 0 0,-1 1 0 0 0,0-1 0 0 0,1 0 0 0 0,-2 0 0 0 0,1 0 0 0 0,0 0 0 0 0,-1 0 0 0 0,0 0 0 0 0,0 0 0 0 0,-1 0 0 0 0,1-7 0 0 0,-2 9 0 0 0,1 1 0 0 0,0 0 0 0 0,-1 0 0 0 0,0 0 0 0 0,1 0 0 0 0,-1 1 0 0 0,0-1 0 0 0,0 0 0 0 0,0 0 0 0 0,0 0 0 0 0,0 1 0 0 0,-1-1 0 0 0,1 0 0 0 0,-1 1 0 0 0,1-1 0 0 0,-1 1 0 0 0,1 0 0 0 0,-1-1 0 0 0,0 1 0 0 0,1 0 0 0 0,-1 0 0 0 0,0 0 0 0 0,0 0 0 0 0,0 1 0 0 0,0-1 0 0 0,0 0 0 0 0,0 1 0 0 0,0-1 0 0 0,0 1 0 0 0,0 0 0 0 0,0 0 0 0 0,0 0 0 0 0,0 0 0 0 0,0 0 0 0 0,0 0 0 0 0,0 0 0 0 0,0 1 0 0 0,0-1 0 0 0,0 1 0 0 0,0-1 0 0 0,0 1 0 0 0,0 0 0 0 0,0 0 0 0 0,0 0 0 0 0,0 0 0 0 0,0 0 0 0 0,1 0 0 0 0,-1 0 0 0 0,0 1 0 0 0,1-1 0 0 0,0 1 0 0 0,-3 2 0 0 0,0 3 0 0 0,0 1 0 0 0,0 0 0 0 0,1 0 0 0 0,0 0 0 0 0,0 0 0 0 0,1 0 0 0 0,0 0 0 0 0,1 1 0 0 0,0-1 0 0 0,0 1 0 0 0,0 0 0 0 0,1-1 0 0 0,1 1 0 0 0,-1-1 0 0 0,2 1 0 0 0,-1-1 0 0 0,3 10 0 0 0,0-4 0 0 0,0 0 0 0 0,1 0 0 0 0,1-1 0 0 0,0 1 0 0 0,0-1 0 0 0,2-1 0 0 0,-1 1 0 0 0,2-1 0 0 0,12 15 0 0 0,-17-23-354 0 0,0 0 1 0 0,1 0-1 0 0,-1-1 0 0 0,1 0 1 0 0,-1 1-1 0 0,1-2 0 0 0,0 1 1 0 0,0 0-1 0 0,0-1 1 0 0,0 0-1 0 0,1 0 0 0 0,9 1 1 0 0,-5-1-586 0 0,-1-1 1 0 0,1 0 0 0 0,0-1 0 0 0,0-1-1 0 0,-1 1 1 0 0,18-4 0 0 0,8-3-2762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20.008"/>
    </inkml:context>
    <inkml:brush xml:id="br0">
      <inkml:brushProperty name="width" value="0.05" units="cm"/>
      <inkml:brushProperty name="height" value="0.05" units="cm"/>
    </inkml:brush>
  </inkml:definitions>
  <inkml:trace contextRef="#ctx0" brushRef="#br0">217 112 72 0 0,'-18'-20'7867'0'0,"17"20"-6903"0"0,-23 14 1757 0 0,3 6-1377 0 0,1 2 0 0 0,1 1 0 0 0,1 0 0 0 0,-29 49-1 0 0,36-55-512 0 0,9-14-701 0 0,-5 7 565 0 0,1 0 0 0 0,1 0-1 0 0,0 0 1 0 0,-8 20 0 0 0,13-30-658 0 0,0 0 1 0 0,0 0-1 0 0,1 0 0 0 0,-1 0 1 0 0,0 0-1 0 0,0 0 0 0 0,0-1 1 0 0,0 1-1 0 0,0 0 0 0 0,0 0 1 0 0,0 0-1 0 0,0 0 0 0 0,0 0 1 0 0,0 0-1 0 0,0 0 0 0 0,0 0 1 0 0,0 0-1 0 0,0 0 0 0 0,1 0 1 0 0,-1 0-1 0 0,0 0 0 0 0,0 0 1 0 0,0 0-1 0 0,0 0 0 0 0,0 0 1 0 0,0 0-1 0 0,0 0 0 0 0,0 0 1 0 0,0 0-1 0 0,0 0 0 0 0,0 0 1 0 0,0 0-1 0 0,0 0 0 0 0,1 0 1 0 0,-1 1-1 0 0,0-1 0 0 0,0 0 1 0 0,0 0-1 0 0,0 0 0 0 0,0 0 1 0 0,0 0-1 0 0,0 0 0 0 0,0 0 1 0 0,0 0-1 0 0,0 0 0 0 0,0 0 1 0 0,0 0-1 0 0,0 0 0 0 0,0 0 1 0 0,0 0-1 0 0,0 0 0 0 0,0 1 1 0 0,0-1-1 0 0,0 0 0 0 0,0 0 1 0 0,0 0-1 0 0,0 0 0 0 0,0 0 1 0 0,0 0-1 0 0,0 0 0 0 0,9-8 662 0 0,9-14-121 0 0,13-31 777 0 0,-3-1 0 0 0,42-114 0 0 0,-67 161-1149 0 0,0 0-1 0 0,0 0 1 0 0,0 0-1 0 0,1 1 1 0 0,6-10-1 0 0,-9 16-197 0 0,-1 0-1 0 0,0-1 1 0 0,1 1 0 0 0,-1 0-1 0 0,0 0 1 0 0,1 0-1 0 0,-1 0 1 0 0,1-1 0 0 0,-1 1-1 0 0,0 0 1 0 0,1 0-1 0 0,-1 0 1 0 0,1 0 0 0 0,-1 0-1 0 0,0 0 1 0 0,1 0-1 0 0,-1 0 1 0 0,1 0 0 0 0,-1 0-1 0 0,0 0 1 0 0,1 0-1 0 0,-1 0 1 0 0,0 1 0 0 0,1-1-1 0 0,-1 0 1 0 0,1 0-1 0 0,-1 0 1 0 0,0 0 0 0 0,1 1-1 0 0,12 8 109 0 0,-11-8-90 0 0,9 8 24 0 0,0 0 1 0 0,-1 1 0 0 0,0 0-1 0 0,15 21 1 0 0,29 50 68 0 0,-33-49-63 0 0,0 3 75 0 0,33 71 0 0 0,-47-94-103 0 0,-3-6-18 0 0,0 0 0 0 0,0 0 0 0 0,-1 0-1 0 0,5 13 1 0 0,-45-34-10 0 0,20 10 0 0 0,1 1 0 0 0,-1 0 0 0 0,0 1 0 0 0,-32-2 0 0 0,-71 8 0 0 0,36-1 0 0 0,75-2-2436 0 0,17-3-2692 0 0,8-3-3 0 0,6-3 1693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3.198"/>
    </inkml:context>
    <inkml:brush xml:id="br0">
      <inkml:brushProperty name="width" value="0.05" units="cm"/>
      <inkml:brushProperty name="height" value="0.05" units="cm"/>
    </inkml:brush>
  </inkml:definitions>
  <inkml:trace contextRef="#ctx0" brushRef="#br0">47 1 5669 0 0,'-47'3'13807'0'0,"54"2"-12982"0"0,9 3-143 0 0,52 11 1651 0 0,121 17 0 0 0,74-8-113 0 0,-234-26-2022 0 0,136 8 860 0 0,-137-9-841 0 0,1-3 0 0 0,-1 0 1 0 0,48-10-1 0 0,-71 11-383 0 0,0 0 1 0 0,0 0-1 0 0,0-1 1 0 0,-1 0-1 0 0,1 1 1 0 0,-1-2-1 0 0,1 1 0 0 0,-1 0 1 0 0,1-1-1 0 0,-1 0 1 0 0,0 0-1 0 0,-1 0 0 0 0,1 0 1 0 0,0-1-1 0 0,3-5 1 0 0,-7 9 94 0 0,1-1 1 0 0,-1 1-1 0 0,0-1 1 0 0,0 0-1 0 0,0 1 1 0 0,0-1-1 0 0,0 1 1 0 0,0-1 0 0 0,0 0-1 0 0,0 1 1 0 0,0-1-1 0 0,0 1 1 0 0,0-1-1 0 0,-1 0 1 0 0,1 1-1 0 0,0-1 1 0 0,0 1-1 0 0,-1-1 1 0 0,1 1 0 0 0,0-1-1 0 0,-1 1 1 0 0,1-1-1 0 0,0 1 1 0 0,-1-1-1 0 0,0 0 1 0 0,-11-11-683 0 0,10 10 792 0 0,0 0 0 0 0,0 1 0 0 0,0-1 0 0 0,-1 0 0 0 0,1 1 0 0 0,-1-1 0 0 0,1 1 0 0 0,-1 0 0 0 0,1 0 0 0 0,-1 0 0 0 0,0 0 0 0 0,0 0 0 0 0,0 1 0 0 0,1-1 0 0 0,-1 1 0 0 0,0 0 0 0 0,0 0 0 0 0,0 0 0 0 0,0 0 0 0 0,0 0 0 0 0,1 1 0 0 0,-1-1 0 0 0,0 1 0 0 0,0 0 0 0 0,0-1 0 0 0,1 1 0 0 0,-1 1 0 0 0,1-1 0 0 0,-1 0 0 0 0,1 1-1 0 0,-1-1 1 0 0,1 1 0 0 0,0 0 0 0 0,-1 0 0 0 0,1 0 0 0 0,0 0 0 0 0,0 0 0 0 0,1 0 0 0 0,-1 0 0 0 0,0 1 0 0 0,1-1 0 0 0,-3 4 0 0 0,-6 17 573 0 0,1 0-1 0 0,1 1 1 0 0,0 0-1 0 0,-4 28 0 0 0,-10 102 1390 0 0,8 118-728 0 0,14-266-1273 0 0,0 32 0 0 0,-1-1 0 0 0,-1 1 0 0 0,-9 37 0 0 0,11-72 0 0 0,-1-1 0 0 0,0 0 0 0 0,0 1 0 0 0,-1-1 0 0 0,1 0 0 0 0,0 0 0 0 0,-1 0 0 0 0,1 0 0 0 0,-1 0 0 0 0,0 0 0 0 0,1 0 0 0 0,-1 0 0 0 0,0-1 0 0 0,0 1 0 0 0,0-1 0 0 0,-1 0 0 0 0,1 1 0 0 0,0-1 0 0 0,0 0 0 0 0,-1 0 0 0 0,1 0 0 0 0,0-1 0 0 0,-1 1 0 0 0,-3 0 0 0 0,-8 2 0 0 0,0-1 0 0 0,0-1 0 0 0,-18-1 0 0 0,10 1 0 0 0,-86 3-1 0 0,-264 25-3 0 0,340-21 9 0 0,46-1-5 0 0,4-5 0 0 0,0-1 0 0 0,0-1 0 0 0,30-3 0 0 0,-12 0 0 0 0,524-48 0 0 0,-540 47-92 0 0,-14 2-61 0 0,1 1-1 0 0,-1 0 1 0 0,1 0 0 0 0,8 0 0 0 0,-9 3-4333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3.848"/>
    </inkml:context>
    <inkml:brush xml:id="br0">
      <inkml:brushProperty name="width" value="0.05" units="cm"/>
      <inkml:brushProperty name="height" value="0.05" units="cm"/>
    </inkml:brush>
  </inkml:definitions>
  <inkml:trace contextRef="#ctx0" brushRef="#br0">1 27 388 0 0,'-1'-26'14684'0'0,"2"29"-13357"0"0,10 111 6361 0 0,6 51-2984 0 0,-12-108-3771 0 0,-4-20-3367 0 0,-2-31 333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4.472"/>
    </inkml:context>
    <inkml:brush xml:id="br0">
      <inkml:brushProperty name="width" value="0.05" units="cm"/>
      <inkml:brushProperty name="height" value="0.05" units="cm"/>
    </inkml:brush>
  </inkml:definitions>
  <inkml:trace contextRef="#ctx0" brushRef="#br0">27 219 424 0 0,'-3'-3'645'0'0,"0"-1"1"0"0,0 0-1 0 0,0 0 0 0 0,1 0 1 0 0,0 0-1 0 0,0 0 0 0 0,0 0 1 0 0,0-1-1 0 0,-2-8 0 0 0,4 10-298 0 0,0 1-1 0 0,0-1 1 0 0,0 0-1 0 0,0 1 1 0 0,0-1-1 0 0,0 1 0 0 0,1-1 1 0 0,-1 0-1 0 0,1 1 1 0 0,0-1-1 0 0,0 1 1 0 0,0 0-1 0 0,0-1 1 0 0,0 1-1 0 0,1 0 0 0 0,-1-1 1 0 0,1 1-1 0 0,-1 0 1 0 0,1 0-1 0 0,2-2 1 0 0,7-7 426 0 0,1 1 0 0 0,1-1 0 0 0,0 2 0 0 0,0 0 0 0 0,1 1 0 0 0,0 0 0 0 0,0 1 0 0 0,1 1 0 0 0,0 0 0 0 0,30-7 0 0 0,-16 6-64 0 0,0 3 0 0 0,0 0-1 0 0,0 1 1 0 0,0 2 0 0 0,34 3 0 0 0,-46-1-381 0 0,0 1-1 0 0,0 1 1 0 0,-1 1 0 0 0,1 0-1 0 0,19 8 1 0 0,-30-10-224 0 0,-1 1-1 0 0,1-1 1 0 0,-1 1 0 0 0,0 1-1 0 0,-1-1 1 0 0,1 1 0 0 0,0 0-1 0 0,4 5 1 0 0,-7-7-57 0 0,0 1 1 0 0,0 0-1 0 0,0 0 1 0 0,0 0-1 0 0,0 0 0 0 0,-1 0 1 0 0,1 1-1 0 0,-1-1 0 0 0,0 0 1 0 0,0 1-1 0 0,0-1 1 0 0,-1 1-1 0 0,1-1 0 0 0,-1 7 1 0 0,0-4-26 0 0,-1 0 0 0 0,0 0 0 0 0,-1-1 0 0 0,1 1 0 0 0,-1 0 0 0 0,0-1 0 0 0,-1 0-1 0 0,1 1 1 0 0,-1-1 0 0 0,0 0 0 0 0,0 0 0 0 0,-1 0 0 0 0,1-1 0 0 0,-1 1 0 0 0,-5 4 0 0 0,-5 4-37 0 0,0 0-1 0 0,-1-1 1 0 0,-21 13-1 0 0,28-20-22 0 0,-17 12-325 0 0,-28 12 0 0 0,52-29 246 0 0,4 2 86 0 0,-1-1 1 0 0,1 0-1 0 0,-1 1 0 0 0,1-1 0 0 0,-1-1 0 0 0,1 1 0 0 0,-1 0 0 0 0,1 0 0 0 0,0-1 0 0 0,0 0 0 0 0,2 1 0 0 0,-4-1 21 0 0,150 26 5 0 0,-130-22 19 0 0,-1 2-1 0 0,0 1 1 0 0,0 0 0 0 0,0 2-1 0 0,22 13 1 0 0,-38-20-13 0 0,-1 0 1 0 0,0 0 0 0 0,0 1-1 0 0,0-1 1 0 0,0 1-1 0 0,-1-1 1 0 0,1 1 0 0 0,-1 0-1 0 0,1 0 1 0 0,-1 0 0 0 0,0 0-1 0 0,0 1 1 0 0,2 5-1 0 0,-3-7 19 0 0,-1 1-1 0 0,0-1 0 0 0,1 0 1 0 0,-1 0-1 0 0,0 0 0 0 0,0 0 0 0 0,0 1 1 0 0,0-1-1 0 0,-1 0 0 0 0,1 0 1 0 0,0 0-1 0 0,-1 0 0 0 0,0 0 0 0 0,1 0 1 0 0,-1 0-1 0 0,0 0 0 0 0,0 0 1 0 0,0 0-1 0 0,0 0 0 0 0,-1 0 0 0 0,1-1 1 0 0,0 1-1 0 0,-1 0 0 0 0,1-1 1 0 0,-3 2-1 0 0,-4 4 74 0 0,-1 0-1 0 0,0-1 1 0 0,0-1 0 0 0,0 0 0 0 0,0 0 0 0 0,-1 0 0 0 0,0-2-1 0 0,0 1 1 0 0,0-1 0 0 0,-13 2 0 0 0,-4 0 180 0 0,1-1 1 0 0,-52 0-1 0 0,41-6-109 0 0,-1 0-1 0 0,-50-12 0 0 0,-72-24-1683 0 0,141 31-1133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6.222"/>
    </inkml:context>
    <inkml:brush xml:id="br0">
      <inkml:brushProperty name="width" value="0.05" units="cm"/>
      <inkml:brushProperty name="height" value="0.05" units="cm"/>
    </inkml:brush>
  </inkml:definitions>
  <inkml:trace contextRef="#ctx0" brushRef="#br0">8 27 176 0 0,'-8'-27'12745'0'0,"9"31"-12327"0"0,0 0-1 0 0,0-1 1 0 0,0 1-1 0 0,0-1 1 0 0,1 0 0 0 0,3 7-1 0 0,1 3 367 0 0,9 33 1399 0 0,19 85 1 0 0,-21-72-1082 0 0,19 117 1738 0 0,-10-55-712 0 0,-17-69-1140 0 0,-5-41-1074 0 0,1 0 0 0 0,0 0-1 0 0,1 0 1 0 0,0-1 0 0 0,4 12 0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6.920"/>
    </inkml:context>
    <inkml:brush xml:id="br0">
      <inkml:brushProperty name="width" value="0.05" units="cm"/>
      <inkml:brushProperty name="height" value="0.05" units="cm"/>
    </inkml:brush>
  </inkml:definitions>
  <inkml:trace contextRef="#ctx0" brushRef="#br0">173 159 476 0 0,'0'-1'208'0'0,"-1"1"-1"0"0,1-1 1 0 0,0 0 0 0 0,-1 1-1 0 0,1-1 1 0 0,-1 0 0 0 0,1 1 0 0 0,-1-1-1 0 0,1 1 1 0 0,-1-1 0 0 0,1 1-1 0 0,-1-1 1 0 0,1 1 0 0 0,-1-1-1 0 0,0 1 1 0 0,1 0 0 0 0,-1-1-1 0 0,0 1 1 0 0,1 0 0 0 0,-1-1 0 0 0,0 1-1 0 0,0 0 1 0 0,1 0 0 0 0,-1 0-1 0 0,0 0 1 0 0,1 0 0 0 0,-2 0-1 0 0,0 0-6 0 0,0 1-1 0 0,1-1 0 0 0,-1 1 0 0 0,1-1 0 0 0,0 1 0 0 0,-1 0 1 0 0,1 0-1 0 0,-1 0 0 0 0,1 0 0 0 0,0 0 0 0 0,0 0 0 0 0,-2 2 1 0 0,-4 5 393 0 0,1 0 0 0 0,0 1 1 0 0,-6 11-1 0 0,11-19-381 0 0,-27 51 3207 0 0,1 1 0 0 0,-21 62-1 0 0,48-114-2843 0 0,2 2 1256 0 0,4-7-1352 0 0,5-11-164 0 0,3-15 183 0 0,-1-1 0 0 0,16-60 0 0 0,6-70 269 0 0,-30 136-583 0 0,-2 6 37 0 0,-3 14-116 0 0,1 1-1 0 0,-1-1 0 0 0,1 0 0 0 0,0 1 1 0 0,1-1-1 0 0,-1 1 0 0 0,1-1 0 0 0,0 1 1 0 0,4-8-1 0 0,-5 12-77 0 0,0 0-1 0 0,0 0 1 0 0,-1 0 0 0 0,1-1-1 0 0,0 1 1 0 0,0 0 0 0 0,0 0-1 0 0,0 1 1 0 0,-1-1 0 0 0,1 0-1 0 0,0 0 1 0 0,0 0 0 0 0,0 0-1 0 0,-1 1 1 0 0,1-1 0 0 0,0 0-1 0 0,0 1 1 0 0,-1-1 0 0 0,1 0-1 0 0,0 1 1 0 0,-1-1 0 0 0,1 1-1 0 0,1 0 1 0 0,-2 0-24 0 0,12 9 169 0 0,-1 2 0 0 0,0-1 1 0 0,0 2-1 0 0,-1-1 0 0 0,-1 1 0 0 0,13 25 1 0 0,-17-31-114 0 0,12 22 210 0 0,0 0 0 0 0,-2 1 0 0 0,-1 1 0 0 0,-2 0 0 0 0,14 55 0 0 0,-24-80 163 0 0,4 15-2541 0 0,-6-21 1798 0 0,0 1 0 0 0,1-1 0 0 0,-1 1 0 0 0,0-1 0 0 0,1 0 0 0 0,-1 1 0 0 0,1-1 0 0 0,-1 0 1 0 0,0 1-1 0 0,1-1 0 0 0,-1 0 0 0 0,1 1 0 0 0,-1-1 0 0 0,1 0 0 0 0,-1 0 0 0 0,1 1 0 0 0,-1-1 1 0 0,1 0-1 0 0,-1 0 0 0 0,1 0 0 0 0,-1 0 0 0 0,1 0 0 0 0,-1 0 0 0 0,1 0 0 0 0,0 0 1 0 0,-1 0-1 0 0,1 0 0 0 0,-1 0 0 0 0,1 0 0 0 0,-1 0 0 0 0,1 0 0 0 0,-1-1 0 0 0,1 1 0 0 0,-1 0 1 0 0,1 0-1 0 0,0-1 0 0 0,7-3-2961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7.760"/>
    </inkml:context>
    <inkml:brush xml:id="br0">
      <inkml:brushProperty name="width" value="0.05" units="cm"/>
      <inkml:brushProperty name="height" value="0.05" units="cm"/>
    </inkml:brush>
  </inkml:definitions>
  <inkml:trace contextRef="#ctx0" brushRef="#br0">1 50 200 0 0,'3'-21'3214'0'0,"-3"18"-2002"0"0,0 0 0 0 0,0 0-1 0 0,0 1 1 0 0,1-1 0 0 0,0 0 0 0 0,-1 0 0 0 0,4-5 2525 0 0,-3 10-2563 0 0,6 15-253 0 0,0 0 0 0 0,-1 0-1 0 0,-1 0 1 0 0,-1 1 0 0 0,3 22-1 0 0,3 15 208 0 0,97 353 5409 0 0,-94-355-5474 0 0,5 21-13 0 0,-17-74-1441 0 0,0 1-579 0 0,-1-1 884 0 0,0 0-1 0 0,1 0 1 0 0,-1 0-1 0 0,0 0 1 0 0,0 0-1 0 0,1 0 1 0 0,-1 0-1 0 0,0 0 1 0 0,1 0-1 0 0,-1 0 0 0 0,0 0 1 0 0,0 0-1 0 0,1-1 1 0 0,-1 1-1 0 0,0 0 1 0 0,0 0-1 0 0,1 0 1 0 0,-1 0-1 0 0,0 0 0 0 0,0-1 1 0 0,0 1-1 0 0,1 0 1 0 0,-1 0-1 0 0,0 0 1 0 0,0 0-1 0 0,0-1 1 0 0,0 1-1 0 0,1 0 1 0 0,-1 0-1 0 0,0-1 0 0 0,8-8-2584 0 0,-3-6-6211 0 0,-3 9 6050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8.459"/>
    </inkml:context>
    <inkml:brush xml:id="br0">
      <inkml:brushProperty name="width" value="0.05" units="cm"/>
      <inkml:brushProperty name="height" value="0.05" units="cm"/>
    </inkml:brush>
  </inkml:definitions>
  <inkml:trace contextRef="#ctx0" brushRef="#br0">135 235 476 0 0,'-9'-2'4138'0'0,"2"9"-3014"0"0,1-1-1 0 0,-1 1 1 0 0,2 0-1 0 0,-1 1 0 0 0,1-1 1 0 0,-6 12-1 0 0,1-3-176 0 0,-10 18 3872 0 0,-29 67 3227 0 0,54-103-7400 0 0,4-4-606 0 0,-2-2 197 0 0,-1 1-1 0 0,0-1 1 0 0,-1-1-1 0 0,0 1 0 0 0,0-1 1 0 0,7-18-1 0 0,-9 20-128 0 0,14-38 355 0 0,-2 0 0 0 0,-2-1 0 0 0,-2-1 0 0 0,7-72 0 0 0,-17 107-325 0 0,-1 10-95 0 0,0 0-1 0 0,0-1 1 0 0,0 1 0 0 0,0-1-1 0 0,0 1 1 0 0,1 0-1 0 0,-1-1 1 0 0,1 1-1 0 0,-1 0 1 0 0,1-1-1 0 0,0 1 1 0 0,0 0-1 0 0,0 0 1 0 0,0 0-1 0 0,2-3 1 0 0,-2 5 88 0 0,17 15 204 0 0,68 73-121 0 0,87 114 0 0 0,-164-189-214 0 0,1 0 0 0 0,-1 1 0 0 0,-1-1 0 0 0,-1 2 0 0 0,10 24 0 0 0,-15-35 0 0 0,-4 1 0 0 0,-8-6 0 0 0,-12-6 0 0 0,-3-1 0 0 0,1 1 0 0 0,-1 1 0 0 0,-26-2 0 0 0,36 6-222 0 0,8 1-92 0 0,0 0 0 0 0,1 0 1 0 0,-1 1-1 0 0,0 0 0 0 0,1 0 0 0 0,-1 0 0 0 0,0 1 1 0 0,-11 3-1 0 0,15-1-1124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39.769"/>
    </inkml:context>
    <inkml:brush xml:id="br0">
      <inkml:brushProperty name="width" value="0.05" units="cm"/>
      <inkml:brushProperty name="height" value="0.05" units="cm"/>
    </inkml:brush>
  </inkml:definitions>
  <inkml:trace contextRef="#ctx0" brushRef="#br0">279 2 4 0 0,'8'-2'2588'0'0,"-9"9"789"0"0,-9 9-1043 0 0,-24 20 285 0 0,-2-1 0 0 0,-49 38-1 0 0,-29 9-185 0 0,111-79-2755 0 0,-1 1-457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0.725"/>
    </inkml:context>
    <inkml:brush xml:id="br0">
      <inkml:brushProperty name="width" value="0.05" units="cm"/>
      <inkml:brushProperty name="height" value="0.05" units="cm"/>
    </inkml:brush>
  </inkml:definitions>
  <inkml:trace contextRef="#ctx0" brushRef="#br0">1 78 756 0 0,'20'13'9717'0'0,"10"-2"-6458"0"0,34 5-1807 0 0,-61-15-1065 0 0,79 14 1846 0 0,45-4 304 0 0,-98-11-2050 0 0,0-1 0 0 0,0-1 0 0 0,0-2 0 0 0,-1-1 0 0 0,35-10 0 0 0,-53 12-324 0 0,0 0-1 0 0,0-2 0 0 0,0 1 0 0 0,-1-1 0 0 0,0-1 0 0 0,0 1 0 0 0,10-10 0 0 0,-2 0 451 0 0,-1-1 0 0 0,18-23-1 0 0,-34 39-598 0 0,0 0-1 0 0,0 0 1 0 0,0 0-1 0 0,0-1 1 0 0,0 1 0 0 0,0 0-1 0 0,1 0 1 0 0,-1 0-1 0 0,0 0 1 0 0,0 0-1 0 0,0 0 1 0 0,0 0-1 0 0,0 0 1 0 0,0 0-1 0 0,0 0 1 0 0,1 0-1 0 0,-1 0 1 0 0,0 0-1 0 0,0 0 1 0 0,0 0-1 0 0,0-1 1 0 0,0 1-1 0 0,0 0 1 0 0,1 0-1 0 0,-1 0 1 0 0,0 1-1 0 0,0-1 1 0 0,0 0-1 0 0,0 0 1 0 0,0 0-1 0 0,0 0 1 0 0,1 0-1 0 0,-1 0 1 0 0,0 0-1 0 0,0 0 1 0 0,0 0-1 0 0,0 0 1 0 0,0 0 0 0 0,0 0-1 0 0,0 0 1 0 0,0 0-1 0 0,1 0 1 0 0,-1 1-1 0 0,0-1 1 0 0,0 0-1 0 0,0 0 1 0 0,0 0-1 0 0,0 0 1 0 0,0 0-1 0 0,0 0 1 0 0,0 0-1 0 0,0 1 1 0 0,0-1-1 0 0,0 0 1 0 0,0 0-1 0 0,0 0 1 0 0,0 0-1 0 0,0 0 1 0 0,0 0-1 0 0,0 1 1 0 0,0-1-1 0 0,0 0 1 0 0,-7 94 799 0 0,2-34-276 0 0,2 77-1 0 0,10-60-3 0 0,4-2 0 0 0,2 1 0 0 0,4-1 0 0 0,3-2 0 0 0,43 106 0 0 0,-57-165-436 0 0,-3-10-69 0 0,-1 1 1 0 0,0-1-1 0 0,0 1 0 0 0,0 0 1 0 0,-1 0-1 0 0,0 0 1 0 0,0 0-1 0 0,0 0 1 0 0,0 9-1 0 0,-1-14-33 0 0,0 1-1 0 0,0-1 1 0 0,-1 1 0 0 0,1-1 0 0 0,0 0-1 0 0,-1 1 1 0 0,1-1 0 0 0,0 1 0 0 0,-1-1-1 0 0,1 0 1 0 0,0 1 0 0 0,-1-1 0 0 0,1 0-1 0 0,-1 1 1 0 0,1-1 0 0 0,0 0 0 0 0,-1 1-1 0 0,1-1 1 0 0,-1 0 0 0 0,1 0 0 0 0,-1 0-1 0 0,1 1 1 0 0,-1-1 0 0 0,1 0 0 0 0,-1 0-1 0 0,1 0 1 0 0,-1 0 0 0 0,0 0 0 0 0,0 0-1 0 0,-18-2-170 0 0,12 1 131 0 0,6 0 37 0 0,-239-23-850 0 0,195 22 772 0 0,0 2 0 0 0,-1 2 1 0 0,-59 10-1 0 0,73-1 1091 0 0,58 0-387 0 0,36-7-609 0 0,83-7 1 0 0,-89 1-12 0 0,7 1 2 0 0,-20 1 0 0 0,0-2 0 0 0,50-9 0 0 0,-83 9-1869 0 0,0 1 1 0 0,0 0-1 0 0,0 1 1 0 0,19 1-1 0 0,3 1-2528 0 0,-11-2 1135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8.862"/>
    </inkml:context>
    <inkml:brush xml:id="br0">
      <inkml:brushProperty name="width" value="0.05" units="cm"/>
      <inkml:brushProperty name="height" value="0.05" units="cm"/>
    </inkml:brush>
  </inkml:definitions>
  <inkml:trace contextRef="#ctx0" brushRef="#br0">137 25 10877 0 0,'-3'-3'1377'0'0,"1"1"-1"0"0,-1 0 1 0 0,1 0-1 0 0,-1-1 1 0 0,0 1 0 0 0,-5-2-1 0 0,6 2-714 0 0,-1 1-1 0 0,1 0 1 0 0,-1 1-1 0 0,1-1 1 0 0,-1 0-1 0 0,0 1 1 0 0,-4-1-1 0 0,4 1-456 0 0,0 0 0 0 0,0 1 0 0 0,0-1 0 0 0,0 1 0 0 0,0-1 0 0 0,0 1 0 0 0,1 0 0 0 0,-1 0 0 0 0,0 0 0 0 0,0 1 0 0 0,1-1 0 0 0,-1 1 0 0 0,1-1 1 0 0,-1 1-1 0 0,1 0 0 0 0,0 0 0 0 0,0 0 0 0 0,0 0 0 0 0,0 0 0 0 0,0 1 0 0 0,0-1 0 0 0,0 1 0 0 0,1-1 0 0 0,-3 5 0 0 0,-1 5-107 0 0,1 0-1 0 0,0 0 1 0 0,1 1 0 0 0,0-1 0 0 0,1 1-1 0 0,0-1 1 0 0,1 1 0 0 0,1 0 0 0 0,0-1-1 0 0,2 19 1 0 0,4 15 275 0 0,18 66 0 0 0,-19-92-358 0 0,2 12-15 0 0,2-1 0 0 0,21 47 0 0 0,-30-78-1 0 0,1 1-16 0 0,-1 0 0 0 0,0-1 0 0 0,0 1 0 0 0,1-1 0 0 0,-1 1 0 0 0,0-1 0 0 0,1 1 0 0 0,-1-1 0 0 0,0 1 0 0 0,1-1 0 0 0,-1 1 1 0 0,1-1-1 0 0,-1 0 0 0 0,1 1 0 0 0,-1-1 0 0 0,1 1 0 0 0,-1-1 0 0 0,1 0 0 0 0,-1 0 0 0 0,1 1 0 0 0,-1-1 0 0 0,1 0 0 0 0,1 0 0 0 0,-2 0-90 0 0,1 0 0 0 0,-1 0 1 0 0,1 0-1 0 0,-1-1 0 0 0,1 1 0 0 0,-1 0 0 0 0,1-1 1 0 0,-1 1-1 0 0,0 0 0 0 0,1-1 0 0 0,-1 1 0 0 0,1 0 1 0 0,-1-1-1 0 0,0 1 0 0 0,1-1 0 0 0,-1 1 0 0 0,0-1 1 0 0,0 1-1 0 0,1-1 0 0 0,-1 1 0 0 0,0-1 0 0 0,0 1 1 0 0,0-1-1 0 0,0 1 0 0 0,1-1 0 0 0,-1 1 0 0 0,0-1 1 0 0,0 1-1 0 0,0-1 0 0 0,0 1 0 0 0,0-1 0 0 0,0 0 1 0 0,-1 0-1 0 0,-1-20-4221 0 0,0 14 2576 0 0,-1 0 0 0 0,0 0 0 0 0,-8-14 0 0 0,10 20 1625 0 0,-15-27-2833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1.083"/>
    </inkml:context>
    <inkml:brush xml:id="br0">
      <inkml:brushProperty name="width" value="0.05" units="cm"/>
      <inkml:brushProperty name="height" value="0.05" units="cm"/>
    </inkml:brush>
  </inkml:definitions>
  <inkml:trace contextRef="#ctx0" brushRef="#br0">314 87 4944 0 0,'1'-4'1088'0'0,"-1"-1"-1"0"0,1 1 0 0 0,-1 0 0 0 0,0-1 1 0 0,-1 1-1 0 0,0-6 0 0 0,0 7-712 0 0,1 1 1 0 0,-1-1-1 0 0,0 0 1 0 0,0 0-1 0 0,0 0 0 0 0,-1 1 1 0 0,1-1-1 0 0,-3-3 1 0 0,2 4-246 0 0,0 0 0 0 0,0 0 0 0 0,0 0 1 0 0,0 0-1 0 0,0 1 0 0 0,0-1 0 0 0,0 1 1 0 0,-1 0-1 0 0,1-1 0 0 0,-1 1 0 0 0,1 0 0 0 0,0 0 1 0 0,-1 1-1 0 0,0-1 0 0 0,1 0 0 0 0,-1 1 1 0 0,1 0-1 0 0,-1-1 0 0 0,0 1 0 0 0,1 0 0 0 0,-1 1 1 0 0,0-1-1 0 0,-2 1 0 0 0,-12 2 438 0 0,0 0 0 0 0,0 2 1 0 0,0 0-1 0 0,1 1 0 0 0,-30 15 0 0 0,36-16-223 0 0,1 0 0 0 0,0 1-1 0 0,0 1 1 0 0,1-1 0 0 0,0 1-1 0 0,0 0 1 0 0,0 1 0 0 0,1 0-1 0 0,0 0 1 0 0,-10 17 0 0 0,16-22-273 0 0,-1 0 1 0 0,0 0-1 0 0,1 0 1 0 0,0 0-1 0 0,0 1 0 0 0,0-1 1 0 0,0 1-1 0 0,0-1 1 0 0,1 0-1 0 0,0 1 1 0 0,-1-1-1 0 0,1 1 1 0 0,1-1-1 0 0,-1 1 0 0 0,0-1 1 0 0,2 7-1 0 0,0-5 130 0 0,0-1-1 0 0,0 1 0 0 0,0-1 0 0 0,0 0 0 0 0,1 0 0 0 0,0 0 1 0 0,0 0-1 0 0,0 0 0 0 0,0-1 0 0 0,8 7 0 0 0,-1-2 182 0 0,1 0 0 0 0,0-1 0 0 0,1 0 0 0 0,0-1 0 0 0,0 0-1 0 0,0-1 1 0 0,26 7 0 0 0,-13-7-393 0 0,1-1-1 0 0,0-2 1 0 0,0 0-1 0 0,0-1 1 0 0,0-2 0 0 0,0-1-1 0 0,0-1 1 0 0,0-1-1 0 0,-1-1 1 0 0,1-1 0 0 0,25-11-1 0 0,-44 14 60 0 0,5-2-8988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1.764"/>
    </inkml:context>
    <inkml:brush xml:id="br0">
      <inkml:brushProperty name="width" value="0.05" units="cm"/>
      <inkml:brushProperty name="height" value="0.05" units="cm"/>
    </inkml:brush>
  </inkml:definitions>
  <inkml:trace contextRef="#ctx0" brushRef="#br0">732 15 952 0 0,'9'-8'699'0'0,"5"1"11713"0"0,-23 17-10660 0 0,-16 10-570 0 0,-1-2-1 0 0,-1-1 1 0 0,-50 23 0 0 0,38-20-665 0 0,-230 102 2879 0 0,44-21 20 0 0,222-99-3317 0 0,-2 0 77 0 0,0 0 0 0 0,0 0 0 0 0,1 1 0 0 0,-1-1 0 0 0,1 1 1 0 0,0 0-1 0 0,0 1 0 0 0,0-1 0 0 0,0 1 0 0 0,-5 7 0 0 0,9-11-146 0 0,-1 1-1 0 0,1-1 1 0 0,0 1-1 0 0,0 0 1 0 0,0-1-1 0 0,0 1 1 0 0,0 0-1 0 0,0-1 1 0 0,0 1-1 0 0,0 0 1 0 0,0-1-1 0 0,0 1 1 0 0,0-1-1 0 0,1 1 0 0 0,-1 0 1 0 0,0-1-1 0 0,0 1 1 0 0,1-1-1 0 0,-1 1 1 0 0,0 0-1 0 0,1-1 1 0 0,-1 1-1 0 0,0-1 1 0 0,1 1-1 0 0,-1-1 1 0 0,1 0-1 0 0,-1 1 1 0 0,1-1-1 0 0,-1 1 0 0 0,1-1 1 0 0,-1 0-1 0 0,1 1 1 0 0,-1-1-1 0 0,1 0 1 0 0,0 0-1 0 0,-1 1 1 0 0,2-1-1 0 0,30 11 577 0 0,63 9 369 0 0,183 24-820 0 0,-177-29-151 0 0,286 59-4 0 0,-383-74 5 0 0,-3 0-7 0 0,0 0 0 0 0,0 0 0 0 0,0 1 0 0 0,0-1 0 0 0,0 0 0 0 0,0 0 0 0 0,0 1 0 0 0,0-1 0 0 0,0 1 0 0 0,0-1 0 0 0,0 0 0 0 0,0 1 1 0 0,0 0-1 0 0,0-1 0 0 0,0 1 0 0 0,-1 0 0 0 0,1-1 0 0 0,0 1 0 0 0,-1 0 0 0 0,1 0 0 0 0,0 0 0 0 0,0 0 0 0 0,4 0 585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2.213"/>
    </inkml:context>
    <inkml:brush xml:id="br0">
      <inkml:brushProperty name="width" value="0.05" units="cm"/>
      <inkml:brushProperty name="height" value="0.05" units="cm"/>
    </inkml:brush>
  </inkml:definitions>
  <inkml:trace contextRef="#ctx0" brushRef="#br0">0 5 876 0 0,'0'0'171'0'0,"0"-1"0"0"0,0 1-1 0 0,1 0 1 0 0,-1 0 0 0 0,0-1-1 0 0,0 1 1 0 0,0 0 0 0 0,0 0 0 0 0,1-1-1 0 0,-1 1 1 0 0,0 0 0 0 0,0 0-1 0 0,0 0 1 0 0,1 0 0 0 0,-1-1 0 0 0,0 1-1 0 0,0 0 1 0 0,1 0 0 0 0,-1 0-1 0 0,0 0 1 0 0,0 0 0 0 0,1 0 0 0 0,-1 0-1 0 0,0-1 1 0 0,1 1 0 0 0,-1 0 0 0 0,0 0-1 0 0,0 0 1 0 0,1 0 0 0 0,-1 0-1 0 0,0 0 1 0 0,1 0 0 0 0,-1 1 0 0 0,0-1-1 0 0,0 0 1 0 0,1 0 0 0 0,-1 0-1 0 0,0 0 1 0 0,1 0 0 0 0,6 12 2589 0 0,0 18-102 0 0,11 195 5783 0 0,-3-25-5498 0 0,3-42 130 0 0,43 177 0 0 0,-40-256-2644 0 0,14 65 658 0 0,-29-116-938 0 0,-2 0 1 0 0,-1 1 0 0 0,-1 30-1 0 0,-3-50-567 0 0,0 0 0 0 0,-1 0 0 0 0,0-1-1 0 0,-6 17 1 0 0,-1 5-677 0 0,7-27-574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2.917"/>
    </inkml:context>
    <inkml:brush xml:id="br0">
      <inkml:brushProperty name="width" value="0.05" units="cm"/>
      <inkml:brushProperty name="height" value="0.05" units="cm"/>
    </inkml:brush>
  </inkml:definitions>
  <inkml:trace contextRef="#ctx0" brushRef="#br0">1 438 7613 0 0,'0'-33'5146'0'0,"8"-46"0"0"0,-5 59-4092 0 0,1-1 0 0 0,2 1 0 0 0,9-24 0 0 0,-10 31-800 0 0,1 0 1 0 0,0 1 0 0 0,1 0-1 0 0,0 0 1 0 0,1 1 0 0 0,0 0-1 0 0,1 0 1 0 0,1 1 0 0 0,-1 0-1 0 0,1 0 1 0 0,1 1-1 0 0,0 1 1 0 0,23-14 0 0 0,-16 13-50 0 0,0 0 0 0 0,1 1 0 0 0,1 1 0 0 0,-1 1 0 0 0,1 1 0 0 0,0 1 0 0 0,0 0 0 0 0,0 2 0 0 0,1 0 0 0 0,-1 1 0 0 0,26 3 0 0 0,-14 1-32 0 0,0 1 1 0 0,0 2 0 0 0,0 1-1 0 0,-1 2 1 0 0,0 1-1 0 0,41 19 1 0 0,-59-24-120 0 0,-1 1 1 0 0,1 1-1 0 0,-1 0 1 0 0,0 1-1 0 0,-1 0 1 0 0,0 1 0 0 0,0 0-1 0 0,-1 1 1 0 0,0 0-1 0 0,10 14 1 0 0,-18-22-48 0 0,0 1 0 0 0,-1 0 0 0 0,1 1 1 0 0,-1-1-1 0 0,1 0 0 0 0,-1 0 0 0 0,0 0 0 0 0,0 1 1 0 0,0-1-1 0 0,-1 1 0 0 0,1-1 0 0 0,-1 1 0 0 0,0-1 1 0 0,0 1-1 0 0,0-1 0 0 0,0 0 0 0 0,-2 6 0 0 0,1-4-10 0 0,-1 0-1 0 0,0-1 0 0 0,0 1 0 0 0,-1 0 0 0 0,1-1 0 0 0,-1 1 0 0 0,0-1 1 0 0,0 0-1 0 0,-1 0 0 0 0,-5 6 0 0 0,-4 1-55 0 0,-1 0-1 0 0,0 0 1 0 0,-1-1 0 0 0,0-1-1 0 0,-28 12 1 0 0,23-13-60 0 0,-1-1 0 0 0,0 0 0 0 0,-27 3 0 0 0,-31 9-790 0 0,129-5 339 0 0,-19-8 616 0 0,139 30 391 0 0,-145-29-332 0 0,0 2-1 0 0,0 0 0 0 0,-1 1 0 0 0,35 21 0 0 0,-54-28-67 0 0,0 0-1 0 0,0 1 0 0 0,-1-1 0 0 0,1 1 1 0 0,-1 0-1 0 0,0 1 0 0 0,0-1 0 0 0,-1 0 1 0 0,5 7-1 0 0,-7-9-8 0 0,0 0 1 0 0,0 0-1 0 0,-1 0 1 0 0,1 0-1 0 0,0 0 1 0 0,-1 0-1 0 0,1 0 0 0 0,-1 0 1 0 0,0 0-1 0 0,1 0 1 0 0,-1 0-1 0 0,0 1 0 0 0,0-1 1 0 0,-1 0-1 0 0,1 0 1 0 0,0 0-1 0 0,-1 0 1 0 0,1 0-1 0 0,-1 0 0 0 0,0 0 1 0 0,1 0-1 0 0,-1 0 1 0 0,0 0-1 0 0,0 0 1 0 0,-1 0-1 0 0,-1 3 0 0 0,-5 3 50 0 0,0 0 0 0 0,0-1 0 0 0,0 0 0 0 0,-1-1 0 0 0,0 0 0 0 0,0 0 0 0 0,0 0 0 0 0,-1-1 0 0 0,0-1 0 0 0,0 0 0 0 0,0 0 0 0 0,0-1 0 0 0,-18 3 0 0 0,-8 0 106 0 0,-1-1 1 0 0,-59 0 0 0 0,27-5-190 0 0,-69-9 0 0 0,101 5-1484 0 0,-61-17 1 0 0,84 14-106 0 0,14 7 1463 0 0,-1 0-1 0 0,1 0 0 0 0,0 0 0 0 0,0 0 1 0 0,-1-1-792 0 0,1 0 791 0 0,0 1 1 0 0,0 0-1 0 0,0 0 0 0 0,0 0 0 0 0,0-1 1 0 0,0 1-1 0 0,-1 0 0 0 0,1 0 0 0 0,0 0 1 0 0,0-1-1 0 0,0 1 0 0 0,0 0 0 0 0,0 0 0 0 0,0 0 1 0 0,0-1-1 0 0,0 1 0 0 0,0 0 0 0 0,1 0 1 0 0,-1 0-1 0 0,0-1 0 0 0,0 1 0 0 0,0 0 0 0 0,2-2-491 0 0,-1 1 0 0 0,1 0-1 0 0,0 0 1 0 0,-1 0-1 0 0,1 0 1 0 0,0 0-1 0 0,0 0 1 0 0,0 0 0 0 0,0 0-1 0 0,4 0 1 0 0,14-6-2031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3.723"/>
    </inkml:context>
    <inkml:brush xml:id="br0">
      <inkml:brushProperty name="width" value="0.05" units="cm"/>
      <inkml:brushProperty name="height" value="0.05" units="cm"/>
    </inkml:brush>
  </inkml:definitions>
  <inkml:trace contextRef="#ctx0" brushRef="#br0">10 137 7389 0 0,'-1'-2'642'0'0,"0"1"0"0"0,0-1 1 0 0,0 1-1 0 0,0-1 0 0 0,0 0 0 0 0,0 1 1 0 0,0-1-1 0 0,1 0 0 0 0,-1 0 1 0 0,0-2-1 0 0,1 3-433 0 0,0 0 1 0 0,0 1-1 0 0,0-1 1 0 0,0 1-1 0 0,0-1 1 0 0,0 1-1 0 0,0-1 1 0 0,1 1-1 0 0,-1-1 1 0 0,0 1-1 0 0,0-1 1 0 0,0 1-1 0 0,1-1 1 0 0,-1 1-1 0 0,0-1 1 0 0,1 1-1 0 0,-1 0 1 0 0,0-1-1 0 0,1 1 1 0 0,-1-1-1 0 0,1 1 1 0 0,-1 0-1 0 0,0-1 1 0 0,1 1-1 0 0,3-2 227 0 0,1 1-1 0 0,-1 0 1 0 0,0 0-1 0 0,0 0 1 0 0,0 0-1 0 0,0 1 1 0 0,1-1-1 0 0,3 2 1 0 0,218 0 2728 0 0,8 0-1912 0 0,-213-1-1171 0 0,77-8 217 0 0,-87 7-275 0 0,0-1 0 0 0,0-1 1 0 0,-1 1-1 0 0,1-2 1 0 0,-1 0-1 0 0,17-8 0 0 0,-25 10-23 0 0,1 1-1 0 0,0-1 0 0 0,-1 0 1 0 0,0 0-1 0 0,1 0 0 0 0,-1 0 1 0 0,0 0-1 0 0,0-1 0 0 0,0 1 1 0 0,0-1-1 0 0,-1 1 0 0 0,1-1 1 0 0,-1 0-1 0 0,1 1 0 0 0,-1-1 1 0 0,0 0-1 0 0,0 0 0 0 0,0 0 1 0 0,0-4-1 0 0,-1 6 4 0 0,-2-1 14 0 0,2 2-13 0 0,0-1 1 0 0,0 1-1 0 0,0 0 1 0 0,0-1-1 0 0,0 1 1 0 0,-1 0-1 0 0,1-1 0 0 0,0 1 1 0 0,0 0-1 0 0,0-1 1 0 0,-1 1-1 0 0,1 0 1 0 0,0-1-1 0 0,0 1 0 0 0,-1 0 1 0 0,1 0-1 0 0,0-1 1 0 0,0 1-1 0 0,-1 0 1 0 0,1 0-1 0 0,0 0 1 0 0,-1 0-1 0 0,1-1 0 0 0,0 1 1 0 0,-1 0-1 0 0,1 0 1 0 0,0 0-1 0 0,-1 0 1 0 0,1 0-1 0 0,0 0 0 0 0,-1 0 1 0 0,1 0-1 0 0,-1 0 1 0 0,1 0-1 0 0,0 0 1 0 0,-1 0-1 0 0,1 0 1 0 0,0 0-1 0 0,-1 0 0 0 0,1 0 1 0 0,0 1-1 0 0,-1-1 1 0 0,1 0-1 0 0,0 0 1 0 0,-1 0-1 0 0,1 0 0 0 0,0 1 1 0 0,-1-1-1 0 0,-7 8 87 0 0,1 0-1 0 0,0 0 1 0 0,1 1-1 0 0,0 0 1 0 0,0 0-1 0 0,1 0 1 0 0,0 1-1 0 0,1 0 1 0 0,0 0-1 0 0,0 0 1 0 0,-3 18-1 0 0,1-2 170 0 0,2 0-1 0 0,1 0 0 0 0,0 47 1 0 0,5-23 71 0 0,3-1 1 0 0,18 84-1 0 0,44 92 525 0 0,-40-158-856 0 0,9 25 0 0 0,-38-88 0 0 0,-8-5 0 0 0,-69-31-342 0 0,28 19 266 0 0,0 2 1 0 0,0 2-1 0 0,-1 2 1 0 0,0 3-1 0 0,0 2 1 0 0,0 2-1 0 0,-72 9 1 0 0,114-8 202 0 0,6-1-48 0 0,1 0 0 0 0,-1 1-1 0 0,0-1 1 0 0,1 1 0 0 0,-1 0 0 0 0,1 0 0 0 0,-1 0 0 0 0,1 0-1 0 0,-7 4 1 0 0,11-2-48 0 0,4 0-31 0 0,0-1 0 0 0,0 0 0 0 0,0-1 0 0 0,0 1 0 0 0,0-1 0 0 0,0 0 0 0 0,0 0 0 0 0,7-1 0 0 0,50 1 0 0 0,-28-1 0 0 0,114 0-953 0 0,81 4-2672 0 0,-148 1-4560 0 0,-38-5 4755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4.326"/>
    </inkml:context>
    <inkml:brush xml:id="br0">
      <inkml:brushProperty name="width" value="0.05" units="cm"/>
      <inkml:brushProperty name="height" value="0.05" units="cm"/>
    </inkml:brush>
  </inkml:definitions>
  <inkml:trace contextRef="#ctx0" brushRef="#br0">159 522 9517 0 0,'-3'0'9349'0'0,"0"0"-8903"0"0,0 0 0 0 0,1 0 0 0 0,-1 0 0 0 0,0 0 0 0 0,1 0 0 0 0,-1-1 0 0 0,1 0 0 0 0,-1 1 0 0 0,1-1 0 0 0,-1 0 1 0 0,1 0-1 0 0,-1 0 0 0 0,1-1 0 0 0,0 1 0 0 0,0 0 0 0 0,-1-1 0 0 0,1 0 0 0 0,0 1 0 0 0,0-1 0 0 0,-2-3 0 0 0,1 0-131 0 0,-1 0-1 0 0,0-1 0 0 0,1 1 1 0 0,0-1-1 0 0,1 0 0 0 0,-1 0 0 0 0,1 0 1 0 0,-2-7-1 0 0,-1-12 14 0 0,1 0 1 0 0,1 0-1 0 0,0-31 0 0 0,3 39-304 0 0,0 1 1 0 0,1 0-1 0 0,1-1 0 0 0,1 1 0 0 0,0 0 1 0 0,1 0-1 0 0,0 0 0 0 0,1 1 0 0 0,1 0 1 0 0,16-29-1 0 0,-17 36-18 0 0,0 1 0 0 0,0-1 0 0 0,1 1 0 0 0,1 0 0 0 0,-1 0 0 0 0,1 0 0 0 0,0 1 0 0 0,1 0 0 0 0,-1 1 0 0 0,1 0-1 0 0,0 0 1 0 0,0 0 0 0 0,1 1 0 0 0,0 1 0 0 0,-1-1 0 0 0,1 1 0 0 0,0 1 0 0 0,1-1 0 0 0,-1 2 0 0 0,12-2 0 0 0,-9 3-6 0 0,0-1 0 0 0,0 2 0 0 0,0 0 0 0 0,0 0 0 0 0,0 1 0 0 0,0 1 0 0 0,21 7 0 0 0,-28-9 0 0 0,0 1 0 0 0,0 0 0 0 0,-1 0 0 0 0,1 1 0 0 0,-1-1 0 0 0,1 1 0 0 0,-1 0 0 0 0,0 0 0 0 0,0 0 0 0 0,0 1 0 0 0,0 0 0 0 0,-1 0 0 0 0,0 0 0 0 0,1 0 0 0 0,-1 0 0 0 0,-1 0 0 0 0,1 1 0 0 0,-1-1 0 0 0,0 1 0 0 0,3 7 0 0 0,-5-8 0 0 0,1 1 0 0 0,-1-1 0 0 0,-1 1 0 0 0,1-1 0 0 0,0 0 0 0 0,-1 1 0 0 0,0-1 0 0 0,0 1 0 0 0,0-1 0 0 0,-1 0 0 0 0,1 0 0 0 0,-1 0 0 0 0,0 0 0 0 0,0 0 0 0 0,-1 0 0 0 0,1 0 0 0 0,-1 0 0 0 0,0-1 0 0 0,0 0 0 0 0,-6 7 0 0 0,-3 1 0 0 0,0-1 0 0 0,-1 0 0 0 0,0 0 0 0 0,-22 12 0 0 0,-4-4 0 0 0,-1-2 0 0 0,-1-1 0 0 0,-81 17 0 0 0,121-31 0 0 0,34 7 0 0 0,30 3 0 0 0,-1 4 0 0 0,117 42 0 0 0,-144-43 0 0 0,62 35 0 0 0,-83-40 0 0 0,1 0 0 0 0,-2 1 0 0 0,1 1 0 0 0,-1 0 0 0 0,-1 1 0 0 0,16 18 0 0 0,-27-28 0 0 0,1 0 0 0 0,0 1 0 0 0,0-1 0 0 0,-1 0 0 0 0,0 1 0 0 0,1 0 0 0 0,-1-1 0 0 0,0 1 0 0 0,0 0 0 0 0,0-1 0 0 0,-1 1 0 0 0,1 0 0 0 0,-1 0 0 0 0,1 0 0 0 0,-1-1 0 0 0,0 1 0 0 0,0 0 0 0 0,0 0 0 0 0,-1 0 0 0 0,0 5 0 0 0,-1-5 0 0 0,1 0 0 0 0,-1 0 0 0 0,1 0 0 0 0,-1-1 0 0 0,0 1 0 0 0,0 0 0 0 0,0-1 0 0 0,0 0 0 0 0,0 1 0 0 0,-1-1 0 0 0,1 0 0 0 0,-1 0 0 0 0,0 0 0 0 0,1-1 0 0 0,-1 1 0 0 0,0-1 0 0 0,0 1 0 0 0,-5 1 0 0 0,-9 2 0 0 0,0 0 0 0 0,-1-1 0 0 0,1-1 0 0 0,-32 3 0 0 0,-26-6 0 0 0,26-3 0 0 0,-91-11 0 0 0,-68-26 0 0 0,195 37-78 0 0,8 2-197 0 0,0 0 0 0 0,-1 0 0 0 0,1-1 1 0 0,0 1-1 0 0,0-1 0 0 0,0 0 1 0 0,0 0-1 0 0,1-1 0 0 0,-7-3 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5.585"/>
    </inkml:context>
    <inkml:brush xml:id="br0">
      <inkml:brushProperty name="width" value="0.05" units="cm"/>
      <inkml:brushProperty name="height" value="0.05" units="cm"/>
    </inkml:brush>
  </inkml:definitions>
  <inkml:trace contextRef="#ctx0" brushRef="#br0">0 245 132 0 0,'2'-4'3857'0'0,"-2"4"-3750"0"0,0 0 0 0 0,0 0 0 0 0,1 0 0 0 0,-1 0 0 0 0,0 0 1 0 0,0 0-1 0 0,0 0 0 0 0,0 0 0 0 0,1 0 0 0 0,7 5 1332 0 0,9 12-191 0 0,7 22 1106 0 0,38 80-1 0 0,-54-101-2110 0 0,77 178 3531 0 0,-38-84-1816 0 0,-41-96-1615 0 0,1 0 1 0 0,1 0-1 0 0,1-1 1 0 0,0 0-1 0 0,1 0 1 0 0,1-1-1 0 0,0 0 1 0 0,14 13-1 0 0,-24-26-255 0 0,1 0 0 0 0,-1 0 0 0 0,1 0 0 0 0,-1 0-1 0 0,0 0 1 0 0,1 0 0 0 0,0-1 0 0 0,-1 1 0 0 0,1-1 0 0 0,-1 1 0 0 0,1-1 0 0 0,0 1 0 0 0,-1-1 0 0 0,1 0 0 0 0,0 0-1 0 0,-1 0 1 0 0,1 0 0 0 0,0 0 0 0 0,0 0 0 0 0,-1 0 0 0 0,4-1 0 0 0,-2 0 32 0 0,0-1 0 0 0,0 1 0 0 0,0-1 0 0 0,-1 1 0 0 0,1-1 0 0 0,0 0 0 0 0,-1 0 0 0 0,1-1 0 0 0,-1 1-1 0 0,4-4 1 0 0,2-4 157 0 0,-1 0 0 0 0,0 0 0 0 0,-1-1-1 0 0,9-21 1 0 0,0-10 192 0 0,-1-1 0 0 0,-3-1 0 0 0,6-45 0 0 0,-7 18 136 0 0,-4-1 1 0 0,-3 1-1 0 0,-3-1 1 0 0,-16-128-1 0 0,12 179-519 0 0,2 15-340 0 0,1 0 0 0 0,0 1 0 0 0,0-1 0 0 0,0 0 1 0 0,1 0-1 0 0,0 0 0 0 0,0 0 0 0 0,0 1 0 0 0,1-1 1 0 0,2-8-1 0 0,-3 13 78 0 0,0 0 0 0 0,1 1 0 0 0,-1-1 0 0 0,1 1 0 0 0,-1-1 0 0 0,1 0 0 0 0,-1 1 0 0 0,1-1 0 0 0,0 1 0 0 0,-1-1 0 0 0,1 1 0 0 0,0 0 0 0 0,-1-1 0 0 0,1 1 0 0 0,0 0 0 0 0,-1-1 0 0 0,1 1 0 0 0,0 0 0 0 0,0 0 0 0 0,-1 0 0 0 0,1-1 0 0 0,0 1 0 0 0,0 0 0 0 0,-1 0 0 0 0,1 0 0 0 0,1 1 0 0 0,22 4-6539 0 0,-24-5 6470 0 0,15 5-2608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6.324"/>
    </inkml:context>
    <inkml:brush xml:id="br0">
      <inkml:brushProperty name="width" value="0.05" units="cm"/>
      <inkml:brushProperty name="height" value="0.05" units="cm"/>
    </inkml:brush>
  </inkml:definitions>
  <inkml:trace contextRef="#ctx0" brushRef="#br0">195 332 316 0 0,'1'34'3437'0'0,"0"-20"-514"0"0,0 0 0 0 0,-2 0 0 0 0,-1 15 0 0 0,2-29-2780 0 0,0 1-1 0 0,0-1 1 0 0,0 1 0 0 0,0-1 0 0 0,0 1-1 0 0,0-1 1 0 0,0 1 0 0 0,0-1 0 0 0,0 1 0 0 0,0-1-1 0 0,0 1 1 0 0,0-1 0 0 0,-1 1 0 0 0,1-1-1 0 0,0 1 1 0 0,0-1 0 0 0,-1 1 0 0 0,1-1 0 0 0,0 1-1 0 0,-1-1 1 0 0,1 0 0 0 0,0 1 0 0 0,-1-1-1 0 0,1 1 1 0 0,-1-1 0 0 0,1 0 0 0 0,-1 0 0 0 0,1 1-1 0 0,-1-1 1 0 0,1 0 0 0 0,-1 0 0 0 0,1 1-1 0 0,-1-1 1 0 0,1 0 0 0 0,-1 0 0 0 0,1 0-1 0 0,-1 0 1 0 0,1 0 0 0 0,-1 0 0 0 0,1 0 0 0 0,-1 0-1 0 0,1 0 1 0 0,-1 0 0 0 0,1 0 0 0 0,-1 0-1 0 0,1 0 1 0 0,-1-1 0 0 0,1 1 0 0 0,-1 0 0 0 0,1 0-1 0 0,-1 0 1 0 0,1-1 0 0 0,-1 1 0 0 0,1 0-1 0 0,-1-1 1 0 0,1 1 0 0 0,0 0 0 0 0,-1-1 0 0 0,1 1-1 0 0,-1 0 1 0 0,1-1 0 0 0,0 0 0 0 0,-4-2 213 0 0,0-1 0 0 0,1 0 1 0 0,-1 0-1 0 0,1 0 0 0 0,-3-6 1 0 0,0-3-138 0 0,-1-1 0 0 0,2 0 0 0 0,0-1 0 0 0,0 0-1 0 0,2 1 1 0 0,0-1 0 0 0,0-1 0 0 0,1 1 0 0 0,1 0 0 0 0,1 0 0 0 0,0-1 0 0 0,1 1 0 0 0,1 0 0 0 0,3-17 0 0 0,-3 23-103 0 0,0 0 0 0 0,0 0 1 0 0,1 0-1 0 0,1 0 0 0 0,-1 1 0 0 0,1-1 0 0 0,1 1 1 0 0,0 0-1 0 0,0 0 0 0 0,0 0 0 0 0,1 1 0 0 0,0 0 1 0 0,1 0-1 0 0,-1 1 0 0 0,1-1 0 0 0,1 1 0 0 0,-1 1 1 0 0,1-1-1 0 0,0 2 0 0 0,0-1 0 0 0,0 1 0 0 0,1 0 1 0 0,0 0-1 0 0,11-2 0 0 0,-14 4-116 0 0,-1 1 0 0 0,1 0 0 0 0,0 1 0 0 0,0-1 0 0 0,0 1 1 0 0,0 0-1 0 0,0 1 0 0 0,-1-1 0 0 0,1 1 0 0 0,0 0 0 0 0,0 1 0 0 0,-1-1 0 0 0,1 1 0 0 0,-1 0 0 0 0,1 1 0 0 0,-1-1 0 0 0,0 1 1 0 0,6 4-1 0 0,-8-4-1 0 0,1-1 1 0 0,-1 1 0 0 0,0 0-1 0 0,-1 1 1 0 0,1-1 0 0 0,0 0-1 0 0,-1 1 1 0 0,0-1 0 0 0,0 1-1 0 0,0 0 1 0 0,0-1 0 0 0,-1 1-1 0 0,1 0 1 0 0,-1 0 0 0 0,0 0 0 0 0,0 1-1 0 0,0-1 1 0 0,-1 0 0 0 0,0 0-1 0 0,1 0 1 0 0,-1 1 0 0 0,-1-1-1 0 0,1 0 1 0 0,-1 0 0 0 0,-1 8-1 0 0,-1-4-53 0 0,0 1-1 0 0,-1 0 1 0 0,0-1 0 0 0,0 1-1 0 0,0-1 1 0 0,-1 0-1 0 0,-1 0 1 0 0,1-1-1 0 0,-1 0 1 0 0,0 0 0 0 0,-14 12-1 0 0,10-11-13 0 0,0 0 1 0 0,-1 0-1 0 0,-1-1 1 0 0,1 0-1 0 0,-1-1 0 0 0,0 0 1 0 0,-22 6-1 0 0,8-7-314 0 0,25-5 298 0 0,5 0-149 0 0,22-1 227 0 0,-1 1 0 0 0,0 2 0 0 0,0 0 0 0 0,38 9 0 0 0,-46-7 19 0 0,-1 1 1 0 0,1 0 0 0 0,-1 2 0 0 0,0-1-1 0 0,-1 2 1 0 0,1 0 0 0 0,23 17 0 0 0,-33-20-4 0 0,0 0 1 0 0,-1 1-1 0 0,1-1 0 0 0,-1 1 1 0 0,0 0-1 0 0,0 0 1 0 0,-1 1-1 0 0,0-1 0 0 0,0 1 1 0 0,-1 0-1 0 0,5 11 1 0 0,-7-14 5 0 0,0 0 0 0 0,0 0 0 0 0,0 0 0 0 0,-1 1 1 0 0,1-1-1 0 0,-1 0 0 0 0,0 0 0 0 0,0 0 0 0 0,-1 1 1 0 0,1-1-1 0 0,-1 0 0 0 0,0 0 0 0 0,0 0 0 0 0,0 0 1 0 0,-1 0-1 0 0,1 0 0 0 0,-1 0 0 0 0,0 0 0 0 0,0-1 0 0 0,0 1 1 0 0,-1-1-1 0 0,1 1 0 0 0,-4 2 0 0 0,-2 2 34 0 0,1 0-1 0 0,-1-1 0 0 0,-1 0 0 0 0,1 0 1 0 0,-1-1-1 0 0,-1-1 0 0 0,1 1 1 0 0,-1-1-1 0 0,1-1 0 0 0,-2 0 0 0 0,-10 3 1 0 0,6-3-7 0 0,0-2 1 0 0,-1 1-1 0 0,1-2 0 0 0,0 0 1 0 0,-1-1-1 0 0,1 0 0 0 0,-16-3 1 0 0,-10-5-631 0 0,0-2 1 0 0,1-1 0 0 0,0-2-1 0 0,-69-33 1 0 0,108 45 385 0 0,-26-12-1164 0 0,26 12 1097 0 0,0 1 0 0 0,0-1 1 0 0,0 0-1 0 0,0 0 1 0 0,0 1-1 0 0,0-1 1 0 0,0 0-1 0 0,0 0 0 0 0,0 0 1 0 0,0 0-1 0 0,1 0 1 0 0,-1 0-1 0 0,0 0 1 0 0,1 0-1 0 0,-1 0 0 0 0,0 0 1 0 0,1-1-1 0 0,-1 0 1 0 0,13-6-9137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6.854"/>
    </inkml:context>
    <inkml:brush xml:id="br0">
      <inkml:brushProperty name="width" value="0.05" units="cm"/>
      <inkml:brushProperty name="height" value="0.05" units="cm"/>
    </inkml:brush>
  </inkml:definitions>
  <inkml:trace contextRef="#ctx0" brushRef="#br0">177 30 484 0 0,'-3'-5'817'0'0,"2"3"-308"0"0,0 0 0 0 0,0 0 0 0 0,-1 0 0 0 0,1 1 0 0 0,0-1 0 0 0,-1 0 0 0 0,1 1 1 0 0,-1-1-1 0 0,1 1 0 0 0,-1-1 0 0 0,0 1 0 0 0,0 0 0 0 0,0 0 0 0 0,-2-2 0 0 0,2 4-220 0 0,-1-1 0 0 0,1 1-1 0 0,0 0 1 0 0,-1-1 0 0 0,1 1-1 0 0,0 0 1 0 0,0 0-1 0 0,0 1 1 0 0,-1-1 0 0 0,1 0-1 0 0,1 1 1 0 0,-1-1-1 0 0,0 1 1 0 0,0 0 0 0 0,-2 3-1 0 0,-24 32 1879 0 0,25-33-1890 0 0,-9 13 496 0 0,1 0-1 0 0,1 1 0 0 0,1 0 1 0 0,0 1-1 0 0,1 0 0 0 0,1 0 1 0 0,-4 20-1 0 0,9-30-556 0 0,1-1 0 0 0,0 0 0 0 0,0 1 0 0 0,1-1 0 0 0,0 1 0 0 0,1-1 0 0 0,0 1 0 0 0,0-1 0 0 0,0 0-1 0 0,1 0 1 0 0,1 1 0 0 0,-1-1 0 0 0,1-1 0 0 0,1 1 0 0 0,-1 0 0 0 0,1-1 0 0 0,1 1 0 0 0,-1-1 0 0 0,10 10 0 0 0,-8-10-97 0 0,1-1 0 0 0,-1 1 0 0 0,1-1 1 0 0,0-1-1 0 0,1 1 0 0 0,-1-1 0 0 0,1 0 0 0 0,0-1 0 0 0,1 0 0 0 0,-1 0 1 0 0,1-1-1 0 0,-1 0 0 0 0,1-1 0 0 0,0 0 0 0 0,0 0 0 0 0,0-1 0 0 0,0 0 1 0 0,1 0-1 0 0,11-1 0 0 0,-5-2-326 0 0,0 0 1 0 0,0 0 0 0 0,0-2 0 0 0,-1 0-1 0 0,1-1 1 0 0,-1 0 0 0 0,0-1-1 0 0,-1-1 1 0 0,1 0 0 0 0,15-12-1 0 0,-23 15-717 0 0,18-14-430 0 0,-14 4-8042 0 0,-8 9 6833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7.227"/>
    </inkml:context>
    <inkml:brush xml:id="br0">
      <inkml:brushProperty name="width" value="0.05" units="cm"/>
      <inkml:brushProperty name="height" value="0.05" units="cm"/>
    </inkml:brush>
  </inkml:definitions>
  <inkml:trace contextRef="#ctx0" brushRef="#br0">10 42 936 0 0,'-9'-12'13746'0'0,"26"5"-6571"0"0,-4 4-8113 0 0,14-1 3746 0 0,41 0 1 0 0,8-1-4977 0 0,-64-1-1549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9.200"/>
    </inkml:context>
    <inkml:brush xml:id="br0">
      <inkml:brushProperty name="width" value="0.05" units="cm"/>
      <inkml:brushProperty name="height" value="0.05" units="cm"/>
    </inkml:brush>
  </inkml:definitions>
  <inkml:trace contextRef="#ctx0" brushRef="#br0">237 314 3100 0 0,'-7'-5'378'0'0,"-30"-19"780"0"0,1-2 1 0 0,1-1 0 0 0,2-2 0 0 0,-38-41 0 0 0,69 68-971 0 0,1 0 0 0 0,-1 0-1 0 0,1 0 1 0 0,-1 0 0 0 0,1 0-1 0 0,0 0 1 0 0,0 0 0 0 0,-1 0-1 0 0,2 0 1 0 0,-1 0 0 0 0,0-1 0 0 0,0 1-1 0 0,1 0 1 0 0,-1-1 0 0 0,1 1-1 0 0,0 0 1 0 0,0-1 0 0 0,0 1-1 0 0,0-1 1 0 0,0 1 0 0 0,0 0 0 0 0,1-4-1 0 0,0 4 38 0 0,1-1-1 0 0,-1 0 1 0 0,1 0 0 0 0,0 0-1 0 0,0 1 1 0 0,0-1-1 0 0,0 1 1 0 0,0 0 0 0 0,1-1-1 0 0,-1 1 1 0 0,1 0 0 0 0,-1 0-1 0 0,1 1 1 0 0,0-1-1 0 0,4-1 1 0 0,7-4 321 0 0,0 2 0 0 0,0-1 0 0 0,1 2 0 0 0,0 0 0 0 0,27-3 0 0 0,71-1 1063 0 0,-75 8-996 0 0,1 2 0 0 0,-1 1 0 0 0,1 2 0 0 0,39 10 0 0 0,-75-14-567 0 0,16 4 417 0 0,0 0-1 0 0,33 14 1 0 0,-48-17-349 0 0,-1 0 0 0 0,1 0-1 0 0,0 0 1 0 0,-1 0 0 0 0,1 1 0 0 0,-1 0 0 0 0,1-1-1 0 0,-1 1 1 0 0,0 0 0 0 0,0 0 0 0 0,-1 1 0 0 0,1-1-1 0 0,-1 1 1 0 0,1-1 0 0 0,-1 1 0 0 0,0 0 0 0 0,-1 0-1 0 0,3 6 1 0 0,-4-7-44 0 0,1-1-1 0 0,-1 1 0 0 0,0 0 1 0 0,-1 0-1 0 0,1 0 0 0 0,0 0 0 0 0,-1 0 1 0 0,1-1-1 0 0,-1 1 0 0 0,0 0 1 0 0,0-1-1 0 0,0 1 0 0 0,0 0 1 0 0,-1-1-1 0 0,1 1 0 0 0,-1-1 1 0 0,-2 4-1 0 0,-3 2 87 0 0,0 0 1 0 0,0 0-1 0 0,-11 9 1 0 0,-6 2 87 0 0,-1-2 0 0 0,-1 0 0 0 0,0-1 0 0 0,-1-2 0 0 0,-1 0 0 0 0,0-2 0 0 0,-50 14 0 0 0,39-16-277 0 0,-1-1 0 0 0,0-2 0 0 0,0-2 0 0 0,0-1-1 0 0,-54-3 1 0 0,91-1-203 0 0,1 0-1 0 0,0 0 0 0 0,-1-1 0 0 0,1 1 1 0 0,0-1-1 0 0,-1 1 0 0 0,1-1 0 0 0,0 0 1 0 0,-3-1-1 0 0,49-17-10757 0 0,-10 7 7740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7.556"/>
    </inkml:context>
    <inkml:brush xml:id="br0">
      <inkml:brushProperty name="width" value="0.05" units="cm"/>
      <inkml:brushProperty name="height" value="0.05" units="cm"/>
    </inkml:brush>
  </inkml:definitions>
  <inkml:trace contextRef="#ctx0" brushRef="#br0">41 152 752 0 0,'-5'-2'867'0'0,"-17"-7"2907"0"0,8 0 4558 0 0,14 7-8061 0 0,1 1 1 0 0,-1-1-1 0 0,1 1 0 0 0,-1-1 0 0 0,1 1 0 0 0,-1-1 0 0 0,1 1 0 0 0,0 0 1 0 0,0-1-1 0 0,0 1 0 0 0,-1 0 0 0 0,1 0 0 0 0,1 0 0 0 0,-1 0 0 0 0,0 0 1 0 0,0 0-1 0 0,0 0 0 0 0,0 0 0 0 0,1 0 0 0 0,0-1 0 0 0,32-15 1889 0 0,-26 14-1712 0 0,20-9 805 0 0,1 2 0 0 0,1 0 0 0 0,29-4 0 0 0,95-12 2925 0 0,-113 20-2655 0 0,-23 3-2108 0 0,8-1-2368 0 0,-9 4-6981 0 0,-12 0 6631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8.303"/>
    </inkml:context>
    <inkml:brush xml:id="br0">
      <inkml:brushProperty name="width" value="0.05" units="cm"/>
      <inkml:brushProperty name="height" value="0.05" units="cm"/>
    </inkml:brush>
  </inkml:definitions>
  <inkml:trace contextRef="#ctx0" brushRef="#br0">0 51 536 0 0,'1'1'9637'0'0,"9"-1"-4294"0"0,73-4-941 0 0,51-4-624 0 0,221-21 3246 0 0,-278 19-6763 0 0,-69 13-2337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8.636"/>
    </inkml:context>
    <inkml:brush xml:id="br0">
      <inkml:brushProperty name="width" value="0.05" units="cm"/>
      <inkml:brushProperty name="height" value="0.05" units="cm"/>
    </inkml:brush>
  </inkml:definitions>
  <inkml:trace contextRef="#ctx0" brushRef="#br0">16 9 7305 0 0,'-1'1'661'0'0,"0"0"0"0"0,0-1 0 0 0,0 1 0 0 0,0 0 1 0 0,0 0-1 0 0,0 0 0 0 0,0 0 0 0 0,0 0 0 0 0,0 0 1 0 0,0 0-1 0 0,0 1 0 0 0,1-1 0 0 0,-1 0 0 0 0,0 0 1 0 0,1 1-1 0 0,-1 0 0 0 0,1-1-434 0 0,0-1 0 0 0,0 1 0 0 0,0-1 0 0 0,0 1 0 0 0,0-1 0 0 0,1 1 0 0 0,-1-1 0 0 0,0 1 0 0 0,0-1 0 0 0,1 1 0 0 0,-1-1 0 0 0,0 0 0 0 0,1 1 0 0 0,-1-1 0 0 0,0 1 0 0 0,1-1 0 0 0,-1 0 0 0 0,1 1 0 0 0,-1-1 0 0 0,1 0 0 0 0,-1 0 0 0 0,0 1 0 0 0,1-1 0 0 0,-1 0 0 0 0,1 0 0 0 0,-1 0 0 0 0,1 0 0 0 0,0 1 0 0 0,5 0 340 0 0,1 0-1 0 0,0 0 0 0 0,-1-1 0 0 0,1 0 1 0 0,7 0-1 0 0,360-39 3675 0 0,-365 38-6832 0 0,0 0-1 0 0,1 1 1 0 0,-1-1 0 0 0,12 3-1 0 0,-15-2-804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9.143"/>
    </inkml:context>
    <inkml:brush xml:id="br0">
      <inkml:brushProperty name="width" value="0.05" units="cm"/>
      <inkml:brushProperty name="height" value="0.05" units="cm"/>
    </inkml:brush>
  </inkml:definitions>
  <inkml:trace contextRef="#ctx0" brushRef="#br0">533 73 812 0 0,'-2'-4'536'0'0,"0"-1"-1"0"0,-1 1 1 0 0,0 0-1 0 0,0 0 1 0 0,0 0-1 0 0,-1 0 1 0 0,1 0-1 0 0,-1 1 1 0 0,0 0-1 0 0,0 0 1 0 0,0 0-1 0 0,-7-4 1 0 0,3 4 31 0 0,1-1-1 0 0,-1 1 1 0 0,0 1 0 0 0,0 0-1 0 0,0 0 1 0 0,0 0 0 0 0,-10 0 0 0 0,-2 2 232 0 0,0 0 1 0 0,0 1 0 0 0,0 1 0 0 0,0 0-1 0 0,-30 9 1 0 0,29-5-192 0 0,0 1-1 0 0,0 1 1 0 0,1 1-1 0 0,0 1 1 0 0,-22 13-1 0 0,31-16-259 0 0,1 0-1 0 0,0 1 1 0 0,0 0 0 0 0,1 0-1 0 0,0 1 1 0 0,0 0-1 0 0,1 1 1 0 0,0 0 0 0 0,1 0-1 0 0,-9 17 1 0 0,15-25-229 0 0,0 1 0 0 0,-1 0 0 0 0,1-1 0 0 0,1 1 1 0 0,-1 0-1 0 0,0 0 0 0 0,1 0 0 0 0,-1 0 0 0 0,1 0 0 0 0,0 0 0 0 0,0 0 1 0 0,0 0-1 0 0,1 0 0 0 0,-1 0 0 0 0,0-1 0 0 0,1 1 0 0 0,2 5 0 0 0,-1-4 6 0 0,0 0-1 0 0,0 0 1 0 0,1 0-1 0 0,-1 0 1 0 0,1 0-1 0 0,0-1 1 0 0,0 1-1 0 0,1-1 1 0 0,-1 0-1 0 0,5 3 0 0 0,4 3 119 0 0,0-2 0 0 0,1 0-1 0 0,0-1 1 0 0,0 0 0 0 0,0-1-1 0 0,16 5 1 0 0,1-2 85 0 0,1-2 1 0 0,0-1-1 0 0,-1-1 0 0 0,59 0 1 0 0,-72-5-207 0 0,0 0-1 0 0,0-1 1 0 0,0 0-1 0 0,0-2 1 0 0,-1 0 0 0 0,0-1-1 0 0,1 0 1 0 0,-2-1 0 0 0,1-1-1 0 0,21-13 1 0 0,-34 18-122 0 0,0 0 0 0 0,0 0 0 0 0,-1 0 0 0 0,1-1 0 0 0,-1 1 0 0 0,0-1 0 0 0,1 1 0 0 0,-1-1 0 0 0,-1 0 0 0 0,1 0 0 0 0,0 0 0 0 0,-1 0 0 0 0,1 0 0 0 0,-1 0 0 0 0,0 0 0 0 0,1-5 0 0 0,-1 2 0 0 0,0 1 0 0 0,-1-1 0 0 0,0 1 0 0 0,0-1 0 0 0,0 1 0 0 0,-1-1 0 0 0,0 1 0 0 0,0 0 0 0 0,-2-9 0 0 0,-1 3 0 0 0,-1-1 0 0 0,-1 0 0 0 0,1 1 0 0 0,-2 0 0 0 0,1 0 0 0 0,-1 1 0 0 0,-1 0 0 0 0,-10-11 0 0 0,10 13-167 0 0,-1 0 0 0 0,1 1-1 0 0,-1 0 1 0 0,0 0 0 0 0,-1 1 0 0 0,0 1 0 0 0,0-1 0 0 0,0 2-1 0 0,0-1 1 0 0,-1 1 0 0 0,1 1 0 0 0,-1 0 0 0 0,0 0-1 0 0,0 1 1 0 0,-19-1 0 0 0,16 6-2021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9.469"/>
    </inkml:context>
    <inkml:brush xml:id="br0">
      <inkml:brushProperty name="width" value="0.05" units="cm"/>
      <inkml:brushProperty name="height" value="0.05" units="cm"/>
    </inkml:brush>
  </inkml:definitions>
  <inkml:trace contextRef="#ctx0" brushRef="#br0">31 190 332 0 0,'-14'-115'7153'0'0,"-2"41"5811"0"0,15 83-6117 0 0,2 45-5878 0 0,2-38-1770 0 0,0 0 0 0 0,2 0 1 0 0,0 0-1 0 0,11 24 1 0 0,-10-30-935 0 0,0 1 0 0 0,0-1 0 0 0,15 18 0 0 0,2-3-1234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49.905"/>
    </inkml:context>
    <inkml:brush xml:id="br0">
      <inkml:brushProperty name="width" value="0.05" units="cm"/>
      <inkml:brushProperty name="height" value="0.05" units="cm"/>
    </inkml:brush>
  </inkml:definitions>
  <inkml:trace contextRef="#ctx0" brushRef="#br0">56 94 620 0 0,'0'-2'781'0'0,"-1"0"0"0"0,1-1 0 0 0,-1 1 0 0 0,1 0 0 0 0,-1 0 0 0 0,0 0-1 0 0,1 0 1 0 0,-1-1 0 0 0,0 1 0 0 0,-1 0 0 0 0,1 0 0 0 0,0 1 0 0 0,0-1 0 0 0,-1 0 0 0 0,1 0 0 0 0,-1 1 0 0 0,0-1 0 0 0,1 1 0 0 0,-1-1-1 0 0,0 1 1 0 0,-4-3 1516 0 0,-9 19 1622 0 0,14-12-3704 0 0,0-1 1 0 0,1 1 0 0 0,-1 0-1 0 0,0-1 1 0 0,1 1-1 0 0,0 0 1 0 0,-1 0 0 0 0,1-1-1 0 0,0 1 1 0 0,1 0 0 0 0,-1 0-1 0 0,0-1 1 0 0,1 1-1 0 0,-1 0 1 0 0,1 0 0 0 0,0-1-1 0 0,0 1 1 0 0,0-1-1 0 0,2 4 1 0 0,4 6 138 0 0,0-1 1 0 0,0 0-1 0 0,11 12 0 0 0,11 10-55 0 0,2-1 0 0 0,1-1 0 0 0,2-2 0 0 0,1-1 0 0 0,56 34 0 0 0,207 101 1593 0 0,-222-125-1775 0 0,-51-26-117 0 0,-2-1 0 0 0,-1 0 0 0 0,-1 1 0 0 0,0 2 0 0 0,32 26 0 0 0,-52-40 0 0 0,0 1 0 0 0,1 0 0 0 0,-1 0 0 0 0,0 0 0 0 0,0 0 0 0 0,-1 0 0 0 0,1 0 0 0 0,0 0 0 0 0,0 0 0 0 0,0 0 0 0 0,-1 0 0 0 0,1 0 0 0 0,0 1 0 0 0,-1-1 0 0 0,1 0 0 0 0,-1 1 0 0 0,0-1 0 0 0,1 0 0 0 0,-1 1 0 0 0,0-1 0 0 0,0 0 0 0 0,0 1 0 0 0,0-1 0 0 0,0 0 0 0 0,0 1 0 0 0,0-1 0 0 0,0 0 0 0 0,-1 1 0 0 0,1-1 0 0 0,-1 2 0 0 0,-1-1 0 0 0,0 0 0 0 0,1 0 0 0 0,-1 0 0 0 0,0-1 0 0 0,-1 1 0 0 0,1-1 0 0 0,0 1 0 0 0,0-1 0 0 0,-1 0 0 0 0,1 0 0 0 0,0 0 0 0 0,-1 0 0 0 0,1 0 0 0 0,-1-1 0 0 0,0 1 0 0 0,-2-1 0 0 0,-18 3 0 0 0,1-1 0 0 0,-1-1 0 0 0,-34-3 0 0 0,-68-13 0 0 0,100 12 0 0 0,-24-3 0 0 0,0-3 0 0 0,1-1 0 0 0,0-3 0 0 0,1-1 0 0 0,-73-34 0 0 0,114 46 0 0 0,1-1 0 0 0,-1 0 0 0 0,1 0 0 0 0,0-1 0 0 0,0 0 0 0 0,1 0 0 0 0,-1 0 0 0 0,1 0 0 0 0,-6-8 0 0 0,8 10 0 0 0,1-1 0 0 0,0 1 0 0 0,0 0 0 0 0,0 0 0 0 0,0 0 0 0 0,1-1 0 0 0,-1 1 0 0 0,0-1 0 0 0,1 1 0 0 0,0 0 0 0 0,-1-1 0 0 0,1 1 0 0 0,0-1 0 0 0,0 1 0 0 0,1-1 0 0 0,-1 1 0 0 0,0 0 0 0 0,1-1 0 0 0,0 1 0 0 0,-1-1 0 0 0,1 1 0 0 0,0 0 0 0 0,0 0 0 0 0,0-1 0 0 0,0 1 0 0 0,4-4 0 0 0,11-14 0 0 0,2 0 0 0 0,0 1 0 0 0,2 0 0 0 0,41-29 0 0 0,-59 46 0 0 0,86-72-200 0 0,-81 67 168 0 0,0-1 0 0 0,0 0-1 0 0,-1 0 1 0 0,0 0 0 0 0,0 0 0 0 0,-1-1-1 0 0,0 0 1 0 0,6-17 0 0 0,-10 21-11 0 0,0 1-1 0 0,0 0 1 0 0,-1-1 0 0 0,0 1 0 0 0,0-1-1 0 0,0 1 1 0 0,0-1 0 0 0,-1 1-1 0 0,0-1 1 0 0,0 1 0 0 0,0 0-1 0 0,0 0 1 0 0,-1-1 0 0 0,1 1 0 0 0,-1 0-1 0 0,0 0 1 0 0,-1 0 0 0 0,-2-3-1 0 0,-1-2-26 0 0,0 1 0 0 0,0 0 0 0 0,-1 0 0 0 0,-1 0 0 0 0,1 1 0 0 0,-15-11 0 0 0,2 6-259 0 0,0 1-1 0 0,-1 0 1 0 0,0 2-1 0 0,0 0 1 0 0,-1 2 0 0 0,0 0-1 0 0,-1 1 1 0 0,1 1-1 0 0,-1 2 1 0 0,0 0 0 0 0,-33 0-1 0 0,29 6-1759 0 0,26-2 1523 0 0,0-1-1 0 0,0 0 1 0 0,0 1-1 0 0,0-1 1 0 0,1 1-1 0 0,-1-1 0 0 0,0 1 1 0 0,0 0-1 0 0,0-1 1 0 0,1 1-1 0 0,-1 0 1 0 0,0 0-1 0 0,1-1 1 0 0,-2 2-1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0.307"/>
    </inkml:context>
    <inkml:brush xml:id="br0">
      <inkml:brushProperty name="width" value="0.05" units="cm"/>
      <inkml:brushProperty name="height" value="0.05" units="cm"/>
    </inkml:brush>
  </inkml:definitions>
  <inkml:trace contextRef="#ctx0" brushRef="#br0">1 97 1180 0 0,'4'2'1017'0'0,"1"-1"-1"0"0,-1 0 0 0 0,0 1 1 0 0,0 0-1 0 0,8 4 1 0 0,33 27 2575 0 0,-35-25-2641 0 0,52 46 3691 0 0,88 101 0 0 0,-17-14-10 0 0,6-14 959 0 0,-139-126-5573 0 0,0-1 0 0 0,1 1 1 0 0,-1-1-1 0 0,1 1 0 0 0,-1-1 0 0 0,1 0 1 0 0,-1 1-1 0 0,1-1 0 0 0,-1 0 0 0 0,1 1 1 0 0,0-1-1 0 0,-1 0 0 0 0,1 0 0 0 0,-1 0 1 0 0,1 1-1 0 0,0-1 0 0 0,-1 0 0 0 0,1 0 1 0 0,-1 0-1 0 0,1 0 0 0 0,0 0 0 0 0,-1 0 1 0 0,1 0-1 0 0,-1 0 0 0 0,1-1 1 0 0,0 1-1 0 0,-1 0 0 0 0,1 0 0 0 0,-1 0 1 0 0,1-1-1 0 0,0 1 0 0 0,-1 0 0 0 0,1-1 1 0 0,-1 1-1 0 0,1 0 0 0 0,-1-1 0 0 0,1 1 1 0 0,-1-1-1 0 0,0 1 0 0 0,1-1 0 0 0,-1 1 1 0 0,1-2-1 0 0,11-25 595 0 0,-10 21-573 0 0,92-222-40 0 0,-22 93 0 0 0,4-9 0 0 0,-73 137 0 0 0,0 1 0 0 0,0-1 0 0 0,-1 0 0 0 0,0 1 0 0 0,0-1 0 0 0,0 0 0 0 0,-1 0 0 0 0,0 0 0 0 0,0-8 0 0 0,-4 5-3384 0 0,-16 19-6147 0 0,6 3 6129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1.111"/>
    </inkml:context>
    <inkml:brush xml:id="br0">
      <inkml:brushProperty name="width" value="0.05" units="cm"/>
      <inkml:brushProperty name="height" value="0.05" units="cm"/>
    </inkml:brush>
  </inkml:definitions>
  <inkml:trace contextRef="#ctx0" brushRef="#br0">1 368 296 0 0,'1'-1'176'0'0,"1"1"-1"0"0,-1-1 1 0 0,1 1 0 0 0,-1 0 0 0 0,1-1-1 0 0,-1 1 1 0 0,0 0 0 0 0,1 0-1 0 0,-1 0 1 0 0,1 0 0 0 0,-1 0-1 0 0,1 1 1 0 0,-1-1 0 0 0,1 0-1 0 0,-1 1 1 0 0,1-1 0 0 0,-1 1 0 0 0,0-1-1 0 0,1 1 1 0 0,-1 0 0 0 0,2 1-1 0 0,27 20 1566 0 0,-28-20-1508 0 0,26 24 749 0 0,-2 1 0 0 0,-1 1 0 0 0,-1 1-1 0 0,22 35 1 0 0,-9-5 641 0 0,36 78 1 0 0,-50-82-37 0 0,-2 1 1 0 0,19 85 0 0 0,-9-30 1676 0 0,-31-110-3189 0 0,0-1-1 0 0,0 1 1 0 0,0-1-1 0 0,0 1 1 0 0,0-1 0 0 0,0 1-1 0 0,0-1 1 0 0,0 0-1 0 0,0 1 1 0 0,0-1 0 0 0,1 1-1 0 0,-1-1 1 0 0,0 1-1 0 0,0-1 1 0 0,1 0-1 0 0,-1 1 1 0 0,0-1 0 0 0,0 1-1 0 0,1-1 1 0 0,-1 0-1 0 0,0 1 1 0 0,1-1 0 0 0,-1 0-1 0 0,1 0 1 0 0,-1 1-1 0 0,0-1 1 0 0,1 0-1 0 0,-1 0 1 0 0,1 0 0 0 0,-1 1-1 0 0,1-1 1 0 0,-1 0-1 0 0,1 0 1 0 0,-1 0 0 0 0,1 0-1 0 0,-1 0 1 0 0,0 0-1 0 0,1 0 1 0 0,0 0 0 0 0,1-1 25 0 0,-1 0 0 0 0,1 0 0 0 0,-1 0 1 0 0,0 0-1 0 0,1-1 0 0 0,-1 1 1 0 0,0-1-1 0 0,0 1 0 0 0,0 0 0 0 0,0-1 1 0 0,1-1-1 0 0,23-53 576 0 0,-23 52-467 0 0,29-90 719 0 0,-4-1 1 0 0,15-101-1 0 0,-23 100-466 0 0,2-5-144 0 0,26-115 820 0 0,-35 173-969 0 0,2 1-1 0 0,2 1 1 0 0,21-41-1 0 0,-30 69-236 0 0,-5 7-49 0 0,1 1 1 0 0,0 0-1 0 0,0 0 1 0 0,0 0-1 0 0,0 0 1 0 0,1 0-1 0 0,4-4 1 0 0,-7 9 28 0 0,-1 0 1 0 0,1 0 0 0 0,-1 0-1 0 0,1 0 1 0 0,-1 0-1 0 0,1 0 1 0 0,0 0-1 0 0,-1 0 1 0 0,1 1 0 0 0,-1-1-1 0 0,1 0 1 0 0,-1 0-1 0 0,1 0 1 0 0,-1 1-1 0 0,1-1 1 0 0,-1 0-1 0 0,1 1 1 0 0,-1-1 0 0 0,1 0-1 0 0,-1 1 1 0 0,0-1-1 0 0,1 0 1 0 0,0 2-1 0 0,13 11-1191 0 0,-12-10 919 0 0,67 65-9325 0 0,-41-41 6542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1.598"/>
    </inkml:context>
    <inkml:brush xml:id="br0">
      <inkml:brushProperty name="width" value="0.05" units="cm"/>
      <inkml:brushProperty name="height" value="0.05" units="cm"/>
    </inkml:brush>
  </inkml:definitions>
  <inkml:trace contextRef="#ctx0" brushRef="#br0">305 31 488 0 0,'-1'-2'265'0'0,"0"0"-1"0"0,0 0 1 0 0,0 0 0 0 0,0 1-1 0 0,0-1 1 0 0,-1 0 0 0 0,1 1-1 0 0,-1-1 1 0 0,1 1 0 0 0,-1-1-1 0 0,0 1 1 0 0,1 0 0 0 0,-1 0-1 0 0,0 0 1 0 0,0 0 0 0 0,0 0-1 0 0,0 0 1 0 0,-3-1 0 0 0,2 1 127 0 0,-1 1 0 0 0,0-1 1 0 0,0 1-1 0 0,0 0 0 0 0,0 0 1 0 0,1 0-1 0 0,-1 1 0 0 0,0-1 1 0 0,-6 2-1 0 0,-1 2 382 0 0,0-1 0 0 0,0 2 0 0 0,1 0 0 0 0,-1 0 0 0 0,-17 12 0 0 0,15-7-10 0 0,-1 0-1 0 0,1 1 1 0 0,1 0-1 0 0,0 1 1 0 0,1 0-1 0 0,0 1 1 0 0,0 1-1 0 0,-15 28 1 0 0,22-35-476 0 0,1-1 0 0 0,0 1 0 0 0,0 0 0 0 0,0 1 0 0 0,1-1-1 0 0,1 0 1 0 0,-1 1 0 0 0,1-1 0 0 0,0 0 0 0 0,1 1 0 0 0,0 0 0 0 0,0-1 0 0 0,0 1 0 0 0,1-1 0 0 0,0 1 0 0 0,1-1-1 0 0,0 0 1 0 0,0 0 0 0 0,0 1 0 0 0,1-1 0 0 0,0 0 0 0 0,5 7 0 0 0,-2-4-62 0 0,1 0 1 0 0,0-1-1 0 0,0-1 1 0 0,1 1-1 0 0,0-1 0 0 0,0 0 1 0 0,1-1-1 0 0,0 0 1 0 0,1 0-1 0 0,-1-1 1 0 0,1 0-1 0 0,0-1 0 0 0,1 0 1 0 0,-1 0-1 0 0,22 5 1 0 0,-21-8-620 0 0,0 0 1 0 0,0 0 0 0 0,0-1-1 0 0,0-1 1 0 0,0 1-1 0 0,0-2 1 0 0,0 0 0 0 0,0 0-1 0 0,0-1 1 0 0,17-5-1 0 0,63-25-9005 0 0,-61 20 6401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2.106"/>
    </inkml:context>
    <inkml:brush xml:id="br0">
      <inkml:brushProperty name="width" value="0.05" units="cm"/>
      <inkml:brushProperty name="height" value="0.05" units="cm"/>
    </inkml:brush>
  </inkml:definitions>
  <inkml:trace contextRef="#ctx0" brushRef="#br0">146 23 304 0 0,'-1'-2'443'0'0,"0"1"0"0"0,0-1 0 0 0,0 1 0 0 0,0-1 0 0 0,-1 1 0 0 0,1-1 0 0 0,0 1 1 0 0,-1 0-1 0 0,0 0 0 0 0,1-1 0 0 0,-1 1 0 0 0,0 0 0 0 0,1 1 0 0 0,-1-1 0 0 0,0 0 0 0 0,0 0 0 0 0,0 1 0 0 0,0-1 0 0 0,1 1 0 0 0,-1 0 0 0 0,0-1 0 0 0,0 1 1 0 0,0 0-1 0 0,0 0 0 0 0,0 0 0 0 0,-3 1 0 0 0,2 0-7 0 0,-1 1 0 0 0,1 0 1 0 0,0 0-1 0 0,0 0 0 0 0,-1 0 1 0 0,1 1-1 0 0,1-1 0 0 0,-1 1 1 0 0,0 0-1 0 0,1-1 0 0 0,-1 1 1 0 0,-3 6-1 0 0,-1 2 281 0 0,-1 0 0 0 0,2 1-1 0 0,0 0 1 0 0,0 0 0 0 0,1 0 0 0 0,0 0-1 0 0,1 1 1 0 0,-4 19 0 0 0,7-24-508 0 0,1-1-1 0 0,-1 0 1 0 0,1 0 0 0 0,0 0 0 0 0,1 0-1 0 0,0 0 1 0 0,0 1 0 0 0,0-1-1 0 0,1 0 1 0 0,0-1 0 0 0,0 1-1 0 0,1 0 1 0 0,0-1 0 0 0,0 1-1 0 0,1-1 1 0 0,0 0 0 0 0,5 7 0 0 0,-2-4-63 0 0,1-1-1 0 0,-1 0 1 0 0,1 0 0 0 0,1-1 0 0 0,-1 0 0 0 0,1-1 0 0 0,1 0 0 0 0,-1 0 0 0 0,1-1 0 0 0,0 0 0 0 0,0-1 0 0 0,0 0 0 0 0,1-1 0 0 0,-1 0 0 0 0,1 0 0 0 0,20 2 0 0 0,-21-5-277 0 0,0 0 0 0 0,0 0 0 0 0,1-1 0 0 0,-1 0 1 0 0,0 0-1 0 0,0-1 0 0 0,0-1 0 0 0,0 0 0 0 0,0 0 1 0 0,-1-1-1 0 0,15-7 0 0 0,-12 4-960 0 0,1-1 0 0 0,15-12 0 0 0,-9 1-8833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9.563"/>
    </inkml:context>
    <inkml:brush xml:id="br0">
      <inkml:brushProperty name="width" value="0.05" units="cm"/>
      <inkml:brushProperty name="height" value="0.05" units="cm"/>
    </inkml:brush>
  </inkml:definitions>
  <inkml:trace contextRef="#ctx0" brushRef="#br0">68 18 328 0 0,'0'-1'603'0'0,"1"0"0"0"0,-1-1 0 0 0,1 1-1 0 0,-1 0 1 0 0,1 0 0 0 0,-1 0 0 0 0,1 0 0 0 0,0 0 0 0 0,-1 0-1 0 0,1 0 1 0 0,0 0 0 0 0,0 1 0 0 0,0-1 0 0 0,0 0 0 0 0,0 0-1 0 0,1 0 1 0 0,-2 1-315 0 0,1 0 0 0 0,-1 0 0 0 0,1 0 0 0 0,-1 0-1 0 0,1 0 1 0 0,-1 0 0 0 0,0 0 0 0 0,1 0 0 0 0,-1 0 0 0 0,1 1-1 0 0,-1-1 1 0 0,0 0 0 0 0,3 2 2302 0 0,-2-1-2302 0 0,-1-1 0 0 0,0 0 0 0 0,0 1 0 0 0,1-1-1 0 0,-1 1 1 0 0,0-1 0 0 0,0 1 0 0 0,7 19 5298 0 0,-5 2-4661 0 0,-3 1-379 0 0,-1 1-1 0 0,0 0 1 0 0,-10 33-1 0 0,-25 69 2600 0 0,-2 5-1427 0 0,37-123-1718 0 0,1-1 0 0 0,0 1 0 0 0,0 0 0 0 0,0 0 0 0 0,1 0 0 0 0,0-1 0 0 0,2 17 0 0 0,-1-22 0 0 0,-1 0 0 0 0,1 0 0 0 0,0 0 0 0 0,-1 0 0 0 0,1 1 0 0 0,0-1 0 0 0,1 0 0 0 0,-1-1 0 0 0,0 1 0 0 0,0 0 0 0 0,1 0 0 0 0,-1 0 0 0 0,1-1 0 0 0,0 1 0 0 0,-1-1 0 0 0,1 1 0 0 0,0-1 0 0 0,0 0 0 0 0,0 0 0 0 0,0 0 0 0 0,0 0 0 0 0,0 0 0 0 0,0 0 0 0 0,0 0 0 0 0,0-1 0 0 0,1 1 0 0 0,-1-1 0 0 0,0 0 0 0 0,0 1 0 0 0,5-1 0 0 0,12-1 0 0 0,1-1 0 0 0,-1-1 0 0 0,0 0 0 0 0,0-1 0 0 0,0-2 0 0 0,0 1 0 0 0,20-11 0 0 0,-36 15 0 0 0,4-3 0 0 0,1-1 0 0 0,-7 5-834 0 0,1-1 1 0 0,-1 0-1 0 0,1 0 1 0 0,-1 0-1 0 0,1 1 1 0 0,-1-1-1 0 0,1 1 1 0 0,-1-1-1 0 0,1 1 1 0 0,-1 0-1 0 0,4-1 1 0 0,-2 1-1464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2.463"/>
    </inkml:context>
    <inkml:brush xml:id="br0">
      <inkml:brushProperty name="width" value="0.05" units="cm"/>
      <inkml:brushProperty name="height" value="0.05" units="cm"/>
    </inkml:brush>
  </inkml:definitions>
  <inkml:trace contextRef="#ctx0" brushRef="#br0">61 8 460 0 0,'-25'-2'2264'0'0,"-11"-1"18446"0"0,55 7-19105 0 0,36 1-1 0 0,-47-5-2591 0 0,0 0-1 0 0,0-1 0 0 0,-1 0 1 0 0,12-2-1 0 0,-12 0-4323 0 0,-5 2 4344 0 0,2-1-1679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2.789"/>
    </inkml:context>
    <inkml:brush xml:id="br0">
      <inkml:brushProperty name="width" value="0.05" units="cm"/>
      <inkml:brushProperty name="height" value="0.05" units="cm"/>
    </inkml:brush>
  </inkml:definitions>
  <inkml:trace contextRef="#ctx0" brushRef="#br0">66 38 636 0 0,'-8'0'621'0'0,"-21"-3"2586"0"0,1-4 9959 0 0,36 3-10472 0 0,11-2-1451 0 0,17-1 1391 0 0,0 2 1 0 0,70 0 0 0 0,-67 6-4727 0 0,-1 1-3432 0 0,-25-1 1879 0 0,0-1 524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3.220"/>
    </inkml:context>
    <inkml:brush xml:id="br0">
      <inkml:brushProperty name="width" value="0.05" units="cm"/>
      <inkml:brushProperty name="height" value="0.05" units="cm"/>
    </inkml:brush>
  </inkml:definitions>
  <inkml:trace contextRef="#ctx0" brushRef="#br0">10 0 728 0 0,'-1'1'317'0'0,"0"-1"1"0"0,1 1-1 0 0,-1 0 1 0 0,0-1-1 0 0,1 1 0 0 0,-1-1 1 0 0,1 1-1 0 0,-1 0 1 0 0,1-1-1 0 0,-1 1 1 0 0,1 0-1 0 0,-1 0 0 0 0,1 0 1 0 0,0-1-1 0 0,-1 1 1 0 0,1 0-1 0 0,0 0 0 0 0,0 0 1 0 0,-1 0-1 0 0,1-1 1 0 0,0 1-1 0 0,0 0 0 0 0,0 0 1 0 0,0 0-1 0 0,0 0 1 0 0,0 0-1 0 0,1 1 0 0 0,0-1-33 0 0,-1 0-1 0 0,1 0 0 0 0,0 1 0 0 0,0-1 0 0 0,0 0 1 0 0,0 0-1 0 0,0 0 0 0 0,1 0 0 0 0,-1 0 0 0 0,0 0 1 0 0,0 0-1 0 0,1-1 0 0 0,-1 1 0 0 0,2 0 0 0 0,8 4 537 0 0,0-2 0 0 0,0 1-1 0 0,14 1 1 0 0,-20-4-216 0 0,62 11 3041 0 0,83 3 0 0 0,68-8 775 0 0,-183-6-3749 0 0,92-3-29 0 0,-120 5-2684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3.932"/>
    </inkml:context>
    <inkml:brush xml:id="br0">
      <inkml:brushProperty name="width" value="0.05" units="cm"/>
      <inkml:brushProperty name="height" value="0.05" units="cm"/>
    </inkml:brush>
  </inkml:definitions>
  <inkml:trace contextRef="#ctx0" brushRef="#br0">12 18 760 0 0,'-11'2'14637'0'0,"24"1"-12913"0"0,0-2 1 0 0,25 1 0 0 0,67-9 1424 0 0,-62 3-2055 0 0,21-2 235 0 0,59-3 919 0 0,-41 10-579 0 0,-57 5-3025 0 0,-3 5-6389 0 0,-16-7 4659 0 0,2 0 22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4.456"/>
    </inkml:context>
    <inkml:brush xml:id="br0">
      <inkml:brushProperty name="width" value="0.05" units="cm"/>
      <inkml:brushProperty name="height" value="0.05" units="cm"/>
    </inkml:brush>
  </inkml:definitions>
  <inkml:trace contextRef="#ctx0" brushRef="#br0">383 28 272 0 0,'-3'-3'604'0'0,"1"0"0"0"0,-1 1-1 0 0,0-1 1 0 0,-1 1 0 0 0,1 0 0 0 0,0 0 0 0 0,-1 0 0 0 0,1 1-1 0 0,-1-1 1 0 0,0 1 0 0 0,1 0 0 0 0,-1 0 0 0 0,0 0 0 0 0,0 0-1 0 0,0 1 1 0 0,1-1 0 0 0,-1 1 0 0 0,0 0 0 0 0,0 0-1 0 0,-4 1 1 0 0,-9 2 492 0 0,0 0-1 0 0,1 0 0 0 0,-21 8 1 0 0,20-4-407 0 0,-1 0 0 0 0,1 0 0 0 0,1 2 0 0 0,-1 0 0 0 0,2 1 0 0 0,-21 16 0 0 0,29-21-444 0 0,1 1-1 0 0,-1 0 0 0 0,1 0 0 0 0,0 1 0 0 0,0-1 0 0 0,0 1 0 0 0,1 1 1 0 0,0-1-1 0 0,1 1 0 0 0,0 0 0 0 0,0 0 0 0 0,0 0 0 0 0,1 0 0 0 0,1 1 1 0 0,-3 11-1 0 0,4-14-161 0 0,1-1 0 0 0,0 0 0 0 0,0 0 0 0 0,0 1 0 0 0,1-1 0 0 0,0 0 0 0 0,0 0 1 0 0,0 0-1 0 0,1 0 0 0 0,0 0 0 0 0,0 0 0 0 0,0 0 0 0 0,0 0 0 0 0,4 5 0 0 0,-1-4 145 0 0,-1 0 1 0 0,1-1-1 0 0,0 1 0 0 0,1-1 0 0 0,-1 0 1 0 0,1-1-1 0 0,0 1 0 0 0,0-1 0 0 0,11 5 0 0 0,-9-4-29 0 0,2-1-1 0 0,-1 0 1 0 0,0-1-1 0 0,1 0 0 0 0,-1-1 1 0 0,1 0-1 0 0,0 0 1 0 0,0-1-1 0 0,0-1 1 0 0,0 1-1 0 0,0-2 0 0 0,0 1 1 0 0,-1-1-1 0 0,1-1 1 0 0,17-4-1 0 0,-18 3-198 0 0,-1 0 0 0 0,0-1 0 0 0,0 0 0 0 0,0 0 0 0 0,0-1 0 0 0,0 0 0 0 0,-1-1 0 0 0,0 1 0 0 0,0-1 0 0 0,-1-1 0 0 0,7-7 0 0 0,-9 9 0 0 0,0-1 0 0 0,-1 1 0 0 0,0 0 0 0 0,0-1 0 0 0,-1 0 0 0 0,0 0 0 0 0,0 0 0 0 0,0 0 0 0 0,0 0 0 0 0,-1 0 0 0 0,0 0 0 0 0,-1-1 0 0 0,1 1 0 0 0,-1 0 0 0 0,0 0 0 0 0,-1-1 0 0 0,-1-8 0 0 0,1 6-50 0 0,-2-1 1 0 0,1 0-1 0 0,-1 1 1 0 0,-1 0-1 0 0,0 0 1 0 0,0 0-1 0 0,0 0 1 0 0,-1 1-1 0 0,-1-1 1 0 0,-11-13-1 0 0,13 17-5 0 0,0 1-1 0 0,0 0 0 0 0,-1 1 1 0 0,1-1-1 0 0,-1 1 1 0 0,0 0-1 0 0,0 0 0 0 0,0 0 1 0 0,0 1-1 0 0,0-1 1 0 0,-1 1-1 0 0,1 1 0 0 0,-1-1 1 0 0,1 1-1 0 0,-1 0 1 0 0,1 0-1 0 0,-1 0 0 0 0,0 1 1 0 0,-11 1-1 0 0,5 2-3214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4.784"/>
    </inkml:context>
    <inkml:brush xml:id="br0">
      <inkml:brushProperty name="width" value="0.05" units="cm"/>
      <inkml:brushProperty name="height" value="0.05" units="cm"/>
    </inkml:brush>
  </inkml:definitions>
  <inkml:trace contextRef="#ctx0" brushRef="#br0">0 184 9277 0 0,'4'-32'4689'0'0,"-1"2"11"0"0,2 1 0 0 0,14-52 0 0 0,-19 81-4632 0 0,0-1 0 0 0,0 0 0 0 0,1 1 0 0 0,-1-1 0 0 0,0 1-1 0 0,0-1 1 0 0,0 1 0 0 0,1-1 0 0 0,-1 0 0 0 0,0 1 0 0 0,0-1 0 0 0,1 1 0 0 0,-1 0 0 0 0,1-1 0 0 0,-1 1 0 0 0,0-1 0 0 0,1 1-1 0 0,-1-1 1 0 0,1 1 0 0 0,-1 0 0 0 0,1-1 0 0 0,-1 1 0 0 0,1 0 0 0 0,-1 0 0 0 0,2-1 0 0 0,-1 1 13 0 0,-1 0 0 0 0,1 1 0 0 0,0-1 0 0 0,-1 0 0 0 0,1 1 0 0 0,-1-1 0 0 0,1 0 0 0 0,-1 1 0 0 0,1-1 0 0 0,-1 1 0 0 0,1-1 0 0 0,-1 1 0 0 0,1-1 0 0 0,-1 1 0 0 0,0-1 0 0 0,1 1 0 0 0,-1-1-1 0 0,1 2 1 0 0,11 30 1173 0 0,2 57-1097 0 0,-9-54-543 0 0,1 0 0 0 0,18 61 0 0 0,6-20-2337 0 0,-25-66 1158 0 0,0 0 0 0 0,1 0 0 0 0,0 0-1 0 0,1-1 1 0 0,8 9 0 0 0,2 0-1779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5.185"/>
    </inkml:context>
    <inkml:brush xml:id="br0">
      <inkml:brushProperty name="width" value="0.05" units="cm"/>
      <inkml:brushProperty name="height" value="0.05" units="cm"/>
    </inkml:brush>
  </inkml:definitions>
  <inkml:trace contextRef="#ctx0" brushRef="#br0">88 92 8465 0 0,'-18'-15'9485'0'0,"17"14"-9121"0"0,0 0-1 0 0,1 0 0 0 0,-1 0 1 0 0,1 0-1 0 0,-1 0 0 0 0,1 0 0 0 0,-1 0 1 0 0,1 0-1 0 0,0 0 0 0 0,0 0 1 0 0,-1 0-1 0 0,1-1 0 0 0,0 1 0 0 0,0-1 1 0 0,1 0-217 0 0,-1 1 0 0 0,1-1 0 0 0,-1 0 0 0 0,1 1 0 0 0,0-1 0 0 0,-1 1 0 0 0,1-1 0 0 0,0 1 0 0 0,0 0 0 0 0,0-1 0 0 0,0 1 0 0 0,1 0 0 0 0,-1-1 0 0 0,0 1 0 0 0,0 0 0 0 0,1 0 0 0 0,-1 0 0 0 0,1 0 0 0 0,-1 1 0 0 0,1-1 0 0 0,-1 0 0 0 0,1 0 0 0 0,3 0 0 0 0,14-6 266 0 0,0 1 1 0 0,1 1-1 0 0,-1 1 1 0 0,1 1-1 0 0,1 0 1 0 0,-1 2-1 0 0,0 0 1 0 0,0 1-1 0 0,0 2 0 0 0,1 0 1 0 0,-1 0-1 0 0,0 2 1 0 0,19 6-1 0 0,-35-9-408 0 0,29 8 15 0 0,-1 2-1 0 0,45 20 1 0 0,-69-27-21 0 0,0 0 0 0 0,0 0 0 0 0,0 1 1 0 0,0 0-1 0 0,-1 1 0 0 0,0-1 0 0 0,0 1 0 0 0,0 1 1 0 0,-1 0-1 0 0,0-1 0 0 0,0 2 0 0 0,-1-1 0 0 0,0 1 1 0 0,0 0-1 0 0,4 10 0 0 0,-8-14 1 0 0,0 1 0 0 0,0 0 0 0 0,0 0 0 0 0,-1 0 0 0 0,1 0 0 0 0,-1 0 0 0 0,-1 0 0 0 0,1 0 0 0 0,-1 0 0 0 0,0 0 0 0 0,0 0 0 0 0,0 0 0 0 0,0 0 0 0 0,-1-1 0 0 0,0 1 0 0 0,0 0 0 0 0,0-1 0 0 0,-1 0 0 0 0,0 1 0 0 0,-4 4 0 0 0,-2 3 0 0 0,0 0 0 0 0,-2-1 0 0 0,1-1 0 0 0,-1 0 0 0 0,-19 14 0 0 0,5-7 0 0 0,-1 0 0 0 0,0-2 0 0 0,-57 24 0 0 0,46-25 0 0 0,-1-1 0 0 0,-78 14 0 0 0,-79-1 0 0 0,251-13 0 0 0,168 23 0 0 0,104 41 0 0 0,-163-36 0 0 0,-159-40 0 0 0,-2 1 0 0 0,0-1 0 0 0,1 0 0 0 0,-1-1 0 0 0,0 1 0 0 0,0-1 0 0 0,9 0 0 0 0,-9-2 0 0 0,-2-1-57 0 0,-1-7-3738 0 0,-4-4-7866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6:55.700"/>
    </inkml:context>
    <inkml:brush xml:id="br0">
      <inkml:brushProperty name="width" value="0.05" units="cm"/>
      <inkml:brushProperty name="height" value="0.05" units="cm"/>
    </inkml:brush>
  </inkml:definitions>
  <inkml:trace contextRef="#ctx0" brushRef="#br0">0 274 8409 0 0,'1'0'6128'0'0,"8"1"-3770"0"0,-6 0-1633 0 0,1 0 0 0 0,-1 1-1 0 0,0-1 1 0 0,0 1 0 0 0,0 0 0 0 0,5 4 0 0 0,26 29 1559 0 0,-26-26-1618 0 0,17 20 626 0 0,-2 2 1 0 0,33 60-1 0 0,-39-62-498 0 0,0 0 0 0 0,2-1 1 0 0,1-2-1 0 0,29 31 0 0 0,-47-55-794 0 0,0 0 0 0 0,0 0 0 0 0,0 0 0 0 0,1 0 0 0 0,-1-1 0 0 0,0 1 0 0 0,1-1 0 0 0,-1 0 0 0 0,1 0 0 0 0,-1 0 0 0 0,1 0 0 0 0,0 0 0 0 0,-1 0 0 0 0,4 0 0 0 0,-4-1 0 0 0,-1 0 0 0 0,1-1 0 0 0,-1 1 0 0 0,1 0 0 0 0,0-1 0 0 0,-1 1 0 0 0,1-1 0 0 0,-1 1 0 0 0,0-1 0 0 0,1 0 0 0 0,-1 1 0 0 0,1-1 0 0 0,-1 0 0 0 0,0 0 0 0 0,0 0 0 0 0,0 0 0 0 0,1 0 0 0 0,-1 0 0 0 0,0-1 0 0 0,0 1 0 0 0,0 0 0 0 0,-1-1 0 0 0,1 1 0 0 0,0 0 0 0 0,0-1 0 0 0,0-2 0 0 0,7-16 0 0 0,0-1 0 0 0,-2 1 0 0 0,7-36 0 0 0,6-24 0 0 0,-12 54 0 0 0,28-94 0 0 0,58-136 0 0 0,-66 207-205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6.156"/>
    </inkml:context>
    <inkml:brush xml:id="br0">
      <inkml:brushProperty name="width" value="0.05" units="cm"/>
      <inkml:brushProperty name="height" value="0.05" units="cm"/>
      <inkml:brushProperty name="color" value="#E71224"/>
    </inkml:brush>
  </inkml:definitions>
  <inkml:trace contextRef="#ctx0" brushRef="#br0">518 99 624 0 0,'1'-4'1031'0'0,"-1"-1"-1"0"0,1 1 1 0 0,-1 0 0 0 0,0-1-1 0 0,0 1 1 0 0,0-1 0 0 0,-1 1-1 0 0,0-6 1 0 0,0 8-801 0 0,0 0-1 0 0,0 0 1 0 0,0 0 0 0 0,0 0 0 0 0,0 0 0 0 0,0 0-1 0 0,0 0 1 0 0,-1 1 0 0 0,1-1 0 0 0,-1 0-1 0 0,1 1 1 0 0,-1-1 0 0 0,0 1 0 0 0,0 0-1 0 0,1-1 1 0 0,-1 1 0 0 0,0 0 0 0 0,0 0 0 0 0,-2 0-1 0 0,-10-4 186 0 0,0 1 0 0 0,0 0 0 0 0,0 1 1 0 0,0 1-1 0 0,-1 0 0 0 0,1 1 0 0 0,-1 0 0 0 0,1 1 0 0 0,-16 3 0 0 0,-15 2 260 0 0,-69 19 1 0 0,98-21-512 0 0,-1 1 0 0 0,1 1 0 0 0,0 1 0 0 0,1 0 0 0 0,0 1 0 0 0,0 0 0 0 0,-15 11 0 0 0,29-18-142 0 0,0 1 1 0 0,0 0-1 0 0,0-1 1 0 0,0 1-1 0 0,1 0 1 0 0,-1 0-1 0 0,0 0 1 0 0,0 0-1 0 0,0-1 1 0 0,1 1-1 0 0,-1 0 1 0 0,1 0-1 0 0,-1 0 1 0 0,1 0-1 0 0,-1 1 1 0 0,1-1-1 0 0,-1 0 1 0 0,1 0-1 0 0,0 0 1 0 0,-1 0-1 0 0,1 0 1 0 0,0 0-1 0 0,0 1 1 0 0,0-1-1 0 0,0 0 1 0 0,0 0-1 0 0,0 0 1 0 0,1 0-1 0 0,-1 1 1 0 0,0-1-1 0 0,0 0 1 0 0,1 0-1 0 0,-1 0 1 0 0,1 0-1 0 0,-1 0 1 0 0,1 0-1 0 0,0 0 1 0 0,-1 0-1 0 0,1 0 1 0 0,0 0-1 0 0,-1 0 1 0 0,2 0-1 0 0,4 5 73 0 0,0-1 0 0 0,0 0-1 0 0,0 0 1 0 0,1-1 0 0 0,7 4-1 0 0,-9-5-81 0 0,116 57 636 0 0,16 10-285 0 0,-124-62-372 0 0,0 1-1 0 0,-1 0 1 0 0,0 1 0 0 0,0 0-1 0 0,-1 1 1 0 0,0 0 0 0 0,15 22 0 0 0,-24-29 11 0 0,1 0 1 0 0,0 0-1 0 0,-1 0 1 0 0,0 1 0 0 0,0-1-1 0 0,0 1 1 0 0,-1-1-1 0 0,0 1 1 0 0,1 0 0 0 0,-2-1-1 0 0,1 1 1 0 0,0 0 0 0 0,-1 0-1 0 0,0 0 1 0 0,0 0-1 0 0,-1 0 1 0 0,1-1 0 0 0,-1 1-1 0 0,0 0 1 0 0,0 0 0 0 0,-1-1-1 0 0,1 1 1 0 0,-1-1-1 0 0,0 1 1 0 0,0-1 0 0 0,-1 0-1 0 0,1 1 1 0 0,-1-1 0 0 0,0 0-1 0 0,0-1 1 0 0,-5 5-1 0 0,2-1 60 0 0,0-1-1 0 0,-1-1 0 0 0,0 1 0 0 0,-1-1 0 0 0,1-1 1 0 0,-1 1-1 0 0,0-1 0 0 0,0-1 0 0 0,0 1 1 0 0,0-1-1 0 0,-1-1 0 0 0,1 1 0 0 0,-1-2 0 0 0,0 1 1 0 0,1-1-1 0 0,-15 0 0 0 0,-1-3 68 0 0,1 0 0 0 0,0-2 0 0 0,0-1 0 0 0,-30-9 0 0 0,-84-40-4058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6.935"/>
    </inkml:context>
    <inkml:brush xml:id="br0">
      <inkml:brushProperty name="width" value="0.05" units="cm"/>
      <inkml:brushProperty name="height" value="0.05" units="cm"/>
      <inkml:brushProperty name="color" value="#E71224"/>
    </inkml:brush>
  </inkml:definitions>
  <inkml:trace contextRef="#ctx0" brushRef="#br0">119 310 820 0 0,'-5'41'6111'0'0,"3"-25"-462"0"0,0-3 4583 0 0,14-135-5160 0 0,-11-66-2042 0 0,-1 119-2290 0 0,16 94-709 0 0,12 27-256 0 0,3 0 0 0 0,3-3 0 0 0,1-1 0 0 0,68 72 0 0 0,-90-105-110 0 0,1-1 1 0 0,1 0-1 0 0,0-1 0 0 0,1-1 1 0 0,0 0-1 0 0,1-1 0 0 0,21 10 1 0 0,-37-20 303 0 0,1 0 0 0 0,-1 0 1 0 0,1-1-1 0 0,0 1 0 0 0,-1-1 1 0 0,1 1-1 0 0,0-1 0 0 0,-1 0 1 0 0,1 0-1 0 0,0 1 0 0 0,0-1 1 0 0,-1 0-1 0 0,1-1 1 0 0,0 1-1 0 0,-1 0 0 0 0,4-1 1 0 0,-5 1 27 0 0,1-1 1 0 0,0 1-1 0 0,0-1 0 0 0,-1 0 1 0 0,1 1-1 0 0,0-1 1 0 0,-1 1-1 0 0,1-1 1 0 0,-1 0-1 0 0,1 0 1 0 0,-1 1-1 0 0,1-1 1 0 0,-1 0-1 0 0,1 0 1 0 0,-1 1-1 0 0,0-1 1 0 0,0 0-1 0 0,1 0 1 0 0,-1 0-1 0 0,0 0 0 0 0,0 0 1 0 0,0-1-1 0 0,0-2-1 0 0,0 0 0 0 0,0 0 0 0 0,-1 0 0 0 0,0 0-1 0 0,1 0 1 0 0,-2 1 0 0 0,1-1 0 0 0,0 0-1 0 0,-1 0 1 0 0,1 1 0 0 0,-1-1 0 0 0,-3-3-1 0 0,-1-1-20 0 0,-1 1 0 0 0,0 1 0 0 0,0-1 0 0 0,-1 1 0 0 0,1 0 0 0 0,-1 1 0 0 0,0 0 0 0 0,-1 0 0 0 0,1 1 0 0 0,-1 0 0 0 0,0 0 0 0 0,-11-2 0 0 0,-8-2-70 0 0,0 1 0 0 0,-52-6 0 0 0,46 10-3 0 0,0 1 1 0 0,-39 3 0 0 0,59 0 37 0 0,1 0 1 0 0,-1 1 0 0 0,1 1 0 0 0,0 0 0 0 0,0 1 0 0 0,0 0 0 0 0,0 1 0 0 0,-17 9 0 0 0,29-13 27 0 0,1-1 0 0 0,-1 0 0 0 0,0 0 0 0 0,0 1 0 0 0,1-1 0 0 0,-1 1-1 0 0,0-1 1 0 0,1 1 0 0 0,-1-1 0 0 0,1 1 0 0 0,-1-1 0 0 0,1 1 0 0 0,-1-1 0 0 0,1 1 0 0 0,-1-1 0 0 0,1 1 0 0 0,-1 0 0 0 0,1 0 0 0 0,0-1 0 0 0,-1 1 0 0 0,1 0 0 0 0,0-1 0 0 0,0 1 0 0 0,-1 1 0 0 0,2-1-51 0 0,-1-1 1 0 0,1 1-1 0 0,-1-1 0 0 0,0 1 1 0 0,1 0-1 0 0,-1-1 1 0 0,1 1-1 0 0,0-1 0 0 0,-1 0 1 0 0,1 1-1 0 0,-1-1 1 0 0,1 1-1 0 0,0-1 0 0 0,-1 0 1 0 0,1 1-1 0 0,0-1 1 0 0,-1 0-1 0 0,1 0 0 0 0,1 1 1 0 0,39 5-3243 0 0,16-5-2500 0 0,-13-4 3387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29.939"/>
    </inkml:context>
    <inkml:brush xml:id="br0">
      <inkml:brushProperty name="width" value="0.05" units="cm"/>
      <inkml:brushProperty name="height" value="0.05" units="cm"/>
    </inkml:brush>
  </inkml:definitions>
  <inkml:trace contextRef="#ctx0" brushRef="#br0">428 66 12 0 0,'-20'-11'1584'0'0,"-1"0"0"0"0,0 2 0 0 0,-40-14 0 0 0,51 20-727 0 0,-1 1 0 0 0,0-1 0 0 0,0 2 0 0 0,1 0 0 0 0,-1 0 0 0 0,0 1 0 0 0,0 0 0 0 0,0 1 0 0 0,0 0 0 0 0,-13 3 0 0 0,19-3-491 0 0,0 1 1 0 0,0 0 0 0 0,-1 0-1 0 0,2 0 1 0 0,-1 1-1 0 0,0 0 1 0 0,0 0-1 0 0,1 0 1 0 0,0 0 0 0 0,-1 1-1 0 0,1-1 1 0 0,1 1-1 0 0,-1 0 1 0 0,0 0-1 0 0,1 1 1 0 0,0-1 0 0 0,0 1-1 0 0,0 0 1 0 0,1-1-1 0 0,-1 1 1 0 0,1 0-1 0 0,0 1 1 0 0,-1 4 0 0 0,1 0-8 0 0,1-1 0 0 0,-1 0 0 0 0,2 1 0 0 0,-1-1 0 0 0,1 1 0 0 0,0-1 0 0 0,1 1 0 0 0,0-1 0 0 0,1 0 0 0 0,0 1 1 0 0,1-1-1 0 0,3 11 0 0 0,-1-8-180 0 0,1-1-1 0 0,0 0 1 0 0,0 0 0 0 0,1 0 0 0 0,0-1 0 0 0,1 0 0 0 0,0 0 0 0 0,1-1 0 0 0,0 0-1 0 0,11 8 1 0 0,-15-13-116 0 0,-1-1-1 0 0,1 1 0 0 0,0-1 1 0 0,0-1-1 0 0,0 1 0 0 0,0-1 1 0 0,1 1-1 0 0,-1-1 0 0 0,1-1 1 0 0,-1 1-1 0 0,1-1 0 0 0,-1 0 1 0 0,1 0-1 0 0,0-1 1 0 0,0 0-1 0 0,-1 0 0 0 0,1 0 1 0 0,0-1-1 0 0,-1 1 0 0 0,1-1 1 0 0,0-1-1 0 0,-1 1 0 0 0,1-1 1 0 0,7-3-1 0 0,-10 3-64 0 0,0 0 0 0 0,0 0 0 0 0,0-1 0 0 0,-1 1 0 0 0,1-1-1 0 0,0 1 1 0 0,-1-1 0 0 0,0 0 0 0 0,0 0 0 0 0,0 0 0 0 0,0 0 0 0 0,0 0 0 0 0,0-1 0 0 0,-1 1 0 0 0,1 0-1 0 0,-1-1 1 0 0,0 1 0 0 0,0-1 0 0 0,-1 0 0 0 0,1 1 0 0 0,-1-1 0 0 0,1 1 0 0 0,-1-1 0 0 0,0 0 0 0 0,-1 1 0 0 0,0-6-1 0 0,0-4-4 0 0,-2 1-1 0 0,1-1 1 0 0,-1 1-1 0 0,-1 0 0 0 0,0 0 1 0 0,-8-15-1 0 0,7 16-31 0 0,-1 1 1 0 0,-1-1-1 0 0,0 1 0 0 0,0 1 1 0 0,-1 0-1 0 0,0 0 0 0 0,0 0 1 0 0,-1 1-1 0 0,-1 0 1 0 0,1 1-1 0 0,-1 0 0 0 0,0 0 1 0 0,-15-7-1 0 0,10 8-740 0 0,0-1 0 0 0,0 2-1 0 0,-27-6 1 0 0,20 7-2396 0 0,0 1-1 0 0,-27-1 0 0 0,24 4-163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7.263"/>
    </inkml:context>
    <inkml:brush xml:id="br0">
      <inkml:brushProperty name="width" value="0.05" units="cm"/>
      <inkml:brushProperty name="height" value="0.05" units="cm"/>
      <inkml:brushProperty name="color" value="#E71224"/>
    </inkml:brush>
  </inkml:definitions>
  <inkml:trace contextRef="#ctx0" brushRef="#br0">32 6 4 0 0,'-1'0'304'0'0,"1"0"0"0"0,0-1 0 0 0,-1 1 0 0 0,1-1 1 0 0,0 1-1 0 0,-1-1 0 0 0,1 1 0 0 0,-1 0 0 0 0,1-1 0 0 0,-1 1 0 0 0,1 0 0 0 0,-1 0 1 0 0,1-1-1 0 0,-1 1 0 0 0,1 0 0 0 0,-1 0 0 0 0,1 0 0 0 0,-1-1 0 0 0,1 1 0 0 0,-1 0 0 0 0,1 0 1 0 0,-1 0-1 0 0,1 0 0 0 0,-1 0 0 0 0,1 0 0 0 0,-1 0 0 0 0,0 0 0 0 0,1 0 0 0 0,-2 1 1 0 0,2 0-22 0 0,-1-1 0 0 0,0 1 1 0 0,0 0-1 0 0,0 0 1 0 0,1 0-1 0 0,-1 0 1 0 0,0-1-1 0 0,1 1 1 0 0,-1 0-1 0 0,1 0 0 0 0,-1 0 1 0 0,1 0-1 0 0,0 0 1 0 0,-1 2-1 0 0,-5 39 3365 0 0,5-1-1241 0 0,7 60 0 0 0,10-6-5050 0 0,-9-80-3642 0 0,-4-13 4073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7.621"/>
    </inkml:context>
    <inkml:brush xml:id="br0">
      <inkml:brushProperty name="width" value="0.05" units="cm"/>
      <inkml:brushProperty name="height" value="0.05" units="cm"/>
      <inkml:brushProperty name="color" value="#E71224"/>
    </inkml:brush>
  </inkml:definitions>
  <inkml:trace contextRef="#ctx0" brushRef="#br0">51 129 376 0 0,'-6'-3'579'0'0,"-22"-12"4818"0"0,27 14-4867 0 0,0 1 0 0 0,-1-1 0 0 0,1 0 0 0 0,0 0 0 0 0,0 0 0 0 0,0 0 0 0 0,0 1 0 0 0,0-1 1 0 0,1 0-1 0 0,-1-1 0 0 0,0 1 0 0 0,0 0 0 0 0,1 0 0 0 0,-1 0 0 0 0,0 0 0 0 0,1-1 0 0 0,-1 1 0 0 0,1-2 1 0 0,0 2-245 0 0,0 0 1 0 0,1 0 0 0 0,-1 0-1 0 0,1 0 1 0 0,-1 0 0 0 0,1 0 0 0 0,0 0-1 0 0,-1 0 1 0 0,1 0 0 0 0,0 1-1 0 0,0-1 1 0 0,-1 0 0 0 0,1 0 0 0 0,0 1-1 0 0,0-1 1 0 0,0 0 0 0 0,0 1-1 0 0,0-1 1 0 0,0 1 0 0 0,0 0 0 0 0,0-1-1 0 0,2 0 1 0 0,29-8 1277 0 0,-27 8-1160 0 0,63-13 1790 0 0,128-10 0 0 0,-9 3-567 0 0,-152 19-5193 0 0,0 4-7719 0 0,-23 1 8516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8.068"/>
    </inkml:context>
    <inkml:brush xml:id="br0">
      <inkml:brushProperty name="width" value="0.05" units="cm"/>
      <inkml:brushProperty name="height" value="0.05" units="cm"/>
      <inkml:brushProperty name="color" value="#E71224"/>
    </inkml:brush>
  </inkml:definitions>
  <inkml:trace contextRef="#ctx0" brushRef="#br0">121 2 92 0 0,'-1'0'291'0'0,"-1"0"1"0"0,1-1-1 0 0,-1 1 0 0 0,1 0 0 0 0,-1 0 1 0 0,1 0-1 0 0,-1 0 0 0 0,1 0 0 0 0,-1 0 1 0 0,1 0-1 0 0,-1 0 0 0 0,1 1 0 0 0,-1-1 1 0 0,1 0-1 0 0,-1 1 0 0 0,1 0 0 0 0,-1-1 1 0 0,1 1-1 0 0,0 0 0 0 0,-1 0 0 0 0,1-1 1 0 0,0 1-1 0 0,0 0 0 0 0,0 0 0 0 0,0 1 1 0 0,0-1-1 0 0,0 0 0 0 0,-2 2 0 0 0,-27 38 2926 0 0,28-38-2948 0 0,-5 9 374 0 0,0 0 0 0 0,1 0 0 0 0,1 1 0 0 0,0 0 0 0 0,1 0 0 0 0,0 0 0 0 0,1 1 0 0 0,0-1 0 0 0,1 1 0 0 0,1 0 0 0 0,0-1 0 0 0,1 1 0 0 0,0 0 0 0 0,5 26 0 0 0,-3-30-449 0 0,0 1 0 0 0,1-1 0 0 0,0-1 1 0 0,1 1-1 0 0,0 0 0 0 0,0-1 1 0 0,1 0-1 0 0,1 0 0 0 0,-1 0 1 0 0,1-1-1 0 0,1 1 0 0 0,-1-2 1 0 0,2 1-1 0 0,-1-1 0 0 0,1 0 0 0 0,0 0 1 0 0,0-1-1 0 0,0 0 0 0 0,1 0 1 0 0,13 5-1 0 0,-18-9-160 0 0,0 0 0 0 0,0-1 0 0 0,0 1 1 0 0,0-1-1 0 0,0 0 0 0 0,0 0 0 0 0,0 0 0 0 0,0-1 0 0 0,1 1 0 0 0,-1-1 0 0 0,0 0 0 0 0,0 0 1 0 0,0-1-1 0 0,1 1 0 0 0,-1-1 0 0 0,0 0 0 0 0,0 0 0 0 0,0 0 0 0 0,0-1 0 0 0,0 0 1 0 0,0 1-1 0 0,-1-1 0 0 0,1 0 0 0 0,0-1 0 0 0,-1 1 0 0 0,0-1 0 0 0,1 0 0 0 0,-1 1 1 0 0,0-1-1 0 0,0-1 0 0 0,-1 1 0 0 0,1 0 0 0 0,4-8 0 0 0,1-2 128 0 0,-1 0-1 0 0,0 0 1 0 0,0-1-1 0 0,-1 0 1 0 0,-1 0-1 0 0,0-1 1 0 0,-1 1-1 0 0,-1-1 1 0 0,0 0-1 0 0,-1 0 1 0 0,-1 0-1 0 0,0-16 1 0 0,-2 10-866 0 0,-1 0 0 0 0,-5-29 1 0 0,6 44 796 0 0,0-3-4709 0 0,0 2-522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8.642"/>
    </inkml:context>
    <inkml:brush xml:id="br0">
      <inkml:brushProperty name="width" value="0.05" units="cm"/>
      <inkml:brushProperty name="height" value="0.05" units="cm"/>
      <inkml:brushProperty name="color" value="#E71224"/>
    </inkml:brush>
  </inkml:definitions>
  <inkml:trace contextRef="#ctx0" brushRef="#br0">71 396 868 0 0,'0'40'7197'0'0,"0"-14"3966"0"0,-13-37-9498 0 0,7 2-1238 0 0,1 0-1 0 0,-1 0 1 0 0,2-1-1 0 0,-1 0 1 0 0,2 1-1 0 0,-1-2 1 0 0,1 1-1 0 0,-2-15 1 0 0,0 5 123 0 0,1 8-222 0 0,2-1-1 0 0,-1 1 0 0 0,2-1 1 0 0,0 0-1 0 0,0 1 1 0 0,1-1-1 0 0,1 0 0 0 0,0 0 1 0 0,1 1-1 0 0,0-1 0 0 0,5-16 1 0 0,-3 20-208 0 0,0-1-1 0 0,0 1 1 0 0,0 0 0 0 0,1 0 0 0 0,1 1 0 0 0,0 0-1 0 0,0 0 1 0 0,0 0 0 0 0,1 0 0 0 0,0 1-1 0 0,0 0 1 0 0,1 1 0 0 0,0 0 0 0 0,17-10 0 0 0,-16 10-9 0 0,2 2 1 0 0,-1-1 0 0 0,0 1 0 0 0,1 1 0 0 0,0 0 0 0 0,0 0-1 0 0,19-1 1 0 0,-26 3-83 0 0,0 1 0 0 0,0 0 0 0 0,0 0-1 0 0,0 1 1 0 0,0-1 0 0 0,0 1 0 0 0,0 0 0 0 0,-1 0-1 0 0,1 0 1 0 0,0 1 0 0 0,4 1 0 0 0,-6-1-30 0 0,0-1-1 0 0,0 1 1 0 0,0 0 0 0 0,0-1 0 0 0,0 1 0 0 0,0 0-1 0 0,0 0 1 0 0,-1 0 0 0 0,1 0 0 0 0,-1 1 0 0 0,0-1-1 0 0,0 0 1 0 0,1 1 0 0 0,-1-1 0 0 0,-1 0 0 0 0,1 1-1 0 0,0-1 1 0 0,0 5 0 0 0,0 0-18 0 0,-1-1 0 0 0,0 0 0 0 0,-1 0 0 0 0,0 0 1 0 0,0 0-1 0 0,0 0 0 0 0,0 0 0 0 0,-1 0 0 0 0,0-1 0 0 0,0 1 0 0 0,-1 0 0 0 0,-3 6 1 0 0,-7 11-95 0 0,-22 28 1 0 0,34-49 107 0 0,-32 41-138 0 0,22-31 45 0 0,1 1-1 0 0,1 0 0 0 0,0 0 0 0 0,0 1 1 0 0,1 0-1 0 0,-7 20 0 0 0,14-32 98 0 0,0 0-1 0 0,1 0 0 0 0,-1 0 1 0 0,1 0-1 0 0,0 0 0 0 0,-1 0 1 0 0,1 0-1 0 0,0 0 0 0 0,0 0 1 0 0,0 1-1 0 0,1-1 1 0 0,-1 0-1 0 0,0 0 0 0 0,1 0 1 0 0,0 0-1 0 0,-1 0 0 0 0,1 0 1 0 0,0 0-1 0 0,0-1 1 0 0,0 1-1 0 0,1 2 0 0 0,0-1 23 0 0,1-1 0 0 0,0 1-1 0 0,-1-1 1 0 0,1 0 0 0 0,0 0-1 0 0,0 0 1 0 0,0 0 0 0 0,0 0-1 0 0,1 0 1 0 0,-1-1 0 0 0,5 2-1 0 0,7 1 85 0 0,2 0 0 0 0,-1-1 0 0 0,0-1 1 0 0,19 1-1 0 0,-22-3-343 0 0,0 0 1 0 0,24-3-1 0 0,-16-2-3608 0 0,-1 0-5385 0 0,-15 3 6168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9.436"/>
    </inkml:context>
    <inkml:brush xml:id="br0">
      <inkml:brushProperty name="width" value="0.05" units="cm"/>
      <inkml:brushProperty name="height" value="0.05" units="cm"/>
      <inkml:brushProperty name="color" value="#E71224"/>
    </inkml:brush>
  </inkml:definitions>
  <inkml:trace contextRef="#ctx0" brushRef="#br0">137 310 412 0 0,'0'0'1029'0'0,"-13"18"3025"0"0,-4 19 775 0 0,1 0 678 0 0,-29 47 0 0 0,45-83-5232 0 0,-1-1 0 0 0,1 1 0 0 0,0-1 1 0 0,-1 1-1 0 0,1-1 0 0 0,0 1 0 0 0,-1-1 0 0 0,1 1 0 0 0,0-1 0 0 0,-1 1 1 0 0,1-1-1 0 0,-1 1 0 0 0,1-1 0 0 0,-1 1 0 0 0,1-1 0 0 0,-1 0 0 0 0,0 1 1 0 0,1-1-1 0 0,-1 0 0 0 0,-1 1 0 0 0,-1-11 1556 0 0,5-27-1955 0 0,-2 32 681 0 0,4-30-246 0 0,5-61 778 0 0,-5-170-1 0 0,-4 221-677 0 0,0 45-408 0 0,0 0-1 0 0,0 0 1 0 0,1 0 0 0 0,-1-1 0 0 0,0 1-1 0 0,0 0 1 0 0,0 0 0 0 0,0 0 0 0 0,0 0-1 0 0,1 0 1 0 0,-1 0 0 0 0,0 0-1 0 0,0 0 1 0 0,0 0 0 0 0,0 0 0 0 0,1 0-1 0 0,-1 0 1 0 0,0 0 0 0 0,0 0 0 0 0,0 0-1 0 0,0 0 1 0 0,1 0 0 0 0,-1 0-1 0 0,0 0 1 0 0,0 0 0 0 0,0 0 0 0 0,0 0-1 0 0,0 0 1 0 0,1 0 0 0 0,-1 0 0 0 0,0 0-1 0 0,0 0 1 0 0,0 1 0 0 0,0-1 0 0 0,0 0-1 0 0,1 0 1 0 0,-1 0 0 0 0,0 0-1 0 0,0 0 1 0 0,0 0 0 0 0,0 1 0 0 0,0-1-1 0 0,0 0 1 0 0,0 0 0 0 0,0 0 0 0 0,0 0-1 0 0,0 0 1 0 0,1 1 0 0 0,-1-1-1 0 0,0 0 1 0 0,0 0 0 0 0,0 0 0 0 0,0 1-1 0 0,7 7 14 0 0,14 24 43 0 0,0 2 1 0 0,20 47 0 0 0,4 7-288 0 0,-32-64 59 0 0,70 112-825 0 0,-71-121 623 0 0,0 1-1 0 0,0-2 1 0 0,1 0-1 0 0,1 0 1 0 0,1-1-1 0 0,17 12 1 0 0,-31-24 351 0 0,0 0 0 0 0,0-1-1 0 0,0 1 1 0 0,1 0 0 0 0,-1-1 0 0 0,0 1-1 0 0,1 0 1 0 0,-1-1 0 0 0,0 0 0 0 0,1 1 0 0 0,-1-1-1 0 0,1 0 1 0 0,-1 0 0 0 0,0 0 0 0 0,1 0 0 0 0,-1 0-1 0 0,1 0 1 0 0,-1 0 0 0 0,1 0 0 0 0,-1 0-1 0 0,0-1 1 0 0,1 1 0 0 0,-1-1 0 0 0,0 1 0 0 0,1-1-1 0 0,-1 1 1 0 0,0-1 0 0 0,1 0 0 0 0,-1 0 0 0 0,0 1-1 0 0,0-1 1 0 0,0 0 0 0 0,0 0 0 0 0,0 0-1 0 0,0 0 1 0 0,0-1 0 0 0,0 1 0 0 0,0 0 0 0 0,-1 0-1 0 0,1 0 1 0 0,0-1 0 0 0,-1 1 0 0 0,1 0 0 0 0,-1-1-1 0 0,1 1 1 0 0,-1 0 0 0 0,0-1 0 0 0,0 1-1 0 0,1-1 1 0 0,-1 1 0 0 0,0-1 0 0 0,0 1 0 0 0,0 0-1 0 0,-1-1 1 0 0,1 1 0 0 0,0-1 0 0 0,-1 1 0 0 0,1 0-1 0 0,0-1 1 0 0,-1 1 0 0 0,0 0 0 0 0,1-1-1 0 0,-1 1 1 0 0,0 0 0 0 0,1 0 0 0 0,-1-1 0 0 0,0 1-1 0 0,-1-1 1 0 0,-4-3 1 0 0,0 0 0 0 0,0 0 0 0 0,0 1 0 0 0,-1 0 0 0 0,1 0 0 0 0,-14-5 0 0 0,-47-15-58 0 0,49 19 60 0 0,-22-8 104 0 0,-64-11 0 0 0,88 22-274 0 0,-1 0 0 0 0,1 0-1 0 0,-1 2 1 0 0,1 0 0 0 0,-1 1-1 0 0,1 1 1 0 0,-17 3 0 0 0,24-2 411 0 0,29 11-14691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39.950"/>
    </inkml:context>
    <inkml:brush xml:id="br0">
      <inkml:brushProperty name="width" value="0.05" units="cm"/>
      <inkml:brushProperty name="height" value="0.05" units="cm"/>
      <inkml:brushProperty name="color" value="#E71224"/>
    </inkml:brush>
  </inkml:definitions>
  <inkml:trace contextRef="#ctx0" brushRef="#br0">388 33 336 0 0,'-6'-4'1015'0'0,"-1"0"0"0"0,-1 0 0 0 0,1 0 0 0 0,0 1 0 0 0,-1 0 0 0 0,0 1 0 0 0,1 0 0 0 0,-1 0 0 0 0,-16-1 0 0 0,12 2-211 0 0,0 1 1 0 0,0 0-1 0 0,-1 1 1 0 0,1 1 0 0 0,0 0-1 0 0,-13 4 1 0 0,8-1-185 0 0,1 0 1 0 0,-1 2-1 0 0,2 0 1 0 0,-1 1-1 0 0,1 0 0 0 0,0 1 1 0 0,0 1-1 0 0,1 1 1 0 0,-15 15-1 0 0,26-24-472 0 0,0 1-1 0 0,0-1 1 0 0,1 1-1 0 0,0 0 1 0 0,-1 0-1 0 0,1 0 1 0 0,0 0-1 0 0,1 1 1 0 0,-1-1 0 0 0,1 0-1 0 0,-1 1 1 0 0,1-1-1 0 0,0 1 1 0 0,0-1-1 0 0,0 1 1 0 0,1 0-1 0 0,-1-1 1 0 0,1 1 0 0 0,0 0-1 0 0,0 0 1 0 0,0-1-1 0 0,1 1 1 0 0,-1 0-1 0 0,1-1 1 0 0,0 1-1 0 0,0 0 1 0 0,0-1 0 0 0,1 1-1 0 0,-1-1 1 0 0,1 0-1 0 0,0 1 1 0 0,0-1-1 0 0,0 0 1 0 0,4 5-1 0 0,3 2 59 0 0,-1-1-1 0 0,2 0 0 0 0,-1 0 1 0 0,1-1-1 0 0,0 0 1 0 0,1-1-1 0 0,0 0 0 0 0,20 9 1 0 0,-18-10-323 0 0,1-1 0 0 0,0 0 1 0 0,-1-2-1 0 0,2 1 0 0 0,-1-1 0 0 0,0-1 1 0 0,1-1-1 0 0,-1 0 0 0 0,20-2 1 0 0,-22 0-790 0 0,0 0 0 0 0,1-2 1 0 0,-1 1-1 0 0,18-8 0 0 0,-20 6-759 0 0,-1 0-1 0 0,1-1 0 0 0,-1 0 0 0 0,0 0 0 0 0,14-12 1 0 0,-12 8-675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0.402"/>
    </inkml:context>
    <inkml:brush xml:id="br0">
      <inkml:brushProperty name="width" value="0.05" units="cm"/>
      <inkml:brushProperty name="height" value="0.05" units="cm"/>
      <inkml:brushProperty name="color" value="#E71224"/>
    </inkml:brush>
  </inkml:definitions>
  <inkml:trace contextRef="#ctx0" brushRef="#br0">72 455 2020 0 0,'10'-21'2020'0'0,"6"-11"1895"0"0,-1 15 7287 0 0,-7 34-7523 0 0,2 24-136 0 0,4 12-2718 0 0,-13-48-1911 0 0,1-1 0 0 0,0 1 0 0 0,1-1 0 0 0,-1 0 0 0 0,4 5 0 0 0,0-3-2365 0 0,-1-2 495 0 0</inkml:trace>
  <inkml:trace contextRef="#ctx0" brushRef="#br0" timeOffset="1">114 225 9061 0 0,'-30'-60'8765'0'0,"-19"-28"-1632"0"0,21 41-3680 0 0,27 46-3338 0 0,1 0 0 0 0,-1-1-1 0 0,0 1 1 0 0,1 0 0 0 0,-1 0 0 0 0,1 0 0 0 0,-1 0-1 0 0,1-1 1 0 0,-1 1 0 0 0,1 0 0 0 0,0-1 0 0 0,0 1-1 0 0,0 0 1 0 0,0 0 0 0 0,0-1 0 0 0,0 1-1 0 0,0-2 1 0 0,0 2-110 0 0,1 1 0 0 0,-1-1-1 0 0,0 1 1 0 0,1 0 0 0 0,-1-1-1 0 0,1 1 1 0 0,-1 0 0 0 0,1-1-1 0 0,-1 1 1 0 0,1 0 0 0 0,-1-1 0 0 0,1 1-1 0 0,-1 0 1 0 0,1 0 0 0 0,-1 0-1 0 0,1-1 1 0 0,-1 1 0 0 0,1 0-1 0 0,0 0 1 0 0,-1 0 0 0 0,1 0-1 0 0,-1 0 1 0 0,1 0 0 0 0,-1 0-1 0 0,1 0 1 0 0,0 1 0 0 0,7 0-346 0 0,0 1 1 0 0,0 0-1 0 0,-1 1 1 0 0,8 3 0 0 0,-13-6 280 0 0,95 49-6426 0 0,-51-24 1399 0 0,-13-10 2126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0.883"/>
    </inkml:context>
    <inkml:brush xml:id="br0">
      <inkml:brushProperty name="width" value="0.05" units="cm"/>
      <inkml:brushProperty name="height" value="0.05" units="cm"/>
      <inkml:brushProperty name="color" value="#E71224"/>
    </inkml:brush>
  </inkml:definitions>
  <inkml:trace contextRef="#ctx0" brushRef="#br0">265 2 352 0 0,'-11'0'1969'0'0,"5"0"1928"0"0,-11-1 345 0 0,0 1 0 0 0,-19 2 0 0 0,23-1-2602 0 0,0 1 0 0 0,0 1 1 0 0,-21 7-1 0 0,28-8-1332 0 0,0 0 0 0 0,0 0 0 0 0,0 1 0 0 0,0 0 1 0 0,0 1-1 0 0,1-1 0 0 0,-1 1 0 0 0,1 0 0 0 0,0 1 0 0 0,0-1 1 0 0,1 1-1 0 0,-1 0 0 0 0,1 0 0 0 0,0 0 0 0 0,1 0 0 0 0,-1 1 1 0 0,1 0-1 0 0,0 0 0 0 0,0 0 0 0 0,-2 9 0 0 0,4-10-287 0 0,0 1 0 0 0,0-1 0 0 0,0 1 0 0 0,1 0 0 0 0,0 0 0 0 0,0-1 0 0 0,0 1 0 0 0,1 0 0 0 0,0 0 0 0 0,0-1 0 0 0,1 1 0 0 0,-1-1 0 0 0,1 1 0 0 0,0-1 0 0 0,1 0 0 0 0,-1 0 0 0 0,1 0 0 0 0,0 0 0 0 0,1 0 0 0 0,-1 0 0 0 0,1-1 0 0 0,0 0 0 0 0,0 0 0 0 0,0 0 0 0 0,8 6 0 0 0,-5-5-7 0 0,0 0 1 0 0,0 0-1 0 0,1 0 0 0 0,0-1 1 0 0,0 0-1 0 0,0-1 1 0 0,0 0-1 0 0,0 0 1 0 0,1-1-1 0 0,-1 0 0 0 0,1 0 1 0 0,0-1-1 0 0,-1 0 1 0 0,1-1-1 0 0,0 0 1 0 0,11-1-1 0 0,-15 0-14 0 0,-1 0 0 0 0,0-1 0 0 0,0 1 0 0 0,0-1 0 0 0,0 0 0 0 0,0 0 0 0 0,0-1 0 0 0,0 1 0 0 0,-1-1 0 0 0,1 0 0 0 0,-1 1 0 0 0,0-2 0 0 0,0 1 0 0 0,0 0 0 0 0,0-1 0 0 0,0 1 0 0 0,3-8 0 0 0,-3 7 0 0 0,-1-1 0 0 0,0 1 0 0 0,0-1 0 0 0,0 0 0 0 0,0 0 0 0 0,-1 0 0 0 0,1 0 0 0 0,-2 0 0 0 0,1 0 0 0 0,0 0 0 0 0,-1 0 0 0 0,0 0 0 0 0,0 0 0 0 0,0-1 0 0 0,-2-4 0 0 0,1 6 0 0 0,-1-1 0 0 0,0 1 0 0 0,0 0 0 0 0,-1 0 0 0 0,1 0 0 0 0,-1 0 0 0 0,0 0 0 0 0,0 0 0 0 0,0 1 0 0 0,0-1 0 0 0,-1 1 0 0 0,0 0 0 0 0,1 0 0 0 0,-1 1 0 0 0,0-1 0 0 0,-7-3 0 0 0,1 1 0 0 0,-1 0 0 0 0,1 1 0 0 0,0 0 0 0 0,-1 1 0 0 0,0 0 0 0 0,-11-1 0 0 0,18 4-1431 0 0,1-1 0 0 0,-1 1 0 0 0,1 0 0 0 0,-1 1 1 0 0,1-1-1 0 0,-1 0 0 0 0,-4 2 0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1.225"/>
    </inkml:context>
    <inkml:brush xml:id="br0">
      <inkml:brushProperty name="width" value="0.05" units="cm"/>
      <inkml:brushProperty name="height" value="0.05" units="cm"/>
      <inkml:brushProperty name="color" value="#E71224"/>
    </inkml:brush>
  </inkml:definitions>
  <inkml:trace contextRef="#ctx0" brushRef="#br0">68 110 11049 0 0,'-18'-35'10509'0'0,"-3"3"-4297"0"0,-3-5-1290 0 0,23 36-4851 0 0,-2-2-173 0 0,2 2-407 0 0,19 9-1848 0 0,1 7-4003 0 0,-13-10 3218 0 0,5 4-337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1.579"/>
    </inkml:context>
    <inkml:brush xml:id="br0">
      <inkml:brushProperty name="width" value="0.05" units="cm"/>
      <inkml:brushProperty name="height" value="0.05" units="cm"/>
      <inkml:brushProperty name="color" value="#E71224"/>
    </inkml:brush>
  </inkml:definitions>
  <inkml:trace contextRef="#ctx0" brushRef="#br0">85 1 892 0 0,'-9'75'8671'0'0,"-22"100"0"0"0,1-65 114 0 0,24-96-7267 0 0,6-14-1507 0 0,0 0 1 0 0,0 0-1 0 0,0 0 0 0 0,0 0 1 0 0,0 0-1 0 0,0 0 0 0 0,0 0 0 0 0,0 0 1 0 0,0 0-1 0 0,0 0 0 0 0,0 0 1 0 0,0 0-1 0 0,0 0 0 0 0,-1 0 1 0 0,1 0-1 0 0,0 0 0 0 0,0 0 0 0 0,0 0 1 0 0,0 0-1 0 0,0 0 0 0 0,0 0 1 0 0,0 0-1 0 0,0 0 0 0 0,0 0 0 0 0,0 0 1 0 0,0 0-1 0 0,-1 0 0 0 0,1 0 1 0 0,0 0-1 0 0,0 0 0 0 0,0 0 1 0 0,0 0-1 0 0,0 0 0 0 0,0 0 0 0 0,0 0 1 0 0,0 0-1 0 0,0 0 0 0 0,0-1 1 0 0,0 1-1 0 0,0 0 0 0 0,0 0 1 0 0,0 0-1 0 0,0 0 0 0 0,0 0 0 0 0,0 0 1 0 0,-1 0-1 0 0,1 0 0 0 0,0 0 1 0 0,0 0-1 0 0,0 0 0 0 0,0 0 1 0 0,0-1-1 0 0,0 1 0 0 0,0 0 0 0 0,0 0 1 0 0,0 0-1 0 0,0 0 0 0 0,0 0 1 0 0,0 0-1 0 0,0 0 0 0 0,0 0 0 0 0,1 0 1 0 0,-3-23 363 0 0,1 15 2023 0 0,0 4-2138 0 0,0-1-229 0 0,0 1-1 0 0,1 0 0 0 0,0 0 0 0 0,0 0 1 0 0,0 0-1 0 0,0-1 0 0 0,1 1 1 0 0,-1 0-1 0 0,1 0 0 0 0,0 0 1 0 0,1 0-1 0 0,-1 0 0 0 0,1 0 0 0 0,-1 0 1 0 0,4-4-1 0 0,-5 8-30 0 0,0 0 0 0 0,0 0 0 0 0,0-1 0 0 0,0 1 0 0 0,0 0 0 0 0,0 0 0 0 0,0 0 0 0 0,0 0 0 0 0,0 0 0 0 0,0 0 0 0 0,0-1 0 0 0,0 1 0 0 0,0 0 0 0 0,1 0 0 0 0,-1 0 0 0 0,0 0 0 0 0,0 0 0 0 0,0 0 0 0 0,0 0 0 0 0,0 0 0 0 0,0 0 0 0 0,0 0 0 0 0,0-1 0 0 0,1 1 0 0 0,-1 0 0 0 0,0 0 0 0 0,0 0 0 0 0,0 0 0 0 0,0 0 0 0 0,0 0 0 0 0,0 0 0 0 0,1 0 0 0 0,-1 0 0 0 0,0 0 0 0 0,0 0 0 0 0,0 0 0 0 0,0 0 0 0 0,0 0 0 0 0,0 0 0 0 0,1 0 0 0 0,-1 0 0 0 0,0 0 0 0 0,0 0 0 0 0,0 0 0 0 0,0 1 0 0 0,0-1 0 0 0,0 0 0 0 0,0 0 0 0 0,1 0 0 0 0,-1 0 0 0 0,0 0 0 0 0,0 0 0 0 0,3 9 0 0 0,-3-8 0 0 0,0 0 0 0 0,0-1 0 0 0,0 1 0 0 0,0 0 0 0 0,1-1 0 0 0,-1 1 0 0 0,0-1 0 0 0,0 1 0 0 0,0 0 0 0 0,0-1 0 0 0,1 1 0 0 0,-1-1 0 0 0,0 1 0 0 0,1-1 0 0 0,-1 1 0 0 0,0 0 0 0 0,1-1 0 0 0,-1 0 0 0 0,1 1 0 0 0,-1-1 0 0 0,0 1 0 0 0,1-1 0 0 0,-1 1 0 0 0,1-1 0 0 0,0 0 0 0 0,-1 1 0 0 0,1-1 0 0 0,-1 0 0 0 0,1 0 0 0 0,-1 1 0 0 0,1-1 0 0 0,1 0 0 0 0,0 0 0 0 0,0 0 0 0 0,1-1 0 0 0,-1 1 0 0 0,0 0 0 0 0,1 1 0 0 0,-1-1 0 0 0,0 0 0 0 0,0 1 0 0 0,1-1 0 0 0,-1 1 0 0 0,0-1 0 0 0,0 1 0 0 0,0 0 0 0 0,0 0 0 0 0,0 0 0 0 0,0 1 0 0 0,0-1 0 0 0,2 2 0 0 0,37 31 0 0 0,-32-25 0 0 0,39 33 0 0 0,1-1 0 0 0,102 61 0 0 0,-123-86 0 0 0,0-2 0 0 0,1-1 0 0 0,0-1 0 0 0,1-2 0 0 0,0-1 0 0 0,1-1 0 0 0,51 6 0 0 0,-79-13 0 0 0,0-1 0 0 0,1 0 0 0 0,-1 1 0 0 0,0-1 0 0 0,1-1 0 0 0,-1 1 0 0 0,1 0 0 0 0,-1-1 0 0 0,0 0 0 0 0,0 0 0 0 0,1 0 0 0 0,-1 0 0 0 0,0 0 0 0 0,0-1 0 0 0,3-1 0 0 0,-4 1 0 0 0,0 0 0 0 0,-1 1 0 0 0,1-1 0 0 0,-1 0 0 0 0,1 0 0 0 0,-1 0 0 0 0,0-1 0 0 0,1 1 0 0 0,-1 0 0 0 0,0 0 0 0 0,-1-1 0 0 0,1 1 0 0 0,0-1 0 0 0,-1 1 0 0 0,1 0 0 0 0,-1-1 0 0 0,0 1 0 0 0,1-1 0 0 0,-1 1 0 0 0,-1-5 0 0 0,-3-36 0 0 0,-1 1 0 0 0,-3 0 0 0 0,-1 1 0 0 0,-2 0 0 0 0,-1 0 0 0 0,-3 1 0 0 0,-25-50 0 0 0,32 74-199 0 0,-2 0 0 0 0,1 0-1 0 0,-2 1 1 0 0,-19-23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0.297"/>
    </inkml:context>
    <inkml:brush xml:id="br0">
      <inkml:brushProperty name="width" value="0.05" units="cm"/>
      <inkml:brushProperty name="height" value="0.05" units="cm"/>
    </inkml:brush>
  </inkml:definitions>
  <inkml:trace contextRef="#ctx0" brushRef="#br0">0 1 276 0 0,'4'1'9395'0'0,"-4"-1"-9250"0"0,3 12 3988 0 0,2 21-2220 0 0,-4-25-585 0 0,5 36 707 0 0,1 11 106 0 0,2 1 1 0 0,23 75 0 0 0,-17-104-4341 0 0,-8-18-2817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3.364"/>
    </inkml:context>
    <inkml:brush xml:id="br0">
      <inkml:brushProperty name="width" value="0.05" units="cm"/>
      <inkml:brushProperty name="height" value="0.05" units="cm"/>
      <inkml:brushProperty name="color" value="#E71224"/>
    </inkml:brush>
  </inkml:definitions>
  <inkml:trace contextRef="#ctx0" brushRef="#br0">4 26 368 0 0,'-3'10'8740'0'0,"18"-4"-7624"0"0,0-2 1 0 0,0 0 0 0 0,1-1 0 0 0,18 2 0 0 0,74 0 1004 0 0,-63-4-1262 0 0,365 2 2352 0 0,-305-3-2659 0 0,1127-42 5296 0 0,-751 19-3130 0 0,-429 22-5070 0 0,-51 1 1600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3.861"/>
    </inkml:context>
    <inkml:brush xml:id="br0">
      <inkml:brushProperty name="width" value="0.05" units="cm"/>
      <inkml:brushProperty name="height" value="0.05" units="cm"/>
      <inkml:brushProperty name="color" value="#E71224"/>
    </inkml:brush>
  </inkml:definitions>
  <inkml:trace contextRef="#ctx0" brushRef="#br0">10 96 6593 0 0,'-10'11'9225'0'0,"34"-9"-6847"0"0,178-14 689 0 0,-128 6-2559 0 0,302-17 1543 0 0,340 2 1219 0 0,-178 8-795 0 0,-166-18 481 0 0,-368 30-3399 0 0,19-1-2405 0 0,-10 3-7908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5.813"/>
    </inkml:context>
    <inkml:brush xml:id="br0">
      <inkml:brushProperty name="width" value="0.05" units="cm"/>
      <inkml:brushProperty name="height" value="0.05" units="cm"/>
      <inkml:brushProperty name="color" value="#E71224"/>
    </inkml:brush>
  </inkml:definitions>
  <inkml:trace contextRef="#ctx0" brushRef="#br0">10 135 208 0 0,'-10'-5'10657'0'0,"22"8"-7986"0"0,2 0-3526 0 0,50 2 2515 0 0,80-5-1 0 0,-85-1-1249 0 0,402-9 2066 0 0,-342 6-1818 0 0,165-3 467 0 0,313-13 1216 0 0,477-72 2832 0 0,-1019 86-4860 0 0,-53 6-606 0 0,2 1-368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6.281"/>
    </inkml:context>
    <inkml:brush xml:id="br0">
      <inkml:brushProperty name="width" value="0.05" units="cm"/>
      <inkml:brushProperty name="height" value="0.05" units="cm"/>
      <inkml:brushProperty name="color" value="#E71224"/>
    </inkml:brush>
  </inkml:definitions>
  <inkml:trace contextRef="#ctx0" brushRef="#br0">1 105 544 0 0,'0'0'1075'0'0,"11"5"1581"0"0,-2-4-1841 0 0,1 1 1 0 0,-1-2-1 0 0,0 1 0 0 0,1-1 0 0 0,13-2 0 0 0,3 1 30 0 0,86-2 1824 0 0,1019-20 6358 0 0,-982 20-8265 0 0,1182-76 5554 0 0,-1268 76-6430 0 0,-80 16-14068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48.138"/>
    </inkml:context>
    <inkml:brush xml:id="br0">
      <inkml:brushProperty name="width" value="0.05" units="cm"/>
      <inkml:brushProperty name="height" value="0.05" units="cm"/>
      <inkml:brushProperty name="color" value="#E71224"/>
    </inkml:brush>
  </inkml:definitions>
  <inkml:trace contextRef="#ctx0" brushRef="#br0">1 154 228 0 0,'0'0'3456'0'0,"3"1"-2428"0"0,14 3-309 0 0,1-1 0 0 0,-1-1 0 0 0,1 0 0 0 0,-1-1-1 0 0,21-2 1 0 0,14 1 42 0 0,374 0 2333 0 0,-64-1-1530 0 0,65 9 1 0 0,1510 5 2834 0 0,-1420-21-3395 0 0,1491-47 1642 0 0,-1551 28-2136 0 0,97-24 176 0 0,-530 49-708 0 0,-16 1-123 0 0,0 1 0 0 0,1-1 1 0 0,-1-1-1 0 0,0 0 0 0 0,0 0 0 0 0,-1 0 0 0 0,14-6 0 0 0,-21 8 99 0 0,0 0 0 0 0,0 0 0 0 0,1-1 0 0 0,-1 1 1 0 0,0 0-1 0 0,0 0 0 0 0,0 0 0 0 0,1 0 0 0 0,-1 0 0 0 0,0 0 0 0 0,0 0 1 0 0,0-1-1 0 0,0 1 0 0 0,1 0 0 0 0,-1 0 0 0 0,0 0 0 0 0,0 0 0 0 0,0 0 1 0 0,0-1-1 0 0,0 1 0 0 0,0 0 0 0 0,0 0 0 0 0,0 0 0 0 0,0-1 0 0 0,1 1 1 0 0,-1 0-1 0 0,0 0 0 0 0,0 0 0 0 0,0-1 0 0 0,0 1 0 0 0,0 0 0 0 0,0 0 1 0 0,0 0-1 0 0,0-1 0 0 0,0 1 0 0 0,0 0 0 0 0,-1 0 0 0 0,1 0 0 0 0,0-1 1 0 0,0 1-1 0 0,0 0 0 0 0,0 0 0 0 0,0 0 0 0 0,0-1 0 0 0,0 1 0 0 0,0 0 1 0 0,0 0-1 0 0,-1 0 0 0 0,1 0 0 0 0,0 0 0 0 0,0-1 0 0 0,0 1 0 0 0,0 0 1 0 0,-1 0-1 0 0,1 0 0 0 0,0 0 0 0 0,0 0 0 0 0,0 0 0 0 0,-1 0 0 0 0,1 0 1 0 0,0 0-1 0 0,0-1 0 0 0,0 1 0 0 0,-1 0 0 0 0,1 0 0 0 0,-15-4-3064 0 0,13 4 2954 0 0,-21-4-2809 0 0,-12-3 423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50.187"/>
    </inkml:context>
    <inkml:brush xml:id="br0">
      <inkml:brushProperty name="width" value="0.05" units="cm"/>
      <inkml:brushProperty name="height" value="0.05" units="cm"/>
      <inkml:brushProperty name="color" value="#E71224"/>
    </inkml:brush>
  </inkml:definitions>
  <inkml:trace contextRef="#ctx0" brushRef="#br0">0 0 212 0 0,'0'0'5829'0'0,"2"3"-5080"0"0,14 44 1511 0 0,-2 1 1 0 0,15 82-1 0 0,-2-2-680 0 0,64 185 431 0 0,-24-89-1299 0 0,34 214 859 0 0,-88-380-1294 0 0,5 71 307 0 0,-9-61-374 0 0,48 342 1200 0 0,-55-393-1368 0 0,64 446 1210 0 0,-48-334-1067 0 0,4 45 38 0 0,-4 50 15 0 0,-12-135-135 0 0,1 63 40 0 0,10 394 484 0 0,-10-272-317 0 0,3 44-95 0 0,25 328 334 0 0,-11-251-16 0 0,-2-166-168 0 0,5 165 242 0 0,-41-119-219 0 0,10-233-282 0 0,-12 104 1150 0 0,10-106 520 0 0,6-39-1655 0 0,9 5 456 0 0,61-19-316 0 0,-46 7-197 0 0,0 2 0 0 0,48-3 0 0 0,181 20 149 0 0,-45-1 57 0 0,841 67 19 0 0,-667-29-289 0 0,425 10 0 0 0,-549-60 0 0 0,-6-5 0 0 0,160-3 0 0 0,-131 3 0 0 0,34-2 0 0 0,16 3 0 0 0,323-7 0 0 0,-23-18 0 0 0,-208 9 0 0 0,-44 3 0 0 0,-327 13 0 0 0,15-1 0 0 0,0 3 0 0 0,115 11 0 0 0,-173-7 29 0 0,14 1-205 0 0,-22-3-167 0 0,-1 0 0 0 0,1 0 0 0 0,0 0 0 0 0,-1 0 0 0 0,1-1 0 0 0,-1 1 0 0 0,1 0 0 0 0,-1 0 0 0 0,1-1 0 0 0,-1 1 0 0 0,1 0 0 0 0,-1-1 0 0 0,1 1 0 0 0,-1-1 0 0 0,0 1 0 0 0,1-1 0 0 0,-1 1 0 0 0,0-1 0 0 0,1 1 0 0 0,-1-1 0 0 0,0 1 0 0 0,0-1 0 0 0,1 1 0 0 0,-1-1 0 0 0,0 1-1 0 0,0-1 1 0 0,0 0 0 0 0,0 1 0 0 0,0-1 0 0 0,0 1 0 0 0,0-1 0 0 0,0 1 0 0 0,0-2 0 0 0,1-11-3248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51.906"/>
    </inkml:context>
    <inkml:brush xml:id="br0">
      <inkml:brushProperty name="width" value="0.05" units="cm"/>
      <inkml:brushProperty name="height" value="0.05" units="cm"/>
      <inkml:brushProperty name="color" value="#E71224"/>
    </inkml:brush>
  </inkml:definitions>
  <inkml:trace contextRef="#ctx0" brushRef="#br0">29 5 28 0 0,'-1'0'279'0'0,"0"-1"1"0"0,0 1-1 0 0,1-1 0 0 0,-1 1 1 0 0,0-1-1 0 0,0 1 0 0 0,0 0 0 0 0,0-1 1 0 0,0 1-1 0 0,0 0 0 0 0,0 0 1 0 0,0 0-1 0 0,0 0 0 0 0,0 0 1 0 0,0 0-1 0 0,0 0 0 0 0,0 0 0 0 0,0 0 1 0 0,0 0-1 0 0,0 0 0 0 0,0 1 1 0 0,-1 0-1 0 0,1 0 21 0 0,0 0-1 0 0,1 0 1 0 0,-1 0-1 0 0,1 0 1 0 0,-1 0 0 0 0,1 1-1 0 0,-1-1 1 0 0,1 0-1 0 0,0 0 1 0 0,-1 1 0 0 0,1-1-1 0 0,0 0 1 0 0,0 0-1 0 0,0 1 1 0 0,0-1 0 0 0,0 0-1 0 0,0 0 1 0 0,1 2-1 0 0,20 208 6286 0 0,28 104-3630 0 0,-45-290-2616 0 0,51 444 1850 0 0,-12-74-1339 0 0,15-24-338 0 0,-51-331-447 0 0,43 284 258 0 0,-20-47-84 0 0,64 430 906 0 0,-71-582-1009 0 0,37 186 67 0 0,48 278-34 0 0,-86-452-148 0 0,48 234 14 0 0,-9-28 16 0 0,-18-81 43 0 0,24 210 164 0 0,-37-47-61 0 0,-11-309-227 0 0,-11-82 40 0 0,-2 0 0 0 0,1 38 1 0 0,-3-25 25 0 0,2-1 1 0 0,2-1 0 0 0,18 56 0 0 0,-11-42 59 0 0,-12-43 181 0 0,5 13 365 0 0,-7-28-604 0 0,-3-13-4473 0 0,-3-8-2881 0 0,0 9 4237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5.597"/>
    </inkml:context>
    <inkml:brush xml:id="br0">
      <inkml:brushProperty name="width" value="0.05" units="cm"/>
      <inkml:brushProperty name="height" value="0.05" units="cm"/>
    </inkml:brush>
  </inkml:definitions>
  <inkml:trace contextRef="#ctx0" brushRef="#br0">1095 18 840 0 0,'0'0'1310'0'0,"-20"-12"5629"0"0,8 10-5754 0 0,0 0 1 0 0,0 1-1 0 0,-1 0 1 0 0,1 1-1 0 0,-12 2 1 0 0,-13-1 134 0 0,-278 0 3753 0 0,-161 3-1830 0 0,421-2-2825 0 0,-11-1 189 0 0,25-2-8624 0 0,56 2 4872 0 0,-2-1 453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6.153"/>
    </inkml:context>
    <inkml:brush xml:id="br0">
      <inkml:brushProperty name="width" value="0.05" units="cm"/>
      <inkml:brushProperty name="height" value="0.05" units="cm"/>
    </inkml:brush>
  </inkml:definitions>
  <inkml:trace contextRef="#ctx0" brushRef="#br0">538 52 360 0 0,'-6'-5'814'0'0,"0"0"0"0"0,0 1-1 0 0,-1 0 1 0 0,1 0 0 0 0,-1 0 0 0 0,0 1 0 0 0,0 0-1 0 0,0 1 1 0 0,-1-1 0 0 0,1 1 0 0 0,-12-1 0 0 0,-11-1 2150 0 0,-47 0-1 0 0,33 3-1387 0 0,0 2 0 0 0,1 2 0 0 0,-1 2 0 0 0,1 1 0 0 0,-54 17 0 0 0,96-23-1528 0 0,0 0 1 0 0,0 0-1 0 0,0 0 1 0 0,0 1-1 0 0,0-1 0 0 0,0 0 1 0 0,0 1-1 0 0,0-1 1 0 0,0 1-1 0 0,0-1 1 0 0,0 1-1 0 0,0-1 0 0 0,1 1 1 0 0,-1 0-1 0 0,0-1 1 0 0,0 1-1 0 0,1 0 0 0 0,-1-1 1 0 0,0 1-1 0 0,1 0 1 0 0,-1 0-1 0 0,1 0 0 0 0,-1 0 1 0 0,1 0-1 0 0,-1 0 1 0 0,1 0-1 0 0,0 0 1 0 0,-1 0-1 0 0,1 0 0 0 0,0 0 1 0 0,0 0-1 0 0,0 0 1 0 0,0 0-1 0 0,0 0 0 0 0,0 0 1 0 0,0 0-1 0 0,0 0 1 0 0,0 0-1 0 0,0 0 0 0 0,1 0 1 0 0,-1 0-1 0 0,0 0 1 0 0,1 0-1 0 0,-1 0 0 0 0,1 0 1 0 0,-1-1-1 0 0,1 1 1 0 0,0 1-1 0 0,5 6 85 0 0,-1-1 0 0 0,1 0 0 0 0,0-1 0 0 0,11 10 0 0 0,-10-10-88 0 0,116 109 631 0 0,170 119-1 0 0,-278-222-606 0 0,-11-8-1 0 0,0-1 0 0 0,0 1-1 0 0,1-1 1 0 0,-1 0-1 0 0,1-1 1 0 0,-1 1 0 0 0,1-1-1 0 0,0 0 1 0 0,0 0 0 0 0,0 0-1 0 0,9 1 1 0 0,-14-3-28 0 0,1 0-1 0 0,0-1 1 0 0,-1 1 0 0 0,1-1 0 0 0,0 1-1 0 0,0 0 1 0 0,-1-1 0 0 0,1 0 0 0 0,-1 1 0 0 0,1-1-1 0 0,0 1 1 0 0,-1-1 0 0 0,1 0 0 0 0,-1 1-1 0 0,0-1 1 0 0,1 0 0 0 0,-1 1 0 0 0,1-1-1 0 0,-1 0 1 0 0,0 0 0 0 0,0 1 0 0 0,1-1 0 0 0,-1 0-1 0 0,0 0 1 0 0,0 0 0 0 0,0 1 0 0 0,0-1-1 0 0,0-1 1 0 0,1-25 522 0 0,-11-166-391 0 0,2 15-113 0 0,7 171-431 0 0,2 1-894 0 0,-2 0 0 0 0,1 0 0 0 0,-1 1 0 0 0,0-1 0 0 0,0 0 0 0 0,-1 1 0 0 0,1-1 0 0 0,-5-9 0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7.107"/>
    </inkml:context>
    <inkml:brush xml:id="br0">
      <inkml:brushProperty name="width" value="0.05" units="cm"/>
      <inkml:brushProperty name="height" value="0.05" units="cm"/>
    </inkml:brush>
  </inkml:definitions>
  <inkml:trace contextRef="#ctx0" brushRef="#br0">10 471 676 0 0,'-1'-2'397'0'0,"0"0"1"0"0,-1 0-1 0 0,1 0 1 0 0,1 0-1 0 0,-1 0 1 0 0,0 0-1 0 0,0 0 0 0 0,1 0 1 0 0,-1 0-1 0 0,1 0 1 0 0,0-1-1 0 0,-1 1 0 0 0,1 0 1 0 0,1-3-1 0 0,-1 4-265 0 0,0 1 0 0 0,1 0 0 0 0,-1-1 0 0 0,1 1 0 0 0,-1 0 0 0 0,1 0 0 0 0,-1-1 0 0 0,1 1 0 0 0,-1 0 0 0 0,1 0-1 0 0,-1 0 1 0 0,1 0 0 0 0,-1 0 0 0 0,1 0 0 0 0,-1 0 0 0 0,1 0 0 0 0,0 0 0 0 0,-1 0 0 0 0,1 0 0 0 0,-1 0 0 0 0,1 0 0 0 0,-1 0 0 0 0,1 0-1 0 0,-1 0 1 0 0,1 1 0 0 0,-1-1 0 0 0,1 0 0 0 0,-1 0 0 0 0,1 1 0 0 0,-1-1 0 0 0,0 0 0 0 0,1 1 0 0 0,-1-1 0 0 0,1 0 0 0 0,-1 1 0 0 0,20 13 1267 0 0,-20-14-1315 0 0,22 20 783 0 0,-1 1 1 0 0,-1 0-1 0 0,-1 1 0 0 0,-1 1 1 0 0,20 35-1 0 0,32 52 1402 0 0,58 86 1429 0 0,-105-166-2538 0 0,1-1 0 0 0,1-1 1 0 0,2 0-1 0 0,33 26 1 0 0,-59-53-1107 0 0,0 0 1 0 0,0-1 0 0 0,0 1-1 0 0,0 0 1 0 0,0 0 0 0 0,0 0-1 0 0,0-1 1 0 0,0 1 0 0 0,0-1-1 0 0,1 1 1 0 0,-1-1 0 0 0,0 1-1 0 0,0-1 1 0 0,1 0 0 0 0,-1 1-1 0 0,0-1 1 0 0,1 0 0 0 0,-1 0-1 0 0,0 0 1 0 0,0 0 0 0 0,1 0-1 0 0,-1 0 1 0 0,0-1 0 0 0,1 1-1 0 0,-1 0 1 0 0,0-1 0 0 0,0 1-1 0 0,3-1 1 0 0,-2-2 67 0 0,1 1-1 0 0,-1-1 1 0 0,0 1 0 0 0,1-1 0 0 0,-1 0-1 0 0,0 0 1 0 0,-1 0 0 0 0,1 0 0 0 0,0 0-1 0 0,1-5 1 0 0,11-33-122 0 0,18-84 0 0 0,-25 95 0 0 0,73-405 0 0 0,-31 154 0 0 0,-40 215 27 0 0,3-16-168 0 0,-12 81-423 0 0,1 1 465 0 0,-1 0 1 0 0,0 0-1 0 0,0 0 0 0 0,0-1 1 0 0,1 1-1 0 0,-1 0 0 0 0,0 0 1 0 0,0 0-1 0 0,0 0 0 0 0,1 0 1 0 0,-1 0-1 0 0,0 0 0 0 0,0 0 1 0 0,1 0-1 0 0,-1 0 0 0 0,0 0 1 0 0,0 0-1 0 0,1 0 0 0 0,-1 0 1 0 0,0 0-1 0 0,0 0 0 0 0,1 0 1 0 0,-1 0-1 0 0,0 0 0 0 0,0 0 1 0 0,0 0-1 0 0,1 0 0 0 0,-1 0 1 0 0,0 0-1 0 0,0 0 1 0 0,1 0-1 0 0,-1 1 0 0 0,0-1 1 0 0,0 0-1 0 0,0 0 0 0 0,0 0 1 0 0,1 0-1 0 0,-1 1 0 0 0,0-1 1 0 0,0 0-1 0 0,0 0 0 0 0,22 31-7994 0 0,-12-14 4691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0.647"/>
    </inkml:context>
    <inkml:brush xml:id="br0">
      <inkml:brushProperty name="width" value="0.05" units="cm"/>
      <inkml:brushProperty name="height" value="0.05" units="cm"/>
    </inkml:brush>
  </inkml:definitions>
  <inkml:trace contextRef="#ctx0" brushRef="#br0">29 92 316 0 0,'-6'-9'56'0'0,"3"5"649"0"0,0-1-1 0 0,0 1 1 0 0,0-1 0 0 0,1 0-1 0 0,-1 0 1 0 0,-2-9-1 0 0,5 13-513 0 0,0 0-1 0 0,-1 0 1 0 0,1-1-1 0 0,0 1 0 0 0,1 0 1 0 0,-1 0-1 0 0,0 0 0 0 0,0-1 1 0 0,0 1-1 0 0,1 0 0 0 0,-1 0 1 0 0,1 0-1 0 0,-1 0 1 0 0,1 0-1 0 0,-1 0 0 0 0,1 0 1 0 0,-1 0-1 0 0,1 0 0 0 0,0 0 1 0 0,0 0-1 0 0,0 0 1 0 0,-1 0-1 0 0,1 0 0 0 0,0 1 1 0 0,0-1-1 0 0,0 0 0 0 0,0 1 1 0 0,0-1-1 0 0,0 1 1 0 0,0-1-1 0 0,1 1 0 0 0,-1-1 1 0 0,0 1-1 0 0,0 0 0 0 0,0-1 1 0 0,0 1-1 0 0,2 0 0 0 0,12-3 613 0 0,1 1 0 0 0,-1 0 0 0 0,1 1 0 0 0,-1 0 0 0 0,1 2 0 0 0,-1 0 0 0 0,28 5 0 0 0,3 3 610 0 0,48 17-1 0 0,-73-20-840 0 0,-1 1 0 0 0,1 2 0 0 0,24 13 0 0 0,-38-18-344 0 0,0 1 0 0 0,0 0 0 0 0,-1 0-1 0 0,1 0 1 0 0,-1 1 0 0 0,0-1-1 0 0,-1 2 1 0 0,1-1 0 0 0,-1 1-1 0 0,0-1 1 0 0,4 10 0 0 0,-7-12-124 0 0,-1 1 0 0 0,1-1 0 0 0,-1 0 0 0 0,0 0 0 0 0,-1 1 0 0 0,1-1 0 0 0,-1 1 0 0 0,0-1 0 0 0,0 1 0 0 0,0-1 0 0 0,-1 0 0 0 0,1 1 0 0 0,-1-1 0 0 0,0 1 0 0 0,0-1 0 0 0,-1 0 0 0 0,1 0 0 0 0,-1 0 0 0 0,0 0 0 0 0,-3 5 0 0 0,-2 3 94 0 0,0-1 0 0 0,-1 0 1 0 0,0-1-1 0 0,-1 0 0 0 0,-15 13 0 0 0,5-5-9 0 0,-2-2-1 0 0,0-1 1 0 0,-1 0 0 0 0,-1-2-1 0 0,0 0 1 0 0,0-2-1 0 0,-2 0 1 0 0,1-2-1 0 0,-1-1 1 0 0,0 0-1 0 0,-1-2 1 0 0,-38 4-1 0 0,16-10-851 0 0,46-1 454 0 0,0 1-1 0 0,0 0 0 0 0,0-1 0 0 0,0 1 0 0 0,0-1 0 0 0,0 1 0 0 0,0-1 0 0 0,0 0 1 0 0,1 0-1 0 0,-1 0 0 0 0,0 0 0 0 0,0 0 0 0 0,1-1 0 0 0,-1 1 0 0 0,1 0 0 0 0,-1-1 1 0 0,1 1-1 0 0,-1-1 0 0 0,-1-2 0 0 0,4 2-279 0 0,0 0-1 0 0,0 0 1 0 0,0 0 0 0 0,1 0-1 0 0,-1 0 1 0 0,0 1 0 0 0,1-1 0 0 0,-1 1-1 0 0,1-1 1 0 0,-1 1 0 0 0,1-1-1 0 0,0 1 1 0 0,3-2 0 0 0,-4 3 66 0 0,23-17-2996 0 0,6-3 492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7.664"/>
    </inkml:context>
    <inkml:brush xml:id="br0">
      <inkml:brushProperty name="width" value="0.05" units="cm"/>
      <inkml:brushProperty name="height" value="0.05" units="cm"/>
    </inkml:brush>
  </inkml:definitions>
  <inkml:trace contextRef="#ctx0" brushRef="#br0">429 91 608 0 0,'0'-3'620'0'0,"-1"0"-1"0"0,0-1 1 0 0,0 1-1 0 0,0 0 1 0 0,0 0-1 0 0,0 0 1 0 0,0 0 0 0 0,-1 0-1 0 0,1 1 1 0 0,-1-1-1 0 0,0 0 1 0 0,0 1-1 0 0,0-1 1 0 0,0 1 0 0 0,-1 0-1 0 0,1 0 1 0 0,-4-3-1 0 0,2 3-76 0 0,-1-1 0 0 0,0 1-1 0 0,1-1 1 0 0,-1 1-1 0 0,0 1 1 0 0,-1-1 0 0 0,1 1-1 0 0,0 0 1 0 0,-9-1-1 0 0,0 1-23 0 0,0 1 0 0 0,0 1 0 0 0,0 0 0 0 0,0 1 0 0 0,0 0 0 0 0,1 1-1 0 0,-16 5 1 0 0,11-1-61 0 0,-1 1-1 0 0,1 0 1 0 0,0 1-1 0 0,1 1 1 0 0,-24 19-1 0 0,34-24-267 0 0,0 0-1 0 0,0 1 1 0 0,1 0-1 0 0,0 1 1 0 0,0-1-1 0 0,1 1 1 0 0,0 0-1 0 0,0 0 1 0 0,0 1-1 0 0,1-1 1 0 0,0 1-1 0 0,1 0 0 0 0,0 0 1 0 0,0 1-1 0 0,-2 8 1 0 0,5-13-90 0 0,-1-1 0 0 0,1 1 0 0 0,0 0 0 0 0,0 0 0 0 0,0-1 1 0 0,1 1-1 0 0,-1 0 0 0 0,1-1 0 0 0,0 1 0 0 0,0-1 0 0 0,0 1 0 0 0,0-1 0 0 0,1 1 0 0 0,0-1 1 0 0,-1 0-1 0 0,5 6 0 0 0,-2-4-9 0 0,1 0 1 0 0,-1 0-1 0 0,1-1 0 0 0,0 0 1 0 0,0 0-1 0 0,1 0 1 0 0,-1-1-1 0 0,1 0 0 0 0,6 3 1 0 0,1 0 26 0 0,1-1 1 0 0,0 0 0 0 0,1-1-1 0 0,-1-1 1 0 0,1 0 0 0 0,-1-1-1 0 0,27 0 1 0 0,-20-3-1 0 0,-1-1 0 0 0,0 0-1 0 0,37-10 1 0 0,-49 10-116 0 0,-1-1-1 0 0,1 0 1 0 0,0 0-1 0 0,-1 0 0 0 0,1-1 1 0 0,-1 0-1 0 0,0 0 1 0 0,-1-1-1 0 0,1 0 1 0 0,-1 0-1 0 0,0-1 0 0 0,7-7 1 0 0,-9 7-19 0 0,-1 1 1 0 0,1-1-1 0 0,-2 0 1 0 0,1-1 0 0 0,0 1-1 0 0,-1 0 1 0 0,0-1-1 0 0,-1 1 1 0 0,0-1-1 0 0,0 0 1 0 0,0 1-1 0 0,-1-1 1 0 0,1 0-1 0 0,-2 0 1 0 0,1 1-1 0 0,-1-1 1 0 0,0 0-1 0 0,-3-8 1 0 0,2 6-6 0 0,0 1-1 0 0,-1 0 1 0 0,0 0 0 0 0,-1 0-1 0 0,0 0 1 0 0,0 0 0 0 0,-1 1-1 0 0,0 0 1 0 0,0 0 0 0 0,0 0-1 0 0,-1 0 1 0 0,0 1 0 0 0,-12-10-1 0 0,7 9-112 0 0,-1 0-1 0 0,1 1 1 0 0,-18-7-1 0 0,24 11-253 0 0,0 0 0 0 0,0 0 0 0 0,0 1 0 0 0,0 0 1 0 0,0 0-1 0 0,0 0 0 0 0,0 0 0 0 0,0 1 0 0 0,-1 0 0 0 0,1 0 0 0 0,-9 2 0 0 0,3 4-6931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8.089"/>
    </inkml:context>
    <inkml:brush xml:id="br0">
      <inkml:brushProperty name="width" value="0.05" units="cm"/>
      <inkml:brushProperty name="height" value="0.05" units="cm"/>
    </inkml:brush>
  </inkml:definitions>
  <inkml:trace contextRef="#ctx0" brushRef="#br0">0 0 352 0 0,'27'4'17788'0'0,"9"-1"-10115"0"0,82 1-6287 0 0,-103-3 168 0 0,286-4 2363 0 0,-290 5-5726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8.439"/>
    </inkml:context>
    <inkml:brush xml:id="br0">
      <inkml:brushProperty name="width" value="0.05" units="cm"/>
      <inkml:brushProperty name="height" value="0.05" units="cm"/>
    </inkml:brush>
  </inkml:definitions>
  <inkml:trace contextRef="#ctx0" brushRef="#br0">26 1 360 0 0,'-18'15'3529'0'0,"11"0"3726"0"0,20-5-1564 0 0,2-7-3748 0 0,1-1 1 0 0,-1 0-1 0 0,1-1 1 0 0,25-2-1 0 0,12 1 468 0 0,2 5-3684 0 0,-19 3-8403 0 0,-27-5 6587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19.779"/>
    </inkml:context>
    <inkml:brush xml:id="br0">
      <inkml:brushProperty name="width" value="0.05" units="cm"/>
      <inkml:brushProperty name="height" value="0.05" units="cm"/>
    </inkml:brush>
  </inkml:definitions>
  <inkml:trace contextRef="#ctx0" brushRef="#br0">24 140 6333 0 0,'-4'-6'1312'0'0,"0"0"0"0"0,1 0 1 0 0,0-1-1 0 0,0 1 0 0 0,-3-10 1318 0 0,18 32-1353 0 0,20 55 6 0 0,47 135 895 0 0,-35-89-981 0 0,27 32 725 0 0,-64-136-1814 0 0,7 13 456 0 0,1 0 0 0 0,24 29 0 0 0,-30-43-178 0 0,1-1 1 0 0,1 0-1 0 0,0 0 1 0 0,0-1-1 0 0,1-1 0 0 0,14 9 1 0 0,-24-16-273 0 0,1-1 0 0 0,-1 1 0 0 0,0-1 0 0 0,1 0 0 0 0,0 0 0 0 0,-1 0 0 0 0,1 0 0 0 0,0 0 0 0 0,-1-1 0 0 0,1 1 1 0 0,0-1-1 0 0,0 0 0 0 0,0 1 0 0 0,-1-1 0 0 0,1-1 0 0 0,0 1 0 0 0,0 0 0 0 0,-1-1 0 0 0,1 1 0 0 0,0-1 0 0 0,0 0 0 0 0,-1 0 0 0 0,5-2 0 0 0,-3 0 17 0 0,1 0 1 0 0,-1 0-1 0 0,0-1 0 0 0,0 0 0 0 0,0 0 0 0 0,-1 0 1 0 0,1 0-1 0 0,-1-1 0 0 0,0 1 0 0 0,0-1 0 0 0,2-5 1 0 0,3-8-72 0 0,-1 0 1 0 0,0-1 0 0 0,-2 1 0 0 0,0-1 0 0 0,3-24 0 0 0,5-97 134 0 0,-11 111-186 0 0,1-307-9 0 0,-5 295 0 0 0,2 40 0 0 0,0-27-25 0 0,-1 0 0 0 0,-8-40 0 0 0,12 78-6313 0 0,14 30-1560 0 0,-4-12 4735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0.111"/>
    </inkml:context>
    <inkml:brush xml:id="br0">
      <inkml:brushProperty name="width" value="0.05" units="cm"/>
      <inkml:brushProperty name="height" value="0.05" units="cm"/>
    </inkml:brush>
  </inkml:definitions>
  <inkml:trace contextRef="#ctx0" brushRef="#br0">337 1 96 0 0,'-29'3'3582'0'0,"0"2"0"0"0,0 0 0 0 0,-36 13 0 0 0,55-14-3045 0 0,-1 1 1 0 0,1 0-1 0 0,0 0 0 0 0,0 1 1 0 0,0 0-1 0 0,1 1 1 0 0,0 0-1 0 0,0 0 0 0 0,1 1 1 0 0,0 0-1 0 0,-10 14 1 0 0,9-11-53 0 0,2 0 1 0 0,0 0 0 0 0,0 1-1 0 0,1 0 1 0 0,0 0 0 0 0,1 0-1 0 0,0 1 1 0 0,-3 15 0 0 0,7-23-383 0 0,0 1 1 0 0,1-1 0 0 0,-1 0 0 0 0,1 1 0 0 0,0-1 0 0 0,0 0 0 0 0,1 1 0 0 0,0-1 0 0 0,0 0 0 0 0,0 0-1 0 0,0 1 1 0 0,1-1 0 0 0,0 0 0 0 0,0 0 0 0 0,0 0 0 0 0,1-1 0 0 0,0 1 0 0 0,0-1 0 0 0,0 1-1 0 0,0-1 1 0 0,1 0 0 0 0,7 7 0 0 0,-3-4-186 0 0,1-1-1 0 0,0 0 1 0 0,0-1-1 0 0,1 0 0 0 0,0 0 1 0 0,0-1-1 0 0,0 0 1 0 0,0-1-1 0 0,1 0 1 0 0,-1-1-1 0 0,22 3 1 0 0,-1-3-2238 0 0,1-1 0 0 0,55-5-1 0 0,-43-2-961 0 0,0-2 471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0.474"/>
    </inkml:context>
    <inkml:brush xml:id="br0">
      <inkml:brushProperty name="width" value="0.05" units="cm"/>
      <inkml:brushProperty name="height" value="0.05" units="cm"/>
    </inkml:brush>
  </inkml:definitions>
  <inkml:trace contextRef="#ctx0" brushRef="#br0">152 14 44 0 0,'-6'-2'618'0'0,"1"0"0"0"0,0 0 0 0 0,-1 0-1 0 0,1 0 1 0 0,-1 1 0 0 0,0 0 0 0 0,1 0 0 0 0,-12 1 0 0 0,13 0-218 0 0,1 0 0 0 0,0 1 1 0 0,0 0-1 0 0,0 0 1 0 0,0 0-1 0 0,1 0 1 0 0,-1 0-1 0 0,0 0 0 0 0,0 1 1 0 0,1-1-1 0 0,-1 1 1 0 0,1 0-1 0 0,-1 0 0 0 0,1 0 1 0 0,0 0-1 0 0,0 0 1 0 0,-1 1-1 0 0,-1 3 1 0 0,-1 2 215 0 0,0 0 0 0 0,0 1 1 0 0,1 0-1 0 0,1 0 0 0 0,-1 0 1 0 0,2 0-1 0 0,-1 0 0 0 0,1 1 1 0 0,0-1-1 0 0,1 1 1 0 0,0-1-1 0 0,1 1 0 0 0,0-1 1 0 0,0 1-1 0 0,1 0 0 0 0,1-1 1 0 0,-1 1-1 0 0,1-1 1 0 0,4 11-1 0 0,-4-14-495 0 0,0 1 0 0 0,1 0 0 0 0,0-1 0 0 0,0 1 0 0 0,0-1 1 0 0,1 0-1 0 0,0 0 0 0 0,0 0 0 0 0,0-1 0 0 0,1 1 0 0 0,0-1 0 0 0,0 0 0 0 0,0 0 0 0 0,1-1 1 0 0,-1 0-1 0 0,1 0 0 0 0,0 0 0 0 0,1 0 0 0 0,-1-1 0 0 0,0 0 0 0 0,1-1 0 0 0,0 1 1 0 0,-1-1-1 0 0,1-1 0 0 0,0 1 0 0 0,11 0 0 0 0,-12-2-483 0 0,-1 0 1 0 0,1 0-1 0 0,0-1 0 0 0,0 1 1 0 0,0-1-1 0 0,0-1 0 0 0,-1 1 0 0 0,1-1 1 0 0,0 0-1 0 0,6-4 0 0 0,28-20-9352 0 0,-32 18 7122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0.813"/>
    </inkml:context>
    <inkml:brush xml:id="br0">
      <inkml:brushProperty name="width" value="0.05" units="cm"/>
      <inkml:brushProperty name="height" value="0.05" units="cm"/>
    </inkml:brush>
  </inkml:definitions>
  <inkml:trace contextRef="#ctx0" brushRef="#br0">136 37 144 0 0,'-81'-6'6753'0'0,"26"5"9939"0"0,59 0-15751 0 0,42-5 1555 0 0,-4 0-3085 0 0,-1-4-6612 0 0,-36 8 3994 0 0,0-2 459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1.154"/>
    </inkml:context>
    <inkml:brush xml:id="br0">
      <inkml:brushProperty name="width" value="0.05" units="cm"/>
      <inkml:brushProperty name="height" value="0.05" units="cm"/>
    </inkml:brush>
  </inkml:definitions>
  <inkml:trace contextRef="#ctx0" brushRef="#br0">197 857 512 0 0,'-18'-8'1031'0'0,"0"1"-1"0"0,0 1 1 0 0,0 1-1 0 0,-20-4 1 0 0,12 4 3635 0 0,-28-11 0 0 0,54 16-4533 0 0,0 0 0 0 0,-1 0 0 0 0,1 0 0 0 0,0 0 0 0 0,0 0 0 0 0,-1 0 1 0 0,1 0-1 0 0,0 0 0 0 0,0 0 0 0 0,-1 0 0 0 0,1-1 0 0 0,0 1 0 0 0,0 0 0 0 0,-1 0 0 0 0,1 0 0 0 0,0 0 0 0 0,0 0 0 0 0,0-1 0 0 0,-1 1 0 0 0,1 0 0 0 0,0 0 0 0 0,0 0 0 0 0,0-1 0 0 0,0 1 0 0 0,-1 0 0 0 0,1 0 0 0 0,0-1 0 0 0,0 1 0 0 0,0 0 0 0 0,0 0 0 0 0,0-1 0 0 0,0 1 0 0 0,0 0 0 0 0,0-1 0 0 0,0 1 0 0 0,0 0 0 0 0,0 0 0 0 0,0-1 0 0 0,0 1 0 0 0,0 0 0 0 0,0 0 0 0 0,0-1 0 0 0,12-9 1734 0 0,24-4-532 0 0,171-39 1994 0 0,-97 27-10472 0 0,-90 20 3792 0 0,-1-2 478 0 0</inkml:trace>
  <inkml:trace contextRef="#ctx0" brushRef="#br0" timeOffset="1">730 29 892 0 0,'-1'-3'1155'0'0,"-12"-23"9817"0"0,11 28-10527 0 0,1 1 0 0 0,1-1 0 0 0,-1 0 0 0 0,0 1 1 0 0,1-1-1 0 0,-1 1 0 0 0,1-1 0 0 0,0 0 0 0 0,0 5 1 0 0,0-6-235 0 0,-1 107 4256 0 0,11 57-1884 0 0,-8-139-2251 0 0,21 204 2363 0 0,3 43 215 0 0,-16-104-2173 0 0,15 178 624 0 0,-18-288-1361 0 0,-7-58-244 0 0,0-1 0 0 0,0 0 0 0 0,0 1 0 0 0,0-1 0 0 0,0 0 0 0 0,1 1 0 0 0,-1-1 1 0 0,0 1-1 0 0,0-1 0 0 0,1 0 0 0 0,-1 1 0 0 0,0-1 0 0 0,0 0 0 0 0,1 0 0 0 0,-1 1 0 0 0,0-1 0 0 0,1 0 0 0 0,-1 0 0 0 0,0 1 0 0 0,1-1 0 0 0,-1 0 1 0 0,0 0-1 0 0,1 0 0 0 0,-1 0 0 0 0,1 0 0 0 0,-1 1 0 0 0,0-1 0 0 0,1 0 0 0 0,-1 0 0 0 0,1 0 0 0 0,-1 0 0 0 0,1 0 0 0 0,-1 0 0 0 0,0 0 0 0 0,1 0 1 0 0,-1-1-1 0 0,1 1 0 0 0,-1 0 0 0 0,0 0 0 0 0,1 0 0 0 0,-1 0 0 0 0,0-1 0 0 0,1 1 0 0 0,-1 0 0 0 0,1 0 0 0 0,-1 0 0 0 0,0-1 0 0 0,0 1 0 0 0,1 0 0 0 0,-1-1 1 0 0,7-4-3242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1.572"/>
    </inkml:context>
    <inkml:brush xml:id="br0">
      <inkml:brushProperty name="width" value="0.05" units="cm"/>
      <inkml:brushProperty name="height" value="0.05" units="cm"/>
    </inkml:brush>
  </inkml:definitions>
  <inkml:trace contextRef="#ctx0" brushRef="#br0">211 91 28 0 0,'1'-3'413'0'0,"-1"0"0"0"0,1 0 1 0 0,-1 0-1 0 0,0 0 0 0 0,0-1 0 0 0,0 1 0 0 0,-1 0 1 0 0,1 0-1 0 0,-1 0 0 0 0,0 0 0 0 0,0-1 1 0 0,0 1-1 0 0,0 0 0 0 0,0 1 0 0 0,-1-1 0 0 0,1 0 1 0 0,-1 0-1 0 0,0 1 0 0 0,0-1 0 0 0,0 0 0 0 0,0 1 1 0 0,0 0-1 0 0,0 0 0 0 0,-1 0 0 0 0,1 0 0 0 0,-1 0 1 0 0,0 0-1 0 0,1 0 0 0 0,-1 1 0 0 0,0-1 0 0 0,0 1 1 0 0,0 0-1 0 0,0 0 0 0 0,0 0 0 0 0,0 0 1 0 0,-4 0-1 0 0,-2 0 210 0 0,1 0 1 0 0,0 1 0 0 0,0 0 0 0 0,0 0-1 0 0,-1 0 1 0 0,1 1 0 0 0,-15 4-1 0 0,19-4-411 0 0,0 0-1 0 0,0 0 0 0 0,0 0 1 0 0,0 1-1 0 0,0-1 1 0 0,1 1-1 0 0,-1 0 0 0 0,0 1 1 0 0,1-1-1 0 0,0 0 0 0 0,-1 1 1 0 0,1 0-1 0 0,0 0 0 0 0,0 0 1 0 0,1 0-1 0 0,-1 0 1 0 0,-2 4-1 0 0,4-4-109 0 0,1-1-1 0 0,-1 0 1 0 0,1 1 0 0 0,0-1 0 0 0,0 1-1 0 0,0-1 1 0 0,0 0 0 0 0,0 1 0 0 0,1-1-1 0 0,-1 1 1 0 0,0-1 0 0 0,1 0 0 0 0,0 1-1 0 0,0-1 1 0 0,0 0 0 0 0,0 0 0 0 0,0 1 0 0 0,0-1-1 0 0,0 0 1 0 0,1 0 0 0 0,-1 0 0 0 0,1-1-1 0 0,2 4 1 0 0,6 6 204 0 0,0-1 0 0 0,17 14 0 0 0,-24-22-232 0 0,61 48 851 0 0,-36-29-497 0 0,0 1-1 0 0,-2 1 1 0 0,37 41-1 0 0,-61-62-387 0 0,0 0 1 0 0,-1 0-1 0 0,1 1 0 0 0,0-1 1 0 0,-1 0-1 0 0,0 1 0 0 0,0-1 1 0 0,1 1-1 0 0,-1 0 0 0 0,-1-1 1 0 0,1 1-1 0 0,0 0 0 0 0,-1-1 1 0 0,1 1-1 0 0,-1 0 0 0 0,0 0 1 0 0,0-1-1 0 0,0 1 0 0 0,-1 5 1 0 0,0-5-20 0 0,0-1 1 0 0,0 0 0 0 0,0 1-1 0 0,-1-1 1 0 0,1 0 0 0 0,-1 0-1 0 0,0 0 1 0 0,1 0 0 0 0,-1 0-1 0 0,0 0 1 0 0,0-1 0 0 0,0 1-1 0 0,0-1 1 0 0,0 1 0 0 0,-1-1-1 0 0,1 0 1 0 0,0 1 0 0 0,-1-1-1 0 0,1-1 1 0 0,-6 3 0 0 0,-7 1-342 0 0,-1-1 0 0 0,0 0 0 0 0,0-1 0 0 0,0-1 0 0 0,-28-1 1 0 0,-37-9-4661 0 0,61 4-2153 0 0,15 1 4148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2.128"/>
    </inkml:context>
    <inkml:brush xml:id="br0">
      <inkml:brushProperty name="width" value="0.05" units="cm"/>
      <inkml:brushProperty name="height" value="0.05" units="cm"/>
    </inkml:brush>
  </inkml:definitions>
  <inkml:trace contextRef="#ctx0" brushRef="#br0">1 295 8009 0 0,'0'9'10305'0'0,"0"11"-3051"0"0,6-27-3373 0 0,2-9-3317 0 0,13-90 953 0 0,-8 33-981 0 0,5-49 165 0 0,-15 124-701 0 0,3 9 0 0 0,4 10 0 0 0,2 4 0 0 0,0-1 0 0 0,1 0 0 0 0,2-1 0 0 0,0 0 0 0 0,35 37 0 0 0,104 88 0 0 0,-115-115 0 0 0,-39-33 0 0 0,-5-5 0 0 0,1 0 0 0 0,-1 1 0 0 0,1 0 0 0 0,-10-5 0 0 0,-1 1-164 0 0,-1 2 1 0 0,1 0-1 0 0,-1 1 0 0 0,-1 0 0 0 0,1 1 1 0 0,-1 1-1 0 0,-21-1 0 0 0,-1 2-404 0 0,0 2 1 0 0,-41 4-1 0 0,73-4-3794 0 0,19-1-2890 0 0,0-1 6099 0 0,9-4-1761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1.008"/>
    </inkml:context>
    <inkml:brush xml:id="br0">
      <inkml:brushProperty name="width" value="0.05" units="cm"/>
      <inkml:brushProperty name="height" value="0.05" units="cm"/>
    </inkml:brush>
  </inkml:definitions>
  <inkml:trace contextRef="#ctx0" brushRef="#br0">194 41 784 0 0,'-16'-40'13281'0'0,"15"40"-12827"0"0,0 1-1 0 0,0 0 0 0 0,0-1 1 0 0,0 1-1 0 0,0 0 1 0 0,1 0-1 0 0,-1-1 0 0 0,0 1 1 0 0,1 0-1 0 0,-1 0 0 0 0,0 0 1 0 0,1 0-1 0 0,-1 0 1 0 0,1 0-1 0 0,0 0 0 0 0,-1 0 1 0 0,1 0-1 0 0,0 0 0 0 0,-1 2 1 0 0,-8 35 588 0 0,4-18-87 0 0,-25 69 161 0 0,13-40 918 0 0,-19 83 1 0 0,33-118-1813 0 0,1 0 1 0 0,1 1 0 0 0,0-1 0 0 0,1 1 0 0 0,0-1 0 0 0,1 1 0 0 0,1-1 0 0 0,0 1 0 0 0,1-1 0 0 0,7 22 0 0 0,-6-28-275 0 0,1 0-1 0 0,-1 0 1 0 0,1 0 0 0 0,0 0 0 0 0,1-1-1 0 0,0 1 1 0 0,0-1 0 0 0,1-1 0 0 0,0 1-1 0 0,0-1 1 0 0,0-1 0 0 0,1 1-1 0 0,-1-1 1 0 0,1-1 0 0 0,1 1 0 0 0,-1-1-1 0 0,1-1 1 0 0,-1 1 0 0 0,1-1 0 0 0,0-1-1 0 0,15 3 1 0 0,-11-3-78 0 0,1 0-1 0 0,-1-1 1 0 0,0-1 0 0 0,1 0-1 0 0,-1 0 1 0 0,1-1 0 0 0,-1-1-1 0 0,0 0 1 0 0,0-1 0 0 0,0-1-1 0 0,0 0 1 0 0,0-1 0 0 0,-1 0-1 0 0,19-10 1 0 0,-27 12-544 0 0,-1 1 1 0 0,1-1-1 0 0,-1 1 0 0 0,0-1 1 0 0,0 0-1 0 0,4-5 0 0 0,-6 7 30 0 0,-1 0 0 0 0,1 0 0 0 0,0-1 0 0 0,0 1 0 0 0,-1-1 0 0 0,1 1 0 0 0,0-1 0 0 0,-1 1 0 0 0,0-1 0 0 0,1 1 0 0 0,-1-1 0 0 0,0-2 0 0 0,0-3-2197 0 0</inkml:trace>
  <inkml:trace contextRef="#ctx0" brushRef="#br0" timeOffset="1">84 440 11469 0 0,'-9'0'3230'0'0,"-1"0"-564"0"0,-1 0 0 0 0,1 0 0 0 0,0-1 0 0 0,-1-1 0 0 0,-12-3 1933 0 0,26 4-4470 0 0,12-3-127 0 0,-1 0-1 0 0,1 0 1 0 0,1 2 0 0 0,-1 0-1 0 0,0 1 1 0 0,19 0-1 0 0,14-1-2 0 0,0-2-172 0 0,-19 3-443 0 0,0-2 0 0 0,50-11-1 0 0,-74 11-2919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2.513"/>
    </inkml:context>
    <inkml:brush xml:id="br0">
      <inkml:brushProperty name="width" value="0.05" units="cm"/>
      <inkml:brushProperty name="height" value="0.05" units="cm"/>
    </inkml:brush>
  </inkml:definitions>
  <inkml:trace contextRef="#ctx0" brushRef="#br0">20 8 928 0 0,'-9'-8'14833'0'0,"7"12"-14205"0"0,0 0-1 0 0,1 1 1 0 0,-1-1 0 0 0,1 0 0 0 0,0 1 0 0 0,1-1-1 0 0,-1 0 1 0 0,0 8 0 0 0,3 43 2257 0 0,0-18-1390 0 0,-1 3 510 0 0,9 54 0 0 0,6-7-2941 0 0,-16-86 13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2.863"/>
    </inkml:context>
    <inkml:brush xml:id="br0">
      <inkml:brushProperty name="width" value="0.05" units="cm"/>
      <inkml:brushProperty name="height" value="0.05" units="cm"/>
    </inkml:brush>
  </inkml:definitions>
  <inkml:trace contextRef="#ctx0" brushRef="#br0">60 170 420 0 0,'-9'-5'618'0'0,"-22"-16"2824"0"0,30 20-2668 0 0,-1-1 0 0 0,0 1 0 0 0,0-1 0 0 0,1 1-1 0 0,-1-1 1 0 0,1 0 0 0 0,-1 1 0 0 0,1-1 0 0 0,0 0 0 0 0,-1 0-1 0 0,1 0 1 0 0,-1-2 0 0 0,2 3-560 0 0,0 0-1 0 0,0 1 1 0 0,1-1 0 0 0,-1 0 0 0 0,0 1-1 0 0,0-1 1 0 0,0 0 0 0 0,1 1 0 0 0,-1-1-1 0 0,0 0 1 0 0,0 1 0 0 0,1-1-1 0 0,-1 1 1 0 0,1-1 0 0 0,-1 1 0 0 0,0-1-1 0 0,1 1 1 0 0,-1-1 0 0 0,1 1 0 0 0,-1-1-1 0 0,1 1 1 0 0,0 0 0 0 0,-1-1-1 0 0,1 1 1 0 0,-1 0 0 0 0,2-1 0 0 0,18-8 1597 0 0,-15 7-1304 0 0,28-10 1879 0 0,0 1 0 0 0,62-12 0 0 0,18-5 574 0 0,-96 21-4722 0 0,-16 6 1038 0 0,-1 0 0 0 0,1 1 0 0 0,7-11-7964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3.228"/>
    </inkml:context>
    <inkml:brush xml:id="br0">
      <inkml:brushProperty name="width" value="0.05" units="cm"/>
      <inkml:brushProperty name="height" value="0.05" units="cm"/>
    </inkml:brush>
  </inkml:definitions>
  <inkml:trace contextRef="#ctx0" brushRef="#br0">14 50 344 0 0,'-14'-10'19542'0'0,"23"6"-18237"0"0,-1 0 1 0 0,0 1-1 0 0,1 1 1 0 0,10-3-1 0 0,72-6 2493 0 0,-59 9-1839 0 0,-15 0-1845 0 0,40-3 533 0 0,-20 3-4357 0 0,-34 3 3519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3.575"/>
    </inkml:context>
    <inkml:brush xml:id="br0">
      <inkml:brushProperty name="width" value="0.05" units="cm"/>
      <inkml:brushProperty name="height" value="0.05" units="cm"/>
    </inkml:brush>
  </inkml:definitions>
  <inkml:trace contextRef="#ctx0" brushRef="#br0">15 0 964 0 0,'-2'4'236'0'0,"0"-1"884"0"0,0 0-1 0 0,1 0 0 0 0,-1 0 0 0 0,1 0 0 0 0,0 1 0 0 0,-1-1 0 0 0,0 6 1 0 0,2-8-824 0 0,0 0 1 0 0,1 0-1 0 0,-1 0 1 0 0,0 0-1 0 0,0 0 1 0 0,1 0-1 0 0,-1 0 1 0 0,0 0 0 0 0,1-1-1 0 0,-1 1 1 0 0,1 0-1 0 0,-1 0 1 0 0,1 0-1 0 0,0 0 1 0 0,-1-1-1 0 0,1 1 1 0 0,0 0-1 0 0,-1 0 1 0 0,1-1-1 0 0,0 1 1 0 0,0-1 0 0 0,0 1-1 0 0,0 0 1 0 0,-1-1-1 0 0,1 0 1 0 0,0 1-1 0 0,0-1 1 0 0,0 0-1 0 0,0 1 1 0 0,2-1-1 0 0,10 4 1325 0 0,1 0 0 0 0,-1-1 0 0 0,20 2-1 0 0,45-1 1471 0 0,-2 1-4804 0 0,-35-3-7493 0 0,-26-3 6118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3.936"/>
    </inkml:context>
    <inkml:brush xml:id="br0">
      <inkml:brushProperty name="width" value="0.05" units="cm"/>
      <inkml:brushProperty name="height" value="0.05" units="cm"/>
    </inkml:brush>
  </inkml:definitions>
  <inkml:trace contextRef="#ctx0" brushRef="#br0">259 7 468 0 0,'-17'-3'3535'0'0,"-1"1"0"0"0,-24 0 0 0 0,30 3-2183 0 0,-1 0 0 0 0,0 0 0 0 0,0 1 0 0 0,-15 4 0 0 0,22-4-1007 0 0,1-1 0 0 0,-1 1-1 0 0,1 0 1 0 0,0 0-1 0 0,-1 1 1 0 0,1 0-1 0 0,0 0 1 0 0,1 0 0 0 0,-1 0-1 0 0,0 1 1 0 0,1 0-1 0 0,0 0 1 0 0,0 0-1 0 0,0 0 1 0 0,0 1 0 0 0,1-1-1 0 0,0 1 1 0 0,0 0-1 0 0,0 0 1 0 0,0 0-1 0 0,1 0 1 0 0,0 1 0 0 0,0-1-1 0 0,-2 12 1 0 0,4-12-143 0 0,-1 0 0 0 0,1 1 0 0 0,1-1 0 0 0,-1 0 0 0 0,1 0 0 0 0,0 1 0 0 0,0-1 0 0 0,0 0 0 0 0,1 0 0 0 0,0 0 0 0 0,0 0 0 0 0,0 0 0 0 0,5 6 0 0 0,-1-1 76 0 0,0 0 0 0 0,1-1 0 0 0,0 0 0 0 0,1 0 0 0 0,9 8 0 0 0,-6-8-137 0 0,0 0 1 0 0,1-1-1 0 0,0 0 1 0 0,0-1-1 0 0,1 0 1 0 0,0-1-1 0 0,19 6 1 0 0,-25-10-104 0 0,-1 0 1 0 0,1 0-1 0 0,0-1 0 0 0,-1 1 1 0 0,1-1-1 0 0,0-1 1 0 0,0 0-1 0 0,0 0 0 0 0,0 0 1 0 0,0-1-1 0 0,-1 0 1 0 0,1 0-1 0 0,0 0 0 0 0,-1-1 1 0 0,1 0-1 0 0,-1 0 1 0 0,11-6-1 0 0,-14 6-38 0 0,0 1 0 0 0,-1-1 0 0 0,1 0 0 0 0,-1 0 0 0 0,1-1 0 0 0,-1 1 0 0 0,0 0 0 0 0,0-1 0 0 0,0 1 0 0 0,0-1 0 0 0,0 0 0 0 0,-1 0 0 0 0,1 1 0 0 0,-1-1 0 0 0,0 0 0 0 0,0 0 0 0 0,1-5 0 0 0,-1 4 0 0 0,0 0 0 0 0,-1-1 0 0 0,0 1 0 0 0,0-1 0 0 0,-1 1 0 0 0,1 0 0 0 0,-1-1 0 0 0,0 1 0 0 0,0 0 0 0 0,0 0 0 0 0,-3-7 0 0 0,0 2 0 0 0,-1 0 0 0 0,0 1 0 0 0,-1-1 0 0 0,1 1 0 0 0,-2 0 0 0 0,1 0 0 0 0,-1 1 0 0 0,0-1 0 0 0,-1 2 0 0 0,-10-9 0 0 0,3 5 10 0 0,-1 1 0 0 0,-24-11 0 0 0,35 17-23 0 0,-1 1 1 0 0,0 0 0 0 0,1 0-1 0 0,-1 1 1 0 0,0-1-1 0 0,0 1 1 0 0,0 1 0 0 0,0-1-1 0 0,0 1 1 0 0,0 0 0 0 0,-7 1-1 0 0,5 4-1316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4.297"/>
    </inkml:context>
    <inkml:brush xml:id="br0">
      <inkml:brushProperty name="width" value="0.05" units="cm"/>
      <inkml:brushProperty name="height" value="0.05" units="cm"/>
    </inkml:brush>
  </inkml:definitions>
  <inkml:trace contextRef="#ctx0" brushRef="#br0">57 121 468 0 0,'-26'-56'4410'0'0,"10"24"804"0"0,2 0 9023 0 0,14 36-13133 0 0,1 6-788 0 0,24 205 4388 0 0,-5-106-7417 0 0,10-5-6363 0 0,-21-79 5877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4.646"/>
    </inkml:context>
    <inkml:brush xml:id="br0">
      <inkml:brushProperty name="width" value="0.05" units="cm"/>
      <inkml:brushProperty name="height" value="0.05" units="cm"/>
    </inkml:brush>
  </inkml:definitions>
  <inkml:trace contextRef="#ctx0" brushRef="#br0">0 60 188 0 0,'1'-3'489'0'0,"0"1"0"0"0,0-1 0 0 0,0 0 1 0 0,0 1-1 0 0,0-1 0 0 0,1 1 0 0 0,-1-1 0 0 0,1 1 0 0 0,-1 0 1 0 0,1 0-1 0 0,0 0 0 0 0,0 0 0 0 0,0 0 0 0 0,0 0 0 0 0,0 0 0 0 0,1 0 1 0 0,-1 1-1 0 0,0-1 0 0 0,1 1 0 0 0,-1 0 0 0 0,1 0 0 0 0,0 0 1 0 0,-1 0-1 0 0,6-1 0 0 0,4-1 699 0 0,0 0-1 0 0,0 1 1 0 0,1 1 0 0 0,13 0 0 0 0,-4 0 325 0 0,1 2-1 0 0,41 5 1 0 0,-57-4-1160 0 0,1-1-1 0 0,-1 1 1 0 0,1 0-1 0 0,-1 1 1 0 0,0 0-1 0 0,0 0 1 0 0,0 1 0 0 0,0-1-1 0 0,0 1 1 0 0,-1 1-1 0 0,0-1 1 0 0,6 7-1 0 0,-10-10-248 0 0,-1 1 0 0 0,0 0 0 0 0,1 0 1 0 0,-1-1-1 0 0,0 1 0 0 0,0 0 0 0 0,0 0 0 0 0,0 1 0 0 0,0-1 0 0 0,0 0 0 0 0,-1 0 0 0 0,1 0 1 0 0,-1 0-1 0 0,1 1 0 0 0,-1-1 0 0 0,0 0 0 0 0,0 3 0 0 0,0-1 20 0 0,-1 1-1 0 0,0-1 1 0 0,0 1-1 0 0,0-1 1 0 0,-1 0 0 0 0,1 0-1 0 0,-1 1 1 0 0,-2 3-1 0 0,-5 7 238 0 0,-1-1-1 0 0,0-1 0 0 0,-17 19 0 0 0,25-30-304 0 0,-47 49 259 0 0,30-33-216 0 0,1 1-1 0 0,0 1 0 0 0,2 1 1 0 0,-24 36-1 0 0,39-54-98 0 0,-1 0 0 0 0,1 0 0 0 0,-1 0 0 0 0,1 0 0 0 0,0 0 0 0 0,0 0 0 0 0,1 0 0 0 0,-1 0 0 0 0,0 0 0 0 0,1 0 0 0 0,0 0 0 0 0,0 1 0 0 0,0-1 0 0 0,0 0 0 0 0,1 0 0 0 0,-1 0 0 0 0,1 0 0 0 0,-1 0 0 0 0,1 1 0 0 0,0-1 0 0 0,2 3 0 0 0,-1-3 0 0 0,0 0 0 0 0,0 0 0 0 0,1-1 0 0 0,-1 1 0 0 0,1 0 0 0 0,-1-1 0 0 0,1 0 0 0 0,0 1 0 0 0,0-1 0 0 0,0 0 0 0 0,0-1 0 0 0,0 1 0 0 0,1 0 0 0 0,-1-1 0 0 0,1 0 0 0 0,-1 0 0 0 0,7 1 0 0 0,3 1-788 0 0,0-1 1 0 0,0-1-1 0 0,1 0 1 0 0,-1-1-1 0 0,0 0 0 0 0,1-1 1 0 0,-1 0-1 0 0,0-1 0 0 0,0-1 1 0 0,0 0-1 0 0,0-1 1 0 0,-1 0-1 0 0,1-1 0 0 0,-1-1 1 0 0,18-10-1 0 0,-21 10-2667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4.996"/>
    </inkml:context>
    <inkml:brush xml:id="br0">
      <inkml:brushProperty name="width" value="0.05" units="cm"/>
      <inkml:brushProperty name="height" value="0.05" units="cm"/>
    </inkml:brush>
  </inkml:definitions>
  <inkml:trace contextRef="#ctx0" brushRef="#br0">1 132 1204 0 0,'0'-1'274'0'0,"0"1"1"0"0,0 0-1 0 0,0-1 0 0 0,0 1 1 0 0,0-1-1 0 0,0 1 0 0 0,0-1 1 0 0,0 1-1 0 0,1 0 0 0 0,-1-1 1 0 0,0 1-1 0 0,0-1 0 0 0,0 1 1 0 0,1 0-1 0 0,-1-1 0 0 0,0 1 1 0 0,0 0-1 0 0,1-1 275 0 0,-1 1-275 0 0,1-1 0 0 0,-1 1 1 0 0,0 0-1 0 0,1 0 0 0 0,-1-1 1 0 0,0 1-1 0 0,1 0 0 0 0,-1 0 1 0 0,1 0-1 0 0,-1 0 0 0 0,1-1 1 0 0,-1 1-1 0 0,1 0 0 0 0,17 6 4192 0 0,18 21-1574 0 0,-32-23-2187 0 0,139 127 5719 0 0,38 32 1325 0 0,-179-161-7749 0 0,0-1 0 0 0,0 1 0 0 0,0-1 0 0 0,0 0 0 0 0,0 0 0 0 0,0 0 0 0 0,0 0 0 0 0,0 0 0 0 0,1 0 0 0 0,1 0 0 0 0,-2-1 0 0 0,-1 0 0 0 0,0-1 0 0 0,0 1 0 0 0,1-1 0 0 0,-1 1 0 0 0,0-1 0 0 0,0 1 0 0 0,0-1 0 0 0,1 0 0 0 0,-1 0 0 0 0,0 0 0 0 0,0 1 0 0 0,0-1 0 0 0,0 0 0 0 0,-1 0 0 0 0,1 0 0 0 0,0-1 0 0 0,0 1 0 0 0,-1 0 0 0 0,1 0 0 0 0,0 0 0 0 0,-1 0 0 0 0,1-1 0 0 0,-1 1 0 0 0,0 0 0 0 0,1-1 0 0 0,-1-1 0 0 0,2 0 0 0 0,6-21 0 0 0,0-1 0 0 0,7-40 0 0 0,5-18 0 0 0,3 13 0 0 0,20-69 0 0 0,-42 110-10232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7.02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81 161 528 0 0,'-81'-23'20472'0'0,"392"31"-15947"0"0,-114-2-3632 0 0,98 0 193 0 0,-194-5-788 0 0,366-2 816 0 0,49-6-317 0 0,145 6-24 0 0,232-1-57 0 0,-604-3-526 0 0,-140 3-94 0 0,971-24 559 0 0,-680 10-476 0 0,-109 3-79 0 0,730-11 124 0 0,97 3-103 0 0,-892 12-121 0 0,226-17 0 0 0,-455 21-880 0 0,-52 6-426 0 0,-73 15-4398 0 0,10 1 249 0 0,-15-3 2126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7.98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2 273 756 0 0,'-1'-21'12509'0'0,"3"21"-12338"0"0,40-5 1129 0 0,-36 5-345 0 0,331-6 4825 0 0,-327 6-5715 0 0,1475-14 6362 0 0,-1072 5-5571 0 0,-2-3-184 0 0,100-7 11 0 0,1301-33 585 0 0,-1316 37-1064 0 0,-155 4-75 0 0,73-4 8 0 0,-132 5-52 0 0,-93 5-20 0 0,367-11 62 0 0,-218-3 33 0 0,-207 10-27 0 0,-30 4-69 0 0,168-15 157 0 0,-181 11-566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1.359"/>
    </inkml:context>
    <inkml:brush xml:id="br0">
      <inkml:brushProperty name="width" value="0.05" units="cm"/>
      <inkml:brushProperty name="height" value="0.05" units="cm"/>
    </inkml:brush>
  </inkml:definitions>
  <inkml:trace contextRef="#ctx0" brushRef="#br0">93 206 60 0 0,'-17'-6'1203'0'0,"11"4"-270"0"0,-1 0 1 0 0,1 0-1 0 0,0-1 1 0 0,0 0-1 0 0,0 0 1 0 0,0 0-1 0 0,1-1 1 0 0,-1 1-1 0 0,1-1 1 0 0,-8-8-1 0 0,13 11-720 0 0,-1 0 1 0 0,1 0-1 0 0,-1 0 0 0 0,1 0 1 0 0,0 0-1 0 0,-1 0 0 0 0,1 0 1 0 0,0 0-1 0 0,0 0 0 0 0,-1 0 1 0 0,1 0-1 0 0,0 0 0 0 0,0 0 1 0 0,0 0-1 0 0,0 0 0 0 0,1 0 1 0 0,-1 0-1 0 0,0 0 0 0 0,0 0 1 0 0,1 0-1 0 0,-1 0 0 0 0,0 0 1 0 0,1 0-1 0 0,-1 0 0 0 0,1 0 1 0 0,-1 0-1 0 0,1 0 0 0 0,0 0 1 0 0,-1 0-1 0 0,1 1 0 0 0,0-1 1 0 0,0 0-1 0 0,-1 0 0 0 0,1 1 1 0 0,1-2-1 0 0,4-2 427 0 0,0-1 0 0 0,0 1-1 0 0,11-5 1 0 0,10-5 507 0 0,1 3 1 0 0,0 0-1 0 0,43-10 1 0 0,93-9 2218 0 0,-137 25-2999 0 0,48-4 1153 0 0,-66 8-2400 0 0,-1 1 1 0 0,1 1-1 0 0,13 1 1 0 0,-16 0-2819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8.87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0 385 124 0 0,'6'-2'9979'0'0,"25"-4"-7979"0"0,282 7 4290 0 0,123 4-3294 0 0,504-3 560 0 0,-534-10-2554 0 0,291-22 335 0 0,-388 11-888 0 0,88-8 128 0 0,-3 1-110 0 0,36-3-44 0 0,109-9 67 0 0,-141 14-182 0 0,4 6-68 0 0,-18-4-15 0 0,319-22 206 0 0,205-12 198 0 0,-218 20 150 0 0,-644 32 55 0 0,-9 1-2990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29.8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60 528 0 0,'22'-16'8603'0'0,"-20"17"-8316"0"0,41 0 2068 0 0,-27 1-1392 0 0,290 13 4515 0 0,107 1-2272 0 0,204-2-333 0 0,-254-6-1575 0 0,867-13 1789 0 0,-576-4-2144 0 0,348 9-149 0 0,-237-2-363 0 0,-199-2-134 0 0,644-15 156 0 0,-910 10-325 0 0,138-6 137 0 0,-4-21 252 0 0,-412 34-1186 0 0,-115 20-15887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30.89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11 27 468 0 0,'-10'13'9179'0'0,"11"-13"-8969"0"0,40 19 3100 0 0,31 2-879 0 0,103 19 0 0 0,81-2-520 0 0,-213-32-1484 0 0,358 37 2682 0 0,703-16 0 0 0,-704-38-2256 0 0,-393 11-837 0 0,1688-39 2503 0 0,-1253 27-2101 0 0,-145 9-179 0 0,383-7 239 0 0,1-22 30 0 0,-432 15-312 0 0,436-15 348 0 0,-262 24-356 0 0,84-3 35 0 0,-125-30-223 0 0,-261 24 0 0 0,-130 17-13 0 0,-54 0-473 0 0,29 6-1897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25.720"/>
    </inkml:context>
    <inkml:brush xml:id="br0">
      <inkml:brushProperty name="width" value="0.05" units="cm"/>
      <inkml:brushProperty name="height" value="0.05" units="cm"/>
      <inkml:brushProperty name="color" value="#E71224"/>
    </inkml:brush>
  </inkml:definitions>
  <inkml:trace contextRef="#ctx0" brushRef="#br0">4 54 184 0 0,'-4'-11'19943'0'0,"5"10"-19336"0"0,10-2 138 0 0,1 1-1 0 0,0 0 1 0 0,0 0 0 0 0,0 1 0 0 0,18 1 0 0 0,3 0 23 0 0,189-1 1808 0 0,-103 3-1702 0 0,-15-1-386 0 0,129-3 600 0 0,70-3-478 0 0,-240 5-506 0 0,353-22 952 0 0,-380 20-1056 0 0,-28 1 0 0 0,-2 1 0 0 0,1-1 0 0 0,-1 0 0 0 0,0 1-165 0 0,-4 0-645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46.144"/>
    </inkml:context>
    <inkml:brush xml:id="br0">
      <inkml:brushProperty name="width" value="0.05" units="cm"/>
      <inkml:brushProperty name="height" value="0.05" units="cm"/>
      <inkml:brushProperty name="color" value="#5B2D90"/>
    </inkml:brush>
  </inkml:definitions>
  <inkml:trace contextRef="#ctx0" brushRef="#br0">134 95 336 0 0,'23'-17'6552'0'0,"-22"15"-5731"0"0,0 0-5 0 0,0 1 0 0 0,0-1 0 0 0,0 1 0 0 0,-1-1 0 0 0,1 1 0 0 0,0-1 1 0 0,-1 0-1 0 0,1 1 0 0 0,-1-1 0 0 0,1-3 0 0 0,-1 5-689 0 0,-1-1 0 0 0,1 1-1 0 0,-1-1 1 0 0,1 0 0 0 0,-1 1 0 0 0,0-1 0 0 0,1 1 0 0 0,-1 0 0 0 0,1-1-1 0 0,-1 1 1 0 0,0-1 0 0 0,1 1 0 0 0,-1 0 0 0 0,0 0 0 0 0,0-1-1 0 0,1 1 1 0 0,-1 0 0 0 0,0 0 0 0 0,0 0 0 0 0,1 0 0 0 0,-1 0 0 0 0,0 0-1 0 0,0 0 1 0 0,1 0 0 0 0,-1 0 0 0 0,0 0 0 0 0,0 0 0 0 0,0 1 0 0 0,-3-1 102 0 0,-1 0 1 0 0,1 1 0 0 0,-1-1 0 0 0,1 1 0 0 0,0 0 0 0 0,-1 1-1 0 0,1-1 1 0 0,0 1 0 0 0,0 0 0 0 0,0 0 0 0 0,0 0 0 0 0,0 0-1 0 0,1 1 1 0 0,-1-1 0 0 0,1 1 0 0 0,-1 0 0 0 0,1 0 0 0 0,0 1-1 0 0,0-1 1 0 0,1 0 0 0 0,-1 1 0 0 0,1 0 0 0 0,-1 0 0 0 0,-2 6-1 0 0,5-9-185 0 0,0 1-1 0 0,0-1 0 0 0,0 0 1 0 0,0 0-1 0 0,1 1 0 0 0,-1-1 1 0 0,0 0-1 0 0,1 0 0 0 0,-1 0 1 0 0,1 1-1 0 0,-1-1 0 0 0,1 0 1 0 0,-1 0-1 0 0,1 0 0 0 0,0 0 1 0 0,-1 0-1 0 0,1 0 0 0 0,0 0 1 0 0,0 0-1 0 0,0 0 0 0 0,0-1 1 0 0,0 1-1 0 0,0 0 0 0 0,0 0 1 0 0,2 0-1 0 0,1 2 29 0 0,0-1 0 0 0,0 0 0 0 0,0 0 1 0 0,0 0-1 0 0,8 2 0 0 0,-8-3-62 0 0,1-1 1 0 0,-1 0-1 0 0,1 0 0 0 0,-1 0 1 0 0,1 0-1 0 0,-1 0 1 0 0,0-1-1 0 0,1 0 0 0 0,-1 0 1 0 0,0 0-1 0 0,1-1 0 0 0,-1 1 1 0 0,0-1-1 0 0,0 0 1 0 0,0 0-1 0 0,6-5 0 0 0,-7 6-3 0 0,-1-1-1 0 0,0 0 1 0 0,0 0-1 0 0,1 0 1 0 0,-1 0-1 0 0,0 0 1 0 0,-1-1-1 0 0,1 1 1 0 0,0 0 0 0 0,-1-1-1 0 0,1 1 1 0 0,-1-1-1 0 0,0 0 1 0 0,0 1-1 0 0,0-1 1 0 0,0 0-1 0 0,0 0 1 0 0,-1 0-1 0 0,1 0 1 0 0,-1 0-1 0 0,0 1 1 0 0,1-1-1 0 0,-1 0 1 0 0,-1 0-1 0 0,0-5 1 0 0,1 7 31 0 0,0 0 1 0 0,0 0-1 0 0,-1-1 1 0 0,1 1-1 0 0,0 0 0 0 0,-1 0 1 0 0,1 0-1 0 0,-1 0 1 0 0,0 0-1 0 0,1-1 0 0 0,-1 1 1 0 0,0 0-1 0 0,0 1 1 0 0,1-1-1 0 0,-1 0 0 0 0,0 0 1 0 0,0 0-1 0 0,0 0 1 0 0,0 1-1 0 0,0-1 1 0 0,0 0-1 0 0,0 1 0 0 0,-1-1 1 0 0,1 1-1 0 0,0-1 1 0 0,0 1-1 0 0,0 0 0 0 0,-1-1 1 0 0,1 1-1 0 0,0 0 1 0 0,0 0-1 0 0,0 0 0 0 0,-1 0 1 0 0,1 0-1 0 0,0 0 1 0 0,0 0-1 0 0,-1 0 1 0 0,1 1-1 0 0,0-1 0 0 0,0 0 1 0 0,0 1-1 0 0,-1-1 1 0 0,1 1-1 0 0,0-1 0 0 0,-1 2 1 0 0,-2 0 55 0 0,0-1-1 0 0,1 1 1 0 0,-1 1 0 0 0,1-1-1 0 0,0 1 1 0 0,-1-1 0 0 0,1 1-1 0 0,0 0 1 0 0,1 0 0 0 0,-1 0-1 0 0,0 0 1 0 0,-2 5 0 0 0,4-5-113 0 0,0-1 0 0 0,1 1 0 0 0,-1-1 0 0 0,0 1 0 0 0,1 0 1 0 0,0-1-1 0 0,0 1 0 0 0,0 0 0 0 0,0-1 0 0 0,0 1 0 0 0,0 0 0 0 0,1-1 1 0 0,-1 1-1 0 0,1 0 0 0 0,0-1 0 0 0,-1 1 0 0 0,1-1 0 0 0,1 1 0 0 0,-1-1 0 0 0,0 0 1 0 0,0 1-1 0 0,1-1 0 0 0,0 0 0 0 0,-1 0 0 0 0,1 0 0 0 0,0 0 0 0 0,0 0 0 0 0,0-1 1 0 0,0 1-1 0 0,0 0 0 0 0,0-1 0 0 0,1 0 0 0 0,-1 1 0 0 0,0-1 0 0 0,5 2 0 0 0,-6-3-22 0 0,0 0-1 0 0,0 0 1 0 0,0 0-1 0 0,0-1 1 0 0,0 1-1 0 0,0 0 1 0 0,0 0-1 0 0,0 0 0 0 0,0-1 1 0 0,0 1-1 0 0,0-1 1 0 0,0 1-1 0 0,0-1 1 0 0,0 1-1 0 0,0-1 1 0 0,0 1-1 0 0,0-1 0 0 0,-1 0 1 0 0,1 1-1 0 0,0-1 1 0 0,-1 0-1 0 0,1 0 1 0 0,0 0-1 0 0,-1 1 1 0 0,2-3-1 0 0,10-22-582 0 0,-11 22 607 0 0,0 0 1 0 0,0 0-1 0 0,0-1 1 0 0,0 1 0 0 0,-1 0-1 0 0,0-1 1 0 0,1 1-1 0 0,-1 0 1 0 0,-1-1 0 0 0,1 1-1 0 0,0 0 1 0 0,-1-1-1 0 0,0 1 1 0 0,1 0 0 0 0,-2-1-1 0 0,1 1 1 0 0,0 0-1 0 0,0 0 1 0 0,-1 0 0 0 0,0 0-1 0 0,1 0 1 0 0,-1 0-1 0 0,0 1 1 0 0,-1-1-1 0 0,1 1 1 0 0,-3-3 0 0 0,2 3 91 0 0,0 0 0 0 0,0 0 0 0 0,0 0 0 0 0,0 0 0 0 0,-1 1 0 0 0,1 0 0 0 0,0-1 0 0 0,-1 1 0 0 0,1 1 0 0 0,-1-1 0 0 0,1 0 0 0 0,-1 1 0 0 0,0 0 0 0 0,1-1 0 0 0,-1 2 0 0 0,1-1 0 0 0,-1 0 0 0 0,0 1 0 0 0,1-1 0 0 0,-1 1 0 0 0,1 0 0 0 0,-1 0 0 0 0,1 1 0 0 0,-4 1 0 0 0,-1 1 162 0 0,1 0 1 0 0,0 0 0 0 0,1 1-1 0 0,-1 0 1 0 0,-11 11-1 0 0,17-15-183 0 0,-1 1 0 0 0,0 0 0 0 0,0-1 0 0 0,1 1 0 0 0,-1 0 0 0 0,1 0-1 0 0,0 1 1 0 0,-1-1 0 0 0,1 0 0 0 0,0 0 0 0 0,0 0 0 0 0,0 1 0 0 0,1-1-1 0 0,-1 1 1 0 0,1-1 0 0 0,-1 0 0 0 0,1 1 0 0 0,0-1 0 0 0,0 1 0 0 0,0-1-1 0 0,0 1 1 0 0,0-1 0 0 0,1 4 0 0 0,0-4-54 0 0,0 0 0 0 0,0 0 0 0 0,0 0 0 0 0,0 0 0 0 0,0 0 0 0 0,0-1 0 0 0,0 1 0 0 0,1 0 0 0 0,-1-1 0 0 0,1 1 0 0 0,-1-1 0 0 0,1 0 0 0 0,0 1 0 0 0,0-1 0 0 0,-1 0 0 0 0,1 0 0 0 0,0 0 0 0 0,0 0 0 0 0,0 0 0 0 0,0-1 0 0 0,0 1 0 0 0,0-1 0 0 0,0 1 0 0 0,0-1 0 0 0,0 0 0 0 0,0 1 0 0 0,1-1 0 0 0,-1 0 0 0 0,0-1 0 0 0,0 1 0 0 0,4-1 0 0 0,-2 0 0 0 0,1 0 0 0 0,-1 0 0 0 0,0 0 0 0 0,1-1 0 0 0,-1 1 0 0 0,0-1 0 0 0,0 0 0 0 0,0 0 0 0 0,-1-1 0 0 0,1 1 0 0 0,0-1 0 0 0,-1 0 0 0 0,7-6 0 0 0,-8 6-6 0 0,0 1-1 0 0,0-1 1 0 0,0 0 0 0 0,-1 0 0 0 0,1-1-1 0 0,-1 1 1 0 0,1 0 0 0 0,-1 0 0 0 0,0-1-1 0 0,0 1 1 0 0,0-1 0 0 0,-1 1-1 0 0,1 0 1 0 0,-1-1 0 0 0,0 0 0 0 0,0 1-1 0 0,0-1 1 0 0,-1 1 0 0 0,1-1-1 0 0,-1 1 1 0 0,0 0 0 0 0,0-1 0 0 0,0 1-1 0 0,0 0 1 0 0,0-1 0 0 0,-1 1 0 0 0,-1-3-1 0 0,1 3 4 0 0,0 1 0 0 0,0 0 0 0 0,0 0 0 0 0,0 0-1 0 0,0 0 1 0 0,-1 0 0 0 0,1 0 0 0 0,0 1-1 0 0,-1-1 1 0 0,1 1 0 0 0,-1 0 0 0 0,0-1 0 0 0,1 1-1 0 0,-1 0 1 0 0,0 1 0 0 0,0-1 0 0 0,0 0 0 0 0,0 1-1 0 0,1 0 1 0 0,-1 0 0 0 0,0-1 0 0 0,0 2 0 0 0,0-1-1 0 0,0 0 1 0 0,0 1 0 0 0,0-1 0 0 0,1 1 0 0 0,-1 0-1 0 0,0 0 1 0 0,0 0 0 0 0,1 0 0 0 0,-5 2 0 0 0,3-1 12 0 0,1 1 1 0 0,-1-1 0 0 0,1 0 0 0 0,0 1-1 0 0,-1-1 1 0 0,1 1 0 0 0,1 0 0 0 0,-1 0-1 0 0,0 0 1 0 0,1 1 0 0 0,-1-1 0 0 0,1 1 0 0 0,0-1-1 0 0,0 1 1 0 0,0 0 0 0 0,1 0 0 0 0,-2 3-1 0 0,2-4-4 0 0,1 0-1 0 0,-1 0 0 0 0,1 0 0 0 0,-1 0 0 0 0,1 0 1 0 0,0 0-1 0 0,0 0 0 0 0,1-1 0 0 0,-1 1 1 0 0,0 0-1 0 0,1 0 0 0 0,0 0 0 0 0,0 0 0 0 0,-1-1 1 0 0,2 1-1 0 0,-1 0 0 0 0,0-1 0 0 0,0 1 1 0 0,1-1-1 0 0,0 1 0 0 0,-1-1 0 0 0,1 0 1 0 0,0 1-1 0 0,4 2 0 0 0,-2-2-6 0 0,1 1 0 0 0,-1-1 0 0 0,1 0 0 0 0,0-1 1 0 0,0 1-1 0 0,0-1 0 0 0,0 0 0 0 0,0 0 0 0 0,0 0 0 0 0,1-1 0 0 0,-1 0 0 0 0,1 0 1 0 0,-1 0-1 0 0,1-1 0 0 0,-1 0 0 0 0,1 0 0 0 0,-1 0 0 0 0,11-3 0 0 0,-12 2-2 0 0,1 0 0 0 0,-1 0 0 0 0,0-1-1 0 0,0 1 1 0 0,0-1 0 0 0,0 0 0 0 0,0 0-1 0 0,0-1 1 0 0,0 1 0 0 0,-1-1 0 0 0,1 0-1 0 0,-1 0 1 0 0,0 0 0 0 0,0 0 0 0 0,0-1 0 0 0,0 1-1 0 0,0-1 1 0 0,-1 0 0 0 0,0 0 0 0 0,0 1-1 0 0,0-2 1 0 0,0 1 0 0 0,2-8 0 0 0,-3 11 4 0 0,-1-1 1 0 0,1 0 0 0 0,0 1 0 0 0,-1-1 0 0 0,0 0-1 0 0,1 1 1 0 0,-1-1 0 0 0,0 0 0 0 0,0 1-1 0 0,0-1 1 0 0,0 0 0 0 0,0 0 0 0 0,-1 1 0 0 0,1-1-1 0 0,0 0 1 0 0,-1 1 0 0 0,1-1 0 0 0,-1 1-1 0 0,0-1 1 0 0,1 0 0 0 0,-1 1 0 0 0,0-1-1 0 0,0 1 1 0 0,0 0 0 0 0,0-1 0 0 0,0 1 0 0 0,0 0-1 0 0,-1 0 1 0 0,1-1 0 0 0,0 1 0 0 0,-1 0-1 0 0,1 0 1 0 0,0 1 0 0 0,-1-1 0 0 0,1 0 0 0 0,-1 0-1 0 0,0 1 1 0 0,1-1 0 0 0,-1 1 0 0 0,0-1-1 0 0,1 1 1 0 0,-1-1 0 0 0,0 1 0 0 0,1 0 0 0 0,-4 0-1 0 0,0 0 7 0 0,0 0-1 0 0,1 0 0 0 0,-1 1 1 0 0,0-1-1 0 0,0 1 0 0 0,1 0 1 0 0,-1 1-1 0 0,0-1 1 0 0,1 1-1 0 0,-1 0 0 0 0,1 0 1 0 0,0 0-1 0 0,0 0 0 0 0,0 1 1 0 0,-7 5-1 0 0,11-8-6 0 0,-12 16 0 0 0,11-15 0 0 0,1-1 0 0 0,-1 1 0 0 0,1 0 0 0 0,0-1 0 0 0,-1 1 0 0 0,1 0 0 0 0,0-1 0 0 0,0 1 0 0 0,-1 0 0 0 0,1-1 0 0 0,0 1 0 0 0,0 0 0 0 0,0-1 0 0 0,0 1 0 0 0,0 0 0 0 0,0 0 0 0 0,0-1 0 0 0,0 1 0 0 0,0 0 0 0 0,0 0 0 0 0,0-1 0 0 0,1 1 0 0 0,-1 0 0 0 0,0-1 0 0 0,0 1 0 0 0,1 0 0 0 0,-1-1 0 0 0,0 1 0 0 0,1 0 0 0 0,-1-1 0 0 0,1 1 0 0 0,0 0 0 0 0,5 3 0 0 0,1-5 0 0 0,-7 1-17 0 0,1 0 1 0 0,-1 0-1 0 0,0 0 1 0 0,1 0-1 0 0,-1 0 1 0 0,0-1-1 0 0,1 1 1 0 0,-1 0-1 0 0,1 0 1 0 0,-1 0-1 0 0,0-1 1 0 0,1 1-1 0 0,-1 0 0 0 0,0 0 1 0 0,0-1-1 0 0,1 1 1 0 0,-1 0-1 0 0,0-1 1 0 0,1 1-1 0 0,-1 0 1 0 0,0-1-1 0 0,0 1 1 0 0,0 0-1 0 0,1-1 1 0 0,-1 1-1 0 0,0 0 0 0 0,0-1 1 0 0,0 1-1 0 0,0-1 1 0 0,0 1-1 0 0,0 0 1 0 0,0-1-1 0 0,0 1 1 0 0,0-1-1 0 0,0 1 1 0 0,0 0-1 0 0,0-1 1 0 0,0 1-1 0 0,0-1 0 0 0,0 0 1 0 0,1-2-183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3.186"/>
    </inkml:context>
    <inkml:brush xml:id="br0">
      <inkml:brushProperty name="width" value="0.05" units="cm"/>
      <inkml:brushProperty name="height" value="0.05" units="cm"/>
      <inkml:brushProperty name="color" value="#E71224"/>
    </inkml:brush>
  </inkml:definitions>
  <inkml:trace contextRef="#ctx0" brushRef="#br0">378 74 160 0 0,'11'-16'2007'0'0,"-8"13"-1035"0"0,-1-1 0 0 0,0 1 0 0 0,1 0-1 0 0,-1-1 1 0 0,-1 0 0 0 0,4-6 1189 0 0,-20-5 862 0 0,9 13-2665 0 0,0 0 0 0 0,-1 0-1 0 0,1 0 1 0 0,0 1 0 0 0,-1 0 0 0 0,1 0 0 0 0,-1 1 0 0 0,-8 0 0 0 0,-56 6 1089 0 0,60-5-1247 0 0,-27 3 576 0 0,0 2 0 0 0,1 1 0 0 0,-60 20 0 0 0,96-27-756 0 0,-20 10 532 0 0,21-10-497 0 0,-1 1 1 0 0,0-1-1 0 0,0 1 1 0 0,1-1-1 0 0,-1 1 1 0 0,0 0-1 0 0,1-1 1 0 0,-1 1-1 0 0,0 0 1 0 0,1-1 0 0 0,-1 1-1 0 0,1 0 1 0 0,-1 0-1 0 0,1-1 1 0 0,0 1-1 0 0,-1 0 1 0 0,1 0-1 0 0,0 0 1 0 0,-1 0-1 0 0,1 0 1 0 0,0 1-1 0 0,1-2-4 0 0,-1 1 0 0 0,1 0-1 0 0,0 0 1 0 0,0 0-1 0 0,-1-1 1 0 0,1 1-1 0 0,0 0 1 0 0,0-1 0 0 0,0 1-1 0 0,0-1 1 0 0,0 1-1 0 0,0-1 1 0 0,2 1-1 0 0,-2 0 42 0 0,23 9 255 0 0,1-1-1 0 0,0-1 1 0 0,1-2 0 0 0,26 5-1 0 0,15 3 156 0 0,-63-13-472 0 0,51 12 480 0 0,59 24 1 0 0,-99-32-430 0 0,-1 2 1 0 0,1-1-1 0 0,-1 2 1 0 0,-1 0-1 0 0,0 0 1 0 0,0 2-1 0 0,-1-1 1 0 0,0 2-1 0 0,12 11 1 0 0,-22-19-60 0 0,1 0 0 0 0,-1 1 0 0 0,1-1 0 0 0,-1 0 0 0 0,0 1 1 0 0,0-1-1 0 0,0 1 0 0 0,-1-1 0 0 0,1 1 0 0 0,-1 0 0 0 0,0 0 0 0 0,0 0 0 0 0,0-1 0 0 0,0 7 1 0 0,-1-7-12 0 0,-1 0 0 0 0,1 0 1 0 0,-1 0-1 0 0,0 0 0 0 0,0-1 1 0 0,0 1-1 0 0,0 0 0 0 0,0-1 1 0 0,-1 1-1 0 0,1-1 0 0 0,-1 1 1 0 0,0-1-1 0 0,1 1 0 0 0,-1-1 1 0 0,0 0-1 0 0,0 0 1 0 0,-1 0-1 0 0,1 0 0 0 0,0-1 1 0 0,-4 3-1 0 0,-8 5 16 0 0,-1-1 1 0 0,0-1-1 0 0,0 0 0 0 0,0-1 1 0 0,-1-1-1 0 0,0 0 1 0 0,0-1-1 0 0,0-1 0 0 0,-27 2 1 0 0,17-3-137 0 0,0-2 0 0 0,0 0 0 0 0,0-2 0 0 0,0 0 0 0 0,-38-10 0 0 0,38 3-768 0 0,24 8 709 0 0,1 1 0 0 0,0-1 1 0 0,-1 0-1 0 0,1 1 0 0 0,0-1 1 0 0,0 0-1 0 0,-1 0 0 0 0,1 0 1 0 0,0 0-1 0 0,0 0 0 0 0,0 0 1 0 0,0-1-1 0 0,0 1 0 0 0,1 0 1 0 0,-1 0-1 0 0,-1-2 0 0 0,12-3-6222 0 0,1 3 3402 0 0,2 2 429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197"/>
    </inkml:context>
    <inkml:brush xml:id="br0">
      <inkml:brushProperty name="width" value="0.05" units="cm"/>
      <inkml:brushProperty name="height" value="0.05" units="cm"/>
      <inkml:brushProperty name="color" value="#E71224"/>
    </inkml:brush>
  </inkml:definitions>
  <inkml:trace contextRef="#ctx0" brushRef="#br0">214 130 68 0 0,'0'0'1693'0'0,"-2"2"-540"0"0,-3 5-243 0 0,-1 0-1 0 0,1 0 1 0 0,1 0 0 0 0,-1 0-1 0 0,1 1 1 0 0,-3 8 0 0 0,-19 56 3637 0 0,9-22-1618 0 0,6-20-1272 0 0,-1 3 861 0 0,2-11 2841 0 0,10-24-5308 0 0,-1 1 0 0 0,1 0 0 0 0,0-1-1 0 0,0 1 1 0 0,0-1 0 0 0,0 1 0 0 0,0 0-1 0 0,0-1 1 0 0,0 1 0 0 0,0-1 0 0 0,1 1-1 0 0,0-3 1 0 0,0 0 61 0 0,3-82 1095 0 0,-8-135-1 0 0,-8 157-796 0 0,12 63-305 0 0,4 16 10 0 0,7 15 19 0 0,2-1-1 0 0,1-1 0 0 0,0 0 1 0 0,3-1-1 0 0,0-1 0 0 0,30 36 1 0 0,-1-11-333 0 0,97 86 0 0 0,-142-137 175 0 0,1 3-157 0 0,1 0 0 0 0,0 0 1 0 0,0-1-1 0 0,1 1 0 0 0,-1-1 0 0 0,0 0 1 0 0,1 0-1 0 0,-1 0 0 0 0,1 0 0 0 0,0-1 1 0 0,0 0-1 0 0,0 1 0 0 0,4-1 1 0 0,-7-1-57 0 0,-1-3 167 0 0,0 0 0 0 0,-1 0 0 0 0,1 0 0 0 0,-1-1 0 0 0,0 1 0 0 0,0 0 0 0 0,0 0 0 0 0,0 0-1 0 0,0 0 1 0 0,-1 0 0 0 0,1 1 0 0 0,-1-1 0 0 0,0 0 0 0 0,1 1 0 0 0,-4-4 0 0 0,0 2 19 0 0,0-1 0 0 0,0 1 0 0 0,0 0-1 0 0,-1 0 1 0 0,1 0 0 0 0,-12-5 0 0 0,-4 1 6 0 0,-1 0 0 0 0,0 1-1 0 0,-28-5 1 0 0,12 5-17 0 0,-56-5 0 0 0,75 11 50 0 0,0 1 0 0 0,0 1-1 0 0,1 0 1 0 0,-1 2 0 0 0,-21 4-1 0 0,24 0-227 0 0,15-6 205 0 0,1-1 1 0 0,0 0 0 0 0,-1 0 0 0 0,1 1 0 0 0,0-1-1 0 0,-1 0 1 0 0,1 0 0 0 0,0 1 0 0 0,0-1-1 0 0,-1 0 1 0 0,1 1 0 0 0,0-1 0 0 0,0 0-1 0 0,0 1 1 0 0,0-1 0 0 0,-1 1 0 0 0,1-1 0 0 0,0 0-1 0 0,0 1 1 0 0,0-1 0 0 0,0 0 0 0 0,0 1-1 0 0,0-1 1 0 0,0 1 0 0 0,0-1 0 0 0,0 0-1 0 0,0 1 1 0 0,0-1 0 0 0,0 1 0 0 0,1-1 0 0 0,-1 1-1 0 0,1-1-46 0 0,0 1-1 0 0,-1 0 0 0 0,1-1 0 0 0,0 0 1 0 0,0 1-1 0 0,0-1 0 0 0,0 0 1 0 0,0 1-1 0 0,-1-1 0 0 0,1 0 0 0 0,0 0 1 0 0,0 0-1 0 0,0 1 0 0 0,0-1 1 0 0,0 0-1 0 0,2-1 0 0 0,-2 1-89 0 0,21 3-2129 0 0,0-1 0 0 0,0-1 0 0 0,36-3 0 0 0,-20-3-85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554"/>
    </inkml:context>
    <inkml:brush xml:id="br0">
      <inkml:brushProperty name="width" value="0.05" units="cm"/>
      <inkml:brushProperty name="height" value="0.05" units="cm"/>
      <inkml:brushProperty name="color" value="#E71224"/>
    </inkml:brush>
  </inkml:definitions>
  <inkml:trace contextRef="#ctx0" brushRef="#br0">46 6 476 0 0,'-1'-1'463'0'0,"0"0"0"0"0,0 1 0 0 0,-1-1 0 0 0,1 1 0 0 0,0-1 0 0 0,0 1 0 0 0,0 0 0 0 0,-1-1 0 0 0,1 1-1 0 0,0 0 1 0 0,0 0 0 0 0,-1 0 0 0 0,1 0 0 0 0,0 0 0 0 0,0 0 0 0 0,-1 0 0 0 0,1 0 0 0 0,0 0 0 0 0,0 1 0 0 0,-1-1 0 0 0,1 0 0 0 0,0 1 0 0 0,0-1 0 0 0,0 1 0 0 0,-2 0 0 0 0,2 1-90 0 0,0-1 1 0 0,0 1 0 0 0,0-1-1 0 0,0 1 1 0 0,0 0 0 0 0,0-1 0 0 0,0 1-1 0 0,0 0 1 0 0,1-1 0 0 0,-1 1-1 0 0,1 0 1 0 0,-1 0 0 0 0,1 0 0 0 0,-1 3-1 0 0,1 6 452 0 0,0 0-1 0 0,0 0 0 0 0,1 0 1 0 0,3 15-1 0 0,1 1-61 0 0,1 0 0 0 0,0-1 1 0 0,3 0-1 0 0,0 0 0 0 0,22 43 0 0 0,-17-55-3339 0 0,-2-10-6912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894"/>
    </inkml:context>
    <inkml:brush xml:id="br0">
      <inkml:brushProperty name="width" value="0.05" units="cm"/>
      <inkml:brushProperty name="height" value="0.05" units="cm"/>
      <inkml:brushProperty name="color" value="#E71224"/>
    </inkml:brush>
  </inkml:definitions>
  <inkml:trace contextRef="#ctx0" brushRef="#br0">47 134 628 0 0,'-3'-2'521'0'0,"-27"-11"4896"0"0,29 12-4813 0 0,0 1 0 0 0,0-1 0 0 0,0 0-1 0 0,0 0 1 0 0,0 0 0 0 0,0 0 0 0 0,0 0-1 0 0,0 0 1 0 0,0 0 0 0 0,1 0 0 0 0,-1 0 0 0 0,-1-3 1551 0 0,13-10 1993 0 0,3 7-2747 0 0,2 0 0 0 0,-1 2 0 0 0,1-1 0 0 0,28-4 0 0 0,70-6 62 0 0,-78 12-798 0 0,227-30 1701 0 0,-261 33-2787 0 0,0 1 0 0 0,-1 0 0 0 0,1 0 0 0 0,-1 0 0 0 0,1 0 0 0 0,0 1 0 0 0,-1-1 0 0 0,1 0 0 0 0,-1 1 0 0 0,4 0 0 0 0,7 6-8882 0 0,-7-4 6272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409"/>
    </inkml:context>
    <inkml:brush xml:id="br0">
      <inkml:brushProperty name="width" value="0.05" units="cm"/>
      <inkml:brushProperty name="height" value="0.05" units="cm"/>
      <inkml:brushProperty name="color" value="#E71224"/>
    </inkml:brush>
  </inkml:definitions>
  <inkml:trace contextRef="#ctx0" brushRef="#br0">68 0 596 0 0,'-25'5'8597'0'0,"21"0"-7746"0"0,0-1 1 0 0,0 1-1 0 0,1 0 0 0 0,-1 0 1 0 0,1 0-1 0 0,0 0 0 0 0,1 1 1 0 0,-1-1-1 0 0,1 1 0 0 0,0 0 1 0 0,1-1-1 0 0,-1 1 1 0 0,0 9-1 0 0,0 0 32 0 0,1-1 0 0 0,0 1 0 0 0,1 0 0 0 0,3 22 0 0 0,-1-26-652 0 0,0 0 1 0 0,1-1-1 0 0,0 0 0 0 0,1 0 1 0 0,0 0-1 0 0,0 0 0 0 0,10 15 1 0 0,-10-19-119 0 0,0 0 1 0 0,0-1 0 0 0,1 1 0 0 0,-1-1-1 0 0,1 0 1 0 0,0 0 0 0 0,1-1 0 0 0,-1 1 0 0 0,1-1-1 0 0,0 0 1 0 0,0-1 0 0 0,13 6 0 0 0,-17-8-91 0 0,-1 0 0 0 0,1-1 1 0 0,0 1-1 0 0,0-1 1 0 0,0 0-1 0 0,0 1 1 0 0,0-1-1 0 0,0 0 0 0 0,0 0 1 0 0,0 0-1 0 0,0 0 1 0 0,0-1-1 0 0,0 1 1 0 0,0 0-1 0 0,0-1 0 0 0,0 1 1 0 0,-1-1-1 0 0,1 0 1 0 0,0 0-1 0 0,2-1 1 0 0,-1 0-4 0 0,-1 0 1 0 0,0 0 0 0 0,1-1-1 0 0,-1 1 1 0 0,0-1-1 0 0,0 1 1 0 0,0-1 0 0 0,0 0-1 0 0,-1 0 1 0 0,1 0 0 0 0,1-3-1 0 0,1-8 14 0 0,1 0 0 0 0,-2 0 0 0 0,0 0 0 0 0,1-19 0 0 0,-2 22-60 0 0,0 1 0 0 0,-1-1 0 0 0,-1 0 0 0 0,0 0 0 0 0,-1 0 0 0 0,0 0 0 0 0,0 0 0 0 0,-1 0 0 0 0,-1 1 0 0 0,0-1 0 0 0,0 1 0 0 0,-1-1 0 0 0,-7-12 0 0 0,-4-5-2225 0 0,10 17-4727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2.863"/>
    </inkml:context>
    <inkml:brush xml:id="br0">
      <inkml:brushProperty name="width" value="0.05" units="cm"/>
      <inkml:brushProperty name="height" value="0.05" units="cm"/>
    </inkml:brush>
  </inkml:definitions>
  <inkml:trace contextRef="#ctx0" brushRef="#br0">47 27 180 0 0,'-46'13'13217'0'0,"48"-13"-11527"0"0,23 1 628 0 0,1-2 0 0 0,43-6-1 0 0,-9 0-624 0 0,401-16 7341 0 0,-452 23-9034 0 0,-6 1 0 0 0,0-1 0 0 0,0 0 0 0 0,0 0 0 0 0,0 0 0 0 0,0 0 0 0 0,0-1 0 0 0,0 1 0 0 0,4-2 0 0 0,10 3-12320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2.075"/>
    </inkml:context>
    <inkml:brush xml:id="br0">
      <inkml:brushProperty name="width" value="0.05" units="cm"/>
      <inkml:brushProperty name="height" value="0.05" units="cm"/>
    </inkml:brush>
  </inkml:definitions>
  <inkml:trace contextRef="#ctx0" brushRef="#br0">12 12 644 0 0,'0'0'348'0'0,"0"-1"0"0"0,0 1 0 0 0,0-1-1 0 0,0 0 1 0 0,-1 1 0 0 0,1-1 0 0 0,0 1 0 0 0,-1-1-1 0 0,1 1 1 0 0,0-1 0 0 0,-1 1 0 0 0,1-1 0 0 0,0 1 0 0 0,-1-1-1 0 0,1 1 1 0 0,-1-1 0 0 0,1 1 0 0 0,-1-1 0 0 0,1 1-1 0 0,-1 0 1 0 0,1-1 0 0 0,-1 1 0 0 0,1 0 0 0 0,-2-1 0 0 0,0 12 3980 0 0,3 4-4583 0 0,2 32 2404 0 0,3 1-1 0 0,18 75 0 0 0,42 90 1257 0 0,-63-205-3583 0 0,6 19-603 0 0,-4-8-3429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996"/>
    </inkml:context>
    <inkml:brush xml:id="br0">
      <inkml:brushProperty name="width" value="0.05" units="cm"/>
      <inkml:brushProperty name="height" value="0.05" units="cm"/>
      <inkml:brushProperty name="color" value="#E71224"/>
    </inkml:brush>
  </inkml:definitions>
  <inkml:trace contextRef="#ctx0" brushRef="#br0">47 348 616 0 0,'5'46'8547'0'0,"-5"-30"-2736"0"0,-1-1 3429 0 0,-9-29-8148 0 0,8 12-915 0 0,-3-6 125 0 0,1-1-1 0 0,-1 1 1 0 0,1-1 0 0 0,1 0-1 0 0,0 0 1 0 0,0 0 0 0 0,-2-19-1 0 0,-2-63 752 0 0,7 91-1037 0 0,0-13 117 0 0,1 1 0 0 0,0 0 0 0 0,1 0 0 0 0,0 0 0 0 0,1 0 0 0 0,0 0 0 0 0,0 1-1 0 0,2 0 1 0 0,-1-1 0 0 0,13-19 0 0 0,-14 25-96 0 0,1 0 0 0 0,0 1 0 0 0,0 0 0 0 0,0 0-1 0 0,0 0 1 0 0,1 0 0 0 0,0 1 0 0 0,0 0 0 0 0,0 0 0 0 0,0 0-1 0 0,1 0 1 0 0,-1 1 0 0 0,1 0 0 0 0,0 0 0 0 0,0 1 0 0 0,0 0-1 0 0,0 0 1 0 0,1 0 0 0 0,-1 0 0 0 0,0 1 0 0 0,12 0 0 0 0,-15 0-24 0 0,0 1 1 0 0,-1 0 0 0 0,1 0-1 0 0,0 1 1 0 0,-1-1 0 0 0,1 0 0 0 0,0 1-1 0 0,-1 0 1 0 0,1 0 0 0 0,-1-1 0 0 0,1 1-1 0 0,-1 1 1 0 0,1-1 0 0 0,-1 0-1 0 0,0 1 1 0 0,0-1 0 0 0,1 1 0 0 0,-1 0-1 0 0,0-1 1 0 0,-1 1 0 0 0,1 0 0 0 0,0 0-1 0 0,0 0 1 0 0,-1 1 0 0 0,1-1-1 0 0,-1 0 1 0 0,0 1 0 0 0,0-1 0 0 0,0 0-1 0 0,0 1 1 0 0,0-1 0 0 0,0 1-1 0 0,0 4 1 0 0,0 0-1 0 0,-1 0-1 0 0,0 0 0 0 0,0 0 0 0 0,-1 0 1 0 0,1 0-1 0 0,-2 0 0 0 0,1 0 0 0 0,-1 0 1 0 0,0 0-1 0 0,0 0 0 0 0,-6 11 1 0 0,-1-3-2 0 0,-1 1 0 0 0,-1-1 1 0 0,0-1-1 0 0,-1 0 1 0 0,-20 18-1 0 0,-10 11-348 0 0,42-43 324 0 0,0 1 0 0 0,0-1 0 0 0,-1 0 0 0 0,1 0 0 0 0,0 1 0 0 0,0-1 0 0 0,0 0 0 0 0,-1 1 0 0 0,1-1 0 0 0,0 0 0 0 0,0 1 0 0 0,0-1 0 0 0,0 0 0 0 0,0 1 0 0 0,0-1 0 0 0,0 0 0 0 0,0 1 0 0 0,0-1 0 0 0,0 0 0 0 0,0 1 0 0 0,0-1 0 0 0,0 0 0 0 0,0 1 0 0 0,0-1 0 0 0,0 0 0 0 0,0 1 0 0 0,0-1 0 0 0,0 0 0 0 0,1 1 0 0 0,-1-1 0 0 0,0 0 0 0 0,0 1 0 0 0,14 9-181 0 0,23 3 126 0 0,-31-12 43 0 0,46 17 248 0 0,-1 2-1 0 0,51 27 1 0 0,-95-43-782 0 0,0-1 1 0 0,1 0-1 0 0,-1 0 1 0 0,1-1-1 0 0,11 2 1 0 0,22 0-10180 0 0,-29-5 7745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6.755"/>
    </inkml:context>
    <inkml:brush xml:id="br0">
      <inkml:brushProperty name="width" value="0.05" units="cm"/>
      <inkml:brushProperty name="height" value="0.05" units="cm"/>
      <inkml:brushProperty name="color" value="#E71224"/>
    </inkml:brush>
  </inkml:definitions>
  <inkml:trace contextRef="#ctx0" brushRef="#br0">269 226 868 0 0,'0'0'1436'0'0,"-13"22"7588"0"0,9-6-4667 0 0,-13 28 1 0 0,4-10-621 0 0,-5 1 3380 0 0,16-40-6660 0 0,0 1-316 0 0,0 0-1 0 0,0 1 1 0 0,0-1 0 0 0,1 0 0 0 0,-1 0 0 0 0,1-1 0 0 0,0 1 0 0 0,1 0 0 0 0,-1-8 0 0 0,1-75-137 0 0,0 39-4 0 0,-1-1 0 0 0,-8-54 0 0 0,8 69 0 0 0,1 33 0 0 0,0 1 0 0 0,0 0 0 0 0,0 0 0 0 0,0 0 0 0 0,0 0 0 0 0,0 0 0 0 0,1 0 0 0 0,-1-1 0 0 0,0 1 0 0 0,0 0 0 0 0,0 0 0 0 0,0 0 0 0 0,0 0 0 0 0,0 0 0 0 0,1 0 0 0 0,-1 0 0 0 0,0 0 0 0 0,0 0 0 0 0,0-1 0 0 0,0 1 0 0 0,1 0 0 0 0,-1 0 0 0 0,0 0 0 0 0,0 0 0 0 0,0 0 0 0 0,0 0 0 0 0,1 0 0 0 0,-1 0 0 0 0,0 0 0 0 0,0 0 0 0 0,0 0 0 0 0,0 0 0 0 0,0 0 0 0 0,1 0 0 0 0,-1 1 0 0 0,0-1 0 0 0,0 0 0 0 0,0 0 0 0 0,0 0 0 0 0,1 0 0 0 0,-1 0 0 0 0,0 0 0 0 0,0 0 0 0 0,0 0 0 0 0,0 0 0 0 0,0 1 0 0 0,0-1 0 0 0,0 0 0 0 0,1 0 0 0 0,-1 0 0 0 0,0 0 0 0 0,0 0 0 0 0,0 1 0 0 0,8 5 0 0 0,-8-6 0 0 0,7 8 0 0 0,0 1 0 0 0,0 0 0 0 0,-1 0 0 0 0,8 14 0 0 0,1 3 0 0 0,9 8-6 0 0,1 0-1 0 0,43 44 1 0 0,-50-60-10 0 0,1-1 0 0 0,1 0 0 0 0,0-2 0 0 0,1 0 0 0 0,33 16 0 0 0,-52-30-64 0 0,0 0 1 0 0,-1 0-1 0 0,1 0 0 0 0,1-1 0 0 0,-1 1 0 0 0,0-1 0 0 0,0 1 1 0 0,0-1-1 0 0,0 0 0 0 0,0 0 0 0 0,0 1 0 0 0,3-2 0 0 0,-3 1-48 0 0,1-2-63 0 0,-3 2 183 0 0,0 0-1 0 0,1 0 0 0 0,-1-1 0 0 0,0 1 0 0 0,1 0 0 0 0,-1 0 1 0 0,0 0-1 0 0,0 0 0 0 0,1 0 0 0 0,-1 0 0 0 0,0-1 1 0 0,0 1-1 0 0,1 0 0 0 0,-1 0 0 0 0,0 0 0 0 0,0 0 0 0 0,0-1 1 0 0,0 1-1 0 0,1 0 0 0 0,-1 0 0 0 0,0-1 0 0 0,0 1 0 0 0,0 0 1 0 0,0 0-1 0 0,0-1 0 0 0,1 1 0 0 0,-1 0 0 0 0,0 0 0 0 0,0-1 1 0 0,0 1-1 0 0,0 0 0 0 0,0-1 0 0 0,0 1 0 0 0,0 0 0 0 0,0 0 1 0 0,0-1-1 0 0,0 1 0 0 0,0 0 0 0 0,0 0 0 0 0,0-1 0 0 0,-1 1 1 0 0,1 0-1 0 0,0-1 0 0 0,0 1 0 0 0,-2-3-11 0 0,1 0 0 0 0,-1 1 0 0 0,0-1 0 0 0,0 1 0 0 0,-1 0-1 0 0,1-1 1 0 0,0 1 0 0 0,-1 0 0 0 0,1 0 0 0 0,-1 1 0 0 0,0-1 0 0 0,0 0 0 0 0,1 1-1 0 0,-1 0 1 0 0,0 0 0 0 0,-5-2 0 0 0,-8-1-37 0 0,-30-6 1 0 0,37 8 43 0 0,-30-4-31 0 0,-1 1 1 0 0,0 1-1 0 0,0 3 1 0 0,0 1-1 0 0,0 2 0 0 0,0 2 1 0 0,1 1-1 0 0,-71 20 0 0 0,109-25-3 0 0,1-1-1 0 0,0 1 0 0 0,-1 0 0 0 0,1 0 0 0 0,-1 0 0 0 0,1 1 0 0 0,0-1 0 0 0,-1 0 1 0 0,1 0-1 0 0,0 0 0 0 0,-1 0 0 0 0,1 0 0 0 0,0 0 0 0 0,-1 0 0 0 0,1 1 0 0 0,0-1 1 0 0,-1 0-1 0 0,1 0 0 0 0,0 0 0 0 0,-1 1 0 0 0,1-1 0 0 0,0 0 0 0 0,0 1 0 0 0,-1-1 0 0 0,1 0 1 0 0,0 0-1 0 0,0 1 0 0 0,0-1 0 0 0,0 0 0 0 0,-1 1 0 0 0,1-1 0 0 0,0 0 0 0 0,0 1 1 0 0,0-1-1 0 0,0 0 0 0 0,0 1 0 0 0,0-1 0 0 0,0 1 0 0 0,0-1 0 0 0,0 1 0 0 0,15 8-1158 0 0,31 3-1706 0 0,24 1-4016 0 0,-33-9 4009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452"/>
    </inkml:context>
    <inkml:brush xml:id="br0">
      <inkml:brushProperty name="width" value="0.05" units="cm"/>
      <inkml:brushProperty name="height" value="0.05" units="cm"/>
      <inkml:brushProperty name="color" value="#E71224"/>
    </inkml:brush>
  </inkml:definitions>
  <inkml:trace contextRef="#ctx0" brushRef="#br0">432 43 624 0 0,'-5'-4'913'0'0,"0"0"1"0"0,0 0-1 0 0,0 0 1 0 0,0 0-1 0 0,-1 1 1 0 0,1 0-1 0 0,-1 0 0 0 0,0 0 1 0 0,0 1-1 0 0,0 0 1 0 0,0 0-1 0 0,-10-1 1 0 0,10 2-273 0 0,-1 1 0 0 0,0 0 1 0 0,0 0-1 0 0,1 1 1 0 0,-1 0-1 0 0,0 0 1 0 0,-10 3-1 0 0,-16 6 1133 0 0,1 2 0 0 0,-49 24 0 0 0,66-28-1080 0 0,1 1 0 0 0,0 0 0 0 0,0 1 0 0 0,1 0-1 0 0,0 1 1 0 0,1 0 0 0 0,-15 18 0 0 0,25-27-651 0 0,0 1-1 0 0,0-1 0 0 0,1 0 1 0 0,-1 0-1 0 0,1 1 1 0 0,0-1-1 0 0,0 1 0 0 0,0-1 1 0 0,0 1-1 0 0,0 0 1 0 0,0-1-1 0 0,1 1 0 0 0,-1 0 1 0 0,1 0-1 0 0,0-1 1 0 0,0 1-1 0 0,0 0 0 0 0,0 0 1 0 0,1 4-1 0 0,1-3 69 0 0,-1-1 1 0 0,0 1-1 0 0,1-1 0 0 0,0 1 0 0 0,0-1 0 0 0,0 0 1 0 0,1 0-1 0 0,-1 0 0 0 0,0 0 0 0 0,1 0 0 0 0,0 0 0 0 0,5 3 1 0 0,3 2 134 0 0,0-1 0 0 0,0-1 1 0 0,1 1-1 0 0,0-2 0 0 0,0 0 0 0 0,1 0 1 0 0,14 3-1 0 0,-11-5-959 0 0,-1 0 1 0 0,1-1-1 0 0,0 0 0 0 0,0-1 1 0 0,0-1-1 0 0,0-1 0 0 0,22-3 1 0 0,-27 2 127 0 0,0-1-1 0 0,0 0 1 0 0,0 0 0 0 0,-1-1 0 0 0,1-1 0 0 0,-1 0-1 0 0,0 0 1 0 0,0-1 0 0 0,-1 0 0 0 0,18-15 0 0 0,-4 0-1781 0 0,28-34 0 0 0,-24 19 3284 0 0,-27 36-772 0 0,0-1 0 0 0,0 1 1 0 0,0 0-1 0 0,0 0 0 0 0,0 0 0 0 0,0-1 0 0 0,1 1 1 0 0,-1 0-1 0 0,0 0 0 0 0,0 0 0 0 0,0 0 0 0 0,0-1 1 0 0,1 1-1 0 0,-1 0 0 0 0,0 0 0 0 0,0 0 0 0 0,1 0 1 0 0,-1 0-1 0 0,0 0 0 0 0,0-1 0 0 0,0 1 1 0 0,1 0-1 0 0,-1 0 0 0 0,0 0 0 0 0,0 0 0 0 0,1 0 1 0 0,-1 0-1 0 0,0 0 0 0 0,0 0 0 0 0,1 0 0 0 0,-1 0 1 0 0,0 0-1 0 0,1 1 0 0 0,6 6 2533 0 0,9 23-1037 0 0,-6-11-472 0 0,-4-9-1319 0 0,1-2 0 0 0,0 1 0 0 0,12 11 1 0 0,-15-17-1368 0 0,1 1 1 0 0,-1-1 0 0 0,1 0 0 0 0,-1 0-1 0 0,9 3 1 0 0,-3-3-1502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793"/>
    </inkml:context>
    <inkml:brush xml:id="br0">
      <inkml:brushProperty name="width" value="0.05" units="cm"/>
      <inkml:brushProperty name="height" value="0.05" units="cm"/>
      <inkml:brushProperty name="color" value="#E71224"/>
    </inkml:brush>
  </inkml:definitions>
  <inkml:trace contextRef="#ctx0" brushRef="#br0">187 285 688 0 0,'-29'-51'4367'0'0,"-65"-82"0"0"0,80 115-2922 0 0,6 9 287 0 0,0-1 1 0 0,0 0-1 0 0,1-1 1 0 0,-10-19-1 0 0,17 30-1629 0 0,0 0-1 0 0,0 0 1 0 0,-1-1-1 0 0,1 1 1 0 0,0 0 0 0 0,0-1-1 0 0,0 1 1 0 0,0 0-1 0 0,0-1 1 0 0,0 1-1 0 0,0-1 1 0 0,-1 1-1 0 0,1 0 1 0 0,0-1 0 0 0,0 1-1 0 0,0 0 1 0 0,0-1-1 0 0,1 1 1 0 0,-1 0-1 0 0,0-1 1 0 0,0 1 0 0 0,0 0-1 0 0,0-1 1 0 0,0 1-1 0 0,0-1 1 0 0,0 1-1 0 0,1 0 1 0 0,-1 0-1 0 0,0-1 1 0 0,0 1 0 0 0,0 0-1 0 0,1-1 1 0 0,-1 1-1 0 0,0 0 1 0 0,1 0-1 0 0,-1-1 1 0 0,0 1 0 0 0,1 0-1 0 0,16 0 1707 0 0,16 12-809 0 0,-8 2-1722 0 0,-1 1 0 0 0,0 1 0 0 0,-1 1 0 0 0,22 22 0 0 0,26 18-6399 0 0,-39-34 4447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237"/>
    </inkml:context>
    <inkml:brush xml:id="br0">
      <inkml:brushProperty name="width" value="0.05" units="cm"/>
      <inkml:brushProperty name="height" value="0.05" units="cm"/>
      <inkml:brushProperty name="color" value="#E71224"/>
    </inkml:brush>
  </inkml:definitions>
  <inkml:trace contextRef="#ctx0" brushRef="#br0">267 49 296 0 0,'-19'-2'3425'0'0,"10"1"1236"0"0,-6 0-1478 0 0,-1 0-1 0 0,1 1 1 0 0,0 1 0 0 0,-20 3-1 0 0,27-2-2418 0 0,0 0 0 0 0,0 1-1 0 0,0-1 1 0 0,0 2-1 0 0,1-1 1 0 0,-9 6 0 0 0,9-5-504 0 0,1 1 1 0 0,0-1-1 0 0,0 1 1 0 0,0 1-1 0 0,1-1 1 0 0,0 1-1 0 0,0 0 1 0 0,0 0-1 0 0,1 1 1 0 0,0 0-1 0 0,-5 10 1 0 0,1 7-261 0 0,8-18 0 0 0,-1-4 0 0 0,1 0 0 0 0,-1 0 0 0 0,1 0 0 0 0,-1 0 0 0 0,1-1 0 0 0,0 1 0 0 0,0 0 0 0 0,0 0 0 0 0,0 0 0 0 0,0 0 0 0 0,0 0 0 0 0,1 0 0 0 0,-1 0 0 0 0,1 0 0 0 0,-1 0 0 0 0,2 2 0 0 0,1 4 0 0 0,-1-4 0 0 0,0 1 0 0 0,0-1 0 0 0,0 0 0 0 0,1 0 0 0 0,-1 0 0 0 0,1 0 0 0 0,0 0 0 0 0,1-1 0 0 0,-1 1 0 0 0,0-1 0 0 0,1 0 0 0 0,0 0 0 0 0,0 0 0 0 0,0 0 0 0 0,0-1 0 0 0,0 0 0 0 0,0 0 0 0 0,1 0 0 0 0,-1 0 0 0 0,1-1 0 0 0,0 1 0 0 0,-1-1 0 0 0,6 0 0 0 0,-1 1 0 0 0,1 0 0 0 0,-1-2 0 0 0,0 1 0 0 0,1-1 0 0 0,-1 0 0 0 0,0-1 0 0 0,1 0 0 0 0,-1 0 0 0 0,0-1 0 0 0,17-6 0 0 0,-21 6 0 0 0,-1 0 0 0 0,-1 0 0 0 0,1-1 0 0 0,0 1 0 0 0,-1-1 0 0 0,1 1 0 0 0,-1-1 0 0 0,0-1 0 0 0,1 1 0 0 0,-2 0 0 0 0,1-1 0 0 0,0 1 0 0 0,-1-1 0 0 0,1 0 0 0 0,-1 0 0 0 0,0 0 0 0 0,-1 0 0 0 0,1 0 0 0 0,-1 0 0 0 0,1 0 0 0 0,-1-1 0 0 0,0 1 0 0 0,-1-1 0 0 0,1 1 0 0 0,-1 0 0 0 0,0-1 0 0 0,0 1 0 0 0,0-1 0 0 0,-1 1 0 0 0,0-1 0 0 0,0 1 0 0 0,0 0 0 0 0,0-1 0 0 0,0 1 0 0 0,-1 0 0 0 0,0 0 0 0 0,0 0 0 0 0,0 0 0 0 0,-5-6 0 0 0,-2-2-45 0 0,0 1 0 0 0,-1 0 0 0 0,0 1-1 0 0,0 0 1 0 0,-1 0 0 0 0,-1 1 0 0 0,0 1 0 0 0,0 0 0 0 0,0 1-1 0 0,-1 0 1 0 0,0 1 0 0 0,-1 0 0 0 0,1 1 0 0 0,-21-5 0 0 0,17 10-3009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564"/>
    </inkml:context>
    <inkml:brush xml:id="br0">
      <inkml:brushProperty name="width" value="0.05" units="cm"/>
      <inkml:brushProperty name="height" value="0.05" units="cm"/>
      <inkml:brushProperty name="color" value="#E71224"/>
    </inkml:brush>
  </inkml:definitions>
  <inkml:trace contextRef="#ctx0" brushRef="#br0">72 233 344 0 0,'-40'-134'7815'0'0,"9"46"7040"0"0,31 87-14811 0 0,0 1 0 0 0,0 0-1 0 0,0-1 1 0 0,0 1 0 0 0,0 0-1 0 0,0-1 1 0 0,0 1 0 0 0,0 0-1 0 0,0-1 1 0 0,0 1 0 0 0,0 0 0 0 0,0-1-1 0 0,0 1 1 0 0,0 0 0 0 0,0-1-1 0 0,1 1 1 0 0,-1 0 0 0 0,0 0-1 0 0,0-1 1 0 0,0 1 0 0 0,0 0 0 0 0,1 0-1 0 0,-1-1 1 0 0,0 1 0 0 0,0 0-1 0 0,0 0 1 0 0,1-1 0 0 0,-1 1-1 0 0,0 0 1 0 0,1 0 0 0 0,0-1-97 0 0,-1 1-1 0 0,1 0 1 0 0,0 0-1 0 0,0 0 1 0 0,-1 0 0 0 0,1 0-1 0 0,0 0 1 0 0,0 0 0 0 0,0 0-1 0 0,-1 0 1 0 0,1 0-1 0 0,0 0 1 0 0,0 1 0 0 0,-1-1-1 0 0,1 0 1 0 0,0 1 0 0 0,0-1-1 0 0,-1 0 1 0 0,2 1-1 0 0,75 48-7780 0 0,-48-29 5180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913"/>
    </inkml:context>
    <inkml:brush xml:id="br0">
      <inkml:brushProperty name="width" value="0.05" units="cm"/>
      <inkml:brushProperty name="height" value="0.05" units="cm"/>
      <inkml:brushProperty name="color" value="#E71224"/>
    </inkml:brush>
  </inkml:definitions>
  <inkml:trace contextRef="#ctx0" brushRef="#br0">147 151 8485 0 0,'-20'56'11637'0'0,"0"-1"-5910"0"0,-44 126 499 0 0,52-144-5534 0 0,7-28-692 0 0,5-9 0 0 0,0 0 0 0 0,0 1 0 0 0,0-1 0 0 0,0 0 0 0 0,0 0 0 0 0,0 0 0 0 0,-1 1 0 0 0,1-1 0 0 0,0 0 0 0 0,0 0 0 0 0,0 0 0 0 0,0 0 0 0 0,0 0 0 0 0,-1 1 0 0 0,1-1 0 0 0,0 0 0 0 0,0 0 0 0 0,0 0 0 0 0,-1 0 0 0 0,1 0 0 0 0,0 0 0 0 0,0 0 0 0 0,-1 0 0 0 0,1 0 0 0 0,0 0 0 0 0,0 0 0 0 0,0 0 0 0 0,-1 0 0 0 0,1 0 0 0 0,0 0 0 0 0,0 0 0 0 0,0 0 0 0 0,-1 0 0 0 0,1 0 0 0 0,0 0 0 0 0,-12-9 0 0 0,7 2 0 0 0,4 6 0 0 0,1 0 0 0 0,0 0 0 0 0,-1 0 0 0 0,1 0 0 0 0,0 0 0 0 0,0 0 0 0 0,0 0 0 0 0,0 0 0 0 0,0 0 0 0 0,0 0 0 0 0,0 0 0 0 0,0 0 0 0 0,0 0 0 0 0,0 0 0 0 0,0 1 0 0 0,1-1 0 0 0,-1 0 0 0 0,0 0 0 0 0,1 0 0 0 0,-1 0 0 0 0,1 0 0 0 0,-1 0 0 0 0,1 1 0 0 0,-1-1 0 0 0,1 0 0 0 0,0-1 0 0 0,0 1 0 0 0,7-1 0 0 0,-3 2 0 0 0,1 0 0 0 0,-1 0 0 0 0,1 1 0 0 0,-1 0 0 0 0,1 0 0 0 0,-1 1 0 0 0,0-1 0 0 0,0 1 0 0 0,6 3 0 0 0,51 27 0 0 0,-38-18 0 0 0,15 6 0 0 0,74 26 0 0 0,-94-39 0 0 0,1-2 0 0 0,-1 0 0 0 0,1-2 0 0 0,0 0 0 0 0,1-1 0 0 0,22 0 0 0 0,-38-2 0 0 0,1-1 0 0 0,0 1 0 0 0,-1-1 0 0 0,1-1 0 0 0,-1 1 0 0 0,1-1 0 0 0,-1 1 0 0 0,0-1 0 0 0,0-1 0 0 0,1 1 0 0 0,-2-1 0 0 0,1 0 0 0 0,0 0 0 0 0,-1-1 0 0 0,9-7 0 0 0,-7 5 0 0 0,-1-1 0 0 0,0 0 0 0 0,0 0 0 0 0,-1-1 0 0 0,1 0 0 0 0,-2 0 0 0 0,1 0 0 0 0,-1 0 0 0 0,3-14 0 0 0,0 2 0 0 0,-2-1 0 0 0,0 0 0 0 0,-1 0 0 0 0,-2 0 0 0 0,0 0 0 0 0,-1 0 0 0 0,-1 0 0 0 0,-1 0 0 0 0,-1 0 0 0 0,0 0 0 0 0,-2 0 0 0 0,-1 1 0 0 0,0 0 0 0 0,-1 0 0 0 0,-1 0 0 0 0,-1 1 0 0 0,-13-20 0 0 0,17 30-750 0 0,0 1 0 0 0,-1-1 0 0 0,0 1 1 0 0,0 0-1 0 0,-1 0 0 0 0,0 0 0 0 0,0 1 0 0 0,-13-9 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1.389"/>
    </inkml:context>
    <inkml:brush xml:id="br0">
      <inkml:brushProperty name="width" value="0.05" units="cm"/>
      <inkml:brushProperty name="height" value="0.05" units="cm"/>
      <inkml:brushProperty name="color" value="#E71224"/>
    </inkml:brush>
  </inkml:definitions>
  <inkml:trace contextRef="#ctx0" brushRef="#br0">193 15 488 0 0,'0'0'936'0'0,"-16"-14"7895"0"0,9 15-8154 0 0,-1 0 1 0 0,1 0-1 0 0,-1 1 0 0 0,1 0 1 0 0,0 0-1 0 0,0 1 0 0 0,0 0 1 0 0,0 0-1 0 0,1 1 0 0 0,-1-1 1 0 0,1 2-1 0 0,-11 7 0 0 0,9-5-328 0 0,1-1 0 0 0,-1 1 0 0 0,1 1 0 0 0,1-1 0 0 0,-1 1 0 0 0,1 1 0 0 0,1-1 0 0 0,0 1 0 0 0,-5 10 0 0 0,8-16-273 0 0,1-1 0 0 0,0 1 0 0 0,1-1 0 0 0,-1 1 0 0 0,0-1 0 0 0,1 1 0 0 0,-1 0 0 0 0,1 0 1 0 0,0-1-1 0 0,0 1 0 0 0,0 0 0 0 0,0-1 0 0 0,1 1 0 0 0,-1 0 0 0 0,1-1 0 0 0,-1 1 0 0 0,1 0 0 0 0,0-1 0 0 0,0 1 0 0 0,0-1 0 0 0,1 0 0 0 0,-1 1 0 0 0,0-1 0 0 0,1 0 0 0 0,0 1 0 0 0,-1-1 1 0 0,1 0-1 0 0,0 0 0 0 0,0-1 0 0 0,0 1 0 0 0,0 0 0 0 0,1-1 0 0 0,-1 1 0 0 0,0-1 0 0 0,1 0 0 0 0,-1 1 0 0 0,4 0 0 0 0,2 1 51 0 0,0 0-1 0 0,0 0 1 0 0,1-1-1 0 0,-1 0 0 0 0,1-1 1 0 0,0 1-1 0 0,0-2 1 0 0,-1 1-1 0 0,1-1 1 0 0,9-1-1 0 0,-16 0-310 0 0,0 1-158 0 0,16-2-904 0 0,13-2-8454 0 0,-22 3 7066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210"/>
    </inkml:context>
    <inkml:brush xml:id="br0">
      <inkml:brushProperty name="width" value="0.05" units="cm"/>
      <inkml:brushProperty name="height" value="0.05" units="cm"/>
      <inkml:brushProperty name="color" value="#E71224"/>
    </inkml:brush>
  </inkml:definitions>
  <inkml:trace contextRef="#ctx0" brushRef="#br0">205 27 524 0 0,'0'0'882'0'0,"-18"-16"9414"0"0,15 14-9628 0 0,0 0 0 0 0,0 1 1 0 0,0 0-1 0 0,0 0 0 0 0,-1 0 0 0 0,1 0 1 0 0,0 0-1 0 0,-1 1 0 0 0,1-1 1 0 0,0 1-1 0 0,-6 0 0 0 0,3 1-198 0 0,1-1 0 0 0,-1 1 0 0 0,0 1 0 0 0,1-1 0 0 0,-1 1-1 0 0,-7 3 1 0 0,6-2-257 0 0,0 1-1 0 0,0-1 1 0 0,1 1 0 0 0,-1 1-1 0 0,1 0 1 0 0,0-1 0 0 0,0 2-1 0 0,1-1 1 0 0,-1 1-1 0 0,-5 8 1 0 0,8-10-127 0 0,1 0-1 0 0,-1 0 1 0 0,1 1-1 0 0,0-1 1 0 0,0 1-1 0 0,0-1 1 0 0,1 1-1 0 0,0 0 1 0 0,0 0-1 0 0,0-1 1 0 0,0 1-1 0 0,1 0 1 0 0,0 0-1 0 0,0 0 1 0 0,0 0-1 0 0,1 6 1 0 0,0-7-41 0 0,1 0 1 0 0,-1 0 0 0 0,1 0-1 0 0,-1 0 1 0 0,1 0-1 0 0,0 0 1 0 0,1 0 0 0 0,-1-1-1 0 0,1 1 1 0 0,-1-1-1 0 0,1 0 1 0 0,0 0 0 0 0,0 0-1 0 0,0 0 1 0 0,1 0-1 0 0,-1-1 1 0 0,1 1 0 0 0,6 2-1 0 0,-1-1 22 0 0,-1 0 0 0 0,1 0 0 0 0,0-1 0 0 0,0-1-1 0 0,0 1 1 0 0,0-2 0 0 0,17 2 0 0 0,-22-2-56 0 0,1-1 0 0 0,-1 0 0 0 0,0 0 0 0 0,0-1-1 0 0,0 1 1 0 0,0-1 0 0 0,0 0 0 0 0,0 0 0 0 0,0 0 0 0 0,-1-1 0 0 0,1 1 0 0 0,0-1 0 0 0,-1 0 0 0 0,1 0 0 0 0,-1 0 0 0 0,1-1 0 0 0,-1 1 0 0 0,0-1-1 0 0,0 0 1 0 0,3-3 0 0 0,-5 4-20 0 0,1-1-1 0 0,-1 1 1 0 0,0 0 0 0 0,0-1-1 0 0,-1 1 1 0 0,1-1 0 0 0,0 1-1 0 0,-1-1 1 0 0,1 1-1 0 0,-1-1 1 0 0,0 1 0 0 0,0-1-1 0 0,0 1 1 0 0,0-1-1 0 0,-1 1 1 0 0,1-1 0 0 0,-1 1-1 0 0,1-1 1 0 0,-1 1-1 0 0,0-1 1 0 0,0 1 0 0 0,0 0-1 0 0,0-1 1 0 0,-2-2-1 0 0,-2-3-48 0 0,1 1-1 0 0,-1 0 0 0 0,0 0 1 0 0,-1 0-1 0 0,-11-10 1 0 0,5 6-405 0 0,-1 2 0 0 0,-17-11 0 0 0,24 16-384 0 0,0 1-1 0 0,-1 0 1 0 0,1 0 0 0 0,-8-2-1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827"/>
    </inkml:context>
    <inkml:brush xml:id="br0">
      <inkml:brushProperty name="width" value="0.05" units="cm"/>
      <inkml:brushProperty name="height" value="0.05" units="cm"/>
      <inkml:brushProperty name="color" value="#E71224"/>
    </inkml:brush>
  </inkml:definitions>
  <inkml:trace contextRef="#ctx0" brushRef="#br0">1 176 780 0 0,'6'34'7302'0'0,"0"10"8626"0"0,-7-49-15368 0 0,-2-8-304 0 0,0 0-1 0 0,0 0 1 0 0,2 0 0 0 0,0-1-1 0 0,0 1 1 0 0,1-1 0 0 0,1 1-1 0 0,0-1 1 0 0,1 1-1 0 0,0 0 1 0 0,1 0 0 0 0,1 0-1 0 0,0 0 1 0 0,0 0-1 0 0,13-22 1 0 0,-17 34-241 0 0,1 0 0 0 0,0 0 1 0 0,-1 0-1 0 0,1 0 0 0 0,0 0 0 0 0,0 0 1 0 0,0 0-1 0 0,0 0 0 0 0,0 0 1 0 0,0 0-1 0 0,0 0 0 0 0,0 0 0 0 0,0 1 1 0 0,0-1-1 0 0,0 1 0 0 0,2-2 0 0 0,-2 2-8 0 0,-1 0 0 0 0,1 0 0 0 0,-1 0-1 0 0,1 0 1 0 0,0 0 0 0 0,-1 0 0 0 0,1 1-1 0 0,-1-1 1 0 0,1 0 0 0 0,-1 0 0 0 0,1 0 0 0 0,-1 1-1 0 0,1-1 1 0 0,-1 0 0 0 0,1 1 0 0 0,-1-1-1 0 0,1 0 1 0 0,-1 1 0 0 0,1-1 0 0 0,-1 0 0 0 0,0 1-1 0 0,1-1 1 0 0,-1 1 0 0 0,0-1 0 0 0,1 1-1 0 0,0 2-39 0 0,0-1-1 0 0,0 0 1 0 0,0 1-1 0 0,0-1 1 0 0,0 1-1 0 0,0-1 0 0 0,-1 1 1 0 0,0 0-1 0 0,1-1 1 0 0,-1 1-1 0 0,0-1 1 0 0,0 1-1 0 0,0 0 1 0 0,-1 2-1 0 0,-1 1-35 0 0,0 0 1 0 0,-1 0-1 0 0,0 0 1 0 0,0 0-1 0 0,0-1 0 0 0,0 1 1 0 0,-1-1-1 0 0,-5 6 1 0 0,-2 3-219 0 0,11-13 206 0 0,0 4 29 0 0,1 0 0 0 0,0 0 0 0 0,0 0 0 0 0,1 0 0 0 0,-1 0 0 0 0,1-1 0 0 0,0 1 1 0 0,0 0-1 0 0,6 7 0 0 0,31 42-110 0 0,-29-42 116 0 0,-8-10-61 0 0,-1 1-1 0 0,1-1 0 0 0,1 0 0 0 0,-1 1 0 0 0,0-1 1 0 0,0 0-1 0 0,1-1 0 0 0,0 1 0 0 0,-1 0 0 0 0,1-1 1 0 0,0 1-1 0 0,-1-1 0 0 0,1 0 0 0 0,0 0 0 0 0,0 0 0 0 0,6 1 1 0 0,-6-2-947 0 0,1 0 1 0 0,0 0 0 0 0,0 0-1 0 0,0-1 1 0 0,0 1 0 0 0,-1-1 0 0 0,1 0-1 0 0,5-2 1 0 0,1-1-1614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2.411"/>
    </inkml:context>
    <inkml:brush xml:id="br0">
      <inkml:brushProperty name="width" value="0.05" units="cm"/>
      <inkml:brushProperty name="height" value="0.05" units="cm"/>
    </inkml:brush>
  </inkml:definitions>
  <inkml:trace contextRef="#ctx0" brushRef="#br0">81 123 660 0 0,'-24'-5'1492'0'0,"-13"-3"1759"0"0,17 6 7705 0 0,109 4-6667 0 0,111-10 0 0 0,-86-5-1578 0 0,204-50-1 0 0,-256 41-2675 0 0,-57 19-2228 0 0,-9 3-620 0 0,-9 3 274 0 0,-33 18-4126 0 0,13-8 3891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200"/>
    </inkml:context>
    <inkml:brush xml:id="br0">
      <inkml:brushProperty name="width" value="0.05" units="cm"/>
      <inkml:brushProperty name="height" value="0.05" units="cm"/>
      <inkml:brushProperty name="color" value="#E71224"/>
    </inkml:brush>
  </inkml:definitions>
  <inkml:trace contextRef="#ctx0" brushRef="#br0">22 1 988 0 0,'-21'0'20012'0'0,"20"11"-21032"0"0,2 52 5125 0 0,1-41-3565 0 0,0 0 1 0 0,7 27-1 0 0,-9-45-832 0 0,4 13-1088 0 0,-3-17 1087 0 0,-1 1 1 0 0,0-1-1 0 0,0 1 1 0 0,0-1-1 0 0,1 1 1 0 0,-1-1-1 0 0,0 1 1 0 0,1-1-1 0 0,-1 0 1 0 0,0 1 0 0 0,1-1-1 0 0,-1 1 1 0 0,1-1-1 0 0,-1 0 1 0 0,0 0-1 0 0,1 1 1 0 0,-1-1-1 0 0,1 0 1 0 0,-1 0-1 0 0,1 1 1 0 0,-1-1-1 0 0,1 0 1 0 0,-1 0-1 0 0,1 0 1 0 0,-1 0 0 0 0,1 0-1 0 0,-1 0 1 0 0,1 0-1 0 0,-1 0 1 0 0,1 0-1 0 0,0 0 1 0 0,6-1-2222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541"/>
    </inkml:context>
    <inkml:brush xml:id="br0">
      <inkml:brushProperty name="width" value="0.05" units="cm"/>
      <inkml:brushProperty name="height" value="0.05" units="cm"/>
      <inkml:brushProperty name="color" value="#E71224"/>
    </inkml:brush>
  </inkml:definitions>
  <inkml:trace contextRef="#ctx0" brushRef="#br0">91 128 4 0 0,'-20'-5'1343'0'0,"-19"-7"2899"0"0,36 11-3303 0 0,0 0 0 0 0,0 0-1 0 0,0-1 1 0 0,0 0 0 0 0,1 1-1 0 0,-1-1 1 0 0,0 0 0 0 0,1 0-1 0 0,-4-4 1458 0 0,6 4-2147 0 0,0 1 0 0 0,1 0 1 0 0,-1 0-1 0 0,1-1 0 0 0,0 1 1 0 0,-1 0-1 0 0,1 0 0 0 0,0 0 1 0 0,-1 0-1 0 0,1 0 0 0 0,0 0 1 0 0,0 0-1 0 0,0 0 0 0 0,0 0 1 0 0,0 0-1 0 0,0 1 0 0 0,0-1 1 0 0,0 0-1 0 0,1 1 0 0 0,-1-1 1 0 0,0 1-1 0 0,0-1 0 0 0,0 1 1 0 0,2-1-1 0 0,34-9 1494 0 0,-34 10-1513 0 0,114-21 3244 0 0,-15 3-2660 0 0,-35 4-6171 0 0,-46 11-1479 0 0,-10 2 3967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900"/>
    </inkml:context>
    <inkml:brush xml:id="br0">
      <inkml:brushProperty name="width" value="0.05" units="cm"/>
      <inkml:brushProperty name="height" value="0.05" units="cm"/>
      <inkml:brushProperty name="color" value="#E71224"/>
    </inkml:brush>
  </inkml:definitions>
  <inkml:trace contextRef="#ctx0" brushRef="#br0">112 0 168 0 0,'0'0'8561'0'0,"-3"1"-7085"0"0,0 0-870 0 0,0 0 1 0 0,0 0-1 0 0,0 1 0 0 0,0 0 1 0 0,0-1-1 0 0,0 1 1 0 0,1 0-1 0 0,-1 1 0 0 0,0-1 1 0 0,1 0-1 0 0,0 1 1 0 0,0-1-1 0 0,0 1 0 0 0,0 0 1 0 0,-3 5-1 0 0,-7 12 944 0 0,0 1-1 0 0,2 0 1 0 0,-12 36-1 0 0,20-51-1378 0 0,0-1-1 0 0,1 1 1 0 0,-1 0-1 0 0,2 0 0 0 0,-1 0 1 0 0,1 0-1 0 0,-1 0 1 0 0,2 0-1 0 0,-1 0 1 0 0,1 0-1 0 0,0 0 1 0 0,0 0-1 0 0,0 0 0 0 0,1 0 1 0 0,0-1-1 0 0,0 1 1 0 0,0-1-1 0 0,1 1 1 0 0,5 7-1 0 0,-5-9-117 0 0,1-1 0 0 0,0 1 0 0 0,-1-1 0 0 0,1 0 0 0 0,1 0 0 0 0,-1 0 0 0 0,0-1 0 0 0,1 1 0 0 0,-1-1 0 0 0,1 0 0 0 0,0-1 0 0 0,-1 1 0 0 0,1-1 0 0 0,0 0 0 0 0,0 0 0 0 0,0 0 0 0 0,0-1 1 0 0,9 0-1 0 0,-4 0-450 0 0,-1 0 1 0 0,1-1 0 0 0,0 0-1 0 0,-1-1 1 0 0,1 0-1 0 0,-1 0 1 0 0,0-1 0 0 0,17-7-1 0 0,-20 7-781 0 0,9-6-545 0 0,-2-4-9729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227"/>
    </inkml:context>
    <inkml:brush xml:id="br0">
      <inkml:brushProperty name="width" value="0.05" units="cm"/>
      <inkml:brushProperty name="height" value="0.05" units="cm"/>
      <inkml:brushProperty name="color" value="#E71224"/>
    </inkml:brush>
  </inkml:definitions>
  <inkml:trace contextRef="#ctx0" brushRef="#br0">51 17 188 0 0,'-32'-1'4903'0'0,"13"2"9960"0"0,23-2-13993 0 0,17 0 320 0 0,32-2 1059 0 0,-19-4-9476 0 0,-26 3 1952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603"/>
    </inkml:context>
    <inkml:brush xml:id="br0">
      <inkml:brushProperty name="width" value="0.05" units="cm"/>
      <inkml:brushProperty name="height" value="0.05" units="cm"/>
      <inkml:brushProperty name="color" value="#E71224"/>
    </inkml:brush>
  </inkml:definitions>
  <inkml:trace contextRef="#ctx0" brushRef="#br0">38 59 108 0 0,'-5'0'1738'0'0,"-27"-13"12897"0"0,45 6-10818 0 0,18-8-123 0 0,-10 10-1427 0 0,36-5 1 0 0,-23 6-4581 0 0,-4 1-6302 0 0,-25 2 5597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399"/>
    </inkml:context>
    <inkml:brush xml:id="br0">
      <inkml:brushProperty name="width" value="0.05" units="cm"/>
      <inkml:brushProperty name="height" value="0.05" units="cm"/>
      <inkml:brushProperty name="color" value="#5B2D90"/>
    </inkml:brush>
  </inkml:definitions>
  <inkml:trace contextRef="#ctx0" brushRef="#br0">50 373 200 0 0,'-7'14'978'0'0,"-5"10"2150"0"0,-9 28-1 0 0,19-45-1890 0 0,0 0-1 0 0,0 1 0 0 0,1-1 0 0 0,0 0 0 0 0,0 8 1 0 0,1-15-1057 0 0,0 1-1 0 0,0-1 1 0 0,0 1 0 0 0,0-1 0 0 0,0 1 0 0 0,0-1 0 0 0,0 1 0 0 0,0-1 0 0 0,0 1 0 0 0,0-1 0 0 0,0 1-1 0 0,0-1 1 0 0,0 1 0 0 0,0-1 0 0 0,1 1 0 0 0,-1-1 0 0 0,0 0 0 0 0,0 1 0 0 0,0-1 0 0 0,1 1 0 0 0,-1-1-1 0 0,0 0 1 0 0,1 1 0 0 0,-1-1 0 0 0,0 0 0 0 0,1 1 0 0 0,-1-1 0 0 0,1 0 0 0 0,0 1 0 0 0,12-6 2360 0 0,9-20-362 0 0,-13 8-1562 0 0,0-1 1 0 0,-1-1-1 0 0,-2 1 0 0 0,0-1 0 0 0,6-30 0 0 0,7-101 1087 0 0,-19 114-1176 0 0,-5-60 0 0 0,0 35-86 0 0,5 48-189 0 0,4 28-220 0 0,6 28-23 0 0,12 11-40 0 0,2 0 1 0 0,3-2 0 0 0,2-1 0 0 0,69 93 0 0 0,-89-133-95 0 0,0 0-1 0 0,1-1 1 0 0,12 9 0 0 0,-19-16 58 0 0,1 0 0 0 0,0 0 0 0 0,0-1 0 0 0,0 1 0 0 0,0-1 0 0 0,0 0 1 0 0,0 0-1 0 0,0-1 0 0 0,1 1 0 0 0,-1-1 0 0 0,1 0 0 0 0,-1 0 0 0 0,5 0 0 0 0,-8-1 54 0 0,0 0-1 0 0,0 0 0 0 0,0 0 0 0 0,0 0 1 0 0,0 0-1 0 0,0 0 0 0 0,0 0 0 0 0,0 0 1 0 0,0 0-1 0 0,0 0 0 0 0,0-1 0 0 0,0 1 1 0 0,-1 0-1 0 0,1-1 0 0 0,0 1 0 0 0,0-1 1 0 0,0 1-1 0 0,-1-1 0 0 0,1 1 1 0 0,0-1-1 0 0,0 1 0 0 0,-1-1 0 0 0,1 0 1 0 0,0 1-1 0 0,-1-1 0 0 0,1 0 0 0 0,-1 0 1 0 0,1 0-1 0 0,-1 1 0 0 0,1-1 0 0 0,-1 0 1 0 0,0 0-1 0 0,1 0 0 0 0,-1 0 0 0 0,0 0 1 0 0,0 0-1 0 0,0 0 0 0 0,0 1 0 0 0,0-1 1 0 0,1 0-1 0 0,-2 0 0 0 0,1 0 0 0 0,0-2 1 0 0,0 1-5 0 0,-1-1 1 0 0,0 0 0 0 0,0 0-1 0 0,0 1 1 0 0,0-1 0 0 0,0 0-1 0 0,0 1 1 0 0,-1-1 0 0 0,1 1-1 0 0,-1 0 1 0 0,0 0 0 0 0,-3-5-1 0 0,-2 2-5 0 0,-1 0 0 0 0,1 0 0 0 0,-1 1 0 0 0,0-1-1 0 0,0 2 1 0 0,-1-1 0 0 0,1 1 0 0 0,-17-3-1 0 0,1 1-41 0 0,-49-4-1 0 0,53 7-163 0 0,1 1-1 0 0,0 1 1 0 0,-1 0 0 0 0,1 2 0 0 0,0 0 0 0 0,0 1 0 0 0,0 1 0 0 0,-19 7 0 0 0,37-11 152 0 0,1 0 1 0 0,0 0-1 0 0,-1 0 1 0 0,1 1-1 0 0,0-1 1 0 0,-1 0-1 0 0,1 0 1 0 0,0 0 0 0 0,-1 0-1 0 0,1 0 1 0 0,0 0-1 0 0,0 1 1 0 0,-1-1-1 0 0,1 0 1 0 0,0 0 0 0 0,0 0-1 0 0,-1 1 1 0 0,1-1-1 0 0,0 0 1 0 0,0 0-1 0 0,0 1 1 0 0,-1-1 0 0 0,1 0-1 0 0,0 0 1 0 0,0 1-1 0 0,0-1 1 0 0,0 0-1 0 0,0 1 1 0 0,0-1 0 0 0,-1 0-1 0 0,1 1 1 0 0,0-1-1 0 0,0 0 1 0 0,0 1-1 0 0,10 5-3084 0 0,19 1-3090 0 0,-9-6 3639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832"/>
    </inkml:context>
    <inkml:brush xml:id="br0">
      <inkml:brushProperty name="width" value="0.05" units="cm"/>
      <inkml:brushProperty name="height" value="0.05" units="cm"/>
      <inkml:brushProperty name="color" value="#5B2D90"/>
    </inkml:brush>
  </inkml:definitions>
  <inkml:trace contextRef="#ctx0" brushRef="#br0">228 20 640 0 0,'-3'-2'446'0'0,"1"0"0"0"0,-1 0 0 0 0,0 0-1 0 0,0 0 1 0 0,0 1 0 0 0,0-1 0 0 0,0 1 0 0 0,0 0 0 0 0,0 0 0 0 0,0 0-1 0 0,-1 0 1 0 0,1 0 0 0 0,0 1 0 0 0,-1-1 0 0 0,1 1 0 0 0,0 0 0 0 0,-1 0-1 0 0,1 0 1 0 0,0 1 0 0 0,-1-1 0 0 0,1 1 0 0 0,0 0 0 0 0,-1 0 0 0 0,-2 1-1 0 0,-5 2 320 0 0,0 0 0 0 0,0 0 0 0 0,0 1 0 0 0,1 1 0 0 0,-16 11 0 0 0,20-14-560 0 0,1 1 0 0 0,1 0 0 0 0,-1 0 0 0 0,1 0 0 0 0,-1 1 0 0 0,1 0 0 0 0,0-1 0 0 0,1 1 0 0 0,-1 0 0 0 0,1 1 0 0 0,0-1 0 0 0,0 1 0 0 0,1-1 0 0 0,0 1 0 0 0,0 0 1 0 0,0 0-1 0 0,0 0 0 0 0,1 0 0 0 0,0 0 0 0 0,1 0 0 0 0,-1 1 0 0 0,1-1 0 0 0,0 0 0 0 0,1 0 0 0 0,-1 0 0 0 0,1 0 0 0 0,1 0 0 0 0,-1 0 0 0 0,1 0 0 0 0,0 0 0 0 0,0 0 1 0 0,1 0-1 0 0,-1-1 0 0 0,1 1 0 0 0,0-1 0 0 0,1 0 0 0 0,0 0 0 0 0,-1 0 0 0 0,2 0 0 0 0,-1-1 0 0 0,0 0 0 0 0,1 0 0 0 0,5 4 0 0 0,-2-3-200 0 0,1 0 1 0 0,-1 0-1 0 0,1-1 0 0 0,0 0 0 0 0,0-1 0 0 0,1 0 0 0 0,-1-1 0 0 0,0 1 0 0 0,1-2 0 0 0,0 1 0 0 0,-1-1 0 0 0,16-1 1 0 0,-10 0-936 0 0,0-1 1 0 0,-1-1 0 0 0,1 0-1 0 0,0-1 1 0 0,-1 0 0 0 0,0-1 0 0 0,24-10-1 0 0,-10-2-4337 0 0,-14 7 3077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158"/>
    </inkml:context>
    <inkml:brush xml:id="br0">
      <inkml:brushProperty name="width" value="0.05" units="cm"/>
      <inkml:brushProperty name="height" value="0.05" units="cm"/>
      <inkml:brushProperty name="color" value="#5B2D90"/>
    </inkml:brush>
  </inkml:definitions>
  <inkml:trace contextRef="#ctx0" brushRef="#br0">13 18 960 0 0,'-11'-18'23372'0'0,"10"76"-19737"0"0,4-32-2701 0 0,1-1 0 0 0,7 26 0 0 0,-8-41-823 0 0,0 0 1 0 0,1 0-1 0 0,0-1 1 0 0,0 0-1 0 0,1 1 0 0 0,0-2 1 0 0,1 1-1 0 0,6 8 1 0 0,9-4-1820 0 0,-8-10-1833 0 0,-3-6-5854 0 0,-5-1 6460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549"/>
    </inkml:context>
    <inkml:brush xml:id="br0">
      <inkml:brushProperty name="width" value="0.05" units="cm"/>
      <inkml:brushProperty name="height" value="0.05" units="cm"/>
      <inkml:brushProperty name="color" value="#5B2D90"/>
    </inkml:brush>
  </inkml:definitions>
  <inkml:trace contextRef="#ctx0" brushRef="#br0">74 124 208 0 0,'-13'-5'1129'0'0,"-18"-6"3557"0"0,2-7 8981 0 0,34 13-11647 0 0,6-3-289 0 0,7 1-719 0 0,1 1 1 0 0,0 2 0 0 0,0-1-1 0 0,28-1 1 0 0,6-2-115 0 0,186-30 2184 0 0,-234 37-3066 0 0,1 0 1 0 0,0 1 0 0 0,0 0 0 0 0,-1 0 0 0 0,1 1 0 0 0,0-1-1 0 0,-1 1 1 0 0,1 0 0 0 0,0 1 0 0 0,-1-1 0 0 0,1 1-1 0 0,-1 0 1 0 0,0 1 0 0 0,0-1 0 0 0,0 1 0 0 0,9 6 0 0 0,-1 3-44 0 0,1 0 0 0 0,-2 1 1 0 0,0 0-1 0 0,11 16 1 0 0,12 13-4307 0 0,-28-34 1218 0 0,1-1 0 0 0,15 13-1 0 0,-16-15-133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875"/>
    </inkml:context>
    <inkml:brush xml:id="br0">
      <inkml:brushProperty name="width" value="0.05" units="cm"/>
      <inkml:brushProperty name="height" value="0.05" units="cm"/>
      <inkml:brushProperty name="color" value="#5B2D90"/>
    </inkml:brush>
  </inkml:definitions>
  <inkml:trace contextRef="#ctx0" brushRef="#br0">211 259 564 0 0,'-18'-31'2496'0'0,"-2"0"-1"0"0,-41-49 1 0 0,-21-3 7167 0 0,77 79-8652 0 0,3 2-589 0 0,0 1 1 0 0,0-1-1 0 0,0 0 1 0 0,0 0-1 0 0,0 0 0 0 0,0 0 1 0 0,0 0-1 0 0,0 0 1 0 0,1-1-1 0 0,-1 1 0 0 0,1-1 1 0 0,-1-2-1 0 0,6 7-1149 0 0,2 1-436 0 0,1 1-1 0 0,-1 1 0 0 0,0-1 0 0 0,0 1 1 0 0,7 6-1 0 0,-6-4-697 0 0,5 3-652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2.747"/>
    </inkml:context>
    <inkml:brush xml:id="br0">
      <inkml:brushProperty name="width" value="0.05" units="cm"/>
      <inkml:brushProperty name="height" value="0.05" units="cm"/>
    </inkml:brush>
  </inkml:definitions>
  <inkml:trace contextRef="#ctx0" brushRef="#br0">110 28 1048 0 0,'-37'18'1664'0'0,"-10"6"2051"0"0,22-3 7437 0 0,34-19-8906 0 0,11-3-1378 0 0,218-40 4069 0 0,4 10-9074 0 0,-163 20-2118 0 0,-43 3 3642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203"/>
    </inkml:context>
    <inkml:brush xml:id="br0">
      <inkml:brushProperty name="width" value="0.05" units="cm"/>
      <inkml:brushProperty name="height" value="0.05" units="cm"/>
      <inkml:brushProperty name="color" value="#5B2D90"/>
    </inkml:brush>
  </inkml:definitions>
  <inkml:trace contextRef="#ctx0" brushRef="#br0">1 0 468 0 0,'9'14'1597'0'0,"1"0"0"0"0,-2 0 1 0 0,0 1-1 0 0,0 0 0 0 0,5 18 0 0 0,9 16 1065 0 0,-8-20-1163 0 0,10 21 2797 0 0,2-2 0 0 0,57 83 0 0 0,-82-131-4181 0 0,-1 1 0 0 0,1 0 0 0 0,-1 0 0 0 0,1 0-1 0 0,0-1 1 0 0,-1 1 0 0 0,1 0 0 0 0,0-1-1 0 0,0 1 1 0 0,-1-1 0 0 0,1 1 0 0 0,0-1 0 0 0,0 1-1 0 0,0-1 1 0 0,0 1 0 0 0,0-1 0 0 0,-1 0-1 0 0,1 1 1 0 0,0-1 0 0 0,0 0 0 0 0,0 0 0 0 0,0 0-1 0 0,0 0 1 0 0,2 0 0 0 0,-2 0-27 0 0,0-1 1 0 0,0 1-1 0 0,1-1 0 0 0,-1 0 1 0 0,0 0-1 0 0,0 1 0 0 0,0-1 1 0 0,0 0-1 0 0,0 0 0 0 0,0 0 1 0 0,0 0-1 0 0,-1 0 0 0 0,1 0 1 0 0,0 0-1 0 0,1-3 0 0 0,2-6 136 0 0,1 0 0 0 0,-1 0 0 0 0,3-17 0 0 0,-4 19-1 0 0,7-29-144 0 0,2-5 14 0 0,26-62 0 0 0,-37 101-581 0 0,1 0 0 0 0,-1 0 0 0 0,1 0 1 0 0,0 0-1 0 0,0 0 0 0 0,0 0 0 0 0,0 0 0 0 0,1 0 0 0 0,-1 1 0 0 0,1-1 1 0 0,-1 1-1 0 0,1 0 0 0 0,0 0 0 0 0,0 0 0 0 0,0 0 0 0 0,0 0 0 0 0,0 1 1 0 0,1 0-1 0 0,-1-1 0 0 0,0 1 0 0 0,1 0 0 0 0,-1 0 0 0 0,1 1 0 0 0,-1-1 1 0 0,1 1-1 0 0,-1 0 0 0 0,6 0 0 0 0,6 0-2786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736"/>
    </inkml:context>
    <inkml:brush xml:id="br0">
      <inkml:brushProperty name="width" value="0.05" units="cm"/>
      <inkml:brushProperty name="height" value="0.05" units="cm"/>
      <inkml:brushProperty name="color" value="#5B2D90"/>
    </inkml:brush>
  </inkml:definitions>
  <inkml:trace contextRef="#ctx0" brushRef="#br0">47 192 680 0 0,'-3'10'1930'0'0,"0"-1"0"0"0,1 1 0 0 0,0-1 0 0 0,0 1 0 0 0,1 0 0 0 0,0 0 0 0 0,1 0 0 0 0,1 18 1 0 0,-2 31 4950 0 0,2-42-4074 0 0,0-10 2156 0 0,10-48-4944 0 0,-2-1-1 0 0,-1 1 0 0 0,3-66 1 0 0,-3 23-28 0 0,-1 21 9 0 0,-8 63 0 0 0,1 0 0 0 0,0 0 0 0 0,0 0 0 0 0,0 0 0 0 0,0 0 0 0 0,0 0 0 0 0,0 0 0 0 0,0-1 0 0 0,0 1 0 0 0,1 0 0 0 0,-1 0 0 0 0,0 0 0 0 0,0 0 0 0 0,0 0 0 0 0,0 0 0 0 0,0 0 0 0 0,0 0 0 0 0,0 0 0 0 0,0 0 0 0 0,0-1 0 0 0,0 1 0 0 0,0 0 0 0 0,0 0 0 0 0,0 0 0 0 0,0 0 0 0 0,0 0 0 0 0,0 0 0 0 0,0 0 0 0 0,1 0 0 0 0,-1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 0 0 0,0 1 0 0 0,0-1 0 0 0,0 0 0 0 0,7 10 0 0 0,0 0 0 0 0,-1 1 0 0 0,-1 0 0 0 0,1 0 0 0 0,-2 0 0 0 0,4 12 0 0 0,3 7 0 0 0,0-6-145 0 0,0 0-1 0 0,2-1 1 0 0,1 0 0 0 0,0-1-1 0 0,2 0 1 0 0,19 19-1 0 0,-27-31 65 0 0,1-2 0 0 0,0 1-1 0 0,0-1 1 0 0,1 0 0 0 0,0-1-1 0 0,1 0 1 0 0,0-1-1 0 0,0 0 1 0 0,0-1 0 0 0,1 0-1 0 0,-1-1 1 0 0,1 0 0 0 0,0-1-1 0 0,24 4 1 0 0,-34-7-17 0 0,-1 0-1 0 0,1 0 1 0 0,0 0 0 0 0,-1 0-1 0 0,1 0 1 0 0,-1 0 0 0 0,1 0 0 0 0,-1-1-1 0 0,1 1 1 0 0,-1-1 0 0 0,1 1-1 0 0,-1-1 1 0 0,1 1 0 0 0,-1-1 0 0 0,1 0-1 0 0,-1 0 1 0 0,0 0 0 0 0,0 1 0 0 0,3-4-1 0 0,-4 2-19 0 0,-2-1 128 0 0,1 0 0 0 0,-1 0 0 0 0,0 0 0 0 0,-1 1 1 0 0,1-1-1 0 0,0 0 0 0 0,-1 1 0 0 0,1 0 1 0 0,-1-1-1 0 0,0 1 0 0 0,0 0 0 0 0,0 0 1 0 0,-6-2-1 0 0,2 0 31 0 0,-7-3 55 0 0,-1 0 1 0 0,0 1-1 0 0,0 0 0 0 0,0 1 0 0 0,-1 1 1 0 0,0 0-1 0 0,0 2 0 0 0,-18-2 0 0 0,3 2 55 0 0,0 2 0 0 0,0 1-1 0 0,-39 6 1 0 0,56-5-203 0 0,0 1-1 0 0,-18 6 1 0 0,29-8-169 0 0,0-1-1 0 0,0 2 1 0 0,0-1-1 0 0,0 0 1 0 0,0 1-1 0 0,0-1 1 0 0,1 1-1 0 0,-1 0 1 0 0,1 0-1 0 0,-1 0 1 0 0,1 0-1 0 0,0 0 1 0 0,0 0-1 0 0,-1 1 1 0 0,2-1-1 0 0,-4 6 1 0 0,4-7-154 0 0,1 0 1 0 0,0-1-1 0 0,0 1 1 0 0,0 0-1 0 0,-1-1 1 0 0,1 1-1 0 0,0 0 1 0 0,0 0-1 0 0,0-1 1 0 0,0 1-1 0 0,1 0 1 0 0,-1 0 0 0 0,0-1-1 0 0,0 1 1 0 0,0 0-1 0 0,0-1 1 0 0,1 1-1 0 0,-1 0 1 0 0,0-1-1 0 0,1 1 1 0 0,-1-1-1 0 0,1 1 1 0 0,0 0-1 0 0,1 4-2572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028"/>
    </inkml:context>
    <inkml:brush xml:id="br0">
      <inkml:brushProperty name="width" value="0.05" units="cm"/>
      <inkml:brushProperty name="height" value="0.05" units="cm"/>
      <inkml:brushProperty name="color" value="#5B2D90"/>
    </inkml:brush>
  </inkml:definitions>
  <inkml:trace contextRef="#ctx0" brushRef="#br0">0 1 468 0 0,'2'1'7830'0'0,"0"7"-3411"0"0,10 52-160 0 0,-11-46-3760 0 0,2 0 0 0 0,0 0 1 0 0,7 21-1 0 0,0-11-2774 0 0,2 0-3513 0 0,-10-20 3919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492"/>
    </inkml:context>
    <inkml:brush xml:id="br0">
      <inkml:brushProperty name="width" value="0.05" units="cm"/>
      <inkml:brushProperty name="height" value="0.05" units="cm"/>
      <inkml:brushProperty name="color" value="#5B2D90"/>
    </inkml:brush>
  </inkml:definitions>
  <inkml:trace contextRef="#ctx0" brushRef="#br0">27 104 980 0 0,'-2'-1'439'0'0,"0"0"-1"0"0,0-1 1 0 0,0 1-1 0 0,0 0 1 0 0,1-1 0 0 0,-1 0-1 0 0,1 1 1 0 0,-1-1-1 0 0,1 0 1 0 0,-1 1 0 0 0,1-1-1 0 0,0 0 1 0 0,0 0-1 0 0,0 0 1 0 0,0 0 0 0 0,-1-5-1 0 0,2 6-170 0 0,0-1 0 0 0,0 1 0 0 0,0-1 0 0 0,0 0 0 0 0,0 1 0 0 0,1-1 0 0 0,-1 1 0 0 0,1-1 0 0 0,-1 1 0 0 0,1-1 0 0 0,-1 1 0 0 0,1-1-1 0 0,0 1 1 0 0,0 0 0 0 0,0-1 0 0 0,0 1 0 0 0,0 0 0 0 0,0 0 0 0 0,0 0 0 0 0,0 0 0 0 0,0 0 0 0 0,0 0 0 0 0,1 0 0 0 0,2-2 0 0 0,5-2 217 0 0,1 0 1 0 0,0 0-1 0 0,0 1 0 0 0,0 0 1 0 0,1 1-1 0 0,0 0 1 0 0,-1 1-1 0 0,1 0 0 0 0,0 1 1 0 0,0 0-1 0 0,0 0 1 0 0,0 1-1 0 0,0 1 0 0 0,0 0 1 0 0,14 3-1 0 0,3 1 61 0 0,-1 2-1 0 0,1 1 0 0 0,-1 1 0 0 0,45 22 1 0 0,-53-21-193 0 0,0 0 0 0 0,18 15 0 0 0,-31-21-242 0 0,0 0 0 0 0,0 1 0 0 0,-1 0 0 0 0,0 1 1 0 0,0-1-1 0 0,0 1 0 0 0,0 0 0 0 0,-1 0 0 0 0,6 11 1 0 0,-9-15-89 0 0,0 1 1 0 0,0-1 0 0 0,-1 1 0 0 0,1-1 0 0 0,-1 1 0 0 0,1-1 0 0 0,-1 1 0 0 0,0-1 0 0 0,0 1 0 0 0,0-1 0 0 0,0 1 0 0 0,0-1 0 0 0,0 1 0 0 0,-1-1 0 0 0,1 1-1 0 0,-1-1 1 0 0,-2 5 0 0 0,1-3-14 0 0,0 0-1 0 0,-1 0 0 0 0,1 0 0 0 0,-1-1 1 0 0,0 1-1 0 0,0-1 0 0 0,-1 1 0 0 0,1-1 0 0 0,-5 3 1 0 0,-4 2-30 0 0,0-1 1 0 0,0 0 0 0 0,0-1 0 0 0,-1-1-1 0 0,-21 7 1 0 0,11-6-163 0 0,-1-2-1 0 0,0 0 1 0 0,0-2 0 0 0,-1 0-1 0 0,1-2 1 0 0,0-1 0 0 0,0-1-1 0 0,-48-9 1 0 0,71 11-332 0 0,-4 0-210 0 0,3 0 123 0 0,55-1-10288 0 0,-32-3 8517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816"/>
    </inkml:context>
    <inkml:brush xml:id="br0">
      <inkml:brushProperty name="width" value="0.05" units="cm"/>
      <inkml:brushProperty name="height" value="0.05" units="cm"/>
      <inkml:brushProperty name="color" value="#5B2D90"/>
    </inkml:brush>
  </inkml:definitions>
  <inkml:trace contextRef="#ctx0" brushRef="#br0">0 16 908 0 0,'11'-15'11688'0'0,"-9"15"-11236"0"0,-1 1 0 0 0,1 0 0 0 0,-1-1 0 0 0,1 1 0 0 0,-1 0 0 0 0,1 0 0 0 0,-1 0 0 0 0,0 0 0 0 0,0 0 0 0 0,1 0-1 0 0,-1 0 1 0 0,0 0 0 0 0,0 1 0 0 0,0-1 0 0 0,0 0 0 0 0,-1 1 0 0 0,1-1 0 0 0,0 1 0 0 0,0 1 0 0 0,14 39 2577 0 0,-3-7-1855 0 0,10-2-4100 0 0,-2-15-4279 0 0,-12-14 4511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190"/>
    </inkml:context>
    <inkml:brush xml:id="br0">
      <inkml:brushProperty name="width" value="0.05" units="cm"/>
      <inkml:brushProperty name="height" value="0.05" units="cm"/>
      <inkml:brushProperty name="color" value="#5B2D90"/>
    </inkml:brush>
  </inkml:definitions>
  <inkml:trace contextRef="#ctx0" brushRef="#br0">77 122 400 0 0,'-27'-30'2776'0'0,"20"22"-651"0"0,0 0-1 0 0,0 0 1 0 0,0 0-1 0 0,1-1 1 0 0,-7-13-1 0 0,12 21-1920 0 0,1 0 0 0 0,0 1 0 0 0,0-1 0 0 0,-1 0 0 0 0,1 1 0 0 0,0-1 0 0 0,0 0 0 0 0,0 1 0 0 0,0-1 0 0 0,-1 0 0 0 0,1 1 0 0 0,0-1 0 0 0,0 0 0 0 0,0 1 0 0 0,1-1 0 0 0,-1 0 0 0 0,0 1 0 0 0,0-1 0 0 0,0 0-1 0 0,0 1 1 0 0,1-1 0 0 0,-1 0 0 0 0,0 1 0 0 0,1-1 0 0 0,-1 1 0 0 0,0-1 0 0 0,1 1 0 0 0,0-2 0 0 0,0 1-18 0 0,1 0 0 0 0,-1 0 0 0 0,1 0 0 0 0,-1 1 0 0 0,1-1 0 0 0,0 0 0 0 0,-1 1-1 0 0,1-1 1 0 0,0 1 0 0 0,-1 0 0 0 0,4-1 0 0 0,1 1-325 0 0,1 0 1 0 0,0 0-1 0 0,0 0 0 0 0,0 1 0 0 0,9 2 0 0 0,12 6-4202 0 0,41 18 0 0 0,-44-16 1848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531"/>
    </inkml:context>
    <inkml:brush xml:id="br0">
      <inkml:brushProperty name="width" value="0.05" units="cm"/>
      <inkml:brushProperty name="height" value="0.05" units="cm"/>
      <inkml:brushProperty name="color" value="#5B2D90"/>
    </inkml:brush>
  </inkml:definitions>
  <inkml:trace contextRef="#ctx0" brushRef="#br0">20 192 1120 0 0,'-16'71'8874'0'0,"13"-47"-2506"0"0,2 0 4007 0 0,4-48-9738 0 0,1 0 0 0 0,0 0 0 0 0,9-24 0 0 0,-7 25-396 0 0,0 1 0 0 0,2 1 0 0 0,16-34-1 0 0,-20 49-183 0 0,0 0 0 0 0,0 0 1 0 0,0 0-1 0 0,0 1 0 0 0,1 0 0 0 0,0 0 0 0 0,6-5 0 0 0,-8 7-29 0 0,1 1-1 0 0,-1 0 1 0 0,1 0 0 0 0,0 0 0 0 0,-1 0 0 0 0,1 1 0 0 0,0-1 0 0 0,0 1 0 0 0,0 0-1 0 0,0 0 1 0 0,0 1 0 0 0,0-1 0 0 0,6 1 0 0 0,-8-1-17 0 0,-1 1 1 0 0,1 0 0 0 0,0 0-1 0 0,0 0 1 0 0,0 1-1 0 0,0-1 1 0 0,0 0-1 0 0,-1 1 1 0 0,1-1 0 0 0,0 1-1 0 0,0 0 1 0 0,-1-1-1 0 0,1 1 1 0 0,0 0 0 0 0,-1 0-1 0 0,1 0 1 0 0,-1 0-1 0 0,1 0 1 0 0,-1 1-1 0 0,1-1 1 0 0,-1 0 0 0 0,2 3-1 0 0,-2-2-15 0 0,0 1 0 0 0,0-1-1 0 0,-1 1 1 0 0,1-1 0 0 0,0 0 0 0 0,-1 1-1 0 0,0-1 1 0 0,0 1 0 0 0,1-1 0 0 0,-1 1-1 0 0,-1-1 1 0 0,1 1 0 0 0,0-1-1 0 0,-2 5 1 0 0,0 2-110 0 0,-1 1 0 0 0,-1-1 0 0 0,0 0 0 0 0,0 0 0 0 0,-1-1 0 0 0,0 0 0 0 0,-9 13 0 0 0,3-10-165 0 0,0 0 1 0 0,-1 0-1 0 0,0-1 1 0 0,0-1-1 0 0,-1 0 1 0 0,0-1-1 0 0,-1 0 0 0 0,-21 8 1 0 0,35-16 274 0 0,-1 0 0 0 0,1 0 0 0 0,0 0 0 0 0,0 0 0 0 0,0 1 1 0 0,0-1-1 0 0,-1 0 0 0 0,1 0 0 0 0,0 0 0 0 0,0 0 0 0 0,0 0 0 0 0,0 0 0 0 0,0 0 1 0 0,0 1-1 0 0,-1-1 0 0 0,1 0 0 0 0,0 0 0 0 0,0 0 0 0 0,0 0 0 0 0,0 0 0 0 0,0 1 0 0 0,0-1 1 0 0,0 0-1 0 0,0 0 0 0 0,0 0 0 0 0,0 0 0 0 0,0 1 0 0 0,0-1 0 0 0,0 0 0 0 0,-1 0 1 0 0,1 0-1 0 0,1 1 0 0 0,-1-1 0 0 0,0 0 0 0 0,0 0 0 0 0,0 0 0 0 0,0 0 0 0 0,0 1 0 0 0,0-1 1 0 0,0 0-1 0 0,0 0 0 0 0,8 9 62 0 0,18 8 355 0 0,-21-14-302 0 0,14 10 522 0 0,-1 1-1 0 0,27 27 1 0 0,5 3 478 0 0,-47-41-1348 0 0,0-1-1 0 0,0 0 1 0 0,1 1 0 0 0,0-2-1 0 0,-1 1 1 0 0,1 0 0 0 0,0-1-1 0 0,0 1 1 0 0,6 0-1 0 0,7 0-3938 0 0,1-4-3922 0 0,-2 0 5241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932"/>
    </inkml:context>
    <inkml:brush xml:id="br0">
      <inkml:brushProperty name="width" value="0.05" units="cm"/>
      <inkml:brushProperty name="height" value="0.05" units="cm"/>
      <inkml:brushProperty name="color" value="#5B2D90"/>
    </inkml:brush>
  </inkml:definitions>
  <inkml:trace contextRef="#ctx0" brushRef="#br0">155 36 120 0 0,'-4'-5'402'0'0,"2"2"808"0"0,0 0 0 0 0,0-1 0 0 0,-1 2 0 0 0,1-1 1 0 0,-1 0-1 0 0,1 0 0 0 0,-1 1 0 0 0,-4-4 0 0 0,6 6-830 0 0,0 0-1 0 0,0-1 0 0 0,0 1 1 0 0,0 0-1 0 0,0 0 0 0 0,0-1 1 0 0,0 1-1 0 0,0 0 0 0 0,0 0 1 0 0,0 0-1 0 0,0 0 0 0 0,0 0 1 0 0,0 0-1 0 0,0 0 0 0 0,1 1 1 0 0,-1-1-1 0 0,0 0 0 0 0,-2 1 1 0 0,-13 10 1554 0 0,7-2-1094 0 0,0 1 1 0 0,1-1 0 0 0,0 1-1 0 0,0 1 1 0 0,1 0 0 0 0,-7 14-1 0 0,10-16-496 0 0,0-1-1 0 0,1 1 0 0 0,-1 0 0 0 0,2 0 1 0 0,-1 0-1 0 0,1 0 0 0 0,1 0 1 0 0,0 0-1 0 0,0 14 0 0 0,2-15-205 0 0,0-1-1 0 0,0 1 0 0 0,1 0 1 0 0,0 0-1 0 0,1-1 1 0 0,-1 0-1 0 0,2 1 1 0 0,-1-1-1 0 0,1 0 0 0 0,0 0 1 0 0,0-1-1 0 0,1 1 1 0 0,0-1-1 0 0,0 0 1 0 0,0 0-1 0 0,1-1 1 0 0,0 0-1 0 0,11 8 0 0 0,-9-7-120 0 0,0-1 1 0 0,1 0-1 0 0,0-1 0 0 0,0 0 0 0 0,0 0 0 0 0,0-1 0 0 0,1 0 0 0 0,-1 0 0 0 0,1-1 0 0 0,-1 0 0 0 0,1-1 0 0 0,0 0 0 0 0,0-1 1 0 0,16-1-1 0 0,-12-1-367 0 0,-1-1 1 0 0,1 0 0 0 0,-1-1-1 0 0,0-1 1 0 0,0 0-1 0 0,15-8 1 0 0,5-7-3117 0 0,-2-3-3873 0 0,-25 16 1303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307"/>
    </inkml:context>
    <inkml:brush xml:id="br0">
      <inkml:brushProperty name="width" value="0.05" units="cm"/>
      <inkml:brushProperty name="height" value="0.05" units="cm"/>
      <inkml:brushProperty name="color" value="#5B2D90"/>
    </inkml:brush>
  </inkml:definitions>
  <inkml:trace contextRef="#ctx0" brushRef="#br0">68 22 216 0 0,'-6'0'-800'0'0,"-18"0"2121"0"0,-14-2 19682 0 0,69 0-18032 0 0,6 1-931 0 0,29-2 22 0 0,-59 2-2755 0 0,0-1-1 0 0,0 1 1 0 0,13-6-1 0 0,-15 4-238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632"/>
    </inkml:context>
    <inkml:brush xml:id="br0">
      <inkml:brushProperty name="width" value="0.05" units="cm"/>
      <inkml:brushProperty name="height" value="0.05" units="cm"/>
      <inkml:brushProperty name="color" value="#5B2D90"/>
    </inkml:brush>
  </inkml:definitions>
  <inkml:trace contextRef="#ctx0" brushRef="#br0">79 105 544 0 0,'-30'-8'2617'0'0,"0"-1"3180"0"0,12 2 3770 0 0,28-4-6429 0 0,-6 7-2589 0 0,1 0 1 0 0,0 1-1 0 0,0 0 1 0 0,0 0-1 0 0,0 0 1 0 0,0 1 0 0 0,10-3-1 0 0,43-10 1717 0 0,-40 11-1474 0 0,18-4 382 0 0,0 1 0 0 0,39-1-1 0 0,-25 8-4077 0 0,-1 5-4883 0 0,-28-2 4127 0 0,1 0 526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3.094"/>
    </inkml:context>
    <inkml:brush xml:id="br0">
      <inkml:brushProperty name="width" value="0.05" units="cm"/>
      <inkml:brushProperty name="height" value="0.05" units="cm"/>
    </inkml:brush>
  </inkml:definitions>
  <inkml:trace contextRef="#ctx0" brushRef="#br0">47 9 7625 0 0,'-3'-2'5376'0'0,"-9"-5"728"0"0,9 10-5818 0 0,1 0 0 0 0,-1 0 1 0 0,1 0-1 0 0,-1 0 0 0 0,1 0 0 0 0,0 1 0 0 0,0-1 1 0 0,0 1-1 0 0,1-1 0 0 0,-1 1 0 0 0,1 0 0 0 0,0-1 1 0 0,0 1-1 0 0,0 0 0 0 0,1 0 0 0 0,-1 6 0 0 0,-1 7 494 0 0,2 1-1 0 0,2 26 0 0 0,-1-31-499 0 0,1 0 0 0 0,0-1 0 0 0,1 0-1 0 0,1 1 1 0 0,0-1 0 0 0,1 0 0 0 0,0-1-1 0 0,0 1 1 0 0,2-1 0 0 0,13 20 0 0 0,-17-27-185 0 0,0 0 1 0 0,1 0 0 0 0,-1-1-1 0 0,1 1 1 0 0,0 0 0 0 0,0-1-1 0 0,0 0 1 0 0,0 0 0 0 0,1 0-1 0 0,-1-1 1 0 0,1 0 0 0 0,0 0 0 0 0,-1 0-1 0 0,1 0 1 0 0,0 0 0 0 0,0-1-1 0 0,0 0 1 0 0,1 0 0 0 0,-1-1-1 0 0,0 1 1 0 0,0-1 0 0 0,0 0-1 0 0,0-1 1 0 0,1 1 0 0 0,-1-1 0 0 0,0 0-1 0 0,0 0 1 0 0,0 0 0 0 0,8-4-1 0 0,-6 1-104 0 0,0 0 0 0 0,0 0 0 0 0,-1-1 0 0 0,0 0 0 0 0,0 0 0 0 0,0-1 0 0 0,0 1-1 0 0,-1-1 1 0 0,0 0 0 0 0,0-1 0 0 0,-1 1 0 0 0,1-1 0 0 0,-1 0 0 0 0,-1 0 0 0 0,1 0 0 0 0,3-15 0 0 0,0 3-428 0 0,-2 0 0 0 0,-1 0 1 0 0,0-1-1 0 0,-1 0 1 0 0,0-33-1 0 0,-3 49-101 0 0,1-28-1300 0 0,0 12-6531 0 0,4 13 2565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023"/>
    </inkml:context>
    <inkml:brush xml:id="br0">
      <inkml:brushProperty name="width" value="0.05" units="cm"/>
      <inkml:brushProperty name="height" value="0.05" units="cm"/>
      <inkml:brushProperty name="color" value="#5B2D90"/>
    </inkml:brush>
  </inkml:definitions>
  <inkml:trace contextRef="#ctx0" brushRef="#br0">283 2 560 0 0,'-13'-1'1160'0'0,"0"0"0"0"0,1 1 0 0 0,-1 1 1 0 0,0 0-1 0 0,1 1 0 0 0,-1 0 0 0 0,1 1 0 0 0,0 0 0 0 0,0 1 1 0 0,0 1-1 0 0,-18 8 0 0 0,22-9-544 0 0,0 1 0 0 0,0-1 1 0 0,0 1-1 0 0,0 1 0 0 0,1 0 1 0 0,0 0-1 0 0,0 0 0 0 0,1 1 1 0 0,0 0-1 0 0,0 0 0 0 0,0 0 0 0 0,1 1 1 0 0,0 0-1 0 0,0 0 0 0 0,1 1 1 0 0,-4 11-1 0 0,7-17-390 0 0,0 0 1 0 0,0 1-1 0 0,1-1 0 0 0,0 0 0 0 0,-1 1 1 0 0,1-1-1 0 0,0 0 0 0 0,1 1 0 0 0,-1-1 1 0 0,1 0-1 0 0,-1 1 0 0 0,1-1 1 0 0,0 0-1 0 0,0 0 0 0 0,2 5 0 0 0,0-3 23 0 0,0 0-1 0 0,0-1 1 0 0,1 1-1 0 0,-1-1 0 0 0,1 1 1 0 0,0-1-1 0 0,0 0 1 0 0,7 5-1 0 0,2-1 75 0 0,0 1 1 0 0,1-2-1 0 0,0 1 1 0 0,1-2-1 0 0,25 9 1 0 0,-23-11-373 0 0,1-1 0 0 0,-1 0-1 0 0,1-1 1 0 0,-1 0 0 0 0,1-2 0 0 0,0 0 0 0 0,20-3 0 0 0,-17 0-1955 0 0,0-1 1 0 0,0 0-1 0 0,20-9 1 0 0,-16 2-2059 0 0,-5 0 585 0 0</inkml:trace>
  <inkml:trace contextRef="#ctx0" brushRef="#br0" timeOffset="1">556 62 344 0 0,'-22'-21'3214'0'0,"6"8"2032"0"0,16 13-5088 0 0,0 0 0 0 0,-1 0 1 0 0,1-1-1 0 0,0 1 0 0 0,-1 0 0 0 0,1 0 0 0 0,-1 0 0 0 0,1 0 1 0 0,0 0-1 0 0,-1-1 0 0 0,1 1 0 0 0,-1 0 0 0 0,1 0 0 0 0,0 0 0 0 0,-1 0 1 0 0,1 0-1 0 0,-1 0 0 0 0,1 0 0 0 0,0 0 0 0 0,-1 1 0 0 0,1-1 1 0 0,0 0-1 0 0,-1 0 0 0 0,1 0 0 0 0,-1 0 0 0 0,1 0 0 0 0,0 1 0 0 0,-1-1 1 0 0,1 0-1 0 0,0 0 0 0 0,-1 1 0 0 0,1-1 0 0 0,0 0 0 0 0,0 0 1 0 0,-1 1-1 0 0,1-1 0 0 0,0 0 0 0 0,0 1 0 0 0,0-1 0 0 0,-1 0 0 0 0,1 1 1 0 0,-1 1 380 0 0,0-1 0 0 0,1 1 1 0 0,-1-1-1 0 0,0 1 1 0 0,1 0-1 0 0,-1-1 0 0 0,1 1 1 0 0,0 0-1 0 0,0-1 1 0 0,0 1-1 0 0,-1 2 0 0 0,2-2-375 0 0,0 38 2347 0 0,1-1 0 0 0,3 1-1 0 0,11 46 1 0 0,-7-64-3046 0 0,-1-11-2157 0 0,8-7-10406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348"/>
    </inkml:context>
    <inkml:brush xml:id="br0">
      <inkml:brushProperty name="width" value="0.05" units="cm"/>
      <inkml:brushProperty name="height" value="0.05" units="cm"/>
      <inkml:brushProperty name="color" value="#5B2D90"/>
    </inkml:brush>
  </inkml:definitions>
  <inkml:trace contextRef="#ctx0" brushRef="#br0">102 69 236 0 0,'-16'-4'808'0'0,"-27"-5"2590"0"0,0 5 10149 0 0,48 3-11997 0 0,249-23 6438 0 0,-123 15-5888 0 0,-21 1-4051 0 0,-8 1-7604 0 0,-71 4 6447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781"/>
    </inkml:context>
    <inkml:brush xml:id="br0">
      <inkml:brushProperty name="width" value="0.05" units="cm"/>
      <inkml:brushProperty name="height" value="0.05" units="cm"/>
      <inkml:brushProperty name="color" value="#5B2D90"/>
    </inkml:brush>
  </inkml:definitions>
  <inkml:trace contextRef="#ctx0" brushRef="#br0">94 83 80 0 0,'-23'50'4777'0'0,"10"-24"-1374"0"0,1 1 1 0 0,1 1 0 0 0,1-1-1 0 0,1 1 1 0 0,-6 37-1 0 0,14-50 3863 0 0,7-31-7311 0 0,2-6 32 0 0,-1-1-1 0 0,-2 0 1 0 0,0 0 0 0 0,-1 0-1 0 0,0-26 1 0 0,0 11-105 0 0,-1-7-55 0 0,-3 32 128 0 0,1 0 0 0 0,0 0 0 0 0,1 0 0 0 0,5-20 0 0 0,-7 33 47 0 0,0 0 0 0 0,0 0 0 0 0,1 0 1 0 0,-1 0-1 0 0,0 0 0 0 0,0 0 0 0 0,0 0 0 0 0,0 0 1 0 0,0-1-1 0 0,0 1 0 0 0,0 0 0 0 0,0 0 0 0 0,0 0 1 0 0,0 0-1 0 0,0 0 0 0 0,1 0 0 0 0,-1 0 0 0 0,0 0 0 0 0,0 0 1 0 0,0 0-1 0 0,0 0 0 0 0,0 0 0 0 0,0 0 0 0 0,0 0 1 0 0,0 0-1 0 0,1 0 0 0 0,-1 0 0 0 0,0 0 0 0 0,0 0 0 0 0,0 0 1 0 0,0 0-1 0 0,0 0 0 0 0,0 0 0 0 0,1 0 0 0 0,-1 0 1 0 0,0 0-1 0 0,0 0 0 0 0,0 0 0 0 0,0 0 0 0 0,0 0 1 0 0,0 0-1 0 0,0 0 0 0 0,0 0 0 0 0,1 0 0 0 0,-1 0 0 0 0,0 0 1 0 0,0 0-1 0 0,0 0 0 0 0,0 1 0 0 0,0-1 0 0 0,0 0 1 0 0,0 0-1 0 0,8 9 252 0 0,7 17 214 0 0,-13-23-442 0 0,12 23-26 0 0,2 0 0 0 0,1 0 0 0 0,1-2 0 0 0,1 0 0 0 0,1-1 0 0 0,25 21 0 0 0,-21-22-16 0 0,0-3 0 0 0,2 0 0 0 0,1-1 0 0 0,0-1 1 0 0,44 19-1 0 0,-47-31-648 0 0,-24-5 623 0 0,1 1 0 0 0,-1-1-1 0 0,1 0 1 0 0,-1 0 0 0 0,1 0 0 0 0,0 0-1 0 0,-1 0 1 0 0,1 0 0 0 0,-1 0-1 0 0,1 0 1 0 0,-1 0 0 0 0,1 0 0 0 0,0 0-1 0 0,-1 0 1 0 0,1 0 0 0 0,-1 0 0 0 0,1 0-1 0 0,-1-1 1 0 0,1 1 0 0 0,-1 0 0 0 0,1 0-1 0 0,-1-1 1 0 0,1 1 0 0 0,-1 0 0 0 0,1-1-1 0 0,-1 1 1 0 0,1-1 0 0 0,-1 1-1 0 0,0 0 1 0 0,1-1 0 0 0,-1 1 0 0 0,0-1-1 0 0,1 1 1 0 0,-1-1 0 0 0,0 1 0 0 0,0-1-1 0 0,1 0 1 0 0,-2-1 24 0 0,1 1-1 0 0,-1 0 0 0 0,0-1 1 0 0,0 1-1 0 0,0-1 1 0 0,0 1-1 0 0,0 0 1 0 0,0 0-1 0 0,0-1 1 0 0,0 1-1 0 0,0 0 0 0 0,-3-1 1 0 0,2 0-14 0 0,-4-2 0 0 0,-1 0 0 0 0,0 0-1 0 0,0 0 1 0 0,0 1 0 0 0,0 0-1 0 0,0 1 1 0 0,-1 0 0 0 0,0 0-1 0 0,1 0 1 0 0,-9 0 0 0 0,-2-1-3 0 0,-30-6 283 0 0,0 2 0 0 0,0 2 0 0 0,-1 3 0 0 0,-58 3 0 0 0,90 2-600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18.767"/>
    </inkml:context>
    <inkml:brush xml:id="br0">
      <inkml:brushProperty name="width" value="0.05" units="cm"/>
      <inkml:brushProperty name="height" value="0.05" units="cm"/>
    </inkml:brush>
  </inkml:definitions>
  <inkml:trace contextRef="#ctx0" brushRef="#br0">332 90 12 0 0,'16'-26'1362'0'0,"-9"14"-634"0"0,-6 10-334 0 0,1 0-1 0 0,-1 0 1 0 0,0 0 0 0 0,0 0 0 0 0,0 0-1 0 0,-1-1 1 0 0,1 1 0 0 0,0 0-1 0 0,-1 0 1 0 0,1 0 0 0 0,-1-4 0 0 0,4-17 13598 0 0,-26 52-12968 0 0,0 2-1 0 0,2 0 1 0 0,-27 57-1 0 0,5-10-152 0 0,20-39-601 0 0,-135 255 1716 0 0,120-225-1147 0 0,64-142 301 0 0,46-74-822 0 0,-40 84-180 0 0,-2-2 0 0 0,26-80 0 0 0,-55 138-129 0 0,47-132 226 0 0,-49 138-230 0 0,0 1 0 0 0,0-1 0 0 0,1 0 1 0 0,-1 1-1 0 0,0-1 0 0 0,0 1 0 0 0,0-1 1 0 0,1 1-1 0 0,-1-1 0 0 0,0 1 0 0 0,1-1 0 0 0,-1 1 1 0 0,0 0-1 0 0,1-1 0 0 0,-1 1 0 0 0,0-1 1 0 0,1 1-1 0 0,-1 0 0 0 0,1-1 0 0 0,-1 1 0 0 0,1 0 1 0 0,-1 0-1 0 0,1-1 0 0 0,-1 1 0 0 0,1 0 1 0 0,-1 0-1 0 0,1 0 0 0 0,-1-1 0 0 0,1 1 0 0 0,-1 0 1 0 0,1 0-1 0 0,-1 0 0 0 0,1 0 0 0 0,-1 0 1 0 0,1 0-1 0 0,0 0 0 0 0,-1 0 0 0 0,1 1 0 0 0,-1-1 1 0 0,1 0-1 0 0,-1 0 0 0 0,1 0 0 0 0,-1 0 1 0 0,1 1-1 0 0,-1-1 0 0 0,1 0 0 0 0,-1 1 0 0 0,1-1 1 0 0,-1 0-1 0 0,0 1 0 0 0,1-1 0 0 0,-1 0 1 0 0,1 2-1 0 0,4 3 43 0 0,-1 0 0 0 0,0 1 0 0 0,6 11 0 0 0,-1-3 18 0 0,23 29 62 0 0,2-2 0 0 0,2-1 0 0 0,1-2 0 0 0,53 42 0 0 0,-28-34-12 0 0,1-2 0 0 0,93 49 1 0 0,-132-79-95 0 0,-15-8-162 0 0,1-1 0 0 0,0 0 1 0 0,18 7-1 0 0,-28-12-373 0 0,3 0 685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0.073"/>
    </inkml:context>
    <inkml:brush xml:id="br0">
      <inkml:brushProperty name="width" value="0.05" units="cm"/>
      <inkml:brushProperty name="height" value="0.05" units="cm"/>
    </inkml:brush>
  </inkml:definitions>
  <inkml:trace contextRef="#ctx0" brushRef="#br0">24 16 444 0 0,'-14'-16'14699'0'0,"12"25"-13964"0"0,0 0 1 0 0,1 0 0 0 0,0 0-1 0 0,0 0 1 0 0,1 0 0 0 0,0 0-1 0 0,1 0 1 0 0,2 11 0 0 0,0 18 351 0 0,5 172 1728 0 0,1 67-961 0 0,-23 106-465 0 0,1-57-889 0 0,21 356-123 0 0,1-226-328 0 0,3-110-26 0 0,-3-142-11 0 0,-1 74-16 0 0,8 193-27 0 0,-4-153-12 0 0,25 656-48 0 0,-16-658 62 0 0,-14-237 31 0 0,17 1200-13 0 0,-36-981 43 0 0,4-19 3 0 0,6-144-20 0 0,4 189 131 0 0,0-218-102 0 0,19 432 221 0 0,6-141 6 0 0,23 486 779 0 0,-45-802-1330 0 0,8 140 1012 0 0,-12-74-4771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2.095"/>
    </inkml:context>
    <inkml:brush xml:id="br0">
      <inkml:brushProperty name="width" value="0.05" units="cm"/>
      <inkml:brushProperty name="height" value="0.05" units="cm"/>
    </inkml:brush>
  </inkml:definitions>
  <inkml:trace contextRef="#ctx0" brushRef="#br0">15 12 888 0 0,'-15'-12'15694'0'0,"192"67"-8426"0"0,99 8-4393 0 0,-262-61-2689 0 0,89 18 825 0 0,68 15 308 0 0,-171-35-1298 0 0,1 0 0 0 0,0 0-1 0 0,0 1 1 0 0,0-1 0 0 0,0 0-1 0 0,0 1 1 0 0,0-1-1 0 0,0 1 1 0 0,-1-1 0 0 0,1 0-1 0 0,0 1 1 0 0,0 0 0 0 0,-1-1-1 0 0,1 1 1 0 0,0-1-1 0 0,-1 1 1 0 0,1 0 0 0 0,0 0-1 0 0,-1-1 1 0 0,1 1 0 0 0,-1 0-1 0 0,1 0 1 0 0,-1 0-1 0 0,1 1 1 0 0,-1-1-8 0 0,0 1 1 0 0,0-1-1 0 0,0 0 1 0 0,0 1-1 0 0,-1-1 0 0 0,1 0 1 0 0,0 1-1 0 0,-1-1 0 0 0,1 0 1 0 0,-1 1-1 0 0,1-1 0 0 0,-1 0 1 0 0,0 0-1 0 0,1 0 1 0 0,-2 2-1 0 0,-5 5 4 0 0,0 1 1 0 0,0-1 0 0 0,-13 11-1 0 0,13-13 17 0 0,-93 78 109 0 0,-116 75-1 0 0,128-96 105 0 0,85-61-242 0 0,-59 43 1072 0 0,-91 49 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289"/>
    </inkml:context>
    <inkml:brush xml:id="br0">
      <inkml:brushProperty name="width" value="0.05" units="cm"/>
      <inkml:brushProperty name="height" value="0.05" units="cm"/>
    </inkml:brush>
  </inkml:definitions>
  <inkml:trace contextRef="#ctx0" brushRef="#br0">0 188 8 0 0,'1'-1'156'0'0,"0"1"-1"0"0,0-1 1 0 0,0 0-1 0 0,0 1 1 0 0,-1-1-1 0 0,1 1 1 0 0,0-1-1 0 0,0 1 1 0 0,0-1-1 0 0,0 1 1 0 0,1 0-1 0 0,-1 0 1 0 0,0-1-1 0 0,0 1 1 0 0,0 0-1 0 0,0 0 1 0 0,0 0-1 0 0,0 0 1 0 0,0 0-1 0 0,0 0 1 0 0,0 0 0 0 0,0 1-1 0 0,0-1 1 0 0,0 0-1 0 0,0 1 1 0 0,0-1-1 0 0,0 1 1 0 0,0-1-1 0 0,0 1 1 0 0,0-1-1 0 0,0 1 1 0 0,0-1-1 0 0,0 1 1 0 0,0 0-1 0 0,-1 0 1 0 0,2 1-1 0 0,5 4 412 0 0,-1 0 1 0 0,-1 1-1 0 0,8 10 0 0 0,-10-14-391 0 0,34 54 1968 0 0,-3 1 0 0 0,42 97 0 0 0,6 10 1253 0 0,-63-132-2164 0 0,0-1 1 0 0,47 55-1 0 0,-52-71-746 0 0,0 0-1 0 0,2-1 1 0 0,-1-1-1 0 0,2 0 1 0 0,0-1-1 0 0,0-1 1 0 0,28 15-1 0 0,-43-26-419 0 0,0-1-1 0 0,0 1 0 0 0,-1 0 1 0 0,1-1-1 0 0,0 1 1 0 0,0-1-1 0 0,0 0 0 0 0,0 0 1 0 0,0 0-1 0 0,0 0 0 0 0,-1 0 1 0 0,1 0-1 0 0,0 0 0 0 0,0-1 1 0 0,0 1-1 0 0,0-1 1 0 0,0 1-1 0 0,-1-1 0 0 0,1 1 1 0 0,0-1-1 0 0,0 0 0 0 0,-1 0 1 0 0,1 0-1 0 0,-1 0 1 0 0,1 0-1 0 0,-1-1 0 0 0,1 1 1 0 0,-1 0-1 0 0,0-1 0 0 0,1 1 1 0 0,-1-1-1 0 0,0 1 0 0 0,0-1 1 0 0,0 0-1 0 0,1-2 1 0 0,4-8 126 0 0,0 0 0 0 0,-1 0 0 0 0,-1 0 0 0 0,4-14 0 0 0,-4 12-60 0 0,38-126 768 0 0,42-130 85 0 0,-58 196-455 0 0,58-110 0 0 0,-66 154-356 0 0,0 0 1 0 0,3 2-1 0 0,28-33 1 0 0,-30 46-547 0 0,-5 24-2350 0 0,17 42-8208 0 0,-22-35 7716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708"/>
    </inkml:context>
    <inkml:brush xml:id="br0">
      <inkml:brushProperty name="width" value="0.05" units="cm"/>
      <inkml:brushProperty name="height" value="0.05" units="cm"/>
    </inkml:brush>
  </inkml:definitions>
  <inkml:trace contextRef="#ctx0" brushRef="#br0">103 1 12 0 0,'-10'11'2341'0'0,"1"0"0"0"0,0 1 0 0 0,1 0 0 0 0,-10 21 0 0 0,10-16-641 0 0,0 1 1 0 0,2 0 0 0 0,-5 21-1 0 0,6-16-387 0 0,1 1-1 0 0,1 0 1 0 0,1 1-1 0 0,1-1 1 0 0,4 48-1 0 0,-1-60-919 0 0,0 1-1 0 0,1-1 0 0 0,0 0 0 0 0,1 0 0 0 0,0 0 0 0 0,10 17 0 0 0,-12-24-301 0 0,1-1 0 0 0,-1 1-1 0 0,1 0 1 0 0,1-1-1 0 0,-1 0 1 0 0,0 0 0 0 0,1 0-1 0 0,0 0 1 0 0,0-1-1 0 0,0 1 1 0 0,1-1 0 0 0,-1 0-1 0 0,1 0 1 0 0,-1-1-1 0 0,1 1 1 0 0,0-1 0 0 0,9 3-1 0 0,-9-5-279 0 0,-1 0-1 0 0,1 0 0 0 0,0 0 1 0 0,-1 0-1 0 0,1 0 1 0 0,-1-1-1 0 0,1 0 1 0 0,-1 0-1 0 0,1 0 1 0 0,-1-1-1 0 0,1 0 0 0 0,-1 1 1 0 0,0-2-1 0 0,7-3 1 0 0,24-19-3200 0 0,-7-1-3650 0 0,-10 3 4041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4.142"/>
    </inkml:context>
    <inkml:brush xml:id="br0">
      <inkml:brushProperty name="width" value="0.05" units="cm"/>
      <inkml:brushProperty name="height" value="0.05" units="cm"/>
    </inkml:brush>
  </inkml:definitions>
  <inkml:trace contextRef="#ctx0" brushRef="#br0">121 42 152 0 0,'-3'-4'524'0'0,"-1"-1"1047"0"0,0 1-1 0 0,0 0 1 0 0,0 0 0 0 0,-1 0-1 0 0,1 0 1 0 0,-1 1-1 0 0,-5-3 1 0 0,8 5-1120 0 0,1 1-1 0 0,-1-1 1 0 0,1 1 0 0 0,-1-1-1 0 0,1 1 1 0 0,-1 0 0 0 0,1 0-1 0 0,-1 0 1 0 0,0 0 0 0 0,1 0-1 0 0,-1 0 1 0 0,1 0 0 0 0,-1 0-1 0 0,1 1 1 0 0,-4 0 0 0 0,-16 12 684 0 0,19-10-924 0 0,-1-1 0 0 0,0 1 0 0 0,1 0 0 0 0,0-1 0 0 0,0 1 0 0 0,0 0 0 0 0,0 1 0 0 0,0-1 0 0 0,1 0 0 0 0,-1 1 0 0 0,1-1 0 0 0,0 0 0 0 0,0 1 0 0 0,0 0 0 0 0,0 4 0 0 0,1-6-150 0 0,0-1 1 0 0,0 1 0 0 0,0 0 0 0 0,0 0 0 0 0,0-1 0 0 0,1 1 0 0 0,-1 0 0 0 0,1-1 0 0 0,-1 1 0 0 0,1 0 0 0 0,0-1-1 0 0,0 1 1 0 0,-1-1 0 0 0,1 1 0 0 0,0-1 0 0 0,0 0 0 0 0,1 1 0 0 0,-1-1 0 0 0,0 0 0 0 0,0 0 0 0 0,1 0-1 0 0,-1 0 1 0 0,0 0 0 0 0,1 0 0 0 0,-1 0 0 0 0,1 0 0 0 0,-1 0 0 0 0,1-1 0 0 0,0 1 0 0 0,-1-1 0 0 0,1 1-1 0 0,0-1 1 0 0,-1 0 0 0 0,4 1 0 0 0,-1-1-42 0 0,0 1 0 0 0,0-1 0 0 0,0 0 0 0 0,0-1-1 0 0,0 1 1 0 0,-1-1 0 0 0,1 1 0 0 0,0-1 0 0 0,0 0 0 0 0,0 0-1 0 0,-1-1 1 0 0,1 1 0 0 0,-1-1 0 0 0,1 0 0 0 0,-1 0 0 0 0,7-5 0 0 0,-9 6-16 0 0,0 0 1 0 0,0 0 0 0 0,1 0 0 0 0,-1 0-1 0 0,0-1 1 0 0,0 1 0 0 0,0-1 0 0 0,0 1 0 0 0,-1 0-1 0 0,1-1 1 0 0,0 0 0 0 0,0 1 0 0 0,-1-1-1 0 0,1 1 1 0 0,-1-1 0 0 0,0 0 0 0 0,1 1 0 0 0,-1-1-1 0 0,0 0 1 0 0,0 1 0 0 0,0-1 0 0 0,0 0-1 0 0,0 1 1 0 0,-1-1 0 0 0,1 0 0 0 0,0 1 0 0 0,-1-1-1 0 0,1 0 1 0 0,-1 1 0 0 0,0-1 0 0 0,1 1 0 0 0,-1-1-1 0 0,0 1 1 0 0,0-1 0 0 0,0 1 0 0 0,0 0-1 0 0,0-1 1 0 0,0 1 0 0 0,-1 0 0 0 0,-1-2 0 0 0,2 2-21 0 0,-1-1 1 0 0,0 1 0 0 0,0 0 0 0 0,1-1 0 0 0,-1 1 0 0 0,0 0 0 0 0,0 0 0 0 0,-1 0 0 0 0,1 0 0 0 0,0 0 0 0 0,0 1 0 0 0,0-1 0 0 0,-1 1 0 0 0,1-1 0 0 0,0 1 0 0 0,0 0 0 0 0,-1 0 0 0 0,1 0 0 0 0,0 0 0 0 0,-3 1 0 0 0,3-1-426 0 0,0 1 0 0 0,0-1 0 0 0,1 1 0 0 0,-1-1 0 0 0,0 1 1 0 0,1 0-1 0 0,-1 0 0 0 0,0 0 0 0 0,1 0 0 0 0,-1 0 0 0 0,1 0 1 0 0,-1 0-1 0 0,1 0 0 0 0,0 0 0 0 0,-2 3 0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240"/>
    </inkml:context>
    <inkml:brush xml:id="br0">
      <inkml:brushProperty name="width" value="0.05" units="cm"/>
      <inkml:brushProperty name="height" value="0.05" units="cm"/>
    </inkml:brush>
  </inkml:definitions>
  <inkml:trace contextRef="#ctx0" brushRef="#br0">1 229 380 0 0,'3'6'4877'0'0,"3"14"-2835"0"0,4 11-1137 0 0,22 50 1824 0 0,13 30-488 0 0,-20-56-312 0 0,1-1 0 0 0,4-1-1 0 0,1-2 1 0 0,41 51 0 0 0,-71-101-1811 0 0,0 0 0 0 0,0 0 0 0 0,-1 0 0 0 0,1 0 0 0 0,0 0 0 0 0,0 0-1 0 0,0 0 1 0 0,1 0 0 0 0,-1 0 0 0 0,0 0 0 0 0,0-1 0 0 0,0 1 0 0 0,1-1 0 0 0,-1 1 0 0 0,0-1 0 0 0,1 1 0 0 0,-1-1-1 0 0,0 1 1 0 0,1-1 0 0 0,2 0 0 0 0,-3 0-27 0 0,0 0 0 0 0,1-1 1 0 0,-1 1-1 0 0,0-1 0 0 0,1 0 0 0 0,-1 1 0 0 0,0-1 0 0 0,0 0 1 0 0,0 1-1 0 0,0-1 0 0 0,0 0 0 0 0,0 0 0 0 0,0 0 1 0 0,0 0-1 0 0,0 0 0 0 0,0 0 0 0 0,1-2 0 0 0,3-6 185 0 0,-1 1 0 0 0,0-1-1 0 0,0-1 1 0 0,4-14 0 0 0,-7 20-244 0 0,18-69 893 0 0,16-113 1 0 0,-23 104-440 0 0,-2 19 209 0 0,-3 0-1 0 0,-2-122 1 0 0,-5 178-1534 0 0,0 0 0 0 0,1-1-1 0 0,0 1 1 0 0,3-14 0 0 0,-4 19 524 0 0,1 0 1 0 0,0 0 0 0 0,-1 1-1 0 0,1-1 1 0 0,0 0 0 0 0,0 0-1 0 0,0 1 1 0 0,0-1 0 0 0,1 0-1 0 0,1-1 1 0 0,-2 2 203 0 0,-1 1 0 0 0,1-1 0 0 0,0 1 0 0 0,0-1 0 0 0,-1 1 0 0 0,1-1 0 0 0,0 1 0 0 0,0 0 0 0 0,0 0 0 0 0,0-1 0 0 0,0 1 0 0 0,-1 0 0 0 0,1 0 0 0 0,0 0 0 0 0,0 0 0 0 0,0 0 0 0 0,0 0 0 0 0,0 0 0 0 0,0 0-1 0 0,0 0 1 0 0,-1 0 0 0 0,1 1 0 0 0,0-1 0 0 0,1 1 0 0 0,5 3-3614 0 0,-1 3 534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3.477"/>
    </inkml:context>
    <inkml:brush xml:id="br0">
      <inkml:brushProperty name="width" value="0.05" units="cm"/>
      <inkml:brushProperty name="height" value="0.05" units="cm"/>
    </inkml:brush>
  </inkml:definitions>
  <inkml:trace contextRef="#ctx0" brushRef="#br0">134 63 56 0 0,'2'1'565'0'0,"1"1"1"0"0,-1 0-1 0 0,0 0 0 0 0,0 0 0 0 0,0 0 1 0 0,0 0-1 0 0,0 0 0 0 0,0 0 0 0 0,0 1 1 0 0,-1-1-1 0 0,1 1 0 0 0,-1-1 0 0 0,0 1 1 0 0,0 0-1 0 0,0-1 0 0 0,0 1 1 0 0,0 0-1 0 0,0 0 0 0 0,-1-1 0 0 0,0 1 1 0 0,1 0-1 0 0,-1 0 0 0 0,0 0 0 0 0,0 0 1 0 0,-1 0-1 0 0,1 0 0 0 0,-1 3 0 0 0,-2 4 390 0 0,0 0 0 0 0,0 0 0 0 0,0 0 0 0 0,-1-1 0 0 0,-1 0 0 0 0,-9 15 0 0 0,12-20-650 0 0,-1 0-1 0 0,0 0 1 0 0,0 0-1 0 0,-1 0 0 0 0,1 0 1 0 0,-1-1-1 0 0,0 0 0 0 0,0 1 1 0 0,0-2-1 0 0,0 1 1 0 0,0 0-1 0 0,-1-1 0 0 0,1 0 1 0 0,-1 0-1 0 0,-7 3 1 0 0,10-5-233 0 0,-1 0 0 0 0,1 0 1 0 0,0 0-1 0 0,0 0 0 0 0,0 0 1 0 0,0-1-1 0 0,0 1 0 0 0,-1-1 1 0 0,1 1-1 0 0,0-1 1 0 0,0 0-1 0 0,0 0 0 0 0,0 1 1 0 0,0-2-1 0 0,1 1 0 0 0,-1 0 1 0 0,0 0-1 0 0,0 0 1 0 0,1-1-1 0 0,-1 1 0 0 0,1-1 1 0 0,-1 0-1 0 0,1 1 0 0 0,0-1 1 0 0,-1 0-1 0 0,1 0 1 0 0,0 0-1 0 0,0 1 0 0 0,0-1 1 0 0,1 0-1 0 0,-1 0 0 0 0,-1-4 1 0 0,1 3-33 0 0,0 1 1 0 0,1-1-1 0 0,-1 0 1 0 0,0 0-1 0 0,1 1 1 0 0,0-1-1 0 0,-1 0 0 0 0,1 0 1 0 0,0 0-1 0 0,1 0 1 0 0,-1 0-1 0 0,0 0 1 0 0,1 1-1 0 0,0-1 1 0 0,-1 0-1 0 0,1 0 1 0 0,0 1-1 0 0,1-1 0 0 0,-1 0 1 0 0,0 1-1 0 0,1-1 1 0 0,-1 1-1 0 0,1 0 1 0 0,2-3-1 0 0,-3 4-20 0 0,1 0 0 0 0,-1 1-1 0 0,0-1 1 0 0,1 1 0 0 0,-1-1 0 0 0,1 1-1 0 0,-1 0 1 0 0,1 0 0 0 0,-1-1-1 0 0,0 1 1 0 0,1 0 0 0 0,-1 0 0 0 0,1 0-1 0 0,-1 1 1 0 0,1-1 0 0 0,-1 0 0 0 0,1 0-1 0 0,-1 1 1 0 0,0-1 0 0 0,1 1 0 0 0,-1-1-1 0 0,1 1 1 0 0,-1 0 0 0 0,0 0-1 0 0,2 0 1 0 0,34 26 222 0 0,-29-21-179 0 0,27 22 19 0 0,-11-8 72 0 0,0-1-1 0 0,1-2 1 0 0,39 21-1 0 0,-58-35-132 0 0,1 1 0 0 0,-1-2-1 0 0,1 1 1 0 0,0-1 0 0 0,0 0 0 0 0,0 0-1 0 0,0-1 1 0 0,0 0 0 0 0,0 0 0 0 0,0-1-1 0 0,1 0 1 0 0,-1 0 0 0 0,0-1 0 0 0,0 0-1 0 0,0 0 1 0 0,0 0 0 0 0,0-1 0 0 0,0 0-1 0 0,13-6 1 0 0,-13 3-21 0 0,1 0 0 0 0,-1 0 0 0 0,0-1 0 0 0,-1 0 0 0 0,0 0 0 0 0,0 0 0 0 0,0-1 0 0 0,0 0 0 0 0,-1 0 0 0 0,0-1 0 0 0,-1 0 0 0 0,0 1 0 0 0,0-1 0 0 0,3-11 0 0 0,-1 4 0 0 0,-1-1 0 0 0,-1 1 0 0 0,-1-1 0 0 0,0 0 0 0 0,-1 0 0 0 0,-1 0 0 0 0,0-17 0 0 0,-2 22-348 0 0,-1 0 0 0 0,0-1-1 0 0,-7-20 1 0 0,9 31-341 0 0,17-1-4038 0 0,12 6-2787 0 0,-8-3 4351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799"/>
    </inkml:context>
    <inkml:brush xml:id="br0">
      <inkml:brushProperty name="width" value="0.05" units="cm"/>
      <inkml:brushProperty name="height" value="0.05" units="cm"/>
    </inkml:brush>
  </inkml:definitions>
  <inkml:trace contextRef="#ctx0" brushRef="#br0">166 75 60 0 0,'-1'-5'558'0'0,"1"1"-1"0"0,-1 0 1 0 0,0 0 0 0 0,0 0 0 0 0,0 0-1 0 0,-1 0 1 0 0,1 0 0 0 0,-1 1-1 0 0,0-1 1 0 0,0 0 0 0 0,0 1-1 0 0,-1 0 1 0 0,-4-7 0 0 0,5 9-297 0 0,1-1 0 0 0,-1 1 0 0 0,0 0 0 0 0,0-1 0 0 0,1 1 0 0 0,-1 0 0 0 0,0 0 0 0 0,0 0 0 0 0,0 1 0 0 0,0-1 0 0 0,0 0 0 0 0,0 1 0 0 0,0-1 0 0 0,0 1 0 0 0,0 0 1 0 0,-1-1-1 0 0,1 1 0 0 0,0 0 0 0 0,0 0 0 0 0,0 1 0 0 0,0-1 0 0 0,0 0 0 0 0,0 1 0 0 0,0-1 0 0 0,0 1 0 0 0,0 0 0 0 0,0 0 0 0 0,-3 1 0 0 0,-1 1 43 0 0,1 0 0 0 0,-1 1 0 0 0,1 0 0 0 0,0 0 0 0 0,0 0 0 0 0,0 1 0 0 0,1 0 1 0 0,0-1-1 0 0,0 2 0 0 0,0-1 0 0 0,0 0 0 0 0,1 1 0 0 0,0-1 0 0 0,0 1 0 0 0,0 0 0 0 0,1 0 0 0 0,0 0 0 0 0,-2 11 0 0 0,3-13-196 0 0,0 0 0 0 0,1 1-1 0 0,0-1 1 0 0,0 0 0 0 0,0 1-1 0 0,0-1 1 0 0,1 0 0 0 0,-1 1 0 0 0,1-1-1 0 0,0 0 1 0 0,0 0 0 0 0,1 0-1 0 0,-1 1 1 0 0,1-2 0 0 0,0 1 0 0 0,0 0-1 0 0,1 0 1 0 0,-1-1 0 0 0,1 1-1 0 0,-1-1 1 0 0,1 1 0 0 0,0-1 0 0 0,0 0-1 0 0,1-1 1 0 0,-1 1 0 0 0,1 0-1 0 0,-1-1 1 0 0,7 4 0 0 0,-4-4-42 0 0,0 1 1 0 0,0-1 0 0 0,0-1-1 0 0,0 1 1 0 0,0-1-1 0 0,0 0 1 0 0,1 0-1 0 0,-1 0 1 0 0,0-1-1 0 0,1 0 1 0 0,-1-1-1 0 0,0 1 1 0 0,1-1-1 0 0,-1 0 1 0 0,0-1 0 0 0,0 1-1 0 0,0-1 1 0 0,0-1-1 0 0,0 1 1 0 0,0-1-1 0 0,-1 0 1 0 0,1 0-1 0 0,7-7 1 0 0,-8 7-9 0 0,0-1 0 0 0,-1 0 1 0 0,0 1-1 0 0,0-2 0 0 0,0 1 0 0 0,0 0 1 0 0,-1-1-1 0 0,0 0 0 0 0,0 0 0 0 0,0 0 1 0 0,0 0-1 0 0,-1 0 0 0 0,0 0 0 0 0,0-1 1 0 0,0 1-1 0 0,-1-1 0 0 0,0 0 0 0 0,0 1 1 0 0,0-1-1 0 0,-1 0 0 0 0,1 1 0 0 0,-1-1 1 0 0,-1 0-1 0 0,1 0 0 0 0,-1 1 0 0 0,-2-9 1 0 0,2 11-29 0 0,0 0 0 0 0,0 0 0 0 0,0 0 1 0 0,-1 0-1 0 0,1 0 0 0 0,-1 0 0 0 0,0 1 1 0 0,1-1-1 0 0,-1 1 0 0 0,0-1 1 0 0,-1 1-1 0 0,1 0 0 0 0,0 0 0 0 0,-1 0 1 0 0,1 0-1 0 0,-1 0 0 0 0,1 0 0 0 0,-1 1 1 0 0,0-1-1 0 0,0 1 0 0 0,0 0 1 0 0,0 0-1 0 0,0 0 0 0 0,0 0 0 0 0,0 0 1 0 0,0 1-1 0 0,0-1 0 0 0,-7 1 0 0 0,2 0-604 0 0,-1 0-1 0 0,0 1 1 0 0,-15 3-1 0 0,-23 9-7528 0 0,29-8 5019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7.500"/>
    </inkml:context>
    <inkml:brush xml:id="br0">
      <inkml:brushProperty name="width" value="0.05" units="cm"/>
      <inkml:brushProperty name="height" value="0.05" units="cm"/>
    </inkml:brush>
  </inkml:definitions>
  <inkml:trace contextRef="#ctx0" brushRef="#br0">1 217 196 0 0,'0'-37'6045'0'0,"0"37"-5978"0"0,0 0 1 0 0,0 0 0 0 0,0 0-1 0 0,1 0 1 0 0,-1-1 0 0 0,0 1-1 0 0,0 0 1 0 0,0 0 0 0 0,0 0-1 0 0,1 0 1 0 0,-1 0 0 0 0,0-1 0 0 0,0 1-1 0 0,0 0 1 0 0,1 0 0 0 0,-1 0-1 0 0,0 0 1 0 0,0 0 0 0 0,0 0-1 0 0,1 0 1 0 0,-1 0 0 0 0,0 0-1 0 0,0 0 1 0 0,1 0 0 0 0,-1 0-1 0 0,0 0 1 0 0,0 0 0 0 0,1 0 0 0 0,-1 0-1 0 0,0 0 1 0 0,0 0 0 0 0,0 0-1 0 0,1 0 1 0 0,-1 1 0 0 0,0-1-1 0 0,0 0 1 0 0,0 0 0 0 0,1 0-1 0 0,-1 0 1 0 0,0 0 0 0 0,0 0-1 0 0,0 1 1 0 0,0-1 0 0 0,0 0 0 0 0,1 0-1 0 0,-1 0 1 0 0,0 1 0 0 0,0-1-1 0 0,0 0 1 0 0,0 0 0 0 0,9 9 876 0 0,10 16 189 0 0,-1 1 0 0 0,0 1 0 0 0,-3 1 0 0 0,23 52 1 0 0,-21-43-359 0 0,32 83 1176 0 0,-9-19-445 0 0,-33-84-1213 0 0,-3-6-2 0 0,1-1 1 0 0,-1 1-1 0 0,2-1 0 0 0,-1 0 0 0 0,1-1 0 0 0,1 0 0 0 0,0 0 1 0 0,8 9-1 0 0,-14-18-228 0 0,-1 1 0 0 0,1-1 1 0 0,-1 1-1 0 0,1-1 0 0 0,0 0 1 0 0,-1 1-1 0 0,1-1 0 0 0,0 0 1 0 0,-1 1-1 0 0,1-1 0 0 0,0 0 1 0 0,-1 0-1 0 0,1 1 0 0 0,0-1 1 0 0,0 0-1 0 0,-1 0 0 0 0,1 0 1 0 0,0 0-1 0 0,0 0 0 0 0,-1 0 1 0 0,1 0-1 0 0,0 0 0 0 0,0-1 0 0 0,-1 1 1 0 0,1 0-1 0 0,1-1 0 0 0,-1 0 26 0 0,1 0 0 0 0,0 0-1 0 0,-1 0 1 0 0,1 0 0 0 0,-1-1-1 0 0,1 1 1 0 0,-1-1 0 0 0,0 1-1 0 0,0-1 1 0 0,2-1 0 0 0,1-4 222 0 0,0-1 0 0 0,-1 1 0 0 0,6-16 0 0 0,2-18 477 0 0,-2 0 0 0 0,7-64 0 0 0,-4-87 770 0 0,-7 88-560 0 0,6-81-529 0 0,-12 184-602 0 0,1 0 1 0 0,0 0-1 0 0,0 0 0 0 0,0 1 1 0 0,1-1-1 0 0,-1 0 1 0 0,0 0-1 0 0,0 0 0 0 0,0 0 1 0 0,0 1-1 0 0,1-1 0 0 0,-1 0 1 0 0,0 0-1 0 0,1 1 0 0 0,-1-1 1 0 0,1 0-1 0 0,-1 1 1 0 0,1-1-1 0 0,-1 0 0 0 0,1 1 1 0 0,-1-1-1 0 0,1 1 0 0 0,0-1 1 0 0,-1 1-1 0 0,1-1 1 0 0,0 1-1 0 0,-1-1 0 0 0,1 1 1 0 0,0 0-1 0 0,0-1 0 0 0,0 1 1 0 0,-1 0-1 0 0,1 0 0 0 0,0 0 1 0 0,0-1-1 0 0,0 1 1 0 0,-1 0-1 0 0,1 0 0 0 0,0 0 1 0 0,0 0-1 0 0,1 1 0 0 0,3 0-1186 0 0,0 0 0 0 0,0 0 0 0 0,0 1 0 0 0,-1 0 0 0 0,8 3 0 0 0,-9-3 823 0 0,14 6-2725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8.390"/>
    </inkml:context>
    <inkml:brush xml:id="br0">
      <inkml:brushProperty name="width" value="0.05" units="cm"/>
      <inkml:brushProperty name="height" value="0.05" units="cm"/>
    </inkml:brush>
  </inkml:definitions>
  <inkml:trace contextRef="#ctx0" brushRef="#br0">1 54 520 0 0,'3'-33'3888'0'0,"6"13"1666"0"0,-8 20-5393 0 0,0 0 1 0 0,0 0-1 0 0,-1-1 1 0 0,1 1-1 0 0,0 0 1 0 0,0 0 0 0 0,-1 0-1 0 0,1 0 1 0 0,0 0-1 0 0,0 1 1 0 0,-1-1-1 0 0,1 0 1 0 0,0 0-1 0 0,-1 0 1 0 0,1 1 0 0 0,0-1-1 0 0,0 0 1 0 0,-1 1-1 0 0,1-1 1 0 0,-1 0-1 0 0,1 1 1 0 0,0-1 0 0 0,-1 1-1 0 0,1-1 1 0 0,-1 1-1 0 0,2 0 1 0 0,-2 0-129 0 0,9 8 451 0 0,-1 1-1 0 0,0 0 1 0 0,-1 0-1 0 0,0 1 1 0 0,0 0-1 0 0,-1 1 1 0 0,-1-1-1 0 0,6 15 1 0 0,-6-13-133 0 0,-5-13-344 0 0,21 47 1113 0 0,-2 0-1 0 0,20 80 1 0 0,-36-114-992 0 0,0 0 0 0 0,-1 0 0 0 0,-1 1 0 0 0,0-1 0 0 0,-1 1-1 0 0,0-1 1 0 0,-1 1 0 0 0,0-1 0 0 0,-1 0 0 0 0,-1 1 0 0 0,0-1 0 0 0,-1 0 0 0 0,0-1-1 0 0,-1 1 1 0 0,-7 13 0 0 0,11-24-123 0 0,1-1-1 0 0,-1 0 0 0 0,0 1 0 0 0,0-1 1 0 0,1 0-1 0 0,-1 1 0 0 0,0-1 1 0 0,0 0-1 0 0,0 0 0 0 0,-1 0 0 0 0,1 0 1 0 0,0 0-1 0 0,0 0 0 0 0,0 0 1 0 0,-1 0-1 0 0,1 0 0 0 0,-1-1 0 0 0,1 1 1 0 0,0-1-1 0 0,-1 1 0 0 0,1-1 1 0 0,-1 1-1 0 0,1-1 0 0 0,-1 0 0 0 0,1 1 1 0 0,-1-1-1 0 0,0 0 0 0 0,1 0 1 0 0,-1 0-1 0 0,1-1 0 0 0,-1 1 0 0 0,1 0 1 0 0,-1 0-1 0 0,1-1 0 0 0,-1 1 1 0 0,1-1-1 0 0,-1 0 0 0 0,1 1 0 0 0,0-1 1 0 0,-1 0-1 0 0,1 0 0 0 0,0 0 1 0 0,0 0-1 0 0,-1 0 0 0 0,1 0 1 0 0,-1-1-1 0 0,-4-4 44 0 0,0 0 0 0 0,0-1 1 0 0,1 0-1 0 0,0 0 0 0 0,0 0 0 0 0,-7-15 1 0 0,7 13 29 0 0,1-1 0 0 0,1 1 0 0 0,0-1 0 0 0,0 0 0 0 0,1 0 0 0 0,0 0 0 0 0,1 0 0 0 0,0-1 0 0 0,0 1 0 0 0,1 0 0 0 0,1 0 0 0 0,0-1 0 0 0,0 1 0 0 0,5-17 0 0 0,-2 14-2 0 0,1 0 0 0 0,0 1-1 0 0,1-1 1 0 0,0 1 0 0 0,1 0 0 0 0,1 1 0 0 0,0-1 0 0 0,0 1 0 0 0,1 1 0 0 0,15-14 0 0 0,5-1-22 0 0,7-8-304 0 0,-16 8-6210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8.942"/>
    </inkml:context>
    <inkml:brush xml:id="br0">
      <inkml:brushProperty name="width" value="0.05" units="cm"/>
      <inkml:brushProperty name="height" value="0.05" units="cm"/>
    </inkml:brush>
  </inkml:definitions>
  <inkml:trace contextRef="#ctx0" brushRef="#br0">3 23 144 0 0,'-2'-5'17781'0'0,"15"6"-14954"0"0,6 0-3883 0 0,-7-1 3294 0 0,105-17 2377 0 0,-96 14-7712 0 0,-20 3 2700 0 0,0 0 0 0 0,-1 0 0 0 0,1 0-1 0 0,0 0 1 0 0,-1 0 0 0 0,1 0 0 0 0,-1 1 0 0 0,1-1 0 0 0,0 0 0 0 0,-1 0 0 0 0,1 0 0 0 0,0 1-1 0 0,-1-1 1 0 0,1 0 0 0 0,-1 1 0 0 0,1-1 0 0 0,-1 0 0 0 0,1 1 0 0 0,-1-1 0 0 0,1 1-1 0 0,-1-1 1 0 0,1 1 0 0 0,-1-1 0 0 0,1 2 0 0 0,0 1-1922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9.270"/>
    </inkml:context>
    <inkml:brush xml:id="br0">
      <inkml:brushProperty name="width" value="0.05" units="cm"/>
      <inkml:brushProperty name="height" value="0.05" units="cm"/>
    </inkml:brush>
  </inkml:definitions>
  <inkml:trace contextRef="#ctx0" brushRef="#br0">5 0 724 0 0,'-5'13'13253'0'0,"5"-12"-12874"0"0,9 2 6518 0 0,-1-2-5603 0 0,-4-1-1690 0 0,75 3 7175 0 0,-66-3-6157 0 0,10-3-944 0 0,-6 0-3593 0 0,1 4-5105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9.921"/>
    </inkml:context>
    <inkml:brush xml:id="br0">
      <inkml:brushProperty name="width" value="0.05" units="cm"/>
      <inkml:brushProperty name="height" value="0.05" units="cm"/>
    </inkml:brush>
  </inkml:definitions>
  <inkml:trace contextRef="#ctx0" brushRef="#br0">228 99 664 0 0,'2'-4'1404'0'0,"0"-1"0"0"0,0 1 0 0 0,0-1 0 0 0,-1 0-1 0 0,1 0 1 0 0,-1 0 0 0 0,0-8 0 0 0,-1 12-1210 0 0,0 0-1 0 0,0 0 1 0 0,0 0 0 0 0,-1-1 0 0 0,1 1-1 0 0,-1 0 1 0 0,1 0 0 0 0,0 0-1 0 0,-1 0 1 0 0,0 0 0 0 0,1 0 0 0 0,-1 0-1 0 0,0 0 1 0 0,0 0 0 0 0,1 0-1 0 0,-1 0 1 0 0,0 1 0 0 0,0-1 0 0 0,0 0-1 0 0,0 0 1 0 0,0 1 0 0 0,0-1-1 0 0,0 1 1 0 0,0-1 0 0 0,0 1 0 0 0,0-1-1 0 0,-1 1 1 0 0,1 0 0 0 0,0-1-1 0 0,0 1 1 0 0,0 0 0 0 0,-1 0 0 0 0,1 0-1 0 0,0 0 1 0 0,0 0 0 0 0,-2 0-1 0 0,-10 0 333 0 0,1 0 1 0 0,0 1-1 0 0,0 0 0 0 0,0 1 0 0 0,-1 0 0 0 0,1 1 0 0 0,1 0 0 0 0,-1 1 0 0 0,0 0 0 0 0,-12 7 0 0 0,20-9-381 0 0,0 0 0 0 0,0 1-1 0 0,0-1 1 0 0,0 1 0 0 0,0 0 0 0 0,1 0 0 0 0,-1 0 0 0 0,1 0-1 0 0,0 1 1 0 0,0-1 0 0 0,0 1 0 0 0,0 0 0 0 0,1 0-1 0 0,0 0 1 0 0,0 0 0 0 0,0 0 0 0 0,0 0 0 0 0,0 1-1 0 0,1-1 1 0 0,0 0 0 0 0,0 1 0 0 0,0 0 0 0 0,0-1-1 0 0,1 1 1 0 0,0-1 0 0 0,0 1 0 0 0,0 0 0 0 0,0-1 0 0 0,3 9-1 0 0,-2-9-57 0 0,0-1 0 0 0,0 1 0 0 0,0-1 0 0 0,1 1 0 0 0,-1-1 0 0 0,1 1 0 0 0,0-1 0 0 0,0 0 0 0 0,0 0 0 0 0,1 0-1 0 0,-1 0 1 0 0,1 0 0 0 0,-1-1 0 0 0,6 5 0 0 0,-3-4 24 0 0,1 1 1 0 0,-1-1-1 0 0,1-1 0 0 0,0 1 0 0 0,-1-1 0 0 0,1 0 1 0 0,0 0-1 0 0,9 1 0 0 0,-5-1-6 0 0,0-1 1 0 0,0 0-1 0 0,0-1 0 0 0,0 0 1 0 0,0-1-1 0 0,0 0 0 0 0,0 0 0 0 0,0-1 1 0 0,0 0-1 0 0,18-8 0 0 0,-20 6-97 0 0,0 0 0 0 0,0-1 0 0 0,-1 0-1 0 0,1-1 1 0 0,-1 0 0 0 0,-1 0-1 0 0,1 0 1 0 0,-1-1 0 0 0,9-11 0 0 0,-12 13-6 0 0,0 1-1 0 0,0 0 1 0 0,0-1 0 0 0,-1 0 0 0 0,0 0 0 0 0,0 0 0 0 0,0 0-1 0 0,0 0 1 0 0,-1 0 0 0 0,0 0 0 0 0,0-1 0 0 0,0 1 0 0 0,-1-1 0 0 0,0 1-1 0 0,0 0 1 0 0,0-1 0 0 0,-2-7 0 0 0,1 9-224 0 0,-1 0 1 0 0,1-1-1 0 0,-1 1 0 0 0,0 0 0 0 0,-1 0 1 0 0,1 1-1 0 0,-1-1 0 0 0,0 0 0 0 0,0 1 1 0 0,0-1-1 0 0,0 1 0 0 0,0 0 0 0 0,-1 0 1 0 0,0 1-1 0 0,1-1 0 0 0,-1 1 0 0 0,0-1 1 0 0,0 1-1 0 0,0 0 0 0 0,-8-2 0 0 0,7 2-54 0 0,1 1 0 0 0,0 0 0 0 0,0 0 0 0 0,-1 0 0 0 0,1 1-1 0 0,-1-1 1 0 0,1 1 0 0 0,-1 0 0 0 0,1 0 0 0 0,-1 0 0 0 0,1 1-1 0 0,0 0 1 0 0,-1 0 0 0 0,1 0 0 0 0,0 0 0 0 0,0 1 0 0 0,-1-1-1 0 0,1 1 1 0 0,0 0 0 0 0,1 1 0 0 0,-5 2 0 0 0,-6 6-6172 0 0,9-6 3774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40.311"/>
    </inkml:context>
    <inkml:brush xml:id="br0">
      <inkml:brushProperty name="width" value="0.05" units="cm"/>
      <inkml:brushProperty name="height" value="0.05" units="cm"/>
    </inkml:brush>
  </inkml:definitions>
  <inkml:trace contextRef="#ctx0" brushRef="#br0">4 50 236 0 0,'-2'-14'980'0'0,"1"-22"20373"0"0,4 51-19414 0 0,-2-4-2075 0 0,1 0 1 0 0,1 0 0 0 0,0-1 0 0 0,5 14-1 0 0,-6-20-896 0 0,0 0-1 0 0,0 0 1 0 0,1 0-1 0 0,-1 0 1 0 0,1-1-1 0 0,0 1 1 0 0,5 4-1 0 0,1 1-1637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40.670"/>
    </inkml:context>
    <inkml:brush xml:id="br0">
      <inkml:brushProperty name="width" value="0.05" units="cm"/>
      <inkml:brushProperty name="height" value="0.05" units="cm"/>
    </inkml:brush>
  </inkml:definitions>
  <inkml:trace contextRef="#ctx0" brushRef="#br0">0 19 744 0 0,'3'-3'7397'0'0,"5"-1"-5721"0"0,63-5 8358 0 0,-52 7-8308 0 0,1 2-1 0 0,0 0 1 0 0,26 4-1 0 0,-42-4-1579 0 0,-1 1-1 0 0,1 0 0 0 0,-1 0 1 0 0,1 0-1 0 0,-1 0 1 0 0,0 1-1 0 0,0-1 1 0 0,1 1-1 0 0,-1 0 1 0 0,0 0-1 0 0,0 0 1 0 0,-1 0-1 0 0,1 1 1 0 0,0-1-1 0 0,2 4 0 0 0,-1-1-27 0 0,-1 0-1 0 0,1 1 0 0 0,-1-1 1 0 0,0 1-1 0 0,-1 0 0 0 0,0-1 0 0 0,1 1 1 0 0,0 7-1 0 0,1 6 26 0 0,-2 0 0 0 0,0 0 0 0 0,0 0 0 0 0,-3 32 0 0 0,-4-4-3 0 0,-1 4-1525 0 0,8-19-6104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41.028"/>
    </inkml:context>
    <inkml:brush xml:id="br0">
      <inkml:brushProperty name="width" value="0.05" units="cm"/>
      <inkml:brushProperty name="height" value="0.05" units="cm"/>
    </inkml:brush>
  </inkml:definitions>
  <inkml:trace contextRef="#ctx0" brushRef="#br0">36 68 900 0 0,'-2'0'297'0'0,"-21"-6"3943"0"0,13-3 4485 0 0,21-1-5243 0 0,-3 5-2587 0 0,1-1 0 0 0,-1 1 0 0 0,1 1 0 0 0,1 0 1 0 0,-1 0-1 0 0,0 1 0 0 0,1 0 0 0 0,0 0 0 0 0,0 1 1 0 0,-1 1-1 0 0,1-1 0 0 0,0 2 0 0 0,0-1 1 0 0,0 1-1 0 0,17 3 0 0 0,4 0-2647 0 0,-12-3-4737 0 0,-8 0-290 0 0,-6 0 3873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41.368"/>
    </inkml:context>
    <inkml:brush xml:id="br0">
      <inkml:brushProperty name="width" value="0.05" units="cm"/>
      <inkml:brushProperty name="height" value="0.05" units="cm"/>
    </inkml:brush>
  </inkml:definitions>
  <inkml:trace contextRef="#ctx0" brushRef="#br0">0 87 560 0 0,'2'-2'1563'0'0,"-1"1"-1567"0"0,-1 0 461 0 0,1-1 0 0 0,0 1 0 0 0,-1 0 0 0 0,1 0 0 0 0,0 0 0 0 0,0 0-1 0 0,-1 0 1 0 0,1 0 0 0 0,0 1 0 0 0,0-1 0 0 0,0 0 0 0 0,0 0 0 0 0,0 0-1 0 0,0 1 1 0 0,0-1 0 0 0,0 1 0 0 0,1-1 0 0 0,-1 1 0 0 0,0-1 0 0 0,0 1 0 0 0,0 0-1 0 0,1-1 1 0 0,-1 1 0 0 0,0 0 0 0 0,0 0 0 0 0,1 0 0 0 0,-1 0 0 0 0,0 0-1 0 0,0 0 1 0 0,2 1 0 0 0,6 3 348 0 0,-1 1 1 0 0,1 0-1 0 0,-1 0 0 0 0,0 1 0 0 0,0 0 0 0 0,-1 0 1 0 0,0 1-1 0 0,0 0 0 0 0,0 0 0 0 0,-1 1 0 0 0,5 8 1 0 0,6 9 1424 0 0,-2 0-1 0 0,18 39 1 0 0,-31-62-2112 0 0,6-2-103 0 0,-2-5-15 0 0,0 0 0 0 0,-1 0 0 0 0,1 0 0 0 0,-1-1 0 0 0,0 1 0 0 0,-1-1 0 0 0,8-13 0 0 0,4-4 0 0 0,-12 18 0 0 0,10-13 0 0 0,0 0 0 0 0,-1-2 0 0 0,-1 0 0 0 0,17-37 0 0 0,-26 48 0 0 0,1-4 0 0 0,3-11-651 0 0,-7 22-1119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3.813"/>
    </inkml:context>
    <inkml:brush xml:id="br0">
      <inkml:brushProperty name="width" value="0.05" units="cm"/>
      <inkml:brushProperty name="height" value="0.05" units="cm"/>
    </inkml:brush>
  </inkml:definitions>
  <inkml:trace contextRef="#ctx0" brushRef="#br0">435 42 488 0 0,'-8'-5'717'0'0,"0"1"1"0"0,0-1-1 0 0,0 1 1 0 0,0 1-1 0 0,-1 0 0 0 0,1 0 1 0 0,-1 0-1 0 0,-16-2 1 0 0,4 2 1092 0 0,0 1 0 0 0,-34 1 1 0 0,44 1-1339 0 0,0 1-1 0 0,0 1 1 0 0,0 0 0 0 0,0 0 0 0 0,0 1 0 0 0,1 1 0 0 0,-1 0-1 0 0,1 0 1 0 0,0 1 0 0 0,1 0 0 0 0,-1 0 0 0 0,1 1 0 0 0,0 1-1 0 0,0 0 1 0 0,1 0 0 0 0,-1 0 0 0 0,2 1 0 0 0,-1 1 0 0 0,1-1 0 0 0,1 1-1 0 0,-1 0 1 0 0,1 0 0 0 0,1 1 0 0 0,0 0 0 0 0,0 0 0 0 0,1 0-1 0 0,0 1 1 0 0,1-1 0 0 0,0 1 0 0 0,1 0 0 0 0,-1 13 0 0 0,2-19-405 0 0,1 0 0 0 0,0 0 0 0 0,0 0 0 0 0,0 0 1 0 0,1 0-1 0 0,0 0 0 0 0,0 0 0 0 0,0 0 1 0 0,0 0-1 0 0,1 0 0 0 0,0 0 0 0 0,0-1 0 0 0,0 1 1 0 0,1-1-1 0 0,3 6 0 0 0,-1-4 112 0 0,0 0 0 0 0,1 0 1 0 0,-1-1-1 0 0,1 0 0 0 0,0 0 0 0 0,0-1 0 0 0,1 1 0 0 0,0-1 1 0 0,8 4-1 0 0,0-2 63 0 0,0 0 1 0 0,0-2-1 0 0,1 1 1 0 0,-1-2-1 0 0,1 0 1 0 0,0 0-1 0 0,0-2 1 0 0,0 0-1 0 0,17-1 1 0 0,-20-2-249 0 0,-1 1 1 0 0,0-1-1 0 0,0-1 0 0 0,0 0 0 0 0,0-1 1 0 0,-1 0-1 0 0,1-1 0 0 0,-1 0 0 0 0,16-11 1 0 0,-8 3-14 0 0,0-2 1 0 0,0-1 0 0 0,29-32-1 0 0,-46 47-85 0 0,-1-1-1 0 0,1 0 1 0 0,-1 1-1 0 0,1 0 0 0 0,0-1 1 0 0,0 1-1 0 0,0 0 1 0 0,-1 0-1 0 0,1 0 1 0 0,0 0-1 0 0,0 0 1 0 0,1 0-1 0 0,-1 1 0 0 0,0-1 1 0 0,0 1-1 0 0,0-1 1 0 0,0 1-1 0 0,1 0 1 0 0,-1 0-1 0 0,0 0 0 0 0,0 0 1 0 0,0 0-1 0 0,3 1 1 0 0,6 2-788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048"/>
    </inkml:context>
    <inkml:brush xml:id="br0">
      <inkml:brushProperty name="width" value="0.05" units="cm"/>
      <inkml:brushProperty name="height" value="0.05" units="cm"/>
    </inkml:brush>
  </inkml:definitions>
  <inkml:trace contextRef="#ctx0" brushRef="#br0">0 0 480 0 0,'0'0'8371'0'0,"2"2"-7220"0"0,3 0-659 0 0,0 1 0 0 0,-1-1 1 0 0,1 0-1 0 0,0-1 1 0 0,0 1-1 0 0,0-1 1 0 0,0 0-1 0 0,10 1 1 0 0,48-1 1763 0 0,-31-1-1122 0 0,375-6 4970 0 0,-360 3-5258 0 0,-30 1-351 0 0,0 0 0 0 0,0 2 0 0 0,32 3 0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895"/>
    </inkml:context>
    <inkml:brush xml:id="br0">
      <inkml:brushProperty name="width" value="0.05" units="cm"/>
      <inkml:brushProperty name="height" value="0.05" units="cm"/>
    </inkml:brush>
  </inkml:definitions>
  <inkml:trace contextRef="#ctx0" brushRef="#br0">0 193 224 0 0,'0'-1'160'0'0,"0"0"1"0"0,0 1-1 0 0,0-1 1 0 0,0 0-1 0 0,0 1 1 0 0,1-1-1 0 0,-1 0 0 0 0,0 1 1 0 0,0-1-1 0 0,0 0 1 0 0,1 1-1 0 0,-1-1 1 0 0,0 0-1 0 0,0 1 0 0 0,1-1 1 0 0,-1 1-1 0 0,1-1 1 0 0,-1 0-1 0 0,1 1 1 0 0,-1-1-1 0 0,1 1 0 0 0,-1 0 1 0 0,1-1-1 0 0,-1 1 1 0 0,1-1-1 0 0,-1 1 1 0 0,1 0-1 0 0,0-1 0 0 0,-1 1 1 0 0,1 0-1 0 0,0-1 1 0 0,1 2 68 0 0,-1-1 1 0 0,1 0-1 0 0,-1 0 0 0 0,0 1 1 0 0,1-1-1 0 0,-1 1 0 0 0,1 0 1 0 0,-1-1-1 0 0,0 1 1 0 0,0 0-1 0 0,0 0 0 0 0,1 0 1 0 0,1 1-1 0 0,4 6 625 0 0,1 0 0 0 0,11 16 0 0 0,10 22 741 0 0,-2 1-1 0 0,-3 2 1 0 0,23 60-1 0 0,-10-22-128 0 0,-20-44-745 0 0,-11-27-106 0 0,0 0 0 0 0,1 0 0 0 0,17 25 0 0 0,-24-40-552 0 0,0-1-1 0 0,0 1 1 0 0,1-1-1 0 0,-1 1 1 0 0,1-1-1 0 0,-1 0 1 0 0,0 1-1 0 0,1-1 1 0 0,-1 1 0 0 0,1-1-1 0 0,-1 0 1 0 0,1 1-1 0 0,-1-1 1 0 0,1 0-1 0 0,-1 0 1 0 0,1 1-1 0 0,0-1 1 0 0,-1 0 0 0 0,1 0-1 0 0,-1 0 1 0 0,1 0-1 0 0,0 0 1 0 0,-1 0-1 0 0,1 0 1 0 0,-1 0-1 0 0,1 0 1 0 0,-1 0 0 0 0,1 0-1 0 0,0 0 1 0 0,-1 0-1 0 0,1 0 1 0 0,-1-1-1 0 0,1 1 1 0 0,-1 0-1 0 0,1 0 1 0 0,0-1 0 0 0,-1 1-1 0 0,1 0 1 0 0,-1-1-1 0 0,0 1 1 0 0,1 0-1 0 0,-1-1 1 0 0,1 1-1 0 0,-1-1 1 0 0,0 1 0 0 0,1-1-1 0 0,-1 1 1 0 0,0-1-1 0 0,1 1 1 0 0,-1-1-1 0 0,0 1 1 0 0,1-2-1 0 0,15-31 1434 0 0,18-72 437 0 0,-4-1 1 0 0,24-174-1 0 0,-34 130-1933 0 0,-16 133-39 0 0,-4 17-250 0 0,1 1-598 0 0,0 1 673 0 0,0-1 0 0 0,-1 1-1 0 0,1 0 1 0 0,0 0-1 0 0,-1-1 1 0 0,1 1-1 0 0,-1 0 1 0 0,1 0-1 0 0,-1 0 1 0 0,0 2-1 0 0,1 0-367 0 0,10 59-9311 0 0,-9-39 6684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453"/>
    </inkml:context>
    <inkml:brush xml:id="br0">
      <inkml:brushProperty name="width" value="0.05" units="cm"/>
      <inkml:brushProperty name="height" value="0.05" units="cm"/>
    </inkml:brush>
  </inkml:definitions>
  <inkml:trace contextRef="#ctx0" brushRef="#br0">204 31 668 0 0,'0'-1'398'0'0,"0"-1"-1"0"0,-1 1 0 0 0,1 0 1 0 0,0 0-1 0 0,0-1 1 0 0,-1 1-1 0 0,1 0 1 0 0,-1-1-1 0 0,1 1 1 0 0,-1 0-1 0 0,1 0 0 0 0,-1 0 1 0 0,0 0-1 0 0,1-1 1 0 0,-1 1-1 0 0,0 0 1 0 0,0 0-1 0 0,0 0 1 0 0,0 1-1 0 0,0-1 0 0 0,0 0 1 0 0,0 0-1 0 0,0 0 1 0 0,-2 0-1 0 0,0 0 1 0 0,1 1 0 0 0,0-1 0 0 0,-1 1-1 0 0,1 0 1 0 0,0 0 0 0 0,-1 0 0 0 0,1 0 0 0 0,0 0-1 0 0,0 1 1 0 0,-1-1 0 0 0,1 1 0 0 0,-5 1 0 0 0,-3 2 391 0 0,0 1 1 0 0,0 0 0 0 0,0 0-1 0 0,-15 12 1 0 0,18-11-407 0 0,0-1 0 0 0,0 1 0 0 0,0 1 0 0 0,1-1 0 0 0,0 1 0 0 0,0 0 0 0 0,1 0 0 0 0,0 1 0 0 0,0 0 0 0 0,0 0 0 0 0,1 0 0 0 0,1 0 1 0 0,-1 1-1 0 0,-3 16 0 0 0,6-22-309 0 0,1-1 0 0 0,0 1 1 0 0,0-1-1 0 0,0 1 0 0 0,0 0 1 0 0,0-1-1 0 0,1 1 1 0 0,-1-1-1 0 0,1 1 0 0 0,0-1 1 0 0,-1 1-1 0 0,1-1 0 0 0,0 0 1 0 0,0 1-1 0 0,1-1 0 0 0,-1 0 1 0 0,0 0-1 0 0,1 0 0 0 0,0 0 1 0 0,-1 0-1 0 0,1 0 1 0 0,0 0-1 0 0,0 0 0 0 0,0-1 1 0 0,0 1-1 0 0,0-1 0 0 0,0 1 1 0 0,0-1-1 0 0,1 0 0 0 0,-1 0 1 0 0,0 0-1 0 0,4 1 0 0 0,2 1 45 0 0,1-1-1 0 0,-1 0 1 0 0,0 0-1 0 0,1 0 1 0 0,0-1-1 0 0,-1 0 0 0 0,1-1 1 0 0,11-1-1 0 0,3-1 164 0 0,-1-2 0 0 0,42-11 0 0 0,-22-4-4909 0 0,-26 18-5163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880"/>
    </inkml:context>
    <inkml:brush xml:id="br0">
      <inkml:brushProperty name="width" value="0.05" units="cm"/>
      <inkml:brushProperty name="height" value="0.05" units="cm"/>
    </inkml:brush>
  </inkml:definitions>
  <inkml:trace contextRef="#ctx0" brushRef="#br0">189 26 656 0 0,'-1'-1'387'0'0,"1"-1"1"0"0,-1 0-1 0 0,0 1 0 0 0,0-1 0 0 0,0 1 1 0 0,0 0-1 0 0,0-1 0 0 0,-1 1 0 0 0,1 0 1 0 0,0 0-1 0 0,-1-1 0 0 0,1 1 0 0 0,-1 0 1 0 0,1 0-1 0 0,-1 1 0 0 0,1-1 0 0 0,-1 0 1 0 0,0 0-1 0 0,-2 0 0 0 0,1 0 125 0 0,-1 1 0 0 0,1-1 0 0 0,-1 1 0 0 0,1 0 0 0 0,-1 0 0 0 0,1 1 0 0 0,-1-1 0 0 0,1 1 0 0 0,-6 1 0 0 0,0 1 270 0 0,0 0 1 0 0,1 0-1 0 0,-1 1 1 0 0,1 1-1 0 0,0-1 0 0 0,-14 11 1 0 0,18-11-442 0 0,0 0 1 0 0,-1 0-1 0 0,1 0 0 0 0,1 0 1 0 0,-1 1-1 0 0,1-1 1 0 0,0 1-1 0 0,0 0 0 0 0,0 0 1 0 0,0 0-1 0 0,1 1 1 0 0,-2 5-1 0 0,3-9-220 0 0,1 1 0 0 0,-1-1-1 0 0,1 1 1 0 0,0-1 0 0 0,0 1 0 0 0,0 0-1 0 0,0-1 1 0 0,0 1 0 0 0,1-1 0 0 0,-1 1 0 0 0,1-1-1 0 0,-1 1 1 0 0,1-1 0 0 0,0 0 0 0 0,0 1-1 0 0,0-1 1 0 0,0 0 0 0 0,1 0 0 0 0,-1 1-1 0 0,0-1 1 0 0,1 0 0 0 0,0 0 0 0 0,-1-1 0 0 0,1 1-1 0 0,0 0 1 0 0,0 0 0 0 0,0-1 0 0 0,0 1-1 0 0,3 0 1 0 0,8 5 121 0 0,0 0 0 0 0,0-1-1 0 0,1-1 1 0 0,0 0 0 0 0,0-1-1 0 0,0-1 1 0 0,1 0 0 0 0,22 2 0 0 0,-5-3 309 0 0,1-2 0 0 0,58-6 1 0 0,-75 4-453 0 0,7-1-1025 0 0,-8 4-7132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6.601"/>
    </inkml:context>
    <inkml:brush xml:id="br0">
      <inkml:brushProperty name="width" value="0.05" units="cm"/>
      <inkml:brushProperty name="height" value="0.05" units="cm"/>
    </inkml:brush>
  </inkml:definitions>
  <inkml:trace contextRef="#ctx0" brushRef="#br0">9 78 120 0 0,'-8'-10'14320'0'0,"8"9"-13886"0"0,13-7 4718 0 0,35-1-4400 0 0,-39 8 860 0 0,218-42 6785 0 0,-219 40-8323 0 0,3 0 19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2.852"/>
    </inkml:context>
    <inkml:brush xml:id="br0">
      <inkml:brushProperty name="width" value="0.05" units="cm"/>
      <inkml:brushProperty name="height" value="0.05" units="cm"/>
    </inkml:brush>
  </inkml:definitions>
  <inkml:trace contextRef="#ctx0" brushRef="#br0">0 328 52 0 0,'1'-5'8159'0'0,"6"20"-6800"0"0,0-1-1 0 0,0 1 0 0 0,6 25 0 0 0,7 14 202 0 0,37 73 1745 0 0,-45-105-2480 0 0,0-1-1 0 0,1-1 1 0 0,28 33-1 0 0,-39-51-711 0 0,-1 0-1 0 0,0-1 1 0 0,1 1-1 0 0,-1-1 1 0 0,1 1-1 0 0,0-1 0 0 0,-1 0 1 0 0,1 0-1 0 0,0 0 1 0 0,0 0-1 0 0,0 0 1 0 0,0 0-1 0 0,0 0 1 0 0,0-1-1 0 0,0 1 0 0 0,4 0 1 0 0,-5-1-6 0 0,1 0-1 0 0,0 0 1 0 0,-1-1-1 0 0,0 1 1 0 0,1-1 0 0 0,-1 1-1 0 0,1-1 1 0 0,-1 1 0 0 0,0-1-1 0 0,1 0 1 0 0,-1 0-1 0 0,0 1 1 0 0,1-1 0 0 0,-1 0-1 0 0,0 0 1 0 0,0 0 0 0 0,0-1-1 0 0,1 0 1 0 0,3-6 248 0 0,1 0 0 0 0,-2-1 1 0 0,1 1-1 0 0,-1-1 0 0 0,5-15 1 0 0,-8 20-390 0 0,12-37 519 0 0,-1 1-1 0 0,-3-1 1 0 0,-1-1-1 0 0,-2 0 1 0 0,0-54-1 0 0,-5 43 134 0 0,-13-96 0 0 0,-2 31-178 0 0,13 102-605 0 0,3 14-1589 0 0,7 22-3821 0 0,0 2 2011 0 0,5 4 0 0 0,2 2 513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3.534"/>
    </inkml:context>
    <inkml:brush xml:id="br0">
      <inkml:brushProperty name="width" value="0.05" units="cm"/>
      <inkml:brushProperty name="height" value="0.05" units="cm"/>
    </inkml:brush>
  </inkml:definitions>
  <inkml:trace contextRef="#ctx0" brushRef="#br0">117 42 88 0 0,'-9'-25'4716'0'0,"9"24"-4309"0"0,0 0 1 0 0,0 0-1 0 0,-1 0 1 0 0,1 0 0 0 0,-1 0-1 0 0,1 0 1 0 0,-1 0 0 0 0,1 1-1 0 0,-1-1 1 0 0,0 0-1 0 0,1 0 1 0 0,-1 1 0 0 0,0-1-1 0 0,1 0 1 0 0,-1 1-1 0 0,0-1 1 0 0,0 1 0 0 0,0-1-1 0 0,0 1 1 0 0,0-1-1 0 0,1 1 1 0 0,-3-1 0 0 0,2 1-277 0 0,0 1 1 0 0,0-1 0 0 0,0 1 0 0 0,0-1-1 0 0,0 1 1 0 0,0-1 0 0 0,0 1 0 0 0,0 0 0 0 0,0-1-1 0 0,0 1 1 0 0,1 0 0 0 0,-1 0 0 0 0,0-1-1 0 0,0 1 1 0 0,1 0 0 0 0,-2 2 0 0 0,-13 20 1233 0 0,10-15-874 0 0,-2 4 59 0 0,-1 1 1 0 0,1 0-1 0 0,1 0 0 0 0,1 0 1 0 0,0 0-1 0 0,0 1 0 0 0,1 0 1 0 0,-3 20-1 0 0,7-30-461 0 0,-1 0-1 0 0,1 0 1 0 0,0 0 0 0 0,0 1-1 0 0,0-1 1 0 0,0 0 0 0 0,1 0-1 0 0,-1 0 1 0 0,1 0 0 0 0,0 1-1 0 0,1-1 1 0 0,-1 0 0 0 0,1-1-1 0 0,-1 1 1 0 0,1 0 0 0 0,0 0-1 0 0,1-1 1 0 0,-1 1 0 0 0,1-1 0 0 0,-1 0-1 0 0,1 0 1 0 0,0 0 0 0 0,0 0-1 0 0,0 0 1 0 0,1-1 0 0 0,-1 1-1 0 0,1-1 1 0 0,-1 0 0 0 0,1 0-1 0 0,0 0 1 0 0,0 0 0 0 0,7 1-1 0 0,-4-1-9 0 0,-1-1-1 0 0,1 0 1 0 0,-1 0 0 0 0,1 0-1 0 0,-1-1 1 0 0,1 0-1 0 0,0-1 1 0 0,-1 1-1 0 0,1-1 1 0 0,-1 0-1 0 0,1-1 1 0 0,9-3-1 0 0,28-15-1003 0 0,-7-7-4290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428"/>
    </inkml:context>
    <inkml:brush xml:id="br0">
      <inkml:brushProperty name="width" value="0.05" units="cm"/>
      <inkml:brushProperty name="height" value="0.05" units="cm"/>
    </inkml:brush>
  </inkml:definitions>
  <inkml:trace contextRef="#ctx0" brushRef="#br0">32 10 372 0 0,'-7'-9'14127'0'0,"1"32"-12584"0"0,1 0 0 0 0,0 0-1 0 0,0 32 1 0 0,3-40-1037 0 0,1-9-338 0 0,1 0-1 0 0,-1 1 1 0 0,1-1-1 0 0,1 0 1 0 0,-1 0-1 0 0,1 1 1 0 0,0-1 0 0 0,1 0-1 0 0,-1 0 1 0 0,1 0-1 0 0,5 10 1 0 0,-5-13-111 0 0,0 0 0 0 0,0 0-1 0 0,0 0 1 0 0,1 0 0 0 0,-1 0 0 0 0,1-1 0 0 0,0 1 0 0 0,0-1 0 0 0,0 0-1 0 0,0 0 1 0 0,0 0 0 0 0,0 0 0 0 0,1 0 0 0 0,-1-1 0 0 0,0 1 0 0 0,1-1-1 0 0,-1 0 1 0 0,1 0 0 0 0,0-1 0 0 0,6 2 0 0 0,4-1 120 0 0,1 0 0 0 0,-1-1 0 0 0,17-1 0 0 0,-25 0-416 0 0,1 0-1 0 0,0 0 0 0 0,-1-1 1 0 0,0 0-1 0 0,1 0 0 0 0,-1 0 1 0 0,0-1-1 0 0,11-6 0 0 0,-12 5-1018 0 0,4-3-4983 0 0,-7 4 3794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786"/>
    </inkml:context>
    <inkml:brush xml:id="br0">
      <inkml:brushProperty name="width" value="0.05" units="cm"/>
      <inkml:brushProperty name="height" value="0.05" units="cm"/>
    </inkml:brush>
  </inkml:definitions>
  <inkml:trace contextRef="#ctx0" brushRef="#br0">24 41 404 0 0,'-23'-11'16802'0'0,"37"7"-14245"0"0,2 1-1157 0 0,22-5 1086 0 0,-13 1-4100 0 0,-13 0-2078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9.111"/>
    </inkml:context>
    <inkml:brush xml:id="br0">
      <inkml:brushProperty name="width" value="0.05" units="cm"/>
      <inkml:brushProperty name="height" value="0.05" units="cm"/>
    </inkml:brush>
  </inkml:definitions>
  <inkml:trace contextRef="#ctx0" brushRef="#br0">28 68 340 0 0,'-5'-2'597'0'0,"-10"-4"3027"0"0,8-4 4588 0 0,25-5-2701 0 0,-3 8-2833 0 0,1 1-1 0 0,21-6 1 0 0,-5 6-1684 0 0,-11 3-4023 0 0,1 3-4535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4.177"/>
    </inkml:context>
    <inkml:brush xml:id="br0">
      <inkml:brushProperty name="width" value="0.05" units="cm"/>
      <inkml:brushProperty name="height" value="0.05" units="cm"/>
    </inkml:brush>
  </inkml:definitions>
  <inkml:trace contextRef="#ctx0" brushRef="#br0">158 204 216 0 0,'-25'-37'3159'0'0,"-2"2"-1"0"0,-32-32 1 0 0,22 26 2241 0 0,28 26-2216 0 0,9 15-3072 0 0,0 0-1 0 0,0 0 1 0 0,0-1 0 0 0,0 1 0 0 0,-1 0 0 0 0,1 0 0 0 0,0-1 0 0 0,0 1 0 0 0,0 0 0 0 0,0 0 0 0 0,0-1 0 0 0,0 1 0 0 0,0 0 0 0 0,1 0 0 0 0,-1-1 0 0 0,0 1 0 0 0,0 0-1 0 0,0 0 1 0 0,0 0 0 0 0,0-1 0 0 0,0 1 0 0 0,0 0 0 0 0,0 0 0 0 0,1-1 0 0 0,-1 1 0 0 0,0 0 0 0 0,0 0 0 0 0,0 0 0 0 0,0 0 0 0 0,1-1 0 0 0,-1 1 0 0 0,3-1 153 0 0,-1 1 0 0 0,0 0 0 0 0,1-1 0 0 0,-1 1 0 0 0,0 0 0 0 0,1 0 0 0 0,-1 0 0 0 0,1 0 0 0 0,-1 1 1 0 0,4 0-1 0 0,26 7-1190 0 0,-1 0 1 0 0,49 22 0 0 0,-13-5-5104 0 0,-29-12 3288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034"/>
    </inkml:context>
    <inkml:brush xml:id="br0">
      <inkml:brushProperty name="width" value="0.05" units="cm"/>
      <inkml:brushProperty name="height" value="0.05" units="cm"/>
    </inkml:brush>
  </inkml:definitions>
  <inkml:trace contextRef="#ctx0" brushRef="#br0">28 15 84 0 0,'-11'-14'8471'0'0,"12"37"-188"0"0,1-10-9302 0 0,5 168 5898 0 0,-20 90-2197 0 0,1-58-1158 0 0,10-174-1121 0 0,2 0 0 0 0,2-1 0 0 0,9 55 0 0 0,-3-82-2323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665"/>
    </inkml:context>
    <inkml:brush xml:id="br0">
      <inkml:brushProperty name="width" value="0.05" units="cm"/>
      <inkml:brushProperty name="height" value="0.05" units="cm"/>
    </inkml:brush>
  </inkml:definitions>
  <inkml:trace contextRef="#ctx0" brushRef="#br0">153 33 772 0 0,'-1'-2'485'0'0,"0"0"0"0"0,0 0-1 0 0,0 0 1 0 0,0 1 0 0 0,0-1-1 0 0,0 1 1 0 0,0-1 0 0 0,0 0 0 0 0,-1 1-1 0 0,1 0 1 0 0,0-1 0 0 0,-1 1 0 0 0,0 0-1 0 0,1 0 1 0 0,-1 0 0 0 0,0 0 0 0 0,1 0-1 0 0,-1 0 1 0 0,0 0 0 0 0,-2 0-1 0 0,0 0 64 0 0,0 0 0 0 0,0 1 0 0 0,0-1 0 0 0,0 1 0 0 0,0 0-1 0 0,0 0 1 0 0,0 0 0 0 0,0 1 0 0 0,-7 1 0 0 0,7-2-251 0 0,-1 1 0 0 0,1 1 1 0 0,0-1-1 0 0,0 0 0 0 0,0 1 1 0 0,0 0-1 0 0,0 0 0 0 0,0 0 0 0 0,0 1 1 0 0,1-1-1 0 0,-1 1 0 0 0,1 0 1 0 0,-1 0-1 0 0,1 0 0 0 0,0 0 1 0 0,0 0-1 0 0,1 1 0 0 0,-1-1 1 0 0,-2 5-1 0 0,5-6-210 0 0,0 0-1 0 0,0 0 1 0 0,-1 0 0 0 0,1 0 0 0 0,0 0-1 0 0,1 0 1 0 0,-1 0 0 0 0,0 0 0 0 0,0 0-1 0 0,1 0 1 0 0,0 0 0 0 0,-1 0-1 0 0,1 0 1 0 0,0 0 0 0 0,0 0 0 0 0,0 0-1 0 0,1 2 1 0 0,26 32 504 0 0,-17-23-295 0 0,8 13 138 0 0,21 38-1 0 0,-40-63-424 0 0,0 0-1 0 0,1 1 1 0 0,-1-1 0 0 0,0 0-1 0 0,0 0 1 0 0,0 0 0 0 0,0 0-1 0 0,0 0 1 0 0,0 0 0 0 0,0 0-1 0 0,0 0 1 0 0,0 0-1 0 0,0 0 1 0 0,-1 0 0 0 0,1 0-1 0 0,0 0 1 0 0,-1 0 0 0 0,1 0-1 0 0,-1 0 1 0 0,1 0 0 0 0,-1 0-1 0 0,0 0 1 0 0,1 0 0 0 0,-1-1-1 0 0,0 1 1 0 0,1 0 0 0 0,-1 0-1 0 0,0-1 1 0 0,0 1 0 0 0,0 0-1 0 0,0-1 1 0 0,0 1-1 0 0,0-1 1 0 0,0 1 0 0 0,0-1-1 0 0,-1 1 1 0 0,-2 1-168 0 0,-1-1 1 0 0,1 0-1 0 0,-1 1 0 0 0,1-2 0 0 0,-1 1 1 0 0,1 0-1 0 0,-1-1 0 0 0,-8 0 1 0 0,10 0-447 0 0,1 0-55 0 0,-7 1-1189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390"/>
    </inkml:context>
    <inkml:brush xml:id="br0">
      <inkml:brushProperty name="width" value="0.05" units="cm"/>
      <inkml:brushProperty name="height" value="0.05" units="cm"/>
    </inkml:brush>
  </inkml:definitions>
  <inkml:trace contextRef="#ctx0" brushRef="#br0">50 166 264 0 0,'-11'8'19809'0'0,"8"-10"-19431"0"0,1-1 1 0 0,1 0 0 0 0,-1 0 0 0 0,0 0 0 0 0,1 0 0 0 0,-1 0 0 0 0,1 0 0 0 0,0 0 0 0 0,0-1 0 0 0,0 1 0 0 0,0 0 0 0 0,1-1 0 0 0,-1 1 0 0 0,1-1 0 0 0,0 1 0 0 0,0-7 0 0 0,1-7 701 0 0,6-34 0 0 0,-6 47-932 0 0,-1 0 1 0 0,1 0-1 0 0,0 1 0 0 0,0-1 1 0 0,1 1-1 0 0,-1-1 1 0 0,1 1-1 0 0,4-7 1 0 0,-6 9-126 0 0,1 1 0 0 0,-1-1 0 0 0,1 1 0 0 0,-1-1 0 0 0,1 1 0 0 0,0-1 1 0 0,-1 1-1 0 0,1-1 0 0 0,-1 1 0 0 0,1 0 0 0 0,0-1 0 0 0,-1 1 0 0 0,1 0 0 0 0,0 0 0 0 0,0-1 1 0 0,-1 1-1 0 0,1 0 0 0 0,0 0 0 0 0,0 0 0 0 0,0 0 0 0 0,1 0-9 0 0,-1 1 1 0 0,1-1-1 0 0,-1 1 0 0 0,1-1 0 0 0,-1 1 0 0 0,1 0 0 0 0,-1-1 1 0 0,0 1-1 0 0,1 0 0 0 0,-1 0 0 0 0,0 0 0 0 0,0 0 1 0 0,2 1-1 0 0,10 12 97 0 0,-1 0 1 0 0,-1 1 0 0 0,19 29-1 0 0,13 19 126 0 0,5-1 175 0 0,-48-62-408 0 0,0 0 1 0 0,0 0-1 0 0,0 0 1 0 0,0 1-1 0 0,1-1 1 0 0,-1 0-1 0 0,0 0 1 0 0,0 0-1 0 0,0 0 1 0 0,1 0 0 0 0,-1 0-1 0 0,0 1 1 0 0,0-1-1 0 0,1 0 1 0 0,-1 0-1 0 0,0 0 1 0 0,0 0-1 0 0,1 0 1 0 0,-1 0-1 0 0,0 0 1 0 0,0 0 0 0 0,1 0-1 0 0,-1 0 1 0 0,0 0-1 0 0,0 0 1 0 0,0 0-1 0 0,1 0 1 0 0,-1-1-1 0 0,0 1 1 0 0,0 0-1 0 0,1 0 1 0 0,-1 0 0 0 0,0 0-1 0 0,0 0 1 0 0,0 0-1 0 0,1-1 1 0 0,-1 1-1 0 0,0 0 1 0 0,0 0-1 0 0,0 0 1 0 0,0 0-1 0 0,1-1 1 0 0,-1 1 0 0 0,0 0-1 0 0,0 0 1 0 0,0 0-1 0 0,0-1 1 0 0,4-7 19 0 0,-4 7-32 0 0,-13-15-165 0 0,0 9 20 0 0,0 1-1 0 0,0 0 1 0 0,0 1 0 0 0,-1 0 0 0 0,0 1 0 0 0,1 0-1 0 0,-1 1 1 0 0,-1 1 0 0 0,1 1 0 0 0,-24-1-1 0 0,35 2 111 0 0,-2 0-243 0 0,0 0 0 0 0,0 0 0 0 0,0 0 0 0 0,0 0 0 0 0,1 1 0 0 0,-1 0 0 0 0,0 0 0 0 0,0 0 0 0 0,1 1 0 0 0,-6 1 0 0 0,10 2-2082 0 0,24-1-7223 0 0,-13-4 7015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737"/>
    </inkml:context>
    <inkml:brush xml:id="br0">
      <inkml:brushProperty name="width" value="0.05" units="cm"/>
      <inkml:brushProperty name="height" value="0.05" units="cm"/>
    </inkml:brush>
  </inkml:definitions>
  <inkml:trace contextRef="#ctx0" brushRef="#br0">11 0 504 0 0,'0'0'10834'0'0,"-1"4"-9631"0"0,-8 80 5387 0 0,9-71-5968 0 0,0 1 0 0 0,0 0 0 0 0,1-1 1 0 0,5 22-1 0 0,-6-34-1010 0 0,1 0 0 0 0,-1 0 0 0 0,0 0 0 0 0,1 0 0 0 0,0 0 0 0 0,-1 0 0 0 0,1 0 0 0 0,-1 0 0 0 0,1 0 0 0 0,0-1 0 0 0,0 1 0 0 0,-1 0 0 0 0,1-1 0 0 0,0 1 0 0 0,0 0 0 0 0,0-1 0 0 0,0 1 0 0 0,0-1 0 0 0,0 1 0 0 0,0-1 0 0 0,0 0 0 0 0,0 1 0 0 0,0-1 0 0 0,0 0 0 0 0,0 0 0 0 0,1 0 0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093"/>
    </inkml:context>
    <inkml:brush xml:id="br0">
      <inkml:brushProperty name="width" value="0.05" units="cm"/>
      <inkml:brushProperty name="height" value="0.05" units="cm"/>
    </inkml:brush>
  </inkml:definitions>
  <inkml:trace contextRef="#ctx0" brushRef="#br0">26 73 172 0 0,'-2'-1'240'0'0,"-14"-8"3103"0"0,16 8-2951 0 0,-1 1 0 0 0,1-1 0 0 0,-1 1-1 0 0,1-1 1 0 0,-1 1 0 0 0,1-1 0 0 0,-1 0-1 0 0,1 1 1 0 0,-1-1 0 0 0,1 1-1 0 0,-1-1 1 0 0,1 0 0 0 0,0 1 0 0 0,0-1-1 0 0,-1 0 1 0 0,1 0 0 0 0,0 1 0 0 0,0-3 1642 0 0,26-13 3735 0 0,-12 11-4284 0 0,1 1 0 0 0,0 0 0 0 0,0 1 0 0 0,0 1 0 0 0,26 0 1 0 0,-40 2-1448 0 0,2-1-372 0 0,-3 1 480 0 0,7-2-294 0 0,16-4-10027 0 0,-15 2 7252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748"/>
    </inkml:context>
    <inkml:brush xml:id="br0">
      <inkml:brushProperty name="width" value="0.05" units="cm"/>
      <inkml:brushProperty name="height" value="0.05" units="cm"/>
    </inkml:brush>
  </inkml:definitions>
  <inkml:trace contextRef="#ctx0" brushRef="#br0">16 0 320 0 0,'-16'7'15089'0'0,"26"-5"-13571"0"0,-1 0-1 0 0,1-1 1 0 0,0 0 0 0 0,0 0 0 0 0,17-2-1 0 0,27-3-697 0 0,-37 2-2221 0 0,-9 1-358 0 0,1 0-1237 0 0,-2 2-2502 0 0,-2 0 3150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168"/>
    </inkml:context>
    <inkml:brush xml:id="br0">
      <inkml:brushProperty name="width" value="0.05" units="cm"/>
      <inkml:brushProperty name="height" value="0.05" units="cm"/>
    </inkml:brush>
  </inkml:definitions>
  <inkml:trace contextRef="#ctx0" brushRef="#br0">7 1 804 0 0,'-5'4'4548'0'0,"5"-4"-4223"0"0,0 0 0 0 0,0 1 0 0 0,-1-1-1 0 0,1 1 1 0 0,0-1 0 0 0,0 0 0 0 0,0 1 0 0 0,0-1 0 0 0,0 1-1 0 0,0-1 1 0 0,0 1 0 0 0,0-1 0 0 0,0 0 0 0 0,0 1 0 0 0,0-1 0 0 0,0 1-1 0 0,0-1 1 0 0,0 1 0 0 0,1 0 0 0 0,0-1 130 0 0,-1 1-1 0 0,1 0 1 0 0,0 0 0 0 0,0-1-1 0 0,0 1 1 0 0,0-1 0 0 0,0 1 0 0 0,0-1-1 0 0,0 1 1 0 0,0-1 0 0 0,1 1-1 0 0,1-1 1 0 0,43 5 4131 0 0,-39-4-3252 0 0,37-2-1889 0 0,-18 0-8000 0 0,-20 1 6058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682"/>
    </inkml:context>
    <inkml:brush xml:id="br0">
      <inkml:brushProperty name="width" value="0.05" units="cm"/>
      <inkml:brushProperty name="height" value="0.05" units="cm"/>
    </inkml:brush>
  </inkml:definitions>
  <inkml:trace contextRef="#ctx0" brushRef="#br0">211 53 152 0 0,'0'-1'341'0'0,"1"-1"0"0"0,-1 0-1 0 0,0 0 1 0 0,0 0 0 0 0,0 1 0 0 0,0-1-1 0 0,0 0 1 0 0,0 0 0 0 0,0 1 0 0 0,-1-1-1 0 0,1 0 1 0 0,0 0 0 0 0,-1 1 0 0 0,0-1-1 0 0,1 0 1 0 0,-1 1 0 0 0,0-1 0 0 0,0 1 0 0 0,0-1-1 0 0,0 1 1 0 0,0-1 0 0 0,0 1 0 0 0,0-1-1 0 0,-1 1 1 0 0,1 0 0 0 0,0 0 0 0 0,-1 0-1 0 0,1 0 1 0 0,-4-2 867 0 0,2 2-336 0 0,-3 0-222 0 0,-1 0 0 0 0,0 0-1 0 0,0 1 1 0 0,0 0 0 0 0,0 0-1 0 0,0 1 1 0 0,1-1 0 0 0,-1 1-1 0 0,0 1 1 0 0,0 0-1 0 0,1 0 1 0 0,-1 0 0 0 0,1 0-1 0 0,0 1 1 0 0,-12 7 0 0 0,14-7-376 0 0,-1 0 0 0 0,0 0 0 0 0,0 0 0 0 0,1 1 0 0 0,0 0 0 0 0,0 0 0 0 0,0 0 1 0 0,0 0-1 0 0,1 1 0 0 0,-1-1 0 0 0,1 1 0 0 0,1 0 0 0 0,-1 0 0 0 0,0 0 0 0 0,1 1 1 0 0,0-1-1 0 0,0 0 0 0 0,1 1 0 0 0,0-1 0 0 0,-1 7 0 0 0,2-9-183 0 0,0 0 0 0 0,0-1 0 0 0,0 1 0 0 0,0 0-1 0 0,1-1 1 0 0,-1 1 0 0 0,1-1 0 0 0,0 1 0 0 0,-1 0 0 0 0,1-1-1 0 0,1 0 1 0 0,-1 1 0 0 0,0-1 0 0 0,0 0 0 0 0,1 1 0 0 0,0-1-1 0 0,-1 0 1 0 0,4 2 0 0 0,-2-1 2 0 0,1 0 0 0 0,0 0 0 0 0,0 0 0 0 0,0-1 0 0 0,0 1-1 0 0,0-1 1 0 0,1 0 0 0 0,-1-1 0 0 0,9 3 0 0 0,-6-2-30 0 0,0-1-1 0 0,-1 0 1 0 0,1 0-1 0 0,-1 0 1 0 0,1-1-1 0 0,0 0 1 0 0,0 0-1 0 0,-1-1 1 0 0,1 0-1 0 0,0 0 1 0 0,-1-1-1 0 0,1 0 1 0 0,-1 0-1 0 0,12-5 1 0 0,-15 5-62 0 0,0 0 1 0 0,-1 0 0 0 0,1 0 0 0 0,-1 0-1 0 0,1 0 1 0 0,-1-1 0 0 0,0 1 0 0 0,1-1-1 0 0,-1 1 1 0 0,-1-1 0 0 0,1 0 0 0 0,0 0-1 0 0,-1 0 1 0 0,1 0 0 0 0,-1 0 0 0 0,0 0-1 0 0,0 0 1 0 0,0-1 0 0 0,-1 1 0 0 0,1 0-1 0 0,-1-1 1 0 0,1 1 0 0 0,-1 0 0 0 0,0-1-1 0 0,-1 1 1 0 0,1 0 0 0 0,0-1 0 0 0,-1 1-1 0 0,0 0 1 0 0,0 0 0 0 0,0 0 0 0 0,0-1-1 0 0,0 1 1 0 0,-1 0 0 0 0,1 0 0 0 0,-1 1-1 0 0,0-1 1 0 0,0 0 0 0 0,0 0 0 0 0,0 1-1 0 0,0 0 1 0 0,-1-1 0 0 0,1 1 0 0 0,-1 0 0 0 0,-4-3-1 0 0,-30-17-1704 0 0,11 12-4403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008"/>
    </inkml:context>
    <inkml:brush xml:id="br0">
      <inkml:brushProperty name="width" value="0.05" units="cm"/>
      <inkml:brushProperty name="height" value="0.05" units="cm"/>
    </inkml:brush>
  </inkml:definitions>
  <inkml:trace contextRef="#ctx0" brushRef="#br0">0 105 900 0 0,'1'-4'1474'0'0,"0"-25"1299"0"0,2-43 18517 0 0,-1 76-20749 0 0,3 5-610 0 0,-1 1-1 0 0,-1 0 1 0 0,4 13-1 0 0,-4-12-2423 0 0,0 1-1 0 0,1-1 1 0 0,7 15 0 0 0,-4-12-373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415"/>
    </inkml:context>
    <inkml:brush xml:id="br0">
      <inkml:brushProperty name="width" value="0.05" units="cm"/>
      <inkml:brushProperty name="height" value="0.05" units="cm"/>
    </inkml:brush>
  </inkml:definitions>
  <inkml:trace contextRef="#ctx0" brushRef="#br0">1 4 548 0 0,'0'0'11908'0'0,"3"-1"-10345"0"0,2 0-672 0 0,0 1 0 0 0,0-1 1 0 0,0 1-1 0 0,0 0 0 0 0,1 0 0 0 0,-1 1 0 0 0,8 1 0 0 0,-10-1-659 0 0,-1-1-1 0 0,1 1 1 0 0,-1 0 0 0 0,0-1 0 0 0,1 1 0 0 0,-1 0-1 0 0,0 1 1 0 0,0-1 0 0 0,0 0 0 0 0,0 1-1 0 0,0-1 1 0 0,0 1 0 0 0,0-1 0 0 0,0 1-1 0 0,-1 0 1 0 0,1 0 0 0 0,-1 0 0 0 0,1 0-1 0 0,1 4 1 0 0,-2-4-121 0 0,0 1 0 0 0,-1-1 0 0 0,0 1 0 0 0,1-1 0 0 0,-1 1 0 0 0,0-1 0 0 0,0 1 0 0 0,0-1 0 0 0,0 1 0 0 0,-1-1 0 0 0,1 1 0 0 0,-1-1 0 0 0,0 1 0 0 0,1-1 0 0 0,-1 1 0 0 0,-2 2 0 0 0,-21 38 438 0 0,17-32-353 0 0,-7 10 55 0 0,-16 28 177 0 0,27-45-361 0 0,1 0-1 0 0,0 0 1 0 0,0 1-1 0 0,1-1 1 0 0,-1 1 0 0 0,1 0-1 0 0,0-1 1 0 0,0 9-1 0 0,1-12-42 0 0,0 0-1 0 0,0 0 1 0 0,1 0-1 0 0,-1 0 0 0 0,0 0 1 0 0,1-1-1 0 0,-1 1 1 0 0,1 0-1 0 0,-1 0 1 0 0,1 0-1 0 0,0 0 0 0 0,-1-1 1 0 0,1 1-1 0 0,0 0 1 0 0,-1-1-1 0 0,1 1 0 0 0,0 0 1 0 0,0-1-1 0 0,0 1 1 0 0,-1-1-1 0 0,1 1 1 0 0,0-1-1 0 0,0 0 0 0 0,0 1 1 0 0,1-1-1 0 0,27 8 292 0 0,-24-7-246 0 0,74 6 599 0 0,-77-7-822 0 0,6 1-1765 0 0,4 0-1427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4.525"/>
    </inkml:context>
    <inkml:brush xml:id="br0">
      <inkml:brushProperty name="width" value="0.05" units="cm"/>
      <inkml:brushProperty name="height" value="0.05" units="cm"/>
    </inkml:brush>
  </inkml:definitions>
  <inkml:trace contextRef="#ctx0" brushRef="#br0">328 13 720 0 0,'-22'-1'2448'0'0,"0"0"0"0"0,0 1-1 0 0,1 2 1 0 0,-40 7 0 0 0,51-7-1714 0 0,1 1-1 0 0,-1 0 0 0 0,0 1 1 0 0,1 0-1 0 0,0 0 1 0 0,0 1-1 0 0,0 0 0 0 0,1 1 1 0 0,0 0-1 0 0,0 0 1 0 0,0 1-1 0 0,-10 12 0 0 0,11-12-245 0 0,2 0-1 0 0,-1 1 1 0 0,1-1-1 0 0,0 1 1 0 0,1 0-1 0 0,-1 1 1 0 0,2-1-1 0 0,-1 1 1 0 0,1 0-1 0 0,-2 10 1 0 0,4-13-285 0 0,1-1 0 0 0,-1 0 1 0 0,1 1-1 0 0,0-1 1 0 0,0 1-1 0 0,1-1 1 0 0,0 0-1 0 0,0 1 0 0 0,0-1 1 0 0,0 0-1 0 0,1 0 1 0 0,0 0-1 0 0,0 0 1 0 0,0 0-1 0 0,1 0 1 0 0,-1 0-1 0 0,1-1 0 0 0,0 1 1 0 0,4 3-1 0 0,1 0-136 0 0,0 0 1 0 0,0 0-1 0 0,1-1 0 0 0,-1 0 0 0 0,2-1 0 0 0,-1 0 0 0 0,1 0 0 0 0,-1-1 1 0 0,16 5-1 0 0,-17-7-54 0 0,1 0 0 0 0,-1-1 0 0 0,1 0 0 0 0,0 0 1 0 0,0-1-1 0 0,0 0 0 0 0,0 0 0 0 0,0-1 0 0 0,-1-1 0 0 0,1 1 1 0 0,0-2-1 0 0,11-1 0 0 0,-18 2-13 0 0,0 0 0 0 0,1 0 0 0 0,-1 0 0 0 0,0 0 0 0 0,0 0 0 0 0,0 0 0 0 0,0-1 0 0 0,0 1 0 0 0,0-1 0 0 0,0 1 0 0 0,0-1 0 0 0,-1 0 0 0 0,1 0 0 0 0,0 1 0 0 0,-1-1 0 0 0,0 0 0 0 0,1-1 0 0 0,-1 1 0 0 0,0 0 0 0 0,0 0 0 0 0,0 0 0 0 0,-1-1 0 0 0,1 1 0 0 0,0-1 0 0 0,-1 1 0 0 0,1 0 0 0 0,-1-1 0 0 0,0 1 0 0 0,0-1 0 0 0,0 1 0 0 0,0-1 0 0 0,-1-3 0 0 0,-1-5 0 0 0,0-1 0 0 0,0 1 0 0 0,-2-1 0 0 0,1 1 0 0 0,-8-15 0 0 0,1 5-412 0 0,-2 0 0 0 0,-1 1 0 0 0,0 0 0 0 0,-2 1 0 0 0,0 1 0 0 0,-1 0 0 0 0,-1 1 0 0 0,0 1 0 0 0,-1 1 0 0 0,-1 0 0 0 0,-27-15 0 0 0,45 28-789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5.145"/>
    </inkml:context>
    <inkml:brush xml:id="br0">
      <inkml:brushProperty name="width" value="0.05" units="cm"/>
      <inkml:brushProperty name="height" value="0.05" units="cm"/>
    </inkml:brush>
  </inkml:definitions>
  <inkml:trace contextRef="#ctx0" brushRef="#br0">1 50 840 0 0,'5'-7'9398'0'0,"-4"7"-9169"0"0,11 8 5046 0 0,14 25-1091 0 0,-20-25-2712 0 0,19 26 1769 0 0,-16-22-1731 0 0,0 0-1 0 0,0 0 0 0 0,22 20 1 0 0,-30-32-1492 0 0,-1 0 1 0 0,0 0 0 0 0,1 1-1 0 0,-1-1 1 0 0,1 0-1 0 0,-1 0 1 0 0,0 1 0 0 0,1-1-1 0 0,-1 0 1 0 0,1 0-1 0 0,-1 0 1 0 0,1 0 0 0 0,-1 0-1 0 0,0 0 1 0 0,1 0-1 0 0,-1 0 1 0 0,1 0 0 0 0,-1 0-1 0 0,1 0 1 0 0,-1 0-1 0 0,1 0 1 0 0,-1 0-1 0 0,1 0 1 0 0,-1 0 0 0 0,0 0-1 0 0,1-1 1 0 0,-1 1-1 0 0,1 0 1 0 0,-1 0 0 0 0,0 0-1 0 0,1-1 1 0 0,-1 1-1 0 0,0 0 1 0 0,1-1 0 0 0,-1 1-1 0 0,0 0 1 0 0,1-1-1 0 0,-1 1 1 0 0,0 0 0 0 0,0-1-1 0 0,1 1 1 0 0,-1 0-1 0 0,0-1 1 0 0,0 1 0 0 0,0-1-1 0 0,1 1 1 0 0,-1-1-1 0 0,0 0 1 0 0,7-25 1044 0 0,-5 20-947 0 0,4-16-112 0 0,3-9-36 0 0,9-53 0 0 0,-18 83-252 0 0,0 0 1 0 0,1-1-1 0 0,-1 1 1 0 0,1 0-1 0 0,-1-1 1 0 0,1 1-1 0 0,-1 0 0 0 0,1-1 1 0 0,0 1-1 0 0,0 0 1 0 0,-1 0-1 0 0,3-2 1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37.554"/>
    </inkml:context>
    <inkml:brush xml:id="br0">
      <inkml:brushProperty name="width" value="0.05" units="cm"/>
      <inkml:brushProperty name="height" value="0.05" units="cm"/>
    </inkml:brush>
  </inkml:definitions>
  <inkml:trace contextRef="#ctx0" brushRef="#br0">2 317 592 0 0,'-2'5'10650'0'0,"133"19"-829"0"0,69 3-6187 0 0,-66-17-1901 0 0,177-10 0 0 0,-130-3-683 0 0,24 1-74 0 0,140 2 273 0 0,-185 8-785 0 0,59 1 45 0 0,139-3-358 0 0,91 0 54 0 0,15-6-205 0 0,-7 0 0 0 0,-319-2 0 0 0,754-23 0 0 0,215-32 0 0 0,423-17 0 0 0,-1459 72 0 0 0,113-9 0 0 0,-22-4 0 0 0,496-22 0 0 0,-449 29 0 0 0,11 0 0 0 0,-72 2 0 0 0,-135 6 0 0 0,829-25 0 0 0,-412 16 0 0 0,-1 0 0 0 0,17-3 0 0 0,-357 9 0 0 0,375-7 0 0 0,210-5 0 0 0,-483 12 0 0 0,518-14 0 0 0,-517 12 0 0 0,569-11 0 0 0,-385 10 0 0 0,-252 3 0 0 0,306 1 0 0 0,39 2 0 0 0,-193-3 0 0 0,11-11 0 0 0,-244 11 0 0 0,-26 3 0 0 0,-2 0 0 0 0,0 0 0 0 0,27-5 0 0 0,-37 4-31 0 0,-4 1-224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49.125"/>
    </inkml:context>
    <inkml:brush xml:id="br0">
      <inkml:brushProperty name="width" value="0.05" units="cm"/>
      <inkml:brushProperty name="height" value="0.05" units="cm"/>
    </inkml:brush>
  </inkml:definitions>
  <inkml:trace contextRef="#ctx0" brushRef="#br0">37 74 48 0 0,'0'0'541'0'0,"-9"-25"3702"0"0,8 24-3743 0 0,1-3 816 0 0,-2-1 0 0 0,1 1 0 0 0,-1 0-1 0 0,1 0 1 0 0,-1 0 0 0 0,0 0 0 0 0,0 0-1 0 0,-1 0 1 0 0,-4-6 4631 0 0,6 14-5750 0 0,0 1-1 0 0,0-1 1 0 0,0 0 0 0 0,1 1-1 0 0,0-1 1 0 0,0 1 0 0 0,0-1 0 0 0,0 1-1 0 0,2 5 1 0 0,0 13 592 0 0,4 53 741 0 0,1 4-226 0 0,5-10-649 0 0,-7-24-385 0 0,2 25 56 0 0,-2 15 115 0 0,3 2 1052 0 0,-8-87-1364 0 0,1 18 612 0 0,0-14-740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391"/>
    </inkml:context>
    <inkml:brush xml:id="br0">
      <inkml:brushProperty name="width" value="0.05" units="cm"/>
      <inkml:brushProperty name="height" value="0.05" units="cm"/>
    </inkml:brush>
  </inkml:definitions>
  <inkml:trace contextRef="#ctx0" brushRef="#br0">0 4 492 0 0,'0'0'7335'0'0,"3"0"-6295"0"0,67 6 7204 0 0,41-7-4913 0 0,-31-1-1838 0 0,81-1 604 0 0,-79 0-2154 0 0,2 2-3359 0 0,-44 4-562 0 0,-21-2-85 0 0,-7 0 1918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933"/>
    </inkml:context>
    <inkml:brush xml:id="br0">
      <inkml:brushProperty name="width" value="0.05" units="cm"/>
      <inkml:brushProperty name="height" value="0.05" units="cm"/>
    </inkml:brush>
  </inkml:definitions>
  <inkml:trace contextRef="#ctx0" brushRef="#br0">1 14 184 0 0,'0'0'853'0'0,"18"2"7565"0"0,106 0-510 0 0,125-4-3376 0 0,-158-5-3683 0 0,-46 3-3637 0 0,0 1-4303 0 0,-31 2 4887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4.396"/>
    </inkml:context>
    <inkml:brush xml:id="br0">
      <inkml:brushProperty name="width" value="0.05" units="cm"/>
      <inkml:brushProperty name="height" value="0.05" units="cm"/>
    </inkml:brush>
  </inkml:definitions>
  <inkml:trace contextRef="#ctx0" brushRef="#br0">0 15 528 0 0,'20'4'8006'0'0,"124"7"1536"0"0,-107-10-8561 0 0,0-3 0 0 0,0 0 0 0 0,68-15 0 0 0,-94 15-2721 0 0,4-2-5306 0 0,-10 1 4781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5.080"/>
    </inkml:context>
    <inkml:brush xml:id="br0">
      <inkml:brushProperty name="width" value="0.05" units="cm"/>
      <inkml:brushProperty name="height" value="0.05" units="cm"/>
    </inkml:brush>
  </inkml:definitions>
  <inkml:trace contextRef="#ctx0" brushRef="#br0">0 14 576 0 0,'0'0'2381'0'0,"3"0"-991"0"0,90 3 7488 0 0,54-12-3847 0 0,-69 3-2280 0 0,-70 6-2500 0 0,1-1-400 0 0,0 0-1 0 0,0 1 1 0 0,12 2 0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9.789"/>
    </inkml:context>
    <inkml:brush xml:id="br0">
      <inkml:brushProperty name="width" value="0.05" units="cm"/>
      <inkml:brushProperty name="height" value="0.05" units="cm"/>
    </inkml:brush>
  </inkml:definitions>
  <inkml:trace contextRef="#ctx0" brushRef="#br0">0 281 408 0 0,'0'0'7200'0'0,"2"6"-5837"0"0,11 41 1189 0 0,1 4 279 0 0,25 61 1 0 0,-33-97-2273 0 0,1-1 1 0 0,0 0-1 0 0,1-1 1 0 0,0 0-1 0 0,1 0 1 0 0,1-1 0 0 0,0 0-1 0 0,0-1 1 0 0,13 11-1 0 0,-18-18-140 0 0,-1-1-1 0 0,0 1 1 0 0,1-1-1 0 0,0-1 0 0 0,-1 1 1 0 0,1 0-1 0 0,0-1 1 0 0,1 0-1 0 0,-1 0 0 0 0,0-1 1 0 0,0 0-1 0 0,11 2 1 0 0,-15-3-356 0 0,0-1 1 0 0,0 1-1 0 0,0 0 1 0 0,1 0-1 0 0,-1-1 1 0 0,0 1-1 0 0,0-1 1 0 0,0 1 0 0 0,0-1-1 0 0,0 0 1 0 0,0 1-1 0 0,-1-1 1 0 0,1 0-1 0 0,0 0 1 0 0,0 0-1 0 0,0 1 1 0 0,-1-1-1 0 0,1 0 1 0 0,0 0 0 0 0,-1 0-1 0 0,1 0 1 0 0,-1 0-1 0 0,1 0 1 0 0,-1 0-1 0 0,1 0 1 0 0,-1-1-1 0 0,0 1 1 0 0,0 0-1 0 0,0 0 1 0 0,1-2 0 0 0,1-36 957 0 0,-2-181-159 0 0,4 167-631 0 0,1 0 0 0 0,14-59 0 0 0,-9 61-231 0 0,-6 29 0 0 0,1-1 0 0 0,10-28 0 0 0,-15 50-156 0 0,1 0 0 0 0,-1 0 0 0 0,1-1 0 0 0,0 1 0 0 0,-1 0 0 0 0,1 0 0 0 0,0 0 0 0 0,0 0 0 0 0,0 1 1 0 0,-1-1-1 0 0,1 0 0 0 0,0 0 0 0 0,0 0 0 0 0,0 1 0 0 0,1-1 0 0 0,-1 0 0 0 0,0 1 0 0 0,0-1 0 0 0,0 1 0 0 0,0-1 0 0 0,0 1 0 0 0,1 0 0 0 0,-1 0 0 0 0,0-1 0 0 0,0 1 0 0 0,1 0 0 0 0,-1 0 1 0 0,0 0-1 0 0,0 0 0 0 0,1 0 0 0 0,-1 1 0 0 0,2-1 0 0 0,5 2-1406 0 0,-1 0 0 0 0,0 1 0 0 0,1 0 0 0 0,8 4 0 0 0,-8-3 617 0 0,8 4-2288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410"/>
    </inkml:context>
    <inkml:brush xml:id="br0">
      <inkml:brushProperty name="width" value="0.05" units="cm"/>
      <inkml:brushProperty name="height" value="0.05" units="cm"/>
    </inkml:brush>
  </inkml:definitions>
  <inkml:trace contextRef="#ctx0" brushRef="#br0">9 15 352 0 0,'5'-14'20488'0'0,"-12"68"-16855"0"0,5-39-2585 0 0,0-1 1 0 0,-1 29 0 0 0,4-37-790 0 0,-1 0 0 0 0,1 0 0 0 0,0 0 0 0 0,1 0 0 0 0,-1 0 0 0 0,1 0 0 0 0,0 0 0 0 0,1 0 0 0 0,-1-1 0 0 0,1 1 0 0 0,0-1 0 0 0,4 5 0 0 0,-5-7-242 0 0,0-1 0 0 0,1 0 0 0 0,-1 1 0 0 0,0-1 0 0 0,1 0 0 0 0,0 0 0 0 0,-1-1 0 0 0,1 1 0 0 0,0 0 0 0 0,0-1 0 0 0,0 0 0 0 0,0 1 0 0 0,0-1 0 0 0,0-1 0 0 0,0 1 0 0 0,0 0 0 0 0,0-1 0 0 0,0 1 0 0 0,1-1 0 0 0,-1 0 0 0 0,0 0 1 0 0,0 0-1 0 0,1-1 0 0 0,3 0 0 0 0,0-1-717 0 0,0 0 0 0 0,0 0 1 0 0,0-1-1 0 0,0 0 1 0 0,12-7-1 0 0,-14 7-1056 0 0,-1 0 0 0 0,0 0 0 0 0,0 0 0 0 0,0-1 0 0 0,5-5 0 0 0,-4 2-1101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873"/>
    </inkml:context>
    <inkml:brush xml:id="br0">
      <inkml:brushProperty name="width" value="0.05" units="cm"/>
      <inkml:brushProperty name="height" value="0.05" units="cm"/>
    </inkml:brush>
  </inkml:definitions>
  <inkml:trace contextRef="#ctx0" brushRef="#br0">85 104 348 0 0,'0'0'165'0'0,"-40"-27"5772"0"0,36 24-4454 0 0,1 1-1 0 0,-1 1 1 0 0,1-1 0 0 0,-1 0 0 0 0,0 1-1 0 0,0 0 1 0 0,0 0 0 0 0,0 0 0 0 0,-7 0 3990 0 0,26 3-4319 0 0,-11-1-1064 0 0,0-1 0 0 0,-1 0 0 0 0,1 0 0 0 0,-1-1 0 0 0,1 1 0 0 0,-1-1 0 0 0,1 1 0 0 0,-1-1 0 0 0,0 0 1 0 0,1 0-1 0 0,-1-1 0 0 0,0 1 0 0 0,0-1 0 0 0,0 0 0 0 0,1 1 0 0 0,-2-1 0 0 0,1-1 0 0 0,0 1 0 0 0,0 0 0 0 0,-1-1 0 0 0,1 1 0 0 0,2-5 0 0 0,-5 6-91 0 0,1 1 0 0 0,-1 0 0 0 0,0-1 0 0 0,0 1 0 0 0,0-1 1 0 0,0 1-1 0 0,0-1 0 0 0,1 1 0 0 0,-1 0 0 0 0,0-1 1 0 0,0 1-1 0 0,0-1 0 0 0,0 1 0 0 0,0-1 0 0 0,0 1 0 0 0,-1-1 1 0 0,1 1-1 0 0,0-1 0 0 0,0 1 0 0 0,0 0 0 0 0,0-1 0 0 0,0 1 1 0 0,-1-1-1 0 0,1 1 0 0 0,0-1 0 0 0,0 1 0 0 0,-1 0 0 0 0,1-1 1 0 0,0 1-1 0 0,-1-1 0 0 0,-9-9 67 0 0,8 9-21 0 0,0 0 0 0 0,0 0 0 0 0,0 1 0 0 0,0-1 0 0 0,-1 0 0 0 0,1 1 0 0 0,0-1 0 0 0,0 1 0 0 0,0 0 0 0 0,0 0 0 0 0,-1 0 0 0 0,1 0 0 0 0,0 0 0 0 0,0 0-1 0 0,0 1 1 0 0,0-1 0 0 0,-1 0 0 0 0,1 1 0 0 0,0 0 0 0 0,0 0 0 0 0,0-1 0 0 0,0 1 0 0 0,-3 2 0 0 0,5-2-22 0 0,22 9-4964 0 0,-1-11-2235 0 0,-3-2 4171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4.871"/>
    </inkml:context>
    <inkml:brush xml:id="br0">
      <inkml:brushProperty name="width" value="0.05" units="cm"/>
      <inkml:brushProperty name="height" value="0.05" units="cm"/>
    </inkml:brush>
  </inkml:definitions>
  <inkml:trace contextRef="#ctx0" brushRef="#br0">135 77 776 0 0,'1'0'365'0'0,"0"1"0"0"0,0 0 0 0 0,0-1 0 0 0,0 1 0 0 0,0 0 0 0 0,0 0 0 0 0,0 0 0 0 0,-1 0 0 0 0,1 0 0 0 0,0 0 0 0 0,-1 0 0 0 0,1 0 0 0 0,0 0 0 0 0,-1 0 0 0 0,1 0 0 0 0,-1 0 0 0 0,0 0 0 0 0,1 0 0 0 0,-1 1 0 0 0,0-1 0 0 0,0 0 0 0 0,1 0 0 0 0,-1 0 0 0 0,0 1 0 0 0,0-1 0 0 0,0 0 0 0 0,-1 0 0 0 0,1 1 0 0 0,-1 1 0 0 0,-11 39 5012 0 0,10-38-5061 0 0,-15 34 3108 0 0,-1-1 0 0 0,-2 0-1 0 0,-41 55 1 0 0,58-89-2178 0 0,3-3-1232 0 0,0 0 0 0 0,0 1 0 0 0,0-1 0 0 0,-1 0 0 0 0,1 0 0 0 0,0 0 0 0 0,-1 0 0 0 0,1 0 0 0 0,0 1 0 0 0,0-1 0 0 0,-1 0 0 0 0,1 0 0 0 0,0 0 0 0 0,-1 0 0 0 0,1 0 0 0 0,0 0 0 0 0,0 0 1 0 0,-1 0-1 0 0,1 0 0 0 0,0 0 0 0 0,-1 0 0 0 0,1 0 0 0 0,0 0 0 0 0,-1 0 0 0 0,1 0 0 0 0,-1-1 0 0 0,1 1-13 0 0,-1-1 1 0 0,0 0-1 0 0,1 1 0 0 0,-1-1 1 0 0,1 0-1 0 0,-1 0 0 0 0,1 1 1 0 0,0-1-1 0 0,-1 0 0 0 0,1 0 1 0 0,0 0-1 0 0,-1 0 0 0 0,1 1 1 0 0,0-1-1 0 0,0 0 0 0 0,0 0 1 0 0,0 0-1 0 0,0 0 0 0 0,0 0 1 0 0,0-1-1 0 0,7-25 6 0 0,-3 17-9 0 0,1 0-1 0 0,12-17 1 0 0,-16 24 2 0 0,1 0 0 0 0,0 0 0 0 0,0 1 0 0 0,0-1 0 0 0,1 1 0 0 0,-1-1 0 0 0,0 1 0 0 0,1 0 0 0 0,0 0 0 0 0,0 0 0 0 0,-1 0 0 0 0,1 0 0 0 0,0 0 0 0 0,0 1 0 0 0,1 0 0 0 0,-1 0 0 0 0,0 0 0 0 0,0 0 0 0 0,1 0 0 0 0,-1 0 0 0 0,0 1 0 0 0,1 0 0 0 0,-1-1 0 0 0,0 1 0 0 0,1 1 0 0 0,-1-1 0 0 0,1 0 0 0 0,-1 1 0 0 0,0 0 0 0 0,0-1 0 0 0,1 1 0 0 0,-1 1 0 0 0,0-1 0 0 0,0 0 0 0 0,0 1 0 0 0,0 0 0 0 0,5 3 0 0 0,63 46 0 0 0,-46-32 0 0 0,1-1 0 0 0,40 21 0 0 0,-59-36 0 0 0,0 0 0 0 0,-1 0 0 0 0,1-1 0 0 0,0 0 0 0 0,0-1 0 0 0,0 0 0 0 0,1 0 0 0 0,-1 0 0 0 0,0-1 0 0 0,0 0 0 0 0,0 0 0 0 0,1-1 0 0 0,-1 0 0 0 0,0 0 0 0 0,9-3 0 0 0,-10 2 0 0 0,-1 0 0 0 0,1-1 0 0 0,-1 1 0 0 0,0-1 0 0 0,0 0 0 0 0,0 0 0 0 0,0-1 0 0 0,-1 0 0 0 0,1 0 0 0 0,-1 0 0 0 0,0 0 0 0 0,0 0 0 0 0,0-1 0 0 0,-1 0 0 0 0,0 0 0 0 0,0 0 0 0 0,0 0 0 0 0,4-11 0 0 0,-1-2-66 0 0,-1 0 0 0 0,-1 0 0 0 0,0-1-1 0 0,-2 1 1 0 0,0-1 0 0 0,-1 0 0 0 0,-1 1 0 0 0,-1-1 0 0 0,0 0 0 0 0,-1 1-1 0 0,-2-1 1 0 0,1 1 0 0 0,-9-22 0 0 0,11 37-259 0 0,-1-16-1921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3.617"/>
    </inkml:context>
    <inkml:brush xml:id="br0">
      <inkml:brushProperty name="width" value="0.05" units="cm"/>
      <inkml:brushProperty name="height" value="0.05" units="cm"/>
    </inkml:brush>
  </inkml:definitions>
  <inkml:trace contextRef="#ctx0" brushRef="#br0">1 30 396 0 0,'6'-30'12348'0'0,"5"73"-11105"0"0,-3 1 0 0 0,-1 0 0 0 0,1 49 0 0 0,0-12-315 0 0,11 257 1590 0 0,7 62 600 0 0,-20-354-2587 0 0,13 67 2109 0 0,-16-108-1139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183"/>
    </inkml:context>
    <inkml:brush xml:id="br0">
      <inkml:brushProperty name="width" value="0.05" units="cm"/>
      <inkml:brushProperty name="height" value="0.05" units="cm"/>
    </inkml:brush>
  </inkml:definitions>
  <inkml:trace contextRef="#ctx0" brushRef="#br0">1 10 76 0 0,'0'-1'260'0'0,"0"1"0"0"0,0-1 0 0 0,0 1 0 0 0,0-1-1 0 0,1 1 1 0 0,-1 0 0 0 0,0-1 0 0 0,0 1 0 0 0,1-1 0 0 0,-1 1 0 0 0,0-1 0 0 0,0 1 0 0 0,1 0-1 0 0,-1-1 1 0 0,0 1 0 0 0,1 0 0 0 0,-1-1 0 0 0,1 1 0 0 0,-1 0 0 0 0,0 0 0 0 0,1-1 0 0 0,-1 1-1 0 0,1 0 1 0 0,-1 0 0 0 0,1 0 0 0 0,-1 0 0 0 0,1 0 0 0 0,-1-1 0 0 0,1 1 0 0 0,-1 0 0 0 0,0 0-1 0 0,1 0 1 0 0,-1 0 0 0 0,1 0 0 0 0,-1 0 0 0 0,1 1 0 0 0,-1-1 0 0 0,2 0 0 0 0,-1 1 82 0 0,0 1 0 0 0,0-1 0 0 0,0 0 0 0 0,0 1 0 0 0,0-1 1 0 0,0 0-1 0 0,-1 1 0 0 0,1 0 0 0 0,0-1 0 0 0,-1 1 0 0 0,1 2 1 0 0,10 50 2441 0 0,-11-53-2643 0 0,28 185 5165 0 0,-22-172-5911 0 0,-2-9-1803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554"/>
    </inkml:context>
    <inkml:brush xml:id="br0">
      <inkml:brushProperty name="width" value="0.05" units="cm"/>
      <inkml:brushProperty name="height" value="0.05" units="cm"/>
    </inkml:brush>
  </inkml:definitions>
  <inkml:trace contextRef="#ctx0" brushRef="#br0">40 76 492 0 0,'-13'-8'1958'0'0,"11"6"-606"0"0,-1 0 0 0 0,0 1 0 0 0,1-1 0 0 0,-1 1 0 0 0,0-1 0 0 0,0 1 0 0 0,-5-2 1693 0 0,9-2 901 0 0,11 1-3203 0 0,-1 0 0 0 0,1 1 0 0 0,-1 0 0 0 0,1 0 0 0 0,0 1 0 0 0,16 0 0 0 0,2-1-102 0 0,14-2 125 0 0,-14 2 190 0 0,49-12 0 0 0,-78 15-1006 0 0,15-1-535 0 0,9 4-4120 0 0,-13 3-2457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6.342"/>
    </inkml:context>
    <inkml:brush xml:id="br0">
      <inkml:brushProperty name="width" value="0.05" units="cm"/>
      <inkml:brushProperty name="height" value="0.05" units="cm"/>
    </inkml:brush>
  </inkml:definitions>
  <inkml:trace contextRef="#ctx0" brushRef="#br0">34 37 476 0 0,'4'23'7195'0'0,"6"31"-843"0"0,-5 31-1710 0 0,-3-32-2590 0 0,4-7-164 0 0,0 17 1019 0 0,-6-63-2901 0 0,0 1 0 0 0,0-1-1 0 0,0 1 1 0 0,0-1-1 0 0,0 0 1 0 0,1 1-1 0 0,-1-1 1 0 0,0 1 0 0 0,0-1-1 0 0,-1 1 1 0 0,1-1-1 0 0,0 1 1 0 0,0-1 0 0 0,0 1-1 0 0,0-1 1 0 0,0 0-1 0 0,0 1 1 0 0,-1-1 0 0 0,1 1-1 0 0,0-1 1 0 0,0 0-1 0 0,-1 1 1 0 0,1-1 0 0 0,0 1-1 0 0,0-1 1 0 0,-1 1-1 0 0,-7-9-80 0 0,-4-21-61 0 0,-5-31 66 0 0,8 29 369 0 0,-8-52 0 0 0,17 77-245 0 0,0 0 1 0 0,0 0-1 0 0,1 1 0 0 0,0-1 1 0 0,0 0-1 0 0,0 1 1 0 0,1-1-1 0 0,0 1 0 0 0,0-1 1 0 0,0 1-1 0 0,0 0 1 0 0,1 0-1 0 0,0 0 0 0 0,0 0 1 0 0,1 1-1 0 0,-1-1 1 0 0,1 1-1 0 0,8-8 0 0 0,-6 6 24 0 0,0 1 0 0 0,1 0 0 0 0,-1 0-1 0 0,1 0 1 0 0,0 1 0 0 0,0 0 0 0 0,1 0-1 0 0,-1 1 1 0 0,1 0 0 0 0,0 1-1 0 0,-1-1 1 0 0,16-1 0 0 0,-22 3-61 0 0,1 1 1 0 0,-1 0 0 0 0,1 0-1 0 0,-1 0 1 0 0,1 0-1 0 0,-1 0 1 0 0,0 0-1 0 0,1 0 1 0 0,-1 1-1 0 0,1-1 1 0 0,-1 0-1 0 0,1 1 1 0 0,-1 0-1 0 0,0-1 1 0 0,1 1 0 0 0,-1-1-1 0 0,0 1 1 0 0,0 0-1 0 0,0 0 1 0 0,1 0-1 0 0,-1 0 1 0 0,0 0-1 0 0,1 2 1 0 0,-1-1 0 0 0,0 0 0 0 0,0 0 0 0 0,0 0 0 0 0,-1 0 0 0 0,1 0 0 0 0,0 0 0 0 0,-1 0 0 0 0,0 0 0 0 0,0 1 1 0 0,0-1-1 0 0,0 0 0 0 0,0 0 0 0 0,0 0 0 0 0,-1 3 0 0 0,0 3-18 0 0,-1 0-1 0 0,0 0 1 0 0,-1 0 0 0 0,0 0 0 0 0,0 0-1 0 0,-1 0 1 0 0,-4 7 0 0 0,1-7-83 0 0,1 0 1 0 0,-1 0-1 0 0,-1-1 1 0 0,1 0-1 0 0,-1 0 1 0 0,-1-1-1 0 0,1 0 1 0 0,-1 0-1 0 0,0-1 1 0 0,0 0-1 0 0,0-1 1 0 0,-1 0-1 0 0,-13 4 1 0 0,23-8 81 0 0,0 0 1 0 0,0 0 0 0 0,0 0-1 0 0,-1 0 1 0 0,1 0 0 0 0,0 0 0 0 0,0 0-1 0 0,0 0 1 0 0,0 0 0 0 0,0 0 0 0 0,0 0-1 0 0,0 0 1 0 0,0 0 0 0 0,0 0 0 0 0,0 1-1 0 0,0-1 1 0 0,0 0 0 0 0,0 0 0 0 0,0 0-1 0 0,0 0 1 0 0,-1 0 0 0 0,1 0-1 0 0,0 0 1 0 0,0 0 0 0 0,0 0 0 0 0,0 1-1 0 0,0-1 1 0 0,0 0 0 0 0,0 0 0 0 0,0 0-1 0 0,0 0 1 0 0,0 0 0 0 0,0 0 0 0 0,0 0-1 0 0,0 0 1 0 0,0 0 0 0 0,1 1 0 0 0,-1-1-1 0 0,0 0 1 0 0,0 0 0 0 0,0 0-1 0 0,0 0 1 0 0,0 0 0 0 0,0 0 0 0 0,0 0-1 0 0,0 0 1 0 0,0 0 0 0 0,0 0 0 0 0,0 0-1 0 0,0 0 1 0 0,0 1 0 0 0,0-1 0 0 0,0 0-1 0 0,1 0 1 0 0,-1 0 0 0 0,0 0-1 0 0,0 0 1 0 0,0 0 0 0 0,0 0 0 0 0,0 0-1 0 0,0 0 1 0 0,0 0 0 0 0,0 0 0 0 0,0 0-1 0 0,1 0 1 0 0,-1 0 0 0 0,0 0 0 0 0,12 6 140 0 0,16 6 279 0 0,-27-12-412 0 0,12 6 174 0 0,-1 1 0 0 0,1 0 0 0 0,-1 1 0 0 0,0 0 1 0 0,-1 1-1 0 0,0 0 0 0 0,0 1 0 0 0,10 12 0 0 0,-20-20-175 0 0,21 13-2054 0 0,-20-14 1134 0 0,1 0 0 0 0,-1 0 0 0 0,1 0 0 0 0,-1 0 0 0 0,1-1 0 0 0,-1 1 1 0 0,1-1-1 0 0,2 0 0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1.789"/>
    </inkml:context>
    <inkml:brush xml:id="br0">
      <inkml:brushProperty name="width" value="0.05" units="cm"/>
      <inkml:brushProperty name="height" value="0.05" units="cm"/>
    </inkml:brush>
  </inkml:definitions>
  <inkml:trace contextRef="#ctx0" brushRef="#br0">111 44 284 0 0,'0'0'571'0'0,"-1"2"101"0"0,-66 146 8247 0 0,24-58 953 0 0,49-106-9371 0 0,-1-1 1 0 0,0 0-1 0 0,-2 0 1 0 0,0 0-1 0 0,2-28 1 0 0,-5 39-423 0 0,3-55 713 0 0,-2 33-231 0 0,5-30 1 0 0,-5 56-513 0 0,24 58 368 0 0,-11-27-320 0 0,2 0 1 0 0,0-1-1 0 0,26 33 0 0 0,-31-48-148 0 0,0 0 0 0 0,0-1 1 0 0,1 0-1 0 0,1-1 0 0 0,0 0 0 0 0,0-1 0 0 0,1 0 0 0 0,19 9 0 0 0,-32-19-11 0 0,0 1-1 0 0,0-1 1 0 0,0 1-1 0 0,0-1 1 0 0,0 1-1 0 0,1-1 1 0 0,-1 0-1 0 0,0 0 1 0 0,0 0-1 0 0,0 0 1 0 0,1 0-1 0 0,-1 0 1 0 0,0 0-1 0 0,2 0 1 0 0,-3 0 44 0 0,1-1 1 0 0,-1 1-1 0 0,0 0 1 0 0,0 0 0 0 0,1 0-1 0 0,-1-1 1 0 0,0 1-1 0 0,1 0 1 0 0,-1 0 0 0 0,0-1-1 0 0,0 1 1 0 0,0 0-1 0 0,1-1 1 0 0,-1 1-1 0 0,0 0 1 0 0,0-1 0 0 0,0 1-1 0 0,0 0 1 0 0,0-1-1 0 0,0 1 1 0 0,0 0 0 0 0,0-1-1 0 0,0 1 1 0 0,1-1-1 0 0,-1 1 1 0 0,-1 0 0 0 0,1-1-1 0 0,0 1 1 0 0,0 0-1 0 0,0-1 1 0 0,0 1-1 0 0,0 0 1 0 0,0-1 0 0 0,0 1-1 0 0,0 0 1 0 0,-1-1-1 0 0,1 1 1 0 0,0 0 0 0 0,0-1-1 0 0,0 1 1 0 0,-1 0-1 0 0,1 0 1 0 0,0-1 0 0 0,0 1-1 0 0,-1 0 1 0 0,1 0-1 0 0,-1-1 1 0 0,-1-1-20 0 0,0-1 1 0 0,-1 1 0 0 0,1 0-1 0 0,-1 0 1 0 0,0 0-1 0 0,0 0 1 0 0,0 1-1 0 0,0-1 1 0 0,0 1 0 0 0,0-1-1 0 0,-6 0 1 0 0,-36-9-39 0 0,43 11 73 0 0,-21-4-177 0 0,0 0-1 0 0,1 2 1 0 0,-1 1 0 0 0,0 1-1 0 0,0 1 1 0 0,0 1 0 0 0,-26 5 0 0 0,45-7-212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2.660"/>
    </inkml:context>
    <inkml:brush xml:id="br0">
      <inkml:brushProperty name="width" value="0.05" units="cm"/>
      <inkml:brushProperty name="height" value="0.05" units="cm"/>
    </inkml:brush>
  </inkml:definitions>
  <inkml:trace contextRef="#ctx0" brushRef="#br0">22 19 188 0 0,'0'-4'9990'0'0,"-7"43"-5353"0"0,1 0 802 0 0,-3 64-1 0 0,9-109-5376 0 0,0-15 127 0 0,1 0 0 0 0,3-21-1 0 0,-2 28 24 0 0,-2 11-95 0 0,0 0 0 0 0,0 0 1 0 0,1 0-1 0 0,-1 0 0 0 0,1 1 1 0 0,-1-1-1 0 0,1 0 0 0 0,0 0 0 0 0,2-2 1 0 0,-3 5-91 0 0,0 0 1 0 0,0-1-1 0 0,0 1 1 0 0,0 0-1 0 0,1 0 1 0 0,-1 0-1 0 0,0 0 1 0 0,0 0 0 0 0,0-1-1 0 0,0 1 1 0 0,1 0-1 0 0,-1 0 1 0 0,0 0-1 0 0,0 0 1 0 0,1 0-1 0 0,-1 0 1 0 0,0 0-1 0 0,0 0 1 0 0,0 0 0 0 0,1 0-1 0 0,-1 0 1 0 0,0 0-1 0 0,0 0 1 0 0,1 0-1 0 0,-1 0 1 0 0,0 0-1 0 0,0 0 1 0 0,0 0 0 0 0,1 0-1 0 0,-1 0 1 0 0,0 0-1 0 0,0 0 1 0 0,0 0-1 0 0,1 0 1 0 0,-1 0-1 0 0,0 0 1 0 0,0 1 0 0 0,0-1-1 0 0,1 0 1 0 0,56 43 1245 0 0,-40-29-948 0 0,30 19 0 0 0,-28-21-215 0 0,50 26 595 0 0,-62-34-712 0 0,0-1 0 0 0,0-1 0 0 0,0 1 0 0 0,0-1 1 0 0,1 0-1 0 0,-1-1 0 0 0,14 2 0 0 0,-20-4-32 0 0,0 1 0 0 0,0 0-1 0 0,0-1 1 0 0,0 1-1 0 0,0 0 1 0 0,0-1 0 0 0,0 1-1 0 0,0-1 1 0 0,0 0 0 0 0,0 1-1 0 0,0-1 1 0 0,0 0 0 0 0,0 1-1 0 0,0-1 1 0 0,-1 0 0 0 0,1 0-1 0 0,0 0 1 0 0,-1 0 0 0 0,1 0-1 0 0,0 0 1 0 0,-1 0 0 0 0,1 0-1 0 0,-1 0 1 0 0,0 0-1 0 0,1 0 1 0 0,-1 0 0 0 0,0 0-1 0 0,0 0 1 0 0,1-2 0 0 0,3-39-131 0 0,-3 31 125 0 0,0 0 68 0 0,-1-1-1 0 0,0 1 0 0 0,-1 0 0 0 0,0 0 0 0 0,-3-15 0 0 0,4 23-92 0 0,-1-1 0 0 0,0 1 1 0 0,0 0-1 0 0,0 0 0 0 0,-1 0 0 0 0,1 0 0 0 0,-1-1 0 0 0,1 2 1 0 0,-1-1-1 0 0,0 0 0 0 0,0 0 0 0 0,-1 1 0 0 0,1-1 0 0 0,0 1 1 0 0,-1-1-1 0 0,0 1 0 0 0,1 0 0 0 0,-1 0 0 0 0,0 1 1 0 0,0-1-1 0 0,-4-2 0 0 0,-2 6-1651 0 0,8 0 165 0 0,1-2 1168 0 0,-1 1-1 0 0,1-1 0 0 0,0 1 0 0 0,0-1 0 0 0,-1 1 0 0 0,1 0 0 0 0,0-1 0 0 0,0 1 0 0 0,0-1 0 0 0,0 1 0 0 0,0-1 0 0 0,0 1 0 0 0,0 0 0 0 0,0-1 0 0 0,0 1 1 0 0,0-1-1 0 0,0 1 0 0 0,0-1 0 0 0,0 1 0 0 0,0-1 0 0 0,1 2 0 0 0,1 3-2501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019"/>
    </inkml:context>
    <inkml:brush xml:id="br0">
      <inkml:brushProperty name="width" value="0.05" units="cm"/>
      <inkml:brushProperty name="height" value="0.05" units="cm"/>
    </inkml:brush>
  </inkml:definitions>
  <inkml:trace contextRef="#ctx0" brushRef="#br0">24 1 652 0 0,'8'21'10417'0'0,"-7"-20"-9943"0"0,1 0 0 0 0,-1 0 0 0 0,1 0 0 0 0,-1 0 0 0 0,1 0 0 0 0,-1 0 0 0 0,1 0 0 0 0,-1-1 0 0 0,1 1 0 0 0,0-1 0 0 0,-1 1 0 0 0,1-1 0 0 0,0 0 0 0 0,-1 0 0 0 0,1 0 0 0 0,0 0 0 0 0,0 0 0 0 0,-1 0 0 0 0,1 0 0 0 0,0 0 0 0 0,2-1 0 0 0,-4 1-423 0 0,0 0 0 0 0,1-1 0 0 0,-1 1 0 0 0,0 0 0 0 0,1 0 0 0 0,-1 0 0 0 0,0-1 0 0 0,0 1 0 0 0,1 0 0 0 0,-1-1 0 0 0,0 1 0 0 0,0 0 0 0 0,0 0 0 0 0,1-1 0 0 0,-1 1 0 0 0,0 0 0 0 0,0-1 0 0 0,0 1 0 0 0,0 0 0 0 0,0-1 0 0 0,0 1 0 0 0,0 0 0 0 0,1-1 0 0 0,-1 1 0 0 0,0 0 0 0 0,0-1 0 0 0,0 1 0 0 0,0 0 0 0 0,-1-1 0 0 0,1 1 0 0 0,0 0 0 0 0,0-1 0 0 0,0 1 0 0 0,0 0 0 0 0,0-1 0 0 0,0 1 0 0 0,0 0 0 0 0,-1-1-1 0 0,1 1 1 0 0,0 0 0 0 0,0-1 0 0 0,0 1 0 0 0,-1 0 0 0 0,1 0 0 0 0,0-1 0 0 0,0 1 0 0 0,-1 0 0 0 0,1 0 0 0 0,-1-1 0 0 0,-11-9 643 0 0,8 9-647 0 0,1 0 1 0 0,-1 0 0 0 0,0 0-1 0 0,0 0 1 0 0,0 1 0 0 0,0 0-1 0 0,-5 0 1 0 0,7 0-350 0 0,0 0 1 0 0,1 0-1 0 0,-1 0 0 0 0,0 1 1 0 0,0-1-1 0 0,1 1 0 0 0,-1-1 1 0 0,0 1-1 0 0,1 0 0 0 0,-3 1 1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462"/>
    </inkml:context>
    <inkml:brush xml:id="br0">
      <inkml:brushProperty name="width" value="0.05" units="cm"/>
      <inkml:brushProperty name="height" value="0.05" units="cm"/>
    </inkml:brush>
  </inkml:definitions>
  <inkml:trace contextRef="#ctx0" brushRef="#br0">77 34 80 0 0,'0'-2'446'0'0,"-1"1"-1"0"0,1-1 1 0 0,-1 0 0 0 0,1 1-1 0 0,-1-1 1 0 0,0 0 0 0 0,0 1-1 0 0,0-1 1 0 0,0 1-1 0 0,0-1 1 0 0,0 1 0 0 0,-1 0-1 0 0,1-1 1 0 0,0 1 0 0 0,-1 0-1 0 0,1 0 1 0 0,-1 0 0 0 0,1 0-1 0 0,-1 0 1 0 0,1 0 0 0 0,-3 0-1 0 0,1 0 208 0 0,0 0-1 0 0,1 0 0 0 0,-1 1 0 0 0,0 0 1 0 0,0 0-1 0 0,0-1 0 0 0,0 2 0 0 0,0-1 1 0 0,1 0-1 0 0,-1 0 0 0 0,0 1 0 0 0,0 0 0 0 0,-4 1 1 0 0,7-2-562 0 0,-1 0 0 0 0,1 1 1 0 0,0-1-1 0 0,-1 0 0 0 0,1 0 1 0 0,-1 1-1 0 0,1-1 0 0 0,0 0 1 0 0,-1 1-1 0 0,1-1 0 0 0,0 0 0 0 0,-1 1 1 0 0,1-1-1 0 0,0 1 0 0 0,0-1 1 0 0,0 0-1 0 0,-1 1 0 0 0,1-1 1 0 0,0 1-1 0 0,0-1 0 0 0,0 1 1 0 0,0-1-1 0 0,0 1 0 0 0,0-1 1 0 0,-1 1-1 0 0,1-1 0 0 0,0 1 0 0 0,0-1 1 0 0,1 0-1 0 0,-1 1 0 0 0,0-1 1 0 0,0 1-1 0 0,0-1 0 0 0,0 1 1 0 0,0-1-1 0 0,0 1 0 0 0,1-1 1 0 0,-1 0-1 0 0,0 1 0 0 0,0-1 1 0 0,1 1-1 0 0,-1-1 0 0 0,0 0 0 0 0,1 1 1 0 0,-1-1-1 0 0,0 0 0 0 0,1 1 1 0 0,0-1-1 0 0,17 18 1153 0 0,7-1-406 0 0,-3-3-357 0 0,-2 0-1 0 0,1 2 1 0 0,-2 0-1 0 0,29 31 1 0 0,-47-46-484 0 0,0 0 0 0 0,0 0 1 0 0,0 1-1 0 0,0-1 1 0 0,0 0-1 0 0,0 0 1 0 0,-1 1-1 0 0,1-1 0 0 0,0 1 1 0 0,-1-1-1 0 0,1 0 1 0 0,-1 1-1 0 0,0-1 0 0 0,1 1 1 0 0,-1-1-1 0 0,0 1 1 0 0,0-1-1 0 0,0 1 1 0 0,0-1-1 0 0,0 1 0 0 0,0-1 1 0 0,-1 1-1 0 0,1-1 1 0 0,0 1-1 0 0,-1-1 0 0 0,1 1 1 0 0,-1-1-1 0 0,0 0 1 0 0,1 1-1 0 0,-1-1 1 0 0,0 0-1 0 0,0 1 0 0 0,0-1 1 0 0,0 0-1 0 0,0 0 1 0 0,0 0-1 0 0,0 0 1 0 0,0 0-1 0 0,0 0 0 0 0,0 0 1 0 0,-1 0-1 0 0,1 0 1 0 0,0-1-1 0 0,-3 2 0 0 0,-2 1-37 0 0,0 0 0 0 0,-1 0 0 0 0,1-1 0 0 0,0 0 0 0 0,-1 0 1 0 0,0-1-1 0 0,1 1 0 0 0,-13-1 0 0 0,17-1-100 0 0,-1 1-59 0 0,1-1 1 0 0,0 0-1 0 0,0 0 0 0 0,-1 0 1 0 0,1 0-1 0 0,0-1 0 0 0,0 1 1 0 0,-1 0-1 0 0,1-1 0 0 0,0 0 1 0 0,0 1-1 0 0,0-1 0 0 0,0 0 1 0 0,0 0-1 0 0,0 0 0 0 0,-2-2 1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084"/>
    </inkml:context>
    <inkml:brush xml:id="br0">
      <inkml:brushProperty name="width" value="0.05" units="cm"/>
      <inkml:brushProperty name="height" value="0.05" units="cm"/>
    </inkml:brush>
  </inkml:definitions>
  <inkml:trace contextRef="#ctx0" brushRef="#br0">23 159 780 0 0,'26'21'22028'0'0,"-23"-24"-21728"0"0,-1-1 0 0 0,0 0 0 0 0,0 0 0 0 0,-1 0 0 0 0,1 0 0 0 0,-1 0 0 0 0,0 0 0 0 0,0 0 0 0 0,0 0 0 0 0,-1-1 0 0 0,0 1 0 0 0,0-8 0 0 0,-1-10 512 0 0,-5-29-1 0 0,2 16 79 0 0,3 35-854 0 0,1 0 1 0 0,0-1-1 0 0,0 1 1 0 0,0 0-1 0 0,0-1 1 0 0,0 1-1 0 0,0 0 1 0 0,0-1-1 0 0,0 1 1 0 0,0 0 0 0 0,0-1-1 0 0,0 1 1 0 0,0 0-1 0 0,0-1 1 0 0,0 1-1 0 0,0 0 1 0 0,0-1-1 0 0,0 1 1 0 0,0 0-1 0 0,0-1 1 0 0,1 1-1 0 0,-1 0 1 0 0,0-1-1 0 0,0 1 1 0 0,0 0-1 0 0,0 0 1 0 0,1-1 0 0 0,-1 1-1 0 0,0 0 1 0 0,0 0-1 0 0,1-1 1 0 0,-1 1-1 0 0,0 0 1 0 0,0 0-1 0 0,1 0 1 0 0,-1 0-1 0 0,0-1 1 0 0,1 1-1 0 0,-1 0 1 0 0,0 0-1 0 0,1 0 1 0 0,16 8 719 0 0,24 30-150 0 0,-32-29-284 0 0,31 24-196 0 0,1-1-1 0 0,47 28 1 0 0,37 28-509 0 0,-94-61-1415 0 0,-30-27 1620 0 0,-5-2-516 0 0,-28-10 486 0 0,0 0 0 0 0,0 3 0 0 0,-1 0 0 0 0,0 3 0 0 0,0 0 0 0 0,-1 2 0 0 0,1 2 0 0 0,-1 1 0 0 0,0 1 0 0 0,-65 10 0 0 0,81-4-1929 0 0,22-6-1203 0 0,56-3-4253 0 0,-38-1 5121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413"/>
    </inkml:context>
    <inkml:brush xml:id="br0">
      <inkml:brushProperty name="width" value="0.05" units="cm"/>
      <inkml:brushProperty name="height" value="0.05" units="cm"/>
    </inkml:brush>
  </inkml:definitions>
  <inkml:trace contextRef="#ctx0" brushRef="#br0">0 2 228 0 0,'4'-2'16563'0'0,"4"22"-10810"0"0,12 36-5251 0 0,-17-47 1028 0 0,18 64 811 0 0,3 10-3026 0 0,-16-75-2372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5.227"/>
    </inkml:context>
    <inkml:brush xml:id="br0">
      <inkml:brushProperty name="width" value="0.05" units="cm"/>
      <inkml:brushProperty name="height" value="0.05" units="cm"/>
    </inkml:brush>
  </inkml:definitions>
  <inkml:trace contextRef="#ctx0" brushRef="#br0">152 128 292 0 0,'-8'19'4575'0'0,"-30"57"4057"0"0,21-43-5278 0 0,3 0 0 0 0,1 1 0 0 0,-13 50 0 0 0,41-202 2498 0 0,4 11-5852 0 0,6-68 0 0 0,-24 169 0 0 0,12 39 0 0 0,-4-1-5 0 0,1 0 0 0 0,2 0 0 0 0,1-1 0 0 0,1-1 0 0 0,2 0 1 0 0,1-1-1 0 0,1-1 0 0 0,1 0 0 0 0,2-2 0 0 0,1 0 0 0 0,1-2 0 0 0,0 0 0 0 0,51 37 0 0 0,-67-55-386 0 0,1-2 0 0 0,-1 1 1 0 0,1-1-1 0 0,0 0 0 0 0,1-1 0 0 0,-1 0 0 0 0,0 0 0 0 0,17 3 0 0 0,-23-6-9 0 0,-6-2-1182 0 0,-20-7 1554 0 0,-1 2 0 0 0,0 0 0 0 0,0 1 0 0 0,-47-4 0 0 0,20 3 77 0 0,4 0-620 0 0,0 2 0 0 0,-96 2 0 0 0,131 6-51 0 0,3-1-1938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779"/>
    </inkml:context>
    <inkml:brush xml:id="br0">
      <inkml:brushProperty name="width" value="0.05" units="cm"/>
      <inkml:brushProperty name="height" value="0.05" units="cm"/>
    </inkml:brush>
  </inkml:definitions>
  <inkml:trace contextRef="#ctx0" brushRef="#br0">76 103 384 0 0,'-25'-5'1941'0'0,"-6"-1"2617"0"0,12 4 4416 0 0,48-6-4614 0 0,79-7-225 0 0,254-49 3131 0 0,-355 61-6880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8.940"/>
    </inkml:context>
    <inkml:brush xml:id="br0">
      <inkml:brushProperty name="width" value="0.05" units="cm"/>
      <inkml:brushProperty name="height" value="0.05" units="cm"/>
      <inkml:brushProperty name="color" value="#E71224"/>
    </inkml:brush>
  </inkml:definitions>
  <inkml:trace contextRef="#ctx0" brushRef="#br0">82 78 376 0 0,'-1'-2'614'0'0,"0"1"1"0"0,0 0-1 0 0,0 0 0 0 0,0 0 0 0 0,0 0 0 0 0,0 0 1 0 0,0 0-1 0 0,-1 0 0 0 0,1 1 0 0 0,0-1 1 0 0,-1 0-1 0 0,1 1 0 0 0,0-1 0 0 0,-1 1 1 0 0,1-1-1 0 0,-1 1 0 0 0,-3-1 1246 0 0,2 2-1215 0 0,-1 0-1 0 0,1-1 0 0 0,-1 2 1 0 0,1-1-1 0 0,0 0 0 0 0,-1 1 1 0 0,-4 3-1 0 0,5-2-307 0 0,0 0 0 0 0,0 1 0 0 0,1-1-1 0 0,0 1 1 0 0,0 0 0 0 0,-2 4 0 0 0,3-6-246 0 0,0 0 0 0 0,1-1 0 0 0,-1 1-1 0 0,1 0 1 0 0,-1-1 0 0 0,1 1 0 0 0,0 0 0 0 0,-1 0 0 0 0,1-1 0 0 0,0 1-1 0 0,0 0 1 0 0,0 0 0 0 0,1-1 0 0 0,-1 1 0 0 0,0 0 0 0 0,1-1 0 0 0,-1 1-1 0 0,1 2 1 0 0,1-3-27 0 0,-1 1-1 0 0,1 0 0 0 0,-1-1 1 0 0,1 0-1 0 0,0 1 1 0 0,0-1-1 0 0,-1 0 0 0 0,1 0 1 0 0,0 0-1 0 0,0 0 0 0 0,0 0 1 0 0,0 0-1 0 0,0-1 1 0 0,0 1-1 0 0,1 0 0 0 0,-1-1 1 0 0,0 0-1 0 0,0 0 0 0 0,0 1 1 0 0,0-1-1 0 0,1-1 1 0 0,-1 1-1 0 0,3-1 0 0 0,4 0 85 0 0,0 0 0 0 0,0-1-1 0 0,-1 0 1 0 0,12-5 0 0 0,-15 5-38 0 0,0-1 0 0 0,0 1 0 0 0,0-1 1 0 0,0-1-1 0 0,0 1 0 0 0,-1-1 0 0 0,1 1 0 0 0,-1-1 0 0 0,0-1 1 0 0,5-6-1 0 0,-8 10-81 0 0,0 0 0 0 0,0 0 0 0 0,0-1-1 0 0,0 1 1 0 0,-1-1 0 0 0,1 1 0 0 0,0 0 0 0 0,-1-1 0 0 0,1 1 0 0 0,-1-1 0 0 0,1 0 0 0 0,-1 1-1 0 0,0-1 1 0 0,0 1 0 0 0,0-1 0 0 0,0 1 0 0 0,0-1 0 0 0,0 0 0 0 0,0 1 0 0 0,0-1 0 0 0,-1 1 0 0 0,1-1-1 0 0,-1 1 1 0 0,1-1 0 0 0,-1 1 0 0 0,1-1 0 0 0,-1 1 0 0 0,0-1 0 0 0,0 1 0 0 0,0 0 0 0 0,0-1-1 0 0,0 1 1 0 0,0 0 0 0 0,0 0 0 0 0,0 0 0 0 0,0 0 0 0 0,0 0 0 0 0,-1 0 0 0 0,1 0 0 0 0,0 0 0 0 0,-2 0-1 0 0,-1-1 24 0 0,-1 0-1 0 0,1 0 0 0 0,0 1 0 0 0,0 0 0 0 0,-1 0 1 0 0,1 0-1 0 0,0 0 0 0 0,-1 1 0 0 0,1-1 0 0 0,-1 1 1 0 0,-6 1-1 0 0,9-1-26 0 0,0 0-1 0 0,0 0 1 0 0,0 1 0 0 0,0-1 0 0 0,0 0 0 0 0,0 1 0 0 0,0 0-1 0 0,0-1 1 0 0,0 1 0 0 0,0 0 0 0 0,0 0 0 0 0,0 0 0 0 0,0 0-1 0 0,1 0 1 0 0,-1 1 0 0 0,0-1 0 0 0,1 0 0 0 0,-1 1 0 0 0,1 0-1 0 0,0-1 1 0 0,-1 1 0 0 0,1 0 0 0 0,0-1 0 0 0,0 1 0 0 0,0 0-1 0 0,-1 4 1 0 0,1-5-6 0 0,1 0 0 0 0,0 1 0 0 0,0-1 0 0 0,-1 0 0 0 0,1 1 0 0 0,0-1 0 0 0,0 1 0 0 0,0-1-1 0 0,1 0 1 0 0,-1 1 0 0 0,0-1 0 0 0,0 0 0 0 0,1 1 0 0 0,-1-1 0 0 0,1 0 0 0 0,-1 0 0 0 0,1 1 0 0 0,0-1 0 0 0,-1 0 0 0 0,1 0-1 0 0,0 0 1 0 0,1 2 0 0 0,0-2 5 0 0,0 1 0 0 0,1 0-1 0 0,-1 0 1 0 0,0-1 0 0 0,1 0-1 0 0,-1 1 1 0 0,1-1 0 0 0,-1 0-1 0 0,1 0 1 0 0,4 1 0 0 0,-1-1 5 0 0,-1 0 1 0 0,0 0 0 0 0,1-1-1 0 0,-1 1 1 0 0,1-1 0 0 0,-1-1-1 0 0,1 1 1 0 0,-1-1 0 0 0,1 0-1 0 0,-1 0 1 0 0,6-2 0 0 0,-7 2-19 0 0,-1-1 0 0 0,0 0 0 0 0,0 0 1 0 0,0 0-1 0 0,0-1 0 0 0,0 1 0 0 0,0-1 0 0 0,-1 0 1 0 0,1 0-1 0 0,-1 1 0 0 0,0-1 0 0 0,0-1 0 0 0,0 1 1 0 0,0 0-1 0 0,0-1 0 0 0,-1 1 0 0 0,1 0 1 0 0,-1-1-1 0 0,0 0 0 0 0,0 1 0 0 0,-1-1 0 0 0,1-4 1 0 0,-1 7-11 0 0,0-1 1 0 0,-1 1-1 0 0,1-1 1 0 0,-1 0-1 0 0,1 1 1 0 0,-1 0-1 0 0,1-1 1 0 0,-1 1-1 0 0,0-1 1 0 0,0 1-1 0 0,0 0 1 0 0,0-1-1 0 0,0 1 1 0 0,0 0-1 0 0,0 0 1 0 0,0 0-1 0 0,-1 0 1 0 0,1 0-1 0 0,0 0 1 0 0,-1 0-1 0 0,1 1 1 0 0,0-1-1 0 0,-1 0 1 0 0,1 1-1 0 0,-1-1 1 0 0,-2 0-1 0 0,-2-1 1 0 0,1 1 1 0 0,0 0-1 0 0,-1 0 1 0 0,1 0-1 0 0,-1 1 1 0 0,-7 0-1 0 0,6 0 3 0 0,1 1 0 0 0,-1 1 1 0 0,1-1-1 0 0,-1 1 0 0 0,1 0 0 0 0,0 1 0 0 0,0 0 1 0 0,-8 4-1 0 0,11-5 13 0 0,0 0-1 0 0,0 0 1 0 0,0 0 0 0 0,0 0-1 0 0,0 1 1 0 0,1-1 0 0 0,-1 1-1 0 0,1-1 1 0 0,0 1 0 0 0,-1 0 0 0 0,1 0-1 0 0,1 0 1 0 0,-1 1 0 0 0,0-1-1 0 0,1 0 1 0 0,0 0 0 0 0,-2 4-1 0 0,3-5-1 0 0,0-1 0 0 0,0 0 0 0 0,0 0-1 0 0,0 0 1 0 0,0 1 0 0 0,0-1 0 0 0,0 0-1 0 0,0 0 1 0 0,0 0 0 0 0,1 1 0 0 0,-1-1-1 0 0,1 0 1 0 0,-1 0 0 0 0,0 0 0 0 0,1 0-1 0 0,0 0 1 0 0,-1 0 0 0 0,1 0 0 0 0,0 0-1 0 0,-1 0 1 0 0,2 1 0 0 0,1 0 8 0 0,-1 0 1 0 0,0 0-1 0 0,1 0 1 0 0,0-1-1 0 0,-1 1 1 0 0,1-1-1 0 0,0 0 0 0 0,4 2 1 0 0,0-1 28 0 0,1 0 0 0 0,-1-1 1 0 0,1 1-1 0 0,0-1 0 0 0,14-1 0 0 0,-15 0-14 0 0,0-1 0 0 0,0-1-1 0 0,-1 1 1 0 0,1-1-1 0 0,-1 0 1 0 0,1-1-1 0 0,9-4 1 0 0,-14 6-31 0 0,0 0 1 0 0,1-1-1 0 0,-1 1 1 0 0,0 0-1 0 0,0-1 1 0 0,0 0-1 0 0,0 1 1 0 0,0-1 0 0 0,-1 0-1 0 0,1 0 1 0 0,0 0-1 0 0,-1 0 1 0 0,0 0-1 0 0,1 0 1 0 0,-1-1-1 0 0,0 1 1 0 0,0 0-1 0 0,0-1 1 0 0,0 1 0 0 0,-1-1-1 0 0,1 1 1 0 0,0-5-1 0 0,-1 6-8 0 0,0 0 1 0 0,0 1-1 0 0,0-1 0 0 0,0 0 0 0 0,0 0 0 0 0,-1 1 0 0 0,1-1 1 0 0,0 0-1 0 0,0 0 0 0 0,-1 1 0 0 0,1-1 0 0 0,0 0 1 0 0,-1 1-1 0 0,1-1 0 0 0,-1 0 0 0 0,1 1 0 0 0,-1-1 1 0 0,1 1-1 0 0,-1-1 0 0 0,1 1 0 0 0,-1-1 0 0 0,0 1 0 0 0,1-1 1 0 0,-2 0-1 0 0,0 0-1 0 0,0 0-1 0 0,-1 1 1 0 0,1-1 0 0 0,0 1 0 0 0,0-1 0 0 0,0 1 0 0 0,0 0 0 0 0,-5 0-1 0 0,1 0-3 0 0,-1 1 0 0 0,0 0 0 0 0,1 0 0 0 0,-1 0 0 0 0,-6 3 0 0 0,8-1 3 0 0,-1 0-1 0 0,0 0 0 0 0,1 0 0 0 0,0 0 1 0 0,-10 8-1 0 0,14-9 14 0 0,-1 0 0 0 0,0-1 0 0 0,0 1 0 0 0,0 0 0 0 0,1 0 0 0 0,-1 0-1 0 0,1 0 1 0 0,0 0 0 0 0,-1 1 0 0 0,1-1 0 0 0,0 0 0 0 0,0 0 0 0 0,0 1 0 0 0,1-1 0 0 0,-1 1 0 0 0,0 4 0 0 0,1-6-1 0 0,1 0 0 0 0,-1 1 0 0 0,1-1 0 0 0,-1 0 0 0 0,1 0 0 0 0,-1 1 0 0 0,1-1 0 0 0,0 0 0 0 0,0 0 0 0 0,0 0 0 0 0,-1 0 1 0 0,1 0-1 0 0,0 0 0 0 0,0 0 0 0 0,1 0 0 0 0,-1 0 0 0 0,0 0 0 0 0,0-1 0 0 0,0 1 0 0 0,0 0 0 0 0,1-1 0 0 0,-1 1 1 0 0,0-1-1 0 0,1 1 0 0 0,1-1 0 0 0,35 8 139 0 0,-32-8-131 0 0,0 0 0 0 0,0 0 0 0 0,-1 0-1 0 0,1-1 1 0 0,0 0 0 0 0,0-1 0 0 0,-1 1 0 0 0,7-3 0 0 0,-9 3-17 0 0,-1 0-1 0 0,1 0 1 0 0,-1-1 0 0 0,0 1-1 0 0,1 0 1 0 0,-1-1 0 0 0,0 0-1 0 0,0 1 1 0 0,0-1-1 0 0,0 0 1 0 0,-1 0 0 0 0,1 0-1 0 0,0 0 1 0 0,-1 0 0 0 0,1-1-1 0 0,-1 1 1 0 0,0 0 0 0 0,0-1-1 0 0,1-3 1 0 0,-1 6-13 0 0,-14-19-37 0 0,7 17-39 0 0,0 0-1 0 0,0 1 1 0 0,0 0-1 0 0,0 0 0 0 0,0 0 1 0 0,0 1-1 0 0,0 0 1 0 0,0 0-1 0 0,0 1 1 0 0,0-1-1 0 0,0 1 1 0 0,0 0-1 0 0,0 1 0 0 0,1 0 1 0 0,-1 0-1 0 0,-9 4 1 0 0,11-2-1523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22.015"/>
    </inkml:context>
    <inkml:brush xml:id="br0">
      <inkml:brushProperty name="width" value="0.05" units="cm"/>
      <inkml:brushProperty name="height" value="0.05" units="cm"/>
      <inkml:brushProperty name="color" value="#E71224"/>
    </inkml:brush>
  </inkml:definitions>
  <inkml:trace contextRef="#ctx0" brushRef="#br0">1 152 456 0 0,'0'0'14986'0'0,"4"0"-14210"0"0,250 2 5755 0 0,-137-3-5095 0 0,65-3-175 0 0,76 2-109 0 0,197 3 408 0 0,-38-14-1000 0 0,-76-2-404 0 0,139 1 79 0 0,-248 4-147 0 0,612 0 717 0 0,-297 18-382 0 0,-348-4-264 0 0,339-9 524 0 0,-141-2-355 0 0,691-14 684 0 0,-356 8-924 0 0,23 0-16 0 0,-242 9-72 0 0,-308 5 0 0 0,201-1 0 0 0,-164 1 0 0 0,-80-1 0 0 0,-93-1 0 0 0,-46 1 0 0 0,574 2 0 0 0,38-1 0 0 0,-269-24 0 0 0,-362 23 0 0 0,-6 1 0 0 0,18-4 0 0 0,2-2 0 0 0,-11 4 0 0 0,1-2 0 0 0,2-1-415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36.883"/>
    </inkml:context>
    <inkml:brush xml:id="br0">
      <inkml:brushProperty name="width" value="0.05" units="cm"/>
      <inkml:brushProperty name="height" value="0.05" units="cm"/>
      <inkml:brushProperty name="color" value="#5B2D90"/>
    </inkml:brush>
  </inkml:definitions>
  <inkml:trace contextRef="#ctx0" brushRef="#br0">13 2 208 0 0,'-12'-2'11050'0'0,"12"5"-10341"0"0,0 0 1 0 0,-1 0-1 0 0,2 0 0 0 0,-1 0 0 0 0,0 0 0 0 0,1 0 0 0 0,1 5 0 0 0,16 39 1875 0 0,-7-21-1505 0 0,14 32 1004 0 0,63 107 1 0 0,-69-133-1612 0 0,27 42 350 0 0,17 32 317 0 0,145 381 386 0 0,-35-14-1186 0 0,-80-250-294 0 0,-66-161-37 0 0,29 73 7 0 0,42 91-9 0 0,15-4 13 0 0,-69-128 5 0 0,-9-16-8 0 0,159 325-8 0 0,-22-57 12 0 0,-86-158 17 0 0,73 143-48 0 0,-23-62 22 0 0,97 176-35 0 0,-64-151-22 0 0,-53-113 40 0 0,-104-163 2 0 0,35 51-17 0 0,54 88 33 0 0,-10 14-4 0 0,0 3 12 0 0,-3-18-16 0 0,-33-66 1647 0 0,-55-90-1403 0 0,9 12 1421 0 0,-6-9-1669 0 0,0 0 0 0 0,-1-3 0 0 0,-3-1-7 0 0,-19-23-10272 0 0,16 21 8031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09.775"/>
    </inkml:context>
    <inkml:brush xml:id="br0">
      <inkml:brushProperty name="width" value="0.05" units="cm"/>
      <inkml:brushProperty name="height" value="0.05" units="cm"/>
      <inkml:brushProperty name="color" value="#008C3A"/>
    </inkml:brush>
  </inkml:definitions>
  <inkml:trace contextRef="#ctx0" brushRef="#br0">11 437 572 0 0,'0'0'1025'0'0,"-10"-12"6198"0"0,10 8-6609 0 0,1 0 0 0 0,0 0 0 0 0,1 1-1 0 0,-1-1 1 0 0,1 0 0 0 0,-1 1 0 0 0,1-1 0 0 0,0 1-1 0 0,1-1 1 0 0,-1 1 0 0 0,1 0 0 0 0,4-5 0 0 0,38-37 2364 0 0,-4 10-2081 0 0,1 3 1 0 0,1 1-1 0 0,2 2 0 0 0,1 3 1 0 0,1 1-1 0 0,1 2 1 0 0,61-20-1 0 0,-42 22-506 0 0,0 3-1 0 0,2 3 1 0 0,0 3 0 0 0,0 3 0 0 0,71 0-1 0 0,188 22 797 0 0,-4 22-267 0 0,-291-31-831 0 0,599 96 600 0 0,-8 31-108 0 0,206 101-581 0 0,-496-117 0 0 0,471 132 0 0 0,-577-195 0 0 0,257 24 0 0 0,235-31 0 0 0,-454-48 0 0 0,-1-13 0 0 0,486-91 0 0 0,-501 52 0 0 0,-142 30 0 0 0,365-76 0 0 0,321-15 0 0 0,-273 69 0 0 0,-133 19 0 0 0,24 9 0 0 0,391 4 0 0 0,14 57 0 0 0,-5 49 0 0 0,-786-88 0 0 0,333 36 0 0 0,-284-36 0 0 0,-1-2 0 0 0,136-17 0 0 0,-201 15 28 0 0,23-5-81 0 0,-31 6-25 0 0,1-1 1 0 0,-1 1 0 0 0,1-1 0 0 0,-1 0-1 0 0,1 0 1 0 0,-1 0 0 0 0,0 1 0 0 0,1-1-1 0 0,-1 0 1 0 0,0 0 0 0 0,0-1-1 0 0,0 1 1 0 0,0 0 0 0 0,0 0 0 0 0,0-1-1 0 0,0 1 1 0 0,1-2 0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0.930"/>
    </inkml:context>
    <inkml:brush xml:id="br0">
      <inkml:brushProperty name="width" value="0.05" units="cm"/>
      <inkml:brushProperty name="height" value="0.05" units="cm"/>
      <inkml:brushProperty name="color" value="#008C3A"/>
    </inkml:brush>
  </inkml:definitions>
  <inkml:trace contextRef="#ctx0" brushRef="#br0">10 3238 384 0 0,'-8'-6'9338'0'0,"7"5"-8895"0"0,6-17 1926 0 0,28-61 2360 0 0,-18 47-3768 0 0,107-246 3412 0 0,56-138-1805 0 0,-163 382-2286 0 0,310-674 2270 0 0,-146 403-2020 0 0,20 7 258 0 0,-88 134-198 0 0,275-346 984 0 0,-220 326-989 0 0,-78 97-316 0 0,27-28 122 0 0,-113 113-1246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2.120"/>
    </inkml:context>
    <inkml:brush xml:id="br0">
      <inkml:brushProperty name="width" value="0.05" units="cm"/>
      <inkml:brushProperty name="height" value="0.05" units="cm"/>
      <inkml:brushProperty name="color" value="#008C3A"/>
    </inkml:brush>
  </inkml:definitions>
  <inkml:trace contextRef="#ctx0" brushRef="#br0">8 118 632 0 0,'-8'-4'9845'0'0,"25"-6"-8377"0"0,0 2 0 0 0,0 0 0 0 0,30-9 0 0 0,60-13 1012 0 0,-92 27-2079 0 0,-3 0-134 0 0,105-24 1790 0 0,-98 24-1567 0 0,0 1-1 0 0,1 0 1 0 0,-1 2-1 0 0,22 1 1 0 0,-38-1-398 0 0,-1 0 1 0 0,1 0-1 0 0,0 1 1 0 0,0-1 0 0 0,0 1-1 0 0,-1 0 1 0 0,1 0 0 0 0,0 0-1 0 0,-1 0 1 0 0,1 0 0 0 0,-1 0-1 0 0,1 1 1 0 0,-1-1-1 0 0,0 1 1 0 0,1 0 0 0 0,-1-1-1 0 0,0 1 1 0 0,0 0 0 0 0,0 1-1 0 0,-1-1 1 0 0,1 0 0 0 0,2 4-1 0 0,-3-2 1 0 0,1 0-1 0 0,-1 1 0 0 0,0-1 1 0 0,0 1-1 0 0,-1 0 0 0 0,1-1 1 0 0,-1 1-1 0 0,0-1 0 0 0,-1 1 1 0 0,1 0-1 0 0,-1-1 0 0 0,1 1 1 0 0,-3 5-1 0 0,-51 164 909 0 0,7-29-158 0 0,-22 76 1932 0 0,69-220-3237 0 0,11-3-4063 0 0,7-12-1895 0 0,-12 8 5015 0 0,15-14-1894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2.850"/>
    </inkml:context>
    <inkml:brush xml:id="br0">
      <inkml:brushProperty name="width" value="0.05" units="cm"/>
      <inkml:brushProperty name="height" value="0.05" units="cm"/>
      <inkml:brushProperty name="color" value="#008C3A"/>
    </inkml:brush>
  </inkml:definitions>
  <inkml:trace contextRef="#ctx0" brushRef="#br0">26 4 532 0 0,'-1'-1'453'0'0,"0"1"0"0"0,0 0 0 0 0,1-1 0 0 0,-1 1 0 0 0,0-1 0 0 0,0 1 0 0 0,0 0 0 0 0,-1 0 0 0 0,1 0 0 0 0,0 0 0 0 0,0-1 0 0 0,0 1 0 0 0,0 1 0 0 0,0-1 0 0 0,0 0 0 0 0,0 0 0 0 0,0 0 0 0 0,0 0 0 0 0,0 1 0 0 0,0-1 0 0 0,0 0 0 0 0,0 1 0 0 0,-1 0 0 0 0,3 8 4361 0 0,12 3-3191 0 0,5-2-893 0 0,0-1 0 0 0,1-1 0 0 0,0 0 0 0 0,0-1 0 0 0,22 4-1 0 0,104 16 1021 0 0,-96-19-1152 0 0,5-1-80 0 0,-32-5-156 0 0,0 1-1 0 0,0 2 1 0 0,34 10-1 0 0,-54-15-322 0 0,0 1-1 0 0,0 0 0 0 0,0 0 1 0 0,0 0-1 0 0,0 0 1 0 0,-1 0-1 0 0,1 0 0 0 0,0 0 1 0 0,-1 1-1 0 0,1-1 0 0 0,-1 1 1 0 0,0-1-1 0 0,1 1 0 0 0,-1-1 1 0 0,0 1-1 0 0,0 0 0 0 0,0 0 1 0 0,0-1-1 0 0,1 4 1 0 0,-1-2 3 0 0,-1 0 1 0 0,1 0 0 0 0,-1 0 0 0 0,0 0 0 0 0,0 0 0 0 0,0 0-1 0 0,0 0 1 0 0,-1 0 0 0 0,1 0 0 0 0,-1 0 0 0 0,0 0 0 0 0,-1 2-1 0 0,-3 9 89 0 0,-2 0-1 0 0,0-1 0 0 0,0 0 0 0 0,-13 15 0 0 0,14-19-68 0 0,-61 79 1403 0 0,-137 139 0 0 0,204-226-1463 0 0,-18 14 73 0 0,-8 9 826 0 0,19-15-5284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7.828"/>
    </inkml:context>
    <inkml:brush xml:id="br0">
      <inkml:brushProperty name="width" value="0.05" units="cm"/>
      <inkml:brushProperty name="height" value="0.05" units="cm"/>
      <inkml:brushProperty name="color" value="#008C3A"/>
    </inkml:brush>
  </inkml:definitions>
  <inkml:trace contextRef="#ctx0" brushRef="#br0">74 25 308 0 0,'0'-1'146'0'0,"0"0"206"0"0,-1 0 0 0 0,1-1 0 0 0,0 1 0 0 0,-1 0 0 0 0,1-1 0 0 0,-1 1 0 0 0,0 0 0 0 0,1 0 0 0 0,-1 0 0 0 0,0 0 0 0 0,0-1 0 0 0,0 1 0 0 0,1 0 1 0 0,-1 0-1 0 0,0 1 0 0 0,0-1 0 0 0,-1 0 0 0 0,1 0 0 0 0,0 0 0 0 0,-2 0 0 0 0,-4 24 1739 0 0,-24 286 1856 0 0,26-246-3450 0 0,-1-8-213 0 0,3-27-917 0 0,0 1-1 0 0,2-1 0 0 0,5 54 0 0 0,3-48-3452 0 0,-4-25 2706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8.311"/>
    </inkml:context>
    <inkml:brush xml:id="br0">
      <inkml:brushProperty name="width" value="0.05" units="cm"/>
      <inkml:brushProperty name="height" value="0.05" units="cm"/>
      <inkml:brushProperty name="color" value="#008C3A"/>
    </inkml:brush>
  </inkml:definitions>
  <inkml:trace contextRef="#ctx0" brushRef="#br0">117 36 128 0 0,'-3'-1'296'0'0,"-11"-4"965"0"0,0 1 0 0 0,-15-2 0 0 0,26 5-741 0 0,0 0 0 0 0,0 1-1 0 0,0 0 1 0 0,0 0 0 0 0,0 0-1 0 0,0 0 1 0 0,0 0 0 0 0,0 0 0 0 0,0 1-1 0 0,0 0 1 0 0,0-1 0 0 0,0 1 0 0 0,0 0-1 0 0,0 0 1 0 0,0 1 0 0 0,-3 2 0 0 0,5-4-433 0 0,1 0 0 0 0,0 0 0 0 0,0 0 0 0 0,0 0 0 0 0,0 0 0 0 0,-1 0 0 0 0,1 0 0 0 0,0 1 0 0 0,0-1 0 0 0,0 0 0 0 0,0 0 0 0 0,0 0 0 0 0,0 0 0 0 0,0 1 0 0 0,-1-1 0 0 0,1 0 0 0 0,0 0 0 0 0,0 0 0 0 0,0 0 0 0 0,0 1 0 0 0,0-1 0 0 0,0 0 0 0 0,0 0 0 0 0,0 0 0 0 0,0 1 0 0 0,0-1 0 0 0,0 0 0 0 0,0 0 0 0 0,0 0 0 0 0,0 0 1 0 0,0 1-1 0 0,0-1 0 0 0,0 0 0 0 0,0 0 0 0 0,0 0 0 0 0,1 0 0 0 0,-1 1 0 0 0,0-1 0 0 0,8 5 1197 0 0,11 1 51 0 0,19-2 41 0 0,0-1 0 0 0,58-4 0 0 0,76-14-86 0 0,-111 9-716 0 0,186-21 1576 0 0,-234 25-1649 0 0,-4 0-2681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3.699"/>
    </inkml:context>
    <inkml:brush xml:id="br0">
      <inkml:brushProperty name="width" value="0.05" units="cm"/>
      <inkml:brushProperty name="height" value="0.05" units="cm"/>
    </inkml:brush>
  </inkml:definitions>
  <inkml:trace contextRef="#ctx0" brushRef="#br0">48 135 744 0 0,'-3'-2'429'0'0,"-19"-16"5103"0"0,21 18-5327 0 0,1-1 1 0 0,-1 1-1 0 0,1-1 1 0 0,0 0-1 0 0,-1 1 1 0 0,1-1-1 0 0,0 0 1 0 0,-1 0 0 0 0,1 1-1 0 0,0-1 1 0 0,0 0-1 0 0,0 0 1 0 0,0 1-1 0 0,0-1 1 0 0,-1 0-1 0 0,1 0 1 0 0,1 0-1 0 0,-1 1 1 0 0,0-1-1 0 0,0 0 1 0 0,0 0-1 0 0,0 1 1 0 0,0-1-1 0 0,1 0 1 0 0,-1 0-1 0 0,0 1 1 0 0,1-1-1 0 0,-1 0 1 0 0,1 1-1 0 0,-1-1 1 0 0,1 0-1 0 0,-1 1 1 0 0,1-1-1 0 0,-1 1 1 0 0,2-2-1 0 0,6-5 540 0 0,1 0 0 0 0,0 0 0 0 0,1 0 0 0 0,-1 1-1 0 0,1 1 1 0 0,1 0 0 0 0,-1 0 0 0 0,12-3 0 0 0,2 0 376 0 0,1 1-1 0 0,37-5 1 0 0,-59 12-1015 0 0,9-2 481 0 0,0 0 0 0 0,0 1 0 0 0,23 2 0 0 0,-32-1-472 0 0,-1 0 0 0 0,0 1 0 0 0,0-1 0 0 0,1 1 0 0 0,-1-1 0 0 0,0 1-1 0 0,0 0 1 0 0,0 0 0 0 0,0 0 0 0 0,0 0 0 0 0,0 1 0 0 0,2 0 0 0 0,-3-1-43 0 0,0 0 0 0 0,0 0 0 0 0,0 1 0 0 0,-1-1 0 0 0,1 0 1 0 0,0 0-1 0 0,-1 0 0 0 0,1 0 0 0 0,-1 1 0 0 0,1-1 0 0 0,-1 0 1 0 0,0 0-1 0 0,0 1 0 0 0,1-1 0 0 0,-1 0 0 0 0,0 0 1 0 0,0 1-1 0 0,0-1 0 0 0,0 0 0 0 0,-1 1 0 0 0,1-1 0 0 0,0 0 1 0 0,-1 2-1 0 0,-3 10 150 0 0,0-1-1 0 0,-1 0 1 0 0,0 0 0 0 0,-1 0 0 0 0,0 0 0 0 0,-1-1-1 0 0,-14 17 1 0 0,-68 69 703 0 0,65-72-798 0 0,-3 2-82 0 0,-15 16-22 0 0,-48 61 1 0 0,88-101-24 0 0,1-1 0 0 0,-1 1 0 0 0,0-1 0 0 0,1 1 0 0 0,0-1 0 0 0,-1 1 0 0 0,1 0 0 0 0,0 0 0 0 0,0 0 0 0 0,1 0 0 0 0,-2 5 0 0 0,2-7 0 0 0,0 0 0 0 0,1 0 0 0 0,-1 0 0 0 0,0 0 0 0 0,1 0 0 0 0,-1 0 0 0 0,0 0 0 0 0,1 0 0 0 0,0 0 0 0 0,-1 0 0 0 0,1-1 0 0 0,-1 1 0 0 0,1 0 0 0 0,0 0 0 0 0,-1 0 0 0 0,1-1 0 0 0,0 1 0 0 0,0 0 0 0 0,0-1 0 0 0,0 1 0 0 0,0-1 0 0 0,0 1 0 0 0,-1-1 0 0 0,1 1 0 0 0,0-1 0 0 0,0 0 0 0 0,0 1 0 0 0,1-1 0 0 0,-1 0 0 0 0,0 0 0 0 0,0 0 0 0 0,0 0 0 0 0,0 0 0 0 0,2 0 0 0 0,16 0 0 0 0,0 0 0 0 0,1-2 0 0 0,-1 0 0 0 0,0-1 0 0 0,0-1 0 0 0,20-7 0 0 0,-10 3 0 0 0,183-38-10317 0 0,-200 43 6469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6.187"/>
    </inkml:context>
    <inkml:brush xml:id="br0">
      <inkml:brushProperty name="width" value="0.05" units="cm"/>
      <inkml:brushProperty name="height" value="0.05" units="cm"/>
    </inkml:brush>
  </inkml:definitions>
  <inkml:trace contextRef="#ctx0" brushRef="#br0">38 589 128 0 0,'8'12'8103'0'0,"-4"-12"-7636"0"0,-1-1 1 0 0,1 0-1 0 0,-1 0 1 0 0,1 0-1 0 0,-1 0 1 0 0,0 0-1 0 0,0-1 1 0 0,1 1-1 0 0,-1-1 1 0 0,0 0-1 0 0,0 0 1 0 0,-1 0-1 0 0,1-1 1 0 0,0 1-1 0 0,-1-1 1 0 0,1 1-1 0 0,-1-1 1 0 0,0 0-1 0 0,0 0 1 0 0,0 0-1 0 0,0 0 1 0 0,2-6-1 0 0,1-1 59 0 0,0 0 1 0 0,-1 0-1 0 0,-1 0 0 0 0,0-1 0 0 0,0 0 1 0 0,1-14-1 0 0,-2-7 121 0 0,-1-1-1 0 0,-1 1 1 0 0,-8-47 0 0 0,-26-94 807 0 0,31 163-1340 0 0,-13-45 512 0 0,15 50-510 0 0,-1 1 0 0 0,0-1-1 0 0,0 1 1 0 0,0 0-1 0 0,-1-1 1 0 0,0 1 0 0 0,0 0-1 0 0,0 1 1 0 0,-4-5 0 0 0,6 7-87 0 0,1 1 0 0 0,-1 0 0 0 0,0-1-1 0 0,1 1 1 0 0,-1 0 0 0 0,0 0 0 0 0,0 0 0 0 0,1-1 0 0 0,-1 1 0 0 0,0 0 0 0 0,0 0 0 0 0,1 0 0 0 0,-1 0 0 0 0,0 0 0 0 0,0 0 0 0 0,1 1 0 0 0,-1-1 0 0 0,0 0 0 0 0,0 0 0 0 0,1 0 0 0 0,-1 1 0 0 0,0-1 0 0 0,1 0 0 0 0,-1 1 0 0 0,0-1 0 0 0,1 0 0 0 0,-1 1 0 0 0,0-1 0 0 0,1 1 0 0 0,-1-1 0 0 0,1 1 0 0 0,-1 0 0 0 0,1-1 0 0 0,-1 1-1 0 0,1-1 1 0 0,0 1 0 0 0,-1 1 0 0 0,-15 26 393 0 0,13-21-352 0 0,1 0 0 0 0,0 1-1 0 0,0 0 1 0 0,1-1-1 0 0,0 1 1 0 0,0 0-1 0 0,1 0 1 0 0,0-1-1 0 0,0 1 1 0 0,1 0-1 0 0,0 0 1 0 0,0 0-1 0 0,1-1 1 0 0,0 1 0 0 0,0-1-1 0 0,1 1 1 0 0,0-1-1 0 0,0 0 1 0 0,1 0-1 0 0,0 0 1 0 0,0-1-1 0 0,1 1 1 0 0,-1-1-1 0 0,1 0 1 0 0,1 0-1 0 0,7 6 1 0 0,-6-6-111 0 0,1 0 1 0 0,0 0-1 0 0,0 0 0 0 0,0-2 0 0 0,1 1 1 0 0,0-1-1 0 0,0 0 0 0 0,0 0 1 0 0,0-1-1 0 0,0-1 0 0 0,1 1 1 0 0,-1-2-1 0 0,1 1 0 0 0,0-1 0 0 0,-1-1 1 0 0,1 0-1 0 0,0 0 0 0 0,0-1 1 0 0,-1 0-1 0 0,1 0 0 0 0,9-4 1 0 0,-7 1 21 0 0,1-2 0 0 0,-1 1 0 0 0,0-2 0 0 0,-1 0 0 0 0,1 0 0 0 0,-1-1 0 0 0,-1 0 0 0 0,11-11 0 0 0,15-10 446 0 0,-36 28-417 0 0,1 1 0 0 0,-1 0 0 0 0,0-1 0 0 0,1 1 0 0 0,-1 0 0 0 0,0 0 0 0 0,1 0 0 0 0,-1-1 0 0 0,1 1 0 0 0,-1 0 0 0 0,1 0 0 0 0,-1 0 0 0 0,0 0 0 0 0,1 0 0 0 0,-1 0 0 0 0,1 0 0 0 0,-1 0 0 0 0,1 0 0 0 0,-1 0 0 0 0,1 0-1 0 0,-1 0 1 0 0,1 0 0 0 0,-1 0 0 0 0,0 0 0 0 0,1 0 0 0 0,-1 1 0 0 0,1-1 0 0 0,-1 0 0 0 0,1 0 0 0 0,-1 0 0 0 0,0 1 0 0 0,1-1 0 0 0,-1 0 0 0 0,0 1 0 0 0,1-1 0 0 0,-1 0 0 0 0,0 1 0 0 0,1-1 0 0 0,-1 0 0 0 0,0 1 0 0 0,0-1 0 0 0,1 0 0 0 0,-1 1 0 0 0,0-1 0 0 0,0 1 0 0 0,0-1 0 0 0,0 1 0 0 0,0-1 0 0 0,0 1 0 0 0,1-1-1 0 0,-1 0 1 0 0,0 1 0 0 0,0 0 0 0 0,5 35 712 0 0,-4-22-581 0 0,4 11-141 0 0,1 0 0 0 0,1 0 0 0 0,1 0 0 0 0,16 32 0 0 0,-20-49 0 0 0,0 0 0 0 0,1 0 0 0 0,0-1 0 0 0,0 1 0 0 0,0-1 0 0 0,1 0 0 0 0,1-1 0 0 0,-1 1 0 0 0,1-1 0 0 0,0-1 0 0 0,0 1 0 0 0,1-1 0 0 0,-1-1 0 0 0,1 1 0 0 0,0-1 0 0 0,12 4 0 0 0,-14-6-8 0 0,1-1 0 0 0,0 0 0 0 0,0 0 0 0 0,0 0 0 0 0,0-1 0 0 0,0 0 0 0 0,-1 0 0 0 0,1-1 0 0 0,0 0 1 0 0,0 0-1 0 0,0-1 0 0 0,9-3 0 0 0,8-4-96 0 0,0-1 0 0 0,22-14 0 0 0,-7 4-106 0 0,-36 19-314 0 0,15-9-706 0 0,-12 5-2178 0 0,7-11-7158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8.698"/>
    </inkml:context>
    <inkml:brush xml:id="br0">
      <inkml:brushProperty name="width" value="0.05" units="cm"/>
      <inkml:brushProperty name="height" value="0.05" units="cm"/>
      <inkml:brushProperty name="color" value="#008C3A"/>
    </inkml:brush>
  </inkml:definitions>
  <inkml:trace contextRef="#ctx0" brushRef="#br0">0 52 620 0 0,'1'9'8336'0'0,"-1"-9"-8159"0"0,16 3 3598 0 0,19-5-460 0 0,-35 2-3214 0 0,196-28 9149 0 0,-74 8-8649 0 0,1 7-9969 0 0,-110 13 6564 0 0,1 0 402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9.086"/>
    </inkml:context>
    <inkml:brush xml:id="br0">
      <inkml:brushProperty name="width" value="0.05" units="cm"/>
      <inkml:brushProperty name="height" value="0.05" units="cm"/>
      <inkml:brushProperty name="color" value="#008C3A"/>
    </inkml:brush>
  </inkml:definitions>
  <inkml:trace contextRef="#ctx0" brushRef="#br0">121 9 568 0 0,'-2'-2'570'0'0,"-1"1"0"0"0,1 0 0 0 0,0 0 0 0 0,-1 0 0 0 0,1 1 0 0 0,-1-1 0 0 0,1 1 0 0 0,-1-1 0 0 0,1 1 0 0 0,-1 0-1 0 0,1 0 1 0 0,-1 0 0 0 0,-4 0 0 0 0,5 1-324 0 0,0 0 0 0 0,0 1 0 0 0,0-1 0 0 0,0 1 0 0 0,0-1 1 0 0,0 1-1 0 0,0-1 0 0 0,1 1 0 0 0,-1 0 0 0 0,1 0 0 0 0,-1 0 0 0 0,1 0 0 0 0,0 0 0 0 0,-2 4 0 0 0,-6 9 534 0 0,2-1 0 0 0,-1 1 0 0 0,2 1 0 0 0,0-1 0 0 0,1 1 0 0 0,1 0 0 0 0,-4 27 0 0 0,7-36-579 0 0,1 0 0 0 0,0 1 0 0 0,0-1 0 0 0,0 0 1 0 0,1 1-1 0 0,0-1 0 0 0,1 0 0 0 0,-1 0 0 0 0,1 0 0 0 0,1 0 0 0 0,-1 0 1 0 0,1-1-1 0 0,1 1 0 0 0,-1-1 0 0 0,1 1 0 0 0,0-1 0 0 0,0 0 0 0 0,1-1 1 0 0,7 9-1 0 0,-5-9-79 0 0,-1 1 1 0 0,0-1-1 0 0,1 0 1 0 0,0-1-1 0 0,0 1 1 0 0,1-2-1 0 0,-1 1 1 0 0,1-1-1 0 0,0 0 1 0 0,0 0-1 0 0,0-1 1 0 0,0 0-1 0 0,0-1 1 0 0,0 1-1 0 0,15-1 1 0 0,-17-1-78 0 0,0-1 0 0 0,1 1-1 0 0,-1-1 1 0 0,0-1 0 0 0,0 1 0 0 0,0-1 0 0 0,-1 0 0 0 0,1 0 0 0 0,0-1 0 0 0,-1 0 0 0 0,1 0 0 0 0,-1 0 0 0 0,0 0 0 0 0,0-1 0 0 0,0 0 0 0 0,-1 0 0 0 0,1 0 0 0 0,-1-1 0 0 0,0 1 0 0 0,0-1 0 0 0,5-8 0 0 0,-4 4 110 0 0,0-1-1 0 0,0 0 0 0 0,0-1 0 0 0,-2 1 1 0 0,1-1-1 0 0,-1 1 0 0 0,-1-1 0 0 0,1 0 1 0 0,-2 0-1 0 0,0 0 0 0 0,0 0 0 0 0,-1 0 1 0 0,-2-18-1 0 0,0 13-876 0 0,-1 1 0 0 0,-8-27 0 0 0,8 35 64 0 0,0-1-2214 0 0,1-4-6449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19.687"/>
    </inkml:context>
    <inkml:brush xml:id="br0">
      <inkml:brushProperty name="width" value="0.05" units="cm"/>
      <inkml:brushProperty name="height" value="0.05" units="cm"/>
      <inkml:brushProperty name="color" value="#008C3A"/>
    </inkml:brush>
  </inkml:definitions>
  <inkml:trace contextRef="#ctx0" brushRef="#br0">24 1 732 0 0,'0'0'3036'0'0,"7"20"2247"0"0,-6 13-569 0 0,-7 59 0 0 0,1 4-40 0 0,2-58-615 0 0,2-41-3790 0 0,-2-18 81 0 0,0 1-1 0 0,0-30 1 0 0,3 27 281 0 0,-8-43 0 0 0,9 61 1 0 0,5 8-468 0 0,5 11-46 0 0,6 11-92 0 0,0 0-1 0 0,1-1 1 0 0,2-1-1 0 0,0-1 0 0 0,1-1 1 0 0,2-1-1 0 0,0-1 1 0 0,0-1-1 0 0,2 0 1 0 0,1-2-1 0 0,0-1 1 0 0,0-2-1 0 0,2 0 1 0 0,-1-2-1 0 0,59 16 1 0 0,-83-26-69 0 0,1 0 0 0 0,-1 0 0 0 0,1-1 0 0 0,-1 1 0 0 0,1-1 0 0 0,0 0 0 0 0,-1 0 0 0 0,1 0 1 0 0,0 0-1 0 0,-1-1 0 0 0,1 1 0 0 0,-1-1 0 0 0,4-1 0 0 0,-4 1 48 0 0,-1-1-1 0 0,0 1 0 0 0,1-1 1 0 0,-1 1-1 0 0,0-1 0 0 0,0 0 0 0 0,-1 0 1 0 0,1 0-1 0 0,0 0 0 0 0,-1 0 1 0 0,1 0-1 0 0,-1 0 0 0 0,1-1 1 0 0,-1 1-1 0 0,0-1 0 0 0,0 1 1 0 0,0 0-1 0 0,1-5 0 0 0,2-9 138 0 0,-1 0-1 0 0,0-1 0 0 0,-1 1 1 0 0,-1-1-1 0 0,-1 1 0 0 0,0-1 1 0 0,-4-28-1 0 0,0 22-50 0 0,-1-1 0 0 0,-1 1 0 0 0,-1 0-1 0 0,-17-38 1 0 0,24 59 233 0 0,-8-16-2405 0 0,8 18 2011 0 0,0 0-1 0 0,0-1 1 0 0,0 1 0 0 0,0 0-1 0 0,0 0 1 0 0,0 0 0 0 0,-1-1-1 0 0,1 1 1 0 0,0 0-1 0 0,0 0 1 0 0,0-1 0 0 0,0 1-1 0 0,0 0 1 0 0,0-1 0 0 0,0 1-1 0 0,0 0 1 0 0,0 0 0 0 0,0-1-1 0 0,0 1 1 0 0,0 0 0 0 0,0 0-1 0 0,1-1 1 0 0,-1 1 0 0 0,0 0-1 0 0,0 0 1 0 0,0-1-1 0 0,0 1 1 0 0,0 0 0 0 0,0 0-1 0 0,1 0 1 0 0,-1-1 0 0 0,0 1-1 0 0,0 0 1 0 0,0 0 0 0 0,0 0-1 0 0,1 0 1 0 0,-1-1 0 0 0,0 1-1 0 0,0 0 1 0 0,1 0 0 0 0,-1 0-1 0 0,0 0 1 0 0,0 0-1 0 0,1 0 1 0 0,-1 0 0 0 0,0 0-1 0 0,0 0 1 0 0,1 0 0 0 0,-1 0-1 0 0,0 0 1 0 0,0 0 0 0 0,1 0-1 0 0,-1 0 1 0 0,0 0 0 0 0,0 0-1 0 0,1 0 1 0 0,-1 0 0 0 0,0 0-1 0 0,0 0 1 0 0,1 0-1 0 0,-1 0 1 0 0,0 0 0 0 0,0 0-1 0 0,1 1 1 0 0,-1-1 0 0 0,19 6-4940 0 0,34 7 1 0 0,-28-9 2309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0.230"/>
    </inkml:context>
    <inkml:brush xml:id="br0">
      <inkml:brushProperty name="width" value="0.05" units="cm"/>
      <inkml:brushProperty name="height" value="0.05" units="cm"/>
      <inkml:brushProperty name="color" value="#008C3A"/>
    </inkml:brush>
  </inkml:definitions>
  <inkml:trace contextRef="#ctx0" brushRef="#br0">257 1 736 0 0,'-13'-1'1426'0'0,"-1"1"0"0"0,0 1 1 0 0,1 0-1 0 0,-1 1 0 0 0,1 0 0 0 0,0 1 1 0 0,0 0-1 0 0,0 1 0 0 0,0 0 0 0 0,-20 11 0 0 0,27-12-987 0 0,0 0-1 0 0,0 0 0 0 0,1 1 1 0 0,-1 0-1 0 0,1 0 1 0 0,0 0-1 0 0,0 0 0 0 0,0 1 1 0 0,1 0-1 0 0,0 0 0 0 0,0 0 1 0 0,0 1-1 0 0,0-1 0 0 0,1 1 1 0 0,0 0-1 0 0,0 0 1 0 0,1 0-1 0 0,-1 0 0 0 0,1 1 1 0 0,1-1-1 0 0,-1 0 0 0 0,1 1 1 0 0,-1 11-1 0 0,3-13-250 0 0,-1 1 0 0 0,1 0-1 0 0,0 0 1 0 0,0 0 0 0 0,1 0-1 0 0,0-1 1 0 0,0 1 0 0 0,0-1 0 0 0,1 1-1 0 0,0-1 1 0 0,0 0 0 0 0,0 0 0 0 0,0 0-1 0 0,1 0 1 0 0,0-1 0 0 0,0 1-1 0 0,0-1 1 0 0,0 0 0 0 0,7 4 0 0 0,0 0-195 0 0,-1-2 0 0 0,1 1 0 0 0,0-1 0 0 0,1-1 0 0 0,0 0 1 0 0,-1 0-1 0 0,1-1 0 0 0,13 2 0 0 0,-13-4-431 0 0,0 0 1 0 0,1-1-1 0 0,19 0 0 0 0,-18-2-880 0 0,0 0 1 0 0,0-1-1 0 0,0-1 1 0 0,-1 0-1 0 0,18-7 1 0 0,-16 4-241 0 0,0-1 0 0 0,-1 0-1 0 0,0 0 1 0 0,18-15 0 0 0,-19 12 1042 0 0,-1 0 1 0 0,13-15-1 0 0,-2-1 433 0 0,17-16 4927 0 0,-40 41-4648 0 0,1 1 0 0 0,0 0 1 0 0,0 0-1 0 0,-1 0 0 0 0,1 0 1 0 0,0-1-1 0 0,0 1 0 0 0,-1 0 1 0 0,1 0-1 0 0,0 0 0 0 0,0 1 1 0 0,-1-1-1 0 0,1 0 0 0 0,0 0 1 0 0,0 0-1 0 0,-1 0 0 0 0,1 1 1 0 0,0-1-1 0 0,-1 0 0 0 0,1 1 0 0 0,0-1 1 0 0,-1 1-1 0 0,1-1 0 0 0,-1 1 1 0 0,1-1-1 0 0,0 1 0 0 0,-1-1 1 0 0,1 1-1 0 0,-1-1 0 0 0,0 1 1 0 0,1-1-1 0 0,-1 1 0 0 0,1 0 1 0 0,-1-1-1 0 0,1 2 0 0 0,16 26 1953 0 0,-16-26-1818 0 0,42 72 3232 0 0,-10-26-5311 0 0,-25-39-280 0 0,6 2-5235 0 0,-7-8 4096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0.556"/>
    </inkml:context>
    <inkml:brush xml:id="br0">
      <inkml:brushProperty name="width" value="0.05" units="cm"/>
      <inkml:brushProperty name="height" value="0.05" units="cm"/>
      <inkml:brushProperty name="color" value="#008C3A"/>
    </inkml:brush>
  </inkml:definitions>
  <inkml:trace contextRef="#ctx0" brushRef="#br0">223 326 204 0 0,'-24'-46'1693'0'0,"-3"1"0"0"0,-41-53 0 0 0,-5 12 5929 0 0,43 54-1467 0 0,30 31-6071 0 0,0 1-1 0 0,0 0 1 0 0,0-1-1 0 0,0 1 1 0 0,-1 0-1 0 0,1-1 0 0 0,0 1 1 0 0,0-1-1 0 0,0 1 1 0 0,0 0-1 0 0,0-1 1 0 0,0 1-1 0 0,0-1 1 0 0,0 1-1 0 0,1 0 0 0 0,-1-1 1 0 0,0 1-1 0 0,0 0 1 0 0,0-1-1 0 0,0 1 1 0 0,0-1-1 0 0,1 1 1 0 0,-1 0-1 0 0,0-1 0 0 0,0 1 1 0 0,0 0-1 0 0,1 0 1 0 0,-1-1-1 0 0,0 1 1 0 0,1 0-1 0 0,-1 0 0 0 0,0-1 1 0 0,1 1-1 0 0,-1 0 1 0 0,0 0-1 0 0,1 0 1 0 0,-1-1-1 0 0,0 1 1 0 0,1 0-1 0 0,-1 0 0 0 0,0 0 1 0 0,1 0-1 0 0,-1 0 1 0 0,1 0-1 0 0,-1 0 1 0 0,1 0-1 0 0,18-5 1440 0 0,-3 4-1159 0 0,-1 2 0 0 0,0 0 0 0 0,0 1 1 0 0,0 1-1 0 0,20 6 0 0 0,71 28-1378 0 0,27 22-1236 0 0,-15-5-5504 0 0,-78-39 5067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0.927"/>
    </inkml:context>
    <inkml:brush xml:id="br0">
      <inkml:brushProperty name="width" value="0.05" units="cm"/>
      <inkml:brushProperty name="height" value="0.05" units="cm"/>
      <inkml:brushProperty name="color" value="#008C3A"/>
    </inkml:brush>
  </inkml:definitions>
  <inkml:trace contextRef="#ctx0" brushRef="#br0">304 13 124 0 0,'-11'-3'1529'0'0,"-1"0"-1"0"0,0 1 1 0 0,1 0 0 0 0,-1 1 0 0 0,0 0-1 0 0,0 1 1 0 0,0 0 0 0 0,0 1 0 0 0,-17 3-1 0 0,19-1-976 0 0,1 0-1 0 0,0 0 1 0 0,0 1-1 0 0,0 0 1 0 0,1 0-1 0 0,0 1 0 0 0,-1 0 1 0 0,1 0-1 0 0,1 1 1 0 0,-1 0-1 0 0,1 1 1 0 0,-8 9-1 0 0,9-9-231 0 0,0-1 1 0 0,0 2-1 0 0,1-1 1 0 0,1 0-1 0 0,-1 1 1 0 0,1 0-1 0 0,0 0 0 0 0,-4 15 1 0 0,6-18-189 0 0,1-1 1 0 0,1 1-1 0 0,-1 0 1 0 0,1-1-1 0 0,0 1 1 0 0,0 0-1 0 0,0-1 1 0 0,0 1-1 0 0,1 0 0 0 0,0-1 1 0 0,0 1-1 0 0,0-1 1 0 0,1 1-1 0 0,-1-1 1 0 0,1 0-1 0 0,0 0 1 0 0,0 0-1 0 0,1 0 1 0 0,2 4-1 0 0,1 0 26 0 0,0-1 0 0 0,0 0 0 0 0,1 0 0 0 0,0 0 0 0 0,0-1 0 0 0,1 0 0 0 0,0-1-1 0 0,0 0 1 0 0,13 7 0 0 0,-16-10-166 0 0,-1 0 0 0 0,1 0 0 0 0,-1-1 0 0 0,1 0 0 0 0,0 1 0 0 0,0-1 0 0 0,0-1-1 0 0,0 1 1 0 0,0-1 0 0 0,-1 0 0 0 0,1 0 0 0 0,0 0 0 0 0,0-1 0 0 0,0 0 0 0 0,0 0 0 0 0,0 0-1 0 0,0 0 1 0 0,-1-1 0 0 0,1 0 0 0 0,7-4 0 0 0,-9 4 0 0 0,0 0 0 0 0,-1 0 0 0 0,1 0 1 0 0,-1 0-1 0 0,1-1 0 0 0,-1 1 0 0 0,0-1 0 0 0,0 1 0 0 0,0-1 0 0 0,-1 0 1 0 0,1 1-1 0 0,0-1 0 0 0,-1 0 0 0 0,2-5 0 0 0,-2 2 16 0 0,1 0 0 0 0,-1-1 1 0 0,0 1-1 0 0,0-1 0 0 0,-1 1 0 0 0,0-13 0 0 0,-2 4 16 0 0,0 1 0 0 0,-1 0 0 0 0,0 0 0 0 0,-1 0 0 0 0,-11-25 0 0 0,10 28 14 0 0,-1 1 1 0 0,0 0-1 0 0,0 0 1 0 0,-14-15-1 0 0,-9-1-2013 0 0,24 23 687 0 0,1 1 0 0 0,0-1 0 0 0,-1 1-1 0 0,1 0 1 0 0,-8-2 0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1.423"/>
    </inkml:context>
    <inkml:brush xml:id="br0">
      <inkml:brushProperty name="width" value="0.05" units="cm"/>
      <inkml:brushProperty name="height" value="0.05" units="cm"/>
      <inkml:brushProperty name="color" value="#008C3A"/>
    </inkml:brush>
  </inkml:definitions>
  <inkml:trace contextRef="#ctx0" brushRef="#br0">130 106 544 0 0,'-4'-5'11868'0'0,"-111"255"4259"0"0,115-249-16095 0 0,0-1 0 0 0,0 1 0 0 0,0-1 0 0 0,0 1 0 0 0,-1-1 0 0 0,1 1 0 0 0,0-1 0 0 0,0 1 0 0 0,0-1 0 0 0,-1 1 0 0 0,1-1 0 0 0,0 1 0 0 0,-1-1 0 0 0,1 1 0 0 0,0-1 0 0 0,-1 0 0 0 0,1 1 0 0 0,0-1 0 0 0,-1 1 0 0 0,1-1 0 0 0,-1 0 0 0 0,1 0 0 0 0,-1 1 0 0 0,1-1 0 0 0,-1 1 0 0 0,-2-15 1403 0 0,7-25 526 0 0,-2 29-1961 0 0,0 1 0 0 0,0 0 0 0 0,1 0 0 0 0,0-1 0 0 0,1 2 0 0 0,0-1 0 0 0,9-14 0 0 0,-13 22 0 0 0,1 1 0 0 0,0 0 0 0 0,-1-1 0 0 0,1 1 0 0 0,-1-1 0 0 0,1 1 0 0 0,0 0 0 0 0,0-1 0 0 0,-1 1 0 0 0,1 0 0 0 0,0 0 0 0 0,0 0 0 0 0,-1-1 0 0 0,1 1 0 0 0,0 0 0 0 0,0 0 0 0 0,-1 0 0 0 0,1 0 0 0 0,0 0 0 0 0,0 1 0 0 0,-1-1 0 0 0,1 0 0 0 0,0 0 0 0 0,0 0 0 0 0,-1 1 0 0 0,1-1 0 0 0,0 0 0 0 0,-1 1 0 0 0,1-1 0 0 0,0 0 0 0 0,-1 1 0 0 0,1-1 0 0 0,-1 1 0 0 0,1-1 0 0 0,-1 1 0 0 0,1-1 0 0 0,-1 1 0 0 0,1 0 0 0 0,-1-1 0 0 0,1 1 0 0 0,-1 0 0 0 0,1 0 0 0 0,0 1 0 0 0,35 39 2 0 0,-11-11 1 0 0,49 44 0 0 0,-66-66-7 0 0,0-1 0 0 0,1-1 0 0 0,1 0 0 0 0,-1 0 0 0 0,1-1 0 0 0,0 0 0 0 0,0 0 0 0 0,0-1 1 0 0,1 0-1 0 0,17 3 0 0 0,-26-7-37 0 0,0 1 1 0 0,0-1 0 0 0,-1 1 0 0 0,1-1-1 0 0,0 0 1 0 0,0 0 0 0 0,0 0 0 0 0,0 0 0 0 0,0 0-1 0 0,0 0 1 0 0,0-1 0 0 0,-1 1 0 0 0,1-1-1 0 0,0 1 1 0 0,0-1 0 0 0,0 0 0 0 0,-1 1-1 0 0,1-1 1 0 0,0 0 0 0 0,-1 0 0 0 0,1 0 0 0 0,-1 0-1 0 0,1-1 1 0 0,-1 1 0 0 0,1 0 0 0 0,-1-1-1 0 0,0 1 1 0 0,0-1 0 0 0,0 1 0 0 0,0-1-1 0 0,0 1 1 0 0,2-4 0 0 0,-2-2 6 0 0,1 0 0 0 0,-1-1 0 0 0,0 1 0 0 0,0 0 0 0 0,-1-1 0 0 0,0 1 0 0 0,-1-13 0 0 0,-7-46-99 0 0,-2 1 0 0 0,-21-75 0 0 0,30 137 86 0 0,-1-4-391 0 0,0 0 0 0 0,0 0 0 0 0,1-1 1 0 0,0 1-1 0 0,0-13 0 0 0,1 19 316 0 0,1 0-1 0 0,-1 1 0 0 0,0-1 1 0 0,0 1-1 0 0,0-1 0 0 0,1 1 1 0 0,-1-1-1 0 0,0 0 0 0 0,1 1 1 0 0,-1-1-1 0 0,1 1 1 0 0,-1-1-1 0 0,1 1 0 0 0,-1 0 1 0 0,0-1-1 0 0,1 1 0 0 0,0-1 1 0 0,-1 1-1 0 0,1 0 0 0 0,-1-1 1 0 0,1 1-1 0 0,-1 0 0 0 0,1 0 1 0 0,0 0-1 0 0,-1-1 1 0 0,1 1-1 0 0,-1 0 0 0 0,1 0 1 0 0,0 0-1 0 0,-1 0 0 0 0,1 0 1 0 0,0 0-1 0 0,-1 0 0 0 0,1 0 1 0 0,0 0-1 0 0,25 7-6190 0 0,-21-6 4689 0 0,7 3-1070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2.096"/>
    </inkml:context>
    <inkml:brush xml:id="br0">
      <inkml:brushProperty name="width" value="0.05" units="cm"/>
      <inkml:brushProperty name="height" value="0.05" units="cm"/>
      <inkml:brushProperty name="color" value="#008C3A"/>
    </inkml:brush>
  </inkml:definitions>
  <inkml:trace contextRef="#ctx0" brushRef="#br0">28 312 700 0 0,'-25'206'21611'0'0,"23"-185"-18716"0"0,3-8 1895 0 0,12-41-3549 0 0,2-24-1023 0 0,-2-2 1 0 0,-3 1 0 0 0,-2-2-1 0 0,-2 1 1 0 0,-2-1-1 0 0,-5-68 1 0 0,-1 102-219 0 0,0 10 0 0 0,1 0 0 0 0,2-21 0 0 0,2 29 0 0 0,2 8 0 0 0,5 8 0 0 0,27 49 0 0 0,9 14 0 0 0,78 101 0 0 0,-99-146-265 0 0,127 140-4436 0 0,-149-168 4417 0 0,12 10-825 0 0,-14-12 1040 0 0,-1-1 1 0 0,1 1-1 0 0,-1-1 0 0 0,1 0 0 0 0,0 1 1 0 0,-1-1-1 0 0,1 0 0 0 0,0 1 0 0 0,0-1 1 0 0,-1 0-1 0 0,1 0 0 0 0,0 1 0 0 0,0-1 1 0 0,-1 0-1 0 0,1 0 0 0 0,0 0 0 0 0,0 0 1 0 0,-1 0-1 0 0,1 0 0 0 0,0 0 0 0 0,1-1 1 0 0,-1 1 49 0 0,-1 0 1 0 0,1 0 0 0 0,-1-1-1 0 0,1 1 1 0 0,-1 0 0 0 0,1 0-1 0 0,-1-1 1 0 0,1 1-1 0 0,-1 0 1 0 0,1-1 0 0 0,-1 1-1 0 0,1-1 1 0 0,-1 1 0 0 0,0-1-1 0 0,1 1 1 0 0,-1-1 0 0 0,0 1-1 0 0,1-1 1 0 0,-1 1 0 0 0,0-1-1 0 0,0 1 1 0 0,0-1 0 0 0,1 1-1 0 0,-1-1 1 0 0,0 1-1 0 0,0-2 1 0 0,1-16 72 0 0,-3 14-22 0 0,0 0 0 0 0,0 1 0 0 0,0-1 0 0 0,0 0 0 0 0,-1 1 0 0 0,1-1 0 0 0,-1 1 0 0 0,0 0 0 0 0,0 0 0 0 0,0 0 0 0 0,0 0 0 0 0,-1 1 0 0 0,1-1-1 0 0,-1 1 1 0 0,-4-2 0 0 0,-5-3 122 0 0,-1 0-1 0 0,-27-8 0 0 0,9 5 237 0 0,-2 1 0 0 0,-64-8 0 0 0,84 16-356 0 0,0 0 1 0 0,-1 1-1 0 0,1 0 0 0 0,0 1 0 0 0,0 0 1 0 0,0 2-1 0 0,0-1 0 0 0,1 2 1 0 0,-26 9-1 0 0,36-12-245 0 0,1 0 0 0 0,-1 1 0 0 0,0-1 0 0 0,1 1 0 0 0,0 0 0 0 0,-1-1 0 0 0,1 1 0 0 0,0 0 0 0 0,0 1 0 0 0,-2 1 0 0 0,-2 11-2819 0 0,8 2-3492 0 0,0-9 3938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2.767"/>
    </inkml:context>
    <inkml:brush xml:id="br0">
      <inkml:brushProperty name="width" value="0.05" units="cm"/>
      <inkml:brushProperty name="height" value="0.05" units="cm"/>
      <inkml:brushProperty name="color" value="#008C3A"/>
    </inkml:brush>
  </inkml:definitions>
  <inkml:trace contextRef="#ctx0" brushRef="#br0">12 23 1112 0 0,'-11'-1'16601'0'0,"51"-2"-16420"0"0,-18 1 1883 0 0,201-15 4734 0 0,-204 19-9326 0 0,-8 3-4922 0 0,-7-2 4573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3.754"/>
    </inkml:context>
    <inkml:brush xml:id="br0">
      <inkml:brushProperty name="width" value="0.05" units="cm"/>
      <inkml:brushProperty name="height" value="0.05" units="cm"/>
      <inkml:brushProperty name="color" value="#008C3A"/>
    </inkml:brush>
  </inkml:definitions>
  <inkml:trace contextRef="#ctx0" brushRef="#br0">11 690 852 0 0,'-2'1'1844'0'0,"2"-1"-1581"0"0,0 0 0 0 0,-1 1 1 0 0,1-1-1 0 0,0 0 1 0 0,-1 0-1 0 0,1 0 0 0 0,0 0 1 0 0,-1 0-1 0 0,1 0 0 0 0,0 0 1 0 0,-5-2 4213 0 0,4 1-4213 0 0,2-12 3413 0 0,17-24-2449 0 0,-16 32-431 0 0,15-27 21 0 0,-1-2-1 0 0,-2 0 1 0 0,-2 0 0 0 0,-1-1-1 0 0,7-39 1 0 0,-9 13-156 0 0,-2 0 0 0 0,-3 0 0 0 0,-5-82 0 0 0,1 140-626 0 0,-5-34 332 0 0,4 36-347 0 0,1-1-1 0 0,0 1 1 0 0,-1 0-1 0 0,1-1 1 0 0,-1 1-1 0 0,1 0 1 0 0,-1 0 0 0 0,0-1-1 0 0,0 1 1 0 0,1 0-1 0 0,-1 0 1 0 0,0 0-1 0 0,0 0 1 0 0,0 0-1 0 0,0 0 1 0 0,0 0-1 0 0,-1 0 1 0 0,1 0 0 0 0,0 1-1 0 0,0-1 1 0 0,-3-1-1 0 0,2 3 2 0 0,0-1-1 0 0,0 1 0 0 0,0 0 1 0 0,0 0-1 0 0,0 0 1 0 0,0 0-1 0 0,0 0 0 0 0,1 0 1 0 0,-1 0-1 0 0,0 1 0 0 0,1-1 1 0 0,-1 0-1 0 0,1 1 1 0 0,-3 2-1 0 0,-4 7 102 0 0,0-1 1 0 0,1 1-1 0 0,0 0 0 0 0,1 1 1 0 0,0 0-1 0 0,1 0 1 0 0,-6 17-1 0 0,9-21 8 0 0,0 0 1 0 0,0 0-1 0 0,0 1 1 0 0,1-1-1 0 0,0 0 0 0 0,1 0 1 0 0,0 1-1 0 0,0-1 1 0 0,1 0-1 0 0,0 1 1 0 0,0-1-1 0 0,5 13 1 0 0,-4-16-76 0 0,0 0 1 0 0,0 0 0 0 0,1-1-1 0 0,0 1 1 0 0,0-1 0 0 0,0 1-1 0 0,0-1 1 0 0,1 0 0 0 0,0 0 0 0 0,-1-1-1 0 0,1 1 1 0 0,1-1 0 0 0,-1 0-1 0 0,0 0 1 0 0,1 0 0 0 0,0 0-1 0 0,0-1 1 0 0,-1 0 0 0 0,1 0 0 0 0,1 0-1 0 0,-1-1 1 0 0,0 0 0 0 0,0 0-1 0 0,0 0 1 0 0,1 0 0 0 0,-1-1-1 0 0,0 0 1 0 0,1 0 0 0 0,8-1 0 0 0,-4-1-36 0 0,0 1 0 0 0,0-1 1 0 0,0-1-1 0 0,0 0 0 0 0,0 0 1 0 0,-1-1-1 0 0,1 0 0 0 0,-1 0 1 0 0,0-1-1 0 0,0-1 1 0 0,-1 0-1 0 0,1 0 0 0 0,-1 0 1 0 0,10-12-1 0 0,-5 2-5 0 0,20-32-1 0 0,4-6 101 0 0,-37 53-106 0 0,0 0 0 0 0,1 1 0 0 0,-1-1 0 0 0,1 1 0 0 0,-1-1 0 0 0,1 0 0 0 0,-1 1 0 0 0,1-1 0 0 0,-1 1 0 0 0,1-1 0 0 0,-1 1 0 0 0,1 0-1 0 0,0-1 1 0 0,-1 1 0 0 0,1 0 0 0 0,0-1 0 0 0,-1 1 0 0 0,1 0 0 0 0,0 0 0 0 0,0-1 0 0 0,-1 1 0 0 0,1 0 0 0 0,0 0 0 0 0,0 0 0 0 0,-1 0 0 0 0,1 0-1 0 0,0 0 1 0 0,-1 0 0 0 0,1 0 0 0 0,0 0 0 0 0,0 1 0 0 0,-1-1 0 0 0,1 0 0 0 0,0 0 0 0 0,-1 1 0 0 0,1-1 0 0 0,0 0 0 0 0,-1 1 0 0 0,1-1 0 0 0,0 0-1 0 0,-1 1 1 0 0,1-1 0 0 0,-1 1 0 0 0,1 0 0 0 0,-1-1 0 0 0,1 1 0 0 0,-1-1 0 0 0,1 1 0 0 0,-1 0 0 0 0,0-1 0 0 0,1 1 0 0 0,-1 0 0 0 0,0-1 0 0 0,1 1-1 0 0,-1 1 1 0 0,3 5 85 0 0,0 0-1 0 0,-1 0 0 0 0,1 0 1 0 0,1 9-1 0 0,6 55 489 0 0,-9-50-901 0 0,2-1-1 0 0,1 0 1 0 0,0 1-1 0 0,12 31 1 0 0,-14-49 22 0 0,-1 0 0 0 0,1 0 0 0 0,-1 0-1 0 0,1-1 1 0 0,0 1 0 0 0,0 0 0 0 0,1-1 0 0 0,-1 0 0 0 0,0 1 0 0 0,4 1-1 0 0,-3-2-544 0 0,0 0 0 0 0,0 0 0 0 0,0 0 0 0 0,0-1 0 0 0,1 1 0 0 0,-1-1 0 0 0,1 0 0 0 0,-1 0 0 0 0,5 1 0 0 0,9-2-2240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6.571"/>
    </inkml:context>
    <inkml:brush xml:id="br0">
      <inkml:brushProperty name="width" value="0.05" units="cm"/>
      <inkml:brushProperty name="height" value="0.05" units="cm"/>
    </inkml:brush>
  </inkml:definitions>
  <inkml:trace contextRef="#ctx0" brushRef="#br0">217 308 11237 0 0,'-105'-137'12375'0'0,"3"4"-5431"0"0,101 132-6858 0 0,0 0 1 0 0,0 1-1 0 0,0-2 0 0 0,1 1 1 0 0,-1 0-1 0 0,0 0 0 0 0,1 0 1 0 0,-1 0-1 0 0,1 0 0 0 0,-1 0 1 0 0,1-1-1 0 0,-1 1 0 0 0,1 0 1 0 0,0-1-1 0 0,0 1 0 0 0,0 0 1 0 0,-1 0-1 0 0,1-1 0 0 0,0 1 1 0 0,1 0-1 0 0,-1-3 0 0 0,1 3-74 0 0,0 0 0 0 0,0 1 0 0 0,0-1 0 0 0,0 0 0 0 0,0 0 0 0 0,0 1 0 0 0,0-1 0 0 0,0 1 0 0 0,0-1 0 0 0,0 1 0 0 0,0-1 0 0 0,1 1 0 0 0,-1 0-1 0 0,0-1 1 0 0,0 1 0 0 0,0 0 0 0 0,1 0 0 0 0,-1 0 0 0 0,0 0 0 0 0,0 0 0 0 0,0 0 0 0 0,1 0 0 0 0,1 1 0 0 0,22 4-747 0 0,0 0 1 0 0,0 2-1 0 0,0 1 1 0 0,44 21-1 0 0,-45-19-161 0 0,82 38-7252 0 0,-64-28 4717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4.125"/>
    </inkml:context>
    <inkml:brush xml:id="br0">
      <inkml:brushProperty name="width" value="0.05" units="cm"/>
      <inkml:brushProperty name="height" value="0.05" units="cm"/>
      <inkml:brushProperty name="color" value="#008C3A"/>
    </inkml:brush>
  </inkml:definitions>
  <inkml:trace contextRef="#ctx0" brushRef="#br0">24 1 288 0 0,'-3'16'13690'0'0,"-2"9"-9041"0"0,-6 28-2033 0 0,8-34-1333 0 0,1 37 1 0 0,3-46-2473 0 0,0 0-1 0 0,5 20 0 0 0,-6-30 935 0 0,0 1-1 0 0,0 0 1 0 0,1-1-1 0 0,-1 1 1 0 0,0 0-1 0 0,0-1 1 0 0,0 1-1 0 0,1-1 1 0 0,-1 1-1 0 0,0-1 1 0 0,1 1-1 0 0,-1 0 1 0 0,1-1-1 0 0,-1 1 1 0 0,0-1-1 0 0,1 0 1 0 0,-1 1-1 0 0,1-1 1 0 0,-1 1-1 0 0,1-1 1 0 0,-1 0-1 0 0,2 1 1 0 0,2 2-2209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4.467"/>
    </inkml:context>
    <inkml:brush xml:id="br0">
      <inkml:brushProperty name="width" value="0.05" units="cm"/>
      <inkml:brushProperty name="height" value="0.05" units="cm"/>
      <inkml:brushProperty name="color" value="#008C3A"/>
    </inkml:brush>
  </inkml:definitions>
  <inkml:trace contextRef="#ctx0" brushRef="#br0">144 191 8905 0 0,'-48'-62'10369'0'0,"-34"-20"-1898"0"0,81 82-8390 0 0,0-1-1 0 0,0 0 1 0 0,0 1 0 0 0,0-1-1 0 0,1 0 1 0 0,-1 0 0 0 0,0 1-1 0 0,0-1 1 0 0,1 0 0 0 0,-1 0-1 0 0,0 0 1 0 0,1 0-1 0 0,-1 0 1 0 0,1 0 0 0 0,-1 0-1 0 0,1 0 1 0 0,0 0 0 0 0,-1 0-1 0 0,1 0 1 0 0,0 0 0 0 0,0 0-1 0 0,0 0 1 0 0,0 0-1 0 0,0-1 1 0 0,0 1 0 0 0,0 0-1 0 0,0 0 1 0 0,0 0 0 0 0,0 0-1 0 0,1 0 1 0 0,-1-2 0 0 0,2 2-106 0 0,-1-1 0 0 0,1 1 1 0 0,0 0-1 0 0,-1 0 1 0 0,1 0-1 0 0,0-1 1 0 0,0 2-1 0 0,-1-1 1 0 0,1 0-1 0 0,0 0 1 0 0,0 1-1 0 0,0-1 1 0 0,0 1-1 0 0,0-1 1 0 0,0 1-1 0 0,0 0 1 0 0,3 0-1 0 0,19-1-1012 0 0,0 2 0 0 0,0 0 1 0 0,38 8-1 0 0,66 19-5791 0 0,-114-24 6206 0 0,53 13-2512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4.799"/>
    </inkml:context>
    <inkml:brush xml:id="br0">
      <inkml:brushProperty name="width" value="0.05" units="cm"/>
      <inkml:brushProperty name="height" value="0.05" units="cm"/>
      <inkml:brushProperty name="color" value="#008C3A"/>
    </inkml:brush>
  </inkml:definitions>
  <inkml:trace contextRef="#ctx0" brushRef="#br0">311 1 720 0 0,'-19'19'6373'0'0,"-42"65"1237"0"0,35-43-4785 0 0,2 2-1 0 0,-36 89 0 0 0,58-127-2546 0 0,0 1-1 0 0,0 0 1 0 0,1-1-1 0 0,0 1 1 0 0,0 0-1 0 0,0 0 1 0 0,1-1 0 0 0,0 1-1 0 0,0 0 1 0 0,1 0-1 0 0,-1 0 1 0 0,1 0-1 0 0,0-1 1 0 0,1 1-1 0 0,2 6 1 0 0,-3-8-174 0 0,1 0 0 0 0,0 0 0 0 0,1-1 0 0 0,-1 1 0 0 0,1-1-1 0 0,-1 0 1 0 0,1 0 0 0 0,0 0 0 0 0,0 0 0 0 0,0 0 0 0 0,1 0 0 0 0,-1-1 0 0 0,1 0 0 0 0,-1 1-1 0 0,1-1 1 0 0,0-1 0 0 0,0 1 0 0 0,0 0 0 0 0,0-1 0 0 0,0 0 0 0 0,6 1 0 0 0,3 0-265 0 0,0-1 0 0 0,0-1 0 0 0,-1 0 0 0 0,1 0 0 0 0,0-1 0 0 0,0-1 0 0 0,-1 0 0 0 0,1-1 1 0 0,12-5-1 0 0,-6 2-1730 0 0,30-15 1 0 0,10-14-7317 0 0,-50 27 6582 0 0</inkml:trace>
  <inkml:trace contextRef="#ctx0" brushRef="#br0" timeOffset="1">60 379 652 0 0,'-14'1'1936'0'0,"-14"-2"3015"0"0,11-5 4197 0 0,18 4-8773 0 0,1 0 1 0 0,0 0-1 0 0,0 0 1 0 0,0 1-1 0 0,0-1 0 0 0,0 1 1 0 0,0-1-1 0 0,0 1 1 0 0,0 0-1 0 0,0-1 0 0 0,1 1 1 0 0,-1 0-1 0 0,4 0 1 0 0,-1-1 187 0 0,30-14 2059 0 0,72-19 0 0 0,-11 10-3578 0 0,-80 22-180 0 0,15-5-7639 0 0,-23 5 5881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5.157"/>
    </inkml:context>
    <inkml:brush xml:id="br0">
      <inkml:brushProperty name="width" value="0.05" units="cm"/>
      <inkml:brushProperty name="height" value="0.05" units="cm"/>
      <inkml:brushProperty name="color" value="#008C3A"/>
    </inkml:brush>
  </inkml:definitions>
  <inkml:trace contextRef="#ctx0" brushRef="#br0">106 158 72 0 0,'-17'-3'957'0'0,"-29"-5"3016"0"0,41 7-2736 0 0,0 0 0 0 0,1-1 0 0 0,-1 0 0 0 0,1 1 1 0 0,-1-1-1 0 0,-6-5 0 0 0,11 7-1092 0 0,0 0 0 0 0,-1-1 0 0 0,1 1 0 0 0,0 0 1 0 0,-1 0-1 0 0,1-1 0 0 0,0 1 0 0 0,0 0 0 0 0,0-1 0 0 0,-1 1 0 0 0,1 0 1 0 0,0-1-1 0 0,0 1 0 0 0,0 0 0 0 0,0-1 0 0 0,0 1 0 0 0,-1 0 0 0 0,1-1 1 0 0,0 1-1 0 0,0-1 0 0 0,0 1 0 0 0,0 0 0 0 0,0-1 0 0 0,0 1 0 0 0,0-1 1 0 0,0 1-1 0 0,1 0 0 0 0,-1-1 0 0 0,0 1 0 0 0,0 0 0 0 0,0-1 0 0 0,0 1 1 0 0,0 0-1 0 0,1-1 0 0 0,-1 0 0 0 0,10-9 1270 0 0,-9 9-1350 0 0,6-5 427 0 0,1 0 0 0 0,0 1 0 0 0,0 0 0 0 0,1 0 0 0 0,-1 1 0 0 0,11-4 0 0 0,56-16 1325 0 0,-69 22-1679 0 0,36-8 151 0 0,0 1 0 0 0,74-5 1 0 0,18 8-6623 0 0,-97 5 2686 0 0,-7 0 794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5.539"/>
    </inkml:context>
    <inkml:brush xml:id="br0">
      <inkml:brushProperty name="width" value="0.05" units="cm"/>
      <inkml:brushProperty name="height" value="0.05" units="cm"/>
      <inkml:brushProperty name="color" value="#008C3A"/>
    </inkml:brush>
  </inkml:definitions>
  <inkml:trace contextRef="#ctx0" brushRef="#br0">121 9 408 0 0,'0'10'1217'0'0,"0"0"1"0"0,-1 0-1 0 0,0 0 1 0 0,0 0-1 0 0,-1 0 1 0 0,-5 14-1 0 0,2-3 81 0 0,-16 70 6388 0 0,-38 100 0 0 0,59-190-7604 0 0,0-1 0 0 0,0 1-1 0 0,-1 0 1 0 0,1-1-1 0 0,0 1 1 0 0,0-1 0 0 0,-1 1-1 0 0,1-1 1 0 0,0 1-1 0 0,-1-1 1 0 0,1 1 0 0 0,0-1-1 0 0,-1 1 1 0 0,1-1-1 0 0,-1 1 1 0 0,1-1 0 0 0,-1 0-1 0 0,1 1 1 0 0,-2 0-1 0 0,-5-6 1536 0 0,6 2-1477 0 0,-1 1 0 0 0,1-1 0 0 0,0 0 0 0 0,1 1-1 0 0,-1-1 1 0 0,0 0 0 0 0,0-4 0 0 0,1-6-35 0 0,0 1 0 0 0,1-1 0 0 0,0 0 0 0 0,1 0 0 0 0,1 0 0 0 0,0 1 0 0 0,0-1 0 0 0,1 1 0 0 0,1 0 0 0 0,0 0 0 0 0,1 1 0 0 0,0-1 0 0 0,8-11 0 0 0,-12 21-86 0 0,0 0 0 0 0,-1 0 0 0 0,1 0 0 0 0,0 1 0 0 0,0-1 0 0 0,0 0 0 0 0,0 1 0 0 0,0-1 0 0 0,0 1 0 0 0,0 0-1 0 0,1-1 1 0 0,-1 1 0 0 0,0 0 0 0 0,1 1 0 0 0,-1-1 0 0 0,1 0 0 0 0,-1 1 0 0 0,1-1 0 0 0,-1 1 0 0 0,1 0 0 0 0,0 0 0 0 0,-1 0 0 0 0,1 0 0 0 0,-1 0 0 0 0,1 0-1 0 0,-1 1 1 0 0,1 0 0 0 0,-1-1 0 0 0,1 1 0 0 0,-1 0 0 0 0,5 2 0 0 0,6 3 118 0 0,0 2 0 0 0,-1-1 0 0 0,0 1 1 0 0,16 14-1 0 0,-14-11-100 0 0,24 18-37 0 0,1-2 0 0 0,66 34 0 0 0,-86-52 0 0 0,0-1 0 0 0,0 0 0 0 0,1-2 0 0 0,0 0 0 0 0,0-1 0 0 0,0-2 0 0 0,1 0 0 0 0,29 1 0 0 0,-47-4 0 0 0,0 0 0 0 0,0 0 0 0 0,0 0 0 0 0,0 0 0 0 0,0-1 0 0 0,0 1 0 0 0,0-1 0 0 0,0 0 0 0 0,0 0 0 0 0,0 0 0 0 0,0 0 0 0 0,0 0 0 0 0,-1-1 0 0 0,1 1 0 0 0,0-1 0 0 0,-1 0 0 0 0,1 0 0 0 0,-1 0 0 0 0,3-3 0 0 0,-2 1 0 0 0,-1 1 0 0 0,0-1 0 0 0,0 0 0 0 0,-1-1 0 0 0,1 1 0 0 0,-1 0 0 0 0,0 0 0 0 0,0-1 0 0 0,0 1 0 0 0,-1 0 0 0 0,1-1 0 0 0,-1 1 0 0 0,0-5 0 0 0,-1-13-48 0 0,-1 1 1 0 0,0 0-1 0 0,-2-1 0 0 0,0 1 0 0 0,-2 1 1 0 0,0-1-1 0 0,-1 1 0 0 0,-1 0 1 0 0,-1 1-1 0 0,0-1 0 0 0,-2 2 0 0 0,0 0 1 0 0,-15-18-1 0 0,22 31-825 0 0,-4-4-465 0 0,6 3-3022 0 0,5 6 2183 0 0,28 2-4633 0 0,-17-2 3974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5.865"/>
    </inkml:context>
    <inkml:brush xml:id="br0">
      <inkml:brushProperty name="width" value="0.05" units="cm"/>
      <inkml:brushProperty name="height" value="0.05" units="cm"/>
      <inkml:brushProperty name="color" value="#008C3A"/>
    </inkml:brush>
  </inkml:definitions>
  <inkml:trace contextRef="#ctx0" brushRef="#br0">1 16 7477 0 0,'0'-1'794'0'0,"1"-1"0"0"0,-1 1 1 0 0,1 0-1 0 0,0 0 1 0 0,0 0-1 0 0,-1 0 0 0 0,1 0 1 0 0,0 0-1 0 0,0 0 0 0 0,0 0 1 0 0,0 1-1 0 0,0-1 0 0 0,0 0 1 0 0,0 0-1 0 0,1 0 1 0 0,-1 1-645 0 0,-1 0 1 0 0,1 0 0 0 0,-1 0 0 0 0,1 0 0 0 0,-1 0 0 0 0,1 0 0 0 0,-1 0 0 0 0,1 0-1 0 0,-1 0 1 0 0,1 0 0 0 0,-1 1 0 0 0,1-1 0 0 0,-1 0 0 0 0,1 0 0 0 0,-1 0-1 0 0,1 1 1 0 0,-1-1 0 0 0,0 0 0 0 0,1 0 0 0 0,-1 1 0 0 0,1-1 0 0 0,-1 0 0 0 0,0 1-1 0 0,1-1 1 0 0,-1 1 0 0 0,2 2-11 0 0,0 0-1 0 0,-1 0 1 0 0,1 0 0 0 0,-1 0-1 0 0,0 0 1 0 0,1 0 0 0 0,-2 0-1 0 0,1 0 1 0 0,1 5 0 0 0,1 30 928 0 0,-1 1 1 0 0,-4 55 0 0 0,0-57-1026 0 0,1 1 1 0 0,8 67-1 0 0,-6-103-278 0 0,-1 0 1 0 0,0-1-1 0 0,1 1 0 0 0,-1-1 1 0 0,1 1-1 0 0,-1-1 0 0 0,1 1 1 0 0,0-1-1 0 0,0 1 1 0 0,1 1-1 0 0,12 0-11373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6.226"/>
    </inkml:context>
    <inkml:brush xml:id="br0">
      <inkml:brushProperty name="width" value="0.05" units="cm"/>
      <inkml:brushProperty name="height" value="0.05" units="cm"/>
      <inkml:brushProperty name="color" value="#008C3A"/>
    </inkml:brush>
  </inkml:definitions>
  <inkml:trace contextRef="#ctx0" brushRef="#br0">85 198 680 0 0,'-50'-13'5652'0'0,"18"1"6268"0"0,32 12-11812 0 0,0-1 1 0 0,0 1-1 0 0,-1 0 0 0 0,1-1 1 0 0,0 1-1 0 0,0 0 0 0 0,0-1 1 0 0,0 1-1 0 0,-1 0 0 0 0,1-1 0 0 0,0 1 1 0 0,0 0-1 0 0,0-1 0 0 0,0 1 1 0 0,0-1-1 0 0,0 1 0 0 0,0 0 1 0 0,0-1-1 0 0,0 1 0 0 0,0-1 1 0 0,0 1-1 0 0,0 0 0 0 0,0-1 0 0 0,0 1 1 0 0,1-1-1 0 0,-1 1 0 0 0,0 0 1 0 0,0-1-1 0 0,1 1 0 0 0,14-9 810 0 0,0 2-1 0 0,0 0 1 0 0,1 1-1 0 0,0 0 0 0 0,33-6 1 0 0,-26 6-313 0 0,539-94 4551 0 0,-544 97-5207 0 0,-9 1-95 0 0,0 0 0 0 0,0 1 1 0 0,0 0-1 0 0,19 1 1 0 0,-26 1-598 0 0,1 0 1 0 0,-1-1-1 0 0,0 1 1 0 0,0 0-1 0 0,1 0 1 0 0,-1 0-1 0 0,0 0 1 0 0,0 1-1 0 0,0-1 1 0 0,2 3 0 0 0,5 3-3589 0 0,0-2 990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6.550"/>
    </inkml:context>
    <inkml:brush xml:id="br0">
      <inkml:brushProperty name="width" value="0.05" units="cm"/>
      <inkml:brushProperty name="height" value="0.05" units="cm"/>
      <inkml:brushProperty name="color" value="#008C3A"/>
    </inkml:brush>
  </inkml:definitions>
  <inkml:trace contextRef="#ctx0" brushRef="#br0">521 136 152 0 0,'8'-7'1159'0'0,"-4"4"-195"0"0,0 0-1 0 0,0 0 1 0 0,0 0 0 0 0,-1-1 0 0 0,0 1 0 0 0,6-8 0 0 0,-8 9-668 0 0,0 1 1 0 0,-1-1-1 0 0,1 1 1 0 0,-1-1-1 0 0,0 1 1 0 0,1-1-1 0 0,-1 1 0 0 0,0-1 1 0 0,0 0-1 0 0,0 1 1 0 0,0-1-1 0 0,0 1 1 0 0,0-1-1 0 0,0 1 1 0 0,-1-1-1 0 0,1 0 1 0 0,-1 1-1 0 0,1-1 1 0 0,-1 1-1 0 0,1 0 0 0 0,-1-1 1 0 0,0 1-1 0 0,0-1 1 0 0,0 1-1 0 0,0 0 1 0 0,-1-2-1 0 0,-2-2 133 0 0,-1 0 0 0 0,0 1 0 0 0,0 0-1 0 0,0 0 1 0 0,0 0 0 0 0,-1 0 0 0 0,0 1 0 0 0,1 0 0 0 0,-1 0-1 0 0,0 0 1 0 0,-1 1 0 0 0,1 0 0 0 0,0 0 0 0 0,-1 0-1 0 0,1 1 1 0 0,-8 0 0 0 0,-4-1 34 0 0,-1 0 0 0 0,0 2-1 0 0,1 1 1 0 0,-29 3 0 0 0,20 1 21 0 0,0 1 1 0 0,1 0-1 0 0,-1 2 1 0 0,-49 23-1 0 0,65-26-311 0 0,1 1 0 0 0,-1 0 0 0 0,1 0 0 0 0,0 1 0 0 0,0 1 0 0 0,1 0 0 0 0,0 0 0 0 0,1 0 0 0 0,-1 1 0 0 0,2 1 0 0 0,-1-1 0 0 0,1 1 0 0 0,-9 19-1 0 0,14-26-145 0 0,0 1 0 0 0,1 0 0 0 0,0 0 0 0 0,0 0 0 0 0,0 0 0 0 0,0 1 0 0 0,0-1 0 0 0,1 0 0 0 0,0 0 0 0 0,0 0-1 0 0,0 0 1 0 0,0 1 0 0 0,1-1 0 0 0,0 0 0 0 0,0 0 0 0 0,1 6 0 0 0,1-5 42 0 0,-1 0 1 0 0,1 1-1 0 0,0-1 1 0 0,1 0-1 0 0,-1 0 1 0 0,1-1-1 0 0,0 1 1 0 0,0-1-1 0 0,0 0 1 0 0,8 5-1 0 0,2 1 61 0 0,0-1-1 0 0,1 0 1 0 0,0-1-1 0 0,1-1 1 0 0,-1-1-1 0 0,1 0 1 0 0,18 4-1 0 0,-5-4-129 0 0,1 0 0 0 0,-1-2 0 0 0,0-2 0 0 0,1 0 0 0 0,36-4 0 0 0,-46 1 0 0 0,0-2 0 0 0,0 0 0 0 0,0-1 0 0 0,-1-1 0 0 0,0-1 0 0 0,0 0 0 0 0,0-2 0 0 0,29-16 0 0 0,-40 19 0 0 0,0-1 0 0 0,-1 0 0 0 0,0 0 0 0 0,0-1 0 0 0,-1 0 0 0 0,1 0 0 0 0,-1 0 0 0 0,-1-1 0 0 0,0 0 0 0 0,0 0 0 0 0,0 0 0 0 0,-1-1 0 0 0,0 0 0 0 0,-1 1 0 0 0,0-1 0 0 0,4-19 0 0 0,-6 22 0 0 0,0 0 0 0 0,0-1 0 0 0,-1 1 0 0 0,0 0 0 0 0,0-1 0 0 0,0 1 0 0 0,-1 0 0 0 0,0-1 0 0 0,0 1 0 0 0,-1 0 0 0 0,1 0 0 0 0,-1 0 0 0 0,-1 0 0 0 0,1 0 0 0 0,-1 0 0 0 0,0 1 0 0 0,0-1 0 0 0,-1 1 0 0 0,0 0 0 0 0,0 0 0 0 0,0 0 0 0 0,0 1 0 0 0,-1-1 0 0 0,0 1 0 0 0,-9-6 0 0 0,2 3-469 0 0,-1 0 0 0 0,1 1 0 0 0,-1 1 0 0 0,-1 0 1 0 0,1 1-1 0 0,-1 1 0 0 0,0 0 0 0 0,1 0 0 0 0,-1 2 0 0 0,-19-1 0 0 0,-14 2-3048 0 0,-79 12 0 0 0,100-9-8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7.419"/>
    </inkml:context>
    <inkml:brush xml:id="br0">
      <inkml:brushProperty name="width" value="0.05" units="cm"/>
      <inkml:brushProperty name="height" value="0.05" units="cm"/>
      <inkml:brushProperty name="color" value="#008C3A"/>
    </inkml:brush>
  </inkml:definitions>
  <inkml:trace contextRef="#ctx0" brushRef="#br0">323 35 696 0 0,'20'-18'5690'0'0,"-11"2"4649"0"0,-11 16-9385 0 0,-3-1-717 0 0,-1 1-1 0 0,1 0 1 0 0,0 1-1 0 0,0-1 1 0 0,0 1 0 0 0,0 0-1 0 0,0 1 1 0 0,0-1 0 0 0,0 1-1 0 0,1 0 1 0 0,-6 2-1 0 0,-56 33 921 0 0,47-26-712 0 0,-11 7 513 0 0,-44 34-1 0 0,61-42-585 0 0,1 0-1 0 0,0 2 1 0 0,1-1-1 0 0,1 1 0 0 0,-16 24 1 0 0,24-34-283 0 0,1 0 0 0 0,0 0 1 0 0,0 0-1 0 0,0 0 1 0 0,0 0-1 0 0,0 0 0 0 0,0 0 1 0 0,0 0-1 0 0,1 1 0 0 0,-1-1 1 0 0,1 0-1 0 0,0 1 0 0 0,0-1 1 0 0,0 0-1 0 0,0 0 1 0 0,0 1-1 0 0,0-1 0 0 0,0 0 1 0 0,1 1-1 0 0,-1-1 0 0 0,1 0 1 0 0,0 0-1 0 0,-1 0 0 0 0,3 5 1 0 0,0-4 41 0 0,0 1 1 0 0,0-1-1 0 0,1 1 0 0 0,-1-1 1 0 0,1 0-1 0 0,0 0 1 0 0,-1 0-1 0 0,1-1 1 0 0,0 1-1 0 0,1-1 0 0 0,4 2 1 0 0,9 3 52 0 0,0-1 1 0 0,0 0-1 0 0,1-2 0 0 0,0 0 1 0 0,0-1-1 0 0,0 0 1 0 0,30-2-1 0 0,-3-2 222 0 0,-1-2-1 0 0,47-9 1 0 0,43-23-2336 0 0,-125 34-1024 0 0,7-1-5915 0 0,-5 0 5608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7.840"/>
    </inkml:context>
    <inkml:brush xml:id="br0">
      <inkml:brushProperty name="width" value="0.05" units="cm"/>
      <inkml:brushProperty name="height" value="0.05" units="cm"/>
      <inkml:brushProperty name="color" value="#008C3A"/>
    </inkml:brush>
  </inkml:definitions>
  <inkml:trace contextRef="#ctx0" brushRef="#br0">537 180 84 0 0,'1'-4'525'0'0,"-1"1"0"0"0,1 0 0 0 0,-1-1-1 0 0,0 1 1 0 0,0 0 0 0 0,0-1 0 0 0,0 1 0 0 0,0-1 0 0 0,-1 1 0 0 0,0 0 0 0 0,1-1-1 0 0,-1 1 1 0 0,0 0 0 0 0,-1 0 0 0 0,1 0 0 0 0,0 0 0 0 0,-1 0 0 0 0,-3-5-1 0 0,1 4-113 0 0,1 1-1 0 0,-1-1 0 0 0,0 1 0 0 0,0 0 0 0 0,0 0 1 0 0,-1 0-1 0 0,1 0 0 0 0,-1 1 0 0 0,1 0 0 0 0,-1 0 1 0 0,-5-2-1 0 0,-9-1 277 0 0,0 1 0 0 0,0 1 0 0 0,0 0 0 0 0,-1 1 1 0 0,-27 2-1 0 0,20 1 80 0 0,0 1 0 0 0,0 2 0 0 0,-44 10 1 0 0,55-9-354 0 0,0 0 1 0 0,0 1-1 0 0,1 1 0 0 0,0 0 1 0 0,0 1-1 0 0,1 0 1 0 0,-17 13-1 0 0,28-18-239 0 0,0 0-1 0 0,-1 0 0 0 0,1 0 1 0 0,0 0-1 0 0,1 0 0 0 0,-1 1 1 0 0,0-1-1 0 0,1 1 0 0 0,0 0 1 0 0,-2 4-1 0 0,3-6-87 0 0,1-1 0 0 0,-1 1-1 0 0,1 0 1 0 0,0 0 0 0 0,-1 0-1 0 0,1 0 1 0 0,0 0 0 0 0,0 0-1 0 0,0 0 1 0 0,1 0 0 0 0,-1 0-1 0 0,0 0 1 0 0,1 0 0 0 0,-1-1-1 0 0,1 1 1 0 0,0 0 0 0 0,-1 0 0 0 0,1 0-1 0 0,0-1 1 0 0,0 1 0 0 0,0 0-1 0 0,0-1 1 0 0,1 1 0 0 0,1 2-1 0 0,6 4 60 0 0,0-1-1 0 0,0 0 0 0 0,1 0 0 0 0,-1-1 0 0 0,1 0 1 0 0,1 0-1 0 0,-1-2 0 0 0,1 1 0 0 0,0-1 0 0 0,0 0 1 0 0,18 2-1 0 0,-1 0 218 0 0,0-2 0 0 0,1-1 1 0 0,46-2-1 0 0,-64-1-363 0 0,-1 0 0 0 0,1-2 0 0 0,-1 1 0 0 0,0-1 0 0 0,12-4 0 0 0,-19 6 0 0 0,-1-1 0 0 0,0 0 0 0 0,0 0 0 0 0,0 1 0 0 0,0-1 0 0 0,-1-1 0 0 0,1 1 0 0 0,0 0 0 0 0,0 0 0 0 0,-1-1 0 0 0,1 1 0 0 0,-1 0 0 0 0,1-1 0 0 0,-1 0 0 0 0,1 1 0 0 0,-1-1 0 0 0,0 0 0 0 0,0 0 0 0 0,0 0 0 0 0,0 0 0 0 0,0 0 0 0 0,0 0 0 0 0,-1 0 0 0 0,1 0 0 0 0,-1 0 0 0 0,1 0 0 0 0,-1 0 0 0 0,0 0 0 0 0,0 0 0 0 0,0 0 0 0 0,0-1 0 0 0,0-1 0 0 0,-6-24-671 0 0,-1 0-1 0 0,-1 1 1 0 0,-2 0 0 0 0,0 1 0 0 0,-17-28-1 0 0,16 30 270 0 0,6 11-1814 0 0,-1-7-5232 0 0,5 13 4248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6.921"/>
    </inkml:context>
    <inkml:brush xml:id="br0">
      <inkml:brushProperty name="width" value="0.05" units="cm"/>
      <inkml:brushProperty name="height" value="0.05" units="cm"/>
    </inkml:brush>
  </inkml:definitions>
  <inkml:trace contextRef="#ctx0" brushRef="#br0">338 1 24 0 0,'-16'4'2553'0'0,"0"2"0"0"0,1 0 0 0 0,-25 13-1 0 0,28-12-1218 0 0,0 0-1 0 0,1 2 0 0 0,0-1 0 0 0,-17 18 1 0 0,21-20-784 0 0,1 1 0 0 0,0 0 0 0 0,1 0 0 0 0,0 1 1 0 0,0-1-1 0 0,1 1 0 0 0,0 0 0 0 0,0 0 0 0 0,0 1 1 0 0,1-1-1 0 0,1 1 0 0 0,-1-1 0 0 0,2 1 0 0 0,-1 0 0 0 0,1 0 1 0 0,0 0-1 0 0,1 0 0 0 0,1 17 0 0 0,1-14-315 0 0,0-1 0 0 0,1 0 0 0 0,0 0 0 0 0,1-1 0 0 0,0 1 0 0 0,1-1 0 0 0,0 1 0 0 0,1-1 0 0 0,-1-1 0 0 0,2 1 0 0 0,0-1 0 0 0,0 0 0 0 0,0-1 0 0 0,1 0 0 0 0,1 0 0 0 0,-1 0 0 0 0,1-1 0 0 0,0-1 0 0 0,1 1 0 0 0,0-1 0 0 0,0-1 0 0 0,0 0 0 0 0,15 5 0 0 0,-15-6-383 0 0,1-2-1 0 0,-1 1 1 0 0,1-1 0 0 0,0 0-1 0 0,-1-1 1 0 0,1-1 0 0 0,0 1-1 0 0,0-2 1 0 0,0 1 0 0 0,-1-2-1 0 0,1 1 1 0 0,0-2 0 0 0,-1 1-1 0 0,0-1 1 0 0,1-1 0 0 0,10-5-1 0 0,-13 6-335 0 0,19-11-3063 0 0,-4-4-3997 0 0,-17 9 4307 0 0</inkml:trace>
  <inkml:trace contextRef="#ctx0" brushRef="#br0" timeOffset="1">196 302 484 0 0,'-87'-7'3823'0'0,"33"2"1047"0"0,0 2 9606 0 0,60 3-13291 0 0,41-4 414 0 0,75-7 764 0 0,-106 8-3748 0 0,1-1 0 0 0,27-9 0 0 0,-28 4-5762 0 0,-13 5 4150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8.536"/>
    </inkml:context>
    <inkml:brush xml:id="br0">
      <inkml:brushProperty name="width" value="0.05" units="cm"/>
      <inkml:brushProperty name="height" value="0.05" units="cm"/>
      <inkml:brushProperty name="color" value="#008C3A"/>
    </inkml:brush>
  </inkml:definitions>
  <inkml:trace contextRef="#ctx0" brushRef="#br0">186 549 816 0 0,'-1'8'19291'0'0,"6"-19"-12305"0"0,-2-3-7389 0 0,1-41 2069 0 0,-4 1 1 0 0,-6-56-1 0 0,4 89-1595 0 0,-2 0 1 0 0,0 1 0 0 0,-1 0-1 0 0,-1 0 1 0 0,-1 1 0 0 0,-1 0-1 0 0,-1 0 1 0 0,-17-28 0 0 0,19 35-112 0 0,-1 1 1 0 0,0-1-1 0 0,-1 2 0 0 0,0-1 1 0 0,-1 1-1 0 0,0 1 1 0 0,0 0-1 0 0,-14-9 1 0 0,24 18 30 0 0,-1-1 0 0 0,0 1 0 0 0,0-1 1 0 0,0 1-1 0 0,0-1 0 0 0,0 1 0 0 0,0 0 1 0 0,0-1-1 0 0,0 1 0 0 0,0 0 0 0 0,1 0 1 0 0,-1 0-1 0 0,0 0 0 0 0,0 0 0 0 0,0 0 1 0 0,0 0-1 0 0,0 0 0 0 0,0 0 0 0 0,-2 1 1 0 0,2-1 8 0 0,1 1 1 0 0,0-1 0 0 0,-1 0 0 0 0,1 1 0 0 0,0-1-1 0 0,-1 0 1 0 0,1 1 0 0 0,0-1 0 0 0,-1 1 0 0 0,1-1 0 0 0,0 1-1 0 0,0-1 1 0 0,0 1 0 0 0,-1-1 0 0 0,1 1 0 0 0,0-1-1 0 0,0 1 1 0 0,0-1 0 0 0,0 1 0 0 0,0-1 0 0 0,0 1-1 0 0,0-1 1 0 0,0 1 0 0 0,0-1 0 0 0,0 1 0 0 0,0-1-1 0 0,1 1 1 0 0,-1-1 0 0 0,0 1 0 0 0,0-1 0 0 0,0 1-1 0 0,0-1 1 0 0,1 0 0 0 0,-1 1 0 0 0,1 0 0 0 0,3 6 49 0 0,0 0 1 0 0,1 0-1 0 0,0 0 1 0 0,1-1 0 0 0,-1 0-1 0 0,1 0 1 0 0,0 0-1 0 0,13 8 1 0 0,60 36 253 0 0,-73-47-276 0 0,31 17-10 0 0,1-1 1 0 0,0-2-1 0 0,1-2 1 0 0,1-2-1 0 0,0-1 1 0 0,1-2-1 0 0,49 5 1 0 0,-82-14-70 0 0,0-1 1 0 0,0 1-1 0 0,0-2 1 0 0,0 1-1 0 0,-1-1 0 0 0,1 0 1 0 0,0-1-1 0 0,0 1 1 0 0,-1-2-1 0 0,11-3 0 0 0,-14 4 19 0 0,0-1-1 0 0,0 1 1 0 0,0 0 0 0 0,-1-1-1 0 0,1 0 1 0 0,-1 0-1 0 0,1 0 1 0 0,-1-1-1 0 0,0 1 1 0 0,-1-1-1 0 0,1 1 1 0 0,0-1 0 0 0,-1 0-1 0 0,0 0 1 0 0,0 0-1 0 0,0 0 1 0 0,-1-1-1 0 0,1 1 1 0 0,0-6 0 0 0,0 5-65 0 0,-1 0 1 0 0,-1 0-1 0 0,1-1 1 0 0,-1 1 0 0 0,0-10-1 0 0,0 13 87 0 0,0 1 0 0 0,0-1 0 0 0,0 1 0 0 0,-1 0 0 0 0,1-1-1 0 0,-1 1 1 0 0,1 0 0 0 0,-1-1 0 0 0,1 1 0 0 0,-1 0 0 0 0,0 0-1 0 0,1 0 1 0 0,-1-1 0 0 0,0 1 0 0 0,0 0 0 0 0,0 0 0 0 0,0 0-1 0 0,0 0 1 0 0,0 1 0 0 0,0-1 0 0 0,0 0 0 0 0,0 0 0 0 0,0 1-1 0 0,-1-1 1 0 0,1 0 0 0 0,0 1 0 0 0,-3-1 0 0 0,3 1 35 0 0,-1-1 0 0 0,1 1 0 0 0,-1 0 0 0 0,1 1 0 0 0,-1-1 0 0 0,0 0 0 0 0,1 0 0 0 0,-1 1 0 0 0,1-1 0 0 0,0 1 0 0 0,-1-1 0 0 0,1 1 0 0 0,-1-1 0 0 0,1 1 0 0 0,0 0 0 0 0,-1 0 0 0 0,1 0 0 0 0,0 0 0 0 0,0 0 0 0 0,0 0 0 0 0,0 0 0 0 0,0 0 0 0 0,0 0 0 0 0,0 0 0 0 0,0 1 0 0 0,-1 1 0 0 0,-1 2 157 0 0,0 0-1 0 0,0 0 1 0 0,1 0 0 0 0,0 0-1 0 0,-3 9 1 0 0,3-4-171 0 0,0 0 0 0 0,0 0 0 0 0,1 0 0 0 0,1 0 1 0 0,-1 0-1 0 0,2 0 0 0 0,-1 0 0 0 0,2 0 0 0 0,-1 0 1 0 0,1 0-1 0 0,1 0 0 0 0,0-1 0 0 0,0 1 0 0 0,1-1 1 0 0,0 0-1 0 0,0 0 0 0 0,1 0 0 0 0,0 0 0 0 0,1-1 1 0 0,8 10-1 0 0,-3-6-5 0 0,0 0-1 0 0,1-1 1 0 0,1 0 0 0 0,-1-1-1 0 0,2 0 1 0 0,-1-1 0 0 0,1-1-1 0 0,1 0 1 0 0,0-1 0 0 0,0 0-1 0 0,27 7 1 0 0,-3-5-1469 0 0,0-1 1 0 0,1-3-1 0 0,0-1 0 0 0,0-1 1 0 0,0-3-1 0 0,0-1 1 0 0,62-10-1 0 0,-57 3-2149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28.950"/>
    </inkml:context>
    <inkml:brush xml:id="br0">
      <inkml:brushProperty name="width" value="0.05" units="cm"/>
      <inkml:brushProperty name="height" value="0.05" units="cm"/>
      <inkml:brushProperty name="color" value="#008C3A"/>
    </inkml:brush>
  </inkml:definitions>
  <inkml:trace contextRef="#ctx0" brushRef="#br0">283 108 812 0 0,'-8'-6'1545'0'0,"1"1"0"0"0,-1-1 0 0 0,0 2 0 0 0,0-1 0 0 0,-1 1-1 0 0,1 0 1 0 0,-1 1 0 0 0,0 0 0 0 0,0 0 0 0 0,-18-2 0 0 0,21 4-658 0 0,-1 1 0 0 0,1 0 0 0 0,0 0 0 0 0,-1 1-1 0 0,1 0 1 0 0,0 0 0 0 0,-7 2 0 0 0,6-1-447 0 0,1 1-1 0 0,-1 0 1 0 0,1 0 0 0 0,0 0 0 0 0,0 1-1 0 0,0-1 1 0 0,-5 6 0 0 0,6-5-288 0 0,0 1 1 0 0,0-1-1 0 0,1 0 1 0 0,-1 1-1 0 0,1 0 1 0 0,1 0-1 0 0,-1 1 1 0 0,1-1-1 0 0,0 1 1 0 0,0-1-1 0 0,0 1 1 0 0,1 0-1 0 0,0 0 1 0 0,0 0-1 0 0,-1 8 1 0 0,3-9-58 0 0,-1 0 1 0 0,1 0-1 0 0,0 1 0 0 0,1-1 1 0 0,0 0-1 0 0,-1 0 1 0 0,1 0-1 0 0,1 0 1 0 0,-1 0-1 0 0,1 0 0 0 0,0 0 1 0 0,0 0-1 0 0,1-1 1 0 0,-1 1-1 0 0,1-1 0 0 0,0 0 1 0 0,0 0-1 0 0,0 0 1 0 0,5 5-1 0 0,0-2-95 0 0,-1-1 0 0 0,1 1 0 0 0,1-1 0 0 0,-1-1 0 0 0,1 0 0 0 0,0 0 0 0 0,0 0 0 0 0,1-1 0 0 0,18 5 0 0 0,-23-8 0 0 0,-1 1 0 0 0,1-1 0 0 0,0 0 0 0 0,0-1 0 0 0,0 1 0 0 0,0-1 0 0 0,0 0 0 0 0,0 0 0 0 0,0 0 0 0 0,1-1 0 0 0,-2 0 0 0 0,1 0 0 0 0,0 0 0 0 0,0-1 0 0 0,0 1 0 0 0,0-1 0 0 0,-1 0 0 0 0,1 0 0 0 0,-1-1 0 0 0,0 0 0 0 0,0 1 0 0 0,5-5 0 0 0,-6 3 0 0 0,1 0 0 0 0,-1-1 0 0 0,0 0 0 0 0,0 1 0 0 0,-1-1 0 0 0,1 0 0 0 0,-1-1 0 0 0,0 1 0 0 0,0 0 0 0 0,-1-1 0 0 0,0 1 0 0 0,0 0 0 0 0,1-10 0 0 0,-1 5 0 0 0,-1 0 0 0 0,0 0 0 0 0,-1 1 0 0 0,0-1 0 0 0,0 0 0 0 0,-6-19 0 0 0,4 21-191 0 0,0-1 0 0 0,-1 1-1 0 0,0 0 1 0 0,0 0 0 0 0,-1 0 0 0 0,0 1 0 0 0,0 0 0 0 0,-1 0-1 0 0,0 0 1 0 0,-1 0 0 0 0,1 1 0 0 0,-1 0 0 0 0,0 1 0 0 0,-15-10-1 0 0,11 9-274 0 0,-1 0 0 0 0,1 1 0 0 0,-1 1 0 0 0,0 0 0 0 0,0 0-1 0 0,-1 1 1 0 0,1 1 0 0 0,-1 0 0 0 0,1 0 0 0 0,-16 1 0 0 0,8 1-3666 0 0,0-1 594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0.199"/>
    </inkml:context>
    <inkml:brush xml:id="br0">
      <inkml:brushProperty name="width" value="0.05" units="cm"/>
      <inkml:brushProperty name="height" value="0.05" units="cm"/>
      <inkml:brushProperty name="color" value="#008C3A"/>
    </inkml:brush>
  </inkml:definitions>
  <inkml:trace contextRef="#ctx0" brushRef="#br0">38 197 788 0 0,'-19'-18'2700'0'0,"0"0"7933"0"0,23 18-9329 0 0,78 9 2184 0 0,97-3 0 0 0,-135-7-2959 0 0,0-2-1 0 0,-1-2 1 0 0,1-2 0 0 0,43-12-1 0 0,-72 14-320 0 0,-1 0 0 0 0,0-1 0 0 0,0 0-1 0 0,24-15 1 0 0,-34 19-159 0 0,0-1 0 0 0,1 0 1 0 0,-2 0-1 0 0,1 0 0 0 0,0-1 0 0 0,-1 1 0 0 0,1-1 0 0 0,-1 0 0 0 0,0 0 0 0 0,0 0 0 0 0,-1-1 1 0 0,1 1-1 0 0,-1-1 0 0 0,0 1 0 0 0,0-1 0 0 0,0 0 0 0 0,-1 1 0 0 0,2-9 0 0 0,-3 13-43 0 0,0-1-1 0 0,0 1 0 0 0,0-1 0 0 0,1 1 0 0 0,-1-1 0 0 0,0 0 0 0 0,0 1 0 0 0,0-1 0 0 0,0 1 0 0 0,0-1 0 0 0,0 0 0 0 0,-1 1 0 0 0,1-1 0 0 0,0 1 0 0 0,0-1 0 0 0,0 0 1 0 0,-1 1-1 0 0,1-1 0 0 0,0 1 0 0 0,0-1 0 0 0,-1 1 0 0 0,1-1 0 0 0,0 1 0 0 0,-1-1 0 0 0,1 1 0 0 0,-1 0 0 0 0,0-1 0 0 0,0 0 1 0 0,1 1 1 0 0,-1 0-1 0 0,0 0 0 0 0,0 0 0 0 0,0 0 0 0 0,0 1 1 0 0,1-1-1 0 0,-1 0 0 0 0,0 0 0 0 0,0 0 0 0 0,0 1 0 0 0,1-1 1 0 0,-1 0-1 0 0,0 1 0 0 0,0-1 0 0 0,1 1 0 0 0,-2 0 1 0 0,-30 26 242 0 0,31-27-235 0 0,-12 15 192 0 0,1 0-1 0 0,0 1 0 0 0,1 0 1 0 0,1 1-1 0 0,0 0 1 0 0,2 0-1 0 0,0 1 0 0 0,0 0 1 0 0,2 0-1 0 0,0 1 1 0 0,2 0-1 0 0,0 0 0 0 0,0 1 1 0 0,2-1-1 0 0,0 33 0 0 0,4-34-73 0 0,0 1-1 0 0,1-1 0 0 0,1 0 1 0 0,1 0-1 0 0,0-1 0 0 0,11 23 1 0 0,56 95 850 0 0,-56-106-936 0 0,-12-24-46 0 0,-3-4 0 0 0,0 0 0 0 0,0 0 0 0 0,0 1 0 0 0,-1-1 0 0 0,1 0 0 0 0,0 1 0 0 0,-1-1 0 0 0,1 0 0 0 0,-1 1 0 0 0,1-1 0 0 0,-1 1 0 0 0,0-1 0 0 0,1 1 0 0 0,-1-1 0 0 0,0 3 0 0 0,0-3-4 0 0,0-1 1 0 0,0 0-1 0 0,0 1 1 0 0,0-1-1 0 0,-1 0 0 0 0,1 1 1 0 0,0-1-1 0 0,0 0 0 0 0,0 1 1 0 0,0-1-1 0 0,-1 0 1 0 0,1 1-1 0 0,0-1 0 0 0,0 0 1 0 0,-1 1-1 0 0,1-1 0 0 0,0 0 1 0 0,0 0-1 0 0,-1 0 1 0 0,1 1-1 0 0,0-1 0 0 0,-1 0 1 0 0,1 0-1 0 0,0 0 1 0 0,-1 1-1 0 0,1-1 0 0 0,0 0 1 0 0,-1 0-1 0 0,1 0 0 0 0,-1 0 1 0 0,1 0-1 0 0,0 0 1 0 0,-1 0-1 0 0,1 0 0 0 0,0 0 1 0 0,-1 0-1 0 0,1 0 0 0 0,-1 0 1 0 0,1 0-1 0 0,-15-3-230 0 0,14 2 205 0 0,-33-5-143 0 0,1 1 0 0 0,-1 2 0 0 0,-57 1 0 0 0,-101 15-98 0 0,168-11 228 0 0,6 0 43 0 0,-6-1 41 0 0,-1 2 0 0 0,1 1 0 0 0,0 0 0 0 0,-32 12 0 0 0,57-16-25 0 0,-1 0 0 0 0,0 0 0 0 0,0 0 1 0 0,0 0-1 0 0,0 0 0 0 0,0 0 0 0 0,1 0 0 0 0,-1 0 0 0 0,0 0 0 0 0,0 0 0 0 0,0 1 0 0 0,0-1 0 0 0,0 0 0 0 0,0 0 0 0 0,0 0 0 0 0,1 0 1 0 0,-1 0-1 0 0,0 0 0 0 0,0 1 0 0 0,0-1 0 0 0,0 0 0 0 0,0 0 0 0 0,0 0 0 0 0,0 0 0 0 0,0 0 0 0 0,0 1 0 0 0,0-1 0 0 0,0 0 0 0 0,0 0 1 0 0,0 0-1 0 0,0 0 0 0 0,0 1 0 0 0,0-1 0 0 0,0 0 0 0 0,0 0 0 0 0,0 0 0 0 0,0 0 0 0 0,0 0 0 0 0,0 1 0 0 0,0-1 0 0 0,0 0 0 0 0,0 0 1 0 0,0 0-1 0 0,-1 0 0 0 0,1 0 0 0 0,0 0 0 0 0,0 1 0 0 0,0-1 0 0 0,0 0 0 0 0,0 0 0 0 0,0 0 0 0 0,0 0 0 0 0,-1 0 0 0 0,1 0 0 0 0,14 3 224 0 0,-14-3-261 0 0,25 2 30 0 0,0-2 1 0 0,1 0-1 0 0,44-8 0 0 0,-12 2-14 0 0,7 1-3293 0 0,1-4-1 0 0,-2-2 1 0 0,102-30 0 0 0,-132 28-60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0.745"/>
    </inkml:context>
    <inkml:brush xml:id="br0">
      <inkml:brushProperty name="width" value="0.05" units="cm"/>
      <inkml:brushProperty name="height" value="0.05" units="cm"/>
      <inkml:brushProperty name="color" value="#008C3A"/>
    </inkml:brush>
  </inkml:definitions>
  <inkml:trace contextRef="#ctx0" brushRef="#br0">167 129 356 0 0,'0'0'524'0'0,"-4"-5"3672"0"0,3 4-3672 0 0,1 1 1 0 0,-1-1-1 0 0,0 1 0 0 0,1 0 1 0 0,-1-1-1 0 0,0 1 1 0 0,0 0-1 0 0,1-1 0 0 0,-1 1 1 0 0,0 0-1 0 0,0 0 1 0 0,1 0-1 0 0,-1 0 1 0 0,-1-1-1 0 0,-5 7 4099 0 0,-1 5-4104 0 0,-61 78 6966 0 0,29-41-4105 0 0,40-47-3300 0 0,0-1 0 0 0,0 1 0 0 0,-1 0 0 0 0,1-1 0 0 0,-1 1 0 0 0,1 0 0 0 0,-1-1 0 0 0,1 1 0 0 0,-1-1 0 0 0,1 1 0 0 0,-1-1 0 0 0,1 1 0 0 0,-1-1 0 0 0,0 1 0 0 0,1-1 0 0 0,-1 0 0 0 0,1 1 0 0 0,-1-1 0 0 0,0 0 0 0 0,0 0 0 0 0,1 1 0 0 0,-1-1 0 0 0,0 0 0 0 0,0 0 0 0 0,1 0 0 0 0,-1 0 0 0 0,0 0 0 0 0,-1 0 0 0 0,2-1-28 0 0,-1 0-1 0 0,0 1 1 0 0,1-1-1 0 0,-1 0 1 0 0,0 0-1 0 0,1 0 1 0 0,-1 0-1 0 0,1 0 1 0 0,-1 0-1 0 0,1 1 1 0 0,0-1-1 0 0,-1 0 1 0 0,1-1-1 0 0,0 1 1 0 0,0 0-1 0 0,0 0 1 0 0,-1-1-1 0 0,1-6 9 0 0,-1-1-1 0 0,1 1 1 0 0,0-1-1 0 0,2-8 1 0 0,-1 12-47 0 0,0 1 1 0 0,0-1-1 0 0,1 1 1 0 0,-1 0 0 0 0,1-1-1 0 0,0 1 1 0 0,0 0 0 0 0,1 0-1 0 0,-1 0 1 0 0,4-4-1 0 0,-5 7-10 0 0,0 0 1 0 0,0 0-1 0 0,0 0 0 0 0,0 1 0 0 0,1-1 0 0 0,-1 0 1 0 0,0 0-1 0 0,0 1 0 0 0,0-1 0 0 0,1 0 0 0 0,-1 1 0 0 0,0-1 1 0 0,1 1-1 0 0,-1 0 0 0 0,0-1 0 0 0,1 1 0 0 0,-1 0 0 0 0,1 0 1 0 0,-1 0-1 0 0,0 0 0 0 0,1 0 0 0 0,-1 0 0 0 0,0 1 0 0 0,1-1 1 0 0,-1 0-1 0 0,0 1 0 0 0,1-1 0 0 0,-1 1 0 0 0,0-1 0 0 0,1 1 1 0 0,-1-1-1 0 0,0 1 0 0 0,0 0 0 0 0,0 0 0 0 0,0 0 1 0 0,0 0-1 0 0,0 0 0 0 0,1 1 0 0 0,41 36-3 0 0,-26-21 0 0 0,1-1 0 0 0,0 0 0 0 0,2-2 0 0 0,29 18 0 0 0,-22-19 0 0 0,0-1 0 0 0,1-2 0 0 0,39 11 0 0 0,-50-17 0 0 0,1-1 0 0 0,0 0 0 0 0,1-1 0 0 0,-1-1 0 0 0,0-1 0 0 0,31-3 0 0 0,-45 3 0 0 0,-1-1 0 0 0,0 1 0 0 0,1-1 0 0 0,-1 0 0 0 0,0 0 0 0 0,1 0 0 0 0,-1-1 0 0 0,0 1 0 0 0,0-1 0 0 0,0 0 0 0 0,0 0 0 0 0,0 0 0 0 0,-1 0 0 0 0,1 0 0 0 0,0 0 0 0 0,-1-1 0 0 0,0 1 0 0 0,0-1 0 0 0,1 0 0 0 0,-1 0 0 0 0,-1 0 0 0 0,1 0 0 0 0,0 0 0 0 0,-1 0 0 0 0,0 0 0 0 0,0-1 0 0 0,0 1 0 0 0,0 0 0 0 0,0-1 0 0 0,0 1 0 0 0,-1 0 0 0 0,0-1 0 0 0,0 1 0 0 0,0-5 0 0 0,-1-4 0 0 0,0-1 0 0 0,-1 1 0 0 0,0 0 0 0 0,-1 0 0 0 0,0 0 0 0 0,-1 0 0 0 0,0 1 0 0 0,-8-15 0 0 0,2 8-228 0 0,-1 1 0 0 0,-20-25 0 0 0,17 24-250 0 0,-19-31 0 0 0,36 45-2027 0 0,-3 3 2412 0 0,0 1 0 0 0,0 0 0 0 0,0 0 0 0 0,0-1-1 0 0,0 1 1 0 0,0 0 0 0 0,1 0 0 0 0,-1-1 0 0 0,0 1 0 0 0,0 0 0 0 0,0 0 0 0 0,0-1 0 0 0,0 1 0 0 0,1 0 0 0 0,-1 0-1 0 0,0 0 1 0 0,0-1 0 0 0,0 1 0 0 0,1 0 0 0 0,-1 0 0 0 0,0 0 0 0 0,0 0 0 0 0,1-1 0 0 0,-1 1 0 0 0,0 0 0 0 0,0 0-1 0 0,1 0 1 0 0,-1 0 0 0 0,0 0 0 0 0,0 0 0 0 0,1 0 0 0 0,-1 0 0 0 0,0 0 0 0 0,1 0 0 0 0,22 0-7297 0 0,-9-1 4309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1.083"/>
    </inkml:context>
    <inkml:brush xml:id="br0">
      <inkml:brushProperty name="width" value="0.05" units="cm"/>
      <inkml:brushProperty name="height" value="0.05" units="cm"/>
      <inkml:brushProperty name="color" value="#008C3A"/>
    </inkml:brush>
  </inkml:definitions>
  <inkml:trace contextRef="#ctx0" brushRef="#br0">0 23 828 0 0,'2'-2'822'0'0,"-1"0"0"0"0,1 0-1 0 0,0 0 1 0 0,0 0 0 0 0,0 0 0 0 0,1 1-1 0 0,-1-1 1 0 0,0 1 0 0 0,1-1-1 0 0,-1 1 1 0 0,1 0 0 0 0,-1 0 0 0 0,5-1-1 0 0,-6 2-451 0 0,1 0-1 0 0,-1 0 0 0 0,0 0 0 0 0,0 0 0 0 0,0 0 0 0 0,0 1 0 0 0,0-1 1 0 0,0 0-1 0 0,0 1 0 0 0,0-1 0 0 0,0 0 0 0 0,0 1 0 0 0,0-1 0 0 0,0 1 0 0 0,0 0 1 0 0,0-1-1 0 0,2 2 0 0 0,9 15 1086 0 0,-4 2-429 0 0,-1 0 0 0 0,0 1 1 0 0,-2 0-1 0 0,0 0 0 0 0,-1 0 0 0 0,1 22 1 0 0,10 49 920 0 0,-8-64-1556 0 0,0 3-796 0 0,14 38 0 0 0,-17-63-1428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1.434"/>
    </inkml:context>
    <inkml:brush xml:id="br0">
      <inkml:brushProperty name="width" value="0.05" units="cm"/>
      <inkml:brushProperty name="height" value="0.05" units="cm"/>
      <inkml:brushProperty name="color" value="#008C3A"/>
    </inkml:brush>
  </inkml:definitions>
  <inkml:trace contextRef="#ctx0" brushRef="#br0">123 177 148 0 0,'-20'-6'626'0'0,"-31"-11"3262"0"0,44 14-2161 0 0,-1 0-1 0 0,1-1 1 0 0,0 1 0 0 0,-9-8 1762 0 0,15 11-3254 0 0,1-1-1 0 0,-1 1 1 0 0,1 0 0 0 0,0-1-1 0 0,-1 1 1 0 0,1 0 0 0 0,-1-1-1 0 0,1 1 1 0 0,0-1 0 0 0,-1 1-1 0 0,1-1 1 0 0,0 1 0 0 0,0-1-1 0 0,-1 1 1 0 0,1-1 0 0 0,0 0-1 0 0,0 1 1 0 0,0-1 0 0 0,0 1-1 0 0,0-1 1 0 0,-1 1 0 0 0,1-1-1 0 0,0 0 1 0 0,0 1 0 0 0,1-2-1 0 0,9-4 489 0 0,1 0 0 0 0,0 0 0 0 0,0 1 0 0 0,0 0 0 0 0,1 1 0 0 0,17-5 0 0 0,78-10 1273 0 0,-70 13-1236 0 0,228-26 2735 0 0,-101 15-5089 0 0,-150 17-84 0 0,0-1 1 0 0,0 2-1 0 0,19 2 1 0 0,13 1-5084 0 0,-20-4 3776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1.802"/>
    </inkml:context>
    <inkml:brush xml:id="br0">
      <inkml:brushProperty name="width" value="0.05" units="cm"/>
      <inkml:brushProperty name="height" value="0.05" units="cm"/>
      <inkml:brushProperty name="color" value="#008C3A"/>
    </inkml:brush>
  </inkml:definitions>
  <inkml:trace contextRef="#ctx0" brushRef="#br0">258 10 416 0 0,'0'0'5754'0'0,"-4"-2"-4111"0"0,-26-6 2854 0 0,28 8-3168 0 0,-1 1-68 0 0,-7 5-320 0 0,-1 0 0 0 0,1 1 0 0 0,0 0 0 0 0,1 1 0 0 0,0-1 0 0 0,0 2 0 0 0,-15 18 0 0 0,-50 72 2554 0 0,66-87-2940 0 0,1 0-1 0 0,0 0 1 0 0,1 0-1 0 0,0 1 1 0 0,-7 26-1 0 0,11-34-374 0 0,1 0 0 0 0,0 1 0 0 0,0-1 0 0 0,1 0 0 0 0,0 1 0 0 0,0-1 0 0 0,0 1-1 0 0,0-1 1 0 0,1 1 0 0 0,0-1 0 0 0,0 1 0 0 0,1-1 0 0 0,-1 0 0 0 0,1 0 0 0 0,0 0 0 0 0,0 0 0 0 0,1 0-1 0 0,3 5 1 0 0,1-1-176 0 0,-1-1-1 0 0,2 0 0 0 0,-1 0 0 0 0,1-1 1 0 0,0 0-1 0 0,1 0 0 0 0,0-1 1 0 0,0 0-1 0 0,0 0 0 0 0,1-1 1 0 0,0-1-1 0 0,0 1 0 0 0,0-2 0 0 0,0 1 1 0 0,1-1-1 0 0,-1-1 0 0 0,1 0 1 0 0,-1-1-1 0 0,1 0 0 0 0,0 0 0 0 0,0-1 1 0 0,0 0-1 0 0,0-1 0 0 0,-1-1 1 0 0,1 1-1 0 0,0-2 0 0 0,-1 1 0 0 0,0-2 1 0 0,14-5-1 0 0,-15 6-73 0 0,30-16-980 0 0,-36 18 966 0 0,-1 0 0 0 0,0 0 1 0 0,0-1-1 0 0,0 1 0 0 0,0-1 0 0 0,0 0 1 0 0,0 1-1 0 0,0-1 0 0 0,-1 0 1 0 0,1 0-1 0 0,-1 0 0 0 0,1 0 1 0 0,1-3-1 0 0,-1-5-3499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2.136"/>
    </inkml:context>
    <inkml:brush xml:id="br0">
      <inkml:brushProperty name="width" value="0.05" units="cm"/>
      <inkml:brushProperty name="height" value="0.05" units="cm"/>
      <inkml:brushProperty name="color" value="#008C3A"/>
    </inkml:brush>
  </inkml:definitions>
  <inkml:trace contextRef="#ctx0" brushRef="#br0">98 62 40 0 0,'-30'-3'1524'0'0,"-12"-1"3385"0"0,16-3 7616 0 0,31 6-11208 0 0,128-16 5195 0 0,-93 14-6106 0 0,0-2-1 0 0,48-12 1 0 0,-76 12-7513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2.478"/>
    </inkml:context>
    <inkml:brush xml:id="br0">
      <inkml:brushProperty name="width" value="0.05" units="cm"/>
      <inkml:brushProperty name="height" value="0.05" units="cm"/>
      <inkml:brushProperty name="color" value="#008C3A"/>
    </inkml:brush>
  </inkml:definitions>
  <inkml:trace contextRef="#ctx0" brushRef="#br0">94 140 128 0 0,'-25'-11'1530'0'0,"-13"-7"2772"0"0,35 17-3334 0 0,0-1-1 0 0,0 0 0 0 0,0 0 1 0 0,0 0-1 0 0,1-1 0 0 0,-1 1 0 0 0,1-1 1 0 0,-4-3-1 0 0,6 5-780 0 0,0 1 1 0 0,-1-1-1 0 0,1 1 0 0 0,0-1 1 0 0,0 1-1 0 0,-1-1 0 0 0,1 0 1 0 0,0 1-1 0 0,0-1 0 0 0,0 1 1 0 0,0-1-1 0 0,0 0 0 0 0,0 1 1 0 0,0-1-1 0 0,0 0 0 0 0,0 1 1 0 0,0-1-1 0 0,0 0 0 0 0,0 1 0 0 0,0-1 1 0 0,1 1-1 0 0,-1-1 0 0 0,0 0 1 0 0,0 1-1 0 0,1-1 0 0 0,-1 1 1 0 0,0-1-1 0 0,1 1 0 0 0,-1-1 1 0 0,1 1-1 0 0,-1-1 0 0 0,1 1 1 0 0,-1 0-1 0 0,1-1 0 0 0,-1 1 1 0 0,1-1-1 0 0,0 1 0 0 0,24-12 1448 0 0,-21 10-990 0 0,25-9 689 0 0,0 1-1 0 0,0 2 1 0 0,1 1 0 0 0,37-4-1 0 0,-37 8-1277 0 0,0 1 0 0 0,36 2-1 0 0,-38 4-3366 0 0,-11 2-5077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3.008"/>
    </inkml:context>
    <inkml:brush xml:id="br0">
      <inkml:brushProperty name="width" value="0.05" units="cm"/>
      <inkml:brushProperty name="height" value="0.05" units="cm"/>
      <inkml:brushProperty name="color" value="#008C3A"/>
    </inkml:brush>
  </inkml:definitions>
  <inkml:trace contextRef="#ctx0" brushRef="#br0">86 53 836 0 0,'0'0'8391'0'0,"1"8"-3836"0"0,7 53 22 0 0,-10 35 151 0 0,-22 135-1 0 0,22-219-4377 0 0,-3 60 1577 0 0,-8-112-2033 0 0,2-17 49 0 0,3 23 79 0 0,2-1 0 0 0,1 0 0 0 0,2-1 0 0 0,2-66 0 0 0,2 92 21 0 0,1 1 0 0 0,1-1 0 0 0,-1 1-1 0 0,2 0 1 0 0,-1 0 0 0 0,1 0 0 0 0,1 0 0 0 0,-1 0 0 0 0,1 1-1 0 0,1 0 1 0 0,0 0 0 0 0,0 1 0 0 0,0-1 0 0 0,1 1 0 0 0,0 0-1 0 0,15-10 1 0 0,-16 12 9 0 0,1 0 0 0 0,0 1-1 0 0,1 0 1 0 0,-1 0 0 0 0,1 1 0 0 0,0 0-1 0 0,-1 0 1 0 0,1 1 0 0 0,1 0-1 0 0,-1 0 1 0 0,0 1 0 0 0,0 0 0 0 0,1 0-1 0 0,-1 1 1 0 0,0 0 0 0 0,1 1-1 0 0,-1-1 1 0 0,0 2 0 0 0,0-1 0 0 0,9 3-1 0 0,-14-3-31 0 0,-1 0 0 0 0,1 0 0 0 0,0 0-1 0 0,0 0 1 0 0,-1 1 0 0 0,1-1-1 0 0,-1 1 1 0 0,1-1 0 0 0,-1 1 0 0 0,0 0-1 0 0,1 0 1 0 0,-1 0 0 0 0,0 0 0 0 0,0 1-1 0 0,-1-1 1 0 0,1 0 0 0 0,0 1 0 0 0,-1-1-1 0 0,0 1 1 0 0,1 0 0 0 0,-1-1 0 0 0,0 1-1 0 0,0 0 1 0 0,0 0 0 0 0,-1 0 0 0 0,1 4-1 0 0,-1-1-26 0 0,0-1-1 0 0,-1 0 1 0 0,1 0-1 0 0,-1 1 1 0 0,0-1-1 0 0,-1 0 0 0 0,1 0 1 0 0,-1 0-1 0 0,0 0 1 0 0,-1-1-1 0 0,1 1 0 0 0,-1 0 1 0 0,0-1-1 0 0,-3 5 1 0 0,-6 4-78 0 0,1 0 0 0 0,-2 0 0 0 0,0-1 1 0 0,0-1-1 0 0,-1 0 0 0 0,-1-1 0 0 0,0-1 0 0 0,-16 8 1 0 0,12-7-79 0 0,-1-1 0 0 0,-1-1 1 0 0,1-1-1 0 0,-1-1 0 0 0,0-1 1 0 0,-25 3-1 0 0,74-1 704 0 0,47 17 0 0 0,-20-1 7 0 0,64 36-1 0 0,-53-25-327 0 0,-59-31-1298 0 0,-1 1 1 0 0,1-2-1 0 0,-1 1 0 0 0,1-1 1 0 0,0 0-1 0 0,0 0 1 0 0,0-1-1 0 0,0 0 0 0 0,0 0 1 0 0,0-1-1 0 0,0 1 0 0 0,13-3 1 0 0,-4-2-2140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7.277"/>
    </inkml:context>
    <inkml:brush xml:id="br0">
      <inkml:brushProperty name="width" value="0.05" units="cm"/>
      <inkml:brushProperty name="height" value="0.05" units="cm"/>
    </inkml:brush>
  </inkml:definitions>
  <inkml:trace contextRef="#ctx0" brushRef="#br0">177 93 1804 0 0,'-86'-38'4432'0'0,"-4"-8"13362"0"0,90 45-17685 0 0,20-3 1805 0 0,24 1-1061 0 0,182 17-1372 0 0,-105-4-7943 0 0,-79-8 5390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3.629"/>
    </inkml:context>
    <inkml:brush xml:id="br0">
      <inkml:brushProperty name="width" value="0.05" units="cm"/>
      <inkml:brushProperty name="height" value="0.05" units="cm"/>
      <inkml:brushProperty name="color" value="#008C3A"/>
    </inkml:brush>
  </inkml:definitions>
  <inkml:trace contextRef="#ctx0" brushRef="#br0">0 215 7813 0 0,'3'-14'6293'0'0,"-3"13"-5710"0"0,0-1 0 0 0,0 1 0 0 0,1-1 0 0 0,-1 0 0 0 0,0 1 0 0 0,1-1 0 0 0,-1 1 0 0 0,1-1 0 0 0,0 1 0 0 0,-1-1 0 0 0,1 1 0 0 0,0-1-1 0 0,0 1 1 0 0,0 0 0 0 0,0-1 0 0 0,2-1 0 0 0,-2 3 363 0 0,11 9 701 0 0,-7-3-1386 0 0,-1-1-1 0 0,-1 1 1 0 0,1 0 0 0 0,-1 0-1 0 0,0 1 1 0 0,0-1 0 0 0,-1 0-1 0 0,0 1 1 0 0,0 0 0 0 0,-1 0 0 0 0,2 12-1 0 0,1-1 142 0 0,33 204 2226 0 0,-37-196-2628 0 0,-3-40 0 0 0,-1-1 0 0 0,2 0 0 0 0,0 0 0 0 0,1-1 0 0 0,0 1 0 0 0,3-24 0 0 0,-2 14 0 0 0,1-23 0 0 0,9-63 0 0 0,-7 95 0 0 0,0-1 0 0 0,1 1 0 0 0,1-1 0 0 0,0 1 0 0 0,1 1 0 0 0,1-1 0 0 0,12-20 0 0 0,-16 30 0 0 0,1 1 0 0 0,0-1 0 0 0,0 1 0 0 0,1 0 0 0 0,0 0 0 0 0,0 1 0 0 0,0-1 0 0 0,0 1 0 0 0,1 0 0 0 0,-1 1 0 0 0,1-1 0 0 0,0 1 0 0 0,0 0 0 0 0,0 0 0 0 0,1 1 0 0 0,-1 0 0 0 0,9-2 0 0 0,-14 4 0 0 0,0-1 0 0 0,1 1 0 0 0,-1 0 0 0 0,0 0 0 0 0,0-1 0 0 0,1 1 0 0 0,-1 0 0 0 0,0 0 0 0 0,1 0 0 0 0,-1 0 0 0 0,0 0 0 0 0,0 1 0 0 0,1-1 0 0 0,-1 0 0 0 0,0 1 0 0 0,0-1 0 0 0,0 1 0 0 0,1-1 0 0 0,-1 1 0 0 0,2 0 0 0 0,0 2 0 0 0,-1-3 0 0 0,-1 1 0 0 0,1 0 0 0 0,0 0 0 0 0,-1 0 0 0 0,1 0 0 0 0,0 0 0 0 0,-1 1 0 0 0,0-1 0 0 0,1 0 0 0 0,-1 1 0 0 0,0-1 0 0 0,1 1 0 0 0,-1 0 0 0 0,0-1 0 0 0,0 1 0 0 0,0 0 0 0 0,0-1 0 0 0,-1 1 0 0 0,1 0 0 0 0,0 0 0 0 0,-1 0 0 0 0,0 0 0 0 0,1 0 0 0 0,-1 0 0 0 0,0 0 0 0 0,0-1 0 0 0,0 1 0 0 0,0 0 0 0 0,0 0 0 0 0,0 0 0 0 0,-1 0 0 0 0,1 0 0 0 0,-1 0 0 0 0,1 0 0 0 0,-2 3 0 0 0,-1 3 0 0 0,0-1 0 0 0,0 0 0 0 0,-1 1 0 0 0,0-1 0 0 0,0-1 0 0 0,0 1 0 0 0,-6 6 0 0 0,-2-1 0 0 0,0-1 0 0 0,0 0 0 0 0,-1-1 0 0 0,0 0 0 0 0,-1-1 0 0 0,-23 12 0 0 0,13-10 0 0 0,0-1 0 0 0,-1 0 0 0 0,-34 7 0 0 0,59-17 0 0 0,0 0 0 0 0,-1 0 0 0 0,1 0 0 0 0,0 0 0 0 0,-1 0 0 0 0,1 0 0 0 0,0 0 0 0 0,-1 0 0 0 0,1 0 0 0 0,0 1 0 0 0,0-1 0 0 0,-1 0 0 0 0,1 0 0 0 0,0 0 0 0 0,0 1 0 0 0,-1-1 0 0 0,1 0 0 0 0,0 0 0 0 0,0 1 0 0 0,0-1 0 0 0,-1 0 0 0 0,1 0 0 0 0,0 1 0 0 0,0-1 0 0 0,0 0 0 0 0,0 1 0 0 0,0-1 0 0 0,0 0 0 0 0,-1 1 0 0 0,1-1 0 0 0,0 0 0 0 0,0 0 0 0 0,0 1 0 0 0,0-1 0 0 0,0 0 0 0 0,0 1 0 0 0,0-1 0 0 0,0 0 0 0 0,1 1 0 0 0,-1-1 0 0 0,0 0 0 0 0,0 1 0 0 0,0-1 0 0 0,0 0 0 0 0,0 1 0 0 0,0-1 0 0 0,1 0 0 0 0,-1 0 0 0 0,0 1 0 0 0,0-1 0 0 0,0 0 0 0 0,1 0 0 0 0,-1 1 0 0 0,0-1 0 0 0,0 0 0 0 0,1 0 0 0 0,-1 0 0 0 0,0 0 0 0 0,0 1 0 0 0,1-1 0 0 0,-1 0 0 0 0,1 0 0 0 0,19 15 0 0 0,-18-13 0 0 0,20 14 0 0 0,0 1 0 0 0,-1 2 0 0 0,-1 0 0 0 0,0 1 0 0 0,-2 1 0 0 0,23 32 0 0 0,-38-49-611 0 0,0 0 0 0 0,1 0-1 0 0,-1-1 1 0 0,1 1 0 0 0,0-1 0 0 0,0 0 0 0 0,0 0 0 0 0,0 0-1 0 0,6 2 1 0 0,-7-4 89 0 0,0 1 0 0 0,0-1 1 0 0,0 0-1 0 0,1 0 0 0 0,-1 0 0 0 0,0 0 0 0 0,1-1 0 0 0,-1 1 0 0 0,0-1 0 0 0,1 0 0 0 0,-1 0 0 0 0,0 0 0 0 0,1 0 0 0 0,5-2 0 0 0,1-2-2703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4.050"/>
    </inkml:context>
    <inkml:brush xml:id="br0">
      <inkml:brushProperty name="width" value="0.05" units="cm"/>
      <inkml:brushProperty name="height" value="0.05" units="cm"/>
      <inkml:brushProperty name="color" value="#008C3A"/>
    </inkml:brush>
  </inkml:definitions>
  <inkml:trace contextRef="#ctx0" brushRef="#br0">55 21 540 0 0,'-6'-4'529'0'0,"2"1"211"0"0,1 1 0 0 0,0 0-1 0 0,-1 0 1 0 0,1 0-1 0 0,-1 1 1 0 0,-8-4 1674 0 0,6 13 590 0 0,5-8-2872 0 0,1 1-1 0 0,-1-1 0 0 0,0 1 0 0 0,0-1 1 0 0,1 1-1 0 0,-1 0 0 0 0,1 0 1 0 0,-1-1-1 0 0,0 1 0 0 0,1 0 0 0 0,0 0 1 0 0,-1 0-1 0 0,1-1 0 0 0,-1 2 1 0 0,0 7 837 0 0,1 0 0 0 0,0 0 1 0 0,1 0-1 0 0,0-1 1 0 0,0 1-1 0 0,3 10 1 0 0,18 51 1594 0 0,-19-62-2178 0 0,3 10 350 0 0,1-2 0 0 0,1 1-1 0 0,0-1 1 0 0,21 29-1 0 0,-25-39-490 0 0,1 1-1 0 0,0-2 1 0 0,0 1-1 0 0,1 0 1 0 0,0-1-1 0 0,0 0 1 0 0,0-1-1 0 0,0 1 1 0 0,1-1-1 0 0,-1 0 1 0 0,1-1-1 0 0,0 1 1 0 0,0-1-1 0 0,9 2 1 0 0,-12-4-178 0 0,0 0 1 0 0,0-1-1 0 0,0 1 0 0 0,0-1 1 0 0,0 0-1 0 0,0 0 1 0 0,0 0-1 0 0,0-1 1 0 0,0 1-1 0 0,0-1 1 0 0,0 0-1 0 0,0 0 0 0 0,0 0 1 0 0,0-1-1 0 0,-1 1 1 0 0,7-4-1 0 0,-6 2-27 0 0,0 0 0 0 0,0-1 0 0 0,0 1 0 0 0,-1-1 0 0 0,0 0 0 0 0,0 0 0 0 0,0 0 0 0 0,0 0 0 0 0,0 0 0 0 0,-1-1 1 0 0,4-8-1 0 0,-1-3-7 0 0,0-1 0 0 0,-1-1 1 0 0,-1 1-1 0 0,0-1 1 0 0,-2 1-1 0 0,0-25 1 0 0,0 20-341 0 0,-2 1 0 0 0,-1 0 1 0 0,-7-35-1 0 0,9 55-265 0 0,-1-4-16 0 0,20 10-14782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4.375"/>
    </inkml:context>
    <inkml:brush xml:id="br0">
      <inkml:brushProperty name="width" value="0.05" units="cm"/>
      <inkml:brushProperty name="height" value="0.05" units="cm"/>
      <inkml:brushProperty name="color" value="#008C3A"/>
    </inkml:brush>
  </inkml:definitions>
  <inkml:trace contextRef="#ctx0" brushRef="#br0">1 41 536 0 0,'1'-3'692'0'0,"1"0"-1"0"0,0 0 1 0 0,-1 0 0 0 0,1 1-1 0 0,0-1 1 0 0,0 1 0 0 0,1-1-1 0 0,-1 1 1 0 0,0 0 0 0 0,1 0-1 0 0,0 0 1 0 0,-1 0 0 0 0,1 0-1 0 0,0 1 1 0 0,0-1 0 0 0,5-1-1 0 0,-5 3-297 0 0,0-1-1 0 0,0 1 0 0 0,0 0 0 0 0,0 1 0 0 0,0-1 0 0 0,-1 0 1 0 0,1 1-1 0 0,0-1 0 0 0,0 1 0 0 0,0 0 0 0 0,0 0 1 0 0,-1 0-1 0 0,1 1 0 0 0,0-1 0 0 0,-1 1 0 0 0,1-1 0 0 0,-1 1 1 0 0,0 0-1 0 0,4 3 0 0 0,5 5 62 0 0,0 1-1 0 0,0 0 1 0 0,-1 1 0 0 0,-1 0-1 0 0,0 0 1 0 0,-1 1 0 0 0,0 1 0 0 0,-1-1-1 0 0,0 1 1 0 0,-1 0 0 0 0,6 21 0 0 0,1 16 2835 0 0,14 105 0 0 0,-18-93-2718 0 0,-8-58-650 0 0,-1-2-99 0 0,0-1 1 0 0,1 1 0 0 0,-1 0-1 0 0,0-1 1 0 0,1 1 0 0 0,0-1 0 0 0,0 0-1 0 0,0 1 1 0 0,0-1 0 0 0,0 1 0 0 0,0-1-1 0 0,0 0 1 0 0,1 0 0 0 0,-1 0-1 0 0,3 2 1 0 0,-6-24-15943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4.750"/>
    </inkml:context>
    <inkml:brush xml:id="br0">
      <inkml:brushProperty name="width" value="0.05" units="cm"/>
      <inkml:brushProperty name="height" value="0.05" units="cm"/>
      <inkml:brushProperty name="color" value="#008C3A"/>
    </inkml:brush>
  </inkml:definitions>
  <inkml:trace contextRef="#ctx0" brushRef="#br0">48 206 168 0 0,'-10'-12'241'0'0,"5"5"380"0"0,0 1 0 0 0,-1-1 0 0 0,2-1 0 0 0,-1 1 0 0 0,-3-10 0 0 0,7 15-360 0 0,0 0 0 0 0,0-1 0 0 0,1 1 0 0 0,-1 0 1 0 0,1 0-1 0 0,0-1 0 0 0,0 1 0 0 0,0 0 0 0 0,0 0 0 0 0,0-1 0 0 0,0 1 0 0 0,0 0 0 0 0,1 0 0 0 0,-1 0 0 0 0,1-1 0 0 0,0 1 0 0 0,0 0 0 0 0,-1 0 0 0 0,1 0 0 0 0,1 0 0 0 0,-1 0 0 0 0,0 0 0 0 0,0 0 0 0 0,1 1 0 0 0,1-3 0 0 0,5-4 238 0 0,1 1-1 0 0,0 0 1 0 0,0 1 0 0 0,0 0-1 0 0,1 0 1 0 0,0 1-1 0 0,0 0 1 0 0,0 1-1 0 0,1 0 1 0 0,-1 0 0 0 0,16-2-1 0 0,5 0 775 0 0,0 1 0 0 0,59 0 0 0 0,-49 6-466 0 0,0 2 1 0 0,0 2-1 0 0,0 2 1 0 0,39 12-1 0 0,-56-12-225 0 0,0 0 1 0 0,42 21-1 0 0,-60-25-405 0 0,0 1-1 0 0,0-1 1 0 0,0 1 0 0 0,0 0 0 0 0,-1 0 0 0 0,0 1-1 0 0,0-1 1 0 0,0 1 0 0 0,0 0 0 0 0,-1 1 0 0 0,0-1 0 0 0,0 1-1 0 0,-1 0 1 0 0,6 12 0 0 0,-8-16-114 0 0,0 1 1 0 0,-1-1-1 0 0,0 1 0 0 0,0 0 1 0 0,0-1-1 0 0,0 1 1 0 0,0 0-1 0 0,0-1 0 0 0,-1 1 1 0 0,1 0-1 0 0,-1-1 0 0 0,0 1 1 0 0,1-1-1 0 0,-1 1 1 0 0,-1-1-1 0 0,1 1 0 0 0,0-1 1 0 0,0 0-1 0 0,-1 0 0 0 0,0 0 1 0 0,1 0-1 0 0,-1 0 1 0 0,0 0-1 0 0,0 0 0 0 0,0 0 1 0 0,0 0-1 0 0,-4 2 0 0 0,-5 4 76 0 0,-1-1 0 0 0,1 0 0 0 0,-1-1-1 0 0,-13 5 1 0 0,0-2-8 0 0,0-1 0 0 0,0-1-1 0 0,0-1 1 0 0,-47 4 0 0 0,28-7-664 0 0,-89-5 0 0 0,110 0-655 0 0,-34-7-1 0 0,25-1-4189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5.116"/>
    </inkml:context>
    <inkml:brush xml:id="br0">
      <inkml:brushProperty name="width" value="0.05" units="cm"/>
      <inkml:brushProperty name="height" value="0.05" units="cm"/>
      <inkml:brushProperty name="color" value="#008C3A"/>
    </inkml:brush>
  </inkml:definitions>
  <inkml:trace contextRef="#ctx0" brushRef="#br0">1 33 80 0 0,'12'-33'18748'0'0,"-10"38"-17532"0"0,1 13-152 0 0,-1 1 0 0 0,0 0 0 0 0,-1 0-1 0 0,-2-1 1 0 0,-2 28 0 0 0,0 9 398 0 0,6 97 1749 0 0,5-87-4782 0 0,-4-55-276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5.442"/>
    </inkml:context>
    <inkml:brush xml:id="br0">
      <inkml:brushProperty name="width" value="0.05" units="cm"/>
      <inkml:brushProperty name="height" value="0.05" units="cm"/>
      <inkml:brushProperty name="color" value="#008C3A"/>
    </inkml:brush>
  </inkml:definitions>
  <inkml:trace contextRef="#ctx0" brushRef="#br0">21 81 128 0 0,'-1'0'392'0'0,"-1"-1"0"0"0,1 1 0 0 0,0-1 0 0 0,0 1 0 0 0,0-1 0 0 0,0 0 0 0 0,0 0 0 0 0,0 1 0 0 0,0-1 0 0 0,0 0-1 0 0,0 0 1 0 0,0 0 0 0 0,0 0 0 0 0,1 0 0 0 0,-1 0 0 0 0,0 0 0 0 0,1-1 0 0 0,-1 1 0 0 0,1 0 0 0 0,-1 0 0 0 0,1 0 0 0 0,-1-1 0 0 0,1 1 0 0 0,0-2 0 0 0,0 2-52 0 0,1-1 0 0 0,-1 1 0 0 0,1 0 0 0 0,0 0 0 0 0,0 0 0 0 0,-1 0 0 0 0,1 0 0 0 0,0 0 0 0 0,0 0 0 0 0,0 0 0 0 0,0 0 0 0 0,0 0 0 0 0,0 1 0 0 0,1-1 0 0 0,-1 0 0 0 0,0 1 1 0 0,0-1-1 0 0,3 0 0 0 0,8-3 1131 0 0,0 0 0 0 0,0 1 0 0 0,23-3 0 0 0,197-5 4800 0 0,-31 2-2496 0 0,-150 8-4039 0 0,-28 4-4718 0 0,-1 0 0 0 0,44 13 0 0 0,-31-6 2047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5.801"/>
    </inkml:context>
    <inkml:brush xml:id="br0">
      <inkml:brushProperty name="width" value="0.05" units="cm"/>
      <inkml:brushProperty name="height" value="0.05" units="cm"/>
      <inkml:brushProperty name="color" value="#008C3A"/>
    </inkml:brush>
  </inkml:definitions>
  <inkml:trace contextRef="#ctx0" brushRef="#br0">525 76 644 0 0,'-8'-9'2613'0'0,"0"1"1"0"0,-1-1-1 0 0,0 2 0 0 0,-19-14 0 0 0,22 18-1498 0 0,1 0 1 0 0,-1 0-1 0 0,0 1 0 0 0,-1 0 0 0 0,-6-2 1 0 0,-23 0 521 0 0,14 3-749 0 0,-1 2-1 0 0,1 1 1 0 0,-1 0-1 0 0,1 2 1 0 0,0 1-1 0 0,-31 10 1 0 0,38-10-477 0 0,0 1 0 0 0,1 1 0 0 0,-1 0 1 0 0,1 1-1 0 0,1 1 0 0 0,0 0 0 0 0,0 0 0 0 0,0 2 0 0 0,-18 20 1 0 0,26-26-397 0 0,1 0 1 0 0,0 0-1 0 0,0 1 1 0 0,1-1-1 0 0,0 1 1 0 0,0 0-1 0 0,0 0 1 0 0,1 1-1 0 0,0-1 1 0 0,0 0-1 0 0,0 1 1 0 0,1-1-1 0 0,0 1 1 0 0,0 0-1 0 0,1-1 1 0 0,0 12-1 0 0,1-10-5 0 0,0 1 0 0 0,1 0 0 0 0,0 0-1 0 0,1-1 1 0 0,0 1 0 0 0,0-1-1 0 0,1 0 1 0 0,0 0 0 0 0,0 0-1 0 0,1-1 1 0 0,8 11 0 0 0,-5-8-7 0 0,0-1 0 0 0,1 0 0 0 0,0-1 0 0 0,0 0 0 0 0,1-1 0 0 0,-1 0 0 0 0,2 0 0 0 0,14 7 0 0 0,-17-10-3 0 0,1 0-1 0 0,-1-1 1 0 0,1 0 0 0 0,-1-1-1 0 0,1 0 1 0 0,0 0 0 0 0,0-1-1 0 0,0 0 1 0 0,0-1 0 0 0,0 0-1 0 0,13-1 1 0 0,-19 0 0 0 0,1 1 0 0 0,-1-1 0 0 0,0 0 0 0 0,1 0 0 0 0,-1 0 0 0 0,0-1 0 0 0,0 1 0 0 0,0-1 0 0 0,0 0 0 0 0,0 0 0 0 0,0 0 0 0 0,-1 0 0 0 0,1 0 0 0 0,-1 0 0 0 0,1-1 0 0 0,-1 1 0 0 0,0-1 0 0 0,0 0 0 0 0,0 0 0 0 0,0 0 0 0 0,0 0 0 0 0,-1 0 0 0 0,1 0 0 0 0,-1 0 0 0 0,0 0 0 0 0,0-1 0 0 0,0 1 0 0 0,-1 0 0 0 0,1-1 0 0 0,0-5 0 0 0,-1-10 0 0 0,1 1 0 0 0,-2-1 0 0 0,-1 1 0 0 0,-5-27 0 0 0,5 34 0 0 0,-1-8-5 0 0,-1 1 1 0 0,-1-1-1 0 0,0 1 0 0 0,-1 0 1 0 0,-2 1-1 0 0,0 0 0 0 0,-17-28 1 0 0,24 44-301 0 0,-1-1-1281 0 0,-4-2 2867 0 0,13 28-17896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36.314"/>
    </inkml:context>
    <inkml:brush xml:id="br0">
      <inkml:brushProperty name="width" value="0.05" units="cm"/>
      <inkml:brushProperty name="height" value="0.05" units="cm"/>
      <inkml:brushProperty name="color" value="#008C3A"/>
    </inkml:brush>
  </inkml:definitions>
  <inkml:trace contextRef="#ctx0" brushRef="#br0">85 510 616 0 0,'8'7'638'0'0,"-6"-6"370"0"0,-1 1-1 0 0,1-1 1 0 0,0 0-1 0 0,0 0 0 0 0,0 0 1 0 0,-1 1-1 0 0,1-2 1 0 0,0 1-1 0 0,3 1 1 0 0,-4-2-743 0 0,-1 0 0 0 0,1 0 0 0 0,0-1 0 0 0,-1 1 0 0 0,1 0 0 0 0,0 0 0 0 0,-1-1 0 0 0,1 1 0 0 0,0 0 0 0 0,-1-1 0 0 0,1 1 0 0 0,-1-1 0 0 0,1 1 0 0 0,0-1 0 0 0,-1 1 0 0 0,1-1 0 0 0,-1 1 0 0 0,0-1 0 0 0,1 1 0 0 0,-1-1 0 0 0,1 0 0 0 0,-1 1 0 0 0,0-1 0 0 0,0 0 0 0 0,1 1 0 0 0,-1-1 0 0 0,0 0 0 0 0,0 1 0 0 0,0-1 0 0 0,0 0 0 0 0,1 0 0 0 0,-1 1 0 0 0,0-1 0 0 0,-1-1 0 0 0,1-5 183 0 0,0-1 0 0 0,0 1 0 0 0,-1 0 1 0 0,0-1-1 0 0,-1 1 0 0 0,0 0 0 0 0,0 0 0 0 0,-5-11 0 0 0,2 2-9 0 0,-30-88 1202 0 0,-34-123 1137 0 0,68 224-2687 0 0,0-1 1 0 0,0 1 0 0 0,1-1 0 0 0,0 0 0 0 0,-1 1-1 0 0,1-1 1 0 0,1 0 0 0 0,-1 1 0 0 0,0-1-1 0 0,1 0 1 0 0,1-3 0 0 0,-1 4-21 0 0,0 1-1 0 0,0 1 1 0 0,0-1 0 0 0,0 0 0 0 0,1 0-1 0 0,-1 0 1 0 0,1 1 0 0 0,-1-1 0 0 0,1 1-1 0 0,0-1 1 0 0,-1 1 0 0 0,1-1 0 0 0,0 1-1 0 0,0 0 1 0 0,0 0 0 0 0,0 0 0 0 0,0 0-1 0 0,0 0 1 0 0,0 1 0 0 0,4-2 0 0 0,10-1-3 0 0,0 1 1 0 0,1 0-1 0 0,-1 1 1 0 0,0 0-1 0 0,0 2 1 0 0,18 2-1 0 0,93 18 138 0 0,-96-14-206 0 0,0 1 0 0 0,0 1 0 0 0,-1 2 0 0 0,0 1 0 0 0,-1 1 0 0 0,-1 2 0 0 0,47 31 0 0 0,-68-40 0 0 0,0 0 0 0 0,0 0 0 0 0,0 0 0 0 0,-1 1 0 0 0,0 0 0 0 0,0 1 0 0 0,-1-1 0 0 0,1 1 0 0 0,-2 0 0 0 0,1 1 0 0 0,-1-1 0 0 0,-1 1 0 0 0,1-1 0 0 0,2 15 0 0 0,-5-17 0 0 0,0 1 0 0 0,0-1 0 0 0,-1 1 0 0 0,0-1 0 0 0,0 1 0 0 0,-1-1 0 0 0,0 0 0 0 0,0 1 0 0 0,0-1 0 0 0,-1 0 0 0 0,0 1 0 0 0,0-1 0 0 0,0 0 0 0 0,-1 0 0 0 0,0-1 0 0 0,0 1 0 0 0,-1-1 0 0 0,1 1 0 0 0,-1-1 0 0 0,0 0 0 0 0,-5 4 0 0 0,-6 5 0 0 0,-1-2 0 0 0,1 0 0 0 0,-2-1 0 0 0,-30 15 0 0 0,25-13 0 0 0,0 0 0 0 0,-22 17 0 0 0,43-29 0 0 0,-1 0 0 0 0,0 1 0 0 0,1-1 0 0 0,-1 0 0 0 0,1 1 0 0 0,0-1 0 0 0,-1 1 0 0 0,1-1 0 0 0,0 1 0 0 0,0 0 0 0 0,0 0 0 0 0,0-1 0 0 0,1 1 0 0 0,-1 0 0 0 0,0 0 0 0 0,1 0 0 0 0,-1 0 0 0 0,1 0 0 0 0,-1 0 0 0 0,1 3 0 0 0,1-2 0 0 0,-1 0 0 0 0,1-1 0 0 0,0 1 0 0 0,0-1 0 0 0,0 1 0 0 0,0-1 0 0 0,0 1 0 0 0,0-1 0 0 0,1 0 0 0 0,0 1 0 0 0,-1-1 0 0 0,1 0 0 0 0,0 0 0 0 0,3 3 0 0 0,17 14 0 0 0,0-2 0 0 0,1 0 0 0 0,1-2 0 0 0,1 0 0 0 0,0-2 0 0 0,0-1 0 0 0,2 0 0 0 0,35 9 0 0 0,-31-15-148 0 0,-30-6-681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41.447"/>
    </inkml:context>
    <inkml:brush xml:id="br0">
      <inkml:brushProperty name="width" value="0.05" units="cm"/>
      <inkml:brushProperty name="height" value="0.05" units="cm"/>
      <inkml:brushProperty name="color" value="#008C3A"/>
    </inkml:brush>
  </inkml:definitions>
  <inkml:trace contextRef="#ctx0" brushRef="#br0">734 51 80 0 0,'1'-23'9066'0'0,"-2"21"-8708"0"0,-1 0-1 0 0,1 1 1 0 0,-1-1 0 0 0,1 0-1 0 0,-1 1 1 0 0,0 0-1 0 0,1-1 1 0 0,-1 1 0 0 0,0 0-1 0 0,0 0 1 0 0,0-1 0 0 0,0 2-1 0 0,0-1 1 0 0,0 0-1 0 0,-1 0 1 0 0,1 1 0 0 0,0-1-1 0 0,0 1 1 0 0,-5-1 0 0 0,-55-3 1863 0 0,41 4-1203 0 0,4-1-627 0 0,1 2-1 0 0,-1 0 1 0 0,0 1 0 0 0,1 1 0 0 0,0 0 0 0 0,-18 7 0 0 0,-92 38 805 0 0,117-45-1111 0 0,-20 10 159 0 0,0 2 1 0 0,1 1-1 0 0,0 1 0 0 0,1 1 1 0 0,1 1-1 0 0,1 1 0 0 0,1 2 1 0 0,1 0-1 0 0,-31 39 0 0 0,48-53-181 0 0,0 0 0 0 0,1 0-1 0 0,0 1 1 0 0,1 0 0 0 0,0 0-1 0 0,0 0 1 0 0,1 0-1 0 0,0 1 1 0 0,1-1 0 0 0,-1 1-1 0 0,1 9 1 0 0,1-12-11 0 0,1-1 0 0 0,0 1 0 0 0,0-1 0 0 0,1 1 0 0 0,0-1 0 0 0,0 1 0 0 0,1-1 0 0 0,0 0 0 0 0,0 1 0 0 0,0-1 0 0 0,1 0 0 0 0,-1 0 0 0 0,2-1 0 0 0,-1 1 0 0 0,1-1 0 0 0,-1 1 0 0 0,8 7 1 0 0,12 9 122 0 0,0-1 0 0 0,2-1 0 0 0,0-1 0 0 0,45 26 0 0 0,-26-21 19 0 0,1-2-1 0 0,58 19 1 0 0,-45-24-12 0 0,2-3-1 0 0,120 13 1 0 0,-98-17-60 0 0,293 40 360 0 0,-290-41-197 0 0,158-3 1 0 0,155-29 152 0 0,-317 13-133 0 0,-1-4 0 0 0,147-45 0 0 0,-202 50-242 0 0,0 0 0 0 0,0-2 0 0 0,-1 0 1 0 0,40-27-1 0 0,-57 34-52 0 0,-1-1 0 0 0,0 0 0 0 0,0 0 1 0 0,0-1-1 0 0,-1 0 0 0 0,1 0 0 0 0,-1 0 0 0 0,-1 0 1 0 0,1-1-1 0 0,-1 0 0 0 0,0 0 0 0 0,-1 0 0 0 0,0 0 1 0 0,0 0-1 0 0,0-1 0 0 0,-1 0 0 0 0,0 1 0 0 0,-1-1 1 0 0,1 0-1 0 0,-1-11 0 0 0,-2 9-11 0 0,0 1 0 0 0,0-1 0 0 0,-1 0 0 0 0,-1 1 0 0 0,0 0 0 0 0,0-1 0 0 0,0 1 0 0 0,-2 0 0 0 0,1 1 0 0 0,-1-1 0 0 0,0 1 0 0 0,0 0 0 0 0,-1 0 0 0 0,-14-14 0 0 0,1 3 0 0 0,-1 1 0 0 0,0 0 0 0 0,-2 2 0 0 0,-26-17 0 0 0,2 7 0 0 0,-2 2 0 0 0,0 2 0 0 0,-1 2 0 0 0,-1 2 0 0 0,-58-12 0 0 0,-263-37 0 0 0,220 48 0 0 0,-291 4 0 0 0,-144 45-492 0 0,569-27-222 0 0,4 0-1718 0 0,5-3-2952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8:44.059"/>
    </inkml:context>
    <inkml:brush xml:id="br0">
      <inkml:brushProperty name="width" value="0.05" units="cm"/>
      <inkml:brushProperty name="height" value="0.05" units="cm"/>
      <inkml:brushProperty name="color" value="#008C3A"/>
    </inkml:brush>
  </inkml:definitions>
  <inkml:trace contextRef="#ctx0" brushRef="#br0">1264 327 120 0 0,'-3'-3'435'0'0,"-1"0"-1"0"0,1 1 1 0 0,0-1-1 0 0,-1 1 1 0 0,0 0-1 0 0,1-1 1 0 0,-1 2-1 0 0,0-1 1 0 0,0 0-1 0 0,0 1 1 0 0,-1 0-1 0 0,1 0 1 0 0,0 0-1 0 0,-5-1 1 0 0,-11 0 1236 0 0,-34 1-1 0 0,37 1-1074 0 0,-51 3 856 0 0,0 2 0 0 0,-1 3 0 0 0,2 3-1 0 0,0 3 1 0 0,-82 28 0 0 0,68-13-183 0 0,1 4 0 0 0,2 3-1 0 0,-130 80 1 0 0,189-104-933 0 0,-1 1 1 0 0,2 1-1 0 0,0 1 1 0 0,1 1-1 0 0,-27 31 1 0 0,39-42-242 0 0,1 1 0 0 0,0 0 0 0 0,0 0 1 0 0,1 0-1 0 0,-1 0 0 0 0,1 0 0 0 0,1 1 1 0 0,-1-1-1 0 0,1 1 0 0 0,0 0 0 0 0,1 0 1 0 0,0 0-1 0 0,0 0 0 0 0,0 0 1 0 0,1 0-1 0 0,0 0 0 0 0,0 0 0 0 0,1 0 1 0 0,0 0-1 0 0,0 0 0 0 0,1 0 0 0 0,0-1 1 0 0,2 8-1 0 0,4 3 47 0 0,0-1-1 0 0,2 0 1 0 0,-1 0 0 0 0,2-1 0 0 0,17 20-1 0 0,69 64 581 0 0,-66-70-478 0 0,-10-9-91 0 0,2-2 0 0 0,0 0 0 0 0,1-2 0 0 0,1 0 0 0 0,1-2 0 0 0,41 17 0 0 0,171 48 588 0 0,-153-54-601 0 0,9-1 7 0 0,108 14 0 0 0,-117-24-108 0 0,35 3-39 0 0,127 2 0 0 0,122-16 0 0 0,-226-4 0 0 0,29 1 0 0 0,-57-1 0 0 0,59 1 0 0 0,-58 0 0 0 0,302-7 0 0 0,-142-4 0 0 0,111-22 0 0 0,-352 30 0 0 0,361-34 0 0 0,108-5 0 0 0,-417 34 0 0 0,0-3 0 0 0,-1-4 0 0 0,0-4 0 0 0,-1-4 0 0 0,121-49 0 0 0,576-220 0 0 0,-762 286 0 0 0,146-53 0 0 0,-136 46 0 0 0,0-1 0 0 0,-2-1 0 0 0,38-27 0 0 0,-59 37 0 0 0,5-3 0 0 0,-1 0 0 0 0,1-1 0 0 0,-1-1 0 0 0,17-19 0 0 0,-26 25 0 0 0,1 0 0 0 0,0 0 0 0 0,-1-1 0 0 0,0 1 0 0 0,0 0 0 0 0,0-1 0 0 0,-1 0 0 0 0,1 1 0 0 0,-1-1 0 0 0,0 0 0 0 0,0 1 0 0 0,-1-1 0 0 0,0 0 0 0 0,0 0 0 0 0,0 0 0 0 0,0 1 0 0 0,0-1 0 0 0,-3-8 0 0 0,0-2 0 0 0,-2 0 0 0 0,1 1 0 0 0,-2-1 0 0 0,0 1 0 0 0,-1 0 0 0 0,0 0 0 0 0,-1 1 0 0 0,-14-19 0 0 0,7 14 0 0 0,0 1 0 0 0,-1 1 0 0 0,-1 1 0 0 0,0 0 0 0 0,-23-14 0 0 0,-6 0 0 0 0,-1 3 0 0 0,-1 2 0 0 0,-1 3 0 0 0,-59-19 0 0 0,-14 4 0 0 0,-1 6 0 0 0,-219-26 0 0 0,-300 4 0 0 0,227 41 0 0 0,-889 35 0 0 0,1003-3 0 0 0,-309 49 0 0 0,186-10 0 0 0,-247 33 0 0 0,634-89 26 0 0,18-3-87 0 0,1 1 1 0 0,-31 8-1 0 0,60-2-1832 0 0,-3-6 631 0 0,-1 0 0 0 0,1 0 0 0 0,-1 0 0 0 0,1-1 0 0 0,0-1 0 0 0,-1 1-1 0 0,13-2 1 0 0,-14 1 918 0 0,41-2-3131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7.620"/>
    </inkml:context>
    <inkml:brush xml:id="br0">
      <inkml:brushProperty name="width" value="0.05" units="cm"/>
      <inkml:brushProperty name="height" value="0.05" units="cm"/>
    </inkml:brush>
  </inkml:definitions>
  <inkml:trace contextRef="#ctx0" brushRef="#br0">222 151 780 0 0,'1'3'423'0'0,"0"1"-1"0"0,0 0 1 0 0,0-1 0 0 0,-1 1-1 0 0,1 0 1 0 0,-1-1-1 0 0,0 1 1 0 0,0 0 0 0 0,0-1-1 0 0,0 1 1 0 0,0 0-1 0 0,-1-1 1 0 0,0 1 0 0 0,-2 6-1 0 0,-2 5 713 0 0,-1 0 0 0 0,-9 15 0 0 0,7-15-206 0 0,-3 9 592 0 0,-1-1 1 0 0,-1 0-1 0 0,-1 0 0 0 0,-1-2 1 0 0,-1 1-1 0 0,-1-2 0 0 0,-24 22 0 0 0,40-41-1354 0 0,0 0-1 0 0,1 0 0 0 0,-1 0 0 0 0,0 0 0 0 0,0 0 0 0 0,0-1 0 0 0,0 1 0 0 0,0 0 0 0 0,0-1 0 0 0,0 1 0 0 0,-1-1 0 0 0,1 1 0 0 0,0-1 0 0 0,0 1 1 0 0,0-1-1 0 0,-1 0 0 0 0,1 0 0 0 0,0 0 0 0 0,0 1 0 0 0,0-1 0 0 0,-1 0 0 0 0,1-1 0 0 0,0 1 0 0 0,0 0 0 0 0,-1 0 0 0 0,1 0 0 0 0,0-1 0 0 0,-2 0 1 0 0,2 0-28 0 0,0-1 1 0 0,-1 1 0 0 0,1-1 0 0 0,0 1 0 0 0,0-1-1 0 0,0 0 1 0 0,0 0 0 0 0,0 0 0 0 0,1 1 0 0 0,-1-1-1 0 0,0 0 1 0 0,1 0 0 0 0,-1 0 0 0 0,1 0 0 0 0,0 0-1 0 0,0-4 1 0 0,-1-5 128 0 0,1-1 0 0 0,0 1 0 0 0,3-20 1 0 0,-2 25-182 0 0,0 1 1 0 0,1-1 0 0 0,-1 1 0 0 0,1 0 0 0 0,0-1 0 0 0,0 1-1 0 0,1 0 1 0 0,-1 0 0 0 0,7-7 0 0 0,-9 11-88 0 0,1 0 0 0 0,0 0 0 0 0,0 1 0 0 0,0-1 0 0 0,1 0 0 0 0,-1 1 0 0 0,0-1 0 0 0,0 1 0 0 0,0-1 0 0 0,0 1 0 0 0,1-1 0 0 0,-1 1 0 0 0,0 0 0 0 0,0 0 0 0 0,1-1 0 0 0,-1 1 0 0 0,0 0 0 0 0,0 0 0 0 0,1 0 0 0 0,-1 1 0 0 0,0-1 0 0 0,0 0 0 0 0,1 0 0 0 0,-1 1 0 0 0,0-1 0 0 0,0 0 0 0 0,0 1 0 0 0,1-1 0 0 0,-1 1 0 0 0,0 0 0 0 0,0-1 0 0 0,0 1 0 0 0,1 1 0 0 0,6 4 0 0 0,0-1 0 0 0,-1 2 0 0 0,9 8 0 0 0,-9-9 0 0 0,-1 0 0 0 0,24 22 0 0 0,51 39 0 0 0,-71-60 0 0 0,-1-1 0 0 0,1 0 0 0 0,0-1 0 0 0,0 0 0 0 0,1 0 0 0 0,0-1 0 0 0,-1 0 0 0 0,1-1 0 0 0,0-1 0 0 0,20 3 0 0 0,-26-5 0 0 0,-1 1 0 0 0,1-2 0 0 0,0 1 0 0 0,-1 0 0 0 0,1-1 0 0 0,-1 0 0 0 0,1 0 0 0 0,-1 0 0 0 0,1-1 0 0 0,-1 1 0 0 0,0-1 0 0 0,1 0 0 0 0,-1 0 0 0 0,0-1 0 0 0,0 1 0 0 0,3-4 0 0 0,-2 2 0 0 0,-1 0 0 0 0,-1-1 0 0 0,1 1 0 0 0,-1-1 0 0 0,1 0 0 0 0,-1 0 0 0 0,-1 0 0 0 0,1-1 0 0 0,-1 1 0 0 0,0-1 0 0 0,2-6 0 0 0,0-10 0 0 0,0 0 0 0 0,-2 0 0 0 0,-1-1 0 0 0,0 1 0 0 0,-4-32 0 0 0,2 25 0 0 0,-2 0 0 0 0,-1 0 0 0 0,-2 0 0 0 0,0 0 0 0 0,-2 1 0 0 0,-18-43 0 0 0,25 69-160 0 0,0 0-1 0 0,-1 0 1 0 0,1 0-1 0 0,-1 0 1 0 0,1 0-1 0 0,-1 0 1 0 0,0 0-1 0 0,0 0 1 0 0,0 1 0 0 0,0-1-1 0 0,0 1 1 0 0,0 0-1 0 0,-4-2 1 0 0,-5 15-10228 0 0,8-3 6937 0 0</inkml:trace>
  <inkml:trace contextRef="#ctx0" brushRef="#br0" timeOffset="1">197 862 10609 0 0,'-2'3'1059'0'0,"-9"17"8750"0"0,11-19-9652 0 0,0 0-1 0 0,0-1 1 0 0,0 1-1 0 0,1-1 1 0 0,-1 1 0 0 0,0-1-1 0 0,0 1 1 0 0,0-1-1 0 0,0 1 1 0 0,0-1-1 0 0,1 0 1 0 0,-1 1 0 0 0,0-1-1 0 0,0 1 1 0 0,1-1-1 0 0,-1 1 1 0 0,0-1 0 0 0,1 0-1 0 0,-1 1 1 0 0,0-1-1 0 0,1 0 1 0 0,-1 1 0 0 0,1-1-1 0 0,-1 0 1 0 0,1 1-1 0 0,-1-1 1 0 0,0 0 0 0 0,1 0-1 0 0,-1 0 1 0 0,1 0-1 0 0,-1 1 1 0 0,1-1 0 0 0,-1 0-1 0 0,1 0 1 0 0,-1 0-1 0 0,1 0 1 0 0,-1 0 0 0 0,1 0-1 0 0,-1 0 1 0 0,1 0-1 0 0,-1 0 1 0 0,2-1 0 0 0,42 3 2057 0 0,47-5 0 0 0,43-10-2426 0 0,-58 4-1620 0 0,-65 9-6916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5.628"/>
    </inkml:context>
    <inkml:brush xml:id="br0">
      <inkml:brushProperty name="width" value="0.05" units="cm"/>
      <inkml:brushProperty name="height" value="0.05" units="cm"/>
    </inkml:brush>
  </inkml:definitions>
  <inkml:trace contextRef="#ctx0" brushRef="#br0">4 15 420 0 0,'-3'-15'15137'0'0,"7"26"-11819"0"0,4 14-4441 0 0,-5-12 3193 0 0,43 321 2294 0 0,-43-314-4088 0 0,-2 0 1 0 0,-1 22-1 0 0,-1-25-3520 0 0,-1-1-3676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6.412"/>
    </inkml:context>
    <inkml:brush xml:id="br0">
      <inkml:brushProperty name="width" value="0.05" units="cm"/>
      <inkml:brushProperty name="height" value="0.05" units="cm"/>
    </inkml:brush>
  </inkml:definitions>
  <inkml:trace contextRef="#ctx0" brushRef="#br0">0 5 172 0 0,'1'-4'10816'0'0,"5"22"-7783"0"0,5 27-1697 0 0,-2 22 441 0 0,1 34 286 0 0,-3-31-895 0 0,-2-23-436 0 0,4 12 683 0 0,-4-31-2811 0 0,-1 0-6848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7.070"/>
    </inkml:context>
    <inkml:brush xml:id="br0">
      <inkml:brushProperty name="width" value="0.05" units="cm"/>
      <inkml:brushProperty name="height" value="0.05" units="cm"/>
    </inkml:brush>
  </inkml:definitions>
  <inkml:trace contextRef="#ctx0" brushRef="#br0">1 0 496 0 0,'-1'1'9984'0'0,"2"13"-9346"0"0,7 32 2608 0 0,3 69-1 0 0,-9 45-2295 0 0,-3-110-2233 0 0,1-46 1006 0 0,-1 0-1042 0 0,1 9-4752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7.703"/>
    </inkml:context>
    <inkml:brush xml:id="br0">
      <inkml:brushProperty name="width" value="0.05" units="cm"/>
      <inkml:brushProperty name="height" value="0.05" units="cm"/>
    </inkml:brush>
  </inkml:definitions>
  <inkml:trace contextRef="#ctx0" brushRef="#br0">1 1 648 0 0,'10'47'8268'0'0,"-3"4"-3921"0"0,4 118-2391 0 0,-7-99-421 0 0,-3-51-1648 0 0,2 32 230 0 0,-3-17-6504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8.368"/>
    </inkml:context>
    <inkml:brush xml:id="br0">
      <inkml:brushProperty name="width" value="0.05" units="cm"/>
      <inkml:brushProperty name="height" value="0.05" units="cm"/>
    </inkml:brush>
  </inkml:definitions>
  <inkml:trace contextRef="#ctx0" brushRef="#br0">0 4 760 0 0,'3'-4'10721'0'0,"4"21"-7914"0"0,4 25-1804 0 0,9 151 3202 0 0,-10-84-3310 0 0,-10-98-1911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8.905"/>
    </inkml:context>
    <inkml:brush xml:id="br0">
      <inkml:brushProperty name="width" value="0.05" units="cm"/>
      <inkml:brushProperty name="height" value="0.05" units="cm"/>
    </inkml:brush>
  </inkml:definitions>
  <inkml:trace contextRef="#ctx0" brushRef="#br0">3 3 260 0 0,'-2'-3'10697'0'0,"21"140"-4610"0"0,-17-90-7126 0 0,-1 0-4298 0 0,-1-43 3510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5:59.852"/>
    </inkml:context>
    <inkml:brush xml:id="br0">
      <inkml:brushProperty name="width" value="0.05" units="cm"/>
      <inkml:brushProperty name="height" value="0.05" units="cm"/>
    </inkml:brush>
  </inkml:definitions>
  <inkml:trace contextRef="#ctx0" brushRef="#br0">0 15 484 0 0,'1'-14'14576'0'0,"2"19"-14093"0"0,0-1-1 0 0,0 1 1 0 0,-1 1-1 0 0,1-1 1 0 0,-1 0-1 0 0,0 1 1 0 0,2 9-1 0 0,7 47 1498 0 0,-5-24-1015 0 0,8 88 1826 0 0,-11-93-1496 0 0,-3-31-443 0 0,0-7-3173 0 0,-1 0 1694 0 0,0-5-72 0 0,3-1-6125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25.720"/>
    </inkml:context>
    <inkml:brush xml:id="br0">
      <inkml:brushProperty name="width" value="0.05" units="cm"/>
      <inkml:brushProperty name="height" value="0.05" units="cm"/>
      <inkml:brushProperty name="color" value="#E71224"/>
    </inkml:brush>
  </inkml:definitions>
  <inkml:trace contextRef="#ctx0" brushRef="#br0">4 54 184 0 0,'-4'-11'19943'0'0,"5"10"-19336"0"0,10-2 138 0 0,1 1-1 0 0,0 0 1 0 0,0 0 0 0 0,0 1 0 0 0,18 1 0 0 0,3 0 23 0 0,189-1 1808 0 0,-103 3-1702 0 0,-15-1-386 0 0,129-3 600 0 0,70-3-478 0 0,-240 5-506 0 0,353-22 952 0 0,-380 20-1056 0 0,-28 1 0 0 0,-2 1 0 0 0,1-1 0 0 0,-1 0 0 0 0,0 1-165 0 0,-4 0-645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46.144"/>
    </inkml:context>
    <inkml:brush xml:id="br0">
      <inkml:brushProperty name="width" value="0.05" units="cm"/>
      <inkml:brushProperty name="height" value="0.05" units="cm"/>
      <inkml:brushProperty name="color" value="#5B2D90"/>
    </inkml:brush>
  </inkml:definitions>
  <inkml:trace contextRef="#ctx0" brushRef="#br0">134 95 336 0 0,'23'-17'6552'0'0,"-22"15"-5731"0"0,0 0-5 0 0,0 1 0 0 0,0-1 0 0 0,0 1 0 0 0,-1-1 0 0 0,1 1 0 0 0,0-1 1 0 0,-1 0-1 0 0,1 1 0 0 0,-1-1 0 0 0,1-3 0 0 0,-1 5-689 0 0,-1-1 0 0 0,1 1-1 0 0,-1-1 1 0 0,1 0 0 0 0,-1 1 0 0 0,0-1 0 0 0,1 1 0 0 0,-1 0 0 0 0,1-1-1 0 0,-1 1 1 0 0,0-1 0 0 0,1 1 0 0 0,-1 0 0 0 0,0 0 0 0 0,0-1-1 0 0,1 1 1 0 0,-1 0 0 0 0,0 0 0 0 0,0 0 0 0 0,1 0 0 0 0,-1 0 0 0 0,0 0-1 0 0,0 0 1 0 0,1 0 0 0 0,-1 0 0 0 0,0 0 0 0 0,0 0 0 0 0,0 1 0 0 0,-3-1 102 0 0,-1 0 1 0 0,1 1 0 0 0,-1-1 0 0 0,1 1 0 0 0,0 0 0 0 0,-1 1-1 0 0,1-1 1 0 0,0 1 0 0 0,0 0 0 0 0,0 0 0 0 0,0 0 0 0 0,0 0-1 0 0,1 1 1 0 0,-1-1 0 0 0,1 1 0 0 0,-1 0 0 0 0,1 0 0 0 0,0 1-1 0 0,0-1 1 0 0,1 0 0 0 0,-1 1 0 0 0,1 0 0 0 0,-1 0 0 0 0,-2 6-1 0 0,5-9-185 0 0,0 1-1 0 0,0-1 0 0 0,0 0 1 0 0,0 0-1 0 0,1 1 0 0 0,-1-1 1 0 0,0 0-1 0 0,1 0 0 0 0,-1 0 1 0 0,1 1-1 0 0,-1-1 0 0 0,1 0 1 0 0,-1 0-1 0 0,1 0 0 0 0,0 0 1 0 0,-1 0-1 0 0,1 0 0 0 0,0 0 1 0 0,0 0-1 0 0,0 0 0 0 0,0-1 1 0 0,0 1-1 0 0,0 0 0 0 0,0 0 1 0 0,2 0-1 0 0,1 2 29 0 0,0-1 0 0 0,0 0 0 0 0,0 0 1 0 0,0 0-1 0 0,8 2 0 0 0,-8-3-62 0 0,1-1 1 0 0,-1 0-1 0 0,1 0 0 0 0,-1 0 1 0 0,1 0-1 0 0,-1 0 1 0 0,0-1-1 0 0,1 0 0 0 0,-1 0 1 0 0,0 0-1 0 0,1-1 0 0 0,-1 1 1 0 0,0-1-1 0 0,0 0 1 0 0,0 0-1 0 0,6-5 0 0 0,-7 6-3 0 0,-1-1-1 0 0,0 0 1 0 0,0 0-1 0 0,1 0 1 0 0,-1 0-1 0 0,0 0 1 0 0,-1-1-1 0 0,1 1 1 0 0,0 0 0 0 0,-1-1-1 0 0,1 1 1 0 0,-1-1-1 0 0,0 0 1 0 0,0 1-1 0 0,0-1 1 0 0,0 0-1 0 0,0 0 1 0 0,-1 0-1 0 0,1 0 1 0 0,-1 0-1 0 0,0 1 1 0 0,1-1-1 0 0,-1 0 1 0 0,-1 0-1 0 0,0-5 1 0 0,1 7 31 0 0,0 0 1 0 0,0 0-1 0 0,-1-1 1 0 0,1 1-1 0 0,0 0 0 0 0,-1 0 1 0 0,1 0-1 0 0,-1 0 1 0 0,0 0-1 0 0,1-1 0 0 0,-1 1 1 0 0,0 0-1 0 0,0 1 1 0 0,1-1-1 0 0,-1 0 0 0 0,0 0 1 0 0,0 0-1 0 0,0 0 1 0 0,0 1-1 0 0,0-1 1 0 0,0 0-1 0 0,0 1 0 0 0,-1-1 1 0 0,1 1-1 0 0,0-1 1 0 0,0 1-1 0 0,0 0 0 0 0,-1-1 1 0 0,1 1-1 0 0,0 0 1 0 0,0 0-1 0 0,0 0 0 0 0,-1 0 1 0 0,1 0-1 0 0,0 0 1 0 0,0 0-1 0 0,-1 0 1 0 0,1 1-1 0 0,0-1 0 0 0,0 0 1 0 0,0 1-1 0 0,-1-1 1 0 0,1 1-1 0 0,0-1 0 0 0,-1 2 1 0 0,-2 0 55 0 0,0-1-1 0 0,1 1 1 0 0,-1 1 0 0 0,1-1-1 0 0,0 1 1 0 0,-1-1 0 0 0,1 1-1 0 0,0 0 1 0 0,1 0 0 0 0,-1 0-1 0 0,0 0 1 0 0,-2 5 0 0 0,4-5-113 0 0,0-1 0 0 0,1 1 0 0 0,-1-1 0 0 0,0 1 0 0 0,1 0 1 0 0,0-1-1 0 0,0 1 0 0 0,0 0 0 0 0,0-1 0 0 0,0 1 0 0 0,0 0 0 0 0,1-1 1 0 0,-1 1-1 0 0,1 0 0 0 0,0-1 0 0 0,-1 1 0 0 0,1-1 0 0 0,1 1 0 0 0,-1-1 0 0 0,0 0 1 0 0,0 1-1 0 0,1-1 0 0 0,0 0 0 0 0,-1 0 0 0 0,1 0 0 0 0,0 0 0 0 0,0 0 0 0 0,0-1 1 0 0,0 1-1 0 0,0 0 0 0 0,0-1 0 0 0,1 0 0 0 0,-1 1 0 0 0,0-1 0 0 0,5 2 0 0 0,-6-3-22 0 0,0 0-1 0 0,0 0 1 0 0,0 0-1 0 0,0-1 1 0 0,0 1-1 0 0,0 0 1 0 0,0 0-1 0 0,0 0 0 0 0,0-1 1 0 0,0 1-1 0 0,0-1 1 0 0,0 1-1 0 0,0-1 1 0 0,0 1-1 0 0,0-1 1 0 0,0 1-1 0 0,0-1 0 0 0,-1 0 1 0 0,1 1-1 0 0,0-1 1 0 0,-1 0-1 0 0,1 0 1 0 0,0 0-1 0 0,-1 1 1 0 0,2-3-1 0 0,10-22-582 0 0,-11 22 607 0 0,0 0 1 0 0,0 0-1 0 0,0-1 1 0 0,0 1 0 0 0,-1 0-1 0 0,0-1 1 0 0,1 1-1 0 0,-1 0 1 0 0,-1-1 0 0 0,1 1-1 0 0,0 0 1 0 0,-1-1-1 0 0,0 1 1 0 0,1 0 0 0 0,-2-1-1 0 0,1 1 1 0 0,0 0-1 0 0,0 0 1 0 0,-1 0 0 0 0,0 0-1 0 0,1 0 1 0 0,-1 0-1 0 0,0 1 1 0 0,-1-1-1 0 0,1 1 1 0 0,-3-3 0 0 0,2 3 91 0 0,0 0 0 0 0,0 0 0 0 0,0 0 0 0 0,0 0 0 0 0,-1 1 0 0 0,1 0 0 0 0,0-1 0 0 0,-1 1 0 0 0,1 1 0 0 0,-1-1 0 0 0,1 0 0 0 0,-1 1 0 0 0,0 0 0 0 0,1-1 0 0 0,-1 2 0 0 0,1-1 0 0 0,-1 0 0 0 0,0 1 0 0 0,1-1 0 0 0,-1 1 0 0 0,1 0 0 0 0,-1 0 0 0 0,1 1 0 0 0,-4 1 0 0 0,-1 1 162 0 0,1 0 1 0 0,0 0 0 0 0,1 1-1 0 0,-1 0 1 0 0,-11 11-1 0 0,17-15-183 0 0,-1 1 0 0 0,0 0 0 0 0,0-1 0 0 0,1 1 0 0 0,-1 0 0 0 0,1 0-1 0 0,0 1 1 0 0,-1-1 0 0 0,1 0 0 0 0,0 0 0 0 0,0 0 0 0 0,0 1 0 0 0,1-1-1 0 0,-1 1 1 0 0,1-1 0 0 0,-1 0 0 0 0,1 1 0 0 0,0-1 0 0 0,0 1 0 0 0,0-1-1 0 0,0 1 1 0 0,0-1 0 0 0,1 4 0 0 0,0-4-54 0 0,0 0 0 0 0,0 0 0 0 0,0 0 0 0 0,0 0 0 0 0,0 0 0 0 0,0-1 0 0 0,0 1 0 0 0,1 0 0 0 0,-1-1 0 0 0,1 1 0 0 0,-1-1 0 0 0,1 0 0 0 0,0 1 0 0 0,0-1 0 0 0,-1 0 0 0 0,1 0 0 0 0,0 0 0 0 0,0 0 0 0 0,0 0 0 0 0,0-1 0 0 0,0 1 0 0 0,0-1 0 0 0,0 1 0 0 0,0-1 0 0 0,0 0 0 0 0,0 1 0 0 0,1-1 0 0 0,-1 0 0 0 0,0-1 0 0 0,0 1 0 0 0,4-1 0 0 0,-2 0 0 0 0,1 0 0 0 0,-1 0 0 0 0,0 0 0 0 0,1-1 0 0 0,-1 1 0 0 0,0-1 0 0 0,0 0 0 0 0,0 0 0 0 0,-1-1 0 0 0,1 1 0 0 0,0-1 0 0 0,-1 0 0 0 0,7-6 0 0 0,-8 6-6 0 0,0 1-1 0 0,0-1 1 0 0,0 0 0 0 0,-1 0 0 0 0,1-1-1 0 0,-1 1 1 0 0,1 0 0 0 0,-1 0 0 0 0,0-1-1 0 0,0 1 1 0 0,0-1 0 0 0,-1 1-1 0 0,1 0 1 0 0,-1-1 0 0 0,0 0 0 0 0,0 1-1 0 0,0-1 1 0 0,-1 1 0 0 0,1-1-1 0 0,-1 1 1 0 0,0 0 0 0 0,0-1 0 0 0,0 1-1 0 0,0 0 1 0 0,0-1 0 0 0,-1 1 0 0 0,-1-3-1 0 0,1 3 4 0 0,0 1 0 0 0,0 0 0 0 0,0 0 0 0 0,0 0-1 0 0,0 0 1 0 0,-1 0 0 0 0,1 0 0 0 0,0 1-1 0 0,-1-1 1 0 0,1 1 0 0 0,-1 0 0 0 0,0-1 0 0 0,1 1-1 0 0,-1 0 1 0 0,0 1 0 0 0,0-1 0 0 0,0 0 0 0 0,0 1-1 0 0,1 0 1 0 0,-1 0 0 0 0,0-1 0 0 0,0 2 0 0 0,0-1-1 0 0,0 0 1 0 0,0 1 0 0 0,0-1 0 0 0,1 1 0 0 0,-1 0-1 0 0,0 0 1 0 0,0 0 0 0 0,1 0 0 0 0,-5 2 0 0 0,3-1 12 0 0,1 1 1 0 0,-1-1 0 0 0,1 0 0 0 0,0 1-1 0 0,-1-1 1 0 0,1 1 0 0 0,1 0 0 0 0,-1 0-1 0 0,0 0 1 0 0,1 1 0 0 0,-1-1 0 0 0,1 1 0 0 0,0-1-1 0 0,0 1 1 0 0,0 0 0 0 0,1 0 0 0 0,-2 3-1 0 0,2-4-4 0 0,1 0-1 0 0,-1 0 0 0 0,1 0 0 0 0,-1 0 0 0 0,1 0 1 0 0,0 0-1 0 0,0 0 0 0 0,1-1 0 0 0,-1 1 1 0 0,0 0-1 0 0,1 0 0 0 0,0 0 0 0 0,0 0 0 0 0,-1-1 1 0 0,2 1-1 0 0,-1 0 0 0 0,0-1 0 0 0,0 1 1 0 0,1-1-1 0 0,0 1 0 0 0,-1-1 0 0 0,1 0 1 0 0,0 1-1 0 0,4 2 0 0 0,-2-2-6 0 0,1 1 0 0 0,-1-1 0 0 0,1 0 0 0 0,0-1 1 0 0,0 1-1 0 0,0-1 0 0 0,0 0 0 0 0,0 0 0 0 0,0 0 0 0 0,1-1 0 0 0,-1 0 0 0 0,1 0 1 0 0,-1 0-1 0 0,1-1 0 0 0,-1 0 0 0 0,1 0 0 0 0,-1 0 0 0 0,11-3 0 0 0,-12 2-2 0 0,1 0 0 0 0,-1 0 0 0 0,0-1-1 0 0,0 1 1 0 0,0-1 0 0 0,0 0 0 0 0,0 0-1 0 0,0-1 1 0 0,0 1 0 0 0,-1-1 0 0 0,1 0-1 0 0,-1 0 1 0 0,0 0 0 0 0,0 0 0 0 0,0-1 0 0 0,0 1-1 0 0,0-1 1 0 0,-1 0 0 0 0,0 0 0 0 0,0 1-1 0 0,0-2 1 0 0,0 1 0 0 0,2-8 0 0 0,-3 11 4 0 0,-1-1 1 0 0,1 0 0 0 0,0 1 0 0 0,-1-1 0 0 0,0 0-1 0 0,1 1 1 0 0,-1-1 0 0 0,0 0 0 0 0,0 1-1 0 0,0-1 1 0 0,0 0 0 0 0,0 0 0 0 0,-1 1 0 0 0,1-1-1 0 0,0 0 1 0 0,-1 1 0 0 0,1-1 0 0 0,-1 1-1 0 0,0-1 1 0 0,1 0 0 0 0,-1 1 0 0 0,0-1-1 0 0,0 1 1 0 0,0 0 0 0 0,0-1 0 0 0,0 1 0 0 0,0 0-1 0 0,-1 0 1 0 0,1-1 0 0 0,0 1 0 0 0,-1 0-1 0 0,1 0 1 0 0,0 1 0 0 0,-1-1 0 0 0,1 0 0 0 0,-1 0-1 0 0,0 1 1 0 0,1-1 0 0 0,-1 1 0 0 0,0-1-1 0 0,1 1 1 0 0,-1-1 0 0 0,0 1 0 0 0,1 0 0 0 0,-4 0-1 0 0,0 0 7 0 0,0 0-1 0 0,1 0 0 0 0,-1 1 1 0 0,0-1-1 0 0,0 1 0 0 0,1 0 1 0 0,-1 1-1 0 0,0-1 1 0 0,1 1-1 0 0,-1 0 0 0 0,1 0 1 0 0,0 0-1 0 0,0 0 0 0 0,0 1 1 0 0,-7 5-1 0 0,11-8-6 0 0,-12 16 0 0 0,11-15 0 0 0,1-1 0 0 0,-1 1 0 0 0,1 0 0 0 0,0-1 0 0 0,-1 1 0 0 0,1 0 0 0 0,0-1 0 0 0,0 1 0 0 0,-1 0 0 0 0,1-1 0 0 0,0 1 0 0 0,0 0 0 0 0,0-1 0 0 0,0 1 0 0 0,0 0 0 0 0,0 0 0 0 0,0-1 0 0 0,0 1 0 0 0,0 0 0 0 0,0 0 0 0 0,0-1 0 0 0,1 1 0 0 0,-1 0 0 0 0,0-1 0 0 0,0 1 0 0 0,1 0 0 0 0,-1-1 0 0 0,0 1 0 0 0,1 0 0 0 0,-1-1 0 0 0,1 1 0 0 0,0 0 0 0 0,5 3 0 0 0,1-5 0 0 0,-7 1-17 0 0,1 0 1 0 0,-1 0-1 0 0,0 0 1 0 0,1 0-1 0 0,-1 0 1 0 0,0-1-1 0 0,1 1 1 0 0,-1 0-1 0 0,1 0 1 0 0,-1 0-1 0 0,0-1 1 0 0,1 1-1 0 0,-1 0 0 0 0,0 0 1 0 0,0-1-1 0 0,1 1 1 0 0,-1 0-1 0 0,0-1 1 0 0,1 1-1 0 0,-1 0 1 0 0,0-1-1 0 0,0 1 1 0 0,0 0-1 0 0,1-1 1 0 0,-1 1-1 0 0,0 0 0 0 0,0-1 1 0 0,0 1-1 0 0,0-1 1 0 0,0 1-1 0 0,0 0 1 0 0,0-1-1 0 0,0 1 1 0 0,0-1-1 0 0,0 1 1 0 0,0 0-1 0 0,0-1 1 0 0,0 1-1 0 0,0-1 0 0 0,0 0 1 0 0,1-2-183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3.186"/>
    </inkml:context>
    <inkml:brush xml:id="br0">
      <inkml:brushProperty name="width" value="0.05" units="cm"/>
      <inkml:brushProperty name="height" value="0.05" units="cm"/>
      <inkml:brushProperty name="color" value="#E71224"/>
    </inkml:brush>
  </inkml:definitions>
  <inkml:trace contextRef="#ctx0" brushRef="#br0">378 74 160 0 0,'11'-16'2007'0'0,"-8"13"-1035"0"0,-1-1 0 0 0,0 1 0 0 0,1 0-1 0 0,-1-1 1 0 0,-1 0 0 0 0,4-6 1189 0 0,-20-5 862 0 0,9 13-2665 0 0,0 0 0 0 0,-1 0-1 0 0,1 0 1 0 0,0 1 0 0 0,-1 0 0 0 0,1 0 0 0 0,-1 1 0 0 0,-8 0 0 0 0,-56 6 1089 0 0,60-5-1247 0 0,-27 3 576 0 0,0 2 0 0 0,1 1 0 0 0,-60 20 0 0 0,96-27-756 0 0,-20 10 532 0 0,21-10-497 0 0,-1 1 1 0 0,0-1-1 0 0,0 1 1 0 0,1-1-1 0 0,-1 1 1 0 0,0 0-1 0 0,1-1 1 0 0,-1 1-1 0 0,0 0 1 0 0,1-1 0 0 0,-1 1-1 0 0,1 0 1 0 0,-1 0-1 0 0,1-1 1 0 0,0 1-1 0 0,-1 0 1 0 0,1 0-1 0 0,0 0 1 0 0,-1 0-1 0 0,1 0 1 0 0,0 1-1 0 0,1-2-4 0 0,-1 1 0 0 0,1 0-1 0 0,0 0 1 0 0,0 0-1 0 0,-1-1 1 0 0,1 1-1 0 0,0 0 1 0 0,0-1 0 0 0,0 1-1 0 0,0-1 1 0 0,0 1-1 0 0,0-1 1 0 0,2 1-1 0 0,-2 0 42 0 0,23 9 255 0 0,1-1-1 0 0,0-1 1 0 0,1-2 0 0 0,26 5-1 0 0,15 3 156 0 0,-63-13-472 0 0,51 12 480 0 0,59 24 1 0 0,-99-32-430 0 0,-1 2 1 0 0,1-1-1 0 0,-1 2 1 0 0,-1 0-1 0 0,0 0 1 0 0,0 2-1 0 0,-1-1 1 0 0,0 2-1 0 0,12 11 1 0 0,-22-19-60 0 0,1 0 0 0 0,-1 1 0 0 0,1-1 0 0 0,-1 0 0 0 0,0 1 1 0 0,0-1-1 0 0,0 1 0 0 0,-1-1 0 0 0,1 1 0 0 0,-1 0 0 0 0,0 0 0 0 0,0 0 0 0 0,0-1 0 0 0,0 7 1 0 0,-1-7-12 0 0,-1 0 0 0 0,1 0 1 0 0,-1 0-1 0 0,0 0 0 0 0,0-1 1 0 0,0 1-1 0 0,0 0 0 0 0,0-1 1 0 0,-1 1-1 0 0,1-1 0 0 0,-1 1 1 0 0,0-1-1 0 0,1 1 0 0 0,-1-1 1 0 0,0 0-1 0 0,0 0 1 0 0,-1 0-1 0 0,1 0 0 0 0,0-1 1 0 0,-4 3-1 0 0,-8 5 16 0 0,-1-1 1 0 0,0-1-1 0 0,0 0 0 0 0,0-1 1 0 0,-1-1-1 0 0,0 0 1 0 0,0-1-1 0 0,0-1 0 0 0,-27 2 1 0 0,17-3-137 0 0,0-2 0 0 0,0 0 0 0 0,0-2 0 0 0,0 0 0 0 0,-38-10 0 0 0,38 3-768 0 0,24 8 709 0 0,1 1 0 0 0,0-1 1 0 0,-1 0-1 0 0,1 1 0 0 0,0-1 1 0 0,0 0-1 0 0,-1 0 0 0 0,1 0 1 0 0,0 0-1 0 0,0 0 0 0 0,0 0 1 0 0,0-1-1 0 0,0 1 0 0 0,1 0 1 0 0,-1 0-1 0 0,-1-2 0 0 0,12-3-6222 0 0,1 3 3402 0 0,2 2 429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8.173"/>
    </inkml:context>
    <inkml:brush xml:id="br0">
      <inkml:brushProperty name="width" value="0.05" units="cm"/>
      <inkml:brushProperty name="height" value="0.05" units="cm"/>
    </inkml:brush>
  </inkml:definitions>
  <inkml:trace contextRef="#ctx0" brushRef="#br0">0 26 568 0 0,'1'-2'529'0'0,"7"-21"10736"0"0,-8 26-9722 0 0,3 80 3768 0 0,6 88-740 0 0,-6-151-4238 0 0,0 0 0 0 0,2-1 0 0 0,0 1-1 0 0,1-1 1 0 0,1-1 0 0 0,13 28-1 0 0,-17-42-725 0 0,-1 0-1 0 0,1 0 0 0 0,0 0 0 0 0,1 0 0 0 0,-1 0 0 0 0,5 4 1 0 0,6 1-8035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197"/>
    </inkml:context>
    <inkml:brush xml:id="br0">
      <inkml:brushProperty name="width" value="0.05" units="cm"/>
      <inkml:brushProperty name="height" value="0.05" units="cm"/>
      <inkml:brushProperty name="color" value="#E71224"/>
    </inkml:brush>
  </inkml:definitions>
  <inkml:trace contextRef="#ctx0" brushRef="#br0">214 130 68 0 0,'0'0'1693'0'0,"-2"2"-540"0"0,-3 5-243 0 0,-1 0-1 0 0,1 0 1 0 0,1 0 0 0 0,-1 0-1 0 0,1 1 1 0 0,-3 8 0 0 0,-19 56 3637 0 0,9-22-1618 0 0,6-20-1272 0 0,-1 3 861 0 0,2-11 2841 0 0,10-24-5308 0 0,-1 1 0 0 0,1 0 0 0 0,0-1-1 0 0,0 1 1 0 0,0-1 0 0 0,0 1 0 0 0,0 0-1 0 0,0-1 1 0 0,0 1 0 0 0,0-1 0 0 0,1 1-1 0 0,0-3 1 0 0,0 0 61 0 0,3-82 1095 0 0,-8-135-1 0 0,-8 157-796 0 0,12 63-305 0 0,4 16 10 0 0,7 15 19 0 0,2-1-1 0 0,1-1 0 0 0,0 0 1 0 0,3-1-1 0 0,0-1 0 0 0,30 36 1 0 0,-1-11-333 0 0,97 86 0 0 0,-142-137 175 0 0,1 3-157 0 0,1 0 0 0 0,0 0 1 0 0,0-1-1 0 0,1 1 0 0 0,-1-1 0 0 0,0 0 1 0 0,1 0-1 0 0,-1 0 0 0 0,1 0 0 0 0,0-1 1 0 0,0 0-1 0 0,0 1 0 0 0,4-1 1 0 0,-7-1-57 0 0,-1-3 167 0 0,0 0 0 0 0,-1 0 0 0 0,1 0 0 0 0,-1-1 0 0 0,0 1 0 0 0,0 0 0 0 0,0 0 0 0 0,0 0-1 0 0,0 0 1 0 0,-1 0 0 0 0,1 1 0 0 0,-1-1 0 0 0,0 0 0 0 0,1 1 0 0 0,-4-4 0 0 0,0 2 19 0 0,0-1 0 0 0,0 1 0 0 0,0 0-1 0 0,-1 0 1 0 0,1 0 0 0 0,-12-5 0 0 0,-4 1 6 0 0,-1 0 0 0 0,0 1-1 0 0,-28-5 1 0 0,12 5-17 0 0,-56-5 0 0 0,75 11 50 0 0,0 1 0 0 0,0 1-1 0 0,1 0 1 0 0,-1 2 0 0 0,-21 4-1 0 0,24 0-227 0 0,15-6 205 0 0,1-1 1 0 0,0 0 0 0 0,-1 0 0 0 0,1 1 0 0 0,0-1-1 0 0,-1 0 1 0 0,1 0 0 0 0,0 1 0 0 0,0-1-1 0 0,-1 0 1 0 0,1 1 0 0 0,0-1 0 0 0,0 0-1 0 0,0 1 1 0 0,0-1 0 0 0,-1 1 0 0 0,1-1 0 0 0,0 0-1 0 0,0 1 1 0 0,0-1 0 0 0,0 0 0 0 0,0 1-1 0 0,0-1 1 0 0,0 1 0 0 0,0-1 0 0 0,0 0-1 0 0,0 1 1 0 0,0-1 0 0 0,0 1 0 0 0,1-1 0 0 0,-1 1-1 0 0,1-1-46 0 0,0 1-1 0 0,-1 0 0 0 0,1-1 0 0 0,0 0 1 0 0,0 1-1 0 0,0-1 0 0 0,0 0 1 0 0,0 1-1 0 0,-1-1 0 0 0,1 0 0 0 0,0 0 1 0 0,0 0-1 0 0,0 1 0 0 0,0-1 1 0 0,0 0-1 0 0,2-1 0 0 0,-2 1-89 0 0,21 3-2129 0 0,0-1 0 0 0,0-1 0 0 0,36-3 0 0 0,-20-3-85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554"/>
    </inkml:context>
    <inkml:brush xml:id="br0">
      <inkml:brushProperty name="width" value="0.05" units="cm"/>
      <inkml:brushProperty name="height" value="0.05" units="cm"/>
      <inkml:brushProperty name="color" value="#E71224"/>
    </inkml:brush>
  </inkml:definitions>
  <inkml:trace contextRef="#ctx0" brushRef="#br0">46 6 476 0 0,'-1'-1'463'0'0,"0"0"0"0"0,0 1 0 0 0,-1-1 0 0 0,1 1 0 0 0,0-1 0 0 0,0 1 0 0 0,0 0 0 0 0,-1-1 0 0 0,1 1-1 0 0,0 0 1 0 0,0 0 0 0 0,-1 0 0 0 0,1 0 0 0 0,0 0 0 0 0,0 0 0 0 0,-1 0 0 0 0,1 0 0 0 0,0 0 0 0 0,0 1 0 0 0,-1-1 0 0 0,1 0 0 0 0,0 1 0 0 0,0-1 0 0 0,0 1 0 0 0,-2 0 0 0 0,2 1-90 0 0,0-1 1 0 0,0 1 0 0 0,0-1-1 0 0,0 1 1 0 0,0 0 0 0 0,0-1 0 0 0,0 1-1 0 0,0 0 1 0 0,1-1 0 0 0,-1 1-1 0 0,1 0 1 0 0,-1 0 0 0 0,1 0 0 0 0,-1 3-1 0 0,1 6 452 0 0,0 0-1 0 0,0 0 0 0 0,1 0 1 0 0,3 15-1 0 0,1 1-61 0 0,1 0 0 0 0,0-1 1 0 0,3 0-1 0 0,0 0 0 0 0,22 43 0 0 0,-17-55-3339 0 0,-2-10-6912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894"/>
    </inkml:context>
    <inkml:brush xml:id="br0">
      <inkml:brushProperty name="width" value="0.05" units="cm"/>
      <inkml:brushProperty name="height" value="0.05" units="cm"/>
      <inkml:brushProperty name="color" value="#E71224"/>
    </inkml:brush>
  </inkml:definitions>
  <inkml:trace contextRef="#ctx0" brushRef="#br0">47 134 628 0 0,'-3'-2'521'0'0,"-27"-11"4896"0"0,29 12-4813 0 0,0 1 0 0 0,0-1 0 0 0,0 0-1 0 0,0 0 1 0 0,0 0 0 0 0,0 0 0 0 0,0 0-1 0 0,0 0 1 0 0,0 0 0 0 0,1 0 0 0 0,-1 0 0 0 0,-1-3 1551 0 0,13-10 1993 0 0,3 7-2747 0 0,2 0 0 0 0,-1 2 0 0 0,1-1 0 0 0,28-4 0 0 0,70-6 62 0 0,-78 12-798 0 0,227-30 1701 0 0,-261 33-2787 0 0,0 1 0 0 0,-1 0 0 0 0,1 0 0 0 0,-1 0 0 0 0,1 0 0 0 0,0 1 0 0 0,-1-1 0 0 0,1 0 0 0 0,-1 1 0 0 0,4 0 0 0 0,7 6-8882 0 0,-7-4 6272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409"/>
    </inkml:context>
    <inkml:brush xml:id="br0">
      <inkml:brushProperty name="width" value="0.05" units="cm"/>
      <inkml:brushProperty name="height" value="0.05" units="cm"/>
      <inkml:brushProperty name="color" value="#E71224"/>
    </inkml:brush>
  </inkml:definitions>
  <inkml:trace contextRef="#ctx0" brushRef="#br0">68 0 596 0 0,'-25'5'8597'0'0,"21"0"-7746"0"0,0-1 1 0 0,0 1-1 0 0,1 0 0 0 0,-1 0 1 0 0,1 0-1 0 0,0 0 0 0 0,1 1 1 0 0,-1-1-1 0 0,1 1 0 0 0,0 0 1 0 0,1-1-1 0 0,-1 1 1 0 0,0 9-1 0 0,0 0 32 0 0,1-1 0 0 0,0 1 0 0 0,1 0 0 0 0,3 22 0 0 0,-1-26-652 0 0,0 0 1 0 0,1-1-1 0 0,0 0 0 0 0,1 0 1 0 0,0 0-1 0 0,0 0 0 0 0,10 15 1 0 0,-10-19-119 0 0,0 0 1 0 0,0-1 0 0 0,1 1 0 0 0,-1-1-1 0 0,1 0 1 0 0,0 0 0 0 0,1-1 0 0 0,-1 1 0 0 0,1-1-1 0 0,0 0 1 0 0,0-1 0 0 0,13 6 0 0 0,-17-8-91 0 0,-1 0 0 0 0,1-1 1 0 0,0 1-1 0 0,0-1 1 0 0,0 0-1 0 0,0 1 1 0 0,0-1-1 0 0,0 0 0 0 0,0 0 1 0 0,0 0-1 0 0,0 0 1 0 0,0-1-1 0 0,0 1 1 0 0,0 0-1 0 0,0-1 0 0 0,0 1 1 0 0,-1-1-1 0 0,1 0 1 0 0,0 0-1 0 0,2-1 1 0 0,-1 0-4 0 0,-1 0 1 0 0,0 0 0 0 0,1-1-1 0 0,-1 1 1 0 0,0-1-1 0 0,0 1 1 0 0,0-1 0 0 0,0 0-1 0 0,-1 0 1 0 0,1 0 0 0 0,1-3-1 0 0,1-8 14 0 0,1 0 0 0 0,-2 0 0 0 0,0 0 0 0 0,1-19 0 0 0,-2 22-60 0 0,0 1 0 0 0,-1-1 0 0 0,-1 0 0 0 0,0 0 0 0 0,-1 0 0 0 0,0 0 0 0 0,0 0 0 0 0,-1 0 0 0 0,-1 1 0 0 0,0-1 0 0 0,0 1 0 0 0,-1-1 0 0 0,-7-12 0 0 0,-4-5-2225 0 0,10 17-4727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996"/>
    </inkml:context>
    <inkml:brush xml:id="br0">
      <inkml:brushProperty name="width" value="0.05" units="cm"/>
      <inkml:brushProperty name="height" value="0.05" units="cm"/>
      <inkml:brushProperty name="color" value="#E71224"/>
    </inkml:brush>
  </inkml:definitions>
  <inkml:trace contextRef="#ctx0" brushRef="#br0">47 348 616 0 0,'5'46'8547'0'0,"-5"-30"-2736"0"0,-1-1 3429 0 0,-9-29-8148 0 0,8 12-915 0 0,-3-6 125 0 0,1-1-1 0 0,-1 1 1 0 0,1-1 0 0 0,1 0-1 0 0,0 0 1 0 0,0 0 0 0 0,-2-19-1 0 0,-2-63 752 0 0,7 91-1037 0 0,0-13 117 0 0,1 1 0 0 0,0 0 0 0 0,1 0 0 0 0,0 0 0 0 0,1 0 0 0 0,0 0 0 0 0,0 1-1 0 0,2 0 1 0 0,-1-1 0 0 0,13-19 0 0 0,-14 25-96 0 0,1 0 0 0 0,0 1 0 0 0,0 0 0 0 0,0 0-1 0 0,0 0 1 0 0,1 0 0 0 0,0 1 0 0 0,0 0 0 0 0,0 0 0 0 0,0 0-1 0 0,1 0 1 0 0,-1 1 0 0 0,1 0 0 0 0,0 0 0 0 0,0 1 0 0 0,0 0-1 0 0,0 0 1 0 0,1 0 0 0 0,-1 0 0 0 0,0 1 0 0 0,12 0 0 0 0,-15 0-24 0 0,0 1 1 0 0,-1 0 0 0 0,1 0-1 0 0,0 1 1 0 0,-1-1 0 0 0,1 0 0 0 0,0 1-1 0 0,-1 0 1 0 0,1 0 0 0 0,-1-1 0 0 0,1 1-1 0 0,-1 1 1 0 0,1-1 0 0 0,-1 0-1 0 0,0 1 1 0 0,0-1 0 0 0,1 1 0 0 0,-1 0-1 0 0,0-1 1 0 0,-1 1 0 0 0,1 0 0 0 0,0 0-1 0 0,0 0 1 0 0,-1 1 0 0 0,1-1-1 0 0,-1 0 1 0 0,0 1 0 0 0,0-1 0 0 0,0 0-1 0 0,0 1 1 0 0,0-1 0 0 0,0 1-1 0 0,0 4 1 0 0,0 0-1 0 0,-1 0-1 0 0,0 0 0 0 0,0 0 0 0 0,-1 0 1 0 0,1 0-1 0 0,-2 0 0 0 0,1 0 0 0 0,-1 0 1 0 0,0 0-1 0 0,0 0 0 0 0,-6 11 1 0 0,-1-3-2 0 0,-1 1 0 0 0,-1-1 1 0 0,0-1-1 0 0,-1 0 1 0 0,-20 18-1 0 0,-10 11-348 0 0,42-43 324 0 0,0 1 0 0 0,0-1 0 0 0,-1 0 0 0 0,1 0 0 0 0,0 1 0 0 0,0-1 0 0 0,0 0 0 0 0,-1 1 0 0 0,1-1 0 0 0,0 0 0 0 0,0 1 0 0 0,0-1 0 0 0,0 0 0 0 0,0 1 0 0 0,0-1 0 0 0,0 0 0 0 0,0 1 0 0 0,0-1 0 0 0,0 0 0 0 0,0 1 0 0 0,0-1 0 0 0,0 0 0 0 0,0 1 0 0 0,0-1 0 0 0,0 0 0 0 0,0 1 0 0 0,0-1 0 0 0,0 0 0 0 0,1 1 0 0 0,-1-1 0 0 0,0 0 0 0 0,0 1 0 0 0,14 9-181 0 0,23 3 126 0 0,-31-12 43 0 0,46 17 248 0 0,-1 2-1 0 0,51 27 1 0 0,-95-43-782 0 0,0-1 1 0 0,1 0-1 0 0,-1 0 1 0 0,1-1-1 0 0,11 2 1 0 0,22 0-10180 0 0,-29-5 7745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6.755"/>
    </inkml:context>
    <inkml:brush xml:id="br0">
      <inkml:brushProperty name="width" value="0.05" units="cm"/>
      <inkml:brushProperty name="height" value="0.05" units="cm"/>
      <inkml:brushProperty name="color" value="#E71224"/>
    </inkml:brush>
  </inkml:definitions>
  <inkml:trace contextRef="#ctx0" brushRef="#br0">269 226 868 0 0,'0'0'1436'0'0,"-13"22"7588"0"0,9-6-4667 0 0,-13 28 1 0 0,4-10-621 0 0,-5 1 3380 0 0,16-40-6660 0 0,0 1-316 0 0,0 0-1 0 0,0 1 1 0 0,0-1 0 0 0,1 0 0 0 0,-1 0 0 0 0,1-1 0 0 0,0 1 0 0 0,1 0 0 0 0,-1-8 0 0 0,1-75-137 0 0,0 39-4 0 0,-1-1 0 0 0,-8-54 0 0 0,8 69 0 0 0,1 33 0 0 0,0 1 0 0 0,0 0 0 0 0,0 0 0 0 0,0 0 0 0 0,0 0 0 0 0,0 0 0 0 0,1 0 0 0 0,-1-1 0 0 0,0 1 0 0 0,0 0 0 0 0,0 0 0 0 0,0 0 0 0 0,0 0 0 0 0,0 0 0 0 0,1 0 0 0 0,-1 0 0 0 0,0 0 0 0 0,0 0 0 0 0,0-1 0 0 0,0 1 0 0 0,1 0 0 0 0,-1 0 0 0 0,0 0 0 0 0,0 0 0 0 0,0 0 0 0 0,0 0 0 0 0,1 0 0 0 0,-1 0 0 0 0,0 0 0 0 0,0 0 0 0 0,0 0 0 0 0,0 0 0 0 0,0 0 0 0 0,1 0 0 0 0,-1 1 0 0 0,0-1 0 0 0,0 0 0 0 0,0 0 0 0 0,0 0 0 0 0,1 0 0 0 0,-1 0 0 0 0,0 0 0 0 0,0 0 0 0 0,0 0 0 0 0,0 0 0 0 0,0 1 0 0 0,0-1 0 0 0,0 0 0 0 0,1 0 0 0 0,-1 0 0 0 0,0 0 0 0 0,0 0 0 0 0,0 1 0 0 0,8 5 0 0 0,-8-6 0 0 0,7 8 0 0 0,0 1 0 0 0,0 0 0 0 0,-1 0 0 0 0,8 14 0 0 0,1 3 0 0 0,9 8-6 0 0,1 0-1 0 0,43 44 1 0 0,-50-60-10 0 0,1-1 0 0 0,1 0 0 0 0,0-2 0 0 0,1 0 0 0 0,33 16 0 0 0,-52-30-64 0 0,0 0 1 0 0,-1 0-1 0 0,1 0 0 0 0,1-1 0 0 0,-1 1 0 0 0,0-1 0 0 0,0 1 1 0 0,0-1-1 0 0,0 0 0 0 0,0 0 0 0 0,0 1 0 0 0,3-2 0 0 0,-3 1-48 0 0,1-2-63 0 0,-3 2 183 0 0,0 0-1 0 0,1 0 0 0 0,-1-1 0 0 0,0 1 0 0 0,1 0 0 0 0,-1 0 1 0 0,0 0-1 0 0,0 0 0 0 0,1 0 0 0 0,-1 0 0 0 0,0-1 1 0 0,0 1-1 0 0,1 0 0 0 0,-1 0 0 0 0,0 0 0 0 0,0 0 0 0 0,0-1 1 0 0,0 1-1 0 0,1 0 0 0 0,-1 0 0 0 0,0-1 0 0 0,0 1 0 0 0,0 0 1 0 0,0 0-1 0 0,0-1 0 0 0,1 1 0 0 0,-1 0 0 0 0,0 0 0 0 0,0-1 1 0 0,0 1-1 0 0,0 0 0 0 0,0-1 0 0 0,0 1 0 0 0,0 0 0 0 0,0 0 1 0 0,0-1-1 0 0,0 1 0 0 0,0 0 0 0 0,0 0 0 0 0,0-1 0 0 0,-1 1 1 0 0,1 0-1 0 0,0-1 0 0 0,0 1 0 0 0,-2-3-11 0 0,1 0 0 0 0,-1 1 0 0 0,0-1 0 0 0,0 1 0 0 0,-1 0-1 0 0,1-1 1 0 0,0 1 0 0 0,-1 0 0 0 0,1 0 0 0 0,-1 1 0 0 0,0-1 0 0 0,0 0 0 0 0,1 1-1 0 0,-1 0 1 0 0,0 0 0 0 0,-5-2 0 0 0,-8-1-37 0 0,-30-6 1 0 0,37 8 43 0 0,-30-4-31 0 0,-1 1 1 0 0,0 1-1 0 0,0 3 1 0 0,0 1-1 0 0,0 2 0 0 0,0 2 1 0 0,1 1-1 0 0,-71 20 0 0 0,109-25-3 0 0,1-1-1 0 0,0 1 0 0 0,-1 0 0 0 0,1 0 0 0 0,-1 0 0 0 0,1 1 0 0 0,0-1 0 0 0,-1 0 1 0 0,1 0-1 0 0,0 0 0 0 0,-1 0 0 0 0,1 0 0 0 0,0 0 0 0 0,-1 0 0 0 0,1 1 0 0 0,0-1 1 0 0,-1 0-1 0 0,1 0 0 0 0,0 0 0 0 0,-1 1 0 0 0,1-1 0 0 0,0 0 0 0 0,0 1 0 0 0,-1-1 0 0 0,1 0 1 0 0,0 0-1 0 0,0 1 0 0 0,0-1 0 0 0,0 0 0 0 0,-1 1 0 0 0,1-1 0 0 0,0 0 0 0 0,0 1 1 0 0,0-1-1 0 0,0 0 0 0 0,0 1 0 0 0,0-1 0 0 0,0 1 0 0 0,0-1 0 0 0,0 1 0 0 0,15 8-1158 0 0,31 3-1706 0 0,24 1-4016 0 0,-33-9 4009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452"/>
    </inkml:context>
    <inkml:brush xml:id="br0">
      <inkml:brushProperty name="width" value="0.05" units="cm"/>
      <inkml:brushProperty name="height" value="0.05" units="cm"/>
      <inkml:brushProperty name="color" value="#E71224"/>
    </inkml:brush>
  </inkml:definitions>
  <inkml:trace contextRef="#ctx0" brushRef="#br0">432 43 624 0 0,'-5'-4'913'0'0,"0"0"1"0"0,0 0-1 0 0,0 0 1 0 0,0 0-1 0 0,-1 1 1 0 0,1 0-1 0 0,-1 0 0 0 0,0 0 1 0 0,0 1-1 0 0,0 0 1 0 0,0 0-1 0 0,-10-1 1 0 0,10 2-273 0 0,-1 1 0 0 0,0 0 1 0 0,0 0-1 0 0,1 1 1 0 0,-1 0-1 0 0,0 0 1 0 0,-10 3-1 0 0,-16 6 1133 0 0,1 2 0 0 0,-49 24 0 0 0,66-28-1080 0 0,1 1 0 0 0,0 0 0 0 0,0 1 0 0 0,1 0-1 0 0,0 1 1 0 0,1 0 0 0 0,-15 18 0 0 0,25-27-651 0 0,0 1-1 0 0,0-1 0 0 0,1 0 1 0 0,-1 0-1 0 0,1 1 1 0 0,0-1-1 0 0,0 1 0 0 0,0-1 1 0 0,0 1-1 0 0,0 0 1 0 0,0-1-1 0 0,1 1 0 0 0,-1 0 1 0 0,1 0-1 0 0,0-1 1 0 0,0 1-1 0 0,0 0 0 0 0,0 0 1 0 0,1 4-1 0 0,1-3 69 0 0,-1-1 1 0 0,0 1-1 0 0,1-1 0 0 0,0 1 0 0 0,0-1 0 0 0,0 0 1 0 0,1 0-1 0 0,-1 0 0 0 0,0 0 0 0 0,1 0 0 0 0,0 0 0 0 0,5 3 1 0 0,3 2 134 0 0,0-1 0 0 0,0-1 1 0 0,1 1-1 0 0,0-2 0 0 0,0 0 0 0 0,1 0 1 0 0,14 3-1 0 0,-11-5-959 0 0,-1 0 1 0 0,1-1-1 0 0,0 0 0 0 0,0-1 1 0 0,0-1-1 0 0,0-1 0 0 0,22-3 1 0 0,-27 2 127 0 0,0-1-1 0 0,0 0 1 0 0,0 0 0 0 0,-1-1 0 0 0,1-1 0 0 0,-1 0-1 0 0,0 0 1 0 0,0-1 0 0 0,-1 0 0 0 0,18-15 0 0 0,-4 0-1781 0 0,28-34 0 0 0,-24 19 3284 0 0,-27 36-772 0 0,0-1 0 0 0,0 1 1 0 0,0 0-1 0 0,0 0 0 0 0,0 0 0 0 0,0-1 0 0 0,1 1 1 0 0,-1 0-1 0 0,0 0 0 0 0,0 0 0 0 0,0 0 0 0 0,0-1 1 0 0,1 1-1 0 0,-1 0 0 0 0,0 0 0 0 0,0 0 0 0 0,1 0 1 0 0,-1 0-1 0 0,0 0 0 0 0,0-1 0 0 0,0 1 1 0 0,1 0-1 0 0,-1 0 0 0 0,0 0 0 0 0,0 0 0 0 0,1 0 1 0 0,-1 0-1 0 0,0 0 0 0 0,0 0 0 0 0,1 0 0 0 0,-1 0 1 0 0,0 0-1 0 0,1 1 0 0 0,6 6 2533 0 0,9 23-1037 0 0,-6-11-472 0 0,-4-9-1319 0 0,1-2 0 0 0,0 1 0 0 0,12 11 1 0 0,-15-17-1368 0 0,1 1 1 0 0,-1-1 0 0 0,1 0 0 0 0,-1 0-1 0 0,9 3 1 0 0,-3-3-1502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793"/>
    </inkml:context>
    <inkml:brush xml:id="br0">
      <inkml:brushProperty name="width" value="0.05" units="cm"/>
      <inkml:brushProperty name="height" value="0.05" units="cm"/>
      <inkml:brushProperty name="color" value="#E71224"/>
    </inkml:brush>
  </inkml:definitions>
  <inkml:trace contextRef="#ctx0" brushRef="#br0">187 285 688 0 0,'-29'-51'4367'0'0,"-65"-82"0"0"0,80 115-2922 0 0,6 9 287 0 0,0-1 1 0 0,0 0-1 0 0,1-1 1 0 0,-10-19-1 0 0,17 30-1629 0 0,0 0-1 0 0,0 0 1 0 0,-1-1-1 0 0,1 1 1 0 0,0 0 0 0 0,0-1-1 0 0,0 1 1 0 0,0 0-1 0 0,0-1 1 0 0,0 1-1 0 0,0-1 1 0 0,-1 1-1 0 0,1 0 1 0 0,0-1 0 0 0,0 1-1 0 0,0 0 1 0 0,0-1-1 0 0,1 1 1 0 0,-1 0-1 0 0,0-1 1 0 0,0 1 0 0 0,0 0-1 0 0,0-1 1 0 0,0 1-1 0 0,0-1 1 0 0,0 1-1 0 0,1 0 1 0 0,-1 0-1 0 0,0-1 1 0 0,0 1 0 0 0,0 0-1 0 0,1-1 1 0 0,-1 1-1 0 0,0 0 1 0 0,1 0-1 0 0,-1-1 1 0 0,0 1 0 0 0,1 0-1 0 0,16 0 1707 0 0,16 12-809 0 0,-8 2-1722 0 0,-1 1 0 0 0,0 1 0 0 0,-1 1 0 0 0,22 22 0 0 0,26 18-6399 0 0,-39-34 4447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237"/>
    </inkml:context>
    <inkml:brush xml:id="br0">
      <inkml:brushProperty name="width" value="0.05" units="cm"/>
      <inkml:brushProperty name="height" value="0.05" units="cm"/>
      <inkml:brushProperty name="color" value="#E71224"/>
    </inkml:brush>
  </inkml:definitions>
  <inkml:trace contextRef="#ctx0" brushRef="#br0">267 49 296 0 0,'-19'-2'3425'0'0,"10"1"1236"0"0,-6 0-1478 0 0,-1 0-1 0 0,1 1 1 0 0,0 1 0 0 0,-20 3-1 0 0,27-2-2418 0 0,0 0 0 0 0,0 1-1 0 0,0-1 1 0 0,0 2-1 0 0,1-1 1 0 0,-9 6 0 0 0,9-5-504 0 0,1 1 1 0 0,0-1-1 0 0,0 1 1 0 0,0 1-1 0 0,1-1 1 0 0,0 1-1 0 0,0 0 1 0 0,0 0-1 0 0,1 1 1 0 0,0 0-1 0 0,-5 10 1 0 0,1 7-261 0 0,8-18 0 0 0,-1-4 0 0 0,1 0 0 0 0,-1 0 0 0 0,1 0 0 0 0,-1 0 0 0 0,1-1 0 0 0,0 1 0 0 0,0 0 0 0 0,0 0 0 0 0,0 0 0 0 0,0 0 0 0 0,0 0 0 0 0,1 0 0 0 0,-1 0 0 0 0,1 0 0 0 0,-1 0 0 0 0,2 2 0 0 0,1 4 0 0 0,-1-4 0 0 0,0 1 0 0 0,0-1 0 0 0,0 0 0 0 0,1 0 0 0 0,-1 0 0 0 0,1 0 0 0 0,0 0 0 0 0,1-1 0 0 0,-1 1 0 0 0,0-1 0 0 0,1 0 0 0 0,0 0 0 0 0,0 0 0 0 0,0 0 0 0 0,0-1 0 0 0,0 0 0 0 0,0 0 0 0 0,1 0 0 0 0,-1 0 0 0 0,1-1 0 0 0,0 1 0 0 0,-1-1 0 0 0,6 0 0 0 0,-1 1 0 0 0,1 0 0 0 0,-1-2 0 0 0,0 1 0 0 0,1-1 0 0 0,-1 0 0 0 0,0-1 0 0 0,1 0 0 0 0,-1 0 0 0 0,0-1 0 0 0,17-6 0 0 0,-21 6 0 0 0,-1 0 0 0 0,-1 0 0 0 0,1-1 0 0 0,0 1 0 0 0,-1-1 0 0 0,1 1 0 0 0,-1-1 0 0 0,0-1 0 0 0,1 1 0 0 0,-2 0 0 0 0,1-1 0 0 0,0 1 0 0 0,-1-1 0 0 0,1 0 0 0 0,-1 0 0 0 0,0 0 0 0 0,-1 0 0 0 0,1 0 0 0 0,-1 0 0 0 0,1 0 0 0 0,-1-1 0 0 0,0 1 0 0 0,-1-1 0 0 0,1 1 0 0 0,-1 0 0 0 0,0-1 0 0 0,0 1 0 0 0,0-1 0 0 0,-1 1 0 0 0,0-1 0 0 0,0 1 0 0 0,0 0 0 0 0,0-1 0 0 0,0 1 0 0 0,-1 0 0 0 0,0 0 0 0 0,0 0 0 0 0,0 0 0 0 0,-5-6 0 0 0,-2-2-45 0 0,0 1 0 0 0,-1 0 0 0 0,0 1-1 0 0,0 0 1 0 0,-1 0 0 0 0,-1 1 0 0 0,0 1 0 0 0,0 0 0 0 0,0 1-1 0 0,-1 0 1 0 0,0 1 0 0 0,-1 0 0 0 0,1 1 0 0 0,-21-5 0 0 0,17 10-3009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564"/>
    </inkml:context>
    <inkml:brush xml:id="br0">
      <inkml:brushProperty name="width" value="0.05" units="cm"/>
      <inkml:brushProperty name="height" value="0.05" units="cm"/>
      <inkml:brushProperty name="color" value="#E71224"/>
    </inkml:brush>
  </inkml:definitions>
  <inkml:trace contextRef="#ctx0" brushRef="#br0">72 233 344 0 0,'-40'-134'7815'0'0,"9"46"7040"0"0,31 87-14811 0 0,0 1 0 0 0,0 0-1 0 0,0-1 1 0 0,0 1 0 0 0,0 0-1 0 0,0-1 1 0 0,0 1 0 0 0,0 0-1 0 0,0-1 1 0 0,0 1 0 0 0,0 0 0 0 0,0-1-1 0 0,0 1 1 0 0,0 0 0 0 0,0-1-1 0 0,1 1 1 0 0,-1 0 0 0 0,0 0-1 0 0,0-1 1 0 0,0 1 0 0 0,0 0 0 0 0,1 0-1 0 0,-1-1 1 0 0,0 1 0 0 0,0 0-1 0 0,0 0 1 0 0,1-1 0 0 0,-1 1-1 0 0,0 0 1 0 0,1 0 0 0 0,0-1-97 0 0,-1 1-1 0 0,1 0 1 0 0,0 0-1 0 0,0 0 1 0 0,-1 0 0 0 0,1 0-1 0 0,0 0 1 0 0,0 0 0 0 0,0 0-1 0 0,-1 0 1 0 0,1 0-1 0 0,0 0 1 0 0,0 1 0 0 0,-1-1-1 0 0,1 0 1 0 0,0 1 0 0 0,0-1-1 0 0,-1 0 1 0 0,2 1-1 0 0,75 48-7780 0 0,-48-29 5180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8.533"/>
    </inkml:context>
    <inkml:brush xml:id="br0">
      <inkml:brushProperty name="width" value="0.05" units="cm"/>
      <inkml:brushProperty name="height" value="0.05" units="cm"/>
    </inkml:brush>
  </inkml:definitions>
  <inkml:trace contextRef="#ctx0" brushRef="#br0">150 185 700 0 0,'-97'-50'7418'0'0,"54"29"383"0"0,34 13-2790 0 0,13 0-2226 0 0,20-1-789 0 0,-22 8-1831 0 0,50-13 1695 0 0,1 1 1 0 0,94-8 0 0 0,112 7-463 0 0,-34 3-5121 0 0,-126 5-1176 0 0,-27 2-1370 0 0,-32 0 3189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913"/>
    </inkml:context>
    <inkml:brush xml:id="br0">
      <inkml:brushProperty name="width" value="0.05" units="cm"/>
      <inkml:brushProperty name="height" value="0.05" units="cm"/>
      <inkml:brushProperty name="color" value="#E71224"/>
    </inkml:brush>
  </inkml:definitions>
  <inkml:trace contextRef="#ctx0" brushRef="#br0">147 151 8485 0 0,'-20'56'11637'0'0,"0"-1"-5910"0"0,-44 126 499 0 0,52-144-5534 0 0,7-28-692 0 0,5-9 0 0 0,0 0 0 0 0,0 1 0 0 0,0-1 0 0 0,0 0 0 0 0,0 0 0 0 0,0 0 0 0 0,-1 1 0 0 0,1-1 0 0 0,0 0 0 0 0,0 0 0 0 0,0 0 0 0 0,0 0 0 0 0,0 0 0 0 0,-1 1 0 0 0,1-1 0 0 0,0 0 0 0 0,0 0 0 0 0,0 0 0 0 0,-1 0 0 0 0,1 0 0 0 0,0 0 0 0 0,0 0 0 0 0,-1 0 0 0 0,1 0 0 0 0,0 0 0 0 0,0 0 0 0 0,0 0 0 0 0,-1 0 0 0 0,1 0 0 0 0,0 0 0 0 0,0 0 0 0 0,0 0 0 0 0,-1 0 0 0 0,1 0 0 0 0,0 0 0 0 0,-12-9 0 0 0,7 2 0 0 0,4 6 0 0 0,1 0 0 0 0,0 0 0 0 0,-1 0 0 0 0,1 0 0 0 0,0 0 0 0 0,0 0 0 0 0,0 0 0 0 0,0 0 0 0 0,0 0 0 0 0,0 0 0 0 0,0 0 0 0 0,0 0 0 0 0,0 0 0 0 0,0 0 0 0 0,0 1 0 0 0,1-1 0 0 0,-1 0 0 0 0,0 0 0 0 0,1 0 0 0 0,-1 0 0 0 0,1 0 0 0 0,-1 0 0 0 0,1 1 0 0 0,-1-1 0 0 0,1 0 0 0 0,0-1 0 0 0,0 1 0 0 0,7-1 0 0 0,-3 2 0 0 0,1 0 0 0 0,-1 0 0 0 0,1 1 0 0 0,-1 0 0 0 0,1 0 0 0 0,-1 1 0 0 0,0-1 0 0 0,0 1 0 0 0,6 3 0 0 0,51 27 0 0 0,-38-18 0 0 0,15 6 0 0 0,74 26 0 0 0,-94-39 0 0 0,1-2 0 0 0,-1 0 0 0 0,1-2 0 0 0,0 0 0 0 0,1-1 0 0 0,22 0 0 0 0,-38-2 0 0 0,1-1 0 0 0,0 1 0 0 0,-1-1 0 0 0,1-1 0 0 0,-1 1 0 0 0,1-1 0 0 0,-1 1 0 0 0,0-1 0 0 0,0-1 0 0 0,1 1 0 0 0,-2-1 0 0 0,1 0 0 0 0,0 0 0 0 0,-1-1 0 0 0,9-7 0 0 0,-7 5 0 0 0,-1-1 0 0 0,0 0 0 0 0,0 0 0 0 0,-1-1 0 0 0,1 0 0 0 0,-2 0 0 0 0,1 0 0 0 0,-1 0 0 0 0,3-14 0 0 0,0 2 0 0 0,-2-1 0 0 0,0 0 0 0 0,-1 0 0 0 0,-2 0 0 0 0,0 0 0 0 0,-1 0 0 0 0,-1 0 0 0 0,-1 0 0 0 0,-1 0 0 0 0,0 0 0 0 0,-2 0 0 0 0,-1 1 0 0 0,0 0 0 0 0,-1 0 0 0 0,-1 0 0 0 0,-1 1 0 0 0,-13-20 0 0 0,17 30-750 0 0,0 1 0 0 0,-1-1 0 0 0,0 1 1 0 0,0 0-1 0 0,-1 0 0 0 0,0 0 0 0 0,0 1 0 0 0,-13-9 0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1.389"/>
    </inkml:context>
    <inkml:brush xml:id="br0">
      <inkml:brushProperty name="width" value="0.05" units="cm"/>
      <inkml:brushProperty name="height" value="0.05" units="cm"/>
      <inkml:brushProperty name="color" value="#E71224"/>
    </inkml:brush>
  </inkml:definitions>
  <inkml:trace contextRef="#ctx0" brushRef="#br0">193 15 488 0 0,'0'0'936'0'0,"-16"-14"7895"0"0,9 15-8154 0 0,-1 0 1 0 0,1 0-1 0 0,-1 1 0 0 0,1 0 1 0 0,0 0-1 0 0,0 1 0 0 0,0 0 1 0 0,0 0-1 0 0,1 1 0 0 0,-1-1 1 0 0,1 2-1 0 0,-11 7 0 0 0,9-5-328 0 0,1-1 0 0 0,-1 1 0 0 0,1 1 0 0 0,1-1 0 0 0,-1 1 0 0 0,1 1 0 0 0,1-1 0 0 0,0 1 0 0 0,-5 10 0 0 0,8-16-273 0 0,1-1 0 0 0,0 1 0 0 0,1-1 0 0 0,-1 1 0 0 0,0-1 0 0 0,1 1 0 0 0,-1 0 0 0 0,1 0 1 0 0,0-1-1 0 0,0 1 0 0 0,0 0 0 0 0,0-1 0 0 0,1 1 0 0 0,-1 0 0 0 0,1-1 0 0 0,-1 1 0 0 0,1 0 0 0 0,0-1 0 0 0,0 1 0 0 0,0-1 0 0 0,1 0 0 0 0,-1 1 0 0 0,0-1 0 0 0,1 0 0 0 0,0 1 0 0 0,-1-1 1 0 0,1 0-1 0 0,0 0 0 0 0,0-1 0 0 0,0 1 0 0 0,0 0 0 0 0,1-1 0 0 0,-1 1 0 0 0,0-1 0 0 0,1 0 0 0 0,-1 1 0 0 0,4 0 0 0 0,2 1 51 0 0,0 0-1 0 0,0 0 1 0 0,1-1-1 0 0,-1 0 0 0 0,1-1 1 0 0,0 1-1 0 0,0-2 1 0 0,-1 1-1 0 0,1-1 1 0 0,9-1-1 0 0,-16 0-310 0 0,0 1-158 0 0,16-2-904 0 0,13-2-8454 0 0,-22 3 7066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210"/>
    </inkml:context>
    <inkml:brush xml:id="br0">
      <inkml:brushProperty name="width" value="0.05" units="cm"/>
      <inkml:brushProperty name="height" value="0.05" units="cm"/>
      <inkml:brushProperty name="color" value="#E71224"/>
    </inkml:brush>
  </inkml:definitions>
  <inkml:trace contextRef="#ctx0" brushRef="#br0">205 27 524 0 0,'0'0'882'0'0,"-18"-16"9414"0"0,15 14-9628 0 0,0 0 0 0 0,0 1 1 0 0,0 0-1 0 0,0 0 0 0 0,-1 0 0 0 0,1 0 1 0 0,0 0-1 0 0,-1 1 0 0 0,1-1 1 0 0,0 1-1 0 0,-6 0 0 0 0,3 1-198 0 0,1-1 0 0 0,-1 1 0 0 0,0 1 0 0 0,1-1 0 0 0,-1 1-1 0 0,-7 3 1 0 0,6-2-257 0 0,0 1-1 0 0,0-1 1 0 0,1 1 0 0 0,-1 1-1 0 0,1 0 1 0 0,0-1 0 0 0,0 2-1 0 0,1-1 1 0 0,-1 1-1 0 0,-5 8 1 0 0,8-10-127 0 0,1 0-1 0 0,-1 0 1 0 0,1 1-1 0 0,0-1 1 0 0,0 1-1 0 0,0-1 1 0 0,1 1-1 0 0,0 0 1 0 0,0 0-1 0 0,0-1 1 0 0,0 1-1 0 0,1 0 1 0 0,0 0-1 0 0,0 0 1 0 0,0 0-1 0 0,1 6 1 0 0,0-7-41 0 0,1 0 1 0 0,-1 0 0 0 0,1 0-1 0 0,-1 0 1 0 0,1 0-1 0 0,0 0 1 0 0,1 0 0 0 0,-1-1-1 0 0,1 1 1 0 0,-1-1-1 0 0,1 0 1 0 0,0 0 0 0 0,0 0-1 0 0,0 0 1 0 0,1 0-1 0 0,-1-1 1 0 0,1 1 0 0 0,6 2-1 0 0,-1-1 22 0 0,-1 0 0 0 0,1 0 0 0 0,0-1 0 0 0,0-1-1 0 0,0 1 1 0 0,0-2 0 0 0,17 2 0 0 0,-22-2-56 0 0,1-1 0 0 0,-1 0 0 0 0,0 0 0 0 0,0-1-1 0 0,0 1 1 0 0,0-1 0 0 0,0 0 0 0 0,0 0 0 0 0,0 0 0 0 0,-1-1 0 0 0,1 1 0 0 0,0-1 0 0 0,-1 0 0 0 0,1 0 0 0 0,-1 0 0 0 0,1-1 0 0 0,-1 1 0 0 0,0-1-1 0 0,0 0 1 0 0,3-3 0 0 0,-5 4-20 0 0,1-1-1 0 0,-1 1 1 0 0,0 0 0 0 0,0-1-1 0 0,-1 1 1 0 0,1-1 0 0 0,0 1-1 0 0,-1-1 1 0 0,1 1-1 0 0,-1-1 1 0 0,0 1 0 0 0,0-1-1 0 0,0 1 1 0 0,0-1-1 0 0,-1 1 1 0 0,1-1 0 0 0,-1 1-1 0 0,1-1 1 0 0,-1 1-1 0 0,0-1 1 0 0,0 1 0 0 0,0 0-1 0 0,0-1 1 0 0,-2-2-1 0 0,-2-3-48 0 0,1 1-1 0 0,-1 0 0 0 0,0 0 1 0 0,-1 0-1 0 0,-11-10 1 0 0,5 6-405 0 0,-1 2 0 0 0,-17-11 0 0 0,24 16-384 0 0,0 1-1 0 0,-1 0 1 0 0,1 0 0 0 0,-8-2-1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827"/>
    </inkml:context>
    <inkml:brush xml:id="br0">
      <inkml:brushProperty name="width" value="0.05" units="cm"/>
      <inkml:brushProperty name="height" value="0.05" units="cm"/>
      <inkml:brushProperty name="color" value="#E71224"/>
    </inkml:brush>
  </inkml:definitions>
  <inkml:trace contextRef="#ctx0" brushRef="#br0">1 176 780 0 0,'6'34'7302'0'0,"0"10"8626"0"0,-7-49-15368 0 0,-2-8-304 0 0,0 0-1 0 0,0 0 1 0 0,2 0 0 0 0,0-1-1 0 0,0 1 1 0 0,1-1 0 0 0,1 1-1 0 0,0-1 1 0 0,1 1-1 0 0,0 0 1 0 0,1 0 0 0 0,1 0-1 0 0,0 0 1 0 0,0 0-1 0 0,13-22 1 0 0,-17 34-241 0 0,1 0 0 0 0,0 0 1 0 0,-1 0-1 0 0,1 0 0 0 0,0 0 0 0 0,0 0 1 0 0,0 0-1 0 0,0 0 0 0 0,0 0 1 0 0,0 0-1 0 0,0 0 0 0 0,0 0 0 0 0,0 1 1 0 0,0-1-1 0 0,0 1 0 0 0,2-2 0 0 0,-2 2-8 0 0,-1 0 0 0 0,1 0 0 0 0,-1 0-1 0 0,1 0 1 0 0,0 0 0 0 0,-1 0 0 0 0,1 1-1 0 0,-1-1 1 0 0,1 0 0 0 0,-1 0 0 0 0,1 0 0 0 0,-1 1-1 0 0,1-1 1 0 0,-1 0 0 0 0,1 1 0 0 0,-1-1-1 0 0,1 0 1 0 0,-1 1 0 0 0,1-1 0 0 0,-1 0 0 0 0,0 1-1 0 0,1-1 1 0 0,-1 1 0 0 0,0-1 0 0 0,1 1-1 0 0,0 2-39 0 0,0-1-1 0 0,0 0 1 0 0,0 1-1 0 0,0-1 1 0 0,0 1-1 0 0,0-1 0 0 0,-1 1 1 0 0,0 0-1 0 0,1-1 1 0 0,-1 1-1 0 0,0-1 1 0 0,0 1-1 0 0,0 0 1 0 0,-1 2-1 0 0,-1 1-35 0 0,0 0 1 0 0,-1 0-1 0 0,0 0 1 0 0,0 0-1 0 0,0-1 0 0 0,0 1 1 0 0,-1-1-1 0 0,-5 6 1 0 0,-2 3-219 0 0,11-13 206 0 0,0 4 29 0 0,1 0 0 0 0,0 0 0 0 0,0 0 0 0 0,1 0 0 0 0,-1 0 0 0 0,1-1 0 0 0,0 1 1 0 0,0 0-1 0 0,6 7 0 0 0,31 42-110 0 0,-29-42 116 0 0,-8-10-61 0 0,-1 1-1 0 0,1-1 0 0 0,1 0 0 0 0,-1 1 0 0 0,0-1 1 0 0,0 0-1 0 0,1-1 0 0 0,0 1 0 0 0,-1 0 0 0 0,1-1 1 0 0,0 1-1 0 0,-1-1 0 0 0,1 0 0 0 0,0 0 0 0 0,0 0 0 0 0,6 1 1 0 0,-6-2-947 0 0,1 0 1 0 0,0 0 0 0 0,0 0-1 0 0,0-1 1 0 0,0 1 0 0 0,-1-1 0 0 0,1 0-1 0 0,5-2 1 0 0,1-1-1614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200"/>
    </inkml:context>
    <inkml:brush xml:id="br0">
      <inkml:brushProperty name="width" value="0.05" units="cm"/>
      <inkml:brushProperty name="height" value="0.05" units="cm"/>
      <inkml:brushProperty name="color" value="#E71224"/>
    </inkml:brush>
  </inkml:definitions>
  <inkml:trace contextRef="#ctx0" brushRef="#br0">22 1 988 0 0,'-21'0'20012'0'0,"20"11"-21032"0"0,2 52 5125 0 0,1-41-3565 0 0,0 0 1 0 0,7 27-1 0 0,-9-45-832 0 0,4 13-1088 0 0,-3-17 1087 0 0,-1 1 1 0 0,0-1-1 0 0,0 1 1 0 0,0-1-1 0 0,1 1 1 0 0,-1-1-1 0 0,0 1 1 0 0,1-1-1 0 0,-1 0 1 0 0,0 1 0 0 0,1-1-1 0 0,-1 1 1 0 0,1-1-1 0 0,-1 0 1 0 0,0 0-1 0 0,1 1 1 0 0,-1-1-1 0 0,1 0 1 0 0,-1 0-1 0 0,1 1 1 0 0,-1-1-1 0 0,1 0 1 0 0,-1 0-1 0 0,1 0 1 0 0,-1 0 0 0 0,1 0-1 0 0,-1 0 1 0 0,1 0-1 0 0,-1 0 1 0 0,1 0-1 0 0,0 0 1 0 0,6-1-2222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541"/>
    </inkml:context>
    <inkml:brush xml:id="br0">
      <inkml:brushProperty name="width" value="0.05" units="cm"/>
      <inkml:brushProperty name="height" value="0.05" units="cm"/>
      <inkml:brushProperty name="color" value="#E71224"/>
    </inkml:brush>
  </inkml:definitions>
  <inkml:trace contextRef="#ctx0" brushRef="#br0">91 128 4 0 0,'-20'-5'1343'0'0,"-19"-7"2899"0"0,36 11-3303 0 0,0 0 0 0 0,0 0-1 0 0,0-1 1 0 0,0 0 0 0 0,1 1-1 0 0,-1-1 1 0 0,0 0 0 0 0,1 0-1 0 0,-4-4 1458 0 0,6 4-2147 0 0,0 1 0 0 0,1 0 1 0 0,-1 0-1 0 0,1-1 0 0 0,0 1 1 0 0,-1 0-1 0 0,1 0 0 0 0,0 0 1 0 0,-1 0-1 0 0,1 0 0 0 0,0 0 1 0 0,0 0-1 0 0,0 0 0 0 0,0 0 1 0 0,0 0-1 0 0,0 1 0 0 0,0-1 1 0 0,0 0-1 0 0,1 1 0 0 0,-1-1 1 0 0,0 1-1 0 0,0-1 0 0 0,0 1 1 0 0,2-1-1 0 0,34-9 1494 0 0,-34 10-1513 0 0,114-21 3244 0 0,-15 3-2660 0 0,-35 4-6171 0 0,-46 11-1479 0 0,-10 2 3967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900"/>
    </inkml:context>
    <inkml:brush xml:id="br0">
      <inkml:brushProperty name="width" value="0.05" units="cm"/>
      <inkml:brushProperty name="height" value="0.05" units="cm"/>
      <inkml:brushProperty name="color" value="#E71224"/>
    </inkml:brush>
  </inkml:definitions>
  <inkml:trace contextRef="#ctx0" brushRef="#br0">112 0 168 0 0,'0'0'8561'0'0,"-3"1"-7085"0"0,0 0-870 0 0,0 0 1 0 0,0 0-1 0 0,0 1 0 0 0,0 0 1 0 0,0-1-1 0 0,0 1 1 0 0,1 0-1 0 0,-1 1 0 0 0,0-1 1 0 0,1 0-1 0 0,0 1 1 0 0,0-1-1 0 0,0 1 0 0 0,0 0 1 0 0,-3 5-1 0 0,-7 12 944 0 0,0 1-1 0 0,2 0 1 0 0,-12 36-1 0 0,20-51-1378 0 0,0-1-1 0 0,1 1 1 0 0,-1 0-1 0 0,2 0 0 0 0,-1 0 1 0 0,1 0-1 0 0,-1 0 1 0 0,2 0-1 0 0,-1 0 1 0 0,1 0-1 0 0,0 0 1 0 0,0 0-1 0 0,0 0 0 0 0,1 0 1 0 0,0-1-1 0 0,0 1 1 0 0,0-1-1 0 0,1 1 1 0 0,5 7-1 0 0,-5-9-117 0 0,1-1 0 0 0,0 1 0 0 0,-1-1 0 0 0,1 0 0 0 0,1 0 0 0 0,-1 0 0 0 0,0-1 0 0 0,1 1 0 0 0,-1-1 0 0 0,1 0 0 0 0,0-1 0 0 0,-1 1 0 0 0,1-1 0 0 0,0 0 0 0 0,0 0 0 0 0,0 0 0 0 0,0-1 1 0 0,9 0-1 0 0,-4 0-450 0 0,-1 0 1 0 0,1-1 0 0 0,0 0-1 0 0,-1-1 1 0 0,1 0-1 0 0,-1 0 1 0 0,0-1 0 0 0,17-7-1 0 0,-20 7-781 0 0,9-6-545 0 0,-2-4-9729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227"/>
    </inkml:context>
    <inkml:brush xml:id="br0">
      <inkml:brushProperty name="width" value="0.05" units="cm"/>
      <inkml:brushProperty name="height" value="0.05" units="cm"/>
      <inkml:brushProperty name="color" value="#E71224"/>
    </inkml:brush>
  </inkml:definitions>
  <inkml:trace contextRef="#ctx0" brushRef="#br0">51 17 188 0 0,'-32'-1'4903'0'0,"13"2"9960"0"0,23-2-13993 0 0,17 0 320 0 0,32-2 1059 0 0,-19-4-9476 0 0,-26 3 1952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603"/>
    </inkml:context>
    <inkml:brush xml:id="br0">
      <inkml:brushProperty name="width" value="0.05" units="cm"/>
      <inkml:brushProperty name="height" value="0.05" units="cm"/>
      <inkml:brushProperty name="color" value="#E71224"/>
    </inkml:brush>
  </inkml:definitions>
  <inkml:trace contextRef="#ctx0" brushRef="#br0">38 59 108 0 0,'-5'0'1738'0'0,"-27"-13"12897"0"0,45 6-10818 0 0,18-8-123 0 0,-10 10-1427 0 0,36-5 1 0 0,-23 6-4581 0 0,-4 1-6302 0 0,-25 2 5597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399"/>
    </inkml:context>
    <inkml:brush xml:id="br0">
      <inkml:brushProperty name="width" value="0.05" units="cm"/>
      <inkml:brushProperty name="height" value="0.05" units="cm"/>
      <inkml:brushProperty name="color" value="#5B2D90"/>
    </inkml:brush>
  </inkml:definitions>
  <inkml:trace contextRef="#ctx0" brushRef="#br0">50 373 200 0 0,'-7'14'978'0'0,"-5"10"2150"0"0,-9 28-1 0 0,19-45-1890 0 0,0 0-1 0 0,0 1 0 0 0,1-1 0 0 0,0 0 0 0 0,0 8 1 0 0,1-15-1057 0 0,0 1-1 0 0,0-1 1 0 0,0 1 0 0 0,0-1 0 0 0,0 1 0 0 0,0-1 0 0 0,0 1 0 0 0,0-1 0 0 0,0 1 0 0 0,0-1 0 0 0,0 1-1 0 0,0-1 1 0 0,0 1 0 0 0,0-1 0 0 0,1 1 0 0 0,-1-1 0 0 0,0 0 0 0 0,0 1 0 0 0,0-1 0 0 0,1 1 0 0 0,-1-1-1 0 0,0 0 1 0 0,1 1 0 0 0,-1-1 0 0 0,0 0 0 0 0,1 1 0 0 0,-1-1 0 0 0,1 0 0 0 0,0 1 0 0 0,12-6 2360 0 0,9-20-362 0 0,-13 8-1562 0 0,0-1 1 0 0,-1-1-1 0 0,-2 1 0 0 0,0-1 0 0 0,6-30 0 0 0,7-101 1087 0 0,-19 114-1176 0 0,-5-60 0 0 0,0 35-86 0 0,5 48-189 0 0,4 28-220 0 0,6 28-23 0 0,12 11-40 0 0,2 0 1 0 0,3-2 0 0 0,2-1 0 0 0,69 93 0 0 0,-89-133-95 0 0,0 0-1 0 0,1-1 1 0 0,12 9 0 0 0,-19-16 58 0 0,1 0 0 0 0,0 0 0 0 0,0-1 0 0 0,0 1 0 0 0,0-1 0 0 0,0 0 1 0 0,0 0-1 0 0,0-1 0 0 0,1 1 0 0 0,-1-1 0 0 0,1 0 0 0 0,-1 0 0 0 0,5 0 0 0 0,-8-1 54 0 0,0 0-1 0 0,0 0 0 0 0,0 0 0 0 0,0 0 1 0 0,0 0-1 0 0,0 0 0 0 0,0 0 0 0 0,0 0 1 0 0,0 0-1 0 0,0 0 0 0 0,0-1 0 0 0,0 1 1 0 0,-1 0-1 0 0,1-1 0 0 0,0 1 0 0 0,0-1 1 0 0,0 1-1 0 0,-1-1 0 0 0,1 1 1 0 0,0-1-1 0 0,0 1 0 0 0,-1-1 0 0 0,1 0 1 0 0,0 1-1 0 0,-1-1 0 0 0,1 0 0 0 0,-1 0 1 0 0,1 0-1 0 0,-1 1 0 0 0,1-1 0 0 0,-1 0 1 0 0,0 0-1 0 0,1 0 0 0 0,-1 0 0 0 0,0 0 1 0 0,0 0-1 0 0,0 0 0 0 0,0 1 0 0 0,0-1 1 0 0,1 0-1 0 0,-2 0 0 0 0,1 0 0 0 0,0-2 1 0 0,0 1-5 0 0,-1-1 1 0 0,0 0 0 0 0,0 0-1 0 0,0 1 1 0 0,0-1 0 0 0,0 0-1 0 0,0 1 1 0 0,-1-1 0 0 0,1 1-1 0 0,-1 0 1 0 0,0 0 0 0 0,-3-5-1 0 0,-2 2-5 0 0,-1 0 0 0 0,1 0 0 0 0,-1 1 0 0 0,0-1-1 0 0,0 2 1 0 0,-1-1 0 0 0,1 1 0 0 0,-17-3-1 0 0,1 1-41 0 0,-49-4-1 0 0,53 7-163 0 0,1 1-1 0 0,0 1 1 0 0,-1 0 0 0 0,1 2 0 0 0,0 0 0 0 0,0 1 0 0 0,0 1 0 0 0,-19 7 0 0 0,37-11 152 0 0,1 0 1 0 0,0 0-1 0 0,-1 0 1 0 0,1 1-1 0 0,0-1 1 0 0,-1 0-1 0 0,1 0 1 0 0,0 0 0 0 0,-1 0-1 0 0,1 0 1 0 0,0 0-1 0 0,0 1 1 0 0,-1-1-1 0 0,1 0 1 0 0,0 0 0 0 0,0 0-1 0 0,-1 1 1 0 0,1-1-1 0 0,0 0 1 0 0,0 0-1 0 0,0 1 1 0 0,-1-1 0 0 0,1 0-1 0 0,0 0 1 0 0,0 1-1 0 0,0-1 1 0 0,0 0-1 0 0,0 1 1 0 0,0-1 0 0 0,-1 0-1 0 0,1 1 1 0 0,0-1-1 0 0,0 0 1 0 0,0 1-1 0 0,10 5-3084 0 0,19 1-3090 0 0,-9-6 3639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8.875"/>
    </inkml:context>
    <inkml:brush xml:id="br0">
      <inkml:brushProperty name="width" value="0.05" units="cm"/>
      <inkml:brushProperty name="height" value="0.05" units="cm"/>
    </inkml:brush>
  </inkml:definitions>
  <inkml:trace contextRef="#ctx0" brushRef="#br0">418 15 1604 0 0,'0'0'938'0'0,"-2"-2"-160"0"0,-3 0-335 0 0,-1 0 1 0 0,1 0 0 0 0,-1 0-1 0 0,1 1 1 0 0,-1 0 0 0 0,0 0-1 0 0,0 0 1 0 0,0 1 0 0 0,1-1-1 0 0,-1 2 1 0 0,-12 0 0 0 0,-9 3 1234 0 0,-30 8 0 0 0,54-11-1578 0 0,-16 4 718 0 0,-1 0 0 0 0,1 2 0 0 0,0 1 0 0 0,1 0 1 0 0,0 1-1 0 0,0 1 0 0 0,-18 13 0 0 0,28-17-367 0 0,0 1-1 0 0,1-1 1 0 0,0 1 0 0 0,0 1-1 0 0,1-1 1 0 0,0 1 0 0 0,-6 11-1 0 0,9-13-132 0 0,0-1 0 0 0,0 1 1 0 0,1 0-1 0 0,0 1 0 0 0,0-1 0 0 0,0 0 0 0 0,1 0 0 0 0,0 1 0 0 0,0-1 0 0 0,1 1 0 0 0,0-1 0 0 0,1 8 0 0 0,-1-9-226 0 0,1 1-1 0 0,0-1 1 0 0,1 1-1 0 0,-1-1 0 0 0,1 1 1 0 0,0-1-1 0 0,0 0 1 0 0,1 1-1 0 0,0-1 1 0 0,0-1-1 0 0,0 1 1 0 0,0 0-1 0 0,5 5 1 0 0,-1-4 148 0 0,-1 0 0 0 0,1-1 1 0 0,0 1-1 0 0,0-1 0 0 0,0-1 0 0 0,1 1 1 0 0,0-1-1 0 0,8 3 0 0 0,-2-2 27 0 0,0 0 0 0 0,0-1 1 0 0,1-1-1 0 0,-1 0 0 0 0,1-1 0 0 0,0-1 0 0 0,-1 0 0 0 0,1-1 1 0 0,0-1-1 0 0,15-2 0 0 0,-25 2-267 0 0,1 0 0 0 0,-1 0 0 0 0,-1 0 0 0 0,1-1 0 0 0,0 0 0 0 0,0 0 0 0 0,-1 0 0 0 0,1-1 0 0 0,-1 1 0 0 0,1-1 0 0 0,-1 0 0 0 0,0 0 0 0 0,4-5 0 0 0,-6 6 0 0 0,0-1 0 0 0,0 0 0 0 0,0 0 0 0 0,0-1 0 0 0,0 1 0 0 0,-1 0 0 0 0,1-1 0 0 0,-1 1 0 0 0,0-1 0 0 0,0 1 0 0 0,0-1 0 0 0,0 1 0 0 0,-1-1 0 0 0,0 0 0 0 0,0 1 0 0 0,0-1 0 0 0,0 0 0 0 0,0 1 0 0 0,-1-6 0 0 0,-2-6-402 0 0,-1 1 0 0 0,0 0 0 0 0,-1 0 0 0 0,-1 0-1 0 0,0 1 1 0 0,0-1 0 0 0,-1 1 0 0 0,-1 1 0 0 0,0 0 0 0 0,-1 0 0 0 0,-1 0 0 0 0,1 1-1 0 0,-18-14 1 0 0,18 16-35 0 0,-1 2 1 0 0,0-1-1 0 0,0 1 0 0 0,-1 1 0 0 0,0 0 0 0 0,0 0 0 0 0,0 1 0 0 0,-1 0 0 0 0,0 1 1 0 0,0 1-1 0 0,0 0 0 0 0,0 0 0 0 0,0 1 0 0 0,-1 1 0 0 0,1 0 0 0 0,-19 1 0 0 0,18 2-2940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832"/>
    </inkml:context>
    <inkml:brush xml:id="br0">
      <inkml:brushProperty name="width" value="0.05" units="cm"/>
      <inkml:brushProperty name="height" value="0.05" units="cm"/>
      <inkml:brushProperty name="color" value="#5B2D90"/>
    </inkml:brush>
  </inkml:definitions>
  <inkml:trace contextRef="#ctx0" brushRef="#br0">228 20 640 0 0,'-3'-2'446'0'0,"1"0"0"0"0,-1 0 0 0 0,0 0-1 0 0,0 0 1 0 0,0 1 0 0 0,0-1 0 0 0,0 1 0 0 0,0 0 0 0 0,0 0 0 0 0,0 0-1 0 0,-1 0 1 0 0,1 0 0 0 0,0 1 0 0 0,-1-1 0 0 0,1 1 0 0 0,0 0 0 0 0,-1 0-1 0 0,1 0 1 0 0,0 1 0 0 0,-1-1 0 0 0,1 1 0 0 0,0 0 0 0 0,-1 0 0 0 0,-2 1-1 0 0,-5 2 320 0 0,0 0 0 0 0,0 0 0 0 0,0 1 0 0 0,1 1 0 0 0,-16 11 0 0 0,20-14-560 0 0,1 1 0 0 0,1 0 0 0 0,-1 0 0 0 0,1 0 0 0 0,-1 1 0 0 0,1 0 0 0 0,0-1 0 0 0,1 1 0 0 0,-1 0 0 0 0,1 1 0 0 0,0-1 0 0 0,0 1 0 0 0,1-1 0 0 0,0 1 0 0 0,0 0 1 0 0,0 0-1 0 0,0 0 0 0 0,1 0 0 0 0,0 0 0 0 0,1 0 0 0 0,-1 1 0 0 0,1-1 0 0 0,0 0 0 0 0,1 0 0 0 0,-1 0 0 0 0,1 0 0 0 0,1 0 0 0 0,-1 0 0 0 0,1 0 0 0 0,0 0 0 0 0,0 0 1 0 0,1 0-1 0 0,-1-1 0 0 0,1 1 0 0 0,0-1 0 0 0,1 0 0 0 0,0 0 0 0 0,-1 0 0 0 0,2 0 0 0 0,-1-1 0 0 0,0 0 0 0 0,1 0 0 0 0,5 4 0 0 0,-2-3-200 0 0,1 0 1 0 0,-1 0-1 0 0,1-1 0 0 0,0 0 0 0 0,0-1 0 0 0,1 0 0 0 0,-1-1 0 0 0,0 1 0 0 0,1-2 0 0 0,0 1 0 0 0,-1-1 0 0 0,16-1 1 0 0,-10 0-936 0 0,0-1 1 0 0,-1-1 0 0 0,1 0-1 0 0,0-1 1 0 0,-1 0 0 0 0,0-1 0 0 0,24-10-1 0 0,-10-2-4337 0 0,-14 7 3077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158"/>
    </inkml:context>
    <inkml:brush xml:id="br0">
      <inkml:brushProperty name="width" value="0.05" units="cm"/>
      <inkml:brushProperty name="height" value="0.05" units="cm"/>
      <inkml:brushProperty name="color" value="#5B2D90"/>
    </inkml:brush>
  </inkml:definitions>
  <inkml:trace contextRef="#ctx0" brushRef="#br0">13 18 960 0 0,'-11'-18'23372'0'0,"10"76"-19737"0"0,4-32-2701 0 0,1-1 0 0 0,7 26 0 0 0,-8-41-823 0 0,0 0 1 0 0,1 0-1 0 0,0-1 1 0 0,0 0-1 0 0,1 1 0 0 0,0-2 1 0 0,1 1-1 0 0,6 8 1 0 0,9-4-1820 0 0,-8-10-1833 0 0,-3-6-5854 0 0,-5-1 6460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549"/>
    </inkml:context>
    <inkml:brush xml:id="br0">
      <inkml:brushProperty name="width" value="0.05" units="cm"/>
      <inkml:brushProperty name="height" value="0.05" units="cm"/>
      <inkml:brushProperty name="color" value="#5B2D90"/>
    </inkml:brush>
  </inkml:definitions>
  <inkml:trace contextRef="#ctx0" brushRef="#br0">74 124 208 0 0,'-13'-5'1129'0'0,"-18"-6"3557"0"0,2-7 8981 0 0,34 13-11647 0 0,6-3-289 0 0,7 1-719 0 0,1 1 1 0 0,0 2 0 0 0,0-1-1 0 0,28-1 1 0 0,6-2-115 0 0,186-30 2184 0 0,-234 37-3066 0 0,1 0 1 0 0,0 1 0 0 0,0 0 0 0 0,-1 0 0 0 0,1 1 0 0 0,0-1-1 0 0,-1 1 1 0 0,1 0 0 0 0,0 1 0 0 0,-1-1 0 0 0,1 1-1 0 0,-1 0 1 0 0,0 1 0 0 0,0-1 0 0 0,0 1 0 0 0,9 6 0 0 0,-1 3-44 0 0,1 0 0 0 0,-2 1 1 0 0,0 0-1 0 0,11 16 1 0 0,12 13-4307 0 0,-28-34 1218 0 0,1-1 0 0 0,15 13-1 0 0,-16-15-133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875"/>
    </inkml:context>
    <inkml:brush xml:id="br0">
      <inkml:brushProperty name="width" value="0.05" units="cm"/>
      <inkml:brushProperty name="height" value="0.05" units="cm"/>
      <inkml:brushProperty name="color" value="#5B2D90"/>
    </inkml:brush>
  </inkml:definitions>
  <inkml:trace contextRef="#ctx0" brushRef="#br0">211 259 564 0 0,'-18'-31'2496'0'0,"-2"0"-1"0"0,-41-49 1 0 0,-21-3 7167 0 0,77 79-8652 0 0,3 2-589 0 0,0 1 1 0 0,0-1-1 0 0,0 0 1 0 0,0 0-1 0 0,0 0 0 0 0,0 0 1 0 0,0 0-1 0 0,0 0 1 0 0,1-1-1 0 0,-1 1 0 0 0,1-1 1 0 0,-1-2-1 0 0,6 7-1149 0 0,2 1-436 0 0,1 1-1 0 0,-1 1 0 0 0,0-1 0 0 0,0 1 1 0 0,7 6-1 0 0,-6-4-697 0 0,5 3-652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203"/>
    </inkml:context>
    <inkml:brush xml:id="br0">
      <inkml:brushProperty name="width" value="0.05" units="cm"/>
      <inkml:brushProperty name="height" value="0.05" units="cm"/>
      <inkml:brushProperty name="color" value="#5B2D90"/>
    </inkml:brush>
  </inkml:definitions>
  <inkml:trace contextRef="#ctx0" brushRef="#br0">1 0 468 0 0,'9'14'1597'0'0,"1"0"0"0"0,-2 0 1 0 0,0 1-1 0 0,0 0 0 0 0,5 18 0 0 0,9 16 1065 0 0,-8-20-1163 0 0,10 21 2797 0 0,2-2 0 0 0,57 83 0 0 0,-82-131-4181 0 0,-1 1 0 0 0,1 0 0 0 0,-1 0 0 0 0,1 0-1 0 0,0-1 1 0 0,-1 1 0 0 0,1 0 0 0 0,0-1-1 0 0,0 1 1 0 0,-1-1 0 0 0,1 1 0 0 0,0-1 0 0 0,0 1-1 0 0,0-1 1 0 0,0 1 0 0 0,0-1 0 0 0,-1 0-1 0 0,1 1 1 0 0,0-1 0 0 0,0 0 0 0 0,0 0 0 0 0,0 0-1 0 0,0 0 1 0 0,2 0 0 0 0,-2 0-27 0 0,0-1 1 0 0,0 1-1 0 0,1-1 0 0 0,-1 0 1 0 0,0 0-1 0 0,0 1 0 0 0,0-1 1 0 0,0 0-1 0 0,0 0 0 0 0,0 0 1 0 0,0 0-1 0 0,-1 0 0 0 0,1 0 1 0 0,0 0-1 0 0,1-3 0 0 0,2-6 136 0 0,1 0 0 0 0,-1 0 0 0 0,3-17 0 0 0,-4 19-1 0 0,7-29-144 0 0,2-5 14 0 0,26-62 0 0 0,-37 101-581 0 0,1 0 0 0 0,-1 0 0 0 0,1 0 1 0 0,0 0-1 0 0,0 0 0 0 0,0 0 0 0 0,0 0 0 0 0,1 0 0 0 0,-1 1 0 0 0,1-1 1 0 0,-1 1-1 0 0,1 0 0 0 0,0 0 0 0 0,0 0 0 0 0,0 0 0 0 0,0 0 0 0 0,0 1 1 0 0,1 0-1 0 0,-1-1 0 0 0,0 1 0 0 0,1 0 0 0 0,-1 0 0 0 0,1 1 0 0 0,-1-1 1 0 0,1 1-1 0 0,-1 0 0 0 0,6 0 0 0 0,6 0-2786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736"/>
    </inkml:context>
    <inkml:brush xml:id="br0">
      <inkml:brushProperty name="width" value="0.05" units="cm"/>
      <inkml:brushProperty name="height" value="0.05" units="cm"/>
      <inkml:brushProperty name="color" value="#5B2D90"/>
    </inkml:brush>
  </inkml:definitions>
  <inkml:trace contextRef="#ctx0" brushRef="#br0">47 192 680 0 0,'-3'10'1930'0'0,"0"-1"0"0"0,1 1 0 0 0,0-1 0 0 0,0 1 0 0 0,1 0 0 0 0,0 0 0 0 0,1 0 0 0 0,1 18 1 0 0,-2 31 4950 0 0,2-42-4074 0 0,0-10 2156 0 0,10-48-4944 0 0,-2-1-1 0 0,-1 1 0 0 0,3-66 1 0 0,-3 23-28 0 0,-1 21 9 0 0,-8 63 0 0 0,1 0 0 0 0,0 0 0 0 0,0 0 0 0 0,0 0 0 0 0,0 0 0 0 0,0 0 0 0 0,0 0 0 0 0,0-1 0 0 0,0 1 0 0 0,1 0 0 0 0,-1 0 0 0 0,0 0 0 0 0,0 0 0 0 0,0 0 0 0 0,0 0 0 0 0,0 0 0 0 0,0 0 0 0 0,0 0 0 0 0,0 0 0 0 0,0-1 0 0 0,0 1 0 0 0,0 0 0 0 0,0 0 0 0 0,0 0 0 0 0,0 0 0 0 0,0 0 0 0 0,0 0 0 0 0,0 0 0 0 0,1 0 0 0 0,-1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 0 0 0,0 1 0 0 0,0-1 0 0 0,0 0 0 0 0,7 10 0 0 0,0 0 0 0 0,-1 1 0 0 0,-1 0 0 0 0,1 0 0 0 0,-2 0 0 0 0,4 12 0 0 0,3 7 0 0 0,0-6-145 0 0,0 0-1 0 0,2-1 1 0 0,1 0 0 0 0,0-1-1 0 0,2 0 1 0 0,19 19-1 0 0,-27-31 65 0 0,1-2 0 0 0,0 1-1 0 0,0-1 1 0 0,1 0 0 0 0,0-1-1 0 0,1 0 1 0 0,0-1-1 0 0,0 0 1 0 0,0-1 0 0 0,1 0-1 0 0,-1-1 1 0 0,1 0 0 0 0,0-1-1 0 0,24 4 1 0 0,-34-7-17 0 0,-1 0-1 0 0,1 0 1 0 0,0 0 0 0 0,-1 0-1 0 0,1 0 1 0 0,-1 0 0 0 0,1 0 0 0 0,-1-1-1 0 0,1 1 1 0 0,-1-1 0 0 0,1 1-1 0 0,-1-1 1 0 0,1 1 0 0 0,-1-1 0 0 0,1 0-1 0 0,-1 0 1 0 0,0 0 0 0 0,0 1 0 0 0,3-4-1 0 0,-4 2-19 0 0,-2-1 128 0 0,1 0 0 0 0,-1 0 0 0 0,0 0 0 0 0,-1 1 1 0 0,1-1-1 0 0,0 0 0 0 0,-1 1 0 0 0,1 0 1 0 0,-1-1-1 0 0,0 1 0 0 0,0 0 0 0 0,0 0 1 0 0,-6-2-1 0 0,2 0 31 0 0,-7-3 55 0 0,-1 0 1 0 0,0 1-1 0 0,0 0 0 0 0,0 1 0 0 0,-1 1 1 0 0,0 0-1 0 0,0 2 0 0 0,-18-2 0 0 0,3 2 55 0 0,0 2 0 0 0,0 1-1 0 0,-39 6 1 0 0,56-5-203 0 0,0 1-1 0 0,-18 6 1 0 0,29-8-169 0 0,0-1-1 0 0,0 2 1 0 0,0-1-1 0 0,0 0 1 0 0,0 1-1 0 0,0-1 1 0 0,1 1-1 0 0,-1 0 1 0 0,1 0-1 0 0,-1 0 1 0 0,1 0-1 0 0,0 0 1 0 0,0 0-1 0 0,-1 1 1 0 0,2-1-1 0 0,-4 6 1 0 0,4-7-154 0 0,1 0 1 0 0,0-1-1 0 0,0 1 1 0 0,0 0-1 0 0,-1-1 1 0 0,1 1-1 0 0,0 0 1 0 0,0 0-1 0 0,0-1 1 0 0,0 1-1 0 0,1 0 1 0 0,-1 0 0 0 0,0-1-1 0 0,0 1 1 0 0,0 0-1 0 0,0-1 1 0 0,1 1-1 0 0,-1 0 1 0 0,0-1-1 0 0,1 1 1 0 0,-1-1-1 0 0,1 1 1 0 0,0 0-1 0 0,1 4-2572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028"/>
    </inkml:context>
    <inkml:brush xml:id="br0">
      <inkml:brushProperty name="width" value="0.05" units="cm"/>
      <inkml:brushProperty name="height" value="0.05" units="cm"/>
      <inkml:brushProperty name="color" value="#5B2D90"/>
    </inkml:brush>
  </inkml:definitions>
  <inkml:trace contextRef="#ctx0" brushRef="#br0">0 1 468 0 0,'2'1'7830'0'0,"0"7"-3411"0"0,10 52-160 0 0,-11-46-3760 0 0,2 0 0 0 0,0 0 1 0 0,7 21-1 0 0,0-11-2774 0 0,2 0-3513 0 0,-10-20 3919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492"/>
    </inkml:context>
    <inkml:brush xml:id="br0">
      <inkml:brushProperty name="width" value="0.05" units="cm"/>
      <inkml:brushProperty name="height" value="0.05" units="cm"/>
      <inkml:brushProperty name="color" value="#5B2D90"/>
    </inkml:brush>
  </inkml:definitions>
  <inkml:trace contextRef="#ctx0" brushRef="#br0">27 104 980 0 0,'-2'-1'439'0'0,"0"0"-1"0"0,0-1 1 0 0,0 1-1 0 0,0 0 1 0 0,1-1 0 0 0,-1 0-1 0 0,1 1 1 0 0,-1-1-1 0 0,1 0 1 0 0,-1 1 0 0 0,1-1-1 0 0,0 0 1 0 0,0 0-1 0 0,0 0 1 0 0,0 0 0 0 0,-1-5-1 0 0,2 6-170 0 0,0-1 0 0 0,0 1 0 0 0,0-1 0 0 0,0 0 0 0 0,0 1 0 0 0,1-1 0 0 0,-1 1 0 0 0,1-1 0 0 0,-1 1 0 0 0,1-1 0 0 0,-1 1 0 0 0,1-1-1 0 0,0 1 1 0 0,0 0 0 0 0,0-1 0 0 0,0 1 0 0 0,0 0 0 0 0,0 0 0 0 0,0 0 0 0 0,0 0 0 0 0,0 0 0 0 0,0 0 0 0 0,1 0 0 0 0,2-2 0 0 0,5-2 217 0 0,1 0 1 0 0,0 0-1 0 0,0 1 0 0 0,0 0 1 0 0,1 1-1 0 0,0 0 1 0 0,-1 1-1 0 0,1 0 0 0 0,0 1 1 0 0,0 0-1 0 0,0 0 1 0 0,0 1-1 0 0,0 1 0 0 0,0 0 1 0 0,14 3-1 0 0,3 1 61 0 0,-1 2-1 0 0,1 1 0 0 0,-1 1 0 0 0,45 22 1 0 0,-53-21-193 0 0,0 0 0 0 0,18 15 0 0 0,-31-21-242 0 0,0 0 0 0 0,0 1 0 0 0,-1 0 0 0 0,0 1 1 0 0,0-1-1 0 0,0 1 0 0 0,0 0 0 0 0,-1 0 0 0 0,6 11 1 0 0,-9-15-89 0 0,0 1 1 0 0,0-1 0 0 0,-1 1 0 0 0,1-1 0 0 0,-1 1 0 0 0,1-1 0 0 0,-1 1 0 0 0,0-1 0 0 0,0 1 0 0 0,0-1 0 0 0,0 1 0 0 0,0-1 0 0 0,0 1 0 0 0,-1-1 0 0 0,1 1-1 0 0,-1-1 1 0 0,-2 5 0 0 0,1-3-14 0 0,0 0-1 0 0,-1 0 0 0 0,1 0 0 0 0,-1-1 1 0 0,0 1-1 0 0,0-1 0 0 0,-1 1 0 0 0,1-1 0 0 0,-5 3 1 0 0,-4 2-30 0 0,0-1 1 0 0,0 0 0 0 0,0-1 0 0 0,-1-1-1 0 0,-21 7 1 0 0,11-6-163 0 0,-1-2-1 0 0,0 0 1 0 0,0-2 0 0 0,-1 0-1 0 0,1-2 1 0 0,0-1 0 0 0,0-1-1 0 0,-48-9 1 0 0,71 11-332 0 0,-4 0-210 0 0,3 0 123 0 0,55-1-10288 0 0,-32-3 8517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816"/>
    </inkml:context>
    <inkml:brush xml:id="br0">
      <inkml:brushProperty name="width" value="0.05" units="cm"/>
      <inkml:brushProperty name="height" value="0.05" units="cm"/>
      <inkml:brushProperty name="color" value="#5B2D90"/>
    </inkml:brush>
  </inkml:definitions>
  <inkml:trace contextRef="#ctx0" brushRef="#br0">0 16 908 0 0,'11'-15'11688'0'0,"-9"15"-11236"0"0,-1 1 0 0 0,1 0 0 0 0,-1-1 0 0 0,1 1 0 0 0,-1 0 0 0 0,1 0 0 0 0,-1 0 0 0 0,0 0 0 0 0,0 0 0 0 0,1 0-1 0 0,-1 0 1 0 0,0 0 0 0 0,0 1 0 0 0,0-1 0 0 0,0 0 0 0 0,-1 1 0 0 0,1-1 0 0 0,0 1 0 0 0,0 1 0 0 0,14 39 2577 0 0,-3-7-1855 0 0,10-2-4100 0 0,-2-15-4279 0 0,-12-14 4511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190"/>
    </inkml:context>
    <inkml:brush xml:id="br0">
      <inkml:brushProperty name="width" value="0.05" units="cm"/>
      <inkml:brushProperty name="height" value="0.05" units="cm"/>
      <inkml:brushProperty name="color" value="#5B2D90"/>
    </inkml:brush>
  </inkml:definitions>
  <inkml:trace contextRef="#ctx0" brushRef="#br0">77 122 400 0 0,'-27'-30'2776'0'0,"20"22"-651"0"0,0 0-1 0 0,0 0 1 0 0,0 0-1 0 0,1-1 1 0 0,-7-13-1 0 0,12 21-1920 0 0,1 0 0 0 0,0 1 0 0 0,0-1 0 0 0,-1 0 0 0 0,1 1 0 0 0,0-1 0 0 0,0 0 0 0 0,0 1 0 0 0,0-1 0 0 0,-1 0 0 0 0,1 1 0 0 0,0-1 0 0 0,0 0 0 0 0,0 1 0 0 0,1-1 0 0 0,-1 0 0 0 0,0 1 0 0 0,0-1 0 0 0,0 0-1 0 0,0 1 1 0 0,1-1 0 0 0,-1 0 0 0 0,0 1 0 0 0,1-1 0 0 0,-1 1 0 0 0,0-1 0 0 0,1 1 0 0 0,0-2 0 0 0,0 1-18 0 0,1 0 0 0 0,-1 0 0 0 0,1 0 0 0 0,-1 1 0 0 0,1-1 0 0 0,0 0 0 0 0,-1 1-1 0 0,1-1 1 0 0,0 1 0 0 0,-1 0 0 0 0,4-1 0 0 0,1 1-325 0 0,1 0 1 0 0,0 0-1 0 0,0 0 0 0 0,0 1 0 0 0,9 2 0 0 0,12 6-4202 0 0,41 18 0 0 0,-44-16 1848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9.220"/>
    </inkml:context>
    <inkml:brush xml:id="br0">
      <inkml:brushProperty name="width" value="0.05" units="cm"/>
      <inkml:brushProperty name="height" value="0.05" units="cm"/>
    </inkml:brush>
  </inkml:definitions>
  <inkml:trace contextRef="#ctx0" brushRef="#br0">0 57 6565 0 0,'6'-7'2102'0'0,"2"-2"745"0"0,-1 1-1 0 0,2 0 1 0 0,-1 0-1 0 0,12-8 1 0 0,-19 16-2734 0 0,0 0 0 0 0,0 0-1 0 0,-1 0 1 0 0,1 0 0 0 0,0 0-1 0 0,0 0 1 0 0,-1 1 0 0 0,1-1-1 0 0,0 0 1 0 0,-1 0 0 0 0,1 1 0 0 0,0-1-1 0 0,-1 1 1 0 0,1-1 0 0 0,0 1-1 0 0,-1-1 1 0 0,1 1 0 0 0,-1-1 0 0 0,1 1-1 0 0,-1-1 1 0 0,1 1 0 0 0,0 1-1 0 0,11 13 877 0 0,3 8-109 0 0,-1 1 0 0 0,-2 1-1 0 0,0 0 1 0 0,13 43 0 0 0,5 49-2601 0 0,-28-103-775 0 0,-3-5-5941 0 0,0-4 5312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531"/>
    </inkml:context>
    <inkml:brush xml:id="br0">
      <inkml:brushProperty name="width" value="0.05" units="cm"/>
      <inkml:brushProperty name="height" value="0.05" units="cm"/>
      <inkml:brushProperty name="color" value="#5B2D90"/>
    </inkml:brush>
  </inkml:definitions>
  <inkml:trace contextRef="#ctx0" brushRef="#br0">20 192 1120 0 0,'-16'71'8874'0'0,"13"-47"-2506"0"0,2 0 4007 0 0,4-48-9738 0 0,1 0 0 0 0,0 0 0 0 0,9-24 0 0 0,-7 25-396 0 0,0 1 0 0 0,2 1 0 0 0,16-34-1 0 0,-20 49-183 0 0,0 0 0 0 0,0 0 1 0 0,0 0-1 0 0,0 1 0 0 0,1 0 0 0 0,0 0 0 0 0,6-5 0 0 0,-8 7-29 0 0,1 1-1 0 0,-1 0 1 0 0,1 0 0 0 0,0 0 0 0 0,-1 0 0 0 0,1 1 0 0 0,0-1 0 0 0,0 1 0 0 0,0 0-1 0 0,0 0 1 0 0,0 1 0 0 0,0-1 0 0 0,6 1 0 0 0,-8-1-17 0 0,-1 1 1 0 0,1 0 0 0 0,0 0-1 0 0,0 0 1 0 0,0 1-1 0 0,0-1 1 0 0,0 0-1 0 0,-1 1 1 0 0,1-1 0 0 0,0 1-1 0 0,0 0 1 0 0,-1-1-1 0 0,1 1 1 0 0,0 0 0 0 0,-1 0-1 0 0,1 0 1 0 0,-1 0-1 0 0,1 0 1 0 0,-1 1-1 0 0,1-1 1 0 0,-1 0 0 0 0,2 3-1 0 0,-2-2-15 0 0,0 1 0 0 0,0-1-1 0 0,-1 1 1 0 0,1-1 0 0 0,0 0 0 0 0,-1 1-1 0 0,0-1 1 0 0,0 1 0 0 0,1-1 0 0 0,-1 1-1 0 0,-1-1 1 0 0,1 1 0 0 0,0-1-1 0 0,-2 5 1 0 0,0 2-110 0 0,-1 1 0 0 0,-1-1 0 0 0,0 0 0 0 0,0 0 0 0 0,-1-1 0 0 0,0 0 0 0 0,-9 13 0 0 0,3-10-165 0 0,0 0 1 0 0,-1 0-1 0 0,0-1 1 0 0,0-1-1 0 0,-1 0 1 0 0,0-1-1 0 0,-1 0 0 0 0,-21 8 1 0 0,35-16 274 0 0,-1 0 0 0 0,1 0 0 0 0,0 0 0 0 0,0 0 0 0 0,0 1 1 0 0,0-1-1 0 0,-1 0 0 0 0,1 0 0 0 0,0 0 0 0 0,0 0 0 0 0,0 0 0 0 0,0 0 0 0 0,0 0 1 0 0,0 1-1 0 0,-1-1 0 0 0,1 0 0 0 0,0 0 0 0 0,0 0 0 0 0,0 0 0 0 0,0 0 0 0 0,0 1 0 0 0,0-1 1 0 0,0 0-1 0 0,0 0 0 0 0,0 0 0 0 0,0 0 0 0 0,0 1 0 0 0,0-1 0 0 0,0 0 0 0 0,-1 0 1 0 0,1 0-1 0 0,1 1 0 0 0,-1-1 0 0 0,0 0 0 0 0,0 0 0 0 0,0 0 0 0 0,0 0 0 0 0,0 1 0 0 0,0-1 1 0 0,0 0-1 0 0,0 0 0 0 0,8 9 62 0 0,18 8 355 0 0,-21-14-302 0 0,14 10 522 0 0,-1 1-1 0 0,27 27 1 0 0,5 3 478 0 0,-47-41-1348 0 0,0-1-1 0 0,0 0 1 0 0,1 1 0 0 0,0-2-1 0 0,-1 1 1 0 0,1 0 0 0 0,0-1-1 0 0,0 1 1 0 0,6 0-1 0 0,7 0-3938 0 0,1-4-3922 0 0,-2 0 5241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932"/>
    </inkml:context>
    <inkml:brush xml:id="br0">
      <inkml:brushProperty name="width" value="0.05" units="cm"/>
      <inkml:brushProperty name="height" value="0.05" units="cm"/>
      <inkml:brushProperty name="color" value="#5B2D90"/>
    </inkml:brush>
  </inkml:definitions>
  <inkml:trace contextRef="#ctx0" brushRef="#br0">155 36 120 0 0,'-4'-5'402'0'0,"2"2"808"0"0,0 0 0 0 0,0-1 0 0 0,-1 2 0 0 0,1-1 1 0 0,-1 0-1 0 0,1 0 0 0 0,-1 1 0 0 0,-4-4 0 0 0,6 6-830 0 0,0 0-1 0 0,0-1 0 0 0,0 1 1 0 0,0 0-1 0 0,0 0 0 0 0,0-1 1 0 0,0 1-1 0 0,0 0 0 0 0,0 0 1 0 0,0 0-1 0 0,0 0 0 0 0,0 0 1 0 0,0 0-1 0 0,0 0 0 0 0,1 1 1 0 0,-1-1-1 0 0,0 0 0 0 0,-2 1 1 0 0,-13 10 1554 0 0,7-2-1094 0 0,0 1 1 0 0,1-1 0 0 0,0 1-1 0 0,0 1 1 0 0,1 0 0 0 0,-7 14-1 0 0,10-16-496 0 0,0-1-1 0 0,1 1 0 0 0,-1 0 0 0 0,2 0 1 0 0,-1 0-1 0 0,1 0 0 0 0,1 0 1 0 0,0 0-1 0 0,0 14 0 0 0,2-15-205 0 0,0-1-1 0 0,0 1 0 0 0,1 0 1 0 0,0 0-1 0 0,1-1 1 0 0,-1 0-1 0 0,2 1 1 0 0,-1-1-1 0 0,1 0 0 0 0,0 0 1 0 0,0-1-1 0 0,1 1 1 0 0,0-1-1 0 0,0 0 1 0 0,0 0-1 0 0,1-1 1 0 0,0 0-1 0 0,11 8 0 0 0,-9-7-120 0 0,0-1 1 0 0,1 0-1 0 0,0-1 0 0 0,0 0 0 0 0,0 0 0 0 0,0-1 0 0 0,1 0 0 0 0,-1 0 0 0 0,1-1 0 0 0,-1 0 0 0 0,1-1 0 0 0,0 0 0 0 0,0-1 1 0 0,16-1-1 0 0,-12-1-367 0 0,-1-1 1 0 0,1 0 0 0 0,-1-1-1 0 0,0-1 1 0 0,0 0-1 0 0,15-8 1 0 0,5-7-3117 0 0,-2-3-3873 0 0,-25 16 1303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307"/>
    </inkml:context>
    <inkml:brush xml:id="br0">
      <inkml:brushProperty name="width" value="0.05" units="cm"/>
      <inkml:brushProperty name="height" value="0.05" units="cm"/>
      <inkml:brushProperty name="color" value="#5B2D90"/>
    </inkml:brush>
  </inkml:definitions>
  <inkml:trace contextRef="#ctx0" brushRef="#br0">68 22 216 0 0,'-6'0'-800'0'0,"-18"0"2121"0"0,-14-2 19682 0 0,69 0-18032 0 0,6 1-931 0 0,29-2 22 0 0,-59 2-2755 0 0,0-1-1 0 0,0 1 1 0 0,13-6-1 0 0,-15 4-238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632"/>
    </inkml:context>
    <inkml:brush xml:id="br0">
      <inkml:brushProperty name="width" value="0.05" units="cm"/>
      <inkml:brushProperty name="height" value="0.05" units="cm"/>
      <inkml:brushProperty name="color" value="#5B2D90"/>
    </inkml:brush>
  </inkml:definitions>
  <inkml:trace contextRef="#ctx0" brushRef="#br0">79 105 544 0 0,'-30'-8'2617'0'0,"0"-1"3180"0"0,12 2 3770 0 0,28-4-6429 0 0,-6 7-2589 0 0,1 0 1 0 0,0 1-1 0 0,0 0 1 0 0,0 0-1 0 0,0 0 1 0 0,0 1 0 0 0,10-3-1 0 0,43-10 1717 0 0,-40 11-1474 0 0,18-4 382 0 0,0 1 0 0 0,39-1-1 0 0,-25 8-4077 0 0,-1 5-4883 0 0,-28-2 4127 0 0,1 0 526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023"/>
    </inkml:context>
    <inkml:brush xml:id="br0">
      <inkml:brushProperty name="width" value="0.05" units="cm"/>
      <inkml:brushProperty name="height" value="0.05" units="cm"/>
      <inkml:brushProperty name="color" value="#5B2D90"/>
    </inkml:brush>
  </inkml:definitions>
  <inkml:trace contextRef="#ctx0" brushRef="#br0">283 2 560 0 0,'-13'-1'1160'0'0,"0"0"0"0"0,1 1 0 0 0,-1 1 1 0 0,0 0-1 0 0,1 1 0 0 0,-1 0 0 0 0,1 1 0 0 0,0 0 0 0 0,0 1 1 0 0,0 1-1 0 0,-18 8 0 0 0,22-9-544 0 0,0 1 0 0 0,0-1 1 0 0,0 1-1 0 0,0 1 0 0 0,1 0 1 0 0,0 0-1 0 0,0 0 0 0 0,1 1 1 0 0,0 0-1 0 0,0 0 0 0 0,0 0 0 0 0,1 1 1 0 0,0 0-1 0 0,0 0 0 0 0,1 1 1 0 0,-4 11-1 0 0,7-17-390 0 0,0 0 1 0 0,0 1-1 0 0,1-1 0 0 0,0 0 0 0 0,-1 1 1 0 0,1-1-1 0 0,0 0 0 0 0,1 1 0 0 0,-1-1 1 0 0,1 0-1 0 0,-1 1 0 0 0,1-1 1 0 0,0 0-1 0 0,0 0 0 0 0,2 5 0 0 0,0-3 23 0 0,0 0-1 0 0,0-1 1 0 0,1 1-1 0 0,-1-1 0 0 0,1 1 1 0 0,0-1-1 0 0,0 0 1 0 0,7 5-1 0 0,2-1 75 0 0,0 1 1 0 0,1-2-1 0 0,0 1 1 0 0,1-2-1 0 0,25 9 1 0 0,-23-11-373 0 0,1-1 0 0 0,-1 0-1 0 0,1-1 1 0 0,-1 0 0 0 0,1-2 0 0 0,0 0 0 0 0,20-3 0 0 0,-17 0-1955 0 0,0-1 1 0 0,0 0-1 0 0,20-9 1 0 0,-16 2-2059 0 0,-5 0 585 0 0</inkml:trace>
  <inkml:trace contextRef="#ctx0" brushRef="#br0" timeOffset="1">556 62 344 0 0,'-22'-21'3214'0'0,"6"8"2032"0"0,16 13-5088 0 0,0 0 0 0 0,-1 0 1 0 0,1-1-1 0 0,0 1 0 0 0,-1 0 0 0 0,1 0 0 0 0,-1 0 0 0 0,1 0 1 0 0,0 0-1 0 0,-1-1 0 0 0,1 1 0 0 0,-1 0 0 0 0,1 0 0 0 0,0 0 0 0 0,-1 0 1 0 0,1 0-1 0 0,-1 0 0 0 0,1 0 0 0 0,0 0 0 0 0,-1 1 0 0 0,1-1 1 0 0,0 0-1 0 0,-1 0 0 0 0,1 0 0 0 0,-1 0 0 0 0,1 0 0 0 0,0 1 0 0 0,-1-1 1 0 0,1 0-1 0 0,0 0 0 0 0,-1 1 0 0 0,1-1 0 0 0,0 0 0 0 0,0 0 1 0 0,-1 1-1 0 0,1-1 0 0 0,0 0 0 0 0,0 1 0 0 0,0-1 0 0 0,-1 0 0 0 0,1 1 1 0 0,-1 1 380 0 0,0-1 0 0 0,1 1 1 0 0,-1-1-1 0 0,0 1 1 0 0,1 0-1 0 0,-1-1 0 0 0,1 1 1 0 0,0 0-1 0 0,0-1 1 0 0,0 1-1 0 0,-1 2 0 0 0,2-2-375 0 0,0 38 2347 0 0,1-1 0 0 0,3 1-1 0 0,11 46 1 0 0,-7-64-3046 0 0,-1-11-2157 0 0,8-7-10406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348"/>
    </inkml:context>
    <inkml:brush xml:id="br0">
      <inkml:brushProperty name="width" value="0.05" units="cm"/>
      <inkml:brushProperty name="height" value="0.05" units="cm"/>
      <inkml:brushProperty name="color" value="#5B2D90"/>
    </inkml:brush>
  </inkml:definitions>
  <inkml:trace contextRef="#ctx0" brushRef="#br0">102 69 236 0 0,'-16'-4'808'0'0,"-27"-5"2590"0"0,0 5 10149 0 0,48 3-11997 0 0,249-23 6438 0 0,-123 15-5888 0 0,-21 1-4051 0 0,-8 1-7604 0 0,-71 4 6447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781"/>
    </inkml:context>
    <inkml:brush xml:id="br0">
      <inkml:brushProperty name="width" value="0.05" units="cm"/>
      <inkml:brushProperty name="height" value="0.05" units="cm"/>
      <inkml:brushProperty name="color" value="#5B2D90"/>
    </inkml:brush>
  </inkml:definitions>
  <inkml:trace contextRef="#ctx0" brushRef="#br0">94 83 80 0 0,'-23'50'4777'0'0,"10"-24"-1374"0"0,1 1 1 0 0,1 1 0 0 0,1-1-1 0 0,1 1 1 0 0,-6 37-1 0 0,14-50 3863 0 0,7-31-7311 0 0,2-6 32 0 0,-1-1-1 0 0,-2 0 1 0 0,0 0 0 0 0,-1 0-1 0 0,0-26 1 0 0,0 11-105 0 0,-1-7-55 0 0,-3 32 128 0 0,1 0 0 0 0,0 0 0 0 0,1 0 0 0 0,5-20 0 0 0,-7 33 47 0 0,0 0 0 0 0,0 0 0 0 0,1 0 1 0 0,-1 0-1 0 0,0 0 0 0 0,0 0 0 0 0,0 0 0 0 0,0 0 1 0 0,0-1-1 0 0,0 1 0 0 0,0 0 0 0 0,0 0 0 0 0,0 0 1 0 0,0 0-1 0 0,0 0 0 0 0,1 0 0 0 0,-1 0 0 0 0,0 0 0 0 0,0 0 1 0 0,0 0-1 0 0,0 0 0 0 0,0 0 0 0 0,0 0 0 0 0,0 0 1 0 0,0 0-1 0 0,1 0 0 0 0,-1 0 0 0 0,0 0 0 0 0,0 0 0 0 0,0 0 1 0 0,0 0-1 0 0,0 0 0 0 0,0 0 0 0 0,1 0 0 0 0,-1 0 1 0 0,0 0-1 0 0,0 0 0 0 0,0 0 0 0 0,0 0 0 0 0,0 0 1 0 0,0 0-1 0 0,0 0 0 0 0,0 0 0 0 0,1 0 0 0 0,-1 0 0 0 0,0 0 1 0 0,0 0-1 0 0,0 0 0 0 0,0 1 0 0 0,0-1 0 0 0,0 0 1 0 0,0 0-1 0 0,8 9 252 0 0,7 17 214 0 0,-13-23-442 0 0,12 23-26 0 0,2 0 0 0 0,1 0 0 0 0,1-2 0 0 0,1 0 0 0 0,1-1 0 0 0,25 21 0 0 0,-21-22-16 0 0,0-3 0 0 0,2 0 0 0 0,1-1 0 0 0,0-1 1 0 0,44 19-1 0 0,-47-31-648 0 0,-24-5 623 0 0,1 1 0 0 0,-1-1-1 0 0,1 0 1 0 0,-1 0 0 0 0,1 0 0 0 0,0 0-1 0 0,-1 0 1 0 0,1 0 0 0 0,-1 0-1 0 0,1 0 1 0 0,-1 0 0 0 0,1 0 0 0 0,0 0-1 0 0,-1 0 1 0 0,1 0 0 0 0,-1 0 0 0 0,1 0-1 0 0,-1-1 1 0 0,1 1 0 0 0,-1 0 0 0 0,1 0-1 0 0,-1-1 1 0 0,1 1 0 0 0,-1 0 0 0 0,1-1-1 0 0,-1 1 1 0 0,1-1 0 0 0,-1 1-1 0 0,0 0 1 0 0,1-1 0 0 0,-1 1 0 0 0,0-1-1 0 0,1 1 1 0 0,-1-1 0 0 0,0 1 0 0 0,0-1-1 0 0,1 0 1 0 0,-2-1 24 0 0,1 1-1 0 0,-1 0 0 0 0,0-1 1 0 0,0 1-1 0 0,0-1 1 0 0,0 1-1 0 0,0 0 1 0 0,0 0-1 0 0,0-1 1 0 0,0 1-1 0 0,0 0 0 0 0,-3-1 1 0 0,2 0-14 0 0,-4-2 0 0 0,-1 0 0 0 0,0 0-1 0 0,0 0 1 0 0,0 1 0 0 0,0 0-1 0 0,0 1 1 0 0,-1 0 0 0 0,0 0-1 0 0,1 0 1 0 0,-9 0 0 0 0,-2-1-3 0 0,-30-6 283 0 0,0 2 0 0 0,0 2 0 0 0,-1 3 0 0 0,-58 3 0 0 0,90 2-600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18.767"/>
    </inkml:context>
    <inkml:brush xml:id="br0">
      <inkml:brushProperty name="width" value="0.05" units="cm"/>
      <inkml:brushProperty name="height" value="0.05" units="cm"/>
    </inkml:brush>
  </inkml:definitions>
  <inkml:trace contextRef="#ctx0" brushRef="#br0">332 90 12 0 0,'16'-26'1362'0'0,"-9"14"-634"0"0,-6 10-334 0 0,1 0-1 0 0,-1 0 1 0 0,0 0 0 0 0,0 0 0 0 0,0 0-1 0 0,-1-1 1 0 0,1 1 0 0 0,0 0-1 0 0,-1 0 1 0 0,1 0 0 0 0,-1-4 0 0 0,4-17 13598 0 0,-26 52-12968 0 0,0 2-1 0 0,2 0 1 0 0,-27 57-1 0 0,5-10-152 0 0,20-39-601 0 0,-135 255 1716 0 0,120-225-1147 0 0,64-142 301 0 0,46-74-822 0 0,-40 84-180 0 0,-2-2 0 0 0,26-80 0 0 0,-55 138-129 0 0,47-132 226 0 0,-49 138-230 0 0,0 1 0 0 0,0-1 0 0 0,1 0 1 0 0,-1 1-1 0 0,0-1 0 0 0,0 1 0 0 0,0-1 1 0 0,1 1-1 0 0,-1-1 0 0 0,0 1 0 0 0,1-1 0 0 0,-1 1 1 0 0,0 0-1 0 0,1-1 0 0 0,-1 1 0 0 0,0-1 1 0 0,1 1-1 0 0,-1 0 0 0 0,1-1 0 0 0,-1 1 0 0 0,1 0 1 0 0,-1 0-1 0 0,1-1 0 0 0,-1 1 0 0 0,1 0 1 0 0,-1 0-1 0 0,1 0 0 0 0,-1-1 0 0 0,1 1 0 0 0,-1 0 1 0 0,1 0-1 0 0,-1 0 0 0 0,1 0 0 0 0,-1 0 1 0 0,1 0-1 0 0,0 0 0 0 0,-1 0 0 0 0,1 1 0 0 0,-1-1 1 0 0,1 0-1 0 0,-1 0 0 0 0,1 0 0 0 0,-1 0 1 0 0,1 1-1 0 0,-1-1 0 0 0,1 0 0 0 0,-1 1 0 0 0,1-1 1 0 0,-1 0-1 0 0,0 1 0 0 0,1-1 0 0 0,-1 0 1 0 0,1 2-1 0 0,4 3 43 0 0,-1 0 0 0 0,0 1 0 0 0,6 11 0 0 0,-1-3 18 0 0,23 29 62 0 0,2-2 0 0 0,2-1 0 0 0,1-2 0 0 0,53 42 0 0 0,-28-34-12 0 0,1-2 0 0 0,93 49 1 0 0,-132-79-95 0 0,-15-8-162 0 0,1-1 0 0 0,0 0 1 0 0,18 7-1 0 0,-28-12-373 0 0,3 0 685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0.073"/>
    </inkml:context>
    <inkml:brush xml:id="br0">
      <inkml:brushProperty name="width" value="0.05" units="cm"/>
      <inkml:brushProperty name="height" value="0.05" units="cm"/>
    </inkml:brush>
  </inkml:definitions>
  <inkml:trace contextRef="#ctx0" brushRef="#br0">24 16 444 0 0,'-14'-16'14699'0'0,"12"25"-13964"0"0,0 0 1 0 0,1 0 0 0 0,0 0-1 0 0,0 0 1 0 0,1 0 0 0 0,0 0-1 0 0,1 0 1 0 0,2 11 0 0 0,0 18 351 0 0,5 172 1728 0 0,1 67-961 0 0,-23 106-465 0 0,1-57-889 0 0,21 356-123 0 0,1-226-328 0 0,3-110-26 0 0,-3-142-11 0 0,-1 74-16 0 0,8 193-27 0 0,-4-153-12 0 0,25 656-48 0 0,-16-658 62 0 0,-14-237 31 0 0,17 1200-13 0 0,-36-981 43 0 0,4-19 3 0 0,6-144-20 0 0,4 189 131 0 0,0-218-102 0 0,19 432 221 0 0,6-141 6 0 0,23 486 779 0 0,-45-802-1330 0 0,8 140 1012 0 0,-12-74-4771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2.095"/>
    </inkml:context>
    <inkml:brush xml:id="br0">
      <inkml:brushProperty name="width" value="0.05" units="cm"/>
      <inkml:brushProperty name="height" value="0.05" units="cm"/>
    </inkml:brush>
  </inkml:definitions>
  <inkml:trace contextRef="#ctx0" brushRef="#br0">15 12 888 0 0,'-15'-12'15694'0'0,"192"67"-8426"0"0,99 8-4393 0 0,-262-61-2689 0 0,89 18 825 0 0,68 15 308 0 0,-171-35-1298 0 0,1 0 0 0 0,0 0-1 0 0,0 1 1 0 0,0-1 0 0 0,0 0-1 0 0,0 1 1 0 0,0-1-1 0 0,0 1 1 0 0,-1-1 0 0 0,1 0-1 0 0,0 1 1 0 0,0 0 0 0 0,-1-1-1 0 0,1 1 1 0 0,0-1-1 0 0,-1 1 1 0 0,1 0 0 0 0,0 0-1 0 0,-1-1 1 0 0,1 1 0 0 0,-1 0-1 0 0,1 0 1 0 0,-1 0-1 0 0,1 1 1 0 0,-1-1-8 0 0,0 1 1 0 0,0-1-1 0 0,0 0 1 0 0,0 1-1 0 0,-1-1 0 0 0,1 0 1 0 0,0 1-1 0 0,-1-1 0 0 0,1 0 1 0 0,-1 1-1 0 0,1-1 0 0 0,-1 0 1 0 0,0 0-1 0 0,1 0 1 0 0,-2 2-1 0 0,-5 5 4 0 0,0 1 1 0 0,0-1 0 0 0,-13 11-1 0 0,13-13 17 0 0,-93 78 109 0 0,-116 75-1 0 0,128-96 105 0 0,85-61-242 0 0,-59 43 1072 0 0,-91 49 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9.569"/>
    </inkml:context>
    <inkml:brush xml:id="br0">
      <inkml:brushProperty name="width" value="0.05" units="cm"/>
      <inkml:brushProperty name="height" value="0.05" units="cm"/>
    </inkml:brush>
  </inkml:definitions>
  <inkml:trace contextRef="#ctx0" brushRef="#br0">51 137 656 0 0,'-6'-6'195'0'0,"0"0"557"0"0,0 0-1 0 0,0-1 1 0 0,0 0 0 0 0,1 0-1 0 0,-5-10 1 0 0,9 16-518 0 0,0 0-1 0 0,1-1 1 0 0,-1 1 0 0 0,1-1-1 0 0,-1 1 1 0 0,1-1 0 0 0,-1 0-1 0 0,1 1 1 0 0,0-1 0 0 0,0 1-1 0 0,0-1 1 0 0,0 0 0 0 0,0 1-1 0 0,0-1 1 0 0,0 0 0 0 0,0 1 0 0 0,1-1-1 0 0,-1 1 1 0 0,1-1 0 0 0,-1 1-1 0 0,1-1 1 0 0,0 1 0 0 0,-1-1-1 0 0,1 1 1 0 0,0 0 0 0 0,0-1-1 0 0,0 1 1 0 0,0 0 0 0 0,0-1-1 0 0,0 1 1 0 0,1 0 0 0 0,-1 0 0 0 0,0 0-1 0 0,3-1 1 0 0,3-3 235 0 0,1 1 0 0 0,0 1 0 0 0,0 0 0 0 0,0 0 0 0 0,0 0 0 0 0,0 1 0 0 0,0 0 0 0 0,0 1 0 0 0,12-1 0 0 0,8 0 788 0 0,40 3 1 0 0,-23 3-464 0 0,-1 1 0 0 0,0 3 0 0 0,62 18 1 0 0,-88-21-446 0 0,-2 0 0 0 0,1 2 0 0 0,-1 0 1 0 0,0 0-1 0 0,29 20 0 0 0,-41-24-245 0 0,0 0 0 0 0,0 0 0 0 0,-1 0-1 0 0,1 1 1 0 0,-1 0 0 0 0,0 0 0 0 0,0 0 0 0 0,0 0-1 0 0,0 0 1 0 0,-1 0 0 0 0,3 6 0 0 0,-4-7-40 0 0,-1 0 0 0 0,1 1 1 0 0,0-1-1 0 0,-1 0 0 0 0,0 0 1 0 0,0 1-1 0 0,0-1 0 0 0,0 0 1 0 0,0 0-1 0 0,0 1 1 0 0,-1-1-1 0 0,0 0 0 0 0,0 0 1 0 0,0 0-1 0 0,0 0 0 0 0,0 0 1 0 0,0 0-1 0 0,-4 5 0 0 0,-4 5 55 0 0,0 0-1 0 0,-1 0 1 0 0,-1-1-1 0 0,0-1 0 0 0,-1 0 1 0 0,0 0-1 0 0,0-1 1 0 0,-1 0-1 0 0,-1-2 1 0 0,1 1-1 0 0,-1-1 0 0 0,-1-1 1 0 0,-21 7-1 0 0,3-2-204 0 0,-1-2 0 0 0,0-1 0 0 0,-1-2 0 0 0,0-1 0 0 0,-37 1 0 0 0,61-6-270 0 0,-47-1-560 0 0,55 0 617 0 0,0 0 0 0 0,0 0-1 0 0,0-1 1 0 0,0 1 0 0 0,0-1-1 0 0,1 0 1 0 0,-1 0 0 0 0,0 0-1 0 0,0 0 1 0 0,1-1 0 0 0,-1 1-1 0 0,0-1 1 0 0,1 1 0 0 0,-1-1-1 0 0,-3-4 1 0 0,6 6 36 0 0,-1-1 0 0 0,1 1 0 0 0,-1-1 0 0 0,1 1 0 0 0,0-1 0 0 0,-1 1 0 0 0,1-1 0 0 0,0 1-1 0 0,0-1 1 0 0,-1 0 0 0 0,1 1 0 0 0,0-1 0 0 0,0 1 0 0 0,0-1 0 0 0,0 0 0 0 0,0 1 0 0 0,0-1 0 0 0,0 1 0 0 0,0-1 0 0 0,0 0 0 0 0,0 1-1 0 0,0-1 1 0 0,0 0 0 0 0,0 1 0 0 0,1-2 0 0 0,4-8-2602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289"/>
    </inkml:context>
    <inkml:brush xml:id="br0">
      <inkml:brushProperty name="width" value="0.05" units="cm"/>
      <inkml:brushProperty name="height" value="0.05" units="cm"/>
    </inkml:brush>
  </inkml:definitions>
  <inkml:trace contextRef="#ctx0" brushRef="#br0">0 188 8 0 0,'1'-1'156'0'0,"0"1"-1"0"0,0-1 1 0 0,0 0-1 0 0,0 1 1 0 0,-1-1-1 0 0,1 1 1 0 0,0-1-1 0 0,0 1 1 0 0,0-1-1 0 0,0 1 1 0 0,1 0-1 0 0,-1 0 1 0 0,0-1-1 0 0,0 1 1 0 0,0 0-1 0 0,0 0 1 0 0,0 0-1 0 0,0 0 1 0 0,0 0-1 0 0,0 0 1 0 0,0 0 0 0 0,0 1-1 0 0,0-1 1 0 0,0 0-1 0 0,0 1 1 0 0,0-1-1 0 0,0 1 1 0 0,0-1-1 0 0,0 1 1 0 0,0-1-1 0 0,0 1 1 0 0,0-1-1 0 0,0 1 1 0 0,0 0-1 0 0,-1 0 1 0 0,2 1-1 0 0,5 4 412 0 0,-1 0 1 0 0,-1 1-1 0 0,8 10 0 0 0,-10-14-391 0 0,34 54 1968 0 0,-3 1 0 0 0,42 97 0 0 0,6 10 1253 0 0,-63-132-2164 0 0,0-1 1 0 0,47 55-1 0 0,-52-71-746 0 0,0 0-1 0 0,2-1 1 0 0,-1-1-1 0 0,2 0 1 0 0,0-1-1 0 0,0-1 1 0 0,28 15-1 0 0,-43-26-419 0 0,0-1-1 0 0,0 1 0 0 0,-1 0 1 0 0,1-1-1 0 0,0 1 1 0 0,0-1-1 0 0,0 0 0 0 0,0 0 1 0 0,0 0-1 0 0,0 0 0 0 0,-1 0 1 0 0,1 0-1 0 0,0 0 0 0 0,0-1 1 0 0,0 1-1 0 0,0-1 1 0 0,0 1-1 0 0,-1-1 0 0 0,1 1 1 0 0,0-1-1 0 0,0 0 0 0 0,-1 0 1 0 0,1 0-1 0 0,-1 0 1 0 0,1 0-1 0 0,-1-1 0 0 0,1 1 1 0 0,-1 0-1 0 0,0-1 0 0 0,1 1 1 0 0,-1-1-1 0 0,0 1 0 0 0,0-1 1 0 0,0 0-1 0 0,1-2 1 0 0,4-8 126 0 0,0 0 0 0 0,-1 0 0 0 0,-1 0 0 0 0,4-14 0 0 0,-4 12-60 0 0,38-126 768 0 0,42-130 85 0 0,-58 196-455 0 0,58-110 0 0 0,-66 154-356 0 0,0 0 1 0 0,3 2-1 0 0,28-33 1 0 0,-30 46-547 0 0,-5 24-2350 0 0,17 42-8208 0 0,-22-35 7716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708"/>
    </inkml:context>
    <inkml:brush xml:id="br0">
      <inkml:brushProperty name="width" value="0.05" units="cm"/>
      <inkml:brushProperty name="height" value="0.05" units="cm"/>
    </inkml:brush>
  </inkml:definitions>
  <inkml:trace contextRef="#ctx0" brushRef="#br0">103 1 12 0 0,'-10'11'2341'0'0,"1"0"0"0"0,0 1 0 0 0,1 0 0 0 0,-10 21 0 0 0,10-16-641 0 0,0 1 1 0 0,2 0 0 0 0,-5 21-1 0 0,6-16-387 0 0,1 1-1 0 0,1 0 1 0 0,1 1-1 0 0,1-1 1 0 0,4 48-1 0 0,-1-60-919 0 0,0 1-1 0 0,1-1 0 0 0,0 0 0 0 0,1 0 0 0 0,0 0 0 0 0,10 17 0 0 0,-12-24-301 0 0,1-1 0 0 0,-1 1-1 0 0,1 0 1 0 0,1-1-1 0 0,-1 0 1 0 0,0 0 0 0 0,1 0-1 0 0,0 0 1 0 0,0-1-1 0 0,0 1 1 0 0,1-1 0 0 0,-1 0-1 0 0,1 0 1 0 0,-1-1-1 0 0,1 1 1 0 0,0-1 0 0 0,9 3-1 0 0,-9-5-279 0 0,-1 0-1 0 0,1 0 0 0 0,0 0 1 0 0,-1 0-1 0 0,1 0 1 0 0,-1-1-1 0 0,1 0 1 0 0,-1 0-1 0 0,1 0 1 0 0,-1-1-1 0 0,1 0 0 0 0,-1 1 1 0 0,0-2-1 0 0,7-3 1 0 0,24-19-3200 0 0,-7-1-3650 0 0,-10 3 4041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4.142"/>
    </inkml:context>
    <inkml:brush xml:id="br0">
      <inkml:brushProperty name="width" value="0.05" units="cm"/>
      <inkml:brushProperty name="height" value="0.05" units="cm"/>
    </inkml:brush>
  </inkml:definitions>
  <inkml:trace contextRef="#ctx0" brushRef="#br0">121 42 152 0 0,'-3'-4'524'0'0,"-1"-1"1047"0"0,0 1-1 0 0,0 0 1 0 0,0 0 0 0 0,-1 0-1 0 0,1 0 1 0 0,-1 1-1 0 0,-5-3 1 0 0,8 5-1120 0 0,1 1-1 0 0,-1-1 1 0 0,1 1 0 0 0,-1-1-1 0 0,1 1 1 0 0,-1 0 0 0 0,1 0-1 0 0,-1 0 1 0 0,0 0 0 0 0,1 0-1 0 0,-1 0 1 0 0,1 0 0 0 0,-1 0-1 0 0,1 1 1 0 0,-4 0 0 0 0,-16 12 684 0 0,19-10-924 0 0,-1-1 0 0 0,0 1 0 0 0,1 0 0 0 0,0-1 0 0 0,0 1 0 0 0,0 0 0 0 0,0 1 0 0 0,0-1 0 0 0,1 0 0 0 0,-1 1 0 0 0,1-1 0 0 0,0 0 0 0 0,0 1 0 0 0,0 0 0 0 0,0 4 0 0 0,1-6-150 0 0,0-1 1 0 0,0 1 0 0 0,0 0 0 0 0,0 0 0 0 0,0-1 0 0 0,1 1 0 0 0,-1 0 0 0 0,1-1 0 0 0,-1 1 0 0 0,1 0 0 0 0,0-1-1 0 0,0 1 1 0 0,-1-1 0 0 0,1 1 0 0 0,0-1 0 0 0,0 0 0 0 0,1 1 0 0 0,-1-1 0 0 0,0 0 0 0 0,0 0 0 0 0,1 0-1 0 0,-1 0 1 0 0,0 0 0 0 0,1 0 0 0 0,-1 0 0 0 0,1 0 0 0 0,-1 0 0 0 0,1-1 0 0 0,0 1 0 0 0,-1-1 0 0 0,1 1-1 0 0,0-1 1 0 0,-1 0 0 0 0,4 1 0 0 0,-1-1-42 0 0,0 1 0 0 0,0-1 0 0 0,0 0 0 0 0,0-1-1 0 0,0 1 1 0 0,-1-1 0 0 0,1 1 0 0 0,0-1 0 0 0,0 0 0 0 0,0 0-1 0 0,-1-1 1 0 0,1 1 0 0 0,-1-1 0 0 0,1 0 0 0 0,-1 0 0 0 0,7-5 0 0 0,-9 6-16 0 0,0 0 1 0 0,0 0 0 0 0,1 0 0 0 0,-1 0-1 0 0,0-1 1 0 0,0 1 0 0 0,0-1 0 0 0,0 1 0 0 0,-1 0-1 0 0,1-1 1 0 0,0 0 0 0 0,0 1 0 0 0,-1-1-1 0 0,1 1 1 0 0,-1-1 0 0 0,0 0 0 0 0,1 1 0 0 0,-1-1-1 0 0,0 0 1 0 0,0 1 0 0 0,0-1 0 0 0,0 0-1 0 0,0 1 1 0 0,-1-1 0 0 0,1 0 0 0 0,0 1 0 0 0,-1-1-1 0 0,1 0 1 0 0,-1 1 0 0 0,0-1 0 0 0,1 1 0 0 0,-1-1-1 0 0,0 1 1 0 0,0-1 0 0 0,0 1 0 0 0,0 0-1 0 0,0-1 1 0 0,0 1 0 0 0,-1 0 0 0 0,-1-2 0 0 0,2 2-21 0 0,-1-1 1 0 0,0 1 0 0 0,0 0 0 0 0,1-1 0 0 0,-1 1 0 0 0,0 0 0 0 0,0 0 0 0 0,-1 0 0 0 0,1 0 0 0 0,0 0 0 0 0,0 1 0 0 0,0-1 0 0 0,-1 1 0 0 0,1-1 0 0 0,0 1 0 0 0,0 0 0 0 0,-1 0 0 0 0,1 0 0 0 0,0 0 0 0 0,-3 1 0 0 0,3-1-426 0 0,0 1 0 0 0,0-1 0 0 0,1 1 0 0 0,-1-1 0 0 0,0 1 1 0 0,1 0-1 0 0,-1 0 0 0 0,0 0 0 0 0,1 0 0 0 0,-1 0 0 0 0,1 0 1 0 0,-1 0-1 0 0,1 0 0 0 0,0 0 0 0 0,-2 3 0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240"/>
    </inkml:context>
    <inkml:brush xml:id="br0">
      <inkml:brushProperty name="width" value="0.05" units="cm"/>
      <inkml:brushProperty name="height" value="0.05" units="cm"/>
    </inkml:brush>
  </inkml:definitions>
  <inkml:trace contextRef="#ctx0" brushRef="#br0">1 229 380 0 0,'3'6'4877'0'0,"3"14"-2835"0"0,4 11-1137 0 0,22 50 1824 0 0,13 30-488 0 0,-20-56-312 0 0,1-1 0 0 0,4-1-1 0 0,1-2 1 0 0,41 51 0 0 0,-71-101-1811 0 0,0 0 0 0 0,0 0 0 0 0,-1 0 0 0 0,1 0 0 0 0,0 0 0 0 0,0 0-1 0 0,0 0 1 0 0,1 0 0 0 0,-1 0 0 0 0,0 0 0 0 0,0-1 0 0 0,0 1 0 0 0,1-1 0 0 0,-1 1 0 0 0,0-1 0 0 0,1 1 0 0 0,-1-1-1 0 0,0 1 1 0 0,1-1 0 0 0,2 0 0 0 0,-3 0-27 0 0,0 0 0 0 0,1-1 1 0 0,-1 1-1 0 0,0-1 0 0 0,1 0 0 0 0,-1 1 0 0 0,0-1 0 0 0,0 0 1 0 0,0 1-1 0 0,0-1 0 0 0,0 0 0 0 0,0 0 0 0 0,0 0 1 0 0,0 0-1 0 0,0 0 0 0 0,0 0 0 0 0,1-2 0 0 0,3-6 185 0 0,-1 1 0 0 0,0-1-1 0 0,0-1 1 0 0,4-14 0 0 0,-7 20-244 0 0,18-69 893 0 0,16-113 1 0 0,-23 104-440 0 0,-2 19 209 0 0,-3 0-1 0 0,-2-122 1 0 0,-5 178-1534 0 0,0 0 0 0 0,1-1-1 0 0,0 1 1 0 0,3-14 0 0 0,-4 19 524 0 0,1 0 1 0 0,0 0 0 0 0,-1 1-1 0 0,1-1 1 0 0,0 0 0 0 0,0 0-1 0 0,0 1 1 0 0,0-1 0 0 0,1 0-1 0 0,1-1 1 0 0,-2 2 203 0 0,-1 1 0 0 0,1-1 0 0 0,0 1 0 0 0,0-1 0 0 0,-1 1 0 0 0,1-1 0 0 0,0 1 0 0 0,0 0 0 0 0,0 0 0 0 0,0-1 0 0 0,0 1 0 0 0,-1 0 0 0 0,1 0 0 0 0,0 0 0 0 0,0 0 0 0 0,0 0 0 0 0,0 0 0 0 0,0 0 0 0 0,0 0-1 0 0,0 0 1 0 0,-1 0 0 0 0,1 1 0 0 0,0-1 0 0 0,1 1 0 0 0,5 3-3614 0 0,-1 3 534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799"/>
    </inkml:context>
    <inkml:brush xml:id="br0">
      <inkml:brushProperty name="width" value="0.05" units="cm"/>
      <inkml:brushProperty name="height" value="0.05" units="cm"/>
    </inkml:brush>
  </inkml:definitions>
  <inkml:trace contextRef="#ctx0" brushRef="#br0">166 75 60 0 0,'-1'-5'558'0'0,"1"1"-1"0"0,-1 0 1 0 0,0 0 0 0 0,0 0 0 0 0,0 0-1 0 0,-1 0 1 0 0,1 0 0 0 0,-1 1-1 0 0,0-1 1 0 0,0 0 0 0 0,0 1-1 0 0,-1 0 1 0 0,-4-7 0 0 0,5 9-297 0 0,1-1 0 0 0,-1 1 0 0 0,0 0 0 0 0,0-1 0 0 0,1 1 0 0 0,-1 0 0 0 0,0 0 0 0 0,0 0 0 0 0,0 1 0 0 0,0-1 0 0 0,0 0 0 0 0,0 1 0 0 0,0-1 0 0 0,0 1 0 0 0,0 0 1 0 0,-1-1-1 0 0,1 1 0 0 0,0 0 0 0 0,0 0 0 0 0,0 1 0 0 0,0-1 0 0 0,0 0 0 0 0,0 1 0 0 0,0-1 0 0 0,0 1 0 0 0,0 0 0 0 0,0 0 0 0 0,-3 1 0 0 0,-1 1 43 0 0,1 0 0 0 0,-1 1 0 0 0,1 0 0 0 0,0 0 0 0 0,0 0 0 0 0,0 1 0 0 0,1 0 1 0 0,0-1-1 0 0,0 2 0 0 0,0-1 0 0 0,0 0 0 0 0,1 1 0 0 0,0-1 0 0 0,0 1 0 0 0,0 0 0 0 0,1 0 0 0 0,0 0 0 0 0,-2 11 0 0 0,3-13-196 0 0,0 0 0 0 0,1 1-1 0 0,0-1 1 0 0,0 0 0 0 0,0 1-1 0 0,0-1 1 0 0,1 0 0 0 0,-1 1 0 0 0,1-1-1 0 0,0 0 1 0 0,0 0 0 0 0,1 0-1 0 0,-1 1 1 0 0,1-2 0 0 0,0 1 0 0 0,0 0-1 0 0,1 0 1 0 0,-1-1 0 0 0,1 1-1 0 0,-1-1 1 0 0,1 1 0 0 0,0-1 0 0 0,0 0-1 0 0,1-1 1 0 0,-1 1 0 0 0,1 0-1 0 0,-1-1 1 0 0,7 4 0 0 0,-4-4-42 0 0,0 1 1 0 0,0-1 0 0 0,0-1-1 0 0,0 1 1 0 0,0-1-1 0 0,0 0 1 0 0,1 0-1 0 0,-1 0 1 0 0,0-1-1 0 0,1 0 1 0 0,-1-1-1 0 0,0 1 1 0 0,1-1-1 0 0,-1 0 1 0 0,0-1 0 0 0,0 1-1 0 0,0-1 1 0 0,0-1-1 0 0,0 1 1 0 0,0-1-1 0 0,-1 0 1 0 0,1 0-1 0 0,7-7 1 0 0,-8 7-9 0 0,0-1 0 0 0,-1 0 1 0 0,0 1-1 0 0,0-2 0 0 0,0 1 0 0 0,0 0 1 0 0,-1-1-1 0 0,0 0 0 0 0,0 0 0 0 0,0 0 1 0 0,0 0-1 0 0,-1 0 0 0 0,0 0 0 0 0,0-1 1 0 0,0 1-1 0 0,-1-1 0 0 0,0 0 0 0 0,0 1 1 0 0,0-1-1 0 0,-1 0 0 0 0,1 1 0 0 0,-1-1 1 0 0,-1 0-1 0 0,1 0 0 0 0,-1 1 0 0 0,-2-9 1 0 0,2 11-29 0 0,0 0 0 0 0,0 0 0 0 0,0 0 1 0 0,-1 0-1 0 0,1 0 0 0 0,-1 0 0 0 0,0 1 1 0 0,1-1-1 0 0,-1 1 0 0 0,0-1 1 0 0,-1 1-1 0 0,1 0 0 0 0,0 0 0 0 0,-1 0 1 0 0,1 0-1 0 0,-1 0 0 0 0,1 0 0 0 0,-1 1 1 0 0,0-1-1 0 0,0 1 0 0 0,0 0 1 0 0,0 0-1 0 0,0 0 0 0 0,0 0 0 0 0,0 0 1 0 0,0 1-1 0 0,0-1 0 0 0,-7 1 0 0 0,2 0-604 0 0,-1 0-1 0 0,0 1 1 0 0,-15 3-1 0 0,-23 9-7528 0 0,29-8 5019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6.394"/>
    </inkml:context>
    <inkml:brush xml:id="br0">
      <inkml:brushProperty name="width" value="0.05" units="cm"/>
      <inkml:brushProperty name="height" value="0.05" units="cm"/>
    </inkml:brush>
  </inkml:definitions>
  <inkml:trace contextRef="#ctx0" brushRef="#br0">0 29 264 0 0,'1'-12'822'0'0,"7"-5"10285"0"0,1 25-9827 0 0,-6-2-865 0 0,0 0 0 0 0,0 1 0 0 0,-1-1 0 0 0,0 0 0 0 0,0 1 0 0 0,-1 0 0 0 0,1-1 0 0 0,-1 1 0 0 0,-1 0 0 0 0,1 8 0 0 0,0 0 223 0 0,2 26 673 0 0,3 0 0 0 0,1 0 1 0 0,2 0-1 0 0,2-1 0 0 0,22 54 1 0 0,-23-68 24 0 0,-7-17-484 0 0,0-1 0 0 0,1 0 0 0 0,6 12 0 0 0,-9-19-511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048"/>
    </inkml:context>
    <inkml:brush xml:id="br0">
      <inkml:brushProperty name="width" value="0.05" units="cm"/>
      <inkml:brushProperty name="height" value="0.05" units="cm"/>
    </inkml:brush>
  </inkml:definitions>
  <inkml:trace contextRef="#ctx0" brushRef="#br0">0 0 480 0 0,'0'0'8371'0'0,"2"2"-7220"0"0,3 0-659 0 0,0 1 0 0 0,-1-1 1 0 0,1 0-1 0 0,0-1 1 0 0,0 1-1 0 0,0-1 1 0 0,0 0-1 0 0,10 1 1 0 0,48-1 1763 0 0,-31-1-1122 0 0,375-6 4970 0 0,-360 3-5258 0 0,-30 1-351 0 0,0 0 0 0 0,0 2 0 0 0,32 3 0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895"/>
    </inkml:context>
    <inkml:brush xml:id="br0">
      <inkml:brushProperty name="width" value="0.05" units="cm"/>
      <inkml:brushProperty name="height" value="0.05" units="cm"/>
    </inkml:brush>
  </inkml:definitions>
  <inkml:trace contextRef="#ctx0" brushRef="#br0">0 193 224 0 0,'0'-1'160'0'0,"0"0"1"0"0,0 1-1 0 0,0-1 1 0 0,0 0-1 0 0,0 1 1 0 0,1-1-1 0 0,-1 0 0 0 0,0 1 1 0 0,0-1-1 0 0,0 0 1 0 0,1 1-1 0 0,-1-1 1 0 0,0 0-1 0 0,0 1 0 0 0,1-1 1 0 0,-1 1-1 0 0,1-1 1 0 0,-1 0-1 0 0,1 1 1 0 0,-1-1-1 0 0,1 1 0 0 0,-1 0 1 0 0,1-1-1 0 0,-1 1 1 0 0,1-1-1 0 0,-1 1 1 0 0,1 0-1 0 0,0-1 0 0 0,-1 1 1 0 0,1 0-1 0 0,0-1 1 0 0,1 2 68 0 0,-1-1 1 0 0,1 0-1 0 0,-1 0 0 0 0,0 1 1 0 0,1-1-1 0 0,-1 1 0 0 0,1 0 1 0 0,-1-1-1 0 0,0 1 1 0 0,0 0-1 0 0,0 0 0 0 0,1 0 1 0 0,1 1-1 0 0,4 6 625 0 0,1 0 0 0 0,11 16 0 0 0,10 22 741 0 0,-2 1-1 0 0,-3 2 1 0 0,23 60-1 0 0,-10-22-128 0 0,-20-44-745 0 0,-11-27-106 0 0,0 0 0 0 0,1 0 0 0 0,17 25 0 0 0,-24-40-552 0 0,0-1-1 0 0,0 1 1 0 0,1-1-1 0 0,-1 1 1 0 0,1-1-1 0 0,-1 0 1 0 0,0 1-1 0 0,1-1 1 0 0,-1 1 0 0 0,1-1-1 0 0,-1 0 1 0 0,1 1-1 0 0,-1-1 1 0 0,1 0-1 0 0,-1 0 1 0 0,1 1-1 0 0,0-1 1 0 0,-1 0 0 0 0,1 0-1 0 0,-1 0 1 0 0,1 0-1 0 0,0 0 1 0 0,-1 0-1 0 0,1 0 1 0 0,-1 0-1 0 0,1 0 1 0 0,-1 0 0 0 0,1 0-1 0 0,0 0 1 0 0,-1 0-1 0 0,1 0 1 0 0,-1-1-1 0 0,1 1 1 0 0,-1 0-1 0 0,1 0 1 0 0,0-1 0 0 0,-1 1-1 0 0,1 0 1 0 0,-1-1-1 0 0,0 1 1 0 0,1 0-1 0 0,-1-1 1 0 0,1 1-1 0 0,-1-1 1 0 0,0 1 0 0 0,1-1-1 0 0,-1 1 1 0 0,0-1-1 0 0,1 1 1 0 0,-1-1-1 0 0,0 1 1 0 0,1-2-1 0 0,15-31 1434 0 0,18-72 437 0 0,-4-1 1 0 0,24-174-1 0 0,-34 130-1933 0 0,-16 133-39 0 0,-4 17-250 0 0,1 1-598 0 0,0 1 673 0 0,0-1 0 0 0,-1 1-1 0 0,1 0 1 0 0,0 0-1 0 0,-1-1 1 0 0,1 1-1 0 0,-1 0 1 0 0,1 0-1 0 0,-1 0 1 0 0,0 2-1 0 0,1 0-367 0 0,10 59-9311 0 0,-9-39 6684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453"/>
    </inkml:context>
    <inkml:brush xml:id="br0">
      <inkml:brushProperty name="width" value="0.05" units="cm"/>
      <inkml:brushProperty name="height" value="0.05" units="cm"/>
    </inkml:brush>
  </inkml:definitions>
  <inkml:trace contextRef="#ctx0" brushRef="#br0">204 31 668 0 0,'0'-1'398'0'0,"0"-1"-1"0"0,-1 1 0 0 0,1 0 1 0 0,0 0-1 0 0,0-1 1 0 0,-1 1-1 0 0,1 0 1 0 0,-1-1-1 0 0,1 1 1 0 0,-1 0-1 0 0,1 0 0 0 0,-1 0 1 0 0,0 0-1 0 0,1-1 1 0 0,-1 1-1 0 0,0 0 1 0 0,0 0-1 0 0,0 0 1 0 0,0 1-1 0 0,0-1 0 0 0,0 0 1 0 0,0 0-1 0 0,0 0 1 0 0,-2 0-1 0 0,0 0 1 0 0,1 1 0 0 0,0-1 0 0 0,-1 1-1 0 0,1 0 1 0 0,0 0 0 0 0,-1 0 0 0 0,1 0 0 0 0,0 0-1 0 0,0 1 1 0 0,-1-1 0 0 0,1 1 0 0 0,-5 1 0 0 0,-3 2 391 0 0,0 1 1 0 0,0 0 0 0 0,0 0-1 0 0,-15 12 1 0 0,18-11-407 0 0,0-1 0 0 0,0 1 0 0 0,0 1 0 0 0,1-1 0 0 0,0 1 0 0 0,0 0 0 0 0,1 0 0 0 0,0 1 0 0 0,0 0 0 0 0,0 0 0 0 0,1 0 0 0 0,1 0 1 0 0,-1 1-1 0 0,-3 16 0 0 0,6-22-309 0 0,1-1 0 0 0,0 1 1 0 0,0-1-1 0 0,0 1 0 0 0,0 0 1 0 0,0-1-1 0 0,1 1 1 0 0,-1-1-1 0 0,1 1 0 0 0,0-1 1 0 0,-1 1-1 0 0,1-1 0 0 0,0 0 1 0 0,0 1-1 0 0,1-1 0 0 0,-1 0 1 0 0,0 0-1 0 0,1 0 0 0 0,0 0 1 0 0,-1 0-1 0 0,1 0 1 0 0,0 0-1 0 0,0 0 0 0 0,0-1 1 0 0,0 1-1 0 0,0-1 0 0 0,0 1 1 0 0,0-1-1 0 0,1 0 0 0 0,-1 0 1 0 0,0 0-1 0 0,4 1 0 0 0,2 1 45 0 0,1-1-1 0 0,-1 0 1 0 0,0 0-1 0 0,1 0 1 0 0,0-1-1 0 0,-1 0 0 0 0,1-1 1 0 0,11-1-1 0 0,3-1 164 0 0,-1-2 0 0 0,42-11 0 0 0,-22-4-4909 0 0,-26 18-5163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880"/>
    </inkml:context>
    <inkml:brush xml:id="br0">
      <inkml:brushProperty name="width" value="0.05" units="cm"/>
      <inkml:brushProperty name="height" value="0.05" units="cm"/>
    </inkml:brush>
  </inkml:definitions>
  <inkml:trace contextRef="#ctx0" brushRef="#br0">189 26 656 0 0,'-1'-1'387'0'0,"1"-1"1"0"0,-1 0-1 0 0,0 1 0 0 0,0-1 0 0 0,0 1 1 0 0,0 0-1 0 0,0-1 0 0 0,-1 1 0 0 0,1 0 1 0 0,0 0-1 0 0,-1-1 0 0 0,1 1 0 0 0,-1 0 1 0 0,1 0-1 0 0,-1 1 0 0 0,1-1 0 0 0,-1 0 1 0 0,0 0-1 0 0,-2 0 0 0 0,1 0 125 0 0,-1 1 0 0 0,1-1 0 0 0,-1 1 0 0 0,1 0 0 0 0,-1 0 0 0 0,1 1 0 0 0,-1-1 0 0 0,1 1 0 0 0,-6 1 0 0 0,0 1 270 0 0,0 0 1 0 0,1 0-1 0 0,-1 1 1 0 0,1 1-1 0 0,0-1 0 0 0,-14 11 1 0 0,18-11-442 0 0,0 0 1 0 0,-1 0-1 0 0,1 0 0 0 0,1 0 1 0 0,-1 1-1 0 0,1-1 1 0 0,0 1-1 0 0,0 0 0 0 0,0 0 1 0 0,0 0-1 0 0,1 1 1 0 0,-2 5-1 0 0,3-9-220 0 0,1 1 0 0 0,-1-1-1 0 0,1 1 1 0 0,0-1 0 0 0,0 1 0 0 0,0 0-1 0 0,0-1 1 0 0,0 1 0 0 0,1-1 0 0 0,-1 1 0 0 0,1-1-1 0 0,-1 1 1 0 0,1-1 0 0 0,0 0 0 0 0,0 1-1 0 0,0-1 1 0 0,0 0 0 0 0,1 0 0 0 0,-1 1-1 0 0,0-1 1 0 0,1 0 0 0 0,0 0 0 0 0,-1-1 0 0 0,1 1-1 0 0,0 0 1 0 0,0 0 0 0 0,0-1 0 0 0,0 1-1 0 0,3 0 1 0 0,8 5 121 0 0,0 0 0 0 0,0-1-1 0 0,1-1 1 0 0,0 0 0 0 0,0-1-1 0 0,0-1 1 0 0,1 0 0 0 0,22 2 0 0 0,-5-3 309 0 0,1-2 0 0 0,58-6 1 0 0,-75 4-453 0 0,7-1-1025 0 0,-8 4-7132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4.253"/>
    </inkml:context>
    <inkml:brush xml:id="br0">
      <inkml:brushProperty name="width" value="0.05" units="cm"/>
      <inkml:brushProperty name="height" value="0.05" units="cm"/>
    </inkml:brush>
  </inkml:definitions>
  <inkml:trace contextRef="#ctx0" brushRef="#br0">437 143 60 0 0,'4'-14'1371'0'0,"12"-48"10463"0"0,-16 60-11588 0 0,0 1-1 0 0,0 0 0 0 0,0 0 0 0 0,0 0 1 0 0,0-1-1 0 0,-1 1 0 0 0,1 0 1 0 0,-1 0-1 0 0,1 0 0 0 0,-1 0 1 0 0,1 0-1 0 0,-1 0 0 0 0,1 0 1 0 0,-1 0-1 0 0,0 0 0 0 0,0 0 1 0 0,1 0-1 0 0,-1 0 0 0 0,0 0 1 0 0,0 1-1 0 0,0-1 0 0 0,0 0 1 0 0,0 0-1 0 0,-1 0 0 0 0,-27-12 3064 0 0,14 10-2777 0 0,-1 1 1 0 0,0 0-1 0 0,0 1 0 0 0,0 1 0 0 0,0 0 0 0 0,0 1 0 0 0,0 1 0 0 0,0 0 0 0 0,-27 9 0 0 0,26-6-5 0 0,0 1-1 0 0,1 0 1 0 0,0 1-1 0 0,0 1 1 0 0,0 1-1 0 0,1 0 1 0 0,0 1-1 0 0,-21 20 1 0 0,29-24-527 0 0,1 0 0 0 0,0 1 0 0 0,1 0 0 0 0,0 0 0 0 0,0 1 0 0 0,0-1 0 0 0,1 1 0 0 0,0 0 0 0 0,0 0 0 0 0,-4 16 0 0 0,7-20 0 0 0,0 1 0 0 0,0 0 0 0 0,1 0 0 0 0,-1-1 0 0 0,1 1 0 0 0,0 0 0 0 0,0 0 0 0 0,1 0 0 0 0,-1-1 0 0 0,1 1 0 0 0,0 0 0 0 0,1 0 0 0 0,-1-1 0 0 0,1 1 0 0 0,-1-1 0 0 0,2 0 0 0 0,-1 1 0 0 0,0-1 0 0 0,1 0 0 0 0,0 0 0 0 0,4 5 0 0 0,3 0 0 0 0,0-1 0 0 0,0 0 0 0 0,0 0 0 0 0,1-1 0 0 0,0 0 0 0 0,1-1 0 0 0,-1-1 0 0 0,1 0 0 0 0,0 0 0 0 0,0-1 0 0 0,1-1 0 0 0,-1 0 0 0 0,1-1 0 0 0,23 2 0 0 0,-9-2 0 0 0,0-2 0 0 0,0-1 0 0 0,0-1 0 0 0,-1-1 0 0 0,1-2 0 0 0,29-8 0 0 0,-47 11 0 0 0,0-1 0 0 0,0 0 0 0 0,0-1 0 0 0,-1 0 0 0 0,1-1 0 0 0,-1 0 0 0 0,0 0 0 0 0,-1 0 0 0 0,9-9 0 0 0,-13 12 0 0 0,-1 0 0 0 0,0 0 0 0 0,0-1 0 0 0,0 1 0 0 0,0-1 0 0 0,0 0 0 0 0,-1 0 0 0 0,1 0 0 0 0,-1 1 0 0 0,0-1 0 0 0,0 0 0 0 0,0-1 0 0 0,0 1 0 0 0,0 0 0 0 0,-1 0 0 0 0,1 0 0 0 0,-1 0 0 0 0,0-1 0 0 0,0 1 0 0 0,0 0 0 0 0,0 0 0 0 0,-1 0 0 0 0,1-1 0 0 0,-1 1 0 0 0,0 0 0 0 0,0 0 0 0 0,0 0 0 0 0,0 0 0 0 0,-1 0 0 0 0,-2-3 0 0 0,-2-5 0 0 0,-1 1 0 0 0,-1-1 0 0 0,1 2 0 0 0,-2-1 0 0 0,1 1 0 0 0,-14-10 0 0 0,-64-43 0 0 0,59 44 0 0 0,-49-42 0 0 0,75 59-116 0 0,1 1 1 0 0,-1-1-1 0 0,0 0 0 0 0,1 1 1 0 0,-1-1-1 0 0,1 0 0 0 0,-1 0 0 0 0,1 1 1 0 0,-1-1-1 0 0,1 0 0 0 0,0 0 1 0 0,-1 0-1 0 0,1 0 0 0 0,0 1 1 0 0,0-1-1 0 0,-1 0 0 0 0,1 0 0 0 0,0-1 1 0 0,0 1-43 0 0,0 1 1 0 0,0-1-1 0 0,1 1 0 0 0,-1-1 1 0 0,0 1-1 0 0,0-1 1 0 0,0 1-1 0 0,1 0 0 0 0,-1-1 1 0 0,0 1-1 0 0,0-1 1 0 0,1 1-1 0 0,-1 0 0 0 0,0-1 1 0 0,1 1-1 0 0,-1 0 1 0 0,0-1-1 0 0,1 1 0 0 0,-1 0 1 0 0,1 0-1 0 0,-1-1 1 0 0,1 1-1 0 0,-1 0 0 0 0,0 0 1 0 0,1 0-1 0 0,-1-1 1 0 0,1 1-1 0 0,0 0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39.924"/>
    </inkml:context>
    <inkml:brush xml:id="br0">
      <inkml:brushProperty name="width" value="0.05" units="cm"/>
      <inkml:brushProperty name="height" value="0.05" units="cm"/>
    </inkml:brush>
  </inkml:definitions>
  <inkml:trace contextRef="#ctx0" brushRef="#br0">350 16 828 0 0,'0'-1'427'0'0,"0"0"1"0"0,-1 0-1 0 0,1 0 0 0 0,-1 1 0 0 0,1-1 0 0 0,-1 0 1 0 0,0 0-1 0 0,1 0 0 0 0,-1 0 0 0 0,0 1 1 0 0,0-1-1 0 0,1 0 0 0 0,-1 1 0 0 0,0-1 1 0 0,0 0-1 0 0,0 1 0 0 0,0-1 0 0 0,0 1 1 0 0,0 0-1 0 0,0-1 0 0 0,0 1 0 0 0,0 0 0 0 0,0-1 1 0 0,0 1-1 0 0,0 0 0 0 0,-1 0 0 0 0,0 1-70 0 0,1-1-1 0 0,-1 1 0 0 0,1 0 0 0 0,-1-1 0 0 0,1 1 0 0 0,-1 0 0 0 0,1 0 0 0 0,0 0 0 0 0,0 0 0 0 0,0 0 1 0 0,-1 0-1 0 0,1 1 0 0 0,0-1 0 0 0,0 0 0 0 0,-1 3 0 0 0,-5 8 557 0 0,1 1 0 0 0,0-1 0 0 0,-5 17 0 0 0,7-19-49 0 0,-48 132 3515 0 0,44-114-3581 0 0,1 0 1 0 0,1 0-1 0 0,-3 35 0 0 0,8-55-727 0 0,1 1 0 0 0,0-1 0 0 0,1 1-1 0 0,0-1 1 0 0,0 0 0 0 0,1 1 0 0 0,0-1-1 0 0,1 0 1 0 0,0 0 0 0 0,0 0 0 0 0,0 0-1 0 0,1-1 1 0 0,0 1 0 0 0,1-1 0 0 0,0 0-1 0 0,0 0 1 0 0,0-1 0 0 0,1 1 0 0 0,0-1-1 0 0,0 0 1 0 0,1-1 0 0 0,-1 0 0 0 0,1 0-1 0 0,0 0 1 0 0,1-1 0 0 0,-1 0 0 0 0,1 0-1 0 0,0-1 1 0 0,0 0 0 0 0,0 0 0 0 0,0-1-1 0 0,0 0 1 0 0,0 0 0 0 0,1-1 0 0 0,-1 0-1 0 0,14-1 1 0 0,-5-2-1373 0 0,1 0 1 0 0,0-1-1 0 0,-1-1 1 0 0,1-1-1 0 0,-1-1 0 0 0,-1 0 1 0 0,1-1-1 0 0,-1-1 1 0 0,23-14-1 0 0,-21 8-2084 0 0</inkml:trace>
  <inkml:trace contextRef="#ctx0" brushRef="#br0" timeOffset="1">85 380 364 0 0,'-27'3'-474'0'0,"-16"1"9739"0"0,29-2-114 0 0,41-6-6356 0 0,8-1-1964 0 0,119-17 3954 0 0,-79 4-5584 0 0,-4-6-5102 0 0,-60 19 2562 0 0,-4 0 482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6.601"/>
    </inkml:context>
    <inkml:brush xml:id="br0">
      <inkml:brushProperty name="width" value="0.05" units="cm"/>
      <inkml:brushProperty name="height" value="0.05" units="cm"/>
    </inkml:brush>
  </inkml:definitions>
  <inkml:trace contextRef="#ctx0" brushRef="#br0">9 78 120 0 0,'-8'-10'14320'0'0,"8"9"-13886"0"0,13-7 4718 0 0,35-1-4400 0 0,-39 8 860 0 0,218-42 6785 0 0,-219 40-8323 0 0,3 0 19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2.852"/>
    </inkml:context>
    <inkml:brush xml:id="br0">
      <inkml:brushProperty name="width" value="0.05" units="cm"/>
      <inkml:brushProperty name="height" value="0.05" units="cm"/>
    </inkml:brush>
  </inkml:definitions>
  <inkml:trace contextRef="#ctx0" brushRef="#br0">0 328 52 0 0,'1'-5'8159'0'0,"6"20"-6800"0"0,0-1-1 0 0,0 1 0 0 0,6 25 0 0 0,7 14 202 0 0,37 73 1745 0 0,-45-105-2480 0 0,0-1-1 0 0,1-1 1 0 0,28 33-1 0 0,-39-51-711 0 0,-1 0-1 0 0,0-1 1 0 0,1 1-1 0 0,-1-1 1 0 0,1 1-1 0 0,0-1 0 0 0,-1 0 1 0 0,1 0-1 0 0,0 0 1 0 0,0 0-1 0 0,0 0 1 0 0,0 0-1 0 0,0 0 1 0 0,0-1-1 0 0,0 1 0 0 0,4 0 1 0 0,-5-1-6 0 0,1 0-1 0 0,0 0 1 0 0,-1-1-1 0 0,0 1 1 0 0,1-1 0 0 0,-1 1-1 0 0,1-1 1 0 0,-1 1 0 0 0,0-1-1 0 0,1 0 1 0 0,-1 0-1 0 0,0 1 1 0 0,1-1 0 0 0,-1 0-1 0 0,0 0 1 0 0,0 0 0 0 0,0-1-1 0 0,1 0 1 0 0,3-6 248 0 0,1 0 0 0 0,-2-1 1 0 0,1 1-1 0 0,-1-1 0 0 0,5-15 1 0 0,-8 20-390 0 0,12-37 519 0 0,-1 1-1 0 0,-3-1 1 0 0,-1-1-1 0 0,-2 0 1 0 0,0-54-1 0 0,-5 43 134 0 0,-13-96 0 0 0,-2 31-178 0 0,13 102-605 0 0,3 14-1589 0 0,7 22-3821 0 0,0 2 2011 0 0,5 4 0 0 0,2 2 513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3.534"/>
    </inkml:context>
    <inkml:brush xml:id="br0">
      <inkml:brushProperty name="width" value="0.05" units="cm"/>
      <inkml:brushProperty name="height" value="0.05" units="cm"/>
    </inkml:brush>
  </inkml:definitions>
  <inkml:trace contextRef="#ctx0" brushRef="#br0">117 42 88 0 0,'-9'-25'4716'0'0,"9"24"-4309"0"0,0 0 1 0 0,0 0-1 0 0,-1 0 1 0 0,1 0 0 0 0,-1 0-1 0 0,1 0 1 0 0,-1 0 0 0 0,1 1-1 0 0,-1-1 1 0 0,0 0-1 0 0,1 0 1 0 0,-1 1 0 0 0,0-1-1 0 0,1 0 1 0 0,-1 1-1 0 0,0-1 1 0 0,0 1 0 0 0,0-1-1 0 0,0 1 1 0 0,0-1-1 0 0,1 1 1 0 0,-3-1 0 0 0,2 1-277 0 0,0 1 1 0 0,0-1 0 0 0,0 1 0 0 0,0-1-1 0 0,0 1 1 0 0,0-1 0 0 0,0 1 0 0 0,0 0 0 0 0,0-1-1 0 0,0 1 1 0 0,1 0 0 0 0,-1 0 0 0 0,0-1-1 0 0,0 1 1 0 0,1 0 0 0 0,-2 2 0 0 0,-13 20 1233 0 0,10-15-874 0 0,-2 4 59 0 0,-1 1 1 0 0,1 0-1 0 0,1 0 0 0 0,1 0 1 0 0,0 0-1 0 0,0 1 0 0 0,1 0 1 0 0,-3 20-1 0 0,7-30-461 0 0,-1 0-1 0 0,1 0 1 0 0,0 0 0 0 0,0 1-1 0 0,0-1 1 0 0,0 0 0 0 0,1 0-1 0 0,-1 0 1 0 0,1 0 0 0 0,0 1-1 0 0,1-1 1 0 0,-1 0 0 0 0,1-1-1 0 0,-1 1 1 0 0,1 0 0 0 0,0 0-1 0 0,1-1 1 0 0,-1 1 0 0 0,1-1 0 0 0,-1 0-1 0 0,1 0 1 0 0,0 0 0 0 0,0 0-1 0 0,0 0 1 0 0,1-1 0 0 0,-1 1-1 0 0,1-1 1 0 0,-1 0 0 0 0,1 0-1 0 0,0 0 1 0 0,0 0 0 0 0,7 1-1 0 0,-4-1-9 0 0,-1-1-1 0 0,1 0 1 0 0,-1 0 0 0 0,1 0-1 0 0,-1-1 1 0 0,1 0-1 0 0,0-1 1 0 0,-1 1-1 0 0,1-1 1 0 0,-1 0-1 0 0,1-1 1 0 0,9-3-1 0 0,28-15-1003 0 0,-7-7-4290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428"/>
    </inkml:context>
    <inkml:brush xml:id="br0">
      <inkml:brushProperty name="width" value="0.05" units="cm"/>
      <inkml:brushProperty name="height" value="0.05" units="cm"/>
    </inkml:brush>
  </inkml:definitions>
  <inkml:trace contextRef="#ctx0" brushRef="#br0">32 10 372 0 0,'-7'-9'14127'0'0,"1"32"-12584"0"0,1 0 0 0 0,0 0-1 0 0,0 32 1 0 0,3-40-1037 0 0,1-9-338 0 0,1 0-1 0 0,-1 1 1 0 0,1-1-1 0 0,1 0 1 0 0,-1 0-1 0 0,1 1 1 0 0,0-1 0 0 0,1 0-1 0 0,-1 0 1 0 0,1 0-1 0 0,5 10 1 0 0,-5-13-111 0 0,0 0 0 0 0,0 0-1 0 0,0 0 1 0 0,1 0 0 0 0,-1 0 0 0 0,1-1 0 0 0,0 1 0 0 0,0-1 0 0 0,0 0-1 0 0,0 0 1 0 0,0 0 0 0 0,0 0 0 0 0,1 0 0 0 0,-1-1 0 0 0,0 1 0 0 0,1-1-1 0 0,-1 0 1 0 0,1 0 0 0 0,0-1 0 0 0,6 2 0 0 0,4-1 120 0 0,1 0 0 0 0,-1-1 0 0 0,17-1 0 0 0,-25 0-416 0 0,1 0-1 0 0,0 0 0 0 0,-1-1 1 0 0,0 0-1 0 0,1 0 0 0 0,-1 0 1 0 0,0-1-1 0 0,11-6 0 0 0,-12 5-1018 0 0,4-3-4983 0 0,-7 4 3794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786"/>
    </inkml:context>
    <inkml:brush xml:id="br0">
      <inkml:brushProperty name="width" value="0.05" units="cm"/>
      <inkml:brushProperty name="height" value="0.05" units="cm"/>
    </inkml:brush>
  </inkml:definitions>
  <inkml:trace contextRef="#ctx0" brushRef="#br0">24 41 404 0 0,'-23'-11'16802'0'0,"37"7"-14245"0"0,2 1-1157 0 0,22-5 1086 0 0,-13 1-4100 0 0,-13 0-2078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9.111"/>
    </inkml:context>
    <inkml:brush xml:id="br0">
      <inkml:brushProperty name="width" value="0.05" units="cm"/>
      <inkml:brushProperty name="height" value="0.05" units="cm"/>
    </inkml:brush>
  </inkml:definitions>
  <inkml:trace contextRef="#ctx0" brushRef="#br0">28 68 340 0 0,'-5'-2'597'0'0,"-10"-4"3027"0"0,8-4 4588 0 0,25-5-2701 0 0,-3 8-2833 0 0,1 1-1 0 0,21-6 1 0 0,-5 6-1684 0 0,-11 3-4023 0 0,1 3-4535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034"/>
    </inkml:context>
    <inkml:brush xml:id="br0">
      <inkml:brushProperty name="width" value="0.05" units="cm"/>
      <inkml:brushProperty name="height" value="0.05" units="cm"/>
    </inkml:brush>
  </inkml:definitions>
  <inkml:trace contextRef="#ctx0" brushRef="#br0">28 15 84 0 0,'-11'-14'8471'0'0,"12"37"-188"0"0,1-10-9302 0 0,5 168 5898 0 0,-20 90-2197 0 0,1-58-1158 0 0,10-174-1121 0 0,2 0 0 0 0,2-1 0 0 0,9 55 0 0 0,-3-82-2323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665"/>
    </inkml:context>
    <inkml:brush xml:id="br0">
      <inkml:brushProperty name="width" value="0.05" units="cm"/>
      <inkml:brushProperty name="height" value="0.05" units="cm"/>
    </inkml:brush>
  </inkml:definitions>
  <inkml:trace contextRef="#ctx0" brushRef="#br0">153 33 772 0 0,'-1'-2'485'0'0,"0"0"0"0"0,0 0-1 0 0,0 0 1 0 0,0 1 0 0 0,0-1-1 0 0,0 1 1 0 0,0-1 0 0 0,0 0 0 0 0,-1 1-1 0 0,1 0 1 0 0,0-1 0 0 0,-1 1 0 0 0,0 0-1 0 0,1 0 1 0 0,-1 0 0 0 0,0 0 0 0 0,1 0-1 0 0,-1 0 1 0 0,0 0 0 0 0,-2 0-1 0 0,0 0 64 0 0,0 0 0 0 0,0 1 0 0 0,0-1 0 0 0,0 1 0 0 0,0 0-1 0 0,0 0 1 0 0,0 0 0 0 0,0 1 0 0 0,-7 1 0 0 0,7-2-251 0 0,-1 1 0 0 0,1 1 1 0 0,0-1-1 0 0,0 0 0 0 0,0 1 1 0 0,0 0-1 0 0,0 0 0 0 0,0 0 0 0 0,0 1 1 0 0,1-1-1 0 0,-1 1 0 0 0,1 0 1 0 0,-1 0-1 0 0,1 0 0 0 0,0 0 1 0 0,0 0-1 0 0,1 1 0 0 0,-1-1 1 0 0,-2 5-1 0 0,5-6-210 0 0,0 0-1 0 0,0 0 1 0 0,-1 0 0 0 0,1 0 0 0 0,0 0-1 0 0,1 0 1 0 0,-1 0 0 0 0,0 0 0 0 0,0 0-1 0 0,1 0 1 0 0,0 0 0 0 0,-1 0-1 0 0,1 0 1 0 0,0 0 0 0 0,0 0 0 0 0,0 0-1 0 0,1 2 1 0 0,26 32 504 0 0,-17-23-295 0 0,8 13 138 0 0,21 38-1 0 0,-40-63-424 0 0,0 0-1 0 0,1 1 1 0 0,-1-1 0 0 0,0 0-1 0 0,0 0 1 0 0,0 0 0 0 0,0 0-1 0 0,0 0 1 0 0,0 0 0 0 0,0 0-1 0 0,0 0 1 0 0,0 0-1 0 0,0 0 1 0 0,-1 0 0 0 0,1 0-1 0 0,0 0 1 0 0,-1 0 0 0 0,1 0-1 0 0,-1 0 1 0 0,1 0 0 0 0,-1 0-1 0 0,0 0 1 0 0,1 0 0 0 0,-1-1-1 0 0,0 1 1 0 0,1 0 0 0 0,-1 0-1 0 0,0-1 1 0 0,0 1 0 0 0,0 0-1 0 0,0-1 1 0 0,0 1-1 0 0,0-1 1 0 0,0 1 0 0 0,0-1-1 0 0,-1 1 1 0 0,-2 1-168 0 0,-1-1 1 0 0,1 0-1 0 0,-1 1 0 0 0,1-2 0 0 0,-1 1 1 0 0,1 0-1 0 0,-1-1 0 0 0,-8 0 1 0 0,10 0-447 0 0,1 0-55 0 0,-7 1-1189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390"/>
    </inkml:context>
    <inkml:brush xml:id="br0">
      <inkml:brushProperty name="width" value="0.05" units="cm"/>
      <inkml:brushProperty name="height" value="0.05" units="cm"/>
    </inkml:brush>
  </inkml:definitions>
  <inkml:trace contextRef="#ctx0" brushRef="#br0">50 166 264 0 0,'-11'8'19809'0'0,"8"-10"-19431"0"0,1-1 1 0 0,1 0 0 0 0,-1 0 0 0 0,0 0 0 0 0,1 0 0 0 0,-1 0 0 0 0,1 0 0 0 0,0 0 0 0 0,0-1 0 0 0,0 1 0 0 0,0 0 0 0 0,1-1 0 0 0,-1 1 0 0 0,1-1 0 0 0,0 1 0 0 0,0-7 0 0 0,1-7 701 0 0,6-34 0 0 0,-6 47-932 0 0,-1 0 1 0 0,1 0-1 0 0,0 1 0 0 0,0-1 1 0 0,1 1-1 0 0,-1-1 1 0 0,1 1-1 0 0,4-7 1 0 0,-6 9-126 0 0,1 1 0 0 0,-1-1 0 0 0,1 1 0 0 0,-1-1 0 0 0,1 1 0 0 0,0-1 1 0 0,-1 1-1 0 0,1-1 0 0 0,-1 1 0 0 0,1 0 0 0 0,0-1 0 0 0,-1 1 0 0 0,1 0 0 0 0,0 0 0 0 0,0-1 1 0 0,-1 1-1 0 0,1 0 0 0 0,0 0 0 0 0,0 0 0 0 0,0 0 0 0 0,1 0-9 0 0,-1 1 1 0 0,1-1-1 0 0,-1 1 0 0 0,1-1 0 0 0,-1 1 0 0 0,1 0 0 0 0,-1-1 1 0 0,0 1-1 0 0,1 0 0 0 0,-1 0 0 0 0,0 0 0 0 0,0 0 1 0 0,2 1-1 0 0,10 12 97 0 0,-1 0 1 0 0,-1 1 0 0 0,19 29-1 0 0,13 19 126 0 0,5-1 175 0 0,-48-62-408 0 0,0 0 1 0 0,0 0-1 0 0,0 0 1 0 0,0 1-1 0 0,1-1 1 0 0,-1 0-1 0 0,0 0 1 0 0,0 0-1 0 0,0 0 1 0 0,1 0 0 0 0,-1 0-1 0 0,0 1 1 0 0,0-1-1 0 0,1 0 1 0 0,-1 0-1 0 0,0 0 1 0 0,0 0-1 0 0,1 0 1 0 0,-1 0-1 0 0,0 0 1 0 0,0 0 0 0 0,1 0-1 0 0,-1 0 1 0 0,0 0-1 0 0,0 0 1 0 0,0 0-1 0 0,1 0 1 0 0,-1-1-1 0 0,0 1 1 0 0,0 0-1 0 0,1 0 1 0 0,-1 0 0 0 0,0 0-1 0 0,0 0 1 0 0,0 0-1 0 0,1-1 1 0 0,-1 1-1 0 0,0 0 1 0 0,0 0-1 0 0,0 0 1 0 0,0 0-1 0 0,1-1 1 0 0,-1 1 0 0 0,0 0-1 0 0,0 0 1 0 0,0 0-1 0 0,0-1 1 0 0,4-7 19 0 0,-4 7-32 0 0,-13-15-165 0 0,0 9 20 0 0,0 1-1 0 0,0 0 1 0 0,0 1 0 0 0,-1 0 0 0 0,0 1 0 0 0,1 0-1 0 0,-1 1 1 0 0,-1 1 0 0 0,1 1 0 0 0,-24-1-1 0 0,35 2 111 0 0,-2 0-243 0 0,0 0 0 0 0,0 0 0 0 0,0 0 0 0 0,0 0 0 0 0,1 1 0 0 0,-1 0 0 0 0,0 0 0 0 0,0 0 0 0 0,1 1 0 0 0,-6 1 0 0 0,10 2-2082 0 0,24-1-7223 0 0,-13-4 7015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737"/>
    </inkml:context>
    <inkml:brush xml:id="br0">
      <inkml:brushProperty name="width" value="0.05" units="cm"/>
      <inkml:brushProperty name="height" value="0.05" units="cm"/>
    </inkml:brush>
  </inkml:definitions>
  <inkml:trace contextRef="#ctx0" brushRef="#br0">11 0 504 0 0,'0'0'10834'0'0,"-1"4"-9631"0"0,-8 80 5387 0 0,9-71-5968 0 0,0 1 0 0 0,0 0 0 0 0,1-1 1 0 0,5 22-1 0 0,-6-34-1010 0 0,1 0 0 0 0,-1 0 0 0 0,0 0 0 0 0,1 0 0 0 0,0 0 0 0 0,-1 0 0 0 0,1 0 0 0 0,-1 0 0 0 0,1 0 0 0 0,0-1 0 0 0,0 1 0 0 0,-1 0 0 0 0,1-1 0 0 0,0 1 0 0 0,0 0 0 0 0,0-1 0 0 0,0 1 0 0 0,0-1 0 0 0,0 1 0 0 0,0-1 0 0 0,0 0 0 0 0,0 1 0 0 0,0-1 0 0 0,0 0 0 0 0,0 0 0 0 0,1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0.303"/>
    </inkml:context>
    <inkml:brush xml:id="br0">
      <inkml:brushProperty name="width" value="0.05" units="cm"/>
      <inkml:brushProperty name="height" value="0.05" units="cm"/>
    </inkml:brush>
  </inkml:definitions>
  <inkml:trace contextRef="#ctx0" brushRef="#br0">233 182 1052 0 0,'-104'-38'5038'0'0,"-11"-6"6174"0"0,114 44-11021 0 0,0 0 0 0 0,1 0 0 0 0,-1 0-1 0 0,0-1 1 0 0,1 1 0 0 0,-1 0 0 0 0,0-1-1 0 0,1 1 1 0 0,-1-1 0 0 0,0 1 0 0 0,1-1 0 0 0,-1 1-1 0 0,1-1 1 0 0,-1 1 0 0 0,1-1 0 0 0,-1 1 0 0 0,1-1-1 0 0,-1 0 1 0 0,1 1 0 0 0,-1-1 0 0 0,1 0-1 0 0,-1 0 1 0 0,2 0-50 0 0,-1 1 0 0 0,0-1 0 0 0,0 0 0 0 0,1 1 1 0 0,-1-1-1 0 0,0 1 0 0 0,1-1 0 0 0,-1 1 0 0 0,0-1 0 0 0,1 1 0 0 0,-1 0 0 0 0,0-1 0 0 0,1 1 0 0 0,-1-1 0 0 0,1 1 0 0 0,-1 0 0 0 0,1-1 0 0 0,-1 1 0 0 0,1 0 0 0 0,0 0 0 0 0,0-1 0 0 0,39-10 2324 0 0,166-21 330 0 0,4 15-6657 0 0,-131 8-1670 0 0,-54 5 4021 0 0,39-2 0 0 0,-62 6 1666 0 0,0 0 0 0 0,0 0 0 0 0,0 1 0 0 0,-1-1 0 0 0,1 0 0 0 0,0 1 0 0 0,0-1 0 0 0,0 1 0 0 0,-1 0 0 0 0,1-1 0 0 0,0 1 1 0 0,-1 0-1 0 0,1 0 0 0 0,-1 0 0 0 0,1 0 0 0 0,-1 0 0 0 0,0 1 0 0 0,1-1 0 0 0,0 2 0 0 0,0 0 105 0 0,0 0 0 0 0,0 0 0 0 0,0 0 0 0 0,0 1 0 0 0,-1-1 0 0 0,1 1 0 0 0,-1-1 0 0 0,1 8 0 0 0,0 1 246 0 0,0 1 0 0 0,-1 0 0 0 0,-1 0 0 0 0,-2 16 0 0 0,-3 5 262 0 0,-1 0 0 0 0,-2 0-1 0 0,-1-1 1 0 0,-17 37-1 0 0,14-38-103 0 0,1 1 1 0 0,1 0-1 0 0,2 1 0 0 0,-4 35 0 0 0,11-66-664 0 0,1-2 0 0 0,-1 0 0 0 0,1 0 0 0 0,0-1 0 0 0,0 1 0 0 0,0 0 0 0 0,-1 0 0 0 0,1 0 0 0 0,0 0 0 0 0,0 0 0 0 0,0-1 0 0 0,1 1 0 0 0,-1 0 0 0 0,0 0 0 0 0,0 0 0 0 0,0 0 0 0 0,1-1 0 0 0,-1 1 0 0 0,0 0 0 0 0,1 0 0 0 0,-1-1 0 0 0,1 1 0 0 0,-1 0 0 0 0,0 0 0 0 0,1-1 0 0 0,0 2 0 0 0,0-1 0 0 0,0 0 0 0 0,-1 1 0 0 0,1-1 0 0 0,0 0 0 0 0,0 0 0 0 0,0 1 0 0 0,0-1 0 0 0,0 0 0 0 0,0 0 0 0 0,1 0 0 0 0,-1 0 0 0 0,0 0 0 0 0,0 0 0 0 0,2 0 0 0 0,1 0 0 0 0,-1 0 0 0 0,0 0 0 0 0,1-1 0 0 0,-1 1 0 0 0,1-1 0 0 0,-1 0 0 0 0,1 0 0 0 0,-1 0 0 0 0,1-1 0 0 0,6 0 0 0 0,110-30 0 0 0,-81 20 0 0 0,-38 11-424 0 0,0 0 0 0 0,0-1 1 0 0,0 1-1 0 0,0 0 0 0 0,0 0 0 0 0,0 0 1 0 0,0-1-1 0 0,0 1 0 0 0,0-1 0 0 0,0 1 1 0 0,0-1-1 0 0,0 1 0 0 0,0-1 0 0 0,0 1 0 0 0,0-1 1 0 0,0 0-1 0 0,-1 1 0 0 0,1-1 0 0 0,0 0 1 0 0,0 0-1 0 0,-1 0 0 0 0,1 0 0 0 0,-1 1 0 0 0,2-3 1 0 0,1-4-3376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093"/>
    </inkml:context>
    <inkml:brush xml:id="br0">
      <inkml:brushProperty name="width" value="0.05" units="cm"/>
      <inkml:brushProperty name="height" value="0.05" units="cm"/>
    </inkml:brush>
  </inkml:definitions>
  <inkml:trace contextRef="#ctx0" brushRef="#br0">26 73 172 0 0,'-2'-1'240'0'0,"-14"-8"3103"0"0,16 8-2951 0 0,-1 1 0 0 0,1-1 0 0 0,-1 1-1 0 0,1-1 1 0 0,-1 1 0 0 0,1-1 0 0 0,-1 0-1 0 0,1 1 1 0 0,-1-1 0 0 0,1 1-1 0 0,-1-1 1 0 0,1 0 0 0 0,0 1 0 0 0,0-1-1 0 0,-1 0 1 0 0,1 0 0 0 0,0 1 0 0 0,0-3 1642 0 0,26-13 3735 0 0,-12 11-4284 0 0,1 1 0 0 0,0 0 0 0 0,0 1 0 0 0,0 1 0 0 0,26 0 1 0 0,-40 2-1448 0 0,2-1-372 0 0,-3 1 480 0 0,7-2-294 0 0,16-4-10027 0 0,-15 2 7252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748"/>
    </inkml:context>
    <inkml:brush xml:id="br0">
      <inkml:brushProperty name="width" value="0.05" units="cm"/>
      <inkml:brushProperty name="height" value="0.05" units="cm"/>
    </inkml:brush>
  </inkml:definitions>
  <inkml:trace contextRef="#ctx0" brushRef="#br0">16 0 320 0 0,'-16'7'15089'0'0,"26"-5"-13571"0"0,-1 0-1 0 0,1-1 1 0 0,0 0 0 0 0,0 0 0 0 0,17-2-1 0 0,27-3-697 0 0,-37 2-2221 0 0,-9 1-358 0 0,1 0-1237 0 0,-2 2-2502 0 0,-2 0 3150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168"/>
    </inkml:context>
    <inkml:brush xml:id="br0">
      <inkml:brushProperty name="width" value="0.05" units="cm"/>
      <inkml:brushProperty name="height" value="0.05" units="cm"/>
    </inkml:brush>
  </inkml:definitions>
  <inkml:trace contextRef="#ctx0" brushRef="#br0">7 1 804 0 0,'-5'4'4548'0'0,"5"-4"-4223"0"0,0 0 0 0 0,0 1 0 0 0,-1-1-1 0 0,1 1 1 0 0,0-1 0 0 0,0 0 0 0 0,0 1 0 0 0,0-1 0 0 0,0 1-1 0 0,0-1 1 0 0,0 1 0 0 0,0-1 0 0 0,0 0 0 0 0,0 1 0 0 0,0-1 0 0 0,0 1-1 0 0,0-1 1 0 0,0 1 0 0 0,1 0 0 0 0,0-1 130 0 0,-1 1-1 0 0,1 0 1 0 0,0 0 0 0 0,0-1-1 0 0,0 1 1 0 0,0-1 0 0 0,0 1 0 0 0,0-1-1 0 0,0 1 1 0 0,0-1 0 0 0,1 1-1 0 0,1-1 1 0 0,43 5 4131 0 0,-39-4-3252 0 0,37-2-1889 0 0,-18 0-8000 0 0,-20 1 6058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682"/>
    </inkml:context>
    <inkml:brush xml:id="br0">
      <inkml:brushProperty name="width" value="0.05" units="cm"/>
      <inkml:brushProperty name="height" value="0.05" units="cm"/>
    </inkml:brush>
  </inkml:definitions>
  <inkml:trace contextRef="#ctx0" brushRef="#br0">211 53 152 0 0,'0'-1'341'0'0,"1"-1"0"0"0,-1 0-1 0 0,0 0 1 0 0,0 0 0 0 0,0 1 0 0 0,0-1-1 0 0,0 0 1 0 0,0 0 0 0 0,0 1 0 0 0,-1-1-1 0 0,1 0 1 0 0,0 0 0 0 0,-1 1 0 0 0,0-1-1 0 0,1 0 1 0 0,-1 1 0 0 0,0-1 0 0 0,0 1 0 0 0,0-1-1 0 0,0 1 1 0 0,0-1 0 0 0,0 1 0 0 0,0-1-1 0 0,-1 1 1 0 0,1 0 0 0 0,0 0 0 0 0,-1 0-1 0 0,1 0 1 0 0,-4-2 867 0 0,2 2-336 0 0,-3 0-222 0 0,-1 0 0 0 0,0 0-1 0 0,0 1 1 0 0,0 0 0 0 0,0 0-1 0 0,0 1 1 0 0,1-1 0 0 0,-1 1-1 0 0,0 1 1 0 0,0 0-1 0 0,1 0 1 0 0,-1 0 0 0 0,1 0-1 0 0,0 1 1 0 0,-12 7 0 0 0,14-7-376 0 0,-1 0 0 0 0,0 0 0 0 0,0 0 0 0 0,1 1 0 0 0,0 0 0 0 0,0 0 0 0 0,0 0 1 0 0,0 0-1 0 0,1 1 0 0 0,-1-1 0 0 0,1 1 0 0 0,1 0 0 0 0,-1 0 0 0 0,0 0 0 0 0,1 1 1 0 0,0-1-1 0 0,0 0 0 0 0,1 1 0 0 0,0-1 0 0 0,-1 7 0 0 0,2-9-183 0 0,0 0 0 0 0,0-1 0 0 0,0 1 0 0 0,0 0-1 0 0,1-1 1 0 0,-1 1 0 0 0,1-1 0 0 0,0 1 0 0 0,-1 0 0 0 0,1-1-1 0 0,1 0 1 0 0,-1 1 0 0 0,0-1 0 0 0,0 0 0 0 0,1 1 0 0 0,0-1-1 0 0,-1 0 1 0 0,4 2 0 0 0,-2-1 2 0 0,1 0 0 0 0,0 0 0 0 0,0 0 0 0 0,0-1 0 0 0,0 1-1 0 0,0-1 1 0 0,1 0 0 0 0,-1-1 0 0 0,9 3 0 0 0,-6-2-30 0 0,0-1-1 0 0,-1 0 1 0 0,1 0-1 0 0,-1 0 1 0 0,1-1-1 0 0,0 0 1 0 0,0 0-1 0 0,-1-1 1 0 0,1 0-1 0 0,0 0 1 0 0,-1-1-1 0 0,1 0 1 0 0,-1 0-1 0 0,12-5 1 0 0,-15 5-62 0 0,0 0 1 0 0,-1 0 0 0 0,1 0 0 0 0,-1 0-1 0 0,1 0 1 0 0,-1-1 0 0 0,0 1 0 0 0,1-1-1 0 0,-1 1 1 0 0,-1-1 0 0 0,1 0 0 0 0,0 0-1 0 0,-1 0 1 0 0,1 0 0 0 0,-1 0 0 0 0,0 0-1 0 0,0 0 1 0 0,0-1 0 0 0,-1 1 0 0 0,1 0-1 0 0,-1-1 1 0 0,1 1 0 0 0,-1 0 0 0 0,0-1-1 0 0,-1 1 1 0 0,1 0 0 0 0,0-1 0 0 0,-1 1-1 0 0,0 0 1 0 0,0 0 0 0 0,0 0 0 0 0,0-1-1 0 0,0 1 1 0 0,-1 0 0 0 0,1 0 0 0 0,-1 1-1 0 0,0-1 1 0 0,0 0 0 0 0,0 0 0 0 0,0 1-1 0 0,0 0 1 0 0,-1-1 0 0 0,1 1 0 0 0,-1 0 0 0 0,-4-3-1 0 0,-30-17-1704 0 0,11 12-4403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008"/>
    </inkml:context>
    <inkml:brush xml:id="br0">
      <inkml:brushProperty name="width" value="0.05" units="cm"/>
      <inkml:brushProperty name="height" value="0.05" units="cm"/>
    </inkml:brush>
  </inkml:definitions>
  <inkml:trace contextRef="#ctx0" brushRef="#br0">0 105 900 0 0,'1'-4'1474'0'0,"0"-25"1299"0"0,2-43 18517 0 0,-1 76-20749 0 0,3 5-610 0 0,-1 1-1 0 0,-1 0 1 0 0,4 13-1 0 0,-4-12-2423 0 0,0 1-1 0 0,1-1 1 0 0,7 15 0 0 0,-4-12-373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415"/>
    </inkml:context>
    <inkml:brush xml:id="br0">
      <inkml:brushProperty name="width" value="0.05" units="cm"/>
      <inkml:brushProperty name="height" value="0.05" units="cm"/>
    </inkml:brush>
  </inkml:definitions>
  <inkml:trace contextRef="#ctx0" brushRef="#br0">1 4 548 0 0,'0'0'11908'0'0,"3"-1"-10345"0"0,2 0-672 0 0,0 1 0 0 0,0-1 1 0 0,0 1-1 0 0,0 0 0 0 0,1 0 0 0 0,-1 1 0 0 0,8 1 0 0 0,-10-1-659 0 0,-1-1-1 0 0,1 1 1 0 0,-1 0 0 0 0,0-1 0 0 0,1 1 0 0 0,-1 0-1 0 0,0 1 1 0 0,0-1 0 0 0,0 0 0 0 0,0 1-1 0 0,0-1 1 0 0,0 1 0 0 0,0-1 0 0 0,0 1-1 0 0,-1 0 1 0 0,1 0 0 0 0,-1 0 0 0 0,1 0-1 0 0,1 4 1 0 0,-2-4-121 0 0,0 1 0 0 0,-1-1 0 0 0,0 1 0 0 0,1-1 0 0 0,-1 1 0 0 0,0-1 0 0 0,0 1 0 0 0,0-1 0 0 0,0 1 0 0 0,-1-1 0 0 0,1 1 0 0 0,-1-1 0 0 0,0 1 0 0 0,1-1 0 0 0,-1 1 0 0 0,-2 2 0 0 0,-21 38 438 0 0,17-32-353 0 0,-7 10 55 0 0,-16 28 177 0 0,27-45-361 0 0,1 0-1 0 0,0 0 1 0 0,0 1-1 0 0,1-1 1 0 0,-1 1 0 0 0,1 0-1 0 0,0-1 1 0 0,0 9-1 0 0,1-12-42 0 0,0 0-1 0 0,0 0 1 0 0,1 0-1 0 0,-1 0 0 0 0,0 0 1 0 0,1-1-1 0 0,-1 1 1 0 0,1 0-1 0 0,-1 0 1 0 0,1 0-1 0 0,0 0 0 0 0,-1-1 1 0 0,1 1-1 0 0,0 0 1 0 0,-1-1-1 0 0,1 1 0 0 0,0 0 1 0 0,0-1-1 0 0,0 1 1 0 0,-1-1-1 0 0,1 1 1 0 0,0-1-1 0 0,0 0 0 0 0,0 1 1 0 0,1-1-1 0 0,27 8 292 0 0,-24-7-246 0 0,74 6 599 0 0,-77-7-822 0 0,6 1-1765 0 0,4 0-1427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5.145"/>
    </inkml:context>
    <inkml:brush xml:id="br0">
      <inkml:brushProperty name="width" value="0.05" units="cm"/>
      <inkml:brushProperty name="height" value="0.05" units="cm"/>
    </inkml:brush>
  </inkml:definitions>
  <inkml:trace contextRef="#ctx0" brushRef="#br0">1 50 840 0 0,'5'-7'9398'0'0,"-4"7"-9169"0"0,11 8 5046 0 0,14 25-1091 0 0,-20-25-2712 0 0,19 26 1769 0 0,-16-22-1731 0 0,0 0-1 0 0,0 0 0 0 0,22 20 1 0 0,-30-32-1492 0 0,-1 0 1 0 0,0 0 0 0 0,1 1-1 0 0,-1-1 1 0 0,1 0-1 0 0,-1 0 1 0 0,0 1 0 0 0,1-1-1 0 0,-1 0 1 0 0,1 0-1 0 0,-1 0 1 0 0,1 0 0 0 0,-1 0-1 0 0,0 0 1 0 0,1 0-1 0 0,-1 0 1 0 0,1 0 0 0 0,-1 0-1 0 0,1 0 1 0 0,-1 0-1 0 0,1 0 1 0 0,-1 0-1 0 0,1 0 1 0 0,-1 0 0 0 0,0 0-1 0 0,1-1 1 0 0,-1 1-1 0 0,1 0 1 0 0,-1 0 0 0 0,0 0-1 0 0,1-1 1 0 0,-1 1-1 0 0,0 0 1 0 0,1-1 0 0 0,-1 1-1 0 0,0 0 1 0 0,1-1-1 0 0,-1 1 1 0 0,0 0 0 0 0,0-1-1 0 0,1 1 1 0 0,-1 0-1 0 0,0-1 1 0 0,0 1 0 0 0,0-1-1 0 0,1 1 1 0 0,-1-1-1 0 0,0 0 1 0 0,7-25 1044 0 0,-5 20-947 0 0,4-16-112 0 0,3-9-36 0 0,9-53 0 0 0,-18 83-252 0 0,0 0 1 0 0,1-1-1 0 0,-1 1 1 0 0,1 0-1 0 0,-1-1 1 0 0,1 1-1 0 0,-1 0 0 0 0,1-1 1 0 0,0 1-1 0 0,0 0 1 0 0,-1 0-1 0 0,3-2 1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37.554"/>
    </inkml:context>
    <inkml:brush xml:id="br0">
      <inkml:brushProperty name="width" value="0.05" units="cm"/>
      <inkml:brushProperty name="height" value="0.05" units="cm"/>
    </inkml:brush>
  </inkml:definitions>
  <inkml:trace contextRef="#ctx0" brushRef="#br0">2 317 592 0 0,'-2'5'10650'0'0,"133"19"-829"0"0,69 3-6187 0 0,-66-17-1901 0 0,177-10 0 0 0,-130-3-683 0 0,24 1-74 0 0,140 2 273 0 0,-185 8-785 0 0,59 1 45 0 0,139-3-358 0 0,91 0 54 0 0,15-6-205 0 0,-7 0 0 0 0,-319-2 0 0 0,754-23 0 0 0,215-32 0 0 0,423-17 0 0 0,-1459 72 0 0 0,113-9 0 0 0,-22-4 0 0 0,496-22 0 0 0,-449 29 0 0 0,11 0 0 0 0,-72 2 0 0 0,-135 6 0 0 0,829-25 0 0 0,-412 16 0 0 0,-1 0 0 0 0,17-3 0 0 0,-357 9 0 0 0,375-7 0 0 0,210-5 0 0 0,-483 12 0 0 0,518-14 0 0 0,-517 12 0 0 0,569-11 0 0 0,-385 10 0 0 0,-252 3 0 0 0,306 1 0 0 0,39 2 0 0 0,-193-3 0 0 0,11-11 0 0 0,-244 11 0 0 0,-26 3 0 0 0,-2 0 0 0 0,0 0 0 0 0,27-5 0 0 0,-37 4-31 0 0,-4 1-224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49.125"/>
    </inkml:context>
    <inkml:brush xml:id="br0">
      <inkml:brushProperty name="width" value="0.05" units="cm"/>
      <inkml:brushProperty name="height" value="0.05" units="cm"/>
    </inkml:brush>
  </inkml:definitions>
  <inkml:trace contextRef="#ctx0" brushRef="#br0">37 74 48 0 0,'0'0'541'0'0,"-9"-25"3702"0"0,8 24-3743 0 0,1-3 816 0 0,-2-1 0 0 0,1 1 0 0 0,-1 0-1 0 0,1 0 1 0 0,-1 0 0 0 0,0 0 0 0 0,0 0-1 0 0,-1 0 1 0 0,-4-6 4631 0 0,6 14-5750 0 0,0 1-1 0 0,0-1 1 0 0,0 0 0 0 0,1 1-1 0 0,0-1 1 0 0,0 1 0 0 0,0-1 0 0 0,0 1-1 0 0,2 5 1 0 0,0 13 592 0 0,4 53 741 0 0,1 4-226 0 0,5-10-649 0 0,-7-24-385 0 0,2 25 56 0 0,-2 15 115 0 0,3 2 1052 0 0,-8-87-1364 0 0,1 18 612 0 0,0-14-740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391"/>
    </inkml:context>
    <inkml:brush xml:id="br0">
      <inkml:brushProperty name="width" value="0.05" units="cm"/>
      <inkml:brushProperty name="height" value="0.05" units="cm"/>
    </inkml:brush>
  </inkml:definitions>
  <inkml:trace contextRef="#ctx0" brushRef="#br0">0 4 492 0 0,'0'0'7335'0'0,"3"0"-6295"0"0,67 6 7204 0 0,41-7-4913 0 0,-31-1-1838 0 0,81-1 604 0 0,-79 0-2154 0 0,2 2-3359 0 0,-44 4-562 0 0,-21-2-85 0 0,-7 0 1918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1.199"/>
    </inkml:context>
    <inkml:brush xml:id="br0">
      <inkml:brushProperty name="width" value="0.05" units="cm"/>
      <inkml:brushProperty name="height" value="0.05" units="cm"/>
    </inkml:brush>
  </inkml:definitions>
  <inkml:trace contextRef="#ctx0" brushRef="#br0">40 75 736 0 0,'-3'-14'2507'0'0,"0"-1"1"0"0,1 1-1 0 0,1-18 7176 0 0,6 68-7964 0 0,-8 30 672 0 0,-13 75-1 0 0,-1-5-21 0 0,20-110-2271 0 0,-3-25-187 0 0,0 0-1 0 0,0 0 1 0 0,0 0 0 0 0,1 0-1 0 0,-1 0 1 0 0,0-1 0 0 0,0 1 0 0 0,1 0-1 0 0,-1 0 1 0 0,0 0 0 0 0,1-1 0 0 0,-1 1-1 0 0,1 0 1 0 0,-1-1 0 0 0,1 1 0 0 0,-1 0-1 0 0,1-1 1 0 0,0 1 0 0 0,-1 0 0 0 0,1-1-1 0 0,0 1 1 0 0,0-1 0 0 0,-1 0-1 0 0,1 1 1 0 0,1 0 0 0 0,4-11-8770 0 0,-6 9 8727 0 0,0 1 0 0 0,0 0 0 0 0,0-1 0 0 0,0 1 1 0 0,0 0-1 0 0,0 0 0 0 0,0-1 0 0 0,-1 1 0 0 0,-3-15-2360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933"/>
    </inkml:context>
    <inkml:brush xml:id="br0">
      <inkml:brushProperty name="width" value="0.05" units="cm"/>
      <inkml:brushProperty name="height" value="0.05" units="cm"/>
    </inkml:brush>
  </inkml:definitions>
  <inkml:trace contextRef="#ctx0" brushRef="#br0">1 14 184 0 0,'0'0'853'0'0,"18"2"7565"0"0,106 0-510 0 0,125-4-3376 0 0,-158-5-3683 0 0,-46 3-3637 0 0,0 1-4303 0 0,-31 2 4887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4.396"/>
    </inkml:context>
    <inkml:brush xml:id="br0">
      <inkml:brushProperty name="width" value="0.05" units="cm"/>
      <inkml:brushProperty name="height" value="0.05" units="cm"/>
    </inkml:brush>
  </inkml:definitions>
  <inkml:trace contextRef="#ctx0" brushRef="#br0">0 15 528 0 0,'20'4'8006'0'0,"124"7"1536"0"0,-107-10-8561 0 0,0-3 0 0 0,0 0 0 0 0,68-15 0 0 0,-94 15-2721 0 0,4-2-5306 0 0,-10 1 4781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5.080"/>
    </inkml:context>
    <inkml:brush xml:id="br0">
      <inkml:brushProperty name="width" value="0.05" units="cm"/>
      <inkml:brushProperty name="height" value="0.05" units="cm"/>
    </inkml:brush>
  </inkml:definitions>
  <inkml:trace contextRef="#ctx0" brushRef="#br0">0 14 576 0 0,'0'0'2381'0'0,"3"0"-991"0"0,90 3 7488 0 0,54-12-3847 0 0,-69 3-2280 0 0,-70 6-2500 0 0,1-1-400 0 0,0 0-1 0 0,0 1 1 0 0,12 2 0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9.789"/>
    </inkml:context>
    <inkml:brush xml:id="br0">
      <inkml:brushProperty name="width" value="0.05" units="cm"/>
      <inkml:brushProperty name="height" value="0.05" units="cm"/>
    </inkml:brush>
  </inkml:definitions>
  <inkml:trace contextRef="#ctx0" brushRef="#br0">0 281 408 0 0,'0'0'7200'0'0,"2"6"-5837"0"0,11 41 1189 0 0,1 4 279 0 0,25 61 1 0 0,-33-97-2273 0 0,1-1 1 0 0,0 0-1 0 0,1-1 1 0 0,0 0-1 0 0,1 0 1 0 0,1-1 0 0 0,0 0-1 0 0,0-1 1 0 0,13 11-1 0 0,-18-18-140 0 0,-1-1-1 0 0,0 1 1 0 0,1-1-1 0 0,0-1 0 0 0,-1 1 1 0 0,1 0-1 0 0,0-1 1 0 0,1 0-1 0 0,-1 0 0 0 0,0-1 1 0 0,0 0-1 0 0,11 2 1 0 0,-15-3-356 0 0,0-1 1 0 0,0 1-1 0 0,0 0 1 0 0,1 0-1 0 0,-1-1 1 0 0,0 1-1 0 0,0-1 1 0 0,0 1 0 0 0,0-1-1 0 0,0 0 1 0 0,0 1-1 0 0,-1-1 1 0 0,1 0-1 0 0,0 0 1 0 0,0 0-1 0 0,0 1 1 0 0,-1-1-1 0 0,1 0 1 0 0,0 0 0 0 0,-1 0-1 0 0,1 0 1 0 0,-1 0-1 0 0,1 0 1 0 0,-1 0-1 0 0,1 0 1 0 0,-1-1-1 0 0,0 1 1 0 0,0 0-1 0 0,0 0 1 0 0,1-2 0 0 0,1-36 957 0 0,-2-181-159 0 0,4 167-631 0 0,1 0 0 0 0,14-59 0 0 0,-9 61-231 0 0,-6 29 0 0 0,1-1 0 0 0,10-28 0 0 0,-15 50-156 0 0,1 0 0 0 0,-1 0 0 0 0,1-1 0 0 0,0 1 0 0 0,-1 0 0 0 0,1 0 0 0 0,0 0 0 0 0,0 0 0 0 0,0 1 1 0 0,-1-1-1 0 0,1 0 0 0 0,0 0 0 0 0,0 0 0 0 0,0 1 0 0 0,1-1 0 0 0,-1 0 0 0 0,0 1 0 0 0,0-1 0 0 0,0 1 0 0 0,0-1 0 0 0,0 1 0 0 0,1 0 0 0 0,-1 0 0 0 0,0-1 0 0 0,0 1 0 0 0,1 0 0 0 0,-1 0 1 0 0,0 0-1 0 0,0 0 0 0 0,1 0 0 0 0,-1 1 0 0 0,2-1 0 0 0,5 2-1406 0 0,-1 0 0 0 0,0 1 0 0 0,1 0 0 0 0,8 4 0 0 0,-8-3 617 0 0,8 4-2288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410"/>
    </inkml:context>
    <inkml:brush xml:id="br0">
      <inkml:brushProperty name="width" value="0.05" units="cm"/>
      <inkml:brushProperty name="height" value="0.05" units="cm"/>
    </inkml:brush>
  </inkml:definitions>
  <inkml:trace contextRef="#ctx0" brushRef="#br0">9 15 352 0 0,'5'-14'20488'0'0,"-12"68"-16855"0"0,5-39-2585 0 0,0-1 1 0 0,-1 29 0 0 0,4-37-790 0 0,-1 0 0 0 0,1 0 0 0 0,0 0 0 0 0,1 0 0 0 0,-1 0 0 0 0,1 0 0 0 0,0 0 0 0 0,1 0 0 0 0,-1-1 0 0 0,1 1 0 0 0,0-1 0 0 0,4 5 0 0 0,-5-7-242 0 0,0-1 0 0 0,1 0 0 0 0,-1 1 0 0 0,0-1 0 0 0,1 0 0 0 0,0 0 0 0 0,-1-1 0 0 0,1 1 0 0 0,0 0 0 0 0,0-1 0 0 0,0 0 0 0 0,0 1 0 0 0,0-1 0 0 0,0-1 0 0 0,0 1 0 0 0,0 0 0 0 0,0-1 0 0 0,0 1 0 0 0,1-1 0 0 0,-1 0 0 0 0,0 0 1 0 0,0 0-1 0 0,1-1 0 0 0,3 0 0 0 0,0-1-717 0 0,0 0 0 0 0,0 0 1 0 0,0-1-1 0 0,0 0 1 0 0,12-7-1 0 0,-14 7-1056 0 0,-1 0 0 0 0,0 0 0 0 0,0 0 0 0 0,0-1 0 0 0,5-5 0 0 0,-4 2-1101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873"/>
    </inkml:context>
    <inkml:brush xml:id="br0">
      <inkml:brushProperty name="width" value="0.05" units="cm"/>
      <inkml:brushProperty name="height" value="0.05" units="cm"/>
    </inkml:brush>
  </inkml:definitions>
  <inkml:trace contextRef="#ctx0" brushRef="#br0">85 104 348 0 0,'0'0'165'0'0,"-40"-27"5772"0"0,36 24-4454 0 0,1 1-1 0 0,-1 1 1 0 0,1-1 0 0 0,-1 0 0 0 0,0 1-1 0 0,0 0 1 0 0,0 0 0 0 0,0 0 0 0 0,-7 0 3990 0 0,26 3-4319 0 0,-11-1-1064 0 0,0-1 0 0 0,-1 0 0 0 0,1 0 0 0 0,-1-1 0 0 0,1 1 0 0 0,-1-1 0 0 0,1 1 0 0 0,-1-1 0 0 0,0 0 1 0 0,1 0-1 0 0,-1-1 0 0 0,0 1 0 0 0,0-1 0 0 0,0 0 0 0 0,1 1 0 0 0,-2-1 0 0 0,1-1 0 0 0,0 1 0 0 0,0 0 0 0 0,-1-1 0 0 0,1 1 0 0 0,2-5 0 0 0,-5 6-91 0 0,1 1 0 0 0,-1 0 0 0 0,0-1 0 0 0,0 1 0 0 0,0-1 1 0 0,0 1-1 0 0,0-1 0 0 0,1 1 0 0 0,-1 0 0 0 0,0-1 1 0 0,0 1-1 0 0,0-1 0 0 0,0 1 0 0 0,0-1 0 0 0,0 1 0 0 0,-1-1 1 0 0,1 1-1 0 0,0-1 0 0 0,0 1 0 0 0,0 0 0 0 0,0-1 0 0 0,0 1 1 0 0,-1-1-1 0 0,1 1 0 0 0,0-1 0 0 0,0 1 0 0 0,-1 0 0 0 0,1-1 1 0 0,0 1-1 0 0,-1-1 0 0 0,-9-9 67 0 0,8 9-21 0 0,0 0 0 0 0,0 0 0 0 0,0 1 0 0 0,0-1 0 0 0,-1 0 0 0 0,1 1 0 0 0,0-1 0 0 0,0 1 0 0 0,0 0 0 0 0,0 0 0 0 0,-1 0 0 0 0,1 0 0 0 0,0 0 0 0 0,0 0-1 0 0,0 1 1 0 0,0-1 0 0 0,-1 0 0 0 0,1 1 0 0 0,0 0 0 0 0,0 0 0 0 0,0-1 0 0 0,0 1 0 0 0,-3 2 0 0 0,5-2-22 0 0,22 9-4964 0 0,-1-11-2235 0 0,-3-2 4171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3.617"/>
    </inkml:context>
    <inkml:brush xml:id="br0">
      <inkml:brushProperty name="width" value="0.05" units="cm"/>
      <inkml:brushProperty name="height" value="0.05" units="cm"/>
    </inkml:brush>
  </inkml:definitions>
  <inkml:trace contextRef="#ctx0" brushRef="#br0">1 30 396 0 0,'6'-30'12348'0'0,"5"73"-11105"0"0,-3 1 0 0 0,-1 0 0 0 0,1 49 0 0 0,0-12-315 0 0,11 257 1590 0 0,7 62 600 0 0,-20-354-2587 0 0,13 67 2109 0 0,-16-108-1139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183"/>
    </inkml:context>
    <inkml:brush xml:id="br0">
      <inkml:brushProperty name="width" value="0.05" units="cm"/>
      <inkml:brushProperty name="height" value="0.05" units="cm"/>
    </inkml:brush>
  </inkml:definitions>
  <inkml:trace contextRef="#ctx0" brushRef="#br0">1 10 76 0 0,'0'-1'260'0'0,"0"1"0"0"0,0-1 0 0 0,0 1 0 0 0,0-1-1 0 0,1 1 1 0 0,-1 0 0 0 0,0-1 0 0 0,0 1 0 0 0,1-1 0 0 0,-1 1 0 0 0,0-1 0 0 0,0 1 0 0 0,1 0-1 0 0,-1-1 1 0 0,0 1 0 0 0,1 0 0 0 0,-1-1 0 0 0,1 1 0 0 0,-1 0 0 0 0,0 0 0 0 0,1-1 0 0 0,-1 1-1 0 0,1 0 1 0 0,-1 0 0 0 0,1 0 0 0 0,-1 0 0 0 0,1 0 0 0 0,-1-1 0 0 0,1 1 0 0 0,-1 0 0 0 0,0 0-1 0 0,1 0 1 0 0,-1 0 0 0 0,1 0 0 0 0,-1 0 0 0 0,1 1 0 0 0,-1-1 0 0 0,2 0 0 0 0,-1 1 82 0 0,0 1 0 0 0,0-1 0 0 0,0 0 0 0 0,0 1 0 0 0,0-1 1 0 0,0 0-1 0 0,-1 1 0 0 0,1 0 0 0 0,0-1 0 0 0,-1 1 0 0 0,1 2 1 0 0,10 50 2441 0 0,-11-53-2643 0 0,28 185 5165 0 0,-22-172-5911 0 0,-2-9-1803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554"/>
    </inkml:context>
    <inkml:brush xml:id="br0">
      <inkml:brushProperty name="width" value="0.05" units="cm"/>
      <inkml:brushProperty name="height" value="0.05" units="cm"/>
    </inkml:brush>
  </inkml:definitions>
  <inkml:trace contextRef="#ctx0" brushRef="#br0">40 76 492 0 0,'-13'-8'1958'0'0,"11"6"-606"0"0,-1 0 0 0 0,0 1 0 0 0,1-1 0 0 0,-1 1 0 0 0,0-1 0 0 0,0 1 0 0 0,-5-2 1693 0 0,9-2 901 0 0,11 1-3203 0 0,-1 0 0 0 0,1 1 0 0 0,-1 0 0 0 0,1 0 0 0 0,0 1 0 0 0,16 0 0 0 0,2-1-102 0 0,14-2 125 0 0,-14 2 190 0 0,49-12 0 0 0,-78 15-1006 0 0,15-1-535 0 0,9 4-4120 0 0,-13 3-2457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6.342"/>
    </inkml:context>
    <inkml:brush xml:id="br0">
      <inkml:brushProperty name="width" value="0.05" units="cm"/>
      <inkml:brushProperty name="height" value="0.05" units="cm"/>
    </inkml:brush>
  </inkml:definitions>
  <inkml:trace contextRef="#ctx0" brushRef="#br0">34 37 476 0 0,'4'23'7195'0'0,"6"31"-843"0"0,-5 31-1710 0 0,-3-32-2590 0 0,4-7-164 0 0,0 17 1019 0 0,-6-63-2901 0 0,0 1 0 0 0,0-1-1 0 0,0 1 1 0 0,0-1-1 0 0,0 0 1 0 0,1 1-1 0 0,-1-1 1 0 0,0 1 0 0 0,0-1-1 0 0,-1 1 1 0 0,1-1-1 0 0,0 1 1 0 0,0-1 0 0 0,0 1-1 0 0,0-1 1 0 0,0 0-1 0 0,0 1 1 0 0,-1-1 0 0 0,1 1-1 0 0,0-1 1 0 0,0 0-1 0 0,-1 1 1 0 0,1-1 0 0 0,0 1-1 0 0,0-1 1 0 0,-1 1-1 0 0,-7-9-80 0 0,-4-21-61 0 0,-5-31 66 0 0,8 29 369 0 0,-8-52 0 0 0,17 77-245 0 0,0 0 1 0 0,0 0-1 0 0,1 1 0 0 0,0-1 1 0 0,0 0-1 0 0,0 1 1 0 0,1-1-1 0 0,0 1 0 0 0,0-1 1 0 0,0 1-1 0 0,0 0 1 0 0,1 0-1 0 0,0 0 0 0 0,0 0 1 0 0,1 1-1 0 0,-1-1 1 0 0,1 1-1 0 0,8-8 0 0 0,-6 6 24 0 0,0 1 0 0 0,1 0 0 0 0,-1 0-1 0 0,1 0 1 0 0,0 1 0 0 0,0 0 0 0 0,1 0-1 0 0,-1 1 1 0 0,1 0 0 0 0,0 1-1 0 0,-1-1 1 0 0,16-1 0 0 0,-22 3-61 0 0,1 1 1 0 0,-1 0 0 0 0,1 0-1 0 0,-1 0 1 0 0,1 0-1 0 0,-1 0 1 0 0,0 0-1 0 0,1 0 1 0 0,-1 1-1 0 0,1-1 1 0 0,-1 0-1 0 0,1 1 1 0 0,-1 0-1 0 0,0-1 1 0 0,1 1 0 0 0,-1-1-1 0 0,0 1 1 0 0,0 0-1 0 0,0 0 1 0 0,1 0-1 0 0,-1 0 1 0 0,0 0-1 0 0,1 2 1 0 0,-1-1 0 0 0,0 0 0 0 0,0 0 0 0 0,0 0 0 0 0,-1 0 0 0 0,1 0 0 0 0,0 0 0 0 0,-1 0 0 0 0,0 0 0 0 0,0 1 1 0 0,0-1-1 0 0,0 0 0 0 0,0 0 0 0 0,0 0 0 0 0,-1 3 0 0 0,0 3-18 0 0,-1 0-1 0 0,0 0 1 0 0,-1 0 0 0 0,0 0 0 0 0,0 0-1 0 0,-1 0 1 0 0,-4 7 0 0 0,1-7-83 0 0,1 0 1 0 0,-1 0-1 0 0,-1-1 1 0 0,1 0-1 0 0,-1 0 1 0 0,-1-1-1 0 0,1 0 1 0 0,-1 0-1 0 0,0-1 1 0 0,0 0-1 0 0,0-1 1 0 0,-1 0-1 0 0,-13 4 1 0 0,23-8 81 0 0,0 0 1 0 0,0 0 0 0 0,0 0-1 0 0,-1 0 1 0 0,1 0 0 0 0,0 0 0 0 0,0 0-1 0 0,0 0 1 0 0,0 0 0 0 0,0 0 0 0 0,0 0-1 0 0,0 0 1 0 0,0 0 0 0 0,0 0 0 0 0,0 1-1 0 0,0-1 1 0 0,0 0 0 0 0,0 0 0 0 0,0 0-1 0 0,0 0 1 0 0,-1 0 0 0 0,1 0-1 0 0,0 0 1 0 0,0 0 0 0 0,0 0 0 0 0,0 1-1 0 0,0-1 1 0 0,0 0 0 0 0,0 0 0 0 0,0 0-1 0 0,0 0 1 0 0,0 0 0 0 0,0 0 0 0 0,0 0-1 0 0,0 0 1 0 0,0 0 0 0 0,1 1 0 0 0,-1-1-1 0 0,0 0 1 0 0,0 0 0 0 0,0 0-1 0 0,0 0 1 0 0,0 0 0 0 0,0 0 0 0 0,0 0-1 0 0,0 0 1 0 0,0 0 0 0 0,0 0 0 0 0,0 0-1 0 0,0 0 1 0 0,0 1 0 0 0,0-1 0 0 0,0 0-1 0 0,1 0 1 0 0,-1 0 0 0 0,0 0-1 0 0,0 0 1 0 0,0 0 0 0 0,0 0 0 0 0,0 0-1 0 0,0 0 1 0 0,0 0 0 0 0,0 0 0 0 0,0 0-1 0 0,1 0 1 0 0,-1 0 0 0 0,0 0 0 0 0,12 6 140 0 0,16 6 279 0 0,-27-12-412 0 0,12 6 174 0 0,-1 1 0 0 0,1 0 0 0 0,-1 1 0 0 0,0 0 1 0 0,-1 1-1 0 0,0 0 0 0 0,0 1 0 0 0,10 12 0 0 0,-20-20-175 0 0,21 13-2054 0 0,-20-14 1134 0 0,1 0 0 0 0,-1 0 0 0 0,1 0 0 0 0,-1 0 0 0 0,1-1 0 0 0,-1 1 1 0 0,1-1-1 0 0,2 0 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1.553"/>
    </inkml:context>
    <inkml:brush xml:id="br0">
      <inkml:brushProperty name="width" value="0.05" units="cm"/>
      <inkml:brushProperty name="height" value="0.05" units="cm"/>
    </inkml:brush>
  </inkml:definitions>
  <inkml:trace contextRef="#ctx0" brushRef="#br0">146 143 940 0 0,'-13'-12'1177'0'0,"0"1"0"0"0,0 1 0 0 0,-30-18 0 0 0,11 8 3678 0 0,1-4 6599 0 0,33 23-10308 0 0,7-2-488 0 0,0 0 0 0 0,0 1-1 0 0,0 0 1 0 0,1 0-1 0 0,-1 1 1 0 0,1 1-1 0 0,9-1 1 0 0,12-1 277 0 0,33-7 740 0 0,16-2-468 0 0,-27 10-3792 0 0,-39 3-150 0 0,0 0 1 0 0,-1 0-1 0 0,20 7 1 0 0,-13-3-463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1.789"/>
    </inkml:context>
    <inkml:brush xml:id="br0">
      <inkml:brushProperty name="width" value="0.05" units="cm"/>
      <inkml:brushProperty name="height" value="0.05" units="cm"/>
    </inkml:brush>
  </inkml:definitions>
  <inkml:trace contextRef="#ctx0" brushRef="#br0">111 44 284 0 0,'0'0'571'0'0,"-1"2"101"0"0,-66 146 8247 0 0,24-58 953 0 0,49-106-9371 0 0,-1-1 1 0 0,0 0-1 0 0,-2 0 1 0 0,0 0-1 0 0,2-28 1 0 0,-5 39-423 0 0,3-55 713 0 0,-2 33-231 0 0,5-30 1 0 0,-5 56-513 0 0,24 58 368 0 0,-11-27-320 0 0,2 0 1 0 0,0-1-1 0 0,26 33 0 0 0,-31-48-148 0 0,0 0 0 0 0,0-1 1 0 0,1 0-1 0 0,1-1 0 0 0,0 0 0 0 0,0-1 0 0 0,1 0 0 0 0,19 9 0 0 0,-32-19-11 0 0,0 1-1 0 0,0-1 1 0 0,0 1-1 0 0,0-1 1 0 0,0 1-1 0 0,1-1 1 0 0,-1 0-1 0 0,0 0 1 0 0,0 0-1 0 0,0 0 1 0 0,1 0-1 0 0,-1 0 1 0 0,0 0-1 0 0,2 0 1 0 0,-3 0 44 0 0,1-1 1 0 0,-1 1-1 0 0,0 0 1 0 0,0 0 0 0 0,1 0-1 0 0,-1-1 1 0 0,0 1-1 0 0,1 0 1 0 0,-1 0 0 0 0,0-1-1 0 0,0 1 1 0 0,0 0-1 0 0,1-1 1 0 0,-1 1-1 0 0,0 0 1 0 0,0-1 0 0 0,0 1-1 0 0,0 0 1 0 0,0-1-1 0 0,0 1 1 0 0,0 0 0 0 0,0-1-1 0 0,0 1 1 0 0,1-1-1 0 0,-1 1 1 0 0,-1 0 0 0 0,1-1-1 0 0,0 1 1 0 0,0 0-1 0 0,0-1 1 0 0,0 1-1 0 0,0 0 1 0 0,0-1 0 0 0,0 1-1 0 0,0 0 1 0 0,-1-1-1 0 0,1 1 1 0 0,0 0 0 0 0,0-1-1 0 0,0 1 1 0 0,-1 0-1 0 0,1 0 1 0 0,0-1 0 0 0,0 1-1 0 0,-1 0 1 0 0,1 0-1 0 0,-1-1 1 0 0,-1-1-20 0 0,0-1 1 0 0,-1 1 0 0 0,1 0-1 0 0,-1 0 1 0 0,0 0-1 0 0,0 0 1 0 0,0 1-1 0 0,0-1 1 0 0,0 1 0 0 0,0-1-1 0 0,-6 0 1 0 0,-36-9-39 0 0,43 11 73 0 0,-21-4-177 0 0,0 0-1 0 0,1 2 1 0 0,-1 1 0 0 0,0 1-1 0 0,0 1 1 0 0,0 1 0 0 0,-26 5 0 0 0,45-7-212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2.660"/>
    </inkml:context>
    <inkml:brush xml:id="br0">
      <inkml:brushProperty name="width" value="0.05" units="cm"/>
      <inkml:brushProperty name="height" value="0.05" units="cm"/>
    </inkml:brush>
  </inkml:definitions>
  <inkml:trace contextRef="#ctx0" brushRef="#br0">22 19 188 0 0,'0'-4'9990'0'0,"-7"43"-5353"0"0,1 0 802 0 0,-3 64-1 0 0,9-109-5376 0 0,0-15 127 0 0,1 0 0 0 0,3-21-1 0 0,-2 28 24 0 0,-2 11-95 0 0,0 0 0 0 0,0 0 1 0 0,1 0-1 0 0,-1 0 0 0 0,1 1 1 0 0,-1-1-1 0 0,1 0 0 0 0,0 0 0 0 0,2-2 1 0 0,-3 5-91 0 0,0 0 1 0 0,0-1-1 0 0,0 1 1 0 0,0 0-1 0 0,1 0 1 0 0,-1 0-1 0 0,0 0 1 0 0,0 0 0 0 0,0-1-1 0 0,0 1 1 0 0,1 0-1 0 0,-1 0 1 0 0,0 0-1 0 0,0 0 1 0 0,1 0-1 0 0,-1 0 1 0 0,0 0-1 0 0,0 0 1 0 0,0 0 0 0 0,1 0-1 0 0,-1 0 1 0 0,0 0-1 0 0,0 0 1 0 0,1 0-1 0 0,-1 0 1 0 0,0 0-1 0 0,0 0 1 0 0,0 0 0 0 0,1 0-1 0 0,-1 0 1 0 0,0 0-1 0 0,0 0 1 0 0,0 0-1 0 0,1 0 1 0 0,-1 0-1 0 0,0 0 1 0 0,0 1 0 0 0,0-1-1 0 0,1 0 1 0 0,56 43 1245 0 0,-40-29-948 0 0,30 19 0 0 0,-28-21-215 0 0,50 26 595 0 0,-62-34-712 0 0,0-1 0 0 0,0-1 0 0 0,0 1 0 0 0,0-1 1 0 0,1 0-1 0 0,-1-1 0 0 0,14 2 0 0 0,-20-4-32 0 0,0 1 0 0 0,0 0-1 0 0,0-1 1 0 0,0 1-1 0 0,0 0 1 0 0,0-1 0 0 0,0 1-1 0 0,0-1 1 0 0,0 0 0 0 0,0 1-1 0 0,0-1 1 0 0,0 0 0 0 0,0 1-1 0 0,0-1 1 0 0,-1 0 0 0 0,1 0-1 0 0,0 0 1 0 0,-1 0 0 0 0,1 0-1 0 0,0 0 1 0 0,-1 0 0 0 0,1 0-1 0 0,-1 0 1 0 0,0 0-1 0 0,1 0 1 0 0,-1 0 0 0 0,0 0-1 0 0,0 0 1 0 0,1-2 0 0 0,3-39-131 0 0,-3 31 125 0 0,0 0 68 0 0,-1-1-1 0 0,0 1 0 0 0,-1 0 0 0 0,0 0 0 0 0,-3-15 0 0 0,4 23-92 0 0,-1-1 0 0 0,0 1 1 0 0,0 0-1 0 0,0 0 0 0 0,-1 0 0 0 0,1 0 0 0 0,-1-1 0 0 0,1 2 1 0 0,-1-1-1 0 0,0 0 0 0 0,0 0 0 0 0,-1 1 0 0 0,1-1 0 0 0,0 1 1 0 0,-1-1-1 0 0,0 1 0 0 0,1 0 0 0 0,-1 0 0 0 0,0 1 1 0 0,0-1-1 0 0,-4-2 0 0 0,-2 6-1651 0 0,8 0 165 0 0,1-2 1168 0 0,-1 1-1 0 0,1-1 0 0 0,0 1 0 0 0,0-1 0 0 0,-1 1 0 0 0,1 0 0 0 0,0-1 0 0 0,0 1 0 0 0,0-1 0 0 0,0 1 0 0 0,0-1 0 0 0,0 1 0 0 0,0 0 0 0 0,0-1 0 0 0,0 1 1 0 0,0-1-1 0 0,0 1 0 0 0,0-1 0 0 0,0 1 0 0 0,0-1 0 0 0,1 2 0 0 0,1 3-2501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019"/>
    </inkml:context>
    <inkml:brush xml:id="br0">
      <inkml:brushProperty name="width" value="0.05" units="cm"/>
      <inkml:brushProperty name="height" value="0.05" units="cm"/>
    </inkml:brush>
  </inkml:definitions>
  <inkml:trace contextRef="#ctx0" brushRef="#br0">24 1 652 0 0,'8'21'10417'0'0,"-7"-20"-9943"0"0,1 0 0 0 0,-1 0 0 0 0,1 0 0 0 0,-1 0 0 0 0,1 0 0 0 0,-1 0 0 0 0,1 0 0 0 0,-1-1 0 0 0,1 1 0 0 0,0-1 0 0 0,-1 1 0 0 0,1-1 0 0 0,0 0 0 0 0,-1 0 0 0 0,1 0 0 0 0,0 0 0 0 0,0 0 0 0 0,-1 0 0 0 0,1 0 0 0 0,0 0 0 0 0,2-1 0 0 0,-4 1-423 0 0,0 0 0 0 0,1-1 0 0 0,-1 1 0 0 0,0 0 0 0 0,1 0 0 0 0,-1 0 0 0 0,0-1 0 0 0,0 1 0 0 0,1 0 0 0 0,-1-1 0 0 0,0 1 0 0 0,0 0 0 0 0,0 0 0 0 0,1-1 0 0 0,-1 1 0 0 0,0 0 0 0 0,0-1 0 0 0,0 1 0 0 0,0 0 0 0 0,0-1 0 0 0,0 1 0 0 0,0 0 0 0 0,1-1 0 0 0,-1 1 0 0 0,0 0 0 0 0,0-1 0 0 0,0 1 0 0 0,0 0 0 0 0,-1-1 0 0 0,1 1 0 0 0,0 0 0 0 0,0-1 0 0 0,0 1 0 0 0,0 0 0 0 0,0-1 0 0 0,0 1 0 0 0,0 0 0 0 0,-1-1-1 0 0,1 1 1 0 0,0 0 0 0 0,0-1 0 0 0,0 1 0 0 0,-1 0 0 0 0,1 0 0 0 0,0-1 0 0 0,0 1 0 0 0,-1 0 0 0 0,1 0 0 0 0,-1-1 0 0 0,-11-9 643 0 0,8 9-647 0 0,1 0 1 0 0,-1 0 0 0 0,0 0-1 0 0,0 0 1 0 0,0 1 0 0 0,0 0-1 0 0,-5 0 1 0 0,7 0-350 0 0,0 0 1 0 0,1 0-1 0 0,-1 0 0 0 0,0 1 1 0 0,0-1-1 0 0,1 1 0 0 0,-1-1 1 0 0,0 1-1 0 0,1 0 0 0 0,-3 1 1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462"/>
    </inkml:context>
    <inkml:brush xml:id="br0">
      <inkml:brushProperty name="width" value="0.05" units="cm"/>
      <inkml:brushProperty name="height" value="0.05" units="cm"/>
    </inkml:brush>
  </inkml:definitions>
  <inkml:trace contextRef="#ctx0" brushRef="#br0">77 34 80 0 0,'0'-2'446'0'0,"-1"1"-1"0"0,1-1 1 0 0,-1 0 0 0 0,1 1-1 0 0,-1-1 1 0 0,0 0 0 0 0,0 1-1 0 0,0-1 1 0 0,0 1-1 0 0,0-1 1 0 0,0 1 0 0 0,-1 0-1 0 0,1-1 1 0 0,0 1 0 0 0,-1 0-1 0 0,1 0 1 0 0,-1 0 0 0 0,1 0-1 0 0,-1 0 1 0 0,1 0 0 0 0,-3 0-1 0 0,1 0 208 0 0,0 0-1 0 0,1 0 0 0 0,-1 1 0 0 0,0 0 1 0 0,0 0-1 0 0,0-1 0 0 0,0 2 0 0 0,0-1 1 0 0,1 0-1 0 0,-1 0 0 0 0,0 1 0 0 0,0 0 0 0 0,-4 1 1 0 0,7-2-562 0 0,-1 0 0 0 0,1 1 1 0 0,0-1-1 0 0,-1 0 0 0 0,1 0 1 0 0,-1 1-1 0 0,1-1 0 0 0,0 0 1 0 0,-1 1-1 0 0,1-1 0 0 0,0 0 0 0 0,-1 1 1 0 0,1-1-1 0 0,0 1 0 0 0,0-1 1 0 0,0 0-1 0 0,-1 1 0 0 0,1-1 1 0 0,0 1-1 0 0,0-1 0 0 0,0 1 1 0 0,0-1-1 0 0,0 1 0 0 0,0-1 1 0 0,-1 1-1 0 0,1-1 0 0 0,0 1 0 0 0,0-1 1 0 0,1 0-1 0 0,-1 1 0 0 0,0-1 1 0 0,0 1-1 0 0,0-1 0 0 0,0 1 1 0 0,0-1-1 0 0,0 1 0 0 0,1-1 1 0 0,-1 0-1 0 0,0 1 0 0 0,0-1 1 0 0,1 1-1 0 0,-1-1 0 0 0,0 0 0 0 0,1 1 1 0 0,-1-1-1 0 0,0 0 0 0 0,1 1 1 0 0,0-1-1 0 0,17 18 1153 0 0,7-1-406 0 0,-3-3-357 0 0,-2 0-1 0 0,1 2 1 0 0,-2 0-1 0 0,29 31 1 0 0,-47-46-484 0 0,0 0 0 0 0,0 0 1 0 0,0 1-1 0 0,0-1 1 0 0,0 0-1 0 0,0 0 1 0 0,-1 1-1 0 0,1-1 0 0 0,0 1 1 0 0,-1-1-1 0 0,1 0 1 0 0,-1 1-1 0 0,0-1 0 0 0,1 1 1 0 0,-1-1-1 0 0,0 1 1 0 0,0-1-1 0 0,0 1 1 0 0,0-1-1 0 0,0 1 0 0 0,0-1 1 0 0,-1 1-1 0 0,1-1 1 0 0,0 1-1 0 0,-1-1 0 0 0,1 1 1 0 0,-1-1-1 0 0,0 0 1 0 0,1 1-1 0 0,-1-1 1 0 0,0 0-1 0 0,0 1 0 0 0,0-1 1 0 0,0 0-1 0 0,0 0 1 0 0,0 0-1 0 0,0 0 1 0 0,0 0-1 0 0,0 0 0 0 0,0 0 1 0 0,-1 0-1 0 0,1 0 1 0 0,0-1-1 0 0,-3 2 0 0 0,-2 1-37 0 0,0 0 0 0 0,-1 0 0 0 0,1-1 0 0 0,0 0 0 0 0,-1 0 1 0 0,0-1-1 0 0,1 1 0 0 0,-13-1 0 0 0,17-1-100 0 0,-1 1-59 0 0,1-1 1 0 0,0 0-1 0 0,0 0 0 0 0,-1 0 1 0 0,1 0-1 0 0,0-1 0 0 0,0 1 1 0 0,-1 0-1 0 0,1-1 0 0 0,0 0 1 0 0,0 1-1 0 0,0-1 0 0 0,0 0 1 0 0,0 0-1 0 0,0 0 0 0 0,-2-2 1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084"/>
    </inkml:context>
    <inkml:brush xml:id="br0">
      <inkml:brushProperty name="width" value="0.05" units="cm"/>
      <inkml:brushProperty name="height" value="0.05" units="cm"/>
    </inkml:brush>
  </inkml:definitions>
  <inkml:trace contextRef="#ctx0" brushRef="#br0">23 159 780 0 0,'26'21'22028'0'0,"-23"-24"-21728"0"0,-1-1 0 0 0,0 0 0 0 0,0 0 0 0 0,-1 0 0 0 0,1 0 0 0 0,-1 0 0 0 0,0 0 0 0 0,0 0 0 0 0,0 0 0 0 0,-1-1 0 0 0,0 1 0 0 0,0-8 0 0 0,-1-10 512 0 0,-5-29-1 0 0,2 16 79 0 0,3 35-854 0 0,1 0 1 0 0,0-1-1 0 0,0 1 1 0 0,0 0-1 0 0,0-1 1 0 0,0 1-1 0 0,0 0 1 0 0,0-1-1 0 0,0 1 1 0 0,0 0 0 0 0,0-1-1 0 0,0 1 1 0 0,0 0-1 0 0,0-1 1 0 0,0 1-1 0 0,0 0 1 0 0,0-1-1 0 0,0 1 1 0 0,0 0-1 0 0,0-1 1 0 0,1 1-1 0 0,-1 0 1 0 0,0-1-1 0 0,0 1 1 0 0,0 0-1 0 0,0 0 1 0 0,1-1 0 0 0,-1 1-1 0 0,0 0 1 0 0,0 0-1 0 0,1-1 1 0 0,-1 1-1 0 0,0 0 1 0 0,0 0-1 0 0,1 0 1 0 0,-1 0-1 0 0,0-1 1 0 0,1 1-1 0 0,-1 0 1 0 0,0 0-1 0 0,1 0 1 0 0,16 8 719 0 0,24 30-150 0 0,-32-29-284 0 0,31 24-196 0 0,1-1-1 0 0,47 28 1 0 0,37 28-509 0 0,-94-61-1415 0 0,-30-27 1620 0 0,-5-2-516 0 0,-28-10 486 0 0,0 0 0 0 0,0 3 0 0 0,-1 0 0 0 0,0 3 0 0 0,0 0 0 0 0,-1 2 0 0 0,1 2 0 0 0,-1 1 0 0 0,0 1 0 0 0,-65 10 0 0 0,81-4-1929 0 0,22-6-1203 0 0,56-3-4253 0 0,-38-1 5121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413"/>
    </inkml:context>
    <inkml:brush xml:id="br0">
      <inkml:brushProperty name="width" value="0.05" units="cm"/>
      <inkml:brushProperty name="height" value="0.05" units="cm"/>
    </inkml:brush>
  </inkml:definitions>
  <inkml:trace contextRef="#ctx0" brushRef="#br0">0 2 228 0 0,'4'-2'16563'0'0,"4"22"-10810"0"0,12 36-5251 0 0,-17-47 1028 0 0,18 64 811 0 0,3 10-3026 0 0,-16-75-2372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779"/>
    </inkml:context>
    <inkml:brush xml:id="br0">
      <inkml:brushProperty name="width" value="0.05" units="cm"/>
      <inkml:brushProperty name="height" value="0.05" units="cm"/>
    </inkml:brush>
  </inkml:definitions>
  <inkml:trace contextRef="#ctx0" brushRef="#br0">76 103 384 0 0,'-25'-5'1941'0'0,"-6"-1"2617"0"0,12 4 4416 0 0,48-6-4614 0 0,79-7-225 0 0,254-49 3131 0 0,-355 61-6880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8.940"/>
    </inkml:context>
    <inkml:brush xml:id="br0">
      <inkml:brushProperty name="width" value="0.05" units="cm"/>
      <inkml:brushProperty name="height" value="0.05" units="cm"/>
      <inkml:brushProperty name="color" value="#E71224"/>
    </inkml:brush>
  </inkml:definitions>
  <inkml:trace contextRef="#ctx0" brushRef="#br0">82 78 376 0 0,'-1'-2'614'0'0,"0"1"1"0"0,0 0-1 0 0,0 0 0 0 0,0 0 0 0 0,0 0 0 0 0,0 0 1 0 0,0 0-1 0 0,-1 0 0 0 0,1 1 0 0 0,0-1 1 0 0,-1 0-1 0 0,1 1 0 0 0,0-1 0 0 0,-1 1 1 0 0,1-1-1 0 0,-1 1 0 0 0,-3-1 1246 0 0,2 2-1215 0 0,-1 0-1 0 0,1-1 0 0 0,-1 2 1 0 0,1-1-1 0 0,0 0 0 0 0,-1 1 1 0 0,-4 3-1 0 0,5-2-307 0 0,0 0 0 0 0,0 1 0 0 0,1-1-1 0 0,0 1 1 0 0,0 0 0 0 0,-2 4 0 0 0,3-6-246 0 0,0 0 0 0 0,1-1 0 0 0,-1 1-1 0 0,1 0 1 0 0,-1-1 0 0 0,1 1 0 0 0,0 0 0 0 0,-1 0 0 0 0,1-1 0 0 0,0 1-1 0 0,0 0 1 0 0,0 0 0 0 0,1-1 0 0 0,-1 1 0 0 0,0 0 0 0 0,1-1 0 0 0,-1 1-1 0 0,1 2 1 0 0,1-3-27 0 0,-1 1-1 0 0,1 0 0 0 0,-1-1 1 0 0,1 0-1 0 0,0 1 1 0 0,0-1-1 0 0,-1 0 0 0 0,1 0 1 0 0,0 0-1 0 0,0 0 0 0 0,0 0 1 0 0,0 0-1 0 0,0-1 1 0 0,0 1-1 0 0,1 0 0 0 0,-1-1 1 0 0,0 0-1 0 0,0 0 0 0 0,0 1 1 0 0,0-1-1 0 0,1-1 1 0 0,-1 1-1 0 0,3-1 0 0 0,4 0 85 0 0,0 0 0 0 0,0-1-1 0 0,-1 0 1 0 0,12-5 0 0 0,-15 5-38 0 0,0-1 0 0 0,0 1 0 0 0,0-1 1 0 0,0-1-1 0 0,0 1 0 0 0,-1-1 0 0 0,1 1 0 0 0,-1-1 0 0 0,0-1 1 0 0,5-6-1 0 0,-8 10-81 0 0,0 0 0 0 0,0 0 0 0 0,0-1-1 0 0,0 1 1 0 0,-1-1 0 0 0,1 1 0 0 0,0 0 0 0 0,-1-1 0 0 0,1 1 0 0 0,-1-1 0 0 0,1 0 0 0 0,-1 1-1 0 0,0-1 1 0 0,0 1 0 0 0,0-1 0 0 0,0 1 0 0 0,0-1 0 0 0,0 0 0 0 0,0 1 0 0 0,0-1 0 0 0,-1 1 0 0 0,1-1-1 0 0,-1 1 1 0 0,1-1 0 0 0,-1 1 0 0 0,1-1 0 0 0,-1 1 0 0 0,0-1 0 0 0,0 1 0 0 0,0 0 0 0 0,0-1-1 0 0,0 1 1 0 0,0 0 0 0 0,0 0 0 0 0,0 0 0 0 0,0 0 0 0 0,0 0 0 0 0,-1 0 0 0 0,1 0 0 0 0,0 0 0 0 0,-2 0-1 0 0,-1-1 24 0 0,-1 0-1 0 0,1 0 0 0 0,0 1 0 0 0,0 0 0 0 0,-1 0 1 0 0,1 0-1 0 0,0 0 0 0 0,-1 1 0 0 0,1-1 0 0 0,-1 1 1 0 0,-6 1-1 0 0,9-1-26 0 0,0 0-1 0 0,0 0 1 0 0,0 1 0 0 0,0-1 0 0 0,0 0 0 0 0,0 1 0 0 0,0 0-1 0 0,0-1 1 0 0,0 1 0 0 0,0 0 0 0 0,0 0 0 0 0,0 0 0 0 0,0 0-1 0 0,1 0 1 0 0,-1 1 0 0 0,0-1 0 0 0,1 0 0 0 0,-1 1 0 0 0,1 0-1 0 0,0-1 1 0 0,-1 1 0 0 0,1 0 0 0 0,0-1 0 0 0,0 1 0 0 0,0 0-1 0 0,-1 4 1 0 0,1-5-6 0 0,1 0 0 0 0,0 1 0 0 0,0-1 0 0 0,-1 0 0 0 0,1 1 0 0 0,0-1 0 0 0,0 1 0 0 0,0-1-1 0 0,1 0 1 0 0,-1 1 0 0 0,0-1 0 0 0,0 0 0 0 0,1 1 0 0 0,-1-1 0 0 0,1 0 0 0 0,-1 0 0 0 0,1 1 0 0 0,0-1 0 0 0,-1 0 0 0 0,1 0-1 0 0,0 0 1 0 0,1 2 0 0 0,0-2 5 0 0,0 1 0 0 0,1 0-1 0 0,-1 0 1 0 0,0-1 0 0 0,1 0-1 0 0,-1 1 1 0 0,1-1 0 0 0,-1 0-1 0 0,1 0 1 0 0,4 1 0 0 0,-1-1 5 0 0,-1 0 1 0 0,0 0 0 0 0,1-1-1 0 0,-1 1 1 0 0,1-1 0 0 0,-1-1-1 0 0,1 1 1 0 0,-1-1 0 0 0,1 0-1 0 0,-1 0 1 0 0,6-2 0 0 0,-7 2-19 0 0,-1-1 0 0 0,0 0 0 0 0,0 0 1 0 0,0 0-1 0 0,0-1 0 0 0,0 1 0 0 0,0-1 0 0 0,-1 0 1 0 0,1 0-1 0 0,-1 1 0 0 0,0-1 0 0 0,0-1 0 0 0,0 1 1 0 0,0 0-1 0 0,0-1 0 0 0,-1 1 0 0 0,1 0 1 0 0,-1-1-1 0 0,0 0 0 0 0,0 1 0 0 0,-1-1 0 0 0,1-4 1 0 0,-1 7-11 0 0,0-1 1 0 0,-1 1-1 0 0,1-1 1 0 0,-1 0-1 0 0,1 1 1 0 0,-1 0-1 0 0,1-1 1 0 0,-1 1-1 0 0,0-1 1 0 0,0 1-1 0 0,0 0 1 0 0,0-1-1 0 0,0 1 1 0 0,0 0-1 0 0,0 0 1 0 0,0 0-1 0 0,-1 0 1 0 0,1 0-1 0 0,0 0 1 0 0,-1 0-1 0 0,1 1 1 0 0,0-1-1 0 0,-1 0 1 0 0,1 1-1 0 0,-1-1 1 0 0,-2 0-1 0 0,-2-1 1 0 0,1 1 1 0 0,0 0-1 0 0,-1 0 1 0 0,1 0-1 0 0,-1 1 1 0 0,-7 0-1 0 0,6 0 3 0 0,1 1 0 0 0,-1 1 1 0 0,1-1-1 0 0,-1 1 0 0 0,1 0 0 0 0,0 1 0 0 0,0 0 1 0 0,-8 4-1 0 0,11-5 13 0 0,0 0-1 0 0,0 0 1 0 0,0 0 0 0 0,0 0-1 0 0,0 1 1 0 0,1-1 0 0 0,-1 1-1 0 0,1-1 1 0 0,0 1 0 0 0,-1 0 0 0 0,1 0-1 0 0,1 0 1 0 0,-1 1 0 0 0,0-1-1 0 0,1 0 1 0 0,0 0 0 0 0,-2 4-1 0 0,3-5-1 0 0,0-1 0 0 0,0 0 0 0 0,0 0-1 0 0,0 0 1 0 0,0 1 0 0 0,0-1 0 0 0,0 0-1 0 0,0 0 1 0 0,0 0 0 0 0,1 1 0 0 0,-1-1-1 0 0,1 0 1 0 0,-1 0 0 0 0,0 0 0 0 0,1 0-1 0 0,0 0 1 0 0,-1 0 0 0 0,1 0 0 0 0,0 0-1 0 0,-1 0 1 0 0,2 1 0 0 0,1 0 8 0 0,-1 0 1 0 0,0 0-1 0 0,1 0 1 0 0,0-1-1 0 0,-1 1 1 0 0,1-1-1 0 0,0 0 0 0 0,4 2 1 0 0,0-1 28 0 0,1 0 0 0 0,-1-1 1 0 0,1 1-1 0 0,0-1 0 0 0,14-1 0 0 0,-15 0-14 0 0,0-1 0 0 0,0-1-1 0 0,-1 1 1 0 0,1-1-1 0 0,-1 0 1 0 0,1-1-1 0 0,9-4 1 0 0,-14 6-31 0 0,0 0 1 0 0,1-1-1 0 0,-1 1 1 0 0,0 0-1 0 0,0-1 1 0 0,0 0-1 0 0,0 1 1 0 0,0-1 0 0 0,-1 0-1 0 0,1 0 1 0 0,0 0-1 0 0,-1 0 1 0 0,0 0-1 0 0,1 0 1 0 0,-1-1-1 0 0,0 1 1 0 0,0 0-1 0 0,0-1 1 0 0,0 1 0 0 0,-1-1-1 0 0,1 1 1 0 0,0-5-1 0 0,-1 6-8 0 0,0 0 1 0 0,0 1-1 0 0,0-1 0 0 0,0 0 0 0 0,0 0 0 0 0,-1 1 0 0 0,1-1 1 0 0,0 0-1 0 0,0 0 0 0 0,-1 1 0 0 0,1-1 0 0 0,0 0 1 0 0,-1 1-1 0 0,1-1 0 0 0,-1 0 0 0 0,1 1 0 0 0,-1-1 1 0 0,1 1-1 0 0,-1-1 0 0 0,1 1 0 0 0,-1-1 0 0 0,0 1 0 0 0,1-1 1 0 0,-2 0-1 0 0,0 0-1 0 0,0 0-1 0 0,-1 1 1 0 0,1-1 0 0 0,0 1 0 0 0,0-1 0 0 0,0 1 0 0 0,0 0 0 0 0,-5 0-1 0 0,1 0-3 0 0,-1 1 0 0 0,0 0 0 0 0,1 0 0 0 0,-1 0 0 0 0,-6 3 0 0 0,8-1 3 0 0,-1 0-1 0 0,0 0 0 0 0,1 0 0 0 0,0 0 1 0 0,-10 8-1 0 0,14-9 14 0 0,-1 0 0 0 0,0-1 0 0 0,0 1 0 0 0,0 0 0 0 0,1 0 0 0 0,-1 0-1 0 0,1 0 1 0 0,0 0 0 0 0,-1 1 0 0 0,1-1 0 0 0,0 0 0 0 0,0 0 0 0 0,0 1 0 0 0,1-1 0 0 0,-1 1 0 0 0,0 4 0 0 0,1-6-1 0 0,1 0 0 0 0,-1 1 0 0 0,1-1 0 0 0,-1 0 0 0 0,1 0 0 0 0,-1 1 0 0 0,1-1 0 0 0,0 0 0 0 0,0 0 0 0 0,0 0 0 0 0,-1 0 1 0 0,1 0-1 0 0,0 0 0 0 0,0 0 0 0 0,1 0 0 0 0,-1 0 0 0 0,0 0 0 0 0,0-1 0 0 0,0 1 0 0 0,0 0 0 0 0,1-1 0 0 0,-1 1 1 0 0,0-1-1 0 0,1 1 0 0 0,1-1 0 0 0,35 8 139 0 0,-32-8-131 0 0,0 0 0 0 0,0 0 0 0 0,-1 0-1 0 0,1-1 1 0 0,0 0 0 0 0,0-1 0 0 0,-1 1 0 0 0,7-3 0 0 0,-9 3-17 0 0,-1 0-1 0 0,1 0 1 0 0,-1-1 0 0 0,0 1-1 0 0,1 0 1 0 0,-1-1 0 0 0,0 0-1 0 0,0 1 1 0 0,0-1-1 0 0,0 0 1 0 0,-1 0 0 0 0,1 0-1 0 0,0 0 1 0 0,-1 0 0 0 0,1-1-1 0 0,-1 1 1 0 0,0 0 0 0 0,0-1-1 0 0,1-3 1 0 0,-1 6-13 0 0,-14-19-37 0 0,7 17-39 0 0,0 0-1 0 0,0 1 1 0 0,0 0-1 0 0,0 0 0 0 0,0 0 1 0 0,0 1-1 0 0,0 0 1 0 0,0 0-1 0 0,0 1 1 0 0,0-1-1 0 0,0 1 1 0 0,0 0-1 0 0,0 1 0 0 0,1 0 1 0 0,-1 0-1 0 0,-9 4 1 0 0,11-2-1523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22.015"/>
    </inkml:context>
    <inkml:brush xml:id="br0">
      <inkml:brushProperty name="width" value="0.05" units="cm"/>
      <inkml:brushProperty name="height" value="0.05" units="cm"/>
      <inkml:brushProperty name="color" value="#E71224"/>
    </inkml:brush>
  </inkml:definitions>
  <inkml:trace contextRef="#ctx0" brushRef="#br0">1 152 456 0 0,'0'0'14986'0'0,"4"0"-14210"0"0,250 2 5755 0 0,-137-3-5095 0 0,65-3-175 0 0,76 2-109 0 0,197 3 408 0 0,-38-14-1000 0 0,-76-2-404 0 0,139 1 79 0 0,-248 4-147 0 0,612 0 717 0 0,-297 18-382 0 0,-348-4-264 0 0,339-9 524 0 0,-141-2-355 0 0,691-14 684 0 0,-356 8-924 0 0,23 0-16 0 0,-242 9-72 0 0,-308 5 0 0 0,201-1 0 0 0,-164 1 0 0 0,-80-1 0 0 0,-93-1 0 0 0,-46 1 0 0 0,574 2 0 0 0,38-1 0 0 0,-269-24 0 0 0,-362 23 0 0 0,-6 1 0 0 0,18-4 0 0 0,2-2 0 0 0,-11 4 0 0 0,1-2 0 0 0,2-1-415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36.883"/>
    </inkml:context>
    <inkml:brush xml:id="br0">
      <inkml:brushProperty name="width" value="0.05" units="cm"/>
      <inkml:brushProperty name="height" value="0.05" units="cm"/>
      <inkml:brushProperty name="color" value="#5B2D90"/>
    </inkml:brush>
  </inkml:definitions>
  <inkml:trace contextRef="#ctx0" brushRef="#br0">13 2 208 0 0,'-12'-2'11050'0'0,"12"5"-10341"0"0,0 0 1 0 0,-1 0-1 0 0,2 0 0 0 0,-1 0 0 0 0,0 0 0 0 0,1 0 0 0 0,1 5 0 0 0,16 39 1875 0 0,-7-21-1505 0 0,14 32 1004 0 0,63 107 1 0 0,-69-133-1612 0 0,27 42 350 0 0,17 32 317 0 0,145 381 386 0 0,-35-14-1186 0 0,-80-250-294 0 0,-66-161-37 0 0,29 73 7 0 0,42 91-9 0 0,15-4 13 0 0,-69-128 5 0 0,-9-16-8 0 0,159 325-8 0 0,-22-57 12 0 0,-86-158 17 0 0,73 143-48 0 0,-23-62 22 0 0,97 176-35 0 0,-64-151-22 0 0,-53-113 40 0 0,-104-163 2 0 0,35 51-17 0 0,54 88 33 0 0,-10 14-4 0 0,0 3 12 0 0,-3-18-16 0 0,-33-66 1647 0 0,-55-90-1403 0 0,9 12 1421 0 0,-6-9-1669 0 0,0 0 0 0 0,-1-3 0 0 0,-3-1-7 0 0,-19-23-10272 0 0,16 21 8031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1.887"/>
    </inkml:context>
    <inkml:brush xml:id="br0">
      <inkml:brushProperty name="width" value="0.05" units="cm"/>
      <inkml:brushProperty name="height" value="0.05" units="cm"/>
    </inkml:brush>
  </inkml:definitions>
  <inkml:trace contextRef="#ctx0" brushRef="#br0">45 248 7017 0 0,'-1'22'10366'0'0,"-5"-8"-7168"0"0,6-14-3065 0 0,-1 1 0 0 0,1-1 1 0 0,-1 1-1 0 0,1-1 0 0 0,-1 0 0 0 0,0 0 1 0 0,1 1-1 0 0,-1-1 0 0 0,1 0 1 0 0,-1 0-1 0 0,0 0 0 0 0,1 0 1 0 0,-1 0-1 0 0,0 0 0 0 0,1 0 1 0 0,-1 0-1 0 0,0 0 0 0 0,1 0 1 0 0,-1 0-1 0 0,1 0 0 0 0,-1 0 1 0 0,0 0-1 0 0,1 0 0 0 0,-1-1 1 0 0,1 1-1 0 0,-1 0 0 0 0,0-1 1 0 0,1 1-1 0 0,-2-1 0 0 0,-1-5 189 0 0,1 0-1 0 0,-1 0 0 0 0,1 0 0 0 0,0 0 1 0 0,0-1-1 0 0,1 1 0 0 0,0-1 1 0 0,0 1-1 0 0,0-8 0 0 0,2-64 926 0 0,-1 71-1088 0 0,1-3-14 0 0,0 0 0 0 0,1 1 0 0 0,0 0 0 0 0,0-1 0 0 0,1 1 0 0 0,0 0 0 0 0,1 0 1 0 0,5-10-1 0 0,-8 17-116 0 0,0 0 1 0 0,1 0 0 0 0,-1 0 0 0 0,0-1 0 0 0,1 1-1 0 0,-1 0 1 0 0,1 1 0 0 0,0-1 0 0 0,0 0 0 0 0,0 0-1 0 0,0 1 1 0 0,0-1 0 0 0,0 1 0 0 0,0 0 0 0 0,0-1-1 0 0,0 1 1 0 0,1 0 0 0 0,-1 0 0 0 0,0 1 0 0 0,1-1-1 0 0,-1 0 1 0 0,1 1 0 0 0,-1 0 0 0 0,1-1 0 0 0,-1 1 0 0 0,1 0-1 0 0,-1 0 1 0 0,1 0 0 0 0,-1 1 0 0 0,1-1 0 0 0,-1 1-1 0 0,1-1 1 0 0,-1 1 0 0 0,0 0 0 0 0,5 2 0 0 0,-3-2-8 0 0,-1 1 0 0 0,1 0 0 0 0,-1 0 0 0 0,1 0 0 0 0,-1 1 0 0 0,0-1 0 0 0,0 1 0 0 0,0 0 0 0 0,0 0 0 0 0,-1 0 0 0 0,1 0 0 0 0,-1 0 0 0 0,1 0 0 0 0,-1 1 0 0 0,0-1 0 0 0,-1 1 0 0 0,1 0 0 0 0,1 4 0 0 0,-2-3-5 0 0,0 1-1 0 0,0-1 0 0 0,-1 0 1 0 0,0 1-1 0 0,0-1 0 0 0,0 0 1 0 0,-1 1-1 0 0,1-1 0 0 0,-1 0 1 0 0,-1 0-1 0 0,1 0 0 0 0,-1 1 1 0 0,-3 7-1 0 0,-10 18 91 0 0,8-18-34 0 0,0 1-1 0 0,1 1 1 0 0,1-1-1 0 0,0 1 1 0 0,-3 18-1 0 0,7-29-72 0 0,1 0 0 0 0,0 0 0 0 0,0 0 0 0 0,0 0 0 0 0,0 0 0 0 0,0-1 0 0 0,1 1 0 0 0,0 0 0 0 0,0 0 0 0 0,0-1 0 0 0,0 1 0 0 0,0 0 0 0 0,1-1 0 0 0,0 1 0 0 0,-1-1 0 0 0,1 0 0 0 0,1 1 0 0 0,-1-1 0 0 0,0 0 0 0 0,1 0 0 0 0,0 0 0 0 0,-1-1 0 0 0,1 1 0 0 0,0-1 0 0 0,0 1 0 0 0,1-1 0 0 0,-1 0 0 0 0,7 3 0 0 0,0-1 0 0 0,0-1 0 0 0,0 0 0 0 0,1 0 0 0 0,-1-1 0 0 0,1 0 0 0 0,-1 0 0 0 0,21-1 0 0 0,-15-2-2543 0 0,1 0 0 0 0,-1-2 0 0 0,1 1 0 0 0,22-8 1 0 0,-22 4-897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0.123"/>
    </inkml:context>
    <inkml:brush xml:id="br0">
      <inkml:brushProperty name="width" value="0.05" units="cm"/>
      <inkml:brushProperty name="height" value="0.05" units="cm"/>
    </inkml:brush>
  </inkml:definitions>
  <inkml:trace contextRef="#ctx0" brushRef="#br0">26 7 92 0 0,'-9'-7'13628'0'0,"7"17"-12774"0"0,-1 0-1 0 0,1 0 1 0 0,1 0 0 0 0,0 0-1 0 0,0 0 1 0 0,1 0 0 0 0,1 11-1 0 0,-1-5-311 0 0,0 288 2453 0 0,-4-233-2726 0 0,1-1-2914 0 0,3-69 1883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0.807"/>
    </inkml:context>
    <inkml:brush xml:id="br0">
      <inkml:brushProperty name="width" value="0.05" units="cm"/>
      <inkml:brushProperty name="height" value="0.05" units="cm"/>
    </inkml:brush>
  </inkml:definitions>
  <inkml:trace contextRef="#ctx0" brushRef="#br0">1 1 292 0 0,'0'0'560'0'0,"0"3"66"0"0,11 116 4380 0 0,0-10-3492 0 0,4 65-923 0 0,-10-119-4690 0 0,-5-54 3329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1.492"/>
    </inkml:context>
    <inkml:brush xml:id="br0">
      <inkml:brushProperty name="width" value="0.05" units="cm"/>
      <inkml:brushProperty name="height" value="0.05" units="cm"/>
    </inkml:brush>
  </inkml:definitions>
  <inkml:trace contextRef="#ctx0" brushRef="#br0">4 0 328 0 0,'-1'10'693'0'0,"0"0"0"0"0,0 0 0 0 0,0 0 0 0 0,2 0 1 0 0,-1 0-1 0 0,1-1 0 0 0,3 14 0 0 0,1 24 821 0 0,2 37 298 0 0,0 20 233 0 0,-4-33-449 0 0,-1-34-2089 0 0,-1-1-4609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2.286"/>
    </inkml:context>
    <inkml:brush xml:id="br0">
      <inkml:brushProperty name="width" value="0.05" units="cm"/>
      <inkml:brushProperty name="height" value="0.05" units="cm"/>
    </inkml:brush>
  </inkml:definitions>
  <inkml:trace contextRef="#ctx0" brushRef="#br0">0 1 268 0 0,'0'0'5271'0'0,"1"3"-4585"0"0,14 82 2074 0 0,3 103 0 0 0,-14-144-2398 0 0,-2-14-491 0 0,5 69-296 0 0,-5-33-5203 0 0,-2-60 4611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3.011"/>
    </inkml:context>
    <inkml:brush xml:id="br0">
      <inkml:brushProperty name="width" value="0.05" units="cm"/>
      <inkml:brushProperty name="height" value="0.05" units="cm"/>
    </inkml:brush>
  </inkml:definitions>
  <inkml:trace contextRef="#ctx0" brushRef="#br0">0 1 84 0 0,'0'0'1316'0'0,"2"4"-744"0"0,4 24 695 0 0,0 1 0 0 0,2 51 1 0 0,-5 66 308 0 0,-1-3-2367 0 0,0-108-1118 0 0,-2-20 1111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3.766"/>
    </inkml:context>
    <inkml:brush xml:id="br0">
      <inkml:brushProperty name="width" value="0.05" units="cm"/>
      <inkml:brushProperty name="height" value="0.05" units="cm"/>
    </inkml:brush>
  </inkml:definitions>
  <inkml:trace contextRef="#ctx0" brushRef="#br0">1 1 448 0 0,'0'0'1432'0'0,"1"1"-653"0"0,3 4-427 0 0,-1-1 1 0 0,0 1-1 0 0,0-1 1 0 0,0 1-1 0 0,0 0 0 0 0,-1 0 1 0 0,0 0-1 0 0,0 0 1 0 0,0 1-1 0 0,-1-1 0 0 0,1 6 1 0 0,8 70 1947 0 0,-7-54-1408 0 0,4 224 3657 0 0,-7-198-4901 0 0,1-39-384 0 0,1 1-4768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4.469"/>
    </inkml:context>
    <inkml:brush xml:id="br0">
      <inkml:brushProperty name="width" value="0.05" units="cm"/>
      <inkml:brushProperty name="height" value="0.05" units="cm"/>
    </inkml:brush>
  </inkml:definitions>
  <inkml:trace contextRef="#ctx0" brushRef="#br0">1 6 284 0 0,'0'-6'7655'0'0,"12"63"-5253"0"0,5 91-1 0 0,-10 64-1448 0 0,-10-194-6631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7.502"/>
    </inkml:context>
    <inkml:brush xml:id="br0">
      <inkml:brushProperty name="width" value="0.05" units="cm"/>
      <inkml:brushProperty name="height" value="0.05" units="cm"/>
    </inkml:brush>
  </inkml:definitions>
  <inkml:trace contextRef="#ctx0" brushRef="#br0">5 1 312 0 0,'-5'13'4517'0'0,"7"-10"-4237"0"0,-1-1 0 0 0,1 0 0 0 0,-1 1 0 0 0,1-1-1 0 0,0 0 1 0 0,0 0 0 0 0,0 0 0 0 0,0 0 0 0 0,0-1 0 0 0,0 1 0 0 0,0-1 0 0 0,1 1 0 0 0,-1-1-1 0 0,1 0 1 0 0,-1 0 0 0 0,1 0 0 0 0,4 2 0 0 0,52 10 1423 0 0,-50-11-1476 0 0,463 57 4632 0 0,-284-39-3607 0 0,-172-19-1328 0 0,0 0 0 0 0,27-2-1 0 0,7-6-6874 0 0,-38 4 5112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8.168"/>
    </inkml:context>
    <inkml:brush xml:id="br0">
      <inkml:brushProperty name="width" value="0.05" units="cm"/>
      <inkml:brushProperty name="height" value="0.05" units="cm"/>
    </inkml:brush>
  </inkml:definitions>
  <inkml:trace contextRef="#ctx0" brushRef="#br0">1 0 4 0 0,'0'0'1490'0'0,"21"3"3823"0"0,161 9 1663 0 0,94-12-4044 0 0,-117-2-1415 0 0,-55-1 74 0 0,-42 1-1623 0 0,-20 1-2819 0 0,-7 3-2902 0 0,-14-1 3835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4.080"/>
    </inkml:context>
    <inkml:brush xml:id="br0">
      <inkml:brushProperty name="width" value="0.05" units="cm"/>
      <inkml:brushProperty name="height" value="0.05" units="cm"/>
    </inkml:brush>
  </inkml:definitions>
  <inkml:trace contextRef="#ctx0" brushRef="#br0">8 3 56 0 0,'-5'-3'8549'0'0,"3"22"-7787"0"0,2 0-1 0 0,0-1 0 0 0,0 1 0 0 0,7 31 0 0 0,-2-6-324 0 0,47 273 1013 0 0,-38-250-1043 0 0,-13-61-383 0 0,4 14 146 0 0,-2 0 0 0 0,1 27 0 0 0,-2-44-98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2.536"/>
    </inkml:context>
    <inkml:brush xml:id="br0">
      <inkml:brushProperty name="width" value="0.05" units="cm"/>
      <inkml:brushProperty name="height" value="0.05" units="cm"/>
    </inkml:brush>
  </inkml:definitions>
  <inkml:trace contextRef="#ctx0" brushRef="#br0">230 215 7013 0 0,'-12'-39'11889'0'0,"12"39"-11817"0"0,0 0 0 0 0,0-1-1 0 0,-1 1 1 0 0,1 0 0 0 0,0 0-1 0 0,0 0 1 0 0,0 0-1 0 0,0-1 1 0 0,-1 1 0 0 0,1 0-1 0 0,0 0 1 0 0,0 0 0 0 0,-1 0-1 0 0,1 0 1 0 0,0 0-1 0 0,0 0 1 0 0,-1 0 0 0 0,1 0-1 0 0,0 0 1 0 0,0 0 0 0 0,-1 0-1 0 0,1 0 1 0 0,0 0 0 0 0,0 0-1 0 0,-1 0 1 0 0,1 0-1 0 0,0 0 1 0 0,0 0 0 0 0,0 0-1 0 0,-1 0 1 0 0,1 0 0 0 0,0 0-1 0 0,0 0 1 0 0,-1 1-1 0 0,1-1 1 0 0,0 0 0 0 0,0 0-1 0 0,0 0 1 0 0,0 0 0 0 0,-1 1-1 0 0,1-1 1 0 0,0 0 0 0 0,0 0-1 0 0,0 0 1 0 0,0 1-1 0 0,0-1 1 0 0,-1 0 0 0 0,1 0-1 0 0,0 1 1 0 0,-10 10 609 0 0,-33 49 1351 0 0,18-25-351 0 0,-1 0 0 0 0,-38 38-1 0 0,64-72-1663 0 0,-1-1 0 0 0,1 1 0 0 0,0-1 0 0 0,-1 0 0 0 0,1 1 0 0 0,-1-1 0 0 0,1 1 0 0 0,-1-1 0 0 0,1 0 0 0 0,-1 1-1 0 0,1-1 1 0 0,-1 0 0 0 0,1 0 0 0 0,-1 1 0 0 0,1-1 0 0 0,-1 0 0 0 0,0 0 0 0 0,1 0 0 0 0,-1 0 0 0 0,1 0 0 0 0,-1 0 0 0 0,1 0-1 0 0,-2 0 1 0 0,1 0 17 0 0,1 0-1 0 0,0-1 0 0 0,-1 1 0 0 0,1-1 0 0 0,-1 1 0 0 0,1-1 0 0 0,0 1 0 0 0,-1-1 1 0 0,1 1-1 0 0,0-1 0 0 0,0 1 0 0 0,0-1 0 0 0,-1 1 0 0 0,1-1 0 0 0,0 1 0 0 0,0-1 1 0 0,0 0-1 0 0,0 1 0 0 0,0-2 0 0 0,2-42 1233 0 0,0 28-1073 0 0,26-288-193 0 0,-24 282 0 0 0,-3 22 0 0 0,-1 0 0 0 0,1 0 0 0 0,0 1 0 0 0,-1-1 0 0 0,1 0 0 0 0,-1 0 0 0 0,1 1 0 0 0,-1-1 0 0 0,1 0 0 0 0,-1 1 0 0 0,1-1 0 0 0,-1 1 0 0 0,1-1 0 0 0,-1 0 0 0 0,0 1 0 0 0,1-1 0 0 0,-1 1 0 0 0,0-1 0 0 0,1 1 0 0 0,-1 0 0 0 0,1 0 0 0 0,34 53 0 0 0,65 79 0 0 0,-47-75 0 0 0,79 67 0 0 0,-123-117 0 0 0,-3-4 0 0 0,-1 0 0 0 0,0 1 0 0 0,1 0 0 0 0,-1 0 0 0 0,-1 0 0 0 0,1 1 0 0 0,6 10 0 0 0,-11-15 0 0 0,0-1 0 0 0,-1 1 0 0 0,1-1 0 0 0,0 1 0 0 0,-1-1 0 0 0,1 0 0 0 0,-1 1 0 0 0,1-1 0 0 0,0 0 0 0 0,-1 1 0 0 0,1-1 0 0 0,-1 0 0 0 0,1 0 0 0 0,-1 0 0 0 0,1 1 0 0 0,-1-1 0 0 0,1 0 0 0 0,-1 0 0 0 0,1 0 0 0 0,-1 0 0 0 0,1 0 0 0 0,-1 0 0 0 0,1 0 0 0 0,-1 0 0 0 0,1 0 0 0 0,-1 0 0 0 0,1 0 0 0 0,-2 0 0 0 0,-14 0 0 0 0,-148-4-797 0 0,-51-3-831 0 0,212 7 614 0 0,-20-3 1276 0 0,13-2-3022 0 0,11-13-8969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4.825"/>
    </inkml:context>
    <inkml:brush xml:id="br0">
      <inkml:brushProperty name="width" value="0.05" units="cm"/>
      <inkml:brushProperty name="height" value="0.05" units="cm"/>
    </inkml:brush>
  </inkml:definitions>
  <inkml:trace contextRef="#ctx0" brushRef="#br0">1 1 268 0 0,'0'0'1084'0'0,"5"14"728"0"0,-3 18 190 0 0,7 36 0 0 0,-6-44-1645 0 0,25 266 1992 0 0,-21-196-1703 0 0,-3-31-126 0 0,19 85 0 0 0,-19-135-1236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5.739"/>
    </inkml:context>
    <inkml:brush xml:id="br0">
      <inkml:brushProperty name="width" value="0.05" units="cm"/>
      <inkml:brushProperty name="height" value="0.05" units="cm"/>
    </inkml:brush>
  </inkml:definitions>
  <inkml:trace contextRef="#ctx0" brushRef="#br0">1 0 20 0 0,'0'0'3156'0'0,"0"3"-2608"0"0,21 256 3988 0 0,-4-69-3510 0 0,0-50-457 0 0,-10-86-706 0 0,-4-46-82 0 0,-1 3-3564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6.507"/>
    </inkml:context>
    <inkml:brush xml:id="br0">
      <inkml:brushProperty name="width" value="0.05" units="cm"/>
      <inkml:brushProperty name="height" value="0.05" units="cm"/>
    </inkml:brush>
  </inkml:definitions>
  <inkml:trace contextRef="#ctx0" brushRef="#br0">0 1 312 0 0,'0'0'558'0'0,"12"22"2859"0"0,-3 14-1925 0 0,-1-1 1 0 0,3 42-1 0 0,-3-13-659 0 0,67 493 2757 0 0,-66-427-3474 0 0,-9-130-251 0 0,1 7-154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1.301"/>
    </inkml:context>
    <inkml:brush xml:id="br0">
      <inkml:brushProperty name="width" value="0.05" units="cm"/>
      <inkml:brushProperty name="height" value="0.05" units="cm"/>
    </inkml:brush>
  </inkml:definitions>
  <inkml:trace contextRef="#ctx0" brushRef="#br0">12 1 24 0 0,'0'0'135'0'0,"-11"10"7629"0"0,35-9 3118 0 0,30 5-6926 0 0,28 1-4007 0 0,-4-3 554 0 0,711 21 1839 0 0,-753-26-2095 0 0,12 1-1777 0 0,-15 2-6785 0 0,-26-2 5653 0 0,1 0 380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1.894"/>
    </inkml:context>
    <inkml:brush xml:id="br0">
      <inkml:brushProperty name="width" value="0.05" units="cm"/>
      <inkml:brushProperty name="height" value="0.05" units="cm"/>
    </inkml:brush>
  </inkml:definitions>
  <inkml:trace contextRef="#ctx0" brushRef="#br0">1 42 396 0 0,'0'0'4438'0'0,"16"-4"4530"0"0,-8 3-8749 0 0,106 0 3527 0 0,-15 1-2633 0 0,520-35 2973 0 0,-596 35-4989 0 0,38 5-1 0 0,-19-1-7475 0 0,-34-3 6188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2.418"/>
    </inkml:context>
    <inkml:brush xml:id="br0">
      <inkml:brushProperty name="width" value="0.05" units="cm"/>
      <inkml:brushProperty name="height" value="0.05" units="cm"/>
    </inkml:brush>
  </inkml:definitions>
  <inkml:trace contextRef="#ctx0" brushRef="#br0">1 0 668 0 0,'0'0'9221'0'0,"4"0"-8130"0"0,207 2 6205 0 0,110 5-3553 0 0,-147 2-2452 0 0,-101 1-4361 0 0,-51-7-3997 0 0,-16-3 4807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0.305"/>
    </inkml:context>
    <inkml:brush xml:id="br0">
      <inkml:brushProperty name="width" value="0.05" units="cm"/>
      <inkml:brushProperty name="height" value="0.05" units="cm"/>
    </inkml:brush>
  </inkml:definitions>
  <inkml:trace contextRef="#ctx0" brushRef="#br0">0 1 296 0 0,'0'0'12076'0'0,"0"3"-11746"0"0,2 265 2956 0 0,1-100-2937 0 0,-1-3-312 0 0,-3-159-630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1.145"/>
    </inkml:context>
    <inkml:brush xml:id="br0">
      <inkml:brushProperty name="width" value="0.05" units="cm"/>
      <inkml:brushProperty name="height" value="0.05" units="cm"/>
    </inkml:brush>
  </inkml:definitions>
  <inkml:trace contextRef="#ctx0" brushRef="#br0">7 1 104 0 0,'0'0'371'0'0,"-6"14"2394"0"0,9 94 1149 0 0,8 57-2731 0 0,-4-79-573 0 0,6 157 566 0 0,-11-137-6223 0 0,-2-97 4175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1.841"/>
    </inkml:context>
    <inkml:brush xml:id="br0">
      <inkml:brushProperty name="width" value="0.05" units="cm"/>
      <inkml:brushProperty name="height" value="0.05" units="cm"/>
    </inkml:brush>
  </inkml:definitions>
  <inkml:trace contextRef="#ctx0" brushRef="#br0">1 1 184 0 0,'0'0'3564'0'0,"0"4"-2882"0"0,16 144 2904 0 0,-2-19-2613 0 0,8 231 850 0 0,-17-304-2653 0 0,3-20-3540 0 0,-7-31 3406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2.493"/>
    </inkml:context>
    <inkml:brush xml:id="br0">
      <inkml:brushProperty name="width" value="0.05" units="cm"/>
      <inkml:brushProperty name="height" value="0.05" units="cm"/>
    </inkml:brush>
  </inkml:definitions>
  <inkml:trace contextRef="#ctx0" brushRef="#br0">1 1 276 0 0,'0'0'2475'0'0,"0"4"-1793"0"0,13 156 4115 0 0,1 88-2636 0 0,-10-147-1332 0 0,-1 73-3988 0 0,-1-150 789 0 0,-2-12 1391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3.009"/>
    </inkml:context>
    <inkml:brush xml:id="br0">
      <inkml:brushProperty name="width" value="0.05" units="cm"/>
      <inkml:brushProperty name="height" value="0.05" units="cm"/>
    </inkml:brush>
  </inkml:definitions>
  <inkml:trace contextRef="#ctx0" brushRef="#br0">61 118 556 0 0,'8'-6'11194'0'0,"-11"22"-7554"0"0,-13 29-348 0 0,-33 78 8402 0 0,49-127-11343 0 0,4-24 259 0 0,9-39-1 0 0,-11 57-522 0 0,1 1 0 0 0,0-1 0 0 0,1 0 0 0 0,0 1 0 0 0,1 0-1 0 0,0 0 1 0 0,10-14 0 0 0,-13 21-84 0 0,-1 1-1 0 0,0 0 1 0 0,1-1-1 0 0,-1 1 1 0 0,1 0 0 0 0,-1 0-1 0 0,1 0 1 0 0,-1 1 0 0 0,1-1-1 0 0,0 0 1 0 0,0 0 0 0 0,-1 1-1 0 0,1-1 1 0 0,0 1-1 0 0,0 0 1 0 0,-1-1 0 0 0,1 1-1 0 0,0 0 1 0 0,0 0 0 0 0,0 0-1 0 0,0 1 1 0 0,-1-1-1 0 0,1 0 1 0 0,0 0 0 0 0,0 1-1 0 0,0-1 1 0 0,-1 1 0 0 0,1 0-1 0 0,0 0 1 0 0,-1-1-1 0 0,1 1 1 0 0,-1 0 0 0 0,1 0-1 0 0,1 2 1 0 0,7 4 5 0 0,-1 0 1 0 0,0 1-1 0 0,16 17 1 0 0,-21-20-9 0 0,63 71 0 0 0,17 19 0 0 0,-70-81 0 0 0,0-1 0 0 0,2 0 0 0 0,-1-1 0 0 0,21 12 0 0 0,-32-22 0 0 0,1 1 0 0 0,0-1 0 0 0,-1 1 0 0 0,1-1 0 0 0,0-1 0 0 0,0 1 0 0 0,0-1 0 0 0,0 0 0 0 0,0 0 0 0 0,1 0 0 0 0,-1-1 0 0 0,0 0 0 0 0,0 0 0 0 0,1 0 0 0 0,-1-1 0 0 0,8-1 0 0 0,-9 0 0 0 0,0 1 0 0 0,0-1 0 0 0,0 0 0 0 0,-1 0 0 0 0,1 0 0 0 0,-1-1 0 0 0,0 1 0 0 0,0-1 0 0 0,0 0 0 0 0,0 0 0 0 0,0 0 0 0 0,0 0 0 0 0,-1-1 0 0 0,0 1 0 0 0,1 0 0 0 0,-1-1 0 0 0,0 0 0 0 0,-1 0 0 0 0,1 1 0 0 0,-1-1 0 0 0,2-8 0 0 0,3-11 0 0 0,0-1 0 0 0,-2 1 0 0 0,-1-2 0 0 0,0-47 0 0 0,-3 62 0 0 0,-1 0 0 0 0,0-1 0 0 0,0 1 0 0 0,-1 0 0 0 0,0 0 0 0 0,-1 0 0 0 0,0 0 0 0 0,-1 0 0 0 0,0 1 0 0 0,0 0 0 0 0,-1-1 0 0 0,-1 2 0 0 0,1-1 0 0 0,-11-12 0 0 0,14 19-30 0 0,0 0 1 0 0,0 0-1 0 0,-1 0 0 0 0,1 0 0 0 0,0 0 1 0 0,-1 1-1 0 0,1-1 0 0 0,-1 1 0 0 0,1 0 1 0 0,-1 0-1 0 0,0 0 0 0 0,1 0 0 0 0,-1 0 1 0 0,-4 0-1 0 0,7 1-156 0 0,-1 0 0 0 0,1 1-1 0 0,0-1 1 0 0,0 0 0 0 0,0 0 0 0 0,-1 1-1 0 0,1-1 1 0 0,0 0 0 0 0,0 0 0 0 0,0 1 0 0 0,0-1-1 0 0,0 0 1 0 0,0 1 0 0 0,0-1 0 0 0,0 0-1 0 0,-1 0 1 0 0,1 1 0 0 0,0-1 0 0 0,0 0 0 0 0,0 1-1 0 0,1-1 1 0 0,-1 0 0 0 0,0 1 0 0 0,0-1-1 0 0,0 0 1 0 0,0 1 0 0 0,0-1 0 0 0,0 0 0 0 0,0 0-1 0 0,0 1 1 0 0,1-1 0 0 0,-1 0 0 0 0,0 0-1 0 0,0 1 1 0 0,0-1 0 0 0,1 1 0 0 0,5 11-4228 0 0,1-2 811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3.149"/>
    </inkml:context>
    <inkml:brush xml:id="br0">
      <inkml:brushProperty name="width" value="0.05" units="cm"/>
      <inkml:brushProperty name="height" value="0.05" units="cm"/>
    </inkml:brush>
  </inkml:definitions>
  <inkml:trace contextRef="#ctx0" brushRef="#br0">1 1 116 0 0,'0'0'546'0'0,"0"25"3108"0"0,20 152 2098 0 0,-16 126-2828 0 0,-2-253-4237 0 0,6-19-2977 0 0,-7-25 3022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3.772"/>
    </inkml:context>
    <inkml:brush xml:id="br0">
      <inkml:brushProperty name="width" value="0.05" units="cm"/>
      <inkml:brushProperty name="height" value="0.05" units="cm"/>
    </inkml:brush>
  </inkml:definitions>
  <inkml:trace contextRef="#ctx0" brushRef="#br0">0 0 172 0 0,'2'44'5091'0'0,"8"22"-2016"0"0,-4-25-1789 0 0,24 384 4520 0 0,-30-359-5416 0 0,0 28-478 0 0,6-33-5052 0 0,-5-57 3370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6.988"/>
    </inkml:context>
    <inkml:brush xml:id="br0">
      <inkml:brushProperty name="width" value="0.05" units="cm"/>
      <inkml:brushProperty name="height" value="0.05" units="cm"/>
    </inkml:brush>
  </inkml:definitions>
  <inkml:trace contextRef="#ctx0" brushRef="#br0">1 31 348 0 0,'-1'-3'10726'0'0,"18"3"-7382"0"0,30 1-3820 0 0,-39-1 1537 0 0,594-11 3344 0 0,-557 9-4233 0 0,127-12 821 0 0,-147 14-9374 0 0,-19-1 6290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7.477"/>
    </inkml:context>
    <inkml:brush xml:id="br0">
      <inkml:brushProperty name="width" value="0.05" units="cm"/>
      <inkml:brushProperty name="height" value="0.05" units="cm"/>
    </inkml:brush>
  </inkml:definitions>
  <inkml:trace contextRef="#ctx0" brushRef="#br0">0 1 196 0 0,'0'0'1340'0'0,"5"10"6101"0"0,28-3-3333 0 0,41 1 0 0 0,94-4-1836 0 0,-95-4-1148 0 0,29 2-87 0 0,268-8 3001 0 0,-359 5-3877 0 0,8 0-579 0 0,-8-2-8968 0 0,-5 0 6638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5.993"/>
    </inkml:context>
    <inkml:brush xml:id="br0">
      <inkml:brushProperty name="width" value="0.05" units="cm"/>
      <inkml:brushProperty name="height" value="0.05" units="cm"/>
    </inkml:brush>
  </inkml:definitions>
  <inkml:trace contextRef="#ctx0" brushRef="#br0">108 89 108 0 0,'-6'-30'6775'0'0,"4"27"-5921"0"0,0 0 1 0 0,0 0-1 0 0,1 0 1 0 0,-2 0-1 0 0,1 0 1 0 0,0 0 0 0 0,-1 0-1 0 0,1 1 1 0 0,-1-1-1 0 0,-4-2 1 0 0,6 4-82 0 0,1 1-725 0 0,-1 0 0 0 0,1 0 0 0 0,-1-1 0 0 0,1 1 0 0 0,0 0 0 0 0,-1 0 0 0 0,1 0 0 0 0,-1-1 0 0 0,1 1 0 0 0,-1 0 0 0 0,1 0 0 0 0,-1 0 0 0 0,1 0 0 0 0,-1 0 0 0 0,1 0 0 0 0,-1 0 0 0 0,1 0 0 0 0,-1 0 0 0 0,1 1 0 0 0,-1-1 0 0 0,1 0 0 0 0,-1 0 0 0 0,1 0 0 0 0,-1 0 0 0 0,1 1 0 0 0,-1-1 0 0 0,1 0 0 0 0,0 1 0 0 0,-1-1 0 0 0,1 0 0 0 0,-1 1 0 0 0,-14 9 822 0 0,10-5-606 0 0,1-1-1 0 0,-1 1 1 0 0,1 0-1 0 0,0 1 1 0 0,0-1-1 0 0,1 1 1 0 0,-4 7-1 0 0,6-12-225 0 0,0 0-1 0 0,1 0 0 0 0,-1 0 0 0 0,1 0 1 0 0,-1 1-1 0 0,1-1 0 0 0,0 0 1 0 0,-1 0-1 0 0,1 0 0 0 0,0 1 1 0 0,0-1-1 0 0,0 0 0 0 0,0 0 1 0 0,0 1-1 0 0,0-1 0 0 0,0 0 1 0 0,0 0-1 0 0,1 1 0 0 0,-1-1 1 0 0,0 0-1 0 0,1 0 0 0 0,-1 0 1 0 0,1 0-1 0 0,-1 1 0 0 0,1-1 0 0 0,-1 0 1 0 0,1 0-1 0 0,0 0 0 0 0,0 0 1 0 0,0 0-1 0 0,-1-1 0 0 0,1 1 1 0 0,0 0-1 0 0,0 0 0 0 0,0 0 1 0 0,0-1-1 0 0,0 1 0 0 0,1 0 1 0 0,-1-1-1 0 0,0 1 0 0 0,0-1 1 0 0,0 0-1 0 0,0 1 0 0 0,3-1 0 0 0,-1 1 12 0 0,1-1 0 0 0,-1 0 0 0 0,0 0 0 0 0,1 0 0 0 0,-1-1 0 0 0,0 1 0 0 0,0-1 0 0 0,1 1 0 0 0,-1-1 0 0 0,0 0 0 0 0,0-1 0 0 0,0 1 0 0 0,0 0 0 0 0,0-1 0 0 0,0 0-1 0 0,0 0 1 0 0,-1 0 0 0 0,1 0 0 0 0,0 0 0 0 0,-1 0 0 0 0,0-1 0 0 0,3-2 0 0 0,2-3 114 0 0,-1 0 1 0 0,0 1-1 0 0,0-2 1 0 0,-1 1-1 0 0,0-1 1 0 0,4-9-1 0 0,-9 17-107 0 0,1-1-1 0 0,0 1 1 0 0,-1 0 0 0 0,1-1 0 0 0,-1 1-1 0 0,0 0 1 0 0,0-1 0 0 0,1 1-1 0 0,-1-1 1 0 0,0 1 0 0 0,0-1 0 0 0,0 1-1 0 0,0 0 1 0 0,0-1 0 0 0,-1-2-1 0 0,0 4-24 0 0,1-1 0 0 0,0 1 0 0 0,-1-1 0 0 0,1 1-1 0 0,-1-1 1 0 0,1 1 0 0 0,0-1 0 0 0,-1 1 0 0 0,1 0-1 0 0,-1-1 1 0 0,0 1 0 0 0,1 0 0 0 0,-1-1 0 0 0,1 1-1 0 0,-1 0 1 0 0,1 0 0 0 0,-1-1 0 0 0,0 1 0 0 0,1 0-1 0 0,-1 0 1 0 0,1 0 0 0 0,-1 0 0 0 0,0 0 0 0 0,0 0-1 0 0,-3 0 30 0 0,0 1 0 0 0,0-1 0 0 0,0 1-1 0 0,1 0 1 0 0,-1 1 0 0 0,0-1 0 0 0,1 0-1 0 0,-1 1 1 0 0,-5 3 0 0 0,2 0 6 0 0,-1 1 0 0 0,1 0 0 0 0,0 0 0 0 0,0 1 0 0 0,-11 14 0 0 0,15-18-35 0 0,0 1-1 0 0,1 0 1 0 0,-1 0-1 0 0,1 0 1 0 0,0 0 0 0 0,0 0-1 0 0,0 1 1 0 0,1-1 0 0 0,-1 1-1 0 0,1-1 1 0 0,0 1-1 0 0,0-1 1 0 0,0 10 0 0 0,1-13-23 0 0,0 0 0 0 0,0 0 0 0 0,1 1 0 0 0,-1-1 0 0 0,0 0 0 0 0,0 0 0 0 0,1 0 1 0 0,-1-1-1 0 0,1 1 0 0 0,-1 0 0 0 0,1 0 0 0 0,-1 0 0 0 0,1 0 0 0 0,-1 0 0 0 0,1 0 1 0 0,0-1-1 0 0,-1 1 0 0 0,1 0 0 0 0,0 0 0 0 0,0-1 0 0 0,0 1 0 0 0,-1-1 0 0 0,1 1 1 0 0,0-1-1 0 0,0 1 0 0 0,0-1 0 0 0,0 1 0 0 0,0-1 0 0 0,0 0 0 0 0,0 1 0 0 0,0-1 1 0 0,0 0-1 0 0,0 0 0 0 0,0 0 0 0 0,0 0 0 0 0,0 0 0 0 0,0 0 0 0 0,0 0 0 0 0,1 0 1 0 0,-1-1-1 0 0,0 1 0 0 0,0 0 0 0 0,0 0 0 0 0,1-2 0 0 0,3 1 11 0 0,-1 0 1 0 0,0-1-1 0 0,1 0 0 0 0,-1 0 1 0 0,0 0-1 0 0,0-1 0 0 0,0 1 1 0 0,6-7-1 0 0,-6 6-6 0 0,-1 0 0 0 0,0 0-1 0 0,0 0 1 0 0,0-1 0 0 0,-1 1 0 0 0,1-1 0 0 0,-1 0-1 0 0,0 0 1 0 0,0 0 0 0 0,0 0 0 0 0,0 0 0 0 0,-1-1-1 0 0,0 1 1 0 0,1-5 0 0 0,-2 8-12 0 0,0 0-1 0 0,0 1 1 0 0,-1-1-1 0 0,1 1 1 0 0,0-1-1 0 0,0 1 1 0 0,-1-1-1 0 0,1 1 1 0 0,0-1-1 0 0,-1 1 1 0 0,1-1-1 0 0,0 1 1 0 0,-1-1-1 0 0,1 1 1 0 0,-1 0 0 0 0,1-1-1 0 0,-1 1 1 0 0,1 0-1 0 0,-1-1 1 0 0,1 1-1 0 0,-1 0 1 0 0,1 0-1 0 0,-1-1 1 0 0,0 1-1 0 0,1 0 1 0 0,-1 0-1 0 0,1 0 1 0 0,-1 0-1 0 0,1 0 1 0 0,-1 0 0 0 0,0 0-1 0 0,1 0 1 0 0,-1 0-1 0 0,1 0 1 0 0,-1 0-1 0 0,0 0 1 0 0,1 0-1 0 0,-1 1 1 0 0,1-1-1 0 0,-2 0 1 0 0,-23 8 14 0 0,23-7-18 0 0,-1 0 1 0 0,0 0-1 0 0,0 0 0 0 0,0 1 1 0 0,1 0-1 0 0,-1-1 1 0 0,0 1-1 0 0,1 0 1 0 0,0 0-1 0 0,-1 0 1 0 0,1 1-1 0 0,0-1 0 0 0,0 0 1 0 0,0 1-1 0 0,1-1 1 0 0,-1 1-1 0 0,-1 3 1 0 0,3-5-62 0 0,9-2-1616 0 0,5-3-1037 0 0,-11-2-2261 0 0,-3 6 4622 0 0,0-1 1 0 0,0 1-1 0 0,0-1 1 0 0,0 1-1 0 0,0-1 0 0 0,0 1 1 0 0,0 0-1 0 0,-1-1 1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8.036"/>
    </inkml:context>
    <inkml:brush xml:id="br0">
      <inkml:brushProperty name="width" value="0.05" units="cm"/>
      <inkml:brushProperty name="height" value="0.05" units="cm"/>
    </inkml:brush>
  </inkml:definitions>
  <inkml:trace contextRef="#ctx0" brushRef="#br0">1 38 524 0 0,'4'0'7899'0'0,"6"-1"-3478"0"0,58-1-373 0 0,243-30 4790 0 0,-304 32-8566 0 0,6-2 109 0 0,-9 1-3918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9.832"/>
    </inkml:context>
    <inkml:brush xml:id="br0">
      <inkml:brushProperty name="width" value="0.05" units="cm"/>
      <inkml:brushProperty name="height" value="0.05" units="cm"/>
    </inkml:brush>
  </inkml:definitions>
  <inkml:trace contextRef="#ctx0" brushRef="#br0">215 80 76 0 0,'0'0'563'0'0,"-5"-15"4541"0"0,2 6 2666 0 0,3 8-7448 0 0,0 0 1 0 0,-1 0 0 0 0,1 0-1 0 0,0 0 1 0 0,0 0-1 0 0,-1 0 1 0 0,1 0 0 0 0,-1 0-1 0 0,1 0 1 0 0,-1 0 0 0 0,1 0-1 0 0,-1 0 1 0 0,0 0 0 0 0,1 0-1 0 0,-1 0 1 0 0,0 0 0 0 0,0 0-1 0 0,0 1 1 0 0,0-1 0 0 0,0 0-1 0 0,0 1 1 0 0,0-1-1 0 0,0 1 1 0 0,0-1 0 0 0,0 1-1 0 0,-1-1 1 0 0,0 0-68 0 0,-1 1 0 0 0,1 0 0 0 0,-1 0 0 0 0,1 0 0 0 0,-1 0 0 0 0,1 1 0 0 0,-1-1-1 0 0,1 0 1 0 0,-1 1 0 0 0,1 0 0 0 0,-4 1 0 0 0,-4 2 92 0 0,1 1 0 0 0,-1 0-1 0 0,1 1 1 0 0,-14 10-1 0 0,20-13-214 0 0,0 0-1 0 0,0 0 0 0 0,0 0 0 0 0,1 0 0 0 0,-1 1 1 0 0,1-1-1 0 0,-1 1 0 0 0,1 0 0 0 0,-2 6 0 0 0,3-10-102 0 0,1 1 0 0 0,0 0 0 0 0,0 0-1 0 0,-1 0 1 0 0,1 0 0 0 0,0-1 0 0 0,0 1-1 0 0,0 0 1 0 0,0 0 0 0 0,0 0-1 0 0,0 0 1 0 0,0-1 0 0 0,0 1 0 0 0,1 0-1 0 0,-1 0 1 0 0,0 0 0 0 0,0 0 0 0 0,1-1-1 0 0,-1 1 1 0 0,1 1 0 0 0,0-1-10 0 0,0 0 0 0 0,0 0 0 0 0,1-1 0 0 0,-1 1-1 0 0,0 0 1 0 0,0-1 0 0 0,0 1 0 0 0,0-1 0 0 0,1 1 0 0 0,-1-1 0 0 0,0 0 0 0 0,0 1 0 0 0,1-1 0 0 0,-1 0 0 0 0,0 0 0 0 0,1 0 0 0 0,-1 0-1 0 0,2 0 1 0 0,2 0 13 0 0,0-1-1 0 0,0 0 0 0 0,-1 0 1 0 0,1 0-1 0 0,0 0 1 0 0,0-1-1 0 0,-1 0 0 0 0,1 0 1 0 0,-1 0-1 0 0,1-1 0 0 0,-1 1 1 0 0,0-1-1 0 0,0 0 0 0 0,0 0 1 0 0,6-7-1 0 0,-8 8-22 0 0,0 0 0 0 0,0 0 0 0 0,-1 0 0 0 0,1 0 0 0 0,0 0 0 0 0,-1 0 0 0 0,0-1 0 0 0,1 1 0 0 0,-1-1 0 0 0,0 1 0 0 0,0-1 0 0 0,0 0 0 0 0,-1 1 0 0 0,1-1 0 0 0,-1 0 0 0 0,1 1 0 0 0,-1-1 0 0 0,0 0 0 0 0,0 0 0 0 0,0 1 0 0 0,0-1 0 0 0,-1 0 0 0 0,1 1 0 0 0,-1-1 0 0 0,0 0 0 0 0,1 1 0 0 0,-1-1 0 0 0,-3-4 0 0 0,4 6-10 0 0,-1 0 1 0 0,0-1-1 0 0,0 1 0 0 0,0 0 0 0 0,1 0 1 0 0,-1 0-1 0 0,0 1 0 0 0,0-1 0 0 0,0 0 1 0 0,-1 0-1 0 0,1 0 0 0 0,0 1 0 0 0,0-1 1 0 0,0 1-1 0 0,0-1 0 0 0,-1 1 0 0 0,1-1 1 0 0,0 1-1 0 0,-1 0 0 0 0,1-1 0 0 0,0 1 1 0 0,-2 0-1 0 0,0 0-1 0 0,0 0 1 0 0,0 1-1 0 0,0-1 1 0 0,0 1-1 0 0,0 0 1 0 0,0 0-1 0 0,0 0 1 0 0,0 0-1 0 0,-4 2 1 0 0,1 0-3 0 0,0 1 0 0 0,0 0 1 0 0,0 0-1 0 0,1 0 0 0 0,-1 1 0 0 0,1 0 0 0 0,-8 10 0 0 0,12-14 6 0 0,0 0 0 0 0,0 0 0 0 0,0 0 0 0 0,0 0 0 0 0,0 0 0 0 0,1 0 0 0 0,-1 1 0 0 0,1-1 0 0 0,-1 0 0 0 0,1 0 0 0 0,-1 1 0 0 0,1-1 0 0 0,-1 0 0 0 0,1 1 0 0 0,0-1 0 0 0,0 1 0 0 0,0-1 0 0 0,0 0 0 0 0,0 1 0 0 0,0-1 0 0 0,0 1 0 0 0,1-1-1 0 0,-1 0 1 0 0,0 1 0 0 0,1-1 0 0 0,-1 0 0 0 0,1 1 0 0 0,-1-1 0 0 0,1 0 0 0 0,0 0 0 0 0,-1 0 0 0 0,1 0 0 0 0,0 1 0 0 0,1 0 0 0 0,1 0 5 0 0,0 0 1 0 0,0 0-1 0 0,0 0 1 0 0,1-1-1 0 0,-1 1 1 0 0,0-1-1 0 0,1 0 1 0 0,-1 0-1 0 0,0 0 1 0 0,1 0-1 0 0,-1-1 1 0 0,8 1-1 0 0,-4-1-16 0 0,0 0 0 0 0,0 0 0 0 0,0-1-1 0 0,0 0 1 0 0,-1 0 0 0 0,1-1 0 0 0,0 1 0 0 0,0-2-1 0 0,-1 1 1 0 0,10-6 0 0 0,-13 7-10 0 0,-1 0-1 0 0,0 0 1 0 0,0-1 0 0 0,0 1-1 0 0,0-1 1 0 0,0 0 0 0 0,0 0 0 0 0,0 1-1 0 0,-1-1 1 0 0,1 0 0 0 0,-1 0-1 0 0,1-1 1 0 0,-1 1 0 0 0,0 0 0 0 0,0 0-1 0 0,0-1 1 0 0,0 1 0 0 0,0-1-1 0 0,0 1 1 0 0,-1-1 0 0 0,1 1 0 0 0,-1-1-1 0 0,0 1 1 0 0,0-1 0 0 0,0 1-1 0 0,0-1 1 0 0,0 1 0 0 0,0-1 0 0 0,-1 1-1 0 0,1-1 1 0 0,-1 1 0 0 0,-1-3-1 0 0,2 3 8 0 0,0 1 0 0 0,-1-1 0 0 0,1 1 0 0 0,0-1 0 0 0,-1 1 0 0 0,0-1 0 0 0,1 1-1 0 0,-1-1 1 0 0,0 1 0 0 0,0 0 0 0 0,0-1 0 0 0,0 1 0 0 0,0 0 0 0 0,0 0 0 0 0,0 0-1 0 0,0 0 1 0 0,-1 0 0 0 0,1 0 0 0 0,0 0 0 0 0,-1 0 0 0 0,1 1 0 0 0,0-1 0 0 0,-1 0-1 0 0,1 1 1 0 0,-1-1 0 0 0,1 1 0 0 0,-1-1 0 0 0,1 1 0 0 0,-1 0 0 0 0,1 0 0 0 0,-1 0-1 0 0,0 0 1 0 0,1 0 0 0 0,-1 0 0 0 0,1 0 0 0 0,-1 0 0 0 0,1 1 0 0 0,-1-1 0 0 0,-2 1-1 0 0,0 1 40 0 0,1-1-1 0 0,-1 1 0 0 0,1 0 1 0 0,-1 0-1 0 0,1 1 0 0 0,0-1 0 0 0,0 1 1 0 0,0-1-1 0 0,0 1 0 0 0,0 0 1 0 0,1 0-1 0 0,-1 0 0 0 0,1 1 0 0 0,-4 6 1 0 0,4-7 28 0 0,1 1 0 0 0,0 0 0 0 0,-1 0 0 0 0,1 0 0 0 0,0 0 0 0 0,1 0 0 0 0,-1 1 0 0 0,1-1 0 0 0,0 0 0 0 0,0 0 0 0 0,0 0 0 0 0,0 0 0 0 0,1 0 0 0 0,1 6 0 0 0,-2-8-63 0 0,1-1-1 0 0,0 1 0 0 0,0 0 0 0 0,0 0 0 0 0,0 0 0 0 0,0 0 0 0 0,0 0 0 0 0,0-1 1 0 0,0 1-1 0 0,1-1 0 0 0,-1 1 0 0 0,0-1 0 0 0,1 1 0 0 0,0-1 0 0 0,-1 0 0 0 0,1 0 0 0 0,0 1 1 0 0,-1-1-1 0 0,1 0 0 0 0,0-1 0 0 0,0 1 0 0 0,0 0 0 0 0,0-1 0 0 0,0 1 0 0 0,0-1 1 0 0,0 1-1 0 0,0-1 0 0 0,0 0 0 0 0,3 0 0 0 0,-3 0-41 0 0,0 0 0 0 0,0-1-1 0 0,0 1 1 0 0,0-1 0 0 0,-1 0 0 0 0,1 1-1 0 0,0-1 1 0 0,0 0 0 0 0,-1 0 0 0 0,1 0 0 0 0,-1 0-1 0 0,1 0 1 0 0,-1-1 0 0 0,1 1 0 0 0,-1 0-1 0 0,0-1 1 0 0,0 1 0 0 0,1-1 0 0 0,-1 1 0 0 0,0-1-1 0 0,0 1 1 0 0,-1-1 0 0 0,1 0 0 0 0,1-3-1 0 0,0 0-90 0 0,0 0-1 0 0,0-1 1 0 0,-1 1-1 0 0,0-1 0 0 0,0 1 1 0 0,1-10-1 0 0,-2 13 121 0 0,0 0 0 0 0,0 0 0 0 0,0 0 0 0 0,-1 1 0 0 0,1-1 0 0 0,0 0 0 0 0,-1 0 0 0 0,1 1-1 0 0,-1-1 1 0 0,1 0 0 0 0,-1 1 0 0 0,0-1 0 0 0,0 1 0 0 0,0-1 0 0 0,0 1 0 0 0,0-1 0 0 0,0 1 0 0 0,0 0 0 0 0,-2-2-1 0 0,2 2 54 0 0,0 0 0 0 0,-1 1 0 0 0,1-1 0 0 0,0 1 0 0 0,-1-1-1 0 0,1 1 1 0 0,-1 0 0 0 0,1-1 0 0 0,0 1 0 0 0,-1 0-1 0 0,1 0 1 0 0,-1 0 0 0 0,1 0 0 0 0,-1 0 0 0 0,1 0-1 0 0,-1 0 1 0 0,1 1 0 0 0,0-1 0 0 0,-1 1 0 0 0,1-1-1 0 0,-1 1 1 0 0,1-1 0 0 0,0 1 0 0 0,-2 1 0 0 0,-4 2 194 0 0,0 0 0 0 0,0 1 0 0 0,1 0 0 0 0,-1 0 0 0 0,1 0 0 0 0,-6 8 0 0 0,10-12-161 0 0,1 1 0 0 0,-1 0 0 0 0,0 0 0 0 0,1 0-1 0 0,-1 0 1 0 0,1 0 0 0 0,0 1 0 0 0,-1-1 0 0 0,1 0 0 0 0,0 1-1 0 0,0-1 1 0 0,1 1 0 0 0,-1-1 0 0 0,1 1 0 0 0,-1-1-1 0 0,1 1 1 0 0,0-1 0 0 0,-1 1 0 0 0,2-1 0 0 0,-1 1-1 0 0,0-1 1 0 0,0 1 0 0 0,1 2 0 0 0,0-3-59 0 0,0-1 1 0 0,0 0 0 0 0,0 1-1 0 0,0-1 1 0 0,0 0-1 0 0,0 0 1 0 0,0 1-1 0 0,0-1 1 0 0,0 0-1 0 0,1 0 1 0 0,-1 0 0 0 0,0-1-1 0 0,1 1 1 0 0,-1 0-1 0 0,1 0 1 0 0,-1-1-1 0 0,1 1 1 0 0,-1-1 0 0 0,1 1-1 0 0,-1-1 1 0 0,1 0-1 0 0,-1 0 1 0 0,1 1-1 0 0,0-1 1 0 0,-1 0-1 0 0,1 0 1 0 0,-1-1 0 0 0,1 1-1 0 0,0 0 1 0 0,-1 0-1 0 0,1-1 1 0 0,-1 1-1 0 0,1-1 1 0 0,-1 1 0 0 0,2-2-1 0 0,1 1-71 0 0,0-1-1 0 0,0 1 1 0 0,0-1-1 0 0,0 0 1 0 0,-1-1 0 0 0,1 1-1 0 0,-1 0 1 0 0,1-1-1 0 0,-1 0 1 0 0,0 0 0 0 0,0 0-1 0 0,3-5 1 0 0,-4 6 22 0 0,-1 0 0 0 0,1-1-1 0 0,-1 0 1 0 0,0 1 0 0 0,0-1 0 0 0,0 0 0 0 0,-1 1 0 0 0,1-1 0 0 0,0 0 0 0 0,-1 0 0 0 0,0 0-1 0 0,0 1 1 0 0,0-1 0 0 0,0 0 0 0 0,0 0 0 0 0,0 0 0 0 0,-1 0 0 0 0,0 1 0 0 0,1-1-1 0 0,-3-4 1 0 0,2 5 29 0 0,0 0-1 0 0,0 0 1 0 0,-1 1-1 0 0,1-1 1 0 0,0 1-1 0 0,-1-1 0 0 0,0 1 1 0 0,1 0-1 0 0,-1-1 1 0 0,0 1-1 0 0,1 0 1 0 0,-1 0-1 0 0,0 0 1 0 0,0 0-1 0 0,0 0 1 0 0,0 1-1 0 0,0-1 0 0 0,0 1 1 0 0,0-1-1 0 0,0 1 1 0 0,0 0-1 0 0,0 0 1 0 0,0-1-1 0 0,-1 2 1 0 0,1-1-1 0 0,0 0 0 0 0,0 0 1 0 0,-4 2-1 0 0,-5 0 42 0 0,0 1-1 0 0,0 1 0 0 0,1 0 1 0 0,-1 0-1 0 0,1 1 0 0 0,-12 7 0 0 0,16-8 27 0 0,0-1 0 0 0,0 1 0 0 0,1 1 0 0 0,-1-1 0 0 0,1 1 0 0 0,0 0 0 0 0,1 0 0 0 0,-1 0-1 0 0,1 1 1 0 0,0-1 0 0 0,-4 9 0 0 0,7-13-41 0 0,1 0 0 0 0,0-1 0 0 0,-1 1 0 0 0,1 0 0 0 0,0-1 0 0 0,0 1 0 0 0,-1 0 0 0 0,1 0 0 0 0,0-1 0 0 0,0 1 0 0 0,0 0 0 0 0,0 0 0 0 0,0-1-1 0 0,0 1 1 0 0,0 0 0 0 0,0 0 0 0 0,0-1 0 0 0,0 1 0 0 0,1 0 0 0 0,-1 0 0 0 0,0-1 0 0 0,1 1 0 0 0,-1 0 0 0 0,0-1 0 0 0,1 1 0 0 0,-1 0 0 0 0,0-1 0 0 0,2 2 0 0 0,-1-1 6 0 0,1 0 1 0 0,-1 0-1 0 0,1 0 1 0 0,-1-1-1 0 0,1 1 0 0 0,0 0 1 0 0,-1-1-1 0 0,1 0 1 0 0,0 1-1 0 0,0-1 1 0 0,-1 0-1 0 0,3 1 0 0 0,5-1 45 0 0,-1-1-1 0 0,1 1 0 0 0,16-4 0 0 0,-18 2-34 0 0,1 0 0 0 0,0-1 0 0 0,-1 0 0 0 0,0 0 0 0 0,1-1 0 0 0,-2 0-1 0 0,1 0 1 0 0,6-5 0 0 0,-11 8-26 0 0,0-1 0 0 0,0 1 1 0 0,0 0-1 0 0,-1-1 0 0 0,1 0 0 0 0,-1 1 0 0 0,1-1 0 0 0,-1 0 0 0 0,0 0 0 0 0,1 0 1 0 0,-1 0-1 0 0,0 0 0 0 0,0 0 0 0 0,0 0 0 0 0,-1 0 0 0 0,1 0 0 0 0,0 0 0 0 0,-1 0 1 0 0,1-1-1 0 0,-1 1 0 0 0,0 0 0 0 0,0 0 0 0 0,0-1 0 0 0,0 1 0 0 0,0 0 0 0 0,-1 0 1 0 0,1-1-1 0 0,0 1 0 0 0,-1 0 0 0 0,0 0 0 0 0,-1-4 0 0 0,0 4-39 0 0,1 1 0 0 0,-1-1-1 0 0,0 1 1 0 0,1-1 0 0 0,-1 1-1 0 0,0 0 1 0 0,0 0 0 0 0,0 0-1 0 0,0 0 1 0 0,0 0 0 0 0,0 0-1 0 0,0 0 1 0 0,-1 1 0 0 0,-2-1-1 0 0,4 0-135 0 0,0 1 0 0 0,0-1 0 0 0,0 1 0 0 0,0 0-1 0 0,0 0 1 0 0,0 0 0 0 0,0-1 0 0 0,0 1 0 0 0,0 0 0 0 0,0 0-1 0 0,0 0 1 0 0,0 0 0 0 0,0 1 0 0 0,0-1 0 0 0,0 0-1 0 0,0 0 1 0 0,0 1 0 0 0,0-1 0 0 0,0 0 0 0 0,0 1 0 0 0,0-1-1 0 0,0 1 1 0 0,1-1 0 0 0,-1 1 0 0 0,0-1 0 0 0,0 1 0 0 0,0 0-1 0 0,1-1 1 0 0,-1 1 0 0 0,0 0 0 0 0,1 0 0 0 0,-1 0 0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8.684"/>
    </inkml:context>
    <inkml:brush xml:id="br0">
      <inkml:brushProperty name="width" value="0.05" units="cm"/>
      <inkml:brushProperty name="height" value="0.05" units="cm"/>
    </inkml:brush>
  </inkml:definitions>
  <inkml:trace contextRef="#ctx0" brushRef="#br0">0 0 76 0 0,'20'2'8393'0'0,"83"0"-2071"0"0,2 4-3838 0 0,109 2-296 0 0,-171-7-1685 0 0,-8 0 114 0 0,36-4 0 0 0,-34 4-9577 0 0,-26-1 6861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9.270"/>
    </inkml:context>
    <inkml:brush xml:id="br0">
      <inkml:brushProperty name="width" value="0.05" units="cm"/>
      <inkml:brushProperty name="height" value="0.05" units="cm"/>
    </inkml:brush>
  </inkml:definitions>
  <inkml:trace contextRef="#ctx0" brushRef="#br0">0 21 496 0 0,'0'0'6311'0'0,"3"-1"-5260"0"0,28-5 1705 0 0,0 2 0 0 0,43-1 1 0 0,-10 1 307 0 0,-58 3-2661 0 0,4 1-6072 0 0,-8 1 3912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0.816"/>
    </inkml:context>
    <inkml:brush xml:id="br0">
      <inkml:brushProperty name="width" value="0.05" units="cm"/>
      <inkml:brushProperty name="height" value="0.05" units="cm"/>
    </inkml:brush>
  </inkml:definitions>
  <inkml:trace contextRef="#ctx0" brushRef="#br0">126 36 48 0 0,'0'0'706'0'0,"-11"-20"7844"0"0,-21 9-2057 0 0,31 11-5948 0 0,-23 11 1686 0 0,18-6-1846 0 0,0 0 1 0 0,1 0-1 0 0,0 0 0 0 0,0 1 0 0 0,0 0 1 0 0,0 0-1 0 0,1 0 0 0 0,0 0 0 0 0,1 1 1 0 0,-6 12-1 0 0,9-18-357 0 0,0-1 0 0 0,-1 1 0 0 0,1 0 0 0 0,0-1 0 0 0,0 1 0 0 0,0 0 1 0 0,1-1-1 0 0,-1 1 0 0 0,0 0 0 0 0,0-1 0 0 0,0 1 0 0 0,0 0 0 0 0,1-1 0 0 0,-1 1 0 0 0,0-1 0 0 0,0 1 1 0 0,1 0-1 0 0,-1-1 0 0 0,0 1 0 0 0,1-1 0 0 0,-1 1 0 0 0,1-1 0 0 0,-1 1 0 0 0,1-1 0 0 0,-1 1 1 0 0,1-1-1 0 0,-1 0 0 0 0,1 1 0 0 0,0-1 0 0 0,-1 0 0 0 0,1 1 0 0 0,0-1 0 0 0,21 9 410 0 0,-14-7-346 0 0,0-1-1 0 0,0 0 0 0 0,0-1 1 0 0,0 0-1 0 0,0 0 1 0 0,0 0-1 0 0,-1-1 0 0 0,1 0 1 0 0,10-3-1 0 0,-13 3-49 0 0,0-1 0 0 0,-1 1-1 0 0,1-1 1 0 0,-1 0 0 0 0,1 0 0 0 0,-1 0-1 0 0,0 0 1 0 0,0-1 0 0 0,0 0 0 0 0,0 0-1 0 0,0 0 1 0 0,-1 0 0 0 0,1-1-1 0 0,-1 1 1 0 0,0-1 0 0 0,5-7 0 0 0,-8 10-15 0 0,0 0 0 0 0,1 0 0 0 0,-1-1-1 0 0,0 1 1 0 0,0 0 0 0 0,0-1 0 0 0,0 1 0 0 0,0 0 0 0 0,0-1 0 0 0,-1 1 0 0 0,1 0 0 0 0,0-1 0 0 0,-1 1 0 0 0,1 0 0 0 0,-1 0 0 0 0,1 0 0 0 0,-1-1 0 0 0,0 1 0 0 0,1 0 0 0 0,-1 0-1 0 0,0 0 1 0 0,0 0 0 0 0,0 0 0 0 0,0 0 0 0 0,0 0 0 0 0,0 0 0 0 0,0 1 0 0 0,-1-2 0 0 0,-2-1 74 0 0,0 0-1 0 0,1 0 1 0 0,-1 1-1 0 0,0 0 1 0 0,0 0-1 0 0,-7-3 0 0 0,10 5-75 0 0,-1 0-1 0 0,0-1 0 0 0,0 1 0 0 0,1 0 0 0 0,-1 0 0 0 0,0 1 1 0 0,1-1-1 0 0,-1 0 0 0 0,0 1 0 0 0,1-1 0 0 0,-1 1 0 0 0,0-1 1 0 0,1 1-1 0 0,-1 0 0 0 0,1-1 0 0 0,-1 1 0 0 0,1 0 0 0 0,-1 0 0 0 0,1 0 1 0 0,0 0-1 0 0,-1 0 0 0 0,1 1 0 0 0,0-1 0 0 0,0 0 0 0 0,0 1 1 0 0,0-1-1 0 0,0 0 0 0 0,0 1 0 0 0,0 0 0 0 0,1-1 0 0 0,-1 1 1 0 0,0-1-1 0 0,1 1 0 0 0,0 0 0 0 0,-1-1 0 0 0,1 1 0 0 0,0 0 0 0 0,0-1 1 0 0,-1 1-1 0 0,2 0 0 0 0,-1-1 0 0 0,0 4 0 0 0,0-4-18 0 0,1 0 1 0 0,-1-1-1 0 0,0 1 0 0 0,0-1 0 0 0,0 1 0 0 0,1-1 0 0 0,-1 1 0 0 0,0-1 1 0 0,1 1-1 0 0,-1-1 0 0 0,0 1 0 0 0,1-1 0 0 0,-1 1 0 0 0,1-1 1 0 0,-1 0-1 0 0,1 1 0 0 0,-1-1 0 0 0,1 0 0 0 0,-1 1 0 0 0,1-1 0 0 0,-1 0 1 0 0,1 0-1 0 0,-1 1 0 0 0,1-1 0 0 0,0 0 0 0 0,-1 0 0 0 0,1 0 1 0 0,-1 0-1 0 0,1 0 0 0 0,0 0 0 0 0,-1 0 0 0 0,1 0 0 0 0,-1 0 0 0 0,1 0 1 0 0,0 0-1 0 0,-1 0 0 0 0,1 0 0 0 0,0-1 0 0 0,22-8-70 0 0,-18 5 2 0 0,0-1-1 0 0,-1 1 1 0 0,1-1-1 0 0,-1 0 1 0 0,6-10 0 0 0,-10 15 57 0 0,0 0 0 0 0,0-1 0 0 0,1 1 0 0 0,-1 0 0 0 0,0-1 1 0 0,0 1-1 0 0,0 0 0 0 0,1-1 0 0 0,-1 1 0 0 0,0 0 1 0 0,0-1-1 0 0,0 1 0 0 0,0-1 0 0 0,0 1 0 0 0,0 0 0 0 0,0-1 1 0 0,0 1-1 0 0,0 0 0 0 0,0-1 0 0 0,0 1 0 0 0,0-1 1 0 0,0 1-1 0 0,0 0 0 0 0,0-1 0 0 0,-1 1 0 0 0,1 0 0 0 0,0-1 1 0 0,0 1-1 0 0,0 0 0 0 0,-1-1 0 0 0,1 0 0 0 0,-13-3 90 0 0,-12 4 153 0 0,20 1-165 0 0,0 0 0 0 0,1 0 0 0 0,0 0 0 0 0,-1 1 0 0 0,1 0-1 0 0,0 0 1 0 0,0 0 0 0 0,0 1 0 0 0,0-1 0 0 0,0 1 0 0 0,-3 3 0 0 0,6-6-45 0 0,0 1 1 0 0,1 0 0 0 0,-1 0 0 0 0,0-1 0 0 0,0 1 0 0 0,0 0 0 0 0,1 0 0 0 0,-1 0-1 0 0,0 0 1 0 0,1 0 0 0 0,-1 0 0 0 0,1 0 0 0 0,0 0 0 0 0,-1 0 0 0 0,1 0 0 0 0,0 0-1 0 0,-1 1 1 0 0,1-1 0 0 0,0 0 0 0 0,0 0 0 0 0,0 0 0 0 0,0 0 0 0 0,0 0 0 0 0,0 0-1 0 0,0 1 1 0 0,0-1 0 0 0,1 0 0 0 0,-1 0 0 0 0,0 0 0 0 0,1 0 0 0 0,-1 0 0 0 0,1 0-1 0 0,-1 0 1 0 0,1 0 0 0 0,0 0 0 0 0,-1 0 0 0 0,1 0 0 0 0,0 0 0 0 0,-1 0-1 0 0,1-1 1 0 0,0 1 0 0 0,0 0 0 0 0,0-1 0 0 0,0 1 0 0 0,0 0 0 0 0,0-1 0 0 0,1 1-1 0 0,3 2 0 0 0,1-1 0 0 0,-1 0 0 0 0,0 0 0 0 0,1 0 0 0 0,-1-1 0 0 0,1 0 0 0 0,0 0 0 0 0,-1 0 0 0 0,1-1 0 0 0,0 0 0 0 0,0 0 0 0 0,-1 0 0 0 0,1-1 0 0 0,0 0 0 0 0,-1 0 1 0 0,1 0-1 0 0,-1-1 0 0 0,1 0 0 0 0,-1 0 0 0 0,0 0 0 0 0,1-1 0 0 0,-1 1 0 0 0,0-1 0 0 0,-1-1 0 0 0,7-4 0 0 0,-10 8-29 0 0,0-1 0 0 0,-1 0 0 0 0,1 0 0 0 0,0 0 0 0 0,0 0 0 0 0,0 0 0 0 0,-1 0 0 0 0,1 0 0 0 0,0 0 0 0 0,-1 0 0 0 0,1 0 0 0 0,-1 0 0 0 0,0 0 0 0 0,1 0 1 0 0,-1 0-1 0 0,0 0 0 0 0,1-1 0 0 0,-1 1 0 0 0,0 0 0 0 0,0 0 0 0 0,0 0 0 0 0,0-1 0 0 0,0 1 0 0 0,0 0 0 0 0,-1 0 0 0 0,1 0 0 0 0,0 0 0 0 0,0-1 0 0 0,-1 1 1 0 0,1 0-1 0 0,-1 0 0 0 0,1 0 0 0 0,-1 0 0 0 0,0 0 0 0 0,1 0 0 0 0,-1 0 0 0 0,0 0 0 0 0,0 0 0 0 0,1 0 0 0 0,-1 1 0 0 0,0-1 0 0 0,0 0 0 0 0,0 0 0 0 0,0 1 1 0 0,0-1-1 0 0,0 1 0 0 0,0-1 0 0 0,-2 0 0 0 0,-1-1-2 0 0,-1 0 0 0 0,1 1 0 0 0,0 0 0 0 0,0-1 0 0 0,-1 1 0 0 0,1 1 0 0 0,-1-1 0 0 0,1 1 0 0 0,0-1 0 0 0,-1 1 0 0 0,-7 1 0 0 0,9 0 19 0 0,0 0 1 0 0,0-1 0 0 0,1 1 0 0 0,-1 0 0 0 0,0 1 0 0 0,0-1 0 0 0,0 0 0 0 0,1 1-1 0 0,-1 0 1 0 0,1 0 0 0 0,-1-1 0 0 0,1 1 0 0 0,0 1 0 0 0,0-1 0 0 0,0 0 0 0 0,0 0-1 0 0,0 1 1 0 0,-3 4 0 0 0,5-6-1 0 0,0 0 1 0 0,0-1-1 0 0,0 1 0 0 0,0-1 0 0 0,0 1 0 0 0,1 0 0 0 0,-1-1 0 0 0,0 1 1 0 0,0 0-1 0 0,0-1 0 0 0,1 1 0 0 0,-1-1 0 0 0,0 1 0 0 0,0-1 0 0 0,1 1 1 0 0,-1-1-1 0 0,1 1 0 0 0,-1-1 0 0 0,0 1 0 0 0,1-1 0 0 0,-1 1 0 0 0,1-1 1 0 0,-1 1-1 0 0,1-1 0 0 0,-1 0 0 0 0,1 1 0 0 0,0-1 0 0 0,-1 0 0 0 0,1 0 1 0 0,-1 1-1 0 0,1-1 0 0 0,0 0 0 0 0,-1 0 0 0 0,1 0 0 0 0,-1 0 0 0 0,1 0 1 0 0,0 0-1 0 0,-1 0 0 0 0,1 0 0 0 0,0 0 0 0 0,0 0 0 0 0,27-1 334 0 0,-25 0-286 0 0,-2 1-56 0 0,0 0 1 0 0,0-1-1 0 0,0 1 1 0 0,0 0-1 0 0,0-1 1 0 0,0 1 0 0 0,0-1-1 0 0,0 1 1 0 0,0-1-1 0 0,0 0 1 0 0,0 1-1 0 0,-1-1 1 0 0,1 0-1 0 0,0 0 1 0 0,-1 1 0 0 0,1-1-1 0 0,0-1 1 0 0,2-5-8 0 0,-3 7-16 0 0,0-1 0 0 0,0 1 0 0 0,0-1-1 0 0,0 1 1 0 0,0-1 0 0 0,0 1 0 0 0,0-1 0 0 0,0 1 0 0 0,0-1 0 0 0,-1 1 0 0 0,1-1-1 0 0,0 1 1 0 0,0 0 0 0 0,0-1 0 0 0,-1 1 0 0 0,1-1 0 0 0,0 1 0 0 0,-1-1-1 0 0,1 1 1 0 0,0 0 0 0 0,-1-1 0 0 0,1 1 0 0 0,0 0 0 0 0,-1-1 0 0 0,1 1-1 0 0,-1 0 1 0 0,1-1 0 0 0,-1 1 0 0 0,1 0 0 0 0,0 0 0 0 0,-1 0 0 0 0,1 0 0 0 0,-1-1-1 0 0,1 1 1 0 0,-1 0 0 0 0,0 0 0 0 0,-12-1-869 0 0,12 1 180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3.351"/>
    </inkml:context>
    <inkml:brush xml:id="br0">
      <inkml:brushProperty name="width" value="0.05" units="cm"/>
      <inkml:brushProperty name="height" value="0.05" units="cm"/>
    </inkml:brush>
  </inkml:definitions>
  <inkml:trace contextRef="#ctx0" brushRef="#br0">5 0 744 0 0,'-4'17'14281'0'0,"4"-14"-13331"0"0,7 1 3852 0 0,7-2-5017 0 0,18 1 2004 0 0,0-2 0 0 0,0-1 0 0 0,0-1 0 0 0,36-7 0 0 0,-65 8-2922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51.016"/>
    </inkml:context>
    <inkml:brush xml:id="br0">
      <inkml:brushProperty name="width" value="0.05" units="cm"/>
      <inkml:brushProperty name="height" value="0.05" units="cm"/>
    </inkml:brush>
  </inkml:definitions>
  <inkml:trace contextRef="#ctx0" brushRef="#br0">95 101 360 0 0,'1'-4'1403'0'0,"0"0"-1"0"0,0 0 1 0 0,-1 0 0 0 0,0-1-1 0 0,1 1 1 0 0,-1 0 0 0 0,-1 0-1 0 0,0-8 1 0 0,0 11-1176 0 0,1 0-1 0 0,0 0 1 0 0,0 0 0 0 0,-1 1-1 0 0,1-1 1 0 0,0 0 0 0 0,-1 0-1 0 0,1 0 1 0 0,-1 1-1 0 0,1-1 1 0 0,-1 0 0 0 0,0 1-1 0 0,1-1 1 0 0,-1 0 0 0 0,0 1-1 0 0,1-1 1 0 0,-1 1 0 0 0,0-1-1 0 0,-1 0 1 0 0,0 1-78 0 0,1 0 0 0 0,0-1 0 0 0,-1 1 0 0 0,1 0 0 0 0,-1 0 1 0 0,1 0-1 0 0,-1 0 0 0 0,1 1 0 0 0,-1-1 0 0 0,1 0 0 0 0,0 0 0 0 0,-1 1 0 0 0,1-1 0 0 0,-1 1 1 0 0,1 0-1 0 0,-2 1 0 0 0,-4 1 164 0 0,0 1 0 0 0,1 0 0 0 0,-1 1 0 0 0,-8 8 1 0 0,14-13-248 0 0,-1 1 1 0 0,1 0-1 0 0,0 0 1 0 0,0 0-1 0 0,0 1 1 0 0,0-1-1 0 0,0 0 0 0 0,0 0 1 0 0,0 1-1 0 0,0-1 1 0 0,1 0-1 0 0,-1 1 1 0 0,0-1-1 0 0,1 1 1 0 0,-1-1-1 0 0,1 1 1 0 0,0-1-1 0 0,-1 1 1 0 0,1-1-1 0 0,0 1 1 0 0,0-1-1 0 0,0 1 1 0 0,0-1-1 0 0,0 1 1 0 0,0-1-1 0 0,1 1 0 0 0,-1-1 1 0 0,0 1-1 0 0,1-1 1 0 0,-1 1-1 0 0,2 1 1 0 0,-1-2-21 0 0,1 1 1 0 0,-1-1-1 0 0,1 1 0 0 0,0-1 1 0 0,0 0-1 0 0,0 0 1 0 0,0 0-1 0 0,0 0 1 0 0,0 0-1 0 0,0-1 0 0 0,0 1 1 0 0,0 0-1 0 0,0-1 1 0 0,0 0-1 0 0,0 1 0 0 0,1-1 1 0 0,-1 0-1 0 0,0 0 1 0 0,0 0-1 0 0,0 0 0 0 0,0-1 1 0 0,1 1-1 0 0,1-1 1 0 0,6-1 57 0 0,-1 0 1 0 0,1-1 0 0 0,15-6 0 0 0,-17 5-48 0 0,0 0 1 0 0,0 0-1 0 0,-1-1 1 0 0,0 0-1 0 0,10-9 1 0 0,-14 12-42 0 0,-1 0 0 0 0,0 0 0 0 0,0 0 0 0 0,0 0 0 0 0,0 0 1 0 0,-1 0-1 0 0,1-1 0 0 0,-1 1 0 0 0,1-1 0 0 0,-1 1 0 0 0,0-1 0 0 0,0 0 1 0 0,0 1-1 0 0,0-1 0 0 0,0 0 0 0 0,-1 0 0 0 0,1 0 0 0 0,-1 1 0 0 0,0-1 1 0 0,0-5-1 0 0,0 7-10 0 0,-1 0 0 0 0,1-1 0 0 0,0 1 0 0 0,-1 0 0 0 0,1 0 0 0 0,-1 0 0 0 0,0 0 0 0 0,1 0 0 0 0,-1-1 0 0 0,0 1 0 0 0,0 0 0 0 0,0 1 0 0 0,1-1 1 0 0,-1 0-1 0 0,0 0 0 0 0,0 0 0 0 0,0 0 0 0 0,0 1 0 0 0,-1-1 0 0 0,1 0 0 0 0,0 1 0 0 0,0-1 0 0 0,0 1 0 0 0,-1 0 0 0 0,1-1 0 0 0,0 1 0 0 0,0 0 0 0 0,-1 0 0 0 0,1 0 0 0 0,0-1 1 0 0,0 1-1 0 0,-1 1 0 0 0,1-1 0 0 0,0 0 0 0 0,0 0 0 0 0,-1 0 0 0 0,0 1 0 0 0,-3 0 15 0 0,0 0 1 0 0,0 0-1 0 0,1 1 1 0 0,-1-1-1 0 0,1 1 1 0 0,-1 0-1 0 0,-7 5 1 0 0,8-4 87 0 0,0 1 0 0 0,1-1 0 0 0,0 1 0 0 0,-1 0 1 0 0,1 0-1 0 0,0 0 0 0 0,1 0 0 0 0,-1 1 0 0 0,1-1 1 0 0,-4 10-1 0 0,6-13-71 0 0,-1 0 0 0 0,1 0 0 0 0,-1 1 0 0 0,1-1 0 0 0,0 0 0 0 0,0 0 0 0 0,-1 1 0 0 0,1-1 0 0 0,0 0 0 0 0,0 1 1 0 0,0-1-1 0 0,1 0 0 0 0,-1 1 0 0 0,0-1 0 0 0,0 0 0 0 0,1 0 0 0 0,-1 1 0 0 0,1-1 0 0 0,-1 0 0 0 0,1 0 0 0 0,-1 0 0 0 0,1 1 0 0 0,0-1 0 0 0,0 0 1 0 0,-1 0-1 0 0,1 0 0 0 0,0 0 0 0 0,0 0 0 0 0,0-1 0 0 0,0 1 0 0 0,0 0 0 0 0,0 0 0 0 0,0-1 0 0 0,1 1 0 0 0,-1 0 0 0 0,0-1 0 0 0,0 1 0 0 0,0-1 0 0 0,1 1 1 0 0,-1-1-1 0 0,0 0 0 0 0,0 0 0 0 0,1 0 0 0 0,-1 1 0 0 0,3-2 0 0 0,-2 2-27 0 0,0-1 1 0 0,1 0-1 0 0,-1-1 0 0 0,0 1 1 0 0,0 0-1 0 0,0-1 0 0 0,1 1 1 0 0,-1-1-1 0 0,0 0 1 0 0,0 0-1 0 0,0 0 0 0 0,0 0 1 0 0,0 0-1 0 0,0 0 0 0 0,0 0 1 0 0,0-1-1 0 0,-1 1 0 0 0,1-1 1 0 0,0 1-1 0 0,-1-1 0 0 0,1 0 1 0 0,-1 1-1 0 0,0-1 0 0 0,1 0 1 0 0,-1 0-1 0 0,0 0 1 0 0,0 0-1 0 0,0 0 0 0 0,1-5 1 0 0,1-1-54 0 0,-1 0 0 0 0,0 0 0 0 0,0-1 0 0 0,0 1 1 0 0,-1-1-1 0 0,0-11 0 0 0,-1 20 25 0 0,-2-5-1 0 0,-13 6-30 0 0,5 3 110 0 0,0 1 0 0 0,1-1 0 0 0,-1 2 0 0 0,1-1 0 0 0,0 1 0 0 0,0 0 0 0 0,1 1 0 0 0,0 0 0 0 0,0 1 0 0 0,0-1 0 0 0,1 1 0 0 0,-8 13 0 0 0,14-21 132 0 0,4 0-157 0 0,0-1 0 0 0,0 0 0 0 0,0 0-1 0 0,-1 0 1 0 0,1 0 0 0 0,0-1-1 0 0,-1 1 1 0 0,1-1 0 0 0,-1 1 0 0 0,1-1-1 0 0,-1 0 1 0 0,0 0 0 0 0,0 0-1 0 0,0 0 1 0 0,3-5 0 0 0,-4 6-56 0 0,0 0-1 0 0,0 0 1 0 0,0 0 0 0 0,0 0 0 0 0,0-1 0 0 0,-1 1-1 0 0,1 0 1 0 0,0 0 0 0 0,-1-1 0 0 0,1 1 0 0 0,-1-1 0 0 0,1 1-1 0 0,-1-1 1 0 0,0 1 0 0 0,1 0 0 0 0,-1-1 0 0 0,0 1-1 0 0,0-1 1 0 0,0 1 0 0 0,0-1 0 0 0,-1 1 0 0 0,1-1 0 0 0,0 1-1 0 0,0-1 1 0 0,-1 1 0 0 0,1-1 0 0 0,-1 1 0 0 0,0 0-1 0 0,1-1 1 0 0,-1 1 0 0 0,0 0 0 0 0,0 0 0 0 0,1-1-1 0 0,-1 1 1 0 0,-2-1 0 0 0,2 1-63 0 0,0 0 0 0 0,0 1-1 0 0,0-1 1 0 0,0 1 0 0 0,-1-1-1 0 0,1 1 1 0 0,0-1 0 0 0,0 1 0 0 0,-1 0-1 0 0,1 0 1 0 0,0 0 0 0 0,0-1 0 0 0,-1 1-1 0 0,1 0 1 0 0,0 1 0 0 0,-1-1-1 0 0,1 0 1 0 0,0 0 0 0 0,0 0 0 0 0,0 1-1 0 0,-1-1 1 0 0,1 1 0 0 0,0-1-1 0 0,0 1 1 0 0,-2 0 0 0 0,-11 10-2942 0 0,6 3-5015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3.104"/>
    </inkml:context>
    <inkml:brush xml:id="br0">
      <inkml:brushProperty name="width" value="0.05" units="cm"/>
      <inkml:brushProperty name="height" value="0.05" units="cm"/>
    </inkml:brush>
  </inkml:definitions>
  <inkml:trace contextRef="#ctx0" brushRef="#br0">0 61 484 0 0,'10'-4'11048'0'0,"50"-10"-8089"0"0,206-23 3637 0 0,-222 31-5429 0 0,-43 6-1780 0 0,5 0-2605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4.436"/>
    </inkml:context>
    <inkml:brush xml:id="br0">
      <inkml:brushProperty name="width" value="0.05" units="cm"/>
      <inkml:brushProperty name="height" value="0.05" units="cm"/>
    </inkml:brush>
  </inkml:definitions>
  <inkml:trace contextRef="#ctx0" brushRef="#br0">131 51 472 0 0,'0'0'797'0'0,"-9"-24"8076"0"0,9 23-8455 0 0,-1-1 0 0 0,0 0 0 0 0,1 1-1 0 0,-1-1 1 0 0,0 1 0 0 0,0-1 0 0 0,0 1-1 0 0,-1-1 1 0 0,1 1 0 0 0,0 0 0 0 0,0 0-1 0 0,-1-1 1 0 0,1 1 0 0 0,-1 0 0 0 0,1 0-1 0 0,-1 0 1 0 0,1 0 0 0 0,-4 0 0 0 0,3 0-276 0 0,0 1 1 0 0,-1 0 0 0 0,1 0 0 0 0,0 0 0 0 0,-1 0 0 0 0,1 0 0 0 0,0 0 0 0 0,-1 1 0 0 0,1-1 0 0 0,0 1 0 0 0,0 0-1 0 0,-1-1 1 0 0,1 1 0 0 0,-3 2 0 0 0,0-1 6 0 0,0 1-1 0 0,0 0 1 0 0,0 0 0 0 0,1 1-1 0 0,-1 0 1 0 0,1-1-1 0 0,0 1 1 0 0,0 1 0 0 0,0-1-1 0 0,-4 6 1 0 0,7-9-105 0 0,1 1 0 0 0,-1-1 0 0 0,0 0 0 0 0,0 1 0 0 0,1-1 0 0 0,-1 0 0 0 0,1 1 0 0 0,-1-1 0 0 0,1 1 0 0 0,0-1 0 0 0,0 1 0 0 0,-1-1 0 0 0,1 1 0 0 0,0-1 0 0 0,0 1 0 0 0,0 0 0 0 0,1-1 0 0 0,-1 1 0 0 0,0-1 0 0 0,1 1 0 0 0,-1-1 0 0 0,0 0 0 0 0,1 1 0 0 0,0-1 0 0 0,-1 1 0 0 0,1-1 0 0 0,0 0 0 0 0,0 1 0 0 0,0-1 0 0 0,0 0 0 0 0,0 0 0 0 0,0 0 0 0 0,0 0 0 0 0,0 0 0 0 0,0 0 0 0 0,0 0 0 0 0,1 0 0 0 0,-1 0 0 0 0,0-1 0 0 0,1 1 0 0 0,2 1 0 0 0,-1-1-15 0 0,-1-1 0 0 0,1 1 0 0 0,0 0 0 0 0,0-1 0 0 0,0 1 0 0 0,0-1 0 0 0,0 0 0 0 0,0 0 0 0 0,0 0 0 0 0,0-1 0 0 0,0 1 1 0 0,0-1-1 0 0,0 0 0 0 0,0 1 0 0 0,0-1 0 0 0,-1 0 0 0 0,1-1 0 0 0,0 1 0 0 0,3-3 0 0 0,-1 2-2 0 0,-1-1-1 0 0,0 0 0 0 0,1 0 1 0 0,-1 0-1 0 0,0 0 0 0 0,-1-1 1 0 0,1 1-1 0 0,0-1 0 0 0,-1 0 1 0 0,4-7-1 0 0,-5 9-15 0 0,-1-1 0 0 0,0 1 0 0 0,0-1-1 0 0,0 0 1 0 0,0 0 0 0 0,-1 1 0 0 0,1-1 0 0 0,-1 0 0 0 0,0 0 0 0 0,0 0-1 0 0,0-4 1 0 0,0 6-11 0 0,0 0 1 0 0,0 0-1 0 0,0 1 0 0 0,-1-1 0 0 0,1 0 0 0 0,0 1 0 0 0,-1-1 0 0 0,1 0 0 0 0,0 1 0 0 0,-1-1 1 0 0,1 1-1 0 0,-1-1 0 0 0,1 1 0 0 0,-1-1 0 0 0,1 0 0 0 0,-1 1 0 0 0,1 0 0 0 0,-1-1 1 0 0,0 1-1 0 0,1-1 0 0 0,-2 0 0 0 0,0 1-3 0 0,0 0 0 0 0,0-1 1 0 0,0 1-1 0 0,1 0 0 0 0,-1 0 0 0 0,0 0 1 0 0,0 0-1 0 0,0 0 0 0 0,0 0 1 0 0,0 1-1 0 0,0-1 0 0 0,-3 2 0 0 0,-5 1 10 0 0,1 0-1 0 0,-1 1 1 0 0,-10 6 0 0 0,17-8 8 0 0,1-1-1 0 0,-1 1 1 0 0,1-1 0 0 0,-1 1 0 0 0,1 0 0 0 0,0 0 0 0 0,0 0 0 0 0,0 0 0 0 0,0 0 0 0 0,0 0 0 0 0,1 1 0 0 0,-1-1 0 0 0,1 1 0 0 0,-1-1 0 0 0,1 1 0 0 0,-1 3 0 0 0,2-5-4 0 0,0 0-1 0 0,0 0 1 0 0,0 0-1 0 0,0 0 1 0 0,0 0-1 0 0,0-1 1 0 0,0 1 0 0 0,1 0-1 0 0,-1 0 1 0 0,0 0-1 0 0,1 0 1 0 0,-1 0 0 0 0,1 0-1 0 0,-1 0 1 0 0,1-1-1 0 0,-1 1 1 0 0,1 0-1 0 0,0 0 1 0 0,-1-1 0 0 0,1 1-1 0 0,0 0 1 0 0,0-1-1 0 0,-1 1 1 0 0,1 0-1 0 0,0-1 1 0 0,0 1 0 0 0,0-1-1 0 0,0 0 1 0 0,0 1-1 0 0,-1-1 1 0 0,1 0 0 0 0,0 0-1 0 0,0 1 1 0 0,0-1-1 0 0,0 0 1 0 0,0 0-1 0 0,2 0 1 0 0,38 2 154 0 0,-36-3-148 0 0,1 0 0 0 0,0 0 0 0 0,-1-1 1 0 0,1 0-1 0 0,-1 0 0 0 0,0 0 0 0 0,1 0 1 0 0,-1-1-1 0 0,0 0 0 0 0,-1 0 1 0 0,1-1-1 0 0,-1 1 0 0 0,1-1 0 0 0,-1 0 1 0 0,0 0-1 0 0,0-1 0 0 0,5-7 0 0 0,-9 12-17 0 0,1-1-1 0 0,-1 1 0 0 0,0 0 0 0 0,0 0 0 0 0,1 0 1 0 0,-1-1-1 0 0,0 1 0 0 0,0 0 0 0 0,0 0 1 0 0,1-1-1 0 0,-1 1 0 0 0,0 0 0 0 0,0-1 1 0 0,0 1-1 0 0,0 0 0 0 0,0 0 0 0 0,1-1 0 0 0,-1 1 1 0 0,0 0-1 0 0,0-1 0 0 0,0 1 0 0 0,0 0 1 0 0,0-1-1 0 0,0 1 0 0 0,0 0 0 0 0,0-1 0 0 0,0 1 1 0 0,0 0-1 0 0,0 0 0 0 0,-1-1 0 0 0,1 1 1 0 0,0 0-1 0 0,0-1 0 0 0,0 1 0 0 0,0 0 0 0 0,0-1 1 0 0,-1 1-1 0 0,1 0 0 0 0,0 0 0 0 0,0-1 1 0 0,0 1-1 0 0,-1 0 0 0 0,1 0 0 0 0,0 0 0 0 0,0-1 1 0 0,-1 1-1 0 0,1 0 0 0 0,0 0 0 0 0,0 0 1 0 0,-1 0-1 0 0,1 0 0 0 0,0-1 0 0 0,-1 1 0 0 0,1 0 1 0 0,-1 0-1 0 0,0 0 0 0 0,-1 0-1 0 0,1-1 1 0 0,-1 1-1 0 0,1 0 1 0 0,-1 0 0 0 0,1 0-1 0 0,-1 0 1 0 0,1 1 0 0 0,-1-1-1 0 0,1 0 1 0 0,-2 1-1 0 0,-4 2 29 0 0,1 0-1 0 0,0 1 0 0 0,0 0 1 0 0,0 0-1 0 0,0 1 1 0 0,-6 6-1 0 0,-8 5 1087 0 0,23-17-1053 0 0,-1 0-68 0 0,-2 1 12 0 0,1 0 0 0 0,-1 0 0 0 0,1 0 0 0 0,0 0 0 0 0,-1 0 0 0 0,1-1 0 0 0,-1 1 0 0 0,1 0 0 0 0,-1-1 0 0 0,1 1 0 0 0,-1 0 0 0 0,1-1 0 0 0,-1 1 0 0 0,1 0 0 0 0,-1-1 0 0 0,1 1-1 0 0,-1-1 1 0 0,1 1 0 0 0,-1-1 0 0 0,0 1 0 0 0,1-1 0 0 0,-1 1 0 0 0,0-1 0 0 0,0 1 0 0 0,1-2 0 0 0,-1 1-151 0 0,-3 0-736 0 0,-8-1-1679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52.064"/>
    </inkml:context>
    <inkml:brush xml:id="br0">
      <inkml:brushProperty name="width" value="0.05" units="cm"/>
      <inkml:brushProperty name="height" value="0.05" units="cm"/>
    </inkml:brush>
  </inkml:definitions>
  <inkml:trace contextRef="#ctx0" brushRef="#br0">77 82 392 0 0,'2'-6'826'0'0,"0"3"634"0"0,0-1-1 0 0,-1 0 1 0 0,1 0-1 0 0,-1 0 1 0 0,0-1-1 0 0,1-6 1100 0 0,-3 11-2130 0 0,0-1 1 0 0,0 1 0 0 0,0-1-1 0 0,1 1 1 0 0,-1-1 0 0 0,0 1-1 0 0,0 0 1 0 0,0 0 0 0 0,0-1-1 0 0,0 1 1 0 0,0 0-1 0 0,0 0 1 0 0,0 0 0 0 0,-1 0-1 0 0,-7 7 401 0 0,1 0 0 0 0,0 0 0 0 0,0 0 0 0 0,-8 12 0 0 0,13-15-617 0 0,1-1-1 0 0,-1 1 1 0 0,0 0-1 0 0,1 1 0 0 0,0-1 1 0 0,0 0-1 0 0,0 0 1 0 0,1 1-1 0 0,-1 0 0 0 0,1-1 1 0 0,0 1-1 0 0,0 7 1 0 0,1-11-182 0 0,0-1 1 0 0,0 1 0 0 0,0 0 0 0 0,0 0-1 0 0,1-1 1 0 0,-1 1 0 0 0,0 0 0 0 0,1 0-1 0 0,-1-1 1 0 0,1 1 0 0 0,-1 0 0 0 0,0-1-1 0 0,1 1 1 0 0,0-1 0 0 0,-1 1 0 0 0,1-1-1 0 0,-1 1 1 0 0,1-1 0 0 0,0 1 0 0 0,-1-1-1 0 0,1 1 1 0 0,0-1 0 0 0,-1 0 0 0 0,1 1-1 0 0,0-1 1 0 0,0 0 0 0 0,-1 0 0 0 0,1 1-1 0 0,0-1 1 0 0,0 0 0 0 0,-1 0 0 0 0,2 0-1 0 0,2 0 24 0 0,-1 1 0 0 0,1-1 0 0 0,-1 0 0 0 0,1 0 0 0 0,-1-1 0 0 0,5 0 0 0 0,2-2 19 0 0,-1 0 0 0 0,1-1 0 0 0,-1 0 0 0 0,0 0 0 0 0,-1-1 0 0 0,1 0 0 0 0,14-12 0 0 0,-19 14-49 0 0,0 0-1 0 0,0-1 0 0 0,-1 1 0 0 0,1-1 0 0 0,-1 0 1 0 0,0 0-1 0 0,0 0 0 0 0,0 0 0 0 0,-1 0 0 0 0,1-1 1 0 0,-1 1-1 0 0,0-1 0 0 0,0 1 0 0 0,-1-1 0 0 0,0 0 1 0 0,1 0-1 0 0,0-9 0 0 0,-2 12-18 0 0,0 1 0 0 0,0 0 0 0 0,0 0 0 0 0,0-1 1 0 0,-1 1-1 0 0,1 0 0 0 0,0 0 0 0 0,-1 0 0 0 0,1-1 0 0 0,0 1 0 0 0,-1 0 0 0 0,1 0 1 0 0,-1 0-1 0 0,0 0 0 0 0,1 0 0 0 0,-1 0 0 0 0,0 0 0 0 0,0 0 0 0 0,0 0 1 0 0,1 0-1 0 0,-1 0 0 0 0,-2-1 0 0 0,1 1-1 0 0,0 0 0 0 0,0 1 0 0 0,0-1 1 0 0,0 0-1 0 0,0 1 0 0 0,0-1 0 0 0,0 1 0 0 0,0 0 1 0 0,0 0-1 0 0,-1 0 0 0 0,1 0 0 0 0,-3 0 0 0 0,-1 1 1 0 0,0 0-1 0 0,0 0 1 0 0,0 1-1 0 0,1 0 1 0 0,-1 0-1 0 0,0 0 1 0 0,1 1-1 0 0,-9 5 1 0 0,5-1 38 0 0,-1 1 0 0 0,1 0 0 0 0,-13 16 0 0 0,19-21 10 0 0,0 1-1 0 0,0 0 0 0 0,1-1 0 0 0,-1 1 0 0 0,1 0 1 0 0,0 0-1 0 0,0 1 0 0 0,0-1 0 0 0,1 0 0 0 0,0 1 1 0 0,-1-1-1 0 0,0 9 0 0 0,2-12-30 0 0,0 0 1 0 0,0 0-1 0 0,0 0 1 0 0,0 0-1 0 0,0 0 0 0 0,0 0 1 0 0,1 0-1 0 0,-1 0 1 0 0,0-1-1 0 0,0 1 0 0 0,1 0 1 0 0,-1 0-1 0 0,1 0 1 0 0,-1 0-1 0 0,0-1 0 0 0,1 1 1 0 0,-1 0-1 0 0,1 0 1 0 0,0-1-1 0 0,-1 1 0 0 0,1 0 1 0 0,0-1-1 0 0,-1 1 1 0 0,1-1-1 0 0,0 1 0 0 0,1 0 1 0 0,0 0 0 0 0,-1-1 1 0 0,1 1 0 0 0,0-1 0 0 0,0 0 0 0 0,0 0-1 0 0,0 0 1 0 0,0 0 0 0 0,0 0 0 0 0,0 0-1 0 0,0 0 1 0 0,0 0 0 0 0,1-1 0 0 0,5-1 9 0 0,-1-1 0 0 0,0 1 0 0 0,0-1 0 0 0,0-1 0 0 0,9-5-1 0 0,-11 6-22 0 0,-1 0-1 0 0,0-1 0 0 0,0 1 0 0 0,0-1 0 0 0,0 0 0 0 0,6-9 1 0 0,-9 11-10 0 0,0 0 0 0 0,0 1 1 0 0,0-1-1 0 0,0 0 1 0 0,0 0-1 0 0,0 0 1 0 0,-1 0-1 0 0,1 0 0 0 0,-1 0 1 0 0,1 0-1 0 0,-1 0 1 0 0,0-1-1 0 0,0 1 1 0 0,0 0-1 0 0,0 0 0 0 0,0 0 1 0 0,0 0-1 0 0,-1 0 1 0 0,1 0-1 0 0,-1 0 1 0 0,1 0-1 0 0,-1 0 0 0 0,-1-2 1 0 0,2 3-3 0 0,0 0 1 0 0,0 1-1 0 0,-1-1 0 0 0,1 1 1 0 0,-1-1-1 0 0,1 1 0 0 0,0-1 1 0 0,-1 1-1 0 0,1-1 0 0 0,-1 1 1 0 0,1-1-1 0 0,-1 1 0 0 0,1 0 1 0 0,-1-1-1 0 0,0 1 0 0 0,1 0 1 0 0,-1-1-1 0 0,1 1 0 0 0,-1 0 1 0 0,0 0-1 0 0,1 0 0 0 0,-1-1 1 0 0,0 1-1 0 0,1 0 1 0 0,-1 0-1 0 0,-1 0 0 0 0,1 1 1 0 0,-1-1 0 0 0,0 0-1 0 0,0 1 1 0 0,1-1 0 0 0,-1 1-1 0 0,0 0 1 0 0,1 0 0 0 0,-1 0 0 0 0,-2 1-1 0 0,-2 3 54 0 0,0 0 1 0 0,0 0-1 0 0,-7 10 0 0 0,5-4 234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23.192"/>
    </inkml:context>
    <inkml:brush xml:id="br0">
      <inkml:brushProperty name="width" value="0.05" units="cm"/>
      <inkml:brushProperty name="height" value="0.05" units="cm"/>
    </inkml:brush>
  </inkml:definitions>
  <inkml:trace contextRef="#ctx0" brushRef="#br0">1 133 184 0 0,'-1'-5'11716'0'0,"13"13"-9294"0"0,16 21-1585 0 0,20 36 1729 0 0,4-2 1 0 0,69 65 0 0 0,-51-64 124 0 0,-69-63-2620 0 0,-1-1 0 0 0,0 0 1 0 0,0 0-1 0 0,0 0 1 0 0,0 1-1 0 0,1-1 1 0 0,-1 0-1 0 0,0 0 0 0 0,0 0 1 0 0,0 1-1 0 0,1-1 1 0 0,-1 0-1 0 0,0 0 0 0 0,0 0 1 0 0,1 0-1 0 0,-1 0 1 0 0,0 0-1 0 0,1 1 0 0 0,-1-1 1 0 0,0 0-1 0 0,0 0 1 0 0,1 0-1 0 0,-1 0 0 0 0,0 0 1 0 0,1 0-1 0 0,-1 0 1 0 0,0 0-1 0 0,0 0 0 0 0,1 0 1 0 0,-1-1-1 0 0,0 1 1 0 0,1 0-1 0 0,-1 0 0 0 0,0 0 1 0 0,4-10 621 0 0,-6-14-387 0 0,-67-301 2350 0 0,64 302-2919 0 0,2 0 0 0 0,-2-47 0 0 0,8 60 0 0 0,-3 10 72 0 0,1 0-1 0 0,-1-1 1 0 0,0 1-1 0 0,1 0 1 0 0,-1 0 0 0 0,1 0-1 0 0,-1-1 1 0 0,1 1-1 0 0,-1 0 1 0 0,0 0-1 0 0,1 0 1 0 0,-1 0-1 0 0,1 0 1 0 0,-1 0-1 0 0,1 0 1 0 0,-1 0 0 0 0,1 0-1 0 0,-1 0 1 0 0,1 0-1 0 0,-1 0 1 0 0,0 0-1 0 0,1 0 1 0 0,-1 1-1 0 0,1-1 1 0 0,22 13-7833 0 0,-21-11 7966 0 0,13 8-2993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23.833"/>
    </inkml:context>
    <inkml:brush xml:id="br0">
      <inkml:brushProperty name="width" value="0.05" units="cm"/>
      <inkml:brushProperty name="height" value="0.05" units="cm"/>
    </inkml:brush>
  </inkml:definitions>
  <inkml:trace contextRef="#ctx0" brushRef="#br0">21 8 256 0 0,'-10'-7'16340'0'0,"24"36"-16116"0"0,-5-10 1680 0 0,5 18 145 0 0,16 60 0 0 0,-26-78-1695 0 0,0-1 0 0 0,-2 1 0 0 0,0 0 0 0 0,-1 0 0 0 0,-2 27 0 0 0,1-42-325 0 0,0 0 0 0 0,-1 1 0 0 0,1-1 0 0 0,-1 0-1 0 0,0 0 1 0 0,0 0 0 0 0,-1 0 0 0 0,1 0 0 0 0,-1 0 0 0 0,0 0-1 0 0,0 0 1 0 0,0-1 0 0 0,-1 1 0 0 0,1-1 0 0 0,-1 1 0 0 0,0-1 0 0 0,0 0-1 0 0,0 0 1 0 0,-5 3 0 0 0,7-5-16 0 0,0-1 0 0 0,0 1 0 0 0,0-1-1 0 0,0 0 1 0 0,0 1 0 0 0,0-1 0 0 0,0 0 0 0 0,0 1 0 0 0,0-1-1 0 0,0 0 1 0 0,0 0 0 0 0,-1 0 0 0 0,1 0 0 0 0,0 0 0 0 0,0 0-1 0 0,0 0 1 0 0,0 0 0 0 0,0-1 0 0 0,0 1 0 0 0,0 0 0 0 0,0-1-1 0 0,0 1 1 0 0,0-1 0 0 0,0 1 0 0 0,0-1 0 0 0,0 1 0 0 0,0-1-1 0 0,0 0 1 0 0,0 1 0 0 0,0-1 0 0 0,0 0 0 0 0,1 0 0 0 0,-1 0-1 0 0,0 0 1 0 0,1 0 0 0 0,-1 0 0 0 0,0 0 0 0 0,1 0 0 0 0,-1 0-1 0 0,1 0 1 0 0,0 0 0 0 0,-1-2 0 0 0,-1-2 115 0 0,0 0-1 0 0,0 0 1 0 0,1-1 0 0 0,0 1-1 0 0,0 0 1 0 0,0-1 0 0 0,1-5-1 0 0,1-3 131 0 0,1 1 0 0 0,0 0 0 0 0,1-1 0 0 0,1 1 0 0 0,0 0-1 0 0,1 1 1 0 0,12-25 0 0 0,5 0 529 0 0,29-40 0 0 0,-16 31-1226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33.107"/>
    </inkml:context>
    <inkml:brush xml:id="br0">
      <inkml:brushProperty name="width" value="0.05" units="cm"/>
      <inkml:brushProperty name="height" value="0.05" units="cm"/>
    </inkml:brush>
  </inkml:definitions>
  <inkml:trace contextRef="#ctx0" brushRef="#br0">34 3 28 0 0,'-5'-3'8613'0'0,"3"10"-8148"0"0,0-1-1 0 0,0 1 1 0 0,1 0-1 0 0,0 0 1 0 0,0 0-1 0 0,0 0 1 0 0,1 0-1 0 0,0 0 1 0 0,2 12-1 0 0,-1 12 221 0 0,-9 101 932 0 0,0 60 1021 0 0,3-152-766 0 0,5-39-1746 0 0,0 5 174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44.910"/>
    </inkml:context>
    <inkml:brush xml:id="br0">
      <inkml:brushProperty name="width" value="0.05" units="cm"/>
      <inkml:brushProperty name="height" value="0.05" units="cm"/>
      <inkml:brushProperty name="color" value="#66CC00"/>
    </inkml:brush>
  </inkml:definitions>
  <inkml:trace contextRef="#ctx0" brushRef="#br0">323 27 364 0 0,'13'-26'16184'0'0,"-24"31"-14632"0"0,-2 4-592 0 0,1 2 0 0 0,-1-1 0 0 0,-11 15 0 0 0,-14 12 462 0 0,-10 8 501 0 0,-52 62 0 0 0,91-97-1704 0 0,-39 40 991 0 0,33-36-1992 0 0,10-10-3003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45.402"/>
    </inkml:context>
    <inkml:brush xml:id="br0">
      <inkml:brushProperty name="width" value="0.05" units="cm"/>
      <inkml:brushProperty name="height" value="0.05" units="cm"/>
      <inkml:brushProperty name="color" value="#66CC00"/>
    </inkml:brush>
  </inkml:definitions>
  <inkml:trace contextRef="#ctx0" brushRef="#br0">13 23 284 0 0,'-13'-23'19555'0'0,"17"25"-19070"0"0,0 1 1 0 0,0-1-1 0 0,0 1 0 0 0,0-1 0 0 0,-1 1 1 0 0,1 0-1 0 0,-1 0 0 0 0,0 1 0 0 0,5 5 0 0 0,0 0 246 0 0,-7-8-674 0 0,132 120 4106 0 0,-101-96-3351 0 0,0-1-1 0 0,52 28 0 0 0,-47-32-242 0 0,-12-8-515 0 0,37 25-1 0 0,-55-31-962 0 0,7 11-10470 0 0,-13-15 10791 0 0,3 5-2818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46.082"/>
    </inkml:context>
    <inkml:brush xml:id="br0">
      <inkml:brushProperty name="width" value="0.05" units="cm"/>
      <inkml:brushProperty name="height" value="0.05" units="cm"/>
      <inkml:brushProperty name="color" value="#66CC00"/>
    </inkml:brush>
  </inkml:definitions>
  <inkml:trace contextRef="#ctx0" brushRef="#br0">302 49 84 0 0,'14'-24'5719'0'0,"0"-1"11067"0"0,-15 28-16565 0 0,0-1-1 0 0,0 0 1 0 0,0 0 0 0 0,0 1 0 0 0,-1-1 0 0 0,1 0 0 0 0,-1 0-1 0 0,0 0 1 0 0,1 0 0 0 0,-4 1 0 0 0,-3 6 369 0 0,-257 278 5231 0 0,227-253-5295 0 0,38-34-830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4.199"/>
    </inkml:context>
    <inkml:brush xml:id="br0">
      <inkml:brushProperty name="width" value="0.05" units="cm"/>
      <inkml:brushProperty name="height" value="0.05" units="cm"/>
    </inkml:brush>
  </inkml:definitions>
  <inkml:trace contextRef="#ctx0" brushRef="#br0">612 33 20 0 0,'-30'-9'2518'0'0,"16"4"-1261"0"0,0 1-1 0 0,-1 0 1 0 0,1 1 0 0 0,-21-2 0 0 0,-10 3 171 0 0,-1 2 0 0 0,1 1 0 0 0,-1 3-1 0 0,1 2 1 0 0,-64 15 0 0 0,107-20-1277 0 0,0-1 1 0 0,-1 1-1 0 0,1 0 0 0 0,0 0 1 0 0,0-1-1 0 0,0 2 0 0 0,-1-1 1 0 0,1 0-1 0 0,0 0 0 0 0,0 1 1 0 0,1-1-1 0 0,-1 1 0 0 0,0-1 1 0 0,0 1-1 0 0,1 0 1 0 0,-1-1-1 0 0,-1 3 0 0 0,3-2-35 0 0,-1 0 0 0 0,1 0 0 0 0,0 0 0 0 0,-1 0 0 0 0,1 0 0 0 0,0 0 0 0 0,0 0 0 0 0,0 0 0 0 0,1 0 0 0 0,-1 0 0 0 0,0 0 0 0 0,1 0 0 0 0,-1 0 0 0 0,1 0-1 0 0,0 0 1 0 0,0 0 0 0 0,0-1 0 0 0,0 1 0 0 0,0 0 0 0 0,0-1 0 0 0,1 3 0 0 0,12 18 407 0 0,7 11 361 0 0,25 51 1 0 0,-42-75-742 0 0,0 1-1 0 0,0 0 1 0 0,-1 0-1 0 0,0 0 1 0 0,-1 0 0 0 0,0 1-1 0 0,0-1 1 0 0,-1 1-1 0 0,-1-1 1 0 0,-1 16-1 0 0,0-20-74 0 0,-1 0 0 0 0,0 0 0 0 0,0 0 0 0 0,-1 0 0 0 0,1-1 0 0 0,-1 1 0 0 0,0-1 0 0 0,-1 0 0 0 0,0 0 0 0 0,1 0 0 0 0,-1-1 0 0 0,-1 1 0 0 0,1-1 0 0 0,-1 0 0 0 0,0 0 0 0 0,0 0 0 0 0,0-1 0 0 0,0 0 0 0 0,0 0 0 0 0,-8 3 0 0 0,8-4-36 0 0,1 0 0 0 0,0 0 0 0 0,0 0 0 0 0,-1-1 0 0 0,1 1 0 0 0,-1-1 0 0 0,0-1 0 0 0,1 1 0 0 0,-1 0 0 0 0,1-1 0 0 0,-1 0 0 0 0,0 0 0 0 0,1-1 0 0 0,-1 1 0 0 0,0-1 0 0 0,1 0 0 0 0,-1 0 0 0 0,1-1 0 0 0,-1 1 0 0 0,1-1 0 0 0,0 0 0 0 0,0 0 0 0 0,0 0 0 0 0,0-1 0 0 0,0 1 0 0 0,0-1 0 0 0,-4-5 0 0 0,5 5-23 0 0,1 1 0 0 0,0-2 0 0 0,1 1 0 0 0,-1 0 1 0 0,0 0-1 0 0,1-1 0 0 0,0 1 0 0 0,0 0 0 0 0,0-1 0 0 0,0 1 0 0 0,0-1 0 0 0,1 0 1 0 0,0 1-1 0 0,0-1 0 0 0,0 1 0 0 0,0-1 0 0 0,0 0 0 0 0,1 1 0 0 0,-1-1 0 0 0,1 1 1 0 0,0-1-1 0 0,0 1 0 0 0,0-1 0 0 0,1 1 0 0 0,1-4 0 0 0,3-4 10 0 0,0-1-1 0 0,0 2 0 0 0,1-1 1 0 0,0 1-1 0 0,17-17 0 0 0,-14 17 35 0 0,0 1 0 0 0,1 0 0 0 0,0 1 0 0 0,1 0-1 0 0,0 1 1 0 0,0 0 0 0 0,0 1 0 0 0,1 0 0 0 0,0 1 0 0 0,0 0-1 0 0,0 1 1 0 0,1 1 0 0 0,-1 0 0 0 0,1 1 0 0 0,0 1 0 0 0,0 0-1 0 0,24 1 1 0 0,-12 2 60 0 0,0 1-1 0 0,0 1 1 0 0,-1 2-1 0 0,0 0 1 0 0,0 2-1 0 0,0 1 1 0 0,-1 0-1 0 0,36 21 1 0 0,-21-6-93 0 0,-27-16-663 0 0,1 0 0 0 0,0 0-1 0 0,1-2 1 0 0,27 11 0 0 0,-33-16-280 0 0,-8 0 439 0 0,1-1 0 0 0,0 0 0 0 0,0 0 0 0 0,-1 0 0 0 0,1-1 0 0 0,0 1 0 0 0,0 0 0 0 0,-1 0 1 0 0,1 0-1 0 0,0-1 0 0 0,-1 1 0 0 0,1 0 0 0 0,0-1 0 0 0,-1 1 0 0 0,1 0 0 0 0,0-1 0 0 0,-1 1 0 0 0,1-1 1 0 0,0 0-1 0 0,1-4-2493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46.455"/>
    </inkml:context>
    <inkml:brush xml:id="br0">
      <inkml:brushProperty name="width" value="0.05" units="cm"/>
      <inkml:brushProperty name="height" value="0.05" units="cm"/>
      <inkml:brushProperty name="color" value="#66CC00"/>
    </inkml:brush>
  </inkml:definitions>
  <inkml:trace contextRef="#ctx0" brushRef="#br0">18 53 168 0 0,'-10'-30'5916'0'0,"3"8"12090"0"0,10 23-17671 0 0,0 0 0 0 0,-1 0 0 0 0,1 1 0 0 0,-1-1 0 0 0,1 1 0 0 0,-1 0 0 0 0,1 0 0 0 0,-1 0 0 0 0,0 0 0 0 0,0 0 0 0 0,0 0 0 0 0,2 4 0 0 0,4 3 316 0 0,43 35 504 0 0,1-2-1 0 0,111 66 1 0 0,-112-76-948 0 0,-37-21-207 0 0,-12-9 0 0 0,0 0 0 0 0,1 0 0 0 0,-1 0 0 0 0,1-1 0 0 0,0 1 0 0 0,-1-1 0 0 0,5 3 0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47.184"/>
    </inkml:context>
    <inkml:brush xml:id="br0">
      <inkml:brushProperty name="width" value="0.05" units="cm"/>
      <inkml:brushProperty name="height" value="0.05" units="cm"/>
      <inkml:brushProperty name="color" value="#66CC00"/>
    </inkml:brush>
  </inkml:definitions>
  <inkml:trace contextRef="#ctx0" brushRef="#br0">298 20 520 0 0,'2'-19'11855'0'0,"-2"19"-11760"0"0,-24 27 8018 0 0,17-18-8879 0 0,-49 60 4112 0 0,-65 76 1095 0 0,36-50-1602 0 0,78-89-3082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47.590"/>
    </inkml:context>
    <inkml:brush xml:id="br0">
      <inkml:brushProperty name="width" value="0.05" units="cm"/>
      <inkml:brushProperty name="height" value="0.05" units="cm"/>
      <inkml:brushProperty name="color" value="#66CC00"/>
    </inkml:brush>
  </inkml:definitions>
  <inkml:trace contextRef="#ctx0" brushRef="#br0">13 64 480 0 0,'-6'-25'4409'0'0,"4"22"-3133"0"0,1 0-1 0 0,0 0 0 0 0,1 0 1 0 0,-1 0-1 0 0,0 0 0 0 0,1-1 0 0 0,0 1 1 0 0,0 0-1 0 0,0-7 6880 0 0,12 22-5970 0 0,0-2-1077 0 0,18 29-282 0 0,1-1-1 0 0,3-2 0 0 0,0-1 0 0 0,3-1 1 0 0,50 35-1 0 0,29 15-825 0 0,-113-81-124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51.791"/>
    </inkml:context>
    <inkml:brush xml:id="br0">
      <inkml:brushProperty name="width" value="0.05" units="cm"/>
      <inkml:brushProperty name="height" value="0.05" units="cm"/>
      <inkml:brushProperty name="color" value="#008C3A"/>
    </inkml:brush>
  </inkml:definitions>
  <inkml:trace contextRef="#ctx0" brushRef="#br0">365 36 224 0 0,'5'-35'20447'0'0,"-6"35"-20212"0"0,-10 6 1826 0 0,-15 16 302 0 0,-42 46 0 0 0,44-42-1589 0 0,-121 112 1584 0 0,68-69-1527 0 0,60-55-1917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52.285"/>
    </inkml:context>
    <inkml:brush xml:id="br0">
      <inkml:brushProperty name="width" value="0.05" units="cm"/>
      <inkml:brushProperty name="height" value="0.05" units="cm"/>
      <inkml:brushProperty name="color" value="#008C3A"/>
    </inkml:brush>
  </inkml:definitions>
  <inkml:trace contextRef="#ctx0" brushRef="#br0">4 26 88 0 0,'-4'-25'19676'0'0,"8"25"-18379"0"0,27 8 158 0 0,0 1 0 0 0,-1 1 1 0 0,-1 2-1 0 0,52 28 0 0 0,-42-20 760 0 0,77 28 0 0 0,-100-43-2215 0 0,39 11 0 0 0,-42-13 0 0 0,-2-2 0 0 0,1-1 0 0 0,6-1-13024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52.962"/>
    </inkml:context>
    <inkml:brush xml:id="br0">
      <inkml:brushProperty name="width" value="0.05" units="cm"/>
      <inkml:brushProperty name="height" value="0.05" units="cm"/>
      <inkml:brushProperty name="color" value="#008C3A"/>
    </inkml:brush>
  </inkml:definitions>
  <inkml:trace contextRef="#ctx0" brushRef="#br0">269 26 608 0 0,'17'-25'22785'0'0,"-18"29"-22477"0"0,0 1 0 0 0,-1-1 0 0 0,0 0 0 0 0,0 0-1 0 0,0 0 1 0 0,0 0 0 0 0,-1 0 0 0 0,0 0-1 0 0,-5 5 1 0 0,-35 36 1434 0 0,26-29-1226 0 0,-47 45 812 0 0,-70 78 1207 0 0,133-139-2518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53.382"/>
    </inkml:context>
    <inkml:brush xml:id="br0">
      <inkml:brushProperty name="width" value="0.05" units="cm"/>
      <inkml:brushProperty name="height" value="0.05" units="cm"/>
      <inkml:brushProperty name="color" value="#008C3A"/>
    </inkml:brush>
  </inkml:definitions>
  <inkml:trace contextRef="#ctx0" brushRef="#br0">13 46 188 0 0,'-11'-26'9503'0'0,"9"8"778"0"0,2 17-10154 0 0,0 1 1 0 0,1 0-1 0 0,-1 0 0 0 0,0 0 1 0 0,0 0-1 0 0,0 0 1 0 0,1 0-1 0 0,-1 0 1 0 0,0 0-1 0 0,0-1 0 0 0,0 1 1 0 0,1 0-1 0 0,-1 0 1 0 0,0 0-1 0 0,0 0 0 0 0,1 0 1 0 0,-1 0-1 0 0,0 0 1 0 0,0 0-1 0 0,0 0 1 0 0,1 0-1 0 0,-1 1 0 0 0,0-1 1 0 0,0 0-1 0 0,1 0 1 0 0,-1 0-1 0 0,0 0 0 0 0,0 0 1 0 0,0 0-1 0 0,0 0 1 0 0,1 1-1 0 0,-1-1 0 0 0,0 0 1 0 0,0 0-1 0 0,0 0 1 0 0,1 1-1 0 0,6 3 1057 0 0,104 59 2265 0 0,154 65-1 0 0,-259-125-3448 0 0,2-3 0 0 0,1 0 0 0 0,15-3-11568 0 0,-17 1 7935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54.083"/>
    </inkml:context>
    <inkml:brush xml:id="br0">
      <inkml:brushProperty name="width" value="0.05" units="cm"/>
      <inkml:brushProperty name="height" value="0.05" units="cm"/>
      <inkml:brushProperty name="color" value="#008C3A"/>
    </inkml:brush>
  </inkml:definitions>
  <inkml:trace contextRef="#ctx0" brushRef="#br0">255 33 564 0 0,'1'-3'1704'0'0,"1"-1"0"0"0,0 1 1 0 0,0 0-1 0 0,0 0 0 0 0,1 0 0 0 0,-1 0 0 0 0,10-7 8168 0 0,-14 13-8972 0 0,-5 11-74 0 0,-1-1 0 0 0,-1 0 1 0 0,0-1-1 0 0,-1 0 0 0 0,-14 14 1 0 0,-65 57 1510 0 0,62-59-1721 0 0,-1 0-51 0 0,13-12-230 0 0,0 1 1 0 0,-19 22-1 0 0,31-33 875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54.474"/>
    </inkml:context>
    <inkml:brush xml:id="br0">
      <inkml:brushProperty name="width" value="0.05" units="cm"/>
      <inkml:brushProperty name="height" value="0.05" units="cm"/>
      <inkml:brushProperty name="color" value="#008C3A"/>
    </inkml:brush>
  </inkml:definitions>
  <inkml:trace contextRef="#ctx0" brushRef="#br0">16 61 452 0 0,'-9'-21'4277'0'0,"7"17"-2446"0"0,1 0 0 0 0,0 0-1 0 0,0 0 1 0 0,0 0-1 0 0,1-1 1 0 0,-1-4 1568 0 0,13 3 4335 0 0,-10 7-7452 0 0,1 0 0 0 0,-1 0 0 0 0,0 1 0 0 0,0-1 0 0 0,1 1 0 0 0,-1-1 0 0 0,0 1 0 0 0,0 0 0 0 0,0 0 1 0 0,2 2-1 0 0,5 5 659 0 0,93 65-2 0 0,136 76-1 0 0,-233-146-938 0 0,-2 0 0 0 0,24 8 0 0 0,-24-11-236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25.720"/>
    </inkml:context>
    <inkml:brush xml:id="br0">
      <inkml:brushProperty name="width" value="0.05" units="cm"/>
      <inkml:brushProperty name="height" value="0.05" units="cm"/>
      <inkml:brushProperty name="color" value="#E71224"/>
    </inkml:brush>
  </inkml:definitions>
  <inkml:trace contextRef="#ctx0" brushRef="#br0">4 54 184 0 0,'-4'-11'19943'0'0,"5"10"-19336"0"0,10-2 138 0 0,1 1-1 0 0,0 0 1 0 0,0 0 0 0 0,0 1 0 0 0,18 1 0 0 0,3 0 23 0 0,189-1 1808 0 0,-103 3-1702 0 0,-15-1-386 0 0,129-3 600 0 0,70-3-478 0 0,-240 5-506 0 0,353-22 952 0 0,-380 20-1056 0 0,-28 1 0 0 0,-2 1 0 0 0,1-1 0 0 0,-1 0 0 0 0,0 1-165 0 0,-4 0-645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4.531"/>
    </inkml:context>
    <inkml:brush xml:id="br0">
      <inkml:brushProperty name="width" value="0.05" units="cm"/>
      <inkml:brushProperty name="height" value="0.05" units="cm"/>
    </inkml:brush>
  </inkml:definitions>
  <inkml:trace contextRef="#ctx0" brushRef="#br0">185 394 3912 0 0,'-160'-335'12138'0'0,"152"321"-11141"0"0,-8-21 2647 0 0,16 35-3649 0 0,0-1 1 0 0,0 1 0 0 0,0 0-1 0 0,0 0 1 0 0,0-1 0 0 0,0 1-1 0 0,0 0 1 0 0,0-1 0 0 0,0 1-1 0 0,0 0 1 0 0,0 0 0 0 0,0-1-1 0 0,0 1 1 0 0,0 0 0 0 0,0 0-1 0 0,0-1 1 0 0,0 1 0 0 0,0 0-1 0 0,1 0 1 0 0,-1-1 0 0 0,0 1-1 0 0,0 0 1 0 0,0 0 0 0 0,0 0-1 0 0,1-1 1 0 0,-1 1 0 0 0,0 0-1 0 0,0 0 1 0 0,0 0 0 0 0,1-1 0 0 0,-1 1-1 0 0,0 0 1 0 0,0 0 0 0 0,1 0-1 0 0,-1 0 1 0 0,0 0 0 0 0,0 0-1 0 0,1 0 1 0 0,-1 0 0 0 0,13-1-1241 0 0,-10 1 1102 0 0,49 1-5346 0 0,-13 3 3149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46.144"/>
    </inkml:context>
    <inkml:brush xml:id="br0">
      <inkml:brushProperty name="width" value="0.05" units="cm"/>
      <inkml:brushProperty name="height" value="0.05" units="cm"/>
      <inkml:brushProperty name="color" value="#5B2D90"/>
    </inkml:brush>
  </inkml:definitions>
  <inkml:trace contextRef="#ctx0" brushRef="#br0">134 95 336 0 0,'23'-17'6552'0'0,"-22"15"-5731"0"0,0 0-5 0 0,0 1 0 0 0,0-1 0 0 0,0 1 0 0 0,-1-1 0 0 0,1 1 0 0 0,0-1 1 0 0,-1 0-1 0 0,1 1 0 0 0,-1-1 0 0 0,1-3 0 0 0,-1 5-689 0 0,-1-1 0 0 0,1 1-1 0 0,-1-1 1 0 0,1 0 0 0 0,-1 1 0 0 0,0-1 0 0 0,1 1 0 0 0,-1 0 0 0 0,1-1-1 0 0,-1 1 1 0 0,0-1 0 0 0,1 1 0 0 0,-1 0 0 0 0,0 0 0 0 0,0-1-1 0 0,1 1 1 0 0,-1 0 0 0 0,0 0 0 0 0,0 0 0 0 0,1 0 0 0 0,-1 0 0 0 0,0 0-1 0 0,0 0 1 0 0,1 0 0 0 0,-1 0 0 0 0,0 0 0 0 0,0 0 0 0 0,0 1 0 0 0,-3-1 102 0 0,-1 0 1 0 0,1 1 0 0 0,-1-1 0 0 0,1 1 0 0 0,0 0 0 0 0,-1 1-1 0 0,1-1 1 0 0,0 1 0 0 0,0 0 0 0 0,0 0 0 0 0,0 0 0 0 0,0 0-1 0 0,1 1 1 0 0,-1-1 0 0 0,1 1 0 0 0,-1 0 0 0 0,1 0 0 0 0,0 1-1 0 0,0-1 1 0 0,1 0 0 0 0,-1 1 0 0 0,1 0 0 0 0,-1 0 0 0 0,-2 6-1 0 0,5-9-185 0 0,0 1-1 0 0,0-1 0 0 0,0 0 1 0 0,0 0-1 0 0,1 1 0 0 0,-1-1 1 0 0,0 0-1 0 0,1 0 0 0 0,-1 0 1 0 0,1 1-1 0 0,-1-1 0 0 0,1 0 1 0 0,-1 0-1 0 0,1 0 0 0 0,0 0 1 0 0,-1 0-1 0 0,1 0 0 0 0,0 0 1 0 0,0 0-1 0 0,0 0 0 0 0,0-1 1 0 0,0 1-1 0 0,0 0 0 0 0,0 0 1 0 0,2 0-1 0 0,1 2 29 0 0,0-1 0 0 0,0 0 0 0 0,0 0 1 0 0,0 0-1 0 0,8 2 0 0 0,-8-3-62 0 0,1-1 1 0 0,-1 0-1 0 0,1 0 0 0 0,-1 0 1 0 0,1 0-1 0 0,-1 0 1 0 0,0-1-1 0 0,1 0 0 0 0,-1 0 1 0 0,0 0-1 0 0,1-1 0 0 0,-1 1 1 0 0,0-1-1 0 0,0 0 1 0 0,0 0-1 0 0,6-5 0 0 0,-7 6-3 0 0,-1-1-1 0 0,0 0 1 0 0,0 0-1 0 0,1 0 1 0 0,-1 0-1 0 0,0 0 1 0 0,-1-1-1 0 0,1 1 1 0 0,0 0 0 0 0,-1-1-1 0 0,1 1 1 0 0,-1-1-1 0 0,0 0 1 0 0,0 1-1 0 0,0-1 1 0 0,0 0-1 0 0,0 0 1 0 0,-1 0-1 0 0,1 0 1 0 0,-1 0-1 0 0,0 1 1 0 0,1-1-1 0 0,-1 0 1 0 0,-1 0-1 0 0,0-5 1 0 0,1 7 31 0 0,0 0 1 0 0,0 0-1 0 0,-1-1 1 0 0,1 1-1 0 0,0 0 0 0 0,-1 0 1 0 0,1 0-1 0 0,-1 0 1 0 0,0 0-1 0 0,1-1 0 0 0,-1 1 1 0 0,0 0-1 0 0,0 1 1 0 0,1-1-1 0 0,-1 0 0 0 0,0 0 1 0 0,0 0-1 0 0,0 0 1 0 0,0 1-1 0 0,0-1 1 0 0,0 0-1 0 0,0 1 0 0 0,-1-1 1 0 0,1 1-1 0 0,0-1 1 0 0,0 1-1 0 0,0 0 0 0 0,-1-1 1 0 0,1 1-1 0 0,0 0 1 0 0,0 0-1 0 0,0 0 0 0 0,-1 0 1 0 0,1 0-1 0 0,0 0 1 0 0,0 0-1 0 0,-1 0 1 0 0,1 1-1 0 0,0-1 0 0 0,0 0 1 0 0,0 1-1 0 0,-1-1 1 0 0,1 1-1 0 0,0-1 0 0 0,-1 2 1 0 0,-2 0 55 0 0,0-1-1 0 0,1 1 1 0 0,-1 1 0 0 0,1-1-1 0 0,0 1 1 0 0,-1-1 0 0 0,1 1-1 0 0,0 0 1 0 0,1 0 0 0 0,-1 0-1 0 0,0 0 1 0 0,-2 5 0 0 0,4-5-113 0 0,0-1 0 0 0,1 1 0 0 0,-1-1 0 0 0,0 1 0 0 0,1 0 1 0 0,0-1-1 0 0,0 1 0 0 0,0 0 0 0 0,0-1 0 0 0,0 1 0 0 0,0 0 0 0 0,1-1 1 0 0,-1 1-1 0 0,1 0 0 0 0,0-1 0 0 0,-1 1 0 0 0,1-1 0 0 0,1 1 0 0 0,-1-1 0 0 0,0 0 1 0 0,0 1-1 0 0,1-1 0 0 0,0 0 0 0 0,-1 0 0 0 0,1 0 0 0 0,0 0 0 0 0,0 0 0 0 0,0-1 1 0 0,0 1-1 0 0,0 0 0 0 0,0-1 0 0 0,1 0 0 0 0,-1 1 0 0 0,0-1 0 0 0,5 2 0 0 0,-6-3-22 0 0,0 0-1 0 0,0 0 1 0 0,0 0-1 0 0,0-1 1 0 0,0 1-1 0 0,0 0 1 0 0,0 0-1 0 0,0 0 0 0 0,0-1 1 0 0,0 1-1 0 0,0-1 1 0 0,0 1-1 0 0,0-1 1 0 0,0 1-1 0 0,0-1 1 0 0,0 1-1 0 0,0-1 0 0 0,-1 0 1 0 0,1 1-1 0 0,0-1 1 0 0,-1 0-1 0 0,1 0 1 0 0,0 0-1 0 0,-1 1 1 0 0,2-3-1 0 0,10-22-582 0 0,-11 22 607 0 0,0 0 1 0 0,0 0-1 0 0,0-1 1 0 0,0 1 0 0 0,-1 0-1 0 0,0-1 1 0 0,1 1-1 0 0,-1 0 1 0 0,-1-1 0 0 0,1 1-1 0 0,0 0 1 0 0,-1-1-1 0 0,0 1 1 0 0,1 0 0 0 0,-2-1-1 0 0,1 1 1 0 0,0 0-1 0 0,0 0 1 0 0,-1 0 0 0 0,0 0-1 0 0,1 0 1 0 0,-1 0-1 0 0,0 1 1 0 0,-1-1-1 0 0,1 1 1 0 0,-3-3 0 0 0,2 3 91 0 0,0 0 0 0 0,0 0 0 0 0,0 0 0 0 0,0 0 0 0 0,-1 1 0 0 0,1 0 0 0 0,0-1 0 0 0,-1 1 0 0 0,1 1 0 0 0,-1-1 0 0 0,1 0 0 0 0,-1 1 0 0 0,0 0 0 0 0,1-1 0 0 0,-1 2 0 0 0,1-1 0 0 0,-1 0 0 0 0,0 1 0 0 0,1-1 0 0 0,-1 1 0 0 0,1 0 0 0 0,-1 0 0 0 0,1 1 0 0 0,-4 1 0 0 0,-1 1 162 0 0,1 0 1 0 0,0 0 0 0 0,1 1-1 0 0,-1 0 1 0 0,-11 11-1 0 0,17-15-183 0 0,-1 1 0 0 0,0 0 0 0 0,0-1 0 0 0,1 1 0 0 0,-1 0 0 0 0,1 0-1 0 0,0 1 1 0 0,-1-1 0 0 0,1 0 0 0 0,0 0 0 0 0,0 0 0 0 0,0 1 0 0 0,1-1-1 0 0,-1 1 1 0 0,1-1 0 0 0,-1 0 0 0 0,1 1 0 0 0,0-1 0 0 0,0 1 0 0 0,0-1-1 0 0,0 1 1 0 0,0-1 0 0 0,1 4 0 0 0,0-4-54 0 0,0 0 0 0 0,0 0 0 0 0,0 0 0 0 0,0 0 0 0 0,0 0 0 0 0,0-1 0 0 0,0 1 0 0 0,1 0 0 0 0,-1-1 0 0 0,1 1 0 0 0,-1-1 0 0 0,1 0 0 0 0,0 1 0 0 0,0-1 0 0 0,-1 0 0 0 0,1 0 0 0 0,0 0 0 0 0,0 0 0 0 0,0 0 0 0 0,0-1 0 0 0,0 1 0 0 0,0-1 0 0 0,0 1 0 0 0,0-1 0 0 0,0 0 0 0 0,0 1 0 0 0,1-1 0 0 0,-1 0 0 0 0,0-1 0 0 0,0 1 0 0 0,4-1 0 0 0,-2 0 0 0 0,1 0 0 0 0,-1 0 0 0 0,0 0 0 0 0,1-1 0 0 0,-1 1 0 0 0,0-1 0 0 0,0 0 0 0 0,0 0 0 0 0,-1-1 0 0 0,1 1 0 0 0,0-1 0 0 0,-1 0 0 0 0,7-6 0 0 0,-8 6-6 0 0,0 1-1 0 0,0-1 1 0 0,0 0 0 0 0,-1 0 0 0 0,1-1-1 0 0,-1 1 1 0 0,1 0 0 0 0,-1 0 0 0 0,0-1-1 0 0,0 1 1 0 0,0-1 0 0 0,-1 1-1 0 0,1 0 1 0 0,-1-1 0 0 0,0 0 0 0 0,0 1-1 0 0,0-1 1 0 0,-1 1 0 0 0,1-1-1 0 0,-1 1 1 0 0,0 0 0 0 0,0-1 0 0 0,0 1-1 0 0,0 0 1 0 0,0-1 0 0 0,-1 1 0 0 0,-1-3-1 0 0,1 3 4 0 0,0 1 0 0 0,0 0 0 0 0,0 0 0 0 0,0 0-1 0 0,0 0 1 0 0,-1 0 0 0 0,1 0 0 0 0,0 1-1 0 0,-1-1 1 0 0,1 1 0 0 0,-1 0 0 0 0,0-1 0 0 0,1 1-1 0 0,-1 0 1 0 0,0 1 0 0 0,0-1 0 0 0,0 0 0 0 0,0 1-1 0 0,1 0 1 0 0,-1 0 0 0 0,0-1 0 0 0,0 2 0 0 0,0-1-1 0 0,0 0 1 0 0,0 1 0 0 0,0-1 0 0 0,1 1 0 0 0,-1 0-1 0 0,0 0 1 0 0,0 0 0 0 0,1 0 0 0 0,-5 2 0 0 0,3-1 12 0 0,1 1 1 0 0,-1-1 0 0 0,1 0 0 0 0,0 1-1 0 0,-1-1 1 0 0,1 1 0 0 0,1 0 0 0 0,-1 0-1 0 0,0 0 1 0 0,1 1 0 0 0,-1-1 0 0 0,1 1 0 0 0,0-1-1 0 0,0 1 1 0 0,0 0 0 0 0,1 0 0 0 0,-2 3-1 0 0,2-4-4 0 0,1 0-1 0 0,-1 0 0 0 0,1 0 0 0 0,-1 0 0 0 0,1 0 1 0 0,0 0-1 0 0,0 0 0 0 0,1-1 0 0 0,-1 1 1 0 0,0 0-1 0 0,1 0 0 0 0,0 0 0 0 0,0 0 0 0 0,-1-1 1 0 0,2 1-1 0 0,-1 0 0 0 0,0-1 0 0 0,0 1 1 0 0,1-1-1 0 0,0 1 0 0 0,-1-1 0 0 0,1 0 1 0 0,0 1-1 0 0,4 2 0 0 0,-2-2-6 0 0,1 1 0 0 0,-1-1 0 0 0,1 0 0 0 0,0-1 1 0 0,0 1-1 0 0,0-1 0 0 0,0 0 0 0 0,0 0 0 0 0,0 0 0 0 0,1-1 0 0 0,-1 0 0 0 0,1 0 1 0 0,-1 0-1 0 0,1-1 0 0 0,-1 0 0 0 0,1 0 0 0 0,-1 0 0 0 0,11-3 0 0 0,-12 2-2 0 0,1 0 0 0 0,-1 0 0 0 0,0-1-1 0 0,0 1 1 0 0,0-1 0 0 0,0 0 0 0 0,0 0-1 0 0,0-1 1 0 0,0 1 0 0 0,-1-1 0 0 0,1 0-1 0 0,-1 0 1 0 0,0 0 0 0 0,0 0 0 0 0,0-1 0 0 0,0 1-1 0 0,0-1 1 0 0,-1 0 0 0 0,0 0 0 0 0,0 1-1 0 0,0-2 1 0 0,0 1 0 0 0,2-8 0 0 0,-3 11 4 0 0,-1-1 1 0 0,1 0 0 0 0,0 1 0 0 0,-1-1 0 0 0,0 0-1 0 0,1 1 1 0 0,-1-1 0 0 0,0 0 0 0 0,0 1-1 0 0,0-1 1 0 0,0 0 0 0 0,0 0 0 0 0,-1 1 0 0 0,1-1-1 0 0,0 0 1 0 0,-1 1 0 0 0,1-1 0 0 0,-1 1-1 0 0,0-1 1 0 0,1 0 0 0 0,-1 1 0 0 0,0-1-1 0 0,0 1 1 0 0,0 0 0 0 0,0-1 0 0 0,0 1 0 0 0,0 0-1 0 0,-1 0 1 0 0,1-1 0 0 0,0 1 0 0 0,-1 0-1 0 0,1 0 1 0 0,0 1 0 0 0,-1-1 0 0 0,1 0 0 0 0,-1 0-1 0 0,0 1 1 0 0,1-1 0 0 0,-1 1 0 0 0,0-1-1 0 0,1 1 1 0 0,-1-1 0 0 0,0 1 0 0 0,1 0 0 0 0,-4 0-1 0 0,0 0 7 0 0,0 0-1 0 0,1 0 0 0 0,-1 1 1 0 0,0-1-1 0 0,0 1 0 0 0,1 0 1 0 0,-1 1-1 0 0,0-1 1 0 0,1 1-1 0 0,-1 0 0 0 0,1 0 1 0 0,0 0-1 0 0,0 0 0 0 0,0 1 1 0 0,-7 5-1 0 0,11-8-6 0 0,-12 16 0 0 0,11-15 0 0 0,1-1 0 0 0,-1 1 0 0 0,1 0 0 0 0,0-1 0 0 0,-1 1 0 0 0,1 0 0 0 0,0-1 0 0 0,0 1 0 0 0,-1 0 0 0 0,1-1 0 0 0,0 1 0 0 0,0 0 0 0 0,0-1 0 0 0,0 1 0 0 0,0 0 0 0 0,0 0 0 0 0,0-1 0 0 0,0 1 0 0 0,0 0 0 0 0,0 0 0 0 0,0-1 0 0 0,1 1 0 0 0,-1 0 0 0 0,0-1 0 0 0,0 1 0 0 0,1 0 0 0 0,-1-1 0 0 0,0 1 0 0 0,1 0 0 0 0,-1-1 0 0 0,1 1 0 0 0,0 0 0 0 0,5 3 0 0 0,1-5 0 0 0,-7 1-17 0 0,1 0 1 0 0,-1 0-1 0 0,0 0 1 0 0,1 0-1 0 0,-1 0 1 0 0,0-1-1 0 0,1 1 1 0 0,-1 0-1 0 0,1 0 1 0 0,-1 0-1 0 0,0-1 1 0 0,1 1-1 0 0,-1 0 0 0 0,0 0 1 0 0,0-1-1 0 0,1 1 1 0 0,-1 0-1 0 0,0-1 1 0 0,1 1-1 0 0,-1 0 1 0 0,0-1-1 0 0,0 1 1 0 0,0 0-1 0 0,1-1 1 0 0,-1 1-1 0 0,0 0 0 0 0,0-1 1 0 0,0 1-1 0 0,0-1 1 0 0,0 1-1 0 0,0 0 1 0 0,0-1-1 0 0,0 1 1 0 0,0-1-1 0 0,0 1 1 0 0,0 0-1 0 0,0-1 1 0 0,0 1-1 0 0,0-1 0 0 0,0 0 1 0 0,1-2-183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3.186"/>
    </inkml:context>
    <inkml:brush xml:id="br0">
      <inkml:brushProperty name="width" value="0.05" units="cm"/>
      <inkml:brushProperty name="height" value="0.05" units="cm"/>
      <inkml:brushProperty name="color" value="#E71224"/>
    </inkml:brush>
  </inkml:definitions>
  <inkml:trace contextRef="#ctx0" brushRef="#br0">378 74 160 0 0,'11'-16'2007'0'0,"-8"13"-1035"0"0,-1-1 0 0 0,0 1 0 0 0,1 0-1 0 0,-1-1 1 0 0,-1 0 0 0 0,4-6 1189 0 0,-20-5 862 0 0,9 13-2665 0 0,0 0 0 0 0,-1 0-1 0 0,1 0 1 0 0,0 1 0 0 0,-1 0 0 0 0,1 0 0 0 0,-1 1 0 0 0,-8 0 0 0 0,-56 6 1089 0 0,60-5-1247 0 0,-27 3 576 0 0,0 2 0 0 0,1 1 0 0 0,-60 20 0 0 0,96-27-756 0 0,-20 10 532 0 0,21-10-497 0 0,-1 1 1 0 0,0-1-1 0 0,0 1 1 0 0,1-1-1 0 0,-1 1 1 0 0,0 0-1 0 0,1-1 1 0 0,-1 1-1 0 0,0 0 1 0 0,1-1 0 0 0,-1 1-1 0 0,1 0 1 0 0,-1 0-1 0 0,1-1 1 0 0,0 1-1 0 0,-1 0 1 0 0,1 0-1 0 0,0 0 1 0 0,-1 0-1 0 0,1 0 1 0 0,0 1-1 0 0,1-2-4 0 0,-1 1 0 0 0,1 0-1 0 0,0 0 1 0 0,0 0-1 0 0,-1-1 1 0 0,1 1-1 0 0,0 0 1 0 0,0-1 0 0 0,0 1-1 0 0,0-1 1 0 0,0 1-1 0 0,0-1 1 0 0,2 1-1 0 0,-2 0 42 0 0,23 9 255 0 0,1-1-1 0 0,0-1 1 0 0,1-2 0 0 0,26 5-1 0 0,15 3 156 0 0,-63-13-472 0 0,51 12 480 0 0,59 24 1 0 0,-99-32-430 0 0,-1 2 1 0 0,1-1-1 0 0,-1 2 1 0 0,-1 0-1 0 0,0 0 1 0 0,0 2-1 0 0,-1-1 1 0 0,0 2-1 0 0,12 11 1 0 0,-22-19-60 0 0,1 0 0 0 0,-1 1 0 0 0,1-1 0 0 0,-1 0 0 0 0,0 1 1 0 0,0-1-1 0 0,0 1 0 0 0,-1-1 0 0 0,1 1 0 0 0,-1 0 0 0 0,0 0 0 0 0,0 0 0 0 0,0-1 0 0 0,0 7 1 0 0,-1-7-12 0 0,-1 0 0 0 0,1 0 1 0 0,-1 0-1 0 0,0 0 0 0 0,0-1 1 0 0,0 1-1 0 0,0 0 0 0 0,0-1 1 0 0,-1 1-1 0 0,1-1 0 0 0,-1 1 1 0 0,0-1-1 0 0,1 1 0 0 0,-1-1 1 0 0,0 0-1 0 0,0 0 1 0 0,-1 0-1 0 0,1 0 0 0 0,0-1 1 0 0,-4 3-1 0 0,-8 5 16 0 0,-1-1 1 0 0,0-1-1 0 0,0 0 0 0 0,0-1 1 0 0,-1-1-1 0 0,0 0 1 0 0,0-1-1 0 0,0-1 0 0 0,-27 2 1 0 0,17-3-137 0 0,0-2 0 0 0,0 0 0 0 0,0-2 0 0 0,0 0 0 0 0,-38-10 0 0 0,38 3-768 0 0,24 8 709 0 0,1 1 0 0 0,0-1 1 0 0,-1 0-1 0 0,1 1 0 0 0,0-1 1 0 0,0 0-1 0 0,-1 0 0 0 0,1 0 1 0 0,0 0-1 0 0,0 0 0 0 0,0 0 1 0 0,0-1-1 0 0,0 1 0 0 0,1 0 1 0 0,-1 0-1 0 0,-1-2 0 0 0,12-3-6222 0 0,1 3 3402 0 0,2 2 429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197"/>
    </inkml:context>
    <inkml:brush xml:id="br0">
      <inkml:brushProperty name="width" value="0.05" units="cm"/>
      <inkml:brushProperty name="height" value="0.05" units="cm"/>
      <inkml:brushProperty name="color" value="#E71224"/>
    </inkml:brush>
  </inkml:definitions>
  <inkml:trace contextRef="#ctx0" brushRef="#br0">214 130 68 0 0,'0'0'1693'0'0,"-2"2"-540"0"0,-3 5-243 0 0,-1 0-1 0 0,1 0 1 0 0,1 0 0 0 0,-1 0-1 0 0,1 1 1 0 0,-3 8 0 0 0,-19 56 3637 0 0,9-22-1618 0 0,6-20-1272 0 0,-1 3 861 0 0,2-11 2841 0 0,10-24-5308 0 0,-1 1 0 0 0,1 0 0 0 0,0-1-1 0 0,0 1 1 0 0,0-1 0 0 0,0 1 0 0 0,0 0-1 0 0,0-1 1 0 0,0 1 0 0 0,0-1 0 0 0,1 1-1 0 0,0-3 1 0 0,0 0 61 0 0,3-82 1095 0 0,-8-135-1 0 0,-8 157-796 0 0,12 63-305 0 0,4 16 10 0 0,7 15 19 0 0,2-1-1 0 0,1-1 0 0 0,0 0 1 0 0,3-1-1 0 0,0-1 0 0 0,30 36 1 0 0,-1-11-333 0 0,97 86 0 0 0,-142-137 175 0 0,1 3-157 0 0,1 0 0 0 0,0 0 1 0 0,0-1-1 0 0,1 1 0 0 0,-1-1 0 0 0,0 0 1 0 0,1 0-1 0 0,-1 0 0 0 0,1 0 0 0 0,0-1 1 0 0,0 0-1 0 0,0 1 0 0 0,4-1 1 0 0,-7-1-57 0 0,-1-3 167 0 0,0 0 0 0 0,-1 0 0 0 0,1 0 0 0 0,-1-1 0 0 0,0 1 0 0 0,0 0 0 0 0,0 0 0 0 0,0 0-1 0 0,0 0 1 0 0,-1 0 0 0 0,1 1 0 0 0,-1-1 0 0 0,0 0 0 0 0,1 1 0 0 0,-4-4 0 0 0,0 2 19 0 0,0-1 0 0 0,0 1 0 0 0,0 0-1 0 0,-1 0 1 0 0,1 0 0 0 0,-12-5 0 0 0,-4 1 6 0 0,-1 0 0 0 0,0 1-1 0 0,-28-5 1 0 0,12 5-17 0 0,-56-5 0 0 0,75 11 50 0 0,0 1 0 0 0,0 1-1 0 0,1 0 1 0 0,-1 2 0 0 0,-21 4-1 0 0,24 0-227 0 0,15-6 205 0 0,1-1 1 0 0,0 0 0 0 0,-1 0 0 0 0,1 1 0 0 0,0-1-1 0 0,-1 0 1 0 0,1 0 0 0 0,0 1 0 0 0,0-1-1 0 0,-1 0 1 0 0,1 1 0 0 0,0-1 0 0 0,0 0-1 0 0,0 1 1 0 0,0-1 0 0 0,-1 1 0 0 0,1-1 0 0 0,0 0-1 0 0,0 1 1 0 0,0-1 0 0 0,0 0 0 0 0,0 1-1 0 0,0-1 1 0 0,0 1 0 0 0,0-1 0 0 0,0 0-1 0 0,0 1 1 0 0,0-1 0 0 0,0 1 0 0 0,1-1 0 0 0,-1 1-1 0 0,1-1-46 0 0,0 1-1 0 0,-1 0 0 0 0,1-1 0 0 0,0 0 1 0 0,0 1-1 0 0,0-1 0 0 0,0 0 1 0 0,0 1-1 0 0,-1-1 0 0 0,1 0 0 0 0,0 0 1 0 0,0 0-1 0 0,0 1 0 0 0,0-1 1 0 0,0 0-1 0 0,2-1 0 0 0,-2 1-89 0 0,21 3-2129 0 0,0-1 0 0 0,0-1 0 0 0,36-3 0 0 0,-20-3-85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554"/>
    </inkml:context>
    <inkml:brush xml:id="br0">
      <inkml:brushProperty name="width" value="0.05" units="cm"/>
      <inkml:brushProperty name="height" value="0.05" units="cm"/>
      <inkml:brushProperty name="color" value="#E71224"/>
    </inkml:brush>
  </inkml:definitions>
  <inkml:trace contextRef="#ctx0" brushRef="#br0">46 6 476 0 0,'-1'-1'463'0'0,"0"0"0"0"0,0 1 0 0 0,-1-1 0 0 0,1 1 0 0 0,0-1 0 0 0,0 1 0 0 0,0 0 0 0 0,-1-1 0 0 0,1 1-1 0 0,0 0 1 0 0,0 0 0 0 0,-1 0 0 0 0,1 0 0 0 0,0 0 0 0 0,0 0 0 0 0,-1 0 0 0 0,1 0 0 0 0,0 0 0 0 0,0 1 0 0 0,-1-1 0 0 0,1 0 0 0 0,0 1 0 0 0,0-1 0 0 0,0 1 0 0 0,-2 0 0 0 0,2 1-90 0 0,0-1 1 0 0,0 1 0 0 0,0-1-1 0 0,0 1 1 0 0,0 0 0 0 0,0-1 0 0 0,0 1-1 0 0,0 0 1 0 0,1-1 0 0 0,-1 1-1 0 0,1 0 1 0 0,-1 0 0 0 0,1 0 0 0 0,-1 3-1 0 0,1 6 452 0 0,0 0-1 0 0,0 0 0 0 0,1 0 1 0 0,3 15-1 0 0,1 1-61 0 0,1 0 0 0 0,0-1 1 0 0,3 0-1 0 0,0 0 0 0 0,22 43 0 0 0,-17-55-3339 0 0,-2-10-6912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894"/>
    </inkml:context>
    <inkml:brush xml:id="br0">
      <inkml:brushProperty name="width" value="0.05" units="cm"/>
      <inkml:brushProperty name="height" value="0.05" units="cm"/>
      <inkml:brushProperty name="color" value="#E71224"/>
    </inkml:brush>
  </inkml:definitions>
  <inkml:trace contextRef="#ctx0" brushRef="#br0">47 134 628 0 0,'-3'-2'521'0'0,"-27"-11"4896"0"0,29 12-4813 0 0,0 1 0 0 0,0-1 0 0 0,0 0-1 0 0,0 0 1 0 0,0 0 0 0 0,0 0 0 0 0,0 0-1 0 0,0 0 1 0 0,0 0 0 0 0,1 0 0 0 0,-1 0 0 0 0,-1-3 1551 0 0,13-10 1993 0 0,3 7-2747 0 0,2 0 0 0 0,-1 2 0 0 0,1-1 0 0 0,28-4 0 0 0,70-6 62 0 0,-78 12-798 0 0,227-30 1701 0 0,-261 33-2787 0 0,0 1 0 0 0,-1 0 0 0 0,1 0 0 0 0,-1 0 0 0 0,1 0 0 0 0,0 1 0 0 0,-1-1 0 0 0,1 0 0 0 0,-1 1 0 0 0,4 0 0 0 0,7 6-8882 0 0,-7-4 6272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409"/>
    </inkml:context>
    <inkml:brush xml:id="br0">
      <inkml:brushProperty name="width" value="0.05" units="cm"/>
      <inkml:brushProperty name="height" value="0.05" units="cm"/>
      <inkml:brushProperty name="color" value="#E71224"/>
    </inkml:brush>
  </inkml:definitions>
  <inkml:trace contextRef="#ctx0" brushRef="#br0">68 0 596 0 0,'-25'5'8597'0'0,"21"0"-7746"0"0,0-1 1 0 0,0 1-1 0 0,1 0 0 0 0,-1 0 1 0 0,1 0-1 0 0,0 0 0 0 0,1 1 1 0 0,-1-1-1 0 0,1 1 0 0 0,0 0 1 0 0,1-1-1 0 0,-1 1 1 0 0,0 9-1 0 0,0 0 32 0 0,1-1 0 0 0,0 1 0 0 0,1 0 0 0 0,3 22 0 0 0,-1-26-652 0 0,0 0 1 0 0,1-1-1 0 0,0 0 0 0 0,1 0 1 0 0,0 0-1 0 0,0 0 0 0 0,10 15 1 0 0,-10-19-119 0 0,0 0 1 0 0,0-1 0 0 0,1 1 0 0 0,-1-1-1 0 0,1 0 1 0 0,0 0 0 0 0,1-1 0 0 0,-1 1 0 0 0,1-1-1 0 0,0 0 1 0 0,0-1 0 0 0,13 6 0 0 0,-17-8-91 0 0,-1 0 0 0 0,1-1 1 0 0,0 1-1 0 0,0-1 1 0 0,0 0-1 0 0,0 1 1 0 0,0-1-1 0 0,0 0 0 0 0,0 0 1 0 0,0 0-1 0 0,0 0 1 0 0,0-1-1 0 0,0 1 1 0 0,0 0-1 0 0,0-1 0 0 0,0 1 1 0 0,-1-1-1 0 0,1 0 1 0 0,0 0-1 0 0,2-1 1 0 0,-1 0-4 0 0,-1 0 1 0 0,0 0 0 0 0,1-1-1 0 0,-1 1 1 0 0,0-1-1 0 0,0 1 1 0 0,0-1 0 0 0,0 0-1 0 0,-1 0 1 0 0,1 0 0 0 0,1-3-1 0 0,1-8 14 0 0,1 0 0 0 0,-2 0 0 0 0,0 0 0 0 0,1-19 0 0 0,-2 22-60 0 0,0 1 0 0 0,-1-1 0 0 0,-1 0 0 0 0,0 0 0 0 0,-1 0 0 0 0,0 0 0 0 0,0 0 0 0 0,-1 0 0 0 0,-1 1 0 0 0,0-1 0 0 0,0 1 0 0 0,-1-1 0 0 0,-7-12 0 0 0,-4-5-2225 0 0,10 17-4727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996"/>
    </inkml:context>
    <inkml:brush xml:id="br0">
      <inkml:brushProperty name="width" value="0.05" units="cm"/>
      <inkml:brushProperty name="height" value="0.05" units="cm"/>
      <inkml:brushProperty name="color" value="#E71224"/>
    </inkml:brush>
  </inkml:definitions>
  <inkml:trace contextRef="#ctx0" brushRef="#br0">47 348 616 0 0,'5'46'8547'0'0,"-5"-30"-2736"0"0,-1-1 3429 0 0,-9-29-8148 0 0,8 12-915 0 0,-3-6 125 0 0,1-1-1 0 0,-1 1 1 0 0,1-1 0 0 0,1 0-1 0 0,0 0 1 0 0,0 0 0 0 0,-2-19-1 0 0,-2-63 752 0 0,7 91-1037 0 0,0-13 117 0 0,1 1 0 0 0,0 0 0 0 0,1 0 0 0 0,0 0 0 0 0,1 0 0 0 0,0 0 0 0 0,0 1-1 0 0,2 0 1 0 0,-1-1 0 0 0,13-19 0 0 0,-14 25-96 0 0,1 0 0 0 0,0 1 0 0 0,0 0 0 0 0,0 0-1 0 0,0 0 1 0 0,1 0 0 0 0,0 1 0 0 0,0 0 0 0 0,0 0 0 0 0,0 0-1 0 0,1 0 1 0 0,-1 1 0 0 0,1 0 0 0 0,0 0 0 0 0,0 1 0 0 0,0 0-1 0 0,0 0 1 0 0,1 0 0 0 0,-1 0 0 0 0,0 1 0 0 0,12 0 0 0 0,-15 0-24 0 0,0 1 1 0 0,-1 0 0 0 0,1 0-1 0 0,0 1 1 0 0,-1-1 0 0 0,1 0 0 0 0,0 1-1 0 0,-1 0 1 0 0,1 0 0 0 0,-1-1 0 0 0,1 1-1 0 0,-1 1 1 0 0,1-1 0 0 0,-1 0-1 0 0,0 1 1 0 0,0-1 0 0 0,1 1 0 0 0,-1 0-1 0 0,0-1 1 0 0,-1 1 0 0 0,1 0 0 0 0,0 0-1 0 0,0 0 1 0 0,-1 1 0 0 0,1-1-1 0 0,-1 0 1 0 0,0 1 0 0 0,0-1 0 0 0,0 0-1 0 0,0 1 1 0 0,0-1 0 0 0,0 1-1 0 0,0 4 1 0 0,0 0-1 0 0,-1 0-1 0 0,0 0 0 0 0,0 0 0 0 0,-1 0 1 0 0,1 0-1 0 0,-2 0 0 0 0,1 0 0 0 0,-1 0 1 0 0,0 0-1 0 0,0 0 0 0 0,-6 11 1 0 0,-1-3-2 0 0,-1 1 0 0 0,-1-1 1 0 0,0-1-1 0 0,-1 0 1 0 0,-20 18-1 0 0,-10 11-348 0 0,42-43 324 0 0,0 1 0 0 0,0-1 0 0 0,-1 0 0 0 0,1 0 0 0 0,0 1 0 0 0,0-1 0 0 0,0 0 0 0 0,-1 1 0 0 0,1-1 0 0 0,0 0 0 0 0,0 1 0 0 0,0-1 0 0 0,0 0 0 0 0,0 1 0 0 0,0-1 0 0 0,0 0 0 0 0,0 1 0 0 0,0-1 0 0 0,0 0 0 0 0,0 1 0 0 0,0-1 0 0 0,0 0 0 0 0,0 1 0 0 0,0-1 0 0 0,0 0 0 0 0,0 1 0 0 0,0-1 0 0 0,0 0 0 0 0,1 1 0 0 0,-1-1 0 0 0,0 0 0 0 0,0 1 0 0 0,14 9-181 0 0,23 3 126 0 0,-31-12 43 0 0,46 17 248 0 0,-1 2-1 0 0,51 27 1 0 0,-95-43-782 0 0,0-1 1 0 0,1 0-1 0 0,-1 0 1 0 0,1-1-1 0 0,11 2 1 0 0,22 0-10180 0 0,-29-5 7745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6.755"/>
    </inkml:context>
    <inkml:brush xml:id="br0">
      <inkml:brushProperty name="width" value="0.05" units="cm"/>
      <inkml:brushProperty name="height" value="0.05" units="cm"/>
      <inkml:brushProperty name="color" value="#E71224"/>
    </inkml:brush>
  </inkml:definitions>
  <inkml:trace contextRef="#ctx0" brushRef="#br0">269 226 868 0 0,'0'0'1436'0'0,"-13"22"7588"0"0,9-6-4667 0 0,-13 28 1 0 0,4-10-621 0 0,-5 1 3380 0 0,16-40-6660 0 0,0 1-316 0 0,0 0-1 0 0,0 1 1 0 0,0-1 0 0 0,1 0 0 0 0,-1 0 0 0 0,1-1 0 0 0,0 1 0 0 0,1 0 0 0 0,-1-8 0 0 0,1-75-137 0 0,0 39-4 0 0,-1-1 0 0 0,-8-54 0 0 0,8 69 0 0 0,1 33 0 0 0,0 1 0 0 0,0 0 0 0 0,0 0 0 0 0,0 0 0 0 0,0 0 0 0 0,0 0 0 0 0,1 0 0 0 0,-1-1 0 0 0,0 1 0 0 0,0 0 0 0 0,0 0 0 0 0,0 0 0 0 0,0 0 0 0 0,0 0 0 0 0,1 0 0 0 0,-1 0 0 0 0,0 0 0 0 0,0 0 0 0 0,0-1 0 0 0,0 1 0 0 0,1 0 0 0 0,-1 0 0 0 0,0 0 0 0 0,0 0 0 0 0,0 0 0 0 0,0 0 0 0 0,1 0 0 0 0,-1 0 0 0 0,0 0 0 0 0,0 0 0 0 0,0 0 0 0 0,0 0 0 0 0,0 0 0 0 0,1 0 0 0 0,-1 1 0 0 0,0-1 0 0 0,0 0 0 0 0,0 0 0 0 0,0 0 0 0 0,1 0 0 0 0,-1 0 0 0 0,0 0 0 0 0,0 0 0 0 0,0 0 0 0 0,0 0 0 0 0,0 1 0 0 0,0-1 0 0 0,0 0 0 0 0,1 0 0 0 0,-1 0 0 0 0,0 0 0 0 0,0 0 0 0 0,0 1 0 0 0,8 5 0 0 0,-8-6 0 0 0,7 8 0 0 0,0 1 0 0 0,0 0 0 0 0,-1 0 0 0 0,8 14 0 0 0,1 3 0 0 0,9 8-6 0 0,1 0-1 0 0,43 44 1 0 0,-50-60-10 0 0,1-1 0 0 0,1 0 0 0 0,0-2 0 0 0,1 0 0 0 0,33 16 0 0 0,-52-30-64 0 0,0 0 1 0 0,-1 0-1 0 0,1 0 0 0 0,1-1 0 0 0,-1 1 0 0 0,0-1 0 0 0,0 1 1 0 0,0-1-1 0 0,0 0 0 0 0,0 0 0 0 0,0 1 0 0 0,3-2 0 0 0,-3 1-48 0 0,1-2-63 0 0,-3 2 183 0 0,0 0-1 0 0,1 0 0 0 0,-1-1 0 0 0,0 1 0 0 0,1 0 0 0 0,-1 0 1 0 0,0 0-1 0 0,0 0 0 0 0,1 0 0 0 0,-1 0 0 0 0,0-1 1 0 0,0 1-1 0 0,1 0 0 0 0,-1 0 0 0 0,0 0 0 0 0,0 0 0 0 0,0-1 1 0 0,0 1-1 0 0,1 0 0 0 0,-1 0 0 0 0,0-1 0 0 0,0 1 0 0 0,0 0 1 0 0,0 0-1 0 0,0-1 0 0 0,1 1 0 0 0,-1 0 0 0 0,0 0 0 0 0,0-1 1 0 0,0 1-1 0 0,0 0 0 0 0,0-1 0 0 0,0 1 0 0 0,0 0 0 0 0,0 0 1 0 0,0-1-1 0 0,0 1 0 0 0,0 0 0 0 0,0 0 0 0 0,0-1 0 0 0,-1 1 1 0 0,1 0-1 0 0,0-1 0 0 0,0 1 0 0 0,-2-3-11 0 0,1 0 0 0 0,-1 1 0 0 0,0-1 0 0 0,0 1 0 0 0,-1 0-1 0 0,1-1 1 0 0,0 1 0 0 0,-1 0 0 0 0,1 0 0 0 0,-1 1 0 0 0,0-1 0 0 0,0 0 0 0 0,1 1-1 0 0,-1 0 1 0 0,0 0 0 0 0,-5-2 0 0 0,-8-1-37 0 0,-30-6 1 0 0,37 8 43 0 0,-30-4-31 0 0,-1 1 1 0 0,0 1-1 0 0,0 3 1 0 0,0 1-1 0 0,0 2 0 0 0,0 2 1 0 0,1 1-1 0 0,-71 20 0 0 0,109-25-3 0 0,1-1-1 0 0,0 1 0 0 0,-1 0 0 0 0,1 0 0 0 0,-1 0 0 0 0,1 1 0 0 0,0-1 0 0 0,-1 0 1 0 0,1 0-1 0 0,0 0 0 0 0,-1 0 0 0 0,1 0 0 0 0,0 0 0 0 0,-1 0 0 0 0,1 1 0 0 0,0-1 1 0 0,-1 0-1 0 0,1 0 0 0 0,0 0 0 0 0,-1 1 0 0 0,1-1 0 0 0,0 0 0 0 0,0 1 0 0 0,-1-1 0 0 0,1 0 1 0 0,0 0-1 0 0,0 1 0 0 0,0-1 0 0 0,0 0 0 0 0,-1 1 0 0 0,1-1 0 0 0,0 0 0 0 0,0 1 1 0 0,0-1-1 0 0,0 0 0 0 0,0 1 0 0 0,0-1 0 0 0,0 1 0 0 0,0-1 0 0 0,0 1 0 0 0,15 8-1158 0 0,31 3-1706 0 0,24 1-4016 0 0,-33-9 4009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452"/>
    </inkml:context>
    <inkml:brush xml:id="br0">
      <inkml:brushProperty name="width" value="0.05" units="cm"/>
      <inkml:brushProperty name="height" value="0.05" units="cm"/>
      <inkml:brushProperty name="color" value="#E71224"/>
    </inkml:brush>
  </inkml:definitions>
  <inkml:trace contextRef="#ctx0" brushRef="#br0">432 43 624 0 0,'-5'-4'913'0'0,"0"0"1"0"0,0 0-1 0 0,0 0 1 0 0,0 0-1 0 0,-1 1 1 0 0,1 0-1 0 0,-1 0 0 0 0,0 0 1 0 0,0 1-1 0 0,0 0 1 0 0,0 0-1 0 0,-10-1 1 0 0,10 2-273 0 0,-1 1 0 0 0,0 0 1 0 0,0 0-1 0 0,1 1 1 0 0,-1 0-1 0 0,0 0 1 0 0,-10 3-1 0 0,-16 6 1133 0 0,1 2 0 0 0,-49 24 0 0 0,66-28-1080 0 0,1 1 0 0 0,0 0 0 0 0,0 1 0 0 0,1 0-1 0 0,0 1 1 0 0,1 0 0 0 0,-15 18 0 0 0,25-27-651 0 0,0 1-1 0 0,0-1 0 0 0,1 0 1 0 0,-1 0-1 0 0,1 1 1 0 0,0-1-1 0 0,0 1 0 0 0,0-1 1 0 0,0 1-1 0 0,0 0 1 0 0,0-1-1 0 0,1 1 0 0 0,-1 0 1 0 0,1 0-1 0 0,0-1 1 0 0,0 1-1 0 0,0 0 0 0 0,0 0 1 0 0,1 4-1 0 0,1-3 69 0 0,-1-1 1 0 0,0 1-1 0 0,1-1 0 0 0,0 1 0 0 0,0-1 0 0 0,0 0 1 0 0,1 0-1 0 0,-1 0 0 0 0,0 0 0 0 0,1 0 0 0 0,0 0 0 0 0,5 3 1 0 0,3 2 134 0 0,0-1 0 0 0,0-1 1 0 0,1 1-1 0 0,0-2 0 0 0,0 0 0 0 0,1 0 1 0 0,14 3-1 0 0,-11-5-959 0 0,-1 0 1 0 0,1-1-1 0 0,0 0 0 0 0,0-1 1 0 0,0-1-1 0 0,0-1 0 0 0,22-3 1 0 0,-27 2 127 0 0,0-1-1 0 0,0 0 1 0 0,0 0 0 0 0,-1-1 0 0 0,1-1 0 0 0,-1 0-1 0 0,0 0 1 0 0,0-1 0 0 0,-1 0 0 0 0,18-15 0 0 0,-4 0-1781 0 0,28-34 0 0 0,-24 19 3284 0 0,-27 36-772 0 0,0-1 0 0 0,0 1 1 0 0,0 0-1 0 0,0 0 0 0 0,0 0 0 0 0,0-1 0 0 0,1 1 1 0 0,-1 0-1 0 0,0 0 0 0 0,0 0 0 0 0,0 0 0 0 0,0-1 1 0 0,1 1-1 0 0,-1 0 0 0 0,0 0 0 0 0,0 0 0 0 0,1 0 1 0 0,-1 0-1 0 0,0 0 0 0 0,0-1 0 0 0,0 1 1 0 0,1 0-1 0 0,-1 0 0 0 0,0 0 0 0 0,0 0 0 0 0,1 0 1 0 0,-1 0-1 0 0,0 0 0 0 0,0 0 0 0 0,1 0 0 0 0,-1 0 1 0 0,0 0-1 0 0,1 1 0 0 0,6 6 2533 0 0,9 23-1037 0 0,-6-11-472 0 0,-4-9-1319 0 0,1-2 0 0 0,0 1 0 0 0,12 11 1 0 0,-15-17-1368 0 0,1 1 1 0 0,-1-1 0 0 0,1 0 0 0 0,-1 0-1 0 0,9 3 1 0 0,-3-3-1502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793"/>
    </inkml:context>
    <inkml:brush xml:id="br0">
      <inkml:brushProperty name="width" value="0.05" units="cm"/>
      <inkml:brushProperty name="height" value="0.05" units="cm"/>
      <inkml:brushProperty name="color" value="#E71224"/>
    </inkml:brush>
  </inkml:definitions>
  <inkml:trace contextRef="#ctx0" brushRef="#br0">187 285 688 0 0,'-29'-51'4367'0'0,"-65"-82"0"0"0,80 115-2922 0 0,6 9 287 0 0,0-1 1 0 0,0 0-1 0 0,1-1 1 0 0,-10-19-1 0 0,17 30-1629 0 0,0 0-1 0 0,0 0 1 0 0,-1-1-1 0 0,1 1 1 0 0,0 0 0 0 0,0-1-1 0 0,0 1 1 0 0,0 0-1 0 0,0-1 1 0 0,0 1-1 0 0,0-1 1 0 0,-1 1-1 0 0,1 0 1 0 0,0-1 0 0 0,0 1-1 0 0,0 0 1 0 0,0-1-1 0 0,1 1 1 0 0,-1 0-1 0 0,0-1 1 0 0,0 1 0 0 0,0 0-1 0 0,0-1 1 0 0,0 1-1 0 0,0-1 1 0 0,0 1-1 0 0,1 0 1 0 0,-1 0-1 0 0,0-1 1 0 0,0 1 0 0 0,0 0-1 0 0,1-1 1 0 0,-1 1-1 0 0,0 0 1 0 0,1 0-1 0 0,-1-1 1 0 0,0 1 0 0 0,1 0-1 0 0,16 0 1707 0 0,16 12-809 0 0,-8 2-1722 0 0,-1 1 0 0 0,0 1 0 0 0,-1 1 0 0 0,22 22 0 0 0,26 18-6399 0 0,-39-34 4447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4.687"/>
    </inkml:context>
    <inkml:brush xml:id="br0">
      <inkml:brushProperty name="width" value="0.05" units="cm"/>
      <inkml:brushProperty name="height" value="0.05" units="cm"/>
    </inkml:brush>
  </inkml:definitions>
  <inkml:trace contextRef="#ctx0" brushRef="#br0">6 0 12065 0 0,'-6'2'17673'0'0,"10"11"-17192"0"0,1-1-1 0 0,0 0 1 0 0,1 0 0 0 0,7 12-1 0 0,4 9 146 0 0,58 141-626 0 0,-3-4 0 0 0,-71-168 0 0 0,0 1 0 0 0,1-1 0 0 0,-1 0 0 0 0,0 1 0 0 0,1-1 0 0 0,-1 0 0 0 0,1 0 0 0 0,-1 0 0 0 0,1 0 0 0 0,0 0 0 0 0,0 0 0 0 0,0-1 0 0 0,0 1 0 0 0,5 2 0 0 0,-6-4 0 0 0,1 1 0 0 0,0-1 0 0 0,0 0 0 0 0,0 0 0 0 0,-1 0 0 0 0,1 0 0 0 0,0 0 0 0 0,0 0 0 0 0,0 0 0 0 0,-1-1 0 0 0,1 1 0 0 0,0-1 0 0 0,0 1 0 0 0,-1-1 0 0 0,1 0 0 0 0,-1 0 0 0 0,1 1 0 0 0,0-1 0 0 0,-1 0 0 0 0,0 0 0 0 0,1-1 0 0 0,1 0 0 0 0,19-18 0 0 0,-1-2 0 0 0,0 0 0 0 0,-2-1 0 0 0,-1-1 0 0 0,17-28 0 0 0,-23 35 0 0 0,96-174 0 0 0,-78 132 0 0 0,-29 56 68 0 0,10-12-1047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4.881"/>
    </inkml:context>
    <inkml:brush xml:id="br0">
      <inkml:brushProperty name="width" value="0.05" units="cm"/>
      <inkml:brushProperty name="height" value="0.05" units="cm"/>
    </inkml:brush>
  </inkml:definitions>
  <inkml:trace contextRef="#ctx0" brushRef="#br0">202 1 900 0 0,'-45'16'7066'0'0,"36"-14"-5807"0"0,0 0 0 0 0,1 1 0 0 0,0 0 1 0 0,0 1-1 0 0,0 0 0 0 0,-10 6 0 0 0,17-9-1073 0 0,0 0 1 0 0,0 1-1 0 0,0-1 0 0 0,0 0 0 0 0,0 0 1 0 0,0 1-1 0 0,1-1 0 0 0,-1 0 0 0 0,0 1 1 0 0,1-1-1 0 0,-1 1 0 0 0,1-1 0 0 0,-1 1 1 0 0,1-1-1 0 0,0 1 0 0 0,0 0 0 0 0,0-1 1 0 0,-1 1-1 0 0,1-1 0 0 0,1 1 0 0 0,-1-1 1 0 0,0 1-1 0 0,0 0 0 0 0,1-1 0 0 0,-1 1 1 0 0,1 2-1 0 0,2 4 221 0 0,1 1 0 0 0,0-1 0 0 0,6 11 0 0 0,-8-16-315 0 0,87 128 2181 0 0,-64-96-2018 0 0,-8-13-66 0 0,-1 0-17 0 0,0 0 0 0 0,-1 0 0 0 0,-1 2 0 0 0,-1 0 0 0 0,14 37 0 0 0,-27-59-165 0 0,1-1 0 0 0,-1 1 0 0 0,1-1 1 0 0,-1 1-1 0 0,0-1 0 0 0,1 1 0 0 0,-1-1 1 0 0,0 1-1 0 0,0-1 0 0 0,0 1 0 0 0,0-1 0 0 0,-1 1 1 0 0,1-1-1 0 0,0 0 0 0 0,-1 1 0 0 0,1-1 0 0 0,0 1 1 0 0,-1-1-1 0 0,0 1 0 0 0,1-1 0 0 0,-1 0 1 0 0,0 0-1 0 0,-1 3 0 0 0,0-3 3 0 0,0 1 0 0 0,0-1 1 0 0,0 0-1 0 0,0 1 0 0 0,-1-1 0 0 0,1 0 1 0 0,0 0-1 0 0,0 0 0 0 0,-1-1 0 0 0,1 1 1 0 0,-1-1-1 0 0,1 1 0 0 0,-3-1 1 0 0,-8 1-16 0 0,-1-1 1 0 0,1-1 0 0 0,0 0 0 0 0,-14-3 0 0 0,-2-1-546 0 0,-52-18 1 0 0,72 20 187 0 0,-1 0 0 0 0,1-1 0 0 0,0-1 0 0 0,0 1 1 0 0,1-2-1 0 0,0 1 0 0 0,0-1 0 0 0,0 0 1 0 0,-9-10-1 0 0,16 15-57 0 0,0-1 0 0 0,0 1 0 0 0,0-1 0 0 0,0 0 0 0 0,0 1 0 0 0,0-1 0 0 0,0 0 0 0 0,1 0 0 0 0,-1 0 0 0 0,1 1 0 0 0,-1-1 0 0 0,1 0 0 0 0,0 0 0 0 0,0 0 0 0 0,-1 0 0 0 0,1 0 0 0 0,1 0 0 0 0,-1-3 0 0 0,6-10-2136 0 0</inkml:trace>
  <inkml:trace contextRef="#ctx0" brushRef="#br0" timeOffset="1">513 59 560 0 0,'11'-10'1693'0'0,"2"-3"8676"0"0,0 69-3922 0 0,-9-27-5385 0 0,10 52 1957 0 0,4 133 0 0 0,-18-206-4350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237"/>
    </inkml:context>
    <inkml:brush xml:id="br0">
      <inkml:brushProperty name="width" value="0.05" units="cm"/>
      <inkml:brushProperty name="height" value="0.05" units="cm"/>
      <inkml:brushProperty name="color" value="#E71224"/>
    </inkml:brush>
  </inkml:definitions>
  <inkml:trace contextRef="#ctx0" brushRef="#br0">267 49 296 0 0,'-19'-2'3425'0'0,"10"1"1236"0"0,-6 0-1478 0 0,-1 0-1 0 0,1 1 1 0 0,0 1 0 0 0,-20 3-1 0 0,27-2-2418 0 0,0 0 0 0 0,0 1-1 0 0,0-1 1 0 0,0 2-1 0 0,1-1 1 0 0,-9 6 0 0 0,9-5-504 0 0,1 1 1 0 0,0-1-1 0 0,0 1 1 0 0,0 1-1 0 0,1-1 1 0 0,0 1-1 0 0,0 0 1 0 0,0 0-1 0 0,1 1 1 0 0,0 0-1 0 0,-5 10 1 0 0,1 7-261 0 0,8-18 0 0 0,-1-4 0 0 0,1 0 0 0 0,-1 0 0 0 0,1 0 0 0 0,-1 0 0 0 0,1-1 0 0 0,0 1 0 0 0,0 0 0 0 0,0 0 0 0 0,0 0 0 0 0,0 0 0 0 0,0 0 0 0 0,1 0 0 0 0,-1 0 0 0 0,1 0 0 0 0,-1 0 0 0 0,2 2 0 0 0,1 4 0 0 0,-1-4 0 0 0,0 1 0 0 0,0-1 0 0 0,0 0 0 0 0,1 0 0 0 0,-1 0 0 0 0,1 0 0 0 0,0 0 0 0 0,1-1 0 0 0,-1 1 0 0 0,0-1 0 0 0,1 0 0 0 0,0 0 0 0 0,0 0 0 0 0,0 0 0 0 0,0-1 0 0 0,0 0 0 0 0,0 0 0 0 0,1 0 0 0 0,-1 0 0 0 0,1-1 0 0 0,0 1 0 0 0,-1-1 0 0 0,6 0 0 0 0,-1 1 0 0 0,1 0 0 0 0,-1-2 0 0 0,0 1 0 0 0,1-1 0 0 0,-1 0 0 0 0,0-1 0 0 0,1 0 0 0 0,-1 0 0 0 0,0-1 0 0 0,17-6 0 0 0,-21 6 0 0 0,-1 0 0 0 0,-1 0 0 0 0,1-1 0 0 0,0 1 0 0 0,-1-1 0 0 0,1 1 0 0 0,-1-1 0 0 0,0-1 0 0 0,1 1 0 0 0,-2 0 0 0 0,1-1 0 0 0,0 1 0 0 0,-1-1 0 0 0,1 0 0 0 0,-1 0 0 0 0,0 0 0 0 0,-1 0 0 0 0,1 0 0 0 0,-1 0 0 0 0,1 0 0 0 0,-1-1 0 0 0,0 1 0 0 0,-1-1 0 0 0,1 1 0 0 0,-1 0 0 0 0,0-1 0 0 0,0 1 0 0 0,0-1 0 0 0,-1 1 0 0 0,0-1 0 0 0,0 1 0 0 0,0 0 0 0 0,0-1 0 0 0,0 1 0 0 0,-1 0 0 0 0,0 0 0 0 0,0 0 0 0 0,0 0 0 0 0,-5-6 0 0 0,-2-2-45 0 0,0 1 0 0 0,-1 0 0 0 0,0 1-1 0 0,0 0 1 0 0,-1 0 0 0 0,-1 1 0 0 0,0 1 0 0 0,0 0 0 0 0,0 1-1 0 0,-1 0 1 0 0,0 1 0 0 0,-1 0 0 0 0,1 1 0 0 0,-21-5 0 0 0,17 10-3009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564"/>
    </inkml:context>
    <inkml:brush xml:id="br0">
      <inkml:brushProperty name="width" value="0.05" units="cm"/>
      <inkml:brushProperty name="height" value="0.05" units="cm"/>
      <inkml:brushProperty name="color" value="#E71224"/>
    </inkml:brush>
  </inkml:definitions>
  <inkml:trace contextRef="#ctx0" brushRef="#br0">72 233 344 0 0,'-40'-134'7815'0'0,"9"46"7040"0"0,31 87-14811 0 0,0 1 0 0 0,0 0-1 0 0,0-1 1 0 0,0 1 0 0 0,0 0-1 0 0,0-1 1 0 0,0 1 0 0 0,0 0-1 0 0,0-1 1 0 0,0 1 0 0 0,0 0 0 0 0,0-1-1 0 0,0 1 1 0 0,0 0 0 0 0,0-1-1 0 0,1 1 1 0 0,-1 0 0 0 0,0 0-1 0 0,0-1 1 0 0,0 1 0 0 0,0 0 0 0 0,1 0-1 0 0,-1-1 1 0 0,0 1 0 0 0,0 0-1 0 0,0 0 1 0 0,1-1 0 0 0,-1 1-1 0 0,0 0 1 0 0,1 0 0 0 0,0-1-97 0 0,-1 1-1 0 0,1 0 1 0 0,0 0-1 0 0,0 0 1 0 0,-1 0 0 0 0,1 0-1 0 0,0 0 1 0 0,0 0 0 0 0,0 0-1 0 0,-1 0 1 0 0,1 0-1 0 0,0 0 1 0 0,0 1 0 0 0,-1-1-1 0 0,1 0 1 0 0,0 1 0 0 0,0-1-1 0 0,-1 0 1 0 0,2 1-1 0 0,75 48-7780 0 0,-48-29 5180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913"/>
    </inkml:context>
    <inkml:brush xml:id="br0">
      <inkml:brushProperty name="width" value="0.05" units="cm"/>
      <inkml:brushProperty name="height" value="0.05" units="cm"/>
      <inkml:brushProperty name="color" value="#E71224"/>
    </inkml:brush>
  </inkml:definitions>
  <inkml:trace contextRef="#ctx0" brushRef="#br0">147 151 8485 0 0,'-20'56'11637'0'0,"0"-1"-5910"0"0,-44 126 499 0 0,52-144-5534 0 0,7-28-692 0 0,5-9 0 0 0,0 0 0 0 0,0 1 0 0 0,0-1 0 0 0,0 0 0 0 0,0 0 0 0 0,0 0 0 0 0,-1 1 0 0 0,1-1 0 0 0,0 0 0 0 0,0 0 0 0 0,0 0 0 0 0,0 0 0 0 0,0 0 0 0 0,-1 1 0 0 0,1-1 0 0 0,0 0 0 0 0,0 0 0 0 0,0 0 0 0 0,-1 0 0 0 0,1 0 0 0 0,0 0 0 0 0,0 0 0 0 0,-1 0 0 0 0,1 0 0 0 0,0 0 0 0 0,0 0 0 0 0,0 0 0 0 0,-1 0 0 0 0,1 0 0 0 0,0 0 0 0 0,0 0 0 0 0,0 0 0 0 0,-1 0 0 0 0,1 0 0 0 0,0 0 0 0 0,-12-9 0 0 0,7 2 0 0 0,4 6 0 0 0,1 0 0 0 0,0 0 0 0 0,-1 0 0 0 0,1 0 0 0 0,0 0 0 0 0,0 0 0 0 0,0 0 0 0 0,0 0 0 0 0,0 0 0 0 0,0 0 0 0 0,0 0 0 0 0,0 0 0 0 0,0 0 0 0 0,0 0 0 0 0,0 1 0 0 0,1-1 0 0 0,-1 0 0 0 0,0 0 0 0 0,1 0 0 0 0,-1 0 0 0 0,1 0 0 0 0,-1 0 0 0 0,1 1 0 0 0,-1-1 0 0 0,1 0 0 0 0,0-1 0 0 0,0 1 0 0 0,7-1 0 0 0,-3 2 0 0 0,1 0 0 0 0,-1 0 0 0 0,1 1 0 0 0,-1 0 0 0 0,1 0 0 0 0,-1 1 0 0 0,0-1 0 0 0,0 1 0 0 0,6 3 0 0 0,51 27 0 0 0,-38-18 0 0 0,15 6 0 0 0,74 26 0 0 0,-94-39 0 0 0,1-2 0 0 0,-1 0 0 0 0,1-2 0 0 0,0 0 0 0 0,1-1 0 0 0,22 0 0 0 0,-38-2 0 0 0,1-1 0 0 0,0 1 0 0 0,-1-1 0 0 0,1-1 0 0 0,-1 1 0 0 0,1-1 0 0 0,-1 1 0 0 0,0-1 0 0 0,0-1 0 0 0,1 1 0 0 0,-2-1 0 0 0,1 0 0 0 0,0 0 0 0 0,-1-1 0 0 0,9-7 0 0 0,-7 5 0 0 0,-1-1 0 0 0,0 0 0 0 0,0 0 0 0 0,-1-1 0 0 0,1 0 0 0 0,-2 0 0 0 0,1 0 0 0 0,-1 0 0 0 0,3-14 0 0 0,0 2 0 0 0,-2-1 0 0 0,0 0 0 0 0,-1 0 0 0 0,-2 0 0 0 0,0 0 0 0 0,-1 0 0 0 0,-1 0 0 0 0,-1 0 0 0 0,-1 0 0 0 0,0 0 0 0 0,-2 0 0 0 0,-1 1 0 0 0,0 0 0 0 0,-1 0 0 0 0,-1 0 0 0 0,-1 1 0 0 0,-13-20 0 0 0,17 30-750 0 0,0 1 0 0 0,-1-1 0 0 0,0 1 1 0 0,0 0-1 0 0,-1 0 0 0 0,0 0 0 0 0,0 1 0 0 0,-13-9 0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1.389"/>
    </inkml:context>
    <inkml:brush xml:id="br0">
      <inkml:brushProperty name="width" value="0.05" units="cm"/>
      <inkml:brushProperty name="height" value="0.05" units="cm"/>
      <inkml:brushProperty name="color" value="#E71224"/>
    </inkml:brush>
  </inkml:definitions>
  <inkml:trace contextRef="#ctx0" brushRef="#br0">193 15 488 0 0,'0'0'936'0'0,"-16"-14"7895"0"0,9 15-8154 0 0,-1 0 1 0 0,1 0-1 0 0,-1 1 0 0 0,1 0 1 0 0,0 0-1 0 0,0 1 0 0 0,0 0 1 0 0,0 0-1 0 0,1 1 0 0 0,-1-1 1 0 0,1 2-1 0 0,-11 7 0 0 0,9-5-328 0 0,1-1 0 0 0,-1 1 0 0 0,1 1 0 0 0,1-1 0 0 0,-1 1 0 0 0,1 1 0 0 0,1-1 0 0 0,0 1 0 0 0,-5 10 0 0 0,8-16-273 0 0,1-1 0 0 0,0 1 0 0 0,1-1 0 0 0,-1 1 0 0 0,0-1 0 0 0,1 1 0 0 0,-1 0 0 0 0,1 0 1 0 0,0-1-1 0 0,0 1 0 0 0,0 0 0 0 0,0-1 0 0 0,1 1 0 0 0,-1 0 0 0 0,1-1 0 0 0,-1 1 0 0 0,1 0 0 0 0,0-1 0 0 0,0 1 0 0 0,0-1 0 0 0,1 0 0 0 0,-1 1 0 0 0,0-1 0 0 0,1 0 0 0 0,0 1 0 0 0,-1-1 1 0 0,1 0-1 0 0,0 0 0 0 0,0-1 0 0 0,0 1 0 0 0,0 0 0 0 0,1-1 0 0 0,-1 1 0 0 0,0-1 0 0 0,1 0 0 0 0,-1 1 0 0 0,4 0 0 0 0,2 1 51 0 0,0 0-1 0 0,0 0 1 0 0,1-1-1 0 0,-1 0 0 0 0,1-1 1 0 0,0 1-1 0 0,0-2 1 0 0,-1 1-1 0 0,1-1 1 0 0,9-1-1 0 0,-16 0-310 0 0,0 1-158 0 0,16-2-904 0 0,13-2-8454 0 0,-22 3 7066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210"/>
    </inkml:context>
    <inkml:brush xml:id="br0">
      <inkml:brushProperty name="width" value="0.05" units="cm"/>
      <inkml:brushProperty name="height" value="0.05" units="cm"/>
      <inkml:brushProperty name="color" value="#E71224"/>
    </inkml:brush>
  </inkml:definitions>
  <inkml:trace contextRef="#ctx0" brushRef="#br0">205 27 524 0 0,'0'0'882'0'0,"-18"-16"9414"0"0,15 14-9628 0 0,0 0 0 0 0,0 1 1 0 0,0 0-1 0 0,0 0 0 0 0,-1 0 0 0 0,1 0 1 0 0,0 0-1 0 0,-1 1 0 0 0,1-1 1 0 0,0 1-1 0 0,-6 0 0 0 0,3 1-198 0 0,1-1 0 0 0,-1 1 0 0 0,0 1 0 0 0,1-1 0 0 0,-1 1-1 0 0,-7 3 1 0 0,6-2-257 0 0,0 1-1 0 0,0-1 1 0 0,1 1 0 0 0,-1 1-1 0 0,1 0 1 0 0,0-1 0 0 0,0 2-1 0 0,1-1 1 0 0,-1 1-1 0 0,-5 8 1 0 0,8-10-127 0 0,1 0-1 0 0,-1 0 1 0 0,1 1-1 0 0,0-1 1 0 0,0 1-1 0 0,0-1 1 0 0,1 1-1 0 0,0 0 1 0 0,0 0-1 0 0,0-1 1 0 0,0 1-1 0 0,1 0 1 0 0,0 0-1 0 0,0 0 1 0 0,0 0-1 0 0,1 6 1 0 0,0-7-41 0 0,1 0 1 0 0,-1 0 0 0 0,1 0-1 0 0,-1 0 1 0 0,1 0-1 0 0,0 0 1 0 0,1 0 0 0 0,-1-1-1 0 0,1 1 1 0 0,-1-1-1 0 0,1 0 1 0 0,0 0 0 0 0,0 0-1 0 0,0 0 1 0 0,1 0-1 0 0,-1-1 1 0 0,1 1 0 0 0,6 2-1 0 0,-1-1 22 0 0,-1 0 0 0 0,1 0 0 0 0,0-1 0 0 0,0-1-1 0 0,0 1 1 0 0,0-2 0 0 0,17 2 0 0 0,-22-2-56 0 0,1-1 0 0 0,-1 0 0 0 0,0 0 0 0 0,0-1-1 0 0,0 1 1 0 0,0-1 0 0 0,0 0 0 0 0,0 0 0 0 0,0 0 0 0 0,-1-1 0 0 0,1 1 0 0 0,0-1 0 0 0,-1 0 0 0 0,1 0 0 0 0,-1 0 0 0 0,1-1 0 0 0,-1 1 0 0 0,0-1-1 0 0,0 0 1 0 0,3-3 0 0 0,-5 4-20 0 0,1-1-1 0 0,-1 1 1 0 0,0 0 0 0 0,0-1-1 0 0,-1 1 1 0 0,1-1 0 0 0,0 1-1 0 0,-1-1 1 0 0,1 1-1 0 0,-1-1 1 0 0,0 1 0 0 0,0-1-1 0 0,0 1 1 0 0,0-1-1 0 0,-1 1 1 0 0,1-1 0 0 0,-1 1-1 0 0,1-1 1 0 0,-1 1-1 0 0,0-1 1 0 0,0 1 0 0 0,0 0-1 0 0,0-1 1 0 0,-2-2-1 0 0,-2-3-48 0 0,1 1-1 0 0,-1 0 0 0 0,0 0 1 0 0,-1 0-1 0 0,-11-10 1 0 0,5 6-405 0 0,-1 2 0 0 0,-17-11 0 0 0,24 16-384 0 0,0 1-1 0 0,-1 0 1 0 0,1 0 0 0 0,-8-2-1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827"/>
    </inkml:context>
    <inkml:brush xml:id="br0">
      <inkml:brushProperty name="width" value="0.05" units="cm"/>
      <inkml:brushProperty name="height" value="0.05" units="cm"/>
      <inkml:brushProperty name="color" value="#E71224"/>
    </inkml:brush>
  </inkml:definitions>
  <inkml:trace contextRef="#ctx0" brushRef="#br0">1 176 780 0 0,'6'34'7302'0'0,"0"10"8626"0"0,-7-49-15368 0 0,-2-8-304 0 0,0 0-1 0 0,0 0 1 0 0,2 0 0 0 0,0-1-1 0 0,0 1 1 0 0,1-1 0 0 0,1 1-1 0 0,0-1 1 0 0,1 1-1 0 0,0 0 1 0 0,1 0 0 0 0,1 0-1 0 0,0 0 1 0 0,0 0-1 0 0,13-22 1 0 0,-17 34-241 0 0,1 0 0 0 0,0 0 1 0 0,-1 0-1 0 0,1 0 0 0 0,0 0 0 0 0,0 0 1 0 0,0 0-1 0 0,0 0 0 0 0,0 0 1 0 0,0 0-1 0 0,0 0 0 0 0,0 0 0 0 0,0 1 1 0 0,0-1-1 0 0,0 1 0 0 0,2-2 0 0 0,-2 2-8 0 0,-1 0 0 0 0,1 0 0 0 0,-1 0-1 0 0,1 0 1 0 0,0 0 0 0 0,-1 0 0 0 0,1 1-1 0 0,-1-1 1 0 0,1 0 0 0 0,-1 0 0 0 0,1 0 0 0 0,-1 1-1 0 0,1-1 1 0 0,-1 0 0 0 0,1 1 0 0 0,-1-1-1 0 0,1 0 1 0 0,-1 1 0 0 0,1-1 0 0 0,-1 0 0 0 0,0 1-1 0 0,1-1 1 0 0,-1 1 0 0 0,0-1 0 0 0,1 1-1 0 0,0 2-39 0 0,0-1-1 0 0,0 0 1 0 0,0 1-1 0 0,0-1 1 0 0,0 1-1 0 0,0-1 0 0 0,-1 1 1 0 0,0 0-1 0 0,1-1 1 0 0,-1 1-1 0 0,0-1 1 0 0,0 1-1 0 0,0 0 1 0 0,-1 2-1 0 0,-1 1-35 0 0,0 0 1 0 0,-1 0-1 0 0,0 0 1 0 0,0 0-1 0 0,0-1 0 0 0,0 1 1 0 0,-1-1-1 0 0,-5 6 1 0 0,-2 3-219 0 0,11-13 206 0 0,0 4 29 0 0,1 0 0 0 0,0 0 0 0 0,0 0 0 0 0,1 0 0 0 0,-1 0 0 0 0,1-1 0 0 0,0 1 1 0 0,0 0-1 0 0,6 7 0 0 0,31 42-110 0 0,-29-42 116 0 0,-8-10-61 0 0,-1 1-1 0 0,1-1 0 0 0,1 0 0 0 0,-1 1 0 0 0,0-1 1 0 0,0 0-1 0 0,1-1 0 0 0,0 1 0 0 0,-1 0 0 0 0,1-1 1 0 0,0 1-1 0 0,-1-1 0 0 0,1 0 0 0 0,0 0 0 0 0,0 0 0 0 0,6 1 1 0 0,-6-2-947 0 0,1 0 1 0 0,0 0 0 0 0,0 0-1 0 0,0-1 1 0 0,0 1 0 0 0,-1-1 0 0 0,1 0-1 0 0,5-2 1 0 0,1-1-1614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200"/>
    </inkml:context>
    <inkml:brush xml:id="br0">
      <inkml:brushProperty name="width" value="0.05" units="cm"/>
      <inkml:brushProperty name="height" value="0.05" units="cm"/>
      <inkml:brushProperty name="color" value="#E71224"/>
    </inkml:brush>
  </inkml:definitions>
  <inkml:trace contextRef="#ctx0" brushRef="#br0">22 1 988 0 0,'-21'0'20012'0'0,"20"11"-21032"0"0,2 52 5125 0 0,1-41-3565 0 0,0 0 1 0 0,7 27-1 0 0,-9-45-832 0 0,4 13-1088 0 0,-3-17 1087 0 0,-1 1 1 0 0,0-1-1 0 0,0 1 1 0 0,0-1-1 0 0,1 1 1 0 0,-1-1-1 0 0,0 1 1 0 0,1-1-1 0 0,-1 0 1 0 0,0 1 0 0 0,1-1-1 0 0,-1 1 1 0 0,1-1-1 0 0,-1 0 1 0 0,0 0-1 0 0,1 1 1 0 0,-1-1-1 0 0,1 0 1 0 0,-1 0-1 0 0,1 1 1 0 0,-1-1-1 0 0,1 0 1 0 0,-1 0-1 0 0,1 0 1 0 0,-1 0 0 0 0,1 0-1 0 0,-1 0 1 0 0,1 0-1 0 0,-1 0 1 0 0,1 0-1 0 0,0 0 1 0 0,6-1-2222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541"/>
    </inkml:context>
    <inkml:brush xml:id="br0">
      <inkml:brushProperty name="width" value="0.05" units="cm"/>
      <inkml:brushProperty name="height" value="0.05" units="cm"/>
      <inkml:brushProperty name="color" value="#E71224"/>
    </inkml:brush>
  </inkml:definitions>
  <inkml:trace contextRef="#ctx0" brushRef="#br0">91 128 4 0 0,'-20'-5'1343'0'0,"-19"-7"2899"0"0,36 11-3303 0 0,0 0 0 0 0,0 0-1 0 0,0-1 1 0 0,0 0 0 0 0,1 1-1 0 0,-1-1 1 0 0,0 0 0 0 0,1 0-1 0 0,-4-4 1458 0 0,6 4-2147 0 0,0 1 0 0 0,1 0 1 0 0,-1 0-1 0 0,1-1 0 0 0,0 1 1 0 0,-1 0-1 0 0,1 0 0 0 0,0 0 1 0 0,-1 0-1 0 0,1 0 0 0 0,0 0 1 0 0,0 0-1 0 0,0 0 0 0 0,0 0 1 0 0,0 0-1 0 0,0 1 0 0 0,0-1 1 0 0,0 0-1 0 0,1 1 0 0 0,-1-1 1 0 0,0 1-1 0 0,0-1 0 0 0,0 1 1 0 0,2-1-1 0 0,34-9 1494 0 0,-34 10-1513 0 0,114-21 3244 0 0,-15 3-2660 0 0,-35 4-6171 0 0,-46 11-1479 0 0,-10 2 3967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900"/>
    </inkml:context>
    <inkml:brush xml:id="br0">
      <inkml:brushProperty name="width" value="0.05" units="cm"/>
      <inkml:brushProperty name="height" value="0.05" units="cm"/>
      <inkml:brushProperty name="color" value="#E71224"/>
    </inkml:brush>
  </inkml:definitions>
  <inkml:trace contextRef="#ctx0" brushRef="#br0">112 0 168 0 0,'0'0'8561'0'0,"-3"1"-7085"0"0,0 0-870 0 0,0 0 1 0 0,0 0-1 0 0,0 1 0 0 0,0 0 1 0 0,0-1-1 0 0,0 1 1 0 0,1 0-1 0 0,-1 1 0 0 0,0-1 1 0 0,1 0-1 0 0,0 1 1 0 0,0-1-1 0 0,0 1 0 0 0,0 0 1 0 0,-3 5-1 0 0,-7 12 944 0 0,0 1-1 0 0,2 0 1 0 0,-12 36-1 0 0,20-51-1378 0 0,0-1-1 0 0,1 1 1 0 0,-1 0-1 0 0,2 0 0 0 0,-1 0 1 0 0,1 0-1 0 0,-1 0 1 0 0,2 0-1 0 0,-1 0 1 0 0,1 0-1 0 0,0 0 1 0 0,0 0-1 0 0,0 0 0 0 0,1 0 1 0 0,0-1-1 0 0,0 1 1 0 0,0-1-1 0 0,1 1 1 0 0,5 7-1 0 0,-5-9-117 0 0,1-1 0 0 0,0 1 0 0 0,-1-1 0 0 0,1 0 0 0 0,1 0 0 0 0,-1 0 0 0 0,0-1 0 0 0,1 1 0 0 0,-1-1 0 0 0,1 0 0 0 0,0-1 0 0 0,-1 1 0 0 0,1-1 0 0 0,0 0 0 0 0,0 0 0 0 0,0 0 0 0 0,0-1 1 0 0,9 0-1 0 0,-4 0-450 0 0,-1 0 1 0 0,1-1 0 0 0,0 0-1 0 0,-1-1 1 0 0,1 0-1 0 0,-1 0 1 0 0,0-1 0 0 0,17-7-1 0 0,-20 7-781 0 0,9-6-545 0 0,-2-4-9729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227"/>
    </inkml:context>
    <inkml:brush xml:id="br0">
      <inkml:brushProperty name="width" value="0.05" units="cm"/>
      <inkml:brushProperty name="height" value="0.05" units="cm"/>
      <inkml:brushProperty name="color" value="#E71224"/>
    </inkml:brush>
  </inkml:definitions>
  <inkml:trace contextRef="#ctx0" brushRef="#br0">51 17 188 0 0,'-32'-1'4903'0'0,"13"2"9960"0"0,23-2-13993 0 0,17 0 320 0 0,32-2 1059 0 0,-19-4-9476 0 0,-26 3 1952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5.229"/>
    </inkml:context>
    <inkml:brush xml:id="br0">
      <inkml:brushProperty name="width" value="0.05" units="cm"/>
      <inkml:brushProperty name="height" value="0.05" units="cm"/>
    </inkml:brush>
  </inkml:definitions>
  <inkml:trace contextRef="#ctx0" brushRef="#br0">149 171 224 0 0,'-31'-11'1052'0'0,"-36"-14"2766"0"0,27 3 2711 0 0,39 22-6273 0 0,0 0 0 0 0,1 0 0 0 0,-1-1 0 0 0,1 1 0 0 0,-1 0 0 0 0,1-1 0 0 0,-1 1 0 0 0,1 0 0 0 0,-1-1 0 0 0,1 1 0 0 0,-1-1 0 0 0,1 1 1 0 0,-1-1-1 0 0,1 1 0 0 0,0-1 0 0 0,-1 1 0 0 0,1-1 0 0 0,0 1 0 0 0,-1-1 0 0 0,1 1 0 0 0,0-1 0 0 0,0 0 0 0 0,-1 1 0 0 0,1-1 0 0 0,0 1 0 0 0,0-1 0 0 0,0 0 0 0 0,0 1 0 0 0,0-1 0 0 0,0 0 0 0 0,0 1 0 0 0,0-1 0 0 0,1 0 0 0 0,0-1-9 0 0,0 1-1 0 0,0 0 1 0 0,0 0 0 0 0,0 0-1 0 0,0 0 1 0 0,0 0 0 0 0,1 0-1 0 0,-1 0 1 0 0,0 0-1 0 0,1 1 1 0 0,-1-1 0 0 0,1 0-1 0 0,1 0 1 0 0,11-3 341 0 0,1 0-1 0 0,16-2 1 0 0,-26 5 89 0 0,298-45 4629 0 0,-173 28-4066 0 0,-119 17-2566 0 0,0 0-1 0 0,-1 1 1 0 0,1 0 0 0 0,0 0-1 0 0,-1 1 1 0 0,20 5 0 0 0,12 0-3251 0 0,-17-4 1336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603"/>
    </inkml:context>
    <inkml:brush xml:id="br0">
      <inkml:brushProperty name="width" value="0.05" units="cm"/>
      <inkml:brushProperty name="height" value="0.05" units="cm"/>
      <inkml:brushProperty name="color" value="#E71224"/>
    </inkml:brush>
  </inkml:definitions>
  <inkml:trace contextRef="#ctx0" brushRef="#br0">38 59 108 0 0,'-5'0'1738'0'0,"-27"-13"12897"0"0,45 6-10818 0 0,18-8-123 0 0,-10 10-1427 0 0,36-5 1 0 0,-23 6-4581 0 0,-4 1-6302 0 0,-25 2 5597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399"/>
    </inkml:context>
    <inkml:brush xml:id="br0">
      <inkml:brushProperty name="width" value="0.05" units="cm"/>
      <inkml:brushProperty name="height" value="0.05" units="cm"/>
      <inkml:brushProperty name="color" value="#5B2D90"/>
    </inkml:brush>
  </inkml:definitions>
  <inkml:trace contextRef="#ctx0" brushRef="#br0">50 373 200 0 0,'-7'14'978'0'0,"-5"10"2150"0"0,-9 28-1 0 0,19-45-1890 0 0,0 0-1 0 0,0 1 0 0 0,1-1 0 0 0,0 0 0 0 0,0 8 1 0 0,1-15-1057 0 0,0 1-1 0 0,0-1 1 0 0,0 1 0 0 0,0-1 0 0 0,0 1 0 0 0,0-1 0 0 0,0 1 0 0 0,0-1 0 0 0,0 1 0 0 0,0-1 0 0 0,0 1-1 0 0,0-1 1 0 0,0 1 0 0 0,0-1 0 0 0,1 1 0 0 0,-1-1 0 0 0,0 0 0 0 0,0 1 0 0 0,0-1 0 0 0,1 1 0 0 0,-1-1-1 0 0,0 0 1 0 0,1 1 0 0 0,-1-1 0 0 0,0 0 0 0 0,1 1 0 0 0,-1-1 0 0 0,1 0 0 0 0,0 1 0 0 0,12-6 2360 0 0,9-20-362 0 0,-13 8-1562 0 0,0-1 1 0 0,-1-1-1 0 0,-2 1 0 0 0,0-1 0 0 0,6-30 0 0 0,7-101 1087 0 0,-19 114-1176 0 0,-5-60 0 0 0,0 35-86 0 0,5 48-189 0 0,4 28-220 0 0,6 28-23 0 0,12 11-40 0 0,2 0 1 0 0,3-2 0 0 0,2-1 0 0 0,69 93 0 0 0,-89-133-95 0 0,0 0-1 0 0,1-1 1 0 0,12 9 0 0 0,-19-16 58 0 0,1 0 0 0 0,0 0 0 0 0,0-1 0 0 0,0 1 0 0 0,0-1 0 0 0,0 0 1 0 0,0 0-1 0 0,0-1 0 0 0,1 1 0 0 0,-1-1 0 0 0,1 0 0 0 0,-1 0 0 0 0,5 0 0 0 0,-8-1 54 0 0,0 0-1 0 0,0 0 0 0 0,0 0 0 0 0,0 0 1 0 0,0 0-1 0 0,0 0 0 0 0,0 0 0 0 0,0 0 1 0 0,0 0-1 0 0,0 0 0 0 0,0-1 0 0 0,0 1 1 0 0,-1 0-1 0 0,1-1 0 0 0,0 1 0 0 0,0-1 1 0 0,0 1-1 0 0,-1-1 0 0 0,1 1 1 0 0,0-1-1 0 0,0 1 0 0 0,-1-1 0 0 0,1 0 1 0 0,0 1-1 0 0,-1-1 0 0 0,1 0 0 0 0,-1 0 1 0 0,1 0-1 0 0,-1 1 0 0 0,1-1 0 0 0,-1 0 1 0 0,0 0-1 0 0,1 0 0 0 0,-1 0 0 0 0,0 0 1 0 0,0 0-1 0 0,0 0 0 0 0,0 1 0 0 0,0-1 1 0 0,1 0-1 0 0,-2 0 0 0 0,1 0 0 0 0,0-2 1 0 0,0 1-5 0 0,-1-1 1 0 0,0 0 0 0 0,0 0-1 0 0,0 1 1 0 0,0-1 0 0 0,0 0-1 0 0,0 1 1 0 0,-1-1 0 0 0,1 1-1 0 0,-1 0 1 0 0,0 0 0 0 0,-3-5-1 0 0,-2 2-5 0 0,-1 0 0 0 0,1 0 0 0 0,-1 1 0 0 0,0-1-1 0 0,0 2 1 0 0,-1-1 0 0 0,1 1 0 0 0,-17-3-1 0 0,1 1-41 0 0,-49-4-1 0 0,53 7-163 0 0,1 1-1 0 0,0 1 1 0 0,-1 0 0 0 0,1 2 0 0 0,0 0 0 0 0,0 1 0 0 0,0 1 0 0 0,-19 7 0 0 0,37-11 152 0 0,1 0 1 0 0,0 0-1 0 0,-1 0 1 0 0,1 1-1 0 0,0-1 1 0 0,-1 0-1 0 0,1 0 1 0 0,0 0 0 0 0,-1 0-1 0 0,1 0 1 0 0,0 0-1 0 0,0 1 1 0 0,-1-1-1 0 0,1 0 1 0 0,0 0 0 0 0,0 0-1 0 0,-1 1 1 0 0,1-1-1 0 0,0 0 1 0 0,0 0-1 0 0,0 1 1 0 0,-1-1 0 0 0,1 0-1 0 0,0 0 1 0 0,0 1-1 0 0,0-1 1 0 0,0 0-1 0 0,0 1 1 0 0,0-1 0 0 0,-1 0-1 0 0,1 1 1 0 0,0-1-1 0 0,0 0 1 0 0,0 1-1 0 0,10 5-3084 0 0,19 1-3090 0 0,-9-6 3639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832"/>
    </inkml:context>
    <inkml:brush xml:id="br0">
      <inkml:brushProperty name="width" value="0.05" units="cm"/>
      <inkml:brushProperty name="height" value="0.05" units="cm"/>
      <inkml:brushProperty name="color" value="#5B2D90"/>
    </inkml:brush>
  </inkml:definitions>
  <inkml:trace contextRef="#ctx0" brushRef="#br0">228 20 640 0 0,'-3'-2'446'0'0,"1"0"0"0"0,-1 0 0 0 0,0 0-1 0 0,0 0 1 0 0,0 1 0 0 0,0-1 0 0 0,0 1 0 0 0,0 0 0 0 0,0 0 0 0 0,0 0-1 0 0,-1 0 1 0 0,1 0 0 0 0,0 1 0 0 0,-1-1 0 0 0,1 1 0 0 0,0 0 0 0 0,-1 0-1 0 0,1 0 1 0 0,0 1 0 0 0,-1-1 0 0 0,1 1 0 0 0,0 0 0 0 0,-1 0 0 0 0,-2 1-1 0 0,-5 2 320 0 0,0 0 0 0 0,0 0 0 0 0,0 1 0 0 0,1 1 0 0 0,-16 11 0 0 0,20-14-560 0 0,1 1 0 0 0,1 0 0 0 0,-1 0 0 0 0,1 0 0 0 0,-1 1 0 0 0,1 0 0 0 0,0-1 0 0 0,1 1 0 0 0,-1 0 0 0 0,1 1 0 0 0,0-1 0 0 0,0 1 0 0 0,1-1 0 0 0,0 1 0 0 0,0 0 1 0 0,0 0-1 0 0,0 0 0 0 0,1 0 0 0 0,0 0 0 0 0,1 0 0 0 0,-1 1 0 0 0,1-1 0 0 0,0 0 0 0 0,1 0 0 0 0,-1 0 0 0 0,1 0 0 0 0,1 0 0 0 0,-1 0 0 0 0,1 0 0 0 0,0 0 0 0 0,0 0 1 0 0,1 0-1 0 0,-1-1 0 0 0,1 1 0 0 0,0-1 0 0 0,1 0 0 0 0,0 0 0 0 0,-1 0 0 0 0,2 0 0 0 0,-1-1 0 0 0,0 0 0 0 0,1 0 0 0 0,5 4 0 0 0,-2-3-200 0 0,1 0 1 0 0,-1 0-1 0 0,1-1 0 0 0,0 0 0 0 0,0-1 0 0 0,1 0 0 0 0,-1-1 0 0 0,0 1 0 0 0,1-2 0 0 0,0 1 0 0 0,-1-1 0 0 0,16-1 1 0 0,-10 0-936 0 0,0-1 1 0 0,-1-1 0 0 0,1 0-1 0 0,0-1 1 0 0,-1 0 0 0 0,0-1 0 0 0,24-10-1 0 0,-10-2-4337 0 0,-14 7 3077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158"/>
    </inkml:context>
    <inkml:brush xml:id="br0">
      <inkml:brushProperty name="width" value="0.05" units="cm"/>
      <inkml:brushProperty name="height" value="0.05" units="cm"/>
      <inkml:brushProperty name="color" value="#5B2D90"/>
    </inkml:brush>
  </inkml:definitions>
  <inkml:trace contextRef="#ctx0" brushRef="#br0">13 18 960 0 0,'-11'-18'23372'0'0,"10"76"-19737"0"0,4-32-2701 0 0,1-1 0 0 0,7 26 0 0 0,-8-41-823 0 0,0 0 1 0 0,1 0-1 0 0,0-1 1 0 0,0 0-1 0 0,1 1 0 0 0,0-2 1 0 0,1 1-1 0 0,6 8 1 0 0,9-4-1820 0 0,-8-10-1833 0 0,-3-6-5854 0 0,-5-1 6460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549"/>
    </inkml:context>
    <inkml:brush xml:id="br0">
      <inkml:brushProperty name="width" value="0.05" units="cm"/>
      <inkml:brushProperty name="height" value="0.05" units="cm"/>
      <inkml:brushProperty name="color" value="#5B2D90"/>
    </inkml:brush>
  </inkml:definitions>
  <inkml:trace contextRef="#ctx0" brushRef="#br0">74 124 208 0 0,'-13'-5'1129'0'0,"-18"-6"3557"0"0,2-7 8981 0 0,34 13-11647 0 0,6-3-289 0 0,7 1-719 0 0,1 1 1 0 0,0 2 0 0 0,0-1-1 0 0,28-1 1 0 0,6-2-115 0 0,186-30 2184 0 0,-234 37-3066 0 0,1 0 1 0 0,0 1 0 0 0,0 0 0 0 0,-1 0 0 0 0,1 1 0 0 0,0-1-1 0 0,-1 1 1 0 0,1 0 0 0 0,0 1 0 0 0,-1-1 0 0 0,1 1-1 0 0,-1 0 1 0 0,0 1 0 0 0,0-1 0 0 0,0 1 0 0 0,9 6 0 0 0,-1 3-44 0 0,1 0 0 0 0,-2 1 1 0 0,0 0-1 0 0,11 16 1 0 0,12 13-4307 0 0,-28-34 1218 0 0,1-1 0 0 0,15 13-1 0 0,-16-15-133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875"/>
    </inkml:context>
    <inkml:brush xml:id="br0">
      <inkml:brushProperty name="width" value="0.05" units="cm"/>
      <inkml:brushProperty name="height" value="0.05" units="cm"/>
      <inkml:brushProperty name="color" value="#5B2D90"/>
    </inkml:brush>
  </inkml:definitions>
  <inkml:trace contextRef="#ctx0" brushRef="#br0">211 259 564 0 0,'-18'-31'2496'0'0,"-2"0"-1"0"0,-41-49 1 0 0,-21-3 7167 0 0,77 79-8652 0 0,3 2-589 0 0,0 1 1 0 0,0-1-1 0 0,0 0 1 0 0,0 0-1 0 0,0 0 0 0 0,0 0 1 0 0,0 0-1 0 0,0 0 1 0 0,1-1-1 0 0,-1 1 0 0 0,1-1 1 0 0,-1-2-1 0 0,6 7-1149 0 0,2 1-436 0 0,1 1-1 0 0,-1 1 0 0 0,0-1 0 0 0,0 1 1 0 0,7 6-1 0 0,-6-4-697 0 0,5 3-652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203"/>
    </inkml:context>
    <inkml:brush xml:id="br0">
      <inkml:brushProperty name="width" value="0.05" units="cm"/>
      <inkml:brushProperty name="height" value="0.05" units="cm"/>
      <inkml:brushProperty name="color" value="#5B2D90"/>
    </inkml:brush>
  </inkml:definitions>
  <inkml:trace contextRef="#ctx0" brushRef="#br0">1 0 468 0 0,'9'14'1597'0'0,"1"0"0"0"0,-2 0 1 0 0,0 1-1 0 0,0 0 0 0 0,5 18 0 0 0,9 16 1065 0 0,-8-20-1163 0 0,10 21 2797 0 0,2-2 0 0 0,57 83 0 0 0,-82-131-4181 0 0,-1 1 0 0 0,1 0 0 0 0,-1 0 0 0 0,1 0-1 0 0,0-1 1 0 0,-1 1 0 0 0,1 0 0 0 0,0-1-1 0 0,0 1 1 0 0,-1-1 0 0 0,1 1 0 0 0,0-1 0 0 0,0 1-1 0 0,0-1 1 0 0,0 1 0 0 0,0-1 0 0 0,-1 0-1 0 0,1 1 1 0 0,0-1 0 0 0,0 0 0 0 0,0 0 0 0 0,0 0-1 0 0,0 0 1 0 0,2 0 0 0 0,-2 0-27 0 0,0-1 1 0 0,0 1-1 0 0,1-1 0 0 0,-1 0 1 0 0,0 0-1 0 0,0 1 0 0 0,0-1 1 0 0,0 0-1 0 0,0 0 0 0 0,0 0 1 0 0,0 0-1 0 0,-1 0 0 0 0,1 0 1 0 0,0 0-1 0 0,1-3 0 0 0,2-6 136 0 0,1 0 0 0 0,-1 0 0 0 0,3-17 0 0 0,-4 19-1 0 0,7-29-144 0 0,2-5 14 0 0,26-62 0 0 0,-37 101-581 0 0,1 0 0 0 0,-1 0 0 0 0,1 0 1 0 0,0 0-1 0 0,0 0 0 0 0,0 0 0 0 0,0 0 0 0 0,1 0 0 0 0,-1 1 0 0 0,1-1 1 0 0,-1 1-1 0 0,1 0 0 0 0,0 0 0 0 0,0 0 0 0 0,0 0 0 0 0,0 0 0 0 0,0 1 1 0 0,1 0-1 0 0,-1-1 0 0 0,0 1 0 0 0,1 0 0 0 0,-1 0 0 0 0,1 1 0 0 0,-1-1 1 0 0,1 1-1 0 0,-1 0 0 0 0,6 0 0 0 0,6 0-2786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736"/>
    </inkml:context>
    <inkml:brush xml:id="br0">
      <inkml:brushProperty name="width" value="0.05" units="cm"/>
      <inkml:brushProperty name="height" value="0.05" units="cm"/>
      <inkml:brushProperty name="color" value="#5B2D90"/>
    </inkml:brush>
  </inkml:definitions>
  <inkml:trace contextRef="#ctx0" brushRef="#br0">47 192 680 0 0,'-3'10'1930'0'0,"0"-1"0"0"0,1 1 0 0 0,0-1 0 0 0,0 1 0 0 0,1 0 0 0 0,0 0 0 0 0,1 0 0 0 0,1 18 1 0 0,-2 31 4950 0 0,2-42-4074 0 0,0-10 2156 0 0,10-48-4944 0 0,-2-1-1 0 0,-1 1 0 0 0,3-66 1 0 0,-3 23-28 0 0,-1 21 9 0 0,-8 63 0 0 0,1 0 0 0 0,0 0 0 0 0,0 0 0 0 0,0 0 0 0 0,0 0 0 0 0,0 0 0 0 0,0 0 0 0 0,0-1 0 0 0,0 1 0 0 0,1 0 0 0 0,-1 0 0 0 0,0 0 0 0 0,0 0 0 0 0,0 0 0 0 0,0 0 0 0 0,0 0 0 0 0,0 0 0 0 0,0 0 0 0 0,0 0 0 0 0,0-1 0 0 0,0 1 0 0 0,0 0 0 0 0,0 0 0 0 0,0 0 0 0 0,0 0 0 0 0,0 0 0 0 0,0 0 0 0 0,0 0 0 0 0,1 0 0 0 0,-1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 0 0 0,0 1 0 0 0,0-1 0 0 0,0 0 0 0 0,7 10 0 0 0,0 0 0 0 0,-1 1 0 0 0,-1 0 0 0 0,1 0 0 0 0,-2 0 0 0 0,4 12 0 0 0,3 7 0 0 0,0-6-145 0 0,0 0-1 0 0,2-1 1 0 0,1 0 0 0 0,0-1-1 0 0,2 0 1 0 0,19 19-1 0 0,-27-31 65 0 0,1-2 0 0 0,0 1-1 0 0,0-1 1 0 0,1 0 0 0 0,0-1-1 0 0,1 0 1 0 0,0-1-1 0 0,0 0 1 0 0,0-1 0 0 0,1 0-1 0 0,-1-1 1 0 0,1 0 0 0 0,0-1-1 0 0,24 4 1 0 0,-34-7-17 0 0,-1 0-1 0 0,1 0 1 0 0,0 0 0 0 0,-1 0-1 0 0,1 0 1 0 0,-1 0 0 0 0,1 0 0 0 0,-1-1-1 0 0,1 1 1 0 0,-1-1 0 0 0,1 1-1 0 0,-1-1 1 0 0,1 1 0 0 0,-1-1 0 0 0,1 0-1 0 0,-1 0 1 0 0,0 0 0 0 0,0 1 0 0 0,3-4-1 0 0,-4 2-19 0 0,-2-1 128 0 0,1 0 0 0 0,-1 0 0 0 0,0 0 0 0 0,-1 1 1 0 0,1-1-1 0 0,0 0 0 0 0,-1 1 0 0 0,1 0 1 0 0,-1-1-1 0 0,0 1 0 0 0,0 0 0 0 0,0 0 1 0 0,-6-2-1 0 0,2 0 31 0 0,-7-3 55 0 0,-1 0 1 0 0,0 1-1 0 0,0 0 0 0 0,0 1 0 0 0,-1 1 1 0 0,0 0-1 0 0,0 2 0 0 0,-18-2 0 0 0,3 2 55 0 0,0 2 0 0 0,0 1-1 0 0,-39 6 1 0 0,56-5-203 0 0,0 1-1 0 0,-18 6 1 0 0,29-8-169 0 0,0-1-1 0 0,0 2 1 0 0,0-1-1 0 0,0 0 1 0 0,0 1-1 0 0,0-1 1 0 0,1 1-1 0 0,-1 0 1 0 0,1 0-1 0 0,-1 0 1 0 0,1 0-1 0 0,0 0 1 0 0,0 0-1 0 0,-1 1 1 0 0,2-1-1 0 0,-4 6 1 0 0,4-7-154 0 0,1 0 1 0 0,0-1-1 0 0,0 1 1 0 0,0 0-1 0 0,-1-1 1 0 0,1 1-1 0 0,0 0 1 0 0,0 0-1 0 0,0-1 1 0 0,0 1-1 0 0,1 0 1 0 0,-1 0 0 0 0,0-1-1 0 0,0 1 1 0 0,0 0-1 0 0,0-1 1 0 0,1 1-1 0 0,-1 0 1 0 0,0-1-1 0 0,1 1 1 0 0,-1-1-1 0 0,1 1 1 0 0,0 0-1 0 0,1 4-2572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028"/>
    </inkml:context>
    <inkml:brush xml:id="br0">
      <inkml:brushProperty name="width" value="0.05" units="cm"/>
      <inkml:brushProperty name="height" value="0.05" units="cm"/>
      <inkml:brushProperty name="color" value="#5B2D90"/>
    </inkml:brush>
  </inkml:definitions>
  <inkml:trace contextRef="#ctx0" brushRef="#br0">0 1 468 0 0,'2'1'7830'0'0,"0"7"-3411"0"0,10 52-160 0 0,-11-46-3760 0 0,2 0 0 0 0,0 0 1 0 0,7 21-1 0 0,0-11-2774 0 0,2 0-3513 0 0,-10-20 3919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492"/>
    </inkml:context>
    <inkml:brush xml:id="br0">
      <inkml:brushProperty name="width" value="0.05" units="cm"/>
      <inkml:brushProperty name="height" value="0.05" units="cm"/>
      <inkml:brushProperty name="color" value="#5B2D90"/>
    </inkml:brush>
  </inkml:definitions>
  <inkml:trace contextRef="#ctx0" brushRef="#br0">27 104 980 0 0,'-2'-1'439'0'0,"0"0"-1"0"0,0-1 1 0 0,0 1-1 0 0,0 0 1 0 0,1-1 0 0 0,-1 0-1 0 0,1 1 1 0 0,-1-1-1 0 0,1 0 1 0 0,-1 1 0 0 0,1-1-1 0 0,0 0 1 0 0,0 0-1 0 0,0 0 1 0 0,0 0 0 0 0,-1-5-1 0 0,2 6-170 0 0,0-1 0 0 0,0 1 0 0 0,0-1 0 0 0,0 0 0 0 0,0 1 0 0 0,1-1 0 0 0,-1 1 0 0 0,1-1 0 0 0,-1 1 0 0 0,1-1 0 0 0,-1 1 0 0 0,1-1-1 0 0,0 1 1 0 0,0 0 0 0 0,0-1 0 0 0,0 1 0 0 0,0 0 0 0 0,0 0 0 0 0,0 0 0 0 0,0 0 0 0 0,0 0 0 0 0,0 0 0 0 0,1 0 0 0 0,2-2 0 0 0,5-2 217 0 0,1 0 1 0 0,0 0-1 0 0,0 1 0 0 0,0 0 1 0 0,1 1-1 0 0,0 0 1 0 0,-1 1-1 0 0,1 0 0 0 0,0 1 1 0 0,0 0-1 0 0,0 0 1 0 0,0 1-1 0 0,0 1 0 0 0,0 0 1 0 0,14 3-1 0 0,3 1 61 0 0,-1 2-1 0 0,1 1 0 0 0,-1 1 0 0 0,45 22 1 0 0,-53-21-193 0 0,0 0 0 0 0,18 15 0 0 0,-31-21-242 0 0,0 0 0 0 0,0 1 0 0 0,-1 0 0 0 0,0 1 1 0 0,0-1-1 0 0,0 1 0 0 0,0 0 0 0 0,-1 0 0 0 0,6 11 1 0 0,-9-15-89 0 0,0 1 1 0 0,0-1 0 0 0,-1 1 0 0 0,1-1 0 0 0,-1 1 0 0 0,1-1 0 0 0,-1 1 0 0 0,0-1 0 0 0,0 1 0 0 0,0-1 0 0 0,0 1 0 0 0,0-1 0 0 0,0 1 0 0 0,-1-1 0 0 0,1 1-1 0 0,-1-1 1 0 0,-2 5 0 0 0,1-3-14 0 0,0 0-1 0 0,-1 0 0 0 0,1 0 0 0 0,-1-1 1 0 0,0 1-1 0 0,0-1 0 0 0,-1 1 0 0 0,1-1 0 0 0,-5 3 1 0 0,-4 2-30 0 0,0-1 1 0 0,0 0 0 0 0,0-1 0 0 0,-1-1-1 0 0,-21 7 1 0 0,11-6-163 0 0,-1-2-1 0 0,0 0 1 0 0,0-2 0 0 0,-1 0-1 0 0,1-2 1 0 0,0-1 0 0 0,0-1-1 0 0,-48-9 1 0 0,71 11-332 0 0,-4 0-210 0 0,3 0 123 0 0,55-1-10288 0 0,-32-3 8517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5.563"/>
    </inkml:context>
    <inkml:brush xml:id="br0">
      <inkml:brushProperty name="width" value="0.05" units="cm"/>
      <inkml:brushProperty name="height" value="0.05" units="cm"/>
    </inkml:brush>
  </inkml:definitions>
  <inkml:trace contextRef="#ctx0" brushRef="#br0">565 0 508 0 0,'0'0'2376'0'0,"-5"0"-844"0"0,-18 1 1034 0 0,0 1 0 0 0,0 1 0 0 0,-42 10 1 0 0,36-5-706 0 0,-1 2 1 0 0,-44 22 0 0 0,45-17-852 0 0,0 1 1 0 0,1 2-1 0 0,1 1 1 0 0,1 1-1 0 0,0 1 1 0 0,-34 37-1 0 0,51-48-590 0 0,1 0-1 0 0,0 0 1 0 0,1 1-1 0 0,0-1 1 0 0,0 2-1 0 0,-7 18 1 0 0,13-27-343 0 0,-1 0 1 0 0,1 0 0 0 0,0 1 0 0 0,1-1 0 0 0,-1 0 0 0 0,1 0 0 0 0,-1 0-1 0 0,1 1 1 0 0,0-1 0 0 0,0 0 0 0 0,0 1 0 0 0,1-1 0 0 0,-1 0 0 0 0,1 0-1 0 0,0 0 1 0 0,0 1 0 0 0,0-1 0 0 0,0 0 0 0 0,0 0 0 0 0,1 0 0 0 0,-1 0-1 0 0,1-1 1 0 0,0 1 0 0 0,0 0 0 0 0,0-1 0 0 0,0 1 0 0 0,0-1 0 0 0,1 0-1 0 0,-1 1 1 0 0,1-1 0 0 0,3 2 0 0 0,1 0-78 0 0,0 0 0 0 0,0-1 0 0 0,0 1 0 0 0,1-2 0 0 0,-1 1 0 0 0,1-1 0 0 0,0 0 0 0 0,0 0 0 0 0,0-1 0 0 0,0 0 0 0 0,0-1 0 0 0,0 0 0 0 0,15-1 0 0 0,-18 0 0 0 0,0 1 0 0 0,-1-1 0 0 0,1 0 0 0 0,-1 0 0 0 0,0-1 0 0 0,1 1 0 0 0,-1-1 0 0 0,0 0 0 0 0,0-1 0 0 0,0 1 0 0 0,0 0 0 0 0,0-1 0 0 0,-1 0 0 0 0,1 0 0 0 0,-1 0 0 0 0,0 0 0 0 0,1-1 0 0 0,-2 0 0 0 0,1 1 0 0 0,0-1 0 0 0,-1 0 0 0 0,0 0 0 0 0,1 0 0 0 0,-2 0 0 0 0,4-9 0 0 0,-3 2 3 0 0,1-1 0 0 0,-2 1-1 0 0,0-1 1 0 0,0 1 0 0 0,-1-1 0 0 0,0 0 0 0 0,-3-13-1 0 0,-20-81-28 0 0,8 43-74 0 0,14 59-129 0 0,0-1 1 0 0,0 1-1 0 0,1-1 1 0 0,0 0-1 0 0,-1 1 1 0 0,2-1-1 0 0,-1 0 0 0 0,0 0 1 0 0,1 1-1 0 0,1-6 1 0 0,-1 9-38 0 0,-1-1 1 0 0,1 1-1 0 0,-1 0 1 0 0,1 0-1 0 0,0 0 1 0 0,0 0-1 0 0,-1 0 1 0 0,1 0-1 0 0,0 0 0 0 0,0 0 1 0 0,0 0-1 0 0,0 0 1 0 0,0 0-1 0 0,0 0 1 0 0,2 0-1 0 0,0 0-383 0 0,-1 0 0 0 0,0 1 0 0 0,0-1-1 0 0,0 1 1 0 0,1-1 0 0 0,-1 1 0 0 0,0 0 0 0 0,1 0-1 0 0,-1 0 1 0 0,0 0 0 0 0,4 1 0 0 0,16 3-2456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816"/>
    </inkml:context>
    <inkml:brush xml:id="br0">
      <inkml:brushProperty name="width" value="0.05" units="cm"/>
      <inkml:brushProperty name="height" value="0.05" units="cm"/>
      <inkml:brushProperty name="color" value="#5B2D90"/>
    </inkml:brush>
  </inkml:definitions>
  <inkml:trace contextRef="#ctx0" brushRef="#br0">0 16 908 0 0,'11'-15'11688'0'0,"-9"15"-11236"0"0,-1 1 0 0 0,1 0 0 0 0,-1-1 0 0 0,1 1 0 0 0,-1 0 0 0 0,1 0 0 0 0,-1 0 0 0 0,0 0 0 0 0,0 0 0 0 0,1 0-1 0 0,-1 0 1 0 0,0 0 0 0 0,0 1 0 0 0,0-1 0 0 0,0 0 0 0 0,-1 1 0 0 0,1-1 0 0 0,0 1 0 0 0,0 1 0 0 0,14 39 2577 0 0,-3-7-1855 0 0,10-2-4100 0 0,-2-15-4279 0 0,-12-14 4511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190"/>
    </inkml:context>
    <inkml:brush xml:id="br0">
      <inkml:brushProperty name="width" value="0.05" units="cm"/>
      <inkml:brushProperty name="height" value="0.05" units="cm"/>
      <inkml:brushProperty name="color" value="#5B2D90"/>
    </inkml:brush>
  </inkml:definitions>
  <inkml:trace contextRef="#ctx0" brushRef="#br0">77 122 400 0 0,'-27'-30'2776'0'0,"20"22"-651"0"0,0 0-1 0 0,0 0 1 0 0,0 0-1 0 0,1-1 1 0 0,-7-13-1 0 0,12 21-1920 0 0,1 0 0 0 0,0 1 0 0 0,0-1 0 0 0,-1 0 0 0 0,1 1 0 0 0,0-1 0 0 0,0 0 0 0 0,0 1 0 0 0,0-1 0 0 0,-1 0 0 0 0,1 1 0 0 0,0-1 0 0 0,0 0 0 0 0,0 1 0 0 0,1-1 0 0 0,-1 0 0 0 0,0 1 0 0 0,0-1 0 0 0,0 0-1 0 0,0 1 1 0 0,1-1 0 0 0,-1 0 0 0 0,0 1 0 0 0,1-1 0 0 0,-1 1 0 0 0,0-1 0 0 0,1 1 0 0 0,0-2 0 0 0,0 1-18 0 0,1 0 0 0 0,-1 0 0 0 0,1 0 0 0 0,-1 1 0 0 0,1-1 0 0 0,0 0 0 0 0,-1 1-1 0 0,1-1 1 0 0,0 1 0 0 0,-1 0 0 0 0,4-1 0 0 0,1 1-325 0 0,1 0 1 0 0,0 0-1 0 0,0 0 0 0 0,0 1 0 0 0,9 2 0 0 0,12 6-4202 0 0,41 18 0 0 0,-44-16 1848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531"/>
    </inkml:context>
    <inkml:brush xml:id="br0">
      <inkml:brushProperty name="width" value="0.05" units="cm"/>
      <inkml:brushProperty name="height" value="0.05" units="cm"/>
      <inkml:brushProperty name="color" value="#5B2D90"/>
    </inkml:brush>
  </inkml:definitions>
  <inkml:trace contextRef="#ctx0" brushRef="#br0">20 192 1120 0 0,'-16'71'8874'0'0,"13"-47"-2506"0"0,2 0 4007 0 0,4-48-9738 0 0,1 0 0 0 0,0 0 0 0 0,9-24 0 0 0,-7 25-396 0 0,0 1 0 0 0,2 1 0 0 0,16-34-1 0 0,-20 49-183 0 0,0 0 0 0 0,0 0 1 0 0,0 0-1 0 0,0 1 0 0 0,1 0 0 0 0,0 0 0 0 0,6-5 0 0 0,-8 7-29 0 0,1 1-1 0 0,-1 0 1 0 0,1 0 0 0 0,0 0 0 0 0,-1 0 0 0 0,1 1 0 0 0,0-1 0 0 0,0 1 0 0 0,0 0-1 0 0,0 0 1 0 0,0 1 0 0 0,0-1 0 0 0,6 1 0 0 0,-8-1-17 0 0,-1 1 1 0 0,1 0 0 0 0,0 0-1 0 0,0 0 1 0 0,0 1-1 0 0,0-1 1 0 0,0 0-1 0 0,-1 1 1 0 0,1-1 0 0 0,0 1-1 0 0,0 0 1 0 0,-1-1-1 0 0,1 1 1 0 0,0 0 0 0 0,-1 0-1 0 0,1 0 1 0 0,-1 0-1 0 0,1 0 1 0 0,-1 1-1 0 0,1-1 1 0 0,-1 0 0 0 0,2 3-1 0 0,-2-2-15 0 0,0 1 0 0 0,0-1-1 0 0,-1 1 1 0 0,1-1 0 0 0,0 0 0 0 0,-1 1-1 0 0,0-1 1 0 0,0 1 0 0 0,1-1 0 0 0,-1 1-1 0 0,-1-1 1 0 0,1 1 0 0 0,0-1-1 0 0,-2 5 1 0 0,0 2-110 0 0,-1 1 0 0 0,-1-1 0 0 0,0 0 0 0 0,0 0 0 0 0,-1-1 0 0 0,0 0 0 0 0,-9 13 0 0 0,3-10-165 0 0,0 0 1 0 0,-1 0-1 0 0,0-1 1 0 0,0-1-1 0 0,-1 0 1 0 0,0-1-1 0 0,-1 0 0 0 0,-21 8 1 0 0,35-16 274 0 0,-1 0 0 0 0,1 0 0 0 0,0 0 0 0 0,0 0 0 0 0,0 1 1 0 0,0-1-1 0 0,-1 0 0 0 0,1 0 0 0 0,0 0 0 0 0,0 0 0 0 0,0 0 0 0 0,0 0 0 0 0,0 0 1 0 0,0 1-1 0 0,-1-1 0 0 0,1 0 0 0 0,0 0 0 0 0,0 0 0 0 0,0 0 0 0 0,0 0 0 0 0,0 1 0 0 0,0-1 1 0 0,0 0-1 0 0,0 0 0 0 0,0 0 0 0 0,0 0 0 0 0,0 1 0 0 0,0-1 0 0 0,0 0 0 0 0,-1 0 1 0 0,1 0-1 0 0,1 1 0 0 0,-1-1 0 0 0,0 0 0 0 0,0 0 0 0 0,0 0 0 0 0,0 0 0 0 0,0 1 0 0 0,0-1 1 0 0,0 0-1 0 0,0 0 0 0 0,8 9 62 0 0,18 8 355 0 0,-21-14-302 0 0,14 10 522 0 0,-1 1-1 0 0,27 27 1 0 0,5 3 478 0 0,-47-41-1348 0 0,0-1-1 0 0,0 0 1 0 0,1 1 0 0 0,0-2-1 0 0,-1 1 1 0 0,1 0 0 0 0,0-1-1 0 0,0 1 1 0 0,6 0-1 0 0,7 0-3938 0 0,1-4-3922 0 0,-2 0 5241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932"/>
    </inkml:context>
    <inkml:brush xml:id="br0">
      <inkml:brushProperty name="width" value="0.05" units="cm"/>
      <inkml:brushProperty name="height" value="0.05" units="cm"/>
      <inkml:brushProperty name="color" value="#5B2D90"/>
    </inkml:brush>
  </inkml:definitions>
  <inkml:trace contextRef="#ctx0" brushRef="#br0">155 36 120 0 0,'-4'-5'402'0'0,"2"2"808"0"0,0 0 0 0 0,0-1 0 0 0,-1 2 0 0 0,1-1 1 0 0,-1 0-1 0 0,1 0 0 0 0,-1 1 0 0 0,-4-4 0 0 0,6 6-830 0 0,0 0-1 0 0,0-1 0 0 0,0 1 1 0 0,0 0-1 0 0,0 0 0 0 0,0-1 1 0 0,0 1-1 0 0,0 0 0 0 0,0 0 1 0 0,0 0-1 0 0,0 0 0 0 0,0 0 1 0 0,0 0-1 0 0,0 0 0 0 0,1 1 1 0 0,-1-1-1 0 0,0 0 0 0 0,-2 1 1 0 0,-13 10 1554 0 0,7-2-1094 0 0,0 1 1 0 0,1-1 0 0 0,0 1-1 0 0,0 1 1 0 0,1 0 0 0 0,-7 14-1 0 0,10-16-496 0 0,0-1-1 0 0,1 1 0 0 0,-1 0 0 0 0,2 0 1 0 0,-1 0-1 0 0,1 0 0 0 0,1 0 1 0 0,0 0-1 0 0,0 14 0 0 0,2-15-205 0 0,0-1-1 0 0,0 1 0 0 0,1 0 1 0 0,0 0-1 0 0,1-1 1 0 0,-1 0-1 0 0,2 1 1 0 0,-1-1-1 0 0,1 0 0 0 0,0 0 1 0 0,0-1-1 0 0,1 1 1 0 0,0-1-1 0 0,0 0 1 0 0,0 0-1 0 0,1-1 1 0 0,0 0-1 0 0,11 8 0 0 0,-9-7-120 0 0,0-1 1 0 0,1 0-1 0 0,0-1 0 0 0,0 0 0 0 0,0 0 0 0 0,0-1 0 0 0,1 0 0 0 0,-1 0 0 0 0,1-1 0 0 0,-1 0 0 0 0,1-1 0 0 0,0 0 0 0 0,0-1 1 0 0,16-1-1 0 0,-12-1-367 0 0,-1-1 1 0 0,1 0 0 0 0,-1-1-1 0 0,0-1 1 0 0,0 0-1 0 0,15-8 1 0 0,5-7-3117 0 0,-2-3-3873 0 0,-25 16 1303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307"/>
    </inkml:context>
    <inkml:brush xml:id="br0">
      <inkml:brushProperty name="width" value="0.05" units="cm"/>
      <inkml:brushProperty name="height" value="0.05" units="cm"/>
      <inkml:brushProperty name="color" value="#5B2D90"/>
    </inkml:brush>
  </inkml:definitions>
  <inkml:trace contextRef="#ctx0" brushRef="#br0">68 22 216 0 0,'-6'0'-800'0'0,"-18"0"2121"0"0,-14-2 19682 0 0,69 0-18032 0 0,6 1-931 0 0,29-2 22 0 0,-59 2-2755 0 0,0-1-1 0 0,0 1 1 0 0,13-6-1 0 0,-15 4-238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632"/>
    </inkml:context>
    <inkml:brush xml:id="br0">
      <inkml:brushProperty name="width" value="0.05" units="cm"/>
      <inkml:brushProperty name="height" value="0.05" units="cm"/>
      <inkml:brushProperty name="color" value="#5B2D90"/>
    </inkml:brush>
  </inkml:definitions>
  <inkml:trace contextRef="#ctx0" brushRef="#br0">79 105 544 0 0,'-30'-8'2617'0'0,"0"-1"3180"0"0,12 2 3770 0 0,28-4-6429 0 0,-6 7-2589 0 0,1 0 1 0 0,0 1-1 0 0,0 0 1 0 0,0 0-1 0 0,0 0 1 0 0,0 1 0 0 0,10-3-1 0 0,43-10 1717 0 0,-40 11-1474 0 0,18-4 382 0 0,0 1 0 0 0,39-1-1 0 0,-25 8-4077 0 0,-1 5-4883 0 0,-28-2 4127 0 0,1 0 526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023"/>
    </inkml:context>
    <inkml:brush xml:id="br0">
      <inkml:brushProperty name="width" value="0.05" units="cm"/>
      <inkml:brushProperty name="height" value="0.05" units="cm"/>
      <inkml:brushProperty name="color" value="#5B2D90"/>
    </inkml:brush>
  </inkml:definitions>
  <inkml:trace contextRef="#ctx0" brushRef="#br0">283 2 560 0 0,'-13'-1'1160'0'0,"0"0"0"0"0,1 1 0 0 0,-1 1 1 0 0,0 0-1 0 0,1 1 0 0 0,-1 0 0 0 0,1 1 0 0 0,0 0 0 0 0,0 1 1 0 0,0 1-1 0 0,-18 8 0 0 0,22-9-544 0 0,0 1 0 0 0,0-1 1 0 0,0 1-1 0 0,0 1 0 0 0,1 0 1 0 0,0 0-1 0 0,0 0 0 0 0,1 1 1 0 0,0 0-1 0 0,0 0 0 0 0,0 0 0 0 0,1 1 1 0 0,0 0-1 0 0,0 0 0 0 0,1 1 1 0 0,-4 11-1 0 0,7-17-390 0 0,0 0 1 0 0,0 1-1 0 0,1-1 0 0 0,0 0 0 0 0,-1 1 1 0 0,1-1-1 0 0,0 0 0 0 0,1 1 0 0 0,-1-1 1 0 0,1 0-1 0 0,-1 1 0 0 0,1-1 1 0 0,0 0-1 0 0,0 0 0 0 0,2 5 0 0 0,0-3 23 0 0,0 0-1 0 0,0-1 1 0 0,1 1-1 0 0,-1-1 0 0 0,1 1 1 0 0,0-1-1 0 0,0 0 1 0 0,7 5-1 0 0,2-1 75 0 0,0 1 1 0 0,1-2-1 0 0,0 1 1 0 0,1-2-1 0 0,25 9 1 0 0,-23-11-373 0 0,1-1 0 0 0,-1 0-1 0 0,1-1 1 0 0,-1 0 0 0 0,1-2 0 0 0,0 0 0 0 0,20-3 0 0 0,-17 0-1955 0 0,0-1 1 0 0,0 0-1 0 0,20-9 1 0 0,-16 2-2059 0 0,-5 0 585 0 0</inkml:trace>
  <inkml:trace contextRef="#ctx0" brushRef="#br0" timeOffset="1">556 62 344 0 0,'-22'-21'3214'0'0,"6"8"2032"0"0,16 13-5088 0 0,0 0 0 0 0,-1 0 1 0 0,1-1-1 0 0,0 1 0 0 0,-1 0 0 0 0,1 0 0 0 0,-1 0 0 0 0,1 0 1 0 0,0 0-1 0 0,-1-1 0 0 0,1 1 0 0 0,-1 0 0 0 0,1 0 0 0 0,0 0 0 0 0,-1 0 1 0 0,1 0-1 0 0,-1 0 0 0 0,1 0 0 0 0,0 0 0 0 0,-1 1 0 0 0,1-1 1 0 0,0 0-1 0 0,-1 0 0 0 0,1 0 0 0 0,-1 0 0 0 0,1 0 0 0 0,0 1 0 0 0,-1-1 1 0 0,1 0-1 0 0,0 0 0 0 0,-1 1 0 0 0,1-1 0 0 0,0 0 0 0 0,0 0 1 0 0,-1 1-1 0 0,1-1 0 0 0,0 0 0 0 0,0 1 0 0 0,0-1 0 0 0,-1 0 0 0 0,1 1 1 0 0,-1 1 380 0 0,0-1 0 0 0,1 1 1 0 0,-1-1-1 0 0,0 1 1 0 0,1 0-1 0 0,-1-1 0 0 0,1 1 1 0 0,0 0-1 0 0,0-1 1 0 0,0 1-1 0 0,-1 2 0 0 0,2-2-375 0 0,0 38 2347 0 0,1-1 0 0 0,3 1-1 0 0,11 46 1 0 0,-7-64-3046 0 0,-1-11-2157 0 0,8-7-10406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348"/>
    </inkml:context>
    <inkml:brush xml:id="br0">
      <inkml:brushProperty name="width" value="0.05" units="cm"/>
      <inkml:brushProperty name="height" value="0.05" units="cm"/>
      <inkml:brushProperty name="color" value="#5B2D90"/>
    </inkml:brush>
  </inkml:definitions>
  <inkml:trace contextRef="#ctx0" brushRef="#br0">102 69 236 0 0,'-16'-4'808'0'0,"-27"-5"2590"0"0,0 5 10149 0 0,48 3-11997 0 0,249-23 6438 0 0,-123 15-5888 0 0,-21 1-4051 0 0,-8 1-7604 0 0,-71 4 6447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781"/>
    </inkml:context>
    <inkml:brush xml:id="br0">
      <inkml:brushProperty name="width" value="0.05" units="cm"/>
      <inkml:brushProperty name="height" value="0.05" units="cm"/>
      <inkml:brushProperty name="color" value="#5B2D90"/>
    </inkml:brush>
  </inkml:definitions>
  <inkml:trace contextRef="#ctx0" brushRef="#br0">94 83 80 0 0,'-23'50'4777'0'0,"10"-24"-1374"0"0,1 1 1 0 0,1 1 0 0 0,1-1-1 0 0,1 1 1 0 0,-6 37-1 0 0,14-50 3863 0 0,7-31-7311 0 0,2-6 32 0 0,-1-1-1 0 0,-2 0 1 0 0,0 0 0 0 0,-1 0-1 0 0,0-26 1 0 0,0 11-105 0 0,-1-7-55 0 0,-3 32 128 0 0,1 0 0 0 0,0 0 0 0 0,1 0 0 0 0,5-20 0 0 0,-7 33 47 0 0,0 0 0 0 0,0 0 0 0 0,1 0 1 0 0,-1 0-1 0 0,0 0 0 0 0,0 0 0 0 0,0 0 0 0 0,0 0 1 0 0,0-1-1 0 0,0 1 0 0 0,0 0 0 0 0,0 0 0 0 0,0 0 1 0 0,0 0-1 0 0,0 0 0 0 0,1 0 0 0 0,-1 0 0 0 0,0 0 0 0 0,0 0 1 0 0,0 0-1 0 0,0 0 0 0 0,0 0 0 0 0,0 0 0 0 0,0 0 1 0 0,0 0-1 0 0,1 0 0 0 0,-1 0 0 0 0,0 0 0 0 0,0 0 0 0 0,0 0 1 0 0,0 0-1 0 0,0 0 0 0 0,0 0 0 0 0,1 0 0 0 0,-1 0 1 0 0,0 0-1 0 0,0 0 0 0 0,0 0 0 0 0,0 0 0 0 0,0 0 1 0 0,0 0-1 0 0,0 0 0 0 0,0 0 0 0 0,1 0 0 0 0,-1 0 0 0 0,0 0 1 0 0,0 0-1 0 0,0 0 0 0 0,0 1 0 0 0,0-1 0 0 0,0 0 1 0 0,0 0-1 0 0,8 9 252 0 0,7 17 214 0 0,-13-23-442 0 0,12 23-26 0 0,2 0 0 0 0,1 0 0 0 0,1-2 0 0 0,1 0 0 0 0,1-1 0 0 0,25 21 0 0 0,-21-22-16 0 0,0-3 0 0 0,2 0 0 0 0,1-1 0 0 0,0-1 1 0 0,44 19-1 0 0,-47-31-648 0 0,-24-5 623 0 0,1 1 0 0 0,-1-1-1 0 0,1 0 1 0 0,-1 0 0 0 0,1 0 0 0 0,0 0-1 0 0,-1 0 1 0 0,1 0 0 0 0,-1 0-1 0 0,1 0 1 0 0,-1 0 0 0 0,1 0 0 0 0,0 0-1 0 0,-1 0 1 0 0,1 0 0 0 0,-1 0 0 0 0,1 0-1 0 0,-1-1 1 0 0,1 1 0 0 0,-1 0 0 0 0,1 0-1 0 0,-1-1 1 0 0,1 1 0 0 0,-1 0 0 0 0,1-1-1 0 0,-1 1 1 0 0,1-1 0 0 0,-1 1-1 0 0,0 0 1 0 0,1-1 0 0 0,-1 1 0 0 0,0-1-1 0 0,1 1 1 0 0,-1-1 0 0 0,0 1 0 0 0,0-1-1 0 0,1 0 1 0 0,-2-1 24 0 0,1 1-1 0 0,-1 0 0 0 0,0-1 1 0 0,0 1-1 0 0,0-1 1 0 0,0 1-1 0 0,0 0 1 0 0,0 0-1 0 0,0-1 1 0 0,0 1-1 0 0,0 0 0 0 0,-3-1 1 0 0,2 0-14 0 0,-4-2 0 0 0,-1 0 0 0 0,0 0-1 0 0,0 0 1 0 0,0 1 0 0 0,0 0-1 0 0,0 1 1 0 0,-1 0 0 0 0,0 0-1 0 0,1 0 1 0 0,-9 0 0 0 0,-2-1-3 0 0,-30-6 283 0 0,0 2 0 0 0,0 2 0 0 0,-1 3 0 0 0,-58 3 0 0 0,90 2-600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18.767"/>
    </inkml:context>
    <inkml:brush xml:id="br0">
      <inkml:brushProperty name="width" value="0.05" units="cm"/>
      <inkml:brushProperty name="height" value="0.05" units="cm"/>
    </inkml:brush>
  </inkml:definitions>
  <inkml:trace contextRef="#ctx0" brushRef="#br0">332 90 12 0 0,'16'-26'1362'0'0,"-9"14"-634"0"0,-6 10-334 0 0,1 0-1 0 0,-1 0 1 0 0,0 0 0 0 0,0 0 0 0 0,0 0-1 0 0,-1-1 1 0 0,1 1 0 0 0,0 0-1 0 0,-1 0 1 0 0,1 0 0 0 0,-1-4 0 0 0,4-17 13598 0 0,-26 52-12968 0 0,0 2-1 0 0,2 0 1 0 0,-27 57-1 0 0,5-10-152 0 0,20-39-601 0 0,-135 255 1716 0 0,120-225-1147 0 0,64-142 301 0 0,46-74-822 0 0,-40 84-180 0 0,-2-2 0 0 0,26-80 0 0 0,-55 138-129 0 0,47-132 226 0 0,-49 138-230 0 0,0 1 0 0 0,0-1 0 0 0,1 0 1 0 0,-1 1-1 0 0,0-1 0 0 0,0 1 0 0 0,0-1 1 0 0,1 1-1 0 0,-1-1 0 0 0,0 1 0 0 0,1-1 0 0 0,-1 1 1 0 0,0 0-1 0 0,1-1 0 0 0,-1 1 0 0 0,0-1 1 0 0,1 1-1 0 0,-1 0 0 0 0,1-1 0 0 0,-1 1 0 0 0,1 0 1 0 0,-1 0-1 0 0,1-1 0 0 0,-1 1 0 0 0,1 0 1 0 0,-1 0-1 0 0,1 0 0 0 0,-1-1 0 0 0,1 1 0 0 0,-1 0 1 0 0,1 0-1 0 0,-1 0 0 0 0,1 0 0 0 0,-1 0 1 0 0,1 0-1 0 0,0 0 0 0 0,-1 0 0 0 0,1 1 0 0 0,-1-1 1 0 0,1 0-1 0 0,-1 0 0 0 0,1 0 0 0 0,-1 0 1 0 0,1 1-1 0 0,-1-1 0 0 0,1 0 0 0 0,-1 1 0 0 0,1-1 1 0 0,-1 0-1 0 0,0 1 0 0 0,1-1 0 0 0,-1 0 1 0 0,1 2-1 0 0,4 3 43 0 0,-1 0 0 0 0,0 1 0 0 0,6 11 0 0 0,-1-3 18 0 0,23 29 62 0 0,2-2 0 0 0,2-1 0 0 0,1-2 0 0 0,53 42 0 0 0,-28-34-12 0 0,1-2 0 0 0,93 49 1 0 0,-132-79-95 0 0,-15-8-162 0 0,1-1 0 0 0,0 0 1 0 0,18 7-1 0 0,-28-12-373 0 0,3 0 685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5.936"/>
    </inkml:context>
    <inkml:brush xml:id="br0">
      <inkml:brushProperty name="width" value="0.05" units="cm"/>
      <inkml:brushProperty name="height" value="0.05" units="cm"/>
    </inkml:brush>
  </inkml:definitions>
  <inkml:trace contextRef="#ctx0" brushRef="#br0">52 250 2356 0 0,'5'32'3762'0'0,"-5"-31"-3416"0"0,0 1 1 0 0,0-1-1 0 0,0 1 1 0 0,0-1-1 0 0,-1 0 1 0 0,1 1 0 0 0,0-1-1 0 0,-1 0 1 0 0,1 0-1 0 0,-1 1 1 0 0,0-1 0 0 0,1 0-1 0 0,-1 0 1 0 0,0 0-1 0 0,0 0 1 0 0,0 1 0 0 0,1-1-1 0 0,-1-1 1 0 0,0 1-1 0 0,-3 2 1740 0 0,-12-4 2818 0 0,14-2-4593 0 0,-1 1 1 0 0,1 0 0 0 0,0-1 0 0 0,0 1-1 0 0,0-1 1 0 0,0 1 0 0 0,0-1 0 0 0,1 0 0 0 0,-1 0-1 0 0,1 0 1 0 0,0 0 0 0 0,0 0 0 0 0,0 0 0 0 0,0 0-1 0 0,0 0 1 0 0,1 0 0 0 0,0 0 0 0 0,-1-1 0 0 0,1 1-1 0 0,0 0 1 0 0,1 0 0 0 0,-1-1 0 0 0,2-5 0 0 0,0-4 112 0 0,1 0 0 0 0,0 0 0 0 0,1 0 1 0 0,10-19-1 0 0,-8 19-232 0 0,1 1 0 0 0,0 0 1 0 0,0 1-1 0 0,2 0 0 0 0,-1 0 1 0 0,1 0-1 0 0,1 1 1 0 0,14-11-1 0 0,-20 17-132 0 0,1 0 1 0 0,-1 1 0 0 0,1 0-1 0 0,0 0 1 0 0,0 0-1 0 0,0 0 1 0 0,1 1-1 0 0,-1 0 1 0 0,1 0 0 0 0,-1 0-1 0 0,1 1 1 0 0,0-1-1 0 0,-1 1 1 0 0,1 1-1 0 0,0-1 1 0 0,0 1 0 0 0,0 0-1 0 0,0 1 1 0 0,-1-1-1 0 0,1 1 1 0 0,0 0-1 0 0,6 3 1 0 0,-9-4-61 0 0,-1 1 0 0 0,1 1 0 0 0,0-1 0 0 0,-1 0 0 0 0,0 1 0 0 0,1-1 0 0 0,-1 1 0 0 0,0 0 0 0 0,0 0 0 0 0,0-1 0 0 0,0 2 0 0 0,0-1 0 0 0,0 0 0 0 0,0 0 0 0 0,-1 0 0 0 0,1 1 0 0 0,1 4 0 0 0,-1-3 0 0 0,-1 0 0 0 0,-1 0 0 0 0,1-1 0 0 0,0 1 0 0 0,-1 0 0 0 0,0 0 0 0 0,0 0 0 0 0,0 0 0 0 0,0 0 0 0 0,-1 0 0 0 0,0 6 0 0 0,-3 1 0 0 0,1 0 0 0 0,-1 1 0 0 0,-1-1 0 0 0,0-1 0 0 0,-1 1 0 0 0,0-1 0 0 0,-10 14 0 0 0,-3-2 0 0 0,-1-1 0 0 0,-1 0 0 0 0,-38 28 0 0 0,58-48 0 0 0,0-1 0 0 0,0 1 0 0 0,0-1 0 0 0,0 1 0 0 0,0 0 0 0 0,0 0 0 0 0,0 0 0 0 0,0 0 0 0 0,0 0 0 0 0,0-1 0 0 0,1 1 0 0 0,-1 1 0 0 0,0-1 0 0 0,1 0 0 0 0,-1 0 0 0 0,1 0 0 0 0,-1 0 0 0 0,1 0 0 0 0,0 0 0 0 0,-1 1 0 0 0,1-1 0 0 0,0 0 0 0 0,0 0 0 0 0,0 1 0 0 0,0-1 0 0 0,0 0 0 0 0,0 0 0 0 0,0 1 0 0 0,0-1 0 0 0,0 0 0 0 0,1 0 0 0 0,0 2 0 0 0,1 1 0 0 0,1-1 0 0 0,-1 0 0 0 0,1 0 0 0 0,0 0 0 0 0,1 0 0 0 0,-1 0 0 0 0,0 0 0 0 0,6 2 0 0 0,2 2 0 0 0,1-1 0 0 0,-1-1 0 0 0,1 0 0 0 0,0 0 0 0 0,0-1 0 0 0,0-1 0 0 0,14 3 0 0 0,9-1 0 0 0,45 2 0 0 0,-67-7-383 0 0,-3 1-1152 0 0,0 0 0 0 0,0-1 0 0 0,1 0 0 0 0,-1-1 0 0 0,0 0 0 0 0,1-1 0 0 0,12-3 1 0 0,-14 0-1909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0.073"/>
    </inkml:context>
    <inkml:brush xml:id="br0">
      <inkml:brushProperty name="width" value="0.05" units="cm"/>
      <inkml:brushProperty name="height" value="0.05" units="cm"/>
    </inkml:brush>
  </inkml:definitions>
  <inkml:trace contextRef="#ctx0" brushRef="#br0">24 16 444 0 0,'-14'-16'14699'0'0,"12"25"-13964"0"0,0 0 1 0 0,1 0 0 0 0,0 0-1 0 0,0 0 1 0 0,1 0 0 0 0,0 0-1 0 0,1 0 1 0 0,2 11 0 0 0,0 18 351 0 0,5 172 1728 0 0,1 67-961 0 0,-23 106-465 0 0,1-57-889 0 0,21 356-123 0 0,1-226-328 0 0,3-110-26 0 0,-3-142-11 0 0,-1 74-16 0 0,8 193-27 0 0,-4-153-12 0 0,25 656-48 0 0,-16-658 62 0 0,-14-237 31 0 0,17 1200-13 0 0,-36-981 43 0 0,4-19 3 0 0,6-144-20 0 0,4 189 131 0 0,0-218-102 0 0,19 432 221 0 0,6-141 6 0 0,23 486 779 0 0,-45-802-1330 0 0,8 140 1012 0 0,-12-74-4771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2.095"/>
    </inkml:context>
    <inkml:brush xml:id="br0">
      <inkml:brushProperty name="width" value="0.05" units="cm"/>
      <inkml:brushProperty name="height" value="0.05" units="cm"/>
    </inkml:brush>
  </inkml:definitions>
  <inkml:trace contextRef="#ctx0" brushRef="#br0">15 12 888 0 0,'-15'-12'15694'0'0,"192"67"-8426"0"0,99 8-4393 0 0,-262-61-2689 0 0,89 18 825 0 0,68 15 308 0 0,-171-35-1298 0 0,1 0 0 0 0,0 0-1 0 0,0 1 1 0 0,0-1 0 0 0,0 0-1 0 0,0 1 1 0 0,0-1-1 0 0,0 1 1 0 0,-1-1 0 0 0,1 0-1 0 0,0 1 1 0 0,0 0 0 0 0,-1-1-1 0 0,1 1 1 0 0,0-1-1 0 0,-1 1 1 0 0,1 0 0 0 0,0 0-1 0 0,-1-1 1 0 0,1 1 0 0 0,-1 0-1 0 0,1 0 1 0 0,-1 0-1 0 0,1 1 1 0 0,-1-1-8 0 0,0 1 1 0 0,0-1-1 0 0,0 0 1 0 0,0 1-1 0 0,-1-1 0 0 0,1 0 1 0 0,0 1-1 0 0,-1-1 0 0 0,1 0 1 0 0,-1 1-1 0 0,1-1 0 0 0,-1 0 1 0 0,0 0-1 0 0,1 0 1 0 0,-2 2-1 0 0,-5 5 4 0 0,0 1 1 0 0,0-1 0 0 0,-13 11-1 0 0,13-13 17 0 0,-93 78 109 0 0,-116 75-1 0 0,128-96 105 0 0,85-61-242 0 0,-59 43 1072 0 0,-91 49 1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289"/>
    </inkml:context>
    <inkml:brush xml:id="br0">
      <inkml:brushProperty name="width" value="0.05" units="cm"/>
      <inkml:brushProperty name="height" value="0.05" units="cm"/>
    </inkml:brush>
  </inkml:definitions>
  <inkml:trace contextRef="#ctx0" brushRef="#br0">0 188 8 0 0,'1'-1'156'0'0,"0"1"-1"0"0,0-1 1 0 0,0 0-1 0 0,0 1 1 0 0,-1-1-1 0 0,1 1 1 0 0,0-1-1 0 0,0 1 1 0 0,0-1-1 0 0,0 1 1 0 0,1 0-1 0 0,-1 0 1 0 0,0-1-1 0 0,0 1 1 0 0,0 0-1 0 0,0 0 1 0 0,0 0-1 0 0,0 0 1 0 0,0 0-1 0 0,0 0 1 0 0,0 0 0 0 0,0 1-1 0 0,0-1 1 0 0,0 0-1 0 0,0 1 1 0 0,0-1-1 0 0,0 1 1 0 0,0-1-1 0 0,0 1 1 0 0,0-1-1 0 0,0 1 1 0 0,0-1-1 0 0,0 1 1 0 0,0 0-1 0 0,-1 0 1 0 0,2 1-1 0 0,5 4 412 0 0,-1 0 1 0 0,-1 1-1 0 0,8 10 0 0 0,-10-14-391 0 0,34 54 1968 0 0,-3 1 0 0 0,42 97 0 0 0,6 10 1253 0 0,-63-132-2164 0 0,0-1 1 0 0,47 55-1 0 0,-52-71-746 0 0,0 0-1 0 0,2-1 1 0 0,-1-1-1 0 0,2 0 1 0 0,0-1-1 0 0,0-1 1 0 0,28 15-1 0 0,-43-26-419 0 0,0-1-1 0 0,0 1 0 0 0,-1 0 1 0 0,1-1-1 0 0,0 1 1 0 0,0-1-1 0 0,0 0 0 0 0,0 0 1 0 0,0 0-1 0 0,0 0 0 0 0,-1 0 1 0 0,1 0-1 0 0,0 0 0 0 0,0-1 1 0 0,0 1-1 0 0,0-1 1 0 0,0 1-1 0 0,-1-1 0 0 0,1 1 1 0 0,0-1-1 0 0,0 0 0 0 0,-1 0 1 0 0,1 0-1 0 0,-1 0 1 0 0,1 0-1 0 0,-1-1 0 0 0,1 1 1 0 0,-1 0-1 0 0,0-1 0 0 0,1 1 1 0 0,-1-1-1 0 0,0 1 0 0 0,0-1 1 0 0,0 0-1 0 0,1-2 1 0 0,4-8 126 0 0,0 0 0 0 0,-1 0 0 0 0,-1 0 0 0 0,4-14 0 0 0,-4 12-60 0 0,38-126 768 0 0,42-130 85 0 0,-58 196-455 0 0,58-110 0 0 0,-66 154-356 0 0,0 0 1 0 0,3 2-1 0 0,28-33 1 0 0,-30 46-547 0 0,-5 24-2350 0 0,17 42-8208 0 0,-22-35 7716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708"/>
    </inkml:context>
    <inkml:brush xml:id="br0">
      <inkml:brushProperty name="width" value="0.05" units="cm"/>
      <inkml:brushProperty name="height" value="0.05" units="cm"/>
    </inkml:brush>
  </inkml:definitions>
  <inkml:trace contextRef="#ctx0" brushRef="#br0">103 1 12 0 0,'-10'11'2341'0'0,"1"0"0"0"0,0 1 0 0 0,1 0 0 0 0,-10 21 0 0 0,10-16-641 0 0,0 1 1 0 0,2 0 0 0 0,-5 21-1 0 0,6-16-387 0 0,1 1-1 0 0,1 0 1 0 0,1 1-1 0 0,1-1 1 0 0,4 48-1 0 0,-1-60-919 0 0,0 1-1 0 0,1-1 0 0 0,0 0 0 0 0,1 0 0 0 0,0 0 0 0 0,10 17 0 0 0,-12-24-301 0 0,1-1 0 0 0,-1 1-1 0 0,1 0 1 0 0,1-1-1 0 0,-1 0 1 0 0,0 0 0 0 0,1 0-1 0 0,0 0 1 0 0,0-1-1 0 0,0 1 1 0 0,1-1 0 0 0,-1 0-1 0 0,1 0 1 0 0,-1-1-1 0 0,1 1 1 0 0,0-1 0 0 0,9 3-1 0 0,-9-5-279 0 0,-1 0-1 0 0,1 0 0 0 0,0 0 1 0 0,-1 0-1 0 0,1 0 1 0 0,-1-1-1 0 0,1 0 1 0 0,-1 0-1 0 0,1 0 1 0 0,-1-1-1 0 0,1 0 0 0 0,-1 1 1 0 0,0-2-1 0 0,7-3 1 0 0,24-19-3200 0 0,-7-1-3650 0 0,-10 3 4041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4.142"/>
    </inkml:context>
    <inkml:brush xml:id="br0">
      <inkml:brushProperty name="width" value="0.05" units="cm"/>
      <inkml:brushProperty name="height" value="0.05" units="cm"/>
    </inkml:brush>
  </inkml:definitions>
  <inkml:trace contextRef="#ctx0" brushRef="#br0">121 42 152 0 0,'-3'-4'524'0'0,"-1"-1"1047"0"0,0 1-1 0 0,0 0 1 0 0,0 0 0 0 0,-1 0-1 0 0,1 0 1 0 0,-1 1-1 0 0,-5-3 1 0 0,8 5-1120 0 0,1 1-1 0 0,-1-1 1 0 0,1 1 0 0 0,-1-1-1 0 0,1 1 1 0 0,-1 0 0 0 0,1 0-1 0 0,-1 0 1 0 0,0 0 0 0 0,1 0-1 0 0,-1 0 1 0 0,1 0 0 0 0,-1 0-1 0 0,1 1 1 0 0,-4 0 0 0 0,-16 12 684 0 0,19-10-924 0 0,-1-1 0 0 0,0 1 0 0 0,1 0 0 0 0,0-1 0 0 0,0 1 0 0 0,0 0 0 0 0,0 1 0 0 0,0-1 0 0 0,1 0 0 0 0,-1 1 0 0 0,1-1 0 0 0,0 0 0 0 0,0 1 0 0 0,0 0 0 0 0,0 4 0 0 0,1-6-150 0 0,0-1 1 0 0,0 1 0 0 0,0 0 0 0 0,0 0 0 0 0,0-1 0 0 0,1 1 0 0 0,-1 0 0 0 0,1-1 0 0 0,-1 1 0 0 0,1 0 0 0 0,0-1-1 0 0,0 1 1 0 0,-1-1 0 0 0,1 1 0 0 0,0-1 0 0 0,0 0 0 0 0,1 1 0 0 0,-1-1 0 0 0,0 0 0 0 0,0 0 0 0 0,1 0-1 0 0,-1 0 1 0 0,0 0 0 0 0,1 0 0 0 0,-1 0 0 0 0,1 0 0 0 0,-1 0 0 0 0,1-1 0 0 0,0 1 0 0 0,-1-1 0 0 0,1 1-1 0 0,0-1 1 0 0,-1 0 0 0 0,4 1 0 0 0,-1-1-42 0 0,0 1 0 0 0,0-1 0 0 0,0 0 0 0 0,0-1-1 0 0,0 1 1 0 0,-1-1 0 0 0,1 1 0 0 0,0-1 0 0 0,0 0 0 0 0,0 0-1 0 0,-1-1 1 0 0,1 1 0 0 0,-1-1 0 0 0,1 0 0 0 0,-1 0 0 0 0,7-5 0 0 0,-9 6-16 0 0,0 0 1 0 0,0 0 0 0 0,1 0 0 0 0,-1 0-1 0 0,0-1 1 0 0,0 1 0 0 0,0-1 0 0 0,0 1 0 0 0,-1 0-1 0 0,1-1 1 0 0,0 0 0 0 0,0 1 0 0 0,-1-1-1 0 0,1 1 1 0 0,-1-1 0 0 0,0 0 0 0 0,1 1 0 0 0,-1-1-1 0 0,0 0 1 0 0,0 1 0 0 0,0-1 0 0 0,0 0-1 0 0,0 1 1 0 0,-1-1 0 0 0,1 0 0 0 0,0 1 0 0 0,-1-1-1 0 0,1 0 1 0 0,-1 1 0 0 0,0-1 0 0 0,1 1 0 0 0,-1-1-1 0 0,0 1 1 0 0,0-1 0 0 0,0 1 0 0 0,0 0-1 0 0,0-1 1 0 0,0 1 0 0 0,-1 0 0 0 0,-1-2 0 0 0,2 2-21 0 0,-1-1 1 0 0,0 1 0 0 0,0 0 0 0 0,1-1 0 0 0,-1 1 0 0 0,0 0 0 0 0,0 0 0 0 0,-1 0 0 0 0,1 0 0 0 0,0 0 0 0 0,0 1 0 0 0,0-1 0 0 0,-1 1 0 0 0,1-1 0 0 0,0 1 0 0 0,0 0 0 0 0,-1 0 0 0 0,1 0 0 0 0,0 0 0 0 0,-3 1 0 0 0,3-1-426 0 0,0 1 0 0 0,0-1 0 0 0,1 1 0 0 0,-1-1 0 0 0,0 1 1 0 0,1 0-1 0 0,-1 0 0 0 0,0 0 0 0 0,1 0 0 0 0,-1 0 0 0 0,1 0 1 0 0,-1 0-1 0 0,1 0 0 0 0,0 0 0 0 0,-2 3 0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240"/>
    </inkml:context>
    <inkml:brush xml:id="br0">
      <inkml:brushProperty name="width" value="0.05" units="cm"/>
      <inkml:brushProperty name="height" value="0.05" units="cm"/>
    </inkml:brush>
  </inkml:definitions>
  <inkml:trace contextRef="#ctx0" brushRef="#br0">1 229 380 0 0,'3'6'4877'0'0,"3"14"-2835"0"0,4 11-1137 0 0,22 50 1824 0 0,13 30-488 0 0,-20-56-312 0 0,1-1 0 0 0,4-1-1 0 0,1-2 1 0 0,41 51 0 0 0,-71-101-1811 0 0,0 0 0 0 0,0 0 0 0 0,-1 0 0 0 0,1 0 0 0 0,0 0 0 0 0,0 0-1 0 0,0 0 1 0 0,1 0 0 0 0,-1 0 0 0 0,0 0 0 0 0,0-1 0 0 0,0 1 0 0 0,1-1 0 0 0,-1 1 0 0 0,0-1 0 0 0,1 1 0 0 0,-1-1-1 0 0,0 1 1 0 0,1-1 0 0 0,2 0 0 0 0,-3 0-27 0 0,0 0 0 0 0,1-1 1 0 0,-1 1-1 0 0,0-1 0 0 0,1 0 0 0 0,-1 1 0 0 0,0-1 0 0 0,0 0 1 0 0,0 1-1 0 0,0-1 0 0 0,0 0 0 0 0,0 0 0 0 0,0 0 1 0 0,0 0-1 0 0,0 0 0 0 0,0 0 0 0 0,1-2 0 0 0,3-6 185 0 0,-1 1 0 0 0,0-1-1 0 0,0-1 1 0 0,4-14 0 0 0,-7 20-244 0 0,18-69 893 0 0,16-113 1 0 0,-23 104-440 0 0,-2 19 209 0 0,-3 0-1 0 0,-2-122 1 0 0,-5 178-1534 0 0,0 0 0 0 0,1-1-1 0 0,0 1 1 0 0,3-14 0 0 0,-4 19 524 0 0,1 0 1 0 0,0 0 0 0 0,-1 1-1 0 0,1-1 1 0 0,0 0 0 0 0,0 0-1 0 0,0 1 1 0 0,0-1 0 0 0,1 0-1 0 0,1-1 1 0 0,-2 2 203 0 0,-1 1 0 0 0,1-1 0 0 0,0 1 0 0 0,0-1 0 0 0,-1 1 0 0 0,1-1 0 0 0,0 1 0 0 0,0 0 0 0 0,0 0 0 0 0,0-1 0 0 0,0 1 0 0 0,-1 0 0 0 0,1 0 0 0 0,0 0 0 0 0,0 0 0 0 0,0 0 0 0 0,0 0 0 0 0,0 0 0 0 0,0 0-1 0 0,0 0 1 0 0,-1 0 0 0 0,1 1 0 0 0,0-1 0 0 0,1 1 0 0 0,5 3-3614 0 0,-1 3 534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799"/>
    </inkml:context>
    <inkml:brush xml:id="br0">
      <inkml:brushProperty name="width" value="0.05" units="cm"/>
      <inkml:brushProperty name="height" value="0.05" units="cm"/>
    </inkml:brush>
  </inkml:definitions>
  <inkml:trace contextRef="#ctx0" brushRef="#br0">166 75 60 0 0,'-1'-5'558'0'0,"1"1"-1"0"0,-1 0 1 0 0,0 0 0 0 0,0 0 0 0 0,0 0-1 0 0,-1 0 1 0 0,1 0 0 0 0,-1 1-1 0 0,0-1 1 0 0,0 0 0 0 0,0 1-1 0 0,-1 0 1 0 0,-4-7 0 0 0,5 9-297 0 0,1-1 0 0 0,-1 1 0 0 0,0 0 0 0 0,0-1 0 0 0,1 1 0 0 0,-1 0 0 0 0,0 0 0 0 0,0 0 0 0 0,0 1 0 0 0,0-1 0 0 0,0 0 0 0 0,0 1 0 0 0,0-1 0 0 0,0 1 0 0 0,0 0 1 0 0,-1-1-1 0 0,1 1 0 0 0,0 0 0 0 0,0 0 0 0 0,0 1 0 0 0,0-1 0 0 0,0 0 0 0 0,0 1 0 0 0,0-1 0 0 0,0 1 0 0 0,0 0 0 0 0,0 0 0 0 0,-3 1 0 0 0,-1 1 43 0 0,1 0 0 0 0,-1 1 0 0 0,1 0 0 0 0,0 0 0 0 0,0 0 0 0 0,0 1 0 0 0,1 0 1 0 0,0-1-1 0 0,0 2 0 0 0,0-1 0 0 0,0 0 0 0 0,1 1 0 0 0,0-1 0 0 0,0 1 0 0 0,0 0 0 0 0,1 0 0 0 0,0 0 0 0 0,-2 11 0 0 0,3-13-196 0 0,0 0 0 0 0,1 1-1 0 0,0-1 1 0 0,0 0 0 0 0,0 1-1 0 0,0-1 1 0 0,1 0 0 0 0,-1 1 0 0 0,1-1-1 0 0,0 0 1 0 0,0 0 0 0 0,1 0-1 0 0,-1 1 1 0 0,1-2 0 0 0,0 1 0 0 0,0 0-1 0 0,1 0 1 0 0,-1-1 0 0 0,1 1-1 0 0,-1-1 1 0 0,1 1 0 0 0,0-1 0 0 0,0 0-1 0 0,1-1 1 0 0,-1 1 0 0 0,1 0-1 0 0,-1-1 1 0 0,7 4 0 0 0,-4-4-42 0 0,0 1 1 0 0,0-1 0 0 0,0-1-1 0 0,0 1 1 0 0,0-1-1 0 0,0 0 1 0 0,1 0-1 0 0,-1 0 1 0 0,0-1-1 0 0,1 0 1 0 0,-1-1-1 0 0,0 1 1 0 0,1-1-1 0 0,-1 0 1 0 0,0-1 0 0 0,0 1-1 0 0,0-1 1 0 0,0-1-1 0 0,0 1 1 0 0,0-1-1 0 0,-1 0 1 0 0,1 0-1 0 0,7-7 1 0 0,-8 7-9 0 0,0-1 0 0 0,-1 0 1 0 0,0 1-1 0 0,0-2 0 0 0,0 1 0 0 0,0 0 1 0 0,-1-1-1 0 0,0 0 0 0 0,0 0 0 0 0,0 0 1 0 0,0 0-1 0 0,-1 0 0 0 0,0 0 0 0 0,0-1 1 0 0,0 1-1 0 0,-1-1 0 0 0,0 0 0 0 0,0 1 1 0 0,0-1-1 0 0,-1 0 0 0 0,1 1 0 0 0,-1-1 1 0 0,-1 0-1 0 0,1 0 0 0 0,-1 1 0 0 0,-2-9 1 0 0,2 11-29 0 0,0 0 0 0 0,0 0 0 0 0,0 0 1 0 0,-1 0-1 0 0,1 0 0 0 0,-1 0 0 0 0,0 1 1 0 0,1-1-1 0 0,-1 1 0 0 0,0-1 1 0 0,-1 1-1 0 0,1 0 0 0 0,0 0 0 0 0,-1 0 1 0 0,1 0-1 0 0,-1 0 0 0 0,1 0 0 0 0,-1 1 1 0 0,0-1-1 0 0,0 1 0 0 0,0 0 1 0 0,0 0-1 0 0,0 0 0 0 0,0 0 0 0 0,0 0 1 0 0,0 1-1 0 0,0-1 0 0 0,-7 1 0 0 0,2 0-604 0 0,-1 0-1 0 0,0 1 1 0 0,-15 3-1 0 0,-23 9-7528 0 0,29-8 5019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36.394"/>
    </inkml:context>
    <inkml:brush xml:id="br0">
      <inkml:brushProperty name="width" value="0.05" units="cm"/>
      <inkml:brushProperty name="height" value="0.05" units="cm"/>
    </inkml:brush>
  </inkml:definitions>
  <inkml:trace contextRef="#ctx0" brushRef="#br0">0 29 264 0 0,'1'-12'822'0'0,"7"-5"10285"0"0,1 25-9827 0 0,-6-2-865 0 0,0 0 0 0 0,0 1 0 0 0,-1-1 0 0 0,0 0 0 0 0,0 1 0 0 0,-1 0 0 0 0,1-1 0 0 0,-1 1 0 0 0,-1 0 0 0 0,1 8 0 0 0,0 0 223 0 0,2 26 673 0 0,3 0 0 0 0,1 0 1 0 0,2 0-1 0 0,2-1 0 0 0,22 54 1 0 0,-23-68 24 0 0,-7-17-484 0 0,0-1 0 0 0,1 0 0 0 0,6 12 0 0 0,-9-19-511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048"/>
    </inkml:context>
    <inkml:brush xml:id="br0">
      <inkml:brushProperty name="width" value="0.05" units="cm"/>
      <inkml:brushProperty name="height" value="0.05" units="cm"/>
    </inkml:brush>
  </inkml:definitions>
  <inkml:trace contextRef="#ctx0" brushRef="#br0">0 0 480 0 0,'0'0'8371'0'0,"2"2"-7220"0"0,3 0-659 0 0,0 1 0 0 0,-1-1 1 0 0,1 0-1 0 0,0-1 1 0 0,0 1-1 0 0,0-1 1 0 0,0 0-1 0 0,10 1 1 0 0,48-1 1763 0 0,-31-1-1122 0 0,375-6 4970 0 0,-360 3-5258 0 0,-30 1-351 0 0,0 0 0 0 0,0 2 0 0 0,32 3 0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895"/>
    </inkml:context>
    <inkml:brush xml:id="br0">
      <inkml:brushProperty name="width" value="0.05" units="cm"/>
      <inkml:brushProperty name="height" value="0.05" units="cm"/>
    </inkml:brush>
  </inkml:definitions>
  <inkml:trace contextRef="#ctx0" brushRef="#br0">0 193 224 0 0,'0'-1'160'0'0,"0"0"1"0"0,0 1-1 0 0,0-1 1 0 0,0 0-1 0 0,0 1 1 0 0,1-1-1 0 0,-1 0 0 0 0,0 1 1 0 0,0-1-1 0 0,0 0 1 0 0,1 1-1 0 0,-1-1 1 0 0,0 0-1 0 0,0 1 0 0 0,1-1 1 0 0,-1 1-1 0 0,1-1 1 0 0,-1 0-1 0 0,1 1 1 0 0,-1-1-1 0 0,1 1 0 0 0,-1 0 1 0 0,1-1-1 0 0,-1 1 1 0 0,1-1-1 0 0,-1 1 1 0 0,1 0-1 0 0,0-1 0 0 0,-1 1 1 0 0,1 0-1 0 0,0-1 1 0 0,1 2 68 0 0,-1-1 1 0 0,1 0-1 0 0,-1 0 0 0 0,0 1 1 0 0,1-1-1 0 0,-1 1 0 0 0,1 0 1 0 0,-1-1-1 0 0,0 1 1 0 0,0 0-1 0 0,0 0 0 0 0,1 0 1 0 0,1 1-1 0 0,4 6 625 0 0,1 0 0 0 0,11 16 0 0 0,10 22 741 0 0,-2 1-1 0 0,-3 2 1 0 0,23 60-1 0 0,-10-22-128 0 0,-20-44-745 0 0,-11-27-106 0 0,0 0 0 0 0,1 0 0 0 0,17 25 0 0 0,-24-40-552 0 0,0-1-1 0 0,0 1 1 0 0,1-1-1 0 0,-1 1 1 0 0,1-1-1 0 0,-1 0 1 0 0,0 1-1 0 0,1-1 1 0 0,-1 1 0 0 0,1-1-1 0 0,-1 0 1 0 0,1 1-1 0 0,-1-1 1 0 0,1 0-1 0 0,-1 0 1 0 0,1 1-1 0 0,0-1 1 0 0,-1 0 0 0 0,1 0-1 0 0,-1 0 1 0 0,1 0-1 0 0,0 0 1 0 0,-1 0-1 0 0,1 0 1 0 0,-1 0-1 0 0,1 0 1 0 0,-1 0 0 0 0,1 0-1 0 0,0 0 1 0 0,-1 0-1 0 0,1 0 1 0 0,-1-1-1 0 0,1 1 1 0 0,-1 0-1 0 0,1 0 1 0 0,0-1 0 0 0,-1 1-1 0 0,1 0 1 0 0,-1-1-1 0 0,0 1 1 0 0,1 0-1 0 0,-1-1 1 0 0,1 1-1 0 0,-1-1 1 0 0,0 1 0 0 0,1-1-1 0 0,-1 1 1 0 0,0-1-1 0 0,1 1 1 0 0,-1-1-1 0 0,0 1 1 0 0,1-2-1 0 0,15-31 1434 0 0,18-72 437 0 0,-4-1 1 0 0,24-174-1 0 0,-34 130-1933 0 0,-16 133-39 0 0,-4 17-250 0 0,1 1-598 0 0,0 1 673 0 0,0-1 0 0 0,-1 1-1 0 0,1 0 1 0 0,0 0-1 0 0,-1-1 1 0 0,1 1-1 0 0,-1 0 1 0 0,1 0-1 0 0,-1 0 1 0 0,0 2-1 0 0,1 0-367 0 0,10 59-9311 0 0,-9-39 6684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6.323"/>
    </inkml:context>
    <inkml:brush xml:id="br0">
      <inkml:brushProperty name="width" value="0.05" units="cm"/>
      <inkml:brushProperty name="height" value="0.05" units="cm"/>
    </inkml:brush>
  </inkml:definitions>
  <inkml:trace contextRef="#ctx0" brushRef="#br0">446 64 412 0 0,'-3'-5'882'0'0,"-1"0"0"0"0,-1 1 0 0 0,1-1 1 0 0,0 1-1 0 0,-1 0 0 0 0,0 0 0 0 0,0 0 0 0 0,0 1 0 0 0,-1 0 0 0 0,1 0 1 0 0,-1 0-1 0 0,1 0 0 0 0,-9-1 0 0 0,4 1-35 0 0,0 1 0 0 0,0 0 0 0 0,0 1 0 0 0,-1 0 0 0 0,1 1 0 0 0,0 0 0 0 0,-16 2 0 0 0,5 2-3 0 0,0 0 0 0 0,0 2 0 0 0,0 0 0 0 0,1 1 0 0 0,0 1-1 0 0,1 1 1 0 0,-24 14 0 0 0,35-18-506 0 0,1 0-1 0 0,-1 1 1 0 0,1 0-1 0 0,0 0 1 0 0,0 0-1 0 0,1 1 1 0 0,0 0-1 0 0,-7 10 1 0 0,10-13-167 0 0,1 0 0 0 0,0 0 0 0 0,0 0 0 0 0,1 0 0 0 0,-1 0-1 0 0,1 0 1 0 0,0 0 0 0 0,0 1 0 0 0,0-1 0 0 0,0 0 0 0 0,1 1 0 0 0,0-1 0 0 0,0 1 0 0 0,0-1 0 0 0,1 1 0 0 0,-1-1 0 0 0,1 0 0 0 0,0 1 0 0 0,3 7 0 0 0,1-2-170 0 0,0 0 1 0 0,1 0 0 0 0,0 0-1 0 0,1-1 1 0 0,0 1 0 0 0,0-2-1 0 0,1 1 1 0 0,0-1 0 0 0,1 0-1 0 0,0-1 1 0 0,0 0 0 0 0,0 0-1 0 0,1-1 1 0 0,0-1 0 0 0,11 6-1 0 0,-1-2-1 0 0,1 0-1 0 0,0-2 0 0 0,0 0 0 0 0,1-1 1 0 0,-1-1-1 0 0,44 3 0 0 0,-30-6-1782 0 0,0-3 0 0 0,0-1 0 0 0,0-1 1 0 0,0-2-1 0 0,-1-1 0 0 0,0-2 0 0 0,57-21 0 0 0,-53 12-1388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453"/>
    </inkml:context>
    <inkml:brush xml:id="br0">
      <inkml:brushProperty name="width" value="0.05" units="cm"/>
      <inkml:brushProperty name="height" value="0.05" units="cm"/>
    </inkml:brush>
  </inkml:definitions>
  <inkml:trace contextRef="#ctx0" brushRef="#br0">204 31 668 0 0,'0'-1'398'0'0,"0"-1"-1"0"0,-1 1 0 0 0,1 0 1 0 0,0 0-1 0 0,0-1 1 0 0,-1 1-1 0 0,1 0 1 0 0,-1-1-1 0 0,1 1 1 0 0,-1 0-1 0 0,1 0 0 0 0,-1 0 1 0 0,0 0-1 0 0,1-1 1 0 0,-1 1-1 0 0,0 0 1 0 0,0 0-1 0 0,0 0 1 0 0,0 1-1 0 0,0-1 0 0 0,0 0 1 0 0,0 0-1 0 0,0 0 1 0 0,-2 0-1 0 0,0 0 1 0 0,1 1 0 0 0,0-1 0 0 0,-1 1-1 0 0,1 0 1 0 0,0 0 0 0 0,-1 0 0 0 0,1 0 0 0 0,0 0-1 0 0,0 1 1 0 0,-1-1 0 0 0,1 1 0 0 0,-5 1 0 0 0,-3 2 391 0 0,0 1 1 0 0,0 0 0 0 0,0 0-1 0 0,-15 12 1 0 0,18-11-407 0 0,0-1 0 0 0,0 1 0 0 0,0 1 0 0 0,1-1 0 0 0,0 1 0 0 0,0 0 0 0 0,1 0 0 0 0,0 1 0 0 0,0 0 0 0 0,0 0 0 0 0,1 0 0 0 0,1 0 1 0 0,-1 1-1 0 0,-3 16 0 0 0,6-22-309 0 0,1-1 0 0 0,0 1 1 0 0,0-1-1 0 0,0 1 0 0 0,0 0 1 0 0,0-1-1 0 0,1 1 1 0 0,-1-1-1 0 0,1 1 0 0 0,0-1 1 0 0,-1 1-1 0 0,1-1 0 0 0,0 0 1 0 0,0 1-1 0 0,1-1 0 0 0,-1 0 1 0 0,0 0-1 0 0,1 0 0 0 0,0 0 1 0 0,-1 0-1 0 0,1 0 1 0 0,0 0-1 0 0,0 0 0 0 0,0-1 1 0 0,0 1-1 0 0,0-1 0 0 0,0 1 1 0 0,0-1-1 0 0,1 0 0 0 0,-1 0 1 0 0,0 0-1 0 0,4 1 0 0 0,2 1 45 0 0,1-1-1 0 0,-1 0 1 0 0,0 0-1 0 0,1 0 1 0 0,0-1-1 0 0,-1 0 0 0 0,1-1 1 0 0,11-1-1 0 0,3-1 164 0 0,-1-2 0 0 0,42-11 0 0 0,-22-4-4909 0 0,-26 18-5163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880"/>
    </inkml:context>
    <inkml:brush xml:id="br0">
      <inkml:brushProperty name="width" value="0.05" units="cm"/>
      <inkml:brushProperty name="height" value="0.05" units="cm"/>
    </inkml:brush>
  </inkml:definitions>
  <inkml:trace contextRef="#ctx0" brushRef="#br0">189 26 656 0 0,'-1'-1'387'0'0,"1"-1"1"0"0,-1 0-1 0 0,0 1 0 0 0,0-1 0 0 0,0 1 1 0 0,0 0-1 0 0,0-1 0 0 0,-1 1 0 0 0,1 0 1 0 0,0 0-1 0 0,-1-1 0 0 0,1 1 0 0 0,-1 0 1 0 0,1 0-1 0 0,-1 1 0 0 0,1-1 0 0 0,-1 0 1 0 0,0 0-1 0 0,-2 0 0 0 0,1 0 125 0 0,-1 1 0 0 0,1-1 0 0 0,-1 1 0 0 0,1 0 0 0 0,-1 0 0 0 0,1 1 0 0 0,-1-1 0 0 0,1 1 0 0 0,-6 1 0 0 0,0 1 270 0 0,0 0 1 0 0,1 0-1 0 0,-1 1 1 0 0,1 1-1 0 0,0-1 0 0 0,-14 11 1 0 0,18-11-442 0 0,0 0 1 0 0,-1 0-1 0 0,1 0 0 0 0,1 0 1 0 0,-1 1-1 0 0,1-1 1 0 0,0 1-1 0 0,0 0 0 0 0,0 0 1 0 0,0 0-1 0 0,1 1 1 0 0,-2 5-1 0 0,3-9-220 0 0,1 1 0 0 0,-1-1-1 0 0,1 1 1 0 0,0-1 0 0 0,0 1 0 0 0,0 0-1 0 0,0-1 1 0 0,0 1 0 0 0,1-1 0 0 0,-1 1 0 0 0,1-1-1 0 0,-1 1 1 0 0,1-1 0 0 0,0 0 0 0 0,0 1-1 0 0,0-1 1 0 0,0 0 0 0 0,1 0 0 0 0,-1 1-1 0 0,0-1 1 0 0,1 0 0 0 0,0 0 0 0 0,-1-1 0 0 0,1 1-1 0 0,0 0 1 0 0,0 0 0 0 0,0-1 0 0 0,0 1-1 0 0,3 0 1 0 0,8 5 121 0 0,0 0 0 0 0,0-1-1 0 0,1-1 1 0 0,0 0 0 0 0,0-1-1 0 0,0-1 1 0 0,1 0 0 0 0,22 2 0 0 0,-5-3 309 0 0,1-2 0 0 0,58-6 1 0 0,-75 4-453 0 0,7-1-1025 0 0,-8 4-7132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6.601"/>
    </inkml:context>
    <inkml:brush xml:id="br0">
      <inkml:brushProperty name="width" value="0.05" units="cm"/>
      <inkml:brushProperty name="height" value="0.05" units="cm"/>
    </inkml:brush>
  </inkml:definitions>
  <inkml:trace contextRef="#ctx0" brushRef="#br0">9 78 120 0 0,'-8'-10'14320'0'0,"8"9"-13886"0"0,13-7 4718 0 0,35-1-4400 0 0,-39 8 860 0 0,218-42 6785 0 0,-219 40-8323 0 0,3 0 19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2.852"/>
    </inkml:context>
    <inkml:brush xml:id="br0">
      <inkml:brushProperty name="width" value="0.05" units="cm"/>
      <inkml:brushProperty name="height" value="0.05" units="cm"/>
    </inkml:brush>
  </inkml:definitions>
  <inkml:trace contextRef="#ctx0" brushRef="#br0">0 328 52 0 0,'1'-5'8159'0'0,"6"20"-6800"0"0,0-1-1 0 0,0 1 0 0 0,6 25 0 0 0,7 14 202 0 0,37 73 1745 0 0,-45-105-2480 0 0,0-1-1 0 0,1-1 1 0 0,28 33-1 0 0,-39-51-711 0 0,-1 0-1 0 0,0-1 1 0 0,1 1-1 0 0,-1-1 1 0 0,1 1-1 0 0,0-1 0 0 0,-1 0 1 0 0,1 0-1 0 0,0 0 1 0 0,0 0-1 0 0,0 0 1 0 0,0 0-1 0 0,0 0 1 0 0,0-1-1 0 0,0 1 0 0 0,4 0 1 0 0,-5-1-6 0 0,1 0-1 0 0,0 0 1 0 0,-1-1-1 0 0,0 1 1 0 0,1-1 0 0 0,-1 1-1 0 0,1-1 1 0 0,-1 1 0 0 0,0-1-1 0 0,1 0 1 0 0,-1 0-1 0 0,0 1 1 0 0,1-1 0 0 0,-1 0-1 0 0,0 0 1 0 0,0 0 0 0 0,0-1-1 0 0,1 0 1 0 0,3-6 248 0 0,1 0 0 0 0,-2-1 1 0 0,1 1-1 0 0,-1-1 0 0 0,5-15 1 0 0,-8 20-390 0 0,12-37 519 0 0,-1 1-1 0 0,-3-1 1 0 0,-1-1-1 0 0,-2 0 1 0 0,0-54-1 0 0,-5 43 134 0 0,-13-96 0 0 0,-2 31-178 0 0,13 102-605 0 0,3 14-1589 0 0,7 22-3821 0 0,0 2 2011 0 0,5 4 0 0 0,2 2 513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3.534"/>
    </inkml:context>
    <inkml:brush xml:id="br0">
      <inkml:brushProperty name="width" value="0.05" units="cm"/>
      <inkml:brushProperty name="height" value="0.05" units="cm"/>
    </inkml:brush>
  </inkml:definitions>
  <inkml:trace contextRef="#ctx0" brushRef="#br0">117 42 88 0 0,'-9'-25'4716'0'0,"9"24"-4309"0"0,0 0 1 0 0,0 0-1 0 0,-1 0 1 0 0,1 0 0 0 0,-1 0-1 0 0,1 0 1 0 0,-1 0 0 0 0,1 1-1 0 0,-1-1 1 0 0,0 0-1 0 0,1 0 1 0 0,-1 1 0 0 0,0-1-1 0 0,1 0 1 0 0,-1 1-1 0 0,0-1 1 0 0,0 1 0 0 0,0-1-1 0 0,0 1 1 0 0,0-1-1 0 0,1 1 1 0 0,-3-1 0 0 0,2 1-277 0 0,0 1 1 0 0,0-1 0 0 0,0 1 0 0 0,0-1-1 0 0,0 1 1 0 0,0-1 0 0 0,0 1 0 0 0,0 0 0 0 0,0-1-1 0 0,0 1 1 0 0,1 0 0 0 0,-1 0 0 0 0,0-1-1 0 0,0 1 1 0 0,1 0 0 0 0,-2 2 0 0 0,-13 20 1233 0 0,10-15-874 0 0,-2 4 59 0 0,-1 1 1 0 0,1 0-1 0 0,1 0 0 0 0,1 0 1 0 0,0 0-1 0 0,0 1 0 0 0,1 0 1 0 0,-3 20-1 0 0,7-30-461 0 0,-1 0-1 0 0,1 0 1 0 0,0 0 0 0 0,0 1-1 0 0,0-1 1 0 0,0 0 0 0 0,1 0-1 0 0,-1 0 1 0 0,1 0 0 0 0,0 1-1 0 0,1-1 1 0 0,-1 0 0 0 0,1-1-1 0 0,-1 1 1 0 0,1 0 0 0 0,0 0-1 0 0,1-1 1 0 0,-1 1 0 0 0,1-1 0 0 0,-1 0-1 0 0,1 0 1 0 0,0 0 0 0 0,0 0-1 0 0,0 0 1 0 0,1-1 0 0 0,-1 1-1 0 0,1-1 1 0 0,-1 0 0 0 0,1 0-1 0 0,0 0 1 0 0,0 0 0 0 0,7 1-1 0 0,-4-1-9 0 0,-1-1-1 0 0,1 0 1 0 0,-1 0 0 0 0,1 0-1 0 0,-1-1 1 0 0,1 0-1 0 0,0-1 1 0 0,-1 1-1 0 0,1-1 1 0 0,-1 0-1 0 0,1-1 1 0 0,9-3-1 0 0,28-15-1003 0 0,-7-7-4290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428"/>
    </inkml:context>
    <inkml:brush xml:id="br0">
      <inkml:brushProperty name="width" value="0.05" units="cm"/>
      <inkml:brushProperty name="height" value="0.05" units="cm"/>
    </inkml:brush>
  </inkml:definitions>
  <inkml:trace contextRef="#ctx0" brushRef="#br0">32 10 372 0 0,'-7'-9'14127'0'0,"1"32"-12584"0"0,1 0 0 0 0,0 0-1 0 0,0 32 1 0 0,3-40-1037 0 0,1-9-338 0 0,1 0-1 0 0,-1 1 1 0 0,1-1-1 0 0,1 0 1 0 0,-1 0-1 0 0,1 1 1 0 0,0-1 0 0 0,1 0-1 0 0,-1 0 1 0 0,1 0-1 0 0,5 10 1 0 0,-5-13-111 0 0,0 0 0 0 0,0 0-1 0 0,0 0 1 0 0,1 0 0 0 0,-1 0 0 0 0,1-1 0 0 0,0 1 0 0 0,0-1 0 0 0,0 0-1 0 0,0 0 1 0 0,0 0 0 0 0,0 0 0 0 0,1 0 0 0 0,-1-1 0 0 0,0 1 0 0 0,1-1-1 0 0,-1 0 1 0 0,1 0 0 0 0,0-1 0 0 0,6 2 0 0 0,4-1 120 0 0,1 0 0 0 0,-1-1 0 0 0,17-1 0 0 0,-25 0-416 0 0,1 0-1 0 0,0 0 0 0 0,-1-1 1 0 0,0 0-1 0 0,1 0 0 0 0,-1 0 1 0 0,0-1-1 0 0,11-6 0 0 0,-12 5-1018 0 0,4-3-4983 0 0,-7 4 3794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786"/>
    </inkml:context>
    <inkml:brush xml:id="br0">
      <inkml:brushProperty name="width" value="0.05" units="cm"/>
      <inkml:brushProperty name="height" value="0.05" units="cm"/>
    </inkml:brush>
  </inkml:definitions>
  <inkml:trace contextRef="#ctx0" brushRef="#br0">24 41 404 0 0,'-23'-11'16802'0'0,"37"7"-14245"0"0,2 1-1157 0 0,22-5 1086 0 0,-13 1-4100 0 0,-13 0-2078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9.111"/>
    </inkml:context>
    <inkml:brush xml:id="br0">
      <inkml:brushProperty name="width" value="0.05" units="cm"/>
      <inkml:brushProperty name="height" value="0.05" units="cm"/>
    </inkml:brush>
  </inkml:definitions>
  <inkml:trace contextRef="#ctx0" brushRef="#br0">28 68 340 0 0,'-5'-2'597'0'0,"-10"-4"3027"0"0,8-4 4588 0 0,25-5-2701 0 0,-3 8-2833 0 0,1 1-1 0 0,21-6 1 0 0,-5 6-1684 0 0,-11 3-4023 0 0,1 3-4535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034"/>
    </inkml:context>
    <inkml:brush xml:id="br0">
      <inkml:brushProperty name="width" value="0.05" units="cm"/>
      <inkml:brushProperty name="height" value="0.05" units="cm"/>
    </inkml:brush>
  </inkml:definitions>
  <inkml:trace contextRef="#ctx0" brushRef="#br0">28 15 84 0 0,'-11'-14'8471'0'0,"12"37"-188"0"0,1-10-9302 0 0,5 168 5898 0 0,-20 90-2197 0 0,1-58-1158 0 0,10-174-1121 0 0,2 0 0 0 0,2-1 0 0 0,9 55 0 0 0,-3-82-2323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665"/>
    </inkml:context>
    <inkml:brush xml:id="br0">
      <inkml:brushProperty name="width" value="0.05" units="cm"/>
      <inkml:brushProperty name="height" value="0.05" units="cm"/>
    </inkml:brush>
  </inkml:definitions>
  <inkml:trace contextRef="#ctx0" brushRef="#br0">153 33 772 0 0,'-1'-2'485'0'0,"0"0"0"0"0,0 0-1 0 0,0 0 1 0 0,0 1 0 0 0,0-1-1 0 0,0 1 1 0 0,0-1 0 0 0,0 0 0 0 0,-1 1-1 0 0,1 0 1 0 0,0-1 0 0 0,-1 1 0 0 0,0 0-1 0 0,1 0 1 0 0,-1 0 0 0 0,0 0 0 0 0,1 0-1 0 0,-1 0 1 0 0,0 0 0 0 0,-2 0-1 0 0,0 0 64 0 0,0 0 0 0 0,0 1 0 0 0,0-1 0 0 0,0 1 0 0 0,0 0-1 0 0,0 0 1 0 0,0 0 0 0 0,0 1 0 0 0,-7 1 0 0 0,7-2-251 0 0,-1 1 0 0 0,1 1 1 0 0,0-1-1 0 0,0 0 0 0 0,0 1 1 0 0,0 0-1 0 0,0 0 0 0 0,0 0 0 0 0,0 1 1 0 0,1-1-1 0 0,-1 1 0 0 0,1 0 1 0 0,-1 0-1 0 0,1 0 0 0 0,0 0 1 0 0,0 0-1 0 0,1 1 0 0 0,-1-1 1 0 0,-2 5-1 0 0,5-6-210 0 0,0 0-1 0 0,0 0 1 0 0,-1 0 0 0 0,1 0 0 0 0,0 0-1 0 0,1 0 1 0 0,-1 0 0 0 0,0 0 0 0 0,0 0-1 0 0,1 0 1 0 0,0 0 0 0 0,-1 0-1 0 0,1 0 1 0 0,0 0 0 0 0,0 0 0 0 0,0 0-1 0 0,1 2 1 0 0,26 32 504 0 0,-17-23-295 0 0,8 13 138 0 0,21 38-1 0 0,-40-63-424 0 0,0 0-1 0 0,1 1 1 0 0,-1-1 0 0 0,0 0-1 0 0,0 0 1 0 0,0 0 0 0 0,0 0-1 0 0,0 0 1 0 0,0 0 0 0 0,0 0-1 0 0,0 0 1 0 0,0 0-1 0 0,0 0 1 0 0,-1 0 0 0 0,1 0-1 0 0,0 0 1 0 0,-1 0 0 0 0,1 0-1 0 0,-1 0 1 0 0,1 0 0 0 0,-1 0-1 0 0,0 0 1 0 0,1 0 0 0 0,-1-1-1 0 0,0 1 1 0 0,1 0 0 0 0,-1 0-1 0 0,0-1 1 0 0,0 1 0 0 0,0 0-1 0 0,0-1 1 0 0,0 1-1 0 0,0-1 1 0 0,0 1 0 0 0,0-1-1 0 0,-1 1 1 0 0,-2 1-168 0 0,-1-1 1 0 0,1 0-1 0 0,-1 1 0 0 0,1-2 0 0 0,-1 1 1 0 0,1 0-1 0 0,-1-1 0 0 0,-8 0 1 0 0,10 0-447 0 0,1 0-55 0 0,-7 1-1189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6.663"/>
    </inkml:context>
    <inkml:brush xml:id="br0">
      <inkml:brushProperty name="width" value="0.05" units="cm"/>
      <inkml:brushProperty name="height" value="0.05" units="cm"/>
    </inkml:brush>
  </inkml:definitions>
  <inkml:trace contextRef="#ctx0" brushRef="#br0">327 285 4804 0 0,'3'-5'428'0'0,"-1"1"-1"0"0,0-1 0 0 0,0 0 1 0 0,0 0-1 0 0,-1 0 0 0 0,1 0 1 0 0,-1 0-1 0 0,-1 0 0 0 0,1 0 1 0 0,-1-1-1 0 0,1 1 0 0 0,-2 0 1 0 0,1 0-1 0 0,0-1 0 0 0,-1 1 1 0 0,0 0-1 0 0,0 0 0 0 0,-1 0 1 0 0,-1-5-1 0 0,1 6-54 0 0,0 1 0 0 0,0-1-1 0 0,0 0 1 0 0,0 1 0 0 0,-1-1 0 0 0,1 1 0 0 0,-1 0-1 0 0,0 0 1 0 0,0 0 0 0 0,0 0 0 0 0,0 0-1 0 0,-1 1 1 0 0,1 0 0 0 0,-1-1 0 0 0,0 1 0 0 0,1 1-1 0 0,-1-1 1 0 0,0 0 0 0 0,0 1 0 0 0,0 0 0 0 0,0 0-1 0 0,0 0 1 0 0,0 0 0 0 0,-6 0 0 0 0,1 1-36 0 0,0 1 0 0 0,0 0 0 0 0,0 0 0 0 0,0 1 0 0 0,0 0 0 0 0,0 0 0 0 0,1 1 0 0 0,-1 0 0 0 0,1 1 0 0 0,0 0 0 0 0,0 0 0 0 0,0 1 0 0 0,0 0 0 0 0,1 0 0 0 0,-9 8 0 0 0,4-3 186 0 0,1 1 0 0 0,1 0-1 0 0,0 1 1 0 0,0 0 0 0 0,1 0-1 0 0,0 1 1 0 0,1 0-1 0 0,-7 16 1 0 0,13-24-523 0 0,0 0 0 0 0,0 0 0 0 0,1 0 0 0 0,-1 0 0 0 0,1 0 0 0 0,0 0 0 0 0,1 0 0 0 0,-1 0 0 0 0,1 1 0 0 0,0-1 0 0 0,0 0 0 0 0,1 0 0 0 0,0 0 0 0 0,-1 1 0 0 0,4 6 0 0 0,-3-9 0 0 0,0 0 0 0 0,1 0 0 0 0,0 0 0 0 0,0 0 0 0 0,0 0 0 0 0,0 0 0 0 0,0-1 0 0 0,0 1 0 0 0,1-1 0 0 0,-1 1 0 0 0,1-1 0 0 0,0 0 0 0 0,-1 0 0 0 0,1 0 0 0 0,0-1 0 0 0,0 1 0 0 0,0-1 0 0 0,1 1 0 0 0,-1-1 0 0 0,0 0 0 0 0,0 0 0 0 0,1 0 0 0 0,-1-1 0 0 0,5 1 0 0 0,1 0 0 0 0,1 0 0 0 0,0-1 0 0 0,-1 0 0 0 0,1-1 0 0 0,-1 0 0 0 0,1 0 0 0 0,-1-1 0 0 0,1 0 0 0 0,-1-1 0 0 0,17-7 0 0 0,-22 8 0 0 0,0 0 0 0 0,0 0 0 0 0,0-1 0 0 0,0 0 0 0 0,0 0 0 0 0,0 0 0 0 0,-1 0 0 0 0,1 0 0 0 0,-1-1 0 0 0,0 1 0 0 0,0-1 0 0 0,0 0 0 0 0,-1 0 0 0 0,1 0 0 0 0,-1-1 0 0 0,0 1 0 0 0,0 0 0 0 0,-1-1 0 0 0,1 1 0 0 0,-1-1 0 0 0,0 0 0 0 0,0 1 0 0 0,0-10 0 0 0,-1-7 0 0 0,-1 0 0 0 0,0 0 0 0 0,-2 0 0 0 0,0 0 0 0 0,-2 1 0 0 0,0-1 0 0 0,-1 1 0 0 0,-1 0 0 0 0,-1 1 0 0 0,-1 0 0 0 0,0 0 0 0 0,-2 1 0 0 0,-22-31 0 0 0,27 38-3099 0 0,17 20-2942 0 0,1 1 2278 0 0,1 2 361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390"/>
    </inkml:context>
    <inkml:brush xml:id="br0">
      <inkml:brushProperty name="width" value="0.05" units="cm"/>
      <inkml:brushProperty name="height" value="0.05" units="cm"/>
    </inkml:brush>
  </inkml:definitions>
  <inkml:trace contextRef="#ctx0" brushRef="#br0">50 166 264 0 0,'-11'8'19809'0'0,"8"-10"-19431"0"0,1-1 1 0 0,1 0 0 0 0,-1 0 0 0 0,0 0 0 0 0,1 0 0 0 0,-1 0 0 0 0,1 0 0 0 0,0 0 0 0 0,0-1 0 0 0,0 1 0 0 0,0 0 0 0 0,1-1 0 0 0,-1 1 0 0 0,1-1 0 0 0,0 1 0 0 0,0-7 0 0 0,1-7 701 0 0,6-34 0 0 0,-6 47-932 0 0,-1 0 1 0 0,1 0-1 0 0,0 1 0 0 0,0-1 1 0 0,1 1-1 0 0,-1-1 1 0 0,1 1-1 0 0,4-7 1 0 0,-6 9-126 0 0,1 1 0 0 0,-1-1 0 0 0,1 1 0 0 0,-1-1 0 0 0,1 1 0 0 0,0-1 1 0 0,-1 1-1 0 0,1-1 0 0 0,-1 1 0 0 0,1 0 0 0 0,0-1 0 0 0,-1 1 0 0 0,1 0 0 0 0,0 0 0 0 0,0-1 1 0 0,-1 1-1 0 0,1 0 0 0 0,0 0 0 0 0,0 0 0 0 0,0 0 0 0 0,1 0-9 0 0,-1 1 1 0 0,1-1-1 0 0,-1 1 0 0 0,1-1 0 0 0,-1 1 0 0 0,1 0 0 0 0,-1-1 1 0 0,0 1-1 0 0,1 0 0 0 0,-1 0 0 0 0,0 0 0 0 0,0 0 1 0 0,2 1-1 0 0,10 12 97 0 0,-1 0 1 0 0,-1 1 0 0 0,19 29-1 0 0,13 19 126 0 0,5-1 175 0 0,-48-62-408 0 0,0 0 1 0 0,0 0-1 0 0,0 0 1 0 0,0 1-1 0 0,1-1 1 0 0,-1 0-1 0 0,0 0 1 0 0,0 0-1 0 0,0 0 1 0 0,1 0 0 0 0,-1 0-1 0 0,0 1 1 0 0,0-1-1 0 0,1 0 1 0 0,-1 0-1 0 0,0 0 1 0 0,0 0-1 0 0,1 0 1 0 0,-1 0-1 0 0,0 0 1 0 0,0 0 0 0 0,1 0-1 0 0,-1 0 1 0 0,0 0-1 0 0,0 0 1 0 0,0 0-1 0 0,1 0 1 0 0,-1-1-1 0 0,0 1 1 0 0,0 0-1 0 0,1 0 1 0 0,-1 0 0 0 0,0 0-1 0 0,0 0 1 0 0,0 0-1 0 0,1-1 1 0 0,-1 1-1 0 0,0 0 1 0 0,0 0-1 0 0,0 0 1 0 0,0 0-1 0 0,1-1 1 0 0,-1 1 0 0 0,0 0-1 0 0,0 0 1 0 0,0 0-1 0 0,0-1 1 0 0,4-7 19 0 0,-4 7-32 0 0,-13-15-165 0 0,0 9 20 0 0,0 1-1 0 0,0 0 1 0 0,0 1 0 0 0,-1 0 0 0 0,0 1 0 0 0,1 0-1 0 0,-1 1 1 0 0,-1 1 0 0 0,1 1 0 0 0,-24-1-1 0 0,35 2 111 0 0,-2 0-243 0 0,0 0 0 0 0,0 0 0 0 0,0 0 0 0 0,0 0 0 0 0,1 1 0 0 0,-1 0 0 0 0,0 0 0 0 0,0 0 0 0 0,1 1 0 0 0,-6 1 0 0 0,10 2-2082 0 0,24-1-7223 0 0,-13-4 7015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737"/>
    </inkml:context>
    <inkml:brush xml:id="br0">
      <inkml:brushProperty name="width" value="0.05" units="cm"/>
      <inkml:brushProperty name="height" value="0.05" units="cm"/>
    </inkml:brush>
  </inkml:definitions>
  <inkml:trace contextRef="#ctx0" brushRef="#br0">11 0 504 0 0,'0'0'10834'0'0,"-1"4"-9631"0"0,-8 80 5387 0 0,9-71-5968 0 0,0 1 0 0 0,0 0 0 0 0,1-1 1 0 0,5 22-1 0 0,-6-34-1010 0 0,1 0 0 0 0,-1 0 0 0 0,0 0 0 0 0,1 0 0 0 0,0 0 0 0 0,-1 0 0 0 0,1 0 0 0 0,-1 0 0 0 0,1 0 0 0 0,0-1 0 0 0,0 1 0 0 0,-1 0 0 0 0,1-1 0 0 0,0 1 0 0 0,0 0 0 0 0,0-1 0 0 0,0 1 0 0 0,0-1 0 0 0,0 1 0 0 0,0-1 0 0 0,0 0 0 0 0,0 1 0 0 0,0-1 0 0 0,0 0 0 0 0,0 0 0 0 0,1 0 0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093"/>
    </inkml:context>
    <inkml:brush xml:id="br0">
      <inkml:brushProperty name="width" value="0.05" units="cm"/>
      <inkml:brushProperty name="height" value="0.05" units="cm"/>
    </inkml:brush>
  </inkml:definitions>
  <inkml:trace contextRef="#ctx0" brushRef="#br0">26 73 172 0 0,'-2'-1'240'0'0,"-14"-8"3103"0"0,16 8-2951 0 0,-1 1 0 0 0,1-1 0 0 0,-1 1-1 0 0,1-1 1 0 0,-1 1 0 0 0,1-1 0 0 0,-1 0-1 0 0,1 1 1 0 0,-1-1 0 0 0,1 1-1 0 0,-1-1 1 0 0,1 0 0 0 0,0 1 0 0 0,0-1-1 0 0,-1 0 1 0 0,1 0 0 0 0,0 1 0 0 0,0-3 1642 0 0,26-13 3735 0 0,-12 11-4284 0 0,1 1 0 0 0,0 0 0 0 0,0 1 0 0 0,0 1 0 0 0,26 0 1 0 0,-40 2-1448 0 0,2-1-372 0 0,-3 1 480 0 0,7-2-294 0 0,16-4-10027 0 0,-15 2 7252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748"/>
    </inkml:context>
    <inkml:brush xml:id="br0">
      <inkml:brushProperty name="width" value="0.05" units="cm"/>
      <inkml:brushProperty name="height" value="0.05" units="cm"/>
    </inkml:brush>
  </inkml:definitions>
  <inkml:trace contextRef="#ctx0" brushRef="#br0">16 0 320 0 0,'-16'7'15089'0'0,"26"-5"-13571"0"0,-1 0-1 0 0,1-1 1 0 0,0 0 0 0 0,0 0 0 0 0,17-2-1 0 0,27-3-697 0 0,-37 2-2221 0 0,-9 1-358 0 0,1 0-1237 0 0,-2 2-2502 0 0,-2 0 3150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168"/>
    </inkml:context>
    <inkml:brush xml:id="br0">
      <inkml:brushProperty name="width" value="0.05" units="cm"/>
      <inkml:brushProperty name="height" value="0.05" units="cm"/>
    </inkml:brush>
  </inkml:definitions>
  <inkml:trace contextRef="#ctx0" brushRef="#br0">7 1 804 0 0,'-5'4'4548'0'0,"5"-4"-4223"0"0,0 0 0 0 0,0 1 0 0 0,-1-1-1 0 0,1 1 1 0 0,0-1 0 0 0,0 0 0 0 0,0 1 0 0 0,0-1 0 0 0,0 1-1 0 0,0-1 1 0 0,0 1 0 0 0,0-1 0 0 0,0 0 0 0 0,0 1 0 0 0,0-1 0 0 0,0 1-1 0 0,0-1 1 0 0,0 1 0 0 0,1 0 0 0 0,0-1 130 0 0,-1 1-1 0 0,1 0 1 0 0,0 0 0 0 0,0-1-1 0 0,0 1 1 0 0,0-1 0 0 0,0 1 0 0 0,0-1-1 0 0,0 1 1 0 0,0-1 0 0 0,1 1-1 0 0,1-1 1 0 0,43 5 4131 0 0,-39-4-3252 0 0,37-2-1889 0 0,-18 0-8000 0 0,-20 1 6058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682"/>
    </inkml:context>
    <inkml:brush xml:id="br0">
      <inkml:brushProperty name="width" value="0.05" units="cm"/>
      <inkml:brushProperty name="height" value="0.05" units="cm"/>
    </inkml:brush>
  </inkml:definitions>
  <inkml:trace contextRef="#ctx0" brushRef="#br0">211 53 152 0 0,'0'-1'341'0'0,"1"-1"0"0"0,-1 0-1 0 0,0 0 1 0 0,0 0 0 0 0,0 1 0 0 0,0-1-1 0 0,0 0 1 0 0,0 0 0 0 0,0 1 0 0 0,-1-1-1 0 0,1 0 1 0 0,0 0 0 0 0,-1 1 0 0 0,0-1-1 0 0,1 0 1 0 0,-1 1 0 0 0,0-1 0 0 0,0 1 0 0 0,0-1-1 0 0,0 1 1 0 0,0-1 0 0 0,0 1 0 0 0,0-1-1 0 0,-1 1 1 0 0,1 0 0 0 0,0 0 0 0 0,-1 0-1 0 0,1 0 1 0 0,-4-2 867 0 0,2 2-336 0 0,-3 0-222 0 0,-1 0 0 0 0,0 0-1 0 0,0 1 1 0 0,0 0 0 0 0,0 0-1 0 0,0 1 1 0 0,1-1 0 0 0,-1 1-1 0 0,0 1 1 0 0,0 0-1 0 0,1 0 1 0 0,-1 0 0 0 0,1 0-1 0 0,0 1 1 0 0,-12 7 0 0 0,14-7-376 0 0,-1 0 0 0 0,0 0 0 0 0,0 0 0 0 0,1 1 0 0 0,0 0 0 0 0,0 0 0 0 0,0 0 1 0 0,0 0-1 0 0,1 1 0 0 0,-1-1 0 0 0,1 1 0 0 0,1 0 0 0 0,-1 0 0 0 0,0 0 0 0 0,1 1 1 0 0,0-1-1 0 0,0 0 0 0 0,1 1 0 0 0,0-1 0 0 0,-1 7 0 0 0,2-9-183 0 0,0 0 0 0 0,0-1 0 0 0,0 1 0 0 0,0 0-1 0 0,1-1 1 0 0,-1 1 0 0 0,1-1 0 0 0,0 1 0 0 0,-1 0 0 0 0,1-1-1 0 0,1 0 1 0 0,-1 1 0 0 0,0-1 0 0 0,0 0 0 0 0,1 1 0 0 0,0-1-1 0 0,-1 0 1 0 0,4 2 0 0 0,-2-1 2 0 0,1 0 0 0 0,0 0 0 0 0,0 0 0 0 0,0-1 0 0 0,0 1-1 0 0,0-1 1 0 0,1 0 0 0 0,-1-1 0 0 0,9 3 0 0 0,-6-2-30 0 0,0-1-1 0 0,-1 0 1 0 0,1 0-1 0 0,-1 0 1 0 0,1-1-1 0 0,0 0 1 0 0,0 0-1 0 0,-1-1 1 0 0,1 0-1 0 0,0 0 1 0 0,-1-1-1 0 0,1 0 1 0 0,-1 0-1 0 0,12-5 1 0 0,-15 5-62 0 0,0 0 1 0 0,-1 0 0 0 0,1 0 0 0 0,-1 0-1 0 0,1 0 1 0 0,-1-1 0 0 0,0 1 0 0 0,1-1-1 0 0,-1 1 1 0 0,-1-1 0 0 0,1 0 0 0 0,0 0-1 0 0,-1 0 1 0 0,1 0 0 0 0,-1 0 0 0 0,0 0-1 0 0,0 0 1 0 0,0-1 0 0 0,-1 1 0 0 0,1 0-1 0 0,-1-1 1 0 0,1 1 0 0 0,-1 0 0 0 0,0-1-1 0 0,-1 1 1 0 0,1 0 0 0 0,0-1 0 0 0,-1 1-1 0 0,0 0 1 0 0,0 0 0 0 0,0 0 0 0 0,0-1-1 0 0,0 1 1 0 0,-1 0 0 0 0,1 0 0 0 0,-1 1-1 0 0,0-1 1 0 0,0 0 0 0 0,0 0 0 0 0,0 1-1 0 0,0 0 1 0 0,-1-1 0 0 0,1 1 0 0 0,-1 0 0 0 0,-4-3-1 0 0,-30-17-1704 0 0,11 12-4403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008"/>
    </inkml:context>
    <inkml:brush xml:id="br0">
      <inkml:brushProperty name="width" value="0.05" units="cm"/>
      <inkml:brushProperty name="height" value="0.05" units="cm"/>
    </inkml:brush>
  </inkml:definitions>
  <inkml:trace contextRef="#ctx0" brushRef="#br0">0 105 900 0 0,'1'-4'1474'0'0,"0"-25"1299"0"0,2-43 18517 0 0,-1 76-20749 0 0,3 5-610 0 0,-1 1-1 0 0,-1 0 1 0 0,4 13-1 0 0,-4-12-2423 0 0,0 1-1 0 0,1-1 1 0 0,7 15 0 0 0,-4-12-373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415"/>
    </inkml:context>
    <inkml:brush xml:id="br0">
      <inkml:brushProperty name="width" value="0.05" units="cm"/>
      <inkml:brushProperty name="height" value="0.05" units="cm"/>
    </inkml:brush>
  </inkml:definitions>
  <inkml:trace contextRef="#ctx0" brushRef="#br0">1 4 548 0 0,'0'0'11908'0'0,"3"-1"-10345"0"0,2 0-672 0 0,0 1 0 0 0,0-1 1 0 0,0 1-1 0 0,0 0 0 0 0,1 0 0 0 0,-1 1 0 0 0,8 1 0 0 0,-10-1-659 0 0,-1-1-1 0 0,1 1 1 0 0,-1 0 0 0 0,0-1 0 0 0,1 1 0 0 0,-1 0-1 0 0,0 1 1 0 0,0-1 0 0 0,0 0 0 0 0,0 1-1 0 0,0-1 1 0 0,0 1 0 0 0,0-1 0 0 0,0 1-1 0 0,-1 0 1 0 0,1 0 0 0 0,-1 0 0 0 0,1 0-1 0 0,1 4 1 0 0,-2-4-121 0 0,0 1 0 0 0,-1-1 0 0 0,0 1 0 0 0,1-1 0 0 0,-1 1 0 0 0,0-1 0 0 0,0 1 0 0 0,0-1 0 0 0,0 1 0 0 0,-1-1 0 0 0,1 1 0 0 0,-1-1 0 0 0,0 1 0 0 0,1-1 0 0 0,-1 1 0 0 0,-2 2 0 0 0,-21 38 438 0 0,17-32-353 0 0,-7 10 55 0 0,-16 28 177 0 0,27-45-361 0 0,1 0-1 0 0,0 0 1 0 0,0 1-1 0 0,1-1 1 0 0,-1 1 0 0 0,1 0-1 0 0,0-1 1 0 0,0 9-1 0 0,1-12-42 0 0,0 0-1 0 0,0 0 1 0 0,1 0-1 0 0,-1 0 0 0 0,0 0 1 0 0,1-1-1 0 0,-1 1 1 0 0,1 0-1 0 0,-1 0 1 0 0,1 0-1 0 0,0 0 0 0 0,-1-1 1 0 0,1 1-1 0 0,0 0 1 0 0,-1-1-1 0 0,1 1 0 0 0,0 0 1 0 0,0-1-1 0 0,0 1 1 0 0,-1-1-1 0 0,1 1 1 0 0,0-1-1 0 0,0 0 0 0 0,0 1 1 0 0,1-1-1 0 0,27 8 292 0 0,-24-7-246 0 0,74 6 599 0 0,-77-7-822 0 0,6 1-1765 0 0,4 0-1427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5.145"/>
    </inkml:context>
    <inkml:brush xml:id="br0">
      <inkml:brushProperty name="width" value="0.05" units="cm"/>
      <inkml:brushProperty name="height" value="0.05" units="cm"/>
    </inkml:brush>
  </inkml:definitions>
  <inkml:trace contextRef="#ctx0" brushRef="#br0">1 50 840 0 0,'5'-7'9398'0'0,"-4"7"-9169"0"0,11 8 5046 0 0,14 25-1091 0 0,-20-25-2712 0 0,19 26 1769 0 0,-16-22-1731 0 0,0 0-1 0 0,0 0 0 0 0,22 20 1 0 0,-30-32-1492 0 0,-1 0 1 0 0,0 0 0 0 0,1 1-1 0 0,-1-1 1 0 0,1 0-1 0 0,-1 0 1 0 0,0 1 0 0 0,1-1-1 0 0,-1 0 1 0 0,1 0-1 0 0,-1 0 1 0 0,1 0 0 0 0,-1 0-1 0 0,0 0 1 0 0,1 0-1 0 0,-1 0 1 0 0,1 0 0 0 0,-1 0-1 0 0,1 0 1 0 0,-1 0-1 0 0,1 0 1 0 0,-1 0-1 0 0,1 0 1 0 0,-1 0 0 0 0,0 0-1 0 0,1-1 1 0 0,-1 1-1 0 0,1 0 1 0 0,-1 0 0 0 0,0 0-1 0 0,1-1 1 0 0,-1 1-1 0 0,0 0 1 0 0,1-1 0 0 0,-1 1-1 0 0,0 0 1 0 0,1-1-1 0 0,-1 1 1 0 0,0 0 0 0 0,0-1-1 0 0,1 1 1 0 0,-1 0-1 0 0,0-1 1 0 0,0 1 0 0 0,0-1-1 0 0,1 1 1 0 0,-1-1-1 0 0,0 0 1 0 0,7-25 1044 0 0,-5 20-947 0 0,4-16-112 0 0,3-9-36 0 0,9-53 0 0 0,-18 83-252 0 0,0 0 1 0 0,1-1-1 0 0,-1 1 1 0 0,1 0-1 0 0,-1-1 1 0 0,1 1-1 0 0,-1 0 0 0 0,1-1 1 0 0,0 1-1 0 0,0 0 1 0 0,-1 0-1 0 0,3-2 1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37.554"/>
    </inkml:context>
    <inkml:brush xml:id="br0">
      <inkml:brushProperty name="width" value="0.05" units="cm"/>
      <inkml:brushProperty name="height" value="0.05" units="cm"/>
    </inkml:brush>
  </inkml:definitions>
  <inkml:trace contextRef="#ctx0" brushRef="#br0">2 317 592 0 0,'-2'5'10650'0'0,"133"19"-829"0"0,69 3-6187 0 0,-66-17-1901 0 0,177-10 0 0 0,-130-3-683 0 0,24 1-74 0 0,140 2 273 0 0,-185 8-785 0 0,59 1 45 0 0,139-3-358 0 0,91 0 54 0 0,15-6-205 0 0,-7 0 0 0 0,-319-2 0 0 0,754-23 0 0 0,215-32 0 0 0,423-17 0 0 0,-1459 72 0 0 0,113-9 0 0 0,-22-4 0 0 0,496-22 0 0 0,-449 29 0 0 0,11 0 0 0 0,-72 2 0 0 0,-135 6 0 0 0,829-25 0 0 0,-412 16 0 0 0,-1 0 0 0 0,17-3 0 0 0,-357 9 0 0 0,375-7 0 0 0,210-5 0 0 0,-483 12 0 0 0,518-14 0 0 0,-517 12 0 0 0,569-11 0 0 0,-385 10 0 0 0,-252 3 0 0 0,306 1 0 0 0,39 2 0 0 0,-193-3 0 0 0,11-11 0 0 0,-244 11 0 0 0,-26 3 0 0 0,-2 0 0 0 0,0 0 0 0 0,27-5 0 0 0,-37 4-31 0 0,-4 1-224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7.148"/>
    </inkml:context>
    <inkml:brush xml:id="br0">
      <inkml:brushProperty name="width" value="0.05" units="cm"/>
      <inkml:brushProperty name="height" value="0.05" units="cm"/>
    </inkml:brush>
  </inkml:definitions>
  <inkml:trace contextRef="#ctx0" brushRef="#br0">0 393 288 0 0,'0'1'290'0'0,"1"0"1"0"0,-1 0-1 0 0,1 0 0 0 0,-1-1 0 0 0,0 1 1 0 0,1 0-1 0 0,0 0 0 0 0,-1-1 0 0 0,1 1 1 0 0,-1 0-1 0 0,1-1 0 0 0,0 1 1 0 0,-1-1-1 0 0,1 1 0 0 0,0-1 0 0 0,0 1 1 0 0,0-1-1 0 0,-1 1 0 0 0,1-1 0 0 0,0 0 1 0 0,0 1-1 0 0,0-1 0 0 0,0 0 0 0 0,0 0 1 0 0,-1 0-1 0 0,1 0 0 0 0,0 0 1 0 0,0 0-1 0 0,0 0 0 0 0,0 0 0 0 0,0 0 1 0 0,0 0-1 0 0,0 0 0 0 0,-1-1 0 0 0,1 1 1 0 0,0 0-1 0 0,0 0 0 0 0,0-1 1 0 0,0 1-1 0 0,-1-1 0 0 0,1 1 0 0 0,1-2 1 0 0,5-2 940 0 0,0 0 0 0 0,0-1 0 0 0,10-8 1 0 0,-15 11-1089 0 0,8-6 440 0 0,-1-1-1 0 0,0 0 0 0 0,-1-1 0 0 0,1 0 0 0 0,-2-1 1 0 0,0 1-1 0 0,0-1 0 0 0,-1-1 0 0 0,0 1 0 0 0,7-22 1 0 0,-8 16-133 0 0,-1 1 1 0 0,0-1-1 0 0,-1 1 1 0 0,-1-1-1 0 0,-1 0 1 0 0,0 0 0 0 0,-3-28-1 0 0,2 41-298 0 0,-1 0 0 0 0,1 0-1 0 0,-1 0 1 0 0,0 0 0 0 0,0 0-1 0 0,0 0 1 0 0,-1 0 0 0 0,1 0 0 0 0,-1 1-1 0 0,0-1 1 0 0,0 1 0 0 0,-1-1-1 0 0,1 1 1 0 0,0 0 0 0 0,-1 0-1 0 0,0 0 1 0 0,0 0 0 0 0,-6-4-1 0 0,9 6-123 0 0,-1 1 0 0 0,0 0 0 0 0,1 0-1 0 0,-1-1 1 0 0,0 1 0 0 0,1 0 0 0 0,-1 0-1 0 0,0 0 1 0 0,1 0 0 0 0,-1 0 0 0 0,0 0-1 0 0,0 0 1 0 0,1 0 0 0 0,-1 0 0 0 0,0 0-1 0 0,1 0 1 0 0,-1 0 0 0 0,0 1 0 0 0,1-1-1 0 0,-1 0 1 0 0,0 0 0 0 0,1 1 0 0 0,-1-1-1 0 0,0 1 1 0 0,1-1 0 0 0,-1 0 0 0 0,1 1-1 0 0,-1-1 1 0 0,1 1 0 0 0,-1-1 0 0 0,1 1-1 0 0,-1-1 1 0 0,1 1 0 0 0,-1 0 0 0 0,1-1-1 0 0,0 1 1 0 0,0 0 0 0 0,-1-1 0 0 0,1 2-1 0 0,-2 1 76 0 0,1-1 0 0 0,0 1 1 0 0,1 0-1 0 0,-1-1 0 0 0,0 1 0 0 0,1 0 0 0 0,-1 0 0 0 0,1 4 0 0 0,2 7-103 0 0,1-1 0 0 0,0 0 0 0 0,1 0 0 0 0,0-1 0 0 0,1 1 0 0 0,1-1 0 0 0,0 0 0 0 0,0 0 0 0 0,1-1 0 0 0,1 0 0 0 0,0 0 0 0 0,0 0 0 0 0,1-1 0 0 0,1-1 0 0 0,13 12 0 0 0,-18-17 0 0 0,1-1 0 0 0,0 1 0 0 0,0-1 1 0 0,0 0-1 0 0,0 0 0 0 0,1-1 0 0 0,-1 0 0 0 0,1 0 0 0 0,0-1 0 0 0,-1 1 1 0 0,1-2-1 0 0,0 1 0 0 0,0-1 0 0 0,0 0 0 0 0,-1 0 0 0 0,1 0 0 0 0,0-1 0 0 0,0 0 1 0 0,-1-1-1 0 0,1 0 0 0 0,0 0 0 0 0,11-5 0 0 0,-9 3-1 0 0,-1-1 0 0 0,1 0 0 0 0,-1 0 0 0 0,0-1 0 0 0,-1 0 0 0 0,1 0 0 0 0,-1 0 0 0 0,0-1 0 0 0,-1-1 0 0 0,0 1 0 0 0,0-1 0 0 0,0 0 0 0 0,-1 0 0 0 0,0-1 0 0 0,5-12 0 0 0,-4 5-17 0 0,0-1-1 0 0,-1 0 0 0 0,-1 0 0 0 0,3-22 0 0 0,-6 26 109 0 0,-3-2-73 0 0,2 15-17 0 0,0 0 0 0 0,-1 0 0 0 0,1 0 0 0 0,0-1 0 0 0,0 1 0 0 0,0 0 0 0 0,0 0 0 0 0,0 0 0 0 0,0-1 0 0 0,0 1 0 0 0,0 0 0 0 0,0 0 0 0 0,-1 0 0 0 0,1 0 0 0 0,0-1 0 0 0,0 1 0 0 0,0 0 0 0 0,0 0 0 0 0,-1 0 0 0 0,1 0 0 0 0,0 0 0 0 0,0-1 0 0 0,0 1 0 0 0,0 0 0 0 0,-1 0 0 0 0,1 0 0 0 0,0 0 0 0 0,0 0 0 0 0,-1 0 0 0 0,1 0 0 0 0,0 0 0 0 0,0 0 0 0 0,0 0 0 0 0,-1 0 0 0 0,1 0 0 0 0,0 0 0 0 0,0 0 0 0 0,0 0 0 0 0,-1 0 0 0 0,1 0 0 0 0,0 0 0 0 0,0 0 0 0 0,-1 0 0 0 0,1 0 0 0 0,0 1 0 0 0,0-1 0 0 0,0 0 0 0 0,0 0 0 0 0,-1 0 0 0 0,1 0 0 0 0,0 0 0 0 0,0 1 0 0 0,-3 3 0 0 0,0 0 0 0 0,0 0 0 0 0,0 1 0 0 0,1 0 0 0 0,0-1 0 0 0,0 1 0 0 0,0 0 0 0 0,1 0 0 0 0,-1 0 0 0 0,1 0 0 0 0,0 0 0 0 0,1 0 0 0 0,-1 6 0 0 0,-1 13 0 0 0,3 37 0 0 0,0-46 7 0 0,0 0 1 0 0,1-1-1 0 0,0 1 1 0 0,1-1-1 0 0,1 0 1 0 0,6 16-1 0 0,-8-26-17 0 0,-1 0 0 0 0,1 0 0 0 0,0-1 0 0 0,0 1 0 0 0,1 0 0 0 0,-1-1 0 0 0,1 0 0 0 0,0 1 0 0 0,0-1 0 0 0,0 0 0 0 0,0 0 0 0 0,0-1 0 0 0,1 1 0 0 0,-1-1 0 0 0,1 1 0 0 0,0-1 0 0 0,-1 0 0 0 0,1-1 0 0 0,0 1 0 0 0,0-1 0 0 0,0 1 0 0 0,1-1 0 0 0,-1-1 0 0 0,0 1 0 0 0,6 0 0 0 0,1-1-1749 0 0,1-1 0 0 0,-1 0-1 0 0,0 0 1 0 0,0-1 0 0 0,14-5 0 0 0,14-5-2011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49.125"/>
    </inkml:context>
    <inkml:brush xml:id="br0">
      <inkml:brushProperty name="width" value="0.05" units="cm"/>
      <inkml:brushProperty name="height" value="0.05" units="cm"/>
    </inkml:brush>
  </inkml:definitions>
  <inkml:trace contextRef="#ctx0" brushRef="#br0">37 74 48 0 0,'0'0'541'0'0,"-9"-25"3702"0"0,8 24-3743 0 0,1-3 816 0 0,-2-1 0 0 0,1 1 0 0 0,-1 0-1 0 0,1 0 1 0 0,-1 0 0 0 0,0 0 0 0 0,0 0-1 0 0,-1 0 1 0 0,-4-6 4631 0 0,6 14-5750 0 0,0 1-1 0 0,0-1 1 0 0,0 0 0 0 0,1 1-1 0 0,0-1 1 0 0,0 1 0 0 0,0-1 0 0 0,0 1-1 0 0,2 5 1 0 0,0 13 592 0 0,4 53 741 0 0,1 4-226 0 0,5-10-649 0 0,-7-24-385 0 0,2 25 56 0 0,-2 15 115 0 0,3 2 1052 0 0,-8-87-1364 0 0,1 18 612 0 0,0-14-740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391"/>
    </inkml:context>
    <inkml:brush xml:id="br0">
      <inkml:brushProperty name="width" value="0.05" units="cm"/>
      <inkml:brushProperty name="height" value="0.05" units="cm"/>
    </inkml:brush>
  </inkml:definitions>
  <inkml:trace contextRef="#ctx0" brushRef="#br0">0 4 492 0 0,'0'0'7335'0'0,"3"0"-6295"0"0,67 6 7204 0 0,41-7-4913 0 0,-31-1-1838 0 0,81-1 604 0 0,-79 0-2154 0 0,2 2-3359 0 0,-44 4-562 0 0,-21-2-85 0 0,-7 0 1918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933"/>
    </inkml:context>
    <inkml:brush xml:id="br0">
      <inkml:brushProperty name="width" value="0.05" units="cm"/>
      <inkml:brushProperty name="height" value="0.05" units="cm"/>
    </inkml:brush>
  </inkml:definitions>
  <inkml:trace contextRef="#ctx0" brushRef="#br0">1 14 184 0 0,'0'0'853'0'0,"18"2"7565"0"0,106 0-510 0 0,125-4-3376 0 0,-158-5-3683 0 0,-46 3-3637 0 0,0 1-4303 0 0,-31 2 4887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4.396"/>
    </inkml:context>
    <inkml:brush xml:id="br0">
      <inkml:brushProperty name="width" value="0.05" units="cm"/>
      <inkml:brushProperty name="height" value="0.05" units="cm"/>
    </inkml:brush>
  </inkml:definitions>
  <inkml:trace contextRef="#ctx0" brushRef="#br0">0 15 528 0 0,'20'4'8006'0'0,"124"7"1536"0"0,-107-10-8561 0 0,0-3 0 0 0,0 0 0 0 0,68-15 0 0 0,-94 15-2721 0 0,4-2-5306 0 0,-10 1 4781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5.080"/>
    </inkml:context>
    <inkml:brush xml:id="br0">
      <inkml:brushProperty name="width" value="0.05" units="cm"/>
      <inkml:brushProperty name="height" value="0.05" units="cm"/>
    </inkml:brush>
  </inkml:definitions>
  <inkml:trace contextRef="#ctx0" brushRef="#br0">0 14 576 0 0,'0'0'2381'0'0,"3"0"-991"0"0,90 3 7488 0 0,54-12-3847 0 0,-69 3-2280 0 0,-70 6-2500 0 0,1-1-400 0 0,0 0-1 0 0,0 1 1 0 0,12 2 0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9.789"/>
    </inkml:context>
    <inkml:brush xml:id="br0">
      <inkml:brushProperty name="width" value="0.05" units="cm"/>
      <inkml:brushProperty name="height" value="0.05" units="cm"/>
    </inkml:brush>
  </inkml:definitions>
  <inkml:trace contextRef="#ctx0" brushRef="#br0">0 281 408 0 0,'0'0'7200'0'0,"2"6"-5837"0"0,11 41 1189 0 0,1 4 279 0 0,25 61 1 0 0,-33-97-2273 0 0,1-1 1 0 0,0 0-1 0 0,1-1 1 0 0,0 0-1 0 0,1 0 1 0 0,1-1 0 0 0,0 0-1 0 0,0-1 1 0 0,13 11-1 0 0,-18-18-140 0 0,-1-1-1 0 0,0 1 1 0 0,1-1-1 0 0,0-1 0 0 0,-1 1 1 0 0,1 0-1 0 0,0-1 1 0 0,1 0-1 0 0,-1 0 0 0 0,0-1 1 0 0,0 0-1 0 0,11 2 1 0 0,-15-3-356 0 0,0-1 1 0 0,0 1-1 0 0,0 0 1 0 0,1 0-1 0 0,-1-1 1 0 0,0 1-1 0 0,0-1 1 0 0,0 1 0 0 0,0-1-1 0 0,0 0 1 0 0,0 1-1 0 0,-1-1 1 0 0,1 0-1 0 0,0 0 1 0 0,0 0-1 0 0,0 1 1 0 0,-1-1-1 0 0,1 0 1 0 0,0 0 0 0 0,-1 0-1 0 0,1 0 1 0 0,-1 0-1 0 0,1 0 1 0 0,-1 0-1 0 0,1 0 1 0 0,-1-1-1 0 0,0 1 1 0 0,0 0-1 0 0,0 0 1 0 0,1-2 0 0 0,1-36 957 0 0,-2-181-159 0 0,4 167-631 0 0,1 0 0 0 0,14-59 0 0 0,-9 61-231 0 0,-6 29 0 0 0,1-1 0 0 0,10-28 0 0 0,-15 50-156 0 0,1 0 0 0 0,-1 0 0 0 0,1-1 0 0 0,0 1 0 0 0,-1 0 0 0 0,1 0 0 0 0,0 0 0 0 0,0 0 0 0 0,0 1 1 0 0,-1-1-1 0 0,1 0 0 0 0,0 0 0 0 0,0 0 0 0 0,0 1 0 0 0,1-1 0 0 0,-1 0 0 0 0,0 1 0 0 0,0-1 0 0 0,0 1 0 0 0,0-1 0 0 0,0 1 0 0 0,1 0 0 0 0,-1 0 0 0 0,0-1 0 0 0,0 1 0 0 0,1 0 0 0 0,-1 0 1 0 0,0 0-1 0 0,0 0 0 0 0,1 0 0 0 0,-1 1 0 0 0,2-1 0 0 0,5 2-1406 0 0,-1 0 0 0 0,0 1 0 0 0,1 0 0 0 0,8 4 0 0 0,-8-3 617 0 0,8 4-2288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410"/>
    </inkml:context>
    <inkml:brush xml:id="br0">
      <inkml:brushProperty name="width" value="0.05" units="cm"/>
      <inkml:brushProperty name="height" value="0.05" units="cm"/>
    </inkml:brush>
  </inkml:definitions>
  <inkml:trace contextRef="#ctx0" brushRef="#br0">9 15 352 0 0,'5'-14'20488'0'0,"-12"68"-16855"0"0,5-39-2585 0 0,0-1 1 0 0,-1 29 0 0 0,4-37-790 0 0,-1 0 0 0 0,1 0 0 0 0,0 0 0 0 0,1 0 0 0 0,-1 0 0 0 0,1 0 0 0 0,0 0 0 0 0,1 0 0 0 0,-1-1 0 0 0,1 1 0 0 0,0-1 0 0 0,4 5 0 0 0,-5-7-242 0 0,0-1 0 0 0,1 0 0 0 0,-1 1 0 0 0,0-1 0 0 0,1 0 0 0 0,0 0 0 0 0,-1-1 0 0 0,1 1 0 0 0,0 0 0 0 0,0-1 0 0 0,0 0 0 0 0,0 1 0 0 0,0-1 0 0 0,0-1 0 0 0,0 1 0 0 0,0 0 0 0 0,0-1 0 0 0,0 1 0 0 0,1-1 0 0 0,-1 0 0 0 0,0 0 1 0 0,0 0-1 0 0,1-1 0 0 0,3 0 0 0 0,0-1-717 0 0,0 0 0 0 0,0 0 1 0 0,0-1-1 0 0,0 0 1 0 0,12-7-1 0 0,-14 7-1056 0 0,-1 0 0 0 0,0 0 0 0 0,0 0 0 0 0,0-1 0 0 0,5-5 0 0 0,-4 2-1101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873"/>
    </inkml:context>
    <inkml:brush xml:id="br0">
      <inkml:brushProperty name="width" value="0.05" units="cm"/>
      <inkml:brushProperty name="height" value="0.05" units="cm"/>
    </inkml:brush>
  </inkml:definitions>
  <inkml:trace contextRef="#ctx0" brushRef="#br0">85 104 348 0 0,'0'0'165'0'0,"-40"-27"5772"0"0,36 24-4454 0 0,1 1-1 0 0,-1 1 1 0 0,1-1 0 0 0,-1 0 0 0 0,0 1-1 0 0,0 0 1 0 0,0 0 0 0 0,0 0 0 0 0,-7 0 3990 0 0,26 3-4319 0 0,-11-1-1064 0 0,0-1 0 0 0,-1 0 0 0 0,1 0 0 0 0,-1-1 0 0 0,1 1 0 0 0,-1-1 0 0 0,1 1 0 0 0,-1-1 0 0 0,0 0 1 0 0,1 0-1 0 0,-1-1 0 0 0,0 1 0 0 0,0-1 0 0 0,0 0 0 0 0,1 1 0 0 0,-2-1 0 0 0,1-1 0 0 0,0 1 0 0 0,0 0 0 0 0,-1-1 0 0 0,1 1 0 0 0,2-5 0 0 0,-5 6-91 0 0,1 1 0 0 0,-1 0 0 0 0,0-1 0 0 0,0 1 0 0 0,0-1 1 0 0,0 1-1 0 0,0-1 0 0 0,1 1 0 0 0,-1 0 0 0 0,0-1 1 0 0,0 1-1 0 0,0-1 0 0 0,0 1 0 0 0,0-1 0 0 0,0 1 0 0 0,-1-1 1 0 0,1 1-1 0 0,0-1 0 0 0,0 1 0 0 0,0 0 0 0 0,0-1 0 0 0,0 1 1 0 0,-1-1-1 0 0,1 1 0 0 0,0-1 0 0 0,0 1 0 0 0,-1 0 0 0 0,1-1 1 0 0,0 1-1 0 0,-1-1 0 0 0,-9-9 67 0 0,8 9-21 0 0,0 0 0 0 0,0 0 0 0 0,0 1 0 0 0,0-1 0 0 0,-1 0 0 0 0,1 1 0 0 0,0-1 0 0 0,0 1 0 0 0,0 0 0 0 0,0 0 0 0 0,-1 0 0 0 0,1 0 0 0 0,0 0 0 0 0,0 0-1 0 0,0 1 1 0 0,0-1 0 0 0,-1 0 0 0 0,1 1 0 0 0,0 0 0 0 0,0 0 0 0 0,0-1 0 0 0,0 1 0 0 0,-3 2 0 0 0,5-2-22 0 0,22 9-4964 0 0,-1-11-2235 0 0,-3-2 4171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3.617"/>
    </inkml:context>
    <inkml:brush xml:id="br0">
      <inkml:brushProperty name="width" value="0.05" units="cm"/>
      <inkml:brushProperty name="height" value="0.05" units="cm"/>
    </inkml:brush>
  </inkml:definitions>
  <inkml:trace contextRef="#ctx0" brushRef="#br0">1 30 396 0 0,'6'-30'12348'0'0,"5"73"-11105"0"0,-3 1 0 0 0,-1 0 0 0 0,1 49 0 0 0,0-12-315 0 0,11 257 1590 0 0,7 62 600 0 0,-20-354-2587 0 0,13 67 2109 0 0,-16-108-1139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183"/>
    </inkml:context>
    <inkml:brush xml:id="br0">
      <inkml:brushProperty name="width" value="0.05" units="cm"/>
      <inkml:brushProperty name="height" value="0.05" units="cm"/>
    </inkml:brush>
  </inkml:definitions>
  <inkml:trace contextRef="#ctx0" brushRef="#br0">1 10 76 0 0,'0'-1'260'0'0,"0"1"0"0"0,0-1 0 0 0,0 1 0 0 0,0-1-1 0 0,1 1 1 0 0,-1 0 0 0 0,0-1 0 0 0,0 1 0 0 0,1-1 0 0 0,-1 1 0 0 0,0-1 0 0 0,0 1 0 0 0,1 0-1 0 0,-1-1 1 0 0,0 1 0 0 0,1 0 0 0 0,-1-1 0 0 0,1 1 0 0 0,-1 0 0 0 0,0 0 0 0 0,1-1 0 0 0,-1 1-1 0 0,1 0 1 0 0,-1 0 0 0 0,1 0 0 0 0,-1 0 0 0 0,1 0 0 0 0,-1-1 0 0 0,1 1 0 0 0,-1 0 0 0 0,0 0-1 0 0,1 0 1 0 0,-1 0 0 0 0,1 0 0 0 0,-1 0 0 0 0,1 1 0 0 0,-1-1 0 0 0,2 0 0 0 0,-1 1 82 0 0,0 1 0 0 0,0-1 0 0 0,0 0 0 0 0,0 1 0 0 0,0-1 1 0 0,0 0-1 0 0,-1 1 0 0 0,1 0 0 0 0,0-1 0 0 0,-1 1 0 0 0,1 2 1 0 0,10 50 2441 0 0,-11-53-2643 0 0,28 185 5165 0 0,-22-172-5911 0 0,-2-9-1803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7.483"/>
    </inkml:context>
    <inkml:brush xml:id="br0">
      <inkml:brushProperty name="width" value="0.05" units="cm"/>
      <inkml:brushProperty name="height" value="0.05" units="cm"/>
    </inkml:brush>
  </inkml:definitions>
  <inkml:trace contextRef="#ctx0" brushRef="#br0">342 76 516 0 0,'-16'-1'1142'0'0,"1"1"0"0"0,-1 0 0 0 0,1 2 0 0 0,-1-1 0 0 0,1 2 0 0 0,0 0 0 0 0,0 1 0 0 0,0 1 0 0 0,1 0 0 0 0,-1 0 0 0 0,1 2 0 0 0,-18 11 0 0 0,22-13-588 0 0,1 1 1 0 0,0 1-1 0 0,0-1 1 0 0,1 2 0 0 0,-1-1-1 0 0,2 1 1 0 0,-1 0 0 0 0,1 1-1 0 0,0-1 1 0 0,1 2 0 0 0,0-1-1 0 0,1 1 1 0 0,-1-1-1 0 0,2 2 1 0 0,0-1 0 0 0,0 0-1 0 0,-5 21 1 0 0,9-23-444 0 0,-1-1 1 0 0,1 0-1 0 0,0 1 0 0 0,0-1 1 0 0,1 1-1 0 0,0-1 1 0 0,0 0-1 0 0,1 0 0 0 0,0 1 1 0 0,0-1-1 0 0,0 0 0 0 0,1-1 1 0 0,7 13-1 0 0,-5-10 140 0 0,1-1-1 0 0,1 1 1 0 0,-1-1 0 0 0,1-1 0 0 0,1 1-1 0 0,-1-1 1 0 0,1 0 0 0 0,0-1-1 0 0,13 8 1 0 0,-11-8-18 0 0,-1-1 0 0 0,1-1 0 0 0,0 1 0 0 0,0-2 0 0 0,1 1 0 0 0,-1-1 0 0 0,1-1 0 0 0,-1 0 0 0 0,13 0-1 0 0,-15-1-158 0 0,-1-1-1 0 0,1 0 0 0 0,0-1 1 0 0,-1 0-1 0 0,1 0 0 0 0,0-1 1 0 0,-1 0-1 0 0,0 0 0 0 0,1-1 1 0 0,-1 1-1 0 0,0-2 0 0 0,0 1 1 0 0,7-6-1 0 0,-9 6-73 0 0,-1-1 0 0 0,0 1 0 0 0,0-1 0 0 0,0 0 0 0 0,0 0 0 0 0,0-1 0 0 0,-1 1 0 0 0,0-1 0 0 0,0 0 0 0 0,0 0 0 0 0,-1 0 0 0 0,1 0 0 0 0,2-10 0 0 0,-2 5 0 0 0,-1 0 0 0 0,-1-1 0 0 0,1 1 0 0 0,-2-1 0 0 0,1 1 0 0 0,-3-20 0 0 0,-2 3 0 0 0,-1 1 0 0 0,-1 0 0 0 0,-1 1 0 0 0,-18-42 0 0 0,18 52-745 0 0,0 0 1 0 0,-1 1-1 0 0,0-1 0 0 0,-1 2 1 0 0,-1-1-1 0 0,-12-13 0 0 0,17 22 329 0 0,0 0-1 0 0,0 0 1 0 0,-1 1 0 0 0,1-1-1 0 0,-1 1 1 0 0,0 0-1 0 0,0 1 1 0 0,-1 0-1 0 0,1 0 1 0 0,-1 0-1 0 0,0 0 1 0 0,1 1-1 0 0,-1 0 1 0 0,0 1-1 0 0,0 0 1 0 0,-8-1 0 0 0,-7 3-3093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554"/>
    </inkml:context>
    <inkml:brush xml:id="br0">
      <inkml:brushProperty name="width" value="0.05" units="cm"/>
      <inkml:brushProperty name="height" value="0.05" units="cm"/>
    </inkml:brush>
  </inkml:definitions>
  <inkml:trace contextRef="#ctx0" brushRef="#br0">40 76 492 0 0,'-13'-8'1958'0'0,"11"6"-606"0"0,-1 0 0 0 0,0 1 0 0 0,1-1 0 0 0,-1 1 0 0 0,0-1 0 0 0,0 1 0 0 0,-5-2 1693 0 0,9-2 901 0 0,11 1-3203 0 0,-1 0 0 0 0,1 1 0 0 0,-1 0 0 0 0,1 0 0 0 0,0 1 0 0 0,16 0 0 0 0,2-1-102 0 0,14-2 125 0 0,-14 2 190 0 0,49-12 0 0 0,-78 15-1006 0 0,15-1-535 0 0,9 4-4120 0 0,-13 3-2457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6.342"/>
    </inkml:context>
    <inkml:brush xml:id="br0">
      <inkml:brushProperty name="width" value="0.05" units="cm"/>
      <inkml:brushProperty name="height" value="0.05" units="cm"/>
    </inkml:brush>
  </inkml:definitions>
  <inkml:trace contextRef="#ctx0" brushRef="#br0">34 37 476 0 0,'4'23'7195'0'0,"6"31"-843"0"0,-5 31-1710 0 0,-3-32-2590 0 0,4-7-164 0 0,0 17 1019 0 0,-6-63-2901 0 0,0 1 0 0 0,0-1-1 0 0,0 1 1 0 0,0-1-1 0 0,0 0 1 0 0,1 1-1 0 0,-1-1 1 0 0,0 1 0 0 0,0-1-1 0 0,-1 1 1 0 0,1-1-1 0 0,0 1 1 0 0,0-1 0 0 0,0 1-1 0 0,0-1 1 0 0,0 0-1 0 0,0 1 1 0 0,-1-1 0 0 0,1 1-1 0 0,0-1 1 0 0,0 0-1 0 0,-1 1 1 0 0,1-1 0 0 0,0 1-1 0 0,0-1 1 0 0,-1 1-1 0 0,-7-9-80 0 0,-4-21-61 0 0,-5-31 66 0 0,8 29 369 0 0,-8-52 0 0 0,17 77-245 0 0,0 0 1 0 0,0 0-1 0 0,1 1 0 0 0,0-1 1 0 0,0 0-1 0 0,0 1 1 0 0,1-1-1 0 0,0 1 0 0 0,0-1 1 0 0,0 1-1 0 0,0 0 1 0 0,1 0-1 0 0,0 0 0 0 0,0 0 1 0 0,1 1-1 0 0,-1-1 1 0 0,1 1-1 0 0,8-8 0 0 0,-6 6 24 0 0,0 1 0 0 0,1 0 0 0 0,-1 0-1 0 0,1 0 1 0 0,0 1 0 0 0,0 0 0 0 0,1 0-1 0 0,-1 1 1 0 0,1 0 0 0 0,0 1-1 0 0,-1-1 1 0 0,16-1 0 0 0,-22 3-61 0 0,1 1 1 0 0,-1 0 0 0 0,1 0-1 0 0,-1 0 1 0 0,1 0-1 0 0,-1 0 1 0 0,0 0-1 0 0,1 0 1 0 0,-1 1-1 0 0,1-1 1 0 0,-1 0-1 0 0,1 1 1 0 0,-1 0-1 0 0,0-1 1 0 0,1 1 0 0 0,-1-1-1 0 0,0 1 1 0 0,0 0-1 0 0,0 0 1 0 0,1 0-1 0 0,-1 0 1 0 0,0 0-1 0 0,1 2 1 0 0,-1-1 0 0 0,0 0 0 0 0,0 0 0 0 0,0 0 0 0 0,-1 0 0 0 0,1 0 0 0 0,0 0 0 0 0,-1 0 0 0 0,0 0 0 0 0,0 1 1 0 0,0-1-1 0 0,0 0 0 0 0,0 0 0 0 0,0 0 0 0 0,-1 3 0 0 0,0 3-18 0 0,-1 0-1 0 0,0 0 1 0 0,-1 0 0 0 0,0 0 0 0 0,0 0-1 0 0,-1 0 1 0 0,-4 7 0 0 0,1-7-83 0 0,1 0 1 0 0,-1 0-1 0 0,-1-1 1 0 0,1 0-1 0 0,-1 0 1 0 0,-1-1-1 0 0,1 0 1 0 0,-1 0-1 0 0,0-1 1 0 0,0 0-1 0 0,0-1 1 0 0,-1 0-1 0 0,-13 4 1 0 0,23-8 81 0 0,0 0 1 0 0,0 0 0 0 0,0 0-1 0 0,-1 0 1 0 0,1 0 0 0 0,0 0 0 0 0,0 0-1 0 0,0 0 1 0 0,0 0 0 0 0,0 0 0 0 0,0 0-1 0 0,0 0 1 0 0,0 0 0 0 0,0 0 0 0 0,0 1-1 0 0,0-1 1 0 0,0 0 0 0 0,0 0 0 0 0,0 0-1 0 0,0 0 1 0 0,-1 0 0 0 0,1 0-1 0 0,0 0 1 0 0,0 0 0 0 0,0 0 0 0 0,0 1-1 0 0,0-1 1 0 0,0 0 0 0 0,0 0 0 0 0,0 0-1 0 0,0 0 1 0 0,0 0 0 0 0,0 0 0 0 0,0 0-1 0 0,0 0 1 0 0,0 0 0 0 0,1 1 0 0 0,-1-1-1 0 0,0 0 1 0 0,0 0 0 0 0,0 0-1 0 0,0 0 1 0 0,0 0 0 0 0,0 0 0 0 0,0 0-1 0 0,0 0 1 0 0,0 0 0 0 0,0 0 0 0 0,0 0-1 0 0,0 0 1 0 0,0 1 0 0 0,0-1 0 0 0,0 0-1 0 0,1 0 1 0 0,-1 0 0 0 0,0 0-1 0 0,0 0 1 0 0,0 0 0 0 0,0 0 0 0 0,0 0-1 0 0,0 0 1 0 0,0 0 0 0 0,0 0 0 0 0,0 0-1 0 0,1 0 1 0 0,-1 0 0 0 0,0 0 0 0 0,12 6 140 0 0,16 6 279 0 0,-27-12-412 0 0,12 6 174 0 0,-1 1 0 0 0,1 0 0 0 0,-1 1 0 0 0,0 0 1 0 0,-1 1-1 0 0,0 0 0 0 0,0 1 0 0 0,10 12 0 0 0,-20-20-175 0 0,21 13-2054 0 0,-20-14 1134 0 0,1 0 0 0 0,-1 0 0 0 0,1 0 0 0 0,-1 0 0 0 0,1-1 0 0 0,-1 1 1 0 0,1-1-1 0 0,2 0 0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1.789"/>
    </inkml:context>
    <inkml:brush xml:id="br0">
      <inkml:brushProperty name="width" value="0.05" units="cm"/>
      <inkml:brushProperty name="height" value="0.05" units="cm"/>
    </inkml:brush>
  </inkml:definitions>
  <inkml:trace contextRef="#ctx0" brushRef="#br0">111 44 284 0 0,'0'0'571'0'0,"-1"2"101"0"0,-66 146 8247 0 0,24-58 953 0 0,49-106-9371 0 0,-1-1 1 0 0,0 0-1 0 0,-2 0 1 0 0,0 0-1 0 0,2-28 1 0 0,-5 39-423 0 0,3-55 713 0 0,-2 33-231 0 0,5-30 1 0 0,-5 56-513 0 0,24 58 368 0 0,-11-27-320 0 0,2 0 1 0 0,0-1-1 0 0,26 33 0 0 0,-31-48-148 0 0,0 0 0 0 0,0-1 1 0 0,1 0-1 0 0,1-1 0 0 0,0 0 0 0 0,0-1 0 0 0,1 0 0 0 0,19 9 0 0 0,-32-19-11 0 0,0 1-1 0 0,0-1 1 0 0,0 1-1 0 0,0-1 1 0 0,0 1-1 0 0,1-1 1 0 0,-1 0-1 0 0,0 0 1 0 0,0 0-1 0 0,0 0 1 0 0,1 0-1 0 0,-1 0 1 0 0,0 0-1 0 0,2 0 1 0 0,-3 0 44 0 0,1-1 1 0 0,-1 1-1 0 0,0 0 1 0 0,0 0 0 0 0,1 0-1 0 0,-1-1 1 0 0,0 1-1 0 0,1 0 1 0 0,-1 0 0 0 0,0-1-1 0 0,0 1 1 0 0,0 0-1 0 0,1-1 1 0 0,-1 1-1 0 0,0 0 1 0 0,0-1 0 0 0,0 1-1 0 0,0 0 1 0 0,0-1-1 0 0,0 1 1 0 0,0 0 0 0 0,0-1-1 0 0,0 1 1 0 0,1-1-1 0 0,-1 1 1 0 0,-1 0 0 0 0,1-1-1 0 0,0 1 1 0 0,0 0-1 0 0,0-1 1 0 0,0 1-1 0 0,0 0 1 0 0,0-1 0 0 0,0 1-1 0 0,0 0 1 0 0,-1-1-1 0 0,1 1 1 0 0,0 0 0 0 0,0-1-1 0 0,0 1 1 0 0,-1 0-1 0 0,1 0 1 0 0,0-1 0 0 0,0 1-1 0 0,-1 0 1 0 0,1 0-1 0 0,-1-1 1 0 0,-1-1-20 0 0,0-1 1 0 0,-1 1 0 0 0,1 0-1 0 0,-1 0 1 0 0,0 0-1 0 0,0 0 1 0 0,0 1-1 0 0,0-1 1 0 0,0 1 0 0 0,0-1-1 0 0,-6 0 1 0 0,-36-9-39 0 0,43 11 73 0 0,-21-4-177 0 0,0 0-1 0 0,1 2 1 0 0,-1 1 0 0 0,0 1-1 0 0,0 1 1 0 0,0 1 0 0 0,-26 5 0 0 0,45-7-212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2.660"/>
    </inkml:context>
    <inkml:brush xml:id="br0">
      <inkml:brushProperty name="width" value="0.05" units="cm"/>
      <inkml:brushProperty name="height" value="0.05" units="cm"/>
    </inkml:brush>
  </inkml:definitions>
  <inkml:trace contextRef="#ctx0" brushRef="#br0">22 19 188 0 0,'0'-4'9990'0'0,"-7"43"-5353"0"0,1 0 802 0 0,-3 64-1 0 0,9-109-5376 0 0,0-15 127 0 0,1 0 0 0 0,3-21-1 0 0,-2 28 24 0 0,-2 11-95 0 0,0 0 0 0 0,0 0 1 0 0,1 0-1 0 0,-1 0 0 0 0,1 1 1 0 0,-1-1-1 0 0,1 0 0 0 0,0 0 0 0 0,2-2 1 0 0,-3 5-91 0 0,0 0 1 0 0,0-1-1 0 0,0 1 1 0 0,0 0-1 0 0,1 0 1 0 0,-1 0-1 0 0,0 0 1 0 0,0 0 0 0 0,0-1-1 0 0,0 1 1 0 0,1 0-1 0 0,-1 0 1 0 0,0 0-1 0 0,0 0 1 0 0,1 0-1 0 0,-1 0 1 0 0,0 0-1 0 0,0 0 1 0 0,0 0 0 0 0,1 0-1 0 0,-1 0 1 0 0,0 0-1 0 0,0 0 1 0 0,1 0-1 0 0,-1 0 1 0 0,0 0-1 0 0,0 0 1 0 0,0 0 0 0 0,1 0-1 0 0,-1 0 1 0 0,0 0-1 0 0,0 0 1 0 0,0 0-1 0 0,1 0 1 0 0,-1 0-1 0 0,0 0 1 0 0,0 1 0 0 0,0-1-1 0 0,1 0 1 0 0,56 43 1245 0 0,-40-29-948 0 0,30 19 0 0 0,-28-21-215 0 0,50 26 595 0 0,-62-34-712 0 0,0-1 0 0 0,0-1 0 0 0,0 1 0 0 0,0-1 1 0 0,1 0-1 0 0,-1-1 0 0 0,14 2 0 0 0,-20-4-32 0 0,0 1 0 0 0,0 0-1 0 0,0-1 1 0 0,0 1-1 0 0,0 0 1 0 0,0-1 0 0 0,0 1-1 0 0,0-1 1 0 0,0 0 0 0 0,0 1-1 0 0,0-1 1 0 0,0 0 0 0 0,0 1-1 0 0,0-1 1 0 0,-1 0 0 0 0,1 0-1 0 0,0 0 1 0 0,-1 0 0 0 0,1 0-1 0 0,0 0 1 0 0,-1 0 0 0 0,1 0-1 0 0,-1 0 1 0 0,0 0-1 0 0,1 0 1 0 0,-1 0 0 0 0,0 0-1 0 0,0 0 1 0 0,1-2 0 0 0,3-39-131 0 0,-3 31 125 0 0,0 0 68 0 0,-1-1-1 0 0,0 1 0 0 0,-1 0 0 0 0,0 0 0 0 0,-3-15 0 0 0,4 23-92 0 0,-1-1 0 0 0,0 1 1 0 0,0 0-1 0 0,0 0 0 0 0,-1 0 0 0 0,1 0 0 0 0,-1-1 0 0 0,1 2 1 0 0,-1-1-1 0 0,0 0 0 0 0,0 0 0 0 0,-1 1 0 0 0,1-1 0 0 0,0 1 1 0 0,-1-1-1 0 0,0 1 0 0 0,1 0 0 0 0,-1 0 0 0 0,0 1 1 0 0,0-1-1 0 0,-4-2 0 0 0,-2 6-1651 0 0,8 0 165 0 0,1-2 1168 0 0,-1 1-1 0 0,1-1 0 0 0,0 1 0 0 0,0-1 0 0 0,-1 1 0 0 0,1 0 0 0 0,0-1 0 0 0,0 1 0 0 0,0-1 0 0 0,0 1 0 0 0,0-1 0 0 0,0 1 0 0 0,0 0 0 0 0,0-1 0 0 0,0 1 1 0 0,0-1-1 0 0,0 1 0 0 0,0-1 0 0 0,0 1 0 0 0,0-1 0 0 0,1 2 0 0 0,1 3-2501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019"/>
    </inkml:context>
    <inkml:brush xml:id="br0">
      <inkml:brushProperty name="width" value="0.05" units="cm"/>
      <inkml:brushProperty name="height" value="0.05" units="cm"/>
    </inkml:brush>
  </inkml:definitions>
  <inkml:trace contextRef="#ctx0" brushRef="#br0">24 1 652 0 0,'8'21'10417'0'0,"-7"-20"-9943"0"0,1 0 0 0 0,-1 0 0 0 0,1 0 0 0 0,-1 0 0 0 0,1 0 0 0 0,-1 0 0 0 0,1 0 0 0 0,-1-1 0 0 0,1 1 0 0 0,0-1 0 0 0,-1 1 0 0 0,1-1 0 0 0,0 0 0 0 0,-1 0 0 0 0,1 0 0 0 0,0 0 0 0 0,0 0 0 0 0,-1 0 0 0 0,1 0 0 0 0,0 0 0 0 0,2-1 0 0 0,-4 1-423 0 0,0 0 0 0 0,1-1 0 0 0,-1 1 0 0 0,0 0 0 0 0,1 0 0 0 0,-1 0 0 0 0,0-1 0 0 0,0 1 0 0 0,1 0 0 0 0,-1-1 0 0 0,0 1 0 0 0,0 0 0 0 0,0 0 0 0 0,1-1 0 0 0,-1 1 0 0 0,0 0 0 0 0,0-1 0 0 0,0 1 0 0 0,0 0 0 0 0,0-1 0 0 0,0 1 0 0 0,0 0 0 0 0,1-1 0 0 0,-1 1 0 0 0,0 0 0 0 0,0-1 0 0 0,0 1 0 0 0,0 0 0 0 0,-1-1 0 0 0,1 1 0 0 0,0 0 0 0 0,0-1 0 0 0,0 1 0 0 0,0 0 0 0 0,0-1 0 0 0,0 1 0 0 0,0 0 0 0 0,-1-1-1 0 0,1 1 1 0 0,0 0 0 0 0,0-1 0 0 0,0 1 0 0 0,-1 0 0 0 0,1 0 0 0 0,0-1 0 0 0,0 1 0 0 0,-1 0 0 0 0,1 0 0 0 0,-1-1 0 0 0,-11-9 643 0 0,8 9-647 0 0,1 0 1 0 0,-1 0 0 0 0,0 0-1 0 0,0 0 1 0 0,0 1 0 0 0,0 0-1 0 0,-5 0 1 0 0,7 0-350 0 0,0 0 1 0 0,1 0-1 0 0,-1 0 0 0 0,0 1 1 0 0,0-1-1 0 0,1 1 0 0 0,-1-1 1 0 0,0 1-1 0 0,1 0 0 0 0,-3 1 1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462"/>
    </inkml:context>
    <inkml:brush xml:id="br0">
      <inkml:brushProperty name="width" value="0.05" units="cm"/>
      <inkml:brushProperty name="height" value="0.05" units="cm"/>
    </inkml:brush>
  </inkml:definitions>
  <inkml:trace contextRef="#ctx0" brushRef="#br0">77 34 80 0 0,'0'-2'446'0'0,"-1"1"-1"0"0,1-1 1 0 0,-1 0 0 0 0,1 1-1 0 0,-1-1 1 0 0,0 0 0 0 0,0 1-1 0 0,0-1 1 0 0,0 1-1 0 0,0-1 1 0 0,0 1 0 0 0,-1 0-1 0 0,1-1 1 0 0,0 1 0 0 0,-1 0-1 0 0,1 0 1 0 0,-1 0 0 0 0,1 0-1 0 0,-1 0 1 0 0,1 0 0 0 0,-3 0-1 0 0,1 0 208 0 0,0 0-1 0 0,1 0 0 0 0,-1 1 0 0 0,0 0 1 0 0,0 0-1 0 0,0-1 0 0 0,0 2 0 0 0,0-1 1 0 0,1 0-1 0 0,-1 0 0 0 0,0 1 0 0 0,0 0 0 0 0,-4 1 1 0 0,7-2-562 0 0,-1 0 0 0 0,1 1 1 0 0,0-1-1 0 0,-1 0 0 0 0,1 0 1 0 0,-1 1-1 0 0,1-1 0 0 0,0 0 1 0 0,-1 1-1 0 0,1-1 0 0 0,0 0 0 0 0,-1 1 1 0 0,1-1-1 0 0,0 1 0 0 0,0-1 1 0 0,0 0-1 0 0,-1 1 0 0 0,1-1 1 0 0,0 1-1 0 0,0-1 0 0 0,0 1 1 0 0,0-1-1 0 0,0 1 0 0 0,0-1 1 0 0,-1 1-1 0 0,1-1 0 0 0,0 1 0 0 0,0-1 1 0 0,1 0-1 0 0,-1 1 0 0 0,0-1 1 0 0,0 1-1 0 0,0-1 0 0 0,0 1 1 0 0,0-1-1 0 0,0 1 0 0 0,1-1 1 0 0,-1 0-1 0 0,0 1 0 0 0,0-1 1 0 0,1 1-1 0 0,-1-1 0 0 0,0 0 0 0 0,1 1 1 0 0,-1-1-1 0 0,0 0 0 0 0,1 1 1 0 0,0-1-1 0 0,17 18 1153 0 0,7-1-406 0 0,-3-3-357 0 0,-2 0-1 0 0,1 2 1 0 0,-2 0-1 0 0,29 31 1 0 0,-47-46-484 0 0,0 0 0 0 0,0 0 1 0 0,0 1-1 0 0,0-1 1 0 0,0 0-1 0 0,0 0 1 0 0,-1 1-1 0 0,1-1 0 0 0,0 1 1 0 0,-1-1-1 0 0,1 0 1 0 0,-1 1-1 0 0,0-1 0 0 0,1 1 1 0 0,-1-1-1 0 0,0 1 1 0 0,0-1-1 0 0,0 1 1 0 0,0-1-1 0 0,0 1 0 0 0,0-1 1 0 0,-1 1-1 0 0,1-1 1 0 0,0 1-1 0 0,-1-1 0 0 0,1 1 1 0 0,-1-1-1 0 0,0 0 1 0 0,1 1-1 0 0,-1-1 1 0 0,0 0-1 0 0,0 1 0 0 0,0-1 1 0 0,0 0-1 0 0,0 0 1 0 0,0 0-1 0 0,0 0 1 0 0,0 0-1 0 0,0 0 0 0 0,0 0 1 0 0,-1 0-1 0 0,1 0 1 0 0,0-1-1 0 0,-3 2 0 0 0,-2 1-37 0 0,0 0 0 0 0,-1 0 0 0 0,1-1 0 0 0,0 0 0 0 0,-1 0 1 0 0,0-1-1 0 0,1 1 0 0 0,-13-1 0 0 0,17-1-100 0 0,-1 1-59 0 0,1-1 1 0 0,0 0-1 0 0,0 0 0 0 0,-1 0 1 0 0,1 0-1 0 0,0-1 0 0 0,0 1 1 0 0,-1 0-1 0 0,1-1 0 0 0,0 0 1 0 0,0 1-1 0 0,0-1 0 0 0,0 0 1 0 0,0 0-1 0 0,0 0 0 0 0,-2-2 1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084"/>
    </inkml:context>
    <inkml:brush xml:id="br0">
      <inkml:brushProperty name="width" value="0.05" units="cm"/>
      <inkml:brushProperty name="height" value="0.05" units="cm"/>
    </inkml:brush>
  </inkml:definitions>
  <inkml:trace contextRef="#ctx0" brushRef="#br0">23 159 780 0 0,'26'21'22028'0'0,"-23"-24"-21728"0"0,-1-1 0 0 0,0 0 0 0 0,0 0 0 0 0,-1 0 0 0 0,1 0 0 0 0,-1 0 0 0 0,0 0 0 0 0,0 0 0 0 0,0 0 0 0 0,-1-1 0 0 0,0 1 0 0 0,0-8 0 0 0,-1-10 512 0 0,-5-29-1 0 0,2 16 79 0 0,3 35-854 0 0,1 0 1 0 0,0-1-1 0 0,0 1 1 0 0,0 0-1 0 0,0-1 1 0 0,0 1-1 0 0,0 0 1 0 0,0-1-1 0 0,0 1 1 0 0,0 0 0 0 0,0-1-1 0 0,0 1 1 0 0,0 0-1 0 0,0-1 1 0 0,0 1-1 0 0,0 0 1 0 0,0-1-1 0 0,0 1 1 0 0,0 0-1 0 0,0-1 1 0 0,1 1-1 0 0,-1 0 1 0 0,0-1-1 0 0,0 1 1 0 0,0 0-1 0 0,0 0 1 0 0,1-1 0 0 0,-1 1-1 0 0,0 0 1 0 0,0 0-1 0 0,1-1 1 0 0,-1 1-1 0 0,0 0 1 0 0,0 0-1 0 0,1 0 1 0 0,-1 0-1 0 0,0-1 1 0 0,1 1-1 0 0,-1 0 1 0 0,0 0-1 0 0,1 0 1 0 0,16 8 719 0 0,24 30-150 0 0,-32-29-284 0 0,31 24-196 0 0,1-1-1 0 0,47 28 1 0 0,37 28-509 0 0,-94-61-1415 0 0,-30-27 1620 0 0,-5-2-516 0 0,-28-10 486 0 0,0 0 0 0 0,0 3 0 0 0,-1 0 0 0 0,0 3 0 0 0,0 0 0 0 0,-1 2 0 0 0,1 2 0 0 0,-1 1 0 0 0,0 1 0 0 0,-65 10 0 0 0,81-4-1929 0 0,22-6-1203 0 0,56-3-4253 0 0,-38-1 5121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413"/>
    </inkml:context>
    <inkml:brush xml:id="br0">
      <inkml:brushProperty name="width" value="0.05" units="cm"/>
      <inkml:brushProperty name="height" value="0.05" units="cm"/>
    </inkml:brush>
  </inkml:definitions>
  <inkml:trace contextRef="#ctx0" brushRef="#br0">0 2 228 0 0,'4'-2'16563'0'0,"4"22"-10810"0"0,12 36-5251 0 0,-17-47 1028 0 0,18 64 811 0 0,3 10-3026 0 0,-16-75-2372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779"/>
    </inkml:context>
    <inkml:brush xml:id="br0">
      <inkml:brushProperty name="width" value="0.05" units="cm"/>
      <inkml:brushProperty name="height" value="0.05" units="cm"/>
    </inkml:brush>
  </inkml:definitions>
  <inkml:trace contextRef="#ctx0" brushRef="#br0">76 103 384 0 0,'-25'-5'1941'0'0,"-6"-1"2617"0"0,12 4 4416 0 0,48-6-4614 0 0,79-7-225 0 0,254-49 3131 0 0,-355 61-6880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8.940"/>
    </inkml:context>
    <inkml:brush xml:id="br0">
      <inkml:brushProperty name="width" value="0.05" units="cm"/>
      <inkml:brushProperty name="height" value="0.05" units="cm"/>
      <inkml:brushProperty name="color" value="#E71224"/>
    </inkml:brush>
  </inkml:definitions>
  <inkml:trace contextRef="#ctx0" brushRef="#br0">82 78 376 0 0,'-1'-2'614'0'0,"0"1"1"0"0,0 0-1 0 0,0 0 0 0 0,0 0 0 0 0,0 0 0 0 0,0 0 1 0 0,0 0-1 0 0,-1 0 0 0 0,1 1 0 0 0,0-1 1 0 0,-1 0-1 0 0,1 1 0 0 0,0-1 0 0 0,-1 1 1 0 0,1-1-1 0 0,-1 1 0 0 0,-3-1 1246 0 0,2 2-1215 0 0,-1 0-1 0 0,1-1 0 0 0,-1 2 1 0 0,1-1-1 0 0,0 0 0 0 0,-1 1 1 0 0,-4 3-1 0 0,5-2-307 0 0,0 0 0 0 0,0 1 0 0 0,1-1-1 0 0,0 1 1 0 0,0 0 0 0 0,-2 4 0 0 0,3-6-246 0 0,0 0 0 0 0,1-1 0 0 0,-1 1-1 0 0,1 0 1 0 0,-1-1 0 0 0,1 1 0 0 0,0 0 0 0 0,-1 0 0 0 0,1-1 0 0 0,0 1-1 0 0,0 0 1 0 0,0 0 0 0 0,1-1 0 0 0,-1 1 0 0 0,0 0 0 0 0,1-1 0 0 0,-1 1-1 0 0,1 2 1 0 0,1-3-27 0 0,-1 1-1 0 0,1 0 0 0 0,-1-1 1 0 0,1 0-1 0 0,0 1 1 0 0,0-1-1 0 0,-1 0 0 0 0,1 0 1 0 0,0 0-1 0 0,0 0 0 0 0,0 0 1 0 0,0 0-1 0 0,0-1 1 0 0,0 1-1 0 0,1 0 0 0 0,-1-1 1 0 0,0 0-1 0 0,0 0 0 0 0,0 1 1 0 0,0-1-1 0 0,1-1 1 0 0,-1 1-1 0 0,3-1 0 0 0,4 0 85 0 0,0 0 0 0 0,0-1-1 0 0,-1 0 1 0 0,12-5 0 0 0,-15 5-38 0 0,0-1 0 0 0,0 1 0 0 0,0-1 1 0 0,0-1-1 0 0,0 1 0 0 0,-1-1 0 0 0,1 1 0 0 0,-1-1 0 0 0,0-1 1 0 0,5-6-1 0 0,-8 10-81 0 0,0 0 0 0 0,0 0 0 0 0,0-1-1 0 0,0 1 1 0 0,-1-1 0 0 0,1 1 0 0 0,0 0 0 0 0,-1-1 0 0 0,1 1 0 0 0,-1-1 0 0 0,1 0 0 0 0,-1 1-1 0 0,0-1 1 0 0,0 1 0 0 0,0-1 0 0 0,0 1 0 0 0,0-1 0 0 0,0 0 0 0 0,0 1 0 0 0,0-1 0 0 0,-1 1 0 0 0,1-1-1 0 0,-1 1 1 0 0,1-1 0 0 0,-1 1 0 0 0,1-1 0 0 0,-1 1 0 0 0,0-1 0 0 0,0 1 0 0 0,0 0 0 0 0,0-1-1 0 0,0 1 1 0 0,0 0 0 0 0,0 0 0 0 0,0 0 0 0 0,0 0 0 0 0,0 0 0 0 0,-1 0 0 0 0,1 0 0 0 0,0 0 0 0 0,-2 0-1 0 0,-1-1 24 0 0,-1 0-1 0 0,1 0 0 0 0,0 1 0 0 0,0 0 0 0 0,-1 0 1 0 0,1 0-1 0 0,0 0 0 0 0,-1 1 0 0 0,1-1 0 0 0,-1 1 1 0 0,-6 1-1 0 0,9-1-26 0 0,0 0-1 0 0,0 0 1 0 0,0 1 0 0 0,0-1 0 0 0,0 0 0 0 0,0 1 0 0 0,0 0-1 0 0,0-1 1 0 0,0 1 0 0 0,0 0 0 0 0,0 0 0 0 0,0 0 0 0 0,0 0-1 0 0,1 0 1 0 0,-1 1 0 0 0,0-1 0 0 0,1 0 0 0 0,-1 1 0 0 0,1 0-1 0 0,0-1 1 0 0,-1 1 0 0 0,1 0 0 0 0,0-1 0 0 0,0 1 0 0 0,0 0-1 0 0,-1 4 1 0 0,1-5-6 0 0,1 0 0 0 0,0 1 0 0 0,0-1 0 0 0,-1 0 0 0 0,1 1 0 0 0,0-1 0 0 0,0 1 0 0 0,0-1-1 0 0,1 0 1 0 0,-1 1 0 0 0,0-1 0 0 0,0 0 0 0 0,1 1 0 0 0,-1-1 0 0 0,1 0 0 0 0,-1 0 0 0 0,1 1 0 0 0,0-1 0 0 0,-1 0 0 0 0,1 0-1 0 0,0 0 1 0 0,1 2 0 0 0,0-2 5 0 0,0 1 0 0 0,1 0-1 0 0,-1 0 1 0 0,0-1 0 0 0,1 0-1 0 0,-1 1 1 0 0,1-1 0 0 0,-1 0-1 0 0,1 0 1 0 0,4 1 0 0 0,-1-1 5 0 0,-1 0 1 0 0,0 0 0 0 0,1-1-1 0 0,-1 1 1 0 0,1-1 0 0 0,-1-1-1 0 0,1 1 1 0 0,-1-1 0 0 0,1 0-1 0 0,-1 0 1 0 0,6-2 0 0 0,-7 2-19 0 0,-1-1 0 0 0,0 0 0 0 0,0 0 1 0 0,0 0-1 0 0,0-1 0 0 0,0 1 0 0 0,0-1 0 0 0,-1 0 1 0 0,1 0-1 0 0,-1 1 0 0 0,0-1 0 0 0,0-1 0 0 0,0 1 1 0 0,0 0-1 0 0,0-1 0 0 0,-1 1 0 0 0,1 0 1 0 0,-1-1-1 0 0,0 0 0 0 0,0 1 0 0 0,-1-1 0 0 0,1-4 1 0 0,-1 7-11 0 0,0-1 1 0 0,-1 1-1 0 0,1-1 1 0 0,-1 0-1 0 0,1 1 1 0 0,-1 0-1 0 0,1-1 1 0 0,-1 1-1 0 0,0-1 1 0 0,0 1-1 0 0,0 0 1 0 0,0-1-1 0 0,0 1 1 0 0,0 0-1 0 0,0 0 1 0 0,0 0-1 0 0,-1 0 1 0 0,1 0-1 0 0,0 0 1 0 0,-1 0-1 0 0,1 1 1 0 0,0-1-1 0 0,-1 0 1 0 0,1 1-1 0 0,-1-1 1 0 0,-2 0-1 0 0,-2-1 1 0 0,1 1 1 0 0,0 0-1 0 0,-1 0 1 0 0,1 0-1 0 0,-1 1 1 0 0,-7 0-1 0 0,6 0 3 0 0,1 1 0 0 0,-1 1 1 0 0,1-1-1 0 0,-1 1 0 0 0,1 0 0 0 0,0 1 0 0 0,0 0 1 0 0,-8 4-1 0 0,11-5 13 0 0,0 0-1 0 0,0 0 1 0 0,0 0 0 0 0,0 0-1 0 0,0 1 1 0 0,1-1 0 0 0,-1 1-1 0 0,1-1 1 0 0,0 1 0 0 0,-1 0 0 0 0,1 0-1 0 0,1 0 1 0 0,-1 1 0 0 0,0-1-1 0 0,1 0 1 0 0,0 0 0 0 0,-2 4-1 0 0,3-5-1 0 0,0-1 0 0 0,0 0 0 0 0,0 0-1 0 0,0 0 1 0 0,0 1 0 0 0,0-1 0 0 0,0 0-1 0 0,0 0 1 0 0,0 0 0 0 0,1 1 0 0 0,-1-1-1 0 0,1 0 1 0 0,-1 0 0 0 0,0 0 0 0 0,1 0-1 0 0,0 0 1 0 0,-1 0 0 0 0,1 0 0 0 0,0 0-1 0 0,-1 0 1 0 0,2 1 0 0 0,1 0 8 0 0,-1 0 1 0 0,0 0-1 0 0,1 0 1 0 0,0-1-1 0 0,-1 1 1 0 0,1-1-1 0 0,0 0 0 0 0,4 2 1 0 0,0-1 28 0 0,1 0 0 0 0,-1-1 1 0 0,1 1-1 0 0,0-1 0 0 0,14-1 0 0 0,-15 0-14 0 0,0-1 0 0 0,0-1-1 0 0,-1 1 1 0 0,1-1-1 0 0,-1 0 1 0 0,1-1-1 0 0,9-4 1 0 0,-14 6-31 0 0,0 0 1 0 0,1-1-1 0 0,-1 1 1 0 0,0 0-1 0 0,0-1 1 0 0,0 0-1 0 0,0 1 1 0 0,0-1 0 0 0,-1 0-1 0 0,1 0 1 0 0,0 0-1 0 0,-1 0 1 0 0,0 0-1 0 0,1 0 1 0 0,-1-1-1 0 0,0 1 1 0 0,0 0-1 0 0,0-1 1 0 0,0 1 0 0 0,-1-1-1 0 0,1 1 1 0 0,0-5-1 0 0,-1 6-8 0 0,0 0 1 0 0,0 1-1 0 0,0-1 0 0 0,0 0 0 0 0,0 0 0 0 0,-1 1 0 0 0,1-1 1 0 0,0 0-1 0 0,0 0 0 0 0,-1 1 0 0 0,1-1 0 0 0,0 0 1 0 0,-1 1-1 0 0,1-1 0 0 0,-1 0 0 0 0,1 1 0 0 0,-1-1 1 0 0,1 1-1 0 0,-1-1 0 0 0,1 1 0 0 0,-1-1 0 0 0,0 1 0 0 0,1-1 1 0 0,-2 0-1 0 0,0 0-1 0 0,0 0-1 0 0,-1 1 1 0 0,1-1 0 0 0,0 1 0 0 0,0-1 0 0 0,0 1 0 0 0,0 0 0 0 0,-5 0-1 0 0,1 0-3 0 0,-1 1 0 0 0,0 0 0 0 0,1 0 0 0 0,-1 0 0 0 0,-6 3 0 0 0,8-1 3 0 0,-1 0-1 0 0,0 0 0 0 0,1 0 0 0 0,0 0 1 0 0,-10 8-1 0 0,14-9 14 0 0,-1 0 0 0 0,0-1 0 0 0,0 1 0 0 0,0 0 0 0 0,1 0 0 0 0,-1 0-1 0 0,1 0 1 0 0,0 0 0 0 0,-1 1 0 0 0,1-1 0 0 0,0 0 0 0 0,0 0 0 0 0,0 1 0 0 0,1-1 0 0 0,-1 1 0 0 0,0 4 0 0 0,1-6-1 0 0,1 0 0 0 0,-1 1 0 0 0,1-1 0 0 0,-1 0 0 0 0,1 0 0 0 0,-1 1 0 0 0,1-1 0 0 0,0 0 0 0 0,0 0 0 0 0,0 0 0 0 0,-1 0 1 0 0,1 0-1 0 0,0 0 0 0 0,0 0 0 0 0,1 0 0 0 0,-1 0 0 0 0,0 0 0 0 0,0-1 0 0 0,0 1 0 0 0,0 0 0 0 0,1-1 0 0 0,-1 1 1 0 0,0-1-1 0 0,1 1 0 0 0,1-1 0 0 0,35 8 139 0 0,-32-8-131 0 0,0 0 0 0 0,0 0 0 0 0,-1 0-1 0 0,1-1 1 0 0,0 0 0 0 0,0-1 0 0 0,-1 1 0 0 0,7-3 0 0 0,-9 3-17 0 0,-1 0-1 0 0,1 0 1 0 0,-1-1 0 0 0,0 1-1 0 0,1 0 1 0 0,-1-1 0 0 0,0 0-1 0 0,0 1 1 0 0,0-1-1 0 0,0 0 1 0 0,-1 0 0 0 0,1 0-1 0 0,0 0 1 0 0,-1 0 0 0 0,1-1-1 0 0,-1 1 1 0 0,0 0 0 0 0,0-1-1 0 0,1-3 1 0 0,-1 6-13 0 0,-14-19-37 0 0,7 17-39 0 0,0 0-1 0 0,0 1 1 0 0,0 0-1 0 0,0 0 0 0 0,0 0 1 0 0,0 1-1 0 0,0 0 1 0 0,0 0-1 0 0,0 1 1 0 0,0-1-1 0 0,0 1 1 0 0,0 0-1 0 0,0 1 0 0 0,1 0 1 0 0,-1 0-1 0 0,-9 4 1 0 0,11-2-1523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8.291"/>
    </inkml:context>
    <inkml:brush xml:id="br0">
      <inkml:brushProperty name="width" value="0.05" units="cm"/>
      <inkml:brushProperty name="height" value="0.05" units="cm"/>
    </inkml:brush>
  </inkml:definitions>
  <inkml:trace contextRef="#ctx0" brushRef="#br0">344 115 5533 0 0,'-4'-1'635'0'0,"-1"0"0"0"0,1 0 0 0 0,-1 0 0 0 0,1 1 0 0 0,-1 0 0 0 0,1 0 0 0 0,-6 0 0 0 0,8 1-513 0 0,0-1-1 0 0,0 1 1 0 0,0 0 0 0 0,0 0 0 0 0,0 0 0 0 0,0 0 0 0 0,0 0 0 0 0,0 1 0 0 0,0-1 0 0 0,1 1 0 0 0,-1-1 0 0 0,1 1 0 0 0,-1-1 0 0 0,1 1-1 0 0,-1 0 1 0 0,1 0 0 0 0,-2 3 0 0 0,-13 28 702 0 0,1 1-1 0 0,1 0 0 0 0,-16 67 1 0 0,9-31-194 0 0,6-24-153 0 0,-1 5 908 0 0,-2-2-1 0 0,-36 73 1 0 0,54-122-1382 0 0,-15 23 1062 0 0,14-22-994 0 0,1 0 0 0 0,0 0-1 0 0,-1-1 1 0 0,1 1 0 0 0,-1 0-1 0 0,1-1 1 0 0,-1 1 0 0 0,0-1-1 0 0,1 1 1 0 0,-1 0-1 0 0,0-1 1 0 0,1 1 0 0 0,-1-1-1 0 0,0 0 1 0 0,1 1 0 0 0,-1-1-1 0 0,0 0 1 0 0,0 1 0 0 0,0-1-1 0 0,1 0 1 0 0,-1 0-1 0 0,0 0 1 0 0,0 1 0 0 0,0-1-1 0 0,1 0 1 0 0,-1 0 0 0 0,-2-1-1 0 0,2 0 36 0 0,0-1 0 0 0,0 1 0 0 0,0-1-1 0 0,0 0 1 0 0,1 0 0 0 0,-1 1 0 0 0,0-1 0 0 0,1 0 0 0 0,-1 0-1 0 0,1 0 1 0 0,0 0 0 0 0,0 1 0 0 0,0-1 0 0 0,0 0-1 0 0,0 0 1 0 0,0-3 0 0 0,0 3-5 0 0,0-40 475 0 0,0-14 176 0 0,8-71 1 0 0,-6 112-682 0 0,1-17 127 0 0,2 0-1 0 0,1 0 1 0 0,1 1 0 0 0,2-1 0 0 0,15-34 0 0 0,-15 47-42 0 0,0 1 1 0 0,1-1 0 0 0,1 2-1 0 0,17-22 1 0 0,-20 30-5 0 0,0 1-1 0 0,0 0 1 0 0,1 0 0 0 0,-1 0 0 0 0,2 1 0 0 0,-1 1-1 0 0,1 0 1 0 0,0 0 0 0 0,19-8 0 0 0,-18 10-92 0 0,1 0 0 0 0,0 1 0 0 0,-1 0 1 0 0,1 1-1 0 0,0 1 0 0 0,0 0 0 0 0,0 0 1 0 0,16 2-1 0 0,-23-1-47 0 0,1 1 0 0 0,-1-1 0 0 0,0 1 1 0 0,1 1-1 0 0,-1-1 0 0 0,0 1 0 0 0,0 0 0 0 0,0 0 1 0 0,0 1-1 0 0,-1-1 0 0 0,1 1 0 0 0,0 0 0 0 0,-1 0 1 0 0,0 1-1 0 0,0-1 0 0 0,0 1 0 0 0,0 0 0 0 0,-1 0 1 0 0,1 0-1 0 0,4 8 0 0 0,-6-7-13 0 0,0 0 0 0 0,0 1 0 0 0,0-1 0 0 0,-1 0 0 0 0,0 1 0 0 0,0-1 0 0 0,0 0 0 0 0,-1 1 0 0 0,0-1 0 0 0,0 1 0 0 0,0-1 0 0 0,-1 1 0 0 0,1-1 0 0 0,-1 1 0 0 0,-1-1 0 0 0,1 0 0 0 0,-4 9 0 0 0,-3 5 0 0 0,0 0 0 0 0,-2-1 0 0 0,-13 20 0 0 0,8-15 0 0 0,-2-1 0 0 0,0-1 0 0 0,-2 0 0 0 0,0-2 0 0 0,-1 0 0 0 0,-1-1 0 0 0,-1-1 0 0 0,-1-1 0 0 0,0-1 0 0 0,0-2 0 0 0,-2 0 0 0 0,0-1 0 0 0,0-1 0 0 0,-46 12 0 0 0,65-21 0 0 0,-1-1 0 0 0,1 0 0 0 0,-1 0 0 0 0,1 0 0 0 0,-1-1 0 0 0,1 0 0 0 0,-1 0 0 0 0,-12-2 0 0 0,13-1 0 0 0,6 3 0 0 0,0 0 0 0 0,0 0 0 0 0,0 0 0 0 0,0 0 0 0 0,0 0 0 0 0,0 0 0 0 0,0-1 0 0 0,-1 1 0 0 0,1 0 0 0 0,0 0 0 0 0,0 0 0 0 0,0 0 0 0 0,0 0 0 0 0,0 0 0 0 0,0-1 0 0 0,0 1 0 0 0,0 0 0 0 0,0 0 0 0 0,0 0 0 0 0,0 0 0 0 0,0 0 0 0 0,0-1 0 0 0,0 1 0 0 0,0 0 0 0 0,0 0 0 0 0,0 0 0 0 0,0 0 0 0 0,0 0 0 0 0,0 0 0 0 0,1-1 0 0 0,-1 1 0 0 0,0 0 0 0 0,0 0 0 0 0,0 0 0 0 0,0 0 0 0 0,0 0 0 0 0,0 0 0 0 0,0 0 0 0 0,0 0 0 0 0,0-1 0 0 0,1 1 0 0 0,-1 0 0 0 0,0 0 0 0 0,3-2 0 0 0,0 1 0 0 0,1-1 0 0 0,-1 1 0 0 0,1 0 0 0 0,-1 0 0 0 0,1 0 0 0 0,-1 1 0 0 0,1-1 0 0 0,0 1 0 0 0,-1 0 0 0 0,1 0 0 0 0,0 0 0 0 0,-1 0 0 0 0,6 1 0 0 0,53 13 0 0 0,-51-11 0 0 0,0 1 0 0 0,0 0 0 0 0,-1 1 0 0 0,0 0 0 0 0,0 1 0 0 0,12 8 0 0 0,51 48 0 0 0,-71-60-290 0 0,1 0 0 0 0,0-1 1 0 0,0 1-1 0 0,0 0 0 0 0,0-1 0 0 0,0 0 0 0 0,0 0 1 0 0,0 0-1 0 0,0 0 0 0 0,0 0 0 0 0,1-1 1 0 0,-1 1-1 0 0,0-1 0 0 0,0 0 0 0 0,1 0 0 0 0,5-1 1 0 0,5 0-2054 0 0,0-2 1 0 0,21-6-1 0 0,-32 9 2126 0 0,33-12-3313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22.015"/>
    </inkml:context>
    <inkml:brush xml:id="br0">
      <inkml:brushProperty name="width" value="0.05" units="cm"/>
      <inkml:brushProperty name="height" value="0.05" units="cm"/>
      <inkml:brushProperty name="color" value="#E71224"/>
    </inkml:brush>
  </inkml:definitions>
  <inkml:trace contextRef="#ctx0" brushRef="#br0">1 152 456 0 0,'0'0'14986'0'0,"4"0"-14210"0"0,250 2 5755 0 0,-137-3-5095 0 0,65-3-175 0 0,76 2-109 0 0,197 3 408 0 0,-38-14-1000 0 0,-76-2-404 0 0,139 1 79 0 0,-248 4-147 0 0,612 0 717 0 0,-297 18-382 0 0,-348-4-264 0 0,339-9 524 0 0,-141-2-355 0 0,691-14 684 0 0,-356 8-924 0 0,23 0-16 0 0,-242 9-72 0 0,-308 5 0 0 0,201-1 0 0 0,-164 1 0 0 0,-80-1 0 0 0,-93-1 0 0 0,-46 1 0 0 0,574 2 0 0 0,38-1 0 0 0,-269-24 0 0 0,-362 23 0 0 0,-6 1 0 0 0,18-4 0 0 0,2-2 0 0 0,-11 4 0 0 0,1-2 0 0 0,2-1-415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36.883"/>
    </inkml:context>
    <inkml:brush xml:id="br0">
      <inkml:brushProperty name="width" value="0.05" units="cm"/>
      <inkml:brushProperty name="height" value="0.05" units="cm"/>
      <inkml:brushProperty name="color" value="#5B2D90"/>
    </inkml:brush>
  </inkml:definitions>
  <inkml:trace contextRef="#ctx0" brushRef="#br0">13 2 208 0 0,'-12'-2'11050'0'0,"12"5"-10341"0"0,0 0 1 0 0,-1 0-1 0 0,2 0 0 0 0,-1 0 0 0 0,0 0 0 0 0,1 0 0 0 0,1 5 0 0 0,16 39 1875 0 0,-7-21-1505 0 0,14 32 1004 0 0,63 107 1 0 0,-69-133-1612 0 0,27 42 350 0 0,17 32 317 0 0,145 381 386 0 0,-35-14-1186 0 0,-80-250-294 0 0,-66-161-37 0 0,29 73 7 0 0,42 91-9 0 0,15-4 13 0 0,-69-128 5 0 0,-9-16-8 0 0,159 325-8 0 0,-22-57 12 0 0,-86-158 17 0 0,73 143-48 0 0,-23-62 22 0 0,97 176-35 0 0,-64-151-22 0 0,-53-113 40 0 0,-104-163 2 0 0,35 51-17 0 0,54 88 33 0 0,-10 14-4 0 0,0 3 12 0 0,-3-18-16 0 0,-33-66 1647 0 0,-55-90-1403 0 0,9 12 1421 0 0,-6-9-1669 0 0,0 0 0 0 0,-1-3 0 0 0,-3-1-7 0 0,-19-23-10272 0 0,16 21 8031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0.123"/>
    </inkml:context>
    <inkml:brush xml:id="br0">
      <inkml:brushProperty name="width" value="0.05" units="cm"/>
      <inkml:brushProperty name="height" value="0.05" units="cm"/>
    </inkml:brush>
  </inkml:definitions>
  <inkml:trace contextRef="#ctx0" brushRef="#br0">26 7 92 0 0,'-9'-7'13628'0'0,"7"17"-12774"0"0,-1 0-1 0 0,1 0 1 0 0,1 0 0 0 0,0 0-1 0 0,0 0 1 0 0,1 0 0 0 0,1 11-1 0 0,-1-5-311 0 0,0 288 2453 0 0,-4-233-2726 0 0,1-1-2914 0 0,3-69 1883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0.807"/>
    </inkml:context>
    <inkml:brush xml:id="br0">
      <inkml:brushProperty name="width" value="0.05" units="cm"/>
      <inkml:brushProperty name="height" value="0.05" units="cm"/>
    </inkml:brush>
  </inkml:definitions>
  <inkml:trace contextRef="#ctx0" brushRef="#br0">1 1 292 0 0,'0'0'560'0'0,"0"3"66"0"0,11 116 4380 0 0,0-10-3492 0 0,4 65-923 0 0,-10-119-4690 0 0,-5-54 3329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1.492"/>
    </inkml:context>
    <inkml:brush xml:id="br0">
      <inkml:brushProperty name="width" value="0.05" units="cm"/>
      <inkml:brushProperty name="height" value="0.05" units="cm"/>
    </inkml:brush>
  </inkml:definitions>
  <inkml:trace contextRef="#ctx0" brushRef="#br0">4 0 328 0 0,'-1'10'693'0'0,"0"0"0"0"0,0 0 0 0 0,0 0 0 0 0,2 0 1 0 0,-1 0-1 0 0,1-1 0 0 0,3 14 0 0 0,1 24 821 0 0,2 37 298 0 0,0 20 233 0 0,-4-33-449 0 0,-1-34-2089 0 0,-1-1-4609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2.286"/>
    </inkml:context>
    <inkml:brush xml:id="br0">
      <inkml:brushProperty name="width" value="0.05" units="cm"/>
      <inkml:brushProperty name="height" value="0.05" units="cm"/>
    </inkml:brush>
  </inkml:definitions>
  <inkml:trace contextRef="#ctx0" brushRef="#br0">0 1 268 0 0,'0'0'5271'0'0,"1"3"-4585"0"0,14 82 2074 0 0,3 103 0 0 0,-14-144-2398 0 0,-2-14-491 0 0,5 69-296 0 0,-5-33-5203 0 0,-2-60 4611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3.011"/>
    </inkml:context>
    <inkml:brush xml:id="br0">
      <inkml:brushProperty name="width" value="0.05" units="cm"/>
      <inkml:brushProperty name="height" value="0.05" units="cm"/>
    </inkml:brush>
  </inkml:definitions>
  <inkml:trace contextRef="#ctx0" brushRef="#br0">0 1 84 0 0,'0'0'1316'0'0,"2"4"-744"0"0,4 24 695 0 0,0 1 0 0 0,2 51 1 0 0,-5 66 308 0 0,-1-3-2367 0 0,0-108-1118 0 0,-2-20 1111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3.766"/>
    </inkml:context>
    <inkml:brush xml:id="br0">
      <inkml:brushProperty name="width" value="0.05" units="cm"/>
      <inkml:brushProperty name="height" value="0.05" units="cm"/>
    </inkml:brush>
  </inkml:definitions>
  <inkml:trace contextRef="#ctx0" brushRef="#br0">1 1 448 0 0,'0'0'1432'0'0,"1"1"-653"0"0,3 4-427 0 0,-1-1 1 0 0,0 1-1 0 0,0-1 1 0 0,0 1-1 0 0,0 0 0 0 0,-1 0 1 0 0,0 0-1 0 0,0 0 1 0 0,0 1-1 0 0,-1-1 0 0 0,1 6 1 0 0,8 70 1947 0 0,-7-54-1408 0 0,4 224 3657 0 0,-7-198-4901 0 0,1-39-384 0 0,1 1-4768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4.469"/>
    </inkml:context>
    <inkml:brush xml:id="br0">
      <inkml:brushProperty name="width" value="0.05" units="cm"/>
      <inkml:brushProperty name="height" value="0.05" units="cm"/>
    </inkml:brush>
  </inkml:definitions>
  <inkml:trace contextRef="#ctx0" brushRef="#br0">1 6 284 0 0,'0'-6'7655'0'0,"12"63"-5253"0"0,5 91-1 0 0,-10 64-1448 0 0,-10-194-6631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7.502"/>
    </inkml:context>
    <inkml:brush xml:id="br0">
      <inkml:brushProperty name="width" value="0.05" units="cm"/>
      <inkml:brushProperty name="height" value="0.05" units="cm"/>
    </inkml:brush>
  </inkml:definitions>
  <inkml:trace contextRef="#ctx0" brushRef="#br0">5 1 312 0 0,'-5'13'4517'0'0,"7"-10"-4237"0"0,-1-1 0 0 0,1 0 0 0 0,-1 1 0 0 0,1-1-1 0 0,0 0 1 0 0,0 0 0 0 0,0 0 0 0 0,0 0 0 0 0,0-1 0 0 0,0 1 0 0 0,0-1 0 0 0,1 1 0 0 0,-1-1-1 0 0,1 0 1 0 0,-1 0 0 0 0,1 0 0 0 0,4 2 0 0 0,52 10 1423 0 0,-50-11-1476 0 0,463 57 4632 0 0,-284-39-3607 0 0,-172-19-1328 0 0,0 0 0 0 0,27-2-1 0 0,7-6-6874 0 0,-38 4 5112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8.643"/>
    </inkml:context>
    <inkml:brush xml:id="br0">
      <inkml:brushProperty name="width" value="0.05" units="cm"/>
      <inkml:brushProperty name="height" value="0.05" units="cm"/>
    </inkml:brush>
  </inkml:definitions>
  <inkml:trace contextRef="#ctx0" brushRef="#br0">302 12 424 0 0,'-3'-2'562'0'0,"0"0"0"0"0,-1 1 1 0 0,1 0-1 0 0,0-1 0 0 0,-1 1 0 0 0,0 1 1 0 0,1-1-1 0 0,-1 0 0 0 0,1 1 0 0 0,-1 0 0 0 0,0-1 1 0 0,1 2-1 0 0,-1-1 0 0 0,-5 1 0 0 0,3 0-8 0 0,1 1-1 0 0,-1 0 0 0 0,0 0 0 0 0,1 1 0 0 0,0-1 1 0 0,-1 1-1 0 0,1 0 0 0 0,-6 5 0 0 0,-1 2 303 0 0,0 1 0 0 0,0 1 0 0 0,1 0-1 0 0,0 1 1 0 0,-13 20 0 0 0,5-3 692 0 0,1 1 0 0 0,-23 51 1 0 0,36-68-1104 0 0,-1 0 1 0 0,2 0 0 0 0,0 0 0 0 0,1 0 0 0 0,0 1-1 0 0,1-1 1 0 0,1 1 0 0 0,1 29 0 0 0,0-37-297 0 0,1 0-1 0 0,1 0 1 0 0,-1 0 0 0 0,1 0-1 0 0,0-1 1 0 0,1 1 0 0 0,0 0-1 0 0,0-1 1 0 0,0 0 0 0 0,1 1-1 0 0,0-2 1 0 0,0 1 0 0 0,0 0-1 0 0,7 6 1 0 0,-4-6-20 0 0,0 0 0 0 0,0-1 0 0 0,1 0 0 0 0,-1 0 0 0 0,1-1 1 0 0,0 0-1 0 0,1 0 0 0 0,-1-1 0 0 0,0 0 0 0 0,11 2 0 0 0,0-1-168 0 0,0-2 1 0 0,0 0-1 0 0,0-1 0 0 0,1 0 0 0 0,-1-2 1 0 0,0-1-1 0 0,0 0 0 0 0,0-1 1 0 0,35-11-1 0 0,-37 9-408 0 0,0-2 0 0 0,0 0 0 0 0,28-17 0 0 0,-37 19 49 0 0,-1 0 0 0 0,-1 0 1 0 0,1 0-1 0 0,-1-1 1 0 0,0 0-1 0 0,0 0 1 0 0,0-1-1 0 0,-1 0 1 0 0,0 0-1 0 0,5-9 1 0 0,-10 14-175 0 0,1 0-1 0 0,0 0 1 0 0,0 0 0 0 0,-1 0 0 0 0,1 0 0 0 0,-1-1 0 0 0,0 1 0 0 0,0 0 0 0 0,1 0 0 0 0,-1 0 0 0 0,-1 0 0 0 0,1-1 0 0 0,0 1 0 0 0,0 0 0 0 0,-1 0 0 0 0,-1-4 0 0 0,-2-3-2000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8.168"/>
    </inkml:context>
    <inkml:brush xml:id="br0">
      <inkml:brushProperty name="width" value="0.05" units="cm"/>
      <inkml:brushProperty name="height" value="0.05" units="cm"/>
    </inkml:brush>
  </inkml:definitions>
  <inkml:trace contextRef="#ctx0" brushRef="#br0">1 0 4 0 0,'0'0'1490'0'0,"21"3"3823"0"0,161 9 1663 0 0,94-12-4044 0 0,-117-2-1415 0 0,-55-1 74 0 0,-42 1-1623 0 0,-20 1-2819 0 0,-7 3-2902 0 0,-14-1 3835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4.080"/>
    </inkml:context>
    <inkml:brush xml:id="br0">
      <inkml:brushProperty name="width" value="0.05" units="cm"/>
      <inkml:brushProperty name="height" value="0.05" units="cm"/>
    </inkml:brush>
  </inkml:definitions>
  <inkml:trace contextRef="#ctx0" brushRef="#br0">8 3 56 0 0,'-5'-3'8549'0'0,"3"22"-7787"0"0,2 0-1 0 0,0-1 0 0 0,0 1 0 0 0,7 31 0 0 0,-2-6-324 0 0,47 273 1013 0 0,-38-250-1043 0 0,-13-61-383 0 0,4 14 146 0 0,-2 0 0 0 0,1 27 0 0 0,-2-44-98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4.825"/>
    </inkml:context>
    <inkml:brush xml:id="br0">
      <inkml:brushProperty name="width" value="0.05" units="cm"/>
      <inkml:brushProperty name="height" value="0.05" units="cm"/>
    </inkml:brush>
  </inkml:definitions>
  <inkml:trace contextRef="#ctx0" brushRef="#br0">1 1 268 0 0,'0'0'1084'0'0,"5"14"728"0"0,-3 18 190 0 0,7 36 0 0 0,-6-44-1645 0 0,25 266 1992 0 0,-21-196-1703 0 0,-3-31-126 0 0,19 85 0 0 0,-19-135-1236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5.739"/>
    </inkml:context>
    <inkml:brush xml:id="br0">
      <inkml:brushProperty name="width" value="0.05" units="cm"/>
      <inkml:brushProperty name="height" value="0.05" units="cm"/>
    </inkml:brush>
  </inkml:definitions>
  <inkml:trace contextRef="#ctx0" brushRef="#br0">1 0 20 0 0,'0'0'3156'0'0,"0"3"-2608"0"0,21 256 3988 0 0,-4-69-3510 0 0,0-50-457 0 0,-10-86-706 0 0,-4-46-82 0 0,-1 3-3564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6.507"/>
    </inkml:context>
    <inkml:brush xml:id="br0">
      <inkml:brushProperty name="width" value="0.05" units="cm"/>
      <inkml:brushProperty name="height" value="0.05" units="cm"/>
    </inkml:brush>
  </inkml:definitions>
  <inkml:trace contextRef="#ctx0" brushRef="#br0">0 1 312 0 0,'0'0'558'0'0,"12"22"2859"0"0,-3 14-1925 0 0,-1-1 1 0 0,3 42-1 0 0,-3-13-659 0 0,67 493 2757 0 0,-66-427-3474 0 0,-9-130-251 0 0,1 7-154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1.301"/>
    </inkml:context>
    <inkml:brush xml:id="br0">
      <inkml:brushProperty name="width" value="0.05" units="cm"/>
      <inkml:brushProperty name="height" value="0.05" units="cm"/>
    </inkml:brush>
  </inkml:definitions>
  <inkml:trace contextRef="#ctx0" brushRef="#br0">12 1 24 0 0,'0'0'135'0'0,"-11"10"7629"0"0,35-9 3118 0 0,30 5-6926 0 0,28 1-4007 0 0,-4-3 554 0 0,711 21 1839 0 0,-753-26-2095 0 0,12 1-1777 0 0,-15 2-6785 0 0,-26-2 5653 0 0,1 0 380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1.894"/>
    </inkml:context>
    <inkml:brush xml:id="br0">
      <inkml:brushProperty name="width" value="0.05" units="cm"/>
      <inkml:brushProperty name="height" value="0.05" units="cm"/>
    </inkml:brush>
  </inkml:definitions>
  <inkml:trace contextRef="#ctx0" brushRef="#br0">1 42 396 0 0,'0'0'4438'0'0,"16"-4"4530"0"0,-8 3-8749 0 0,106 0 3527 0 0,-15 1-2633 0 0,520-35 2973 0 0,-596 35-4989 0 0,38 5-1 0 0,-19-1-7475 0 0,-34-3 6188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2.418"/>
    </inkml:context>
    <inkml:brush xml:id="br0">
      <inkml:brushProperty name="width" value="0.05" units="cm"/>
      <inkml:brushProperty name="height" value="0.05" units="cm"/>
    </inkml:brush>
  </inkml:definitions>
  <inkml:trace contextRef="#ctx0" brushRef="#br0">1 0 668 0 0,'0'0'9221'0'0,"4"0"-8130"0"0,207 2 6205 0 0,110 5-3553 0 0,-147 2-2452 0 0,-101 1-4361 0 0,-51-7-3997 0 0,-16-3 4807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0.305"/>
    </inkml:context>
    <inkml:brush xml:id="br0">
      <inkml:brushProperty name="width" value="0.05" units="cm"/>
      <inkml:brushProperty name="height" value="0.05" units="cm"/>
    </inkml:brush>
  </inkml:definitions>
  <inkml:trace contextRef="#ctx0" brushRef="#br0">0 1 296 0 0,'0'0'12076'0'0,"0"3"-11746"0"0,2 265 2956 0 0,1-100-2937 0 0,-1-3-312 0 0,-3-159-630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1.145"/>
    </inkml:context>
    <inkml:brush xml:id="br0">
      <inkml:brushProperty name="width" value="0.05" units="cm"/>
      <inkml:brushProperty name="height" value="0.05" units="cm"/>
    </inkml:brush>
  </inkml:definitions>
  <inkml:trace contextRef="#ctx0" brushRef="#br0">7 1 104 0 0,'0'0'371'0'0,"-6"14"2394"0"0,9 94 1149 0 0,8 57-2731 0 0,-4-79-573 0 0,6 157 566 0 0,-11-137-6223 0 0,-2-97 4175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5.922"/>
    </inkml:context>
    <inkml:brush xml:id="br0">
      <inkml:brushProperty name="width" value="0.05" units="cm"/>
      <inkml:brushProperty name="height" value="0.05" units="cm"/>
    </inkml:brush>
  </inkml:definitions>
  <inkml:trace contextRef="#ctx0" brushRef="#br0">96 32 360 0 0,'4'-6'1119'0'0,"-3"3"358"0"0,0 1 0 0 0,1 0 1 0 0,-1-1-1 0 0,1 1 1 0 0,-1 0-1 0 0,1-1 1 0 0,0 1-1 0 0,0 0 0 0 0,5-3 2858 0 0,1 22-767 0 0,-3 11-2385 0 0,-1-1 0 0 0,-1 0-1 0 0,-2 1 1 0 0,-1 32 0 0 0,-1-23-588 0 0,-22 331 1349 0 0,0 1-308 0 0,25-147-1636 0 0,-4 214 0 0 0,-4-273 0 0 0,21 225 0 0 0,-9-324 0 0 0,9 81 0 0 0,-6 170 0 0 0,-18-86 0 0 0,-4 156 0 0 0,13-297 0 0 0,-20 461 0 0 0,4-86 0 0 0,12-189 0 0 0,-8-60 0 0 0,-2 44 0 0 0,5 152 0 0 0,8-405 165 0 0,3 16-1241 0 0,-20-24-7904 0 0,-2-2 5058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9.007"/>
    </inkml:context>
    <inkml:brush xml:id="br0">
      <inkml:brushProperty name="width" value="0.05" units="cm"/>
      <inkml:brushProperty name="height" value="0.05" units="cm"/>
    </inkml:brush>
  </inkml:definitions>
  <inkml:trace contextRef="#ctx0" brushRef="#br0">55 87 4 0 0,'-27'-2'1627'0'0,"13"1"1166"0"0,1 1 5149 0 0,19-1-6945 0 0,0 0 0 0 0,0 0 0 0 0,0 0-1 0 0,10-4 1 0 0,13-4 743 0 0,69-9 1733 0 0,30-6-54 0 0,-43 6-4041 0 0,-71 12-903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1.841"/>
    </inkml:context>
    <inkml:brush xml:id="br0">
      <inkml:brushProperty name="width" value="0.05" units="cm"/>
      <inkml:brushProperty name="height" value="0.05" units="cm"/>
    </inkml:brush>
  </inkml:definitions>
  <inkml:trace contextRef="#ctx0" brushRef="#br0">1 1 184 0 0,'0'0'3564'0'0,"0"4"-2882"0"0,16 144 2904 0 0,-2-19-2613 0 0,8 231 850 0 0,-17-304-2653 0 0,3-20-3540 0 0,-7-31 3406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2.493"/>
    </inkml:context>
    <inkml:brush xml:id="br0">
      <inkml:brushProperty name="width" value="0.05" units="cm"/>
      <inkml:brushProperty name="height" value="0.05" units="cm"/>
    </inkml:brush>
  </inkml:definitions>
  <inkml:trace contextRef="#ctx0" brushRef="#br0">1 1 276 0 0,'0'0'2475'0'0,"0"4"-1793"0"0,13 156 4115 0 0,1 88-2636 0 0,-10-147-1332 0 0,-1 73-3988 0 0,-1-150 789 0 0,-2-12 1391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3.149"/>
    </inkml:context>
    <inkml:brush xml:id="br0">
      <inkml:brushProperty name="width" value="0.05" units="cm"/>
      <inkml:brushProperty name="height" value="0.05" units="cm"/>
    </inkml:brush>
  </inkml:definitions>
  <inkml:trace contextRef="#ctx0" brushRef="#br0">1 1 116 0 0,'0'0'546'0'0,"0"25"3108"0"0,20 152 2098 0 0,-16 126-2828 0 0,-2-253-4237 0 0,6-19-2977 0 0,-7-25 3022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3.772"/>
    </inkml:context>
    <inkml:brush xml:id="br0">
      <inkml:brushProperty name="width" value="0.05" units="cm"/>
      <inkml:brushProperty name="height" value="0.05" units="cm"/>
    </inkml:brush>
  </inkml:definitions>
  <inkml:trace contextRef="#ctx0" brushRef="#br0">0 0 172 0 0,'2'44'5091'0'0,"8"22"-2016"0"0,-4-25-1789 0 0,24 384 4520 0 0,-30-359-5416 0 0,0 28-478 0 0,6-33-5052 0 0,-5-57 3370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6.988"/>
    </inkml:context>
    <inkml:brush xml:id="br0">
      <inkml:brushProperty name="width" value="0.05" units="cm"/>
      <inkml:brushProperty name="height" value="0.05" units="cm"/>
    </inkml:brush>
  </inkml:definitions>
  <inkml:trace contextRef="#ctx0" brushRef="#br0">1 31 348 0 0,'-1'-3'10726'0'0,"18"3"-7382"0"0,30 1-3820 0 0,-39-1 1537 0 0,594-11 3344 0 0,-557 9-4233 0 0,127-12 821 0 0,-147 14-9374 0 0,-19-1 6290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7.477"/>
    </inkml:context>
    <inkml:brush xml:id="br0">
      <inkml:brushProperty name="width" value="0.05" units="cm"/>
      <inkml:brushProperty name="height" value="0.05" units="cm"/>
    </inkml:brush>
  </inkml:definitions>
  <inkml:trace contextRef="#ctx0" brushRef="#br0">0 1 196 0 0,'0'0'1340'0'0,"5"10"6101"0"0,28-3-3333 0 0,41 1 0 0 0,94-4-1836 0 0,-95-4-1148 0 0,29 2-87 0 0,268-8 3001 0 0,-359 5-3877 0 0,8 0-579 0 0,-8-2-8968 0 0,-5 0 6638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5.993"/>
    </inkml:context>
    <inkml:brush xml:id="br0">
      <inkml:brushProperty name="width" value="0.05" units="cm"/>
      <inkml:brushProperty name="height" value="0.05" units="cm"/>
    </inkml:brush>
  </inkml:definitions>
  <inkml:trace contextRef="#ctx0" brushRef="#br0">108 89 108 0 0,'-6'-30'6775'0'0,"4"27"-5921"0"0,0 0 1 0 0,0 0-1 0 0,1 0 1 0 0,-2 0-1 0 0,1 0 1 0 0,0 0 0 0 0,-1 0-1 0 0,1 1 1 0 0,-1-1-1 0 0,-4-2 1 0 0,6 4-82 0 0,1 1-725 0 0,-1 0 0 0 0,1 0 0 0 0,-1-1 0 0 0,1 1 0 0 0,0 0 0 0 0,-1 0 0 0 0,1 0 0 0 0,-1-1 0 0 0,1 1 0 0 0,-1 0 0 0 0,1 0 0 0 0,-1 0 0 0 0,1 0 0 0 0,-1 0 0 0 0,1 0 0 0 0,-1 0 0 0 0,1 0 0 0 0,-1 0 0 0 0,1 1 0 0 0,-1-1 0 0 0,1 0 0 0 0,-1 0 0 0 0,1 0 0 0 0,-1 0 0 0 0,1 1 0 0 0,-1-1 0 0 0,1 0 0 0 0,0 1 0 0 0,-1-1 0 0 0,1 0 0 0 0,-1 1 0 0 0,-14 9 822 0 0,10-5-606 0 0,1-1-1 0 0,-1 1 1 0 0,1 0-1 0 0,0 1 1 0 0,0-1-1 0 0,1 1 1 0 0,-4 7-1 0 0,6-12-225 0 0,0 0-1 0 0,1 0 0 0 0,-1 0 0 0 0,1 0 1 0 0,-1 1-1 0 0,1-1 0 0 0,0 0 1 0 0,-1 0-1 0 0,1 0 0 0 0,0 1 1 0 0,0-1-1 0 0,0 0 0 0 0,0 0 1 0 0,0 1-1 0 0,0-1 0 0 0,0 0 1 0 0,0 0-1 0 0,1 1 0 0 0,-1-1 1 0 0,0 0-1 0 0,1 0 0 0 0,-1 0 1 0 0,1 0-1 0 0,-1 1 0 0 0,1-1 0 0 0,-1 0 1 0 0,1 0-1 0 0,0 0 0 0 0,0 0 1 0 0,0 0-1 0 0,-1-1 0 0 0,1 1 1 0 0,0 0-1 0 0,0 0 0 0 0,0 0 1 0 0,0-1-1 0 0,0 1 0 0 0,1 0 1 0 0,-1-1-1 0 0,0 1 0 0 0,0-1 1 0 0,0 0-1 0 0,0 1 0 0 0,3-1 0 0 0,-1 1 12 0 0,1-1 0 0 0,-1 0 0 0 0,0 0 0 0 0,1 0 0 0 0,-1-1 0 0 0,0 1 0 0 0,0-1 0 0 0,1 1 0 0 0,-1-1 0 0 0,0 0 0 0 0,0-1 0 0 0,0 1 0 0 0,0 0 0 0 0,0-1 0 0 0,0 0-1 0 0,0 0 1 0 0,-1 0 0 0 0,1 0 0 0 0,0 0 0 0 0,-1 0 0 0 0,0-1 0 0 0,3-2 0 0 0,2-3 114 0 0,-1 0 1 0 0,0 1-1 0 0,0-2 1 0 0,-1 1-1 0 0,0-1 1 0 0,4-9-1 0 0,-9 17-107 0 0,1-1-1 0 0,0 1 1 0 0,-1 0 0 0 0,1-1 0 0 0,-1 1-1 0 0,0 0 1 0 0,0-1 0 0 0,1 1-1 0 0,-1-1 1 0 0,0 1 0 0 0,0-1 0 0 0,0 1-1 0 0,0 0 1 0 0,0-1 0 0 0,-1-2-1 0 0,0 4-24 0 0,1-1 0 0 0,0 1 0 0 0,-1-1 0 0 0,1 1-1 0 0,-1-1 1 0 0,1 1 0 0 0,0-1 0 0 0,-1 1 0 0 0,1 0-1 0 0,-1-1 1 0 0,0 1 0 0 0,1 0 0 0 0,-1-1 0 0 0,1 1-1 0 0,-1 0 1 0 0,1 0 0 0 0,-1-1 0 0 0,0 1 0 0 0,1 0-1 0 0,-1 0 1 0 0,1 0 0 0 0,-1 0 0 0 0,0 0 0 0 0,0 0-1 0 0,-3 0 30 0 0,0 1 0 0 0,0-1 0 0 0,0 1-1 0 0,1 0 1 0 0,-1 1 0 0 0,0-1 0 0 0,1 0-1 0 0,-1 1 1 0 0,-5 3 0 0 0,2 0 6 0 0,-1 1 0 0 0,1 0 0 0 0,0 0 0 0 0,0 1 0 0 0,-11 14 0 0 0,15-18-35 0 0,0 1-1 0 0,1 0 1 0 0,-1 0-1 0 0,1 0 1 0 0,0 0 0 0 0,0 0-1 0 0,0 1 1 0 0,1-1 0 0 0,-1 1-1 0 0,1-1 1 0 0,0 1-1 0 0,0-1 1 0 0,0 10 0 0 0,1-13-23 0 0,0 0 0 0 0,0 0 0 0 0,1 1 0 0 0,-1-1 0 0 0,0 0 0 0 0,0 0 0 0 0,1 0 1 0 0,-1-1-1 0 0,1 1 0 0 0,-1 0 0 0 0,1 0 0 0 0,-1 0 0 0 0,1 0 0 0 0,-1 0 0 0 0,1 0 1 0 0,0-1-1 0 0,-1 1 0 0 0,1 0 0 0 0,0 0 0 0 0,0-1 0 0 0,0 1 0 0 0,-1-1 0 0 0,1 1 1 0 0,0-1-1 0 0,0 1 0 0 0,0-1 0 0 0,0 1 0 0 0,0-1 0 0 0,0 0 0 0 0,0 1 0 0 0,0-1 1 0 0,0 0-1 0 0,0 0 0 0 0,0 0 0 0 0,0 0 0 0 0,0 0 0 0 0,0 0 0 0 0,0 0 0 0 0,1 0 1 0 0,-1-1-1 0 0,0 1 0 0 0,0 0 0 0 0,0 0 0 0 0,1-2 0 0 0,3 1 11 0 0,-1 0 1 0 0,0-1-1 0 0,1 0 0 0 0,-1 0 1 0 0,0 0-1 0 0,0-1 0 0 0,0 1 1 0 0,6-7-1 0 0,-6 6-6 0 0,-1 0 0 0 0,0 0-1 0 0,0 0 1 0 0,0-1 0 0 0,-1 1 0 0 0,1-1 0 0 0,-1 0-1 0 0,0 0 1 0 0,0 0 0 0 0,0 0 0 0 0,0 0 0 0 0,-1-1-1 0 0,0 1 1 0 0,1-5 0 0 0,-2 8-12 0 0,0 0-1 0 0,0 1 1 0 0,-1-1-1 0 0,1 1 1 0 0,0-1-1 0 0,0 1 1 0 0,-1-1-1 0 0,1 1 1 0 0,0-1-1 0 0,-1 1 1 0 0,1-1-1 0 0,0 1 1 0 0,-1-1-1 0 0,1 1 1 0 0,-1 0 0 0 0,1-1-1 0 0,-1 1 1 0 0,1 0-1 0 0,-1-1 1 0 0,1 1-1 0 0,-1 0 1 0 0,1 0-1 0 0,-1-1 1 0 0,0 1-1 0 0,1 0 1 0 0,-1 0-1 0 0,1 0 1 0 0,-1 0-1 0 0,1 0 1 0 0,-1 0 0 0 0,0 0-1 0 0,1 0 1 0 0,-1 0-1 0 0,1 0 1 0 0,-1 0-1 0 0,0 0 1 0 0,1 0-1 0 0,-1 1 1 0 0,1-1-1 0 0,-2 0 1 0 0,-23 8 14 0 0,23-7-18 0 0,-1 0 1 0 0,0 0-1 0 0,0 0 0 0 0,0 1 1 0 0,1 0-1 0 0,-1-1 1 0 0,0 1-1 0 0,1 0 1 0 0,0 0-1 0 0,-1 0 1 0 0,1 1-1 0 0,0-1 0 0 0,0 0 1 0 0,0 1-1 0 0,1-1 1 0 0,-1 1-1 0 0,-1 3 1 0 0,3-5-62 0 0,9-2-1616 0 0,5-3-1037 0 0,-11-2-2261 0 0,-3 6 4622 0 0,0-1 1 0 0,0 1-1 0 0,0-1 1 0 0,0 1-1 0 0,0-1 0 0 0,0 1 1 0 0,0 0-1 0 0,-1-1 1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8.036"/>
    </inkml:context>
    <inkml:brush xml:id="br0">
      <inkml:brushProperty name="width" value="0.05" units="cm"/>
      <inkml:brushProperty name="height" value="0.05" units="cm"/>
    </inkml:brush>
  </inkml:definitions>
  <inkml:trace contextRef="#ctx0" brushRef="#br0">1 38 524 0 0,'4'0'7899'0'0,"6"-1"-3478"0"0,58-1-373 0 0,243-30 4790 0 0,-304 32-8566 0 0,6-2 109 0 0,-9 1-3918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9.832"/>
    </inkml:context>
    <inkml:brush xml:id="br0">
      <inkml:brushProperty name="width" value="0.05" units="cm"/>
      <inkml:brushProperty name="height" value="0.05" units="cm"/>
    </inkml:brush>
  </inkml:definitions>
  <inkml:trace contextRef="#ctx0" brushRef="#br0">215 80 76 0 0,'0'0'563'0'0,"-5"-15"4541"0"0,2 6 2666 0 0,3 8-7448 0 0,0 0 1 0 0,-1 0 0 0 0,1 0-1 0 0,0 0 1 0 0,0 0-1 0 0,-1 0 1 0 0,1 0 0 0 0,-1 0-1 0 0,1 0 1 0 0,-1 0 0 0 0,1 0-1 0 0,-1 0 1 0 0,0 0 0 0 0,1 0-1 0 0,-1 0 1 0 0,0 0 0 0 0,0 0-1 0 0,0 1 1 0 0,0-1 0 0 0,0 0-1 0 0,0 1 1 0 0,0-1-1 0 0,0 1 1 0 0,0-1 0 0 0,0 1-1 0 0,-1-1 1 0 0,0 0-68 0 0,-1 1 0 0 0,1 0 0 0 0,-1 0 0 0 0,1 0 0 0 0,-1 0 0 0 0,1 1 0 0 0,-1-1-1 0 0,1 0 1 0 0,-1 1 0 0 0,1 0 0 0 0,-4 1 0 0 0,-4 2 92 0 0,1 1 0 0 0,-1 0-1 0 0,1 1 1 0 0,-14 10-1 0 0,20-13-214 0 0,0 0-1 0 0,0 0 0 0 0,0 0 0 0 0,1 0 0 0 0,-1 1 1 0 0,1-1-1 0 0,-1 1 0 0 0,1 0 0 0 0,-2 6 0 0 0,3-10-102 0 0,1 1 0 0 0,0 0 0 0 0,0 0-1 0 0,-1 0 1 0 0,1 0 0 0 0,0-1 0 0 0,0 1-1 0 0,0 0 1 0 0,0 0 0 0 0,0 0-1 0 0,0 0 1 0 0,0-1 0 0 0,0 1 0 0 0,1 0-1 0 0,-1 0 1 0 0,0 0 0 0 0,0 0 0 0 0,1-1-1 0 0,-1 1 1 0 0,1 1 0 0 0,0-1-10 0 0,0 0 0 0 0,0 0 0 0 0,1-1 0 0 0,-1 1-1 0 0,0 0 1 0 0,0-1 0 0 0,0 1 0 0 0,0-1 0 0 0,1 1 0 0 0,-1-1 0 0 0,0 0 0 0 0,0 1 0 0 0,1-1 0 0 0,-1 0 0 0 0,0 0 0 0 0,1 0 0 0 0,-1 0-1 0 0,2 0 1 0 0,2 0 13 0 0,0-1-1 0 0,0 0 0 0 0,-1 0 1 0 0,1 0-1 0 0,0 0 1 0 0,0-1-1 0 0,-1 0 0 0 0,1 0 1 0 0,-1 0-1 0 0,1-1 0 0 0,-1 1 1 0 0,0-1-1 0 0,0 0 0 0 0,0 0 1 0 0,6-7-1 0 0,-8 8-22 0 0,0 0 0 0 0,0 0 0 0 0,-1 0 0 0 0,1 0 0 0 0,0 0 0 0 0,-1 0 0 0 0,0-1 0 0 0,1 1 0 0 0,-1-1 0 0 0,0 1 0 0 0,0-1 0 0 0,0 0 0 0 0,-1 1 0 0 0,1-1 0 0 0,-1 0 0 0 0,1 1 0 0 0,-1-1 0 0 0,0 0 0 0 0,0 0 0 0 0,0 1 0 0 0,0-1 0 0 0,-1 0 0 0 0,1 1 0 0 0,-1-1 0 0 0,0 0 0 0 0,1 1 0 0 0,-1-1 0 0 0,-3-4 0 0 0,4 6-10 0 0,-1 0 1 0 0,0-1-1 0 0,0 1 0 0 0,0 0 0 0 0,1 0 1 0 0,-1 0-1 0 0,0 1 0 0 0,0-1 0 0 0,0 0 1 0 0,-1 0-1 0 0,1 0 0 0 0,0 1 0 0 0,0-1 1 0 0,0 1-1 0 0,0-1 0 0 0,-1 1 0 0 0,1-1 1 0 0,0 1-1 0 0,-1 0 0 0 0,1-1 0 0 0,0 1 1 0 0,-2 0-1 0 0,0 0-1 0 0,0 0 1 0 0,0 1-1 0 0,0-1 1 0 0,0 1-1 0 0,0 0 1 0 0,0 0-1 0 0,0 0 1 0 0,0 0-1 0 0,-4 2 1 0 0,1 0-3 0 0,0 1 0 0 0,0 0 1 0 0,0 0-1 0 0,1 0 0 0 0,-1 1 0 0 0,1 0 0 0 0,-8 10 0 0 0,12-14 6 0 0,0 0 0 0 0,0 0 0 0 0,0 0 0 0 0,0 0 0 0 0,0 0 0 0 0,1 0 0 0 0,-1 1 0 0 0,1-1 0 0 0,-1 0 0 0 0,1 0 0 0 0,-1 1 0 0 0,1-1 0 0 0,-1 0 0 0 0,1 1 0 0 0,0-1 0 0 0,0 1 0 0 0,0-1 0 0 0,0 0 0 0 0,0 1 0 0 0,0-1 0 0 0,0 1 0 0 0,1-1-1 0 0,-1 0 1 0 0,0 1 0 0 0,1-1 0 0 0,-1 0 0 0 0,1 1 0 0 0,-1-1 0 0 0,1 0 0 0 0,0 0 0 0 0,-1 0 0 0 0,1 0 0 0 0,0 1 0 0 0,1 0 0 0 0,1 0 5 0 0,0 0 1 0 0,0 0-1 0 0,0 0 1 0 0,1-1-1 0 0,-1 1 1 0 0,0-1-1 0 0,1 0 1 0 0,-1 0-1 0 0,0 0 1 0 0,1 0-1 0 0,-1-1 1 0 0,8 1-1 0 0,-4-1-16 0 0,0 0 0 0 0,0 0 0 0 0,0-1-1 0 0,0 0 1 0 0,-1 0 0 0 0,1-1 0 0 0,0 1 0 0 0,0-2-1 0 0,-1 1 1 0 0,10-6 0 0 0,-13 7-10 0 0,-1 0-1 0 0,0 0 1 0 0,0-1 0 0 0,0 1-1 0 0,0-1 1 0 0,0 0 0 0 0,0 0 0 0 0,0 1-1 0 0,-1-1 1 0 0,1 0 0 0 0,-1 0-1 0 0,1-1 1 0 0,-1 1 0 0 0,0 0 0 0 0,0 0-1 0 0,0-1 1 0 0,0 1 0 0 0,0-1-1 0 0,0 1 1 0 0,-1-1 0 0 0,1 1 0 0 0,-1-1-1 0 0,0 1 1 0 0,0-1 0 0 0,0 1-1 0 0,0-1 1 0 0,0 1 0 0 0,0-1 0 0 0,-1 1-1 0 0,1-1 1 0 0,-1 1 0 0 0,-1-3-1 0 0,2 3 8 0 0,0 1 0 0 0,-1-1 0 0 0,1 1 0 0 0,0-1 0 0 0,-1 1 0 0 0,0-1 0 0 0,1 1-1 0 0,-1-1 1 0 0,0 1 0 0 0,0 0 0 0 0,0-1 0 0 0,0 1 0 0 0,0 0 0 0 0,0 0 0 0 0,0 0-1 0 0,0 0 1 0 0,-1 0 0 0 0,1 0 0 0 0,0 0 0 0 0,-1 0 0 0 0,1 1 0 0 0,0-1 0 0 0,-1 0-1 0 0,1 1 1 0 0,-1-1 0 0 0,1 1 0 0 0,-1-1 0 0 0,1 1 0 0 0,-1 0 0 0 0,1 0 0 0 0,-1 0-1 0 0,0 0 1 0 0,1 0 0 0 0,-1 0 0 0 0,1 0 0 0 0,-1 0 0 0 0,1 1 0 0 0,-1-1 0 0 0,-2 1-1 0 0,0 1 40 0 0,1-1-1 0 0,-1 1 0 0 0,1 0 1 0 0,-1 0-1 0 0,1 1 0 0 0,0-1 0 0 0,0 1 1 0 0,0-1-1 0 0,0 1 0 0 0,0 0 1 0 0,1 0-1 0 0,-1 0 0 0 0,1 1 0 0 0,-4 6 1 0 0,4-7 28 0 0,1 1 0 0 0,0 0 0 0 0,-1 0 0 0 0,1 0 0 0 0,0 0 0 0 0,1 0 0 0 0,-1 1 0 0 0,1-1 0 0 0,0 0 0 0 0,0 0 0 0 0,0 0 0 0 0,0 0 0 0 0,1 0 0 0 0,1 6 0 0 0,-2-8-63 0 0,1-1-1 0 0,0 1 0 0 0,0 0 0 0 0,0 0 0 0 0,0 0 0 0 0,0 0 0 0 0,0 0 0 0 0,0-1 1 0 0,0 1-1 0 0,1-1 0 0 0,-1 1 0 0 0,0-1 0 0 0,1 1 0 0 0,0-1 0 0 0,-1 0 0 0 0,1 0 0 0 0,0 1 1 0 0,-1-1-1 0 0,1 0 0 0 0,0-1 0 0 0,0 1 0 0 0,0 0 0 0 0,0-1 0 0 0,0 1 0 0 0,0-1 1 0 0,0 1-1 0 0,0-1 0 0 0,0 0 0 0 0,3 0 0 0 0,-3 0-41 0 0,0 0 0 0 0,0-1-1 0 0,0 1 1 0 0,0-1 0 0 0,-1 0 0 0 0,1 1-1 0 0,0-1 1 0 0,0 0 0 0 0,-1 0 0 0 0,1 0 0 0 0,-1 0-1 0 0,1 0 1 0 0,-1-1 0 0 0,1 1 0 0 0,-1 0-1 0 0,0-1 1 0 0,0 1 0 0 0,1-1 0 0 0,-1 1 0 0 0,0-1-1 0 0,0 1 1 0 0,-1-1 0 0 0,1 0 0 0 0,1-3-1 0 0,0 0-90 0 0,0 0-1 0 0,0-1 1 0 0,-1 1-1 0 0,0-1 0 0 0,0 1 1 0 0,1-10-1 0 0,-2 13 121 0 0,0 0 0 0 0,0 0 0 0 0,0 0 0 0 0,-1 1 0 0 0,1-1 0 0 0,0 0 0 0 0,-1 0 0 0 0,1 1-1 0 0,-1-1 1 0 0,1 0 0 0 0,-1 1 0 0 0,0-1 0 0 0,0 1 0 0 0,0-1 0 0 0,0 1 0 0 0,0-1 0 0 0,0 1 0 0 0,0 0 0 0 0,-2-2-1 0 0,2 2 54 0 0,0 0 0 0 0,-1 1 0 0 0,1-1 0 0 0,0 1 0 0 0,-1-1-1 0 0,1 1 1 0 0,-1 0 0 0 0,1-1 0 0 0,0 1 0 0 0,-1 0-1 0 0,1 0 1 0 0,-1 0 0 0 0,1 0 0 0 0,-1 0 0 0 0,1 0-1 0 0,-1 0 1 0 0,1 1 0 0 0,0-1 0 0 0,-1 1 0 0 0,1-1-1 0 0,-1 1 1 0 0,1-1 0 0 0,0 1 0 0 0,-2 1 0 0 0,-4 2 194 0 0,0 0 0 0 0,0 1 0 0 0,1 0 0 0 0,-1 0 0 0 0,1 0 0 0 0,-6 8 0 0 0,10-12-161 0 0,1 1 0 0 0,-1 0 0 0 0,0 0 0 0 0,1 0-1 0 0,-1 0 1 0 0,1 0 0 0 0,0 1 0 0 0,-1-1 0 0 0,1 0 0 0 0,0 1-1 0 0,0-1 1 0 0,1 1 0 0 0,-1-1 0 0 0,1 1 0 0 0,-1-1-1 0 0,1 1 1 0 0,0-1 0 0 0,-1 1 0 0 0,2-1 0 0 0,-1 1-1 0 0,0-1 1 0 0,0 1 0 0 0,1 2 0 0 0,0-3-59 0 0,0-1 1 0 0,0 0 0 0 0,0 1-1 0 0,0-1 1 0 0,0 0-1 0 0,0 0 1 0 0,0 1-1 0 0,0-1 1 0 0,0 0-1 0 0,1 0 1 0 0,-1 0 0 0 0,0-1-1 0 0,1 1 1 0 0,-1 0-1 0 0,1 0 1 0 0,-1-1-1 0 0,1 1 1 0 0,-1-1 0 0 0,1 1-1 0 0,-1-1 1 0 0,1 0-1 0 0,-1 0 1 0 0,1 1-1 0 0,0-1 1 0 0,-1 0-1 0 0,1 0 1 0 0,-1-1 0 0 0,1 1-1 0 0,0 0 1 0 0,-1 0-1 0 0,1-1 1 0 0,-1 1-1 0 0,1-1 1 0 0,-1 1 0 0 0,2-2-1 0 0,1 1-71 0 0,0-1-1 0 0,0 1 1 0 0,0-1-1 0 0,0 0 1 0 0,-1-1 0 0 0,1 1-1 0 0,-1 0 1 0 0,1-1-1 0 0,-1 0 1 0 0,0 0 0 0 0,0 0-1 0 0,3-5 1 0 0,-4 6 22 0 0,-1 0 0 0 0,1-1-1 0 0,-1 0 1 0 0,0 1 0 0 0,0-1 0 0 0,0 0 0 0 0,-1 1 0 0 0,1-1 0 0 0,0 0 0 0 0,-1 0 0 0 0,0 0-1 0 0,0 1 1 0 0,0-1 0 0 0,0 0 0 0 0,0 0 0 0 0,0 0 0 0 0,-1 0 0 0 0,0 1 0 0 0,1-1-1 0 0,-3-4 1 0 0,2 5 29 0 0,0 0-1 0 0,0 0 1 0 0,-1 1-1 0 0,1-1 1 0 0,0 1-1 0 0,-1-1 0 0 0,0 1 1 0 0,1 0-1 0 0,-1-1 1 0 0,0 1-1 0 0,1 0 1 0 0,-1 0-1 0 0,0 0 1 0 0,0 0-1 0 0,0 0 1 0 0,0 1-1 0 0,0-1 0 0 0,0 1 1 0 0,0-1-1 0 0,0 1 1 0 0,0 0-1 0 0,0 0 1 0 0,0-1-1 0 0,-1 2 1 0 0,1-1-1 0 0,0 0 0 0 0,0 0 1 0 0,-4 2-1 0 0,-5 0 42 0 0,0 1-1 0 0,0 1 0 0 0,1 0 1 0 0,-1 0-1 0 0,1 1 0 0 0,-12 7 0 0 0,16-8 27 0 0,0-1 0 0 0,0 1 0 0 0,1 1 0 0 0,-1-1 0 0 0,1 1 0 0 0,0 0 0 0 0,1 0 0 0 0,-1 0-1 0 0,1 1 1 0 0,0-1 0 0 0,-4 9 0 0 0,7-13-41 0 0,1 0 0 0 0,0-1 0 0 0,-1 1 0 0 0,1 0 0 0 0,0-1 0 0 0,0 1 0 0 0,-1 0 0 0 0,1 0 0 0 0,0-1 0 0 0,0 1 0 0 0,0 0 0 0 0,0 0 0 0 0,0-1-1 0 0,0 1 1 0 0,0 0 0 0 0,0 0 0 0 0,0-1 0 0 0,0 1 0 0 0,1 0 0 0 0,-1 0 0 0 0,0-1 0 0 0,1 1 0 0 0,-1 0 0 0 0,0-1 0 0 0,1 1 0 0 0,-1 0 0 0 0,0-1 0 0 0,2 2 0 0 0,-1-1 6 0 0,1 0 1 0 0,-1 0-1 0 0,1 0 1 0 0,-1-1-1 0 0,1 1 0 0 0,0 0 1 0 0,-1-1-1 0 0,1 0 1 0 0,0 1-1 0 0,0-1 1 0 0,-1 0-1 0 0,3 1 0 0 0,5-1 45 0 0,-1-1-1 0 0,1 1 0 0 0,16-4 0 0 0,-18 2-34 0 0,1 0 0 0 0,0-1 0 0 0,-1 0 0 0 0,0 0 0 0 0,1-1 0 0 0,-2 0-1 0 0,1 0 1 0 0,6-5 0 0 0,-11 8-26 0 0,0-1 0 0 0,0 1 1 0 0,0 0-1 0 0,-1-1 0 0 0,1 0 0 0 0,-1 1 0 0 0,1-1 0 0 0,-1 0 0 0 0,0 0 0 0 0,1 0 1 0 0,-1 0-1 0 0,0 0 0 0 0,0 0 0 0 0,0 0 0 0 0,-1 0 0 0 0,1 0 0 0 0,0 0 0 0 0,-1 0 1 0 0,1-1-1 0 0,-1 1 0 0 0,0 0 0 0 0,0 0 0 0 0,0-1 0 0 0,0 1 0 0 0,0 0 0 0 0,-1 0 1 0 0,1-1-1 0 0,0 1 0 0 0,-1 0 0 0 0,0 0 0 0 0,-1-4 0 0 0,0 4-39 0 0,1 1 0 0 0,-1-1-1 0 0,0 1 1 0 0,1-1 0 0 0,-1 1-1 0 0,0 0 1 0 0,0 0 0 0 0,0 0-1 0 0,0 0 1 0 0,0 0 0 0 0,0 0-1 0 0,0 0 1 0 0,-1 1 0 0 0,-2-1-1 0 0,4 0-135 0 0,0 1 0 0 0,0-1 0 0 0,0 1 0 0 0,0 0-1 0 0,0 0 1 0 0,0 0 0 0 0,0-1 0 0 0,0 1 0 0 0,0 0 0 0 0,0 0-1 0 0,0 0 1 0 0,0 0 0 0 0,0 1 0 0 0,0-1 0 0 0,0 0-1 0 0,0 0 1 0 0,0 1 0 0 0,0-1 0 0 0,0 0 0 0 0,0 1 0 0 0,0-1-1 0 0,0 1 1 0 0,1-1 0 0 0,-1 1 0 0 0,0-1 0 0 0,0 1 0 0 0,0 0-1 0 0,1-1 1 0 0,-1 1 0 0 0,0 0 0 0 0,1 0 0 0 0,-1 0 0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8.684"/>
    </inkml:context>
    <inkml:brush xml:id="br0">
      <inkml:brushProperty name="width" value="0.05" units="cm"/>
      <inkml:brushProperty name="height" value="0.05" units="cm"/>
    </inkml:brush>
  </inkml:definitions>
  <inkml:trace contextRef="#ctx0" brushRef="#br0">0 0 76 0 0,'20'2'8393'0'0,"83"0"-2071"0"0,2 4-3838 0 0,109 2-296 0 0,-171-7-1685 0 0,-8 0 114 0 0,36-4 0 0 0,-34 4-9577 0 0,-26-1 6861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9.343"/>
    </inkml:context>
    <inkml:brush xml:id="br0">
      <inkml:brushProperty name="width" value="0.05" units="cm"/>
      <inkml:brushProperty name="height" value="0.05" units="cm"/>
    </inkml:brush>
  </inkml:definitions>
  <inkml:trace contextRef="#ctx0" brushRef="#br0">111 154 996 0 0,'-19'-11'1242'0'0,"-34"-21"3464"0"0,15 13 6242 0 0,38 18-10868 0 0,0 1-1 0 0,0 0 0 0 0,0 0 1 0 0,0 0-1 0 0,0 0 1 0 0,0-1-1 0 0,0 1 0 0 0,0 0 1 0 0,-1 0-1 0 0,1 0 0 0 0,0-1 1 0 0,0 1-1 0 0,0 0 1 0 0,0 0-1 0 0,0 0 0 0 0,0-1 1 0 0,0 1-1 0 0,0 0 0 0 0,0 0 1 0 0,0 0-1 0 0,0 0 1 0 0,0-1-1 0 0,0 1 0 0 0,1 0 1 0 0,-1 0-1 0 0,0 0 0 0 0,0-1 1 0 0,0 1-1 0 0,0 0 0 0 0,0 0 1 0 0,0 0-1 0 0,0 0 1 0 0,0-1-1 0 0,1 1 0 0 0,-1 0 1 0 0,0 0-1 0 0,0 0 0 0 0,0 0 1 0 0,0 0-1 0 0,1 0 1 0 0,-1-1-1 0 0,0 1 0 0 0,0 0 1 0 0,0 0-1 0 0,0 0 0 0 0,1 0 1 0 0,-1 0-1 0 0,0 0 1 0 0,0 0-1 0 0,0 0 0 0 0,1 0 1 0 0,-1 0-1 0 0,0 0 0 0 0,12-5 1005 0 0,53-12 1562 0 0,96-12-1 0 0,71 6-4202 0 0,-101 16-7526 0 0,-89 4 6011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9.270"/>
    </inkml:context>
    <inkml:brush xml:id="br0">
      <inkml:brushProperty name="width" value="0.05" units="cm"/>
      <inkml:brushProperty name="height" value="0.05" units="cm"/>
    </inkml:brush>
  </inkml:definitions>
  <inkml:trace contextRef="#ctx0" brushRef="#br0">0 21 496 0 0,'0'0'6311'0'0,"3"-1"-5260"0"0,28-5 1705 0 0,0 2 0 0 0,43-1 1 0 0,-10 1 307 0 0,-58 3-2661 0 0,4 1-6072 0 0,-8 1 3912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0.816"/>
    </inkml:context>
    <inkml:brush xml:id="br0">
      <inkml:brushProperty name="width" value="0.05" units="cm"/>
      <inkml:brushProperty name="height" value="0.05" units="cm"/>
    </inkml:brush>
  </inkml:definitions>
  <inkml:trace contextRef="#ctx0" brushRef="#br0">126 36 48 0 0,'0'0'706'0'0,"-11"-20"7844"0"0,-21 9-2057 0 0,31 11-5948 0 0,-23 11 1686 0 0,18-6-1846 0 0,0 0 1 0 0,1 0-1 0 0,0 0 0 0 0,0 1 0 0 0,0 0 1 0 0,0 0-1 0 0,1 0 0 0 0,0 0 0 0 0,1 1 1 0 0,-6 12-1 0 0,9-18-357 0 0,0-1 0 0 0,-1 1 0 0 0,1 0 0 0 0,0-1 0 0 0,0 1 0 0 0,0 0 1 0 0,1-1-1 0 0,-1 1 0 0 0,0 0 0 0 0,0-1 0 0 0,0 1 0 0 0,0 0 0 0 0,1-1 0 0 0,-1 1 0 0 0,0-1 0 0 0,0 1 1 0 0,1 0-1 0 0,-1-1 0 0 0,0 1 0 0 0,1-1 0 0 0,-1 1 0 0 0,1-1 0 0 0,-1 1 0 0 0,1-1 0 0 0,-1 1 1 0 0,1-1-1 0 0,-1 0 0 0 0,1 1 0 0 0,0-1 0 0 0,-1 0 0 0 0,1 1 0 0 0,0-1 0 0 0,21 9 410 0 0,-14-7-346 0 0,0-1-1 0 0,0 0 0 0 0,0-1 1 0 0,0 0-1 0 0,0 0 1 0 0,0 0-1 0 0,-1-1 0 0 0,1 0 1 0 0,10-3-1 0 0,-13 3-49 0 0,0-1 0 0 0,-1 1-1 0 0,1-1 1 0 0,-1 0 0 0 0,1 0 0 0 0,-1 0-1 0 0,0 0 1 0 0,0-1 0 0 0,0 0 0 0 0,0 0-1 0 0,0 0 1 0 0,-1 0 0 0 0,1-1-1 0 0,-1 1 1 0 0,0-1 0 0 0,5-7 0 0 0,-8 10-15 0 0,0 0 0 0 0,1 0 0 0 0,-1-1-1 0 0,0 1 1 0 0,0 0 0 0 0,0-1 0 0 0,0 1 0 0 0,0 0 0 0 0,0-1 0 0 0,-1 1 0 0 0,1 0 0 0 0,0-1 0 0 0,-1 1 0 0 0,1 0 0 0 0,-1 0 0 0 0,1 0 0 0 0,-1-1 0 0 0,0 1 0 0 0,1 0 0 0 0,-1 0-1 0 0,0 0 1 0 0,0 0 0 0 0,0 0 0 0 0,0 0 0 0 0,0 0 0 0 0,0 0 0 0 0,0 1 0 0 0,-1-2 0 0 0,-2-1 74 0 0,0 0-1 0 0,1 0 1 0 0,-1 1-1 0 0,0 0 1 0 0,0 0-1 0 0,-7-3 0 0 0,10 5-75 0 0,-1 0-1 0 0,0-1 0 0 0,0 1 0 0 0,1 0 0 0 0,-1 0 0 0 0,0 1 1 0 0,1-1-1 0 0,-1 0 0 0 0,0 1 0 0 0,1-1 0 0 0,-1 1 0 0 0,0-1 1 0 0,1 1-1 0 0,-1 0 0 0 0,1-1 0 0 0,-1 1 0 0 0,1 0 0 0 0,-1 0 0 0 0,1 0 1 0 0,0 0-1 0 0,-1 0 0 0 0,1 1 0 0 0,0-1 0 0 0,0 0 0 0 0,0 1 1 0 0,0-1-1 0 0,0 0 0 0 0,0 1 0 0 0,0 0 0 0 0,1-1 0 0 0,-1 1 1 0 0,0-1-1 0 0,1 1 0 0 0,0 0 0 0 0,-1-1 0 0 0,1 1 0 0 0,0 0 0 0 0,0-1 1 0 0,-1 1-1 0 0,2 0 0 0 0,-1-1 0 0 0,0 4 0 0 0,0-4-18 0 0,1 0 1 0 0,-1-1-1 0 0,0 1 0 0 0,0-1 0 0 0,0 1 0 0 0,1-1 0 0 0,-1 1 0 0 0,0-1 1 0 0,1 1-1 0 0,-1-1 0 0 0,0 1 0 0 0,1-1 0 0 0,-1 1 0 0 0,1-1 1 0 0,-1 0-1 0 0,1 1 0 0 0,-1-1 0 0 0,1 0 0 0 0,-1 1 0 0 0,1-1 0 0 0,-1 0 1 0 0,1 0-1 0 0,-1 1 0 0 0,1-1 0 0 0,0 0 0 0 0,-1 0 0 0 0,1 0 1 0 0,-1 0-1 0 0,1 0 0 0 0,0 0 0 0 0,-1 0 0 0 0,1 0 0 0 0,-1 0 0 0 0,1 0 1 0 0,0 0-1 0 0,-1 0 0 0 0,1 0 0 0 0,0-1 0 0 0,22-8-70 0 0,-18 5 2 0 0,0-1-1 0 0,-1 1 1 0 0,1-1-1 0 0,-1 0 1 0 0,6-10 0 0 0,-10 15 57 0 0,0 0 0 0 0,0-1 0 0 0,1 1 0 0 0,-1 0 0 0 0,0-1 1 0 0,0 1-1 0 0,0 0 0 0 0,1-1 0 0 0,-1 1 0 0 0,0 0 1 0 0,0-1-1 0 0,0 1 0 0 0,0-1 0 0 0,0 1 0 0 0,0 0 0 0 0,0-1 1 0 0,0 1-1 0 0,0 0 0 0 0,0-1 0 0 0,0 1 0 0 0,0-1 1 0 0,0 1-1 0 0,0 0 0 0 0,0-1 0 0 0,-1 1 0 0 0,1 0 0 0 0,0-1 1 0 0,0 1-1 0 0,0 0 0 0 0,-1-1 0 0 0,1 0 0 0 0,-13-3 90 0 0,-12 4 153 0 0,20 1-165 0 0,0 0 0 0 0,1 0 0 0 0,0 0 0 0 0,-1 1 0 0 0,1 0-1 0 0,0 0 1 0 0,0 0 0 0 0,0 1 0 0 0,0-1 0 0 0,0 1 0 0 0,-3 3 0 0 0,6-6-45 0 0,0 1 1 0 0,1 0 0 0 0,-1 0 0 0 0,0-1 0 0 0,0 1 0 0 0,0 0 0 0 0,1 0 0 0 0,-1 0-1 0 0,0 0 1 0 0,1 0 0 0 0,-1 0 0 0 0,1 0 0 0 0,0 0 0 0 0,-1 0 0 0 0,1 0 0 0 0,0 0-1 0 0,-1 1 1 0 0,1-1 0 0 0,0 0 0 0 0,0 0 0 0 0,0 0 0 0 0,0 0 0 0 0,0 0 0 0 0,0 0-1 0 0,0 1 1 0 0,0-1 0 0 0,1 0 0 0 0,-1 0 0 0 0,0 0 0 0 0,1 0 0 0 0,-1 0 0 0 0,1 0-1 0 0,-1 0 1 0 0,1 0 0 0 0,0 0 0 0 0,-1 0 0 0 0,1 0 0 0 0,0 0 0 0 0,-1 0-1 0 0,1-1 1 0 0,0 1 0 0 0,0 0 0 0 0,0-1 0 0 0,0 1 0 0 0,0 0 0 0 0,0-1 0 0 0,1 1-1 0 0,3 2 0 0 0,1-1 0 0 0,-1 0 0 0 0,0 0 0 0 0,1 0 0 0 0,-1-1 0 0 0,1 0 0 0 0,0 0 0 0 0,-1 0 0 0 0,1-1 0 0 0,0 0 0 0 0,0 0 0 0 0,-1 0 0 0 0,1-1 0 0 0,0 0 0 0 0,-1 0 1 0 0,1 0-1 0 0,-1-1 0 0 0,1 0 0 0 0,-1 0 0 0 0,0 0 0 0 0,1-1 0 0 0,-1 1 0 0 0,0-1 0 0 0,-1-1 0 0 0,7-4 0 0 0,-10 8-29 0 0,0-1 0 0 0,-1 0 0 0 0,1 0 0 0 0,0 0 0 0 0,0 0 0 0 0,0 0 0 0 0,-1 0 0 0 0,1 0 0 0 0,0 0 0 0 0,-1 0 0 0 0,1 0 0 0 0,-1 0 0 0 0,0 0 0 0 0,1 0 1 0 0,-1 0-1 0 0,0 0 0 0 0,1-1 0 0 0,-1 1 0 0 0,0 0 0 0 0,0 0 0 0 0,0 0 0 0 0,0-1 0 0 0,0 1 0 0 0,0 0 0 0 0,-1 0 0 0 0,1 0 0 0 0,0 0 0 0 0,0-1 0 0 0,-1 1 1 0 0,1 0-1 0 0,-1 0 0 0 0,1 0 0 0 0,-1 0 0 0 0,0 0 0 0 0,1 0 0 0 0,-1 0 0 0 0,0 0 0 0 0,0 0 0 0 0,1 0 0 0 0,-1 1 0 0 0,0-1 0 0 0,0 0 0 0 0,0 0 0 0 0,0 1 1 0 0,0-1-1 0 0,0 1 0 0 0,0-1 0 0 0,-2 0 0 0 0,-1-1-2 0 0,-1 0 0 0 0,1 1 0 0 0,0 0 0 0 0,0-1 0 0 0,-1 1 0 0 0,1 1 0 0 0,-1-1 0 0 0,1 1 0 0 0,0-1 0 0 0,-1 1 0 0 0,-7 1 0 0 0,9 0 19 0 0,0 0 1 0 0,0-1 0 0 0,1 1 0 0 0,-1 0 0 0 0,0 1 0 0 0,0-1 0 0 0,0 0 0 0 0,1 1-1 0 0,-1 0 1 0 0,1 0 0 0 0,-1-1 0 0 0,1 1 0 0 0,0 1 0 0 0,0-1 0 0 0,0 0 0 0 0,0 0-1 0 0,0 1 1 0 0,-3 4 0 0 0,5-6-1 0 0,0 0 1 0 0,0-1-1 0 0,0 1 0 0 0,0-1 0 0 0,0 1 0 0 0,1 0 0 0 0,-1-1 0 0 0,0 1 1 0 0,0 0-1 0 0,0-1 0 0 0,1 1 0 0 0,-1-1 0 0 0,0 1 0 0 0,0-1 0 0 0,1 1 1 0 0,-1-1-1 0 0,1 1 0 0 0,-1-1 0 0 0,0 1 0 0 0,1-1 0 0 0,-1 1 0 0 0,1-1 1 0 0,-1 1-1 0 0,1-1 0 0 0,-1 0 0 0 0,1 1 0 0 0,0-1 0 0 0,-1 0 0 0 0,1 0 1 0 0,-1 1-1 0 0,1-1 0 0 0,0 0 0 0 0,-1 0 0 0 0,1 0 0 0 0,-1 0 0 0 0,1 0 1 0 0,0 0-1 0 0,-1 0 0 0 0,1 0 0 0 0,0 0 0 0 0,0 0 0 0 0,27-1 334 0 0,-25 0-286 0 0,-2 1-56 0 0,0 0 1 0 0,0-1-1 0 0,0 1 1 0 0,0 0-1 0 0,0-1 1 0 0,0 1 0 0 0,0-1-1 0 0,0 1 1 0 0,0-1-1 0 0,0 0 1 0 0,0 1-1 0 0,-1-1 1 0 0,1 0-1 0 0,0 0 1 0 0,-1 1 0 0 0,1-1-1 0 0,0-1 1 0 0,2-5-8 0 0,-3 7-16 0 0,0-1 0 0 0,0 1 0 0 0,0-1-1 0 0,0 1 1 0 0,0-1 0 0 0,0 1 0 0 0,0-1 0 0 0,0 1 0 0 0,0-1 0 0 0,-1 1 0 0 0,1-1-1 0 0,0 1 1 0 0,0 0 0 0 0,0-1 0 0 0,-1 1 0 0 0,1-1 0 0 0,0 1 0 0 0,-1-1-1 0 0,1 1 1 0 0,0 0 0 0 0,-1-1 0 0 0,1 1 0 0 0,0 0 0 0 0,-1-1 0 0 0,1 1-1 0 0,-1 0 1 0 0,1-1 0 0 0,-1 1 0 0 0,1 0 0 0 0,0 0 0 0 0,-1 0 0 0 0,1 0 0 0 0,-1-1-1 0 0,1 1 1 0 0,-1 0 0 0 0,0 0 0 0 0,-12-1-869 0 0,12 1 180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51.016"/>
    </inkml:context>
    <inkml:brush xml:id="br0">
      <inkml:brushProperty name="width" value="0.05" units="cm"/>
      <inkml:brushProperty name="height" value="0.05" units="cm"/>
    </inkml:brush>
  </inkml:definitions>
  <inkml:trace contextRef="#ctx0" brushRef="#br0">95 101 360 0 0,'1'-4'1403'0'0,"0"0"-1"0"0,0 0 1 0 0,-1 0 0 0 0,0-1-1 0 0,1 1 1 0 0,-1 0 0 0 0,-1 0-1 0 0,0-8 1 0 0,0 11-1176 0 0,1 0-1 0 0,0 0 1 0 0,0 0 0 0 0,-1 1-1 0 0,1-1 1 0 0,0 0 0 0 0,-1 0-1 0 0,1 0 1 0 0,-1 1-1 0 0,1-1 1 0 0,-1 0 0 0 0,0 1-1 0 0,1-1 1 0 0,-1 0 0 0 0,0 1-1 0 0,1-1 1 0 0,-1 1 0 0 0,0-1-1 0 0,-1 0 1 0 0,0 1-78 0 0,1 0 0 0 0,0-1 0 0 0,-1 1 0 0 0,1 0 0 0 0,-1 0 1 0 0,1 0-1 0 0,-1 0 0 0 0,1 1 0 0 0,-1-1 0 0 0,1 0 0 0 0,0 0 0 0 0,-1 1 0 0 0,1-1 0 0 0,-1 1 1 0 0,1 0-1 0 0,-2 1 0 0 0,-4 1 164 0 0,0 1 0 0 0,1 0 0 0 0,-1 1 0 0 0,-8 8 1 0 0,14-13-248 0 0,-1 1 1 0 0,1 0-1 0 0,0 0 1 0 0,0 0-1 0 0,0 1 1 0 0,0-1-1 0 0,0 0 0 0 0,0 0 1 0 0,0 1-1 0 0,0-1 1 0 0,1 0-1 0 0,-1 1 1 0 0,0-1-1 0 0,1 1 1 0 0,-1-1-1 0 0,1 1 1 0 0,0-1-1 0 0,-1 1 1 0 0,1-1-1 0 0,0 1 1 0 0,0-1-1 0 0,0 1 1 0 0,0-1-1 0 0,0 1 1 0 0,0-1-1 0 0,1 1 0 0 0,-1-1 1 0 0,0 1-1 0 0,1-1 1 0 0,-1 1-1 0 0,2 1 1 0 0,-1-2-21 0 0,1 1 1 0 0,-1-1-1 0 0,1 1 0 0 0,0-1 1 0 0,0 0-1 0 0,0 0 1 0 0,0 0-1 0 0,0 0 1 0 0,0 0-1 0 0,0-1 0 0 0,0 1 1 0 0,0 0-1 0 0,0-1 1 0 0,0 0-1 0 0,0 1 0 0 0,1-1 1 0 0,-1 0-1 0 0,0 0 1 0 0,0 0-1 0 0,0 0 0 0 0,0-1 1 0 0,1 1-1 0 0,1-1 1 0 0,6-1 57 0 0,-1 0 1 0 0,1-1 0 0 0,15-6 0 0 0,-17 5-48 0 0,0 0 1 0 0,0 0-1 0 0,-1-1 1 0 0,0 0-1 0 0,10-9 1 0 0,-14 12-42 0 0,-1 0 0 0 0,0 0 0 0 0,0 0 0 0 0,0 0 0 0 0,0 0 1 0 0,-1 0-1 0 0,1-1 0 0 0,-1 1 0 0 0,1-1 0 0 0,-1 1 0 0 0,0-1 0 0 0,0 0 1 0 0,0 1-1 0 0,0-1 0 0 0,0 0 0 0 0,-1 0 0 0 0,1 0 0 0 0,-1 1 0 0 0,0-1 1 0 0,0-5-1 0 0,0 7-10 0 0,-1 0 0 0 0,1-1 0 0 0,0 1 0 0 0,-1 0 0 0 0,1 0 0 0 0,-1 0 0 0 0,0 0 0 0 0,1 0 0 0 0,-1-1 0 0 0,0 1 0 0 0,0 0 0 0 0,0 1 0 0 0,1-1 1 0 0,-1 0-1 0 0,0 0 0 0 0,0 0 0 0 0,0 0 0 0 0,0 1 0 0 0,-1-1 0 0 0,1 0 0 0 0,0 1 0 0 0,0-1 0 0 0,0 1 0 0 0,-1 0 0 0 0,1-1 0 0 0,0 1 0 0 0,0 0 0 0 0,-1 0 0 0 0,1 0 0 0 0,0-1 1 0 0,0 1-1 0 0,-1 1 0 0 0,1-1 0 0 0,0 0 0 0 0,0 0 0 0 0,-1 0 0 0 0,0 1 0 0 0,-3 0 15 0 0,0 0 1 0 0,0 0-1 0 0,1 1 1 0 0,-1-1-1 0 0,1 1 1 0 0,-1 0-1 0 0,-7 5 1 0 0,8-4 87 0 0,0 1 0 0 0,1-1 0 0 0,0 1 0 0 0,-1 0 1 0 0,1 0-1 0 0,0 0 0 0 0,1 0 0 0 0,-1 1 0 0 0,1-1 1 0 0,-4 10-1 0 0,6-13-71 0 0,-1 0 0 0 0,1 0 0 0 0,-1 1 0 0 0,1-1 0 0 0,0 0 0 0 0,0 0 0 0 0,-1 1 0 0 0,1-1 0 0 0,0 0 0 0 0,0 1 1 0 0,0-1-1 0 0,1 0 0 0 0,-1 1 0 0 0,0-1 0 0 0,0 0 0 0 0,1 0 0 0 0,-1 1 0 0 0,1-1 0 0 0,-1 0 0 0 0,1 0 0 0 0,-1 0 0 0 0,1 1 0 0 0,0-1 0 0 0,0 0 1 0 0,-1 0-1 0 0,1 0 0 0 0,0 0 0 0 0,0 0 0 0 0,0-1 0 0 0,0 1 0 0 0,0 0 0 0 0,0 0 0 0 0,0-1 0 0 0,1 1 0 0 0,-1 0 0 0 0,0-1 0 0 0,0 1 0 0 0,0-1 0 0 0,1 1 1 0 0,-1-1-1 0 0,0 0 0 0 0,0 0 0 0 0,1 0 0 0 0,-1 1 0 0 0,3-2 0 0 0,-2 2-27 0 0,0-1 1 0 0,1 0-1 0 0,-1-1 0 0 0,0 1 1 0 0,0 0-1 0 0,0-1 0 0 0,1 1 1 0 0,-1-1-1 0 0,0 0 1 0 0,0 0-1 0 0,0 0 0 0 0,0 0 1 0 0,0 0-1 0 0,0 0 0 0 0,0 0 1 0 0,0-1-1 0 0,-1 1 0 0 0,1-1 1 0 0,0 1-1 0 0,-1-1 0 0 0,1 0 1 0 0,-1 1-1 0 0,0-1 0 0 0,1 0 1 0 0,-1 0-1 0 0,0 0 1 0 0,0 0-1 0 0,0 0 0 0 0,1-5 1 0 0,1-1-54 0 0,-1 0 0 0 0,0 0 0 0 0,0-1 0 0 0,0 1 1 0 0,-1-1-1 0 0,0-11 0 0 0,-1 20 25 0 0,-2-5-1 0 0,-13 6-30 0 0,5 3 110 0 0,0 1 0 0 0,1-1 0 0 0,-1 2 0 0 0,1-1 0 0 0,0 1 0 0 0,0 0 0 0 0,1 1 0 0 0,0 0 0 0 0,0 1 0 0 0,0-1 0 0 0,1 1 0 0 0,-8 13 0 0 0,14-21 132 0 0,4 0-157 0 0,0-1 0 0 0,0 0 0 0 0,0 0-1 0 0,-1 0 1 0 0,1 0 0 0 0,0-1-1 0 0,-1 1 1 0 0,1-1 0 0 0,-1 1 0 0 0,1-1-1 0 0,-1 0 1 0 0,0 0 0 0 0,0 0-1 0 0,0 0 1 0 0,3-5 0 0 0,-4 6-56 0 0,0 0-1 0 0,0 0 1 0 0,0 0 0 0 0,0 0 0 0 0,0-1 0 0 0,-1 1-1 0 0,1 0 1 0 0,0 0 0 0 0,-1-1 0 0 0,1 1 0 0 0,-1-1 0 0 0,1 1-1 0 0,-1-1 1 0 0,0 1 0 0 0,1 0 0 0 0,-1-1 0 0 0,0 1-1 0 0,0-1 1 0 0,0 1 0 0 0,0-1 0 0 0,-1 1 0 0 0,1-1 0 0 0,0 1-1 0 0,0-1 1 0 0,-1 1 0 0 0,1-1 0 0 0,-1 1 0 0 0,0 0-1 0 0,1-1 1 0 0,-1 1 0 0 0,0 0 0 0 0,0 0 0 0 0,1-1-1 0 0,-1 1 1 0 0,-2-1 0 0 0,2 1-63 0 0,0 0 0 0 0,0 1-1 0 0,0-1 1 0 0,0 1 0 0 0,-1-1-1 0 0,1 1 1 0 0,0-1 0 0 0,0 1 0 0 0,-1 0-1 0 0,1 0 1 0 0,0 0 0 0 0,0-1 0 0 0,-1 1-1 0 0,1 0 1 0 0,0 1 0 0 0,-1-1-1 0 0,1 0 1 0 0,0 0 0 0 0,0 0 0 0 0,0 1-1 0 0,-1-1 1 0 0,1 1 0 0 0,0-1-1 0 0,0 1 1 0 0,-2 0 0 0 0,-11 10-2942 0 0,6 3-5015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3.104"/>
    </inkml:context>
    <inkml:brush xml:id="br0">
      <inkml:brushProperty name="width" value="0.05" units="cm"/>
      <inkml:brushProperty name="height" value="0.05" units="cm"/>
    </inkml:brush>
  </inkml:definitions>
  <inkml:trace contextRef="#ctx0" brushRef="#br0">0 61 484 0 0,'10'-4'11048'0'0,"50"-10"-8089"0"0,206-23 3637 0 0,-222 31-5429 0 0,-43 6-1780 0 0,5 0-2605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4.436"/>
    </inkml:context>
    <inkml:brush xml:id="br0">
      <inkml:brushProperty name="width" value="0.05" units="cm"/>
      <inkml:brushProperty name="height" value="0.05" units="cm"/>
    </inkml:brush>
  </inkml:definitions>
  <inkml:trace contextRef="#ctx0" brushRef="#br0">131 51 472 0 0,'0'0'797'0'0,"-9"-24"8076"0"0,9 23-8455 0 0,-1-1 0 0 0,0 0 0 0 0,1 1-1 0 0,-1-1 1 0 0,0 1 0 0 0,0-1 0 0 0,0 1-1 0 0,-1-1 1 0 0,1 1 0 0 0,0 0 0 0 0,0 0-1 0 0,-1-1 1 0 0,1 1 0 0 0,-1 0 0 0 0,1 0-1 0 0,-1 0 1 0 0,1 0 0 0 0,-4 0 0 0 0,3 0-276 0 0,0 1 1 0 0,-1 0 0 0 0,1 0 0 0 0,0 0 0 0 0,-1 0 0 0 0,1 0 0 0 0,0 0 0 0 0,-1 1 0 0 0,1-1 0 0 0,0 1 0 0 0,0 0-1 0 0,-1-1 1 0 0,1 1 0 0 0,-3 2 0 0 0,0-1 6 0 0,0 1-1 0 0,0 0 1 0 0,0 0 0 0 0,1 1-1 0 0,-1 0 1 0 0,1-1-1 0 0,0 1 1 0 0,0 1 0 0 0,0-1-1 0 0,-4 6 1 0 0,7-9-105 0 0,1 1 0 0 0,-1-1 0 0 0,0 0 0 0 0,0 1 0 0 0,1-1 0 0 0,-1 0 0 0 0,1 1 0 0 0,-1-1 0 0 0,1 1 0 0 0,0-1 0 0 0,0 1 0 0 0,-1-1 0 0 0,1 1 0 0 0,0-1 0 0 0,0 1 0 0 0,0 0 0 0 0,1-1 0 0 0,-1 1 0 0 0,0-1 0 0 0,1 1 0 0 0,-1-1 0 0 0,0 0 0 0 0,1 1 0 0 0,0-1 0 0 0,-1 1 0 0 0,1-1 0 0 0,0 0 0 0 0,0 1 0 0 0,0-1 0 0 0,0 0 0 0 0,0 0 0 0 0,0 0 0 0 0,0 0 0 0 0,0 0 0 0 0,0 0 0 0 0,0 0 0 0 0,1 0 0 0 0,-1 0 0 0 0,0-1 0 0 0,1 1 0 0 0,2 1 0 0 0,-1-1-15 0 0,-1-1 0 0 0,1 1 0 0 0,0 0 0 0 0,0-1 0 0 0,0 1 0 0 0,0-1 0 0 0,0 0 0 0 0,0 0 0 0 0,0 0 0 0 0,0-1 0 0 0,0 1 1 0 0,0-1-1 0 0,0 0 0 0 0,0 1 0 0 0,0-1 0 0 0,-1 0 0 0 0,1-1 0 0 0,0 1 0 0 0,3-3 0 0 0,-1 2-2 0 0,-1-1-1 0 0,0 0 0 0 0,1 0 1 0 0,-1 0-1 0 0,0 0 0 0 0,-1-1 1 0 0,1 1-1 0 0,0-1 0 0 0,-1 0 1 0 0,4-7-1 0 0,-5 9-15 0 0,-1-1 0 0 0,0 1 0 0 0,0-1-1 0 0,0 0 1 0 0,0 0 0 0 0,-1 1 0 0 0,1-1 0 0 0,-1 0 0 0 0,0 0 0 0 0,0 0-1 0 0,0-4 1 0 0,0 6-11 0 0,0 0 1 0 0,0 0-1 0 0,0 1 0 0 0,-1-1 0 0 0,1 0 0 0 0,0 1 0 0 0,-1-1 0 0 0,1 0 0 0 0,0 1 0 0 0,-1-1 1 0 0,1 1-1 0 0,-1-1 0 0 0,1 1 0 0 0,-1-1 0 0 0,1 0 0 0 0,-1 1 0 0 0,1 0 0 0 0,-1-1 1 0 0,0 1-1 0 0,1-1 0 0 0,-2 0 0 0 0,0 1-3 0 0,0 0 0 0 0,0-1 1 0 0,0 1-1 0 0,1 0 0 0 0,-1 0 0 0 0,0 0 1 0 0,0 0-1 0 0,0 0 0 0 0,0 0 1 0 0,0 1-1 0 0,0-1 0 0 0,-3 2 0 0 0,-5 1 10 0 0,1 0-1 0 0,-1 1 1 0 0,-10 6 0 0 0,17-8 8 0 0,1-1-1 0 0,-1 1 1 0 0,1-1 0 0 0,-1 1 0 0 0,1 0 0 0 0,0 0 0 0 0,0 0 0 0 0,0 0 0 0 0,0 0 0 0 0,0 0 0 0 0,1 1 0 0 0,-1-1 0 0 0,1 1 0 0 0,-1-1 0 0 0,1 1 0 0 0,-1 3 0 0 0,2-5-4 0 0,0 0-1 0 0,0 0 1 0 0,0 0-1 0 0,0 0 1 0 0,0 0-1 0 0,0-1 1 0 0,0 1 0 0 0,1 0-1 0 0,-1 0 1 0 0,0 0-1 0 0,1 0 1 0 0,-1 0 0 0 0,1 0-1 0 0,-1 0 1 0 0,1-1-1 0 0,-1 1 1 0 0,1 0-1 0 0,0 0 1 0 0,-1-1 0 0 0,1 1-1 0 0,0 0 1 0 0,0-1-1 0 0,-1 1 1 0 0,1 0-1 0 0,0-1 1 0 0,0 1 0 0 0,0-1-1 0 0,0 0 1 0 0,0 1-1 0 0,-1-1 1 0 0,1 0 0 0 0,0 0-1 0 0,0 1 1 0 0,0-1-1 0 0,0 0 1 0 0,0 0-1 0 0,2 0 1 0 0,38 2 154 0 0,-36-3-148 0 0,1 0 0 0 0,0 0 0 0 0,-1-1 1 0 0,1 0-1 0 0,-1 0 0 0 0,0 0 0 0 0,1 0 1 0 0,-1-1-1 0 0,0 0 0 0 0,-1 0 1 0 0,1-1-1 0 0,-1 1 0 0 0,1-1 0 0 0,-1 0 1 0 0,0 0-1 0 0,0-1 0 0 0,5-7 0 0 0,-9 12-17 0 0,1-1-1 0 0,-1 1 0 0 0,0 0 0 0 0,0 0 0 0 0,1 0 1 0 0,-1-1-1 0 0,0 1 0 0 0,0 0 0 0 0,0 0 1 0 0,1-1-1 0 0,-1 1 0 0 0,0 0 0 0 0,0-1 1 0 0,0 1-1 0 0,0 0 0 0 0,0 0 0 0 0,1-1 0 0 0,-1 1 1 0 0,0 0-1 0 0,0-1 0 0 0,0 1 0 0 0,0 0 1 0 0,0-1-1 0 0,0 1 0 0 0,0 0 0 0 0,0-1 0 0 0,0 1 1 0 0,0 0-1 0 0,0 0 0 0 0,-1-1 0 0 0,1 1 1 0 0,0 0-1 0 0,0-1 0 0 0,0 1 0 0 0,0 0 0 0 0,0-1 1 0 0,-1 1-1 0 0,1 0 0 0 0,0 0 0 0 0,0-1 1 0 0,0 1-1 0 0,-1 0 0 0 0,1 0 0 0 0,0 0 0 0 0,0-1 1 0 0,-1 1-1 0 0,1 0 0 0 0,0 0 0 0 0,0 0 1 0 0,-1 0-1 0 0,1 0 0 0 0,0-1 0 0 0,-1 1 0 0 0,1 0 1 0 0,-1 0-1 0 0,0 0 0 0 0,-1 0-1 0 0,1-1 1 0 0,-1 1-1 0 0,1 0 1 0 0,-1 0 0 0 0,1 0-1 0 0,-1 0 1 0 0,1 1 0 0 0,-1-1-1 0 0,1 0 1 0 0,-2 1-1 0 0,-4 2 29 0 0,1 0-1 0 0,0 1 0 0 0,0 0 1 0 0,0 0-1 0 0,0 1 1 0 0,-6 6-1 0 0,-8 5 1087 0 0,23-17-1053 0 0,-1 0-68 0 0,-2 1 12 0 0,1 0 0 0 0,-1 0 0 0 0,1 0 0 0 0,0 0 0 0 0,-1 0 0 0 0,1-1 0 0 0,-1 1 0 0 0,1 0 0 0 0,-1-1 0 0 0,1 1 0 0 0,-1 0 0 0 0,1-1 0 0 0,-1 1 0 0 0,1 0 0 0 0,-1-1 0 0 0,1 1-1 0 0,-1-1 1 0 0,1 1 0 0 0,-1-1 0 0 0,0 1 0 0 0,1-1 0 0 0,-1 1 0 0 0,0-1 0 0 0,0 1 0 0 0,1-2 0 0 0,-1 1-151 0 0,-3 0-736 0 0,-8-1-1679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52.064"/>
    </inkml:context>
    <inkml:brush xml:id="br0">
      <inkml:brushProperty name="width" value="0.05" units="cm"/>
      <inkml:brushProperty name="height" value="0.05" units="cm"/>
    </inkml:brush>
  </inkml:definitions>
  <inkml:trace contextRef="#ctx0" brushRef="#br0">77 82 392 0 0,'2'-6'826'0'0,"0"3"634"0"0,0-1-1 0 0,-1 0 1 0 0,1 0-1 0 0,-1 0 1 0 0,0-1-1 0 0,1-6 1100 0 0,-3 11-2130 0 0,0-1 1 0 0,0 1 0 0 0,0-1-1 0 0,1 1 1 0 0,-1-1 0 0 0,0 1-1 0 0,0 0 1 0 0,0 0 0 0 0,0-1-1 0 0,0 1 1 0 0,0 0-1 0 0,0 0 1 0 0,0 0 0 0 0,-1 0-1 0 0,-7 7 401 0 0,1 0 0 0 0,0 0 0 0 0,0 0 0 0 0,-8 12 0 0 0,13-15-617 0 0,1-1-1 0 0,-1 1 1 0 0,0 0-1 0 0,1 1 0 0 0,0-1 1 0 0,0 0-1 0 0,0 0 1 0 0,1 1-1 0 0,-1 0 0 0 0,1-1 1 0 0,0 1-1 0 0,0 7 1 0 0,1-11-182 0 0,0-1 1 0 0,0 1 0 0 0,0 0 0 0 0,0 0-1 0 0,1-1 1 0 0,-1 1 0 0 0,0 0 0 0 0,1 0-1 0 0,-1-1 1 0 0,1 1 0 0 0,-1 0 0 0 0,0-1-1 0 0,1 1 1 0 0,0-1 0 0 0,-1 1 0 0 0,1-1-1 0 0,-1 1 1 0 0,1-1 0 0 0,0 1 0 0 0,-1-1-1 0 0,1 1 1 0 0,0-1 0 0 0,-1 0 0 0 0,1 1-1 0 0,0-1 1 0 0,0 0 0 0 0,-1 0 0 0 0,1 1-1 0 0,0-1 1 0 0,0 0 0 0 0,-1 0 0 0 0,2 0-1 0 0,2 0 24 0 0,-1 1 0 0 0,1-1 0 0 0,-1 0 0 0 0,1 0 0 0 0,-1-1 0 0 0,5 0 0 0 0,2-2 19 0 0,-1 0 0 0 0,1-1 0 0 0,-1 0 0 0 0,0 0 0 0 0,-1-1 0 0 0,1 0 0 0 0,14-12 0 0 0,-19 14-49 0 0,0 0-1 0 0,0-1 0 0 0,-1 1 0 0 0,1-1 0 0 0,-1 0 1 0 0,0 0-1 0 0,0 0 0 0 0,0 0 0 0 0,-1 0 0 0 0,1-1 1 0 0,-1 1-1 0 0,0-1 0 0 0,0 1 0 0 0,-1-1 0 0 0,0 0 1 0 0,1 0-1 0 0,0-9 0 0 0,-2 12-18 0 0,0 1 0 0 0,0 0 0 0 0,0 0 0 0 0,0-1 1 0 0,-1 1-1 0 0,1 0 0 0 0,0 0 0 0 0,-1 0 0 0 0,1-1 0 0 0,0 1 0 0 0,-1 0 0 0 0,1 0 1 0 0,-1 0-1 0 0,0 0 0 0 0,1 0 0 0 0,-1 0 0 0 0,0 0 0 0 0,0 0 0 0 0,0 0 1 0 0,1 0-1 0 0,-1 0 0 0 0,-2-1 0 0 0,1 1-1 0 0,0 0 0 0 0,0 1 0 0 0,0-1 1 0 0,0 0-1 0 0,0 1 0 0 0,0-1 0 0 0,0 1 0 0 0,0 0 1 0 0,0 0-1 0 0,-1 0 0 0 0,1 0 0 0 0,-3 0 0 0 0,-1 1 1 0 0,0 0-1 0 0,0 0 1 0 0,0 1-1 0 0,1 0 1 0 0,-1 0-1 0 0,0 0 1 0 0,1 1-1 0 0,-9 5 1 0 0,5-1 38 0 0,-1 1 0 0 0,1 0 0 0 0,-13 16 0 0 0,19-21 10 0 0,0 1-1 0 0,0 0 0 0 0,1-1 0 0 0,-1 1 0 0 0,1 0 1 0 0,0 0-1 0 0,0 1 0 0 0,0-1 0 0 0,1 0 0 0 0,0 1 1 0 0,-1-1-1 0 0,0 9 0 0 0,2-12-30 0 0,0 0 1 0 0,0 0-1 0 0,0 0 1 0 0,0 0-1 0 0,0 0 0 0 0,0 0 1 0 0,1 0-1 0 0,-1 0 1 0 0,0-1-1 0 0,0 1 0 0 0,1 0 1 0 0,-1 0-1 0 0,1 0 1 0 0,-1 0-1 0 0,0-1 0 0 0,1 1 1 0 0,-1 0-1 0 0,1 0 1 0 0,0-1-1 0 0,-1 1 0 0 0,1 0 1 0 0,0-1-1 0 0,-1 1 1 0 0,1-1-1 0 0,0 1 0 0 0,1 0 1 0 0,0 0 0 0 0,-1-1 1 0 0,1 1 0 0 0,0-1 0 0 0,0 0 0 0 0,0 0-1 0 0,0 0 1 0 0,0 0 0 0 0,0 0 0 0 0,0 0-1 0 0,0 0 1 0 0,0 0 0 0 0,1-1 0 0 0,5-1 9 0 0,-1-1 0 0 0,0 1 0 0 0,0-1 0 0 0,0-1 0 0 0,9-5-1 0 0,-11 6-22 0 0,-1 0-1 0 0,0-1 0 0 0,0 1 0 0 0,0-1 0 0 0,0 0 0 0 0,6-9 1 0 0,-9 11-10 0 0,0 0 0 0 0,0 1 1 0 0,0-1-1 0 0,0 0 1 0 0,0 0-1 0 0,0 0 1 0 0,-1 0-1 0 0,1 0 0 0 0,-1 0 1 0 0,1 0-1 0 0,-1 0 1 0 0,0-1-1 0 0,0 1 1 0 0,0 0-1 0 0,0 0 0 0 0,0 0 1 0 0,0 0-1 0 0,-1 0 1 0 0,1 0-1 0 0,-1 0 1 0 0,1 0-1 0 0,-1 0 0 0 0,-1-2 1 0 0,2 3-3 0 0,0 0 1 0 0,0 1-1 0 0,-1-1 0 0 0,1 1 1 0 0,-1-1-1 0 0,1 1 0 0 0,0-1 1 0 0,-1 1-1 0 0,1-1 0 0 0,-1 1 1 0 0,1-1-1 0 0,-1 1 0 0 0,1 0 1 0 0,-1-1-1 0 0,0 1 0 0 0,1 0 1 0 0,-1-1-1 0 0,1 1 0 0 0,-1 0 1 0 0,0 0-1 0 0,1 0 0 0 0,-1-1 1 0 0,0 1-1 0 0,1 0 1 0 0,-1 0-1 0 0,-1 0 0 0 0,1 1 1 0 0,-1-1 0 0 0,0 0-1 0 0,0 1 1 0 0,1-1 0 0 0,-1 1-1 0 0,0 0 1 0 0,1 0 0 0 0,-1 0 0 0 0,-2 1-1 0 0,-2 3 54 0 0,0 0 1 0 0,0 0-1 0 0,-7 10 0 0 0,5-4 234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23.192"/>
    </inkml:context>
    <inkml:brush xml:id="br0">
      <inkml:brushProperty name="width" value="0.05" units="cm"/>
      <inkml:brushProperty name="height" value="0.05" units="cm"/>
    </inkml:brush>
  </inkml:definitions>
  <inkml:trace contextRef="#ctx0" brushRef="#br0">1 133 184 0 0,'-1'-5'11716'0'0,"13"13"-9294"0"0,16 21-1585 0 0,20 36 1729 0 0,4-2 1 0 0,69 65 0 0 0,-51-64 124 0 0,-69-63-2620 0 0,-1-1 0 0 0,0 0 1 0 0,0 0-1 0 0,0 0 1 0 0,0 1-1 0 0,1-1 1 0 0,-1 0-1 0 0,0 0 0 0 0,0 0 1 0 0,0 1-1 0 0,1-1 1 0 0,-1 0-1 0 0,0 0 0 0 0,0 0 1 0 0,1 0-1 0 0,-1 0 1 0 0,0 0-1 0 0,1 1 0 0 0,-1-1 1 0 0,0 0-1 0 0,0 0 1 0 0,1 0-1 0 0,-1 0 0 0 0,0 0 1 0 0,1 0-1 0 0,-1 0 1 0 0,0 0-1 0 0,0 0 0 0 0,1 0 1 0 0,-1-1-1 0 0,0 1 1 0 0,1 0-1 0 0,-1 0 0 0 0,0 0 1 0 0,4-10 621 0 0,-6-14-387 0 0,-67-301 2350 0 0,64 302-2919 0 0,2 0 0 0 0,-2-47 0 0 0,8 60 0 0 0,-3 10 72 0 0,1 0-1 0 0,-1-1 1 0 0,0 1-1 0 0,1 0 1 0 0,-1 0 0 0 0,1 0-1 0 0,-1-1 1 0 0,1 1-1 0 0,-1 0 1 0 0,0 0-1 0 0,1 0 1 0 0,-1 0-1 0 0,1 0 1 0 0,-1 0-1 0 0,1 0 1 0 0,-1 0 0 0 0,1 0-1 0 0,-1 0 1 0 0,1 0-1 0 0,-1 0 1 0 0,0 0-1 0 0,1 0 1 0 0,-1 1-1 0 0,1-1 1 0 0,22 13-7833 0 0,-21-11 7966 0 0,13 8-2993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23.833"/>
    </inkml:context>
    <inkml:brush xml:id="br0">
      <inkml:brushProperty name="width" value="0.05" units="cm"/>
      <inkml:brushProperty name="height" value="0.05" units="cm"/>
    </inkml:brush>
  </inkml:definitions>
  <inkml:trace contextRef="#ctx0" brushRef="#br0">21 8 256 0 0,'-10'-7'16340'0'0,"24"36"-16116"0"0,-5-10 1680 0 0,5 18 145 0 0,16 60 0 0 0,-26-78-1695 0 0,0-1 0 0 0,-2 1 0 0 0,0 0 0 0 0,-1 0 0 0 0,-2 27 0 0 0,1-42-325 0 0,0 0 0 0 0,-1 1 0 0 0,1-1 0 0 0,-1 0-1 0 0,0 0 1 0 0,0 0 0 0 0,-1 0 0 0 0,1 0 0 0 0,-1 0 0 0 0,0 0-1 0 0,0 0 1 0 0,0-1 0 0 0,-1 1 0 0 0,1-1 0 0 0,-1 1 0 0 0,0-1 0 0 0,0 0-1 0 0,0 0 1 0 0,-5 3 0 0 0,7-5-16 0 0,0-1 0 0 0,0 1 0 0 0,0-1-1 0 0,0 0 1 0 0,0 1 0 0 0,0-1 0 0 0,0 0 0 0 0,0 1 0 0 0,0-1-1 0 0,0 0 1 0 0,0 0 0 0 0,-1 0 0 0 0,1 0 0 0 0,0 0 0 0 0,0 0-1 0 0,0 0 1 0 0,0 0 0 0 0,0-1 0 0 0,0 1 0 0 0,0 0 0 0 0,0-1-1 0 0,0 1 1 0 0,0-1 0 0 0,0 1 0 0 0,0-1 0 0 0,0 1 0 0 0,0-1-1 0 0,0 0 1 0 0,0 1 0 0 0,0-1 0 0 0,0 0 0 0 0,1 0 0 0 0,-1 0-1 0 0,0 0 1 0 0,1 0 0 0 0,-1 0 0 0 0,0 0 0 0 0,1 0 0 0 0,-1 0-1 0 0,1 0 1 0 0,0 0 0 0 0,-1-2 0 0 0,-1-2 115 0 0,0 0-1 0 0,0 0 1 0 0,1-1 0 0 0,0 1-1 0 0,0 0 1 0 0,0-1 0 0 0,1-5-1 0 0,1-3 131 0 0,1 1 0 0 0,0 0 0 0 0,1-1 0 0 0,1 1 0 0 0,0 0-1 0 0,1 1 1 0 0,12-25 0 0 0,5 0 529 0 0,29-40 0 0 0,-16 31-1226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33.107"/>
    </inkml:context>
    <inkml:brush xml:id="br0">
      <inkml:brushProperty name="width" value="0.05" units="cm"/>
      <inkml:brushProperty name="height" value="0.05" units="cm"/>
    </inkml:brush>
  </inkml:definitions>
  <inkml:trace contextRef="#ctx0" brushRef="#br0">34 3 28 0 0,'-5'-3'8613'0'0,"3"10"-8148"0"0,0-1-1 0 0,0 1 1 0 0,1 0-1 0 0,0 0 1 0 0,0 0-1 0 0,0 0 1 0 0,1 0-1 0 0,0 0 1 0 0,2 12-1 0 0,-1 12 221 0 0,-9 101 932 0 0,0 60 1021 0 0,3-152-766 0 0,5-39-1746 0 0,0 5 174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10:14:55.612"/>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49.709"/>
    </inkml:context>
    <inkml:brush xml:id="br0">
      <inkml:brushProperty name="width" value="0.05" units="cm"/>
      <inkml:brushProperty name="height" value="0.05" units="cm"/>
    </inkml:brush>
  </inkml:definitions>
  <inkml:trace contextRef="#ctx0" brushRef="#br0">161 5 484 0 0,'9'-2'-148'0'0,"-4"1"1547"0"0,1 1 0 0 0,-1-1 0 0 0,0 1 0 0 0,0 0 0 0 0,10 1-1 0 0,-14-1-1130 0 0,0 0 0 0 0,0 0 0 0 0,0 1 0 0 0,0-1-1 0 0,1 1 1 0 0,-1-1 0 0 0,0 1 0 0 0,0-1-1 0 0,0 1 1 0 0,0 0 0 0 0,0 0 0 0 0,-1-1 0 0 0,1 1-1 0 0,0 0 1 0 0,0 0 0 0 0,0 0 0 0 0,-1 0 0 0 0,1 0-1 0 0,0 0 1 0 0,-1 0 0 0 0,1 0 0 0 0,-1 0 0 0 0,1 0-1 0 0,-1 0 1 0 0,0 1 0 0 0,1-1 0 0 0,-1 0 0 0 0,0 0-1 0 0,0 0 1 0 0,0 2 0 0 0,1 11 510 0 0,-2 0-1 0 0,0 0 1 0 0,0 0 0 0 0,-1 0-1 0 0,-1 0 1 0 0,-8 24 0 0 0,-34 77 1210 0 0,39-102-1759 0 0,-66 120 1943 0 0,47-92-171 0 0,-31 70 0 0 0,55-107-1765 0 0,-8 25 1298 0 0,9-27-1529 0 0,0-1 0 0 0,0 1-1 0 0,-1-1 1 0 0,1 1 0 0 0,1-1-1 0 0,-1 0 1 0 0,0 1 0 0 0,0-1-1 0 0,0 1 1 0 0,1-1 0 0 0,-1 1-1 0 0,1-1 1 0 0,-1 0 0 0 0,1 1-1 0 0,-1-1 1 0 0,1 0 0 0 0,0 0-1 0 0,0 1 1 0 0,-1-1 0 0 0,1 0-1 0 0,0 0 1 0 0,0 0 0 0 0,0 0-1 0 0,0 0 1 0 0,1 0 0 0 0,-1 0-1 0 0,0 0 1 0 0,0-1 0 0 0,1 1-1 0 0,1 1 1 0 0,1-1-7 0 0,1 0 1 0 0,-1 0-1 0 0,1 0 0 0 0,-1-1 1 0 0,1 1-1 0 0,8-2 1 0 0,-7 1-2 0 0,25 0 3 0 0,0-2 0 0 0,0-1 0 0 0,-1-1 0 0 0,1-2 0 0 0,-1-1 0 0 0,0-1 0 0 0,56-25 0 0 0,-61 21-3088 0 0,0-1-1 0 0,0-2 1 0 0,29-22 0 0 0,-40 26-412 0 0</inkml:trace>
  <inkml:trace contextRef="#ctx0" brushRef="#br0" timeOffset="1">912 119 528 0 0,'-5'-6'695'0'0,"1"0"612"0"0,0 1 1 0 0,0 0 0 0 0,-1 1 0 0 0,-8-8 0 0 0,11 11-948 0 0,1 0 1 0 0,0 0 0 0 0,-1 0-1 0 0,1 0 1 0 0,-1 1 0 0 0,0-1-1 0 0,1 1 1 0 0,-1-1 0 0 0,0 1 0 0 0,1-1-1 0 0,-1 1 1 0 0,0 0 0 0 0,0 0-1 0 0,1 0 1 0 0,-1 0 0 0 0,0 0-1 0 0,1 0 1 0 0,-1 0 0 0 0,0 1-1 0 0,0-1 1 0 0,1 0 0 0 0,-1 1-1 0 0,-1 0 1 0 0,-5 3 265 0 0,1 1 0 0 0,0 0 0 0 0,0 0 0 0 0,0 0 0 0 0,1 1 0 0 0,-1-1 0 0 0,2 2 0 0 0,-1-1 0 0 0,-8 12 0 0 0,2-1 469 0 0,1 1 0 0 0,-16 36-1 0 0,23-44-874 0 0,0 0-1 0 0,1 0 1 0 0,0 1-1 0 0,1 0 1 0 0,0-1-1 0 0,1 1 1 0 0,0 0-1 0 0,1 0 1 0 0,0 0-1 0 0,0 0 1 0 0,1-1-1 0 0,1 1 1 0 0,0 0-1 0 0,0 0 1 0 0,1-1-1 0 0,0 0 1 0 0,1 1-1 0 0,0-1 1 0 0,1-1-1 0 0,0 1 1 0 0,1-1-1 0 0,0 1 1 0 0,0-1-1 0 0,0-1 1 0 0,2 0-1 0 0,-1 0 1 0 0,1 0-1 0 0,0-1 1 0 0,0 0-1 0 0,16 10 1 0 0,-15-12-301 0 0,-1 1-1 0 0,1-2 1 0 0,0 1-1 0 0,1-2 1 0 0,-1 1 0 0 0,1-1-1 0 0,0 0 1 0 0,0-1-1 0 0,0 0 1 0 0,0-1-1 0 0,0 0 1 0 0,0-1 0 0 0,0 0-1 0 0,0 0 1 0 0,0-1-1 0 0,0 0 1 0 0,0-1 0 0 0,0 0-1 0 0,16-6 1 0 0,-9 1-215 0 0,0 0 1 0 0,-1-1-1 0 0,0-1 0 0 0,-1 0 1 0 0,0-1-1 0 0,0 0 1 0 0,-1-2-1 0 0,-1 1 0 0 0,0-2 1 0 0,16-18-1 0 0,-16 9-7775 0 0,-11 14 4677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5:08.287"/>
    </inkml:context>
    <inkml:brush xml:id="br0">
      <inkml:brushProperty name="width" value="0.05" units="cm"/>
      <inkml:brushProperty name="height" value="0.05" units="cm"/>
      <inkml:brushProperty name="color" value="#008C3A"/>
    </inkml:brush>
  </inkml:definitions>
  <inkml:trace contextRef="#ctx0" brushRef="#br0">26 23 152 0 0,'0'0'548'0'0,"-25"-8"15740"0"0,25 7-15986 0 0,-1 1 1 0 0,1 0-1 0 0,0-1 1 0 0,4-3 3336 0 0,5 1-4597 0 0,-8 3 1129 0 0,26-2 564 0 0,-14 2-436 0 0,7-1 180 0 0,31 1 0 0 0,13-1 4 0 0,-39 0-192 0 0,43 3 0 0 0,-7 1 10 0 0,29 1 172 0 0,134 22 1 0 0,104 42 69 0 0,-219-26-191 0 0,-32-11-102 0 0,-59-25-197 0 0,8 3 71 0 0,0 1 0 0 0,-1 0 0 0 0,25 16-1 0 0,-35-14-23 0 0,0 0 0 0 0,-1 1 0 0 0,0 1 0 0 0,19 25 0 0 0,-8-10 123 0 0,-12-9-21 0 0,-8-4-36 0 0,-3-1-22 0 0,-4-6-81 0 0,-2 7 14 0 0,1 10 15 0 0,-3 6-1 0 0,-4 9-13 0 0,2-9 67 0 0,-18 47 1 0 0,22-68-122 0 0,-1-1 1 0 0,-1 0-1 0 0,0 0 0 0 0,0 0 1 0 0,-1-1-1 0 0,0 0 1 0 0,0 0-1 0 0,-11 9 1 0 0,2-4-2 0 0,0-1 0 0 0,0-1 0 0 0,-2-1 0 0 0,1 0 1 0 0,-1-1-1 0 0,-1-1 0 0 0,0 0 0 0 0,0-2 1 0 0,-37 10-1 0 0,31-11-11 0 0,-36 15 1 0 0,-12 2 17 0 0,5-7 8 0 0,-1 0-28 0 0,23-4-9 0 0,1 2 2 0 0,16-3 2 0 0,-42 11-1 0 0,45-15 0 0 0,-26 12 0 0 0,5 0 22 0 0,1 2 0 0 0,1 2-1 0 0,-71 49 1 0 0,81-46 68 0 0,2 2-1 0 0,-53 58 1 0 0,73-70 99 0 0,2 1 0 0 0,0 0 1 0 0,-17 36-1 0 0,24-45-135 0 0,-4 10 92 0 0,1 1 0 0 0,-6 22 0 0 0,12-36-106 0 0,0-1 1 0 0,1 1 0 0 0,0 0 0 0 0,0-1-1 0 0,0 1 1 0 0,0 0 0 0 0,1-1 0 0 0,0 1 0 0 0,0-1-1 0 0,0 1 1 0 0,1-1 0 0 0,-1 1 0 0 0,1-1 0 0 0,0 0-1 0 0,0 0 1 0 0,1 0 0 0 0,-1 0 0 0 0,1 0-1 0 0,4 5 1 0 0,7 7 130 0 0,1 0 1 0 0,28 24-1 0 0,-42-40-174 0 0,13 12 10 0 0,1-1 0 0 0,0-1 0 0 0,1-1 0 0 0,26 12 0 0 0,71 22 48 0 0,-41-16-44 0 0,2-3-15 0 0,0-4 0 0 0,105 16 0 0 0,-120-25 0 0 0,61 11 0 0 0,10 2 0 0 0,-43-7 0 0 0,-1 1 0 0 0,-29-4 0 0 0,-17-1 0 0 0,11 10 0 0 0,-10-4 0 0 0,-28-13 0 0 0,-6-4 0 0 0,0 1 0 0 0,0 0 0 0 0,0 1 0 0 0,-1 0 0 0 0,0 0 0 0 0,11 9 0 0 0,-6-5 0 0 0,-1 1 0 0 0,-1 0 0 0 0,1 1 0 0 0,-2 0 0 0 0,1 1 0 0 0,11 19 0 0 0,-12-18 0 0 0,-4-6 0 0 0,-1 2 0 0 0,0 1 0 0 0,-1 0 0 0 0,0 1 0 0 0,0-1 0 0 0,-2 4 0 0 0,-2 4 0 0 0,0 1 0 0 0,-12 26 0 0 0,10-31 0 0 0,1-1 0 0 0,-6 17 0 0 0,6-20 0 0 0,0 0 0 0 0,-1 0 0 0 0,0 0 0 0 0,-8 15 0 0 0,6-13 0 0 0,-1 0 0 0 0,0 0 0 0 0,0-1 0 0 0,-1 0 0 0 0,0 0 0 0 0,-1 0 0 0 0,0-1 0 0 0,-12 9 0 0 0,-1-2 0 0 0,0-1 0 0 0,-1-1 0 0 0,-35 16 0 0 0,39-21 0 0 0,-5 2 0 0 0,-28 8 0 0 0,-13 5 0 0 0,20-3 0 0 0,-1-3 0 0 0,0-2 0 0 0,-87 18 0 0 0,-31 4 0 0 0,115-26 0 0 0,-16 7 0 0 0,-62 30 0 0 0,69-25 0 0 0,36-14 0 0 0,0 0 0 0 0,0 1 0 0 0,1 1 0 0 0,1 1 0 0 0,0 1 0 0 0,-20 18 0 0 0,23-14 0 0 0,-3 10 0 0 0,8-8 0 0 0,-13 34 0 0 0,15-32 0 0 0,8-14 0 0 0,1 1 0 0 0,-1 0 0 0 0,1 0 0 0 0,1 0 0 0 0,0 0 0 0 0,0 0 0 0 0,3 17 0 0 0,1-16 0 0 0,0 0 0 0 0,1 0 0 0 0,-1 0 0 0 0,2-1 0 0 0,-1 0 0 0 0,2 0 0 0 0,-1-1 0 0 0,1 0 0 0 0,13 13 0 0 0,-8-11 0 0 0,0-1 0 0 0,0-1 0 0 0,1 0 0 0 0,0 0 0 0 0,0-1 0 0 0,21 7 0 0 0,56 16 0 0 0,1-4 0 0 0,1-5 0 0 0,131 15 0 0 0,323 56 0 0 0,-511-83 0 0 0,-1 2 0 0 0,66 30 0 0 0,58 43 0 0 0,-119-62 0 0 0,-34-19 0 0 0,1 1 0 0 0,-1 0 0 0 0,0 0 0 0 0,0 0 0 0 0,-1 0 0 0 0,1 1 0 0 0,-1 0 0 0 0,0 0 0 0 0,6 9 0 0 0,-8-10 0 0 0,2 4 0 0 0,-3-6 0 0 0,0 1 0 0 0,0-1 0 0 0,0 1 0 0 0,0-1 0 0 0,-1 1 0 0 0,0-1 0 0 0,1 1 0 0 0,-1 5 0 0 0,0-8 0 0 0,1 9 0 0 0,0 0 0 0 0,-1 3 0 0 0,0-2 0 0 0,0-1 0 0 0,0 1 0 0 0,0 1 0 0 0,0-2 0 0 0,-1 1 0 0 0,-1 0 0 0 0,0 0 0 0 0,0-1 0 0 0,-6 16 0 0 0,3-10 0 0 0,1-3 0 0 0,0 1 0 0 0,-1-1 0 0 0,0 0 0 0 0,-1-1 0 0 0,-1 0 0 0 0,0 1 0 0 0,0-2 0 0 0,-1 1 0 0 0,0-1 0 0 0,-16 14 0 0 0,3-7 0 0 0,0 0 0 0 0,-2-2 0 0 0,0 0 0 0 0,-36 16 0 0 0,51-26 0 0 0,-49 24 0 0 0,-1-3 0 0 0,-120 37 0 0 0,-39-11 0 0 0,115-31 0 0 0,35-6 0 0 0,-165 44 0 0 0,200-47 0 0 0,1 2 0 0 0,-38 21 0 0 0,56-27 0 0 0,4-2 0 0 0,-1-1 0 0 0,1-1 0 0 0,-20 7 0 0 0,24-10 0 0 0,5-1 0 0 0,0 0 0 0 0,0 0 0 0 0,0 0 0 0 0,0 0 0 0 0,-1 0 0 0 0,1 0 0 0 0,0 0 0 0 0,0 0 0 0 0,0-1 0 0 0,0 1 0 0 0,0 0 0 0 0,0 0 0 0 0,0 0 0 0 0,0 0 0 0 0,0 0 0 0 0,0 0 0 0 0,0-1 0 0 0,0 1 0 0 0,0 0 0 0 0,0 0 0 0 0,0 0 0 0 0,-1 0 0 0 0,1 0 0 0 0,0 0 0 0 0,0-1 0 0 0,1 1 0 0 0,-1 0 0 0 0,0 0 0 0 0,0 0 0 0 0,0 0 0 0 0,0 0 0 0 0,0-1 0 0 0,0 1 0 0 0,0 0 0 0 0,0 0 0 0 0,0 0 0 0 0,0 0 0 0 0,0 0 0 0 0,0 0 0 0 0,0 0 0 0 0,0-1 0 0 0,0 1 0 0 0,1 0 0 0 0,-1 0 0 0 0,0 0 0 0 0,0 0 0 0 0,0 0 0 0 0,0 0 0 0 0,0 0 0 0 0,0 0 0 0 0,1 0 0 0 0,4-8 0 0 0,-5 7 0 0 0,6-4-1027 0 0,1-1 0 0 0,0 1 0 0 0,0 0 0 0 0,13-8 1 0 0,18-11-3731 0 0,19-19 835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08.291"/>
    </inkml:context>
    <inkml:brush xml:id="br0">
      <inkml:brushProperty name="width" value="0.05" units="cm"/>
      <inkml:brushProperty name="height" value="0.05" units="cm"/>
      <inkml:brushProperty name="color" value="#66CC00"/>
    </inkml:brush>
  </inkml:definitions>
  <inkml:trace contextRef="#ctx0" brushRef="#br0">26 2704 264 0 0,'0'0'1317'0'0,"-18"-17"9263"0"0,16 12-9551 0 0,1 1 0 0 0,0-1 1 0 0,0 1-1 0 0,0-1 0 0 0,0-9 0 0 0,4-48 2153 0 0,-1 31-2089 0 0,10-123 1977 0 0,0-53-753 0 0,-3 95-1633 0 0,-2 54-381 0 0,33-282 498 0 0,-29 272-646 0 0,34-167 75 0 0,-35 186-160 0 0,4-67 0 0 0,-10 85-60 0 0,15-52 0 0 0,-3 16-10 0 0,51-192 28 0 0,-47 199-12 0 0,49-134 54 0 0,-66 185-30 0 0,16-38 151 0 0,32-57-1 0 0,-21 56-131 0 0,51-62 0 0 0,-79 108-44 0 0,21-28 147 0 0,1 2 0 0 0,1 0 0 0 0,49-41 0 0 0,-64 62-78 0 0,1 1 1 0 0,-1 0-1 0 0,1 0 0 0 0,1 1 1 0 0,-1 0-1 0 0,23-5 1 0 0,-28 9-62 0 0,1 0 1 0 0,0 0 0 0 0,-1 1 0 0 0,1 0-1 0 0,10 1 1 0 0,13-1 162 0 0,-17 0-166 0 0,1 0 0 0 0,0 1 1 0 0,-1 0-1 0 0,1 1 0 0 0,-1 0 0 0 0,0 2 0 0 0,1-1 0 0 0,-1 2 0 0 0,18 7 0 0 0,-13-4-20 0 0,0 0 0 0 0,0 2 0 0 0,-1 0 0 0 0,0 0 0 0 0,0 2 0 0 0,-1 0 0 0 0,-1 1 0 0 0,0 0 0 0 0,-1 2 0 0 0,18 22 0 0 0,9 15 0 0 0,-3 2 0 0 0,-2 1 0 0 0,37 79 0 0 0,-4 43 0 0 0,-38-91 0 0 0,-13-30 0 0 0,19 108 0 0 0,-20-80 0 0 0,44 305 0 0 0,-7-28 0 0 0,-15-168 0 0 0,-9-56 0 0 0,6 26 0 0 0,-25-120 0 0 0,3-1 0 0 0,17 40 0 0 0,9 14 0 0 0,10 5 0 0 0,-43-83 0 0 0,-3-9 0 0 0,0 0 0 0 0,0 0 0 0 0,1 0 0 0 0,-1-1 0 0 0,12 14 0 0 0,20 23 0 0 0,-28-37 0 0 0,1 0 0 0 0,-1 0 0 0 0,2-1 0 0 0,-1 0 0 0 0,14 7 0 0 0,-16-11 0 0 0,-1 0 0 0 0,1-1 0 0 0,0 1 0 0 0,0-1 0 0 0,0-1 0 0 0,0 0 0 0 0,0 0 0 0 0,0 0 0 0 0,0 0 0 0 0,12-2 0 0 0,-5-1 0 0 0,1 0 0 0 0,-1-1 0 0 0,0-1 0 0 0,0 0 0 0 0,-1-1 0 0 0,1 0 0 0 0,-1-1 0 0 0,0-1 0 0 0,-1 0 0 0 0,0 0 0 0 0,0-2 0 0 0,14-11 0 0 0,13-15 0 0 0,-3-1 0 0 0,35-44 0 0 0,-60 67 0 0 0,11-14 0 0 0,-2 0 0 0 0,-1-2 0 0 0,26-51 0 0 0,32-99 0 0 0,-68 150 0 0 0,-1-1 0 0 0,-1 0 0 0 0,4-49 0 0 0,1 0 0 0 0,-6 35 0 0 0,-2-1 0 0 0,-2-66 0 0 0,-2 77 0 0 0,-6-108 0 0 0,0 50 0 0 0,4 46 0 0 0,-1-4 0 0 0,0 17 0 0 0,1 12 0 0 0,-12-195 0 0 0,11 144 0 0 0,1-32 0 0 0,4 52 0 0 0,0 9 0 0 0,8-56 0 0 0,40-123 0 0 0,-45 208 0 0 0,7-30 0 0 0,2-2 0 0 0,-10 36 0 0 0,-1 0 0 0 0,1 0 0 0 0,1 0 0 0 0,0 1 0 0 0,0 0 0 0 0,10-14 0 0 0,-10 16 0 0 0,-1 0 0 0 0,0 0 0 0 0,1-4 0 0 0,-5 11 0 0 0,14-17 0 0 0,-2 1 0 0 0,1 0 0 0 0,0 1 0 0 0,1 0 0 0 0,1 1 0 0 0,0 0 0 0 0,1 2 0 0 0,33-21 0 0 0,10-8 0 0 0,-56 39 0 0 0,7-6 0 0 0,-1 2 0 0 0,2-1 0 0 0,-1 1 0 0 0,0 0 0 0 0,1 1 0 0 0,0 1 0 0 0,14-5 0 0 0,-5 4 0 0 0,0 1 0 0 0,0 1 0 0 0,28-2 0 0 0,-35 6 0 0 0,0 0 0 0 0,-1 0 0 0 0,0 2 0 0 0,1-1 0 0 0,-1 2 0 0 0,0-1 0 0 0,0 2 0 0 0,0 0 0 0 0,-1 0 0 0 0,0 1 0 0 0,0 0 0 0 0,17 13 0 0 0,2 6 0 0 0,0 1 0 0 0,45 52 0 0 0,-59-59 0 0 0,-2 1 0 0 0,0 0 0 0 0,-1 0 0 0 0,-1 1 0 0 0,17 40 0 0 0,-7-3 0 0 0,14 64 0 0 0,6 92 0 0 0,-14-59 0 0 0,5 66 0 0 0,-23-130 0 0 0,14 137 0 0 0,-9-77 0 0 0,-5-71 0 0 0,5 48 0 0 0,-11-81 0 0 0,16 72 0 0 0,-6-45 0 0 0,28 110 0 0 0,-10-51 0 0 0,-26-109 0 0 0,2-1 0 0 0,10 26 0 0 0,10 28 0 0 0,-16-44 0 0 0,12 28 0 0 0,-5-23 0 0 0,-16-30 0 0 0,1 0 0 0 0,1 0 0 0 0,-2-1 0 0 0,1 0 0 0 0,0 0 0 0 0,0 1 0 0 0,1-2 0 0 0,-1 1 0 0 0,-1-2-236 0 0,-4-9-659 0 0,0 1 0 0 0,0-1 0 0 0,1 0 0 0 0,0 0 0 0 0,0 1 0 0 0,0-1 0 0 0,0 0 0 0 0,2-7 0 0 0,-1-5-1694 0 0,2-23-1164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26.681"/>
    </inkml:context>
    <inkml:brush xml:id="br0">
      <inkml:brushProperty name="width" value="0.05" units="cm"/>
      <inkml:brushProperty name="height" value="0.05" units="cm"/>
      <inkml:brushProperty name="color" value="#66CC00"/>
    </inkml:brush>
  </inkml:definitions>
  <inkml:trace contextRef="#ctx0" brushRef="#br0">1 0 8517 0 0,'0'0'6208'0'0,"5"0"-7656"0"0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30.329"/>
    </inkml:context>
    <inkml:brush xml:id="br0">
      <inkml:brushProperty name="width" value="0.05" units="cm"/>
      <inkml:brushProperty name="height" value="0.05" units="cm"/>
      <inkml:brushProperty name="color" value="#66CC00"/>
    </inkml:brush>
  </inkml:definitions>
  <inkml:trace contextRef="#ctx0" brushRef="#br0">6 2730 116 0 0,'-5'-5'16782'0'0,"5"8"-16349"0"0,0-1 1 0 0,0 1-1 0 0,1-1 0 0 0,-1 0 1 0 0,1 1-1 0 0,0-1 1 0 0,0 0-1 0 0,0 1 1 0 0,0-1-1 0 0,0 0 1 0 0,0 0-1 0 0,1 0 1 0 0,-1 0-1 0 0,1 0 1 0 0,-1 0-1 0 0,1 0 1 0 0,0 0-1 0 0,0-1 1 0 0,0 1-1 0 0,0-1 1 0 0,0 1-1 0 0,0-1 1 0 0,0 0-1 0 0,3 1 1 0 0,13 8 1085 0 0,-17-9-1425 0 0,1 0-1 0 0,-1 0 1 0 0,1 0-1 0 0,0 0 1 0 0,-1 0-1 0 0,1 0 1 0 0,0-1-1 0 0,0 1 1 0 0,-1-1-1 0 0,1 1 1 0 0,0-1-1 0 0,2 1 0 0 0,140-5 1109 0 0,-118 2-928 0 0,0-2 0 0 0,1 0 0 0 0,34-12 0 0 0,-47 11-274 0 0,-1 0 0 0 0,0-1 0 0 0,0-1 0 0 0,-1 0 0 0 0,1-1 0 0 0,-2 0 0 0 0,1-1 0 0 0,-1 0 0 0 0,16-18 0 0 0,-5 2 0 0 0,-1-2 0 0 0,-1 0 0 0 0,16-31 0 0 0,-8 3 0 0 0,42-110 0 0 0,-65 150 0 0 0,3-9 0 0 0,-2 0 0 0 0,-1 0 0 0 0,3-38 0 0 0,-1 9 0 0 0,10-142 0 0 0,-16 170 0 0 0,10-289 0 0 0,-8 218 0 0 0,6-99 0 0 0,2-3 0 0 0,-7 84 0 0 0,-7-237 0 0 0,-4 250 0 0 0,-6-156 0 0 0,18 157 0 0 0,0 24 0 0 0,-4 37 0 0 0,-1 31 0 0 0,0 0 0 0 0,0 1 0 0 0,0 1 0 0 0,0 0 0 0 0,-1-2 0 0 0,1 0 0 0 0,0 8-20 0 0,0 0 0 0 0,0 0 0 0 0,0 0-1 0 0,0 0 1 0 0,0 0 0 0 0,0 0 0 0 0,0 0 0 0 0,0 0 0 0 0,0 0-1 0 0,0-1 1 0 0,0 1 0 0 0,0 0 0 0 0,0 0 0 0 0,0 0 0 0 0,0 0 0 0 0,0 0-1 0 0,0 0 1 0 0,0 0 0 0 0,0 0 0 0 0,0 0 0 0 0,0 0 0 0 0,0 0 0 0 0,0-1-1 0 0,0 1 1 0 0,0 0 0 0 0,0 0 0 0 0,0 0 0 0 0,0 0 0 0 0,0 0-1 0 0,0 0 1 0 0,0 0 0 0 0,0 0 0 0 0,0 0 0 0 0,0 0 0 0 0,-1 0 0 0 0,1 0-1 0 0,0 0 1 0 0,0 0 0 0 0,0 0 0 0 0,0 0 0 0 0,0 0 0 0 0,0-1-1 0 0,0 1 1 0 0,0 0 0 0 0,0 0 0 0 0,0 0 0 0 0,0 0 0 0 0,0 0 0 0 0,0 0-1 0 0,-1 0 1 0 0,1 0 0 0 0,0 0 0 0 0,0 0 0 0 0,0 0 0 0 0,0 0 0 0 0,0 0-1 0 0,0 0 1 0 0,0 0 0 0 0,0 0 0 0 0,0 0 0 0 0,0 0 0 0 0,0 1-1 0 0,0-1 1 0 0,-1 0 0 0 0,1 0 0 0 0,-4 6-3105 0 0,-1 7-3325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0"/>
    </inkml:context>
    <inkml:brush xml:id="br0">
      <inkml:brushProperty name="width" value="0.05" units="cm"/>
      <inkml:brushProperty name="height" value="0.05" units="cm"/>
      <inkml:brushProperty name="color" value="#008C3A"/>
    </inkml:brush>
  </inkml:definitions>
  <inkml:trace contextRef="#ctx0" brushRef="#br0">26 12 32 0 0,'-25'-3'14721'0'0,"253"25"-6782"0"0,-120-19-5700 0 0,137-13 0 0 0,-132-3-909 0 0,-66 6-6800 0 0,-44 6 4297 0 0,9-1-7131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1"/>
    </inkml:context>
    <inkml:brush xml:id="br0">
      <inkml:brushProperty name="width" value="0.05" units="cm"/>
      <inkml:brushProperty name="height" value="0.05" units="cm"/>
      <inkml:brushProperty name="color" value="#008C3A"/>
    </inkml:brush>
  </inkml:definitions>
  <inkml:trace contextRef="#ctx0" brushRef="#br0">21 41 780 0 0,'-21'-35'10592'0'0,"23"34"-10243"0"0,-1 0 0 0 0,1 1-1 0 0,0-1 1 0 0,-1 0 0 0 0,1 1-1 0 0,0-1 1 0 0,0 1 0 0 0,0 0-1 0 0,-1 0 1 0 0,1 0-1 0 0,0 0 1 0 0,0 0 0 0 0,0 0-1 0 0,0 0 1 0 0,-1 0 0 0 0,1 1-1 0 0,2 0 1 0 0,0-1-107 0 0,19 3 820 0 0,149 20 2673 0 0,-134-15-2924 0 0,0 1-1 0 0,52 19 1 0 0,-87-27-769 0 0,-1 0 0 0 0,1 0 0 0 0,0 0 0 0 0,-1 0 1 0 0,0 1-1 0 0,1-1 0 0 0,-1 1 0 0 0,0 0 0 0 0,1-1 0 0 0,-1 1 0 0 0,0 0 1 0 0,0 0-1 0 0,-1 0 0 0 0,1 1 0 0 0,0-1 0 0 0,-1 0 0 0 0,1 1 0 0 0,-1-1 0 0 0,0 1 1 0 0,2 3-1 0 0,-3-2-18 0 0,1 0 0 0 0,-1 0 0 0 0,0 0 1 0 0,0 0-1 0 0,0 0 0 0 0,-1 0 0 0 0,1 0 1 0 0,-1 0-1 0 0,0 0 0 0 0,0 0 0 0 0,0-1 1 0 0,-1 1-1 0 0,-3 6 0 0 0,-10 21 74 0 0,-2-2-1 0 0,-33 44 1 0 0,-49 50 713 0 0,78-98-501 0 0,-83 94 3077 0 0,88-97-2190 0 0,15-22-1322 0 0,1 3-61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2"/>
    </inkml:context>
    <inkml:brush xml:id="br0">
      <inkml:brushProperty name="width" value="0.05" units="cm"/>
      <inkml:brushProperty name="height" value="0.05" units="cm"/>
      <inkml:brushProperty name="color" value="#008C3A"/>
    </inkml:brush>
  </inkml:definitions>
  <inkml:trace contextRef="#ctx0" brushRef="#br0">24 13 560 0 0,'-4'-12'8474'0'0,"1"25"-5549"0"0,0 41-2538 0 0,3-44 817 0 0,-5 69 503 0 0,-3 238 3058 0 0,8-275-4453 0 0,-1-26-1002 0 0,1 0 0 0 0,1 0 0 0 0,5 31 0 0 0,-3-39-2486 0 0,1-2-1569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3"/>
    </inkml:context>
    <inkml:brush xml:id="br0">
      <inkml:brushProperty name="width" value="0.05" units="cm"/>
      <inkml:brushProperty name="height" value="0.05" units="cm"/>
      <inkml:brushProperty name="color" value="#008C3A"/>
    </inkml:brush>
  </inkml:definitions>
  <inkml:trace contextRef="#ctx0" brushRef="#br0">50 18 604 0 0,'-4'-3'532'0'0,"-1"1"656"0"0,0-1 0 0 0,0 1 0 0 0,0 0-1 0 0,0 0 1 0 0,-6-1 0 0 0,10 3-13 0 0,-1 0 513 0 0,-4 4 3435 0 0,9-1-4812 0 0,1 0-1 0 0,0 0 1 0 0,0 0-1 0 0,0-1 1 0 0,0 0-1 0 0,0 0 1 0 0,1 0-1 0 0,-1 0 1 0 0,1-1-1 0 0,4 1 1 0 0,53 8 1086 0 0,-37-6-910 0 0,81 6 791 0 0,1-3-1 0 0,1-6 0 0 0,122-14 0 0 0,-198 10-769 0 0,0-1-1 0 0,0-2 1 0 0,-1-2-1 0 0,35-12 0 0 0,-45 15-1034 0 0,-15 4-3088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4"/>
    </inkml:context>
    <inkml:brush xml:id="br0">
      <inkml:brushProperty name="width" value="0.05" units="cm"/>
      <inkml:brushProperty name="height" value="0.05" units="cm"/>
      <inkml:brushProperty name="color" value="#008C3A"/>
    </inkml:brush>
  </inkml:definitions>
  <inkml:trace contextRef="#ctx0" brushRef="#br0">72 1 7985 0 0,'-11'6'2059'0'0,"0"0"0"0"0,1 1 0 0 0,0 0 0 0 0,0 1 0 0 0,-10 9 782 0 0,20-16-2761 0 0,1-1 1 0 0,-1 1 0 0 0,1 0-1 0 0,-1-1 1 0 0,1 1 0 0 0,-1-1-1 0 0,1 1 1 0 0,0-1 0 0 0,-1 0-1 0 0,1 1 1 0 0,-1-1 0 0 0,1 0-1 0 0,0 1 1 0 0,-1-1 0 0 0,1 0 0 0 0,0 0-1 0 0,0 1 1 0 0,-1-1 0 0 0,1 0-1 0 0,0 0 1 0 0,0 0 0 0 0,1 0-1 0 0,18 2 764 0 0,55-3 550 0 0,0-4 0 0 0,79-15 0 0 0,-91 11-1125 0 0,-19 7-4373 0 0,-16 1-4536 0 0,-17 0 5978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5"/>
    </inkml:context>
    <inkml:brush xml:id="br0">
      <inkml:brushProperty name="width" value="0.05" units="cm"/>
      <inkml:brushProperty name="height" value="0.05" units="cm"/>
      <inkml:brushProperty name="color" value="#008C3A"/>
    </inkml:brush>
  </inkml:definitions>
  <inkml:trace contextRef="#ctx0" brushRef="#br0">117 5 204 0 0,'-3'-1'361'0'0,"1"0"-1"0"0,0 0 1 0 0,0 1 0 0 0,-1-1-1 0 0,1 1 1 0 0,0 0 0 0 0,0 0-1 0 0,-1 0 1 0 0,1 0-1 0 0,0 0 1 0 0,-1 0 0 0 0,1 0-1 0 0,0 1 1 0 0,-1-1 0 0 0,1 1-1 0 0,0 0 1 0 0,0-1 0 0 0,0 1-1 0 0,0 0 1 0 0,0 0-1 0 0,0 1 1 0 0,0-1 0 0 0,0 0-1 0 0,0 1 1 0 0,0-1 0 0 0,0 1-1 0 0,1-1 1 0 0,-1 1 0 0 0,1 0-1 0 0,-1 0 1 0 0,1 0 0 0 0,0 0-1 0 0,-2 4 1 0 0,-4 6 427 0 0,0 1 0 0 0,1 0 0 0 0,1 1 0 0 0,0 0 1 0 0,1 0-1 0 0,0 0 0 0 0,1 0 0 0 0,1 0 0 0 0,0 1 0 0 0,1-1 1 0 0,0 1-1 0 0,3 17 0 0 0,-2-25-557 0 0,2 1-1 0 0,-1-1 1 0 0,1 0 0 0 0,0 0 0 0 0,0 0-1 0 0,1 0 1 0 0,0 0 0 0 0,0-1 0 0 0,1 1-1 0 0,0-1 1 0 0,5 8 0 0 0,-5-10-122 0 0,0 1 0 0 0,1-1 0 0 0,-1 0 0 0 0,1 0 0 0 0,0-1 0 0 0,0 1 0 0 0,1-1 0 0 0,-1 0 0 0 0,1 0 0 0 0,0-1 0 0 0,-1 0 0 0 0,1 0 0 0 0,0 0 0 0 0,12 1 0 0 0,-12-2-66 0 0,0 0 0 0 0,0 0-1 0 0,0-1 1 0 0,0 0 0 0 0,0-1 0 0 0,-1 1 0 0 0,1-1 0 0 0,0 0 0 0 0,0 0 0 0 0,0-1 0 0 0,-1 0 0 0 0,1 0-1 0 0,-1 0 1 0 0,1-1 0 0 0,-1 1 0 0 0,0-1 0 0 0,0-1 0 0 0,0 1 0 0 0,0-1 0 0 0,-1 0 0 0 0,0 0 0 0 0,1 0-1 0 0,-1 0 1 0 0,-1-1 0 0 0,5-5 0 0 0,-2 0-125 0 0,0 0 0 0 0,-1-1 0 0 0,0 1 0 0 0,0-1 0 0 0,-1 0 0 0 0,-1-1 1 0 0,0 1-1 0 0,0-1 0 0 0,-1 1 0 0 0,-1-1 0 0 0,1-19 0 0 0,-3 22-1137 0 0,1-6-1396 0 0,2 4-5119 0 0,-1 4 5047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50.067"/>
    </inkml:context>
    <inkml:brush xml:id="br0">
      <inkml:brushProperty name="width" value="0.05" units="cm"/>
      <inkml:brushProperty name="height" value="0.05" units="cm"/>
    </inkml:brush>
  </inkml:definitions>
  <inkml:trace contextRef="#ctx0" brushRef="#br0">50 116 704 0 0,'-15'1'1580'0'0,"-20"2"12807"0"0,41-5-12554 0 0,32-12 1552 0 0,63-14-1 0 0,-55 17-1759 0 0,49-18 0 0 0,-81 24-2073 0 0,24-11-89 0 0,-36 15-473 0 0,-1 0 0 0 0,1 0 0 0 0,0 0 0 0 0,-1 0 0 0 0,1-1 0 0 0,-1 1 0 0 0,1 0 0 0 0,-1-1 0 0 0,2-2 0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6"/>
    </inkml:context>
    <inkml:brush xml:id="br0">
      <inkml:brushProperty name="width" value="0.05" units="cm"/>
      <inkml:brushProperty name="height" value="0.05" units="cm"/>
      <inkml:brushProperty name="color" value="#008C3A"/>
    </inkml:brush>
  </inkml:definitions>
  <inkml:trace contextRef="#ctx0" brushRef="#br0">13 68 364 0 0,'20'-13'10842'0'0,"-18"16"-10371"0"0,0 0 1 0 0,0-1 0 0 0,0 1-1 0 0,0 0 1 0 0,-1 0-1 0 0,0 0 1 0 0,1 1 0 0 0,-1-1-1 0 0,0 0 1 0 0,0 0 0 0 0,-1 1-1 0 0,1-1 1 0 0,-1 0-1 0 0,1 1 1 0 0,-1-1 0 0 0,-1 5-1 0 0,-4 57 2284 0 0,5-61-2482 0 0,-5 33 2282 0 0,-16 55 1 0 0,21-91-2449 0 0,0 1 0 0 0,-1-1 0 0 0,1 1 0 0 0,-1-1 0 0 0,1 1 0 0 0,-1-1 0 0 0,0 0 0 0 0,1 1 0 0 0,-1-1 0 0 0,0 0 0 0 0,-2 3 0 0 0,3-4-74 0 0,0 0-1 0 0,-1 0 1 0 0,1 0-1 0 0,0 0 1 0 0,0 0-1 0 0,-1 0 1 0 0,1 0-1 0 0,0 0 1 0 0,0 0-1 0 0,-1-1 1 0 0,1 1-1 0 0,0 0 1 0 0,0 0-1 0 0,-1 0 0 0 0,1 0 1 0 0,0 0-1 0 0,0 0 1 0 0,0-1-1 0 0,-1 1 1 0 0,1 0-1 0 0,0 0 1 0 0,0 0-1 0 0,0 0 1 0 0,0-1-1 0 0,-1 1 1 0 0,1 0-1 0 0,0 0 1 0 0,0-1-1 0 0,0 1 1 0 0,0 0-1 0 0,0 0 1 0 0,0 0-1 0 0,0-1 1 0 0,0 1-1 0 0,0 0 1 0 0,0 0-1 0 0,0-1 1 0 0,0 1-1 0 0,-2-6 100 0 0,1 0 0 0 0,0 1 0 0 0,0-1 0 0 0,1 1 0 0 0,0-7 0 0 0,1 0-34 0 0,4-46 194 0 0,-5 53-255 0 0,1 1 0 0 0,0-1 0 0 0,0 1 0 0 0,1-1 0 0 0,-1 1 0 0 0,1 0 0 0 0,0 0 0 0 0,0 0 1 0 0,6-8-1 0 0,-8 12-15 0 0,1-1 0 0 0,0 1 1 0 0,-1 0-1 0 0,1-1 1 0 0,0 1-1 0 0,0-1 1 0 0,0 1-1 0 0,-1 0 1 0 0,1 0-1 0 0,0 0 1 0 0,0-1-1 0 0,0 1 0 0 0,0 0 1 0 0,-1 0-1 0 0,1 0 1 0 0,0 0-1 0 0,0 0 1 0 0,0 1-1 0 0,0-1 1 0 0,-1 0-1 0 0,1 0 1 0 0,0 0-1 0 0,0 1 0 0 0,-1-1 1 0 0,1 0-1 0 0,0 1 1 0 0,0-1-1 0 0,0 1 1 0 0,27 17 309 0 0,-21-13-238 0 0,10 7-74 0 0,140 90 126 0 0,-121-81-127 0 0,1-2 1 0 0,60 22-1 0 0,-70-32-19 0 0,-13-2 0 0 0,1-2 0 0 0,0 0 0 0 0,0-1 0 0 0,1 0 0 0 0,-1-1 0 0 0,1-1 0 0 0,18 0 0 0 0,-33-2 0 0 0,1 0 0 0 0,-1 0 0 0 0,0 0 0 0 0,0-1 0 0 0,1 1 0 0 0,-1-1 0 0 0,0 1 0 0 0,0-1 0 0 0,0 1 0 0 0,1-1 0 0 0,-1 1 0 0 0,0-1 0 0 0,0 0 0 0 0,0 0 0 0 0,0 1 0 0 0,0-1 0 0 0,0 0 0 0 0,-1 0 0 0 0,1 0 0 0 0,0 0 0 0 0,0 0 0 0 0,-1 0 0 0 0,1-1 0 0 0,0 1 0 0 0,-1 0 0 0 0,1 0 0 0 0,-1 0 0 0 0,0-1 0 0 0,1 1 0 0 0,-1 0 0 0 0,0 0 0 0 0,0-1 0 0 0,1 0 0 0 0,-1-7 0 0 0,0 1 0 0 0,0-1 0 0 0,-1 1 0 0 0,-2-11 0 0 0,1 5 0 0 0,-2-22-56 0 0,-2 1-1 0 0,-2 0 1 0 0,-1 1-1 0 0,-2-1 1 0 0,-1 2-1 0 0,-22-43 1 0 0,20 43-1765 0 0,14 30-890 0 0,0 3 2657 0 0,0-1 0 0 0,0 1 1 0 0,0 0-1 0 0,0 0 1 0 0,0 0-1 0 0,0 0 1 0 0,0-1-1 0 0,0 1 1 0 0,0 0-1 0 0,0 0 0 0 0,0 0 1 0 0,0 0-1 0 0,0-1 1 0 0,0 1-1 0 0,0 0 1 0 0,1 0-1 0 0,-1 0 1 0 0,0 0-1 0 0,0-1 0 0 0,0 1 1 0 0,0 0-1 0 0,0 0 1 0 0,0 0-1 0 0,0 0 1 0 0,0 0-1 0 0,1-1 1 0 0,-1 1-1 0 0,0 0 0 0 0,0 0 1 0 0,0 0-1 0 0,0 0 1 0 0,0 0-1 0 0,1 0 1 0 0,-1 0-1 0 0,0 0 1 0 0,0 0-1 0 0,0 0 0 0 0,0 0 1 0 0,1 0-1 0 0,-1-1 1 0 0,0 1-1 0 0,0 0 1 0 0,0 0-1 0 0,0 0 1 0 0,1 0-1 0 0,-1 0 1 0 0,0 1-1 0 0,59 22-9829 0 0,-38-17 7246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7"/>
    </inkml:context>
    <inkml:brush xml:id="br0">
      <inkml:brushProperty name="width" value="0.05" units="cm"/>
      <inkml:brushProperty name="height" value="0.05" units="cm"/>
      <inkml:brushProperty name="color" value="#008C3A"/>
    </inkml:brush>
  </inkml:definitions>
  <inkml:trace contextRef="#ctx0" brushRef="#br0">363 19 548 0 0,'-20'-12'5746'0'0,"6"9"-4173"0"0,1 1-1 0 0,-1 1 1 0 0,0 1 0 0 0,0 0-1 0 0,0 0 1 0 0,-21 4 0 0 0,19-1-811 0 0,1 0 0 0 0,-1 1 0 0 0,0 1 1 0 0,1 1-1 0 0,0 0 0 0 0,0 0 0 0 0,1 2 1 0 0,0 0-1 0 0,-17 12 0 0 0,25-15-338 0 0,0 0 0 0 0,0 0 0 0 0,1 0 1 0 0,-1 1-1 0 0,1 0 0 0 0,1 0 0 0 0,-8 13 0 0 0,11-17-273 0 0,-1 0 0 0 0,1 1 0 0 0,1-1-1 0 0,-1 1 1 0 0,0 0 0 0 0,1-1 0 0 0,-1 1 0 0 0,1-1-1 0 0,0 1 1 0 0,-1 0 0 0 0,1-1 0 0 0,1 1 0 0 0,-1 0 0 0 0,0-1-1 0 0,1 1 1 0 0,-1 0 0 0 0,1-1 0 0 0,0 1 0 0 0,0-1 0 0 0,0 1-1 0 0,0-1 1 0 0,0 0 0 0 0,0 1 0 0 0,1-1 0 0 0,-1 0-1 0 0,4 4 1 0 0,4 3-122 0 0,0 0 0 0 0,1-1 0 0 0,0 0 0 0 0,0 0 0 0 0,1-1 0 0 0,0-1 0 0 0,0 0 0 0 0,1 0 0 0 0,-1-1 0 0 0,1 0 0 0 0,0-1 0 0 0,24 5 0 0 0,-17-6-29 0 0,1 0 0 0 0,0 0 0 0 0,0-2 0 0 0,0-1 0 0 0,0 0 0 0 0,0-1 0 0 0,33-7 0 0 0,-45 5 0 0 0,0 0 0 0 0,0 0 0 0 0,-1 0 0 0 0,1-1 0 0 0,-1 0 0 0 0,0-1 0 0 0,0 1 0 0 0,0-2 0 0 0,9-7 0 0 0,-7 5 0 0 0,1 0 0 0 0,0 1 0 0 0,15-9 0 0 0,-23 16-20 0 0,0-1 1 0 0,0 0-1 0 0,0 1 1 0 0,0-1-1 0 0,0 1 0 0 0,0 0 1 0 0,1 0-1 0 0,-1 0 1 0 0,0 0-1 0 0,0 0 0 0 0,0 0 1 0 0,1 0-1 0 0,-1 1 1 0 0,0-1-1 0 0,0 1 0 0 0,0 0 1 0 0,0 0-1 0 0,0-1 1 0 0,0 1-1 0 0,2 2 0 0 0,7 3-389 0 0,0 2-1 0 0,14 11 0 0 0,13 8-1373 0 0,-3-13-6711 0 0,-16-11 4919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8"/>
    </inkml:context>
    <inkml:brush xml:id="br0">
      <inkml:brushProperty name="width" value="0.05" units="cm"/>
      <inkml:brushProperty name="height" value="0.05" units="cm"/>
      <inkml:brushProperty name="color" value="#008C3A"/>
    </inkml:brush>
  </inkml:definitions>
  <inkml:trace contextRef="#ctx0" brushRef="#br0">171 337 8577 0 0,'-45'-93'8129'0'0,"-73"-116"4202"0"0,118 208-12220 0 0,-1 1 1 0 0,0-1-1 0 0,1 0 1 0 0,-1 0-1 0 0,0 0 1 0 0,1 0-1 0 0,-1 1 1 0 0,1-1-1 0 0,-1 0 1 0 0,1 0-1 0 0,0 0 1 0 0,-1 0-1 0 0,1 0 1 0 0,0 0-1 0 0,0 0 1 0 0,0 0-1 0 0,0 0 1 0 0,0-1-1 0 0,0 1 1 0 0,0 0-1 0 0,0 0 1 0 0,0 0-1 0 0,0 0 1 0 0,1 0-1 0 0,-1 0 1 0 0,0 0-1 0 0,1-1 1 0 0,0 1-73 0 0,1 0 1 0 0,-1 1 0 0 0,0-1-1 0 0,1 0 1 0 0,-1 1 0 0 0,0-1-1 0 0,1 1 1 0 0,-1 0 0 0 0,0-1-1 0 0,1 1 1 0 0,-1 0 0 0 0,1 0-1 0 0,-1 0 1 0 0,1 0 0 0 0,-1 0-1 0 0,3 1 1 0 0,12 1-403 0 0,-1 1 0 0 0,25 9-1 0 0,-36-11 367 0 0,53 20-3101 0 0,105 56 1 0 0,-61-26-4328 0 0,-60-33 4320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29"/>
    </inkml:context>
    <inkml:brush xml:id="br0">
      <inkml:brushProperty name="width" value="0.05" units="cm"/>
      <inkml:brushProperty name="height" value="0.05" units="cm"/>
      <inkml:brushProperty name="color" value="#008C3A"/>
    </inkml:brush>
  </inkml:definitions>
  <inkml:trace contextRef="#ctx0" brushRef="#br0">415 108 64 0 0,'-32'-9'6241'0'0,"-52"-6"0"0"0,64 13-4452 0 0,0 1 1 0 0,-1 0 0 0 0,1 2-1 0 0,-22 2 1 0 0,32-1-1191 0 0,0 0 1 0 0,1 0-1 0 0,-1 1 0 0 0,0 0 1 0 0,1 0-1 0 0,0 1 1 0 0,-1 1-1 0 0,2 0 1 0 0,-13 8-1 0 0,15-8-344 0 0,0 0-1 0 0,0 0 1 0 0,0 1 0 0 0,1 0-1 0 0,0 1 1 0 0,0-1-1 0 0,1 1 1 0 0,0-1 0 0 0,0 1-1 0 0,0 1 1 0 0,1-1 0 0 0,0 0-1 0 0,-2 11 1 0 0,4-15-170 0 0,0 0 0 0 0,1 0 0 0 0,-1 0 0 0 0,1-1 1 0 0,0 1-1 0 0,0 0 0 0 0,0 0 0 0 0,0 0 0 0 0,0 0 0 0 0,1 0 0 0 0,-1 0 1 0 0,1 0-1 0 0,0 0 0 0 0,0-1 0 0 0,0 1 0 0 0,0 0 0 0 0,2 2 0 0 0,-1-1-51 0 0,1 0-1 0 0,0-1 0 0 0,0 1 0 0 0,0-1 0 0 0,1 0 1 0 0,-1 1-1 0 0,1-2 0 0 0,0 1 0 0 0,-1 0 1 0 0,6 1-1 0 0,2 2-136 0 0,0-1 0 0 0,0-1 0 0 0,1 0 0 0 0,-1-1 0 0 0,1 0 0 0 0,0 0 1 0 0,18 0-1 0 0,-22-2-126 0 0,0-1 0 0 0,0 0-1 0 0,-1 0 1 0 0,1-1 0 0 0,0 0 0 0 0,-1-1 0 0 0,1 1 0 0 0,-1-1 0 0 0,1-1 0 0 0,-1 1 0 0 0,7-5 0 0 0,-10 5 164 0 0,0-1-1 0 0,0 1 1 0 0,-1-1 0 0 0,1 0 0 0 0,-1 0-1 0 0,0-1 1 0 0,0 1 0 0 0,0-1-1 0 0,0 1 1 0 0,0-1 0 0 0,-1 0 0 0 0,0 0-1 0 0,0 0 1 0 0,0 0 0 0 0,0-1-1 0 0,0 1 1 0 0,-1 0 0 0 0,0-1 0 0 0,1-8-1 0 0,-1 4 91 0 0,0 0-1 0 0,-1 0 1 0 0,0 0-1 0 0,-1 0 1 0 0,0 0-1 0 0,-1 0 1 0 0,1 0-1 0 0,-2 0 1 0 0,1 0-1 0 0,-1 1 1 0 0,-1-1-1 0 0,1 1 1 0 0,-1 0-1 0 0,-1 0 0 0 0,0 0 1 0 0,-5-7-1 0 0,3 6-166 0 0,-1 1 0 0 0,1-1 0 0 0,-2 1 0 0 0,1 1 0 0 0,-1-1 0 0 0,0 2 0 0 0,0-1-1 0 0,-1 1 1 0 0,0 0 0 0 0,0 1 0 0 0,0 1 0 0 0,-16-6 0 0 0,18 8-114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0"/>
    </inkml:context>
    <inkml:brush xml:id="br0">
      <inkml:brushProperty name="width" value="0.05" units="cm"/>
      <inkml:brushProperty name="height" value="0.05" units="cm"/>
      <inkml:brushProperty name="color" value="#008C3A"/>
    </inkml:brush>
  </inkml:definitions>
  <inkml:trace contextRef="#ctx0" brushRef="#br0">78 124 9025 0 0,'11'-8'7240'0'0,"-9"7"-6433"0"0,0-1 0 0 0,-1 1 0 0 0,1 0 0 0 0,0 0 0 0 0,0 0 0 0 0,0 0 0 0 0,0 0 1 0 0,-1 0-1 0 0,1 0 0 0 0,4 0 0 0 0,-6 1-750 0 0,1 0 1 0 0,-1 0 0 0 0,1 0-1 0 0,-1 1 1 0 0,0-1-1 0 0,1 0 1 0 0,-1 0-1 0 0,0 1 1 0 0,1-1-1 0 0,-1 0 1 0 0,1 1-1 0 0,-1-1 1 0 0,0 0-1 0 0,0 1 1 0 0,1-1-1 0 0,-1 0 1 0 0,0 1 0 0 0,0-1-1 0 0,1 1 1 0 0,-1-1-1 0 0,0 0 1 0 0,0 1-1 0 0,0-1 1 0 0,0 1-1 0 0,0-1 1 0 0,1 1-1 0 0,-1-1 1 0 0,0 0-1 0 0,0 1 1 0 0,0-1-1 0 0,0 1 1 0 0,0-1-1 0 0,-1 2 1 0 0,0 14 703 0 0,1-15-706 0 0,-2 11 232 0 0,-1-1-1 0 0,0 1 1 0 0,-1-1-1 0 0,0 0 0 0 0,-1 0 1 0 0,0 0-1 0 0,-1 0 1 0 0,0-1-1 0 0,-1 0 0 0 0,0 0 1 0 0,0-1-1 0 0,-1 0 1 0 0,0 0-1 0 0,-17 13 1 0 0,24-22-226 0 0,1 1-42 0 0,0-1 0 0 0,-1 0 0 0 0,1 0 0 0 0,0 1 0 0 0,-1-1 0 0 0,1 0 0 0 0,0 0 0 0 0,-1 1 0 0 0,1-1 0 0 0,-1 0 0 0 0,1 0 0 0 0,0 0 0 0 0,-1 0-1 0 0,1 1 1 0 0,-1-1 0 0 0,1 0 0 0 0,-1 0 0 0 0,1 0 0 0 0,0 0 0 0 0,-1 0 0 0 0,1 0 0 0 0,-1 0 0 0 0,1 0 0 0 0,-1-1 0 0 0,0 1 0 0 0,1 0-19 0 0,-1-1 0 0 0,1 1 0 0 0,-1-1 0 0 0,0 0 0 0 0,1 1 0 0 0,-1-1 0 0 0,1 0 0 0 0,0 1 0 0 0,-1-1 0 0 0,1 0 0 0 0,0 1 0 0 0,-1-1 0 0 0,1 0 0 0 0,0 0 0 0 0,0 1 0 0 0,-1-1 0 0 0,1 0 0 0 0,0 0 0 0 0,0 0 0 0 0,0 1 0 0 0,0-1 0 0 0,0 0 1 0 0,0 0-1 0 0,0 0 0 0 0,1 1 0 0 0,-1-1 0 0 0,0 0 0 0 0,0 0 0 0 0,1 1 0 0 0,-1-1 0 0 0,0 0 0 0 0,1 1 0 0 0,-1-1 0 0 0,0 0 0 0 0,1 1 0 0 0,-1-1 0 0 0,2 0 0 0 0,-1-1 0 0 0,1-2 0 0 0,0 1 0 0 0,1-1 0 0 0,0 1 0 0 0,0 0 0 0 0,0 0 0 0 0,0 0 0 0 0,0 0 0 0 0,0 0 0 0 0,1 1 0 0 0,0 0 0 0 0,-1-1 0 0 0,1 1 0 0 0,0 1 0 0 0,0-1 0 0 0,0 0 0 0 0,0 1 0 0 0,0 0 0 0 0,0 0 0 0 0,0 0 0 0 0,1 1 0 0 0,-1-1 0 0 0,0 1 0 0 0,1 0 0 0 0,-1 0 0 0 0,0 1 0 0 0,0-1 0 0 0,5 2 0 0 0,9 1 0 0 0,0 2 0 0 0,0 0 0 0 0,0 1 0 0 0,30 15 0 0 0,68 38-44 0 0,37 16-124 0 0,-128-64 117 0 0,1-2 0 0 0,1-1 0 0 0,-1-1 0 0 0,33 5 0 0 0,-55-12-51 0 0,1 1-1 0 0,-1-1 1 0 0,0 0 0 0 0,1 0-1 0 0,-1 0 1 0 0,0 0-1 0 0,0-1 1 0 0,1 0-1 0 0,-1 0 1 0 0,0 0-1 0 0,4-2 1 0 0,-6 2 82 0 0,0 0 0 0 0,0 0-1 0 0,0-1 1 0 0,0 1 0 0 0,0-1 0 0 0,-1 1 0 0 0,1-1 0 0 0,0 0 0 0 0,-1 1-1 0 0,0-1 1 0 0,1 0 0 0 0,-1 0 0 0 0,0 0 0 0 0,0 0 0 0 0,0-1-1 0 0,0 1 1 0 0,0 0 0 0 0,-1 0 0 0 0,1 0 0 0 0,-1-1 0 0 0,1-2-1 0 0,2-25-26 0 0,-1 0-1 0 0,-2 0 0 0 0,-1 0 0 0 0,-1 0 1 0 0,-2 0-1 0 0,-1 1 0 0 0,-9-31 0 0 0,10 48-327 0 0,0-1 0 0 0,-1 2-1 0 0,0-1 1 0 0,-13-20-1 0 0,2 8-2903 0 0,-1 1-3970 0 0,11 16 4190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1"/>
    </inkml:context>
    <inkml:brush xml:id="br0">
      <inkml:brushProperty name="width" value="0.05" units="cm"/>
      <inkml:brushProperty name="height" value="0.05" units="cm"/>
      <inkml:brushProperty name="color" value="#008C3A"/>
    </inkml:brush>
  </inkml:definitions>
  <inkml:trace contextRef="#ctx0" brushRef="#br0">397 185 564 0 0,'-2'2'3040'0'0,"-39"51"4360"0"0,-45 87 711 0 0,86-138-7976 0 0,-7 9 1201 0 0,1 1 0 0 0,0 0 0 0 0,-5 16 0 0 0,19-47 2271 0 0,16-42-3189 0 0,-8 4-68 0 0,-3 0 0 0 0,-2-1 0 0 0,-2 0 0 0 0,0-77 0 0 0,-6 139 19 0 0,6 13-272 0 0,9 26-75 0 0,-17-41-4 0 0,16 39 37 0 0,3-1 0 0 0,1 0 0 0 0,35 48 1 0 0,-37-63-342 0 0,0-1 1 0 0,2 0-1 0 0,1-2 1 0 0,0-1-1 0 0,42 30 1 0 0,-35-29-104 0 0,15 9-2548 0 0,-40-29 1774 0 0,-22-17 1018 0 0,11 9 131 0 0,-1 0 0 0 0,-1 1 0 0 0,1 1 1 0 0,-1-1-1 0 0,1 1 0 0 0,-1 1 0 0 0,-10-3 0 0 0,-64-13 105 0 0,79 19-85 0 0,-64-11 212 0 0,-87-3-1 0 0,112 14-127 0 0,0 0-1 0 0,0 3 0 0 0,-50 10 1 0 0,86-12-152 0 0,-38 10-440 0 0,42-10 325 0 0,0 0 0 0 0,0 0 0 0 0,1 0 0 0 0,-1 0 0 0 0,0 1 0 0 0,1-1 0 0 0,-1 1 0 0 0,1 0 1 0 0,-1-1-1 0 0,1 1 0 0 0,-4 4 0 0 0,5-5 67 0 0,1 0 1 0 0,0-1 0 0 0,0 1-1 0 0,-1-1 1 0 0,1 1 0 0 0,0 0-1 0 0,0-1 1 0 0,-1 1 0 0 0,1 0-1 0 0,0-1 1 0 0,0 1 0 0 0,0 0-1 0 0,0-1 1 0 0,0 1 0 0 0,0 0-1 0 0,0-1 1 0 0,0 1 0 0 0,1-1 0 0 0,-1 1-1 0 0,0 0 1 0 0,0-1 0 0 0,0 1-1 0 0,1 0 1 0 0,-1-1 0 0 0,0 1-1 0 0,1-1 1 0 0,-1 1 0 0 0,0-1-1 0 0,1 1 1 0 0,-1-1 0 0 0,1 1-1 0 0,-1-1 1 0 0,1 1 0 0 0,-1-1-1 0 0,1 1 1 0 0,-1-1 0 0 0,2 1-1 0 0,22 11-4477 0 0,-2-6 2169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2"/>
    </inkml:context>
    <inkml:brush xml:id="br0">
      <inkml:brushProperty name="width" value="0.05" units="cm"/>
      <inkml:brushProperty name="height" value="0.05" units="cm"/>
      <inkml:brushProperty name="color" value="#008C3A"/>
    </inkml:brush>
  </inkml:definitions>
  <inkml:trace contextRef="#ctx0" brushRef="#br0">95 620 6765 0 0,'-14'5'17627'0'0,"16"-7"-16969"0"0,9-14-199 0 0,-1 1 0 0 0,0-1 0 0 0,-1-1 0 0 0,-1 1 0 0 0,0-2 0 0 0,-2 1 0 0 0,0-1 0 0 0,-1 0 0 0 0,0 0-1 0 0,3-37 1 0 0,-5 28-335 0 0,-2 0 1 0 0,-1-1-1 0 0,-1 1 0 0 0,-1 0 0 0 0,-2 0 0 0 0,-13-53 0 0 0,13 67-96 0 0,-1 0 0 0 0,-1 0 0 0 0,0 0 0 0 0,-14-20 0 0 0,15 26-31 0 0,0-1 0 0 0,-1 1 0 0 0,0 0 1 0 0,0 0-1 0 0,-1 1 0 0 0,1 0 0 0 0,-1 0 0 0 0,-11-6 1 0 0,18 12 10 0 0,-1-1 1 0 0,0 1-1 0 0,0-1 0 0 0,0 1 1 0 0,0-1-1 0 0,0 1 1 0 0,0 0-1 0 0,0-1 1 0 0,0 1-1 0 0,0 0 1 0 0,0 0-1 0 0,0 0 1 0 0,0 0-1 0 0,0 0 1 0 0,0 0-1 0 0,0 0 1 0 0,0 0-1 0 0,0 0 1 0 0,0 1-1 0 0,0-1 1 0 0,0 0-1 0 0,0 1 1 0 0,0-1-1 0 0,0 1 1 0 0,1-1-1 0 0,-1 1 1 0 0,0-1-1 0 0,0 1 1 0 0,0-1-1 0 0,1 1 1 0 0,-1 0-1 0 0,0-1 1 0 0,0 1-1 0 0,1 0 1 0 0,-1 0-1 0 0,1 0 1 0 0,-1 0-1 0 0,1-1 1 0 0,-1 1-1 0 0,1 0 1 0 0,-1 0-1 0 0,1 0 1 0 0,-1 2-1 0 0,0 1 59 0 0,0 0 0 0 0,0 0 0 0 0,0 0 0 0 0,1 0 0 0 0,-1 0 0 0 0,1 0 0 0 0,0 0 0 0 0,0 0 0 0 0,0 0 0 0 0,1 5 0 0 0,3 4-16 0 0,0-1 0 0 0,1 1 0 0 0,0-1 0 0 0,0 0 0 0 0,2 0 0 0 0,-1-1 0 0 0,1 0 0 0 0,1 0 0 0 0,0-1 0 0 0,1 0 0 0 0,18 17 0 0 0,-20-21-186 0 0,0 0 0 0 0,0 0-1 0 0,1-1 1 0 0,0 0 0 0 0,0-1 0 0 0,1 1 0 0 0,-1-1 0 0 0,1-1-1 0 0,0 0 1 0 0,0 0 0 0 0,0-1 0 0 0,0 0 0 0 0,0 0-1 0 0,1-1 1 0 0,-1-1 0 0 0,0 1 0 0 0,16-3 0 0 0,-20 1 39 0 0,0 0 0 0 0,0 0 1 0 0,0-1-1 0 0,0 1 0 0 0,0-2 1 0 0,0 1-1 0 0,0 0 1 0 0,-1-1-1 0 0,1 0 0 0 0,-1 0 1 0 0,0 0-1 0 0,0 0 0 0 0,0-1 1 0 0,6-7-1 0 0,3-4-64 0 0,-2-1-1 0 0,17-30 1 0 0,-6 8 98 0 0,-15 27 486 0 0,0 0 1 0 0,11-24 2577 0 0,-18 64-2914 0 0,2-1 0 0 0,1 1 0 0 0,1 0 0 0 0,12 41 0 0 0,-12-55-80 0 0,1-1 0 0 0,1 1 1 0 0,0-1-1 0 0,1 0 0 0 0,0 0 1 0 0,1-1-1 0 0,1 0 0 0 0,0-1 1 0 0,21 23-1 0 0,-23-30-682 0 0,0 1-1 0 0,1-2 1 0 0,0 1 0 0 0,0-1-1 0 0,0 0 1 0 0,0-1 0 0 0,0 0-1 0 0,1 0 1 0 0,-1-1-1 0 0,1 0 1 0 0,0 0 0 0 0,0-1-1 0 0,0 0 1 0 0,-1-1 0 0 0,1 0-1 0 0,0 0 1 0 0,17-3 0 0 0,9-5-2861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3"/>
    </inkml:context>
    <inkml:brush xml:id="br0">
      <inkml:brushProperty name="width" value="0.05" units="cm"/>
      <inkml:brushProperty name="height" value="0.05" units="cm"/>
      <inkml:brushProperty name="color" value="#008C3A"/>
    </inkml:brush>
  </inkml:definitions>
  <inkml:trace contextRef="#ctx0" brushRef="#br0">234 523 1224 0 0,'-1'-11'11137'0'0,"-7"23"-5019"0"0,5-2-6685 0 0,0 8 2768 0 0,1 0-1 0 0,1 0 0 0 0,2 31 0 0 0,0-42-2240 0 0,0 0 0 0 0,1 0 0 0 0,-1 0 0 0 0,1 0 0 0 0,4 9 0 0 0,-4-13-512 0 0,-1 0 1 0 0,1 0-1 0 0,0 0 1 0 0,0 0 0 0 0,0 0-1 0 0,1 0 1 0 0,-1 0-1 0 0,1-1 1 0 0,0 1 0 0 0,-1-1-1 0 0,5 3 1 0 0,2 0-2760 0 0,0-4 475 0 0</inkml:trace>
  <inkml:trace contextRef="#ctx0" brushRef="#br0" timeOffset="1">278 468 160 0 0,'-21'-61'1585'0'0,"-40"-80"0"0"0,46 111 424 0 0,-2 1 0 0 0,-1 1 0 0 0,-1 0 0 0 0,-35-38 0 0 0,33 45-96 0 0,11 13-410 0 0,1-1 1 0 0,1-1-1 0 0,0 0 0 0 0,-8-11 1 0 0,16 21-1451 0 0,0 0 0 0 0,0 0 0 0 0,0 0 0 0 0,0 0 0 0 0,0 0 0 0 0,0 0 0 0 0,0-1 0 0 0,0 1-1 0 0,0 0 1 0 0,-1 0 0 0 0,1 0 0 0 0,0 0 0 0 0,0 0 0 0 0,0 0 0 0 0,0-1 0 0 0,0 1 0 0 0,0 0 0 0 0,0 0 0 0 0,0 0 0 0 0,0 0 0 0 0,0 0 0 0 0,0 0 0 0 0,0-1 0 0 0,0 1 0 0 0,0 0 0 0 0,0 0 0 0 0,0 0 0 0 0,0 0 0 0 0,0 0 0 0 0,0-1 0 0 0,1 1 0 0 0,-1 0 0 0 0,0 0 0 0 0,0 0 0 0 0,0 0 0 0 0,0 0 0 0 0,0 0 0 0 0,0 0 0 0 0,0-1 0 0 0,0 1-1 0 0,0 0 1 0 0,1 0 0 0 0,-1 0 0 0 0,0 0 0 0 0,0 0 0 0 0,0 0 0 0 0,0 0 0 0 0,0 0 0 0 0,0 0 0 0 0,0 0 0 0 0,1 0 0 0 0,-1 0 0 0 0,0 0 0 0 0,0 0 0 0 0,0 0 0 0 0,0 0 0 0 0,0 0 0 0 0,1 0 0 0 0,13 2 444 0 0,16 10-1408 0 0,21 18-861 0 0,23 22-5329 0 0,-73-51 6991 0 0,31 21-2722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5"/>
    </inkml:context>
    <inkml:brush xml:id="br0">
      <inkml:brushProperty name="width" value="0.05" units="cm"/>
      <inkml:brushProperty name="height" value="0.05" units="cm"/>
      <inkml:brushProperty name="color" value="#008C3A"/>
    </inkml:brush>
  </inkml:definitions>
  <inkml:trace contextRef="#ctx0" brushRef="#br0">219 22 476 0 0,'-17'-22'10198'0'0,"12"23"-9502"0"0,0 0-1 0 0,-1 0 0 0 0,1 0 0 0 0,0 1 1 0 0,0 0-1 0 0,0 0 0 0 0,0 0 0 0 0,1 0 1 0 0,-1 1-1 0 0,0-1 0 0 0,-6 7 1 0 0,-45 39 2541 0 0,56-47-3203 0 0,-10 8 664 0 0,1 0 0 0 0,0 1 0 0 0,0 0 0 0 0,2 1 0 0 0,-14 22-1 0 0,19-29-498 0 0,-1 1-1 0 0,2-1 0 0 0,-1 1 1 0 0,0 0-1 0 0,1 0 0 0 0,0-1 0 0 0,0 1 1 0 0,1 0-1 0 0,-1 0 0 0 0,1 0 1 0 0,0 0-1 0 0,0 0 0 0 0,1 0 0 0 0,-1 0 1 0 0,1 0-1 0 0,0 0 0 0 0,0-1 1 0 0,1 1-1 0 0,2 6 0 0 0,2-1-30 0 0,0 0 0 0 0,1 0 0 0 0,0 0 1 0 0,1-1-1 0 0,0 0 0 0 0,0 0 0 0 0,1-1 0 0 0,0 0 0 0 0,0-1 0 0 0,1 0 0 0 0,0 0 0 0 0,0-1 0 0 0,21 9 1 0 0,-13-8-543 0 0,-1 0 0 0 0,1-1 1 0 0,0-1-1 0 0,1 0 1 0 0,-1-2-1 0 0,1 0 1 0 0,0-1-1 0 0,22 0 0 0 0,-26-3-486 0 0,-1-1-1 0 0,0 0 0 0 0,1 0 1 0 0,-1-2-1 0 0,0 1 0 0 0,-1-2 0 0 0,16-6 1 0 0,18-16-7194 0 0,-34 18 5569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6"/>
    </inkml:context>
    <inkml:brush xml:id="br0">
      <inkml:brushProperty name="width" value="0.05" units="cm"/>
      <inkml:brushProperty name="height" value="0.05" units="cm"/>
      <inkml:brushProperty name="color" value="#008C3A"/>
    </inkml:brush>
  </inkml:definitions>
  <inkml:trace contextRef="#ctx0" brushRef="#br0">72 39 388 0 0,'-26'-3'1916'0'0,"-2"-1"2429"0"0,11 4 4491 0 0,112-14-1104 0 0,-28 9-5138 0 0,5 1-2072 0 0,-25-3-7281 0 0,-43 6 3496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50.391"/>
    </inkml:context>
    <inkml:brush xml:id="br0">
      <inkml:brushProperty name="width" value="0.05" units="cm"/>
      <inkml:brushProperty name="height" value="0.05" units="cm"/>
    </inkml:brush>
  </inkml:definitions>
  <inkml:trace contextRef="#ctx0" brushRef="#br0">106 684 676 0 0,'-31'-4'1218'0'0,"-36"-6"5577"0"0,67 10-6612 0 0,-1 0 0 0 0,1 0 0 0 0,0 0 0 0 0,0 0-1 0 0,-1 0 1 0 0,1 0 0 0 0,0 0 0 0 0,0 0 0 0 0,-1 0 0 0 0,1 0-1 0 0,0 0 1 0 0,0 0 0 0 0,-3-2 1828 0 0,3 2-1828 0 0,0 0-1 0 0,0-1 1 0 0,0 1 0 0 0,-1 0 0 0 0,1 0 0 0 0,0-1-1 0 0,0 1 1 0 0,0 0 0 0 0,0 0 0 0 0,0-1 0 0 0,0 1-1 0 0,0 0 1 0 0,0-1 0 0 0,0 1 0 0 0,0 0 0 0 0,0 0-1 0 0,0-1 1 0 0,11-9 2390 0 0,22-7-350 0 0,71-22 1652 0 0,42-20-1409 0 0,-118 46-5425 0 0,36-24-1 0 0,-45 24-640 0 0,2-5 516 0 0</inkml:trace>
  <inkml:trace contextRef="#ctx0" brushRef="#br0" timeOffset="1">605 48 640 0 0,'-6'-15'2131'0'0,"5"11"-643"0"0,-1 0 1 0 0,0 0-1 0 0,1 0 0 0 0,-1 0 1 0 0,-5-6-1 0 0,7 10-1316 0 0,-1 0 0 0 0,1 0 0 0 0,-1-1 0 0 0,1 1 0 0 0,-1 0 0 0 0,1 0 0 0 0,0-1 0 0 0,-1 1 0 0 0,1 0 0 0 0,-1 0 0 0 0,1 0 0 0 0,-1 0 0 0 0,1 0 0 0 0,-1 0 0 0 0,1 0 0 0 0,-1 0 0 0 0,1 0 0 0 0,-1 0 0 0 0,1 0 0 0 0,-1 0 0 0 0,1 0 0 0 0,-1 0 0 0 0,1 0 0 0 0,-1 0 0 0 0,1 1 0 0 0,0-1 0 0 0,-1 0 0 0 0,-15 9 2176 0 0,14-8-2004 0 0,-143 96 6580 0 0,5 11-4033 0 0,139-108-2954 0 0,-29 30-646 0 0,20-12-1956 0 0,10-17 2061 0 0,0 0 0 0 0,-1 1-1 0 0,1-1 1 0 0,0 0 0 0 0,0 1 0 0 0,0-1 0 0 0,0 0-1 0 0,0 0 1 0 0,0 1 0 0 0,0-1 0 0 0,1 0-1 0 0,0 3 1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7"/>
    </inkml:context>
    <inkml:brush xml:id="br0">
      <inkml:brushProperty name="width" value="0.05" units="cm"/>
      <inkml:brushProperty name="height" value="0.05" units="cm"/>
      <inkml:brushProperty name="color" value="#008C3A"/>
    </inkml:brush>
  </inkml:definitions>
  <inkml:trace contextRef="#ctx0" brushRef="#br0">209 115 264 0 0,'-88'-35'2767'0'0,"32"15"1387"0"0,2-4 3940 0 0,53 24-7875 0 0,1 0 1 0 0,-1-1-1 0 0,1 1 0 0 0,-1 0 0 0 0,1 0 0 0 0,-1 0 0 0 0,1-1 0 0 0,-1 1 0 0 0,1 0 0 0 0,-1 0 0 0 0,1-1 0 0 0,0 1 0 0 0,-1 0 0 0 0,1-1 0 0 0,-1 1 0 0 0,1-1 0 0 0,0 1 0 0 0,-1-1 0 0 0,1 1 1 0 0,0 0-1 0 0,-1-1 0 0 0,1 1 0 0 0,0-1 0 0 0,0 1 0 0 0,0-1 0 0 0,-1 0 0 0 0,1 1 0 0 0,0-1 0 0 0,0 1 0 0 0,0-2 0 0 0,1 1-45 0 0,-1 1 0 0 0,1-1 0 0 0,0 0 0 0 0,-1 1 1 0 0,1-1-1 0 0,0 0 0 0 0,0 1 0 0 0,0-1 0 0 0,0 1 0 0 0,-1-1 0 0 0,1 1 0 0 0,0 0 0 0 0,0-1 0 0 0,0 1 0 0 0,1-1 1 0 0,44-7 1467 0 0,-44 8-1436 0 0,40-4 480 0 0,0 2 1 0 0,61 6-1 0 0,23 8-3361 0 0,5 0-6176 0 0,-89-10 5895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8"/>
    </inkml:context>
    <inkml:brush xml:id="br0">
      <inkml:brushProperty name="width" value="0.05" units="cm"/>
      <inkml:brushProperty name="height" value="0.05" units="cm"/>
      <inkml:brushProperty name="color" value="#008C3A"/>
    </inkml:brush>
  </inkml:definitions>
  <inkml:trace contextRef="#ctx0" brushRef="#br0">154 119 1040 0 0,'0'1'186'0'0,"0"-1"0"0"0,0 0 0 0 0,0 1 0 0 0,1-1 0 0 0,-1 1 0 0 0,0-1 0 0 0,0 1 1 0 0,0-1-1 0 0,0 1 0 0 0,0-1 0 0 0,0 1 0 0 0,0-1 0 0 0,0 1 0 0 0,0-1 0 0 0,0 1 0 0 0,0-1 0 0 0,0 1 0 0 0,-1-1 0 0 0,1 1 0 0 0,0-1 0 0 0,0 0 0 0 0,0 1 0 0 0,-1-1 0 0 0,1 1 1 0 0,0-1-1 0 0,0 0 0 0 0,-1 1 0 0 0,1-1 0 0 0,0 1 0 0 0,-1-1 0 0 0,-15 19 3086 0 0,11-13-2089 0 0,-10 15 2385 0 0,1 1 0 0 0,-17 37 0 0 0,18-32 252 0 0,-21 30 0 0 0,34-56-3416 0 0,-2 0 54 0 0,2-1-442 0 0,0 0 1 0 0,-1 0 0 0 0,1 0 0 0 0,0 0 0 0 0,0 0-1 0 0,0 1 1 0 0,0-1 0 0 0,0 0 0 0 0,-1 0 0 0 0,1 0-1 0 0,0 0 1 0 0,0 0 0 0 0,0 0 0 0 0,-1 0-1 0 0,1 0 1 0 0,0 0 0 0 0,0 0 0 0 0,0 0 0 0 0,-1 0-1 0 0,1 0 1 0 0,0 0 0 0 0,0 0 0 0 0,0 0 0 0 0,0 0-1 0 0,-1 0 1 0 0,1 0 0 0 0,0 0 0 0 0,0 0 0 0 0,0 0-1 0 0,-1 0 1 0 0,1 0 0 0 0,0 0 0 0 0,0 0 0 0 0,0 0-1 0 0,0 0 1 0 0,-1-1 0 0 0,1 1 0 0 0,0 0 0 0 0,0 0-1 0 0,0 0 1 0 0,0 0 0 0 0,0 0 0 0 0,-1-1 0 0 0,-1-2 21 0 0,1 0 0 0 0,-1-1 0 0 0,1 1 0 0 0,0 0 0 0 0,-1-1 0 0 0,1 0 0 0 0,1 1 0 0 0,-2-7 0 0 0,2 9-30 0 0,0-1-1 0 0,0 1 1 0 0,0-1 0 0 0,0 0 0 0 0,0 1 0 0 0,0-1 0 0 0,0 1 0 0 0,0-1 0 0 0,0 1 0 0 0,1-1 0 0 0,-1 1 0 0 0,1-1 0 0 0,-1 1-1 0 0,1-1 1 0 0,0 1 0 0 0,0-1 0 0 0,-1 1 0 0 0,1 0 0 0 0,0-1 0 0 0,0 1 0 0 0,0 0 0 0 0,1 0 0 0 0,-1 0 0 0 0,2-2 0 0 0,-2 3-6 0 0,1-1 0 0 0,-1 1 0 0 0,0 0 0 0 0,0 0 0 0 0,0 0 0 0 0,0 0 1 0 0,0 0-1 0 0,0 0 0 0 0,0 1 0 0 0,1-1 0 0 0,-1 0 0 0 0,0 0 1 0 0,0 1-1 0 0,0-1 0 0 0,0 1 0 0 0,0-1 0 0 0,0 1 0 0 0,0-1 0 0 0,1 2 1 0 0,18 13 76 0 0,-16-11-46 0 0,42 36 423 0 0,96 65 1 0 0,-126-96-522 0 0,0 0 0 0 0,1 0 1 0 0,0-1-1 0 0,1-1 0 0 0,-1-1 0 0 0,1-1 1 0 0,0 0-1 0 0,1-2 0 0 0,-1 0 0 0 0,31 1 1 0 0,-44-4 9 0 0,0 0 0 0 0,0 0 0 0 0,1-1 0 0 0,-1 1 0 0 0,-1-1 0 0 0,1-1 0 0 0,0 1 0 0 0,0-1 0 0 0,0 0 0 0 0,-1 0 0 0 0,1 0 0 0 0,-1-1 0 0 0,1 1 0 0 0,-1-1 0 0 0,0 0 0 0 0,0 0 0 0 0,0-1 0 0 0,-1 1 0 0 0,5-5 0 0 0,-3 0 8 0 0,0 1 0 0 0,-1-1 0 0 0,0 0 0 0 0,0 0 0 0 0,0 0 0 0 0,-1 0 0 0 0,0-1 0 0 0,-1 1 0 0 0,0-1 0 0 0,1-10 0 0 0,0-2-19 0 0,-1-1-1 0 0,-2 0 0 0 0,0 0 0 0 0,-1 0 0 0 0,-1 0 1 0 0,-6-29-1 0 0,4 35 21 0 0,0 1 0 0 0,-1 0 0 0 0,0 1 0 0 0,-1-1 0 0 0,-1 1 0 0 0,-1 0 0 0 0,0 0 1 0 0,0 1-1 0 0,-18-20 0 0 0,24 31 18 0 0,0-1-1 0 0,0 1 1 0 0,0 1 0 0 0,0-1 0 0 0,-1 0 0 0 0,1 0 0 0 0,-1 1 0 0 0,-4-2 0 0 0,-5 0-6361 0 0,26 18-267 0 0,-2-10 3866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39"/>
    </inkml:context>
    <inkml:brush xml:id="br0">
      <inkml:brushProperty name="width" value="0.05" units="cm"/>
      <inkml:brushProperty name="height" value="0.05" units="cm"/>
      <inkml:brushProperty name="color" value="#008C3A"/>
    </inkml:brush>
  </inkml:definitions>
  <inkml:trace contextRef="#ctx0" brushRef="#br0">0 34 208 0 0,'5'-4'1101'0'0,"1"-1"-1"0"0,-1 1 1 0 0,1 0-1 0 0,0 0 1 0 0,0 1 0 0 0,8-4-1 0 0,-12 7-725 0 0,0-1-1 0 0,0 0 1 0 0,0 1-1 0 0,0 0 1 0 0,1 0-1 0 0,-1-1 1 0 0,0 1-1 0 0,0 0 1 0 0,0 1-1 0 0,0-1 1 0 0,1 0-1 0 0,-1 1 1 0 0,0-1-1 0 0,0 1 1 0 0,0 0-1 0 0,0-1 1 0 0,0 1-1 0 0,0 0 1 0 0,0 0-1 0 0,0 1 1 0 0,-1-1-1 0 0,1 0 1 0 0,0 1-1 0 0,2 2 1 0 0,4 4 357 0 0,0 1 0 0 0,-1 0 0 0 0,0 0 0 0 0,-1 1 0 0 0,0 0 0 0 0,0 0 0 0 0,-1 0 0 0 0,0 1 0 0 0,5 19 0 0 0,1 11 928 0 0,7 56 0 0 0,-11-59-486 0 0,2 25-287 0 0,1 3-4215 0 0,-6-55-857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0"/>
    </inkml:context>
    <inkml:brush xml:id="br0">
      <inkml:brushProperty name="width" value="0.05" units="cm"/>
      <inkml:brushProperty name="height" value="0.05" units="cm"/>
      <inkml:brushProperty name="color" value="#008C3A"/>
    </inkml:brush>
  </inkml:definitions>
  <inkml:trace contextRef="#ctx0" brushRef="#br0">222 166 7369 0 0,'-86'-36'8585'0'0,"-42"-22"2303"0"0,127 58-10830 0 0,1 0 0 0 0,0 0 0 0 0,-1-1-1 0 0,1 1 1 0 0,0 0 0 0 0,-1 0 0 0 0,1 0-1 0 0,0 0 1 0 0,-1 0 0 0 0,1-1-1 0 0,0 1 1 0 0,-1 0 0 0 0,1 0 0 0 0,0-1-1 0 0,0 1 1 0 0,-1 0 0 0 0,1 0 0 0 0,0-1-1 0 0,0 1 1 0 0,0 0 0 0 0,-1-1-1 0 0,1 1 1 0 0,0 0 0 0 0,0-1 0 0 0,0 1-1 0 0,0 0 1 0 0,0-1 0 0 0,0 1-1 0 0,-1 0 1 0 0,1-1 0 0 0,0 1 0 0 0,0-1-1 0 0,0 1 1 0 0,0 0 0 0 0,0-1 0 0 0,0 1-1 0 0,1 0 1 0 0,-1-1 0 0 0,0 1-1 0 0,0-1 1 0 0,0 1 0 0 0,0 0 0 0 0,0-1-1 0 0,1 1 1 0 0,-1 0 0 0 0,0 0 0 0 0,0-1-1 0 0,0 1 1 0 0,1 0 0 0 0,-1-1-1 0 0,0 1 1 0 0,0 0 0 0 0,1 0 0 0 0,-1-1-1 0 0,0 1 1 0 0,1 0 0 0 0,-1 0-1 0 0,0 0 1 0 0,1 0 0 0 0,-1-1 0 0 0,0 1-1 0 0,1 0 1 0 0,-1 0 0 0 0,1 0 0 0 0,27-9 1695 0 0,258-19-1324 0 0,-165 20-439 0 0,100-1-1107 0 0,-177 10 650 0 0,0 3 0 0 0,0 1-1 0 0,45 12 1 0 0,-53-8-1136 0 0,73 16-8280 0 0,-73-18 6749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1"/>
    </inkml:context>
    <inkml:brush xml:id="br0">
      <inkml:brushProperty name="width" value="0.05" units="cm"/>
      <inkml:brushProperty name="height" value="0.05" units="cm"/>
      <inkml:brushProperty name="color" value="#008C3A"/>
    </inkml:brush>
  </inkml:definitions>
  <inkml:trace contextRef="#ctx0" brushRef="#br0">135 140 2124 0 0,'2'0'223'0'0,"0"-1"-1"0"0,0 1 1 0 0,0-1-1 0 0,-1 1 1 0 0,1-1 0 0 0,0 0-1 0 0,-1 0 1 0 0,1 0-1 0 0,0 0 1 0 0,-1 0-1 0 0,1 0 1 0 0,-1 0-1 0 0,0-1 1 0 0,1 1 0 0 0,-1 0-1 0 0,0-1 1 0 0,0 1-1 0 0,0-1 1 0 0,0 0-1 0 0,0 1 1 0 0,0-1-1 0 0,0 0 1 0 0,0 1-1 0 0,-1-1 1 0 0,1 0 0 0 0,-1 0-1 0 0,1 0 1 0 0,-1 0-1 0 0,0-2 1 0 0,0 2 749 0 0,0 0 112 0 0,-1 0-822 0 0,1 0 1 0 0,-1 0-1 0 0,1 0 1 0 0,-1 0-1 0 0,0 1 1 0 0,1-1-1 0 0,-1 0 1 0 0,0 1-1 0 0,0-1 1 0 0,0 0-1 0 0,-1 1 0 0 0,1-1 1 0 0,0 1-1 0 0,0 0 1 0 0,-1-1-1 0 0,1 1 1 0 0,-1 0-1 0 0,1 0 1 0 0,-1 0-1 0 0,0 0 1 0 0,1 0-1 0 0,-1 0 0 0 0,0 0 1 0 0,0 1-1 0 0,1-1 1 0 0,-1 1-1 0 0,0-1 1 0 0,0 1-1 0 0,0 0 1 0 0,0-1-1 0 0,0 1 0 0 0,0 0 1 0 0,1 0-1 0 0,-1 1 1 0 0,0-1-1 0 0,0 0 1 0 0,0 1-1 0 0,0-1 1 0 0,0 1-1 0 0,0-1 1 0 0,1 1-1 0 0,-1 0 0 0 0,-2 1 1 0 0,-3 1 245 0 0,0 1 0 0 0,0 0 0 0 0,1 0 0 0 0,-1 0-1 0 0,1 1 1 0 0,0 0 0 0 0,0 1 0 0 0,1-1 0 0 0,-9 11 0 0 0,10-10-436 0 0,0 0 0 0 0,1 0 0 0 0,-1 0 0 0 0,1 1 0 0 0,0-1 0 0 0,1 1 0 0 0,-1 0 0 0 0,1 0 0 0 0,1 0 0 0 0,-1 0 1 0 0,1 0-1 0 0,1 0 0 0 0,-1 0 0 0 0,1 11 0 0 0,2-9 90 0 0,-1 0 1 0 0,1 0-1 0 0,1 0 1 0 0,-1 0-1 0 0,2 0 1 0 0,-1-1-1 0 0,1 1 1 0 0,0-1-1 0 0,1 0 1 0 0,6 8-1 0 0,1-1 58 0 0,0 0-1 0 0,2-1 1 0 0,-1-1-1 0 0,1 0 1 0 0,1-1-1 0 0,1 0 1 0 0,-1-1-1 0 0,2-1 1 0 0,-1-1-1 0 0,23 9 1 0 0,-23-11-220 0 0,0 0 0 0 0,1-2 0 0 0,0 0 0 0 0,1-1 0 0 0,-1-1 0 0 0,18 1 0 0 0,-29-3 0 0 0,1-1 0 0 0,-1-1 0 0 0,0 1 0 0 0,0-1 0 0 0,0 0 0 0 0,0 0 0 0 0,0 0 0 0 0,0-1 0 0 0,0 0 0 0 0,-1-1 0 0 0,1 1 0 0 0,0-1 0 0 0,-1 0 0 0 0,0 0 0 0 0,0-1 0 0 0,0 1 0 0 0,0-1 0 0 0,-1 0 0 0 0,1-1 0 0 0,6-7 0 0 0,-6 5-40 0 0,0-1 0 0 0,0 1 0 0 0,0-2 0 0 0,-1 1 0 0 0,0 0-1 0 0,0-1 1 0 0,-1 1 0 0 0,0-1 0 0 0,-1 0 0 0 0,0 0 0 0 0,0 0 0 0 0,-1-1 0 0 0,0 1 0 0 0,-1-15 0 0 0,-1 11-117 0 0,-1 1 1 0 0,0-1 0 0 0,-1 1 0 0 0,0-1 0 0 0,-1 1 0 0 0,-1 0 0 0 0,0 0 0 0 0,0 1 0 0 0,-14-22 0 0 0,9 19-114 0 0,0 0 1 0 0,-1 0 0 0 0,0 1-1 0 0,-2 1 1 0 0,1 0 0 0 0,-1 1-1 0 0,-18-12 1 0 0,20 16 31 0 0,-1 0-1 0 0,1 0 1 0 0,-2 1 0 0 0,1 1-1 0 0,-1 0 1 0 0,1 0-1 0 0,-1 2 1 0 0,-1-1 0 0 0,-15-1-1 0 0,2 3-4105 0 0,0 1 624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2"/>
    </inkml:context>
    <inkml:brush xml:id="br0">
      <inkml:brushProperty name="width" value="0.05" units="cm"/>
      <inkml:brushProperty name="height" value="0.05" units="cm"/>
      <inkml:brushProperty name="color" value="#008C3A"/>
    </inkml:brush>
  </inkml:definitions>
  <inkml:trace contextRef="#ctx0" brushRef="#br0">392 15 852 0 0,'-7'-11'5916'0'0,"4"10"-5429"0"0,0 1 0 0 0,0-1-1 0 0,1 0 1 0 0,-1 1 0 0 0,0 0 0 0 0,0-1 0 0 0,0 1 0 0 0,-3 1 0 0 0,-41 8 1740 0 0,36-7-1705 0 0,-28 8 1670 0 0,-66 26 1 0 0,88-29-1595 0 0,0 2 1 0 0,1-1 0 0 0,0 2-1 0 0,0 0 1 0 0,1 1-1 0 0,-14 13 1 0 0,26-21-430 0 0,1-1 0 0 0,-1 1 0 0 0,1-1 0 0 0,-1 1 0 0 0,1 0 0 0 0,0 0 0 0 0,0 0 0 0 0,1 0 0 0 0,-1 0 0 0 0,1 1 0 0 0,-1-1 0 0 0,0 4 0 0 0,2-4-64 0 0,-1-1 1 0 0,1 0-1 0 0,0 0 0 0 0,1 0 0 0 0,-1 1 0 0 0,0-1 0 0 0,0 0 0 0 0,1 0 0 0 0,0 0 0 0 0,-1 1 0 0 0,1-1 0 0 0,0 0 0 0 0,0 0 1 0 0,0 0-1 0 0,0 0 0 0 0,0 0 0 0 0,1-1 0 0 0,-1 1 0 0 0,0 0 0 0 0,1 0 0 0 0,1 1 0 0 0,6 4 103 0 0,-1 0 0 0 0,1 0 0 0 0,1-1 0 0 0,-1 0-1 0 0,1-1 1 0 0,0 0 0 0 0,0 0 0 0 0,1-1 0 0 0,-1 0 0 0 0,1-1-1 0 0,20 4 1 0 0,2-3 339 0 0,-1 0 1 0 0,61-2-1 0 0,-66-5-331 0 0,-1 0 0 0 0,1-2-1 0 0,-1-1 1 0 0,0-1 0 0 0,27-11 0 0 0,-12 4-1989 0 0,-33 12-306 0 0,-1 1 0 0 0,1-1 0 0 0,16 1 0 0 0,-9 0-1642 0 0,7-2 530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3"/>
    </inkml:context>
    <inkml:brush xml:id="br0">
      <inkml:brushProperty name="width" value="0.05" units="cm"/>
      <inkml:brushProperty name="height" value="0.05" units="cm"/>
      <inkml:brushProperty name="color" value="#008C3A"/>
    </inkml:brush>
  </inkml:definitions>
  <inkml:trace contextRef="#ctx0" brushRef="#br0">473 201 788 0 0,'1'-1'630'0'0,"0"-1"0"0"0,0 0 0 0 0,0 0 0 0 0,-1 0 0 0 0,1 0 0 0 0,-1 0 0 0 0,1 0 0 0 0,-1 0 0 0 0,0 0 1 0 0,1 0-1 0 0,-1 0 0 0 0,0 0 0 0 0,0 0 0 0 0,-1 0 0 0 0,1-1 0 0 0,0 1 0 0 0,-1-2 0 0 0,-1 1-114 0 0,1 0 0 0 0,0 0 1 0 0,-1 0-1 0 0,0 0 0 0 0,0 0 0 0 0,0 0 1 0 0,0 0-1 0 0,0 1 0 0 0,-4-5 0 0 0,0 2-88 0 0,-1 0-1 0 0,1 1 0 0 0,0-1 0 0 0,-1 1 1 0 0,0 1-1 0 0,0-1 0 0 0,0 1 0 0 0,-11-3 1 0 0,3 3 21 0 0,-1 0-1 0 0,0 1 1 0 0,0 1 0 0 0,1 0 0 0 0,-1 1 0 0 0,0 1 0 0 0,0 0 0 0 0,0 2 0 0 0,-24 5 0 0 0,21-3-44 0 0,1 1-1 0 0,0 1 1 0 0,0 1 0 0 0,0 0 0 0 0,1 1 0 0 0,0 1 0 0 0,-22 17 0 0 0,36-25-276 0 0,0 0 0 0 0,0 1 0 0 0,1-1 0 0 0,-1 1 0 0 0,0-1 0 0 0,1 1 0 0 0,0 0 0 0 0,0 0 0 0 0,0 0 0 0 0,0 0 0 0 0,0 0 0 0 0,0 0 0 0 0,1 1 0 0 0,0-1 0 0 0,-1 1 0 0 0,1-1 0 0 0,0 1 0 0 0,1-1 0 0 0,-1 1 0 0 0,1 6 0 0 0,0-9-69 0 0,0 1 0 0 0,1 0 1 0 0,-1-1-1 0 0,0 1 0 0 0,1-1 1 0 0,0 1-1 0 0,-1-1 0 0 0,1 0 1 0 0,0 1-1 0 0,0-1 0 0 0,0 0 1 0 0,0 1-1 0 0,0-1 1 0 0,0 0-1 0 0,2 2 0 0 0,1 1 43 0 0,3 3-95 0 0,0 0 1 0 0,1-1 0 0 0,0 0 0 0 0,0 0 0 0 0,0-1 0 0 0,1 0-1 0 0,0 0 1 0 0,0-1 0 0 0,0 0 0 0 0,0 0 0 0 0,1-1 0 0 0,15 3-1 0 0,-10-3-6 0 0,-1-1-1 0 0,1 0 0 0 0,0-1 1 0 0,0-1-1 0 0,0 0 0 0 0,-1-1 1 0 0,29-6-1 0 0,-38 6-1 0 0,0 0 0 0 0,0 0 0 0 0,0-1 0 0 0,-1 0 0 0 0,1 0 0 0 0,0 0 0 0 0,-1-1 0 0 0,1 1 0 0 0,-1-1 0 0 0,0 0 0 0 0,0 0 0 0 0,0-1 0 0 0,3-3 0 0 0,-4 3 0 0 0,-1 0 0 0 0,1 0 0 0 0,-1 0 0 0 0,0 0 0 0 0,0 0 0 0 0,-1-1 0 0 0,1 1 0 0 0,-1 0 0 0 0,0-1 0 0 0,0 1 0 0 0,0-1 0 0 0,-1 1 0 0 0,0-1 0 0 0,0-8 0 0 0,-2-3-462 0 0,0 1 0 0 0,0 1 0 0 0,-2-1 0 0 0,0 0 1 0 0,-1 1-1 0 0,0 0 0 0 0,-1 0 0 0 0,0 0 0 0 0,-1 1 0 0 0,-1-1 0 0 0,0 2 0 0 0,-1-1 0 0 0,-15-16 0 0 0,17 16-7202 0 0,7 8 4469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4"/>
    </inkml:context>
    <inkml:brush xml:id="br0">
      <inkml:brushProperty name="width" value="0.05" units="cm"/>
      <inkml:brushProperty name="height" value="0.05" units="cm"/>
      <inkml:brushProperty name="color" value="#008C3A"/>
    </inkml:brush>
  </inkml:definitions>
  <inkml:trace contextRef="#ctx0" brushRef="#br0">111 451 764 0 0,'7'16'18719'0'0,"-7"-17"-18442"0"0,11-15 6295 0 0,-2-2-6809 0 0,-3 0 783 0 0,0 0 0 0 0,-2-1 0 0 0,0 1 1 0 0,-1-1-1 0 0,0 0 0 0 0,-2 0 0 0 0,-1-33 0 0 0,-1 36-417 0 0,-1 0 0 0 0,0-1-1 0 0,-1 1 1 0 0,-1 0 0 0 0,0 1 0 0 0,-1-1 0 0 0,-1 1 0 0 0,-1 0-1 0 0,-10-18 1 0 0,12 25-50 0 0,-1-1-1 0 0,-1 1 1 0 0,0 0-1 0 0,-11-9 0 0 0,16 14-62 0 0,-1 1 0 0 0,0 0 0 0 0,0 0 0 0 0,0 0 0 0 0,0 1 0 0 0,0-1 0 0 0,-6-1 0 0 0,8 2-9 0 0,0 1-1 0 0,-1 0 1 0 0,1 0 0 0 0,0 0 0 0 0,-1-1 0 0 0,1 1 0 0 0,0 0 0 0 0,0 1-1 0 0,-1-1 1 0 0,1 0 0 0 0,0 0 0 0 0,-1 0 0 0 0,1 1 0 0 0,0-1 0 0 0,0 1-1 0 0,-1-1 1 0 0,1 1 0 0 0,0-1 0 0 0,0 1 0 0 0,-2 1 0 0 0,2-1-4 0 0,0 0 0 0 0,0 0 1 0 0,0 0-1 0 0,0 0 1 0 0,0 0-1 0 0,0 0 0 0 0,1 0 1 0 0,-1 0-1 0 0,0 1 1 0 0,0-1-1 0 0,1 0 0 0 0,-1 0 1 0 0,1 1-1 0 0,-1-1 1 0 0,1 0-1 0 0,0 1 0 0 0,-1-1 1 0 0,1 1-1 0 0,0-1 0 0 0,0 2 1 0 0,0 0 8 0 0,1 0 0 0 0,-1 0 0 0 0,1 0-1 0 0,-1-1 1 0 0,1 1 0 0 0,0 0 0 0 0,0 0 0 0 0,1-1 0 0 0,1 4 0 0 0,3 4 20 0 0,0-1 0 0 0,1-1 1 0 0,0 1-1 0 0,9 7 0 0 0,-2-4-32 0 0,0-1 0 0 0,1-1 0 0 0,0 0 0 0 0,0-1 0 0 0,1 0 0 0 0,0-1 0 0 0,1-1 0 0 0,0-1 0 0 0,0 0 0 0 0,0-1 0 0 0,24 4 0 0 0,-16-5 0 0 0,1-1 0 0 0,0-1 0 0 0,0-1 0 0 0,0-2 0 0 0,0 0 0 0 0,0-2 0 0 0,31-7 0 0 0,-49 9-42 0 0,-1-1-1 0 0,0 0 1 0 0,0-1-1 0 0,-1 0 1 0 0,1 0 0 0 0,0-1-1 0 0,-1 1 1 0 0,0-1-1 0 0,0-1 1 0 0,0 1-1 0 0,0-1 1 0 0,-1 0 0 0 0,0 0-1 0 0,0-1 1 0 0,4-6-1 0 0,-5 7 4 0 0,-1-1-1 0 0,0 0 1 0 0,0 1-1 0 0,-1-1 1 0 0,1-1-1 0 0,-1 1 1 0 0,-1 0-1 0 0,1 0 1 0 0,-1-1-1 0 0,0 1 1 0 0,-1-1-1 0 0,1 1 1 0 0,-1-1-1 0 0,-1 1 0 0 0,1-1 1 0 0,-1 1-1 0 0,-2-9 1 0 0,2 14 33 0 0,1-1-1 0 0,0 1 1 0 0,-1-1 0 0 0,0 1 0 0 0,1-1 0 0 0,-1 1 0 0 0,0-1-1 0 0,0 1 1 0 0,0 0 0 0 0,0 0 0 0 0,0-1 0 0 0,0 1-1 0 0,0 0 1 0 0,0 0 0 0 0,0 0 0 0 0,-3-2 0 0 0,-7-6 192 0 0,11 10-170 0 0,0-1 1 0 0,-1 0-1 0 0,1 0 0 0 0,-1 0 1 0 0,1 0-1 0 0,0 0 0 0 0,-1 0 0 0 0,1 0 1 0 0,-1 0-1 0 0,1 1 0 0 0,0-1 0 0 0,-1 0 1 0 0,1 0-1 0 0,0 1 0 0 0,-1-1 0 0 0,1 0 1 0 0,0 1-1 0 0,-1-1 0 0 0,1 0 1 0 0,0 0-1 0 0,0 1 0 0 0,-1-1 0 0 0,1 1 1 0 0,0-1-1 0 0,0 0 0 0 0,0 1 0 0 0,-1-1 1 0 0,1 1-1 0 0,0-1 0 0 0,-7 14 524 0 0,6-6-524 0 0,0 1 0 0 0,0-1 0 0 0,1 0 1 0 0,0 1-1 0 0,1-1 0 0 0,0 1 1 0 0,0-1-1 0 0,1 0 0 0 0,0 1 0 0 0,0-1 1 0 0,1 0-1 0 0,6 14 0 0 0,-2-8-4 0 0,1 1 0 0 0,0-1-1 0 0,1 0 1 0 0,0-1-1 0 0,20 22 1 0 0,-7-16-12 0 0,0 0 0 0 0,1-2 0 0 0,0 0 0 0 0,50 25 0 0 0,-42-27-224 0 0,1-1 1 0 0,1-2-1 0 0,0-1 1 0 0,65 12-1 0 0,-41-14-717 0 0,0-3 0 0 0,64-1 0 0 0,-90-6-3238 0 0,43-7 0 0 0,-23-1 673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5"/>
    </inkml:context>
    <inkml:brush xml:id="br0">
      <inkml:brushProperty name="width" value="0.05" units="cm"/>
      <inkml:brushProperty name="height" value="0.05" units="cm"/>
      <inkml:brushProperty name="color" value="#008C3A"/>
    </inkml:brush>
  </inkml:definitions>
  <inkml:trace contextRef="#ctx0" brushRef="#br0">230 118 960 0 0,'-27'-15'5257'0'0,"-9"-3"9553"0"0,33 18-14410 0 0,0 0-1 0 0,0 0 0 0 0,1 1 1 0 0,-1-1-1 0 0,0 1 0 0 0,0 0 1 0 0,1 0-1 0 0,-1-1 0 0 0,0 2 1 0 0,1-1-1 0 0,-1 0 0 0 0,1 1 0 0 0,0-1 1 0 0,-1 1-1 0 0,-2 2 0 0 0,-3 1 388 0 0,-2 1-367 0 0,0 1 1 0 0,0 0 0 0 0,1 0 0 0 0,1 0 0 0 0,-16 17 0 0 0,19-18-217 0 0,0 0 0 0 0,1 0 0 0 0,-1 1-1 0 0,1-1 1 0 0,0 1 0 0 0,1 0 0 0 0,0 0 0 0 0,0 0 0 0 0,-4 14 0 0 0,7-17-204 0 0,0-1 0 0 0,0 1 0 0 0,0-1 0 0 0,1 0 0 0 0,-1 1 0 0 0,1-1 0 0 0,0 1 0 0 0,0-1 0 0 0,0 0 0 0 0,0 0 0 0 0,0 1 0 0 0,1-1 0 0 0,0 0 0 0 0,-1 0 0 0 0,1-1 0 0 0,0 1 0 0 0,1 0 0 0 0,-1 0 0 0 0,0-1 0 0 0,1 0 0 0 0,-1 1 0 0 0,1-1 0 0 0,0 0 0 0 0,0 0 0 0 0,3 1 0 0 0,2 3 0 0 0,1-1 0 0 0,0 0 0 0 0,0-1 0 0 0,1 0 0 0 0,-1-1 0 0 0,1 0 0 0 0,13 3 0 0 0,-18-5 0 0 0,1 0 0 0 0,-1-1 0 0 0,1 1 0 0 0,0-1 0 0 0,-1-1 0 0 0,1 1 0 0 0,0-1 0 0 0,-1 0 0 0 0,9-2 0 0 0,-12 2 0 0 0,-1 0 0 0 0,1 1 0 0 0,0-1 0 0 0,0 0 0 0 0,0-1 0 0 0,0 1 0 0 0,-1 0 0 0 0,1 0 0 0 0,-1-1 0 0 0,1 1 0 0 0,-1-1 0 0 0,1 0 0 0 0,-1 1 0 0 0,0-1 0 0 0,0 0 0 0 0,0 1 0 0 0,0-1 0 0 0,0 0 0 0 0,0 0 0 0 0,-1 0 0 0 0,1 0 0 0 0,0 0 0 0 0,-1 0 0 0 0,0 0 0 0 0,1 0 0 0 0,-1 0 0 0 0,0-1 0 0 0,0-1 0 0 0,-1-11 0 0 0,-1 0 0 0 0,0 0 0 0 0,-1 1 0 0 0,0-1 0 0 0,-1 1 0 0 0,-1 0 0 0 0,0 0 0 0 0,-1 1 0 0 0,-1-1 0 0 0,-8-12 0 0 0,6 11 0 0 0,0 2 0 0 0,-1-1 0 0 0,0 1 0 0 0,-1 1 0 0 0,-1 0 0 0 0,0 0 0 0 0,-1 2 0 0 0,-24-18 0 0 0,36 27-316 0 0,0 0 0 0 0,0 1-1 0 0,0-1 1 0 0,-1 0 0 0 0,1 1 0 0 0,0-1 0 0 0,0 1 0 0 0,0-1-1 0 0,0 1 1 0 0,-1 0 0 0 0,1-1 0 0 0,0 1 0 0 0,0 0 0 0 0,0 0-1 0 0,-1 0 1 0 0,1 0 0 0 0,0 0 0 0 0,0 0 0 0 0,-1 0-1 0 0,1 0 1 0 0,0 0 0 0 0,0 1 0 0 0,-1-1 0 0 0,1 1 0 0 0,0-1-1 0 0,0 1 1 0 0,0-1 0 0 0,0 1 0 0 0,0-1 0 0 0,0 1-1 0 0,0 0 1 0 0,0 0 0 0 0,0 0 0 0 0,0-1 0 0 0,-1 3 0 0 0,0 1-3347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6"/>
    </inkml:context>
    <inkml:brush xml:id="br0">
      <inkml:brushProperty name="width" value="0.05" units="cm"/>
      <inkml:brushProperty name="height" value="0.05" units="cm"/>
      <inkml:brushProperty name="color" value="#008C3A"/>
    </inkml:brush>
  </inkml:definitions>
  <inkml:trace contextRef="#ctx0" brushRef="#br0">47 324 832 0 0,'-43'110'16765'0'0,"39"-98"-8036"0"0,9-21-7116 0 0,6-19-1282 0 0,2-19 131 0 0,-2-1 0 0 0,-2 0 0 0 0,-2-1 0 0 0,-3 0 0 0 0,-1-52 0 0 0,-7 64-73 0 0,4 35-349 0 0,0 0 0 0 0,-1 0-1 0 0,1 0 1 0 0,-1 0 0 0 0,0 1 0 0 0,0-1 0 0 0,1 0 0 0 0,-1 1 0 0 0,0-1 0 0 0,0 0 0 0 0,-1 1-1 0 0,1-1 1 0 0,0 1 0 0 0,0 0 0 0 0,-1-1 0 0 0,-2-1 0 0 0,3 3-27 0 0,1 0 0 0 0,-1 0 0 0 0,0 0 0 0 0,1 0 0 0 0,-1 1 0 0 0,1-1 0 0 0,-1 0 0 0 0,0 0 0 0 0,1 0 0 0 0,-1 1 1 0 0,1-1-1 0 0,-1 0 0 0 0,0 1 0 0 0,1-1 0 0 0,-1 0 0 0 0,1 1 0 0 0,-1-1 0 0 0,1 1 0 0 0,-1-1 0 0 0,1 1 0 0 0,0-1 0 0 0,-1 1 0 0 0,1-1 0 0 0,0 1 0 0 0,-1 0 0 0 0,1-1 0 0 0,0 1 0 0 0,0-1 1 0 0,-1 1-1 0 0,1 0 0 0 0,-1 4-2 0 0,0-1 0 0 0,0 1 0 0 0,0 0 1 0 0,1-1-1 0 0,0 1 0 0 0,0 0 0 0 0,0-1 1 0 0,0 1-1 0 0,1-1 0 0 0,0 1 1 0 0,0-1-1 0 0,0 1 0 0 0,3 6 0 0 0,2 7 37 0 0,17 29 0 0 0,-7-20-48 0 0,1-1 0 0 0,1 0 0 0 0,2-1 0 0 0,27 26 0 0 0,-30-34-23 0 0,1-1 0 0 0,1-1-1 0 0,1 0 1 0 0,0-2 0 0 0,1 0 0 0 0,0-1 0 0 0,1-2 0 0 0,0 0-1 0 0,1-1 1 0 0,0-1 0 0 0,28 5 0 0 0,-41-11-337 0 0,0 0 0 0 0,1-1 0 0 0,18-1 1 0 0,-26 0 255 0 0,0-1-1 0 0,0 1 1 0 0,-1-1 0 0 0,1 1 0 0 0,0-1 0 0 0,-1 0 0 0 0,1 0 0 0 0,4-2 0 0 0,-6 2 62 0 0,0 0 1 0 0,-1 1-1 0 0,1-1 0 0 0,0 0 0 0 0,0 1 0 0 0,0-1 1 0 0,-1 0-1 0 0,1 0 0 0 0,0 0 0 0 0,-1 0 1 0 0,1 0-1 0 0,-1 0 0 0 0,1 0 0 0 0,-1 0 0 0 0,1 0 1 0 0,-1 0-1 0 0,0 0 0 0 0,0 0 0 0 0,1 0 0 0 0,-1 0 1 0 0,0 0-1 0 0,0-2 0 0 0,0 2 25 0 0,-1 0 0 0 0,0-1-1 0 0,1 1 1 0 0,-1 0 0 0 0,0-1 0 0 0,1 1-1 0 0,-1 0 1 0 0,0 0 0 0 0,0 0 0 0 0,0-1 0 0 0,0 1-1 0 0,0 0 1 0 0,0 0 0 0 0,0 1 0 0 0,-1-1-1 0 0,1 0 1 0 0,0 0 0 0 0,0 0 0 0 0,-3 0-1 0 0,-29-13-46 0 0,8 7 50 0 0,0 1 0 0 0,0 0 0 0 0,-1 2 0 0 0,1 2 0 0 0,-1 0-1 0 0,0 1 1 0 0,0 2 0 0 0,0 0 0 0 0,0 2 0 0 0,1 1 0 0 0,-1 1-1 0 0,-27 9 1 0 0,17 2-1070 0 0,22-2-1589 0 0,13-13 2262 0 0,1-1-1 0 0,0 1 0 0 0,-1 0 0 0 0,1-1 0 0 0,0 1 0 0 0,0 0 1 0 0,-1 0-1 0 0,1 0 0 0 0,0-1 0 0 0,0 1 0 0 0,0 0 0 0 0,0 0 0 0 0,0 0 1 0 0,0-1-1 0 0,0 1 0 0 0,0 0 0 0 0,0 0 0 0 0,1 0 0 0 0,-1 1 1 0 0,3 2-2430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8:05.636"/>
    </inkml:context>
    <inkml:brush xml:id="br0">
      <inkml:brushProperty name="width" value="0.05" units="cm"/>
      <inkml:brushProperty name="height" value="0.05" units="cm"/>
      <inkml:brushProperty name="color" value="#004F8B"/>
    </inkml:brush>
  </inkml:definitions>
  <inkml:trace contextRef="#ctx0" brushRef="#br0">526 18 428 0 0,'4'-14'7343'0'0,"-6"13"-7176"0"0,1 1 0 0 0,-1-1 0 0 0,0 1 0 0 0,1-1 0 0 0,-1 1 0 0 0,1 0 0 0 0,-1-1-1 0 0,0 1 1 0 0,1 0 0 0 0,-1 0 0 0 0,0 0 0 0 0,1 1 0 0 0,-1-1 0 0 0,1 0 0 0 0,-1 1 0 0 0,0-1 0 0 0,1 1 0 0 0,-1-1 0 0 0,1 1 0 0 0,-3 1 0 0 0,-37 20 1194 0 0,28-15-948 0 0,-28 16 369 0 0,0 2-1 0 0,2 2 0 0 0,1 1 1 0 0,-52 51-1 0 0,68-57-431 0 0,1 1 1 0 0,2 1-1 0 0,0 0 1 0 0,1 2-1 0 0,2 0 1 0 0,1 1-1 0 0,-23 53 1 0 0,34-67-237 0 0,-1 0-1 0 0,2 0 1 0 0,-1 0 0 0 0,2 1 0 0 0,0-1-1 0 0,1 1 1 0 0,0 0 0 0 0,1-1 0 0 0,0 1-1 0 0,1 0 1 0 0,1 0 0 0 0,0-1 0 0 0,1 0 0 0 0,0 1-1 0 0,1-1 1 0 0,1 0 0 0 0,0 0 0 0 0,0-1-1 0 0,1 0 1 0 0,1 0 0 0 0,0 0 0 0 0,1-1-1 0 0,0 0 1 0 0,1 0 0 0 0,0-1 0 0 0,13 11-1 0 0,4 1 82 0 0,2-2 0 0 0,0-1-1 0 0,1-2 1 0 0,35 17-1 0 0,-24-17 138 0 0,0-1 0 0 0,69 17 0 0 0,83 7 1458 0 0,-179-38-1606 0 0,5 1-73 0 0,11 3-866 0 0,-18-4-3254 0 0,0 0-3391 0 0,-6 0 4878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7"/>
    </inkml:context>
    <inkml:brush xml:id="br0">
      <inkml:brushProperty name="width" value="0.05" units="cm"/>
      <inkml:brushProperty name="height" value="0.05" units="cm"/>
      <inkml:brushProperty name="color" value="#008C3A"/>
    </inkml:brush>
  </inkml:definitions>
  <inkml:trace contextRef="#ctx0" brushRef="#br0">68 542 9805 0 0,'-1'7'17710'0'0,"7"-12"-17569"0"0,-2 1 0 0 0,1-1 0 0 0,0 0-1 0 0,-1 0 1 0 0,0-1 0 0 0,0 1 0 0 0,-1-1 0 0 0,0 0 0 0 0,0 0-1 0 0,0 0 1 0 0,0 0 0 0 0,-1 0 0 0 0,0-1 0 0 0,0 1-1 0 0,-1-1 1 0 0,0 0 0 0 0,1-12 0 0 0,-1-4-34 0 0,-1-1-1 0 0,0 1 1 0 0,-8-46 0 0 0,0 33-22 0 0,-2 0 0 0 0,-1 0 0 0 0,-2 1 0 0 0,-1 1 1 0 0,-1 0-1 0 0,-31-47 0 0 0,46 80 239 0 0,1 5-155 0 0,3 7-97 0 0,0 0 0 0 0,0-1 0 0 0,1 0 0 0 0,1 0 0 0 0,0 0 0 0 0,0 0 0 0 0,0-1 0 0 0,9 9 0 0 0,2 1 112 0 0,1-1 1 0 0,34 28-1 0 0,-37-35-535 0 0,1-1-1 0 0,0 0 1 0 0,0-1 0 0 0,23 9 0 0 0,-31-14 170 0 0,0-1 0 0 0,1 0 0 0 0,0-1 0 0 0,-1 0 0 0 0,1-1 0 0 0,0 1 0 0 0,0-2 0 0 0,0 1 0 0 0,0-1 0 0 0,0-1 0 0 0,9-1 0 0 0,-13 1 41 0 0,-1 0-1 0 0,1-1 1 0 0,-1 0-1 0 0,0 0 0 0 0,1 0 1 0 0,-1-1-1 0 0,0 0 1 0 0,-1 1-1 0 0,1-1 1 0 0,0 0-1 0 0,-1-1 1 0 0,0 1-1 0 0,0-1 0 0 0,0 1 1 0 0,0-1-1 0 0,0 0 1 0 0,-1 0-1 0 0,0 0 1 0 0,1-1-1 0 0,-2 1 0 0 0,3-6 1 0 0,3-11 355 0 0,-1 1 0 0 0,-2-1 0 0 0,4-29 0 0 0,-6 40-33 0 0,2-49 5069 0 0,-3 63-4707 0 0,10 23-486 0 0,-2 1-1 0 0,7 34 1 0 0,-9-31-53 0 0,22 59 0 0 0,-26-85-537 0 0,-1-1 0 0 0,1 0-1 0 0,0 1 1 0 0,0-1 0 0 0,0 0 0 0 0,0-1 0 0 0,1 1-1 0 0,-1-1 1 0 0,1 1 0 0 0,0-1 0 0 0,0 0 0 0 0,0 0-1 0 0,1-1 1 0 0,-1 1 0 0 0,0-1 0 0 0,1 0 0 0 0,0 0-1 0 0,0-1 1 0 0,-1 1 0 0 0,1-1 0 0 0,10 1 0 0 0,-3-3-3077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8"/>
    </inkml:context>
    <inkml:brush xml:id="br0">
      <inkml:brushProperty name="width" value="0.05" units="cm"/>
      <inkml:brushProperty name="height" value="0.05" units="cm"/>
      <inkml:brushProperty name="color" value="#008C3A"/>
    </inkml:brush>
  </inkml:definitions>
  <inkml:trace contextRef="#ctx0" brushRef="#br0">0 45 196 0 0,'3'-23'2912'0'0,"3"2"10327"0"0,-5 21-13012 0 0,0 0 1 0 0,0 1-1 0 0,0-1 1 0 0,0 1-1 0 0,0-1 0 0 0,0 1 1 0 0,0 0-1 0 0,0 0 1 0 0,0-1-1 0 0,0 1 0 0 0,0 0 1 0 0,0 0-1 0 0,0 0 1 0 0,-1 0-1 0 0,1 0 1 0 0,0 0-1 0 0,-1 0 0 0 0,1 0 1 0 0,0 1-1 0 0,11 26 1888 0 0,-10-24-1644 0 0,9 28 1199 0 0,-1 1 1 0 0,-2 0 0 0 0,-1 0-1 0 0,5 62 1 0 0,2 12-2812 0 0,-14-105 92 0 0,2 12 232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49"/>
    </inkml:context>
    <inkml:brush xml:id="br0">
      <inkml:brushProperty name="width" value="0.05" units="cm"/>
      <inkml:brushProperty name="height" value="0.05" units="cm"/>
      <inkml:brushProperty name="color" value="#008C3A"/>
    </inkml:brush>
  </inkml:definitions>
  <inkml:trace contextRef="#ctx0" brushRef="#br0">55 169 164 0 0,'-3'-3'99'0'0,"-4"-2"887"0"0,1 0 1 0 0,-1-1 0 0 0,1 0-1 0 0,0-1 1 0 0,-6-9-1 0 0,11 15-723 0 0,0-1-1 0 0,0 1 0 0 0,0-1 1 0 0,1 1-1 0 0,-1-1 0 0 0,0 1 1 0 0,1-1-1 0 0,0 1 1 0 0,-1-1-1 0 0,1 0 0 0 0,0 1 1 0 0,0-1-1 0 0,0 0 0 0 0,0 1 1 0 0,0-1-1 0 0,0 0 0 0 0,0 1 1 0 0,0-1-1 0 0,1 1 0 0 0,-1-1 1 0 0,1 0-1 0 0,-1 1 0 0 0,1-1 1 0 0,0 1-1 0 0,-1-1 0 0 0,1 1 1 0 0,0 0-1 0 0,0-1 0 0 0,0 1 1 0 0,0 0-1 0 0,0-1 0 0 0,1 1 1 0 0,-1 0-1 0 0,0 0 0 0 0,2-1 1 0 0,9-6 397 0 0,0 0-1 0 0,1 0 1 0 0,0 1 0 0 0,0 1 0 0 0,1 1-1 0 0,-1 0 1 0 0,1 0 0 0 0,0 1 0 0 0,1 1 0 0 0,-1 0-1 0 0,28 0 1 0 0,-16 2 73 0 0,0 1 0 0 0,0 1 0 0 0,-1 1 0 0 0,1 2 0 0 0,47 12 1 0 0,-64-14-471 0 0,-1 1 1 0 0,1 1-1 0 0,0-1 1 0 0,-1 1-1 0 0,0 1 1 0 0,0 0-1 0 0,0 0 1 0 0,9 8-1 0 0,-15-12-207 0 0,-1 1 1 0 0,1 0-1 0 0,0-1 0 0 0,-1 1 1 0 0,0 0-1 0 0,1 0 0 0 0,-1 0 1 0 0,0 0-1 0 0,0 0 0 0 0,0 0 0 0 0,0 0 1 0 0,0 0-1 0 0,0 1 0 0 0,-1-1 1 0 0,1 0-1 0 0,-1 0 0 0 0,1 1 1 0 0,-1-1-1 0 0,0 0 0 0 0,0 1 0 0 0,0-1 1 0 0,0 0-1 0 0,-1 1 0 0 0,1-1 1 0 0,-1 0-1 0 0,1 1 0 0 0,-1-1 1 0 0,0 0-1 0 0,0 0 0 0 0,0 0 0 0 0,0 0 1 0 0,0 0-1 0 0,0 0 0 0 0,0 0 1 0 0,-1 0-1 0 0,1 0 0 0 0,-3 1 1 0 0,-3 5-25 0 0,0-1 1 0 0,-1 0 0 0 0,0 0 0 0 0,-1-1 0 0 0,1 0 0 0 0,-1-1-1 0 0,-1 1 1 0 0,1-2 0 0 0,-12 5 0 0 0,-93 27-84 0 0,108-35 52 0 0,-51 12-583 0 0,-18 5-3625 0 0,66-13 1475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0"/>
    </inkml:context>
    <inkml:brush xml:id="br0">
      <inkml:brushProperty name="width" value="0.05" units="cm"/>
      <inkml:brushProperty name="height" value="0.05" units="cm"/>
      <inkml:brushProperty name="color" value="#008C3A"/>
    </inkml:brush>
  </inkml:definitions>
  <inkml:trace contextRef="#ctx0" brushRef="#br0">1 19 128 0 0,'1'-2'770'0'0,"0"1"0"0"0,1-1 0 0 0,0 1 0 0 0,-1-1 0 0 0,1 1 0 0 0,0 0 0 0 0,0 0 0 0 0,-1 0 0 0 0,1 0 0 0 0,0 0 0 0 0,0 0 0 0 0,0 0 0 0 0,0 1 0 0 0,0-1 0 0 0,1 1 0 0 0,2-1 0 0 0,-3 1-168 0 0,0 0 1 0 0,0 0-1 0 0,0 1 1 0 0,0-1-1 0 0,0 1 1 0 0,-1-1-1 0 0,1 1 1 0 0,0 0 0 0 0,0-1-1 0 0,0 1 1 0 0,-1 0-1 0 0,1 0 1 0 0,0 1-1 0 0,2 1 1 0 0,-1 0 125 0 0,1 1 1 0 0,-1-1-1 0 0,-1 1 1 0 0,1-1-1 0 0,0 1 1 0 0,2 5-1 0 0,8 26 453 0 0,-1 54 620 0 0,-9-59-991 0 0,2-1 0 0 0,9 36 0 0 0,-8-40-810 0 0,-5-18 0 0 0,1 0 0 0 0,0 1 0 0 0,0-1 0 0 0,6 12 0 0 0,-7-17 0 0 0,0 0 0 0 0,0-1 0 0 0,0 1 0 0 0,1 0 0 0 0,-1-1 0 0 0,0 1 0 0 0,1-1 0 0 0,-1 0 0 0 0,1 1 0 0 0,-1-1 0 0 0,1 0 0 0 0,0 0 0 0 0,0 0 0 0 0,-1 0 0 0 0,1 0 0 0 0,0-1 0 0 0,0 1 0 0 0,0 0 0 0 0,0-1 0 0 0,0 1 0 0 0,0-1 0 0 0,3 0 0 0 0,15 0 0 0 0,0-1 0 0 0,-1-1 0 0 0,1-1 0 0 0,25-7 0 0 0,8-1 0 0 0,140-23-541 0 0,-187 33-357 0 0,11-9-13436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1"/>
    </inkml:context>
    <inkml:brush xml:id="br0">
      <inkml:brushProperty name="width" value="0.05" units="cm"/>
      <inkml:brushProperty name="height" value="0.05" units="cm"/>
      <inkml:brushProperty name="color" value="#008C3A"/>
    </inkml:brush>
  </inkml:definitions>
  <inkml:trace contextRef="#ctx0" brushRef="#br0">2 47 9297 0 0,'0'-5'2825'0'0,"-1"-20"4896"0"0,1 24-7482 0 0,0 0 0 0 0,0 1-1 0 0,0-1 1 0 0,0 0 0 0 0,0 1-1 0 0,0-1 1 0 0,0 0 0 0 0,0 0 0 0 0,0 1-1 0 0,1-1 1 0 0,-1 0 0 0 0,0 1-1 0 0,1-1 1 0 0,-1 0 0 0 0,0 1 0 0 0,1-1-1 0 0,-1 1 1 0 0,1-1 0 0 0,-1 0-1 0 0,1 1 1 0 0,-1-1 0 0 0,1 1 0 0 0,-1-1-1 0 0,1 1 1 0 0,0-1 0 0 0,0 1-92 0 0,0 0-1 0 0,1 0 1 0 0,-1 0 0 0 0,0 1 0 0 0,0-1 0 0 0,0 0 0 0 0,0 0 0 0 0,0 1 0 0 0,0-1-1 0 0,0 1 1 0 0,0-1 0 0 0,0 1 0 0 0,0-1 0 0 0,0 1 0 0 0,0-1 0 0 0,0 1 0 0 0,0 0-1 0 0,0 0 1 0 0,1 1 0 0 0,15 17 753 0 0,-16-17-744 0 0,11 15 536 0 0,0 1 0 0 0,-1 0-1 0 0,16 38 1 0 0,-14-26-1128 0 0,14 62 1 0 0,-18-68-2346 0 0,4-3-6687 0 0,-9-17 6091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2"/>
    </inkml:context>
    <inkml:brush xml:id="br0">
      <inkml:brushProperty name="width" value="0.05" units="cm"/>
      <inkml:brushProperty name="height" value="0.05" units="cm"/>
      <inkml:brushProperty name="color" value="#008C3A"/>
    </inkml:brush>
  </inkml:definitions>
  <inkml:trace contextRef="#ctx0" brushRef="#br0">139 183 984 0 0,'-3'-4'341'0'0,"-75"-106"6498"0"0,20 41 3432 0 0,70 75-15774 0 0,-4 0 3284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3"/>
    </inkml:context>
    <inkml:brush xml:id="br0">
      <inkml:brushProperty name="width" value="0.05" units="cm"/>
      <inkml:brushProperty name="height" value="0.05" units="cm"/>
      <inkml:brushProperty name="color" value="#008C3A"/>
    </inkml:brush>
  </inkml:definitions>
  <inkml:trace contextRef="#ctx0" brushRef="#br0">1 38 300 0 0,'0'-2'536'0'0,"1"0"0"0"0,-1 0 0 0 0,1 0 0 0 0,-1 0 0 0 0,1 0 0 0 0,0 0 0 0 0,0 0-1 0 0,0 1 1 0 0,0-1 0 0 0,0 0 0 0 0,0 0 0 0 0,1 1 0 0 0,-1-1 0 0 0,1 1 0 0 0,-1-1 0 0 0,1 1 0 0 0,-1 0 0 0 0,1-1 0 0 0,0 1 0 0 0,0 0 0 0 0,-1 0 0 0 0,4-1-1 0 0,-4 2-342 0 0,0 0-1 0 0,0 0 1 0 0,0 1-1 0 0,-1-1 1 0 0,1 0-1 0 0,0 0 0 0 0,0 1 1 0 0,0-1-1 0 0,0 1 1 0 0,0-1-1 0 0,-1 0 0 0 0,1 1 1 0 0,0-1-1 0 0,0 1 1 0 0,-1 0-1 0 0,1-1 1 0 0,0 1-1 0 0,-1 0 0 0 0,1-1 1 0 0,-1 1-1 0 0,1 1 1 0 0,12 16 1749 0 0,-3 7-221 0 0,-1 1 0 0 0,0 0 0 0 0,7 47 1 0 0,3 8 32 0 0,-14-60-1621 0 0,13 35-71 0 0,-16-52-842 0 0,0 1 1 0 0,1-1-1 0 0,-1 1 1 0 0,1-1-1 0 0,4 5 1 0 0,-2-8-2621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4"/>
    </inkml:context>
    <inkml:brush xml:id="br0">
      <inkml:brushProperty name="width" value="0.05" units="cm"/>
      <inkml:brushProperty name="height" value="0.05" units="cm"/>
      <inkml:brushProperty name="color" value="#008C3A"/>
    </inkml:brush>
  </inkml:definitions>
  <inkml:trace contextRef="#ctx0" brushRef="#br0">46 177 564 0 0,'-3'-1'643'0'0,"-23"-12"2545"0"0,25 13-2701 0 0,0-1 1 0 0,0 1 0 0 0,0-1 0 0 0,0 0-1 0 0,0 1 1 0 0,0-1 0 0 0,0 0-1 0 0,0 0 1 0 0,0 0 0 0 0,0 0-1 0 0,1 0 1 0 0,-1 0 0 0 0,0 0-1 0 0,0 0 1 0 0,1 0 0 0 0,-1 0-1 0 0,1 0 1 0 0,-1-1 0 0 0,1 0-151 0 0,0 1 0 0 0,0 0 1 0 0,1-1-1 0 0,-1 1 0 0 0,0 0 1 0 0,1 0-1 0 0,-1-1 1 0 0,1 1-1 0 0,-1 0 0 0 0,1 0 1 0 0,0 0-1 0 0,-1-1 1 0 0,1 1-1 0 0,1-1 0 0 0,1-1 243 0 0,1-1-1 0 0,0 1 1 0 0,-1 0-1 0 0,1 0 1 0 0,5-2-1 0 0,11-6 402 0 0,1 1-1 0 0,-1 1 1 0 0,2 1 0 0 0,-1 0 0 0 0,23-3-1 0 0,114-16 2059 0 0,93 6-1393 0 0,-250 21-1773 0 0,0 0 1 0 0,0 0-1 0 0,0 0 1 0 0,1 0-1 0 0,-1 1 1 0 0,0-1-1 0 0,0 0 0 0 0,0 0 1 0 0,0 1-1 0 0,0-1 1 0 0,0 0-1 0 0,0 1 1 0 0,0-1-1 0 0,0 1 0 0 0,1 0 1 0 0,-2-1-52 0 0,1 1 1 0 0,-1-1-1 0 0,0 0 0 0 0,0 1 1 0 0,1-1-1 0 0,-1 1 1 0 0,0-1-1 0 0,0 0 0 0 0,0 1 1 0 0,0-1-1 0 0,0 1 0 0 0,0-1 1 0 0,0 0-1 0 0,1 1 1 0 0,-1-1-1 0 0,0 1 0 0 0,0-1 1 0 0,-1 1-1 0 0,1-1 0 0 0,0 0 1 0 0,0 1-1 0 0,0-1 1 0 0,0 1-1 0 0,0-1 0 0 0,-1 1 1 0 0,0 2-650 0 0,-1-1-1 0 0,1 1 1 0 0,-1-1 0 0 0,0 0 0 0 0,1 0 0 0 0,-1 0 0 0 0,0 0 0 0 0,-1 0-1 0 0,-3 3 1 0 0,-11 5-2232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5"/>
    </inkml:context>
    <inkml:brush xml:id="br0">
      <inkml:brushProperty name="width" value="0.05" units="cm"/>
      <inkml:brushProperty name="height" value="0.05" units="cm"/>
      <inkml:brushProperty name="color" value="#008C3A"/>
    </inkml:brush>
  </inkml:definitions>
  <inkml:trace contextRef="#ctx0" brushRef="#br0">145 1 1408 0 0,'-51'24'2228'0'0,"-9"5"2300"0"0,55-26-3365 0 0,1 1 0 0 0,-1-1 0 0 0,1 0 0 0 0,0 1 1 0 0,-5 6-1 0 0,8-10-1015 0 0,1 0 0 0 0,0 0 0 0 0,0 0 0 0 0,0 1 0 0 0,0-1 0 0 0,-1 0 0 0 0,1 0 0 0 0,0 1 0 0 0,0-1 0 0 0,0 0 0 0 0,0 0 0 0 0,0 1 0 0 0,0-1 1 0 0,0 0-1 0 0,0 0 0 0 0,0 1 0 0 0,0-1 0 0 0,0 0 0 0 0,0 0 0 0 0,0 1 0 0 0,0-1 0 0 0,0 0 0 0 0,0 1 0 0 0,0-1 0 0 0,0 0 0 0 0,0 0 0 0 0,0 1 0 0 0,0-1 0 0 0,0 0 0 0 0,1 0 1 0 0,-1 1-1 0 0,0-1 0 0 0,0 0 0 0 0,0 0 0 0 0,0 0 0 0 0,1 1 0 0 0,-1-1 0 0 0,0 0 0 0 0,0 0 0 0 0,1 0 0 0 0,14 7 1808 0 0,20-1-444 0 0,30-2 853 0 0,114-9-1 0 0,-17-12-5230 0 0,-126 12 879 0 0,-18 1-67 0 0,36-1 0 0 0,-53 5 2107 0 0,1 1-1 0 0,0-1 1 0 0,0 0 0 0 0,-1 1-1 0 0,1-1 1 0 0,0 1-1 0 0,0-1 1 0 0,-1 1 0 0 0,1 0-1 0 0,-1 0 1 0 0,1-1 0 0 0,0 1-1 0 0,-1 0 1 0 0,0 1-1 0 0,1-1 1 0 0,-1 0 0 0 0,0 0-1 0 0,1 1 1 0 0,-1-1-1 0 0,0 0 1 0 0,0 1 0 0 0,0-1-1 0 0,0 1 1 0 0,0 0-1 0 0,0 1 1 0 0,3 7 652 0 0,-1-1 1 0 0,0 1-1 0 0,3 15 1 0 0,2 7 734 0 0,-5-23-1165 0 0,-1-5-573 0 0,0 1 0 0 0,-1-1 0 0 0,1 0 0 0 0,1 0 0 0 0,4 8 0 0 0,-5-10-452 0 0,-1-1 0 0 0,1 1 1 0 0,0-1-1 0 0,0 1 0 0 0,0-1 0 0 0,0 1 1 0 0,0-1-1 0 0,0 0 0 0 0,2 1 0 0 0,6 1-2177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6"/>
    </inkml:context>
    <inkml:brush xml:id="br0">
      <inkml:brushProperty name="width" value="0.05" units="cm"/>
      <inkml:brushProperty name="height" value="0.05" units="cm"/>
      <inkml:brushProperty name="color" value="#008C3A"/>
    </inkml:brush>
  </inkml:definitions>
  <inkml:trace contextRef="#ctx0" brushRef="#br0">172 264 8437 0 0,'-22'-37'4881'0'0,"-1"0"1"0"0,-31-35-1 0 0,-14-22 2275 0 0,67 93-6892 0 0,1 0-178 0 0,-1 1-1 0 0,1 0 1 0 0,0 0-1 0 0,-1-1 0 0 0,1 1 1 0 0,0 0-1 0 0,0-1 1 0 0,0 1-1 0 0,-1-1 0 0 0,1 1 1 0 0,0 0-1 0 0,0-1 1 0 0,0 1-1 0 0,0 0 0 0 0,0-1 1 0 0,0 1-1 0 0,0-1 1 0 0,0 1-1 0 0,0 0 0 0 0,0-1 1 0 0,0 1-1 0 0,0-1 1 0 0,0 0-1 0 0,0 1-80 0 0,0-1 0 0 0,0 1 0 0 0,0-1 0 0 0,1 0 0 0 0,-1 1 0 0 0,0-1 0 0 0,0 1 0 0 0,0-1 0 0 0,1 1 0 0 0,-1-1 0 0 0,0 1 0 0 0,0-1 0 0 0,1 1 0 0 0,-1-1 0 0 0,1 1 0 0 0,-1-1 0 0 0,0 1 0 0 0,1 0 0 0 0,-1-1 0 0 0,1 1 0 0 0,-1-1 0 0 0,1 1 0 0 0,-1 0 0 0 0,1 0 1 0 0,-1-1-1 0 0,1 1 0 0 0,-1 0 0 0 0,1 0 0 0 0,-1 0 0 0 0,1 0 0 0 0,0-1 0 0 0,-1 1 0 0 0,1 0 0 0 0,-1 0 0 0 0,1 0 0 0 0,-1 0 0 0 0,1 0 0 0 0,0 0 0 0 0,-1 1 0 0 0,1-1 0 0 0,-1 0 0 0 0,2 0 0 0 0,-2 0-5 0 0,10 1-22 0 0,1 0 1 0 0,-1 1-1 0 0,1 0 1 0 0,-1 0-1 0 0,20 8 0 0 0,45 25-369 0 0,65 51-2762 0 0,-49-22-5071 0 0,-79-56 6321 0 0,14 10-1350 0 0</inkml:trace>
  <inkml:trace contextRef="#ctx0" brushRef="#br0" timeOffset="1">640 319 768 0 0,'-7'-2'934'0'0,"0"0"-1"0"0,0 0 1 0 0,0 0-1 0 0,0 1 0 0 0,0 0 1 0 0,0 0-1 0 0,0 1 1 0 0,0 0-1 0 0,0 0 1 0 0,0 1-1 0 0,0 0 1 0 0,0 0-1 0 0,0 1 1 0 0,0-1-1 0 0,-8 5 1 0 0,7-3-230 0 0,-1 0 1 0 0,2 1 0 0 0,-1-1 0 0 0,0 2 0 0 0,1-1-1 0 0,0 1 1 0 0,0 0 0 0 0,0 1 0 0 0,0 0-1 0 0,1 0 1 0 0,0 0 0 0 0,-6 9 0 0 0,9-11-577 0 0,1 1 1 0 0,-1 0 0 0 0,1 1-1 0 0,-1-1 1 0 0,2 0 0 0 0,-1 1 0 0 0,0-1-1 0 0,1 1 1 0 0,0 0 0 0 0,0-1-1 0 0,1 12 1 0 0,0-8 254 0 0,1 0 0 0 0,0 1 0 0 0,1-1 1 0 0,0 0-1 0 0,1 0 0 0 0,6 16 0 0 0,-3-11-16 0 0,0-1 1 0 0,2-1-1 0 0,-1 1 1 0 0,2-1-1 0 0,-1 0 1 0 0,2-1-1 0 0,0 0 1 0 0,0-1-1 0 0,15 13 1 0 0,-13-15-954 0 0,1 0 1 0 0,1 0-1 0 0,-1-1 0 0 0,1-1 1 0 0,0 0-1 0 0,1-1 1 0 0,15 4-1 0 0,-8-4-742 0 0,0-1-1 0 0,0-1 1 0 0,1-1 0 0 0,26 0 0 0 0,-23-4-2347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8:06.133"/>
    </inkml:context>
    <inkml:brush xml:id="br0">
      <inkml:brushProperty name="width" value="0.05" units="cm"/>
      <inkml:brushProperty name="height" value="0.05" units="cm"/>
      <inkml:brushProperty name="color" value="#004F8B"/>
    </inkml:brush>
  </inkml:definitions>
  <inkml:trace contextRef="#ctx0" brushRef="#br0">33 4 508 0 0,'-26'-3'5406'0'0,"19"3"-557"0"0,31 18-645 0 0,22-1-1913 0 0,2-3-1 0 0,77 13 1 0 0,-75-17-1044 0 0,1 1 0 0 0,65 25 0 0 0,-113-35-1158 0 0,0 0 0 0 0,0 1 0 0 0,0-1-1 0 0,0 1 1 0 0,0-1 0 0 0,-1 1-1 0 0,1 0 1 0 0,-1 0 0 0 0,1 0 0 0 0,-1 1-1 0 0,0-1 1 0 0,0 0 0 0 0,3 5-1 0 0,-4-6-53 0 0,-1 1 0 0 0,1-1 0 0 0,-1 1 0 0 0,1 0 1 0 0,-1-1-1 0 0,0 1 0 0 0,0 0 0 0 0,1 0 0 0 0,-1-1 0 0 0,0 1 0 0 0,-1 0 0 0 0,1-1 0 0 0,0 1 0 0 0,0 0 0 0 0,-1-1 0 0 0,1 1 0 0 0,-1 0 0 0 0,1-1 0 0 0,-1 1 0 0 0,0-1 0 0 0,0 1 0 0 0,0-1 0 0 0,0 1 0 0 0,0-1 0 0 0,0 1 0 0 0,-1 0 0 0 0,-14 17 133 0 0,0-2 0 0 0,-1 1 0 0 0,-32 23 0 0 0,-65 40 486 0 0,49-37-167 0 0,43-29-252 0 0,-8 7 988 0 0,-64 35 0 0 0,85-54-769 0 0,4-3-3067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8"/>
    </inkml:context>
    <inkml:brush xml:id="br0">
      <inkml:brushProperty name="width" value="0.05" units="cm"/>
      <inkml:brushProperty name="height" value="0.05" units="cm"/>
      <inkml:brushProperty name="color" value="#008C3A"/>
    </inkml:brush>
  </inkml:definitions>
  <inkml:trace contextRef="#ctx0" brushRef="#br0">306 277 44 0 0,'-11'-10'4380'0'0,"8"10"-3831"0"0,1 0 0 0 0,-1 0 0 0 0,0 1-1 0 0,1 0 1 0 0,-1-1 0 0 0,0 1-1 0 0,1 0 1 0 0,-1 0 0 0 0,1 0 0 0 0,0 1-1 0 0,-1-1 1 0 0,1 1 0 0 0,0-1-1 0 0,0 1 1 0 0,0 0 0 0 0,0 0 0 0 0,0-1-1 0 0,0 1 1 0 0,0 1 0 0 0,1-1-1 0 0,-1 0 1 0 0,-1 4 0 0 0,-3 3 730 0 0,0 1 1 0 0,1-1-1 0 0,0 1 1 0 0,-5 16-1 0 0,-15 67 7777 0 0,19-183-8787 0 0,12-254-269 0 0,-6 328 0 0 0,0 15 0 0 0,0 1 0 0 0,0 0 0 0 0,0 0 0 0 0,0 0 0 0 0,0 0 0 0 0,0-1 0 0 0,0 1 0 0 0,0 0 0 0 0,0 0 0 0 0,0 0 0 0 0,-1 0 0 0 0,1-1 0 0 0,0 1 0 0 0,0 0 0 0 0,0 0 0 0 0,0 0 0 0 0,0-1 0 0 0,1 1 0 0 0,-1 0 0 0 0,0 0 0 0 0,0 0 0 0 0,0 0 0 0 0,0-1 0 0 0,0 1 0 0 0,0 0 0 0 0,0 0 0 0 0,0 0 0 0 0,0 0 0 0 0,0-1 0 0 0,0 1 0 0 0,1 0 0 0 0,-1 0 0 0 0,0 0 0 0 0,0 0 0 0 0,0 0 0 0 0,0 0 0 0 0,0-1 0 0 0,1 1 0 0 0,-1 0 0 0 0,0 0 0 0 0,0 0 0 0 0,0 0 0 0 0,0 0 0 0 0,1 0 0 0 0,-1 0 0 0 0,0 0 0 0 0,0 0 0 0 0,0 0 0 0 0,0 0 0 0 0,1 0 0 0 0,-1 0 0 0 0,0 0 0 0 0,0 0 0 0 0,1 0 0 0 0,2 2 0 0 0,0 1 0 0 0,0 0 0 0 0,0 0 0 0 0,-1 0 0 0 0,1 0 0 0 0,-1 1 0 0 0,1-1 0 0 0,-1 1 0 0 0,2 3 0 0 0,21 47 0 0 0,-8-15 0 0 0,12 14 0 0 0,2 0 0 0 0,2-3 0 0 0,3 0 0 0 0,79 85 0 0 0,-104-123-122 0 0,-9-9 56 0 0,0-1 1 0 0,0 1 0 0 0,0 0 0 0 0,1-1 0 0 0,-1 0 0 0 0,1 1-1 0 0,-1-1 1 0 0,1 0 0 0 0,0-1 0 0 0,0 1 0 0 0,0 0 0 0 0,6 2 0 0 0,-8-4-261 0 0,-1 0 38 0 0,0 0 271 0 0,0 0 0 0 0,0 0 0 0 0,0 0 0 0 0,1 0 0 0 0,-1 0 0 0 0,0 1 0 0 0,0-1 0 0 0,0 0 0 0 0,0 0 0 0 0,0 0 0 0 0,0 0 0 0 0,0 0 0 0 0,0 0 0 0 0,0 0 0 0 0,0 0 0 0 0,1 0 0 0 0,-1 0 0 0 0,0 0 0 0 0,0 0 0 0 0,0 0 0 0 0,0 0 0 0 0,0 0 0 0 0,0 0 0 0 0,0 0 0 0 0,0 0 0 0 0,0 0 0 0 0,0 0 0 0 0,1 0 0 0 0,-1 0 0 0 0,0 0 0 0 0,0-1 0 0 0,0 1 0 0 0,0 0 0 0 0,0 0 1 0 0,0 0-1 0 0,0 0 0 0 0,0 0 0 0 0,0 0 0 0 0,0 0 0 0 0,0 0 0 0 0,0 0 0 0 0,0 0 0 0 0,0 0 0 0 0,1 0 0 0 0,-1 0 0 0 0,0-1 0 0 0,0 1 0 0 0,0 0 0 0 0,0 0 0 0 0,0 0 0 0 0,0 0 0 0 0,0 0 0 0 0,0 0 0 0 0,0 0 0 0 0,0 0 0 0 0,0 0 0 0 0,0 0 0 0 0,0-1 0 0 0,0 1 0 0 0,0 0 0 0 0,-7-4 64 0 0,-1 0 0 0 0,1 1 0 0 0,-1 0 0 0 0,1 0 0 0 0,-1 1 0 0 0,0 0 0 0 0,0 0 0 0 0,0 1 0 0 0,-10-1 0 0 0,-5-1 78 0 0,-92-15 773 0 0,-210-7-1 0 0,316 27-2070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59"/>
    </inkml:context>
    <inkml:brush xml:id="br0">
      <inkml:brushProperty name="width" value="0.05" units="cm"/>
      <inkml:brushProperty name="height" value="0.05" units="cm"/>
      <inkml:brushProperty name="color" value="#008C3A"/>
    </inkml:brush>
  </inkml:definitions>
  <inkml:trace contextRef="#ctx0" brushRef="#br0">24 8 832 0 0,'-18'-7'13337'0'0,"18"7"-13105"0"0,-5 16 5727 0 0,4-2-6423 0 0,2 27 3117 0 0,8 70 1 0 0,-3-65-3540 0 0,-1-20-3452 0 0,-4-18-1521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60"/>
    </inkml:context>
    <inkml:brush xml:id="br0">
      <inkml:brushProperty name="width" value="0.05" units="cm"/>
      <inkml:brushProperty name="height" value="0.05" units="cm"/>
      <inkml:brushProperty name="color" value="#008C3A"/>
    </inkml:brush>
  </inkml:definitions>
  <inkml:trace contextRef="#ctx0" brushRef="#br0">16 141 8 0 0,'-2'-4'564'0'0,"-1"1"1"0"0,2-1-1 0 0,-1 0 1 0 0,0 0-1 0 0,1 0 0 0 0,0 0 1 0 0,0 0-1 0 0,0 0 0 0 0,0-1 1 0 0,0 1-1 0 0,1 0 1 0 0,0 0-1 0 0,1-9 0 0 0,-1 9-131 0 0,1 1 0 0 0,0 0 1 0 0,0 0-1 0 0,1 0 0 0 0,-1 0 0 0 0,1 0 0 0 0,-1 0 0 0 0,1 0 0 0 0,0 0 0 0 0,0 1 0 0 0,0-1 0 0 0,0 1 1 0 0,1-1-1 0 0,-1 1 0 0 0,1 0 0 0 0,-1 0 0 0 0,1 0 0 0 0,5-3 0 0 0,0 1 35 0 0,0 1 0 0 0,0 0-1 0 0,1 0 1 0 0,-1 1 0 0 0,0 0-1 0 0,1 0 1 0 0,0 1 0 0 0,-1 0-1 0 0,1 1 1 0 0,0 0 0 0 0,0 0 0 0 0,-1 1-1 0 0,1 0 1 0 0,-1 0 0 0 0,15 5-1 0 0,5 2 177 0 0,0 2 0 0 0,-1 1 0 0 0,36 19 0 0 0,-27-12-111 0 0,-1 2 0 0 0,-1 1 0 0 0,-1 1-1 0 0,43 39 1 0 0,-73-59-493 0 0,-1 0-1 0 0,0 0 1 0 0,1 0-1 0 0,-1 1 1 0 0,0-1-1 0 0,-1 1 1 0 0,1 0-1 0 0,0-1 0 0 0,-1 1 1 0 0,1 0-1 0 0,-1 0 1 0 0,0 0-1 0 0,0 0 1 0 0,0 0-1 0 0,0 0 1 0 0,-1 0-1 0 0,1 1 1 0 0,-1-1-1 0 0,0 4 1 0 0,-1-4-7 0 0,1 1 1 0 0,-2-1-1 0 0,1 1 1 0 0,0-1-1 0 0,-1 1 1 0 0,0-1-1 0 0,1 0 1 0 0,-1 0-1 0 0,-1 1 1 0 0,1-1 0 0 0,0-1-1 0 0,-1 1 1 0 0,1 0-1 0 0,-1-1 1 0 0,0 1-1 0 0,-4 2 1 0 0,-11 8 20 0 0,-1-1 0 0 0,0-1 0 0 0,0-1 0 0 0,-1-1 0 0 0,0 0 0 0 0,-38 10 0 0 0,22-10-276 0 0,0-2 0 0 0,-1-1 0 0 0,-46 1 0 0 0,65-6-783 0 0,-34-5 0 0 0,8-4-4184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61"/>
    </inkml:context>
    <inkml:brush xml:id="br0">
      <inkml:brushProperty name="width" value="0.05" units="cm"/>
      <inkml:brushProperty name="height" value="0.05" units="cm"/>
      <inkml:brushProperty name="color" value="#008C3A"/>
    </inkml:brush>
  </inkml:definitions>
  <inkml:trace contextRef="#ctx0" brushRef="#br0">252 56 400 0 0,'-2'-10'3768'0'0,"-16"-9"2579"0"0,15 16-5747 0 0,-1 0 1 0 0,0 1-1 0 0,1-1 0 0 0,-1 1 0 0 0,0 0 0 0 0,0 0 0 0 0,-1 0 0 0 0,1 1 1 0 0,0-1-1 0 0,-1 1 0 0 0,-5-1 0 0 0,4 1-216 0 0,-1 1 0 0 0,1-1 0 0 0,-1 1 0 0 0,1 0 0 0 0,0 1 0 0 0,-1-1-1 0 0,1 1 1 0 0,0 1 0 0 0,-1-1 0 0 0,1 1 0 0 0,0 0 0 0 0,0 0 0 0 0,0 1 0 0 0,0 0 0 0 0,1 0 0 0 0,-1 0 0 0 0,1 1 0 0 0,0 0 0 0 0,0 0-1 0 0,0 0 1 0 0,0 1 0 0 0,1-1 0 0 0,-7 10 0 0 0,7-9-235 0 0,0 1-1 0 0,1 0 1 0 0,-1 0 0 0 0,1 0-1 0 0,1 0 1 0 0,-1 0 0 0 0,1 0-1 0 0,0 1 1 0 0,1-1 0 0 0,-1 1-1 0 0,1-1 1 0 0,0 1 0 0 0,1 0-1 0 0,0 0 1 0 0,0-1 0 0 0,0 1-1 0 0,1 0 1 0 0,0-1 0 0 0,0 1-1 0 0,1-1 1 0 0,0 1-1 0 0,5 11 1 0 0,-2-9-64 0 0,0 0-1 0 0,1 0 1 0 0,1 0-1 0 0,-1-1 1 0 0,1 0-1 0 0,1 0 1 0 0,0-1-1 0 0,0 0 1 0 0,0 0-1 0 0,1 0 1 0 0,-1-1 0 0 0,15 6-1 0 0,-16-8-118 0 0,1 0-1 0 0,-1-1 1 0 0,1 0-1 0 0,-1 0 1 0 0,1-1-1 0 0,0 0 1 0 0,0-1-1 0 0,0 1 1 0 0,0-1-1 0 0,0-1 1 0 0,0 0-1 0 0,0 0 1 0 0,1 0-1 0 0,-1-1 1 0 0,0-1-1 0 0,0 1 1 0 0,8-4-1 0 0,-13 4 16 0 0,0 0-1 0 0,1-1 1 0 0,-2 0 0 0 0,1 0-1 0 0,0 0 1 0 0,0 0 0 0 0,0 0-1 0 0,-1 0 1 0 0,1-1 0 0 0,-1 1-1 0 0,0-1 1 0 0,0 0-1 0 0,0 1 1 0 0,0-1 0 0 0,0 0-1 0 0,-1 0 1 0 0,1-1 0 0 0,-1 1-1 0 0,0 0 1 0 0,0 0 0 0 0,0-1-1 0 0,0 1 1 0 0,-1 0 0 0 0,1-7-1 0 0,0 3 13 0 0,-1 1 0 0 0,-1-1 0 0 0,1 0-1 0 0,-1 0 1 0 0,0 0 0 0 0,-1 0 0 0 0,1 1 0 0 0,-1-1 0 0 0,-1 0-1 0 0,1 1 1 0 0,-6-10 0 0 0,-1 3-74 0 0,0-1 1 0 0,-1 2-1 0 0,0-1 0 0 0,-1 1 1 0 0,0 1-1 0 0,-1 0 0 0 0,0 0 1 0 0,-1 2-1 0 0,0-1 0 0 0,-1 2 1 0 0,-21-12-1 0 0,19 13-1733 0 0,0 0 0 0 0,0 2 1 0 0,-25-6-1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7:46.862"/>
    </inkml:context>
    <inkml:brush xml:id="br0">
      <inkml:brushProperty name="width" value="0.05" units="cm"/>
      <inkml:brushProperty name="height" value="0.05" units="cm"/>
      <inkml:brushProperty name="color" value="#008C3A"/>
    </inkml:brush>
  </inkml:definitions>
  <inkml:trace contextRef="#ctx0" brushRef="#br0">60 346 680 0 0,'-11'22'4857'0'0,"2"-4"1722"0"0,4-4 3782 0 0,-7-35-7634 0 0,5-8-1607 0 0,1-1 1 0 0,2-1-1 0 0,-1-59 0 0 0,5 79-954 0 0,0 0-1 0 0,1 0 0 0 0,0 0 1 0 0,1 0-1 0 0,1 0 0 0 0,0 0 1 0 0,0 0-1 0 0,1 1 0 0 0,0-1 0 0 0,1 1 1 0 0,0 0-1 0 0,0 0 0 0 0,14-17 1 0 0,-16 24-151 0 0,-1 1 1 0 0,0-1-1 0 0,1 0 1 0 0,0 1-1 0 0,0 0 1 0 0,0 0 0 0 0,0 0-1 0 0,0 0 1 0 0,0 0-1 0 0,0 0 1 0 0,0 1-1 0 0,1-1 1 0 0,-1 1 0 0 0,1 0-1 0 0,-1 0 1 0 0,1 0-1 0 0,-1 1 1 0 0,1-1-1 0 0,-1 1 1 0 0,1 0 0 0 0,0 0-1 0 0,-1 0 1 0 0,1 1-1 0 0,0-1 1 0 0,-1 1 0 0 0,1 0-1 0 0,-1 0 1 0 0,1 0-1 0 0,4 3 1 0 0,-3-2-2 0 0,-1 1 0 0 0,0-1 1 0 0,0 1-1 0 0,0 0 0 0 0,0 1 1 0 0,-1-1-1 0 0,1 1 0 0 0,-1-1 0 0 0,0 1 1 0 0,0 0-1 0 0,0 1 0 0 0,0-1 1 0 0,-1 0-1 0 0,0 1 0 0 0,0-1 1 0 0,0 1-1 0 0,0 0 0 0 0,-1-1 0 0 0,0 1 1 0 0,2 9-1 0 0,-3-3-14 0 0,1-1 0 0 0,-1 1 0 0 0,-1 0 0 0 0,0 0 0 0 0,-1-1 0 0 0,0 1 0 0 0,0-1 0 0 0,-1 0 0 0 0,0 1 0 0 0,-1-1 0 0 0,0 0 0 0 0,-1-1 0 0 0,0 1 0 0 0,-1-1 0 0 0,0 0 0 0 0,0 0 0 0 0,0-1 0 0 0,-1 0 0 0 0,-16 14 0 0 0,12-12 0 0 0,8-8 0 0 0,0 0 0 0 0,1 1 0 0 0,-1-1 0 0 0,0 1 0 0 0,1 0 0 0 0,0-1 0 0 0,0 1 0 0 0,0 0 0 0 0,-3 5 0 0 0,5-6 0 0 0,0-1 0 0 0,-1 0 0 0 0,1 1 0 0 0,0-1 0 0 0,0 1 0 0 0,0-1 0 0 0,0 0 0 0 0,0 1 0 0 0,0-1 0 0 0,0 1 0 0 0,1-1 0 0 0,-1 0 0 0 0,0 1 0 0 0,1-1 0 0 0,-1 0 0 0 0,1 0 0 0 0,0 1 0 0 0,-1-1 0 0 0,3 2 0 0 0,18 18 0 0 0,-15-16 0 0 0,133 105 0 0 0,-95-78 0 0 0,-29-22 0 0 0,-5-3 0 0 0,-2 0 0 0 0,1 0 0 0 0,-1 0 0 0 0,12 14 0 0 0,-14-15 2 0 0,-6-5-119 0 0,1 0 0 0 0,-1 0 0 0 0,1 0 0 0 0,0 0 0 0 0,0-1 0 0 0,-1 1 0 0 0,1 0 0 0 0,0-1 0 0 0,0 1 0 0 0,0 0 0 0 0,0-1 0 0 0,0 1 0 0 0,0-1 0 0 0,0 1 0 0 0,0-1 0 0 0,1 1 0 0 0,-2-1 40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3.231"/>
    </inkml:context>
    <inkml:brush xml:id="br0">
      <inkml:brushProperty name="width" value="0.05" units="cm"/>
      <inkml:brushProperty name="height" value="0.05" units="cm"/>
    </inkml:brush>
  </inkml:definitions>
  <inkml:trace contextRef="#ctx0" brushRef="#br0">467 148 308 0 0,'0'-1'280'0'0,"-1"0"1"0"0,1 1-1 0 0,0-1 1 0 0,0 0-1 0 0,0 1 1 0 0,-1-1-1 0 0,1 0 1 0 0,0 1-1 0 0,-1-1 1 0 0,1 0-1 0 0,0 1 1 0 0,-1-1-1 0 0,1 1 1 0 0,-1-1-1 0 0,1 1 1 0 0,-1-1-1 0 0,0 0 0 0 0,-3 3 1 0 0,0 0 0 0 0,0 0 0 0 0,1 0 0 0 0,-1 1 0 0 0,1 0 0 0 0,0 0 0 0 0,-1 0 0 0 0,1 0 0 0 0,1 0 0 0 0,-5 7-1 0 0,-27 44 1097 0 0,18-27-792 0 0,-127 210 4222 0 0,95-152 1914 0 0,47-88-6601 0 0,1 1 0 0 0,-1 0-1 0 0,0-1 1 0 0,1 1 0 0 0,-1-1 0 0 0,1 1-1 0 0,0-1 1 0 0,0 1 0 0 0,0-1 0 0 0,0 1 0 0 0,1-1-1 0 0,0-3 1 0 0,10-33 327 0 0,-4 16-159 0 0,20-97 550 0 0,17-168 0 0 0,-34 220-37 0 0,-9 67-610 0 0,1 3-123 0 0,3 4-6 0 0,1 0 0 0 0,-1 0 0 0 0,-1 1 0 0 0,1-1-1 0 0,-1 1 1 0 0,0 0 0 0 0,4 12 0 0 0,12 18 179 0 0,44 72 332 0 0,-29-47-89 0 0,59 80 0 0 0,-75-122-398 0 0,1 0 0 0 0,0 0-1 0 0,2-2 1 0 0,0-1 0 0 0,27 17 0 0 0,-30-21-80 0 0,-18-12 1 0 0,6-3-147 0 0,-13-3 62 0 0,-13-3 11 0 0,-39-2 108 0 0,-1 1 0 0 0,1 4-1 0 0,-1 1 1 0 0,0 4 0 0 0,0 2 0 0 0,1 2-1 0 0,-1 4 1 0 0,-95 23 0 0 0,132-26-18 0 0,16-5-174 0 0,1 1 0 0 0,-1 1 0 0 0,1-1 0 0 0,-1 1-1 0 0,-7 3 1 0 0,17-6-2624 0 0,-3 0 2555 0 0,1 1 1 0 0,-1 0-1 0 0,1 0 1 0 0,-1-1 0 0 0,1 1-1 0 0,-1 0 1 0 0,1 0-1 0 0,2 1 1 0 0,1-1-501 0 0,45-4-6111 0 0,-12-1 3974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3.943"/>
    </inkml:context>
    <inkml:brush xml:id="br0">
      <inkml:brushProperty name="width" value="0.05" units="cm"/>
      <inkml:brushProperty name="height" value="0.05" units="cm"/>
    </inkml:brush>
  </inkml:definitions>
  <inkml:trace contextRef="#ctx0" brushRef="#br0">6 252 148 0 0,'-4'-21'2544'0'0,"4"21"-2236"0"0,0-1 0 0 0,0 0 0 0 0,-1 1-1 0 0,1-1 1 0 0,0 0 0 0 0,0 1 0 0 0,0-1 0 0 0,0 0-1 0 0,0 1 1 0 0,0-1 0 0 0,0 0 0 0 0,0 1-1 0 0,0-1 1 0 0,0 0 0 0 0,1 0 0 0 0,-1 1 0 0 0,0-1-1 0 0,0 1 1 0 0,1-1 0 0 0,-1 0 0 0 0,0 1-1 0 0,1-1 1 0 0,-1 1 0 0 0,0-1 0 0 0,1 0 0 0 0,0 0-1 0 0,1 3 1003 0 0,7 10-456 0 0,-1 0 0 0 0,0 1 0 0 0,0-1 0 0 0,-2 2 0 0 0,1-1 0 0 0,-2 1 0 0 0,5 16 0 0 0,8 17 210 0 0,-1-9 175 0 0,33 56 1 0 0,-41-80-876 0 0,1 0 0 0 0,0-1 0 0 0,0 0 0 0 0,2 0 0 0 0,0-1 0 0 0,23 18 0 0 0,-34-29-321 0 0,0 0-1 0 0,0-1 1 0 0,0 1-1 0 0,0 0 1 0 0,0-1-1 0 0,0 1 1 0 0,1-1-1 0 0,-1 1 1 0 0,0-1-1 0 0,0 1 1 0 0,0-1-1 0 0,0 0 1 0 0,1 1-1 0 0,-1-1 1 0 0,0 0-1 0 0,0 0 1 0 0,1 0-1 0 0,-1 0 1 0 0,0 0-1 0 0,0 0 1 0 0,0-1 0 0 0,1 1-1 0 0,-1 0 1 0 0,0-1-1 0 0,0 1 1 0 0,0-1-1 0 0,1 1 1 0 0,-1-1-1 0 0,0 1 1 0 0,0-1-1 0 0,0 0 1 0 0,0 1-1 0 0,0-1 1 0 0,0 0-1 0 0,-1 0 1 0 0,1 0-1 0 0,0 0 1 0 0,0 0-1 0 0,0 0 1 0 0,-1 0 0 0 0,1 0-1 0 0,-1 0 1 0 0,1 0-1 0 0,-1 0 1 0 0,2-3-1 0 0,2-6 156 0 0,-1 0 1 0 0,1-1-1 0 0,-1 0 0 0 0,1-12 0 0 0,-2 12-105 0 0,13-59 900 0 0,-4 0-1 0 0,6-133 0 0 0,-7 18 107 0 0,-10 184-1170 0 0,0 1 1 0 0,0 0-1 0 0,0 0 0 0 0,0 0 0 0 0,-1 0 1 0 0,1 0-1 0 0,0 0 0 0 0,0 0 0 0 0,0-1 1 0 0,0 1-1 0 0,0 0 0 0 0,0 0 1 0 0,0 0-1 0 0,0 0 0 0 0,0 0 0 0 0,1 0 1 0 0,-1 0-1 0 0,0 0 0 0 0,0-1 1 0 0,0 1-1 0 0,0 0 0 0 0,0 0 0 0 0,0 0 1 0 0,0 0-1 0 0,0 0 0 0 0,0 0 1 0 0,0 0-1 0 0,0-1-141 0 0,0 1 141 0 0,1 0 0 0 0,-1 0 0 0 0,0 0 1 0 0,0 0-1 0 0,0 0 0 0 0,0 0 1 0 0,0 0-1 0 0,0 0 0 0 0,0 0 0 0 0,0 0 1 0 0,1 0-1 0 0,-1 0 0 0 0,0 0 1 0 0,0 0-1 0 0,0 0 0 0 0,0 0 0 0 0,0 0 1 0 0,0 0-1 0 0,0 0 0 0 0,1 0 0 0 0,-1 0 1 0 0,0 0-1 0 0,7 6-1222 0 0,9 13-1021 0 0,23 24-4940 0 0,-16-22 4224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4.577"/>
    </inkml:context>
    <inkml:brush xml:id="br0">
      <inkml:brushProperty name="width" value="0.05" units="cm"/>
      <inkml:brushProperty name="height" value="0.05" units="cm"/>
    </inkml:brush>
  </inkml:definitions>
  <inkml:trace contextRef="#ctx0" brushRef="#br0">320 64 236 0 0,'-2'-3'509'0'0,"1"0"-1"0"0,0 0 1 0 0,-1 0-1 0 0,0 1 1 0 0,1-1 0 0 0,-1 0-1 0 0,0 1 1 0 0,-1-1-1 0 0,1 1 1 0 0,0 0-1 0 0,-1 0 1 0 0,1 0 0 0 0,-1 0-1 0 0,-3-2 1 0 0,0 1 265 0 0,0 0 1 0 0,0 1 0 0 0,0-1-1 0 0,0 1 1 0 0,-1 0 0 0 0,-10-1-1 0 0,6 2-33 0 0,0 0-1 0 0,-1 0 0 0 0,1 1 0 0 0,0 1 1 0 0,0 0-1 0 0,0 0 0 0 0,0 1 1 0 0,-11 4-1 0 0,10-2-185 0 0,0 0-1 0 0,1 2 1 0 0,-1-1 0 0 0,1 1-1 0 0,-17 12 1 0 0,25-16-426 0 0,0 0 0 0 0,1 0-1 0 0,0 0 1 0 0,-1 0 0 0 0,1 1 0 0 0,0-1 0 0 0,0 1-1 0 0,0-1 1 0 0,0 1 0 0 0,1-1 0 0 0,-1 1 0 0 0,1 0-1 0 0,-1 0 1 0 0,1 0 0 0 0,0 0 0 0 0,0 0 0 0 0,1 0-1 0 0,-1 0 1 0 0,1 0 0 0 0,-1 1 0 0 0,1-1 0 0 0,0 0-1 0 0,0 0 1 0 0,0 0 0 0 0,1 0 0 0 0,-1 1 0 0 0,2 4-1 0 0,0-4-42 0 0,-1-1 0 0 0,1 0 0 0 0,0 0-1 0 0,1 0 1 0 0,-1 0 0 0 0,0 0-1 0 0,1 0 1 0 0,-1-1 0 0 0,1 1 0 0 0,0-1-1 0 0,0 1 1 0 0,0-1 0 0 0,0 0-1 0 0,1 0 1 0 0,-1-1 0 0 0,0 1-1 0 0,1-1 1 0 0,4 2 0 0 0,4 1 97 0 0,1 0 1 0 0,0-1 0 0 0,24 2-1 0 0,-20-3-69 0 0,0-2-1 0 0,0 0 0 0 0,26-4 0 0 0,-34 3-150 0 0,1-1 0 0 0,-1 0 0 0 0,0-1-1 0 0,0 0 1 0 0,0-1 0 0 0,0 1 0 0 0,15-10 0 0 0,-22 11 12 0 0,1 0 1 0 0,0 0 0 0 0,-1 0-1 0 0,1 0 1 0 0,-1 0-1 0 0,1-1 1 0 0,-1 1 0 0 0,0-1-1 0 0,0 0 1 0 0,0 0-1 0 0,-1 0 1 0 0,1 0 0 0 0,-1 0-1 0 0,1 0 1 0 0,-1 0 0 0 0,0 0-1 0 0,0 0 1 0 0,-1 0-1 0 0,1-1 1 0 0,-1 1 0 0 0,1 0-1 0 0,-1-5 1 0 0,-1 4-3 0 0,1 0 0 0 0,-1 0 0 0 0,0 0-1 0 0,0 0 1 0 0,0 0 0 0 0,-1 0 0 0 0,1 0 0 0 0,-1 1 0 0 0,0-1 0 0 0,0 1 0 0 0,0-1-1 0 0,0 1 1 0 0,-1 0 0 0 0,1 0 0 0 0,-1 0 0 0 0,0 0 0 0 0,0 0 0 0 0,-4-2 0 0 0,2 1-165 0 0,-1 0 1 0 0,0 0-1 0 0,-1 0 1 0 0,1 1 0 0 0,0 0-1 0 0,-1 0 1 0 0,0 1 0 0 0,0 0-1 0 0,-12-3 1 0 0,13 5-566 0 0,0-1 0 0 0,1 1 1 0 0,-1 0-1 0 0,0 1 0 0 0,1-1 0 0 0,-1 1 0 0 0,0 0 1 0 0,-5 2-1 0 0,-8 3-2513 0 0,-3 0 471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5.195"/>
    </inkml:context>
    <inkml:brush xml:id="br0">
      <inkml:brushProperty name="width" value="0.05" units="cm"/>
      <inkml:brushProperty name="height" value="0.05" units="cm"/>
    </inkml:brush>
  </inkml:definitions>
  <inkml:trace contextRef="#ctx0" brushRef="#br0">13 160 192 0 0,'-12'-2'5109'0'0,"20"-2"1425"0"0,11-1-1319 0 0,-9 4-5994 0 0,277-18 6899 0 0,-159 12-4871 0 0,715-62 4130 0 0,-454 34-3116 0 0,-363 33-2044 0 0,-5 1 203 0 0,0-1 0 0 0,41-10 0 0 0,-62 12-422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6.288"/>
    </inkml:context>
    <inkml:brush xml:id="br0">
      <inkml:brushProperty name="width" value="0.05" units="cm"/>
      <inkml:brushProperty name="height" value="0.05" units="cm"/>
    </inkml:brush>
  </inkml:definitions>
  <inkml:trace contextRef="#ctx0" brushRef="#br0">178 206 128 0 0,'0'0'751'0'0,"-12"5"2508"0"0,-8 21-1031 0 0,1 1 0 0 0,1 1 1 0 0,2 1-1 0 0,-17 38 1 0 0,22-45-1074 0 0,8-17-827 0 0,-1 4 430 0 0,-1 0 0 0 0,1 0 0 0 0,1 0 0 0 0,-1 0 0 0 0,1 1 0 0 0,-2 17 2641 0 0,6-31-3045 0 0,7-21 162 0 0,-1-1 0 0 0,-2 0 0 0 0,4-38 0 0 0,-1-84 314 0 0,0-10-294 0 0,-8 156-525 0 0,0 0 10 0 0,0-1 0 0 0,1 1 0 0 0,-1-1 0 0 0,0 1 0 0 0,1-1 0 0 0,-1 1-1 0 0,1-1 1 0 0,0 1 0 0 0,0-1 0 0 0,0 1 0 0 0,0 0 0 0 0,0-1 0 0 0,1 1 0 0 0,-1 0 0 0 0,0 0 0 0 0,4-4 0 0 0,-3 6-5 0 0,0 0 1 0 0,0 1-1 0 0,1-1 1 0 0,-1 0-1 0 0,0 1 1 0 0,0-1-1 0 0,0 1 1 0 0,0-1-1 0 0,-1 1 1 0 0,1 0-1 0 0,0 0 1 0 0,0 0-1 0 0,0 0 1 0 0,-1 0 0 0 0,4 3-1 0 0,-2-3 9 0 0,9 7 30 0 0,0 1 0 0 0,0 0 0 0 0,0 1 1 0 0,-1 0-1 0 0,13 17 0 0 0,43 60 154 0 0,-61-79-189 0 0,12 20 103 0 0,26 56-1 0 0,-29-53-22 0 0,31 49-1 0 0,-36-67-218 0 0,0 0 1 0 0,0-1-1 0 0,1-1 0 0 0,0 0 1 0 0,1 0-1 0 0,20 12 0 0 0,-31-22-9 0 0,-4-5-721 0 0,0 2 838 0 0,0-1-1 0 0,-1 0 1 0 0,1 1-1 0 0,0 0 1 0 0,-1 0-1 0 0,1 0 1 0 0,-1 0 0 0 0,0 0-1 0 0,0 1 1 0 0,1 0-1 0 0,-1 0 1 0 0,0 0-1 0 0,0 0 1 0 0,-8 0 0 0 0,-70-7 116 0 0,-1 4 0 0 0,-130 11 1 0 0,174-5-412 0 0,38-2 76 0 0,-4-1-497 0 0,-1 0-137 0 0,35-6-10190 0 0,-17 4 8429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5.655"/>
    </inkml:context>
    <inkml:brush xml:id="br0">
      <inkml:brushProperty name="width" value="0.05" units="cm"/>
      <inkml:brushProperty name="height" value="0.05" units="cm"/>
      <inkml:brushProperty name="color" value="#008C3A"/>
    </inkml:brush>
  </inkml:definitions>
  <inkml:trace contextRef="#ctx0" brushRef="#br0">245 23 696 0 0,'1'-1'217'0'0,"-1"1"-1"0"0,0-1 1 0 0,1 1-1 0 0,-1-1 1 0 0,0 1-1 0 0,0-1 1 0 0,0 0 0 0 0,0 1-1 0 0,1-1 1 0 0,-1 1-1 0 0,0-1 1 0 0,0 0-1 0 0,0 1 1 0 0,0-1-1 0 0,0 0 1 0 0,0 1 0 0 0,-1-1-1 0 0,1 1 1 0 0,0-1-1 0 0,0 0 1 0 0,0 1-1 0 0,-1-1 1 0 0,1 1-1 0 0,0-1 1 0 0,0 0 0 0 0,-1 1-1 0 0,1-1 1 0 0,-1 1-1 0 0,1-1 1 0 0,0 1-1 0 0,-1 0 1 0 0,1-1-1 0 0,-1 1 1 0 0,1-1 0 0 0,-1 1-1 0 0,1 0 1 0 0,-1-1-1 0 0,0 1 1 0 0,1 0-1 0 0,-1 0 1 0 0,1-1-1 0 0,-1 1 1 0 0,1 0 0 0 0,-1 0-1 0 0,0 0 1 0 0,1 0-1 0 0,-1 0 1 0 0,0 0-1 0 0,1 0 1 0 0,-1 0-1 0 0,1 0 1 0 0,-1 0 0 0 0,0 0-1 0 0,0 1 1 0 0,-4-1 288 0 0,1 0 0 0 0,0 1 0 0 0,0 0 0 0 0,0 0 0 0 0,0 1 0 0 0,0-1 0 0 0,-5 3 1 0 0,-10 7 307 0 0,1 1 1 0 0,1 0 0 0 0,0 1 0 0 0,0 1 0 0 0,2 0 0 0 0,0 1 0 0 0,0 1 0 0 0,2 0-1 0 0,-21 32 1 0 0,33-47-717 0 0,0 1 0 0 0,0 0-1 0 0,0-1 1 0 0,0 1 0 0 0,0 0-1 0 0,0 0 1 0 0,0-1-1 0 0,1 1 1 0 0,-1 0 0 0 0,1 0-1 0 0,-1 0 1 0 0,1 0 0 0 0,0 0-1 0 0,0 0 1 0 0,0 0 0 0 0,0 0-1 0 0,0 0 1 0 0,0 0 0 0 0,1 0-1 0 0,-1-1 1 0 0,0 1 0 0 0,1 0-1 0 0,0 0 1 0 0,-1 0 0 0 0,1 0-1 0 0,0-1 1 0 0,0 1-1 0 0,0 0 1 0 0,0-1 0 0 0,0 1-1 0 0,0 0 1 0 0,1-1 0 0 0,-1 0-1 0 0,1 1 1 0 0,-1-1 0 0 0,1 0-1 0 0,-1 0 1 0 0,1 0 0 0 0,-1 1-1 0 0,1-2 1 0 0,0 1 0 0 0,0 0-1 0 0,2 1 1 0 0,8 2 162 0 0,1 0 0 0 0,0-1 0 0 0,-1-1 0 0 0,1 1 1 0 0,14-1-1 0 0,-25-2-243 0 0,26 3 21 0 0,0-2 0 0 0,-1-1 0 0 0,1-2-1 0 0,49-8 1 0 0,-16-7-4262 0 0,-3-8-4938 0 0,-33 11 6178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6.819"/>
    </inkml:context>
    <inkml:brush xml:id="br0">
      <inkml:brushProperty name="width" value="0.05" units="cm"/>
      <inkml:brushProperty name="height" value="0.05" units="cm"/>
    </inkml:brush>
  </inkml:definitions>
  <inkml:trace contextRef="#ctx0" brushRef="#br0">1 203 100 0 0,'3'-6'8106'0'0,"0"8"-7401"0"0,0 1-1 0 0,0-1 1 0 0,0 1 0 0 0,0 0-1 0 0,0 0 1 0 0,-1 0 0 0 0,3 4-1 0 0,27 49 3359 0 0,-15-23-2597 0 0,-5-12-483 0 0,1 0 0 0 0,1-1 0 0 0,1 0 0 0 0,1-1 1 0 0,0-1-1 0 0,2 0 0 0 0,36 28 0 0 0,-54-46-944 0 0,0 0-1 0 0,1 0 1 0 0,-1 1-1 0 0,0-1 0 0 0,1 0 1 0 0,-1 0-1 0 0,1 1 1 0 0,-1-1-1 0 0,1 0 1 0 0,-1 0-1 0 0,1 0 1 0 0,-1 0-1 0 0,0 0 0 0 0,1 0 1 0 0,-1 0-1 0 0,1 1 1 0 0,-1-1-1 0 0,1-1 1 0 0,-1 1-1 0 0,1 0 1 0 0,-1 0-1 0 0,1 0 0 0 0,-1 0 1 0 0,1 0-1 0 0,-1 0 1 0 0,0 0-1 0 0,1-1 1 0 0,-1 1-1 0 0,1-1 1 0 0,7-13 447 0 0,-3-29-286 0 0,-4 37-85 0 0,22-190 1016 0 0,-3 29 792 0 0,-19 154-2392 0 0,1 0 0 0 0,5-23 0 0 0,-6 35 121 0 0,-1 1-1 0 0,1-1 1 0 0,-1 1 0 0 0,1-1 0 0 0,0 1-1 0 0,-1-1 1 0 0,1 1 0 0 0,0 0 0 0 0,-1-1 0 0 0,1 1-1 0 0,0 0 1 0 0,-1-1 0 0 0,1 1 0 0 0,0 0-1 0 0,0 0 1 0 0,-1 0 0 0 0,1 0 0 0 0,0-1 0 0 0,0 1-1 0 0,-1 0 1 0 0,1 0 0 0 0,0 1 0 0 0,0-1-1 0 0,0 0 1 0 0,-1 0 0 0 0,1 0 0 0 0,0 0 0 0 0,-1 1-1 0 0,1-1 1 0 0,0 0 0 0 0,0 1 0 0 0,-1-1 0 0 0,1 0-1 0 0,0 1 1 0 0,0 0 0 0 0,1 0 199 0 0,10 2-2964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7.221"/>
    </inkml:context>
    <inkml:brush xml:id="br0">
      <inkml:brushProperty name="width" value="0.05" units="cm"/>
      <inkml:brushProperty name="height" value="0.05" units="cm"/>
    </inkml:brush>
  </inkml:definitions>
  <inkml:trace contextRef="#ctx0" brushRef="#br0">93 1 400 0 0,'-6'9'3590'0'0,"-15"21"1560"0"0,8-12-1878 0 0,0 1 1 0 0,-10 22 0 0 0,20-35-2778 0 0,1 1-1 0 0,-1-1 0 0 0,1 0 1 0 0,0 0-1 0 0,1 1 0 0 0,0-1 1 0 0,0 1-1 0 0,0-1 0 0 0,1 1 1 0 0,0 0-1 0 0,1 11 0 0 0,1-7-45 0 0,0 0 1 0 0,0 0-1 0 0,1-1 0 0 0,0 1 0 0 0,7 13 0 0 0,-8-21-530 0 0,-1 0 0 0 0,1 0 0 0 0,0-1-1 0 0,0 1 1 0 0,0 0 0 0 0,0-1 0 0 0,0 0 0 0 0,0 1 0 0 0,1-1 0 0 0,-1 0 0 0 0,1 0-1 0 0,0-1 1 0 0,-1 1 0 0 0,1 0 0 0 0,0-1 0 0 0,0 0 0 0 0,0 1 0 0 0,0-1-1 0 0,0-1 1 0 0,0 1 0 0 0,1 0 0 0 0,-1-1 0 0 0,3 1 0 0 0,22-1-2100 0 0,15-6-5507 0 0,-27 1 4984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7.612"/>
    </inkml:context>
    <inkml:brush xml:id="br0">
      <inkml:brushProperty name="width" value="0.05" units="cm"/>
      <inkml:brushProperty name="height" value="0.05" units="cm"/>
    </inkml:brush>
  </inkml:definitions>
  <inkml:trace contextRef="#ctx0" brushRef="#br0">78 126 152 0 0,'-2'0'270'0'0,"-25"-11"3183"0"0,26 11-2990 0 0,0-1-1 0 0,0 1 1 0 0,0-1 0 0 0,0 0-1 0 0,0 1 1 0 0,0-1-1 0 0,0 0 1 0 0,1 0 0 0 0,-1 0-1 0 0,0 1 1 0 0,0-1-1 0 0,1 0 1 0 0,-1 0-1 0 0,1 0 1 0 0,-1 0 0 0 0,1 0-1 0 0,-1 0 1 0 0,1 0-1 0 0,0 0 1 0 0,-1 0-1 0 0,1 0 1 0 0,0-3 0 0 0,0 4-112 0 0,0-1 0 0 0,1 0 0 0 0,-1 0 0 0 0,0 0 0 0 0,1 1 1 0 0,-1-1-1 0 0,1 0 0 0 0,-1 0 0 0 0,1 1 0 0 0,0-1 0 0 0,-1 0 0 0 0,1 1 0 0 0,0-1 1 0 0,-1 1-1 0 0,1-1 0 0 0,0 1 0 0 0,-1-1 0 0 0,3 0 0 0 0,21-10 2856 0 0,-8 3-1651 0 0,-16 7-1520 0 0,1 1 0 0 0,0-1 0 0 0,0 1 0 0 0,0-1 0 0 0,0 0 0 0 0,0 0 0 0 0,-1 0 0 0 0,1 1 0 0 0,0-1 0 0 0,-1 0 0 0 0,1 0 0 0 0,-1 0 0 0 0,1 0 0 0 0,-1 0 0 0 0,1 0-1 0 0,-1 0 1 0 0,0 0 0 0 0,1 0 0 0 0,-1 0 0 0 0,0 0 0 0 0,0 0 0 0 0,0-1 0 0 0,0 1 0 0 0,0 0 0 0 0,0 0 0 0 0,0 0 0 0 0,0 0 0 0 0,0 0 0 0 0,0 0 0 0 0,-1 0 0 0 0,1 0 0 0 0,0 0 0 0 0,-1 0 0 0 0,1 0 0 0 0,-1 0 0 0 0,1 0 0 0 0,-1 0 0 0 0,0 0 0 0 0,1 0 0 0 0,-1 0 0 0 0,0 0 0 0 0,0 1 0 0 0,1-1 0 0 0,-1 0-1 0 0,0 1 1 0 0,0-1 0 0 0,0 0 0 0 0,-2 0 0 0 0,0-1-14 0 0,0 0 1 0 0,0 0-1 0 0,0 1 0 0 0,0-1 0 0 0,0 1 0 0 0,0 0 0 0 0,-1 0 0 0 0,1 0 0 0 0,0 0 0 0 0,-1 1 0 0 0,1-1 0 0 0,-1 1 0 0 0,1 0 0 0 0,-7 0 1 0 0,7 1-15 0 0,2-1-98 0 0,0 0 0 0 0,0 0 0 0 0,0 0 0 0 0,0 0 0 0 0,0 0 0 0 0,0 1 0 0 0,0-1 0 0 0,0 0 0 0 0,0 1 0 0 0,0-1 0 0 0,0 0 0 0 0,0 1 0 0 0,0-1-1 0 0,0 1 1 0 0,0-1 0 0 0,1 1 0 0 0,-1 0 0 0 0,0-1 0 0 0,0 1 0 0 0,1 0 0 0 0,-1-1 0 0 0,0 1 0 0 0,1 0 0 0 0,-1 0 0 0 0,1 0 0 0 0,-1 0 0 0 0,1 0 0 0 0,-1-1 0 0 0,1 1 0 0 0,0 0 0 0 0,-1 1 0 0 0,2-1-456 0 0,1 0 0 0 0,-1 0 1 0 0,0 0-1 0 0,1 0 1 0 0,-1-1-1 0 0,1 1 1 0 0,-1-1-1 0 0,1 1 0 0 0,-1-1 1 0 0,1 1-1 0 0,-1-1 1 0 0,1 0-1 0 0,-1 0 0 0 0,1 0 1 0 0,1 0-1 0 0,11-1-2273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8.102"/>
    </inkml:context>
    <inkml:brush xml:id="br0">
      <inkml:brushProperty name="width" value="0.05" units="cm"/>
      <inkml:brushProperty name="height" value="0.05" units="cm"/>
    </inkml:brush>
  </inkml:definitions>
  <inkml:trace contextRef="#ctx0" brushRef="#br0">7 47 368 0 0,'-7'-6'19576'0'0,"98"2"-13399"0"0,47-14-2961 0 0,-71 9-1779 0 0,-44 4-1266 0 0,5 0-1957 0 0,-11 6-4477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8.478"/>
    </inkml:context>
    <inkml:brush xml:id="br0">
      <inkml:brushProperty name="width" value="0.05" units="cm"/>
      <inkml:brushProperty name="height" value="0.05" units="cm"/>
    </inkml:brush>
  </inkml:definitions>
  <inkml:trace contextRef="#ctx0" brushRef="#br0">0 22 796 0 0,'2'6'10173'0'0,"-2"-6"-10021"0"0,19 2 4414 0 0,25-4-1728 0 0,-40 2-2119 0 0,128-12 6540 0 0,-88 6-8758 0 0,1 0-5445 0 0,-38 5 5200 0 0,13-1-1051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9.194"/>
    </inkml:context>
    <inkml:brush xml:id="br0">
      <inkml:brushProperty name="width" value="0.05" units="cm"/>
      <inkml:brushProperty name="height" value="0.05" units="cm"/>
    </inkml:brush>
  </inkml:definitions>
  <inkml:trace contextRef="#ctx0" brushRef="#br0">509 614 508 0 0,'-3'-7'767'0'0,"-1"0"0"0"0,0 1-1 0 0,-1 0 1 0 0,1 0 0 0 0,-1 0-1 0 0,0 1 1 0 0,-1 0 0 0 0,1 0 0 0 0,-1 0-1 0 0,0 1 1 0 0,-1-1 0 0 0,1 1 0 0 0,-1 1-1 0 0,1-1 1 0 0,-1 1 0 0 0,0 0 0 0 0,0 1-1 0 0,-14-3 1 0 0,4 1 71 0 0,1 2 0 0 0,-1-1 0 0 0,0 2 0 0 0,0 1 0 0 0,0 0 0 0 0,1 1-1 0 0,-25 4 1 0 0,19-1-197 0 0,0 2 0 0 0,0 0 0 0 0,-34 16 0 0 0,47-19-413 0 0,1 1 0 0 0,0 0 0 0 0,1 0 0 0 0,-1 1 0 0 0,1 0 0 0 0,0 1 0 0 0,0 0 1 0 0,1 0-1 0 0,0 0 0 0 0,0 1 0 0 0,0 0 0 0 0,-6 10 0 0 0,10-15-149 0 0,1 1 0 0 0,0-1 1 0 0,0 0-1 0 0,0 1 0 0 0,0-1 1 0 0,0 1-1 0 0,0-1 0 0 0,1 1 1 0 0,-1 0-1 0 0,1-1 0 0 0,0 1 1 0 0,0 0-1 0 0,0-1 0 0 0,0 1 0 0 0,0 0 1 0 0,1-1-1 0 0,-1 1 0 0 0,1 0 1 0 0,-1-1-1 0 0,2 4 0 0 0,0-3-3 0 0,0 0 0 0 0,0 0-1 0 0,0 0 1 0 0,1 0 0 0 0,-1-1-1 0 0,1 1 1 0 0,0-1 0 0 0,-1 1-1 0 0,1-1 1 0 0,0 0 0 0 0,0 0 0 0 0,0 0-1 0 0,4 1 1 0 0,3 2 18 0 0,0-2 0 0 0,0 1 0 0 0,0-1 0 0 0,0-1 1 0 0,0 0-1 0 0,0 0 0 0 0,1-1 0 0 0,-1 0 0 0 0,16-1 0 0 0,-14-2-118 0 0,0 1-1 0 0,0-1 0 0 0,0-1 1 0 0,0 0-1 0 0,0-1 1 0 0,0 0-1 0 0,-1-1 1 0 0,0-1-1 0 0,0 1 1 0 0,0-2-1 0 0,-1 1 0 0 0,1-1 1 0 0,-2-1-1 0 0,1 0 1 0 0,-1 0-1 0 0,0-1 1 0 0,-1 0-1 0 0,0-1 0 0 0,-1 0 1 0 0,0 0-1 0 0,0 0 1 0 0,-1-1-1 0 0,0 0 1 0 0,-1 0-1 0 0,6-19 0 0 0,-4 4 1 0 0,0 0-1 0 0,-2 0 1 0 0,-1 0-1 0 0,-1 0 0 0 0,-1-1 1 0 0,-1 1-1 0 0,-4-38 1 0 0,-2 28-3 0 0,-1 0 0 0 0,-1 0 0 0 0,-2 1 0 0 0,-26-63 0 0 0,17 60 18 0 0,17 36 12 0 0,-1 0 1 0 0,1-1-1 0 0,-1 1 0 0 0,1 0 1 0 0,-1 0-1 0 0,0 0 0 0 0,0 1 0 0 0,0-1 1 0 0,0 0-1 0 0,0 1 0 0 0,-1-1 1 0 0,1 1-1 0 0,-3-2 0 0 0,5 3 53 0 0,-1 0-48 0 0,1 0 1 0 0,-1 1 0 0 0,1-1-1 0 0,0 0 1 0 0,-1 0 0 0 0,1 0-1 0 0,0 1 1 0 0,-1-1 0 0 0,1 0-1 0 0,0 0 1 0 0,-1 1 0 0 0,1-1-1 0 0,0 0 1 0 0,0 1 0 0 0,-1-1 0 0 0,1 0-1 0 0,0 1 1 0 0,0-1 0 0 0,0 0-1 0 0,-1 1 1 0 0,1-1 0 0 0,0 1-1 0 0,0-1 1 0 0,0 0 0 0 0,0 1-1 0 0,0-1 1 0 0,0 1 0 0 0,0-1-1 0 0,0 0 1 0 0,0 1 0 0 0,0-1-1 0 0,0 1 1 0 0,0-1 0 0 0,0 1-1 0 0,3 16 234 0 0,10 24 264 0 0,2 0-1 0 0,31 62 1 0 0,-4-12-9 0 0,50 108-387 0 0,-81-175-109 0 0,-7-16-894 0 0,0-1-1 0 0,0 0 1 0 0,1 0-1 0 0,0 0 1 0 0,0 0-1 0 0,0-1 1 0 0,11 11-1 0 0,-13-16 572 0 0,-1 1 0 0 0,0 0 0 0 0,0 0 0 0 0,1-1 0 0 0,-1 0 0 0 0,1 1 1 0 0,-1-1-1 0 0,1 0 0 0 0,0 0 0 0 0,-1 0 0 0 0,1-1 0 0 0,0 1 0 0 0,0-1 0 0 0,-1 1 0 0 0,1-1 0 0 0,0 0 0 0 0,0 0 0 0 0,0 0 0 0 0,0-1 0 0 0,-1 1 0 0 0,1-1 1 0 0,0 1-1 0 0,0-1 0 0 0,-1 0 0 0 0,1 0 0 0 0,3-2 0 0 0,5-2-2580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9:59.660"/>
    </inkml:context>
    <inkml:brush xml:id="br0">
      <inkml:brushProperty name="width" value="0.05" units="cm"/>
      <inkml:brushProperty name="height" value="0.05" units="cm"/>
    </inkml:brush>
  </inkml:definitions>
  <inkml:trace contextRef="#ctx0" brushRef="#br0">2 168 240 0 0,'0'-1'223'0'0,"0"1"0"0"0,0-1 1 0 0,-1 1-1 0 0,1-1 0 0 0,0 1 0 0 0,0-1 0 0 0,0 1 1 0 0,0-1-1 0 0,0 0 0 0 0,0 1 0 0 0,0-1 0 0 0,0 1 1 0 0,0-1-1 0 0,0 1 0 0 0,0-1 0 0 0,0 1 0 0 0,0-1 1 0 0,0 1-1 0 0,0-1 0 0 0,1 0 0 0 0,-1 1 0 0 0,0-1 1 0 0,0 1-1 0 0,1-1 0 0 0,-1 1 0 0 0,1-1 0 0 0,10 7 4588 0 0,12 22-733 0 0,-4-1-2275 0 0,187 259 9744 0 0,-206-285-11498 0 0,1 0 0 0 0,-1 0 1 0 0,1 0-1 0 0,0 0 0 0 0,-1 0 0 0 0,1 0 1 0 0,0 0-1 0 0,0 0 0 0 0,0-1 1 0 0,0 1-1 0 0,0 0 0 0 0,-1-1 1 0 0,1 1-1 0 0,0 0 0 0 0,1-1 0 0 0,-1 1 1 0 0,0-1-1 0 0,0 0 0 0 0,0 1 1 0 0,0-1-1 0 0,0 0 0 0 0,0 0 1 0 0,1 1-1 0 0,-1-1 0 0 0,0 0 1 0 0,0 0-1 0 0,0 0 0 0 0,0 0 0 0 0,1-1 1 0 0,-1 1-1 0 0,0 0 0 0 0,0 0 1 0 0,0-1-1 0 0,0 1 0 0 0,0-1 1 0 0,0 1-1 0 0,0-1 0 0 0,0 1 0 0 0,0-1 1 0 0,0 0-1 0 0,0 1 0 0 0,0-1 1 0 0,0 0-1 0 0,0 0 0 0 0,0 0 1 0 0,-1 1-1 0 0,1-1 0 0 0,0 0 0 0 0,-1 0 1 0 0,1 0-1 0 0,-1 0 0 0 0,1-2 1 0 0,5-8 13 0 0,0 0 1 0 0,-1 0 0 0 0,-1 0-1 0 0,4-13 1 0 0,-4 13 72 0 0,7-28 35 0 0,-2 0 0 0 0,-1 0-1 0 0,-2-1 1 0 0,-1 0 0 0 0,-3 0-1 0 0,-5-78 1 0 0,3 113-175 0 0,0 0 0 0 0,0-1 1 0 0,0 1-1 0 0,0 0 0 0 0,1 0 0 0 0,0 0 1 0 0,0 0-1 0 0,3-8 0 0 0,-3 12-108 0 0,0 0 0 0 0,-1 0 1 0 0,1 1-1 0 0,0-1 0 0 0,-1 0 0 0 0,1 1 1 0 0,0-1-1 0 0,0 1 0 0 0,0-1 0 0 0,0 1 0 0 0,-1 0 1 0 0,1-1-1 0 0,0 1 0 0 0,0 0 0 0 0,0-1 0 0 0,0 1 1 0 0,0 0-1 0 0,0 0 0 0 0,0 0 0 0 0,0 0 1 0 0,0 0-1 0 0,0 0 0 0 0,0 0 0 0 0,0 0 0 0 0,0 0 1 0 0,0 0-1 0 0,0 1 0 0 0,0-1 0 0 0,1 1 1 0 0,31 13-3978 0 0,-25-10 1819 0 0,20 10-1571 0 0,1 3 554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0.098"/>
    </inkml:context>
    <inkml:brush xml:id="br0">
      <inkml:brushProperty name="width" value="0.05" units="cm"/>
      <inkml:brushProperty name="height" value="0.05" units="cm"/>
    </inkml:brush>
  </inkml:definitions>
  <inkml:trace contextRef="#ctx0" brushRef="#br0">214 22 524 0 0,'0'0'2005'0'0,"7"-14"7114"0"0,-14 12-8640 0 0,1 1 0 0 0,-1-1 0 0 0,1 1-1 0 0,-1 1 1 0 0,1-1 0 0 0,-1 1 0 0 0,0 0-1 0 0,1 0 1 0 0,-1 1 0 0 0,1 0 0 0 0,-1 0-1 0 0,1 1 1 0 0,-1 0 0 0 0,1 0 0 0 0,0 0-1 0 0,0 1 1 0 0,-8 4 0 0 0,7-3-156 0 0,-1 0 0 0 0,1 0 0 0 0,0 1-1 0 0,1 0 1 0 0,-1 1 0 0 0,1-1 0 0 0,0 1 0 0 0,0 0 0 0 0,1 1 0 0 0,0-1 0 0 0,0 1 0 0 0,0 0-1 0 0,-5 13 1 0 0,9-17-198 0 0,0 0 0 0 0,0 0-1 0 0,0 0 1 0 0,0 0 0 0 0,1 0 0 0 0,-1 0-1 0 0,1 0 1 0 0,0 1 0 0 0,0-1-1 0 0,0 0 1 0 0,0 0 0 0 0,1 0 0 0 0,-1 1-1 0 0,1-1 1 0 0,0 0 0 0 0,0 0-1 0 0,2 4 1 0 0,-1-2 4 0 0,1-1 1 0 0,0 1-1 0 0,0-1 1 0 0,1 1-1 0 0,-1-1 1 0 0,1 0-1 0 0,0 0 0 0 0,0-1 1 0 0,7 6-1 0 0,-1-2 23 0 0,1-1-1 0 0,-1 0 0 0 0,1-1 1 0 0,1 0-1 0 0,-1-1 0 0 0,0 0 1 0 0,1-1-1 0 0,19 4 0 0 0,-23-6-183 0 0,0-1-1 0 0,0 1 0 0 0,0-1 0 0 0,0-1 0 0 0,0 1 0 0 0,0-2 1 0 0,0 1-1 0 0,0-1 0 0 0,0 0 0 0 0,0 0 0 0 0,10-6 0 0 0,-13 5 9 0 0,0 0-1 0 0,0 0 1 0 0,0 0-1 0 0,-1-1 0 0 0,1 0 1 0 0,-1 0-1 0 0,0 0 0 0 0,0 0 1 0 0,0-1-1 0 0,-1 1 0 0 0,1-1 1 0 0,-1 0-1 0 0,-1 0 1 0 0,1 0-1 0 0,0-1 0 0 0,1-7 1 0 0,-2 8 21 0 0,0 1 0 0 0,-1-1 1 0 0,0 0-1 0 0,0 0 0 0 0,0 0 0 0 0,-1 0 1 0 0,1 0-1 0 0,-1 1 0 0 0,0-1 1 0 0,-1 0-1 0 0,1 0 0 0 0,-1 0 0 0 0,-3-9 1 0 0,2 10-44 0 0,0 0 0 0 0,0 0 1 0 0,0 0-1 0 0,-1 1 0 0 0,0 0 0 0 0,1-1 1 0 0,-1 1-1 0 0,0 0 0 0 0,-1 0 0 0 0,1 0 1 0 0,0 1-1 0 0,-1-1 0 0 0,0 1 0 0 0,0 0 1 0 0,1 0-1 0 0,-8-2 0 0 0,3 0-295 0 0,0 0 0 0 0,0 1-1 0 0,0 1 1 0 0,-1 0-1 0 0,1 0 1 0 0,0 0 0 0 0,-1 1-1 0 0,0 0 1 0 0,1 1 0 0 0,-1 0-1 0 0,1 0 1 0 0,-1 0-1 0 0,-11 4 1 0 0,-44 15-6405 0 0,31-6 3913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0.620"/>
    </inkml:context>
    <inkml:brush xml:id="br0">
      <inkml:brushProperty name="width" value="0.05" units="cm"/>
      <inkml:brushProperty name="height" value="0.05" units="cm"/>
    </inkml:brush>
  </inkml:definitions>
  <inkml:trace contextRef="#ctx0" brushRef="#br0">18 166 236 0 0,'-17'3'10612'0'0,"28"-3"-3661"0"0,1-1-6192 0 0,-7 1-2456 0 0,430-26 10858 0 0,213-3-4464 0 0,148-35-2649 0 0,-580 21-2048 0 0,-209 41 0 0 0,-2-1-152 0 0,-42 16-11432 0 0,18-7 7979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1.428"/>
    </inkml:context>
    <inkml:brush xml:id="br0">
      <inkml:brushProperty name="width" value="0.05" units="cm"/>
      <inkml:brushProperty name="height" value="0.05" units="cm"/>
    </inkml:brush>
  </inkml:definitions>
  <inkml:trace contextRef="#ctx0" brushRef="#br0">504 459 416 0 0,'-3'-4'901'0'0,"0"0"1"0"0,-1 0-1 0 0,1 1 1 0 0,-1-1-1 0 0,0 1 0 0 0,0 0 1 0 0,0 0-1 0 0,0 0 1 0 0,0 1-1 0 0,-1 0 0 0 0,-6-3 1 0 0,2 1 73 0 0,-1 2 0 0 0,1-1 0 0 0,-1 1 1 0 0,0 0-1 0 0,-12 0 0 0 0,-10 2 466 0 0,1 1-1 0 0,-50 9 1 0 0,69-8-1089 0 0,4-1-198 0 0,-21 3 1218 0 0,-54 14 0 0 0,76-16-1130 0 0,-1 1 1 0 0,1-1 0 0 0,0 2-1 0 0,0-1 1 0 0,0 1 0 0 0,0 0-1 0 0,0 0 1 0 0,1 1-1 0 0,0 0 1 0 0,0 0 0 0 0,0 1-1 0 0,-5 6 1 0 0,9-10-184 0 0,1-1 0 0 0,0 1 0 0 0,-1 0 0 0 0,1 0 0 0 0,0 0 0 0 0,0 0 0 0 0,1 0 1 0 0,-1 0-1 0 0,0 0 0 0 0,1 0 0 0 0,-1 0 0 0 0,1 0 0 0 0,-1 0 0 0 0,1 0 0 0 0,0 0 0 0 0,0 1 0 0 0,0-1 0 0 0,0 0 0 0 0,1 0 1 0 0,-1 0-1 0 0,0 0 0 0 0,1 0 0 0 0,-1 0 0 0 0,1 0 0 0 0,0 0 0 0 0,0 0 0 0 0,0 0 0 0 0,0 0 0 0 0,0 0 0 0 0,0 0 0 0 0,1-1 1 0 0,-1 1-1 0 0,0 0 0 0 0,1-1 0 0 0,2 3 0 0 0,1 0 30 0 0,-1-1 0 0 0,1 1-1 0 0,0-1 1 0 0,0 0 0 0 0,0 0 0 0 0,9 3 0 0 0,16 2 193 0 0,-23-7-292 0 0,1 0-1 0 0,0-1 1 0 0,-1 0-1 0 0,1-1 0 0 0,0 1 1 0 0,-1-1-1 0 0,1-1 1 0 0,-1 1-1 0 0,1-1 0 0 0,-1-1 1 0 0,0 0-1 0 0,0 0 1 0 0,0 0-1 0 0,0 0 0 0 0,0-1 1 0 0,-1-1-1 0 0,0 1 1 0 0,6-6-1 0 0,-2 1-27 0 0,0-1-1 0 0,-1 0 1 0 0,0 0-1 0 0,-1-1 0 0 0,-1 0 1 0 0,1 0-1 0 0,-2-1 1 0 0,1 0-1 0 0,5-18 1 0 0,-1 0 21 0 0,-1 1 0 0 0,-2-1 1 0 0,0-1-1 0 0,-3 0 0 0 0,0 0 1 0 0,-2 0-1 0 0,-2 0 0 0 0,0 0 1 0 0,-7-49-1 0 0,-4 37 114 0 0,9 40-64 0 0,0-1 0 0 0,0 1 0 0 0,0 0 0 0 0,-1-1-1 0 0,1 1 1 0 0,-1 0 0 0 0,0 0 0 0 0,0 0 0 0 0,-5-5-1 0 0,7 8 296 0 0,-1 0-299 0 0,0 0-1 0 0,1 1 1 0 0,-1-1 0 0 0,0 1-1 0 0,1-1 1 0 0,-1 1 0 0 0,1-1 0 0 0,-1 1-1 0 0,1-1 1 0 0,-1 1 0 0 0,1 0 0 0 0,-1-1-1 0 0,1 1 1 0 0,0 0 0 0 0,-1-1 0 0 0,1 1-1 0 0,0 0 1 0 0,0-1 0 0 0,-1 1-1 0 0,1 0 1 0 0,0 0 0 0 0,0-1 0 0 0,0 1-1 0 0,0 0 1 0 0,0 0 0 0 0,0 0 0 0 0,0 1-1 0 0,0 23 785 0 0,0-23-737 0 0,1 14-45 0 0,1-1 0 0 0,1 1 0 0 0,1-1 1 0 0,0 0-1 0 0,10 24 0 0 0,39 71 15 0 0,-39-87-46 0 0,1 1 0 0 0,0-2 0 0 0,2 0 0 0 0,0 0 0 0 0,31 27 0 0 0,-24-32-2792 0 0,-21-15 2123 0 0,0-1 0 0 0,0 1 0 0 0,0-1 0 0 0,0 0 0 0 0,0 1 0 0 0,1-1 0 0 0,-1-1 0 0 0,0 1 0 0 0,1 0 0 0 0,-1-1 0 0 0,1 0 0 0 0,-1 0 0 0 0,0 0 0 0 0,1 0 0 0 0,-1 0 0 0 0,1-1 0 0 0,4-1 0 0 0,0-1-2403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6.001"/>
    </inkml:context>
    <inkml:brush xml:id="br0">
      <inkml:brushProperty name="width" value="0.05" units="cm"/>
      <inkml:brushProperty name="height" value="0.05" units="cm"/>
      <inkml:brushProperty name="color" value="#008C3A"/>
    </inkml:brush>
  </inkml:definitions>
  <inkml:trace contextRef="#ctx0" brushRef="#br0">3 486 520 0 0,'8'-15'2847'0'0,"-3"3"6843"0"0,-4 13-9490 0 0,0-1 0 0 0,-1 1 0 0 0,1-1 0 0 0,0 1 0 0 0,-1-1 0 0 0,1 1 0 0 0,-1-1 0 0 0,1 1 0 0 0,-1-1 0 0 0,1 1 0 0 0,-1-1 0 0 0,1 1 0 0 0,-1 0 0 0 0,0-1-1 0 0,1 1 1 0 0,-1 0 0 0 0,0 0 0 0 0,1-1 0 0 0,-1 1 0 0 0,0 1 0 0 0,6 22 2067 0 0,-4-16-1331 0 0,2 3-283 0 0,-2-3 11 0 0,1 0 0 0 0,0-1 0 0 0,7 15 0 0 0,5-6-2579 0 0,-13-15 1364 0 0,-1 0-1 0 0,1-1 0 0 0,-1 1 1 0 0,1 0-1 0 0,-1-1 0 0 0,1 1 1 0 0,0-1-1 0 0,-1 1 0 0 0,1-1 1 0 0,0 0-1 0 0,2 0 0 0 0,6-1-2060 0 0</inkml:trace>
  <inkml:trace contextRef="#ctx0" brushRef="#br0" timeOffset="1">114 164 652 0 0,'-8'-19'1450'0'0,"-2"-1"0"0"0,0 1 0 0 0,-18-26 0 0 0,19 33 792 0 0,-1 0 0 0 0,0 1 0 0 0,-18-15 4611 0 0,37 39-6315 0 0,20 21-2560 0 0,-26-31 2263 0 0,59 81-6017 0 0,-54-73 5066 0 0,17 24-1399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1.840"/>
    </inkml:context>
    <inkml:brush xml:id="br0">
      <inkml:brushProperty name="width" value="0.05" units="cm"/>
      <inkml:brushProperty name="height" value="0.05" units="cm"/>
    </inkml:brush>
  </inkml:definitions>
  <inkml:trace contextRef="#ctx0" brushRef="#br0">2 29 440 0 0,'0'-1'305'0'0,"0"1"1"0"0,-1-1-1 0 0,1 1 1 0 0,5-17 13742 0 0,-4 17-13732 0 0,9 6 998 0 0,2 7-101 0 0,-1 1-1 0 0,-1 1 1 0 0,0 0 0 0 0,-1 0-1 0 0,7 18 1 0 0,21 31 681 0 0,-20-37-1110 0 0,-4-5 211 0 0,1-2 0 0 0,1 0 0 0 0,24 26 0 0 0,-38-46-986 0 0,-1 0 0 0 0,0 1 0 0 0,1-1 0 0 0,-1 0 0 0 0,1 1 1 0 0,-1-1-1 0 0,1 0 0 0 0,-1 0 0 0 0,0 1 0 0 0,1-1 0 0 0,-1 0 1 0 0,1 0-1 0 0,-1 0 0 0 0,1 1 0 0 0,-1-1 0 0 0,1 0 0 0 0,-1 0 1 0 0,1 0-1 0 0,-1 0 0 0 0,1 0 0 0 0,-1 0 0 0 0,1 0 0 0 0,-1 0 1 0 0,1 0-1 0 0,-1-1 0 0 0,1 1 0 0 0,-1 0 0 0 0,1 0 0 0 0,-1 0 1 0 0,1 0-1 0 0,-1-1 0 0 0,1 1 0 0 0,12-18 484 0 0,3-25 204 0 0,-16 43-696 0 0,6-30-46 0 0,-1 0 0 0 0,-1 0 0 0 0,-2 0 0 0 0,-1-1 0 0 0,-6-59 0 0 0,5 89-212 0 0,0 1 0 0 0,0-1 1 0 0,0 0-1 0 0,0 0 0 0 0,-1 1 0 0 0,1-1 0 0 0,0 0 1 0 0,0 0-1 0 0,0 1 0 0 0,1-1 0 0 0,-1 0 1 0 0,0 0-1 0 0,0 1 0 0 0,0-1 0 0 0,1 0 0 0 0,-1 1 1 0 0,0-1-1 0 0,0 0 0 0 0,1 1 0 0 0,-1-1 0 0 0,1 0 1 0 0,-1 1-1 0 0,1-1 0 0 0,-1 1 0 0 0,1-2 1 0 0,1 2-414 0 0,-1 0 1 0 0,1 0 0 0 0,0 0 0 0 0,-1 0 0 0 0,1 0 0 0 0,-1 0 0 0 0,1 0 0 0 0,-1 0 0 0 0,1 1 0 0 0,-1-1 0 0 0,3 1 0 0 0,7 2-2382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2.216"/>
    </inkml:context>
    <inkml:brush xml:id="br0">
      <inkml:brushProperty name="width" value="0.05" units="cm"/>
      <inkml:brushProperty name="height" value="0.05" units="cm"/>
    </inkml:brush>
  </inkml:definitions>
  <inkml:trace contextRef="#ctx0" brushRef="#br0">19 1 548 0 0,'-5'21'12322'0'0,"-2"43"-4475"0"0,5-52-7054 0 0,0 0 0 0 0,1-1 0 0 0,0 1 0 0 0,1 0 1 0 0,0-1-1 0 0,1 1 0 0 0,4 20 0 0 0,-4-25-569 0 0,1 0 0 0 0,0-1 0 0 0,1 1 0 0 0,0-1 0 0 0,0 1 0 0 0,0-1-1 0 0,0 0 1 0 0,1 0 0 0 0,8 8 0 0 0,-10-11-399 0 0,1-1 0 0 0,-1 0 0 0 0,1 0 0 0 0,0 0-1 0 0,0 0 1 0 0,0 0 0 0 0,0-1 0 0 0,0 1 0 0 0,0-1 0 0 0,0 0 0 0 0,0 0 0 0 0,1 0 0 0 0,-1 0 0 0 0,0-1-1 0 0,1 1 1 0 0,-1-1 0 0 0,1 0 0 0 0,-1 0 0 0 0,1 0 0 0 0,-1-1 0 0 0,0 1 0 0 0,4-2 0 0 0,24-7-8506 0 0,-21 5 5837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2.587"/>
    </inkml:context>
    <inkml:brush xml:id="br0">
      <inkml:brushProperty name="width" value="0.05" units="cm"/>
      <inkml:brushProperty name="height" value="0.05" units="cm"/>
    </inkml:brush>
  </inkml:definitions>
  <inkml:trace contextRef="#ctx0" brushRef="#br0">80 127 7185 0 0,'-16'-7'5042'0'0,"13"7"-4093"0"0,0-1 0 0 0,0 0 1 0 0,0 0-1 0 0,0-1 0 0 0,0 1 0 0 0,0-1 0 0 0,0 1 0 0 0,0-1 0 0 0,1 0 0 0 0,-4-4 1135 0 0,7-2 411 0 0,18-4-648 0 0,-15 11-1771 0 0,-1-1 1 0 0,1 0-1 0 0,-1 0 0 0 0,0 0 0 0 0,0 0 0 0 0,1 0 1 0 0,-2-1-1 0 0,1 0 0 0 0,0 1 0 0 0,0-1 0 0 0,-1 0 0 0 0,4-7 1 0 0,-5 9-101 0 0,-1 0 0 0 0,0 0 1 0 0,0 0-1 0 0,0 0 0 0 0,0 0 1 0 0,0 0-1 0 0,-1 0 0 0 0,1 0 1 0 0,0 0-1 0 0,0 0 1 0 0,-1 0-1 0 0,1 0 0 0 0,-1 0 1 0 0,1 0-1 0 0,-1 0 0 0 0,1 0 1 0 0,-1 0-1 0 0,1 1 0 0 0,-1-1 1 0 0,0 0-1 0 0,1 0 0 0 0,-1 1 1 0 0,0-1-1 0 0,0 0 0 0 0,0 1 1 0 0,0-1-1 0 0,0 1 0 0 0,1-1 1 0 0,-1 1-1 0 0,0-1 1 0 0,-2 0-1 0 0,-33-12-233 0 0,33 12 211 0 0,-22-1-247 0 0,14 2-3753 0 0,19 7-1864 0 0,-7-5 4943 0 0,6-1-1923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7.012"/>
    </inkml:context>
    <inkml:brush xml:id="br0">
      <inkml:brushProperty name="width" value="0.05" units="cm"/>
      <inkml:brushProperty name="height" value="0.05" units="cm"/>
    </inkml:brush>
  </inkml:definitions>
  <inkml:trace contextRef="#ctx0" brushRef="#br0">8 39 312 0 0,'-7'-5'17513'0'0,"38"5"-13883"0"0,50 4 0 0 0,-52-1-2270 0 0,1-1-1 0 0,44-3 1 0 0,-24-6-441 0 0,79-22 1 0 0,-104 24-3538 0 0,-9 5-3334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07.369"/>
    </inkml:context>
    <inkml:brush xml:id="br0">
      <inkml:brushProperty name="width" value="0.05" units="cm"/>
      <inkml:brushProperty name="height" value="0.05" units="cm"/>
    </inkml:brush>
  </inkml:definitions>
  <inkml:trace contextRef="#ctx0" brushRef="#br0">49 1 196 0 0,'-12'7'1061'0'0,"-11"8"2245"0"0,9-3 6198 0 0,20-10-8325 0 0,-1 0 1 0 0,0 0-1 0 0,1-1 1 0 0,-1 1 0 0 0,1-1-1 0 0,0-1 1 0 0,9 1-1 0 0,44-4 1845 0 0,-30 2-1720 0 0,-5 0 214 0 0,41 6 1 0 0,-27 0-6320 0 0,-13-1-3313 0 0,-15-3 5034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19.773"/>
    </inkml:context>
    <inkml:brush xml:id="br0">
      <inkml:brushProperty name="width" value="0.05" units="cm"/>
      <inkml:brushProperty name="height" value="0.05" units="cm"/>
    </inkml:brush>
  </inkml:definitions>
  <inkml:trace contextRef="#ctx0" brushRef="#br0">399 273 392 0 0,'7'-5'5043'0'0,"-5"12"-3463"0"0,-3 17-372 0 0,-13 33 1074 0 0,-34 90-1 0 0,27-90-147 0 0,-19 85 0 0 0,39-138-1906 0 0,0-1 1 0 0,1 0 0 0 0,0 0 0 0 0,-1 1 0 0 0,1-1 0 0 0,0 0 0 0 0,0 1 0 0 0,1-1-1 0 0,-1 0 1 0 0,2 4 0 0 0,-2-6 239 0 0,17-12 984 0 0,-10 0-1101 0 0,-1 0 1 0 0,0-1 0 0 0,0 0-1 0 0,-1-1 1 0 0,5-18-1 0 0,-2 7-35 0 0,14-44 551 0 0,15-77 0 0 0,9-193 1860 0 0,-40 280-2171 0 0,-7 58-551 0 0,1 0-1 0 0,0-1 1 0 0,0 1-1 0 0,0 0 1 0 0,0 0-1 0 0,0-1 1 0 0,0 1-1 0 0,0 0 1 0 0,0 0-1 0 0,0-1 1 0 0,0 1-1 0 0,0 0 1 0 0,0-1-1 0 0,0 1 1 0 0,0 0-1 0 0,0 0 1 0 0,0-1-1 0 0,0 1 1 0 0,0 0-1 0 0,0 0 1 0 0,1 0-1 0 0,-1-1 1 0 0,0 1-1 0 0,0 0 1 0 0,0 0-1 0 0,0-1 1 0 0,0 1-1 0 0,1 0 1 0 0,-1 0-1 0 0,0 0 1 0 0,0 0-1 0 0,0-1 1 0 0,1 1-1 0 0,-1 0 1 0 0,0 0-1 0 0,0 0 1 0 0,1 0-1 0 0,-1 0 1 0 0,0 0-1 0 0,0 0 1 0 0,1-1-1 0 0,-1 1 1 0 0,0 0-1 0 0,0 0 1 0 0,1 0-1 0 0,-1 0 1 0 0,0 0-1 0 0,0 0 1 0 0,1 0-1 0 0,-1 0 1 0 0,0 0-1 0 0,0 1 1 0 0,1-1-1 0 0,-1 0 1 0 0,0 0-1 0 0,0 0 1 0 0,1 0-1 0 0,-1 0 1 0 0,0 0-1 0 0,0 0 1 0 0,1 1-1 0 0,-1-1 1 0 0,0 0-1 0 0,0 0 1 0 0,0 0-1 0 0,1 1 1 0 0,-1-1-1 0 0,12 18 112 0 0,15 68 9 0 0,-15-45-68 0 0,2-1-1 0 0,1 0 1 0 0,31 55 0 0 0,-24-60-24 0 0,2 0 1 0 0,0-2 0 0 0,3-1 0 0 0,0-1 0 0 0,38 33-1 0 0,-52-53-39 0 0,-10-8-3 0 0,0 1 0 0 0,1 0 1 0 0,0-1-1 0 0,0 0 0 0 0,0 0 1 0 0,0 0-1 0 0,1-1 0 0 0,-1 1 1 0 0,1-1-1 0 0,-1 0 0 0 0,1 0 1 0 0,8 2-1 0 0,-12-4-4 0 0,0 0 0 0 0,-1-1-1 0 0,1 1 1 0 0,0 0 0 0 0,0-1 0 0 0,-1 1-1 0 0,1 0 1 0 0,0-1 0 0 0,-1 1 0 0 0,1-1-1 0 0,-1 1 1 0 0,1-1 0 0 0,-1 1 0 0 0,1-1 0 0 0,0 1-1 0 0,-1-1 1 0 0,0 1 0 0 0,1-1 0 0 0,-1 0-1 0 0,1 1 1 0 0,-1-1 0 0 0,0 0 0 0 0,0 0-1 0 0,1 1 1 0 0,-1-1 0 0 0,0 0 0 0 0,0 1 0 0 0,0-1-1 0 0,0 0 1 0 0,0 0 0 0 0,0 0 0 0 0,0 1-1 0 0,0-2 1 0 0,-2-25-171 0 0,-1 17 165 0 0,0 1 0 0 0,-1 0-1 0 0,-1 0 1 0 0,1 0 0 0 0,-2 0 0 0 0,1 1 0 0 0,-1 0-1 0 0,0 0 1 0 0,-1 0 0 0 0,1 1 0 0 0,-2 0 0 0 0,1 0-1 0 0,-1 1 1 0 0,0 0 0 0 0,0 0 0 0 0,-14-6 0 0 0,-5-2 22 0 0,0 1 1 0 0,-2 2-1 0 0,1 1 1 0 0,-36-8-1 0 0,35 11 9 0 0,0 2 0 0 0,-1 2-1 0 0,0 0 1 0 0,-47 3-1 0 0,-115 22 37 0 0,185-21-76 0 0,-87 19 114 0 0,85-18-253 0 0,0 1 0 0 0,0 0 0 0 0,0 1 1 0 0,1 0-1 0 0,0 0 0 0 0,0 1 0 0 0,-15 11 1 0 0,22-16 93 0 0,1 1 1 0 0,-1-1-1 0 0,0 1 1 0 0,1 0 0 0 0,-1-1-1 0 0,0 1 1 0 0,1 0 0 0 0,-1-1-1 0 0,1 1 1 0 0,-1 0 0 0 0,1 0-1 0 0,0 0 1 0 0,-1-1 0 0 0,1 1-1 0 0,0 0 1 0 0,-1 0-1 0 0,1 0 1 0 0,0 0 0 0 0,0 0-1 0 0,0 0 1 0 0,0 0 0 0 0,0-1-1 0 0,0 1 1 0 0,0 2 0 0 0,1-2-160 0 0,-1 1-1 0 0,1-1 1 0 0,0 0 0 0 0,0 1 0 0 0,-1-1 0 0 0,1 0 0 0 0,0 0 0 0 0,0 1 0 0 0,0-1 0 0 0,0 0 0 0 0,1 0 0 0 0,-1 0 0 0 0,2 1 0 0 0,3 2-992 0 0,1 0 1 0 0,-1-1-1 0 0,1 0 0 0 0,13 4 1 0 0,15 2-1605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0.457"/>
    </inkml:context>
    <inkml:brush xml:id="br0">
      <inkml:brushProperty name="width" value="0.05" units="cm"/>
      <inkml:brushProperty name="height" value="0.05" units="cm"/>
    </inkml:brush>
  </inkml:definitions>
  <inkml:trace contextRef="#ctx0" brushRef="#br0">1 135 260 0 0,'0'0'333'0'0,"0"-1"0"0"0,0 1 0 0 0,0-1 0 0 0,1 0 0 0 0,-1 1 0 0 0,0-1 1 0 0,1 1-1 0 0,-1-1 0 0 0,1 1 0 0 0,-1-1 0 0 0,1 1 0 0 0,-1-1 0 0 0,1 1 0 0 0,-1-1 0 0 0,1 1 0 0 0,-1 0 0 0 0,1-1 0 0 0,-1 1 0 0 0,1 0 1 0 0,0-1-1 0 0,-1 1 0 0 0,1 0 0 0 0,0 0 0 0 0,-1 0 0 0 0,1 0 0 0 0,0 0 0 0 0,-1-1 0 0 0,1 1 0 0 0,1 0 0 0 0,-1 1 45 0 0,1 0 0 0 0,-1 0 0 0 0,1 0 0 0 0,-1 0 0 0 0,1 0 0 0 0,-1 1 1 0 0,1-1-1 0 0,-1 0 0 0 0,0 1 0 0 0,2 1 0 0 0,59 80 5782 0 0,-41-53-4063 0 0,48 53-1 0 0,-59-73-1561 0 0,17 17 621 0 0,-25-25-1013 0 0,0-1 0 0 0,-1 0 0 0 0,1 1 0 0 0,0-1-1 0 0,0 0 1 0 0,0 0 0 0 0,0 0 0 0 0,0 0 0 0 0,0 0 0 0 0,0-1 0 0 0,0 1 0 0 0,4 0 0 0 0,-5-1-112 0 0,0 0 0 0 0,-1 0 1 0 0,1-1-1 0 0,0 1 1 0 0,-1 0-1 0 0,1-1 0 0 0,-1 1 1 0 0,1 0-1 0 0,-1-1 1 0 0,1 1-1 0 0,-1 0 0 0 0,1-1 1 0 0,-1 1-1 0 0,1-1 1 0 0,-1 1-1 0 0,1-1 0 0 0,-1 1 1 0 0,0-1-1 0 0,1 0 1 0 0,-1 1-1 0 0,0-1 1 0 0,1 1-1 0 0,-1-1 0 0 0,0 0 1 0 0,0 0-1 0 0,4-19 296 0 0,5-60 1329 0 0,35-140-1 0 0,-34 166-2494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6.110"/>
    </inkml:context>
    <inkml:brush xml:id="br0">
      <inkml:brushProperty name="width" value="0.05" units="cm"/>
      <inkml:brushProperty name="height" value="0.05" units="cm"/>
    </inkml:brush>
  </inkml:definitions>
  <inkml:trace contextRef="#ctx0" brushRef="#br0">377 105 472 0 0,'2'-3'611'0'0,"-1"1"1"0"0,0-1-1 0 0,0 0 0 0 0,0 0 0 0 0,0 0 1 0 0,0-1-1 0 0,-1 1 0 0 0,1 0 0 0 0,-1 0 1 0 0,0 0-1 0 0,0 0 0 0 0,0 0 1 0 0,-1-1-1 0 0,1 1 0 0 0,-1 0 0 0 0,0 0 1 0 0,1 0-1 0 0,-3-4 0 0 0,1 4-281 0 0,0 0 1 0 0,0 0-1 0 0,0 1 0 0 0,-1-1 1 0 0,1 1-1 0 0,-1-1 0 0 0,1 1 1 0 0,-1 0-1 0 0,0 0 0 0 0,0 0 1 0 0,0 0-1 0 0,0 1 0 0 0,0-1 1 0 0,0 1-1 0 0,-1 0 0 0 0,-5-2 1 0 0,-1 1 26 0 0,0 0-1 0 0,0 1 1 0 0,0 0 0 0 0,0 1 0 0 0,0 0 0 0 0,0 1 0 0 0,0-1 0 0 0,0 2 0 0 0,0 0-1 0 0,1 0 1 0 0,-1 0 0 0 0,0 2 0 0 0,1-1 0 0 0,0 1 0 0 0,0 0 0 0 0,-11 7 0 0 0,8-4-165 0 0,1 1 1 0 0,-1 0 0 0 0,1 0-1 0 0,1 1 1 0 0,0 0-1 0 0,0 1 1 0 0,0 0 0 0 0,2 1-1 0 0,-1 0 1 0 0,1 0 0 0 0,-8 16-1 0 0,12-18-98 0 0,0 0-1 0 0,1 1 0 0 0,-1-1 1 0 0,2 1-1 0 0,-1 0 0 0 0,1 0 1 0 0,1 0-1 0 0,0 0 0 0 0,0 0 1 0 0,1 0-1 0 0,1 0 0 0 0,-1 0 1 0 0,2 0-1 0 0,-1 0 0 0 0,4 12 1 0 0,-1-11-18 0 0,0 0 1 0 0,1 0-1 0 0,0 0 1 0 0,1-1-1 0 0,0 0 1 0 0,1 0-1 0 0,0 0 1 0 0,0-1 0 0 0,1 0-1 0 0,0 0 1 0 0,1-1-1 0 0,14 12 1 0 0,-5-7 90 0 0,1 0 1 0 0,0-2-1 0 0,0 0 1 0 0,37 14-1 0 0,-45-20-335 0 0,1-2 1 0 0,-1 1-1 0 0,1-2 0 0 0,0 1 0 0 0,0-2 0 0 0,-1 1 1 0 0,1-2-1 0 0,0 1 0 0 0,0-2 0 0 0,19-2 1 0 0,-26 2-491 0 0,1-1 0 0 0,-1 1 1 0 0,0-1-1 0 0,0-1 0 0 0,6-2 1 0 0,10-11-6699 0 0,-14 8 4570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6.544"/>
    </inkml:context>
    <inkml:brush xml:id="br0">
      <inkml:brushProperty name="width" value="0.05" units="cm"/>
      <inkml:brushProperty name="height" value="0.05" units="cm"/>
    </inkml:brush>
  </inkml:definitions>
  <inkml:trace contextRef="#ctx0" brushRef="#br0">62 27 548 0 0,'-11'1'827'0'0,"6"-1"217"0"0,0 0 0 0 0,0 1-1 0 0,0-1 1 0 0,0 1 0 0 0,0 0 0 0 0,0 1 0 0 0,-10 4 2978 0 0,17-6-2673 0 0,5 2-686 0 0,1 0 0 0 0,0-1 0 0 0,-1 0 0 0 0,1-1 0 0 0,0 1 0 0 0,11-2 0 0 0,51-8 1545 0 0,-57 7-1692 0 0,2 0-16 0 0,1 0 0 0 0,-1-2 0 0 0,0 0 0 0 0,28-11 0 0 0,-42 14-466 0 0,-1 0 0 0 0,1 1 0 0 0,0-1 0 0 0,-1 1 0 0 0,1 0 0 0 0,-1-1 1 0 0,1 1-1 0 0,0 0 0 0 0,0-1 0 0 0,-1 1 0 0 0,1 0 0 0 0,0 0 1 0 0,0-1-1 0 0,-1 1 0 0 0,1 0 0 0 0,0 0 0 0 0,0 0 0 0 0,-1 0 0 0 0,1 0 1 0 0,0 0-1 0 0,0 0 0 0 0,-1 0 0 0 0,1 0 0 0 0,0 1 0 0 0,0-1 1 0 0,-1 0-1 0 0,1 0 0 0 0,1 1 0 0 0,-2 1-9 0 0,1 0 0 0 0,-1 0 0 0 0,0 0 0 0 0,1-1 0 0 0,-1 1 0 0 0,0 0 1 0 0,0 0-1 0 0,-1 0 0 0 0,1 0 0 0 0,0-1 0 0 0,-1 4 0 0 0,-14 122 1001 0 0,3-14 80 0 0,-10 40-609 0 0,22-152-976 0 0,0 2-606 0 0,2 3 924 0 0,14-15-10473 0 0,-8 1 7980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7.412"/>
    </inkml:context>
    <inkml:brush xml:id="br0">
      <inkml:brushProperty name="width" value="0.05" units="cm"/>
      <inkml:brushProperty name="height" value="0.05" units="cm"/>
    </inkml:brush>
  </inkml:definitions>
  <inkml:trace contextRef="#ctx0" brushRef="#br0">252 265 72 0 0,'-15'9'3564'0'0,"7"1"-1681"0"0,1 1 1 0 0,0 1-1 0 0,0-1 0 0 0,1 1 0 0 0,-6 16 0 0 0,6-13 634 0 0,0 0-1 0 0,-17 25 1 0 0,23-40-2454 0 0,0 1 1 0 0,0-1 0 0 0,-1 0 0 0 0,1 0-1 0 0,0 0 1 0 0,0 1 0 0 0,0-1-1 0 0,0 0 1 0 0,0 0 0 0 0,-1 0-1 0 0,1 1 1 0 0,0-1 0 0 0,0 0 0 0 0,0 0-1 0 0,-1 0 1 0 0,1 0 0 0 0,0 0-1 0 0,0 0 1 0 0,-1 0 0 0 0,1 1 0 0 0,0-1-1 0 0,0 0 1 0 0,-1 0 0 0 0,1 0-1 0 0,0 0 1 0 0,0 0 0 0 0,0 0-1 0 0,-1 0 1 0 0,1 0 0 0 0,0 0 0 0 0,0 0-1 0 0,-1 0 1 0 0,1 0 0 0 0,0-1-1 0 0,0 1 1 0 0,-1 0 0 0 0,1 0 0 0 0,0 0-1 0 0,-7-10 711 0 0,-1-13-302 0 0,2-35 389 0 0,2-101-1 0 0,3 45-45 0 0,1 114-814 0 0,-1-9 72 0 0,1 0-1 0 0,0 1 1 0 0,0-1-1 0 0,1 1 0 0 0,3-11 1 0 0,-4 18-70 0 0,0 1 1 0 0,0 0-1 0 0,0 0 0 0 0,1-1 1 0 0,-1 1-1 0 0,0 0 1 0 0,1 0-1 0 0,-1-1 1 0 0,0 1-1 0 0,0 0 0 0 0,1 0 1 0 0,-1 0-1 0 0,0-1 1 0 0,1 1-1 0 0,-1 0 1 0 0,0 0-1 0 0,1 0 0 0 0,-1 0 1 0 0,0 0-1 0 0,1 0 1 0 0,-1 0-1 0 0,1 0 1 0 0,-1 0-1 0 0,0 0 0 0 0,1 0 1 0 0,-1 0-1 0 0,0 0 1 0 0,1 0-1 0 0,-1 0 1 0 0,0 0-1 0 0,1 0 0 0 0,-1 0 1 0 0,0 1-1 0 0,1-1 1 0 0,-1 0-1 0 0,0 0 1 0 0,1 0-1 0 0,-1 1 0 0 0,0-1 1 0 0,0 0-1 0 0,1 0 1 0 0,-1 1-1 0 0,0-1 1 0 0,0 0-1 0 0,1 0 0 0 0,-1 1 1 0 0,0-1-1 0 0,0 1 1 0 0,14 14 24 0 0,24 48-4 0 0,14 35 127 0 0,35 59-738 0 0,-80-146 191 0 0,0 0 1 0 0,1 0-1 0 0,1-1 1 0 0,-1 0-1 0 0,1 0 1 0 0,1-1-1 0 0,21 16 1 0 0,-31-24 349 0 0,1-1-1 0 0,0 1 1 0 0,0-1 0 0 0,-1 1-1 0 0,1-1 1 0 0,0 1 0 0 0,0-1 0 0 0,0 0-1 0 0,0 1 1 0 0,-1-1 0 0 0,1 0-1 0 0,0 0 1 0 0,0 1 0 0 0,0-1-1 0 0,0 0 1 0 0,0 0 0 0 0,0 0-1 0 0,0 0 1 0 0,0 0 0 0 0,0 0-1 0 0,-1-1 1 0 0,1 1 0 0 0,0 0-1 0 0,0 0 1 0 0,0-1 0 0 0,0 1 0 0 0,0 0-1 0 0,-1-1 1 0 0,1 1 0 0 0,0-1-1 0 0,0 1 1 0 0,-1-1 0 0 0,1 1-1 0 0,0-1 1 0 0,0 0 0 0 0,-1 1-1 0 0,1-1 1 0 0,0-1 0 0 0,0 1 18 0 0,-1-1 1 0 0,0 1-1 0 0,1 0 1 0 0,-1-1-1 0 0,0 1 1 0 0,0 0-1 0 0,0 0 0 0 0,0-1 1 0 0,0 1-1 0 0,0 0 1 0 0,-1-1-1 0 0,1 1 1 0 0,0 0-1 0 0,-1 0 1 0 0,1-1-1 0 0,-1 1 1 0 0,1 0-1 0 0,-1 0 0 0 0,1 0 1 0 0,-1 0-1 0 0,0 0 1 0 0,0-1-1 0 0,0 1 1 0 0,1 1-1 0 0,-1-1 1 0 0,0 0-1 0 0,0 0 1 0 0,-2-1-1 0 0,-9-7-31 0 0,-1 1 0 0 0,1 1 0 0 0,-2 0-1 0 0,1 0 1 0 0,-1 1 0 0 0,0 1 0 0 0,0 0 0 0 0,-25-4 0 0 0,-6 2-4 0 0,-70-4 1 0 0,97 9-44 0 0,8 1-88 0 0,-1 0 0 0 0,0 1-1 0 0,1-1 1 0 0,-1 2-1 0 0,1 0 1 0 0,-1 0 0 0 0,1 1-1 0 0,-15 4 1 0 0,19-1-1776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6.433"/>
    </inkml:context>
    <inkml:brush xml:id="br0">
      <inkml:brushProperty name="width" value="0.05" units="cm"/>
      <inkml:brushProperty name="height" value="0.05" units="cm"/>
      <inkml:brushProperty name="color" value="#008C3A"/>
    </inkml:brush>
  </inkml:definitions>
  <inkml:trace contextRef="#ctx0" brushRef="#br0">24 252 96 0 0,'0'1'131'0'0,"-5"16"1511"0"0,-6-3 7650 0 0,5-18-5244 0 0,5-6-3294 0 0,0-1 1 0 0,1 0 0 0 0,1 0-1 0 0,0 0 1 0 0,0 1 0 0 0,1-1-1 0 0,0 0 1 0 0,1 1 0 0 0,4-11-1 0 0,0 2-173 0 0,1 0 1 0 0,1 1-1 0 0,0 0 0 0 0,13-17 0 0 0,-19 30-363 0 0,0 0 0 0 0,1 1 0 0 0,0-1 0 0 0,0 1-1 0 0,0 0 1 0 0,0 0 0 0 0,1 0 0 0 0,0 1 0 0 0,-1-1 0 0 0,10-4 0 0 0,-12 7-150 0 0,1 1 1 0 0,-1-1-1 0 0,0 1 1 0 0,0-1-1 0 0,0 1 1 0 0,1 0-1 0 0,-1 0 1 0 0,0 0-1 0 0,1 0 1 0 0,-1 0-1 0 0,0 0 1 0 0,0 1-1 0 0,0-1 1 0 0,1 1-1 0 0,-1 0 1 0 0,0-1-1 0 0,0 1 1 0 0,0 0-1 0 0,0 0 1 0 0,0 0-1 0 0,0 1 1 0 0,0-1-1 0 0,0 0 1 0 0,-1 1-1 0 0,1-1 1 0 0,0 1-1 0 0,-1 0 1 0 0,1-1-1 0 0,-1 1 1 0 0,2 2-1 0 0,-1-1-21 0 0,0 1 0 0 0,0-1-1 0 0,0 0 1 0 0,0 1 0 0 0,0 0 0 0 0,-1-1-1 0 0,1 1 1 0 0,-1 0 0 0 0,0 0-1 0 0,0 0 1 0 0,0 0 0 0 0,-1 0-1 0 0,0 0 1 0 0,1 0 0 0 0,-2 0-1 0 0,1 0 1 0 0,0 0 0 0 0,-1 0-1 0 0,1 0 1 0 0,-1 0 0 0 0,0 0-1 0 0,-1 0 1 0 0,1 0 0 0 0,-1-1-1 0 0,1 1 1 0 0,-1-1 0 0 0,0 1-1 0 0,0-1 1 0 0,-4 4 0 0 0,0 1-30 0 0,0 0 0 0 0,-1 0 0 0 0,0-1 0 0 0,0 1 0 0 0,-1-2 0 0 0,0 1-1 0 0,0-1 1 0 0,-1-1 0 0 0,1 1 0 0 0,-14 5 0 0 0,17-9-63 0 0,-19 9-544 0 0,42 1 426 0 0,-12-9 121 0 0,138 93 806 0 0,-142-95-1028 0 0,-1 0 1 0 0,1-1-1 0 0,0 1 0 0 0,0 0 0 0 0,0-1 0 0 0,0 0 1 0 0,-1 1-1 0 0,1-1 0 0 0,0 0 0 0 0,0 0 0 0 0,0 0 1 0 0,0 0-1 0 0,0 0 0 0 0,0 0 0 0 0,0-1 0 0 0,2 0 0 0 0,27-8-8920 0 0,-21 4 6097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7.985"/>
    </inkml:context>
    <inkml:brush xml:id="br0">
      <inkml:brushProperty name="width" value="0.05" units="cm"/>
      <inkml:brushProperty name="height" value="0.05" units="cm"/>
    </inkml:brush>
  </inkml:definitions>
  <inkml:trace contextRef="#ctx0" brushRef="#br0">58 84 880 0 0,'0'2'1589'0'0,"-2"19"1737"0"0,0-1 0 0 0,-1 0 0 0 0,-6 20 0 0 0,-3 14 1236 0 0,11-48-3833 0 0,0-1 0 0 0,0 0 0 0 0,-1 1 0 0 0,0-1-1 0 0,-4 8 938 0 0,5-13-1642 0 0,0 0 1 0 0,0-1-1 0 0,1 0 0 0 0,-1 1 0 0 0,0-1 1 0 0,0 1-1 0 0,0-1 0 0 0,1 0 1 0 0,-1 1-1 0 0,0-1 0 0 0,1 0 0 0 0,-1 0 1 0 0,1 0-1 0 0,-1 0 0 0 0,1 1 1 0 0,-1-1-1 0 0,1 0 0 0 0,0 0 0 0 0,-1 0 1 0 0,1 0-1 0 0,0 0 0 0 0,0 0 1 0 0,0 0-1 0 0,0 0 0 0 0,0-1 0 0 0,-3-27 236 0 0,4 17-189 0 0,1 0 1 0 0,1 0-1 0 0,4-13 1 0 0,-6 21-40 0 0,0 0 0 0 0,0 1 0 0 0,1-1 1 0 0,0 1-1 0 0,-1-1 0 0 0,1 1 0 0 0,1 0 1 0 0,-1-1-1 0 0,0 1 0 0 0,1 0 0 0 0,-1 1 0 0 0,1-1 1 0 0,0 0-1 0 0,4-2 0 0 0,-5 4 14 0 0,-1 1 1 0 0,1-1-1 0 0,-1 1 0 0 0,0 0 1 0 0,1 0-1 0 0,-1-1 0 0 0,1 1 1 0 0,-1 0-1 0 0,1 0 0 0 0,-1 1 1 0 0,0-1-1 0 0,1 0 0 0 0,-1 0 1 0 0,1 1-1 0 0,-1-1 0 0 0,0 1 1 0 0,1-1-1 0 0,-1 1 0 0 0,0 0 1 0 0,1-1-1 0 0,-1 1 0 0 0,0 0 1 0 0,0 0-1 0 0,0 0 0 0 0,2 1 1 0 0,31 35 775 0 0,-20-21-551 0 0,10 8 93 0 0,2 0 0 0 0,30 21 0 0 0,-41-35-390 0 0,-1 0-1 0 0,2-1 1 0 0,-1-1 0 0 0,1-1-1 0 0,0 0 1 0 0,20 6 0 0 0,-34-13-4 0 0,-1 1 0 0 0,1-1 0 0 0,-1 0 1 0 0,1 1-1 0 0,-1-1 0 0 0,1 0 0 0 0,-1 0 0 0 0,1 0 0 0 0,0 0 1 0 0,-1 0-1 0 0,1 0 0 0 0,-1-1 0 0 0,1 1 0 0 0,-1 0 1 0 0,1-1-1 0 0,-1 1 0 0 0,1-1 0 0 0,-1 0 0 0 0,0 1 0 0 0,1-1 1 0 0,-1 0-1 0 0,0 0 0 0 0,0 0 0 0 0,1 0 0 0 0,-1 0 1 0 0,0 0-1 0 0,0 0 0 0 0,0 0 0 0 0,0 0 0 0 0,0-1 0 0 0,0 1 1 0 0,-1 0-1 0 0,1-1 0 0 0,0 1 0 0 0,-1-1 0 0 0,1 1 1 0 0,-1-1-1 0 0,1 1 0 0 0,-1-1 0 0 0,1-2 0 0 0,0-7 24 0 0,1 1 0 0 0,-2-1 1 0 0,1 0-1 0 0,-3-18 0 0 0,1 18-14 0 0,1-7-46 0 0,-1 1 0 0 0,-1-1 0 0 0,-1 1 0 0 0,-1-1 0 0 0,0 1 0 0 0,-1 0 0 0 0,-1 0 0 0 0,0 1 0 0 0,-2 0 0 0 0,-13-23 0 0 0,16 26-1008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8.674"/>
    </inkml:context>
    <inkml:brush xml:id="br0">
      <inkml:brushProperty name="width" value="0.05" units="cm"/>
      <inkml:brushProperty name="height" value="0.05" units="cm"/>
    </inkml:brush>
  </inkml:definitions>
  <inkml:trace contextRef="#ctx0" brushRef="#br0">98 88 532 0 0,'0'24'3567'0'0,"0"49"5827"0"0,-10 79 0 0 0,7-124-3019 0 0,11-204-4904 0 0,1-10 177 0 0,-8 184-1617 0 0,4 5 20 0 0,8 14 79 0 0,13 23 44 0 0,71 112-1391 0 0,-78-126 860 0 0,0-2 0 0 0,2 0 1 0 0,40 36-1 0 0,-56-56-34 0 0,0 0 1 0 0,0 0 0 0 0,1 0-1 0 0,-1-1 1 0 0,1 0 0 0 0,0 0-1 0 0,12 5 1 0 0,-17-8 73 0 0,-1-8-1300 0 0,0 8 1612 0 0,0 0-1 0 0,0-1 1 0 0,1 1-1 0 0,-1 0 1 0 0,0-1 0 0 0,0 1-1 0 0,0 0 1 0 0,0-1-1 0 0,0 1 1 0 0,0-1 0 0 0,0 1-1 0 0,0 0 1 0 0,0-1-1 0 0,0 1 1 0 0,0 0 0 0 0,0-1-1 0 0,0 1 1 0 0,0-1-1 0 0,0 1 1 0 0,0 0-1 0 0,0-1 1 0 0,0 1 0 0 0,0 0-1 0 0,-1-1 1 0 0,1 1-1 0 0,0 0 1 0 0,0-1 0 0 0,0 1-1 0 0,-1 0 1 0 0,1 0-1 0 0,0-1 1 0 0,-1 1 0 0 0,1 0-1 0 0,0 0 1 0 0,0-1-1 0 0,-1 1 1 0 0,1 0 0 0 0,0 0-1 0 0,-1 0 1 0 0,0-1-1 0 0,-20-7-58 0 0,-2 1 1 0 0,1 1-1 0 0,-1 1 0 0 0,0 2 0 0 0,-40-3 0 0 0,25 5-178 0 0,0 1-1 0 0,-72 11 1 0 0,102-9-475 0 0,-21 4-336 0 0,12 0-6759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9.273"/>
    </inkml:context>
    <inkml:brush xml:id="br0">
      <inkml:brushProperty name="width" value="0.05" units="cm"/>
      <inkml:brushProperty name="height" value="0.05" units="cm"/>
    </inkml:brush>
  </inkml:definitions>
  <inkml:trace contextRef="#ctx0" brushRef="#br0">45 75 312 0 0,'0'0'2849'0'0,"2"3"-1054"0"0,0 2-769 0 0,0 1-1 0 0,0-1 1 0 0,0 1 0 0 0,-1 0 0 0 0,0-1-1 0 0,0 1 1 0 0,0 0 0 0 0,-1 0 0 0 0,0 11 0 0 0,-9 62 5096 0 0,5-46-3327 0 0,4-32-2759 0 0,0-1-1 0 0,0 0 1 0 0,0 1-1 0 0,0-1 1 0 0,0 1 0 0 0,0-1-1 0 0,0 1 1 0 0,0-1 0 0 0,0 1-1 0 0,0-1 1 0 0,0 1-1 0 0,0-1 1 0 0,0 1 0 0 0,0-1-1 0 0,0 1 1 0 0,-1-1 0 0 0,1 1-1 0 0,0-1 1 0 0,0 0-1 0 0,0 1 1 0 0,-1-1 0 0 0,1 1-1 0 0,0-1 1 0 0,-1 0 0 0 0,1 1-1 0 0,0-1 1 0 0,-1 0 0 0 0,1 1-1 0 0,-1-1 1 0 0,1 0-1 0 0,0 0 1 0 0,-1 1 0 0 0,1-1-1 0 0,-1 0 1 0 0,1 0 0 0 0,-1 0-1 0 0,1 0 1 0 0,0 1-1 0 0,-1-1 1 0 0,1 0 0 0 0,-1 0-1 0 0,1 0 1 0 0,-1 0 0 0 0,1 0-1 0 0,-1 0 1 0 0,1 0-1 0 0,-1 0 1 0 0,1-1 0 0 0,-1 1-1 0 0,1 0 1 0 0,-1 0 0 0 0,1 0-1 0 0,-1 0 1 0 0,1-1 0 0 0,0 1-1 0 0,-1 0 1 0 0,1 0-1 0 0,-1-1 1 0 0,-1 0-1 0 0,0-1 0 0 0,0 1-1 0 0,0-1 1 0 0,1 0 0 0 0,-1 0 0 0 0,0 0 0 0 0,1 0 0 0 0,-1 0-1 0 0,0-2 1 0 0,0-1 49 0 0,0-1-1 0 0,0 1 1 0 0,1-1-1 0 0,0 1 1 0 0,0-1 0 0 0,1 0-1 0 0,-1 1 1 0 0,1-1-1 0 0,1 0 1 0 0,-1 1-1 0 0,1-1 1 0 0,0 0 0 0 0,3-10-1 0 0,-4 16-49 0 0,0-1 0 0 0,0 1-1 0 0,0 0 1 0 0,1-1 0 0 0,-1 1-1 0 0,0 0 1 0 0,0 0 0 0 0,0 0 0 0 0,1-1-1 0 0,-1 1 1 0 0,0 0 0 0 0,0 0-1 0 0,1 0 1 0 0,-1-1 0 0 0,0 1 0 0 0,0 0-1 0 0,1 0 1 0 0,-1 0 0 0 0,0 0-1 0 0,1 0 1 0 0,-1 0 0 0 0,0 0-1 0 0,0 0 1 0 0,1 0 0 0 0,-1 0 0 0 0,0 0-1 0 0,1 0 1 0 0,-1 0 0 0 0,0 0-1 0 0,1 0 1 0 0,-1 0 0 0 0,0 0 0 0 0,1 0-1 0 0,-1 0 1 0 0,0 0 0 0 0,0 0-1 0 0,1 0 1 0 0,-1 1 0 0 0,11 5-63 0 0,-11-6 139 0 0,65 44 963 0 0,8 4-542 0 0,-54-38-446 0 0,70 36 381 0 0,-75-40-492 0 0,0 0 1 0 0,0-2-1 0 0,1 1 1 0 0,23 3-1 0 0,-37-8 3 0 0,1 0-1 0 0,0 0 1 0 0,0 0-1 0 0,0 0 1 0 0,0 0-1 0 0,0 0 1 0 0,0 0-1 0 0,0-1 1 0 0,0 1-1 0 0,0-1 0 0 0,-1 1 1 0 0,1-1-1 0 0,0 0 1 0 0,0 0-1 0 0,-1 1 1 0 0,1-1-1 0 0,0 0 1 0 0,-1-1-1 0 0,1 1 1 0 0,2-2-1 0 0,-2 0 17 0 0,1-1-1 0 0,-1 1 1 0 0,0 0 0 0 0,0-1-1 0 0,-1 1 1 0 0,1-1-1 0 0,-1 1 1 0 0,1-1-1 0 0,0-7 1 0 0,1-6 74 0 0,-1 1 1 0 0,-1-1-1 0 0,-1-29 0 0 0,0 44-63 0 0,0-11 64 0 0,-1 0-1 0 0,-1 0 1 0 0,0 1-1 0 0,0-1 1 0 0,-9-23-1 0 0,8 28-34 0 0,-1 0 0 0 0,0 0 1 0 0,-1 0-1 0 0,1 1 0 0 0,-1 0 0 0 0,-1 0 0 0 0,1 0 0 0 0,-1 1 0 0 0,-10-9 1 0 0,8 8-3853 0 0,23 16-6090 0 0,-2-4 6842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29.707"/>
    </inkml:context>
    <inkml:brush xml:id="br0">
      <inkml:brushProperty name="width" value="0.05" units="cm"/>
      <inkml:brushProperty name="height" value="0.05" units="cm"/>
    </inkml:brush>
  </inkml:definitions>
  <inkml:trace contextRef="#ctx0" brushRef="#br0">261 6 220 0 0,'-12'-2'1598'0'0,"0"0"1"0"0,0 1-1 0 0,0 0 1 0 0,0 1-1 0 0,-16 2 0 0 0,20-1-917 0 0,0 1 0 0 0,0 0 0 0 0,1 1 0 0 0,-1-1 0 0 0,1 1 0 0 0,-1 1 0 0 0,1 0 0 0 0,0 0 0 0 0,-7 5 0 0 0,6-3-160 0 0,1 0-1 0 0,0 1 1 0 0,0-1-1 0 0,0 1 1 0 0,1 1 0 0 0,0-1-1 0 0,1 1 1 0 0,-1 0-1 0 0,2 0 1 0 0,-1 1 0 0 0,1-1-1 0 0,0 1 1 0 0,1 0-1 0 0,0 0 1 0 0,-2 12-1 0 0,4-15-334 0 0,0 0-1 0 0,0 0 1 0 0,1 0-1 0 0,0 0 1 0 0,0 0-1 0 0,0-1 1 0 0,1 1-1 0 0,0 0 1 0 0,0 0-1 0 0,1 0 0 0 0,-1-1 1 0 0,1 1-1 0 0,1-1 1 0 0,-1 1-1 0 0,1-1 1 0 0,0 0-1 0 0,0 0 1 0 0,0 0-1 0 0,1 0 1 0 0,-1-1-1 0 0,1 0 0 0 0,0 1 1 0 0,1-1-1 0 0,-1 0 1 0 0,1-1-1 0 0,6 5 1 0 0,-3-3-153 0 0,-1 0 0 0 0,1-1 0 0 0,0 0 1 0 0,0 0-1 0 0,0-1 0 0 0,1 0 0 0 0,-1 0 1 0 0,1-1-1 0 0,-1 0 0 0 0,1-1 0 0 0,0 0 1 0 0,0 0-1 0 0,0-1 0 0 0,0 0 0 0 0,0 0 1 0 0,-1-1-1 0 0,1 0 0 0 0,0-1 0 0 0,0 0 1 0 0,-1 0-1 0 0,1-1 0 0 0,-1 0 0 0 0,0-1 1 0 0,0 0-1 0 0,0 0 0 0 0,0 0 0 0 0,10-9 0 0 0,56-48 833 0 0,-74 61-851 0 0,1 0 1 0 0,0 0-1 0 0,-1-1 1 0 0,1 1-1 0 0,0 0 1 0 0,-1 0-1 0 0,1 0 0 0 0,0 0 1 0 0,-1 0-1 0 0,1 0 1 0 0,0 0-1 0 0,-1 0 1 0 0,1 0-1 0 0,0 0 0 0 0,-1 0 1 0 0,1 1-1 0 0,0-1 1 0 0,-1 0-1 0 0,1 0 1 0 0,0 1-1 0 0,-1-1 0 0 0,1 0 1 0 0,-1 1-1 0 0,1-1 1 0 0,0 0-1 0 0,-1 1 1 0 0,1 0-1 0 0,17 16 488 0 0,-12-12-424 0 0,0 1-953 0 0,2-1 1 0 0,-1 1-1 0 0,1-1 1 0 0,-1-1-1 0 0,1 1 1 0 0,0-1-1 0 0,1-1 0 0 0,-1 0 1 0 0,1 0-1 0 0,0 0 1 0 0,-1-1-1 0 0,1 0 0 0 0,0-1 1 0 0,0 0-1 0 0,14-1 1 0 0,-5-2-2348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0.084"/>
    </inkml:context>
    <inkml:brush xml:id="br0">
      <inkml:brushProperty name="width" value="0.05" units="cm"/>
      <inkml:brushProperty name="height" value="0.05" units="cm"/>
    </inkml:brush>
  </inkml:definitions>
  <inkml:trace contextRef="#ctx0" brushRef="#br0">197 390 548 0 0,'-16'-52'2151'0'0,"-37"-86"0"0"0,37 107 1064 0 0,-36-54 0 0 0,30 58-786 0 0,17 20-1168 0 0,-1 1 0 0 0,1-1 1 0 0,0 0-1 0 0,0-1 0 0 0,-7-14 1315 0 0,15 23-2820 0 0,5 1-436 0 0,-1 1 1 0 0,0 0-1 0 0,0 0 1 0 0,0 1-1 0 0,0 0 0 0 0,0 0 1 0 0,-1 0-1 0 0,9 9 1 0 0,7 3-1734 0 0,6 2 44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0.553"/>
    </inkml:context>
    <inkml:brush xml:id="br0">
      <inkml:brushProperty name="width" value="0.05" units="cm"/>
      <inkml:brushProperty name="height" value="0.05" units="cm"/>
    </inkml:brush>
  </inkml:definitions>
  <inkml:trace contextRef="#ctx0" brushRef="#br0">94 122 324 0 0,'-2'10'3689'0'0,"1"-4"867"0"0,-15 74 4205 0 0,4-35-5196 0 0,-1-1-1 0 0,-27 58 0 0 0,38-97-1474 0 0,2-9-810 0 0,6-18-417 0 0,12-33-784 0 0,48-183 353 0 0,-61 216-432 0 0,-3 12 0 0 0,0 0 0 0 0,1-1 0 0 0,0 1 0 0 0,5-10 0 0 0,-4 12 0 0 0,-4 8 0 0 0,0-1 0 0 0,0 1 0 0 0,0 0 0 0 0,0 0 0 0 0,0 0 0 0 0,0 0 0 0 0,0-1 0 0 0,0 1 0 0 0,0 0 0 0 0,1 0 0 0 0,-1 0 0 0 0,0 0 0 0 0,0 0 0 0 0,0 0 0 0 0,0-1 0 0 0,0 1 0 0 0,0 0 0 0 0,1 0 0 0 0,-1 0 0 0 0,0 0 0 0 0,0 0 0 0 0,0 0 0 0 0,0 0 0 0 0,1 0 0 0 0,-1 0 0 0 0,0 0 0 0 0,0 0 0 0 0,0 0 0 0 0,0 0 0 0 0,1 0 0 0 0,-1 0 0 0 0,0 0 0 0 0,0 0 0 0 0,0 0 0 0 0,0 0 0 0 0,1 0 0 0 0,-1 0 0 0 0,0 0 0 0 0,0 0 0 0 0,0 0 0 0 0,0 0 0 0 0,1 0 0 0 0,2 2 0 0 0,0 1 0 0 0,0-1 0 0 0,0 0 0 0 0,-1 1 0 0 0,1-1 0 0 0,-1 1 0 0 0,1 0 0 0 0,-1 0 0 0 0,0 0 0 0 0,2 4 0 0 0,21 41 0 0 0,-16-30 0 0 0,89 151-789 0 0,-84-147 618 0 0,2-2 0 0 0,0 0 0 0 0,2-1 0 0 0,0-1 0 0 0,32 25 0 0 0,-49-42 45 0 0,0 0 1 0 0,0 0 0 0 0,0 0-1 0 0,0 0 1 0 0,0 0 0 0 0,0 0-1 0 0,1 0 1 0 0,-1-1 0 0 0,0 1-1 0 0,0 0 1 0 0,1-1 0 0 0,-1 1-1 0 0,0-1 1 0 0,1 0 0 0 0,-1 1-1 0 0,1-1 1 0 0,-1 0 0 0 0,0 0-1 0 0,1 0 1 0 0,-1 0 0 0 0,1 0-1 0 0,-1 0 1 0 0,1 0 0 0 0,-1 0-1 0 0,0-1 1 0 0,3 0 0 0 0,-2 0-55 0 0,-2-2 24 0 0,-2-1 123 0 0,0 0 0 0 0,0 0 1 0 0,0 0-1 0 0,0 1 0 0 0,-1-1 0 0 0,1 1 1 0 0,-1-1-1 0 0,0 1 0 0 0,0 0 1 0 0,0 0-1 0 0,-1 0 0 0 0,1 0 0 0 0,-1 1 1 0 0,1-1-1 0 0,-1 1 0 0 0,0 0 1 0 0,0 0-1 0 0,-7-2 0 0 0,-13-5-2 0 0,1 1 0 0 0,-26-5-1 0 0,44 12 26 0 0,-30-7 10 0 0,-2 1 0 0 0,1 2 0 0 0,0 1 0 0 0,-70 3 0 0 0,78 6-419 0 0,27-5 268 0 0,-1 0 0 0 0,1 1-1 0 0,0-1 1 0 0,0 0 0 0 0,0 1-1 0 0,0-1 1 0 0,0 1 0 0 0,0-1-1 0 0,0 1 1 0 0,0 0 0 0 0,0-1-1 0 0,0 1 1 0 0,1 0 0 0 0,-1 0-1 0 0,0-1 1 0 0,0 1 0 0 0,1 0-1 0 0,-1 0 1 0 0,0 0 0 0 0,1 0-1 0 0,-2 2 1 0 0,4-1-510 0 0,-1-1 0 0 0,1 1 0 0 0,0-1 1 0 0,-1 1-1 0 0,1-1 0 0 0,0 0 0 0 0,0 0 0 0 0,0 1 0 0 0,0-1 0 0 0,0-1 0 0 0,4 3 0 0 0,8 1-1881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0.937"/>
    </inkml:context>
    <inkml:brush xml:id="br0">
      <inkml:brushProperty name="width" value="0.05" units="cm"/>
      <inkml:brushProperty name="height" value="0.05" units="cm"/>
    </inkml:brush>
  </inkml:definitions>
  <inkml:trace contextRef="#ctx0" brushRef="#br0">13 1 396 0 0,'0'0'1207'0'0,"-1"1"-620"0"0,0 0-1 0 0,0-1 1 0 0,0 1-1 0 0,0 0 0 0 0,0 0 1 0 0,0 0-1 0 0,0 0 0 0 0,0 0 1 0 0,0 1-1 0 0,-1 1 0 0 0,2 7 478 0 0,0 0 0 0 0,1 0 0 0 0,-1 1-1 0 0,2-1 1 0 0,0 0 0 0 0,0 0 0 0 0,4 11 0 0 0,3 10 594 0 0,2 15 288 0 0,0-1-2113 0 0,-5-15-4601 0 0,-5-25 2226 0 0,2-1 364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1.290"/>
    </inkml:context>
    <inkml:brush xml:id="br0">
      <inkml:brushProperty name="width" value="0.05" units="cm"/>
      <inkml:brushProperty name="height" value="0.05" units="cm"/>
    </inkml:brush>
  </inkml:definitions>
  <inkml:trace contextRef="#ctx0" brushRef="#br0">70 113 572 0 0,'-13'-10'736'0'0,"-23"-18"2047"0"0,34 26-2303 0 0,0 0 0 0 0,0 1 1 0 0,1-1-1 0 0,-1 0 0 0 0,0-1 0 0 0,1 1 0 0 0,-1 0 0 0 0,1 0 0 0 0,0-1 0 0 0,-1 1 0 0 0,1-1 0 0 0,-1-3 0 0 0,2 5-340 0 0,0 0 0 0 0,0 0 0 0 0,1 0 0 0 0,-1 1 0 0 0,0-1 0 0 0,0 0 0 0 0,1 0 0 0 0,-1 0 0 0 0,0 1 0 0 0,1-1 0 0 0,-1 0 0 0 0,0 0 0 0 0,1 1 0 0 0,-1-1 0 0 0,1 0 0 0 0,0 1 0 0 0,-1-1 0 0 0,1 0 0 0 0,-1 1 0 0 0,1-1 0 0 0,0 1 0 0 0,0-1 0 0 0,-1 1 0 0 0,1 0 0 0 0,0-1 0 0 0,1 0 0 0 0,24-8 1517 0 0,-25 9-1537 0 0,21-5 556 0 0,1 2 0 0 0,-1 0 0 0 0,1 1 1 0 0,0 1-1 0 0,-1 1 0 0 0,1 1 0 0 0,0 1 0 0 0,38 9 0 0 0,-40-6-292 0 0,-1 0 1 0 0,0 2-1 0 0,-1 0 0 0 0,0 1 1 0 0,0 1-1 0 0,-1 1 1 0 0,0 1-1 0 0,0 0 1 0 0,29 26-1 0 0,-43-33-292 0 0,0-1-1 0 0,0 2 1 0 0,-1-1-1 0 0,1 0 0 0 0,-1 1 1 0 0,0-1-1 0 0,0 1 0 0 0,-1 0 1 0 0,1 0-1 0 0,1 6 1 0 0,-3-8-60 0 0,-1 0 1 0 0,1-1-1 0 0,-1 1 1 0 0,0 0-1 0 0,1 0 1 0 0,-1-1 0 0 0,-1 1-1 0 0,1 0 1 0 0,0 0-1 0 0,-1-1 1 0 0,1 1-1 0 0,-1 0 1 0 0,0 0-1 0 0,0-1 1 0 0,0 1 0 0 0,0-1-1 0 0,0 1 1 0 0,-1-1-1 0 0,1 1 1 0 0,-1-1-1 0 0,1 0 1 0 0,-4 3 0 0 0,-4 4-3 0 0,-1 0 1 0 0,-1-1 0 0 0,1 0 0 0 0,-1 0 0 0 0,0-2 0 0 0,-1 1 0 0 0,1-1 0 0 0,-1-1-1 0 0,-1 0 1 0 0,-17 4 0 0 0,-15 3-251 0 0,-73 7 0 0 0,93-16-286 0 0,0-1-1 0 0,-35-1 1 0 0,48-2-873 0 0,0-1-1 0 0,0 0 1 0 0,-23-6 0 0 0,34 7 573 0 0,-2 0-341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1.725"/>
    </inkml:context>
    <inkml:brush xml:id="br0">
      <inkml:brushProperty name="width" value="0.05" units="cm"/>
      <inkml:brushProperty name="height" value="0.05" units="cm"/>
    </inkml:brush>
  </inkml:definitions>
  <inkml:trace contextRef="#ctx0" brushRef="#br0">63 8 488 0 0,'0'0'304'0'0,"0"0"-1"0"0,-1-1 0 0 0,1 1 1 0 0,0-1-1 0 0,-1 1 1 0 0,1-1-1 0 0,0 1 1 0 0,-1 0-1 0 0,1-1 1 0 0,0 1-1 0 0,-1-1 1 0 0,1 1-1 0 0,-1 0 1 0 0,1 0-1 0 0,-1-1 1 0 0,1 1-1 0 0,-1 0 1 0 0,1 0-1 0 0,-1 0 0 0 0,1-1 1 0 0,-1 1-1 0 0,1 0 1 0 0,-1 0-1 0 0,1 0 1 0 0,-1 0-1 0 0,1 0 1 0 0,-1 0-1 0 0,1 0 1 0 0,-1 0-1 0 0,1 0 1 0 0,-1 0-1 0 0,0 1 1 0 0,-1 0 31 0 0,1-1 1 0 0,0 1-1 0 0,0 0 1 0 0,0 1 0 0 0,-1-1-1 0 0,1 0 1 0 0,0 0 0 0 0,1 0-1 0 0,-1 1 1 0 0,0-1 0 0 0,-1 2-1 0 0,-15 43 3530 0 0,16-45-3529 0 0,-2 12 404 0 0,-1 0-1 0 0,1 0 1 0 0,1 0-1 0 0,1 0 1 0 0,-1 0 0 0 0,2 0-1 0 0,0 1 1 0 0,3 19-1 0 0,-2-26-575 0 0,1-1-1 0 0,-1 0 0 0 0,1 1 0 0 0,1-1 0 0 0,-1 0 0 0 0,1 0 1 0 0,0 0-1 0 0,0-1 0 0 0,1 1 0 0 0,0-1 0 0 0,0 0 0 0 0,0 0 1 0 0,0 0-1 0 0,1 0 0 0 0,0-1 0 0 0,0 1 0 0 0,0-1 0 0 0,0-1 0 0 0,10 6 1 0 0,-3-3-180 0 0,0-1 0 0 0,1 0 0 0 0,-1-1 0 0 0,1 0 0 0 0,0-1 1 0 0,0 0-1 0 0,1-1 0 0 0,-1-1 0 0 0,17 0 0 0 0,-22-1-408 0 0,0 0 0 0 0,-1 0 0 0 0,1-1 0 0 0,-1 0 0 0 0,1-1 0 0 0,-1 0-1 0 0,0 0 1 0 0,1-1 0 0 0,-1 1 0 0 0,0-2 0 0 0,-1 1 0 0 0,1-1 0 0 0,0 0-1 0 0,-1 0 1 0 0,0-1 0 0 0,0 1 0 0 0,10-12 0 0 0,-8 0-6869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2.065"/>
    </inkml:context>
    <inkml:brush xml:id="br0">
      <inkml:brushProperty name="width" value="0.05" units="cm"/>
      <inkml:brushProperty name="height" value="0.05" units="cm"/>
    </inkml:brush>
  </inkml:definitions>
  <inkml:trace contextRef="#ctx0" brushRef="#br0">19 30 472 0 0,'-18'-1'15159'0'0,"42"-2"-11183"0"0,50-2-1285 0 0,-4-2-225 0 0,-25-1-4596 0 0,-36 2-1963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3.247"/>
    </inkml:context>
    <inkml:brush xml:id="br0">
      <inkml:brushProperty name="width" value="0.05" units="cm"/>
      <inkml:brushProperty name="height" value="0.05" units="cm"/>
    </inkml:brush>
  </inkml:definitions>
  <inkml:trace contextRef="#ctx0" brushRef="#br0">56 269 440 0 0,'-28'47'4358'0'0,"0"-1"3258"0"0,38-70 1650 0 0,1-27-7636 0 0,-5 18-474 0 0,10-29-150 0 0,-6 22 68 0 0,-1 0 0 0 0,4-49 1 0 0,-13 88-1029 0 0,0 0 0 0 0,0 0 1 0 0,0 0-1 0 0,0 0 0 0 0,0 0 0 0 0,0 0 1 0 0,0 0-1 0 0,1 0 0 0 0,-1 0 1 0 0,0 0-1 0 0,0 0 0 0 0,1 0 0 0 0,-1 1 1 0 0,1-1-1 0 0,-1 0 0 0 0,1 0 1 0 0,-1 0-1 0 0,1 0 0 0 0,0 1 1 0 0,-1-1-1 0 0,1 0 0 0 0,0 0 0 0 0,1 0 1 0 0,-1 1-18 0 0,0 0 0 0 0,-1 0 0 0 0,1 0-1 0 0,0 0 1 0 0,0 0 0 0 0,0 0 0 0 0,0 0 0 0 0,0 0 0 0 0,0 0 0 0 0,0 1 0 0 0,0-1 0 0 0,0 0 0 0 0,0 1 0 0 0,-1-1 0 0 0,1 0 0 0 0,0 1 0 0 0,0-1 0 0 0,0 1 0 0 0,0 0 0 0 0,6 5 73 0 0,0 0 1 0 0,-1 0 0 0 0,9 12 0 0 0,-14-17-94 0 0,93 138 524 0 0,-39-55-251 0 0,-49-74-273 0 0,8 9 252 0 0,20 39 1 0 0,-32-53-1873 0 0,3 3 1047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6.737"/>
    </inkml:context>
    <inkml:brush xml:id="br0">
      <inkml:brushProperty name="width" value="0.05" units="cm"/>
      <inkml:brushProperty name="height" value="0.05" units="cm"/>
    </inkml:brush>
  </inkml:definitions>
  <inkml:trace contextRef="#ctx0" brushRef="#br0">0 19 756 0 0,'2'-2'974'0'0,"-1"1"0"0"0,1-1-1 0 0,-1 1 1 0 0,1 0 0 0 0,0 0 0 0 0,0 0 0 0 0,0 0-1 0 0,-1 0 1 0 0,5-1 0 0 0,22-4 3949 0 0,34 7-2228 0 0,-38 0-1531 0 0,91 2 1457 0 0,620 22 3395 0 0,179-13-3541 0 0,76 3-96 0 0,-600 5-2379 0 0,161 11 0 0 0,339 16 0 0 0,-470-18 0 0 0,190 51 0 0 0,-512-66 0 0 0,-1 2 0 0 0,68 8 0 0 0,-123-19 0 0 0,69 4 0 0 0,-111-8 0 0 0,0-1 0 0 0,1 0 0 0 0,-1 0 0 0 0,0 0 0 0 0,1 0 0 0 0,-1 0 0 0 0,1 0 0 0 0,-1 0 0 0 0,0 0 0 0 0,1 0 0 0 0,-1 0 0 0 0,0 0 0 0 0,1 0 0 0 0,-1 0 0 0 0,1 0 0 0 0,-1-1 0 0 0,0 1 0 0 0,1 0 0 0 0,-1 0 0 0 0,0 0 0 0 0,1 0 0 0 0,-1-1 0 0 0,0 1 0 0 0,0 0 0 0 0,1 0 0 0 0,-1-1 0 0 0,-2-6 0 0 0,-1 5-820 0 0,-1-1 0 0 0,0 1-1 0 0,0 0 1 0 0,0 0 0 0 0,-1 0 0 0 0,1 0-1 0 0,0 1 1 0 0,-1 0 0 0 0,1 0 0 0 0,-1 0-1 0 0,1 0 1 0 0,-9 0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6.793"/>
    </inkml:context>
    <inkml:brush xml:id="br0">
      <inkml:brushProperty name="width" value="0.05" units="cm"/>
      <inkml:brushProperty name="height" value="0.05" units="cm"/>
      <inkml:brushProperty name="color" value="#008C3A"/>
    </inkml:brush>
  </inkml:definitions>
  <inkml:trace contextRef="#ctx0" brushRef="#br0">415 30 532 0 0,'-6'-4'854'0'0,"0"0"0"0"0,-1 1 0 0 0,1 0 0 0 0,-1 0 0 0 0,0 0 0 0 0,0 1-1 0 0,0 0 1 0 0,0 0 0 0 0,0 1 0 0 0,-1 0 0 0 0,1 0 0 0 0,0 1 0 0 0,-1 0 0 0 0,1 0 0 0 0,0 1 0 0 0,-14 2 0 0 0,3 1-137 0 0,0 1 0 0 0,0 1 0 0 0,0 0 0 0 0,1 2 0 0 0,0 0 1 0 0,0 0-1 0 0,1 2 0 0 0,0 0 0 0 0,1 1 0 0 0,0 0 0 0 0,1 1 0 0 0,0 1 0 0 0,0 0 1 0 0,-21 30-1 0 0,32-39-538 0 0,1 0 0 0 0,-1 0 1 0 0,1-1-1 0 0,1 1 0 0 0,-1 0 1 0 0,0 1-1 0 0,1-1 0 0 0,0 0 1 0 0,0 0-1 0 0,0 1 0 0 0,1-1 1 0 0,-1 0-1 0 0,1 1 0 0 0,0-1 0 0 0,0 0 1 0 0,1 6-1 0 0,0-7-112 0 0,0 0 0 0 0,0 0 0 0 0,1 0-1 0 0,-1 0 1 0 0,0 0 0 0 0,1-1 0 0 0,0 1 0 0 0,0-1-1 0 0,0 1 1 0 0,0-1 0 0 0,0 0 0 0 0,0 1 0 0 0,1-1-1 0 0,-1 0 1 0 0,1-1 0 0 0,-1 1 0 0 0,1 0 0 0 0,0-1-1 0 0,-1 1 1 0 0,1-1 0 0 0,0 0 0 0 0,0 0 0 0 0,5 1-1 0 0,4 1-573 0 0,1-1-1 0 0,-1 0 0 0 0,0-1 0 0 0,1 0 0 0 0,-1-1 0 0 0,17-2 0 0 0,-10 0-4093 0 0,30-8 0 0 0,-27 4 1566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2.438"/>
    </inkml:context>
    <inkml:brush xml:id="br0">
      <inkml:brushProperty name="width" value="0.05" units="cm"/>
      <inkml:brushProperty name="height" value="0.05" units="cm"/>
    </inkml:brush>
  </inkml:definitions>
  <inkml:trace contextRef="#ctx0" brushRef="#br0">72 102 600 0 0,'-10'-4'549'0'0,"-22"-9"2864"0"0,28 11-2307 0 0,1 0-1 0 0,-1 0 1 0 0,1 0-1 0 0,0 0 1 0 0,0-1 0 0 0,-5-4-1 0 0,8 7-990 0 0,0-1 0 0 0,0 1 0 0 0,0 0 0 0 0,-1-1 0 0 0,1 1 0 0 0,0-1 0 0 0,0 1 0 0 0,0-1 0 0 0,0 1 0 0 0,0 0 0 0 0,0-1 0 0 0,0 1 0 0 0,0-1-1 0 0,0 1 1 0 0,0 0 0 0 0,0-1 0 0 0,0 1 0 0 0,0-1 0 0 0,0 1 0 0 0,0-1 0 0 0,1 1 0 0 0,-1 0 0 0 0,0-1 0 0 0,0 1 0 0 0,0 0 0 0 0,1-1 0 0 0,-1 1 0 0 0,0 0 0 0 0,1-1 0 0 0,-1 1 0 0 0,0 0 0 0 0,0-1 0 0 0,1 1 0 0 0,-1 0-1 0 0,1 0 1 0 0,-1-1 0 0 0,0 1 0 0 0,1 0 0 0 0,0 0 0 0 0,14-9 1110 0 0,-14 9-967 0 0,13-6 727 0 0,0 1-1 0 0,0 0 1 0 0,0 1 0 0 0,0 0-1 0 0,23-1 1 0 0,35-1-3743 0 0,-37 5-1162 0 0,-12-2 983 0 0,0 0 423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2.781"/>
    </inkml:context>
    <inkml:brush xml:id="br0">
      <inkml:brushProperty name="width" value="0.05" units="cm"/>
      <inkml:brushProperty name="height" value="0.05" units="cm"/>
    </inkml:brush>
  </inkml:definitions>
  <inkml:trace contextRef="#ctx0" brushRef="#br0">97 1 668 0 0,'0'0'7224'0'0,"0"3"-5154"0"0,-12 75 7662 0 0,10-52-8341 0 0,-2 0-1 0 0,-7 27 1 0 0,-55 179 5605 0 0,65-231-6983 0 0,1 0 0 0 0,0 0 1 0 0,0 0-1 0 0,-1 0 0 0 0,1 0 0 0 0,0 0 0 0 0,0 0 0 0 0,0 0 0 0 0,0 0 0 0 0,0 0 0 0 0,0 0 1 0 0,1 0-1 0 0,-1 1 0 0 0,0-1 0 0 0,0 0 0 0 0,1 0 0 0 0,-1 0 0 0 0,1 0 0 0 0,-1 0 0 0 0,1-1 1 0 0,-1 1-1 0 0,1 0 0 0 0,0 1 0 0 0,1-1 29 0 0,0 1 0 0 0,-1-1 0 0 0,1 0 0 0 0,0 0 0 0 0,-1 0 0 0 0,1-1 0 0 0,0 1 0 0 0,0 0 0 0 0,0-1 0 0 0,-1 1 0 0 0,1-1 0 0 0,3 1 0 0 0,7-1 202 0 0,1 1-1 0 0,-1-2 0 0 0,19-2 1 0 0,-17 2-174 0 0,74-9-619 0 0,-86 10-107 0 0,5-2-1350 0 0,-3 1-599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3.187"/>
    </inkml:context>
    <inkml:brush xml:id="br0">
      <inkml:brushProperty name="width" value="0.05" units="cm"/>
      <inkml:brushProperty name="height" value="0.05" units="cm"/>
    </inkml:brush>
  </inkml:definitions>
  <inkml:trace contextRef="#ctx0" brushRef="#br0">278 22 608 0 0,'-5'-3'757'0'0,"0"0"1"0"0,0 0-1 0 0,-1 1 1 0 0,1 0-1 0 0,-1 0 0 0 0,1 0 1 0 0,-1 1-1 0 0,0-1 1 0 0,1 2-1 0 0,-1-1 0 0 0,0 0 1 0 0,-9 1-1 0 0,7 1-91 0 0,0 0 0 0 0,0 1-1 0 0,0 0 1 0 0,0 0 0 0 0,0 0-1 0 0,0 1 1 0 0,1 0 0 0 0,-11 6-1 0 0,9-4-181 0 0,1 0 0 0 0,-1 1-1 0 0,1 0 1 0 0,0 1 0 0 0,1-1-1 0 0,0 2 1 0 0,0-1 0 0 0,0 1 0 0 0,1 0-1 0 0,0 0 1 0 0,1 0 0 0 0,-1 1-1 0 0,2 0 1 0 0,-1 0 0 0 0,-2 10-1 0 0,5-14-234 0 0,1 0 0 0 0,0 1-1 0 0,0-1 1 0 0,0 0 0 0 0,1 1 0 0 0,-1-1-1 0 0,1 0 1 0 0,1 1 0 0 0,-1-1 0 0 0,1 0-1 0 0,0 0 1 0 0,0 1 0 0 0,0-1 0 0 0,1 0-1 0 0,4 10 1 0 0,-3-9-54 0 0,1-1 0 0 0,0 1 0 0 0,0 0 0 0 0,1-1 0 0 0,0 0-1 0 0,0 0 1 0 0,0 0 0 0 0,0-1 0 0 0,1 0 0 0 0,-1 0 0 0 0,8 4 0 0 0,-1-2-331 0 0,0 0 0 0 0,1-1 0 0 0,0 0 1 0 0,0-1-1 0 0,0 0 0 0 0,0-1 0 0 0,1-1 0 0 0,-1 0 1 0 0,1-1-1 0 0,0 0 0 0 0,26-3 0 0 0,-29 1-528 0 0,-1-1 0 0 0,1-1 0 0 0,0 0 0 0 0,-1 0 0 0 0,0-1 0 0 0,0 0 0 0 0,0-1 0 0 0,0 0-1 0 0,-1-1 1 0 0,0 0 0 0 0,0 0 0 0 0,0-1 0 0 0,-1 0 0 0 0,9-10 0 0 0,-9 8 501 0 0,-1 0 0 0 0,0-1 1 0 0,0 1-1 0 0,7-18 0 0 0,-2 6 1959 0 0,-12 20-1498 0 0,1 0 0 0 0,0 0 1 0 0,-1 0-1 0 0,1 0 0 0 0,0 0 0 0 0,-1 0 0 0 0,1 1 0 0 0,0-1 0 0 0,0 0 0 0 0,0 0 0 0 0,0 1 0 0 0,0-1 0 0 0,0 0 0 0 0,0 1 0 0 0,0-1 1 0 0,2 0-1 0 0,-1 2-58 0 0,0 0 1 0 0,0 0-1 0 0,0 0 0 0 0,0 0 1 0 0,-1 0-1 0 0,1 1 1 0 0,0-1-1 0 0,-1 1 1 0 0,1-1-1 0 0,-1 1 1 0 0,1 0-1 0 0,-1 0 0 0 0,0-1 1 0 0,0 1-1 0 0,2 3 1 0 0,3 4 417 0 0,12 18 397 0 0,13 16-177 0 0,-14-28-3545 0 0,3-7-3781 0 0,-11-9 2731 0 0,-4-1 534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3.531"/>
    </inkml:context>
    <inkml:brush xml:id="br0">
      <inkml:brushProperty name="width" value="0.05" units="cm"/>
      <inkml:brushProperty name="height" value="0.05" units="cm"/>
    </inkml:brush>
  </inkml:definitions>
  <inkml:trace contextRef="#ctx0" brushRef="#br0">156 224 8801 0 0,'-38'-73'9449'0'0,"25"53"-7644"0"0,0 0 0 0 0,-2 1 0 0 0,-17-19 0 0 0,13 13-270 0 0,16 21-1278 0 0,0 0-1 0 0,0 0 1 0 0,0 1-1 0 0,0-1 1 0 0,-7-5-1 0 0,31 23-2460 0 0,-1 1-1 0 0,0 2 1 0 0,-1 0-1 0 0,30 33 1 0 0,-44-44 1400 0 0,24 27-2061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3.874"/>
    </inkml:context>
    <inkml:brush xml:id="br0">
      <inkml:brushProperty name="width" value="0.05" units="cm"/>
      <inkml:brushProperty name="height" value="0.05" units="cm"/>
    </inkml:brush>
  </inkml:definitions>
  <inkml:trace contextRef="#ctx0" brushRef="#br0">18 262 744 0 0,'0'5'913'0'0,"-17"35"18216"0"0,18-58-18377 0 0,1 0 0 0 0,0 0 0 0 0,1 0 0 0 0,1 0 0 0 0,1 0 0 0 0,8-20-1 0 0,-9 26-428 0 0,3-9 604 0 0,20-40 1 0 0,-25 56-769 0 0,1 0 0 0 0,0 0 1 0 0,0 0-1 0 0,0 0 1 0 0,1 1-1 0 0,-1-1 1 0 0,1 1-1 0 0,0 0 1 0 0,0 0-1 0 0,1 1 0 0 0,-1-1 1 0 0,1 1-1 0 0,6-4 1 0 0,-9 7-124 0 0,-1-1 0 0 0,0 1 0 0 0,1-1 0 0 0,-1 1 0 0 0,1-1 0 0 0,-1 1-1 0 0,1 0 1 0 0,-1-1 0 0 0,1 1 0 0 0,-1 0 0 0 0,1 0 0 0 0,-1 0 0 0 0,1 0 0 0 0,0 1 0 0 0,-1-1 0 0 0,1 0 0 0 0,-1 1 0 0 0,0-1 0 0 0,1 1 0 0 0,-1-1 0 0 0,1 1 0 0 0,-1-1 0 0 0,0 1 0 0 0,1 0 0 0 0,-1 0 0 0 0,0 0-1 0 0,0 0 1 0 0,0 0 0 0 0,1 0 0 0 0,-1 0 0 0 0,0 0 0 0 0,0 1 0 0 0,-1-1 0 0 0,1 0 0 0 0,0 0 0 0 0,0 1 0 0 0,-1-1 0 0 0,1 1 0 0 0,-1-1 0 0 0,1 0 0 0 0,-1 1 0 0 0,1-1 0 0 0,-1 1 0 0 0,0 1 0 0 0,2 4-14 0 0,-1-1 0 0 0,-1 1 0 0 0,1 0 0 0 0,-1-1 0 0 0,0 1 0 0 0,-1 0 0 0 0,1-1 1 0 0,-4 14-1 0 0,-1-8-58 0 0,0 0 0 0 0,-1-1 0 0 0,0 0 0 0 0,-1 0 0 0 0,0 0 0 0 0,-1-1 0 0 0,0 0 0 0 0,-1 0 0 0 0,0-1 0 0 0,0 0 0 0 0,-1 0 0 0 0,0-1 1 0 0,0-1-1 0 0,-1 0 0 0 0,0 0 0 0 0,0-1 0 0 0,-24 9 0 0 0,34-15-18 0 0,5 2-58 0 0,0 0 101 0 0,0 0-1 0 0,0-1 1 0 0,0 0-1 0 0,1 1 0 0 0,-1-2 1 0 0,0 1-1 0 0,7 0 1 0 0,7 2 28 0 0,-4 0 84 0 0,0 1 0 0 0,-1 1 1 0 0,25 11-1 0 0,-34-14-53 0 0,1 1 0 0 0,-1 0 0 0 0,0-1 0 0 0,0 2-1 0 0,0-1 1 0 0,0 0 0 0 0,-1 1 0 0 0,1 0 0 0 0,-1-1-1 0 0,0 1 1 0 0,0 1 0 0 0,0-1 0 0 0,-1 0 0 0 0,4 7-1 0 0,-5-6-278 0 0,9 15-1407 0 0,-2-16-2256 0 0,3-7-4107 0 0,-3-4 4788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4.341"/>
    </inkml:context>
    <inkml:brush xml:id="br0">
      <inkml:brushProperty name="width" value="0.05" units="cm"/>
      <inkml:brushProperty name="height" value="0.05" units="cm"/>
    </inkml:brush>
  </inkml:definitions>
  <inkml:trace contextRef="#ctx0" brushRef="#br0">309 14 500 0 0,'-8'-3'981'0'0,"-1"0"0"0"0,0 1 0 0 0,0 0 0 0 0,0 1-1 0 0,0 0 1 0 0,0 0 0 0 0,0 1 0 0 0,0 0 0 0 0,0 0 0 0 0,0 1 0 0 0,0 1-1 0 0,0-1 1 0 0,0 1 0 0 0,1 1 0 0 0,-1 0 0 0 0,0 0 0 0 0,-14 8 0 0 0,8-3 89 0 0,1 1 1 0 0,0 0-1 0 0,1 1 1 0 0,0 1-1 0 0,-23 23 1 0 0,33-30-812 0 0,-1 0 0 0 0,1 1 0 0 0,0-1 0 0 0,1 1 1 0 0,-1-1-1 0 0,1 1 0 0 0,0 0 0 0 0,0 0 0 0 0,0 0 1 0 0,-1 6-1 0 0,3-7-116 0 0,-1-1 0 0 0,1 1 0 0 0,0-1 0 0 0,0 1-1 0 0,1-1 1 0 0,-1 0 0 0 0,1 1 0 0 0,0-1 0 0 0,-1 0 0 0 0,1 1 0 0 0,1-1 0 0 0,-1 0 0 0 0,0 0 0 0 0,1 0 0 0 0,0 0 0 0 0,0 0 0 0 0,3 4 0 0 0,3 2 72 0 0,0 0 0 0 0,1-1 0 0 0,0 0 0 0 0,0 0 1 0 0,1-1-1 0 0,0 0 0 0 0,0-1 0 0 0,1 0 0 0 0,-1 0 0 0 0,1-1 1 0 0,1-1-1 0 0,-1 0 0 0 0,1 0 0 0 0,-1-1 0 0 0,15 1 0 0 0,-13-2-647 0 0,1-1-1 0 0,0 0 1 0 0,0-1-1 0 0,-1-1 1 0 0,24-3-1 0 0,14-10-4595 0 0,-41 10 2187 0 0,0-1-1 0 0,17-10 1 0 0,-13 5-124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4.760"/>
    </inkml:context>
    <inkml:brush xml:id="br0">
      <inkml:brushProperty name="width" value="0.05" units="cm"/>
      <inkml:brushProperty name="height" value="0.05" units="cm"/>
    </inkml:brush>
  </inkml:definitions>
  <inkml:trace contextRef="#ctx0" brushRef="#br0">33 72 864 0 0,'-1'0'409'0'0,"0"-1"0"0"0,0 1 0 0 0,0 0 0 0 0,0-1 0 0 0,0 1 0 0 0,0 0 0 0 0,0 0 0 0 0,0 0 0 0 0,0 0 0 0 0,0 0 0 0 0,0 0 0 0 0,0 0 0 0 0,0 0 0 0 0,0 1 0 0 0,0-1 1 0 0,0 0-1 0 0,0 0 0 0 0,0 1 0 0 0,0-1 0 0 0,0 1 0 0 0,0-1 0 0 0,0 1 0 0 0,0-1 0 0 0,1 1 0 0 0,-1 0 0 0 0,-1 1 0 0 0,1-1 86 0 0,0 1 1 0 0,0 0 0 0 0,1-1-1 0 0,-1 1 1 0 0,0 0-1 0 0,1 0 1 0 0,0 0 0 0 0,-1-1-1 0 0,1 1 1 0 0,0 0-1 0 0,0 0 1 0 0,0 0 0 0 0,1 3-1 0 0,0 7 879 0 0,2 0 1 0 0,0-1-1 0 0,6 19 1 0 0,-4-19-718 0 0,-1-1 1 0 0,2 1-1 0 0,0-1 1 0 0,0 0-1 0 0,14 17 1 0 0,-16-22-460 0 0,0-1 1 0 0,0 0-1 0 0,1 0 0 0 0,-1-1 1 0 0,1 1-1 0 0,0-1 1 0 0,9 5-1 0 0,-12-7-135 0 0,1 0 1 0 0,0 0-1 0 0,0 0 1 0 0,-1 0-1 0 0,1-1 1 0 0,0 1-1 0 0,0-1 1 0 0,0 0-1 0 0,5 0 1 0 0,-6 0-43 0 0,0 0 0 0 0,0-1 0 0 0,0 1 0 0 0,0-1 0 0 0,-1 1 0 0 0,1-1-1 0 0,0 0 1 0 0,0 0 0 0 0,-1 0 0 0 0,1 0 0 0 0,0 0 0 0 0,-1 0 0 0 0,1 0 0 0 0,-1 0 0 0 0,0-1 0 0 0,1 1 0 0 0,1-2 0 0 0,-1-1 16 0 0,0 0 0 0 0,0 1 1 0 0,0-1-1 0 0,0 0 0 0 0,0 0 1 0 0,-1 0-1 0 0,2-6 0 0 0,-1-5 106 0 0,0 0 1 0 0,0-1-1 0 0,-1-18 1 0 0,-1 34-136 0 0,-1-10 27 0 0,1 0 0 0 0,-1 0 1 0 0,-1 0-1 0 0,0 0 1 0 0,0 0-1 0 0,-1 1 1 0 0,0-1-1 0 0,0 1 0 0 0,-1-1 1 0 0,-1 1-1 0 0,1 1 1 0 0,-2-1-1 0 0,-7-10 1 0 0,5 6-2049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5.133"/>
    </inkml:context>
    <inkml:brush xml:id="br0">
      <inkml:brushProperty name="width" value="0.05" units="cm"/>
      <inkml:brushProperty name="height" value="0.05" units="cm"/>
    </inkml:brush>
  </inkml:definitions>
  <inkml:trace contextRef="#ctx0" brushRef="#br0">1 281 464 0 0,'3'1'599'0'0,"1"-1"0"0"0,-1 1 0 0 0,1 0 0 0 0,-1 0 0 0 0,1 0 0 0 0,-1 0 0 0 0,0 1 0 0 0,0-1 0 0 0,0 1 0 0 0,0 0 0 0 0,0 0 0 0 0,0 0 0 0 0,0 0 0 0 0,0 1 0 0 0,-1-1 0 0 0,1 1-1 0 0,-1 0 1 0 0,0-1 0 0 0,0 1 0 0 0,0 0 0 0 0,2 5 0 0 0,5 8 1664 0 0,-1 0 0 0 0,11 32 0 0 0,-17-43-1882 0 0,19 48 1335 0 0,-12-36-3818 0 0,0 0-3540 0 0,-6-11 3108 0 0</inkml:trace>
  <inkml:trace contextRef="#ctx0" brushRef="#br0" timeOffset="1">129 246 476 0 0,'-17'-41'3621'0'0,"-26"-41"0"0"0,-3 3 5753 0 0,32 54-5007 0 0,13 24-4152 0 0,0 0 1 0 0,1 1-1 0 0,-1-1 0 0 0,1 0 0 0 0,-1 0 0 0 0,1 0 0 0 0,-1 0 0 0 0,1 0 0 0 0,0 0 0 0 0,-1 0 1 0 0,1 0-1 0 0,0 0 0 0 0,0 0 0 0 0,0 0 0 0 0,0-2 0 0 0,0 3-189 0 0,0 0 1 0 0,1 0-1 0 0,-1-1 0 0 0,0 1 0 0 0,1 0 0 0 0,-1 0 0 0 0,0 0 0 0 0,1 0 1 0 0,-1 0-1 0 0,0 0 0 0 0,1 0 0 0 0,-1 0 0 0 0,1 0 0 0 0,-1 0 1 0 0,0 0-1 0 0,1 0 0 0 0,-1 0 0 0 0,0 0 0 0 0,1 0 0 0 0,-1 0 1 0 0,0 1-1 0 0,1-1 0 0 0,-1 0 0 0 0,0 0 0 0 0,1 0 0 0 0,-1 1 1 0 0,1-1-1 0 0,28 22-5780 0 0,-16-11 2439 0 0,0 1 475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5.474"/>
    </inkml:context>
    <inkml:brush xml:id="br0">
      <inkml:brushProperty name="width" value="0.05" units="cm"/>
      <inkml:brushProperty name="height" value="0.05" units="cm"/>
    </inkml:brush>
  </inkml:definitions>
  <inkml:trace contextRef="#ctx0" brushRef="#br0">1 1 408 0 0,'4'4'1137'0'0,"0"-1"1"0"0,0 2-1 0 0,0-1 1 0 0,0 0-1 0 0,-1 1 0 0 0,0 0 1 0 0,0-1-1 0 0,0 1 1 0 0,0 1-1 0 0,1 4 0 0 0,2 6 860 0 0,0 0-1 0 0,3 18 1 0 0,-2 3 1727 0 0,3 71 0 0 0,-5-41-1069 0 0,-5-66-2639 0 0,0 3-253 0 0,1 0-1 0 0,-1 1 1 0 0,1-1 0 0 0,0 0-1 0 0,0 0 1 0 0,3 6 0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5.829"/>
    </inkml:context>
    <inkml:brush xml:id="br0">
      <inkml:brushProperty name="width" value="0.05" units="cm"/>
      <inkml:brushProperty name="height" value="0.05" units="cm"/>
    </inkml:brush>
  </inkml:definitions>
  <inkml:trace contextRef="#ctx0" brushRef="#br0">34 73 552 0 0,'-10'-5'1563'0'0,"-13"-9"8098"0"0,41 1-4004 0 0,16 3-3898 0 0,0 2-1 0 0,1 1 1 0 0,58-4 0 0 0,109 7 6168 0 0,-161 4-7555 0 0,-25 0-413 0 0,0 0-325 0 0,1 0 0 0 0,30 5 0 0 0,-34-1-5194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7.155"/>
    </inkml:context>
    <inkml:brush xml:id="br0">
      <inkml:brushProperty name="width" value="0.05" units="cm"/>
      <inkml:brushProperty name="height" value="0.05" units="cm"/>
      <inkml:brushProperty name="color" value="#008C3A"/>
    </inkml:brush>
  </inkml:definitions>
  <inkml:trace contextRef="#ctx0" brushRef="#br0">22 5 692 0 0,'-7'-4'13743'0'0,"6"4"-13484"0"0,-5 15 3789 0 0,-2 22-1500 0 0,9-27-2031 0 0,-1 0 1 0 0,1-1 0 0 0,1 1-1 0 0,0-1 1 0 0,0 0-1 0 0,1 1 1 0 0,0-1-1 0 0,1 0 1 0 0,-1 0-1 0 0,2-1 1 0 0,-1 1-1 0 0,12 14 1 0 0,-13-19-362 0 0,0 0 1 0 0,1-1-1 0 0,-1 1 0 0 0,1-1 1 0 0,0 0-1 0 0,-1 0 1 0 0,1 0-1 0 0,0-1 0 0 0,1 1 1 0 0,-1-1-1 0 0,0 0 0 0 0,6 2 1 0 0,-6-4-75 0 0,-1 1 1 0 0,1 0-1 0 0,0-1 1 0 0,0 0-1 0 0,0 0 1 0 0,0 0-1 0 0,-1 0 0 0 0,1-1 1 0 0,0 1-1 0 0,0-1 1 0 0,-1 0-1 0 0,1 0 1 0 0,0 0-1 0 0,-1-1 1 0 0,1 1-1 0 0,-1-1 0 0 0,4-2 1 0 0,-3 2-43 0 0,0-1 0 0 0,0 0 1 0 0,-1 0-1 0 0,0 0 0 0 0,1 0 1 0 0,-1 0-1 0 0,0-1 0 0 0,0 1 0 0 0,-1-1 1 0 0,1 0-1 0 0,-1 0 0 0 0,0 0 0 0 0,0 0 1 0 0,0 0-1 0 0,0-1 0 0 0,-1 1 1 0 0,2-9-1 0 0,-1-2-555 0 0,0 1 1 0 0,-2-1-1 0 0,1 0 0 0 0,-3-17 1 0 0,1 29-709 0 0,1-9-1758 0 0,9-3-7961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36.189"/>
    </inkml:context>
    <inkml:brush xml:id="br0">
      <inkml:brushProperty name="width" value="0.05" units="cm"/>
      <inkml:brushProperty name="height" value="0.05" units="cm"/>
    </inkml:brush>
  </inkml:definitions>
  <inkml:trace contextRef="#ctx0" brushRef="#br0">373 156 480 0 0,'0'0'1133'0'0,"1"-3"198"0"0,-1 2-924 0 0,1-1 0 0 0,-1 1 1 0 0,0-1-1 0 0,1 1 0 0 0,-1-1 0 0 0,0 1 0 0 0,0-1 0 0 0,0 1 0 0 0,0-1 0 0 0,0 1 1 0 0,0-1-1 0 0,-1 1 0 0 0,1-1 0 0 0,0 1 0 0 0,-1-1 0 0 0,1 1 0 0 0,-1-1 0 0 0,0 1 0 0 0,1 0 1 0 0,-1-1-1 0 0,0 1 0 0 0,0 0 0 0 0,0 0 0 0 0,0-1 0 0 0,0 1 0 0 0,0 0 0 0 0,0 0 0 0 0,0 0 1 0 0,-2-1-1 0 0,1 1-153 0 0,-1 0 0 0 0,1 0 0 0 0,-1 0 0 0 0,1 0 0 0 0,-1 0 0 0 0,1 0 0 0 0,-5 0 0 0 0,-37 0 3150 0 0,34 2-2714 0 0,0 0 0 0 0,0 1-1 0 0,0 0 1 0 0,-14 5 0 0 0,15-3-295 0 0,0 0 0 0 0,0 0-1 0 0,0 1 1 0 0,0 0 0 0 0,1 1 0 0 0,0 0-1 0 0,-14 13 1 0 0,16-13-57 0 0,0 1-1 0 0,1-1 1 0 0,0 1 0 0 0,0 0-1 0 0,-7 14 1 0 0,10-16-287 0 0,-1 1 1 0 0,1 0-1 0 0,0 0 1 0 0,0 0-1 0 0,1 0 1 0 0,0 0-1 0 0,0 1 1 0 0,0-1-1 0 0,1 0 1 0 0,0 1-1 0 0,0-1 1 0 0,1 0-1 0 0,1 11 0 0 0,1-9 69 0 0,-1 0 0 0 0,1 0 0 0 0,0 0 0 0 0,1 0 0 0 0,0 0 0 0 0,0-1-1 0 0,1 0 1 0 0,0 0 0 0 0,7 8 0 0 0,-1-3 27 0 0,0-1 1 0 0,1-1-1 0 0,0 0 0 0 0,1 0 1 0 0,0-1-1 0 0,0-1 0 0 0,1 0 1 0 0,0-1-1 0 0,0 0 1 0 0,23 6-1 0 0,-28-10-147 0 0,1-1 0 0 0,-1 0 0 0 0,1 0 0 0 0,-1-1 0 0 0,1 0 0 0 0,-1-1 0 0 0,1 0 0 0 0,0-1 0 0 0,17-3 0 0 0,-22 3 0 0 0,0 0 0 0 0,-1-1 0 0 0,1 1 0 0 0,-1-1 0 0 0,1-1 0 0 0,-1 1 0 0 0,0 0 0 0 0,0-1 0 0 0,0 0 0 0 0,0 0 0 0 0,-1 0 0 0 0,1-1 0 0 0,-1 1 0 0 0,0-1 0 0 0,0 0 0 0 0,0 0 0 0 0,0 0 0 0 0,0 0 0 0 0,-1 0 0 0 0,0 0 0 0 0,2-6 0 0 0,-1 1 0 0 0,0 0 0 0 0,-1 0 0 0 0,0 1 0 0 0,0-1 0 0 0,-1 0 0 0 0,-1 0 0 0 0,1-1 0 0 0,-1 1 0 0 0,-1 0 0 0 0,0 0 0 0 0,-3-14 0 0 0,1 11 0 0 0,-1-1 0 0 0,0 2 0 0 0,-1-1 0 0 0,-1 0 0 0 0,1 1 0 0 0,-2 0 0 0 0,-12-17 0 0 0,5 11 0 0 0,-2 0 0 0 0,0 1 0 0 0,0 0 0 0 0,-1 2 0 0 0,-1 0 0 0 0,-1 1 0 0 0,0 0 0 0 0,-40-18 0 0 0,31 18-243 0 0,0 2 0 0 0,0 2 0 0 0,-1 0 0 0 0,-54-8 0 0 0,56 18-2847 0 0,2 5-5613 0 0,16-3 5317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49.818"/>
    </inkml:context>
    <inkml:brush xml:id="br0">
      <inkml:brushProperty name="width" value="0.05" units="cm"/>
      <inkml:brushProperty name="height" value="0.05" units="cm"/>
      <inkml:brushProperty name="color" value="#5B2D90"/>
    </inkml:brush>
  </inkml:definitions>
  <inkml:trace contextRef="#ctx0" brushRef="#br0">4 93 100 0 0,'-3'0'8750'0'0,"142"7"-2006"0"0,-27 0-5131 0 0,971 14 3855 0 0,-729-20-4731 0 0,-65-6-299 0 0,906-12 698 0 0,-850 19-909 0 0,98-9 30 0 0,-198 5-149 0 0,95 0-20 0 0,312 3 56 0 0,-391-2-65 0 0,58 7 30 0 0,355 9 57 0 0,-222-15-12 0 0,-205-2-78 0 0,392-15 252 0 0,-426 8-194 0 0,-74 2-42 0 0,126-9 216 0 0,198-4 448 0 0,-62 3-105 0 0,-124-4-964 0 0,-268 20 1195 0 0,-33-8-16253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0:51.324"/>
    </inkml:context>
    <inkml:brush xml:id="br0">
      <inkml:brushProperty name="width" value="0.05" units="cm"/>
      <inkml:brushProperty name="height" value="0.05" units="cm"/>
      <inkml:brushProperty name="color" value="#5B2D90"/>
    </inkml:brush>
  </inkml:definitions>
  <inkml:trace contextRef="#ctx0" brushRef="#br0">13 57 724 0 0,'-13'7'12917'0'0,"19"-3"-12279"0"0,0-1 0 0 0,0 1 0 0 0,1-1 0 0 0,-1-1 0 0 0,1 0 0 0 0,-1 0 0 0 0,14 3 0 0 0,55 3 852 0 0,-46-5-952 0 0,208 10 1649 0 0,-226-12-2144 0 0,1243 2 3970 0 0,33-5-2714 0 0,-1235 2-1272 0 0,263 2 154 0 0,-2-5 31 0 0,-6-4-10 0 0,253-11 107 0 0,-198 12-217 0 0,59 3-3 0 0,114-8 55 0 0,123-2 111 0 0,-246 2-147 0 0,312-1 212 0 0,246 4 18 0 0,-789 4-243 0 0,10-5 79 0 0,40-1 133 0 0,104 10 971 0 0,-310-1-964 0 0,-24 1-385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25.720"/>
    </inkml:context>
    <inkml:brush xml:id="br0">
      <inkml:brushProperty name="width" value="0.05" units="cm"/>
      <inkml:brushProperty name="height" value="0.05" units="cm"/>
      <inkml:brushProperty name="color" value="#E71224"/>
    </inkml:brush>
  </inkml:definitions>
  <inkml:trace contextRef="#ctx0" brushRef="#br0">4 54 184 0 0,'-4'-11'19943'0'0,"5"10"-19336"0"0,10-2 138 0 0,1 1-1 0 0,0 0 1 0 0,0 0 0 0 0,0 1 0 0 0,18 1 0 0 0,3 0 23 0 0,189-1 1808 0 0,-103 3-1702 0 0,-15-1-386 0 0,129-3 600 0 0,70-3-478 0 0,-240 5-506 0 0,353-22 952 0 0,-380 20-1056 0 0,-28 1 0 0 0,-2 1 0 0 0,1-1 0 0 0,-1 0 0 0 0,0 1-165 0 0,-4 0-645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46.144"/>
    </inkml:context>
    <inkml:brush xml:id="br0">
      <inkml:brushProperty name="width" value="0.05" units="cm"/>
      <inkml:brushProperty name="height" value="0.05" units="cm"/>
      <inkml:brushProperty name="color" value="#5B2D90"/>
    </inkml:brush>
  </inkml:definitions>
  <inkml:trace contextRef="#ctx0" brushRef="#br0">134 95 336 0 0,'23'-17'6552'0'0,"-22"15"-5731"0"0,0 0-5 0 0,0 1 0 0 0,0-1 0 0 0,0 1 0 0 0,-1-1 0 0 0,1 1 0 0 0,0-1 1 0 0,-1 0-1 0 0,1 1 0 0 0,-1-1 0 0 0,1-3 0 0 0,-1 5-689 0 0,-1-1 0 0 0,1 1-1 0 0,-1-1 1 0 0,1 0 0 0 0,-1 1 0 0 0,0-1 0 0 0,1 1 0 0 0,-1 0 0 0 0,1-1-1 0 0,-1 1 1 0 0,0-1 0 0 0,1 1 0 0 0,-1 0 0 0 0,0 0 0 0 0,0-1-1 0 0,1 1 1 0 0,-1 0 0 0 0,0 0 0 0 0,0 0 0 0 0,1 0 0 0 0,-1 0 0 0 0,0 0-1 0 0,0 0 1 0 0,1 0 0 0 0,-1 0 0 0 0,0 0 0 0 0,0 0 0 0 0,0 1 0 0 0,-3-1 102 0 0,-1 0 1 0 0,1 1 0 0 0,-1-1 0 0 0,1 1 0 0 0,0 0 0 0 0,-1 1-1 0 0,1-1 1 0 0,0 1 0 0 0,0 0 0 0 0,0 0 0 0 0,0 0 0 0 0,0 0-1 0 0,1 1 1 0 0,-1-1 0 0 0,1 1 0 0 0,-1 0 0 0 0,1 0 0 0 0,0 1-1 0 0,0-1 1 0 0,1 0 0 0 0,-1 1 0 0 0,1 0 0 0 0,-1 0 0 0 0,-2 6-1 0 0,5-9-185 0 0,0 1-1 0 0,0-1 0 0 0,0 0 1 0 0,0 0-1 0 0,1 1 0 0 0,-1-1 1 0 0,0 0-1 0 0,1 0 0 0 0,-1 0 1 0 0,1 1-1 0 0,-1-1 0 0 0,1 0 1 0 0,-1 0-1 0 0,1 0 0 0 0,0 0 1 0 0,-1 0-1 0 0,1 0 0 0 0,0 0 1 0 0,0 0-1 0 0,0 0 0 0 0,0-1 1 0 0,0 1-1 0 0,0 0 0 0 0,0 0 1 0 0,2 0-1 0 0,1 2 29 0 0,0-1 0 0 0,0 0 0 0 0,0 0 1 0 0,0 0-1 0 0,8 2 0 0 0,-8-3-62 0 0,1-1 1 0 0,-1 0-1 0 0,1 0 0 0 0,-1 0 1 0 0,1 0-1 0 0,-1 0 1 0 0,0-1-1 0 0,1 0 0 0 0,-1 0 1 0 0,0 0-1 0 0,1-1 0 0 0,-1 1 1 0 0,0-1-1 0 0,0 0 1 0 0,0 0-1 0 0,6-5 0 0 0,-7 6-3 0 0,-1-1-1 0 0,0 0 1 0 0,0 0-1 0 0,1 0 1 0 0,-1 0-1 0 0,0 0 1 0 0,-1-1-1 0 0,1 1 1 0 0,0 0 0 0 0,-1-1-1 0 0,1 1 1 0 0,-1-1-1 0 0,0 0 1 0 0,0 1-1 0 0,0-1 1 0 0,0 0-1 0 0,0 0 1 0 0,-1 0-1 0 0,1 0 1 0 0,-1 0-1 0 0,0 1 1 0 0,1-1-1 0 0,-1 0 1 0 0,-1 0-1 0 0,0-5 1 0 0,1 7 31 0 0,0 0 1 0 0,0 0-1 0 0,-1-1 1 0 0,1 1-1 0 0,0 0 0 0 0,-1 0 1 0 0,1 0-1 0 0,-1 0 1 0 0,0 0-1 0 0,1-1 0 0 0,-1 1 1 0 0,0 0-1 0 0,0 1 1 0 0,1-1-1 0 0,-1 0 0 0 0,0 0 1 0 0,0 0-1 0 0,0 0 1 0 0,0 1-1 0 0,0-1 1 0 0,0 0-1 0 0,0 1 0 0 0,-1-1 1 0 0,1 1-1 0 0,0-1 1 0 0,0 1-1 0 0,0 0 0 0 0,-1-1 1 0 0,1 1-1 0 0,0 0 1 0 0,0 0-1 0 0,0 0 0 0 0,-1 0 1 0 0,1 0-1 0 0,0 0 1 0 0,0 0-1 0 0,-1 0 1 0 0,1 1-1 0 0,0-1 0 0 0,0 0 1 0 0,0 1-1 0 0,-1-1 1 0 0,1 1-1 0 0,0-1 0 0 0,-1 2 1 0 0,-2 0 55 0 0,0-1-1 0 0,1 1 1 0 0,-1 1 0 0 0,1-1-1 0 0,0 1 1 0 0,-1-1 0 0 0,1 1-1 0 0,0 0 1 0 0,1 0 0 0 0,-1 0-1 0 0,0 0 1 0 0,-2 5 0 0 0,4-5-113 0 0,0-1 0 0 0,1 1 0 0 0,-1-1 0 0 0,0 1 0 0 0,1 0 1 0 0,0-1-1 0 0,0 1 0 0 0,0 0 0 0 0,0-1 0 0 0,0 1 0 0 0,0 0 0 0 0,1-1 1 0 0,-1 1-1 0 0,1 0 0 0 0,0-1 0 0 0,-1 1 0 0 0,1-1 0 0 0,1 1 0 0 0,-1-1 0 0 0,0 0 1 0 0,0 1-1 0 0,1-1 0 0 0,0 0 0 0 0,-1 0 0 0 0,1 0 0 0 0,0 0 0 0 0,0 0 0 0 0,0-1 1 0 0,0 1-1 0 0,0 0 0 0 0,0-1 0 0 0,1 0 0 0 0,-1 1 0 0 0,0-1 0 0 0,5 2 0 0 0,-6-3-22 0 0,0 0-1 0 0,0 0 1 0 0,0 0-1 0 0,0-1 1 0 0,0 1-1 0 0,0 0 1 0 0,0 0-1 0 0,0 0 0 0 0,0-1 1 0 0,0 1-1 0 0,0-1 1 0 0,0 1-1 0 0,0-1 1 0 0,0 1-1 0 0,0-1 1 0 0,0 1-1 0 0,0-1 0 0 0,-1 0 1 0 0,1 1-1 0 0,0-1 1 0 0,-1 0-1 0 0,1 0 1 0 0,0 0-1 0 0,-1 1 1 0 0,2-3-1 0 0,10-22-582 0 0,-11 22 607 0 0,0 0 1 0 0,0 0-1 0 0,0-1 1 0 0,0 1 0 0 0,-1 0-1 0 0,0-1 1 0 0,1 1-1 0 0,-1 0 1 0 0,-1-1 0 0 0,1 1-1 0 0,0 0 1 0 0,-1-1-1 0 0,0 1 1 0 0,1 0 0 0 0,-2-1-1 0 0,1 1 1 0 0,0 0-1 0 0,0 0 1 0 0,-1 0 0 0 0,0 0-1 0 0,1 0 1 0 0,-1 0-1 0 0,0 1 1 0 0,-1-1-1 0 0,1 1 1 0 0,-3-3 0 0 0,2 3 91 0 0,0 0 0 0 0,0 0 0 0 0,0 0 0 0 0,0 0 0 0 0,-1 1 0 0 0,1 0 0 0 0,0-1 0 0 0,-1 1 0 0 0,1 1 0 0 0,-1-1 0 0 0,1 0 0 0 0,-1 1 0 0 0,0 0 0 0 0,1-1 0 0 0,-1 2 0 0 0,1-1 0 0 0,-1 0 0 0 0,0 1 0 0 0,1-1 0 0 0,-1 1 0 0 0,1 0 0 0 0,-1 0 0 0 0,1 1 0 0 0,-4 1 0 0 0,-1 1 162 0 0,1 0 1 0 0,0 0 0 0 0,1 1-1 0 0,-1 0 1 0 0,-11 11-1 0 0,17-15-183 0 0,-1 1 0 0 0,0 0 0 0 0,0-1 0 0 0,1 1 0 0 0,-1 0 0 0 0,1 0-1 0 0,0 1 1 0 0,-1-1 0 0 0,1 0 0 0 0,0 0 0 0 0,0 0 0 0 0,0 1 0 0 0,1-1-1 0 0,-1 1 1 0 0,1-1 0 0 0,-1 0 0 0 0,1 1 0 0 0,0-1 0 0 0,0 1 0 0 0,0-1-1 0 0,0 1 1 0 0,0-1 0 0 0,1 4 0 0 0,0-4-54 0 0,0 0 0 0 0,0 0 0 0 0,0 0 0 0 0,0 0 0 0 0,0 0 0 0 0,0-1 0 0 0,0 1 0 0 0,1 0 0 0 0,-1-1 0 0 0,1 1 0 0 0,-1-1 0 0 0,1 0 0 0 0,0 1 0 0 0,0-1 0 0 0,-1 0 0 0 0,1 0 0 0 0,0 0 0 0 0,0 0 0 0 0,0 0 0 0 0,0-1 0 0 0,0 1 0 0 0,0-1 0 0 0,0 1 0 0 0,0-1 0 0 0,0 0 0 0 0,0 1 0 0 0,1-1 0 0 0,-1 0 0 0 0,0-1 0 0 0,0 1 0 0 0,4-1 0 0 0,-2 0 0 0 0,1 0 0 0 0,-1 0 0 0 0,0 0 0 0 0,1-1 0 0 0,-1 1 0 0 0,0-1 0 0 0,0 0 0 0 0,0 0 0 0 0,-1-1 0 0 0,1 1 0 0 0,0-1 0 0 0,-1 0 0 0 0,7-6 0 0 0,-8 6-6 0 0,0 1-1 0 0,0-1 1 0 0,0 0 0 0 0,-1 0 0 0 0,1-1-1 0 0,-1 1 1 0 0,1 0 0 0 0,-1 0 0 0 0,0-1-1 0 0,0 1 1 0 0,0-1 0 0 0,-1 1-1 0 0,1 0 1 0 0,-1-1 0 0 0,0 0 0 0 0,0 1-1 0 0,0-1 1 0 0,-1 1 0 0 0,1-1-1 0 0,-1 1 1 0 0,0 0 0 0 0,0-1 0 0 0,0 1-1 0 0,0 0 1 0 0,0-1 0 0 0,-1 1 0 0 0,-1-3-1 0 0,1 3 4 0 0,0 1 0 0 0,0 0 0 0 0,0 0 0 0 0,0 0-1 0 0,0 0 1 0 0,-1 0 0 0 0,1 0 0 0 0,0 1-1 0 0,-1-1 1 0 0,1 1 0 0 0,-1 0 0 0 0,0-1 0 0 0,1 1-1 0 0,-1 0 1 0 0,0 1 0 0 0,0-1 0 0 0,0 0 0 0 0,0 1-1 0 0,1 0 1 0 0,-1 0 0 0 0,0-1 0 0 0,0 2 0 0 0,0-1-1 0 0,0 0 1 0 0,0 1 0 0 0,0-1 0 0 0,1 1 0 0 0,-1 0-1 0 0,0 0 1 0 0,0 0 0 0 0,1 0 0 0 0,-5 2 0 0 0,3-1 12 0 0,1 1 1 0 0,-1-1 0 0 0,1 0 0 0 0,0 1-1 0 0,-1-1 1 0 0,1 1 0 0 0,1 0 0 0 0,-1 0-1 0 0,0 0 1 0 0,1 1 0 0 0,-1-1 0 0 0,1 1 0 0 0,0-1-1 0 0,0 1 1 0 0,0 0 0 0 0,1 0 0 0 0,-2 3-1 0 0,2-4-4 0 0,1 0-1 0 0,-1 0 0 0 0,1 0 0 0 0,-1 0 0 0 0,1 0 1 0 0,0 0-1 0 0,0 0 0 0 0,1-1 0 0 0,-1 1 1 0 0,0 0-1 0 0,1 0 0 0 0,0 0 0 0 0,0 0 0 0 0,-1-1 1 0 0,2 1-1 0 0,-1 0 0 0 0,0-1 0 0 0,0 1 1 0 0,1-1-1 0 0,0 1 0 0 0,-1-1 0 0 0,1 0 1 0 0,0 1-1 0 0,4 2 0 0 0,-2-2-6 0 0,1 1 0 0 0,-1-1 0 0 0,1 0 0 0 0,0-1 1 0 0,0 1-1 0 0,0-1 0 0 0,0 0 0 0 0,0 0 0 0 0,0 0 0 0 0,1-1 0 0 0,-1 0 0 0 0,1 0 1 0 0,-1 0-1 0 0,1-1 0 0 0,-1 0 0 0 0,1 0 0 0 0,-1 0 0 0 0,11-3 0 0 0,-12 2-2 0 0,1 0 0 0 0,-1 0 0 0 0,0-1-1 0 0,0 1 1 0 0,0-1 0 0 0,0 0 0 0 0,0 0-1 0 0,0-1 1 0 0,0 1 0 0 0,-1-1 0 0 0,1 0-1 0 0,-1 0 1 0 0,0 0 0 0 0,0 0 0 0 0,0-1 0 0 0,0 1-1 0 0,0-1 1 0 0,-1 0 0 0 0,0 0 0 0 0,0 1-1 0 0,0-2 1 0 0,0 1 0 0 0,2-8 0 0 0,-3 11 4 0 0,-1-1 1 0 0,1 0 0 0 0,0 1 0 0 0,-1-1 0 0 0,0 0-1 0 0,1 1 1 0 0,-1-1 0 0 0,0 0 0 0 0,0 1-1 0 0,0-1 1 0 0,0 0 0 0 0,0 0 0 0 0,-1 1 0 0 0,1-1-1 0 0,0 0 1 0 0,-1 1 0 0 0,1-1 0 0 0,-1 1-1 0 0,0-1 1 0 0,1 0 0 0 0,-1 1 0 0 0,0-1-1 0 0,0 1 1 0 0,0 0 0 0 0,0-1 0 0 0,0 1 0 0 0,0 0-1 0 0,-1 0 1 0 0,1-1 0 0 0,0 1 0 0 0,-1 0-1 0 0,1 0 1 0 0,0 1 0 0 0,-1-1 0 0 0,1 0 0 0 0,-1 0-1 0 0,0 1 1 0 0,1-1 0 0 0,-1 1 0 0 0,0-1-1 0 0,1 1 1 0 0,-1-1 0 0 0,0 1 0 0 0,1 0 0 0 0,-4 0-1 0 0,0 0 7 0 0,0 0-1 0 0,1 0 0 0 0,-1 1 1 0 0,0-1-1 0 0,0 1 0 0 0,1 0 1 0 0,-1 1-1 0 0,0-1 1 0 0,1 1-1 0 0,-1 0 0 0 0,1 0 1 0 0,0 0-1 0 0,0 0 0 0 0,0 1 1 0 0,-7 5-1 0 0,11-8-6 0 0,-12 16 0 0 0,11-15 0 0 0,1-1 0 0 0,-1 1 0 0 0,1 0 0 0 0,0-1 0 0 0,-1 1 0 0 0,1 0 0 0 0,0-1 0 0 0,0 1 0 0 0,-1 0 0 0 0,1-1 0 0 0,0 1 0 0 0,0 0 0 0 0,0-1 0 0 0,0 1 0 0 0,0 0 0 0 0,0 0 0 0 0,0-1 0 0 0,0 1 0 0 0,0 0 0 0 0,0 0 0 0 0,0-1 0 0 0,1 1 0 0 0,-1 0 0 0 0,0-1 0 0 0,0 1 0 0 0,1 0 0 0 0,-1-1 0 0 0,0 1 0 0 0,1 0 0 0 0,-1-1 0 0 0,1 1 0 0 0,0 0 0 0 0,5 3 0 0 0,1-5 0 0 0,-7 1-17 0 0,1 0 1 0 0,-1 0-1 0 0,0 0 1 0 0,1 0-1 0 0,-1 0 1 0 0,0-1-1 0 0,1 1 1 0 0,-1 0-1 0 0,1 0 1 0 0,-1 0-1 0 0,0-1 1 0 0,1 1-1 0 0,-1 0 0 0 0,0 0 1 0 0,0-1-1 0 0,1 1 1 0 0,-1 0-1 0 0,0-1 1 0 0,1 1-1 0 0,-1 0 1 0 0,0-1-1 0 0,0 1 1 0 0,0 0-1 0 0,1-1 1 0 0,-1 1-1 0 0,0 0 0 0 0,0-1 1 0 0,0 1-1 0 0,0-1 1 0 0,0 1-1 0 0,0 0 1 0 0,0-1-1 0 0,0 1 1 0 0,0-1-1 0 0,0 1 1 0 0,0 0-1 0 0,0-1 1 0 0,0 1-1 0 0,0-1 0 0 0,0 0 1 0 0,1-2-183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3.186"/>
    </inkml:context>
    <inkml:brush xml:id="br0">
      <inkml:brushProperty name="width" value="0.05" units="cm"/>
      <inkml:brushProperty name="height" value="0.05" units="cm"/>
      <inkml:brushProperty name="color" value="#E71224"/>
    </inkml:brush>
  </inkml:definitions>
  <inkml:trace contextRef="#ctx0" brushRef="#br0">378 74 160 0 0,'11'-16'2007'0'0,"-8"13"-1035"0"0,-1-1 0 0 0,0 1 0 0 0,1 0-1 0 0,-1-1 1 0 0,-1 0 0 0 0,4-6 1189 0 0,-20-5 862 0 0,9 13-2665 0 0,0 0 0 0 0,-1 0-1 0 0,1 0 1 0 0,0 1 0 0 0,-1 0 0 0 0,1 0 0 0 0,-1 1 0 0 0,-8 0 0 0 0,-56 6 1089 0 0,60-5-1247 0 0,-27 3 576 0 0,0 2 0 0 0,1 1 0 0 0,-60 20 0 0 0,96-27-756 0 0,-20 10 532 0 0,21-10-497 0 0,-1 1 1 0 0,0-1-1 0 0,0 1 1 0 0,1-1-1 0 0,-1 1 1 0 0,0 0-1 0 0,1-1 1 0 0,-1 1-1 0 0,0 0 1 0 0,1-1 0 0 0,-1 1-1 0 0,1 0 1 0 0,-1 0-1 0 0,1-1 1 0 0,0 1-1 0 0,-1 0 1 0 0,1 0-1 0 0,0 0 1 0 0,-1 0-1 0 0,1 0 1 0 0,0 1-1 0 0,1-2-4 0 0,-1 1 0 0 0,1 0-1 0 0,0 0 1 0 0,0 0-1 0 0,-1-1 1 0 0,1 1-1 0 0,0 0 1 0 0,0-1 0 0 0,0 1-1 0 0,0-1 1 0 0,0 1-1 0 0,0-1 1 0 0,2 1-1 0 0,-2 0 42 0 0,23 9 255 0 0,1-1-1 0 0,0-1 1 0 0,1-2 0 0 0,26 5-1 0 0,15 3 156 0 0,-63-13-472 0 0,51 12 480 0 0,59 24 1 0 0,-99-32-430 0 0,-1 2 1 0 0,1-1-1 0 0,-1 2 1 0 0,-1 0-1 0 0,0 0 1 0 0,0 2-1 0 0,-1-1 1 0 0,0 2-1 0 0,12 11 1 0 0,-22-19-60 0 0,1 0 0 0 0,-1 1 0 0 0,1-1 0 0 0,-1 0 0 0 0,0 1 1 0 0,0-1-1 0 0,0 1 0 0 0,-1-1 0 0 0,1 1 0 0 0,-1 0 0 0 0,0 0 0 0 0,0 0 0 0 0,0-1 0 0 0,0 7 1 0 0,-1-7-12 0 0,-1 0 0 0 0,1 0 1 0 0,-1 0-1 0 0,0 0 0 0 0,0-1 1 0 0,0 1-1 0 0,0 0 0 0 0,0-1 1 0 0,-1 1-1 0 0,1-1 0 0 0,-1 1 1 0 0,0-1-1 0 0,1 1 0 0 0,-1-1 1 0 0,0 0-1 0 0,0 0 1 0 0,-1 0-1 0 0,1 0 0 0 0,0-1 1 0 0,-4 3-1 0 0,-8 5 16 0 0,-1-1 1 0 0,0-1-1 0 0,0 0 0 0 0,0-1 1 0 0,-1-1-1 0 0,0 0 1 0 0,0-1-1 0 0,0-1 0 0 0,-27 2 1 0 0,17-3-137 0 0,0-2 0 0 0,0 0 0 0 0,0-2 0 0 0,0 0 0 0 0,-38-10 0 0 0,38 3-768 0 0,24 8 709 0 0,1 1 0 0 0,0-1 1 0 0,-1 0-1 0 0,1 1 0 0 0,0-1 1 0 0,0 0-1 0 0,-1 0 0 0 0,1 0 1 0 0,0 0-1 0 0,0 0 0 0 0,0 0 1 0 0,0-1-1 0 0,0 1 0 0 0,1 0 1 0 0,-1 0-1 0 0,-1-2 0 0 0,12-3-6222 0 0,1 3 3402 0 0,2 2 429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197"/>
    </inkml:context>
    <inkml:brush xml:id="br0">
      <inkml:brushProperty name="width" value="0.05" units="cm"/>
      <inkml:brushProperty name="height" value="0.05" units="cm"/>
      <inkml:brushProperty name="color" value="#E71224"/>
    </inkml:brush>
  </inkml:definitions>
  <inkml:trace contextRef="#ctx0" brushRef="#br0">214 130 68 0 0,'0'0'1693'0'0,"-2"2"-540"0"0,-3 5-243 0 0,-1 0-1 0 0,1 0 1 0 0,1 0 0 0 0,-1 0-1 0 0,1 1 1 0 0,-3 8 0 0 0,-19 56 3637 0 0,9-22-1618 0 0,6-20-1272 0 0,-1 3 861 0 0,2-11 2841 0 0,10-24-5308 0 0,-1 1 0 0 0,1 0 0 0 0,0-1-1 0 0,0 1 1 0 0,0-1 0 0 0,0 1 0 0 0,0 0-1 0 0,0-1 1 0 0,0 1 0 0 0,0-1 0 0 0,1 1-1 0 0,0-3 1 0 0,0 0 61 0 0,3-82 1095 0 0,-8-135-1 0 0,-8 157-796 0 0,12 63-305 0 0,4 16 10 0 0,7 15 19 0 0,2-1-1 0 0,1-1 0 0 0,0 0 1 0 0,3-1-1 0 0,0-1 0 0 0,30 36 1 0 0,-1-11-333 0 0,97 86 0 0 0,-142-137 175 0 0,1 3-157 0 0,1 0 0 0 0,0 0 1 0 0,0-1-1 0 0,1 1 0 0 0,-1-1 0 0 0,0 0 1 0 0,1 0-1 0 0,-1 0 0 0 0,1 0 0 0 0,0-1 1 0 0,0 0-1 0 0,0 1 0 0 0,4-1 1 0 0,-7-1-57 0 0,-1-3 167 0 0,0 0 0 0 0,-1 0 0 0 0,1 0 0 0 0,-1-1 0 0 0,0 1 0 0 0,0 0 0 0 0,0 0 0 0 0,0 0-1 0 0,0 0 1 0 0,-1 0 0 0 0,1 1 0 0 0,-1-1 0 0 0,0 0 0 0 0,1 1 0 0 0,-4-4 0 0 0,0 2 19 0 0,0-1 0 0 0,0 1 0 0 0,0 0-1 0 0,-1 0 1 0 0,1 0 0 0 0,-12-5 0 0 0,-4 1 6 0 0,-1 0 0 0 0,0 1-1 0 0,-28-5 1 0 0,12 5-17 0 0,-56-5 0 0 0,75 11 50 0 0,0 1 0 0 0,0 1-1 0 0,1 0 1 0 0,-1 2 0 0 0,-21 4-1 0 0,24 0-227 0 0,15-6 205 0 0,1-1 1 0 0,0 0 0 0 0,-1 0 0 0 0,1 1 0 0 0,0-1-1 0 0,-1 0 1 0 0,1 0 0 0 0,0 1 0 0 0,0-1-1 0 0,-1 0 1 0 0,1 1 0 0 0,0-1 0 0 0,0 0-1 0 0,0 1 1 0 0,0-1 0 0 0,-1 1 0 0 0,1-1 0 0 0,0 0-1 0 0,0 1 1 0 0,0-1 0 0 0,0 0 0 0 0,0 1-1 0 0,0-1 1 0 0,0 1 0 0 0,0-1 0 0 0,0 0-1 0 0,0 1 1 0 0,0-1 0 0 0,0 1 0 0 0,1-1 0 0 0,-1 1-1 0 0,1-1-46 0 0,0 1-1 0 0,-1 0 0 0 0,1-1 0 0 0,0 0 1 0 0,0 1-1 0 0,0-1 0 0 0,0 0 1 0 0,0 1-1 0 0,-1-1 0 0 0,1 0 0 0 0,0 0 1 0 0,0 0-1 0 0,0 1 0 0 0,0-1 1 0 0,0 0-1 0 0,2-1 0 0 0,-2 1-89 0 0,21 3-2129 0 0,0-1 0 0 0,0-1 0 0 0,36-3 0 0 0,-20-3-85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554"/>
    </inkml:context>
    <inkml:brush xml:id="br0">
      <inkml:brushProperty name="width" value="0.05" units="cm"/>
      <inkml:brushProperty name="height" value="0.05" units="cm"/>
      <inkml:brushProperty name="color" value="#E71224"/>
    </inkml:brush>
  </inkml:definitions>
  <inkml:trace contextRef="#ctx0" brushRef="#br0">46 6 476 0 0,'-1'-1'463'0'0,"0"0"0"0"0,0 1 0 0 0,-1-1 0 0 0,1 1 0 0 0,0-1 0 0 0,0 1 0 0 0,0 0 0 0 0,-1-1 0 0 0,1 1-1 0 0,0 0 1 0 0,0 0 0 0 0,-1 0 0 0 0,1 0 0 0 0,0 0 0 0 0,0 0 0 0 0,-1 0 0 0 0,1 0 0 0 0,0 0 0 0 0,0 1 0 0 0,-1-1 0 0 0,1 0 0 0 0,0 1 0 0 0,0-1 0 0 0,0 1 0 0 0,-2 0 0 0 0,2 1-90 0 0,0-1 1 0 0,0 1 0 0 0,0-1-1 0 0,0 1 1 0 0,0 0 0 0 0,0-1 0 0 0,0 1-1 0 0,0 0 1 0 0,1-1 0 0 0,-1 1-1 0 0,1 0 1 0 0,-1 0 0 0 0,1 0 0 0 0,-1 3-1 0 0,1 6 452 0 0,0 0-1 0 0,0 0 0 0 0,1 0 1 0 0,3 15-1 0 0,1 1-61 0 0,1 0 0 0 0,0-1 1 0 0,3 0-1 0 0,0 0 0 0 0,22 43 0 0 0,-17-55-3339 0 0,-2-10-6912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4.894"/>
    </inkml:context>
    <inkml:brush xml:id="br0">
      <inkml:brushProperty name="width" value="0.05" units="cm"/>
      <inkml:brushProperty name="height" value="0.05" units="cm"/>
      <inkml:brushProperty name="color" value="#E71224"/>
    </inkml:brush>
  </inkml:definitions>
  <inkml:trace contextRef="#ctx0" brushRef="#br0">47 134 628 0 0,'-3'-2'521'0'0,"-27"-11"4896"0"0,29 12-4813 0 0,0 1 0 0 0,0-1 0 0 0,0 0-1 0 0,0 0 1 0 0,0 0 0 0 0,0 0 0 0 0,0 0-1 0 0,0 0 1 0 0,0 0 0 0 0,1 0 0 0 0,-1 0 0 0 0,-1-3 1551 0 0,13-10 1993 0 0,3 7-2747 0 0,2 0 0 0 0,-1 2 0 0 0,1-1 0 0 0,28-4 0 0 0,70-6 62 0 0,-78 12-798 0 0,227-30 1701 0 0,-261 33-2787 0 0,0 1 0 0 0,-1 0 0 0 0,1 0 0 0 0,-1 0 0 0 0,1 0 0 0 0,0 1 0 0 0,-1-1 0 0 0,1 0 0 0 0,-1 1 0 0 0,4 0 0 0 0,7 6-8882 0 0,-7-4 6272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409"/>
    </inkml:context>
    <inkml:brush xml:id="br0">
      <inkml:brushProperty name="width" value="0.05" units="cm"/>
      <inkml:brushProperty name="height" value="0.05" units="cm"/>
      <inkml:brushProperty name="color" value="#E71224"/>
    </inkml:brush>
  </inkml:definitions>
  <inkml:trace contextRef="#ctx0" brushRef="#br0">68 0 596 0 0,'-25'5'8597'0'0,"21"0"-7746"0"0,0-1 1 0 0,0 1-1 0 0,1 0 0 0 0,-1 0 1 0 0,1 0-1 0 0,0 0 0 0 0,1 1 1 0 0,-1-1-1 0 0,1 1 0 0 0,0 0 1 0 0,1-1-1 0 0,-1 1 1 0 0,0 9-1 0 0,0 0 32 0 0,1-1 0 0 0,0 1 0 0 0,1 0 0 0 0,3 22 0 0 0,-1-26-652 0 0,0 0 1 0 0,1-1-1 0 0,0 0 0 0 0,1 0 1 0 0,0 0-1 0 0,0 0 0 0 0,10 15 1 0 0,-10-19-119 0 0,0 0 1 0 0,0-1 0 0 0,1 1 0 0 0,-1-1-1 0 0,1 0 1 0 0,0 0 0 0 0,1-1 0 0 0,-1 1 0 0 0,1-1-1 0 0,0 0 1 0 0,0-1 0 0 0,13 6 0 0 0,-17-8-91 0 0,-1 0 0 0 0,1-1 1 0 0,0 1-1 0 0,0-1 1 0 0,0 0-1 0 0,0 1 1 0 0,0-1-1 0 0,0 0 0 0 0,0 0 1 0 0,0 0-1 0 0,0 0 1 0 0,0-1-1 0 0,0 1 1 0 0,0 0-1 0 0,0-1 0 0 0,0 1 1 0 0,-1-1-1 0 0,1 0 1 0 0,0 0-1 0 0,2-1 1 0 0,-1 0-4 0 0,-1 0 1 0 0,0 0 0 0 0,1-1-1 0 0,-1 1 1 0 0,0-1-1 0 0,0 1 1 0 0,0-1 0 0 0,0 0-1 0 0,-1 0 1 0 0,1 0 0 0 0,1-3-1 0 0,1-8 14 0 0,1 0 0 0 0,-2 0 0 0 0,0 0 0 0 0,1-19 0 0 0,-2 22-60 0 0,0 1 0 0 0,-1-1 0 0 0,-1 0 0 0 0,0 0 0 0 0,-1 0 0 0 0,0 0 0 0 0,0 0 0 0 0,-1 0 0 0 0,-1 1 0 0 0,0-1 0 0 0,0 1 0 0 0,-1-1 0 0 0,-7-12 0 0 0,-4-5-2225 0 0,10 17-4727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7.505"/>
    </inkml:context>
    <inkml:brush xml:id="br0">
      <inkml:brushProperty name="width" value="0.05" units="cm"/>
      <inkml:brushProperty name="height" value="0.05" units="cm"/>
      <inkml:brushProperty name="color" value="#008C3A"/>
    </inkml:brush>
  </inkml:definitions>
  <inkml:trace contextRef="#ctx0" brushRef="#br0">0 0 7941 0 0,'17'5'12250'0'0,"-2"7"-6812"0"0,9 23-4102 0 0,-14-20 206 0 0,5 10-1029 0 0,-9-15 60 0 0,0-1-1 0 0,1 0 1 0 0,8 10 0 0 0,6-3-3765 0 0,-18-15 2154 0 0,-1 0 0 0 0,1 0 1 0 0,-1 0-1 0 0,0 0 0 0 0,1-1 0 0 0,-1 1 0 0 0,1-1 0 0 0,4 0 0 0 0,-1-1-2179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5.996"/>
    </inkml:context>
    <inkml:brush xml:id="br0">
      <inkml:brushProperty name="width" value="0.05" units="cm"/>
      <inkml:brushProperty name="height" value="0.05" units="cm"/>
      <inkml:brushProperty name="color" value="#E71224"/>
    </inkml:brush>
  </inkml:definitions>
  <inkml:trace contextRef="#ctx0" brushRef="#br0">47 348 616 0 0,'5'46'8547'0'0,"-5"-30"-2736"0"0,-1-1 3429 0 0,-9-29-8148 0 0,8 12-915 0 0,-3-6 125 0 0,1-1-1 0 0,-1 1 1 0 0,1-1 0 0 0,1 0-1 0 0,0 0 1 0 0,0 0 0 0 0,-2-19-1 0 0,-2-63 752 0 0,7 91-1037 0 0,0-13 117 0 0,1 1 0 0 0,0 0 0 0 0,1 0 0 0 0,0 0 0 0 0,1 0 0 0 0,0 0 0 0 0,0 1-1 0 0,2 0 1 0 0,-1-1 0 0 0,13-19 0 0 0,-14 25-96 0 0,1 0 0 0 0,0 1 0 0 0,0 0 0 0 0,0 0-1 0 0,0 0 1 0 0,1 0 0 0 0,0 1 0 0 0,0 0 0 0 0,0 0 0 0 0,0 0-1 0 0,1 0 1 0 0,-1 1 0 0 0,1 0 0 0 0,0 0 0 0 0,0 1 0 0 0,0 0-1 0 0,0 0 1 0 0,1 0 0 0 0,-1 0 0 0 0,0 1 0 0 0,12 0 0 0 0,-15 0-24 0 0,0 1 1 0 0,-1 0 0 0 0,1 0-1 0 0,0 1 1 0 0,-1-1 0 0 0,1 0 0 0 0,0 1-1 0 0,-1 0 1 0 0,1 0 0 0 0,-1-1 0 0 0,1 1-1 0 0,-1 1 1 0 0,1-1 0 0 0,-1 0-1 0 0,0 1 1 0 0,0-1 0 0 0,1 1 0 0 0,-1 0-1 0 0,0-1 1 0 0,-1 1 0 0 0,1 0 0 0 0,0 0-1 0 0,0 0 1 0 0,-1 1 0 0 0,1-1-1 0 0,-1 0 1 0 0,0 1 0 0 0,0-1 0 0 0,0 0-1 0 0,0 1 1 0 0,0-1 0 0 0,0 1-1 0 0,0 4 1 0 0,0 0-1 0 0,-1 0-1 0 0,0 0 0 0 0,0 0 0 0 0,-1 0 1 0 0,1 0-1 0 0,-2 0 0 0 0,1 0 0 0 0,-1 0 1 0 0,0 0-1 0 0,0 0 0 0 0,-6 11 1 0 0,-1-3-2 0 0,-1 1 0 0 0,-1-1 1 0 0,0-1-1 0 0,-1 0 1 0 0,-20 18-1 0 0,-10 11-348 0 0,42-43 324 0 0,0 1 0 0 0,0-1 0 0 0,-1 0 0 0 0,1 0 0 0 0,0 1 0 0 0,0-1 0 0 0,0 0 0 0 0,-1 1 0 0 0,1-1 0 0 0,0 0 0 0 0,0 1 0 0 0,0-1 0 0 0,0 0 0 0 0,0 1 0 0 0,0-1 0 0 0,0 0 0 0 0,0 1 0 0 0,0-1 0 0 0,0 0 0 0 0,0 1 0 0 0,0-1 0 0 0,0 0 0 0 0,0 1 0 0 0,0-1 0 0 0,0 0 0 0 0,0 1 0 0 0,0-1 0 0 0,0 0 0 0 0,1 1 0 0 0,-1-1 0 0 0,0 0 0 0 0,0 1 0 0 0,14 9-181 0 0,23 3 126 0 0,-31-12 43 0 0,46 17 248 0 0,-1 2-1 0 0,51 27 1 0 0,-95-43-782 0 0,0-1 1 0 0,1 0-1 0 0,-1 0 1 0 0,1-1-1 0 0,11 2 1 0 0,22 0-10180 0 0,-29-5 7745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6.755"/>
    </inkml:context>
    <inkml:brush xml:id="br0">
      <inkml:brushProperty name="width" value="0.05" units="cm"/>
      <inkml:brushProperty name="height" value="0.05" units="cm"/>
      <inkml:brushProperty name="color" value="#E71224"/>
    </inkml:brush>
  </inkml:definitions>
  <inkml:trace contextRef="#ctx0" brushRef="#br0">269 226 868 0 0,'0'0'1436'0'0,"-13"22"7588"0"0,9-6-4667 0 0,-13 28 1 0 0,4-10-621 0 0,-5 1 3380 0 0,16-40-6660 0 0,0 1-316 0 0,0 0-1 0 0,0 1 1 0 0,0-1 0 0 0,1 0 0 0 0,-1 0 0 0 0,1-1 0 0 0,0 1 0 0 0,1 0 0 0 0,-1-8 0 0 0,1-75-137 0 0,0 39-4 0 0,-1-1 0 0 0,-8-54 0 0 0,8 69 0 0 0,1 33 0 0 0,0 1 0 0 0,0 0 0 0 0,0 0 0 0 0,0 0 0 0 0,0 0 0 0 0,0 0 0 0 0,1 0 0 0 0,-1-1 0 0 0,0 1 0 0 0,0 0 0 0 0,0 0 0 0 0,0 0 0 0 0,0 0 0 0 0,0 0 0 0 0,1 0 0 0 0,-1 0 0 0 0,0 0 0 0 0,0 0 0 0 0,0-1 0 0 0,0 1 0 0 0,1 0 0 0 0,-1 0 0 0 0,0 0 0 0 0,0 0 0 0 0,0 0 0 0 0,0 0 0 0 0,1 0 0 0 0,-1 0 0 0 0,0 0 0 0 0,0 0 0 0 0,0 0 0 0 0,0 0 0 0 0,0 0 0 0 0,1 0 0 0 0,-1 1 0 0 0,0-1 0 0 0,0 0 0 0 0,0 0 0 0 0,0 0 0 0 0,1 0 0 0 0,-1 0 0 0 0,0 0 0 0 0,0 0 0 0 0,0 0 0 0 0,0 0 0 0 0,0 1 0 0 0,0-1 0 0 0,0 0 0 0 0,1 0 0 0 0,-1 0 0 0 0,0 0 0 0 0,0 0 0 0 0,0 1 0 0 0,8 5 0 0 0,-8-6 0 0 0,7 8 0 0 0,0 1 0 0 0,0 0 0 0 0,-1 0 0 0 0,8 14 0 0 0,1 3 0 0 0,9 8-6 0 0,1 0-1 0 0,43 44 1 0 0,-50-60-10 0 0,1-1 0 0 0,1 0 0 0 0,0-2 0 0 0,1 0 0 0 0,33 16 0 0 0,-52-30-64 0 0,0 0 1 0 0,-1 0-1 0 0,1 0 0 0 0,1-1 0 0 0,-1 1 0 0 0,0-1 0 0 0,0 1 1 0 0,0-1-1 0 0,0 0 0 0 0,0 0 0 0 0,0 1 0 0 0,3-2 0 0 0,-3 1-48 0 0,1-2-63 0 0,-3 2 183 0 0,0 0-1 0 0,1 0 0 0 0,-1-1 0 0 0,0 1 0 0 0,1 0 0 0 0,-1 0 1 0 0,0 0-1 0 0,0 0 0 0 0,1 0 0 0 0,-1 0 0 0 0,0-1 1 0 0,0 1-1 0 0,1 0 0 0 0,-1 0 0 0 0,0 0 0 0 0,0 0 0 0 0,0-1 1 0 0,0 1-1 0 0,1 0 0 0 0,-1 0 0 0 0,0-1 0 0 0,0 1 0 0 0,0 0 1 0 0,0 0-1 0 0,0-1 0 0 0,1 1 0 0 0,-1 0 0 0 0,0 0 0 0 0,0-1 1 0 0,0 1-1 0 0,0 0 0 0 0,0-1 0 0 0,0 1 0 0 0,0 0 0 0 0,0 0 1 0 0,0-1-1 0 0,0 1 0 0 0,0 0 0 0 0,0 0 0 0 0,0-1 0 0 0,-1 1 1 0 0,1 0-1 0 0,0-1 0 0 0,0 1 0 0 0,-2-3-11 0 0,1 0 0 0 0,-1 1 0 0 0,0-1 0 0 0,0 1 0 0 0,-1 0-1 0 0,1-1 1 0 0,0 1 0 0 0,-1 0 0 0 0,1 0 0 0 0,-1 1 0 0 0,0-1 0 0 0,0 0 0 0 0,1 1-1 0 0,-1 0 1 0 0,0 0 0 0 0,-5-2 0 0 0,-8-1-37 0 0,-30-6 1 0 0,37 8 43 0 0,-30-4-31 0 0,-1 1 1 0 0,0 1-1 0 0,0 3 1 0 0,0 1-1 0 0,0 2 0 0 0,0 2 1 0 0,1 1-1 0 0,-71 20 0 0 0,109-25-3 0 0,1-1-1 0 0,0 1 0 0 0,-1 0 0 0 0,1 0 0 0 0,-1 0 0 0 0,1 1 0 0 0,0-1 0 0 0,-1 0 1 0 0,1 0-1 0 0,0 0 0 0 0,-1 0 0 0 0,1 0 0 0 0,0 0 0 0 0,-1 0 0 0 0,1 1 0 0 0,0-1 1 0 0,-1 0-1 0 0,1 0 0 0 0,0 0 0 0 0,-1 1 0 0 0,1-1 0 0 0,0 0 0 0 0,0 1 0 0 0,-1-1 0 0 0,1 0 1 0 0,0 0-1 0 0,0 1 0 0 0,0-1 0 0 0,0 0 0 0 0,-1 1 0 0 0,1-1 0 0 0,0 0 0 0 0,0 1 1 0 0,0-1-1 0 0,0 0 0 0 0,0 1 0 0 0,0-1 0 0 0,0 1 0 0 0,0-1 0 0 0,0 1 0 0 0,15 8-1158 0 0,31 3-1706 0 0,24 1-4016 0 0,-33-9 4009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452"/>
    </inkml:context>
    <inkml:brush xml:id="br0">
      <inkml:brushProperty name="width" value="0.05" units="cm"/>
      <inkml:brushProperty name="height" value="0.05" units="cm"/>
      <inkml:brushProperty name="color" value="#E71224"/>
    </inkml:brush>
  </inkml:definitions>
  <inkml:trace contextRef="#ctx0" brushRef="#br0">432 43 624 0 0,'-5'-4'913'0'0,"0"0"1"0"0,0 0-1 0 0,0 0 1 0 0,0 0-1 0 0,-1 1 1 0 0,1 0-1 0 0,-1 0 0 0 0,0 0 1 0 0,0 1-1 0 0,0 0 1 0 0,0 0-1 0 0,-10-1 1 0 0,10 2-273 0 0,-1 1 0 0 0,0 0 1 0 0,0 0-1 0 0,1 1 1 0 0,-1 0-1 0 0,0 0 1 0 0,-10 3-1 0 0,-16 6 1133 0 0,1 2 0 0 0,-49 24 0 0 0,66-28-1080 0 0,1 1 0 0 0,0 0 0 0 0,0 1 0 0 0,1 0-1 0 0,0 1 1 0 0,1 0 0 0 0,-15 18 0 0 0,25-27-651 0 0,0 1-1 0 0,0-1 0 0 0,1 0 1 0 0,-1 0-1 0 0,1 1 1 0 0,0-1-1 0 0,0 1 0 0 0,0-1 1 0 0,0 1-1 0 0,0 0 1 0 0,0-1-1 0 0,1 1 0 0 0,-1 0 1 0 0,1 0-1 0 0,0-1 1 0 0,0 1-1 0 0,0 0 0 0 0,0 0 1 0 0,1 4-1 0 0,1-3 69 0 0,-1-1 1 0 0,0 1-1 0 0,1-1 0 0 0,0 1 0 0 0,0-1 0 0 0,0 0 1 0 0,1 0-1 0 0,-1 0 0 0 0,0 0 0 0 0,1 0 0 0 0,0 0 0 0 0,5 3 1 0 0,3 2 134 0 0,0-1 0 0 0,0-1 1 0 0,1 1-1 0 0,0-2 0 0 0,0 0 0 0 0,1 0 1 0 0,14 3-1 0 0,-11-5-959 0 0,-1 0 1 0 0,1-1-1 0 0,0 0 0 0 0,0-1 1 0 0,0-1-1 0 0,0-1 0 0 0,22-3 1 0 0,-27 2 127 0 0,0-1-1 0 0,0 0 1 0 0,0 0 0 0 0,-1-1 0 0 0,1-1 0 0 0,-1 0-1 0 0,0 0 1 0 0,0-1 0 0 0,-1 0 0 0 0,18-15 0 0 0,-4 0-1781 0 0,28-34 0 0 0,-24 19 3284 0 0,-27 36-772 0 0,0-1 0 0 0,0 1 1 0 0,0 0-1 0 0,0 0 0 0 0,0 0 0 0 0,0-1 0 0 0,1 1 1 0 0,-1 0-1 0 0,0 0 0 0 0,0 0 0 0 0,0 0 0 0 0,0-1 1 0 0,1 1-1 0 0,-1 0 0 0 0,0 0 0 0 0,0 0 0 0 0,1 0 1 0 0,-1 0-1 0 0,0 0 0 0 0,0-1 0 0 0,0 1 1 0 0,1 0-1 0 0,-1 0 0 0 0,0 0 0 0 0,0 0 0 0 0,1 0 1 0 0,-1 0-1 0 0,0 0 0 0 0,0 0 0 0 0,1 0 0 0 0,-1 0 1 0 0,0 0-1 0 0,1 1 0 0 0,6 6 2533 0 0,9 23-1037 0 0,-6-11-472 0 0,-4-9-1319 0 0,1-2 0 0 0,0 1 0 0 0,12 11 1 0 0,-15-17-1368 0 0,1 1 1 0 0,-1-1 0 0 0,1 0 0 0 0,-1 0-1 0 0,9 3 1 0 0,-3-3-1502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7.793"/>
    </inkml:context>
    <inkml:brush xml:id="br0">
      <inkml:brushProperty name="width" value="0.05" units="cm"/>
      <inkml:brushProperty name="height" value="0.05" units="cm"/>
      <inkml:brushProperty name="color" value="#E71224"/>
    </inkml:brush>
  </inkml:definitions>
  <inkml:trace contextRef="#ctx0" brushRef="#br0">187 285 688 0 0,'-29'-51'4367'0'0,"-65"-82"0"0"0,80 115-2922 0 0,6 9 287 0 0,0-1 1 0 0,0 0-1 0 0,1-1 1 0 0,-10-19-1 0 0,17 30-1629 0 0,0 0-1 0 0,0 0 1 0 0,-1-1-1 0 0,1 1 1 0 0,0 0 0 0 0,0-1-1 0 0,0 1 1 0 0,0 0-1 0 0,0-1 1 0 0,0 1-1 0 0,0-1 1 0 0,-1 1-1 0 0,1 0 1 0 0,0-1 0 0 0,0 1-1 0 0,0 0 1 0 0,0-1-1 0 0,1 1 1 0 0,-1 0-1 0 0,0-1 1 0 0,0 1 0 0 0,0 0-1 0 0,0-1 1 0 0,0 1-1 0 0,0-1 1 0 0,0 1-1 0 0,1 0 1 0 0,-1 0-1 0 0,0-1 1 0 0,0 1 0 0 0,0 0-1 0 0,1-1 1 0 0,-1 1-1 0 0,0 0 1 0 0,1 0-1 0 0,-1-1 1 0 0,0 1 0 0 0,1 0-1 0 0,16 0 1707 0 0,16 12-809 0 0,-8 2-1722 0 0,-1 1 0 0 0,0 1 0 0 0,-1 1 0 0 0,22 22 0 0 0,26 18-6399 0 0,-39-34 4447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237"/>
    </inkml:context>
    <inkml:brush xml:id="br0">
      <inkml:brushProperty name="width" value="0.05" units="cm"/>
      <inkml:brushProperty name="height" value="0.05" units="cm"/>
      <inkml:brushProperty name="color" value="#E71224"/>
    </inkml:brush>
  </inkml:definitions>
  <inkml:trace contextRef="#ctx0" brushRef="#br0">267 49 296 0 0,'-19'-2'3425'0'0,"10"1"1236"0"0,-6 0-1478 0 0,-1 0-1 0 0,1 1 1 0 0,0 1 0 0 0,-20 3-1 0 0,27-2-2418 0 0,0 0 0 0 0,0 1-1 0 0,0-1 1 0 0,0 2-1 0 0,1-1 1 0 0,-9 6 0 0 0,9-5-504 0 0,1 1 1 0 0,0-1-1 0 0,0 1 1 0 0,0 1-1 0 0,1-1 1 0 0,0 1-1 0 0,0 0 1 0 0,0 0-1 0 0,1 1 1 0 0,0 0-1 0 0,-5 10 1 0 0,1 7-261 0 0,8-18 0 0 0,-1-4 0 0 0,1 0 0 0 0,-1 0 0 0 0,1 0 0 0 0,-1 0 0 0 0,1-1 0 0 0,0 1 0 0 0,0 0 0 0 0,0 0 0 0 0,0 0 0 0 0,0 0 0 0 0,0 0 0 0 0,1 0 0 0 0,-1 0 0 0 0,1 0 0 0 0,-1 0 0 0 0,2 2 0 0 0,1 4 0 0 0,-1-4 0 0 0,0 1 0 0 0,0-1 0 0 0,0 0 0 0 0,1 0 0 0 0,-1 0 0 0 0,1 0 0 0 0,0 0 0 0 0,1-1 0 0 0,-1 1 0 0 0,0-1 0 0 0,1 0 0 0 0,0 0 0 0 0,0 0 0 0 0,0 0 0 0 0,0-1 0 0 0,0 0 0 0 0,0 0 0 0 0,1 0 0 0 0,-1 0 0 0 0,1-1 0 0 0,0 1 0 0 0,-1-1 0 0 0,6 0 0 0 0,-1 1 0 0 0,1 0 0 0 0,-1-2 0 0 0,0 1 0 0 0,1-1 0 0 0,-1 0 0 0 0,0-1 0 0 0,1 0 0 0 0,-1 0 0 0 0,0-1 0 0 0,17-6 0 0 0,-21 6 0 0 0,-1 0 0 0 0,-1 0 0 0 0,1-1 0 0 0,0 1 0 0 0,-1-1 0 0 0,1 1 0 0 0,-1-1 0 0 0,0-1 0 0 0,1 1 0 0 0,-2 0 0 0 0,1-1 0 0 0,0 1 0 0 0,-1-1 0 0 0,1 0 0 0 0,-1 0 0 0 0,0 0 0 0 0,-1 0 0 0 0,1 0 0 0 0,-1 0 0 0 0,1 0 0 0 0,-1-1 0 0 0,0 1 0 0 0,-1-1 0 0 0,1 1 0 0 0,-1 0 0 0 0,0-1 0 0 0,0 1 0 0 0,0-1 0 0 0,-1 1 0 0 0,0-1 0 0 0,0 1 0 0 0,0 0 0 0 0,0-1 0 0 0,0 1 0 0 0,-1 0 0 0 0,0 0 0 0 0,0 0 0 0 0,0 0 0 0 0,-5-6 0 0 0,-2-2-45 0 0,0 1 0 0 0,-1 0 0 0 0,0 1-1 0 0,0 0 1 0 0,-1 0 0 0 0,-1 1 0 0 0,0 1 0 0 0,0 0 0 0 0,0 1-1 0 0,-1 0 1 0 0,0 1 0 0 0,-1 0 0 0 0,1 1 0 0 0,-21-5 0 0 0,17 10-3009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564"/>
    </inkml:context>
    <inkml:brush xml:id="br0">
      <inkml:brushProperty name="width" value="0.05" units="cm"/>
      <inkml:brushProperty name="height" value="0.05" units="cm"/>
      <inkml:brushProperty name="color" value="#E71224"/>
    </inkml:brush>
  </inkml:definitions>
  <inkml:trace contextRef="#ctx0" brushRef="#br0">72 233 344 0 0,'-40'-134'7815'0'0,"9"46"7040"0"0,31 87-14811 0 0,0 1 0 0 0,0 0-1 0 0,0-1 1 0 0,0 1 0 0 0,0 0-1 0 0,0-1 1 0 0,0 1 0 0 0,0 0-1 0 0,0-1 1 0 0,0 1 0 0 0,0 0 0 0 0,0-1-1 0 0,0 1 1 0 0,0 0 0 0 0,0-1-1 0 0,1 1 1 0 0,-1 0 0 0 0,0 0-1 0 0,0-1 1 0 0,0 1 0 0 0,0 0 0 0 0,1 0-1 0 0,-1-1 1 0 0,0 1 0 0 0,0 0-1 0 0,0 0 1 0 0,1-1 0 0 0,-1 1-1 0 0,0 0 1 0 0,1 0 0 0 0,0-1-97 0 0,-1 1-1 0 0,1 0 1 0 0,0 0-1 0 0,0 0 1 0 0,-1 0 0 0 0,1 0-1 0 0,0 0 1 0 0,0 0 0 0 0,0 0-1 0 0,-1 0 1 0 0,1 0-1 0 0,0 0 1 0 0,0 1 0 0 0,-1-1-1 0 0,1 0 1 0 0,0 1 0 0 0,0-1-1 0 0,-1 0 1 0 0,2 1-1 0 0,75 48-7780 0 0,-48-29 5180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48.913"/>
    </inkml:context>
    <inkml:brush xml:id="br0">
      <inkml:brushProperty name="width" value="0.05" units="cm"/>
      <inkml:brushProperty name="height" value="0.05" units="cm"/>
      <inkml:brushProperty name="color" value="#E71224"/>
    </inkml:brush>
  </inkml:definitions>
  <inkml:trace contextRef="#ctx0" brushRef="#br0">147 151 8485 0 0,'-20'56'11637'0'0,"0"-1"-5910"0"0,-44 126 499 0 0,52-144-5534 0 0,7-28-692 0 0,5-9 0 0 0,0 0 0 0 0,0 1 0 0 0,0-1 0 0 0,0 0 0 0 0,0 0 0 0 0,0 0 0 0 0,-1 1 0 0 0,1-1 0 0 0,0 0 0 0 0,0 0 0 0 0,0 0 0 0 0,0 0 0 0 0,0 0 0 0 0,-1 1 0 0 0,1-1 0 0 0,0 0 0 0 0,0 0 0 0 0,0 0 0 0 0,-1 0 0 0 0,1 0 0 0 0,0 0 0 0 0,0 0 0 0 0,-1 0 0 0 0,1 0 0 0 0,0 0 0 0 0,0 0 0 0 0,0 0 0 0 0,-1 0 0 0 0,1 0 0 0 0,0 0 0 0 0,0 0 0 0 0,0 0 0 0 0,-1 0 0 0 0,1 0 0 0 0,0 0 0 0 0,-12-9 0 0 0,7 2 0 0 0,4 6 0 0 0,1 0 0 0 0,0 0 0 0 0,-1 0 0 0 0,1 0 0 0 0,0 0 0 0 0,0 0 0 0 0,0 0 0 0 0,0 0 0 0 0,0 0 0 0 0,0 0 0 0 0,0 0 0 0 0,0 0 0 0 0,0 0 0 0 0,0 0 0 0 0,0 1 0 0 0,1-1 0 0 0,-1 0 0 0 0,0 0 0 0 0,1 0 0 0 0,-1 0 0 0 0,1 0 0 0 0,-1 0 0 0 0,1 1 0 0 0,-1-1 0 0 0,1 0 0 0 0,0-1 0 0 0,0 1 0 0 0,7-1 0 0 0,-3 2 0 0 0,1 0 0 0 0,-1 0 0 0 0,1 1 0 0 0,-1 0 0 0 0,1 0 0 0 0,-1 1 0 0 0,0-1 0 0 0,0 1 0 0 0,6 3 0 0 0,51 27 0 0 0,-38-18 0 0 0,15 6 0 0 0,74 26 0 0 0,-94-39 0 0 0,1-2 0 0 0,-1 0 0 0 0,1-2 0 0 0,0 0 0 0 0,1-1 0 0 0,22 0 0 0 0,-38-2 0 0 0,1-1 0 0 0,0 1 0 0 0,-1-1 0 0 0,1-1 0 0 0,-1 1 0 0 0,1-1 0 0 0,-1 1 0 0 0,0-1 0 0 0,0-1 0 0 0,1 1 0 0 0,-2-1 0 0 0,1 0 0 0 0,0 0 0 0 0,-1-1 0 0 0,9-7 0 0 0,-7 5 0 0 0,-1-1 0 0 0,0 0 0 0 0,0 0 0 0 0,-1-1 0 0 0,1 0 0 0 0,-2 0 0 0 0,1 0 0 0 0,-1 0 0 0 0,3-14 0 0 0,0 2 0 0 0,-2-1 0 0 0,0 0 0 0 0,-1 0 0 0 0,-2 0 0 0 0,0 0 0 0 0,-1 0 0 0 0,-1 0 0 0 0,-1 0 0 0 0,-1 0 0 0 0,0 0 0 0 0,-2 0 0 0 0,-1 1 0 0 0,0 0 0 0 0,-1 0 0 0 0,-1 0 0 0 0,-1 1 0 0 0,-13-20 0 0 0,17 30-750 0 0,0 1 0 0 0,-1-1 0 0 0,0 1 1 0 0,0 0-1 0 0,-1 0 0 0 0,0 0 0 0 0,0 1 0 0 0,-13-9 0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1.389"/>
    </inkml:context>
    <inkml:brush xml:id="br0">
      <inkml:brushProperty name="width" value="0.05" units="cm"/>
      <inkml:brushProperty name="height" value="0.05" units="cm"/>
      <inkml:brushProperty name="color" value="#E71224"/>
    </inkml:brush>
  </inkml:definitions>
  <inkml:trace contextRef="#ctx0" brushRef="#br0">193 15 488 0 0,'0'0'936'0'0,"-16"-14"7895"0"0,9 15-8154 0 0,-1 0 1 0 0,1 0-1 0 0,-1 1 0 0 0,1 0 1 0 0,0 0-1 0 0,0 1 0 0 0,0 0 1 0 0,0 0-1 0 0,1 1 0 0 0,-1-1 1 0 0,1 2-1 0 0,-11 7 0 0 0,9-5-328 0 0,1-1 0 0 0,-1 1 0 0 0,1 1 0 0 0,1-1 0 0 0,-1 1 0 0 0,1 1 0 0 0,1-1 0 0 0,0 1 0 0 0,-5 10 0 0 0,8-16-273 0 0,1-1 0 0 0,0 1 0 0 0,1-1 0 0 0,-1 1 0 0 0,0-1 0 0 0,1 1 0 0 0,-1 0 0 0 0,1 0 1 0 0,0-1-1 0 0,0 1 0 0 0,0 0 0 0 0,0-1 0 0 0,1 1 0 0 0,-1 0 0 0 0,1-1 0 0 0,-1 1 0 0 0,1 0 0 0 0,0-1 0 0 0,0 1 0 0 0,0-1 0 0 0,1 0 0 0 0,-1 1 0 0 0,0-1 0 0 0,1 0 0 0 0,0 1 0 0 0,-1-1 1 0 0,1 0-1 0 0,0 0 0 0 0,0-1 0 0 0,0 1 0 0 0,0 0 0 0 0,1-1 0 0 0,-1 1 0 0 0,0-1 0 0 0,1 0 0 0 0,-1 1 0 0 0,4 0 0 0 0,2 1 51 0 0,0 0-1 0 0,0 0 1 0 0,1-1-1 0 0,-1 0 0 0 0,1-1 1 0 0,0 1-1 0 0,0-2 1 0 0,-1 1-1 0 0,1-1 1 0 0,9-1-1 0 0,-16 0-310 0 0,0 1-158 0 0,16-2-904 0 0,13-2-8454 0 0,-22 3 7066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210"/>
    </inkml:context>
    <inkml:brush xml:id="br0">
      <inkml:brushProperty name="width" value="0.05" units="cm"/>
      <inkml:brushProperty name="height" value="0.05" units="cm"/>
      <inkml:brushProperty name="color" value="#E71224"/>
    </inkml:brush>
  </inkml:definitions>
  <inkml:trace contextRef="#ctx0" brushRef="#br0">205 27 524 0 0,'0'0'882'0'0,"-18"-16"9414"0"0,15 14-9628 0 0,0 0 0 0 0,0 1 1 0 0,0 0-1 0 0,0 0 0 0 0,-1 0 0 0 0,1 0 1 0 0,0 0-1 0 0,-1 1 0 0 0,1-1 1 0 0,0 1-1 0 0,-6 0 0 0 0,3 1-198 0 0,1-1 0 0 0,-1 1 0 0 0,0 1 0 0 0,1-1 0 0 0,-1 1-1 0 0,-7 3 1 0 0,6-2-257 0 0,0 1-1 0 0,0-1 1 0 0,1 1 0 0 0,-1 1-1 0 0,1 0 1 0 0,0-1 0 0 0,0 2-1 0 0,1-1 1 0 0,-1 1-1 0 0,-5 8 1 0 0,8-10-127 0 0,1 0-1 0 0,-1 0 1 0 0,1 1-1 0 0,0-1 1 0 0,0 1-1 0 0,0-1 1 0 0,1 1-1 0 0,0 0 1 0 0,0 0-1 0 0,0-1 1 0 0,0 1-1 0 0,1 0 1 0 0,0 0-1 0 0,0 0 1 0 0,0 0-1 0 0,1 6 1 0 0,0-7-41 0 0,1 0 1 0 0,-1 0 0 0 0,1 0-1 0 0,-1 0 1 0 0,1 0-1 0 0,0 0 1 0 0,1 0 0 0 0,-1-1-1 0 0,1 1 1 0 0,-1-1-1 0 0,1 0 1 0 0,0 0 0 0 0,0 0-1 0 0,0 0 1 0 0,1 0-1 0 0,-1-1 1 0 0,1 1 0 0 0,6 2-1 0 0,-1-1 22 0 0,-1 0 0 0 0,1 0 0 0 0,0-1 0 0 0,0-1-1 0 0,0 1 1 0 0,0-2 0 0 0,17 2 0 0 0,-22-2-56 0 0,1-1 0 0 0,-1 0 0 0 0,0 0 0 0 0,0-1-1 0 0,0 1 1 0 0,0-1 0 0 0,0 0 0 0 0,0 0 0 0 0,0 0 0 0 0,-1-1 0 0 0,1 1 0 0 0,0-1 0 0 0,-1 0 0 0 0,1 0 0 0 0,-1 0 0 0 0,1-1 0 0 0,-1 1 0 0 0,0-1-1 0 0,0 0 1 0 0,3-3 0 0 0,-5 4-20 0 0,1-1-1 0 0,-1 1 1 0 0,0 0 0 0 0,0-1-1 0 0,-1 1 1 0 0,1-1 0 0 0,0 1-1 0 0,-1-1 1 0 0,1 1-1 0 0,-1-1 1 0 0,0 1 0 0 0,0-1-1 0 0,0 1 1 0 0,0-1-1 0 0,-1 1 1 0 0,1-1 0 0 0,-1 1-1 0 0,1-1 1 0 0,-1 1-1 0 0,0-1 1 0 0,0 1 0 0 0,0 0-1 0 0,0-1 1 0 0,-2-2-1 0 0,-2-3-48 0 0,1 1-1 0 0,-1 0 0 0 0,0 0 1 0 0,-1 0-1 0 0,-11-10 1 0 0,5 6-405 0 0,-1 2 0 0 0,-17-11 0 0 0,24 16-384 0 0,0 1-1 0 0,-1 0 1 0 0,1 0 0 0 0,-8-2-1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2.827"/>
    </inkml:context>
    <inkml:brush xml:id="br0">
      <inkml:brushProperty name="width" value="0.05" units="cm"/>
      <inkml:brushProperty name="height" value="0.05" units="cm"/>
      <inkml:brushProperty name="color" value="#E71224"/>
    </inkml:brush>
  </inkml:definitions>
  <inkml:trace contextRef="#ctx0" brushRef="#br0">1 176 780 0 0,'6'34'7302'0'0,"0"10"8626"0"0,-7-49-15368 0 0,-2-8-304 0 0,0 0-1 0 0,0 0 1 0 0,2 0 0 0 0,0-1-1 0 0,0 1 1 0 0,1-1 0 0 0,1 1-1 0 0,0-1 1 0 0,1 1-1 0 0,0 0 1 0 0,1 0 0 0 0,1 0-1 0 0,0 0 1 0 0,0 0-1 0 0,13-22 1 0 0,-17 34-241 0 0,1 0 0 0 0,0 0 1 0 0,-1 0-1 0 0,1 0 0 0 0,0 0 0 0 0,0 0 1 0 0,0 0-1 0 0,0 0 0 0 0,0 0 1 0 0,0 0-1 0 0,0 0 0 0 0,0 0 0 0 0,0 1 1 0 0,0-1-1 0 0,0 1 0 0 0,2-2 0 0 0,-2 2-8 0 0,-1 0 0 0 0,1 0 0 0 0,-1 0-1 0 0,1 0 1 0 0,0 0 0 0 0,-1 0 0 0 0,1 1-1 0 0,-1-1 1 0 0,1 0 0 0 0,-1 0 0 0 0,1 0 0 0 0,-1 1-1 0 0,1-1 1 0 0,-1 0 0 0 0,1 1 0 0 0,-1-1-1 0 0,1 0 1 0 0,-1 1 0 0 0,1-1 0 0 0,-1 0 0 0 0,0 1-1 0 0,1-1 1 0 0,-1 1 0 0 0,0-1 0 0 0,1 1-1 0 0,0 2-39 0 0,0-1-1 0 0,0 0 1 0 0,0 1-1 0 0,0-1 1 0 0,0 1-1 0 0,0-1 0 0 0,-1 1 1 0 0,0 0-1 0 0,1-1 1 0 0,-1 1-1 0 0,0-1 1 0 0,0 1-1 0 0,0 0 1 0 0,-1 2-1 0 0,-1 1-35 0 0,0 0 1 0 0,-1 0-1 0 0,0 0 1 0 0,0 0-1 0 0,0-1 0 0 0,0 1 1 0 0,-1-1-1 0 0,-5 6 1 0 0,-2 3-219 0 0,11-13 206 0 0,0 4 29 0 0,1 0 0 0 0,0 0 0 0 0,0 0 0 0 0,1 0 0 0 0,-1 0 0 0 0,1-1 0 0 0,0 1 1 0 0,0 0-1 0 0,6 7 0 0 0,31 42-110 0 0,-29-42 116 0 0,-8-10-61 0 0,-1 1-1 0 0,1-1 0 0 0,1 0 0 0 0,-1 1 0 0 0,0-1 1 0 0,0 0-1 0 0,1-1 0 0 0,0 1 0 0 0,-1 0 0 0 0,1-1 1 0 0,0 1-1 0 0,-1-1 0 0 0,1 0 0 0 0,0 0 0 0 0,0 0 0 0 0,6 1 1 0 0,-6-2-947 0 0,1 0 1 0 0,0 0 0 0 0,0 0-1 0 0,0-1 1 0 0,0 1 0 0 0,-1-1 0 0 0,1 0-1 0 0,5-2 1 0 0,1-1-1614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7.855"/>
    </inkml:context>
    <inkml:brush xml:id="br0">
      <inkml:brushProperty name="width" value="0.05" units="cm"/>
      <inkml:brushProperty name="height" value="0.05" units="cm"/>
      <inkml:brushProperty name="color" value="#008C3A"/>
    </inkml:brush>
  </inkml:definitions>
  <inkml:trace contextRef="#ctx0" brushRef="#br0">215 188 424 0 0,'-11'-18'1175'0'0,"-2"0"-1"0"0,0 1 1 0 0,-1 0 0 0 0,-1 1 0 0 0,0 1-1 0 0,-18-14 1 0 0,20 19 847 0 0,1 1-1 0 0,-1 1 1 0 0,-1 0 0 0 0,1 1 0 0 0,-23-8-1 0 0,50 20-615 0 0,0 1-1 0 0,17 11 0 0 0,28 20-3443 0 0,42 25-5523 0 0,-31-29 4920 0 0</inkml:trace>
  <inkml:trace contextRef="#ctx0" brushRef="#br0" timeOffset="1">709 285 868 0 0,'-3'0'920'0'0,"0"1"-1"0"0,0 0 1 0 0,0 0 0 0 0,-1 1-1 0 0,1-1 1 0 0,1 1 0 0 0,-1 0-1 0 0,0-1 1 0 0,0 1 0 0 0,1 0-1 0 0,-1 1 1 0 0,1-1 0 0 0,-4 4-1 0 0,2-1 59 0 0,1 0 0 0 0,-1 0 0 0 0,1 1 0 0 0,1-1-1 0 0,-1 1 1 0 0,-3 11 0 0 0,1 4 521 0 0,1 0-1 0 0,1 0 1 0 0,-1 28 0 0 0,3-33-301 0 0,1-4-498 0 0,0 1 1 0 0,1-1 0 0 0,1 0 0 0 0,4 19-1 0 0,-1-5-856 0 0,10-13-2047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200"/>
    </inkml:context>
    <inkml:brush xml:id="br0">
      <inkml:brushProperty name="width" value="0.05" units="cm"/>
      <inkml:brushProperty name="height" value="0.05" units="cm"/>
      <inkml:brushProperty name="color" value="#E71224"/>
    </inkml:brush>
  </inkml:definitions>
  <inkml:trace contextRef="#ctx0" brushRef="#br0">22 1 988 0 0,'-21'0'20012'0'0,"20"11"-21032"0"0,2 52 5125 0 0,1-41-3565 0 0,0 0 1 0 0,7 27-1 0 0,-9-45-832 0 0,4 13-1088 0 0,-3-17 1087 0 0,-1 1 1 0 0,0-1-1 0 0,0 1 1 0 0,0-1-1 0 0,1 1 1 0 0,-1-1-1 0 0,0 1 1 0 0,1-1-1 0 0,-1 0 1 0 0,0 1 0 0 0,1-1-1 0 0,-1 1 1 0 0,1-1-1 0 0,-1 0 1 0 0,0 0-1 0 0,1 1 1 0 0,-1-1-1 0 0,1 0 1 0 0,-1 0-1 0 0,1 1 1 0 0,-1-1-1 0 0,1 0 1 0 0,-1 0-1 0 0,1 0 1 0 0,-1 0 0 0 0,1 0-1 0 0,-1 0 1 0 0,1 0-1 0 0,-1 0 1 0 0,1 0-1 0 0,0 0 1 0 0,6-1-2222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541"/>
    </inkml:context>
    <inkml:brush xml:id="br0">
      <inkml:brushProperty name="width" value="0.05" units="cm"/>
      <inkml:brushProperty name="height" value="0.05" units="cm"/>
      <inkml:brushProperty name="color" value="#E71224"/>
    </inkml:brush>
  </inkml:definitions>
  <inkml:trace contextRef="#ctx0" brushRef="#br0">91 128 4 0 0,'-20'-5'1343'0'0,"-19"-7"2899"0"0,36 11-3303 0 0,0 0 0 0 0,0 0-1 0 0,0-1 1 0 0,0 0 0 0 0,1 1-1 0 0,-1-1 1 0 0,0 0 0 0 0,1 0-1 0 0,-4-4 1458 0 0,6 4-2147 0 0,0 1 0 0 0,1 0 1 0 0,-1 0-1 0 0,1-1 0 0 0,0 1 1 0 0,-1 0-1 0 0,1 0 0 0 0,0 0 1 0 0,-1 0-1 0 0,1 0 0 0 0,0 0 1 0 0,0 0-1 0 0,0 0 0 0 0,0 0 1 0 0,0 0-1 0 0,0 1 0 0 0,0-1 1 0 0,0 0-1 0 0,1 1 0 0 0,-1-1 1 0 0,0 1-1 0 0,0-1 0 0 0,0 1 1 0 0,2-1-1 0 0,34-9 1494 0 0,-34 10-1513 0 0,114-21 3244 0 0,-15 3-2660 0 0,-35 4-6171 0 0,-46 11-1479 0 0,-10 2 3967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3.900"/>
    </inkml:context>
    <inkml:brush xml:id="br0">
      <inkml:brushProperty name="width" value="0.05" units="cm"/>
      <inkml:brushProperty name="height" value="0.05" units="cm"/>
      <inkml:brushProperty name="color" value="#E71224"/>
    </inkml:brush>
  </inkml:definitions>
  <inkml:trace contextRef="#ctx0" brushRef="#br0">112 0 168 0 0,'0'0'8561'0'0,"-3"1"-7085"0"0,0 0-870 0 0,0 0 1 0 0,0 0-1 0 0,0 1 0 0 0,0 0 1 0 0,0-1-1 0 0,0 1 1 0 0,1 0-1 0 0,-1 1 0 0 0,0-1 1 0 0,1 0-1 0 0,0 1 1 0 0,0-1-1 0 0,0 1 0 0 0,0 0 1 0 0,-3 5-1 0 0,-7 12 944 0 0,0 1-1 0 0,2 0 1 0 0,-12 36-1 0 0,20-51-1378 0 0,0-1-1 0 0,1 1 1 0 0,-1 0-1 0 0,2 0 0 0 0,-1 0 1 0 0,1 0-1 0 0,-1 0 1 0 0,2 0-1 0 0,-1 0 1 0 0,1 0-1 0 0,0 0 1 0 0,0 0-1 0 0,0 0 0 0 0,1 0 1 0 0,0-1-1 0 0,0 1 1 0 0,0-1-1 0 0,1 1 1 0 0,5 7-1 0 0,-5-9-117 0 0,1-1 0 0 0,0 1 0 0 0,-1-1 0 0 0,1 0 0 0 0,1 0 0 0 0,-1 0 0 0 0,0-1 0 0 0,1 1 0 0 0,-1-1 0 0 0,1 0 0 0 0,0-1 0 0 0,-1 1 0 0 0,1-1 0 0 0,0 0 0 0 0,0 0 0 0 0,0 0 0 0 0,0-1 1 0 0,9 0-1 0 0,-4 0-450 0 0,-1 0 1 0 0,1-1 0 0 0,0 0-1 0 0,-1-1 1 0 0,1 0-1 0 0,-1 0 1 0 0,0-1 0 0 0,17-7-1 0 0,-20 7-781 0 0,9-6-545 0 0,-2-4-9729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227"/>
    </inkml:context>
    <inkml:brush xml:id="br0">
      <inkml:brushProperty name="width" value="0.05" units="cm"/>
      <inkml:brushProperty name="height" value="0.05" units="cm"/>
      <inkml:brushProperty name="color" value="#E71224"/>
    </inkml:brush>
  </inkml:definitions>
  <inkml:trace contextRef="#ctx0" brushRef="#br0">51 17 188 0 0,'-32'-1'4903'0'0,"13"2"9960"0"0,23-2-13993 0 0,17 0 320 0 0,32-2 1059 0 0,-19-4-9476 0 0,-26 3 1952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4.603"/>
    </inkml:context>
    <inkml:brush xml:id="br0">
      <inkml:brushProperty name="width" value="0.05" units="cm"/>
      <inkml:brushProperty name="height" value="0.05" units="cm"/>
      <inkml:brushProperty name="color" value="#E71224"/>
    </inkml:brush>
  </inkml:definitions>
  <inkml:trace contextRef="#ctx0" brushRef="#br0">38 59 108 0 0,'-5'0'1738'0'0,"-27"-13"12897"0"0,45 6-10818 0 0,18-8-123 0 0,-10 10-1427 0 0,36-5 1 0 0,-23 6-4581 0 0,-4 1-6302 0 0,-25 2 5597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399"/>
    </inkml:context>
    <inkml:brush xml:id="br0">
      <inkml:brushProperty name="width" value="0.05" units="cm"/>
      <inkml:brushProperty name="height" value="0.05" units="cm"/>
      <inkml:brushProperty name="color" value="#5B2D90"/>
    </inkml:brush>
  </inkml:definitions>
  <inkml:trace contextRef="#ctx0" brushRef="#br0">50 373 200 0 0,'-7'14'978'0'0,"-5"10"2150"0"0,-9 28-1 0 0,19-45-1890 0 0,0 0-1 0 0,0 1 0 0 0,1-1 0 0 0,0 0 0 0 0,0 8 1 0 0,1-15-1057 0 0,0 1-1 0 0,0-1 1 0 0,0 1 0 0 0,0-1 0 0 0,0 1 0 0 0,0-1 0 0 0,0 1 0 0 0,0-1 0 0 0,0 1 0 0 0,0-1 0 0 0,0 1-1 0 0,0-1 1 0 0,0 1 0 0 0,0-1 0 0 0,1 1 0 0 0,-1-1 0 0 0,0 0 0 0 0,0 1 0 0 0,0-1 0 0 0,1 1 0 0 0,-1-1-1 0 0,0 0 1 0 0,1 1 0 0 0,-1-1 0 0 0,0 0 0 0 0,1 1 0 0 0,-1-1 0 0 0,1 0 0 0 0,0 1 0 0 0,12-6 2360 0 0,9-20-362 0 0,-13 8-1562 0 0,0-1 1 0 0,-1-1-1 0 0,-2 1 0 0 0,0-1 0 0 0,6-30 0 0 0,7-101 1087 0 0,-19 114-1176 0 0,-5-60 0 0 0,0 35-86 0 0,5 48-189 0 0,4 28-220 0 0,6 28-23 0 0,12 11-40 0 0,2 0 1 0 0,3-2 0 0 0,2-1 0 0 0,69 93 0 0 0,-89-133-95 0 0,0 0-1 0 0,1-1 1 0 0,12 9 0 0 0,-19-16 58 0 0,1 0 0 0 0,0 0 0 0 0,0-1 0 0 0,0 1 0 0 0,0-1 0 0 0,0 0 1 0 0,0 0-1 0 0,0-1 0 0 0,1 1 0 0 0,-1-1 0 0 0,1 0 0 0 0,-1 0 0 0 0,5 0 0 0 0,-8-1 54 0 0,0 0-1 0 0,0 0 0 0 0,0 0 0 0 0,0 0 1 0 0,0 0-1 0 0,0 0 0 0 0,0 0 0 0 0,0 0 1 0 0,0 0-1 0 0,0 0 0 0 0,0-1 0 0 0,0 1 1 0 0,-1 0-1 0 0,1-1 0 0 0,0 1 0 0 0,0-1 1 0 0,0 1-1 0 0,-1-1 0 0 0,1 1 1 0 0,0-1-1 0 0,0 1 0 0 0,-1-1 0 0 0,1 0 1 0 0,0 1-1 0 0,-1-1 0 0 0,1 0 0 0 0,-1 0 1 0 0,1 0-1 0 0,-1 1 0 0 0,1-1 0 0 0,-1 0 1 0 0,0 0-1 0 0,1 0 0 0 0,-1 0 0 0 0,0 0 1 0 0,0 0-1 0 0,0 0 0 0 0,0 1 0 0 0,0-1 1 0 0,1 0-1 0 0,-2 0 0 0 0,1 0 0 0 0,0-2 1 0 0,0 1-5 0 0,-1-1 1 0 0,0 0 0 0 0,0 0-1 0 0,0 1 1 0 0,0-1 0 0 0,0 0-1 0 0,0 1 1 0 0,-1-1 0 0 0,1 1-1 0 0,-1 0 1 0 0,0 0 0 0 0,-3-5-1 0 0,-2 2-5 0 0,-1 0 0 0 0,1 0 0 0 0,-1 1 0 0 0,0-1-1 0 0,0 2 1 0 0,-1-1 0 0 0,1 1 0 0 0,-17-3-1 0 0,1 1-41 0 0,-49-4-1 0 0,53 7-163 0 0,1 1-1 0 0,0 1 1 0 0,-1 0 0 0 0,1 2 0 0 0,0 0 0 0 0,0 1 0 0 0,0 1 0 0 0,-19 7 0 0 0,37-11 152 0 0,1 0 1 0 0,0 0-1 0 0,-1 0 1 0 0,1 1-1 0 0,0-1 1 0 0,-1 0-1 0 0,1 0 1 0 0,0 0 0 0 0,-1 0-1 0 0,1 0 1 0 0,0 0-1 0 0,0 1 1 0 0,-1-1-1 0 0,1 0 1 0 0,0 0 0 0 0,0 0-1 0 0,-1 1 1 0 0,1-1-1 0 0,0 0 1 0 0,0 0-1 0 0,0 1 1 0 0,-1-1 0 0 0,1 0-1 0 0,0 0 1 0 0,0 1-1 0 0,0-1 1 0 0,0 0-1 0 0,0 1 1 0 0,0-1 0 0 0,-1 0-1 0 0,1 1 1 0 0,0-1-1 0 0,0 0 1 0 0,0 1-1 0 0,10 5-3084 0 0,19 1-3090 0 0,-9-6 3639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8.832"/>
    </inkml:context>
    <inkml:brush xml:id="br0">
      <inkml:brushProperty name="width" value="0.05" units="cm"/>
      <inkml:brushProperty name="height" value="0.05" units="cm"/>
      <inkml:brushProperty name="color" value="#5B2D90"/>
    </inkml:brush>
  </inkml:definitions>
  <inkml:trace contextRef="#ctx0" brushRef="#br0">228 20 640 0 0,'-3'-2'446'0'0,"1"0"0"0"0,-1 0 0 0 0,0 0-1 0 0,0 0 1 0 0,0 1 0 0 0,0-1 0 0 0,0 1 0 0 0,0 0 0 0 0,0 0 0 0 0,0 0-1 0 0,-1 0 1 0 0,1 0 0 0 0,0 1 0 0 0,-1-1 0 0 0,1 1 0 0 0,0 0 0 0 0,-1 0-1 0 0,1 0 1 0 0,0 1 0 0 0,-1-1 0 0 0,1 1 0 0 0,0 0 0 0 0,-1 0 0 0 0,-2 1-1 0 0,-5 2 320 0 0,0 0 0 0 0,0 0 0 0 0,0 1 0 0 0,1 1 0 0 0,-16 11 0 0 0,20-14-560 0 0,1 1 0 0 0,1 0 0 0 0,-1 0 0 0 0,1 0 0 0 0,-1 1 0 0 0,1 0 0 0 0,0-1 0 0 0,1 1 0 0 0,-1 0 0 0 0,1 1 0 0 0,0-1 0 0 0,0 1 0 0 0,1-1 0 0 0,0 1 0 0 0,0 0 1 0 0,0 0-1 0 0,0 0 0 0 0,1 0 0 0 0,0 0 0 0 0,1 0 0 0 0,-1 1 0 0 0,1-1 0 0 0,0 0 0 0 0,1 0 0 0 0,-1 0 0 0 0,1 0 0 0 0,1 0 0 0 0,-1 0 0 0 0,1 0 0 0 0,0 0 0 0 0,0 0 1 0 0,1 0-1 0 0,-1-1 0 0 0,1 1 0 0 0,0-1 0 0 0,1 0 0 0 0,0 0 0 0 0,-1 0 0 0 0,2 0 0 0 0,-1-1 0 0 0,0 0 0 0 0,1 0 0 0 0,5 4 0 0 0,-2-3-200 0 0,1 0 1 0 0,-1 0-1 0 0,1-1 0 0 0,0 0 0 0 0,0-1 0 0 0,1 0 0 0 0,-1-1 0 0 0,0 1 0 0 0,1-2 0 0 0,0 1 0 0 0,-1-1 0 0 0,16-1 1 0 0,-10 0-936 0 0,0-1 1 0 0,-1-1 0 0 0,1 0-1 0 0,0-1 1 0 0,-1 0 0 0 0,0-1 0 0 0,24-10-1 0 0,-10-2-4337 0 0,-14 7 3077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158"/>
    </inkml:context>
    <inkml:brush xml:id="br0">
      <inkml:brushProperty name="width" value="0.05" units="cm"/>
      <inkml:brushProperty name="height" value="0.05" units="cm"/>
      <inkml:brushProperty name="color" value="#5B2D90"/>
    </inkml:brush>
  </inkml:definitions>
  <inkml:trace contextRef="#ctx0" brushRef="#br0">13 18 960 0 0,'-11'-18'23372'0'0,"10"76"-19737"0"0,4-32-2701 0 0,1-1 0 0 0,7 26 0 0 0,-8-41-823 0 0,0 0 1 0 0,1 0-1 0 0,0-1 1 0 0,0 0-1 0 0,1 1 0 0 0,0-2 1 0 0,1 1-1 0 0,6 8 1 0 0,9-4-1820 0 0,-8-10-1833 0 0,-3-6-5854 0 0,-5-1 6460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549"/>
    </inkml:context>
    <inkml:brush xml:id="br0">
      <inkml:brushProperty name="width" value="0.05" units="cm"/>
      <inkml:brushProperty name="height" value="0.05" units="cm"/>
      <inkml:brushProperty name="color" value="#5B2D90"/>
    </inkml:brush>
  </inkml:definitions>
  <inkml:trace contextRef="#ctx0" brushRef="#br0">74 124 208 0 0,'-13'-5'1129'0'0,"-18"-6"3557"0"0,2-7 8981 0 0,34 13-11647 0 0,6-3-289 0 0,7 1-719 0 0,1 1 1 0 0,0 2 0 0 0,0-1-1 0 0,28-1 1 0 0,6-2-115 0 0,186-30 2184 0 0,-234 37-3066 0 0,1 0 1 0 0,0 1 0 0 0,0 0 0 0 0,-1 0 0 0 0,1 1 0 0 0,0-1-1 0 0,-1 1 1 0 0,1 0 0 0 0,0 1 0 0 0,-1-1 0 0 0,1 1-1 0 0,-1 0 1 0 0,0 1 0 0 0,0-1 0 0 0,0 1 0 0 0,9 6 0 0 0,-1 3-44 0 0,1 0 0 0 0,-2 1 1 0 0,0 0-1 0 0,11 16 1 0 0,12 13-4307 0 0,-28-34 1218 0 0,1-1 0 0 0,15 13-1 0 0,-16-15-133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59.875"/>
    </inkml:context>
    <inkml:brush xml:id="br0">
      <inkml:brushProperty name="width" value="0.05" units="cm"/>
      <inkml:brushProperty name="height" value="0.05" units="cm"/>
      <inkml:brushProperty name="color" value="#5B2D90"/>
    </inkml:brush>
  </inkml:definitions>
  <inkml:trace contextRef="#ctx0" brushRef="#br0">211 259 564 0 0,'-18'-31'2496'0'0,"-2"0"-1"0"0,-41-49 1 0 0,-21-3 7167 0 0,77 79-8652 0 0,3 2-589 0 0,0 1 1 0 0,0-1-1 0 0,0 0 1 0 0,0 0-1 0 0,0 0 0 0 0,0 0 1 0 0,0 0-1 0 0,0 0 1 0 0,1-1-1 0 0,-1 1 0 0 0,1-1 1 0 0,-1-2-1 0 0,6 7-1149 0 0,2 1-436 0 0,1 1-1 0 0,-1 1 0 0 0,0-1 0 0 0,0 1 1 0 0,7 6-1 0 0,-6-4-697 0 0,5 3-652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8.213"/>
    </inkml:context>
    <inkml:brush xml:id="br0">
      <inkml:brushProperty name="width" value="0.05" units="cm"/>
      <inkml:brushProperty name="height" value="0.05" units="cm"/>
      <inkml:brushProperty name="color" value="#008C3A"/>
    </inkml:brush>
  </inkml:definitions>
  <inkml:trace contextRef="#ctx0" brushRef="#br0">132 97 404 0 0,'-42'-18'1341'0'0,"-14"-6"2789"0"0,22 3 5552 0 0,45 14-6213 0 0,8-3-890 0 0,11 4-1053 0 0,-1 1 0 0 0,2 1-1 0 0,-1 2 1 0 0,47 2-1 0 0,122 20-1808 0 0,-171-16-312 0 0,58 8-1629 0 0,68 7-7853 0 0,-113-16 7324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203"/>
    </inkml:context>
    <inkml:brush xml:id="br0">
      <inkml:brushProperty name="width" value="0.05" units="cm"/>
      <inkml:brushProperty name="height" value="0.05" units="cm"/>
      <inkml:brushProperty name="color" value="#5B2D90"/>
    </inkml:brush>
  </inkml:definitions>
  <inkml:trace contextRef="#ctx0" brushRef="#br0">1 0 468 0 0,'9'14'1597'0'0,"1"0"0"0"0,-2 0 1 0 0,0 1-1 0 0,0 0 0 0 0,5 18 0 0 0,9 16 1065 0 0,-8-20-1163 0 0,10 21 2797 0 0,2-2 0 0 0,57 83 0 0 0,-82-131-4181 0 0,-1 1 0 0 0,1 0 0 0 0,-1 0 0 0 0,1 0-1 0 0,0-1 1 0 0,-1 1 0 0 0,1 0 0 0 0,0-1-1 0 0,0 1 1 0 0,-1-1 0 0 0,1 1 0 0 0,0-1 0 0 0,0 1-1 0 0,0-1 1 0 0,0 1 0 0 0,0-1 0 0 0,-1 0-1 0 0,1 1 1 0 0,0-1 0 0 0,0 0 0 0 0,0 0 0 0 0,0 0-1 0 0,0 0 1 0 0,2 0 0 0 0,-2 0-27 0 0,0-1 1 0 0,0 1-1 0 0,1-1 0 0 0,-1 0 1 0 0,0 0-1 0 0,0 1 0 0 0,0-1 1 0 0,0 0-1 0 0,0 0 0 0 0,0 0 1 0 0,0 0-1 0 0,-1 0 0 0 0,1 0 1 0 0,0 0-1 0 0,1-3 0 0 0,2-6 136 0 0,1 0 0 0 0,-1 0 0 0 0,3-17 0 0 0,-4 19-1 0 0,7-29-144 0 0,2-5 14 0 0,26-62 0 0 0,-37 101-581 0 0,1 0 0 0 0,-1 0 0 0 0,1 0 1 0 0,0 0-1 0 0,0 0 0 0 0,0 0 0 0 0,0 0 0 0 0,1 0 0 0 0,-1 1 0 0 0,1-1 1 0 0,-1 1-1 0 0,1 0 0 0 0,0 0 0 0 0,0 0 0 0 0,0 0 0 0 0,0 0 0 0 0,0 1 1 0 0,1 0-1 0 0,-1-1 0 0 0,0 1 0 0 0,1 0 0 0 0,-1 0 0 0 0,1 1 0 0 0,-1-1 1 0 0,1 1-1 0 0,-1 0 0 0 0,6 0 0 0 0,6 0-2786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0.736"/>
    </inkml:context>
    <inkml:brush xml:id="br0">
      <inkml:brushProperty name="width" value="0.05" units="cm"/>
      <inkml:brushProperty name="height" value="0.05" units="cm"/>
      <inkml:brushProperty name="color" value="#5B2D90"/>
    </inkml:brush>
  </inkml:definitions>
  <inkml:trace contextRef="#ctx0" brushRef="#br0">47 192 680 0 0,'-3'10'1930'0'0,"0"-1"0"0"0,1 1 0 0 0,0-1 0 0 0,0 1 0 0 0,1 0 0 0 0,0 0 0 0 0,1 0 0 0 0,1 18 1 0 0,-2 31 4950 0 0,2-42-4074 0 0,0-10 2156 0 0,10-48-4944 0 0,-2-1-1 0 0,-1 1 0 0 0,3-66 1 0 0,-3 23-28 0 0,-1 21 9 0 0,-8 63 0 0 0,1 0 0 0 0,0 0 0 0 0,0 0 0 0 0,0 0 0 0 0,0 0 0 0 0,0 0 0 0 0,0 0 0 0 0,0-1 0 0 0,0 1 0 0 0,1 0 0 0 0,-1 0 0 0 0,0 0 0 0 0,0 0 0 0 0,0 0 0 0 0,0 0 0 0 0,0 0 0 0 0,0 0 0 0 0,0 0 0 0 0,0 0 0 0 0,0-1 0 0 0,0 1 0 0 0,0 0 0 0 0,0 0 0 0 0,0 0 0 0 0,0 0 0 0 0,0 0 0 0 0,0 0 0 0 0,0 0 0 0 0,1 0 0 0 0,-1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 0 0 0,0 1 0 0 0,0-1 0 0 0,0 0 0 0 0,7 10 0 0 0,0 0 0 0 0,-1 1 0 0 0,-1 0 0 0 0,1 0 0 0 0,-2 0 0 0 0,4 12 0 0 0,3 7 0 0 0,0-6-145 0 0,0 0-1 0 0,2-1 1 0 0,1 0 0 0 0,0-1-1 0 0,2 0 1 0 0,19 19-1 0 0,-27-31 65 0 0,1-2 0 0 0,0 1-1 0 0,0-1 1 0 0,1 0 0 0 0,0-1-1 0 0,1 0 1 0 0,0-1-1 0 0,0 0 1 0 0,0-1 0 0 0,1 0-1 0 0,-1-1 1 0 0,1 0 0 0 0,0-1-1 0 0,24 4 1 0 0,-34-7-17 0 0,-1 0-1 0 0,1 0 1 0 0,0 0 0 0 0,-1 0-1 0 0,1 0 1 0 0,-1 0 0 0 0,1 0 0 0 0,-1-1-1 0 0,1 1 1 0 0,-1-1 0 0 0,1 1-1 0 0,-1-1 1 0 0,1 1 0 0 0,-1-1 0 0 0,1 0-1 0 0,-1 0 1 0 0,0 0 0 0 0,0 1 0 0 0,3-4-1 0 0,-4 2-19 0 0,-2-1 128 0 0,1 0 0 0 0,-1 0 0 0 0,0 0 0 0 0,-1 1 1 0 0,1-1-1 0 0,0 0 0 0 0,-1 1 0 0 0,1 0 1 0 0,-1-1-1 0 0,0 1 0 0 0,0 0 0 0 0,0 0 1 0 0,-6-2-1 0 0,2 0 31 0 0,-7-3 55 0 0,-1 0 1 0 0,0 1-1 0 0,0 0 0 0 0,0 1 0 0 0,-1 1 1 0 0,0 0-1 0 0,0 2 0 0 0,-18-2 0 0 0,3 2 55 0 0,0 2 0 0 0,0 1-1 0 0,-39 6 1 0 0,56-5-203 0 0,0 1-1 0 0,-18 6 1 0 0,29-8-169 0 0,0-1-1 0 0,0 2 1 0 0,0-1-1 0 0,0 0 1 0 0,0 1-1 0 0,0-1 1 0 0,1 1-1 0 0,-1 0 1 0 0,1 0-1 0 0,-1 0 1 0 0,1 0-1 0 0,0 0 1 0 0,0 0-1 0 0,-1 1 1 0 0,2-1-1 0 0,-4 6 1 0 0,4-7-154 0 0,1 0 1 0 0,0-1-1 0 0,0 1 1 0 0,0 0-1 0 0,-1-1 1 0 0,1 1-1 0 0,0 0 1 0 0,0 0-1 0 0,0-1 1 0 0,0 1-1 0 0,1 0 1 0 0,-1 0 0 0 0,0-1-1 0 0,0 1 1 0 0,0 0-1 0 0,0-1 1 0 0,1 1-1 0 0,-1 0 1 0 0,0-1-1 0 0,1 1 1 0 0,-1-1-1 0 0,1 1 1 0 0,0 0-1 0 0,1 4-2572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028"/>
    </inkml:context>
    <inkml:brush xml:id="br0">
      <inkml:brushProperty name="width" value="0.05" units="cm"/>
      <inkml:brushProperty name="height" value="0.05" units="cm"/>
      <inkml:brushProperty name="color" value="#5B2D90"/>
    </inkml:brush>
  </inkml:definitions>
  <inkml:trace contextRef="#ctx0" brushRef="#br0">0 1 468 0 0,'2'1'7830'0'0,"0"7"-3411"0"0,10 52-160 0 0,-11-46-3760 0 0,2 0 0 0 0,0 0 1 0 0,7 21-1 0 0,0-11-2774 0 0,2 0-3513 0 0,-10-20 3919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492"/>
    </inkml:context>
    <inkml:brush xml:id="br0">
      <inkml:brushProperty name="width" value="0.05" units="cm"/>
      <inkml:brushProperty name="height" value="0.05" units="cm"/>
      <inkml:brushProperty name="color" value="#5B2D90"/>
    </inkml:brush>
  </inkml:definitions>
  <inkml:trace contextRef="#ctx0" brushRef="#br0">27 104 980 0 0,'-2'-1'439'0'0,"0"0"-1"0"0,0-1 1 0 0,0 1-1 0 0,0 0 1 0 0,1-1 0 0 0,-1 0-1 0 0,1 1 1 0 0,-1-1-1 0 0,1 0 1 0 0,-1 1 0 0 0,1-1-1 0 0,0 0 1 0 0,0 0-1 0 0,0 0 1 0 0,0 0 0 0 0,-1-5-1 0 0,2 6-170 0 0,0-1 0 0 0,0 1 0 0 0,0-1 0 0 0,0 0 0 0 0,0 1 0 0 0,1-1 0 0 0,-1 1 0 0 0,1-1 0 0 0,-1 1 0 0 0,1-1 0 0 0,-1 1 0 0 0,1-1-1 0 0,0 1 1 0 0,0 0 0 0 0,0-1 0 0 0,0 1 0 0 0,0 0 0 0 0,0 0 0 0 0,0 0 0 0 0,0 0 0 0 0,0 0 0 0 0,0 0 0 0 0,1 0 0 0 0,2-2 0 0 0,5-2 217 0 0,1 0 1 0 0,0 0-1 0 0,0 1 0 0 0,0 0 1 0 0,1 1-1 0 0,0 0 1 0 0,-1 1-1 0 0,1 0 0 0 0,0 1 1 0 0,0 0-1 0 0,0 0 1 0 0,0 1-1 0 0,0 1 0 0 0,0 0 1 0 0,14 3-1 0 0,3 1 61 0 0,-1 2-1 0 0,1 1 0 0 0,-1 1 0 0 0,45 22 1 0 0,-53-21-193 0 0,0 0 0 0 0,18 15 0 0 0,-31-21-242 0 0,0 0 0 0 0,0 1 0 0 0,-1 0 0 0 0,0 1 1 0 0,0-1-1 0 0,0 1 0 0 0,0 0 0 0 0,-1 0 0 0 0,6 11 1 0 0,-9-15-89 0 0,0 1 1 0 0,0-1 0 0 0,-1 1 0 0 0,1-1 0 0 0,-1 1 0 0 0,1-1 0 0 0,-1 1 0 0 0,0-1 0 0 0,0 1 0 0 0,0-1 0 0 0,0 1 0 0 0,0-1 0 0 0,0 1 0 0 0,-1-1 0 0 0,1 1-1 0 0,-1-1 1 0 0,-2 5 0 0 0,1-3-14 0 0,0 0-1 0 0,-1 0 0 0 0,1 0 0 0 0,-1-1 1 0 0,0 1-1 0 0,0-1 0 0 0,-1 1 0 0 0,1-1 0 0 0,-5 3 1 0 0,-4 2-30 0 0,0-1 1 0 0,0 0 0 0 0,0-1 0 0 0,-1-1-1 0 0,-21 7 1 0 0,11-6-163 0 0,-1-2-1 0 0,0 0 1 0 0,0-2 0 0 0,-1 0-1 0 0,1-2 1 0 0,0-1 0 0 0,0-1-1 0 0,-48-9 1 0 0,71 11-332 0 0,-4 0-210 0 0,3 0 123 0 0,55-1-10288 0 0,-32-3 8517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8.816"/>
    </inkml:context>
    <inkml:brush xml:id="br0">
      <inkml:brushProperty name="width" value="0.05" units="cm"/>
      <inkml:brushProperty name="height" value="0.05" units="cm"/>
      <inkml:brushProperty name="color" value="#5B2D90"/>
    </inkml:brush>
  </inkml:definitions>
  <inkml:trace contextRef="#ctx0" brushRef="#br0">0 16 908 0 0,'11'-15'11688'0'0,"-9"15"-11236"0"0,-1 1 0 0 0,1 0 0 0 0,-1-1 0 0 0,1 1 0 0 0,-1 0 0 0 0,1 0 0 0 0,-1 0 0 0 0,0 0 0 0 0,0 0 0 0 0,1 0-1 0 0,-1 0 1 0 0,0 0 0 0 0,0 1 0 0 0,0-1 0 0 0,0 0 0 0 0,-1 1 0 0 0,1-1 0 0 0,0 1 0 0 0,0 1 0 0 0,14 39 2577 0 0,-3-7-1855 0 0,10-2-4100 0 0,-2-15-4279 0 0,-12-14 4511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190"/>
    </inkml:context>
    <inkml:brush xml:id="br0">
      <inkml:brushProperty name="width" value="0.05" units="cm"/>
      <inkml:brushProperty name="height" value="0.05" units="cm"/>
      <inkml:brushProperty name="color" value="#5B2D90"/>
    </inkml:brush>
  </inkml:definitions>
  <inkml:trace contextRef="#ctx0" brushRef="#br0">77 122 400 0 0,'-27'-30'2776'0'0,"20"22"-651"0"0,0 0-1 0 0,0 0 1 0 0,0 0-1 0 0,1-1 1 0 0,-7-13-1 0 0,12 21-1920 0 0,1 0 0 0 0,0 1 0 0 0,0-1 0 0 0,-1 0 0 0 0,1 1 0 0 0,0-1 0 0 0,0 0 0 0 0,0 1 0 0 0,0-1 0 0 0,-1 0 0 0 0,1 1 0 0 0,0-1 0 0 0,0 0 0 0 0,0 1 0 0 0,1-1 0 0 0,-1 0 0 0 0,0 1 0 0 0,0-1 0 0 0,0 0-1 0 0,0 1 1 0 0,1-1 0 0 0,-1 0 0 0 0,0 1 0 0 0,1-1 0 0 0,-1 1 0 0 0,0-1 0 0 0,1 1 0 0 0,0-2 0 0 0,0 1-18 0 0,1 0 0 0 0,-1 0 0 0 0,1 0 0 0 0,-1 1 0 0 0,1-1 0 0 0,0 0 0 0 0,-1 1-1 0 0,1-1 1 0 0,0 1 0 0 0,-1 0 0 0 0,4-1 0 0 0,1 1-325 0 0,1 0 1 0 0,0 0-1 0 0,0 0 0 0 0,0 1 0 0 0,9 2 0 0 0,12 6-4202 0 0,41 18 0 0 0,-44-16 1848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531"/>
    </inkml:context>
    <inkml:brush xml:id="br0">
      <inkml:brushProperty name="width" value="0.05" units="cm"/>
      <inkml:brushProperty name="height" value="0.05" units="cm"/>
      <inkml:brushProperty name="color" value="#5B2D90"/>
    </inkml:brush>
  </inkml:definitions>
  <inkml:trace contextRef="#ctx0" brushRef="#br0">20 192 1120 0 0,'-16'71'8874'0'0,"13"-47"-2506"0"0,2 0 4007 0 0,4-48-9738 0 0,1 0 0 0 0,0 0 0 0 0,9-24 0 0 0,-7 25-396 0 0,0 1 0 0 0,2 1 0 0 0,16-34-1 0 0,-20 49-183 0 0,0 0 0 0 0,0 0 1 0 0,0 0-1 0 0,0 1 0 0 0,1 0 0 0 0,0 0 0 0 0,6-5 0 0 0,-8 7-29 0 0,1 1-1 0 0,-1 0 1 0 0,1 0 0 0 0,0 0 0 0 0,-1 0 0 0 0,1 1 0 0 0,0-1 0 0 0,0 1 0 0 0,0 0-1 0 0,0 0 1 0 0,0 1 0 0 0,0-1 0 0 0,6 1 0 0 0,-8-1-17 0 0,-1 1 1 0 0,1 0 0 0 0,0 0-1 0 0,0 0 1 0 0,0 1-1 0 0,0-1 1 0 0,0 0-1 0 0,-1 1 1 0 0,1-1 0 0 0,0 1-1 0 0,0 0 1 0 0,-1-1-1 0 0,1 1 1 0 0,0 0 0 0 0,-1 0-1 0 0,1 0 1 0 0,-1 0-1 0 0,1 0 1 0 0,-1 1-1 0 0,1-1 1 0 0,-1 0 0 0 0,2 3-1 0 0,-2-2-15 0 0,0 1 0 0 0,0-1-1 0 0,-1 1 1 0 0,1-1 0 0 0,0 0 0 0 0,-1 1-1 0 0,0-1 1 0 0,0 1 0 0 0,1-1 0 0 0,-1 1-1 0 0,-1-1 1 0 0,1 1 0 0 0,0-1-1 0 0,-2 5 1 0 0,0 2-110 0 0,-1 1 0 0 0,-1-1 0 0 0,0 0 0 0 0,0 0 0 0 0,-1-1 0 0 0,0 0 0 0 0,-9 13 0 0 0,3-10-165 0 0,0 0 1 0 0,-1 0-1 0 0,0-1 1 0 0,0-1-1 0 0,-1 0 1 0 0,0-1-1 0 0,-1 0 0 0 0,-21 8 1 0 0,35-16 274 0 0,-1 0 0 0 0,1 0 0 0 0,0 0 0 0 0,0 0 0 0 0,0 1 1 0 0,0-1-1 0 0,-1 0 0 0 0,1 0 0 0 0,0 0 0 0 0,0 0 0 0 0,0 0 0 0 0,0 0 0 0 0,0 0 1 0 0,0 1-1 0 0,-1-1 0 0 0,1 0 0 0 0,0 0 0 0 0,0 0 0 0 0,0 0 0 0 0,0 0 0 0 0,0 1 0 0 0,0-1 1 0 0,0 0-1 0 0,0 0 0 0 0,0 0 0 0 0,0 0 0 0 0,0 1 0 0 0,0-1 0 0 0,0 0 0 0 0,-1 0 1 0 0,1 0-1 0 0,1 1 0 0 0,-1-1 0 0 0,0 0 0 0 0,0 0 0 0 0,0 0 0 0 0,0 0 0 0 0,0 1 0 0 0,0-1 1 0 0,0 0-1 0 0,0 0 0 0 0,8 9 62 0 0,18 8 355 0 0,-21-14-302 0 0,14 10 522 0 0,-1 1-1 0 0,27 27 1 0 0,5 3 478 0 0,-47-41-1348 0 0,0-1-1 0 0,0 0 1 0 0,1 1 0 0 0,0-2-1 0 0,-1 1 1 0 0,1 0 0 0 0,0-1-1 0 0,0 1 1 0 0,6 0-1 0 0,7 0-3938 0 0,1-4-3922 0 0,-2 0 5241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09.932"/>
    </inkml:context>
    <inkml:brush xml:id="br0">
      <inkml:brushProperty name="width" value="0.05" units="cm"/>
      <inkml:brushProperty name="height" value="0.05" units="cm"/>
      <inkml:brushProperty name="color" value="#5B2D90"/>
    </inkml:brush>
  </inkml:definitions>
  <inkml:trace contextRef="#ctx0" brushRef="#br0">155 36 120 0 0,'-4'-5'402'0'0,"2"2"808"0"0,0 0 0 0 0,0-1 0 0 0,-1 2 0 0 0,1-1 1 0 0,-1 0-1 0 0,1 0 0 0 0,-1 1 0 0 0,-4-4 0 0 0,6 6-830 0 0,0 0-1 0 0,0-1 0 0 0,0 1 1 0 0,0 0-1 0 0,0 0 0 0 0,0-1 1 0 0,0 1-1 0 0,0 0 0 0 0,0 0 1 0 0,0 0-1 0 0,0 0 0 0 0,0 0 1 0 0,0 0-1 0 0,0 0 0 0 0,1 1 1 0 0,-1-1-1 0 0,0 0 0 0 0,-2 1 1 0 0,-13 10 1554 0 0,7-2-1094 0 0,0 1 1 0 0,1-1 0 0 0,0 1-1 0 0,0 1 1 0 0,1 0 0 0 0,-7 14-1 0 0,10-16-496 0 0,0-1-1 0 0,1 1 0 0 0,-1 0 0 0 0,2 0 1 0 0,-1 0-1 0 0,1 0 0 0 0,1 0 1 0 0,0 0-1 0 0,0 14 0 0 0,2-15-205 0 0,0-1-1 0 0,0 1 0 0 0,1 0 1 0 0,0 0-1 0 0,1-1 1 0 0,-1 0-1 0 0,2 1 1 0 0,-1-1-1 0 0,1 0 0 0 0,0 0 1 0 0,0-1-1 0 0,1 1 1 0 0,0-1-1 0 0,0 0 1 0 0,0 0-1 0 0,1-1 1 0 0,0 0-1 0 0,11 8 0 0 0,-9-7-120 0 0,0-1 1 0 0,1 0-1 0 0,0-1 0 0 0,0 0 0 0 0,0 0 0 0 0,0-1 0 0 0,1 0 0 0 0,-1 0 0 0 0,1-1 0 0 0,-1 0 0 0 0,1-1 0 0 0,0 0 0 0 0,0-1 1 0 0,16-1-1 0 0,-12-1-367 0 0,-1-1 1 0 0,1 0 0 0 0,-1-1-1 0 0,0-1 1 0 0,0 0-1 0 0,15-8 1 0 0,5-7-3117 0 0,-2-3-3873 0 0,-25 16 1303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307"/>
    </inkml:context>
    <inkml:brush xml:id="br0">
      <inkml:brushProperty name="width" value="0.05" units="cm"/>
      <inkml:brushProperty name="height" value="0.05" units="cm"/>
      <inkml:brushProperty name="color" value="#5B2D90"/>
    </inkml:brush>
  </inkml:definitions>
  <inkml:trace contextRef="#ctx0" brushRef="#br0">68 22 216 0 0,'-6'0'-800'0'0,"-18"0"2121"0"0,-14-2 19682 0 0,69 0-18032 0 0,6 1-931 0 0,29-2 22 0 0,-59 2-2755 0 0,0-1-1 0 0,0 1 1 0 0,13-6-1 0 0,-15 4-238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0.632"/>
    </inkml:context>
    <inkml:brush xml:id="br0">
      <inkml:brushProperty name="width" value="0.05" units="cm"/>
      <inkml:brushProperty name="height" value="0.05" units="cm"/>
      <inkml:brushProperty name="color" value="#5B2D90"/>
    </inkml:brush>
  </inkml:definitions>
  <inkml:trace contextRef="#ctx0" brushRef="#br0">79 105 544 0 0,'-30'-8'2617'0'0,"0"-1"3180"0"0,12 2 3770 0 0,28-4-6429 0 0,-6 7-2589 0 0,1 0 1 0 0,0 1-1 0 0,0 0 1 0 0,0 0-1 0 0,0 0 1 0 0,0 1 0 0 0,10-3-1 0 0,43-10 1717 0 0,-40 11-1474 0 0,18-4 382 0 0,0 1 0 0 0,39-1-1 0 0,-25 8-4077 0 0,-1 5-4883 0 0,-28-2 4127 0 0,1 0 526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8.543"/>
    </inkml:context>
    <inkml:brush xml:id="br0">
      <inkml:brushProperty name="width" value="0.05" units="cm"/>
      <inkml:brushProperty name="height" value="0.05" units="cm"/>
      <inkml:brushProperty name="color" value="#008C3A"/>
    </inkml:brush>
  </inkml:definitions>
  <inkml:trace contextRef="#ctx0" brushRef="#br0">354 61 528 0 0,'0'-1'176'0'0,"-1"0"0"0"0,1 1 0 0 0,0-1 0 0 0,0 0 0 0 0,-1 1 0 0 0,1-1 0 0 0,0 0 0 0 0,-1 1 0 0 0,1-1 0 0 0,-1 1 0 0 0,1-1 0 0 0,0 0 0 0 0,-1 1 0 0 0,0-1 0 0 0,1 1 0 0 0,-1 0 0 0 0,1-1 0 0 0,-1 1 1 0 0,1-1-1 0 0,-1 1 0 0 0,0 0 0 0 0,1-1 0 0 0,-1 1 0 0 0,0 0 0 0 0,0 0 0 0 0,1 0 0 0 0,-2-1 0 0 0,-25-6 2187 0 0,24 6-1624 0 0,-11-1 357 0 0,1 0 0 0 0,-1 0 1 0 0,1 2-1 0 0,-1 0 1 0 0,0 0-1 0 0,1 1 0 0 0,-1 1 1 0 0,1 0-1 0 0,-22 7 0 0 0,24-6-571 0 0,1 0 0 0 0,-1 1 0 0 0,1 1 0 0 0,0-1 0 0 0,1 2 0 0 0,-1-1 0 0 0,1 2 0 0 0,0-1 0 0 0,1 1 0 0 0,-1 0 0 0 0,1 1 0 0 0,-9 11 0 0 0,15-17-385 0 0,0 1 0 0 0,-1 1 0 0 0,1-1 0 0 0,1 0 0 0 0,-1 0 0 0 0,0 1 0 0 0,1-1 0 0 0,0 1 0 0 0,0-1 0 0 0,0 1 0 0 0,0 0 0 0 0,0-1 0 0 0,1 1 0 0 0,0 0 0 0 0,0 0 0 0 0,0-1 0 0 0,0 1 0 0 0,0 0 0 0 0,1 0 0 0 0,-1-1 0 0 0,1 1 0 0 0,0 0 0 0 0,0-1 0 0 0,4 7 0 0 0,-2-4 84 0 0,1-1 1 0 0,-1 1 0 0 0,2-1-1 0 0,-1 0 1 0 0,1 0-1 0 0,-1 0 1 0 0,1 0 0 0 0,1-1-1 0 0,-1 0 1 0 0,1 0 0 0 0,-1-1-1 0 0,12 6 1 0 0,2-1-225 0 0,0 0 0 0 0,0-2 0 0 0,0 0 0 0 0,1-1 0 0 0,0-1 0 0 0,24 1 0 0 0,-29-3 0 0 0,1-2 0 0 0,-1 0 0 0 0,1-1 0 0 0,-1 0 0 0 0,1-1 0 0 0,-1-1 0 0 0,0-1 0 0 0,23-8 0 0 0,-35 11 0 0 0,0 0 0 0 0,0 0 0 0 0,0-1 0 0 0,0 1 0 0 0,-1-1 0 0 0,1 0 0 0 0,0 1 0 0 0,-1-1 0 0 0,0 0 0 0 0,1-1 0 0 0,-1 1 0 0 0,0 0 0 0 0,0-1 0 0 0,0 1 0 0 0,0-1 0 0 0,-1 0 0 0 0,1 1 0 0 0,-1-1 0 0 0,0 0 0 0 0,1 0 0 0 0,-1 0 0 0 0,-1 0 0 0 0,2-3 0 0 0,-2 1 0 0 0,0 1 0 0 0,0-1 0 0 0,0 1 0 0 0,-1-1 0 0 0,0 1 0 0 0,1 0 0 0 0,-2-1 0 0 0,1 1 0 0 0,0 0 0 0 0,-1 0 0 0 0,0-1 0 0 0,0 1 0 0 0,0 1 0 0 0,0-1 0 0 0,-5-5 0 0 0,-5-6 0 0 0,-1 1 0 0 0,-1 1 0 0 0,-1 0 0 0 0,0 1 0 0 0,0 1 0 0 0,-1 0 0 0 0,0 1 0 0 0,-20-9 0 0 0,16 8-104 0 0,1 2 1 0 0,-2 0-1 0 0,1 1 1 0 0,-1 1-1 0 0,0 1 1 0 0,-1 1-1 0 0,-38-5 1 0 0,55 10-332 0 0,0 0 1 0 0,0 0-1 0 0,0 1 1 0 0,0-1 0 0 0,-5 3-1 0 0,-9 6-8679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023"/>
    </inkml:context>
    <inkml:brush xml:id="br0">
      <inkml:brushProperty name="width" value="0.05" units="cm"/>
      <inkml:brushProperty name="height" value="0.05" units="cm"/>
      <inkml:brushProperty name="color" value="#5B2D90"/>
    </inkml:brush>
  </inkml:definitions>
  <inkml:trace contextRef="#ctx0" brushRef="#br0">283 2 560 0 0,'-13'-1'1160'0'0,"0"0"0"0"0,1 1 0 0 0,-1 1 1 0 0,0 0-1 0 0,1 1 0 0 0,-1 0 0 0 0,1 1 0 0 0,0 0 0 0 0,0 1 1 0 0,0 1-1 0 0,-18 8 0 0 0,22-9-544 0 0,0 1 0 0 0,0-1 1 0 0,0 1-1 0 0,0 1 0 0 0,1 0 1 0 0,0 0-1 0 0,0 0 0 0 0,1 1 1 0 0,0 0-1 0 0,0 0 0 0 0,0 0 0 0 0,1 1 1 0 0,0 0-1 0 0,0 0 0 0 0,1 1 1 0 0,-4 11-1 0 0,7-17-390 0 0,0 0 1 0 0,0 1-1 0 0,1-1 0 0 0,0 0 0 0 0,-1 1 1 0 0,1-1-1 0 0,0 0 0 0 0,1 1 0 0 0,-1-1 1 0 0,1 0-1 0 0,-1 1 0 0 0,1-1 1 0 0,0 0-1 0 0,0 0 0 0 0,2 5 0 0 0,0-3 23 0 0,0 0-1 0 0,0-1 1 0 0,1 1-1 0 0,-1-1 0 0 0,1 1 1 0 0,0-1-1 0 0,0 0 1 0 0,7 5-1 0 0,2-1 75 0 0,0 1 1 0 0,1-2-1 0 0,0 1 1 0 0,1-2-1 0 0,25 9 1 0 0,-23-11-373 0 0,1-1 0 0 0,-1 0-1 0 0,1-1 1 0 0,-1 0 0 0 0,1-2 0 0 0,0 0 0 0 0,20-3 0 0 0,-17 0-1955 0 0,0-1 1 0 0,0 0-1 0 0,20-9 1 0 0,-16 2-2059 0 0,-5 0 585 0 0</inkml:trace>
  <inkml:trace contextRef="#ctx0" brushRef="#br0" timeOffset="1">556 62 344 0 0,'-22'-21'3214'0'0,"6"8"2032"0"0,16 13-5088 0 0,0 0 0 0 0,-1 0 1 0 0,1-1-1 0 0,0 1 0 0 0,-1 0 0 0 0,1 0 0 0 0,-1 0 0 0 0,1 0 1 0 0,0 0-1 0 0,-1-1 0 0 0,1 1 0 0 0,-1 0 0 0 0,1 0 0 0 0,0 0 0 0 0,-1 0 1 0 0,1 0-1 0 0,-1 0 0 0 0,1 0 0 0 0,0 0 0 0 0,-1 1 0 0 0,1-1 1 0 0,0 0-1 0 0,-1 0 0 0 0,1 0 0 0 0,-1 0 0 0 0,1 0 0 0 0,0 1 0 0 0,-1-1 1 0 0,1 0-1 0 0,0 0 0 0 0,-1 1 0 0 0,1-1 0 0 0,0 0 0 0 0,0 0 1 0 0,-1 1-1 0 0,1-1 0 0 0,0 0 0 0 0,0 1 0 0 0,0-1 0 0 0,-1 0 0 0 0,1 1 1 0 0,-1 1 380 0 0,0-1 0 0 0,1 1 1 0 0,-1-1-1 0 0,0 1 1 0 0,1 0-1 0 0,-1-1 0 0 0,1 1 1 0 0,0 0-1 0 0,0-1 1 0 0,0 1-1 0 0,-1 2 0 0 0,2-2-375 0 0,0 38 2347 0 0,1-1 0 0 0,3 1-1 0 0,11 46 1 0 0,-7-64-3046 0 0,-1-11-2157 0 0,8-7-10406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348"/>
    </inkml:context>
    <inkml:brush xml:id="br0">
      <inkml:brushProperty name="width" value="0.05" units="cm"/>
      <inkml:brushProperty name="height" value="0.05" units="cm"/>
      <inkml:brushProperty name="color" value="#5B2D90"/>
    </inkml:brush>
  </inkml:definitions>
  <inkml:trace contextRef="#ctx0" brushRef="#br0">102 69 236 0 0,'-16'-4'808'0'0,"-27"-5"2590"0"0,0 5 10149 0 0,48 3-11997 0 0,249-23 6438 0 0,-123 15-5888 0 0,-21 1-4051 0 0,-8 1-7604 0 0,-71 4 6447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0:11.781"/>
    </inkml:context>
    <inkml:brush xml:id="br0">
      <inkml:brushProperty name="width" value="0.05" units="cm"/>
      <inkml:brushProperty name="height" value="0.05" units="cm"/>
      <inkml:brushProperty name="color" value="#5B2D90"/>
    </inkml:brush>
  </inkml:definitions>
  <inkml:trace contextRef="#ctx0" brushRef="#br0">94 83 80 0 0,'-23'50'4777'0'0,"10"-24"-1374"0"0,1 1 1 0 0,1 1 0 0 0,1-1-1 0 0,1 1 1 0 0,-6 37-1 0 0,14-50 3863 0 0,7-31-7311 0 0,2-6 32 0 0,-1-1-1 0 0,-2 0 1 0 0,0 0 0 0 0,-1 0-1 0 0,0-26 1 0 0,0 11-105 0 0,-1-7-55 0 0,-3 32 128 0 0,1 0 0 0 0,0 0 0 0 0,1 0 0 0 0,5-20 0 0 0,-7 33 47 0 0,0 0 0 0 0,0 0 0 0 0,1 0 1 0 0,-1 0-1 0 0,0 0 0 0 0,0 0 0 0 0,0 0 0 0 0,0 0 1 0 0,0-1-1 0 0,0 1 0 0 0,0 0 0 0 0,0 0 0 0 0,0 0 1 0 0,0 0-1 0 0,0 0 0 0 0,1 0 0 0 0,-1 0 0 0 0,0 0 0 0 0,0 0 1 0 0,0 0-1 0 0,0 0 0 0 0,0 0 0 0 0,0 0 0 0 0,0 0 1 0 0,0 0-1 0 0,1 0 0 0 0,-1 0 0 0 0,0 0 0 0 0,0 0 0 0 0,0 0 1 0 0,0 0-1 0 0,0 0 0 0 0,0 0 0 0 0,1 0 0 0 0,-1 0 1 0 0,0 0-1 0 0,0 0 0 0 0,0 0 0 0 0,0 0 0 0 0,0 0 1 0 0,0 0-1 0 0,0 0 0 0 0,0 0 0 0 0,1 0 0 0 0,-1 0 0 0 0,0 0 1 0 0,0 0-1 0 0,0 0 0 0 0,0 1 0 0 0,0-1 0 0 0,0 0 1 0 0,0 0-1 0 0,8 9 252 0 0,7 17 214 0 0,-13-23-442 0 0,12 23-26 0 0,2 0 0 0 0,1 0 0 0 0,1-2 0 0 0,1 0 0 0 0,1-1 0 0 0,25 21 0 0 0,-21-22-16 0 0,0-3 0 0 0,2 0 0 0 0,1-1 0 0 0,0-1 1 0 0,44 19-1 0 0,-47-31-648 0 0,-24-5 623 0 0,1 1 0 0 0,-1-1-1 0 0,1 0 1 0 0,-1 0 0 0 0,1 0 0 0 0,0 0-1 0 0,-1 0 1 0 0,1 0 0 0 0,-1 0-1 0 0,1 0 1 0 0,-1 0 0 0 0,1 0 0 0 0,0 0-1 0 0,-1 0 1 0 0,1 0 0 0 0,-1 0 0 0 0,1 0-1 0 0,-1-1 1 0 0,1 1 0 0 0,-1 0 0 0 0,1 0-1 0 0,-1-1 1 0 0,1 1 0 0 0,-1 0 0 0 0,1-1-1 0 0,-1 1 1 0 0,1-1 0 0 0,-1 1-1 0 0,0 0 1 0 0,1-1 0 0 0,-1 1 0 0 0,0-1-1 0 0,1 1 1 0 0,-1-1 0 0 0,0 1 0 0 0,0-1-1 0 0,1 0 1 0 0,-2-1 24 0 0,1 1-1 0 0,-1 0 0 0 0,0-1 1 0 0,0 1-1 0 0,0-1 1 0 0,0 1-1 0 0,0 0 1 0 0,0 0-1 0 0,0-1 1 0 0,0 1-1 0 0,0 0 0 0 0,-3-1 1 0 0,2 0-14 0 0,-4-2 0 0 0,-1 0 0 0 0,0 0-1 0 0,0 0 1 0 0,0 1 0 0 0,0 0-1 0 0,0 1 1 0 0,-1 0 0 0 0,0 0-1 0 0,1 0 1 0 0,-9 0 0 0 0,-2-1-3 0 0,-30-6 283 0 0,0 2 0 0 0,0 2 0 0 0,-1 3 0 0 0,-58 3 0 0 0,90 2-600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18.767"/>
    </inkml:context>
    <inkml:brush xml:id="br0">
      <inkml:brushProperty name="width" value="0.05" units="cm"/>
      <inkml:brushProperty name="height" value="0.05" units="cm"/>
    </inkml:brush>
  </inkml:definitions>
  <inkml:trace contextRef="#ctx0" brushRef="#br0">332 90 12 0 0,'16'-26'1362'0'0,"-9"14"-634"0"0,-6 10-334 0 0,1 0-1 0 0,-1 0 1 0 0,0 0 0 0 0,0 0 0 0 0,0 0-1 0 0,-1-1 1 0 0,1 1 0 0 0,0 0-1 0 0,-1 0 1 0 0,1 0 0 0 0,-1-4 0 0 0,4-17 13598 0 0,-26 52-12968 0 0,0 2-1 0 0,2 0 1 0 0,-27 57-1 0 0,5-10-152 0 0,20-39-601 0 0,-135 255 1716 0 0,120-225-1147 0 0,64-142 301 0 0,46-74-822 0 0,-40 84-180 0 0,-2-2 0 0 0,26-80 0 0 0,-55 138-129 0 0,47-132 226 0 0,-49 138-230 0 0,0 1 0 0 0,0-1 0 0 0,1 0 1 0 0,-1 1-1 0 0,0-1 0 0 0,0 1 0 0 0,0-1 1 0 0,1 1-1 0 0,-1-1 0 0 0,0 1 0 0 0,1-1 0 0 0,-1 1 1 0 0,0 0-1 0 0,1-1 0 0 0,-1 1 0 0 0,0-1 1 0 0,1 1-1 0 0,-1 0 0 0 0,1-1 0 0 0,-1 1 0 0 0,1 0 1 0 0,-1 0-1 0 0,1-1 0 0 0,-1 1 0 0 0,1 0 1 0 0,-1 0-1 0 0,1 0 0 0 0,-1-1 0 0 0,1 1 0 0 0,-1 0 1 0 0,1 0-1 0 0,-1 0 0 0 0,1 0 0 0 0,-1 0 1 0 0,1 0-1 0 0,0 0 0 0 0,-1 0 0 0 0,1 1 0 0 0,-1-1 1 0 0,1 0-1 0 0,-1 0 0 0 0,1 0 0 0 0,-1 0 1 0 0,1 1-1 0 0,-1-1 0 0 0,1 0 0 0 0,-1 1 0 0 0,1-1 1 0 0,-1 0-1 0 0,0 1 0 0 0,1-1 0 0 0,-1 0 1 0 0,1 2-1 0 0,4 3 43 0 0,-1 0 0 0 0,0 1 0 0 0,6 11 0 0 0,-1-3 18 0 0,23 29 62 0 0,2-2 0 0 0,2-1 0 0 0,1-2 0 0 0,53 42 0 0 0,-28-34-12 0 0,1-2 0 0 0,93 49 1 0 0,-132-79-95 0 0,-15-8-162 0 0,1-1 0 0 0,0 0 1 0 0,18 7-1 0 0,-28-12-373 0 0,3 0 685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0.073"/>
    </inkml:context>
    <inkml:brush xml:id="br0">
      <inkml:brushProperty name="width" value="0.05" units="cm"/>
      <inkml:brushProperty name="height" value="0.05" units="cm"/>
    </inkml:brush>
  </inkml:definitions>
  <inkml:trace contextRef="#ctx0" brushRef="#br0">24 16 444 0 0,'-14'-16'14699'0'0,"12"25"-13964"0"0,0 0 1 0 0,1 0 0 0 0,0 0-1 0 0,0 0 1 0 0,1 0 0 0 0,0 0-1 0 0,1 0 1 0 0,2 11 0 0 0,0 18 351 0 0,5 172 1728 0 0,1 67-961 0 0,-23 106-465 0 0,1-57-889 0 0,21 356-123 0 0,1-226-328 0 0,3-110-26 0 0,-3-142-11 0 0,-1 74-16 0 0,8 193-27 0 0,-4-153-12 0 0,25 656-48 0 0,-16-658 62 0 0,-14-237 31 0 0,17 1200-13 0 0,-36-981 43 0 0,4-19 3 0 0,6-144-20 0 0,4 189 131 0 0,0-218-102 0 0,19 432 221 0 0,6-141 6 0 0,23 486 779 0 0,-45-802-1330 0 0,8 140 1012 0 0,-12-74-4771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2.095"/>
    </inkml:context>
    <inkml:brush xml:id="br0">
      <inkml:brushProperty name="width" value="0.05" units="cm"/>
      <inkml:brushProperty name="height" value="0.05" units="cm"/>
    </inkml:brush>
  </inkml:definitions>
  <inkml:trace contextRef="#ctx0" brushRef="#br0">15 12 888 0 0,'-15'-12'15694'0'0,"192"67"-8426"0"0,99 8-4393 0 0,-262-61-2689 0 0,89 18 825 0 0,68 15 308 0 0,-171-35-1298 0 0,1 0 0 0 0,0 0-1 0 0,0 1 1 0 0,0-1 0 0 0,0 0-1 0 0,0 1 1 0 0,0-1-1 0 0,0 1 1 0 0,-1-1 0 0 0,1 0-1 0 0,0 1 1 0 0,0 0 0 0 0,-1-1-1 0 0,1 1 1 0 0,0-1-1 0 0,-1 1 1 0 0,1 0 0 0 0,0 0-1 0 0,-1-1 1 0 0,1 1 0 0 0,-1 0-1 0 0,1 0 1 0 0,-1 0-1 0 0,1 1 1 0 0,-1-1-8 0 0,0 1 1 0 0,0-1-1 0 0,0 0 1 0 0,0 1-1 0 0,-1-1 0 0 0,1 0 1 0 0,0 1-1 0 0,-1-1 0 0 0,1 0 1 0 0,-1 1-1 0 0,1-1 0 0 0,-1 0 1 0 0,0 0-1 0 0,1 0 1 0 0,-2 2-1 0 0,-5 5 4 0 0,0 1 1 0 0,0-1 0 0 0,-13 11-1 0 0,13-13 17 0 0,-93 78 109 0 0,-116 75-1 0 0,128-96 105 0 0,85-61-242 0 0,-59 43 1072 0 0,-91 49 1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289"/>
    </inkml:context>
    <inkml:brush xml:id="br0">
      <inkml:brushProperty name="width" value="0.05" units="cm"/>
      <inkml:brushProperty name="height" value="0.05" units="cm"/>
    </inkml:brush>
  </inkml:definitions>
  <inkml:trace contextRef="#ctx0" brushRef="#br0">0 188 8 0 0,'1'-1'156'0'0,"0"1"-1"0"0,0-1 1 0 0,0 0-1 0 0,0 1 1 0 0,-1-1-1 0 0,1 1 1 0 0,0-1-1 0 0,0 1 1 0 0,0-1-1 0 0,0 1 1 0 0,1 0-1 0 0,-1 0 1 0 0,0-1-1 0 0,0 1 1 0 0,0 0-1 0 0,0 0 1 0 0,0 0-1 0 0,0 0 1 0 0,0 0-1 0 0,0 0 1 0 0,0 0 0 0 0,0 1-1 0 0,0-1 1 0 0,0 0-1 0 0,0 1 1 0 0,0-1-1 0 0,0 1 1 0 0,0-1-1 0 0,0 1 1 0 0,0-1-1 0 0,0 1 1 0 0,0-1-1 0 0,0 1 1 0 0,0 0-1 0 0,-1 0 1 0 0,2 1-1 0 0,5 4 412 0 0,-1 0 1 0 0,-1 1-1 0 0,8 10 0 0 0,-10-14-391 0 0,34 54 1968 0 0,-3 1 0 0 0,42 97 0 0 0,6 10 1253 0 0,-63-132-2164 0 0,0-1 1 0 0,47 55-1 0 0,-52-71-746 0 0,0 0-1 0 0,2-1 1 0 0,-1-1-1 0 0,2 0 1 0 0,0-1-1 0 0,0-1 1 0 0,28 15-1 0 0,-43-26-419 0 0,0-1-1 0 0,0 1 0 0 0,-1 0 1 0 0,1-1-1 0 0,0 1 1 0 0,0-1-1 0 0,0 0 0 0 0,0 0 1 0 0,0 0-1 0 0,0 0 0 0 0,-1 0 1 0 0,1 0-1 0 0,0 0 0 0 0,0-1 1 0 0,0 1-1 0 0,0-1 1 0 0,0 1-1 0 0,-1-1 0 0 0,1 1 1 0 0,0-1-1 0 0,0 0 0 0 0,-1 0 1 0 0,1 0-1 0 0,-1 0 1 0 0,1 0-1 0 0,-1-1 0 0 0,1 1 1 0 0,-1 0-1 0 0,0-1 0 0 0,1 1 1 0 0,-1-1-1 0 0,0 1 0 0 0,0-1 1 0 0,0 0-1 0 0,1-2 1 0 0,4-8 126 0 0,0 0 0 0 0,-1 0 0 0 0,-1 0 0 0 0,4-14 0 0 0,-4 12-60 0 0,38-126 768 0 0,42-130 85 0 0,-58 196-455 0 0,58-110 0 0 0,-66 154-356 0 0,0 0 1 0 0,3 2-1 0 0,28-33 1 0 0,-30 46-547 0 0,-5 24-2350 0 0,17 42-8208 0 0,-22-35 7716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3.708"/>
    </inkml:context>
    <inkml:brush xml:id="br0">
      <inkml:brushProperty name="width" value="0.05" units="cm"/>
      <inkml:brushProperty name="height" value="0.05" units="cm"/>
    </inkml:brush>
  </inkml:definitions>
  <inkml:trace contextRef="#ctx0" brushRef="#br0">103 1 12 0 0,'-10'11'2341'0'0,"1"0"0"0"0,0 1 0 0 0,1 0 0 0 0,-10 21 0 0 0,10-16-641 0 0,0 1 1 0 0,2 0 0 0 0,-5 21-1 0 0,6-16-387 0 0,1 1-1 0 0,1 0 1 0 0,1 1-1 0 0,1-1 1 0 0,4 48-1 0 0,-1-60-919 0 0,0 1-1 0 0,1-1 0 0 0,0 0 0 0 0,1 0 0 0 0,0 0 0 0 0,10 17 0 0 0,-12-24-301 0 0,1-1 0 0 0,-1 1-1 0 0,1 0 1 0 0,1-1-1 0 0,-1 0 1 0 0,0 0 0 0 0,1 0-1 0 0,0 0 1 0 0,0-1-1 0 0,0 1 1 0 0,1-1 0 0 0,-1 0-1 0 0,1 0 1 0 0,-1-1-1 0 0,1 1 1 0 0,0-1 0 0 0,9 3-1 0 0,-9-5-279 0 0,-1 0-1 0 0,1 0 0 0 0,0 0 1 0 0,-1 0-1 0 0,1 0 1 0 0,-1-1-1 0 0,1 0 1 0 0,-1 0-1 0 0,1 0 1 0 0,-1-1-1 0 0,1 0 0 0 0,-1 1 1 0 0,0-2-1 0 0,7-3 1 0 0,24-19-3200 0 0,-7-1-3650 0 0,-10 3 4041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4.142"/>
    </inkml:context>
    <inkml:brush xml:id="br0">
      <inkml:brushProperty name="width" value="0.05" units="cm"/>
      <inkml:brushProperty name="height" value="0.05" units="cm"/>
    </inkml:brush>
  </inkml:definitions>
  <inkml:trace contextRef="#ctx0" brushRef="#br0">121 42 152 0 0,'-3'-4'524'0'0,"-1"-1"1047"0"0,0 1-1 0 0,0 0 1 0 0,0 0 0 0 0,-1 0-1 0 0,1 0 1 0 0,-1 1-1 0 0,-5-3 1 0 0,8 5-1120 0 0,1 1-1 0 0,-1-1 1 0 0,1 1 0 0 0,-1-1-1 0 0,1 1 1 0 0,-1 0 0 0 0,1 0-1 0 0,-1 0 1 0 0,0 0 0 0 0,1 0-1 0 0,-1 0 1 0 0,1 0 0 0 0,-1 0-1 0 0,1 1 1 0 0,-4 0 0 0 0,-16 12 684 0 0,19-10-924 0 0,-1-1 0 0 0,0 1 0 0 0,1 0 0 0 0,0-1 0 0 0,0 1 0 0 0,0 0 0 0 0,0 1 0 0 0,0-1 0 0 0,1 0 0 0 0,-1 1 0 0 0,1-1 0 0 0,0 0 0 0 0,0 1 0 0 0,0 0 0 0 0,0 4 0 0 0,1-6-150 0 0,0-1 1 0 0,0 1 0 0 0,0 0 0 0 0,0 0 0 0 0,0-1 0 0 0,1 1 0 0 0,-1 0 0 0 0,1-1 0 0 0,-1 1 0 0 0,1 0 0 0 0,0-1-1 0 0,0 1 1 0 0,-1-1 0 0 0,1 1 0 0 0,0-1 0 0 0,0 0 0 0 0,1 1 0 0 0,-1-1 0 0 0,0 0 0 0 0,0 0 0 0 0,1 0-1 0 0,-1 0 1 0 0,0 0 0 0 0,1 0 0 0 0,-1 0 0 0 0,1 0 0 0 0,-1 0 0 0 0,1-1 0 0 0,0 1 0 0 0,-1-1 0 0 0,1 1-1 0 0,0-1 1 0 0,-1 0 0 0 0,4 1 0 0 0,-1-1-42 0 0,0 1 0 0 0,0-1 0 0 0,0 0 0 0 0,0-1-1 0 0,0 1 1 0 0,-1-1 0 0 0,1 1 0 0 0,0-1 0 0 0,0 0 0 0 0,0 0-1 0 0,-1-1 1 0 0,1 1 0 0 0,-1-1 0 0 0,1 0 0 0 0,-1 0 0 0 0,7-5 0 0 0,-9 6-16 0 0,0 0 1 0 0,0 0 0 0 0,1 0 0 0 0,-1 0-1 0 0,0-1 1 0 0,0 1 0 0 0,0-1 0 0 0,0 1 0 0 0,-1 0-1 0 0,1-1 1 0 0,0 0 0 0 0,0 1 0 0 0,-1-1-1 0 0,1 1 1 0 0,-1-1 0 0 0,0 0 0 0 0,1 1 0 0 0,-1-1-1 0 0,0 0 1 0 0,0 1 0 0 0,0-1 0 0 0,0 0-1 0 0,0 1 1 0 0,-1-1 0 0 0,1 0 0 0 0,0 1 0 0 0,-1-1-1 0 0,1 0 1 0 0,-1 1 0 0 0,0-1 0 0 0,1 1 0 0 0,-1-1-1 0 0,0 1 1 0 0,0-1 0 0 0,0 1 0 0 0,0 0-1 0 0,0-1 1 0 0,0 1 0 0 0,-1 0 0 0 0,-1-2 0 0 0,2 2-21 0 0,-1-1 1 0 0,0 1 0 0 0,0 0 0 0 0,1-1 0 0 0,-1 1 0 0 0,0 0 0 0 0,0 0 0 0 0,-1 0 0 0 0,1 0 0 0 0,0 0 0 0 0,0 1 0 0 0,0-1 0 0 0,-1 1 0 0 0,1-1 0 0 0,0 1 0 0 0,0 0 0 0 0,-1 0 0 0 0,1 0 0 0 0,0 0 0 0 0,-3 1 0 0 0,3-1-426 0 0,0 1 0 0 0,0-1 0 0 0,1 1 0 0 0,-1-1 0 0 0,0 1 1 0 0,1 0-1 0 0,-1 0 0 0 0,0 0 0 0 0,1 0 0 0 0,-1 0 0 0 0,1 0 1 0 0,-1 0-1 0 0,1 0 0 0 0,0 0 0 0 0,-2 3 0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240"/>
    </inkml:context>
    <inkml:brush xml:id="br0">
      <inkml:brushProperty name="width" value="0.05" units="cm"/>
      <inkml:brushProperty name="height" value="0.05" units="cm"/>
    </inkml:brush>
  </inkml:definitions>
  <inkml:trace contextRef="#ctx0" brushRef="#br0">1 229 380 0 0,'3'6'4877'0'0,"3"14"-2835"0"0,4 11-1137 0 0,22 50 1824 0 0,13 30-488 0 0,-20-56-312 0 0,1-1 0 0 0,4-1-1 0 0,1-2 1 0 0,41 51 0 0 0,-71-101-1811 0 0,0 0 0 0 0,0 0 0 0 0,-1 0 0 0 0,1 0 0 0 0,0 0 0 0 0,0 0-1 0 0,0 0 1 0 0,1 0 0 0 0,-1 0 0 0 0,0 0 0 0 0,0-1 0 0 0,0 1 0 0 0,1-1 0 0 0,-1 1 0 0 0,0-1 0 0 0,1 1 0 0 0,-1-1-1 0 0,0 1 1 0 0,1-1 0 0 0,2 0 0 0 0,-3 0-27 0 0,0 0 0 0 0,1-1 1 0 0,-1 1-1 0 0,0-1 0 0 0,1 0 0 0 0,-1 1 0 0 0,0-1 0 0 0,0 0 1 0 0,0 1-1 0 0,0-1 0 0 0,0 0 0 0 0,0 0 0 0 0,0 0 1 0 0,0 0-1 0 0,0 0 0 0 0,0 0 0 0 0,1-2 0 0 0,3-6 185 0 0,-1 1 0 0 0,0-1-1 0 0,0-1 1 0 0,4-14 0 0 0,-7 20-244 0 0,18-69 893 0 0,16-113 1 0 0,-23 104-440 0 0,-2 19 209 0 0,-3 0-1 0 0,-2-122 1 0 0,-5 178-1534 0 0,0 0 0 0 0,1-1-1 0 0,0 1 1 0 0,3-14 0 0 0,-4 19 524 0 0,1 0 1 0 0,0 0 0 0 0,-1 1-1 0 0,1-1 1 0 0,0 0 0 0 0,0 0-1 0 0,0 1 1 0 0,0-1 0 0 0,1 0-1 0 0,1-1 1 0 0,-2 2 203 0 0,-1 1 0 0 0,1-1 0 0 0,0 1 0 0 0,0-1 0 0 0,-1 1 0 0 0,1-1 0 0 0,0 1 0 0 0,0 0 0 0 0,0 0 0 0 0,0-1 0 0 0,0 1 0 0 0,-1 0 0 0 0,1 0 0 0 0,0 0 0 0 0,0 0 0 0 0,0 0 0 0 0,0 0 0 0 0,0 0 0 0 0,0 0-1 0 0,0 0 1 0 0,-1 0 0 0 0,1 1 0 0 0,0-1 0 0 0,1 1 0 0 0,5 3-3614 0 0,-1 3 534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8.907"/>
    </inkml:context>
    <inkml:brush xml:id="br0">
      <inkml:brushProperty name="width" value="0.05" units="cm"/>
      <inkml:brushProperty name="height" value="0.05" units="cm"/>
      <inkml:brushProperty name="color" value="#008C3A"/>
    </inkml:brush>
  </inkml:definitions>
  <inkml:trace contextRef="#ctx0" brushRef="#br0">0 20 572 0 0,'1'-2'917'0'0,"4"-16"11037"0"0,0 21-7763 0 0,3 11-4461 0 0,1 7 2324 0 0,11 36 0 0 0,-15-40-2381 0 0,0 0 0 0 0,2-1 0 0 0,0 0 0 0 0,13 24-1 0 0,-19-39-283 0 0,1 1-1 0 0,-1 0 0 0 0,0-1 0 0 0,1 1 0 0 0,-1-1 1 0 0,1 1-1 0 0,-1-1 0 0 0,1 0 0 0 0,0 0 0 0 0,2 2 1 0 0,2-2-1635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7:25.799"/>
    </inkml:context>
    <inkml:brush xml:id="br0">
      <inkml:brushProperty name="width" value="0.05" units="cm"/>
      <inkml:brushProperty name="height" value="0.05" units="cm"/>
    </inkml:brush>
  </inkml:definitions>
  <inkml:trace contextRef="#ctx0" brushRef="#br0">166 75 60 0 0,'-1'-5'558'0'0,"1"1"-1"0"0,-1 0 1 0 0,0 0 0 0 0,0 0 0 0 0,0 0-1 0 0,-1 0 1 0 0,1 0 0 0 0,-1 1-1 0 0,0-1 1 0 0,0 0 0 0 0,0 1-1 0 0,-1 0 1 0 0,-4-7 0 0 0,5 9-297 0 0,1-1 0 0 0,-1 1 0 0 0,0 0 0 0 0,0-1 0 0 0,1 1 0 0 0,-1 0 0 0 0,0 0 0 0 0,0 0 0 0 0,0 1 0 0 0,0-1 0 0 0,0 0 0 0 0,0 1 0 0 0,0-1 0 0 0,0 1 0 0 0,0 0 1 0 0,-1-1-1 0 0,1 1 0 0 0,0 0 0 0 0,0 0 0 0 0,0 1 0 0 0,0-1 0 0 0,0 0 0 0 0,0 1 0 0 0,0-1 0 0 0,0 1 0 0 0,0 0 0 0 0,0 0 0 0 0,-3 1 0 0 0,-1 1 43 0 0,1 0 0 0 0,-1 1 0 0 0,1 0 0 0 0,0 0 0 0 0,0 0 0 0 0,0 1 0 0 0,1 0 1 0 0,0-1-1 0 0,0 2 0 0 0,0-1 0 0 0,0 0 0 0 0,1 1 0 0 0,0-1 0 0 0,0 1 0 0 0,0 0 0 0 0,1 0 0 0 0,0 0 0 0 0,-2 11 0 0 0,3-13-196 0 0,0 0 0 0 0,1 1-1 0 0,0-1 1 0 0,0 0 0 0 0,0 1-1 0 0,0-1 1 0 0,1 0 0 0 0,-1 1 0 0 0,1-1-1 0 0,0 0 1 0 0,0 0 0 0 0,1 0-1 0 0,-1 1 1 0 0,1-2 0 0 0,0 1 0 0 0,0 0-1 0 0,1 0 1 0 0,-1-1 0 0 0,1 1-1 0 0,-1-1 1 0 0,1 1 0 0 0,0-1 0 0 0,0 0-1 0 0,1-1 1 0 0,-1 1 0 0 0,1 0-1 0 0,-1-1 1 0 0,7 4 0 0 0,-4-4-42 0 0,0 1 1 0 0,0-1 0 0 0,0-1-1 0 0,0 1 1 0 0,0-1-1 0 0,0 0 1 0 0,1 0-1 0 0,-1 0 1 0 0,0-1-1 0 0,1 0 1 0 0,-1-1-1 0 0,0 1 1 0 0,1-1-1 0 0,-1 0 1 0 0,0-1 0 0 0,0 1-1 0 0,0-1 1 0 0,0-1-1 0 0,0 1 1 0 0,0-1-1 0 0,-1 0 1 0 0,1 0-1 0 0,7-7 1 0 0,-8 7-9 0 0,0-1 0 0 0,-1 0 1 0 0,0 1-1 0 0,0-2 0 0 0,0 1 0 0 0,0 0 1 0 0,-1-1-1 0 0,0 0 0 0 0,0 0 0 0 0,0 0 1 0 0,0 0-1 0 0,-1 0 0 0 0,0 0 0 0 0,0-1 1 0 0,0 1-1 0 0,-1-1 0 0 0,0 0 0 0 0,0 1 1 0 0,0-1-1 0 0,-1 0 0 0 0,1 1 0 0 0,-1-1 1 0 0,-1 0-1 0 0,1 0 0 0 0,-1 1 0 0 0,-2-9 1 0 0,2 11-29 0 0,0 0 0 0 0,0 0 0 0 0,0 0 1 0 0,-1 0-1 0 0,1 0 0 0 0,-1 0 0 0 0,0 1 1 0 0,1-1-1 0 0,-1 1 0 0 0,0-1 1 0 0,-1 1-1 0 0,1 0 0 0 0,0 0 0 0 0,-1 0 1 0 0,1 0-1 0 0,-1 0 0 0 0,1 0 0 0 0,-1 1 1 0 0,0-1-1 0 0,0 1 0 0 0,0 0 1 0 0,0 0-1 0 0,0 0 0 0 0,0 0 0 0 0,0 0 1 0 0,0 1-1 0 0,0-1 0 0 0,-7 1 0 0 0,2 0-604 0 0,-1 0-1 0 0,0 1 1 0 0,-15 3-1 0 0,-23 9-7528 0 0,29-8 5019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048"/>
    </inkml:context>
    <inkml:brush xml:id="br0">
      <inkml:brushProperty name="width" value="0.05" units="cm"/>
      <inkml:brushProperty name="height" value="0.05" units="cm"/>
    </inkml:brush>
  </inkml:definitions>
  <inkml:trace contextRef="#ctx0" brushRef="#br0">0 0 480 0 0,'0'0'8371'0'0,"2"2"-7220"0"0,3 0-659 0 0,0 1 0 0 0,-1-1 1 0 0,1 0-1 0 0,0-1 1 0 0,0 1-1 0 0,0-1 1 0 0,0 0-1 0 0,10 1 1 0 0,48-1 1763 0 0,-31-1-1122 0 0,375-6 4970 0 0,-360 3-5258 0 0,-30 1-351 0 0,0 0 0 0 0,0 2 0 0 0,32 3 0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3.895"/>
    </inkml:context>
    <inkml:brush xml:id="br0">
      <inkml:brushProperty name="width" value="0.05" units="cm"/>
      <inkml:brushProperty name="height" value="0.05" units="cm"/>
    </inkml:brush>
  </inkml:definitions>
  <inkml:trace contextRef="#ctx0" brushRef="#br0">0 193 224 0 0,'0'-1'160'0'0,"0"0"1"0"0,0 1-1 0 0,0-1 1 0 0,0 0-1 0 0,0 1 1 0 0,1-1-1 0 0,-1 0 0 0 0,0 1 1 0 0,0-1-1 0 0,0 0 1 0 0,1 1-1 0 0,-1-1 1 0 0,0 0-1 0 0,0 1 0 0 0,1-1 1 0 0,-1 1-1 0 0,1-1 1 0 0,-1 0-1 0 0,1 1 1 0 0,-1-1-1 0 0,1 1 0 0 0,-1 0 1 0 0,1-1-1 0 0,-1 1 1 0 0,1-1-1 0 0,-1 1 1 0 0,1 0-1 0 0,0-1 0 0 0,-1 1 1 0 0,1 0-1 0 0,0-1 1 0 0,1 2 68 0 0,-1-1 1 0 0,1 0-1 0 0,-1 0 0 0 0,0 1 1 0 0,1-1-1 0 0,-1 1 0 0 0,1 0 1 0 0,-1-1-1 0 0,0 1 1 0 0,0 0-1 0 0,0 0 0 0 0,1 0 1 0 0,1 1-1 0 0,4 6 625 0 0,1 0 0 0 0,11 16 0 0 0,10 22 741 0 0,-2 1-1 0 0,-3 2 1 0 0,23 60-1 0 0,-10-22-128 0 0,-20-44-745 0 0,-11-27-106 0 0,0 0 0 0 0,1 0 0 0 0,17 25 0 0 0,-24-40-552 0 0,0-1-1 0 0,0 1 1 0 0,1-1-1 0 0,-1 1 1 0 0,1-1-1 0 0,-1 0 1 0 0,0 1-1 0 0,1-1 1 0 0,-1 1 0 0 0,1-1-1 0 0,-1 0 1 0 0,1 1-1 0 0,-1-1 1 0 0,1 0-1 0 0,-1 0 1 0 0,1 1-1 0 0,0-1 1 0 0,-1 0 0 0 0,1 0-1 0 0,-1 0 1 0 0,1 0-1 0 0,0 0 1 0 0,-1 0-1 0 0,1 0 1 0 0,-1 0-1 0 0,1 0 1 0 0,-1 0 0 0 0,1 0-1 0 0,0 0 1 0 0,-1 0-1 0 0,1 0 1 0 0,-1-1-1 0 0,1 1 1 0 0,-1 0-1 0 0,1 0 1 0 0,0-1 0 0 0,-1 1-1 0 0,1 0 1 0 0,-1-1-1 0 0,0 1 1 0 0,1 0-1 0 0,-1-1 1 0 0,1 1-1 0 0,-1-1 1 0 0,0 1 0 0 0,1-1-1 0 0,-1 1 1 0 0,0-1-1 0 0,1 1 1 0 0,-1-1-1 0 0,0 1 1 0 0,1-2-1 0 0,15-31 1434 0 0,18-72 437 0 0,-4-1 1 0 0,24-174-1 0 0,-34 130-1933 0 0,-16 133-39 0 0,-4 17-250 0 0,1 1-598 0 0,0 1 673 0 0,0-1 0 0 0,-1 1-1 0 0,1 0 1 0 0,0 0-1 0 0,-1-1 1 0 0,1 1-1 0 0,-1 0 1 0 0,1 0-1 0 0,-1 0 1 0 0,0 2-1 0 0,1 0-367 0 0,10 59-9311 0 0,-9-39 6684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453"/>
    </inkml:context>
    <inkml:brush xml:id="br0">
      <inkml:brushProperty name="width" value="0.05" units="cm"/>
      <inkml:brushProperty name="height" value="0.05" units="cm"/>
    </inkml:brush>
  </inkml:definitions>
  <inkml:trace contextRef="#ctx0" brushRef="#br0">204 31 668 0 0,'0'-1'398'0'0,"0"-1"-1"0"0,-1 1 0 0 0,1 0 1 0 0,0 0-1 0 0,0-1 1 0 0,-1 1-1 0 0,1 0 1 0 0,-1-1-1 0 0,1 1 1 0 0,-1 0-1 0 0,1 0 0 0 0,-1 0 1 0 0,0 0-1 0 0,1-1 1 0 0,-1 1-1 0 0,0 0 1 0 0,0 0-1 0 0,0 0 1 0 0,0 1-1 0 0,0-1 0 0 0,0 0 1 0 0,0 0-1 0 0,0 0 1 0 0,-2 0-1 0 0,0 0 1 0 0,1 1 0 0 0,0-1 0 0 0,-1 1-1 0 0,1 0 1 0 0,0 0 0 0 0,-1 0 0 0 0,1 0 0 0 0,0 0-1 0 0,0 1 1 0 0,-1-1 0 0 0,1 1 0 0 0,-5 1 0 0 0,-3 2 391 0 0,0 1 1 0 0,0 0 0 0 0,0 0-1 0 0,-15 12 1 0 0,18-11-407 0 0,0-1 0 0 0,0 1 0 0 0,0 1 0 0 0,1-1 0 0 0,0 1 0 0 0,0 0 0 0 0,1 0 0 0 0,0 1 0 0 0,0 0 0 0 0,0 0 0 0 0,1 0 0 0 0,1 0 1 0 0,-1 1-1 0 0,-3 16 0 0 0,6-22-309 0 0,1-1 0 0 0,0 1 1 0 0,0-1-1 0 0,0 1 0 0 0,0 0 1 0 0,0-1-1 0 0,1 1 1 0 0,-1-1-1 0 0,1 1 0 0 0,0-1 1 0 0,-1 1-1 0 0,1-1 0 0 0,0 0 1 0 0,0 1-1 0 0,1-1 0 0 0,-1 0 1 0 0,0 0-1 0 0,1 0 0 0 0,0 0 1 0 0,-1 0-1 0 0,1 0 1 0 0,0 0-1 0 0,0 0 0 0 0,0-1 1 0 0,0 1-1 0 0,0-1 0 0 0,0 1 1 0 0,0-1-1 0 0,1 0 0 0 0,-1 0 1 0 0,0 0-1 0 0,4 1 0 0 0,2 1 45 0 0,1-1-1 0 0,-1 0 1 0 0,0 0-1 0 0,1 0 1 0 0,0-1-1 0 0,-1 0 0 0 0,1-1 1 0 0,11-1-1 0 0,3-1 164 0 0,-1-2 0 0 0,42-11 0 0 0,-22-4-4909 0 0,-26 18-5163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4.880"/>
    </inkml:context>
    <inkml:brush xml:id="br0">
      <inkml:brushProperty name="width" value="0.05" units="cm"/>
      <inkml:brushProperty name="height" value="0.05" units="cm"/>
    </inkml:brush>
  </inkml:definitions>
  <inkml:trace contextRef="#ctx0" brushRef="#br0">189 26 656 0 0,'-1'-1'387'0'0,"1"-1"1"0"0,-1 0-1 0 0,0 1 0 0 0,0-1 0 0 0,0 1 1 0 0,0 0-1 0 0,0-1 0 0 0,-1 1 0 0 0,1 0 1 0 0,0 0-1 0 0,-1-1 0 0 0,1 1 0 0 0,-1 0 1 0 0,1 0-1 0 0,-1 1 0 0 0,1-1 0 0 0,-1 0 1 0 0,0 0-1 0 0,-2 0 0 0 0,1 0 125 0 0,-1 1 0 0 0,1-1 0 0 0,-1 1 0 0 0,1 0 0 0 0,-1 0 0 0 0,1 1 0 0 0,-1-1 0 0 0,1 1 0 0 0,-6 1 0 0 0,0 1 270 0 0,0 0 1 0 0,1 0-1 0 0,-1 1 1 0 0,1 1-1 0 0,0-1 0 0 0,-14 11 1 0 0,18-11-442 0 0,0 0 1 0 0,-1 0-1 0 0,1 0 0 0 0,1 0 1 0 0,-1 1-1 0 0,1-1 1 0 0,0 1-1 0 0,0 0 0 0 0,0 0 1 0 0,0 0-1 0 0,1 1 1 0 0,-2 5-1 0 0,3-9-220 0 0,1 1 0 0 0,-1-1-1 0 0,1 1 1 0 0,0-1 0 0 0,0 1 0 0 0,0 0-1 0 0,0-1 1 0 0,0 1 0 0 0,1-1 0 0 0,-1 1 0 0 0,1-1-1 0 0,-1 1 1 0 0,1-1 0 0 0,0 0 0 0 0,0 1-1 0 0,0-1 1 0 0,0 0 0 0 0,1 0 0 0 0,-1 1-1 0 0,0-1 1 0 0,1 0 0 0 0,0 0 0 0 0,-1-1 0 0 0,1 1-1 0 0,0 0 1 0 0,0 0 0 0 0,0-1 0 0 0,0 1-1 0 0,3 0 1 0 0,8 5 121 0 0,0 0 0 0 0,0-1-1 0 0,1-1 1 0 0,0 0 0 0 0,0-1-1 0 0,0-1 1 0 0,1 0 0 0 0,22 2 0 0 0,-5-3 309 0 0,1-2 0 0 0,58-6 1 0 0,-75 4-453 0 0,7-1-1025 0 0,-8 4-7132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8:06.601"/>
    </inkml:context>
    <inkml:brush xml:id="br0">
      <inkml:brushProperty name="width" value="0.05" units="cm"/>
      <inkml:brushProperty name="height" value="0.05" units="cm"/>
    </inkml:brush>
  </inkml:definitions>
  <inkml:trace contextRef="#ctx0" brushRef="#br0">9 78 120 0 0,'-8'-10'14320'0'0,"8"9"-13886"0"0,13-7 4718 0 0,35-1-4400 0 0,-39 8 860 0 0,218-42 6785 0 0,-219 40-8323 0 0,3 0 19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2.852"/>
    </inkml:context>
    <inkml:brush xml:id="br0">
      <inkml:brushProperty name="width" value="0.05" units="cm"/>
      <inkml:brushProperty name="height" value="0.05" units="cm"/>
    </inkml:brush>
  </inkml:definitions>
  <inkml:trace contextRef="#ctx0" brushRef="#br0">0 328 52 0 0,'1'-5'8159'0'0,"6"20"-6800"0"0,0-1-1 0 0,0 1 0 0 0,6 25 0 0 0,7 14 202 0 0,37 73 1745 0 0,-45-105-2480 0 0,0-1-1 0 0,1-1 1 0 0,28 33-1 0 0,-39-51-711 0 0,-1 0-1 0 0,0-1 1 0 0,1 1-1 0 0,-1-1 1 0 0,1 1-1 0 0,0-1 0 0 0,-1 0 1 0 0,1 0-1 0 0,0 0 1 0 0,0 0-1 0 0,0 0 1 0 0,0 0-1 0 0,0 0 1 0 0,0-1-1 0 0,0 1 0 0 0,4 0 1 0 0,-5-1-6 0 0,1 0-1 0 0,0 0 1 0 0,-1-1-1 0 0,0 1 1 0 0,1-1 0 0 0,-1 1-1 0 0,1-1 1 0 0,-1 1 0 0 0,0-1-1 0 0,1 0 1 0 0,-1 0-1 0 0,0 1 1 0 0,1-1 0 0 0,-1 0-1 0 0,0 0 1 0 0,0 0 0 0 0,0-1-1 0 0,1 0 1 0 0,3-6 248 0 0,1 0 0 0 0,-2-1 1 0 0,1 1-1 0 0,-1-1 0 0 0,5-15 1 0 0,-8 20-390 0 0,12-37 519 0 0,-1 1-1 0 0,-3-1 1 0 0,-1-1-1 0 0,-2 0 1 0 0,0-54-1 0 0,-5 43 134 0 0,-13-96 0 0 0,-2 31-178 0 0,13 102-605 0 0,3 14-1589 0 0,7 22-3821 0 0,0 2 2011 0 0,5 4 0 0 0,2 2 513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3.534"/>
    </inkml:context>
    <inkml:brush xml:id="br0">
      <inkml:brushProperty name="width" value="0.05" units="cm"/>
      <inkml:brushProperty name="height" value="0.05" units="cm"/>
    </inkml:brush>
  </inkml:definitions>
  <inkml:trace contextRef="#ctx0" brushRef="#br0">117 42 88 0 0,'-9'-25'4716'0'0,"9"24"-4309"0"0,0 0 1 0 0,0 0-1 0 0,-1 0 1 0 0,1 0 0 0 0,-1 0-1 0 0,1 0 1 0 0,-1 0 0 0 0,1 1-1 0 0,-1-1 1 0 0,0 0-1 0 0,1 0 1 0 0,-1 1 0 0 0,0-1-1 0 0,1 0 1 0 0,-1 1-1 0 0,0-1 1 0 0,0 1 0 0 0,0-1-1 0 0,0 1 1 0 0,0-1-1 0 0,1 1 1 0 0,-3-1 0 0 0,2 1-277 0 0,0 1 1 0 0,0-1 0 0 0,0 1 0 0 0,0-1-1 0 0,0 1 1 0 0,0-1 0 0 0,0 1 0 0 0,0 0 0 0 0,0-1-1 0 0,0 1 1 0 0,1 0 0 0 0,-1 0 0 0 0,0-1-1 0 0,0 1 1 0 0,1 0 0 0 0,-2 2 0 0 0,-13 20 1233 0 0,10-15-874 0 0,-2 4 59 0 0,-1 1 1 0 0,1 0-1 0 0,1 0 0 0 0,1 0 1 0 0,0 0-1 0 0,0 1 0 0 0,1 0 1 0 0,-3 20-1 0 0,7-30-461 0 0,-1 0-1 0 0,1 0 1 0 0,0 0 0 0 0,0 1-1 0 0,0-1 1 0 0,0 0 0 0 0,1 0-1 0 0,-1 0 1 0 0,1 0 0 0 0,0 1-1 0 0,1-1 1 0 0,-1 0 0 0 0,1-1-1 0 0,-1 1 1 0 0,1 0 0 0 0,0 0-1 0 0,1-1 1 0 0,-1 1 0 0 0,1-1 0 0 0,-1 0-1 0 0,1 0 1 0 0,0 0 0 0 0,0 0-1 0 0,0 0 1 0 0,1-1 0 0 0,-1 1-1 0 0,1-1 1 0 0,-1 0 0 0 0,1 0-1 0 0,0 0 1 0 0,0 0 0 0 0,7 1-1 0 0,-4-1-9 0 0,-1-1-1 0 0,1 0 1 0 0,-1 0 0 0 0,1 0-1 0 0,-1-1 1 0 0,1 0-1 0 0,0-1 1 0 0,-1 1-1 0 0,1-1 1 0 0,-1 0-1 0 0,1-1 1 0 0,9-3-1 0 0,28-15-1003 0 0,-7-7-4290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428"/>
    </inkml:context>
    <inkml:brush xml:id="br0">
      <inkml:brushProperty name="width" value="0.05" units="cm"/>
      <inkml:brushProperty name="height" value="0.05" units="cm"/>
    </inkml:brush>
  </inkml:definitions>
  <inkml:trace contextRef="#ctx0" brushRef="#br0">32 10 372 0 0,'-7'-9'14127'0'0,"1"32"-12584"0"0,1 0 0 0 0,0 0-1 0 0,0 32 1 0 0,3-40-1037 0 0,1-9-338 0 0,1 0-1 0 0,-1 1 1 0 0,1-1-1 0 0,1 0 1 0 0,-1 0-1 0 0,1 1 1 0 0,0-1 0 0 0,1 0-1 0 0,-1 0 1 0 0,1 0-1 0 0,5 10 1 0 0,-5-13-111 0 0,0 0 0 0 0,0 0-1 0 0,0 0 1 0 0,1 0 0 0 0,-1 0 0 0 0,1-1 0 0 0,0 1 0 0 0,0-1 0 0 0,0 0-1 0 0,0 0 1 0 0,0 0 0 0 0,0 0 0 0 0,1 0 0 0 0,-1-1 0 0 0,0 1 0 0 0,1-1-1 0 0,-1 0 1 0 0,1 0 0 0 0,0-1 0 0 0,6 2 0 0 0,4-1 120 0 0,1 0 0 0 0,-1-1 0 0 0,17-1 0 0 0,-25 0-416 0 0,1 0-1 0 0,0 0 0 0 0,-1-1 1 0 0,0 0-1 0 0,1 0 0 0 0,-1 0 1 0 0,0-1-1 0 0,11-6 0 0 0,-12 5-1018 0 0,4-3-4983 0 0,-7 4 3794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8.786"/>
    </inkml:context>
    <inkml:brush xml:id="br0">
      <inkml:brushProperty name="width" value="0.05" units="cm"/>
      <inkml:brushProperty name="height" value="0.05" units="cm"/>
    </inkml:brush>
  </inkml:definitions>
  <inkml:trace contextRef="#ctx0" brushRef="#br0">24 41 404 0 0,'-23'-11'16802'0'0,"37"7"-14245"0"0,2 1-1157 0 0,22-5 1086 0 0,-13 1-4100 0 0,-13 0-2078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9.239"/>
    </inkml:context>
    <inkml:brush xml:id="br0">
      <inkml:brushProperty name="width" value="0.05" units="cm"/>
      <inkml:brushProperty name="height" value="0.05" units="cm"/>
      <inkml:brushProperty name="color" value="#008C3A"/>
    </inkml:brush>
  </inkml:definitions>
  <inkml:trace contextRef="#ctx0" brushRef="#br0">22 96 376 0 0,'-2'-1'425'0'0,"1"-1"0"0"0,-1 1 0 0 0,1 0-1 0 0,-1 0 1 0 0,1-1 0 0 0,-1 1 0 0 0,1-1 0 0 0,0 1 0 0 0,0-1-1 0 0,0 1 1 0 0,0-1 0 0 0,0 0 0 0 0,0 0 0 0 0,0 1 0 0 0,1-1-1 0 0,-1 0 1 0 0,0 0 0 0 0,1 0 0 0 0,0 0 0 0 0,-1-3 0 0 0,2 3-124 0 0,-1 0 1 0 0,1 1-1 0 0,0-1 1 0 0,0 0 0 0 0,0 0-1 0 0,1 0 1 0 0,-1 1 0 0 0,0-1-1 0 0,0 1 1 0 0,1-1-1 0 0,-1 1 1 0 0,1-1 0 0 0,0 1-1 0 0,-1 0 1 0 0,1 0-1 0 0,0 0 1 0 0,0 0 0 0 0,0 0-1 0 0,-1 0 1 0 0,4 0-1 0 0,9-5 306 0 0,1 1 0 0 0,0 0 0 0 0,0 1-1 0 0,1 1 1 0 0,-1 1 0 0 0,1 0 0 0 0,-1 1-1 0 0,1 0 1 0 0,0 2 0 0 0,0 0 0 0 0,-1 0-1 0 0,20 5 1 0 0,-3 1 69 0 0,1 2 0 0 0,-1 1 1 0 0,0 1-1 0 0,48 25 0 0 0,-69-30-393 0 0,0 0 1 0 0,0 1-1 0 0,-1 0 1 0 0,0 1 0 0 0,-1 0-1 0 0,0 0 1 0 0,0 1-1 0 0,13 17 1 0 0,-20-23-220 0 0,1 0 0 0 0,-1 0 0 0 0,-1 0 0 0 0,1 0 0 0 0,0 0 0 0 0,-1 0 0 0 0,0 1 0 0 0,0-1 0 0 0,0 1 0 0 0,0-1 1 0 0,0 1-1 0 0,-1-1 0 0 0,1 1 0 0 0,-1 0 0 0 0,0-1 0 0 0,0 1 0 0 0,0-1 0 0 0,-1 1 0 0 0,1 0 0 0 0,-1-1 0 0 0,0 1 0 0 0,0-1 0 0 0,0 1 0 0 0,-1-1 1 0 0,1 0-1 0 0,-1 0 0 0 0,1 1 0 0 0,-1-1 0 0 0,0 0 0 0 0,-1 0 0 0 0,1-1 0 0 0,0 1 0 0 0,-1 0 0 0 0,-2 2 0 0 0,-7 4-45 0 0,0 0-1 0 0,0 0 1 0 0,-1-1-1 0 0,0-1 1 0 0,0 0 0 0 0,-1-1-1 0 0,0 0 1 0 0,0-1-1 0 0,-28 6 1 0 0,12-5-656 0 0,-1-1-1 0 0,1-2 1 0 0,-60-1 0 0 0,83-2-72 0 0,-27-1-238 0 0,32 0 331 0 0,0 1-1 0 0,0 0 0 0 0,1 0 1 0 0,-1-1-1 0 0,0 1 0 0 0,0-1 1 0 0,0 1-1 0 0,1-1 0 0 0,-1 0 1 0 0,0 1-1 0 0,1-1 0 0 0,-4-2 0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29.111"/>
    </inkml:context>
    <inkml:brush xml:id="br0">
      <inkml:brushProperty name="width" value="0.05" units="cm"/>
      <inkml:brushProperty name="height" value="0.05" units="cm"/>
    </inkml:brush>
  </inkml:definitions>
  <inkml:trace contextRef="#ctx0" brushRef="#br0">28 68 340 0 0,'-5'-2'597'0'0,"-10"-4"3027"0"0,8-4 4588 0 0,25-5-2701 0 0,-3 8-2833 0 0,1 1-1 0 0,21-6 1 0 0,-5 6-1684 0 0,-11 3-4023 0 0,1 3-4535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034"/>
    </inkml:context>
    <inkml:brush xml:id="br0">
      <inkml:brushProperty name="width" value="0.05" units="cm"/>
      <inkml:brushProperty name="height" value="0.05" units="cm"/>
    </inkml:brush>
  </inkml:definitions>
  <inkml:trace contextRef="#ctx0" brushRef="#br0">28 15 84 0 0,'-11'-14'8471'0'0,"12"37"-188"0"0,1-10-9302 0 0,5 168 5898 0 0,-20 90-2197 0 0,1-58-1158 0 0,10-174-1121 0 0,2 0 0 0 0,2-1 0 0 0,9 55 0 0 0,-3-82-2323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0.665"/>
    </inkml:context>
    <inkml:brush xml:id="br0">
      <inkml:brushProperty name="width" value="0.05" units="cm"/>
      <inkml:brushProperty name="height" value="0.05" units="cm"/>
    </inkml:brush>
  </inkml:definitions>
  <inkml:trace contextRef="#ctx0" brushRef="#br0">153 33 772 0 0,'-1'-2'485'0'0,"0"0"0"0"0,0 0-1 0 0,0 0 1 0 0,0 1 0 0 0,0-1-1 0 0,0 1 1 0 0,0-1 0 0 0,0 0 0 0 0,-1 1-1 0 0,1 0 1 0 0,0-1 0 0 0,-1 1 0 0 0,0 0-1 0 0,1 0 1 0 0,-1 0 0 0 0,0 0 0 0 0,1 0-1 0 0,-1 0 1 0 0,0 0 0 0 0,-2 0-1 0 0,0 0 64 0 0,0 0 0 0 0,0 1 0 0 0,0-1 0 0 0,0 1 0 0 0,0 0-1 0 0,0 0 1 0 0,0 0 0 0 0,0 1 0 0 0,-7 1 0 0 0,7-2-251 0 0,-1 1 0 0 0,1 1 1 0 0,0-1-1 0 0,0 0 0 0 0,0 1 1 0 0,0 0-1 0 0,0 0 0 0 0,0 0 0 0 0,0 1 1 0 0,1-1-1 0 0,-1 1 0 0 0,1 0 1 0 0,-1 0-1 0 0,1 0 0 0 0,0 0 1 0 0,0 0-1 0 0,1 1 0 0 0,-1-1 1 0 0,-2 5-1 0 0,5-6-210 0 0,0 0-1 0 0,0 0 1 0 0,-1 0 0 0 0,1 0 0 0 0,0 0-1 0 0,1 0 1 0 0,-1 0 0 0 0,0 0 0 0 0,0 0-1 0 0,1 0 1 0 0,0 0 0 0 0,-1 0-1 0 0,1 0 1 0 0,0 0 0 0 0,0 0 0 0 0,0 0-1 0 0,1 2 1 0 0,26 32 504 0 0,-17-23-295 0 0,8 13 138 0 0,21 38-1 0 0,-40-63-424 0 0,0 0-1 0 0,1 1 1 0 0,-1-1 0 0 0,0 0-1 0 0,0 0 1 0 0,0 0 0 0 0,0 0-1 0 0,0 0 1 0 0,0 0 0 0 0,0 0-1 0 0,0 0 1 0 0,0 0-1 0 0,0 0 1 0 0,-1 0 0 0 0,1 0-1 0 0,0 0 1 0 0,-1 0 0 0 0,1 0-1 0 0,-1 0 1 0 0,1 0 0 0 0,-1 0-1 0 0,0 0 1 0 0,1 0 0 0 0,-1-1-1 0 0,0 1 1 0 0,1 0 0 0 0,-1 0-1 0 0,0-1 1 0 0,0 1 0 0 0,0 0-1 0 0,0-1 1 0 0,0 1-1 0 0,0-1 1 0 0,0 1 0 0 0,0-1-1 0 0,-1 1 1 0 0,-2 1-168 0 0,-1-1 1 0 0,1 0-1 0 0,-1 1 0 0 0,1-2 0 0 0,-1 1 1 0 0,1 0-1 0 0,-1-1 0 0 0,-8 0 1 0 0,10 0-447 0 0,1 0-55 0 0,-7 1-1189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390"/>
    </inkml:context>
    <inkml:brush xml:id="br0">
      <inkml:brushProperty name="width" value="0.05" units="cm"/>
      <inkml:brushProperty name="height" value="0.05" units="cm"/>
    </inkml:brush>
  </inkml:definitions>
  <inkml:trace contextRef="#ctx0" brushRef="#br0">50 166 264 0 0,'-11'8'19809'0'0,"8"-10"-19431"0"0,1-1 1 0 0,1 0 0 0 0,-1 0 0 0 0,0 0 0 0 0,1 0 0 0 0,-1 0 0 0 0,1 0 0 0 0,0 0 0 0 0,0-1 0 0 0,0 1 0 0 0,0 0 0 0 0,1-1 0 0 0,-1 1 0 0 0,1-1 0 0 0,0 1 0 0 0,0-7 0 0 0,1-7 701 0 0,6-34 0 0 0,-6 47-932 0 0,-1 0 1 0 0,1 0-1 0 0,0 1 0 0 0,0-1 1 0 0,1 1-1 0 0,-1-1 1 0 0,1 1-1 0 0,4-7 1 0 0,-6 9-126 0 0,1 1 0 0 0,-1-1 0 0 0,1 1 0 0 0,-1-1 0 0 0,1 1 0 0 0,0-1 1 0 0,-1 1-1 0 0,1-1 0 0 0,-1 1 0 0 0,1 0 0 0 0,0-1 0 0 0,-1 1 0 0 0,1 0 0 0 0,0 0 0 0 0,0-1 1 0 0,-1 1-1 0 0,1 0 0 0 0,0 0 0 0 0,0 0 0 0 0,0 0 0 0 0,1 0-9 0 0,-1 1 1 0 0,1-1-1 0 0,-1 1 0 0 0,1-1 0 0 0,-1 1 0 0 0,1 0 0 0 0,-1-1 1 0 0,0 1-1 0 0,1 0 0 0 0,-1 0 0 0 0,0 0 0 0 0,0 0 1 0 0,2 1-1 0 0,10 12 97 0 0,-1 0 1 0 0,-1 1 0 0 0,19 29-1 0 0,13 19 126 0 0,5-1 175 0 0,-48-62-408 0 0,0 0 1 0 0,0 0-1 0 0,0 0 1 0 0,0 1-1 0 0,1-1 1 0 0,-1 0-1 0 0,0 0 1 0 0,0 0-1 0 0,0 0 1 0 0,1 0 0 0 0,-1 0-1 0 0,0 1 1 0 0,0-1-1 0 0,1 0 1 0 0,-1 0-1 0 0,0 0 1 0 0,0 0-1 0 0,1 0 1 0 0,-1 0-1 0 0,0 0 1 0 0,0 0 0 0 0,1 0-1 0 0,-1 0 1 0 0,0 0-1 0 0,0 0 1 0 0,0 0-1 0 0,1 0 1 0 0,-1-1-1 0 0,0 1 1 0 0,0 0-1 0 0,1 0 1 0 0,-1 0 0 0 0,0 0-1 0 0,0 0 1 0 0,0 0-1 0 0,1-1 1 0 0,-1 1-1 0 0,0 0 1 0 0,0 0-1 0 0,0 0 1 0 0,0 0-1 0 0,1-1 1 0 0,-1 1 0 0 0,0 0-1 0 0,0 0 1 0 0,0 0-1 0 0,0-1 1 0 0,4-7 19 0 0,-4 7-32 0 0,-13-15-165 0 0,0 9 20 0 0,0 1-1 0 0,0 0 1 0 0,0 1 0 0 0,-1 0 0 0 0,0 1 0 0 0,1 0-1 0 0,-1 1 1 0 0,-1 1 0 0 0,1 1 0 0 0,-24-1-1 0 0,35 2 111 0 0,-2 0-243 0 0,0 0 0 0 0,0 0 0 0 0,0 0 0 0 0,0 0 0 0 0,1 1 0 0 0,-1 0 0 0 0,0 0 0 0 0,0 0 0 0 0,1 1 0 0 0,-6 1 0 0 0,10 2-2082 0 0,24-1-7223 0 0,-13-4 7015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1.737"/>
    </inkml:context>
    <inkml:brush xml:id="br0">
      <inkml:brushProperty name="width" value="0.05" units="cm"/>
      <inkml:brushProperty name="height" value="0.05" units="cm"/>
    </inkml:brush>
  </inkml:definitions>
  <inkml:trace contextRef="#ctx0" brushRef="#br0">11 0 504 0 0,'0'0'10834'0'0,"-1"4"-9631"0"0,-8 80 5387 0 0,9-71-5968 0 0,0 1 0 0 0,0 0 0 0 0,1-1 1 0 0,5 22-1 0 0,-6-34-1010 0 0,1 0 0 0 0,-1 0 0 0 0,0 0 0 0 0,1 0 0 0 0,0 0 0 0 0,-1 0 0 0 0,1 0 0 0 0,-1 0 0 0 0,1 0 0 0 0,0-1 0 0 0,0 1 0 0 0,-1 0 0 0 0,1-1 0 0 0,0 1 0 0 0,0 0 0 0 0,0-1 0 0 0,0 1 0 0 0,0-1 0 0 0,0 1 0 0 0,0-1 0 0 0,0 0 0 0 0,0 1 0 0 0,0-1 0 0 0,0 0 0 0 0,0 0 0 0 0,1 0 0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093"/>
    </inkml:context>
    <inkml:brush xml:id="br0">
      <inkml:brushProperty name="width" value="0.05" units="cm"/>
      <inkml:brushProperty name="height" value="0.05" units="cm"/>
    </inkml:brush>
  </inkml:definitions>
  <inkml:trace contextRef="#ctx0" brushRef="#br0">26 73 172 0 0,'-2'-1'240'0'0,"-14"-8"3103"0"0,16 8-2951 0 0,-1 1 0 0 0,1-1 0 0 0,-1 1-1 0 0,1-1 1 0 0,-1 1 0 0 0,1-1 0 0 0,-1 0-1 0 0,1 1 1 0 0,-1-1 0 0 0,1 1-1 0 0,-1-1 1 0 0,1 0 0 0 0,0 1 0 0 0,0-1-1 0 0,-1 0 1 0 0,1 0 0 0 0,0 1 0 0 0,0-3 1642 0 0,26-13 3735 0 0,-12 11-4284 0 0,1 1 0 0 0,0 0 0 0 0,0 1 0 0 0,0 1 0 0 0,26 0 1 0 0,-40 2-1448 0 0,2-1-372 0 0,-3 1 480 0 0,7-2-294 0 0,16-4-10027 0 0,-15 2 7252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2.748"/>
    </inkml:context>
    <inkml:brush xml:id="br0">
      <inkml:brushProperty name="width" value="0.05" units="cm"/>
      <inkml:brushProperty name="height" value="0.05" units="cm"/>
    </inkml:brush>
  </inkml:definitions>
  <inkml:trace contextRef="#ctx0" brushRef="#br0">16 0 320 0 0,'-16'7'15089'0'0,"26"-5"-13571"0"0,-1 0-1 0 0,1-1 1 0 0,0 0 0 0 0,0 0 0 0 0,17-2-1 0 0,27-3-697 0 0,-37 2-2221 0 0,-9 1-358 0 0,1 0-1237 0 0,-2 2-2502 0 0,-2 0 3150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168"/>
    </inkml:context>
    <inkml:brush xml:id="br0">
      <inkml:brushProperty name="width" value="0.05" units="cm"/>
      <inkml:brushProperty name="height" value="0.05" units="cm"/>
    </inkml:brush>
  </inkml:definitions>
  <inkml:trace contextRef="#ctx0" brushRef="#br0">7 1 804 0 0,'-5'4'4548'0'0,"5"-4"-4223"0"0,0 0 0 0 0,0 1 0 0 0,-1-1-1 0 0,1 1 1 0 0,0-1 0 0 0,0 0 0 0 0,0 1 0 0 0,0-1 0 0 0,0 1-1 0 0,0-1 1 0 0,0 1 0 0 0,0-1 0 0 0,0 0 0 0 0,0 1 0 0 0,0-1 0 0 0,0 1-1 0 0,0-1 1 0 0,0 1 0 0 0,1 0 0 0 0,0-1 130 0 0,-1 1-1 0 0,1 0 1 0 0,0 0 0 0 0,0-1-1 0 0,0 1 1 0 0,0-1 0 0 0,0 1 0 0 0,0-1-1 0 0,0 1 1 0 0,0-1 0 0 0,1 1-1 0 0,1-1 1 0 0,43 5 4131 0 0,-39-4-3252 0 0,37-2-1889 0 0,-18 0-8000 0 0,-20 1 6058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3.682"/>
    </inkml:context>
    <inkml:brush xml:id="br0">
      <inkml:brushProperty name="width" value="0.05" units="cm"/>
      <inkml:brushProperty name="height" value="0.05" units="cm"/>
    </inkml:brush>
  </inkml:definitions>
  <inkml:trace contextRef="#ctx0" brushRef="#br0">211 53 152 0 0,'0'-1'341'0'0,"1"-1"0"0"0,-1 0-1 0 0,0 0 1 0 0,0 0 0 0 0,0 1 0 0 0,0-1-1 0 0,0 0 1 0 0,0 0 0 0 0,0 1 0 0 0,-1-1-1 0 0,1 0 1 0 0,0 0 0 0 0,-1 1 0 0 0,0-1-1 0 0,1 0 1 0 0,-1 1 0 0 0,0-1 0 0 0,0 1 0 0 0,0-1-1 0 0,0 1 1 0 0,0-1 0 0 0,0 1 0 0 0,0-1-1 0 0,-1 1 1 0 0,1 0 0 0 0,0 0 0 0 0,-1 0-1 0 0,1 0 1 0 0,-4-2 867 0 0,2 2-336 0 0,-3 0-222 0 0,-1 0 0 0 0,0 0-1 0 0,0 1 1 0 0,0 0 0 0 0,0 0-1 0 0,0 1 1 0 0,1-1 0 0 0,-1 1-1 0 0,0 1 1 0 0,0 0-1 0 0,1 0 1 0 0,-1 0 0 0 0,1 0-1 0 0,0 1 1 0 0,-12 7 0 0 0,14-7-376 0 0,-1 0 0 0 0,0 0 0 0 0,0 0 0 0 0,1 1 0 0 0,0 0 0 0 0,0 0 0 0 0,0 0 1 0 0,0 0-1 0 0,1 1 0 0 0,-1-1 0 0 0,1 1 0 0 0,1 0 0 0 0,-1 0 0 0 0,0 0 0 0 0,1 1 1 0 0,0-1-1 0 0,0 0 0 0 0,1 1 0 0 0,0-1 0 0 0,-1 7 0 0 0,2-9-183 0 0,0 0 0 0 0,0-1 0 0 0,0 1 0 0 0,0 0-1 0 0,1-1 1 0 0,-1 1 0 0 0,1-1 0 0 0,0 1 0 0 0,-1 0 0 0 0,1-1-1 0 0,1 0 1 0 0,-1 1 0 0 0,0-1 0 0 0,0 0 0 0 0,1 1 0 0 0,0-1-1 0 0,-1 0 1 0 0,4 2 0 0 0,-2-1 2 0 0,1 0 0 0 0,0 0 0 0 0,0 0 0 0 0,0-1 0 0 0,0 1-1 0 0,0-1 1 0 0,1 0 0 0 0,-1-1 0 0 0,9 3 0 0 0,-6-2-30 0 0,0-1-1 0 0,-1 0 1 0 0,1 0-1 0 0,-1 0 1 0 0,1-1-1 0 0,0 0 1 0 0,0 0-1 0 0,-1-1 1 0 0,1 0-1 0 0,0 0 1 0 0,-1-1-1 0 0,1 0 1 0 0,-1 0-1 0 0,12-5 1 0 0,-15 5-62 0 0,0 0 1 0 0,-1 0 0 0 0,1 0 0 0 0,-1 0-1 0 0,1 0 1 0 0,-1-1 0 0 0,0 1 0 0 0,1-1-1 0 0,-1 1 1 0 0,-1-1 0 0 0,1 0 0 0 0,0 0-1 0 0,-1 0 1 0 0,1 0 0 0 0,-1 0 0 0 0,0 0-1 0 0,0 0 1 0 0,0-1 0 0 0,-1 1 0 0 0,1 0-1 0 0,-1-1 1 0 0,1 1 0 0 0,-1 0 0 0 0,0-1-1 0 0,-1 1 1 0 0,1 0 0 0 0,0-1 0 0 0,-1 1-1 0 0,0 0 1 0 0,0 0 0 0 0,0 0 0 0 0,0-1-1 0 0,0 1 1 0 0,-1 0 0 0 0,1 0 0 0 0,-1 1-1 0 0,0-1 1 0 0,0 0 0 0 0,0 0 0 0 0,0 1-1 0 0,0 0 1 0 0,-1-1 0 0 0,1 1 0 0 0,-1 0 0 0 0,-4-3-1 0 0,-30-17-1704 0 0,11 12-4403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008"/>
    </inkml:context>
    <inkml:brush xml:id="br0">
      <inkml:brushProperty name="width" value="0.05" units="cm"/>
      <inkml:brushProperty name="height" value="0.05" units="cm"/>
    </inkml:brush>
  </inkml:definitions>
  <inkml:trace contextRef="#ctx0" brushRef="#br0">0 105 900 0 0,'1'-4'1474'0'0,"0"-25"1299"0"0,2-43 18517 0 0,-1 76-20749 0 0,3 5-610 0 0,-1 1-1 0 0,-1 0 1 0 0,4 13-1 0 0,-4-12-2423 0 0,0 1-1 0 0,1-1 1 0 0,7 15 0 0 0,-4-12-373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9.575"/>
    </inkml:context>
    <inkml:brush xml:id="br0">
      <inkml:brushProperty name="width" value="0.05" units="cm"/>
      <inkml:brushProperty name="height" value="0.05" units="cm"/>
      <inkml:brushProperty name="color" value="#008C3A"/>
    </inkml:brush>
  </inkml:definitions>
  <inkml:trace contextRef="#ctx0" brushRef="#br0">132 27 620 0 0,'-2'-5'699'0'0,"2"4"-174"0"0,0 0 0 0 0,-1-1 0 0 0,1 1 0 0 0,0 0 0 0 0,-1 0 0 0 0,0-1 1 0 0,1 1-1 0 0,-1 0 0 0 0,0 0 0 0 0,1 0 0 0 0,-1 0 0 0 0,0 0 0 0 0,0 0 1 0 0,0 0-1 0 0,0 0 0 0 0,0 0 0 0 0,0 0 0 0 0,-2-1 0 0 0,2 2-324 0 0,0 0 0 0 0,0 1-1 0 0,0-1 1 0 0,0 0-1 0 0,0 0 1 0 0,0 1 0 0 0,0-1-1 0 0,0 0 1 0 0,0 1 0 0 0,0-1-1 0 0,0 1 1 0 0,0 0-1 0 0,0-1 1 0 0,1 1 0 0 0,-1 0-1 0 0,0-1 1 0 0,0 2-1 0 0,-15 13 1360 0 0,16-15-1407 0 0,-10 11 619 0 0,1 0 0 0 0,1 1 0 0 0,0 0 0 0 0,0 0 1 0 0,1 1-1 0 0,1 0 0 0 0,-7 18 0 0 0,10-24-522 0 0,1-1-1 0 0,0 1 0 0 0,1 0 1 0 0,-1 0-1 0 0,1 0 1 0 0,0 0-1 0 0,1 0 0 0 0,0 0 1 0 0,0 1-1 0 0,0-1 0 0 0,1 0 1 0 0,0 0-1 0 0,1 0 0 0 0,0 0 1 0 0,0-1-1 0 0,4 12 0 0 0,-4-15-146 0 0,0 1-1 0 0,1-1 0 0 0,-1 0 1 0 0,1 1-1 0 0,0-1 0 0 0,-1-1 1 0 0,1 1-1 0 0,1 0 0 0 0,-1-1 1 0 0,0 1-1 0 0,1-1 0 0 0,-1 0 1 0 0,5 2-1 0 0,-1-1 19 0 0,0-1 0 0 0,0 1 0 0 0,1-1 1 0 0,0-1-1 0 0,-1 1 0 0 0,12-1 0 0 0,-2 0-168 0 0,0-1 0 0 0,0-2 0 0 0,-1 1 1 0 0,1-2-1 0 0,27-7 0 0 0,-25 4-399 0 0,-1-1 0 0 0,19-9 0 0 0,-2-7-2141 0 0,-32 21 1620 0 0,-1-1 1 0 0,1 1 0 0 0,0-1 0 0 0,-1 0 0 0 0,0 0 0 0 0,0 0 0 0 0,4-6 0 0 0,-5 5-1934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4.415"/>
    </inkml:context>
    <inkml:brush xml:id="br0">
      <inkml:brushProperty name="width" value="0.05" units="cm"/>
      <inkml:brushProperty name="height" value="0.05" units="cm"/>
    </inkml:brush>
  </inkml:definitions>
  <inkml:trace contextRef="#ctx0" brushRef="#br0">1 4 548 0 0,'0'0'11908'0'0,"3"-1"-10345"0"0,2 0-672 0 0,0 1 0 0 0,0-1 1 0 0,0 1-1 0 0,0 0 0 0 0,1 0 0 0 0,-1 1 0 0 0,8 1 0 0 0,-10-1-659 0 0,-1-1-1 0 0,1 1 1 0 0,-1 0 0 0 0,0-1 0 0 0,1 1 0 0 0,-1 0-1 0 0,0 1 1 0 0,0-1 0 0 0,0 0 0 0 0,0 1-1 0 0,0-1 1 0 0,0 1 0 0 0,0-1 0 0 0,0 1-1 0 0,-1 0 1 0 0,1 0 0 0 0,-1 0 0 0 0,1 0-1 0 0,1 4 1 0 0,-2-4-121 0 0,0 1 0 0 0,-1-1 0 0 0,0 1 0 0 0,1-1 0 0 0,-1 1 0 0 0,0-1 0 0 0,0 1 0 0 0,0-1 0 0 0,0 1 0 0 0,-1-1 0 0 0,1 1 0 0 0,-1-1 0 0 0,0 1 0 0 0,1-1 0 0 0,-1 1 0 0 0,-2 2 0 0 0,-21 38 438 0 0,17-32-353 0 0,-7 10 55 0 0,-16 28 177 0 0,27-45-361 0 0,1 0-1 0 0,0 0 1 0 0,0 1-1 0 0,1-1 1 0 0,-1 1 0 0 0,1 0-1 0 0,0-1 1 0 0,0 9-1 0 0,1-12-42 0 0,0 0-1 0 0,0 0 1 0 0,1 0-1 0 0,-1 0 0 0 0,0 0 1 0 0,1-1-1 0 0,-1 1 1 0 0,1 0-1 0 0,-1 0 1 0 0,1 0-1 0 0,0 0 0 0 0,-1-1 1 0 0,1 1-1 0 0,0 0 1 0 0,-1-1-1 0 0,1 1 0 0 0,0 0 1 0 0,0-1-1 0 0,0 1 1 0 0,-1-1-1 0 0,1 1 1 0 0,0-1-1 0 0,0 0 0 0 0,0 1 1 0 0,1-1-1 0 0,27 8 292 0 0,-24-7-246 0 0,74 6 599 0 0,-77-7-822 0 0,6 1-1765 0 0,4 0-1427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9:35.145"/>
    </inkml:context>
    <inkml:brush xml:id="br0">
      <inkml:brushProperty name="width" value="0.05" units="cm"/>
      <inkml:brushProperty name="height" value="0.05" units="cm"/>
    </inkml:brush>
  </inkml:definitions>
  <inkml:trace contextRef="#ctx0" brushRef="#br0">1 50 840 0 0,'5'-7'9398'0'0,"-4"7"-9169"0"0,11 8 5046 0 0,14 25-1091 0 0,-20-25-2712 0 0,19 26 1769 0 0,-16-22-1731 0 0,0 0-1 0 0,0 0 0 0 0,22 20 1 0 0,-30-32-1492 0 0,-1 0 1 0 0,0 0 0 0 0,1 1-1 0 0,-1-1 1 0 0,1 0-1 0 0,-1 0 1 0 0,0 1 0 0 0,1-1-1 0 0,-1 0 1 0 0,1 0-1 0 0,-1 0 1 0 0,1 0 0 0 0,-1 0-1 0 0,0 0 1 0 0,1 0-1 0 0,-1 0 1 0 0,1 0 0 0 0,-1 0-1 0 0,1 0 1 0 0,-1 0-1 0 0,1 0 1 0 0,-1 0-1 0 0,1 0 1 0 0,-1 0 0 0 0,0 0-1 0 0,1-1 1 0 0,-1 1-1 0 0,1 0 1 0 0,-1 0 0 0 0,0 0-1 0 0,1-1 1 0 0,-1 1-1 0 0,0 0 1 0 0,1-1 0 0 0,-1 1-1 0 0,0 0 1 0 0,1-1-1 0 0,-1 1 1 0 0,0 0 0 0 0,0-1-1 0 0,1 1 1 0 0,-1 0-1 0 0,0-1 1 0 0,0 1 0 0 0,0-1-1 0 0,1 1 1 0 0,-1-1-1 0 0,0 0 1 0 0,7-25 1044 0 0,-5 20-947 0 0,4-16-112 0 0,3-9-36 0 0,9-53 0 0 0,-18 83-252 0 0,0 0 1 0 0,1-1-1 0 0,-1 1 1 0 0,1 0-1 0 0,-1-1 1 0 0,1 1-1 0 0,-1 0 0 0 0,1-1 1 0 0,0 1-1 0 0,0 0 1 0 0,-1 0-1 0 0,3-2 1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37.554"/>
    </inkml:context>
    <inkml:brush xml:id="br0">
      <inkml:brushProperty name="width" value="0.05" units="cm"/>
      <inkml:brushProperty name="height" value="0.05" units="cm"/>
    </inkml:brush>
  </inkml:definitions>
  <inkml:trace contextRef="#ctx0" brushRef="#br0">2 317 592 0 0,'-2'5'10650'0'0,"133"19"-829"0"0,69 3-6187 0 0,-66-17-1901 0 0,177-10 0 0 0,-130-3-683 0 0,24 1-74 0 0,140 2 273 0 0,-185 8-785 0 0,59 1 45 0 0,139-3-358 0 0,91 0 54 0 0,15-6-205 0 0,-7 0 0 0 0,-319-2 0 0 0,754-23 0 0 0,215-32 0 0 0,423-17 0 0 0,-1459 72 0 0 0,113-9 0 0 0,-22-4 0 0 0,496-22 0 0 0,-449 29 0 0 0,11 0 0 0 0,-72 2 0 0 0,-135 6 0 0 0,829-25 0 0 0,-412 16 0 0 0,-1 0 0 0 0,17-3 0 0 0,-357 9 0 0 0,375-7 0 0 0,210-5 0 0 0,-483 12 0 0 0,518-14 0 0 0,-517 12 0 0 0,569-11 0 0 0,-385 10 0 0 0,-252 3 0 0 0,306 1 0 0 0,39 2 0 0 0,-193-3 0 0 0,11-11 0 0 0,-244 11 0 0 0,-26 3 0 0 0,-2 0 0 0 0,0 0 0 0 0,27-5 0 0 0,-37 4-31 0 0,-4 1-224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49.125"/>
    </inkml:context>
    <inkml:brush xml:id="br0">
      <inkml:brushProperty name="width" value="0.05" units="cm"/>
      <inkml:brushProperty name="height" value="0.05" units="cm"/>
    </inkml:brush>
  </inkml:definitions>
  <inkml:trace contextRef="#ctx0" brushRef="#br0">37 74 48 0 0,'0'0'541'0'0,"-9"-25"3702"0"0,8 24-3743 0 0,1-3 816 0 0,-2-1 0 0 0,1 1 0 0 0,-1 0-1 0 0,1 0 1 0 0,-1 0 0 0 0,0 0 0 0 0,0 0-1 0 0,-1 0 1 0 0,-4-6 4631 0 0,6 14-5750 0 0,0 1-1 0 0,0-1 1 0 0,0 0 0 0 0,1 1-1 0 0,0-1 1 0 0,0 1 0 0 0,0-1 0 0 0,0 1-1 0 0,2 5 1 0 0,0 13 592 0 0,4 53 741 0 0,1 4-226 0 0,5-10-649 0 0,-7-24-385 0 0,2 25 56 0 0,-2 15 115 0 0,3 2 1052 0 0,-8-87-1364 0 0,1 18 612 0 0,0-14-740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391"/>
    </inkml:context>
    <inkml:brush xml:id="br0">
      <inkml:brushProperty name="width" value="0.05" units="cm"/>
      <inkml:brushProperty name="height" value="0.05" units="cm"/>
    </inkml:brush>
  </inkml:definitions>
  <inkml:trace contextRef="#ctx0" brushRef="#br0">0 4 492 0 0,'0'0'7335'0'0,"3"0"-6295"0"0,67 6 7204 0 0,41-7-4913 0 0,-31-1-1838 0 0,81-1 604 0 0,-79 0-2154 0 0,2 2-3359 0 0,-44 4-562 0 0,-21-2-85 0 0,-7 0 1918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3.933"/>
    </inkml:context>
    <inkml:brush xml:id="br0">
      <inkml:brushProperty name="width" value="0.05" units="cm"/>
      <inkml:brushProperty name="height" value="0.05" units="cm"/>
    </inkml:brush>
  </inkml:definitions>
  <inkml:trace contextRef="#ctx0" brushRef="#br0">1 14 184 0 0,'0'0'853'0'0,"18"2"7565"0"0,106 0-510 0 0,125-4-3376 0 0,-158-5-3683 0 0,-46 3-3637 0 0,0 1-4303 0 0,-31 2 4887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4.396"/>
    </inkml:context>
    <inkml:brush xml:id="br0">
      <inkml:brushProperty name="width" value="0.05" units="cm"/>
      <inkml:brushProperty name="height" value="0.05" units="cm"/>
    </inkml:brush>
  </inkml:definitions>
  <inkml:trace contextRef="#ctx0" brushRef="#br0">0 15 528 0 0,'20'4'8006'0'0,"124"7"1536"0"0,-107-10-8561 0 0,0-3 0 0 0,0 0 0 0 0,68-15 0 0 0,-94 15-2721 0 0,4-2-5306 0 0,-10 1 4781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5.080"/>
    </inkml:context>
    <inkml:brush xml:id="br0">
      <inkml:brushProperty name="width" value="0.05" units="cm"/>
      <inkml:brushProperty name="height" value="0.05" units="cm"/>
    </inkml:brush>
  </inkml:definitions>
  <inkml:trace contextRef="#ctx0" brushRef="#br0">0 14 576 0 0,'0'0'2381'0'0,"3"0"-991"0"0,90 3 7488 0 0,54-12-3847 0 0,-69 3-2280 0 0,-70 6-2500 0 0,1-1-400 0 0,0 0-1 0 0,0 1 1 0 0,12 2 0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1:59.789"/>
    </inkml:context>
    <inkml:brush xml:id="br0">
      <inkml:brushProperty name="width" value="0.05" units="cm"/>
      <inkml:brushProperty name="height" value="0.05" units="cm"/>
    </inkml:brush>
  </inkml:definitions>
  <inkml:trace contextRef="#ctx0" brushRef="#br0">0 281 408 0 0,'0'0'7200'0'0,"2"6"-5837"0"0,11 41 1189 0 0,1 4 279 0 0,25 61 1 0 0,-33-97-2273 0 0,1-1 1 0 0,0 0-1 0 0,1-1 1 0 0,0 0-1 0 0,1 0 1 0 0,1-1 0 0 0,0 0-1 0 0,0-1 1 0 0,13 11-1 0 0,-18-18-140 0 0,-1-1-1 0 0,0 1 1 0 0,1-1-1 0 0,0-1 0 0 0,-1 1 1 0 0,1 0-1 0 0,0-1 1 0 0,1 0-1 0 0,-1 0 0 0 0,0-1 1 0 0,0 0-1 0 0,11 2 1 0 0,-15-3-356 0 0,0-1 1 0 0,0 1-1 0 0,0 0 1 0 0,1 0-1 0 0,-1-1 1 0 0,0 1-1 0 0,0-1 1 0 0,0 1 0 0 0,0-1-1 0 0,0 0 1 0 0,0 1-1 0 0,-1-1 1 0 0,1 0-1 0 0,0 0 1 0 0,0 0-1 0 0,0 1 1 0 0,-1-1-1 0 0,1 0 1 0 0,0 0 0 0 0,-1 0-1 0 0,1 0 1 0 0,-1 0-1 0 0,1 0 1 0 0,-1 0-1 0 0,1 0 1 0 0,-1-1-1 0 0,0 1 1 0 0,0 0-1 0 0,0 0 1 0 0,1-2 0 0 0,1-36 957 0 0,-2-181-159 0 0,4 167-631 0 0,1 0 0 0 0,14-59 0 0 0,-9 61-231 0 0,-6 29 0 0 0,1-1 0 0 0,10-28 0 0 0,-15 50-156 0 0,1 0 0 0 0,-1 0 0 0 0,1-1 0 0 0,0 1 0 0 0,-1 0 0 0 0,1 0 0 0 0,0 0 0 0 0,0 0 0 0 0,0 1 1 0 0,-1-1-1 0 0,1 0 0 0 0,0 0 0 0 0,0 0 0 0 0,0 1 0 0 0,1-1 0 0 0,-1 0 0 0 0,0 1 0 0 0,0-1 0 0 0,0 1 0 0 0,0-1 0 0 0,0 1 0 0 0,1 0 0 0 0,-1 0 0 0 0,0-1 0 0 0,0 1 0 0 0,1 0 0 0 0,-1 0 1 0 0,0 0-1 0 0,0 0 0 0 0,1 0 0 0 0,-1 1 0 0 0,2-1 0 0 0,5 2-1406 0 0,-1 0 0 0 0,0 1 0 0 0,1 0 0 0 0,8 4 0 0 0,-8-3 617 0 0,8 4-2288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410"/>
    </inkml:context>
    <inkml:brush xml:id="br0">
      <inkml:brushProperty name="width" value="0.05" units="cm"/>
      <inkml:brushProperty name="height" value="0.05" units="cm"/>
    </inkml:brush>
  </inkml:definitions>
  <inkml:trace contextRef="#ctx0" brushRef="#br0">9 15 352 0 0,'5'-14'20488'0'0,"-12"68"-16855"0"0,5-39-2585 0 0,0-1 1 0 0,-1 29 0 0 0,4-37-790 0 0,-1 0 0 0 0,1 0 0 0 0,0 0 0 0 0,1 0 0 0 0,-1 0 0 0 0,1 0 0 0 0,0 0 0 0 0,1 0 0 0 0,-1-1 0 0 0,1 1 0 0 0,0-1 0 0 0,4 5 0 0 0,-5-7-242 0 0,0-1 0 0 0,1 0 0 0 0,-1 1 0 0 0,0-1 0 0 0,1 0 0 0 0,0 0 0 0 0,-1-1 0 0 0,1 1 0 0 0,0 0 0 0 0,0-1 0 0 0,0 0 0 0 0,0 1 0 0 0,0-1 0 0 0,0-1 0 0 0,0 1 0 0 0,0 0 0 0 0,0-1 0 0 0,0 1 0 0 0,1-1 0 0 0,-1 0 0 0 0,0 0 1 0 0,0 0-1 0 0,1-1 0 0 0,3 0 0 0 0,0-1-717 0 0,0 0 0 0 0,0 0 1 0 0,0-1-1 0 0,0 0 1 0 0,12-7-1 0 0,-14 7-1056 0 0,-1 0 0 0 0,0 0 0 0 0,0 0 0 0 0,0-1 0 0 0,5-5 0 0 0,-4 2-1101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09.919"/>
    </inkml:context>
    <inkml:brush xml:id="br0">
      <inkml:brushProperty name="width" value="0.05" units="cm"/>
      <inkml:brushProperty name="height" value="0.05" units="cm"/>
      <inkml:brushProperty name="color" value="#008C3A"/>
    </inkml:brush>
  </inkml:definitions>
  <inkml:trace contextRef="#ctx0" brushRef="#br0">54 53 708 0 0,'-11'1'1580'0'0,"-16"-1"2702"0"0,12-6 5713 0 0,17 4-8640 0 0,12-4-93 0 0,0 1 0 0 0,0 1 0 0 0,0 0 0 0 0,21-3 0 0 0,3-1-2520 0 0,-2-3-4960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0.873"/>
    </inkml:context>
    <inkml:brush xml:id="br0">
      <inkml:brushProperty name="width" value="0.05" units="cm"/>
      <inkml:brushProperty name="height" value="0.05" units="cm"/>
    </inkml:brush>
  </inkml:definitions>
  <inkml:trace contextRef="#ctx0" brushRef="#br0">85 104 348 0 0,'0'0'165'0'0,"-40"-27"5772"0"0,36 24-4454 0 0,1 1-1 0 0,-1 1 1 0 0,1-1 0 0 0,-1 0 0 0 0,0 1-1 0 0,0 0 1 0 0,0 0 0 0 0,0 0 0 0 0,-7 0 3990 0 0,26 3-4319 0 0,-11-1-1064 0 0,0-1 0 0 0,-1 0 0 0 0,1 0 0 0 0,-1-1 0 0 0,1 1 0 0 0,-1-1 0 0 0,1 1 0 0 0,-1-1 0 0 0,0 0 1 0 0,1 0-1 0 0,-1-1 0 0 0,0 1 0 0 0,0-1 0 0 0,0 0 0 0 0,1 1 0 0 0,-2-1 0 0 0,1-1 0 0 0,0 1 0 0 0,0 0 0 0 0,-1-1 0 0 0,1 1 0 0 0,2-5 0 0 0,-5 6-91 0 0,1 1 0 0 0,-1 0 0 0 0,0-1 0 0 0,0 1 0 0 0,0-1 1 0 0,0 1-1 0 0,0-1 0 0 0,1 1 0 0 0,-1 0 0 0 0,0-1 1 0 0,0 1-1 0 0,0-1 0 0 0,0 1 0 0 0,0-1 0 0 0,0 1 0 0 0,-1-1 1 0 0,1 1-1 0 0,0-1 0 0 0,0 1 0 0 0,0 0 0 0 0,0-1 0 0 0,0 1 1 0 0,-1-1-1 0 0,1 1 0 0 0,0-1 0 0 0,0 1 0 0 0,-1 0 0 0 0,1-1 1 0 0,0 1-1 0 0,-1-1 0 0 0,-9-9 67 0 0,8 9-21 0 0,0 0 0 0 0,0 0 0 0 0,0 1 0 0 0,0-1 0 0 0,-1 0 0 0 0,1 1 0 0 0,0-1 0 0 0,0 1 0 0 0,0 0 0 0 0,0 0 0 0 0,-1 0 0 0 0,1 0 0 0 0,0 0 0 0 0,0 0-1 0 0,0 1 1 0 0,0-1 0 0 0,-1 0 0 0 0,1 1 0 0 0,0 0 0 0 0,0 0 0 0 0,0-1 0 0 0,0 1 0 0 0,-3 2 0 0 0,5-2-22 0 0,22 9-4964 0 0,-1-11-2235 0 0,-3-2 4171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3.617"/>
    </inkml:context>
    <inkml:brush xml:id="br0">
      <inkml:brushProperty name="width" value="0.05" units="cm"/>
      <inkml:brushProperty name="height" value="0.05" units="cm"/>
    </inkml:brush>
  </inkml:definitions>
  <inkml:trace contextRef="#ctx0" brushRef="#br0">1 30 396 0 0,'6'-30'12348'0'0,"5"73"-11105"0"0,-3 1 0 0 0,-1 0 0 0 0,1 49 0 0 0,0-12-315 0 0,11 257 1590 0 0,7 62 600 0 0,-20-354-2587 0 0,13 67 2109 0 0,-16-108-1139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183"/>
    </inkml:context>
    <inkml:brush xml:id="br0">
      <inkml:brushProperty name="width" value="0.05" units="cm"/>
      <inkml:brushProperty name="height" value="0.05" units="cm"/>
    </inkml:brush>
  </inkml:definitions>
  <inkml:trace contextRef="#ctx0" brushRef="#br0">1 10 76 0 0,'0'-1'260'0'0,"0"1"0"0"0,0-1 0 0 0,0 1 0 0 0,0-1-1 0 0,1 1 1 0 0,-1 0 0 0 0,0-1 0 0 0,0 1 0 0 0,1-1 0 0 0,-1 1 0 0 0,0-1 0 0 0,0 1 0 0 0,1 0-1 0 0,-1-1 1 0 0,0 1 0 0 0,1 0 0 0 0,-1-1 0 0 0,1 1 0 0 0,-1 0 0 0 0,0 0 0 0 0,1-1 0 0 0,-1 1-1 0 0,1 0 1 0 0,-1 0 0 0 0,1 0 0 0 0,-1 0 0 0 0,1 0 0 0 0,-1-1 0 0 0,1 1 0 0 0,-1 0 0 0 0,0 0-1 0 0,1 0 1 0 0,-1 0 0 0 0,1 0 0 0 0,-1 0 0 0 0,1 1 0 0 0,-1-1 0 0 0,2 0 0 0 0,-1 1 82 0 0,0 1 0 0 0,0-1 0 0 0,0 0 0 0 0,0 1 0 0 0,0-1 1 0 0,0 0-1 0 0,-1 1 0 0 0,1 0 0 0 0,0-1 0 0 0,-1 1 0 0 0,1 2 1 0 0,10 50 2441 0 0,-11-53-2643 0 0,28 185 5165 0 0,-22-172-5911 0 0,-2-9-1803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5.554"/>
    </inkml:context>
    <inkml:brush xml:id="br0">
      <inkml:brushProperty name="width" value="0.05" units="cm"/>
      <inkml:brushProperty name="height" value="0.05" units="cm"/>
    </inkml:brush>
  </inkml:definitions>
  <inkml:trace contextRef="#ctx0" brushRef="#br0">40 76 492 0 0,'-13'-8'1958'0'0,"11"6"-606"0"0,-1 0 0 0 0,0 1 0 0 0,1-1 0 0 0,-1 1 0 0 0,0-1 0 0 0,0 1 0 0 0,-5-2 1693 0 0,9-2 901 0 0,11 1-3203 0 0,-1 0 0 0 0,1 1 0 0 0,-1 0 0 0 0,1 0 0 0 0,0 1 0 0 0,16 0 0 0 0,2-1-102 0 0,14-2 125 0 0,-14 2 190 0 0,49-12 0 0 0,-78 15-1006 0 0,15-1-535 0 0,9 4-4120 0 0,-13 3-2457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06.342"/>
    </inkml:context>
    <inkml:brush xml:id="br0">
      <inkml:brushProperty name="width" value="0.05" units="cm"/>
      <inkml:brushProperty name="height" value="0.05" units="cm"/>
    </inkml:brush>
  </inkml:definitions>
  <inkml:trace contextRef="#ctx0" brushRef="#br0">34 37 476 0 0,'4'23'7195'0'0,"6"31"-843"0"0,-5 31-1710 0 0,-3-32-2590 0 0,4-7-164 0 0,0 17 1019 0 0,-6-63-2901 0 0,0 1 0 0 0,0-1-1 0 0,0 1 1 0 0,0-1-1 0 0,0 0 1 0 0,1 1-1 0 0,-1-1 1 0 0,0 1 0 0 0,0-1-1 0 0,-1 1 1 0 0,1-1-1 0 0,0 1 1 0 0,0-1 0 0 0,0 1-1 0 0,0-1 1 0 0,0 0-1 0 0,0 1 1 0 0,-1-1 0 0 0,1 1-1 0 0,0-1 1 0 0,0 0-1 0 0,-1 1 1 0 0,1-1 0 0 0,0 1-1 0 0,0-1 1 0 0,-1 1-1 0 0,-7-9-80 0 0,-4-21-61 0 0,-5-31 66 0 0,8 29 369 0 0,-8-52 0 0 0,17 77-245 0 0,0 0 1 0 0,0 0-1 0 0,1 1 0 0 0,0-1 1 0 0,0 0-1 0 0,0 1 1 0 0,1-1-1 0 0,0 1 0 0 0,0-1 1 0 0,0 1-1 0 0,0 0 1 0 0,1 0-1 0 0,0 0 0 0 0,0 0 1 0 0,1 1-1 0 0,-1-1 1 0 0,1 1-1 0 0,8-8 0 0 0,-6 6 24 0 0,0 1 0 0 0,1 0 0 0 0,-1 0-1 0 0,1 0 1 0 0,0 1 0 0 0,0 0 0 0 0,1 0-1 0 0,-1 1 1 0 0,1 0 0 0 0,0 1-1 0 0,-1-1 1 0 0,16-1 0 0 0,-22 3-61 0 0,1 1 1 0 0,-1 0 0 0 0,1 0-1 0 0,-1 0 1 0 0,1 0-1 0 0,-1 0 1 0 0,0 0-1 0 0,1 0 1 0 0,-1 1-1 0 0,1-1 1 0 0,-1 0-1 0 0,1 1 1 0 0,-1 0-1 0 0,0-1 1 0 0,1 1 0 0 0,-1-1-1 0 0,0 1 1 0 0,0 0-1 0 0,0 0 1 0 0,1 0-1 0 0,-1 0 1 0 0,0 0-1 0 0,1 2 1 0 0,-1-1 0 0 0,0 0 0 0 0,0 0 0 0 0,0 0 0 0 0,-1 0 0 0 0,1 0 0 0 0,0 0 0 0 0,-1 0 0 0 0,0 0 0 0 0,0 1 1 0 0,0-1-1 0 0,0 0 0 0 0,0 0 0 0 0,0 0 0 0 0,-1 3 0 0 0,0 3-18 0 0,-1 0-1 0 0,0 0 1 0 0,-1 0 0 0 0,0 0 0 0 0,0 0-1 0 0,-1 0 1 0 0,-4 7 0 0 0,1-7-83 0 0,1 0 1 0 0,-1 0-1 0 0,-1-1 1 0 0,1 0-1 0 0,-1 0 1 0 0,-1-1-1 0 0,1 0 1 0 0,-1 0-1 0 0,0-1 1 0 0,0 0-1 0 0,0-1 1 0 0,-1 0-1 0 0,-13 4 1 0 0,23-8 81 0 0,0 0 1 0 0,0 0 0 0 0,0 0-1 0 0,-1 0 1 0 0,1 0 0 0 0,0 0 0 0 0,0 0-1 0 0,0 0 1 0 0,0 0 0 0 0,0 0 0 0 0,0 0-1 0 0,0 0 1 0 0,0 0 0 0 0,0 0 0 0 0,0 1-1 0 0,0-1 1 0 0,0 0 0 0 0,0 0 0 0 0,0 0-1 0 0,0 0 1 0 0,-1 0 0 0 0,1 0-1 0 0,0 0 1 0 0,0 0 0 0 0,0 0 0 0 0,0 1-1 0 0,0-1 1 0 0,0 0 0 0 0,0 0 0 0 0,0 0-1 0 0,0 0 1 0 0,0 0 0 0 0,0 0 0 0 0,0 0-1 0 0,0 0 1 0 0,0 0 0 0 0,1 1 0 0 0,-1-1-1 0 0,0 0 1 0 0,0 0 0 0 0,0 0-1 0 0,0 0 1 0 0,0 0 0 0 0,0 0 0 0 0,0 0-1 0 0,0 0 1 0 0,0 0 0 0 0,0 0 0 0 0,0 0-1 0 0,0 0 1 0 0,0 1 0 0 0,0-1 0 0 0,0 0-1 0 0,1 0 1 0 0,-1 0 0 0 0,0 0-1 0 0,0 0 1 0 0,0 0 0 0 0,0 0 0 0 0,0 0-1 0 0,0 0 1 0 0,0 0 0 0 0,0 0 0 0 0,0 0-1 0 0,1 0 1 0 0,-1 0 0 0 0,0 0 0 0 0,12 6 140 0 0,16 6 279 0 0,-27-12-412 0 0,12 6 174 0 0,-1 1 0 0 0,1 0 0 0 0,-1 1 0 0 0,0 0 1 0 0,-1 1-1 0 0,0 0 0 0 0,0 1 0 0 0,10 12 0 0 0,-20-20-175 0 0,21 13-2054 0 0,-20-14 1134 0 0,1 0 0 0 0,-1 0 0 0 0,1 0 0 0 0,-1 0 0 0 0,1-1 0 0 0,-1 1 1 0 0,1-1-1 0 0,2 0 0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1.789"/>
    </inkml:context>
    <inkml:brush xml:id="br0">
      <inkml:brushProperty name="width" value="0.05" units="cm"/>
      <inkml:brushProperty name="height" value="0.05" units="cm"/>
    </inkml:brush>
  </inkml:definitions>
  <inkml:trace contextRef="#ctx0" brushRef="#br0">111 44 284 0 0,'0'0'571'0'0,"-1"2"101"0"0,-66 146 8247 0 0,24-58 953 0 0,49-106-9371 0 0,-1-1 1 0 0,0 0-1 0 0,-2 0 1 0 0,0 0-1 0 0,2-28 1 0 0,-5 39-423 0 0,3-55 713 0 0,-2 33-231 0 0,5-30 1 0 0,-5 56-513 0 0,24 58 368 0 0,-11-27-320 0 0,2 0 1 0 0,0-1-1 0 0,26 33 0 0 0,-31-48-148 0 0,0 0 0 0 0,0-1 1 0 0,1 0-1 0 0,1-1 0 0 0,0 0 0 0 0,0-1 0 0 0,1 0 0 0 0,19 9 0 0 0,-32-19-11 0 0,0 1-1 0 0,0-1 1 0 0,0 1-1 0 0,0-1 1 0 0,0 1-1 0 0,1-1 1 0 0,-1 0-1 0 0,0 0 1 0 0,0 0-1 0 0,0 0 1 0 0,1 0-1 0 0,-1 0 1 0 0,0 0-1 0 0,2 0 1 0 0,-3 0 44 0 0,1-1 1 0 0,-1 1-1 0 0,0 0 1 0 0,0 0 0 0 0,1 0-1 0 0,-1-1 1 0 0,0 1-1 0 0,1 0 1 0 0,-1 0 0 0 0,0-1-1 0 0,0 1 1 0 0,0 0-1 0 0,1-1 1 0 0,-1 1-1 0 0,0 0 1 0 0,0-1 0 0 0,0 1-1 0 0,0 0 1 0 0,0-1-1 0 0,0 1 1 0 0,0 0 0 0 0,0-1-1 0 0,0 1 1 0 0,1-1-1 0 0,-1 1 1 0 0,-1 0 0 0 0,1-1-1 0 0,0 1 1 0 0,0 0-1 0 0,0-1 1 0 0,0 1-1 0 0,0 0 1 0 0,0-1 0 0 0,0 1-1 0 0,0 0 1 0 0,-1-1-1 0 0,1 1 1 0 0,0 0 0 0 0,0-1-1 0 0,0 1 1 0 0,-1 0-1 0 0,1 0 1 0 0,0-1 0 0 0,0 1-1 0 0,-1 0 1 0 0,1 0-1 0 0,-1-1 1 0 0,-1-1-20 0 0,0-1 1 0 0,-1 1 0 0 0,1 0-1 0 0,-1 0 1 0 0,0 0-1 0 0,0 0 1 0 0,0 1-1 0 0,0-1 1 0 0,0 1 0 0 0,0-1-1 0 0,-6 0 1 0 0,-36-9-39 0 0,43 11 73 0 0,-21-4-177 0 0,0 0-1 0 0,1 2 1 0 0,-1 1 0 0 0,0 1-1 0 0,0 1 1 0 0,0 1 0 0 0,-26 5 0 0 0,45-7-212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2.660"/>
    </inkml:context>
    <inkml:brush xml:id="br0">
      <inkml:brushProperty name="width" value="0.05" units="cm"/>
      <inkml:brushProperty name="height" value="0.05" units="cm"/>
    </inkml:brush>
  </inkml:definitions>
  <inkml:trace contextRef="#ctx0" brushRef="#br0">22 19 188 0 0,'0'-4'9990'0'0,"-7"43"-5353"0"0,1 0 802 0 0,-3 64-1 0 0,9-109-5376 0 0,0-15 127 0 0,1 0 0 0 0,3-21-1 0 0,-2 28 24 0 0,-2 11-95 0 0,0 0 0 0 0,0 0 1 0 0,1 0-1 0 0,-1 0 0 0 0,1 1 1 0 0,-1-1-1 0 0,1 0 0 0 0,0 0 0 0 0,2-2 1 0 0,-3 5-91 0 0,0 0 1 0 0,0-1-1 0 0,0 1 1 0 0,0 0-1 0 0,1 0 1 0 0,-1 0-1 0 0,0 0 1 0 0,0 0 0 0 0,0-1-1 0 0,0 1 1 0 0,1 0-1 0 0,-1 0 1 0 0,0 0-1 0 0,0 0 1 0 0,1 0-1 0 0,-1 0 1 0 0,0 0-1 0 0,0 0 1 0 0,0 0 0 0 0,1 0-1 0 0,-1 0 1 0 0,0 0-1 0 0,0 0 1 0 0,1 0-1 0 0,-1 0 1 0 0,0 0-1 0 0,0 0 1 0 0,0 0 0 0 0,1 0-1 0 0,-1 0 1 0 0,0 0-1 0 0,0 0 1 0 0,0 0-1 0 0,1 0 1 0 0,-1 0-1 0 0,0 0 1 0 0,0 1 0 0 0,0-1-1 0 0,1 0 1 0 0,56 43 1245 0 0,-40-29-948 0 0,30 19 0 0 0,-28-21-215 0 0,50 26 595 0 0,-62-34-712 0 0,0-1 0 0 0,0-1 0 0 0,0 1 0 0 0,0-1 1 0 0,1 0-1 0 0,-1-1 0 0 0,14 2 0 0 0,-20-4-32 0 0,0 1 0 0 0,0 0-1 0 0,0-1 1 0 0,0 1-1 0 0,0 0 1 0 0,0-1 0 0 0,0 1-1 0 0,0-1 1 0 0,0 0 0 0 0,0 1-1 0 0,0-1 1 0 0,0 0 0 0 0,0 1-1 0 0,0-1 1 0 0,-1 0 0 0 0,1 0-1 0 0,0 0 1 0 0,-1 0 0 0 0,1 0-1 0 0,0 0 1 0 0,-1 0 0 0 0,1 0-1 0 0,-1 0 1 0 0,0 0-1 0 0,1 0 1 0 0,-1 0 0 0 0,0 0-1 0 0,0 0 1 0 0,1-2 0 0 0,3-39-131 0 0,-3 31 125 0 0,0 0 68 0 0,-1-1-1 0 0,0 1 0 0 0,-1 0 0 0 0,0 0 0 0 0,-3-15 0 0 0,4 23-92 0 0,-1-1 0 0 0,0 1 1 0 0,0 0-1 0 0,0 0 0 0 0,-1 0 0 0 0,1 0 0 0 0,-1-1 0 0 0,1 2 1 0 0,-1-1-1 0 0,0 0 0 0 0,0 0 0 0 0,-1 1 0 0 0,1-1 0 0 0,0 1 1 0 0,-1-1-1 0 0,0 1 0 0 0,1 0 0 0 0,-1 0 0 0 0,0 1 1 0 0,0-1-1 0 0,-4-2 0 0 0,-2 6-1651 0 0,8 0 165 0 0,1-2 1168 0 0,-1 1-1 0 0,1-1 0 0 0,0 1 0 0 0,0-1 0 0 0,-1 1 0 0 0,1 0 0 0 0,0-1 0 0 0,0 1 0 0 0,0-1 0 0 0,0 1 0 0 0,0-1 0 0 0,0 1 0 0 0,0 0 0 0 0,0-1 0 0 0,0 1 1 0 0,0-1-1 0 0,0 1 0 0 0,0-1 0 0 0,0 1 0 0 0,0-1 0 0 0,1 2 0 0 0,1 3-2501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019"/>
    </inkml:context>
    <inkml:brush xml:id="br0">
      <inkml:brushProperty name="width" value="0.05" units="cm"/>
      <inkml:brushProperty name="height" value="0.05" units="cm"/>
    </inkml:brush>
  </inkml:definitions>
  <inkml:trace contextRef="#ctx0" brushRef="#br0">24 1 652 0 0,'8'21'10417'0'0,"-7"-20"-9943"0"0,1 0 0 0 0,-1 0 0 0 0,1 0 0 0 0,-1 0 0 0 0,1 0 0 0 0,-1 0 0 0 0,1 0 0 0 0,-1-1 0 0 0,1 1 0 0 0,0-1 0 0 0,-1 1 0 0 0,1-1 0 0 0,0 0 0 0 0,-1 0 0 0 0,1 0 0 0 0,0 0 0 0 0,0 0 0 0 0,-1 0 0 0 0,1 0 0 0 0,0 0 0 0 0,2-1 0 0 0,-4 1-423 0 0,0 0 0 0 0,1-1 0 0 0,-1 1 0 0 0,0 0 0 0 0,1 0 0 0 0,-1 0 0 0 0,0-1 0 0 0,0 1 0 0 0,1 0 0 0 0,-1-1 0 0 0,0 1 0 0 0,0 0 0 0 0,0 0 0 0 0,1-1 0 0 0,-1 1 0 0 0,0 0 0 0 0,0-1 0 0 0,0 1 0 0 0,0 0 0 0 0,0-1 0 0 0,0 1 0 0 0,0 0 0 0 0,1-1 0 0 0,-1 1 0 0 0,0 0 0 0 0,0-1 0 0 0,0 1 0 0 0,0 0 0 0 0,-1-1 0 0 0,1 1 0 0 0,0 0 0 0 0,0-1 0 0 0,0 1 0 0 0,0 0 0 0 0,0-1 0 0 0,0 1 0 0 0,0 0 0 0 0,-1-1-1 0 0,1 1 1 0 0,0 0 0 0 0,0-1 0 0 0,0 1 0 0 0,-1 0 0 0 0,1 0 0 0 0,0-1 0 0 0,0 1 0 0 0,-1 0 0 0 0,1 0 0 0 0,-1-1 0 0 0,-11-9 643 0 0,8 9-647 0 0,1 0 1 0 0,-1 0 0 0 0,0 0-1 0 0,0 0 1 0 0,0 1 0 0 0,0 0-1 0 0,-5 0 1 0 0,7 0-350 0 0,0 0 1 0 0,1 0-1 0 0,-1 0 0 0 0,0 1 1 0 0,0-1-1 0 0,1 1 0 0 0,-1-1 1 0 0,0 1-1 0 0,1 0 0 0 0,-3 1 1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3.462"/>
    </inkml:context>
    <inkml:brush xml:id="br0">
      <inkml:brushProperty name="width" value="0.05" units="cm"/>
      <inkml:brushProperty name="height" value="0.05" units="cm"/>
    </inkml:brush>
  </inkml:definitions>
  <inkml:trace contextRef="#ctx0" brushRef="#br0">77 34 80 0 0,'0'-2'446'0'0,"-1"1"-1"0"0,1-1 1 0 0,-1 0 0 0 0,1 1-1 0 0,-1-1 1 0 0,0 0 0 0 0,0 1-1 0 0,0-1 1 0 0,0 1-1 0 0,0-1 1 0 0,0 1 0 0 0,-1 0-1 0 0,1-1 1 0 0,0 1 0 0 0,-1 0-1 0 0,1 0 1 0 0,-1 0 0 0 0,1 0-1 0 0,-1 0 1 0 0,1 0 0 0 0,-3 0-1 0 0,1 0 208 0 0,0 0-1 0 0,1 0 0 0 0,-1 1 0 0 0,0 0 1 0 0,0 0-1 0 0,0-1 0 0 0,0 2 0 0 0,0-1 1 0 0,1 0-1 0 0,-1 0 0 0 0,0 1 0 0 0,0 0 0 0 0,-4 1 1 0 0,7-2-562 0 0,-1 0 0 0 0,1 1 1 0 0,0-1-1 0 0,-1 0 0 0 0,1 0 1 0 0,-1 1-1 0 0,1-1 0 0 0,0 0 1 0 0,-1 1-1 0 0,1-1 0 0 0,0 0 0 0 0,-1 1 1 0 0,1-1-1 0 0,0 1 0 0 0,0-1 1 0 0,0 0-1 0 0,-1 1 0 0 0,1-1 1 0 0,0 1-1 0 0,0-1 0 0 0,0 1 1 0 0,0-1-1 0 0,0 1 0 0 0,0-1 1 0 0,-1 1-1 0 0,1-1 0 0 0,0 1 0 0 0,0-1 1 0 0,1 0-1 0 0,-1 1 0 0 0,0-1 1 0 0,0 1-1 0 0,0-1 0 0 0,0 1 1 0 0,0-1-1 0 0,0 1 0 0 0,1-1 1 0 0,-1 0-1 0 0,0 1 0 0 0,0-1 1 0 0,1 1-1 0 0,-1-1 0 0 0,0 0 0 0 0,1 1 1 0 0,-1-1-1 0 0,0 0 0 0 0,1 1 1 0 0,0-1-1 0 0,17 18 1153 0 0,7-1-406 0 0,-3-3-357 0 0,-2 0-1 0 0,1 2 1 0 0,-2 0-1 0 0,29 31 1 0 0,-47-46-484 0 0,0 0 0 0 0,0 0 1 0 0,0 1-1 0 0,0-1 1 0 0,0 0-1 0 0,0 0 1 0 0,-1 1-1 0 0,1-1 0 0 0,0 1 1 0 0,-1-1-1 0 0,1 0 1 0 0,-1 1-1 0 0,0-1 0 0 0,1 1 1 0 0,-1-1-1 0 0,0 1 1 0 0,0-1-1 0 0,0 1 1 0 0,0-1-1 0 0,0 1 0 0 0,0-1 1 0 0,-1 1-1 0 0,1-1 1 0 0,0 1-1 0 0,-1-1 0 0 0,1 1 1 0 0,-1-1-1 0 0,0 0 1 0 0,1 1-1 0 0,-1-1 1 0 0,0 0-1 0 0,0 1 0 0 0,0-1 1 0 0,0 0-1 0 0,0 0 1 0 0,0 0-1 0 0,0 0 1 0 0,0 0-1 0 0,0 0 0 0 0,0 0 1 0 0,-1 0-1 0 0,1 0 1 0 0,0-1-1 0 0,-3 2 0 0 0,-2 1-37 0 0,0 0 0 0 0,-1 0 0 0 0,1-1 0 0 0,0 0 0 0 0,-1 0 1 0 0,0-1-1 0 0,1 1 0 0 0,-13-1 0 0 0,17-1-100 0 0,-1 1-59 0 0,1-1 1 0 0,0 0-1 0 0,0 0 0 0 0,-1 0 1 0 0,1 0-1 0 0,0-1 0 0 0,0 1 1 0 0,-1 0-1 0 0,1-1 0 0 0,0 0 1 0 0,0 1-1 0 0,0-1 0 0 0,0 0 1 0 0,0 0-1 0 0,0 0 0 0 0,-2-2 1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084"/>
    </inkml:context>
    <inkml:brush xml:id="br0">
      <inkml:brushProperty name="width" value="0.05" units="cm"/>
      <inkml:brushProperty name="height" value="0.05" units="cm"/>
    </inkml:brush>
  </inkml:definitions>
  <inkml:trace contextRef="#ctx0" brushRef="#br0">23 159 780 0 0,'26'21'22028'0'0,"-23"-24"-21728"0"0,-1-1 0 0 0,0 0 0 0 0,0 0 0 0 0,-1 0 0 0 0,1 0 0 0 0,-1 0 0 0 0,0 0 0 0 0,0 0 0 0 0,0 0 0 0 0,-1-1 0 0 0,0 1 0 0 0,0-8 0 0 0,-1-10 512 0 0,-5-29-1 0 0,2 16 79 0 0,3 35-854 0 0,1 0 1 0 0,0-1-1 0 0,0 1 1 0 0,0 0-1 0 0,0-1 1 0 0,0 1-1 0 0,0 0 1 0 0,0-1-1 0 0,0 1 1 0 0,0 0 0 0 0,0-1-1 0 0,0 1 1 0 0,0 0-1 0 0,0-1 1 0 0,0 1-1 0 0,0 0 1 0 0,0-1-1 0 0,0 1 1 0 0,0 0-1 0 0,0-1 1 0 0,1 1-1 0 0,-1 0 1 0 0,0-1-1 0 0,0 1 1 0 0,0 0-1 0 0,0 0 1 0 0,1-1 0 0 0,-1 1-1 0 0,0 0 1 0 0,0 0-1 0 0,1-1 1 0 0,-1 1-1 0 0,0 0 1 0 0,0 0-1 0 0,1 0 1 0 0,-1 0-1 0 0,0-1 1 0 0,1 1-1 0 0,-1 0 1 0 0,0 0-1 0 0,1 0 1 0 0,16 8 719 0 0,24 30-150 0 0,-32-29-284 0 0,31 24-196 0 0,1-1-1 0 0,47 28 1 0 0,37 28-509 0 0,-94-61-1415 0 0,-30-27 1620 0 0,-5-2-516 0 0,-28-10 486 0 0,0 0 0 0 0,0 3 0 0 0,-1 0 0 0 0,0 3 0 0 0,0 0 0 0 0,-1 2 0 0 0,1 2 0 0 0,-1 1 0 0 0,0 1 0 0 0,-65 10 0 0 0,81-4-1929 0 0,22-6-1203 0 0,56-3-4253 0 0,-38-1 5121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7.245"/>
    </inkml:context>
    <inkml:brush xml:id="br0">
      <inkml:brushProperty name="width" value="0.05" units="cm"/>
      <inkml:brushProperty name="height" value="0.05" units="cm"/>
    </inkml:brush>
  </inkml:definitions>
  <inkml:trace contextRef="#ctx0" brushRef="#br0">100 89 644 0 0,'-2'-47'4655'0'0,"1"6"11745"0"0,1 46-15049 0 0,-45 323 4188 0 0,2-27-1361 0 0,39-284-4155 0 0,3-13-39 0 0,0 0 1 0 0,0 0-1 0 0,1 1 1 0 0,-1-1 0 0 0,1 0-1 0 0,0 0 1 0 0,0 1-1 0 0,1 5 1 0 0,0-6 649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0.257"/>
    </inkml:context>
    <inkml:brush xml:id="br0">
      <inkml:brushProperty name="width" value="0.05" units="cm"/>
      <inkml:brushProperty name="height" value="0.05" units="cm"/>
      <inkml:brushProperty name="color" value="#008C3A"/>
    </inkml:brush>
  </inkml:definitions>
  <inkml:trace contextRef="#ctx0" brushRef="#br0">117 156 20 0 0,'-31'-8'1133'0'0,"-24"-8"3072"0"0,52 15-3303 0 0,0-1 0 0 0,-1 1 0 0 0,1-1 0 0 0,0 0 0 0 0,0 0 0 0 0,0 0 0 0 0,-2-3 0 0 0,2-2 5512 0 0,10-6-3732 0 0,14-4-1384 0 0,8 5 187 0 0,0 1-1 0 0,0 1 0 0 0,49-9 1 0 0,94-6 1464 0 0,-137 24-5250 0 0,-24 2-985 0 0,1 0-3368 0 0,-7-1 3293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413"/>
    </inkml:context>
    <inkml:brush xml:id="br0">
      <inkml:brushProperty name="width" value="0.05" units="cm"/>
      <inkml:brushProperty name="height" value="0.05" units="cm"/>
    </inkml:brush>
  </inkml:definitions>
  <inkml:trace contextRef="#ctx0" brushRef="#br0">0 2 228 0 0,'4'-2'16563'0'0,"4"22"-10810"0"0,12 36-5251 0 0,-17-47 1028 0 0,18 64 811 0 0,3 10-3026 0 0,-16-75-2372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4.779"/>
    </inkml:context>
    <inkml:brush xml:id="br0">
      <inkml:brushProperty name="width" value="0.05" units="cm"/>
      <inkml:brushProperty name="height" value="0.05" units="cm"/>
    </inkml:brush>
  </inkml:definitions>
  <inkml:trace contextRef="#ctx0" brushRef="#br0">76 103 384 0 0,'-25'-5'1941'0'0,"-6"-1"2617"0"0,12 4 4416 0 0,48-6-4614 0 0,79-7-225 0 0,254-49 3131 0 0,-355 61-6880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18.940"/>
    </inkml:context>
    <inkml:brush xml:id="br0">
      <inkml:brushProperty name="width" value="0.05" units="cm"/>
      <inkml:brushProperty name="height" value="0.05" units="cm"/>
      <inkml:brushProperty name="color" value="#E71224"/>
    </inkml:brush>
  </inkml:definitions>
  <inkml:trace contextRef="#ctx0" brushRef="#br0">82 78 376 0 0,'-1'-2'614'0'0,"0"1"1"0"0,0 0-1 0 0,0 0 0 0 0,0 0 0 0 0,0 0 0 0 0,0 0 1 0 0,0 0-1 0 0,-1 0 0 0 0,1 1 0 0 0,0-1 1 0 0,-1 0-1 0 0,1 1 0 0 0,0-1 0 0 0,-1 1 1 0 0,1-1-1 0 0,-1 1 0 0 0,-3-1 1246 0 0,2 2-1215 0 0,-1 0-1 0 0,1-1 0 0 0,-1 2 1 0 0,1-1-1 0 0,0 0 0 0 0,-1 1 1 0 0,-4 3-1 0 0,5-2-307 0 0,0 0 0 0 0,0 1 0 0 0,1-1-1 0 0,0 1 1 0 0,0 0 0 0 0,-2 4 0 0 0,3-6-246 0 0,0 0 0 0 0,1-1 0 0 0,-1 1-1 0 0,1 0 1 0 0,-1-1 0 0 0,1 1 0 0 0,0 0 0 0 0,-1 0 0 0 0,1-1 0 0 0,0 1-1 0 0,0 0 1 0 0,0 0 0 0 0,1-1 0 0 0,-1 1 0 0 0,0 0 0 0 0,1-1 0 0 0,-1 1-1 0 0,1 2 1 0 0,1-3-27 0 0,-1 1-1 0 0,1 0 0 0 0,-1-1 1 0 0,1 0-1 0 0,0 1 1 0 0,0-1-1 0 0,-1 0 0 0 0,1 0 1 0 0,0 0-1 0 0,0 0 0 0 0,0 0 1 0 0,0 0-1 0 0,0-1 1 0 0,0 1-1 0 0,1 0 0 0 0,-1-1 1 0 0,0 0-1 0 0,0 0 0 0 0,0 1 1 0 0,0-1-1 0 0,1-1 1 0 0,-1 1-1 0 0,3-1 0 0 0,4 0 85 0 0,0 0 0 0 0,0-1-1 0 0,-1 0 1 0 0,12-5 0 0 0,-15 5-38 0 0,0-1 0 0 0,0 1 0 0 0,0-1 1 0 0,0-1-1 0 0,0 1 0 0 0,-1-1 0 0 0,1 1 0 0 0,-1-1 0 0 0,0-1 1 0 0,5-6-1 0 0,-8 10-81 0 0,0 0 0 0 0,0 0 0 0 0,0-1-1 0 0,0 1 1 0 0,-1-1 0 0 0,1 1 0 0 0,0 0 0 0 0,-1-1 0 0 0,1 1 0 0 0,-1-1 0 0 0,1 0 0 0 0,-1 1-1 0 0,0-1 1 0 0,0 1 0 0 0,0-1 0 0 0,0 1 0 0 0,0-1 0 0 0,0 0 0 0 0,0 1 0 0 0,0-1 0 0 0,-1 1 0 0 0,1-1-1 0 0,-1 1 1 0 0,1-1 0 0 0,-1 1 0 0 0,1-1 0 0 0,-1 1 0 0 0,0-1 0 0 0,0 1 0 0 0,0 0 0 0 0,0-1-1 0 0,0 1 1 0 0,0 0 0 0 0,0 0 0 0 0,0 0 0 0 0,0 0 0 0 0,0 0 0 0 0,-1 0 0 0 0,1 0 0 0 0,0 0 0 0 0,-2 0-1 0 0,-1-1 24 0 0,-1 0-1 0 0,1 0 0 0 0,0 1 0 0 0,0 0 0 0 0,-1 0 1 0 0,1 0-1 0 0,0 0 0 0 0,-1 1 0 0 0,1-1 0 0 0,-1 1 1 0 0,-6 1-1 0 0,9-1-26 0 0,0 0-1 0 0,0 0 1 0 0,0 1 0 0 0,0-1 0 0 0,0 0 0 0 0,0 1 0 0 0,0 0-1 0 0,0-1 1 0 0,0 1 0 0 0,0 0 0 0 0,0 0 0 0 0,0 0 0 0 0,0 0-1 0 0,1 0 1 0 0,-1 1 0 0 0,0-1 0 0 0,1 0 0 0 0,-1 1 0 0 0,1 0-1 0 0,0-1 1 0 0,-1 1 0 0 0,1 0 0 0 0,0-1 0 0 0,0 1 0 0 0,0 0-1 0 0,-1 4 1 0 0,1-5-6 0 0,1 0 0 0 0,0 1 0 0 0,0-1 0 0 0,-1 0 0 0 0,1 1 0 0 0,0-1 0 0 0,0 1 0 0 0,0-1-1 0 0,1 0 1 0 0,-1 1 0 0 0,0-1 0 0 0,0 0 0 0 0,1 1 0 0 0,-1-1 0 0 0,1 0 0 0 0,-1 0 0 0 0,1 1 0 0 0,0-1 0 0 0,-1 0 0 0 0,1 0-1 0 0,0 0 1 0 0,1 2 0 0 0,0-2 5 0 0,0 1 0 0 0,1 0-1 0 0,-1 0 1 0 0,0-1 0 0 0,1 0-1 0 0,-1 1 1 0 0,1-1 0 0 0,-1 0-1 0 0,1 0 1 0 0,4 1 0 0 0,-1-1 5 0 0,-1 0 1 0 0,0 0 0 0 0,1-1-1 0 0,-1 1 1 0 0,1-1 0 0 0,-1-1-1 0 0,1 1 1 0 0,-1-1 0 0 0,1 0-1 0 0,-1 0 1 0 0,6-2 0 0 0,-7 2-19 0 0,-1-1 0 0 0,0 0 0 0 0,0 0 1 0 0,0 0-1 0 0,0-1 0 0 0,0 1 0 0 0,0-1 0 0 0,-1 0 1 0 0,1 0-1 0 0,-1 1 0 0 0,0-1 0 0 0,0-1 0 0 0,0 1 1 0 0,0 0-1 0 0,0-1 0 0 0,-1 1 0 0 0,1 0 1 0 0,-1-1-1 0 0,0 0 0 0 0,0 1 0 0 0,-1-1 0 0 0,1-4 1 0 0,-1 7-11 0 0,0-1 1 0 0,-1 1-1 0 0,1-1 1 0 0,-1 0-1 0 0,1 1 1 0 0,-1 0-1 0 0,1-1 1 0 0,-1 1-1 0 0,0-1 1 0 0,0 1-1 0 0,0 0 1 0 0,0-1-1 0 0,0 1 1 0 0,0 0-1 0 0,0 0 1 0 0,0 0-1 0 0,-1 0 1 0 0,1 0-1 0 0,0 0 1 0 0,-1 0-1 0 0,1 1 1 0 0,0-1-1 0 0,-1 0 1 0 0,1 1-1 0 0,-1-1 1 0 0,-2 0-1 0 0,-2-1 1 0 0,1 1 1 0 0,0 0-1 0 0,-1 0 1 0 0,1 0-1 0 0,-1 1 1 0 0,-7 0-1 0 0,6 0 3 0 0,1 1 0 0 0,-1 1 1 0 0,1-1-1 0 0,-1 1 0 0 0,1 0 0 0 0,0 1 0 0 0,0 0 1 0 0,-8 4-1 0 0,11-5 13 0 0,0 0-1 0 0,0 0 1 0 0,0 0 0 0 0,0 0-1 0 0,0 1 1 0 0,1-1 0 0 0,-1 1-1 0 0,1-1 1 0 0,0 1 0 0 0,-1 0 0 0 0,1 0-1 0 0,1 0 1 0 0,-1 1 0 0 0,0-1-1 0 0,1 0 1 0 0,0 0 0 0 0,-2 4-1 0 0,3-5-1 0 0,0-1 0 0 0,0 0 0 0 0,0 0-1 0 0,0 0 1 0 0,0 1 0 0 0,0-1 0 0 0,0 0-1 0 0,0 0 1 0 0,0 0 0 0 0,1 1 0 0 0,-1-1-1 0 0,1 0 1 0 0,-1 0 0 0 0,0 0 0 0 0,1 0-1 0 0,0 0 1 0 0,-1 0 0 0 0,1 0 0 0 0,0 0-1 0 0,-1 0 1 0 0,2 1 0 0 0,1 0 8 0 0,-1 0 1 0 0,0 0-1 0 0,1 0 1 0 0,0-1-1 0 0,-1 1 1 0 0,1-1-1 0 0,0 0 0 0 0,4 2 1 0 0,0-1 28 0 0,1 0 0 0 0,-1-1 1 0 0,1 1-1 0 0,0-1 0 0 0,14-1 0 0 0,-15 0-14 0 0,0-1 0 0 0,0-1-1 0 0,-1 1 1 0 0,1-1-1 0 0,-1 0 1 0 0,1-1-1 0 0,9-4 1 0 0,-14 6-31 0 0,0 0 1 0 0,1-1-1 0 0,-1 1 1 0 0,0 0-1 0 0,0-1 1 0 0,0 0-1 0 0,0 1 1 0 0,0-1 0 0 0,-1 0-1 0 0,1 0 1 0 0,0 0-1 0 0,-1 0 1 0 0,0 0-1 0 0,1 0 1 0 0,-1-1-1 0 0,0 1 1 0 0,0 0-1 0 0,0-1 1 0 0,0 1 0 0 0,-1-1-1 0 0,1 1 1 0 0,0-5-1 0 0,-1 6-8 0 0,0 0 1 0 0,0 1-1 0 0,0-1 0 0 0,0 0 0 0 0,0 0 0 0 0,-1 1 0 0 0,1-1 1 0 0,0 0-1 0 0,0 0 0 0 0,-1 1 0 0 0,1-1 0 0 0,0 0 1 0 0,-1 1-1 0 0,1-1 0 0 0,-1 0 0 0 0,1 1 0 0 0,-1-1 1 0 0,1 1-1 0 0,-1-1 0 0 0,1 1 0 0 0,-1-1 0 0 0,0 1 0 0 0,1-1 1 0 0,-2 0-1 0 0,0 0-1 0 0,0 0-1 0 0,-1 1 1 0 0,1-1 0 0 0,0 1 0 0 0,0-1 0 0 0,0 1 0 0 0,0 0 0 0 0,-5 0-1 0 0,1 0-3 0 0,-1 1 0 0 0,0 0 0 0 0,1 0 0 0 0,-1 0 0 0 0,-6 3 0 0 0,8-1 3 0 0,-1 0-1 0 0,0 0 0 0 0,1 0 0 0 0,0 0 1 0 0,-10 8-1 0 0,14-9 14 0 0,-1 0 0 0 0,0-1 0 0 0,0 1 0 0 0,0 0 0 0 0,1 0 0 0 0,-1 0-1 0 0,1 0 1 0 0,0 0 0 0 0,-1 1 0 0 0,1-1 0 0 0,0 0 0 0 0,0 0 0 0 0,0 1 0 0 0,1-1 0 0 0,-1 1 0 0 0,0 4 0 0 0,1-6-1 0 0,1 0 0 0 0,-1 1 0 0 0,1-1 0 0 0,-1 0 0 0 0,1 0 0 0 0,-1 1 0 0 0,1-1 0 0 0,0 0 0 0 0,0 0 0 0 0,0 0 0 0 0,-1 0 1 0 0,1 0-1 0 0,0 0 0 0 0,0 0 0 0 0,1 0 0 0 0,-1 0 0 0 0,0 0 0 0 0,0-1 0 0 0,0 1 0 0 0,0 0 0 0 0,1-1 0 0 0,-1 1 1 0 0,0-1-1 0 0,1 1 0 0 0,1-1 0 0 0,35 8 139 0 0,-32-8-131 0 0,0 0 0 0 0,0 0 0 0 0,-1 0-1 0 0,1-1 1 0 0,0 0 0 0 0,0-1 0 0 0,-1 1 0 0 0,7-3 0 0 0,-9 3-17 0 0,-1 0-1 0 0,1 0 1 0 0,-1-1 0 0 0,0 1-1 0 0,1 0 1 0 0,-1-1 0 0 0,0 0-1 0 0,0 1 1 0 0,0-1-1 0 0,0 0 1 0 0,-1 0 0 0 0,1 0-1 0 0,0 0 1 0 0,-1 0 0 0 0,1-1-1 0 0,-1 1 1 0 0,0 0 0 0 0,0-1-1 0 0,1-3 1 0 0,-1 6-13 0 0,-14-19-37 0 0,7 17-39 0 0,0 0-1 0 0,0 1 1 0 0,0 0-1 0 0,0 0 0 0 0,0 0 1 0 0,0 1-1 0 0,0 0 1 0 0,0 0-1 0 0,0 1 1 0 0,0-1-1 0 0,0 1 1 0 0,0 0-1 0 0,0 1 0 0 0,1 0 1 0 0,-1 0-1 0 0,-9 4 1 0 0,11-2-1523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22.015"/>
    </inkml:context>
    <inkml:brush xml:id="br0">
      <inkml:brushProperty name="width" value="0.05" units="cm"/>
      <inkml:brushProperty name="height" value="0.05" units="cm"/>
      <inkml:brushProperty name="color" value="#E71224"/>
    </inkml:brush>
  </inkml:definitions>
  <inkml:trace contextRef="#ctx0" brushRef="#br0">1 152 456 0 0,'0'0'14986'0'0,"4"0"-14210"0"0,250 2 5755 0 0,-137-3-5095 0 0,65-3-175 0 0,76 2-109 0 0,197 3 408 0 0,-38-14-1000 0 0,-76-2-404 0 0,139 1 79 0 0,-248 4-147 0 0,612 0 717 0 0,-297 18-382 0 0,-348-4-264 0 0,339-9 524 0 0,-141-2-355 0 0,691-14 684 0 0,-356 8-924 0 0,23 0-16 0 0,-242 9-72 0 0,-308 5 0 0 0,201-1 0 0 0,-164 1 0 0 0,-80-1 0 0 0,-93-1 0 0 0,-46 1 0 0 0,574 2 0 0 0,38-1 0 0 0,-269-24 0 0 0,-362 23 0 0 0,-6 1 0 0 0,18-4 0 0 0,2-2 0 0 0,-11 4 0 0 0,1-2 0 0 0,2-1-415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2:36.883"/>
    </inkml:context>
    <inkml:brush xml:id="br0">
      <inkml:brushProperty name="width" value="0.05" units="cm"/>
      <inkml:brushProperty name="height" value="0.05" units="cm"/>
      <inkml:brushProperty name="color" value="#5B2D90"/>
    </inkml:brush>
  </inkml:definitions>
  <inkml:trace contextRef="#ctx0" brushRef="#br0">13 2 208 0 0,'-12'-2'11050'0'0,"12"5"-10341"0"0,0 0 1 0 0,-1 0-1 0 0,2 0 0 0 0,-1 0 0 0 0,0 0 0 0 0,1 0 0 0 0,1 5 0 0 0,16 39 1875 0 0,-7-21-1505 0 0,14 32 1004 0 0,63 107 1 0 0,-69-133-1612 0 0,27 42 350 0 0,17 32 317 0 0,145 381 386 0 0,-35-14-1186 0 0,-80-250-294 0 0,-66-161-37 0 0,29 73 7 0 0,42 91-9 0 0,15-4 13 0 0,-69-128 5 0 0,-9-16-8 0 0,159 325-8 0 0,-22-57 12 0 0,-86-158 17 0 0,73 143-48 0 0,-23-62 22 0 0,97 176-35 0 0,-64-151-22 0 0,-53-113 40 0 0,-104-163 2 0 0,35 51-17 0 0,54 88 33 0 0,-10 14-4 0 0,0 3 12 0 0,-3-18-16 0 0,-33-66 1647 0 0,-55-90-1403 0 0,9 12 1421 0 0,-6-9-1669 0 0,0 0 0 0 0,-1-3 0 0 0,-3-1-7 0 0,-19-23-10272 0 0,16 21 8031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0.123"/>
    </inkml:context>
    <inkml:brush xml:id="br0">
      <inkml:brushProperty name="width" value="0.05" units="cm"/>
      <inkml:brushProperty name="height" value="0.05" units="cm"/>
    </inkml:brush>
  </inkml:definitions>
  <inkml:trace contextRef="#ctx0" brushRef="#br0">26 7 92 0 0,'-9'-7'13628'0'0,"7"17"-12774"0"0,-1 0-1 0 0,1 0 1 0 0,1 0 0 0 0,0 0-1 0 0,0 0 1 0 0,1 0 0 0 0,1 11-1 0 0,-1-5-311 0 0,0 288 2453 0 0,-4-233-2726 0 0,1-1-2914 0 0,3-69 1883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0.807"/>
    </inkml:context>
    <inkml:brush xml:id="br0">
      <inkml:brushProperty name="width" value="0.05" units="cm"/>
      <inkml:brushProperty name="height" value="0.05" units="cm"/>
    </inkml:brush>
  </inkml:definitions>
  <inkml:trace contextRef="#ctx0" brushRef="#br0">1 1 292 0 0,'0'0'560'0'0,"0"3"66"0"0,11 116 4380 0 0,0-10-3492 0 0,4 65-923 0 0,-10-119-4690 0 0,-5-54 3329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1.492"/>
    </inkml:context>
    <inkml:brush xml:id="br0">
      <inkml:brushProperty name="width" value="0.05" units="cm"/>
      <inkml:brushProperty name="height" value="0.05" units="cm"/>
    </inkml:brush>
  </inkml:definitions>
  <inkml:trace contextRef="#ctx0" brushRef="#br0">4 0 328 0 0,'-1'10'693'0'0,"0"0"0"0"0,0 0 0 0 0,0 0 0 0 0,2 0 1 0 0,-1 0-1 0 0,1-1 0 0 0,3 14 0 0 0,1 24 821 0 0,2 37 298 0 0,0 20 233 0 0,-4-33-449 0 0,-1-34-2089 0 0,-1-1-4609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2.286"/>
    </inkml:context>
    <inkml:brush xml:id="br0">
      <inkml:brushProperty name="width" value="0.05" units="cm"/>
      <inkml:brushProperty name="height" value="0.05" units="cm"/>
    </inkml:brush>
  </inkml:definitions>
  <inkml:trace contextRef="#ctx0" brushRef="#br0">0 1 268 0 0,'0'0'5271'0'0,"1"3"-4585"0"0,14 82 2074 0 0,3 103 0 0 0,-14-144-2398 0 0,-2-14-491 0 0,5 69-296 0 0,-5-33-5203 0 0,-2-60 4611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3.011"/>
    </inkml:context>
    <inkml:brush xml:id="br0">
      <inkml:brushProperty name="width" value="0.05" units="cm"/>
      <inkml:brushProperty name="height" value="0.05" units="cm"/>
    </inkml:brush>
  </inkml:definitions>
  <inkml:trace contextRef="#ctx0" brushRef="#br0">0 1 84 0 0,'0'0'1316'0'0,"2"4"-744"0"0,4 24 695 0 0,0 1 0 0 0,2 51 1 0 0,-5 66 308 0 0,-1-3-2367 0 0,0-108-1118 0 0,-2-20 1111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0.629"/>
    </inkml:context>
    <inkml:brush xml:id="br0">
      <inkml:brushProperty name="width" value="0.05" units="cm"/>
      <inkml:brushProperty name="height" value="0.05" units="cm"/>
      <inkml:brushProperty name="color" value="#008C3A"/>
    </inkml:brush>
  </inkml:definitions>
  <inkml:trace contextRef="#ctx0" brushRef="#br0">22 25 536 0 0,'-9'-11'2697'0'0,"-3"-3"8933"0"0,12 17-10308 0 0,-1 14 36 0 0,1 0 0 0 0,1 0-1 0 0,4 24 1 0 0,-1-1-19 0 0,-1-17-534 0 0,0 0 1 0 0,1 0-1 0 0,12 37 1 0 0,-12-49-1171 0 0,0-2 1 0 0,1 1-1 0 0,6 10 0 0 0,-6-14-1293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3.766"/>
    </inkml:context>
    <inkml:brush xml:id="br0">
      <inkml:brushProperty name="width" value="0.05" units="cm"/>
      <inkml:brushProperty name="height" value="0.05" units="cm"/>
    </inkml:brush>
  </inkml:definitions>
  <inkml:trace contextRef="#ctx0" brushRef="#br0">1 1 448 0 0,'0'0'1432'0'0,"1"1"-653"0"0,3 4-427 0 0,-1-1 1 0 0,0 1-1 0 0,0-1 1 0 0,0 1-1 0 0,0 0 0 0 0,-1 0 1 0 0,0 0-1 0 0,0 0 1 0 0,0 1-1 0 0,-1-1 0 0 0,1 6 1 0 0,8 70 1947 0 0,-7-54-1408 0 0,4 224 3657 0 0,-7-198-4901 0 0,1-39-384 0 0,1 1-4768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4.469"/>
    </inkml:context>
    <inkml:brush xml:id="br0">
      <inkml:brushProperty name="width" value="0.05" units="cm"/>
      <inkml:brushProperty name="height" value="0.05" units="cm"/>
    </inkml:brush>
  </inkml:definitions>
  <inkml:trace contextRef="#ctx0" brushRef="#br0">1 6 284 0 0,'0'-6'7655'0'0,"12"63"-5253"0"0,5 91-1 0 0,-10 64-1448 0 0,-10-194-6631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7.502"/>
    </inkml:context>
    <inkml:brush xml:id="br0">
      <inkml:brushProperty name="width" value="0.05" units="cm"/>
      <inkml:brushProperty name="height" value="0.05" units="cm"/>
    </inkml:brush>
  </inkml:definitions>
  <inkml:trace contextRef="#ctx0" brushRef="#br0">5 1 312 0 0,'-5'13'4517'0'0,"7"-10"-4237"0"0,-1-1 0 0 0,1 0 0 0 0,-1 1 0 0 0,1-1-1 0 0,0 0 1 0 0,0 0 0 0 0,0 0 0 0 0,0 0 0 0 0,0-1 0 0 0,0 1 0 0 0,0-1 0 0 0,1 1 0 0 0,-1-1-1 0 0,1 0 1 0 0,-1 0 0 0 0,1 0 0 0 0,4 2 0 0 0,52 10 1423 0 0,-50-11-1476 0 0,463 57 4632 0 0,-284-39-3607 0 0,-172-19-1328 0 0,0 0 0 0 0,27-2-1 0 0,7-6-6874 0 0,-38 4 5112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8.168"/>
    </inkml:context>
    <inkml:brush xml:id="br0">
      <inkml:brushProperty name="width" value="0.05" units="cm"/>
      <inkml:brushProperty name="height" value="0.05" units="cm"/>
    </inkml:brush>
  </inkml:definitions>
  <inkml:trace contextRef="#ctx0" brushRef="#br0">1 0 4 0 0,'0'0'1490'0'0,"21"3"3823"0"0,161 9 1663 0 0,94-12-4044 0 0,-117-2-1415 0 0,-55-1 74 0 0,-42 1-1623 0 0,-20 1-2819 0 0,-7 3-2902 0 0,-14-1 3835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4.080"/>
    </inkml:context>
    <inkml:brush xml:id="br0">
      <inkml:brushProperty name="width" value="0.05" units="cm"/>
      <inkml:brushProperty name="height" value="0.05" units="cm"/>
    </inkml:brush>
  </inkml:definitions>
  <inkml:trace contextRef="#ctx0" brushRef="#br0">8 3 56 0 0,'-5'-3'8549'0'0,"3"22"-7787"0"0,2 0-1 0 0,0-1 0 0 0,0 1 0 0 0,7 31 0 0 0,-2-6-324 0 0,47 273 1013 0 0,-38-250-1043 0 0,-13-61-383 0 0,4 14 146 0 0,-2 0 0 0 0,1 27 0 0 0,-2-44-98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4.825"/>
    </inkml:context>
    <inkml:brush xml:id="br0">
      <inkml:brushProperty name="width" value="0.05" units="cm"/>
      <inkml:brushProperty name="height" value="0.05" units="cm"/>
    </inkml:brush>
  </inkml:definitions>
  <inkml:trace contextRef="#ctx0" brushRef="#br0">1 1 268 0 0,'0'0'1084'0'0,"5"14"728"0"0,-3 18 190 0 0,7 36 0 0 0,-6-44-1645 0 0,25 266 1992 0 0,-21-196-1703 0 0,-3-31-126 0 0,19 85 0 0 0,-19-135-1236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5.739"/>
    </inkml:context>
    <inkml:brush xml:id="br0">
      <inkml:brushProperty name="width" value="0.05" units="cm"/>
      <inkml:brushProperty name="height" value="0.05" units="cm"/>
    </inkml:brush>
  </inkml:definitions>
  <inkml:trace contextRef="#ctx0" brushRef="#br0">1 0 20 0 0,'0'0'3156'0'0,"0"3"-2608"0"0,21 256 3988 0 0,-4-69-3510 0 0,0-50-457 0 0,-10-86-706 0 0,-4-46-82 0 0,-1 3-3564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6.507"/>
    </inkml:context>
    <inkml:brush xml:id="br0">
      <inkml:brushProperty name="width" value="0.05" units="cm"/>
      <inkml:brushProperty name="height" value="0.05" units="cm"/>
    </inkml:brush>
  </inkml:definitions>
  <inkml:trace contextRef="#ctx0" brushRef="#br0">0 1 312 0 0,'0'0'558'0'0,"12"22"2859"0"0,-3 14-1925 0 0,-1-1 1 0 0,3 42-1 0 0,-3-13-659 0 0,67 493 2757 0 0,-66-427-3474 0 0,-9-130-251 0 0,1 7-154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1.301"/>
    </inkml:context>
    <inkml:brush xml:id="br0">
      <inkml:brushProperty name="width" value="0.05" units="cm"/>
      <inkml:brushProperty name="height" value="0.05" units="cm"/>
    </inkml:brush>
  </inkml:definitions>
  <inkml:trace contextRef="#ctx0" brushRef="#br0">12 1 24 0 0,'0'0'135'0'0,"-11"10"7629"0"0,35-9 3118 0 0,30 5-6926 0 0,28 1-4007 0 0,-4-3 554 0 0,711 21 1839 0 0,-753-26-2095 0 0,12 1-1777 0 0,-15 2-6785 0 0,-26-2 5653 0 0,1 0 380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1.894"/>
    </inkml:context>
    <inkml:brush xml:id="br0">
      <inkml:brushProperty name="width" value="0.05" units="cm"/>
      <inkml:brushProperty name="height" value="0.05" units="cm"/>
    </inkml:brush>
  </inkml:definitions>
  <inkml:trace contextRef="#ctx0" brushRef="#br0">1 42 396 0 0,'0'0'4438'0'0,"16"-4"4530"0"0,-8 3-8749 0 0,106 0 3527 0 0,-15 1-2633 0 0,520-35 2973 0 0,-596 35-4989 0 0,38 5-1 0 0,-19-1-7475 0 0,-34-3 6188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0.972"/>
    </inkml:context>
    <inkml:brush xml:id="br0">
      <inkml:brushProperty name="width" value="0.05" units="cm"/>
      <inkml:brushProperty name="height" value="0.05" units="cm"/>
      <inkml:brushProperty name="color" value="#008C3A"/>
    </inkml:brush>
  </inkml:definitions>
  <inkml:trace contextRef="#ctx0" brushRef="#br0">35 156 8 0 0,'-4'-4'561'0'0,"0"1"1"0"0,0-1-1 0 0,1 0 0 0 0,-1 0 1 0 0,1 0-1 0 0,-5-7 0 0 0,8 10-317 0 0,-1 0 0 0 0,1-1 0 0 0,-1 1 1 0 0,1 0-1 0 0,-1-1 0 0 0,1 1 0 0 0,-1 0 0 0 0,1-1 0 0 0,0 1 0 0 0,0-1 0 0 0,0 1 0 0 0,0 0 1 0 0,0-1-1 0 0,0 1 0 0 0,0-1 0 0 0,0 1 0 0 0,1 0 0 0 0,-1-1 0 0 0,0 1 0 0 0,1 0 0 0 0,-1-1 0 0 0,1 1 1 0 0,0 0-1 0 0,-1 0 0 0 0,1-1 0 0 0,0 1 0 0 0,0 0 0 0 0,0 0 0 0 0,0 0 0 0 0,1-1 0 0 0,8-7 406 0 0,0 1 0 0 0,0 1-1 0 0,1 0 1 0 0,0 0 0 0 0,0 1-1 0 0,1 1 1 0 0,0 0 0 0 0,-1 0 0 0 0,2 1-1 0 0,-1 1 1 0 0,14-3 0 0 0,-5 3 17 0 0,1 0 0 0 0,-1 2 0 0 0,1 0 0 0 0,-1 1 0 0 0,39 6 0 0 0,-37-2-58 0 0,1 0 0 0 0,22 9 0 0 0,-38-10-416 0 0,-1 0-1 0 0,1 0 0 0 0,-1 0 1 0 0,0 1-1 0 0,0 0 1 0 0,0 0-1 0 0,0 1 1 0 0,-1 0-1 0 0,11 10 0 0 0,-16-14-136 0 0,0 1-1 0 0,0-1 1 0 0,0 1-1 0 0,1-1 1 0 0,-1 1-1 0 0,-1 0 0 0 0,1-1 1 0 0,0 1-1 0 0,0 0 1 0 0,-1 0-1 0 0,1 0 1 0 0,-1-1-1 0 0,1 1 0 0 0,-1 0 1 0 0,0 0-1 0 0,0 0 1 0 0,0 0-1 0 0,0 0 0 0 0,0 0 1 0 0,0 0-1 0 0,0-1 1 0 0,-1 4-1 0 0,-1-2-1 0 0,1 1 0 0 0,-1-1-1 0 0,0 1 1 0 0,0-1 0 0 0,0 0-1 0 0,-1 0 1 0 0,1 0 0 0 0,-1 0 0 0 0,1 0-1 0 0,-6 3 1 0 0,-4 4-91 0 0,0-2 0 0 0,-1 0 1 0 0,0 0-1 0 0,-21 8 0 0 0,18-9-436 0 0,-1-2-1 0 0,0 0 1 0 0,-32 5 0 0 0,5-4-3614 0 0,19-2-668 0 0,21-3 1751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2.418"/>
    </inkml:context>
    <inkml:brush xml:id="br0">
      <inkml:brushProperty name="width" value="0.05" units="cm"/>
      <inkml:brushProperty name="height" value="0.05" units="cm"/>
    </inkml:brush>
  </inkml:definitions>
  <inkml:trace contextRef="#ctx0" brushRef="#br0">1 0 668 0 0,'0'0'9221'0'0,"4"0"-8130"0"0,207 2 6205 0 0,110 5-3553 0 0,-147 2-2452 0 0,-101 1-4361 0 0,-51-7-3997 0 0,-16-3 4807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1.145"/>
    </inkml:context>
    <inkml:brush xml:id="br0">
      <inkml:brushProperty name="width" value="0.05" units="cm"/>
      <inkml:brushProperty name="height" value="0.05" units="cm"/>
    </inkml:brush>
  </inkml:definitions>
  <inkml:trace contextRef="#ctx0" brushRef="#br0">7 1 104 0 0,'0'0'371'0'0,"-6"14"2394"0"0,9 94 1149 0 0,8 57-2731 0 0,-4-79-573 0 0,6 157 566 0 0,-11-137-6223 0 0,-2-97 4175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1.841"/>
    </inkml:context>
    <inkml:brush xml:id="br0">
      <inkml:brushProperty name="width" value="0.05" units="cm"/>
      <inkml:brushProperty name="height" value="0.05" units="cm"/>
    </inkml:brush>
  </inkml:definitions>
  <inkml:trace contextRef="#ctx0" brushRef="#br0">1 1 184 0 0,'0'0'3564'0'0,"0"4"-2882"0"0,16 144 2904 0 0,-2-19-2613 0 0,8 231 850 0 0,-17-304-2653 0 0,3-20-3540 0 0,-7-31 3406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2.493"/>
    </inkml:context>
    <inkml:brush xml:id="br0">
      <inkml:brushProperty name="width" value="0.05" units="cm"/>
      <inkml:brushProperty name="height" value="0.05" units="cm"/>
    </inkml:brush>
  </inkml:definitions>
  <inkml:trace contextRef="#ctx0" brushRef="#br0">1 1 276 0 0,'0'0'2475'0'0,"0"4"-1793"0"0,13 156 4115 0 0,1 88-2636 0 0,-10-147-1332 0 0,-1 73-3988 0 0,-1-150 789 0 0,-2-12 1391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3.149"/>
    </inkml:context>
    <inkml:brush xml:id="br0">
      <inkml:brushProperty name="width" value="0.05" units="cm"/>
      <inkml:brushProperty name="height" value="0.05" units="cm"/>
    </inkml:brush>
  </inkml:definitions>
  <inkml:trace contextRef="#ctx0" brushRef="#br0">1 1 116 0 0,'0'0'546'0'0,"0"25"3108"0"0,20 152 2098 0 0,-16 126-2828 0 0,-2-253-4237 0 0,6-19-2977 0 0,-7-25 3022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3.772"/>
    </inkml:context>
    <inkml:brush xml:id="br0">
      <inkml:brushProperty name="width" value="0.05" units="cm"/>
      <inkml:brushProperty name="height" value="0.05" units="cm"/>
    </inkml:brush>
  </inkml:definitions>
  <inkml:trace contextRef="#ctx0" brushRef="#br0">0 0 172 0 0,'2'44'5091'0'0,"8"22"-2016"0"0,-4-25-1789 0 0,24 384 4520 0 0,-30-359-5416 0 0,0 28-478 0 0,6-33-5052 0 0,-5-57 3370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6.988"/>
    </inkml:context>
    <inkml:brush xml:id="br0">
      <inkml:brushProperty name="width" value="0.05" units="cm"/>
      <inkml:brushProperty name="height" value="0.05" units="cm"/>
    </inkml:brush>
  </inkml:definitions>
  <inkml:trace contextRef="#ctx0" brushRef="#br0">1 31 348 0 0,'-1'-3'10726'0'0,"18"3"-7382"0"0,30 1-3820 0 0,-39-1 1537 0 0,594-11 3344 0 0,-557 9-4233 0 0,127-12 821 0 0,-147 14-9374 0 0,-19-1 6290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7.477"/>
    </inkml:context>
    <inkml:brush xml:id="br0">
      <inkml:brushProperty name="width" value="0.05" units="cm"/>
      <inkml:brushProperty name="height" value="0.05" units="cm"/>
    </inkml:brush>
  </inkml:definitions>
  <inkml:trace contextRef="#ctx0" brushRef="#br0">0 1 196 0 0,'0'0'1340'0'0,"5"10"6101"0"0,28-3-3333 0 0,41 1 0 0 0,94-4-1836 0 0,-95-4-1148 0 0,29 2-87 0 0,268-8 3001 0 0,-359 5-3877 0 0,8 0-579 0 0,-8-2-8968 0 0,-5 0 6638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5.993"/>
    </inkml:context>
    <inkml:brush xml:id="br0">
      <inkml:brushProperty name="width" value="0.05" units="cm"/>
      <inkml:brushProperty name="height" value="0.05" units="cm"/>
    </inkml:brush>
  </inkml:definitions>
  <inkml:trace contextRef="#ctx0" brushRef="#br0">108 89 108 0 0,'-6'-30'6775'0'0,"4"27"-5921"0"0,0 0 1 0 0,0 0-1 0 0,1 0 1 0 0,-2 0-1 0 0,1 0 1 0 0,0 0 0 0 0,-1 0-1 0 0,1 1 1 0 0,-1-1-1 0 0,-4-2 1 0 0,6 4-82 0 0,1 1-725 0 0,-1 0 0 0 0,1 0 0 0 0,-1-1 0 0 0,1 1 0 0 0,0 0 0 0 0,-1 0 0 0 0,1 0 0 0 0,-1-1 0 0 0,1 1 0 0 0,-1 0 0 0 0,1 0 0 0 0,-1 0 0 0 0,1 0 0 0 0,-1 0 0 0 0,1 0 0 0 0,-1 0 0 0 0,1 0 0 0 0,-1 0 0 0 0,1 1 0 0 0,-1-1 0 0 0,1 0 0 0 0,-1 0 0 0 0,1 0 0 0 0,-1 0 0 0 0,1 1 0 0 0,-1-1 0 0 0,1 0 0 0 0,0 1 0 0 0,-1-1 0 0 0,1 0 0 0 0,-1 1 0 0 0,-14 9 822 0 0,10-5-606 0 0,1-1-1 0 0,-1 1 1 0 0,1 0-1 0 0,0 1 1 0 0,0-1-1 0 0,1 1 1 0 0,-4 7-1 0 0,6-12-225 0 0,0 0-1 0 0,1 0 0 0 0,-1 0 0 0 0,1 0 1 0 0,-1 1-1 0 0,1-1 0 0 0,0 0 1 0 0,-1 0-1 0 0,1 0 0 0 0,0 1 1 0 0,0-1-1 0 0,0 0 0 0 0,0 0 1 0 0,0 1-1 0 0,0-1 0 0 0,0 0 1 0 0,0 0-1 0 0,1 1 0 0 0,-1-1 1 0 0,0 0-1 0 0,1 0 0 0 0,-1 0 1 0 0,1 0-1 0 0,-1 1 0 0 0,1-1 0 0 0,-1 0 1 0 0,1 0-1 0 0,0 0 0 0 0,0 0 1 0 0,0 0-1 0 0,-1-1 0 0 0,1 1 1 0 0,0 0-1 0 0,0 0 0 0 0,0 0 1 0 0,0-1-1 0 0,0 1 0 0 0,1 0 1 0 0,-1-1-1 0 0,0 1 0 0 0,0-1 1 0 0,0 0-1 0 0,0 1 0 0 0,3-1 0 0 0,-1 1 12 0 0,1-1 0 0 0,-1 0 0 0 0,0 0 0 0 0,1 0 0 0 0,-1-1 0 0 0,0 1 0 0 0,0-1 0 0 0,1 1 0 0 0,-1-1 0 0 0,0 0 0 0 0,0-1 0 0 0,0 1 0 0 0,0 0 0 0 0,0-1 0 0 0,0 0-1 0 0,0 0 1 0 0,-1 0 0 0 0,1 0 0 0 0,0 0 0 0 0,-1 0 0 0 0,0-1 0 0 0,3-2 0 0 0,2-3 114 0 0,-1 0 1 0 0,0 1-1 0 0,0-2 1 0 0,-1 1-1 0 0,0-1 1 0 0,4-9-1 0 0,-9 17-107 0 0,1-1-1 0 0,0 1 1 0 0,-1 0 0 0 0,1-1 0 0 0,-1 1-1 0 0,0 0 1 0 0,0-1 0 0 0,1 1-1 0 0,-1-1 1 0 0,0 1 0 0 0,0-1 0 0 0,0 1-1 0 0,0 0 1 0 0,0-1 0 0 0,-1-2-1 0 0,0 4-24 0 0,1-1 0 0 0,0 1 0 0 0,-1-1 0 0 0,1 1-1 0 0,-1-1 1 0 0,1 1 0 0 0,0-1 0 0 0,-1 1 0 0 0,1 0-1 0 0,-1-1 1 0 0,0 1 0 0 0,1 0 0 0 0,-1-1 0 0 0,1 1-1 0 0,-1 0 1 0 0,1 0 0 0 0,-1-1 0 0 0,0 1 0 0 0,1 0-1 0 0,-1 0 1 0 0,1 0 0 0 0,-1 0 0 0 0,0 0 0 0 0,0 0-1 0 0,-3 0 30 0 0,0 1 0 0 0,0-1 0 0 0,0 1-1 0 0,1 0 1 0 0,-1 1 0 0 0,0-1 0 0 0,1 0-1 0 0,-1 1 1 0 0,-5 3 0 0 0,2 0 6 0 0,-1 1 0 0 0,1 0 0 0 0,0 0 0 0 0,0 1 0 0 0,-11 14 0 0 0,15-18-35 0 0,0 1-1 0 0,1 0 1 0 0,-1 0-1 0 0,1 0 1 0 0,0 0 0 0 0,0 0-1 0 0,0 1 1 0 0,1-1 0 0 0,-1 1-1 0 0,1-1 1 0 0,0 1-1 0 0,0-1 1 0 0,0 10 0 0 0,1-13-23 0 0,0 0 0 0 0,0 0 0 0 0,1 1 0 0 0,-1-1 0 0 0,0 0 0 0 0,0 0 0 0 0,1 0 1 0 0,-1-1-1 0 0,1 1 0 0 0,-1 0 0 0 0,1 0 0 0 0,-1 0 0 0 0,1 0 0 0 0,-1 0 0 0 0,1 0 1 0 0,0-1-1 0 0,-1 1 0 0 0,1 0 0 0 0,0 0 0 0 0,0-1 0 0 0,0 1 0 0 0,-1-1 0 0 0,1 1 1 0 0,0-1-1 0 0,0 1 0 0 0,0-1 0 0 0,0 1 0 0 0,0-1 0 0 0,0 0 0 0 0,0 1 0 0 0,0-1 1 0 0,0 0-1 0 0,0 0 0 0 0,0 0 0 0 0,0 0 0 0 0,0 0 0 0 0,0 0 0 0 0,0 0 0 0 0,1 0 1 0 0,-1-1-1 0 0,0 1 0 0 0,0 0 0 0 0,0 0 0 0 0,1-2 0 0 0,3 1 11 0 0,-1 0 1 0 0,0-1-1 0 0,1 0 0 0 0,-1 0 1 0 0,0 0-1 0 0,0-1 0 0 0,0 1 1 0 0,6-7-1 0 0,-6 6-6 0 0,-1 0 0 0 0,0 0-1 0 0,0 0 1 0 0,0-1 0 0 0,-1 1 0 0 0,1-1 0 0 0,-1 0-1 0 0,0 0 1 0 0,0 0 0 0 0,0 0 0 0 0,0 0 0 0 0,-1-1-1 0 0,0 1 1 0 0,1-5 0 0 0,-2 8-12 0 0,0 0-1 0 0,0 1 1 0 0,-1-1-1 0 0,1 1 1 0 0,0-1-1 0 0,0 1 1 0 0,-1-1-1 0 0,1 1 1 0 0,0-1-1 0 0,-1 1 1 0 0,1-1-1 0 0,0 1 1 0 0,-1-1-1 0 0,1 1 1 0 0,-1 0 0 0 0,1-1-1 0 0,-1 1 1 0 0,1 0-1 0 0,-1-1 1 0 0,1 1-1 0 0,-1 0 1 0 0,1 0-1 0 0,-1-1 1 0 0,0 1-1 0 0,1 0 1 0 0,-1 0-1 0 0,1 0 1 0 0,-1 0-1 0 0,1 0 1 0 0,-1 0 0 0 0,0 0-1 0 0,1 0 1 0 0,-1 0-1 0 0,1 0 1 0 0,-1 0-1 0 0,0 0 1 0 0,1 0-1 0 0,-1 1 1 0 0,1-1-1 0 0,-2 0 1 0 0,-23 8 14 0 0,23-7-18 0 0,-1 0 1 0 0,0 0-1 0 0,0 0 0 0 0,0 1 1 0 0,1 0-1 0 0,-1-1 1 0 0,0 1-1 0 0,1 0 1 0 0,0 0-1 0 0,-1 0 1 0 0,1 1-1 0 0,0-1 0 0 0,0 0 1 0 0,0 1-1 0 0,1-1 1 0 0,-1 1-1 0 0,-1 3 1 0 0,3-5-62 0 0,9-2-1616 0 0,5-3-1037 0 0,-11-2-2261 0 0,-3 6 4622 0 0,0-1 1 0 0,0 1-1 0 0,0-1 1 0 0,0 1-1 0 0,0-1 0 0 0,0 1 1 0 0,0 0-1 0 0,-1-1 1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8.036"/>
    </inkml:context>
    <inkml:brush xml:id="br0">
      <inkml:brushProperty name="width" value="0.05" units="cm"/>
      <inkml:brushProperty name="height" value="0.05" units="cm"/>
    </inkml:brush>
  </inkml:definitions>
  <inkml:trace contextRef="#ctx0" brushRef="#br0">1 38 524 0 0,'4'0'7899'0'0,"6"-1"-3478"0"0,58-1-373 0 0,243-30 4790 0 0,-304 32-8566 0 0,6-2 109 0 0,-9 1-3918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1.317"/>
    </inkml:context>
    <inkml:brush xml:id="br0">
      <inkml:brushProperty name="width" value="0.05" units="cm"/>
      <inkml:brushProperty name="height" value="0.05" units="cm"/>
      <inkml:brushProperty name="color" value="#008C3A"/>
    </inkml:brush>
  </inkml:definitions>
  <inkml:trace contextRef="#ctx0" brushRef="#br0">624 127 180 0 0,'-4'-6'450'0'0,"0"1"1"0"0,-1-1-1 0 0,1 1 0 0 0,-1 0 1 0 0,0 1-1 0 0,-1-1 0 0 0,1 1 1 0 0,-1 0-1 0 0,0 0 0 0 0,0 1 1 0 0,0 0-1 0 0,-10-4 0 0 0,-11-3 1280 0 0,-47-11 0 0 0,58 17-1140 0 0,-23-5 1416 0 0,1 1 1 0 0,-73-5-1 0 0,96 13-1414 0 0,-1-1-1 0 0,1 2 0 0 0,-1 0 1 0 0,1 1-1 0 0,0 1 0 0 0,0 0 1 0 0,0 1-1 0 0,0 0 0 0 0,0 2 1 0 0,-15 7-1 0 0,25-11-312 0 0,0 1 0 0 0,1 0-1 0 0,-1 1 1 0 0,1-1 0 0 0,-1 1 0 0 0,1 0 0 0 0,0 0 0 0 0,0 0-1 0 0,-6 10 1 0 0,9-12-165 0 0,0 0-1 0 0,-1 0 1 0 0,1 1 0 0 0,1-1-1 0 0,-1 1 1 0 0,0-1 0 0 0,0 1-1 0 0,1-1 1 0 0,0 1 0 0 0,-1-1-1 0 0,1 1 1 0 0,0 0 0 0 0,0-1-1 0 0,0 1 1 0 0,1-1-1 0 0,-1 1 1 0 0,1-1 0 0 0,-1 1-1 0 0,1-1 1 0 0,0 1 0 0 0,0-1-1 0 0,0 1 1 0 0,0-1 0 0 0,2 2-1 0 0,3 6 60 0 0,2-1 0 0 0,-1 0 0 0 0,1-1 0 0 0,0 1 0 0 0,1-2 0 0 0,0 1 0 0 0,0-1 0 0 0,1-1 0 0 0,-1 0 0 0 0,1 0 0 0 0,1-1 0 0 0,-1 0 0 0 0,1 0 0 0 0,13 3 0 0 0,-2-2-113 0 0,1 0 1 0 0,-1-2 0 0 0,1 0 0 0 0,0-1-1 0 0,0-2 1 0 0,29 0 0 0 0,-46-2-130 0 0,0 1 0 0 0,0 0 0 0 0,0-1 0 0 0,0-1 0 0 0,0 1-1 0 0,-1-1 1 0 0,1 1 0 0 0,6-5 0 0 0,-10 6 47 0 0,-1-1-1 0 0,0 0 1 0 0,0 1 0 0 0,0-1-1 0 0,0 0 1 0 0,0 0-1 0 0,-1 0 1 0 0,1 0 0 0 0,0 0-1 0 0,0 0 1 0 0,-1 0-1 0 0,1 0 1 0 0,0 0 0 0 0,-1 0-1 0 0,1 0 1 0 0,-1-1-1 0 0,1-1 1 0 0,-1 1 3 0 0,0 0-1 0 0,0 0 1 0 0,0 0 0 0 0,0 0-1 0 0,0-1 1 0 0,-1 1 0 0 0,1 0-1 0 0,-1 0 1 0 0,1 0 0 0 0,-1 0-1 0 0,0 0 1 0 0,0 0 0 0 0,-2-3-1 0 0,-4-6-12 0 0,0 1-1 0 0,-1 0 1 0 0,-1 0-1 0 0,1 0 1 0 0,-1 1-1 0 0,-1 1 1 0 0,0 0-1 0 0,0 0 1 0 0,-1 1-1 0 0,-18-10 1 0 0,8 6-376 0 0,-1 1 1 0 0,0 1 0 0 0,-1 1 0 0 0,-43-9 0 0 0,40 17-755 0 0,12 1-6032 0 0,26 9 1247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49.832"/>
    </inkml:context>
    <inkml:brush xml:id="br0">
      <inkml:brushProperty name="width" value="0.05" units="cm"/>
      <inkml:brushProperty name="height" value="0.05" units="cm"/>
    </inkml:brush>
  </inkml:definitions>
  <inkml:trace contextRef="#ctx0" brushRef="#br0">215 80 76 0 0,'0'0'563'0'0,"-5"-15"4541"0"0,2 6 2666 0 0,3 8-7448 0 0,0 0 1 0 0,-1 0 0 0 0,1 0-1 0 0,0 0 1 0 0,0 0-1 0 0,-1 0 1 0 0,1 0 0 0 0,-1 0-1 0 0,1 0 1 0 0,-1 0 0 0 0,1 0-1 0 0,-1 0 1 0 0,0 0 0 0 0,1 0-1 0 0,-1 0 1 0 0,0 0 0 0 0,0 0-1 0 0,0 1 1 0 0,0-1 0 0 0,0 0-1 0 0,0 1 1 0 0,0-1-1 0 0,0 1 1 0 0,0-1 0 0 0,0 1-1 0 0,-1-1 1 0 0,0 0-68 0 0,-1 1 0 0 0,1 0 0 0 0,-1 0 0 0 0,1 0 0 0 0,-1 0 0 0 0,1 1 0 0 0,-1-1-1 0 0,1 0 1 0 0,-1 1 0 0 0,1 0 0 0 0,-4 1 0 0 0,-4 2 92 0 0,1 1 0 0 0,-1 0-1 0 0,1 1 1 0 0,-14 10-1 0 0,20-13-214 0 0,0 0-1 0 0,0 0 0 0 0,0 0 0 0 0,1 0 0 0 0,-1 1 1 0 0,1-1-1 0 0,-1 1 0 0 0,1 0 0 0 0,-2 6 0 0 0,3-10-102 0 0,1 1 0 0 0,0 0 0 0 0,0 0-1 0 0,-1 0 1 0 0,1 0 0 0 0,0-1 0 0 0,0 1-1 0 0,0 0 1 0 0,0 0 0 0 0,0 0-1 0 0,0 0 1 0 0,0-1 0 0 0,0 1 0 0 0,1 0-1 0 0,-1 0 1 0 0,0 0 0 0 0,0 0 0 0 0,1-1-1 0 0,-1 1 1 0 0,1 1 0 0 0,0-1-10 0 0,0 0 0 0 0,0 0 0 0 0,1-1 0 0 0,-1 1-1 0 0,0 0 1 0 0,0-1 0 0 0,0 1 0 0 0,0-1 0 0 0,1 1 0 0 0,-1-1 0 0 0,0 0 0 0 0,0 1 0 0 0,1-1 0 0 0,-1 0 0 0 0,0 0 0 0 0,1 0 0 0 0,-1 0-1 0 0,2 0 1 0 0,2 0 13 0 0,0-1-1 0 0,0 0 0 0 0,-1 0 1 0 0,1 0-1 0 0,0 0 1 0 0,0-1-1 0 0,-1 0 0 0 0,1 0 1 0 0,-1 0-1 0 0,1-1 0 0 0,-1 1 1 0 0,0-1-1 0 0,0 0 0 0 0,0 0 1 0 0,6-7-1 0 0,-8 8-22 0 0,0 0 0 0 0,0 0 0 0 0,-1 0 0 0 0,1 0 0 0 0,0 0 0 0 0,-1 0 0 0 0,0-1 0 0 0,1 1 0 0 0,-1-1 0 0 0,0 1 0 0 0,0-1 0 0 0,0 0 0 0 0,-1 1 0 0 0,1-1 0 0 0,-1 0 0 0 0,1 1 0 0 0,-1-1 0 0 0,0 0 0 0 0,0 0 0 0 0,0 1 0 0 0,0-1 0 0 0,-1 0 0 0 0,1 1 0 0 0,-1-1 0 0 0,0 0 0 0 0,1 1 0 0 0,-1-1 0 0 0,-3-4 0 0 0,4 6-10 0 0,-1 0 1 0 0,0-1-1 0 0,0 1 0 0 0,0 0 0 0 0,1 0 1 0 0,-1 0-1 0 0,0 1 0 0 0,0-1 0 0 0,0 0 1 0 0,-1 0-1 0 0,1 0 0 0 0,0 1 0 0 0,0-1 1 0 0,0 1-1 0 0,0-1 0 0 0,-1 1 0 0 0,1-1 1 0 0,0 1-1 0 0,-1 0 0 0 0,1-1 0 0 0,0 1 1 0 0,-2 0-1 0 0,0 0-1 0 0,0 0 1 0 0,0 1-1 0 0,0-1 1 0 0,0 1-1 0 0,0 0 1 0 0,0 0-1 0 0,0 0 1 0 0,0 0-1 0 0,-4 2 1 0 0,1 0-3 0 0,0 1 0 0 0,0 0 1 0 0,0 0-1 0 0,1 0 0 0 0,-1 1 0 0 0,1 0 0 0 0,-8 10 0 0 0,12-14 6 0 0,0 0 0 0 0,0 0 0 0 0,0 0 0 0 0,0 0 0 0 0,0 0 0 0 0,1 0 0 0 0,-1 1 0 0 0,1-1 0 0 0,-1 0 0 0 0,1 0 0 0 0,-1 1 0 0 0,1-1 0 0 0,-1 0 0 0 0,1 1 0 0 0,0-1 0 0 0,0 1 0 0 0,0-1 0 0 0,0 0 0 0 0,0 1 0 0 0,0-1 0 0 0,0 1 0 0 0,1-1-1 0 0,-1 0 1 0 0,0 1 0 0 0,1-1 0 0 0,-1 0 0 0 0,1 1 0 0 0,-1-1 0 0 0,1 0 0 0 0,0 0 0 0 0,-1 0 0 0 0,1 0 0 0 0,0 1 0 0 0,1 0 0 0 0,1 0 5 0 0,0 0 1 0 0,0 0-1 0 0,0 0 1 0 0,1-1-1 0 0,-1 1 1 0 0,0-1-1 0 0,1 0 1 0 0,-1 0-1 0 0,0 0 1 0 0,1 0-1 0 0,-1-1 1 0 0,8 1-1 0 0,-4-1-16 0 0,0 0 0 0 0,0 0 0 0 0,0-1-1 0 0,0 0 1 0 0,-1 0 0 0 0,1-1 0 0 0,0 1 0 0 0,0-2-1 0 0,-1 1 1 0 0,10-6 0 0 0,-13 7-10 0 0,-1 0-1 0 0,0 0 1 0 0,0-1 0 0 0,0 1-1 0 0,0-1 1 0 0,0 0 0 0 0,0 0 0 0 0,0 1-1 0 0,-1-1 1 0 0,1 0 0 0 0,-1 0-1 0 0,1-1 1 0 0,-1 1 0 0 0,0 0 0 0 0,0 0-1 0 0,0-1 1 0 0,0 1 0 0 0,0-1-1 0 0,0 1 1 0 0,-1-1 0 0 0,1 1 0 0 0,-1-1-1 0 0,0 1 1 0 0,0-1 0 0 0,0 1-1 0 0,0-1 1 0 0,0 1 0 0 0,0-1 0 0 0,-1 1-1 0 0,1-1 1 0 0,-1 1 0 0 0,-1-3-1 0 0,2 3 8 0 0,0 1 0 0 0,-1-1 0 0 0,1 1 0 0 0,0-1 0 0 0,-1 1 0 0 0,0-1 0 0 0,1 1-1 0 0,-1-1 1 0 0,0 1 0 0 0,0 0 0 0 0,0-1 0 0 0,0 1 0 0 0,0 0 0 0 0,0 0 0 0 0,0 0-1 0 0,0 0 1 0 0,-1 0 0 0 0,1 0 0 0 0,0 0 0 0 0,-1 0 0 0 0,1 1 0 0 0,0-1 0 0 0,-1 0-1 0 0,1 1 1 0 0,-1-1 0 0 0,1 1 0 0 0,-1-1 0 0 0,1 1 0 0 0,-1 0 0 0 0,1 0 0 0 0,-1 0-1 0 0,0 0 1 0 0,1 0 0 0 0,-1 0 0 0 0,1 0 0 0 0,-1 0 0 0 0,1 1 0 0 0,-1-1 0 0 0,-2 1-1 0 0,0 1 40 0 0,1-1-1 0 0,-1 1 0 0 0,1 0 1 0 0,-1 0-1 0 0,1 1 0 0 0,0-1 0 0 0,0 1 1 0 0,0-1-1 0 0,0 1 0 0 0,0 0 1 0 0,1 0-1 0 0,-1 0 0 0 0,1 1 0 0 0,-4 6 1 0 0,4-7 28 0 0,1 1 0 0 0,0 0 0 0 0,-1 0 0 0 0,1 0 0 0 0,0 0 0 0 0,1 0 0 0 0,-1 1 0 0 0,1-1 0 0 0,0 0 0 0 0,0 0 0 0 0,0 0 0 0 0,0 0 0 0 0,1 0 0 0 0,1 6 0 0 0,-2-8-63 0 0,1-1-1 0 0,0 1 0 0 0,0 0 0 0 0,0 0 0 0 0,0 0 0 0 0,0 0 0 0 0,0 0 0 0 0,0-1 1 0 0,0 1-1 0 0,1-1 0 0 0,-1 1 0 0 0,0-1 0 0 0,1 1 0 0 0,0-1 0 0 0,-1 0 0 0 0,1 0 0 0 0,0 1 1 0 0,-1-1-1 0 0,1 0 0 0 0,0-1 0 0 0,0 1 0 0 0,0 0 0 0 0,0-1 0 0 0,0 1 0 0 0,0-1 1 0 0,0 1-1 0 0,0-1 0 0 0,0 0 0 0 0,3 0 0 0 0,-3 0-41 0 0,0 0 0 0 0,0-1-1 0 0,0 1 1 0 0,0-1 0 0 0,-1 0 0 0 0,1 1-1 0 0,0-1 1 0 0,0 0 0 0 0,-1 0 0 0 0,1 0 0 0 0,-1 0-1 0 0,1 0 1 0 0,-1-1 0 0 0,1 1 0 0 0,-1 0-1 0 0,0-1 1 0 0,0 1 0 0 0,1-1 0 0 0,-1 1 0 0 0,0-1-1 0 0,0 1 1 0 0,-1-1 0 0 0,1 0 0 0 0,1-3-1 0 0,0 0-90 0 0,0 0-1 0 0,0-1 1 0 0,-1 1-1 0 0,0-1 0 0 0,0 1 1 0 0,1-10-1 0 0,-2 13 121 0 0,0 0 0 0 0,0 0 0 0 0,0 0 0 0 0,-1 1 0 0 0,1-1 0 0 0,0 0 0 0 0,-1 0 0 0 0,1 1-1 0 0,-1-1 1 0 0,1 0 0 0 0,-1 1 0 0 0,0-1 0 0 0,0 1 0 0 0,0-1 0 0 0,0 1 0 0 0,0-1 0 0 0,0 1 0 0 0,0 0 0 0 0,-2-2-1 0 0,2 2 54 0 0,0 0 0 0 0,-1 1 0 0 0,1-1 0 0 0,0 1 0 0 0,-1-1-1 0 0,1 1 1 0 0,-1 0 0 0 0,1-1 0 0 0,0 1 0 0 0,-1 0-1 0 0,1 0 1 0 0,-1 0 0 0 0,1 0 0 0 0,-1 0 0 0 0,1 0-1 0 0,-1 0 1 0 0,1 1 0 0 0,0-1 0 0 0,-1 1 0 0 0,1-1-1 0 0,-1 1 1 0 0,1-1 0 0 0,0 1 0 0 0,-2 1 0 0 0,-4 2 194 0 0,0 0 0 0 0,0 1 0 0 0,1 0 0 0 0,-1 0 0 0 0,1 0 0 0 0,-6 8 0 0 0,10-12-161 0 0,1 1 0 0 0,-1 0 0 0 0,0 0 0 0 0,1 0-1 0 0,-1 0 1 0 0,1 0 0 0 0,0 1 0 0 0,-1-1 0 0 0,1 0 0 0 0,0 1-1 0 0,0-1 1 0 0,1 1 0 0 0,-1-1 0 0 0,1 1 0 0 0,-1-1-1 0 0,1 1 1 0 0,0-1 0 0 0,-1 1 0 0 0,2-1 0 0 0,-1 1-1 0 0,0-1 1 0 0,0 1 0 0 0,1 2 0 0 0,0-3-59 0 0,0-1 1 0 0,0 0 0 0 0,0 1-1 0 0,0-1 1 0 0,0 0-1 0 0,0 0 1 0 0,0 1-1 0 0,0-1 1 0 0,0 0-1 0 0,1 0 1 0 0,-1 0 0 0 0,0-1-1 0 0,1 1 1 0 0,-1 0-1 0 0,1 0 1 0 0,-1-1-1 0 0,1 1 1 0 0,-1-1 0 0 0,1 1-1 0 0,-1-1 1 0 0,1 0-1 0 0,-1 0 1 0 0,1 1-1 0 0,0-1 1 0 0,-1 0-1 0 0,1 0 1 0 0,-1-1 0 0 0,1 1-1 0 0,0 0 1 0 0,-1 0-1 0 0,1-1 1 0 0,-1 1-1 0 0,1-1 1 0 0,-1 1 0 0 0,2-2-1 0 0,1 1-71 0 0,0-1-1 0 0,0 1 1 0 0,0-1-1 0 0,0 0 1 0 0,-1-1 0 0 0,1 1-1 0 0,-1 0 1 0 0,1-1-1 0 0,-1 0 1 0 0,0 0 0 0 0,0 0-1 0 0,3-5 1 0 0,-4 6 22 0 0,-1 0 0 0 0,1-1-1 0 0,-1 0 1 0 0,0 1 0 0 0,0-1 0 0 0,0 0 0 0 0,-1 1 0 0 0,1-1 0 0 0,0 0 0 0 0,-1 0 0 0 0,0 0-1 0 0,0 1 1 0 0,0-1 0 0 0,0 0 0 0 0,0 0 0 0 0,0 0 0 0 0,-1 0 0 0 0,0 1 0 0 0,1-1-1 0 0,-3-4 1 0 0,2 5 29 0 0,0 0-1 0 0,0 0 1 0 0,-1 1-1 0 0,1-1 1 0 0,0 1-1 0 0,-1-1 0 0 0,0 1 1 0 0,1 0-1 0 0,-1-1 1 0 0,0 1-1 0 0,1 0 1 0 0,-1 0-1 0 0,0 0 1 0 0,0 0-1 0 0,0 0 1 0 0,0 1-1 0 0,0-1 0 0 0,0 1 1 0 0,0-1-1 0 0,0 1 1 0 0,0 0-1 0 0,0 0 1 0 0,0-1-1 0 0,-1 2 1 0 0,1-1-1 0 0,0 0 0 0 0,0 0 1 0 0,-4 2-1 0 0,-5 0 42 0 0,0 1-1 0 0,0 1 0 0 0,1 0 1 0 0,-1 0-1 0 0,1 1 0 0 0,-12 7 0 0 0,16-8 27 0 0,0-1 0 0 0,0 1 0 0 0,1 1 0 0 0,-1-1 0 0 0,1 1 0 0 0,0 0 0 0 0,1 0 0 0 0,-1 0-1 0 0,1 1 1 0 0,0-1 0 0 0,-4 9 0 0 0,7-13-41 0 0,1 0 0 0 0,0-1 0 0 0,-1 1 0 0 0,1 0 0 0 0,0-1 0 0 0,0 1 0 0 0,-1 0 0 0 0,1 0 0 0 0,0-1 0 0 0,0 1 0 0 0,0 0 0 0 0,0 0 0 0 0,0-1-1 0 0,0 1 1 0 0,0 0 0 0 0,0 0 0 0 0,0-1 0 0 0,0 1 0 0 0,1 0 0 0 0,-1 0 0 0 0,0-1 0 0 0,1 1 0 0 0,-1 0 0 0 0,0-1 0 0 0,1 1 0 0 0,-1 0 0 0 0,0-1 0 0 0,2 2 0 0 0,-1-1 6 0 0,1 0 1 0 0,-1 0-1 0 0,1 0 1 0 0,-1-1-1 0 0,1 1 0 0 0,0 0 1 0 0,-1-1-1 0 0,1 0 1 0 0,0 1-1 0 0,0-1 1 0 0,-1 0-1 0 0,3 1 0 0 0,5-1 45 0 0,-1-1-1 0 0,1 1 0 0 0,16-4 0 0 0,-18 2-34 0 0,1 0 0 0 0,0-1 0 0 0,-1 0 0 0 0,0 0 0 0 0,1-1 0 0 0,-2 0-1 0 0,1 0 1 0 0,6-5 0 0 0,-11 8-26 0 0,0-1 0 0 0,0 1 1 0 0,0 0-1 0 0,-1-1 0 0 0,1 0 0 0 0,-1 1 0 0 0,1-1 0 0 0,-1 0 0 0 0,0 0 0 0 0,1 0 1 0 0,-1 0-1 0 0,0 0 0 0 0,0 0 0 0 0,0 0 0 0 0,-1 0 0 0 0,1 0 0 0 0,0 0 0 0 0,-1 0 1 0 0,1-1-1 0 0,-1 1 0 0 0,0 0 0 0 0,0 0 0 0 0,0-1 0 0 0,0 1 0 0 0,0 0 0 0 0,-1 0 1 0 0,1-1-1 0 0,0 1 0 0 0,-1 0 0 0 0,0 0 0 0 0,-1-4 0 0 0,0 4-39 0 0,1 1 0 0 0,-1-1-1 0 0,0 1 1 0 0,1-1 0 0 0,-1 1-1 0 0,0 0 1 0 0,0 0 0 0 0,0 0-1 0 0,0 0 1 0 0,0 0 0 0 0,0 0-1 0 0,0 0 1 0 0,-1 1 0 0 0,-2-1-1 0 0,4 0-135 0 0,0 1 0 0 0,0-1 0 0 0,0 1 0 0 0,0 0-1 0 0,0 0 1 0 0,0 0 0 0 0,0-1 0 0 0,0 1 0 0 0,0 0 0 0 0,0 0-1 0 0,0 0 1 0 0,0 0 0 0 0,0 1 0 0 0,0-1 0 0 0,0 0-1 0 0,0 0 1 0 0,0 1 0 0 0,0-1 0 0 0,0 0 0 0 0,0 1 0 0 0,0-1-1 0 0,0 1 1 0 0,1-1 0 0 0,-1 1 0 0 0,0-1 0 0 0,0 1 0 0 0,0 0-1 0 0,1-1 1 0 0,-1 1 0 0 0,0 0 0 0 0,1 0 0 0 0,-1 0 0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19.270"/>
    </inkml:context>
    <inkml:brush xml:id="br0">
      <inkml:brushProperty name="width" value="0.05" units="cm"/>
      <inkml:brushProperty name="height" value="0.05" units="cm"/>
    </inkml:brush>
  </inkml:definitions>
  <inkml:trace contextRef="#ctx0" brushRef="#br0">0 21 496 0 0,'0'0'6311'0'0,"3"-1"-5260"0"0,28-5 1705 0 0,0 2 0 0 0,43-1 1 0 0,-10 1 307 0 0,-58 3-2661 0 0,4 1-6072 0 0,-8 1 3912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20.816"/>
    </inkml:context>
    <inkml:brush xml:id="br0">
      <inkml:brushProperty name="width" value="0.05" units="cm"/>
      <inkml:brushProperty name="height" value="0.05" units="cm"/>
    </inkml:brush>
  </inkml:definitions>
  <inkml:trace contextRef="#ctx0" brushRef="#br0">126 36 48 0 0,'0'0'706'0'0,"-11"-20"7844"0"0,-21 9-2057 0 0,31 11-5948 0 0,-23 11 1686 0 0,18-6-1846 0 0,0 0 1 0 0,1 0-1 0 0,0 0 0 0 0,0 1 0 0 0,0 0 1 0 0,0 0-1 0 0,1 0 0 0 0,0 0 0 0 0,1 1 1 0 0,-6 12-1 0 0,9-18-357 0 0,0-1 0 0 0,-1 1 0 0 0,1 0 0 0 0,0-1 0 0 0,0 1 0 0 0,0 0 1 0 0,1-1-1 0 0,-1 1 0 0 0,0 0 0 0 0,0-1 0 0 0,0 1 0 0 0,0 0 0 0 0,1-1 0 0 0,-1 1 0 0 0,0-1 0 0 0,0 1 1 0 0,1 0-1 0 0,-1-1 0 0 0,0 1 0 0 0,1-1 0 0 0,-1 1 0 0 0,1-1 0 0 0,-1 1 0 0 0,1-1 0 0 0,-1 1 1 0 0,1-1-1 0 0,-1 0 0 0 0,1 1 0 0 0,0-1 0 0 0,-1 0 0 0 0,1 1 0 0 0,0-1 0 0 0,21 9 410 0 0,-14-7-346 0 0,0-1-1 0 0,0 0 0 0 0,0-1 1 0 0,0 0-1 0 0,0 0 1 0 0,0 0-1 0 0,-1-1 0 0 0,1 0 1 0 0,10-3-1 0 0,-13 3-49 0 0,0-1 0 0 0,-1 1-1 0 0,1-1 1 0 0,-1 0 0 0 0,1 0 0 0 0,-1 0-1 0 0,0 0 1 0 0,0-1 0 0 0,0 0 0 0 0,0 0-1 0 0,0 0 1 0 0,-1 0 0 0 0,1-1-1 0 0,-1 1 1 0 0,0-1 0 0 0,5-7 0 0 0,-8 10-15 0 0,0 0 0 0 0,1 0 0 0 0,-1-1-1 0 0,0 1 1 0 0,0 0 0 0 0,0-1 0 0 0,0 1 0 0 0,0 0 0 0 0,0-1 0 0 0,-1 1 0 0 0,1 0 0 0 0,0-1 0 0 0,-1 1 0 0 0,1 0 0 0 0,-1 0 0 0 0,1 0 0 0 0,-1-1 0 0 0,0 1 0 0 0,1 0 0 0 0,-1 0-1 0 0,0 0 1 0 0,0 0 0 0 0,0 0 0 0 0,0 0 0 0 0,0 0 0 0 0,0 0 0 0 0,0 1 0 0 0,-1-2 0 0 0,-2-1 74 0 0,0 0-1 0 0,1 0 1 0 0,-1 1-1 0 0,0 0 1 0 0,0 0-1 0 0,-7-3 0 0 0,10 5-75 0 0,-1 0-1 0 0,0-1 0 0 0,0 1 0 0 0,1 0 0 0 0,-1 0 0 0 0,0 1 1 0 0,1-1-1 0 0,-1 0 0 0 0,0 1 0 0 0,1-1 0 0 0,-1 1 0 0 0,0-1 1 0 0,1 1-1 0 0,-1 0 0 0 0,1-1 0 0 0,-1 1 0 0 0,1 0 0 0 0,-1 0 0 0 0,1 0 1 0 0,0 0-1 0 0,-1 0 0 0 0,1 1 0 0 0,0-1 0 0 0,0 0 0 0 0,0 1 1 0 0,0-1-1 0 0,0 0 0 0 0,0 1 0 0 0,0 0 0 0 0,1-1 0 0 0,-1 1 1 0 0,0-1-1 0 0,1 1 0 0 0,0 0 0 0 0,-1-1 0 0 0,1 1 0 0 0,0 0 0 0 0,0-1 1 0 0,-1 1-1 0 0,2 0 0 0 0,-1-1 0 0 0,0 4 0 0 0,0-4-18 0 0,1 0 1 0 0,-1-1-1 0 0,0 1 0 0 0,0-1 0 0 0,0 1 0 0 0,1-1 0 0 0,-1 1 0 0 0,0-1 1 0 0,1 1-1 0 0,-1-1 0 0 0,0 1 0 0 0,1-1 0 0 0,-1 1 0 0 0,1-1 1 0 0,-1 0-1 0 0,1 1 0 0 0,-1-1 0 0 0,1 0 0 0 0,-1 1 0 0 0,1-1 0 0 0,-1 0 1 0 0,1 0-1 0 0,-1 1 0 0 0,1-1 0 0 0,0 0 0 0 0,-1 0 0 0 0,1 0 1 0 0,-1 0-1 0 0,1 0 0 0 0,0 0 0 0 0,-1 0 0 0 0,1 0 0 0 0,-1 0 0 0 0,1 0 1 0 0,0 0-1 0 0,-1 0 0 0 0,1 0 0 0 0,0-1 0 0 0,22-8-70 0 0,-18 5 2 0 0,0-1-1 0 0,-1 1 1 0 0,1-1-1 0 0,-1 0 1 0 0,6-10 0 0 0,-10 15 57 0 0,0 0 0 0 0,0-1 0 0 0,1 1 0 0 0,-1 0 0 0 0,0-1 1 0 0,0 1-1 0 0,0 0 0 0 0,1-1 0 0 0,-1 1 0 0 0,0 0 1 0 0,0-1-1 0 0,0 1 0 0 0,0-1 0 0 0,0 1 0 0 0,0 0 0 0 0,0-1 1 0 0,0 1-1 0 0,0 0 0 0 0,0-1 0 0 0,0 1 0 0 0,0-1 1 0 0,0 1-1 0 0,0 0 0 0 0,0-1 0 0 0,-1 1 0 0 0,1 0 0 0 0,0-1 1 0 0,0 1-1 0 0,0 0 0 0 0,-1-1 0 0 0,1 0 0 0 0,-13-3 90 0 0,-12 4 153 0 0,20 1-165 0 0,0 0 0 0 0,1 0 0 0 0,0 0 0 0 0,-1 1 0 0 0,1 0-1 0 0,0 0 1 0 0,0 0 0 0 0,0 1 0 0 0,0-1 0 0 0,0 1 0 0 0,-3 3 0 0 0,6-6-45 0 0,0 1 1 0 0,1 0 0 0 0,-1 0 0 0 0,0-1 0 0 0,0 1 0 0 0,0 0 0 0 0,1 0 0 0 0,-1 0-1 0 0,0 0 1 0 0,1 0 0 0 0,-1 0 0 0 0,1 0 0 0 0,0 0 0 0 0,-1 0 0 0 0,1 0 0 0 0,0 0-1 0 0,-1 1 1 0 0,1-1 0 0 0,0 0 0 0 0,0 0 0 0 0,0 0 0 0 0,0 0 0 0 0,0 0 0 0 0,0 0-1 0 0,0 1 1 0 0,0-1 0 0 0,1 0 0 0 0,-1 0 0 0 0,0 0 0 0 0,1 0 0 0 0,-1 0 0 0 0,1 0-1 0 0,-1 0 1 0 0,1 0 0 0 0,0 0 0 0 0,-1 0 0 0 0,1 0 0 0 0,0 0 0 0 0,-1 0-1 0 0,1-1 1 0 0,0 1 0 0 0,0 0 0 0 0,0-1 0 0 0,0 1 0 0 0,0 0 0 0 0,0-1 0 0 0,1 1-1 0 0,3 2 0 0 0,1-1 0 0 0,-1 0 0 0 0,0 0 0 0 0,1 0 0 0 0,-1-1 0 0 0,1 0 0 0 0,0 0 0 0 0,-1 0 0 0 0,1-1 0 0 0,0 0 0 0 0,0 0 0 0 0,-1 0 0 0 0,1-1 0 0 0,0 0 0 0 0,-1 0 1 0 0,1 0-1 0 0,-1-1 0 0 0,1 0 0 0 0,-1 0 0 0 0,0 0 0 0 0,1-1 0 0 0,-1 1 0 0 0,0-1 0 0 0,-1-1 0 0 0,7-4 0 0 0,-10 8-29 0 0,0-1 0 0 0,-1 0 0 0 0,1 0 0 0 0,0 0 0 0 0,0 0 0 0 0,0 0 0 0 0,-1 0 0 0 0,1 0 0 0 0,0 0 0 0 0,-1 0 0 0 0,1 0 0 0 0,-1 0 0 0 0,0 0 0 0 0,1 0 1 0 0,-1 0-1 0 0,0 0 0 0 0,1-1 0 0 0,-1 1 0 0 0,0 0 0 0 0,0 0 0 0 0,0 0 0 0 0,0-1 0 0 0,0 1 0 0 0,0 0 0 0 0,-1 0 0 0 0,1 0 0 0 0,0 0 0 0 0,0-1 0 0 0,-1 1 1 0 0,1 0-1 0 0,-1 0 0 0 0,1 0 0 0 0,-1 0 0 0 0,0 0 0 0 0,1 0 0 0 0,-1 0 0 0 0,0 0 0 0 0,0 0 0 0 0,1 0 0 0 0,-1 1 0 0 0,0-1 0 0 0,0 0 0 0 0,0 0 0 0 0,0 1 1 0 0,0-1-1 0 0,0 1 0 0 0,0-1 0 0 0,-2 0 0 0 0,-1-1-2 0 0,-1 0 0 0 0,1 1 0 0 0,0 0 0 0 0,0-1 0 0 0,-1 1 0 0 0,1 1 0 0 0,-1-1 0 0 0,1 1 0 0 0,0-1 0 0 0,-1 1 0 0 0,-7 1 0 0 0,9 0 19 0 0,0 0 1 0 0,0-1 0 0 0,1 1 0 0 0,-1 0 0 0 0,0 1 0 0 0,0-1 0 0 0,0 0 0 0 0,1 1-1 0 0,-1 0 1 0 0,1 0 0 0 0,-1-1 0 0 0,1 1 0 0 0,0 1 0 0 0,0-1 0 0 0,0 0 0 0 0,0 0-1 0 0,0 1 1 0 0,-3 4 0 0 0,5-6-1 0 0,0 0 1 0 0,0-1-1 0 0,0 1 0 0 0,0-1 0 0 0,0 1 0 0 0,1 0 0 0 0,-1-1 0 0 0,0 1 1 0 0,0 0-1 0 0,0-1 0 0 0,1 1 0 0 0,-1-1 0 0 0,0 1 0 0 0,0-1 0 0 0,1 1 1 0 0,-1-1-1 0 0,1 1 0 0 0,-1-1 0 0 0,0 1 0 0 0,1-1 0 0 0,-1 1 0 0 0,1-1 1 0 0,-1 1-1 0 0,1-1 0 0 0,-1 0 0 0 0,1 1 0 0 0,0-1 0 0 0,-1 0 0 0 0,1 0 1 0 0,-1 1-1 0 0,1-1 0 0 0,0 0 0 0 0,-1 0 0 0 0,1 0 0 0 0,-1 0 0 0 0,1 0 1 0 0,0 0-1 0 0,-1 0 0 0 0,1 0 0 0 0,0 0 0 0 0,0 0 0 0 0,27-1 334 0 0,-25 0-286 0 0,-2 1-56 0 0,0 0 1 0 0,0-1-1 0 0,0 1 1 0 0,0 0-1 0 0,0-1 1 0 0,0 1 0 0 0,0-1-1 0 0,0 1 1 0 0,0-1-1 0 0,0 0 1 0 0,0 1-1 0 0,-1-1 1 0 0,1 0-1 0 0,0 0 1 0 0,-1 1 0 0 0,1-1-1 0 0,0-1 1 0 0,2-5-8 0 0,-3 7-16 0 0,0-1 0 0 0,0 1 0 0 0,0-1-1 0 0,0 1 1 0 0,0-1 0 0 0,0 1 0 0 0,0-1 0 0 0,0 1 0 0 0,0-1 0 0 0,-1 1 0 0 0,1-1-1 0 0,0 1 1 0 0,0 0 0 0 0,0-1 0 0 0,-1 1 0 0 0,1-1 0 0 0,0 1 0 0 0,-1-1-1 0 0,1 1 1 0 0,0 0 0 0 0,-1-1 0 0 0,1 1 0 0 0,0 0 0 0 0,-1-1 0 0 0,1 1-1 0 0,-1 0 1 0 0,1-1 0 0 0,-1 1 0 0 0,1 0 0 0 0,0 0 0 0 0,-1 0 0 0 0,1 0 0 0 0,-1-1-1 0 0,1 1 1 0 0,-1 0 0 0 0,0 0 0 0 0,-12-1-869 0 0,12 1 180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51.016"/>
    </inkml:context>
    <inkml:brush xml:id="br0">
      <inkml:brushProperty name="width" value="0.05" units="cm"/>
      <inkml:brushProperty name="height" value="0.05" units="cm"/>
    </inkml:brush>
  </inkml:definitions>
  <inkml:trace contextRef="#ctx0" brushRef="#br0">95 101 360 0 0,'1'-4'1403'0'0,"0"0"-1"0"0,0 0 1 0 0,-1 0 0 0 0,0-1-1 0 0,1 1 1 0 0,-1 0 0 0 0,-1 0-1 0 0,0-8 1 0 0,0 11-1176 0 0,1 0-1 0 0,0 0 1 0 0,0 0 0 0 0,-1 1-1 0 0,1-1 1 0 0,0 0 0 0 0,-1 0-1 0 0,1 0 1 0 0,-1 1-1 0 0,1-1 1 0 0,-1 0 0 0 0,0 1-1 0 0,1-1 1 0 0,-1 0 0 0 0,0 1-1 0 0,1-1 1 0 0,-1 1 0 0 0,0-1-1 0 0,-1 0 1 0 0,0 1-78 0 0,1 0 0 0 0,0-1 0 0 0,-1 1 0 0 0,1 0 0 0 0,-1 0 1 0 0,1 0-1 0 0,-1 0 0 0 0,1 1 0 0 0,-1-1 0 0 0,1 0 0 0 0,0 0 0 0 0,-1 1 0 0 0,1-1 0 0 0,-1 1 1 0 0,1 0-1 0 0,-2 1 0 0 0,-4 1 164 0 0,0 1 0 0 0,1 0 0 0 0,-1 1 0 0 0,-8 8 1 0 0,14-13-248 0 0,-1 1 1 0 0,1 0-1 0 0,0 0 1 0 0,0 0-1 0 0,0 1 1 0 0,0-1-1 0 0,0 0 0 0 0,0 0 1 0 0,0 1-1 0 0,0-1 1 0 0,1 0-1 0 0,-1 1 1 0 0,0-1-1 0 0,1 1 1 0 0,-1-1-1 0 0,1 1 1 0 0,0-1-1 0 0,-1 1 1 0 0,1-1-1 0 0,0 1 1 0 0,0-1-1 0 0,0 1 1 0 0,0-1-1 0 0,0 1 1 0 0,0-1-1 0 0,1 1 0 0 0,-1-1 1 0 0,0 1-1 0 0,1-1 1 0 0,-1 1-1 0 0,2 1 1 0 0,-1-2-21 0 0,1 1 1 0 0,-1-1-1 0 0,1 1 0 0 0,0-1 1 0 0,0 0-1 0 0,0 0 1 0 0,0 0-1 0 0,0 0 1 0 0,0 0-1 0 0,0-1 0 0 0,0 1 1 0 0,0 0-1 0 0,0-1 1 0 0,0 0-1 0 0,0 1 0 0 0,1-1 1 0 0,-1 0-1 0 0,0 0 1 0 0,0 0-1 0 0,0 0 0 0 0,0-1 1 0 0,1 1-1 0 0,1-1 1 0 0,6-1 57 0 0,-1 0 1 0 0,1-1 0 0 0,15-6 0 0 0,-17 5-48 0 0,0 0 1 0 0,0 0-1 0 0,-1-1 1 0 0,0 0-1 0 0,10-9 1 0 0,-14 12-42 0 0,-1 0 0 0 0,0 0 0 0 0,0 0 0 0 0,0 0 0 0 0,0 0 1 0 0,-1 0-1 0 0,1-1 0 0 0,-1 1 0 0 0,1-1 0 0 0,-1 1 0 0 0,0-1 0 0 0,0 0 1 0 0,0 1-1 0 0,0-1 0 0 0,0 0 0 0 0,-1 0 0 0 0,1 0 0 0 0,-1 1 0 0 0,0-1 1 0 0,0-5-1 0 0,0 7-10 0 0,-1 0 0 0 0,1-1 0 0 0,0 1 0 0 0,-1 0 0 0 0,1 0 0 0 0,-1 0 0 0 0,0 0 0 0 0,1 0 0 0 0,-1-1 0 0 0,0 1 0 0 0,0 0 0 0 0,0 1 0 0 0,1-1 1 0 0,-1 0-1 0 0,0 0 0 0 0,0 0 0 0 0,0 0 0 0 0,0 1 0 0 0,-1-1 0 0 0,1 0 0 0 0,0 1 0 0 0,0-1 0 0 0,0 1 0 0 0,-1 0 0 0 0,1-1 0 0 0,0 1 0 0 0,0 0 0 0 0,-1 0 0 0 0,1 0 0 0 0,0-1 1 0 0,0 1-1 0 0,-1 1 0 0 0,1-1 0 0 0,0 0 0 0 0,0 0 0 0 0,-1 0 0 0 0,0 1 0 0 0,-3 0 15 0 0,0 0 1 0 0,0 0-1 0 0,1 1 1 0 0,-1-1-1 0 0,1 1 1 0 0,-1 0-1 0 0,-7 5 1 0 0,8-4 87 0 0,0 1 0 0 0,1-1 0 0 0,0 1 0 0 0,-1 0 1 0 0,1 0-1 0 0,0 0 0 0 0,1 0 0 0 0,-1 1 0 0 0,1-1 1 0 0,-4 10-1 0 0,6-13-71 0 0,-1 0 0 0 0,1 0 0 0 0,-1 1 0 0 0,1-1 0 0 0,0 0 0 0 0,0 0 0 0 0,-1 1 0 0 0,1-1 0 0 0,0 0 0 0 0,0 1 1 0 0,0-1-1 0 0,1 0 0 0 0,-1 1 0 0 0,0-1 0 0 0,0 0 0 0 0,1 0 0 0 0,-1 1 0 0 0,1-1 0 0 0,-1 0 0 0 0,1 0 0 0 0,-1 0 0 0 0,1 1 0 0 0,0-1 0 0 0,0 0 1 0 0,-1 0-1 0 0,1 0 0 0 0,0 0 0 0 0,0 0 0 0 0,0-1 0 0 0,0 1 0 0 0,0 0 0 0 0,0 0 0 0 0,0-1 0 0 0,1 1 0 0 0,-1 0 0 0 0,0-1 0 0 0,0 1 0 0 0,0-1 0 0 0,1 1 1 0 0,-1-1-1 0 0,0 0 0 0 0,0 0 0 0 0,1 0 0 0 0,-1 1 0 0 0,3-2 0 0 0,-2 2-27 0 0,0-1 1 0 0,1 0-1 0 0,-1-1 0 0 0,0 1 1 0 0,0 0-1 0 0,0-1 0 0 0,1 1 1 0 0,-1-1-1 0 0,0 0 1 0 0,0 0-1 0 0,0 0 0 0 0,0 0 1 0 0,0 0-1 0 0,0 0 0 0 0,0 0 1 0 0,0-1-1 0 0,-1 1 0 0 0,1-1 1 0 0,0 1-1 0 0,-1-1 0 0 0,1 0 1 0 0,-1 1-1 0 0,0-1 0 0 0,1 0 1 0 0,-1 0-1 0 0,0 0 1 0 0,0 0-1 0 0,0 0 0 0 0,1-5 1 0 0,1-1-54 0 0,-1 0 0 0 0,0 0 0 0 0,0-1 0 0 0,0 1 1 0 0,-1-1-1 0 0,0-11 0 0 0,-1 20 25 0 0,-2-5-1 0 0,-13 6-30 0 0,5 3 110 0 0,0 1 0 0 0,1-1 0 0 0,-1 2 0 0 0,1-1 0 0 0,0 1 0 0 0,0 0 0 0 0,1 1 0 0 0,0 0 0 0 0,0 1 0 0 0,0-1 0 0 0,1 1 0 0 0,-8 13 0 0 0,14-21 132 0 0,4 0-157 0 0,0-1 0 0 0,0 0 0 0 0,0 0-1 0 0,-1 0 1 0 0,1 0 0 0 0,0-1-1 0 0,-1 1 1 0 0,1-1 0 0 0,-1 1 0 0 0,1-1-1 0 0,-1 0 1 0 0,0 0 0 0 0,0 0-1 0 0,0 0 1 0 0,3-5 0 0 0,-4 6-56 0 0,0 0-1 0 0,0 0 1 0 0,0 0 0 0 0,0 0 0 0 0,0-1 0 0 0,-1 1-1 0 0,1 0 1 0 0,0 0 0 0 0,-1-1 0 0 0,1 1 0 0 0,-1-1 0 0 0,1 1-1 0 0,-1-1 1 0 0,0 1 0 0 0,1 0 0 0 0,-1-1 0 0 0,0 1-1 0 0,0-1 1 0 0,0 1 0 0 0,0-1 0 0 0,-1 1 0 0 0,1-1 0 0 0,0 1-1 0 0,0-1 1 0 0,-1 1 0 0 0,1-1 0 0 0,-1 1 0 0 0,0 0-1 0 0,1-1 1 0 0,-1 1 0 0 0,0 0 0 0 0,0 0 0 0 0,1-1-1 0 0,-1 1 1 0 0,-2-1 0 0 0,2 1-63 0 0,0 0 0 0 0,0 1-1 0 0,0-1 1 0 0,0 1 0 0 0,-1-1-1 0 0,1 1 1 0 0,0-1 0 0 0,0 1 0 0 0,-1 0-1 0 0,1 0 1 0 0,0 0 0 0 0,0-1 0 0 0,-1 1-1 0 0,1 0 1 0 0,0 1 0 0 0,-1-1-1 0 0,1 0 1 0 0,0 0 0 0 0,0 0 0 0 0,0 1-1 0 0,-1-1 1 0 0,1 1 0 0 0,0-1-1 0 0,0 1 1 0 0,-2 0 0 0 0,-11 10-2942 0 0,6 3-5015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3.104"/>
    </inkml:context>
    <inkml:brush xml:id="br0">
      <inkml:brushProperty name="width" value="0.05" units="cm"/>
      <inkml:brushProperty name="height" value="0.05" units="cm"/>
    </inkml:brush>
  </inkml:definitions>
  <inkml:trace contextRef="#ctx0" brushRef="#br0">0 61 484 0 0,'10'-4'11048'0'0,"50"-10"-8089"0"0,206-23 3637 0 0,-222 31-5429 0 0,-43 6-1780 0 0,5 0-2605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34.436"/>
    </inkml:context>
    <inkml:brush xml:id="br0">
      <inkml:brushProperty name="width" value="0.05" units="cm"/>
      <inkml:brushProperty name="height" value="0.05" units="cm"/>
    </inkml:brush>
  </inkml:definitions>
  <inkml:trace contextRef="#ctx0" brushRef="#br0">131 51 472 0 0,'0'0'797'0'0,"-9"-24"8076"0"0,9 23-8455 0 0,-1-1 0 0 0,0 0 0 0 0,1 1-1 0 0,-1-1 1 0 0,0 1 0 0 0,0-1 0 0 0,0 1-1 0 0,-1-1 1 0 0,1 1 0 0 0,0 0 0 0 0,0 0-1 0 0,-1-1 1 0 0,1 1 0 0 0,-1 0 0 0 0,1 0-1 0 0,-1 0 1 0 0,1 0 0 0 0,-4 0 0 0 0,3 0-276 0 0,0 1 1 0 0,-1 0 0 0 0,1 0 0 0 0,0 0 0 0 0,-1 0 0 0 0,1 0 0 0 0,0 0 0 0 0,-1 1 0 0 0,1-1 0 0 0,0 1 0 0 0,0 0-1 0 0,-1-1 1 0 0,1 1 0 0 0,-3 2 0 0 0,0-1 6 0 0,0 1-1 0 0,0 0 1 0 0,0 0 0 0 0,1 1-1 0 0,-1 0 1 0 0,1-1-1 0 0,0 1 1 0 0,0 1 0 0 0,0-1-1 0 0,-4 6 1 0 0,7-9-105 0 0,1 1 0 0 0,-1-1 0 0 0,0 0 0 0 0,0 1 0 0 0,1-1 0 0 0,-1 0 0 0 0,1 1 0 0 0,-1-1 0 0 0,1 1 0 0 0,0-1 0 0 0,0 1 0 0 0,-1-1 0 0 0,1 1 0 0 0,0-1 0 0 0,0 1 0 0 0,0 0 0 0 0,1-1 0 0 0,-1 1 0 0 0,0-1 0 0 0,1 1 0 0 0,-1-1 0 0 0,0 0 0 0 0,1 1 0 0 0,0-1 0 0 0,-1 1 0 0 0,1-1 0 0 0,0 0 0 0 0,0 1 0 0 0,0-1 0 0 0,0 0 0 0 0,0 0 0 0 0,0 0 0 0 0,0 0 0 0 0,0 0 0 0 0,0 0 0 0 0,0 0 0 0 0,1 0 0 0 0,-1 0 0 0 0,0-1 0 0 0,1 1 0 0 0,2 1 0 0 0,-1-1-15 0 0,-1-1 0 0 0,1 1 0 0 0,0 0 0 0 0,0-1 0 0 0,0 1 0 0 0,0-1 0 0 0,0 0 0 0 0,0 0 0 0 0,0 0 0 0 0,0-1 0 0 0,0 1 1 0 0,0-1-1 0 0,0 0 0 0 0,0 1 0 0 0,0-1 0 0 0,-1 0 0 0 0,1-1 0 0 0,0 1 0 0 0,3-3 0 0 0,-1 2-2 0 0,-1-1-1 0 0,0 0 0 0 0,1 0 1 0 0,-1 0-1 0 0,0 0 0 0 0,-1-1 1 0 0,1 1-1 0 0,0-1 0 0 0,-1 0 1 0 0,4-7-1 0 0,-5 9-15 0 0,-1-1 0 0 0,0 1 0 0 0,0-1-1 0 0,0 0 1 0 0,0 0 0 0 0,-1 1 0 0 0,1-1 0 0 0,-1 0 0 0 0,0 0 0 0 0,0 0-1 0 0,0-4 1 0 0,0 6-11 0 0,0 0 1 0 0,0 0-1 0 0,0 1 0 0 0,-1-1 0 0 0,1 0 0 0 0,0 1 0 0 0,-1-1 0 0 0,1 0 0 0 0,0 1 0 0 0,-1-1 1 0 0,1 1-1 0 0,-1-1 0 0 0,1 1 0 0 0,-1-1 0 0 0,1 0 0 0 0,-1 1 0 0 0,1 0 0 0 0,-1-1 1 0 0,0 1-1 0 0,1-1 0 0 0,-2 0 0 0 0,0 1-3 0 0,0 0 0 0 0,0-1 1 0 0,0 1-1 0 0,1 0 0 0 0,-1 0 0 0 0,0 0 1 0 0,0 0-1 0 0,0 0 0 0 0,0 0 1 0 0,0 1-1 0 0,0-1 0 0 0,-3 2 0 0 0,-5 1 10 0 0,1 0-1 0 0,-1 1 1 0 0,-10 6 0 0 0,17-8 8 0 0,1-1-1 0 0,-1 1 1 0 0,1-1 0 0 0,-1 1 0 0 0,1 0 0 0 0,0 0 0 0 0,0 0 0 0 0,0 0 0 0 0,0 0 0 0 0,0 0 0 0 0,1 1 0 0 0,-1-1 0 0 0,1 1 0 0 0,-1-1 0 0 0,1 1 0 0 0,-1 3 0 0 0,2-5-4 0 0,0 0-1 0 0,0 0 1 0 0,0 0-1 0 0,0 0 1 0 0,0 0-1 0 0,0-1 1 0 0,0 1 0 0 0,1 0-1 0 0,-1 0 1 0 0,0 0-1 0 0,1 0 1 0 0,-1 0 0 0 0,1 0-1 0 0,-1 0 1 0 0,1-1-1 0 0,-1 1 1 0 0,1 0-1 0 0,0 0 1 0 0,-1-1 0 0 0,1 1-1 0 0,0 0 1 0 0,0-1-1 0 0,-1 1 1 0 0,1 0-1 0 0,0-1 1 0 0,0 1 0 0 0,0-1-1 0 0,0 0 1 0 0,0 1-1 0 0,-1-1 1 0 0,1 0 0 0 0,0 0-1 0 0,0 1 1 0 0,0-1-1 0 0,0 0 1 0 0,0 0-1 0 0,2 0 1 0 0,38 2 154 0 0,-36-3-148 0 0,1 0 0 0 0,0 0 0 0 0,-1-1 1 0 0,1 0-1 0 0,-1 0 0 0 0,0 0 0 0 0,1 0 1 0 0,-1-1-1 0 0,0 0 0 0 0,-1 0 1 0 0,1-1-1 0 0,-1 1 0 0 0,1-1 0 0 0,-1 0 1 0 0,0 0-1 0 0,0-1 0 0 0,5-7 0 0 0,-9 12-17 0 0,1-1-1 0 0,-1 1 0 0 0,0 0 0 0 0,0 0 0 0 0,1 0 1 0 0,-1-1-1 0 0,0 1 0 0 0,0 0 0 0 0,0 0 1 0 0,1-1-1 0 0,-1 1 0 0 0,0 0 0 0 0,0-1 1 0 0,0 1-1 0 0,0 0 0 0 0,0 0 0 0 0,1-1 0 0 0,-1 1 1 0 0,0 0-1 0 0,0-1 0 0 0,0 1 0 0 0,0 0 1 0 0,0-1-1 0 0,0 1 0 0 0,0 0 0 0 0,0-1 0 0 0,0 1 1 0 0,0 0-1 0 0,0 0 0 0 0,-1-1 0 0 0,1 1 1 0 0,0 0-1 0 0,0-1 0 0 0,0 1 0 0 0,0 0 0 0 0,0-1 1 0 0,-1 1-1 0 0,1 0 0 0 0,0 0 0 0 0,0-1 1 0 0,0 1-1 0 0,-1 0 0 0 0,1 0 0 0 0,0 0 0 0 0,0-1 1 0 0,-1 1-1 0 0,1 0 0 0 0,0 0 0 0 0,0 0 1 0 0,-1 0-1 0 0,1 0 0 0 0,0-1 0 0 0,-1 1 0 0 0,1 0 1 0 0,-1 0-1 0 0,0 0 0 0 0,-1 0-1 0 0,1-1 1 0 0,-1 1-1 0 0,1 0 1 0 0,-1 0 0 0 0,1 0-1 0 0,-1 0 1 0 0,1 1 0 0 0,-1-1-1 0 0,1 0 1 0 0,-2 1-1 0 0,-4 2 29 0 0,1 0-1 0 0,0 1 0 0 0,0 0 1 0 0,0 0-1 0 0,0 1 1 0 0,-6 6-1 0 0,-8 5 1087 0 0,23-17-1053 0 0,-1 0-68 0 0,-2 1 12 0 0,1 0 0 0 0,-1 0 0 0 0,1 0 0 0 0,0 0 0 0 0,-1 0 0 0 0,1-1 0 0 0,-1 1 0 0 0,1 0 0 0 0,-1-1 0 0 0,1 1 0 0 0,-1 0 0 0 0,1-1 0 0 0,-1 1 0 0 0,1 0 0 0 0,-1-1 0 0 0,1 1-1 0 0,-1-1 1 0 0,1 1 0 0 0,-1-1 0 0 0,0 1 0 0 0,1-1 0 0 0,-1 1 0 0 0,0-1 0 0 0,0 1 0 0 0,1-2 0 0 0,-1 1-151 0 0,-3 0-736 0 0,-8-1-1679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3:52.064"/>
    </inkml:context>
    <inkml:brush xml:id="br0">
      <inkml:brushProperty name="width" value="0.05" units="cm"/>
      <inkml:brushProperty name="height" value="0.05" units="cm"/>
    </inkml:brush>
  </inkml:definitions>
  <inkml:trace contextRef="#ctx0" brushRef="#br0">77 82 392 0 0,'2'-6'826'0'0,"0"3"634"0"0,0-1-1 0 0,-1 0 1 0 0,1 0-1 0 0,-1 0 1 0 0,0-1-1 0 0,1-6 1100 0 0,-3 11-2130 0 0,0-1 1 0 0,0 1 0 0 0,0-1-1 0 0,1 1 1 0 0,-1-1 0 0 0,0 1-1 0 0,0 0 1 0 0,0 0 0 0 0,0-1-1 0 0,0 1 1 0 0,0 0-1 0 0,0 0 1 0 0,0 0 0 0 0,-1 0-1 0 0,-7 7 401 0 0,1 0 0 0 0,0 0 0 0 0,0 0 0 0 0,-8 12 0 0 0,13-15-617 0 0,1-1-1 0 0,-1 1 1 0 0,0 0-1 0 0,1 1 0 0 0,0-1 1 0 0,0 0-1 0 0,0 0 1 0 0,1 1-1 0 0,-1 0 0 0 0,1-1 1 0 0,0 1-1 0 0,0 7 1 0 0,1-11-182 0 0,0-1 1 0 0,0 1 0 0 0,0 0 0 0 0,0 0-1 0 0,1-1 1 0 0,-1 1 0 0 0,0 0 0 0 0,1 0-1 0 0,-1-1 1 0 0,1 1 0 0 0,-1 0 0 0 0,0-1-1 0 0,1 1 1 0 0,0-1 0 0 0,-1 1 0 0 0,1-1-1 0 0,-1 1 1 0 0,1-1 0 0 0,0 1 0 0 0,-1-1-1 0 0,1 1 1 0 0,0-1 0 0 0,-1 0 0 0 0,1 1-1 0 0,0-1 1 0 0,0 0 0 0 0,-1 0 0 0 0,1 1-1 0 0,0-1 1 0 0,0 0 0 0 0,-1 0 0 0 0,2 0-1 0 0,2 0 24 0 0,-1 1 0 0 0,1-1 0 0 0,-1 0 0 0 0,1 0 0 0 0,-1-1 0 0 0,5 0 0 0 0,2-2 19 0 0,-1 0 0 0 0,1-1 0 0 0,-1 0 0 0 0,0 0 0 0 0,-1-1 0 0 0,1 0 0 0 0,14-12 0 0 0,-19 14-49 0 0,0 0-1 0 0,0-1 0 0 0,-1 1 0 0 0,1-1 0 0 0,-1 0 1 0 0,0 0-1 0 0,0 0 0 0 0,0 0 0 0 0,-1 0 0 0 0,1-1 1 0 0,-1 1-1 0 0,0-1 0 0 0,0 1 0 0 0,-1-1 0 0 0,0 0 1 0 0,1 0-1 0 0,0-9 0 0 0,-2 12-18 0 0,0 1 0 0 0,0 0 0 0 0,0 0 0 0 0,0-1 1 0 0,-1 1-1 0 0,1 0 0 0 0,0 0 0 0 0,-1 0 0 0 0,1-1 0 0 0,0 1 0 0 0,-1 0 0 0 0,1 0 1 0 0,-1 0-1 0 0,0 0 0 0 0,1 0 0 0 0,-1 0 0 0 0,0 0 0 0 0,0 0 0 0 0,0 0 1 0 0,1 0-1 0 0,-1 0 0 0 0,-2-1 0 0 0,1 1-1 0 0,0 0 0 0 0,0 1 0 0 0,0-1 1 0 0,0 0-1 0 0,0 1 0 0 0,0-1 0 0 0,0 1 0 0 0,0 0 1 0 0,0 0-1 0 0,-1 0 0 0 0,1 0 0 0 0,-3 0 0 0 0,-1 1 1 0 0,0 0-1 0 0,0 0 1 0 0,0 1-1 0 0,1 0 1 0 0,-1 0-1 0 0,0 0 1 0 0,1 1-1 0 0,-9 5 1 0 0,5-1 38 0 0,-1 1 0 0 0,1 0 0 0 0,-13 16 0 0 0,19-21 10 0 0,0 1-1 0 0,0 0 0 0 0,1-1 0 0 0,-1 1 0 0 0,1 0 1 0 0,0 0-1 0 0,0 1 0 0 0,0-1 0 0 0,1 0 0 0 0,0 1 1 0 0,-1-1-1 0 0,0 9 0 0 0,2-12-30 0 0,0 0 1 0 0,0 0-1 0 0,0 0 1 0 0,0 0-1 0 0,0 0 0 0 0,0 0 1 0 0,1 0-1 0 0,-1 0 1 0 0,0-1-1 0 0,0 1 0 0 0,1 0 1 0 0,-1 0-1 0 0,1 0 1 0 0,-1 0-1 0 0,0-1 0 0 0,1 1 1 0 0,-1 0-1 0 0,1 0 1 0 0,0-1-1 0 0,-1 1 0 0 0,1 0 1 0 0,0-1-1 0 0,-1 1 1 0 0,1-1-1 0 0,0 1 0 0 0,1 0 1 0 0,0 0 0 0 0,-1-1 1 0 0,1 1 0 0 0,0-1 0 0 0,0 0 0 0 0,0 0-1 0 0,0 0 1 0 0,0 0 0 0 0,0 0 0 0 0,0 0-1 0 0,0 0 1 0 0,0 0 0 0 0,1-1 0 0 0,5-1 9 0 0,-1-1 0 0 0,0 1 0 0 0,0-1 0 0 0,0-1 0 0 0,9-5-1 0 0,-11 6-22 0 0,-1 0-1 0 0,0-1 0 0 0,0 1 0 0 0,0-1 0 0 0,0 0 0 0 0,6-9 1 0 0,-9 11-10 0 0,0 0 0 0 0,0 1 1 0 0,0-1-1 0 0,0 0 1 0 0,0 0-1 0 0,0 0 1 0 0,-1 0-1 0 0,1 0 0 0 0,-1 0 1 0 0,1 0-1 0 0,-1 0 1 0 0,0-1-1 0 0,0 1 1 0 0,0 0-1 0 0,0 0 0 0 0,0 0 1 0 0,0 0-1 0 0,-1 0 1 0 0,1 0-1 0 0,-1 0 1 0 0,1 0-1 0 0,-1 0 0 0 0,-1-2 1 0 0,2 3-3 0 0,0 0 1 0 0,0 1-1 0 0,-1-1 0 0 0,1 1 1 0 0,-1-1-1 0 0,1 1 0 0 0,0-1 1 0 0,-1 1-1 0 0,1-1 0 0 0,-1 1 1 0 0,1-1-1 0 0,-1 1 0 0 0,1 0 1 0 0,-1-1-1 0 0,0 1 0 0 0,1 0 1 0 0,-1-1-1 0 0,1 1 0 0 0,-1 0 1 0 0,0 0-1 0 0,1 0 0 0 0,-1-1 1 0 0,0 1-1 0 0,1 0 1 0 0,-1 0-1 0 0,-1 0 0 0 0,1 1 1 0 0,-1-1 0 0 0,0 0-1 0 0,0 1 1 0 0,1-1 0 0 0,-1 1-1 0 0,0 0 1 0 0,1 0 0 0 0,-1 0 0 0 0,-2 1-1 0 0,-2 3 54 0 0,0 0 1 0 0,0 0-1 0 0,-7 10 0 0 0,5-4 234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4:33.107"/>
    </inkml:context>
    <inkml:brush xml:id="br0">
      <inkml:brushProperty name="width" value="0.05" units="cm"/>
      <inkml:brushProperty name="height" value="0.05" units="cm"/>
    </inkml:brush>
  </inkml:definitions>
  <inkml:trace contextRef="#ctx0" brushRef="#br0">34 3 28 0 0,'-5'-3'8613'0'0,"3"10"-8148"0"0,0-1-1 0 0,0 1 1 0 0,1 0-1 0 0,0 0 1 0 0,0 0-1 0 0,0 0 1 0 0,1 0-1 0 0,0 0 1 0 0,2 12-1 0 0,-1 12 221 0 0,-9 101 932 0 0,0 60 1021 0 0,3-152-766 0 0,5-39-1746 0 0,0 5 174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10:14:55.612"/>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1,'0'0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16:26.681"/>
    </inkml:context>
    <inkml:brush xml:id="br0">
      <inkml:brushProperty name="width" value="0.05" units="cm"/>
      <inkml:brushProperty name="height" value="0.05" units="cm"/>
      <inkml:brushProperty name="color" value="#66CC00"/>
    </inkml:brush>
  </inkml:definitions>
  <inkml:trace contextRef="#ctx0" brushRef="#br0">1 0 8517 0 0,'0'0'6208'0'0,"5"0"-7656"0"0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1.685"/>
    </inkml:context>
    <inkml:brush xml:id="br0">
      <inkml:brushProperty name="width" value="0.05" units="cm"/>
      <inkml:brushProperty name="height" value="0.05" units="cm"/>
      <inkml:brushProperty name="color" value="#008C3A"/>
    </inkml:brush>
  </inkml:definitions>
  <inkml:trace contextRef="#ctx0" brushRef="#br0">0 57 7581 0 0,'5'-20'8653'0'0,"-5"15"-7318"0"0,1 0 0 0 0,1 0 1 0 0,-1 0-1 0 0,1 0 0 0 0,2-6 1003 0 0,-2 13-1863 0 0,3 9-174 0 0,-1 0 0 0 0,0 0 0 0 0,0 0 0 0 0,-1 1 0 0 0,-1-1 0 0 0,0 1 0 0 0,1 16 0 0 0,2 3 107 0 0,0-3 46 0 0,9 30 0 0 0,-11-48-596 0 0,0-1 0 0 0,1 0 0 0 0,0 0 0 0 0,1 0 1 0 0,-1-1-1 0 0,13 16 0 0 0,-16-23-158 0 0,1 1 0 0 0,0 0-1 0 0,-1 0 1 0 0,1-1 0 0 0,0 1 0 0 0,0-1 0 0 0,0 0-1 0 0,3 2 1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4.682"/>
    </inkml:context>
    <inkml:brush xml:id="br0">
      <inkml:brushProperty name="width" value="0.05" units="cm"/>
      <inkml:brushProperty name="height" value="0.05" units="cm"/>
      <inkml:brushProperty name="color" value="#F6630D"/>
    </inkml:brush>
  </inkml:definitions>
  <inkml:trace contextRef="#ctx0" brushRef="#br0">0 0 364 0 0,'0'0'8459'0'0,"7"29"-6162"0"0,-6-20-1891 0 0,22 195 3945 0 0,-18-167-3967 0 0,0-15-3220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5.272"/>
    </inkml:context>
    <inkml:brush xml:id="br0">
      <inkml:brushProperty name="width" value="0.05" units="cm"/>
      <inkml:brushProperty name="height" value="0.05" units="cm"/>
      <inkml:brushProperty name="color" value="#F6630D"/>
    </inkml:brush>
  </inkml:definitions>
  <inkml:trace contextRef="#ctx0" brushRef="#br0">0 0 204 0 0,'3'6'919'0'0,"-1"1"-1"0"0,0 0 1 0 0,-1-1 0 0 0,0 1 0 0 0,0 0-1 0 0,0 0 1 0 0,-1 11 0 0 0,2 15 589 0 0,9 118 3075 0 0,-10-51-5821 0 0,-1-75-367 0 0,2-20-1514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5.970"/>
    </inkml:context>
    <inkml:brush xml:id="br0">
      <inkml:brushProperty name="width" value="0.05" units="cm"/>
      <inkml:brushProperty name="height" value="0.05" units="cm"/>
      <inkml:brushProperty name="color" value="#F6630D"/>
    </inkml:brush>
  </inkml:definitions>
  <inkml:trace contextRef="#ctx0" brushRef="#br0">1 0 288 0 0,'0'0'1803'0'0,"10"10"357"0"0,13 122 4802 0 0,-8 71-4492 0 0,-13-160-1830 0 0,2 6-990 0 0,1-15-5397 0 0,-4-29 4334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6.676"/>
    </inkml:context>
    <inkml:brush xml:id="br0">
      <inkml:brushProperty name="width" value="0.05" units="cm"/>
      <inkml:brushProperty name="height" value="0.05" units="cm"/>
      <inkml:brushProperty name="color" value="#F6630D"/>
    </inkml:brush>
  </inkml:definitions>
  <inkml:trace contextRef="#ctx0" brushRef="#br0">1 0 284 0 0,'0'0'3134'0'0,"2"2"-2461"0"0,0 2-355 0 0,1-1 0 0 0,-1 1 0 0 0,0-1 0 0 0,0 1 0 0 0,0 0 0 0 0,-1 0 0 0 0,1 0 0 0 0,-1 0 0 0 0,0 0 0 0 0,0 0 0 0 0,0 4 0 0 0,6 55 1735 0 0,-6-45-1671 0 0,7 184 2500 0 0,-8-116-5792 0 0,0-51-291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7.374"/>
    </inkml:context>
    <inkml:brush xml:id="br0">
      <inkml:brushProperty name="width" value="0.05" units="cm"/>
      <inkml:brushProperty name="height" value="0.05" units="cm"/>
      <inkml:brushProperty name="color" value="#F6630D"/>
    </inkml:brush>
  </inkml:definitions>
  <inkml:trace contextRef="#ctx0" brushRef="#br0">0 1 48 0 0,'0'0'1695'0'0,"7"17"1553"0"0,-1 3-1899 0 0,-2 0 0 0 0,0 0 0 0 0,-1 1 0 0 0,1 38 0 0 0,-4-49-959 0 0,5 103 2282 0 0,8 104-1073 0 0,-13-213-2225 0 0,2 11-171 0 0,1-8-4873 0 0,0-4 4075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8.010"/>
    </inkml:context>
    <inkml:brush xml:id="br0">
      <inkml:brushProperty name="width" value="0.05" units="cm"/>
      <inkml:brushProperty name="height" value="0.05" units="cm"/>
      <inkml:brushProperty name="color" value="#F6630D"/>
    </inkml:brush>
  </inkml:definitions>
  <inkml:trace contextRef="#ctx0" brushRef="#br0">0 0 88 0 0,'0'0'3508'0'0,"11"18"-137"0"0,21 193 4704 0 0,-16 2-7139 0 0,-11-141-2709 0 0,-3-64-2303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8:58.775"/>
    </inkml:context>
    <inkml:brush xml:id="br0">
      <inkml:brushProperty name="width" value="0.05" units="cm"/>
      <inkml:brushProperty name="height" value="0.05" units="cm"/>
      <inkml:brushProperty name="color" value="#F6630D"/>
    </inkml:brush>
  </inkml:definitions>
  <inkml:trace contextRef="#ctx0" brushRef="#br0">1 1 324 0 0,'3'28'1286'0'0,"48"426"10527"0"0,-43-328-8837 0 0,-13 204 1 0 0,-8-69 892 0 0,14-254-3752 0 0,-1-1-171 0 0,0 0-1 0 0,0 0 0 0 0,0 0 1 0 0,-1 0-1 0 0,0 0 0 0 0,-2 8 0 0 0,-4-34-9649 0 0,3 7 7430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02.216"/>
    </inkml:context>
    <inkml:brush xml:id="br0">
      <inkml:brushProperty name="width" value="0.05" units="cm"/>
      <inkml:brushProperty name="height" value="0.05" units="cm"/>
      <inkml:brushProperty name="color" value="#F6630D"/>
    </inkml:brush>
  </inkml:definitions>
  <inkml:trace contextRef="#ctx0" brushRef="#br0">2 3 16 0 0,'-2'-3'12541'0'0,"9"46"-10706"0"0,2 84 0 0 0,-4-22-1166 0 0,0 24 30 0 0,-2-26-487 0 0,-3-76-3262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41.086"/>
    </inkml:context>
    <inkml:brush xml:id="br0">
      <inkml:brushProperty name="width" value="0.05" units="cm"/>
      <inkml:brushProperty name="height" value="0.05" units="cm"/>
    </inkml:brush>
  </inkml:definitions>
  <inkml:trace contextRef="#ctx0" brushRef="#br0">3 1 364 0 0,'0'0'6765'0'0,"0"3"-6014"0"0,-2 187 6663 0 0,3-106-6331 0 0,6 189 104 0 0,-6-264-2229 0 0,0 1-5062 0 0,0-5 4319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41.753"/>
    </inkml:context>
    <inkml:brush xml:id="br0">
      <inkml:brushProperty name="width" value="0.05" units="cm"/>
      <inkml:brushProperty name="height" value="0.05" units="cm"/>
    </inkml:brush>
  </inkml:definitions>
  <inkml:trace contextRef="#ctx0" brushRef="#br0">1 1 312 0 0,'0'0'3150'0'0,"1"3"-2260"0"0,3 8 28 0 0,0 1-1 0 0,-1 0 1 0 0,-1 0-1 0 0,0 0 1 0 0,0 1-1 0 0,-1-1 1 0 0,-1 18-1 0 0,1-1-169 0 0,20 303 3619 0 0,-19-258-5314 0 0,-2-64-974 0 0,0-9 959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2.057"/>
    </inkml:context>
    <inkml:brush xml:id="br0">
      <inkml:brushProperty name="width" value="0.05" units="cm"/>
      <inkml:brushProperty name="height" value="0.05" units="cm"/>
      <inkml:brushProperty name="color" value="#008C3A"/>
    </inkml:brush>
  </inkml:definitions>
  <inkml:trace contextRef="#ctx0" brushRef="#br0">113 167 108 0 0,'-18'-8'569'0'0,"-31"-15"2798"0"0,43 20-1894 0 0,1 0 1 0 0,-1-1-1 0 0,1 0 1 0 0,0 0 0 0 0,-8-8-1 0 0,12 12-1205 0 0,1-1 1 0 0,-1 1-1 0 0,1-1 0 0 0,-1 1 1 0 0,1-1-1 0 0,-1 0 0 0 0,1 1 1 0 0,0-1-1 0 0,-1 1 0 0 0,1-1 0 0 0,0 0 1 0 0,0 1-1 0 0,0-1 0 0 0,-1 0 1 0 0,1 0-1 0 0,0 1 0 0 0,0-1 0 0 0,0 0 1 0 0,0 1-1 0 0,0-1 0 0 0,0 0 1 0 0,0 0-1 0 0,0 1 0 0 0,1-2 0 0 0,0 1-15 0 0,-1 0 0 0 0,1-1 0 0 0,0 1 0 0 0,0 0 0 0 0,-1 0 0 0 0,1 0 0 0 0,0 0 0 0 0,0 0 0 0 0,0 0 0 0 0,0 0 0 0 0,3-1 0 0 0,3-2 323 0 0,0 0 0 0 0,0 1 0 0 0,12-4 0 0 0,-19 7-509 0 0,39-12 1321 0 0,0 2 0 0 0,72-9 0 0 0,85 3 2216 0 0,-163 17-5600 0 0,-16 2-1494 0 0,0 1 1 0 0,22 8-1 0 0,-24-7 2308 0 0,3 0-2097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42.450"/>
    </inkml:context>
    <inkml:brush xml:id="br0">
      <inkml:brushProperty name="width" value="0.05" units="cm"/>
      <inkml:brushProperty name="height" value="0.05" units="cm"/>
    </inkml:brush>
  </inkml:definitions>
  <inkml:trace contextRef="#ctx0" brushRef="#br0">1 1 280 0 0,'0'0'1070'0'0,"2"1"-424"0"0,1 2-254 0 0,-1 0 0 0 0,1 1-1 0 0,-1-1 1 0 0,0 0 0 0 0,0 1 0 0 0,0 0 0 0 0,0-1 0 0 0,-1 1 0 0 0,1 0 0 0 0,-1 0 0 0 0,0 0 0 0 0,1 5 0 0 0,8 57 2223 0 0,-9-54-2260 0 0,30 268 5312 0 0,-30-268-6136 0 0,0-2-727 0 0,0-1-4170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44.103"/>
    </inkml:context>
    <inkml:brush xml:id="br0">
      <inkml:brushProperty name="width" value="0.05" units="cm"/>
      <inkml:brushProperty name="height" value="0.05" units="cm"/>
    </inkml:brush>
  </inkml:definitions>
  <inkml:trace contextRef="#ctx0" brushRef="#br0">1 0 460 0 0,'0'0'6294'0'0,"0"4"-5442"0"0,4 290 6719 0 0,-6-159-5610 0 0,3-102-2993 0 0,0-32 461 0 0,-1 8-701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45.625"/>
    </inkml:context>
    <inkml:brush xml:id="br0">
      <inkml:brushProperty name="width" value="0.05" units="cm"/>
      <inkml:brushProperty name="height" value="0.05" units="cm"/>
    </inkml:brush>
  </inkml:definitions>
  <inkml:trace contextRef="#ctx0" brushRef="#br0">1 1 352 0 0,'4'22'3133'0'0,"13"106"2097"0"0,1 175-238 0 0,1 36-1333 0 0,-17-293-2008 0 0,-2-45-1456 0 0,-2-14 263 0 0,3-37-1853 0 0,0 27-880 0 0,0 8-3017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49.825"/>
    </inkml:context>
    <inkml:brush xml:id="br0">
      <inkml:brushProperty name="width" value="0.05" units="cm"/>
      <inkml:brushProperty name="height" value="0.05" units="cm"/>
    </inkml:brush>
  </inkml:definitions>
  <inkml:trace contextRef="#ctx0" brushRef="#br0">1 113 180 0 0,'1'0'9483'0'0,"7"3"-8972"0"0,-4 1-114 0 0,0 0-1 0 0,0 1 0 0 0,0 0 0 0 0,-1 0 1 0 0,0 0-1 0 0,0 0 0 0 0,0 0 1 0 0,2 8-1 0 0,-1-4-2 0 0,12 26 847 0 0,1-1 0 0 0,38 55 0 0 0,-55-89-1163 0 0,1 1-1 0 0,-1-1 0 0 0,0 1 0 0 0,0-1 1 0 0,1 0-1 0 0,-1 1 0 0 0,0-1 0 0 0,1 0 1 0 0,-1 1-1 0 0,0-1 0 0 0,1 0 0 0 0,-1 1 1 0 0,0-1-1 0 0,1 0 0 0 0,-1 0 0 0 0,0 1 1 0 0,1-1-1 0 0,-1 0 0 0 0,1 0 0 0 0,-1 0 1 0 0,1 0-1 0 0,-1 0 0 0 0,1 0 0 0 0,-1 1 1 0 0,0-1-1 0 0,1 0 0 0 0,-1 0 0 0 0,1 0 1 0 0,-1 0-1 0 0,1-1 0 0 0,-1 1 0 0 0,1 0 1 0 0,-1 0-1 0 0,0 0 0 0 0,2-1 0 0 0,-1 0 16 0 0,0 0-1 0 0,0 0 1 0 0,0 0-1 0 0,0 0 1 0 0,0 0-1 0 0,0-1 1 0 0,0 1-1 0 0,0 0 1 0 0,0-1-1 0 0,0-2 1 0 0,12-40 922 0 0,12-87 1069 0 0,-11-4-1601 0 0,-10 123-2440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50.771"/>
    </inkml:context>
    <inkml:brush xml:id="br0">
      <inkml:brushProperty name="width" value="0.05" units="cm"/>
      <inkml:brushProperty name="height" value="0.05" units="cm"/>
    </inkml:brush>
  </inkml:definitions>
  <inkml:trace contextRef="#ctx0" brushRef="#br0">16 17 80 0 0,'-7'-16'15130'0'0,"18"27"-11772"0"0,10 14-2487 0 0,-9-7-247 0 0,-1 1 0 0 0,0 0 0 0 0,-1 0 0 0 0,-2 1 0 0 0,8 22 0 0 0,-10-20-280 0 0,-3-15-210 0 0,-1 1-1 0 0,0-1 0 0 0,2 13 1 0 0,-4-18-49 0 0,-2 14 185 0 0,1-13-301 0 0,0-1 1 0 0,-1 0 0 0 0,1 0-1 0 0,0 0 1 0 0,-1 0 0 0 0,1 0-1 0 0,-1 0 1 0 0,0 0 0 0 0,0 0-1 0 0,0-1 1 0 0,0 1 0 0 0,0-1-1 0 0,0 1 1 0 0,0-1 0 0 0,0 0-1 0 0,0 0 1 0 0,-1 0 0 0 0,-4 2 0 0 0,5-3-44 0 0,-26 2-135 0 0,10-6 99 0 0,15 3 116 0 0,1 0 1 0 0,0 0-1 0 0,0 0 1 0 0,0 0-1 0 0,0 0 1 0 0,0 0-1 0 0,0-1 1 0 0,0 1-1 0 0,0-1 1 0 0,1 1-1 0 0,-1-1 1 0 0,1 0-1 0 0,-1 0 1 0 0,1 0-1 0 0,-1 0 1 0 0,1 0-1 0 0,0 0 1 0 0,0 0-1 0 0,0 0 1 0 0,0 0-1 0 0,0-4 1 0 0,0 3 24 0 0,1 0 0 0 0,0 0 0 0 0,0 0 0 0 0,1 0 0 0 0,-1 0 1 0 0,1 0-1 0 0,-1 0 0 0 0,1 0 0 0 0,0 0 0 0 0,0 0 0 0 0,0 0 0 0 0,1 1 1 0 0,-1-1-1 0 0,1 0 0 0 0,-1 1 0 0 0,1-1 0 0 0,2-2 0 0 0,73-81 899 0 0,-24 29 303 0 0,-35 34-822 0 0,-17 22-638 0 0,1-3 348 0 0,-1 1-2544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57.806"/>
    </inkml:context>
    <inkml:brush xml:id="br0">
      <inkml:brushProperty name="width" value="0.05" units="cm"/>
      <inkml:brushProperty name="height" value="0.05" units="cm"/>
      <inkml:brushProperty name="color" value="#F6630D"/>
    </inkml:brush>
  </inkml:definitions>
  <inkml:trace contextRef="#ctx0" brushRef="#br0">0 0 292 0 0,'0'0'2874'0'0,"0"3"-2038"0"0,2 14 650 0 0,0 0 1 0 0,4 16 0 0 0,1 10 24 0 0,8 133 3039 0 0,-13-59-5168 0 0,-6-109-5066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58.458"/>
    </inkml:context>
    <inkml:brush xml:id="br0">
      <inkml:brushProperty name="width" value="0.05" units="cm"/>
      <inkml:brushProperty name="height" value="0.05" units="cm"/>
      <inkml:brushProperty name="color" value="#F6630D"/>
    </inkml:brush>
  </inkml:definitions>
  <inkml:trace contextRef="#ctx0" brushRef="#br0">17 12 180 0 0,'-10'-11'10278'0'0,"10"11"-10111"0"0,-3 13 586 0 0,1 1 0 0 0,1-1 0 0 0,0 1 0 0 0,1-1-1 0 0,2 20 1 0 0,0-2-89 0 0,-1 306 4058 0 0,-2-175-5734 0 0,0-144 193 0 0,1-7-5971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9:59.067"/>
    </inkml:context>
    <inkml:brush xml:id="br0">
      <inkml:brushProperty name="width" value="0.05" units="cm"/>
      <inkml:brushProperty name="height" value="0.05" units="cm"/>
      <inkml:brushProperty name="color" value="#F6630D"/>
    </inkml:brush>
  </inkml:definitions>
  <inkml:trace contextRef="#ctx0" brushRef="#br0">0 1 520 0 0,'0'0'3655'0'0,"1"4"-2289"0"0,10 140 5452 0 0,2 77-1331 0 0,-11-176-5218 0 0,5 124 5511 0 0,-5-113-7806 0 0,-2 0-4919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10.670"/>
    </inkml:context>
    <inkml:brush xml:id="br0">
      <inkml:brushProperty name="width" value="0.05" units="cm"/>
      <inkml:brushProperty name="height" value="0.05" units="cm"/>
      <inkml:brushProperty name="color" value="#008C3A"/>
    </inkml:brush>
  </inkml:definitions>
  <inkml:trace contextRef="#ctx0" brushRef="#br0">6 9 208 0 0,'-5'-5'14105'0'0,"210"2"-10389"0"0,-135 3-2985 0 0,617 10 2418 0 0,-589-9-3030 0 0,92-1 256 0 0,0 2-46 0 0,-55 2 48 0 0,526 16 1025 0 0,-224 17-771 0 0,-416-35-604 0 0,-7-1-12 0 0,-4 0-4 0 0,7 1 9 0 0,78 9 148 0 0,-43-6-16 0 0,78 18-1 0 0,165 50 358 0 0,-270-64-441 0 0,-1 0-1 0 0,0 2 1 0 0,28 16 0 0 0,-44-21-53 0 0,0 0 1 0 0,0 1-1 0 0,-1 0 0 0 0,0 0 1 0 0,0 1-1 0 0,6 9 1 0 0,3 2 34 0 0,-13-15-27 0 0,0-1 0 0 0,-1 0 0 0 0,1 1 0 0 0,-1-1 0 0 0,0 1 1 0 0,0 0-1 0 0,0 0 0 0 0,-1 0 0 0 0,1 0 0 0 0,-1 0 0 0 0,0 0 0 0 0,0 0 0 0 0,-1 0 1 0 0,1 0-1 0 0,-1 0 0 0 0,0 1 0 0 0,0-1 0 0 0,0 0 0 0 0,0 0 0 0 0,-1 1 1 0 0,-2 6-1 0 0,0-2 13 0 0,0 0 1 0 0,-1 0-1 0 0,-1 0 1 0 0,0 0 0 0 0,0-1-1 0 0,0 0 1 0 0,-1 0-1 0 0,-10 10 1 0 0,-20 19 33 0 0,-2-1 1 0 0,-1-2-1 0 0,-2-2 0 0 0,-83 51 1 0 0,47-37-24 0 0,-126 73 19 0 0,9-23-30 0 0,127-69-21 0 0,-1-3 0 0 0,-1-2 0 0 0,-1-4 0 0 0,-131 18 1 0 0,50-17-28 0 0,90-10 3 0 0,21-4 6 0 0,-303 36 11 0 0,47-6 0 0 0,-106 36-6 0 0,261-40 26 0 0,-172 42-56 0 0,263-57 45 0 0,1 2 0 0 0,1 3 1 0 0,-64 37-1 0 0,104-53 9 0 0,0 0-1 0 0,0 0 1 0 0,0 1 0 0 0,1 0 0 0 0,-1 1 0 0 0,1-1-1 0 0,1 1 1 0 0,0 1 0 0 0,0-1 0 0 0,0 1 0 0 0,1 0-1 0 0,0 1 1 0 0,1-1 0 0 0,-1 1 0 0 0,-3 13 0 0 0,6-14 1 0 0,1-1 1 0 0,0 1-1 0 0,0 0 0 0 0,0 0 1 0 0,1 0-1 0 0,1-1 1 0 0,-1 1-1 0 0,1 0 1 0 0,1 0-1 0 0,-1-1 1 0 0,1 1-1 0 0,0-1 1 0 0,1 1-1 0 0,0-1 0 0 0,0 0 1 0 0,1 0-1 0 0,0 0 1 0 0,0 0-1 0 0,0-1 1 0 0,1 0-1 0 0,7 8 1 0 0,-1-2 6 0 0,1-1 0 0 0,0-1-1 0 0,0 0 1 0 0,1-1 0 0 0,0 0 0 0 0,1-1 0 0 0,-1 0 0 0 0,2-2 0 0 0,23 10 0 0 0,69 14 61 0 0,1-4 0 0 0,132 14 0 0 0,137-16 413 0 0,-274-21-344 0 0,190-2 169 0 0,-150-2-211 0 0,279 5 180 0 0,-77 9 5 0 0,-186-7-189 0 0,164 12 105 0 0,-251-11-175 0 0,-44-5-29 0 0,-9-1-6 0 0,-13 0-9 0 0,86 8 107 0 0,45 15-2 0 0,-125-21-106 0 0,0 0-1 0 0,0 1 1 0 0,0 0-1 0 0,0 1 0 0 0,0 1 1 0 0,-1-1-1 0 0,15 12 1 0 0,-12-8 7 0 0,29 14 1 0 0,-32-18-2 0 0,0 0 0 0 0,-1 1 1 0 0,1 1-1 0 0,-1 0 1 0 0,13 11-1 0 0,-5 2 1 0 0,-14-15-7 0 0,-1-1 1 0 0,-1 1 1 0 0,0-1-1 0 0,1 0 1 0 0,-2 1 0 0 0,1 0-1 0 0,0-1 1 0 0,-1 1 0 0 0,0 0-1 0 0,0 0 1 0 0,-1-1 0 0 0,1 1-1 0 0,-1 0 1 0 0,0 0-1 0 0,0 0 1 0 0,-1 0 0 0 0,1 0-1 0 0,-1 0 1 0 0,-2 7 0 0 0,-2 1 19 0 0,-1 1 0 0 0,0-2 0 0 0,-1 1 0 0 0,-13 19 0 0 0,7-12-14 0 0,3-5 5 0 0,-1-1 1 0 0,-1 0 0 0 0,1-1 0 0 0,-2 0-1 0 0,-16 13 1 0 0,-76 48 32 0 0,66-51-34 0 0,-1-2 0 0 0,-2-1 0 0 0,-78 25-1 0 0,-138 23 1 0 0,233-63-15 0 0,-73 14 23 0 0,45-9-1 0 0,18-3-16 0 0,-170 30 13 0 0,-107 3 18 0 0,232-31-33 0 0,-450 47-3 0 0,-230 43-1 0 0,692-87-2 0 0,1 3 0 0 0,0 3 0 0 0,-113 47 0 0 0,170-61 2 0 0,-6 2-5 0 0,1 1-1 0 0,-1 1 1 0 0,2 0 0 0 0,-22 16 0 0 0,32-21 3 0 0,0 0 0 0 0,1 0 1 0 0,-1 1-1 0 0,1-1 0 0 0,0 1 0 0 0,0-1 1 0 0,0 1-1 0 0,1 0 0 0 0,-1 0 0 0 0,1 0 1 0 0,0 1-1 0 0,0-1 0 0 0,0 1 1 0 0,1-1-1 0 0,0 1 0 0 0,-1-1 0 0 0,1 7 1 0 0,1-7 6 0 0,0 0 1 0 0,0 0 0 0 0,0 1 0 0 0,1-1-1 0 0,0 0 1 0 0,0 0 0 0 0,0 0-1 0 0,0 0 1 0 0,1 0 0 0 0,-1 0 0 0 0,1 0-1 0 0,0-1 1 0 0,0 1 0 0 0,0-1-1 0 0,1 1 1 0 0,-1-1 0 0 0,1 0 0 0 0,5 5-1 0 0,4 2-3 0 0,2 1-1 0 0,-1-2 1 0 0,1 0-1 0 0,1 0 0 0 0,0-1 1 0 0,0-1-1 0 0,0-1 1 0 0,25 7-1 0 0,136 26 1 0 0,-151-35-1 0 0,420 68 0 0 0,108 20 0 0 0,132 12 0 0 0,-246-35 0 0 0,-341-53 0 0 0,68 8 0 0 0,-89-13 0 0 0,98 27 0 0 0,-118-24 0 0 0,-43-11 0 0 0,14 4 0 0 0,-1 1 0 0 0,0 1 0 0 0,38 19 0 0 0,-58-25 0 0 0,1 1 0 0 0,-1-1 0 0 0,1 1 0 0 0,-1-1 0 0 0,0 0 0 0 0,-1 0 0 0 0,1 0 0 0 0,-1 1 0 0 0,0 0 0 0 0,0 0 0 0 0,0 0 0 0 0,0 0 0 0 0,-1-1-85 0 0,-4-2-448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41.382"/>
    </inkml:context>
    <inkml:brush xml:id="br0">
      <inkml:brushProperty name="width" value="0.05" units="cm"/>
      <inkml:brushProperty name="height" value="0.05" units="cm"/>
      <inkml:brushProperty name="color" value="#66CC00"/>
    </inkml:brush>
  </inkml:definitions>
  <inkml:trace contextRef="#ctx0" brushRef="#br0">8 401 116 0 0,'0'0'10063'0'0,"-1"-2"-9450"0"0,-1-2 32 0 0,1 0-1 0 0,0 0 1 0 0,0 0-1 0 0,0 0 0 0 0,1-1 1 0 0,-1-7-1 0 0,2-4 529 0 0,5-31 0 0 0,1-3-50 0 0,0-22 112 0 0,0-19-447 0 0,-2 44-2862 0 0,1 15-5814 0 0,-5 25 6028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2.369"/>
    </inkml:context>
    <inkml:brush xml:id="br0">
      <inkml:brushProperty name="width" value="0.05" units="cm"/>
      <inkml:brushProperty name="height" value="0.05" units="cm"/>
      <inkml:brushProperty name="color" value="#008C3A"/>
    </inkml:brush>
  </inkml:definitions>
  <inkml:trace contextRef="#ctx0" brushRef="#br0">234 16 292 0 0,'-4'-2'889'0'0,"0"0"0"0"0,0 0 0 0 0,-1 0 0 0 0,1 0 1 0 0,0 1-1 0 0,0 0 0 0 0,-1 0 0 0 0,1 0 0 0 0,-1 0 0 0 0,1 1 0 0 0,-1 0 0 0 0,1-1 1 0 0,-1 2-1 0 0,1-1 0 0 0,-9 2 0 0 0,7 0-444 0 0,1-1 0 0 0,0 1-1 0 0,0 1 1 0 0,0-1 0 0 0,0 1 0 0 0,0 0 0 0 0,-8 6-1 0 0,1 1 375 0 0,0 1-1 0 0,1 0 1 0 0,1 0-1 0 0,-18 25 1 0 0,24-30-502 0 0,0 1 0 0 0,0-1 0 0 0,0 1 1 0 0,1 0-1 0 0,0 0 0 0 0,1 0 0 0 0,-1 0 1 0 0,1 1-1 0 0,1-1 0 0 0,-1 1 1 0 0,1-1-1 0 0,0 9 0 0 0,2-11-193 0 0,0 0-1 0 0,0-1 0 0 0,0 1 1 0 0,1-1-1 0 0,-1 1 1 0 0,1-1-1 0 0,0 0 1 0 0,1 1-1 0 0,-1-1 1 0 0,1 0-1 0 0,-1 0 1 0 0,1-1-1 0 0,0 1 1 0 0,1 0-1 0 0,-1-1 0 0 0,1 0 1 0 0,-1 0-1 0 0,1 0 1 0 0,0 0-1 0 0,0-1 1 0 0,0 1-1 0 0,6 1 1 0 0,1 2-5 0 0,1-1 1 0 0,-1-1 0 0 0,1 0-1 0 0,0-1 1 0 0,-1 0 0 0 0,2-1-1 0 0,19 2 1 0 0,-9-3-305 0 0,0-1 1 0 0,40-6-1 0 0,-52 4-513 0 0,0 0 1 0 0,-1-1 0 0 0,0 0 0 0 0,0-1-1 0 0,0 0 1 0 0,0-1 0 0 0,0 0-1 0 0,9-7 1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10:41:42.708"/>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05.921"/>
    </inkml:context>
    <inkml:brush xml:id="br0">
      <inkml:brushProperty name="width" value="0.05" units="cm"/>
      <inkml:brushProperty name="height" value="0.05" units="cm"/>
      <inkml:brushProperty name="color" value="#66CC00"/>
    </inkml:brush>
  </inkml:definitions>
  <inkml:trace contextRef="#ctx0" brushRef="#br0">300 16 92 0 0,'-12'-16'6401'0'0,"10"17"-6231"0"0,1-1-1 0 0,-1 1 1 0 0,0 0 0 0 0,0 0-1 0 0,1 0 1 0 0,-1 0-1 0 0,0 0 1 0 0,1 0-1 0 0,-1 1 1 0 0,1-1 0 0 0,-1 0-1 0 0,1 1 1 0 0,0-1-1 0 0,0 1 1 0 0,0-1-1 0 0,0 1 1 0 0,0 0-1 0 0,-2 2 1 0 0,-15 42 1287 0 0,8-20-727 0 0,1-4-185 0 0,2 1 1 0 0,0 0 0 0 0,2 0-1 0 0,-4 39 1 0 0,6-41-252 0 0,-58 381 2860 0 0,47-311-2711 0 0,-38 293 36 0 0,29-250-590 0 0,6-47 49 0 0,-1 28-431 0 0,14-82 228 0 0,3-33 212 0 0,1-4-13 0 0,-1-1 0 0 0,1 0 1 0 0,0 1-1 0 0,0-1 1 0 0,1 1-1 0 0,1-10 0 0 0,7-44-8 0 0,4-7-559 0 0,-5 26-1021 0 0,-1 0-3352 0 0,-5 26 3258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19.358"/>
    </inkml:context>
    <inkml:brush xml:id="br0">
      <inkml:brushProperty name="width" value="0.05" units="cm"/>
      <inkml:brushProperty name="height" value="0.05" units="cm"/>
      <inkml:brushProperty name="color" value="#66CC00"/>
    </inkml:brush>
  </inkml:definitions>
  <inkml:trace contextRef="#ctx0" brushRef="#br0">13 1 40 0 0,'-12'0'10384'0'0,"11"1"-9849"0"0,2 12 324 0 0,1 0 0 0 0,0 0 0 0 0,1 0 1 0 0,6 19-1 0 0,3 9-2 0 0,45 159 1116 0 0,-24-92-1373 0 0,-19-51-295 0 0,7 72 1 0 0,-4-25-181 0 0,43 246 168 0 0,-39-232-147 0 0,20 98 52 0 0,0-28-97 0 0,5 17-58 0 0,3 50-33 0 0,-34-167-15 0 0,132 571 41 0 0,-13-111 275 0 0,-48-159-180 0 0,-17-43 1 0 0,-35-162-107 0 0,-16-92 22 0 0,26 174-55 0 0,2 11-43 0 0,-38-226 49 0 0,32 176 71 0 0,-12-58-96 0 0,-22-131 14 0 0,35 158 20 0 0,-21-109 91 0 0,11 44 1523 0 0,-30-129-1576 0 0,0 5 183 0 0,1 1 1 0 0,0-1 0 0 0,0 0-1 0 0,1-1 1 0 0,4 10 0 0 0,-7-15-24 0 0,1 2 184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23.134"/>
    </inkml:context>
    <inkml:brush xml:id="br0">
      <inkml:brushProperty name="width" value="0.05" units="cm"/>
      <inkml:brushProperty name="height" value="0.05" units="cm"/>
      <inkml:brushProperty name="color" value="#66CC00"/>
    </inkml:brush>
  </inkml:definitions>
  <inkml:trace contextRef="#ctx0" brushRef="#br0">0 111 464 0 0,'10'0'7754'0'0,"47"2"-5331"0"0,192-10 1895 0 0,67 2-790 0 0,451 22 3018 0 0,-738-15-6253 0 0,-4 0 350 0 0,37 6 0 0 0,-62-7-623 0 0,-1 0 1 0 0,1 0 0 0 0,0 0 0 0 0,0 0-1 0 0,0 0 1 0 0,0 0 0 0 0,0 0-1 0 0,0 0 1 0 0,0 0 0 0 0,0 0-1 0 0,0 0 1 0 0,0 0 0 0 0,0 0 0 0 0,0 0-1 0 0,0 0 1 0 0,0 0 0 0 0,0 0-1 0 0,0 1 1 0 0,0-1 0 0 0,0 0-1 0 0,0 0 1 0 0,0 0 0 0 0,0 0 0 0 0,0 0-1 0 0,0 0 1 0 0,0 0 0 0 0,0 0-1 0 0,0 0 1 0 0,0 0 0 0 0,0 0-1 0 0,0 0 1 0 0,0 0 0 0 0,0 0 0 0 0,0 0-1 0 0,0 0 1 0 0,0 0 0 0 0,0 1-1 0 0,0-1 1 0 0,0 0 0 0 0,0 0-1 0 0,0 0 1 0 0,0 0 0 0 0,0 0 0 0 0,0 0-1 0 0,0 0 1 0 0,-12 3 210 0 0,-20 0-113 0 0,-430-19-280 0 0,173-1-530 0 0,-176 20-834 0 0,442-1 1440 0 0,23-2 89 0 0,0 0 1 0 0,1 0-1 0 0,-1 0 0 0 0,0 0 1 0 0,0 1-1 0 0,0-1 0 0 0,0 0 1 0 0,0 0-1 0 0,0 0 1 0 0,0 0-1 0 0,0 0 0 0 0,0 0 1 0 0,0 0-1 0 0,0 0 0 0 0,0 0 1 0 0,0 0-1 0 0,0 0 0 0 0,-1 0 1 0 0,1 0-1 0 0,0 0 1 0 0,0 1-1 0 0,0-1 0 0 0,0 0 1 0 0,0 0-1 0 0,0 0 0 0 0,0 0 1 0 0,0 0-1 0 0,0 0 0 0 0,0 0 1 0 0,0 0-1 0 0,0 0 1 0 0,0 0-1 0 0,0 0 0 0 0,0 0 1 0 0,0 0-1 0 0,42 1 221 0 0,160-9 314 0 0,211-7 393 0 0,-377 14-838 0 0,351 2 1310 0 0,-351 5-946 0 0,-67 1-298 0 0,8-1-131 0 0,-530 41-734 0 0,384-39 427 0 0,-76 5-376 0 0,491-30 905 0 0,403-40 1263 0 0,-647 57-1506 0 0,52-7 389 0 0,-53 7-242 0 0,-7 0-89 0 0,-828 28-342 0 0,569-19-679 0 0,264-9 884 0 0,16 0 36 0 0,0-1 0 0 0,26-3 1 0 0,0 0 52 0 0,123-8 103 0 0,595-17 898 0 0,-737 28-957 0 0,-15 1-29 0 0,-1 0-1 0 0,0 0 1 0 0,1 0 0 0 0,-1 1-1 0 0,9 2 1 0 0,-13-3-16 0 0,-8 2 91 0 0,-86 11-77 0 0,-159 1 1 0 0,152-11-68 0 0,-591 4-834 0 0,681-7 837 0 0,3 0-7 0 0,1 0-1 0 0,0-1 1 0 0,0 1 0 0 0,-10-3-1 0 0,34-3-120 0 0,75-2 144 0 0,925-33 1226 0 0,-998 42-1113 0 0,-21-1-93 0 0,0 0 1 0 0,0 0-1 0 0,0 0 0 0 0,0 0 1 0 0,0 0-1 0 0,0 0 1 0 0,0 0-1 0 0,0 0 0 0 0,0 0 1 0 0,0 0-1 0 0,0 0 0 0 0,0 0 1 0 0,0 0-1 0 0,0 1 0 0 0,0-1 1 0 0,0 0-1 0 0,0 0 1 0 0,0 0-1 0 0,0 0 0 0 0,0 0 1 0 0,0 0-1 0 0,0 0 0 0 0,0 0 1 0 0,0 0-1 0 0,0 0 0 0 0,0 0 1 0 0,0 0-1 0 0,0 0 1 0 0,0 1-1 0 0,0-1 0 0 0,0 0 1 0 0,0 0-1 0 0,0 0 0 0 0,0 0 1 0 0,0 0-1 0 0,0 0 0 0 0,0 0 1 0 0,0 0-1 0 0,0 0 1 0 0,0 0-1 0 0,0 0 0 0 0,1 0 1 0 0,-1 0-1 0 0,0 0 0 0 0,0 0 1 0 0,0 0-1 0 0,0 0 0 0 0,0 0 1 0 0,0 0-1 0 0,-37 6 95 0 0,-206 6 15 0 0,34-7-236 0 0,-292 5-1098 0 0,476-11 942 0 0,37-2 38 0 0,43-1 122 0 0,61 0 129 0 0,691-16 958 0 0,-938 30-645 0 0,-780 14-896 0 0,903-25 260 0 0,19-3 255 0 0,25-3 70 0 0,775-51 699 0 0,-789 56-654 0 0,-16 1-27 0 0,0 0 0 0 0,-1 1 0 0 0,1 0 0 0 0,0 0 0 0 0,0 0 0 0 0,0 1 0 0 0,0-1 0 0 0,9 4-1 0 0,-35 0 68 0 0,-540 65 107 0 0,366-52-185 0 0,150-13-21 0 0,-121 8-116 0 0,159-13 56 0 0,13-2 24 0 0,16-3 15 0 0,425-77 6 0 0,-295 58 66 0 0,-20 8 61 0 0,-117 18-154 0 0,-16-1-110 0 0,-8 2-108 0 0,-82 22-727 0 0,-2 0-20 0 0,-81 19-1949 0 0,57-24-5085 0 0,81-17 5170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25.338"/>
    </inkml:context>
    <inkml:brush xml:id="br0">
      <inkml:brushProperty name="width" value="0.05" units="cm"/>
      <inkml:brushProperty name="height" value="0.05" units="cm"/>
      <inkml:brushProperty name="color" value="#66CC00"/>
    </inkml:brush>
  </inkml:definitions>
  <inkml:trace contextRef="#ctx0" brushRef="#br0">10 84 188 0 0,'-3'-24'4082'0'0,"0"-2"1532"0"0,2 25-4854 0 0,0-11 2779 0 0,-1-6 3411 0 0,3 18-6891 0 0,-1-1 1 0 0,0 1 0 0 0,0 0 0 0 0,0 0 0 0 0,0 0 0 0 0,0 0 0 0 0,0 0-1 0 0,0 0 1 0 0,0 0 0 0 0,1 0 0 0 0,-1-1 0 0 0,0 1 0 0 0,0 0 0 0 0,0 0-1 0 0,0 0 1 0 0,0 0 0 0 0,0 0 0 0 0,1 0 0 0 0,-1 0 0 0 0,0 0 0 0 0,0 0-1 0 0,0 0 1 0 0,0 0 0 0 0,0 0 0 0 0,1 0 0 0 0,-1 0 0 0 0,0 0 0 0 0,0 0-1 0 0,0 0 1 0 0,0 0 0 0 0,0 0 0 0 0,1 0 0 0 0,-1 0 0 0 0,0 0 0 0 0,0 0-1 0 0,0 0 1 0 0,0 0 0 0 0,0 1 0 0 0,0-1 0 0 0,1 0 0 0 0,-1 0 0 0 0,0 0-1 0 0,0 0 1 0 0,0 0 0 0 0,0 0 0 0 0,8 10 1446 0 0,7 23-468 0 0,-8-17-386 0 0,13 32 192 0 0,-5-8-426 0 0,-10-29-120 0 0,-1 0 1 0 0,-1 0-1 0 0,5 23 0 0 0,-8-33-265 0 0,0-1 0 0 0,1 1-1 0 0,-1-1 1 0 0,0 0 0 0 0,1 1-1 0 0,-1-1 1 0 0,0 0 0 0 0,1 1-1 0 0,-1-1 1 0 0,1 0 0 0 0,-1 0-1 0 0,1 1 1 0 0,-1-1 0 0 0,1 0-1 0 0,-1 0 1 0 0,1 0 0 0 0,-1 0-1 0 0,1 0 1 0 0,-1 1 0 0 0,1-1 0 0 0,-1 0-1 0 0,1 0 1 0 0,-1 0 0 0 0,1 0-1 0 0,0-1 1 0 0,19 1 326 0 0,-12-1-243 0 0,282-22 522 0 0,-161 9-479 0 0,-94 10-60 0 0,32-2 511 0 0,-178 0-594 0 0,-218 7-732 0 0,327-1 701 0 0,0 0 1 0 0,0 0-1 0 0,0 0 1 0 0,0 0 0 0 0,0 1-1 0 0,0-1 1 0 0,-1 1 0 0 0,1-1-1 0 0,0 1 1 0 0,1 0 0 0 0,-1-1-1 0 0,-3 3 1 0 0,4-2-2 0 0,17 10 3 0 0,5-4 39 0 0,0-2 1 0 0,0 0 0 0 0,1-1-1 0 0,33 1 1 0 0,89-5 70 0 0,-89-2-61 0 0,196-3 153 0 0,-242 7-5 0 0,-17 3-145 0 0,-19 4-31 0 0,-181 9-148 0 0,96-11-6 0 0,-239 33-467 0 0,347-38 500 0 0,9-2 51 0 0,21 1 45 0 0,38-3 103 0 0,468 30 1011 0 0,-524-26-925 0 0,-9-1-71 0 0,-18 3-43 0 0,-29 0-81 0 0,-489-29-547 0 0,523 22 398 0 0,24 1 133 0 0,32-2 45 0 0,-41 4-12 0 0,416-30 112 0 0,-129 18 41 0 0,-45 7-56 0 0,87-6 156 0 0,-323 11-206 0 0,-3 0 0 0 0,-1 0-1 0 0,1 0 1 0 0,-1-1-1 0 0,1 1 1 0 0,-1-1-1 0 0,1 0 1 0 0,-1 0-1 0 0,4-1 1 0 0,-22-6-28 0 0,1 6-13 0 0,1 0 0 0 0,-1 1 0 0 0,0 1 0 0 0,-18 2 0 0 0,1-1 0 0 0,-159 5-141 0 0,-118 1-158 0 0,307-7 278 0 0,4 0-5 0 0,-1 0 22 0 0,1-1-1 0 0,-1 1 0 0 0,1-1 0 0 0,-1 0 1 0 0,1 0-1 0 0,3-2 0 0 0,6-2-7 0 0,79-15 66 0 0,157-16 1 0 0,-171 28 14 0 0,150-12 285 0 0,-604 56-354 0 0,370-35 0 0 0,11-2 0 0 0,22-2 0 0 0,41-5 0 0 0,24-2 0 0 0,102-5 0 0 0,-187 16 0 0 0,-1 0 0 0 0,-5 3 0 0 0,-6 0 0 0 0,0-1 0 0 0,0 0 0 0 0,0 0 0 0 0,-1 0 0 0 0,1-1 0 0 0,-1 0 0 0 0,0-1 0 0 0,1 1 0 0 0,-14 0 0 0 0,3 1 0 0 0,-12 2 0 0 0,-54 13 0 0 0,122-17 0 0 0,22-3 0 0 0,77-7 0 0 0,-308 41 0 0 0,331-54 0 0 0,-156 21 0 0 0,-31 5-1529 0 0,-54 3 1 0 0,40-5-293 0 0,38-1 841 0 0,-1-1-541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28.630"/>
    </inkml:context>
    <inkml:brush xml:id="br0">
      <inkml:brushProperty name="width" value="0.05" units="cm"/>
      <inkml:brushProperty name="height" value="0.05" units="cm"/>
      <inkml:brushProperty name="color" value="#66CC00"/>
    </inkml:brush>
  </inkml:definitions>
  <inkml:trace contextRef="#ctx0" brushRef="#br0">1 1 64 0 0,'0'0'8729'0'0,"0"3"-8174"0"0,0 8 267 0 0,0 0 1 0 0,1 1-1 0 0,1-1 0 0 0,0 0 0 0 0,0 0 1 0 0,6 14-1 0 0,5 27 676 0 0,7 33 486 0 0,2 8-149 0 0,2 32-239 0 0,4 5-608 0 0,5 34 67 0 0,-3-20-688 0 0,-21-104-318 0 0,45 150 534 0 0,-52-181-560 0 0,11 29 309 0 0,-3 1 0 0 0,9 60 0 0 0,5 16 540 0 0,14 68-123 0 0,-20-94-444 0 0,1 21-207 0 0,-7 16-45 0 0,19 134-38 0 0,-28-236-17 0 0,14 61-11 0 0,-8-47 11 0 0,6 54 0 0 0,-6-28 0 0 0,17 140 59 0 0,-16-113-40 0 0,3 30 14 0 0,23 164-22 0 0,2 41-6 0 0,-13-144-5 0 0,-23-174 3 0 0,17 73-7 0 0,-1-13 6 0 0,25 93-32 0 0,10 97 48 0 0,-42-212 83 0 0,-8-35-720 0 0,0-1 0 0 0,0 1 0 0 0,-1 0 0 0 0,0 16-1 0 0,-12-41-2621 0 0,-5-25-3163 0 0,4 6 3732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37.972"/>
    </inkml:context>
    <inkml:brush xml:id="br0">
      <inkml:brushProperty name="width" value="0.05" units="cm"/>
      <inkml:brushProperty name="height" value="0.05" units="cm"/>
      <inkml:brushProperty name="color" value="#66CC00"/>
    </inkml:brush>
  </inkml:definitions>
  <inkml:trace contextRef="#ctx0" brushRef="#br0">18 11 332 0 0,'-1'-1'527'0'0,"1"1"0"0"0,-1-1-1 0 0,1 0 1 0 0,-3-2 2633 0 0,2 2-2633 0 0,1 1 0 0 0,-1-1 0 0 0,0 1-1 0 0,1-1 1 0 0,-1 1 0 0 0,0 0 0 0 0,0-1-1 0 0,1 1 1 0 0,-1 0 0 0 0,0 0 0 0 0,-1-1-1 0 0,2 2-289 0 0,-1-1-1 0 0,1 1 0 0 0,0 0 0 0 0,-1-1 1 0 0,1 1-1 0 0,0-1 0 0 0,0 1 1 0 0,0 0-1 0 0,-1-1 0 0 0,1 1 0 0 0,0 0 1 0 0,0-1-1 0 0,0 1 0 0 0,0 0 1 0 0,0-1-1 0 0,0 1 0 0 0,0 0 0 0 0,0-1 1 0 0,1 2-1 0 0,11 48 1678 0 0,-10-43-718 0 0,19 97 1989 0 0,-6-27-1798 0 0,28 225 919 0 0,-34-212-1929 0 0,24 253 1127 0 0,-20-189-982 0 0,10 77 79 0 0,-17-173-421 0 0,7 93 137 0 0,4 29-122 0 0,-5-56-70 0 0,45 520 574 0 0,-51-559-611 0 0,19 181 278 0 0,7 115 265 0 0,-27-277-507 0 0,2 78 24 0 0,-1-18-35 0 0,-5-132-69 0 0,0-22-30 0 0,-1 0 1 0 0,1 0-1 0 0,-2 0 1 0 0,-1 13-1 0 0,-18 132 7 0 0,11-64-15 0 0,0-24-6 0 0,-7 72 0 0 0,12 58 0 0 0,4-177 0 0 0,6 69 0 0 0,-3-58 0 0 0,-1 46 0 0 0,-5-26 0 0 0,-1 153 0 0 0,11 101 0 0 0,-4-251 0 0 0,2 8 0 0 0,-4 1 0 0 0,-6 74 0 0 0,-5-33 0 0 0,5-76 0 0 0,-2 0 0 0 0,-16 42 0 0 0,18-56 0 0 0,-4 13 0 0 0,2-4 0 0 0,-1 0 0 0 0,-1 0 0 0 0,-1 0 0 0 0,-1-1 0 0 0,-15 22 0 0 0,20-38 0 0 0,-3 13 0 0 0,7-14 0 0 0,10-31 0 0 0,0-1 0 0 0,4-39 0 0 0,7-21 0 0 0,28-119 0 0 0,-3 14 0 0 0,-21 99 0 0 0,18-167 0 0 0,-3 11 0 0 0,-9 79 0 0 0,-27 137 0 0 0,-1 1 0 0 0,-1-1 0 0 0,-1 0 0 0 0,-9-41 0 0 0,8 56 0 0 0,2 7 0 0 0,-2-2 0 0 0,0 2 0 0 0,-2 5 0 0 0,4 6 0 0 0,-1 1 0 0 0,0-1 0 0 0,1 1 0 0 0,-1 0 0 0 0,1-1 0 0 0,-1 1 0 0 0,1 0 0 0 0,-1 0 0 0 0,1-1 0 0 0,-1 1 0 0 0,1 0 0 0 0,0 0 0 0 0,-1 0 0 0 0,1-1 0 0 0,0 1 0 0 0,0 0 0 0 0,0 0 0 0 0,0 0 0 0 0,-1 0 0 0 0,1 0 0 0 0,1 1 0 0 0,11 474 0 0 0,-24-57-27 0 0,11-360 18 0 0,-2 0-1 0 0,-13 67 0 0 0,8-85 7 0 0,3-11 6 0 0,-1-1 1 0 0,-15 40 0 0 0,9-35-27 0 0,-2-1-1 0 0,-32 55 1 0 0,29-61-14 0 0,-3 4-130 0 0,-41 52 0 0 0,52-71-163 0 0,20-28 250 0 0,78-159 42 0 0,-72 143 40 0 0,-2-1 0 0 0,-1 0 0 0 0,-1-1-1 0 0,-2 0 1 0 0,11-62 0 0 0,-13 55-11 0 0,-4 20 3 0 0,4-42 0 0 0,-23 137 48 0 0,-80 225 3 0 0,85-269-47 0 0,-2 10-43 0 0,-19 46 1 0 0,29-85 36 0 0,1-1 7 0 0,0 0 1 0 0,0 0-1 0 0,0 0 1 0 0,0 0 0 0 0,0 1-1 0 0,0-1 1 0 0,0 0 0 0 0,0 0-1 0 0,0 0 1 0 0,0 0 0 0 0,0 0-1 0 0,0 0 1 0 0,0 0-1 0 0,0 0 1 0 0,0 0 0 0 0,-1 0-1 0 0,1 0 1 0 0,0 1 0 0 0,0-1-1 0 0,0 0 1 0 0,0 0 0 0 0,0 0-1 0 0,0 0 1 0 0,0 0-1 0 0,0 0 1 0 0,0 0 0 0 0,-1 0-1 0 0,1 0 1 0 0,0 0 0 0 0,0 0-1 0 0,0 0 1 0 0,0 0-1 0 0,0 0 1 0 0,0 0 0 0 0,0 0-1 0 0,0 0 1 0 0,0 0 0 0 0,-1 0-1 0 0,1 0 1 0 0,0 0 0 0 0,0 0-1 0 0,0 0 1 0 0,0 0-1 0 0,0 0 1 0 0,0 0 0 0 0,0-1-1 0 0,0 1 1 0 0,0 0 0 0 0,0 0-1 0 0,-1 0 1 0 0,1 0-1 0 0,0 0 1 0 0,0 0 0 0 0,0 0-1 0 0,0 0 1 0 0,0 0 0 0 0,0 0-1 0 0,0 0 1 0 0,0-1 0 0 0,0 1-1 0 0,0 0 1 0 0,0 0-1 0 0,0 0 1 0 0,0 0 0 0 0,0 0-1 0 0,0 0 1 0 0,0 0 0 0 0,0-1-1 0 0,-5-8-15 0 0,5-9 8 0 0,1 1 0 0 0,1 1 0 0 0,0-1 0 0 0,7-27 0 0 0,1-6-18 0 0,21-118 32 0 0,-14 78 21 0 0,11-155 0 0 0,0-187 7 0 0,-26 397-22 0 0,-5-47-1 0 0,2-22-4 0 0,-8-195 43 0 0,9 292-45 0 0,-15-293 119 0 0,16 184 2 0 0,-2 111-1536 0 0,0 0-1 0 0,-1 1 1 0 0,1-1-1 0 0,-1 1 1 0 0,0 0 0 0 0,-1 0-1 0 0,-3-6 1 0 0,2 3-1141 0 0,-6-8-583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2.739"/>
    </inkml:context>
    <inkml:brush xml:id="br0">
      <inkml:brushProperty name="width" value="0.05" units="cm"/>
      <inkml:brushProperty name="height" value="0.05" units="cm"/>
      <inkml:brushProperty name="color" value="#66CC00"/>
    </inkml:brush>
  </inkml:definitions>
  <inkml:trace contextRef="#ctx0" brushRef="#br0">9 3018 560 0 0,'-1'-1'263'0'0,"0"0"0"0"0,0-1 0 0 0,0 1 0 0 0,0 0 0 0 0,1-1 0 0 0,-1 1-1 0 0,0-1 1 0 0,1 1 0 0 0,0-1 0 0 0,-1 1 0 0 0,1-1 0 0 0,0 1 0 0 0,-1-1 0 0 0,1 1 0 0 0,0-1 0 0 0,0 1 0 0 0,0-1-1 0 0,0 0 1 0 0,1 1 0 0 0,-1-1 0 0 0,0 1 0 0 0,1-1 0 0 0,-1 1 0 0 0,1-1 0 0 0,-1 1 0 0 0,1-1 0 0 0,0 1 0 0 0,0 0-1 0 0,0-2 1 0 0,5-8 415 0 0,1 1-1 0 0,11-16 1 0 0,-12 19-176 0 0,37-45 536 0 0,2 0 1 0 0,3 4 0 0 0,1 1 0 0 0,3 2-1 0 0,2 3 1 0 0,63-39 0 0 0,361-182 1523 0 0,54 25-818 0 0,377-135 521 0 0,-305 139-1208 0 0,8 21-344 0 0,-565 197-667 0 0,787-240 651 0 0,10 32-52 0 0,548-105 307 0 0,-1316 311-898 0 0,71-17 65 0 0,96-21 134 0 0,126-24 173 0 0,-206 44-199 0 0,385-99 994 0 0,-518 121-1030 0 0,-20 9-331 0 0,-10 4 101 0 0,0 1 1 0 0,0 0 0 0 0,0 0-1 0 0,0 0 1 0 0,0 0 0 0 0,0-1-1 0 0,1 1 1 0 0,-1 0-1 0 0,0 0 1 0 0,0 0 0 0 0,0-1-1 0 0,0 1 1 0 0,0 0-1 0 0,0 0 1 0 0,0 0 0 0 0,0 0-1 0 0,0-1 1 0 0,0 1-1 0 0,0 0 1 0 0,0 0 0 0 0,0 0-1 0 0,0-1 1 0 0,0 1 0 0 0,0 0-1 0 0,0 0 1 0 0,0 0-1 0 0,0-1 1 0 0,0 1 0 0 0,-1 0-1 0 0,1 0 1 0 0,0 0-1 0 0,0 0 1 0 0,0-1 0 0 0,0 1-1 0 0,0 0 1 0 0,0 0 0 0 0,0 0-1 0 0,-1 0 1 0 0,1 0-1 0 0,0-1 1 0 0,0 1 0 0 0,0 0-1 0 0,0 0 1 0 0,-1 0-1 0 0,1 0 1 0 0,0 0 0 0 0,-7-5-874 0 0,-23-5-9789 0 0,19 6 7638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5.925"/>
    </inkml:context>
    <inkml:brush xml:id="br0">
      <inkml:brushProperty name="width" value="0.05" units="cm"/>
      <inkml:brushProperty name="height" value="0.05" units="cm"/>
      <inkml:brushProperty name="color" value="#66CC00"/>
    </inkml:brush>
  </inkml:definitions>
  <inkml:trace contextRef="#ctx0" brushRef="#br0">44 69 460 0 0,'-25'-13'3394'0'0,"7"6"6653"0"0,22 7-8864 0 0,234-23 4789 0 0,54-1-3342 0 0,-285 23-2579 0 0,1 1 59 0 0,1 0 1 0 0,0 0 0 0 0,-1 0 0 0 0,1 1-1 0 0,10 3 1 0 0,-17-4-82 0 0,0 1 0 0 0,0 0 0 0 0,0-1 0 0 0,0 1 0 0 0,-1 0 0 0 0,1 0 0 0 0,0 0 0 0 0,-1 0 0 0 0,1 1 1 0 0,-1-1-1 0 0,1 0 0 0 0,-1 1 0 0 0,1-1 0 0 0,-1 1 0 0 0,0-1 0 0 0,0 1 0 0 0,0-1 0 0 0,0 1 0 0 0,0 0 0 0 0,0 0 0 0 0,0 0 0 0 0,-1-1 0 0 0,1 1 0 0 0,0 0 0 0 0,-1 0 0 0 0,0 0 1 0 0,1 0-1 0 0,-1 4 0 0 0,0 10 102 0 0,-1 1 0 0 0,0-1 1 0 0,-2 0-1 0 0,1 1 1 0 0,-2-1-1 0 0,0-1 0 0 0,-7 17 1 0 0,-51 106 722 0 0,53-119-722 0 0,-134 281 962 0 0,137-289-3725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4.031"/>
    </inkml:context>
    <inkml:brush xml:id="br0">
      <inkml:brushProperty name="width" value="0.05" units="cm"/>
      <inkml:brushProperty name="height" value="0.05" units="cm"/>
      <inkml:brushProperty name="color" value="#66CC00"/>
    </inkml:brush>
  </inkml:definitions>
  <inkml:trace contextRef="#ctx0" brushRef="#br0">0 825 52 0 0,'0'0'789'0'0,"2"-4"258"0"0,4-5-226 0 0,1 0-1 0 0,0 0 0 0 0,0 0 1 0 0,1 1-1 0 0,0 0 1 0 0,0 0-1 0 0,1 1 0 0 0,10-7 1 0 0,83-49 2796 0 0,-100 61-3523 0 0,58-32 1314 0 0,2 3 0 0 0,67-24 1 0 0,119-28 1011 0 0,347-71 1 0 0,381-19-363 0 0,-442 103-1341 0 0,686-4 0 0 0,-895 73-608 0 0,90 16 15 0 0,8 21-28 0 0,-9 19-23 0 0,-9 15-26 0 0,-22 15-19 0 0,-39 11 28 0 0,85 44 202 0 0,224 126 545 0 0,-361-143-374 0 0,-21-18 24 0 0,-251-98-423 0 0,153 54 301 0 0,65 26 154 0 0,-172-59-58 0 0,95 54-1 0 0,-156-79-397 0 0,12 7 122 0 0,24 19-1 0 0,-38-26-119 0 0,1-1 0 0 0,-1 1-1 0 0,0 0 1 0 0,0 0 0 0 0,-1 0-1 0 0,1 1 1 0 0,-1-1 0 0 0,1 1-1 0 0,-1-1 1 0 0,0 1 0 0 0,0 0-1 0 0,-1 0 1 0 0,3 7-1 0 0,-4-10-104 0 0,0 0 0 0 0,0 1-1 0 0,0-1 1 0 0,0 0-1 0 0,0 0 1 0 0,0 1 0 0 0,-1-1-1 0 0,1 0 1 0 0,0 0-1 0 0,-1 0 1 0 0,1 1 0 0 0,-1-1-1 0 0,1 0 1 0 0,-1 0-1 0 0,1 0 1 0 0,-1 0 0 0 0,0 0-1 0 0,-1 2 1 0 0,-4 2-3404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2.715"/>
    </inkml:context>
    <inkml:brush xml:id="br0">
      <inkml:brushProperty name="width" value="0.05" units="cm"/>
      <inkml:brushProperty name="height" value="0.05" units="cm"/>
      <inkml:brushProperty name="color" value="#008C3A"/>
    </inkml:brush>
  </inkml:definitions>
  <inkml:trace contextRef="#ctx0" brushRef="#br0">56 239 808 0 0,'-11'-1'1199'0'0,"6"0"11"0"0,0 0 0 0 0,0 0 0 0 0,0 0 0 0 0,0-1 0 0 0,0 0 0 0 0,1 1-1 0 0,-6-4 3258 0 0,19-6-1659 0 0,-3 8-2155 0 0,1 0 1 0 0,0 0 0 0 0,0 1-1 0 0,0 0 1 0 0,0 0-1 0 0,0 0 1 0 0,0 1-1 0 0,13-1 1 0 0,3-1 331 0 0,4 0-820 0 0,6-1-2790 0 0,-14-2-5764 0 0,-14 3 6029 0 0</inkml:trace>
  <inkml:trace contextRef="#ctx0" brushRef="#br0" timeOffset="1">112 94 464 0 0,'-9'-6'843'0'0,"-25"-18"4762"0"0,32 22-4888 0 0,0 1 1 0 0,0-1-1 0 0,0 0 0 0 0,0 1 1 0 0,1-1-1 0 0,-1 0 0 0 0,1 0 0 0 0,-1 0 1 0 0,1 0-1 0 0,0-1 0 0 0,0 1 1 0 0,-2-5-1 0 0,3 6-528 0 0,0 0 0 0 0,0 0 0 0 0,0 1 0 0 0,0-1 0 0 0,1 0 0 0 0,-1 0 0 0 0,0 0 0 0 0,0 0 0 0 0,1 1 1 0 0,-1-1-1 0 0,0 0 0 0 0,1 0 0 0 0,-1 0 0 0 0,1 1 0 0 0,-1-1 0 0 0,1 0 0 0 0,-1 1 0 0 0,1-1 0 0 0,-1 0 0 0 0,1 1 0 0 0,0-1 0 0 0,-1 1 0 0 0,1-1 1 0 0,0 1-1 0 0,0-1 0 0 0,-1 1 0 0 0,1-1 0 0 0,0 1 0 0 0,1-1 0 0 0,28-7 1858 0 0,-26 7-1619 0 0,12-1-500 0 0,1 1 0 0 0,0 0 1 0 0,-1 2-1 0 0,1 0 0 0 0,24 4 1 0 0,5 0-1862 0 0,28 5-4436 0 0,-43-6 3686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5.119"/>
    </inkml:context>
    <inkml:brush xml:id="br0">
      <inkml:brushProperty name="width" value="0.05" units="cm"/>
      <inkml:brushProperty name="height" value="0.05" units="cm"/>
      <inkml:brushProperty name="color" value="#66CC00"/>
    </inkml:brush>
  </inkml:definitions>
  <inkml:trace contextRef="#ctx0" brushRef="#br0">87 46 5152 0 0,'-10'-6'1984'0'0,"-53"-31"6748"0"0,62 37-8642 0 0,1 0 1 0 0,0 0-1 0 0,0-1 1 0 0,-1 1-1 0 0,1 0 0 0 0,0 0 1 0 0,-1 0-1 0 0,1-1 0 0 0,0 1 1 0 0,0 0-1 0 0,-1 0 0 0 0,1 0 1 0 0,0 0-1 0 0,-1 0 1 0 0,1 0-1 0 0,0 0 0 0 0,-1 0 1 0 0,1 0-1 0 0,0 0 0 0 0,-1 0 1 0 0,1 0-1 0 0,0 0 0 0 0,-1 0 1 0 0,1 0-1 0 0,0 0 1 0 0,-1 0-1 0 0,1 0 0 0 0,0 0 1 0 0,-1 0-1 0 0,1 0 0 0 0,0 0 1 0 0,-1 1-1 0 0,1-1 0 0 0,0 0 1 0 0,0 0-1 0 0,-1 0 1 0 0,1 1-1 0 0,0-1 0 0 0,0 0 1 0 0,-1 0-1 0 0,1 1 0 0 0,0-1 1 0 0,0 0-1 0 0,0 1 0 0 0,-1-1 1 0 0,1 1-1 0 0,0 0 24 0 0,0-1 0 0 0,0 1 0 0 0,0 0 0 0 0,1 0 0 0 0,-1 0 0 0 0,0 0 0 0 0,0 0 0 0 0,1 0 0 0 0,-1 0-1 0 0,1-1 1 0 0,-1 1 0 0 0,0 0 0 0 0,1 0 0 0 0,0-1 0 0 0,-1 1 0 0 0,2 1 0 0 0,8 7 272 0 0,0 1-1 0 0,1-2 1 0 0,0 1 0 0 0,1-2 0 0 0,15 9-1 0 0,66 27 678 0 0,-87-40-980 0 0,68 27 560 0 0,-12-5 23 0 0,72 41 0 0 0,-129-64-623 0 0,-1 1 0 0 0,1 0 0 0 0,-1 0 0 0 0,0 0 0 0 0,0 1 0 0 0,0 0 0 0 0,0 0 0 0 0,-1 0 0 0 0,1 0 0 0 0,3 7 0 0 0,-6-8-22 0 0,1-1 1 0 0,-1 1-1 0 0,0 0 0 0 0,0 0 1 0 0,-1 0-1 0 0,1 0 0 0 0,-1 0 1 0 0,1 1-1 0 0,-1-1 0 0 0,0 0 1 0 0,0 0-1 0 0,0 0 0 0 0,-1 0 1 0 0,1 0-1 0 0,-1 0 0 0 0,0 0 1 0 0,1 0-1 0 0,-4 6 0 0 0,-5 10 100 0 0,0 1-1 0 0,-2-1 0 0 0,0-1 1 0 0,-1 0-1 0 0,-1-1 0 0 0,-27 29 1 0 0,-104 82 934 0 0,98-92-730 0 0,-68 73 0 0 0,94-81-1704 0 0,15-9-5548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7.365"/>
    </inkml:context>
    <inkml:brush xml:id="br0">
      <inkml:brushProperty name="width" value="0.05" units="cm"/>
      <inkml:brushProperty name="height" value="0.05" units="cm"/>
      <inkml:brushProperty name="color" value="#66CC00"/>
    </inkml:brush>
  </inkml:definitions>
  <inkml:trace contextRef="#ctx0" brushRef="#br0">495 101 272 0 0,'1'-1'214'0'0,"0"-1"0"0"0,-1 0 0 0 0,1 0 0 0 0,0 0 1 0 0,-1 1-1 0 0,1-1 0 0 0,-1 0 0 0 0,1 0 0 0 0,-1 0 0 0 0,0 0 0 0 0,0 0 0 0 0,0 0 0 0 0,0 0 0 0 0,0 0 1 0 0,0 0-1 0 0,-1 0 0 0 0,1 0 0 0 0,-1 0 0 0 0,1 0 0 0 0,-1 1 0 0 0,-1-4 0 0 0,0 2 13 0 0,0 1-1 0 0,0-1 1 0 0,0 1 0 0 0,0 0-1 0 0,-1-1 1 0 0,1 1-1 0 0,-1 0 1 0 0,1 1-1 0 0,-1-1 1 0 0,0 0 0 0 0,0 1-1 0 0,-3-2 1 0 0,-8-2 289 0 0,0 1 1 0 0,0 0-1 0 0,-1 1 1 0 0,-23-3-1 0 0,-1 2 230 0 0,1 2 1 0 0,-1 2-1 0 0,1 1 0 0 0,0 2 0 0 0,-74 15 0 0 0,110-18-665 0 0,-1 1 0 0 0,1-1 0 0 0,0 1 0 0 0,-1 0 0 0 0,1 0 0 0 0,0 0 0 0 0,0 0 0 0 0,0 0 1 0 0,0 1-1 0 0,0-1 0 0 0,0 0 0 0 0,-3 4 0 0 0,5-5-56 0 0,0 0 0 0 0,-1 1 0 0 0,1-1 0 0 0,0 0 0 0 0,0 1 0 0 0,0-1 0 0 0,0 1 0 0 0,0-1 0 0 0,0 1 0 0 0,-1-1 0 0 0,1 0 0 0 0,0 1 0 0 0,0-1 0 0 0,0 1 0 0 0,0-1 0 0 0,0 1 0 0 0,1-1 0 0 0,-1 0 0 0 0,0 1 0 0 0,0-1 0 0 0,0 1 0 0 0,0-1 1 0 0,0 1-1 0 0,0-1 0 0 0,1 1 0 0 0,14 12 337 0 0,15 1-41 0 0,0-1 0 0 0,55 16 1 0 0,-46-17-198 0 0,13 5 90 0 0,95 35 268 0 0,-123-41-339 0 0,0 0 0 0 0,-1 2 1 0 0,41 28-1 0 0,-57-35-91 0 0,1 0-1 0 0,-1 0 0 0 0,-1 1 1 0 0,1 0-1 0 0,-1 0 1 0 0,0 0-1 0 0,-1 1 0 0 0,0 0 1 0 0,8 15-1 0 0,-11-19-6 0 0,-1 1 0 0 0,1-1 0 0 0,-1 1 0 0 0,0-1-1 0 0,0 1 1 0 0,-1 0 0 0 0,1-1 0 0 0,-1 1 0 0 0,0 0-1 0 0,0 0 1 0 0,-1-1 0 0 0,1 1 0 0 0,-1 0 0 0 0,0-1 0 0 0,0 1-1 0 0,-1-1 1 0 0,0 1 0 0 0,1-1 0 0 0,-1 1 0 0 0,-5 7 0 0 0,-2-1 108 0 0,1 0 0 0 0,-2 0 0 0 0,1-1 0 0 0,-2 0 0 0 0,1-1 0 0 0,-1 0 0 0 0,-1 0 1 0 0,1-1-1 0 0,-1-1 0 0 0,-1 0 0 0 0,1-1 0 0 0,-1 0 0 0 0,0-1 0 0 0,-16 4 0 0 0,-1 0 151 0 0,-1-2 0 0 0,0-1 0 0 0,-1-2 0 0 0,1-1-1 0 0,-41-1 1 0 0,50-3-134 0 0,0 0 1 0 0,0-2-1 0 0,-24-5 0 0 0,39 6-238 0 0,0 0 0 0 0,0 0 0 0 0,1 0 0 0 0,-1-1 1 0 0,1 1-1 0 0,-1-2 0 0 0,1 1 0 0 0,0-1 0 0 0,0 0 0 0 0,1 0 0 0 0,-1-1 1 0 0,1 1-1 0 0,-8-11 0 0 0,12 14-25 0 0,0 0 0 0 0,0 0 1 0 0,0 0-1 0 0,1 0 0 0 0,-1-1 0 0 0,0 1 1 0 0,1 0-1 0 0,-1-1 0 0 0,1 1 0 0 0,0-1 1 0 0,-1 1-1 0 0,1 0 0 0 0,0-1 0 0 0,0 1 1 0 0,0-1-1 0 0,0 1 0 0 0,0-1 0 0 0,0 1 1 0 0,0-1-1 0 0,0 1 0 0 0,1 0 0 0 0,-1-1 1 0 0,1 1-1 0 0,-1-1 0 0 0,1 1 0 0 0,-1 0 0 0 0,1 0 1 0 0,0-1-1 0 0,0 1 0 0 0,-1 0 0 0 0,1 0 1 0 0,0 0-1 0 0,0 0 0 0 0,0 0 0 0 0,0 0 1 0 0,1 0-1 0 0,-1 0 0 0 0,0 0 0 0 0,0 0 1 0 0,3 0-1 0 0,2-3-683 0 0,1 0-1 0 0,-1 1 1 0 0,1 0-1 0 0,0 1 1 0 0,0-1 0 0 0,14-1-1 0 0,13-2-1805 0 0,5 0 370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7.905"/>
    </inkml:context>
    <inkml:brush xml:id="br0">
      <inkml:brushProperty name="width" value="0.05" units="cm"/>
      <inkml:brushProperty name="height" value="0.05" units="cm"/>
      <inkml:brushProperty name="color" value="#66CC00"/>
    </inkml:brush>
  </inkml:definitions>
  <inkml:trace contextRef="#ctx0" brushRef="#br0">153 23 648 0 0,'-1'-1'322'0'0,"1"-1"0"0"0,-1 1 0 0 0,0 0 1 0 0,0-1-1 0 0,0 1 0 0 0,0 0 0 0 0,0-1 0 0 0,0 1 0 0 0,0 0 0 0 0,-1 0 1 0 0,1 0-1 0 0,0 0 0 0 0,-1 0 0 0 0,1 0 0 0 0,0 1 0 0 0,-1-1 0 0 0,1 0 1 0 0,-1 1-1 0 0,0-1 0 0 0,1 1 0 0 0,-1-1 0 0 0,1 1 0 0 0,-1 0 0 0 0,0 0 1 0 0,1-1-1 0 0,-3 2 0 0 0,1-1-52 0 0,1 1 1 0 0,-1 0-1 0 0,1 0 0 0 0,-1 1 1 0 0,1-1-1 0 0,-1 0 0 0 0,1 1 1 0 0,0 0-1 0 0,0-1 1 0 0,0 1-1 0 0,0 0 0 0 0,0 0 1 0 0,0 0-1 0 0,1 0 1 0 0,-3 4-1 0 0,-7 10 342 0 0,1 1 1 0 0,1 0 0 0 0,1 1-1 0 0,0-1 1 0 0,1 1-1 0 0,1 1 1 0 0,1-1-1 0 0,1 1 1 0 0,-3 21 0 0 0,5-26-275 0 0,1 1 0 0 0,1 0 0 0 0,0 0 1 0 0,0 0-1 0 0,2 0 0 0 0,0 0 0 0 0,1 0 1 0 0,0 0-1 0 0,1-1 0 0 0,1 0 0 0 0,0 0 1 0 0,9 16-1 0 0,-10-23-198 0 0,0-1 1 0 0,1 0-1 0 0,0 0 1 0 0,0 0-1 0 0,0-1 1 0 0,1 1-1 0 0,0-1 1 0 0,0-1-1 0 0,0 1 1 0 0,0-1-1 0 0,1 0 1 0 0,0-1-1 0 0,0 1 1 0 0,0-1-1 0 0,0-1 1 0 0,0 1-1 0 0,1-1 0 0 0,-1 0 1 0 0,1-1-1 0 0,-1 0 1 0 0,12 0-1 0 0,-5 0-267 0 0,0-1 0 0 0,0-1-1 0 0,0 0 1 0 0,0-1-1 0 0,0-1 1 0 0,0 0-1 0 0,-1-1 1 0 0,0 0 0 0 0,1-1-1 0 0,-2 0 1 0 0,14-8-1 0 0,-25 12-466 0 0,19-11-209 0 0,-11 3-1853 0 0,-7-6-7286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8.238"/>
    </inkml:context>
    <inkml:brush xml:id="br0">
      <inkml:brushProperty name="width" value="0.05" units="cm"/>
      <inkml:brushProperty name="height" value="0.05" units="cm"/>
      <inkml:brushProperty name="color" value="#66CC00"/>
    </inkml:brush>
  </inkml:definitions>
  <inkml:trace contextRef="#ctx0" brushRef="#br0">11 54 392 0 0,'-11'0'11660'0'0,"34"0"-5730"0"0,-7 0-7241 0 0,100-4 6253 0 0,-107 3-4805 0 0,0 0 0 0 0,0-1 1 0 0,12-3-1 0 0,-17 4-483 0 0,0 0-1 0 0,-1-1 1 0 0,1 1-1 0 0,-1-1 1 0 0,1 1-1 0 0,-1-1 1 0 0,0 0-1 0 0,0-1 1 0 0,1 1-1 0 0,2-4 1 0 0,-4 1-1360 0 0,-3-7-5074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8.597"/>
    </inkml:context>
    <inkml:brush xml:id="br0">
      <inkml:brushProperty name="width" value="0.05" units="cm"/>
      <inkml:brushProperty name="height" value="0.05" units="cm"/>
      <inkml:brushProperty name="color" value="#66CC00"/>
    </inkml:brush>
  </inkml:definitions>
  <inkml:trace contextRef="#ctx0" brushRef="#br0">48 144 7569 0 0,'-13'-4'5952'0'0,"11"4"-5395"0"0,0 0 1 0 0,0 0-1 0 0,0-1 1 0 0,0 1-1 0 0,0-1 0 0 0,0 0 1 0 0,0 1-1 0 0,0-1 1 0 0,0 0-1 0 0,1 0 0 0 0,-1 0 1 0 0,0 0-1 0 0,0-1 1 0 0,1 1-1 0 0,-1 0 0 0 0,1-1 1 0 0,-3-2-1 0 0,5 2-424 0 0,0 1 1 0 0,0 0-1 0 0,0 0 0 0 0,0-1 1 0 0,0 1-1 0 0,0 0 0 0 0,1 0 1 0 0,-1 0-1 0 0,0 0 0 0 0,1 0 1 0 0,-1 0-1 0 0,3-1 0 0 0,-3 2-46 0 0,27-14 445 0 0,1 1 0 0 0,0 2-1 0 0,1 0 1 0 0,0 2 0 0 0,37-6 0 0 0,30-9 642 0 0,-94 23-1486 0 0,32-6 913 0 0,-23 7-4143 0 0,0 3-5064 0 0,-4-1 5539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8.937"/>
    </inkml:context>
    <inkml:brush xml:id="br0">
      <inkml:brushProperty name="width" value="0.05" units="cm"/>
      <inkml:brushProperty name="height" value="0.05" units="cm"/>
      <inkml:brushProperty name="color" value="#66CC00"/>
    </inkml:brush>
  </inkml:definitions>
  <inkml:trace contextRef="#ctx0" brushRef="#br0">38 5 824 0 0,'-7'-4'6034'0'0,"5"5"-5595"0"0,0 0 1 0 0,0 1-1 0 0,1-1 1 0 0,-1 0-1 0 0,1 1 1 0 0,-1-1-1 0 0,1 1 1 0 0,-1 0-1 0 0,1-1 1 0 0,0 1-1 0 0,0 0 0 0 0,0 0 1 0 0,0 0-1 0 0,0 0 1 0 0,0 0-1 0 0,1 0 1 0 0,-1 0-1 0 0,1 0 1 0 0,-1 4-1 0 0,-5 46 2637 0 0,6-44-2605 0 0,-1 27 727 0 0,2-1 0 0 0,2 1 0 0 0,7 43 0 0 0,31 99 2061 0 0,-32-145-2551 0 0,-3-7-252 0 0,12 41-2282 0 0,-17-61 264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9.289"/>
    </inkml:context>
    <inkml:brush xml:id="br0">
      <inkml:brushProperty name="width" value="0.05" units="cm"/>
      <inkml:brushProperty name="height" value="0.05" units="cm"/>
      <inkml:brushProperty name="color" value="#66CC00"/>
    </inkml:brush>
  </inkml:definitions>
  <inkml:trace contextRef="#ctx0" brushRef="#br0">5 392 5565 0 0,'-1'-4'529'0'0,"0"-1"1"0"0,0 1 0 0 0,0-1-1 0 0,1 0 1 0 0,0 1 0 0 0,0-1-1 0 0,0 0 1 0 0,1 1 0 0 0,-1-1-1 0 0,1 1 1 0 0,0-1 0 0 0,3-6-1 0 0,-1 3-13 0 0,1 0-1 0 0,0 0 1 0 0,0 0-1 0 0,1 0 1 0 0,11-13-1 0 0,3 0 116 0 0,1 2 0 0 0,43-35 1 0 0,-54 47-301 0 0,20-15 200 0 0,0 2-1 0 0,1 1 0 0 0,1 2 0 0 0,0 1 0 0 0,46-17 1 0 0,-54 25-205 0 0,1 1 0 0 0,0 1 0 0 0,0 1 0 0 0,0 1 0 0 0,1 1 0 0 0,-1 1 0 0 0,1 1 0 0 0,34 3 0 0 0,-44 0-142 0 0,0 1-1 0 0,-1 0 1 0 0,1 1 0 0 0,-1 0-1 0 0,0 1 1 0 0,0 1 0 0 0,17 10-1 0 0,-26-13-104 0 0,0 0-1 0 0,0 0 1 0 0,-1 1 0 0 0,1-1-1 0 0,-1 1 1 0 0,0 1-1 0 0,0-1 1 0 0,-1 0-1 0 0,6 9 1 0 0,-7-10-34 0 0,-1 1 1 0 0,1-1 0 0 0,-1 1-1 0 0,0-1 1 0 0,0 1-1 0 0,0 0 1 0 0,0-1-1 0 0,-1 1 1 0 0,1 0-1 0 0,-1 0 1 0 0,0-1-1 0 0,0 1 1 0 0,-1 0-1 0 0,1 0 1 0 0,-1-1 0 0 0,-1 5-1 0 0,-1 3 13 0 0,-1-1 1 0 0,-1 0-1 0 0,0 0 0 0 0,0 0 0 0 0,-1-1 1 0 0,0 1-1 0 0,-1-1 0 0 0,0-1 1 0 0,0 1-1 0 0,-1-1 0 0 0,0-1 0 0 0,0 0 1 0 0,-1 0-1 0 0,0 0 0 0 0,-18 9 0 0 0,-1 0 18 0 0,-2-2-1 0 0,0-1 0 0 0,0-1 1 0 0,-37 9-1 0 0,28-11-99 0 0,-65 8 0 0 0,82-16-1156 0 0,0-1 0 0 0,0 0 0 0 0,1-2 0 0 0,-37-5-1 0 0,56 5 66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59.898"/>
    </inkml:context>
    <inkml:brush xml:id="br0">
      <inkml:brushProperty name="width" value="0.05" units="cm"/>
      <inkml:brushProperty name="height" value="0.05" units="cm"/>
      <inkml:brushProperty name="color" value="#66CC00"/>
    </inkml:brush>
  </inkml:definitions>
  <inkml:trace contextRef="#ctx0" brushRef="#br0">42 261 7337 0 0,'2'12'3540'0'0,"7"58"8042"0"0,-4-26-8356 0 0,-1 77-1 0 0,-4-115-2965 0 0,0-4-94 0 0,0 1 0 0 0,0 0-1 0 0,0 0 1 0 0,0 0 0 0 0,-1-1 0 0 0,1 1 0 0 0,-1 0-1 0 0,0 0 1 0 0,0-1 0 0 0,0 1 0 0 0,-2 3 0 0 0,3-5 90 0 0,-2-2 16 0 0,-2-3-228 0 0,1 0 1 0 0,-1 0-1 0 0,1 0 1 0 0,0 0-1 0 0,0 0 1 0 0,0-1-1 0 0,1 1 1 0 0,0-1-1 0 0,0 1 1 0 0,0-1-1 0 0,0 0 1 0 0,1 0-1 0 0,-2-8 1 0 0,-2-13 183 0 0,-2-31 0 0 0,5 41-228 0 0,1 1 0 0 0,1-1 0 0 0,1 1 0 0 0,0-1 0 0 0,1 1 0 0 0,0 0 0 0 0,1-1 0 0 0,1 1 0 0 0,1 1 0 0 0,0-1 0 0 0,1 1 0 0 0,0-1 0 0 0,1 2 0 0 0,1-1 0 0 0,0 1 0 0 0,1 0 0 0 0,0 1 0 0 0,1 0 0 0 0,0 0 0 0 0,1 1 0 0 0,0 0 0 0 0,1 1 0 0 0,0 1 0 0 0,1 0 0 0 0,23-13 0 0 0,-23 15 0 0 0,1 1 0 0 0,-1 0 0 0 0,2 1 0 0 0,25-6 0 0 0,-36 10 0 0 0,1 0 0 0 0,-1 0 0 0 0,0 1 0 0 0,0 0 0 0 0,0-1 0 0 0,0 2 0 0 0,0-1 0 0 0,1 0 0 0 0,-1 1 0 0 0,0 0 0 0 0,0 0 0 0 0,0 0 0 0 0,0 0 0 0 0,0 1 0 0 0,0 0 0 0 0,-1-1 0 0 0,1 1 0 0 0,0 1 0 0 0,-1-1 0 0 0,0 0 0 0 0,7 6 0 0 0,-8-5 0 0 0,-1 0 0 0 0,1 0 0 0 0,0 0 0 0 0,-1 0 0 0 0,1 0 0 0 0,-1 0 0 0 0,0 0 0 0 0,0 0 0 0 0,-1 0 0 0 0,1 1 0 0 0,0-1 0 0 0,-1 0 0 0 0,0 1 0 0 0,0-1 0 0 0,0 0 0 0 0,0 0 0 0 0,0 1 0 0 0,-1-1 0 0 0,0 0 0 0 0,1 1 0 0 0,-3 2 0 0 0,-1 8 0 0 0,-1-1 0 0 0,0 0 0 0 0,-11 18 0 0 0,-2-1 0 0 0,-2-1 0 0 0,0-1 0 0 0,-2-1 0 0 0,-1-1 0 0 0,-1-1 0 0 0,-1-1 0 0 0,-49 36 0 0 0,32-35 0 0 0,42-25 0 0 0,0 0 0 0 0,-1 0 0 0 0,1 0 0 0 0,0 1 0 0 0,0-1 0 0 0,-1 0 0 0 0,1 0 0 0 0,0 0 0 0 0,0 1 0 0 0,-1-1 0 0 0,1 0 0 0 0,0 1 0 0 0,0-1 0 0 0,0 0 0 0 0,-1 0 0 0 0,1 1 0 0 0,0-1 0 0 0,0 0 0 0 0,0 1 0 0 0,0-1 0 0 0,0 0 0 0 0,0 1 0 0 0,-1-1 0 0 0,1 0 0 0 0,0 1 0 0 0,0-1 0 0 0,0 0 0 0 0,0 1 0 0 0,0-1 0 0 0,0 0 0 0 0,1 1 0 0 0,-1-1 0 0 0,0 0 0 0 0,0 1 0 0 0,0-1 0 0 0,0 0 0 0 0,0 1 0 0 0,0-1 0 0 0,1 0 0 0 0,-1 1 0 0 0,0-1 0 0 0,6 7 0 0 0,13 12 0 0 0,0-1 0 0 0,39 27 0 0 0,-19-15 0 0 0,-31-24-905 0 0,0 0-1 0 0,19 10 1 0 0,-20-13 118 0 0,-1-1 1 0 0,1 1-1 0 0,-1-1 0 0 0,1-1 0 0 0,0 1 1 0 0,0-1-1 0 0,0 0 0 0 0,0-1 1 0 0,0 0-1 0 0,0 0 0 0 0,0 0 0 0 0,0-1 1 0 0,-1 0-1 0 0,10-2 0 0 0,6-2-2342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0.333"/>
    </inkml:context>
    <inkml:brush xml:id="br0">
      <inkml:brushProperty name="width" value="0.05" units="cm"/>
      <inkml:brushProperty name="height" value="0.05" units="cm"/>
      <inkml:brushProperty name="color" value="#66CC00"/>
    </inkml:brush>
  </inkml:definitions>
  <inkml:trace contextRef="#ctx0" brushRef="#br0">382 167 556 0 0,'0'-14'1254'0'0,"-2"0"0"0"0,0 0 1 0 0,-1 0-1 0 0,0 0 0 0 0,-10-26 0 0 0,11 37-1000 0 0,1-1-1 0 0,-1 1 1 0 0,1 0-1 0 0,-1-1 1 0 0,0 1 0 0 0,-1 0-1 0 0,1 0 1 0 0,-1 0-1 0 0,1 1 1 0 0,-1-1-1 0 0,0 1 1 0 0,0-1-1 0 0,0 1 1 0 0,0 0 0 0 0,0 0-1 0 0,0 0 1 0 0,-1 0-1 0 0,1 1 1 0 0,-1 0-1 0 0,1-1 1 0 0,-1 1-1 0 0,1 0 1 0 0,-1 1 0 0 0,0-1-1 0 0,1 1 1 0 0,-1-1-1 0 0,-6 1 1 0 0,-4 2 181 0 0,-1 1 0 0 0,1 0 0 0 0,0 1 1 0 0,0 1-1 0 0,0 0 0 0 0,1 0 0 0 0,-1 2 1 0 0,1-1-1 0 0,1 2 0 0 0,-1 0 0 0 0,1 0 1 0 0,1 1-1 0 0,0 1 0 0 0,0 0 0 0 0,1 0 1 0 0,0 1-1 0 0,0 0 0 0 0,1 1 0 0 0,-14 25 1 0 0,21-33-295 0 0,0 1 0 0 0,0 0 0 0 0,0 0 0 0 0,0 0 0 0 0,1-1 0 0 0,0 1 0 0 0,0 1 0 0 0,0-1 0 0 0,1 0 0 0 0,0 0 0 0 0,0 0 0 0 0,0 0 0 0 0,0 0 1 0 0,1 0-1 0 0,0 0 0 0 0,0 0 0 0 0,0 0 0 0 0,1 0 0 0 0,0 0 0 0 0,0 0 0 0 0,0-1 0 0 0,0 1 0 0 0,1-1 0 0 0,-1 1 0 0 0,1-1 0 0 0,0 0 0 0 0,1 0 1 0 0,-1 0-1 0 0,1-1 0 0 0,0 1 0 0 0,6 4 0 0 0,2 1 62 0 0,1 0 0 0 0,1-1 1 0 0,-1-1-1 0 0,1 0 0 0 0,1 0 1 0 0,-1-2-1 0 0,1 0 0 0 0,0 0 0 0 0,17 2 1 0 0,-14-4-46 0 0,1-1 0 0 0,0-1 0 0 0,0-1 0 0 0,0 0 0 0 0,0-1 0 0 0,0-1-1 0 0,27-6 1 0 0,-37 5-65 0 0,-1 0 0 0 0,1 0 0 0 0,0 0-1 0 0,-1-1 1 0 0,0 0 0 0 0,0-1 0 0 0,13-9-1 0 0,-17 11-68 0 0,0-1-1 0 0,0 0 1 0 0,0 0-1 0 0,0 0 1 0 0,-1-1-1 0 0,0 1 1 0 0,1-1-1 0 0,-2 0 1 0 0,1 0-1 0 0,0 0 1 0 0,-1 0-1 0 0,0-1 1 0 0,2-7-1 0 0,-3 8-30 0 0,0 0-1 0 0,-1-1 1 0 0,1 1-1 0 0,-1 0 1 0 0,0-1 0 0 0,0 1-1 0 0,-1-1 1 0 0,1 1-1 0 0,-1 0 1 0 0,0-1 0 0 0,-1 1-1 0 0,1 0 1 0 0,-4-6-1 0 0,1 3-23 0 0,0 1 0 0 0,0-1 0 0 0,-1 1-1 0 0,0 0 1 0 0,-1 0 0 0 0,1 1 0 0 0,-11-10-1 0 0,-1 3-63 0 0,0 0 0 0 0,0 1-1 0 0,-2 1 1 0 0,1 1 0 0 0,-37-15 0 0 0,52 24 9 0 0,-89-31-1438 0 0,82 29 361 0 0,-1 1 0 0 0,0 0 0 0 0,-19 0 0 0 0,24 2-1247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0.667"/>
    </inkml:context>
    <inkml:brush xml:id="br0">
      <inkml:brushProperty name="width" value="0.05" units="cm"/>
      <inkml:brushProperty name="height" value="0.05" units="cm"/>
      <inkml:brushProperty name="color" value="#66CC00"/>
    </inkml:brush>
  </inkml:definitions>
  <inkml:trace contextRef="#ctx0" brushRef="#br0">0 12 864 0 0,'4'-2'795'0'0,"0"0"-1"0"0,0 1 1 0 0,0-1 0 0 0,0 1 0 0 0,0 0-1 0 0,1 0 1 0 0,-1 0 0 0 0,0 1-1 0 0,1-1 1 0 0,-1 1 0 0 0,6 0 0 0 0,-7 1-417 0 0,-1 0 0 0 0,1-1 1 0 0,-1 1-1 0 0,0 0 1 0 0,1 0-1 0 0,-1 0 1 0 0,0 1-1 0 0,0-1 0 0 0,0 1 1 0 0,0-1-1 0 0,0 1 1 0 0,0 0-1 0 0,0-1 1 0 0,0 1-1 0 0,0 0 1 0 0,-1 0-1 0 0,1 0 0 0 0,-1 1 1 0 0,0-1-1 0 0,2 4 1 0 0,10 24 1378 0 0,-2-1 0 0 0,-2 2-1 0 0,11 52 1 0 0,-5-16-684 0 0,-11-53-1054 0 0,0-1-1107 0 0,-1 1 1 0 0,0-1-1 0 0,1 21 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3.093"/>
    </inkml:context>
    <inkml:brush xml:id="br0">
      <inkml:brushProperty name="width" value="0.05" units="cm"/>
      <inkml:brushProperty name="height" value="0.05" units="cm"/>
      <inkml:brushProperty name="color" value="#008C3A"/>
    </inkml:brush>
  </inkml:definitions>
  <inkml:trace contextRef="#ctx0" brushRef="#br0">216 0 364 0 0,'0'0'225'0'0,"1"1"-1"0"0,-1-1 1 0 0,0 0 0 0 0,1 1 0 0 0,-1-1-1 0 0,0 1 1 0 0,0-1 0 0 0,1 1 0 0 0,-1-1-1 0 0,0 1 1 0 0,0-1 0 0 0,0 1-1 0 0,1-1 1 0 0,-1 1 0 0 0,0-1 0 0 0,0 1-1 0 0,0-1 1 0 0,0 1 0 0 0,0-1-1 0 0,0 1 1 0 0,0-1 0 0 0,0 1 0 0 0,0-1-1 0 0,0 1 1 0 0,0-1 0 0 0,-1 1 0 0 0,1-1-1 0 0,0 1 1 0 0,0-1 0 0 0,0 1-1 0 0,-1-1 1 0 0,1 1 0 0 0,0-1 0 0 0,0 0-1 0 0,-1 1 1 0 0,0 0 0 0 0,-14 19 2071 0 0,11-16-1167 0 0,-21 24 2293 0 0,-1 0-1 0 0,-2-2 1 0 0,-56 42 0 0 0,83-68-3324 0 0,0 1 1 0 0,1-1-1 0 0,-1 1 0 0 0,0 0 0 0 0,1-1 1 0 0,-1 1-1 0 0,0-1 0 0 0,1 0 1 0 0,-1 1-1 0 0,0-1 0 0 0,0 0 0 0 0,0 1 1 0 0,1-1-1 0 0,-1 0 0 0 0,0 0 1 0 0,0 0-1 0 0,0 0 0 0 0,0 0 0 0 0,1 0 1 0 0,-1 0-1 0 0,0 0 0 0 0,0 0 0 0 0,0 0 1 0 0,0 0-1 0 0,0 0 0 0 0,1-1 1 0 0,-1 1-1 0 0,0 0 0 0 0,-1-1 0 0 0,1 0-36 0 0,0 0-1 0 0,0-1 0 0 0,1 1 1 0 0,-1 0-1 0 0,0 0 0 0 0,0-1 1 0 0,1 1-1 0 0,-1-1 0 0 0,1 1 1 0 0,0 0-1 0 0,-1-1 0 0 0,1 1 1 0 0,0-1-1 0 0,0 1 0 0 0,0-3 1 0 0,-1-1-6 0 0,1 1 1 0 0,0-1 0 0 0,1 1-1 0 0,-1-1 1 0 0,1 0 0 0 0,0 1-1 0 0,0-1 1 0 0,1 1 0 0 0,-1 0-1 0 0,1-1 1 0 0,2-4 0 0 0,-2 7-35 0 0,0 1 0 0 0,-1-1 1 0 0,1 0-1 0 0,0 1 0 0 0,0-1 1 0 0,0 1-1 0 0,0 0 1 0 0,0 0-1 0 0,0 0 0 0 0,0 0 1 0 0,0 0-1 0 0,0 0 0 0 0,1 0 1 0 0,-1 1-1 0 0,0-1 0 0 0,1 1 1 0 0,-1 0-1 0 0,0-1 0 0 0,1 1 1 0 0,-1 0-1 0 0,0 0 0 0 0,1 1 1 0 0,-1-1-1 0 0,1 0 0 0 0,-1 1 1 0 0,0 0-1 0 0,0-1 0 0 0,1 1 1 0 0,-1 0-1 0 0,0 0 0 0 0,0 0 1 0 0,2 2-1 0 0,9 4 44 0 0,-1 1-1 0 0,-1 1 1 0 0,1 0 0 0 0,10 11 0 0 0,-12-11-19 0 0,16 15 17 0 0,-7-5 116 0 0,28 19 0 0 0,-41-33-208 0 0,0-1 1 0 0,1 0 0 0 0,-1-1 0 0 0,1 0 0 0 0,-1 0-1 0 0,1 0 1 0 0,0-1 0 0 0,0 0 0 0 0,11 2 0 0 0,-15-4-9 0 0,0 0 0 0 0,1 0 0 0 0,-1 0 0 0 0,0 0 0 0 0,0 0 1 0 0,0-1-1 0 0,0 1 0 0 0,0-1 0 0 0,0 0 0 0 0,0 0 1 0 0,0 0-1 0 0,0 0 0 0 0,0-1 0 0 0,-1 1 0 0 0,4-3 0 0 0,-2 1 6 0 0,0 0-1 0 0,0-1 0 0 0,0 0 0 0 0,0 0 0 0 0,-1 0 1 0 0,0 0-1 0 0,0 0 0 0 0,3-7 0 0 0,3-7-18 0 0,-2 0 0 0 0,0-1 0 0 0,8-34 0 0 0,-12 42 17 0 0,17-66-1084 0 0,-20 76 943 0 0,1 1 0 0 0,-1-1 0 0 0,1 0 0 0 0,-1 1-1 0 0,1-1 1 0 0,0 0 0 0 0,-1 1 0 0 0,1-1 0 0 0,0 1-1 0 0,0-1 1 0 0,-1 1 0 0 0,1-1 0 0 0,0 1 0 0 0,0-1-1 0 0,0 1 1 0 0,0 0 0 0 0,-1-1 0 0 0,1 1 0 0 0,0 0-1 0 0,0 0 1 0 0,0 0 0 0 0,0 0 0 0 0,0 0 0 0 0,0 0 0 0 0,0 0-1 0 0,0 0 1 0 0,1 0 0 0 0,31 5-5887 0 0,-25-3 4216 0 0,13 2-1021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1.057"/>
    </inkml:context>
    <inkml:brush xml:id="br0">
      <inkml:brushProperty name="width" value="0.05" units="cm"/>
      <inkml:brushProperty name="height" value="0.05" units="cm"/>
      <inkml:brushProperty name="color" value="#66CC00"/>
    </inkml:brush>
  </inkml:definitions>
  <inkml:trace contextRef="#ctx0" brushRef="#br0">148 93 700 0 0,'-2'-2'301'0'0,"1"0"-1"0"0,-1 0 0 0 0,1-1 1 0 0,0 1-1 0 0,-1-1 1 0 0,1 1-1 0 0,1-1 1 0 0,-1 0-1 0 0,0 1 1 0 0,1-1-1 0 0,-1 0 1 0 0,1-3-1 0 0,0 4-87 0 0,0 1 0 0 0,1-1 0 0 0,-1 1 0 0 0,1-1 0 0 0,0 1 0 0 0,0-1-1 0 0,-1 1 1 0 0,1-1 0 0 0,0 1 0 0 0,0 0 0 0 0,0 0 0 0 0,0-1 0 0 0,1 1 0 0 0,-1 0 0 0 0,0 0 0 0 0,0 0 0 0 0,1 0 0 0 0,-1 0-1 0 0,1 1 1 0 0,-1-1 0 0 0,4-1 0 0 0,6-3 423 0 0,1 0 1 0 0,0 1-1 0 0,1 0 0 0 0,-1 1 1 0 0,1 0-1 0 0,-1 1 0 0 0,21 0 1 0 0,2 1 876 0 0,62 8 1 0 0,-48 0-679 0 0,0 1 0 0 0,-1 3 0 0 0,0 2 0 0 0,-1 1 0 0 0,57 27 0 0 0,-92-35-552 0 0,0 1-1 0 0,0 0 1 0 0,-1 1-1 0 0,1 0 1 0 0,-2 1-1 0 0,1 0 1 0 0,-1 0-1 0 0,9 13 1 0 0,-15-17-171 0 0,0 0 0 0 0,-1 0 0 0 0,0 0 0 0 0,0 1 0 0 0,0-1 0 0 0,-1 1 0 0 0,0-1 0 0 0,0 1 0 0 0,0 0 0 0 0,-1 0 0 0 0,0 0 0 0 0,0 0 0 0 0,0 0 0 0 0,-1 0 0 0 0,0 0 0 0 0,0 0 0 0 0,-1 0 0 0 0,1 0 0 0 0,-1 0 0 0 0,-1 0 0 0 0,-1 5 0 0 0,0 0-5 0 0,-2-1-1 0 0,1 0 0 0 0,-1 0 1 0 0,0-1-1 0 0,-1 0 1 0 0,0 0-1 0 0,-1 0 0 0 0,-13 15 1 0 0,7-13-15 0 0,0 1 0 0 0,0-2 0 0 0,-1 0 0 0 0,0 0 0 0 0,-19 8 1 0 0,3-4 34 0 0,-1-1 0 0 0,-1-2 1 0 0,0-1-1 0 0,-1-1 1 0 0,-45 6-1 0 0,27-7-267 0 0,0-2 0 0 0,-1-2 0 0 0,1-3 0 0 0,-1-2-1 0 0,-95-14 1 0 0,140 14-119 0 0,0 0-1 0 0,0-1 0 0 0,0 0 1 0 0,0 0-1 0 0,1 0 0 0 0,-1-1 1 0 0,1 0-1 0 0,-1-1 0 0 0,1 1 1 0 0,-10-9-1 0 0,16 12 119 0 0,-1-1 0 0 0,1 1-1 0 0,-1-1 1 0 0,1 1 0 0 0,0-1 0 0 0,-1 1-1 0 0,1-1 1 0 0,0 0 0 0 0,-1 1 0 0 0,1-1-1 0 0,0 0 1 0 0,0 1 0 0 0,-1-1 0 0 0,1 0 0 0 0,0 1-1 0 0,0-1 1 0 0,0 0 0 0 0,0 1 0 0 0,0-1-1 0 0,0 0 1 0 0,0 1 0 0 0,0-1 0 0 0,0 0-1 0 0,1 1 1 0 0,-1-1 0 0 0,0 1 0 0 0,0-1 0 0 0,1 0-1 0 0,-1 1 1 0 0,0-1 0 0 0,1 0 0 0 0,-1 1-1 0 0,0-1 1 0 0,1 1 0 0 0,0-2 0 0 0,20-12-5729 0 0,-3 5 3290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1.399"/>
    </inkml:context>
    <inkml:brush xml:id="br0">
      <inkml:brushProperty name="width" value="0.05" units="cm"/>
      <inkml:brushProperty name="height" value="0.05" units="cm"/>
      <inkml:brushProperty name="color" value="#66CC00"/>
    </inkml:brush>
  </inkml:definitions>
  <inkml:trace contextRef="#ctx0" brushRef="#br0">1 142 5861 0 0,'0'2'10031'0'0,"1"7"-4715"0"0,13 71-1972 0 0,-5-38-2349 0 0,22 76 1267 0 0,-26-104-1920 0 0,0-1 1 0 0,1 0-1 0 0,0 0 1 0 0,1-1-1 0 0,0 1 1 0 0,14 15-1 0 0,-19-25-306 0 0,1 0 0 0 0,0 0 0 0 0,0 0 0 0 0,0-1 0 0 0,0 1 0 0 0,0-1 0 0 0,1 1 0 0 0,-1-1 0 0 0,1 0 0 0 0,-1-1 0 0 0,1 1 0 0 0,0-1 0 0 0,0 1 0 0 0,0-1 0 0 0,0 0 0 0 0,0 0 0 0 0,0-1 0 0 0,0 1 0 0 0,0-1 0 0 0,0 0 0 0 0,0 0 0 0 0,0 0 0 0 0,0-1 0 0 0,0 0 0 0 0,0 1 0 0 0,0-1 0 0 0,0 0 0 0 0,0-1 0 0 0,0 1 0 0 0,0-1 0 0 0,-1 0 0 0 0,1 0 0 0 0,-1 0 0 0 0,1 0 0 0 0,-1-1 0 0 0,0 1 0 0 0,0-1 0 0 0,0 0 0 0 0,0 0 0 0 0,0 0 0 0 0,-1 0 0 0 0,1 0 0 0 0,-1-1 0 0 0,0 1 0 0 0,0-1 0 0 0,0 0 0 0 0,1-5 0 0 0,2-4-87 0 0,-1 0-1 0 0,0-1 0 0 0,-1 1 1 0 0,-1-1-1 0 0,0 1 1 0 0,-1-1-1 0 0,-1 0 0 0 0,0 0 1 0 0,0 0-1 0 0,-5-22 0 0 0,-3-5-365 0 0,-3 0-1 0 0,-17-46 0 0 0,27 85 377 0 0,-2-6-157 0 0,0-1 0 0 0,0 0 1 0 0,1 0-1 0 0,0-1 0 0 0,-1-15 1 0 0,3 23-15 0 0,0 0 0 0 0,0 0 0 0 0,1 0 0 0 0,-1 0 0 0 0,1-1 0 0 0,-1 1 0 0 0,1 0 0 0 0,0 0 0 0 0,0 0 0 0 0,0 0 0 0 0,0 0 0 0 0,1-2 0 0 0,0 2-247 0 0,-1 0 0 0 0,1 0 0 0 0,0 1 0 0 0,0-1 0 0 0,0 1 0 0 0,0-1 0 0 0,0 1 0 0 0,0 0-1 0 0,0 0 1 0 0,0 0 0 0 0,1 0 0 0 0,-1 0 0 0 0,3-1 0 0 0,14-2-2828 0 0,-1-1 472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1.773"/>
    </inkml:context>
    <inkml:brush xml:id="br0">
      <inkml:brushProperty name="width" value="0.05" units="cm"/>
      <inkml:brushProperty name="height" value="0.05" units="cm"/>
      <inkml:brushProperty name="color" value="#66CC00"/>
    </inkml:brush>
  </inkml:definitions>
  <inkml:trace contextRef="#ctx0" brushRef="#br0">373 14 484 0 0,'-7'-3'590'0'0,"-1"0"-1"0"0,1 1 1 0 0,-1 1-1 0 0,0-1 1 0 0,0 1-1 0 0,0 0 1 0 0,1 1-1 0 0,-1 0 1 0 0,0 0-1 0 0,0 1 1 0 0,0 0-1 0 0,0 0 1 0 0,1 1-1 0 0,-1 0 1 0 0,1 0-1 0 0,-1 1 1 0 0,-7 3-1 0 0,0 1 129 0 0,0 0 0 0 0,1 1-1 0 0,0 0 1 0 0,0 1-1 0 0,0 1 1 0 0,1 0 0 0 0,-13 14-1 0 0,14-11 15 0 0,1-1 0 0 0,0 1 0 0 0,1 1 0 0 0,0 0 0 0 0,1 1-1 0 0,1-1 1 0 0,-11 27 0 0 0,17-34-504 0 0,-1 0 0 0 0,2 0 0 0 0,-1-1 1 0 0,1 1-1 0 0,0 1 0 0 0,0-1 0 0 0,1 0 0 0 0,0 0 0 0 0,0 0 0 0 0,0 0 0 0 0,1 0 0 0 0,1 0 0 0 0,-1 0 0 0 0,1 0 1 0 0,0 0-1 0 0,0 0 0 0 0,1-1 0 0 0,0 1 0 0 0,0-1 0 0 0,7 10 0 0 0,-2-7-85 0 0,-1 0 0 0 0,1-1-1 0 0,0 0 1 0 0,1 0 0 0 0,0-1 0 0 0,0 0-1 0 0,1-1 1 0 0,-1 0 0 0 0,1 0 0 0 0,1-1 0 0 0,-1 0-1 0 0,1-1 1 0 0,22 6 0 0 0,-14-6-653 0 0,0 0-1 0 0,1-1 1 0 0,-1-1 0 0 0,1-1-1 0 0,-1-1 1 0 0,1-1 0 0 0,26-3 0 0 0,-33 1-1321 0 0,1 0 0 0 0,0-1 0 0 0,12-5 0 0 0,8-5-1270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2.121"/>
    </inkml:context>
    <inkml:brush xml:id="br0">
      <inkml:brushProperty name="width" value="0.05" units="cm"/>
      <inkml:brushProperty name="height" value="0.05" units="cm"/>
      <inkml:brushProperty name="color" value="#66CC00"/>
    </inkml:brush>
  </inkml:definitions>
  <inkml:trace contextRef="#ctx0" brushRef="#br0">155 38 532 0 0,'-13'-22'4781'0'0,"6"6"4829"0"0,-16 40-3784 0 0,7 4-3938 0 0,1 0 1 0 0,-19 50 0 0 0,22-49-1078 0 0,5-12-512 0 0,1 0-1 0 0,1 0 0 0 0,0 0 0 0 0,1 1 0 0 0,1-1 0 0 0,1 1 0 0 0,0 0 0 0 0,1 0 0 0 0,2 22 0 0 0,0-33-203 0 0,0 0-1 0 0,0 0 1 0 0,0 0 0 0 0,1 0 0 0 0,0 0 0 0 0,1-1 0 0 0,-1 1-1 0 0,1-1 1 0 0,1 1 0 0 0,-1-1 0 0 0,1 0 0 0 0,0 0-1 0 0,0 0 1 0 0,1-1 0 0 0,0 0 0 0 0,0 0 0 0 0,0 0 0 0 0,1 0-1 0 0,-1-1 1 0 0,1 0 0 0 0,0 0 0 0 0,0 0 0 0 0,1-1 0 0 0,-1 0-1 0 0,1 0 1 0 0,6 2 0 0 0,4-1-449 0 0,-1 0 0 0 0,1-1 0 0 0,0-1 0 0 0,0-1 0 0 0,0 0 0 0 0,0-1 0 0 0,0-1 0 0 0,0 0 0 0 0,0-2 0 0 0,31-7 0 0 0,-35 6 43 0 0,0 0-1 0 0,-1 0 0 0 0,1-1 0 0 0,-1-1 0 0 0,0 0 0 0 0,-1 0 0 0 0,1-1 0 0 0,-1-1 0 0 0,-1 0 0 0 0,0 0 1 0 0,0-1-1 0 0,0-1 0 0 0,-1 1 0 0 0,12-17 0 0 0,-20 24-150 0 0,0 0 1 0 0,-1 1-1 0 0,1-1 0 0 0,0 0 1 0 0,-1 0-1 0 0,1 0 1 0 0,-1 1-1 0 0,1-1 1 0 0,-1 0-1 0 0,0 0 0 0 0,0 0 1 0 0,0 0-1 0 0,0 0 1 0 0,0 0-1 0 0,0 0 0 0 0,-1 0 1 0 0,1 1-1 0 0,-1-1 1 0 0,1 0-1 0 0,-2-3 0 0 0,-2-5-2026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2.453"/>
    </inkml:context>
    <inkml:brush xml:id="br0">
      <inkml:brushProperty name="width" value="0.05" units="cm"/>
      <inkml:brushProperty name="height" value="0.05" units="cm"/>
      <inkml:brushProperty name="color" value="#66CC00"/>
    </inkml:brush>
  </inkml:definitions>
  <inkml:trace contextRef="#ctx0" brushRef="#br0">42 20 212 0 0,'-41'7'22346'0'0,"73"-8"-21228"0"0,119-6 3499 0 0,-50-3-7262 0 0,-93 8 1131 0 0,2-2-5700 0 0,-6 1 4315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2.888"/>
    </inkml:context>
    <inkml:brush xml:id="br0">
      <inkml:brushProperty name="width" value="0.05" units="cm"/>
      <inkml:brushProperty name="height" value="0.05" units="cm"/>
      <inkml:brushProperty name="color" value="#66CC00"/>
    </inkml:brush>
  </inkml:definitions>
  <inkml:trace contextRef="#ctx0" brushRef="#br0">109 111 264 0 0,'-31'-10'1538'0'0,"-17"-6"4083"0"0,19 0 5174 0 0,40 4-7820 0 0,-2 7-2469 0 0,1 0 0 0 0,-1 0 0 0 0,1 1 0 0 0,0 1 0 0 0,1-1 0 0 0,-1 2 0 0 0,0-1 0 0 0,19 0 0 0 0,-1-2 280 0 0,8-1 746 0 0,73-3 0 0 0,-46 8-9334 0 0,-56 1 4169 0 0,0-2 520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3.287"/>
    </inkml:context>
    <inkml:brush xml:id="br0">
      <inkml:brushProperty name="width" value="0.05" units="cm"/>
      <inkml:brushProperty name="height" value="0.05" units="cm"/>
      <inkml:brushProperty name="color" value="#66CC00"/>
    </inkml:brush>
  </inkml:definitions>
  <inkml:trace contextRef="#ctx0" brushRef="#br0">60 1 636 0 0,'-6'7'1086'0'0,"0"1"0"0"0,0-1 0 0 0,1 1 0 0 0,0 0 0 0 0,1 1 0 0 0,0 0 0 0 0,0-1 0 0 0,-5 19 0 0 0,6-13-196 0 0,0 0 1 0 0,1 0-1 0 0,0 0 0 0 0,1 1 1 0 0,2 23-1 0 0,0-22-410 0 0,1-1 1 0 0,1 0-1 0 0,0 0 0 0 0,1 0 1 0 0,0 0-1 0 0,1-1 1 0 0,1 1-1 0 0,0-1 0 0 0,1-1 1 0 0,1 1-1 0 0,0-1 0 0 0,10 13 1 0 0,-10-18-226 0 0,1 1 1 0 0,0-1-1 0 0,0-1 1 0 0,0 0 0 0 0,1 0-1 0 0,0-1 1 0 0,0 0-1 0 0,1 0 1 0 0,-1-1 0 0 0,1-1-1 0 0,1 0 1 0 0,-1 0-1 0 0,0-1 1 0 0,13 1 0 0 0,-17-3-188 0 0,-1 0 0 0 0,0 0 1 0 0,1-1-1 0 0,-1 0 1 0 0,1 0-1 0 0,-1-1 0 0 0,1 0 1 0 0,-1 0-1 0 0,1-1 1 0 0,-1 1-1 0 0,0-1 0 0 0,0 0 1 0 0,0-1-1 0 0,0 0 0 0 0,0 0 1 0 0,-1 0-1 0 0,1-1 1 0 0,-1 1-1 0 0,0-1 0 0 0,0 0 1 0 0,0-1-1 0 0,-1 1 1 0 0,1-1-1 0 0,-1 0 0 0 0,0 0 1 0 0,6-12-1 0 0,-6 8 26 0 0,0-1 0 0 0,0 0-1 0 0,-1 0 1 0 0,-1 0 0 0 0,1 0 0 0 0,-2 0 0 0 0,0 0-1 0 0,0-1 1 0 0,0 1 0 0 0,-1 0 0 0 0,-1-1-1 0 0,-3-17 1 0 0,-3-8 179 0 0,-1 0 0 0 0,-16-39 0 0 0,15 53-346 0 0,7 18-318 0 0,0 0-1 0 0,0 0 1 0 0,1-1-1 0 0,-1 1 1 0 0,1 0-1 0 0,0-1 1 0 0,0-7-1 0 0,1 11-36 0 0,1 1 0 0 0,-1-1 0 0 0,1 0 0 0 0,-1 0-1 0 0,1 0 1 0 0,-1 1 0 0 0,1-1 0 0 0,0 0-1 0 0,0 0 1 0 0,-1 1 0 0 0,1-1 0 0 0,0 1-1 0 0,0-1 1 0 0,0 1 0 0 0,-1-1 0 0 0,1 1 0 0 0,0-1-1 0 0,0 1 1 0 0,0 0 0 0 0,0 0 0 0 0,2-1-1 0 0,-2 1-208 0 0,10-4-2182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3.646"/>
    </inkml:context>
    <inkml:brush xml:id="br0">
      <inkml:brushProperty name="width" value="0.05" units="cm"/>
      <inkml:brushProperty name="height" value="0.05" units="cm"/>
      <inkml:brushProperty name="color" value="#66CC00"/>
    </inkml:brush>
  </inkml:definitions>
  <inkml:trace contextRef="#ctx0" brushRef="#br0">90 490 408 0 0,'2'-1'326'0'0,"-1"1"0"0"0,0 0 0 0 0,0 0 0 0 0,1 0 0 0 0,-1 0 0 0 0,0 1 0 0 0,0-1 0 0 0,1 0 0 0 0,-1 0 0 0 0,0 1-1 0 0,0-1 1 0 0,0 1 0 0 0,0-1 0 0 0,1 1 0 0 0,-1-1 0 0 0,0 1 0 0 0,0 0 0 0 0,0 0 0 0 0,0-1 0 0 0,0 1 0 0 0,-1 0 0 0 0,1 0 0 0 0,0 0 0 0 0,1 1 0 0 0,-1 1 306 0 0,0 0 0 0 0,0 0 0 0 0,-1 0 0 0 0,1 0 0 0 0,-1 1 0 0 0,1-1 0 0 0,-1 0 0 0 0,0 6 0 0 0,-1 9 565 0 0,-1 0 0 0 0,0 0 1 0 0,-2 0-1 0 0,-9 30 1 0 0,-30 67 2603 0 0,36-97-2613 0 0,-1 1 0 0 0,-1-2 0 0 0,-15 22 0 0 0,24-39-1132 0 0,0 0 1 0 0,-1 0-1 0 0,1 0 1 0 0,0 0-1 0 0,0 0 1 0 0,-1 0-1 0 0,1 0 1 0 0,0 0-1 0 0,0 0 1 0 0,-1 0-1 0 0,1 0 1 0 0,0 0-1 0 0,0 0 1 0 0,-1 0-1 0 0,1 0 1 0 0,0 0-1 0 0,0 0 1 0 0,-1 0-1 0 0,1-1 1 0 0,0 1-1 0 0,0 0 1 0 0,0 0-1 0 0,-1 0 1 0 0,1 0-1 0 0,0-1 1 0 0,0 1-1 0 0,0 0 1 0 0,0 0-1 0 0,0 0 1 0 0,-1-1-1 0 0,1 1 1 0 0,0 0-1 0 0,0 0 1 0 0,0-1-1 0 0,0 1 1 0 0,0 0-1 0 0,0 0 1 0 0,0-1-1 0 0,0 1 1 0 0,0 0-1 0 0,0 0 1 0 0,0-1-1 0 0,0 1 1 0 0,0 0-1 0 0,0 0 1 0 0,0-1-1 0 0,-4-13-102 0 0,4 10 100 0 0,0 1-1 0 0,0-1 0 0 0,1 0 0 0 0,-1 1 1 0 0,1-1-1 0 0,0 1 0 0 0,0-1 1 0 0,0 1-1 0 0,1-1 0 0 0,-1 1 1 0 0,1-1-1 0 0,3-5 0 0 0,1 0 33 0 0,1 0-1 0 0,14-15 0 0 0,-15 18-72 0 0,0 0 0 0 0,1 0-1 0 0,0 0 1 0 0,1 1 0 0 0,-1 0 0 0 0,1 0-1 0 0,0 1 1 0 0,0 0 0 0 0,0 0 0 0 0,1 1 0 0 0,-1 0-1 0 0,1 1 1 0 0,0 0 0 0 0,-1 0 0 0 0,1 0 0 0 0,0 2-1 0 0,0-1 1 0 0,13 1 0 0 0,-3 2 7 0 0,-1 1 0 0 0,0 1 0 0 0,0 0 0 0 0,0 1 1 0 0,0 1-1 0 0,-1 1 0 0 0,0 0 0 0 0,22 14 0 0 0,100 65-20 0 0,72 38 0 0 0,-194-116 0 0 0,1-1 0 0 0,1 0 0 0 0,-1-1 0 0 0,32 5 0 0 0,-42-9 0 0 0,1-1 0 0 0,0 0 0 0 0,-1-1 0 0 0,1 0 0 0 0,0 0 0 0 0,-1-1 0 0 0,1 0 0 0 0,-1 0 0 0 0,1-1 0 0 0,-1 0 0 0 0,0-1 0 0 0,14-6 0 0 0,-17 6 0 0 0,0 0 0 0 0,0 0 0 0 0,-1-1 0 0 0,1 0 0 0 0,-1 0 0 0 0,0 0 0 0 0,0-1 0 0 0,-1 1 0 0 0,1-1 0 0 0,-1 0 0 0 0,0 0 0 0 0,0 0 0 0 0,-1 0 0 0 0,1-1 0 0 0,-1 1 0 0 0,0-1 0 0 0,-1 1 0 0 0,1-1 0 0 0,-1 0 0 0 0,0 1 0 0 0,0-8 0 0 0,0-12 0 0 0,-1 0 0 0 0,-1 0 0 0 0,-8-44 0 0 0,-10-36 0 0 0,-5 2 0 0 0,-4 0 0 0 0,-46-109 0 0 0,67 195-143 0 0,-1 0 0 0 0,0 0 1 0 0,-2 1-1 0 0,0 0 0 0 0,-14-16 0 0 0,18 24 20 0 0,-2 0 0 0 0,1 0-1 0 0,-1 1 1 0 0,0 0 0 0 0,0 1-1 0 0,-1 0 1 0 0,0 0 0 0 0,0 1 0 0 0,0 0-1 0 0,-14-5 1 0 0,-9 3-2236 0 0,25 7 843 0 0,0 0 0 0 0,1 1 0 0 0,-1-1 0 0 0,1 1 0 0 0,-10 3 0 0 0,-3 1-1758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4.188"/>
    </inkml:context>
    <inkml:brush xml:id="br0">
      <inkml:brushProperty name="width" value="0.05" units="cm"/>
      <inkml:brushProperty name="height" value="0.05" units="cm"/>
      <inkml:brushProperty name="color" value="#66CC00"/>
    </inkml:brush>
  </inkml:definitions>
  <inkml:trace contextRef="#ctx0" brushRef="#br0">2 98 5825 0 0,'0'-25'2923'0'0,"-1"13"-1390"0"0,1-1 1 0 0,0 0 0 0 0,4-21 1064 0 0,1 53-1419 0 0,22 195 2294 0 0,-9-55-2045 0 0,-10-104-951 0 0,3 0 1 0 0,2-1-1 0 0,2 0 0 0 0,36 83 0 0 0,-49-132-646 0 0,1 0-1 0 0,0 0 1 0 0,0 0 0 0 0,8 8 0 0 0,9 2-3587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4.544"/>
    </inkml:context>
    <inkml:brush xml:id="br0">
      <inkml:brushProperty name="width" value="0.05" units="cm"/>
      <inkml:brushProperty name="height" value="0.05" units="cm"/>
      <inkml:brushProperty name="color" value="#66CC00"/>
    </inkml:brush>
  </inkml:definitions>
  <inkml:trace contextRef="#ctx0" brushRef="#br0">89 209 6353 0 0,'-85'-4'11827'0'0,"85"4"-11772"0"0,-1 0 0 0 0,1 0 0 0 0,0 0 0 0 0,0 0 0 0 0,0 0 1 0 0,0 0-1 0 0,0 0 0 0 0,-1 0 0 0 0,1 0 0 0 0,0 0 0 0 0,0 0 1 0 0,0 0-1 0 0,0 0 0 0 0,0 0 0 0 0,0 0 0 0 0,-1 0 0 0 0,1-1 1 0 0,0 1-1 0 0,0 0 0 0 0,0 0 0 0 0,0 0 0 0 0,0 0 0 0 0,0 0 0 0 0,0 0 1 0 0,0 0-1 0 0,-1-1 0 0 0,1 1 0 0 0,0 0 0 0 0,0 0 0 0 0,0 0 1 0 0,0 0-1 0 0,0 0 0 0 0,0-1 0 0 0,0 1 0 0 0,0 0 0 0 0,0 0 1 0 0,0 0-1 0 0,0 0 0 0 0,0 0 0 0 0,0-1 0 0 0,0 1 0 0 0,0 0 0 0 0,0 0 1 0 0,0 0-1 0 0,0 0 0 0 0,0 0 0 0 0,0 0 0 0 0,1-1 0 0 0,-1 1 1 0 0,0 0-1 0 0,0 0 0 0 0,0 0 0 0 0,0 0 0 0 0,0 0 0 0 0,0 0 1 0 0,0 0-1 0 0,0-1 0 0 0,1 1 0 0 0,14-8 461 0 0,1 1 1 0 0,-1 0-1 0 0,2 1 0 0 0,17-5 1 0 0,73-13 515 0 0,-79 18-828 0 0,243-38 1660 0 0,-121 29-1056 0 0,230-33 1122 0 0,-365 45-2639 0 0,0 0-1 0 0,0-2 0 0 0,18-7 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3.451"/>
    </inkml:context>
    <inkml:brush xml:id="br0">
      <inkml:brushProperty name="width" value="0.05" units="cm"/>
      <inkml:brushProperty name="height" value="0.05" units="cm"/>
      <inkml:brushProperty name="color" value="#008C3A"/>
    </inkml:brush>
  </inkml:definitions>
  <inkml:trace contextRef="#ctx0" brushRef="#br0">435 12 48 0 0,'-27'-5'1790'0'0,"-1"2"0"0"0,1 0-1 0 0,0 2 1 0 0,-1 1 0 0 0,1 2 0 0 0,-33 5 0 0 0,47-5-1034 0 0,1 1 0 0 0,0 0 0 0 0,0 1 0 0 0,0 0 0 0 0,0 1 0 0 0,1 1 0 0 0,0 0 0 0 0,0 0 0 0 0,0 1 0 0 0,1 0 0 0 0,0 1 0 0 0,1 0 0 0 0,-1 0 0 0 0,1 1 1 0 0,-13 18-1 0 0,19-23-544 0 0,0-1 1 0 0,1 1 0 0 0,0-1 0 0 0,0 1 0 0 0,0-1 0 0 0,0 1 0 0 0,1 0 0 0 0,-1 0-1 0 0,1 0 1 0 0,0 0 0 0 0,0 0 0 0 0,0 1 0 0 0,1-1 0 0 0,-1 0 0 0 0,1 0-1 0 0,0 0 1 0 0,0 1 0 0 0,1-1 0 0 0,-1 0 0 0 0,1 0 0 0 0,0 0 0 0 0,0 0 0 0 0,1 0-1 0 0,-1 0 1 0 0,1 0 0 0 0,-1 0 0 0 0,1 0 0 0 0,1-1 0 0 0,-1 1 0 0 0,0-1-1 0 0,1 0 1 0 0,0 1 0 0 0,0-1 0 0 0,0 0 0 0 0,0 0 0 0 0,4 3 0 0 0,7 3-203 0 0,1 0 0 0 0,0-1 1 0 0,0 0-1 0 0,0-1 0 0 0,1-1 1 0 0,0-1-1 0 0,0 0 0 0 0,0-1 1 0 0,1 0-1 0 0,0-2 1 0 0,-1 0-1 0 0,1-1 0 0 0,0 0 1 0 0,0-1-1 0 0,0-1 0 0 0,0-1 1 0 0,-1-1-1 0 0,1 0 0 0 0,-1-1 1 0 0,24-9-1 0 0,-24 6-44 0 0,-1-2-1 0 0,0 0 1 0 0,25-20-1 0 0,-24 17-34 0 0,34-20 0 0 0,-48 31-67 0 0,0 0 1 0 0,-1 0-1 0 0,1 1 1 0 0,0-1-1 0 0,0 1 1 0 0,0-1-1 0 0,0 1 1 0 0,0 0-1 0 0,4 0 0 0 0,10 1-4760 0 0,-5 0-1509 0 0,-1-1 3005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4.900"/>
    </inkml:context>
    <inkml:brush xml:id="br0">
      <inkml:brushProperty name="width" value="0.05" units="cm"/>
      <inkml:brushProperty name="height" value="0.05" units="cm"/>
      <inkml:brushProperty name="color" value="#66CC00"/>
    </inkml:brush>
  </inkml:definitions>
  <inkml:trace contextRef="#ctx0" brushRef="#br0">95 26 8669 0 0,'-12'10'2566'0'0,"-1"0"-588"0"0,1 0 0 0 0,0 1 0 0 0,1 0 0 0 0,0 1 0 0 0,-13 19 1556 0 0,27-29-2838 0 0,-1-1-576 0 0,0 1 0 0 0,1-1 0 0 0,-1 0 0 0 0,1 0 0 0 0,0 0 0 0 0,-1 0 0 0 0,1 0-1 0 0,0-1 1 0 0,0 1 0 0 0,-1-1 0 0 0,1 0 0 0 0,0 1 0 0 0,4-2 0 0 0,44-4 707 0 0,-29 2-569 0 0,220-33 1270 0 0,-131 17-1398 0 0,-14 6-911 0 0,59-11-1608 0 0,-55-2-7520 0 0,-79 19 7044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5.259"/>
    </inkml:context>
    <inkml:brush xml:id="br0">
      <inkml:brushProperty name="width" value="0.05" units="cm"/>
      <inkml:brushProperty name="height" value="0.05" units="cm"/>
      <inkml:brushProperty name="color" value="#66CC00"/>
    </inkml:brush>
  </inkml:definitions>
  <inkml:trace contextRef="#ctx0" brushRef="#br0">124 10 5973 0 0,'-1'-1'637'0'0,"0"0"1"0"0,0 0-1 0 0,-1 0 1 0 0,1 0-1 0 0,-1 0 1 0 0,1 1-1 0 0,-1-1 1 0 0,1 0-1 0 0,-1 1 1 0 0,1-1 0 0 0,-1 1-1 0 0,0 0 1 0 0,1-1-1 0 0,-1 1 1 0 0,1 0-1 0 0,-1 0 1 0 0,0 0-1 0 0,1 0 1 0 0,-1 1-1 0 0,0-1 1 0 0,-2 1 0 0 0,1 0-237 0 0,0 0 1 0 0,0 1 0 0 0,0-1-1 0 0,0 1 1 0 0,1 0 0 0 0,-1 0-1 0 0,0 0 1 0 0,1 0 0 0 0,0 1-1 0 0,-3 2 1 0 0,-2 3-62 0 0,1 0-1 0 0,1 0 1 0 0,0 1 0 0 0,0-1 0 0 0,0 1-1 0 0,-3 12 1 0 0,4-7-115 0 0,1 1-1 0 0,0-1 1 0 0,1 1-1 0 0,1-1 1 0 0,0 1-1 0 0,1 0 1 0 0,0-1-1 0 0,1 1 1 0 0,1 0-1 0 0,1-1 1 0 0,0 0 0 0 0,1 1-1 0 0,10 25 1 0 0,-10-28-68 0 0,1-1 0 0 0,1 0 0 0 0,0-1 0 0 0,0 0 0 0 0,1 0 0 0 0,0 0 1 0 0,0-1-1 0 0,1 1 0 0 0,1-2 0 0 0,0 0 0 0 0,0 0 0 0 0,0 0 0 0 0,1-1 0 0 0,0 0 1 0 0,0-1-1 0 0,1 0 0 0 0,15 6 0 0 0,-14-9-291 0 0,0-1 0 0 0,0 0 0 0 0,0 0 0 0 0,0-1 0 0 0,0 0 0 0 0,0-1 0 0 0,0-1 0 0 0,0 0 1 0 0,0-1-1 0 0,0 0 0 0 0,16-5 0 0 0,-10 2-179 0 0,-1-1 0 0 0,0-1 1 0 0,0-1-1 0 0,0 0 1 0 0,-1-1-1 0 0,27-20 0 0 0,-40 27-592 0 0,8-7-906 0 0,-3-6-9411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5.594"/>
    </inkml:context>
    <inkml:brush xml:id="br0">
      <inkml:brushProperty name="width" value="0.05" units="cm"/>
      <inkml:brushProperty name="height" value="0.05" units="cm"/>
      <inkml:brushProperty name="color" value="#66CC00"/>
    </inkml:brush>
  </inkml:definitions>
  <inkml:trace contextRef="#ctx0" brushRef="#br0">359 363 392 0 0,'-20'1'1767'0'0,"11"0"503"0"0,0-1 0 0 0,0 0-1 0 0,0-1 1 0 0,-15-8 6629 0 0,33 5-8059 0 0,0 0-1 0 0,1 0 1 0 0,-1 1 0 0 0,1 0-1 0 0,12-2 1 0 0,54-6 1581 0 0,-61 9-1932 0 0,41-3 771 0 0,15-2-609 0 0,-25-2-3915 0 0,-43 7 1841 0 0</inkml:trace>
  <inkml:trace contextRef="#ctx0" brushRef="#br0" timeOffset="1">118 155 7441 0 0,'-30'-5'4734'0'0,"22"5"-3605"0"0,1-1 0 0 0,0 1-1 0 0,0-2 1 0 0,0 1-1 0 0,0-1 1 0 0,1 0 0 0 0,-1-1-1 0 0,0 1 1 0 0,1-1 0 0 0,-11-7-1 0 0,17 10-1075 0 0,0-1-1 0 0,-1 1 0 0 0,1 0 1 0 0,0-1-1 0 0,0 1 1 0 0,0 0-1 0 0,0-1 0 0 0,0 1 1 0 0,0 0-1 0 0,0-1 0 0 0,0 1 1 0 0,0 0-1 0 0,0-1 1 0 0,0 1-1 0 0,0 0 0 0 0,0-1 1 0 0,0 1-1 0 0,0 0 0 0 0,0-1 1 0 0,1 1-1 0 0,-1 0 1 0 0,0 0-1 0 0,0-1 0 0 0,0 1 1 0 0,0 0-1 0 0,1-1 1 0 0,-1 1-1 0 0,0 0 0 0 0,0 0 1 0 0,0-1-1 0 0,1 1 0 0 0,-1 0 1 0 0,1 0-1 0 0,8-9 571 0 0,12-3-80 0 0,1 1-1 0 0,0 0 1 0 0,1 2 0 0 0,37-11 0 0 0,-12 7 167 0 0,65-7 0 0 0,-66 15-942 0 0,62 1 1 0 0,-6 10-4030 0 0,-42-3-3373 0 0,-35-3 4417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6.133"/>
    </inkml:context>
    <inkml:brush xml:id="br0">
      <inkml:brushProperty name="width" value="0.05" units="cm"/>
      <inkml:brushProperty name="height" value="0.05" units="cm"/>
      <inkml:brushProperty name="color" value="#66CC00"/>
    </inkml:brush>
  </inkml:definitions>
  <inkml:trace contextRef="#ctx0" brushRef="#br0">181 55 7425 0 0,'3'25'10552'0'0,"-3"2"-5521"0"0,-13 55-3118 0 0,11-72-1091 0 0,-72 274 5531 0 0,72-280-6185 0 0,2-2-126 0 0,0-1-1 0 0,-1 1 1 0 0,1-1 0 0 0,-1 1-1 0 0,1-1 1 0 0,-1 0-1 0 0,0 1 1 0 0,1-1 0 0 0,-1 0-1 0 0,0 0 1 0 0,-2 2 0 0 0,-3-2-39 0 0,3-2-3 0 0,1 0 0 0 0,-1-1 0 0 0,1 0 0 0 0,0 1 0 0 0,-1-1 0 0 0,1 0 0 0 0,0 0 0 0 0,0 0 0 0 0,0 0 0 0 0,0-1 0 0 0,1 1 0 0 0,-1 0 0 0 0,0-1 0 0 0,1 1 0 0 0,0-1 0 0 0,-2-3 0 0 0,-16-48 0 0 0,17 49 0 0 0,-3-14 0 0 0,0 0 0 0 0,1-1 0 0 0,-2-38 0 0 0,5 51 0 0 0,1 0 0 0 0,0 0 0 0 0,1 0 0 0 0,-1 0 0 0 0,1 0 0 0 0,1 0 0 0 0,0 0 0 0 0,0 0 0 0 0,0 0 0 0 0,0 1 0 0 0,1-1 0 0 0,0 1 0 0 0,1-1 0 0 0,5-7 0 0 0,-7 13 0 0 0,-1-1 0 0 0,1 0 0 0 0,-1 1 0 0 0,1-1 0 0 0,0 1 0 0 0,0 0 0 0 0,0-1 0 0 0,0 1 0 0 0,0 0 0 0 0,0 0 0 0 0,0 0 0 0 0,0 1 0 0 0,1-1 0 0 0,-1 0 0 0 0,0 1 0 0 0,0 0 0 0 0,3-1 0 0 0,0 1 0 0 0,0 0 0 0 0,0 0 0 0 0,0 1 0 0 0,0 0 0 0 0,0 0 0 0 0,-1 0 0 0 0,8 3 0 0 0,5 3 0 0 0,-1 1 0 0 0,0 0 0 0 0,18 15 0 0 0,89 68 0 0 0,11 7 0 0 0,-94-73 0 0 0,73 36 0 0 0,-96-54 0 0 0,0 0 0 0 0,0-1 0 0 0,1-1 0 0 0,-1 0 0 0 0,1-2 0 0 0,0 0 0 0 0,26 1 0 0 0,-40-4 0 0 0,-1 0 0 0 0,0 0 0 0 0,0 0 0 0 0,0-1 0 0 0,1 1 0 0 0,-1-1 0 0 0,0 1 0 0 0,0-1 0 0 0,0 0 0 0 0,0-1 0 0 0,0 1 0 0 0,0 0 0 0 0,0-1 0 0 0,-1 0 0 0 0,1 1 0 0 0,0-1 0 0 0,-1 0 0 0 0,1-1 0 0 0,2-2 0 0 0,-3 2 0 0 0,0-1 0 0 0,0 1 0 0 0,0-1 0 0 0,-1 0 0 0 0,1 1 0 0 0,-1-1 0 0 0,0 0 0 0 0,0 0 0 0 0,0 0 0 0 0,-1 0 0 0 0,0 0 0 0 0,1 0 0 0 0,-1 0 0 0 0,0 0 0 0 0,-2-6 0 0 0,-1-18 0 0 0,-3 0 0 0 0,0 1 0 0 0,-1-1 0 0 0,-22-50 0 0 0,6 29 0 0 0,-48-76 0 0 0,57 104 0 0 0,9 15 0 0 0,1 1 0 0 0,0-1 0 0 0,0-1 0 0 0,1 1 0 0 0,-5-12 0 0 0,8 18 1 0 0,0 0-1 0 0,0-1 1 0 0,0 1-1 0 0,0 0 1 0 0,0-1-1 0 0,0 1 1 0 0,0 0-1 0 0,0-1 1 0 0,0 1 0 0 0,0 0-1 0 0,1-1 1 0 0,-1 1-1 0 0,0 0 1 0 0,0-1-1 0 0,0 1 1 0 0,0 0-1 0 0,1-1 1 0 0,-1 1-1 0 0,0 0 1 0 0,0 0 0 0 0,1-1-1 0 0,-1 1 1 0 0,0 0-1 0 0,1 0 1 0 0,-1 0-1 0 0,0-1 1 0 0,0 1-1 0 0,1 0 1 0 0,-1 0 0 0 0,0 0-1 0 0,1 0 1 0 0,-1 0-1 0 0,0 0 1 0 0,1-1-1 0 0,-1 1 1 0 0,1 0-1 0 0,-1 0 1 0 0,0 0-1 0 0,1 0 1 0 0,-1 0 0 0 0,0 0-1 0 0,1 1 1 0 0,-1-1-1 0 0,0 0 1 0 0,1 0-1 0 0,13 1-126 0 0,26 8-2246 0 0,49 18 1 0 0,-51-15-2885 0 0,61 12-1 0 0,-57-19 2272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6.551"/>
    </inkml:context>
    <inkml:brush xml:id="br0">
      <inkml:brushProperty name="width" value="0.05" units="cm"/>
      <inkml:brushProperty name="height" value="0.05" units="cm"/>
      <inkml:brushProperty name="color" value="#66CC00"/>
    </inkml:brush>
  </inkml:definitions>
  <inkml:trace contextRef="#ctx0" brushRef="#br0">361 1 64 0 0,'-18'0'4937'0'0,"7"0"-2725"0"0,0 1 0 0 0,1 0-1 0 0,-1 1 1 0 0,1 0 0 0 0,-13 5 0 0 0,7-1-436 0 0,0 0 1 0 0,-27 16-1 0 0,24-11-1044 0 0,0 2 0 0 0,1 0 0 0 0,1 1 0 0 0,0 0 0 0 0,-19 23 0 0 0,28-28-472 0 0,1 0-1 0 0,0 1 1 0 0,0 0-1 0 0,1 0 1 0 0,0 1-1 0 0,1-1 1 0 0,0 1-1 0 0,1 0 1 0 0,-3 13-1 0 0,6-20-189 0 0,0 0 1 0 0,0 0-1 0 0,1 0 0 0 0,-1 0 1 0 0,1 0-1 0 0,0 0 0 0 0,1 0 0 0 0,-1 0 1 0 0,1 0-1 0 0,-1 0 0 0 0,1 0 1 0 0,0-1-1 0 0,1 1 0 0 0,-1 0 0 0 0,1 0 1 0 0,-1-1-1 0 0,1 1 0 0 0,0-1 1 0 0,1 1-1 0 0,-1-1 0 0 0,0 0 0 0 0,1 0 1 0 0,0 0-1 0 0,0 0 0 0 0,0 0 1 0 0,0-1-1 0 0,0 0 0 0 0,0 1 0 0 0,1-1 1 0 0,5 3-1 0 0,0-2-70 0 0,-1 0 0 0 0,1 0 0 0 0,0 0 0 0 0,0-1 0 0 0,0-1 0 0 0,0 1 0 0 0,0-1 0 0 0,0-1 0 0 0,0 0 0 0 0,0 0 0 0 0,0-1 0 0 0,0 0 0 0 0,0 0 0 0 0,0-1 0 0 0,0-1 0 0 0,0 1 0 0 0,-1-1 0 0 0,1-1 0 0 0,-1 1 0 0 0,0-2 0 0 0,15-9 0 0 0,-16 10 0 0 0,-1-1 0 0 0,1-1 0 0 0,-1 0 0 0 0,1 1 0 0 0,-2-2 0 0 0,1 1 0 0 0,-1-1 0 0 0,0 0 0 0 0,0 0 0 0 0,6-12 0 0 0,-9 12 0 0 0,1 1 0 0 0,-1 0 0 0 0,0 0 0 0 0,-1-1 0 0 0,0 1 0 0 0,0-1 0 0 0,0 1 0 0 0,-1-1 0 0 0,1 0 0 0 0,-2 1 0 0 0,1-1 0 0 0,-1 1 0 0 0,0-1 0 0 0,-3-10 0 0 0,1 10 0 0 0,0 0 0 0 0,0 0 0 0 0,-1 0 0 0 0,1 1 0 0 0,-1 0 0 0 0,-1-1 0 0 0,1 1 0 0 0,-1 1 0 0 0,0-1 0 0 0,-1 1 0 0 0,1 0 0 0 0,-1 0 0 0 0,0 1 0 0 0,0-1 0 0 0,-14-6 0 0 0,12 7 0 0 0,0 0 0 0 0,-1 1 0 0 0,0-1 0 0 0,0 2 0 0 0,1-1 0 0 0,-1 1 0 0 0,-1 1 0 0 0,1-1 0 0 0,0 2 0 0 0,0-1 0 0 0,-1 1 0 0 0,-15 2 0 0 0,23-1-611 0 0,-1-1-1 0 0,1 1 1 0 0,0-1-1 0 0,-1 1 1 0 0,1 0 0 0 0,0 0-1 0 0,0 0 1 0 0,-1 0-1 0 0,1 1 1 0 0,0-1 0 0 0,0 0-1 0 0,0 1 1 0 0,1 0 0 0 0,-1-1-1 0 0,0 1 1 0 0,1 0-1 0 0,-1 0 1 0 0,-2 4 0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6.878"/>
    </inkml:context>
    <inkml:brush xml:id="br0">
      <inkml:brushProperty name="width" value="0.05" units="cm"/>
      <inkml:brushProperty name="height" value="0.05" units="cm"/>
      <inkml:brushProperty name="color" value="#66CC00"/>
    </inkml:brush>
  </inkml:definitions>
  <inkml:trace contextRef="#ctx0" brushRef="#br0">120 322 10877 0 0,'-29'-121'12950'0'0,"-29"-57"-4597"0"0,58 178-8341 0 0,0-2 32 0 0,-1 0 0 0 0,0 0 1 0 0,1 1-1 0 0,-1-1 0 0 0,0 0 0 0 0,0 1 1 0 0,0-1-1 0 0,0 1 0 0 0,0-1 0 0 0,-1 1 1 0 0,1-1-1 0 0,-2-1 0 0 0,2 3-44 0 0,0 0 0 0 0,1 0 0 0 0,-1 0 0 0 0,0 0 0 0 0,1 1 0 0 0,-1-1 0 0 0,0 0 0 0 0,1 0 0 0 0,-1 1 0 0 0,1-1 0 0 0,-1 0 0 0 0,0 0 0 0 0,1 1 0 0 0,-1-1 0 0 0,1 1 0 0 0,-1-1 0 0 0,1 1 0 0 0,-1-1 0 0 0,1 0 0 0 0,-1 1 0 0 0,1 0 0 0 0,0-1 0 0 0,-1 1 0 0 0,1-1 0 0 0,0 1 0 0 0,-1-1 0 0 0,1 1 0 0 0,0 0 0 0 0,0-1 0 0 0,0 1 0 0 0,0 0 0 0 0,-1 0 0 0 0,0 4-230 0 0,1 0 0 0 0,-1 1-1 0 0,1-1 1 0 0,0 0 0 0 0,0 0 0 0 0,0 0 0 0 0,1 0-1 0 0,0 0 1 0 0,3 10 0 0 0,18 44-4308 0 0,-17-46 3451 0 0,11 21-3056 0 0,2 0 596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7.588"/>
    </inkml:context>
    <inkml:brush xml:id="br0">
      <inkml:brushProperty name="width" value="0.05" units="cm"/>
      <inkml:brushProperty name="height" value="0.05" units="cm"/>
      <inkml:brushProperty name="color" value="#66CC00"/>
    </inkml:brush>
  </inkml:definitions>
  <inkml:trace contextRef="#ctx0" brushRef="#br0">156 718 7749 0 0,'-13'15'22754'0'0,"24"-129"-21318"0"0,-4 61-1404 0 0,-3 1 1 0 0,-2-1-1 0 0,-6-63 0 0 0,0 83-77 0 0,-1 0-1 0 0,-3 0 0 0 0,-15-44 1 0 0,19 64 29 0 0,-1 0 0 0 0,-1 0 0 0 0,-1 1 0 0 0,0 0 0 0 0,0 0 0 0 0,-1 0 0 0 0,0 1 1 0 0,-1 0-1 0 0,-1 1 0 0 0,-19-17 0 0 0,14 19-43 0 0,15 8 58 0 0,-1 0 0 0 0,1 0 0 0 0,0-1 0 0 0,0 1 0 0 0,-1 0 0 0 0,1 0 0 0 0,0 0 0 0 0,-1 0-1 0 0,1 0 1 0 0,0 0 0 0 0,0 0 0 0 0,-1 1 0 0 0,1-1 0 0 0,0 0 0 0 0,0 0 0 0 0,-1 0 0 0 0,1 0 0 0 0,0 0 0 0 0,0 0 0 0 0,-1 0 0 0 0,1 1 0 0 0,0-1 0 0 0,0 0 0 0 0,-1 0 0 0 0,1 0-1 0 0,0 0 1 0 0,0 1 0 0 0,-1-1 0 0 0,1 2 7 0 0,0-1 0 0 0,0 0-1 0 0,0 0 1 0 0,0 1 0 0 0,0-1-1 0 0,0 0 1 0 0,1 0 0 0 0,-1 1 0 0 0,0-1-1 0 0,1 0 1 0 0,-1 0 0 0 0,0 0-1 0 0,1 0 1 0 0,0 1 0 0 0,-1-1-1 0 0,1 0 1 0 0,0 0 0 0 0,-1 0 0 0 0,1 0-1 0 0,1 1 1 0 0,13 16 115 0 0,0 0 1 0 0,1-1-1 0 0,0-1 0 0 0,2-1 1 0 0,0 0-1 0 0,1-1 0 0 0,0-1 1 0 0,1 0-1 0 0,29 12 1 0 0,-37-19-230 0 0,1-1 1 0 0,-1-1 0 0 0,1 0 0 0 0,0 0 0 0 0,0-2-1 0 0,0 0 1 0 0,0 0 0 0 0,1-1 0 0 0,-1 0-1 0 0,0-2 1 0 0,1 1 0 0 0,-1-2 0 0 0,0 1 0 0 0,0-2-1 0 0,0 0 1 0 0,0 0 0 0 0,23-11 0 0 0,-30 11-10 0 0,-1 0 0 0 0,1-1-1 0 0,-1 0 1 0 0,0 0 0 0 0,0 0 0 0 0,0-1 0 0 0,-1 1 0 0 0,1-1-1 0 0,-1 0 1 0 0,-1 0 0 0 0,1-1 0 0 0,-1 1 0 0 0,1-1 0 0 0,-2 0-1 0 0,5-10 1 0 0,-5 11 125 0 0,-1 0-1 0 0,1 0 0 0 0,-1 0 1 0 0,0 0-1 0 0,0 0 0 0 0,-1-1 1 0 0,0 1-1 0 0,0 0 0 0 0,0 0 1 0 0,0 0-1 0 0,-1-1 0 0 0,0 1 1 0 0,0 0-1 0 0,0 0 1 0 0,-1 0-1 0 0,1 0 0 0 0,-1 1 1 0 0,0-1-1 0 0,-1 0 0 0 0,-3-5 1 0 0,6 9 29 0 0,-1 0 1 0 0,0 0-1 0 0,1 0 1 0 0,-1 0-1 0 0,0 1 1 0 0,0-1-1 0 0,1 0 1 0 0,-1 0-1 0 0,0 0 1 0 0,0 1-1 0 0,0-1 1 0 0,0 0-1 0 0,0 1 1 0 0,0-1-1 0 0,0 1 1 0 0,0-1-1 0 0,0 1 1 0 0,-1 0-1 0 0,1-1 1 0 0,-1 1-1 0 0,1 0 14 0 0,0 0 0 0 0,0 1 0 0 0,0-1 0 0 0,0 0 0 0 0,0 1 0 0 0,1-1 0 0 0,-1 0 0 0 0,0 1 0 0 0,0-1 0 0 0,0 1 1 0 0,1-1-1 0 0,-1 1 0 0 0,0 0 0 0 0,1-1 0 0 0,-1 1 0 0 0,1 0 0 0 0,-1-1 0 0 0,1 1 0 0 0,-1 0 0 0 0,0 1 0 0 0,-1 2 114 0 0,0 1 1 0 0,0-1-1 0 0,0 1 0 0 0,1 0 1 0 0,-1 0-1 0 0,1 0 1 0 0,1 0-1 0 0,-1 5 0 0 0,0 13-150 0 0,2-1 0 0 0,0 0 0 0 0,2 0 1 0 0,1 0-1 0 0,0-1 0 0 0,11 31 0 0 0,-10-38-15 0 0,0-1 1 0 0,0-1 0 0 0,1 1 0 0 0,1-1 0 0 0,0 0-1 0 0,1-1 1 0 0,0 1 0 0 0,1-1 0 0 0,0-1-1 0 0,1 0 1 0 0,13 11 0 0 0,-15-16-491 0 0,0 0 0 0 0,0 0 1 0 0,1-1-1 0 0,-1 0 0 0 0,1-1 0 0 0,0 0 1 0 0,0 0-1 0 0,0-1 0 0 0,0 0 0 0 0,0-1 1 0 0,18 1-1 0 0,-5-2-1419 0 0,0-1 1 0 0,1-1-1 0 0,38-8 1 0 0,-15-1-1395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7.911"/>
    </inkml:context>
    <inkml:brush xml:id="br0">
      <inkml:brushProperty name="width" value="0.05" units="cm"/>
      <inkml:brushProperty name="height" value="0.05" units="cm"/>
      <inkml:brushProperty name="color" value="#66CC00"/>
    </inkml:brush>
  </inkml:definitions>
  <inkml:trace contextRef="#ctx0" brushRef="#br0">210 24 84 0 0,'-3'-3'691'0'0,"0"1"-1"0"0,-1-1 1 0 0,1 1 0 0 0,-1 0 0 0 0,1 0-1 0 0,-1 1 1 0 0,0-1 0 0 0,1 1-1 0 0,-1-1 1 0 0,0 1 0 0 0,0 0 0 0 0,0 1-1 0 0,0-1 1 0 0,0 1 0 0 0,0 0-1 0 0,0 0 1 0 0,-6 1 0 0 0,6 0-192 0 0,-1 0 1 0 0,1 0-1 0 0,0 1 1 0 0,-1 0-1 0 0,1 0 1 0 0,0 0-1 0 0,0 0 0 0 0,0 1 1 0 0,1 0-1 0 0,-1-1 1 0 0,1 1-1 0 0,-1 1 1 0 0,1-1-1 0 0,0 0 0 0 0,-4 7 1 0 0,-2 0-20 0 0,2 1 0 0 0,-1 0 0 0 0,1 0 0 0 0,1 1 0 0 0,0 0 0 0 0,1 0 0 0 0,0 0 0 0 0,1 1 0 0 0,0 0 0 0 0,1 0 0 0 0,0 0 0 0 0,1 0 0 0 0,1 0 0 0 0,0 0 1 0 0,1 1-1 0 0,0-1 0 0 0,1 0 0 0 0,3 18 0 0 0,0-16-334 0 0,0 1 1 0 0,1-1-1 0 0,1 0 1 0 0,0 0-1 0 0,1 0 1 0 0,0-1 0 0 0,2 0-1 0 0,-1-1 1 0 0,2 0-1 0 0,0 0 1 0 0,16 16-1 0 0,-17-21-64 0 0,0 0-1 0 0,0-1 0 0 0,0 0 0 0 0,1-1 0 0 0,0 0 0 0 0,0-1 0 0 0,1 0 1 0 0,-1 0-1 0 0,1-1 0 0 0,0 0 0 0 0,1-1 0 0 0,-1-1 0 0 0,0 0 1 0 0,1 0-1 0 0,-1-1 0 0 0,22 0 0 0 0,-9-3-699 0 0,0 0 1 0 0,0-2-1 0 0,0-1 0 0 0,27-8 1 0 0,-36 8 119 0 0,0-1 0 0 0,0 0 0 0 0,-1-1 0 0 0,0-1-1 0 0,0 0 1 0 0,0-1 0 0 0,16-14 0 0 0,-28 21-257 0 0,1 0 0 0 0,-1 0 0 0 0,0 0 0 0 0,0 0 0 0 0,0 0 0 0 0,-1-1-1 0 0,1 1 1 0 0,0 0 0 0 0,-1-1 0 0 0,0 1 0 0 0,2-6 0 0 0,-1-2-2097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8.249"/>
    </inkml:context>
    <inkml:brush xml:id="br0">
      <inkml:brushProperty name="width" value="0.05" units="cm"/>
      <inkml:brushProperty name="height" value="0.05" units="cm"/>
      <inkml:brushProperty name="color" value="#66CC00"/>
    </inkml:brush>
  </inkml:definitions>
  <inkml:trace contextRef="#ctx0" brushRef="#br0">87 0 8253 0 0,'-42'10'10385'0'0,"-3"1"-1215"0"0,48-10-8619 0 0,33 2-191 0 0,-1-2 0 0 0,1-1 0 0 0,46-7 0 0 0,-34 3-2078 0 0,-46 4 1679 0 0,28-3-2891 0 0,-3-5-5540 0 0,-22 4 5617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8.607"/>
    </inkml:context>
    <inkml:brush xml:id="br0">
      <inkml:brushProperty name="width" value="0.05" units="cm"/>
      <inkml:brushProperty name="height" value="0.05" units="cm"/>
      <inkml:brushProperty name="color" value="#66CC00"/>
    </inkml:brush>
  </inkml:definitions>
  <inkml:trace contextRef="#ctx0" brushRef="#br0">139 127 7321 0 0,'-48'-11'8379'0'0,"38"9"-6591"0"0,0 0 0 0 0,-1 0-1 0 0,1-1 1 0 0,0 0 0 0 0,0-1-1 0 0,-17-9 1 0 0,27 13-1743 0 0,0 0 1 0 0,0 0-1 0 0,-1-1 1 0 0,1 1-1 0 0,0 0 1 0 0,0 0-1 0 0,0 0 1 0 0,0-1-1 0 0,-1 1 1 0 0,1 0 0 0 0,0 0-1 0 0,0 0 1 0 0,0-1-1 0 0,0 1 1 0 0,0 0-1 0 0,0 0 1 0 0,0-1-1 0 0,0 1 1 0 0,0 0-1 0 0,0 0 1 0 0,0-1-1 0 0,0 1 1 0 0,0 0-1 0 0,0 0 1 0 0,0-1-1 0 0,0 1 1 0 0,0 0-1 0 0,0 0 1 0 0,0-1-1 0 0,0 1 1 0 0,0 0-1 0 0,0 0 1 0 0,0-1-1 0 0,0 1 1 0 0,0 0-1 0 0,1 0 1 0 0,-1 0-1 0 0,0-1 1 0 0,0 1-1 0 0,0 0 1 0 0,0 0-1 0 0,1 0 1 0 0,-1 0-1 0 0,0-1 1 0 0,0 1-1 0 0,1 0 1 0 0,20-11 148 0 0,2 1 1 0 0,-1 1-1 0 0,1 0 1 0 0,0 2-1 0 0,1 1 1 0 0,37-5-1 0 0,0 4 333 0 0,89 0-1 0 0,26 17-7117 0 0,-39-1 327 0 0,-91-9 2854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7.616"/>
    </inkml:context>
    <inkml:brush xml:id="br0">
      <inkml:brushProperty name="width" value="0.05" units="cm"/>
      <inkml:brushProperty name="height" value="0.05" units="cm"/>
    </inkml:brush>
  </inkml:definitions>
  <inkml:trace contextRef="#ctx0" brushRef="#br0">55 55 176 0 0,'-30'3'686'0'0,"6"-4"19101"0"0,44-3-19267 0 0,209-27 5441 0 0,429 10-565 0 0,-555 21-5155 0 0,-88 2-11765 0 0,-35 2 7883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3.805"/>
    </inkml:context>
    <inkml:brush xml:id="br0">
      <inkml:brushProperty name="width" value="0.05" units="cm"/>
      <inkml:brushProperty name="height" value="0.05" units="cm"/>
      <inkml:brushProperty name="color" value="#008C3A"/>
    </inkml:brush>
  </inkml:definitions>
  <inkml:trace contextRef="#ctx0" brushRef="#br0">93 259 272 0 0,'-43'-142'6154'0'0,"3"51"3135"0"0,37 85-8912 0 0,-4-10 3883 0 0,10 12-2586 0 0,6 6-1911 0 0,57 37-6837 0 0,-34-24 4552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8.976"/>
    </inkml:context>
    <inkml:brush xml:id="br0">
      <inkml:brushProperty name="width" value="0.05" units="cm"/>
      <inkml:brushProperty name="height" value="0.05" units="cm"/>
      <inkml:brushProperty name="color" value="#66CC00"/>
    </inkml:brush>
  </inkml:definitions>
  <inkml:trace contextRef="#ctx0" brushRef="#br0">192 93 36 0 0,'0'2'305'0'0,"0"-1"0"0"0,0 0 0 0 0,0 1-1 0 0,0-1 1 0 0,0 0 0 0 0,-1 1 0 0 0,1-1 0 0 0,0 0 0 0 0,-1 0-1 0 0,1 1 1 0 0,-1-1 0 0 0,1 0 0 0 0,-1 0 0 0 0,1 0 0 0 0,-1 0-1 0 0,-1 2 1 0 0,0 0-148 0 0,-25 50 6251 0 0,6-16-2829 0 0,1 2 0 0 0,3 0 0 0 0,-24 79-1 0 0,29-71 257 0 0,11-45-3264 0 0,0-2-548 0 0,0 0 0 0 0,0 0 0 0 0,0-1 0 0 0,0 1 0 0 0,0-1 0 0 0,0 1 0 0 0,0 0 0 0 0,0-1 0 0 0,0 0 0 0 0,1 1 0 0 0,-1-1 0 0 0,0 1 0 0 0,0-1 0 0 0,0 0 0 0 0,1 0 0 0 0,-1 1 0 0 0,0-1 0 0 0,1 0 0 0 0,-1 0 0 0 0,1 0 0 0 0,-1-1 0 0 0,-13-32 738 0 0,11 21-512 0 0,0 0 0 0 0,1 0 0 0 0,-1-21 0 0 0,3 27-249 0 0,0-1 0 0 0,1 1 0 0 0,0 0 0 0 0,0 1 0 0 0,1-1 0 0 0,4-11 0 0 0,-6 16 0 0 0,1 0 0 0 0,-1 1 0 0 0,1-1 0 0 0,0 1 0 0 0,0-1 0 0 0,0 1 0 0 0,0-1 0 0 0,0 1 0 0 0,0-1 0 0 0,0 1 0 0 0,0 0 0 0 0,1 0 0 0 0,-1-1 0 0 0,0 1 0 0 0,1 0 0 0 0,-1 0 0 0 0,1 0 0 0 0,-1 1 0 0 0,1-1 0 0 0,-1 0 0 0 0,1 1 0 0 0,0-1 0 0 0,-1 0 0 0 0,1 1 0 0 0,0 0 0 0 0,-1 0 0 0 0,1-1 0 0 0,0 1 0 0 0,0 0 0 0 0,-1 0 0 0 0,1 0 0 0 0,2 1 0 0 0,9 2 0 0 0,-1 1 0 0 0,1 1 0 0 0,-1 0 0 0 0,0 0 0 0 0,19 12 0 0 0,55 43 0 0 0,-50-34 0 0 0,-32-23 0 0 0,37 27 0 0 0,2-3 0 0 0,64 33 0 0 0,-67-42 0 0 0,1-1 0 0 0,0-3 0 0 0,56 13 0 0 0,-77-22 0 0 0,1-2 0 0 0,-1 0 0 0 0,0-2 0 0 0,1 0 0 0 0,-1-1 0 0 0,1-1 0 0 0,-1-1 0 0 0,0-1 0 0 0,31-8 0 0 0,-43 9 0 0 0,0-1 0 0 0,-1 0 0 0 0,0 0 0 0 0,0-1 0 0 0,0 0 0 0 0,0 0 0 0 0,9-7 0 0 0,-14 8 0 0 0,1 1 0 0 0,-1 0 0 0 0,0-1 0 0 0,0 1 0 0 0,0-1 0 0 0,0 0 0 0 0,0 0 0 0 0,0 0 0 0 0,-1 0 0 0 0,1 0 0 0 0,-1 0 0 0 0,0 0 0 0 0,0 0 0 0 0,0-1 0 0 0,0 1 0 0 0,-1 0 0 0 0,0-1 0 0 0,1 1 0 0 0,-1 0 0 0 0,0-1 0 0 0,-1-3 0 0 0,-1-8 0 0 0,-2 1 0 0 0,1-1 0 0 0,-2 1 0 0 0,0 0 0 0 0,0 0 0 0 0,-9-13 0 0 0,-46-76 0 0 0,59 102 0 0 0,-29-42-139 0 0,-2 1-1 0 0,-1 2 1 0 0,-2 1-1 0 0,-42-35 1 0 0,85 72-3183 0 0,46 10 1717 0 0,200 58-5303 0 0,-238-62 6340 0 0,92 20-4766 0 0,-56-16 2874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09.316"/>
    </inkml:context>
    <inkml:brush xml:id="br0">
      <inkml:brushProperty name="width" value="0.05" units="cm"/>
      <inkml:brushProperty name="height" value="0.05" units="cm"/>
      <inkml:brushProperty name="color" value="#66CC00"/>
    </inkml:brush>
  </inkml:definitions>
  <inkml:trace contextRef="#ctx0" brushRef="#br0">530 64 6357 0 0,'-59'-25'9121'0'0,"37"18"-8084"0"0,-1 1 0 0 0,0 1 0 0 0,0 1 0 0 0,-32-2 0 0 0,40 6-667 0 0,1 1 1 0 0,-1 0-1 0 0,1 1 0 0 0,-1 0 0 0 0,1 1 1 0 0,0 1-1 0 0,0 0 0 0 0,0 1 0 0 0,0 0 1 0 0,1 1-1 0 0,0 1 0 0 0,0 0 0 0 0,-18 14 1 0 0,23-15-148 0 0,0 0 1 0 0,1 0 0 0 0,0 1 0 0 0,0 0 0 0 0,0 1-1 0 0,1 0 1 0 0,0 0 0 0 0,0 0 0 0 0,1 0 0 0 0,0 1-1 0 0,0 0 1 0 0,1 0 0 0 0,1 0 0 0 0,-1 1-1 0 0,1-1 1 0 0,1 1 0 0 0,0 0 0 0 0,0 0 0 0 0,1 0-1 0 0,0 16 1 0 0,2-18-164 0 0,0 0 0 0 0,0 1 0 0 0,1-1 0 0 0,0 0 0 0 0,1 0 0 0 0,0 0 0 0 0,0 0 0 0 0,0-1 0 0 0,1 1 0 0 0,0-1 0 0 0,1 0 0 0 0,-1 0-1 0 0,2 0 1 0 0,-1-1 0 0 0,1 0 0 0 0,-1 0 0 0 0,2 0 0 0 0,-1 0 0 0 0,1-1 0 0 0,12 7 0 0 0,-6-4 28 0 0,0-1-1 0 0,0-1 0 0 0,1 0 1 0 0,0-1-1 0 0,0-1 1 0 0,1 0-1 0 0,-1-1 1 0 0,1 0-1 0 0,0-1 1 0 0,27 0-1 0 0,-27-3-87 0 0,0 0 0 0 0,0-1 0 0 0,0 0 0 0 0,-1-1 0 0 0,0-1 0 0 0,1 0 0 0 0,-1-1 0 0 0,-1-1 0 0 0,25-13 0 0 0,-33 17 0 0 0,-1-1 0 0 0,1 0 0 0 0,-1 0 0 0 0,0 0 0 0 0,0-1 0 0 0,-1 1 0 0 0,1-1 0 0 0,-1 0 0 0 0,1 0 0 0 0,-1 0 0 0 0,0 0 0 0 0,-1-1 0 0 0,1 1 0 0 0,-1-1 0 0 0,0 0 0 0 0,0 0 0 0 0,0 0 0 0 0,-1 0 0 0 0,0 0 0 0 0,0 0 0 0 0,0 0 0 0 0,0 0 0 0 0,-1 0 0 0 0,0 0 0 0 0,0-1 0 0 0,-1 1 0 0 0,1 0 0 0 0,-1 0 0 0 0,0 0 0 0 0,0 0 0 0 0,-3-6 0 0 0,-1-2 0 0 0,0 0 0 0 0,-1 1 0 0 0,-1 0 0 0 0,0 1 0 0 0,0-1 0 0 0,-1 2 0 0 0,-15-17 0 0 0,7 11 0 0 0,-1 0 0 0 0,0 1 0 0 0,-34-22 0 0 0,34 27-513 0 0,-1 0 0 0 0,0 1 0 0 0,-1 1-1 0 0,0 1 1 0 0,-23-7 0 0 0,6 6-2139 0 0,-71-7 1 0 0,69 12-1416 0 0,6-1 583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1.394"/>
    </inkml:context>
    <inkml:brush xml:id="br0">
      <inkml:brushProperty name="width" value="0.05" units="cm"/>
      <inkml:brushProperty name="height" value="0.05" units="cm"/>
      <inkml:brushProperty name="color" value="#66CC00"/>
    </inkml:brush>
  </inkml:definitions>
  <inkml:trace contextRef="#ctx0" brushRef="#br0">1 49 688 0 0,'4'-12'1111'0'0,"-3"8"-138"0"0,0-1 0 0 0,0 1 1 0 0,1 0-1 0 0,0 0 0 0 0,0 0 0 0 0,5-8 1232 0 0,-6 12-2085 0 0,-1 0-1 0 0,1 1 1 0 0,-1-1 0 0 0,1 0-1 0 0,0 1 1 0 0,-1-1 0 0 0,1 0 0 0 0,-1 1-1 0 0,1-1 1 0 0,-1 1 0 0 0,0-1-1 0 0,1 1 1 0 0,-1-1 0 0 0,1 1-1 0 0,-1-1 1 0 0,0 1 0 0 0,1-1 0 0 0,-1 1-1 0 0,0-1 1 0 0,1 1 0 0 0,-1 0-1 0 0,0-1 1 0 0,0 2 0 0 0,5 17 1110 0 0,-4-16-824 0 0,9 56 1861 0 0,-2 0 0 0 0,-1 70 0 0 0,-3-41-3379 0 0,5 0-5533 0 0,-9-79 4350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1.752"/>
    </inkml:context>
    <inkml:brush xml:id="br0">
      <inkml:brushProperty name="width" value="0.05" units="cm"/>
      <inkml:brushProperty name="height" value="0.05" units="cm"/>
      <inkml:brushProperty name="color" value="#66CC00"/>
    </inkml:brush>
  </inkml:definitions>
  <inkml:trace contextRef="#ctx0" brushRef="#br0">7 171 8497 0 0,'-1'-2'454'0'0,"0"1"1"0"0,0 0-1 0 0,1-1 1 0 0,-1 1-1 0 0,1-1 1 0 0,-1 1-1 0 0,1-1 1 0 0,-1 0-1 0 0,1 1 1 0 0,0-1-1 0 0,0 1 1 0 0,0-1-1 0 0,0 0 1 0 0,0 1-1 0 0,0-1 1 0 0,1-1 0 0 0,-1 1-196 0 0,1 0 0 0 0,0 0 1 0 0,0 0-1 0 0,-1 0 0 0 0,1 1 1 0 0,1-1-1 0 0,-1 0 1 0 0,0 1-1 0 0,0-1 0 0 0,1 1 1 0 0,2-3-1 0 0,4-3 9 0 0,1 1-1 0 0,1 1 1 0 0,-1-1 0 0 0,14-4-1 0 0,-14 6 187 0 0,30-12 32 0 0,0 2 0 0 0,0 1-1 0 0,1 2 1 0 0,1 3 0 0 0,-1 0 0 0 0,81-2-1 0 0,-68 9-78 0 0,0 2 0 0 0,0 3 0 0 0,-1 1 0 0 0,0 4 0 0 0,58 16 0 0 0,-91-20-214 0 0,0 1-1 0 0,0 1 1 0 0,-1 1 0 0 0,0 1 0 0 0,-1 0-1 0 0,1 1 1 0 0,18 15 0 0 0,-31-20-113 0 0,0 0 0 0 0,0 0 0 0 0,0 0 0 0 0,0 0 0 0 0,-1 1 0 0 0,0 0 0 0 0,0 0 0 0 0,0 0 0 0 0,5 13 0 0 0,-8-14-37 0 0,1 0 1 0 0,-1 1-1 0 0,0-1 1 0 0,0 1-1 0 0,-1-1 1 0 0,1 0-1 0 0,-1 1 0 0 0,0-1 1 0 0,-1 1-1 0 0,0-1 1 0 0,1 1-1 0 0,-2-1 1 0 0,1 0-1 0 0,-3 8 0 0 0,-1-2 12 0 0,0 0 0 0 0,-1 0-1 0 0,0 0 1 0 0,-1-1 0 0 0,0 0 0 0 0,-1 0-1 0 0,-14 15 1 0 0,-4-1 61 0 0,-39 30 0 0 0,35-33-35 0 0,-1-1-1 0 0,-1-1 0 0 0,0-2 1 0 0,-1-1-1 0 0,-1-2 0 0 0,0-1 0 0 0,-1-1 1 0 0,-1-3-1 0 0,0 0 0 0 0,0-2 1 0 0,-63 3-1 0 0,79-10-321 0 0,1 0-1 0 0,0-1 1 0 0,0-1 0 0 0,-35-9 0 0 0,47 10 9 0 0,0-1 0 0 0,0-1 0 0 0,0 1 0 0 0,1-1-1 0 0,-1 0 1 0 0,1-1 0 0 0,0 1 0 0 0,0-1 0 0 0,0-1 0 0 0,0 1 0 0 0,1-1 0 0 0,-1 0 0 0 0,1 0 0 0 0,0 0 0 0 0,-7-11 0 0 0,11 13-213 0 0,0 1 1 0 0,-1-1 0 0 0,1 0-1 0 0,0 0 1 0 0,0 0-1 0 0,0 0 1 0 0,1 0-1 0 0,-1 0 1 0 0,1 0 0 0 0,0 0-1 0 0,0 0 1 0 0,0 0-1 0 0,0 0 1 0 0,0 0 0 0 0,0 0-1 0 0,1 0 1 0 0,0 0-1 0 0,-1 0 1 0 0,1 0-1 0 0,0 0 1 0 0,1 0 0 0 0,1-3-1 0 0,13-20-2378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2.168"/>
    </inkml:context>
    <inkml:brush xml:id="br0">
      <inkml:brushProperty name="width" value="0.05" units="cm"/>
      <inkml:brushProperty name="height" value="0.05" units="cm"/>
      <inkml:brushProperty name="color" value="#66CC00"/>
    </inkml:brush>
  </inkml:definitions>
  <inkml:trace contextRef="#ctx0" brushRef="#br0">140 28 88 0 0,'0'0'166'0'0,"-5"-13"2240"0"0,5 12-1766 0 0,-1 0 0 0 0,1 0-1 0 0,-1-1 1 0 0,0 1 0 0 0,1 0-1 0 0,-1 0 1 0 0,0 0 0 0 0,0 0-1 0 0,0 0 1 0 0,0 0 0 0 0,0 0 0 0 0,-2-1 1443 0 0,-19 26 2981 0 0,0 16-2319 0 0,-27 76 0 0 0,42-97-2325 0 0,1 1 0 0 0,1 0 1 0 0,1 0-1 0 0,1 0 1 0 0,0 1-1 0 0,1 26 0 0 0,2-41-328 0 0,1 0-1 0 0,-1 1 1 0 0,1-1-1 0 0,1 0 0 0 0,-1 1 1 0 0,1-1-1 0 0,0 0 1 0 0,1 0-1 0 0,-1 0 1 0 0,1 0-1 0 0,0-1 0 0 0,0 1 1 0 0,1-1-1 0 0,0 0 1 0 0,0 0-1 0 0,0 0 0 0 0,1 0 1 0 0,-1-1-1 0 0,1 0 1 0 0,0 0-1 0 0,0 0 1 0 0,1 0-1 0 0,-1-1 0 0 0,1 0 1 0 0,0 0-1 0 0,7 2 1 0 0,2 0-294 0 0,0 0 1 0 0,0-2 0 0 0,0 0-1 0 0,0-1 1 0 0,1 0 0 0 0,-1-1 0 0 0,1-1-1 0 0,-1 0 1 0 0,27-5 0 0 0,-19 2-1060 0 0,32-10 0 0 0,-19-2-2101 0 0,-5-5-3631 0 0,-25 15 4679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2.573"/>
    </inkml:context>
    <inkml:brush xml:id="br0">
      <inkml:brushProperty name="width" value="0.05" units="cm"/>
      <inkml:brushProperty name="height" value="0.05" units="cm"/>
      <inkml:brushProperty name="color" value="#66CC00"/>
    </inkml:brush>
  </inkml:definitions>
  <inkml:trace contextRef="#ctx0" brushRef="#br0">59 41 8073 0 0,'-58'6'19253'0'0,"81"-9"-18135"0"0,167-16 2212 0 0,-88 11-3443 0 0,0-5-5942 0 0,-91 10-1369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2.927"/>
    </inkml:context>
    <inkml:brush xml:id="br0">
      <inkml:brushProperty name="width" value="0.05" units="cm"/>
      <inkml:brushProperty name="height" value="0.05" units="cm"/>
      <inkml:brushProperty name="color" value="#66CC00"/>
    </inkml:brush>
  </inkml:definitions>
  <inkml:trace contextRef="#ctx0" brushRef="#br0">77 189 404 0 0,'-9'-1'708'0'0,"3"0"294"0"0,0 1 0 0 0,-1-1 0 0 0,1-1 1 0 0,0 1-1 0 0,0-1 0 0 0,0 0 0 0 0,0 0 0 0 0,-9-5 1 0 0,14 6-856 0 0,1 1 1 0 0,0-1 0 0 0,-1 1 0 0 0,1 0 0 0 0,0-1 0 0 0,-1 1 0 0 0,1-1-1 0 0,0 1 1 0 0,0-1 0 0 0,0 1 0 0 0,-1-1 0 0 0,1 1 0 0 0,0-1 0 0 0,0 0-1 0 0,0 1 1 0 0,0-1 0 0 0,0 1 0 0 0,0-1 0 0 0,0 1 0 0 0,0-1 0 0 0,0 1-1 0 0,0-1 1 0 0,1 1 0 0 0,-1-1 0 0 0,0 1 0 0 0,0-1 0 0 0,0 1-1 0 0,1-1 1 0 0,-1 1 0 0 0,0-1 0 0 0,0 1 0 0 0,1-1 0 0 0,-1 1 0 0 0,0 0-1 0 0,1-1 1 0 0,-1 1 0 0 0,1-1 0 0 0,-1 1 0 0 0,1 0 0 0 0,-1-1 0 0 0,0 1-1 0 0,1 0 1 0 0,-1 0 0 0 0,1 0 0 0 0,-1-1 0 0 0,2 1 0 0 0,25-15 2178 0 0,-27 15-2309 0 0,56-24 2392 0 0,2 3 0 0 0,78-18 0 0 0,125-7-23 0 0,-254 45-3233 0 0,24-1 606 0 0,-17 4-2575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3.272"/>
    </inkml:context>
    <inkml:brush xml:id="br0">
      <inkml:brushProperty name="width" value="0.05" units="cm"/>
      <inkml:brushProperty name="height" value="0.05" units="cm"/>
      <inkml:brushProperty name="color" value="#66CC00"/>
    </inkml:brush>
  </inkml:definitions>
  <inkml:trace contextRef="#ctx0" brushRef="#br0">34 42 6045 0 0,'-34'-42'12592'0'0,"36"59"-11428"0"0,-2-13-955 0 0,29 167 3396 0 0,-8-62-1866 0 0,-3-20-3472 0 0,-10-30-6730 0 0,-8-51 5866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3.662"/>
    </inkml:context>
    <inkml:brush xml:id="br0">
      <inkml:brushProperty name="width" value="0.05" units="cm"/>
      <inkml:brushProperty name="height" value="0.05" units="cm"/>
      <inkml:brushProperty name="color" value="#66CC00"/>
    </inkml:brush>
  </inkml:definitions>
  <inkml:trace contextRef="#ctx0" brushRef="#br0">108 336 5749 0 0,'-10'-6'1388'0'0,"-6"-5"417"0"0,1 0 0 0 0,-18-16 0 0 0,30 25-1508 0 0,0-1 1 0 0,0 0 0 0 0,0 0-1 0 0,1 0 1 0 0,-1 0 0 0 0,1 0-1 0 0,0-1 1 0 0,0 1-1 0 0,0-1 1 0 0,1 1 0 0 0,-1-1-1 0 0,1 0 1 0 0,0 0 0 0 0,0 1-1 0 0,0-1 1 0 0,0 0-1 0 0,0-5 1 0 0,2 4-118 0 0,-1 1-1 0 0,1 0 1 0 0,0-1 0 0 0,1 1-1 0 0,-1 0 1 0 0,1 0 0 0 0,0 0-1 0 0,0 0 1 0 0,0 0 0 0 0,0 0-1 0 0,0 1 1 0 0,5-5 0 0 0,0-1 113 0 0,0 2 1 0 0,1-1-1 0 0,0 1 1 0 0,15-11 0 0 0,-2 4 56 0 0,0 1 0 0 0,1 0-1 0 0,1 2 1 0 0,0 0 0 0 0,0 2 0 0 0,1 0 0 0 0,0 2 0 0 0,1 0 0 0 0,-1 2 0 0 0,1 1 0 0 0,0 1 0 0 0,0 1 0 0 0,45 2 0 0 0,-41 2-65 0 0,0 2 1 0 0,0 2 0 0 0,-1 0-1 0 0,0 2 1 0 0,48 19-1 0 0,-66-22-183 0 0,-1-1-1 0 0,1 2 0 0 0,-1-1 0 0 0,0 1 0 0 0,0 0 0 0 0,-1 1 0 0 0,0 0 0 0 0,0 1 0 0 0,0-1 0 0 0,-1 2 0 0 0,0-1 0 0 0,-1 1 0 0 0,0 0 0 0 0,0 0 0 0 0,-1 0 1 0 0,0 1-1 0 0,-1 0 0 0 0,0 0 0 0 0,4 14 0 0 0,-6-11-22 0 0,0 0 1 0 0,-1 0 0 0 0,0-1 0 0 0,-1 1-1 0 0,0 0 1 0 0,-1 0 0 0 0,-1 0-1 0 0,0 0 1 0 0,-1-1 0 0 0,0 1-1 0 0,-1-1 1 0 0,-10 23 0 0 0,2-10 42 0 0,-1-1 0 0 0,-1-1 0 0 0,-2-1 0 0 0,-34 41 1 0 0,31-43-49 0 0,-1 0 0 0 0,-1-1-1 0 0,0-1 1 0 0,-2-2 0 0 0,-39 25 0 0 0,43-31-32 0 0,-1 0-1 0 0,0-2 0 0 0,0 0 0 0 0,-1-1 0 0 0,0-1 1 0 0,0-1-1 0 0,-35 4 0 0 0,51-8-48 0 0,0-1 0 0 0,1 0 0 0 0,-1 0 0 0 0,0 0 0 0 0,1-1-1 0 0,-1 1 1 0 0,0-1 0 0 0,1 0 0 0 0,-1-1 0 0 0,1 1 0 0 0,-1-1 0 0 0,1 0 0 0 0,0 0 0 0 0,0 0 0 0 0,0-1 0 0 0,0 1 0 0 0,-6-6-1 0 0,8 6 1 0 0,-1-2 0 0 0,1 1 0 0 0,-1 0 0 0 0,1 0-1 0 0,0-1 1 0 0,0 1 0 0 0,1-1 0 0 0,-1 0 0 0 0,1 1-1 0 0,-1-1 1 0 0,1 0 0 0 0,1 0 0 0 0,-1 0 0 0 0,0 0-1 0 0,1 0 1 0 0,0 0 0 0 0,0 0 0 0 0,0 0 0 0 0,0 0-1 0 0,1 0 1 0 0,0-5 0 0 0,3-3-13 0 0,-1-1 1 0 0,1 1-1 0 0,1-1 0 0 0,0 1 1 0 0,1 1-1 0 0,0-1 0 0 0,8-10 1 0 0,2-1 2 0 0,1 1 1 0 0,26-26-1 0 0,-25 30 40 0 0,0 2-1 0 0,2 0 1 0 0,-1 1-1 0 0,2 1 0 0 0,0 1 1 0 0,0 1-1 0 0,1 1 1 0 0,1 1-1 0 0,0 0 1 0 0,41-10-1 0 0,-43 15-3 0 0,0 1 0 0 0,1 1 0 0 0,0 1 0 0 0,0 1 0 0 0,0 1 0 0 0,-1 0 0 0 0,1 2-1 0 0,0 1 1 0 0,0 0 0 0 0,-1 2 0 0 0,0 0 0 0 0,26 11 0 0 0,-22-6-18 0 0,0 2-1 0 0,42 26 1 0 0,-55-30-2 0 0,-1 0 0 0 0,-1 0-1 0 0,0 1 1 0 0,0 0 0 0 0,0 1 0 0 0,-2 1-1 0 0,14 18 1 0 0,-12-6-1227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4.034"/>
    </inkml:context>
    <inkml:brush xml:id="br0">
      <inkml:brushProperty name="width" value="0.05" units="cm"/>
      <inkml:brushProperty name="height" value="0.05" units="cm"/>
      <inkml:brushProperty name="color" value="#66CC00"/>
    </inkml:brush>
  </inkml:definitions>
  <inkml:trace contextRef="#ctx0" brushRef="#br0">151 267 7241 0 0,'-98'-135'12609'0'0,"63"90"-9193"0"0,33 43-3200 0 0,1-1 0 0 0,-1 1 0 0 0,0 0 0 0 0,1 0 0 0 0,0-1 0 0 0,-1 1 0 0 0,1-1 0 0 0,0 1 0 0 0,0-1 0 0 0,0 0 0 0 0,1 1-1 0 0,-1-1 1 0 0,1 0 0 0 0,-1 1 0 0 0,1-1 0 0 0,0-5 0 0 0,1 7-143 0 0,-1-1 0 0 0,1 0 1 0 0,0 0-1 0 0,0 0 0 0 0,0 1 0 0 0,0-1 0 0 0,0 0 0 0 0,1 1 0 0 0,-1-1 0 0 0,0 1 0 0 0,1 0 1 0 0,-1-1-1 0 0,1 1 0 0 0,-1 0 0 0 0,1 0 0 0 0,0 0 0 0 0,0 0 0 0 0,-1 0 0 0 0,1 0 1 0 0,0 0-1 0 0,0 1 0 0 0,0-1 0 0 0,2 0 0 0 0,10-1-314 0 0,-1-1 0 0 0,1 2 0 0 0,0 0 0 0 0,-1 1 0 0 0,1 0 1 0 0,0 1-1 0 0,-1 0 0 0 0,17 5 0 0 0,41 8-3881 0 0,91 31 0 0 0,-135-37 2258 0 0,18 5-951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7:14.205"/>
    </inkml:context>
    <inkml:brush xml:id="br0">
      <inkml:brushProperty name="width" value="0.05" units="cm"/>
      <inkml:brushProperty name="height" value="0.05" units="cm"/>
      <inkml:brushProperty name="color" value="#008C3A"/>
    </inkml:brush>
  </inkml:definitions>
  <inkml:trace contextRef="#ctx0" brushRef="#br0">165 275 348 0 0,'-2'3'1200'0'0,"-60"81"8391"0"0,-22 31 1571 0 0,75-99-9518 0 0,2-3 7114 0 0,14-25-8742 0 0,0 0-1 0 0,-1 0 1 0 0,-1 0-1 0 0,8-23 1 0 0,13-62-24 0 0,-14 47 2 0 0,68-224 6 0 0,-76 273 0 0 0,-1 2 0 0 0,-1 1 0 0 0,1 0 0 0 0,0 0 0 0 0,-1 0 0 0 0,1 0 0 0 0,-1 0 0 0 0,0 0 0 0 0,0 1 0 0 0,0-1 0 0 0,0 1 0 0 0,0-1 0 0 0,1 5 0 0 0,22 41 0 0 0,-16-28 0 0 0,17 31 0 0 0,2-1 0 0 0,3 0 0 0 0,1-3 0 0 0,2-1 0 0 0,55 57 0 0 0,-78-92 1 0 0,1-1-1 0 0,0 0 1 0 0,18 10 0 0 0,-25-16-6 0 0,0-1 1 0 0,0-1 0 0 0,0 1 0 0 0,0-1 0 0 0,1 0 0 0 0,-1 0 0 0 0,1-1 0 0 0,-1 1 0 0 0,1-1 0 0 0,0 0 0 0 0,-1-1 0 0 0,8 0 0 0 0,-12 0-31 0 0,0 1 1 0 0,0-1-1 0 0,0 0 0 0 0,1-1 0 0 0,-1 1 1 0 0,0 0-1 0 0,0 0 0 0 0,0 0 1 0 0,0-1-1 0 0,0 1 0 0 0,0 0 0 0 0,0-1 1 0 0,0 1-1 0 0,0-1 0 0 0,-1 0 1 0 0,1 1-1 0 0,0-1 0 0 0,0 1 1 0 0,0-1-1 0 0,-1 0 0 0 0,2-1 0 0 0,-2 1 15 0 0,0 1-1 0 0,0-1 1 0 0,0 0-1 0 0,0 0 1 0 0,0 1-1 0 0,0-1 1 0 0,0 0-1 0 0,0 0 0 0 0,0 1 1 0 0,-1-1-1 0 0,1 0 1 0 0,0 1-1 0 0,-1-1 1 0 0,1 0-1 0 0,0 1 1 0 0,-1-1-1 0 0,1 1 1 0 0,-1-1-1 0 0,1 0 0 0 0,-1 1 1 0 0,1-1-1 0 0,-2 0 1 0 0,-3-3-27 0 0,0-1 0 0 0,-1 1 0 0 0,1 0 0 0 0,-1 1 0 0 0,-8-4 1 0 0,-32-12 159 0 0,-1 2 1 0 0,-94-20 0 0 0,66 24 393 0 0,-95-5 0 0 0,141 18-1122 0 0,12 6-4044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4.376"/>
    </inkml:context>
    <inkml:brush xml:id="br0">
      <inkml:brushProperty name="width" value="0.05" units="cm"/>
      <inkml:brushProperty name="height" value="0.05" units="cm"/>
      <inkml:brushProperty name="color" value="#66CC00"/>
    </inkml:brush>
  </inkml:definitions>
  <inkml:trace contextRef="#ctx0" brushRef="#br0">364 1 9673 0 0,'-19'1'10457'0'0,"-10"1"-5885"0"0,28-2-4496 0 0,1 0 0 0 0,-1 0 0 0 0,1 0 0 0 0,-1 0 0 0 0,0 0 1 0 0,1 0-1 0 0,-1 1 0 0 0,0-1 0 0 0,1 0 0 0 0,-1 0 0 0 0,1 1 0 0 0,-1-1 0 0 0,1 0 1 0 0,-1 1-1 0 0,1-1 0 0 0,-1 0 0 0 0,1 1 0 0 0,-1-1 0 0 0,1 1 0 0 0,-1-1 1 0 0,1 1-1 0 0,-1-1 0 0 0,1 1 0 0 0,0-1 0 0 0,0 1 0 0 0,-1 0 0 0 0,1-1 0 0 0,0 1 1 0 0,0-1-1 0 0,-1 2 0 0 0,2 4 58 0 0,1 0 0 0 0,-1 0 0 0 0,1 0 0 0 0,0-1 0 0 0,1 1 0 0 0,-1-1 1 0 0,1 1-1 0 0,0-1 0 0 0,1 0 0 0 0,-1 0 0 0 0,1 0 0 0 0,5 4 0 0 0,0 3 12 0 0,35 46 317 0 0,-5-9-80 0 0,-2 3 0 0 0,47 87 0 0 0,-82-136-374 0 0,-1 0-1 0 0,1 0 1 0 0,-1 0-1 0 0,0 0 0 0 0,0 1 1 0 0,0-1-1 0 0,0 0 0 0 0,-1 0 1 0 0,1 1-1 0 0,-1-1 0 0 0,0 0 1 0 0,0 0-1 0 0,0 1 0 0 0,0-1 1 0 0,-1 0-1 0 0,1 1 0 0 0,-1-1 1 0 0,0 0-1 0 0,0 0 0 0 0,0 0 1 0 0,0 0-1 0 0,-1 0 0 0 0,1 0 1 0 0,-1 0-1 0 0,0 0 1 0 0,0 0-1 0 0,0-1 0 0 0,0 1 1 0 0,0-1-1 0 0,0 1 0 0 0,-1-1 1 0 0,1 0-1 0 0,-1 0 0 0 0,-5 3 1 0 0,-3 1 4 0 0,0 0 1 0 0,0 0 0 0 0,-1-2 0 0 0,0 1-1 0 0,0-1 1 0 0,-1-1 0 0 0,-21 3-1 0 0,8-2-346 0 0,0-2-1 0 0,-1-1 0 0 0,1-1 0 0 0,-1-1 0 0 0,1-2 0 0 0,0 0 0 0 0,0-2 1 0 0,0-1-1 0 0,0-1 0 0 0,1-1 0 0 0,-48-22 0 0 0,68 27 83 0 0,1 1 0 0 0,-1-1 1 0 0,1 0-1 0 0,-1 0 0 0 0,1-1 0 0 0,0 1 0 0 0,-5-7 0 0 0,8 9 27 0 0,0-1 0 0 0,0 1-1 0 0,0 0 1 0 0,1 0-1 0 0,-1-1 1 0 0,0 1 0 0 0,1 0-1 0 0,-1-1 1 0 0,1 1-1 0 0,0 0 1 0 0,-1-1-1 0 0,1 1 1 0 0,0-1 0 0 0,0 1-1 0 0,0-1 1 0 0,0 1-1 0 0,0-1 1 0 0,0 1 0 0 0,0-1-1 0 0,1 1 1 0 0,-1 0-1 0 0,0-1 1 0 0,1 1 0 0 0,-1-1-1 0 0,1 1 1 0 0,-1 0-1 0 0,1 0 1 0 0,0-1 0 0 0,0 1-1 0 0,0 0 1 0 0,-1 0-1 0 0,3-2 1 0 0,12-12-2702 0 0,9-5 418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4.794"/>
    </inkml:context>
    <inkml:brush xml:id="br0">
      <inkml:brushProperty name="width" value="0.05" units="cm"/>
      <inkml:brushProperty name="height" value="0.05" units="cm"/>
      <inkml:brushProperty name="color" value="#66CC00"/>
    </inkml:brush>
  </inkml:definitions>
  <inkml:trace contextRef="#ctx0" brushRef="#br0">350 72 5881 0 0,'9'-11'7557'0'0,"-2"11"-3722"0"0,-5 2-3555 0 0,-1-1 1 0 0,1 1-1 0 0,-1 0 0 0 0,1 0 1 0 0,-1 1-1 0 0,0-1 0 0 0,0 0 0 0 0,1 3 1 0 0,10 22 1178 0 0,-2 0 0 0 0,13 53 0 0 0,4 64 859 0 0,-8-38-1049 0 0,-12-88-3057 0 0</inkml:trace>
  <inkml:trace contextRef="#ctx0" brushRef="#br0" timeOffset="1">71 218 7817 0 0,'-21'-6'4205'0'0,"15"4"-2730"0"0,0 0-1 0 0,0 0 0 0 0,0 0 0 0 0,0-1 1 0 0,-9-5-1 0 0,14 7-1393 0 0,1 1 0 0 0,0 0 0 0 0,-1 0 0 0 0,1-1 1 0 0,0 1-1 0 0,0 0 0 0 0,-1-1 0 0 0,1 1 0 0 0,0 0 0 0 0,0-1 0 0 0,-1 1 1 0 0,1 0-1 0 0,0-1 0 0 0,0 1 0 0 0,0-1 0 0 0,0 1 0 0 0,0 0 0 0 0,0-1 0 0 0,0 1 1 0 0,0-1-1 0 0,0 1 0 0 0,0 0 0 0 0,0-1 0 0 0,0 1 0 0 0,0-1 0 0 0,0 1 0 0 0,0-1 1 0 0,0 1-1 0 0,0 0 0 0 0,0-1 0 0 0,0 1 0 0 0,1 0 0 0 0,-1-1 0 0 0,0 1 1 0 0,0-1-1 0 0,0 1 0 0 0,1 0 0 0 0,-1 0 0 0 0,0-1 0 0 0,0 1 0 0 0,1 0 0 0 0,-1-1 1 0 0,0 1-1 0 0,1 0 0 0 0,17-12 1031 0 0,19-4-77 0 0,2 2 0 0 0,0 2 0 0 0,58-11 0 0 0,-50 13-399 0 0,49-14-157 0 0,227-41 1402 0 0,-296 64-4420 0 0,14 8-5780 0 0,-13-2 4452 0 0,-7-2 774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5.214"/>
    </inkml:context>
    <inkml:brush xml:id="br0">
      <inkml:brushProperty name="width" value="0.05" units="cm"/>
      <inkml:brushProperty name="height" value="0.05" units="cm"/>
      <inkml:brushProperty name="color" value="#66CC00"/>
    </inkml:brush>
  </inkml:definitions>
  <inkml:trace contextRef="#ctx0" brushRef="#br0">547 18 232 0 0,'0'0'151'0'0,"0"0"0"0"0,0-1-1 0 0,0 1 1 0 0,1 0 0 0 0,-1 0 0 0 0,0 0 0 0 0,0 0-1 0 0,0-1 1 0 0,0 1 0 0 0,0 0 0 0 0,0 0 0 0 0,0-1-1 0 0,1 1 1 0 0,-1 0 0 0 0,0 0 0 0 0,0-1 0 0 0,0 1-1 0 0,0 0 1 0 0,0 0 0 0 0,0-1 0 0 0,0 1-1 0 0,0 0 1 0 0,0 0 0 0 0,0 0 0 0 0,0-1 0 0 0,-1 1-1 0 0,1 0 1 0 0,0 0 0 0 0,0-1 0 0 0,0 1 0 0 0,0 0-1 0 0,0 0 1 0 0,0 0 0 0 0,0-1 0 0 0,-1 1 0 0 0,1 0-1 0 0,0 0 1 0 0,0 0 0 0 0,0-1 0 0 0,0 1 0 0 0,-1 0-1 0 0,1 0 1 0 0,0 0 0 0 0,-1 0 0 0 0,-15-6 3577 0 0,-19 4-439 0 0,9 2-2166 0 0,0 2 0 0 0,0 1 0 0 0,1 1-1 0 0,-1 1 1 0 0,1 2 0 0 0,0 0 0 0 0,0 1 0 0 0,1 2-1 0 0,-41 22 1 0 0,49-23-763 0 0,1 1-1 0 0,0 0 0 0 0,1 1 0 0 0,0 0 1 0 0,1 1-1 0 0,0 1 0 0 0,1 0 0 0 0,0 1 1 0 0,1 0-1 0 0,1 1 0 0 0,0 0 0 0 0,1 1 1 0 0,0 0-1 0 0,-11 31 0 0 0,19-41-305 0 0,-1 0 0 0 0,1 0 0 0 0,0 0-1 0 0,0 1 1 0 0,0-1 0 0 0,1 0 0 0 0,0 1 0 0 0,0-1 0 0 0,1 0 0 0 0,0 1-1 0 0,0-1 1 0 0,0 0 0 0 0,1 0 0 0 0,0 0 0 0 0,0 0 0 0 0,0 0-1 0 0,1 0 1 0 0,0-1 0 0 0,0 1 0 0 0,1-1 0 0 0,7 10 0 0 0,-5-9 8 0 0,0 1 0 0 0,1-1 0 0 0,-1 0 0 0 0,2-1 0 0 0,-1 0 0 0 0,0 0 0 0 0,1 0 0 0 0,0-1 0 0 0,0 0 0 0 0,0-1 0 0 0,1 0 0 0 0,-1 0 0 0 0,1 0 0 0 0,17 1 0 0 0,-23-3-62 0 0,1-1 0 0 0,-1 1 0 0 0,1-1 0 0 0,0 0 0 0 0,-1 0 0 0 0,1-1 0 0 0,0 1 0 0 0,-1-1 0 0 0,1 0 0 0 0,-1 0 0 0 0,1 0 0 0 0,-1 0 0 0 0,0-1 0 0 0,1 1 0 0 0,-1-1 0 0 0,0 0 0 0 0,0 0 0 0 0,0 0 0 0 0,4-4 0 0 0,-3 2 0 0 0,-1 0 0 0 0,0 0 0 0 0,-1 0 0 0 0,1 0 0 0 0,-1-1 0 0 0,0 1 0 0 0,0-1 0 0 0,0 1 0 0 0,0-1 0 0 0,-1 0 0 0 0,0 0 0 0 0,0 0 0 0 0,0-9 0 0 0,-1-11 0 0 0,0 0 0 0 0,-2-1 0 0 0,-1 1 0 0 0,-2 0 0 0 0,-7-27 0 0 0,1 14-529 0 0,-16-39 0 0 0,-2-8-806 0 0,28 84 1287 0 0,-2-16-3176 0 0,3 17 2854 0 0,0-1 1 0 0,0 0 0 0 0,0 1-1 0 0,0-1 1 0 0,0 1-1 0 0,0-1 1 0 0,0 0-1 0 0,1 1 1 0 0,-1-1-1 0 0,0 1 1 0 0,0-1-1 0 0,0 0 1 0 0,1 1-1 0 0,-1-1 1 0 0,0 1 0 0 0,1-1-1 0 0,-1 1 1 0 0,1-1-1 0 0,-1 1 1 0 0,0-1-1 0 0,1 1 1 0 0,0-1-1 0 0,5-2-2821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5.646"/>
    </inkml:context>
    <inkml:brush xml:id="br0">
      <inkml:brushProperty name="width" value="0.05" units="cm"/>
      <inkml:brushProperty name="height" value="0.05" units="cm"/>
      <inkml:brushProperty name="color" value="#66CC00"/>
    </inkml:brush>
  </inkml:definitions>
  <inkml:trace contextRef="#ctx0" brushRef="#br0">26 480 636 0 0,'0'2'562'0'0,"0"0"0"0"0,-1 0 0 0 0,1-1 0 0 0,-1 1 0 0 0,-9 15 13769 0 0,8-23-13689 0 0,-1 0 0 0 0,1 0 1 0 0,0-1-1 0 0,1 1 0 0 0,0 0 0 0 0,0-1 1 0 0,0-11-1 0 0,4-48 1142 0 0,-1 42-1265 0 0,0-8 32 0 0,2 1-1 0 0,1 0 0 0 0,13-41 1 0 0,-12 51-253 0 0,2 1 1 0 0,0 0 0 0 0,1 1 0 0 0,1 0 0 0 0,23-32 0 0 0,-31 47-237 0 0,0 1 1 0 0,1 0 0 0 0,0 0 0 0 0,0 0 0 0 0,0 1-1 0 0,0-1 1 0 0,0 0 0 0 0,0 1 0 0 0,1 0 0 0 0,-1 0-1 0 0,1 0 1 0 0,-1 0 0 0 0,5-1 0 0 0,-6 3-32 0 0,0 0 0 0 0,0-1 1 0 0,0 1-1 0 0,0 0 1 0 0,0 0-1 0 0,0 0 0 0 0,-1 1 1 0 0,1-1-1 0 0,0 0 0 0 0,0 1 1 0 0,0-1-1 0 0,0 1 1 0 0,-1 0-1 0 0,1-1 0 0 0,0 1 1 0 0,-1 0-1 0 0,1 0 0 0 0,0 0 1 0 0,-1 0-1 0 0,1 1 0 0 0,-1-1 1 0 0,0 0-1 0 0,1 1 1 0 0,-1-1-1 0 0,0 0 0 0 0,0 1 1 0 0,0 0-1 0 0,0-1 0 0 0,1 3 1 0 0,2 3 49 0 0,0 1-1 0 0,-1 0 1 0 0,0 1 0 0 0,0-1 0 0 0,-1 0-1 0 0,0 1 1 0 0,0-1 0 0 0,-1 1 0 0 0,0 10-1 0 0,0 1 75 0 0,-1-1 1 0 0,-6 39-1 0 0,3-42-153 0 0,0-1 0 0 0,-1 0 0 0 0,-1 0 0 0 0,0 0 0 0 0,-14 26 0 0 0,15-35-43 0 0,1 0 0 0 0,-1 0 0 0 0,0 0 0 0 0,0-1 0 0 0,-1 0 0 0 0,1 1 0 0 0,-1-2 0 0 0,-1 1 0 0 0,1-1 0 0 0,0 1 0 0 0,-1-1 0 0 0,0-1 0 0 0,0 1 0 0 0,0-1 0 0 0,-9 3 0 0 0,21-4-412 0 0,6 2 553 0 0,-1-1 1 0 0,1 1-1 0 0,-1 1 1 0 0,19 11 0 0 0,-2 4 162 0 0,-1 2 1 0 0,-1 0 0 0 0,39 44 0 0 0,-28-32-264 0 0,-34-32-173 0 0,0-1 0 0 0,0 0 0 0 0,0 0 0 0 0,0 0 0 0 0,0 0 0 0 0,1 0 0 0 0,-1-1 0 0 0,0 1 0 0 0,1-1 0 0 0,-1 0 0 0 0,0 0 0 0 0,1 0 0 0 0,-1-1 0 0 0,0 1 0 0 0,6-2 0 0 0,6-1-675 0 0,73-6-9075 0 0,-49 3 6628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6.170"/>
    </inkml:context>
    <inkml:brush xml:id="br0">
      <inkml:brushProperty name="width" value="0.05" units="cm"/>
      <inkml:brushProperty name="height" value="0.05" units="cm"/>
      <inkml:brushProperty name="color" value="#66CC00"/>
    </inkml:brush>
  </inkml:definitions>
  <inkml:trace contextRef="#ctx0" brushRef="#br0">514 187 416 0 0,'-1'-10'729'0'0,"0"0"-1"0"0,0 0 1 0 0,-1 0 0 0 0,0 0-1 0 0,-1 0 1 0 0,0 1-1 0 0,0-1 1 0 0,-1 1 0 0 0,-10-18-1 0 0,10 22-291 0 0,-1-1 1 0 0,1 1-1 0 0,0 0 0 0 0,-1 0 0 0 0,0 1 0 0 0,0-1 0 0 0,-1 1 0 0 0,1 0 0 0 0,-1 1 0 0 0,0-1 0 0 0,0 1 1 0 0,0 0-1 0 0,0 1 0 0 0,-1-1 0 0 0,-10-1 0 0 0,8 2 49 0 0,0 0 0 0 0,-1 1 0 0 0,1 0-1 0 0,-1 1 1 0 0,1 0 0 0 0,-1 0 0 0 0,1 1 0 0 0,-1 0 0 0 0,1 1 0 0 0,0 0 0 0 0,-1 1-1 0 0,1 0 1 0 0,0 0 0 0 0,-10 5 0 0 0,15-5-324 0 0,1-1-1 0 0,-1 0 1 0 0,0 1-1 0 0,1-1 1 0 0,-1 1 0 0 0,1 0-1 0 0,0 0 1 0 0,0 1 0 0 0,0-1-1 0 0,1 1 1 0 0,-1-1-1 0 0,1 1 1 0 0,0 0 0 0 0,-1 0-1 0 0,2 0 1 0 0,-1 0-1 0 0,0 0 1 0 0,1 0 0 0 0,0 1-1 0 0,0-1 1 0 0,0 0-1 0 0,1 1 1 0 0,-1-1 0 0 0,1 0-1 0 0,0 1 1 0 0,1-1 0 0 0,-1 1-1 0 0,1-1 1 0 0,-1 0-1 0 0,1 1 1 0 0,0-1 0 0 0,4 8-1 0 0,0-1 52 0 0,0 1 0 0 0,1-1 0 0 0,0 0 0 0 0,1 0-1 0 0,0-1 1 0 0,13 15 0 0 0,56 53 655 0 0,-67-69-807 0 0,58 53 578 0 0,-38-37-159 0 0,-1 1-1 0 0,38 46 0 0 0,-65-70-441 0 0,1 0 0 0 0,0 1-1 0 0,-1-1 1 0 0,1 0 0 0 0,-1 1 0 0 0,1 0 0 0 0,-1-1-1 0 0,0 1 1 0 0,0 0 0 0 0,-1-1 0 0 0,1 1 0 0 0,0 0 0 0 0,-1 0-1 0 0,0 0 1 0 0,0-1 0 0 0,0 5 0 0 0,0-5-24 0 0,-1 1 1 0 0,0-1-1 0 0,0 0 1 0 0,0 0-1 0 0,0 1 1 0 0,0-1-1 0 0,0 0 1 0 0,-1 0 0 0 0,1 0-1 0 0,-1 0 1 0 0,0 0-1 0 0,1-1 1 0 0,-1 1-1 0 0,0 0 1 0 0,0-1-1 0 0,0 0 1 0 0,0 1-1 0 0,0-1 1 0 0,-4 2-1 0 0,-13 6-11 0 0,0-2-1 0 0,0 0 1 0 0,0 0-1 0 0,-1-2 0 0 0,0-1 1 0 0,0 0-1 0 0,-1-2 1 0 0,-36 1-1 0 0,26-3-2 0 0,-1-2 0 0 0,1 0 0 0 0,0-3-1 0 0,0 0 1 0 0,-33-12 0 0 0,59 16 0 0 0,1-1 0 0 0,-1 1 0 0 0,1-1 0 0 0,-1 0 0 0 0,1-1 0 0 0,0 1 0 0 0,0-1 0 0 0,0 0 0 0 0,0 0 0 0 0,0 0 0 0 0,-4-5 0 0 0,6 6 0 0 0,1 0 0 0 0,0 0 0 0 0,0 0 0 0 0,0 0 0 0 0,0 0 0 0 0,0 0 0 0 0,1 0 0 0 0,-1 0 0 0 0,1 0 0 0 0,-1 0 0 0 0,1-1 0 0 0,0 1 0 0 0,0 0 0 0 0,0 0 0 0 0,0 0 0 0 0,0-1 0 0 0,0 1 0 0 0,1 0 0 0 0,-1 0 0 0 0,1 0 0 0 0,-1 0 0 0 0,1-1 0 0 0,0 1 0 0 0,0 0 0 0 0,0 0 0 0 0,0 1 0 0 0,2-4 0 0 0,2-4 0 0 0,2 1 0 0 0,-1 0 0 0 0,1 1 0 0 0,0 0 0 0 0,0 0 0 0 0,1 0 0 0 0,13-9 0 0 0,3 1 0 0 0,34-17 0 0 0,-27 18-2 0 0,0 1 1 0 0,2 1-1 0 0,-1 2 0 0 0,1 1 1 0 0,1 2-1 0 0,-1 1 1 0 0,1 2-1 0 0,1 1 0 0 0,64 3 1 0 0,-69 2-21 0 0,1 1 0 0 0,-1 2 0 0 0,0 1 0 0 0,-1 2 0 0 0,1 1 0 0 0,-1 1 1 0 0,-1 1-1 0 0,0 1 0 0 0,-1 2 0 0 0,0 1 0 0 0,30 22 0 0 0,-45-25-395 0 0,-2-2-2722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6.557"/>
    </inkml:context>
    <inkml:brush xml:id="br0">
      <inkml:brushProperty name="width" value="0.05" units="cm"/>
      <inkml:brushProperty name="height" value="0.05" units="cm"/>
      <inkml:brushProperty name="color" value="#66CC00"/>
    </inkml:brush>
  </inkml:definitions>
  <inkml:trace contextRef="#ctx0" brushRef="#br0">70 273 340 0 0,'-21'-68'1864'0'0,"-10"-37"3353"0"0,15 33 2752 0 0,15 71-7694 0 0,1-1 0 0 0,0 1-1 0 0,0 0 1 0 0,-1 0 0 0 0,1 0 0 0 0,0 0 0 0 0,0-1-1 0 0,0 1 1 0 0,0 0 0 0 0,1 0 0 0 0,-1 0 0 0 0,0 0-1 0 0,0-1 1 0 0,1 1 0 0 0,-1 0 0 0 0,1 0 0 0 0,0-2-1 0 0,0 3-227 0 0,-1-1 0 0 0,1 1 0 0 0,0-1 0 0 0,-1 1 0 0 0,1-1 0 0 0,0 1 0 0 0,-1 0 0 0 0,1 0 0 0 0,0-1 0 0 0,-1 1 0 0 0,1 0-1 0 0,0 0 1 0 0,0 0 0 0 0,-1 0 0 0 0,1-1 0 0 0,0 1 0 0 0,0 0 0 0 0,-1 0 0 0 0,1 1 0 0 0,1-1 0 0 0,5 2-762 0 0,0 0 0 0 0,0 0 0 0 0,0 1 0 0 0,11 6 0 0 0,-5-3-434 0 0,17 8-1619 0 0,1 2 399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6.895"/>
    </inkml:context>
    <inkml:brush xml:id="br0">
      <inkml:brushProperty name="width" value="0.05" units="cm"/>
      <inkml:brushProperty name="height" value="0.05" units="cm"/>
      <inkml:brushProperty name="color" value="#66CC00"/>
    </inkml:brush>
  </inkml:definitions>
  <inkml:trace contextRef="#ctx0" brushRef="#br0">528 45 1012 0 0,'-10'-4'1465'0'0,"-1"-1"0"0"0,1 1 0 0 0,-1 1 1 0 0,0 0-1 0 0,0 1 0 0 0,-14-2 0 0 0,8 2 58 0 0,-1 2 0 0 0,1 0 0 0 0,-27 3 0 0 0,15 2-268 0 0,0 1 0 0 0,0 2-1 0 0,1 0 1 0 0,-37 17 0 0 0,50-18-751 0 0,1 0 0 0 0,1 1 0 0 0,0 1 0 0 0,0 0 0 0 0,0 0 0 0 0,-20 21 0 0 0,28-25-315 0 0,1 0 0 0 0,-1 0 1 0 0,1 0-1 0 0,0 0 0 0 0,1 1 0 0 0,-1 0 1 0 0,1-1-1 0 0,0 1 0 0 0,1 1 0 0 0,-1-1 1 0 0,1 0-1 0 0,0 1 0 0 0,1-1 0 0 0,0 1 1 0 0,0-1-1 0 0,0 1 0 0 0,1-1 0 0 0,0 12 0 0 0,1-14-134 0 0,0 0-1 0 0,0 0 1 0 0,1 1-1 0 0,-1-1 1 0 0,1 0-1 0 0,0 0 0 0 0,1 0 1 0 0,-1-1-1 0 0,1 1 1 0 0,-1-1-1 0 0,1 1 1 0 0,0-1-1 0 0,0 0 0 0 0,0 0 1 0 0,1 0-1 0 0,-1 0 1 0 0,1-1-1 0 0,0 1 0 0 0,0-1 1 0 0,4 2-1 0 0,3 2 91 0 0,1-1-1 0 0,0-1 1 0 0,0 0-1 0 0,0-1 1 0 0,24 4-1 0 0,-16-5-144 0 0,1 0 0 0 0,-1-2 0 0 0,0 0 0 0 0,29-5 0 0 0,-37 3 0 0 0,1 0 0 0 0,-1-1 0 0 0,0-1 0 0 0,0 0 0 0 0,0 0 0 0 0,0-1 0 0 0,-1-1 0 0 0,14-8 0 0 0,-22 12 0 0 0,0 0 0 0 0,0-1 0 0 0,0 0 0 0 0,-1 1 0 0 0,1-1 0 0 0,-1 0 0 0 0,1 0 0 0 0,-1-1 0 0 0,0 1 0 0 0,0 0 0 0 0,-1-1 0 0 0,1 1 0 0 0,-1-1 0 0 0,1 0 0 0 0,-1 1 0 0 0,0-1 0 0 0,-1 0 0 0 0,1 0 0 0 0,-1 0 0 0 0,1 1 0 0 0,-1-1 0 0 0,0 0 0 0 0,-1 0 0 0 0,1 0 0 0 0,0 0 0 0 0,-1 1 0 0 0,0-1 0 0 0,0 0 0 0 0,-2-4 0 0 0,-1-2 0 0 0,0 0 0 0 0,0 1 0 0 0,-1-1 0 0 0,-1 1 0 0 0,0 0 0 0 0,0 0 0 0 0,0 0 0 0 0,-1 1 0 0 0,-12-11 0 0 0,3 5-78 0 0,-1 1-1 0 0,0 0 1 0 0,-1 1 0 0 0,0 1-1 0 0,-1 0 1 0 0,0 2 0 0 0,-1 0-1 0 0,0 2 1 0 0,0 0 0 0 0,-1 1-1 0 0,-28-5 1 0 0,32 10-2902 0 0,2 3-4728 0 0,10-2 4083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7.240"/>
    </inkml:context>
    <inkml:brush xml:id="br0">
      <inkml:brushProperty name="width" value="0.05" units="cm"/>
      <inkml:brushProperty name="height" value="0.05" units="cm"/>
      <inkml:brushProperty name="color" value="#66CC00"/>
    </inkml:brush>
  </inkml:definitions>
  <inkml:trace contextRef="#ctx0" brushRef="#br0">8 304 10493 0 0,'1'-119'11966'0'0,"-8"-60"-4908"0"0,6 174-6333 0 0,1 17-1020 0 0,2 24-992 0 0,7-2-576 0 0,13 35 1 0 0,-13-46-942 0 0,1-1 1 0 0,18 29 0 0 0,-8-22-29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17.614"/>
    </inkml:context>
    <inkml:brush xml:id="br0">
      <inkml:brushProperty name="width" value="0.05" units="cm"/>
      <inkml:brushProperty name="height" value="0.05" units="cm"/>
      <inkml:brushProperty name="color" value="#66CC00"/>
    </inkml:brush>
  </inkml:definitions>
  <inkml:trace contextRef="#ctx0" brushRef="#br0">129 324 208 0 0,'2'6'994'0'0,"-1"0"1"0"0,0 0-1 0 0,-1 0 0 0 0,0 0 1 0 0,0 0-1 0 0,0 0 0 0 0,0 0 0 0 0,-1 0 1 0 0,-2 9-1 0 0,-19 54 4247 0 0,20-64-4844 0 0,-49 109 6308 0 0,16-36-1086 0 0,35-76-5364 0 0,-1-1-1 0 0,0 1 0 0 0,1-1 0 0 0,-1 1 1 0 0,0-1-1 0 0,0 0 0 0 0,1 1 0 0 0,-1-1 1 0 0,0 0-1 0 0,-1 1 0 0 0,1-1 1 0 0,0 0-1 0 0,0 0 0 0 0,0 0 0 0 0,-3 1 1 0 0,3-6 252 0 0,1-1-505 0 0,0-1 0 0 0,1 1 0 0 0,0 0 0 0 0,0-1 0 0 0,0 1-1 0 0,0 0 1 0 0,1 0 0 0 0,0 0 0 0 0,0 0 0 0 0,1 0 0 0 0,-1 0 0 0 0,1 1 0 0 0,0-1 0 0 0,0 1 0 0 0,1 0-1 0 0,-1 0 1 0 0,1 0 0 0 0,0 0 0 0 0,0 0 0 0 0,0 1 0 0 0,0 0 0 0 0,1 0 0 0 0,-1 0 0 0 0,1 0 0 0 0,0 1-1 0 0,0 0 1 0 0,0 0 0 0 0,0 0 0 0 0,0 1 0 0 0,0-1 0 0 0,1 1 0 0 0,-1 0 0 0 0,0 1 0 0 0,1-1 0 0 0,-1 1-1 0 0,0 0 1 0 0,1 1 0 0 0,-1-1 0 0 0,0 1 0 0 0,7 1 0 0 0,14 10-2 0 0,1 0 0 0 0,-1 1 0 0 0,-1 2 0 0 0,26 20 0 0 0,-14-11 0 0 0,-4-2 0 0 0,0-2 0 0 0,1-2 0 0 0,1-1 0 0 0,49 17 0 0 0,-76-32 0 0 0,42 15 0 0 0,59 10 0 0 0,-95-24 0 0 0,1 0 0 0 0,-1-1 0 0 0,1-1 0 0 0,-1-1 0 0 0,1 0 0 0 0,-1-1 0 0 0,1 0 0 0 0,-1-1 0 0 0,27-7 0 0 0,-36 7 0 0 0,0-1 0 0 0,0 0 0 0 0,0 0 0 0 0,0 0 0 0 0,0 0 0 0 0,-1-1 0 0 0,1 1 0 0 0,-1-1 0 0 0,0-1 0 0 0,0 1 0 0 0,-1 0 0 0 0,1-1 0 0 0,-1 0 0 0 0,0 0 0 0 0,0 0 0 0 0,-1 0 0 0 0,1 0 0 0 0,-1 0 0 0 0,0-1 0 0 0,-1 1 0 0 0,1-1 0 0 0,1-11 0 0 0,-1-6 0 0 0,0 0 0 0 0,-1 0 0 0 0,-2 0 0 0 0,-3-31 0 0 0,-7-39 0 0 0,-4 0 0 0 0,-4 0 0 0 0,-40-117 0 0 0,58 209 0 0 0,-2-9-18 0 0,-1-1 0 0 0,0 1 0 0 0,-1 0 0 0 0,-1 0 0 0 0,-8-12 0 0 0,14 21-647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27.963"/>
    </inkml:context>
    <inkml:brush xml:id="br0">
      <inkml:brushProperty name="width" value="0.05" units="cm"/>
      <inkml:brushProperty name="height" value="0.05" units="cm"/>
      <inkml:brushProperty name="color" value="#66CC00"/>
    </inkml:brush>
  </inkml:definitions>
  <inkml:trace contextRef="#ctx0" brushRef="#br0">11 23 164 0 0,'-11'-23'19550'0'0,"24"59"-17956"0"0,0 0-1 0 0,3-2 0 0 0,24 42 0 0 0,-27-57-1176 0 0,7 13-2005 0 0,-9-11-6843 0 0,-8-16 5607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8:08.696"/>
    </inkml:context>
    <inkml:brush xml:id="br0">
      <inkml:brushProperty name="width" value="0.05" units="cm"/>
      <inkml:brushProperty name="height" value="0.05" units="cm"/>
      <inkml:brushProperty name="color" value="#008C3A"/>
    </inkml:brush>
  </inkml:definitions>
  <inkml:trace contextRef="#ctx0" brushRef="#br0">2230 87 676 0 0,'7'-8'563'0'0,"1"0"0"0"0,0 0 0 0 0,0 1 0 0 0,1 1 0 0 0,0-1 0 0 0,0 2 0 0 0,0-1 0 0 0,1 1 0 0 0,0 0 0 0 0,0 1 0 0 0,0 0 0 0 0,0 1 0 0 0,1 0 0 0 0,-1 1 0 0 0,1 0 0 0 0,0 0 0 0 0,-1 1 0 0 0,1 1 0 0 0,0 0 0 0 0,20 2 0 0 0,-20-1-262 0 0,-1 1-1 0 0,1 0 1 0 0,-1 0-1 0 0,0 1 1 0 0,0 0-1 0 0,0 1 1 0 0,0 0-1 0 0,0 1 1 0 0,-1 0-1 0 0,0 0 0 0 0,0 1 1 0 0,0 0-1 0 0,-1 1 1 0 0,0 0-1 0 0,0 0 1 0 0,-1 0-1 0 0,0 1 1 0 0,0 0-1 0 0,-1 1 1 0 0,0 0-1 0 0,7 13 1 0 0,-7-8-99 0 0,-2 0 0 0 0,1 0-1 0 0,-2 0 1 0 0,0 1 0 0 0,0-1 0 0 0,-2 1 0 0 0,0-1 0 0 0,0 1 0 0 0,-2 0 0 0 0,1-1-1 0 0,-2 1 1 0 0,0-1 0 0 0,-1 1 0 0 0,-8 24 0 0 0,0-7-25 0 0,-1-1 0 0 0,-2 0 0 0 0,-1-1 0 0 0,-1-1 0 0 0,-27 37 0 0 0,16-31-26 0 0,-2 0 0 0 0,0-2 1 0 0,-3-1-1 0 0,0-2 0 0 0,-50 36 0 0 0,23-26 51 0 0,-2-1 0 0 0,-101 46 0 0 0,-333 107 483 0 0,-16-51-220 0 0,-300 3 1077 0 0,810-144-1542 0 0,-202 16 819 0 0,202-16-1142 0 0,-12 0-1408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28.488"/>
    </inkml:context>
    <inkml:brush xml:id="br0">
      <inkml:brushProperty name="width" value="0.05" units="cm"/>
      <inkml:brushProperty name="height" value="0.05" units="cm"/>
      <inkml:brushProperty name="color" value="#66CC00"/>
    </inkml:brush>
  </inkml:definitions>
  <inkml:trace contextRef="#ctx0" brushRef="#br0">2 1 688 0 0,'-1'0'16827'0'0,"5"7"-13356"0"0,6 5-4907 0 0,-4-6 3835 0 0,4 1-1541 0 0,1 0-1 0 0,-1-1 1 0 0,1 0-1 0 0,0-1 1 0 0,1 0-1 0 0,23 7 1 0 0,76 9 2037 0 0,-67-13-1645 0 0,-32-6-535 0 0,15 2-3836 0 0,-22-3 1175 0 0,0 0 0 0 0,0-1-1 0 0,0 0 1 0 0,0 0 0 0 0,8-1 0 0 0,-3-2-1143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28.886"/>
    </inkml:context>
    <inkml:brush xml:id="br0">
      <inkml:brushProperty name="width" value="0.05" units="cm"/>
      <inkml:brushProperty name="height" value="0.05" units="cm"/>
      <inkml:brushProperty name="color" value="#66CC00"/>
    </inkml:brush>
  </inkml:definitions>
  <inkml:trace contextRef="#ctx0" brushRef="#br0">1 311 376 0 0,'2'8'8895'0'0,"9"-14"-6387"0"0,0 0 0 0 0,-1 0 0 0 0,12-10 0 0 0,23-28 3132 0 0,32-60-1412 0 0,-35 45-2281 0 0,-11 8-1494 0 0,-24 40-4761 0 0,-1 0-4311 0 0,-3 6 5424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29.322"/>
    </inkml:context>
    <inkml:brush xml:id="br0">
      <inkml:brushProperty name="width" value="0.05" units="cm"/>
      <inkml:brushProperty name="height" value="0.05" units="cm"/>
      <inkml:brushProperty name="color" value="#66CC00"/>
    </inkml:brush>
  </inkml:definitions>
  <inkml:trace contextRef="#ctx0" brushRef="#br0">0 151 1020 0 0,'0'0'1664'0'0,"2"-14"6993"0"0,0 3-5908 0 0,-1 8-2159 0 0,33-74 10173 0 0,-8 32-11657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33.465"/>
    </inkml:context>
    <inkml:brush xml:id="br0">
      <inkml:brushProperty name="width" value="0.05" units="cm"/>
      <inkml:brushProperty name="height" value="0.05" units="cm"/>
      <inkml:brushProperty name="color" value="#66CC00"/>
    </inkml:brush>
  </inkml:definitions>
  <inkml:trace contextRef="#ctx0" brushRef="#br0">345 2476 20 0 0,'0'0'2984'0'0,"1"16"-418"0"0,50 186 5330 0 0,12 111-5278 0 0,-56-274-2283 0 0,30 143 321 0 0,31 184 285 0 0,-41-196 7 0 0,-26-170-646 0 0,-8-31-193 0 0,-3-64 0 0 0,3 18-69 0 0,-79-402 126 0 0,50 334 483 0 0,33 121 1041 0 0,15 163-1211 0 0,-4-75-425 0 0,65 321 128 0 0,-29-190-138 0 0,105 397-32 0 0,-125-505-41 0 0,9 22-1 0 0,-32-108 2 0 0,-5-6-30 0 0,-4-7 53 0 0,1-1 1 0 0,0 0-1 0 0,1-1 0 0 0,0 1 0 0 0,-4-16 0 0 0,-18-80-9 0 0,26 100 15 0 0,-61-326-5 0 0,-1-7 40 0 0,56 307-109 0 0,-2-11 497 0 0,8 42-309 0 0,2 6-23 0 0,1 22-33 0 0,69 441 247 0 0,-51-360-264 0 0,54 239-34 0 0,-4 80-514 0 0,-62-366 393 0 0,30 166-532 0 0,-37-222 584 0 0,-1-14 0 0 0,0 0 0 0 0,-1 1-1 0 0,0-1 1 0 0,-6-18 0 0 0,-3-14 39 0 0,-22-195-43 0 0,15 87 462 0 0,46 287 523 0 0,-10-54-837 0 0,2 13-44 0 0,102 404 210 0 0,-117-482-255 0 0,-3-8-30 0 0,1 0 0 0 0,-1 0 1 0 0,1-1-1 0 0,1 1 0 0 0,-1-1 1 0 0,6 8-1 0 0,-8-14-26 0 0,-3-22-169 0 0,-1 1 199 0 0,0 1 1 0 0,-1-1-1 0 0,-11-29 1 0 0,1 3-41 0 0,-5-14 57 0 0,12 40 31 0 0,0 1 1 0 0,-5-32-1 0 0,7 35 33 0 0,3 11 95 0 0,1 7 389 0 0,18 106-367 0 0,42 148-1 0 0,-39-201-506 0 0,-45-288 313 0 0,22 206 31 0 0,2 5 6 0 0,-2 1 0 0 0,0-1 0 0 0,-2 1 0 0 0,-7-22 0 0 0,12 41 138 0 0,-1 11-116 0 0,2 28 10 0 0,10 61-1 0 0,7-6-122 0 0,40 122 0 0 0,-58-213 40 0 0,-1-6-86 0 0,-206-845 132 0 0,195 799-12 0 0,-50-250 65 0 0,-14-52-60 0 0,48 235 323 0 0,27 117-95 0 0,3 29-197 0 0,2-1 0 0 0,0 1 0 0 0,11 35 0 0 0,-3-7-16 0 0,9 44-25 0 0,39 182-488 0 0,-31-160-22 0 0,36 135-590 0 0,-58-230 932 0 0,-6-19 36 0 0,1 0 0 0 0,1-1 0 0 0,4 14 1 0 0,-10-32-22 0 0,0 1 1 0 0,-4-21-1 0 0,-1-7 181 0 0,-105-399 69 0 0,81 311 27 0 0,6-1 0 0 0,6-2-1 0 0,-6-154 1 0 0,25 249-60 0 0,1 11 128 0 0,-2-1 0 0 0,0 1 0 0 0,-9-38 0 0 0,11 60 89 0 0,1 39-190 0 0,2 0-1 0 0,10 46 1 0 0,23 76-287 0 0,-20-95 107 0 0,-11-44 50 0 0,8 37-282 0 0,39 106-1 0 0,-57-179 266 0 0,1 1 0 0 0,-5-29-1 0 0,-3-15 105 0 0,-41-165 257 0 0,-29-276 0 0 0,76 427-178 0 0,-14-97 438 0 0,14 142-210 0 0,6 26-235 0 0,-1-4 37 0 0,1 4-96 0 0,0 3 216 0 0,23 182-264 0 0,6 61-298 0 0,-16-121-220 0 0,5-1 0 0 0,68 238-1 0 0,-84-358-34 0 0,0-9 445 0 0,-2-13 116 0 0,-38-257-62 0 0,20 173 79 0 0,-28-148 142 0 0,4 51 126 0 0,18 97 423 0 0,116 650 461 0 0,-11-47-1198 0 0,1-129-80 0 0,5-22-150 0 0,-29-131 110 0 0,-13-53-180 0 0,-98-294-3 0 0,-9-36 358 0 0,-44-197 0 0 0,83 256 301 0 0,61 286 250 0 0,-21-107-569 0 0,21 83-32 0 0,-24-106-19 0 0,21 72-423 0 0,61 143 1 0 0,-90-251 361 0 0,-4-9 43 0 0,0 1 1 0 0,0-1-1 0 0,0 0 0 0 0,0-1 0 0 0,1 1 1 0 0,0 0-1 0 0,0-1 0 0 0,0 1 1 0 0,7 5-1 0 0,-10-9-17 0 0,0-6-146 0 0,-2-21 193 0 0,-2-1 0 0 0,-1 1 0 0 0,-1 0 1 0 0,-16-44-1 0 0,-3-11 48 0 0,-71-256 311 0 0,56 201 20 0 0,-49-206 602 0 0,-11-203-61 0 0,85 469-724 0 0,-30-178 386 0 0,-28-165 221 0 0,-55-106-103 0 0,64 212-82 0 0,26-4 36 0 0,32 255-597 0 0,-49-427 884 0 0,41 335-785 0 0,-19-130 41 0 0,4 107-85 0 0,-33-170 92 0 0,49 287-142 0 0,-51-289 290 0 0,58 310 90 0 0,1 2-1369 0 0,3 12-9985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45.389"/>
    </inkml:context>
    <inkml:brush xml:id="br0">
      <inkml:brushProperty name="width" value="0.05" units="cm"/>
      <inkml:brushProperty name="height" value="0.05" units="cm"/>
      <inkml:brushProperty name="color" value="#66CC00"/>
    </inkml:brush>
  </inkml:definitions>
  <inkml:trace contextRef="#ctx0" brushRef="#br0">6 362 360 0 0,'0'0'1620'0'0,"-5"-23"9337"0"0,7 6-8163 0 0,2 0 1 0 0,6-23-1 0 0,19-34 1239 0 0,-7 30-2523 0 0,32-48 1 0 0,-42 76-3833 0 0,9-8-5614 0 0,-18 21 6538 0 0,6-8-1467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45.822"/>
    </inkml:context>
    <inkml:brush xml:id="br0">
      <inkml:brushProperty name="width" value="0.05" units="cm"/>
      <inkml:brushProperty name="height" value="0.05" units="cm"/>
      <inkml:brushProperty name="color" value="#66CC00"/>
    </inkml:brush>
  </inkml:definitions>
  <inkml:trace contextRef="#ctx0" brushRef="#br0">1 126 776 0 0,'0'0'4136'0'0,"11"-16"1476"0"0,30-15 476 0 0,-17 15-3754 0 0,2 1-1 0 0,28-12 1 0 0,-20 16-2885 0 0,-9 5-7881 0 0,-17 3 5923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46.368"/>
    </inkml:context>
    <inkml:brush xml:id="br0">
      <inkml:brushProperty name="width" value="0.05" units="cm"/>
      <inkml:brushProperty name="height" value="0.05" units="cm"/>
      <inkml:brushProperty name="color" value="#66CC00"/>
    </inkml:brush>
  </inkml:definitions>
  <inkml:trace contextRef="#ctx0" brushRef="#br0">1 0 580 0 0,'0'0'1089'0'0,"7"14"7464"0"0,-3-9-7509 0 0,4 6 85 0 0,0 1-1 0 0,-1 0 0 0 0,0 0 0 0 0,0 0 1 0 0,4 14-1 0 0,18 66 1031 0 0,-7-22-3098 0 0,-19-56-924 0 0,-1-6-3108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46.878"/>
    </inkml:context>
    <inkml:brush xml:id="br0">
      <inkml:brushProperty name="width" value="0.05" units="cm"/>
      <inkml:brushProperty name="height" value="0.05" units="cm"/>
      <inkml:brushProperty name="color" value="#66CC00"/>
    </inkml:brush>
  </inkml:definitions>
  <inkml:trace contextRef="#ctx0" brushRef="#br0">0 0 384 0 0,'3'34'7202'0'0,"2"1"-3422"0"0,3 14-519 0 0,-7-4-732 0 0,2 10-780 0 0,4-22-6341 0 0,-4-27 160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54.127"/>
    </inkml:context>
    <inkml:brush xml:id="br0">
      <inkml:brushProperty name="width" value="0.05" units="cm"/>
      <inkml:brushProperty name="height" value="0.05" units="cm"/>
      <inkml:brushProperty name="color" value="#66CC00"/>
    </inkml:brush>
  </inkml:definitions>
  <inkml:trace contextRef="#ctx0" brushRef="#br0">11 1 596 0 0,'0'0'264'0'0,"-1"0"1"0"0,1 0-1 0 0,0 0 1 0 0,-1 0-1 0 0,1 0 0 0 0,-1 0 1 0 0,1 0-1 0 0,0 0 1 0 0,-1 0-1 0 0,1 0 0 0 0,-5 3 3702 0 0,5-3-3701 0 0,0 1-1 0 0,0-1 0 0 0,0 0 1 0 0,-1 1-1 0 0,1-1 1 0 0,0 0-1 0 0,0 1 0 0 0,0-1 1 0 0,0 1-1 0 0,0-1 1 0 0,0 0-1 0 0,0 1 0 0 0,0-1 1 0 0,0 1-1 0 0,7 20 5310 0 0,20 18-1085 0 0,20 20-1069 0 0,-34-41-3063 0 0,0-1 0 0 0,0-1 0 0 0,2 0 0 0 0,22 18 0 0 0,-35-33-943 0 0,0 0 0 0 0,-1 0 1 0 0,1 0-1 0 0,0 0 0 0 0,0 0 1 0 0,0-1-1 0 0,0 1 0 0 0,0-1 1 0 0,1 0-1 0 0,-1 1 0 0 0,3-1 1 0 0,2 0-2916 0 0,-2 2 727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54.591"/>
    </inkml:context>
    <inkml:brush xml:id="br0">
      <inkml:brushProperty name="width" value="0.05" units="cm"/>
      <inkml:brushProperty name="height" value="0.05" units="cm"/>
      <inkml:brushProperty name="color" value="#66CC00"/>
    </inkml:brush>
  </inkml:definitions>
  <inkml:trace contextRef="#ctx0" brushRef="#br0">0 0 564 0 0,'0'2'718'0'0,"0"-1"1"0"0,0 0-1 0 0,1 0 1 0 0,-1 1-1 0 0,0-1 1 0 0,1 0-1 0 0,-1 0 0 0 0,1 0 1 0 0,-1 0-1 0 0,1 1 1 0 0,-1-1-1 0 0,1 0 0 0 0,0 0 1 0 0,0 0-1 0 0,1 1 1 0 0,19 14 5668 0 0,33 6-1240 0 0,-43-19-3992 0 0,24 15 1035 0 0,-30-14-2217 0 0,1-1 0 0 0,0 0 0 0 0,-1 0 0 0 0,1-1 0 0 0,0 0 0 0 0,0 0 0 0 0,0 0 0 0 0,12 2 0 0 0,7-15-11169 0 0,-20 9 8538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8:09.267"/>
    </inkml:context>
    <inkml:brush xml:id="br0">
      <inkml:brushProperty name="width" value="0.05" units="cm"/>
      <inkml:brushProperty name="height" value="0.05" units="cm"/>
      <inkml:brushProperty name="color" value="#008C3A"/>
    </inkml:brush>
  </inkml:definitions>
  <inkml:trace contextRef="#ctx0" brushRef="#br0">429 50 7713 0 0,'-3'-4'5616'0'0,"-14"-10"-2665"0"0,14 13-2756 0 0,-1-1 0 0 0,0 1 0 0 0,0 0 0 0 0,0 1 0 0 0,1-1 0 0 0,-1 1 1 0 0,0-1-1 0 0,0 1 0 0 0,0 0 0 0 0,0 1 0 0 0,0-1 0 0 0,0 1 0 0 0,0-1 0 0 0,-5 3 0 0 0,-8 2 265 0 0,-30 13-1 0 0,33-12-225 0 0,-222 110 3244 0 0,233-114-3364 0 0,0-1-1 0 0,0 1 1 0 0,0 0 0 0 0,1 0-1 0 0,-1 0 1 0 0,0 0 0 0 0,1 1 0 0 0,-4 4-1 0 0,5-6-80 0 0,1 0-1 0 0,0-1 0 0 0,-1 1 1 0 0,1 0-1 0 0,0 0 0 0 0,-1 0 1 0 0,1 0-1 0 0,0 0 0 0 0,0 0 1 0 0,0 0-1 0 0,0 0 0 0 0,0 0 1 0 0,0 0-1 0 0,0 0 0 0 0,0 0 1 0 0,1 0-1 0 0,-1 0 0 0 0,0 0 1 0 0,0 0-1 0 0,1-1 0 0 0,-1 1 1 0 0,1 0-1 0 0,-1 0 0 0 0,1 0 1 0 0,-1 0-1 0 0,1-1 0 0 0,-1 1 1 0 0,1 0-1 0 0,0 0 0 0 0,-1-1 1 0 0,1 1-1 0 0,0-1 0 0 0,1 2 1 0 0,16 12 140 0 0,0-1 0 0 0,1-1 0 0 0,0-1 1 0 0,22 9-1 0 0,9 7 29 0 0,-22-13-92 0 0,-1 2-1 0 0,-1 1 1 0 0,0 1-1 0 0,-1 1 0 0 0,30 31 1 0 0,-49-44 12 0 0,-1 0 1 0 0,0 1 0 0 0,6 10 0 0 0,-5 0 3767 0 0,1-58-3189 0 0,-4-32-701 0 0,-4-1 0 0 0,-11-80 0 0 0,9 138 0 0 0,-1 0 0 0 0,0 0 0 0 0,-1 1 0 0 0,-1-1 0 0 0,0 1 0 0 0,-1 0 0 0 0,-1 0 0 0 0,-12-17 0 0 0,18 30 28 0 0,-8-8-199 0 0,9 9-549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55.056"/>
    </inkml:context>
    <inkml:brush xml:id="br0">
      <inkml:brushProperty name="width" value="0.05" units="cm"/>
      <inkml:brushProperty name="height" value="0.05" units="cm"/>
      <inkml:brushProperty name="color" value="#66CC00"/>
    </inkml:brush>
  </inkml:definitions>
  <inkml:trace contextRef="#ctx0" brushRef="#br0">0 1 284 0 0,'11'28'16849'0'0,"-7"-19"-14036"0"0,-2-8-2308 0 0,1 1-1 0 0,-1-1 0 0 0,1 0 0 0 0,-1 0 0 0 0,1-1 0 0 0,-1 1 1 0 0,1-1-1 0 0,-1 1 0 0 0,1-1 0 0 0,0 0 0 0 0,-1 0 0 0 0,5 0 0 0 0,11 1 369 0 0,-4-1 905 0 0,1 0-1 0 0,16-2 0 0 0,-5-6-4265 0 0,-24 7 1411 0 0,0 0 0 0 0,0 0 0 0 0,0-1 1 0 0,0 1-1 0 0,-1 0 0 0 0,1-1 0 0 0,0 1 0 0 0,-1-1 0 0 0,3-3 0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0:56.174"/>
    </inkml:context>
    <inkml:brush xml:id="br0">
      <inkml:brushProperty name="width" value="0.05" units="cm"/>
      <inkml:brushProperty name="height" value="0.05" units="cm"/>
      <inkml:brushProperty name="color" value="#66CC00"/>
    </inkml:brush>
  </inkml:definitions>
  <inkml:trace contextRef="#ctx0" brushRef="#br0">12 225 360 0 0,'-11'0'15303'0'0,"30"-70"-8121"0"0,8-39-2182 0 0,-24 90-4296 0 0,1 0-3217 0 0,-2 11-3796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06.129"/>
    </inkml:context>
    <inkml:brush xml:id="br0">
      <inkml:brushProperty name="width" value="0.05" units="cm"/>
      <inkml:brushProperty name="height" value="0.05" units="cm"/>
      <inkml:brushProperty name="color" value="#66CC00"/>
    </inkml:brush>
  </inkml:definitions>
  <inkml:trace contextRef="#ctx0" brushRef="#br0">19 64 732 0 0,'-18'-1'17628'0'0,"234"-10"-13292"0"0,-129 6-3705 0 0,843-25 5314 0 0,-894 29-5632 0 0,-11 0 260 0 0,1 0 0 0 0,31 5 0 0 0,-59-2-473 0 0,1-1 0 0 0,-1 0 0 0 0,0 0 0 0 0,0 0 1 0 0,1 0-1 0 0,-1 0 0 0 0,0 0 0 0 0,0-1 0 0 0,0 1 0 0 0,-3 0 0 0 0,-61 4-573 0 0,-107-8-1 0 0,44-1-270 0 0,-738 29-2122 0 0,845-25 2792 0 0,34-5 153 0 0,38-5 138 0 0,189-8 340 0 0,72 8 18 0 0,237 1 734 0 0,-497 13-699 0 0,-89 2-418 0 0,13-1-184 0 0,-264 31-1014 0 0,-488 38-1808 0 0,707-64 2515 0 0,39-5-17 0 0,-45 1-1 0 0,75-6 268 0 0,8-1-101 0 0,182-19-989 0 0,38-4-4234 0 0,-168 17 2061 0 0,-5-1 475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07.211"/>
    </inkml:context>
    <inkml:brush xml:id="br0">
      <inkml:brushProperty name="width" value="0.05" units="cm"/>
      <inkml:brushProperty name="height" value="0.05" units="cm"/>
      <inkml:brushProperty name="color" value="#66CC00"/>
    </inkml:brush>
  </inkml:definitions>
  <inkml:trace contextRef="#ctx0" brushRef="#br0">20 91 184 0 0,'-1'0'614'0'0,"-1"-1"1"0"0,1 1-1 0 0,0 0 1 0 0,-1-1-1 0 0,1 1 1 0 0,0-1-1 0 0,0 0 1 0 0,-1 1-1 0 0,-6-8 6300 0 0,38-5-2538 0 0,43 2-616 0 0,119-3-1 0 0,77 16-922 0 0,-141 1-1584 0 0,134-1 2226 0 0,-366 13-2804 0 0,-228 0-1204 0 0,-68 4-179 0 0,374-19 680 0 0,20 0 122 0 0,1 0 1 0 0,-1 0-1 0 0,0 0 1 0 0,0 1-1 0 0,-6 1 1 0 0,27-6 41 0 0,0 0 0 0 0,0 1 0 0 0,29-3 0 0 0,-7 2-29 0 0,518-68-60 0 0,-546 71-47 0 0,32-5 0 0 0,-32 6 0 0 0,-23 4 0 0 0,-320 56 0 0 0,303-55 0 0 0,-348 46 0 0 0,353-51 0 0 0,24-1 0 0 0,5-1 0 0 0,15-4 0 0 0,0 1 0 0 0,26-4 0 0 0,392-59-753 0 0,-404 66-530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08.992"/>
    </inkml:context>
    <inkml:brush xml:id="br0">
      <inkml:brushProperty name="width" value="0.05" units="cm"/>
      <inkml:brushProperty name="height" value="0.05" units="cm"/>
      <inkml:brushProperty name="color" value="#66CC00"/>
    </inkml:brush>
  </inkml:definitions>
  <inkml:trace contextRef="#ctx0" brushRef="#br0">166 120 24 0 0,'-44'-1'3464'0'0,"2"0"9291"0"0,48 0-11699 0 0,532-38 4422 0 0,-405 31-4644 0 0,29-1-58 0 0,485-33 4000 0 0,-616 38-3765 0 0,-30 3-249 0 0,-7 2-554 0 0,-332 24 611 0 0,293-24-886 0 0,-227 9-555 0 0,-478 19-1480 0 0,695-30 1868 0 0,55 1 241 0 0,4-2 22 0 0,21-4 52 0 0,1 1-1 0 0,42-3 1 0 0,62 3 88 0 0,-71 3-121 0 0,380-7 409 0 0,-147 4-41 0 0,-62 5-15 0 0,-93 1 98 0 0,-120 0-281 0 0,-26 1 5 0 0,-30 3-69 0 0,-65 3-61 0 0,-603 32-857 0 0,477-22 366 0 0,118-9 186 0 0,-82 3-219 0 0,212-18 441 0 0,22-1 14 0 0,271-30 81 0 0,65-5 83 0 0,58 1 446 0 0,-704 75-358 0 0,-349 33-399 0 0,203-8-3392 0 0,399-56 2482 0 0,-3 1-3739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17.845"/>
    </inkml:context>
    <inkml:brush xml:id="br0">
      <inkml:brushProperty name="width" value="0.05" units="cm"/>
      <inkml:brushProperty name="height" value="0.05" units="cm"/>
      <inkml:brushProperty name="color" value="#66CC00"/>
    </inkml:brush>
  </inkml:definitions>
  <inkml:trace contextRef="#ctx0" brushRef="#br0">133 84 68 0 0,'-11'-3'1535'0'0,"0"2"0"0"0,0 0 1 0 0,-1 0-1 0 0,1 1 0 0 0,0 0 0 0 0,-12 2 0 0 0,-13 0 9721 0 0,572-6-4782 0 0,-518 4-6323 0 0,8 0 407 0 0,0-1 0 0 0,0-1 0 0 0,26-5 0 0 0,-50 6-89 0 0,-3 1-457 0 0,1-1 0 0 0,0 1-1 0 0,0-1 1 0 0,0 1 0 0 0,0-1 0 0 0,0 1-1 0 0,-1-1 1 0 0,1 1 0 0 0,0-1 0 0 0,0 1-1 0 0,-1 0 1 0 0,1-1 0 0 0,0 1 0 0 0,-1-1-1 0 0,1 1 1 0 0,0 0 0 0 0,-1-1 0 0 0,1 1-1 0 0,-1 0 1 0 0,1 0 0 0 0,0-1 0 0 0,-1 1-1 0 0,1 0 1 0 0,-1 0 0 0 0,1-1 0 0 0,-1 1-1 0 0,1 0 1 0 0,-2 0 0 0 0,-15-3-32 0 0,12 3 42 0 0,-94-7-465 0 0,-106 7-1 0 0,87 1 207 0 0,-119-2-10 0 0,236 1 410 0 0,3 0-153 0 0,0 0 0 0 0,-1 0-1 0 0,1 0 1 0 0,0 0-1 0 0,0 0 1 0 0,0 0 0 0 0,-1 0-1 0 0,1-1 1 0 0,0 1-1 0 0,0-1 1 0 0,2 0 0 0 0,4-2 15 0 0,75-8 298 0 0,144 0 0 0 0,-117 8-171 0 0,141-1 197 0 0,-73 3 9 0 0,174-9 113 0 0,-347 10-458 0 0,-4 0-30 0 0,-17 0-52 0 0,0 1 1 0 0,0 0 0 0 0,-17 4 0 0 0,-13 2-75 0 0,-795 53-2236 0 0,831-59 2314 0 0,0-1 0 0 0,0-1 0 0 0,0 0 1 0 0,-14-3-1 0 0,37-4 33 0 0,2 2 47 0 0,-1 2 0 0 0,1-1 1 0 0,1 2-1 0 0,26-3 0 0 0,-13 2 29 0 0,309-25 395 0 0,-325 29-417 0 0,195-4 217 0 0,-167 4-190 0 0,-14 0-10 0 0,287 10 447 0 0,-308-9-366 0 0,-8 1-45 0 0,-24 3-17 0 0,-38 2-28 0 0,-48 0-18 0 0,-316 10-144 0 0,277-12 34 0 0,-146-2-52 0 0,273-5 130 0 0,23 1 29 0 0,6 0 3 0 0,26-5 21 0 0,1 0 0 0 0,40 0 0 0 0,72 2 59 0 0,-76 3-66 0 0,361-19 293 0 0,-425 20-238 0 0,-8 1-33 0 0,-20 2-20 0 0,-37 4-47 0 0,-193 11-248 0 0,91-7 65 0 0,-298 30-473 0 0,602-52 997 0 0,13-9-315 0 0,442-37-814 0 0,-507 61-2206 0 0,-44-1-5337 0 0,-30-3 5179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18.823"/>
    </inkml:context>
    <inkml:brush xml:id="br0">
      <inkml:brushProperty name="width" value="0.05" units="cm"/>
      <inkml:brushProperty name="height" value="0.05" units="cm"/>
      <inkml:brushProperty name="color" value="#66CC00"/>
    </inkml:brush>
  </inkml:definitions>
  <inkml:trace contextRef="#ctx0" brushRef="#br0">1 96 708 0 0,'31'-3'12202'0'0,"38"-9"-6834"0"0,37-5-3080 0 0,430-22 6717 0 0,-490 36-7677 0 0,-45 3-700 0 0,-6 0-531 0 0,-124-2-289 0 0,-180 21-1 0 0,274-16 110 0 0,-25 3 271 0 0,118-18 87 0 0,81-6 0 0 0,66 5 486 0 0,-120 9-649 0 0,-73 4-112 0 0,-29 2 0 0 0,-36 3 0 0 0,-484 9-1 0 0,682-18-355 0 0,-55 6-960 0 0,-46-3 53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19.928"/>
    </inkml:context>
    <inkml:brush xml:id="br0">
      <inkml:brushProperty name="width" value="0.05" units="cm"/>
      <inkml:brushProperty name="height" value="0.05" units="cm"/>
      <inkml:brushProperty name="color" value="#66CC00"/>
    </inkml:brush>
  </inkml:definitions>
  <inkml:trace contextRef="#ctx0" brushRef="#br0">29 20 352 0 0,'-28'-16'11406'0'0,"29"15"-10889"0"0,0 1-1 0 0,0-1 0 0 0,0 1 1 0 0,0-1-1 0 0,0 1 1 0 0,0 0-1 0 0,0 0 0 0 0,1-1 1 0 0,-1 1-1 0 0,0 0 0 0 0,0 0 1 0 0,0 0-1 0 0,0 0 0 0 0,1 1 1 0 0,0-1-1 0 0,36 3 130 0 0,-23-2 307 0 0,292 14 2927 0 0,267-14-240 0 0,-532-2-3392 0 0,150-6 2580 0 0,-790 56-4514 0 0,551-45 1571 0 0,-414 17-214 0 0,576-31 1834 0 0,273 3-669 0 0,161-5-1455 0 0,-519 12-1774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11.762"/>
    </inkml:context>
    <inkml:brush xml:id="br0">
      <inkml:brushProperty name="width" value="0.05" units="cm"/>
      <inkml:brushProperty name="height" value="0.05" units="cm"/>
      <inkml:brushProperty name="color" value="#66CC00"/>
    </inkml:brush>
  </inkml:definitions>
  <inkml:trace contextRef="#ctx0" brushRef="#br0">0 0 12 0 0,'0'0'4704'0'0,"0"3"-4204"0"0,0 10 610 0 0,1 1 0 0 0,1-1-1 0 0,0 0 1 0 0,6 21 0 0 0,-4-16-608 0 0,0 0 0 0 0,1 20 1 0 0,-3-23-237 0 0,0 1 1 0 0,5 16-1 0 0,4 22 120 0 0,4 77 129 0 0,22 229-145 0 0,-28-212-331 0 0,15 600-359 0 0,-23-406 231 0 0,3-117-17 0 0,8 188 34 0 0,13-33 24 0 0,-16-272 30 0 0,43 529-109 0 0,-8-15 299 0 0,-35-515-154 0 0,46 447 156 0 0,-44-473-153 0 0,28 271 203 0 0,18 28 562 0 0,-47-331-515 0 0,-4-18-141 0 0,7 37 626 0 0,1-27-2111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2:14.031"/>
    </inkml:context>
    <inkml:brush xml:id="br0">
      <inkml:brushProperty name="width" value="0.05" units="cm"/>
      <inkml:brushProperty name="height" value="0.05" units="cm"/>
      <inkml:brushProperty name="color" value="#66CC00"/>
    </inkml:brush>
  </inkml:definitions>
  <inkml:trace contextRef="#ctx0" brushRef="#br0">260 5807 68 0 0,'5'-12'7823'0'0,"20"-29"-7387"0"0,-11 18 181 0 0,-4 3-465 0 0,-1 0-1 0 0,0-1 1 0 0,-1 0 0 0 0,-2-1-1 0 0,0 1 1 0 0,-1-1 0 0 0,2-25-1 0 0,1-160 468 0 0,-7 102-330 0 0,-5-322 524 0 0,2 387-689 0 0,-22-431 924 0 0,-10 24-273 0 0,19 253-460 0 0,-9-90 298 0 0,-3-23-148 0 0,3 0 62 0 0,-5-189 193 0 0,18 258-380 0 0,-29-526 989 0 0,20 548-994 0 0,6 78-98 0 0,-27-286 255 0 0,1 138-300 0 0,34 254-161 0 0,0 2 113 0 0,1-1 1 0 0,-1-42-1 0 0,6 66-1454 0 0,-1-5-568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9:18.151"/>
    </inkml:context>
    <inkml:brush xml:id="br0">
      <inkml:brushProperty name="width" value="0.05" units="cm"/>
      <inkml:brushProperty name="height" value="0.05" units="cm"/>
    </inkml:brush>
  </inkml:definitions>
  <inkml:trace contextRef="#ctx0" brushRef="#br0">22 60 240 0 0,'-2'-11'15717'0'0,"13"27"-14845"0"0,-1 0-1 0 0,-1 0 0 0 0,0 1 0 0 0,-1 0 0 0 0,11 34 1 0 0,-2-6-12 0 0,-1 3 426 0 0,-19-62-423 0 0,-1 1 0 0 0,-1-1 0 0 0,0 2 1 0 0,-10-18-1 0 0,-34-55 513 0 0,39 70-777 0 0,-6-12 481 0 0,10 16-623 0 0,6 10-432 0 0,-1 1 1 0 0,1-1-1 0 0,-1 1 0 0 0,1-1 1 0 0,-1 1-1 0 0,1-1 0 0 0,0 1 0 0 0,-1-1 1 0 0,1 0-1 0 0,0 1 0 0 0,0-1 1 0 0,-1 0-1 0 0,1 1 0 0 0,0-1 1 0 0,0 0-1 0 0,0 1 0 0 0,0-1 0 0 0,0 0 1 0 0,0 1-1 0 0,0-1 0 0 0,0 0 1 0 0,0 1-1 0 0,0-1 0 0 0,0 0 0 0 0,0 1 1 0 0,1-1-1 0 0,-1 0 0 0 0,0 1 1 0 0,0-1-1 0 0,1 0 0 0 0,-1 1 1 0 0,0-1-1 0 0,1 1 0 0 0,-1-1 0 0 0,1 1 1 0 0,-1-1-1 0 0,1 1 0 0 0,0-2 1 0 0,1 2-10 0 0,0-1 0 0 0,0 1 0 0 0,0 0 1 0 0,0 0-1 0 0,0 0 0 0 0,0 0 1 0 0,0 0-1 0 0,0 0 0 0 0,0 0 1 0 0,0 0-1 0 0,0 1 0 0 0,0-1 0 0 0,3 2 1 0 0,4 0 71 0 0,8-1-23 0 0,1-1 0 0 0,28-3 0 0 0,24-1 45 0 0,-51 6-110 0 0,5-3 0 0 0,27-15 0 0 0,-46 14 0 0 0,0-1 0 0 0,-1 0 0 0 0,0 0-24 0 0,-3 3-219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00.178"/>
    </inkml:context>
    <inkml:brush xml:id="br0">
      <inkml:brushProperty name="width" value="0.05" units="cm"/>
      <inkml:brushProperty name="height" value="0.05" units="cm"/>
      <inkml:brushProperty name="color" value="#66CC00"/>
    </inkml:brush>
  </inkml:definitions>
  <inkml:trace contextRef="#ctx0" brushRef="#br0">9 357 52 0 0,'-1'-4'1653'0'0,"-1"-3"2338"0"0,0 0 1 0 0,1 0-1 0 0,0 0 1 0 0,-1-14-1 0 0,2 17-3341 0 0,1-1 0 0 0,0 1-1 0 0,-1-1 1 0 0,2 1 0 0 0,2-8-1 0 0,-3 7-396 0 0,16-40 3009 0 0,45-87-1 0 0,-54 119-4778 0 0,0 1 0 0 0,13-14-1 0 0,8-4-9584 0 0,-24 24 8241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00.566"/>
    </inkml:context>
    <inkml:brush xml:id="br0">
      <inkml:brushProperty name="width" value="0.05" units="cm"/>
      <inkml:brushProperty name="height" value="0.05" units="cm"/>
      <inkml:brushProperty name="color" value="#66CC00"/>
    </inkml:brush>
  </inkml:definitions>
  <inkml:trace contextRef="#ctx0" brushRef="#br0">1 127 496 0 0,'1'-4'1717'0'0,"0"0"1"0"0,1 0-1 0 0,-1 1 1 0 0,1-1-1 0 0,0 1 1 0 0,0-1-1 0 0,0 1 1 0 0,0 0-1 0 0,5-5 1 0 0,-3 4-385 0 0,0 0-1 0 0,1 1 1 0 0,0-1 0 0 0,-1 1 0 0 0,10-5 0 0 0,4 0-704 0 0,0 1-1 0 0,1 1 0 0 0,18-5 1 0 0,14-3 1624 0 0,-39 11-1966 0 0,-1 0 1 0 0,1 1-1 0 0,12 0 1 0 0,-8 0-902 0 0,-14 1 122 0 0,-1 2 303 0 0,1-1-1 0 0,-1 0 1 0 0,1 0-1 0 0,-1 0 0 0 0,0 0 1 0 0,1 0-1 0 0,-1 0 1 0 0,0 0-1 0 0,1 0 0 0 0,-1 0 1 0 0,2-1-1 0 0,7-1-3352 0 0,10 3-8027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1:01.003"/>
    </inkml:context>
    <inkml:brush xml:id="br0">
      <inkml:brushProperty name="width" value="0.05" units="cm"/>
      <inkml:brushProperty name="height" value="0.05" units="cm"/>
      <inkml:brushProperty name="color" value="#66CC00"/>
    </inkml:brush>
  </inkml:definitions>
  <inkml:trace contextRef="#ctx0" brushRef="#br0">0 0 396 0 0,'43'58'11101'0'0,"-2"-2"-4121"0"0,-33-43-5852 0 0,1 1-1 0 0,7 20 1 0 0,8 23 876 0 0,-2 1 0 0 0,25 114 0 0 0,-26-57-1291 0 0,-21-103-2921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45.376"/>
    </inkml:context>
    <inkml:brush xml:id="br0">
      <inkml:brushProperty name="width" value="0.05" units="cm"/>
      <inkml:brushProperty name="height" value="0.05" units="cm"/>
      <inkml:brushProperty name="color" value="#66CC00"/>
    </inkml:brush>
  </inkml:definitions>
  <inkml:trace contextRef="#ctx0" brushRef="#br0">74 33 172 0 0,'-5'-10'1000'0'0,"-9"-13"9331"0"0,13 23-10185 0 0,1 0-1 0 0,-1 1 1 0 0,1-1 0 0 0,-1 0 0 0 0,0 0-1 0 0,1 0 1 0 0,-1 0 0 0 0,1 0 0 0 0,-1 1-1 0 0,1-1 1 0 0,-1 0 0 0 0,1 0 0 0 0,-1 1-1 0 0,1-1 1 0 0,0 0 0 0 0,-1 1 0 0 0,1-1-1 0 0,-1 1 1 0 0,1-1 0 0 0,0 0 0 0 0,-1 1-1 0 0,-3 10 407 0 0,0 0-1 0 0,1 0 0 0 0,1 0 0 0 0,-1 0 0 0 0,2 1 0 0 0,0-1 1 0 0,0 13-1 0 0,-1 5 126 0 0,-16 412 4302 0 0,14-246-3700 0 0,14 366 862 0 0,-4-390-1727 0 0,-2-71-208 0 0,-4-99-163 0 0,0-5-37 0 0,-3-30 9 0 0,1 1 1 0 0,6-58-1 0 0,-1 32-9 0 0,28-485 69 0 0,-7 49-41 0 0,-15 397-46 0 0,2-47 261 0 0,-23 177-216 0 0,-23 473-20 0 0,35-492-13 0 0,-14 524 11 0 0,34-3 2 0 0,-17-487-42 0 0,-1-18-35 0 0,10 53 0 0 0,-14-102 36 0 0,1 0 0 0 0,2-25 1 0 0,0-10 21 0 0,-1-207-14 0 0,8 55 19 0 0,2-48 1 0 0,-9 208 98 0 0,-14 108-74 0 0,-7 95 0 0 0,8 72-7 0 0,7-105-18 0 0,-8 229-1 0 0,5-112-36 0 0,32 349 0 0 0,-17-535 33 0 0,3 51-160 0 0,-2-312 69 0 0,-4 146 76 0 0,10-151-81 0 0,5-112-210 0 0,-19 258 220 0 0,-3 0 0 0 0,-22-123 1 0 0,22 170 75 0 0,3 14 13 0 0,-1 0 0 0 0,0 0-1 0 0,0 0 1 0 0,0 0 0 0 0,-1 0-1 0 0,0 0 1 0 0,-3-8 0 0 0,4 13-6 0 0,-5 18 12 0 0,4-4-4 0 0,-1 1 0 0 0,2 0 0 0 0,0 0 0 0 0,1 21 0 0 0,1 1 1 0 0,16 734-77 0 0,22-203 48 0 0,-35-417-90 0 0,-4-138 48 0 0,0-12 30 0 0,-1-5-88 0 0,-5-31 100 0 0,3 0 0 0 0,0 0 0 0 0,5-55 0 0 0,-2 47 16 0 0,17-295-34 0 0,-3 73-84 0 0,-13 231 115 0 0,-2 0 0 0 0,-1 0-1 0 0,-2 0 1 0 0,-13-58 0 0 0,12 85 27 0 0,2 12 6 0 0,-2 14-1 0 0,5-18-21 0 0,-5 28 5 0 0,2 1 1 0 0,0 35 0 0 0,2-12-4 0 0,2 379-75 0 0,31-1-5 0 0,-19-280 34 0 0,-12-142 43 0 0,7 105-141 0 0,45 213 0 0 0,-50-320-173 0 0,-5-24 202 0 0,-8-50 150 0 0,4 32-69 0 0,-36-314-38 0 0,9 58 24 0 0,31 270 60 0 0,2 15-4 0 0,-1 0-1 0 0,1 0 1 0 0,-1 0 0 0 0,0 0-1 0 0,-3-6 1 0 0,4 11 5 0 0,0 5-13 0 0,19 206-38 0 0,38 372 24 0 0,-15-216-40 0 0,-37-324 66 0 0,-2-15-171 0 0,-8-50 71 0 0,-10-80 26 0 0,-4-170 1 0 0,14 166-70 0 0,4 90 112 0 0,-24-256-402 0 0,24 267 423 0 0,1 5-5 0 0,-3 134-72 0 0,65 516 45 0 0,-48-520 20 0 0,-2-10-39 0 0,50 213 0 0 0,-57-310 46 0 0,-3-13-39 0 0,0 0 0 0 0,1-1 0 0 0,7 17 1 0 0,-10-24 23 0 0,-1-12-28 0 0,0 0 42 0 0,-1 0-1 0 0,-7-19 0 0 0,2 3 5 0 0,-47-281-120 0 0,35 182-41 0 0,17 113 130 0 0,1 5 9 0 0,0 0 0 0 0,-1 1 0 0 0,0-1 0 0 0,-5-13 0 0 0,6 19 16 0 0,1 6-16 0 0,-1 45-18 0 0,8 85 1 0 0,18 53 5 0 0,-22-171 37 0 0,27 191-26 0 0,35 209-44 0 0,-59-381 68 0 0,2 0 0 0 0,19 51 1 0 0,-41-215-110 0 0,4 55 107 0 0,8 44 40 0 0,-2-1-1 0 0,-2 1 1 0 0,0 1-1 0 0,-20-55 1 0 0,18 73-2 0 0,4 18 6 0 0,1 17-11 0 0,3-24-34 0 0,1 32 18 0 0,0 0-1 0 0,3-1 1 0 0,1 0 0 0 0,16 60 0 0 0,-1-8 3 0 0,12 35 15 0 0,-3-10-91 0 0,-25-92-12 0 0,-4-15 42 0 0,0-3 6 0 0,-6-20 2 0 0,-1 2 51 0 0,-2 0-1 0 0,0 0 1 0 0,-15-23 0 0 0,23 41-26 0 0,1 5-1 0 0,0 0 1 0 0,0-1 0 0 0,0 1 0 0 0,1 0 0 0 0,-1 0 0 0 0,1-1 0 0 0,0 1 0 0 0,0 0 0 0 0,2 3 0 0 0,16 48 0 0 0,-14-38-6 0 0,70 165 192 0 0,-70-171-62 0 0,-1-1 0 0 0,6 20 1 0 0,-9-28-79 0 0,0 3 1 0 0,-1-4-48 0 0,0 0 1 0 0,0 0-1 0 0,0 0 1 0 0,0 0-1 0 0,0 0 1 0 0,0 0-1 0 0,-1 0 1 0 0,1 0 0 0 0,0 0-1 0 0,0 0 1 0 0,0-1-1 0 0,0 1 1 0 0,0 0-1 0 0,0 0 1 0 0,0 0-1 0 0,0 0 1 0 0,0 0-1 0 0,0 0 1 0 0,0 0-1 0 0,0 0 1 0 0,0 0-1 0 0,0 0 1 0 0,0 0-1 0 0,-1 0 1 0 0,1 0-1 0 0,0 0 1 0 0,0 0-1 0 0,0 0 1 0 0,0 0-1 0 0,0 0 1 0 0,0 0 0 0 0,0 0-1 0 0,0 0 1 0 0,0 0-1 0 0,0 0 1 0 0,0 0-1 0 0,0 0 1 0 0,-1 0-1 0 0,1 0 1 0 0,0 0-1 0 0,0 0 1 0 0,0 0-1 0 0,0 0 1 0 0,0 0-1 0 0,0 1 1 0 0,0-1-1 0 0,0 0 1 0 0,0 0-1 0 0,0 0 1 0 0,-18-23 10 0 0,1-2 1 0 0,-20-36-1 0 0,-1-3 15 0 0,17 29-19 0 0,1 0 0 0 0,2-1 1 0 0,2-1-1 0 0,1-1 0 0 0,2 0 0 0 0,2-1 1 0 0,1 0-1 0 0,-9-78 0 0 0,8-168 20 0 0,9 41 285 0 0,2 243 99 0 0,0 5-378 0 0,7 81 121 0 0,-2-34-122 0 0,10 89-209 0 0,39 157 0 0 0,-47-262 127 0 0,58 227-146 0 0,5 12-123 0 0,-69-273 297 0 0,-2-4-40 0 0,-69-176 48 0 0,69 176 11 0 0,-52-169-5 0 0,45 137-6 0 0,1-1 0 0 0,-5-70-1 0 0,-1-132 428 0 0,6 281-332 0 0,2-21-67 0 0,3 21 13 0 0,4 82 0 0 0,3-83-33 0 0,1-1-1 0 0,15 51 1 0 0,32 76 32 0 0,-32-106-40 0 0,8 53-50 0 0,-27-106 51 0 0,-10-22-160 0 0,-6-21 168 0 0,-23-89-24 0 0,-23-85 118 0 0,45 148-14 0 0,-9-93 0 0 0,5-454 489 0 0,19 599-538 0 0,0 6 39 0 0,-4 119 495 0 0,-1 1-558 0 0,8-22-96 0 0,4-1-1 0 0,25 122 0 0 0,65 183-233 0 0,-92-381 315 0 0,16 55-62 0 0,39 95 0 0 0,-51-150 15 0 0,-12-30 38 0 0,-15-33 33 0 0,-10-19 2 0 0,3-1 0 0 0,2 0 0 0 0,-15-76 0 0 0,-12-150-68 0 0,46 252 74 0 0,2 0 0 0 0,1-1 0 0 0,7-51 0 0 0,-5 83 200 0 0,1 8-81 0 0,2 13-30 0 0,4 32-88 0 0,-8-42 8 0 0,37 179 75 0 0,2 11-248 0 0,-29-151-40 0 0,-10-43 164 0 0,-2-4-112 0 0,-11-29 116 0 0,2-1 0 0 0,1 0-1 0 0,-10-65 1 0 0,4 17-3 0 0,-8-25 4 0 0,6-1 0 0 0,-9-188 0 0 0,9-217 144 0 0,22 337-100 0 0,0 91-8 0 0,-10-104-1 0 0,-12-364 65 0 0,18 535-83 0 0,-21-244 130 0 0,1 69-43 0 0,15 88-47 0 0,-16-191 263 0 0,-23-255-11 0 0,27 322 21 0 0,8 144-194 0 0,4-156 0 0 0,8-112 1144 0 0,-1 279-1843 0 0,3 27-7414 0 0,-6 39 4507 0 0,-3-20 502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48.080"/>
    </inkml:context>
    <inkml:brush xml:id="br0">
      <inkml:brushProperty name="width" value="0.05" units="cm"/>
      <inkml:brushProperty name="height" value="0.05" units="cm"/>
      <inkml:brushProperty name="color" value="#66CC00"/>
    </inkml:brush>
  </inkml:definitions>
  <inkml:trace contextRef="#ctx0" brushRef="#br0">271 0 444 0 0,'0'0'2496'0'0,"-17"22"2569"0"0,-23 83 2337 0 0,-8 58-3959 0 0,-48 386-407 0 0,74-229-2235 0 0,22-305-547 0 0,0 0 1 0 0,-1 0-1 0 0,-4 20 1 0 0,5-34 116 0 0,-4-23-327 0 0,1 1 1 0 0,1-1 0 0 0,1 1 0 0 0,0-1 0 0 0,2 0 0 0 0,5-29 0 0 0,29-124 18 0 0,-30 155-52 0 0,13-56 1 0 0,64-312 90 0 0,-68 321-99 0 0,2 1 1 0 0,40-99 0 0 0,-44 131 0 0 0,12-21 861 0 0,-23 54-713 0 0,-6 23 560 0 0,-12 30 0 0 0,-38 102-418 0 0,-20 65-155 0 0,-16 172-59 0 0,79-330-84 0 0,-3 37 11 0 0,-3 170 1 0 0,14-149-34 0 0,5 24 70 0 0,0 6 551 0 0,-11-25-1435 0 0,13-155-2039 0 0,2 1-1 0 0,9-31 1 0 0,-6 25 441 0 0,3-13-348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53.455"/>
    </inkml:context>
    <inkml:brush xml:id="br0">
      <inkml:brushProperty name="width" value="0.05" units="cm"/>
      <inkml:brushProperty name="height" value="0.05" units="cm"/>
      <inkml:brushProperty name="color" value="#66CC00"/>
    </inkml:brush>
  </inkml:definitions>
  <inkml:trace contextRef="#ctx0" brushRef="#br0">257 7 236 0 0,'-7'-7'11392'0'0,"7"19"-10629"0"0,-2 0 0 0 0,1 0-1 0 0,-2 0 1 0 0,0-1-1 0 0,0 1 1 0 0,-1-1 0 0 0,0 1-1 0 0,-1-1 1 0 0,-9 14-1 0 0,-177 293 2929 0 0,171-275-2372 0 0,37-64-623 0 0,117-141 1133 0 0,-116 140-1829 0 0,19-33 0 0 0,-32 46 0 0 0,0 0-1 0 0,-1 0 0 0 0,0-1 0 0 0,0 1 0 0 0,-1-1 1 0 0,4-21-1 0 0,9-42 9 0 0,-12 57 89 0 0,-7 24-46 0 0,-6 28-37 0 0,3-3 63 0 0,-1-1-1 0 0,-2 1 0 0 0,-2-1 0 0 0,0-1 0 0 0,-2 0 0 0 0,-2-1 0 0 0,0-1 0 0 0,-31 43 0 0 0,23-43-6 0 0,15-20-50 0 0,0 0-1 0 0,-12 21 1 0 0,16-19 67 0 0,16-23-25 0 0,-5 5-68 0 0,8-8 33 0 0,23-24 25 0 0,-1-1 0 0 0,48-66 0 0 0,-78 96-37 0 0,-1 0 0 0 0,-1-1-1 0 0,1 0 1 0 0,-2 0 0 0 0,1 0 0 0 0,-1 0 0 0 0,-1-1-1 0 0,3-20 1 0 0,-5 23-19 0 0,1-1 52 0 0,-1 0-1 0 0,-1 0 1 0 0,0-11 0 0 0,0 19-36 0 0,-1 1-3 0 0,-1-3-2 0 0,2 4-7 0 0,-1 0 1 0 0,1 0-1 0 0,0 0 0 0 0,0 0 1 0 0,-1-1-1 0 0,1 1 0 0 0,0 0 1 0 0,0 0-1 0 0,-1 0 0 0 0,1 0 1 0 0,0 0-1 0 0,0 0 0 0 0,-1 0 1 0 0,1 0-1 0 0,0 0 0 0 0,0 0 1 0 0,-1 0-1 0 0,1 0 0 0 0,0 0 1 0 0,0 0-1 0 0,-1 1 0 0 0,1-1 1 0 0,0 0-1 0 0,0 0 0 0 0,0 0 1 0 0,-1 0-1 0 0,1 0 0 0 0,0 0 1 0 0,0 1-1 0 0,0-1 0 0 0,-1 0 1 0 0,1 0-1 0 0,0 0 0 0 0,0 1 1 0 0,0-1-1 0 0,0 0 0 0 0,0 0 1 0 0,-1 0-1 0 0,1 1 0 0 0,0-1 1 0 0,0 0-1 0 0,0 0 0 0 0,0 1 1 0 0,0-1-1 0 0,0 0 0 0 0,0 1 1 0 0,-6 11 9 0 0,6-13-11 0 0,0 1 1 0 0,-16 44 28 0 0,7-17-22 0 0,-2 1-1 0 0,-1-2 1 0 0,-16 28 0 0 0,-102 127 101 0 0,119-165-76 0 0,-6 8 59 0 0,13-22-47 0 0,8-14-15 0 0,11-10-930 0 0,-4 13-5701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3:55.663"/>
    </inkml:context>
    <inkml:brush xml:id="br0">
      <inkml:brushProperty name="width" value="0.05" units="cm"/>
      <inkml:brushProperty name="height" value="0.05" units="cm"/>
      <inkml:brushProperty name="color" value="#66CC00"/>
    </inkml:brush>
  </inkml:definitions>
  <inkml:trace contextRef="#ctx0" brushRef="#br0">120 110 284 0 0,'-4'-13'4908'0'0,"4"12"-4458"0"0,0 0 1 0 0,-1 0 0 0 0,1 0-1 0 0,0 0 1 0 0,0 1 0 0 0,-1-1-1 0 0,1 0 1 0 0,0 0 0 0 0,-1 0-1 0 0,1 0 1 0 0,-1 1 0 0 0,1-1-1 0 0,-1 0 1 0 0,1 0-1 0 0,-1 1 1 0 0,0-2 0 0 0,-5 2 4400 0 0,2 5-4843 0 0,3-3 465 0 0,6 31 2216 0 0,2-9-2079 0 0,2 0-1 0 0,0 0 1 0 0,2-1 0 0 0,0 0-1 0 0,2-1 1 0 0,18 25 0 0 0,-12-25-377 0 0,1-1 0 0 0,0-1 0 0 0,2-1 1 0 0,0-1-1 0 0,48 30 0 0 0,-55-38-146 0 0,12 11 354 0 0,-26-20-343 0 0,1 0-1 0 0,-1 0 1 0 0,0 1-1 0 0,0-1 1 0 0,0 1 0 0 0,0-1-1 0 0,0 1 1 0 0,0-1-1 0 0,0 1 1 0 0,0 0 0 0 0,0-1-1 0 0,-1 1 1 0 0,1 0-1 0 0,-1 0 1 0 0,1 3 0 0 0,-1-4 88 0 0,-29 6 1058 0 0,21-7-1201 0 0,0-1 0 0 0,0-1 1 0 0,0 1-1 0 0,0-1 1 0 0,0-1-1 0 0,0 1 0 0 0,1-1 1 0 0,-1-1-1 0 0,1 1 0 0 0,0-1 1 0 0,0-1-1 0 0,0 1 0 0 0,1-1 1 0 0,-1 0-1 0 0,1-1 0 0 0,-9-10 1 0 0,-5-7-62 0 0,2 0-1 0 0,1-1 1 0 0,-18-32 0 0 0,25 35-26 0 0,0-1 0 0 0,1-1 0 0 0,1 0 0 0 0,1 0 0 0 0,-6-36 0 0 0,-1-2-52 0 0,10 41-268 0 0,11 54 346 0 0,1-1 0 0 0,2 0 0 0 0,1 0 0 0 0,2 0 0 0 0,1-2 0 0 0,22 39 0 0 0,-21-45 11 0 0,0 0 0 0 0,32 37 1 0 0,-38-51 16 0 0,1-1 0 0 0,0 0 0 0 0,1-1 0 0 0,0 0 0 0 0,0 0 0 0 0,1-1 0 0 0,19 10 0 0 0,10-5 716 0 0,-40-13-574 0 0,-1 0-145 0 0,0 0 1 0 0,0 0-1 0 0,0 0 0 0 0,0 0 1 0 0,1 0-1 0 0,-1 0 1 0 0,0 0-1 0 0,0 0 0 0 0,0 0 1 0 0,0-1-1 0 0,0 1 1 0 0,0 0-1 0 0,0 0 0 0 0,0 0 1 0 0,0 0-1 0 0,1 0 1 0 0,-1 0-1 0 0,0 0 0 0 0,0 0 1 0 0,0 0-1 0 0,0 0 1 0 0,0 0-1 0 0,0 1 0 0 0,0-1 1 0 0,0 0-1 0 0,0 0 1 0 0,1 0-1 0 0,-1 0 0 0 0,0 0 1 0 0,0 0-1 0 0,0 0 1 0 0,0 0-1 0 0,0 0 0 0 0,0 0 1 0 0,0 0-1 0 0,0 0 0 0 0,0 0 1 0 0,0 0-1 0 0,0 0 1 0 0,0 0-1 0 0,1 1 0 0 0,-1-1 1 0 0,0 0-1 0 0,0 0 1 0 0,0 0-1 0 0,0 0 0 0 0,0 0 1 0 0,0 0-1 0 0,0 0 1 0 0,0 0-1 0 0,0 0 0 0 0,0 1 1 0 0,0-1-1 0 0,0 0 1 0 0,0 0-1 0 0,0 0 0 0 0,0 0 1 0 0,0 0-1 0 0,0 0 1 0 0,0 0-1 0 0,0 0 0 0 0,0 1 1 0 0,-1-1-1 0 0,-1 1 4 0 0,0 0-1 0 0,-1 0 1 0 0,1 0 0 0 0,-1 0-1 0 0,1 0 1 0 0,-1-1 0 0 0,0 1-1 0 0,1-1 1 0 0,-1 0 0 0 0,0 0-1 0 0,1 0 1 0 0,-1 0 0 0 0,-5-1-1 0 0,1 0-1 0 0,0-1 0 0 0,0 0 0 0 0,-1 0 0 0 0,-10-6 0 0 0,-2-3-12 0 0,0 0 1 0 0,-23-19 0 0 0,31 21-12 0 0,2-1 0 0 0,-1 0 0 0 0,2 0 1 0 0,-1-1-1 0 0,1-1 0 0 0,1 1 0 0 0,0-1 0 0 0,-9-18 0 0 0,-4-15-63 0 0,-17-52-1 0 0,9 20-11 0 0,8 24 21 0 0,7 18-456 0 0,-20-39 0 0 0,34 73 429 0 0,1 12-292 0 0,0-1 344 0 0,1 1 1 0 0,0-1-1 0 0,1 1 1 0 0,4 11-1 0 0,5 18-15 0 0,2 5 66 0 0,1-1 0 0 0,2 0 0 0 0,3-1 0 0 0,37 63 0 0 0,-47-89 112 0 0,0-1-1 0 0,1 0 0 0 0,1 0 0 0 0,0-1 0 0 0,1-1 1 0 0,1 0-1 0 0,0 0 0 0 0,1-2 0 0 0,31 21 0 0 0,-18-21 507 0 0,-22-10-4279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4:18.930"/>
    </inkml:context>
    <inkml:brush xml:id="br0">
      <inkml:brushProperty name="width" value="0.05" units="cm"/>
      <inkml:brushProperty name="height" value="0.05" units="cm"/>
      <inkml:brushProperty name="color" value="#66CC00"/>
    </inkml:brush>
  </inkml:definitions>
  <inkml:trace contextRef="#ctx0" brushRef="#br0">0 1 72 0 0,'0'0'8137'0'0,"1"3"-7516"0"0,33 114 5284 0 0,-8-29-4292 0 0,29 172 0 0 0,-31 147-753 0 0,-25-405-535 0 0,0-6-129 0 0,-2-14-67 0 0,-2-23-67 0 0,2-9 14 0 0,-5-102 25 0 0,-30-159-1 0 0,33 286 198 0 0,-1 0 0 0 0,-16-44 0 0 0,22 68 415 0 0,0 5-649 0 0,41 233 513 0 0,-1-11-144 0 0,-9-27 175 0 0,14 119 311 0 0,-33-191-539 0 0,15 231 218 0 0,-23-285-554 0 0,4 109 35 0 0,-8-76-8 0 0,-4 104 65 0 0,3-191-159 0 0,-1 48-140 0 0,2-65 111 0 0,-1 4-1 0 0,2-6 46 0 0,-1 0 1 0 0,0 0-1 0 0,0 0 0 0 0,0 0 1 0 0,0 0-1 0 0,0 0 0 0 0,0 0 1 0 0,0 0-1 0 0,0 0 0 0 0,0 0 1 0 0,0 0-1 0 0,0 0 0 0 0,0 0 1 0 0,0 0-1 0 0,1 0 0 0 0,-1 0 1 0 0,0 0-1 0 0,0 0 0 0 0,0 0 1 0 0,0 0-1 0 0,0 0 0 0 0,0 0 1 0 0,0 0-1 0 0,0 0 0 0 0,0 0 1 0 0,0 0-1 0 0,0 0 0 0 0,0 0 1 0 0,0 0-1 0 0,1 0 0 0 0,-1 0 1 0 0,0 0-1 0 0,0 1 0 0 0,0-1 1 0 0,0 0-1 0 0,0 0 0 0 0,0 0 1 0 0,0 0-1 0 0,0 0 0 0 0,0 0 1 0 0,0 0-1 0 0,0 0 0 0 0,0 0 1 0 0,0 0-1 0 0,11-68 0 0 0,-3 0 0 0 0,-3-121-1 0 0,-32-140 96 0 0,23 300-78 0 0,2 8 46 0 0,-1 1-1 0 0,-11-37 1 0 0,14 56-44 0 0,-4 18-44 0 0,2-6 37 0 0,1 0 0 0 0,1 1 0 0 0,0-1 0 0 0,1 0 0 0 0,2 14 0 0 0,0 8 5 0 0,20 206 12 0 0,-8-105-15 0 0,7 65-30 0 0,10 127 33 0 0,-19-162-17 0 0,9 400 111 0 0,-30-376-83 0 0,-5 84-27 0 0,2-92-92 0 0,1-61-600 0 0,10-117 592 0 0,0-7-339 0 0,23-164 371 0 0,1-288 0 0 0,-30 198 106 0 0,-43-271-1 0 0,15 324-439 0 0,14 85 209 0 0,13 71 143 0 0,-5-30 68 0 0,7 51 352 0 0,5 28-62 0 0,1 14-229 0 0,22 205-11 0 0,-6-82-29 0 0,34 349-137 0 0,-40-376 120 0 0,16 212 1 0 0,-18-159-9 0 0,3 167 17 0 0,-12-268-21 0 0,1 43 12 0 0,-16 124-1 0 0,2-68-126 0 0,12-158 81 0 0,1 0-1 0 0,0 0 1 0 0,0-1 0 0 0,0 1 0 0 0,0 0 0 0 0,0-1 0 0 0,0 1-1 0 0,1 0 1 0 0,-1 0 0 0 0,0-1 0 0 0,1 1 0 0 0,0 1 0 0 0,-1-3 26 0 0,0 0 0 0 0,0 1 0 0 0,0-1 0 0 0,0 0 1 0 0,0 0-1 0 0,1 0 0 0 0,-1 0 0 0 0,0 0 1 0 0,0 0-1 0 0,0 0 0 0 0,0 0 0 0 0,0 0 0 0 0,0 0 1 0 0,0 0-1 0 0,0 0 0 0 0,1 0 0 0 0,-1 1 1 0 0,0-1-1 0 0,0 0 0 0 0,0 0 0 0 0,0 0 0 0 0,0 0 1 0 0,0 0-1 0 0,0 0 0 0 0,1 0 0 0 0,-1 0 1 0 0,0 0-1 0 0,0 0 0 0 0,0 0 0 0 0,0-1 0 0 0,0 1 1 0 0,0 0-1 0 0,0 0 0 0 0,1 0 0 0 0,-1 0 1 0 0,0 0-1 0 0,0 0 0 0 0,0 0 0 0 0,0 0 0 0 0,0 0 1 0 0,0 0-1 0 0,0 0 0 0 0,0 0 0 0 0,0 0 1 0 0,0-1-1 0 0,1 1 0 0 0,-1 0 0 0 0,0 0 0 0 0,0 0 1 0 0,5-14 21 0 0,9-42 47 0 0,-4 0-1 0 0,-1 0 0 0 0,-3-1 1 0 0,-2-59-1 0 0,-6 48 6 0 0,0-5 211 0 0,11-101 0 0 0,-8 116 229 0 0,-2 29 322 0 0,1 29-844 0 0,0-1 0 0 0,0 1-1 0 0,0 0 1 0 0,0 0-1 0 0,0 0 1 0 0,0-1 0 0 0,0 1-1 0 0,-1 0 1 0 0,1 0 0 0 0,0 0-1 0 0,0-1 1 0 0,0 1-1 0 0,0 0 1 0 0,0 0 0 0 0,0 0-1 0 0,-1 0 1 0 0,1-1 0 0 0,0 1-1 0 0,0 0 1 0 0,0 0-1 0 0,-1 0 1 0 0,1 0 0 0 0,0 0-1 0 0,0 0 1 0 0,0 0 0 0 0,-1-1-1 0 0,1 1 1 0 0,0 0-1 0 0,0 0 1 0 0,0 0 0 0 0,-1 0-1 0 0,1 0 1 0 0,0 0 0 0 0,0 0-1 0 0,-1 0 1 0 0,1 0-1 0 0,0 0 1 0 0,0 0 0 0 0,0 0-1 0 0,-1 0 1 0 0,1 1 0 0 0,0-1-1 0 0,-8 2-687 0 0,6-1 37 0 0,0 4-2856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0.170"/>
    </inkml:context>
    <inkml:brush xml:id="br0">
      <inkml:brushProperty name="width" value="0.05" units="cm"/>
      <inkml:brushProperty name="height" value="0.05" units="cm"/>
    </inkml:brush>
  </inkml:definitions>
  <inkml:trace contextRef="#ctx0" brushRef="#br0">124 155 460 0 0,'8'-9'5321'0'0,"-6"16"-1501"0"0,-5 19-1051 0 0,-15 23 23 0 0,-46 90 1 0 0,53-119-2207 0 0,3-5 322 0 0,0 1-1 0 0,1-1 1 0 0,-6 23-1 0 0,13-38-873 0 0,-1 0 1 0 0,1 1-1 0 0,0-1 0 0 0,0 0 0 0 0,0 0 0 0 0,0 1 0 0 0,0-1 0 0 0,0 0 0 0 0,0 1 0 0 0,0-1 0 0 0,-1 0 0 0 0,1 0 1 0 0,0 1-1 0 0,0-1 0 0 0,0 0 0 0 0,0 1 0 0 0,1-1 0 0 0,-1 0 0 0 0,0 0 0 0 0,0 1 0 0 0,0-1 0 0 0,0 0 0 0 0,0 1 1 0 0,0-1-1 0 0,0 0 0 0 0,0 0 0 0 0,1 1 0 0 0,-1-1 0 0 0,0 0 0 0 0,0 0 0 0 0,0 1 0 0 0,1-1 0 0 0,-1 0 0 0 0,0 0 1 0 0,0 0-1 0 0,1 1 0 0 0,-1-1 0 0 0,0 0 0 0 0,0 0 0 0 0,1 0 0 0 0,-1 0 0 0 0,0 0 0 0 0,0 0 0 0 0,1 0 0 0 0,-1 1 1 0 0,0-1-1 0 0,1 0 0 0 0,-1 0 0 0 0,0 0 0 0 0,0 0 0 0 0,1 0 0 0 0,-1 0 0 0 0,0 0 0 0 0,1-1 0 0 0,-1 1 0 0 0,0 0 1 0 0,0 0-1 0 0,1 0 0 0 0,14-6 907 0 0,-9 1-765 0 0,0 0 0 0 0,-1 0-1 0 0,1 0 1 0 0,-1-1 0 0 0,-1 1-1 0 0,1-1 1 0 0,6-12-1 0 0,21-49 391 0 0,-19 38-291 0 0,0-1 130 0 0,-1-1-1 0 0,-2-1 1 0 0,-1 0 0 0 0,-1-1 0 0 0,-2 0 0 0 0,-1 0-1 0 0,0-57 1 0 0,-5 90-391 0 0,0 0-1 0 0,0-1 1 0 0,0 1 0 0 0,0 0-1 0 0,0-1 1 0 0,0 1-1 0 0,0 0 1 0 0,0 0 0 0 0,0-1-1 0 0,0 1 1 0 0,0 0-1 0 0,0-1 1 0 0,0 1 0 0 0,0 0-1 0 0,0-1 1 0 0,0 1-1 0 0,0 0 1 0 0,0 0 0 0 0,0-1-1 0 0,0 1 1 0 0,0 0-1 0 0,1-1 1 0 0,-1 1 0 0 0,0 0-1 0 0,0 0 1 0 0,0-1-1 0 0,0 1 1 0 0,1 0 0 0 0,-1 0-1 0 0,0 0 1 0 0,0-1-1 0 0,1 1 1 0 0,-1 0 0 0 0,0 0-1 0 0,0 0 1 0 0,1 0-1 0 0,-1-1 1 0 0,0 1 0 0 0,1 0-1 0 0,10 9 140 0 0,6 19-52 0 0,4 20 172 0 0,-3 1 0 0 0,-2 1 0 0 0,13 66 0 0 0,-2-6-4 0 0,-24-98-269 0 0,0 0 0 0 0,0-1 0 0 0,0 0 0 0 0,1 0 0 0 0,1 0 0 0 0,0 0 0 0 0,10 16 0 0 0,-9-23-1779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1.220"/>
    </inkml:context>
    <inkml:brush xml:id="br0">
      <inkml:brushProperty name="width" value="0.05" units="cm"/>
      <inkml:brushProperty name="height" value="0.05" units="cm"/>
    </inkml:brush>
  </inkml:definitions>
  <inkml:trace contextRef="#ctx0" brushRef="#br0">7 50 212 0 0,'-6'-22'12865'0'0,"8"23"-11374"0"0,50 24 2858 0 0,-23-10-3214 0 0,0-1-1 0 0,1-1 1 0 0,59 15 0 0 0,-63-22-711 0 0,-1-2 0 0 0,1 0-1 0 0,-1-2 1 0 0,1-1 0 0 0,47-4-1 0 0,-64 2-320 0 0,-1-1 0 0 0,0 0 0 0 0,1 0-1 0 0,-1 0 1 0 0,-1-1 0 0 0,1-1 0 0 0,0 1-1 0 0,-1-1 1 0 0,11-8 0 0 0,-13 9-41 0 0,-1-1 1 0 0,0 0 0 0 0,0-1-1 0 0,0 1 1 0 0,0-1 0 0 0,-1 0-1 0 0,1 1 1 0 0,-1-2 0 0 0,0 1 0 0 0,-1 0-1 0 0,1 0 1 0 0,-1-1 0 0 0,0 0-1 0 0,2-11 1 0 0,-4 17-31 0 0,0-1-1 0 0,0 0 1 0 0,1 1 0 0 0,-1-1-1 0 0,0 0 1 0 0,0 1 0 0 0,0-1-1 0 0,0 0 1 0 0,0 0 0 0 0,0 1-1 0 0,0-1 1 0 0,0 0 0 0 0,0 1 0 0 0,0-1-1 0 0,0 0 1 0 0,0 0 0 0 0,0 1-1 0 0,-1-1 1 0 0,1 0 0 0 0,0 1-1 0 0,-1-1 1 0 0,1 0 0 0 0,0 1-1 0 0,-2-2 1 0 0,2 2-1 0 0,-1 0 0 0 0,0 0 0 0 0,1 0 0 0 0,-1 0 0 0 0,0 0 0 0 0,1 0 0 0 0,-1 0 0 0 0,0 0 0 0 0,1 0 0 0 0,-1 0 0 0 0,0 1 0 0 0,1-1 0 0 0,-1 0 0 0 0,0 0 0 0 0,1 1 0 0 0,-1-1 0 0 0,0 0 0 0 0,1 1 0 0 0,-2 0 0 0 0,-2 2 72 0 0,0 0-1 0 0,0 0 0 0 0,1 1 1 0 0,-1-1-1 0 0,-5 8 1 0 0,0 5 4 0 0,2 0 0 0 0,-1 0-1 0 0,2 1 1 0 0,0 0 0 0 0,1 0 0 0 0,1 0 0 0 0,1 0 0 0 0,0 1 0 0 0,1 0 0 0 0,1 0 0 0 0,1 21 0 0 0,5 22 615 0 0,22 114 1 0 0,-20-136-677 0 0,-6-34-59 0 0,4 30-289 0 0,-5-34 283 0 0,0 1 0 0 0,0 0 0 0 0,0 0 0 0 0,0 0 0 0 0,0-1 0 0 0,0 1 0 0 0,-1 0 0 0 0,1 0 1 0 0,-1-1-1 0 0,1 1 0 0 0,-1 0 0 0 0,1-1 0 0 0,-1 1 0 0 0,0 0 0 0 0,-1 1 0 0 0,-1-1-25 0 0,1-1-1 0 0,-1 1 1 0 0,0-1 0 0 0,0 0 0 0 0,0 0-1 0 0,0 0 1 0 0,0 0 0 0 0,0-1 0 0 0,0 1-1 0 0,0-1 1 0 0,0 1 0 0 0,0-1 0 0 0,0 0-1 0 0,0 0 1 0 0,0-1 0 0 0,-4 0-1 0 0,-12 1-69 0 0,-46 0-91 0 0,38 0 252 0 0,0 0 0 0 0,1 2 0 0 0,-1 1 0 0 0,-30 7 0 0 0,57-10-42 0 0,0 0 0 0 0,0 0 0 0 0,0 0 0 0 0,0 0 0 0 0,0 0 1 0 0,0 0-1 0 0,0 0 0 0 0,0 0 0 0 0,0 0 0 0 0,0 0 0 0 0,0 1 1 0 0,0-1-1 0 0,0 0 0 0 0,0 0 0 0 0,0 0 0 0 0,0 0 0 0 0,0 0 1 0 0,0 0-1 0 0,0 0 0 0 0,0 0 0 0 0,0 0 0 0 0,0 0 0 0 0,0 0 1 0 0,0 0-1 0 0,0 0 0 0 0,0 0 0 0 0,0 0 0 0 0,0 1 0 0 0,0-1 1 0 0,0 0-1 0 0,0 0 0 0 0,0 0 0 0 0,0 0 0 0 0,0 0 0 0 0,0 0 1 0 0,0 0-1 0 0,0 0 0 0 0,0 0 0 0 0,0 0 0 0 0,-1 0 0 0 0,1 0 1 0 0,0 0-1 0 0,0 0 0 0 0,0 0 0 0 0,0 0 0 0 0,0 0 0 0 0,0 0 1 0 0,0 0-1 0 0,0 0 0 0 0,11 2 492 0 0,15 0 203 0 0,249-6-1215 0 0,-270 4 1208 0 0,22 0-13677 0 0,-21 0 9565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9:20.961"/>
    </inkml:context>
    <inkml:brush xml:id="br0">
      <inkml:brushProperty name="width" value="0.05" units="cm"/>
      <inkml:brushProperty name="height" value="0.05" units="cm"/>
    </inkml:brush>
  </inkml:definitions>
  <inkml:trace contextRef="#ctx0" brushRef="#br0">221 64 56 0 0,'-33'-29'27500'0'0,"39"55"-26519"0"0,1 0-1 0 0,14 36 1 0 0,14 16 569 0 0,-32-73-1492 0 0,-2-3-18 0 0,0 0 0 0 0,0 0 0 0 0,0 1 0 0 0,0-1 0 0 0,-1 1 1 0 0,1-1-1 0 0,-1 0 0 0 0,1 4 0 0 0,-1-5 218 0 0,-1-1-223 0 0,-2 4-28 0 0,-3-2-7 0 0,0-1 0 0 0,-1 1 0 0 0,0-2 0 0 0,0 1 0 0 0,-31 4 0 0 0,32-4 0 0 0,-3 1 0 0 0,-10 0 0 0 0,0 2 0 0 0,1 0 0 0 0,-34 13 0 0 0,7-1 0 0 0,40-15 0 0 0,0 1 0 0 0,0 0 0 0 0,0 0 0 0 0,2 0 0 0 0,12 0 0 0 0,-7-2 0 0 0,0 0 0 0 0,0 1 0 0 0,-1-1 0 0 0,1 0 0 0 0,0 0 0 0 0,0 0 0 0 0,0-1 0 0 0,-1 1 0 0 0,1 0 0 0 0,0-1 0 0 0,0 1 0 0 0,-1-1 0 0 0,1 1 0 0 0,1-2 0 0 0,4-1 0 0 0,100-29 0 0 0,-103 31 0 0 0,6-2 0 0 0,15-6 0 0 0,-21 6 0 0 0,0-1 0 0 0,-4-3 0 0 0,-3-2 0 0 0,1 2 0 0 0,-4-18 0 0 0,-2-1 0 0 0,-6-15 0 0 0,9 30 0 0 0,2 8 0 0 0,-2-20 0 0 0,-4-19 0 0 0,6 32 0 0 0,2 0 0 0 0,-1 1 0 0 0,-2-2 0 0 0,2 3 0 0 0,0-1 0 0 0,-1-1 0 0 0,3 10-72 0 0,0 0 1 0 0,0-1-1 0 0,0 1 0 0 0,0 0 0 0 0,0 0 1 0 0,0-1-1 0 0,0 1 0 0 0,0 0 0 0 0,-1 0 1 0 0,1-1-1 0 0,0 1 0 0 0,0 0 0 0 0,0 0 1 0 0,1-1-1 0 0,-1 1 0 0 0,0 0 1 0 0,0 0-1 0 0,0-1 0 0 0,0 1 0 0 0,0 0 1 0 0,0 0-1 0 0,0-1 0 0 0,0 1 0 0 0,0 0 1 0 0,1 0-1 0 0,-1 0 0 0 0,0-1 0 0 0,0 1 1 0 0,0 0-1 0 0,0 0 0 0 0,1 0 1 0 0,-1-1-1 0 0,0 1 0 0 0,0 0 0 0 0,0 0 1 0 0,1 0-1 0 0,-1 0 0 0 0,0 0 0 0 0,0 0 1 0 0,1 0-1 0 0,-1-1 0 0 0,0 1 0 0 0,0 0 1 0 0,1 0-1 0 0,-1 0 0 0 0,0 0 0 0 0,0 0 1 0 0,1 0-1 0 0,-1 0 0 0 0,0 0 1 0 0,0 0-1 0 0,1 0 0 0 0,-1 0 0 0 0,0 1 1 0 0,0-1-1 0 0,1 0 0 0 0,-1 0 0 0 0,0 0 1 0 0,0 0-1 0 0,1 0 0 0 0,7 5-6312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1.609"/>
    </inkml:context>
    <inkml:brush xml:id="br0">
      <inkml:brushProperty name="width" value="0.05" units="cm"/>
      <inkml:brushProperty name="height" value="0.05" units="cm"/>
    </inkml:brush>
  </inkml:definitions>
  <inkml:trace contextRef="#ctx0" brushRef="#br0">227 28 124 0 0,'-3'-2'450'0'0,"1"-1"0"0"0,0 1 0 0 0,-1 0 0 0 0,0 0 0 0 0,0 0 0 0 0,1 0 0 0 0,-1 0-1 0 0,-1 0 1 0 0,1 1 0 0 0,0-1 0 0 0,0 1 0 0 0,0 0 0 0 0,-1 0 0 0 0,1 0 0 0 0,0 1 0 0 0,-1-1 0 0 0,1 1 0 0 0,-1 0 0 0 0,1 0 0 0 0,-1 0 0 0 0,1 0-1 0 0,-1 0 1 0 0,1 1 0 0 0,0 0 0 0 0,-6 1 0 0 0,0 0 388 0 0,-1 1 0 0 0,1 0-1 0 0,-1 1 1 0 0,1 0 0 0 0,0 1-1 0 0,1 0 1 0 0,-15 10 0 0 0,19-12-478 0 0,-1 1 1 0 0,1 0 0 0 0,0 0-1 0 0,0 1 1 0 0,0-1 0 0 0,0 1-1 0 0,1 0 1 0 0,0 0-1 0 0,0 0 1 0 0,0 0 0 0 0,1 1-1 0 0,0-1 1 0 0,0 1 0 0 0,-2 6-1 0 0,4-8-183 0 0,-1 1-1 0 0,1-1 1 0 0,0 0-1 0 0,0 0 1 0 0,0 1-1 0 0,0-1 1 0 0,1 0-1 0 0,0 0 1 0 0,0 0-1 0 0,0 0 1 0 0,0 0-1 0 0,1 0 1 0 0,-1 0-1 0 0,1 0 1 0 0,0 0-1 0 0,0-1 1 0 0,1 1-1 0 0,-1-1 1 0 0,1 1-1 0 0,4 3 1 0 0,4 4 127 0 0,0-1 0 0 0,1-1 0 0 0,0 0 1 0 0,1-1-1 0 0,0 0 0 0 0,0-1 0 0 0,1 0 1 0 0,27 9-1 0 0,-20-9 83 0 0,1-2 1 0 0,0 0-1 0 0,0-1 1 0 0,1-1-1 0 0,30 0 1 0 0,-32-5-1333 0 0,-14 0-2534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2.866"/>
    </inkml:context>
    <inkml:brush xml:id="br0">
      <inkml:brushProperty name="width" value="0.05" units="cm"/>
      <inkml:brushProperty name="height" value="0.05" units="cm"/>
    </inkml:brush>
  </inkml:definitions>
  <inkml:trace contextRef="#ctx0" brushRef="#br0">30 22 148 0 0,'-22'-21'13801'0'0,"22"21"-13655"0"0,-1 0 0 0 0,1 0 0 0 0,-1 0 0 0 0,1 0-1 0 0,0 1 1 0 0,-1-1 0 0 0,1 0 0 0 0,0 0 0 0 0,-1 0-1 0 0,1 1 1 0 0,0-1 0 0 0,-1 0 0 0 0,1 0 0 0 0,0 1 0 0 0,-1-1-1 0 0,1 0 1 0 0,0 1 0 0 0,0-1 0 0 0,0 0 0 0 0,-1 1-1 0 0,1-1 1 0 0,0 0 0 0 0,0 1 0 0 0,0-1 0 0 0,0 0-1 0 0,-1 1 1 0 0,6 5 256 0 0,1 0-1 0 0,-1 0 1 0 0,1-1-1 0 0,0 0 1 0 0,0 0-1 0 0,0-1 1 0 0,1 0-1 0 0,-1 0 1 0 0,14 5-1 0 0,73 25 881 0 0,-80-30-1008 0 0,140 35 1188 0 0,10 4 668 0 0,-163-43-2089 0 0,1 0 1 0 0,0 1-1 0 0,0-1 0 0 0,0 0 0 0 0,0 1 1 0 0,0-1-1 0 0,0 1 0 0 0,0 0 0 0 0,0-1 1 0 0,-1 1-1 0 0,1 0 0 0 0,0-1 0 0 0,-1 1 1 0 0,1 0-1 0 0,0 0 0 0 0,-1 0 0 0 0,1 0 1 0 0,-1 0-1 0 0,1 0 0 0 0,-1-1 0 0 0,0 1 1 0 0,1 0-1 0 0,-1 2 0 0 0,1 0 9 0 0,-1 0-1 0 0,0 0 0 0 0,0-1 1 0 0,0 1-1 0 0,0 0 1 0 0,-1 0-1 0 0,1 0 0 0 0,-2 4 1 0 0,-2 5 81 0 0,-1 1 0 0 0,-12 20 0 0 0,17-32-122 0 0,-72 110 703 0 0,18-32 17 0 0,28-32-174 0 0,25-46-648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3.691"/>
    </inkml:context>
    <inkml:brush xml:id="br0">
      <inkml:brushProperty name="width" value="0.05" units="cm"/>
      <inkml:brushProperty name="height" value="0.05" units="cm"/>
    </inkml:brush>
  </inkml:definitions>
  <inkml:trace contextRef="#ctx0" brushRef="#br0">1 373 5869 0 0,'1'-1'1391'0'0,"0"1"-1160"0"0,-1 0 1 0 0,0-1 0 0 0,0 1 0 0 0,1 0 0 0 0,-1 0 0 0 0,0 0 0 0 0,1 0-1 0 0,-1 0 1 0 0,0 0 0 0 0,1 0 0 0 0,-1 0 0 0 0,0 0 0 0 0,0 0 0 0 0,1 0-1 0 0,-1 0 1 0 0,0 0 0 0 0,1 0 0 0 0,-1 0 0 0 0,0 0 0 0 0,1 0-1 0 0,-1 0 1 0 0,0 1 0 0 0,0-1 0 0 0,1 0 0 0 0,-1 0 0 0 0,11 11 1763 0 0,5 16-1198 0 0,17 47 833 0 0,-2-4-495 0 0,3-1 0 0 0,64 97 0 0 0,-70-125-692 0 0,-14-19-439 0 0,1-1 1 0 0,0-1 0 0 0,2 0-1 0 0,29 27 1 0 0,-45-47 2 0 0,-1 1 1 0 0,1-1 0 0 0,-1 1 0 0 0,1 0-1 0 0,0-1 1 0 0,-1 0 0 0 0,1 1 0 0 0,0-1 0 0 0,-1 1-1 0 0,1-1 1 0 0,0 0 0 0 0,0 1 0 0 0,-1-1-1 0 0,1 0 1 0 0,0 0 0 0 0,0 0 0 0 0,-1 1-1 0 0,1-1 1 0 0,0 0 0 0 0,0 0 0 0 0,0 0 0 0 0,-1 0-1 0 0,1-1 1 0 0,0 1 0 0 0,0 0 0 0 0,-1 0-1 0 0,1 0 1 0 0,0 0 0 0 0,0-1 0 0 0,-1 1-1 0 0,1 0 1 0 0,0-1 0 0 0,-1 1 0 0 0,1-1 0 0 0,0 1-1 0 0,-1-1 1 0 0,1 1 0 0 0,0-1 0 0 0,-1 1-1 0 0,1-1 1 0 0,-1 0 0 0 0,1 1 0 0 0,-1-1-1 0 0,0 0 1 0 0,1 1 0 0 0,-1-1 0 0 0,0 0 0 0 0,1 1-1 0 0,-1-1 1 0 0,0-1 0 0 0,3-5 180 0 0,-1-1 0 0 0,0 0 0 0 0,0 1 0 0 0,0-10 0 0 0,-1 14-146 0 0,29-283 2712 0 0,36-120 937 0 0,-53 334-2877 0 0,-7 35-778 0 0,14-47 0 0 0,-14 72-3027 0 0,-5 12 2666 0 0,-1-1-1 0 0,1 1 0 0 0,-1 0 1 0 0,1-1-1 0 0,-1 1 1 0 0,1 0-1 0 0,0-1 0 0 0,-1 1 1 0 0,1 0-1 0 0,-1 0 1 0 0,1-1-1 0 0,0 1 0 0 0,-1 0 1 0 0,1 0-1 0 0,0 0 1 0 0,-1 0-1 0 0,1 0 0 0 0,-1 0 1 0 0,1 0-1 0 0,0 0 1 0 0,-1 0-1 0 0,1 0 0 0 0,0 0 1 0 0,-1 0-1 0 0,1 1 1 0 0,0-1-1 0 0,0 1 0 0 0,8 4-2791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4.248"/>
    </inkml:context>
    <inkml:brush xml:id="br0">
      <inkml:brushProperty name="width" value="0.05" units="cm"/>
      <inkml:brushProperty name="height" value="0.05" units="cm"/>
    </inkml:brush>
  </inkml:definitions>
  <inkml:trace contextRef="#ctx0" brushRef="#br0">132 1 424 0 0,'0'0'10912'0'0,"-5"1"-9766"0"0,0 1-733 0 0,-1 1-1 0 0,0 0 1 0 0,1 1-1 0 0,-1-1 1 0 0,1 1-1 0 0,0 0 1 0 0,0 0-1 0 0,1 0 1 0 0,-1 1-1 0 0,1 0 1 0 0,0 0-1 0 0,0 0 1 0 0,0 0-1 0 0,-4 9 1 0 0,-1 3 501 0 0,0 1 0 0 0,1 0-1 0 0,-9 32 1 0 0,14-39-700 0 0,1 0 0 0 0,1 0 0 0 0,0-1 0 0 0,0 1 0 0 0,1 0 0 0 0,1 0 0 0 0,0 0 0 0 0,0 0 0 0 0,1-1 0 0 0,0 1 0 0 0,1 0 0 0 0,0-1 0 0 0,1 0 0 0 0,0 0 0 0 0,0 0 0 0 0,1 0 0 0 0,1-1 0 0 0,0 1 0 0 0,0-1 0 0 0,0-1 0 0 0,12 12 0 0 0,-16-18-286 0 0,1 0 1 0 0,0 0-1 0 0,0 0 0 0 0,0 0 0 0 0,0 0 1 0 0,0-1-1 0 0,1 1 0 0 0,-1-1 0 0 0,0 0 1 0 0,1 0-1 0 0,-1 0 0 0 0,1 0 0 0 0,-1-1 1 0 0,1 1-1 0 0,-1-1 0 0 0,1 0 1 0 0,-1 0-1 0 0,1 0 0 0 0,4-1 0 0 0,29-10-2708 0 0,-1-4-3291 0 0,-32 14 4983 0 0,12-7-1598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4.668"/>
    </inkml:context>
    <inkml:brush xml:id="br0">
      <inkml:brushProperty name="width" value="0.05" units="cm"/>
      <inkml:brushProperty name="height" value="0.05" units="cm"/>
    </inkml:brush>
  </inkml:definitions>
  <inkml:trace contextRef="#ctx0" brushRef="#br0">103 23 100 0 0,'-1'-2'610'0'0,"0"0"0"0"0,1 1 0 0 0,-1-1-1 0 0,-1 1 1 0 0,1-1 0 0 0,0 1 0 0 0,0-1 0 0 0,0 1 0 0 0,-1 0-1 0 0,1 0 1 0 0,-1 0 0 0 0,1-1 0 0 0,-1 1 0 0 0,-3-1 1117 0 0,-6 7 2145 0 0,4 3-3285 0 0,0 0 0 0 0,0 0 1 0 0,1 1-1 0 0,0 0 0 0 0,1 1 0 0 0,0-1 1 0 0,0 1-1 0 0,1 0 0 0 0,0 0 1 0 0,1 0-1 0 0,0 1 0 0 0,1-1 1 0 0,0 1-1 0 0,1 0 0 0 0,-1 19 0 0 0,2-23-446 0 0,0 0 0 0 0,1 0 0 0 0,-1 1 0 0 0,1-1 0 0 0,1 0-1 0 0,0 0 1 0 0,0 0 0 0 0,0 0 0 0 0,1 0 0 0 0,0-1 0 0 0,0 1 0 0 0,0-1-1 0 0,1 0 1 0 0,0 1 0 0 0,1-2 0 0 0,-1 1 0 0 0,1 0 0 0 0,0-1-1 0 0,0 0 1 0 0,1 0 0 0 0,0-1 0 0 0,-1 0 0 0 0,2 0 0 0 0,8 5-1 0 0,-8-6-280 0 0,0-1-1 0 0,0-1 0 0 0,0 1 1 0 0,0-1-1 0 0,0 0 0 0 0,0 0 1 0 0,0-1-1 0 0,0 0 0 0 0,0-1 1 0 0,0 1-1 0 0,0-1 0 0 0,0 0 1 0 0,0-1-1 0 0,0 0 0 0 0,0 0 1 0 0,-1-1-1 0 0,1 1 0 0 0,6-5 1 0 0,1-6-2507 0 0,-3 3-4103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5.009"/>
    </inkml:context>
    <inkml:brush xml:id="br0">
      <inkml:brushProperty name="width" value="0.05" units="cm"/>
      <inkml:brushProperty name="height" value="0.05" units="cm"/>
    </inkml:brush>
  </inkml:definitions>
  <inkml:trace contextRef="#ctx0" brushRef="#br0">51 37 6733 0 0,'-51'-7'17030'0'0,"73"8"-16256"0"0,73 1 2269 0 0,-85-2-3236 0 0,0-1 0 0 0,-1 0 0 0 0,1-1-1 0 0,0 0 1 0 0,-1-1 0 0 0,1 1 0 0 0,14-8-1 0 0,-8-1-2028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7:35.350"/>
    </inkml:context>
    <inkml:brush xml:id="br0">
      <inkml:brushProperty name="width" value="0.05" units="cm"/>
      <inkml:brushProperty name="height" value="0.05" units="cm"/>
    </inkml:brush>
  </inkml:definitions>
  <inkml:trace contextRef="#ctx0" brushRef="#br0">50 90 10057 0 0,'-2'0'1555'0'0,"-18"-3"6324"0"0,17 2-7253 0 0,1 1 1 0 0,0 0-1 0 0,0-1 0 0 0,-1 0 1 0 0,1 0-1 0 0,0 1 1 0 0,0-1-1 0 0,0 0 1 0 0,0 0-1 0 0,-4-4 1680 0 0,23-3-1033 0 0,12-1-563 0 0,1 2 0 0 0,-1 1 0 0 0,32-2 0 0 0,0 0-160 0 0,-26 3-511 0 0,-15 2-60 0 0,0 0 1 0 0,33-10 0 0 0,-46 8-1142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3.853"/>
    </inkml:context>
    <inkml:brush xml:id="br0">
      <inkml:brushProperty name="width" value="0.05" units="cm"/>
      <inkml:brushProperty name="height" value="0.05" units="cm"/>
    </inkml:brush>
  </inkml:definitions>
  <inkml:trace contextRef="#ctx0" brushRef="#br0">262 37 192 0 0,'0'-1'352'0'0,"0"-1"-1"0"0,0 1 1 0 0,0 0-1 0 0,0-1 1 0 0,-1 1-1 0 0,1 0 1 0 0,0-1-1 0 0,-1 1 1 0 0,1 0 0 0 0,-1-1-1 0 0,1 1 1 0 0,-1 0-1 0 0,1 0 1 0 0,-1-1-1 0 0,0 1 1 0 0,0 0-1 0 0,0 0 1 0 0,0 0 0 0 0,0 0-1 0 0,0 0 1 0 0,0 0-1 0 0,-2-1 1 0 0,1 1 36 0 0,-1-1-1 0 0,1 2 1 0 0,-1-1 0 0 0,1 0-1 0 0,-1 0 1 0 0,1 1 0 0 0,-1-1 0 0 0,0 1-1 0 0,1 0 1 0 0,-1 0 0 0 0,-3 0 0 0 0,-5 2 378 0 0,1-1 1 0 0,0 1 0 0 0,-1 1 0 0 0,-18 7-1 0 0,18-5-328 0 0,0 0 1 0 0,1 1-1 0 0,-1 1 0 0 0,1 0 0 0 0,1 0 0 0 0,-17 16 0 0 0,20-17-245 0 0,1-1-1 0 0,0 1 0 0 0,0 0 1 0 0,1 0-1 0 0,-1 1 1 0 0,1-1-1 0 0,1 1 0 0 0,-1 0 1 0 0,1 0-1 0 0,1 1 1 0 0,-4 12-1 0 0,5-13-82 0 0,1-1 0 0 0,-1 0 0 0 0,1 1 1 0 0,1-1-1 0 0,-1 1 0 0 0,1-1 0 0 0,1 0 0 0 0,-1 0 0 0 0,1 1 0 0 0,0-1 0 0 0,0 0 1 0 0,1 0-1 0 0,-1-1 0 0 0,1 1 0 0 0,1-1 0 0 0,-1 1 0 0 0,1-1 0 0 0,0 0 0 0 0,0 0 1 0 0,8 6-1 0 0,-7-5-61 0 0,1-1 0 0 0,1 0 1 0 0,-1-1-1 0 0,1 1 0 0 0,0-1 0 0 0,0 0 1 0 0,0-1-1 0 0,0 0 0 0 0,1 0 0 0 0,-1-1 1 0 0,1 0-1 0 0,0 0 0 0 0,0 0 1 0 0,-1-1-1 0 0,1 0 0 0 0,8-1 0 0 0,-10 0-32 0 0,0 0 0 0 0,0-1 0 0 0,-1 0 0 0 0,1 0 0 0 0,0 0 0 0 0,-1-1 0 0 0,1 1 0 0 0,-1-1 0 0 0,0-1 0 0 0,0 1 0 0 0,0-1 0 0 0,0 0 0 0 0,0 0 0 0 0,0 0 0 0 0,-1-1 0 0 0,1 0 0 0 0,-1 0 0 0 0,0 0 0 0 0,0 0 0 0 0,-1 0 0 0 0,1-1 0 0 0,-1 0 0 0 0,0 0 0 0 0,0 0 0 0 0,0 0 0 0 0,-1 0 0 0 0,0 0 0 0 0,0-1 0 0 0,0 1 0 0 0,-1-1 0 0 0,0 1 0 0 0,0-1 0 0 0,0 0 0 0 0,-1 0 0 0 0,0-8 0 0 0,0 8 8 0 0,0 0 1 0 0,0 1 0 0 0,-1-1 0 0 0,0 0 0 0 0,0 0-1 0 0,0 0 1 0 0,-1 1 0 0 0,0-1 0 0 0,0 1-1 0 0,-1-1 1 0 0,1 1 0 0 0,-1 0 0 0 0,0 0-1 0 0,-1 0 1 0 0,1 0 0 0 0,-1 1 0 0 0,0-1 0 0 0,0 1-1 0 0,0 0 1 0 0,-1 0 0 0 0,1 1 0 0 0,-9-6-1 0 0,3 4-267 0 0,-1 0 0 0 0,0 0-1 0 0,0 1 1 0 0,0 0 0 0 0,-1 1-1 0 0,1 0 1 0 0,-1 1 0 0 0,1 0-1 0 0,-1 1 1 0 0,-17 0 0 0 0,22 1-344 0 0,1 1 0 0 0,-1-1 1 0 0,1 1-1 0 0,-12 3 0 0 0,-8 9-6195 0 0,20-9 4363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4.226"/>
    </inkml:context>
    <inkml:brush xml:id="br0">
      <inkml:brushProperty name="width" value="0.05" units="cm"/>
      <inkml:brushProperty name="height" value="0.05" units="cm"/>
    </inkml:brush>
  </inkml:definitions>
  <inkml:trace contextRef="#ctx0" brushRef="#br0">0 9 124 0 0,'3'8'5397'0'0,"5"-5"-4218"0"0,0 0 1 0 0,1 0-1 0 0,-1-1 1 0 0,1 0 0 0 0,-1 0-1 0 0,15 0 1 0 0,58-2 1378 0 0,-37-1-1396 0 0,-10 1-483 0 0,146 0 2938 0 0,180-24 1 0 0,-333 20-2806 0 0,-2 0-1900 0 0,-6 3-8815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4.738"/>
    </inkml:context>
    <inkml:brush xml:id="br0">
      <inkml:brushProperty name="width" value="0.05" units="cm"/>
      <inkml:brushProperty name="height" value="0.05" units="cm"/>
    </inkml:brush>
  </inkml:definitions>
  <inkml:trace contextRef="#ctx0" brushRef="#br0">3 23 396 0 0,'-3'-23'14131'0'0,"7"34"-12798"0"0,-4-10-1517 0 0,8 27 1461 0 0,-2 0-1 0 0,-1 0 1 0 0,2 43 0 0 0,0 4-323 0 0,33 345 2622 0 0,-37-373-3238 0 0,3 167 1338 0 0,-6-214-1729 0 0,-1 1 0 0 0,1-1 0 0 0,0 1 0 0 0,0-1 0 0 0,0 0 1 0 0,0 1-1 0 0,0-1 0 0 0,0 1 0 0 0,0-1 0 0 0,0 1 0 0 0,1-1 0 0 0,-1 0 0 0 0,0 1 0 0 0,0-1 0 0 0,0 1 0 0 0,0-1 0 0 0,0 1 0 0 0,1-1 0 0 0,-1 0 0 0 0,0 1 0 0 0,0-1 0 0 0,1 0 1 0 0,-1 1-1 0 0,0-1 0 0 0,1 0 0 0 0,-1 1 0 0 0,0-1 0 0 0,1 0 0 0 0,-1 0 0 0 0,0 1 0 0 0,1-1 0 0 0,-1 0 0 0 0,1 0 0 0 0,-1 0 0 0 0,1 0 0 0 0,-1 1 0 0 0,0-1 0 0 0,1 0 1 0 0,-1 0-1 0 0,1 0 0 0 0,-1 0 0 0 0,1 0 0 0 0,-1 0 0 0 0,0 0 0 0 0,1 0 0 0 0,-1 0 0 0 0,1 0 0 0 0,0-1 0 0 0,1 1-868 0 0,0-1-1 0 0,-1 0 1 0 0,1 0 0 0 0,0 1-1 0 0,-1-1 1 0 0,1 0 0 0 0,-1-1-1 0 0,1 1 1 0 0,2-3-1 0 0,1-1-1736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9:27.791"/>
    </inkml:context>
    <inkml:brush xml:id="br0">
      <inkml:brushProperty name="width" value="0.05" units="cm"/>
      <inkml:brushProperty name="height" value="0.05" units="cm"/>
    </inkml:brush>
  </inkml:definitions>
  <inkml:trace contextRef="#ctx0" brushRef="#br0">8 33 288 0 0,'-7'-8'25666'0'0,"38"2"-23455"0"0,46-2 0 0 0,-29 4-1277 0 0,-30 1-601 0 0,-7 2-159 0 0,-1-1 1 0 0,0 2 0 0 0,1-1 0 0 0,-1 1 0 0 0,16 3 0 0 0,-15-3-170 0 0,-1-1-3708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6.103"/>
    </inkml:context>
    <inkml:brush xml:id="br0">
      <inkml:brushProperty name="width" value="0.05" units="cm"/>
      <inkml:brushProperty name="height" value="0.05" units="cm"/>
    </inkml:brush>
  </inkml:definitions>
  <inkml:trace contextRef="#ctx0" brushRef="#br0">4 1110 972 0 0,'-3'-4'6731'0'0,"158"-48"1205"0"0,86-7-2688 0 0,-117 31-2476 0 0,138-51 0 0 0,-244 72-2329 0 0,-8 4-74 0 0,0 0-1 0 0,-1-1 1 0 0,0 0-1 0 0,0-1 1 0 0,9-6-1 0 0,-18 11-302 0 0,5-17 394 0 0,-11-206 148 0 0,8 80-428 0 0,-17-153 0 0 0,3 218-154 0 0,10 43 84 0 0,2 34-94 0 0,0 0-13 0 0,0-4-2 0 0,0 4 14 0 0,-8-13 7 0 0,7 13-22 0 0,1 0 1 0 0,-1-1-1 0 0,1 1 1 0 0,-1 0-1 0 0,0-1 1 0 0,0 1-1 0 0,1 0 0 0 0,-1 0 1 0 0,0 0-1 0 0,0 0 1 0 0,0 0-1 0 0,0 0 1 0 0,-2-2-1 0 0,-3 0-7 0 0,-1 0-1 0 0,1 1 1 0 0,0 0 0 0 0,0 0-1 0 0,-1 0 1 0 0,1 0 0 0 0,-1 1-1 0 0,0 0 1 0 0,1 1 0 0 0,-1 0-1 0 0,0 0 1 0 0,1 0-1 0 0,-1 1 1 0 0,0-1 0 0 0,1 2-1 0 0,-1-1 1 0 0,-6 3 0 0 0,8-3 4 0 0,1 0 0 0 0,-1 1 0 0 0,0 0 1 0 0,0 0-1 0 0,1 0 0 0 0,0 0 1 0 0,-1 1-1 0 0,1 0 0 0 0,0 0 0 0 0,0 0 1 0 0,0 0-1 0 0,1 1 0 0 0,-1-1 0 0 0,1 1 1 0 0,0 0-1 0 0,0 0 0 0 0,0 0 1 0 0,0 0-1 0 0,1 1 0 0 0,0-1 0 0 0,0 1 1 0 0,0 0-1 0 0,-1 5 0 0 0,3-8 10 0 0,0 0 1 0 0,0 0-1 0 0,0 0 0 0 0,0 0 0 0 0,1 0 0 0 0,-1 0 1 0 0,1 0-1 0 0,-1 1 0 0 0,1-1 0 0 0,0-1 1 0 0,0 1-1 0 0,0 0 0 0 0,0 0 0 0 0,0 0 0 0 0,0 0 1 0 0,1-1-1 0 0,-1 1 0 0 0,0 0 0 0 0,1-1 1 0 0,-1 0-1 0 0,1 1 0 0 0,0-1 0 0 0,2 2 0 0 0,4 2 24 0 0,0 0 0 0 0,0 0 0 0 0,15 6 0 0 0,-9-5 0 0 0,0-1-1 0 0,1-1 0 0 0,0 0 1 0 0,-1-1-1 0 0,1-1 0 0 0,20 1 1 0 0,-29-2-15 0 0,1-1 1 0 0,-1 0 0 0 0,1 0-1 0 0,-1-1 1 0 0,1 0 0 0 0,-1 0 0 0 0,1-1-1 0 0,-1 1 1 0 0,0-1 0 0 0,0-1-1 0 0,0 1 1 0 0,0-1 0 0 0,0 0-1 0 0,-1 0 1 0 0,1-1 0 0 0,-1 0 0 0 0,6-4-1 0 0,-9 6-10 0 0,0 0 0 0 0,0 0-1 0 0,0 0 1 0 0,-1 0 0 0 0,1 0 0 0 0,-1 0-1 0 0,1-1 1 0 0,-1 1 0 0 0,0-1 0 0 0,0 1-1 0 0,0-1 1 0 0,0 1 0 0 0,0-1 0 0 0,0 1-1 0 0,-1-1 1 0 0,1 0 0 0 0,-1 1-1 0 0,0-1 1 0 0,0 0 0 0 0,0 1 0 0 0,0-1-1 0 0,0 0 1 0 0,0 0 0 0 0,-1 1 0 0 0,0-1-1 0 0,1 1 1 0 0,-1-1 0 0 0,0 0 0 0 0,0 1-1 0 0,0 0 1 0 0,-1-1 0 0 0,1 1 0 0 0,-1 0-1 0 0,-1-3 1 0 0,-1 0-16 0 0,-1 0 0 0 0,0 1-1 0 0,0-1 1 0 0,0 1 0 0 0,0 0 0 0 0,-1 1 0 0 0,0-1-1 0 0,1 1 1 0 0,-1 0 0 0 0,-1 0 0 0 0,1 1-1 0 0,-12-3 1 0 0,10 3-246 0 0,0 1 0 0 0,0 0 0 0 0,0 0-1 0 0,0 0 1 0 0,0 1 0 0 0,-1 1 0 0 0,-12 1 0 0 0,18-1-143 0 0,0 0 0 0 0,-1 0 0 0 0,1 0 0 0 0,1 0 1 0 0,-1 0-1 0 0,0 1 0 0 0,0-1 0 0 0,0 1 0 0 0,-4 3 0 0 0,6-3-145 0 0,-1 0 0 0 0,1-1 0 0 0,-1 1 0 0 0,1 0 0 0 0,0 0-1 0 0,-1 0 1 0 0,1 0 0 0 0,0 0 0 0 0,0 0 0 0 0,1 0-1 0 0,-1 0 1 0 0,0 0 0 0 0,1 0 0 0 0,-1 0 0 0 0,1 3 0 0 0,-1 7-2321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6.809"/>
    </inkml:context>
    <inkml:brush xml:id="br0">
      <inkml:brushProperty name="width" value="0.05" units="cm"/>
      <inkml:brushProperty name="height" value="0.05" units="cm"/>
    </inkml:brush>
  </inkml:definitions>
  <inkml:trace contextRef="#ctx0" brushRef="#br0">38 11 100 0 0,'-37'-10'21375'0'0,"41"11"-20381"0"0,56 10 1688 0 0,73 3 0 0 0,-48-6-1560 0 0,212 20 2690 0 0,-219-26-13193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7.349"/>
    </inkml:context>
    <inkml:brush xml:id="br0">
      <inkml:brushProperty name="width" value="0.05" units="cm"/>
      <inkml:brushProperty name="height" value="0.05" units="cm"/>
    </inkml:brush>
  </inkml:definitions>
  <inkml:trace contextRef="#ctx0" brushRef="#br0">65 42 864 0 0,'-7'-10'5192'0'0,"4"1"1892"0"0,3 8-6691 0 0,1 0-1 0 0,0-1 1 0 0,0 1 0 0 0,0 0 0 0 0,0 0 0 0 0,0 0-1 0 0,0 0 1 0 0,0-1 0 0 0,0 1 0 0 0,0 1 0 0 0,0-1-1 0 0,0 0 1 0 0,1 0 0 0 0,-1 0 0 0 0,0 1-1 0 0,1-1 1 0 0,-1 0 0 0 0,3 0 0 0 0,0 0 159 0 0,1 0 0 0 0,-1 0 0 0 0,1 1 0 0 0,0-1 1 0 0,-1 1-1 0 0,6 0 0 0 0,0 1 26 0 0,0 0-1 0 0,0 1 1 0 0,0 0 0 0 0,0 0 0 0 0,11 5 0 0 0,-17-5-428 0 0,1 0 1 0 0,-1 0-1 0 0,0 0 1 0 0,0 0-1 0 0,0 1 1 0 0,-1-1-1 0 0,1 1 1 0 0,0 0-1 0 0,-1 0 1 0 0,0 1 0 0 0,0-1-1 0 0,4 5 1 0 0,-6-5-106 0 0,1 0 0 0 0,-1 0 0 0 0,0 0 0 0 0,0 0 1 0 0,0 0-1 0 0,0 0 0 0 0,0 0 0 0 0,-1 0 1 0 0,0 1-1 0 0,1-1 0 0 0,-1 0 0 0 0,0 0 0 0 0,0 1 1 0 0,-1-1-1 0 0,1 0 0 0 0,-1 0 0 0 0,-1 6 0 0 0,-7 15 40 0 0,-1 0 0 0 0,0-1-1 0 0,-2 0 1 0 0,-17 25-1 0 0,13-21 189 0 0,15-27-257 0 0,1 1 1 0 0,0-1-1 0 0,0 0 1 0 0,-1 1-1 0 0,1-1 1 0 0,0 0-1 0 0,-1 1 1 0 0,1-1 0 0 0,0 0-1 0 0,-1 1 1 0 0,1-1-1 0 0,-1 0 1 0 0,1 0-1 0 0,0 0 1 0 0,-1 1-1 0 0,1-1 1 0 0,-1 0-1 0 0,1 0 1 0 0,-1 0-1 0 0,1 0 1 0 0,-1 0-1 0 0,1 0 1 0 0,0 0-1 0 0,-1 0 1 0 0,1 0-1 0 0,-1 0 1 0 0,1 0-1 0 0,-1 0 1 0 0,1 0-1 0 0,-1 0 1 0 0,1 0-1 0 0,-1 0 1 0 0,1-1-1 0 0,0 1 1 0 0,-1 0-1 0 0,1 0 1 0 0,-1 0-1 0 0,1-1 1 0 0,0 1-1 0 0,-1 0 1 0 0,1-1 0 0 0,0 1-1 0 0,-1 0 1 0 0,1-1-1 0 0,0 1 1 0 0,0 0-1 0 0,-1-1 1 0 0,-13-19 195 0 0,-98-153-4 0 0,106 165-608 0 0,-1-3-509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8.206"/>
    </inkml:context>
    <inkml:brush xml:id="br0">
      <inkml:brushProperty name="width" value="0.05" units="cm"/>
      <inkml:brushProperty name="height" value="0.05" units="cm"/>
    </inkml:brush>
  </inkml:definitions>
  <inkml:trace contextRef="#ctx0" brushRef="#br0">161 0 800 0 0,'0'0'11707'0'0,"0"3"-10405"0"0,1 23 2269 0 0,7 47 1 0 0,26 79 308 0 0,-25-118-3073 0 0,-1-2-83 0 0,45 158 4107 0 0,-53-190-4814 0 0,1 4 205 0 0,1 0 0 0 0,-1-1 1 0 0,1 0-1 0 0,0 1 0 0 0,0-1 1 0 0,4 6-1 0 0,-5-6-222 0 0,-11-2 0 0 0,-8-1 0 0 0,-1 1 0 0 0,0 1 0 0 0,1 1 0 0 0,0 0 0 0 0,0 2 0 0 0,0 0 0 0 0,0 1 0 0 0,1 0 0 0 0,-1 2 0 0 0,2 0 0 0 0,-1 1 0 0 0,-23 17 0 0 0,38-25 0 0 0,0 0 0 0 0,0 1 0 0 0,0-1 0 0 0,0 1 0 0 0,1 0 0 0 0,-1-1 0 0 0,1 1 0 0 0,-1 0 0 0 0,1 0 0 0 0,-1 0 0 0 0,1 0 0 0 0,0 0 0 0 0,0 0 0 0 0,0 1 0 0 0,0-1 0 0 0,1 0 0 0 0,-1 1 0 0 0,1-1 0 0 0,-1 0 0 0 0,1 1 0 0 0,0 2 0 0 0,0-2 0 0 0,1 0 0 0 0,0-1 0 0 0,0 1 0 0 0,0 0 0 0 0,0-1 0 0 0,0 1 0 0 0,1-1 0 0 0,-1 0 0 0 0,1 1 0 0 0,-1-1 0 0 0,1 0 0 0 0,0 0 0 0 0,0 0 0 0 0,0 0 0 0 0,3 2 0 0 0,7 4 0 0 0,-1 0 0 0 0,1-1 0 0 0,0-1 0 0 0,0 0 0 0 0,1 0 0 0 0,14 3 0 0 0,-11-4 0 0 0,1-2 0 0 0,0 1 0 0 0,0-2 0 0 0,0 0 0 0 0,0-1 0 0 0,0-1 0 0 0,31-4 0 0 0,-40 3 0 0 0,0 0 0 0 0,0-1 0 0 0,0-1 0 0 0,0 1 0 0 0,0-1 0 0 0,0-1 0 0 0,13-8 0 0 0,-16 10 0 0 0,-1-1 0 0 0,0-1 0 0 0,0 1 0 0 0,-1-1 0 0 0,1 1 0 0 0,-1-1 0 0 0,0 0 0 0 0,0-1 0 0 0,0 1 0 0 0,0 0 0 0 0,-1-1 0 0 0,0 1 0 0 0,4-10 0 0 0,-6 12-21 0 0,1-1 1 0 0,-1 1-1 0 0,1 0 0 0 0,-1-1 1 0 0,0 1-1 0 0,0 0 0 0 0,0-1 1 0 0,0 1-1 0 0,0 0 0 0 0,0-1 1 0 0,-1 1-1 0 0,1 0 0 0 0,-1 0 1 0 0,1-1-1 0 0,-1 1 0 0 0,0 0 1 0 0,-2-4-1 0 0,0 2-81 0 0,1 1 1 0 0,-1-1-1 0 0,0 1 0 0 0,0-1 0 0 0,-1 1 1 0 0,1 0-1 0 0,-1 0 0 0 0,-6-3 0 0 0,-4-2-462 0 0,0 0-1 0 0,-1 2 0 0 0,-31-10 1 0 0,13 4-9739 0 0,26 5 7058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09.407"/>
    </inkml:context>
    <inkml:brush xml:id="br0">
      <inkml:brushProperty name="width" value="0.05" units="cm"/>
      <inkml:brushProperty name="height" value="0.05" units="cm"/>
    </inkml:brush>
  </inkml:definitions>
  <inkml:trace contextRef="#ctx0" brushRef="#br0">69 284 312 0 0,'2'8'994'0'0,"0"1"0"0"0,-1-1 0 0 0,0 0 0 0 0,0 1 0 0 0,-1-1 0 0 0,0 1 0 0 0,0 0 0 0 0,-3 12 0 0 0,3-3 8266 0 0,-6-36-8575 0 0,0 0-1 0 0,0 0 1 0 0,2-1 0 0 0,0 1 0 0 0,1-1 0 0 0,1 0 0 0 0,1-30 0 0 0,1 40-587 0 0,1 0 1 0 0,0 0 0 0 0,0 0-1 0 0,1 0 1 0 0,0 1 0 0 0,0-1-1 0 0,1 1 1 0 0,1 0-1 0 0,-1-1 1 0 0,1 1 0 0 0,0 1-1 0 0,1-1 1 0 0,0 1 0 0 0,0-1-1 0 0,1 1 1 0 0,0 1 0 0 0,0-1-1 0 0,11-8 1 0 0,-6 7-2 0 0,0 1-1 0 0,0 1 1 0 0,0-1-1 0 0,1 2 1 0 0,19-7-1 0 0,-26 10-89 0 0,0 1 0 0 0,0-1 1 0 0,0 1-1 0 0,0 0 0 0 0,1 1 0 0 0,-1-1 0 0 0,0 1 1 0 0,1 0-1 0 0,-1 0 0 0 0,0 1 0 0 0,0 0 0 0 0,1 0 1 0 0,-1 0-1 0 0,0 0 0 0 0,0 1 0 0 0,6 2 0 0 0,-10-3-29 0 0,-1-1 0 0 0,1 0-1 0 0,0 1 1 0 0,0-1-1 0 0,0 1 1 0 0,0 0 0 0 0,-1-1-1 0 0,1 1 1 0 0,0 0-1 0 0,-1-1 1 0 0,1 1 0 0 0,0 0-1 0 0,-1 0 1 0 0,1-1-1 0 0,-1 1 1 0 0,1 0-1 0 0,-1 0 1 0 0,1 0 0 0 0,-1 0-1 0 0,0 0 1 0 0,0 0-1 0 0,1 0 1 0 0,-1 0 0 0 0,0 0-1 0 0,0 1 1 0 0,0 0-14 0 0,-1 0 1 0 0,1 0-1 0 0,-1 0 1 0 0,1 0 0 0 0,-1 0-1 0 0,0-1 1 0 0,0 1-1 0 0,0 0 1 0 0,0-1-1 0 0,0 1 1 0 0,0 0-1 0 0,-2 1 1 0 0,-5 5-190 0 0,1-1 1 0 0,-2 0-1 0 0,-13 10 1 0 0,21-16 165 0 0,0-1-27 0 0,-1 1-1 0 0,1 0 1 0 0,0 0-1 0 0,0-1 1 0 0,0 1-1 0 0,0 0 1 0 0,0 0-1 0 0,1 0 1 0 0,-1 0-1 0 0,0 0 1 0 0,0 0-1 0 0,1 1 1 0 0,-1-1-1 0 0,1 0 1 0 0,-1 1-1 0 0,0-1 58 0 0,1-1 0 0 0,0 1 0 0 0,0 0 0 0 0,1-1-1 0 0,-1 1 1 0 0,0-1 0 0 0,0 1 0 0 0,0-1 0 0 0,0 1 0 0 0,0-1-1 0 0,1 1 1 0 0,-1-1 0 0 0,0 1 0 0 0,0-1 0 0 0,1 1 0 0 0,-1-1 0 0 0,0 1-1 0 0,1-1 1 0 0,-1 1 0 0 0,0-1 0 0 0,1 0 0 0 0,-1 1 0 0 0,1-1-1 0 0,0 1 1 0 0,4 2-40 0 0,0-1-1 0 0,1 1 0 0 0,-1-1 1 0 0,1 0-1 0 0,8 2 0 0 0,2 1-54 0 0,5 3 0 0 0,-1 0 0 0 0,-1 2 1 0 0,22 13-1 0 0,-35-19 114 0 0,-1-1 1 0 0,1 1-1 0 0,-1 1 1 0 0,0-1-1 0 0,0 1 1 0 0,0 0-1 0 0,0 0 1 0 0,-1 0-1 0 0,0 1 1 0 0,0-1-1 0 0,-1 1 1 0 0,0 0-1 0 0,0 0 1 0 0,3 9-1 0 0,-5-12 56 0 0,-1 0 0 0 0,1 0 0 0 0,-1 0 0 0 0,0 1 0 0 0,-1-1 0 0 0,1 0 0 0 0,0 0 0 0 0,-1 1 0 0 0,0-1 0 0 0,0 0 0 0 0,0 0 0 0 0,0 0 0 0 0,0 0 0 0 0,0 0 0 0 0,-1 0-1 0 0,0-1 1 0 0,1 1 0 0 0,-1 0 0 0 0,0-1 0 0 0,0 1 0 0 0,-1-1 0 0 0,1 0 0 0 0,0 1 0 0 0,-1-1 0 0 0,-2 1 0 0 0,-7 6 149 0 0,0-1 0 0 0,0 0 0 0 0,-1-1 0 0 0,-17 7 0 0 0,6-4 12 0 0,-1-2-1 0 0,0 0 0 0 0,0-1 0 0 0,-30 3 0 0 0,40-8-115 0 0,-1-1 0 0 0,1 0-1 0 0,0-1 1 0 0,-1 0 0 0 0,1-1-1 0 0,0-1 1 0 0,0-1 0 0 0,-23-6-1 0 0,34 7-255 0 0,0 1-1 0 0,0-1 1 0 0,0 0-1 0 0,0 0 0 0 0,0 0 1 0 0,0 0-1 0 0,1-1 1 0 0,-6-4-1 0 0,9 6-62 0 0,-1 0 0 0 0,0 0 0 0 0,0 0 0 0 0,1 0 0 0 0,-1 0 0 0 0,1 0 0 0 0,-1 0 0 0 0,1 0 0 0 0,-1 0 0 0 0,1 0 0 0 0,0 0 0 0 0,-1 0 0 0 0,1-1 0 0 0,0 1 0 0 0,0 0 0 0 0,0 0 0 0 0,0 0 0 0 0,0 0 0 0 0,0-1 0 0 0,0 1 0 0 0,0 0 0 0 0,0 0 0 0 0,1 0 0 0 0,-1 0 0 0 0,1-1 0 0 0,-1 1 0 0 0,0 0 0 0 0,1 0 0 0 0,0 0 0 0 0,-1 0 0 0 0,1 0 0 0 0,0 0 0 0 0,-1 0 0 0 0,1 0 0 0 0,0 1 0 0 0,1-2 0 0 0,18-20-2409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10.177"/>
    </inkml:context>
    <inkml:brush xml:id="br0">
      <inkml:brushProperty name="width" value="0.05" units="cm"/>
      <inkml:brushProperty name="height" value="0.05" units="cm"/>
    </inkml:brush>
  </inkml:definitions>
  <inkml:trace contextRef="#ctx0" brushRef="#br0">215 28 532 0 0,'0'-1'229'0'0,"0"0"0"0"0,0 0 0 0 0,-1 0 0 0 0,1 0 1 0 0,0-1-1 0 0,-1 1 0 0 0,1 0 0 0 0,-1 0 0 0 0,1 0 0 0 0,-1 0 0 0 0,1 0 0 0 0,-1 0 0 0 0,0 0 1 0 0,1 0-1 0 0,-1 0 0 0 0,0 1 0 0 0,0-1 0 0 0,0 0 0 0 0,0 0 0 0 0,0 1 0 0 0,0-1 0 0 0,-1-1 1 0 0,-1 1 151 0 0,0 0 1 0 0,0 1-1 0 0,1-1 1 0 0,-1 0 0 0 0,0 1-1 0 0,0 0 1 0 0,0-1-1 0 0,0 1 1 0 0,-3 1 0 0 0,-5 0 500 0 0,1 0 0 0 0,0 1 0 0 0,-1 1 0 0 0,-10 3 1 0 0,13-3-389 0 0,-1 1 0 0 0,1 0 0 0 0,0 0 0 0 0,0 1 0 0 0,0 0 1 0 0,1 0-1 0 0,0 0 0 0 0,0 1 0 0 0,-8 9 0 0 0,13-13-354 0 0,0 0-1 0 0,0 0 0 0 0,0 1 0 0 0,1-1 1 0 0,-1 0-1 0 0,1 1 0 0 0,0-1 0 0 0,-1 1 0 0 0,1-1 1 0 0,0 1-1 0 0,1-1 0 0 0,-1 1 0 0 0,0 0 1 0 0,1 0-1 0 0,-1-1 0 0 0,1 1 0 0 0,0 0 1 0 0,0 0-1 0 0,0 0 0 0 0,0-1 0 0 0,1 1 0 0 0,-1 0 1 0 0,1 0-1 0 0,0-1 0 0 0,0 1 0 0 0,-1-1 1 0 0,2 1-1 0 0,-1 0 0 0 0,0-1 0 0 0,0 0 1 0 0,1 1-1 0 0,0-1 0 0 0,-1 0 0 0 0,3 3 1 0 0,3 2 78 0 0,1 0 0 0 0,0 0 0 0 0,0-1 0 0 0,0 0 1 0 0,1 0-1 0 0,0-1 0 0 0,0 0 0 0 0,1 0 0 0 0,-1-1 1 0 0,12 3-1 0 0,-2-1 155 0 0,1-1-1 0 0,0-1 1 0 0,0-1 0 0 0,25 1-1 0 0,-33-3-295 0 0,-1-1 0 0 0,1 0 0 0 0,-1-1-1 0 0,21-4 1 0 0,-31 5-709 0 0,1 4-3067 0 0,2 5-3233 0 0,-3-2 3977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10.974"/>
    </inkml:context>
    <inkml:brush xml:id="br0">
      <inkml:brushProperty name="width" value="0.05" units="cm"/>
      <inkml:brushProperty name="height" value="0.05" units="cm"/>
    </inkml:brush>
  </inkml:definitions>
  <inkml:trace contextRef="#ctx0" brushRef="#br0">97 30 136 0 0,'0'-1'392'0'0,"0"-1"0"0"0,0 1 0 0 0,0 0 0 0 0,0-1 0 0 0,0 1 0 0 0,0-1 0 0 0,0 1 0 0 0,-1-1 0 0 0,1 1-1 0 0,-1 0 1 0 0,1-1 0 0 0,-1 1 0 0 0,1 0 0 0 0,-1 0 0 0 0,0-1 0 0 0,1 1 0 0 0,-1 0 0 0 0,-2-2 0 0 0,3 3-137 0 0,-1-1-1 0 0,0 1 1 0 0,0 0 0 0 0,1-1-1 0 0,-1 1 1 0 0,0 0-1 0 0,0 0 1 0 0,0 0 0 0 0,0-1-1 0 0,0 1 1 0 0,1 0 0 0 0,-1 0-1 0 0,0 0 1 0 0,0 0-1 0 0,0 0 1 0 0,0 1 0 0 0,0-1-1 0 0,0 0 1 0 0,1 0 0 0 0,-1 0-1 0 0,-2 2 1 0 0,0-1 237 0 0,-1 1-1 0 0,0 1 1 0 0,1-1 0 0 0,-1 1 0 0 0,1-1-1 0 0,0 1 1 0 0,0 0 0 0 0,0 0 0 0 0,0 0 0 0 0,-4 7-1 0 0,3-3-113 0 0,0 0 1 0 0,1 0-1 0 0,0 1 0 0 0,0 0 0 0 0,0 0 0 0 0,1-1 0 0 0,0 1 0 0 0,1 0 0 0 0,0 1 0 0 0,0-1 0 0 0,1 0 0 0 0,0 0 0 0 0,0 0 0 0 0,1 0 0 0 0,0 1 1 0 0,3 11-1 0 0,-3-15-267 0 0,1 0 1 0 0,0 0 0 0 0,0 0-1 0 0,0-1 1 0 0,1 1-1 0 0,-1-1 1 0 0,1 1 0 0 0,0-1-1 0 0,0 0 1 0 0,1 0 0 0 0,-1 0-1 0 0,1 0 1 0 0,0 0 0 0 0,0-1-1 0 0,0 0 1 0 0,0 0 0 0 0,1 0-1 0 0,-1 0 1 0 0,1-1-1 0 0,0 0 1 0 0,0 0 0 0 0,0 0-1 0 0,0 0 1 0 0,0-1 0 0 0,0 0-1 0 0,8 1 1 0 0,-2-1-10 0 0,-1-1 0 0 0,1 0 0 0 0,0-1 0 0 0,0 0 0 0 0,0-1 0 0 0,0 0 0 0 0,-1-1 0 0 0,15-5 0 0 0,-15 4-779 0 0,-1 0 1 0 0,1 0-1 0 0,-1-2 1 0 0,18-11-1 0 0,-26 16-77 0 0,3-3-918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11.298"/>
    </inkml:context>
    <inkml:brush xml:id="br0">
      <inkml:brushProperty name="width" value="0.05" units="cm"/>
      <inkml:brushProperty name="height" value="0.05" units="cm"/>
    </inkml:brush>
  </inkml:definitions>
  <inkml:trace contextRef="#ctx0" brushRef="#br0">5 94 908 0 0,'-5'-9'10795'0'0,"6"8"-10565"0"0,13-10 4188 0 0,24-4-12 0 0,-21 10-2088 0 0,29-13-1 0 0,-8-4-5000 0 0,-35 9-5822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11.671"/>
    </inkml:context>
    <inkml:brush xml:id="br0">
      <inkml:brushProperty name="width" value="0.05" units="cm"/>
      <inkml:brushProperty name="height" value="0.05" units="cm"/>
    </inkml:brush>
  </inkml:definitions>
  <inkml:trace contextRef="#ctx0" brushRef="#br0">29 204 100 0 0,'-16'-11'2748'0'0,"4"-4"5531"0"0,14 11-6137 0 0,3-4-1267 0 0,0 0 1 0 0,1 1 0 0 0,0 0 0 0 0,0 0-1 0 0,1 1 1 0 0,-1-1 0 0 0,2 1 0 0 0,-1 1 0 0 0,1-1-1 0 0,9-4 1 0 0,6-3 1090 0 0,0 1-1 0 0,41-14 1 0 0,79-17 2002 0 0,-138 41-4060 0 0,-4 1-473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49.615"/>
    </inkml:context>
    <inkml:brush xml:id="br0">
      <inkml:brushProperty name="width" value="0.05" units="cm"/>
      <inkml:brushProperty name="height" value="0.05" units="cm"/>
    </inkml:brush>
  </inkml:definitions>
  <inkml:trace contextRef="#ctx0" brushRef="#br0">4 12 452 0 0,'-4'-11'14468'0'0,"6"29"-11290"0"0,3 20-4097 0 0,-3-18 3166 0 0,15 83 223 0 0,10 81-20 0 0,-24-141-1856 0 0,12 55 1 0 0,-13-83-713 0 0,-1-13-42 0 0,-1 0 0 0 0,0 1 1 0 0,0-1-1 0 0,1 0 0 0 0,-1 0 0 0 0,1 0 0 0 0,0 1 0 0 0,0-1 1 0 0,0 0-1 0 0,0 0 0 0 0,0 0 0 0 0,0 0 0 0 0,0 0 0 0 0,2 2 0 0 0,-2-4-471 0 0,4 4-1067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9:28.359"/>
    </inkml:context>
    <inkml:brush xml:id="br0">
      <inkml:brushProperty name="width" value="0.05" units="cm"/>
      <inkml:brushProperty name="height" value="0.05" units="cm"/>
    </inkml:brush>
  </inkml:definitions>
  <inkml:trace contextRef="#ctx0" brushRef="#br0">7 6 364 0 0,'-7'5'20838'0'0,"42"-2"-18129"0"0,0-1 1 0 0,0-3-1 0 0,49-5 0 0 0,-50 3-1981 0 0,-27 4-705 0 0,-2 0-28 0 0,30-8-137 0 0,-34 7-475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0.233"/>
    </inkml:context>
    <inkml:brush xml:id="br0">
      <inkml:brushProperty name="width" value="0.05" units="cm"/>
      <inkml:brushProperty name="height" value="0.05" units="cm"/>
    </inkml:brush>
  </inkml:definitions>
  <inkml:trace contextRef="#ctx0" brushRef="#br0">17 185 112 0 0,'-2'-1'301'0'0,"1"-1"1"0"0,-1 1-1 0 0,1-1 0 0 0,0 1 0 0 0,0-1 1 0 0,-1 0-1 0 0,1 0 0 0 0,1 1 1 0 0,-1-1-1 0 0,0 0 0 0 0,0 0 0 0 0,1 0 1 0 0,-1 0-1 0 0,1 0 0 0 0,-1 0 0 0 0,1 0 1 0 0,0 0-1 0 0,0 0 0 0 0,0 0 1 0 0,0 0-1 0 0,0 0 0 0 0,1 0 0 0 0,-1 0 1 0 0,0 0-1 0 0,1 0 0 0 0,0 0 0 0 0,-1 0 1 0 0,1 0-1 0 0,0 0 0 0 0,0 0 1 0 0,0 0-1 0 0,0 1 0 0 0,0-1 0 0 0,1 0 1 0 0,-1 1-1 0 0,3-3 0 0 0,5-5 527 0 0,1 0-1 0 0,0 1 1 0 0,0 0 0 0 0,18-10-1 0 0,-26 16-727 0 0,15-7 417 0 0,1 0 1 0 0,0 1-1 0 0,1 1 1 0 0,0 0-1 0 0,0 2 1 0 0,0 0-1 0 0,0 1 1 0 0,1 1-1 0 0,0 1 1 0 0,0 0 0 0 0,25 2-1 0 0,-6 2 115 0 0,1 2-1 0 0,-1 2 1 0 0,0 1-1 0 0,64 21 1 0 0,-16 4 266 0 0,-76-27-710 0 0,0 1 0 0 0,0-1-1 0 0,-1 2 1 0 0,0-1 0 0 0,16 14 0 0 0,-25-18-150 0 0,1-1 1 0 0,-1 0 0 0 0,0 1-1 0 0,1-1 1 0 0,-1 1 0 0 0,0-1-1 0 0,0 1 1 0 0,0 0 0 0 0,0-1-1 0 0,0 1 1 0 0,0 0 0 0 0,-1 0-1 0 0,1 0 1 0 0,-1 0 0 0 0,1-1-1 0 0,-1 1 1 0 0,1 0 0 0 0,-1 0-1 0 0,0 0 1 0 0,0 3 0 0 0,-1-2-5 0 0,0-1 1 0 0,1 1-1 0 0,-1-1 1 0 0,0 1 0 0 0,-1-1-1 0 0,1 1 1 0 0,0-1-1 0 0,-1 0 1 0 0,1 1 0 0 0,-1-1-1 0 0,0 0 1 0 0,-3 3-1 0 0,-5 4 19 0 0,0-2-1 0 0,0 1 0 0 0,-1-2 0 0 0,0 1 0 0 0,-12 4 1 0 0,-10 3 20 0 0,-1-1 0 0 0,0-1-1 0 0,-1-2 1 0 0,-47 7 0 0 0,30-10-2 0 0,-1-2 1 0 0,-69-2-1 0 0,-16-15-2218 0 0,136 11 1388 0 0,-7 0-1413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1.058"/>
    </inkml:context>
    <inkml:brush xml:id="br0">
      <inkml:brushProperty name="width" value="0.05" units="cm"/>
      <inkml:brushProperty name="height" value="0.05" units="cm"/>
    </inkml:brush>
  </inkml:definitions>
  <inkml:trace contextRef="#ctx0" brushRef="#br0">12 1 664 0 0,'0'0'299'0'0,"-1"0"0"0"0,1 0 0 0 0,-1 0 0 0 0,1 0 0 0 0,-1 0 0 0 0,1 0 0 0 0,0 0 0 0 0,-1 0-1 0 0,1 0 1 0 0,-1 0 0 0 0,-4 4 4185 0 0,5-4-4185 0 0,0 0 0 0 0,-1 1 0 0 0,1-1 0 0 0,0 1 0 0 0,0-1 0 0 0,0 0 0 0 0,0 1 0 0 0,-1 0 0 0 0,12 10 3400 0 0,23 4-1257 0 0,7-2-772 0 0,0-3 1 0 0,1-1 0 0 0,0-3-1 0 0,0-1 1 0 0,53 0 0 0 0,-40-10-1200 0 0,-54 5-1095 0 0,4-1-280 0 0,9 2-10065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4.008"/>
    </inkml:context>
    <inkml:brush xml:id="br0">
      <inkml:brushProperty name="width" value="0.05" units="cm"/>
      <inkml:brushProperty name="height" value="0.05" units="cm"/>
    </inkml:brush>
  </inkml:definitions>
  <inkml:trace contextRef="#ctx0" brushRef="#br0">1 281 352 0 0,'0'0'132'0'0,"0"0"0"0"0,1 0 0 0 0,-1 0 0 0 0,1 0 0 0 0,-1 0 0 0 0,0-1 1 0 0,1 1-1 0 0,-1 0 0 0 0,1 0 0 0 0,-1 0 0 0 0,0 0 0 0 0,1 0 0 0 0,-1 0 0 0 0,1 0 0 0 0,-1 0 0 0 0,1 0 0 0 0,-1 1 0 0 0,0-1 0 0 0,1 0 0 0 0,-1 0 1 0 0,1 0-1 0 0,0 1 0 0 0,8 6 757 0 0,1 2 1 0 0,-1-1-1 0 0,0 1 1 0 0,-1 1-1 0 0,12 17 1 0 0,33 59 1940 0 0,-49-79-2543 0 0,26 49 1365 0 0,28 45 1134 0 0,-50-89-2068 0 0,0-1 0 0 0,2 0 0 0 0,12 12 0 0 0,-21-22-592 0 0,0 0 0 0 0,0 0 0 0 0,0 0 0 0 0,0 0-1 0 0,0 0 1 0 0,0 0 0 0 0,0-1 0 0 0,1 1 0 0 0,-1-1-1 0 0,0 1 1 0 0,0-1 0 0 0,1 1 0 0 0,-1-1 0 0 0,0 1-1 0 0,1-1 1 0 0,-1 0 0 0 0,1 0 0 0 0,-1 0 0 0 0,0 0 0 0 0,1 0-1 0 0,-1 0 1 0 0,0 0 0 0 0,2-1 0 0 0,-1 0 7 0 0,1 0-1 0 0,-1 0 1 0 0,0 0 0 0 0,0-1 0 0 0,0 1 0 0 0,0 0 0 0 0,0-1 0 0 0,0 0 0 0 0,0 1-1 0 0,0-1 1 0 0,2-4 0 0 0,3-5 177 0 0,0-1-1 0 0,0 0 1 0 0,8-22 0 0 0,-12 27-97 0 0,30-81 1121 0 0,24-102 0 0 0,-42 134-859 0 0,22-115 1053 0 0,-27 118-1154 0 0,-10 52-488 0 0,0 1 0 0 0,0-1 1 0 0,0 1-1 0 0,0-1 0 0 0,0 0 0 0 0,0 1 1 0 0,1-1-1 0 0,-1 1 0 0 0,0-1 0 0 0,0 1 1 0 0,1-1-1 0 0,-1 1 0 0 0,0-1 0 0 0,1 1 1 0 0,-1-1-1 0 0,0 1 0 0 0,1-1 0 0 0,-1 1 1 0 0,1 0-1 0 0,-1-1 0 0 0,1 1 0 0 0,-1 0 1 0 0,1-1-1 0 0,-1 1 0 0 0,1 0 0 0 0,-1 0 1 0 0,1-1-1 0 0,-1 1 0 0 0,1 0 0 0 0,-1 0 1 0 0,1 0-1 0 0,0 0 0 0 0,-1 0 0 0 0,1 0 1 0 0,-1 0-1 0 0,1 0 0 0 0,-1 0 0 0 0,1 0 1 0 0,0 0-1 0 0,-1 0 0 0 0,1 0 0 0 0,-1 0 1 0 0,1 1-1 0 0,-1-1 0 0 0,1 0 0 0 0,-1 0 1 0 0,1 1-1 0 0,-1-1 0 0 0,1 0 0 0 0,-1 1 1 0 0,1-1-1 0 0,-1 0 0 0 0,1 1 0 0 0,0 0 1 0 0,29 26-6498 0 0,-26-23 5174 0 0,10 10-1299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4.587"/>
    </inkml:context>
    <inkml:brush xml:id="br0">
      <inkml:brushProperty name="width" value="0.05" units="cm"/>
      <inkml:brushProperty name="height" value="0.05" units="cm"/>
    </inkml:brush>
  </inkml:definitions>
  <inkml:trace contextRef="#ctx0" brushRef="#br0">197 32 16 0 0,'-1'-22'8036'0'0,"0"21"-7743"0"0,0 1 1 0 0,0-1-1 0 0,0 0 0 0 0,0 0 1 0 0,-1 0-1 0 0,1 1 0 0 0,0-1 1 0 0,-1 0-1 0 0,1 1 0 0 0,0-1 1 0 0,-1 1-1 0 0,1 0 0 0 0,0-1 1 0 0,-1 1-1 0 0,1 0 0 0 0,-1 0 1 0 0,1 0-1 0 0,-1 0 0 0 0,1 0 1 0 0,0 0-1 0 0,-3 1 0 0 0,-2 0 283 0 0,0 0 0 0 0,1 0 0 0 0,-1 1 1 0 0,-8 3-1 0 0,4-1-83 0 0,1 1 0 0 0,-1 1 0 0 0,1 0 0 0 0,0 0 0 0 0,0 0 0 0 0,1 1 0 0 0,0 0 1 0 0,0 1-1 0 0,1 0 0 0 0,0 0 0 0 0,-10 16 0 0 0,15-20-370 0 0,-1-1 0 0 0,1 1 1 0 0,1 0-1 0 0,-1 0 0 0 0,0 0 0 0 0,1 0 0 0 0,0 1 0 0 0,0-1 0 0 0,0 0 1 0 0,1 0-1 0 0,-1 1 0 0 0,1-1 0 0 0,0 0 0 0 0,0 1 0 0 0,1-1 0 0 0,-1 0 1 0 0,1 1-1 0 0,0-1 0 0 0,0 0 0 0 0,0 0 0 0 0,1 0 0 0 0,0 0 0 0 0,0 0 1 0 0,0 0-1 0 0,0 0 0 0 0,0 0 0 0 0,1-1 0 0 0,-1 1 0 0 0,1-1 1 0 0,0 0-1 0 0,6 5 0 0 0,-3-2-53 0 0,1-1 0 0 0,0 0 0 0 0,0 0 0 0 0,1-1 0 0 0,-1 0 1 0 0,1 0-1 0 0,0 0 0 0 0,0-1 0 0 0,0-1 0 0 0,0 1 0 0 0,1-1 0 0 0,-1-1 0 0 0,1 0 1 0 0,-1 0-1 0 0,1 0 0 0 0,9-1 0 0 0,-15-1-441 0 0,12-1-827 0 0,23-6-4686 0 0,-22 3 886 0 0,-14 4 3949 0 0,8-1-1514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5.113"/>
    </inkml:context>
    <inkml:brush xml:id="br0">
      <inkml:brushProperty name="width" value="0.05" units="cm"/>
      <inkml:brushProperty name="height" value="0.05" units="cm"/>
    </inkml:brush>
  </inkml:definitions>
  <inkml:trace contextRef="#ctx0" brushRef="#br0">67 20 24 0 0,'-7'-20'9887'0'0,"-7"27"-4953"0"0,9-2-4385 0 0,1 1 0 0 0,-1 0 0 0 0,1 0 0 0 0,0 0 0 0 0,0 0 0 0 0,1 1 0 0 0,0-1-1 0 0,0 1 1 0 0,1 0 0 0 0,0 0 0 0 0,0 0 0 0 0,0 0 0 0 0,1 0 0 0 0,-1 14 0 0 0,2-16-341 0 0,0 1-1 0 0,1 0 1 0 0,0-1 0 0 0,0 1-1 0 0,0-1 1 0 0,0 1-1 0 0,1-1 1 0 0,0 1 0 0 0,0-1-1 0 0,0 0 1 0 0,1 0-1 0 0,0 0 1 0 0,0 0 0 0 0,0 0-1 0 0,1-1 1 0 0,-1 0-1 0 0,1 1 1 0 0,0-1 0 0 0,6 4-1 0 0,-6-4-122 0 0,1-1 0 0 0,-1 0 0 0 0,1-1 0 0 0,-1 1 0 0 0,1-1 0 0 0,0 0 0 0 0,0 0 0 0 0,0 0 0 0 0,0-1 0 0 0,0 0 0 0 0,0 0 0 0 0,1 0 0 0 0,-1 0 0 0 0,0-1 0 0 0,1 0 0 0 0,-1 0 0 0 0,10-2 0 0 0,-5 0-671 0 0,0-1 0 0 0,0 0 0 0 0,0-1 0 0 0,-1 1 0 0 0,1-2 0 0 0,-1 0 0 0 0,0 0 0 0 0,10-8 0 0 0,-14 10-788 0 0,-1 0-338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5.456"/>
    </inkml:context>
    <inkml:brush xml:id="br0">
      <inkml:brushProperty name="width" value="0.05" units="cm"/>
      <inkml:brushProperty name="height" value="0.05" units="cm"/>
    </inkml:brush>
  </inkml:definitions>
  <inkml:trace contextRef="#ctx0" brushRef="#br0">63 44 88 0 0,'-17'0'1461'0'0,"-28"-4"18161"0"0,69-2-17626 0 0,-17 4-1515 0 0,0 1 1 0 0,0-2-1 0 0,-1 1 0 0 0,8-4 0 0 0,-13 6-422 0 0,1-1-99 0 0,21-9-1387 0 0,-7 1-5843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5.808"/>
    </inkml:context>
    <inkml:brush xml:id="br0">
      <inkml:brushProperty name="width" value="0.05" units="cm"/>
      <inkml:brushProperty name="height" value="0.05" units="cm"/>
    </inkml:brush>
  </inkml:definitions>
  <inkml:trace contextRef="#ctx0" brushRef="#br0">48 79 564 0 0,'-9'-2'1032'0'0,"-11"-3"2606"0"0,1-4 7928 0 0,38-7-7718 0 0,65-9 2529 0 0,-1 5-3833 0 0,-79 19-3670 0 0,0 1 0 0 0,1 0-1 0 0,-1 0 1 0 0,0 0-1 0 0,0 0 1 0 0,0 1-1 0 0,0-1 1 0 0,7 3 0 0 0,-6-2-1440 0 0,5 1-327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6.175"/>
    </inkml:context>
    <inkml:brush xml:id="br0">
      <inkml:brushProperty name="width" value="0.05" units="cm"/>
      <inkml:brushProperty name="height" value="0.05" units="cm"/>
    </inkml:brush>
  </inkml:definitions>
  <inkml:trace contextRef="#ctx0" brushRef="#br0">24 1 100 0 0,'0'0'6488'0'0,"-3"-1"-5051"0"0,-4 1-1260 0 0,-3 3 5506 0 0,7 5 56 0 0,7 1-5462 0 0,-2-7-22 0 0,0 0-1 0 0,0-1 1 0 0,0 1-1 0 0,0-1 1 0 0,1 1-1 0 0,-1-1 1 0 0,0 0-1 0 0,1 1 1 0 0,-1-1-1 0 0,1-1 1 0 0,-1 1-1 0 0,1 0 1 0 0,0 0-1 0 0,-1-1 1 0 0,1 0-1 0 0,0 1 1 0 0,-1-1-1 0 0,1 0 1 0 0,0 0-1 0 0,-1-1 1 0 0,1 1 0 0 0,0-1-1 0 0,-1 1 1 0 0,1-1-1 0 0,-1 0 1 0 0,4-1-1 0 0,-5 1-169 0 0,-1 1-148 0 0,0 0 1 0 0,0 0-1 0 0,1-1 1 0 0,-1 1 0 0 0,0 0-1 0 0,0 0 1 0 0,0-1-1 0 0,0 1 1 0 0,0 0-1 0 0,0-1 1 0 0,1 1-1 0 0,-1 0 1 0 0,0-1 0 0 0,0 1-1 0 0,0 0 1 0 0,0-1-1 0 0,0 1 1 0 0,0 0-1 0 0,0 0 1 0 0,0-1 0 0 0,-1 1-1 0 0,1 0 1 0 0,0-1-1 0 0,0 1 1 0 0,0-1-1 0 0,-3-1 512 0 0,-1 0-3103 0 0,-9 10-7942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8:57.573"/>
    </inkml:context>
    <inkml:brush xml:id="br0">
      <inkml:brushProperty name="width" value="0.05" units="cm"/>
      <inkml:brushProperty name="height" value="0.05" units="cm"/>
    </inkml:brush>
  </inkml:definitions>
  <inkml:trace contextRef="#ctx0" brushRef="#br0">5 19 512 0 0,'0'0'191'0'0,"-1"0"0"0"0,1 0 1 0 0,0-1-1 0 0,0 1 0 0 0,-1 0 0 0 0,1 0 0 0 0,0-1 1 0 0,-1 1-1 0 0,1 0 0 0 0,0-1 0 0 0,0 1 0 0 0,-1 0 1 0 0,1-1-1 0 0,0 1 0 0 0,0 0 0 0 0,0-1 0 0 0,0 1 0 0 0,-1-1 1 0 0,1 1-1 0 0,0 0 0 0 0,0-1 0 0 0,0 1 0 0 0,0 0 1 0 0,0-1-1 0 0,0 1 0 0 0,0-1 0 0 0,0 1 0 0 0,0 0 1 0 0,0-1-1 0 0,0 1 0 0 0,1-1 0 0 0,-1 1 0 0 0,0 0 1 0 0,0-1-1 0 0,0 0 0 0 0,16-3 2994 0 0,24 6-1005 0 0,-38-1-1868 0 0,90 13 2518 0 0,-52-7-1458 0 0,1-1 1 0 0,0-2 0 0 0,76-3 0 0 0,-103-3-1009 0 0,1-1-1 0 0,-1 0 1 0 0,0-1 0 0 0,19-9 0 0 0,-3 2 262 0 0,-30 11-617 0 0,1-1 1 0 0,-1 1-1 0 0,1 0 1 0 0,-1 0 0 0 0,0 0-1 0 0,1 0 1 0 0,-1 0 0 0 0,0 0-1 0 0,1 0 1 0 0,-1 0 0 0 0,0 0-1 0 0,1 0 1 0 0,-1 1-1 0 0,0-1 1 0 0,1 0 0 0 0,-1 0-1 0 0,0 0 1 0 0,1 0 0 0 0,-1 0-1 0 0,0 1 1 0 0,0-1 0 0 0,1 0-1 0 0,-1 0 1 0 0,0 1 0 0 0,1-1-1 0 0,-1 0 1 0 0,0 0-1 0 0,0 1 1 0 0,0-1 0 0 0,1 0-1 0 0,-1 0 1 0 0,0 1 0 0 0,0-1-1 0 0,0 0 1 0 0,0 1 0 0 0,0-1-1 0 0,1 0 1 0 0,-1 1-1 0 0,0-1 1 0 0,0 0 0 0 0,0 1-1 0 0,0-1 1 0 0,0 1 0 0 0,0-1-1 0 0,0 0 1 0 0,0 1 0 0 0,0-1-1 0 0,-1 0 1 0 0,1 1 0 0 0,0-1-1 0 0,0 0 1 0 0,0 1-1 0 0,0-1 1 0 0,0 0 0 0 0,-1 1-1 0 0,-4 22 90 0 0,4-22-87 0 0,-12 42 493 0 0,2 0 0 0 0,-10 77 0 0 0,18-92-114 0 0,1 1 1 0 0,2-1-1 0 0,1 0 1 0 0,1 1-1 0 0,9 40 1 0 0,15 42 778 0 0,-26-110-1203 0 0,0 0-287 0 0,0 0 292 0 0,0-1 0 0 0,-1 1 0 0 0,1 0 0 0 0,0 0 0 0 0,-1-1 0 0 0,1 1 0 0 0,0 0-1 0 0,-1-1 1 0 0,1 1 0 0 0,-1 0 0 0 0,1-1 0 0 0,-1 1 0 0 0,1-1 0 0 0,-1 1 0 0 0,0-1 0 0 0,1 1 0 0 0,-1-1-1 0 0,0 0 1 0 0,1 1 0 0 0,-1-1 0 0 0,0 1 0 0 0,0-1 0 0 0,1 0 0 0 0,-1 0 0 0 0,-1 1 0 0 0,-45-2-122 0 0,1 3 1 0 0,-1 2 0 0 0,-75 15 0 0 0,103-11 640 0 0,30-4 620 0 0,35-5-12 0 0,144-30 813 0 0,-8-2-1656 0 0,-180 33-620 0 0,16-5-2262 0 0,-5 4-4657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49.898"/>
    </inkml:context>
    <inkml:brush xml:id="br0">
      <inkml:brushProperty name="width" value="0.05" units="cm"/>
      <inkml:brushProperty name="height" value="0.05" units="cm"/>
    </inkml:brush>
  </inkml:definitions>
  <inkml:trace contextRef="#ctx0" brushRef="#br0">11 131 432 0 0,'-2'-3'628'0'0,"1"0"1"0"0,-1-1-1 0 0,1 1 0 0 0,0 0 0 0 0,0-1 1 0 0,0 1-1 0 0,1-1 0 0 0,-1 1 1 0 0,1-1-1 0 0,0 1 0 0 0,0-1 0 0 0,0 0 1 0 0,0 1-1 0 0,1-1 0 0 0,0 1 1 0 0,1-6-1 0 0,0 4-37 0 0,0 1 1 0 0,0 0-1 0 0,1-1 0 0 0,0 1 1 0 0,0 0-1 0 0,0 0 0 0 0,0 1 1 0 0,0-1-1 0 0,1 1 0 0 0,0-1 1 0 0,5-3-1 0 0,-8 7-490 0 0,0-1 1 0 0,0 1-1 0 0,0-1 0 0 0,0 1 0 0 0,0 0 1 0 0,0-1-1 0 0,0 1 0 0 0,0 0 1 0 0,0 0-1 0 0,0 0 0 0 0,0 0 0 0 0,0 0 1 0 0,0 0-1 0 0,0 0 0 0 0,0 0 1 0 0,1 0-1 0 0,-1 0 0 0 0,0 1 0 0 0,0-1 1 0 0,0 0-1 0 0,0 1 0 0 0,0-1 0 0 0,0 1 1 0 0,-1-1-1 0 0,1 1 0 0 0,0 0 1 0 0,0-1-1 0 0,0 1 0 0 0,0 0 0 0 0,-1-1 1 0 0,1 1-1 0 0,0 0 0 0 0,0 1 1 0 0,25 34 948 0 0,-21-28-791 0 0,1 1-125 0 0,0-1 0 0 0,0 0 0 0 0,1 0 0 0 0,0-1 0 0 0,1 0 1 0 0,0 0-1 0 0,0 0 0 0 0,0-1 0 0 0,1-1 0 0 0,14 9 0 0 0,-18-12-72 0 0,0 0 0 0 0,-1 0 1 0 0,1-1-1 0 0,0 0 0 0 0,0 1 1 0 0,1-2-1 0 0,-1 1 0 0 0,0 0 1 0 0,0-1-1 0 0,0 0 0 0 0,1-1 1 0 0,-1 1-1 0 0,0-1 0 0 0,0 0 1 0 0,0 0-1 0 0,0 0 0 0 0,0-1 0 0 0,0 1 1 0 0,0-1-1 0 0,-1-1 0 0 0,1 1 1 0 0,0-1-1 0 0,3-3 0 0 0,-1 2 92 0 0,-2-1 0 0 0,1 0 0 0 0,-1 0-1 0 0,1 0 1 0 0,-2-1 0 0 0,1 1 0 0 0,0-1-1 0 0,-1 0 1 0 0,0-1 0 0 0,-1 1 0 0 0,1-1-1 0 0,-1 0 1 0 0,-1 0 0 0 0,1 0 0 0 0,-1 0-1 0 0,0 0 1 0 0,1-12 0 0 0,-4 14 349 0 0,-1-6-1810 0 0,2 10 1216 0 0,0 1-1 0 0,0 0 1 0 0,0 0 0 0 0,1 0-1 0 0,-1-1 1 0 0,0 1 0 0 0,0 0-1 0 0,0 0 1 0 0,0 0 0 0 0,0 0-1 0 0,0-1 1 0 0,1 1 0 0 0,-1 0-1 0 0,0 0 1 0 0,0 0 0 0 0,0 0-1 0 0,1 0 1 0 0,-1-1 0 0 0,0 1-1 0 0,0 0 1 0 0,0 0 0 0 0,1 0-1 0 0,-1 0 1 0 0,0 0 0 0 0,0 0-1 0 0,0 0 1 0 0,1 0 0 0 0,-1 0-1 0 0,0 0 1 0 0,0 0 0 0 0,1 0-1 0 0,-1 0 1 0 0,0 0 0 0 0,0 0-1 0 0,0 0 1 0 0,1 0 0 0 0,-1 0-1 0 0,0 0 1 0 0,0 0 0 0 0,0 0 0 0 0,1 1-1 0 0,-1-1 1 0 0,0 0 0 0 0,0 0-1 0 0,0 0 1 0 0,1 0 0 0 0,-1 0-1 0 0,0 1 1 0 0,0-1-1 0 0,6 3-1264 0 0,1-1-1 0 0,-1 0 0 0 0,0 0 0 0 0,12 2 1 0 0,17 0-1481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24.231"/>
    </inkml:context>
    <inkml:brush xml:id="br0">
      <inkml:brushProperty name="width" value="0.05" units="cm"/>
      <inkml:brushProperty name="height" value="0.05" units="cm"/>
      <inkml:brushProperty name="color" value="#E71224"/>
    </inkml:brush>
  </inkml:definitions>
  <inkml:trace contextRef="#ctx0" brushRef="#br0">107 1724 580 0 0,'0'0'21240'0'0,"0"-3"-20273"0"0,2-69 4155 0 0,0 34-4209 0 0,-2 0 0 0 0,-1 0-1 0 0,-9-47 1 0 0,-24-57-405 0 0,18 84-275 0 0,3 0 0 0 0,-8-82 0 0 0,20 58-233 0 0,18-159 0 0 0,1-13 0 0 0,-39-62 0 0 0,9 248 0 0 0,-3-6 0 0 0,14 67 0 0 0,0 0 0 0 0,9 4 0 0 0,9 3 0 0 0,0 1 0 0 0,25 4 0 0 0,-12-1 0 0 0,210 27 0 0 0,-174-22 0 0 0,34 5 0 0 0,171 3 0 0 0,-235-18 0 0 0,0-2 0 0 0,0-2 0 0 0,-1-1 0 0 0,41-12 0 0 0,-70 16 0 0 0,-2 0-181 0 0,2 2-3821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0.725"/>
    </inkml:context>
    <inkml:brush xml:id="br0">
      <inkml:brushProperty name="width" value="0.05" units="cm"/>
      <inkml:brushProperty name="height" value="0.05" units="cm"/>
    </inkml:brush>
  </inkml:definitions>
  <inkml:trace contextRef="#ctx0" brushRef="#br0">304 62 364 0 0,'2'-3'613'0'0,"-1"0"-1"0"0,1 0 1 0 0,-1 0 0 0 0,0-1-1 0 0,0 1 1 0 0,0 0 0 0 0,0 0-1 0 0,0-8 1 0 0,-1 10-419 0 0,0 0 0 0 0,0 1 1 0 0,0-1-1 0 0,0 0 0 0 0,0 0 0 0 0,0 0 1 0 0,-1 0-1 0 0,1 0 0 0 0,0 0 0 0 0,-1 0 1 0 0,1 0-1 0 0,0 0 0 0 0,-1 1 0 0 0,1-1 1 0 0,-1 0-1 0 0,0 0 0 0 0,1 0 0 0 0,-1 1 0 0 0,1-1 1 0 0,-1 0-1 0 0,0 1 0 0 0,0-1 0 0 0,1 1 1 0 0,-1-1-1 0 0,0 1 0 0 0,0-1 0 0 0,0 1 1 0 0,0-1-1 0 0,1 1 0 0 0,-1 0 0 0 0,0-1 1 0 0,0 1-1 0 0,0 0 0 0 0,0 0 0 0 0,-1 0 1 0 0,-11-1 561 0 0,1 0 1 0 0,-1 1-1 0 0,0 0 1 0 0,0 1 0 0 0,1 1-1 0 0,-1 0 1 0 0,-22 8 0 0 0,5 0 452 0 0,1 1 0 0 0,-30 17 0 0 0,55-27-1026 0 0,1 1 0 0 0,-1 1 0 0 0,0-1 0 0 0,1 0-1 0 0,0 1 1 0 0,-1 0 0 0 0,1 0 0 0 0,0 0-1 0 0,0 0 1 0 0,1 0 0 0 0,-1 1 0 0 0,1-1 0 0 0,0 1-1 0 0,-4 6 1 0 0,6-8-98 0 0,-1 0 0 0 0,1 1 0 0 0,-1-1-1 0 0,1 0 1 0 0,0 0 0 0 0,0 1 0 0 0,0-1 0 0 0,0 0 0 0 0,0 0-1 0 0,0 1 1 0 0,1-1 0 0 0,-1 0 0 0 0,1 0 0 0 0,0 0-1 0 0,0 0 1 0 0,-1 0 0 0 0,1 0 0 0 0,1 0 0 0 0,-1 0 0 0 0,0 0-1 0 0,0 0 1 0 0,1 0 0 0 0,-1 0 0 0 0,1-1 0 0 0,-1 1 0 0 0,1-1-1 0 0,0 1 1 0 0,-1-1 0 0 0,4 2 0 0 0,10 6 133 0 0,0 0 1 0 0,1-1-1 0 0,-1 0 0 0 0,2-2 1 0 0,-1 0-1 0 0,1 0 0 0 0,-1-2 1 0 0,1 0-1 0 0,1-1 1 0 0,19 1-1 0 0,25 0 664 0 0,91-6 1 0 0,-123-1-689 0 0,0-1 0 0 0,39-10 0 0 0,-33 6-1276 0 0,-35 8 301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3.662"/>
    </inkml:context>
    <inkml:brush xml:id="br0">
      <inkml:brushProperty name="width" value="0.05" units="cm"/>
      <inkml:brushProperty name="height" value="0.05" units="cm"/>
    </inkml:brush>
  </inkml:definitions>
  <inkml:trace contextRef="#ctx0" brushRef="#br0">10 50 64 0 0,'-10'-4'14827'0'0,"24"4"-11311"0"0,4 0-4418 0 0,230-17 9037 0 0,-118 9-6983 0 0,-76 2-4155 0 0,-21-4-6180 0 0,-26 6 6678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4.016"/>
    </inkml:context>
    <inkml:brush xml:id="br0">
      <inkml:brushProperty name="width" value="0.05" units="cm"/>
      <inkml:brushProperty name="height" value="0.05" units="cm"/>
    </inkml:brush>
  </inkml:definitions>
  <inkml:trace contextRef="#ctx0" brushRef="#br0">20 41 340 0 0,'-1'-1'547'0'0,"-1"0"1"0"0,1 0-1 0 0,-1 0 1 0 0,1 0-1 0 0,-1 0 1 0 0,1-1-1 0 0,0 1 1 0 0,0-1-1 0 0,-1 1 1 0 0,1 0-1 0 0,0-1 0 0 0,0 0 1 0 0,1 1-1 0 0,-2-3 1 0 0,2 3-326 0 0,0 1 1 0 0,0 0 0 0 0,0-1-1 0 0,0 1 1 0 0,0-1-1 0 0,0 1 1 0 0,0 0-1 0 0,0-1 1 0 0,0 1 0 0 0,0 0-1 0 0,1-1 1 0 0,-1 1-1 0 0,0-1 1 0 0,0 1-1 0 0,0 0 1 0 0,1-1 0 0 0,-1 1-1 0 0,0 0 1 0 0,0-1-1 0 0,1 1 1 0 0,-1 0 0 0 0,0 0-1 0 0,1-1 1 0 0,-1 1-1 0 0,19-6 2169 0 0,-2 4-1596 0 0,0 1-1 0 0,1 0 1 0 0,-1 1 0 0 0,1 2 0 0 0,-1 0 0 0 0,1 0-1 0 0,-1 2 1 0 0,0 0 0 0 0,0 1 0 0 0,-1 0 0 0 0,30 15-1 0 0,-43-18-718 0 0,-1 0 0 0 0,1 0-1 0 0,-1 0 1 0 0,1 0 0 0 0,-1 0-1 0 0,0 1 1 0 0,0-1 0 0 0,0 1-1 0 0,0 0 1 0 0,0-1 0 0 0,0 1-1 0 0,-1 0 1 0 0,0 0 0 0 0,1 0-1 0 0,-1 0 1 0 0,0 0 0 0 0,-1 1-1 0 0,1-1 1 0 0,0 0 0 0 0,-1 0-1 0 0,0 1 1 0 0,1-1 0 0 0,-2 0-1 0 0,1 0 1 0 0,0 1 0 0 0,0-1-1 0 0,-2 5 1 0 0,-2 9 79 0 0,0 0-1 0 0,-2 0 1 0 0,-12 29-1 0 0,14-38-114 0 0,-27 60 170 0 0,13-33-472 0 0,-19 61 1 0 0,35-80-915 0 0,3-8-1267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4.935"/>
    </inkml:context>
    <inkml:brush xml:id="br0">
      <inkml:brushProperty name="width" value="0.05" units="cm"/>
      <inkml:brushProperty name="height" value="0.05" units="cm"/>
    </inkml:brush>
  </inkml:definitions>
  <inkml:trace contextRef="#ctx0" brushRef="#br0">28 93 924 0 0,'-17'1'2532'0'0,"6"0"5992"0"0,43 9-4689 0 0,111 1 450 0 0,-122-11-3818 0 0,-1 0 0 0 0,0-2 1 0 0,1 0-1 0 0,-1-2 0 0 0,21-5 0 0 0,-33 5-249 0 0,1 1-1 0 0,-1-1 1 0 0,1-1-1 0 0,-1 0 0 0 0,-1 0 1 0 0,1 0-1 0 0,-1-1 1 0 0,0 0-1 0 0,0-1 0 0 0,0 1 1 0 0,-1-1-1 0 0,0 0 1 0 0,-1-1-1 0 0,8-12 0 0 0,-13 19 200 0 0,0 5-292 0 0,-16 90 436 0 0,8-55-306 0 0,-4 51-1 0 0,12-59 3 0 0,1 1 1 0 0,2-1 0 0 0,1 0-1 0 0,1 0 1 0 0,2-1-1 0 0,1 1 1 0 0,1-1-1 0 0,2-1 1 0 0,22 45-1 0 0,-28-63-115 0 0,-2-6-48 0 0,0 1 0 0 0,0 0 0 0 0,0 0 0 0 0,-1 1-1 0 0,0-1 1 0 0,-1 0 0 0 0,2 10 0 0 0,-3-15-103 0 0,0-1-1 0 0,0 0 1 0 0,0 1-1 0 0,-1-1 1 0 0,1 1-1 0 0,0-1 1 0 0,0 0-1 0 0,-1 1 1 0 0,1-1-1 0 0,0 0 1 0 0,-1 1-1 0 0,1-1 1 0 0,0 0-1 0 0,-1 1 1 0 0,1-1-1 0 0,0 0 1 0 0,-1 0 0 0 0,1 1-1 0 0,-1-1 1 0 0,1 0-1 0 0,-1 0 1 0 0,1 0-1 0 0,0 0 1 0 0,-1 1-1 0 0,1-1 1 0 0,-1 0-1 0 0,1 0 1 0 0,-1 0-1 0 0,0 0 1 0 0,-16 1-283 0 0,15-1 288 0 0,-40 1-99 0 0,0 2 0 0 0,0 1 0 0 0,1 3 0 0 0,-1 1 0 0 0,1 2 0 0 0,-49 20 0 0 0,89-30 109 0 0,-1 1 23 0 0,0-1 0 0 0,0 1-1 0 0,0 0 1 0 0,0 0 0 0 0,0 0-1 0 0,0 0 1 0 0,0 0 0 0 0,0 0-1 0 0,0 1 1 0 0,1-1 0 0 0,-1 1-1 0 0,0-1 1 0 0,-1 3 425 0 0,7-2-193 0 0,2 0-186 0 0,-1 0 0 0 0,1-1 1 0 0,0 0-1 0 0,0 0 0 0 0,0 0 0 0 0,0 0 1 0 0,0-1-1 0 0,7 0 0 0 0,56-8 803 0 0,-37 4-703 0 0,205-32-175 0 0,-214 32-2364 0 0,-21 4 1525 0 0,0 0 1 0 0,0 0 0 0 0,0 0-1 0 0,1 0 1 0 0,-1 0-1 0 0,0 1 1 0 0,0-1 0 0 0,0 1-1 0 0,0-1 1 0 0,0 1-1 0 0,0 0 1 0 0,0 0 0 0 0,3 1-1 0 0,2 2-54 0 0,3 0-2154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5.322"/>
    </inkml:context>
    <inkml:brush xml:id="br0">
      <inkml:brushProperty name="width" value="0.05" units="cm"/>
      <inkml:brushProperty name="height" value="0.05" units="cm"/>
    </inkml:brush>
  </inkml:definitions>
  <inkml:trace contextRef="#ctx0" brushRef="#br0">241 57 292 0 0,'0'-3'371'0'0,"0"1"1"0"0,0 0-1 0 0,0-1 0 0 0,0 1 1 0 0,0 0-1 0 0,-1 0 1 0 0,1 0-1 0 0,-1-1 0 0 0,1 1 1 0 0,-1 0-1 0 0,0 0 0 0 0,0 0 1 0 0,0 0-1 0 0,0 0 0 0 0,0 0 1 0 0,-1 0-1 0 0,1 0 0 0 0,-1 1 1 0 0,1-1-1 0 0,-1 0 0 0 0,1 1 1 0 0,-3-2-1 0 0,1 1 31 0 0,0 1-1 0 0,-1 0 1 0 0,1 0-1 0 0,0 0 1 0 0,0 0 0 0 0,-1 0-1 0 0,1 1 1 0 0,-1 0-1 0 0,1-1 1 0 0,0 1-1 0 0,-1 1 1 0 0,1-1 0 0 0,0 0-1 0 0,-7 2 1 0 0,1 0 150 0 0,-1 1 1 0 0,1 0 0 0 0,0 1-1 0 0,-1 0 1 0 0,1 0-1 0 0,1 1 1 0 0,-1 0 0 0 0,-14 11-1 0 0,17-11-178 0 0,-1 1-1 0 0,1-1 1 0 0,1 1-1 0 0,-1 0 0 0 0,1 1 1 0 0,0-1-1 0 0,0 1 1 0 0,1 0-1 0 0,0 0 1 0 0,0 0-1 0 0,-2 9 1 0 0,5-13-217 0 0,0-1 1 0 0,0 1 0 0 0,1 0-1 0 0,-1 0 1 0 0,1 0 0 0 0,-1-1-1 0 0,1 1 1 0 0,0 0-1 0 0,1 0 1 0 0,-1 0 0 0 0,0 0-1 0 0,1-1 1 0 0,-1 1 0 0 0,1 0-1 0 0,0 0 1 0 0,0-1 0 0 0,2 4-1 0 0,-1-2-17 0 0,0-1-1 0 0,1 1 1 0 0,0-1-1 0 0,0 0 1 0 0,0 1-1 0 0,0-2 1 0 0,0 1-1 0 0,1 0 0 0 0,-1 0 1 0 0,5 2-1 0 0,8 2 172 0 0,0 1 0 0 0,0-2 0 0 0,0 0 0 0 0,24 4 0 0 0,-39-10-304 0 0,22 6 271 0 0,1-1 0 0 0,0-2 0 0 0,1 0 0 0 0,-1-2 0 0 0,26-1 0 0 0,7-7-4195 0 0,-2-8-6311 0 0,-38 9 7181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5.708"/>
    </inkml:context>
    <inkml:brush xml:id="br0">
      <inkml:brushProperty name="width" value="0.05" units="cm"/>
      <inkml:brushProperty name="height" value="0.05" units="cm"/>
    </inkml:brush>
  </inkml:definitions>
  <inkml:trace contextRef="#ctx0" brushRef="#br0">14 59 272 0 0,'-14'-14'21940'0'0,"22"13"-22455"0"0,33-1 3920 0 0,102-7 2978 0 0,-73 2-5764 0 0,70-16 1 0 0,-124 20-2008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6.050"/>
    </inkml:context>
    <inkml:brush xml:id="br0">
      <inkml:brushProperty name="width" value="0.05" units="cm"/>
      <inkml:brushProperty name="height" value="0.05" units="cm"/>
    </inkml:brush>
  </inkml:definitions>
  <inkml:trace contextRef="#ctx0" brushRef="#br0">4 0 180 0 0,'-2'2'2156'0'0,"2"-1"-1886"0"0,0-1-1 0 0,-1 0 1 0 0,1 1-1 0 0,0-1 1 0 0,0 0-1 0 0,0 1 1 0 0,0-1-1 0 0,0 0 1 0 0,0 1-1 0 0,-1-1 1 0 0,1 1-1 0 0,0-1 1 0 0,0 0-1 0 0,0 1 1 0 0,0-1-1 0 0,1 0 1 0 0,-1 1-1 0 0,0-1 1 0 0,0 1-1 0 0,0-1 1 0 0,0 0-1 0 0,0 1 1 0 0,0-1-1 0 0,0 0 1 0 0,1 1-1 0 0,-1-1 1 0 0,0 0-1 0 0,1 1 1 0 0,16 6 4178 0 0,29-5-1696 0 0,-41-2-1984 0 0,223 1 6972 0 0,1 1-6736 0 0,-222-2-1843 0 0,1 2-5804 0 0,-4-2 4265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6.548"/>
    </inkml:context>
    <inkml:brush xml:id="br0">
      <inkml:brushProperty name="width" value="0.05" units="cm"/>
      <inkml:brushProperty name="height" value="0.05" units="cm"/>
    </inkml:brush>
  </inkml:definitions>
  <inkml:trace contextRef="#ctx0" brushRef="#br0">4 8 668 0 0,'-4'-7'12257'0'0,"12"26"-6400"0"0,-5-6-7129 0 0,37 206 7295 0 0,-2-3-3693 0 0,-33-196-3240 0 0,1 16-807 0 0,-8-14-7098 0 0,0-16 6343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6.966"/>
    </inkml:context>
    <inkml:brush xml:id="br0">
      <inkml:brushProperty name="width" value="0.05" units="cm"/>
      <inkml:brushProperty name="height" value="0.05" units="cm"/>
    </inkml:brush>
  </inkml:definitions>
  <inkml:trace contextRef="#ctx0" brushRef="#br0">1 209 776 0 0,'-1'-6'525'0'0,"1"0"0"0"0,1 0-1 0 0,-1 1 1 0 0,1-1 0 0 0,0 0 0 0 0,0 1 0 0 0,1-1 0 0 0,0 1-1 0 0,0-1 1 0 0,0 1 0 0 0,0 0 0 0 0,5-7 0 0 0,-1 4 89 0 0,-1 0-1 0 0,1 0 1 0 0,1 1 0 0 0,0 0 0 0 0,0 0 0 0 0,15-11 0 0 0,-9 9 15 0 0,1 1 0 0 0,0 0 0 0 0,1 1 0 0 0,-1 0 0 0 0,1 1 0 0 0,1 1 1 0 0,-1 1-1 0 0,27-5 0 0 0,-18 6-14 0 0,0 2 0 0 0,0 1 0 0 0,0 1 0 0 0,1 1 0 0 0,40 9-1 0 0,-18 1 262 0 0,81 30 0 0 0,-110-35-591 0 0,-1 1-1 0 0,0 0 1 0 0,-1 1-1 0 0,19 13 1 0 0,-31-19-202 0 0,0 0 1 0 0,0 0 0 0 0,0 0 0 0 0,-1 0 0 0 0,1 1 0 0 0,-1-1 0 0 0,0 1-1 0 0,0 0 1 0 0,0 0 0 0 0,-1 1 0 0 0,1-1 0 0 0,-1 0 0 0 0,0 1-1 0 0,0-1 1 0 0,0 1 0 0 0,-1 0 0 0 0,0 0 0 0 0,0 0 0 0 0,0-1 0 0 0,0 9-1 0 0,-2-9-35 0 0,0 1 0 0 0,0 0-1 0 0,0-1 1 0 0,0 1 0 0 0,-1-1-1 0 0,0 0 1 0 0,0 1 0 0 0,0-1-1 0 0,-1 0 1 0 0,1 0 0 0 0,-1 0 0 0 0,0-1-1 0 0,0 1 1 0 0,0-1 0 0 0,-1 1-1 0 0,-5 3 1 0 0,-4 3 35 0 0,0 0 0 0 0,-1-1 0 0 0,-21 10 0 0 0,18-10-2 0 0,-1-1 1 0 0,0-1-1 0 0,-1-1 0 0 0,1-1 1 0 0,-1 0-1 0 0,-22 2 0 0 0,27-6-368 0 0,0 0-1 0 0,0-1 1 0 0,-1 0-1 0 0,1-1 0 0 0,0-1 1 0 0,0 0-1 0 0,0-1 1 0 0,0-1-1 0 0,-14-5 0 0 0,12 4-1455 0 0,6 4-6575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8.632"/>
    </inkml:context>
    <inkml:brush xml:id="br0">
      <inkml:brushProperty name="width" value="0.05" units="cm"/>
      <inkml:brushProperty name="height" value="0.05" units="cm"/>
    </inkml:brush>
  </inkml:definitions>
  <inkml:trace contextRef="#ctx0" brushRef="#br0">8 95 444 0 0,'-8'-3'12389'0'0,"238"1"-7355"0"0,-146-1-4257 0 0,1402-52 8760 0 0,-1427 52-9121 0 0,5 1 191 0 0,0-2 0 0 0,63-15-1 0 0,-110 15-853 0 0,-15 4-132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25.824"/>
    </inkml:context>
    <inkml:brush xml:id="br0">
      <inkml:brushProperty name="width" value="0.05" units="cm"/>
      <inkml:brushProperty name="height" value="0.05" units="cm"/>
      <inkml:brushProperty name="color" value="#E71224"/>
    </inkml:brush>
  </inkml:definitions>
  <inkml:trace contextRef="#ctx0" brushRef="#br0">48 9 120 0 0,'-29'-9'9596'0'0,"28"9"-9227"0"0,0 0-1 0 0,0 0 1 0 0,0 0-1 0 0,0 0 1 0 0,0 1-1 0 0,1-1 0 0 0,-1 0 1 0 0,0 0-1 0 0,0 1 1 0 0,0-1-1 0 0,1 1 1 0 0,-1-1-1 0 0,0 1 1 0 0,1-1-1 0 0,-1 1 1 0 0,0-1-1 0 0,1 1 1 0 0,-1-1-1 0 0,0 1 0 0 0,1 0 1 0 0,-1-1-1 0 0,0 2 1 0 0,1-1-138 0 0,0 0 0 0 0,0 0 0 0 0,0 0 0 0 0,0-1 0 0 0,0 1 0 0 0,0 0 0 0 0,0 0 0 0 0,1 0 0 0 0,-1-1 0 0 0,0 1 0 0 0,0 0 0 0 0,1 0 0 0 0,-1-1 0 0 0,0 1 0 0 0,1 0 0 0 0,-1-1 0 0 0,1 1 0 0 0,-1 0 0 0 0,1 0 0 0 0,3 3 206 0 0,-1-1-1 0 0,1 0 1 0 0,-1 0 0 0 0,1 0 0 0 0,0 0 0 0 0,7 4 0 0 0,21 6 692 0 0,0 0 0 0 0,54 12 0 0 0,70 7 475 0 0,-77-18-896 0 0,-69-12-636 0 0,-3-1-22 0 0,0 0 1 0 0,0 1-1 0 0,0 0 1 0 0,-1 0-1 0 0,9 4 1 0 0,-13-5-27 0 0,-1 0 0 0 0,1 0 0 0 0,-1 0 0 0 0,1 0 1 0 0,-1 0-1 0 0,1 0 0 0 0,-1 1 0 0 0,0-1 0 0 0,0 0 0 0 0,0 1 0 0 0,0-1 0 0 0,0 1 1 0 0,0-1-1 0 0,0 1 0 0 0,0-1 0 0 0,0 1 0 0 0,-1 0 0 0 0,1 0 0 0 0,-1-1 0 0 0,1 1 1 0 0,-1 0-1 0 0,0 0 0 0 0,0-1 0 0 0,0 1 0 0 0,0 0 0 0 0,0 3 0 0 0,-1 3-13 0 0,-1 1 0 0 0,0-1-1 0 0,-1 0 1 0 0,0 1 0 0 0,0-1-1 0 0,-1 0 1 0 0,0-1 0 0 0,0 1-1 0 0,-8 10 1 0 0,-55 65 53 0 0,56-71-62 0 0,-61 68-2 0 0,-81 99 0 0 0,160-190 0 0 0,-1 0 0 0 0,0 0 0 0 0,0-1 0 0 0,-1 1 0 0 0,-1-2 0 0 0,0 1 0 0 0,0 0 0 0 0,-1-1 0 0 0,-1 1 0 0 0,2-25 0 0 0,-3 19 0 0 0,-1-1 0 0 0,0 0 0 0 0,-2 1 0 0 0,0-1 0 0 0,-1 1 0 0 0,0 0 0 0 0,-10-26 0 0 0,-18-44 0 0 0,31 87 0 0 0,0 1 0 0 0,0 0 0 0 0,0 0 0 0 0,1 0 0 0 0,-1 0 0 0 0,0 1 0 0 0,0-1 0 0 0,0 0 0 0 0,0 0 0 0 0,0 0 0 0 0,0 0 0 0 0,0 0 0 0 0,0 0 0 0 0,0 0 0 0 0,1 0 0 0 0,-1 0 0 0 0,0 0 0 0 0,0 0 0 0 0,0 0 0 0 0,0 0 0 0 0,0 0 0 0 0,0-1 0 0 0,0 1 0 0 0,0 0 0 0 0,0 0 0 0 0,1 0 0 0 0,-1 0 0 0 0,0 0 0 0 0,0 0 0 0 0,0 0 0 0 0,0 0 0 0 0,0 0 0 0 0,0 0 0 0 0,0 0 0 0 0,0 0 0 0 0,0 0 0 0 0,0 0 0 0 0,0-1 0 0 0,0 1 0 0 0,0 0 0 0 0,0 0 0 0 0,0 0 0 0 0,0 0 0 0 0,1 0 0 0 0,-1 0 0 0 0,0 0 0 0 0,0 0 0 0 0,0 0 0 0 0,0-1 0 0 0,0 1 0 0 0,0 0 0 0 0,0 0 0 0 0,0 0 0 0 0,0 0 0 0 0,-1 0 0 0 0,1 0 0 0 0,0 0 0 0 0,0 0 0 0 0,0 0 0 0 0,0-1 0 0 0,0 1 0 0 0,0 0 0 0 0,6 2 0 0 0,5 2 0 0 0,1 1 0 0 0,-1 0 0 0 0,16 10 0 0 0,-16-9 0 0 0,-2-1 0 0 0,-9-5 0 0 0,0 0 0 0 0,0 0 0 0 0,0 0 0 0 0,1 0 0 0 0,-1 0 0 0 0,0 0 0 0 0,0 0 0 0 0,0 0 0 0 0,0 0 0 0 0,1 0 0 0 0,-1 0 0 0 0,0 1 0 0 0,0-1 0 0 0,0 0 0 0 0,0 0 0 0 0,1 0 0 0 0,-1 0 0 0 0,0 0 0 0 0,0 0 0 0 0,0 1 0 0 0,0-1 0 0 0,0 0 0 0 0,0 0 0 0 0,0 0 0 0 0,1 0 0 0 0,-1 0 0 0 0,0 1 0 0 0,0-1 0 0 0,0 0 0 0 0,0 0 0 0 0,0 0 0 0 0,0 1 0 0 0,0-1 0 0 0,0 0 0 0 0,0 0 0 0 0,0 0 0 0 0,0 0 0 0 0,0 1 0 0 0,0-1 0 0 0,0 0 0 0 0,0 0 0 0 0,0 0 0 0 0,0 0 0 0 0,0 1 0 0 0,0-1 0 0 0,0 0 0 0 0,-1 0 0 0 0,1 1 0 0 0,-44 36 0 0 0,39-30 0 0 0,5 4 0 0 0,0-10 0 0 0,0 0 0 0 0,1 0 0 0 0,-1 1 0 0 0,1-1 0 0 0,-1 0 0 0 0,1 0 0 0 0,0 0 0 0 0,-1 0 0 0 0,1 0 0 0 0,0 0 0 0 0,0 0 0 0 0,0 0 0 0 0,0 0 0 0 0,0 0 0 0 0,0 0 0 0 0,0 0 0 0 0,0-1 0 0 0,0 1 0 0 0,0 0 0 0 0,0-1 0 0 0,0 1 0 0 0,2 0 0 0 0,38 7 0 0 0,-22-6 0 0 0,-6 0 0 0 0,0 0 0 0 0,-5 3 0 0 0,-11 8 0 0 0,1-10 0 0 0,-1 0 0 0 0,1 0 0 0 0,0 0 0 0 0,-1 0 0 0 0,0 0 0 0 0,0 0 0 0 0,-5 3 0 0 0,3-2 0 0 0,-1 1 0 0 0,1 0 0 0 0,0 0 0 0 0,0 0 0 0 0,-4 7 0 0 0,9-12 0 0 0,0 0 0 0 0,0 1 0 0 0,0-1 0 0 0,-1 0 0 0 0,1 0 0 0 0,0 0 0 0 0,0 0 0 0 0,0 0 0 0 0,0 1 0 0 0,0-1 0 0 0,0 0 0 0 0,0 0 0 0 0,0 0 0 0 0,-1 1 0 0 0,1-1 0 0 0,0 0 0 0 0,0 0 0 0 0,0 0 0 0 0,0 0 0 0 0,0 1 0 0 0,0-1 0 0 0,0 0 0 0 0,0 0 0 0 0,0 0 0 0 0,0 1 0 0 0,0-1 0 0 0,0 0 0 0 0,0 0 0 0 0,1 0 0 0 0,-1 1 0 0 0,0-1 0 0 0,0 0 0 0 0,0 0 0 0 0,0 0 0 0 0,0 0 0 0 0,0 1 0 0 0,0-1 0 0 0,0 0 0 0 0,1 0 0 0 0,-1 0 0 0 0,0 0 0 0 0,1 1 0 0 0,0-1 0 0 0,0 1 0 0 0,1-1 0 0 0,-1 0 0 0 0,0 0 0 0 0,0 0 0 0 0,0 0 0 0 0,1 0 0 0 0,-1 0 0 0 0,0 0 0 0 0,0 0 0 0 0,2 0 0 0 0,-2-1 0 0 0,0 1 0 0 0,0-1 0 0 0,0 1 0 0 0,0-1 0 0 0,0 1 0 0 0,0-1 0 0 0,0 1 0 0 0,0-1 0 0 0,0 0 0 0 0,-1 1 0 0 0,1-1 0 0 0,0 0 0 0 0,0 0 0 0 0,0-1 0 0 0,-1 2 0 0 0,1-1 0 0 0,-1 0 0 0 0,1 1 0 0 0,-1-1 0 0 0,0 0 0 0 0,1 1 0 0 0,-1-1 0 0 0,0 0 0 0 0,0 0 0 0 0,1 0 0 0 0,-1 1 0 0 0,0-1 0 0 0,0 0 0 0 0,0 0 0 0 0,0 0 0 0 0,0-1 0 0 0,-8-15 0 0 0,-4 2 0 0 0,4 6 0 0 0,0-1 0 0 0,1 1 0 0 0,1-2 0 0 0,-9-16 0 0 0,7 13 3 0 0,6 13-31 0 0,1 0-178 0 0,0-1-1156 0 0,-8-5 890 0 0,7 6-717 0 0,0 0-1 0 0,0 0 0 0 0,0 0 0 0 0,0 1 1 0 0,0-1-1 0 0,0 0 0 0 0,0 1 1 0 0,0 0-1 0 0,-3-1 0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9.411"/>
    </inkml:context>
    <inkml:brush xml:id="br0">
      <inkml:brushProperty name="width" value="0.05" units="cm"/>
      <inkml:brushProperty name="height" value="0.05" units="cm"/>
    </inkml:brush>
  </inkml:definitions>
  <inkml:trace contextRef="#ctx0" brushRef="#br0">1 260 12 0 0,'0'0'282'0'0,"0"-1"0"0"0,1 1 0 0 0,-1-1 0 0 0,0 1 1 0 0,1-1-1 0 0,-1 1 0 0 0,0-1 0 0 0,1 1 0 0 0,-1 0 0 0 0,1-1 0 0 0,-1 1 0 0 0,1 0 1 0 0,-1-1-1 0 0,1 1 0 0 0,-1 0 0 0 0,1-1 0 0 0,-1 1 0 0 0,1 0 0 0 0,0 0 0 0 0,-1 0 1 0 0,1 0-1 0 0,-1-1 0 0 0,1 1 0 0 0,0 0 0 0 0,0 0 0 0 0,15 8 2238 0 0,10 22-87 0 0,65 109 3425 0 0,-54-78-2145 0 0,86 106 0 0 0,-119-163-3208 0 0,-1 0 0 0 0,1 0-1 0 0,0 0 1 0 0,0 0 0 0 0,10 5 436 0 0,0-31 492 0 0,-2-137 21 0 0,-6 60-1092 0 0,17-261-254 0 0,-23 356-447 0 0,0 1 0 0 0,0-1 0 0 0,1 1 0 0 0,0-1 0 0 0,0 1 0 0 0,0 0 0 0 0,0-1 0 0 0,0 1 0 0 0,1 0 0 0 0,2-5 0 0 0,-3 7 144 0 0,-1 1 0 0 0,1 0 0 0 0,-1-1 0 0 0,1 1 0 0 0,-1 0 0 0 0,1-1 0 0 0,0 1 1 0 0,-1 0-1 0 0,1 0 0 0 0,0 0 0 0 0,-1-1 0 0 0,1 1 0 0 0,-1 0 0 0 0,1 0 0 0 0,0 0 0 0 0,-1 0 1 0 0,1 0-1 0 0,0 0 0 0 0,-1 0 0 0 0,1 0 0 0 0,0 1 0 0 0,-1-1 0 0 0,1 0 0 0 0,-1 0 1 0 0,2 1-1 0 0,17 7-5073 0 0,-18-7 4774 0 0,15 7-2565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9:59.820"/>
    </inkml:context>
    <inkml:brush xml:id="br0">
      <inkml:brushProperty name="width" value="0.05" units="cm"/>
      <inkml:brushProperty name="height" value="0.05" units="cm"/>
    </inkml:brush>
  </inkml:definitions>
  <inkml:trace contextRef="#ctx0" brushRef="#br0">226 19 320 0 0,'0'-1'213'0'0,"0"0"0"0"0,0 1 0 0 0,0-1-1 0 0,0 0 1 0 0,0 0 0 0 0,-1 1 0 0 0,1-1 0 0 0,0 0 0 0 0,0 1-1 0 0,0-1 1 0 0,-1 0 0 0 0,1 1 0 0 0,0-1 0 0 0,0 0 0 0 0,-1 1 0 0 0,1-1-1 0 0,-1 1 1 0 0,1-1 0 0 0,0 1 0 0 0,-1-1 0 0 0,1 1 0 0 0,-1-1-1 0 0,0 1 1 0 0,1-1 0 0 0,-1 1 0 0 0,1-1 0 0 0,-1 1 0 0 0,0 0-1 0 0,1-1 1 0 0,-1 1 0 0 0,0 0 0 0 0,1 0 0 0 0,-1 0 0 0 0,0-1 0 0 0,1 1-1 0 0,-1 0 1 0 0,0 0 0 0 0,1 0 0 0 0,-1 0 0 0 0,-1 0 0 0 0,-26 7 3016 0 0,27-7-3223 0 0,-11 5 739 0 0,0 1-1 0 0,0 0 0 0 0,0 1 1 0 0,1 0-1 0 0,0 1 0 0 0,0 0 1 0 0,1 0-1 0 0,0 1 0 0 0,-15 18 1 0 0,19-20-369 0 0,0-1 0 0 0,1 1 1 0 0,1 1-1 0 0,-1-1 1 0 0,1 1-1 0 0,0-1 1 0 0,1 1-1 0 0,0 0 0 0 0,0 0 1 0 0,1 1-1 0 0,0-1 1 0 0,0 1-1 0 0,1-1 1 0 0,0 1-1 0 0,0 16 0 0 0,2-19-240 0 0,0 0-1 0 0,0-1 0 0 0,0 1 1 0 0,1 0-1 0 0,-1-1 0 0 0,1 1 1 0 0,1-1-1 0 0,-1 0 0 0 0,1 0 1 0 0,0 0-1 0 0,0 0 0 0 0,0 0 1 0 0,1-1-1 0 0,0 1 0 0 0,0-1 1 0 0,0 0-1 0 0,0 0 0 0 0,1 0 1 0 0,-1-1-1 0 0,1 0 0 0 0,0 0 1 0 0,0 0-1 0 0,7 3 0 0 0,-4-3-535 0 0,1 0-1 0 0,0 0 0 0 0,0 0 0 0 0,-1-1 1 0 0,19 1-1 0 0,-16-2-1474 0 0,0-1 0 0 0,0 0 0 0 0,-1-1 0 0 0,20-4 0 0 0,-8-1-1077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00.163"/>
    </inkml:context>
    <inkml:brush xml:id="br0">
      <inkml:brushProperty name="width" value="0.05" units="cm"/>
      <inkml:brushProperty name="height" value="0.05" units="cm"/>
    </inkml:brush>
  </inkml:definitions>
  <inkml:trace contextRef="#ctx0" brushRef="#br0">96 1 724 0 0,'-2'0'549'0'0,"0"0"-1"0"0,0 0 1 0 0,0 0-1 0 0,0 0 0 0 0,0 0 1 0 0,0 0-1 0 0,0 1 1 0 0,0-1-1 0 0,0 1 1 0 0,0 0-1 0 0,0-1 1 0 0,0 1-1 0 0,1 0 1 0 0,-1 0-1 0 0,0 0 1 0 0,-2 2-1 0 0,1 0 208 0 0,-1 0-1 0 0,1 1 1 0 0,-1-1 0 0 0,1 1-1 0 0,0 0 1 0 0,-4 6-1 0 0,2 0 169 0 0,0 0 0 0 0,0 1 0 0 0,1-1 0 0 0,0 1 0 0 0,-3 12 0 0 0,5-12-371 0 0,1 0 1 0 0,0 0 0 0 0,1 0 0 0 0,0 1-1 0 0,1-1 1 0 0,0 0 0 0 0,1 0 0 0 0,0 0-1 0 0,1 0 1 0 0,0-1 0 0 0,8 19 0 0 0,-9-23-446 0 0,0-1-1 0 0,1 0 1 0 0,-1 1 0 0 0,1-1 0 0 0,1 0 0 0 0,-1-1 0 0 0,1 1 0 0 0,0 0 0 0 0,0-1-1 0 0,0 0 1 0 0,0 0 0 0 0,1 0 0 0 0,0-1 0 0 0,0 1 0 0 0,0-1 0 0 0,0 0 0 0 0,0-1-1 0 0,0 1 1 0 0,1-1 0 0 0,-1 0 0 0 0,1-1 0 0 0,0 1 0 0 0,9 1 0 0 0,-9-4-254 0 0,1 1 1 0 0,-1 0-1 0 0,0-1 1 0 0,1 0-1 0 0,-1-1 0 0 0,0 1 1 0 0,0-1-1 0 0,0-1 1 0 0,0 1-1 0 0,7-4 1 0 0,22-15-2973 0 0,-3-2-5371 0 0,-29 21 6872 0 0,4-4-1004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00.538"/>
    </inkml:context>
    <inkml:brush xml:id="br0">
      <inkml:brushProperty name="width" value="0.05" units="cm"/>
      <inkml:brushProperty name="height" value="0.05" units="cm"/>
    </inkml:brush>
  </inkml:definitions>
  <inkml:trace contextRef="#ctx0" brushRef="#br0">44 46 124 0 0,'-19'2'2055'0'0,"-6"-6"18153"0"0,32 2-19175 0 0,0 1 0 0 0,-1-1-1 0 0,1 1 1 0 0,12-1 0 0 0,-13 2-862 0 0,0 0 0 0 0,0-1 1 0 0,0 0-1 0 0,0 0 0 0 0,7-3 1 0 0,-4 0-679 0 0,17-8-1047 0 0,-13 0-5929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00.895"/>
    </inkml:context>
    <inkml:brush xml:id="br0">
      <inkml:brushProperty name="width" value="0.05" units="cm"/>
      <inkml:brushProperty name="height" value="0.05" units="cm"/>
    </inkml:brush>
  </inkml:definitions>
  <inkml:trace contextRef="#ctx0" brushRef="#br0">66 141 180 0 0,'-13'-3'781'0'0,"-16"-6"3005"0"0,26 8-2715 0 0,1 0 1 0 0,-1 0 0 0 0,1 0 0 0 0,0 0 0 0 0,-1-1 0 0 0,1 1-1 0 0,-5-5 3817 0 0,11 4-3135 0 0,10-8-522 0 0,0 0 0 0 0,1 2 0 0 0,0-1 0 0 0,0 2 0 0 0,23-8 0 0 0,90-23 3655 0 0,-101 30-3336 0 0,-22 7-2088 0 0,16-5 592 0 0,-15 6-3945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15.589"/>
    </inkml:context>
    <inkml:brush xml:id="br0">
      <inkml:brushProperty name="width" value="0.05" units="cm"/>
      <inkml:brushProperty name="height" value="0.05" units="cm"/>
      <inkml:brushProperty name="color" value="#E71224"/>
    </inkml:brush>
  </inkml:definitions>
  <inkml:trace contextRef="#ctx0" brushRef="#br0">1 15 40 0 0,'14'-14'19471'0'0,"-14"13"-19349"0"0,4 9 4042 0 0,-3-3-5134 0 0,-3 31 2949 0 0,3-7-381 0 0,6 50 1 0 0,0-46-1177 0 0,-4-24-325 0 0,-1 0 1 0 0,0 1-1 0 0,1 13 0 0 0,9 18 160 0 0,-4-13-110 0 0,-2-12-8 0 0,-1 0-1 0 0,-1 0 1 0 0,0 1-1 0 0,2 25 1 0 0,5-4 77 0 0,12 42 292 0 0,-22-78-481 0 0,0 7 17 0 0,1 1 1 0 0,0-1-1 0 0,5 13 0 0 0,23 90 376 0 0,-20-69-323 0 0,20 81 206 0 0,-6-29-51 0 0,8 42 153 0 0,-9-40-221 0 0,4 26 22 0 0,-20-86-145 0 0,1-9-61 0 0,-6-24 0 0 0,4 34 0 0 0,-3-19 0 0 0,1 0 0 0 0,1 0 0 0 0,1 0 0 0 0,14 31 0 0 0,14 32 0 0 0,-31-74 0 0 0,4 3 0 0 0,-2 2 0 0 0,2 5 0 0 0,0 0 0 0 0,-2-14 0 0 0,18 44 0 0 0,-18-38 0 0 0,1-1 0 0 0,-2 1 0 0 0,-1 0 0 0 0,1-2 0 0 0,6 6 0 0 0,11 17 0 0 0,-16-23 0 0 0,4 4 0 0 0,-1-1 0 0 0,-1-2 0 0 0,0 2 0 0 0,1-1 0 0 0,-3 0 0 0 0,-1-3 0 0 0,2 2 0 0 0,3 7 0 0 0,-8-15 0 0 0,26 31 0 0 0,0 3 0 0 0,-2-3 0 0 0,-16-19 0 0 0,4 4 0 0 0,-4-6 0 0 0,1-1 0 0 0,14 13 0 0 0,-12-12 0 0 0,-3-3 0 0 0,9 10 0 0 0,-10-12 0 0 0,0 2 0 0 0,-2-1 0 0 0,2-1 0 0 0,124 91 0 0 0,-125-91 0 0 0,-1-1 0 0 0,0 0 0 0 0,0-1 0 0 0,-2 2 0 0 0,3-1 0 0 0,55 36 0 0 0,82 40 0 0 0,-100-58 0 0 0,167 89 0 0 0,-88-54 0 0 0,52 27 0 0 0,-98-46 0 0 0,107 38 0 0 0,-30-14 0 0 0,270 86 0 0 0,-85-56 0 0 0,-129-37 0 0 0,-105-26 0 0 0,210 51 0 0 0,-78-34 0 0 0,-155-32 0 0 0,141 24 0 0 0,-213-37 0 0 0,1-1 0 0 0,271 49 0 0 0,65 17 0 0 0,-90-15 0 0 0,294 57 0 0 0,0-32 0 0 0,-466-67 0 0 0,113 16 0 0 0,245 24 0 0 0,109-3 0 0 0,-282-21 0 0 0,-261-26 0 0 0,-1 1 0 0 0,3-1 0 0 0,-2 0 0 0 0,0 0-57 0 0,-8 0-407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23.411"/>
    </inkml:context>
    <inkml:brush xml:id="br0">
      <inkml:brushProperty name="width" value="0.05" units="cm"/>
      <inkml:brushProperty name="height" value="0.05" units="cm"/>
      <inkml:brushProperty name="color" value="#E71224"/>
    </inkml:brush>
  </inkml:definitions>
  <inkml:trace contextRef="#ctx0" brushRef="#br0">55 127 96 0 0,'0'0'8196'0'0,"2"2"-7318"0"0,33 37 6269 0 0,-12-13-5178 0 0,2 0-1 0 0,29 24 1 0 0,-31-30-1157 0 0,24 26 1 0 0,4 4 349 0 0,-30-30-571 0 0,0 1 1 0 0,20 29-1 0 0,6 5 36 0 0,-28-37-369 0 0,0-1-1 0 0,43 28 1 0 0,3 2 17 0 0,-38-24-67 0 0,48 28 0 0 0,31 24 200 0 0,-10-6-196 0 0,30 3-20 0 0,-124-72-32 0 0,-6-3-53 0 0,-17-12-4 0 0,-29-20-29 0 0,-244-179 82 0 0,182 124-168 0 0,83 69 22 0 0,-29-22 5 0 0,-85-80 0 0 0,17-14-47 0 0,111 120 14 0 0,-23-31 0 0 0,-6-8 2 0 0,25 36 19 0 0,8 9-2 0 0,1 0 1 0 0,-1-1 0 0 0,2 0-1 0 0,0 0 1 0 0,-13-23-1 0 0,6 2 351 0 0,15 32-309 0 0,32 55 331 0 0,130 139 422 0 0,-122-152-722 0 0,179 170 811 0 0,12-31-885 0 0,-77-82 0 0 0,-41-28 0 0 0,-94-58 0 0 0,12 8 0 0 0,32 15 0 0 0,-57-32 0 0 0,0-1 0 0 0,-2 0 0 0 0,-12-7 0 0 0,0 0 0 0 0,-1 0 0 0 0,-17-5 0 0 0,5 1 0 0 0,-297-162 0 0 0,276 146 0 0 0,-26-18 0 0 0,59 37 0 0 0,18 8 0 0 0,-1 0 0 0 0,0 1 0 0 0,1 0 0 0 0,9 7 0 0 0,118 68 0 0 0,-43-28 0 0 0,60 36 0 0 0,201 81 0 0 0,-147-77 0 0 0,250 95 0 0 0,-31-50 0 0 0,-341-110 0 0 0,-80-23 0 0 0,-2 0 0 0 0,-16-2 0 0 0,-2-1 0 0 0,8-1 0 0 0,-32-9 0 0 0,88 30 0 0 0,230 56 0 0 0,-201-52 0 0 0,316 75 0 0 0,-85-43 0 0 0,-125-24 0 0 0,179 35 0 0 0,-153-43 0 0 0,-46-7 0 0 0,-58-4 0 0 0,63 10 0 0 0,89 20 0 0 0,216 35 0 0 0,-190-37 0 0 0,-23-3 0 0 0,-23-14 0 0 0,-100-13 0 0 0,98 19 0 0 0,-80-9 0 0 0,-112-14 0 0 0,-26-2 0 0 0,0-2 0 0 0,1 0 0 0 0,-1-1 0 0 0,1-1 0 0 0,31-3 0 0 0,-16-2 0 0 0,0 2 0 0 0,0 1 0 0 0,47 4 0 0 0,1 0 0 0 0,-57 0 0 0 0,-18-1 0 0 0,-3 1-104 0 0,-8 3-3621 0 0,1-3 1186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47.87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 0 16 0 0,'-13'9'9862'0'0,"18"-6"-9481"0"0,0-1 0 0 0,0 1 1 0 0,0-1-1 0 0,0 0 1 0 0,0-1-1 0 0,0 1 0 0 0,1-1 1 0 0,-1 0-1 0 0,8 0 1 0 0,56 2 1154 0 0,-43-2-1056 0 0,702 17 5789 0 0,-536-12-5206 0 0,297 3 463 0 0,-359-7-1049 0 0,-51-1 95 0 0,104-10 0 0 0,-97 3 90 0 0,-53 5-80 0 0,57-11 0 0 0,-81 10 298 0 0,7-1-2827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0:48.8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 53 444 0 0,'-17'-1'13790'0'0,"59"4"-12196"0"0,1-2 0 0 0,63-6 0 0 0,-5-1-425 0 0,329-10 1643 0 0,-137 10-1103 0 0,234-4 573 0 0,349 2 596 0 0,-631 8-2132 0 0,-104-1-124 0 0,-114 3-499 0 0,-18-2-32 0 0,-1 1 1 0 0,1-1 0 0 0,0 0-1 0 0,11-3 1 0 0,-2 0 613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1:37.447"/>
    </inkml:context>
    <inkml:brush xml:id="br0">
      <inkml:brushProperty name="width" value="0.05" units="cm"/>
      <inkml:brushProperty name="height" value="0.05" units="cm"/>
      <inkml:brushProperty name="color" value="#E71224"/>
    </inkml:brush>
  </inkml:definitions>
  <inkml:trace contextRef="#ctx0" brushRef="#br0">18 100 480 0 0,'-18'-14'8201'0'0,"48"21"426"0"0,20-1-6672 0 0,56 0-1874 0 0,56-3 684 0 0,345 2 999 0 0,291-6-528 0 0,-409 2-908 0 0,50-14-2 0 0,-289 6-258 0 0,281-22 259 0 0,-262 22-223 0 0,-58 4-24 0 0,22-4 83 0 0,314-21 586 0 0,-421 26-1063 0 0,0-2 0 0 0,28-8 0 0 0,-53 12-308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8.003"/>
    </inkml:context>
    <inkml:brush xml:id="br0">
      <inkml:brushProperty name="width" value="0.05" units="cm"/>
      <inkml:brushProperty name="height" value="0.05" units="cm"/>
    </inkml:brush>
  </inkml:definitions>
  <inkml:trace contextRef="#ctx0" brushRef="#br0">658 0 104 0 0,'-4'1'325'0'0,"-99"16"9797"0"0,89-13-8663 0 0,0 0-1 0 0,0 1 1 0 0,0 0-1 0 0,1 1 1 0 0,-14 8-1 0 0,-134 96 5126 0 0,96-63-4327 0 0,-79 42-1 0 0,122-76-1924 0 0,7-4-255 0 0,-1-1-1 0 0,-16 6 0 0 0,36-16-2533 0 0,97-30-7273 0 0,-31 5 6510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3.561"/>
    </inkml:context>
    <inkml:brush xml:id="br0">
      <inkml:brushProperty name="width" value="0.05" units="cm"/>
      <inkml:brushProperty name="height" value="0.05" units="cm"/>
    </inkml:brush>
  </inkml:definitions>
  <inkml:trace contextRef="#ctx0" brushRef="#br0">14 76 272 0 0,'0'0'3794'0'0,"-13"-2"7622"0"0,40 9-10241 0 0,0-2 0 0 0,0 0 0 0 0,0-2-1 0 0,36 0 1 0 0,-15 0-623 0 0,562-5 2547 0 0,-280-16-2160 0 0,36-5 133 0 0,51 1 49 0 0,-160 0 402 0 0,-189 14-202 0 0,-56 6-1746 0 0,17-1 1989 0 0,-21 4-5729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1:38.935"/>
    </inkml:context>
    <inkml:brush xml:id="br0">
      <inkml:brushProperty name="width" value="0.05" units="cm"/>
      <inkml:brushProperty name="height" value="0.05" units="cm"/>
      <inkml:brushProperty name="color" value="#E71224"/>
    </inkml:brush>
  </inkml:definitions>
  <inkml:trace contextRef="#ctx0" brushRef="#br0">0 31 304 0 0,'6'-16'3168'0'0,"3"2"6809"0"0,-9 16-9089 0 0,3 14 242 0 0,0 0-1 0 0,-2 1 0 0 0,0 21 0 0 0,1 4-127 0 0,26 468 4062 0 0,-7 70-2209 0 0,-16-396-2285 0 0,21 325 358 0 0,-23-437-839 0 0,1 44 56 0 0,-7 25 16 0 0,0 21 232 0 0,-31 228 1 0 0,-31-9 437 0 0,64-376-810 0 0,1-1-1 0 0,-1-1 0 0 0,0 1-1 0 0,1-1 1 0 0,0 1-1 0 0,0-1 1 0 0,0 1 0 0 0,0-1-1 0 0,1 1 1 0 0,1 4 0 0 0,-2-7-15 0 0,1 0 1 0 0,-1-1-1 0 0,1 1 1 0 0,-1-1 0 0 0,1 1-1 0 0,0-1 1 0 0,-1 0 0 0 0,1 1-1 0 0,-1-1 1 0 0,1 1 0 0 0,0-1-1 0 0,0 0 1 0 0,-1 0-1 0 0,1 1 1 0 0,0-1 0 0 0,-1 0-1 0 0,1 0 1 0 0,0 0 0 0 0,0 0-1 0 0,-1 0 1 0 0,1 0 0 0 0,1 0-1 0 0,19-1 42 0 0,-17 0-39 0 0,1103-54 167 0 0,-805 44-168 0 0,141 2 22 0 0,-160 1-17 0 0,39 1 12 0 0,606-24-22 0 0,-182 36 147 0 0,-527 1 12 0 0,317 6 359 0 0,-505-11-570 0 0,-20 0-31 0 0,0 0 0 0 0,1-1 1 0 0,-1-1-1 0 0,0 0 0 0 0,1 0 0 0 0,-1-1 0 0 0,17-5 0 0 0,-13-5-2730 0 0,-13 9 1626 0 0,0 1 1 0 0,0-1-1 0 0,0 0 1 0 0,-1 0-1 0 0,0 0 1 0 0,1 1 0 0 0,0-6-1 0 0,0-5-2204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1:40.529"/>
    </inkml:context>
    <inkml:brush xml:id="br0">
      <inkml:brushProperty name="width" value="0.05" units="cm"/>
      <inkml:brushProperty name="height" value="0.05" units="cm"/>
      <inkml:brushProperty name="color" value="#E71224"/>
    </inkml:brush>
  </inkml:definitions>
  <inkml:trace contextRef="#ctx0" brushRef="#br0">4 71 272 0 0,'-3'-12'13551'0'0,"10"9"-12953"0"0,0 1 0 0 0,0 0 0 0 0,1 0 0 0 0,-1 1 0 0 0,0 0 0 0 0,1 0 0 0 0,-1 1 0 0 0,13 1-1 0 0,-2-2-9 0 0,730-35 5028 0 0,-690 35-5344 0 0,88-6 1472 0 0,-142 6-1565 0 0,0 0 0 0 0,0 1-1 0 0,-1 0 1 0 0,1 0 0 0 0,0 0 0 0 0,0 0 0 0 0,0 1 0 0 0,0 0-1 0 0,4 1 1 0 0,-6-2-159 0 0,-1 1 0 0 0,0 0-1 0 0,1 0 1 0 0,-1 0 0 0 0,0 0-1 0 0,0 0 1 0 0,0 0 0 0 0,0 0-1 0 0,0 0 1 0 0,0 0 0 0 0,0 0-1 0 0,-1 1 1 0 0,1-1 0 0 0,0 0-1 0 0,-1 1 1 0 0,1-1-1 0 0,0 0 1 0 0,-1 1 0 0 0,0-1-1 0 0,1 1 1 0 0,-1-1 0 0 0,0 1-1 0 0,0-1 1 0 0,0 1 0 0 0,0-1-1 0 0,0 1 1 0 0,0 1 0 0 0,-11 186 305 0 0,0 0 114 0 0,17 143 360 0 0,-5-263-671 0 0,7 102 227 0 0,20 125 320 0 0,-19-39-419 0 0,-10-192-229 0 0,3 89-27 0 0,-3 142 0 0 0,-14-21 0 0 0,-2 112 0 0 0,7-78 0 0 0,6-131 0 0 0,4-166 0 0 0,0-1 0 0 0,-2 6 36 0 0,0-18-215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0.704"/>
    </inkml:context>
    <inkml:brush xml:id="br0">
      <inkml:brushProperty name="width" value="0.05" units="cm"/>
      <inkml:brushProperty name="height" value="0.05" units="cm"/>
      <inkml:brushProperty name="color" value="#66CC00"/>
    </inkml:brush>
  </inkml:definitions>
  <inkml:trace contextRef="#ctx0" brushRef="#br0">298 6 104 0 0,'4'-6'8286'0'0,"-7"12"-6816"0"0,-11 12-1755 0 0,-31 26 1009 0 0,-2-2 0 0 0,-77 54 1 0 0,57-51-1391 0 0,65-41-210 0 0,11 1-4118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1.574"/>
    </inkml:context>
    <inkml:brush xml:id="br0">
      <inkml:brushProperty name="width" value="0.05" units="cm"/>
      <inkml:brushProperty name="height" value="0.05" units="cm"/>
      <inkml:brushProperty name="color" value="#66CC00"/>
    </inkml:brush>
  </inkml:definitions>
  <inkml:trace contextRef="#ctx0" brushRef="#br0">474 3 120 0 0,'2'-3'5401'0'0,"-24"27"-3296"0"0,-39 36 1 0 0,11-13-974 0 0,-23 26-143 0 0,-138 150 719 0 0,191-198-1577 0 0,0 0-1608 0 0,6-8-3558 0 0,10-13 3804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2.378"/>
    </inkml:context>
    <inkml:brush xml:id="br0">
      <inkml:brushProperty name="width" value="0.05" units="cm"/>
      <inkml:brushProperty name="height" value="0.05" units="cm"/>
      <inkml:brushProperty name="color" value="#66CC00"/>
    </inkml:brush>
  </inkml:definitions>
  <inkml:trace contextRef="#ctx0" brushRef="#br0">863 4 388 0 0,'-2'-4'6662'0'0,"-25"19"-5716"0"0,1 0 0 0 0,0 2 0 0 0,2 1 0 0 0,-36 32 0 0 0,36-29-601 0 0,-22 17 154 0 0,-364 283 1442 0 0,213-180-1579 0 0,176-125-1063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3.185"/>
    </inkml:context>
    <inkml:brush xml:id="br0">
      <inkml:brushProperty name="width" value="0.05" units="cm"/>
      <inkml:brushProperty name="height" value="0.05" units="cm"/>
      <inkml:brushProperty name="color" value="#66CC00"/>
    </inkml:brush>
  </inkml:definitions>
  <inkml:trace contextRef="#ctx0" brushRef="#br0">1523 1 184 0 0,'-20'4'2620'0'0,"-150"125"3220"0"0,66-47-4939 0 0,-586 393 1161 0 0,533-374-1855 0 0,39-23-92 0 0,63-43-132 0 0,1 2 0 0 0,-71 63 0 0 0,120-95-371 0 0,-14 13-135 0 0,13-6-3959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3.981"/>
    </inkml:context>
    <inkml:brush xml:id="br0">
      <inkml:brushProperty name="width" value="0.05" units="cm"/>
      <inkml:brushProperty name="height" value="0.05" units="cm"/>
      <inkml:brushProperty name="color" value="#66CC00"/>
    </inkml:brush>
  </inkml:definitions>
  <inkml:trace contextRef="#ctx0" brushRef="#br0">2401 1 276 0 0,'0'0'7985'0'0,"-3"1"-7274"0"0,-22 13 653 0 0,0 1-1 0 0,-33 28 1 0 0,-2 0-348 0 0,-370 225 1848 0 0,161-109-2211 0 0,-236 166-57 0 0,112-26-374 0 0,-41 26-47 0 0,397-302-286 0 0,-63 30 0 0 0,85-47-738 0 0,0 0 0 0 0,-17 3 1 0 0,32-17-4381 0 0,5-2 3410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4.798"/>
    </inkml:context>
    <inkml:brush xml:id="br0">
      <inkml:brushProperty name="width" value="0.05" units="cm"/>
      <inkml:brushProperty name="height" value="0.05" units="cm"/>
      <inkml:brushProperty name="color" value="#66CC00"/>
    </inkml:brush>
  </inkml:definitions>
  <inkml:trace contextRef="#ctx0" brushRef="#br0">1656 0 360 0 0,'-26'26'9160'0'0,"-4"7"-6781"0"0,-36 36-1954 0 0,-1-7 274 0 0,-126 109 239 0 0,-111 83-103 0 0,-120 92-314 0 0,172-150-384 0 0,80-64-58 0 0,161-123-167 0 0,-12 8-659 0 0,1 2 0 0 0,-36 38 1 0 0,51-43-4289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5.556"/>
    </inkml:context>
    <inkml:brush xml:id="br0">
      <inkml:brushProperty name="width" value="0.05" units="cm"/>
      <inkml:brushProperty name="height" value="0.05" units="cm"/>
      <inkml:brushProperty name="color" value="#66CC00"/>
    </inkml:brush>
  </inkml:definitions>
  <inkml:trace contextRef="#ctx0" brushRef="#br0">1199 1 504 0 0,'0'0'8175'0'0,"-11"10"-7639"0"0,-64 72 2822 0 0,-60 59-968 0 0,-64 39-948 0 0,166-152-1275 0 0,-153 130 969 0 0,-329 215 0 0 0,471-343-2578 0 0,67-42-7159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6.233"/>
    </inkml:context>
    <inkml:brush xml:id="br0">
      <inkml:brushProperty name="width" value="0.05" units="cm"/>
      <inkml:brushProperty name="height" value="0.05" units="cm"/>
      <inkml:brushProperty name="color" value="#66CC00"/>
    </inkml:brush>
  </inkml:definitions>
  <inkml:trace contextRef="#ctx0" brushRef="#br0">729 0 672 0 0,'7'1'6321'0'0,"-7"0"-6150"0"0,-1 8 2541 0 0,-9 11-886 0 0,10-20-1744 0 0,-21 32 1126 0 0,-1-2 0 0 0,-1 0 0 0 0,-2-1 0 0 0,-43 37 0 0 0,49-47-702 0 0,-81 74 2117 0 0,-5-4 0 0 0,-133 87-1 0 0,224-167-2529 0 0,-11 9-16 0 0,-39 19-1 0 0,63-37-643 0 0,2-17-9803 0 0,5 5 7712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4.943"/>
    </inkml:context>
    <inkml:brush xml:id="br0">
      <inkml:brushProperty name="width" value="0.05" units="cm"/>
      <inkml:brushProperty name="height" value="0.05" units="cm"/>
    </inkml:brush>
  </inkml:definitions>
  <inkml:trace contextRef="#ctx0" brushRef="#br0">23 50 364 0 0,'-2'-9'2521'0'0,"-2"0"0"0"0,1 0 0 0 0,-8-14 4008 0 0,10 27-5952 0 0,0 17 281 0 0,1 0 0 0 0,0-1 0 0 0,2 1 0 0 0,8 38 0 0 0,-6-31-441 0 0,93 892 7591 0 0,-89-821-7481 0 0,-2 162 1204 0 0,-7-188-1006 0 0,1-65-809 0 0,1 21 491 0 0,6-14-3416 0 0,-4-15 942 0 0,-1-1 1348 0 0,0 1 0 0 0,1-1 0 0 0,-1 0 0 0 0,0 0 0 0 0,1 1 0 0 0,-1-1 0 0 0,0-1 0 0 0,0 1 0 0 0,0 0 0 0 0,0 0 0 0 0,3-3 0 0 0,12-9-2258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08.628"/>
    </inkml:context>
    <inkml:brush xml:id="br0">
      <inkml:brushProperty name="width" value="0.05" units="cm"/>
      <inkml:brushProperty name="height" value="0.05" units="cm"/>
      <inkml:brushProperty name="color" value="#66CC00"/>
    </inkml:brush>
  </inkml:definitions>
  <inkml:trace contextRef="#ctx0" brushRef="#br0">1697 21 56 0 0,'38'-20'7064'0'0,"-40"24"-6810"0"0,0 0-1 0 0,0 0 1 0 0,-1 0 0 0 0,0-1 0 0 0,0 1-1 0 0,-6 5 1 0 0,2-1 137 0 0,-36 38 1176 0 0,-73 63 1 0 0,69-68-830 0 0,-66 74 1 0 0,24-12 264 0 0,-5-4 0 0 0,-3-4 0 0 0,-114 85 0 0 0,142-127-176 0 0,-120 120-1 0 0,-129 128 430 0 0,77-115 1802 0 0,171-136-432 0 0,69-50-2510 0 0,-3 5 341 0 0,3-1-1688 0 0,21-8-7387 0 0,-3-5 5663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4.340"/>
    </inkml:context>
    <inkml:brush xml:id="br0">
      <inkml:brushProperty name="width" value="0.05" units="cm"/>
      <inkml:brushProperty name="height" value="0.05" units="cm"/>
      <inkml:brushProperty name="color" value="#66CC00"/>
    </inkml:brush>
  </inkml:definitions>
  <inkml:trace contextRef="#ctx0" brushRef="#br0">3 0 280 0 0,'-2'7'11216'0'0,"1"20"-8336"0"0,3 39-1790 0 0,20 229 3020 0 0,-13-139-2193 0 0,-4-48-1021 0 0,-4-77-2568 0 0,-1-30 875 0 0,0 1 84 0 0,1-1-1 0 0,-1 1 1 0 0,1-1-1 0 0,-1 1 1 0 0,1-1-1 0 0,0 1 1 0 0,0-1-1 0 0,0 0 1 0 0,0 1-1 0 0,1 0 1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5.133"/>
    </inkml:context>
    <inkml:brush xml:id="br0">
      <inkml:brushProperty name="width" value="0.05" units="cm"/>
      <inkml:brushProperty name="height" value="0.05" units="cm"/>
      <inkml:brushProperty name="color" value="#66CC00"/>
    </inkml:brush>
  </inkml:definitions>
  <inkml:trace contextRef="#ctx0" brushRef="#br0">4 147 576 0 0,'-1'0'224'0'0,"1"-1"-1"0"0,0 1 1 0 0,-1-1-1 0 0,1 0 1 0 0,0 1 0 0 0,0-1-1 0 0,-1 0 1 0 0,1 1-1 0 0,0-1 1 0 0,0 0 0 0 0,0 1-1 0 0,0-1 1 0 0,0 0 0 0 0,0 0-1 0 0,0 1 1 0 0,0-1-1 0 0,0 0 1 0 0,0 1 0 0 0,0-1-1 0 0,1 0 1 0 0,-1 1-1 0 0,0-1 1 0 0,0 0 0 0 0,1 1-1 0 0,-1-1 1 0 0,1-1-1 0 0,0 1 100 0 0,1-1 0 0 0,-1 1 0 0 0,1-1 0 0 0,0 1-1 0 0,-1 0 1 0 0,1 0 0 0 0,0-1 0 0 0,0 1-1 0 0,2-1 1 0 0,8-2 489 0 0,0 0 0 0 0,18-4 0 0 0,-21 6-262 0 0,101-21 3152 0 0,169-13 1 0 0,-19 4-422 0 0,-251 31-3176 0 0,1-1-1 0 0,-1 1 0 0 0,1 1 0 0 0,0 0 0 0 0,-1 0 0 0 0,1 1 1 0 0,0 0-1 0 0,-1 1 0 0 0,0 0 0 0 0,13 4 0 0 0,-17-4-80 0 0,0 0-1 0 0,-1 1 0 0 0,1 0 0 0 0,0-1 1 0 0,-1 2-1 0 0,0-1 0 0 0,0 0 1 0 0,0 1-1 0 0,0 0 0 0 0,0 0 0 0 0,-1 0 1 0 0,1 0-1 0 0,-1 1 0 0 0,0-1 1 0 0,-1 1-1 0 0,1 0 0 0 0,-1 0 0 0 0,0 0 1 0 0,2 8-1 0 0,4 20 127 0 0,-2 1-1 0 0,-1 0 1 0 0,1 42 0 0 0,1 18 304 0 0,2-29 126 0 0,1-1 0 0 0,4-1 0 0 0,3 0-1 0 0,2-1 1 0 0,29 64 0 0 0,-5-46 536 0 0,-42-77-1020 0 0,-1-3-83 0 0,0 0 1 0 0,0 0-1 0 0,0 0 1 0 0,0 1-1 0 0,1-1 1 0 0,-1 0-1 0 0,0 1 1 0 0,0-1-1 0 0,0 0 0 0 0,0 0 1 0 0,0 1-1 0 0,0-1 1 0 0,0 0-1 0 0,0 1 1 0 0,0-1-1 0 0,0 0 1 0 0,0 0-1 0 0,0 1 1 0 0,0-1-1 0 0,0 0 1 0 0,0 1-1 0 0,0-1 1 0 0,0 0-1 0 0,0 0 0 0 0,0 1 1 0 0,0-1-1 0 0,0 0 1 0 0,-1 0-1 0 0,1 1 1 0 0,0-1-1 0 0,-15-1-22 0 0,0-2-1 0 0,0 0 1 0 0,0-1 0 0 0,-14-5-1 0 0,-25-7-76 0 0,-73-3-279 0 0,-1 4 1 0 0,-196 4-1 0 0,276 11 239 0 0,8 1-1067 0 0,-47-5 0 0 0,57-3-2450 0 0,15-2-5318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5.605"/>
    </inkml:context>
    <inkml:brush xml:id="br0">
      <inkml:brushProperty name="width" value="0.05" units="cm"/>
      <inkml:brushProperty name="height" value="0.05" units="cm"/>
      <inkml:brushProperty name="color" value="#66CC00"/>
    </inkml:brush>
  </inkml:definitions>
  <inkml:trace contextRef="#ctx0" brushRef="#br0">522 0 524 0 0,'-14'17'7080'0'0,"-6"7"-3470"0"0,-76 90-573 0 0,-149 133 1151 0 0,122-124-2474 0 0,115-115-496 0 0,-8 9-6327 0 0,16-13 1538 0 0,10-4 1439 0 0,2-4 322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5.976"/>
    </inkml:context>
    <inkml:brush xml:id="br0">
      <inkml:brushProperty name="width" value="0.05" units="cm"/>
      <inkml:brushProperty name="height" value="0.05" units="cm"/>
      <inkml:brushProperty name="color" value="#66CC00"/>
    </inkml:brush>
  </inkml:definitions>
  <inkml:trace contextRef="#ctx0" brushRef="#br0">365 14 36 0 0,'7'-4'1953'0'0,"16"-5"4258"0"0,-23 9-6064 0 0,1 0 1 0 0,-1 0 0 0 0,1 0 0 0 0,-1 0 0 0 0,1 0-1 0 0,-1 0 1 0 0,1 0 0 0 0,-1 0 0 0 0,1 0-1 0 0,-1 0 1 0 0,1 0 0 0 0,-1 0 0 0 0,1 0 0 0 0,-1 0-1 0 0,1 0 1 0 0,-1 0 0 0 0,1 1 0 0 0,-1-1 0 0 0,1 0-1 0 0,-1 0 1 0 0,1 1 0 0 0,-1-1 0 0 0,0 0-1 0 0,1 0 1 0 0,-1 1 0 0 0,1-1 0 0 0,-1 1 0 0 0,0-1-1 0 0,1 0 1 0 0,-1 1 0 0 0,0-1 0 0 0,0 1 0 0 0,1-1-1 0 0,-1 1 1 0 0,0-1 0 0 0,0 1 0 0 0,0-1 0 0 0,1 2 842 0 0,-2 1-191 0 0,-1 6-427 0 0,0 1 0 0 0,-1-1 0 0 0,-1 0 0 0 0,0-1 0 0 0,0 1 0 0 0,0-1 0 0 0,-1 1 0 0 0,0-1 0 0 0,-1-1 0 0 0,-9 11 0 0 0,-72 71 1544 0 0,79-81-1702 0 0,-16 14 236 0 0,-195 193 3822 0 0,203-191-5440 0 0,14-15-5448 0 0,11-6 804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6.922"/>
    </inkml:context>
    <inkml:brush xml:id="br0">
      <inkml:brushProperty name="width" value="0.05" units="cm"/>
      <inkml:brushProperty name="height" value="0.05" units="cm"/>
      <inkml:brushProperty name="color" value="#66CC00"/>
    </inkml:brush>
  </inkml:definitions>
  <inkml:trace contextRef="#ctx0" brushRef="#br0">1 115 232 0 0,'-1'-2'518'0'0,"1"-1"-1"0"0,0 0 1 0 0,0 1-1 0 0,0-1 1 0 0,1 1-1 0 0,-1-1 1 0 0,0 1-1 0 0,1-1 1 0 0,0 1-1 0 0,-1 0 1 0 0,1-1-1 0 0,0 1 1 0 0,0 0-1 0 0,0-1 1 0 0,3-2-1 0 0,-1 1 60 0 0,0 0 0 0 0,1 0-1 0 0,-1 1 1 0 0,1-1 0 0 0,0 1-1 0 0,0 0 1 0 0,6-4 0 0 0,3 0 453 0 0,0 1 1 0 0,0 0-1 0 0,1 1 0 0 0,21-6 1 0 0,-27 9-620 0 0,0 1 1 0 0,0 0 0 0 0,0 0 0 0 0,0 1-1 0 0,0 0 1 0 0,-1 0 0 0 0,1 1-1 0 0,0 0 1 0 0,11 2 0 0 0,-17-2-338 0 0,0-1 0 0 0,0 1 0 0 0,0 0 0 0 0,0-1 0 0 0,0 1 0 0 0,-1 0 0 0 0,1 0 0 0 0,0 0 0 0 0,0 0 0 0 0,-1 0 0 0 0,1 1 0 0 0,0-1 0 0 0,-1 1 0 0 0,1-1 0 0 0,-1 1 0 0 0,0-1 0 0 0,0 1 0 0 0,1 0 0 0 0,-1-1 0 0 0,0 1 0 0 0,0 0 0 0 0,-1 0 0 0 0,1 0 0 0 0,0 0 0 0 0,-1 0 0 0 0,1 0 0 0 0,-1 0 0 0 0,1 0 0 0 0,-1 0 0 0 0,0 0 0 0 0,0 0 0 0 0,0 0 0 0 0,0 0 1 0 0,0 0-1 0 0,-1 0 0 0 0,1 0 0 0 0,-1 0 0 0 0,1 0 0 0 0,-1 0 0 0 0,-1 3 0 0 0,-3 9 85 0 0,-1 0 0 0 0,0-1 0 0 0,-1 0 0 0 0,-16 23 0 0 0,-42 45 256 0 0,-1 1 143 0 0,64-80-525 0 0,1 0-1 0 0,0-1 0 0 0,0 1 0 0 0,0 0 0 0 0,0 0 0 0 0,0 0 0 0 0,0 0 0 0 0,1 0 0 0 0,-1 1 0 0 0,0-1 0 0 0,1 0 0 0 0,-1 4 0 0 0,2-5-3 0 0,-1 0 0 0 0,0 0 0 0 0,0 0 0 0 0,0 0 0 0 0,1 1-1 0 0,-1-1 1 0 0,1 0 0 0 0,-1 0 0 0 0,0-1 0 0 0,1 1-1 0 0,0 0 1 0 0,-1 0 0 0 0,1 0 0 0 0,0 0 0 0 0,-1 0 0 0 0,1-1-1 0 0,0 1 1 0 0,0 0 0 0 0,1 0 0 0 0,2 2 56 0 0,0-1 0 0 0,1 0 0 0 0,-1-1 0 0 0,1 1 0 0 0,0-1 0 0 0,0 0-1 0 0,0 0 1 0 0,0 0 0 0 0,8 0 0 0 0,26 2 186 0 0,0-3 0 0 0,0 0-1 0 0,0-3 1 0 0,0-1 0 0 0,51-13-1 0 0,-54 3-2652 0 0,-25 7-2021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7.373"/>
    </inkml:context>
    <inkml:brush xml:id="br0">
      <inkml:brushProperty name="width" value="0.05" units="cm"/>
      <inkml:brushProperty name="height" value="0.05" units="cm"/>
      <inkml:brushProperty name="color" value="#66CC00"/>
    </inkml:brush>
  </inkml:definitions>
  <inkml:trace contextRef="#ctx0" brushRef="#br0">44 46 636 0 0,'-10'-3'2405'0'0,"6"1"-1111"0"0,-1 1 0 0 0,1 0 0 0 0,-1 0 0 0 0,1 1-1 0 0,-8-1 7896 0 0,12 0-9072 0 0,1 1 1 0 0,-1-1-1 0 0,0 1 1 0 0,1-1-1 0 0,-1 1 0 0 0,0-1 1 0 0,1 1-1 0 0,-1-1 0 0 0,1 1 1 0 0,-1 0-1 0 0,0-1 0 0 0,1 1 1 0 0,-1 0-1 0 0,1-1 1 0 0,-1 1-1 0 0,1 0 0 0 0,0 0 1 0 0,-1-1-1 0 0,1 1 0 0 0,-1 0 1 0 0,1 0-1 0 0,-1 0 1 0 0,1 0-1 0 0,0 0 0 0 0,0 0 1 0 0,20-3 1134 0 0,-17 2-728 0 0,199-24 6541 0 0,-200 25-7720 0 0,0 0 0 0 0,-1 0 0 0 0,1 0-1 0 0,0 1 1 0 0,0-1 0 0 0,0 1 0 0 0,0-1 0 0 0,-1 1 0 0 0,6 2-1 0 0,8 2-5432 0 0,-7-3 3009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7.947"/>
    </inkml:context>
    <inkml:brush xml:id="br0">
      <inkml:brushProperty name="width" value="0.05" units="cm"/>
      <inkml:brushProperty name="height" value="0.05" units="cm"/>
      <inkml:brushProperty name="color" value="#66CC00"/>
    </inkml:brush>
  </inkml:definitions>
  <inkml:trace contextRef="#ctx0" brushRef="#br0">386 65 516 0 0,'0'-2'583'0'0,"1"1"-1"0"0,-1-1 1 0 0,0 0 0 0 0,0 0-1 0 0,0 0 1 0 0,0 1-1 0 0,0-1 1 0 0,-1 0 0 0 0,1 0-1 0 0,0 1 1 0 0,-1-1 0 0 0,0 0-1 0 0,1 0 1 0 0,-1 1 0 0 0,0-1-1 0 0,0 1 1 0 0,0-1-1 0 0,0 1 1 0 0,0-1 0 0 0,-2-2-1 0 0,0 2-70 0 0,0 0-1 0 0,0-1 0 0 0,0 1 0 0 0,0 1 0 0 0,0-1 1 0 0,0 0-1 0 0,0 1 0 0 0,-1 0 0 0 0,-6-2 0 0 0,-3 0 231 0 0,1 1-1 0 0,-1 1 0 0 0,0 0 0 0 0,-25 1 0 0 0,16 2-53 0 0,-1 1 1 0 0,1 0 0 0 0,0 2-1 0 0,-34 11 1 0 0,50-14-537 0 0,0 0 0 0 0,0 1 1 0 0,0 0-1 0 0,0 0 0 0 0,0 0 0 0 0,1 1 0 0 0,-1-1 1 0 0,1 1-1 0 0,0 1 0 0 0,0-1 0 0 0,0 1 0 0 0,1 0 0 0 0,-1 0 1 0 0,1 0-1 0 0,1 0 0 0 0,-1 1 0 0 0,1 0 0 0 0,0 0 1 0 0,0 0-1 0 0,-2 7 0 0 0,4-9-71 0 0,0 0 1 0 0,1 0-1 0 0,0 0 1 0 0,0 0-1 0 0,0 0 1 0 0,1 0-1 0 0,-1 0 1 0 0,1 0-1 0 0,0 0 1 0 0,0 0-1 0 0,0-1 0 0 0,1 1 1 0 0,-1 0-1 0 0,1 0 1 0 0,0-1-1 0 0,0 1 1 0 0,0-1-1 0 0,1 0 1 0 0,-1 0-1 0 0,1 0 1 0 0,2 3-1 0 0,7 5 134 0 0,-1 0 0 0 0,2 0 0 0 0,24 15-1 0 0,-21-16-25 0 0,0-1 0 0 0,1 0 0 0 0,0-2 0 0 0,0 0 0 0 0,21 5 0 0 0,-27-9-186 0 0,0 0 1 0 0,1-1-1 0 0,-1 0 1 0 0,1-1-1 0 0,-1-1 1 0 0,1 0 0 0 0,-1 0-1 0 0,1-1 1 0 0,15-3-1 0 0,-22 2-39 0 0,-1 1 0 0 0,1-1 0 0 0,-1 0 0 0 0,0 0 0 0 0,0-1-1 0 0,0 1 1 0 0,0-1 0 0 0,0 0 0 0 0,0 0 0 0 0,-1 0 0 0 0,1 0 0 0 0,-1-1-1 0 0,0 0 1 0 0,0 1 0 0 0,0-1 0 0 0,-1 0 0 0 0,1 0 0 0 0,-1-1 0 0 0,0 1-1 0 0,0 0 1 0 0,-1-1 0 0 0,1 1 0 0 0,-1-1 0 0 0,0 0 0 0 0,0 1 0 0 0,0-1 0 0 0,-1-6-1 0 0,1 5 13 0 0,-1-1-1 0 0,0 0 0 0 0,0 0 1 0 0,0 0-1 0 0,-1 0 0 0 0,0 1 0 0 0,-1-1 1 0 0,1 0-1 0 0,-1 1 0 0 0,-1-1 1 0 0,1 1-1 0 0,-1 0 0 0 0,0 0 0 0 0,0 0 1 0 0,-1 0-1 0 0,0 0 0 0 0,0 1 1 0 0,-8-8-1 0 0,4 6-43 0 0,0 1 0 0 0,-1 0 0 0 0,0 1 0 0 0,0 0 0 0 0,0 0 1 0 0,-1 1-1 0 0,0 0 0 0 0,-18-4 0 0 0,22 7-369 0 0,1 0 0 0 0,-1 0-1 0 0,0 0 1 0 0,1 1 0 0 0,-1 0 0 0 0,0 0 0 0 0,-11 3 0 0 0,14-3-270 0 0,0 1 0 0 0,0 0 0 0 0,0 0 0 0 0,0 1 1 0 0,0-1-1 0 0,0 1 0 0 0,0-1 0 0 0,1 1 1 0 0,-1 0-1 0 0,0 0 0 0 0,1 0 0 0 0,0 0 0 0 0,-1 1 1 0 0,-3 4-1 0 0,2 1-2009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8.556"/>
    </inkml:context>
    <inkml:brush xml:id="br0">
      <inkml:brushProperty name="width" value="0.05" units="cm"/>
      <inkml:brushProperty name="height" value="0.05" units="cm"/>
      <inkml:brushProperty name="color" value="#66CC00"/>
    </inkml:brush>
  </inkml:definitions>
  <inkml:trace contextRef="#ctx0" brushRef="#br0">35 125 532 0 0,'0'0'3043'0'0,"4"10"2409"0"0,-20 112 5790 0 0,13-97-9690 0 0,2-19-981 0 0,1 1 0 0 0,-1-1 0 0 0,-1 0 0 0 0,1 0 1 0 0,-1 1-1 0 0,-4 8 0 0 0,6-15-536 0 0,0 0 0 0 0,0 1 1 0 0,0-1-1 0 0,0 0 0 0 0,0 0 0 0 0,0 0 1 0 0,0 0-1 0 0,0 0 0 0 0,0 0 0 0 0,0 0 0 0 0,0 0 1 0 0,0 0-1 0 0,0 1 0 0 0,-1-1 0 0 0,1 0 1 0 0,0 0-1 0 0,0 0 0 0 0,0 0 0 0 0,0 0 0 0 0,0 0 1 0 0,0 0-1 0 0,0 0 0 0 0,0 0 0 0 0,0 0 1 0 0,0 0-1 0 0,0 0 0 0 0,0 0 0 0 0,-1 0 0 0 0,1 0 1 0 0,0 1-1 0 0,0-1 0 0 0,0 0 0 0 0,0 0 1 0 0,0 0-1 0 0,0 0 0 0 0,0 0 0 0 0,0 0 0 0 0,0 0 1 0 0,-1 0-1 0 0,1 0 0 0 0,0 0 0 0 0,0 0 1 0 0,0 0-1 0 0,0-1 0 0 0,0 1 0 0 0,0 0 0 0 0,0 0 1 0 0,0 0-1 0 0,0 0 0 0 0,0 0 0 0 0,-1 0 1 0 0,1 0-1 0 0,0 0 0 0 0,0 0 0 0 0,0 0 0 0 0,0 0 1 0 0,0 0-1 0 0,0 0 0 0 0,0 0 0 0 0,0 0 1 0 0,0 0-1 0 0,0-1 0 0 0,0 1 0 0 0,-2-10 461 0 0,3-16-312 0 0,2 15-48 0 0,0 1 1 0 0,0-1 0 0 0,2 1 0 0 0,-1 0-1 0 0,8-12 1 0 0,-11 20-101 0 0,0 0-1 0 0,0 1 1 0 0,0-1 0 0 0,0 0-1 0 0,1 0 1 0 0,-1 0-1 0 0,1 1 1 0 0,-1-1 0 0 0,1 1-1 0 0,0-1 1 0 0,0 1 0 0 0,0 0-1 0 0,-1 0 1 0 0,1 0-1 0 0,0 0 1 0 0,0 0 0 0 0,1 0-1 0 0,-1 0 1 0 0,0 1-1 0 0,0-1 1 0 0,0 1 0 0 0,0-1-1 0 0,1 1 1 0 0,-1 0 0 0 0,0 0-1 0 0,0 0 1 0 0,0 0-1 0 0,1 0 1 0 0,-1 1 0 0 0,0-1-1 0 0,0 1 1 0 0,0-1 0 0 0,4 2-1 0 0,19 11 242 0 0,46 31-1 0 0,-7-3-80 0 0,-49-33-184 0 0,82 43 188 0 0,-84-45-400 0 0,0-1 0 0 0,0 0 0 0 0,1-1 1 0 0,-1-1-1 0 0,24 4 0 0 0,-35-7 166 0 0,-1 0 0 0 0,0 0 0 0 0,1 0 1 0 0,-1 0-1 0 0,0-1 0 0 0,1 1 0 0 0,-1 0 0 0 0,0-1 0 0 0,1 1 0 0 0,-1-1 0 0 0,0 1 1 0 0,0-1-1 0 0,1 0 0 0 0,-1 1 0 0 0,0-1 0 0 0,0 0 0 0 0,0 0 0 0 0,0 0 0 0 0,0 0 0 0 0,0 0 1 0 0,0 0-1 0 0,0 0 0 0 0,-1 0 0 0 0,1 0 0 0 0,0 0 0 0 0,0 0 0 0 0,-1-1 0 0 0,1 1 1 0 0,-1 0-1 0 0,1 0 0 0 0,-1-1 0 0 0,0 1 0 0 0,0 0 0 0 0,1-1 0 0 0,-1 1 0 0 0,0-3 1 0 0,1-6 13 0 0,-1-1 1 0 0,0 1 0 0 0,-3-19 0 0 0,2 20 6 0 0,-3-26 93 0 0,-1 0-1 0 0,-13-42 0 0 0,12 58-309 0 0,-1 0-1 0 0,0 1 0 0 0,-1-1 0 0 0,-1 1 0 0 0,-17-25 1 0 0,24 41 781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9.272"/>
    </inkml:context>
    <inkml:brush xml:id="br0">
      <inkml:brushProperty name="width" value="0.05" units="cm"/>
      <inkml:brushProperty name="height" value="0.05" units="cm"/>
      <inkml:brushProperty name="color" value="#66CC00"/>
    </inkml:brush>
  </inkml:definitions>
  <inkml:trace contextRef="#ctx0" brushRef="#br0">149 134 516 0 0,'-40'179'17260'0'0,"29"-127"-8448"0"0,10-56-8450 0 0,-1-39 491 0 0,4-51 1 0 0,0-7-227 0 0,1-14 499 0 0,-3 115-1119 0 0,0-1 0 0 0,0 1 0 0 0,0 0 0 0 0,0-1 0 0 0,0 1 0 0 0,0 0 0 0 0,0 0 0 0 0,0-1 0 0 0,0 1 0 0 0,0 0 0 0 0,0-1 0 0 0,0 1 0 0 0,0 0 0 0 0,1 0 0 0 0,-1-1-1 0 0,0 1 1 0 0,0 0 0 0 0,0 0 0 0 0,0-1 0 0 0,1 1 0 0 0,-1 0 0 0 0,0 0 0 0 0,0 0 0 0 0,1-1 0 0 0,-1 1 0 0 0,0 0 0 0 0,0 0 0 0 0,1 0 0 0 0,-1 0 0 0 0,0 0 0 0 0,0 0 0 0 0,1-1 0 0 0,-1 1 0 0 0,0 0 0 0 0,1 0 0 0 0,-1 0 0 0 0,0 0 0 0 0,0 0 0 0 0,1 0 0 0 0,-1 0 0 0 0,0 0-1 0 0,1 0 1 0 0,-1 0 0 0 0,0 0 0 0 0,1 1 0 0 0,-1-1 0 0 0,0 0 0 0 0,0 0 0 0 0,1 0 0 0 0,-1 0 0 0 0,0 0 0 0 0,0 0 0 0 0,1 1 0 0 0,-1-1 0 0 0,0 0 0 0 0,0 0 0 0 0,1 0 0 0 0,-1 1 0 0 0,0-1 0 0 0,16 13 141 0 0,324 377-803 0 0,-336-385 454 0 0,0 1-238 0 0,1-1 1 0 0,-1 0-1 0 0,0-1 0 0 0,1 1 0 0 0,0-1 1 0 0,0 0-1 0 0,1 0 0 0 0,9 5 1 0 0,-13-8-22 0 0,-1-2-360 0 0,-1 1 793 0 0,1-1-1 0 0,-1 1 0 0 0,1-1 0 0 0,-1 0 1 0 0,0 1-1 0 0,1-1 0 0 0,-1 1 1 0 0,0-1-1 0 0,1 0 0 0 0,-1 1 1 0 0,0-1-1 0 0,0 1 0 0 0,1-1 0 0 0,-1 0 1 0 0,0 1-1 0 0,0-1 0 0 0,0 0 1 0 0,0 0-1 0 0,0 1 0 0 0,0-1 1 0 0,0 0-1 0 0,0 1 0 0 0,0-1 0 0 0,-1 0 1 0 0,1 1-1 0 0,0-1 0 0 0,0 0 1 0 0,0 1-1 0 0,-1-1 0 0 0,1 1 1 0 0,0-1-1 0 0,-1 0 0 0 0,-1-2-4 0 0,1 0-1 0 0,0 1 1 0 0,-1 0-1 0 0,1-1 1 0 0,-1 1 0 0 0,0 0-1 0 0,-4-4 1 0 0,-10-6 55 0 0,-1 1 1 0 0,0 1-1 0 0,-1 0 0 0 0,0 2 1 0 0,0 0-1 0 0,-1 1 0 0 0,0 0 1 0 0,0 2-1 0 0,-1 0 0 0 0,-37-3 1 0 0,35 6 40 0 0,0 1 1 0 0,0 1 0 0 0,1 1-1 0 0,-1 1 1 0 0,0 1 0 0 0,1 1-1 0 0,-1 1 1 0 0,1 0 0 0 0,-39 18-1 0 0,43-13-1816 0 0,12-3-662 0 0,6 2-3351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5.674"/>
    </inkml:context>
    <inkml:brush xml:id="br0">
      <inkml:brushProperty name="width" value="0.05" units="cm"/>
      <inkml:brushProperty name="height" value="0.05" units="cm"/>
    </inkml:brush>
  </inkml:definitions>
  <inkml:trace contextRef="#ctx0" brushRef="#br0">7 44 180 0 0,'-6'-44'11194'0'0,"7"49"-10074"0"0,8 108 5118 0 0,-11 64-1884 0 0,0-56-2680 0 0,0 88 585 0 0,18 379 2056 0 0,32-274-2882 0 0,-28-188-1433 0 0,-17-102-137 0 0,-19-20-12079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19.737"/>
    </inkml:context>
    <inkml:brush xml:id="br0">
      <inkml:brushProperty name="width" value="0.05" units="cm"/>
      <inkml:brushProperty name="height" value="0.05" units="cm"/>
      <inkml:brushProperty name="color" value="#66CC00"/>
    </inkml:brush>
  </inkml:definitions>
  <inkml:trace contextRef="#ctx0" brushRef="#br0">4 0 696 0 0,'0'0'6357'0'0,"-1"3"-4691"0"0,0 5-809 0 0,0-1 1 0 0,1 1 0 0 0,0-1-1 0 0,0 0 1 0 0,0 1-1 0 0,1-1 1 0 0,0 1 0 0 0,3 10-1 0 0,3 8 808 0 0,13 25 0 0 0,4 18-4150 0 0,-17-54-2504 0 0,-4-9 2881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0.093"/>
    </inkml:context>
    <inkml:brush xml:id="br0">
      <inkml:brushProperty name="width" value="0.05" units="cm"/>
      <inkml:brushProperty name="height" value="0.05" units="cm"/>
      <inkml:brushProperty name="color" value="#66CC00"/>
    </inkml:brush>
  </inkml:definitions>
  <inkml:trace contextRef="#ctx0" brushRef="#br0">19 133 116 0 0,'-2'-2'311'0'0,"0"-1"0"0"0,0 1 0 0 0,0 0 0 0 0,1-1 0 0 0,-1 1 0 0 0,1-1 0 0 0,0 0 0 0 0,0 0 0 0 0,0 1 0 0 0,0-1 0 0 0,0 0 0 0 0,1 0 0 0 0,-1-5 0 0 0,1 5-78 0 0,0 1-1 0 0,1 0 0 0 0,0 0 0 0 0,-1 0 0 0 0,1 0 0 0 0,0 0 0 0 0,0 0 1 0 0,0 0-1 0 0,0 0 0 0 0,1 0 0 0 0,-1 0 0 0 0,0 1 0 0 0,1-1 1 0 0,-1 1-1 0 0,1-1 0 0 0,0 1 0 0 0,0-1 0 0 0,-1 1 0 0 0,5-2 1 0 0,7-5 396 0 0,1 1 0 0 0,0 0 0 0 0,0 1 0 0 0,1 1 1 0 0,-1 0-1 0 0,1 1 0 0 0,0 0 0 0 0,1 2 0 0 0,-1 0 1 0 0,0 0-1 0 0,1 2 0 0 0,22 1 0 0 0,-20 0-145 0 0,0 1-1 0 0,0 0 0 0 0,0 2 1 0 0,-1 0-1 0 0,1 1 1 0 0,-1 1-1 0 0,0 0 1 0 0,0 1-1 0 0,-1 1 0 0 0,21 14 1 0 0,-29-17-232 0 0,0 1 0 0 0,-1 0 0 0 0,1 1 0 0 0,-1 0 0 0 0,-1 0 0 0 0,1 0 0 0 0,-1 1 0 0 0,-1 0 0 0 0,8 13 0 0 0,-12-18-184 0 0,1 0-1 0 0,-1 1 1 0 0,0-1 0 0 0,0 0 0 0 0,0 1-1 0 0,0-1 1 0 0,-1 0 0 0 0,1 1-1 0 0,-1-1 1 0 0,0 1 0 0 0,0-1-1 0 0,0 1 1 0 0,0-1 0 0 0,-1 1-1 0 0,1-1 1 0 0,-1 1 0 0 0,0-1 0 0 0,0 0-1 0 0,0 1 1 0 0,-1-1 0 0 0,1 0-1 0 0,-1 0 1 0 0,0 0 0 0 0,0 0-1 0 0,0 0 1 0 0,0 0 0 0 0,0-1-1 0 0,0 1 1 0 0,-5 3 0 0 0,-4 3-83 0 0,-1-1 0 0 0,-1 1 1 0 0,1-2-1 0 0,-1 0 0 0 0,0-1 1 0 0,-1 0-1 0 0,0-1 0 0 0,0 0 1 0 0,-23 4-1 0 0,-6-1-378 0 0,-85 5 1 0 0,48-13-428 0 0,28-8-3310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0.711"/>
    </inkml:context>
    <inkml:brush xml:id="br0">
      <inkml:brushProperty name="width" value="0.05" units="cm"/>
      <inkml:brushProperty name="height" value="0.05" units="cm"/>
      <inkml:brushProperty name="color" value="#66CC00"/>
    </inkml:brush>
  </inkml:definitions>
  <inkml:trace contextRef="#ctx0" brushRef="#br0">108 34 28 0 0,'0'-2'340'0'0,"1"1"0"0"0,-1 0 0 0 0,0-1 0 0 0,0 1 0 0 0,0 0 0 0 0,0-1 0 0 0,0 1 0 0 0,0 0 1 0 0,0 0-1 0 0,0-1 0 0 0,0 1 0 0 0,0 0 0 0 0,-1-1 0 0 0,1 1 0 0 0,-1 0 0 0 0,1 0 0 0 0,-1-1 0 0 0,1 1 0 0 0,-1 0 0 0 0,0 0 0 0 0,1 0 0 0 0,-1 0 0 0 0,-2-2 2255 0 0,-2 3-944 0 0,5-1-1549 0 0,-1 1 0 0 0,0 0 0 0 0,1 0 0 0 0,-1 0 0 0 0,0-1 1 0 0,1 1-1 0 0,-1 0 0 0 0,0 0 0 0 0,0 0 0 0 0,1 0 0 0 0,-1 0 0 0 0,0 1 1 0 0,1-1-1 0 0,-1 0 0 0 0,0 0 0 0 0,0 1 0 0 0,-6 4 548 0 0,0 1 0 0 0,0 0 0 0 0,1 0 0 0 0,0 1-1 0 0,0-1 1 0 0,0 2 0 0 0,1-1 0 0 0,0 0 0 0 0,1 1-1 0 0,0 0 1 0 0,0 0 0 0 0,0 0 0 0 0,1 1 0 0 0,0-1-1 0 0,-2 17 1 0 0,5-19-455 0 0,0-1 0 0 0,0 1 0 0 0,1-1 0 0 0,0 1 0 0 0,0 0-1 0 0,1-1 1 0 0,0 0 0 0 0,0 1 0 0 0,0-1 0 0 0,0 0 0 0 0,1 0 0 0 0,0 0 0 0 0,0 0-1 0 0,0-1 1 0 0,6 7 0 0 0,2 2 180 0 0,0-1 0 0 0,2 0 0 0 0,24 18 0 0 0,-26-21-247 0 0,1-2 1 0 0,0 1-1 0 0,0-2 0 0 0,1 0 1 0 0,0 0-1 0 0,0-1 0 0 0,0 0 1 0 0,0-2-1 0 0,1 1 0 0 0,14 1 1 0 0,-19-4-464 0 0,0-1 1 0 0,-1 0 0 0 0,1 0 0 0 0,0-1 0 0 0,-1 0 0 0 0,1 0-1 0 0,-1-1 1 0 0,1 0 0 0 0,-1-1 0 0 0,0 0 0 0 0,1 0-1 0 0,-2 0 1 0 0,1-1 0 0 0,0 0 0 0 0,-1-1 0 0 0,0 0-1 0 0,9-7 1 0 0,-8 5-836 0 0,7-6-1924 0 0,-7 3-2624 0 0,-4 6 3271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1.037"/>
    </inkml:context>
    <inkml:brush xml:id="br0">
      <inkml:brushProperty name="width" value="0.05" units="cm"/>
      <inkml:brushProperty name="height" value="0.05" units="cm"/>
      <inkml:brushProperty name="color" value="#66CC00"/>
    </inkml:brush>
  </inkml:definitions>
  <inkml:trace contextRef="#ctx0" brushRef="#br0">80 59 564 0 0,'-17'-3'1311'0'0,"-15"-3"2973"0"0,1-3 13120 0 0,62 10-15105 0 0,-7-1-1027 0 0,36-3 0 0 0,-53 2-1705 0 0,0 0 0 0 0,1-1 0 0 0,-1 0 0 0 0,0 0 0 0 0,0 0 0 0 0,0-1 0 0 0,-1 0 0 0 0,1-1 0 0 0,7-4 0 0 0,-5-3-3026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1.421"/>
    </inkml:context>
    <inkml:brush xml:id="br0">
      <inkml:brushProperty name="width" value="0.05" units="cm"/>
      <inkml:brushProperty name="height" value="0.05" units="cm"/>
      <inkml:brushProperty name="color" value="#66CC00"/>
    </inkml:brush>
  </inkml:definitions>
  <inkml:trace contextRef="#ctx0" brushRef="#br0">92 52 688 0 0,'-20'0'1175'0'0,"-28"-3"2383"0"0,45 3-2798 0 0,0-1 0 0 0,1 1 0 0 0,-1-1 1 0 0,-10-9 8249 0 0,29 2-7841 0 0,5 2-41 0 0,0 1-1 0 0,1 1 1 0 0,0 1-1 0 0,37-1 1 0 0,-24 1-153 0 0,100-1 2317 0 0,-68 11-3079 0 0,-50-3-2281 0 0,31 9 0 0 0,-24-6-5093 0 0,-12-4 4168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1.839"/>
    </inkml:context>
    <inkml:brush xml:id="br0">
      <inkml:brushProperty name="width" value="0.05" units="cm"/>
      <inkml:brushProperty name="height" value="0.05" units="cm"/>
      <inkml:brushProperty name="color" value="#66CC00"/>
    </inkml:brush>
  </inkml:definitions>
  <inkml:trace contextRef="#ctx0" brushRef="#br0">13 7 376 0 0,'-10'-6'11417'0'0,"8"27"-6055"0"0,2-8-5926 0 0,42 267 8820 0 0,-38-260-8119 0 0,4 3-1841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2.162"/>
    </inkml:context>
    <inkml:brush xml:id="br0">
      <inkml:brushProperty name="width" value="0.05" units="cm"/>
      <inkml:brushProperty name="height" value="0.05" units="cm"/>
      <inkml:brushProperty name="color" value="#66CC00"/>
    </inkml:brush>
  </inkml:definitions>
  <inkml:trace contextRef="#ctx0" brushRef="#br0">53 34 108 0 0,'-23'-11'2318'0'0,"-7"-7"13735"0"0,36 16-14278 0 0,8-1-665 0 0,226 9 6936 0 0,6 0-7284 0 0,-239-5-1660 0 0,5 3-4746 0 0,-2 0-516 0 0,-2-2 3163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2.754"/>
    </inkml:context>
    <inkml:brush xml:id="br0">
      <inkml:brushProperty name="width" value="0.05" units="cm"/>
      <inkml:brushProperty name="height" value="0.05" units="cm"/>
      <inkml:brushProperty name="color" value="#66CC00"/>
    </inkml:brush>
  </inkml:definitions>
  <inkml:trace contextRef="#ctx0" brushRef="#br0">2 233 412 0 0,'-1'10'1919'0'0,"0"1"1"0"0,1 0-1 0 0,0-1 0 0 0,1 1 1 0 0,0 0-1 0 0,1-1 0 0 0,0 1 1 0 0,0-1-1 0 0,8 19 0 0 0,-6-14 1372 0 0,-3-12-1641 0 0,-1-5-393 0 0,-14-46 1187 0 0,13 32-2312 0 0,0 0 0 0 0,0 0-1 0 0,2 0 1 0 0,0 0-1 0 0,1 0 1 0 0,0 0 0 0 0,1 0-1 0 0,1 0 1 0 0,1 1 0 0 0,0 0-1 0 0,1 0 1 0 0,0 0 0 0 0,2 0-1 0 0,-1 1 1 0 0,16-20-1 0 0,-19 29-88 0 0,1 0 0 0 0,0 0-1 0 0,1 0 1 0 0,-1 0-1 0 0,1 1 1 0 0,0 0-1 0 0,0 0 1 0 0,1 0-1 0 0,-1 1 1 0 0,1 0-1 0 0,-1 0 1 0 0,10-2-1 0 0,-13 4-42 0 0,0 1 0 0 0,0-1 0 0 0,0 1 0 0 0,0 0 0 0 0,-1-1 0 0 0,1 1 0 0 0,0 0-1 0 0,0 1 1 0 0,0-1 0 0 0,0 0 0 0 0,0 1 0 0 0,0 0 0 0 0,-1 0 0 0 0,1 0 0 0 0,0 0-1 0 0,-1 0 1 0 0,1 0 0 0 0,-1 1 0 0 0,1-1 0 0 0,-1 1 0 0 0,1 0 0 0 0,-1-1 0 0 0,0 1-1 0 0,0 0 1 0 0,0 0 0 0 0,0 1 0 0 0,0-1 0 0 0,-1 0 0 0 0,1 1 0 0 0,0-1 0 0 0,-1 1-1 0 0,0-1 1 0 0,1 4 0 0 0,-1-3-8 0 0,0 0-1 0 0,-1 0 1 0 0,1 1-1 0 0,-1-1 1 0 0,0 0 0 0 0,0 0-1 0 0,0 0 1 0 0,0 0-1 0 0,0 1 1 0 0,-1-1-1 0 0,0 0 1 0 0,1 0-1 0 0,-1 0 1 0 0,-1 0 0 0 0,1 0-1 0 0,0 0 1 0 0,-1-1-1 0 0,-2 6 1 0 0,-4 4-9 0 0,0-1 0 0 0,-16 19 0 0 0,10-15 8 0 0,7-8 7 0 0,0 0 0 0 0,0 0 1 0 0,1 1-1 0 0,0 0 0 0 0,1 0 0 0 0,0 0 0 0 0,0 0 0 0 0,1 1 0 0 0,-6 16 0 0 0,9-22 11 0 0,1-1-1 0 0,0 0 1 0 0,1 0 0 0 0,-1 0-1 0 0,0 0 1 0 0,1 0-1 0 0,-1 0 1 0 0,1 1-1 0 0,-1-1 1 0 0,1 0-1 0 0,0 0 1 0 0,0 0-1 0 0,0-1 1 0 0,0 1-1 0 0,0 0 1 0 0,1 0-1 0 0,-1-1 1 0 0,0 1-1 0 0,1 0 1 0 0,0-1-1 0 0,-1 1 1 0 0,3 0-1 0 0,2 3 29 0 0,0 0-1 0 0,1 0 0 0 0,0-1 1 0 0,12 6-1 0 0,1-2 79 0 0,-1 0 0 0 0,1-2 0 0 0,0 0 0 0 0,37 5 0 0 0,-46-10-729 0 0,1 0 0 0 0,-1-1 0 0 0,15-1 0 0 0,-18 1-1030 0 0,-2 0-1436 0 0,8-2-6475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3.394"/>
    </inkml:context>
    <inkml:brush xml:id="br0">
      <inkml:brushProperty name="width" value="0.05" units="cm"/>
      <inkml:brushProperty name="height" value="0.05" units="cm"/>
      <inkml:brushProperty name="color" value="#66CC00"/>
    </inkml:brush>
  </inkml:definitions>
  <inkml:trace contextRef="#ctx0" brushRef="#br0">140 240 744 0 0,'0'0'4046'0'0,"-2"1"-2511"0"0,-1 4-455 0 0,-1-1-1 0 0,1 1 0 0 0,0 0 1 0 0,0-1-1 0 0,1 1 0 0 0,0 1 1 0 0,-1-1-1 0 0,2 0 0 0 0,-3 9 1 0 0,-13 29 5849 0 0,11-36-2580 0 0,4-15-3083 0 0,1 2-1389 0 0,-3-26 618 0 0,2-1 0 0 0,2-41 1 0 0,-2-31-60 0 0,-2 18-52 0 0,4 87-381 0 0,0 0 0 0 0,0 0-1 0 0,0-1 1 0 0,0 1 0 0 0,0 0 0 0 0,0 0-1 0 0,0 0 1 0 0,0 0 0 0 0,0 0 0 0 0,0 0-1 0 0,0 0 1 0 0,0-1 0 0 0,0 1 0 0 0,0 0-1 0 0,0 0 1 0 0,0 0 0 0 0,0 0-1 0 0,0 0 1 0 0,0 0 0 0 0,0 0 0 0 0,0 0-1 0 0,0-1 1 0 0,0 1 0 0 0,0 0 0 0 0,0 0-1 0 0,0 0 1 0 0,1 0 0 0 0,-1 0 0 0 0,0 0-1 0 0,0 0 1 0 0,0 0 0 0 0,0 0-1 0 0,0 0 1 0 0,0 0 0 0 0,0 0 0 0 0,0 0-1 0 0,0-1 1 0 0,1 1 0 0 0,-1 0 0 0 0,0 0-1 0 0,0 0 1 0 0,0 0 0 0 0,0 0 0 0 0,0 0-1 0 0,0 0 1 0 0,0 0 0 0 0,1 0-1 0 0,-1 0 1 0 0,0 0 0 0 0,0 0 0 0 0,0 0-1 0 0,0 1 1 0 0,0-1 0 0 0,0 0 0 0 0,0 0-1 0 0,8 6 36 0 0,7 10-26 0 0,31 46 57 0 0,-3-3 45 0 0,79 84 0 0 0,-120-141-123 0 0,110 101-1707 0 0,-111-102 1523 0 0,-16-6-919 0 0,1 1 905 0 0,0 1 0 0 0,-1 0 0 0 0,1 2 0 0 0,-20-2 1 0 0,13 2 99 0 0,6-1-55 0 0,-113-6-124 0 0,105 8-378 0 0,1 0-1 0 0,0 2 1 0 0,-40 8 0 0 0,61-9 399 0 0,-1-1 0 0 0,1 1 0 0 0,0-1 0 0 0,-1 1 0 0 0,1 0 0 0 0,0-1 0 0 0,0 1 0 0 0,-1 0 0 0 0,1 0 0 0 0,0 0 1 0 0,0 0-1 0 0,-1 1 0 0 0,-5 4-5533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3.951"/>
    </inkml:context>
    <inkml:brush xml:id="br0">
      <inkml:brushProperty name="width" value="0.05" units="cm"/>
      <inkml:brushProperty name="height" value="0.05" units="cm"/>
      <inkml:brushProperty name="color" value="#66CC00"/>
    </inkml:brush>
  </inkml:definitions>
  <inkml:trace contextRef="#ctx0" brushRef="#br0">35 465 52 0 0,'0'0'1080'0'0,"-1"-2"379"0"0,-12-42 6182 0 0,8 31-5914 0 0,1 0 0 0 0,1 0-1 0 0,0-1 1 0 0,-3-26 0 0 0,7 18-708 0 0,0 0 1 0 0,0 0-1 0 0,2 1 0 0 0,11-39 1 0 0,-10 45-647 0 0,1 1 1 0 0,0 0 0 0 0,1 0-1 0 0,1 1 1 0 0,0-1 0 0 0,1 1-1 0 0,16-20 1 0 0,-19 28-215 0 0,-1 0 1 0 0,1 1-1 0 0,0 0 1 0 0,0 0 0 0 0,0 1-1 0 0,1 0 1 0 0,-1-1-1 0 0,1 2 1 0 0,0-1-1 0 0,0 1 1 0 0,0 0 0 0 0,0 0-1 0 0,0 0 1 0 0,9 0-1 0 0,-12 1-106 0 0,0 1 1 0 0,0 0-1 0 0,0 0 0 0 0,0 0 1 0 0,0 0-1 0 0,0 0 0 0 0,1 1 0 0 0,-1-1 1 0 0,0 1-1 0 0,0 0 0 0 0,0 0 1 0 0,-1 0-1 0 0,1 1 0 0 0,0-1 0 0 0,0 0 1 0 0,-1 1-1 0 0,1 0 0 0 0,-1 0 1 0 0,1 0-1 0 0,-1 0 0 0 0,0 0 0 0 0,0 0 1 0 0,0 0-1 0 0,0 1 0 0 0,0-1 0 0 0,0 1 1 0 0,0 0-1 0 0,-1-1 0 0 0,0 1 1 0 0,1 0-1 0 0,0 3 0 0 0,-2-4-46 0 0,1 0 0 0 0,0 0 0 0 0,-1 0 0 0 0,0 0 0 0 0,1-1 0 0 0,-1 1 0 0 0,0 0 1 0 0,0 0-1 0 0,0 0 0 0 0,0 0 0 0 0,0 0 0 0 0,-1 0 0 0 0,1 0 0 0 0,-1 0 0 0 0,1 0 0 0 0,-1 0 0 0 0,0 0 0 0 0,1 0 0 0 0,-1-1 0 0 0,0 1 0 0 0,0 0 0 0 0,0-1 0 0 0,-3 4 0 0 0,-1 0-21 0 0,-1 0 0 0 0,0 0 0 0 0,0 0 0 0 0,-14 7 0 0 0,15-9-28 0 0,-1 1-1 0 0,1-1 1 0 0,0 1-1 0 0,0 0 1 0 0,0 0-1 0 0,-4 5 0 0 0,8-7 35 0 0,1-1 0 0 0,-1 0 0 0 0,1 1 0 0 0,0-1 0 0 0,-1 1-1 0 0,1-1 1 0 0,0 1 0 0 0,0-1 0 0 0,0 1 0 0 0,0-1 0 0 0,0 0-1 0 0,0 1 1 0 0,0-1 0 0 0,1 1 0 0 0,-1-1 0 0 0,0 1 0 0 0,1-1-1 0 0,-1 0 1 0 0,1 1 0 0 0,0-1 0 0 0,-1 0 0 0 0,1 0-1 0 0,0 1 1 0 0,0-1 0 0 0,0 0 0 0 0,0 0 0 0 0,0 0 0 0 0,1 1-1 0 0,34 32-24 0 0,-32-30 24 0 0,55 40-30 0 0,-43-33 25 0 0,0 0-1 0 0,-1 1 1 0 0,0 0-1 0 0,-1 1 1 0 0,0 1-1 0 0,15 21 0 0 0,-27-33 14 0 0,-1 0-1 0 0,0-1 1 0 0,0 2 0 0 0,0-1-1 0 0,0 0 1 0 0,0 0-1 0 0,0 0 1 0 0,0 0-1 0 0,-1 0 1 0 0,1 1-1 0 0,-1-1 1 0 0,1 0-1 0 0,-1 1 1 0 0,0-1-1 0 0,0 0 1 0 0,0 1-1 0 0,0-1 1 0 0,-1 0-1 0 0,1 1 1 0 0,-1-1-1 0 0,1 0 1 0 0,-1 0-1 0 0,0 0 1 0 0,-1 3-1 0 0,0-2 4 0 0,0 0-1 0 0,0-1 1 0 0,0 1-1 0 0,0-1 0 0 0,-1 0 1 0 0,1 0-1 0 0,-1 0 1 0 0,0 0-1 0 0,0 0 0 0 0,0 0 1 0 0,0-1-1 0 0,0 1 1 0 0,0-1-1 0 0,0 0 0 0 0,0 0 1 0 0,-5 1-1 0 0,-5 0-391 0 0,0 0 0 0 0,0-1-1 0 0,0-1 1 0 0,0 0 0 0 0,-25-4 0 0 0,10 2-3486 0 0,0 0-3679 0 0,21 2 4702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6.361"/>
    </inkml:context>
    <inkml:brush xml:id="br0">
      <inkml:brushProperty name="width" value="0.05" units="cm"/>
      <inkml:brushProperty name="height" value="0.05" units="cm"/>
    </inkml:brush>
  </inkml:definitions>
  <inkml:trace contextRef="#ctx0" brushRef="#br0">1 102 60 0 0,'1'3'9984'0'0,"11"0"-7125"0"0,17 1-881 0 0,208-7 4662 0 0,115-10-4012 0 0,-168 6-1283 0 0,-159 6-1202 0 0,412-22 2017 0 0,-115 6-647 0 0,-99 8-715 0 0,124-4 229 0 0,100-7 568 0 0,-431 19-1562 0 0,34-3-59 0 0,-48 4-219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4.549"/>
    </inkml:context>
    <inkml:brush xml:id="br0">
      <inkml:brushProperty name="width" value="0.05" units="cm"/>
      <inkml:brushProperty name="height" value="0.05" units="cm"/>
      <inkml:brushProperty name="color" value="#66CC00"/>
    </inkml:brush>
  </inkml:definitions>
  <inkml:trace contextRef="#ctx0" brushRef="#br0">156 207 192 0 0,'0'0'9679'0'0,"-1"3"-8060"0"0,-3 11 750 0 0,2-3 724 0 0,0-1-1 0 0,-1 0 1 0 0,-5 12 1753 0 0,5-38-3930 0 0,6-23-219 0 0,1 1-1 0 0,9-42 1 0 0,-8 55-457 0 0,-3 12-119 0 0,-2 6-23 0 0,1 0 0 0 0,1 0 0 0 0,-1 1 0 0 0,1-1 0 0 0,0 0 0 0 0,0 1 0 0 0,7-12 0 0 0,-9 18-87 0 0,1 0 0 0 0,0-1 0 0 0,-1 1 0 0 0,1 0 0 0 0,0 0-1 0 0,-1 0 1 0 0,1 0 0 0 0,0 0 0 0 0,-1 0 0 0 0,1 0 0 0 0,0 0 0 0 0,-1 1 0 0 0,1-1-1 0 0,0 0 1 0 0,-1 0 0 0 0,1 0 0 0 0,-1 1 0 0 0,1-1 0 0 0,0 0 0 0 0,-1 1-1 0 0,1-1 1 0 0,-1 1 0 0 0,1-1 0 0 0,-1 0 0 0 0,1 1 0 0 0,-1-1 0 0 0,1 1-1 0 0,0 0 1 0 0,-1 0-8 0 0,19 17 72 0 0,-1 2 1 0 0,24 32-1 0 0,6 7 14 0 0,124 108-89 0 0,-129-127 0 0 0,-35-32-94 0 0,-4-4-32 0 0,1 0 1 0 0,-1 0-1 0 0,0 0 0 0 0,1 0 0 0 0,0-1 1 0 0,6 4-1 0 0,-10-7-55 0 0,-15-11-503 0 0,3 5 570 0 0,-1-1 1 0 0,0 1-1 0 0,0 1 0 0 0,0 0 1 0 0,0 1-1 0 0,-22-4 0 0 0,2-1-77 0 0,-14-4-68 0 0,-2 2 0 0 0,1 2 0 0 0,-1 2 1 0 0,0 2-1 0 0,-51 2 0 0 0,47 8-930 0 0,49-4 805 0 0,0-1 1 0 0,0 1 0 0 0,1-1-1 0 0,-1 1 1 0 0,0 0 0 0 0,1 0-1 0 0,-1 0 1 0 0,0 1 0 0 0,1-1-1 0 0,0 0 1 0 0,-1 1 0 0 0,1 0-1 0 0,0-1 1 0 0,0 1 0 0 0,-4 4-1 0 0,4 2-5749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5.054"/>
    </inkml:context>
    <inkml:brush xml:id="br0">
      <inkml:brushProperty name="width" value="0.05" units="cm"/>
      <inkml:brushProperty name="height" value="0.05" units="cm"/>
      <inkml:brushProperty name="color" value="#66CC00"/>
    </inkml:brush>
  </inkml:definitions>
  <inkml:trace contextRef="#ctx0" brushRef="#br0">1 0 468 0 0,'0'0'6713'0'0,"5"2"-4871"0"0,31 12 791 0 0,0-3-1 0 0,46 10 1 0 0,-61-17-1758 0 0,1-1-1 0 0,0 0 1 0 0,0-2-1 0 0,0-1 1 0 0,35-3-1 0 0,-47 1-573 0 0,0-1 0 0 0,0 0 0 0 0,0-1 0 0 0,0 0 0 0 0,-1 0 0 0 0,1-1 0 0 0,15-11 0 0 0,-24 15 337 0 0,-1 16-317 0 0,-1-1 1 0 0,-1 1 0 0 0,-1-1-1 0 0,-8 28 1 0 0,-27 56 1095 0 0,13-35-374 0 0,-66 161 2442 0 0,91-222-4188 0 0,0-1 0 0 0,0 0 0 0 0,-1 1 1 0 0,1-1-1 0 0,-1 0 0 0 0,1 0 0 0 0,-1 1 0 0 0,1-1 0 0 0,-1 0 0 0 0,0 0 1 0 0,1 0-1 0 0,-1 1 0 0 0,0-1 0 0 0,0 0 0 0 0,-2 1 0 0 0,8-5-2885 0 0,17-17 516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32:25.705"/>
    </inkml:context>
    <inkml:brush xml:id="br0">
      <inkml:brushProperty name="width" value="0.05" units="cm"/>
      <inkml:brushProperty name="height" value="0.05" units="cm"/>
      <inkml:brushProperty name="color" value="#66CC00"/>
    </inkml:brush>
  </inkml:definitions>
  <inkml:trace contextRef="#ctx0" brushRef="#br0">256 150 268 0 0,'2'-22'3607'0'0,"-2"17"-2909"0"0,0 0-1 0 0,0 0 1 0 0,0 1 0 0 0,-1-1-1 0 0,0 0 1 0 0,1 0 0 0 0,-2 1-1 0 0,1-1 1 0 0,0 1-1 0 0,-5-8 1 0 0,4 7-245 0 0,-1 1-1 0 0,1 0 0 0 0,-2-1 1 0 0,1 1-1 0 0,0 0 1 0 0,-1 1-1 0 0,1-1 0 0 0,-1 1 1 0 0,0-1-1 0 0,0 1 1 0 0,-1 0-1 0 0,1 1 0 0 0,-1-1 1 0 0,1 1-1 0 0,-9-3 1 0 0,7 3-134 0 0,0 1 1 0 0,0 0 0 0 0,0 1 0 0 0,0-1-1 0 0,0 1 1 0 0,0 0 0 0 0,0 1 0 0 0,0-1-1 0 0,0 1 1 0 0,0 0 0 0 0,0 1 0 0 0,1-1-1 0 0,-1 1 1 0 0,0 0 0 0 0,1 1 0 0 0,-1-1-1 0 0,-8 7 1 0 0,10-7-119 0 0,-1 1 0 0 0,1 0 0 0 0,-1 0 0 0 0,1 1 0 0 0,0-1 0 0 0,0 1 0 0 0,0 0 0 0 0,1 0-1 0 0,-1 0 1 0 0,1 1 0 0 0,0-1 0 0 0,0 1 0 0 0,1 0 0 0 0,0 0 0 0 0,-1-1 0 0 0,1 2 0 0 0,1-1 0 0 0,-3 10 0 0 0,4-10-76 0 0,0 0-1 0 0,1 0 1 0 0,-1 0 0 0 0,1 0 0 0 0,0 0 0 0 0,1 0 0 0 0,-1-1 0 0 0,1 1 0 0 0,0 0 0 0 0,0-1 0 0 0,0 0 0 0 0,1 1 0 0 0,4 6 0 0 0,4 3 148 0 0,1 0 1 0 0,17 15-1 0 0,-28-28-246 0 0,13 12 115 0 0,0-1-1 0 0,1-1 1 0 0,0 0-1 0 0,1-1 0 0 0,0-1 1 0 0,25 11-1 0 0,-28-15-59 0 0,1 0 0 0 0,-1-1 0 0 0,0 0 0 0 0,1-1 0 0 0,0-1 0 0 0,0 0 0 0 0,0-1 0 0 0,-1 0 0 0 0,19-2 0 0 0,-28 0-82 0 0,0 1 0 0 0,0-1 0 0 0,-1 0 0 0 0,1 1 0 0 0,0-2 0 0 0,-1 1 0 0 0,1 0 0 0 0,-1-1 0 0 0,1 0 0 0 0,-1 0 0 0 0,0 0 0 0 0,0 0 0 0 0,0 0 0 0 0,0-1 0 0 0,0 1 0 0 0,-1-1 0 0 0,1 0 0 0 0,-1 0 0 0 0,1 0 0 0 0,-1 0 0 0 0,0 0 0 0 0,0 0 0 0 0,0-1 0 0 0,-1 1 0 0 0,1-1 0 0 0,-1 1 0 0 0,0-1 0 0 0,0 1 0 0 0,0-1 0 0 0,0 0 0 0 0,-1 0 0 0 0,1-5 0 0 0,-1-1 0 0 0,0 1 0 0 0,0-1 0 0 0,-1 1 0 0 0,-1-1 0 0 0,1 1 0 0 0,-1 0 0 0 0,-1 0 0 0 0,0 0 0 0 0,0 0 0 0 0,-1 0 0 0 0,-8-16 0 0 0,3 14-146 0 0,0-1 0 0 0,0 1 1 0 0,-1 1-1 0 0,0 0 0 0 0,-1 0 0 0 0,0 1 0 0 0,-1 0 1 0 0,0 1-1 0 0,0 1 0 0 0,-1-1 0 0 0,-22-8 1 0 0,22 11-59 0 0,0 0 0 0 0,-1 1 0 0 0,1 1 1 0 0,-1 0-1 0 0,1 1 0 0 0,-1 0 1 0 0,-18 1-1 0 0,-7 5-3098 0 0,1 6-3484 0 0,19-5 3479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6:57.601"/>
    </inkml:context>
    <inkml:brush xml:id="br0">
      <inkml:brushProperty name="width" value="0.05" units="cm"/>
      <inkml:brushProperty name="height" value="0.05" units="cm"/>
    </inkml:brush>
  </inkml:definitions>
  <inkml:trace contextRef="#ctx0" brushRef="#br0">123 115 664 0 0,'0'0'4685'0'0,"-1"2"-3476"0"0,-9 25 1557 0 0,-8 43-1 0 0,3-12-1277 0 0,10-43-1086 0 0,-44 174 5590 0 0,46-178-4718 0 0,1-11 221 0 0,-2-15 87 0 0,3 11-1957 0 0,-1-8 499 0 0,1 1 0 0 0,0 0 0 0 0,1 0 0 0 0,1-12 0 0 0,0-8 44 0 0,-13-228 1001 0 0,12 258-1151 0 0,-1 0-1 0 0,1 0 0 0 0,0 1 0 0 0,0-1 0 0 0,0 0 0 0 0,0 0 1 0 0,0 1-1 0 0,1-1 0 0 0,-1 0 0 0 0,0 0 0 0 0,0 1 0 0 0,0-1 1 0 0,0 0-1 0 0,1 0 0 0 0,-1 1 0 0 0,0-1 0 0 0,1 0 0 0 0,-1 1 1 0 0,1-1-1 0 0,-1 1 0 0 0,1-1 0 0 0,0 0 0 0 0,-1 1-8 0 0,1 0-1 0 0,0 0 1 0 0,-1 0-1 0 0,1 0 1 0 0,-1 0-1 0 0,1 0 1 0 0,-1 0 0 0 0,1 0-1 0 0,0 1 1 0 0,-1-1-1 0 0,1 0 1 0 0,-1 0-1 0 0,1 1 1 0 0,-1-1-1 0 0,1 0 1 0 0,-1 1-1 0 0,1-1 1 0 0,-1 0-1 0 0,1 1 1 0 0,-1-1-1 0 0,1 2 1 0 0,26 33 125 0 0,-23-28-73 0 0,23 31-73 0 0,1-2 1 0 0,1-1-1 0 0,3-1 1 0 0,0-2-1 0 0,2-1 1 0 0,1-1-1 0 0,2-2 1 0 0,0-2 0 0 0,44 23-1 0 0,-66-41-53 0 0,-6-2-2 0 0,1-1 0 0 0,-1 0-1 0 0,1-1 1 0 0,0 0 0 0 0,1 0 0 0 0,-1-1 0 0 0,22 4-1 0 0,-31-7 83 0 0,-1 0-1 0 0,1 0 0 0 0,0 0 0 0 0,0 0 1 0 0,-1-1-1 0 0,1 1 0 0 0,0 0 1 0 0,-1 0-1 0 0,1 0 0 0 0,0-1 0 0 0,-1 1 1 0 0,1-1-1 0 0,0 1 0 0 0,-1 0 0 0 0,1-1 1 0 0,-1 1-1 0 0,1-1 0 0 0,-1 1 1 0 0,1-1-1 0 0,-1 1 0 0 0,1-1 0 0 0,-1 0 1 0 0,0 1-1 0 0,1-1 0 0 0,-1 1 0 0 0,0-1 1 0 0,1 0-1 0 0,-1 1 0 0 0,0-1 1 0 0,0 0-1 0 0,0 0 0 0 0,1 1 0 0 0,-1-1 1 0 0,0 0-1 0 0,0-1 0 0 0,-3-28 456 0 0,2 23-399 0 0,-7-67 366 0 0,-3 1 1 0 0,-3 0-1 0 0,-40-116 0 0 0,52 185-740 0 0,1 1-1 0 0,-1-1 1 0 0,1 0-1 0 0,0 0 1 0 0,0 0 0 0 0,1 0-1 0 0,-1 0 1 0 0,1-7-1 0 0,0 10 7 0 0,0 0-1 0 0,1 0 0 0 0,-1 0 1 0 0,1 0-1 0 0,-1 0 0 0 0,1 0 1 0 0,-1 0-1 0 0,1 0 0 0 0,0 0 1 0 0,-1 0-1 0 0,1 0 1 0 0,0 1-1 0 0,0-1 0 0 0,0 0 1 0 0,0 1-1 0 0,-1-1 0 0 0,1 0 1 0 0,0 1-1 0 0,0-1 0 0 0,0 1 1 0 0,0-1-1 0 0,0 1 0 0 0,1 0 1 0 0,-1-1-1 0 0,0 1 0 0 0,0 0 1 0 0,0 0-1 0 0,0 0 0 0 0,0 0 1 0 0,0 0-1 0 0,0 0 0 0 0,0 0 1 0 0,1 0-1 0 0,0 1 0 0 0,11-1-2380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6:57.956"/>
    </inkml:context>
    <inkml:brush xml:id="br0">
      <inkml:brushProperty name="width" value="0.05" units="cm"/>
      <inkml:brushProperty name="height" value="0.05" units="cm"/>
    </inkml:brush>
  </inkml:definitions>
  <inkml:trace contextRef="#ctx0" brushRef="#br0">1 9 260 0 0,'0'-1'221'0'0,"0"1"-1"0"0,0-1 1 0 0,0 1 0 0 0,1-1-1 0 0,-1 1 1 0 0,0 0 0 0 0,0-1-1 0 0,1 1 1 0 0,-1-1 0 0 0,0 1-1 0 0,1 0 1 0 0,-1-1 0 0 0,1 1-1 0 0,-1 0 1 0 0,0-1 0 0 0,1 1-1 0 0,-1 0 1 0 0,1 0 0 0 0,-1-1-1 0 0,1 1 1 0 0,-1 0 0 0 0,1 0-1 0 0,-1 0 1 0 0,1 0 0 0 0,-1-1-1 0 0,1 1 1 0 0,-1 0 0 0 0,1 0-1 0 0,-1 0 1 0 0,1 0 0 0 0,-1 0-1 0 0,1 0 1 0 0,-1 1 0 0 0,1-1-1 0 0,1 1 89 0 0,-1-1-1 0 0,0 1 1 0 0,0 0-1 0 0,0 0 1 0 0,0 0-1 0 0,0 0 1 0 0,0 1-1 0 0,0-1 1 0 0,0 0-1 0 0,0 0 0 0 0,1 3 1 0 0,14 38 2885 0 0,21 126 2992 0 0,-13-50-3851 0 0,8-2-4088 0 0,-30-112 1621 0 0,2 3-4356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6:58.391"/>
    </inkml:context>
    <inkml:brush xml:id="br0">
      <inkml:brushProperty name="width" value="0.05" units="cm"/>
      <inkml:brushProperty name="height" value="0.05" units="cm"/>
    </inkml:brush>
  </inkml:definitions>
  <inkml:trace contextRef="#ctx0" brushRef="#br0">32 261 6001 0 0,'-4'-5'957'0'0,"0"0"1"0"0,1 0-1 0 0,0 0 1 0 0,0-1-1 0 0,0 1 1 0 0,0-1-1 0 0,1 0 1 0 0,0 1-1 0 0,-2-10 1 0 0,4 11-681 0 0,0 0 1 0 0,0 0-1 0 0,0 0 1 0 0,0 1-1 0 0,1-1 0 0 0,-1 0 1 0 0,1 0-1 0 0,0 1 1 0 0,0-1-1 0 0,0 0 0 0 0,1 1 1 0 0,-1-1-1 0 0,1 1 1 0 0,0-1-1 0 0,0 1 0 0 0,5-6 1 0 0,2-2 37 0 0,1 0 0 0 0,1 0 0 0 0,0 1 0 0 0,1 1 0 0 0,-1-1-1 0 0,2 2 1 0 0,-1 0 0 0 0,1 0 0 0 0,1 1 0 0 0,-1 1 0 0 0,1 0 0 0 0,0 1 0 0 0,0 1 0 0 0,1 0 0 0 0,24-3 0 0 0,-28 5-217 0 0,0 1 1 0 0,0 0-1 0 0,0 1 1 0 0,0 0-1 0 0,0 1 1 0 0,1 0-1 0 0,-2 1 1 0 0,1 0-1 0 0,0 0 0 0 0,0 1 1 0 0,-1 1-1 0 0,1 0 1 0 0,-1 0-1 0 0,0 1 1 0 0,-1 1-1 0 0,1-1 1 0 0,-1 2-1 0 0,0-1 1 0 0,0 1-1 0 0,-1 0 1 0 0,14 15-1 0 0,-19-17-88 0 0,1-1-1 0 0,-1 1 1 0 0,0 0-1 0 0,0 0 1 0 0,-1 0-1 0 0,0 0 1 0 0,1 0 0 0 0,-1 0-1 0 0,-1 1 1 0 0,1-1-1 0 0,-1 1 1 0 0,0 0-1 0 0,-1-1 1 0 0,1 1-1 0 0,-1 0 1 0 0,0 5-1 0 0,-1-3-9 0 0,-1 0-1 0 0,0 0 1 0 0,0 0-1 0 0,0 0 1 0 0,-1 0-1 0 0,-1-1 1 0 0,1 1-1 0 0,-1-1 1 0 0,0 0-1 0 0,-6 8 1 0 0,-1-2-8 0 0,0 0 0 0 0,-1 0-1 0 0,0-1 1 0 0,0-1 0 0 0,-2 0 0 0 0,1-1 0 0 0,-1 0 0 0 0,-1-2 0 0 0,0 1 0 0 0,-18 7 0 0 0,19-11-123 0 0,-1 0 1 0 0,0 0 0 0 0,0-1 0 0 0,-1-1 0 0 0,1-1 0 0 0,-1 0 0 0 0,1-1 0 0 0,-1 0 0 0 0,0-2 0 0 0,-28-3 0 0 0,33 0-289 0 0,6 1-1700 0 0,20-10-8836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46:59.150"/>
    </inkml:context>
    <inkml:brush xml:id="br0">
      <inkml:brushProperty name="width" value="0.05" units="cm"/>
      <inkml:brushProperty name="height" value="0.05" units="cm"/>
    </inkml:brush>
  </inkml:definitions>
  <inkml:trace contextRef="#ctx0" brushRef="#br0">28 183 440 0 0,'2'-9'12509'0'0,"-13"151"-5025"0"0,2-53-4069 0 0,-1-2 1478 0 0,17-125-4471 0 0,1 0 0 0 0,27-71 0 0 0,-35 108-401 0 0,0 0-1 0 0,1 1 1 0 0,-1-1 0 0 0,0 0 0 0 0,1 1 0 0 0,-1-1 0 0 0,0 0-1 0 0,1 1 1 0 0,-1-1 0 0 0,1 1 0 0 0,-1-1 0 0 0,1 1-1 0 0,-1-1 1 0 0,1 1 0 0 0,-1-1 0 0 0,1 1 0 0 0,-1-1 0 0 0,1 1-1 0 0,0 0 1 0 0,-1-1 0 0 0,1 1 0 0 0,0 0 0 0 0,0-1 0 0 0,-1 1-1 0 0,1 0 1 0 0,0 0 0 0 0,-1 0 0 0 0,1 0 0 0 0,0 0-1 0 0,0 0 1 0 0,-1 0 0 0 0,1 0 0 0 0,0 0 0 0 0,0 0 0 0 0,-1 0-1 0 0,1 0 1 0 0,0 0 0 0 0,-1 1 0 0 0,1-1 0 0 0,0 0 0 0 0,-1 1-1 0 0,1-1 1 0 0,0 0 0 0 0,-1 1 0 0 0,1-1 0 0 0,0 1-1 0 0,-1-1 1 0 0,1 1 0 0 0,5 4 70 0 0,0 0 0 0 0,-1 0 1 0 0,10 12-1 0 0,-11-12-18 0 0,23 26 94 0 0,1-2 1 0 0,2-1-1 0 0,1-2 0 0 0,43 30 1 0 0,-53-43-245 0 0,0 0 1 0 0,0-2-1 0 0,1 0 1 0 0,0-2-1 0 0,1 0 1 0 0,0-1-1 0 0,1-2 1 0 0,37 6 0 0 0,-57-11 2 0 0,1-1 1 0 0,0 1 0 0 0,0-1 0 0 0,-1 0 0 0 0,1-1 0 0 0,0 1 0 0 0,0-1 0 0 0,4-1 0 0 0,-7 1 64 0 0,-1 1 0 0 0,1-1 0 0 0,-1 0 0 0 0,0 1 0 0 0,1-1 0 0 0,-1 0-1 0 0,0 0 1 0 0,1 0 0 0 0,-1 0 0 0 0,0 0 0 0 0,0 0 0 0 0,0-1 0 0 0,0 1 0 0 0,0 0 0 0 0,0 0 0 0 0,-1-1 0 0 0,1 1 0 0 0,0-1 0 0 0,-1 1 0 0 0,1 0 0 0 0,0-1 0 0 0,-1 1-1 0 0,0-1 1 0 0,1 0 0 0 0,-1 1 0 0 0,0-1 0 0 0,0-1 0 0 0,0-15 49 0 0,-1 0 0 0 0,0 1-1 0 0,-2-1 1 0 0,-6-25 0 0 0,-24-67 146 0 0,23 82-143 0 0,-12-34 444 0 0,-4 2 1 0 0,-45-81-1 0 0,70 139-469 0 0,-2-3-24 0 0,0 2-109 0 0,1-1 1 0 0,1 1-1 0 0,-1-1 1 0 0,0 1-1 0 0,1-1 1 0 0,-2-6-1 0 0,3 10-19 0 0,0 0 0 0 0,0-1 0 0 0,0 1 0 0 0,0 0 0 0 0,0 0 0 0 0,0-1-1 0 0,0 1 1 0 0,0 0 0 0 0,0-1 0 0 0,0 1 0 0 0,0 0 0 0 0,0 0 0 0 0,0-1 0 0 0,0 1 0 0 0,1 0-1 0 0,-1 0 1 0 0,0-1 0 0 0,0 1 0 0 0,0 0 0 0 0,0 0 0 0 0,0 0 0 0 0,1-1 0 0 0,-1 1 0 0 0,0 0-1 0 0,0 0 1 0 0,0 0 0 0 0,0 0 0 0 0,1-1 0 0 0,-1 1 0 0 0,0 0 0 0 0,0 0 0 0 0,1 0 0 0 0,-1 0-1 0 0,0 0 1 0 0,0 0 0 0 0,1-1 0 0 0,-1 1 0 0 0,0 0 0 0 0,0 0 0 0 0,1 0 0 0 0,-1 0 0 0 0,0 0-1 0 0,0 0 1 0 0,1 0 0 0 0,-1 0 0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7:02"/>
    </inkml:context>
    <inkml:brush xml:id="br0">
      <inkml:brushProperty name="width" value="0.05" units="cm"/>
      <inkml:brushProperty name="height" value="0.05" units="cm"/>
      <inkml:brushProperty name="color" value="#E71224"/>
    </inkml:brush>
  </inkml:definitions>
  <inkml:trace contextRef="#ctx0" brushRef="#br0">17 1 4 0 0,'-4'0'1026'0'0,"-9"1"8520"0"0,37 6-8461 0 0,0 0 1 0 0,0-2-1 0 0,0-1 0 0 0,43 3 0 0 0,-25-3-469 0 0,437 22 3652 0 0,-159-13-2697 0 0,136 2 126 0 0,-200-9-990 0 0,302 4 128 0 0,-284-9-453 0 0,136 5 67 0 0,217-7 343 0 0,-2-43 1164 0 0,-569 38-1292 0 0,43-2-1860 0 0,-91 9-508 0 0,-5 0-1032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7:03.476"/>
    </inkml:context>
    <inkml:brush xml:id="br0">
      <inkml:brushProperty name="width" value="0.05" units="cm"/>
      <inkml:brushProperty name="height" value="0.05" units="cm"/>
      <inkml:brushProperty name="color" value="#E71224"/>
    </inkml:brush>
  </inkml:definitions>
  <inkml:trace contextRef="#ctx0" brushRef="#br0">140 13 364 0 0,'0'-1'147'0'0,"0"1"-1"0"0,1 0 1 0 0,-1-1 0 0 0,0 1-1 0 0,0-1 1 0 0,0 1-1 0 0,0-1 1 0 0,-1 1 0 0 0,1-1-1 0 0,0 1 1 0 0,0 0 0 0 0,0-1-1 0 0,0 1 1 0 0,0-1 0 0 0,0 1-1 0 0,-1 0 1 0 0,1-1-1 0 0,0 1 1 0 0,0-1 0 0 0,-1 1-1 0 0,1 0 1 0 0,0-1 0 0 0,-1 1-1 0 0,1 0 1 0 0,0-1 0 0 0,-1 1-1 0 0,1 0 1 0 0,0 0-1 0 0,-1-1 1 0 0,1 1 0 0 0,0 0-1 0 0,-1 0 1 0 0,1 0 0 0 0,-1 0-1 0 0,1-1 1 0 0,-1 1-1 0 0,1 0 1 0 0,0 0 0 0 0,-2 0-1 0 0,1 1 77 0 0,0 0-1 0 0,0-1 0 0 0,0 1 0 0 0,0 0 0 0 0,0 0 1 0 0,0 0-1 0 0,0 0 0 0 0,0 0 0 0 0,1 0 0 0 0,-1 0 0 0 0,0 0 1 0 0,1 1-1 0 0,-1-1 0 0 0,0 1 0 0 0,-22 56 2932 0 0,-31 119 1 0 0,43-137-2382 0 0,2-1-79 0 0,1 1-1 0 0,2 0 0 0 0,2 0 0 0 0,2 69 1 0 0,29 161 1624 0 0,-17-216-1952 0 0,3 0 0 0 0,2-1 0 0 0,2 0 1 0 0,2-2-1 0 0,2 0 0 0 0,55 93 0 0 0,48 47 429 0 0,-117-180-741 0 0,101 133 543 0 0,-77-108-321 0 0,68 61-1 0 0,162 99 444 0 0,-122-108-242 0 0,204 95 1 0 0,-135-89 97 0 0,324 100 1 0 0,233 18 273 0 0,-701-195-782 0 0,-36-10-40 0 0,392 94 275 0 0,-4-23-42 0 0,224 46 119 0 0,-540-101-340 0 0,108 19 55 0 0,44 0 13 0 0,515 45 301 0 0,-2-31-109 0 0,-512-40-232 0 0,146 12-12 0 0,55 9-55 0 0,-142-15 0 0 0,230 10 0 0 0,116-18 0 0 0,-411-11 0 0 0,553-9 0 0 0,-494-16 0 0 0,-284 18-1799 0 0,10-8-8399 0 0,-23 8 7972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7:03.998"/>
    </inkml:context>
    <inkml:brush xml:id="br0">
      <inkml:brushProperty name="width" value="0.05" units="cm"/>
      <inkml:brushProperty name="height" value="0.05" units="cm"/>
      <inkml:brushProperty name="color" value="#E71224"/>
    </inkml:brush>
  </inkml:definitions>
  <inkml:trace contextRef="#ctx0" brushRef="#br0">25 13 724 0 0,'-24'-12'18774'0'0,"35"12"-18422"0"0,91 13 5096 0 0,45 20-1653 0 0,-146-33-3746 0 0,1 0 0 0 0,0 1 0 0 0,0-1 0 0 0,0 1 0 0 0,-1-1 0 0 0,1 1 0 0 0,0 0 0 0 0,-1-1 0 0 0,1 1 0 0 0,-1 0 0 0 0,1 0 0 0 0,-1 0 0 0 0,1 1 0 0 0,-1-1 0 0 0,1 0 0 0 0,-1 0 0 0 0,0 1 0 0 0,0-1 0 0 0,0 1 0 0 0,0-1 0 0 0,0 1 1 0 0,1 3-1 0 0,-1-3-10 0 0,-1 1 1 0 0,0-1-1 0 0,0 1 0 0 0,-1-1 1 0 0,1 1-1 0 0,0-1 1 0 0,-1 0-1 0 0,1 1 1 0 0,-1-1-1 0 0,0 0 1 0 0,0 1-1 0 0,0-1 1 0 0,0 0-1 0 0,0 0 1 0 0,-1 0-1 0 0,-2 4 1 0 0,-20 24 343 0 0,-1-1 0 0 0,-1-2 1 0 0,-52 44-1 0 0,15-15-41 0 0,53-45-377 0 0,10-11-272 0 0,33-1-11752 0 0,-20-2 8567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7.092"/>
    </inkml:context>
    <inkml:brush xml:id="br0">
      <inkml:brushProperty name="width" value="0.05" units="cm"/>
      <inkml:brushProperty name="height" value="0.05" units="cm"/>
    </inkml:brush>
  </inkml:definitions>
  <inkml:trace contextRef="#ctx0" brushRef="#br0">2 28 588 0 0,'-1'-14'2204'0'0,"0"0"8475"0"0,3 18-9491 0 0,3 5-495 0 0,-1 1 0 0 0,0 0 0 0 0,-1 0 0 0 0,0 1 0 0 0,2 10 0 0 0,7 62 1525 0 0,-7-42-1442 0 0,21 364 4872 0 0,-22-260-4196 0 0,-3 413 2404 0 0,-2-546-3856 0 0,0-6 0 0 0,1-1 0 0 0,0 1 0 0 0,0-1 0 0 0,0 1 0 0 0,1-1 0 0 0,1 7 0 0 0,-1-8-27 0 0,0-3-207 0 0,-1-3 61 0 0,1 1 1 0 0,0-1-1 0 0,0 1 1 0 0,0 0 0 0 0,0-1-1 0 0,1 1 1 0 0,-1 0-1 0 0,0 0 1 0 0,0 0 0 0 0,2-1-1 0 0,-2 1-167 0 0,26-35-10199 0 0,-16 18 7158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7:05.888"/>
    </inkml:context>
    <inkml:brush xml:id="br0">
      <inkml:brushProperty name="width" value="0.05" units="cm"/>
      <inkml:brushProperty name="height" value="0.05" units="cm"/>
      <inkml:brushProperty name="color" value="#E71224"/>
    </inkml:brush>
  </inkml:definitions>
  <inkml:trace contextRef="#ctx0" brushRef="#br0">477 17 32 0 0,'-26'-10'5957'0'0,"18"8"-4808"0"0,0 0 0 0 0,0 1-1 0 0,0 0 1 0 0,0 0 0 0 0,-1 1 0 0 0,1 0-1 0 0,-14 2 1 0 0,8 1-269 0 0,1 0 1 0 0,-1 0-1 0 0,0 1 0 0 0,-13 7 1 0 0,8-3-285 0 0,2 2-1 0 0,-1-1 1 0 0,1 2 0 0 0,0 1-1 0 0,1 0 1 0 0,-21 21 0 0 0,20-15-144 0 0,2 2 0 0 0,0 0 1 0 0,1 1-1 0 0,1 0 0 0 0,1 1 0 0 0,0 0 1 0 0,2 1-1 0 0,1 0 0 0 0,1 1 0 0 0,1 0 1 0 0,-7 42-1 0 0,12-51-236 0 0,1 0-1 0 0,1 0 1 0 0,1 0 0 0 0,0-1 0 0 0,1 1-1 0 0,0 0 1 0 0,1 0 0 0 0,1-1 0 0 0,7 21-1 0 0,-6-24-126 0 0,-1-1 0 0 0,1 1 0 0 0,1-1-1 0 0,0 0 1 0 0,0-1 0 0 0,1 1 0 0 0,1-1-1 0 0,-1 0 1 0 0,1-1 0 0 0,1 0-1 0 0,-1 0 1 0 0,18 10 0 0 0,4 0-20 0 0,1-2 1 0 0,1-2-1 0 0,48 16 1 0 0,-19-11-70 0 0,1-2 0 0 0,0-3 0 0 0,73 7 0 0 0,-121-21 0 0 0,0 0 0 0 0,1 0 0 0 0,-1-1 0 0 0,0-1 0 0 0,0-1 0 0 0,0 0 0 0 0,-1 0 0 0 0,1-1 0 0 0,-1-1 0 0 0,1-1 0 0 0,-2 1 0 0 0,19-12 0 0 0,-12 4 0 0 0,1-1 0 0 0,-2 0 0 0 0,0-1 0 0 0,-1-1 0 0 0,0-1 0 0 0,25-33 0 0 0,-26 29 0 0 0,-1 0 0 0 0,0-1 0 0 0,-2-1 0 0 0,-1 0 0 0 0,0-1 0 0 0,-2 0 0 0 0,9-31 0 0 0,-16 42 0 0 0,-1-1 0 0 0,0 0 0 0 0,0-1 0 0 0,-1 1 0 0 0,-1 0 0 0 0,-1 0 0 0 0,0 0 0 0 0,-4-21 0 0 0,-6-8 0 0 0,-21-57 0 0 0,30 93 0 0 0,-3-5 0 0 0,0 1 0 0 0,-1 0 0 0 0,0 1 0 0 0,-1-1 0 0 0,-10-12 0 0 0,13 18 0 0 0,-1 0 0 0 0,1 0 0 0 0,0 2 0 0 0,0 0-162 0 0,11 17-8295 0 0,0-9 4430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7:09.408"/>
    </inkml:context>
    <inkml:brush xml:id="br0">
      <inkml:brushProperty name="width" value="0.05" units="cm"/>
      <inkml:brushProperty name="height" value="0.05" units="cm"/>
      <inkml:brushProperty name="color" value="#E71224"/>
    </inkml:brush>
  </inkml:definitions>
  <inkml:trace contextRef="#ctx0" brushRef="#br0">121 110 148 0 0,'-11'-27'10404'0'0,"10"25"-9682"0"0,0 0 0 0 0,0 0 1 0 0,0 0-1 0 0,0 0 0 0 0,-1 0 1 0 0,1 0-1 0 0,-1 1 1 0 0,0-1-1 0 0,-2-2 0 0 0,-18-6 2666 0 0,21 10-3038 0 0,-20 10 1522 0 0,19-7-1721 0 0,1 0 0 0 0,-1-1-1 0 0,1 1 1 0 0,0 0-1 0 0,0 0 1 0 0,0 0-1 0 0,0 0 1 0 0,1 0 0 0 0,-1 0-1 0 0,0 4 1 0 0,1-6-111 0 0,0-1 1 0 0,0 1 0 0 0,1 0 0 0 0,-1 0-1 0 0,0 0 1 0 0,0 0 0 0 0,0 0-1 0 0,1 0 1 0 0,-1 0 0 0 0,0 0-1 0 0,1 0 1 0 0,-1 0 0 0 0,1-1 0 0 0,-1 1-1 0 0,1 0 1 0 0,-1 0 0 0 0,1-1-1 0 0,-1 1 1 0 0,1 0 0 0 0,0-1-1 0 0,-1 1 1 0 0,1 0 0 0 0,0-1 0 0 0,0 1-1 0 0,0-1 1 0 0,-1 1 0 0 0,1-1-1 0 0,0 0 1 0 0,0 1 0 0 0,0-1-1 0 0,0 0 1 0 0,0 1 0 0 0,0-1 0 0 0,0 0-1 0 0,0 0 1 0 0,0 0 0 0 0,0 0-1 0 0,0 0 1 0 0,1 0 0 0 0,1-1 3 0 0,-1 1 0 0 0,1 0 0 0 0,0-1 0 0 0,0 0 0 0 0,-1 1 1 0 0,1-1-1 0 0,0 0 0 0 0,-1-1 0 0 0,1 1 0 0 0,-1 0 0 0 0,0-1 0 0 0,1 1 1 0 0,-1-1-1 0 0,0 0 0 0 0,0 0 0 0 0,0 0 0 0 0,0 0 0 0 0,3-4 0 0 0,-3 3 6 0 0,0 0 0 0 0,1 0 0 0 0,-2-1-1 0 0,1 1 1 0 0,0-1 0 0 0,-1 1 0 0 0,1-1-1 0 0,-1 0 1 0 0,0 1 0 0 0,0-1 0 0 0,0 0-1 0 0,0-5 1 0 0,-2 7-20 0 0,1 0-1 0 0,0 0 0 0 0,0 1 1 0 0,-1-1-1 0 0,1 0 1 0 0,-1 1-1 0 0,1-1 0 0 0,-1 1 1 0 0,0-1-1 0 0,1 1 1 0 0,-1-1-1 0 0,0 1 1 0 0,0-1-1 0 0,0 1 0 0 0,0 0 1 0 0,0-1-1 0 0,-1 1 1 0 0,1 0-1 0 0,0 0 0 0 0,-1 0 1 0 0,1 0-1 0 0,0 0 1 0 0,-1 0-1 0 0,1 1 0 0 0,-1-1 1 0 0,0 0-1 0 0,1 1 1 0 0,-4-2-1 0 0,1 1 11 0 0,0 0 0 0 0,-1 0 1 0 0,1 1-1 0 0,0-1 0 0 0,-1 1 0 0 0,1 0 0 0 0,0 0 1 0 0,-1 1-1 0 0,-7 0 0 0 0,9 0-20 0 0,0 0-1 0 0,0 0 1 0 0,0 1-1 0 0,0-1 1 0 0,0 1-1 0 0,0-1 1 0 0,0 1-1 0 0,1 0 1 0 0,-1 0-1 0 0,1 0 1 0 0,-1 0-1 0 0,1 1 1 0 0,0-1-1 0 0,-3 3 1 0 0,4-3-11 0 0,1-1 1 0 0,-1 0 0 0 0,0 0-1 0 0,1 1 1 0 0,-1-1-1 0 0,1 0 1 0 0,-1 1-1 0 0,1-1 1 0 0,0 1-1 0 0,-1-1 1 0 0,1 0-1 0 0,0 1 1 0 0,0-1-1 0 0,0 1 1 0 0,0-1-1 0 0,0 1 1 0 0,0-1-1 0 0,0 0 1 0 0,1 1 0 0 0,-1-1-1 0 0,1 1 1 0 0,-1-1-1 0 0,1 0 1 0 0,-1 1-1 0 0,1-1 1 0 0,0 0-1 0 0,-1 0 1 0 0,1 1-1 0 0,0-1 1 0 0,0 0-1 0 0,0 0 1 0 0,2 1-1 0 0,-1 1-9 0 0,1-1 0 0 0,0 0 0 0 0,1 1-1 0 0,-1-1 1 0 0,0-1 0 0 0,1 1-1 0 0,-1 0 1 0 0,0-1 0 0 0,1 0-1 0 0,0 0 1 0 0,-1 0 0 0 0,1 0-1 0 0,0 0 1 0 0,0-1 0 0 0,-1 0 0 0 0,1 0-1 0 0,0 0 1 0 0,0 0 0 0 0,-1 0-1 0 0,1-1 1 0 0,0 0 0 0 0,0 0-1 0 0,-1 0 1 0 0,1 0 0 0 0,-1 0 0 0 0,1-1-1 0 0,-1 1 1 0 0,0-1 0 0 0,1 0-1 0 0,-1 0 1 0 0,0-1 0 0 0,0 1-1 0 0,0 0 1 0 0,-1-1 0 0 0,1 0 0 0 0,0 0-1 0 0,-1 1 1 0 0,0-2 0 0 0,0 1-1 0 0,0 0 1 0 0,0 0 0 0 0,0-1-1 0 0,1-4 1 0 0,-2 7 2 0 0,-1 0-1 0 0,1 0 0 0 0,-1 0 1 0 0,0 0-1 0 0,0 0 1 0 0,1 0-1 0 0,-1 0 1 0 0,0 0-1 0 0,0 0 1 0 0,0 1-1 0 0,0-1 1 0 0,0 0-1 0 0,0 0 1 0 0,0 0-1 0 0,-1 0 0 0 0,1 0 1 0 0,0 0-1 0 0,0 0 1 0 0,-1 0-1 0 0,1 0 1 0 0,-1 1-1 0 0,1-1 1 0 0,-1 0-1 0 0,1 0 1 0 0,-1 0-1 0 0,1 1 1 0 0,-1-1-1 0 0,1 0 0 0 0,-1 1 1 0 0,0-1-1 0 0,0 0 1 0 0,1 1-1 0 0,-1-1 1 0 0,0 1-1 0 0,0-1 1 0 0,0 1-1 0 0,0 0 1 0 0,1-1-1 0 0,-1 1 1 0 0,0 0-1 0 0,0-1 0 0 0,-2 1 1 0 0,0-1-2 0 0,0 1-1 0 0,0 0 1 0 0,0 0 0 0 0,0 0 0 0 0,0 0-1 0 0,0 0 1 0 0,0 0 0 0 0,0 1-1 0 0,0 0 1 0 0,0-1 0 0 0,0 1 0 0 0,-5 3-1 0 0,6-3 2 0 0,0 0 0 0 0,0 0 0 0 0,0 0 0 0 0,0 0 0 0 0,0 1 0 0 0,0-1-1 0 0,0 1 1 0 0,1-1 0 0 0,-1 1 0 0 0,1-1 0 0 0,-1 1 0 0 0,1 0-1 0 0,-1 0 1 0 0,1 0 0 0 0,0 0 0 0 0,0 0 0 0 0,0 0 0 0 0,0 0 0 0 0,1 1-1 0 0,-1-1 1 0 0,0 4 0 0 0,1-5 9 0 0,0 1-1 0 0,0 0 1 0 0,1 0 0 0 0,-1 0-1 0 0,1 0 1 0 0,-1-1 0 0 0,1 1-1 0 0,0 0 1 0 0,-1 0-1 0 0,1-1 1 0 0,0 1 0 0 0,0-1-1 0 0,0 1 1 0 0,0-1 0 0 0,1 1-1 0 0,-1-1 1 0 0,0 1-1 0 0,1-1 1 0 0,-1 0 0 0 0,1 0-1 0 0,-1 0 1 0 0,1 0 0 0 0,-1 0-1 0 0,1 0 1 0 0,0 0-1 0 0,2 0 1 0 0,-1 0 3 0 0,1 0 0 0 0,-1 0 0 0 0,1-1-1 0 0,-1 1 1 0 0,1-1 0 0 0,-1 0 0 0 0,1 0 0 0 0,-1 0-1 0 0,0-1 1 0 0,1 1 0 0 0,-1-1 0 0 0,1 0 0 0 0,-1 1-1 0 0,0-2 1 0 0,1 1 0 0 0,-1 0 0 0 0,0-1 0 0 0,0 1-1 0 0,0-1 1 0 0,0 0 0 0 0,0 0 0 0 0,-1 0 0 0 0,1-1-1 0 0,-1 1 1 0 0,1-1 0 0 0,-1 1 0 0 0,0-1 0 0 0,0 0-1 0 0,3-3 1 0 0,-5 4-8 0 0,0 1-8 0 0,1 0 0 0 0,-1 0 1 0 0,0 0-1 0 0,0 0 0 0 0,0 0 0 0 0,0 0 1 0 0,0 0-1 0 0,0 0 0 0 0,0 0 0 0 0,0 0 1 0 0,0 0-1 0 0,-1 0 0 0 0,1 0 0 0 0,0 0 1 0 0,-1 1-1 0 0,1-1 0 0 0,0 0 0 0 0,-1 0 1 0 0,1 0-1 0 0,-1 0 0 0 0,1 1 0 0 0,-1-1 1 0 0,0 0-1 0 0,1 0 0 0 0,-1 1 0 0 0,0-1 1 0 0,0 1-1 0 0,1-1 0 0 0,-1 0 0 0 0,0 1 1 0 0,0 0-1 0 0,0-1 0 0 0,0 1 0 0 0,1-1 1 0 0,-1 1-1 0 0,0 0 0 0 0,0 0 0 0 0,0-1 1 0 0,0 1-1 0 0,0 0 0 0 0,0 0 0 0 0,0 0 1 0 0,0 0-1 0 0,0 0 0 0 0,0 0 0 0 0,0 0 1 0 0,0 1-1 0 0,0-1 0 0 0,-1 1 0 0 0,-4 0-10 0 0,0 0 1 0 0,0 1-1 0 0,1 0 0 0 0,-1 0 0 0 0,-9 5 0 0 0,11-5 15 0 0,0 1-1 0 0,1 0 1 0 0,-1 0-1 0 0,1 0 1 0 0,0 0 0 0 0,0 0-1 0 0,0 1 1 0 0,1-1-1 0 0,-1 1 1 0 0,1-1 0 0 0,0 1-1 0 0,0 0 1 0 0,-2 7-1 0 0,3-10 6 0 0,1 1 1 0 0,-1-1-1 0 0,1 1 0 0 0,0-1 0 0 0,0 1 0 0 0,-1 0 0 0 0,1-1 1 0 0,0 1-1 0 0,1-1 0 0 0,-1 1 0 0 0,0-1 0 0 0,0 1 0 0 0,1-1 1 0 0,-1 1-1 0 0,1-1 0 0 0,-1 1 0 0 0,1-1 0 0 0,-1 0 0 0 0,1 1 0 0 0,0-1 1 0 0,0 0-1 0 0,0 0 0 0 0,0 1 0 0 0,0-1 0 0 0,0 0 0 0 0,0 0 1 0 0,0 0-1 0 0,0 0 0 0 0,1 0 0 0 0,-1 0 0 0 0,0-1 0 0 0,0 1 1 0 0,1 0-1 0 0,-1-1 0 0 0,1 1 0 0 0,-1 0 0 0 0,1-1 0 0 0,-1 0 0 0 0,1 1 1 0 0,-1-1-1 0 0,1 0 0 0 0,1 0 0 0 0,0 1 0 0 0,1-1 1 0 0,-1 0-1 0 0,0 1 0 0 0,1-1 1 0 0,-1 0-1 0 0,0-1 0 0 0,0 1 1 0 0,1-1-1 0 0,-1 1 0 0 0,0-1 0 0 0,0 0 1 0 0,0 0-1 0 0,1-1 0 0 0,-1 1 1 0 0,0 0-1 0 0,-1-1 0 0 0,1 0 0 0 0,0 0 1 0 0,0 0-1 0 0,-1 0 0 0 0,1 0 1 0 0,-1 0-1 0 0,0-1 0 0 0,0 1 1 0 0,0-1-1 0 0,0 0 0 0 0,0 0 0 0 0,0 1 1 0 0,-1-1-1 0 0,1 0 0 0 0,-1 0 1 0 0,1-4-1 0 0,-1 6-12 0 0,-1 0 4 0 0,0 1 1 0 0,0 0-1 0 0,1-1 1 0 0,-1 1-1 0 0,0-1 1 0 0,0 1-1 0 0,0 0 1 0 0,0-1-1 0 0,0 1 0 0 0,0-1 1 0 0,0 1-1 0 0,0-1 1 0 0,0 1-1 0 0,0 0 1 0 0,0-1-1 0 0,0 1 1 0 0,0-1-1 0 0,0 1 1 0 0,-1-1-1 0 0,1 1 0 0 0,0 0 1 0 0,0-1-1 0 0,0 1 1 0 0,-1-1-1 0 0,1 1 1 0 0,0 0-1 0 0,0-1 1 0 0,-1 1-1 0 0,1 0 1 0 0,0 0-1 0 0,-1-1 1 0 0,1 1-1 0 0,-1-1 1 0 0,0 0-2 0 0,0 1 0 0 0,0-1 1 0 0,0 0-1 0 0,0 0 0 0 0,0 1 1 0 0,0-1-1 0 0,0 1 1 0 0,0-1-1 0 0,-1 1 0 0 0,1-1 1 0 0,0 1-1 0 0,0 0 1 0 0,-1-1-1 0 0,1 1 0 0 0,0 0 1 0 0,0 0-1 0 0,-1 0 0 0 0,1 0 1 0 0,0 0-1 0 0,0 0 1 0 0,-1 1-1 0 0,1-1 0 0 0,0 0 1 0 0,0 1-1 0 0,-1-1 1 0 0,0 1-1 0 0,-24 14-35 0 0,26-15 37 0 0,-3 2-4 0 0,0 1 0 0 0,0-1 0 0 0,0 1 0 0 0,1 0 0 0 0,-1 0 0 0 0,1 0 0 0 0,0 0 0 0 0,0 1 0 0 0,0-1 0 0 0,-1 5 0 0 0,2-8 6 0 0,1 1 0 0 0,0 0 0 0 0,-1 0 0 0 0,1 0 1 0 0,0 0-1 0 0,0-1 0 0 0,0 1 0 0 0,0 0 0 0 0,0 0 1 0 0,0 0-1 0 0,0 0 0 0 0,0 0 0 0 0,0-1 0 0 0,0 1 1 0 0,0 0-1 0 0,1 0 0 0 0,-1 0 0 0 0,0 0 0 0 0,1 1 1 0 0,0-2 0 0 0,0 1 0 0 0,0 0 1 0 0,0 0-1 0 0,0-1 1 0 0,0 1-1 0 0,0-1 0 0 0,0 1 1 0 0,0-1-1 0 0,0 1 0 0 0,0-1 1 0 0,0 1-1 0 0,0-1 1 0 0,0 0-1 0 0,0 0 0 0 0,0 0 1 0 0,0 1-1 0 0,0-1 0 0 0,1 0 1 0 0,1-1-1 0 0,0 1-8 0 0,1 0-1 0 0,-1-1 0 0 0,1 0 1 0 0,-1 0-1 0 0,0 0 1 0 0,1 0-1 0 0,-1-1 1 0 0,0 1-1 0 0,0-1 1 0 0,0 0-1 0 0,0 0 0 0 0,0 0 1 0 0,0 0-1 0 0,0 0 1 0 0,-1-1-1 0 0,1 1 1 0 0,-1-1-1 0 0,0 0 0 0 0,4-5 1 0 0,-6 7 5 0 0,1 1-1 0 0,-1 0 1 0 0,0-1 0 0 0,0 1 0 0 0,0-1-1 0 0,0 1 1 0 0,1-1 0 0 0,-1 1 0 0 0,0-1 0 0 0,0 1-1 0 0,0-1 1 0 0,0 1 0 0 0,0 0 0 0 0,0-1-1 0 0,0 1 1 0 0,0-1 0 0 0,0 1 0 0 0,0-1-1 0 0,-1 1 1 0 0,1-1 0 0 0,0 1 0 0 0,0-1-1 0 0,0 1 1 0 0,-1 0 0 0 0,1-1 0 0 0,0 1 0 0 0,0-1-1 0 0,-1 1 1 0 0,1 0 0 0 0,0-1 0 0 0,-1 1-1 0 0,1 0 1 0 0,0-1 0 0 0,-1 1 0 0 0,1 0-1 0 0,0 0 1 0 0,-1-1 0 0 0,1 1 0 0 0,-1 0 0 0 0,1 0-1 0 0,-1 0 1 0 0,1 0 0 0 0,0-1 0 0 0,-1 1-1 0 0,1 0 1 0 0,-1 0 0 0 0,1 0 0 0 0,-1 0-1 0 0,1 0 1 0 0,-1 0 0 0 0,0 0 0 0 0,-14 0-1845 0 0,3 5-4602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6.835"/>
    </inkml:context>
    <inkml:brush xml:id="br0">
      <inkml:brushProperty name="width" value="0.05" units="cm"/>
      <inkml:brushProperty name="height" value="0.05" units="cm"/>
    </inkml:brush>
  </inkml:definitions>
  <inkml:trace contextRef="#ctx0" brushRef="#br0">668 80 468 0 0,'1'-1'242'0'0,"-1"0"-1"0"0,1-1 1 0 0,-1 1-1 0 0,1 0 1 0 0,-1-1 0 0 0,0 1-1 0 0,0 0 1 0 0,0-1-1 0 0,1 1 1 0 0,-1 0 0 0 0,-1-1-1 0 0,1 1 1 0 0,0 0-1 0 0,0-1 1 0 0,0 1 0 0 0,-1 0-1 0 0,1-1 1 0 0,0 1-1 0 0,-1 0 1 0 0,0 0 0 0 0,1-1-1 0 0,-2 0 1 0 0,0-1 44 0 0,0 1 0 0 0,0 0 1 0 0,0-1-1 0 0,-1 1 0 0 0,1 0 1 0 0,-1 0-1 0 0,1 1 0 0 0,-1-1 0 0 0,-4-2 1 0 0,-2 0 119 0 0,-1 0 0 0 0,0 1 0 0 0,0 0 1 0 0,0 0-1 0 0,-11 0 0 0 0,-14-1 197 0 0,1 3-1 0 0,-1 1 1 0 0,-42 5 0 0 0,-103 22 337 0 0,135-20-678 0 0,24-3-127 0 0,0 0 1 0 0,1 1-1 0 0,0 1 1 0 0,-1 1-1 0 0,-28 14 1 0 0,49-21-122 0 0,-1 1-1 0 0,0-1 1 0 0,1 0 0 0 0,-1 1-1 0 0,1-1 1 0 0,-1 1 0 0 0,0-1 0 0 0,1 1-1 0 0,-1-1 1 0 0,1 1 0 0 0,0-1 0 0 0,-1 1-1 0 0,1-1 1 0 0,-1 1 0 0 0,1-1 0 0 0,0 1-1 0 0,-1 0 1 0 0,1-1 0 0 0,0 1 0 0 0,0 0-1 0 0,0-1 1 0 0,-1 1 0 0 0,1 0 0 0 0,0 0-1 0 0,0-1 1 0 0,0 1 0 0 0,0 0 0 0 0,0-1-1 0 0,0 1 1 0 0,0 0 0 0 0,0 0 0 0 0,1-1-1 0 0,-1 1 1 0 0,0 0 0 0 0,0-1 0 0 0,1 1-1 0 0,-1 0 1 0 0,0-1 0 0 0,1 1 0 0 0,-1-1-1 0 0,0 1 1 0 0,1-1 0 0 0,-1 1-1 0 0,1 0 1 0 0,-1-1 0 0 0,1 0 0 0 0,-1 1-1 0 0,2 0 1 0 0,2 3 87 0 0,1 0-1 0 0,0 0 1 0 0,0 0-1 0 0,10 5 1 0 0,214 94 1350 0 0,-157-74-624 0 0,128 70 0 0 0,-193-95-770 0 0,15 10 201 0 0,25 19 0 0 0,-42-29-175 0 0,0 1 1 0 0,0-1-1 0 0,-1 1 0 0 0,1 0 1 0 0,-1 0-1 0 0,0 0 0 0 0,0 1 1 0 0,-1-1-1 0 0,1 1 1 0 0,2 7-1 0 0,-6-11-46 0 0,1 1 0 0 0,-1-1 0 0 0,1 0-1 0 0,-1 0 1 0 0,0 1 0 0 0,0-1 0 0 0,0 0 0 0 0,-1 0 0 0 0,1 1 0 0 0,0-1-1 0 0,-1 0 1 0 0,1 0 0 0 0,-1 1 0 0 0,0-1 0 0 0,0 0 0 0 0,0 0-1 0 0,0 0 1 0 0,0 0 0 0 0,0 0 0 0 0,0 0 0 0 0,-1-1 0 0 0,1 1 0 0 0,-1 0-1 0 0,1-1 1 0 0,-1 1 0 0 0,0-1 0 0 0,-2 2 0 0 0,-4 4 53 0 0,-1-2 1 0 0,1 1-1 0 0,-1-1 0 0 0,-14 6 0 0 0,0-3 28 0 0,0 0-1 0 0,-1-1 0 0 0,0-2 1 0 0,0 0-1 0 0,0-1 0 0 0,0-2 1 0 0,-1 0-1 0 0,-40-4 0 0 0,36 0 5 0 0,0-2-1 0 0,0-1 0 0 0,0-1 0 0 0,1-1 1 0 0,0-2-1 0 0,-50-22 0 0 0,77 31-124 0 0,-44-26 253 0 0,42 25-301 0 0,0-1 1 0 0,0-1 0 0 0,0 1-1 0 0,0 0 1 0 0,1-1-1 0 0,-1 1 1 0 0,1-1-1 0 0,0 0 1 0 0,0 0-1 0 0,0 0 1 0 0,-3-5 0 0 0,4 7-342 0 0,2 0 319 0 0,-1 1 0 0 0,0-1 0 0 0,0 1 0 0 0,0-1 0 0 0,0 1 0 0 0,1-1 0 0 0,-1 1 0 0 0,0 0 0 0 0,0-1 0 0 0,1 1 0 0 0,-1-1 0 0 0,0 1 0 0 0,1-1 0 0 0,-1 1 0 0 0,1 0 0 0 0,-1-1 0 0 0,0 1 0 0 0,1 0 0 0 0,-1 0 0 0 0,1-1 0 0 0,-1 1 0 0 0,1 0 0 0 0,-1 0 0 0 0,1 0 0 0 0,-1-1 0 0 0,1 1 0 0 0,-1 0 0 0 0,1 0 0 0 0,-1 0 0 0 0,1 0 0 0 0,0 0 0 0 0,17-1-1815 0 0,-17 1 1879 0 0,37 4-5734 0 0,-13-2 3312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7.234"/>
    </inkml:context>
    <inkml:brush xml:id="br0">
      <inkml:brushProperty name="width" value="0.05" units="cm"/>
      <inkml:brushProperty name="height" value="0.05" units="cm"/>
    </inkml:brush>
  </inkml:definitions>
  <inkml:trace contextRef="#ctx0" brushRef="#br0">71 1 496 0 0,'-18'12'5758'0'0,"12"-6"-4748"0"0,2 0 0 0 0,-1 0 1 0 0,1 0-1 0 0,0 1 0 0 0,0 0 0 0 0,0 0 0 0 0,-4 13 1 0 0,5-11-486 0 0,0 0 1 0 0,1 0 0 0 0,0 1 0 0 0,1-1 0 0 0,0 0 0 0 0,0 1 0 0 0,1-1-1 0 0,0 1 1 0 0,0-1 0 0 0,3 13 0 0 0,-2-19-495 0 0,0 0 1 0 0,0 0 0 0 0,1 1-1 0 0,-1-1 1 0 0,1 0 0 0 0,0 0-1 0 0,0-1 1 0 0,0 1-1 0 0,0 0 1 0 0,0-1 0 0 0,1 1-1 0 0,-1-1 1 0 0,1 0 0 0 0,-1 1-1 0 0,1-1 1 0 0,0-1-1 0 0,0 1 1 0 0,0 0 0 0 0,0-1-1 0 0,5 2 1 0 0,30 8-2291 0 0,0-8-3587 0 0,-25-3 3672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7.590"/>
    </inkml:context>
    <inkml:brush xml:id="br0">
      <inkml:brushProperty name="width" value="0.05" units="cm"/>
      <inkml:brushProperty name="height" value="0.05" units="cm"/>
    </inkml:brush>
  </inkml:definitions>
  <inkml:trace contextRef="#ctx0" brushRef="#br0">64 181 620 0 0,'0'-6'8524'0'0,"0"5"-8321"0"0,11-6 3230 0 0,19-4-2182 0 0,-26 10-89 0 0,3-1-714 0 0,-1-1-1 0 0,0 1 1 0 0,0-1 0 0 0,0-1 0 0 0,0 1 0 0 0,0-1-1 0 0,-1 0 1 0 0,1 0 0 0 0,-1-1 0 0 0,0 1 0 0 0,6-9 0 0 0,-10 12-393 0 0,-1 0 0 0 0,1-1 0 0 0,-1 1 1 0 0,1 0-1 0 0,-1 0 0 0 0,1-1 0 0 0,-1 1 1 0 0,0 0-1 0 0,0-1 0 0 0,0 1 0 0 0,0 0 1 0 0,0-1-1 0 0,0 1 0 0 0,0 0 0 0 0,0-1 1 0 0,0 1-1 0 0,-1 0 0 0 0,1-1 0 0 0,-1-1 1 0 0,-12-21 443 0 0,9 20-441 0 0,-1 0-1 0 0,1 0 1 0 0,-1 0 0 0 0,0 1 0 0 0,0 0 0 0 0,0 0 0 0 0,-1 0-1 0 0,1 0 1 0 0,-1 1 0 0 0,-7-2 0 0 0,0 0 57 0 0,0 1 1 0 0,-1 0-1 0 0,-18-1 0 0 0,29 4-162 0 0,1 0-1 0 0,-1 0 0 0 0,1 0 1 0 0,-1 0-1 0 0,1 1 1 0 0,-1-1-1 0 0,1 1 1 0 0,-1 0-1 0 0,1 0 0 0 0,-4 1 1 0 0,6-1-119 0 0,-1-1 0 0 0,1 0 0 0 0,-1 1 0 0 0,1-1 0 0 0,-1 0 0 0 0,1 1 0 0 0,0-1 0 0 0,-1 0 0 0 0,1 1 0 0 0,0-1 0 0 0,-1 1 0 0 0,1-1 0 0 0,0 1 0 0 0,0-1 0 0 0,-1 1 0 0 0,1-1 0 0 0,0 1 0 0 0,0-1 0 0 0,0 1 0 0 0,0-1-1 0 0,0 1 1 0 0,-1-1 0 0 0,1 1 0 0 0,0 0 0 0 0,0-1 0 0 0,1 1 0 0 0,-1-1 0 0 0,0 1 0 0 0,0-1 0 0 0,0 1 0 0 0,0-1 0 0 0,0 1 0 0 0,0-1 0 0 0,1 1 0 0 0,-1-1 0 0 0,0 1 0 0 0,1-1 0 0 0,-1 1 0 0 0,0-1 0 0 0,1 1 0 0 0,-1-1 0 0 0,0 0 0 0 0,1 1 0 0 0,-1-1 0 0 0,1 0 0 0 0,-1 1 0 0 0,0-1 0 0 0,1 0 0 0 0,-1 1 0 0 0,1-1 0 0 0,-1 0 0 0 0,1 0 0 0 0,7 6-2227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8.674"/>
    </inkml:context>
    <inkml:brush xml:id="br0">
      <inkml:brushProperty name="width" value="0.05" units="cm"/>
      <inkml:brushProperty name="height" value="0.05" units="cm"/>
    </inkml:brush>
  </inkml:definitions>
  <inkml:trace contextRef="#ctx0" brushRef="#br0">3 1 684 0 0,'-2'4'8498'0'0,"2"-4"-8371"0"0,12 8 2281 0 0,17 4-888 0 0,17-1 784 0 0,59 7 1 0 0,-46-12-897 0 0,113-3 1 0 0,-154-4-1305 0 0,35-7 0 0 0,-47 7-104 0 0,0-1-1 0 0,0 0 1 0 0,0 0 0 0 0,0 0-1 0 0,0 0 1 0 0,0-1-1 0 0,-1 0 1 0 0,1-1 0 0 0,5-4-1 0 0,-4-2-51 0 0,-12 7 32 0 0,3 3 28 0 0,0 0 1 0 0,0 1-1 0 0,0-1 0 0 0,0 0 0 0 0,0 1 1 0 0,0-1-1 0 0,1 1 0 0 0,-1 0 0 0 0,0 0 0 0 0,1 0 1 0 0,-3 1-1 0 0,-5 6 134 0 0,0 0 1 0 0,1 1-1 0 0,0 0 1 0 0,0 0-1 0 0,1 1 1 0 0,0 0-1 0 0,1 1 1 0 0,0 0-1 0 0,0-1 1 0 0,1 2-1 0 0,1-1 1 0 0,0 1-1 0 0,0-1 1 0 0,1 1-1 0 0,1 0 1 0 0,0 0-1 0 0,0 17 1 0 0,1-1 162 0 0,1-1 1 0 0,2 1 0 0 0,0 0 0 0 0,2 0-1 0 0,2-1 1 0 0,13 44 0 0 0,-13-54-93 0 0,2 1 1 0 0,16 27-1 0 0,-14-27 238 0 0,14 34 0 0 0,-23-51-355 0 0,-3-1-78 0 0,-57-7-106 0 0,1 2 1 0 0,-1 3-1 0 0,0 2 0 0 0,-86 13 0 0 0,104-2 797 0 0,79-3 168 0 0,66-8-64 0 0,112-16 0 0 0,-121 7-526 0 0,-92 8-699 0 0,0 1 0 0 0,0 0 0 0 0,0 1 0 0 0,0-1 1 0 0,0 0-1 0 0,0 1 0 0 0,-1 0 0 0 0,1 0 0 0 0,0 0 0 0 0,4 2 0 0 0,9 3-9423 0 0,-11-5 7099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9.124"/>
    </inkml:context>
    <inkml:brush xml:id="br0">
      <inkml:brushProperty name="width" value="0.05" units="cm"/>
      <inkml:brushProperty name="height" value="0.05" units="cm"/>
    </inkml:brush>
  </inkml:definitions>
  <inkml:trace contextRef="#ctx0" brushRef="#br0">329 26 396 0 0,'-5'-3'512'0'0,"0"0"1"0"0,0 0-1 0 0,0 0 0 0 0,0 1 1 0 0,0 0-1 0 0,-1 0 0 0 0,1 0 1 0 0,-1 1-1 0 0,1-1 0 0 0,-1 1 0 0 0,0 1 1 0 0,1-1-1 0 0,-1 1 0 0 0,0 0 1 0 0,1 0-1 0 0,-1 1 0 0 0,-9 1 1 0 0,0 1 440 0 0,1 0 0 0 0,-1 1 0 0 0,1 1 0 0 0,0 0 0 0 0,-21 12 0 0 0,22-10-152 0 0,1 1 1 0 0,-1 0-1 0 0,1 1 0 0 0,-21 20 0 0 0,30-27-598 0 0,1 1 0 0 0,-1 0-1 0 0,0 0 1 0 0,1 0 0 0 0,0 0 0 0 0,0 0-1 0 0,0 0 1 0 0,0 1 0 0 0,0-1-1 0 0,0 1 1 0 0,1-1 0 0 0,0 1 0 0 0,0 0-1 0 0,0-1 1 0 0,0 1 0 0 0,0 0-1 0 0,1 0 1 0 0,0 0 0 0 0,0 0 0 0 0,0-1-1 0 0,0 1 1 0 0,0 0 0 0 0,1 0-1 0 0,1 4 1 0 0,0-3-62 0 0,1 0 0 0 0,0-1-1 0 0,0 1 1 0 0,0-1-1 0 0,0 0 1 0 0,1 0 0 0 0,-1-1-1 0 0,1 1 1 0 0,0 0 0 0 0,0-1-1 0 0,1 0 1 0 0,-1 0 0 0 0,1-1-1 0 0,-1 1 1 0 0,9 2 0 0 0,4 2 111 0 0,0-1 0 0 0,1 0 0 0 0,19 3 0 0 0,-6-4-43 0 0,1-2 0 0 0,-1 0 0 0 0,1-3 0 0 0,-1 0-1 0 0,1-2 1 0 0,-1-1 0 0 0,0-2 0 0 0,43-12 0 0 0,-67 15-1179 0 0,13-4-1221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9.532"/>
    </inkml:context>
    <inkml:brush xml:id="br0">
      <inkml:brushProperty name="width" value="0.05" units="cm"/>
      <inkml:brushProperty name="height" value="0.05" units="cm"/>
    </inkml:brush>
  </inkml:definitions>
  <inkml:trace contextRef="#ctx0" brushRef="#br0">6 62 572 0 0,'-4'-4'4196'0'0,"4"3"-3730"0"0,0 1 1 0 0,0-1-1 0 0,-1 1 0 0 0,1-1 0 0 0,0 1 1 0 0,0-1-1 0 0,0 1 0 0 0,0-1 0 0 0,0 0 1 0 0,0 1-1 0 0,0-1 0 0 0,0 1 0 0 0,0-1 0 0 0,0 0 1 0 0,0 1-1 0 0,0-1 0 0 0,1 1 0 0 0,-1-2 1 0 0,1 2-85 0 0,-1-1 1 0 0,1 0-1 0 0,0 0 1 0 0,0 1-1 0 0,0-1 1 0 0,-1 1-1 0 0,1-1 1 0 0,0 1 0 0 0,0-1-1 0 0,0 1 1 0 0,0-1-1 0 0,0 1 1 0 0,0 0-1 0 0,2-1 1 0 0,44-2 1803 0 0,-37 3-806 0 0,212-22 3170 0 0,-123 10-4970 0 0,-87 11-1169 0 0,-8 2-1232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09.894"/>
    </inkml:context>
    <inkml:brush xml:id="br0">
      <inkml:brushProperty name="width" value="0.05" units="cm"/>
      <inkml:brushProperty name="height" value="0.05" units="cm"/>
    </inkml:brush>
  </inkml:definitions>
  <inkml:trace contextRef="#ctx0" brushRef="#br0">21 1 276 0 0,'-2'1'406'0'0,"0"0"0"0"0,1 0 0 0 0,-1 0 0 0 0,1 1 0 0 0,0-1 0 0 0,-1 1 0 0 0,1-1 0 0 0,0 1 0 0 0,0 0 0 0 0,0-1-1 0 0,0 1 1 0 0,0 0 0 0 0,1-1 0 0 0,-1 1 0 0 0,0 0 0 0 0,1 0 0 0 0,-1 0 0 0 0,1 2 0 0 0,0-2-88 0 0,1-1 0 0 0,-1 0 1 0 0,1 1-1 0 0,0-1 0 0 0,-1 0 0 0 0,1 1 1 0 0,0-1-1 0 0,0 0 0 0 0,0 0 0 0 0,0 0 0 0 0,0 0 1 0 0,0 0-1 0 0,0 0 0 0 0,0 0 0 0 0,1 0 1 0 0,-1 0-1 0 0,0 0 0 0 0,1-1 0 0 0,-1 1 0 0 0,0 0 1 0 0,1-1-1 0 0,-1 0 0 0 0,1 1 0 0 0,-1-1 1 0 0,2 1-1 0 0,25 6 2275 0 0,47 8 0 0 0,84-1 413 0 0,-137-13-2545 0 0,60 6-494 0 0,-38-3-8700 0 0,-36-4 5964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0.597"/>
    </inkml:context>
    <inkml:brush xml:id="br0">
      <inkml:brushProperty name="width" value="0.05" units="cm"/>
      <inkml:brushProperty name="height" value="0.05" units="cm"/>
    </inkml:brush>
  </inkml:definitions>
  <inkml:trace contextRef="#ctx0" brushRef="#br0">17 180 256 0 0,'-2'-3'377'0'0,"0"0"0"0"0,0 0-1 0 0,1 0 1 0 0,-1-1 0 0 0,1 1 0 0 0,-1 0 0 0 0,1-1 0 0 0,0 1-1 0 0,0-1 1 0 0,1 1 0 0 0,-1-1 0 0 0,1 1 0 0 0,0-1-1 0 0,0 0 1 0 0,0 1 0 0 0,0-1 0 0 0,0 1 0 0 0,1-1 0 0 0,0 0-1 0 0,-1 1 1 0 0,1-1 0 0 0,1 1 0 0 0,-1 0 0 0 0,0-1-1 0 0,1 1 1 0 0,0 0 0 0 0,0 0 0 0 0,0 0 0 0 0,0 0-1 0 0,0 0 1 0 0,1 1 0 0 0,-1-1 0 0 0,1 0 0 0 0,3-2 0 0 0,2-2 78 0 0,0 1 1 0 0,1-1-1 0 0,0 2 1 0 0,0-1-1 0 0,0 1 1 0 0,0 1-1 0 0,1-1 1 0 0,-1 2-1 0 0,1-1 1 0 0,11-1 0 0 0,-13 3-165 0 0,1 1 0 0 0,-1 0 0 0 0,1 0 0 0 0,-1 1 0 0 0,1 0 0 0 0,-1 0 0 0 0,1 1 0 0 0,-1 0 1 0 0,1 1-1 0 0,-1 0 0 0 0,0 0 0 0 0,16 7 0 0 0,-14-5-63 0 0,0 1 0 0 0,-1 1 0 0 0,1 0 0 0 0,-1 1 1 0 0,0-1-1 0 0,-1 2 0 0 0,0-1 0 0 0,0 1 0 0 0,11 14 0 0 0,-17-19-175 0 0,1 1 1 0 0,-1 0-1 0 0,0-1 0 0 0,0 1 0 0 0,0 0 1 0 0,-1 0-1 0 0,1 0 0 0 0,-1 0 0 0 0,0 1 1 0 0,0-1-1 0 0,-1 0 0 0 0,1 0 0 0 0,-1 1 1 0 0,0-1-1 0 0,0 0 0 0 0,0 0 1 0 0,0 1-1 0 0,-1-1 0 0 0,0 0 0 0 0,0 0 1 0 0,0 0-1 0 0,0 1 0 0 0,-1-1 0 0 0,0-1 1 0 0,0 1-1 0 0,0 0 0 0 0,0 0 0 0 0,-3 3 1 0 0,-5 6-31 0 0,-1 0-1 0 0,0-1 1 0 0,0 0 0 0 0,-2-1 0 0 0,1-1 0 0 0,-19 13 0 0 0,9-9-250 0 0,-1-1 1 0 0,-1-1-1 0 0,-30 11 1 0 0,61-24 18 0 0,0 1 1 0 0,0-1 0 0 0,0 1 0 0 0,10 2-1 0 0,5-2 80 0 0,46 2 9 0 0,67 9-1 0 0,-99-6 158 0 0,-1 1-1 0 0,0 2 1 0 0,57 22-1 0 0,-85-27-17 0 0,0 0 0 0 0,0 0 0 0 0,0 1 0 0 0,-1 0 0 0 0,10 7-1 0 0,-15-10-10 0 0,0 0 0 0 0,0-1 0 0 0,0 1 0 0 0,0 0 0 0 0,-1 0 0 0 0,1 0-1 0 0,0 0 1 0 0,0 0 0 0 0,-1 0 0 0 0,1 0 0 0 0,0 0 0 0 0,-1 0-1 0 0,1 0 1 0 0,-1 0 0 0 0,1 1 0 0 0,-1-1 0 0 0,0 0 0 0 0,1 0 0 0 0,-1 1-1 0 0,0-1 1 0 0,0 0 0 0 0,0 0 0 0 0,0 1 0 0 0,0-1 0 0 0,0 0-1 0 0,0 0 1 0 0,-1 0 0 0 0,1 1 0 0 0,0-1 0 0 0,-1 0 0 0 0,1 0-1 0 0,-1 0 1 0 0,1 0 0 0 0,-1 1 0 0 0,0-1 0 0 0,1 0 0 0 0,-1 0 0 0 0,0 0-1 0 0,0 0 1 0 0,1 0 0 0 0,-2 0 0 0 0,-5 5 21 0 0,0 0 0 0 0,0-1 0 0 0,0 0 0 0 0,-1 0 0 0 0,0 0 0 0 0,0-1 0 0 0,0-1-1 0 0,0 1 1 0 0,-15 3 0 0 0,-7 0 31 0 0,-44 5 0 0 0,38-7-260 0 0,0-1 0 0 0,-1-2 1 0 0,0-2-1 0 0,1-1 0 0 0,-69-12 1 0 0,79 5-878 0 0,12-1-1247 0 0,14 9 1964 0 0,-1 0-1 0 0,1-1 0 0 0,-1 1-359 0 0,1-1 359 0 0,-1 1 1 0 0,1-1-1 0 0,0 1 0 0 0,-1-1 1 0 0,1 1-1 0 0,0-1 0 0 0,0 1 1 0 0,-1-1-1 0 0,1 1 0 0 0,0-1 1 0 0,0 0-1 0 0,0 1 0 0 0,0-1 1 0 0,0 0-1 0 0,1-8-1901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7.858"/>
    </inkml:context>
    <inkml:brush xml:id="br0">
      <inkml:brushProperty name="width" value="0.05" units="cm"/>
      <inkml:brushProperty name="height" value="0.05" units="cm"/>
    </inkml:brush>
  </inkml:definitions>
  <inkml:trace contextRef="#ctx0" brushRef="#br0">1 47 688 0 0,'16'-26'9156'0'0,"-12"22"-7569"0"0,-2 2-698 0 0,-1 0-1 0 0,1 0 1 0 0,0 1 0 0 0,0-1 0 0 0,0 1 0 0 0,0-1-1 0 0,0 1 1 0 0,0 0 0 0 0,3-2 0 0 0,-4 3-753 0 0,0 0 1 0 0,0 0 0 0 0,-1 0-1 0 0,1 0 1 0 0,0 0 0 0 0,0 1-1 0 0,0-1 1 0 0,0 0 0 0 0,0 0 0 0 0,0 1-1 0 0,-1-1 1 0 0,1 1 0 0 0,0-1-1 0 0,0 1 1 0 0,-1-1 0 0 0,1 1-1 0 0,0-1 1 0 0,0 1 0 0 0,-1 0 0 0 0,1-1-1 0 0,-1 1 1 0 0,1 0 0 0 0,-1-1-1 0 0,1 1 1 0 0,-1 0 0 0 0,1 0-1 0 0,-1 0 1 0 0,1-1 0 0 0,-1 1 0 0 0,0 1-1 0 0,9 18 472 0 0,-2 1-1 0 0,-1-1 1 0 0,0 1-1 0 0,-2 1 1 0 0,3 24-1 0 0,-5-32-419 0 0,33 410 2766 0 0,-18-149-1530 0 0,-10-136-1424 0 0,4 33 0 0 0,5-59 0 0 0,-15-110 27 0 0,1 13-199 0 0,-2-15-690 0 0,3-25-13424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1.243"/>
    </inkml:context>
    <inkml:brush xml:id="br0">
      <inkml:brushProperty name="width" value="0.05" units="cm"/>
      <inkml:brushProperty name="height" value="0.05" units="cm"/>
    </inkml:brush>
  </inkml:definitions>
  <inkml:trace contextRef="#ctx0" brushRef="#br0">62 194 604 0 0,'1'3'974'0'0,"0"1"0"0"0,-1-1-1 0 0,0 0 1 0 0,0 1 0 0 0,0-1 0 0 0,0 1-1 0 0,-1-1 1 0 0,1 0 0 0 0,-2 4 0 0 0,2-5-598 0 0,0-1 0 0 0,-1 1 1 0 0,1-1-1 0 0,-1 0 1 0 0,0 1-1 0 0,1-1 0 0 0,-1 0 1 0 0,0 1-1 0 0,0-1 1 0 0,1 0-1 0 0,-1 0 1 0 0,0 0-1 0 0,0 0 0 0 0,-1 1 1 0 0,1-2-1 0 0,0 1 1 0 0,0 0-1 0 0,0 0 0 0 0,-1 0 1 0 0,1 0-1 0 0,0-1 1 0 0,-2 1-1 0 0,2-1-259 0 0,-1 0 0 0 0,1 0 1 0 0,0 0-1 0 0,0 0 0 0 0,0 0 0 0 0,0 0 0 0 0,0-1 1 0 0,0 1-1 0 0,-1 0 0 0 0,1-1 0 0 0,0 1 0 0 0,0-1 1 0 0,0 1-1 0 0,0-1 0 0 0,0 0 0 0 0,1 1 0 0 0,-1-1 1 0 0,0 0-1 0 0,0 0 0 0 0,0 1 0 0 0,0-1 0 0 0,1 0 1 0 0,-1 0-1 0 0,0 0 0 0 0,1 0 0 0 0,-1 0 0 0 0,1 0 1 0 0,-1-2-1 0 0,-1-1 49 0 0,0 0 0 0 0,0 0 0 0 0,1 0 0 0 0,0 0 0 0 0,0 0 0 0 0,-1-7 0 0 0,1 1-6 0 0,2 0 0 0 0,-1 0 0 0 0,1 0 0 0 0,1 0 0 0 0,0 0 0 0 0,0 0 0 0 0,1 0 0 0 0,0 1 0 0 0,9-19 0 0 0,-10 22-107 0 0,1 1-1 0 0,0 0 1 0 0,1-1-1 0 0,-1 1 1 0 0,1 0-1 0 0,0 1 1 0 0,0-1-1 0 0,0 1 1 0 0,1 0-1 0 0,0 0 1 0 0,0 0 0 0 0,0 0-1 0 0,0 1 1 0 0,0 0-1 0 0,1 0 1 0 0,-1 1-1 0 0,11-4 1 0 0,-12 5-24 0 0,0 0 1 0 0,-1 1-1 0 0,1 0 1 0 0,0 0-1 0 0,-1 0 1 0 0,1 0 0 0 0,0 0-1 0 0,-1 1 1 0 0,1 0-1 0 0,-1 0 1 0 0,1 0-1 0 0,-1 0 1 0 0,1 0-1 0 0,-1 1 1 0 0,0-1-1 0 0,1 1 1 0 0,-1 0-1 0 0,0 0 1 0 0,0 0 0 0 0,0 1-1 0 0,-1-1 1 0 0,1 1-1 0 0,0-1 1 0 0,-1 1-1 0 0,4 5 1 0 0,1 2 50 0 0,0 1 1 0 0,-1 0 0 0 0,0 0-1 0 0,0 1 1 0 0,7 23-1 0 0,-10-16 38 0 0,-3-19-111 0 0,-1 1 1 0 0,1-1-1 0 0,0 0 0 0 0,0 1 1 0 0,0-1-1 0 0,0 1 0 0 0,0-1 1 0 0,0 1-1 0 0,0-1 0 0 0,-1 1 1 0 0,1-1-1 0 0,0 0 0 0 0,0 1 0 0 0,-1-1 1 0 0,1 1-1 0 0,0-1 0 0 0,-1 0 1 0 0,1 1-1 0 0,0-1 0 0 0,-1 0 1 0 0,1 0-1 0 0,0 1 0 0 0,-1-1 1 0 0,1 0-1 0 0,-1 0 0 0 0,1 1 1 0 0,-1-1-1 0 0,1 0 0 0 0,0 0 1 0 0,-1 0-1 0 0,0 0 0 0 0,0 0-5 0 0,1 0 0 0 0,-1 0-1 0 0,1-1 1 0 0,-1 1 0 0 0,1 0 0 0 0,-1-1-1 0 0,1 1 1 0 0,-1 0 0 0 0,1-1 0 0 0,-1 1-1 0 0,1-1 1 0 0,0 1 0 0 0,-1-1 0 0 0,1 1-1 0 0,0-1 1 0 0,-1 1 0 0 0,1-1 0 0 0,0 1-1 0 0,0-1 1 0 0,-1 1 0 0 0,1-1 0 0 0,0 1-1 0 0,0-1 1 0 0,0 0 0 0 0,0 1 0 0 0,0-1 0 0 0,0 1-1 0 0,0-2 1 0 0,-1-17 13 0 0,3 12-19 0 0,0 0 1 0 0,0 0-1 0 0,1 1 0 0 0,0-1 1 0 0,0 1-1 0 0,1 0 0 0 0,0 0 0 0 0,0 0 1 0 0,0 0-1 0 0,1 1 0 0 0,0-1 0 0 0,0 1 1 0 0,0 1-1 0 0,0-1 0 0 0,1 1 0 0 0,0-1 1 0 0,0 2-1 0 0,0-1 0 0 0,0 1 1 0 0,1 0-1 0 0,-1 0 0 0 0,12-3 0 0 0,-9 3 14 0 0,1 1-1 0 0,-1 0 0 0 0,0 1 1 0 0,1 0-1 0 0,-1 0 0 0 0,1 1 1 0 0,-1 0-1 0 0,1 1 0 0 0,-1 0 1 0 0,1 0-1 0 0,-1 1 0 0 0,0 0 1 0 0,1 1-1 0 0,-1 0 0 0 0,-1 1 1 0 0,13 6-1 0 0,-14-6 51 0 0,0 0 1 0 0,0 1-1 0 0,-1 0 0 0 0,0 0 1 0 0,0 1-1 0 0,0 0 1 0 0,-1 0-1 0 0,1 0 0 0 0,-2 1 1 0 0,1-1-1 0 0,-1 1 1 0 0,0 0-1 0 0,5 12 0 0 0,-8-17-694 0 0,5 11 545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1.938"/>
    </inkml:context>
    <inkml:brush xml:id="br0">
      <inkml:brushProperty name="width" value="0.05" units="cm"/>
      <inkml:brushProperty name="height" value="0.05" units="cm"/>
    </inkml:brush>
  </inkml:definitions>
  <inkml:trace contextRef="#ctx0" brushRef="#br0">126 264 596 0 0,'-1'15'4422'0'0,"-42"87"10300"0"0,34-77-12357 0 0,8-20-1547 0 0,-1 0 0 0 0,0 0 0 0 0,0 0 0 0 0,-6 9 1818 0 0,7-17-2375 0 0,1-18-14 0 0,0 0 0 0 0,0 0 0 0 0,6-27 0 0 0,-1-4-151 0 0,12-91-6 0 0,-6 60-130 0 0,-10 80 38 0 0,-1 0 1 0 0,0-1-1 0 0,1 1 0 0 0,0 0 1 0 0,0 0-1 0 0,0 0 1 0 0,0 0-1 0 0,0 0 0 0 0,1 0 1 0 0,-1 0-1 0 0,1 0 0 0 0,0 1 1 0 0,0-1-1 0 0,2-2 0 0 0,-2 5 5 0 0,-1-1-1 0 0,0 1 1 0 0,0 0-1 0 0,0 0 0 0 0,1 0 1 0 0,-1 0-1 0 0,0 1 0 0 0,0-1 1 0 0,0 0-1 0 0,0 0 1 0 0,1 1-1 0 0,-1-1 0 0 0,0 1 1 0 0,0-1-1 0 0,0 1 1 0 0,0-1-1 0 0,0 1 0 0 0,0 0 1 0 0,1 1-1 0 0,-1-2-2 0 0,9 8 29 0 0,0 1-1 0 0,0 0 0 0 0,-1 0 1 0 0,15 21-1 0 0,2 2 47 0 0,38 34-208 0 0,1-3 1 0 0,4-3-1 0 0,2-3 1 0 0,109 66-1 0 0,-176-120 36 0 0,-2-2 14 0 0,0 1 0 0 0,1-1-1 0 0,-1 1 1 0 0,0-1-1 0 0,0 0 1 0 0,1 0-1 0 0,-1 0 1 0 0,1-1-1 0 0,3 2 1 0 0,-6-3 79 0 0,0 1 0 0 0,0-1-1 0 0,0 1 1 0 0,1-1 0 0 0,-1 1 0 0 0,0 0-1 0 0,0-1 1 0 0,0 1 0 0 0,0-1 0 0 0,0 1 0 0 0,0-1-1 0 0,0 1 1 0 0,0-1 0 0 0,0 1 0 0 0,0-1 0 0 0,0 1-1 0 0,0-1 1 0 0,0 1 0 0 0,0-1 0 0 0,-1 1 0 0 0,1-1-1 0 0,0 1 1 0 0,0-1 0 0 0,-1 1 0 0 0,1 0 0 0 0,0-1-1 0 0,0 1 1 0 0,-1-1 0 0 0,1 1 0 0 0,-1-1 0 0 0,-9-15 21 0 0,1 6 8 0 0,-1 1 0 0 0,0 1 0 0 0,-1 0 0 0 0,0 0 0 0 0,0 1 0 0 0,-1 0 0 0 0,0 1 0 0 0,-18-6 0 0 0,-6-1 96 0 0,-63-14-1 0 0,64 19 77 0 0,0 2 0 0 0,0 1 0 0 0,-1 2 0 0 0,-44 2 0 0 0,61 2-673 0 0,0 1 1 0 0,1 1-1 0 0,-34 10 0 0 0,38-9-1088 0 0,1 2-1 0 0,0-1 1 0 0,0 2-1 0 0,0 0 1 0 0,-20 14-1 0 0,15-9-1536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3.055"/>
    </inkml:context>
    <inkml:brush xml:id="br0">
      <inkml:brushProperty name="width" value="0.05" units="cm"/>
      <inkml:brushProperty name="height" value="0.05" units="cm"/>
    </inkml:brush>
  </inkml:definitions>
  <inkml:trace contextRef="#ctx0" brushRef="#br0">39 101 5416 0 0,'-38'-25'11812'0'0,"148"33"-8248"0"0,-11-1-2437 0 0,-88-7-1004 0 0,145-2 1212 0 0,-134 1-1114 0 0,0-2 0 0 0,-1-1 0 0 0,1 0 0 0 0,41-15 0 0 0,-60 18-227 0 0,0-1 1 0 0,0 1-1 0 0,0-1 0 0 0,-1 0 0 0 0,1 1 1 0 0,0-1-1 0 0,-1 0 0 0 0,1-1 0 0 0,2-1 1 0 0,-5 2-20 0 0,1 1 0 0 0,0 0 0 0 0,0 0 0 0 0,0 0 0 0 0,-1-1 0 0 0,1 1 0 0 0,0 0 0 0 0,-1 0 0 0 0,1-1 0 0 0,-1 1 0 0 0,0-1 0 0 0,0 1 0 0 0,1 0 0 0 0,-1-1 0 0 0,0 1 0 0 0,0-1 0 0 0,0 1 0 0 0,0-1 0 0 0,0 1 0 0 0,-1 0 0 0 0,1-3 1 0 0,-1 4 17 0 0,1 0 1 0 0,0-1-1 0 0,0 1 1 0 0,0-1-1 0 0,-1 1 1 0 0,1 0-1 0 0,0 0 1 0 0,0-1 0 0 0,-1 1-1 0 0,1 0 1 0 0,0-1-1 0 0,-1 1 1 0 0,1 0-1 0 0,0 0 1 0 0,-1-1-1 0 0,1 1 1 0 0,0 0 0 0 0,-1 0-1 0 0,1 0 1 0 0,-1 0-1 0 0,1 0 1 0 0,0-1-1 0 0,-1 1 1 0 0,1 0-1 0 0,-1 0 1 0 0,1 0 0 0 0,0 0-1 0 0,-1 0 1 0 0,1 0-1 0 0,-1 0 1 0 0,1 0-1 0 0,-1 1 1 0 0,1-1-1 0 0,0 0 1 0 0,-1 0 0 0 0,1 0-1 0 0,-1 0 1 0 0,-13 7-29 0 0,8-2 67 0 0,0 0-1 0 0,0 0 0 0 0,1 0 1 0 0,-1 1-1 0 0,1 0 1 0 0,1 0-1 0 0,-1 1 0 0 0,1-1 1 0 0,0 1-1 0 0,-4 9 1 0 0,-2 9 251 0 0,-12 40 0 0 0,17-46-80 0 0,0 0 1 0 0,1 0-1 0 0,1 1 1 0 0,1-1-1 0 0,0 0 1 0 0,2 1-1 0 0,0 0 1 0 0,1-1-1 0 0,1 0 1 0 0,1 1-1 0 0,1-1 1 0 0,0 0-1 0 0,1 0 1 0 0,2-1-1 0 0,0 1 1 0 0,0-1-1 0 0,2-1 1 0 0,0 0-1 0 0,1 0 1 0 0,1-1-1 0 0,16 20 1 0 0,3-7-200 0 0,-29-29-206 0 0,-5-1-480 0 0,-28-6 398 0 0,1 2 0 0 0,-1 1 0 0 0,-41 0 1 0 0,-100 9-137 0 0,149-3 552 0 0,0 1 0 0 0,0 0-1 0 0,-24 8 1 0 0,46-8 1005 0 0,9 0-789 0 0,9 0-40 0 0,41-3 495 0 0,-1-3 1 0 0,83-13-1 0 0,-80 7-499 0 0,-52 9-806 0 0,22-3-1750 0 0,-8 4-7813 0 0,-15 0 6849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3.674"/>
    </inkml:context>
    <inkml:brush xml:id="br0">
      <inkml:brushProperty name="width" value="0.05" units="cm"/>
      <inkml:brushProperty name="height" value="0.05" units="cm"/>
    </inkml:brush>
  </inkml:definitions>
  <inkml:trace contextRef="#ctx0" brushRef="#br0">69 277 840 0 0,'0'0'3463'0'0,"-15"8"5755"0"0,12-9-7658 0 0,0 0-1191 0 0,1 0 0 0 0,-1 0-1 0 0,0 0 1 0 0,1 0 0 0 0,-1-1-1 0 0,1 1 1 0 0,0-1 0 0 0,-1 1-1 0 0,1-1 1 0 0,0 0 0 0 0,0 0-1 0 0,0 0 1 0 0,0 0 0 0 0,0 0-1 0 0,0-1 1 0 0,1 1 0 0 0,-3-5-1 0 0,2 3-63 0 0,1 0 0 0 0,-1-1-1 0 0,1 1 1 0 0,0-1 0 0 0,0 1-1 0 0,1-1 1 0 0,-1 0 0 0 0,1 1-1 0 0,0-1 1 0 0,1-6 0 0 0,0 2-101 0 0,1 0 1 0 0,0 0-1 0 0,0 0 0 0 0,1 0 1 0 0,0 0-1 0 0,1 0 1 0 0,0 1-1 0 0,0 0 0 0 0,1-1 1 0 0,9-12-1 0 0,-7 13-81 0 0,1 0-1 0 0,-1 1 1 0 0,1 0 0 0 0,1 0-1 0 0,-1 1 1 0 0,1 0-1 0 0,0 0 1 0 0,1 1 0 0 0,-1 0-1 0 0,1 1 1 0 0,11-4-1 0 0,-16 6-79 0 0,0 1 0 0 0,1 0 0 0 0,-1 0 0 0 0,0 0-1 0 0,1 1 1 0 0,-1 0 0 0 0,0 0 0 0 0,1 0-1 0 0,-1 0 1 0 0,0 1 0 0 0,0 0 0 0 0,1 0 0 0 0,-1 1-1 0 0,0-1 1 0 0,0 1 0 0 0,0 0 0 0 0,-1 1 0 0 0,1-1-1 0 0,0 1 1 0 0,-1 0 0 0 0,1 0 0 0 0,-1 0 0 0 0,0 0-1 0 0,4 6 1 0 0,-6-8-29 0 0,0 1-1 0 0,-1 0 1 0 0,0-1-1 0 0,1 1 1 0 0,-1 0 0 0 0,0 0-1 0 0,0 0 1 0 0,0 0-1 0 0,0 1 1 0 0,0-1-1 0 0,0 0 1 0 0,0 0 0 0 0,-1 1-1 0 0,1-1 1 0 0,-1 0-1 0 0,0 0 1 0 0,0 1 0 0 0,0-1-1 0 0,0 4 1 0 0,-1-2-3 0 0,0 0-1 0 0,0 0 1 0 0,-1 0 0 0 0,1-1 0 0 0,-1 1 0 0 0,0-1 0 0 0,1 1-1 0 0,-2-1 1 0 0,1 1 0 0 0,-5 4 0 0 0,-2 2-11 0 0,-1-1 0 0 0,-1 1 0 0 0,0-2 0 0 0,0 0 0 0 0,-19 11 0 0 0,22-15-5 0 0,4-2-25 0 0,0 0 0 0 0,0 0 0 0 0,0 0 0 0 0,0 1 0 0 0,0-1 0 0 0,1 1 0 0 0,-1 0 0 0 0,-4 5-1 0 0,8-8-35 0 0,2 1 4 0 0,11 4 18 0 0,0 0 0 0 0,0-1 0 0 0,1-1 1 0 0,0 0-1 0 0,16 1 0 0 0,14 3-6 0 0,-31-4 38 0 0,116 29-105 0 0,-115-27 110 0 0,0 1 0 0 0,0 0 0 0 0,-1 0 0 0 0,0 1 0 0 0,0 1 0 0 0,-1 0 0 0 0,12 10 0 0 0,-22-17 14 0 0,-1 1 0 0 0,1-1 0 0 0,-1 0-1 0 0,0 1 1 0 0,1-1 0 0 0,-1 1 0 0 0,0-1 0 0 0,0 1-1 0 0,0 0 1 0 0,0-1 0 0 0,0 1 0 0 0,0 0-1 0 0,0 0 1 0 0,-1-1 0 0 0,1 1 0 0 0,-1 0-1 0 0,1 0 1 0 0,-1 0 0 0 0,1 2 0 0 0,-2-2 7 0 0,1 0 0 0 0,0-1 0 0 0,-1 1 0 0 0,1 0 0 0 0,-1-1 0 0 0,0 1 0 0 0,0-1 0 0 0,1 1 0 0 0,-1-1 0 0 0,0 1 0 0 0,0-1 0 0 0,0 0 0 0 0,-1 0 0 0 0,1 1 0 0 0,0-1 0 0 0,0 0 0 0 0,-3 2 0 0 0,-3 1 36 0 0,0 0 1 0 0,0 0-1 0 0,-1-1 0 0 0,1 1 1 0 0,-1-2-1 0 0,0 1 1 0 0,-15 2-1 0 0,-11 0 52 0 0,0-2 0 0 0,0-2-1 0 0,-51-3 1 0 0,-101-24-116 0 0,174 24-504 0 0,0 0 0 0 0,1-1-1 0 0,0 0 1 0 0,0-1 0 0 0,0 0 0 0 0,-20-11 0 0 0,35 9-4259 0 0,-2 5 4085 0 0,0-1 0 0 0,0 1 1 0 0,-1-1-1 0 0,1 1 0 0 0,1-1 0 0 0,-1 1 1 0 0,3-1-1 0 0,12-4-2152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4.064"/>
    </inkml:context>
    <inkml:brush xml:id="br0">
      <inkml:brushProperty name="width" value="0.05" units="cm"/>
      <inkml:brushProperty name="height" value="0.05" units="cm"/>
    </inkml:brush>
  </inkml:definitions>
  <inkml:trace contextRef="#ctx0" brushRef="#br0">0 1 540 0 0,'2'0'16098'0'0,"3"2"-13107"0"0,29 7-998 0 0,152-2 4040 0 0,1-14-4736 0 0,-165 6-4326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4.403"/>
    </inkml:context>
    <inkml:brush xml:id="br0">
      <inkml:brushProperty name="width" value="0.05" units="cm"/>
      <inkml:brushProperty name="height" value="0.05" units="cm"/>
    </inkml:brush>
  </inkml:definitions>
  <inkml:trace contextRef="#ctx0" brushRef="#br0">17 0 444 0 0,'-1'1'282'0'0,"0"-1"0"0"0,0 1 0 0 0,0-1 0 0 0,0 1 0 0 0,0-1 0 0 0,0 1 0 0 0,0-1 0 0 0,0 1 0 0 0,1 0 0 0 0,-1 0 0 0 0,0-1 1 0 0,0 1-1 0 0,1 0 0 0 0,-1 0 0 0 0,1 0 0 0 0,-1 0 0 0 0,1 0 0 0 0,-1-1 0 0 0,1 1 0 0 0,-1 0 0 0 0,1 2 0 0 0,0-2 35 0 0,0 0 0 0 0,1-1-1 0 0,-1 1 1 0 0,1-1 0 0 0,-1 1 0 0 0,1-1 0 0 0,-1 1 0 0 0,1-1 0 0 0,-1 1-1 0 0,1-1 1 0 0,-1 1 0 0 0,1-1 0 0 0,0 0 0 0 0,-1 1 0 0 0,1-1-1 0 0,0 0 1 0 0,-1 1 0 0 0,1-1 0 0 0,0 0 0 0 0,0 0 0 0 0,-1 0 0 0 0,2 0-1 0 0,31 4 5993 0 0,-16-4-5857 0 0,185-12 7211 0 0,-137 6-9463 0 0,0 2-5218 0 0,-52 3 3759 0 0,1-1 469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4.863"/>
    </inkml:context>
    <inkml:brush xml:id="br0">
      <inkml:brushProperty name="width" value="0.05" units="cm"/>
      <inkml:brushProperty name="height" value="0.05" units="cm"/>
    </inkml:brush>
  </inkml:definitions>
  <inkml:trace contextRef="#ctx0" brushRef="#br0">18 143 264 0 0,'8'-15'4407'0'0,"-1"9"-3176"0"0,0 0 0 0 0,0 0 0 0 0,1 1 1 0 0,0 0-1 0 0,0 1 0 0 0,9-5 0 0 0,55-19 1954 0 0,-42 18-1781 0 0,15-5 720 0 0,-26 9-600 0 0,-1 0 0 0 0,30-15 1103 0 0,-62 22-2503 0 0,0 1 0 0 0,-1 1 0 0 0,-25 8-1 0 0,8-2-57 0 0,26-8-53 0 0,-90 26 142 0 0,84-22-133 0 0,-1 0 0 0 0,1 0 0 0 0,1 1 0 0 0,-1 0 0 0 0,-16 13 0 0 0,27-18-19 0 0,0-1 0 0 0,0 1-1 0 0,0 0 1 0 0,0 0 0 0 0,0 0-1 0 0,0 0 1 0 0,0 0 0 0 0,1 0-1 0 0,-1 0 1 0 0,0 0 0 0 0,0 0-1 0 0,1 0 1 0 0,-1 0 0 0 0,1 0-1 0 0,-1 1 1 0 0,1-1 0 0 0,-1 0-1 0 0,1 0 1 0 0,0 1 0 0 0,0-1-1 0 0,0 0 1 0 0,-1 1 0 0 0,1-1-1 0 0,0 0 1 0 0,1 0-1 0 0,-1 1 1 0 0,0-1 0 0 0,0 0-1 0 0,0 0 1 0 0,1 1 0 0 0,-1-1-1 0 0,1 0 1 0 0,-1 0 0 0 0,1 1-1 0 0,-1-1 1 0 0,1 0 0 0 0,0 0-1 0 0,0 0 1 0 0,-1 0 0 0 0,1 0-1 0 0,0 0 1 0 0,0 0 0 0 0,0 0-1 0 0,0-1 1 0 0,0 1 0 0 0,2 1-1 0 0,7 5 45 0 0,0 0 0 0 0,0-1 0 0 0,1 0 0 0 0,11 4 0 0 0,-12-5 5 0 0,60 26 243 0 0,-39-18-58 0 0,-1 1 1 0 0,44 27 0 0 0,-73-40-225 0 0,1 0 1 0 0,0 0-1 0 0,-1 0 0 0 0,1 0 0 0 0,-1 0 1 0 0,1 1-1 0 0,-1-1 0 0 0,1 1 1 0 0,-1-1-1 0 0,0 1 0 0 0,0-1 0 0 0,0 1 1 0 0,0 0-1 0 0,0-1 0 0 0,0 1 1 0 0,0 0-1 0 0,-1 0 0 0 0,1 0 1 0 0,-1 0-1 0 0,1 2 0 0 0,-1-2-11 0 0,-1-1 0 0 0,1 1 0 0 0,-1-1-1 0 0,1 1 1 0 0,-1-1 0 0 0,0 1 0 0 0,0-1 0 0 0,0 1-1 0 0,0-1 1 0 0,0 0 0 0 0,0 0 0 0 0,0 1 0 0 0,0-1-1 0 0,0 0 1 0 0,0 0 0 0 0,-1 0 0 0 0,1 0 0 0 0,0-1-1 0 0,-1 1 1 0 0,1 0 0 0 0,-1 0 0 0 0,1-1 0 0 0,-1 1-1 0 0,1-1 1 0 0,-3 1 0 0 0,-23 6-454 0 0,1-1 1 0 0,-1-1-1 0 0,0-1 1 0 0,-46 0-1 0 0,6 0-3497 0 0,58-4 2205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5.301"/>
    </inkml:context>
    <inkml:brush xml:id="br0">
      <inkml:brushProperty name="width" value="0.05" units="cm"/>
      <inkml:brushProperty name="height" value="0.05" units="cm"/>
    </inkml:brush>
  </inkml:definitions>
  <inkml:trace contextRef="#ctx0" brushRef="#br0">255 157 296 0 0,'-1'-4'505'0'0,"0"1"1"0"0,0-1-1 0 0,0 0 0 0 0,0 1 1 0 0,-1-1-1 0 0,0 1 0 0 0,0 0 0 0 0,0 0 1 0 0,0-1-1 0 0,0 1 0 0 0,0 1 1 0 0,-1-1-1 0 0,1 0 0 0 0,-1 0 1 0 0,0 1-1 0 0,0 0 0 0 0,-6-4 1 0 0,4 3-43 0 0,0 1 1 0 0,-1 0 0 0 0,1 0 0 0 0,-1 0 0 0 0,1 1 0 0 0,-1 0 0 0 0,1 0 0 0 0,-1 0 0 0 0,0 1 0 0 0,1 0 0 0 0,-8 0 0 0 0,6 0-82 0 0,0 1 1 0 0,0 0-1 0 0,0 0 1 0 0,0 1-1 0 0,0 0 1 0 0,0 0-1 0 0,1 1 1 0 0,-1-1-1 0 0,1 1 1 0 0,0 1-1 0 0,0-1 0 0 0,0 1 1 0 0,0 0-1 0 0,0 1 1 0 0,1-1-1 0 0,0 1 1 0 0,0 0-1 0 0,0 0 1 0 0,-6 10-1 0 0,9-12-208 0 0,1-1 1 0 0,-1 1-1 0 0,1 0 1 0 0,0 0-1 0 0,0-1 1 0 0,1 1-1 0 0,-1 0 0 0 0,0 0 1 0 0,1 0-1 0 0,0 0 1 0 0,0 0-1 0 0,0 0 0 0 0,0 0 1 0 0,0 0-1 0 0,0 0 1 0 0,1 0-1 0 0,-1 0 1 0 0,1 0-1 0 0,2 4 0 0 0,-1-3-18 0 0,0 1 0 0 0,1-1 0 0 0,0 0 0 0 0,0 0 0 0 0,0 0 0 0 0,1 0 0 0 0,-1 0 0 0 0,1-1 0 0 0,0 0 0 0 0,7 5 0 0 0,3 1 77 0 0,0-1 1 0 0,1-1-1 0 0,0 0 0 0 0,0-1 0 0 0,1 0 0 0 0,19 3 1 0 0,-7-3 146 0 0,1-1 1 0 0,48 1-1 0 0,-67-5-304 0 0,1-1 1 0 0,-1-1-1 0 0,1 0 0 0 0,-1 0 0 0 0,1-1 0 0 0,-1 0 1 0 0,0-1-1 0 0,0 0 0 0 0,0-1 0 0 0,16-8 0 0 0,-25 11-67 0 0,1 0 1 0 0,0 0-1 0 0,-1 0 0 0 0,1 0 0 0 0,0-1 0 0 0,-1 1 0 0 0,0-1 1 0 0,1 1-1 0 0,-1-1 0 0 0,0 1 0 0 0,0-1 0 0 0,0 0 0 0 0,0 0 1 0 0,0 1-1 0 0,0-1 0 0 0,0 0 0 0 0,-1 0 0 0 0,1 0 0 0 0,-1 0 1 0 0,1-2-1 0 0,-1 0-3 0 0,0 1 1 0 0,0 0 0 0 0,-1 0-1 0 0,1 0 1 0 0,-1 0 0 0 0,0 0-1 0 0,0-1 1 0 0,0 1-1 0 0,0 1 1 0 0,0-1 0 0 0,-4-5-1 0 0,-2-2-32 0 0,0 0 0 0 0,-1 0 0 0 0,0 0 0 0 0,-1 1 0 0 0,-13-11 0 0 0,-5 0-484 0 0,-1 2 1 0 0,-1 0 0 0 0,0 2 0 0 0,-1 1-1 0 0,-43-14 1 0 0,-13-7-9653 0 0,77 31 7021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6.138"/>
    </inkml:context>
    <inkml:brush xml:id="br0">
      <inkml:brushProperty name="width" value="0.05" units="cm"/>
      <inkml:brushProperty name="height" value="0.05" units="cm"/>
    </inkml:brush>
  </inkml:definitions>
  <inkml:trace contextRef="#ctx0" brushRef="#br0">14 172 976 0 0,'2'4'1381'0'0,"-1"1"0"0"0,1-1-1 0 0,-1 1 1 0 0,0-1 0 0 0,0 1 0 0 0,-1-1 0 0 0,1 1-1 0 0,-1-1 1 0 0,0 1 0 0 0,0-1 0 0 0,0 1 0 0 0,-1-1-1 0 0,0 1 1 0 0,0-1 0 0 0,-2 8 2859 0 0,1-14-4089 0 0,1 1 1 0 0,-1-1-1 0 0,1 0 0 0 0,0 0 0 0 0,0 1 0 0 0,-1-1 0 0 0,1 0 0 0 0,1 0 0 0 0,-1 0 0 0 0,0 0 0 0 0,0 0 0 0 0,1 0 0 0 0,-1-1 1 0 0,0-2-1 0 0,1-3 58 0 0,0 0 1 0 0,0 0-1 0 0,1 0 1 0 0,0 1-1 0 0,0-1 1 0 0,1 0-1 0 0,0 0 1 0 0,0 1-1 0 0,7-14 1 0 0,-8 16-141 0 0,1 1-1 0 0,1 0 1 0 0,-1 0 0 0 0,0 0-1 0 0,1 0 1 0 0,0 0 0 0 0,0 1-1 0 0,0-1 1 0 0,0 1-1 0 0,1 0 1 0 0,-1 0 0 0 0,1 0-1 0 0,0 0 1 0 0,0 1 0 0 0,0-1-1 0 0,0 1 1 0 0,8-3 0 0 0,-10 5-41 0 0,0-1 1 0 0,1 1-1 0 0,-1 0 1 0 0,0 1-1 0 0,0-1 1 0 0,0 0 0 0 0,0 1-1 0 0,0-1 1 0 0,0 1-1 0 0,0-1 1 0 0,0 1-1 0 0,0 0 1 0 0,0 0-1 0 0,0 0 1 0 0,0 0 0 0 0,-1 0-1 0 0,1 1 1 0 0,0-1-1 0 0,-1 0 1 0 0,1 1-1 0 0,-1-1 1 0 0,1 1 0 0 0,-1 0-1 0 0,0-1 1 0 0,2 5-1 0 0,0-3-8 0 0,-1 0-1 0 0,0 0 1 0 0,-1 0-1 0 0,1 1 1 0 0,-1-1-1 0 0,1 0 1 0 0,-1 1-1 0 0,0 0 1 0 0,0-1-1 0 0,-1 1 0 0 0,1-1 1 0 0,-1 1-1 0 0,0 0 1 0 0,0 4-1 0 0,0-8-27 0 0,0 1-1 0 0,0-1 1 0 0,0 1-1 0 0,0 0 1 0 0,0-1-1 0 0,-1 1 0 0 0,1-1 1 0 0,0 1-1 0 0,0 0 1 0 0,0-1-1 0 0,-1 1 1 0 0,1-1-1 0 0,0 1 1 0 0,-1-1-1 0 0,1 1 0 0 0,-1-1 1 0 0,1 1-1 0 0,-1-1 1 0 0,1 1-1 0 0,-1-1 1 0 0,1 0-1 0 0,-1 1 1 0 0,1-1-1 0 0,-1 0 0 0 0,1 1 1 0 0,-1-1-1 0 0,1 0 1 0 0,-1 0-1 0 0,0 0 1 0 0,1 1-1 0 0,-1-1 1 0 0,1 0-1 0 0,-1 0 0 0 0,0 0 1 0 0,1 0-1 0 0,-1 0 1 0 0,0 0-1 0 0,1 0 1 0 0,-1 0-1 0 0,1-1 1 0 0,-1 1-1 0 0,0 0 0 0 0,0 0 1 0 0,0-1-10 0 0,0 1 1 0 0,0-1-1 0 0,0 1 0 0 0,0-1 1 0 0,0 0-1 0 0,0 1 0 0 0,0-1 1 0 0,0 0-1 0 0,1 1 0 0 0,-1-1 1 0 0,0 0-1 0 0,0 0 0 0 0,1 0 1 0 0,-1 0-1 0 0,0 0 0 0 0,1 0 1 0 0,-1 0-1 0 0,1 0 0 0 0,0 0 1 0 0,-1 0-1 0 0,1 0 0 0 0,0 0 1 0 0,-1 0-1 0 0,1-2 0 0 0,1-2-5 0 0,-1 0 0 0 0,1 1 0 0 0,0-1-1 0 0,1 0 1 0 0,-1 1 0 0 0,1 0 0 0 0,0-1-1 0 0,0 1 1 0 0,0 0 0 0 0,1 0 0 0 0,0 0 0 0 0,-1 0-1 0 0,1 1 1 0 0,0-1 0 0 0,1 1 0 0 0,-1-1-1 0 0,1 1 1 0 0,4-3 0 0 0,2-2-2 0 0,1 1 0 0 0,0 0 1 0 0,0 1-1 0 0,1 0 0 0 0,17-7 0 0 0,-20 11 70 0 0,0 0 0 0 0,0 0 0 0 0,0 0-1 0 0,0 1 1 0 0,0 1 0 0 0,0-1 0 0 0,0 2 0 0 0,0-1-1 0 0,0 1 1 0 0,0 0 0 0 0,0 1 0 0 0,0 0 0 0 0,-1 1-1 0 0,1 0 1 0 0,0 0 0 0 0,-1 1 0 0 0,14 7 0 0 0,-16-7-12 0 0,0 0 1 0 0,0 0 0 0 0,-1 0-1 0 0,1 1 1 0 0,-1 0 0 0 0,0 0-1 0 0,0 0 1 0 0,-1 1 0 0 0,0-1-1 0 0,0 1 1 0 0,0 0 0 0 0,0 0-1 0 0,-1 1 1 0 0,0-1 0 0 0,0 1 0 0 0,-1 0-1 0 0,0-1 1 0 0,0 1 0 0 0,-1 0-1 0 0,1 0 1 0 0,-2 0 0 0 0,1 0-1 0 0,-1 13 1 0 0,-2-5-103 0 0,2-14-295 0 0,0 4-694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16.804"/>
    </inkml:context>
    <inkml:brush xml:id="br0">
      <inkml:brushProperty name="width" value="0.05" units="cm"/>
      <inkml:brushProperty name="height" value="0.05" units="cm"/>
    </inkml:brush>
  </inkml:definitions>
  <inkml:trace contextRef="#ctx0" brushRef="#br0">148 185 6013 0 0,'3'4'7531'0'0,"4"8"-3873"0"0,-7-5-2946 0 0,0 0 1 0 0,0 1 0 0 0,-1-1-1 0 0,0 0 1 0 0,0 0 0 0 0,-1 1-1 0 0,0-1 1 0 0,0 0 0 0 0,-1 0 0 0 0,0-1-1 0 0,0 1 1 0 0,-7 11 0 0 0,-11 26 2442 0 0,21-44-3115 0 0,0 1 1 0 0,0-1-1 0 0,0 0 1 0 0,0 1-1 0 0,0-1 1 0 0,0 0-1 0 0,0 1 0 0 0,0-1 1 0 0,-1 0-1 0 0,1 1 1 0 0,0-1-1 0 0,0 0 1 0 0,0 1-1 0 0,-1-1 0 0 0,1 0 1 0 0,0 1-1 0 0,0-1 1 0 0,-1 0-1 0 0,1 0 1 0 0,0 1-1 0 0,0-1 0 0 0,-1 0 1 0 0,1 0-1 0 0,0 0 1 0 0,-1 1-1 0 0,1-1 1 0 0,0 0-1 0 0,-1 0 0 0 0,1 0 1 0 0,0 0-1 0 0,-1 0 1 0 0,-6-8 740 0 0,-1-18-240 0 0,7 8-463 0 0,0-1 0 0 0,0 0 0 0 0,2 1 0 0 0,4-31 0 0 0,22-73-74 0 0,-18 86 6 0 0,-9 33-14 0 0,1 1 1 0 0,-1 0 0 0 0,1 0-1 0 0,-1 0 1 0 0,1 0 0 0 0,0-1-1 0 0,0 1 1 0 0,0 0 0 0 0,0 0 0 0 0,0 1-1 0 0,1-1 1 0 0,-1 0 0 0 0,1 0-1 0 0,-1 1 1 0 0,1-1 0 0 0,-1 1-1 0 0,1-1 1 0 0,0 1 0 0 0,2-2-1 0 0,-2 3 7 0 0,0-1 0 0 0,0 1 0 0 0,1-1-1 0 0,-1 1 1 0 0,0 0 0 0 0,0 0 0 0 0,1 0-1 0 0,-1 0 1 0 0,0 1 0 0 0,0-1 0 0 0,0 1-1 0 0,1-1 1 0 0,-1 1 0 0 0,0 0 0 0 0,0-1-1 0 0,0 1 1 0 0,0 0 0 0 0,0 1 0 0 0,3 1-1 0 0,32 22 25 0 0,-1 1 0 0 0,-1 2 0 0 0,34 37 0 0 0,9 6 2 0 0,-41-40-86 0 0,45 29-1 0 0,-67-55-270 0 0,-14-5 314 0 0,-1 0 0 0 0,0 0 0 0 0,1 0 0 0 0,-1 0 0 0 0,0 0-1 0 0,1-1 1 0 0,-1 1 0 0 0,0 0 0 0 0,0 0 0 0 0,1 0 0 0 0,-1 0 0 0 0,0 0 0 0 0,0-1-1 0 0,1 1 1 0 0,-1 0 0 0 0,0 0 0 0 0,0-1 0 0 0,1 1 0 0 0,-1 0 0 0 0,0 0 0 0 0,0-1-1 0 0,0 1 1 0 0,1 0 0 0 0,-1 0 0 0 0,0-1 0 0 0,0 1 0 0 0,0-1 0 0 0,0 0-6 0 0,0-1 1 0 0,0 1 0 0 0,0-1-1 0 0,0 1 1 0 0,0 0 0 0 0,-1-1-1 0 0,1 1 1 0 0,0-1 0 0 0,-1 1-1 0 0,1 0 1 0 0,-1-1-1 0 0,1 1 1 0 0,-1 0 0 0 0,0-1-1 0 0,0 1 1 0 0,1 0 0 0 0,-1 0-1 0 0,-2-2 1 0 0,-7-6-9 0 0,0 0 0 0 0,0 1 0 0 0,-1 0-1 0 0,0 0 1 0 0,0 2 0 0 0,-1-1 0 0 0,0 1 0 0 0,0 1 0 0 0,-18-6 0 0 0,-12-1 111 0 0,-65-11 1 0 0,85 19-74 0 0,-100-15 496 0 0,105 18-471 0 0,0 0 0 0 0,1 1 0 0 0,-1 1 0 0 0,0 1-1 0 0,-21 4 1 0 0,35-5-267 0 0,0 0-1 0 0,0-1 1 0 0,0 2-1 0 0,0-1 1 0 0,0 0-1 0 0,0 0 1 0 0,0 1-1 0 0,1 0 1 0 0,-3 1-1 0 0,-3 9-6673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8.624"/>
    </inkml:context>
    <inkml:brush xml:id="br0">
      <inkml:brushProperty name="width" value="0.05" units="cm"/>
      <inkml:brushProperty name="height" value="0.05" units="cm"/>
    </inkml:brush>
  </inkml:definitions>
  <inkml:trace contextRef="#ctx0" brushRef="#br0">0 20 232 0 0,'3'-19'11089'0'0,"4"33"-9875"0"0,0 1 0 0 0,-1 0 0 0 0,-1 1-1 0 0,0-1 1 0 0,-1 1 0 0 0,2 19 0 0 0,8 106 2857 0 0,-14-133-3813 0 0,38 396 5480 0 0,18-154-4064 0 0,-5-26-466 0 0,-28-121-1208 0 0,-19-85 0 0 0,-2-5 0 0 0,-6-14-2015 0 0,3 1 1805 0 0,1-1 0 0 0,0 1 0 0 0,-1-1-1 0 0,1 1 1 0 0,0 0 0 0 0,0-1-1 0 0,-1 1 1 0 0,1-1 0 0 0,0 1-1 0 0,0-1 1 0 0,0 1 0 0 0,0-1-1 0 0,0 1 1 0 0,0-1 0 0 0,0 1-1 0 0,0-1 1 0 0,0 1 0 0 0,0-1-1 0 0,0 1 1 0 0,0-2 0 0 0,3-12-4183 0 0,4-4 632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1.266"/>
    </inkml:context>
    <inkml:brush xml:id="br0">
      <inkml:brushProperty name="width" value="0.05" units="cm"/>
      <inkml:brushProperty name="height" value="0.05" units="cm"/>
    </inkml:brush>
  </inkml:definitions>
  <inkml:trace contextRef="#ctx0" brushRef="#br0">1 85 584 0 0,'0'0'2411'0'0,"4"1"-1024"0"0,29-2 957 0 0,0-1 0 0 0,52-10 0 0 0,-21 2-793 0 0,379-51 7491 0 0,-443 61-9006 0 0,0 0 0 0 0,1 0 0 0 0,-1 0 1 0 0,1 0-1 0 0,-1 0 0 0 0,1 1 1 0 0,-1-1-1 0 0,0 0 0 0 0,1 0 0 0 0,-1 0 1 0 0,1 0-1 0 0,-1 0 0 0 0,0 1 0 0 0,1-1 1 0 0,-1 0-1 0 0,0 0 0 0 0,1 0 0 0 0,-1 1 1 0 0,0-1-1 0 0,1 0 0 0 0,-1 1 1 0 0,0-1-1 0 0,0 0 0 0 0,1 1 0 0 0,-1-1 1 0 0,0 0-1 0 0,0 1 0 0 0,1-1 0 0 0,-1 0 1 0 0,0 1-1 0 0,0-1 0 0 0,0 1 0 0 0,0-1 1 0 0,0 1-1 0 0,0-1 0 0 0,0 0 0 0 0,0 1 1 0 0,0-1-1 0 0,0 1 0 0 0,0-1 1 0 0,0 0-1 0 0,0 1 0 0 0,0 0 0 0 0,-5 28 338 0 0,2-9-224 0 0,4 77 342 0 0,5 0 1 0 0,21 111 0 0 0,0 6 300 0 0,-14-81-89 0 0,6-2 1 0 0,36 129-1 0 0,-14-73 300 0 0,-40-186-1001 0 0,-1 1 0 0 0,0-1 0 0 0,1 0-1 0 0,-1 1 1 0 0,0-1 0 0 0,0 0 0 0 0,0 1 0 0 0,0-1 0 0 0,0 1 0 0 0,-1-1 0 0 0,1 0-1 0 0,0 1 1 0 0,-1-1 0 0 0,1 0 0 0 0,0 0 0 0 0,-1 1 0 0 0,0-1 0 0 0,1 0-1 0 0,-1 0 1 0 0,0 0 0 0 0,0 0 0 0 0,1 0 0 0 0,-1 1 0 0 0,0-2 0 0 0,0 1-1 0 0,0 0 1 0 0,0 0 0 0 0,0 0 0 0 0,0 0 0 0 0,-1-1 0 0 0,1 1 0 0 0,0 0-1 0 0,0-1 1 0 0,-1 1 0 0 0,1-1 0 0 0,0 1 0 0 0,0-1 0 0 0,-2 0 0 0 0,-8 3-15 0 0,1-1 1 0 0,-1-1 0 0 0,1 0 0 0 0,-12 0 0 0 0,3 0 11 0 0,-250 17-82 0 0,143-12 101 0 0,94-3-155 0 0,31-3-90 0 0,-4 0 128 0 0,22-6-11451 0 0,3 0 8552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1.666"/>
    </inkml:context>
    <inkml:brush xml:id="br0">
      <inkml:brushProperty name="width" value="0.05" units="cm"/>
      <inkml:brushProperty name="height" value="0.05" units="cm"/>
    </inkml:brush>
  </inkml:definitions>
  <inkml:trace contextRef="#ctx0" brushRef="#br0">0 43 408 0 0,'11'-1'11693'0'0,"50"-2"-6198"0"0,156 1 628 0 0,-1-16-5724 0 0,-170 9-3153 0 0,-28 2-4020 0 0,-13 4 4273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2.115"/>
    </inkml:context>
    <inkml:brush xml:id="br0">
      <inkml:brushProperty name="width" value="0.05" units="cm"/>
      <inkml:brushProperty name="height" value="0.05" units="cm"/>
    </inkml:brush>
  </inkml:definitions>
  <inkml:trace contextRef="#ctx0" brushRef="#br0">22 21 6793 0 0,'-9'-6'7177'0'0,"-4"-6"2791"0"0,16 11-9339 0 0,17 0 1 0 0,0 1 0 0 0,0 1 0 0 0,0 0 1 0 0,0 2-1 0 0,29 7 0 0 0,-26-6-319 0 0,-11-2-174 0 0,16 3 231 0 0,37 12 1 0 0,-58-15-324 0 0,-1 1 1 0 0,1-1-1 0 0,-1 1 1 0 0,1 0-1 0 0,-1 1 1 0 0,0 0-1 0 0,0 0 0 0 0,-1 0 1 0 0,1 1-1 0 0,-1-1 1 0 0,5 7-1 0 0,-8-9-30 0 0,-1 1 1 0 0,0-1-1 0 0,0 1 0 0 0,0-1 0 0 0,0 1 0 0 0,0-1 1 0 0,0 1-1 0 0,-1 0 0 0 0,1-1 0 0 0,-1 1 1 0 0,0 0-1 0 0,0-1 0 0 0,0 1 0 0 0,0 0 0 0 0,0-1 1 0 0,-1 1-1 0 0,1 0 0 0 0,-1-1 0 0 0,0 1 1 0 0,1 0-1 0 0,-1-1 0 0 0,0 1 0 0 0,-1-1 0 0 0,1 0 1 0 0,-3 4-1 0 0,-4 8 71 0 0,-1-1 1 0 0,-1-1 0 0 0,-12 14-1 0 0,14-17-15 0 0,-11 12 5 0 0,0-1 0 0 0,-28 21 0 0 0,46-41-488 0 0,-1 3 248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5.138"/>
    </inkml:context>
    <inkml:brush xml:id="br0">
      <inkml:brushProperty name="width" value="0.05" units="cm"/>
      <inkml:brushProperty name="height" value="0.05" units="cm"/>
    </inkml:brush>
  </inkml:definitions>
  <inkml:trace contextRef="#ctx0" brushRef="#br0">160 68 672 0 0,'0'0'1244'0'0,"-2"2"209"0"0,-2 4-598 0 0,0 0-1 0 0,0 0 1 0 0,0 1-1 0 0,1-1 1 0 0,0 1-1 0 0,1 0 1 0 0,-3 10-1 0 0,-8 19 1661 0 0,4-17-1532 0 0,-12 31 3854 0 0,-32 55 1 0 0,53-105-4762 0 0,0 1 0 0 0,0 0 0 0 0,-1-1 1 0 0,1 1-1 0 0,0-1 0 0 0,-1 1 0 0 0,1 0 0 0 0,-1-1 0 0 0,1 1 0 0 0,0-1 0 0 0,-1 1 1 0 0,1-1-1 0 0,-1 1 0 0 0,0-1 0 0 0,1 1 0 0 0,-1-1 0 0 0,1 0 0 0 0,-1 1 0 0 0,1-1 0 0 0,-1 0 1 0 0,0 1-1 0 0,1-1 0 0 0,-1 0 0 0 0,0 0 0 0 0,1 0 0 0 0,-1 0 0 0 0,0 0 0 0 0,-1 1 1 0 0,2-2-13 0 0,-1 0 0 0 0,0 1 1 0 0,0-1-1 0 0,0 0 0 0 0,1 1 1 0 0,-1-1-1 0 0,1 0 0 0 0,-1 0 1 0 0,0 0-1 0 0,1 1 0 0 0,-1-1 1 0 0,1 0-1 0 0,0 0 0 0 0,-1 0 1 0 0,1 0-1 0 0,-1-2 0 0 0,-6-41 523 0 0,9-1-335 0 0,-1 42-239 0 0,-1 0 0 0 0,1 0 1 0 0,-1 0-1 0 0,1 1 1 0 0,0-1-1 0 0,0 0 0 0 0,0 1 1 0 0,0-1-1 0 0,1 1 1 0 0,-1-1-1 0 0,1 1 0 0 0,-1-1 1 0 0,4-2-1 0 0,-3 4 0 0 0,-1 1 1 0 0,0-1-1 0 0,1 1 0 0 0,-1-1 0 0 0,0 1 0 0 0,1 0 1 0 0,-1 0-1 0 0,1 0 0 0 0,-1 0 0 0 0,1 0 1 0 0,-1 0-1 0 0,0 0 0 0 0,1 0 0 0 0,-1 0 0 0 0,1 1 1 0 0,-1-1-1 0 0,0 1 0 0 0,1-1 0 0 0,-1 1 0 0 0,2 0 1 0 0,32 18 191 0 0,-29-16-161 0 0,33 20 143 0 0,6 4 106 0 0,62 27 1 0 0,-93-48-255 0 0,0-1 1 0 0,1 0 0 0 0,-1-1-1 0 0,1-1 1 0 0,0 0 0 0 0,0-1-1 0 0,0 0 1 0 0,0-2-1 0 0,18 0 1 0 0,-29 0-41 0 0,-1-1 0 0 0,0 1-1 0 0,1 0 1 0 0,-1-1 0 0 0,0 0 0 0 0,0 0 0 0 0,0 0-1 0 0,0 0 1 0 0,0 0 0 0 0,0-1 0 0 0,0 1 0 0 0,0-1-1 0 0,0 0 1 0 0,0 0 0 0 0,-1 0 0 0 0,1 0 0 0 0,4-5-1 0 0,-5 3 4 0 0,-1 0 0 0 0,1 1 0 0 0,0-1 0 0 0,-1 0 1 0 0,0 0-1 0 0,0 0 0 0 0,0 0 0 0 0,0 0 0 0 0,-1 0 0 0 0,1 0 0 0 0,-1 0 0 0 0,0 0 0 0 0,0 0 0 0 0,-1-5 0 0 0,-2-9-12 0 0,0-1 1 0 0,-1 0-1 0 0,-1 1 1 0 0,-1 0 0 0 0,0 0-1 0 0,-2 0 1 0 0,0 1-1 0 0,0 0 1 0 0,-13-16 0 0 0,8 12-1265 0 0,-27-29 0 0 0,36 44 490 0 0,4 4-1294 0 0,23 9-9148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5.804"/>
    </inkml:context>
    <inkml:brush xml:id="br0">
      <inkml:brushProperty name="width" value="0.05" units="cm"/>
      <inkml:brushProperty name="height" value="0.05" units="cm"/>
    </inkml:brush>
  </inkml:definitions>
  <inkml:trace contextRef="#ctx0" brushRef="#br0">387 66 80 0 0,'0'0'772'0'0,"-10"-21"4039"0"0,6 17-4151 0 0,0 1 0 0 0,0-1 0 0 0,0 0 0 0 0,-1 1 0 0 0,1 0 0 0 0,-1 0 0 0 0,0 1 0 0 0,0-1 0 0 0,0 1 0 0 0,-6-2 0 0 0,2 1-56 0 0,-1 1 0 0 0,1 0 0 0 0,-1 1 0 0 0,1 0 0 0 0,-14 0 0 0 0,6 2-58 0 0,0 0 0 0 0,0 1 0 0 0,1 1 0 0 0,-1 1 0 0 0,1 0 0 0 0,-20 8 0 0 0,27-8-268 0 0,1 0 0 0 0,0 0-1 0 0,0 1 1 0 0,0 0 0 0 0,0 1-1 0 0,1 0 1 0 0,0 0 0 0 0,0 0-1 0 0,1 1 1 0 0,-1 0 0 0 0,2 0-1 0 0,-7 10 1 0 0,10-14-178 0 0,0 0-1 0 0,0 1 1 0 0,1-1-1 0 0,-1 0 1 0 0,1 0 0 0 0,0 1-1 0 0,0-1 1 0 0,0 1 0 0 0,1-1-1 0 0,-1 1 1 0 0,1-1-1 0 0,0 1 1 0 0,-1-1 0 0 0,2 1-1 0 0,-1 0 1 0 0,0-1 0 0 0,1 1-1 0 0,0-1 1 0 0,0 1-1 0 0,0-1 1 0 0,0 0 0 0 0,0 1-1 0 0,1-1 1 0 0,-1 0 0 0 0,1 0-1 0 0,0 0 1 0 0,0 0-1 0 0,0 0 1 0 0,0 0 0 0 0,1-1-1 0 0,-1 1 1 0 0,1-1 0 0 0,0 1-1 0 0,5 3 1 0 0,4 1-10 0 0,0 0 0 0 0,0 0 0 0 0,0-1 0 0 0,1-1-1 0 0,0 0 1 0 0,0-1 0 0 0,0 0 0 0 0,1-1 0 0 0,-1 0 0 0 0,1-1 0 0 0,0-1 0 0 0,0 0 0 0 0,-1-1 0 0 0,1-1 0 0 0,0 0 0 0 0,0 0 0 0 0,-1-2 0 0 0,1 1-1 0 0,-1-2 1 0 0,0 0 0 0 0,1-1 0 0 0,-2 0 0 0 0,1 0 0 0 0,16-11 0 0 0,-25 13-82 0 0,0 0 1 0 0,-1 0-1 0 0,1 0 0 0 0,-1 0 0 0 0,1-1 1 0 0,-1 0-1 0 0,0 1 0 0 0,0-1 0 0 0,-1 0 1 0 0,1 0-1 0 0,-1-1 0 0 0,0 1 0 0 0,0-1 1 0 0,0 1-1 0 0,-1-1 0 0 0,3-7 0 0 0,-4 8-19 0 0,0 1-1 0 0,0 0 0 0 0,0-1 1 0 0,0 1-1 0 0,0-1 0 0 0,-1 1 1 0 0,1-1-1 0 0,-1 1 0 0 0,0 0 1 0 0,0-1-1 0 0,0 1 0 0 0,-1 0 1 0 0,1 0-1 0 0,-1 0 0 0 0,1 0 1 0 0,-1 0-1 0 0,0 0 0 0 0,0 1 1 0 0,-1-1-1 0 0,1 0 0 0 0,0 1 1 0 0,-1 0-1 0 0,0-1 0 0 0,-3-1 1 0 0,-10-7-68 0 0,0 1-1 0 0,-1 1 1 0 0,0 0 0 0 0,-25-8 0 0 0,27 12-774 0 0,1 1 0 0 0,-18-2 0 0 0,21 4-1594 0 0,1 1-1 0 0,-1 1 1 0 0,-18 1-1 0 0,24-1-437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6.461"/>
    </inkml:context>
    <inkml:brush xml:id="br0">
      <inkml:brushProperty name="width" value="0.05" units="cm"/>
      <inkml:brushProperty name="height" value="0.05" units="cm"/>
    </inkml:brush>
  </inkml:definitions>
  <inkml:trace contextRef="#ctx0" brushRef="#br0">375 27 484 0 0,'-4'-4'1074'0'0,"-1"2"1"0"0,1-1-1 0 0,-1 0 0 0 0,1 1 1 0 0,-1 0-1 0 0,0 0 1 0 0,0 0-1 0 0,0 0 0 0 0,0 1 1 0 0,0 0-1 0 0,-6-1 0 0 0,2 2-236 0 0,-1-1 0 0 0,1 2-1 0 0,0-1 1 0 0,0 1-1 0 0,-17 4 1 0 0,4 2-164 0 0,1 0 0 0 0,-1 1 0 0 0,1 2 0 0 0,-25 14 0 0 0,45-23-647 0 0,-17 9 966 0 0,-27 21 0 0 0,41-28-782 0 0,0 0 0 0 0,0 1 0 0 0,1-1 0 0 0,-1 1 0 0 0,1 0 0 0 0,0 0 0 0 0,0 0 0 0 0,0 0 0 0 0,0 0 0 0 0,1 1 0 0 0,0 0 0 0 0,-3 6 0 0 0,5-9-132 0 0,-1 0 0 0 0,1 0 0 0 0,0 0 0 0 0,0 0 0 0 0,0 0 0 0 0,0 0 0 0 0,1 0 0 0 0,-1 0 0 0 0,0 0 0 0 0,1 0 1 0 0,0-1-1 0 0,-1 1 0 0 0,1 0 0 0 0,0 0 0 0 0,0-1 0 0 0,0 1 0 0 0,0 0 0 0 0,0-1 0 0 0,0 1 0 0 0,0-1 0 0 0,1 1 0 0 0,-1-1 0 0 0,0 1 0 0 0,1-1 1 0 0,-1 0-1 0 0,1 0 0 0 0,0 0 0 0 0,2 1 0 0 0,3 2 68 0 0,0 0 0 0 0,1-1-1 0 0,-1 0 1 0 0,1 0 0 0 0,14 3 0 0 0,13 0-52 0 0,1-1 0 0 0,-1-2 0 0 0,1-2 0 0 0,0-1 0 0 0,-1-1-1 0 0,1-2 1 0 0,-1-2 0 0 0,41-10 0 0 0,-42 3-824 0 0,-15 5-2267 0 0,-1 2-7371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6.973"/>
    </inkml:context>
    <inkml:brush xml:id="br0">
      <inkml:brushProperty name="width" value="0.05" units="cm"/>
      <inkml:brushProperty name="height" value="0.05" units="cm"/>
    </inkml:brush>
  </inkml:definitions>
  <inkml:trace contextRef="#ctx0" brushRef="#br0">309 56 88 0 0,'-4'-4'702'0'0,"0"0"0"0"0,0 0-1 0 0,-1 1 1 0 0,1 0 0 0 0,-1 0 0 0 0,0 0-1 0 0,0 0 1 0 0,0 1 0 0 0,0 0 0 0 0,-1 0-1 0 0,1 0 1 0 0,-1 1 0 0 0,1 0 0 0 0,-1 0-1 0 0,1 0 1 0 0,-1 1 0 0 0,-6-1 0 0 0,0 1 156 0 0,1 1 1 0 0,0 0-1 0 0,-1 0 1 0 0,1 1-1 0 0,0 0 1 0 0,0 1-1 0 0,-17 7 1 0 0,20-6-418 0 0,-1 0-1 0 0,1 1 1 0 0,0 0 0 0 0,1 0-1 0 0,-1 1 1 0 0,1 0 0 0 0,0 0 0 0 0,0 1-1 0 0,1 0 1 0 0,-7 9 0 0 0,11-14-319 0 0,0 1 0 0 0,1-1 0 0 0,-1 1 1 0 0,0 0-1 0 0,1-1 0 0 0,0 1 0 0 0,0 0 1 0 0,0 0-1 0 0,0 0 0 0 0,0 0 0 0 0,1 0 0 0 0,-1 0 1 0 0,1 0-1 0 0,0 0 0 0 0,0 0 0 0 0,0 0 0 0 0,0 0 1 0 0,0 1-1 0 0,1-1 0 0 0,-1 0 0 0 0,1 0 1 0 0,0 0-1 0 0,0-1 0 0 0,0 1 0 0 0,0 0 0 0 0,1 0 1 0 0,-1 0-1 0 0,1-1 0 0 0,0 1 0 0 0,0-1 0 0 0,-1 1 1 0 0,2-1-1 0 0,-1 0 0 0 0,2 3 0 0 0,2-1-7 0 0,1 1 1 0 0,-1-1-1 0 0,1 0 0 0 0,-1 0 0 0 0,1-1 0 0 0,0 0 0 0 0,0 0 1 0 0,1 0-1 0 0,-1-1 0 0 0,0-1 0 0 0,11 2 0 0 0,-15-2-110 0 0,1-1 0 0 0,0 0 0 0 0,0 0 0 0 0,-1 0 0 0 0,1 0 0 0 0,0-1 0 0 0,-1 0 0 0 0,1 1 0 0 0,-1-1 0 0 0,1 0 0 0 0,4-3 0 0 0,-6 3-13 0 0,0 0 0 0 0,0 0 0 0 0,0-1 0 0 0,0 1 0 0 0,-1-1 0 0 0,1 0 0 0 0,0 0 0 0 0,-1 1 0 0 0,1-1 0 0 0,-1 0 1 0 0,1 0-1 0 0,-1 0 0 0 0,0-1 0 0 0,0 1 0 0 0,0 0 0 0 0,0 0 0 0 0,0-1 0 0 0,0-3 0 0 0,0-1-8 0 0,0-1-1 0 0,0 0 1 0 0,-1 0 0 0 0,0 1 0 0 0,-1-1-1 0 0,0 0 1 0 0,-1-9 0 0 0,-18-53-1091 0 0,17 61 200 0 0,-5-16 135 0 0,9 13-2312 0 0,7 3-4134 0 0,0 5 4341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7.496"/>
    </inkml:context>
    <inkml:brush xml:id="br0">
      <inkml:brushProperty name="width" value="0.05" units="cm"/>
      <inkml:brushProperty name="height" value="0.05" units="cm"/>
    </inkml:brush>
  </inkml:definitions>
  <inkml:trace contextRef="#ctx0" brushRef="#br0">41 272 984 0 0,'0'0'13565'0'0,"-3"-1"-11867"0"0,0-2-1220 0 0,0 0-1 0 0,0 0 0 0 0,1 0 0 0 0,-1 0 0 0 0,1-1 0 0 0,0 1 0 0 0,0-1 0 0 0,0 1 0 0 0,0-1 0 0 0,0 0 0 0 0,1 1 0 0 0,0-1 0 0 0,0 0 1 0 0,-1-8-1 0 0,-1-1 373 0 0,1 0 0 0 0,1 0 0 0 0,1-22 0 0 0,0 29-736 0 0,0 0 0 0 0,1 0-1 0 0,0 0 1 0 0,0 0 0 0 0,0 1 0 0 0,1-1 0 0 0,0 0 0 0 0,0 1 0 0 0,0-1 0 0 0,1 1-1 0 0,0 0 1 0 0,0 0 0 0 0,0 0 0 0 0,1 0 0 0 0,-1 0 0 0 0,1 1 0 0 0,0-1 0 0 0,1 1 0 0 0,-1 0-1 0 0,1 1 1 0 0,0-1 0 0 0,-1 1 0 0 0,2 0 0 0 0,-1 0 0 0 0,0 0 0 0 0,0 1 0 0 0,1 0-1 0 0,0 0 1 0 0,-1 0 0 0 0,1 0 0 0 0,0 1 0 0 0,0 0 0 0 0,0 1 0 0 0,0-1 0 0 0,7 1-1 0 0,-2 1-24 0 0,1-1-1 0 0,-1 2 0 0 0,0-1 0 0 0,0 2 0 0 0,0-1 0 0 0,15 7 0 0 0,-21-7-59 0 0,0 0 1 0 0,0 0 0 0 0,0 1-1 0 0,-1-1 1 0 0,1 1 0 0 0,-1 0-1 0 0,0 0 1 0 0,0 1 0 0 0,0-1-1 0 0,0 1 1 0 0,0 0 0 0 0,-1 0-1 0 0,0 0 1 0 0,0 1 0 0 0,4 7-1 0 0,-6-11-25 0 0,0 1 1 0 0,0 0-1 0 0,-1 0 0 0 0,1 0 0 0 0,-1 0 0 0 0,0 0 1 0 0,1 0-1 0 0,-1 0 0 0 0,0 1 0 0 0,0-1 0 0 0,0 0 0 0 0,-1 0 1 0 0,1 0-1 0 0,0 0 0 0 0,-1 0 0 0 0,1 0 0 0 0,-2 3 1 0 0,0-2-2 0 0,0 1 0 0 0,0-1 1 0 0,-1 1-1 0 0,1-1 0 0 0,-1 0 1 0 0,1 0-1 0 0,-1 0 0 0 0,-5 3 1 0 0,-4 3-13 0 0,0-1 1 0 0,0 0-1 0 0,-24 9 0 0 0,36-17 9 0 0,-13 7-110 0 0,0-2-1 0 0,0 0 1 0 0,0 0 0 0 0,-1-1-1 0 0,1-1 1 0 0,-1 0 0 0 0,-19 1-1 0 0,32-4-101 0 0,6-1-688 0 0,14 0 974 0 0,0 1 0 0 0,1 0 0 0 0,-1 1 0 0 0,32 6 0 0 0,80 26 1351 0 0,-82-19-1717 0 0,63 9 1 0 0,-106-23-15 0 0,56 6-2434 0 0,-21-8-7093 0 0,-29-1 6679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7.853"/>
    </inkml:context>
    <inkml:brush xml:id="br0">
      <inkml:brushProperty name="width" value="0.05" units="cm"/>
      <inkml:brushProperty name="height" value="0.05" units="cm"/>
    </inkml:brush>
  </inkml:definitions>
  <inkml:trace contextRef="#ctx0" brushRef="#br0">3 7 884 0 0,'-3'-7'16711'0'0,"6"29"-12421"0"0,8 36-2303 0 0,-4-18-346 0 0,-4-22-1017 0 0,0 1 1 0 0,1-1-1 0 0,1 0 1 0 0,0-1-1 0 0,2 1 1 0 0,16 32-1 0 0,-22-49-811 0 0,-1 0 0 0 0,1 0 1 0 0,0 0-1 0 0,0 0 0 0 0,0 0 0 0 0,0 0 1 0 0,0 0-1 0 0,0 0 0 0 0,0 0 0 0 0,0 0 0 0 0,0 0 1 0 0,0-1-1 0 0,0 1 0 0 0,1 0 0 0 0,-1-1 0 0 0,0 1 1 0 0,3 0-1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8.173"/>
    </inkml:context>
    <inkml:brush xml:id="br0">
      <inkml:brushProperty name="width" value="0.05" units="cm"/>
      <inkml:brushProperty name="height" value="0.05" units="cm"/>
    </inkml:brush>
  </inkml:definitions>
  <inkml:trace contextRef="#ctx0" brushRef="#br0">152 72 52 0 0,'-49'-16'1541'0'0,"-3"-1"2372"0"0,1 3 5160 0 0,61 13-1418 0 0,22-3-6572 0 0,418-10 6568 0 0,-426 12-7976 0 0,5-1-3118 0 0,-8 6-7075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4.763"/>
    </inkml:context>
    <inkml:brush xml:id="br0">
      <inkml:brushProperty name="width" value="0.05" units="cm"/>
      <inkml:brushProperty name="height" value="0.05" units="cm"/>
    </inkml:brush>
  </inkml:definitions>
  <inkml:trace contextRef="#ctx0" brushRef="#br0">5 717 744 0 0,'-5'-3'18052'0'0,"30"-17"-15806"0"0,-10 9-1564 0 0,0-1-1 0 0,0-1 1 0 0,-2 0 0 0 0,1-1-1 0 0,-2 0 1 0 0,17-25-1 0 0,-17 19-467 0 0,-2-1 0 0 0,0-1 1 0 0,-1 0-1 0 0,-1 0 0 0 0,-2-1 0 0 0,0 0 0 0 0,-1 0 0 0 0,3-38 1 0 0,-7 41-144 0 0,-1 0 0 0 0,-1 0 0 0 0,0 0 0 0 0,-2 1 0 0 0,0-1 0 0 0,-1 1 0 0 0,-1-1 0 0 0,-1 1 0 0 0,0 1 0 0 0,-15-29 0 0 0,17 39-59 0 0,-1-3-23 0 0,-1 1-1 0 0,0-1 1 0 0,0 2 0 0 0,-1-1 0 0 0,0 0-1 0 0,-13-12 1 0 0,20 22-5 0 0,0 2-2 0 0,0 1 28 0 0,1 0-1 0 0,0-1 1 0 0,0 1-1 0 0,0-1 1 0 0,0 0-1 0 0,1 1 1 0 0,-1-1-1 0 0,1 0 1 0 0,-1 0-1 0 0,1 0 1 0 0,0 0-1 0 0,-1 0 1 0 0,1 0-1 0 0,0 0 1 0 0,1 0-1 0 0,-1-1 1 0 0,0 1-1 0 0,0-1 1 0 0,4 2-1 0 0,10 5 88 0 0,30 11 0 0 0,-34-14-59 0 0,15 5 37 0 0,-1-2 0 0 0,1-1 0 0 0,0-1 1 0 0,1-2-1 0 0,-1 0 0 0 0,57-1 0 0 0,-76-3-42 0 0,1-1 0 0 0,-1 0 0 0 0,1-1 0 0 0,-1 0 0 0 0,0 0 0 0 0,14-5 0 0 0,-19 5-23 0 0,0 1 1 0 0,0-1 0 0 0,1 0 0 0 0,-2 0 0 0 0,1 0 0 0 0,0 0 0 0 0,0 0 0 0 0,-1-1 0 0 0,1 1 0 0 0,-1-1 0 0 0,1 0-1 0 0,-1 0 1 0 0,0 0 0 0 0,0 0 0 0 0,-1 0 0 0 0,1 0 0 0 0,-1 0 0 0 0,2-5 0 0 0,-2 5-15 0 0,1-1 0 0 0,-2 0 0 0 0,1 0 0 0 0,0 1 0 0 0,-1-1 0 0 0,0 0 0 0 0,0 0 0 0 0,0 0 0 0 0,0 0 0 0 0,0 0 0 0 0,-1 1 0 0 0,0-1 0 0 0,-1-5 0 0 0,1 8-27 0 0,0 1 28 0 0,0 0 0 0 0,0 1 1 0 0,0-1-1 0 0,0 0 0 0 0,0 1 0 0 0,0-1 0 0 0,0 1 0 0 0,1-1 0 0 0,-1 1 1 0 0,0 0-1 0 0,0-1 0 0 0,0 1 0 0 0,1 0 0 0 0,-1 0 0 0 0,0-1 0 0 0,1 1 1 0 0,-1 0-1 0 0,0 0 0 0 0,1 0 0 0 0,-1 0 0 0 0,1 0 0 0 0,0 0 1 0 0,-1 0-1 0 0,1 0 0 0 0,0 0 0 0 0,-1 1 0 0 0,-6 35 108 0 0,5-27-69 0 0,-5 39 296 0 0,1 2 1 0 0,4-1-1 0 0,1 1 0 0 0,2-1 0 0 0,16 96 1 0 0,-11-117-133 0 0,-3-16-113 0 0,-1 0 0 0 0,2 21 1 0 0,-4-22-376 0 0,0-11-70 0 0,0 1-1 0 0,1 0 1 0 0,-1-1-1 0 0,0 1 0 0 0,0 0 1 0 0,0-1-1 0 0,-1 1 1 0 0,1-1-1 0 0,0 1 0 0 0,-1 0 1 0 0,1-1-1 0 0,-1 1 1 0 0,1-1-1 0 0,-1 1 0 0 0,0-1 1 0 0,0 0-1 0 0,-1 3 1 0 0,-1 0-2156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8.531"/>
    </inkml:context>
    <inkml:brush xml:id="br0">
      <inkml:brushProperty name="width" value="0.05" units="cm"/>
      <inkml:brushProperty name="height" value="0.05" units="cm"/>
    </inkml:brush>
  </inkml:definitions>
  <inkml:trace contextRef="#ctx0" brushRef="#br0">210 16 340 0 0,'0'0'1077'0'0,"-9"-14"4573"0"0,8 14-5326 0 0,0-1-1 0 0,0 1 1 0 0,0 0 0 0 0,0 0 0 0 0,0-1 0 0 0,0 1 0 0 0,0 0 0 0 0,0 0 0 0 0,0 0 0 0 0,0 0 0 0 0,0 0 0 0 0,0 0 0 0 0,0 1-1 0 0,0-1 1 0 0,0 0 0 0 0,0 0 0 0 0,0 1 0 0 0,0-1 0 0 0,1 1 0 0 0,-1-1 0 0 0,0 1 0 0 0,-1 0 0 0 0,-22 13 2247 0 0,5 1-698 0 0,0 1 0 0 0,-32 36 0 0 0,43-42-1304 0 0,0 0-1 0 0,0 1 1 0 0,1 0-1 0 0,1 0 1 0 0,0 1-1 0 0,0-1 1 0 0,-5 18-1 0 0,10-24-440 0 0,0-1-1 0 0,0 0 1 0 0,0 0 0 0 0,1 1-1 0 0,0-1 1 0 0,0 0 0 0 0,0 1-1 0 0,0-1 1 0 0,0 0 0 0 0,1 0-1 0 0,0 1 1 0 0,0-1 0 0 0,0 0-1 0 0,1 0 1 0 0,-1 0 0 0 0,1 0-1 0 0,0 0 1 0 0,0 0 0 0 0,0-1-1 0 0,1 1 1 0 0,-1 0 0 0 0,1-1-1 0 0,0 0 1 0 0,0 0 0 0 0,0 0-1 0 0,0 0 1 0 0,0 0 0 0 0,7 4-1 0 0,-1-2-90 0 0,0 0 1 0 0,0 0-1 0 0,1-1 0 0 0,-1 0 0 0 0,1-1 0 0 0,0 0 0 0 0,0 0 0 0 0,0-1 0 0 0,0 0 0 0 0,0-1 0 0 0,12 0 0 0 0,-9-1-310 0 0,0-1 0 0 0,0-1 0 0 0,-1 0 0 0 0,1 0-1 0 0,0-1 1 0 0,-1-1 0 0 0,0 0 0 0 0,0-1 0 0 0,0 0 0 0 0,0-1 0 0 0,-1 0-1 0 0,18-13 1 0 0,-17 5-2688 0 0,-7 3-5714 0 0,-3 6 5893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8.902"/>
    </inkml:context>
    <inkml:brush xml:id="br0">
      <inkml:brushProperty name="width" value="0.05" units="cm"/>
      <inkml:brushProperty name="height" value="0.05" units="cm"/>
    </inkml:brush>
  </inkml:definitions>
  <inkml:trace contextRef="#ctx0" brushRef="#br0">47 6 6685 0 0,'-46'-3'19635'0'0,"68"5"-17899"0"0,15-1-387 0 0,42-4-1 0 0,-5 0-5066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29.242"/>
    </inkml:context>
    <inkml:brush xml:id="br0">
      <inkml:brushProperty name="width" value="0.05" units="cm"/>
      <inkml:brushProperty name="height" value="0.05" units="cm"/>
    </inkml:brush>
  </inkml:definitions>
  <inkml:trace contextRef="#ctx0" brushRef="#br0">65 95 584 0 0,'-40'-13'4839'0'0,"16"0"7099"0"0,41 5-8807 0 0,0 3-1997 0 0,0 1 0 0 0,0 1 0 0 0,1 0 0 0 0,33 0-1 0 0,-1-1 151 0 0,308-32 4038 0 0,-349 34-5454 0 0,-8 2-451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3.820"/>
    </inkml:context>
    <inkml:brush xml:id="br0">
      <inkml:brushProperty name="width" value="0.05" units="cm"/>
      <inkml:brushProperty name="height" value="0.05" units="cm"/>
    </inkml:brush>
  </inkml:definitions>
  <inkml:trace contextRef="#ctx0" brushRef="#br0">62 22 500 0 0,'-13'-3'11080'0'0,"23"4"-6352"0"0,36 3-3715 0 0,-24-1 1025 0 0,-22-3-2029 0 0,183 12 4904 0 0,-149-12-4326 0 0,0-1-1 0 0,0-2 0 0 0,46-9 0 0 0,-75 11-491 0 0,0-1 0 0 0,0 0 0 0 0,0 0-1 0 0,0 0 1 0 0,0 0 0 0 0,-1-1 0 0 0,8-5 0 0 0,-11 7 87 0 0,-2 2-174 0 0,-1 0 0 0 0,1 0 0 0 0,0 0 0 0 0,0 0 0 0 0,0 0 0 0 0,0 0 0 0 0,0 0 0 0 0,0 0 0 0 0,0 0-1 0 0,-1 3 1 0 0,1-3 2 0 0,-2 4 26 0 0,0 0 0 0 0,0 0 0 0 0,0 0 1 0 0,1 1-1 0 0,0-1 0 0 0,0 1 0 0 0,0 0 1 0 0,1 0-1 0 0,-2 10 0 0 0,-1 53 379 0 0,7-14 98 0 0,15 89 1 0 0,3 30 481 0 0,-21-172-998 0 0,1 1-1 0 0,-1-1 1 0 0,0 1 0 0 0,0-1 0 0 0,-1 1 0 0 0,1 0 0 0 0,0-1 0 0 0,-1 0-1 0 0,1 1 1 0 0,-1-1 0 0 0,0 1 0 0 0,0-1 0 0 0,0 0 0 0 0,0 1-1 0 0,-1-1 1 0 0,-2 4 0 0 0,2-4-26 0 0,0-1-1 0 0,-1 1 1 0 0,1-1-1 0 0,-1 1 1 0 0,1-1-1 0 0,-1 0 1 0 0,0 0-1 0 0,1 0 1 0 0,-1 0-1 0 0,0-1 1 0 0,0 1-1 0 0,1-1 1 0 0,-1 0-1 0 0,0 1 1 0 0,-3-1-1 0 0,-166 1-486 0 0,-2 1 306 0 0,137-1 215 0 0,19-1 163 0 0,1 0-1 0 0,0 2 1 0 0,-29 5-1 0 0,98-2 2661 0 0,250-2-2886 0 0,-101 15-5502 0 0,-143-10-2288 0 0,-36-5 4549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4.376"/>
    </inkml:context>
    <inkml:brush xml:id="br0">
      <inkml:brushProperty name="width" value="0.05" units="cm"/>
      <inkml:brushProperty name="height" value="0.05" units="cm"/>
    </inkml:brush>
  </inkml:definitions>
  <inkml:trace contextRef="#ctx0" brushRef="#br0">15 285 780 0 0,'10'-5'10358'0'0,"-14"-21"-2766"0"0,-4-2-4056 0 0,5 20-2950 0 0,1 0 0 0 0,0 0-1 0 0,0-1 1 0 0,0 0-1 0 0,1-9 1 0 0,1 13-403 0 0,0 0 0 0 0,1-1 0 0 0,-1 1 0 0 0,2 0 1 0 0,-1 0-1 0 0,0 0 0 0 0,1 0 0 0 0,0 0 0 0 0,0 0 1 0 0,1 0-1 0 0,-1 0 0 0 0,6-7 0 0 0,-2 5-28 0 0,-1 1 1 0 0,1-1-1 0 0,1 1 1 0 0,-1 1-1 0 0,1-1 0 0 0,0 1 1 0 0,11-6-1 0 0,-6 5 20 0 0,1 0 1 0 0,-1 0-1 0 0,1 2 1 0 0,0-1-1 0 0,0 2 1 0 0,1 0-1 0 0,-1 0 0 0 0,1 1 1 0 0,25 0-1 0 0,-28 3-59 0 0,0 0 0 0 0,0 0 0 0 0,0 1 1 0 0,0 1-1 0 0,16 6 0 0 0,-21-7-87 0 0,-1 0 0 0 0,1 1 0 0 0,-1-1-1 0 0,0 1 1 0 0,0 1 0 0 0,0-1 0 0 0,-1 1 0 0 0,1-1 0 0 0,-1 1 0 0 0,0 1 0 0 0,0-1 0 0 0,4 6 0 0 0,-7-8-30 0 0,0-1 0 0 0,-1 1 0 0 0,1-1 0 0 0,-1 1 0 0 0,1 0 0 0 0,-1-1 0 0 0,0 1 0 0 0,0 0-1 0 0,1-1 1 0 0,-1 1 0 0 0,0 0 0 0 0,0-1 0 0 0,-1 1 0 0 0,1 0 0 0 0,0-1 0 0 0,-1 1 0 0 0,1 0 0 0 0,-1-1 0 0 0,1 1 0 0 0,-1-1 0 0 0,0 1 0 0 0,1-1 0 0 0,-1 1 0 0 0,0-1 0 0 0,0 0 0 0 0,0 1 0 0 0,0-1-1 0 0,0 0 1 0 0,-1 0 0 0 0,1 1 0 0 0,0-1 0 0 0,-3 1 0 0 0,-3 4-13 0 0,-1 0 0 0 0,0 0-1 0 0,-1-1 1 0 0,-8 4 0 0 0,-27 10-677 0 0,44-18 527 0 0,2 0-333 0 0,5 2 428 0 0,1 1 0 0 0,-1-2 0 0 0,1 1 0 0 0,-1-1 0 0 0,1 0-1 0 0,13 1 1 0 0,23 6-26 0 0,-10 1 97 0 0,51 22 0 0 0,-75-27 31 0 0,0 0 1 0 0,-1 0-1 0 0,1 0 0 0 0,-1 1 0 0 0,-1 1 0 0 0,1 0 0 0 0,-1 0 0 0 0,0 0 0 0 0,12 16 0 0 0,-19-22-7 0 0,0 0 1 0 0,0 1-1 0 0,0-1 0 0 0,0 1 0 0 0,-1-1 0 0 0,1 1 0 0 0,0-1 0 0 0,-1 1 0 0 0,1 0 0 0 0,-1-1 0 0 0,1 1 0 0 0,-1 0 0 0 0,0-1 0 0 0,0 1 0 0 0,1 0 0 0 0,-1-1 0 0 0,-1 4 0 0 0,1-4 2 0 0,-1 1 1 0 0,1-1-1 0 0,-1 0 1 0 0,1 0-1 0 0,-1 0 0 0 0,0 0 1 0 0,0 0-1 0 0,1 0 1 0 0,-1 0-1 0 0,0 0 0 0 0,0 0 1 0 0,0 0-1 0 0,0 0 1 0 0,0-1-1 0 0,0 1 1 0 0,0 0-1 0 0,-1-1 0 0 0,0 1 1 0 0,-5 2 76 0 0,0-1 0 0 0,0 0 0 0 0,-1 0 0 0 0,1-1-1 0 0,0 0 1 0 0,-13 0 0 0 0,-66-4-145 0 0,0-3-1 0 0,-110-23 0 0 0,114 16-1372 0 0,46 6-2911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1.915"/>
    </inkml:context>
    <inkml:brush xml:id="br0">
      <inkml:brushProperty name="width" value="0.05" units="cm"/>
      <inkml:brushProperty name="height" value="0.05" units="cm"/>
    </inkml:brush>
  </inkml:definitions>
  <inkml:trace contextRef="#ctx0" brushRef="#br0">9 26 560 0 0,'-8'-1'6076'0'0,"10"5"-2735"0"0,13 9-956 0 0,3-5-1333 0 0,0-1 0 0 0,1-1 1 0 0,-1 0-1 0 0,1-2 0 0 0,38 5 1 0 0,-8-5 425 0 0,58-3 1 0 0,-85-2-785 0 0,39-6-1 0 0,-54 5-575 0 0,0 1 0 0 0,-1-1 0 0 0,1 0 0 0 0,-1 0 0 0 0,0-1 0 0 0,1 1 0 0 0,-1-2 0 0 0,0 1 0 0 0,-1-1 0 0 0,7-4 0 0 0,-10 6-82 0 0,0-1 1 0 0,0 1-1 0 0,-1 0 0 0 0,1 0 0 0 0,-1-1 1 0 0,1 1-1 0 0,-1-1 0 0 0,0 1 0 0 0,0-1 0 0 0,0 0 1 0 0,0 1-1 0 0,-1-1 0 0 0,1 0 0 0 0,-1-3 1 0 0,1 5-9 0 0,-11-3 82 0 0,6 6-84 0 0,1-1-1 0 0,-1 1 1 0 0,1 0-1 0 0,-1 0 0 0 0,1 0 1 0 0,0 1-1 0 0,0-1 1 0 0,0 1-1 0 0,0-1 0 0 0,0 1 1 0 0,1 0-1 0 0,-1 0 1 0 0,1 0-1 0 0,0 1 0 0 0,0-1 1 0 0,0 1-1 0 0,-2 6 1 0 0,-1 1 112 0 0,0 0 0 0 0,1 0 0 0 0,1 1 0 0 0,-4 21 0 0 0,3-1 259 0 0,2 0 0 0 0,1 0 0 0 0,1 0 0 0 0,2 0 0 0 0,1 0 0 0 0,2 0 0 0 0,15 55 0 0 0,27 23 450 0 0,-47-109-945 0 0,0-1-148 0 0,0 0 240 0 0,0 0 0 0 0,0 1 0 0 0,0-1-1 0 0,0 0 1 0 0,0 0 0 0 0,0 0 0 0 0,0 0 0 0 0,0 1 0 0 0,0-1-1 0 0,0 0 1 0 0,0 0 0 0 0,0 0 0 0 0,0 0 0 0 0,0 0-1 0 0,0 1 1 0 0,0-1 0 0 0,0 0 0 0 0,-1 0 0 0 0,1 0 0 0 0,0 0-1 0 0,0 0 1 0 0,0 0 0 0 0,0 1 0 0 0,0-1 0 0 0,0 0 0 0 0,0 0-1 0 0,-1 0 1 0 0,1 0 0 0 0,0 0 0 0 0,0 0 0 0 0,0 0 0 0 0,0 0-1 0 0,0 0 1 0 0,-1 0 0 0 0,1 0 0 0 0,0 0 0 0 0,0 0 0 0 0,0 0-1 0 0,0 1 1 0 0,-1-1 0 0 0,1 0 0 0 0,0-1 0 0 0,0 1 0 0 0,0 0-1 0 0,-1 0 1 0 0,-9 3-137 0 0,9-3 128 0 0,-40-4-173 0 0,1 3 1 0 0,-1 1-1 0 0,1 2 1 0 0,-59 9-1 0 0,129-6 1453 0 0,345-43 1711 0 0,-354 38-5889 0 0,-9 9-6339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2.349"/>
    </inkml:context>
    <inkml:brush xml:id="br0">
      <inkml:brushProperty name="width" value="0.05" units="cm"/>
      <inkml:brushProperty name="height" value="0.05" units="cm"/>
    </inkml:brush>
  </inkml:definitions>
  <inkml:trace contextRef="#ctx0" brushRef="#br0">333 31 8 0 0,'-3'-3'531'0'0,"0"0"1"0"0,-1 0-1 0 0,1 0 0 0 0,-1 1 1 0 0,0-1-1 0 0,0 1 0 0 0,0 0 1 0 0,0 0-1 0 0,0 1 0 0 0,0-1 1 0 0,-1 1-1 0 0,1 0 0 0 0,0 0 1 0 0,-1 0-1 0 0,1 1 0 0 0,-9 0 1 0 0,-2 0 772 0 0,0 0 0 0 0,-1 2 1 0 0,-22 4-1 0 0,24-3-556 0 0,1 1 1 0 0,-1 0-1 0 0,1 1 1 0 0,0 1-1 0 0,-22 12 0 0 0,29-15-423 0 0,1 1 0 0 0,0 0 0 0 0,-1-1 0 0 0,1 2 0 0 0,0-1 0 0 0,1 1 0 0 0,-1-1 0 0 0,1 1 0 0 0,0 0 0 0 0,0 1-1 0 0,1-1 1 0 0,-1 1 0 0 0,1-1 0 0 0,-4 11 0 0 0,7-14-224 0 0,0 1 1 0 0,0-1-1 0 0,0 0 0 0 0,0 0 1 0 0,0 1-1 0 0,1-1 0 0 0,-1 0 1 0 0,0 0-1 0 0,1 0 0 0 0,0 0 1 0 0,-1 0-1 0 0,1 0 0 0 0,0 0 0 0 0,0 0 1 0 0,0 0-1 0 0,1 0 0 0 0,-1 0 1 0 0,0 0-1 0 0,1-1 0 0 0,-1 1 1 0 0,1 0-1 0 0,-1-1 0 0 0,1 0 0 0 0,0 1 1 0 0,0-1-1 0 0,0 0 0 0 0,-1 0 1 0 0,4 1-1 0 0,5 4 146 0 0,1 0 0 0 0,0-1 0 0 0,18 6 1 0 0,3-2 136 0 0,1-1 0 0 0,0-2 0 0 0,0-1 1 0 0,50 1-1 0 0,134-11 854 0 0,-215 4-1994 0 0,18 0 1245 0 0,-14 0-4646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2.977"/>
    </inkml:context>
    <inkml:brush xml:id="br0">
      <inkml:brushProperty name="width" value="0.05" units="cm"/>
      <inkml:brushProperty name="height" value="0.05" units="cm"/>
    </inkml:brush>
  </inkml:definitions>
  <inkml:trace contextRef="#ctx0" brushRef="#br0">13 0 148 0 0,'-12'3'9131'0'0,"29"4"-5600"0"0,3-1-3479 0 0,267 22 5976 0 0,393-11-726 0 0,-320-10-3366 0 0,-209-3-1185 0 0,538-7 3388 0 0,-680 2-4649 0 0,-28 15-15449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5.435"/>
    </inkml:context>
    <inkml:brush xml:id="br0">
      <inkml:brushProperty name="width" value="0.05" units="cm"/>
      <inkml:brushProperty name="height" value="0.05" units="cm"/>
    </inkml:brush>
  </inkml:definitions>
  <inkml:trace contextRef="#ctx0" brushRef="#br0">1 1 1028 0 0,'-1'8'12560'0'0,"3"-3"-12656"0"0,-1-4 618 0 0,1 1 1 0 0,-1-1 0 0 0,1 0-1 0 0,-1 0 1 0 0,1 0-1 0 0,0 0 1 0 0,-1 0 0 0 0,1 0-1 0 0,4 1 1 0 0,34 8 2834 0 0,-27-8-2399 0 0,37 7 1722 0 0,0-2 1 0 0,102-1-1 0 0,-84-10-847 0 0,-25-2-7663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5.790"/>
    </inkml:context>
    <inkml:brush xml:id="br0">
      <inkml:brushProperty name="width" value="0.05" units="cm"/>
      <inkml:brushProperty name="height" value="0.05" units="cm"/>
    </inkml:brush>
  </inkml:definitions>
  <inkml:trace contextRef="#ctx0" brushRef="#br0">33 1 7077 0 0,'-4'3'2535'0'0,"-16"16"5545"0"0,20-18-7655 0 0,-1 0 1 0 0,0 0-1 0 0,0 0 1 0 0,0 0 0 0 0,1 0-1 0 0,-1 0 1 0 0,1 0-1 0 0,-1 0 1 0 0,1 1 0 0 0,-1-1-1 0 0,1 0 1 0 0,0 0-1 0 0,-1 0 1 0 0,1 1 0 0 0,0-1-1 0 0,0 0 1 0 0,0 2-1 0 0,0-2-306 0 0,1 0-1 0 0,-1-1 0 0 0,0 1 0 0 0,1 0 0 0 0,-1-1 0 0 0,1 1 1 0 0,0-1-1 0 0,-1 1 0 0 0,1-1 0 0 0,-1 1 0 0 0,1-1 1 0 0,0 1-1 0 0,-1-1 0 0 0,1 1 0 0 0,0-1 0 0 0,0 0 1 0 0,-1 1-1 0 0,1-1 0 0 0,0 0 0 0 0,0 0 0 0 0,1 1 0 0 0,18 2 961 0 0,-19-3-929 0 0,40 3 884 0 0,0-3-1 0 0,61-6 1 0 0,-42 1-549 0 0,-45 4-1928 0 0,-10 1-123 0 0,0-1 0 0 0,0 1 0 0 0,1 0 0 0 0,-1 0 0 0 0,0 0 0 0 0,8 2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5.397"/>
    </inkml:context>
    <inkml:brush xml:id="br0">
      <inkml:brushProperty name="width" value="0.05" units="cm"/>
      <inkml:brushProperty name="height" value="0.05" units="cm"/>
    </inkml:brush>
  </inkml:definitions>
  <inkml:trace contextRef="#ctx0" brushRef="#br0">351 96 180 0 0,'-1'-4'795'0'0,"0"-1"1"0"0,0 1-1 0 0,0 0 0 0 0,-1 0 1 0 0,0 0-1 0 0,1 0 0 0 0,-2 0 0 0 0,1 0 1 0 0,0 0-1 0 0,-1 0 0 0 0,1 1 1 0 0,-1 0-1 0 0,0-1 0 0 0,-5-3 0 0 0,3 3-167 0 0,-1 0 0 0 0,1 1 0 0 0,0 0 0 0 0,-1 0 0 0 0,0 0 0 0 0,0 1 0 0 0,1 0 0 0 0,-1 0 0 0 0,-10-2 0 0 0,6 3-238 0 0,0-1 1 0 0,0 2-1 0 0,-1-1 1 0 0,1 1-1 0 0,0 1 1 0 0,-1 0-1 0 0,1 0 1 0 0,0 1-1 0 0,0 1 1 0 0,0 0-1 0 0,0 0 1 0 0,-13 6-1 0 0,16-5-209 0 0,-1 1-1 0 0,1-1 0 0 0,-1 1 1 0 0,1 0-1 0 0,1 1 0 0 0,-1 0 1 0 0,1 0-1 0 0,0 0 0 0 0,0 1 0 0 0,1 0 1 0 0,0 0-1 0 0,-7 13 0 0 0,9-14-64 0 0,1 0 0 0 0,0 0 0 0 0,0 0 0 0 0,0 0 0 0 0,1 1 0 0 0,0-1 0 0 0,0 1 0 0 0,0-1 0 0 0,1 1 0 0 0,0-1 0 0 0,0 1 0 0 0,1-1 0 0 0,0 0 0 0 0,0 1 0 0 0,1-1 0 0 0,-1 0 0 0 0,5 10 0 0 0,-2-8-33 0 0,1 1 0 0 0,0-1 0 0 0,0 0 0 0 0,0 0-1 0 0,1-1 1 0 0,0 0 0 0 0,1 0 0 0 0,0 0 0 0 0,0-1 0 0 0,0 0-1 0 0,1 0 1 0 0,0-1 0 0 0,0 0 0 0 0,0 0 0 0 0,1-1 0 0 0,-1 0-1 0 0,13 3 1 0 0,-14-4-47 0 0,0-1-1 0 0,1 0 0 0 0,-1 0 1 0 0,0-1-1 0 0,1 0 0 0 0,0 0 1 0 0,-1-1-1 0 0,1 0 0 0 0,-1 0 1 0 0,1-1-1 0 0,-1 0 1 0 0,1 0-1 0 0,-1 0 0 0 0,1-1 1 0 0,-1-1-1 0 0,0 1 0 0 0,0-1 1 0 0,0 0-1 0 0,0-1 0 0 0,-1 0 1 0 0,1 0-1 0 0,6-5 0 0 0,-9 6-20 0 0,-1 0 0 0 0,0 0 0 0 0,0-1-1 0 0,0 1 1 0 0,0 0 0 0 0,-1-1 0 0 0,1 0-1 0 0,-1 0 1 0 0,0 0 0 0 0,0 0 0 0 0,0 0-1 0 0,-1 0 1 0 0,1 0 0 0 0,-1 0-1 0 0,0-1 1 0 0,0 1 0 0 0,0-6 0 0 0,-1 4-10 0 0,-1 0 0 0 0,1 1 1 0 0,-1-1-1 0 0,-1 0 1 0 0,1 1-1 0 0,-1-1 0 0 0,0 1 1 0 0,0 0-1 0 0,0 0 1 0 0,-1 0-1 0 0,-6-10 1 0 0,-1 2-108 0 0,-1 0 1 0 0,0 0 0 0 0,-1 1 0 0 0,0 1 0 0 0,-1 0 0 0 0,0 1 0 0 0,-1 0 0 0 0,-16-9 0 0 0,8 8-714 0 0,-31-12-1 0 0,2 8-3104 0 0,45 15 398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39.778"/>
    </inkml:context>
    <inkml:brush xml:id="br0">
      <inkml:brushProperty name="width" value="0.05" units="cm"/>
      <inkml:brushProperty name="height" value="0.05" units="cm"/>
    </inkml:brush>
  </inkml:definitions>
  <inkml:trace contextRef="#ctx0" brushRef="#br0">830 23 12 0 0,'6'-8'41'0'0,"-1"-6"10050"0"0,-13 20-8973 0 0,-17 19 819 0 0,-36 50 0 0 0,21-23-925 0 0,-397 466 5435 0 0,194-255-3537 0 0,237-258-2799 0 0,-13 15 142 0 0,18-19-496 0 0,0 3-517 0 0,27-5-8567 0 0,-13 0 6661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1.110"/>
    </inkml:context>
    <inkml:brush xml:id="br0">
      <inkml:brushProperty name="width" value="0.05" units="cm"/>
      <inkml:brushProperty name="height" value="0.05" units="cm"/>
    </inkml:brush>
  </inkml:definitions>
  <inkml:trace contextRef="#ctx0" brushRef="#br0">24 35 376 0 0,'-1'-4'-390'0'0,"-12"-27"15857"0"0,13 32-15368 0 0,-4 20 2083 0 0,0 29 252 0 0,3 0 1 0 0,6 81 0 0 0,-3-115-2246 0 0,3 31 929 0 0,6-18-3521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1.627"/>
    </inkml:context>
    <inkml:brush xml:id="br0">
      <inkml:brushProperty name="width" value="0.05" units="cm"/>
      <inkml:brushProperty name="height" value="0.05" units="cm"/>
    </inkml:brush>
  </inkml:definitions>
  <inkml:trace contextRef="#ctx0" brushRef="#br0">245 50 592 0 0,'0'-2'505'0'0,"0"-1"0"0"0,0 1 0 0 0,0 0-1 0 0,-1 0 1 0 0,1 0 0 0 0,0-1 0 0 0,-1 1 0 0 0,1 0 0 0 0,-1 0 0 0 0,0 0-1 0 0,0 0 1 0 0,0 0 0 0 0,0 0 0 0 0,0 0 0 0 0,0 1 0 0 0,0-1 0 0 0,-1 0-1 0 0,-2-3 1 0 0,2 4-278 0 0,0 0 1 0 0,0 0-1 0 0,0 0 0 0 0,0 1 0 0 0,0-1 1 0 0,0 0-1 0 0,0 1 0 0 0,0-1 0 0 0,0 1 0 0 0,0 0 1 0 0,0-1-1 0 0,0 1 0 0 0,0 0 0 0 0,-1 1 1 0 0,1-1-1 0 0,0 0 0 0 0,0 0 0 0 0,0 1 0 0 0,-3 1 1 0 0,-8 2 358 0 0,0 0 1 0 0,1 1 0 0 0,0 1 0 0 0,0 0-1 0 0,0 1 1 0 0,1 0 0 0 0,-12 10 0 0 0,16-11-282 0 0,-1 0 0 0 0,2 0 0 0 0,-1 1 0 0 0,1-1 1 0 0,0 2-1 0 0,0-1 0 0 0,1 0 0 0 0,0 1 0 0 0,0 0 0 0 0,1 1 1 0 0,-4 10-1 0 0,7-17-180 0 0,0 1 1 0 0,1 0-1 0 0,-1 0 1 0 0,1-1-1 0 0,0 1 1 0 0,-1 0-1 0 0,1 0 1 0 0,1 0-1 0 0,-1 0 1 0 0,0-1-1 0 0,1 1 1 0 0,-1 0-1 0 0,1 0 0 0 0,0 0 1 0 0,0-1-1 0 0,0 1 1 0 0,2 4-1 0 0,0-3 8 0 0,0 0 0 0 0,0 0 0 0 0,1-1 1 0 0,-1 1-1 0 0,1-1 0 0 0,-1 1 0 0 0,1-1 0 0 0,0 0 0 0 0,7 3 0 0 0,-1 0-3 0 0,0-1 0 0 0,0-1 0 0 0,1 0 0 0 0,-1-1 0 0 0,1 0 0 0 0,0 0 0 0 0,0-1 0 0 0,15 1 1 0 0,-17-3-201 0 0,1 0 1 0 0,-1 0 0 0 0,0-1 0 0 0,0 0 0 0 0,1-1-1 0 0,-1 0 1 0 0,0 0 0 0 0,16-7 0 0 0,-21 7 31 0 0,-1 0-1 0 0,0 1 1 0 0,0-1 0 0 0,0 0 0 0 0,0-1-1 0 0,0 1 1 0 0,0-1 0 0 0,-1 1 0 0 0,1-1-1 0 0,-1 0 1 0 0,0 0 0 0 0,0 0-1 0 0,0 0 1 0 0,0 0 0 0 0,0 0 0 0 0,-1-1-1 0 0,1 1 1 0 0,-1 0 0 0 0,0-1 0 0 0,0 1-1 0 0,0-1 1 0 0,-1 0 0 0 0,1 1 0 0 0,-1-1-1 0 0,0-5 1 0 0,-1 0-94 0 0,0 1 1 0 0,0-1-1 0 0,-1 0 0 0 0,0 0 0 0 0,-1 1 0 0 0,0-1 1 0 0,0 1-1 0 0,-1 0 0 0 0,0 0 0 0 0,0 0 1 0 0,-1 1-1 0 0,0-1 0 0 0,0 1 0 0 0,-1 0 1 0 0,0 1-1 0 0,0-1 0 0 0,-1 1 0 0 0,0 0 0 0 0,0 1 1 0 0,0 0-1 0 0,-13-8 0 0 0,-4 6-2190 0 0,8 6-4802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2.199"/>
    </inkml:context>
    <inkml:brush xml:id="br0">
      <inkml:brushProperty name="width" value="0.05" units="cm"/>
      <inkml:brushProperty name="height" value="0.05" units="cm"/>
    </inkml:brush>
  </inkml:definitions>
  <inkml:trace contextRef="#ctx0" brushRef="#br0">271 40 624 0 0,'-1'-2'600'0'0,"-1"0"-1"0"0,0 0 0 0 0,0 1 1 0 0,0-1-1 0 0,1 1 1 0 0,-1 0-1 0 0,0-1 1 0 0,-1 1-1 0 0,1 0 1 0 0,0 0-1 0 0,0 0 0 0 0,0 1 1 0 0,-1-1-1 0 0,1 0 1 0 0,0 1-1 0 0,-1 0 1 0 0,-2-1-1 0 0,0 1 68 0 0,0 0 0 0 0,0 1 0 0 0,0-1 0 0 0,0 1 0 0 0,1 0 0 0 0,-1 1-1 0 0,-8 2 1 0 0,-1 2 133 0 0,1 1 0 0 0,0 0-1 0 0,0 1 1 0 0,-16 13-1 0 0,19-13-313 0 0,0 0 0 0 0,1 0 0 0 0,0 1-1 0 0,1 0 1 0 0,-1 1 0 0 0,2 0 0 0 0,-9 14-1 0 0,14-21-384 0 0,1 0 0 0 0,-1-1 0 0 0,1 1 0 0 0,0 1 0 0 0,0-1 0 0 0,0 0 0 0 0,0 0 0 0 0,1 0 0 0 0,-1 1 0 0 0,1-1 0 0 0,0 0 0 0 0,-1 0 0 0 0,2 1 0 0 0,-1-1 0 0 0,0 0 0 0 0,1 0 0 0 0,-1 1 0 0 0,1-1 0 0 0,0 0 0 0 0,0 0 0 0 0,0 0 0 0 0,1 0 0 0 0,-1 0 0 0 0,1 0 0 0 0,-1 0-1 0 0,1 0 1 0 0,0-1 0 0 0,0 1 0 0 0,0-1 0 0 0,1 1 0 0 0,-1-1 0 0 0,4 3 0 0 0,0-1-25 0 0,1 1 0 0 0,-1-1-1 0 0,1 0 1 0 0,0 0 0 0 0,1 0-1 0 0,-1-1 1 0 0,1-1 0 0 0,-1 1 0 0 0,1-1-1 0 0,0 0 1 0 0,0-1 0 0 0,0 0-1 0 0,0 0 1 0 0,0-1 0 0 0,0 0 0 0 0,0 0-1 0 0,13-3 1 0 0,-14 2-108 0 0,-1 0 1 0 0,1-1-1 0 0,0 0 1 0 0,-1 0-1 0 0,1 0 1 0 0,-1-1-1 0 0,0 0 1 0 0,0 0-1 0 0,0-1 1 0 0,0 0-1 0 0,-1 0 1 0 0,1 0-1 0 0,-1-1 1 0 0,0 1-1 0 0,-1-1 1 0 0,1-1-1 0 0,-1 1 1 0 0,0 0-1 0 0,0-1 0 0 0,5-11 1 0 0,-5 10 45 0 0,-2 0 0 0 0,1 0-1 0 0,-1-1 1 0 0,0 1 0 0 0,0-1 0 0 0,-1 1 0 0 0,0-1-1 0 0,0-10 1 0 0,-1 14 2 0 0,-1 0 0 0 0,1-1 0 0 0,-1 1 0 0 0,0 0 0 0 0,0 0 0 0 0,0 0 0 0 0,-1 0-1 0 0,1 0 1 0 0,-1 0 0 0 0,0 1 0 0 0,0-1 0 0 0,-1 1 0 0 0,1-1 0 0 0,-1 1 0 0 0,1 0 0 0 0,-1-1 0 0 0,-5-3 0 0 0,-2-1-58 0 0,-1 1 1 0 0,1 0 0 0 0,-2 1 0 0 0,1 0 0 0 0,0 1-1 0 0,-1 0 1 0 0,0 1 0 0 0,0 0 0 0 0,-1 1 0 0 0,1 0-1 0 0,-20-1 1 0 0,20 3-984 0 0,0 0 0 0 0,-1 1 0 0 0,1 0 0 0 0,0 1 0 0 0,-1 1 0 0 0,1 0 0 0 0,-15 5 1 0 0,14-2-2375 0 0,2 1 488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3.313"/>
    </inkml:context>
    <inkml:brush xml:id="br0">
      <inkml:brushProperty name="width" value="0.05" units="cm"/>
      <inkml:brushProperty name="height" value="0.05" units="cm"/>
    </inkml:brush>
  </inkml:definitions>
  <inkml:trace contextRef="#ctx0" brushRef="#br0">7 59 348 0 0,'-7'-5'10785'0'0,"13"0"-7480"0"0,14-1-1249 0 0,163-11 6986 0 0,12-2-5391 0 0,-139 16-3214 0 0,-32 2-3798 0 0,0 0-6489 0 0,-18-1 7038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3.732"/>
    </inkml:context>
    <inkml:brush xml:id="br0">
      <inkml:brushProperty name="width" value="0.05" units="cm"/>
      <inkml:brushProperty name="height" value="0.05" units="cm"/>
    </inkml:brush>
  </inkml:definitions>
  <inkml:trace contextRef="#ctx0" brushRef="#br0">40 63 6477 0 0,'-5'-3'2221'0'0,"2"2"-1273"0"0,-1-1 1 0 0,1-1 0 0 0,-1 1-1 0 0,1 0 1 0 0,0-1-1 0 0,0 0 1 0 0,0 1 0 0 0,0-1-1 0 0,-2-4 1056 0 0,15-7 594 0 0,5 10-1978 0 0,-1 0-1 0 0,1 1 0 0 0,-1 0 1 0 0,1 1-1 0 0,0 1 0 0 0,0 0 1 0 0,20 2-1 0 0,105 18 1028 0 0,-127-17-1489 0 0,-1 1 1 0 0,24 8-1 0 0,-34-10-141 0 0,1 0 0 0 0,0 0 0 0 0,-1 1 0 0 0,1-1 0 0 0,-1 0 0 0 0,1 1 0 0 0,-1 0 0 0 0,0-1 0 0 0,0 1 0 0 0,1 0 0 0 0,-1 0 0 0 0,0 0 0 0 0,-1 0 0 0 0,1 1 0 0 0,0-1-1 0 0,-1 0 1 0 0,1 1 0 0 0,-1-1 0 0 0,2 6 0 0 0,-3-5-14 0 0,1 0 0 0 0,-1 0 0 0 0,-1 0-1 0 0,1 0 1 0 0,0 0 0 0 0,-1 0 0 0 0,1 0-1 0 0,-1-1 1 0 0,0 1 0 0 0,0 0 0 0 0,0 0 0 0 0,-3 3-1 0 0,-20 35-8 0 0,18-31 10 0 0,-24 33-177 0 0,-59 62 0 0 0,81-96-10 0 0,8-8 41 0 0,-1-1-1 0 0,1 1 1 0 0,-1-1-1 0 0,1 1 1 0 0,0 0-1 0 0,-1-1 1 0 0,1 1 0 0 0,0-1-1 0 0,0 1 1 0 0,-1-1-1 0 0,1 1 1 0 0,0 0 0 0 0,0-1-1 0 0,0 1 1 0 0,0 0-1 0 0,0-1 1 0 0,0 1-1 0 0,0-1 1 0 0,0 1 0 0 0,0 0-1 0 0,0-1 1 0 0,0 1-1 0 0,0 0 1 0 0,1 0-1 0 0,-1 0-384 0 0,1 0 0 0 0,-1-1-1 0 0,0 1 1 0 0,1 0-1 0 0,-1 0 1 0 0,1-1-1 0 0,0 1 1 0 0,-1 0-1 0 0,1-1 1 0 0,-1 1-1 0 0,1-1 1 0 0,0 1 0 0 0,0-1-1 0 0,-1 1 1 0 0,2 0-1 0 0,3 1-2345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4.373"/>
    </inkml:context>
    <inkml:brush xml:id="br0">
      <inkml:brushProperty name="width" value="0.05" units="cm"/>
      <inkml:brushProperty name="height" value="0.05" units="cm"/>
    </inkml:brush>
  </inkml:definitions>
  <inkml:trace contextRef="#ctx0" brushRef="#br0">66 254 6041 0 0,'-3'-15'16811'0'0,"3"15"-16720"0"0,-8 29 50 0 0,0 2 1541 0 0,-10 32 628 0 0,18-62-2305 0 0,0-1 0 0 0,0 0-1 0 0,-1 1 1 0 0,1-1-1 0 0,0 0 1 0 0,0 1-1 0 0,0-1 1 0 0,-1 0-1 0 0,1 0 1 0 0,0 1-1 0 0,0-1 1 0 0,-1 0-1 0 0,1 0 1 0 0,0 1-1 0 0,0-1 1 0 0,-1 0-1 0 0,1 0 1 0 0,0 0-1 0 0,-1 0 1 0 0,1 1-1 0 0,0-1 1 0 0,-1 0-1 0 0,1 0 1 0 0,0 0-1 0 0,-1 0 1 0 0,1 0-1 0 0,0 0 1 0 0,-1 0-1 0 0,1 0 1 0 0,-1 0 0 0 0,1 0-1 0 0,0 0 1 0 0,-1 0-1 0 0,1 0 1 0 0,0 0-1 0 0,-1-1 1 0 0,1 1-1 0 0,0 0 1 0 0,-1 0-1 0 0,1 0 1 0 0,0 0-1 0 0,-1-1 1 0 0,1 1-1 0 0,0 0 1 0 0,0 0-1 0 0,-1 0 1 0 0,1-1-1 0 0,0 1 1 0 0,0 0-1 0 0,-1-1 1 0 0,1 1-1 0 0,0 0 1 0 0,0 0-1 0 0,0-1 1 0 0,0 1-1 0 0,-1-1 1 0 0,-11-16 25 0 0,12 16-21 0 0,0 0 1 0 0,0 0-1 0 0,0 0 1 0 0,0 0-1 0 0,0 0 1 0 0,0 0-1 0 0,0 0 1 0 0,0 0-1 0 0,0 0 1 0 0,0 0-1 0 0,1 0 1 0 0,-1 0-1 0 0,0 0 1 0 0,1 1 0 0 0,-1-1-1 0 0,1 0 1 0 0,-1 0-1 0 0,1 0 1 0 0,-1 0-1 0 0,1 1 1 0 0,0-1-1 0 0,-1 0 1 0 0,1 1-1 0 0,0-1 1 0 0,-1 0-1 0 0,1 1 1 0 0,0-1-1 0 0,0 1 1 0 0,0-1-1 0 0,0 1 1 0 0,-1 0-1 0 0,1-1 1 0 0,0 1-1 0 0,0 0 1 0 0,0-1-1 0 0,0 1 1 0 0,0 0-1 0 0,0 0 1 0 0,2 0-1 0 0,2-1 54 0 0,0 0 1 0 0,0 1-1 0 0,0 0 0 0 0,0 0 0 0 0,0 0 0 0 0,6 1 1 0 0,37 10 479 0 0,-11-3-630 0 0,60 6 1 0 0,-87-13 25 0 0,0 0 0 0 0,0-1 1 0 0,0-1-1 0 0,0 0 1 0 0,-1 0-1 0 0,1-1 0 0 0,0 0 1 0 0,-1 0-1 0 0,1-1 0 0 0,-1-1 1 0 0,11-5-1 0 0,-18 8 83 0 0,0 0 0 0 0,0-1-1 0 0,0 1 1 0 0,0-1 0 0 0,0 0-1 0 0,-1 1 1 0 0,1-1 0 0 0,-1 0-1 0 0,1 0 1 0 0,-1 0 0 0 0,1 0-1 0 0,-1 0 1 0 0,0 0 0 0 0,0-1-1 0 0,1-3 1 0 0,0 1 22 0 0,-1 0 1 0 0,-1 0-1 0 0,1 0 1 0 0,-1 0-1 0 0,0 0 0 0 0,0 0 1 0 0,-1-6-1 0 0,-1-6 63 0 0,-2 1-1 0 0,0-1 1 0 0,-10-23-1 0 0,-28-54-11 0 0,10 35-3227 0 0,36 55-376 0 0,-3 4 3223 0 0,0 0 0 0 0,0 0-1 0 0,-1-1 1 0 0,1 1 0 0 0,0 0-1 0 0,0 0 1 0 0,-1 0 0 0 0,1 0 0 0 0,0 0-1 0 0,0 0 1 0 0,0 0 0 0 0,-1 0 0 0 0,1 1-1 0 0,0-1 1 0 0,0 0 0 0 0,-1 0 0 0 0,1 0-1 0 0,0 1 1 0 0,-1-1 0 0 0,1 1 0 0 0,0-1-1 0 0,-1 0 1 0 0,2 2 0 0 0,3 0-780 0 0,5 3-1423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4.746"/>
    </inkml:context>
    <inkml:brush xml:id="br0">
      <inkml:brushProperty name="width" value="0.05" units="cm"/>
      <inkml:brushProperty name="height" value="0.05" units="cm"/>
    </inkml:brush>
  </inkml:definitions>
  <inkml:trace contextRef="#ctx0" brushRef="#br0">297 6 316 0 0,'-19'-3'1741'0'0,"0"1"1"0"0,0 1-1 0 0,-1 1 0 0 0,1 1 1 0 0,0 0-1 0 0,-35 8 0 0 0,47-8-1275 0 0,0 1-1 0 0,0 0 1 0 0,0 0 0 0 0,1 1-1 0 0,-1 0 1 0 0,1 0-1 0 0,-1 1 1 0 0,1 0-1 0 0,0 0 1 0 0,1 0-1 0 0,-1 1 1 0 0,1-1 0 0 0,0 2-1 0 0,0-1 1 0 0,0 0-1 0 0,1 1 1 0 0,-1 0-1 0 0,1 0 1 0 0,1 0-1 0 0,-1 0 1 0 0,-3 10-1 0 0,6-11-252 0 0,0 0 0 0 0,1 0-1 0 0,-1-1 1 0 0,1 1 0 0 0,0 0-1 0 0,0 0 1 0 0,0 0 0 0 0,1 0-1 0 0,0 0 1 0 0,0-1 0 0 0,0 1-1 0 0,0 0 1 0 0,1-1 0 0 0,0 1-1 0 0,0-1 1 0 0,0 1 0 0 0,0-1-1 0 0,1 0 1 0 0,0 0-1 0 0,0 0 1 0 0,0 0 0 0 0,5 4-1 0 0,-3-2-40 0 0,0-1 0 0 0,1 0-1 0 0,-1 0 1 0 0,1 0 0 0 0,0-1-1 0 0,1 0 1 0 0,-1 0-1 0 0,1 0 1 0 0,-1-1 0 0 0,1 0-1 0 0,0-1 1 0 0,0 1 0 0 0,1-1-1 0 0,6 1 1 0 0,-10-3-133 0 0,0 1 1 0 0,0-1 0 0 0,-1 0 0 0 0,1 0-1 0 0,0-1 1 0 0,0 1 0 0 0,-1-1 0 0 0,1 0-1 0 0,0 0 1 0 0,-1 0 0 0 0,1 0 0 0 0,-1 0-1 0 0,1-1 1 0 0,-1 0 0 0 0,4-3 0 0 0,-5 4-37 0 0,0-1 0 0 0,0 0 0 0 0,0 0 0 0 0,-1 0 0 0 0,1 0 0 0 0,-1 0 0 0 0,1-1 0 0 0,-1 1 0 0 0,0 0 0 0 0,0-1 0 0 0,0 1 0 0 0,0-1 0 0 0,-1 1 0 0 0,1-1 1 0 0,-1 1-1 0 0,1-1 0 0 0,-1 0 0 0 0,0 1 0 0 0,0-1 0 0 0,0 0 0 0 0,0 1 0 0 0,-1-1 0 0 0,0-2 0 0 0,-2-11-216 0 0,0 1-1 0 0,-2 0 1 0 0,0 0-1 0 0,0 0 1 0 0,-2 0-1 0 0,1 1 0 0 0,-18-27 1 0 0,15 28-3413 0 0,-1 1-1 0 0,-14-15 1 0 0,20 22 484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5.564"/>
    </inkml:context>
    <inkml:brush xml:id="br0">
      <inkml:brushProperty name="width" value="0.05" units="cm"/>
      <inkml:brushProperty name="height" value="0.05" units="cm"/>
    </inkml:brush>
  </inkml:definitions>
  <inkml:trace contextRef="#ctx0" brushRef="#br0">158 250 5641 0 0,'-10'6'2362'0'0,"1"0"1"0"0,-1 1 0 0 0,-12 12 0 0 0,-43 53 1967 0 0,34-35-1999 0 0,31-37-2300 0 0,0 0 0 0 0,0 0 0 0 0,0 1 0 0 0,0-1 0 0 0,0 0 0 0 0,0 0 0 0 0,0 0 0 0 0,-1 0 0 0 0,1 0 0 0 0,0 1 0 0 0,0-1 1 0 0,0 0-1 0 0,0 0 0 0 0,0 0 0 0 0,0 0 0 0 0,-1 0 0 0 0,1 0 0 0 0,0 0 0 0 0,0 1 0 0 0,0-1 0 0 0,0 0 0 0 0,-1 0 0 0 0,1 0 0 0 0,0 0 1 0 0,0 0-1 0 0,0 0 0 0 0,-1 0 0 0 0,1 0 0 0 0,0 0 0 0 0,0 0 0 0 0,0 0 0 0 0,0 0 0 0 0,-1 0 0 0 0,1 0 0 0 0,0 0 0 0 0,0 0 0 0 0,0 0 1 0 0,0 0-1 0 0,-1 0 0 0 0,1-1 0 0 0,0 1 0 0 0,0 0 0 0 0,0 0 0 0 0,0 0 0 0 0,-1 0 0 0 0,1 0 0 0 0,0 0 0 0 0,0 0 0 0 0,0-1 0 0 0,0 1 0 0 0,0 0 1 0 0,0 0-1 0 0,0 0 0 0 0,0 0 0 0 0,-1-1 0 0 0,1 1 0 0 0,0 0 0 0 0,-3-17 551 0 0,5-19-314 0 0,13-205 1027 0 0,-13 212-953 0 0,-3 21-156 0 0,1 0 1 0 0,1-1-1 0 0,0 1 0 0 0,0 0 0 0 0,1 0 0 0 0,0 0 1 0 0,3-8-1 0 0,-5 16-173 0 0,0 0 1 0 0,0 0-1 0 0,0 0 1 0 0,0 0-1 0 0,0 0 1 0 0,0 0-1 0 0,0 0 1 0 0,1 0-1 0 0,-1 0 1 0 0,0 0-1 0 0,0-1 1 0 0,0 1-1 0 0,0 0 1 0 0,0 0-1 0 0,1 0 1 0 0,-1 0-1 0 0,0 0 0 0 0,0 0 1 0 0,0 0-1 0 0,0 0 1 0 0,0 0-1 0 0,0 0 1 0 0,1 1-1 0 0,-1-1 1 0 0,0 0-1 0 0,0 0 1 0 0,0 0-1 0 0,0 0 1 0 0,0 0-1 0 0,0 0 1 0 0,0 0-1 0 0,1 0 1 0 0,-1 0-1 0 0,0 0 1 0 0,0 0-1 0 0,0 0 1 0 0,0 1-1 0 0,0-1 1 0 0,0 0-1 0 0,0 0 0 0 0,0 0 1 0 0,0 0-1 0 0,0 0 1 0 0,0 0-1 0 0,1 0 1 0 0,-1 1-1 0 0,7 10 183 0 0,5 12-64 0 0,4 14-15 0 0,2 0 1 0 0,2-2-1 0 0,1 0 0 0 0,33 42 0 0 0,-35-54-286 0 0,1-1-1 0 0,0-1 0 0 0,2-1 1 0 0,0-1-1 0 0,2 0 1 0 0,41 24-1 0 0,-57-38-105 0 0,0-2-1 0 0,-1 1 1 0 0,2-1-1 0 0,9 4 1 0 0,-16-7 154 0 0,0 1 0 0 0,0-1 0 0 0,0 1 0 0 0,0-1 0 0 0,0 0 0 0 0,0 0 0 0 0,0 0 0 0 0,0 0 0 0 0,0 0-1 0 0,0 0 1 0 0,0 0 0 0 0,0-1 0 0 0,0 1 0 0 0,0-1 0 0 0,0 1 0 0 0,0-1 0 0 0,0 0 0 0 0,0 0 0 0 0,0 0 0 0 0,-1 0 0 0 0,1 0 0 0 0,0 0 0 0 0,1-2-1 0 0,-2 2 120 0 0,-1 0-1 0 0,0 0 0 0 0,1 0 0 0 0,-1 0 0 0 0,0 1 1 0 0,1-1-1 0 0,-1 0 0 0 0,0 0 0 0 0,0 0 0 0 0,0 0 1 0 0,0 0-1 0 0,0 0 0 0 0,0 0 0 0 0,0 0 0 0 0,0 0 1 0 0,-1 1-1 0 0,1-1 0 0 0,0 0 0 0 0,0 0 0 0 0,-1 0 1 0 0,1 0-1 0 0,0 0 0 0 0,-1 1 0 0 0,1-1 0 0 0,-1 0 1 0 0,1 0-1 0 0,-2 0 0 0 0,-15-19 171 0 0,8 12-71 0 0,-1 2 1 0 0,1 0-1 0 0,-1 0 1 0 0,0 0-1 0 0,-1 2 1 0 0,1-1-1 0 0,-1 1 1 0 0,0 1-1 0 0,0-1 1 0 0,-16-1-1 0 0,2 1 69 0 0,-1 2-1 0 0,0 0 0 0 0,-39 3 0 0 0,51 0-585 0 0,0 0 1 0 0,0 1-1 0 0,0 1 0 0 0,1 0 0 0 0,-1 0 0 0 0,0 1 0 0 0,-13 7 0 0 0,27-11 333 0 0,0 0-1 0 0,0 0 1 0 0,0 0-1 0 0,0 0 1 0 0,-1 0 0 0 0,1 0-1 0 0,0 0 1 0 0,0 0-1 0 0,0 1 1 0 0,0-1-1 0 0,-1 0 1 0 0,1 0-1 0 0,0 0 1 0 0,0 0-1 0 0,0 0 1 0 0,0 0-1 0 0,0 0 1 0 0,0 1 0 0 0,-1-1-1 0 0,1 0 1 0 0,0 0-1 0 0,0 0 1 0 0,0 0-1 0 0,0 1 1 0 0,0-1-1 0 0,0 0 1 0 0,0 0-1 0 0,0 0 1 0 0,0 0-1 0 0,0 1 1 0 0,0-1-1 0 0,0 0 1 0 0,0 0 0 0 0,0 0-1 0 0,0 1 1 0 0,0-1-1 0 0,0 0 1 0 0,0 0-1 0 0,0 0 1 0 0,0 0-1 0 0,0 1 1 0 0,0-1-1 0 0,0 0 1 0 0,0 0-1 0 0,10 5-1106 0 0,14 0-293 0 0,20-3-3035 0 0,-15-2 2649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5.921"/>
    </inkml:context>
    <inkml:brush xml:id="br0">
      <inkml:brushProperty name="width" value="0.05" units="cm"/>
      <inkml:brushProperty name="height" value="0.05" units="cm"/>
    </inkml:brush>
  </inkml:definitions>
  <inkml:trace contextRef="#ctx0" brushRef="#br0">288 13 276 0 0,'-13'-4'1544'0'0,"-1"1"0"0"0,1 1 0 0 0,0 0 0 0 0,-1 1 0 0 0,1 1 0 0 0,-1 0 0 0 0,1 0 0 0 0,-24 5 0 0 0,29-4-950 0 0,-1 1 0 0 0,0 0 0 0 0,1 1 0 0 0,0 0 1 0 0,-1 0-1 0 0,1 0 0 0 0,1 1 0 0 0,-1 0 0 0 0,0 1 0 0 0,1 0 0 0 0,0 0 1 0 0,0 1-1 0 0,0-1 0 0 0,-7 10 0 0 0,12-12-422 0 0,0 0 0 0 0,0 0 0 0 0,0 0-1 0 0,0 0 1 0 0,0 1 0 0 0,1-1 0 0 0,-1 1 0 0 0,1-1 0 0 0,0 1-1 0 0,0-1 1 0 0,1 1 0 0 0,-1 0 0 0 0,1-1 0 0 0,0 1 0 0 0,0 0-1 0 0,0 0 1 0 0,0-1 0 0 0,0 1 0 0 0,1 0 0 0 0,0-1 0 0 0,0 1-1 0 0,0-1 1 0 0,0 1 0 0 0,0-1 0 0 0,1 1 0 0 0,0-1 0 0 0,-1 0-1 0 0,1 1 1 0 0,0-1 0 0 0,1 0 0 0 0,-1-1 0 0 0,5 6 0 0 0,2 1 15 0 0,0-1 1 0 0,0 1-1 0 0,1-2 1 0 0,0 1-1 0 0,1-1 1 0 0,0-1 0 0 0,0 0-1 0 0,16 7 1 0 0,-11-8-283 0 0,0 0 0 0 0,0 0 0 0 0,1-1 0 0 0,-1-2 0 0 0,1 1 0 0 0,0-2 1 0 0,19 0-1 0 0,14-5-3453 0 0,1-6-3960 0 0,-30 4 4313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5.803"/>
    </inkml:context>
    <inkml:brush xml:id="br0">
      <inkml:brushProperty name="width" value="0.05" units="cm"/>
      <inkml:brushProperty name="height" value="0.05" units="cm"/>
    </inkml:brush>
  </inkml:definitions>
  <inkml:trace contextRef="#ctx0" brushRef="#br0">1 5 348 0 0,'3'-5'14622'0'0,"-1"9"-13990"0"0,0 0 0 0 0,1 0 0 0 0,-1 0 0 0 0,-1 0 0 0 0,1 0 0 0 0,-1 0 0 0 0,1 0 0 0 0,-1 1 0 0 0,1 5 0 0 0,5 46 2109 0 0,-7-54-2647 0 0,7 60 1850 0 0,2 7-587 0 0,-7-23-3279 0 0,-2-46 1262 0 0,0 5-264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6.309"/>
    </inkml:context>
    <inkml:brush xml:id="br0">
      <inkml:brushProperty name="width" value="0.05" units="cm"/>
      <inkml:brushProperty name="height" value="0.05" units="cm"/>
    </inkml:brush>
  </inkml:definitions>
  <inkml:trace contextRef="#ctx0" brushRef="#br0">0 35 500 0 0,'1'-6'734'0'0,"11"-23"20931"0"0,-9 39-20724 0 0,0 1 0 0 0,-1-1-1 0 0,-1 1 1 0 0,0-1 0 0 0,0 1-1 0 0,-1 13 1 0 0,1 2 196 0 0,0 5 95 0 0,0 11-1242 0 0,3-16-4168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6.636"/>
    </inkml:context>
    <inkml:brush xml:id="br0">
      <inkml:brushProperty name="width" value="0.05" units="cm"/>
      <inkml:brushProperty name="height" value="0.05" units="cm"/>
    </inkml:brush>
  </inkml:definitions>
  <inkml:trace contextRef="#ctx0" brushRef="#br0">78 56 792 0 0,'-4'0'310'0'0,"-34"-9"3446"0"0,2-10 11025 0 0,66 11-13374 0 0,0 2-1 0 0,0 0 0 0 0,0 3 1 0 0,32-1-1 0 0,127 7 1615 0 0,-147 0-2457 0 0,-1 1 0 0 0,46 11 1 0 0,-62-9-289 0 0,-1 1 1 0 0,-1 2-1 0 0,1 0 1 0 0,39 22-1 0 0,-29-12-1080 0 0,-9-5-1868 0 0,-1 0 0 0 0,40 32 0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6.988"/>
    </inkml:context>
    <inkml:brush xml:id="br0">
      <inkml:brushProperty name="width" value="0.05" units="cm"/>
      <inkml:brushProperty name="height" value="0.05" units="cm"/>
    </inkml:brush>
  </inkml:definitions>
  <inkml:trace contextRef="#ctx0" brushRef="#br0">98 221 156 0 0,'-60'-113'5854'0'0,"28"50"3212"0"0,31 62-8720 0 0,0 0-1 0 0,1 0 1 0 0,-1 0-1 0 0,1-1 1 0 0,-1 1-1 0 0,1 0 1 0 0,-1-1-1 0 0,1 1 1 0 0,0 0-1 0 0,-1-1 1 0 0,1 1-1 0 0,0-1 1 0 0,0 1-1 0 0,0 0 1 0 0,0-1-1 0 0,0 1 1 0 0,1-1-1 0 0,-1 1 1 0 0,1-3-1 0 0,-1 3-324 0 0,1 0-1 0 0,0 0 1 0 0,0 1-1 0 0,0-1 1 0 0,-1 0-1 0 0,1 0 1 0 0,0 0-1 0 0,0 0 1 0 0,0 1-1 0 0,0-1 1 0 0,0 0-1 0 0,0 1 1 0 0,1-1-1 0 0,-1 1 0 0 0,0-1 1 0 0,0 1-1 0 0,2-1 1 0 0,6 0-1545 0 0,0 0 0 0 0,-1 0 0 0 0,1 1 0 0 0,16 2 0 0 0,-19-2 626 0 0,14 2-1474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7.346"/>
    </inkml:context>
    <inkml:brush xml:id="br0">
      <inkml:brushProperty name="width" value="0.05" units="cm"/>
      <inkml:brushProperty name="height" value="0.05" units="cm"/>
    </inkml:brush>
  </inkml:definitions>
  <inkml:trace contextRef="#ctx0" brushRef="#br0">0 1 172 0 0,'7'13'1428'0'0,"0"-1"0"0"0,-1 2 0 0 0,-1-1 0 0 0,-1 1 0 0 0,0-1 0 0 0,3 20 0 0 0,4 8 1055 0 0,-4-16-1116 0 0,2-1 0 0 0,0 0 0 0 0,2-1 0 0 0,1 0 0 0 0,17 25 0 0 0,-21-36-738 0 0,0 0 0 0 0,1-1 0 0 0,1 0-1 0 0,0-1 1 0 0,1 0 0 0 0,0 0 0 0 0,0-1 0 0 0,1-1-1 0 0,0 0 1 0 0,22 11 0 0 0,-32-18-520 0 0,0 0-1 0 0,-1 0 1 0 0,1 0 0 0 0,0 0 0 0 0,0-1 0 0 0,0 1 0 0 0,-1-1-1 0 0,1 1 1 0 0,0-1 0 0 0,0 0 0 0 0,0 0 0 0 0,0 0-1 0 0,0 0 1 0 0,0 0 0 0 0,0 0 0 0 0,0-1 0 0 0,-1 1-1 0 0,1 0 1 0 0,0-1 0 0 0,0 0 0 0 0,0 1 0 0 0,0-1-1 0 0,2-2 1 0 0,-2 1-29 0 0,0 0 0 0 0,-1 0 0 0 0,1 0 0 0 0,-1 0 1 0 0,1 0-1 0 0,-1-1 0 0 0,0 1 0 0 0,0-1 0 0 0,0 1 0 0 0,0-1 0 0 0,0 1 0 0 0,-1-1 0 0 0,1 1 0 0 0,-1-1 0 0 0,0 0 0 0 0,1-4 0 0 0,1-50-51 0 0,3 1 0 0 0,2 0-1 0 0,16-57 1 0 0,-22 107-466 0 0,1 1-1 0 0,0-1 1 0 0,0 0 0 0 0,0 1-1 0 0,5-8 1 0 0,7-1-3299 0 0,9 7-3828 0 0,-12 6 4492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7.702"/>
    </inkml:context>
    <inkml:brush xml:id="br0">
      <inkml:brushProperty name="width" value="0.05" units="cm"/>
      <inkml:brushProperty name="height" value="0.05" units="cm"/>
    </inkml:brush>
  </inkml:definitions>
  <inkml:trace contextRef="#ctx0" brushRef="#br0">130 272 7393 0 0,'-2'5'1298'0'0,"-24"52"8852"0"0,13-30-7000 0 0,2 0 0 0 0,-13 54 0 0 0,22-65-619 0 0,7-27-1275 0 0,7-24-778 0 0,73-359-267 0 0,-84 383-211 0 0,8-23 0 0 0,0 48 0 0 0,6 27 0 0 0,4 11 0 0 0,34 69 0 0 0,-35-86-20 0 0,2-1 1 0 0,1 0-1 0 0,2-1 1 0 0,1-2-1 0 0,2 0 1 0 0,1-2-1 0 0,31 27 1 0 0,-54-52-146 0 0,1-1 0 0 0,-1 0-1 0 0,1 0 1 0 0,0 0 0 0 0,0 0 0 0 0,0-1 0 0 0,1 0-1 0 0,-1 0 1 0 0,0 0 0 0 0,1 0 0 0 0,-1-1 0 0 0,9 1-1 0 0,-12-2-44 0 0,3-5-76 0 0,-5 5 275 0 0,1-1 0 0 0,0 1 1 0 0,-1 0-1 0 0,1-1 0 0 0,0 1 1 0 0,-1-1-1 0 0,1 1 1 0 0,0-1-1 0 0,-1 1 0 0 0,1-1 1 0 0,-1 0-1 0 0,1 1 0 0 0,-1-1 1 0 0,0 0-1 0 0,1 1 1 0 0,-1-1-1 0 0,1-1 0 0 0,-1 0 18 0 0,0 0-1 0 0,0 0 0 0 0,-1 1 0 0 0,1-1 1 0 0,-1 0-1 0 0,1 0 0 0 0,-1 0 0 0 0,1 1 1 0 0,-1-1-1 0 0,0 0 0 0 0,0 1 1 0 0,0-1-1 0 0,0 1 0 0 0,0-1 0 0 0,0 1 1 0 0,0-1-1 0 0,-1 1 0 0 0,1 0 0 0 0,0 0 1 0 0,-1 0-1 0 0,1-1 0 0 0,-1 1 0 0 0,-2-1 1 0 0,-43-22 221 0 0,40 20-187 0 0,-24-8 209 0 0,1 1 0 0 0,-1 2 0 0 0,-1 0 0 0 0,0 3 0 0 0,0 0 0 0 0,0 2 0 0 0,-1 2 0 0 0,1 1-1 0 0,-55 5 1 0 0,83-4-301 0 0,-64 10 151 0 0,62-8-572 0 0,0-1-1 0 0,0 1 0 0 0,1 0 1 0 0,-1 1-1 0 0,-5 2 0 0 0,6 0-3200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49.828"/>
    </inkml:context>
    <inkml:brush xml:id="br0">
      <inkml:brushProperty name="width" value="0.05" units="cm"/>
      <inkml:brushProperty name="height" value="0.05" units="cm"/>
    </inkml:brush>
  </inkml:definitions>
  <inkml:trace contextRef="#ctx0" brushRef="#br0">1 285 480 0 0,'0'0'1163'0'0,"3"-1"222"0"0,10-3 36 0 0,1-1-1 0 0,0 0 0 0 0,-1-1 1 0 0,0-1-1 0 0,0 1 0 0 0,-1-2 1 0 0,0 0-1 0 0,21-18 0 0 0,-27 20-1002 0 0,0 0 0 0 0,0 0-1 0 0,-1-1 1 0 0,0 1 0 0 0,0-1-1 0 0,-1 0 1 0 0,1 0 0 0 0,-2-1-1 0 0,1 1 1 0 0,-1-1 0 0 0,0 0-1 0 0,0 0 1 0 0,-1 0 0 0 0,0 0-1 0 0,-1 0 1 0 0,0-1 0 0 0,0-8-1 0 0,0 6 76 0 0,-1 7-265 0 0,0 0-1 0 0,0-1 1 0 0,0 1-1 0 0,0 0 1 0 0,0-1-1 0 0,-1 1 1 0 0,0 0-1 0 0,0 0 0 0 0,0 0 1 0 0,-1 0-1 0 0,-1-5 1 0 0,2 8 104 0 0,-5 56 287 0 0,5-42-655 0 0,3 122 957 0 0,-1-120-1174 0 0,0-1 1 0 0,2 1 0 0 0,0 0 0 0 0,1-1-1 0 0,0 0 1 0 0,12 28 0 0 0,-1-24-2332 0 0,4-8-5038 0 0,-12-8 4807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0.182"/>
    </inkml:context>
    <inkml:brush xml:id="br0">
      <inkml:brushProperty name="width" value="0.05" units="cm"/>
      <inkml:brushProperty name="height" value="0.05" units="cm"/>
    </inkml:brush>
  </inkml:definitions>
  <inkml:trace contextRef="#ctx0" brushRef="#br0">14 75 6393 0 0,'-2'-4'1020'0'0,"0"0"0"0"0,0 0 0 0 0,1 0 0 0 0,0-1 0 0 0,0 1 1 0 0,0 0-1 0 0,0-1 0 0 0,1 1 0 0 0,-1-1 0 0 0,1-4 1 0 0,0 8-805 0 0,1 0 1 0 0,-1 0 0 0 0,0 0 0 0 0,0 0 0 0 0,1 0 0 0 0,-1 0-1 0 0,0 0 1 0 0,1 0 0 0 0,-1 0 0 0 0,1 0 0 0 0,-1 0-1 0 0,1 1 1 0 0,0-1 0 0 0,-1 0 0 0 0,1 0 0 0 0,0 0 0 0 0,0 1-1 0 0,1-2 1 0 0,0 1-94 0 0,-1 0 1 0 0,1 1-1 0 0,0-1 0 0 0,0 1 0 0 0,0-1 0 0 0,-1 1 0 0 0,1 0 0 0 0,0 0 1 0 0,0 0-1 0 0,0 0 0 0 0,0 0 0 0 0,-1 0 0 0 0,1 0 0 0 0,3 1 0 0 0,9 3 156 0 0,-1 0-1 0 0,1 0 1 0 0,-1 1-1 0 0,0 1 1 0 0,0 0-1 0 0,-1 1 1 0 0,1 1-1 0 0,-2 0 1 0 0,1 0-1 0 0,-1 1 1 0 0,0 0-1 0 0,-1 1 1 0 0,0 0-1 0 0,-1 1 1 0 0,0 0-1 0 0,11 18 1 0 0,-10-12-100 0 0,0 0 1 0 0,0 1 0 0 0,-2 0 0 0 0,0 1 0 0 0,-1 0 0 0 0,-1 0 0 0 0,-1 0 0 0 0,-1 1 0 0 0,0 0 0 0 0,-2 0 0 0 0,1 21 0 0 0,-4-21-101 0 0,0 0 0 0 0,-1 1 0 0 0,-1-1 0 0 0,-1 0 0 0 0,-1 0 0 0 0,0 0 0 0 0,-2-1 1 0 0,0 0-1 0 0,-1 0 0 0 0,-1-1 0 0 0,-1 0 0 0 0,0 0 0 0 0,-2-1 0 0 0,0-1 0 0 0,0 0 0 0 0,-2 0 0 0 0,-18 16 0 0 0,17-19-909 0 0,0-1-1 0 0,-1-1 1 0 0,0-1-1 0 0,-1 0 1 0 0,0 0 0 0 0,-32 11-1 0 0,30-17-6726 0 0,10-4 4382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2.026"/>
    </inkml:context>
    <inkml:brush xml:id="br0">
      <inkml:brushProperty name="width" value="0.05" units="cm"/>
      <inkml:brushProperty name="height" value="0.05" units="cm"/>
    </inkml:brush>
  </inkml:definitions>
  <inkml:trace contextRef="#ctx0" brushRef="#br0">120 20 336 0 0,'0'-1'366'0'0,"-1"0"0"0"0,1 0-1 0 0,-1 0 1 0 0,1-1 0 0 0,-1 1-1 0 0,1 0 1 0 0,-1 0 0 0 0,0 0 0 0 0,0 1-1 0 0,1-1 1 0 0,-1 0 0 0 0,0 0 0 0 0,0 0-1 0 0,0 1 1 0 0,0-1 0 0 0,0 0 0 0 0,0 1-1 0 0,0-1 1 0 0,0 1 0 0 0,0-1 0 0 0,0 1-1 0 0,-1-1 1 0 0,1 1 0 0 0,0 0 0 0 0,-2-1-1 0 0,1 2-89 0 0,0-1-1 0 0,1 1 1 0 0,-1 0 0 0 0,0-1-1 0 0,1 1 1 0 0,-1 0-1 0 0,1 0 1 0 0,-1 0 0 0 0,1 0-1 0 0,0 0 1 0 0,-1 0-1 0 0,1 0 1 0 0,0 1-1 0 0,0-1 1 0 0,-2 3 0 0 0,-3 5 253 0 0,1-1 1 0 0,-1 2-1 0 0,2-1 1 0 0,-1 1-1 0 0,-2 10 1 0 0,-2 8 228 0 0,1 0 0 0 0,1 0 1 0 0,2 1-1 0 0,1-1 0 0 0,0 44 1 0 0,4-62-584 0 0,0 0 0 0 0,1 0 1 0 0,0 0-1 0 0,0 0 0 0 0,1 0 0 0 0,1-1 1 0 0,0 1-1 0 0,0-1 0 0 0,1 1 0 0 0,0-1 1 0 0,0 0-1 0 0,1 0 0 0 0,0-1 0 0 0,1 0 1 0 0,0 0-1 0 0,0 0 0 0 0,1-1 0 0 0,0 1 1 0 0,15 11-1 0 0,-14-14-83 0 0,0-1-1 0 0,1 0 1 0 0,0 0 0 0 0,-1 0-1 0 0,1-1 1 0 0,0 0 0 0 0,1-1-1 0 0,-1 0 1 0 0,0-1 0 0 0,1 1-1 0 0,-1-2 1 0 0,1 0 0 0 0,-1 0-1 0 0,13-2 1 0 0,-5 0-485 0 0,-1 0 0 0 0,0-2 1 0 0,0 0-1 0 0,0-1 0 0 0,-1 0 0 0 0,1-1 0 0 0,21-13 1 0 0,-13 1-2016 0 0,-10 4-5677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2.382"/>
    </inkml:context>
    <inkml:brush xml:id="br0">
      <inkml:brushProperty name="width" value="0.05" units="cm"/>
      <inkml:brushProperty name="height" value="0.05" units="cm"/>
    </inkml:brush>
  </inkml:definitions>
  <inkml:trace contextRef="#ctx0" brushRef="#br0">141 52 5008 0 0,'-44'-1'4322'0'0,"22"1"-1251"0"0,0-1-1 0 0,-29-9 3041 0 0,51 10-6051 0 0,0 0 1 0 0,0 0 0 0 0,-1 0 0 0 0,1 0 0 0 0,0 0-1 0 0,0 0 1 0 0,0 0 0 0 0,0 0 0 0 0,0 0 0 0 0,0 0-1 0 0,0 0 1 0 0,0 0 0 0 0,0 0 0 0 0,0 0 0 0 0,0 0-1 0 0,0 0 1 0 0,-1 0 0 0 0,11-4 959 0 0,14-2-438 0 0,60-4 1164 0 0,23-3-3635 0 0,-86 6-3074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2.726"/>
    </inkml:context>
    <inkml:brush xml:id="br0">
      <inkml:brushProperty name="width" value="0.05" units="cm"/>
      <inkml:brushProperty name="height" value="0.05" units="cm"/>
    </inkml:brush>
  </inkml:definitions>
  <inkml:trace contextRef="#ctx0" brushRef="#br0">59 104 184 0 0,'-8'-2'600'0'0,"-23"-9"2560"0"0,30 10-2746 0 0,0 1 0 0 0,-1-1 0 0 0,1 0 0 0 0,0 1-1 0 0,0-1 1 0 0,-1 0 0 0 0,1 0 0 0 0,0 0 0 0 0,0 0 0 0 0,0 0 0 0 0,0 0 0 0 0,0 0-1 0 0,0 0 1 0 0,0 0 0 0 0,1-1 0 0 0,-1 1 0 0 0,-1-2 0 0 0,2 1-102 0 0,0 1-1 0 0,1-1 1 0 0,-1 0 0 0 0,0 1 0 0 0,1-1 0 0 0,0 1 0 0 0,-1-1 0 0 0,1 1 0 0 0,0-1 0 0 0,-1 1 0 0 0,1-1-1 0 0,0 1 1 0 0,0 0 0 0 0,0-1 0 0 0,0 1 0 0 0,0 0 0 0 0,1 0 0 0 0,-1 0 0 0 0,0 0 0 0 0,0 0-1 0 0,1 0 1 0 0,-1 0 0 0 0,1 1 0 0 0,2-2 0 0 0,38-18 1822 0 0,-41 19-2019 0 0,9-2 262 0 0,0-1 1 0 0,1 1-1 0 0,-1 1 0 0 0,1 0 0 0 0,0 0 1 0 0,-1 1-1 0 0,1 0 0 0 0,0 1 1 0 0,17 2-1 0 0,-15 0-859 0 0,-1 0-1 0 0,22 8 1 0 0,25 15-5886 0 0,-44-17 3464 0 0,-2-2 419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48.386"/>
    </inkml:context>
    <inkml:brush xml:id="br0">
      <inkml:brushProperty name="width" value="0.05" units="cm"/>
      <inkml:brushProperty name="height" value="0.05" units="cm"/>
    </inkml:brush>
  </inkml:definitions>
  <inkml:trace contextRef="#ctx0" brushRef="#br0">376 1 12157 0 0,'0'0'10226'0'0,"-3"2"-7677"0"0,-37 23-1822 0 0,-33 21 2827 0 0,-129 107 0 0 0,188-141-3585 0 0,7-6-80 0 0,0 0 1 0 0,0 0 0 0 0,1 1 0 0 0,-11 14 0 0 0,18-19-955 0 0,0-2 671 0 0,0 1 0 0 0,0-1 0 0 0,0 1 0 0 0,0-1 0 0 0,0 1 0 0 0,0-1 0 0 0,0 0 0 0 0,1 1 0 0 0,-1-1 0 0 0,0 0 0 0 0,0 0 0 0 0,0 0 0 0 0,0 0 0 0 0,1 0 0 0 0,-1 0 0 0 0,0 0 0 0 0,2-1 0 0 0,16-3-3614 0 0,13-6 578 0 0</inkml:trace>
  <inkml:trace contextRef="#ctx0" brushRef="#br0" timeOffset="1">639 67 11929 0 0,'-4'4'15616'0'0,"-22"16"-12984"0"0,-143 84-42 0 0,133-81-2590 0 0,2 1 0 0 0,1 1 0 0 0,0 2 0 0 0,-50 56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6.261"/>
    </inkml:context>
    <inkml:brush xml:id="br0">
      <inkml:brushProperty name="width" value="0.05" units="cm"/>
      <inkml:brushProperty name="height" value="0.05" units="cm"/>
    </inkml:brush>
  </inkml:definitions>
  <inkml:trace contextRef="#ctx0" brushRef="#br0">4 99 168 0 0,'0'-2'304'0'0,"-1"1"1"0"0,1 0-1 0 0,-1-1 0 0 0,1 1 1 0 0,0-1-1 0 0,-1 1 0 0 0,1 0 1 0 0,0-1-1 0 0,0 1 0 0 0,0-1 1 0 0,0 1-1 0 0,0-1 0 0 0,0 1 1 0 0,1-1-1 0 0,-1 1 0 0 0,0 0 1 0 0,1-1-1 0 0,-1 1 0 0 0,1 0 1 0 0,-1-1-1 0 0,2-1 0 0 0,0 0 213 0 0,1 0 0 0 0,-1 1 0 0 0,0-1-1 0 0,1 1 1 0 0,-1 0 0 0 0,1-1 0 0 0,0 1-1 0 0,6-3 1 0 0,3-1 767 0 0,0 1 0 0 0,1 0 0 0 0,21-5 0 0 0,-12 5-470 0 0,0 1-1 0 0,1 1 0 0 0,0 2 1 0 0,-1 0-1 0 0,1 1 1 0 0,0 1-1 0 0,-1 1 0 0 0,37 9 1 0 0,-34-5-405 0 0,0 1 0 0 0,-1 1 1 0 0,0 1-1 0 0,0 1 0 0 0,0 1 1 0 0,-2 2-1 0 0,28 19 0 0 0,-40-26-228 0 0,-1 2 1 0 0,0 0-1 0 0,-1 0 0 0 0,0 0 0 0 0,0 1 1 0 0,-1 0-1 0 0,0 1 0 0 0,0-1 0 0 0,-1 1 0 0 0,6 13 1 0 0,-10-18-135 0 0,-1-1 1 0 0,1 1 0 0 0,-1-1 0 0 0,0 1 0 0 0,0 0-1 0 0,0-1 1 0 0,-1 1 0 0 0,1 0 0 0 0,-1-1-1 0 0,0 1 1 0 0,-1 0 0 0 0,1 0 0 0 0,-1-1 0 0 0,0 1-1 0 0,0-1 1 0 0,0 1 0 0 0,-1-1 0 0 0,0 1-1 0 0,0-1 1 0 0,0 0 0 0 0,0 1 0 0 0,-1-1-1 0 0,1 0 1 0 0,-1-1 0 0 0,0 1 0 0 0,0 0 0 0 0,0-1-1 0 0,-5 4 1 0 0,-10 8 21 0 0,-2-1 1 0 0,0-1-1 0 0,0-1 0 0 0,-1 0 1 0 0,0-2-1 0 0,-1 0 0 0 0,-1-1 0 0 0,1-2 1 0 0,-1 0-1 0 0,-26 4 0 0 0,34-9-41 0 0,1 0-1 0 0,-1-1 0 0 0,0-1 1 0 0,1 0-1 0 0,-26-4 1 0 0,33 3-320 0 0,0 0 1 0 0,0-1-1 0 0,0 0 1 0 0,0 0-1 0 0,0-1 1 0 0,0 0-1 0 0,1 0 1 0 0,-1-1-1 0 0,1 0 1 0 0,0 0-1 0 0,0 0 1 0 0,0-1-1 0 0,-5-6 1 0 0,9 10-624 0 0,-5-8-620 0 0,16-8-9732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3.079"/>
    </inkml:context>
    <inkml:brush xml:id="br0">
      <inkml:brushProperty name="width" value="0.05" units="cm"/>
      <inkml:brushProperty name="height" value="0.05" units="cm"/>
    </inkml:brush>
  </inkml:definitions>
  <inkml:trace contextRef="#ctx0" brushRef="#br0">286 6 776 0 0,'-11'-2'2882'0'0,"1"0"-1745"0"0,-1 1 0 0 0,1 1 0 0 0,-1-1-1 0 0,0 2 1 0 0,1 0 0 0 0,-1 0-1 0 0,0 1 1 0 0,-10 3 0 0 0,15-4-805 0 0,1 1 0 0 0,-1-1 0 0 0,1 1 0 0 0,-1 1 0 0 0,1-1 0 0 0,0 1 0 0 0,0 0 0 0 0,0 0 0 0 0,0 0 0 0 0,1 1 0 0 0,-1 0 0 0 0,1 0 0 0 0,0 0 0 0 0,0 0-1 0 0,-7 10 1 0 0,10-11-209 0 0,0-1 0 0 0,0 1 0 0 0,1 0 0 0 0,-1 0-1 0 0,0 0 1 0 0,1 0 0 0 0,0 0 0 0 0,0 0 0 0 0,0 0 0 0 0,0 0-1 0 0,0 0 1 0 0,0 0 0 0 0,1 0 0 0 0,-1 0 0 0 0,1 0-1 0 0,0 0 1 0 0,0 0 0 0 0,0 0 0 0 0,1-1 0 0 0,-1 1-1 0 0,1 0 1 0 0,-1-1 0 0 0,1 1 0 0 0,0-1 0 0 0,2 4 0 0 0,5 4 71 0 0,0-1 0 0 0,0 0 1 0 0,1 0-1 0 0,15 11 0 0 0,3-3 166 0 0,1 0-1 0 0,61 25 1 0 0,-61-30-199 0 0,-1 1 0 0 0,0 1 1 0 0,39 28-1 0 0,-65-42-163 0 0,-1 1-1 0 0,0 0 1 0 0,0 0-1 0 0,1 0 1 0 0,-1 0-1 0 0,0 0 1 0 0,0 0-1 0 0,0 0 1 0 0,0 0-1 0 0,-1 1 1 0 0,1-1-1 0 0,0 0 1 0 0,0 1 0 0 0,-1-1-1 0 0,1 0 1 0 0,-1 1-1 0 0,1-1 1 0 0,-1 0-1 0 0,1 1 1 0 0,-1 1-1 0 0,0-1 4 0 0,0-1-1 0 0,-1 0 1 0 0,1 0 0 0 0,-1 1-1 0 0,1-1 1 0 0,-1 0-1 0 0,1 0 1 0 0,-1 0-1 0 0,0 0 1 0 0,1 0-1 0 0,-1 0 1 0 0,0 0 0 0 0,0 0-1 0 0,0 0 1 0 0,0 0-1 0 0,0 0 1 0 0,0-1-1 0 0,-2 2 1 0 0,-5 3 20 0 0,0-1 0 0 0,-1 0-1 0 0,0-1 1 0 0,1 0 0 0 0,-12 2 0 0 0,-28 5-74 0 0,-1-2-1 0 0,0-2 1 0 0,0-3 0 0 0,-95-5-1 0 0,134 1-108 0 0,6 1-145 0 0,0 0 0 0 0,-1 0-1 0 0,1 0 1 0 0,0-1 0 0 0,0 0 0 0 0,0 0 0 0 0,0 0-1 0 0,0 0 1 0 0,-7-4 0 0 0,11 5 204 0 0,0 0 0 0 0,0 0-1 0 0,0 0 1 0 0,-1-1 0 0 0,1 1 0 0 0,0 0-1 0 0,0 0 1 0 0,0 0 0 0 0,0 0 0 0 0,0-1-1 0 0,-1 1 1 0 0,1 0 0 0 0,0 0 0 0 0,0 0 0 0 0,0-1-1 0 0,0 1 1 0 0,0 0 0 0 0,0 0 0 0 0,0-1-1 0 0,0 1 1 0 0,0 0 0 0 0,0 0 0 0 0,0 0-1 0 0,0-1 1 0 0,0 1 0 0 0,0 0 0 0 0,0 0 0 0 0,0-1-1 0 0,0 1 1 0 0,0 0 0 0 0,0 0 0 0 0,0 0-1 0 0,0-1 1 0 0,0 1 0 0 0,0 0 0 0 0,1 0-1 0 0,-1 0 1 0 0,0-1 0 0 0,0 1 0 0 0,0 0 0 0 0,0 0-1 0 0,1 0 1 0 0,-1 0 0 0 0,0-1 0 0 0,0 1-1 0 0,10-7-3254 0 0,-8 6 3438 0 0,14-9-2420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3.421"/>
    </inkml:context>
    <inkml:brush xml:id="br0">
      <inkml:brushProperty name="width" value="0.05" units="cm"/>
      <inkml:brushProperty name="height" value="0.05" units="cm"/>
    </inkml:brush>
  </inkml:definitions>
  <inkml:trace contextRef="#ctx0" brushRef="#br0">30 15 6513 0 0,'-6'-6'6179'0'0,"-3"1"-4142"0"0,3 2 1765 0 0,4 6-2772 0 0,1-3-998 0 0,1 0-1 0 0,0 0 1 0 0,0 0-1 0 0,-1 0 1 0 0,1 0-1 0 0,0 0 0 0 0,0 0 1 0 0,-1 0-1 0 0,1 0 1 0 0,0 0-1 0 0,0 0 1 0 0,0 1-1 0 0,0-1 1 0 0,-1 0-1 0 0,1 0 1 0 0,0 0-1 0 0,0 0 0 0 0,0 1 1 0 0,0-1-1 0 0,-1 0 1 0 0,1 0-1 0 0,0 0 1 0 0,0 1-1 0 0,0-1 1 0 0,0 0-1 0 0,0 0 1 0 0,0 1-1 0 0,0-1 1 0 0,0 0-1 0 0,0 0 0 0 0,0 1 1 0 0,-2 28 1034 0 0,3 0 0 0 0,0 0 0 0 0,2 0 0 0 0,8 42 0 0 0,-5-35-498 0 0,-1-9-317 0 0,-2 0-189 0 0,2 0-1 0 0,1-1 0 0 0,11 31 0 0 0,-7-45-2797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3.779"/>
    </inkml:context>
    <inkml:brush xml:id="br0">
      <inkml:brushProperty name="width" value="0.05" units="cm"/>
      <inkml:brushProperty name="height" value="0.05" units="cm"/>
    </inkml:brush>
  </inkml:definitions>
  <inkml:trace contextRef="#ctx0" brushRef="#br0">69 140 740 0 0,'-2'0'187'0'0,"-33"-10"3139"0"0,32 9-2205 0 0,-1 0 0 0 0,0-1 1 0 0,1 0-1 0 0,-1 1 0 0 0,1-1 0 0 0,-7-5 0 0 0,10 7-1009 0 0,0-1 0 0 0,0 1 0 0 0,0 0 0 0 0,0-1 0 0 0,0 1 0 0 0,0 0 0 0 0,0-1 1 0 0,0 1-1 0 0,-1 0 0 0 0,2-1 0 0 0,-1 1 0 0 0,0 0 0 0 0,0-1 0 0 0,0 1 0 0 0,0 0 0 0 0,0-1 0 0 0,0 1 0 0 0,0 0 0 0 0,0-1 0 0 0,0 1 0 0 0,1 0 0 0 0,-1-1 0 0 0,0 1 0 0 0,0 0 0 0 0,0 0 0 0 0,1-1 1 0 0,-1 1-1 0 0,0 0 0 0 0,0 0 0 0 0,1-1 0 0 0,-1 1 0 0 0,0 0 0 0 0,0 0 0 0 0,1 0 0 0 0,0-1 0 0 0,11-8 1747 0 0,10-1-782 0 0,0 1-1 0 0,0 1 1 0 0,1 1 0 0 0,33-7 0 0 0,100-9 1802 0 0,-137 21-2498 0 0,151-12 1859 0 0,-97 11-5698 0 0,-14 1-4758 0 0,-40 0 5265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4.231"/>
    </inkml:context>
    <inkml:brush xml:id="br0">
      <inkml:brushProperty name="width" value="0.05" units="cm"/>
      <inkml:brushProperty name="height" value="0.05" units="cm"/>
    </inkml:brush>
  </inkml:definitions>
  <inkml:trace contextRef="#ctx0" brushRef="#br0">109 100 728 0 0,'-48'101'6615'0'0,"-1"2"6049"0"0,40-93-8514 0 0,6-16-2074 0 0,5-19-1218 0 0,-2 25-853 0 0,9-86 743 0 0,12-83 38 0 0,-20 168-769 0 0,6-25 339 0 0,-6 25-341 0 0,-1 1-1 0 0,1 0 1 0 0,-1 0-1 0 0,1 0 0 0 0,0 0 1 0 0,-1 0-1 0 0,1 0 1 0 0,0 0-1 0 0,-1 0 1 0 0,1 0-1 0 0,-1 1 0 0 0,1-1 1 0 0,0 0-1 0 0,-1 0 1 0 0,1 0-1 0 0,-1 1 1 0 0,1-1-1 0 0,-1 0 0 0 0,1 1 1 0 0,0-1-1 0 0,-1 0 1 0 0,1 1-1 0 0,-1-1 0 0 0,0 1 1 0 0,2 0-1 0 0,-2 0-9 0 0,75 61 624 0 0,-12-9-284 0 0,163 120 458 0 0,-163-126-969 0 0,-62-46 98 0 0,-2-2-440 0 0,1-1 500 0 0,-1 0 0 0 0,1 1 1 0 0,-1-1-1 0 0,1 1 0 0 0,-1-1 1 0 0,0 1-1 0 0,0-1 0 0 0,0 1 0 0 0,0-1 1 0 0,0 1-1 0 0,-1-2 0 0 0,-1-1-9 0 0,-1-1-6 0 0,0 0 0 0 0,0 1 1 0 0,-1-1-1 0 0,0 1 0 0 0,0 0 0 0 0,0 0 0 0 0,0 0 1 0 0,-11-5-1 0 0,-45-17-87 0 0,40 19 102 0 0,0 1 0 0 0,0 0 0 0 0,-1 2 0 0 0,0 1 0 0 0,1 0-1 0 0,-1 2 1 0 0,0 1 0 0 0,0 0 0 0 0,0 1 0 0 0,0 2 0 0 0,-36 8-1 0 0,57-11-11 0 0,-27 11 136 0 0,26-11-171 0 0,1 1 1 0 0,0 0-1 0 0,-1 0 1 0 0,1-1 0 0 0,0 1-1 0 0,-1 0 1 0 0,1 0-1 0 0,0 0 1 0 0,0 1-1 0 0,0-1 1 0 0,0 0-1 0 0,0 0 1 0 0,0 0-1 0 0,0 1 1 0 0,0 1-1 0 0,0-2-572 0 0,3 0 42 0 0,1 1 0 0 0,-1-1 0 0 0,0 0 1 0 0,0 0-1 0 0,1-1 0 0 0,-1 1 0 0 0,1 0 0 0 0,-1-1 0 0 0,1 1 1 0 0,-1-1-1 0 0,1 0 0 0 0,-1 0 0 0 0,1 0 0 0 0,-1 0 0 0 0,1 0 1 0 0,-1-1-1 0 0,4 0 0 0 0,14-2-2495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4.556"/>
    </inkml:context>
    <inkml:brush xml:id="br0">
      <inkml:brushProperty name="width" value="0.05" units="cm"/>
      <inkml:brushProperty name="height" value="0.05" units="cm"/>
    </inkml:brush>
  </inkml:definitions>
  <inkml:trace contextRef="#ctx0" brushRef="#br0">162 117 8781 0 0,'-57'-49'9653'0'0,"34"31"-7090"0"0,1 2 1 0 0,-28-15-1 0 0,50 31-2520 0 0,0 0 0 0 0,-1 0 0 0 0,1-1 0 0 0,0 1 0 0 0,-1 0 0 0 0,1 0-1 0 0,0 0 1 0 0,-1-1 0 0 0,1 1 0 0 0,0 0 0 0 0,-1 0 0 0 0,1 0 0 0 0,0 0-1 0 0,-1 0 1 0 0,1 0 0 0 0,0 0 0 0 0,-1 0 0 0 0,1 0 0 0 0,-1 0 0 0 0,1 0 0 0 0,0 0-1 0 0,-1 0 1 0 0,1 0 0 0 0,0 0 0 0 0,-1 0 0 0 0,0 1 0 0 0,3 7-385 0 0,13 15-2083 0 0,-4-11 70 0 0,1-2 0 0 0,12 10 0 0 0,8 1-634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5.114"/>
    </inkml:context>
    <inkml:brush xml:id="br0">
      <inkml:brushProperty name="width" value="0.05" units="cm"/>
      <inkml:brushProperty name="height" value="0.05" units="cm"/>
    </inkml:brush>
  </inkml:definitions>
  <inkml:trace contextRef="#ctx0" brushRef="#br0">183 27 216 0 0,'-1'-2'353'0'0,"0"0"1"0"0,0 1-1 0 0,0-1 1 0 0,0 0-1 0 0,-1 1 0 0 0,1-1 1 0 0,0 1-1 0 0,-1-1 1 0 0,1 1-1 0 0,-1 0 1 0 0,0 0-1 0 0,1-1 0 0 0,-1 1 1 0 0,0 0-1 0 0,0 0 1 0 0,0 1-1 0 0,0-1 0 0 0,0 0 1 0 0,1 1-1 0 0,-1-1 1 0 0,-3 1-1 0 0,2 0 29 0 0,0 0 0 0 0,0 0 1 0 0,0 1-1 0 0,0-1 0 0 0,0 1 0 0 0,0 0 0 0 0,0 0 0 0 0,0 0 0 0 0,1 0 0 0 0,-1 0 1 0 0,0 1-1 0 0,-4 2 0 0 0,-3 4 384 0 0,1 0 1 0 0,-1 1 0 0 0,1-1-1 0 0,1 2 1 0 0,-12 15-1 0 0,15-18-373 0 0,1 0 0 0 0,-1 0 0 0 0,2 0-1 0 0,-1 1 1 0 0,1-1 0 0 0,0 1 0 0 0,1 0-1 0 0,-1 0 1 0 0,2 0 0 0 0,-1 0 0 0 0,1 0-1 0 0,0 0 1 0 0,1 16 0 0 0,1-18-214 0 0,-1 1-1 0 0,2-1 1 0 0,-1 1 0 0 0,1-1-1 0 0,0 0 1 0 0,0 0 0 0 0,0 0 0 0 0,1 0-1 0 0,0 0 1 0 0,0 0 0 0 0,1-1-1 0 0,0 1 1 0 0,0-1 0 0 0,0 0 0 0 0,0 0-1 0 0,1-1 1 0 0,10 9 0 0 0,-4-6-120 0 0,0 0 0 0 0,0 0 0 0 0,1-1 0 0 0,0-1 0 0 0,0 0 0 0 0,1-1 0 0 0,-1 0 0 0 0,1 0 0 0 0,0-2 1 0 0,0 0-1 0 0,19 1 0 0 0,-21-2-913 0 0,1-1 1 0 0,0-1 0 0 0,-1 0 0 0 0,1-1 0 0 0,-1 0-1 0 0,1 0 1 0 0,-1-1 0 0 0,13-6 0 0 0,-11 0-4762 0 0,-8 5 3267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5.456"/>
    </inkml:context>
    <inkml:brush xml:id="br0">
      <inkml:brushProperty name="width" value="0.05" units="cm"/>
      <inkml:brushProperty name="height" value="0.05" units="cm"/>
    </inkml:brush>
  </inkml:definitions>
  <inkml:trace contextRef="#ctx0" brushRef="#br0">101 25 6177 0 0,'-101'-9'20586'0'0,"106"9"-20094"0"0,102-5 1259 0 0,-21 2-3131 0 0,-1-2-6282 0 0,-76 4 4332 0 0,-1-1 477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5.798"/>
    </inkml:context>
    <inkml:brush xml:id="br0">
      <inkml:brushProperty name="width" value="0.05" units="cm"/>
      <inkml:brushProperty name="height" value="0.05" units="cm"/>
    </inkml:brush>
  </inkml:definitions>
  <inkml:trace contextRef="#ctx0" brushRef="#br0">66 98 472 0 0,'-15'-4'1237'0'0,"-9"-3"2032"0"0,2-3 3343 0 0,21 10-6470 0 0,1 0 1 0 0,0-1-1 0 0,-1 1 0 0 0,1 0 0 0 0,0 0 0 0 0,0-1 0 0 0,-1 1 0 0 0,1 0 0 0 0,0-1 0 0 0,0 1 1 0 0,0 0-1 0 0,0 0 0 0 0,-1-1 0 0 0,1 1 0 0 0,0-1 0 0 0,0 1 0 0 0,0 0 0 0 0,0-1 0 0 0,0 1 0 0 0,0 0 1 0 0,0-1-1 0 0,0 1 0 0 0,0 0 0 0 0,0-1 0 0 0,0 1 0 0 0,0 0 0 0 0,0-1 0 0 0,0 1 0 0 0,0-1 0 0 0,0 1 1 0 0,1 0-1 0 0,-1-1 0 0 0,0 1 0 0 0,0 0 0 0 0,0 0 0 0 0,1-1 0 0 0,-1 1 0 0 0,0 0 0 0 0,0-1 1 0 0,0 1-1 0 0,1 0 0 0 0,-1 0 0 0 0,0-1 0 0 0,1 1 0 0 0,-1 0 0 0 0,0 0 0 0 0,1 0 0 0 0,14-12 1745 0 0,3 4-1092 0 0,1 0-1 0 0,0 1 1 0 0,0 1 0 0 0,0 0-1 0 0,0 2 1 0 0,1 0 0 0 0,23-1 0 0 0,50 2-1018 0 0,-1 6-3965 0 0,-35-1-1097 0 0,-27-2 2378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6.139"/>
    </inkml:context>
    <inkml:brush xml:id="br0">
      <inkml:brushProperty name="width" value="0.05" units="cm"/>
      <inkml:brushProperty name="height" value="0.05" units="cm"/>
    </inkml:brush>
  </inkml:definitions>
  <inkml:trace contextRef="#ctx0" brushRef="#br0">101 72 7389 0 0,'0'8'2414'0'0,"-1"-1"1"0"0,0 0 0 0 0,0 0-1 0 0,-2 7 1 0 0,-21 51 1908 0 0,5-17-2478 0 0,5 3-389 0 0,8-26-68 0 0,-16 39 0 0 0,15-56-1603 0 0,4-16 111 0 0,4-16 8 0 0,-1 20 100 0 0,1 0 0 0 0,1 0 1 0 0,-1 0-1 0 0,0 0 0 0 0,1 0 0 0 0,0 1 0 0 0,0-1 0 0 0,0 0 0 0 0,0 1 0 0 0,5-5 0 0 0,-6 7 22 0 0,0 0-1 0 0,1 0 1 0 0,-1 0-1 0 0,0 0 1 0 0,1 0 0 0 0,-1 0-1 0 0,1 1 1 0 0,-1-1-1 0 0,1 1 1 0 0,-1-1 0 0 0,1 1-1 0 0,0-1 1 0 0,-1 1 0 0 0,1 0-1 0 0,0 0 1 0 0,-1 0-1 0 0,1 0 1 0 0,0 0 0 0 0,-1 0-1 0 0,1 1 1 0 0,-1-1-1 0 0,1 0 1 0 0,0 1 0 0 0,-1-1-1 0 0,1 1 1 0 0,-1 0 0 0 0,1-1-1 0 0,1 2 1 0 0,62 32 700 0 0,-38-18-514 0 0,2-2 0 0 0,33 12-1 0 0,-33-16-147 0 0,36 7-1 0 0,-55-15-185 0 0,-1-1-1 0 0,1 0 1 0 0,-1 0-1 0 0,1-1 1 0 0,0 0-1 0 0,-1-1 1 0 0,1 0-1 0 0,10-3 1 0 0,-17 3 100 0 0,0 0-1 0 0,-1 0 1 0 0,1-1 0 0 0,0 1 0 0 0,-1-1 0 0 0,1 0 0 0 0,-1 0-1 0 0,0 0 1 0 0,1 0 0 0 0,-1 0 0 0 0,0 0 0 0 0,0-1 0 0 0,-1 1-1 0 0,1-1 1 0 0,0 1 0 0 0,-1-1 0 0 0,1 1 0 0 0,-1-1 0 0 0,0 0-1 0 0,0 0 1 0 0,0 0 0 0 0,0 0 0 0 0,-1 0 0 0 0,1 0 0 0 0,-1-5-1 0 0,2-6 62 0 0,-2 0 0 0 0,1 0 0 0 0,-2 0 0 0 0,-2-18 0 0 0,0 13 36 0 0,0 0 0 0 0,-1 1 0 0 0,-1 0-1 0 0,-1 0 1 0 0,-1 0 0 0 0,-10-21 0 0 0,12 30-257 0 0,-1 0 1 0 0,1 0-1 0 0,-2 1 0 0 0,1 0 1 0 0,-1 0-1 0 0,0 0 1 0 0,0 1-1 0 0,-1 0 1 0 0,0 0-1 0 0,-1 1 1 0 0,1 0-1 0 0,-1 1 1 0 0,-11-6-1 0 0,18 10 34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6.708"/>
    </inkml:context>
    <inkml:brush xml:id="br0">
      <inkml:brushProperty name="width" value="0.05" units="cm"/>
      <inkml:brushProperty name="height" value="0.05" units="cm"/>
    </inkml:brush>
  </inkml:definitions>
  <inkml:trace contextRef="#ctx0" brushRef="#br0">557 54 192 0 0,'-14'-8'989'0'0,"-1"0"1"0"0,0 2-1 0 0,0-1 0 0 0,0 2 1 0 0,-1 0-1 0 0,0 1 0 0 0,0 0 1 0 0,0 1-1 0 0,0 1 0 0 0,0 1 1 0 0,0 0-1 0 0,-1 1 0 0 0,1 1 1 0 0,0 0-1 0 0,-27 7 0 0 0,41-8-855 0 0,1 0 0 0 0,-1 0-1 0 0,0 0 1 0 0,1 1-1 0 0,-1-1 1 0 0,1 0-1 0 0,0 1 1 0 0,-1-1-1 0 0,1 1 1 0 0,-1 0 0 0 0,1-1-1 0 0,0 1 1 0 0,-1 0-1 0 0,1 0 1 0 0,0 0-1 0 0,0 0 1 0 0,0 0-1 0 0,0 0 1 0 0,0 0 0 0 0,0 0-1 0 0,0 1 1 0 0,0-1-1 0 0,0 0 1 0 0,0 1-1 0 0,0 1 1 0 0,1-1-12 0 0,0 0 1 0 0,1 0 0 0 0,-1 0-1 0 0,1 0 1 0 0,0 0-1 0 0,-1 0 1 0 0,1 0 0 0 0,0 0-1 0 0,0 0 1 0 0,0-1 0 0 0,0 1-1 0 0,1 0 1 0 0,-1-1-1 0 0,0 1 1 0 0,1-1 0 0 0,-1 1-1 0 0,1-1 1 0 0,0 0-1 0 0,2 2 1 0 0,27 19 561 0 0,0-1-1 0 0,60 29 1 0 0,-63-37-403 0 0,-1 1 0 0 0,-1 2 0 0 0,0 0 0 0 0,-1 2 1 0 0,35 33-1 0 0,-58-50-255 0 0,0 1 0 0 0,-1 0 0 0 0,1-1 0 0 0,-1 1 1 0 0,1 0-1 0 0,-1 0 0 0 0,0 0 0 0 0,1 0 0 0 0,-1 0 0 0 0,0 0 1 0 0,0 1-1 0 0,-1-1 0 0 0,1 0 0 0 0,0 0 0 0 0,-1 1 0 0 0,1-1 0 0 0,-1 1 1 0 0,0-1-1 0 0,0 5 0 0 0,-1-5-8 0 0,0 0-1 0 0,0 1 1 0 0,0-1-1 0 0,0 0 1 0 0,0 0 0 0 0,-1 0-1 0 0,1 0 1 0 0,-1 0 0 0 0,1 0-1 0 0,-1-1 1 0 0,0 1-1 0 0,0 0 1 0 0,0-1 0 0 0,0 1-1 0 0,0-1 1 0 0,0 0 0 0 0,0 0-1 0 0,0 0 1 0 0,0 0-1 0 0,-3 1 1 0 0,-22 8 17 0 0,0-1-1 0 0,0-1 0 0 0,0-2 1 0 0,-1 0-1 0 0,-43 2 1 0 0,-143-6-1413 0 0,193-2 970 0 0,2 0-264 0 0,1 0 0 0 0,-1-2 0 0 0,1 0 0 0 0,-1-1 1 0 0,-28-8-1 0 0,46 10 335 0 0,0 1 0 0 0,0 0 0 0 0,0-1 0 0 0,0 1 0 0 0,1-1 1 0 0,-1 1-1 0 0,0-1 0 0 0,0 1 0 0 0,0-1 0 0 0,1 1 0 0 0,-1-1 0 0 0,0 0 1 0 0,1 1-1 0 0,-1-1 0 0 0,0 0 0 0 0,1 0 0 0 0,-1-1 0 0 0,1-5-2217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7.065"/>
    </inkml:context>
    <inkml:brush xml:id="br0">
      <inkml:brushProperty name="width" value="0.05" units="cm"/>
      <inkml:brushProperty name="height" value="0.05" units="cm"/>
    </inkml:brush>
  </inkml:definitions>
  <inkml:trace contextRef="#ctx0" brushRef="#br0">481 134 116 0 0,'-2'-10'2173'0'0,"0"6"-1543"0"0,1 0 0 0 0,-1 0 0 0 0,0 0 1 0 0,0 0-1 0 0,0 0 0 0 0,-1 0 0 0 0,1 1 0 0 0,-1-1 1 0 0,0 1-1 0 0,0 0 0 0 0,0 0 0 0 0,0 0 0 0 0,-6-4 1 0 0,2 3-13 0 0,0-1 0 0 0,0 2 0 0 0,-1-1 0 0 0,1 1 0 0 0,-1 0 0 0 0,-14-3 0 0 0,3 2 108 0 0,0 1-1 0 0,0 1 1 0 0,-1 1-1 0 0,1 0 1 0 0,-29 4-1 0 0,31-1-289 0 0,0 1-1 0 0,-1 1 0 0 0,1 0 1 0 0,1 1-1 0 0,-27 12 0 0 0,36-13-219 0 0,0-1 0 0 0,0 1 0 0 0,0 0 0 0 0,0 1 0 0 0,1-1 0 0 0,0 1 0 0 0,0 1 0 0 0,0-1 0 0 0,1 1 0 0 0,0 0 0 0 0,0 0 0 0 0,0 0 0 0 0,1 1 0 0 0,-6 11 0 0 0,8-13-59 0 0,0 1-1 0 0,1 0 1 0 0,0-1-1 0 0,0 1 1 0 0,1 0-1 0 0,-1 0 1 0 0,1-1 0 0 0,1 1-1 0 0,-1 0 1 0 0,1 0-1 0 0,0-1 1 0 0,0 1-1 0 0,0 0 1 0 0,1-1-1 0 0,0 1 1 0 0,0-1 0 0 0,6 10-1 0 0,-2-4 41 0 0,0-1 0 0 0,0-1 0 0 0,1 1 0 0 0,1-1-1 0 0,-1 0 1 0 0,1 0 0 0 0,17 13 0 0 0,-16-16-115 0 0,0-1-1 0 0,0 0 0 0 0,0-1 1 0 0,0 0-1 0 0,1 0 1 0 0,0-1-1 0 0,0 0 1 0 0,0-1-1 0 0,0 0 0 0 0,0 0 1 0 0,0-1-1 0 0,0 0 1 0 0,0-1-1 0 0,1-1 1 0 0,-1 1-1 0 0,13-4 1 0 0,-11 3-22 0 0,0-2 1 0 0,-1 0-1 0 0,1 0 1 0 0,-1-1-1 0 0,0-1 1 0 0,0 1-1 0 0,0-2 1 0 0,-1 0 0 0 0,0 0-1 0 0,0-1 1 0 0,0 0-1 0 0,-1 0 1 0 0,14-15-1 0 0,-19 18-44 0 0,-1 0 0 0 0,0 0 0 0 0,-1 0 0 0 0,1 0-1 0 0,-1-1 1 0 0,1 1 0 0 0,-1-1 0 0 0,-1 1 0 0 0,1-1 0 0 0,-1 0-1 0 0,1 0 1 0 0,-1 0 0 0 0,-1 0 0 0 0,1 0 0 0 0,-1 1 0 0 0,0-1-1 0 0,0 0 1 0 0,0 0 0 0 0,-2-8 0 0 0,0 5-8 0 0,0 1 0 0 0,-1-1 1 0 0,0 1-1 0 0,0 0 0 0 0,0 0 1 0 0,-1 1-1 0 0,0-1 0 0 0,-1 1 0 0 0,0 0 1 0 0,1 0-1 0 0,-13-11 0 0 0,2 4-38 0 0,-1 0 1 0 0,-1 1-1 0 0,0 1 0 0 0,0 0 0 0 0,-1 1 0 0 0,-21-7 0 0 0,24 10-446 0 0,-1 2 0 0 0,0 0 0 0 0,0 1 0 0 0,0 0 0 0 0,0 1 0 0 0,-1 1 0 0 0,-31 0 0 0 0,18 6-3640 0 0,12 3-2804 0 0,15-6 3898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7.355"/>
    </inkml:context>
    <inkml:brush xml:id="br0">
      <inkml:brushProperty name="width" value="0.05" units="cm"/>
      <inkml:brushProperty name="height" value="0.05" units="cm"/>
    </inkml:brush>
  </inkml:definitions>
  <inkml:trace contextRef="#ctx0" brushRef="#br0">0 257 440 0 0,'2'12'4372'0'0,"0"0"0"0"0,0 20 1 0 0,-1 5 8574 0 0,-1-37-12790 0 0,6-93 2709 0 0,-5 82-2767 0 0,14-229 1097 0 0,-15 240-1193 0 0,0 0 0 0 0,0-1-1 0 0,0 1 1 0 0,0 0 0 0 0,0 0 0 0 0,0 0-1 0 0,0-1 1 0 0,0 1 0 0 0,0 0 0 0 0,0 0-1 0 0,0 0 1 0 0,0-1 0 0 0,0 1 0 0 0,0 0-1 0 0,0 0 1 0 0,1 0 0 0 0,-1-1 0 0 0,0 1-1 0 0,0 0 1 0 0,0 0 0 0 0,0 0 0 0 0,0 0-1 0 0,1 0 1 0 0,-1-1 0 0 0,0 1 0 0 0,0 0-1 0 0,0 0 1 0 0,1 0 0 0 0,-1 0 0 0 0,0 0-1 0 0,0 0 1 0 0,0 0 0 0 0,1 0 0 0 0,-1 0-1 0 0,0 0 1 0 0,0 0 0 0 0,1 0-1 0 0,8 5 82 0 0,10 13 47 0 0,-17-16-105 0 0,33 35 110 0 0,110 111 379 0 0,-109-114-538 0 0,2-2 0 0 0,49 32 1 0 0,-60-46-172 0 0,-16-9-195 0 0,1-1 1 0 0,0-1-1 0 0,26 12 0 0 0,-37-18 199 0 0,-4-4-504 0 0,-5-4 651 0 0,-1 0 1 0 0,0 1 0 0 0,0 0 0 0 0,0 0-1 0 0,-1 1 1 0 0,1 0 0 0 0,-1 1-1 0 0,0 0 1 0 0,-1 1 0 0 0,-19-4-1 0 0,-5 0-62 0 0,0 2 0 0 0,-40 0 0 0 0,58 4-393 0 0,1 1 0 0 0,-1 1 0 0 0,1 0 1 0 0,0 1-1 0 0,-31 8 0 0 0,47-10 385 0 0,0 0 0 0 0,0 0 0 0 0,0 0-1 0 0,0 0 1 0 0,0 0 0 0 0,1 1 0 0 0,-1-1-566 0 0,0 0 566 0 0,0 1 0 0 0,1-1 0 0 0,-1 0 0 0 0,0 0-1 0 0,0 0 1 0 0,0 0 0 0 0,0 1 0 0 0,0-1 0 0 0,0 0 0 0 0,0 0 0 0 0,0 0 0 0 0,0 0-1 0 0,0 1 1 0 0,0-1 0 0 0,0 0 0 0 0,0 0 0 0 0,0 0 0 0 0,0 0 0 0 0,0 1-1 0 0,0-1 1 0 0,0 0 0 0 0,0 0 0 0 0,0 0 0 0 0,-1 0 0 0 0,1 1 0 0 0,0-1-1 0 0,0 0 1 0 0,0 0 0 0 0,0 0 0 0 0,-1 1-566 0 0,1-1 566 0 0,0 0 0 0 0,0 0 0 0 0,0 0 0 0 0,-1 0-1 0 0,1 0 1 0 0,0 0 0 0 0,0 0 0 0 0,15 4-3870 0 0,1-2 1427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7.712"/>
    </inkml:context>
    <inkml:brush xml:id="br0">
      <inkml:brushProperty name="width" value="0.05" units="cm"/>
      <inkml:brushProperty name="height" value="0.05" units="cm"/>
    </inkml:brush>
  </inkml:definitions>
  <inkml:trace contextRef="#ctx0" brushRef="#br0">0 0 308 0 0,'3'4'12449'0'0,"3"10"-8531"0"0,3 19-1179 0 0,25 113 4554 0 0,-15-47-6123 0 0,-17-86-3198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8.039"/>
    </inkml:context>
    <inkml:brush xml:id="br0">
      <inkml:brushProperty name="width" value="0.05" units="cm"/>
      <inkml:brushProperty name="height" value="0.05" units="cm"/>
    </inkml:brush>
  </inkml:definitions>
  <inkml:trace contextRef="#ctx0" brushRef="#br0">111 78 6069 0 0,'-110'-22'14820'0'0,"121"21"-10210"0"0,54-7-2529 0 0,419-26 3065 0 0,-445 28-5110 0 0,7-1-650 0 0,-17 9-4419 0 0,-27-1 3675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8.537"/>
    </inkml:context>
    <inkml:brush xml:id="br0">
      <inkml:brushProperty name="width" value="0.05" units="cm"/>
      <inkml:brushProperty name="height" value="0.05" units="cm"/>
    </inkml:brush>
  </inkml:definitions>
  <inkml:trace contextRef="#ctx0" brushRef="#br0">49 5 104 0 0,'-1'-1'208'0'0,"1"1"1"0"0,-1-1-1 0 0,0 1 0 0 0,0-1 1 0 0,0 1-1 0 0,0 0 0 0 0,0-1 1 0 0,0 1-1 0 0,0 0 0 0 0,0 0 1 0 0,0 0-1 0 0,0 0 0 0 0,0 0 0 0 0,0 0 1 0 0,0 0-1 0 0,0 0 0 0 0,0 0 1 0 0,0 0-1 0 0,0 0 0 0 0,0 0 1 0 0,0 1-1 0 0,0-1 0 0 0,1 0 1 0 0,-1 1-1 0 0,-1 0 0 0 0,0 0 130 0 0,1 0 0 0 0,0 1 0 0 0,-1-1 0 0 0,1 1 0 0 0,0-1-1 0 0,0 1 1 0 0,0 0 0 0 0,0-1 0 0 0,0 1 0 0 0,0 0 0 0 0,0 0-1 0 0,0 2 1 0 0,-1 3 630 0 0,0 1 0 0 0,0 0 0 0 0,1 0 0 0 0,0 0 0 0 0,1 11 0 0 0,1-8-515 0 0,0-1 1 0 0,1 1-1 0 0,0-1 0 0 0,1 0 1 0 0,0 1-1 0 0,0-1 0 0 0,1 0 1 0 0,1-1-1 0 0,-1 1 0 0 0,2-1 1 0 0,-1 0-1 0 0,1 0 0 0 0,1 0 0 0 0,14 14 1 0 0,-15-16-227 0 0,0-1 0 0 0,1-1 0 0 0,0 1 0 0 0,0-1 0 0 0,0 0 0 0 0,1-1 0 0 0,-1 0 0 0 0,1 0 0 0 0,0-1 0 0 0,0 0 0 0 0,1 0 0 0 0,-1 0 0 0 0,0-1 0 0 0,1-1 0 0 0,0 0 0 0 0,-1 0 0 0 0,1 0-1 0 0,17-2 1 0 0,-24 1-231 0 0,1-1 0 0 0,0 1-1 0 0,0-1 1 0 0,-1 0 0 0 0,1 0-1 0 0,0 0 1 0 0,-1 0 0 0 0,1 0-1 0 0,-1-1 1 0 0,1 1 0 0 0,-1-1-1 0 0,0 0 1 0 0,0 1 0 0 0,1-1-1 0 0,-1 0 1 0 0,0 0-1 0 0,-1-1 1 0 0,1 1 0 0 0,0 0-1 0 0,-1-1 1 0 0,1 1 0 0 0,-1 0-1 0 0,0-1 1 0 0,0 0 0 0 0,0 1-1 0 0,0-1 1 0 0,0 0 0 0 0,0 1-1 0 0,-1-1 1 0 0,0 0 0 0 0,1 0-1 0 0,-1 0 1 0 0,0-3-1 0 0,0-10-105 0 0,-1-1 0 0 0,-1 0 0 0 0,0 1-1 0 0,-6-23 1 0 0,5 28 1 0 0,0-3-541 0 0,0 3 432 0 0,1 0 0 0 0,0 0-1 0 0,0-12 1 0 0,6-3-2708 0 0,-3 25 2339 0 0,0-1 0 0 0,-1 0 0 0 0,1 1 0 0 0,0-1 0 0 0,0 0 0 0 0,0 1-1 0 0,1-1 1 0 0,-1 1 0 0 0,0 0 0 0 0,1-1 0 0 0,1-1 0 0 0,7-3-1902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9.016"/>
    </inkml:context>
    <inkml:brush xml:id="br0">
      <inkml:brushProperty name="width" value="0.05" units="cm"/>
      <inkml:brushProperty name="height" value="0.05" units="cm"/>
    </inkml:brush>
  </inkml:definitions>
  <inkml:trace contextRef="#ctx0" brushRef="#br0">111 291 568 0 0,'-1'3'426'0'0,"1"-1"-1"0"0,-2 0 1 0 0,1 0-1 0 0,0 0 1 0 0,0 0-1 0 0,-1 0 1 0 0,1-1-1 0 0,-1 1 1 0 0,1 0-1 0 0,-1-1 1 0 0,0 1-1 0 0,0-1 1 0 0,1 1-1 0 0,-1-1 1 0 0,0 0-1 0 0,0 0 1 0 0,-1 0-1 0 0,1 0 1 0 0,0 0-1 0 0,0 0 0 0 0,0 0 1 0 0,-1-1-1 0 0,1 1 1 0 0,0-1-1 0 0,-3 0 1 0 0,3 0 71 0 0,0 0 0 0 0,-1 0 0 0 0,1-1 0 0 0,0 1-1 0 0,0-1 1 0 0,0 1 0 0 0,0-1 0 0 0,0 0 0 0 0,0 0 0 0 0,0 0 0 0 0,0 0 0 0 0,0 0 0 0 0,0-1-1 0 0,-2-1 1 0 0,2 1-224 0 0,0 0-1 0 0,-1-1 0 0 0,1 1 0 0 0,1-1 1 0 0,-1 1-1 0 0,0-1 0 0 0,-1-3 1 0 0,0-1-25 0 0,1 1 1 0 0,0-1 0 0 0,0 0 0 0 0,1 0 0 0 0,0 0-1 0 0,0-1 1 0 0,1 1 0 0 0,0 0 0 0 0,0 0-1 0 0,1 0 1 0 0,0 0 0 0 0,0 0 0 0 0,0 0 0 0 0,1 0-1 0 0,0 0 1 0 0,0 0 0 0 0,1 0 0 0 0,5-9-1 0 0,-1 3-35 0 0,0 0 0 0 0,1 0 0 0 0,0 1 0 0 0,1 0-1 0 0,1 1 1 0 0,-1 0 0 0 0,2 1 0 0 0,13-12 0 0 0,-18 18-109 0 0,0 1 0 0 0,0-1 0 0 0,0 1 0 0 0,1 0 1 0 0,-1 0-1 0 0,1 1 0 0 0,0 0 0 0 0,-1 0 1 0 0,1 1-1 0 0,0-1 0 0 0,0 2 0 0 0,8-1 0 0 0,-12 1-73 0 0,0-1-1 0 0,0 1 1 0 0,0 1-1 0 0,-1-1 1 0 0,1 0-1 0 0,0 1 0 0 0,0-1 1 0 0,0 1-1 0 0,0 0 1 0 0,0 0-1 0 0,-1 0 1 0 0,1 0-1 0 0,-1 1 0 0 0,1-1 1 0 0,0 1-1 0 0,-1-1 1 0 0,0 1-1 0 0,1 0 1 0 0,-1 0-1 0 0,0 0 0 0 0,0 0 1 0 0,0 1-1 0 0,-1-1 1 0 0,1 0-1 0 0,0 1 1 0 0,-1-1-1 0 0,1 1 0 0 0,-1 0 1 0 0,0-1-1 0 0,2 7 1 0 0,-3-4-1 0 0,1-1 1 0 0,-1 1-1 0 0,0 0 0 0 0,0 0 1 0 0,-1 0-1 0 0,1 0 1 0 0,-1 0-1 0 0,0 0 0 0 0,-1 0 1 0 0,1 0-1 0 0,-1-1 1 0 0,0 1-1 0 0,0-1 0 0 0,0 1 1 0 0,0-1-1 0 0,-4 5 1 0 0,-7 9 107 0 0,0-1 0 0 0,-21 21 0 0 0,23-26-42 0 0,-8 9 39 0 0,8-11 18 0 0,2 0 0 0 0,-1 1 0 0 0,2 0 0 0 0,-1 1 1 0 0,-12 23-1 0 0,21-34-145 0 0,-1 1 1 0 0,1-1 0 0 0,0 1-1 0 0,-1-1 1 0 0,1 1 0 0 0,0-1 0 0 0,0 0-1 0 0,0 1 1 0 0,0-1 0 0 0,1 1-1 0 0,-1-1 1 0 0,0 1 0 0 0,1-1 0 0 0,-1 0-1 0 0,1 1 1 0 0,-1-1 0 0 0,1 0 0 0 0,-1 1-1 0 0,1-1 1 0 0,0 0 0 0 0,0 0-1 0 0,0 1 1 0 0,0-1 0 0 0,-1 0 0 0 0,2 0-1 0 0,-1 0 1 0 0,0 0 0 0 0,0-1-1 0 0,0 1 1 0 0,2 1 0 0 0,2 2 26 0 0,0-1 1 0 0,0 0-1 0 0,1 0 1 0 0,-1-1-1 0 0,9 3 1 0 0,3-1-369 0 0,-1 0 0 0 0,1-2-1 0 0,0 0 1 0 0,0-1 0 0 0,0-1 0 0 0,0 0 0 0 0,-1-1-1 0 0,1-1 1 0 0,0-1 0 0 0,0 0 0 0 0,-1-1 0 0 0,0-1-1 0 0,0 0 1 0 0,0-1 0 0 0,20-11 0 0 0,-15 8-3239 0 0,-2 2-3071 0 0,-9 2 3691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6:59.649"/>
    </inkml:context>
    <inkml:brush xml:id="br0">
      <inkml:brushProperty name="width" value="0.05" units="cm"/>
      <inkml:brushProperty name="height" value="0.05" units="cm"/>
    </inkml:brush>
  </inkml:definitions>
  <inkml:trace contextRef="#ctx0" brushRef="#br0">135 233 876 0 0,'-2'6'2775'0'0,"1"0"0"0"0,1 1 0 0 0,-1-1 0 0 0,1 12 0 0 0,0-14-1543 0 0,1 1 0 0 0,-1-1 0 0 0,-1 1 0 0 0,1-1 1 0 0,-1 0-1 0 0,1 1 0 0 0,-1-1 0 0 0,0 0 0 0 0,-5 8 4456 0 0,0-23-5262 0 0,1-36-264 0 0,1-1 1 0 0,3 1 0 0 0,2-1-1 0 0,9-64 1 0 0,-10 110-163 0 0,3-8 0 0 0,2 9 0 0 0,-1 2 0 0 0,-1 1 0 0 0,0 0 0 0 0,0 0 0 0 0,0 0 0 0 0,0 1 0 0 0,-1-1 0 0 0,1 1 0 0 0,-1-1 0 0 0,4 6 0 0 0,22 33 0 0 0,-8-12 0 0 0,15 15 0 0 0,2-3 0 0 0,2-1 0 0 0,2-1 0 0 0,2-3 0 0 0,82 54 0 0 0,-110-82-515 0 0,-15-8 503 0 0,0 1 1 0 0,1-1-1 0 0,-1 0 1 0 0,0 0-1 0 0,0 0 1 0 0,1 1-1 0 0,-1-1 1 0 0,0 0-1 0 0,1 0 1 0 0,-1 0-1 0 0,0 0 1 0 0,0 0-1 0 0,1 1 1 0 0,-1-1-1 0 0,0 0 1 0 0,1 0-1 0 0,-1 0 1 0 0,0 0-1 0 0,1 0 1 0 0,-1 0-1 0 0,0 0 1 0 0,1 0-1 0 0,-1 0 1 0 0,0 0-1 0 0,1-1 1 0 0,-1 1-1 0 0,0 0 1 0 0,1 0-1 0 0,-1 0 1 0 0,0 0-1 0 0,1 0 1 0 0,-1-1-1 0 0,0 1 1 0 0,0 0-1 0 0,1 0 1 0 0,-1 0-1 0 0,0-1 1 0 0,0 1-1 0 0,1 0 0 0 0,-1 0 1 0 0,0-1-1 0 0,0 1 1 0 0,0 0-1 0 0,1-1 1 0 0,-1 1-1 0 0,0-1 1 0 0,-1-1 4 0 0,-1 0 0 0 0,1 1 0 0 0,0-1 0 0 0,-1 0 0 0 0,1 1 0 0 0,-1-1 0 0 0,0 1 0 0 0,0-1-1 0 0,0 1 1 0 0,1 0 0 0 0,-1-1 0 0 0,0 1 0 0 0,-3-1 0 0 0,-21-9-5 0 0,0 2 1 0 0,0 0-1 0 0,0 2 0 0 0,-47-7 0 0 0,-110-1-15 0 0,140 13-777 0 0,-69 7 0 0 0,104-2 271 0 0,4 0-2027 0 0,22 2-10040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00.192"/>
    </inkml:context>
    <inkml:brush xml:id="br0">
      <inkml:brushProperty name="width" value="0.05" units="cm"/>
      <inkml:brushProperty name="height" value="0.05" units="cm"/>
    </inkml:brush>
  </inkml:definitions>
  <inkml:trace contextRef="#ctx0" brushRef="#br0">374 25 544 0 0,'-9'-4'1446'0'0,"1"0"0"0"0,-1 1 1 0 0,0 0-1 0 0,0 0 0 0 0,-1 1 0 0 0,1 0 0 0 0,0 1 1 0 0,-11-1-1 0 0,7 2-427 0 0,0 0 1 0 0,0 1-1 0 0,0 0 1 0 0,0 2-1 0 0,-18 4 1 0 0,16-2-385 0 0,-1 0 0 0 0,1 1 0 0 0,1 1 1 0 0,0 0-1 0 0,0 1 0 0 0,0 1 0 0 0,1 0 1 0 0,0 1-1 0 0,1 0 0 0 0,-12 13 0 0 0,22-21-544 0 0,-1 0 1 0 0,1 1-1 0 0,1-1 0 0 0,-1 1 0 0 0,0-1 0 0 0,1 1 0 0 0,-1 0 0 0 0,1 0 0 0 0,0-1 0 0 0,0 1 0 0 0,0 0 0 0 0,0 0 0 0 0,0 0 0 0 0,1 0 0 0 0,-1 0 0 0 0,1 0 0 0 0,0 0 0 0 0,0 1 0 0 0,0-1 0 0 0,1 0 0 0 0,-1 0 1 0 0,0 0-1 0 0,1 0 0 0 0,0 0 0 0 0,0 0 0 0 0,0 0 0 0 0,0-1 0 0 0,0 1 0 0 0,1 0 0 0 0,-1 0 0 0 0,1-1 0 0 0,0 1 0 0 0,0-1 0 0 0,0 0 0 0 0,2 3 0 0 0,3 2 192 0 0,0 0-1 0 0,0 0 1 0 0,1-1-1 0 0,0 0 1 0 0,0 0-1 0 0,1-1 1 0 0,-1 0-1 0 0,1 0 1 0 0,15 5-1 0 0,6-1-282 0 0,0-1 0 0 0,0-1 0 0 0,0-2 0 0 0,1-1 0 0 0,0-1 0 0 0,-1-2 0 0 0,1 0 0 0 0,0-3 0 0 0,0 0 0 0 0,-1-2 0 0 0,1-2 0 0 0,45-13 0 0 0,-66 15 0 0 0,1 0 0 0 0,-1-1 0 0 0,0 0 0 0 0,-1 0 0 0 0,1-1 0 0 0,-1 0 0 0 0,11-10 0 0 0,-20 15 0 0 0,1-2 0 0 0,14 0 0 0 0,-12 3-791 0 0,1 1 0 0 0,-1-1 0 0 0,1 1 0 0 0,-1 0 0 0 0,1 0 0 0 0,-1 0 0 0 0,0 0 0 0 0,5 3 0 0 0,18 5-5288 0 0,-17-9 2723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00.582"/>
    </inkml:context>
    <inkml:brush xml:id="br0">
      <inkml:brushProperty name="width" value="0.05" units="cm"/>
      <inkml:brushProperty name="height" value="0.05" units="cm"/>
    </inkml:brush>
  </inkml:definitions>
  <inkml:trace contextRef="#ctx0" brushRef="#br0">220 349 4 0 0,'-97'-155'6863'0'0,"-5"3"3722"0"0,98 147-9601 0 0,0-1 1 0 0,1 1 0 0 0,0-1 0 0 0,-3-7 0 0 0,6 13-947 0 0,0 0-1 0 0,0-1 1 0 0,0 1-1 0 0,0 0 1 0 0,0 0-1 0 0,0 0 0 0 0,0-1 1 0 0,0 1-1 0 0,0 0 1 0 0,0 0-1 0 0,0-1 1 0 0,0 1-1 0 0,0 0 1 0 0,0 0-1 0 0,0-1 1 0 0,1 1-1 0 0,-1 0 1 0 0,0 0-1 0 0,0 0 1 0 0,0-1-1 0 0,0 1 1 0 0,0 0-1 0 0,1 0 1 0 0,-1 0-1 0 0,0 0 1 0 0,0-1-1 0 0,0 1 1 0 0,0 0-1 0 0,1 0 1 0 0,-1 0-1 0 0,0 0 1 0 0,0 0-1 0 0,1 0 1 0 0,-1 0-1 0 0,0 0 1 0 0,0-1-1 0 0,0 1 1 0 0,1 0-1 0 0,-1 0 1 0 0,0 0-1 0 0,0 0 1 0 0,1 0-1 0 0,-1 0 1 0 0,0 0-1 0 0,0 0 1 0 0,1 1-1 0 0,-1-1 1 0 0,0 0-1 0 0,13 1 34 0 0,4 5-1556 0 0,0 0 1 0 0,0 1 0 0 0,-1 1 0 0 0,0 0-1 0 0,23 17 1 0 0,-8-6-1153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00.971"/>
    </inkml:context>
    <inkml:brush xml:id="br0">
      <inkml:brushProperty name="width" value="0.05" units="cm"/>
      <inkml:brushProperty name="height" value="0.05" units="cm"/>
    </inkml:brush>
  </inkml:definitions>
  <inkml:trace contextRef="#ctx0" brushRef="#br0">469 116 8 0 0,'-82'2'11213'0'0,"2"5"-3432"0"0,57-3-6260 0 0,0 0 0 0 0,0 2 0 0 0,0 0 0 0 0,-40 18-1 0 0,53-19-1348 0 0,-10 4 966 0 0,0 1 1 0 0,-26 18-1 0 0,41-25-977 0 0,1 0 0 0 0,0 0 0 0 0,0 1 0 0 0,0-1-1 0 0,0 1 1 0 0,0 0 0 0 0,1 0 0 0 0,0 1 0 0 0,0-1 0 0 0,0 1 0 0 0,0 0 0 0 0,1-1-1 0 0,0 1 1 0 0,0 0 0 0 0,-3 9 0 0 0,5-12-161 0 0,0 0 0 0 0,0 0 0 0 0,0 0 0 0 0,0 1 0 0 0,0-1 0 0 0,0 0 0 0 0,0 0 0 0 0,0 0 0 0 0,1 0 0 0 0,-1 0 0 0 0,1 0 0 0 0,0 0 0 0 0,0 0 0 0 0,0 0 0 0 0,0 0 0 0 0,0 0 0 0 0,1 2 0 0 0,1-1 0 0 0,0 0 0 0 0,0 1 0 0 0,0-2 0 0 0,0 1 0 0 0,0 0 0 0 0,1-1 0 0 0,-1 1 0 0 0,6 2 0 0 0,1-1 0 0 0,0 1 0 0 0,1-1 0 0 0,-1-1 0 0 0,1 0 0 0 0,20 3 0 0 0,-24-5 0 0 0,0-1 0 0 0,1 1 0 0 0,-1-2 0 0 0,1 1 0 0 0,-1-1 0 0 0,1 0 0 0 0,-1 0 0 0 0,0-1 0 0 0,0 0 0 0 0,13-6 0 0 0,-17 7 0 0 0,0 0 0 0 0,-1-1 0 0 0,1 1 0 0 0,-1-1 0 0 0,0 0 0 0 0,1 0 0 0 0,-1 1 0 0 0,0-1 0 0 0,0-1 0 0 0,0 1 0 0 0,0 0 0 0 0,-1 0 0 0 0,1-1 0 0 0,0 1 0 0 0,-1-1 0 0 0,0 1 0 0 0,0-1 0 0 0,0 0 0 0 0,0 0 0 0 0,0 1 0 0 0,0-1 0 0 0,-1 0 0 0 0,1 0 0 0 0,-1 0 0 0 0,0 0 0 0 0,0 0 0 0 0,0 1 0 0 0,0-1 0 0 0,0 0 0 0 0,-2-5 0 0 0,-1-6-49 0 0,-2 0 0 0 0,1 1 0 0 0,-2 0 0 0 0,0 0 0 0 0,0 1 0 0 0,-1-1 0 0 0,-1 1-1 0 0,0 1 1 0 0,0-1 0 0 0,-15-13 0 0 0,-10-8-622 0 0,-66-50 0 0 0,87 73-2691 0 0,3-2-3894 0 0,7 6 3783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01.341"/>
    </inkml:context>
    <inkml:brush xml:id="br0">
      <inkml:brushProperty name="width" value="0.05" units="cm"/>
      <inkml:brushProperty name="height" value="0.05" units="cm"/>
    </inkml:brush>
  </inkml:definitions>
  <inkml:trace contextRef="#ctx0" brushRef="#br0">57 140 460 0 0,'-15'-22'1440'0'0,"2"5"512"0"0,6 2 237 0 0,-3 4 71 0 0,5-1-48 0 0,1 4-140 0 0,2-1-144 0 0,2 2-168 0 0,1 0-167 0 0,2 2-209 0 0,3-1-236 0 0,1-2-276 0 0,3 4-340 0 0,3 0-448 0 0,7 1-1072 0 0,3 1-2496 0 0,3 2 579 0 0,1 0 485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7.682"/>
    </inkml:context>
    <inkml:brush xml:id="br0">
      <inkml:brushProperty name="width" value="0.05" units="cm"/>
      <inkml:brushProperty name="height" value="0.05" units="cm"/>
    </inkml:brush>
  </inkml:definitions>
  <inkml:trace contextRef="#ctx0" brushRef="#br0">0 37 760 0 0,'0'-2'383'0'0,"0"-18"3413"0"0,0 19-3511 0 0,0 0-1 0 0,0 1 0 0 0,0-1 0 0 0,0 1 1 0 0,0-1-1 0 0,0 1 0 0 0,0-1 1 0 0,0 1-1 0 0,1-1 0 0 0,-1 0 0 0 0,0 1 1 0 0,0-1-1 0 0,0 1 0 0 0,1-1 1 0 0,-1 1-1 0 0,0-1 0 0 0,0 1 0 0 0,1-1 1 0 0,-1 1-1 0 0,0-1 0 0 0,1 1 1 0 0,-1 0-1 0 0,1-1 0 0 0,-1 1 0 0 0,1 0 1 0 0,-1-1-1 0 0,1 1 0 0 0,1 0 68 0 0,0 1 0 0 0,0-1-1 0 0,0 1 1 0 0,-1 0 0 0 0,1 0 0 0 0,0 0 0 0 0,0 0-1 0 0,-1 0 1 0 0,1 0 0 0 0,-1 1 0 0 0,1-1-1 0 0,-1 0 1 0 0,1 1 0 0 0,-1-1 0 0 0,0 1 0 0 0,0 0-1 0 0,0-1 1 0 0,0 1 0 0 0,1 2 0 0 0,19 38 1714 0 0,-20-39-1760 0 0,63 186 4607 0 0,-18-44-2534 0 0,-35-104-2377 0 0,-10-39-419 0 0,-1 1-166 0 0,7 9-186 0 0,-5-8-2532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01.776"/>
    </inkml:context>
    <inkml:brush xml:id="br0">
      <inkml:brushProperty name="width" value="0.05" units="cm"/>
      <inkml:brushProperty name="height" value="0.05" units="cm"/>
    </inkml:brush>
  </inkml:definitions>
  <inkml:trace contextRef="#ctx0" brushRef="#br0">203 44 144 0 0,'-21'52'8283'0'0,"-1"0"1"0"0,-58 93-1 0 0,76-139-7432 0 0,0 0-1 0 0,0-1 1 0 0,-9 10-1 0 0,12-13-693 0 0,-1-1 0 0 0,1 0 1 0 0,0 0-1 0 0,0 0 0 0 0,0-1 0 0 0,0 1 1 0 0,-1 0-1 0 0,1 0 0 0 0,0-1 0 0 0,-1 1 0 0 0,1 0 1 0 0,-1-1-1 0 0,1 1 0 0 0,-1-1 0 0 0,1 0 0 0 0,-1 0 1 0 0,1 1-1 0 0,-1-1 0 0 0,1 0 0 0 0,-1 0 0 0 0,1-1 1 0 0,-1 1-1 0 0,-1 0 0 0 0,1-1-137 0 0,1 0-1 0 0,0 0 1 0 0,0 1 0 0 0,-1-1 0 0 0,1 0-1 0 0,0 0 1 0 0,0 0 0 0 0,0 0-1 0 0,0 0 1 0 0,0 0 0 0 0,0-1 0 0 0,0 1-1 0 0,1 0 1 0 0,-1 0 0 0 0,0-1-1 0 0,1 1 1 0 0,-1-1 0 0 0,1 1 0 0 0,-1 0-1 0 0,1-1 1 0 0,0 1 0 0 0,0-1-1 0 0,-1 1 1 0 0,1-1 0 0 0,0 1 0 0 0,0-1-1 0 0,0 1 1 0 0,1-1 0 0 0,-1 1-1 0 0,0 0 1 0 0,0-1 0 0 0,1-1 0 0 0,0-1-34 0 0,0 0 1 0 0,0 0 0 0 0,1 0 0 0 0,-1 0 0 0 0,1 0-1 0 0,-1 1 1 0 0,1-1 0 0 0,1 0 0 0 0,-1 1 0 0 0,3-4-1 0 0,-4 6 10 0 0,1 0-1 0 0,-1 0 1 0 0,1 0 0 0 0,-1 1-1 0 0,1-1 1 0 0,-1 0-1 0 0,1 1 1 0 0,-1-1-1 0 0,1 1 1 0 0,-1-1-1 0 0,1 1 1 0 0,0 0 0 0 0,-1 0-1 0 0,1 0 1 0 0,0 0-1 0 0,-1 0 1 0 0,1 0-1 0 0,-1 0 1 0 0,1 0-1 0 0,0 1 1 0 0,-1-1 0 0 0,1 1-1 0 0,1 0 1 0 0,40 19 28 0 0,-33-14-27 0 0,67 34 20 0 0,142 66 81 0 0,-193-96-89 0 0,1-1 0 0 0,0-1 0 0 0,0-1 0 0 0,1-2 0 0 0,0-1 0 0 0,44 2 0 0 0,-66-6-9 0 0,1 0 0 0 0,0 0 0 0 0,0-1 0 0 0,0 0 0 0 0,-1 0 0 0 0,1-1 0 0 0,0 0 0 0 0,-1 0 0 0 0,0 0 0 0 0,1-1 0 0 0,6-4 0 0 0,-11 5 0 0 0,1 0 0 0 0,0 0 0 0 0,-1-1 0 0 0,1 1 0 0 0,-1-1 0 0 0,0 1 0 0 0,0-1 0 0 0,0 0 0 0 0,0 0 0 0 0,0 0 0 0 0,0 0 0 0 0,-1 0 0 0 0,0-1 0 0 0,0 1 0 0 0,0 0 0 0 0,0-1 0 0 0,0 1 0 0 0,0-1 0 0 0,-1 1 0 0 0,0-1 0 0 0,0 1 0 0 0,0-1 0 0 0,0-4 0 0 0,-3-14 0 0 0,0 0 0 0 0,-1 0 0 0 0,-1 0 0 0 0,-1 1 0 0 0,-13-30 0 0 0,-1 5 0 0 0,-34-56 0 0 0,44 86-1844 0 0,-19-26 0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13.910"/>
    </inkml:context>
    <inkml:brush xml:id="br0">
      <inkml:brushProperty name="width" value="0.05" units="cm"/>
      <inkml:brushProperty name="height" value="0.05" units="cm"/>
    </inkml:brush>
  </inkml:definitions>
  <inkml:trace contextRef="#ctx0" brushRef="#br0">4 170 328 0 0,'-1'-1'252'0'0,"1"-1"0"0"0,-1 0 0 0 0,1 0 0 0 0,-1 1 0 0 0,1-1-1 0 0,0 0 1 0 0,0 0 0 0 0,0 1 0 0 0,0-1 0 0 0,0 0 0 0 0,0 0 0 0 0,0 0 0 0 0,0 1 0 0 0,1-1 0 0 0,-1 0-1 0 0,1 1 1 0 0,-1-1 0 0 0,1 0 0 0 0,0 1 0 0 0,0-1 0 0 0,0 0 0 0 0,0 1 0 0 0,0-1 0 0 0,0 1-1 0 0,0 0 1 0 0,0-1 0 0 0,2 0 0 0 0,3-6 692 0 0,1 1 0 0 0,0 0 1 0 0,14-10-1 0 0,-1 3 514 0 0,0 0 0 0 0,30-13 1 0 0,-40 22-870 0 0,0 0 0 0 0,1 1 1 0 0,-1 1-1 0 0,1 0 1 0 0,-1 0-1 0 0,1 1 0 0 0,20-1 1 0 0,-29 2-523 0 0,0 1 0 0 0,0 0 0 0 0,-1 0 0 0 0,1 0 0 0 0,0 0 0 0 0,0 1 0 0 0,0-1 0 0 0,0 0 0 0 0,0 1 0 0 0,0-1 0 0 0,-1 1 1 0 0,1 0-1 0 0,0 0 0 0 0,0 0 0 0 0,-1 0 0 0 0,1 0 0 0 0,-1 0 0 0 0,1 0 0 0 0,-1 0 0 0 0,1 0 0 0 0,-1 1 0 0 0,0-1 0 0 0,1 1 0 0 0,-1-1 0 0 0,0 1 0 0 0,0-1 0 0 0,0 1 0 0 0,0 0 0 0 0,-1-1 0 0 0,1 1 1 0 0,0 0-1 0 0,-1 0 0 0 0,1 0 0 0 0,-1 0 0 0 0,1-1 0 0 0,-1 1 0 0 0,0 0 0 0 0,0 0 0 0 0,0 3 0 0 0,-1 4 38 0 0,0 0 1 0 0,0 0-1 0 0,-1 0 0 0 0,0-1 1 0 0,-1 1-1 0 0,-7 16 1 0 0,-5 4 71 0 0,-1-1 1 0 0,-1 0 0 0 0,-31 36-1 0 0,26-35 14 0 0,1 1 0 0 0,-22 41-1 0 0,42-70-166 0 0,0 1 0 0 0,0 0 0 0 0,0-1 0 0 0,0 1 0 0 0,1 0 0 0 0,-1 0 0 0 0,0 0 0 0 0,1-1 0 0 0,0 1 0 0 0,-1 0 0 0 0,1 0 0 0 0,0 0 0 0 0,0 0 0 0 0,0 0 0 0 0,0 0 0 0 0,0-1 0 0 0,0 1 0 0 0,1 0 0 0 0,-1 0 0 0 0,1 0 0 0 0,-1 0 0 0 0,1-1 0 0 0,1 3 0 0 0,0-2 15 0 0,0 0 0 0 0,0 0 0 0 0,0 0 1 0 0,0-1-1 0 0,0 1 0 0 0,1-1 0 0 0,-1 1 1 0 0,0-1-1 0 0,1 0 0 0 0,0 0 0 0 0,-1 0 1 0 0,1 0-1 0 0,0 0 0 0 0,-1-1 0 0 0,5 1 1 0 0,21 3 181 0 0,1-2 0 0 0,0-1 0 0 0,1-1 0 0 0,28-4 0 0 0,33 0-81 0 0,-81 4-518 0 0,14 0-2530 0 0,-7-4-5770 0 0,-9 2 6032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14.299"/>
    </inkml:context>
    <inkml:brush xml:id="br0">
      <inkml:brushProperty name="width" value="0.05" units="cm"/>
      <inkml:brushProperty name="height" value="0.05" units="cm"/>
    </inkml:brush>
  </inkml:definitions>
  <inkml:trace contextRef="#ctx0" brushRef="#br0">0 36 284 0 0,'1'-2'255'0'0,"-1"0"1"0"0,1 0-1 0 0,0 0 0 0 0,0 1 1 0 0,0-1-1 0 0,0 0 0 0 0,0 0 0 0 0,0 0 1 0 0,1 1-1 0 0,-1-1 0 0 0,0 1 1 0 0,1-1-1 0 0,0 1 0 0 0,-1-1 1 0 0,1 1-1 0 0,0 0 0 0 0,-1 0 0 0 0,1 0 1 0 0,0 0-1 0 0,0 0 0 0 0,0 0 1 0 0,0 1-1 0 0,0-1 0 0 0,0 0 1 0 0,0 1-1 0 0,0 0 0 0 0,0-1 0 0 0,0 1 1 0 0,1 0-1 0 0,-1 0 0 0 0,0 0 1 0 0,0 1-1 0 0,0-1 0 0 0,0 0 1 0 0,0 1-1 0 0,0-1 0 0 0,0 1 0 0 0,0 0 1 0 0,0 0-1 0 0,2 0 0 0 0,7 5 500 0 0,1 0-1 0 0,-1 0 1 0 0,-1 1 0 0 0,1 0-1 0 0,12 12 1 0 0,-1 1-98 0 0,-1 0 1 0 0,-1 2 0 0 0,-1 0 0 0 0,-1 1-1 0 0,-1 1 1 0 0,-1 1 0 0 0,18 36 0 0 0,-25-42-325 0 0,-1 1 0 0 0,0 0 0 0 0,-2 1 0 0 0,0-1 1 0 0,-2 1-1 0 0,0 1 0 0 0,-1-1 0 0 0,-1 0 0 0 0,-1 1 1 0 0,-1-1-1 0 0,-1 1 0 0 0,-6 32 0 0 0,4-36-52 0 0,-2 1-1 0 0,0 0 1 0 0,-2-1-1 0 0,0 0 1 0 0,0 0 0 0 0,-2-1-1 0 0,0 0 1 0 0,-1 0-1 0 0,-1-1 1 0 0,0-1-1 0 0,-1 1 1 0 0,-1-2-1 0 0,-29 26 1 0 0,27-27 125 0 0,0-1 1 0 0,-1-1-1 0 0,-1 0 0 0 0,0-1 1 0 0,0-1-1 0 0,-1-1 1 0 0,-33 11-1 0 0,29-16-1649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19.704"/>
    </inkml:context>
    <inkml:brush xml:id="br0">
      <inkml:brushProperty name="width" value="0.05" units="cm"/>
      <inkml:brushProperty name="height" value="0.05" units="cm"/>
    </inkml:brush>
  </inkml:definitions>
  <inkml:trace contextRef="#ctx0" brushRef="#br0">9 45 556 0 0,'-9'-7'9955'0'0,"19"12"-4568"0"0,3-1-6490 0 0,40 3 3626 0 0,89 1 1 0 0,-110-9-2016 0 0,0-1 1 0 0,0-1-1 0 0,-1-2 1 0 0,37-10-1 0 0,-45 7-229 0 0,-23 7-261 0 0,1 1 0 0 0,0-1 0 0 0,0 1 0 0 0,0-1 0 0 0,0 1 0 0 0,-1-1 0 0 0,1 1 0 0 0,0-1 0 0 0,-1 0 0 0 0,1 0-1 0 0,0 1 1 0 0,-1-1 0 0 0,1 0 0 0 0,-1 0 0 0 0,1 0 0 0 0,-1 1 0 0 0,1-1 0 0 0,-1 0 0 0 0,0 0 0 0 0,0 0 0 0 0,1 0 0 0 0,-1-1-1 0 0,0 1-16 0 0,0 1 0 0 0,0 0 0 0 0,0-1-1 0 0,0 1 1 0 0,0 0 0 0 0,0-1-1 0 0,0 1 1 0 0,0 0 0 0 0,0-1-1 0 0,0 1 1 0 0,0 0 0 0 0,-1-1-1 0 0,1 1 1 0 0,0 0 0 0 0,0-1 0 0 0,0 1-1 0 0,0 0 1 0 0,-1 0 0 0 0,1-1-1 0 0,0 1 1 0 0,0 0 0 0 0,-1 0-1 0 0,1-1 1 0 0,0 1 0 0 0,0 0-1 0 0,-1 0 1 0 0,1 0 0 0 0,0 0-1 0 0,-1-1 1 0 0,1 1 0 0 0,0 0 0 0 0,-1 0-1 0 0,1 0 1 0 0,0 0 0 0 0,-1 0-1 0 0,1 0 1 0 0,0 0 0 0 0,-1 0-1 0 0,1 0 1 0 0,0 0 0 0 0,-1 0-1 0 0,1 0 1 0 0,0 0 0 0 0,-1 0 0 0 0,1 0-1 0 0,0 0 1 0 0,-1 0 0 0 0,1 1-1 0 0,0-1 1 0 0,-1 0 0 0 0,1 0-1 0 0,0 0 1 0 0,0 0 0 0 0,-1 1-1 0 0,1-1 1 0 0,0 0 0 0 0,-2 1 6 0 0,0 0 1 0 0,1 0-1 0 0,-1 0 0 0 0,1 0 1 0 0,-1 1-1 0 0,1-1 1 0 0,-1 0-1 0 0,1 1 0 0 0,-2 1 1 0 0,-1 6 69 0 0,1 0 1 0 0,0 0-1 0 0,1 0 1 0 0,0 0-1 0 0,0 0 1 0 0,1 1-1 0 0,0-1 0 0 0,0 0 1 0 0,1 1-1 0 0,1-1 1 0 0,0 0-1 0 0,3 18 1 0 0,4 8 386 0 0,23 64 1 0 0,-30-95-431 0 0,11 26 420 0 0,20 34 0 0 0,-18-37-180 0 0,15 39-1 0 0,-29-65-284 0 0,0 0 1 0 0,0-1 0 0 0,0 1 0 0 0,0 0-1 0 0,0 0 1 0 0,0-1 0 0 0,0 1-1 0 0,0 0 1 0 0,0-1 0 0 0,-1 1 0 0 0,1 0-1 0 0,0 0 1 0 0,0-1 0 0 0,-1 1-1 0 0,1 0 1 0 0,-1-1 0 0 0,1 1 0 0 0,-1-1-1 0 0,1 1 1 0 0,-1 0 0 0 0,1-1-1 0 0,-1 1 1 0 0,1-1 0 0 0,-1 0 0 0 0,1 1-1 0 0,-1-1 1 0 0,0 1 0 0 0,1-1-1 0 0,-1 0 1 0 0,0 1 0 0 0,0-1 0 0 0,1 0-1 0 0,-1 0 1 0 0,0 0 0 0 0,1 0-1 0 0,-1 1 1 0 0,-1-1 0 0 0,-35 6-142 0 0,30-5 113 0 0,-147 10-315 0 0,-9 1 673 0 0,220-11 1767 0 0,44-9-1143 0 0,135-16-447 0 0,-196 23-6188 0 0,-28 1-953 0 0,-5 0 3701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0.309"/>
    </inkml:context>
    <inkml:brush xml:id="br0">
      <inkml:brushProperty name="width" value="0.05" units="cm"/>
      <inkml:brushProperty name="height" value="0.05" units="cm"/>
    </inkml:brush>
  </inkml:definitions>
  <inkml:trace contextRef="#ctx0" brushRef="#br0">38 284 6997 0 0,'0'0'12527'0'0,"0"0"-12266"0"0,-1 0 0 0 0,0 1 0 0 0,1-1 0 0 0,-1 0 0 0 0,0 1 0 0 0,1-1 0 0 0,-1 0 0 0 0,0 0 0 0 0,0 1 0 0 0,1-1 0 0 0,-1 0 0 0 0,0 0 0 0 0,0 0 0 0 0,1 0 0 0 0,-1 0 0 0 0,-1 0 1 0 0,0-2-79 0 0,0 0 0 0 0,0 0 0 0 0,0 0 0 0 0,0-1 0 0 0,1 1 0 0 0,-1 0 0 0 0,0-1 0 0 0,1 1 0 0 0,0-1 0 0 0,0 1 0 0 0,0-1 0 0 0,0 0 0 0 0,0 1 0 0 0,0-4 0 0 0,0-1 26 0 0,0 1 0 0 0,1-1 0 0 0,-1 1 0 0 0,1-1 0 0 0,2-12 0 0 0,0 8-90 0 0,1 0-1 0 0,-1 1 1 0 0,2-1-1 0 0,-1 1 1 0 0,1 0-1 0 0,1 0 1 0 0,7-13-1 0 0,-6 15-48 0 0,0 0 0 0 0,1 0 0 0 0,0 0 0 0 0,0 1 0 0 0,1 0 0 0 0,0 1 0 0 0,0-1 0 0 0,0 1-1 0 0,1 1 1 0 0,0 0 0 0 0,0 0 0 0 0,15-5 0 0 0,-18 8-63 0 0,0 0 0 0 0,0 1 0 0 0,0-1 0 0 0,0 1 0 0 0,0 1 0 0 0,0-1 1 0 0,0 1-1 0 0,0 0 0 0 0,0 0 0 0 0,0 1 0 0 0,0 0 0 0 0,0 0 0 0 0,0 0 0 0 0,0 1 0 0 0,-1 0 0 0 0,1 0 0 0 0,0 0 0 0 0,-1 1 0 0 0,0 0 1 0 0,1 0-1 0 0,-1 0 0 0 0,7 7 0 0 0,-11-10-26 0 0,1 1 1 0 0,-1 0 0 0 0,0 0-1 0 0,0 0 1 0 0,0 0-1 0 0,0 0 1 0 0,0 1 0 0 0,-1-1-1 0 0,1 0 1 0 0,0 0-1 0 0,0 1 1 0 0,-1-1 0 0 0,1 0-1 0 0,-1 1 1 0 0,1-1-1 0 0,-1 0 1 0 0,0 1 0 0 0,1-1-1 0 0,-1 1 1 0 0,0-1 0 0 0,0 0-1 0 0,0 1 1 0 0,0-1-1 0 0,0 2 1 0 0,-1 0-5 0 0,0-1 0 0 0,0 0-1 0 0,0 1 1 0 0,0-1 0 0 0,-1 0 0 0 0,1 0 0 0 0,-1 0 0 0 0,1 0 0 0 0,-1 0-1 0 0,0 0 1 0 0,1 0 0 0 0,-4 2 0 0 0,-6 4-52 0 0,0-1-1 0 0,0 0 1 0 0,0-1 0 0 0,-13 5-1 0 0,12-6 9 0 0,7-3-21 0 0,0 0 1 0 0,1 0-1 0 0,-1 0 1 0 0,1 1-1 0 0,-6 3 1 0 0,9-5-19 0 0,17 8-147 0 0,-3-4 213 0 0,0 0 0 0 0,0-1 0 0 0,0 0 0 0 0,16 2 0 0 0,10 3 50 0 0,-12-2 14 0 0,65 21 103 0 0,-81-23-98 0 0,0-1 0 0 0,0 1 0 0 0,-1 1 0 0 0,1 0 0 0 0,-2 1 0 0 0,11 7 0 0 0,-19-13-23 0 0,0 0 0 0 0,0-1 0 0 0,-1 1 0 0 0,1 0-1 0 0,0 0 1 0 0,0 0 0 0 0,0 0 0 0 0,-1 0 0 0 0,1 0 0 0 0,0 0 0 0 0,-1 0 0 0 0,1 0 0 0 0,-1 0 0 0 0,1 0 0 0 0,-1 0-1 0 0,0 0 1 0 0,1 0 0 0 0,-1 0 0 0 0,0 1 0 0 0,0-1 0 0 0,0 0 0 0 0,0 0 0 0 0,0 0 0 0 0,0 0 0 0 0,0 3 0 0 0,-1-2 5 0 0,0-1 1 0 0,0 1-1 0 0,0 0 0 0 0,0 0 1 0 0,-1 0-1 0 0,1-1 1 0 0,0 1-1 0 0,-1-1 1 0 0,1 1-1 0 0,-1-1 1 0 0,0 0-1 0 0,1 1 1 0 0,-3 0-1 0 0,-8 4 44 0 0,1 0-1 0 0,-1 0 1 0 0,-19 5 0 0 0,28-10-49 0 0,-24 6-201 0 0,-1 0 1 0 0,1-2 0 0 0,-1-1 0 0 0,0-1 0 0 0,0-2 0 0 0,0-1 0 0 0,0 0-1 0 0,0-3 1 0 0,-36-6 0 0 0,39-1-3514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0.774"/>
    </inkml:context>
    <inkml:brush xml:id="br0">
      <inkml:brushProperty name="width" value="0.05" units="cm"/>
      <inkml:brushProperty name="height" value="0.05" units="cm"/>
    </inkml:brush>
  </inkml:definitions>
  <inkml:trace contextRef="#ctx0" brushRef="#br0">6 11 96 0 0,'-6'-1'18039'0'0,"18"7"-11283"0"0,2-2-8258 0 0,53 0 3436 0 0,0-3 0 0 0,81-9 1 0 0,-147 8-1926 0 0,57-8 549 0 0,-12 2-1823 0 0,-18 4-3873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1.131"/>
    </inkml:context>
    <inkml:brush xml:id="br0">
      <inkml:brushProperty name="width" value="0.05" units="cm"/>
      <inkml:brushProperty name="height" value="0.05" units="cm"/>
    </inkml:brush>
  </inkml:definitions>
  <inkml:trace contextRef="#ctx0" brushRef="#br0">30 4 124 0 0,'-2'1'305'0'0,"-16"12"2570"0"0,8-2 4953 0 0,22-8-3148 0 0,4 0-2512 0 0,221-19 5479 0 0,-157 10-9224 0 0,-2-1-4030 0 0,-56 4 2531 0 0,-2 0 442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1.485"/>
    </inkml:context>
    <inkml:brush xml:id="br0">
      <inkml:brushProperty name="width" value="0.05" units="cm"/>
      <inkml:brushProperty name="height" value="0.05" units="cm"/>
    </inkml:brush>
  </inkml:definitions>
  <inkml:trace contextRef="#ctx0" brushRef="#br0">1 415 8609 0 0,'1'1'1245'0'0,"1"0"1"0"0,1 1-1 0 0,-1-1 1 0 0,0-1-1 0 0,0 1 1 0 0,0 0-1 0 0,0-1 1 0 0,1 1-1 0 0,-1-1 1 0 0,4 1-1 0 0,26-4 2647 0 0,-22 0-3654 0 0,0 0-1 0 0,-1 0 1 0 0,1-1 0 0 0,10-6-1 0 0,-15 7-144 0 0,1 0 0 0 0,-1-1 0 0 0,0 0 0 0 0,-1 0 0 0 0,1 0 0 0 0,-1 0 0 0 0,1-1 0 0 0,-1 0 1 0 0,-1 0-1 0 0,1 0 0 0 0,3-7 0 0 0,-2 3-55 0 0,-1-1 0 0 0,-1 1 0 0 0,1-1 0 0 0,-1 0 1 0 0,-1 0-1 0 0,2-12 0 0 0,-2-10-129 0 0,-1-1-1 0 0,-1 0 1 0 0,-6-39 0 0 0,6 70 89 0 0,-11-83 223 0 0,11 85-201 0 0,0 0-1 0 0,0 0 0 0 0,0 0 0 0 0,0 0 1 0 0,0 0-1 0 0,0 0 0 0 0,0 0 0 0 0,-1 0 1 0 0,1 0-1 0 0,0 0 0 0 0,0 0 0 0 0,0 0 1 0 0,0 0-1 0 0,0 0 0 0 0,0 0 0 0 0,0 0 1 0 0,0 0-1 0 0,0 0 0 0 0,0 0 0 0 0,0 0 1 0 0,-1 0-1 0 0,1 0 0 0 0,0 0 0 0 0,0 0 1 0 0,0 0-1 0 0,0 0 0 0 0,0 0 0 0 0,0 0 1 0 0,0 0-1 0 0,0 0 0 0 0,0 0 0 0 0,0 0 1 0 0,0 0-1 0 0,0 0 0 0 0,-1 0 0 0 0,1 0 1 0 0,0 0-1 0 0,0 0 0 0 0,0-1 0 0 0,0 1 1 0 0,0 0-1 0 0,0 0 0 0 0,0 0 0 0 0,0 0 1 0 0,0 0-1 0 0,0 0 0 0 0,0 0 0 0 0,0 0 1 0 0,0 0-1 0 0,0 0 0 0 0,0 0 0 0 0,0 0 1 0 0,0-1-1 0 0,0 1 0 0 0,0 0 0 0 0,0 0 1 0 0,0 0-1 0 0,0 0 0 0 0,0 0 0 0 0,0 0 1 0 0,0 0-1 0 0,0 0 0 0 0,0 0 0 0 0,0 0 0 0 0,0 0 1 0 0,0-1-1 0 0,0 1 0 0 0,-4 10 423 0 0,-1 14 124 0 0,6 10-263 0 0,1 0 1 0 0,1-1 0 0 0,2 0 0 0 0,1 0 0 0 0,17 54 0 0 0,-22-83-1347 0 0,0 1 0 0 0,1-1 1 0 0,-1 1-1 0 0,1-1 0 0 0,0 0 0 0 0,1 1 0 0 0,-1-1 0 0 0,1 0 1 0 0,-1-1-1 0 0,1 1 0 0 0,6 5 0 0 0,-4-5-2428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2.288"/>
    </inkml:context>
    <inkml:brush xml:id="br0">
      <inkml:brushProperty name="width" value="0.05" units="cm"/>
      <inkml:brushProperty name="height" value="0.05" units="cm"/>
    </inkml:brush>
  </inkml:definitions>
  <inkml:trace contextRef="#ctx0" brushRef="#br0">200 434 148 0 0,'-2'2'784'0'0,"0"1"0"0"0,0-1-1 0 0,0 0 1 0 0,1 1 0 0 0,-1-1 0 0 0,1 1 0 0 0,-1-1-1 0 0,1 1 1 0 0,0 0 0 0 0,0-1 0 0 0,0 1 0 0 0,0 3 0 0 0,-8 40 3587 0 0,7-29-3002 0 0,-12 60 2880 0 0,-34 163 3553 0 0,40-206-5787 0 0,8-33-1107 0 0,0-8-818 0 0,0-1 1 0 0,0 1 0 0 0,1-1 0 0 0,-1 1 0 0 0,2-1 0 0 0,3-13 0 0 0,0 2-5 0 0,7-46-165 0 0,-3-1 0 0 0,-2-1 0 0 0,-4 1 0 0 0,-2 0 0 0 0,-4-1 0 0 0,-15-100 1 0 0,13 142-2 0 0,-1 0 0 0 0,-2 0 1 0 0,0 1-1 0 0,-1 0 1 0 0,-1 0-1 0 0,-2 1 0 0 0,-15-24 1 0 0,26 46 82 0 0,0-1 1 0 0,0 1-1 0 0,0 0 0 0 0,0 0 1 0 0,0-1-1 0 0,0 1 0 0 0,-1 0 1 0 0,1 0-1 0 0,0 0 1 0 0,-1 0-1 0 0,1 0 0 0 0,0 0 1 0 0,-1 1-1 0 0,0-1 0 0 0,1 0 1 0 0,-1 1-1 0 0,-2-1 0 0 0,4 1 9 0 0,-1 0-1 0 0,1 0 0 0 0,-1 0 0 0 0,1 0 1 0 0,0 0-1 0 0,-1 0 0 0 0,1 0 0 0 0,-1 0 0 0 0,1 0 1 0 0,-1 1-1 0 0,1-1 0 0 0,0 0 0 0 0,-1 0 0 0 0,1 0 1 0 0,0 1-1 0 0,-1-1 0 0 0,1 0 0 0 0,0 0 0 0 0,-1 1 1 0 0,1-1-1 0 0,0 0 0 0 0,-1 1 0 0 0,1-1 1 0 0,0 1-1 0 0,-1 0 20 0 0,0 1 1 0 0,1-1 0 0 0,0 0-1 0 0,-1 1 1 0 0,1-1-1 0 0,0 0 1 0 0,0 1-1 0 0,0-1 1 0 0,0 0 0 0 0,0 1-1 0 0,0 2 1 0 0,2 6 46 0 0,0-1 0 0 0,1 1-1 0 0,0-1 1 0 0,0 1 0 0 0,1-1 0 0 0,0 0 0 0 0,1-1 0 0 0,0 1 0 0 0,8 10-1 0 0,-6-8 21 0 0,1-2 0 0 0,1 1-1 0 0,-1-1 1 0 0,1 0 0 0 0,1-1-1 0 0,18 13 1 0 0,-21-17-141 0 0,0 0 0 0 0,0 0 0 0 0,1 0 0 0 0,0-1 0 0 0,-1 0 1 0 0,1-1-1 0 0,0 0 0 0 0,0 0 0 0 0,0-1 0 0 0,1 0 0 0 0,-1 0 0 0 0,0-1 0 0 0,0 0 0 0 0,1 0 0 0 0,-1-1 0 0 0,0 0 0 0 0,0 0 1 0 0,0-1-1 0 0,0 0 0 0 0,0-1 0 0 0,0 0 0 0 0,0 0 0 0 0,-1-1 0 0 0,0 1 0 0 0,0-2 0 0 0,0 1 0 0 0,0-1 0 0 0,0 0 1 0 0,-1 0-1 0 0,0-1 0 0 0,0 0 0 0 0,8-11 0 0 0,-5 5-37 0 0,-1 0 1 0 0,-1-1-1 0 0,0 0 1 0 0,-1-1-1 0 0,0 1 0 0 0,-1-1 1 0 0,-1 0-1 0 0,4-17 1 0 0,-10 53 292 0 0,1 0 0 0 0,1 0 0 0 0,1 1 1 0 0,1-1-1 0 0,1-1 0 0 0,1 1 0 0 0,1 0 1 0 0,1-1-1 0 0,15 39 0 0 0,-18-54-795 0 0,0-1 0 0 0,0 1 0 0 0,1-1 0 0 0,0 0 0 0 0,-1 0 0 0 0,2-1 0 0 0,-1 1 0 0 0,0-1 0 0 0,1 0 0 0 0,0 0 0 0 0,0 0 0 0 0,0-1 0 0 0,0 0 0 0 0,1 0 1 0 0,-1 0-1 0 0,1 0 0 0 0,0-1 0 0 0,0 0 0 0 0,-1 0 0 0 0,2-1 0 0 0,-1 0 0 0 0,10 1 0 0 0,-2-2-2739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2.941"/>
    </inkml:context>
    <inkml:brush xml:id="br0">
      <inkml:brushProperty name="width" value="0.05" units="cm"/>
      <inkml:brushProperty name="height" value="0.05" units="cm"/>
    </inkml:brush>
  </inkml:definitions>
  <inkml:trace contextRef="#ctx0" brushRef="#br0">145 319 580 0 0,'0'0'1414'0'0,"-3"2"292"0"0,-7 8 208 0 0,2 0 1 0 0,-1 1-1 0 0,1 0 1 0 0,1 1-1 0 0,0-1 1 0 0,1 1-1 0 0,-9 22 1 0 0,-15 26 3103 0 0,15-30-2630 0 0,11-21-836 0 0,0-1 0 0 0,-1 1 0 0 0,-9 12 0 0 0,16-54-1415 0 0,13-73-137 0 0,6 1 0 0 0,57-178 0 0 0,-76 275 0 0 0,-1 5 0 0 0,0 1 0 0 0,-1-1 0 0 0,1 1 0 0 0,0 0 0 0 0,0-1 0 0 0,0 1 0 0 0,1 0 0 0 0,-1-1 0 0 0,3-2 0 0 0,3-1 0 0 0,0 5 0 0 0,-2 6 0 0 0,0-1 0 0 0,0 1 0 0 0,0 0 0 0 0,-1 0 0 0 0,0 0 0 0 0,0 1 0 0 0,0-1 0 0 0,-1 1 0 0 0,0 0 0 0 0,4 10 0 0 0,4 6 0 0 0,19 32-6 0 0,0 2-32 0 0,3-1-1 0 0,44 55 0 0 0,-66-95 22 0 0,2-1 1 0 0,0 0-1 0 0,0-1 1 0 0,1-1-1 0 0,1 0 1 0 0,0-1-1 0 0,1 0 0 0 0,0-1 1 0 0,0-1-1 0 0,1-1 1 0 0,31 11-1 0 0,-42-17-90 0 0,1-1 0 0 0,0 0 0 0 0,0 0 0 0 0,0 0 0 0 0,0-1-1 0 0,0-1 1 0 0,0 1 0 0 0,8-2 0 0 0,-13 1 78 0 0,1 1 0 0 0,-1-1 0 0 0,0 0 1 0 0,0 1-1 0 0,1-1 0 0 0,-1 0 0 0 0,0 0 0 0 0,0-1 0 0 0,0 1 0 0 0,0 0 1 0 0,0-1-1 0 0,2-1 0 0 0,-3 1 18 0 0,-1 1 1 0 0,1 0 0 0 0,0 0-1 0 0,0 0 1 0 0,-1-1-1 0 0,1 1 1 0 0,-1 0-1 0 0,1-1 1 0 0,-1 1 0 0 0,0 0-1 0 0,1-1 1 0 0,-1 1-1 0 0,0-1 1 0 0,0 1-1 0 0,0 0 1 0 0,0-1-1 0 0,0 1 1 0 0,0-1 0 0 0,-1 1-1 0 0,1 0 1 0 0,0-1-1 0 0,-1-1 1 0 0,-10-16 33 0 0,0 9 8 0 0,-8-3 36 0 0,-39-13 179 0 0,52 24-217 0 0,-28-10 116 0 0,-1 1 1 0 0,0 2-1 0 0,0 1 0 0 0,-1 2 1 0 0,1 1-1 0 0,-2 2 0 0 0,1 1 1 0 0,-43 5-1 0 0,50 3-2447 0 0,24-3 980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8.348"/>
    </inkml:context>
    <inkml:brush xml:id="br0">
      <inkml:brushProperty name="width" value="0.05" units="cm"/>
      <inkml:brushProperty name="height" value="0.05" units="cm"/>
    </inkml:brush>
  </inkml:definitions>
  <inkml:trace contextRef="#ctx0" brushRef="#br0">35 34 284 0 0,'-12'-9'2040'0'0,"-10"-12"12041"0"0,22 21-13948 0 0,8-3 1512 0 0,9 3-638 0 0,47 9 1345 0 0,0 4 1 0 0,70 22-1 0 0,117 58 947 0 0,-179-60-2515 0 0,-64-28-710 0 0,0 0 1 0 0,0 0 0 0 0,-1 0-1 0 0,0 1 1 0 0,0 0 0 0 0,9 11-1 0 0,-14-15-80 0 0,0 0-1 0 0,-1 0 1 0 0,1 1 0 0 0,-1-1-1 0 0,0 0 1 0 0,0 0 0 0 0,0 1-1 0 0,0-1 1 0 0,0 1 0 0 0,0-1-1 0 0,-1 1 1 0 0,1-1-1 0 0,-1 1 1 0 0,0-1 0 0 0,0 1-1 0 0,0-1 1 0 0,0 1 0 0 0,0-1-1 0 0,0 1 1 0 0,-1 2 0 0 0,0 1-16 0 0,-1 6 14 0 0,-1 0 1 0 0,-1 0-1 0 0,0-1 1 0 0,0 1-1 0 0,-1-1 1 0 0,-1 0-1 0 0,0 0 1 0 0,0-1-1 0 0,-1 1 1 0 0,0-1-1 0 0,-1-1 1 0 0,0 1-1 0 0,-1-2 1 0 0,-12 12-1 0 0,-4 1 10 0 0,0-2-1 0 0,-2 0 1 0 0,0-2-1 0 0,-42 21 0 0 0,-19 1 25 0 0,42-20 7 0 0,-42 25 0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3.912"/>
    </inkml:context>
    <inkml:brush xml:id="br0">
      <inkml:brushProperty name="width" value="0.05" units="cm"/>
      <inkml:brushProperty name="height" value="0.05" units="cm"/>
    </inkml:brush>
  </inkml:definitions>
  <inkml:trace contextRef="#ctx0" brushRef="#br0">0 74 144 0 0,'0'0'2397'0'0,"1"3"-806"0"0,64 174 7974 0 0,-31-63-6172 0 0,32 95 1888 0 0,-65-204-5178 0 0,2 2 289 0 0,0 1 0 0 0,0-1 0 0 0,0 1 0 0 0,1-1 0 0 0,7 11 0 0 0,-10-17-317 0 0,0 0 0 0 0,0 0 1 0 0,0 0-1 0 0,0 0 0 0 0,0 0 1 0 0,1 0-1 0 0,-1 0 0 0 0,0 0 1 0 0,1 0-1 0 0,-1 0 0 0 0,1-1 1 0 0,-1 1-1 0 0,0 0 0 0 0,1-1 1 0 0,-1 0-1 0 0,1 1 0 0 0,0-1 0 0 0,-1 0 1 0 0,1 0-1 0 0,-1 1 0 0 0,1-1 1 0 0,-1 0-1 0 0,1-1 0 0 0,0 1 1 0 0,-1 0-1 0 0,1 0 0 0 0,-1-1 1 0 0,1 1-1 0 0,-1-1 0 0 0,1 1 1 0 0,-1-1-1 0 0,0 0 0 0 0,1 0 1 0 0,-1 1-1 0 0,2-2 0 0 0,7-5 77 0 0,0 0 0 0 0,-1-1 0 0 0,0 0 0 0 0,0-1 0 0 0,-1 0 0 0 0,0 0 0 0 0,0-1 0 0 0,-1 0 0 0 0,-1 0 0 0 0,1 0 0 0 0,-2-1 0 0 0,8-18 0 0 0,-2-1 84 0 0,-1-1-1 0 0,-2 0 0 0 0,8-51 1 0 0,-7-4 226 0 0,-3-125 0 0 0,-6 199-443 0 0,0 11-116 0 0,0 0 0 0 0,0 0 0 0 0,0 0-1 0 0,0 0 1 0 0,0 0 0 0 0,0 0 0 0 0,0 0-1 0 0,0 0 1 0 0,1 0 0 0 0,-1 0 0 0 0,0 0 0 0 0,1 0-1 0 0,-1 0 1 0 0,1 0 0 0 0,-1 0 0 0 0,1 0 0 0 0,-1 0-1 0 0,1 0 1 0 0,1-1 0 0 0,-1 2-11 0 0,0-1 1 0 0,-1 1 0 0 0,1 0-1 0 0,0-1 1 0 0,0 1-1 0 0,0 0 1 0 0,0 0-1 0 0,-1 0 1 0 0,1 0-1 0 0,0 0 1 0 0,0 0-1 0 0,0 0 1 0 0,0 0-1 0 0,0 0 1 0 0,-1 0-1 0 0,1 1 1 0 0,0-1-1 0 0,0 0 1 0 0,1 1 0 0 0,5 3-893 0 0,1 0 1 0 0,-1 0-1 0 0,0 1 1 0 0,8 6-1 0 0,-4-2-1094 0 0,14 8-1277 0 0,0 0 482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4.235"/>
    </inkml:context>
    <inkml:brush xml:id="br0">
      <inkml:brushProperty name="width" value="0.05" units="cm"/>
      <inkml:brushProperty name="height" value="0.05" units="cm"/>
    </inkml:brush>
  </inkml:definitions>
  <inkml:trace contextRef="#ctx0" brushRef="#br0">328 0 6161 0 0,'0'0'3187'0'0,"-8"2"1734"0"0,-11 3-2422 0 0,3-2-1924 0 0,0 2-1 0 0,0 0 0 0 0,1 1 1 0 0,0 0-1 0 0,0 2 1 0 0,-24 15-1 0 0,19-9-11 0 0,0 1 1 0 0,1 0-1 0 0,-31 34 0 0 0,43-42-288 0 0,1 1 0 0 0,0 1 0 0 0,0-1 0 0 0,1 1 0 0 0,0 0 1 0 0,0 0-1 0 0,1 1 0 0 0,0-1 0 0 0,1 1 0 0 0,-3 11 0 0 0,5-18-195 0 0,0 1 0 0 0,1 0 0 0 0,-1 0 0 0 0,1 0 0 0 0,0 0 0 0 0,0 0 0 0 0,0 0 0 0 0,1 0 1 0 0,0 0-1 0 0,-1 0 0 0 0,1 0 0 0 0,1 0 0 0 0,-1 0 0 0 0,0-1 0 0 0,1 1 0 0 0,0 0 0 0 0,0-1 0 0 0,0 1 0 0 0,0-1 0 0 0,0 0 0 0 0,1 0 0 0 0,0 0 1 0 0,-1 0-1 0 0,1 0 0 0 0,0-1 0 0 0,1 1 0 0 0,-1-1 0 0 0,4 3 0 0 0,3 0-269 0 0,0-1-1 0 0,1 0 1 0 0,-1-1-1 0 0,1 1 1 0 0,0-2 0 0 0,0 0-1 0 0,0 0 1 0 0,0-1 0 0 0,0 0-1 0 0,14-2 1 0 0,4 0-3069 0 0,-1-2 0 0 0,51-12 1 0 0,-45 6 424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4.656"/>
    </inkml:context>
    <inkml:brush xml:id="br0">
      <inkml:brushProperty name="width" value="0.05" units="cm"/>
      <inkml:brushProperty name="height" value="0.05" units="cm"/>
    </inkml:brush>
  </inkml:definitions>
  <inkml:trace contextRef="#ctx0" brushRef="#br0">144 34 6045 0 0,'-7'-9'8633'0'0,"-7"-9"-3519"0"0,13 18-4998 0 0,1-1-1 0 0,-1 0 0 0 0,0 1 0 0 0,0-1 0 0 0,0 0 0 0 0,0 1 0 0 0,0-1 0 0 0,0 1 1 0 0,-1 0-1 0 0,1-1 0 0 0,0 1 0 0 0,0 0 0 0 0,0 0 0 0 0,0-1 0 0 0,0 1 0 0 0,-1 0 0 0 0,1 0 1 0 0,0 0-1 0 0,0 1 0 0 0,0-1 0 0 0,0 0 0 0 0,0 0 0 0 0,-1 0 0 0 0,1 1 0 0 0,0-1 0 0 0,0 1 1 0 0,0-1-1 0 0,0 1 0 0 0,0-1 0 0 0,0 1 0 0 0,0 0 0 0 0,0-1 0 0 0,0 1 0 0 0,1 0 0 0 0,-1 0 1 0 0,-1 1-1 0 0,-5 4 180 0 0,1 1 1 0 0,-1 0-1 0 0,-6 9 1 0 0,11-13-104 0 0,-4 5 52 0 0,1 0-1 0 0,-1 1 0 0 0,1 0 1 0 0,1 0-1 0 0,0 0 0 0 0,0 0 1 0 0,0 1-1 0 0,1-1 1 0 0,1 1-1 0 0,0 0 0 0 0,-1 14 1 0 0,2-19-169 0 0,1-1-1 0 0,0 1 1 0 0,1 0 0 0 0,-1 0 0 0 0,1 0 0 0 0,0-1 0 0 0,0 1-1 0 0,1 0 1 0 0,-1-1 0 0 0,1 1 0 0 0,0-1 0 0 0,1 1 0 0 0,-1-1 0 0 0,0 0-1 0 0,1 0 1 0 0,0 0 0 0 0,0 0 0 0 0,0-1 0 0 0,1 1 0 0 0,-1-1 0 0 0,1 0-1 0 0,0 0 1 0 0,0 0 0 0 0,0 0 0 0 0,7 3 0 0 0,1-1-99 0 0,-1 0-1 0 0,1-1 1 0 0,0 0 0 0 0,1-1 0 0 0,-1 0 0 0 0,0-1 0 0 0,1-1-1 0 0,-1 0 1 0 0,25-1 0 0 0,-17-1-428 0 0,0-1 0 0 0,-1-1 0 0 0,0-1 0 0 0,0-1 0 0 0,32-12 0 0 0,-23 1-1613 0 0,-20 9-975 0 0,0-4-6193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5.048"/>
    </inkml:context>
    <inkml:brush xml:id="br0">
      <inkml:brushProperty name="width" value="0.05" units="cm"/>
      <inkml:brushProperty name="height" value="0.05" units="cm"/>
    </inkml:brush>
  </inkml:definitions>
  <inkml:trace contextRef="#ctx0" brushRef="#br0">44 26 924 0 0,'-44'0'20112'0'0,"50"0"-18969"0"0,25 1 722 0 0,1-2 0 0 0,33-6 0 0 0,-21-1-3933 0 0,-3-3-5294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5.401"/>
    </inkml:context>
    <inkml:brush xml:id="br0">
      <inkml:brushProperty name="width" value="0.05" units="cm"/>
      <inkml:brushProperty name="height" value="0.05" units="cm"/>
    </inkml:brush>
  </inkml:definitions>
  <inkml:trace contextRef="#ctx0" brushRef="#br0">99 42 504 0 0,'-27'-4'2593'0'0,"-17"-3"4445"0"0,17-2 6329 0 0,29 8-12329 0 0,38-3 1629 0 0,48 0-1 0 0,-15 1-1828 0 0,13-2-1497 0 0,-50 3-2958 0 0,0 0-5782 0 0,-24 1 6476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5.721"/>
    </inkml:context>
    <inkml:brush xml:id="br0">
      <inkml:brushProperty name="width" value="0.05" units="cm"/>
      <inkml:brushProperty name="height" value="0.05" units="cm"/>
    </inkml:brush>
  </inkml:definitions>
  <inkml:trace contextRef="#ctx0" brushRef="#br0">24 0 8285 0 0,'-3'1'1141'0'0,"-15"8"13033"0"0,18-9-14108 0 0,0 0 0 0 0,-1 0 0 0 0,1 0 0 0 0,0 0 0 0 0,0 0 0 0 0,0 0 0 0 0,0 0 0 0 0,0 0 0 0 0,0 0 0 0 0,0 0 0 0 0,0 0 0 0 0,-1 1 925 0 0,0-1-925 0 0,1 0 0 0 0,0 0 0 0 0,0 0 0 0 0,0 1 0 0 0,0-1 0 0 0,0 0 0 0 0,0 0 0 0 0,0 0 0 0 0,0 0 0 0 0,0 0 0 0 0,0 0 0 0 0,0 0 0 0 0,0 0 0 0 0,0 0 0 0 0,0 1 0 0 0,0-1 0 0 0,0 0 0 0 0,0 0 0 0 0,0 0 0 0 0,0 0 0 0 0,0 0 0 0 0,0 0 0 0 0,0 0 0 0 0,0 0 0 0 0,0 0 0 0 0,0 1 0 0 0,0-1 0 0 0,1 0 0 0 0,-1 0 0 0 0,19 4 550 0 0,0 0 0 0 0,0-1 0 0 0,0-1 0 0 0,0-1 1 0 0,36-2-1 0 0,-18 0-337 0 0,28-1-109 0 0,8 0-1318 0 0,-23 5-3623 0 0,-42-2 1711 0 0,-1 0-1268 0 0,-3 0 1207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6.092"/>
    </inkml:context>
    <inkml:brush xml:id="br0">
      <inkml:brushProperty name="width" value="0.05" units="cm"/>
      <inkml:brushProperty name="height" value="0.05" units="cm"/>
    </inkml:brush>
  </inkml:definitions>
  <inkml:trace contextRef="#ctx0" brushRef="#br0">28 0 612 0 0,'-19'12'3274'0'0,"11"-1"5764"0"0,26 2-2708 0 0,3-11-4520 0 0,0-1 0 0 0,0-1 0 0 0,41-5 0 0 0,-3 0-834 0 0,40 0-1756 0 0,-66 3-2261 0 0,-1-1-3688 0 0,-20 1 3830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6.613"/>
    </inkml:context>
    <inkml:brush xml:id="br0">
      <inkml:brushProperty name="width" value="0.05" units="cm"/>
      <inkml:brushProperty name="height" value="0.05" units="cm"/>
    </inkml:brush>
  </inkml:definitions>
  <inkml:trace contextRef="#ctx0" brushRef="#br0">4 122 740 0 0,'-3'-2'2925'0'0,"3"1"-2700"0"0,0 1 0 0 0,0 0 0 0 0,2-9 7201 0 0,-1 9-7201 0 0,-1 0 0 0 0,0 0 0 0 0,26-12 4046 0 0,33-5-2382 0 0,-57 16-1516 0 0,400-72 7518 0 0,-367 68-7058 0 0,-21 4-72 0 0,-28 6-676 0 0,-31 7-266 0 0,38-10 170 0 0,-48 11-99 0 0,-1 2-1 0 0,-90 37 1 0 0,143-50 111 0 0,-1 0 0 0 0,1 0-1 0 0,0 0 1 0 0,-1 0-1 0 0,1 1 1 0 0,0-1 0 0 0,-3 5-1 0 0,5-7 7 0 0,1 1 0 0 0,-1-1 0 0 0,1 1 0 0 0,-1 0-1 0 0,1-1 1 0 0,0 1 0 0 0,-1 0 0 0 0,1-1 0 0 0,0 1-1 0 0,-1 0 1 0 0,1-1 0 0 0,0 1 0 0 0,0 0 0 0 0,0 0-1 0 0,-1 0 1 0 0,1-1 0 0 0,0 1 0 0 0,0 0-1 0 0,0 0 1 0 0,0-1 0 0 0,0 1 0 0 0,1 0 0 0 0,-1 0-1 0 0,0-1 1 0 0,0 1 0 0 0,0 0 0 0 0,1 0 0 0 0,-1-1-1 0 0,0 1 1 0 0,1 0 0 0 0,-1-1 0 0 0,1 1 0 0 0,-1 0-1 0 0,1-1 1 0 0,-1 1 0 0 0,1-1 0 0 0,-1 1-1 0 0,1-1 1 0 0,-1 1 0 0 0,1-1 0 0 0,0 1 0 0 0,-1-1-1 0 0,2 1 1 0 0,12 7 97 0 0,0 0-1 0 0,0-1 1 0 0,1 0-1 0 0,23 6 0 0 0,67 14 299 0 0,-64-17-228 0 0,29 7 156 0 0,-1 2 0 0 0,87 38 0 0 0,-152-55-316 0 0,-1-1-5 0 0,-1-1 0 0 0,1 1 1 0 0,-1 0-1 0 0,0 1 0 0 0,1-1 0 0 0,-1 0 1 0 0,0 1-1 0 0,0-1 0 0 0,0 1 1 0 0,0 0-1 0 0,0-1 0 0 0,0 1 0 0 0,0 0 1 0 0,-1 0-1 0 0,1 1 0 0 0,-1-1 1 0 0,1 0-1 0 0,0 3 0 0 0,-2-4 3 0 0,0 0 1 0 0,0 0-1 0 0,0-1 0 0 0,-1 1 0 0 0,1 0 1 0 0,0 0-1 0 0,-1 0 0 0 0,1-1 0 0 0,-1 1 1 0 0,1 0-1 0 0,-1 0 0 0 0,1-1 0 0 0,-1 1 1 0 0,1-1-1 0 0,-1 1 0 0 0,0 0 0 0 0,1-1 0 0 0,-1 1 1 0 0,0-1-1 0 0,0 1 0 0 0,1-1 0 0 0,-1 0 1 0 0,0 1-1 0 0,0-1 0 0 0,-1 1 0 0 0,-21 7 190 0 0,-25-1-107 0 0,0-1 1 0 0,-95-3-1 0 0,32-2-1476 0 0,96 0 869 0 0,7 0-479 0 0,0-1 0 0 0,1 1-1 0 0,-17-3 1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7.022"/>
    </inkml:context>
    <inkml:brush xml:id="br0">
      <inkml:brushProperty name="width" value="0.05" units="cm"/>
      <inkml:brushProperty name="height" value="0.05" units="cm"/>
    </inkml:brush>
  </inkml:definitions>
  <inkml:trace contextRef="#ctx0" brushRef="#br0">0 94 888 0 0,'11'2'1046'0'0,"-1"0"0"0"0,0 1 0 0 0,0 0 0 0 0,0 0 0 0 0,-1 1 0 0 0,1 1 0 0 0,-1 0 0 0 0,0 0 0 0 0,0 0 0 0 0,14 14 0 0 0,5 6 2195 0 0,43 48 1 0 0,-27-24-446 0 0,49 38 1313 0 0,-80-77-3292 0 0,0 0-1 0 0,0-1 1 0 0,1 0-1 0 0,1-1 1 0 0,26 11-1 0 0,-40-19-793 0 0,1 1-1 0 0,0 0 0 0 0,0-1 0 0 0,0 0 1 0 0,0 1-1 0 0,0-1 0 0 0,0 0 0 0 0,0 0 0 0 0,0 0 1 0 0,0 0-1 0 0,0 0 0 0 0,0-1 0 0 0,0 1 0 0 0,-1-1 1 0 0,1 1-1 0 0,0-1 0 0 0,0 1 0 0 0,3-3 0 0 0,-2 1 35 0 0,0 0 0 0 0,-1 0 0 0 0,1-1 0 0 0,-1 1-1 0 0,1 0 1 0 0,-1-1 0 0 0,0 0 0 0 0,0 0 0 0 0,0 0-1 0 0,2-3 1 0 0,2-8 192 0 0,0-1 1 0 0,0 0-1 0 0,6-28 0 0 0,-9 29-207 0 0,67-261-42 0 0,-69 266-1759 0 0,-1 8 1257 0 0,0-1 1 0 0,0 1-1 0 0,0 0 1 0 0,0-1-1 0 0,0 1 1 0 0,0-1 0 0 0,1 1-1 0 0,-1 0 1 0 0,1 0-1 0 0,-1-1 1 0 0,1 1 0 0 0,-1 0-1 0 0,1 0 1 0 0,-1-1-1 0 0,1 1 1 0 0,0 0-1 0 0,0 0 1 0 0,1-1 0 0 0,4-2-3178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7.988"/>
    </inkml:context>
    <inkml:brush xml:id="br0">
      <inkml:brushProperty name="width" value="0.05" units="cm"/>
      <inkml:brushProperty name="height" value="0.05" units="cm"/>
    </inkml:brush>
  </inkml:definitions>
  <inkml:trace contextRef="#ctx0" brushRef="#br0">65 6 704 0 0,'-15'3'1262'0'0,"10"-3"-290"0"0,0 1 0 0 0,0 0-1 0 0,1 0 1 0 0,-1 1 0 0 0,0-1 0 0 0,1 1-1 0 0,-1 0 1 0 0,-7 5 1400 0 0,31 8 1519 0 0,-2-10-3239 0 0,1 0-1 0 0,-1-1 0 0 0,1-1 0 0 0,0 0 0 0 0,0-2 0 0 0,25 0 0 0 0,3 1 75 0 0,244 4 1671 0 0,-35-11-539 0 0,426-38 1974 0 0,-665 41-4618 0 0,21-3-694 0 0,-19-3-7526 0 0,-12 0 3405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8.902"/>
    </inkml:context>
    <inkml:brush xml:id="br0">
      <inkml:brushProperty name="width" value="0.05" units="cm"/>
      <inkml:brushProperty name="height" value="0.05" units="cm"/>
    </inkml:brush>
  </inkml:definitions>
  <inkml:trace contextRef="#ctx0" brushRef="#br0">7 24 228 0 0,'-6'-23'17916'0'0,"6"23"-17792"0"0,8 12 1874 0 0,6 21-211 0 0,14 85 1827 0 0,14 133-1 0 0,-32-181-2830 0 0,-1 73 940 0 0,-3-105-1871 0 0,-6-37-320 0 0,2 1-458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8.389"/>
    </inkml:context>
    <inkml:brush xml:id="br0">
      <inkml:brushProperty name="width" value="0.05" units="cm"/>
      <inkml:brushProperty name="height" value="0.05" units="cm"/>
    </inkml:brush>
  </inkml:definitions>
  <inkml:trace contextRef="#ctx0" brushRef="#br0">7 14 484 0 0,'-7'-13'15993'0'0,"27"16"-16051"0"0,181 13 5775 0 0,-109-10-3964 0 0,106 19 0 0 0,-195-25-1699 0 0,-1 1 0 0 0,1-1 0 0 0,-1 1 0 0 0,1 0-1 0 0,0 0 1 0 0,-1 0 0 0 0,0 0 0 0 0,1 0 0 0 0,-1 0 0 0 0,0 1 0 0 0,1-1 0 0 0,-1 1 0 0 0,3 2 0 0 0,-5-2-29 0 0,1-1-1 0 0,0 0 1 0 0,-1 1-1 0 0,1-1 1 0 0,-1 0-1 0 0,1 1 1 0 0,-1-1-1 0 0,0 1 1 0 0,0-1-1 0 0,0 0 1 0 0,1 1-1 0 0,-1-1 1 0 0,0 1-1 0 0,-1-1 1 0 0,1 1-1 0 0,0-1 1 0 0,0 1-1 0 0,-1-1 1 0 0,1 0-1 0 0,-1 1 1 0 0,1-1-1 0 0,-1 1 1 0 0,1-1-1 0 0,-1 0 1 0 0,-1 3-1 0 0,-7 10 76 0 0,0 0 0 0 0,-1 0 0 0 0,-1 0 0 0 0,-21 20 0 0 0,-57 46 247 0 0,45-43-175 0 0,0 0-54 0 0,17-15-1203 0 0,-37 39-1 0 0,64-60 995 0 0,-1-1-1 0 0,1 0 0 0 0,0 0 0 0 0,0 0 0 0 0,0 1 0 0 0,0-1 0 0 0,0 0 1 0 0,0 0-1 0 0,0 0 0 0 0,0 0 0 0 0,0 1 0 0 0,0-1 0 0 0,-1 0 1 0 0,1 0-1 0 0,0 0 0 0 0,0 1 0 0 0,0-1 0 0 0,0 0 0 0 0,1 0 1 0 0,-1 0-1 0 0,0 1 0 0 0,0-1 0 0 0,0 0 0 0 0,0 0 0 0 0,0 0 0 0 0,0 1 1 0 0,0-1-1 0 0,0 0 0 0 0,0 0 0 0 0,0 0 0 0 0,0 1 0 0 0,1-1 1 0 0,-1 0-1 0 0,0 0 0 0 0,0 0 0 0 0,0 0 0 0 0,0 0 0 0 0,1 1 1 0 0,-1-1-1 0 0,0 0 0 0 0,0 0 0 0 0,0 0 0 0 0,0 0 0 0 0,1 0 0 0 0,-1 0 1 0 0,0 0-1 0 0,0 0 0 0 0,0 0 0 0 0,1 0 0 0 0,-1 0 0 0 0,0 0 1 0 0,12 3-4963 0 0,-1-3 2284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9.092"/>
    </inkml:context>
    <inkml:brush xml:id="br0">
      <inkml:brushProperty name="width" value="0.05" units="cm"/>
      <inkml:brushProperty name="height" value="0.05" units="cm"/>
    </inkml:brush>
  </inkml:definitions>
  <inkml:trace contextRef="#ctx0" brushRef="#br0">34 178 5236 0 0,'0'-2'474'0'0,"0"1"0"0"0,1-1-1 0 0,-1 0 1 0 0,1 1-1 0 0,0-1 1 0 0,-1 1-1 0 0,1-1 1 0 0,0 1-1 0 0,0 0 1 0 0,0-1-1 0 0,2-1 1 0 0,-3 3-320 0 0,0-1 0 0 0,1 1-1 0 0,-1 0 1 0 0,1 0 0 0 0,-1 0 0 0 0,0-1 0 0 0,1 1-1 0 0,-1 0 1 0 0,0 0 0 0 0,1 0 0 0 0,-1 0 0 0 0,1 0-1 0 0,-1 0 1 0 0,1 0 0 0 0,-1 0 0 0 0,0 0 0 0 0,1 0-1 0 0,-1 0 1 0 0,1 0 0 0 0,-1 0 0 0 0,0 0 0 0 0,1 0-1 0 0,-1 0 1 0 0,1 0 0 0 0,-1 0 0 0 0,0 1 0 0 0,1-1-1 0 0,0 0 1 0 0,0 2 76 0 0,1-1 1 0 0,-1 1-1 0 0,0-1 0 0 0,0 1 0 0 0,0 0 0 0 0,1-1 0 0 0,-2 1 0 0 0,1 0 1 0 0,0 0-1 0 0,0 0 0 0 0,0-1 0 0 0,-1 1 0 0 0,1 0 0 0 0,-1 0 0 0 0,0 0 1 0 0,1 0-1 0 0,-1 4 0 0 0,0 11 984 0 0,0 1 1 0 0,-5 31-1 0 0,4-41-719 0 0,-1 1 0 0 0,0-1-1 0 0,0 0 1 0 0,-1 0 0 0 0,0 0-1 0 0,0 0 1 0 0,-9 14-1 0 0,12-22-443 0 0,0 0 0 0 0,0 0-1 0 0,0 1 1 0 0,0-1 0 0 0,-1 0-1 0 0,1 0 1 0 0,0 1-1 0 0,0-1 1 0 0,0 0 0 0 0,-1 0-1 0 0,1 1 1 0 0,0-1-1 0 0,0 0 1 0 0,-1 0 0 0 0,1 0-1 0 0,0 0 1 0 0,0 1 0 0 0,-1-1-1 0 0,1 0 1 0 0,0 0-1 0 0,-1 0 1 0 0,1 0 0 0 0,0 0-1 0 0,0 0 1 0 0,-1 0-1 0 0,1 0 1 0 0,0 0 0 0 0,-1 0-1 0 0,1 0 1 0 0,0 0 0 0 0,-1 0-1 0 0,1 0 1 0 0,0 0-1 0 0,-1 0 1 0 0,1 0 0 0 0,0 0-1 0 0,-1 0 1 0 0,-7-13 577 0 0,-1-19-499 0 0,9 31-21 0 0,-3-10-32 0 0,1 1 0 0 0,0-1 0 0 0,0 0 0 0 0,1 1 0 0 0,1-1 0 0 0,0 0 0 0 0,0 0 0 0 0,4-19 0 0 0,-3 29-67 0 0,-1 0 1 0 0,1 0 0 0 0,-1 0-1 0 0,1 0 1 0 0,-1 1 0 0 0,1-1-1 0 0,-1 0 1 0 0,1 0 0 0 0,0 0-1 0 0,0 1 1 0 0,-1-1-1 0 0,1 0 1 0 0,0 1 0 0 0,0-1-1 0 0,0 1 1 0 0,0-1 0 0 0,0 1-1 0 0,-1-1 1 0 0,1 1-1 0 0,0-1 1 0 0,0 1 0 0 0,0 0-1 0 0,0 0 1 0 0,1-1 0 0 0,-1 1-1 0 0,0 0 1 0 0,0 0 0 0 0,0 0-1 0 0,0 0 1 0 0,0 0-1 0 0,0 0 1 0 0,0 1 0 0 0,0-1-1 0 0,0 0 1 0 0,0 0 0 0 0,0 1-1 0 0,0-1 1 0 0,0 1 0 0 0,1 0-1 0 0,7 2 45 0 0,1 1-1 0 0,-1 1 0 0 0,10 5 1 0 0,-10-5-14 0 0,42 23 147 0 0,140 66 582 0 0,-142-74-605 0 0,66 17-1 0 0,-86-30-100 0 0,0-1-1 0 0,0-2 1 0 0,52 3-1 0 0,-75-7-62 0 0,0 0 0 0 0,0-1 0 0 0,0 1 0 0 0,0-1 0 0 0,0 0 0 0 0,-1-1 0 0 0,1 1 0 0 0,0-1 0 0 0,-1 0 0 0 0,9-5 0 0 0,-12 6 0 0 0,0-1 0 0 0,0 1 0 0 0,0-1 0 0 0,0 0 0 0 0,-1 1 0 0 0,1-1 0 0 0,0 0 0 0 0,-1 0 0 0 0,1-1 0 0 0,-1 1 0 0 0,0 0 0 0 0,0 0 0 0 0,0-1 0 0 0,0 1 0 0 0,0 0 0 0 0,0-1 0 0 0,-1 1 0 0 0,1-1 0 0 0,-1 1 0 0 0,0-1 0 0 0,1 1 0 0 0,-1-1 0 0 0,-1 1 0 0 0,1-1 0 0 0,0 1 0 0 0,-1-4 0 0 0,-2-13-65 0 0,-2 1 1 0 0,0-1-1 0 0,-1 1 0 0 0,0 0 1 0 0,-2 1-1 0 0,-12-23 0 0 0,-68-94-685 0 0,60 95 602 0 0,22 25-3710 0 0,21 15 2010 0 0,17 8-1334 0 0,39 16 1 0 0,-14-4-933 0 0,-11-7 1502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9.489"/>
    </inkml:context>
    <inkml:brush xml:id="br0">
      <inkml:brushProperty name="width" value="0.05" units="cm"/>
      <inkml:brushProperty name="height" value="0.05" units="cm"/>
    </inkml:brush>
  </inkml:definitions>
  <inkml:trace contextRef="#ctx0" brushRef="#br0">375 32 252 0 0,'-33'-9'1738'0'0,"10"2"773"0"0,1 2 0 0 0,-44-5 0 0 0,58 9-1915 0 0,-1 1-1 0 0,1 1 1 0 0,-1-1-1 0 0,1 1 1 0 0,-1 1-1 0 0,1 0 0 0 0,-1 0 1 0 0,1 0-1 0 0,0 1 1 0 0,0 1-1 0 0,-11 5 1 0 0,8-3-22 0 0,0 1 1 0 0,1 0-1 0 0,0 1 0 0 0,1 0 1 0 0,0 0-1 0 0,0 1 1 0 0,0 0-1 0 0,-11 17 0 0 0,17-22-370 0 0,1 0 0 0 0,-1 0 0 0 0,1 0 0 0 0,0 1 0 0 0,0-1 0 0 0,1 0-1 0 0,-1 1 1 0 0,1-1 0 0 0,0 1 0 0 0,0 0 0 0 0,0-1 0 0 0,1 1 0 0 0,0 0 0 0 0,0-1 0 0 0,0 1-1 0 0,0 0 1 0 0,1-1 0 0 0,0 1 0 0 0,0-1 0 0 0,0 1 0 0 0,0-1 0 0 0,1 1 0 0 0,0-1 0 0 0,0 0-1 0 0,0 1 1 0 0,4 5 0 0 0,-1-4-66 0 0,0 0-1 0 0,0 0 0 0 0,0-1 1 0 0,1 0-1 0 0,0 0 1 0 0,0 0-1 0 0,0-1 1 0 0,0 0-1 0 0,1 0 1 0 0,-1-1-1 0 0,1 0 0 0 0,0 0 1 0 0,0 0-1 0 0,1-1 1 0 0,-1 0-1 0 0,11 1 1 0 0,-7-1-87 0 0,1-1 0 0 0,-1 0 0 0 0,1-1 0 0 0,-1 0 0 0 0,1-1 0 0 0,0-1 0 0 0,-1 0 0 0 0,0 0 0 0 0,1-1 0 0 0,12-5 0 0 0,-21 7-69 0 0,0 0 0 0 0,0 0 0 0 0,0 0 1 0 0,0-1-1 0 0,0 1 0 0 0,0-1 0 0 0,-1 0 1 0 0,1 0-1 0 0,-1 0 0 0 0,1 0 0 0 0,-1 0 0 0 0,0-1 1 0 0,1 1-1 0 0,-1-1 0 0 0,-1 1 0 0 0,1-1 1 0 0,0 0-1 0 0,-1 0 0 0 0,1 0 0 0 0,-1 0 0 0 0,0 0 1 0 0,0 0-1 0 0,0 0 0 0 0,0 0 0 0 0,-1 0 1 0 0,1 0-1 0 0,-1-1 0 0 0,0 1 0 0 0,0 0 0 0 0,0 0 1 0 0,0-1-1 0 0,0 1 0 0 0,-1 0 0 0 0,0 0 1 0 0,-1-4-1 0 0,-1-3-62 0 0,-1 0 0 0 0,0 0 1 0 0,0 1-1 0 0,-2-1 0 0 0,1 1 0 0 0,-1 0 1 0 0,0 1-1 0 0,-1-1 0 0 0,-12-12 0 0 0,7 10-119 0 0,-1 0 0 0 0,0 1 0 0 0,-1 0 0 0 0,-24-14 0 0 0,27 19-325 0 0,1 1-1 0 0,0 0 0 0 0,-13-3 1 0 0,16 5-569 0 0,0 1 0 0 0,0-1 0 0 0,0 2 0 0 0,0-1 0 0 0,-12 1 0 0 0,13 2-2102 0 0,2-1 459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29.894"/>
    </inkml:context>
    <inkml:brush xml:id="br0">
      <inkml:brushProperty name="width" value="0.05" units="cm"/>
      <inkml:brushProperty name="height" value="0.05" units="cm"/>
    </inkml:brush>
  </inkml:definitions>
  <inkml:trace contextRef="#ctx0" brushRef="#br0">333 14 388 0 0,'-19'-4'1703'0'0,"-1"0"-1"0"0,1 1 1 0 0,-1 1-1 0 0,-36 2 1 0 0,44 0-869 0 0,0 2 1 0 0,1 0-1 0 0,-1 0 1 0 0,1 1-1 0 0,0 1 0 0 0,0 0 1 0 0,0 0-1 0 0,0 1 1 0 0,-16 10-1 0 0,20-11-262 0 0,-1 1 0 0 0,1 0 1 0 0,0 1-1 0 0,1 0 0 0 0,-1 0 1 0 0,1 0-1 0 0,-6 8 0 0 0,11-12-465 0 0,0 0 0 0 0,0-1 0 0 0,0 1 0 0 0,0 0 0 0 0,0 0 0 0 0,0 0 0 0 0,1 0 0 0 0,-1 0 0 0 0,1 0 0 0 0,-1 0 0 0 0,1 0 0 0 0,0 0 0 0 0,0 0 0 0 0,0 1 0 0 0,0-1 1 0 0,0 0-1 0 0,0 0 0 0 0,0 0 0 0 0,1 0 0 0 0,-1 0 0 0 0,1 0 0 0 0,0 0 0 0 0,-1 0 0 0 0,1 0 0 0 0,0 0 0 0 0,0 0 0 0 0,0-1 0 0 0,0 1 0 0 0,1 0 0 0 0,-1 0 0 0 0,0-1 0 0 0,1 1 0 0 0,-1-1 0 0 0,3 2 0 0 0,5 4-9 0 0,0 0 0 0 0,0-1 0 0 0,0 0 0 0 0,1 0 0 0 0,0-1 1 0 0,0 0-1 0 0,1-1 0 0 0,17 5 0 0 0,90 15-1170 0 0,-101-21 822 0 0,160 14-3222 0 0,-59-19-3423 0 0,-74-2 4365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0.389"/>
    </inkml:context>
    <inkml:brush xml:id="br0">
      <inkml:brushProperty name="width" value="0.05" units="cm"/>
      <inkml:brushProperty name="height" value="0.05" units="cm"/>
    </inkml:brush>
  </inkml:definitions>
  <inkml:trace contextRef="#ctx0" brushRef="#br0">129 88 92 0 0,'-19'-13'3032'0'0,"15"10"-1404"0"0,0 0-1 0 0,0 1 0 0 0,-1-1 0 0 0,1 1 1 0 0,0 0-1 0 0,-1 0 0 0 0,1 1 1 0 0,-1 0-1 0 0,-5-2 0 0 0,9 4-1367 0 0,0-1 0 0 0,-1 0 0 0 0,1 1 0 0 0,0-1 0 0 0,0 1 0 0 0,0-1 0 0 0,0 1 0 0 0,0 0 0 0 0,0-1 0 0 0,0 1 0 0 0,0 0 0 0 0,0 0 0 0 0,0 0 0 0 0,0 0 0 0 0,0 0 0 0 0,1 0 0 0 0,-1 0 0 0 0,-1 1 0 0 0,-12 23 1316 0 0,12-20-1015 0 0,-2 3-234 0 0,0 1 0 0 0,0-1 0 0 0,1 1 0 0 0,1 0 0 0 0,-1 0 0 0 0,2 0 0 0 0,-1 0 0 0 0,1 0 0 0 0,0 0 0 0 0,1 0 0 0 0,0 1 0 0 0,2 14 0 0 0,-1-20-287 0 0,0-1-1 0 0,0 1 1 0 0,0-1 0 0 0,0 1-1 0 0,0-1 1 0 0,1 0-1 0 0,-1 0 1 0 0,1 1-1 0 0,0-1 1 0 0,0 0 0 0 0,0 0-1 0 0,1-1 1 0 0,-1 1-1 0 0,0 0 1 0 0,1-1-1 0 0,0 1 1 0 0,0-1 0 0 0,0 0-1 0 0,0 0 1 0 0,0 0-1 0 0,0 0 1 0 0,0-1-1 0 0,1 1 1 0 0,-1-1 0 0 0,1 0-1 0 0,-1 0 1 0 0,1 0-1 0 0,-1 0 1 0 0,1-1-1 0 0,-1 1 1 0 0,1-1 0 0 0,0 0-1 0 0,-1 0 1 0 0,6-1-1 0 0,2 0-49 0 0,1-1 0 0 0,-1 0-1 0 0,0 0 1 0 0,0-1 0 0 0,0-1-1 0 0,0 1 1 0 0,-1-2 0 0 0,1 0-1 0 0,10-6 1 0 0,-14 6 11 0 0,-1 1-1 0 0,1-1 1 0 0,-1 0 0 0 0,1 0-1 0 0,-1-1 1 0 0,-1 0 0 0 0,1 0-1 0 0,-1 0 1 0 0,0-1 0 0 0,-1 1-1 0 0,1-1 1 0 0,-1 0 0 0 0,4-12-1 0 0,-7 15-17 0 0,0 1 0 0 0,0-1-1 0 0,-1 1 1 0 0,0-1 0 0 0,0 0 0 0 0,0 1-1 0 0,0-1 1 0 0,0 1 0 0 0,-1-1-1 0 0,1 1 1 0 0,-1-1 0 0 0,0 1 0 0 0,0-1-1 0 0,0 1 1 0 0,-1 0 0 0 0,1-1-1 0 0,-1 1 1 0 0,0 0 0 0 0,0 0 0 0 0,0 0-1 0 0,0 0 1 0 0,0 1 0 0 0,-1-1-1 0 0,1 0 1 0 0,-6-3 0 0 0,-4-4-137 0 0,0 1 1 0 0,-1 0-1 0 0,0 1 1 0 0,-23-11-1 0 0,28 15-229 0 0,0 1 0 0 0,-1-1 0 0 0,1 1 0 0 0,-1 1 0 0 0,0 0 0 0 0,0 0 0 0 0,-16-1 0 0 0,25 3 256 0 0,0 0 0 0 0,-1 0 1 0 0,1 0-1 0 0,0 0 0 0 0,-1 0 1 0 0,1 0-1 0 0,0 0 0 0 0,-1 0 1 0 0,1 0-1 0 0,0 0 0 0 0,-1 0 1 0 0,1 0-1 0 0,0 0 0 0 0,-1 0 1 0 0,1 1-1 0 0,0-1 1 0 0,-1 0-1 0 0,1 0 0 0 0,0 0 1 0 0,0 0-1 0 0,-1 1 0 0 0,1-1 1 0 0,0 0-1 0 0,0 0 0 0 0,-1 1 1 0 0,1-1-1 0 0,0 0 0 0 0,0 1 1 0 0,0-1-1 0 0,-1 0 0 0 0,1 0 1 0 0,0 1-1 0 0,0-1 0 0 0,0 0 1 0 0,0 1-1 0 0,0-1 1 0 0,0 0-1 0 0,0 1 0 0 0,0 0 1 0 0,6 13-5845 0 0,5-3 3106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0.870"/>
    </inkml:context>
    <inkml:brush xml:id="br0">
      <inkml:brushProperty name="width" value="0.05" units="cm"/>
      <inkml:brushProperty name="height" value="0.05" units="cm"/>
    </inkml:brush>
  </inkml:definitions>
  <inkml:trace contextRef="#ctx0" brushRef="#br0">117 365 8789 0 0,'7'-1'14250'0'0,"-8"-7"-10888"0"0,-8-9-2934 0 0,-13-15 1065 0 0,2 6-386 0 0,-29-56 1 0 0,45 74-1031 0 0,1 1-1 0 0,0 0 1 0 0,0-1 0 0 0,1 0-1 0 0,0 1 1 0 0,0-1 0 0 0,0 0 0 0 0,1 0-1 0 0,1 0 1 0 0,-1 0 0 0 0,1 0-1 0 0,1 0 1 0 0,0-9 0 0 0,0 13-63 0 0,0 0-1 0 0,1 0 1 0 0,-1 0 0 0 0,0 1-1 0 0,1-1 1 0 0,0 0 0 0 0,0 1-1 0 0,0-1 1 0 0,0 1 0 0 0,1 0-1 0 0,-1 0 1 0 0,1 0 0 0 0,0 0-1 0 0,0 0 1 0 0,0 1 0 0 0,0-1-1 0 0,7-3 1 0 0,-4 3-10 0 0,0 0 1 0 0,0 1-1 0 0,1-1 1 0 0,-1 2-1 0 0,1-1 1 0 0,-1 1-1 0 0,1-1 1 0 0,-1 2-1 0 0,1-1 0 0 0,9 1 1 0 0,-6 1-17 0 0,-1 0 0 0 0,1 0 0 0 0,0 1 0 0 0,0 0 0 0 0,-1 1 0 0 0,18 7-1 0 0,-22-8-1 0 0,1 1 0 0 0,-1 0 0 0 0,1 0 0 0 0,-1 0 0 0 0,0 1 0 0 0,0 0 0 0 0,-1 0 0 0 0,1 0 0 0 0,-1 0 0 0 0,7 9 0 0 0,-9-10 7 0 0,0 0 0 0 0,0 0 1 0 0,-1 0-1 0 0,1 1 0 0 0,-1-1 0 0 0,1 0 1 0 0,-1 1-1 0 0,0-1 0 0 0,0 1 1 0 0,-1-1-1 0 0,1 1 0 0 0,-1-1 0 0 0,1 1 1 0 0,-1 0-1 0 0,0-1 0 0 0,-1 1 0 0 0,1-1 1 0 0,-1 1-1 0 0,1 0 0 0 0,-1-1 0 0 0,0 1 1 0 0,-3 5-1 0 0,-1 1 6 0 0,-1 0-1 0 0,-1-1 1 0 0,0 1-1 0 0,0-2 1 0 0,-14 15 0 0 0,-15 17 60 0 0,35-39-59 0 0,0 0 1 0 0,1 0-1 0 0,-1 0 1 0 0,0 0-1 0 0,1 0 0 0 0,-1 0 1 0 0,1 0-1 0 0,-1 0 1 0 0,1 0-1 0 0,-1 0 1 0 0,1 0-1 0 0,0 0 0 0 0,-1 0 1 0 0,1 0-1 0 0,0 1 1 0 0,0-1-1 0 0,0 0 1 0 0,0 0-1 0 0,0 0 0 0 0,0 0 1 0 0,0 0-1 0 0,0 1 1 0 0,1-1-1 0 0,-1 0 1 0 0,0 0-1 0 0,1 0 0 0 0,-1 0 1 0 0,1 0-1 0 0,-1 0 1 0 0,1 0-1 0 0,-1 0 1 0 0,1 0-1 0 0,0 0 0 0 0,0 0 1 0 0,0 1-1 0 0,3 1-24 0 0,0 0-1 0 0,0-1 1 0 0,0 1-1 0 0,1-1 1 0 0,-1 0-1 0 0,1 0 1 0 0,6 2-1 0 0,14 4-72 0 0,0-1 0 0 0,0-1 0 0 0,45 5 0 0 0,-52-10-989 0 0,-1 0 0 0 0,23-3 1 0 0,-27 0-1660 0 0,0 0 0 0 0,0-1 1 0 0,21-7-1 0 0,-16 4-128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1.198"/>
    </inkml:context>
    <inkml:brush xml:id="br0">
      <inkml:brushProperty name="width" value="0.05" units="cm"/>
      <inkml:brushProperty name="height" value="0.05" units="cm"/>
    </inkml:brush>
  </inkml:definitions>
  <inkml:trace contextRef="#ctx0" brushRef="#br0">8 24 328 0 0,'-7'-24'7382'0'0,"8"36"2127"0"0,5 20-1936 0 0,-2-13-8719 0 0,5 22 2904 0 0,-6-20-1180 0 0,1-1-1 0 0,2 1 1 0 0,0-1 0 0 0,1 0 0 0 0,0 0-1 0 0,13 21 1 0 0,-5-23-2281 0 0,-4-10-6118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1.559"/>
    </inkml:context>
    <inkml:brush xml:id="br0">
      <inkml:brushProperty name="width" value="0.05" units="cm"/>
      <inkml:brushProperty name="height" value="0.05" units="cm"/>
    </inkml:brush>
  </inkml:definitions>
  <inkml:trace contextRef="#ctx0" brushRef="#br0">112 75 636 0 0,'-40'-17'1720'0'0,"3"2"1593"0"0,2-1 8080 0 0,66 4-7047 0 0,63 3-739 0 0,105 4 0 0 0,95 19-2308 0 0,-253-11-2111 0 0,74 5-2016 0 0,-39-6-6466 0 0,-57-2 6380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1.900"/>
    </inkml:context>
    <inkml:brush xml:id="br0">
      <inkml:brushProperty name="width" value="0.05" units="cm"/>
      <inkml:brushProperty name="height" value="0.05" units="cm"/>
    </inkml:brush>
  </inkml:definitions>
  <inkml:trace contextRef="#ctx0" brushRef="#br0">233 12 604 0 0,'-27'-11'8066'0'0,"25"11"-7686"0"0,0 0 0 0 0,0 0 1 0 0,0 0-1 0 0,-1 0 0 0 0,1 0 0 0 0,0 1 0 0 0,0-1 1 0 0,-1 1-1 0 0,1 0 0 0 0,0-1 0 0 0,-2 2 1 0 0,-8 4 822 0 0,1 0 0 0 0,0 0 1 0 0,0 1-1 0 0,1 1 0 0 0,-13 11 1 0 0,10-7-305 0 0,2 0-1 0 0,-1 1 1 0 0,2 0 0 0 0,0 0 0 0 0,0 1 0 0 0,-10 22-1 0 0,18-32-823 0 0,0 1 0 0 0,0 0-1 0 0,0-1 1 0 0,1 1-1 0 0,-1 0 1 0 0,1 0-1 0 0,0 0 1 0 0,1 0-1 0 0,-1 0 1 0 0,1 0-1 0 0,0 0 1 0 0,0 0-1 0 0,1 0 1 0 0,-1 0-1 0 0,3 7 1 0 0,-1-5 111 0 0,1-1-1 0 0,0 0 1 0 0,0 1 0 0 0,0-1-1 0 0,1-1 1 0 0,0 1 0 0 0,0 0-1 0 0,0-1 1 0 0,1 0 0 0 0,6 6-1 0 0,3 1 164 0 0,2-1-1 0 0,-1 0 1 0 0,2 0-1 0 0,-1-2 1 0 0,1 0-1 0 0,1-1 1 0 0,20 6-1 0 0,-14-6-348 0 0,0-1 0 0 0,0-1 0 0 0,39 3 0 0 0,-51-7 0 0 0,-1-2 0 0 0,0 0 0 0 0,1 0 0 0 0,-1-1 0 0 0,0 0 0 0 0,0-1 0 0 0,0 0 0 0 0,0-1 0 0 0,0 0 0 0 0,13-7 0 0 0,-21 9-551 0 0,0 0 0 0 0,0-1 0 0 0,0 0 0 0 0,-1 1 0 0 0,1-1 0 0 0,-1 0 0 0 0,1 0 0 0 0,-1-1 0 0 0,0 1 0 0 0,0 0 0 0 0,3-5 0 0 0,-4 6 245 0 0,-1-1 1 0 0,1 1-1 0 0,-1-1 1 0 0,1 1 0 0 0,-1-1-1 0 0,0 1 1 0 0,0 0-1 0 0,1-1 1 0 0,-1 1 0 0 0,0-1-1 0 0,0 1 1 0 0,-1-1-1 0 0,1 1 1 0 0,0-1 0 0 0,0 1-1 0 0,-1-1 1 0 0,1 1 0 0 0,-1 0-1 0 0,1-1 1 0 0,-1 1-1 0 0,0-1 1 0 0,1 1 0 0 0,-1 0-1 0 0,0 0 1 0 0,0 0-1 0 0,-2-2 1 0 0,-3-5-2763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2.257"/>
    </inkml:context>
    <inkml:brush xml:id="br0">
      <inkml:brushProperty name="width" value="0.05" units="cm"/>
      <inkml:brushProperty name="height" value="0.05" units="cm"/>
    </inkml:brush>
  </inkml:definitions>
  <inkml:trace contextRef="#ctx0" brushRef="#br0">102 8 6905 0 0,'-39'-3'5827'0'0,"1"0"-409"0"0,13 2 1498 0 0,207 4-2843 0 0,0 0-4868 0 0,-178-3-76 0 0,21-1 383 0 0,-13-2-2222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9.363"/>
    </inkml:context>
    <inkml:brush xml:id="br0">
      <inkml:brushProperty name="width" value="0.05" units="cm"/>
      <inkml:brushProperty name="height" value="0.05" units="cm"/>
    </inkml:brush>
  </inkml:definitions>
  <inkml:trace contextRef="#ctx0" brushRef="#br0">10 81 788 0 0,'-9'-4'8374'0'0,"9"3"-8075"0"0,0 1 0 0 0,0 0 0 0 0,-1-1 0 0 0,1 1 0 0 0,0-1 0 0 0,0 1 0 0 0,0 0 0 0 0,0-1 0 0 0,14-6 3735 0 0,24 0-1397 0 0,222-15 4287 0 0,-177 16-5422 0 0,34-8 736 0 0,-66 6-907 0 0,-26 3 601 0 0,-9 2-4809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2.586"/>
    </inkml:context>
    <inkml:brush xml:id="br0">
      <inkml:brushProperty name="width" value="0.05" units="cm"/>
      <inkml:brushProperty name="height" value="0.05" units="cm"/>
    </inkml:brush>
  </inkml:definitions>
  <inkml:trace contextRef="#ctx0" brushRef="#br0">69 148 140 0 0,'-18'-13'969'0'0,"-9"-7"2705"0"0,5-2 3678 0 0,22 21-7147 0 0,0 1 0 0 0,0-1-1 0 0,-1 1 1 0 0,1 0 0 0 0,0-1-1 0 0,0 1 1 0 0,0-1 0 0 0,0 1 0 0 0,-1-1-1 0 0,1 1 1 0 0,0-1 0 0 0,0 1 0 0 0,0-1-1 0 0,0 1 1 0 0,0-1 0 0 0,0 1-1 0 0,0-1 1 0 0,0 1 0 0 0,1-1 0 0 0,-1 1-1 0 0,0-1 1 0 0,0 1 0 0 0,0-1 0 0 0,0 1-1 0 0,1-1 1 0 0,-1 1 0 0 0,0 0-1 0 0,0-1 1 0 0,1 1 0 0 0,0-1 0 0 0,16-10 2564 0 0,25-2-626 0 0,-41 13-2007 0 0,78-14 3295 0 0,137-6 0 0 0,-57 9-1056 0 0,-151 10-2369 0 0,40-6-74 0 0,-47 7-337 0 0,5-1-738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5.790"/>
    </inkml:context>
    <inkml:brush xml:id="br0">
      <inkml:brushProperty name="width" value="0.05" units="cm"/>
      <inkml:brushProperty name="height" value="0.05" units="cm"/>
    </inkml:brush>
  </inkml:definitions>
  <inkml:trace contextRef="#ctx0" brushRef="#br0">0 25 100 0 0,'0'0'5593'0'0,"3"0"-4266"0"0,14 3-216 0 0,1 0 0 0 0,-1-2 0 0 0,1 0 1 0 0,30-4-1 0 0,-14 2-235 0 0,221-1 2398 0 0,322 0 2065 0 0,39-13-1164 0 0,-581 11-4233 0 0,-7 0-3033 0 0,-8 3-5057 0 0,-12 1 5586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6.224"/>
    </inkml:context>
    <inkml:brush xml:id="br0">
      <inkml:brushProperty name="width" value="0.05" units="cm"/>
      <inkml:brushProperty name="height" value="0.05" units="cm"/>
    </inkml:brush>
  </inkml:definitions>
  <inkml:trace contextRef="#ctx0" brushRef="#br0">38 19 160 0 0,'-37'-18'13649'0'0,"41"18"-12251"0"0,220 21 6141 0 0,-142-11-5858 0 0,-64-8-1251 0 0,-8-2-176 0 0,0 1 0 0 0,1 1 0 0 0,-1-1-1 0 0,0 2 1 0 0,0-1 0 0 0,0 2-1 0 0,11 4 1 0 0,-20-7-229 0 0,1 0 0 0 0,-1-1 0 0 0,0 1 0 0 0,0 0 0 0 0,-1 0 1 0 0,1 0-1 0 0,0 0 0 0 0,0 0 0 0 0,0 0 0 0 0,-1 0 0 0 0,1 0 0 0 0,0 0 0 0 0,-1 0 0 0 0,1 0 0 0 0,-1 0 0 0 0,1 0 0 0 0,-1 1 0 0 0,0-1 0 0 0,1 0 0 0 0,-1 0 0 0 0,0 0 1 0 0,0 1-1 0 0,0-1 0 0 0,0 0 0 0 0,0 0 0 0 0,0 1 0 0 0,0-1 0 0 0,0 0 0 0 0,-1 0 0 0 0,1 1 0 0 0,0-1 0 0 0,-1 0 0 0 0,1 0 0 0 0,-1 0 0 0 0,0 0 0 0 0,1 0 0 0 0,-1 1 1 0 0,0 0-1 0 0,-5 5 21 0 0,1 1 1 0 0,-1-1-1 0 0,0 0 1 0 0,-7 7-1 0 0,7-8-4 0 0,-52 50 372 0 0,-73 54 0 0 0,56-48 52 0 0,13-12-1652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7.791"/>
    </inkml:context>
    <inkml:brush xml:id="br0">
      <inkml:brushProperty name="width" value="0.05" units="cm"/>
      <inkml:brushProperty name="height" value="0.05" units="cm"/>
    </inkml:brush>
  </inkml:definitions>
  <inkml:trace contextRef="#ctx0" brushRef="#br0">11 4 528 0 0,'-10'-3'10586'0'0,"41"7"-7077"0"0,180 14 2539 0 0,-110-5-4012 0 0,110 29-1 0 0,-195-38-1768 0 0,58 17 938 0 0,-66-18-994 0 0,-1-1 0 0 0,0 2 0 0 0,0-1 1 0 0,-1 1-1 0 0,1 0 0 0 0,-1 0 0 0 0,10 9 0 0 0,-15-11-168 0 0,0-1 1 0 0,0 0-1 0 0,0 0 0 0 0,-1 1 1 0 0,1-1-1 0 0,0 1 0 0 0,-1-1 0 0 0,1 1 1 0 0,-1-1-1 0 0,1 1 0 0 0,-1-1 1 0 0,0 1-1 0 0,1 0 0 0 0,-1-1 0 0 0,0 1 1 0 0,0-1-1 0 0,0 1 0 0 0,0-1 0 0 0,-1 1 1 0 0,1 0-1 0 0,0-1 0 0 0,-1 1 1 0 0,1-1-1 0 0,-1 1 0 0 0,1-1 0 0 0,-1 1 1 0 0,0-1-1 0 0,0 0 0 0 0,1 1 0 0 0,-1-1 1 0 0,0 0-1 0 0,-2 3 0 0 0,-4 4 77 0 0,0 0-1 0 0,0 0 1 0 0,-13 10 0 0 0,16-15-89 0 0,-34 27 258 0 0,-1-1 1 0 0,-60 34-1 0 0,-93 37 184 0 0,136-72-323 0 0,12-7-17 0 0,19-10-11 0 0,1 2 1 0 0,-25 15-1 0 0,49-28-207 0 0,0 0 0 0 0,0 0 0 0 0,0 0 0 0 0,0 0 0 0 0,0 0 1 0 0,0 1-1 0 0,-1-1 0 0 0,1 0 0 0 0,0 0 0 0 0,0 0 0 0 0,0 0 0 0 0,0 0 0 0 0,0 0 0 0 0,0 0 0 0 0,0 1 0 0 0,0-1 0 0 0,0 0 0 0 0,0 0 0 0 0,0 0 0 0 0,0 0 0 0 0,-1 0 0 0 0,1 1 0 0 0,0-1 0 0 0,0 0 0 0 0,0 0 0 0 0,0 0 0 0 0,0 0 0 0 0,0 1 1 0 0,1-1-1 0 0,-1 0 0 0 0,0 0 0 0 0,0 0 0 0 0,0 0 0 0 0,0 0 0 0 0,0 1 0 0 0,0-1 0 0 0,0 0 0 0 0,0 0 0 0 0,0 0 0 0 0,0 0 0 0 0,0 0 0 0 0,0 0 0 0 0,1 1 0 0 0,-1-1 0 0 0,0 0 0 0 0,0 0 0 0 0,0 0 0 0 0,0 0 0 0 0,0 0 0 0 0,0 0 0 0 0,1 0 1 0 0,-1 0-1 0 0,0 0 0 0 0,0 0 0 0 0,0 0 0 0 0,0 0 0 0 0,0 0 0 0 0,1 0 0 0 0,-1 0 0 0 0,0 1 0 0 0,0-1 0 0 0,0-1 0 0 0,0 1 0 0 0,0 0 0 0 0,1 0 0 0 0,-1 0 0 0 0,0 0 0 0 0,0 0 0 0 0,0 0 0 0 0,14 1-6644 0 0,-1-2 3446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9.653"/>
    </inkml:context>
    <inkml:brush xml:id="br0">
      <inkml:brushProperty name="width" value="0.05" units="cm"/>
      <inkml:brushProperty name="height" value="0.05" units="cm"/>
    </inkml:brush>
  </inkml:definitions>
  <inkml:trace contextRef="#ctx0" brushRef="#br0">1 228 696 0 0,'8'4'998'0'0,"1"1"1"0"0,-1 0-1 0 0,0 0 0 0 0,0 1 0 0 0,-1 0 1 0 0,0 0-1 0 0,12 14 0 0 0,41 57 3059 0 0,-45-56-2816 0 0,26 38 1397 0 0,-14-20-302 0 0,0-1-1 0 0,56 57 1 0 0,-79-91-2157 0 0,0 0 0 0 0,0 0 0 0 0,1-1 1 0 0,-1 0-1 0 0,1 0 0 0 0,0 0 0 0 0,0 0 1 0 0,0-1-1 0 0,0 0 0 0 0,1 0 0 0 0,-1 0 0 0 0,0-1 1 0 0,1 0-1 0 0,-1 0 0 0 0,1 0 0 0 0,0-1 0 0 0,-1 1 1 0 0,1-1-1 0 0,-1-1 0 0 0,1 1 0 0 0,0-1 0 0 0,-1 0 1 0 0,1 0-1 0 0,-1-1 0 0 0,0 1 0 0 0,1-1 1 0 0,-1-1-1 0 0,7-3 0 0 0,-3 2-58 0 0,0 0-1 0 0,0-1 1 0 0,-1 0-1 0 0,1 0 1 0 0,-1-1-1 0 0,0 0 1 0 0,-1-1 0 0 0,1 0-1 0 0,-1 0 1 0 0,-1-1-1 0 0,0 1 1 0 0,0-1 0 0 0,0-1-1 0 0,-1 1 1 0 0,0-1-1 0 0,0 0 1 0 0,-1 0 0 0 0,-1 0-1 0 0,1-1 1 0 0,-1 1-1 0 0,2-17 1 0 0,-2 1-19 0 0,-1 0 0 0 0,-2 0 0 0 0,0 0 0 0 0,-1 0 0 0 0,-2 0 0 0 0,-7-30 0 0 0,-48-146 476 0 0,57 200-587 0 0,-7-29-673 0 0,7 15 177 0 0,1 14 493 0 0,0 1 0 0 0,0 0 0 0 0,0-1 0 0 0,0 1-1 0 0,0 0 1 0 0,0 0 0 0 0,0-1 0 0 0,0 1-1 0 0,1 0 1 0 0,-1 0 0 0 0,0-1 0 0 0,0 1 0 0 0,0 0-1 0 0,0 0 1 0 0,0-1 0 0 0,1 1 0 0 0,-1 0 0 0 0,0 0-1 0 0,0 0 1 0 0,0-1 0 0 0,1 1 0 0 0,-1 0 0 0 0,0 0-1 0 0,0 0 1 0 0,1 0 0 0 0,-1 0 0 0 0,0 0-1 0 0,0-1 1 0 0,1 1 0 0 0,-1 0 0 0 0,0 0 0 0 0,1 0-1 0 0,-1 0 1 0 0,8 1-408 0 0,-1 1 0 0 0,0 0 0 0 0,0 0 0 0 0,0 0 0 0 0,0 1 0 0 0,0 0 0 0 0,-1 0 0 0 0,1 1 0 0 0,-1 0 0 0 0,0 0 0 0 0,7 6 0 0 0,11 6-1453 0 0,43 24-5182 0 0,-33-18 4108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39.977"/>
    </inkml:context>
    <inkml:brush xml:id="br0">
      <inkml:brushProperty name="width" value="0.05" units="cm"/>
      <inkml:brushProperty name="height" value="0.05" units="cm"/>
    </inkml:brush>
  </inkml:definitions>
  <inkml:trace contextRef="#ctx0" brushRef="#br0">343 1 644 0 0,'-15'0'2655'0'0,"-1"2"1"0"0,0-1-1 0 0,-30 9 1 0 0,26-4-1862 0 0,0 1 0 0 0,0 1 0 0 0,0 0 0 0 0,1 2 0 0 0,1 0 0 0 0,0 1 0 0 0,0 1 0 0 0,-25 22 0 0 0,38-29-475 0 0,-1 0 0 0 0,1 1 0 0 0,0-1 0 0 0,0 1 1 0 0,1 1-1 0 0,0-1 0 0 0,0 1 0 0 0,0-1 0 0 0,-4 13 1 0 0,7-17-245 0 0,1 1 0 0 0,-1 0 0 0 0,0-1 0 0 0,1 1 1 0 0,0 0-1 0 0,0-1 0 0 0,0 1 0 0 0,0 0 0 0 0,0-1 0 0 0,0 1 1 0 0,1-1-1 0 0,-1 1 0 0 0,1 0 0 0 0,0-1 0 0 0,0 1 1 0 0,0-1-1 0 0,0 1 0 0 0,0-1 0 0 0,0 0 0 0 0,1 1 0 0 0,-1-1 1 0 0,1 0-1 0 0,-1 0 0 0 0,1 0 0 0 0,0 0 0 0 0,0 0 0 0 0,0-1 1 0 0,0 1-1 0 0,0 0 0 0 0,4 1 0 0 0,3 2-273 0 0,-1-1 0 0 0,2 1 0 0 0,-1-2 0 0 0,0 1 0 0 0,1-2-1 0 0,0 1 1 0 0,0-1 0 0 0,12 1 0 0 0,80 1-4720 0 0,-99-4 4693 0 0,37-1-2612 0 0,-1-4 407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0.351"/>
    </inkml:context>
    <inkml:brush xml:id="br0">
      <inkml:brushProperty name="width" value="0.05" units="cm"/>
      <inkml:brushProperty name="height" value="0.05" units="cm"/>
    </inkml:brush>
  </inkml:definitions>
  <inkml:trace contextRef="#ctx0" brushRef="#br0">213 12 448 0 0,'-2'-1'445'0'0,"1"-1"-1"0"0,-1 1 1 0 0,1 0-1 0 0,-1 0 1 0 0,1 1-1 0 0,-1-1 1 0 0,0 0-1 0 0,1 0 1 0 0,-1 1-1 0 0,0-1 1 0 0,0 1-1 0 0,1-1 1 0 0,-1 1-1 0 0,0 0 1 0 0,0 0-1 0 0,0 0 1 0 0,0 0-1 0 0,-2 0 1 0 0,0 1 200 0 0,-1 0 0 0 0,1 0 0 0 0,0 1 0 0 0,0-1 0 0 0,0 1 0 0 0,0 0-1 0 0,-6 3 1 0 0,-3 4 824 0 0,1 0 0 0 0,0 1 0 0 0,-15 15 0 0 0,17-15-543 0 0,1 1 0 0 0,0 0 0 0 0,0 1-1 0 0,-11 20 1 0 0,18-28-691 0 0,-1 0 0 0 0,1 1 0 0 0,0-1-1 0 0,1 1 1 0 0,-1-1 0 0 0,1 1 0 0 0,0 0 0 0 0,0-1 0 0 0,0 1 0 0 0,0 0-1 0 0,1 0 1 0 0,0 0 0 0 0,0 0 0 0 0,0-1 0 0 0,1 1 0 0 0,0 0-1 0 0,1 7 1 0 0,0-10-171 0 0,-1 1-1 0 0,1-1 1 0 0,0 1-1 0 0,0-1 1 0 0,0 0-1 0 0,0 0 1 0 0,0 0-1 0 0,0 0 1 0 0,0 0-1 0 0,1-1 1 0 0,-1 1-1 0 0,1-1 1 0 0,-1 1-1 0 0,1-1 1 0 0,0 0-1 0 0,-1 0 1 0 0,4 1-1 0 0,4 1-42 0 0,0-1 0 0 0,0 0 0 0 0,16 1 0 0 0,-12-2-454 0 0,0-1 0 0 0,0 0-1 0 0,0-1 1 0 0,0-1 0 0 0,0 0 0 0 0,25-8 0 0 0,-20 4-2920 0 0,0-1 1 0 0,20-12 0 0 0,-33 15 528 0 0,-3 0 406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0.694"/>
    </inkml:context>
    <inkml:brush xml:id="br0">
      <inkml:brushProperty name="width" value="0.05" units="cm"/>
      <inkml:brushProperty name="height" value="0.05" units="cm"/>
    </inkml:brush>
  </inkml:definitions>
  <inkml:trace contextRef="#ctx0" brushRef="#br0">57 23 848 0 0,'-12'-1'1769'0'0,"-16"-2"2457"0"0,11 3 7518 0 0,67-9-7591 0 0,-9 3-3551 0 0,-15 2-7600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1.056"/>
    </inkml:context>
    <inkml:brush xml:id="br0">
      <inkml:brushProperty name="width" value="0.05" units="cm"/>
      <inkml:brushProperty name="height" value="0.05" units="cm"/>
    </inkml:brush>
  </inkml:definitions>
  <inkml:trace contextRef="#ctx0" brushRef="#br0">57 95 788 0 0,'-28'-10'4250'0'0,"1"-4"4484"0"0,27 14-8623 0 0,0 0 0 0 0,0 0 0 0 0,0 0 0 0 0,0-1 0 0 0,0 1 0 0 0,-1 0 0 0 0,1 0 0 0 0,0 0 0 0 0,0-1 0 0 0,0 1 0 0 0,0 0 0 0 0,0 0 0 0 0,0 0 0 0 0,0-1 0 0 0,0 1 0 0 0,0 0 0 0 0,0 0 0 0 0,0-1 0 0 0,0 1 0 0 0,0 0 0 0 0,0 0 0 0 0,0 0 0 0 0,0-1 1 0 0,0 1-1 0 0,0 0 0 0 0,0 0 0 0 0,0-1 0 0 0,0 1 0 0 0,0 0 0 0 0,0 0 0 0 0,1 0 0 0 0,-1-1 0 0 0,0 1 0 0 0,0 0 0 0 0,0 0 0 0 0,0 0 0 0 0,1 0 0 0 0,-1-1 0 0 0,0 1 0 0 0,0 0 0 0 0,0 0 0 0 0,0 0 0 0 0,1 0 0 0 0,7-6 1375 0 0,-8 6-1458 0 0,10-6 856 0 0,1 1 1 0 0,0 0-1 0 0,-1 1 0 0 0,1 0 1 0 0,1 1-1 0 0,15-2 0 0 0,73-7 435 0 0,-68 10-1729 0 0,-6 0-843 0 0,2 0-1811 0 0,-2-2-3397 0 0,-14 2 3634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1.381"/>
    </inkml:context>
    <inkml:brush xml:id="br0">
      <inkml:brushProperty name="width" value="0.05" units="cm"/>
      <inkml:brushProperty name="height" value="0.05" units="cm"/>
    </inkml:brush>
  </inkml:definitions>
  <inkml:trace contextRef="#ctx0" brushRef="#br0">64 68 308 0 0,'-2'-32'4036'0'0,"5"-1"4613"0"0,-3 33-8566 0 0,0 0-1 0 0,0 0 1 0 0,0 0-1 0 0,0-1 1 0 0,0 1 0 0 0,0 0-1 0 0,0 0 1 0 0,0 0-1 0 0,1 0 1 0 0,-1 0 0 0 0,0-1-1 0 0,0 1 1 0 0,0 0-1 0 0,0 0 1 0 0,0 0-1 0 0,0 0 1 0 0,0 0 0 0 0,0 0-1 0 0,1 0 1 0 0,-1 0-1 0 0,0-1 1 0 0,0 1-1 0 0,0 0 1 0 0,0 0 0 0 0,0 0-1 0 0,1 0 1 0 0,-1 0-1 0 0,0 0 1 0 0,0 0-1 0 0,0 0 1 0 0,0 0 0 0 0,0 0-1 0 0,1 0 1 0 0,-1 0-1 0 0,0 0 1 0 0,0 0-1 0 0,0 0 1 0 0,0 0 0 0 0,0 0-1 0 0,1 0 1 0 0,-1 0-1 0 0,0 0 1 0 0,0 0-1 0 0,0 0 1 0 0,0 1 0 0 0,0-1-1 0 0,1 0 1 0 0,-1 0-1 0 0,0 0 1 0 0,0 0-1 0 0,0 0 1 0 0,0 0 0 0 0,0 0-1 0 0,0 0 1 0 0,0 1-1 0 0,1-1 1 0 0,-1 0-1 0 0,0 0 1 0 0,0 0 0 0 0,0 0-1 0 0,0 0 1 0 0,0 1-1 0 0,0-1 1 0 0,0 0-1 0 0,0 0 1 0 0,0 0 0 0 0,6 9 1489 0 0,-3-3-1139 0 0,-1 0 60 0 0,1 0 0 0 0,-1 1 0 0 0,0-1 0 0 0,-1 0 0 0 0,1 1 0 0 0,0 10 0 0 0,-1 48 1269 0 0,-2-48-1381 0 0,-49 523 6260 0 0,26-423-6640 0 0,6-28-1 0 0,16-84-511 0 0,1 11-6247 0 0,1-15 6565 0 0,0-1 0 0 0,0 0 0 0 0,1 1-1 0 0,-1-1 1 0 0,0 0 0 0 0,0 1-1 0 0,0-1 1 0 0,1 1 0 0 0,-1-1 0 0 0,0 0-1 0 0,0 0 1 0 0,1 1 0 0 0,-1-1-1 0 0,0 0 1 0 0,0 1 0 0 0,1-1-1 0 0,-1 0 1 0 0,1 0 0 0 0,-1 0 0 0 0,0 1-1 0 0,1-1 1 0 0,-1 0 0 0 0,0 0-1 0 0,1 0 1 0 0,-1 0 0 0 0,1 0-1 0 0,-1 0 1 0 0,0 0 0 0 0,1 0 0 0 0,-1 0-1 0 0,1 0 1 0 0,-1 0 0 0 0,1 0-1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19.989"/>
    </inkml:context>
    <inkml:brush xml:id="br0">
      <inkml:brushProperty name="width" value="0.05" units="cm"/>
      <inkml:brushProperty name="height" value="0.05" units="cm"/>
    </inkml:brush>
  </inkml:definitions>
  <inkml:trace contextRef="#ctx0" brushRef="#br0">10 30 612 0 0,'-9'-7'13417'0'0,"23"3"-11018"0"0,1 1-1 0 0,17-2 0 0 0,66 1 2348 0 0,-43 2-2585 0 0,-7 2-579 0 0,-25 0-428 0 0,34-4 1 0 0,-55 4-1618 0 0,1 0 201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1.723"/>
    </inkml:context>
    <inkml:brush xml:id="br0">
      <inkml:brushProperty name="width" value="0.05" units="cm"/>
      <inkml:brushProperty name="height" value="0.05" units="cm"/>
    </inkml:brush>
  </inkml:definitions>
  <inkml:trace contextRef="#ctx0" brushRef="#br0">279 80 196 0 0,'-3'-5'727'0'0,"-1"0"-1"0"0,0-1 1 0 0,-1 1 0 0 0,1 0 0 0 0,-1 1-1 0 0,0-1 1 0 0,0 1 0 0 0,0 0-1 0 0,-1 1 1 0 0,0-1 0 0 0,1 1 0 0 0,-1 0-1 0 0,-10-4 1 0 0,8 4 178 0 0,-1 0 0 0 0,1 0 0 0 0,-1 1-1 0 0,0 0 1 0 0,0 0 0 0 0,0 1 0 0 0,0 0 0 0 0,0 1 0 0 0,-13 1-1 0 0,20-1-682 0 0,0 0 0 0 0,0 0 0 0 0,0 1 0 0 0,0-1 0 0 0,0 1 0 0 0,1-1-1 0 0,-1 1 1 0 0,0 0 0 0 0,0 0 0 0 0,0 0 0 0 0,1 0 0 0 0,-1 0 0 0 0,0 0 0 0 0,1 0-1 0 0,-1 1 1 0 0,-1 1 0 0 0,2-1-66 0 0,0-1 1 0 0,1 0-1 0 0,-1 1 0 0 0,1-1 1 0 0,-1 0-1 0 0,1 1 0 0 0,-1-1 1 0 0,1 0-1 0 0,0 1 0 0 0,0-1 1 0 0,0 1-1 0 0,0-1 0 0 0,0 1 1 0 0,0-1-1 0 0,0 0 0 0 0,0 1 1 0 0,1 2-1 0 0,1 2 94 0 0,0-1 1 0 0,1 1-1 0 0,0 0 1 0 0,0-1-1 0 0,0 1 1 0 0,1-1 0 0 0,-1 0-1 0 0,8 8 1 0 0,12 9 331 0 0,0-1 0 0 0,35 23-1 0 0,-34-27-74 0 0,-1 2 0 0 0,36 36-1 0 0,-58-54-484 0 0,0-1-1 0 0,0 1 1 0 0,-1 0-1 0 0,1 0 0 0 0,0-1 1 0 0,-1 1-1 0 0,1 0 1 0 0,-1 0-1 0 0,1 0 1 0 0,-1 0-1 0 0,0-1 0 0 0,1 1 1 0 0,-1 0-1 0 0,0 0 1 0 0,1 0-1 0 0,-1 0 1 0 0,0 0-1 0 0,0 0 0 0 0,0 0 1 0 0,0 0-1 0 0,0 0 1 0 0,0 0-1 0 0,0 0 1 0 0,0 0-1 0 0,0 0 0 0 0,-1 1 1 0 0,0-1-7 0 0,0 0-1 0 0,0 0 1 0 0,0 1 0 0 0,0-1-1 0 0,0 0 1 0 0,0 0-1 0 0,0 0 1 0 0,-1 0 0 0 0,1-1-1 0 0,0 1 1 0 0,0 0 0 0 0,-1 0-1 0 0,1-1 1 0 0,-3 2 0 0 0,-7 0 20 0 0,0 1 1 0 0,1-1-1 0 0,-18 1 1 0 0,27-3-21 0 0,-35 3-141 0 0,-66-4 0 0 0,85-1-718 0 0,0-1 1 0 0,0 0-1 0 0,-20-6 0 0 0,30 4-920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2.107"/>
    </inkml:context>
    <inkml:brush xml:id="br0">
      <inkml:brushProperty name="width" value="0.05" units="cm"/>
      <inkml:brushProperty name="height" value="0.05" units="cm"/>
    </inkml:brush>
  </inkml:definitions>
  <inkml:trace contextRef="#ctx0" brushRef="#br0">1 223 784 0 0,'6'18'22902'0'0,"-3"-15"-21086"0"0,13-25 1299 0 0,-11 9-2675 0 0,0 0 1 0 0,-1-1 0 0 0,-1 1 0 0 0,0-1 0 0 0,1-17-1 0 0,-1-70 655 0 0,-3 79-721 0 0,1 21-342 0 0,0 2-31 0 0,-1-1-1 0 0,1 0 0 0 0,0 0 0 0 0,-1 0 0 0 0,1 0 1 0 0,-1 0-1 0 0,1 1 0 0 0,0-1 0 0 0,-1 0 0 0 0,1 1 1 0 0,0-1-1 0 0,-1 0 0 0 0,1 1 0 0 0,-1-1 1 0 0,1 1-1 0 0,-1-1 0 0 0,1 1 0 0 0,-1-1 0 0 0,1 1 1 0 0,-1-1-1 0 0,1 2 0 0 0,43 44 0 0 0,15 17 0 0 0,105 88 0 0 0,-142-133 0 0 0,1-2 0 0 0,46 25 0 0 0,-94-50 0 0 0,0 2 0 0 0,0 0 0 0 0,-44-5 0 0 0,38 7 0 0 0,-20-3-1411 0 0,-102-3 0 0 0,184 18-12271 0 0,-17-8 10892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2.460"/>
    </inkml:context>
    <inkml:brush xml:id="br0">
      <inkml:brushProperty name="width" value="0.05" units="cm"/>
      <inkml:brushProperty name="height" value="0.05" units="cm"/>
    </inkml:brush>
  </inkml:definitions>
  <inkml:trace contextRef="#ctx0" brushRef="#br0">0 21 792 0 0,'2'-1'480'0'0,"14"-16"5883"0"0,-15 17-6143 0 0,-1 0 1 0 0,0 0-1 0 0,1-1 0 0 0,-1 1 1 0 0,1 0-1 0 0,-1 0 0 0 0,1-1 1 0 0,-1 1-1 0 0,0 0 0 0 0,1 0 1 0 0,-1 0-1 0 0,1 0 1 0 0,-1 0-1 0 0,1 0 0 0 0,-1 0 1 0 0,1 0-1 0 0,-1 0 0 0 0,1 0 1 0 0,-1 0-1 0 0,0 0 0 0 0,1 0 1 0 0,-1 0-1 0 0,1 0 1 0 0,-1 0-1 0 0,1 1 0 0 0,-1-1 1 0 0,1 0-1 0 0,-1 0 0 0 0,0 1 1 0 0,1-1-1 0 0,-1 0 0 0 0,0 0 1 0 0,1 1-1 0 0,-1-1 1 0 0,0 0-1 0 0,1 1 0 0 0,-1-1 1 0 0,0 0-1 0 0,1 1 0 0 0,-1-1 1 0 0,0 1-1 0 0,0-1 0 0 0,0 1 1 0 0,1-1-1 0 0,-1 0 1 0 0,0 1-1 0 0,0-1 0 0 0,0 1 1 0 0,0 0-1 0 0,7 26 2975 0 0,0 1-1 0 0,3 48 1 0 0,-5-37-2078 0 0,1-13-1246 0 0,-6-26-165 0 0,2 4-385 0 0,6 7-3333 0 0,-4-9 3397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2.818"/>
    </inkml:context>
    <inkml:brush xml:id="br0">
      <inkml:brushProperty name="width" value="0.05" units="cm"/>
      <inkml:brushProperty name="height" value="0.05" units="cm"/>
    </inkml:brush>
  </inkml:definitions>
  <inkml:trace contextRef="#ctx0" brushRef="#br0">41 70 228 0 0,'-14'-5'1327'0'0,"-13"-6"11389"0"0,45 4-9251 0 0,20-1-1046 0 0,0 1 1 0 0,40-2 0 0 0,-14 2-499 0 0,-24 1-1087 0 0,5-2-1634 0 0,-13 6-8800 0 0,-28 2 6623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3.238"/>
    </inkml:context>
    <inkml:brush xml:id="br0">
      <inkml:brushProperty name="width" value="0.05" units="cm"/>
      <inkml:brushProperty name="height" value="0.05" units="cm"/>
    </inkml:brush>
  </inkml:definitions>
  <inkml:trace contextRef="#ctx0" brushRef="#br0">7 7 660 0 0,'-7'9'21194'0'0,"17"-9"-21781"0"0,61-3 4959 0 0,-2-4-3671 0 0,-16 2-3260 0 0,-47 4 2045 0 0,7 4-8464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3.614"/>
    </inkml:context>
    <inkml:brush xml:id="br0">
      <inkml:brushProperty name="width" value="0.05" units="cm"/>
      <inkml:brushProperty name="height" value="0.05" units="cm"/>
    </inkml:brush>
  </inkml:definitions>
  <inkml:trace contextRef="#ctx0" brushRef="#br0">3 0 496 0 0,'-3'7'10086'0'0,"4"-6"-9875"0"0,11 3 3319 0 0,16-2-935 0 0,137-8 4682 0 0,-110 5-9430 0 0,0 1-5303 0 0,-40 0 4955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4.032"/>
    </inkml:context>
    <inkml:brush xml:id="br0">
      <inkml:brushProperty name="width" value="0.05" units="cm"/>
      <inkml:brushProperty name="height" value="0.05" units="cm"/>
    </inkml:brush>
  </inkml:definitions>
  <inkml:trace contextRef="#ctx0" brushRef="#br0">432 50 372 0 0,'-7'-5'1085'0'0,"0"0"1"0"0,0 0-1 0 0,0 0 0 0 0,-1 1 1 0 0,0 0-1 0 0,0 0 0 0 0,0 1 1 0 0,-16-4-1 0 0,12 4-226 0 0,0 1-1 0 0,-1 1 1 0 0,1 0 0 0 0,-1 0 0 0 0,-20 3-1 0 0,13 1-162 0 0,1 0 0 0 0,-1 1-1 0 0,1 1 1 0 0,0 1-1 0 0,1 1 1 0 0,0 1 0 0 0,-29 15-1 0 0,40-19-341 0 0,1 1 0 0 0,0-1 0 0 0,0 1 0 0 0,0 0 0 0 0,0 0 0 0 0,1 1 0 0 0,0 0-1 0 0,0 0 1 0 0,-5 8 0 0 0,9-12-235 0 0,-1 0-1 0 0,1 0 1 0 0,0 0 0 0 0,0 1-1 0 0,0-1 1 0 0,0 0 0 0 0,1 1-1 0 0,-1-1 1 0 0,0 1-1 0 0,1-1 1 0 0,0 1 0 0 0,0-1-1 0 0,-1 1 1 0 0,2-1-1 0 0,-1 1 1 0 0,0-1 0 0 0,0 1-1 0 0,1-1 1 0 0,-1 1 0 0 0,1-1-1 0 0,0 1 1 0 0,0-1-1 0 0,0 0 1 0 0,0 1 0 0 0,0-1-1 0 0,0 0 1 0 0,1 0-1 0 0,-1 0 1 0 0,1 0 0 0 0,2 2-1 0 0,3 3 49 0 0,1 0-1 0 0,0-1 1 0 0,1 0 0 0 0,-1-1-1 0 0,1 0 1 0 0,0 0-1 0 0,1-1 1 0 0,-1 0 0 0 0,1-1-1 0 0,0 0 1 0 0,-1-1-1 0 0,1 0 1 0 0,13 2-1 0 0,-10-3-42 0 0,0 0-1 0 0,0-1 1 0 0,1 0-1 0 0,-1-1 1 0 0,0 0-1 0 0,0-1 0 0 0,-1-1 1 0 0,1 0-1 0 0,24-9 1 0 0,-34 10-112 0 0,0 1-1 0 0,1-1 1 0 0,-1 0 0 0 0,0 0 0 0 0,0 0 0 0 0,0 0 0 0 0,0 0 0 0 0,0-1 0 0 0,0 1 0 0 0,-1-1 0 0 0,1 0 0 0 0,-1 0 0 0 0,0 0 0 0 0,0 0 0 0 0,0 0 0 0 0,0-1 0 0 0,0 1 0 0 0,-1 0-1 0 0,0-1 1 0 0,1 1 0 0 0,0-6 0 0 0,-2 4-55 0 0,0 0 0 0 0,0 1-1 0 0,0-1 1 0 0,0 0 0 0 0,-1 0 0 0 0,1 1-1 0 0,-1-1 1 0 0,0 0 0 0 0,-1 1-1 0 0,1-1 1 0 0,-1 1 0 0 0,0-1-1 0 0,0 1 1 0 0,-1 0 0 0 0,1 0-1 0 0,-4-5 1 0 0,-20-17-1428 0 0,9 9-3669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4.371"/>
    </inkml:context>
    <inkml:brush xml:id="br0">
      <inkml:brushProperty name="width" value="0.05" units="cm"/>
      <inkml:brushProperty name="height" value="0.05" units="cm"/>
    </inkml:brush>
  </inkml:definitions>
  <inkml:trace contextRef="#ctx0" brushRef="#br0">14 120 1076 0 0,'-6'-33'2439'0'0,"2"11"3928"0"0,0-42 8300 0 0,9 76-12441 0 0,3 25-1040 0 0,-4-10-1410 0 0,13 42 0 0 0,-12-55-1734 0 0,0 0-1 0 0,1 0 0 0 0,1-1 0 0 0,12 21 1 0 0,-6-17-1081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4.728"/>
    </inkml:context>
    <inkml:brush xml:id="br0">
      <inkml:brushProperty name="width" value="0.05" units="cm"/>
      <inkml:brushProperty name="height" value="0.05" units="cm"/>
    </inkml:brush>
  </inkml:definitions>
  <inkml:trace contextRef="#ctx0" brushRef="#br0">1 39 532 0 0,'48'-26'8944'0'0,"-40"23"-8080"0"0,-1 1 1 0 0,0 0 0 0 0,1 0 0 0 0,-1 1 0 0 0,1 0 0 0 0,-1 0 0 0 0,1 0 0 0 0,13 2 0 0 0,-21-1-815 0 0,25 2 2612 0 0,41 7 0 0 0,-60-8-2341 0 0,-1 0 1 0 0,1 1 0 0 0,0-1-1 0 0,-1 1 1 0 0,1 1-1 0 0,-1-1 1 0 0,0 1-1 0 0,0 0 1 0 0,0 0 0 0 0,0 0-1 0 0,0 1 1 0 0,-1 0-1 0 0,6 5 1 0 0,-9-7-230 0 0,1 0 0 0 0,-1 0 1 0 0,0 1-1 0 0,0-1 0 0 0,0 0 1 0 0,-1 0-1 0 0,1 1 0 0 0,-1-1 1 0 0,1 0-1 0 0,-1 1 0 0 0,0-1 1 0 0,0 0-1 0 0,0 1 0 0 0,0-1 1 0 0,0 1-1 0 0,0-1 0 0 0,-1 0 1 0 0,1 1-1 0 0,-1-1 0 0 0,1 0 1 0 0,-1 0-1 0 0,0 1 0 0 0,0-1 1 0 0,0 0-1 0 0,0 0 0 0 0,-2 2 1 0 0,-4 7 77 0 0,-1 0 1 0 0,0-1 0 0 0,-14 14-1 0 0,16-17-56 0 0,-17 16 120 0 0,14-14-145 0 0,0-1 1 0 0,1 1-1 0 0,0 1 0 0 0,0-1 0 0 0,1 1 0 0 0,0 1 0 0 0,1-1 0 0 0,-7 16 1 0 0,12-25-83 0 0,1 0 1 0 0,0-1 0 0 0,0 1-1 0 0,0 0 1 0 0,0 0-1 0 0,0 0 1 0 0,0-1 0 0 0,0 1-1 0 0,0 0 1 0 0,0 0 0 0 0,0-1-1 0 0,0 1 1 0 0,0 0 0 0 0,0 0-1 0 0,0-1 1 0 0,1 1 0 0 0,-1 0-1 0 0,0-1 1 0 0,1 1 0 0 0,-1 0-1 0 0,0-1 1 0 0,1 1-1 0 0,-1 0 1 0 0,1-1 0 0 0,0 2-1 0 0,1-1 33 0 0,0 0 0 0 0,0 0 0 0 0,-1 0 0 0 0,1 0-1 0 0,0 0 1 0 0,0 0 0 0 0,0 0 0 0 0,0-1-1 0 0,4 2 1 0 0,5-1 189 0 0,0 0-1 0 0,21 0 0 0 0,-26-1-204 0 0,45-1-2298 0 0,27-4-5322 0 0,-26 2 3706 0 0,-41 3 632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5.072"/>
    </inkml:context>
    <inkml:brush xml:id="br0">
      <inkml:brushProperty name="width" value="0.05" units="cm"/>
      <inkml:brushProperty name="height" value="0.05" units="cm"/>
    </inkml:brush>
  </inkml:definitions>
  <inkml:trace contextRef="#ctx0" brushRef="#br0">1 139 288 0 0,'2'-2'1864'0'0,"-1"1"-932"0"0,0 0-1 0 0,0 0 1 0 0,0 0 0 0 0,1 1 0 0 0,-1-1 0 0 0,0 0-1 0 0,0 1 1 0 0,1-1 0 0 0,-1 1 0 0 0,2-1 0 0 0,8 5 473 0 0,0 1-1 0 0,-1 0 1 0 0,0 1 0 0 0,0 1 0 0 0,11 8-1 0 0,46 46 2360 0 0,-9-10-945 0 0,-40-35-1869 0 0,-10-9-91 0 0,0 0 0 0 0,0-1 0 0 0,1 0 0 0 0,17 10 0 0 0,-20-15-760 0 0,-4-1-99 0 0,0-1 1 0 0,0 1-1 0 0,0-1 1 0 0,-1 1-1 0 0,1-1 0 0 0,0 0 1 0 0,0 0-1 0 0,0 0 0 0 0,-1 0 1 0 0,1 0-1 0 0,0 0 1 0 0,-1 0-1 0 0,1 0 0 0 0,-1-1 1 0 0,1 1-1 0 0,-1-1 1 0 0,0 1-1 0 0,1-1 0 0 0,-1 1 1 0 0,0-1-1 0 0,0 0 1 0 0,0 0-1 0 0,0 1 0 0 0,-1-1 1 0 0,1 0-1 0 0,0-2 0 0 0,2-2 0 0 0,22-50 0 0 0,22-75 0 0 0,-39 105 0 0 0,11-47-717 0 0,-19 73 343 0 0,0-1 1 0 0,1 1 0 0 0,-1-1 0 0 0,0 0 0 0 0,0 1 0 0 0,0-1 0 0 0,0 1 0 0 0,1-1-1 0 0,-1 1 1 0 0,0-1 0 0 0,0 1 0 0 0,1-1 0 0 0,-1 1 0 0 0,1-1 0 0 0,-1 1 0 0 0,1-1-747 0 0,0 0 747 0 0,-1 1 0 0 0,1 0 0 0 0,-1 0 0 0 0,1-1 0 0 0,-1 1-1 0 0,1 0 1 0 0,-1 0 0 0 0,2-1 0 0 0,7-2-3327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24.604"/>
    </inkml:context>
    <inkml:brush xml:id="br0">
      <inkml:brushProperty name="width" value="0.05" units="cm"/>
      <inkml:brushProperty name="height" value="0.05" units="cm"/>
    </inkml:brush>
  </inkml:definitions>
  <inkml:trace contextRef="#ctx0" brushRef="#br0">934 249 168 0 0,'-26'-6'3558'0'0,"-5"8"-2189"0"0,0 0 0 0 0,1 2 0 0 0,-1 2 0 0 0,1 1 0 0 0,1 1 0 0 0,-51 21 0 0 0,9 2 184 0 0,-101 63 0 0 0,137-72-1188 0 0,1 1 0 0 0,2 2 0 0 0,0 1 0 0 0,1 1 0 0 0,2 2 0 0 0,1 1 1 0 0,1 1-1 0 0,2 2 0 0 0,-39 65 0 0 0,53-78-232 0 0,1 1 0 0 0,1 0 0 0 0,2 0 0 0 0,0 1 0 0 0,1 0 0 0 0,1 0 0 0 0,0 0-1 0 0,2 1 1 0 0,1-1 0 0 0,1 1 0 0 0,2 25 0 0 0,2 6 134 0 0,3 1 0 0 0,3-1 0 0 0,17 63 0 0 0,-15-81-50 0 0,1 0 0 0 0,2-1 0 0 0,1 0 0 0 0,2-1 0 0 0,31 46 1 0 0,-15-35 151 0 0,1-1 1 0 0,2-2-1 0 0,3-1 1 0 0,1-2-1 0 0,78 59 1 0 0,-65-62 39 0 0,1-1 0 0 0,2-3 0 0 0,1-3-1 0 0,104 38 1 0 0,33-5 504 0 0,2-10 0 0 0,383 53 0 0 0,-160-64-147 0 0,-382-38-717 0 0,434 26 698 0 0,286-13-574 0 0,-480-22-173 0 0,53-3 0 0 0,466-60 0 0 0,-263-32 0 0 0,-279 36 0 0 0,91-51 0 0 0,-126 15 0 0 0,-171 76 0 0 0,-17 6 0 0 0,-4 2 0 0 0,0-2 0 0 0,0-1 0 0 0,-2-1 0 0 0,-1-1 0 0 0,0-2 0 0 0,28-36 0 0 0,-41 45 0 0 0,-1 0 0 0 0,0-1 0 0 0,-1 0 0 0 0,-1-1 0 0 0,0 0 0 0 0,-2 0 0 0 0,0 0 0 0 0,0-1 0 0 0,-2 0 0 0 0,0 0 0 0 0,-1-1 0 0 0,0-34 0 0 0,-3 10 0 0 0,-3 1 0 0 0,-1 0 0 0 0,-2 0 0 0 0,-2 0 0 0 0,-2 1 0 0 0,-18-48 0 0 0,15 56 0 0 0,-2 0 0 0 0,-1 1 0 0 0,-1 1 0 0 0,-2 0 0 0 0,-1 2 0 0 0,-1 0 0 0 0,-43-44 0 0 0,27 37 0 0 0,-3 1 0 0 0,-1 2 0 0 0,-1 2 0 0 0,-48-26 0 0 0,17 17 0 0 0,-142-55 0 0 0,-235-59 0 0 0,297 107 0 0 0,-204-54 0 0 0,-440-19 0 0 0,69 69 0 0 0,-284 26 0 0 0,920 24 0 0 0,33 1 0 0 0,19 1 0 0 0,14-1 0 0 0,-242 10 0 0 0,-127 41 0 0 0,-98 52 0 0 0,339-60 0 0 0,-56 12 0 0 0,144-38 0 0 0,57-13-110 0 0,28-2-11247 0 0,3-10 7707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5.826"/>
    </inkml:context>
    <inkml:brush xml:id="br0">
      <inkml:brushProperty name="width" value="0.05" units="cm"/>
      <inkml:brushProperty name="height" value="0.05" units="cm"/>
    </inkml:brush>
  </inkml:definitions>
  <inkml:trace contextRef="#ctx0" brushRef="#br0">31 3 740 0 0,'-31'-3'17316'0'0,"35"4"-15887"0"0,117 11 3500 0 0,67-2-1777 0 0,-28-3-1620 0 0,-106-5-1338 0 0,4 0-2190 0 0,-22 2-5429 0 0,-27-5 1275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6.171"/>
    </inkml:context>
    <inkml:brush xml:id="br0">
      <inkml:brushProperty name="width" value="0.05" units="cm"/>
      <inkml:brushProperty name="height" value="0.05" units="cm"/>
    </inkml:brush>
  </inkml:definitions>
  <inkml:trace contextRef="#ctx0" brushRef="#br0">36 64 8697 0 0,'-11'-11'5080'0'0,"8"8"-3921"0"0,1 1 0 0 0,-1-1 1 0 0,0 0-1 0 0,1 0 0 0 0,0 0 0 0 0,-1 0 1 0 0,1 0-1 0 0,-2-7 0 0 0,4 9-1072 0 0,-1 1-1 0 0,1-1 1 0 0,0 1-1 0 0,1-1 1 0 0,-1 0-1 0 0,0 1 0 0 0,0-1 1 0 0,0 1-1 0 0,0-1 1 0 0,0 0-1 0 0,1 1 1 0 0,-1-1-1 0 0,0 1 1 0 0,0-1-1 0 0,1 1 1 0 0,-1-1-1 0 0,0 1 1 0 0,1-1-1 0 0,-1 1 0 0 0,1-1 1 0 0,-1 1-1 0 0,1-1 1 0 0,-1 1-1 0 0,1 0 1 0 0,-1-1-1 0 0,1 1 1 0 0,-1 0-1 0 0,1-1 1 0 0,-1 1-1 0 0,1 0 0 0 0,-1 0 1 0 0,1-1-1 0 0,0 1 1 0 0,-1 0-1 0 0,1 0 1 0 0,-1 0-1 0 0,2 0 1 0 0,24-3 678 0 0,-24 3-603 0 0,17 0 137 0 0,0 0 0 0 0,0 2 0 0 0,0 0-1 0 0,0 1 1 0 0,0 1 0 0 0,-1 1 0 0 0,0 1-1 0 0,34 15 1 0 0,-49-20-270 0 0,0 1 0 0 0,0-1 0 0 0,0 1 0 0 0,0 0 0 0 0,0 0 0 0 0,0 0 0 0 0,0 1 0 0 0,-1-1 0 0 0,0 1 0 0 0,1-1 0 0 0,-1 1 0 0 0,0 0 0 0 0,0 0 0 0 0,0 0 0 0 0,-1 0 0 0 0,1 0 0 0 0,-1 1 0 0 0,1-1 0 0 0,-1 0 0 0 0,0 1 0 0 0,0-1 0 0 0,0 6 0 0 0,-1-4-9 0 0,0 0 0 0 0,-1 0 0 0 0,0 1 1 0 0,0-1-1 0 0,0 0 0 0 0,0 0 0 0 0,-1 0 1 0 0,0 0-1 0 0,0-1 0 0 0,0 1 0 0 0,-1 0 1 0 0,1-1-1 0 0,-1 1 0 0 0,-6 5 0 0 0,-21 25-162 0 0,-62 55 1 0 0,41-42-1778 0 0,43-36-2792 0 0,8-11 4497 0 0,0-1 0 0 0,0 0 0 0 0,0 1-1 0 0,1-1 1 0 0,-1 0 0 0 0,0 1 0 0 0,0-1 0 0 0,0 0-1 0 0,1 1 1 0 0,-1-1 0 0 0,0 0 0 0 0,0 0 0 0 0,1 1-1 0 0,-1-1 1 0 0,0 0 0 0 0,1 0 0 0 0,-1 1-1 0 0,0-1 1 0 0,1 0 0 0 0,-1 0 0 0 0,1 0 0 0 0,-1 0-1 0 0,0 0 1 0 0,1 0 0 0 0,-1 1 0 0 0,0-1 0 0 0,1 0-1 0 0,-1 0 1 0 0,1 0 0 0 0,-1 0 0 0 0,0 0-1 0 0,1-1 1 0 0,-1 1 0 0 0,1 0 0 0 0,0 0 0 0 0,8 0-2779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6.728"/>
    </inkml:context>
    <inkml:brush xml:id="br0">
      <inkml:brushProperty name="width" value="0.05" units="cm"/>
      <inkml:brushProperty name="height" value="0.05" units="cm"/>
    </inkml:brush>
  </inkml:definitions>
  <inkml:trace contextRef="#ctx0" brushRef="#br0">137 288 10593 0 0,'-1'-1'8800'0'0,"-11"0"-4331"0"0,0 11-3806 0 0,0 1-1 0 0,1 0 0 0 0,0 1 0 0 0,0 0 1 0 0,1 1-1 0 0,-9 15 0 0 0,-11 14 940 0 0,23-38-573 0 0,6-11-798 0 0,4-14-219 0 0,-1 17-14 0 0,-1 1 1 0 0,1-1-1 0 0,-1 0 0 0 0,1 0 0 0 0,0 1 1 0 0,1-1-1 0 0,-1 1 0 0 0,0-1 0 0 0,1 1 0 0 0,0 0 1 0 0,0 0-1 0 0,0 0 0 0 0,0 0 0 0 0,0 1 1 0 0,1-1-1 0 0,-1 1 0 0 0,1 0 0 0 0,-1 0 0 0 0,1 0 1 0 0,0 1-1 0 0,0-1 0 0 0,0 1 0 0 0,0 0 1 0 0,0 0-1 0 0,0 0 0 0 0,0 1 0 0 0,0-1 0 0 0,1 1 1 0 0,-1 0-1 0 0,0 0 0 0 0,8 2 0 0 0,10 1 67 0 0,0 2-1 0 0,-1 0 0 0 0,1 2 1 0 0,34 15-1 0 0,-33-13 39 0 0,-3-1 9 0 0,113 38 416 0 0,-115-41-538 0 0,0-1 0 0 0,0 0 0 0 0,1-2 0 0 0,-1 0 0 0 0,28-1 0 0 0,-42-1-1 0 0,-1 0 1 0 0,1-1-1 0 0,-1 1 0 0 0,1-1 0 0 0,-1 0 0 0 0,1 0 0 0 0,-1 0 0 0 0,1-1 1 0 0,-1 1-1 0 0,0-1 0 0 0,0 0 0 0 0,0 0 0 0 0,0 0 0 0 0,0 0 1 0 0,0 0-1 0 0,3-4 0 0 0,-3 2 13 0 0,1 0 0 0 0,-2 0 0 0 0,1-1 0 0 0,0 1 0 0 0,-1-1 0 0 0,0 1 0 0 0,0-1 0 0 0,0 0 0 0 0,-1 0 0 0 0,2-7 0 0 0,-1-9 34 0 0,0 0 0 0 0,-2 0 0 0 0,0 0 0 0 0,-4-30 0 0 0,3 38-36 0 0,-7-45-831 0 0,-29-102 0 0 0,37 159 288 0 0,6-5-1685 0 0,2 8 1515 0 0,-1 0 0 0 0,0 1 0 0 0,1 0 0 0 0,-1 0 1 0 0,12 8-1 0 0,9 4-1234 0 0,46 17-4383 0 0,-34-16 3700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7.070"/>
    </inkml:context>
    <inkml:brush xml:id="br0">
      <inkml:brushProperty name="width" value="0.05" units="cm"/>
      <inkml:brushProperty name="height" value="0.05" units="cm"/>
    </inkml:brush>
  </inkml:definitions>
  <inkml:trace contextRef="#ctx0" brushRef="#br0">238 16 944 0 0,'-12'-3'1269'0'0,"1"-1"0"0"0,-1 1-1 0 0,0 1 1 0 0,0 0 0 0 0,-22 0-1 0 0,28 3-714 0 0,0-1-1 0 0,1 1 1 0 0,-1 0-1 0 0,1 1 0 0 0,-1-1 1 0 0,1 1-1 0 0,-1 0 0 0 0,1 0 1 0 0,0 1-1 0 0,0-1 0 0 0,0 1 1 0 0,0 1-1 0 0,1-1 1 0 0,-7 7-1 0 0,5-5-107 0 0,1 0 0 0 0,-1 1 0 0 0,2-1 1 0 0,-1 1-1 0 0,1 1 0 0 0,0-1 0 0 0,0 0 0 0 0,0 1 0 0 0,1 0 1 0 0,0 0-1 0 0,0 0 0 0 0,1 0 0 0 0,0 0 0 0 0,1 1 1 0 0,-2 9-1 0 0,3-11-243 0 0,0 1 1 0 0,0-1-1 0 0,0 1 1 0 0,1-1 0 0 0,0 1-1 0 0,1-1 1 0 0,-1 0-1 0 0,1 1 1 0 0,0-1-1 0 0,1 0 1 0 0,0 0-1 0 0,0 0 1 0 0,0 0 0 0 0,0-1-1 0 0,1 0 1 0 0,0 1-1 0 0,8 7 1 0 0,-6-7-73 0 0,0-1 1 0 0,1 0-1 0 0,0 0 1 0 0,0 0 0 0 0,1-1-1 0 0,-1 0 1 0 0,1 0-1 0 0,0-1 1 0 0,0 0-1 0 0,0 0 1 0 0,1-1-1 0 0,-1 0 1 0 0,11 1-1 0 0,-15-2-103 0 0,0-1 0 0 0,1 1 0 0 0,-1-1 0 0 0,0 0 0 0 0,0 0 0 0 0,0-1 0 0 0,0 1 0 0 0,0-1 0 0 0,0 0 0 0 0,0 0-1 0 0,0 0 1 0 0,0-1 0 0 0,-1 1 0 0 0,1-1 0 0 0,0 0 0 0 0,-1 0 0 0 0,0 0 0 0 0,1-1 0 0 0,-1 1 0 0 0,0-1 0 0 0,0 0-1 0 0,0 0 1 0 0,0 0 0 0 0,-1 0 0 0 0,1 0 0 0 0,-1-1 0 0 0,0 1 0 0 0,0-1 0 0 0,3-7 0 0 0,-2 3 9 0 0,-1-1 1 0 0,0 0 0 0 0,-1 1-1 0 0,0-1 1 0 0,0 0-1 0 0,-1 0 1 0 0,0 0-1 0 0,-1 0 1 0 0,1 0 0 0 0,-2 0-1 0 0,-4-16 1 0 0,3 13-308 0 0,-1 0 0 0 0,0 1 0 0 0,-1-1 0 0 0,0 1 0 0 0,-1 0 0 0 0,-1 0 0 0 0,1 1 0 0 0,-10-11 1 0 0,14 19-147 0 0,-1-1 1 0 0,1 1-1 0 0,-1 0 1 0 0,0 0-1 0 0,1 0 1 0 0,-1 0-1 0 0,-5-2 1 0 0,-12-3-6742 0 0,10 5 4090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7.881"/>
    </inkml:context>
    <inkml:brush xml:id="br0">
      <inkml:brushProperty name="width" value="0.05" units="cm"/>
      <inkml:brushProperty name="height" value="0.05" units="cm"/>
    </inkml:brush>
  </inkml:definitions>
  <inkml:trace contextRef="#ctx0" brushRef="#br0">200 160 516 0 0,'4'-14'718'0'0,"-2"9"-237"0"0,0-1 0 0 0,0 0 1 0 0,-1 0-1 0 0,0 0 0 0 0,0 0 0 0 0,0 0 0 0 0,-1 0 0 0 0,0 0 0 0 0,0 0 0 0 0,-1-1 0 0 0,-1-9 0 0 0,1 13-168 0 0,0 0 0 0 0,-1 1 0 0 0,1-1 0 0 0,-1 0 0 0 0,0 0 0 0 0,1 0 0 0 0,-1 1 0 0 0,-5-5 0 0 0,4 4 67 0 0,-1-1-1 0 0,0 1 1 0 0,0 0 0 0 0,-1 1-1 0 0,1-1 1 0 0,-1 1-1 0 0,1 0 1 0 0,-10-3-1 0 0,8 3-7 0 0,0 0 0 0 0,0 1 0 0 0,0 0-1 0 0,0 0 1 0 0,0 1 0 0 0,-1 0 0 0 0,1 0-1 0 0,0 0 1 0 0,0 1 0 0 0,0 0 0 0 0,0 0-1 0 0,-11 3 1 0 0,16-4-270 0 0,-1 1 1 0 0,1-1-1 0 0,0 1 0 0 0,-1 0 1 0 0,1-1-1 0 0,0 1 0 0 0,-1 0 1 0 0,1 0-1 0 0,0 0 1 0 0,0 0-1 0 0,0 0 0 0 0,0 0 1 0 0,-1 0-1 0 0,2 0 0 0 0,-1 0 1 0 0,0 0-1 0 0,0 1 0 0 0,0-1 1 0 0,0 0-1 0 0,1 1 0 0 0,-1-1 1 0 0,1 0-1 0 0,-1 3 0 0 0,1-1-6 0 0,0-1-1 0 0,0 0 1 0 0,0 0-1 0 0,1 1 0 0 0,-1-1 1 0 0,1 0-1 0 0,-1 0 0 0 0,1 0 1 0 0,0 0-1 0 0,0 1 1 0 0,0-1-1 0 0,0 0 0 0 0,0-1 1 0 0,2 3-1 0 0,6 7 223 0 0,0 0 1 0 0,1-1-1 0 0,21 17 0 0 0,-29-25-272 0 0,31 22 488 0 0,0-2-1 0 0,60 30 1 0 0,-56-33-328 0 0,-1 1 0 0 0,46 36 0 0 0,-82-56-208 0 0,1 0 1 0 0,0 1 0 0 0,-1-1-1 0 0,1 0 1 0 0,-1 0-1 0 0,1 1 1 0 0,-1-1 0 0 0,1 0-1 0 0,-1 1 1 0 0,0-1-1 0 0,1 1 1 0 0,-1-1 0 0 0,1 1-1 0 0,-1-1 1 0 0,0 0 0 0 0,1 1-1 0 0,-1-1 1 0 0,0 1-1 0 0,0 0 1 0 0,1-1 0 0 0,-1 1-1 0 0,0-1 1 0 0,0 1-1 0 0,0-1 1 0 0,0 1 0 0 0,0 0-1 0 0,1-1 1 0 0,-1 1 0 0 0,0-1-1 0 0,0 1 1 0 0,-1 0-1 0 0,1-1 1 0 0,0 1 0 0 0,0-1-1 0 0,0 1 1 0 0,0-1 0 0 0,0 1-1 0 0,-1-1 1 0 0,1 1-1 0 0,0 0 1 0 0,0-1 0 0 0,-1 1-1 0 0,1-1 1 0 0,0 1-1 0 0,-1-1 1 0 0,1 0 0 0 0,-1 1-1 0 0,1-1 1 0 0,-1 1 0 0 0,1-1-1 0 0,-1 0 1 0 0,1 1-1 0 0,-1-1 1 0 0,1 0 0 0 0,-1 0-1 0 0,1 1 1 0 0,-1-1-1 0 0,0 0 1 0 0,-5 2-3 0 0,0 1-1 0 0,0-2 1 0 0,0 1-1 0 0,-8 0 1 0 0,-29 2-289 0 0,-1-1 1 0 0,0-3 0 0 0,0-1-1 0 0,-76-12 1 0 0,118 12 229 0 0,-44-8-2106 0 0,43 8 1400 0 0,0 0 1 0 0,0 0-1 0 0,0-1 1 0 0,0 1-1 0 0,0-1 1 0 0,0 1-1 0 0,-2-3 0 0 0,-2-5-1897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8.422"/>
    </inkml:context>
    <inkml:brush xml:id="br0">
      <inkml:brushProperty name="width" value="0.05" units="cm"/>
      <inkml:brushProperty name="height" value="0.05" units="cm"/>
    </inkml:brush>
  </inkml:definitions>
  <inkml:trace contextRef="#ctx0" brushRef="#br0">37 180 8017 0 0,'8'6'7889'0'0,"-8"-6"-7560"0"0,0 0-1 0 0,0 1 1 0 0,0-1 0 0 0,0 1-1 0 0,0-1 1 0 0,0 0 0 0 0,0 1-1 0 0,0-1 1 0 0,0 1 0 0 0,0-1 0 0 0,0 0-1 0 0,0 1 1 0 0,0 0 0 0 0,-10 18 3273 0 0,6-15-3197 0 0,0 0-1 0 0,-1 0 0 0 0,1 0 1 0 0,0 0-1 0 0,-9 5 0 0 0,13-9-34 0 0,10-64 2060 0 0,2-111-1566 0 0,-8 174-544 0 0,4 7-215 0 0,7 8 12 0 0,21 22 146 0 0,2-3 0 0 0,60 44 0 0 0,90 45 54 0 0,-182-119-304 0 0,161 91-132 0 0,-71-41-1086 0 0,-95-53 1047 0 0,-24-8-446 0 0,4 0 521 0 0,-77-18-229 0 0,-176-26 1 0 0,110 37-2772 0 0,149 15 890 0 0,25 1-7929 0 0,-2-1 10735 0 0,16-1-3064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8.783"/>
    </inkml:context>
    <inkml:brush xml:id="br0">
      <inkml:brushProperty name="width" value="0.05" units="cm"/>
      <inkml:brushProperty name="height" value="0.05" units="cm"/>
    </inkml:brush>
  </inkml:definitions>
  <inkml:trace contextRef="#ctx0" brushRef="#br0">6 20 1136 0 0,'-1'-20'17243'0'0,"3"53"-14295"0"0,-5 55 0 0 0,1-56-1944 0 0,1-1-1 0 0,5 56 0 0 0,-3-77-1607 0 0,6 26 758 0 0,-1-18-3131 0 0,4-6-5112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49.122"/>
    </inkml:context>
    <inkml:brush xml:id="br0">
      <inkml:brushProperty name="width" value="0.05" units="cm"/>
      <inkml:brushProperty name="height" value="0.05" units="cm"/>
    </inkml:brush>
  </inkml:definitions>
  <inkml:trace contextRef="#ctx0" brushRef="#br0">120 85 6757 0 0,'-46'-13'6897'0'0,"26"8"-1915"0"0,-34-14 0 0 0,60 17-1822 0 0,29-6-2084 0 0,47 4 259 0 0,-25 3-642 0 0,12 0 15 0 0,-23 0-186 0 0,-4 1-357 0 0,351-20 1325 0 0,-371 15-1871 0 0,-15 4 104 0 0,-1-1 0 0 0,1 1 0 0 0,0 0 0 0 0,7 1 1 0 0,-12 1-1206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0.011"/>
    </inkml:context>
    <inkml:brush xml:id="br0">
      <inkml:brushProperty name="width" value="0.05" units="cm"/>
      <inkml:brushProperty name="height" value="0.05" units="cm"/>
    </inkml:brush>
  </inkml:definitions>
  <inkml:trace contextRef="#ctx0" brushRef="#br0">21 0 236 0 0,'0'0'8415'0'0,"-3"2"-6987"0"0,2-1-1103 0 0,-1-1-1 0 0,1 1 1 0 0,0 0 0 0 0,-1 0-1 0 0,1 0 1 0 0,0 0 0 0 0,0 0-1 0 0,0 0 1 0 0,0 0 0 0 0,0 1-1 0 0,0-1 1 0 0,0 0 0 0 0,-1 2-1 0 0,2-2-152 0 0,0 0-1 0 0,0-1 0 0 0,-1 1 0 0 0,1 0 0 0 0,0 0 1 0 0,0 0-1 0 0,0-1 0 0 0,0 1 0 0 0,1 0 1 0 0,-1 0-1 0 0,0-1 0 0 0,0 1 0 0 0,0 0 0 0 0,1 0 1 0 0,-1-1-1 0 0,0 1 0 0 0,1 0 0 0 0,-1-1 1 0 0,0 1-1 0 0,1 0 0 0 0,-1-1 0 0 0,1 1 1 0 0,-1-1-1 0 0,1 1 0 0 0,-1 0 0 0 0,1-1 0 0 0,0 1 1 0 0,-1-1-1 0 0,1 0 0 0 0,0 1 0 0 0,-1-1 1 0 0,1 0-1 0 0,0 1 0 0 0,1-1 0 0 0,13 5 2415 0 0,-14-5-2496 0 0,-1 0 0 0 0,1 0 0 0 0,-1 0 0 0 0,0 0 0 0 0,1 0 0 0 0,-1 1 0 0 0,1-1 0 0 0,-1 0 0 0 0,0 0 0 0 0,1 0-1 0 0,-1 0 1 0 0,1 0 0 0 0,-1 0 0 0 0,1 0 0 0 0,-1 0 0 0 0,0-1 0 0 0,1 1 0 0 0,-1 0 0 0 0,1 0 0 0 0,-1 0 0 0 0,0 0 0 0 0,1-1 0 0 0,-1 1 0 0 0,1 0 0 0 0,-1 0 0 0 0,0 0 0 0 0,1-1 0 0 0,-1 1-1 0 0,0 0 1 0 0,0-1 0 0 0,1 1 0 0 0,-1 0 0 0 0,0-1 0 0 0,0 1 0 0 0,1-1 0 0 0,-5-8-1578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1.125"/>
    </inkml:context>
    <inkml:brush xml:id="br0">
      <inkml:brushProperty name="width" value="0.05" units="cm"/>
      <inkml:brushProperty name="height" value="0.05" units="cm"/>
    </inkml:brush>
  </inkml:definitions>
  <inkml:trace contextRef="#ctx0" brushRef="#br0">288 48 124 0 0,'-1'-3'351'0'0,"-1"0"0"0"0,1 0-1 0 0,-1 0 1 0 0,0 0 0 0 0,0 0 0 0 0,0 1 0 0 0,0-1-1 0 0,-1 1 1 0 0,1 0 0 0 0,-1-1 0 0 0,0 1-1 0 0,1 0 1 0 0,-1 0 0 0 0,0 1 0 0 0,0-1 0 0 0,0 1-1 0 0,0-1 1 0 0,0 1 0 0 0,-1 0 0 0 0,1 0-1 0 0,0 0 1 0 0,0 1 0 0 0,-1-1 0 0 0,1 1 0 0 0,-1 0-1 0 0,1 0 1 0 0,0 0 0 0 0,-1 0 0 0 0,1 1 0 0 0,0-1-1 0 0,-1 1 1 0 0,1 0 0 0 0,0 0 0 0 0,0 0-1 0 0,-1 0 1 0 0,1 0 0 0 0,0 1 0 0 0,-5 3 0 0 0,-6 7 274 0 0,0 1 1 0 0,1 0-1 0 0,1 1 1 0 0,0 0-1 0 0,1 1 1 0 0,-15 25-1 0 0,13-18-7 0 0,2 1-1 0 0,0 1 0 0 0,1 0 1 0 0,-7 30-1 0 0,15-47-430 0 0,0 0 1 0 0,1 1-1 0 0,0-1 0 0 0,0 0 1 0 0,1 1-1 0 0,-1-1 0 0 0,2 1 0 0 0,-1-1 1 0 0,1 0-1 0 0,3 11 0 0 0,-2-12-75 0 0,0-1-1 0 0,0 1 1 0 0,1-1-1 0 0,0 1 1 0 0,0-1 0 0 0,0 0-1 0 0,1 0 1 0 0,-1-1-1 0 0,1 1 1 0 0,0-1-1 0 0,1 1 1 0 0,9 6-1 0 0,-3-4 29 0 0,0 0 0 0 0,0 0 1 0 0,1-1-1 0 0,1-1 0 0 0,-1 0 0 0 0,0-1 0 0 0,1 0 0 0 0,0-1 0 0 0,0 0 0 0 0,24 1 0 0 0,-10-3-267 0 0,0 0 0 0 0,0-2 0 0 0,-1-1 0 0 0,37-8 0 0 0,-51 8-272 0 0,0-1 0 0 0,-1-1 1 0 0,20-8-1 0 0,0-8-2167 0 0,-29 18 1742 0 0,1 0 1 0 0,-1-1-1 0 0,0 1 0 0 0,1-1 1 0 0,-2 1-1 0 0,1-1 0 0 0,0 0 1 0 0,1-3-1 0 0,-1-1-1595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26.792"/>
    </inkml:context>
    <inkml:brush xml:id="br0">
      <inkml:brushProperty name="width" value="0.05" units="cm"/>
      <inkml:brushProperty name="height" value="0.05" units="cm"/>
    </inkml:brush>
  </inkml:definitions>
  <inkml:trace contextRef="#ctx0" brushRef="#br0">1 47 196 0 0,'1'-2'665'0'0,"1"-1"1"0"0,-1 1-1 0 0,0 0 0 0 0,0-1 1 0 0,0 1-1 0 0,0-1 0 0 0,0 1 1 0 0,1-5-1 0 0,6-14 8126 0 0,-7 21-8665 0 0,0 1 0 0 0,0-1-1 0 0,-1 1 1 0 0,1-1-1 0 0,0 1 1 0 0,0 0 0 0 0,0-1-1 0 0,-1 1 1 0 0,1 0 0 0 0,0 0-1 0 0,-1-1 1 0 0,1 1-1 0 0,0 0 1 0 0,-1 0 0 0 0,1 0-1 0 0,-1 0 1 0 0,1 0 0 0 0,-1 1-1 0 0,10 22 1386 0 0,-9-21-1236 0 0,14 44 1413 0 0,-3 1 1 0 0,9 75 0 0 0,-20-119-1599 0 0,5 35 473 0 0,1 2 792 0 0,2 65 0 0 0,-3-71-303 0 0,-6-34-860 0 0,5 14 506 0 0,-4-5-1067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1.512"/>
    </inkml:context>
    <inkml:brush xml:id="br0">
      <inkml:brushProperty name="width" value="0.05" units="cm"/>
      <inkml:brushProperty name="height" value="0.05" units="cm"/>
    </inkml:brush>
  </inkml:definitions>
  <inkml:trace contextRef="#ctx0" brushRef="#br0">46 64 64 0 0,'-23'1'2207'0'0,"1"-1"9619"0"0,24-1-10446 0 0,38-11 1418 0 0,0 1 0 0 0,49-6 0 0 0,9-2-4821 0 0,-91 14 645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1.852"/>
    </inkml:context>
    <inkml:brush xml:id="br0">
      <inkml:brushProperty name="width" value="0.05" units="cm"/>
      <inkml:brushProperty name="height" value="0.05" units="cm"/>
    </inkml:brush>
  </inkml:definitions>
  <inkml:trace contextRef="#ctx0" brushRef="#br0">82 156 584 0 0,'-20'-6'1215'0'0,"15"5"-305"0"0,0 0 0 0 0,-1-1 0 0 0,1 0 0 0 0,0 0 0 0 0,0 0 0 0 0,0-1 0 0 0,0 1 0 0 0,0-1 0 0 0,1 0 0 0 0,-6-5 0 0 0,10 7-753 0 0,-1 1-1 0 0,1-1 1 0 0,0 1-1 0 0,0-1 1 0 0,0 1-1 0 0,-1-1 1 0 0,1 1 0 0 0,0-1-1 0 0,0 1 1 0 0,0-1-1 0 0,0 1 1 0 0,0-1-1 0 0,0 1 1 0 0,0-1 0 0 0,0 0-1 0 0,0 1 1 0 0,1-1-1 0 0,-1 1 1 0 0,0-1-1 0 0,0 1 1 0 0,0 0 0 0 0,0-1-1 0 0,1 1 1 0 0,-1-1-1 0 0,0 1 1 0 0,1-1-1 0 0,-1 1 1 0 0,0-1 0 0 0,1 1-1 0 0,-1 0 1 0 0,0-1-1 0 0,1 1 1 0 0,-1 0-1 0 0,1-1 1 0 0,0 1 0 0 0,17-12 1220 0 0,-16 11-1004 0 0,24-12 687 0 0,0 2 0 0 0,0 1 0 0 0,1 1 0 0 0,31-7 0 0 0,113-13 2265 0 0,-150 27-3202 0 0,1 1 0 0 0,0 1 0 0 0,24 3 1 0 0,28 6-4569 0 0,-24-2-2682 0 0,-25-5 4258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2.227"/>
    </inkml:context>
    <inkml:brush xml:id="br0">
      <inkml:brushProperty name="width" value="0.05" units="cm"/>
      <inkml:brushProperty name="height" value="0.05" units="cm"/>
    </inkml:brush>
  </inkml:definitions>
  <inkml:trace contextRef="#ctx0" brushRef="#br0">366 3 308 0 0,'-27'-2'1818'0'0,"0"1"0"0"0,0 2 1 0 0,0 1-1 0 0,0 1 0 0 0,0 1 0 0 0,-38 11 0 0 0,61-14-1394 0 0,0 1 0 0 0,0 0 0 0 0,0-1 0 0 0,0 1-1 0 0,0 1 1 0 0,0-1 0 0 0,1 0 0 0 0,-6 5 0 0 0,8-6-310 0 0,0 0 0 0 0,1 0 1 0 0,-1 0-1 0 0,0 0 0 0 0,0 0 0 0 0,1 0 1 0 0,-1 0-1 0 0,1 0 0 0 0,-1 0 0 0 0,1 0 0 0 0,-1 1 1 0 0,1-1-1 0 0,0 0 0 0 0,0 0 0 0 0,-1 0 1 0 0,1 0-1 0 0,0 1 0 0 0,0-1 0 0 0,0 0 1 0 0,0 0-1 0 0,0 1 0 0 0,1-1 0 0 0,-1 0 1 0 0,0 0-1 0 0,0 0 0 0 0,1 0 0 0 0,-1 1 1 0 0,1-1-1 0 0,-1 0 0 0 0,1 0 0 0 0,0 0 1 0 0,-1 0-1 0 0,1 0 0 0 0,0 0 0 0 0,1 1 1 0 0,15 16 493 0 0,0 0 1 0 0,2-2-1 0 0,0 0 0 0 0,1-1 1 0 0,33 19-1 0 0,-26-17-82 0 0,-1 1-1 0 0,43 38 0 0 0,-69-55-519 0 0,3 1 38 0 0,-1 0 0 0 0,0 0 0 0 0,0 0 0 0 0,1 0 0 0 0,-1 0 0 0 0,0 1 0 0 0,-1-1 0 0 0,1 1 0 0 0,0 0 0 0 0,-1-1 0 0 0,0 1 1 0 0,1 0-1 0 0,-1 0 0 0 0,0 0 0 0 0,-1 0 0 0 0,1 0 0 0 0,0 4 0 0 0,-1-6-33 0 0,0 1 1 0 0,-1-1 0 0 0,1 0-1 0 0,-1 0 1 0 0,0 1-1 0 0,1-1 1 0 0,-1 0 0 0 0,0 0-1 0 0,1 0 1 0 0,-1 0-1 0 0,0 0 1 0 0,0 0 0 0 0,0 0-1 0 0,0 0 1 0 0,0 0-1 0 0,0 0 1 0 0,0-1 0 0 0,-2 2-1 0 0,-20 10 90 0 0,8-6-57 0 0,0 0 0 0 0,-1-2 0 0 0,0 0-1 0 0,0 0 1 0 0,0-2 0 0 0,-26 2 0 0 0,-1-3-397 0 0,-54-7 0 0 0,87 6-17 0 0,-29-5-518 0 0,37 5 540 0 0,0 0 1 0 0,-1-1 0 0 0,1 1-1 0 0,-1-1 1 0 0,1 0-1 0 0,0 0 1 0 0,0 0-1 0 0,-1 0 1 0 0,1 0 0 0 0,0-1-1 0 0,-3-2 1 0 0,16-8-8495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2.566"/>
    </inkml:context>
    <inkml:brush xml:id="br0">
      <inkml:brushProperty name="width" value="0.05" units="cm"/>
      <inkml:brushProperty name="height" value="0.05" units="cm"/>
    </inkml:brush>
  </inkml:definitions>
  <inkml:trace contextRef="#ctx0" brushRef="#br0">198 78 7113 0 0,'0'0'6801'0'0,"-3"2"-4694"0"0,-14 15-571 0 0,1 0-1 0 0,0 0 1 0 0,2 2-1 0 0,-18 28 1 0 0,-42 88 2183 0 0,67-123-3022 0 0,5-8-173 0 0,-1 0 0 0 0,1 1 0 0 0,0-1-1 0 0,0 0 1 0 0,1 1 0 0 0,-1-1-1 0 0,0 6 1 0 0,0-52-62 0 0,37-137-512 0 0,-13 78 18 0 0,-6 40-104 0 0,-15 60 333 0 0,3 6-194 0 0,-1 0 1 0 0,1 0-1 0 0,-1 1 1 0 0,0-1 0 0 0,3 8-1 0 0,-3-7-3 0 0,3 7 0 0 0,0-1 0 0 0,-1 1 0 0 0,4 20 0 0 0,3 4 0 0 0,-11-32 0 0 0,-1-4-14 0 0,0-1 1 0 0,0 0-1 0 0,0 1 0 0 0,0-1 1 0 0,1 0-1 0 0,-1 1 1 0 0,0-1-1 0 0,0 1 0 0 0,0-1 1 0 0,0 0-1 0 0,0 1 0 0 0,0-1 1 0 0,0 0-1 0 0,0 1 0 0 0,0-1 1 0 0,0 1-1 0 0,0-1 1 0 0,0 0-1 0 0,-1 1 0 0 0,1-1 1 0 0,0 0-1 0 0,0 1 0 0 0,0-1 1 0 0,0 0-1 0 0,-1 1 1 0 0,1-1-1 0 0,0 0 0 0 0,0 1 1 0 0,-1-1-1 0 0,1 0 0 0 0,-1 1 1 0 0,1-1-211 0 0,-1 1-481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3.650"/>
    </inkml:context>
    <inkml:brush xml:id="br0">
      <inkml:brushProperty name="width" value="0.05" units="cm"/>
      <inkml:brushProperty name="height" value="0.05" units="cm"/>
    </inkml:brush>
  </inkml:definitions>
  <inkml:trace contextRef="#ctx0" brushRef="#br0">27 1 792 0 0,'-2'0'392'0'0,"-23"3"12153"0"0,58 9-6836 0 0,-2-5-4265 0 0,0-1 0 0 0,1-2 0 0 0,0-1 0 0 0,62-2-1 0 0,130-25 1266 0 0,-165 17-3499 0 0,-34 5-3300 0 0,-4 1-3670 0 0,-9 1 4895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4.314"/>
    </inkml:context>
    <inkml:brush xml:id="br0">
      <inkml:brushProperty name="width" value="0.05" units="cm"/>
      <inkml:brushProperty name="height" value="0.05" units="cm"/>
    </inkml:brush>
  </inkml:definitions>
  <inkml:trace contextRef="#ctx0" brushRef="#br0">330 12 5837 0 0,'0'0'6191'0'0,"-3"1"-4129"0"0,-1 1-1424 0 0,-1 0 0 0 0,1 0 0 0 0,-1 0 0 0 0,1 1 0 0 0,0-1 0 0 0,0 1 0 0 0,0 0-1 0 0,0 0 1 0 0,-4 5 0 0 0,-36 40 936 0 0,21-21-771 0 0,-168 183 4751 0 0,168-188-2933 0 0,23-28-2460 0 0,0-6 56 0 0,1 0 0 0 0,3-24 0 0 0,66-216 375 0 0,-62 232-584 0 0,-8 19-8 0 0,0 1 0 0 0,1-1-1 0 0,-1 0 1 0 0,0 1-1 0 0,1-1 1 0 0,-1 0-1 0 0,1 1 1 0 0,-1-1-1 0 0,1 1 1 0 0,-1-1-1 0 0,1 1 1 0 0,0-1-1 0 0,-1 1 1 0 0,1-1-1 0 0,-1 1 1 0 0,1 0-1 0 0,0-1 1 0 0,-1 1-1 0 0,1 0 1 0 0,0-1-1 0 0,1 1 1 0 0,-1 1 7 0 0,0 0 1 0 0,1 0 0 0 0,-1 0-1 0 0,0 0 1 0 0,0 0-1 0 0,0 1 1 0 0,0-1-1 0 0,0 0 1 0 0,0 1-1 0 0,0-1 1 0 0,0 2-1 0 0,1 1 24 0 0,47 81 73 0 0,-36-58-65 0 0,2 0 1 0 0,30 39 0 0 0,-22-39-40 0 0,1-2 0 0 0,1 0 0 0 0,1-2 0 0 0,1 0 0 0 0,1-2 0 0 0,1-1 0 0 0,1-2 0 0 0,0-1 0 0 0,49 20 0 0 0,-79-37 0 0 0,21 5 0 0 0,-20-5 0 0 0,0 0 0 0 0,-1 0 0 0 0,1 0 0 0 0,0 0 0 0 0,0 1 0 0 0,-1-1 0 0 0,1 0 0 0 0,0 0 0 0 0,0-1 0 0 0,-1 1 0 0 0,1 0 0 0 0,0 0 0 0 0,0 0 0 0 0,-1 0 0 0 0,1-1 0 0 0,0 1 0 0 0,-1 0 0 0 0,1-1 0 0 0,0 1 0 0 0,-1 0 0 0 0,1-1 0 0 0,0 1 0 0 0,-1-1 0 0 0,1 1 0 0 0,-1-1 0 0 0,1 1 0 0 0,-1-1 0 0 0,1 0 0 0 0,-1 1 0 0 0,1-1 0 0 0,0-1 0 0 0,-1 1 0 0 0,0 0 0 0 0,0 0 0 0 0,0-1 0 0 0,0 1 0 0 0,0 0 0 0 0,0 0 0 0 0,0 0 0 0 0,0-1 0 0 0,-1 1 0 0 0,1 0 0 0 0,0 0 0 0 0,-1 0 0 0 0,1 0 0 0 0,-1-1 0 0 0,1 1 0 0 0,-1 0 0 0 0,1 0 0 0 0,-1 0 0 0 0,0 0 0 0 0,0 0 0 0 0,1 0 0 0 0,-1 1 0 0 0,-2-3 0 0 0,-21-11 0 0 0,21 13 0 0 0,-19-8 0 0 0,1 1 0 0 0,-1 1 0 0 0,0 1 0 0 0,-42-6 0 0 0,-91 1 0 0 0,53 15-2954 0 0,144-9-9602 0 0,-20 0 9600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4.649"/>
    </inkml:context>
    <inkml:brush xml:id="br0">
      <inkml:brushProperty name="width" value="0.05" units="cm"/>
      <inkml:brushProperty name="height" value="0.05" units="cm"/>
    </inkml:brush>
  </inkml:definitions>
  <inkml:trace contextRef="#ctx0" brushRef="#br0">95 61 500 0 0,'-53'-40'5665'0'0,"12"20"9325"0"0,44 25-13753 0 0,10 9-834 0 0,82 49-1488 0 0,10-1-5802 0 0,-40-26 4345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4.985"/>
    </inkml:context>
    <inkml:brush xml:id="br0">
      <inkml:brushProperty name="width" value="0.05" units="cm"/>
      <inkml:brushProperty name="height" value="0.05" units="cm"/>
    </inkml:brush>
  </inkml:definitions>
  <inkml:trace contextRef="#ctx0" brushRef="#br0">339 5 12 0 0,'-18'-2'1851'0'0,"0"0"-1"0"0,0 2 1 0 0,1 0-1 0 0,-31 3 1 0 0,39-1-1161 0 0,0 0 0 0 0,-1 1 0 0 0,1 0 0 0 0,1 0 0 0 0,-1 1 0 0 0,0 0 0 0 0,1 1 0 0 0,0-1 0 0 0,0 2 0 0 0,-13 10 1 0 0,7-4 121 0 0,1 0 0 0 0,1 0 0 0 0,0 1 0 0 0,1 1 0 0 0,1 0 0 0 0,-11 18 0 0 0,18-27-621 0 0,1-1 0 0 0,0 0 0 0 0,0 1 0 0 0,0 0 0 0 0,0-1 0 0 0,1 1 0 0 0,-1 0 0 0 0,1 0 0 0 0,1 0 0 0 0,-1 0 1 0 0,1-1-1 0 0,0 1 0 0 0,0 0 0 0 0,0 0 0 0 0,1 0 0 0 0,-1 0 0 0 0,1 0 0 0 0,0 0 0 0 0,1 0 0 0 0,-1-1 0 0 0,1 1 0 0 0,0 0 0 0 0,0-1 0 0 0,1 0 0 0 0,-1 1 0 0 0,1-1 0 0 0,5 5 0 0 0,-1-2-98 0 0,0 0 0 0 0,0 0 0 0 0,1-1 0 0 0,0-1 0 0 0,1 1-1 0 0,-1-2 1 0 0,1 1 0 0 0,0-1 0 0 0,0 0 0 0 0,1-1 0 0 0,-1 0 0 0 0,1 0-1 0 0,-1-1 1 0 0,1 0 0 0 0,0-1 0 0 0,14 0 0 0 0,-11 0-563 0 0,-1-1 0 0 0,0-1 0 0 0,1 0 0 0 0,-1-1-1 0 0,0 0 1 0 0,1-1 0 0 0,-2 0 0 0 0,1-1 0 0 0,0 0 0 0 0,-1-1 0 0 0,1 0 0 0 0,-1-1 0 0 0,10-8 0 0 0,1-6-7420 0 0,-18 13 5318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5.314"/>
    </inkml:context>
    <inkml:brush xml:id="br0">
      <inkml:brushProperty name="width" value="0.05" units="cm"/>
      <inkml:brushProperty name="height" value="0.05" units="cm"/>
    </inkml:brush>
  </inkml:definitions>
  <inkml:trace contextRef="#ctx0" brushRef="#br0">80 37 120 0 0,'-26'0'2060'0'0,"-27"0"16679"0"0,58-1-17480 0 0,100-11 3250 0 0,-29 5-3167 0 0,-4-6-3539 0 0,-68 12 1233 0 0,5-1-48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5.676"/>
    </inkml:context>
    <inkml:brush xml:id="br0">
      <inkml:brushProperty name="width" value="0.05" units="cm"/>
      <inkml:brushProperty name="height" value="0.05" units="cm"/>
    </inkml:brush>
  </inkml:definitions>
  <inkml:trace contextRef="#ctx0" brushRef="#br0">124 76 80 0 0,'-37'-11'1099'0'0,"-8"-1"2463"0"0,4-14 13619 0 0,41 26-17003 0 0,12-7 2108 0 0,16 0-1070 0 0,38 0 528 0 0,82 2 0 0 0,-6 8-4590 0 0,-56-1-2271 0 0,-53-2 1593 0 0,-4-1 506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27.248"/>
    </inkml:context>
    <inkml:brush xml:id="br0">
      <inkml:brushProperty name="width" value="0.05" units="cm"/>
      <inkml:brushProperty name="height" value="0.05" units="cm"/>
    </inkml:brush>
  </inkml:definitions>
  <inkml:trace contextRef="#ctx0" brushRef="#br0">7 0 444 0 0,'-7'2'11909'0'0,"43"72"-4508"0"0,16 44-2751 0 0,-15-32-2482 0 0,44 76 1061 0 0,-71-141-2692 0 0,4 7-955 0 0,-10-24-1208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6.029"/>
    </inkml:context>
    <inkml:brush xml:id="br0">
      <inkml:brushProperty name="width" value="0.05" units="cm"/>
      <inkml:brushProperty name="height" value="0.05" units="cm"/>
    </inkml:brush>
  </inkml:definitions>
  <inkml:trace contextRef="#ctx0" brushRef="#br0">222 28 8413 0 0,'-2'2'11233'0'0,"-49"59"-3687"0"0,-62 95-1997 0 0,109-151-5535 0 0,1 0-12 0 0,-1 0 0 0 0,1 0-1 0 0,-1-1 1 0 0,0 1 0 0 0,-1-1-1 0 0,-8 7 1 0 0,8-8-2 0 0,0-4 0 0 0,1-7 0 0 0,4 6 0 0 0,-1-1 0 0 0,1 1 0 0 0,0-1 0 0 0,0 0 0 0 0,0 1 0 0 0,0-1 0 0 0,0 1 0 0 0,1-1 0 0 0,-1 1 0 0 0,1-1 0 0 0,0 1 0 0 0,-1-1 0 0 0,1 1 0 0 0,0-1 0 0 0,1 1 0 0 0,-1 0 0 0 0,0 0 0 0 0,1 0 0 0 0,-1 0 0 0 0,1 0 0 0 0,-1 0 0 0 0,1 0 0 0 0,0 0 0 0 0,0 0 0 0 0,0 1 0 0 0,4-3 0 0 0,-3 2 0 0 0,0 0 0 0 0,1 0 0 0 0,-1 1 0 0 0,0 0 0 0 0,1 0 0 0 0,-1 0 0 0 0,1 0 0 0 0,-1 0 0 0 0,1 1 0 0 0,-1-1 0 0 0,1 1 0 0 0,-1 0 0 0 0,1 0 0 0 0,0 0 0 0 0,-1 1 0 0 0,1-1 0 0 0,-1 1 0 0 0,7 2 0 0 0,21 11 0 0 0,0 2 0 0 0,52 36 0 0 0,-45-27 0 0 0,40 20 0 0 0,-65-39 0 0 0,0 0 0 0 0,0-1 0 0 0,1 0 0 0 0,0-2 0 0 0,-1 1 0 0 0,1-2 0 0 0,20 2 0 0 0,-30-3 0 0 0,0-1 0 0 0,0 0 0 0 0,0 0 0 0 0,-1-1 0 0 0,1 1 0 0 0,0-1 0 0 0,0 0 0 0 0,-1 0 0 0 0,1 0 0 0 0,0 0 0 0 0,-1-1 0 0 0,1 0 0 0 0,-1 1 0 0 0,0-1 0 0 0,1 0 0 0 0,4-5 0 0 0,-5 4 0 0 0,1-1 0 0 0,-1 0 0 0 0,0 0 0 0 0,0-1 0 0 0,0 1 0 0 0,-1-1 0 0 0,0 1 0 0 0,1-1 0 0 0,-1 0 0 0 0,2-10 0 0 0,0-4 0 0 0,-2-1 0 0 0,0 1 0 0 0,-1-1 0 0 0,-1 1 0 0 0,-2-27 0 0 0,-1 27-144 0 0,0 1 0 0 0,-11-34 0 0 0,8 33-128 0 0,1-1 1 0 0,-3-23-1 0 0,8 36-2169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6.694"/>
    </inkml:context>
    <inkml:brush xml:id="br0">
      <inkml:brushProperty name="width" value="0.05" units="cm"/>
      <inkml:brushProperty name="height" value="0.05" units="cm"/>
    </inkml:brush>
  </inkml:definitions>
  <inkml:trace contextRef="#ctx0" brushRef="#br0">1 94 924 0 0,'-1'-17'5288'0'0,"3"13"-4764"0"0,-1 0 1 0 0,1 1-1 0 0,0-1 0 0 0,0 0 1 0 0,0 1-1 0 0,1 0 0 0 0,-1 0 1 0 0,1 0-1 0 0,0 0 1 0 0,0 0-1 0 0,0 0 0 0 0,0 1 1 0 0,0-1-1 0 0,1 1 0 0 0,-1 0 1 0 0,1 0-1 0 0,-1 0 1 0 0,1 0-1 0 0,0 1 0 0 0,6-2 1 0 0,5-2 486 0 0,0 2 0 0 0,0 0 1 0 0,0 0-1 0 0,18 0 1 0 0,-16 2-123 0 0,0 1 0 0 0,0 1 1 0 0,21 3-1 0 0,-31-3-623 0 0,-1 0 0 0 0,0 1 0 0 0,1 0-1 0 0,-1 0 1 0 0,0 0 0 0 0,0 1 0 0 0,-1 0 0 0 0,1 0 0 0 0,0 0-1 0 0,-1 1 1 0 0,10 7 0 0 0,-14-9-191 0 0,0-1 1 0 0,1 1-1 0 0,-1-1 1 0 0,0 1-1 0 0,0 0 1 0 0,0-1-1 0 0,0 1 1 0 0,0 0-1 0 0,-1 0 1 0 0,1 0-1 0 0,0 0 1 0 0,-1-1-1 0 0,1 1 1 0 0,-1 0-1 0 0,0 0 1 0 0,0 0-1 0 0,0 0 1 0 0,0 3-1 0 0,0-1 3 0 0,-1 0 0 0 0,0 0 0 0 0,0 0 0 0 0,0 0 0 0 0,-1 0-1 0 0,1 0 1 0 0,-1 0 0 0 0,-3 4 0 0 0,-3 5 80 0 0,-1-1-1 0 0,0 0 1 0 0,-19 18 0 0 0,-3-3 65 0 0,-1-1-1 0 0,-1-2 1 0 0,-56 32 0 0 0,42-27-141 0 0,43-27-82 0 0,1 0 0 0 0,-1 0 0 0 0,1 1 0 0 0,0-1 0 0 0,0 1 0 0 0,0 0 0 0 0,0 0 0 0 0,0 0 0 0 0,-2 4 0 0 0,4-2 0 0 0,2-5 0 0 0,-1 1 0 0 0,0 0 0 0 0,1 0 0 0 0,-1-1 0 0 0,1 1 0 0 0,-1 0 0 0 0,1 0 0 0 0,-1-1 0 0 0,1 1 0 0 0,-1 0 0 0 0,1-1 0 0 0,0 1 0 0 0,-1-1 0 0 0,1 1 0 0 0,0-1 0 0 0,0 1 0 0 0,-1-1 0 0 0,1 1 0 0 0,0-1 0 0 0,0 0 0 0 0,0 0 0 0 0,0 1 0 0 0,-1-1 0 0 0,1 0 0 0 0,0 0 0 0 0,0 0 0 0 0,0 0 0 0 0,0 0 0 0 0,0 0 0 0 0,-1 0 0 0 0,2 0 0 0 0,0 0 0 0 0,27 2 0 0 0,1-2 0 0 0,36-4 0 0 0,-25 1 0 0 0,33-3 0 0 0,105-20 0 0 0,-175 25-49 0 0,41-12-4157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7.020"/>
    </inkml:context>
    <inkml:brush xml:id="br0">
      <inkml:brushProperty name="width" value="0.05" units="cm"/>
      <inkml:brushProperty name="height" value="0.05" units="cm"/>
    </inkml:brush>
  </inkml:definitions>
  <inkml:trace contextRef="#ctx0" brushRef="#br0">109 78 7577 0 0,'-30'-2'5356'0'0,"19"1"-3188"0"0,-1 1-1 0 0,1-2 0 0 0,0 0 0 0 0,0 0 0 0 0,-12-5 1637 0 0,44-7-1747 0 0,6 5-1457 0 0,2 1 0 0 0,-1 1 0 0 0,1 1 0 0 0,42-2 0 0 0,-42 5-463 0 0,-7 0-1973 0 0,1 1-1 0 0,-1 1 1 0 0,0 1-1 0 0,0 1 1 0 0,1 1-1 0 0,42 9 1 0 0,-48-5-1574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7.364"/>
    </inkml:context>
    <inkml:brush xml:id="br0">
      <inkml:brushProperty name="width" value="0.05" units="cm"/>
      <inkml:brushProperty name="height" value="0.05" units="cm"/>
    </inkml:brush>
  </inkml:definitions>
  <inkml:trace contextRef="#ctx0" brushRef="#br0">33 11 732 0 0,'-5'-2'3788'0'0,"-4"-1"657"0"0,2 2-433 0 0,-1-2-736 0 0,4 2 49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8.185"/>
    </inkml:context>
    <inkml:brush xml:id="br0">
      <inkml:brushProperty name="width" value="0.05" units="cm"/>
      <inkml:brushProperty name="height" value="0.05" units="cm"/>
    </inkml:brush>
  </inkml:definitions>
  <inkml:trace contextRef="#ctx0" brushRef="#br0">263 167 564 0 0,'-27'15'2682'0'0,"1"1"0"0"0,-45 37-1 0 0,-41 48 6296 0 0,110-99-9197 0 0,-21 11 9719 0 0,24-26-8578 0 0,43-328 2198 0 0,-44 340-3108 0 0,0 1 0 0 0,0-1 0 0 0,0 1 0 0 0,0-1 0 0 0,0 1 0 0 0,0-1 0 0 0,0 1-1 0 0,0-1 1 0 0,0 1 0 0 0,1-1 0 0 0,-1 1 0 0 0,0-1 0 0 0,0 1 0 0 0,0-1 0 0 0,1 1 0 0 0,-1 0 0 0 0,0-1 0 0 0,1 1 0 0 0,-1-1 0 0 0,0 1 0 0 0,1 0 0 0 0,-1-1 0 0 0,1 1 0 0 0,-1 0 0 0 0,0-1 0 0 0,1 1 0 0 0,-1 0 0 0 0,1-1 0 0 0,0 1-3 0 0,0 1 1 0 0,0-1 0 0 0,0 0-1 0 0,0 0 1 0 0,-1 0 0 0 0,1 1-1 0 0,0-1 1 0 0,0 0 0 0 0,-1 1-1 0 0,1-1 1 0 0,0 1 0 0 0,-1-1-1 0 0,1 1 1 0 0,0-1 0 0 0,1 2-1 0 0,26 33 51 0 0,-22-27-17 0 0,28 32-262 0 0,2-1 1 0 0,1-2-1 0 0,2-1 1 0 0,2-3 0 0 0,1-1-1 0 0,1-2 1 0 0,59 31 0 0 0,-73-46-924 0 0,-21-12-33 0 0,-17-10 829 0 0,-5 0 352 0 0,1 2 0 0 0,-1-1-1 0 0,0 2 1 0 0,0-1 0 0 0,-1 2-1 0 0,1 0 1 0 0,-1 1 0 0 0,-15-1 0 0 0,10 1 26 0 0,-38-4-94 0 0,-1 2 1 0 0,0 3-1 0 0,-90 9 0 0 0,133-4-1292 0 0,21 0-1552 0 0,25 0-1875 0 0,-2-3 1809 0 0,11-1 427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8.572"/>
    </inkml:context>
    <inkml:brush xml:id="br0">
      <inkml:brushProperty name="width" value="0.05" units="cm"/>
      <inkml:brushProperty name="height" value="0.05" units="cm"/>
    </inkml:brush>
  </inkml:definitions>
  <inkml:trace contextRef="#ctx0" brushRef="#br0">326 31 744 0 0,'-16'-6'1290'0'0,"0"0"-1"0"0,0 1 1 0 0,0 1-1 0 0,-1 1 1 0 0,0 0 0 0 0,1 1-1 0 0,-1 1 1 0 0,-20 1-1 0 0,29 0-758 0 0,0 0 0 0 0,0 1-1 0 0,1 0 1 0 0,-1 1 0 0 0,0 0-1 0 0,1 0 1 0 0,-1 0 0 0 0,1 1-1 0 0,0 0 1 0 0,0 1 0 0 0,0-1 0 0 0,0 1-1 0 0,1 1 1 0 0,0-1 0 0 0,-1 1-1 0 0,2 0 1 0 0,-1 1 0 0 0,0-1-1 0 0,-8 13 1 0 0,13-17-345 0 0,0 1 0 0 0,0 0 0 0 0,-1 0 0 0 0,2 0 0 0 0,-1 1 0 0 0,0-1 0 0 0,0 0 0 0 0,1 0 0 0 0,-1 0 0 0 0,1 1 0 0 0,-1-1 0 0 0,1 0 0 0 0,0 1 0 0 0,0-1 0 0 0,0 0 0 0 0,0 1 0 0 0,1-1 0 0 0,-1 0 0 0 0,0 0 0 0 0,2 3 0 0 0,-1-1-15 0 0,1-1 1 0 0,0 1-1 0 0,0-1 0 0 0,0 0 1 0 0,1 0-1 0 0,-1 0 0 0 0,1 0 0 0 0,0 0 1 0 0,0 0-1 0 0,-1-1 0 0 0,5 3 1 0 0,5 3 123 0 0,1 0 0 0 0,0-1 1 0 0,0-1-1 0 0,1 0 1 0 0,17 5-1 0 0,1-3-382 0 0,-1-1-1 0 0,1-2 0 0 0,0 0 1 0 0,45-1-1 0 0,-34-4-3752 0 0,49-7-1 0 0,-59 1 76 0 0,-2-1 540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8.916"/>
    </inkml:context>
    <inkml:brush xml:id="br0">
      <inkml:brushProperty name="width" value="0.05" units="cm"/>
      <inkml:brushProperty name="height" value="0.05" units="cm"/>
    </inkml:brush>
  </inkml:definitions>
  <inkml:trace contextRef="#ctx0" brushRef="#br0">44 35 740 0 0,'-2'-10'1265'0'0,"-5"-14"9522"0"0,7 24-10626 0 0,0 0 0 0 0,0 0 1 0 0,-1 0-1 0 0,1 0 0 0 0,0 0 0 0 0,0 0 0 0 0,0 0 0 0 0,-1 0 1 0 0,1 0-1 0 0,0 0 0 0 0,0 0 0 0 0,-4 1 3385 0 0,3 0-3385 0 0,-5 5 2025 0 0,4-2-1386 0 0,-1 1-1 0 0,1 0 0 0 0,0 0 1 0 0,0 0-1 0 0,1 0 0 0 0,0 1 1 0 0,0-1-1 0 0,-1 11 0 0 0,1-7 130 0 0,-4 41 2932 0 0,8-24-5404 0 0,4-4-8326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9.290"/>
    </inkml:context>
    <inkml:brush xml:id="br0">
      <inkml:brushProperty name="width" value="0.05" units="cm"/>
      <inkml:brushProperty name="height" value="0.05" units="cm"/>
    </inkml:brush>
  </inkml:definitions>
  <inkml:trace contextRef="#ctx0" brushRef="#br0">137 344 244 0 0,'-78'-31'3729'0'0,"20"7"13449"0"0,65 19-14693 0 0,8 0-2394 0 0,8 1 1037 0 0,-1 1 1 0 0,40 0-1 0 0,-13 1-105 0 0,-35 1-964 0 0,225-13 2517 0 0,-167 13-1578 0 0,95 11 1 0 0,-156-9-999 0 0,0 1 0 0 0,0 0 0 0 0,0 0 0 0 0,0 1 0 0 0,17 8 0 0 0,-24-9 0 0 0,-1 0 0 0 0,1 0 0 0 0,0 0 0 0 0,-1 1 0 0 0,0-1 0 0 0,0 1 0 0 0,1 0 0 0 0,-2 0 0 0 0,1 0 0 0 0,0 1 0 0 0,-1-1 0 0 0,1 1 0 0 0,-1-1 0 0 0,0 1 0 0 0,0 0 0 0 0,-1 0 0 0 0,3 7 0 0 0,-1-1-3198 0 0,1 0 1 0 0,-1 0-1 0 0,10 17 0 0 0</inkml:trace>
  <inkml:trace contextRef="#ctx0" brushRef="#br0" timeOffset="1">814 322 344 0 0,'-59'-120'5611'0'0,"14"-5"4147"0"0,43 120-9021 0 0,1 0-1 0 0,-1 0 0 0 0,2-1 0 0 0,-1 1 1 0 0,0 0-1 0 0,1 0 0 0 0,1-8 1 0 0,-1 12-622 0 0,0-1 0 0 0,0 1 1 0 0,1 0-1 0 0,-1-1 0 0 0,1 1 1 0 0,-1-1-1 0 0,1 1 1 0 0,0 0-1 0 0,-1 0 0 0 0,1-1 1 0 0,0 1-1 0 0,0 0 0 0 0,1-1 1 0 0,-1 1-246 0 0,0 0 0 0 0,1 0 0 0 0,-1 0 0 0 0,0 0 1 0 0,1 1-1 0 0,-1-1 0 0 0,1 0 0 0 0,-1 1 0 0 0,0-1 0 0 0,1 1 1 0 0,0 0-1 0 0,-1-1 0 0 0,1 1 0 0 0,1 0 0 0 0,26 0-5952 0 0,-11 3 3478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7:59.617"/>
    </inkml:context>
    <inkml:brush xml:id="br0">
      <inkml:brushProperty name="width" value="0.05" units="cm"/>
      <inkml:brushProperty name="height" value="0.05" units="cm"/>
    </inkml:brush>
  </inkml:definitions>
  <inkml:trace contextRef="#ctx0" brushRef="#br0">0 1 6521 0 0,'5'28'8469'0'0,"-3"2"-4503"0"0,3 21-859 0 0,0-28-2331 0 0,1 0-1 0 0,1-1 0 0 0,1 0 1 0 0,1 0-1 0 0,15 27 1 0 0,-17-37-431 0 0,0 0 1 0 0,1-1 0 0 0,0 0 0 0 0,1 0 0 0 0,0-1-1 0 0,1 0 1 0 0,0 0 0 0 0,1-1 0 0 0,-1-1 0 0 0,17 10-1 0 0,-25-17-295 0 0,0 1-1 0 0,0-1 1 0 0,0 0-1 0 0,0 0 1 0 0,0 0-1 0 0,1 0 1 0 0,-1 0-1 0 0,0-1 1 0 0,1 1-1 0 0,-1-1 1 0 0,0 1-1 0 0,1-1 1 0 0,-1 0-1 0 0,1 0 1 0 0,-1 0-1 0 0,0 0 1 0 0,1 0-1 0 0,-1-1 1 0 0,1 1-1 0 0,-1-1 1 0 0,0 0-1 0 0,1 1 0 0 0,-1-1 1 0 0,4-3-1 0 0,-2 1-12 0 0,0 0 0 0 0,-1-1 0 0 0,0 1 0 0 0,0-1-1 0 0,0 0 1 0 0,0 0 0 0 0,0 0 0 0 0,-1 0-1 0 0,0 0 1 0 0,0-1 0 0 0,2-6 0 0 0,13-30-61 0 0,1 0 1 0 0,3 1 0 0 0,36-55-1 0 0,-46 79-348 0 0,-7 9 112 0 0,0 1 1 0 0,0 0-1 0 0,1 0 0 0 0,8-8 0 0 0,7 3-2910 0 0,-17 10 2448 0 0,-1 1 0 0 0,0-1 0 0 0,1 1 0 0 0,-1 0 0 0 0,1 0 0 0 0,-1 0 0 0 0,1 0 0 0 0,3 1 0 0 0,7 1-2742 0 0,-1 0 496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0.097"/>
    </inkml:context>
    <inkml:brush xml:id="br0">
      <inkml:brushProperty name="width" value="0.05" units="cm"/>
      <inkml:brushProperty name="height" value="0.05" units="cm"/>
    </inkml:brush>
  </inkml:definitions>
  <inkml:trace contextRef="#ctx0" brushRef="#br0">106 124 804 0 0,'-17'22'3831'0'0,"2"2"-1"0"0,0 0 0 0 0,2 1 1 0 0,0 1-1 0 0,-16 50 1 0 0,27-72-2249 0 0,0 10 5637 0 0,2-13-7097 0 0,4-6-114 0 0,0 1 1 0 0,-1-1 0 0 0,0 0-1 0 0,0 0 1 0 0,0 0 0 0 0,-1 0-1 0 0,4-10 1 0 0,12-48-15 0 0,-9 32 0 0 0,11-34 6 0 0,16-63 0 0 0,-36 128 0 0 0,0 0 0 0 0,0 0 0 0 0,0 0 0 0 0,0 0 0 0 0,0 0 0 0 0,0-1 0 0 0,0 1 0 0 0,0 0 0 0 0,0 0 0 0 0,0 0 0 0 0,0 0 0 0 0,0 0 0 0 0,0-1 0 0 0,0 1 0 0 0,0 0 0 0 0,0 0 0 0 0,0 0 0 0 0,0 0 0 0 0,0 0 0 0 0,0 0 0 0 0,0 0 0 0 0,0-1 0 0 0,0 1 0 0 0,0 0 0 0 0,0 0 0 0 0,1 0 0 0 0,-1 0 0 0 0,0 0 0 0 0,0 0 0 0 0,0 0 0 0 0,0 0 0 0 0,0 0 0 0 0,0-1 0 0 0,0 1 0 0 0,1 0 0 0 0,-1 0 0 0 0,0 0 0 0 0,0 0 0 0 0,0 0 0 0 0,0 0 0 0 0,0 0 0 0 0,0 0 0 0 0,1 0 0 0 0,-1 0 0 0 0,0 0 0 0 0,0 0 0 0 0,0 0 0 0 0,0 0 0 0 0,0 0 0 0 0,0 0 0 0 0,1 0 0 0 0,-1 0 0 0 0,0 0 0 0 0,0 0 0 0 0,0 0 0 0 0,0 0 0 0 0,0 1 0 0 0,6 8 0 0 0,3 15 0 0 0,0 4 0 0 0,2 0 0 0 0,1-1 0 0 0,2-1 0 0 0,0 1 0 0 0,2-2 0 0 0,0 0 0 0 0,2-1 0 0 0,1-1 0 0 0,1-1 0 0 0,0-1 0 0 0,27 21 0 0 0,-33-30 0 0 0,0-1 0 0 0,20 10 0 0 0,-30-18 0 0 0,0-1 0 0 0,0 0 0 0 0,0 0 0 0 0,0-1 0 0 0,0 1 0 0 0,0-1 0 0 0,1 0 0 0 0,-1 0 0 0 0,0 0 0 0 0,1-1 0 0 0,-1 1 0 0 0,1-1 0 0 0,-1 0 0 0 0,8-1 0 0 0,-7-1-114 0 0,-1 0-33 0 0,-2 1 58 0 0,-1-1 36 0 0,0 0-13 0 0,-1 0 48 0 0,0 1-1 0 0,0 0 1 0 0,0-1 0 0 0,0 1-1 0 0,-1 0 1 0 0,1-1-1 0 0,-1 1 1 0 0,1 0-1 0 0,-1-1 1 0 0,0 1 0 0 0,1 0-1 0 0,-1 0 1 0 0,0-1-1 0 0,0 1 1 0 0,0 0-1 0 0,0 0 1 0 0,0 0-1 0 0,0 0 1 0 0,0 0 0 0 0,0 1-1 0 0,0-1 1 0 0,0 0-1 0 0,0 0 1 0 0,-1 1-1 0 0,1-1 1 0 0,0 0 0 0 0,-2 0-1 0 0,-6-2 7 0 0,0 0 1 0 0,0 0-1 0 0,-10-1 0 0 0,-160-25 111 0 0,148 27-648 0 0,-1 0-1 0 0,1 2 1 0 0,-58 8-1 0 0,87-7-13 0 0,-20 3 375 0 0,12 1-2367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27.584"/>
    </inkml:context>
    <inkml:brush xml:id="br0">
      <inkml:brushProperty name="width" value="0.05" units="cm"/>
      <inkml:brushProperty name="height" value="0.05" units="cm"/>
    </inkml:brush>
  </inkml:definitions>
  <inkml:trace contextRef="#ctx0" brushRef="#br0">8 182 580 0 0,'-8'-4'13820'0'0,"23"1"-9175"0"0,30 1 577 0 0,13 6-3756 0 0,87-6 0 0 0,59-17 2832 0 0,-70 5-3028 0 0,380-15-1270 0 0,-310 21 0 0 0,225-13 0 0 0,381-35 0 0 0,-647 36 0 0 0,-163 20-336 0 0,1 0-1 0 0,0 0 1 0 0,-1 0-1 0 0,1 0 1 0 0,0 0 0 0 0,-1 0-1 0 0,1 0 1 0 0,0 0 0 0 0,-1-1-1 0 0,1 1 1 0 0,0 0-1 0 0,-1 0 1 0 0,1-1 0 0 0,-1 1-1 0 0,1 0 1 0 0,0-1 0 0 0,-1 1-1 0 0,1 0 1 0 0,-1-1-1 0 0,1 1 1 0 0,-1-1 0 0 0,1 1-1 0 0,-1-1 1 0 0,1 0-1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27.936"/>
    </inkml:context>
    <inkml:brush xml:id="br0">
      <inkml:brushProperty name="width" value="0.05" units="cm"/>
      <inkml:brushProperty name="height" value="0.05" units="cm"/>
    </inkml:brush>
  </inkml:definitions>
  <inkml:trace contextRef="#ctx0" brushRef="#br0">26 134 132 0 0,'-3'-3'775'0'0,"0"-1"-1"0"0,0 1 1 0 0,1 0-1 0 0,0-1 1 0 0,0 0 0 0 0,0 1-1 0 0,0-1 1 0 0,0 0-1 0 0,1 0 1 0 0,-2-5-1 0 0,3 7-429 0 0,0 1-1 0 0,0-1 1 0 0,0 0-1 0 0,0 1 1 0 0,0-1-1 0 0,1 0 1 0 0,-1 0-1 0 0,0 1 1 0 0,1-1-1 0 0,0 0 1 0 0,-1 1-1 0 0,1-1 1 0 0,0 1-1 0 0,0-1 1 0 0,-1 1-1 0 0,1-1 1 0 0,1 1-1 0 0,-1 0 1 0 0,0-1-1 0 0,0 1 1 0 0,0 0-1 0 0,1 0 0 0 0,-1 0 1 0 0,0 0-1 0 0,1 0 1 0 0,-1 0-1 0 0,1 0 1 0 0,1 0-1 0 0,5-3 316 0 0,0 1-1 0 0,-1 0 1 0 0,1 1-1 0 0,0 0 1 0 0,1 0-1 0 0,-1 0 0 0 0,0 1 1 0 0,16 0-1 0 0,73 7 1251 0 0,-61-3-1439 0 0,56 1 431 0 0,1-5 0 0 0,-1-3 0 0 0,105-19-1 0 0,-173 19-721 0 0,-7 1 89 0 0,30-2-1 0 0,-46 5-233 0 0,0 0-33 0 0,0 1 1 0 0,0-1-1 0 0,-1 0 0 0 0,1 1 1 0 0,0-1-1 0 0,0 1 1 0 0,-1-1-1 0 0,1 1 0 0 0,0 0 1 0 0,-1-1-1 0 0,1 1 0 0 0,-1 0 1 0 0,2 0-1 0 0,-3 6 0 0 0,0-1 0 0 0,0 1 0 0 0,0-1 0 0 0,-1 0 0 0 0,0 0 0 0 0,0 0 0 0 0,-1 0 0 0 0,0 0 0 0 0,0 0 0 0 0,-7 10 0 0 0,-8 8 4 0 0,-21 24 0 0 0,21-28-10 0 0,-49 57 6 0 0,-49 61 4 0 0,93-106 12 0 0,1 0 0 0 0,-29 58 1 0 0,41-69 24 0 0,6-10 88 0 0,-1 0 0 0 0,0-1 0 0 0,-1 0 0 0 0,-10 13 0 0 0,16-23-124 0 0,-13-13-8884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0.468"/>
    </inkml:context>
    <inkml:brush xml:id="br0">
      <inkml:brushProperty name="width" value="0.05" units="cm"/>
      <inkml:brushProperty name="height" value="0.05" units="cm"/>
    </inkml:brush>
  </inkml:definitions>
  <inkml:trace contextRef="#ctx0" brushRef="#br0">39 1 572 0 0,'-2'1'487'0'0,"0"0"-1"0"0,0 0 1 0 0,0 0-1 0 0,0 0 1 0 0,1 0-1 0 0,-1 1 1 0 0,1-1-1 0 0,-1 0 0 0 0,1 1 1 0 0,-1 0-1 0 0,1-1 1 0 0,0 1-1 0 0,0 0 1 0 0,0-1-1 0 0,0 1 1 0 0,0 0-1 0 0,0 0 1 0 0,0 0-1 0 0,0 0 1 0 0,1 0-1 0 0,-1 3 1 0 0,-2 6 1230 0 0,1 1 1 0 0,0 19-1 0 0,1-15-324 0 0,0 64 1853 0 0,1-43-11649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0.859"/>
    </inkml:context>
    <inkml:brush xml:id="br0">
      <inkml:brushProperty name="width" value="0.05" units="cm"/>
      <inkml:brushProperty name="height" value="0.05" units="cm"/>
    </inkml:brush>
  </inkml:definitions>
  <inkml:trace contextRef="#ctx0" brushRef="#br0">12 47 692 0 0,'-1'0'282'0'0,"0"-1"0"0"0,0 0-1 0 0,1 1 1 0 0,-1-1 0 0 0,0 0 0 0 0,0 1 0 0 0,1-1-1 0 0,-1 0 1 0 0,1 0 0 0 0,-1 0 0 0 0,1 0 0 0 0,-1 1-1 0 0,1-1 1 0 0,-1 0 0 0 0,1 0 0 0 0,0 0 0 0 0,-1 0-1 0 0,1 0 1 0 0,0 0 0 0 0,0 0 0 0 0,0 0 0 0 0,0 0-1 0 0,0-2 1 0 0,0 2-86 0 0,1 0 0 0 0,-1 0 0 0 0,1 1 0 0 0,0-1 0 0 0,-1 0 0 0 0,1 0 0 0 0,0 0 0 0 0,0 1 0 0 0,0-1 0 0 0,-1 0 0 0 0,1 1 0 0 0,0-1 0 0 0,0 1 1 0 0,0-1-1 0 0,0 1 0 0 0,0-1 0 0 0,0 1 0 0 0,1-1 0 0 0,8-1 577 0 0,0-1 1 0 0,0 1 0 0 0,17 0-1 0 0,-22 1-386 0 0,28-1 868 0 0,0 2 1 0 0,-1 1 0 0 0,1 1 0 0 0,34 8-1 0 0,-4 3 463 0 0,66 23-1 0 0,-102-27-987 0 0,-1 1 0 0 0,1 1 0 0 0,24 15-1 0 0,-41-20-470 0 0,0 0-1 0 0,-1 1 0 0 0,0 0 0 0 0,0 0 0 0 0,0 1 1 0 0,-1 0-1 0 0,0 0 0 0 0,-1 1 0 0 0,1 0 0 0 0,5 11 0 0 0,-11-17-206 0 0,-1-1 0 0 0,1 1-1 0 0,-1 0 1 0 0,0 0 0 0 0,0 0-1 0 0,0 0 1 0 0,-1 0-1 0 0,1 0 1 0 0,-1 0 0 0 0,1 1-1 0 0,-1-1 1 0 0,0 0-1 0 0,0 0 1 0 0,0 0 0 0 0,-1 0-1 0 0,1 0 1 0 0,-1 0 0 0 0,-1 4-1 0 0,0-2-20 0 0,0 0 1 0 0,-1-1-1 0 0,1 0 0 0 0,-1 0 0 0 0,0 0 0 0 0,0 0 1 0 0,-1 0-1 0 0,1 0 0 0 0,-1-1 0 0 0,-6 5 1 0 0,-2 1-46 0 0,-2 0 0 0 0,1-2 0 0 0,-1 1 1 0 0,0-2-1 0 0,0 0 0 0 0,-22 6 1 0 0,19-8-132 0 0,-1 0 1 0 0,1-1 0 0 0,-1-1-1 0 0,-29 0 1 0 0,38-2 40 0 0,0 0 1 0 0,0-1-1 0 0,0-1 1 0 0,0 1-1 0 0,0-1 1 0 0,0-1-1 0 0,0 0 0 0 0,0 0 1 0 0,1-1-1 0 0,-15-8 1 0 0,22 11 85 0 0,-1 0-1 0 0,1 0 1 0 0,-1 0 0 0 0,1 0 0 0 0,0 0 0 0 0,-1 0 0 0 0,1-1 0 0 0,0 1 0 0 0,0-1 0 0 0,0 1 0 0 0,0-1-1 0 0,0 1 1 0 0,0-1 0 0 0,0 1 0 0 0,0-1 0 0 0,1 0 0 0 0,-1 0 0 0 0,1 1 0 0 0,-1-1 0 0 0,1 0 0 0 0,0 0-1 0 0,-1 0 1 0 0,1 1 0 0 0,0-1 0 0 0,0 0 0 0 0,0 0 0 0 0,1 0 0 0 0,-1 0 0 0 0,0 1 0 0 0,1-1-1 0 0,-1 0 1 0 0,1 0 0 0 0,0 1 0 0 0,-1-1 0 0 0,1 0 0 0 0,0 1 0 0 0,0-1 0 0 0,0 1 0 0 0,2-3 0 0 0,2-3 7 0 0,1 1 0 0 0,0-1 1 0 0,0 1-1 0 0,0 0 0 0 0,1 0 1 0 0,0 1-1 0 0,8-5 0 0 0,2 0 78 0 0,0 2 0 0 0,0-1 0 0 0,1 2 0 0 0,0 0-1 0 0,1 2 1 0 0,-1 0 0 0 0,1 1 0 0 0,0 0 0 0 0,1 2 0 0 0,25-1-1 0 0,14 5-419 0 0,-1 1 0 0 0,62 13-1 0 0,-77-9-729 0 0,-41-7 1034 0 0,22 3-3000 0 0,-1-3-4116 0 0,-13-3 4246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1.219"/>
    </inkml:context>
    <inkml:brush xml:id="br0">
      <inkml:brushProperty name="width" value="0.05" units="cm"/>
      <inkml:brushProperty name="height" value="0.05" units="cm"/>
    </inkml:brush>
  </inkml:definitions>
  <inkml:trace contextRef="#ctx0" brushRef="#br0">98 247 7237 0 0,'-44'-102'10244'0'0,"-6"-13"-3603"0"0,49 114-6582 0 0,1 0 0 0 0,-1 0 0 0 0,1 0 1 0 0,0 0-1 0 0,-1 0 0 0 0,1 0 0 0 0,0 0 1 0 0,0 0-1 0 0,0 0 0 0 0,0 0 0 0 0,0 1 1 0 0,0-1-1 0 0,0 0 0 0 0,0 0 1 0 0,0 0-1 0 0,0 0 0 0 0,0 0 0 0 0,0 0 1 0 0,1 0-1 0 0,-1 0 0 0 0,0 0 0 0 0,1 0 1 0 0,0-1-1 0 0,0 1-73 0 0,0 0-1 0 0,0 1 1 0 0,0-1-1 0 0,0 1 1 0 0,0 0 0 0 0,0-1-1 0 0,0 1 1 0 0,0-1 0 0 0,0 1-1 0 0,0 0 1 0 0,0 0 0 0 0,0 0-1 0 0,0 0 1 0 0,0 0-1 0 0,0 0 1 0 0,0 0 0 0 0,2 0-1 0 0,6 2-272 0 0,-1 0 0 0 0,0 0 0 0 0,0 0 0 0 0,9 5 0 0 0,3 2-1693 0 0,-2 0 0 0 0,0 1 0 0 0,31 22 0 0 0,-17-4-749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1.546"/>
    </inkml:context>
    <inkml:brush xml:id="br0">
      <inkml:brushProperty name="width" value="0.05" units="cm"/>
      <inkml:brushProperty name="height" value="0.05" units="cm"/>
    </inkml:brush>
  </inkml:definitions>
  <inkml:trace contextRef="#ctx0" brushRef="#br0">87 249 8161 0 0,'-5'4'2021'0'0,"0"0"0"0"0,-1-1 1 0 0,1 1-1 0 0,-1-1 0 0 0,0 0 1 0 0,-9 3-1 0 0,14-6-1897 0 0,0 1 1 0 0,0-1 0 0 0,-1 1-1 0 0,1-1 1 0 0,0 0-1 0 0,0 0 1 0 0,0 0-1 0 0,0 0 1 0 0,-1 1 0 0 0,1-1-1 0 0,0-1 1 0 0,0 1-1 0 0,0 0 1 0 0,0 0 0 0 0,0 0-1 0 0,-1-1 1 0 0,1 1-1 0 0,0 0 1 0 0,0-1-1 0 0,0 1 1 0 0,0-1 0 0 0,0 1-1 0 0,0-1 1 0 0,0 0-1 0 0,0 0 1 0 0,0 1-1 0 0,1-1 1 0 0,-1 0 0 0 0,0 0-1 0 0,0 0 1 0 0,0 0-1 0 0,1 0 1 0 0,-1 0 0 0 0,1 0-1 0 0,-1 0 1 0 0,1 0-1 0 0,-1 0 1 0 0,1 0-1 0 0,-1 0 1 0 0,1 0 0 0 0,0 0-1 0 0,0 0 1 0 0,0-1-1 0 0,-1-1 1 0 0,1-2 53 0 0,0-1 1 0 0,1 1-1 0 0,-1-1 0 0 0,1 0 1 0 0,0 1-1 0 0,0-1 0 0 0,1 1 1 0 0,-1 0-1 0 0,4-8 0 0 0,1-1 101 0 0,1 1 0 0 0,10-16 0 0 0,-8 17-127 0 0,0 0 1 0 0,1 0-1 0 0,0 1 0 0 0,1 0 1 0 0,0 1-1 0 0,0 0 0 0 0,20-12 1 0 0,-25 18-94 0 0,1 0 1 0 0,-1 0-1 0 0,1 1 1 0 0,0 0-1 0 0,0 0 1 0 0,0 0-1 0 0,0 1 1 0 0,0 0 0 0 0,1 1-1 0 0,-1-1 1 0 0,1 2-1 0 0,-1-1 1 0 0,1 1-1 0 0,-1 0 1 0 0,1 0-1 0 0,13 3 1 0 0,-19-2-60 0 0,1-1 0 0 0,-1 1 0 0 0,1 0 0 0 0,-1 0 0 0 0,0 0 0 0 0,1 0 0 0 0,-1 0 0 0 0,0 0 0 0 0,0 1 0 0 0,0-1 0 0 0,0 1 0 0 0,0 0 0 0 0,0-1 0 0 0,0 1 0 0 0,0 0 0 0 0,-1 0 0 0 0,1 0 0 0 0,-1 0 0 0 0,1 0 0 0 0,0 3 0 0 0,-1-2 0 0 0,0 0 0 0 0,-1 0 0 0 0,1 0 0 0 0,-1 1 0 0 0,1-1 0 0 0,-1 0 0 0 0,0 0 0 0 0,0 0 0 0 0,-1 0 0 0 0,1 0 0 0 0,-1 1 0 0 0,1-1 0 0 0,-1 0 0 0 0,-2 3 0 0 0,0 2 0 0 0,0 0 0 0 0,-1 0 0 0 0,0-1 0 0 0,-1 1 0 0 0,0-1 0 0 0,0 0 0 0 0,0 0 0 0 0,-1-1 0 0 0,0 0 0 0 0,-13 11 0 0 0,3-8 0 0 0,0 0 0 0 0,-1-1 0 0 0,0 0 0 0 0,0-2 0 0 0,-1 0 0 0 0,-35 7 0 0 0,10-2 0 0 0,43-11 0 0 0,-1 0 0 0 0,1 0 0 0 0,0 0 0 0 0,0 0 0 0 0,0 0 0 0 0,0 0 0 0 0,-1 0 0 0 0,1 0 0 0 0,0 0 0 0 0,0 0 0 0 0,0 0 0 0 0,0 0 0 0 0,0 0 0 0 0,-1 0 0 0 0,1 1 0 0 0,0-1 0 0 0,0 0 0 0 0,0 0 0 0 0,0 0 0 0 0,0 0 0 0 0,0 0 0 0 0,0 0 0 0 0,-1 0 0 0 0,1 1 0 0 0,0-1 0 0 0,0 0 0 0 0,0 0 0 0 0,0 0 0 0 0,0 0 0 0 0,0 0 0 0 0,0 1 0 0 0,0-1 0 0 0,0 0 0 0 0,0 0 0 0 0,0 0 0 0 0,0 0 0 0 0,0 1 0 0 0,0-1 0 0 0,0 0 0 0 0,0 0 0 0 0,0 0 0 0 0,0 0 0 0 0,0 0 0 0 0,0 1 0 0 0,0-1 0 0 0,0 0 0 0 0,0 0 0 0 0,0 0 0 0 0,0 0 0 0 0,0 0 0 0 0,0 1 0 0 0,0-1 0 0 0,1 0 0 0 0,-1 0 0 0 0,0 0 0 0 0,0 0 0 0 0,13 10 0 0 0,16 5 0 0 0,-3-4-263 0 0,0-1 0 0 0,1-1 0 0 0,0-1 1 0 0,0-2-1 0 0,0-1 0 0 0,1-1 0 0 0,30 1 0 0 0,-35-7-10115 0 0,-13-1 6902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1.996"/>
    </inkml:context>
    <inkml:brush xml:id="br0">
      <inkml:brushProperty name="width" value="0.05" units="cm"/>
      <inkml:brushProperty name="height" value="0.05" units="cm"/>
    </inkml:brush>
  </inkml:definitions>
  <inkml:trace contextRef="#ctx0" brushRef="#br0">162 1 576 0 0,'-6'1'832'0'0,"0"1"-1"0"0,0 0 1 0 0,0 0 0 0 0,0 1-1 0 0,0-1 1 0 0,0 1-1 0 0,1 1 1 0 0,-1-1 0 0 0,1 1-1 0 0,0 0 1 0 0,0 0 0 0 0,-7 8-1 0 0,-4 5 1010 0 0,1 0-1 0 0,-14 23 1 0 0,27-37-1531 0 0,-1 1 0 0 0,1 0 0 0 0,0 0 0 0 0,0 0 0 0 0,0 0 0 0 0,0 0 0 0 0,1 0-1 0 0,-1 1 1 0 0,1-1 0 0 0,0 0 0 0 0,1 1 0 0 0,-1-1 0 0 0,1 1 0 0 0,0-1 0 0 0,0 1 0 0 0,0-1 0 0 0,0 1 0 0 0,2 6 0 0 0,0-6-75 0 0,0 0 0 0 0,0 0 0 0 0,1 0 0 0 0,-1 0 0 0 0,1 0 1 0 0,0-1-1 0 0,0 1 0 0 0,1-1 0 0 0,-1 0 0 0 0,1 0 0 0 0,0 0 0 0 0,0-1 0 0 0,0 1 0 0 0,8 4 0 0 0,-1-2 13 0 0,0 1 0 0 0,1-2 0 0 0,0 0 0 0 0,0 0 0 0 0,1-1 0 0 0,-1-1 0 0 0,1 0-1 0 0,0 0 1 0 0,0-2 0 0 0,0 1 0 0 0,0-2 0 0 0,20 0 0 0 0,-7-2-767 0 0,0-2 0 0 0,0 0 1 0 0,0-1-1 0 0,0-2 0 0 0,28-11 0 0 0,-30 6-2391 0 0,-11 1-4560 0 0,-11 6 4717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2.371"/>
    </inkml:context>
    <inkml:brush xml:id="br0">
      <inkml:brushProperty name="width" value="0.05" units="cm"/>
      <inkml:brushProperty name="height" value="0.05" units="cm"/>
    </inkml:brush>
  </inkml:definitions>
  <inkml:trace contextRef="#ctx0" brushRef="#br0">45 50 728 0 0,'-5'0'706'0'0,"-19"-1"2652"0"0,8-4 8601 0 0,70-14-5839 0 0,-33 14-5230 0 0,31-5-145 0 0,-19 0-9966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2.711"/>
    </inkml:context>
    <inkml:brush xml:id="br0">
      <inkml:brushProperty name="width" value="0.05" units="cm"/>
      <inkml:brushProperty name="height" value="0.05" units="cm"/>
    </inkml:brush>
  </inkml:definitions>
  <inkml:trace contextRef="#ctx0" brushRef="#br0">107 69 292 0 0,'-34'-6'1486'0'0,"-4"-2"1922"0"0,4-3 4397 0 0,34 3-1425 0 0,16 2-5389 0 0,-1 0 1 0 0,1 1-1 0 0,1 1 0 0 0,-1 0 1 0 0,32-2-1 0 0,88 1 1462 0 0,191 30-1002 0 0,-178-9-5119 0 0,1-7-5286 0 0,-109-8 6106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3.071"/>
    </inkml:context>
    <inkml:brush xml:id="br0">
      <inkml:brushProperty name="width" value="0.05" units="cm"/>
      <inkml:brushProperty name="height" value="0.05" units="cm"/>
    </inkml:brush>
  </inkml:definitions>
  <inkml:trace contextRef="#ctx0" brushRef="#br0">393 16 96 0 0,'-22'-5'1649'0'0,"-1"1"-1"0"0,1 1 1 0 0,-1 0-1 0 0,1 2 1 0 0,-1 1-1 0 0,-27 3 1 0 0,36-1-767 0 0,0 0 0 0 0,0 0 0 0 0,0 2 0 0 0,1-1 0 0 0,-1 2 1 0 0,1 0-1 0 0,0 0 0 0 0,0 2 0 0 0,1-1 0 0 0,0 2 0 0 0,-14 9 0 0 0,23-14-602 0 0,0-1-1 0 0,1 1 0 0 0,-1-1 0 0 0,0 1 0 0 0,1 0 0 0 0,0 0 0 0 0,-1 0 0 0 0,1 0 1 0 0,0 1-1 0 0,1-1 0 0 0,-1 0 0 0 0,0 1 0 0 0,1 0 0 0 0,0-1 0 0 0,0 1 1 0 0,0 0-1 0 0,0-1 0 0 0,1 1 0 0 0,-1 0 0 0 0,1 5 0 0 0,1-5-53 0 0,0 1-1 0 0,0-1 1 0 0,0 0 0 0 0,1 1-1 0 0,-1-1 1 0 0,1 0 0 0 0,0 0-1 0 0,0 0 1 0 0,1 0-1 0 0,-1 0 1 0 0,1-1 0 0 0,0 1-1 0 0,0-1 1 0 0,0 1-1 0 0,0-1 1 0 0,1 0 0 0 0,3 3-1 0 0,9 5-134 0 0,1-1-1 0 0,0 0 0 0 0,0-1 1 0 0,1-1-1 0 0,0 0 0 0 0,0-2 1 0 0,1 0-1 0 0,31 5 0 0 0,-3-3-726 0 0,-1-3 0 0 0,70 0-1 0 0,21-12-9828 0 0,-94 2 6936 0 0</inkml:trace>
  <inkml:trace contextRef="#ctx0" brushRef="#br0" timeOffset="1">924 89 432 0 0,'-4'-14'1078'0'0,"-11"-9"6001"0"0,15 22-6694 0 0,-1 1 1 0 0,1-1 0 0 0,-1 1-1 0 0,1-1 1 0 0,-1 0 0 0 0,0 1 0 0 0,1-1-1 0 0,-1 1 1 0 0,0-1 0 0 0,0 1-1 0 0,1 0 1 0 0,-1-1 0 0 0,0 1-1 0 0,0 0 1 0 0,0 0 0 0 0,1-1-1 0 0,-1 1 1 0 0,-1 0 0 0 0,1 0-183 0 0,0 0 0 0 0,0 1 0 0 0,1-1 0 0 0,-1 1 0 0 0,0-1 0 0 0,0 0 0 0 0,1 1-1 0 0,-1-1 1 0 0,1 1 0 0 0,-1 0 0 0 0,0-1 0 0 0,1 1 0 0 0,-1-1 0 0 0,1 1 0 0 0,-1 0 0 0 0,1-1 0 0 0,0 1 0 0 0,-1 0 0 0 0,1 0 0 0 0,0-1 0 0 0,-1 1 0 0 0,1 0 0 0 0,0 0 0 0 0,0 0 0 0 0,-6 21 2055 0 0,1 0 0 0 0,1 0 0 0 0,-1 33 0 0 0,2-24-236 0 0,3 9-699 0 0,0-7-3867 0 0,-3-11-9426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3.394"/>
    </inkml:context>
    <inkml:brush xml:id="br0">
      <inkml:brushProperty name="width" value="0.05" units="cm"/>
      <inkml:brushProperty name="height" value="0.05" units="cm"/>
    </inkml:brush>
  </inkml:definitions>
  <inkml:trace contextRef="#ctx0" brushRef="#br0">186 132 1192 0 0,'-104'-72'4107'0'0,"32"29"4495"0"0,71 43-8323 0 0,1 0 1 0 0,-1 0-1 0 0,1 0 0 0 0,-1 0 0 0 0,1 0 0 0 0,-1-1 0 0 0,1 1 1 0 0,0 0-1 0 0,-1 0 0 0 0,1-1 0 0 0,-1 1 0 0 0,1 0 0 0 0,0 0 0 0 0,-1-1 1 0 0,1 1-1 0 0,0-1 0 0 0,-1 1 0 0 0,1 0 0 0 0,0-1 0 0 0,0 1 1 0 0,-1-1-1 0 0,1 1 0 0 0,0 0 0 0 0,0-1 0 0 0,0 1 0 0 0,0-1 0 0 0,-1 1 1 0 0,1-1-1 0 0,0 1 0 0 0,0-1 0 0 0,0 0 0 0 0,14-4 2245 0 0,26 4-1061 0 0,275 11 4432 0 0,-105-4-5998 0 0,-6 0-6830 0 0,-158-7-557 0 0,-26-1 4373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3.848"/>
    </inkml:context>
    <inkml:brush xml:id="br0">
      <inkml:brushProperty name="width" value="0.05" units="cm"/>
      <inkml:brushProperty name="height" value="0.05" units="cm"/>
    </inkml:brush>
  </inkml:definitions>
  <inkml:trace contextRef="#ctx0" brushRef="#br0">374 137 1908 0 0,'0'0'6123'0'0,"-3"4"-4857"0"0,-170 186 17422 0 0,168-184-18204 0 0,-9 8 2145 0 0,11-15-1451 0 0,3-10-687 0 0,4-4-491 0 0,1-1 0 0 0,10-25 0 0 0,-5 16 0 0 0,69-166 0 0 0,-78 187 0 0 0,1 1 0 0 0,-1-1 0 0 0,0 1 0 0 0,1-1 0 0 0,0 1 0 0 0,-1 0 0 0 0,1 0 0 0 0,1 0 0 0 0,-1 0 0 0 0,0 0 0 0 0,1 0 0 0 0,-1 0 0 0 0,1 1 0 0 0,5-4 0 0 0,-7 6 0 0 0,0 0 0 0 0,0 0 0 0 0,0 0 0 0 0,0 0 0 0 0,0 0 0 0 0,0 0 0 0 0,0 0 0 0 0,0 0 0 0 0,0 0 0 0 0,-1 1 0 0 0,1-1 0 0 0,0 0 0 0 0,0 1 0 0 0,0-1 0 0 0,0 1 0 0 0,-1-1 0 0 0,1 1 0 0 0,0-1 0 0 0,0 1 0 0 0,-1 0 0 0 0,1-1 0 0 0,0 1 0 0 0,0 1 0 0 0,0-1 0 0 0,8 10 0 0 0,-1 0 0 0 0,0 0 0 0 0,0 1 0 0 0,-1 1 0 0 0,9 22 0 0 0,-2-6 0 0 0,-7-16 0 0 0,11 24 0 0 0,2 0 0 0 0,27 36 0 0 0,-39-63 0 0 0,0 1 0 0 0,1-1 0 0 0,0-1 0 0 0,1 0 0 0 0,0 0 0 0 0,1-1 0 0 0,-1 0 0 0 0,1-1 0 0 0,1 0 0 0 0,20 9 0 0 0,-29-14 0 0 0,13 0 0 0 0,-3-3 0 0 0,-13 1 0 0 0,1 0 0 0 0,-1 0 0 0 0,1 1 0 0 0,-1-1 0 0 0,1 0 0 0 0,-1-1 0 0 0,1 1 0 0 0,-1 0 0 0 0,1 0 0 0 0,-1 0 0 0 0,1 0 0 0 0,-1 0 0 0 0,1 0 0 0 0,-1-1 0 0 0,1 1 0 0 0,-1 0 0 0 0,1 0 0 0 0,-1-1 0 0 0,1 1 0 0 0,-1 0 0 0 0,0-1 0 0 0,1 1 0 0 0,-1 0 0 0 0,1-1 0 0 0,-1 1 0 0 0,0-1 0 0 0,1 1 0 0 0,-1-1 0 0 0,0 1 0 0 0,0 0 0 0 0,1-1 0 0 0,-1 1 0 0 0,0-1 0 0 0,0 1 0 0 0,0-1 0 0 0,0 0 0 0 0,0 1 0 0 0,0-1 0 0 0,1 1 0 0 0,-1-1 0 0 0,0 1 0 0 0,-1-1 0 0 0,1 1 0 0 0,0-1 0 0 0,0 1 0 0 0,0-1 0 0 0,0 1 0 0 0,0-1 0 0 0,0 1 0 0 0,-1-1 0 0 0,1 1 0 0 0,0-1 0 0 0,0 1 0 0 0,-1-1 0 0 0,1 1 0 0 0,0-1 0 0 0,-1 1 0 0 0,1 0 0 0 0,0-1 0 0 0,-1 1 0 0 0,1 0 0 0 0,-1-1 0 0 0,1 1 0 0 0,-1 0 0 0 0,1-1 0 0 0,0 1 0 0 0,-1 0 0 0 0,0-1 0 0 0,1 1 0 0 0,-11-6 0 0 0,0-1 0 0 0,0 1 0 0 0,0 1 0 0 0,-1 0 0 0 0,1 1 0 0 0,-18-5 0 0 0,-78-11 0 0 0,61 13 0 0 0,-207-26 0 0 0,120 18 0 0 0,133 15-25 0 0,-5 0-1582 0 0,1 0 0 0 0,0-1-1 0 0,-1 0 1 0 0,1 0 0 0 0,0 0-1 0 0,-1-1 1 0 0,-4-2 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29.613"/>
    </inkml:context>
    <inkml:brush xml:id="br0">
      <inkml:brushProperty name="width" value="0.05" units="cm"/>
      <inkml:brushProperty name="height" value="0.05" units="cm"/>
    </inkml:brush>
  </inkml:definitions>
  <inkml:trace contextRef="#ctx0" brushRef="#br0">0 12 132 0 0,'1'-1'315'0'0,"-1"1"0"0"0,0-1 0 0 0,0 0 0 0 0,1 1 0 0 0,-1-1 0 0 0,0 1 0 0 0,1-1 0 0 0,-1 1 0 0 0,1-1 0 0 0,-1 1 0 0 0,1-1 0 0 0,-1 1 0 0 0,1-1 0 0 0,-1 1 0 0 0,1-1 0 0 0,-1 1 0 0 0,1 0 0 0 0,0-1 0 0 0,-1 1 0 0 0,1 0 0 0 0,-1 0 0 0 0,1-1 0 0 0,0 1 0 0 0,-1 0 0 0 0,1 0 0 0 0,0 0 0 0 0,-1 0 0 0 0,1 0 0 0 0,0 0 0 0 0,-1 0 0 0 0,1 0 0 0 0,1 0 0 0 0,-1 2-49 0 0,0-1 0 0 0,0 1 0 0 0,0-1 0 0 0,0 1 1 0 0,0 0-1 0 0,-1-1 0 0 0,1 1 0 0 0,0 0 0 0 0,-1 0 0 0 0,1-1 0 0 0,-1 1 0 0 0,0 3 1 0 0,5 18 618 0 0,34 151 1487 0 0,-27-142-4754 0 0,-1-12-2721 0 0,-8-16 3429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5.137"/>
    </inkml:context>
    <inkml:brush xml:id="br0">
      <inkml:brushProperty name="width" value="0.05" units="cm"/>
      <inkml:brushProperty name="height" value="0.05" units="cm"/>
    </inkml:brush>
  </inkml:definitions>
  <inkml:trace contextRef="#ctx0" brushRef="#br0">36 200 724 0 0,'-3'-2'427'0'0,"0"0"0"0"0,1 0 0 0 0,-1 0 0 0 0,1 0 0 0 0,-1 0 0 0 0,1-1 0 0 0,0 1-1 0 0,0-1 1 0 0,0 0 0 0 0,0 1 0 0 0,0-1 0 0 0,1 0 0 0 0,-1 0 0 0 0,1 0 0 0 0,-2-6 0 0 0,3 5 50 0 0,-1 0 0 0 0,1 0 0 0 0,0 0 0 0 0,1 0 0 0 0,-1 0 0 0 0,1 0 0 0 0,-1 0 0 0 0,1 0 0 0 0,0 0 0 0 0,1 1 0 0 0,-1-1 1 0 0,3-5-1 0 0,0 2-60 0 0,0 1 0 0 0,0-1 1 0 0,0 1-1 0 0,0 0 1 0 0,1 0-1 0 0,0 0 0 0 0,1 1 1 0 0,-1 0-1 0 0,1 0 1 0 0,0 0-1 0 0,0 1 0 0 0,0 0 1 0 0,1 0-1 0 0,0 0 1 0 0,0 1-1 0 0,0 0 0 0 0,14-4 1 0 0,-17 6-272 0 0,0 0 0 0 0,1 0 0 0 0,-1 0 0 0 0,0 1 0 0 0,1 0 0 0 0,-1 0 0 0 0,0 0 0 0 0,1 0 0 0 0,-1 1 0 0 0,0 0 0 0 0,0-1 0 0 0,1 2 0 0 0,-1-1 0 0 0,0 0 0 0 0,0 1 0 0 0,0 0 0 0 0,0 0 0 0 0,-1 0 0 0 0,1 0 0 0 0,0 1 0 0 0,-1-1 0 0 0,0 1 0 0 0,1 0 0 0 0,-1 0 0 0 0,0 0 0 0 0,-1 0 0 0 0,1 1 0 0 0,-1-1 0 0 0,1 1 0 0 0,-1 0 0 0 0,0 0 0 0 0,2 5 0 0 0,-2-5-110 0 0,-1 1-1 0 0,0 0 1 0 0,1 0-1 0 0,-2 0 1 0 0,1 0-1 0 0,-1 0 1 0 0,1 0-1 0 0,-1 0 1 0 0,-1 0-1 0 0,1 0 0 0 0,-1 0 1 0 0,0 0-1 0 0,0 0 1 0 0,0 0-1 0 0,-1 0 1 0 0,1 0-1 0 0,-1-1 1 0 0,-1 1-1 0 0,1-1 1 0 0,0 1-1 0 0,-1-1 1 0 0,0 0-1 0 0,0 0 0 0 0,-5 5 1 0 0,-1 1-138 0 0,0-1 0 0 0,0 0 0 0 0,-1 0 1 0 0,0-1-1 0 0,-1-1 0 0 0,1 0 0 0 0,-2 0 0 0 0,-15 7 0 0 0,45-14 408 0 0,1 1 0 0 0,0 1-1 0 0,30 7 1 0 0,-22-2-93 0 0,0 0-1 0 0,39 17 0 0 0,-53-19-116 0 0,0 2 0 0 0,0-1 0 0 0,-1 2 0 0 0,0 0 0 0 0,0 0-1 0 0,19 19 1 0 0,-29-25-64 0 0,0 0-1 0 0,1 1 0 0 0,-1-1 1 0 0,0 0-1 0 0,0 1 0 0 0,-1 0 1 0 0,1-1-1 0 0,0 1 0 0 0,-1 0 1 0 0,0 0-1 0 0,0 0 1 0 0,0 0-1 0 0,0 0 0 0 0,0 0 1 0 0,0 0-1 0 0,-1 0 0 0 0,1 0 1 0 0,-1 1-1 0 0,0-1 0 0 0,0 0 1 0 0,0 0-1 0 0,-1 0 0 0 0,1 0 1 0 0,-1 1-1 0 0,0-1 1 0 0,0 0-1 0 0,0 0 0 0 0,0 0 1 0 0,0 0-1 0 0,0 0 0 0 0,-4 4 1 0 0,1-1 24 0 0,-1-1 0 0 0,0 1 0 0 0,0-1 1 0 0,0 0-1 0 0,-1 0 0 0 0,0 0 1 0 0,0-1-1 0 0,0 0 0 0 0,0 0 0 0 0,-1 0 1 0 0,0-1-1 0 0,-11 4 0 0 0,3-2-272 0 0,0-1-1 0 0,0-1 0 0 0,-1 0 1 0 0,1-1-1 0 0,-1-1 1 0 0,0 0-1 0 0,1-1 1 0 0,-1-1-1 0 0,0-1 1 0 0,1 0-1 0 0,0 0 0 0 0,-1-2 1 0 0,1 0-1 0 0,-23-10 1 0 0,34 13-116 0 0,1-1-1 0 0,-1-1 1 0 0,0 1 0 0 0,1-1-1 0 0,0 1 1 0 0,-4-4 0 0 0,4 3-462 0 0,0 0 0 0 0,0-1-1 0 0,1 1 1 0 0,0 0 0 0 0,-1-1 0 0 0,1 1 0 0 0,1-1 0 0 0,-1 0-1 0 0,0 1 1 0 0,-1-8 0 0 0,0-5-1951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05.478"/>
    </inkml:context>
    <inkml:brush xml:id="br0">
      <inkml:brushProperty name="width" value="0.05" units="cm"/>
      <inkml:brushProperty name="height" value="0.05" units="cm"/>
    </inkml:brush>
  </inkml:definitions>
  <inkml:trace contextRef="#ctx0" brushRef="#br0">118 42 7689 0 0,'3'-3'818'0'0,"0"-1"1"0"0,1 1-1 0 0,-1-1 1 0 0,1 1 0 0 0,0 0-1 0 0,0 1 1 0 0,0-1-1 0 0,0 1 1 0 0,0-1-1 0 0,1 1 1 0 0,-1 0-1 0 0,1 1 1 0 0,6-2 0 0 0,-3 1-275 0 0,0 1 1 0 0,0 1 0 0 0,0-1 0 0 0,0 1 0 0 0,0 1 0 0 0,0-1 0 0 0,11 4 0 0 0,2 1-169 0 0,0 1 0 0 0,0 2 1 0 0,-1 0-1 0 0,35 20 1 0 0,-36-18-61 0 0,0 1 1 0 0,-1 1 0 0 0,0 1-1 0 0,-1 0 1 0 0,-1 1 0 0 0,26 28 0 0 0,-27-23 52 0 0,0 1 1 0 0,-1 0 0 0 0,22 41 0 0 0,-30-47-180 0 0,0 0 0 0 0,-1 0 1 0 0,-1 0-1 0 0,0 0 1 0 0,0 0-1 0 0,-2 1 1 0 0,0 0-1 0 0,0 19 0 0 0,-3-12 15 0 0,-1 1-1 0 0,-2-1 0 0 0,0 0 1 0 0,-2 0-1 0 0,0 0 0 0 0,-1-1 0 0 0,-16 32 1 0 0,9-25-180 0 0,-1-2 0 0 0,-2 0 1 0 0,0 0-1 0 0,-2-2 0 0 0,-1 0 0 0 0,0-1 1 0 0,-2-2-1 0 0,-37 31 0 0 0,21-25-4 0 0,0-1 1 0 0,-2-1-1 0 0,-1-3 0 0 0,-80 33 0 0 0,111-52-268 0 0,1 0 0 0 0,0 0 0 0 0,-1-1 0 0 0,-15 2 0 0 0,20-4 78 0 0,1 1 0 0 0,-1-1 0 0 0,1-1-1 0 0,-1 1 1 0 0,1-1 0 0 0,-1 1 0 0 0,1-1 0 0 0,-1-1 0 0 0,1 1-1 0 0,0-1 1 0 0,-7-2 0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0.897"/>
    </inkml:context>
    <inkml:brush xml:id="br0">
      <inkml:brushProperty name="width" value="0.05" units="cm"/>
      <inkml:brushProperty name="height" value="0.05" units="cm"/>
    </inkml:brush>
  </inkml:definitions>
  <inkml:trace contextRef="#ctx0" brushRef="#br0">1 433 444 0 0,'0'0'3712'0'0,"1"3"-2231"0"0,43 104 5600 0 0,30 56-1375 0 0,-63-140-4516 0 0,0 0 1 0 0,2-1-1 0 0,0 0 0 0 0,25 29 0 0 0,-37-50-1113 0 0,0-1 0 0 0,0 1 1 0 0,0 0-1 0 0,0 0 0 0 0,0-1 0 0 0,0 1 1 0 0,0 0-1 0 0,0-1 0 0 0,0 1 0 0 0,0-1 0 0 0,0 0 1 0 0,0 1-1 0 0,1-1 0 0 0,-1 0 0 0 0,0 0 1 0 0,0 0-1 0 0,0 1 0 0 0,1-1 0 0 0,-1 0 1 0 0,0-1-1 0 0,0 1 0 0 0,0 0 0 0 0,1 0 0 0 0,-1 0 1 0 0,0-1-1 0 0,0 1 0 0 0,0-1 0 0 0,0 1 1 0 0,0-1-1 0 0,0 1 0 0 0,0-1 0 0 0,0 0 0 0 0,0 1 1 0 0,0-1-1 0 0,0 0 0 0 0,2-1 0 0 0,1-3 107 0 0,1 0 0 0 0,-1 0-1 0 0,1 0 1 0 0,-1 0-1 0 0,5-10 1 0 0,4-10 125 0 0,-1-1 0 0 0,-2 0 0 0 0,0-1 0 0 0,-2-1 0 0 0,-1 1 0 0 0,6-41 0 0 0,5-171 554 0 0,-16 194-695 0 0,-2 0 1 0 0,-3 1 0 0 0,-1-1 0 0 0,-2 1 0 0 0,-17-62 0 0 0,23 105-222 0 0,0 1 1 0 0,0 0-1 0 0,0 0 1 0 0,-1-1-1 0 0,1 1 1 0 0,0 0-1 0 0,0-1 1 0 0,0 1-1 0 0,0 0 1 0 0,0 0-1 0 0,0-1 1 0 0,0 1-1 0 0,0 0 1 0 0,0-1-1 0 0,0 1 1 0 0,0 0-1 0 0,0-1 1 0 0,0 1-1 0 0,0 0 1 0 0,0 0-1 0 0,0-1 0 0 0,0 1 1 0 0,0 0-1 0 0,0-1 1 0 0,1 1-1 0 0,-1 0 1 0 0,0 0-1 0 0,0-1 1 0 0,0 1-1 0 0,0 0 1 0 0,1 0-1 0 0,-1-1 1 0 0,0 1-1 0 0,0 0 1 0 0,1 0-1 0 0,10 3-1011 0 0,13 14-351 0 0,-7-1-720 0 0,-2 0 1 0 0,0 1-1 0 0,-1 1 1 0 0,22 35-1 0 0,-15-17-834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1.628"/>
    </inkml:context>
    <inkml:brush xml:id="br0">
      <inkml:brushProperty name="width" value="0.05" units="cm"/>
      <inkml:brushProperty name="height" value="0.05" units="cm"/>
    </inkml:brush>
  </inkml:definitions>
  <inkml:trace contextRef="#ctx0" brushRef="#br0">86 290 672 0 0,'-10'21'4532'0'0,"-10"7"11596"0"0,18-30-15193 0 0,-1-2-666 0 0,1 0 0 0 0,-1-1 0 0 0,1 1 0 0 0,0-1 0 0 0,0 0 0 0 0,1 0 0 0 0,-1 0 0 0 0,1 0 0 0 0,0 0-1 0 0,1 0 1 0 0,-1 0 0 0 0,1 0 0 0 0,0 0 0 0 0,0 0 0 0 0,1 0 0 0 0,1-10 0 0 0,1 0-26 0 0,0-1-1 0 0,1 1 1 0 0,0 1 0 0 0,11-23 0 0 0,-10 26-132 0 0,2 0 1 0 0,-1 0 0 0 0,1 1 0 0 0,1 0-1 0 0,0 0 1 0 0,0 0 0 0 0,1 1 0 0 0,0 1-1 0 0,13-10 1 0 0,-16 13-48 0 0,1 1-1 0 0,0 0 0 0 0,0 0 1 0 0,0 0-1 0 0,0 1 0 0 0,0 0 1 0 0,1 0-1 0 0,-1 1 0 0 0,1 0 0 0 0,0 0 1 0 0,0 1-1 0 0,0 0 0 0 0,0 0 1 0 0,0 1-1 0 0,14 1 0 0 0,-20-1-54 0 0,0 0-1 0 0,1 1 1 0 0,-1-1-1 0 0,0 1 1 0 0,1-1-1 0 0,-1 1 1 0 0,0 0-1 0 0,0 0 1 0 0,1 0 0 0 0,-1 0-1 0 0,0 0 1 0 0,0 0-1 0 0,0 1 1 0 0,-1-1-1 0 0,1 1 1 0 0,0-1-1 0 0,0 1 1 0 0,-1 0-1 0 0,1-1 1 0 0,-1 1-1 0 0,1 0 1 0 0,-1 0-1 0 0,0 0 1 0 0,0 0-1 0 0,0 0 1 0 0,0 1-1 0 0,0-1 1 0 0,-1 0-1 0 0,1 0 1 0 0,0 1-1 0 0,-1-1 1 0 0,0 0-1 0 0,0 1 1 0 0,1-1-1 0 0,-1 1 1 0 0,-1 1-1 0 0,0 3-51 0 0,0 0-1 0 0,0-1 1 0 0,-1 1 0 0 0,1-1-1 0 0,-2 0 1 0 0,1 1-1 0 0,-1-1 1 0 0,0 0 0 0 0,0-1-1 0 0,-1 1 1 0 0,-6 9-1 0 0,-1-4-124 0 0,0-1 0 0 0,0-1-1 0 0,-1 1 1 0 0,0-2-1 0 0,-26 15 1 0 0,24-15-48 0 0,14-8 208 0 0,0 0-1 0 0,0 0 1 0 0,0 0-1 0 0,0 0 1 0 0,0 0-1 0 0,-1 0 1 0 0,1 0-1 0 0,0 0 1 0 0,0 0-1 0 0,0 0 0 0 0,0 0 1 0 0,0 1-1 0 0,0-1 1 0 0,0 0-1 0 0,0 0 1 0 0,-1 0-1 0 0,1 0 1 0 0,0 0-1 0 0,0 0 1 0 0,0 0-1 0 0,0 0 1 0 0,0 1-1 0 0,0-1 1 0 0,0 0-1 0 0,0 0 0 0 0,0 0 1 0 0,0 0-1 0 0,0 0 1 0 0,0 0-1 0 0,0 1 1 0 0,0-1-1 0 0,0 0 1 0 0,0 0-1 0 0,0 0 1 0 0,0 0-1 0 0,0 0 1 0 0,0 0-1 0 0,0 1 1 0 0,0-1-1 0 0,0 0 0 0 0,0 0 1 0 0,0 0-1 0 0,0 0 1 0 0,0 0-1 0 0,0 0 1 0 0,1 1-1 0 0,-1-1 1 0 0,0 0-1 0 0,0 0 1 0 0,0 0-1 0 0,0 0 1 0 0,0 0-1 0 0,0 0 1 0 0,0 0-1 0 0,1 0 0 0 0,11 6-170 0 0,20 1 152 0 0,-28-6-9 0 0,58 10 39 0 0,47 11 97 0 0,-93-18-59 0 0,0 1 0 0 0,-1 1-1 0 0,1 0 1 0 0,23 15 0 0 0,-37-20-33 0 0,0 0 0 0 0,-1 0-1 0 0,1 0 1 0 0,-1 0 0 0 0,1 1 0 0 0,-1-1-1 0 0,1 0 1 0 0,-1 1 0 0 0,1-1 0 0 0,-1 1 0 0 0,0 0-1 0 0,0-1 1 0 0,0 1 0 0 0,0 0 0 0 0,0 0 0 0 0,0 2-1 0 0,0-3 10 0 0,-1 1-1 0 0,0-1 0 0 0,0 0 0 0 0,0 1 0 0 0,0-1 1 0 0,0 0-1 0 0,-1 1 0 0 0,1-1 0 0 0,0 0 0 0 0,-1 1 1 0 0,1-1-1 0 0,-1 0 0 0 0,1 1 0 0 0,-1-1 0 0 0,1 0 1 0 0,-1 0-1 0 0,0 0 0 0 0,-1 2 0 0 0,-1 0 22 0 0,-1 1 0 0 0,0-1 0 0 0,1 1 0 0 0,-1-1 0 0 0,-1-1 0 0 0,1 1 0 0 0,0 0 0 0 0,-1-1 0 0 0,1 0 0 0 0,-1 0 0 0 0,-6 1 0 0 0,-10 2 22 0 0,0 0 1 0 0,0-2-1 0 0,-1-1 1 0 0,-40-1-1 0 0,-90-13-805 0 0,48 1-844 0 0,29 7-2400 0 0,100 4-5768 0 0,-2-3 7450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2.078"/>
    </inkml:context>
    <inkml:brush xml:id="br0">
      <inkml:brushProperty name="width" value="0.05" units="cm"/>
      <inkml:brushProperty name="height" value="0.05" units="cm"/>
    </inkml:brush>
  </inkml:definitions>
  <inkml:trace contextRef="#ctx0" brushRef="#br0">206 18 500 0 0,'-1'-1'386'0'0,"1"0"0"0"0,-1-1 1 0 0,0 1-1 0 0,0 0 0 0 0,0 0 0 0 0,1 0 0 0 0,-1 0 0 0 0,0 0 1 0 0,-1 0-1 0 0,1 0 0 0 0,0 1 0 0 0,0-1 0 0 0,0 0 0 0 0,0 0 1 0 0,-1 1-1 0 0,1-1 0 0 0,0 1 0 0 0,0-1 0 0 0,-1 1 0 0 0,1 0 1 0 0,0 0-1 0 0,-1-1 0 0 0,-1 1 0 0 0,0 0 4 0 0,0 1-1 0 0,0-1 1 0 0,0 1 0 0 0,1 0-1 0 0,-1 0 1 0 0,0 0-1 0 0,0 0 1 0 0,1 0 0 0 0,-1 0-1 0 0,-4 4 1 0 0,-5 4 561 0 0,1 0 1 0 0,0 2-1 0 0,-15 15 0 0 0,22-22-344 0 0,-9 11 917 0 0,-22 31 0 0 0,30-39-1085 0 0,1 0-1 0 0,1 0 1 0 0,-1 0 0 0 0,1 0-1 0 0,0 0 1 0 0,1 1-1 0 0,-4 15 1 0 0,6-20-291 0 0,0 0 0 0 0,0 0 0 0 0,0 0 1 0 0,0 1-1 0 0,0-1 0 0 0,1 0 0 0 0,-1 0 0 0 0,1 0 0 0 0,0 0 0 0 0,0 1 1 0 0,0-1-1 0 0,0 0 0 0 0,0-1 0 0 0,1 1 0 0 0,3 5 0 0 0,-2-4-8 0 0,1 0 1 0 0,-1 0-1 0 0,1 0 0 0 0,0 0 0 0 0,1-1 0 0 0,-1 1 0 0 0,1-1 0 0 0,7 4 1 0 0,1-1-33 0 0,0-1 0 0 0,0 0 1 0 0,1-1-1 0 0,0 0 0 0 0,-1-1 0 0 0,21 2 1 0 0,-18-4-278 0 0,1 0-1 0 0,0-1 1 0 0,-1-1 0 0 0,1-1 0 0 0,25-5 0 0 0,-32 5-314 0 0,1-1 0 0 0,-1-1 1 0 0,0 0-1 0 0,-1 0 0 0 0,1 0 0 0 0,-1-2 0 0 0,0 1 1 0 0,0-1-1 0 0,15-13 0 0 0,-21 16-265 0 0,4-4-1305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2.420"/>
    </inkml:context>
    <inkml:brush xml:id="br0">
      <inkml:brushProperty name="width" value="0.05" units="cm"/>
      <inkml:brushProperty name="height" value="0.05" units="cm"/>
    </inkml:brush>
  </inkml:definitions>
  <inkml:trace contextRef="#ctx0" brushRef="#br0">11 29 528 0 0,'-11'-1'12943'0'0,"30"-3"-9486"0"0,35-2-1833 0 0,61-2 1700 0 0,-17 1-6673 0 0,-81 4-3038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2.794"/>
    </inkml:context>
    <inkml:brush xml:id="br0">
      <inkml:brushProperty name="width" value="0.05" units="cm"/>
      <inkml:brushProperty name="height" value="0.05" units="cm"/>
    </inkml:brush>
  </inkml:definitions>
  <inkml:trace contextRef="#ctx0" brushRef="#br0">28 50 328 0 0,'-7'-1'930'0'0,"-13"-9"9129"0"0,40 0-4856 0 0,3 3-3360 0 0,0 2-1 0 0,0 0 1 0 0,34-2 0 0 0,72 2-910 0 0,-87 9-3991 0 0,-11-1-3290 0 0,-16-3 3703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3.120"/>
    </inkml:context>
    <inkml:brush xml:id="br0">
      <inkml:brushProperty name="width" value="0.05" units="cm"/>
      <inkml:brushProperty name="height" value="0.05" units="cm"/>
    </inkml:brush>
  </inkml:definitions>
  <inkml:trace contextRef="#ctx0" brushRef="#br0">3 45 988 0 0,'-3'-6'16149'0'0,"16"2"-9535"0"0,31 1-6239 0 0,-24 2 1787 0 0,87-14 896 0 0,7-1-4333 0 0,-101 17-1069 0 0,-3 3-4360 0 0</inkml:trace>
  <inkml:trace contextRef="#ctx0" brushRef="#br0" timeOffset="1">89 194 136 0 0,'-1'0'301'0'0,"0"0"0"0"0,0 1 1 0 0,0-1-1 0 0,0 1 0 0 0,0-1 0 0 0,1 1 0 0 0,-1 0 0 0 0,0-1 1 0 0,0 1-1 0 0,1 0 0 0 0,-1-1 0 0 0,0 1 0 0 0,1 0 1 0 0,-1 0-1 0 0,1 0 0 0 0,-1-1 0 0 0,1 1 0 0 0,-1 0 1 0 0,0 2-1 0 0,1-3-5 0 0,1 1 0 0 0,-1-1 0 0 0,0 1 0 0 0,1-1 0 0 0,-1 1 0 0 0,0-1 0 0 0,1 1 0 0 0,-1-1 0 0 0,0 0 0 0 0,1 1 0 0 0,-1-1 0 0 0,1 0 0 0 0,-1 1 0 0 0,1-1 0 0 0,-1 0 0 0 0,1 0 0 0 0,-1 1 0 0 0,1-1 0 0 0,-1 0 0 0 0,1 0 0 0 0,-1 0 0 0 0,1 0 0 0 0,-1 1 0 0 0,2-1 0 0 0,26 3 6065 0 0,-13-3-6228 0 0,-14 0-299 0 0,66-2 2581 0 0,-45 0-4733 0 0,1 0-3536 0 0,-14 2 3432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3.597"/>
    </inkml:context>
    <inkml:brush xml:id="br0">
      <inkml:brushProperty name="width" value="0.05" units="cm"/>
      <inkml:brushProperty name="height" value="0.05" units="cm"/>
    </inkml:brush>
  </inkml:definitions>
  <inkml:trace contextRef="#ctx0" brushRef="#br0">15 64 244 0 0,'-14'-5'14682'0'0,"21"1"-13837"0"0,1 0-1 0 0,-1 1 1 0 0,1 0-1 0 0,0 0 1 0 0,0 0-1 0 0,12-1 1 0 0,59-8 2415 0 0,-45 7-2073 0 0,0 0-548 0 0,62-7 1581 0 0,-82 12-4286 0 0,1 0-1 0 0,20 3 1 0 0,-18-2-4332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4.064"/>
    </inkml:context>
    <inkml:brush xml:id="br0">
      <inkml:brushProperty name="width" value="0.05" units="cm"/>
      <inkml:brushProperty name="height" value="0.05" units="cm"/>
    </inkml:brush>
  </inkml:definitions>
  <inkml:trace contextRef="#ctx0" brushRef="#br0">1 140 296 0 0,'15'-14'1241'0'0,"1"0"0"0"0,1 1 0 0 0,0 0 0 0 0,0 2 0 0 0,1 0-1 0 0,1 1 1 0 0,0 1 0 0 0,0 0 0 0 0,1 2 0 0 0,0 0 0 0 0,0 2 0 0 0,1 0 0 0 0,0 1 0 0 0,0 1 0 0 0,39-1 0 0 0,-53 4-712 0 0,0 0 1 0 0,0 0 0 0 0,-1 1 0 0 0,1-1 0 0 0,0 2-1 0 0,0-1 1 0 0,12 5 0 0 0,-17-5-425 0 0,-1-1-1 0 0,1 1 1 0 0,0 0-1 0 0,-1 0 1 0 0,1 0 0 0 0,-1 0-1 0 0,1 1 1 0 0,-1-1 0 0 0,0 0-1 0 0,0 0 1 0 0,1 1-1 0 0,-1-1 1 0 0,0 1 0 0 0,0-1-1 0 0,0 1 1 0 0,0 0-1 0 0,-1-1 1 0 0,1 1 0 0 0,0 0-1 0 0,-1-1 1 0 0,1 1 0 0 0,-1 0-1 0 0,0 0 1 0 0,1 0-1 0 0,-1 0 1 0 0,0-1 0 0 0,0 1-1 0 0,0 0 1 0 0,0 0-1 0 0,-1 0 1 0 0,1 0 0 0 0,0-1-1 0 0,-2 4 1 0 0,-1 7 43 0 0,-2 0 0 0 0,0-1 1 0 0,0 1-1 0 0,-1-1 0 0 0,0-1 0 0 0,0 1 0 0 0,-2-1 1 0 0,1 0-1 0 0,-16 15 0 0 0,-10 7 177 0 0,-46 35 1 0 0,50-44-144 0 0,4-3-51 0 0,14-13-63 0 0,1 2-1 0 0,0-1 1 0 0,0 1 0 0 0,0 1-1 0 0,1-1 1 0 0,1 2 0 0 0,-10 13-1 0 0,17-23-57 0 0,1 0-1 0 0,-1 0 0 0 0,0 0 0 0 0,1 0 0 0 0,-1 0 0 0 0,1 1 1 0 0,-1-1-1 0 0,1 0 0 0 0,0 1 0 0 0,-1-1 0 0 0,1 0 0 0 0,0 0 1 0 0,0 1-1 0 0,0-1 0 0 0,0 0 0 0 0,0 1 0 0 0,0-1 0 0 0,0 0 0 0 0,1 1 1 0 0,-1-1-1 0 0,0 0 0 0 0,1 0 0 0 0,-1 1 0 0 0,1-1 0 0 0,-1 0 1 0 0,1 0-1 0 0,0 0 0 0 0,-1 0 0 0 0,1 0 0 0 0,0 0 0 0 0,0 0 1 0 0,0 0-1 0 0,0 0 0 0 0,0 0 0 0 0,0 0 0 0 0,0 0 0 0 0,0-1 0 0 0,0 1 1 0 0,0 0-1 0 0,0-1 0 0 0,1 1 0 0 0,-1-1 0 0 0,0 1 0 0 0,3 0 1 0 0,7 2 23 0 0,0-1 0 0 0,0 1 1 0 0,0-2-1 0 0,15 1 0 0 0,-14-1 5 0 0,57 4 238 0 0,119-7 0 0 0,-79-11-5482 0 0,-93 8-4964 0 0,-13 3 7305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0.412"/>
    </inkml:context>
    <inkml:brush xml:id="br0">
      <inkml:brushProperty name="width" value="0.05" units="cm"/>
      <inkml:brushProperty name="height" value="0.05" units="cm"/>
    </inkml:brush>
  </inkml:definitions>
  <inkml:trace contextRef="#ctx0" brushRef="#br0">12 182 708 0 0,'-1'-1'256'0'0,"0"0"0"0"0,0 0 0 0 0,0 1 1 0 0,0-1-1 0 0,1 0 0 0 0,-1 0 0 0 0,0 0 0 0 0,0 0 0 0 0,1 0 0 0 0,-1-1 0 0 0,1 1 0 0 0,-1 0 1 0 0,1 0-1 0 0,0 0 0 0 0,-1 0 0 0 0,1-1 0 0 0,0 1 0 0 0,0 0 0 0 0,0 0 0 0 0,-1 0 0 0 0,2-3 1 0 0,-1 1 86 0 0,1 1 0 0 0,-1-1 0 0 0,1 1 0 0 0,0-1 0 0 0,0 1 0 0 0,0 0 0 0 0,1-1 0 0 0,-1 1 0 0 0,4-4 1 0 0,2-3 482 0 0,1 0 0 0 0,1 1 0 0 0,14-11 0 0 0,-21 17-695 0 0,11-8 368 0 0,0 1 0 0 0,1 0 1 0 0,1 1-1 0 0,-1 1 1 0 0,1 0-1 0 0,0 1 1 0 0,1 0-1 0 0,0 1 1 0 0,0 1-1 0 0,23-3 1 0 0,-30 6-336 0 0,1 0 0 0 0,0 0 0 0 0,-1 1 0 0 0,1 0 0 0 0,0 1 0 0 0,-1 0 0 0 0,1 1 0 0 0,-1 0 0 0 0,1 0 0 0 0,-1 1 0 0 0,0 0 0 0 0,0 1 1 0 0,0 0-1 0 0,0 0 0 0 0,-1 1 0 0 0,1 0 0 0 0,-1 1 0 0 0,13 11 0 0 0,-19-15-125 0 0,0 0 1 0 0,0 0-1 0 0,0 1 0 0 0,0-1 1 0 0,-1 0-1 0 0,1 1 0 0 0,-1 0 1 0 0,1-1-1 0 0,-1 1 0 0 0,0 0 1 0 0,0 0-1 0 0,0-1 0 0 0,0 1 1 0 0,-1 0-1 0 0,1 0 0 0 0,-1 0 1 0 0,0 0-1 0 0,0 6 1 0 0,-1-4-23 0 0,0 0 0 0 0,0-1 1 0 0,0 1-1 0 0,-1 0 1 0 0,1 0-1 0 0,-1-1 0 0 0,-1 1 1 0 0,1-1-1 0 0,0 1 1 0 0,-5 5-1 0 0,-2 0-179 0 0,0 0 0 0 0,0 0 0 0 0,0-1-1 0 0,-1 0 1 0 0,-1-1 0 0 0,0 0 0 0 0,-18 11 0 0 0,17-13-318 0 0,0 0-1 0 0,-17 5 1 0 0,28-11 341 0 0,4 1-53 0 0,9 1 236 0 0,1-1 0 0 0,0-1 0 0 0,-1 1 0 0 0,14-3-1 0 0,23 1 220 0 0,-20 3-7 0 0,0 2-1 0 0,49 11 1 0 0,-66-12-165 0 0,-1 1 0 0 0,0 0 0 0 0,0 0 0 0 0,0 1 0 0 0,-1 0 0 0 0,1 1 0 0 0,-1 0 0 0 0,-1 1 0 0 0,16 13 0 0 0,-22-17-59 0 0,0 0 0 0 0,-1 0-1 0 0,1 0 1 0 0,-1 0-1 0 0,1 0 1 0 0,-1 1 0 0 0,0-1-1 0 0,0 1 1 0 0,-1 0-1 0 0,1-1 1 0 0,-1 1 0 0 0,0 0-1 0 0,0 0 1 0 0,0 0-1 0 0,0 0 1 0 0,-1 0 0 0 0,1 0-1 0 0,-1 0 1 0 0,0 0-1 0 0,0 0 1 0 0,-1 0 0 0 0,1 0-1 0 0,-1 0 1 0 0,0 0-1 0 0,0 0 1 0 0,0 0 0 0 0,-1-1-1 0 0,1 1 1 0 0,-1 0-1 0 0,0-1 1 0 0,0 1 0 0 0,-5 6-1 0 0,0-1 38 0 0,0-1-1 0 0,-1 1 1 0 0,0-1-1 0 0,0-1 0 0 0,-1 1 1 0 0,0-1-1 0 0,0-1 1 0 0,-1 0-1 0 0,0 0 0 0 0,-17 7 1 0 0,13-8-11 0 0,0-1-1 0 0,-1-1 1 0 0,0 0 0 0 0,0 0-1 0 0,0-2 1 0 0,0 0 0 0 0,0 0-1 0 0,0-2 1 0 0,0 0 0 0 0,-19-4 0 0 0,-11-4-523 0 0,0-2 0 0 0,-44-17 0 0 0,85 27 15 0 0,0-1 0 0 0,0 0-1 0 0,1 0 1 0 0,-1 0 0 0 0,1 0 0 0 0,-1 0 0 0 0,1-1 0 0 0,0 1 0 0 0,-5-5 0 0 0,8 6 212 0 0,0 1 0 0 0,0-1 0 0 0,0 0 0 0 0,0 1 0 0 0,0-1 0 0 0,0 1 0 0 0,0-1 0 0 0,0 1 0 0 0,0-1 0 0 0,0 1 0 0 0,1-1 0 0 0,-1 1 0 0 0,0-1 0 0 0,0 1 0 0 0,0 0 1 0 0,1-1-1 0 0,-1 1 0 0 0,0-1 0 0 0,0 1 0 0 0,1-1 0 0 0,-1 1 0 0 0,0 0 0 0 0,1-1 0 0 0,-1 1 0 0 0,1 0 0 0 0,0-1 0 0 0,10-6-1812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4.479"/>
    </inkml:context>
    <inkml:brush xml:id="br0">
      <inkml:brushProperty name="width" value="0.05" units="cm"/>
      <inkml:brushProperty name="height" value="0.05" units="cm"/>
    </inkml:brush>
  </inkml:definitions>
  <inkml:trace contextRef="#ctx0" brushRef="#br0">1 366 936 0 0,'1'-1'395'0'0,"-1"-1"0"0"0,1 1 0 0 0,0 0 0 0 0,0 0 0 0 0,0 0 0 0 0,1 0-1 0 0,-1 0 1 0 0,0 0 0 0 0,0 0 0 0 0,0 0 0 0 0,1 1 0 0 0,-1-1 0 0 0,0 0 0 0 0,1 1 0 0 0,-1-1 0 0 0,1 1-1 0 0,-1-1 1 0 0,1 1 0 0 0,-1 0 0 0 0,3-1 0 0 0,-2 2 134 0 0,1-1 0 0 0,0 0 0 0 0,-1 1 0 0 0,1-1 0 0 0,-1 1 0 0 0,1 0-1 0 0,-1 0 1 0 0,1 0 0 0 0,-1 0 0 0 0,5 3 0 0 0,3 3 973 0 0,0 1-1 0 0,0 0 1 0 0,16 19 0 0 0,-21-21-1108 0 0,28 27 2494 0 0,0 0 0 0 0,50 35 1 0 0,-80-66-2599 0 0,1 1 1 0 0,-1-1 0 0 0,0 0-1 0 0,1-1 1 0 0,0 1-1 0 0,-1-1 1 0 0,1 1 0 0 0,6 0-1 0 0,-9-2-287 0 0,1 0-1 0 0,0 0 1 0 0,0 0-1 0 0,-1 0 1 0 0,1 0-1 0 0,0-1 1 0 0,-1 1-1 0 0,1 0 1 0 0,0-1 0 0 0,-1 1-1 0 0,1-1 1 0 0,0 0-1 0 0,-1 0 1 0 0,1 0-1 0 0,-1 0 1 0 0,0 0-1 0 0,1 0 1 0 0,1-1-1 0 0,16-23-10 0 0,-15 19 7 0 0,11-21 1 0 0,0 0 0 0 0,-2-1 0 0 0,-1-1 0 0 0,12-44 0 0 0,7-18 0 0 0,-17 56 0 0 0,3-7 0 0 0,-2 0 0 0 0,12-56 0 0 0,-24 83 0 0 0,-2-3-12429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5.457"/>
    </inkml:context>
    <inkml:brush xml:id="br0">
      <inkml:brushProperty name="width" value="0.05" units="cm"/>
      <inkml:brushProperty name="height" value="0.05" units="cm"/>
    </inkml:brush>
  </inkml:definitions>
  <inkml:trace contextRef="#ctx0" brushRef="#br0">0 226 876 0 0,'3'3'1414'0'0,"48"57"3562"0"0,45 69 1 0 0,-58-76-3440 0 0,-10-14-1 0 0,9 14 1664 0 0,2-2 0 0 0,86 87 0 0 0,-123-137-3062 0 0,-1 1 1 0 0,1 0-1 0 0,0-1 1 0 0,-1 0 0 0 0,1 1-1 0 0,0-1 1 0 0,0 0 0 0 0,0 0-1 0 0,0 0 1 0 0,0 0-1 0 0,0 0 1 0 0,0-1 0 0 0,1 1-1 0 0,-1-1 1 0 0,0 1-1 0 0,0-1 1 0 0,1 0 0 0 0,-1 0-1 0 0,0 0 1 0 0,0 0-1 0 0,5-1 1 0 0,-4 0-19 0 0,0 0-1 0 0,1-1 0 0 0,-1 0 1 0 0,0 1-1 0 0,-1-1 1 0 0,1 0-1 0 0,0-1 1 0 0,0 1-1 0 0,-1 0 1 0 0,1-1-1 0 0,-1 0 0 0 0,0 1 1 0 0,3-5-1 0 0,6-10 127 0 0,-1-1-1 0 0,0 1 0 0 0,-1-2 0 0 0,-1 1 1 0 0,10-37-1 0 0,16-108 538 0 0,-29 132-615 0 0,48-330 434 0 0,-52 326-1592 0 0,-1 34 458 0 0,8 16-2668 0 0,8 9-2101 0 0,36 43 0 0 0,-30-41 2328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5.802"/>
    </inkml:context>
    <inkml:brush xml:id="br0">
      <inkml:brushProperty name="width" value="0.05" units="cm"/>
      <inkml:brushProperty name="height" value="0.05" units="cm"/>
    </inkml:brush>
  </inkml:definitions>
  <inkml:trace contextRef="#ctx0" brushRef="#br0">278 7 96 0 0,'0'0'4358'0'0,"-3"-1"-3073"0"0,0 0-864 0 0,0 0 0 0 0,-1 0 0 0 0,1 0 0 0 0,-1 0 0 0 0,0 1 0 0 0,1-1 0 0 0,-1 1 1 0 0,1 0-1 0 0,-1 0 0 0 0,1 1 0 0 0,-1-1 0 0 0,0 1 0 0 0,1 0 0 0 0,-1 0 0 0 0,1 0 0 0 0,0 0 0 0 0,-1 0 0 0 0,-5 4 0 0 0,-5 2 471 0 0,1 0 0 0 0,0 1 0 0 0,-16 13 1 0 0,11-8 32 0 0,2 2 1 0 0,-1 1 0 0 0,-20 25 0 0 0,32-35-580 0 0,0 1 1 0 0,0 0-1 0 0,1 0 0 0 0,0 0 1 0 0,0 0-1 0 0,1 0 1 0 0,0 1-1 0 0,0 0 1 0 0,0 0-1 0 0,1 0 1 0 0,1 0-1 0 0,-1 0 1 0 0,1 8-1 0 0,1-12-197 0 0,0 0 0 0 0,0 0 0 0 0,1 0 0 0 0,-1 0 0 0 0,1 0 0 0 0,0 0 0 0 0,0-1 0 0 0,1 1 0 0 0,-1 0 0 0 0,1-1 0 0 0,0 1 0 0 0,-1-1 0 0 0,2 1 0 0 0,-1-1 0 0 0,5 6 0 0 0,-2-5-83 0 0,-1 0 1 0 0,1 0-1 0 0,0 0 1 0 0,0-1-1 0 0,1 0 0 0 0,-1 0 1 0 0,1 0-1 0 0,0 0 1 0 0,7 1-1 0 0,9 2-632 0 0,0-2 0 0 0,0 0 0 0 0,1-1 0 0 0,31-1 0 0 0,-25-1-2683 0 0,0-1 0 0 0,47-7 0 0 0,-40-1 450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6.158"/>
    </inkml:context>
    <inkml:brush xml:id="br0">
      <inkml:brushProperty name="width" value="0.05" units="cm"/>
      <inkml:brushProperty name="height" value="0.05" units="cm"/>
    </inkml:brush>
  </inkml:definitions>
  <inkml:trace contextRef="#ctx0" brushRef="#br0">157 10 544 0 0,'-3'-1'677'0'0,"-1"-1"0"0"0,1 1 0 0 0,-1-1 0 0 0,1 1 0 0 0,-1 0 0 0 0,0 1 1 0 0,0-1-1 0 0,1 1 0 0 0,-1-1 0 0 0,0 1 0 0 0,0 0 0 0 0,0 0 0 0 0,0 1 0 0 0,1-1 0 0 0,-1 1 0 0 0,0 0 0 0 0,0 0 0 0 0,1 0 0 0 0,-1 1 0 0 0,1-1 0 0 0,-1 1 1 0 0,1 0-1 0 0,0 0 0 0 0,-1 0 0 0 0,1 0 0 0 0,-3 3 0 0 0,1 1-1 0 0,-1-1 0 0 0,1 1 0 0 0,0 0 0 0 0,1 1-1 0 0,0-1 1 0 0,0 1 0 0 0,0 0 0 0 0,1 0 0 0 0,-1 0 0 0 0,2 0 0 0 0,-1 1 0 0 0,-1 8 0 0 0,3-12-417 0 0,0 0 1 0 0,1 1-1 0 0,-1-1 1 0 0,1 1-1 0 0,0-1 1 0 0,0 1-1 0 0,0-1 1 0 0,1 1-1 0 0,-1-1 1 0 0,1 1-1 0 0,0-1 1 0 0,0 0-1 0 0,1 0 1 0 0,-1 1-1 0 0,1-1 1 0 0,3 5-1 0 0,-2-4-168 0 0,1-1 0 0 0,0 1 0 0 0,-1-1-1 0 0,1 0 1 0 0,1 0 0 0 0,-1-1 0 0 0,0 1 0 0 0,1-1-1 0 0,0 0 1 0 0,0 0 0 0 0,8 3 0 0 0,-2-1-182 0 0,-1-2 1 0 0,1 0 0 0 0,0 0 0 0 0,0-1-1 0 0,0 0 1 0 0,0-1 0 0 0,0 0-1 0 0,0 0 1 0 0,1-2 0 0 0,-1 1-1 0 0,0-1 1 0 0,17-5 0 0 0,-8 1-1121 0 0,-1-2-1 0 0,32-14 1 0 0,-17 0-5043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6.502"/>
    </inkml:context>
    <inkml:brush xml:id="br0">
      <inkml:brushProperty name="width" value="0.05" units="cm"/>
      <inkml:brushProperty name="height" value="0.05" units="cm"/>
    </inkml:brush>
  </inkml:definitions>
  <inkml:trace contextRef="#ctx0" brushRef="#br0">83 25 444 0 0,'-24'0'2144'0'0,"-11"1"2891"0"0,12-4 8276 0 0,27 3-12126 0 0,58-8 2861 0 0,1 2-3073 0 0,-24-3-5988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6.919"/>
    </inkml:context>
    <inkml:brush xml:id="br0">
      <inkml:brushProperty name="width" value="0.05" units="cm"/>
      <inkml:brushProperty name="height" value="0.05" units="cm"/>
    </inkml:brush>
  </inkml:definitions>
  <inkml:trace contextRef="#ctx0" brushRef="#br0">84 41 48 0 0,'-22'-3'1020'0'0,"-16"-1"2664"0"0,15-1 7733 0 0,27 4-9802 0 0,57-9 1807 0 0,1 2 1 0 0,64 1 0 0 0,-124 7-3366 0 0,65 0-157 0 0,-37 0-7020 0 0,-23 0 3637 0 0,-1-3 498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7.293"/>
    </inkml:context>
    <inkml:brush xml:id="br0">
      <inkml:brushProperty name="width" value="0.05" units="cm"/>
      <inkml:brushProperty name="height" value="0.05" units="cm"/>
    </inkml:brush>
  </inkml:definitions>
  <inkml:trace contextRef="#ctx0" brushRef="#br0">14 0 240 0 0,'-1'1'389'0'0,"0"-1"0"0"0,0 0-1 0 0,1 1 1 0 0,-1-1 0 0 0,0 1 0 0 0,0-1-1 0 0,1 1 1 0 0,-1-1 0 0 0,1 1 0 0 0,-1-1-1 0 0,0 1 1 0 0,1-1 0 0 0,-1 1 0 0 0,1 0-1 0 0,-1-1 1 0 0,1 1 0 0 0,0 0 0 0 0,-1 0 0 0 0,1-1-1 0 0,0 1 1 0 0,-1 0 0 0 0,1 0 0 0 0,0 0-1 0 0,0 0 1 0 0,0 0-52 0 0,0 0 0 0 0,0 0-1 0 0,1 0 1 0 0,-1-1 0 0 0,1 1 0 0 0,-1 0-1 0 0,0 0 1 0 0,1-1 0 0 0,-1 1-1 0 0,1 0 1 0 0,0-1 0 0 0,-1 1 0 0 0,1 0-1 0 0,0-1 1 0 0,-1 1 0 0 0,1-1 0 0 0,0 1-1 0 0,0 0 1 0 0,4 1 312 0 0,-1 0-1 0 0,1 0 1 0 0,-1 0 0 0 0,1 0 0 0 0,0-1-1 0 0,6 2 1 0 0,76 3 1955 0 0,-1-3-1 0 0,94-9 1 0 0,-144 4-2039 0 0,26-2 665 0 0,-9-1-1243 0 0,-19 4-3874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7.616"/>
    </inkml:context>
    <inkml:brush xml:id="br0">
      <inkml:brushProperty name="width" value="0.05" units="cm"/>
      <inkml:brushProperty name="height" value="0.05" units="cm"/>
    </inkml:brush>
  </inkml:definitions>
  <inkml:trace contextRef="#ctx0" brushRef="#br0">12 17 84 0 0,'-1'0'240'0'0,"1"1"0"0"0,-1-1 0 0 0,1 0 0 0 0,-1 0 0 0 0,0 1 0 0 0,1-1 0 0 0,-1 0 0 0 0,1 1-1 0 0,-1-1 1 0 0,1 1 0 0 0,-1-1 0 0 0,1 1 0 0 0,-1-1 0 0 0,1 1 0 0 0,-1-1 0 0 0,1 1 0 0 0,-1-1 0 0 0,1 1 0 0 0,0-1 0 0 0,-1 1 0 0 0,1 0 0 0 0,0 0 0 0 0,11 3 6152 0 0,14-5-892 0 0,-13 0-5183 0 0,-12 1-459 0 0,93-11 4851 0 0,34-4-498 0 0,-42 12-4961 0 0,-55 5-3393 0 0,-12-1-1162 0 0,-6 0 2494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7.989"/>
    </inkml:context>
    <inkml:brush xml:id="br0">
      <inkml:brushProperty name="width" value="0.05" units="cm"/>
      <inkml:brushProperty name="height" value="0.05" units="cm"/>
    </inkml:brush>
  </inkml:definitions>
  <inkml:trace contextRef="#ctx0" brushRef="#br0">2 22 448 0 0,'-2'-6'13741'0'0,"15"2"-11916"0"0,0 1 1 0 0,1 0 0 0 0,-1 1 0 0 0,21-1 0 0 0,60 3 523 0 0,-54 0-1576 0 0,-13 1-1366 0 0,33 5 0 0 0,-4 3-5332 0 0,-39-6 2566 0 0,0-1 622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8.323"/>
    </inkml:context>
    <inkml:brush xml:id="br0">
      <inkml:brushProperty name="width" value="0.05" units="cm"/>
      <inkml:brushProperty name="height" value="0.05" units="cm"/>
    </inkml:brush>
  </inkml:definitions>
  <inkml:trace contextRef="#ctx0" brushRef="#br0">0 576 9389 0 0,'28'6'9645'0'0,"2"-7"-3692"0"0,-20 0-5114 0 0,0-1-1 0 0,0-1 1 0 0,0 1 0 0 0,11-6-1 0 0,-7 2-685 0 0,0-1 0 0 0,0 0 0 0 0,-1-1-1 0 0,-1 0 1 0 0,1-1 0 0 0,11-11-1 0 0,-16 11-61 0 0,-1 1-1 0 0,0-1 1 0 0,0-1-1 0 0,-1 1 1 0 0,0-1-1 0 0,-1 0 0 0 0,0 0 1 0 0,-1-1-1 0 0,0 0 1 0 0,0 1-1 0 0,3-21 1 0 0,-1-8-292 0 0,3-77 1 0 0,-14 2-416 0 0,0 25 218 0 0,5 89 400 0 0,0 0 0 0 0,0 0 0 0 0,0 0 1 0 0,0 0-1 0 0,0 0 0 0 0,0 0 0 0 0,1 0 0 0 0,-1 0 0 0 0,0 0 0 0 0,0 0 1 0 0,0 0-1 0 0,0 0 0 0 0,0 0 0 0 0,0 0 0 0 0,0 0 0 0 0,0 0 0 0 0,0 0 0 0 0,1 0 1 0 0,-1 0-1 0 0,0 0 0 0 0,0 0 0 0 0,0 0 0 0 0,0 0 0 0 0,0 0 0 0 0,0 0 0 0 0,0 0 1 0 0,0 0-1 0 0,1 0 0 0 0,-1 0 0 0 0,0 0 0 0 0,0 0 0 0 0,0 0 0 0 0,0 0 1 0 0,0 0-1 0 0,0 0 0 0 0,0 0 0 0 0,0-1 0 0 0,0 1 0 0 0,0 0 0 0 0,0 0 0 0 0,0 0 1 0 0,0 0-1 0 0,0 0 0 0 0,1 0 0 0 0,-1 0 0 0 0,0 0 0 0 0,0 0 0 0 0,0-1 0 0 0,0 1 1 0 0,0 0-1 0 0,0 0 0 0 0,0 0 0 0 0,0 0 0 0 0,0 0 0 0 0,0 0 0 0 0,0 0 1 0 0,0 0-1 0 0,0 0 0 0 0,0-1 0 0 0,0 1 0 0 0,-1 0 0 0 0,1 0 0 0 0,0 0 0 0 0,0 0 1 0 0,0 0-1 0 0,0 0 0 0 0,0 0 0 0 0,0 0 0 0 0,7 10 333 0 0,6 15 263 0 0,4 22-156 0 0,-2 0 0 0 0,-2 1-1 0 0,10 66 1 0 0,-8 39-442 0 0,-10-84 0 0 0,-5-67-556 0 0,1 0-1 0 0,-1 0 1 0 0,0 0 0 0 0,0 0-1 0 0,1 0 1 0 0,-1-1 0 0 0,1 1 0 0 0,0 0-1 0 0,-1 0 1 0 0,1 0 0 0 0,0-1-1 0 0,0 1 1 0 0,0-1 0 0 0,0 1-1 0 0,1 0 1 0 0,-1-1 0 0 0,0 0-1 0 0,0 1 1 0 0,1-1 0 0 0,-1 0 0 0 0,1 0-1 0 0,0 0 1 0 0,-1 0 0 0 0,1 0-1 0 0,2 1 1 0 0,2-2-2582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0.980"/>
    </inkml:context>
    <inkml:brush xml:id="br0">
      <inkml:brushProperty name="width" value="0.05" units="cm"/>
      <inkml:brushProperty name="height" value="0.05" units="cm"/>
    </inkml:brush>
  </inkml:definitions>
  <inkml:trace contextRef="#ctx0" brushRef="#br0">44 30 20 0 0,'0'0'1681'0'0,"-3"1"-590"0"0,1-1-712 0 0,1 1 1 0 0,-1 0 0 0 0,0 0 0 0 0,0 0 0 0 0,0 0-1 0 0,1 0 1 0 0,-1 1 0 0 0,0-1 0 0 0,1 1 0 0 0,-1-1-1 0 0,1 1 1 0 0,-1-1 0 0 0,1 1 0 0 0,0 0 0 0 0,-2 3-1 0 0,1-1 114 0 0,0 1-1 0 0,0 0 1 0 0,0 0-1 0 0,1 0 1 0 0,0 0-1 0 0,-1 7 1 0 0,1 6 705 0 0,1 0-1 0 0,3 34 1 0 0,-1-36-857 0 0,1 1 0 0 0,0-1 0 0 0,2-1 0 0 0,0 1 0 0 0,0 0 0 0 0,10 17 1 0 0,-11-26-201 0 0,0-1 1 0 0,0 1-1 0 0,0-1 1 0 0,1 0-1 0 0,0 0 1 0 0,11 10 0 0 0,-13-14-69 0 0,0 1 1 0 0,0-1-1 0 0,0 0 1 0 0,1 0-1 0 0,-1 0 1 0 0,1-1 0 0 0,-1 1-1 0 0,1-1 1 0 0,0 0-1 0 0,-1 0 1 0 0,1 0-1 0 0,0 0 1 0 0,0-1 0 0 0,5 1-1 0 0,-4-2 25 0 0,0 0 0 0 0,0 0 1 0 0,0 0-1 0 0,0 0 0 0 0,0-1 0 0 0,0 0 0 0 0,-1 0 0 0 0,1 0 0 0 0,-1-1 0 0 0,1 1 0 0 0,-1-1 0 0 0,0 0 1 0 0,0 0-1 0 0,0-1 0 0 0,0 1 0 0 0,0-1 0 0 0,5-8 0 0 0,-1 2 145 0 0,0-2 0 0 0,0 1 0 0 0,-2-1 0 0 0,1 0 0 0 0,6-19 0 0 0,-10 23-70 0 0,0 0 1 0 0,-1 0 0 0 0,-1 1-1 0 0,1-1 1 0 0,-1 0 0 0 0,-1-1-1 0 0,0 1 1 0 0,0 0 0 0 0,-1-11-1 0 0,-2 5 106 0 0,0 1 0 0 0,-1-1-1 0 0,0 0 1 0 0,-9-18-1 0 0,11 29-423 0 0,1 1 0 0 0,0-1 0 0 0,0 0 0 0 0,0 0 0 0 0,0-1 0 0 0,1 1 0 0 0,-1 0 0 0 0,1 0 0 0 0,-1 0 0 0 0,2-6 0 0 0,-1 7-306 0 0,0 0-1 0 0,1 1 0 0 0,0-1 0 0 0,-1 1 0 0 0,1-1 0 0 0,0 1 1 0 0,0-1-1 0 0,0 1 0 0 0,0-1 0 0 0,0 1 0 0 0,0 0 1 0 0,0-1-1 0 0,0 1 0 0 0,1 0 0 0 0,-1 0 0 0 0,0 0 0 0 0,1 0 1 0 0,-1 0-1 0 0,1 0 0 0 0,-1 1 0 0 0,3-2 0 0 0,5-2-2156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18.737"/>
    </inkml:context>
    <inkml:brush xml:id="br0">
      <inkml:brushProperty name="width" value="0.05" units="cm"/>
      <inkml:brushProperty name="height" value="0.05" units="cm"/>
    </inkml:brush>
  </inkml:definitions>
  <inkml:trace contextRef="#ctx0" brushRef="#br0">0 390 412 0 0,'0'-1'389'0'0,"1"0"-1"0"0,-1 0 1 0 0,0 0 0 0 0,0 0 0 0 0,1 0-1 0 0,-1 0 1 0 0,1 0 0 0 0,-1 0-1 0 0,1 0 1 0 0,-1 0 0 0 0,1 1-1 0 0,-1-1 1 0 0,1 0 0 0 0,0 0 0 0 0,0 0-1 0 0,-1 1 1 0 0,1-1 0 0 0,0 0-1 0 0,0 1 1 0 0,0-1 0 0 0,0 1-1 0 0,-1-1 1 0 0,1 1 0 0 0,0-1 0 0 0,2 1-1 0 0,-1-1 63 0 0,0 1 0 0 0,0 0 0 0 0,0 1 0 0 0,0-1 0 0 0,0 0 0 0 0,0 0 0 0 0,0 1 0 0 0,0 0 0 0 0,0-1 0 0 0,0 1 0 0 0,-1 0 0 0 0,4 1 0 0 0,3 3 659 0 0,-1 0-1 0 0,0 0 1 0 0,0 0 0 0 0,12 13-1 0 0,52 74 4245 0 0,-2-3-1674 0 0,-49-65-3083 0 0,-15-17-463 0 0,0-1 0 0 0,0 0 0 0 0,0 1 0 0 0,1-2 1 0 0,0 1-1 0 0,0-1 0 0 0,1 0 0 0 0,13 8 0 0 0,-15-11-134 0 0,-4-2 0 0 0,1 0 0 0 0,-1-1 0 0 0,0 1 0 0 0,0 0 0 0 0,1 0 0 0 0,-1-1 0 0 0,0 1 0 0 0,0 0 0 0 0,0-1 0 0 0,1 1 0 0 0,-1-1 0 0 0,0 0 0 0 0,0 1 0 0 0,0-1 0 0 0,0 0 0 0 0,0 0 0 0 0,0 1 0 0 0,0-1 0 0 0,-1 0 0 0 0,1 0 0 0 0,0 0 0 0 0,0 0 0 0 0,-1 0 0 0 0,1 0 0 0 0,0-1 0 0 0,-1 1 0 0 0,1 0 0 0 0,-1 0 0 0 0,1-2 0 0 0,1-1 0 0 0,32-63 0 0 0,-3-2 0 0 0,29-91 0 0 0,-41 105 0 0 0,77-199 0 0 0,-79 210-144 0 0,-16 43-521 0 0,2-2-1244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2.009"/>
    </inkml:context>
    <inkml:brush xml:id="br0">
      <inkml:brushProperty name="width" value="0.05" units="cm"/>
      <inkml:brushProperty name="height" value="0.05" units="cm"/>
    </inkml:brush>
  </inkml:definitions>
  <inkml:trace contextRef="#ctx0" brushRef="#br0">12 61 536 0 0,'-12'-8'2914'0'0,"12"8"-2837"0"0,0-1 1 0 0,0 1-1 0 0,0 0 0 0 0,0 0 1 0 0,0 0-1 0 0,0 0 0 0 0,0 0 1 0 0,0 0-1 0 0,1-3 2012 0 0,-1 3-2012 0 0,0 0 0 0 0,0 0 1 0 0,1 0-1 0 0,-1 0 0 0 0,0 0 1 0 0,0 0-1 0 0,0 0 0 0 0,0 0 1 0 0,0 0-1 0 0,25-1 6002 0 0,-14 1-6520 0 0,227-5 6008 0 0,116-19-2429 0 0,-278 16-2356 0 0,69-2 1913 0 0,-144 10-2681 0 0,-1 0 0 0 0,0 0 0 0 0,1 0 1 0 0,-1 1-1 0 0,0-1 0 0 0,1 0 0 0 0,-1 0 1 0 0,0 1-1 0 0,0-1 0 0 0,1 0 0 0 0,-1 1 1 0 0,0-1-1 0 0,0 0 0 0 0,0 1 0 0 0,1-1 1 0 0,-1 0-1 0 0,0 1 0 0 0,0-1 0 0 0,0 0 1 0 0,0 1-1 0 0,0-1 0 0 0,0 0 0 0 0,0 1 1 0 0,0-1-1 0 0,0 1 0 0 0,0-1 0 0 0,0 0 1 0 0,0 1-1 0 0,0-1 0 0 0,0 1 0 0 0,0-1 1 0 0,0 0-1 0 0,0 1 0 0 0,0-1 0 0 0,0 0 1 0 0,-1 1-1 0 0,1 0 0 0 0,-6 16 78 0 0,6-17-75 0 0,-8 22 121 0 0,0 0 0 0 0,1 0-1 0 0,2 1 1 0 0,0-1 0 0 0,1 1 0 0 0,1 0 0 0 0,2 1 0 0 0,1 39 0 0 0,8 24 208 0 0,0-10 231 0 0,-4 122 0 0 0,-11-85 199 0 0,12 186-1 0 0,-2-271-689 0 0,4 51 456 0 0,31 136-1 0 0,-33-201-426 0 0,0 0 1 0 0,10 19 0 0 0,0-1 192 0 0,-15-33-305 0 0,0 1 0 0 0,0-1 0 0 0,0 1 0 0 0,0-1 1 0 0,0 1-1 0 0,0-1 0 0 0,0 1 0 0 0,0-1 1 0 0,0 0-1 0 0,-1 1 0 0 0,1-1 0 0 0,0 1 0 0 0,0-1 1 0 0,0 1-1 0 0,-1-1 0 0 0,1 0 0 0 0,0 1 1 0 0,-1-1-1 0 0,1 1 0 0 0,0-1 0 0 0,-1 0 0 0 0,1 1 1 0 0,0-1-1 0 0,-1 0 0 0 0,1 0 0 0 0,-1 1 1 0 0,1-1-1 0 0,0 0 0 0 0,-1 0 0 0 0,1 0 0 0 0,-1 1 1 0 0,1-1-1 0 0,-1 0 0 0 0,1 0 0 0 0,-1 0 1 0 0,1 0-1 0 0,-1 0 0 0 0,1 0 0 0 0,-1 0 0 0 0,1 0 1 0 0,-1 0-1 0 0,1 0 0 0 0,-1 0 0 0 0,-29 0-44 0 0,24 0 39 0 0,-203-6-52 0 0,-42 0 4 0 0,221 7 35 0 0,1 0 80 0 0,-50-4 0 0 0,184 2-5913 0 0,-39 0-1639 0 0,-26-4 4340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2.430"/>
    </inkml:context>
    <inkml:brush xml:id="br0">
      <inkml:brushProperty name="width" value="0.05" units="cm"/>
      <inkml:brushProperty name="height" value="0.05" units="cm"/>
    </inkml:brush>
  </inkml:definitions>
  <inkml:trace contextRef="#ctx0" brushRef="#br0">0 61 628 0 0,'14'-11'10068'0'0,"25"6"-5230"0"0,23 5-1961 0 0,-32 0-1966 0 0,593 0 6622 0 0,-585 0-7227 0 0,28 0 367 0 0,98-14 0 0 0,-158 13-1353 0 0,42-10 217 0 0,-33 5-3103 0 0,-3-3-4444 0 0,-8 5 5303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2.831"/>
    </inkml:context>
    <inkml:brush xml:id="br0">
      <inkml:brushProperty name="width" value="0.05" units="cm"/>
      <inkml:brushProperty name="height" value="0.05" units="cm"/>
    </inkml:brush>
  </inkml:definitions>
  <inkml:trace contextRef="#ctx0" brushRef="#br0">5 20 56 0 0,'-2'-2'1998'0'0,"2"1"-1598"0"0,0 1 0 0 0,-1-1 0 0 0,1 1-1 0 0,0-1 1 0 0,0 1 0 0 0,-1-1-1 0 0,1 0 1 0 0,0 1 0 0 0,0-1-1 0 0,0 1 1 0 0,0-1 0 0 0,0 1-1 0 0,0-1 1 0 0,0 1 0 0 0,0-1 0 0 0,0 0-1 0 0,0 1 1 0 0,0-1 0 0 0,0 1-1 0 0,0-1 1 0 0,0 1 0 0 0,0-1-1 0 0,1 0 1 0 0,-1 1 0 0 0,1-1 0 0 0,9-1 5120 0 0,3 2-5725 0 0,47 5 2651 0 0,-1 3 1 0 0,67 17 0 0 0,-122-24-2354 0 0,11 3 431 0 0,1 0 0 0 0,22 10 0 0 0,-36-13-461 0 0,1 0 0 0 0,-1 0-1 0 0,0 0 1 0 0,1 0 0 0 0,-1 1 0 0 0,0-1 0 0 0,0 1 0 0 0,0-1 0 0 0,0 1 0 0 0,0 0 0 0 0,0-1 0 0 0,0 1 0 0 0,-1 0-1 0 0,1 0 1 0 0,-1 0 0 0 0,1 1 0 0 0,-1-1 0 0 0,0 0 0 0 0,0 0 0 0 0,0 1 0 0 0,0-1 0 0 0,0 1 0 0 0,0 4 0 0 0,-1-6-50 0 0,0 0 1 0 0,0 1 0 0 0,-1-1-1 0 0,1 0 1 0 0,-1 1 0 0 0,1-1-1 0 0,-1 0 1 0 0,1 0 0 0 0,-1 1-1 0 0,0-1 1 0 0,1 0 0 0 0,-1 0 0 0 0,0 0-1 0 0,-1 1 1 0 0,-1 2 22 0 0,-13 18 120 0 0,-1-2 0 0 0,0 0 0 0 0,-1-1 0 0 0,-1 0 1 0 0,-42 30-1 0 0,29-24 30 0 0,-80 63 20 0 0,98-73-1895 0 0,7-5-2534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3.549"/>
    </inkml:context>
    <inkml:brush xml:id="br0">
      <inkml:brushProperty name="width" value="0.05" units="cm"/>
      <inkml:brushProperty name="height" value="0.05" units="cm"/>
    </inkml:brush>
  </inkml:definitions>
  <inkml:trace contextRef="#ctx0" brushRef="#br0">382 50 244 0 0,'0'-2'272'0'0,"0"0"0"0"0,0 0-1 0 0,0 0 1 0 0,-1 0 0 0 0,1 0-1 0 0,0 0 1 0 0,-1 0 0 0 0,1 0 0 0 0,-1 0-1 0 0,0 0 1 0 0,1 0 0 0 0,-1 0 0 0 0,0 0-1 0 0,0 1 1 0 0,0-1 0 0 0,-1 0 0 0 0,1 1-1 0 0,0-1 1 0 0,-1 1 0 0 0,-2-3 0 0 0,2 3-14 0 0,0 0 1 0 0,-1-1 0 0 0,1 1-1 0 0,-1 1 1 0 0,0-1 0 0 0,1 0-1 0 0,-1 1 1 0 0,0-1-1 0 0,1 1 1 0 0,-1 0 0 0 0,0 0-1 0 0,0 0 1 0 0,1 0 0 0 0,-1 0-1 0 0,-4 1 1 0 0,-13 4 612 0 0,0 0 0 0 0,1 1 1 0 0,0 0-1 0 0,0 2 0 0 0,-32 18 0 0 0,28-12 204 0 0,0 0 0 0 0,1 2 0 0 0,-37 34 0 0 0,54-45-764 0 0,0-1 0 0 0,1 1-1 0 0,0 0 1 0 0,0 0 0 0 0,0 0 0 0 0,1 0 0 0 0,0 1 0 0 0,0-1 0 0 0,-3 9-1 0 0,6-12-211 0 0,-1 0 0 0 0,1 0 0 0 0,0 0 0 0 0,-1 0 0 0 0,1 0 0 0 0,0 0 0 0 0,1 0 0 0 0,-1 0 0 0 0,0 0 0 0 0,0 0 0 0 0,1 0 0 0 0,-1 0 0 0 0,1 0-1 0 0,0 0 1 0 0,0 0 0 0 0,0 0 0 0 0,0 0 0 0 0,0 0 0 0 0,0-1 0 0 0,0 1 0 0 0,0 0 0 0 0,1-1 0 0 0,-1 1 0 0 0,1-1 0 0 0,-1 0 0 0 0,1 1-1 0 0,-1-1 1 0 0,1 0 0 0 0,0 0 0 0 0,0 0 0 0 0,-1 0 0 0 0,3 1 0 0 0,14 6 236 0 0,-1 0 1 0 0,1-1-1 0 0,0-1 0 0 0,1-1 0 0 0,-1-1 0 0 0,1 0 1 0 0,32 2-1 0 0,139-5 1145 0 0,-160-2-1294 0 0,146-11 537 0 0,-88 5-3510 0 0,0 3-6387 0 0,-65 2 5988 0 0,0-1 458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3.984"/>
    </inkml:context>
    <inkml:brush xml:id="br0">
      <inkml:brushProperty name="width" value="0.05" units="cm"/>
      <inkml:brushProperty name="height" value="0.05" units="cm"/>
    </inkml:brush>
  </inkml:definitions>
  <inkml:trace contextRef="#ctx0" brushRef="#br0">541 108 16 0 0,'-10'-10'821'0'0,"-1"0"0"0"0,-1 0 0 0 0,0 1 0 0 0,0 0 0 0 0,0 1 0 0 0,-1 1-1 0 0,-1 0 1 0 0,1 1 0 0 0,-1 0 0 0 0,0 1 0 0 0,0 0 0 0 0,-1 1 0 0 0,1 1 0 0 0,-29-3 0 0 0,24 5-121 0 0,0 0 0 0 0,-1 1 0 0 0,1 1 0 0 0,0 0 0 0 0,0 2 0 0 0,1 0 0 0 0,-1 1-1 0 0,0 1 1 0 0,1 1 0 0 0,0 0 0 0 0,-19 11 0 0 0,31-14-369 0 0,0 1 0 0 0,0 0-1 0 0,1-1 1 0 0,0 2 0 0 0,-1-1-1 0 0,2 1 1 0 0,-1 0 0 0 0,0 0-1 0 0,1 0 1 0 0,0 0 0 0 0,-4 8-1 0 0,6-10-216 0 0,1-1 0 0 0,0 1 0 0 0,0 0 0 0 0,0 0 0 0 0,0-1 0 0 0,0 1-1 0 0,1 0 1 0 0,-1 0 0 0 0,1 0 0 0 0,0 0 0 0 0,0 0 0 0 0,0 0 0 0 0,0 0-1 0 0,0 0 1 0 0,1-1 0 0 0,-1 1 0 0 0,1 0 0 0 0,0 0 0 0 0,0 0 0 0 0,0 0-1 0 0,0-1 1 0 0,0 1 0 0 0,1-1 0 0 0,-1 1 0 0 0,1-1 0 0 0,-1 1 0 0 0,1-1-1 0 0,2 3 1 0 0,5 3 60 0 0,0 0 0 0 0,0-1 0 0 0,0 0 0 0 0,1 0 0 0 0,0-1 0 0 0,0 0 0 0 0,1-1 0 0 0,0 0 0 0 0,-1 0 0 0 0,18 3 0 0 0,-18-5-64 0 0,0 0 1 0 0,1-1-1 0 0,-1-1 0 0 0,1 0 0 0 0,-1 0 1 0 0,1-1-1 0 0,0 0 0 0 0,-1-1 0 0 0,1 0 1 0 0,-1-1-1 0 0,21-5 0 0 0,-29 6-92 0 0,1 0 0 0 0,0-1 0 0 0,-1 1-1 0 0,1 0 1 0 0,-1-1 0 0 0,1 1 0 0 0,-1-1 0 0 0,0 0 0 0 0,0 0-1 0 0,0 0 1 0 0,0 0 0 0 0,0 0 0 0 0,0 0 0 0 0,0-1-1 0 0,-1 1 1 0 0,1-1 0 0 0,-1 1 0 0 0,0-1 0 0 0,1 1-1 0 0,-1-1 1 0 0,0 0 0 0 0,-1 0 0 0 0,1 1 0 0 0,-1-1 0 0 0,1 0-1 0 0,-1 0 1 0 0,0-4 0 0 0,0-7-82 0 0,-2 0 0 0 0,1 0 1 0 0,-2 0-1 0 0,-6-22 0 0 0,-2-12-1206 0 0,11 48 1135 0 0,0-1-1 0 0,-1 0 0 0 0,1 0 1 0 0,0 1-1 0 0,0-1 1 0 0,0 0-1 0 0,0 0 1 0 0,0 1-1 0 0,0-1 1 0 0,0 0-1 0 0,1 0 1 0 0,-1 1-1 0 0,0-1 1 0 0,0 0-1 0 0,0 0 0 0 0,1 1 1 0 0,-1-1-1 0 0,0 0 1 0 0,1 1-1 0 0,-1-1 1 0 0,1 1-1 0 0,-1-1 1 0 0,1 0-1 0 0,-1 1 1 0 0,1-1-1 0 0,1 0 1 0 0,-1 0-119 0 0,0 1 0 0 0,1-1 0 0 0,-1 1 1 0 0,0 0-1 0 0,1 0 0 0 0,-1-1 0 0 0,1 1 1 0 0,-1 0-1 0 0,1 0 0 0 0,-1 0 1 0 0,1 1-1 0 0,-1-1 0 0 0,2 0 0 0 0,7 3-1268 0 0,-1 0 0 0 0,1 0 0 0 0,11 7 0 0 0,-16-8 577 0 0,19 10-1783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4.420"/>
    </inkml:context>
    <inkml:brush xml:id="br0">
      <inkml:brushProperty name="width" value="0.05" units="cm"/>
      <inkml:brushProperty name="height" value="0.05" units="cm"/>
    </inkml:brush>
  </inkml:definitions>
  <inkml:trace contextRef="#ctx0" brushRef="#br0">1 303 500 0 0,'1'-7'17732'0'0,"0"-6"-16741"0"0,2 0-1 0 0,-1 1 1 0 0,5-14-1 0 0,3 3-60 0 0,0-1 0 0 0,1 2-1 0 0,28-42 1 0 0,-33 56-714 0 0,1-1 0 0 0,0 1 0 0 0,0 0 0 0 0,1 0 0 0 0,0 1 0 0 0,0 0-1 0 0,1 1 1 0 0,0 0 0 0 0,0 0 0 0 0,0 1 0 0 0,1 0 0 0 0,11-4 0 0 0,-14 7-68 0 0,1 0-1 0 0,-1 1 1 0 0,1 0 0 0 0,0 1 0 0 0,-1-1 0 0 0,1 1-1 0 0,0 1 1 0 0,-1-1 0 0 0,1 2 0 0 0,14 3-1 0 0,-19-5-109 0 0,0 1 0 0 0,0 0 0 0 0,0 0 0 0 0,0 0 0 0 0,0 0 1 0 0,0 0-1 0 0,0 1 0 0 0,0 0 0 0 0,-1-1 0 0 0,1 1 0 0 0,-1 0 0 0 0,1 0 0 0 0,-1 0 0 0 0,0 1 0 0 0,0-1 0 0 0,0 0 0 0 0,0 1 0 0 0,0 0 0 0 0,0-1 0 0 0,-1 1 0 0 0,1 0 0 0 0,-1 0 0 0 0,0 0 0 0 0,0 0 0 0 0,0 0 0 0 0,0 0 0 0 0,0 0 0 0 0,0 5 0 0 0,-2-4-23 0 0,1-1 0 0 0,-1 0 0 0 0,1 1 0 0 0,-1-1 0 0 0,0 0 0 0 0,0 0 0 0 0,-1 0 0 0 0,1 0-1 0 0,-1 0 1 0 0,1 0 0 0 0,-1 0 0 0 0,-3 3 0 0 0,-27 29 40 0 0,18-23-49 0 0,-1 0 1 0 0,0-1-1 0 0,-1 0 0 0 0,0-1 1 0 0,-28 12-1 0 0,-92 29-159 0 0,129-49 129 0 0,6-2 15 0 0,1 0 1 0 0,-1 0-1 0 0,1 0 0 0 0,0 0 0 0 0,-1 0 0 0 0,1 0 1 0 0,-1 0-1 0 0,1 1 0 0 0,0-1 0 0 0,-1 0 0 0 0,1 0 1 0 0,-1 0-1 0 0,1 0 0 0 0,0 1 0 0 0,-1-1 1 0 0,1 0-1 0 0,0 0 0 0 0,-1 0 0 0 0,1 1 0 0 0,0-1 1 0 0,0 0-1 0 0,-1 1 0 0 0,1-1 0 0 0,0 0 0 0 0,0 1 1 0 0,-1-1-1 0 0,1 0 0 0 0,0 1 0 0 0,0-1 0 0 0,0 0 1 0 0,0 1-1 0 0,-1-1 0 0 0,1 1 0 0 0,0-1 0 0 0,0 1 1 0 0,14 7-106 0 0,23 0 36 0 0,-37-8 76 0 0,345 44-1012 0 0,-335-43-16 0 0,1-1 0 0 0,-1-1 0 0 0,14-2 0 0 0,29-9-8202 0 0,-34 6 6371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4.762"/>
    </inkml:context>
    <inkml:brush xml:id="br0">
      <inkml:brushProperty name="width" value="0.05" units="cm"/>
      <inkml:brushProperty name="height" value="0.05" units="cm"/>
    </inkml:brush>
  </inkml:definitions>
  <inkml:trace contextRef="#ctx0" brushRef="#br0">37 32 404 0 0,'-15'-19'3094'0'0,"4"7"6605"0"0,10 13-9304 0 0,0 0-1 0 0,0 0 1 0 0,0 0-1 0 0,0 1 1 0 0,0-1-1 0 0,0 0 1 0 0,0 1-1 0 0,1-1 1 0 0,-1 0-1 0 0,0 3 1 0 0,2 10 1332 0 0,1 1-1 0 0,6 21 1 0 0,24 61 1917 0 0,-24-76-2761 0 0,-5-13-610 0 0,0 0 0 0 0,1 0 0 0 0,0 0 0 0 0,7 10 0 0 0,-9-16-726 0 0,-1 0 0 0 0,1 1 1 0 0,0-1-1 0 0,0 0 1 0 0,1 0-1 0 0,-1-1 0 0 0,0 1 1 0 0,1 0-1 0 0,-1-1 1 0 0,4 2-1 0 0,-2-2-1748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5.150"/>
    </inkml:context>
    <inkml:brush xml:id="br0">
      <inkml:brushProperty name="width" value="0.05" units="cm"/>
      <inkml:brushProperty name="height" value="0.05" units="cm"/>
    </inkml:brush>
  </inkml:definitions>
  <inkml:trace contextRef="#ctx0" brushRef="#br0">63 113 176 0 0,'-14'-8'883'0'0,"-21"-14"3054"0"0,34 20-3286 0 0,-1 1 1 0 0,1 0 0 0 0,0 0-1 0 0,-1-1 1 0 0,1 1 0 0 0,0-1-1 0 0,0 1 1 0 0,0-1-1 0 0,0 1 1 0 0,-1-4 1657 0 0,8-4 826 0 0,-3 7-2765 0 0,-1 0 0 0 0,1 0 0 0 0,0 0 0 0 0,0 1 0 0 0,0-1 0 0 0,0 1 1 0 0,0 0-1 0 0,0 0 0 0 0,0 0 0 0 0,4-1 0 0 0,36-5 1329 0 0,-27 5-1118 0 0,319-27 5672 0 0,2 36-5552 0 0,-325-6-1148 0 0,61 3-3275 0 0,-24-3-6099 0 0,-35-1 7031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5.495"/>
    </inkml:context>
    <inkml:brush xml:id="br0">
      <inkml:brushProperty name="width" value="0.05" units="cm"/>
      <inkml:brushProperty name="height" value="0.05" units="cm"/>
    </inkml:brush>
  </inkml:definitions>
  <inkml:trace contextRef="#ctx0" brushRef="#br0">178 0 96 0 0,'-9'4'1578'0'0,"0"0"0"0"0,0 0-1 0 0,0 1 1 0 0,0 0 0 0 0,1 0 0 0 0,-13 11-1 0 0,11-7-122 0 0,0 1-1 0 0,1 0 0 0 0,0 0 1 0 0,-14 21-1 0 0,17-23-883 0 0,1 1 0 0 0,0-1-1 0 0,1 1 1 0 0,0 1 0 0 0,0-1 0 0 0,1 1-1 0 0,0-1 1 0 0,0 1 0 0 0,1 0 0 0 0,1 0 0 0 0,-1 0-1 0 0,2 0 1 0 0,-1 0 0 0 0,1 0 0 0 0,3 18 0 0 0,0-18-367 0 0,0 0 0 0 0,0 0 1 0 0,1 0-1 0 0,1 0 1 0 0,-1-1-1 0 0,2 1 1 0 0,-1-1-1 0 0,1-1 1 0 0,1 1-1 0 0,-1-1 1 0 0,1 0-1 0 0,1 0 1 0 0,-1-1-1 0 0,2 0 1 0 0,-1 0-1 0 0,1-1 1 0 0,-1 0-1 0 0,11 4 0 0 0,-7-4-176 0 0,0 0-1 0 0,0-2 0 0 0,0 1 0 0 0,1-2 1 0 0,0 1-1 0 0,-1-2 0 0 0,1 0 0 0 0,0 0 0 0 0,0-1 1 0 0,1-1-1 0 0,-1 0 0 0 0,0-1 0 0 0,0 0 0 0 0,16-4 1 0 0,9-5-1087 0 0,42-16-1 0 0,-5-8-5721 0 0,-74 33 6058 0 0,4-1-1027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1.422"/>
    </inkml:context>
    <inkml:brush xml:id="br0">
      <inkml:brushProperty name="width" value="0.05" units="cm"/>
      <inkml:brushProperty name="height" value="0.05" units="cm"/>
    </inkml:brush>
  </inkml:definitions>
  <inkml:trace contextRef="#ctx0" brushRef="#br0">247 25 5629 0 0,'0'0'3019'0'0,"0"0"-2456"0"0,1-1 0 0 0,-1 0 0 0 0,0 0-1 0 0,1 0 1 0 0,-1 0 0 0 0,0 0 0 0 0,1 0 0 0 0,-1 0-1 0 0,0 0 1 0 0,0 1 0 0 0,0-1 0 0 0,0 0 0 0 0,0 0-1 0 0,0-2 1 0 0,-2 2-451 0 0,-1 0-1 0 0,1 0 1 0 0,0-1-1 0 0,-1 1 0 0 0,1 1 1 0 0,-1-1-1 0 0,1 0 1 0 0,-1 1-1 0 0,1-1 1 0 0,-1 1-1 0 0,0 0 0 0 0,1 0 1 0 0,-1 0-1 0 0,1 0 1 0 0,-1 0-1 0 0,0 0 1 0 0,1 1-1 0 0,-1-1 0 0 0,1 1 1 0 0,-6 2-1 0 0,-7 2 270 0 0,0 1 0 0 0,-16 9-1 0 0,28-13-321 0 0,-4 1 58 0 0,0 1 0 0 0,1 0 0 0 0,0 0 0 0 0,-1 0 0 0 0,2 1 0 0 0,-1 0 0 0 0,0 0 0 0 0,1 0 0 0 0,-6 8 0 0 0,10-10-66 0 0,-1-1 0 0 0,1 1 1 0 0,-1 0-1 0 0,1 0 0 0 0,0-1 1 0 0,0 1-1 0 0,0 0 0 0 0,0 0 1 0 0,1 0-1 0 0,-1 0 0 0 0,1 0 1 0 0,0 1-1 0 0,-1-1 0 0 0,2 0 1 0 0,-1 0-1 0 0,0 0 0 0 0,0 0 1 0 0,1 0-1 0 0,0 0 0 0 0,0 0 1 0 0,0 0-1 0 0,0 0 0 0 0,0 0 1 0 0,0-1-1 0 0,3 5 0 0 0,11 16 242 0 0,17 21 0 0 0,-23-33-208 0 0,0 0 0 0 0,0 1 0 0 0,-1 1 0 0 0,0-1 0 0 0,-1 1 0 0 0,-1 1 0 0 0,0-1 0 0 0,4 16 0 0 0,-10-27-65 0 0,0 0-1 0 0,0 0 0 0 0,0 0 0 0 0,0 0 1 0 0,0 0-1 0 0,0 0 0 0 0,0 0 1 0 0,-1 0-1 0 0,1 0 0 0 0,-1-1 1 0 0,1 1-1 0 0,-1 0 0 0 0,0 0 1 0 0,0 0-1 0 0,0-1 0 0 0,0 1 0 0 0,0 0 1 0 0,0-1-1 0 0,0 1 0 0 0,0-1 1 0 0,-1 1-1 0 0,1-1 0 0 0,-1 0 1 0 0,1 1-1 0 0,-1-1 0 0 0,1 0 1 0 0,-1 0-1 0 0,0 0 0 0 0,1 0 0 0 0,-1-1 1 0 0,-2 2-1 0 0,-2 0-19 0 0,0 0 0 0 0,1 0 0 0 0,-1-1-1 0 0,0 1 1 0 0,0-1 0 0 0,0-1 0 0 0,0 1 0 0 0,0-1-1 0 0,-11-1 1 0 0,-59-15-4405 0 0,73 13 1695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18:25.865"/>
    </inkml:context>
    <inkml:brush xml:id="br0">
      <inkml:brushProperty name="width" value="0.05" units="cm"/>
      <inkml:brushProperty name="height" value="0.05" units="cm"/>
    </inkml:brush>
  </inkml:definitions>
  <inkml:trace contextRef="#ctx0" brushRef="#br0">75 332 224 0 0,'-38'-1'2643'0'0,"18"0"1825"0"0,4 0 8607 0 0,43 4-10966 0 0,1-2 1 0 0,40-3-1 0 0,62-12-521 0 0,-99 10-1970 0 0,1-1-2851 0 0,-20 2-4776 0 0</inkml:trace>
  <inkml:trace contextRef="#ctx0" brushRef="#br0" timeOffset="1">101 150 568 0 0,'-4'-1'513'0'0,"-22"-12"2794"0"0,26 13-3030 0 0,-1 0 0 0 0,0 0 1 0 0,1-1-1 0 0,-1 1 0 0 0,0-1 1 0 0,1 1-1 0 0,-1-1 0 0 0,0 1 0 0 0,1-1 1 0 0,-1 1-1 0 0,1-1 0 0 0,-1 0 1 0 0,1 1-1 0 0,-1-1 0 0 0,1 0 0 0 0,-1 1 1 0 0,1-1-1 0 0,0 0 0 0 0,-1 1 1 0 0,1-1-1 0 0,0 0 0 0 0,0 0 0 0 0,0 0 1 0 0,-1 1-1 0 0,1-1 0 0 0,0 0 1 0 0,0 0-1 0 0,0-1 0 0 0,2 1 115 0 0,-1-1 0 0 0,1 1 0 0 0,0-1 0 0 0,0 1-1 0 0,-1-1 1 0 0,1 1 0 0 0,0 0 0 0 0,0 0 0 0 0,0 0 0 0 0,0 0 0 0 0,1 0-1 0 0,2 0 1 0 0,-1-1 246 0 0,38-12 1922 0 0,0 1 0 0 0,66-11 1 0 0,92-2 1428 0 0,-77 12-1244 0 0,-105 11-2634 0 0,-7 1-91 0 0,0 1 0 0 0,0 0 0 0 0,21 1 0 0 0,-27 1-20 0 0,-1 1-56 0 0,-4-1-212 0 0,-1 0 0 0 0,1 0 0 0 0,0 0-1 0 0,-1 0 1 0 0,1 0 0 0 0,-1 0 0 0 0,1 0 0 0 0,-1 0 0 0 0,1 0 0 0 0,-1 0 0 0 0,0 0-1 0 0,1-1 1 0 0,-1 1 0 0 0,0 0 0 0 0,1 0 0 0 0,-1-1 0 0 0,0 1 0 0 0,0 0 0 0 0,-1 0-1 0 0,1-1-209 0 0,-13 10-7332 0 0,8-7 4543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4.442"/>
    </inkml:context>
    <inkml:brush xml:id="br0">
      <inkml:brushProperty name="width" value="0.05" units="cm"/>
      <inkml:brushProperty name="height" value="0.05" units="cm"/>
      <inkml:brushProperty name="color" value="#E71224"/>
    </inkml:brush>
  </inkml:definitions>
  <inkml:trace contextRef="#ctx0" brushRef="#br0">2 39 176 0 0,'-1'-25'4278'0'0,"1"12"2476"0"0,14 28-4635 0 0,-5 6-1113 0 0,-1 0 1 0 0,-1 1 0 0 0,7 38-1 0 0,3 70 492 0 0,-12-84-863 0 0,16 497 3515 0 0,-21-482-3684 0 0,-1-30-317 0 0,0 10-862 0 0,4-15-6807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5.295"/>
    </inkml:context>
    <inkml:brush xml:id="br0">
      <inkml:brushProperty name="width" value="0.05" units="cm"/>
      <inkml:brushProperty name="height" value="0.05" units="cm"/>
      <inkml:brushProperty name="color" value="#E71224"/>
    </inkml:brush>
  </inkml:definitions>
  <inkml:trace contextRef="#ctx0" brushRef="#br0">17 295 216 0 0,'-3'-8'820'0'0,"0"0"0"0"0,0-1 0 0 0,1 0 0 0 0,0 1 0 0 0,1-1 0 0 0,0 0 0 0 0,0-9 0 0 0,1 12-411 0 0,0 1-1 0 0,1 0 1 0 0,0-1-1 0 0,0 1 1 0 0,1 0-1 0 0,0 0 1 0 0,-1-1-1 0 0,1 1 1 0 0,1 1-1 0 0,-1-1 1 0 0,1 0-1 0 0,0 1 1 0 0,5-7-1 0 0,2-1-12 0 0,1 0-1 0 0,0 0 1 0 0,1 1-1 0 0,0 1 1 0 0,1 0-1 0 0,0 1 1 0 0,1 0-1 0 0,-1 1 1 0 0,2 1-1 0 0,-1 0 0 0 0,1 1 1 0 0,0 0-1 0 0,0 1 1 0 0,1 1-1 0 0,-1 0 1 0 0,1 1-1 0 0,0 1 1 0 0,0 1-1 0 0,0 0 1 0 0,0 1-1 0 0,0 0 1 0 0,17 4-1 0 0,-8 1-58 0 0,0 0-1 0 0,-1 2 0 0 0,0 1 0 0 0,0 1 1 0 0,36 20-1 0 0,-42-20-149 0 0,-1 2 1 0 0,-1 0-1 0 0,0 1 0 0 0,0 0 1 0 0,-1 2-1 0 0,-1 0 0 0 0,21 25 1 0 0,-32-35-154 0 0,0-1 1 0 0,0 1 0 0 0,-1 0 0 0 0,1 1-1 0 0,-1-1 1 0 0,0 0 0 0 0,0 1 0 0 0,-1-1-1 0 0,1 1 1 0 0,-1-1 0 0 0,0 1 0 0 0,0 0-1 0 0,0-1 1 0 0,-1 1 0 0 0,0 0 0 0 0,0 0-1 0 0,0 0 1 0 0,0-1 0 0 0,-1 1 0 0 0,0 0-1 0 0,0 0 1 0 0,0-1 0 0 0,-1 1-1 0 0,1-1 1 0 0,-1 1 0 0 0,0-1 0 0 0,0 0-1 0 0,-1 0 1 0 0,1 0 0 0 0,-1 0 0 0 0,0 0-1 0 0,0 0 1 0 0,0-1 0 0 0,-1 1 0 0 0,-6 5-1 0 0,-1 0-91 0 0,1-1-1 0 0,-2 0 1 0 0,1 0-1 0 0,-1-1 1 0 0,0 0-1 0 0,0-2 1 0 0,-1 1-1 0 0,0-1 1 0 0,0-1-1 0 0,0 0 1 0 0,0-1 0 0 0,-26 3-1 0 0,85-8-42 0 0,0 3 1 0 0,0 1-1 0 0,1 2 0 0 0,-2 3 0 0 0,1 1 1 0 0,-1 3-1 0 0,0 1 0 0 0,60 26 1 0 0,-98-35 124 0 0,0 1-1 0 0,0 0 1 0 0,0 0 0 0 0,0 0 0 0 0,-1 1 0 0 0,0 0 0 0 0,0 1 0 0 0,0-1 0 0 0,0 1 0 0 0,-1 0 0 0 0,0 0 0 0 0,0 1 0 0 0,3 7-1 0 0,-6-11 8 0 0,-1 1 0 0 0,1-1 0 0 0,-1 1 0 0 0,0 0 0 0 0,0-1-1 0 0,0 1 1 0 0,-1 0 0 0 0,1 0 0 0 0,-1 0 0 0 0,0-1-1 0 0,0 1 1 0 0,-1 0 0 0 0,1 0 0 0 0,-1 0 0 0 0,1-1-1 0 0,-1 1 1 0 0,0 0 0 0 0,-1-1 0 0 0,1 1 0 0 0,-1-1 0 0 0,1 1-1 0 0,-1-1 1 0 0,0 0 0 0 0,0 0 0 0 0,-1 0 0 0 0,1 0-1 0 0,-1 0 1 0 0,-5 5 0 0 0,-1-1 27 0 0,0 1 0 0 0,-1-2 0 0 0,1 1 0 0 0,-1-1 0 0 0,-1-1 0 0 0,1 0 0 0 0,-1 0 0 0 0,0-1 0 0 0,0-1 1 0 0,0 0-1 0 0,-1 0 0 0 0,-21 2 0 0 0,3-3 19 0 0,1-1 0 0 0,-1-1 0 0 0,-55-7 0 0 0,13-3-279 0 0,1-3 0 0 0,1-3 0 0 0,-117-43 0 0 0,179 56-258 0 0,-27-14-3691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5.849"/>
    </inkml:context>
    <inkml:brush xml:id="br0">
      <inkml:brushProperty name="width" value="0.05" units="cm"/>
      <inkml:brushProperty name="height" value="0.05" units="cm"/>
      <inkml:brushProperty name="color" value="#E71224"/>
    </inkml:brush>
  </inkml:definitions>
  <inkml:trace contextRef="#ctx0" brushRef="#br0">25 2 472 0 0,'-2'0'373'0'0,"0"-1"297"0"0,0 1 0 0 0,0 0-1 0 0,0 0 1 0 0,-12 1 11769 0 0,17 1-11293 0 0,10 2-313 0 0,0 1 1 0 0,1-2-1 0 0,0 0 1 0 0,0 0-1 0 0,0-2 1 0 0,15 1-1 0 0,13 2 246 0 0,11 2-193 0 0,-1-3-1 0 0,1-2 0 0 0,64-8 1 0 0,-98 5-538 0 0,35-9-1 0 0,-26 0-2657 0 0,-25 10 1037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6.189"/>
    </inkml:context>
    <inkml:brush xml:id="br0">
      <inkml:brushProperty name="width" value="0.05" units="cm"/>
      <inkml:brushProperty name="height" value="0.05" units="cm"/>
      <inkml:brushProperty name="color" value="#E71224"/>
    </inkml:brush>
  </inkml:definitions>
  <inkml:trace contextRef="#ctx0" brushRef="#br0">15 1 180 0 0,'-1'0'338'0'0,"0"0"0"0"0,0 1 0 0 0,0-1 0 0 0,1 1 0 0 0,-1-1 0 0 0,0 1 0 0 0,0-1 0 0 0,1 1 0 0 0,-1-1 0 0 0,0 1 0 0 0,1 0 0 0 0,-1-1 0 0 0,0 1 0 0 0,1 0 0 0 0,-1 0 0 0 0,1-1 0 0 0,-1 1 0 0 0,1 0 0 0 0,0 0 0 0 0,-1 0 0 0 0,1 0 0 0 0,0-1 0 0 0,-1 2 0 0 0,2-1-165 0 0,-1 0 1 0 0,0 0-1 0 0,0 0 1 0 0,1 0-1 0 0,-1-1 1 0 0,1 1-1 0 0,-1 0 0 0 0,1 0 1 0 0,-1-1-1 0 0,1 1 1 0 0,-1 0-1 0 0,1-1 1 0 0,0 1-1 0 0,-1-1 0 0 0,1 1 1 0 0,0-1-1 0 0,-1 1 1 0 0,1-1-1 0 0,1 1 1 0 0,3 2 455 0 0,1 0 1 0 0,0-1 0 0 0,0 0 0 0 0,0 0 0 0 0,8 1-1 0 0,27 2 1154 0 0,0-3-1 0 0,1-1 1 0 0,-1-2-1 0 0,58-8 1 0 0,-32 3-1069 0 0,-57 6-1941 0 0,2 1-6919 0 0,-6-3 5438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7.201"/>
    </inkml:context>
    <inkml:brush xml:id="br0">
      <inkml:brushProperty name="width" value="0.05" units="cm"/>
      <inkml:brushProperty name="height" value="0.05" units="cm"/>
      <inkml:brushProperty name="color" value="#E71224"/>
    </inkml:brush>
  </inkml:definitions>
  <inkml:trace contextRef="#ctx0" brushRef="#br0">0 104 156 0 0,'0'0'6447'0'0,"5"1"-4996"0"0,46 6 1917 0 0,83-1-1 0 0,-84-7-2015 0 0,1-2 1 0 0,-1-3-1 0 0,83-19 0 0 0,-124 23-1123 0 0,0-1 1 0 0,-1 0-1 0 0,1-1 0 0 0,-1 0 1 0 0,9-5-1 0 0,-14 7-130 0 0,1 0 0 0 0,-1-1 0 0 0,0 0 1 0 0,0 1-1 0 0,0-1 0 0 0,0 0 0 0 0,-1 0 0 0 0,1-1 0 0 0,-1 1 1 0 0,1 0-1 0 0,-1-1 0 0 0,0 0 0 0 0,1-4 0 0 0,-2 8-94 0 0,-1-1 1 0 0,0 1-1 0 0,0 0 0 0 0,0 0 0 0 0,0-1 0 0 0,0 1 1 0 0,0 0-1 0 0,0-1 0 0 0,0 1 0 0 0,0 0 1 0 0,1-1-1 0 0,-1 1 0 0 0,0 0 0 0 0,-1 0 0 0 0,1-1 1 0 0,0 1-1 0 0,0 0 0 0 0,0-1 0 0 0,0 1 1 0 0,0 0-1 0 0,0 0 0 0 0,0-1 0 0 0,0 1 0 0 0,0 0 1 0 0,-1 0-1 0 0,1-1 0 0 0,0 1 0 0 0,0 0 1 0 0,0 0-1 0 0,0-1 0 0 0,-1 1 0 0 0,1 0 1 0 0,0 0-1 0 0,0 0 0 0 0,-1-1 0 0 0,1 1 0 0 0,0 0 1 0 0,0 0-1 0 0,-1 0 0 0 0,1 0 0 0 0,0 0 1 0 0,0 0-1 0 0,-1-1 0 0 0,1 1 0 0 0,0 0 0 0 0,-1 0 1 0 0,1 0-1 0 0,0 0 0 0 0,-1 0 0 0 0,1 0 1 0 0,0 0-1 0 0,0 0 0 0 0,-1 0 0 0 0,1 1 0 0 0,0-1 1 0 0,-1 0-1 0 0,1 0 0 0 0,0 0 0 0 0,0 0 1 0 0,-1 0-1 0 0,-16 7 48 0 0,10-2-41 0 0,0 1 0 0 0,1 0-1 0 0,0 1 1 0 0,0 0 0 0 0,1 0-1 0 0,0 0 1 0 0,0 0 0 0 0,0 1 0 0 0,1-1-1 0 0,0 1 1 0 0,1 1 0 0 0,0-1-1 0 0,0 0 1 0 0,-2 12 0 0 0,0 7 148 0 0,0 0 1 0 0,2 0 0 0 0,0 34-1 0 0,5-25 220 0 0,1 0-1 0 0,2 0 1 0 0,1-1-1 0 0,2 1 1 0 0,22 60-1 0 0,-29-92-301 0 0,1 2-31 0 0,1 1 0 0 0,-2-1 0 0 0,1 0 0 0 0,-1 1 0 0 0,0-1 0 0 0,1 11 0 0 0,-3-15-86 0 0,1-1 1 0 0,0 1 0 0 0,-1 0-1 0 0,1-1 1 0 0,-1 1 0 0 0,1 0-1 0 0,-1-1 1 0 0,0 1 0 0 0,0-1-1 0 0,0 1 1 0 0,0-1 0 0 0,0 1-1 0 0,0-1 1 0 0,0 0 0 0 0,0 1-1 0 0,0-1 1 0 0,-1 0 0 0 0,1 0-1 0 0,0 0 1 0 0,-1 0 0 0 0,1 0-1 0 0,-1 0 1 0 0,1 0 0 0 0,-1-1-1 0 0,0 1 1 0 0,1-1 0 0 0,-1 1-1 0 0,0-1 1 0 0,-2 1 0 0 0,-26 5-526 0 0,-1-1 0 0 0,-59 0 0 0 0,37-2 243 0 0,29-2 267 0 0,7-1 155 0 0,0 2-1 0 0,1-1 0 0 0,-1 2 1 0 0,-21 6 1487 0 0,55-8-714 0 0,24-2-34 0 0,1-1-1 0 0,45-9 1 0 0,-36 4-364 0 0,1-1-135 0 0,27-2 726 0 0,-28 7-5536 0 0,-34 5-4530 0 0,-11-2 6014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7.667"/>
    </inkml:context>
    <inkml:brush xml:id="br0">
      <inkml:brushProperty name="width" value="0.05" units="cm"/>
      <inkml:brushProperty name="height" value="0.05" units="cm"/>
      <inkml:brushProperty name="color" value="#E71224"/>
    </inkml:brush>
  </inkml:definitions>
  <inkml:trace contextRef="#ctx0" brushRef="#br0">413 50 108 0 0,'-8'-19'2005'0'0,"4"16"-1670"0"0,1 1 0 0 0,-1-1-1 0 0,0 0 1 0 0,0 1 0 0 0,0 0 0 0 0,0 0 0 0 0,0 0 0 0 0,0 0-1 0 0,-1 1 1 0 0,1-1 0 0 0,0 1 0 0 0,-1 0 0 0 0,-4 0 0 0 0,-8-1 430 0 0,1 1 0 0 0,-21 0 0 0 0,17 3-88 0 0,0-1 1 0 0,1 2-1 0 0,-1 1 0 0 0,-32 10 1 0 0,40-10-242 0 0,0 1 1 0 0,0 0-1 0 0,0 1 1 0 0,1 0-1 0 0,-1 1 1 0 0,2 0-1 0 0,-1 1 1 0 0,-11 11 0 0 0,19-17-214 0 0,1 1 0 0 0,0-1 0 0 0,-1 1 0 0 0,1 0 0 0 0,0 0 0 0 0,0 0 1 0 0,0 0-1 0 0,1 0 0 0 0,-1 0 0 0 0,1 0 0 0 0,0 1 0 0 0,0-1 0 0 0,0 1 1 0 0,0-1-1 0 0,0 1 0 0 0,0 4 0 0 0,2-5-83 0 0,-1-1 0 0 0,0 1 1 0 0,1 0-1 0 0,0 0 0 0 0,-1-1 0 0 0,1 1 1 0 0,0 0-1 0 0,1-1 0 0 0,-1 1 0 0 0,0-1 1 0 0,1 0-1 0 0,-1 1 0 0 0,1-1 0 0 0,0 0 1 0 0,0 0-1 0 0,-1 0 0 0 0,2 0 0 0 0,-1 0 0 0 0,0 0 1 0 0,0-1-1 0 0,3 2 0 0 0,11 7 199 0 0,1-1-1 0 0,0-1 1 0 0,0-1-1 0 0,1 0 0 0 0,0-2 1 0 0,0 0-1 0 0,0-1 1 0 0,0 0-1 0 0,31 1 1 0 0,15-3 505 0 0,91-8 0 0 0,-135 4-784 0 0,16 1-2701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8.149"/>
    </inkml:context>
    <inkml:brush xml:id="br0">
      <inkml:brushProperty name="width" value="0.05" units="cm"/>
      <inkml:brushProperty name="height" value="0.05" units="cm"/>
      <inkml:brushProperty name="color" value="#E71224"/>
    </inkml:brush>
  </inkml:definitions>
  <inkml:trace contextRef="#ctx0" brushRef="#br0">26 1 484 0 0,'-3'0'383'0'0,"2"1"-36"0"0,-1-1 0 0 0,0 0-1 0 0,1 1 1 0 0,-1-1 0 0 0,0 1 0 0 0,1 0-1 0 0,-1-1 1 0 0,0 1 0 0 0,1 0 0 0 0,-1 0 0 0 0,-2 3 3140 0 0,8-3-2112 0 0,18 4 7 0 0,1 0-1 0 0,0-2 1 0 0,39 1 0 0 0,-27-2-672 0 0,559 28 4940 0 0,292-21-1481 0 0,-614-18-3040 0 0,-190 3-459 0 0,100-21 1 0 0,-178 26-696 0 0,-1 1-18 0 0,0-1 0 0 0,0 1 1 0 0,-1-1-1 0 0,1 0 0 0 0,0 0 1 0 0,-1 0-1 0 0,1 0 1 0 0,-1 0-1 0 0,1 0 0 0 0,-1-1 1 0 0,4-2-1 0 0,-54-7-10997 0 0,35 10 8212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8.963"/>
    </inkml:context>
    <inkml:brush xml:id="br0">
      <inkml:brushProperty name="width" value="0.05" units="cm"/>
      <inkml:brushProperty name="height" value="0.05" units="cm"/>
      <inkml:brushProperty name="color" value="#E71224"/>
    </inkml:brush>
  </inkml:definitions>
  <inkml:trace contextRef="#ctx0" brushRef="#br0">0 21 956 0 0,'4'5'7693'0'0,"4"0"-6592"0"0,9-1 422 0 0,0 0 0 0 0,0-1 0 0 0,1-2 0 0 0,0 1 0 0 0,20-3 0 0 0,87-11 2486 0 0,-115 11-3751 0 0,-1 0-1 0 0,1-1 1 0 0,0-1-1 0 0,-1 1 1 0 0,0-1-1 0 0,1-1 0 0 0,-1 0 1 0 0,11-6-1 0 0,-20 10-246 0 0,0 0-1 0 0,0 0 1 0 0,0-1-1 0 0,0 1 1 0 0,0 0 0 0 0,1 0-1 0 0,-1 0 1 0 0,0 0-1 0 0,0 0 1 0 0,0 0-1 0 0,0 0 1 0 0,0 0-1 0 0,0 0 1 0 0,1 0-1 0 0,-1 0 1 0 0,0 0-1 0 0,0 0 1 0 0,0 0-1 0 0,0 0 1 0 0,0 0 0 0 0,0 0-1 0 0,1 0 1 0 0,-1 0-1 0 0,0 0 1 0 0,0 0-1 0 0,0 0 1 0 0,0 0-1 0 0,0 0 1 0 0,0 0-1 0 0,1 0 1 0 0,-1 0-1 0 0,0 0 1 0 0,0 1-1 0 0,0-1 1 0 0,0 0-1 0 0,0 0 1 0 0,0 0 0 0 0,0 0-1 0 0,0 0 1 0 0,0 0-1 0 0,0 0 1 0 0,1 0-1 0 0,-1 1 1 0 0,0-1-1 0 0,0 0 1 0 0,0 0-1 0 0,0 0 1 0 0,0 0-1 0 0,3 12 411 0 0,-2 25 229 0 0,-1-17-273 0 0,11 58 866 0 0,2-1-1 0 0,34 109 0 0 0,-9-52 73 0 0,-37-132-1324 0 0,-1 0 1 0 0,1 1-1 0 0,-1-1 1 0 0,1 0-1 0 0,-1 1 1 0 0,0-1-1 0 0,0 0 1 0 0,0 0-1 0 0,0 4 1 0 0,-1-5-20 0 0,1 0 0 0 0,-1 0 0 0 0,1-1 0 0 0,-1 1 1 0 0,1 0-1 0 0,-1-1 0 0 0,1 1 0 0 0,-1 0 0 0 0,1-1 0 0 0,-1 1 0 0 0,0-1 0 0 0,1 1 0 0 0,-1-1 0 0 0,0 1 1 0 0,0-1-1 0 0,1 1 0 0 0,-1-1 0 0 0,0 0 0 0 0,0 0 0 0 0,0 1 0 0 0,1-1 0 0 0,-1 0 0 0 0,0 0 1 0 0,0 0-1 0 0,0 0 0 0 0,0 0 0 0 0,1 0 0 0 0,-1 0 0 0 0,-2 0 0 0 0,-188-16-1526 0 0,63 3 936 0 0,115 11 2260 0 0,33 3-1027 0 0,40 3 298 0 0,58 10-1848 0 0,-2 7-4717 0 0,-60-14-1807 0 0,-32-3 4330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19.472"/>
    </inkml:context>
    <inkml:brush xml:id="br0">
      <inkml:brushProperty name="width" value="0.05" units="cm"/>
      <inkml:brushProperty name="height" value="0.05" units="cm"/>
      <inkml:brushProperty name="color" value="#E71224"/>
    </inkml:brush>
  </inkml:definitions>
  <inkml:trace contextRef="#ctx0" brushRef="#br0">0 315 1204 0 0,'18'-6'656'0'0,"-16"6"-80"0"0,0-1-1 0 0,0 0 0 0 0,0 0 1 0 0,-1 0-1 0 0,1 0 0 0 0,-1 0 1 0 0,1-1-1 0 0,-1 1 1 0 0,3-2-1 0 0,-3 1 29 0 0,0 0 1 0 0,0 0-1 0 0,0 0 1 0 0,0 0-1 0 0,0 0 0 0 0,0 0 1 0 0,-1-1-1 0 0,1 1 0 0 0,-1 0 1 0 0,1 0-1 0 0,-1-1 1 0 0,0 1-1 0 0,0 0 0 0 0,0-1 1 0 0,-1-3-1 0 0,0-11 477 0 0,1-1 0 0 0,0 1 0 0 0,1 0-1 0 0,1-1 1 0 0,0 1 0 0 0,7-20 0 0 0,-7 31-936 0 0,0-1 0 0 0,0 1 1 0 0,1 0-1 0 0,0 0 1 0 0,0 0-1 0 0,1 0 0 0 0,0 0 1 0 0,0 1-1 0 0,0 0 0 0 0,1 0 1 0 0,-1 0-1 0 0,1 0 1 0 0,0 1-1 0 0,1-1 0 0 0,-1 1 1 0 0,1 1-1 0 0,0-1 0 0 0,12-4 1 0 0,-10 5-14 0 0,1 0 0 0 0,0 1 0 0 0,0 0 0 0 0,0 0 0 0 0,0 1-1 0 0,0 0 1 0 0,0 1 0 0 0,14 1 0 0 0,-20-1-96 0 0,1 0 1 0 0,0 0-1 0 0,-1 1 0 0 0,1 0 0 0 0,0 0 0 0 0,-1 0 0 0 0,1 0 1 0 0,-1 0-1 0 0,1 1 0 0 0,-1-1 0 0 0,0 1 0 0 0,0 0 1 0 0,0 0-1 0 0,0 0 0 0 0,0 0 0 0 0,0 1 0 0 0,0-1 0 0 0,-1 1 1 0 0,1 0-1 0 0,-1 0 0 0 0,0-1 0 0 0,0 2 0 0 0,3 4 0 0 0,-5-6-29 0 0,1 0 0 0 0,-1 0 0 0 0,0 0 0 0 0,0 0 0 0 0,0 0 0 0 0,0 0 0 0 0,0 0 0 0 0,-1 0 0 0 0,1 0 0 0 0,-1 0 0 0 0,1 1 0 0 0,-1-2 0 0 0,0 1 0 0 0,1 0 0 0 0,-1 0 0 0 0,0 0 0 0 0,0 0 0 0 0,-1 0 0 0 0,1-1 0 0 0,0 1 0 0 0,0 0 0 0 0,-1-1 0 0 0,-2 3 0 0 0,-5 5-7 0 0,0-1 0 0 0,-17 11 0 0 0,23-16 4 0 0,-35 18 23 0 0,30-18-169 0 0,0 1 0 0 0,1 0 1 0 0,-14 11-1 0 0,21-15 111 0 0,-1 1 0 0 0,2-1 0 0 0,-1 0-1 0 0,0 1 1 0 0,0-1 0 0 0,0 0 0 0 0,0 1-1 0 0,0-1 1 0 0,0 0 0 0 0,0 1 0 0 0,0-1-1 0 0,0 0 1 0 0,1 0 0 0 0,-1 1 0 0 0,0-1-1 0 0,0 0 1 0 0,0 1 0 0 0,1-1 0 0 0,-1 0 0 0 0,0 0-1 0 0,0 1 1 0 0,1-1 0 0 0,-1 0 0 0 0,0 0-1 0 0,0 0 1 0 0,1 0 0 0 0,-1 1 0 0 0,0-1-1 0 0,1 0 1 0 0,-1 0 0 0 0,0 0 0 0 0,1 0-1 0 0,-1 0 1 0 0,0 0 0 0 0,1 0 0 0 0,-1 0-1 0 0,17 6-282 0 0,9-1-37 0 0,114 25-662 0 0,-111-23 843 0 0,-1 2-1 0 0,48 22 0 0 0,-72-29 202 0 0,0 0-1 0 0,-1 0 1 0 0,1 0-1 0 0,-1 0 1 0 0,0 1-1 0 0,1 0 1 0 0,-1-1-1 0 0,0 1 1 0 0,-1 0-1 0 0,1 1 1 0 0,0-1-1 0 0,-1 0 1 0 0,3 5-1 0 0,-5-6 13 0 0,1-1-1 0 0,-1 0 1 0 0,1 1-1 0 0,-1-1 1 0 0,0 0-1 0 0,0 1 1 0 0,0-1-1 0 0,1 1 1 0 0,-1-1-1 0 0,0 0 1 0 0,-1 1-1 0 0,1-1 1 0 0,0 1-1 0 0,0-1 1 0 0,-1 0-1 0 0,0 3 1 0 0,0-2 11 0 0,0 0 0 0 0,0 0-1 0 0,-1 0 1 0 0,1 0 0 0 0,-1 0 0 0 0,1 0 0 0 0,-1-1 0 0 0,0 1 0 0 0,0-1 0 0 0,0 1 0 0 0,1-1 0 0 0,-1 0 0 0 0,-3 2 0 0 0,-7 2 101 0 0,0 1 1 0 0,0-2-1 0 0,0 0 1 0 0,-1 0-1 0 0,1-1 1 0 0,-1-1-1 0 0,0 0 1 0 0,0 0-1 0 0,-21-2 1 0 0,11 0-298 0 0,0-2 0 0 0,1-1 0 0 0,-1 0 0 0 0,-36-12 0 0 0,57 15-80 0 0,-30-13-1318 0 0,18 3-1233 0 0,6-4-3475 0 0,6 4 3177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1.860"/>
    </inkml:context>
    <inkml:brush xml:id="br0">
      <inkml:brushProperty name="width" value="0.05" units="cm"/>
      <inkml:brushProperty name="height" value="0.05" units="cm"/>
    </inkml:brush>
  </inkml:definitions>
  <inkml:trace contextRef="#ctx0" brushRef="#br0">299 23 68 0 0,'-7'-4'675'0'0,"-1"1"-1"0"0,1 0 1 0 0,-1 0-1 0 0,0 1 1 0 0,0 0 0 0 0,0 0-1 0 0,0 0 1 0 0,0 1-1 0 0,0 1 1 0 0,0-1 0 0 0,0 1-1 0 0,0 1 1 0 0,0 0-1 0 0,-1 0 1 0 0,1 0 0 0 0,-10 4-1 0 0,8-3-122 0 0,0 2 1 0 0,0-1-1 0 0,0 1 0 0 0,1 0 1 0 0,-1 1-1 0 0,1 1 0 0 0,1-1 1 0 0,-1 1-1 0 0,1 0 0 0 0,0 1 1 0 0,0 0-1 0 0,-9 11 0 0 0,14-15-349 0 0,0 1 0 0 0,1 0-1 0 0,-1 0 1 0 0,1 0-1 0 0,-1 0 1 0 0,1 0-1 0 0,0 1 1 0 0,1-1-1 0 0,-1 1 1 0 0,1-1 0 0 0,0 1-1 0 0,0 0 1 0 0,0-1-1 0 0,1 1 1 0 0,0 0-1 0 0,0 0 1 0 0,0-1 0 0 0,0 1-1 0 0,1 0 1 0 0,0-1-1 0 0,0 1 1 0 0,0 0-1 0 0,0-1 1 0 0,1 1 0 0 0,-1-1-1 0 0,1 0 1 0 0,3 5-1 0 0,0-2-2 0 0,0 0-1 0 0,0-1 1 0 0,0 0-1 0 0,1 0 1 0 0,0 0-1 0 0,0 0 1 0 0,0-1-1 0 0,1 0 1 0 0,0-1-1 0 0,0 1 1 0 0,0-1-1 0 0,1-1 1 0 0,-1 1-1 0 0,15 3 0 0 0,-7-3-70 0 0,0-1-1 0 0,0 0 0 0 0,0-1 1 0 0,0-1-1 0 0,1-1 0 0 0,-1 0 1 0 0,0-1-1 0 0,0 0 0 0 0,1-1 1 0 0,22-7-1 0 0,-16 3-1220 0 0,0-1 0 0 0,26-13 0 0 0,-22 7-3907 0 0,31-22 1 0 0,-40 25 2340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20.140"/>
    </inkml:context>
    <inkml:brush xml:id="br0">
      <inkml:brushProperty name="width" value="0.05" units="cm"/>
      <inkml:brushProperty name="height" value="0.05" units="cm"/>
      <inkml:brushProperty name="color" value="#E71224"/>
    </inkml:brush>
  </inkml:definitions>
  <inkml:trace contextRef="#ctx0" brushRef="#br0">0 20 548 0 0,'0'0'9408'0'0,"5"-1"-7838"0"0,49-2 3737 0 0,74 4-1 0 0,-77 1-3843 0 0,1-2 0 0 0,55-8 0 0 0,-86 3-1508 0 0,-5 1-2579 0 0,-4 3-6066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20.493"/>
    </inkml:context>
    <inkml:brush xml:id="br0">
      <inkml:brushProperty name="width" value="0.05" units="cm"/>
      <inkml:brushProperty name="height" value="0.05" units="cm"/>
      <inkml:brushProperty name="color" value="#E71224"/>
    </inkml:brush>
  </inkml:definitions>
  <inkml:trace contextRef="#ctx0" brushRef="#br0">1 1 220 0 0,'0'2'735'0'0,"0"0"-1"0"0,1-1 1 0 0,-1 1 0 0 0,1 0-1 0 0,0 0 1 0 0,-1-1 0 0 0,1 1-1 0 0,0 0 1 0 0,2 2 0 0 0,3-1 697 0 0,1 0 1 0 0,-1 0-1 0 0,1-1 1 0 0,0 1-1 0 0,7 0 1 0 0,9 0 953 0 0,33 2 0 0 0,-13-3-407 0 0,25 0 571 0 0,-7-1-3070 0 0,-23 5-8373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28.965"/>
    </inkml:context>
    <inkml:brush xml:id="br0">
      <inkml:brushProperty name="width" value="0.05" units="cm"/>
      <inkml:brushProperty name="height" value="0.05" units="cm"/>
      <inkml:brushProperty name="color" value="#E71224"/>
    </inkml:brush>
  </inkml:definitions>
  <inkml:trace contextRef="#ctx0" brushRef="#br0">0 396 560 0 0,'3'-3'503'0'0,"12"-12"2389"0"0,21-24-1 0 0,-32 32-2436 0 0,1 0 0 0 0,-1 0 0 0 0,0 0-1 0 0,-1 0 1 0 0,1-1 0 0 0,-1 1 0 0 0,2-11-1 0 0,5-27 1299 0 0,-2-1 0 0 0,-3 0 0 0 0,1-72 0 0 0,-7 104-745 0 0,1 14-1002 0 0,0 0 1 0 0,0 0-1 0 0,0-1 1 0 0,0 1-1 0 0,0 0 1 0 0,0 0-1 0 0,0 0 1 0 0,-1 0-1 0 0,1 0 1 0 0,0 0-1 0 0,0 0 0 0 0,0 0 1 0 0,0 0-1 0 0,0 0 1 0 0,0 0-1 0 0,0 0 1 0 0,0 0-1 0 0,0 0 1 0 0,0 0-1 0 0,0 0 1 0 0,0 0-1 0 0,0 0 1 0 0,0 0-1 0 0,-1 0 1 0 0,1 0-1 0 0,0 0 1 0 0,0 0-1 0 0,0 0 1 0 0,0 0-1 0 0,0 0 1 0 0,0 0-1 0 0,0 0 0 0 0,0 0 1 0 0,0 0-1 0 0,0 0 1 0 0,0 0-1 0 0,0 0 1 0 0,-1 0-1 0 0,1 0 1 0 0,0 0-1 0 0,0 0 1 0 0,0 0-1 0 0,0 0 1 0 0,0 0-1 0 0,0 0 1 0 0,0 1-1 0 0,0-1 1 0 0,0 0-1 0 0,0 0 1 0 0,0 0-1 0 0,0 0 1 0 0,0 0-1 0 0,0 0 0 0 0,0 0 1 0 0,0 0-1 0 0,0 0 1 0 0,0 0-1 0 0,0 0 1 0 0,0 0-1 0 0,0 0 1 0 0,0 1-1 0 0,0-1 1 0 0,0 0-1 0 0,0 0 1 0 0,0 0-1 0 0,0 0 1 0 0,0 0-1 0 0,0 0 1 0 0,-4 25 239 0 0,6 18 126 0 0,3-1 1 0 0,2 1-1 0 0,1-1 0 0 0,15 44 0 0 0,-6-20 52 0 0,1-19 91 0 0,-9-23-1897 0 0,-1-1-4759 0 0,-8-18 3727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29.469"/>
    </inkml:context>
    <inkml:brush xml:id="br0">
      <inkml:brushProperty name="width" value="0.05" units="cm"/>
      <inkml:brushProperty name="height" value="0.05" units="cm"/>
      <inkml:brushProperty name="color" value="#E71224"/>
    </inkml:brush>
  </inkml:definitions>
  <inkml:trace contextRef="#ctx0" brushRef="#br0">0 98 204 0 0,'0'0'3266'0'0,"4"1"-1900"0"0,74-1 2665 0 0,85-11-1 0 0,-67 3-2754 0 0,186-8 1867 0 0,312-10 1980 0 0,-488 22-4375 0 0,-81 3-545 0 0,432-30 2625 0 0,-455 31-3654 0 0,5-1 719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4.717"/>
    </inkml:context>
    <inkml:brush xml:id="br0">
      <inkml:brushProperty name="width" value="0.05" units="cm"/>
      <inkml:brushProperty name="height" value="0.05" units="cm"/>
      <inkml:brushProperty name="color" value="#E71224"/>
    </inkml:brush>
  </inkml:definitions>
  <inkml:trace contextRef="#ctx0" brushRef="#br0">117 63 4 0 0,'0'0'452'0'0,"-9"-20"6238"0"0,-4-5 597 0 0,5 7-4102 0 0,7 18-3167 0 0,0 0 0 0 0,0 0 0 0 0,0 0 0 0 0,0 0 0 0 0,0 1 0 0 0,0-1 0 0 0,0 0 0 0 0,0 1 0 0 0,0-1-1 0 0,0 0 1 0 0,1 1 0 0 0,-1-1 0 0 0,0 1 0 0 0,0-1 0 0 0,0 1 0 0 0,0 0 0 0 0,1-1 0 0 0,-1 1 0 0 0,0 0 0 0 0,1 0 0 0 0,-1-1 0 0 0,0 1 0 0 0,1 0 0 0 0,-1 0 0 0 0,1 0 0 0 0,-1 0 0 0 0,1 0 0 0 0,-1 0 0 0 0,1 1 0 0 0,-12 37 573 0 0,9-26-415 0 0,0 4 24 0 0,0 0-1 0 0,1-1 0 0 0,1 1 1 0 0,0 0-1 0 0,1 0 0 0 0,1 0 0 0 0,1 0 1 0 0,0-1-1 0 0,2 1 0 0 0,7 26 1 0 0,-3-22-78 0 0,0 1 0 0 0,2-2 1 0 0,16 28-1 0 0,-19-37-80 0 0,0 0 0 0 0,1 0 0 0 0,1-1 0 0 0,0 0 0 0 0,0 0 1 0 0,1-1-1 0 0,12 9 0 0 0,-18-16-21 0 0,-1 0 1 0 0,1 0 0 0 0,0 0-1 0 0,0 0 1 0 0,0-1 0 0 0,1 1-1 0 0,-1-1 1 0 0,0 0-1 0 0,0-1 1 0 0,1 1 0 0 0,-1-1-1 0 0,1 1 1 0 0,-1-1 0 0 0,0-1-1 0 0,1 1 1 0 0,-1-1 0 0 0,0 1-1 0 0,1-1 1 0 0,-1-1 0 0 0,0 1-1 0 0,0 0 1 0 0,8-5 0 0 0,-6 3 85 0 0,0 0 1 0 0,-1-1 0 0 0,1 1 0 0 0,-1-1-1 0 0,0-1 1 0 0,0 1 0 0 0,0-1 0 0 0,-1 0-1 0 0,0 0 1 0 0,0 0 0 0 0,0 0 0 0 0,0-1-1 0 0,-1 1 1 0 0,5-11 0 0 0,-5 7 23 0 0,-1 1 1 0 0,0-1-1 0 0,0 0 0 0 0,-1 0 1 0 0,0 0-1 0 0,0 0 0 0 0,-1 0 1 0 0,-1 0-1 0 0,-1-16 1 0 0,-3 3 138 0 0,0 1 0 0 0,-14-37 1 0 0,14 46-241 0 0,-2 0 0 0 0,1 0 0 0 0,-2 1 1 0 0,0 0-1 0 0,0 0 0 0 0,-14-13 0 0 0,14 15-49 0 0,-13-7-9 0 0,-13-7-12 0 0,29 20 39 0 0,0 0 0 0 0,1 1 0 0 0,-1 0 0 0 0,0 0 0 0 0,0 0 1 0 0,-1 1-1 0 0,1 0 0 0 0,0 0 0 0 0,0 0 0 0 0,-10 0 0 0 0,-16-2-13 0 0,14 3 15 0 0,4-1 2 0 0,0 2 0 0 0,1-1 0 0 0,-1 2 0 0 0,-13 2 0 0 0,22-3-377 0 0,0 0-1 0 0,-1 0 1 0 0,1 1-1 0 0,1-1 0 0 0,-1 1 1 0 0,-4 2-1 0 0,9 3-4175 0 0,6 1-2135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5.495"/>
    </inkml:context>
    <inkml:brush xml:id="br0">
      <inkml:brushProperty name="width" value="0.05" units="cm"/>
      <inkml:brushProperty name="height" value="0.05" units="cm"/>
      <inkml:brushProperty name="color" value="#E71224"/>
    </inkml:brush>
  </inkml:definitions>
  <inkml:trace contextRef="#ctx0" brushRef="#br0">15 19 256 0 0,'-14'-10'13817'0'0,"43"3"-10485"0"0,27 6-443 0 0,-41 1-2341 0 0,19 1-1908 0 0,-11 2-5986 0 0,-18-3 5263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6.195"/>
    </inkml:context>
    <inkml:brush xml:id="br0">
      <inkml:brushProperty name="width" value="0.05" units="cm"/>
      <inkml:brushProperty name="height" value="0.05" units="cm"/>
      <inkml:brushProperty name="color" value="#E71224"/>
    </inkml:brush>
  </inkml:definitions>
  <inkml:trace contextRef="#ctx0" brushRef="#br0">8 116 268 0 0,'-2'-4'627'0'0,"1"0"1"0"0,0 1-1 0 0,0-1 0 0 0,0 0 0 0 0,0 0 0 0 0,1 0 1 0 0,-1 0-1 0 0,1 1 0 0 0,0-1 0 0 0,0 0 1 0 0,1 0-1 0 0,-1 0 0 0 0,1 0 0 0 0,2-6 1 0 0,-2 7-311 0 0,1 0 0 0 0,-1 0 0 0 0,1 1 0 0 0,0-1 0 0 0,0 0 1 0 0,0 1-1 0 0,1 0 0 0 0,-1-1 0 0 0,0 1 0 0 0,1 0 0 0 0,0 0 1 0 0,-1 0-1 0 0,1 1 0 0 0,0-1 0 0 0,0 0 0 0 0,0 1 0 0 0,6-2 0 0 0,-1 1 124 0 0,0-1 0 0 0,1 1 0 0 0,-1 1 0 0 0,1 0 0 0 0,0 0-1 0 0,0 0 1 0 0,-1 1 0 0 0,1 1 0 0 0,16 2 0 0 0,-20-2-321 0 0,-1-1 1 0 0,1 1 0 0 0,-1 1 0 0 0,0-1 0 0 0,0 1-1 0 0,0-1 1 0 0,0 1 0 0 0,0 0 0 0 0,0 1-1 0 0,0-1 1 0 0,0 1 0 0 0,-1 0 0 0 0,0 0 0 0 0,1 0-1 0 0,-1 0 1 0 0,0 0 0 0 0,0 1 0 0 0,-1-1-1 0 0,1 1 1 0 0,-1 0 0 0 0,2 4 0 0 0,-3-5-66 0 0,0 0 0 0 0,0 0 1 0 0,-1 0-1 0 0,1 0 0 0 0,-1 1 0 0 0,0-1 1 0 0,0 0-1 0 0,0 0 0 0 0,0 0 0 0 0,0 0 1 0 0,-1 0-1 0 0,0 1 0 0 0,0-1 1 0 0,1 0-1 0 0,-2 0 0 0 0,1 0 0 0 0,0-1 1 0 0,-1 1-1 0 0,1 0 0 0 0,-3 3 1 0 0,-4 5-7 0 0,-1 0 1 0 0,0 0 0 0 0,-12 11 0 0 0,12-13-63 0 0,9-9 3 0 0,-1 1 1 0 0,0 0 0 0 0,1-1 0 0 0,-1 1 0 0 0,1 0-1 0 0,-1 0 1 0 0,0-1 0 0 0,1 1 0 0 0,0 0 0 0 0,-1 0 0 0 0,1 0-1 0 0,-1-1 1 0 0,1 1 0 0 0,0 0 0 0 0,0 0 0 0 0,0 0-1 0 0,-1 0 1 0 0,1 0 0 0 0,0 0 0 0 0,0 0 0 0 0,0-1 0 0 0,0 1-1 0 0,0 0 1 0 0,1 0 0 0 0,-1 0 0 0 0,0 0 0 0 0,0 0-1 0 0,1 0 1 0 0,-1 0 0 0 0,0-1 0 0 0,1 1 0 0 0,-1 0 0 0 0,1 0-1 0 0,-1 0 1 0 0,1-1 0 0 0,-1 1 0 0 0,1 0 0 0 0,-1-1-1 0 0,1 1 1 0 0,0 0 0 0 0,0-1 0 0 0,-1 1 0 0 0,2 0 0 0 0,5 4-6 0 0,1-1 0 0 0,-1 1 0 0 0,1-2 0 0 0,9 5 1 0 0,6 3-23 0 0,-14-6 44 0 0,0 1-1 0 0,-1 0 1 0 0,0 1-1 0 0,-1 0 0 0 0,1 0 1 0 0,-1 0-1 0 0,-1 1 1 0 0,8 11-1 0 0,-12-16 5 0 0,0 0-1 0 0,0 0 1 0 0,-1 0-1 0 0,1 1 1 0 0,-1-1 0 0 0,1 0-1 0 0,-1 1 1 0 0,0-1-1 0 0,-1 1 1 0 0,1-1-1 0 0,-1 1 1 0 0,1 0 0 0 0,-1-1-1 0 0,0 1 1 0 0,0-1-1 0 0,-1 1 1 0 0,1 0 0 0 0,-1-1-1 0 0,1 1 1 0 0,-1-1-1 0 0,0 1 1 0 0,-1-1 0 0 0,1 0-1 0 0,-1 1 1 0 0,1-1-1 0 0,-5 6 1 0 0,3-6 8 0 0,1 0 1 0 0,-1 0 0 0 0,0-1-1 0 0,0 1 1 0 0,0 0 0 0 0,0-1-1 0 0,0 0 1 0 0,-1 0-1 0 0,1 0 1 0 0,-1 0 0 0 0,1 0-1 0 0,-1-1 1 0 0,0 0-1 0 0,1 0 1 0 0,-1 0 0 0 0,-7 1-1 0 0,-3-1-68 0 0,-1 0 0 0 0,0-1 0 0 0,-17-2 0 0 0,-5 0-1951 0 0,30 5-743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7.673"/>
    </inkml:context>
    <inkml:brush xml:id="br0">
      <inkml:brushProperty name="width" value="0.05" units="cm"/>
      <inkml:brushProperty name="height" value="0.05" units="cm"/>
      <inkml:brushProperty name="color" value="#E71224"/>
    </inkml:brush>
  </inkml:definitions>
  <inkml:trace contextRef="#ctx0" brushRef="#br0">0 5 304 0 0,'2'-5'8739'0'0,"6"24"-7314"0"0,-1 1 1 0 0,0-1 0 0 0,5 34-1 0 0,7 67 1570 0 0,-6-30-1471 0 0,5 54 239 0 0,-18-143-1906 0 0,0-1 0 0 0,0 1-1 0 0,1 0 1 0 0,-1 0 0 0 0,0 0-1 0 0,1 0 1 0 0,-1-1 0 0 0,0 1 0 0 0,1 0-1 0 0,-1 0 1 0 0,1-1 0 0 0,-1 1-1 0 0,1 0 1 0 0,-1-1 0 0 0,1 1-1 0 0,0-1 1 0 0,-1 1 0 0 0,2 0-1 0 0,11 3-9387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8.561"/>
    </inkml:context>
    <inkml:brush xml:id="br0">
      <inkml:brushProperty name="width" value="0.05" units="cm"/>
      <inkml:brushProperty name="height" value="0.05" units="cm"/>
      <inkml:brushProperty name="color" value="#E71224"/>
    </inkml:brush>
  </inkml:definitions>
  <inkml:trace contextRef="#ctx0" brushRef="#br0">235 166 208 0 0,'-1'-10'1436'0'0,"-1"0"0"0"0,0 0 1 0 0,-1 0-1 0 0,-5-13 0 0 0,7 21-1056 0 0,0-1 1 0 0,0 0 0 0 0,0 1-1 0 0,-1-1 1 0 0,1 1-1 0 0,-1 0 1 0 0,0-1-1 0 0,0 1 1 0 0,0 0-1 0 0,0 0 1 0 0,0 0 0 0 0,0 0-1 0 0,0 0 1 0 0,0 1-1 0 0,-1-1 1 0 0,1 1-1 0 0,-1 0 1 0 0,0-1-1 0 0,-4 0 1 0 0,6 1 131 0 0,-6 2-312 0 0,1-1 0 0 0,0 1-1 0 0,0 1 1 0 0,0-1 0 0 0,0 1 0 0 0,0 0 0 0 0,0 0-1 0 0,0 1 1 0 0,1 0 0 0 0,-1 0 0 0 0,1 0 0 0 0,0 0-1 0 0,0 1 1 0 0,0 0 0 0 0,0 0 0 0 0,1 1 0 0 0,0-1-1 0 0,-1 1 1 0 0,2 0 0 0 0,-5 6 0 0 0,-1 1-16 0 0,1-1 1 0 0,1 1 0 0 0,0 0 0 0 0,1 1-1 0 0,-7 18 1 0 0,11-23-128 0 0,0 0 0 0 0,0-1 1 0 0,1 1-1 0 0,0 0 0 0 0,0 0 0 0 0,1-1 0 0 0,0 1 1 0 0,0 0-1 0 0,1 0 0 0 0,0 0 0 0 0,3 10 1 0 0,-1-6 3 0 0,1-1 0 0 0,0 1 1 0 0,1 0-1 0 0,0-1 0 0 0,0 0 1 0 0,2 0-1 0 0,-1 0 0 0 0,1-1 1 0 0,1 0-1 0 0,17 17 0 0 0,-19-21-26 0 0,1-1 0 0 0,0 0 0 0 0,0 0 1 0 0,1 0-1 0 0,-1-1 0 0 0,1 0 0 0 0,0-1 0 0 0,0 1 0 0 0,0-2 0 0 0,1 1 0 0 0,-1-1 1 0 0,1 0-1 0 0,-1-1 0 0 0,1 0 0 0 0,0 0 0 0 0,14-2 0 0 0,-14 1-1 0 0,-1-2 0 0 0,1 1-1 0 0,-1-1 1 0 0,0 0 0 0 0,1 0 0 0 0,-1-1 0 0 0,-1-1-1 0 0,1 1 1 0 0,0-1 0 0 0,-1 0 0 0 0,0-1-1 0 0,0 0 1 0 0,0 0 0 0 0,0 0 0 0 0,-1-1 0 0 0,0 0-1 0 0,0 0 1 0 0,-1-1 0 0 0,1 0 0 0 0,-2 1 0 0 0,1-2-1 0 0,-1 1 1 0 0,6-13 0 0 0,-7 11 50 0 0,0-1 0 0 0,-1 1 0 0 0,-1-1 0 0 0,1 0 0 0 0,-1 0 0 0 0,-1 1 0 0 0,0-1 0 0 0,0 0 0 0 0,-1 0 0 0 0,-2-12 0 0 0,-1 3-9 0 0,-1-1 0 0 0,0 2 0 0 0,-1-1 0 0 0,-10-20 0 0 0,10 28-153 0 0,0 0 1 0 0,-1-1 0 0 0,0 2 0 0 0,0-1 0 0 0,-2 1 0 0 0,1 0-1 0 0,-1 1 1 0 0,0 0 0 0 0,-1 1 0 0 0,0-1 0 0 0,-1 2-1 0 0,1 0 1 0 0,-1 0 0 0 0,-1 1 0 0 0,1 0 0 0 0,-25-8-1 0 0,14 12-2845 0 0,11 11-6892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9.012"/>
    </inkml:context>
    <inkml:brush xml:id="br0">
      <inkml:brushProperty name="width" value="0.05" units="cm"/>
      <inkml:brushProperty name="height" value="0.05" units="cm"/>
      <inkml:brushProperty name="color" value="#E71224"/>
    </inkml:brush>
  </inkml:definitions>
  <inkml:trace contextRef="#ctx0" brushRef="#br0">29 8 548 0 0,'-6'18'8412'0'0,"6"-18"-8275"0"0,0 0 1 0 0,0 1-1 0 0,0-1 0 0 0,0 1 1 0 0,1-1-1 0 0,-1 0 1 0 0,0 1-1 0 0,0-1 1 0 0,0 1-1 0 0,0-1 1 0 0,1 0-1 0 0,-1 1 0 0 0,0-1 1 0 0,0 0-1 0 0,0 1 1 0 0,1-1-1 0 0,-1 0 1 0 0,0 0-1 0 0,1 1 0 0 0,-1-1 1 0 0,0 0-1 0 0,1 0 1 0 0,-1 1-1 0 0,0-1 1 0 0,1 0-1 0 0,-1 0 1 0 0,0 0-1 0 0,1 0 0 0 0,-1 0 1 0 0,1 0-1 0 0,-1 1 1 0 0,0-1-1 0 0,1 0 1 0 0,-1 0-1 0 0,1 0 1 0 0,-1 0-1 0 0,0 0 0 0 0,1 0 1 0 0,1-1 1633 0 0,-1 1-1573 0 0,-1-1 1 0 0,1 1 0 0 0,-1-1 0 0 0,1 1-1 0 0,-1-1 1 0 0,1 0 0 0 0,-1 1-1 0 0,1-1 1 0 0,-1 0 0 0 0,0 1-1 0 0,1-1 1 0 0,-1 0 0 0 0,0 0-1 0 0,0 1 1 0 0,0-1 0 0 0,1-1-1 0 0,-2 0-199 0 0,0 1-1 0 0,0-1 0 0 0,-1 1 0 0 0,1-1 1 0 0,0 1-1 0 0,0 0 0 0 0,-1 0 0 0 0,1-1 1 0 0,-1 1-1 0 0,1 0 0 0 0,-1 0 0 0 0,0 0 1 0 0,1 1-1 0 0,-1-1 0 0 0,0 0 1 0 0,0 0-1 0 0,1 1 0 0 0,-1-1 0 0 0,0 1 1 0 0,-3 0-1 0 0,4 0-650 0 0,-6 1-1089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2.633"/>
    </inkml:context>
    <inkml:brush xml:id="br0">
      <inkml:brushProperty name="width" value="0.05" units="cm"/>
      <inkml:brushProperty name="height" value="0.05" units="cm"/>
    </inkml:brush>
  </inkml:definitions>
  <inkml:trace contextRef="#ctx0" brushRef="#br0">141 171 532 0 0,'-7'14'9035'0'0,"-16"19"-4771"0"0,-8 14-1863 0 0,-17 42 3494 0 0,44-84-1381 0 0,3-5-4441 0 0,7-49 425 0 0,13-53 0 0 0,6-34 46 0 0,-11 69-248 0 0,-14 66-295 0 0,0 1 0 0 0,0 0 0 0 0,0 0 0 0 0,0 0 0 0 0,0 0 0 0 0,0 0 0 0 0,0-1 0 0 0,0 1 0 0 0,0 0 0 0 0,0 0 0 0 0,0 0 0 0 0,0 0 0 0 0,0 0 0 0 0,0 0 0 0 0,0-1 0 0 0,0 1 0 0 0,0 0 0 0 0,0 0 0 0 0,0 0 0 0 0,0 0 0 0 0,0 0 0 0 0,0 0 0 0 0,0 0 0 0 0,0-1 0 0 0,1 1 0 0 0,-1 0 0 0 0,0 0 0 0 0,0 0 0 0 0,0 0 0 0 0,0 0 0 0 0,0 0 0 0 0,0 0 0 0 0,0 0 0 0 0,1 0 0 0 0,-1 0 0 0 0,0 0 0 0 0,0 0 0 0 0,0 0 0 0 0,0 0 0 0 0,0 0 0 0 0,0 0 0 0 0,1 0 0 0 0,-1 0 0 0 0,0 0 0 0 0,0 0 0 0 0,0 0 0 0 0,0 0 0 0 0,0 0 0 0 0,1 0 0 0 0,-1 0 0 0 0,0 0 0 0 0,0 0 0 0 0,0 0 1 0 0,8 9 25 0 0,9 19 9 0 0,-15-23-17 0 0,13 20 24 0 0,7 17 33 0 0,3-2 1 0 0,0-1-1 0 0,3-1 0 0 0,40 44 0 0 0,-65-79-70 0 0,45 41 147 0 0,-43-40-161 0 0,0 0-1 0 0,1 0 1 0 0,0 0-1 0 0,0-1 0 0 0,0 1 1 0 0,13 3-1 0 0,-18-6-15 0 0,0-1 1 0 0,0 0-1 0 0,0 0 0 0 0,0 0 0 0 0,1 0 1 0 0,-1-1-1 0 0,0 1 0 0 0,0 0 1 0 0,0 0-1 0 0,0-1 0 0 0,0 1 0 0 0,0 0 1 0 0,1-1-1 0 0,-1 1 0 0 0,0-1 0 0 0,0 0 1 0 0,0 1-1 0 0,-1-1 0 0 0,1 0 1 0 0,0 0-1 0 0,0 1 0 0 0,0-1 0 0 0,0 0 1 0 0,-1 0-1 0 0,1 0 0 0 0,0 0 0 0 0,-1 0 1 0 0,1 0-1 0 0,-1 0 0 0 0,1 0 1 0 0,-1 0-1 0 0,0 0 0 0 0,1-2 0 0 0,0 1-34 0 0,-1 1 42 0 0,0 1 0 0 0,0-1-1 0 0,0 0 1 0 0,0 0 0 0 0,0 0 0 0 0,0 1-1 0 0,0-1 1 0 0,-1 0 0 0 0,1 0 0 0 0,0 1-1 0 0,0-1 1 0 0,-1 0 0 0 0,1 0 0 0 0,0 1-1 0 0,-1-1 1 0 0,1 0 0 0 0,-1 1 0 0 0,1-1-1 0 0,-1 0 1 0 0,1 1 0 0 0,-1-1-1 0 0,0 1 1 0 0,0-1 0 0 0,-15-12-164 0 0,1 5 112 0 0,-1 1 0 0 0,0 0 0 0 0,-1 1 0 0 0,1 1 0 0 0,-33-5 0 0 0,8 4 52 0 0,-54-1 0 0 0,70 7 12 0 0,-1 1 0 0 0,1 1 0 0 0,-46 10 0 0 0,69-12-217 0 0,2 0 154 0 0,0 0-1 0 0,-1 0 0 0 0,1 0 0 0 0,0 0 1 0 0,0 0-1 0 0,0 1 0 0 0,0-1 0 0 0,0 0 0 0 0,0 0 1 0 0,0 0-1 0 0,0 0 0 0 0,0 0 0 0 0,0 0 1 0 0,0 0-1 0 0,0 0 0 0 0,0 1 0 0 0,-1-1 0 0 0,1 0 1 0 0,0 0-1 0 0,0 0 0 0 0,0 0 0 0 0,0 0 1 0 0,0 0-1 0 0,0 0 0 0 0,0 1 0 0 0,0-1 0 0 0,0 0 1 0 0,0 0-1 0 0,0 0 0 0 0,0 0 0 0 0,0 0 1 0 0,1 0-1 0 0,-1 1 0 0 0,0-1 0 0 0,0 0 0 0 0,0 0 1 0 0,0 0-1 0 0,0 0 0 0 0,0 0 0 0 0,0 0 1 0 0,0 0-1 0 0,0 0 0 0 0,0 0 0 0 0,0 1 0 0 0,0-1 1 0 0,1 0-1 0 0,-1 0 0 0 0,0 0 0 0 0,0 0 0 0 0,9 2-1178 0 0,13-1-2540 0 0,-7-3 669 0 0,7-1 450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39.481"/>
    </inkml:context>
    <inkml:brush xml:id="br0">
      <inkml:brushProperty name="width" value="0.05" units="cm"/>
      <inkml:brushProperty name="height" value="0.05" units="cm"/>
      <inkml:brushProperty name="color" value="#E71224"/>
    </inkml:brush>
  </inkml:definitions>
  <inkml:trace contextRef="#ctx0" brushRef="#br0">3 25 268 0 0,'0'-2'842'0'0,"-3"-20"16926"0"0,42 148-12475 0 0,-15-40-3688 0 0,-9-26-686 0 0,-12-43-1094 0 0,1 0-1 0 0,1 0 1 0 0,10 23-1 0 0,-4-25-4044 0 0,5-6-3784 0 0,-12-8 5644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40.118"/>
    </inkml:context>
    <inkml:brush xml:id="br0">
      <inkml:brushProperty name="width" value="0.05" units="cm"/>
      <inkml:brushProperty name="height" value="0.05" units="cm"/>
      <inkml:brushProperty name="color" value="#E71224"/>
    </inkml:brush>
  </inkml:definitions>
  <inkml:trace contextRef="#ctx0" brushRef="#br0">177 34 92 0 0,'-3'-4'630'0'0,"-1"1"0"0"0,1 0 0 0 0,-1 0 0 0 0,1 0-1 0 0,-1 0 1 0 0,0 1 0 0 0,0-1 0 0 0,0 1 0 0 0,-1 0 0 0 0,-7-3 0 0 0,10 5-328 0 0,-1 0 0 0 0,0 0 0 0 0,1 0 0 0 0,-1 0 0 0 0,1 0 0 0 0,-1 0 1 0 0,1 1-1 0 0,-1-1 0 0 0,1 1 0 0 0,-1 0 0 0 0,1 0 0 0 0,-1 0 0 0 0,1 0 0 0 0,0 0 0 0 0,-1 0 1 0 0,1 1-1 0 0,0-1 0 0 0,0 1 0 0 0,0-1 0 0 0,0 1 0 0 0,-3 3 0 0 0,-3 5 124 0 0,1-1 1 0 0,0 1-1 0 0,0 0 0 0 0,1 0 0 0 0,0 0 0 0 0,1 1 0 0 0,0 0 0 0 0,1 0 1 0 0,0 1-1 0 0,1-1 0 0 0,0 1 0 0 0,0 0 0 0 0,2 0 0 0 0,-1 0 0 0 0,1 0 1 0 0,1 0-1 0 0,1 0 0 0 0,-1 0 0 0 0,2 0 0 0 0,-1-1 0 0 0,2 1 1 0 0,0 0-1 0 0,7 19 0 0 0,-7-26-422 0 0,0 0 0 0 0,0 0 0 0 0,1 0 0 0 0,-1 0 0 0 0,1-1 0 0 0,1 0 0 0 0,-1 1 0 0 0,0-1 0 0 0,1-1 0 0 0,0 1 0 0 0,0-1 0 0 0,0 0 0 0 0,0 0 0 0 0,1 0 0 0 0,-1-1 0 0 0,1 1 0 0 0,-1-1 0 0 0,1-1 0 0 0,0 1 0 0 0,0-1 0 0 0,0 0 0 0 0,0 0 0 0 0,0-1 0 0 0,0 0 0 0 0,6 0 0 0 0,-3-1-99 0 0,0 1 1 0 0,-1-1 0 0 0,1 0-1 0 0,-1-1 1 0 0,1 0-1 0 0,-1 0 1 0 0,0-1 0 0 0,0 0-1 0 0,0 0 1 0 0,0-1-1 0 0,-1 0 1 0 0,1-1 0 0 0,-1 0-1 0 0,0 0 1 0 0,0 0-1 0 0,11-12 1 0 0,-15 14 98 0 0,0-1 1 0 0,-1 1-1 0 0,1-1 1 0 0,-1 0-1 0 0,0 1 0 0 0,0-1 1 0 0,0 0-1 0 0,-1 0 1 0 0,1-1-1 0 0,-1 1 0 0 0,0 0 1 0 0,0 0-1 0 0,0-1 1 0 0,-1 1-1 0 0,1 0 0 0 0,-1-1 1 0 0,0 1-1 0 0,-1 0 1 0 0,1-1-1 0 0,-1 1 0 0 0,1 0 1 0 0,-1-1-1 0 0,-1 1 0 0 0,1 0 1 0 0,-1 0-1 0 0,1 0 1 0 0,-1 0-1 0 0,0 0 0 0 0,-1 0 1 0 0,1 1-1 0 0,-1-1 1 0 0,1 1-1 0 0,-5-5 0 0 0,-5-6-136 0 0,-2 0-1 0 0,1 0 0 0 0,-2 1 0 0 0,0 1 0 0 0,0 0 1 0 0,-1 1-1 0 0,-1 1 0 0 0,0 0 0 0 0,0 2 0 0 0,-19-8 1 0 0,23 11-833 0 0,-11-3-875 0 0,7 6-2359 0 0,9 0-159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40.492"/>
    </inkml:context>
    <inkml:brush xml:id="br0">
      <inkml:brushProperty name="width" value="0.05" units="cm"/>
      <inkml:brushProperty name="height" value="0.05" units="cm"/>
      <inkml:brushProperty name="color" value="#E71224"/>
    </inkml:brush>
  </inkml:definitions>
  <inkml:trace contextRef="#ctx0" brushRef="#br0">7 79 932 0 0,'-7'-18'11700'0'0,"10"15"-11052"0"0,1 0 0 0 0,-1 1-1 0 0,1 0 1 0 0,0-1-1 0 0,0 1 1 0 0,0 0-1 0 0,0 1 1 0 0,0-1-1 0 0,5 0 1 0 0,44-10 1891 0 0,-24 6-1246 0 0,37-7-571 0 0,-44 9-3987 0 0,0 2-3736 0 0,-15 0 4706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41.111"/>
    </inkml:context>
    <inkml:brush xml:id="br0">
      <inkml:brushProperty name="width" value="0.05" units="cm"/>
      <inkml:brushProperty name="height" value="0.05" units="cm"/>
      <inkml:brushProperty name="color" value="#E71224"/>
    </inkml:brush>
  </inkml:definitions>
  <inkml:trace contextRef="#ctx0" brushRef="#br0">199 71 328 0 0,'1'-12'2124'0'0,"-1"8"-1494"0"0,-1 1 1 0 0,0-1 0 0 0,1 0 0 0 0,-2 1 0 0 0,1-1 0 0 0,0 1-1 0 0,-1-1 1 0 0,1 1 0 0 0,-1 0 0 0 0,-4-6 0 0 0,5 7-372 0 0,-1 1 0 0 0,1 0-1 0 0,-1-1 1 0 0,1 1 0 0 0,-1 0 0 0 0,0 0 0 0 0,1 0 0 0 0,-1 0 0 0 0,0 0 0 0 0,0 1 0 0 0,0-1 0 0 0,1 1-1 0 0,-1-1 1 0 0,0 1 0 0 0,0-1 0 0 0,0 1 0 0 0,0 0 0 0 0,0 0 0 0 0,0 0 0 0 0,0 0 0 0 0,0 0 0 0 0,-2 1-1 0 0,-3 0 82 0 0,0 1 0 0 0,0 0 0 0 0,0 0 0 0 0,1 0-1 0 0,-1 1 1 0 0,1-1 0 0 0,0 2 0 0 0,0-1 0 0 0,0 1 0 0 0,0 0-1 0 0,0 0 1 0 0,1 0 0 0 0,0 1 0 0 0,-6 6 0 0 0,7-6-173 0 0,-1 1-1 0 0,1 0 1 0 0,0 1 0 0 0,0-1 0 0 0,1 1 0 0 0,0-1 0 0 0,0 1 0 0 0,0 0 0 0 0,1 0 0 0 0,0 1 0 0 0,1-1-1 0 0,-1 0 1 0 0,1 0 0 0 0,1 1 0 0 0,-1-1 0 0 0,1 1 0 0 0,1-1 0 0 0,-1 1 0 0 0,1-1 0 0 0,2 8 0 0 0,0-6-194 0 0,0-1 0 0 0,0 0 1 0 0,1 0-1 0 0,0 0 1 0 0,0-1-1 0 0,1 1 1 0 0,0-1-1 0 0,0 0 1 0 0,1 0-1 0 0,6 6 0 0 0,-6-8-292 0 0,-1 0-1 0 0,1 0 1 0 0,0 0 0 0 0,0-1-1 0 0,0 0 1 0 0,1 0-1 0 0,0-1 1 0 0,-1 1-1 0 0,1-2 1 0 0,0 1-1 0 0,15 3 1 0 0,-19-6 200 0 0,1 0 1 0 0,-1 1-1 0 0,0-2 1 0 0,1 1-1 0 0,-1 0 1 0 0,1-1-1 0 0,-1 1 0 0 0,0-1 1 0 0,1 0-1 0 0,-1 0 1 0 0,0 0-1 0 0,0-1 1 0 0,0 1-1 0 0,0-1 1 0 0,0 0-1 0 0,0 0 1 0 0,0 0-1 0 0,3-3 0 0 0,-2 1 139 0 0,0 0 0 0 0,-1 1-1 0 0,1-2 1 0 0,-1 1 0 0 0,0 0-1 0 0,0-1 1 0 0,-1 1-1 0 0,1-1 1 0 0,-1 0 0 0 0,0 0-1 0 0,1-5 1 0 0,-3 9-7 0 0,0 0-1 0 0,0 0 1 0 0,0 0 0 0 0,0 0-1 0 0,0 0 1 0 0,0 0-1 0 0,-1 0 1 0 0,1 0 0 0 0,0 0-1 0 0,0 1 1 0 0,-1-1 0 0 0,1 0-1 0 0,-1 0 1 0 0,1 0-1 0 0,-1 0 1 0 0,1 0 0 0 0,-1 0-1 0 0,0 1 1 0 0,1-1 0 0 0,-1 0-1 0 0,0 1 1 0 0,0-1 0 0 0,1 0-1 0 0,-1 1 1 0 0,0-1-1 0 0,0 1 1 0 0,0-1 0 0 0,0 1-1 0 0,0-1 1 0 0,0 1 0 0 0,0 0-1 0 0,0 0 1 0 0,0-1 0 0 0,0 1-1 0 0,-1 0 1 0 0,-36-5 321 0 0,26 5-183 0 0,0 1-1 0 0,0 0 1 0 0,0 1 0 0 0,-17 5 0 0 0,23-6-452 0 0,1 1-1 0 0,-1 1 1 0 0,1-1 0 0 0,-9 6-1 0 0,11-6-275 0 0,1 0 0 0 0,0-1-1 0 0,-1 1 1 0 0,1 0-1 0 0,0 1 1 0 0,0-1-1 0 0,1 0 1 0 0,-1 1-1 0 0,0-1 1 0 0,-1 4-1 0 0,0 0-1390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41.902"/>
    </inkml:context>
    <inkml:brush xml:id="br0">
      <inkml:brushProperty name="width" value="0.05" units="cm"/>
      <inkml:brushProperty name="height" value="0.05" units="cm"/>
      <inkml:brushProperty name="color" value="#E71224"/>
    </inkml:brush>
  </inkml:definitions>
  <inkml:trace contextRef="#ctx0" brushRef="#br0">1 42 344 0 0,'0'0'10226'0'0,"2"-1"-9482"0"0,19-1 595 0 0,0 0 1 0 0,-1 2 0 0 0,23 1 0 0 0,16 0-273 0 0,40-3 1351 0 0,187-28 0 0 0,-242 24-2317 0 0,-43 6-432 0 0,4 2-2174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43.437"/>
    </inkml:context>
    <inkml:brush xml:id="br0">
      <inkml:brushProperty name="width" value="0.05" units="cm"/>
      <inkml:brushProperty name="height" value="0.05" units="cm"/>
      <inkml:brushProperty name="color" value="#E71224"/>
    </inkml:brush>
  </inkml:definitions>
  <inkml:trace contextRef="#ctx0" brushRef="#br0">5 6 292 0 0,'-4'4'10357'0'0,"6"-2"-10000"0"0,0-1 1 0 0,1 1-1 0 0,-1-1 0 0 0,1 0 1 0 0,-1 1-1 0 0,1-1 0 0 0,0-1 1 0 0,-1 1-1 0 0,1 0 1 0 0,0-1-1 0 0,0 1 0 0 0,-1-1 1 0 0,1 0-1 0 0,3 0 0 0 0,49-2 2089 0 0,-38 1-1481 0 0,60-9 2297 0 0,-53 6-3366 0 0,43-2-1 0 0,-57 7-883 0 0,8 5-7350 0 0,-15-3 6084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5:43.765"/>
    </inkml:context>
    <inkml:brush xml:id="br0">
      <inkml:brushProperty name="width" value="0.05" units="cm"/>
      <inkml:brushProperty name="height" value="0.05" units="cm"/>
      <inkml:brushProperty name="color" value="#E71224"/>
    </inkml:brush>
  </inkml:definitions>
  <inkml:trace contextRef="#ctx0" brushRef="#br0">1 0 552 0 0,'3'13'8335'0'0,"3"-10"-7448"0"0,0 0 1 0 0,0 0-1 0 0,0-1 0 0 0,1 0 1 0 0,-1 0-1 0 0,1-1 1 0 0,10 1-1 0 0,55 2 2392 0 0,-48-3-2103 0 0,114 7 2837 0 0,-130-4-6780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7:57.747"/>
    </inkml:context>
    <inkml:brush xml:id="br0">
      <inkml:brushProperty name="width" value="0.05" units="cm"/>
      <inkml:brushProperty name="height" value="0.05" units="cm"/>
      <inkml:brushProperty name="color" value="#E71224"/>
    </inkml:brush>
  </inkml:definitions>
  <inkml:trace contextRef="#ctx0" brushRef="#br0">16 51 168 0 0,'-16'-51'15145'0'0,"17"55"-14413"0"0,6 74 852 0 0,3 0 0 0 0,4 0 1 0 0,24 76-1 0 0,-36-148-1650 0 0,3 14-283 0 0,2-1-1 0 0,14 31 1 0 0,-10-43-8911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7:58.558"/>
    </inkml:context>
    <inkml:brush xml:id="br0">
      <inkml:brushProperty name="width" value="0.05" units="cm"/>
      <inkml:brushProperty name="height" value="0.05" units="cm"/>
      <inkml:brushProperty name="color" value="#E71224"/>
    </inkml:brush>
  </inkml:definitions>
  <inkml:trace contextRef="#ctx0" brushRef="#br0">183 102 272 0 0,'0'-12'2609'0'0,"-1"4"-1053"0"0,-4-25 4234 0 0,5 32-5512 0 0,-1-1 0 0 0,1 1 0 0 0,-1 0 0 0 0,1-1 0 0 0,-1 1 0 0 0,0 0 0 0 0,1-1 0 0 0,-1 1 0 0 0,0 0 0 0 0,0 0 0 0 0,0 0 0 0 0,0 0 0 0 0,0 0 0 0 0,0 0 0 0 0,-1 0 0 0 0,1 0 0 0 0,0 0 0 0 0,0 0 0 0 0,-3 0 0 0 0,3 0-165 0 0,-1 1 1 0 0,0 0-1 0 0,1 0 0 0 0,-1 0 1 0 0,0 0-1 0 0,1 0 0 0 0,-1 0 1 0 0,0 1-1 0 0,1-1 1 0 0,-1 0-1 0 0,0 1 0 0 0,1 0 1 0 0,-1-1-1 0 0,1 1 1 0 0,-1 0-1 0 0,1-1 0 0 0,-1 1 1 0 0,1 0-1 0 0,0 0 0 0 0,-1 0 1 0 0,1 1-1 0 0,0-1 1 0 0,-2 2-1 0 0,-2 2 113 0 0,1 0 0 0 0,-1 1-1 0 0,-7 11 1 0 0,4-2-68 0 0,1-1 1 0 0,0 1-1 0 0,1 0 0 0 0,1 1 1 0 0,0-1-1 0 0,2 1 0 0 0,-1 0 0 0 0,2 0 1 0 0,-1 28-1 0 0,2-35-135 0 0,1-1 0 0 0,1 1 0 0 0,0 0 0 0 0,0 0 0 0 0,0-1 0 0 0,1 1 0 0 0,1-1 0 0 0,-1 1 0 0 0,1-1 0 0 0,1 0 0 0 0,-1 0 0 0 0,2 0 0 0 0,-1-1 0 0 0,1 1 0 0 0,0-1 0 0 0,0 0 0 0 0,1 0 0 0 0,0-1 0 0 0,10 9 0 0 0,-13-13-45 0 0,0 1 1 0 0,1-1-1 0 0,-1 0 0 0 0,1 0 1 0 0,-1 0-1 0 0,1-1 0 0 0,0 1 0 0 0,0-1 1 0 0,0 0-1 0 0,0 0 0 0 0,0 0 1 0 0,0-1-1 0 0,0 1 0 0 0,0-1 1 0 0,0 0-1 0 0,0 0 0 0 0,6-2 1 0 0,-5 1 29 0 0,1 0 1 0 0,0-1-1 0 0,-1 0 1 0 0,1 0 0 0 0,-1-1-1 0 0,0 1 1 0 0,0-1-1 0 0,0-1 1 0 0,0 1 0 0 0,0-1-1 0 0,5-4 1 0 0,-5 3 64 0 0,1-1 1 0 0,-1 1-1 0 0,0-1 1 0 0,-1 0-1 0 0,0 0 1 0 0,0 0-1 0 0,0-1 1 0 0,0 0 0 0 0,-1 1-1 0 0,0-1 1 0 0,-1 0-1 0 0,1-1 1 0 0,-1 1-1 0 0,-1 0 1 0 0,1-1-1 0 0,-1 1 1 0 0,-1-1-1 0 0,1 1 1 0 0,-2-9-1 0 0,-1 4-19 0 0,-1-1 0 0 0,-1 1 0 0 0,0 0 0 0 0,-1 0-1 0 0,0 0 1 0 0,-1 1 0 0 0,0 0 0 0 0,-1 0 0 0 0,0 1-1 0 0,0-1 1 0 0,-1 1 0 0 0,-18-16 0 0 0,14 15-65 0 0,-1 0 1 0 0,-1 1-1 0 0,0 0 0 0 0,0 1 1 0 0,-1 1-1 0 0,0 0 0 0 0,0 1 0 0 0,-1 1 1 0 0,-18-6-1 0 0,27 10-525 0 0,-24-5-1 0 0,17 8-1959 0 0,5 6-3670 0 0,8-3 3852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7:59.503"/>
    </inkml:context>
    <inkml:brush xml:id="br0">
      <inkml:brushProperty name="width" value="0.05" units="cm"/>
      <inkml:brushProperty name="height" value="0.05" units="cm"/>
      <inkml:brushProperty name="color" value="#E71224"/>
    </inkml:brush>
  </inkml:definitions>
  <inkml:trace contextRef="#ctx0" brushRef="#br0">248 96 124 0 0,'0'0'569'0'0,"-8"-21"5601"0"0,6 19-5909 0 0,0 1-1 0 0,1-1 1 0 0,-1 1 0 0 0,0 0-1 0 0,0-1 1 0 0,0 1-1 0 0,0 0 1 0 0,0 0 0 0 0,0 0-1 0 0,0 1 1 0 0,0-1-1 0 0,0 0 1 0 0,-1 1 0 0 0,1 0-1 0 0,0-1 1 0 0,0 1-1 0 0,-1 0 1 0 0,1 0 0 0 0,0 0-1 0 0,0 0 1 0 0,0 1-1 0 0,-4 0 1 0 0,0 0 43 0 0,-1 0-1 0 0,1 1 1 0 0,-1 0 0 0 0,1 0-1 0 0,0 0 1 0 0,-10 6 0 0 0,6-2-136 0 0,0 1-1 0 0,0-1 1 0 0,1 2 0 0 0,0-1 0 0 0,1 2 0 0 0,0-1 0 0 0,0 1 0 0 0,1 0 0 0 0,0 0-1 0 0,0 1 1 0 0,1 0 0 0 0,1 0 0 0 0,0 0 0 0 0,0 1 0 0 0,1 0 0 0 0,0 0 0 0 0,1 0-1 0 0,0 1 1 0 0,0-1 0 0 0,2 1 0 0 0,-1-1 0 0 0,2 1 0 0 0,-1-1 0 0 0,1 1 0 0 0,1 0-1 0 0,0-1 1 0 0,4 13 0 0 0,-4-15-115 0 0,1 1-1 0 0,1-1 1 0 0,0 0 0 0 0,0 0-1 0 0,1 0 1 0 0,0 0-1 0 0,0-1 1 0 0,1 0 0 0 0,0 1-1 0 0,10 11 1 0 0,-11-16-71 0 0,1 0 0 0 0,-1 0 0 0 0,1 0 0 0 0,0 0 0 0 0,0-1 0 0 0,0 0 0 0 0,1 0 0 0 0,-1 0 0 0 0,1-1 0 0 0,0 0 0 0 0,-1 0 0 0 0,1 0 0 0 0,0-1 0 0 0,0 1 0 0 0,0-2 0 0 0,0 1 0 0 0,10-1 0 0 0,-6 0-10 0 0,0 0-1 0 0,0-2 0 0 0,0 1 0 0 0,-1-1 0 0 0,1 0 0 0 0,0-1 0 0 0,-1 0 0 0 0,0-1 0 0 0,0 0 0 0 0,15-9 0 0 0,-18 9 81 0 0,0 0 0 0 0,-1 0-1 0 0,1 0 1 0 0,-1-1 0 0 0,0 0-1 0 0,0 0 1 0 0,0-1 0 0 0,-1 1-1 0 0,0-1 1 0 0,0 0 0 0 0,-1 0-1 0 0,1 0 1 0 0,-1-1 0 0 0,-1 1 0 0 0,4-11-1 0 0,-3 4 114 0 0,-1-1-1 0 0,-1 1 1 0 0,0 0-1 0 0,-1-1 1 0 0,0 1-1 0 0,-1-1 0 0 0,-1 1 1 0 0,0 0-1 0 0,-8-25 1 0 0,2 11 89 0 0,-2 0 1 0 0,-1 0-1 0 0,-24-40 0 0 0,30 59-177 0 0,0 1-1 0 0,-1 0 0 0 0,0 0 0 0 0,0 0 0 0 0,0 0 0 0 0,-1 1 0 0 0,-10-8 0 0 0,13 11-179 0 0,1 1 0 0 0,-1-1 0 0 0,0 1 0 0 0,1 0 0 0 0,-1 0 0 0 0,0 1 0 0 0,-1-1 0 0 0,1 1 0 0 0,0 0 0 0 0,0 0 0 0 0,-1 0 1 0 0,1 0-1 0 0,0 1 0 0 0,-1 0 0 0 0,1 0 0 0 0,0 0 0 0 0,-7 1 0 0 0,-8 10-7132 0 0,13-8 4726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3.395"/>
    </inkml:context>
    <inkml:brush xml:id="br0">
      <inkml:brushProperty name="width" value="0.05" units="cm"/>
      <inkml:brushProperty name="height" value="0.05" units="cm"/>
    </inkml:brush>
  </inkml:definitions>
  <inkml:trace contextRef="#ctx0" brushRef="#br0">44 231 924 0 0,'-4'47'9742'0'0,"1"0"-4337"0"0,-8 70 2470 0 0,11-108-6764 0 0,0-9-1009 0 0,0 1 0 0 0,0 0 0 0 0,0-1 0 0 0,1 1 0 0 0,-1-1 0 0 0,0 1 0 0 0,0 0 0 0 0,0-1 0 0 0,-1 1 0 0 0,1 0 0 0 0,0-1 0 0 0,0 1 0 0 0,0-1 0 0 0,0 1 0 0 0,-1 0 0 0 0,1-1 0 0 0,0 1 0 0 0,0-1 0 0 0,-1 1 0 0 0,1-1 0 0 0,-1 1 0 0 0,1-1 0 0 0,0 1 0 0 0,-1-1 0 0 0,1 1 0 0 0,-1-1 0 0 0,1 0 0 0 0,-1 1 0 0 0,1-1 0 0 0,-1 1 0 0 0,0-1 0 0 0,-1 1 234 0 0,-12-63 1091 0 0,13 48-1349 0 0,0 0 1 0 0,2-1-1 0 0,0 1 1 0 0,0 0-1 0 0,1 0 0 0 0,1 0 1 0 0,0 0-1 0 0,7-15 1 0 0,-2 8-51 0 0,1 1 0 0 0,0 0 0 0 0,2 0 1 0 0,19-26-1 0 0,-20 32-25 0 0,1 0 0 0 0,0 1-1 0 0,1 1 1 0 0,0-1 0 0 0,1 2 0 0 0,0 0 0 0 0,1 1 0 0 0,0 0 0 0 0,25-13 0 0 0,-36 22-5 0 0,0 0 0 0 0,0 0 0 0 0,0 0 1 0 0,-1 0-1 0 0,1 1 0 0 0,0-1 0 0 0,0 1 1 0 0,0 0-1 0 0,0 0 0 0 0,0 0 0 0 0,0 0 1 0 0,0 0-1 0 0,0 1 0 0 0,0-1 1 0 0,0 1-1 0 0,0 0 0 0 0,0 0 0 0 0,0 0 1 0 0,-1 0-1 0 0,1 0 0 0 0,0 1 0 0 0,-1-1 1 0 0,1 1-1 0 0,-1-1 0 0 0,1 1 1 0 0,-1 0-1 0 0,0 0 0 0 0,0 0 0 0 0,0 1 1 0 0,0-1-1 0 0,0 0 0 0 0,-1 1 0 0 0,1-1 1 0 0,-1 1-1 0 0,1 0 0 0 0,-1-1 0 0 0,0 1 1 0 0,0 0-1 0 0,0 0 0 0 0,0 0 1 0 0,-1 0-1 0 0,1 0 0 0 0,-1 0 0 0 0,0 0 1 0 0,0 0-1 0 0,0 0 0 0 0,0 0 0 0 0,0 0 1 0 0,0 0-1 0 0,-1 0 0 0 0,-1 5 0 0 0,-1 0-3 0 0,-1-1 0 0 0,0 0 0 0 0,0 1 0 0 0,0-1 0 0 0,-1-1 0 0 0,0 1 0 0 0,0-1 0 0 0,0 0 0 0 0,-1 0 0 0 0,-10 8 0 0 0,2-3-37 0 0,-1-1 0 0 0,0 0 0 0 0,-29 12 0 0 0,6 3-265 0 0,37-25 304 0 0,1 1 0 0 0,0-1 0 0 0,0 0 0 0 0,-1 1-1 0 0,1-1 1 0 0,0 1 0 0 0,0-1 0 0 0,0 1 0 0 0,-1-1-1 0 0,1 1 1 0 0,0-1 0 0 0,0 1 0 0 0,0-1 0 0 0,0 1-1 0 0,0-1 1 0 0,0 1 0 0 0,0-1 0 0 0,0 1 0 0 0,0-1-1 0 0,0 0 1 0 0,0 1 0 0 0,1-1 0 0 0,-1 1 0 0 0,0-1 0 0 0,0 1-1 0 0,0-1 1 0 0,1 1 0 0 0,-1-1 0 0 0,0 1 0 0 0,0-1-1 0 0,1 0 1 0 0,0 1 0 0 0,10 14 10 0 0,11 1 63 0 0,1 0 0 0 0,0-1 0 0 0,1-1 0 0 0,36 14 1 0 0,-10-4 104 0 0,-12-4-31 0 0,110 58 603 0 0,-133-69-604 0 0,-8-4-23 0 0,0-1 0 0 0,0 0 1 0 0,0-1-1 0 0,0 0 0 0 0,8 3 0 0 0,-13-6-147 0 0,4-4-3819 0 0,-2-3-2163 0 0,-4 1 2235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04.805"/>
    </inkml:context>
    <inkml:brush xml:id="br0">
      <inkml:brushProperty name="width" value="0.05" units="cm"/>
      <inkml:brushProperty name="height" value="0.05" units="cm"/>
      <inkml:brushProperty name="color" value="#E71224"/>
    </inkml:brush>
  </inkml:definitions>
  <inkml:trace contextRef="#ctx0" brushRef="#br0">321 41 304 0 0,'-1'-3'508'0'0,"0"1"-1"0"0,-1-1 1 0 0,0 1-1 0 0,1 0 1 0 0,-1 0-1 0 0,0 0 1 0 0,0 0 0 0 0,0 0-1 0 0,0 0 1 0 0,-1 1-1 0 0,1-1 1 0 0,0 1-1 0 0,-1-1 1 0 0,1 1 0 0 0,-1 0-1 0 0,1 0 1 0 0,-1 0-1 0 0,-3-1 1 0 0,1 1-43 0 0,0 1-1 0 0,0-1 1 0 0,0 1 0 0 0,0 0-1 0 0,0 1 1 0 0,0-1 0 0 0,0 1-1 0 0,0 0 1 0 0,-8 2 0 0 0,1 2 53 0 0,1-1 1 0 0,-1 1 0 0 0,1 1-1 0 0,1 0 1 0 0,-1 1-1 0 0,1 0 1 0 0,-17 15 0 0 0,15-11-256 0 0,1 1 0 0 0,1 1 0 0 0,0 0 0 0 0,0 0 0 0 0,2 1 0 0 0,0 0 0 0 0,0 0 0 0 0,1 1 0 0 0,1 0 0 0 0,0 0 0 0 0,1 1 0 0 0,1-1 0 0 0,1 1 0 0 0,0 0 0 0 0,1 0 0 0 0,0 25 0 0 0,2-32-102 0 0,1 0-1 0 0,1 1 0 0 0,-1-1 1 0 0,2 0-1 0 0,-1 1 0 0 0,1-1 0 0 0,1-1 1 0 0,0 1-1 0 0,7 12 0 0 0,-3-6 35 0 0,2-1 0 0 0,-1-1 1 0 0,2 0-1 0 0,18 19 0 0 0,-21-25-130 0 0,0-1 0 0 0,0 1 0 0 0,1-1 0 0 0,0-1 1 0 0,0 0-1 0 0,0 0 0 0 0,1-1 0 0 0,-1 0 0 0 0,1 0 1 0 0,0-1-1 0 0,0-1 0 0 0,1 0 0 0 0,13 2 0 0 0,-1-3 69 0 0,0-1-1 0 0,0 0 0 0 0,0-2 0 0 0,0-1 1 0 0,22-5-1 0 0,-30 4-84 0 0,-1 0 1 0 0,0-1 0 0 0,0-1-1 0 0,-1 0 1 0 0,1 0 0 0 0,-1-2-1 0 0,12-8 1 0 0,-16 10-21 0 0,-1-1 0 0 0,1 0 0 0 0,-1 0 0 0 0,0-1 0 0 0,-1 0 0 0 0,1 0-1 0 0,-2-1 1 0 0,1 0 0 0 0,-1 0 0 0 0,5-12 0 0 0,-6 12 32 0 0,-1-1-1 0 0,0 0 1 0 0,-1-1 0 0 0,0 1-1 0 0,0 0 1 0 0,-1-1-1 0 0,-1 1 1 0 0,0-1 0 0 0,0 0-1 0 0,-1 0 1 0 0,0 1-1 0 0,-1-1 1 0 0,0 0-1 0 0,-1 1 1 0 0,-5-18 0 0 0,3 17-18 0 0,0 0 0 0 0,0 1 0 0 0,-1 0 1 0 0,-1 0-1 0 0,1 0 0 0 0,-2 1 1 0 0,1 0-1 0 0,-1 0 0 0 0,-1 1 0 0 0,0-1 1 0 0,0 2-1 0 0,0-1 0 0 0,-1 1 0 0 0,-19-12 1 0 0,1 4-18 0 0,-1 1 0 0 0,-1 2 0 0 0,0 0 1 0 0,-34-7-1 0 0,39 12-67 0 0,0 1 0 0 0,-1 1-1 0 0,0 1 1 0 0,-35 0 0 0 0,-8 8-2947 0 0,61-1-227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06.245"/>
    </inkml:context>
    <inkml:brush xml:id="br0">
      <inkml:brushProperty name="width" value="0.05" units="cm"/>
      <inkml:brushProperty name="height" value="0.05" units="cm"/>
      <inkml:brushProperty name="color" value="#E71224"/>
    </inkml:brush>
  </inkml:definitions>
  <inkml:trace contextRef="#ctx0" brushRef="#br0">416 36 536 0 0,'-14'-16'4604'0'0,"7"13"-4007"0"0,-1-1 0 0 0,1 2-1 0 0,-1-1 1 0 0,0 1 0 0 0,0 0-1 0 0,0 0 1 0 0,0 1-1 0 0,0 1 1 0 0,0-1 0 0 0,0 1-1 0 0,-1 0 1 0 0,-8 2-1 0 0,-8 1 557 0 0,1 1 0 0 0,-44 14 0 0 0,58-15-869 0 0,0 2 1 0 0,-1-1-1 0 0,2 1 0 0 0,-1 1 1 0 0,1 0-1 0 0,0 0 1 0 0,0 1-1 0 0,0 0 1 0 0,1 0-1 0 0,0 1 0 0 0,1 0 1 0 0,0 0-1 0 0,0 1 1 0 0,0 0-1 0 0,1 0 1 0 0,1 1-1 0 0,0 0 0 0 0,0 0 1 0 0,-4 12-1 0 0,6-14-136 0 0,1 1 1 0 0,0-1-1 0 0,0 1 0 0 0,0 0 0 0 0,1 0 0 0 0,1-1 1 0 0,0 1-1 0 0,0 0 0 0 0,0 0 0 0 0,1-1 0 0 0,0 1 1 0 0,1 0-1 0 0,0-1 0 0 0,1 1 0 0 0,-1-1 0 0 0,1 1 1 0 0,1-1-1 0 0,0 0 0 0 0,0-1 0 0 0,1 1 1 0 0,-1-1-1 0 0,2 0 0 0 0,-1 0 0 0 0,9 9 0 0 0,3-2 32 0 0,0 0-1 0 0,1 0 1 0 0,0-2 0 0 0,1 0-1 0 0,1-1 1 0 0,0-2-1 0 0,0 1 1 0 0,1-2-1 0 0,26 6 1 0 0,7 0 165 0 0,1-3 0 0 0,82 7 0 0 0,-8-9 163 0 0,213-12 1 0 0,-313 0-369 0 0,0-1-1 0 0,0-1 1 0 0,-1-1-1 0 0,41-15 1 0 0,-52 14-39 0 0,1 0 1 0 0,-1-2-1 0 0,-1 0 1 0 0,1 0 0 0 0,-1-1-1 0 0,-1-1 1 0 0,27-26-1 0 0,-36 31-61 0 0,2-3 11 0 0,9-17 58 0 0,-14 21-100 0 0,0 0 0 0 0,-1 0 0 0 0,1 0 0 0 0,-2 0 0 0 0,1 0 0 0 0,0-1 0 0 0,-1 1 0 0 0,0-1 0 0 0,0 1 0 0 0,-1-1 0 0 0,1 1 0 0 0,-1-1 0 0 0,0 0 0 0 0,-1 1 0 0 0,-1-10 0 0 0,0 8-10 0 0,-1-1 0 0 0,0 0 1 0 0,0 1-1 0 0,0-1 0 0 0,-1 1 0 0 0,0 0 0 0 0,-1 0 0 0 0,0 1 0 0 0,-9-11 0 0 0,-3 0-10 0 0,0 2-1 0 0,0 1 0 0 0,-2 0 0 0 0,1 1 0 0 0,-2 1 0 0 0,-35-17 0 0 0,10 9 4 0 0,1 3 0 0 0,-57-15-1 0 0,72 25-74 0 0,0 1-1 0 0,-1 2 1 0 0,1 1-1 0 0,-55 1 0 0 0,76 3-393 0 0,1 0 0 0 0,-1 0-1 0 0,1 1 1 0 0,0 0-1 0 0,0 1 1 0 0,-11 4-1 0 0,-5 3-8567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08.541"/>
    </inkml:context>
    <inkml:brush xml:id="br0">
      <inkml:brushProperty name="width" value="0.05" units="cm"/>
      <inkml:brushProperty name="height" value="0.05" units="cm"/>
      <inkml:brushProperty name="color" value="#E71224"/>
    </inkml:brush>
  </inkml:definitions>
  <inkml:trace contextRef="#ctx0" brushRef="#br0">1927 6054 660 0 0,'-9'-21'4415'0'0,"-46"-51"2130"0"0,-22-33-3182 0 0,-146-209 411 0 0,141 212-3081 0 0,-68-91 322 0 0,110 136-530 0 0,-53-103-1 0 0,37 43 171 0 0,-54-163-1 0 0,84 200-421 0 0,-73-229 390 0 0,18 25-312 0 0,-331-1065 495 0 0,218 802-620 0 0,133 360-96 0 0,-43-230 0 0 0,80 266-50 0 0,15 90-21 0 0,-1-18-11 0 0,3-1-1 0 0,3 1 1 0 0,4-1 0 0 0,3 0-1 0 0,21-120 1 0 0,-20 176-10 0 0,2 1 0 0 0,0-1 0 0 0,1 1 0 0 0,2 0 0 0 0,0 1 0 0 0,2 0 0 0 0,0 0 0 0 0,1 1 0 0 0,1 1 0 0 0,1 0 0 0 0,1 1 0 0 0,1 0 0 0 0,0 1 0 0 0,2 1 1 0 0,0 1-1 0 0,0 0 0 0 0,24-14 0 0 0,-6 8 8 0 0,0 2 0 0 0,2 2 0 0 0,0 1 0 0 0,75-21 0 0 0,130-13 50 0 0,190 7 46 0 0,-2 30 32 0 0,-212 8-37 0 0,63 0 75 0 0,-89 0-25 0 0,247-13 362 0 0,-413 18-535 0 0,17-2 74 0 0,-17-3-3259 0 0,-26 6 2536 0 0,8 3-7612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09.081"/>
    </inkml:context>
    <inkml:brush xml:id="br0">
      <inkml:brushProperty name="width" value="0.05" units="cm"/>
      <inkml:brushProperty name="height" value="0.05" units="cm"/>
      <inkml:brushProperty name="color" value="#E71224"/>
    </inkml:brush>
  </inkml:definitions>
  <inkml:trace contextRef="#ctx0" brushRef="#br0">47 38 620 0 0,'-13'-4'1700'0'0,"-21"-8"8907"0"0,36 11-10292 0 0,1 0 1 0 0,-1 0-1 0 0,0 0 1 0 0,1 0-1 0 0,-1 0 0 0 0,1 0 1 0 0,-1 1-1 0 0,1-1 1 0 0,2 1-1 0 0,267-13 5129 0 0,137 43-2802 0 0,-392-28-2524 0 0,-11-2-53 0 0,1 1 0 0 0,0 0 1 0 0,-1 0-1 0 0,1 0 0 0 0,0 1 0 0 0,-1 0 0 0 0,0 0 1 0 0,1 1-1 0 0,6 4 0 0 0,-13-7-57 0 0,1 0 0 0 0,-1 0-1 0 0,0 1 1 0 0,1-1 0 0 0,-1 0 0 0 0,0 1 0 0 0,0-1 0 0 0,1 0 0 0 0,-1 1-1 0 0,0-1 1 0 0,0 0 0 0 0,1 1 0 0 0,-1-1 0 0 0,0 0 0 0 0,0 1-1 0 0,0-1 1 0 0,0 1 0 0 0,0-1 0 0 0,0 1 0 0 0,0-1 0 0 0,0 0-1 0 0,0 1 1 0 0,0-1 0 0 0,0 1 0 0 0,0-1 0 0 0,0 1 0 0 0,0-1-1 0 0,0 0 1 0 0,0 1 0 0 0,0-1 0 0 0,-1 1 0 0 0,-10 14 94 0 0,-21 8-26 0 0,-26 12 13 0 0,-37 22 43 0 0,-152 121 0 0 0,158-103-36 0 0,-99 87 327 0 0,183-157-539 0 0,-4 4-439 0 0,-1 0 1 0 0,-20 13-1 0 0,44-33-11410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09.639"/>
    </inkml:context>
    <inkml:brush xml:id="br0">
      <inkml:brushProperty name="width" value="0.05" units="cm"/>
      <inkml:brushProperty name="height" value="0.05" units="cm"/>
      <inkml:brushProperty name="color" value="#E71224"/>
    </inkml:brush>
  </inkml:definitions>
  <inkml:trace contextRef="#ctx0" brushRef="#br0">0 0 524 0 0,'0'0'8666'0'0,"1"5"-7189"0"0,31 122 5604 0 0,9 74-1530 0 0,-35-170-4580 0 0,-3-16-538 0 0,-1 1 0 0 0,-1-1 0 0 0,0 1-1 0 0,-1-1 1 0 0,-1 1 0 0 0,-3 16 0 0 0,5-21-2088 0 0,3-7-634 0 0,18-16-7366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2.521"/>
    </inkml:context>
    <inkml:brush xml:id="br0">
      <inkml:brushProperty name="width" value="0.05" units="cm"/>
      <inkml:brushProperty name="height" value="0.05" units="cm"/>
    </inkml:brush>
  </inkml:definitions>
  <inkml:trace contextRef="#ctx0" brushRef="#br0">17 110 488 0 0,'-16'-18'11323'0'0,"22"21"-9253"0"0,-3-1-2272 0 0,15 5 882 0 0,-1-1-1 0 0,1-1 0 0 0,0 0 1 0 0,0-2-1 0 0,36 4 0 0 0,-27-4-204 0 0,151 12 1554 0 0,-152-15-1635 0 0,0-1 1 0 0,0-2-1 0 0,0 0 1 0 0,47-12-1 0 0,-66 12-301 0 0,0 1 1 0 0,0-1-1 0 0,0 0 0 0 0,-1 0 0 0 0,1-1 0 0 0,-1 0 0 0 0,0 0 0 0 0,8-8 0 0 0,-11 10-35 0 0,0-1-1 0 0,0 0 1 0 0,-1 0 0 0 0,0 0-1 0 0,1-1 1 0 0,-1 1-1 0 0,0 0 1 0 0,0-1-1 0 0,-1 0 1 0 0,1 1-1 0 0,-1-1 1 0 0,0 0-1 0 0,0 0 1 0 0,0 0-1 0 0,0 1 1 0 0,-1-1-1 0 0,1-5 1 0 0,-1 8-49 0 0,0 0 0 0 0,0 1 0 0 0,0-1 0 0 0,0 0 0 0 0,0 0 0 0 0,0 0 0 0 0,-1 1 0 0 0,1-1 0 0 0,0 0 0 0 0,0 0 0 0 0,0 1 0 0 0,-1-1 0 0 0,1 0 0 0 0,0 0 0 0 0,-1 1 0 0 0,1-1 0 0 0,-1 0 0 0 0,1 1 0 0 0,-1-1 0 0 0,1 1 0 0 0,-1-1 0 0 0,1 0 0 0 0,-1 1 1 0 0,0-1-1 0 0,-1 0 0 0 0,1 1-5 0 0,0-1 1 0 0,0 1 0 0 0,-1 0 0 0 0,1 0-1 0 0,0 0 1 0 0,0 0 0 0 0,-1 0 0 0 0,1 0-1 0 0,0 0 1 0 0,-1 0 0 0 0,1 0 0 0 0,0 1-1 0 0,0-1 1 0 0,-2 1 0 0 0,-1 1 2 0 0,0-1 1 0 0,0 1-1 0 0,0 0 1 0 0,1 1-1 0 0,-1-1 0 0 0,1 0 1 0 0,0 1-1 0 0,-6 5 1 0 0,2 3 63 0 0,0-1 0 0 0,1 1 0 0 0,1 1 0 0 0,0-1 0 0 0,0 1 0 0 0,1 0 0 0 0,1 0 0 0 0,0 0 0 0 0,0 0 0 0 0,1 1 0 0 0,1-1 0 0 0,0 1 0 0 0,1-1 0 0 0,2 23 0 0 0,4 11 346 0 0,2 0 1 0 0,22 72-1 0 0,-21-89-243 0 0,-9-28-162 0 0,0 1 0 0 0,1-1 0 0 0,-1 1 0 0 0,0-1 0 0 0,1 1 0 0 0,-1 0 0 0 0,0-1 0 0 0,0 1 0 0 0,-1-1 0 0 0,1 1 0 0 0,0-1 0 0 0,0 1 0 0 0,-1-1 0 0 0,1 1 0 0 0,-1-1 0 0 0,1 1 0 0 0,-1-1 0 0 0,0 1 0 0 0,1-1 0 0 0,-1 0 0 0 0,0 1 0 0 0,0-1 0 0 0,0 0-1 0 0,0 0 1 0 0,0 1 0 0 0,0-1 0 0 0,0 0 0 0 0,-1 0 0 0 0,1 0 0 0 0,0-1 0 0 0,-1 1 0 0 0,1 0 0 0 0,0 0 0 0 0,-1-1 0 0 0,1 1 0 0 0,-1-1 0 0 0,1 1 0 0 0,-1-1 0 0 0,-1 1 0 0 0,-10 1 10 0 0,1 0 0 0 0,0 0 0 0 0,-1-1 0 0 0,-13-1 0 0 0,4 0 9 0 0,15 1-25 0 0,-22 0-12 0 0,0 1 1 0 0,-1 2-1 0 0,1 1 0 0 0,1 1 1 0 0,-29 10-1 0 0,56-16 16 0 0,1 0 0 0 0,0 0 0 0 0,0 0 0 0 0,0 0 1 0 0,0 0-1 0 0,0 0 0 0 0,-1 0 0 0 0,1 0 0 0 0,0 0 0 0 0,0 0 0 0 0,0 0 0 0 0,0 0 0 0 0,0 0 0 0 0,0 0 0 0 0,0 0 0 0 0,-1 1 0 0 0,1-1 1 0 0,0 0-1 0 0,0 0 0 0 0,0 0 0 0 0,0 0 0 0 0,0 0 0 0 0,0 0 0 0 0,0 0 0 0 0,0 0 0 0 0,0 1 0 0 0,0-1 0 0 0,0 0 0 0 0,-1 0 0 0 0,1 0 0 0 0,0 0 1 0 0,0 0-1 0 0,0 0 0 0 0,0 1 0 0 0,0-1 0 0 0,0 0 0 0 0,0 0 0 0 0,0 0 0 0 0,0 0 0 0 0,0 0 0 0 0,0 0 0 0 0,0 1 0 0 0,0-1 0 0 0,0 0 1 0 0,1 0-1 0 0,-1 0 0 0 0,0 0 0 0 0,0 0 0 0 0,7 5 176 0 0,13 1 61 0 0,9-4 13 0 0,0-2 0 0 0,1-2-1 0 0,-1 0 1 0 0,39-9 0 0 0,-19 3-18 0 0,2-2 23 0 0,-34 6-515 0 0,1 0-1 0 0,31-1 1 0 0,-37 9-3304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3.037"/>
    </inkml:context>
    <inkml:brush xml:id="br0">
      <inkml:brushProperty name="width" value="0.05" units="cm"/>
      <inkml:brushProperty name="height" value="0.05" units="cm"/>
    </inkml:brush>
  </inkml:definitions>
  <inkml:trace contextRef="#ctx0" brushRef="#br0">253 0 452 0 0,'-19'0'1702'0'0,"-1"2"0"0"0,0 0 0 0 0,0 1 0 0 0,-36 10 0 0 0,48-11-1257 0 0,0 1 0 0 0,0 0 0 0 0,0 0-1 0 0,1 1 1 0 0,-1 0 0 0 0,1 0 0 0 0,0 1 0 0 0,0 0-1 0 0,1 0 1 0 0,-1 1 0 0 0,1-1 0 0 0,1 1 0 0 0,-1 1-1 0 0,-5 7 1 0 0,10-12-284 0 0,0-1 0 0 0,0 1-1 0 0,0 0 1 0 0,0 0 0 0 0,0 0-1 0 0,1 0 1 0 0,-1 0 0 0 0,1 0 0 0 0,0 0-1 0 0,-1 0 1 0 0,1 0 0 0 0,0 0 0 0 0,0 0-1 0 0,0 0 1 0 0,0 0 0 0 0,0 0-1 0 0,1 0 1 0 0,-1 0 0 0 0,1 2 0 0 0,1-1 8 0 0,-1 1 0 0 0,1-1 0 0 0,0 0 1 0 0,0 0-1 0 0,0 0 0 0 0,0-1 0 0 0,1 1 0 0 0,-1 0 1 0 0,1-1-1 0 0,3 3 0 0 0,4 3 176 0 0,0-1 0 0 0,1-1-1 0 0,1 0 1 0 0,-1 0 0 0 0,13 3 0 0 0,-7-3 21 0 0,1-1 0 0 0,1 0 0 0 0,-1-2 0 0 0,0 0 0 0 0,1-1 0 0 0,0-1 0 0 0,33-2 0 0 0,-36-1-536 0 0,0 0 1 0 0,0-1-1 0 0,0 0 0 0 0,0-2 1 0 0,21-8-1 0 0,-30 10-520 0 0,9-4-2928 0 0,-5 2-2109 0 0,-4 1 3214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3.467"/>
    </inkml:context>
    <inkml:brush xml:id="br0">
      <inkml:brushProperty name="width" value="0.05" units="cm"/>
      <inkml:brushProperty name="height" value="0.05" units="cm"/>
    </inkml:brush>
  </inkml:definitions>
  <inkml:trace contextRef="#ctx0" brushRef="#br0">12 78 108 0 0,'0'0'454'0'0,"-1"0"1"0"0,0-1-1 0 0,1 1 0 0 0,-1 0 1 0 0,1-1-1 0 0,-1 1 0 0 0,0 0 1 0 0,1-1-1 0 0,-2 0 909 0 0,2 0-909 0 0,-1 1 1 0 0,1-1-1 0 0,-1 1 0 0 0,1-1 1 0 0,0 0-1 0 0,-1 1 1 0 0,1-1-1 0 0,0 0 0 0 0,0 1 1 0 0,-1-1-1 0 0,1 0 0 0 0,0 1 1 0 0,0-2-1 0 0,17 1 9826 0 0,3 1-10800 0 0,27-1 1535 0 0,0-3 1 0 0,0-2-1 0 0,-1-2 0 0 0,52-16 0 0 0,-74 14-775 0 0,-12 0-2823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3.858"/>
    </inkml:context>
    <inkml:brush xml:id="br0">
      <inkml:brushProperty name="width" value="0.05" units="cm"/>
      <inkml:brushProperty name="height" value="0.05" units="cm"/>
    </inkml:brush>
  </inkml:definitions>
  <inkml:trace contextRef="#ctx0" brushRef="#br0">9 0 380 0 0,'-1'1'235'0'0,"0"-1"0"0"0,1 1 0 0 0,-1-1 0 0 0,1 0 0 0 0,-1 1 0 0 0,1-1 0 0 0,-1 1 0 0 0,1 0 0 0 0,-1-1 0 0 0,1 1 0 0 0,-1-1 0 0 0,1 1 0 0 0,0 0 0 0 0,-1-1 0 0 0,1 1 0 0 0,0 0 0 0 0,0-1 0 0 0,0 1 0 0 0,-1 0 0 0 0,1-1 0 0 0,0 1-1 0 0,0 0 1 0 0,0 0 0 0 0,0-1 0 0 0,0 1 0 0 0,0 0 0 0 0,0-1 0 0 0,0 1 0 0 0,1 0 0 0 0,-1-1 0 0 0,0 1 0 0 0,1 1 0 0 0,0-1 148 0 0,1 0 0 0 0,0 0 0 0 0,0 0 0 0 0,-1 0 0 0 0,1 0 0 0 0,0-1 0 0 0,0 1 0 0 0,0-1 0 0 0,0 1 0 0 0,0-1 0 0 0,3 1 0 0 0,99 9 5277 0 0,53-10-1692 0 0,-72-1-2036 0 0,-74 2-3513 0 0,1 3-6111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4.355"/>
    </inkml:context>
    <inkml:brush xml:id="br0">
      <inkml:brushProperty name="width" value="0.05" units="cm"/>
      <inkml:brushProperty name="height" value="0.05" units="cm"/>
    </inkml:brush>
  </inkml:definitions>
  <inkml:trace contextRef="#ctx0" brushRef="#br0">8 1 688 0 0,'-7'0'6575'0'0,"6"9"-5817"0"0,1-1 0 0 0,1 0 0 0 0,0 0 0 0 0,0 0 0 0 0,0 0 0 0 0,6 15 0 0 0,-1 4 157 0 0,7 53 1832 0 0,5 118 0 0 0,-15 84 317 0 0,-3-200-2266 0 0,-2-11-177 0 0,1 43-3880 0 0,1-113 2764 0 0,0 0-1 0 0,0 1 1 0 0,0-1 0 0 0,0 0-1 0 0,1 1 1 0 0,-1-1 0 0 0,0 1-1 0 0,1-1 1 0 0,-1 0 0 0 0,1 0 0 0 0,0 1-1 0 0,-1-1 1 0 0,1 0 0 0 0,0 0-1 0 0,1 2 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5.037"/>
    </inkml:context>
    <inkml:brush xml:id="br0">
      <inkml:brushProperty name="width" value="0.05" units="cm"/>
      <inkml:brushProperty name="height" value="0.05" units="cm"/>
    </inkml:brush>
  </inkml:definitions>
  <inkml:trace contextRef="#ctx0" brushRef="#br0">1 107 804 0 0,'0'-12'4262'0'0,"2"8"-3710"0"0,1-1-1 0 0,-1 1 0 0 0,1 0 0 0 0,0 0 0 0 0,0 0 0 0 0,0 0 0 0 0,0 0 0 0 0,1 1 0 0 0,0-1 0 0 0,-1 1 0 0 0,1 0 1 0 0,0 0-1 0 0,1 1 0 0 0,-1-1 0 0 0,7-2 0 0 0,5-3 577 0 0,1 1 1 0 0,0 1 0 0 0,18-5-1 0 0,-30 10-909 0 0,0 0-1 0 0,0 0 0 0 0,0 1 1 0 0,0-1-1 0 0,0 1 0 0 0,0 0 0 0 0,0 1 1 0 0,0-1-1 0 0,0 1 0 0 0,5 1 1 0 0,-8-1-169 0 0,-1-1 1 0 0,1 1-1 0 0,-1-1 0 0 0,1 1 1 0 0,-1-1-1 0 0,0 1 1 0 0,1 0-1 0 0,-1 0 1 0 0,0 0-1 0 0,1 0 0 0 0,-1 0 1 0 0,0 0-1 0 0,0 0 1 0 0,0 0-1 0 0,0 0 1 0 0,0 1-1 0 0,0-1 1 0 0,0 0-1 0 0,-1 1 0 0 0,1-1 1 0 0,0 1-1 0 0,-1-1 1 0 0,1 1-1 0 0,-1-1 1 0 0,1 1-1 0 0,-1-1 0 0 0,0 1 1 0 0,0-1-1 0 0,0 1 1 0 0,0-1-1 0 0,0 1 1 0 0,0 0-1 0 0,0-1 1 0 0,0 1-1 0 0,-1 1 0 0 0,-1 7 61 0 0,-1 0-1 0 0,0 0 1 0 0,-1 0-1 0 0,0-1 0 0 0,-1 1 1 0 0,-9 14-1 0 0,-41 50 214 0 0,32-45-191 0 0,-8 8 45 0 0,20-23-73 0 0,-1-1 1 0 0,2 1 0 0 0,0 1 0 0 0,-13 25 0 0 0,22-39-62 0 0,0 1-1 0 0,1-1 0 0 0,-1 1 1 0 0,0 0-1 0 0,1-1 1 0 0,0 1-1 0 0,-1 0 0 0 0,1-1 1 0 0,0 1-1 0 0,0 0 1 0 0,0 0-1 0 0,0-1 0 0 0,0 1 1 0 0,0 0-1 0 0,0-1 1 0 0,1 1-1 0 0,-1 0 0 0 0,0-1 1 0 0,1 1-1 0 0,0 0 1 0 0,-1-1-1 0 0,1 1 0 0 0,0-1 1 0 0,0 1-1 0 0,0-1 0 0 0,0 1 1 0 0,0-1-1 0 0,0 0 1 0 0,0 1-1 0 0,0-1 0 0 0,1 0 1 0 0,-1 0-1 0 0,1 0 1 0 0,-1 0-1 0 0,0 0 0 0 0,1 0 1 0 0,-1-1-1 0 0,1 1 1 0 0,0 0-1 0 0,-1-1 0 0 0,4 1 1 0 0,7 3 158 0 0,-1-1 0 0 0,2-1 0 0 0,-1 0 0 0 0,19 0 0 0 0,-27-1-174 0 0,60 0 537 0 0,0-2 0 0 0,75-11 0 0 0,-117 11-3332 0 0,-16 3-511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5.008"/>
    </inkml:context>
    <inkml:brush xml:id="br0">
      <inkml:brushProperty name="width" value="0.05" units="cm"/>
      <inkml:brushProperty name="height" value="0.05" units="cm"/>
    </inkml:brush>
  </inkml:definitions>
  <inkml:trace contextRef="#ctx0" brushRef="#br0">0 231 180 0 0,'0'-9'530'0'0,"1"1"-1"0"0,-1 0 1 0 0,1 0-1 0 0,1 0 1 0 0,0 0 0 0 0,0 0-1 0 0,0 0 1 0 0,1 0-1 0 0,0 0 1 0 0,1 1 0 0 0,0 0-1 0 0,8-14 1 0 0,-5 13-79 0 0,0 1 0 0 0,0-1 0 0 0,1 1 0 0 0,-1 0 0 0 0,2 1 1 0 0,-1 0-1 0 0,1 0 0 0 0,-1 1 0 0 0,13-6 0 0 0,1 2 83 0 0,1 1-1 0 0,0 1 1 0 0,0 1-1 0 0,1 1 1 0 0,-1 2-1 0 0,1 0 1 0 0,0 1-1 0 0,30 2 1 0 0,2 2 540 0 0,72 12 1 0 0,-107-11-799 0 0,0 2 0 0 0,0 0 0 0 0,-1 1 0 0 0,0 2 0 0 0,0 0 0 0 0,30 17 0 0 0,-46-23-196 0 0,0 0 1 0 0,-1 1 0 0 0,1-1-1 0 0,-1 1 1 0 0,0 0 0 0 0,1 0 0 0 0,-1 0-1 0 0,-1 1 1 0 0,1-1 0 0 0,0 1-1 0 0,-1-1 1 0 0,0 1 0 0 0,3 6 0 0 0,-4-7-36 0 0,-1-1 0 0 0,1 1 1 0 0,-1 0-1 0 0,0-1 1 0 0,1 1-1 0 0,-1 0 1 0 0,-1 0-1 0 0,1-1 1 0 0,0 1-1 0 0,-1 0 1 0 0,1-1-1 0 0,-1 1 1 0 0,0 0-1 0 0,0-1 0 0 0,0 1 1 0 0,0-1-1 0 0,-1 1 1 0 0,1-1-1 0 0,0 0 1 0 0,-1 1-1 0 0,0-1 1 0 0,-3 4-1 0 0,-6 5 39 0 0,-1 0 0 0 0,0 0 0 0 0,-1-1 1 0 0,0-1-1 0 0,-1 0 0 0 0,1-1 0 0 0,-2 0 0 0 0,-24 9 0 0 0,3-4 62 0 0,-1-1-1 0 0,-57 11 1 0 0,79-21-118 0 0,0 0 1 0 0,-22 1 0 0 0,36-3-65 0 0,5-2-178 0 0,19-4 146 0 0,-1 2 0 0 0,1 0 0 0 0,36-1 0 0 0,78 4 24 0 0,-106 2 53 0 0,124 7 98 0 0,-128-5-54 0 0,1 2 1 0 0,-1 0 0 0 0,41 15-1 0 0,-65-20-39 0 0,-1 1 0 0 0,0 0 0 0 0,0 0 1 0 0,0 0-1 0 0,1 0 0 0 0,-1 0 0 0 0,0 0 0 0 0,0 1 0 0 0,0-1 0 0 0,-1 1 0 0 0,1-1 0 0 0,0 1 0 0 0,-1 0 1 0 0,1-1-1 0 0,0 1 0 0 0,-1 0 0 0 0,0 0 0 0 0,2 4 0 0 0,-3-5-1 0 0,1 0 1 0 0,-1 0-1 0 0,0 0 1 0 0,0 0-1 0 0,0 0 1 0 0,0 0-1 0 0,0 0 1 0 0,0 0-1 0 0,-1 0 1 0 0,1 0-1 0 0,0 0 1 0 0,0 0-1 0 0,-1 0 1 0 0,1 0-1 0 0,-1 0 1 0 0,1 0-1 0 0,-1 1 1 0 0,-1 0 13 0 0,0 1 0 0 0,0-1 1 0 0,0 0-1 0 0,0 0 0 0 0,0 0 0 0 0,0 0 1 0 0,-6 3-1 0 0,-13 8 79 0 0,-1-2 1 0 0,0 0-1 0 0,-1-1 0 0 0,-1-1 1 0 0,1-2-1 0 0,-40 9 1 0 0,23-9-133 0 0,-2-2 0 0 0,1-2 1 0 0,-51-1-1 0 0,28-7-1366 0 0,32-3-646 0 0,4-4-3458 0 0,24 7 2808 0 0,1-1 386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5.803"/>
    </inkml:context>
    <inkml:brush xml:id="br0">
      <inkml:brushProperty name="width" value="0.05" units="cm"/>
      <inkml:brushProperty name="height" value="0.05" units="cm"/>
    </inkml:brush>
  </inkml:definitions>
  <inkml:trace contextRef="#ctx0" brushRef="#br0">0 142 648 0 0,'1'-1'294'0'0,"0"0"0"0"0,0-1 0 0 0,1 1 0 0 0,-1 0 0 0 0,0 0 0 0 0,0 0 0 0 0,1 1 0 0 0,-1-1 0 0 0,0 0 0 0 0,1 0-1 0 0,-1 1 1 0 0,1-1 0 0 0,-1 1 0 0 0,1-1 0 0 0,-1 1 0 0 0,1 0 0 0 0,-1-1 0 0 0,3 1 0 0 0,37-3 2964 0 0,-21 2-2004 0 0,204-34 5847 0 0,-195 28-6428 0 0,0-1-1 0 0,-1-2 0 0 0,0 0 0 0 0,-1-2 0 0 0,42-24 0 0 0,-58 31 91 0 0,-11 10-399 0 0,-17 21-198 0 0,4-9 78 0 0,2 3 24 0 0,0 1 0 0 0,1 0-1 0 0,1 1 1 0 0,-8 33 0 0 0,14-45-144 0 0,1 0 1 0 0,1 0-1 0 0,-1 1 1 0 0,2-1-1 0 0,0 1 1 0 0,0-1-1 0 0,0 1 1 0 0,2-1 0 0 0,-1 1-1 0 0,1-1 1 0 0,1 0-1 0 0,5 15 1 0 0,-2-11-4 0 0,1 1 0 0 0,1-2-1 0 0,0 1 1 0 0,1-1 0 0 0,0-1 0 0 0,1 0 0 0 0,14 14 0 0 0,10 5 218 0 0,43 31 0 0 0,-56-46-255 0 0,-20-16-90 0 0,-1 1 1 0 0,0-1-1 0 0,1 0 0 0 0,-1 0 0 0 0,1 0 1 0 0,-1 1-1 0 0,1-1 0 0 0,-1 0 0 0 0,0 1 1 0 0,1-1-1 0 0,-1 0 0 0 0,0 1 0 0 0,1-1 0 0 0,-1 1 1 0 0,0-1-1 0 0,1 0 0 0 0,-1 1 0 0 0,0-1 1 0 0,0 1-1 0 0,0-1 0 0 0,1 1 0 0 0,-1-1 1 0 0,0 1-1 0 0,0-1 0 0 0,0 1 0 0 0,0-1 1 0 0,0 1-1 0 0,0-1 0 0 0,0 1 0 0 0,0-1 0 0 0,0 1 1 0 0,0 0-1 0 0,-1-1 1 0 0,0 1-1 0 0,0 0 1 0 0,0-1 0 0 0,0 1-1 0 0,1-1 1 0 0,-1 1 0 0 0,0-1-1 0 0,0 0 1 0 0,0 1 0 0 0,0-1-1 0 0,0 0 1 0 0,0 0 0 0 0,0 0-1 0 0,-2 1 1 0 0,-48-1-33 0 0,43 0 16 0 0,-78-4-21 0 0,35 0 14 0 0,-1 3 1 0 0,0 2-1 0 0,-87 13 1 0 0,138-14 38 0 0,-1 0 0 0 0,1 0-1 0 0,0 0 1 0 0,-1 1 0 0 0,1-1 0 0 0,0 0 0 0 0,0 1 0 0 0,0-1 0 0 0,-1 1-1 0 0,1 0 1 0 0,0-1 0 0 0,0 1 0 0 0,-2 2 0 0 0,3-3 1 0 0,0 0 0 0 0,0 0 1 0 0,0 1-1 0 0,0-1 0 0 0,0 0 1 0 0,0 1-1 0 0,0-1 0 0 0,0 0 1 0 0,0 1-1 0 0,0-1 0 0 0,0 0 1 0 0,0 1-1 0 0,0-1 0 0 0,0 0 1 0 0,1 0-1 0 0,-1 1 0 0 0,0-1 1 0 0,0 0-1 0 0,0 0 0 0 0,0 1 1 0 0,1-1-1 0 0,-1 0 0 0 0,0 0 1 0 0,0 1-1 0 0,0-1 0 0 0,1 0 1 0 0,-1 0-1 0 0,0 0 0 0 0,0 0 1 0 0,1 1-1 0 0,-1-1 0 0 0,0 0 1 0 0,1 0-1 0 0,-1 0 0 0 0,5 2 66 0 0,-1 0-1 0 0,1 0 1 0 0,0 0-1 0 0,0-1 1 0 0,0 0-1 0 0,5 1 1 0 0,37 2-113 0 0,1-1 0 0 0,-1-3 0 0 0,71-7 0 0 0,-62-2-4095 0 0,-1-3-3703 0 0,-37 7 4990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6.449"/>
    </inkml:context>
    <inkml:brush xml:id="br0">
      <inkml:brushProperty name="width" value="0.05" units="cm"/>
      <inkml:brushProperty name="height" value="0.05" units="cm"/>
    </inkml:brush>
  </inkml:definitions>
  <inkml:trace contextRef="#ctx0" brushRef="#br0">121 288 7165 0 0,'-8'8'3976'0'0,"-6"6"4197"0"0,7-7-3367 0 0,5-8-4433 0 0,-1-3-252 0 0,1 0 1 0 0,-1 0-1 0 0,1 0 1 0 0,0 0-1 0 0,1-1 1 0 0,-1 1-1 0 0,1 0 1 0 0,0-1-1 0 0,0 1 1 0 0,0-1-1 0 0,0 1 1 0 0,1-1-1 0 0,0-7 1 0 0,0-10 139 0 0,4-33-1 0 0,-4 48-232 0 0,1 0 0 0 0,0-1 0 0 0,1 1 0 0 0,0 0 0 0 0,0 0 0 0 0,0 0 0 0 0,1 0 0 0 0,0 0 0 0 0,0 1 0 0 0,1-1 0 0 0,0 1 0 0 0,0 0 0 0 0,0 0 0 0 0,1 0 0 0 0,0 1 0 0 0,0-1 0 0 0,1 1 0 0 0,-1 1 0 0 0,1-1 0 0 0,0 1 0 0 0,0 0 0 0 0,0 0 0 0 0,1 0 0 0 0,12-4 0 0 0,-5 3 20 0 0,-1 1 0 0 0,1 1 0 0 0,-1 0 0 0 0,1 0 0 0 0,27 0 0 0 0,-32 3-20 0 0,0 0 0 0 0,-1 1 1 0 0,1 0-1 0 0,0 0 0 0 0,-1 1 1 0 0,1 0-1 0 0,-1 1 1 0 0,0-1-1 0 0,1 2 0 0 0,12 6 1 0 0,-20-9-23 0 0,0-1 1 0 0,0 1 0 0 0,0-1-1 0 0,0 1 1 0 0,0 0 0 0 0,0-1 0 0 0,0 1-1 0 0,0 0 1 0 0,0 0 0 0 0,0 0 0 0 0,0-1-1 0 0,-1 1 1 0 0,1 0 0 0 0,0 0-1 0 0,-1 0 1 0 0,1 0 0 0 0,-1 1 0 0 0,1-1-1 0 0,-1 0 1 0 0,0 0 0 0 0,1 0-1 0 0,-1 0 1 0 0,0 0 0 0 0,0 1 0 0 0,0 0-1 0 0,0 0 1 0 0,-1 0 0 0 0,1-1 0 0 0,-1 1 0 0 0,0 0-1 0 0,0-1 1 0 0,1 1 0 0 0,-1-1 0 0 0,-1 1 0 0 0,1-1-1 0 0,0 0 1 0 0,0 1 0 0 0,0-1 0 0 0,-1 0 0 0 0,1 0-1 0 0,-2 1 1 0 0,-6 4 17 0 0,-1 0 0 0 0,0 0 1 0 0,-21 7-1 0 0,-28 7 18 0 0,-16 7-416 0 0,75-27 367 0 0,0 0-1 0 0,-1 0 0 0 0,1 0 0 0 0,-1 0 1 0 0,1 0-1 0 0,-1 1 0 0 0,1-1 1 0 0,-1 0-1 0 0,1 0 0 0 0,0 1 1 0 0,-1-1-1 0 0,1 0 0 0 0,0 1 0 0 0,-1-1 1 0 0,1 0-1 0 0,0 1 0 0 0,-1-1 1 0 0,1 1-1 0 0,0-1 0 0 0,0 0 1 0 0,0 1-1 0 0,-1-1 0 0 0,1 1 0 0 0,0-1 1 0 0,0 1-1 0 0,0-1 0 0 0,0 1 1 0 0,0-1-1 0 0,0 0 0 0 0,0 1 1 0 0,0-1-1 0 0,0 1 0 0 0,0-1 0 0 0,0 1 1 0 0,0-1-1 0 0,0 1 0 0 0,0-1 1 0 0,0 1-1 0 0,0-1 0 0 0,0 1 0 0 0,1-1 1 0 0,-1 0-1 0 0,0 1 0 0 0,0-1 1 0 0,1 1-1 0 0,-1-1 0 0 0,0 0 1 0 0,1 1-1 0 0,-1-1 0 0 0,0 0 0 0 0,1 1 1 0 0,-1-1-1 0 0,0 0 0 0 0,1 1 1 0 0,0-1-1 0 0,26 19-109 0 0,-24-18 99 0 0,103 57-152 0 0,-63-38 144 0 0,-1 3 1 0 0,-2 1-1 0 0,62 49 0 0 0,-98-70 40 0 0,0 1-1 0 0,0 0 0 0 0,0 0 0 0 0,0 0 1 0 0,-1 1-1 0 0,0-1 0 0 0,0 1 0 0 0,0 0 0 0 0,3 8 1 0 0,-5-12 6 0 0,-1 1 0 0 0,1 0 1 0 0,-1 0-1 0 0,0 0 1 0 0,0 0-1 0 0,1 0 1 0 0,-1 0-1 0 0,-1 0 0 0 0,1 0 1 0 0,0 0-1 0 0,0 0 1 0 0,-1 0-1 0 0,1 0 1 0 0,-1 0-1 0 0,0 0 1 0 0,1-1-1 0 0,-1 1 0 0 0,0 0 1 0 0,0 0-1 0 0,0-1 1 0 0,0 1-1 0 0,0 0 1 0 0,-1-1-1 0 0,1 0 0 0 0,-1 1 1 0 0,1-1-1 0 0,0 0 1 0 0,-4 3-1 0 0,-4 2 68 0 0,-1 0-1 0 0,0 0 1 0 0,0-1 0 0 0,-1-1-1 0 0,1 1 1 0 0,-1-2-1 0 0,0 1 1 0 0,0-1-1 0 0,-12 1 1 0 0,-9 0 203 0 0,-62 1 1 0 0,61-6-139 0 0,0-1 1 0 0,0-1-1 0 0,0-2 1 0 0,-54-15-1 0 0,60 11-1571 0 0,-34-16 1 0 0,47 19-683 0 0,-3-1-5955 0 0,11 3 5111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7.787"/>
    </inkml:context>
    <inkml:brush xml:id="br0">
      <inkml:brushProperty name="width" value="0.05" units="cm"/>
      <inkml:brushProperty name="height" value="0.05" units="cm"/>
    </inkml:brush>
  </inkml:definitions>
  <inkml:trace contextRef="#ctx0" brushRef="#br0">2 208 484 0 0,'0'-1'125'0'0,"-1"1"-1"0"0,1-1 1 0 0,0 1 0 0 0,0-1-1 0 0,0 0 1 0 0,0 1 0 0 0,0-1-1 0 0,0 1 1 0 0,0-1 0 0 0,0 1-1 0 0,0-1 1 0 0,0 0 0 0 0,0 1-1 0 0,0-1 1 0 0,0 1 0 0 0,1-1-1 0 0,-1 1 1 0 0,0-1 0 0 0,0 1-1 0 0,1-1 1 0 0,-1 1 0 0 0,0-1-1 0 0,1 1 1 0 0,-1-1 0 0 0,0 1-1 0 0,1-1 1 0 0,-1 1 0 0 0,1-1-1 0 0,-1 1 1 0 0,0 0 0 0 0,1-1-1 0 0,-1 1 1 0 0,1 0 0 0 0,-1 0-1 0 0,1-1 1 0 0,0 1 0 0 0,-1 0-1 0 0,1 0 1 0 0,-1 0 0 0 0,1 0-1 0 0,0-1 1 0 0,30-5 1562 0 0,-28 6-1431 0 0,274-16 5207 0 0,-134 11-4142 0 0,-117 3-1012 0 0,13 1 355 0 0,0-1 0 0 0,0-3 0 0 0,0-1 0 0 0,52-15 0 0 0,-87 20-556 0 0,1-1-1 0 0,-1 0 1 0 0,1 0 0 0 0,-1-1 0 0 0,0 1 0 0 0,0-1 0 0 0,0 0 0 0 0,0 0 0 0 0,-1 0 0 0 0,1 0 0 0 0,-1-1-1 0 0,0 0 1 0 0,6-7 0 0 0,-8 9-69 0 0,0 0-1 0 0,0 0 1 0 0,0-1-1 0 0,-1 1 1 0 0,1 0-1 0 0,0 0 1 0 0,-1-1-1 0 0,1 1 1 0 0,-1-1-1 0 0,0 1 0 0 0,0 0 1 0 0,0-1-1 0 0,0 1 1 0 0,-1 0-1 0 0,1-1 1 0 0,0 1-1 0 0,-1 0 1 0 0,0-1-1 0 0,1 1 1 0 0,-1 0-1 0 0,0 0 1 0 0,0 0-1 0 0,0-1 1 0 0,-1 1-1 0 0,1 0 1 0 0,0 1-1 0 0,-1-1 1 0 0,1 0-1 0 0,-4-2 1 0 0,4 3-31 0 0,0 0 0 0 0,0 0 0 0 0,0 0 1 0 0,0 0-1 0 0,0 0 0 0 0,0 1 0 0 0,-1-1 1 0 0,1 0-1 0 0,0 1 0 0 0,0-1 0 0 0,-1 1 1 0 0,1-1-1 0 0,0 1 0 0 0,-1 0 0 0 0,1 0 1 0 0,0 0-1 0 0,-1-1 0 0 0,1 1 0 0 0,-1 0 1 0 0,1 1-1 0 0,0-1 0 0 0,-1 0 0 0 0,1 0 1 0 0,0 1-1 0 0,-1-1 0 0 0,1 0 0 0 0,0 1 1 0 0,0-1-1 0 0,-1 1 0 0 0,1 0 0 0 0,0-1 1 0 0,0 1-1 0 0,0 0 0 0 0,0 0 0 0 0,0 0 1 0 0,-2 1-1 0 0,-2 3 5 0 0,1 0-1 0 0,-1-1 1 0 0,1 2 0 0 0,0-1 0 0 0,0 0-1 0 0,-3 9 1 0 0,-1 3 68 0 0,0 1 0 0 0,2-1-1 0 0,0 2 1 0 0,1-1 0 0 0,-3 23 0 0 0,-6 97 905 0 0,12-109-685 0 0,1 27 517 0 0,2 0-1 0 0,3 0 0 0 0,14 73 0 0 0,-18-127-815 0 0,1 1-1 0 0,-1-1 0 0 0,0 1 0 0 0,1-1 1 0 0,-1 1-1 0 0,0-1 0 0 0,-1 1 0 0 0,1 0 0 0 0,0-1 1 0 0,-1 1-1 0 0,0-1 0 0 0,1 0 0 0 0,-1 1 1 0 0,0-1-1 0 0,0 0 0 0 0,0 1 0 0 0,-1-1 1 0 0,1 0-1 0 0,0 0 0 0 0,-1 0 0 0 0,0 0 0 0 0,-2 3 1 0 0,-1-1-97 0 0,0-1 0 0 0,0 0 0 0 0,0-1 0 0 0,0 1 0 0 0,-1-1-1 0 0,1 0 1 0 0,-1 0 0 0 0,1-1 0 0 0,-7 1 0 0 0,-40 7-471 0 0,-56 2 0 0 0,8-2 254 0 0,93-8 327 0 0,-1 0 69 0 0,0 0 0 0 0,-1 0 1 0 0,2 1-1 0 0,-1 0 0 0 0,0 1 1 0 0,-10 3-1 0 0,20-4 116 0 0,1-1 0 0 0,-1 0 0 0 0,0-1 0 0 0,0 1 0 0 0,0 0 0 0 0,1 0 0 0 0,-1-1 0 0 0,3 1 0 0 0,37 1 438 0 0,-1-1 0 0 0,48-5 0 0 0,83-17 452 0 0,-158 19-977 0 0,20-1 176 0 0,-19 2-48 0 0,-1-1 1 0 0,0 0 0 0 0,20-6 0 0 0,-22 7-1948 0 0,-3 6-4290 0 0,2 2-3337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8.201"/>
    </inkml:context>
    <inkml:brush xml:id="br0">
      <inkml:brushProperty name="width" value="0.05" units="cm"/>
      <inkml:brushProperty name="height" value="0.05" units="cm"/>
    </inkml:brush>
  </inkml:definitions>
  <inkml:trace contextRef="#ctx0" brushRef="#br0">293 37 336 0 0,'-1'-2'354'0'0,"0"0"0"0"0,0 0 0 0 0,0 0 0 0 0,0 0-1 0 0,0 0 1 0 0,-1 0 0 0 0,1 0 0 0 0,-1 1 0 0 0,1-1 0 0 0,-1 0 0 0 0,0 1 0 0 0,0-1-1 0 0,0 1 1 0 0,1 0 0 0 0,-1 0 0 0 0,-1 0 0 0 0,1 0 0 0 0,-2-1 0 0 0,-1 0 64 0 0,0 1 0 0 0,1 0 0 0 0,-1 1 0 0 0,1-1 0 0 0,-1 1 0 0 0,0 0 0 0 0,1 0 0 0 0,-9 1 0 0 0,0 2 311 0 0,0 0 1 0 0,0 1-1 0 0,0 0 0 0 0,1 1 0 0 0,-21 10 0 0 0,15-5 580 0 0,-28 20 0 0 0,41-26-974 0 0,1-1 1 0 0,0 1-1 0 0,0 0 1 0 0,0 0-1 0 0,0 0 1 0 0,1 1-1 0 0,-1-1 1 0 0,1 1-1 0 0,0 0 1 0 0,1 0-1 0 0,-5 8 1 0 0,7-10-179 0 0,-1-1 1 0 0,1 0 0 0 0,-1 1-1 0 0,1-1 1 0 0,0 0 0 0 0,0 1-1 0 0,0-1 1 0 0,0 0 0 0 0,0 1-1 0 0,0-1 1 0 0,1 0 0 0 0,-1 0 0 0 0,1 1-1 0 0,0-1 1 0 0,-1 0 0 0 0,1 0-1 0 0,2 3 1 0 0,-1-1 7 0 0,1-1 1 0 0,-1 1-1 0 0,1-1 0 0 0,0 0 1 0 0,0 1-1 0 0,0-1 0 0 0,1-1 1 0 0,5 5-1 0 0,3 0 136 0 0,1 0 1 0 0,-1-1-1 0 0,1 0 1 0 0,22 6 0 0 0,-17-7-167 0 0,0-1 0 0 0,0-1 0 0 0,0-1 0 0 0,0 0 1 0 0,0-2-1 0 0,0 0 0 0 0,0 0 0 0 0,30-6 1 0 0,-8-3-3683 0 0,0-2-3604 0 0,-35 10 4115 0 0,0-2 439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8.614"/>
    </inkml:context>
    <inkml:brush xml:id="br0">
      <inkml:brushProperty name="width" value="0.05" units="cm"/>
      <inkml:brushProperty name="height" value="0.05" units="cm"/>
    </inkml:brush>
  </inkml:definitions>
  <inkml:trace contextRef="#ctx0" brushRef="#br0">0 80 300 0 0,'0'0'3815'0'0,"19"-9"2230"0"0,8 4-2128 0 0,43-3-1 0 0,-3 1-1849 0 0,-63 6-1976 0 0,212-39 4131 0 0,-180 30-8305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8.939"/>
    </inkml:context>
    <inkml:brush xml:id="br0">
      <inkml:brushProperty name="width" value="0.05" units="cm"/>
      <inkml:brushProperty name="height" value="0.05" units="cm"/>
    </inkml:brush>
  </inkml:definitions>
  <inkml:trace contextRef="#ctx0" brushRef="#br0">14 0 652 0 0,'-13'18'4176'0'0,"13"-18"-3900"0"0,0 0-1 0 0,0 1 1 0 0,0-1-1 0 0,0 1 1 0 0,0-1-1 0 0,0 1 1 0 0,0-1-1 0 0,0 1 1 0 0,0-1-1 0 0,0 1 1 0 0,0-1-1 0 0,0 1 1 0 0,0-1-1 0 0,0 1 1 0 0,0-1-1 0 0,0 1 1 0 0,0-1-1 0 0,1 1 1 0 0,-1-1-1 0 0,0 0 1 0 0,0 1-1 0 0,1-1 1 0 0,-1 1-1 0 0,17 8 6121 0 0,0-6-5824 0 0,5-1 1091 0 0,-1-1 0 0 0,1 0 0 0 0,31-5 0 0 0,-14-1-3257 0 0,-1-1-5210 0 0,-32 4 4024 0 0,4-2 399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1:59.608"/>
    </inkml:context>
    <inkml:brush xml:id="br0">
      <inkml:brushProperty name="width" value="0.05" units="cm"/>
      <inkml:brushProperty name="height" value="0.05" units="cm"/>
    </inkml:brush>
  </inkml:definitions>
  <inkml:trace contextRef="#ctx0" brushRef="#br0">541 11 92 0 0,'0'-1'252'0'0,"1"0"1"0"0,-1 1-1 0 0,1-1 0 0 0,0 0 1 0 0,-1 1-1 0 0,1-1 1 0 0,0 0-1 0 0,-1 1 0 0 0,1-1 1 0 0,0 1-1 0 0,0-1 0 0 0,0 1 1 0 0,-1-1-1 0 0,1 1 1 0 0,0 0-1 0 0,0-1 0 0 0,0 1 1 0 0,1 0-1 0 0,-2 0-110 0 0,1 0 0 0 0,-1 0 1 0 0,0 0-1 0 0,1 0 0 0 0,-1 1 0 0 0,1-1 0 0 0,-1 0 1 0 0,0 0-1 0 0,1 1 0 0 0,-1-1 0 0 0,0 0 0 0 0,1 1 1 0 0,-1-1-1 0 0,0 0 0 0 0,1 1 0 0 0,-1-1 0 0 0,0 0 1 0 0,0 1-1 0 0,1-1 0 0 0,-1 0 0 0 0,0 1 0 0 0,0-1 1 0 0,0 1-1 0 0,0-1 0 0 0,1 1 0 0 0,-1 2 210 0 0,1 0 0 0 0,-1 0-1 0 0,0 0 1 0 0,1 0 0 0 0,-1 0 0 0 0,-1 0-1 0 0,1 0 1 0 0,0 0 0 0 0,-1 0-1 0 0,0 3 1 0 0,-6 12 162 0 0,-1-1-1 0 0,-1 1 0 0 0,0-2 1 0 0,-1 1-1 0 0,-1-1 1 0 0,0-1-1 0 0,-1 0 1 0 0,-1-1-1 0 0,-17 16 0 0 0,-8 4 363 0 0,-2-2-1 0 0,-54 34 1 0 0,74-53-639 0 0,-57 33 601 0 0,69-42-726 0 0,1 0 0 0 0,-1-1 1 0 0,0 0-1 0 0,0-1 1 0 0,0 0-1 0 0,0 0 1 0 0,-1 0-1 0 0,-11 0 1 0 0,17-3-108 0 0,-1 1 1 0 0,0-1-1 0 0,1 0 1 0 0,0 0 0 0 0,-1 0-1 0 0,1 0 1 0 0,-1-1-1 0 0,1 0 1 0 0,0 1-1 0 0,0-1 1 0 0,0 0 0 0 0,0 0-1 0 0,0-1 1 0 0,1 1-1 0 0,-1 0 1 0 0,0-1-1 0 0,1 0 1 0 0,0 0 0 0 0,0 1-1 0 0,0-1 1 0 0,0-1-1 0 0,0 1 1 0 0,1 0-1 0 0,-1 0 1 0 0,-1-6 0 0 0,-1 0-13 0 0,1-1 1 0 0,0 1 0 0 0,1-1 0 0 0,0 0 0 0 0,0 0 0 0 0,1 0-1 0 0,1 0 1 0 0,0-10 0 0 0,0 18 63 0 0,0 0 0 0 0,0 0 0 0 0,0 0 0 0 0,1 1 0 0 0,-1-1 0 0 0,0 0 0 0 0,1 0 1 0 0,0 1-1 0 0,-1-1 0 0 0,1 0 0 0 0,0 1 0 0 0,0-1 0 0 0,0 0 0 0 0,0 1 0 0 0,0 0 0 0 0,0-1 0 0 0,1 1 0 0 0,-1 0 0 0 0,0-1 0 0 0,1 1 0 0 0,-1 0 0 0 0,1 0 0 0 0,-1 0 0 0 0,1 0 0 0 0,-1 0 1 0 0,1 1-1 0 0,0-1 0 0 0,0 0 0 0 0,-1 1 0 0 0,1-1 0 0 0,0 1 0 0 0,0 0 0 0 0,0-1 0 0 0,-1 1 0 0 0,1 0 0 0 0,2 0 0 0 0,8 1 240 0 0,-1 0-1 0 0,0 0 0 0 0,0 1 1 0 0,19 6-1 0 0,-18-4-245 0 0,357 109 3097 0 0,-239-70-2013 0 0,-124-41-1226 0 0,0 0 1 0 0,0-1-1 0 0,1 1 1 0 0,-1-1-1 0 0,0-1 1 0 0,1 1-1 0 0,-1-1 1 0 0,1 0 0 0 0,11-2-1 0 0,5-5-3819 0 0,2-3-4146 0 0,-15 4 5063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0.536"/>
    </inkml:context>
    <inkml:brush xml:id="br0">
      <inkml:brushProperty name="width" value="0.05" units="cm"/>
      <inkml:brushProperty name="height" value="0.05" units="cm"/>
    </inkml:brush>
  </inkml:definitions>
  <inkml:trace contextRef="#ctx0" brushRef="#br0">30 69 4832 0 0,'-2'-1'754'0'0,"-1"0"-1"0"0,1 0 1 0 0,0 0-1 0 0,-1 0 1 0 0,1 0-1 0 0,-1 0 1 0 0,1 1-1 0 0,-1-1 1 0 0,-4 0 1909 0 0,7 2-2576 0 0,0 0 1 0 0,0 0 0 0 0,1-1 0 0 0,-1 1-1 0 0,0 0 1 0 0,1-1 0 0 0,-1 1 0 0 0,1 0-1 0 0,-1-1 1 0 0,1 1 0 0 0,-1 0 0 0 0,1-1-1 0 0,0 1 1 0 0,-1-1 0 0 0,1 1 0 0 0,-1-1-1 0 0,1 0 1 0 0,0 1 0 0 0,0-1 0 0 0,-1 0-1 0 0,1 1 1 0 0,1-1 0 0 0,22 8 665 0 0,-19-7-531 0 0,42 10 321 0 0,1-2 0 0 0,1-2-1 0 0,0-2 1 0 0,0-3-1 0 0,0-1 1 0 0,0-3 0 0 0,49-7-1 0 0,-85 7-376 0 0,0 0 1 0 0,0-1-1 0 0,24-9 0 0 0,-35 12-139 0 0,1-1 1 0 0,-1 0-1 0 0,1-1 0 0 0,-1 1 1 0 0,0 0-1 0 0,1-1 1 0 0,-1 1-1 0 0,0-1 0 0 0,0 0 1 0 0,0 1-1 0 0,0-1 1 0 0,0 0-1 0 0,-1 0 0 0 0,1 0 1 0 0,0-1-1 0 0,-1 1 1 0 0,0 0-1 0 0,1-1 0 0 0,-1 1 1 0 0,0 0-1 0 0,0-1 0 0 0,-1 0 1 0 0,1 1-1 0 0,0-1 1 0 0,-1 1-1 0 0,1-4 0 0 0,-1 5-17 0 0,0-1-1 0 0,0 1 1 0 0,0 0-1 0 0,-1-1 0 0 0,1 1 1 0 0,0 0-1 0 0,0 0 0 0 0,-1-1 1 0 0,1 1-1 0 0,-1 0 0 0 0,1 0 1 0 0,-1 0-1 0 0,1 0 1 0 0,-1 0-1 0 0,0-1 0 0 0,0 1 1 0 0,1 0-1 0 0,-1 1 0 0 0,0-1 1 0 0,0 0-1 0 0,0 0 1 0 0,0 0-1 0 0,0 0 0 0 0,0 1 1 0 0,0-1-1 0 0,0 0 0 0 0,-1 1 1 0 0,1-1-1 0 0,0 1 0 0 0,0-1 1 0 0,-1 1-1 0 0,1 0 1 0 0,-2-1-1 0 0,1 1 8 0 0,1 0 1 0 0,-1 0-1 0 0,0 0 0 0 0,1 0 0 0 0,-1 0 1 0 0,0 1-1 0 0,0-1 0 0 0,1 0 1 0 0,-1 1-1 0 0,0-1 0 0 0,1 1 0 0 0,-1 0 1 0 0,1 0-1 0 0,-1-1 0 0 0,1 1 1 0 0,-1 0-1 0 0,1 0 0 0 0,0 0 0 0 0,-1 1 1 0 0,1-1-1 0 0,0 0 0 0 0,0 0 1 0 0,0 1-1 0 0,-2 1 0 0 0,-1 6 122 0 0,0 0 0 0 0,0 1-1 0 0,1-1 1 0 0,0 1 0 0 0,0 0 0 0 0,1 0 0 0 0,1 0-1 0 0,0 0 1 0 0,0 0 0 0 0,1 17 0 0 0,3 9 571 0 0,11 58 1 0 0,10 16 441 0 0,5 25 426 0 0,-28-133-1580 0 0,-1-1 0 0 0,0 1 0 0 0,0-1 1 0 0,0 0-1 0 0,0 1 0 0 0,0-1 0 0 0,0 1 0 0 0,-1-1 0 0 0,1 0 1 0 0,0 1-1 0 0,-1-1 0 0 0,1 0 0 0 0,-1 1 0 0 0,1-1 0 0 0,-1 0 0 0 0,1 0 1 0 0,-1 0-1 0 0,0 1 0 0 0,0-1 0 0 0,0 0 0 0 0,0 0 0 0 0,0 0 0 0 0,0 0 1 0 0,0 0-1 0 0,0 0 0 0 0,0-1 0 0 0,0 1 0 0 0,0 0 0 0 0,-1-1 1 0 0,1 1-1 0 0,0 0 0 0 0,0-1 0 0 0,-1 0 0 0 0,1 1 0 0 0,-2-1 0 0 0,-7 3-111 0 0,1-2 0 0 0,-1 0 0 0 0,1 0 0 0 0,-13-1 0 0 0,4 1 45 0 0,-58 3-285 0 0,-141 14-315 0 0,177-9 807 0 0,40-8 418 0 0,3 0-316 0 0,7 2-49 0 0,0-1-1 0 0,0 0 1 0 0,0-1-1 0 0,0 0 1 0 0,15 0 0 0 0,57-5 454 0 0,-53 2-478 0 0,136-12 958 0 0,-97 2-4354 0 0,-47 11-7301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6.800"/>
    </inkml:context>
    <inkml:brush xml:id="br0">
      <inkml:brushProperty name="width" value="0.05" units="cm"/>
      <inkml:brushProperty name="height" value="0.05" units="cm"/>
    </inkml:brush>
  </inkml:definitions>
  <inkml:trace contextRef="#ctx0" brushRef="#br0">75 20 304 0 0,'1'-1'242'0'0,"-1"1"0"0"0,0-1-1 0 0,0 1 1 0 0,1-1 0 0 0,-1 1 0 0 0,0-1 0 0 0,0 0 0 0 0,1 1-1 0 0,-1-1 1 0 0,0 1 0 0 0,0-1 0 0 0,0 0 0 0 0,0 1-1 0 0,0-1 1 0 0,0 1 0 0 0,0-1 0 0 0,0 0 0 0 0,0 1 0 0 0,0-1-1 0 0,0 0 1 0 0,0 1 0 0 0,-1-1 0 0 0,1 1 0 0 0,0-1-1 0 0,0 1 1 0 0,-1-1 0 0 0,1 0 0 0 0,0 1 0 0 0,-1-1 0 0 0,0 0-1 0 0,0 1 27 0 0,0 0 0 0 0,0 0 0 0 0,0 0 0 0 0,0 0-1 0 0,0 0 1 0 0,0 0 0 0 0,0 0 0 0 0,0 1-1 0 0,0-1 1 0 0,-1 0 0 0 0,1 1 0 0 0,0-1 0 0 0,1 1-1 0 0,-1-1 1 0 0,0 1 0 0 0,0-1 0 0 0,-2 2-1 0 0,-1 2 130 0 0,0-1-1 0 0,0 1 0 0 0,0 0 0 0 0,0 0 1 0 0,0 0-1 0 0,1 0 0 0 0,0 1 0 0 0,0 0 0 0 0,0-1 1 0 0,1 1-1 0 0,-1 0 0 0 0,1 0 0 0 0,0 1 0 0 0,1-1 1 0 0,-1 0-1 0 0,1 1 0 0 0,-1 5 0 0 0,1-3-68 0 0,0 0 1 0 0,1 0-1 0 0,0 0 0 0 0,0 1 0 0 0,0-1 1 0 0,1 0-1 0 0,1 0 0 0 0,-1 0 0 0 0,1 0 1 0 0,6 15-1 0 0,-5-17-203 0 0,1-1-1 0 0,0 1 1 0 0,0-1 0 0 0,0 0 0 0 0,0 0 0 0 0,1 0 0 0 0,0-1-1 0 0,0 0 1 0 0,0 1 0 0 0,0-2 0 0 0,1 1 0 0 0,0-1 0 0 0,0 0-1 0 0,0 0 1 0 0,0 0 0 0 0,0-1 0 0 0,12 3 0 0 0,2 0 117 0 0,1-1 0 0 0,0-1 0 0 0,-1-1 0 0 0,29 0 0 0 0,-32-2-146 0 0,0-1 0 0 0,0-1 0 0 0,-1-1 0 0 0,1 0 0 0 0,-1-1 1 0 0,0 0-1 0 0,0-2 0 0 0,-1 0 0 0 0,1 0 0 0 0,24-16 0 0 0,-21 4-3877 0 0,-16 13 556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5.452"/>
    </inkml:context>
    <inkml:brush xml:id="br0">
      <inkml:brushProperty name="width" value="0.05" units="cm"/>
      <inkml:brushProperty name="height" value="0.05" units="cm"/>
    </inkml:brush>
  </inkml:definitions>
  <inkml:trace contextRef="#ctx0" brushRef="#br0">6 4 840 0 0,'-5'-4'14145'0'0,"4"26"-12742"0"0,1-1-1 0 0,1 0 1 0 0,1 1 0 0 0,1-1 0 0 0,9 37 0 0 0,-2-8-134 0 0,-5-23-628 0 0,-1-8-222 0 0,-1 0 0 0 0,1 24-1 0 0,1-23-1485 0 0,-2-9-6071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7.176"/>
    </inkml:context>
    <inkml:brush xml:id="br0">
      <inkml:brushProperty name="width" value="0.05" units="cm"/>
      <inkml:brushProperty name="height" value="0.05" units="cm"/>
    </inkml:brush>
  </inkml:definitions>
  <inkml:trace contextRef="#ctx0" brushRef="#br0">70 53 60 0 0,'-25'-5'2192'0'0,"-5"0"3436"0"0,15 4 6763 0 0,40-2-11349 0 0,19-1-8 0 0,-1-2 0 0 0,57-17 1 0 0,-98 23-1940 0 0,12-5-590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7.501"/>
    </inkml:context>
    <inkml:brush xml:id="br0">
      <inkml:brushProperty name="width" value="0.05" units="cm"/>
      <inkml:brushProperty name="height" value="0.05" units="cm"/>
    </inkml:brush>
  </inkml:definitions>
  <inkml:trace contextRef="#ctx0" brushRef="#br0">61 126 76 0 0,'-10'-2'690'0'0,"5"2"352"0"0,0-1-1 0 0,-1 0 1 0 0,1-1-1 0 0,0 1 1 0 0,0-1-1 0 0,0 0 1 0 0,-7-4-1 0 0,11 6-931 0 0,1 0 1 0 0,0 0-1 0 0,0 0 0 0 0,0-1 0 0 0,0 1 0 0 0,0 0 0 0 0,-1 0 1 0 0,1 0-1 0 0,0-1 0 0 0,0 1 0 0 0,0 0 0 0 0,0 0 1 0 0,0-1-1 0 0,0 1 0 0 0,0 0 0 0 0,0 0 0 0 0,0 0 0 0 0,0-1 1 0 0,0 1-1 0 0,0 0 0 0 0,0 0 0 0 0,0-1 0 0 0,0 1 0 0 0,0 0 1 0 0,0 0-1 0 0,0-1 0 0 0,0 1 0 0 0,0 0 0 0 0,0 0 1 0 0,0 0-1 0 0,0-1 0 0 0,1 1 0 0 0,-1 0 0 0 0,0 0 0 0 0,0 0 1 0 0,0-1-1 0 0,0 1 0 0 0,0 0 0 0 0,1 0 0 0 0,-1 0 1 0 0,0 0-1 0 0,0-1 0 0 0,0 1 0 0 0,1 0 0 0 0,-1 0 0 0 0,0 0 1 0 0,0 0-1 0 0,0 0 0 0 0,1 0 0 0 0,-1 0 0 0 0,0 0 1 0 0,1 0-1 0 0,11-6 1141 0 0,-12 6-1154 0 0,126-33 6113 0 0,-87 24-4299 0 0,66-23 0 0 0,-87 21-2544 0 0,-8 3-3407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8.766"/>
    </inkml:context>
    <inkml:brush xml:id="br0">
      <inkml:brushProperty name="width" value="0.05" units="cm"/>
      <inkml:brushProperty name="height" value="0.05" units="cm"/>
    </inkml:brush>
  </inkml:definitions>
  <inkml:trace contextRef="#ctx0" brushRef="#br0">15 0 72 0 0,'-14'5'5175'0'0,"15"-3"-4928"0"0,0 0-1 0 0,0-1 1 0 0,0 1 0 0 0,0 0-1 0 0,0-1 1 0 0,1 1 0 0 0,-1-1-1 0 0,0 1 1 0 0,1-1 0 0 0,-1 1-1 0 0,1-1 1 0 0,0 0 0 0 0,-1 0-1 0 0,1 0 1 0 0,2 1 0 0 0,32 14 1386 0 0,-30-14-1455 0 0,33 12 655 0 0,0-2 0 0 0,1-2 0 0 0,1-1 0 0 0,0-2 0 0 0,0-2 0 0 0,0-2 0 0 0,1-1 0 0 0,42-5 0 0 0,-76 3-668 0 0,0-1 1 0 0,0 0-1 0 0,0-1 1 0 0,0 0 0 0 0,-1 0-1 0 0,10-5 1 0 0,-15 6-119 0 0,0 1-1 0 0,0-1 1 0 0,0 0 0 0 0,0 0 0 0 0,-1-1-1 0 0,1 1 1 0 0,-1 0 0 0 0,1-1 0 0 0,-1 1-1 0 0,1-1 1 0 0,-1 1 0 0 0,0-1 0 0 0,1 1-1 0 0,-1-1 1 0 0,0 0 0 0 0,0 0 0 0 0,0 0-1 0 0,-1 1 1 0 0,1-1 0 0 0,0 0 0 0 0,-1 0-1 0 0,1 0 1 0 0,-1 0 0 0 0,0 0 0 0 0,1 0-1 0 0,-1 0 1 0 0,0 0 0 0 0,-1-3 0 0 0,1 3 40 0 0,-1 1 17 0 0,1 1-102 0 0,0-1 1 0 0,0 1 0 0 0,0 0 0 0 0,0 0-1 0 0,0 0 1 0 0,0 0 0 0 0,0 0-1 0 0,0 0 1 0 0,0 0 0 0 0,-1 0-1 0 0,1-1 1 0 0,0 1 0 0 0,0 0 0 0 0,0 0-1 0 0,0 0 1 0 0,0 0 0 0 0,0 0-1 0 0,0 0 1 0 0,0 0 0 0 0,0 0-1 0 0,-1 0 1 0 0,1 0 0 0 0,0 0-1 0 0,0 0 1 0 0,0 0 0 0 0,0 0 0 0 0,0 0-1 0 0,0 0 1 0 0,0-1 0 0 0,-1 1-1 0 0,1 0 1 0 0,0 0 0 0 0,0 0-1 0 0,0 1 1 0 0,0-1 0 0 0,0 0 0 0 0,0 0-1 0 0,-1 0 1 0 0,1 0 0 0 0,0 0-1 0 0,0 0 1 0 0,0 0 0 0 0,0 0-1 0 0,0 0 1 0 0,0 0 0 0 0,0 0 0 0 0,0 0-1 0 0,-1 0 1 0 0,1 0 0 0 0,0 1-1 0 0,-5 4 18 0 0,-1 1 1 0 0,1 0-1 0 0,0 0 0 0 0,0 0 0 0 0,1 1 0 0 0,0 0 1 0 0,0 0-1 0 0,1 0 0 0 0,-4 11 0 0 0,-1 5 21 0 0,-10 44 0 0 0,16-51 27 0 0,0 1 0 0 0,0-1 0 0 0,2 1 0 0 0,0-1 1 0 0,1 1-1 0 0,0-1 0 0 0,2 0 0 0 0,0 1 0 0 0,6 19 1 0 0,1-6 210 0 0,2-1 0 0 0,1 0 1 0 0,30 51-1 0 0,4-1 429 0 0,-47-79-701 0 0,0 1 1 0 0,0 0 0 0 0,1 0 0 0 0,-1 0 0 0 0,0 0-1 0 0,0-1 1 0 0,0 1 0 0 0,0 0 0 0 0,0 0 0 0 0,0 0-1 0 0,-1 0 1 0 0,1-1 0 0 0,0 1 0 0 0,0 0 0 0 0,-1 0-1 0 0,1 0 1 0 0,0-1 0 0 0,-1 1 0 0 0,1 0 0 0 0,-1 0-1 0 0,1-1 1 0 0,-1 1 0 0 0,1 0 0 0 0,-1-1 0 0 0,1 1-1 0 0,-1-1 1 0 0,1 1 0 0 0,-1-1 0 0 0,0 1 0 0 0,0-1-1 0 0,1 1 1 0 0,-1-1 0 0 0,0 1 0 0 0,0-1 0 0 0,-29 12 19 0 0,-142 23-280 0 0,46-13 10 0 0,72-11 156 0 0,23-5-4 0 0,0 1 0 0 0,0 1-1 0 0,-56 22 1 0 0,86-30 110 0 0,1 0-1 0 0,-1 1 0 0 0,1-1 1 0 0,-1 0-1 0 0,1 0 1 0 0,-1 0-1 0 0,1 0 1 0 0,-1 1-1 0 0,0-1 0 0 0,1 0 1 0 0,-1 1-1 0 0,1-1 1 0 0,0 0-1 0 0,-1 1 0 0 0,1-1 1 0 0,-1 0-1 0 0,1 1 1 0 0,-1-1-1 0 0,1 1 1 0 0,0-1-1 0 0,-1 1 0 0 0,1-1 1 0 0,0 1-1 0 0,0-1 1 0 0,-1 1-1 0 0,1-1 0 0 0,0 1 1 0 0,0 0-1 0 0,0-1 1 0 0,0 2-1 0 0,0-1 11 0 0,1-1-1 0 0,0 1 1 0 0,0 0-1 0 0,0-1 1 0 0,0 1-1 0 0,0-1 1 0 0,0 1-1 0 0,0-1 1 0 0,0 0-1 0 0,0 1 0 0 0,0-1 1 0 0,0 0-1 0 0,0 0 1 0 0,2 1-1 0 0,42 2 622 0 0,40-7 515 0 0,140-25 1 0 0,-105 11 68 0 0,-114 17-889 0 0,11 0-839 0 0,-16 2 285 0 0,-1-1 0 0 0,1 0 0 0 0,-1 0 0 0 0,1 1-1 0 0,-1-1 1 0 0,1 1 0 0 0,-1-1 0 0 0,0 0 0 0 0,1 1 0 0 0,-1-1-1 0 0,1 1 1 0 0,-1-1 0 0 0,0 1 0 0 0,0-1 0 0 0,1 1 0 0 0,-1-1 0 0 0,0 1-1 0 0,0-1 1 0 0,1 1 0 0 0,-1-1 0 0 0,0 1 0 0 0,0 0 0 0 0,0-1-1 0 0,0 1 1 0 0,0 0 0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9.382"/>
    </inkml:context>
    <inkml:brush xml:id="br0">
      <inkml:brushProperty name="width" value="0.05" units="cm"/>
      <inkml:brushProperty name="height" value="0.05" units="cm"/>
    </inkml:brush>
  </inkml:definitions>
  <inkml:trace contextRef="#ctx0" brushRef="#br0">185 35 288 0 0,'0'-2'310'0'0,"-1"0"1"0"0,1 0-1 0 0,-1 1 0 0 0,0-1 1 0 0,1 0-1 0 0,-1 0 0 0 0,0 1 1 0 0,0-1-1 0 0,0 1 0 0 0,0-1 1 0 0,-1 1-1 0 0,1-1 0 0 0,0 1 0 0 0,-1 0 1 0 0,1-1-1 0 0,0 1 0 0 0,-1 0 1 0 0,0 0-1 0 0,1 0 0 0 0,-1 0 1 0 0,0 0-1 0 0,1 1 0 0 0,-1-1 1 0 0,0 0-1 0 0,0 1 0 0 0,-2-1 1 0 0,1 1 7 0 0,0 1 0 0 0,-1-1 0 0 0,1 1 0 0 0,0-1 0 0 0,0 1 0 0 0,0 0 0 0 0,0 0 0 0 0,0 0 0 0 0,0 1 0 0 0,0-1 0 0 0,1 1 0 0 0,-1 0 0 0 0,0-1 0 0 0,1 1 0 0 0,-3 3 0 0 0,-5 3 241 0 0,0 1 1 0 0,1 0 0 0 0,0 1-1 0 0,1 0 1 0 0,0 0-1 0 0,1 1 1 0 0,0 0 0 0 0,-11 22-1 0 0,15-26-345 0 0,1-1 1 0 0,0 1-1 0 0,0 0 0 0 0,1-1 0 0 0,-1 1 0 0 0,2 0 0 0 0,-1 0 0 0 0,1 0 0 0 0,0 0 0 0 0,0 0 0 0 0,1 0 0 0 0,-1 0 0 0 0,2 0 0 0 0,-1 0 0 0 0,1-1 1 0 0,0 1-1 0 0,0 0 0 0 0,4 6 0 0 0,-1-5-82 0 0,-1-1 0 0 0,2 1 0 0 0,-1-1 0 0 0,1-1 1 0 0,0 1-1 0 0,0-1 0 0 0,0 0 0 0 0,1 0 0 0 0,0 0 1 0 0,0-1-1 0 0,1 0 0 0 0,0-1 0 0 0,-1 0 0 0 0,2 0 0 0 0,-1-1 1 0 0,0 1-1 0 0,1-2 0 0 0,-1 1 0 0 0,1-1 0 0 0,0-1 0 0 0,14 1 1 0 0,-11-1-128 0 0,1 0 0 0 0,0-1-1 0 0,0-1 1 0 0,-1 0 0 0 0,1-1 0 0 0,0 0 0 0 0,-1-1 0 0 0,0 0 0 0 0,1-1 0 0 0,-1 0 0 0 0,-1-1 0 0 0,1-1 0 0 0,-1 0 0 0 0,18-12 0 0 0,-25 15-304 0 0,0 0 0 0 0,-1-1 1 0 0,1 0-1 0 0,-1 1 0 0 0,4-6 0 0 0,-6 8 30 0 0,-1 0 0 0 0,1 0 0 0 0,0 0 0 0 0,-1-1 0 0 0,1 1 0 0 0,-1 0 0 0 0,1 0 0 0 0,-1-1 0 0 0,1 1 0 0 0,-1 0 0 0 0,0-1 0 0 0,0 1 0 0 0,0 0 0 0 0,0-2 0 0 0,-8-7-6723 0 0,4 7 4760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09.738"/>
    </inkml:context>
    <inkml:brush xml:id="br0">
      <inkml:brushProperty name="width" value="0.05" units="cm"/>
      <inkml:brushProperty name="height" value="0.05" units="cm"/>
    </inkml:brush>
  </inkml:definitions>
  <inkml:trace contextRef="#ctx0" brushRef="#br0">65 69 536 0 0,'-64'-22'17673'0'0,"83"14"-16661"0"0,1 2 0 0 0,0 0 0 0 0,0 2 0 0 0,26-3 0 0 0,22-6-3390 0 0,-62 11 1152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0.065"/>
    </inkml:context>
    <inkml:brush xml:id="br0">
      <inkml:brushProperty name="width" value="0.05" units="cm"/>
      <inkml:brushProperty name="height" value="0.05" units="cm"/>
    </inkml:brush>
  </inkml:definitions>
  <inkml:trace contextRef="#ctx0" brushRef="#br0">43 74 476 0 0,'-29'-18'4314'0'0,"16"9"2837"0"0,22-4-2594 0 0,10 6-3318 0 0,1 2 1 0 0,0 0-1 0 0,0 0 0 0 0,0 2 0 0 0,24-1 1 0 0,-17 2-545 0 0,-6 0-742 0 0,34 1 0 0 0,-5 6-7670 0 0,-38-5 4910 0 0,-1 0 405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0.452"/>
    </inkml:context>
    <inkml:brush xml:id="br0">
      <inkml:brushProperty name="width" value="0.05" units="cm"/>
      <inkml:brushProperty name="height" value="0.05" units="cm"/>
    </inkml:brush>
  </inkml:definitions>
  <inkml:trace contextRef="#ctx0" brushRef="#br0">7 31 332 0 0,'-6'-1'16457'0'0,"38"4"-15231"0"0,0-1 0 0 0,0-1-1 0 0,48-5 1 0 0,101-21 1615 0 0,-162 22-2540 0 0,-8 1-493 0 0,-9 2-472 0 0,1-1 0 0 0,0 1 0 0 0,-1-1 0 0 0,1 1 0 0 0,0 0 0 0 0,0 0 0 0 0,4 1 0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0.903"/>
    </inkml:context>
    <inkml:brush xml:id="br0">
      <inkml:brushProperty name="width" value="0.05" units="cm"/>
      <inkml:brushProperty name="height" value="0.05" units="cm"/>
    </inkml:brush>
  </inkml:definitions>
  <inkml:trace contextRef="#ctx0" brushRef="#br0">14 1 260 0 0,'-1'0'361'0'0,"1"1"0"0"0,-1-1 0 0 0,0 1 0 0 0,0-1 0 0 0,0 1 0 0 0,1-1 0 0 0,-1 1 0 0 0,0 0 0 0 0,0-1 0 0 0,1 1 0 0 0,-1 0 0 0 0,1-1 0 0 0,-1 1 0 0 0,1 0 0 0 0,-1 0 0 0 0,1 0 0 0 0,-1-1 0 0 0,1 1 0 0 0,0 0 0 0 0,-1 0 0 0 0,1 0 0 0 0,0 0 0 0 0,0 1 0 0 0,0-1-216 0 0,0-1 0 0 0,1 1 0 0 0,-1 0 1 0 0,1-1-1 0 0,-1 1 0 0 0,1 0 0 0 0,0-1 0 0 0,-1 1 0 0 0,1-1 0 0 0,-1 1 1 0 0,1-1-1 0 0,0 0 0 0 0,-1 1 0 0 0,1-1 0 0 0,0 1 0 0 0,0-1 0 0 0,-1 0 1 0 0,1 0-1 0 0,0 1 0 0 0,1-1 0 0 0,8 2 553 0 0,0-1 0 0 0,20 1 0 0 0,-28-2-201 0 0,154-5 5864 0 0,-93 1-7013 0 0,0 2-7327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1.588"/>
    </inkml:context>
    <inkml:brush xml:id="br0">
      <inkml:brushProperty name="width" value="0.05" units="cm"/>
      <inkml:brushProperty name="height" value="0.05" units="cm"/>
    </inkml:brush>
  </inkml:definitions>
  <inkml:trace contextRef="#ctx0" brushRef="#br0">3 59 600 0 0,'-2'6'8872'0'0,"24"0"-7421"0"0,0-2 1 0 0,0-1 0 0 0,0 0-1 0 0,43-2 1 0 0,92-12 1218 0 0,-155 11-2624 0 0,18-2 592 0 0,0 0 1 0 0,35-10-1 0 0,-50 10-499 0 0,1 0-1 0 0,-1 0 0 0 0,0 0 1 0 0,0 0-1 0 0,-1-1 0 0 0,1 0 1 0 0,-1 0-1 0 0,1 0 0 0 0,-1-1 1 0 0,0 0-1 0 0,0 1 0 0 0,0-1 1 0 0,-1-1-1 0 0,1 1 0 0 0,2-5 1 0 0,-11 21 165 0 0,1 1 0 0 0,0 0 0 0 0,1 0 0 0 0,1 0 0 0 0,0 0 0 0 0,-1 25 0 0 0,1 3 287 0 0,6 60 0 0 0,5-37 67 0 0,22 79-1 0 0,-30-141-647 0 0,3 15 185 0 0,0 1-1 0 0,1 21 0 0 0,-4-35-160 0 0,-1 0 1 0 0,0 0-1 0 0,0 0 1 0 0,0 0-1 0 0,-1-1 1 0 0,1 1 0 0 0,-1 0-1 0 0,0 0 1 0 0,0 0-1 0 0,0-1 1 0 0,0 1-1 0 0,-1 0 1 0 0,0-1-1 0 0,1 1 1 0 0,-1-1-1 0 0,-4 5 1 0 0,3-5-40 0 0,0-1 0 0 0,0 0-1 0 0,0 1 1 0 0,-1-2 0 0 0,1 1-1 0 0,-1 0 1 0 0,1-1 0 0 0,-1 1 0 0 0,1-1-1 0 0,-1 0 1 0 0,0 0 0 0 0,-6 0 0 0 0,-53 3-239 0 0,34-4 195 0 0,-12 2-8 0 0,-33 2-43 0 0,-119 20 0 0 0,231-18 1519 0 0,143-13-274 0 0,-147 5-968 0 0,124-12 657 0 0,94-2-429 0 0,-231 17-3517 0 0,-5 0-8030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2.096"/>
    </inkml:context>
    <inkml:brush xml:id="br0">
      <inkml:brushProperty name="width" value="0.05" units="cm"/>
      <inkml:brushProperty name="height" value="0.05" units="cm"/>
    </inkml:brush>
  </inkml:definitions>
  <inkml:trace contextRef="#ctx0" brushRef="#br0">356 13 456 0 0,'-7'-3'550'0'0,"0"1"1"0"0,-1 0-1 0 0,1 0 1 0 0,0 1-1 0 0,-1 0 1 0 0,1 0-1 0 0,-1 0 0 0 0,1 1 1 0 0,-15 2-1 0 0,2 0 491 0 0,0 2 0 0 0,-28 8-1 0 0,26-5 94 0 0,1 1-1 0 0,-40 19 0 0 0,56-24-765 0 0,-1 0-1 0 0,1 0 0 0 0,0 1 0 0 0,0-1 0 0 0,0 1 1 0 0,0 0-1 0 0,0 1 0 0 0,1-1 0 0 0,0 1 0 0 0,0 0 1 0 0,0 0-1 0 0,1 0 0 0 0,0 0 0 0 0,0 1 0 0 0,-4 9 1 0 0,6-13-200 0 0,1 0 1 0 0,-1 0-1 0 0,1 0 1 0 0,0 0-1 0 0,-1 0 1 0 0,1 0 0 0 0,0 0-1 0 0,1 0 1 0 0,-1 0-1 0 0,0 0 1 0 0,0 0-1 0 0,1 0 1 0 0,-1 0 0 0 0,1 0-1 0 0,0 0 1 0 0,0 0-1 0 0,-1 0 1 0 0,1-1-1 0 0,2 4 1 0 0,0-2 4 0 0,0 0 0 0 0,0 0 0 0 0,0 0 1 0 0,0 0-1 0 0,0-1 0 0 0,1 0 0 0 0,-1 1 0 0 0,1-1 0 0 0,5 2 0 0 0,7 2 225 0 0,1 0 0 0 0,-1-2-1 0 0,29 5 1 0 0,-42-8-315 0 0,37 4 494 0 0,1-1-1 0 0,-1-2 1 0 0,64-5 0 0 0,-32-4-323 0 0,78-19 0 0 0,-63 2-3458 0 0,-32 2-5680 0 0,-39 15 6164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29.606"/>
    </inkml:context>
    <inkml:brush xml:id="br0">
      <inkml:brushProperty name="width" value="0.05" units="cm"/>
      <inkml:brushProperty name="height" value="0.05" units="cm"/>
    </inkml:brush>
  </inkml:definitions>
  <inkml:trace contextRef="#ctx0" brushRef="#br0">88 104 344 0 0,'25'-24'9458'0'0,"-23"23"-9105"0"0,1-2 871 0 0,0 1 1 0 0,0-1 0 0 0,0 1-1 0 0,0-1 1 0 0,-1 0-1 0 0,4-4 884 0 0,-6-2 2697 0 0,0 8-4708 0 0,-1 0 0 0 0,1 1-1 0 0,0-1 1 0 0,-1 0 0 0 0,1 1 0 0 0,-1-1 0 0 0,1 0 0 0 0,-1 1 0 0 0,0-1-1 0 0,1 1 1 0 0,-1-1 0 0 0,0 1 0 0 0,1-1 0 0 0,-1 1 0 0 0,0 0 0 0 0,1-1-1 0 0,-1 1 1 0 0,0 0 0 0 0,0-1 0 0 0,1 1 0 0 0,-2 0 0 0 0,0-1 227 0 0,1 1-258 0 0,0 0 0 0 0,0 0-1 0 0,0 0 1 0 0,0 0-1 0 0,0 0 1 0 0,0 0 0 0 0,0 0-1 0 0,-1 0 1 0 0,1 1-1 0 0,0-1 1 0 0,0 0 0 0 0,0 1-1 0 0,0-1 1 0 0,0 1-1 0 0,0-1 1 0 0,-1 2 0 0 0,-20 8 693 0 0,15-5-553 0 0,0-1 0 0 0,0 1 1 0 0,1 0-1 0 0,0 1 1 0 0,0 0-1 0 0,0 0 0 0 0,-6 8 1 0 0,9-10-107 0 0,1-1 0 0 0,-1 1 0 0 0,1 0-1 0 0,0 0 1 0 0,0 0 0 0 0,0 0 0 0 0,1 0 0 0 0,-1 0 0 0 0,1 1 0 0 0,0-1 0 0 0,0 0 0 0 0,0 1 0 0 0,1-1 0 0 0,0 1 0 0 0,0 4 0 0 0,0-4-86 0 0,1 0 1 0 0,0-1-1 0 0,0 1 0 0 0,1-1 1 0 0,-1 0-1 0 0,1 1 0 0 0,0-1 1 0 0,0 0-1 0 0,0 0 0 0 0,0 0 0 0 0,1 0 1 0 0,0 0-1 0 0,0-1 0 0 0,0 1 1 0 0,0-1-1 0 0,1 0 0 0 0,-1 0 1 0 0,1 0-1 0 0,-1 0 0 0 0,1-1 1 0 0,0 1-1 0 0,0-1 0 0 0,1 0 1 0 0,-1 0-1 0 0,0-1 0 0 0,1 1 1 0 0,-1-1-1 0 0,1 0 0 0 0,-1 0 1 0 0,9 0-1 0 0,-2 0 11 0 0,-1-1 0 0 0,1 0 1 0 0,0 0-1 0 0,0-1 0 0 0,-1 0 0 0 0,1-1 1 0 0,0-1-1 0 0,-1 0 0 0 0,0 0 0 0 0,0-1 1 0 0,0 0-1 0 0,12-7 0 0 0,-18 9-25 0 0,0 0 0 0 0,0-1 0 0 0,0 0 0 0 0,0 0 0 0 0,0-1 0 0 0,-1 1 0 0 0,1-1 0 0 0,-1 1 0 0 0,0-1 0 0 0,0 0 0 0 0,0 0 0 0 0,-1 0 0 0 0,1-1 0 0 0,-1 1 0 0 0,0-1 0 0 0,0 1 0 0 0,-1-1 0 0 0,1 0 0 0 0,-1 0 0 0 0,0 1 0 0 0,-1-1 0 0 0,1 0 0 0 0,-1 0 0 0 0,0 0 0 0 0,0 0 0 0 0,0 0 0 0 0,-1 0 0 0 0,1 0 0 0 0,-1 0 0 0 0,-1 1 0 0 0,-2-10 0 0 0,2 9 0 0 0,0 0 0 0 0,-1 0 0 0 0,1 1 0 0 0,-1-1 0 0 0,0 1 0 0 0,0-1 0 0 0,-1 1 0 0 0,1 0 0 0 0,-1 0 0 0 0,0 0 0 0 0,0 1 0 0 0,0 0 0 0 0,-1-1 0 0 0,1 2 0 0 0,-1-1 0 0 0,1 0 0 0 0,-1 1 0 0 0,0 0 0 0 0,0 0 0 0 0,0 0 0 0 0,0 1 0 0 0,-1-1 0 0 0,1 1 0 0 0,0 1 0 0 0,-7-1 0 0 0,10 1-285 0 0,1 0 0 0 0,-1 0 1 0 0,1 0-1 0 0,-1 0 0 0 0,1-1 0 0 0,-1 1 1 0 0,1 0-1 0 0,0-1 0 0 0,-1 1 0 0 0,1-1 0 0 0,-1 1 1 0 0,1-1-1 0 0,0 1 0 0 0,0-1 0 0 0,-1 0 0 0 0,1 0 1 0 0,0 0-1 0 0,0 0 0 0 0,0 0 0 0 0,0 0 1 0 0,-2-2-1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5.829"/>
    </inkml:context>
    <inkml:brush xml:id="br0">
      <inkml:brushProperty name="width" value="0.05" units="cm"/>
      <inkml:brushProperty name="height" value="0.05" units="cm"/>
    </inkml:brush>
  </inkml:definitions>
  <inkml:trace contextRef="#ctx0" brushRef="#br0">32 199 6649 0 0,'-3'-4'1007'0'0,"-1"0"0"0"0,1 0 0 0 0,0 0 0 0 0,0 0 1 0 0,0 0-1 0 0,1 0 0 0 0,-1-1 0 0 0,1 0 0 0 0,-3-7 1 0 0,5 9-828 0 0,0 1 1 0 0,-1-1 0 0 0,1 1-1 0 0,0-1 1 0 0,1 0 0 0 0,-1 1-1 0 0,0-1 1 0 0,1 1 0 0 0,-1-1-1 0 0,1 1 1 0 0,0-1 0 0 0,0 1 0 0 0,0-1-1 0 0,0 1 1 0 0,1 0 0 0 0,-1-1-1 0 0,0 1 1 0 0,1 0 0 0 0,0 0-1 0 0,3-4 1 0 0,4-3 117 0 0,0 1-1 0 0,0 0 1 0 0,1 0 0 0 0,1 1-1 0 0,-1 0 1 0 0,1 1-1 0 0,0 0 1 0 0,0 1-1 0 0,1 0 1 0 0,19-5 0 0 0,-17 6-48 0 0,0 0 0 0 0,0 2 0 0 0,1 0 0 0 0,-1 1 0 0 0,0 0 0 0 0,1 1 0 0 0,-1 0 1 0 0,0 1-1 0 0,16 4 0 0 0,-11-1-2 0 0,0 2 0 0 0,0 0 0 0 0,22 11 0 0 0,-32-13-163 0 0,0 1 1 0 0,0 0 0 0 0,0 1 0 0 0,-1-1-1 0 0,0 2 1 0 0,0-1 0 0 0,-1 1 0 0 0,8 8-1 0 0,-14-13-69 0 0,0-1 0 0 0,0 0 0 0 0,0 0 0 0 0,0 1 1 0 0,0-1-1 0 0,-1 1 0 0 0,1-1 0 0 0,0 0 0 0 0,-1 1 0 0 0,1 0 0 0 0,-1-1 0 0 0,0 1 0 0 0,1-1 0 0 0,-1 1 0 0 0,0-1 0 0 0,0 1 0 0 0,0 0 0 0 0,0-1 0 0 0,0 1 0 0 0,0-1 0 0 0,-1 1 1 0 0,0 2-1 0 0,0-1 1 0 0,0-1 0 0 0,-1 1 1 0 0,0 0-1 0 0,1-1 1 0 0,-1 0-1 0 0,0 1 1 0 0,0-1-1 0 0,0 0 1 0 0,0 0-1 0 0,-1 0 0 0 0,-2 2 1 0 0,-7 3-42 0 0,0 0 0 0 0,0 0-1 0 0,-1-2 1 0 0,-13 6 0 0 0,14-7-944 0 0,-10 4 1288 0 0,-28 7 0 0 0,26-12-4127 0 0,1-3-5352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2.453"/>
    </inkml:context>
    <inkml:brush xml:id="br0">
      <inkml:brushProperty name="width" value="0.05" units="cm"/>
      <inkml:brushProperty name="height" value="0.05" units="cm"/>
    </inkml:brush>
  </inkml:definitions>
  <inkml:trace contextRef="#ctx0" brushRef="#br0">11 27 236 0 0,'-2'-6'-838'0'0,"-7"-15"16802"0"0,9 34-14834 0 0,2 35 1652 0 0,-2-27-2045 0 0,1 0-1 0 0,1 1 0 0 0,0-1 0 0 0,8 26 0 0 0,-6-34-854 0 0,6 21 240 0 0,-6-10-6588 0 0,-5-16 1358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2.796"/>
    </inkml:context>
    <inkml:brush xml:id="br0">
      <inkml:brushProperty name="width" value="0.05" units="cm"/>
      <inkml:brushProperty name="height" value="0.05" units="cm"/>
    </inkml:brush>
  </inkml:definitions>
  <inkml:trace contextRef="#ctx0" brushRef="#br0">66 54 308 0 0,'-23'-5'1446'0'0,"-19"-3"11233"0"0,109-3-7469 0 0,37 5-2400 0 0,-27 3-1161 0 0,-27 1-774 0 0,30-3-152 0 0,-54 1-4587 0 0,-1-2-3712 0 0,-17 3 5129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3.509"/>
    </inkml:context>
    <inkml:brush xml:id="br0">
      <inkml:brushProperty name="width" value="0.05" units="cm"/>
      <inkml:brushProperty name="height" value="0.05" units="cm"/>
    </inkml:brush>
  </inkml:definitions>
  <inkml:trace contextRef="#ctx0" brushRef="#br0">1 141 792 0 0,'0'-2'357'0'0,"0"1"0"0"0,0-1 0 0 0,0 0 0 0 0,1 0-1 0 0,-1 0 1 0 0,1 0 0 0 0,-1 1 0 0 0,1-1 0 0 0,-1 0 0 0 0,1 0 0 0 0,0 1-1 0 0,0-1 1 0 0,0 1 0 0 0,0-1 0 0 0,0 1 0 0 0,0-1 0 0 0,1 1 0 0 0,-1-1 0 0 0,0 1-1 0 0,1 0 1 0 0,-1 0 0 0 0,1 0 0 0 0,-1 0 0 0 0,1 0 0 0 0,-1 0 0 0 0,1 0-1 0 0,0 0 1 0 0,0 1 0 0 0,2-2 0 0 0,7 0 354 0 0,-1 0 0 0 0,0 1 0 0 0,1-1-1 0 0,14 2 1 0 0,-4-1 295 0 0,102-3 1785 0 0,-62 3-1517 0 0,-1-2-1 0 0,63-12 1 0 0,-114 13-1079 0 0,0-1-1 0 0,0 1 1 0 0,0-2-1 0 0,10-4 1 0 0,-16 7-131 0 0,-1 0-1 0 0,1-1 1 0 0,-1 1-1 0 0,1-1 1 0 0,-1 1 0 0 0,0-1-1 0 0,1 0 1 0 0,-1 0-1 0 0,0 0 1 0 0,0 0-1 0 0,-1-1 1 0 0,1 1 0 0 0,0 0-1 0 0,-1-1 1 0 0,1 1-1 0 0,-1-1 1 0 0,2-4 0 0 0,-3 7-53 0 0,0 0 0 0 0,0 0 0 0 0,0 0 0 0 0,0-1 0 0 0,0 1 0 0 0,0 0 0 0 0,0 0 1 0 0,0-1-1 0 0,0 1 0 0 0,0 0 0 0 0,0 0 0 0 0,0-1 0 0 0,0 1 0 0 0,0 0 0 0 0,0 0 0 0 0,0-1 1 0 0,0 1-1 0 0,0 0 0 0 0,0 0 0 0 0,0 0 0 0 0,-1-1 0 0 0,1 1 0 0 0,0 0 0 0 0,0 0 0 0 0,0 0 1 0 0,0-1-1 0 0,0 1 0 0 0,-1 0 0 0 0,1 0 0 0 0,0 0 0 0 0,0 0 0 0 0,0 0 0 0 0,-1-1 1 0 0,1 1-1 0 0,0 0 0 0 0,-1 0 0 0 0,-10 0 117 0 0,-13 10-62 0 0,14-3 14 0 0,0 1-1 0 0,1 0 1 0 0,0 1-1 0 0,0 0 1 0 0,1 0-1 0 0,0 0 1 0 0,1 1-1 0 0,0 1 1 0 0,0-1 0 0 0,1 1-1 0 0,1 0 1 0 0,0 0-1 0 0,0 1 1 0 0,1 0-1 0 0,0 0 1 0 0,1 0 0 0 0,1 0-1 0 0,0 0 1 0 0,0 0-1 0 0,2 1 1 0 0,-1-1-1 0 0,1 0 1 0 0,3 15-1 0 0,1-7 101 0 0,2 0 0 0 0,0 0 0 0 0,1-1-1 0 0,1 0 1 0 0,1 0 0 0 0,0-1-1 0 0,23 32 1 0 0,8 3 383 0 0,51 52 0 0 0,-56-65-290 0 0,-31-37-241 0 0,-1 1 1 0 0,1 0 0 0 0,-1 0-1 0 0,-1 1 1 0 0,1-1-1 0 0,0 0 1 0 0,-1 1 0 0 0,2 6-1 0 0,-4-11-40 0 0,0 1 1 0 0,0 0-1 0 0,0-1 1 0 0,0 1-1 0 0,0-1 0 0 0,-1 1 1 0 0,1 0-1 0 0,0-1 0 0 0,0 1 1 0 0,-1-1-1 0 0,1 1 1 0 0,0-1-1 0 0,-1 1 0 0 0,1-1 1 0 0,-1 1-1 0 0,1-1 0 0 0,-1 1 1 0 0,1-1-1 0 0,-1 0 1 0 0,1 1-1 0 0,-1-1 0 0 0,1 0 1 0 0,-1 1-1 0 0,1-1 0 0 0,-1 0 1 0 0,1 0-1 0 0,-1 0 1 0 0,0 1-1 0 0,1-1 0 0 0,-1 0 1 0 0,1 0-1 0 0,-1 0 0 0 0,0 0 1 0 0,0 0-1 0 0,-27 2-228 0 0,24-2 199 0 0,-159 2-492 0 0,-112 9 80 0 0,233-3 615 0 0,41-8 265 0 0,5 1-266 0 0,29 4 44 0 0,0-2-1 0 0,0-1 1 0 0,0-2-1 0 0,37-4 1 0 0,-15 2-39 0 0,71-8 318 0 0,-28 2-4002 0 0,-41 7-6879 0 0,-38-1 7396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4.239"/>
    </inkml:context>
    <inkml:brush xml:id="br0">
      <inkml:brushProperty name="width" value="0.05" units="cm"/>
      <inkml:brushProperty name="height" value="0.05" units="cm"/>
    </inkml:brush>
  </inkml:definitions>
  <inkml:trace contextRef="#ctx0" brushRef="#br0">1 322 440 0 0,'5'29'21645'0'0,"-5"-32"-20998"0"0,2-10-106 0 0,-1 1 0 0 0,-1 0 0 0 0,0 0 0 0 0,-2-19 0 0 0,0 15-254 0 0,1-1 0 0 0,2-22 0 0 0,0 28-197 0 0,0 1-1 0 0,1 0 0 0 0,1 0 0 0 0,-1 0 0 0 0,2 0 0 0 0,-1 1 0 0 0,1-1 0 0 0,1 1 0 0 0,7-12 0 0 0,-7 14-55 0 0,0 1-1 0 0,1 0 0 0 0,-1 0 0 0 0,1 0 0 0 0,1 1 0 0 0,-1-1 0 0 0,1 2 0 0 0,0-1 0 0 0,0 1 1 0 0,0 0-1 0 0,1 0 0 0 0,8-2 0 0 0,-2 2 59 0 0,0 0 0 0 0,0 1 0 0 0,1 1 0 0 0,-1 0-1 0 0,1 1 1 0 0,-1 1 0 0 0,1 0 0 0 0,-1 1 0 0 0,1 0 0 0 0,-1 1 0 0 0,0 1 0 0 0,0 1 0 0 0,28 9 0 0 0,-38-11-46 0 0,0-1 0 0 0,-1 1 0 0 0,1 0 0 0 0,0 1 1 0 0,0-1-1 0 0,-1 0 0 0 0,0 1 0 0 0,1 0 0 0 0,-1 0 0 0 0,0 0 1 0 0,0 0-1 0 0,-1 0 0 0 0,3 5 0 0 0,-4-7-22 0 0,0 0-1 0 0,-1 0 1 0 0,1 1-1 0 0,-1-1 1 0 0,1 0-1 0 0,-1 1 1 0 0,0-1-1 0 0,0 0 1 0 0,1 1 0 0 0,-1-1-1 0 0,0 1 1 0 0,0-1-1 0 0,0 0 1 0 0,0 1-1 0 0,-1-1 1 0 0,0 3-1 0 0,1-2-5 0 0,-1 0-1 0 0,0 0 0 0 0,0 0 0 0 0,-1 0 1 0 0,1-1-1 0 0,0 1 0 0 0,-1 0 1 0 0,1-1-1 0 0,-1 1 0 0 0,1-1 1 0 0,-1 1-1 0 0,0-1 0 0 0,1 0 0 0 0,-4 1 1 0 0,-9 6 71 0 0,-2 0 1 0 0,1-2-1 0 0,-33 10 1 0 0,14-6 53 0 0,34-10-140 0 0,0 0 0 0 0,-1 0 1 0 0,1 0-1 0 0,0 0 0 0 0,0 0 0 0 0,0 0 0 0 0,-1 1 0 0 0,1-1 1 0 0,0 0-1 0 0,0 0 0 0 0,-1 0 0 0 0,1 0 0 0 0,0 0 0 0 0,0 0 0 0 0,0 0 1 0 0,0 0-1 0 0,-1 1 0 0 0,1-1 0 0 0,0 0 0 0 0,0 0 0 0 0,0 0 1 0 0,0 0-1 0 0,-1 1 0 0 0,1-1 0 0 0,0 0 0 0 0,0 0 0 0 0,0 0 1 0 0,0 1-1 0 0,0-1 0 0 0,0 0 0 0 0,0 0 0 0 0,0 0 0 0 0,0 1 0 0 0,0-1 1 0 0,-1 0-1 0 0,1 0 0 0 0,0 1 0 0 0,0-1 0 0 0,0 0 0 0 0,1 0 1 0 0,-1 0-1 0 0,0 1 0 0 0,0-1 0 0 0,0 0 0 0 0,0 0 0 0 0,0 1 0 0 0,12 8 44 0 0,18 4-25 0 0,33 10 5 0 0,-2 3 0 0 0,-1 2 0 0 0,70 45 1 0 0,-124-69-12 0 0,7 4-8 0 0,24 19-1 0 0,-34-25 14 0 0,-1 0 0 0 0,0 0 0 0 0,1 0 0 0 0,-1 1 0 0 0,0-1 0 0 0,0 0-1 0 0,-1 1 1 0 0,1-1 0 0 0,-1 1 0 0 0,1 0 0 0 0,-1 0 0 0 0,0-1 0 0 0,0 1 0 0 0,0 0 0 0 0,0 0 0 0 0,1 6 0 0 0,-5-6 97 0 0,-2 1-64 0 0,0 0 0 0 0,0 0 1 0 0,-1-1-1 0 0,1 0 0 0 0,-1 0 1 0 0,1 0-1 0 0,-1-1 0 0 0,0 1 0 0 0,0-1 1 0 0,0-1-1 0 0,0 1 0 0 0,0-1 0 0 0,-1 0 1 0 0,-7 0-1 0 0,-17 0 128 0 0,-51-4-1 0 0,63 2-153 0 0,-82-9-19 0 0,-115-26-1 0 0,208 35-17 0 0,5 0-36 0 0,0 1 1 0 0,-1-1 0 0 0,1 0-1 0 0,0 0 1 0 0,0-1-1 0 0,-1 1 1 0 0,1 0 0 0 0,0-1-1 0 0,0 0 1 0 0,0 0-1 0 0,-4-4 1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8.422"/>
    </inkml:context>
    <inkml:brush xml:id="br0">
      <inkml:brushProperty name="width" value="0.05" units="cm"/>
      <inkml:brushProperty name="height" value="0.05" units="cm"/>
    </inkml:brush>
  </inkml:definitions>
  <inkml:trace contextRef="#ctx0" brushRef="#br0">15 21 96 0 0,'-15'3'16499'0'0,"18"-1"-16096"0"0,0 0 0 0 0,-1-1 0 0 0,1 0 0 0 0,0 1 1 0 0,0-1-1 0 0,1 0 0 0 0,-1-1 0 0 0,0 1 0 0 0,0 0 0 0 0,0-1 1 0 0,0 0-1 0 0,1 0 0 0 0,3 0 0 0 0,53-5 1787 0 0,-39 2-1505 0 0,222-18 3669 0 0,-225 18-4191 0 0,20 0-3930 0 0,-36 3 2885 0 0,0 0-1 0 0,0 0 0 0 0,-1 0 1 0 0,1 1-1 0 0,0-1 0 0 0,0 1 1 0 0,-1-1-1 0 0,1 1 0 0 0,0 0 1 0 0,1 1-1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18.781"/>
    </inkml:context>
    <inkml:brush xml:id="br0">
      <inkml:brushProperty name="width" value="0.05" units="cm"/>
      <inkml:brushProperty name="height" value="0.05" units="cm"/>
    </inkml:brush>
  </inkml:definitions>
  <inkml:trace contextRef="#ctx0" brushRef="#br0">11 57 28 0 0,'-10'8'9565'0'0,"25"-7"-6236"0"0,28-6-505 0 0,24-7 106 0 0,241-36 5734 0 0,-304 48-8800 0 0,13 0-268 0 0,-7 4-6138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1.552"/>
    </inkml:context>
    <inkml:brush xml:id="br0">
      <inkml:brushProperty name="width" value="0.05" units="cm"/>
      <inkml:brushProperty name="height" value="0.05" units="cm"/>
    </inkml:brush>
  </inkml:definitions>
  <inkml:trace contextRef="#ctx0" brushRef="#br0">1 5 136 0 0,'2'-5'7172'0'0,"3"11"-6592"0"0,0 1 1 0 0,0-1-1 0 0,-1 1 0 0 0,0 0 1 0 0,0 0-1 0 0,-1 0 1 0 0,0 1-1 0 0,3 8 0 0 0,16 67 1995 0 0,-20-72-2276 0 0,17 96 2768 0 0,8 173 0 0 0,-15-128-1749 0 0,16 81 285 0 0,-12-134-5302 0 0,-11-86-3481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2.182"/>
    </inkml:context>
    <inkml:brush xml:id="br0">
      <inkml:brushProperty name="width" value="0.05" units="cm"/>
      <inkml:brushProperty name="height" value="0.05" units="cm"/>
    </inkml:brush>
  </inkml:definitions>
  <inkml:trace contextRef="#ctx0" brushRef="#br0">1 233 160 0 0,'1'-9'576'0'0,"0"-1"1"0"0,0 0-1 0 0,1 1 0 0 0,0-1 1 0 0,1 1-1 0 0,0 0 0 0 0,1 0 1 0 0,0 0-1 0 0,0 0 0 0 0,1 0 1 0 0,0 1-1 0 0,1 0 0 0 0,10-13 1 0 0,-7 12-101 0 0,-1 1 1 0 0,1 1 0 0 0,0-1 0 0 0,1 1-1 0 0,0 1 1 0 0,0 0 0 0 0,1 0-1 0 0,-1 1 1 0 0,1 1 0 0 0,0-1 0 0 0,13-2-1 0 0,-2 2 106 0 0,-1 1-1 0 0,1 1 1 0 0,0 1-1 0 0,0 1 1 0 0,0 0-1 0 0,0 2 1 0 0,0 1 0 0 0,41 8-1 0 0,-50-7-371 0 0,-1 0 0 0 0,1 0 0 0 0,-1 2 1 0 0,0-1-1 0 0,0 2 0 0 0,-1-1 0 0 0,1 2 0 0 0,-1-1 0 0 0,-1 2 0 0 0,1-1 1 0 0,-1 1-1 0 0,-1 1 0 0 0,1 0 0 0 0,-2 0 0 0 0,1 1 0 0 0,10 16 0 0 0,-16-22-129 0 0,-1 0-1 0 0,0 1 0 0 0,0-1 0 0 0,-1 0 0 0 0,1 1 0 0 0,-1-1 1 0 0,0 1-1 0 0,0-1 0 0 0,0 1 0 0 0,0 0 0 0 0,-1-1 0 0 0,0 1 1 0 0,0 0-1 0 0,0-1 0 0 0,-1 1 0 0 0,-1 5 0 0 0,0-3-15 0 0,0-1 0 0 0,-1 1-1 0 0,1-1 1 0 0,-2 0 0 0 0,1 0-1 0 0,-1 0 1 0 0,1 0 0 0 0,-2 0-1 0 0,1-1 1 0 0,-6 6 0 0 0,-2 0-64 0 0,-1 0 0 0 0,0-1 1 0 0,0 0-1 0 0,-1-1 0 0 0,0-1 1 0 0,-1 0-1 0 0,0-1 0 0 0,-24 8 1 0 0,37-14-28 0 0,-10 3-270 0 0,0 0 1 0 0,0-1 0 0 0,0 0 0 0 0,0-1-1 0 0,-14 1 1 0 0,26-3-2 0 0,3-1-362 0 0,43-1 578 0 0,-1 2 0 0 0,1 2-1 0 0,-1 2 1 0 0,85 19 0 0 0,-89-9 222 0 0,-39-13-115 0 0,-1 0-1 0 0,1-1 0 0 0,0 1 1 0 0,-1 0-1 0 0,1 0 1 0 0,0 0-1 0 0,-1 1 0 0 0,1-1 1 0 0,-1 0-1 0 0,0 1 0 0 0,1-1 1 0 0,-1 0-1 0 0,0 1 1 0 0,0 0-1 0 0,0-1 0 0 0,0 1 1 0 0,0 0-1 0 0,1 2 0 0 0,-2-2-7 0 0,0-1 0 0 0,-1 0 0 0 0,1 1 0 0 0,0-1-1 0 0,-1 0 1 0 0,1 1 0 0 0,-1-1 0 0 0,1 0 0 0 0,-1 0-1 0 0,0 1 1 0 0,0-1 0 0 0,1 0 0 0 0,-1 0 0 0 0,0 0 0 0 0,0 0-1 0 0,0 0 1 0 0,0 0 0 0 0,0 0 0 0 0,0 0 0 0 0,0 0-1 0 0,-3 1 1 0 0,-25 15 161 0 0,0-5-202 0 0,-1-2-1 0 0,0 0 1 0 0,0-2-1 0 0,0-1 1 0 0,-1-2-1 0 0,0-1 1 0 0,0-1-1 0 0,-1-2 1 0 0,-34-2-1 0 0,62 0-487 0 0,-24-3 43 0 0,15-1-1591 0 0,8-3-3835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2.866"/>
    </inkml:context>
    <inkml:brush xml:id="br0">
      <inkml:brushProperty name="width" value="0.05" units="cm"/>
      <inkml:brushProperty name="height" value="0.05" units="cm"/>
    </inkml:brush>
  </inkml:definitions>
  <inkml:trace contextRef="#ctx0" brushRef="#br0">1 54 120 0 0,'12'-4'4016'0'0,"74"12"2556"0"0,70 5-1241 0 0,-132-13-4600 0 0,-1-1 0 0 0,1-1 0 0 0,-1-1 0 0 0,39-9 0 0 0,-58 10-632 0 0,0 1-1 0 0,0-1 1 0 0,0 0 0 0 0,0 0 0 0 0,-1 0 0 0 0,1-1 0 0 0,-1 1 0 0 0,1-1-1 0 0,-1 0 1 0 0,0 0 0 0 0,3-4 0 0 0,17-13 530 0 0,-22 19-487 0 0,8 17 440 0 0,-1 56 1020 0 0,4 0-1 0 0,3-1 0 0 0,47 137 0 0 0,-57-195-1475 0 0,2 6 224 0 0,0 0 0 0 0,-1 1 0 0 0,-1 0 0 0 0,0 0 0 0 0,1 31 0 0 0,-6-50-336 0 0,0-1 0 0 0,0 1 0 0 0,0 0 0 0 0,-1 0 0 0 0,1-1 0 0 0,0 1 0 0 0,0 0 0 0 0,-1 0 0 0 0,1-1 0 0 0,-1 1 0 0 0,1-1 0 0 0,0 1 0 0 0,-1 0-1 0 0,1-1 1 0 0,-1 1 0 0 0,0-1 0 0 0,1 1 0 0 0,-1-1 0 0 0,1 1 0 0 0,-1-1 0 0 0,0 1 0 0 0,1-1 0 0 0,-1 0 0 0 0,0 0 0 0 0,0 1 0 0 0,1-1 0 0 0,-1 0 0 0 0,0 0 0 0 0,0 0 0 0 0,1 1 0 0 0,-1-1 0 0 0,0 0 0 0 0,0 0-1 0 0,1 0 1 0 0,-1 0 0 0 0,0-1 0 0 0,-1 1 0 0 0,-35-5 24 0 0,28 3-12 0 0,-83-11-70 0 0,0 4 1 0 0,-131 4-1 0 0,187 9 22 0 0,36-4 73 0 0,3 1-28 0 0,28 2-462 0 0,1-1 0 0 0,51-3-1 0 0,3 0-1293 0 0,25 10-4463 0 0,-74-5 1924 0 0,-11-2 1213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3.407"/>
    </inkml:context>
    <inkml:brush xml:id="br0">
      <inkml:brushProperty name="width" value="0.05" units="cm"/>
      <inkml:brushProperty name="height" value="0.05" units="cm"/>
    </inkml:brush>
  </inkml:definitions>
  <inkml:trace contextRef="#ctx0" brushRef="#br0">12 343 1304 0 0,'3'-2'8732'0'0,"-5"-1"-8098"0"0,0 0 0 0 0,1 0 1 0 0,-1 0-1 0 0,1 0 1 0 0,-1-1-1 0 0,1 1 0 0 0,0-1 1 0 0,0 1-1 0 0,1-1 1 0 0,-1 1-1 0 0,1-7 0 0 0,0 2-151 0 0,0 1 0 0 0,1-1 0 0 0,0 1 0 0 0,0 0 0 0 0,4-10 0 0 0,0 1-138 0 0,1 0 1 0 0,1 1-1 0 0,1 0 0 0 0,14-22 1 0 0,-13 23-68 0 0,2 1 1 0 0,0 0-1 0 0,0 1 1 0 0,1 0-1 0 0,1 0 0 0 0,19-13 1 0 0,-25 20-148 0 0,0 0-1 0 0,1 0 1 0 0,0 1 0 0 0,0 0-1 0 0,0 1 1 0 0,0 0 0 0 0,1 0-1 0 0,-1 1 1 0 0,1 0 0 0 0,-1 0 0 0 0,1 1-1 0 0,0 0 1 0 0,0 0 0 0 0,9 1-1 0 0,-15 1-83 0 0,0-1 0 0 0,0 1 0 0 0,0-1 0 0 0,-1 1 0 0 0,1 0 0 0 0,0 0 0 0 0,0 0 0 0 0,-1 0 0 0 0,1 1 0 0 0,-1-1 0 0 0,1 1 0 0 0,-1-1 0 0 0,1 1 0 0 0,-1 0 0 0 0,0 0 0 0 0,0 0 0 0 0,0 0 0 0 0,0 1-1 0 0,3 4 1 0 0,-4-5-29 0 0,0 0 0 0 0,-1 0 0 0 0,1 0-1 0 0,0 0 1 0 0,-1 0 0 0 0,1 0-1 0 0,-1 0 1 0 0,0 1 0 0 0,1-1 0 0 0,-1 0-1 0 0,0 0 1 0 0,-1 1 0 0 0,1-1-1 0 0,0 0 1 0 0,0 0 0 0 0,-1 0 0 0 0,0 0-1 0 0,1 1 1 0 0,-1-1 0 0 0,0 0 0 0 0,0 0-1 0 0,0 0 1 0 0,0 0 0 0 0,0-1-1 0 0,-1 1 1 0 0,-2 3 0 0 0,-6 6-46 0 0,-1-1-1 0 0,-1 0 1 0 0,0 0 0 0 0,-1-1 0 0 0,-19 11-1 0 0,3-2-185 0 0,28-18 197 0 0,1 0 0 0 0,-1 0 0 0 0,1 1 0 0 0,0-1 0 0 0,-1 0 0 0 0,1 0 0 0 0,0 1-1 0 0,-1-1 1 0 0,1 0 0 0 0,0 0 0 0 0,-1 1 0 0 0,1-1 0 0 0,0 0 0 0 0,-1 1 0 0 0,1-1-1 0 0,0 0 1 0 0,0 1 0 0 0,-1-1 0 0 0,1 0 0 0 0,0 1 0 0 0,0-1 0 0 0,0 1 0 0 0,0-1-1 0 0,0 1 1 0 0,-1-1 0 0 0,1 0 0 0 0,0 1 0 0 0,0-1 0 0 0,0 1 0 0 0,0-1 0 0 0,0 1-1 0 0,0-1 1 0 0,0 0 0 0 0,1 1 0 0 0,-1-1 0 0 0,0 1 0 0 0,0-1 0 0 0,0 0 0 0 0,0 1-1 0 0,0-1 1 0 0,1 1 0 0 0,-1-1 0 0 0,0 0 0 0 0,0 1 0 0 0,1-1 0 0 0,-1 0 0 0 0,0 1-1 0 0,1-1 1 0 0,-1 0 0 0 0,0 1 0 0 0,1-1 0 0 0,-1 0 0 0 0,0 0 0 0 0,1 1 0 0 0,-1-1-1 0 0,0 0 1 0 0,1 0 0 0 0,-1 0 0 0 0,1 0 0 0 0,-1 0 0 0 0,1 1 0 0 0,-1-1 0 0 0,35 11-420 0 0,-29-10 365 0 0,49 14-219 0 0,107 32-110 0 0,-139-38 398 0 0,0 0 0 0 0,-1 1 0 0 0,0 1 0 0 0,36 25 0 0 0,-56-35 23 0 0,0 1 0 0 0,-1-1 0 0 0,1 1 1 0 0,0 0-1 0 0,0-1 0 0 0,-1 1 0 0 0,1 0 1 0 0,-1 0-1 0 0,1 0 0 0 0,-1 0 0 0 0,0 0 1 0 0,0 1-1 0 0,0-1 0 0 0,0 0 0 0 0,1 3 1 0 0,-2-4 8 0 0,0 1 1 0 0,0-1-1 0 0,0 1 1 0 0,0-1-1 0 0,-1 0 1 0 0,1 1-1 0 0,0-1 1 0 0,-1 0-1 0 0,1 1 1 0 0,-1-1-1 0 0,1 0 1 0 0,-1 1-1 0 0,0-1 1 0 0,1 0-1 0 0,-1 0 1 0 0,0 0-1 0 0,0 0 1 0 0,0 0-1 0 0,0 0 1 0 0,0 0-1 0 0,0 0 1 0 0,0 0-1 0 0,0 0 1 0 0,-1 0-1 0 0,1-1 1 0 0,0 1-1 0 0,-2 0 1 0 0,-10 6 108 0 0,0-1 0 0 0,-1-1-1 0 0,0-1 1 0 0,1 0 0 0 0,-1 0 0 0 0,-1-2 0 0 0,1 0 0 0 0,-19 1 0 0 0,-119-7 506 0 0,122 2-518 0 0,27 2-127 0 0,-117-10 436 0 0,98 7-634 0 0,0-1 1 0 0,1-1 0 0 0,-30-11-1 0 0,50 16 112 0 0,0 0-1 0 0,1-1 1 0 0,-1 1-1 0 0,0 0 1 0 0,1 0-1 0 0,-1 0 1 0 0,0-1-1 0 0,1 1 1 0 0,-1 0-1 0 0,0-1 1 0 0,1 1-1 0 0,-1-1 1 0 0,1 1-1 0 0,-1-1 0 0 0,1 1 1 0 0,-1-1-1 0 0,1 1 1 0 0,-1-1-1 0 0,1 1 1 0 0,0-1-1 0 0,-1 1 1 0 0,1-1-1 0 0,-1-1 1 0 0,1 2-24 0 0,1-1 1 0 0,-1 1-1 0 0,0-1 0 0 0,1 1 1 0 0,-1-1-1 0 0,1 1 0 0 0,-1-1 1 0 0,1 1-1 0 0,-1-1 1 0 0,1 1-1 0 0,-1 0 0 0 0,1-1 1 0 0,-1 1-1 0 0,1 0 0 0 0,-1-1 1 0 0,1 1-1 0 0,0 0 1 0 0,-1 0-1 0 0,2-1 0 0 0,37-6-3240 0 0,-39 7 3328 0 0,69-7-5802 0 0,-22 2 3387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6.554"/>
    </inkml:context>
    <inkml:brush xml:id="br0">
      <inkml:brushProperty name="width" value="0.05" units="cm"/>
      <inkml:brushProperty name="height" value="0.05" units="cm"/>
    </inkml:brush>
  </inkml:definitions>
  <inkml:trace contextRef="#ctx0" brushRef="#br0">172 191 628 0 0,'-16'51'5735'0'0,"-14"55"7837"0"0,26-95-9953 0 0,4-17-982 0 0,4-22-1379 0 0,9-24-543 0 0,13-100 1 0 0,-21 118-587 0 0,2-48 176 0 0,-6 81-304 0 0,-1 1 1 0 0,0 0-1 0 0,0 0 0 0 0,0-1 1 0 0,0 1-1 0 0,0 0 0 0 0,0 0 1 0 0,0 0-1 0 0,0 0 0 0 0,1-1 0 0 0,-1 1 1 0 0,0 0-1 0 0,0 0 0 0 0,0 0 1 0 0,0 0-1 0 0,1-1 0 0 0,-1 1 1 0 0,0 0-1 0 0,0 0 0 0 0,0 0 1 0 0,0 0-1 0 0,1 0 0 0 0,-1 0 1 0 0,0 0-1 0 0,0 0 0 0 0,1 0 0 0 0,-1 0 1 0 0,0 0-1 0 0,0 0 0 0 0,0 0 1 0 0,1 0-1 0 0,-1 0 0 0 0,0 0 1 0 0,0 0-1 0 0,1 0 0 0 0,-1 0 1 0 0,0 0-1 0 0,0 0 0 0 0,0 0 1 0 0,1 0-1 0 0,-1 0 0 0 0,0 0 0 0 0,0 0 1 0 0,0 0-1 0 0,1 1 0 0 0,-1-1 1 0 0,0 0-1 0 0,0 0 0 0 0,9 6 47 0 0,-9-6-50 0 0,7 7 54 0 0,-1 0 0 0 0,1 1 0 0 0,-1 0 0 0 0,0 0 0 0 0,-1 0 0 0 0,5 10 0 0 0,10 15 95 0 0,28 41 149 0 0,-29-41-112 0 0,37 45-1 0 0,-38-56-134 0 0,-5-6-77 0 0,1 0-1 0 0,18 16 0 0 0,-38-40-2253 0 0,5 6 2246 0 0,-1 1 0 0 0,1-1 0 0 0,-1 1 1 0 0,0-1-1 0 0,1 1 0 0 0,-1 0 0 0 0,0 0 0 0 0,0 0 0 0 0,-2-1 0 0 0,-40-11-259 0 0,0 3 1 0 0,-1 1 0 0 0,0 3-1 0 0,-79-2 1 0 0,110 7 258 0 0,1 0-9 0 0,-1 0-1 0 0,1 1 1 0 0,-1 1 0 0 0,1 0 0 0 0,0 1 0 0 0,-1 0 0 0 0,-12 4-1 0 0,25-5-97 0 0,33 6-2715 0 0,70-7-5388 0 0,-60-4 5708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3.798"/>
    </inkml:context>
    <inkml:brush xml:id="br0">
      <inkml:brushProperty name="width" value="0.05" units="cm"/>
      <inkml:brushProperty name="height" value="0.05" units="cm"/>
    </inkml:brush>
  </inkml:definitions>
  <inkml:trace contextRef="#ctx0" brushRef="#br0">1 3 12 0 0,'0'-2'8165'0'0,"-1"8"-2959"0"0,1 24-766 0 0,3 41-1510 0 0,1-44-1687 0 0,1 0 0 0 0,1 0 0 0 0,10 28 0 0 0,-10-41-1711 0 0,0 0-1 0 0,8 13 0 0 0,-9-21-619 0 0,-2-2-1488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4.126"/>
    </inkml:context>
    <inkml:brush xml:id="br0">
      <inkml:brushProperty name="width" value="0.05" units="cm"/>
      <inkml:brushProperty name="height" value="0.05" units="cm"/>
    </inkml:brush>
  </inkml:definitions>
  <inkml:trace contextRef="#ctx0" brushRef="#br0">30 12 588 0 0,'-7'0'-1170'0'0,"-16"-5"16094"0"0,36 2-13029 0 0,45-1 2267 0 0,113 8 1 0 0,-108-1-2986 0 0,-58-3-1621 0 0,31 2-676 0 0,-16 4-8058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4.949"/>
    </inkml:context>
    <inkml:brush xml:id="br0">
      <inkml:brushProperty name="width" value="0.05" units="cm"/>
      <inkml:brushProperty name="height" value="0.05" units="cm"/>
    </inkml:brush>
  </inkml:definitions>
  <inkml:trace contextRef="#ctx0" brushRef="#br0">160 44 708 0 0,'-3'-1'463'0'0,"-14"-5"1640"0"0,5 4 6583 0 0,15 3-7090 0 0,35 6 1903 0 0,46 4-1 0 0,-24-9-1850 0 0,0-2-1 0 0,108-14 0 0 0,-129 5-867 0 0,-37 9-731 0 0,-1-1-1 0 0,1 1 0 0 0,0-1 0 0 0,0 0 1 0 0,-1 0-1 0 0,1 0 0 0 0,0 0 0 0 0,-1 0 1 0 0,1 0-1 0 0,-1 0 0 0 0,0-1 0 0 0,1 1 1 0 0,-1 0-1 0 0,0-1 0 0 0,0 1 0 0 0,0-1 1 0 0,2-2-1 0 0,-3 4-37 0 0,0 0-1 0 0,0-1 1 0 0,0 1 0 0 0,0 0 0 0 0,0 0 0 0 0,1-1 0 0 0,-1 1-1 0 0,0 0 1 0 0,0-1 0 0 0,0 1 0 0 0,0 0 0 0 0,0-1-1 0 0,0 1 1 0 0,0 0 0 0 0,0-1 0 0 0,0 1 0 0 0,-1 0-1 0 0,1 0 1 0 0,0-1 0 0 0,0 1 0 0 0,0 0 0 0 0,0-1-1 0 0,0 1 1 0 0,0 0 0 0 0,-1 0 0 0 0,1-1 0 0 0,0 1 0 0 0,0 0-1 0 0,0 0 1 0 0,-1-1 0 0 0,1 1 0 0 0,0 0 0 0 0,0 0-1 0 0,-1-1 1 0 0,-13 0 145 0 0,-11 8-48 0 0,21-4-95 0 0,0 0 1 0 0,0 0-1 0 0,0 0 1 0 0,0 1-1 0 0,1-1 0 0 0,0 1 1 0 0,0 0-1 0 0,0 0 1 0 0,0 0-1 0 0,0 0 0 0 0,1 1 1 0 0,0-1-1 0 0,0 1 1 0 0,0 0-1 0 0,0-1 1 0 0,1 1-1 0 0,0 0 0 0 0,-1 7 1 0 0,-1 8 45 0 0,1-1 1 0 0,1 1-1 0 0,2 28 1 0 0,7 29 706 0 0,4 1 1 0 0,40 141-1 0 0,-51-218-743 0 0,0 1 0 0 0,-1 0-1 0 0,1-1 1 0 0,-1 1 0 0 0,0 0-1 0 0,1 0 1 0 0,-1-1 0 0 0,0 1 0 0 0,0 0-1 0 0,0 0 1 0 0,0 0 0 0 0,0-1-1 0 0,0 1 1 0 0,-1 0 0 0 0,0 3 0 0 0,0-4-43 0 0,-1 0 0 0 0,1 0-1 0 0,0-1 1 0 0,-1 1 0 0 0,1 0 0 0 0,0-1 0 0 0,-1 1 0 0 0,1-1 0 0 0,-1 1 0 0 0,1-1 0 0 0,-1 0 0 0 0,1 0 0 0 0,-1 0 0 0 0,1 1 0 0 0,-1-1 0 0 0,1-1 0 0 0,-1 1 0 0 0,1 0 0 0 0,-2 0 0 0 0,-139-9-726 0 0,-78-1 223 0 0,176 9 458 0 0,22 0 79 0 0,-1 0 1 0 0,1 2 0 0 0,0 1-1 0 0,-35 7 1 0 0,86-1 1879 0 0,88-3-1421 0 0,166-15 1 0 0,-210 5-1501 0 0,-45 6-3948 0 0,-8 0-1622 0 0,-8-1 3248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5.520"/>
    </inkml:context>
    <inkml:brush xml:id="br0">
      <inkml:brushProperty name="width" value="0.05" units="cm"/>
      <inkml:brushProperty name="height" value="0.05" units="cm"/>
    </inkml:brush>
  </inkml:definitions>
  <inkml:trace contextRef="#ctx0" brushRef="#br0">36 335 636 0 0,'-8'7'15060'0'0,"5"-10"-14706"0"0,1 1 0 0 0,-1 0 0 0 0,1-1 0 0 0,0 1 0 0 0,0-1 0 0 0,1 0 0 0 0,-1 1 0 0 0,0-1 0 0 0,1 0 0 0 0,0 0 0 0 0,-1 0 0 0 0,1 0 0 0 0,0-1 0 0 0,1 1 1 0 0,-1 0-1 0 0,1 0 0 0 0,-1 0 0 0 0,1-1 0 0 0,0 1 0 0 0,0 0 0 0 0,0 0 0 0 0,1-5 0 0 0,1-4-90 0 0,-1 0 0 0 0,2 1 0 0 0,-1-1 0 0 0,2 1 0 0 0,4-12 0 0 0,-2 11-144 0 0,0 1-1 0 0,1 0 1 0 0,0 0 0 0 0,1 1-1 0 0,0 0 1 0 0,1 0 0 0 0,0 1-1 0 0,0 0 1 0 0,1 0-1 0 0,0 1 1 0 0,1 1 0 0 0,-1-1-1 0 0,1 2 1 0 0,1 0 0 0 0,-1 0-1 0 0,18-6 1 0 0,-7 5 28 0 0,-1 0 1 0 0,1 2-1 0 0,0 0 0 0 0,0 1 1 0 0,0 2-1 0 0,1 0 0 0 0,-1 1 1 0 0,37 4-1 0 0,-45-2-17 0 0,-1 1 0 0 0,24 7 1 0 0,-34-8-113 0 0,-1-1 1 0 0,1 1-1 0 0,-1 0 1 0 0,1 0-1 0 0,-1 0 0 0 0,0 0 1 0 0,1 0-1 0 0,-1 1 1 0 0,0-1-1 0 0,0 1 1 0 0,0 0-1 0 0,0-1 1 0 0,0 1-1 0 0,0 0 1 0 0,0 0-1 0 0,-1 0 1 0 0,1 0-1 0 0,-1 1 1 0 0,0-1-1 0 0,1 0 1 0 0,0 5-1 0 0,-2-5-14 0 0,0 1-1 0 0,0-1 1 0 0,0 1 0 0 0,-1-1-1 0 0,1 1 1 0 0,-1-1 0 0 0,0 1-1 0 0,1-1 1 0 0,-1 1-1 0 0,-1-1 1 0 0,1 0 0 0 0,0 0-1 0 0,0 1 1 0 0,-1-1 0 0 0,1 0-1 0 0,-1 0 1 0 0,0 0 0 0 0,0-1-1 0 0,1 1 1 0 0,-1 0 0 0 0,-3 1-1 0 0,-6 6-50 0 0,-1 0 0 0 0,-16 8 0 0 0,26-15 38 0 0,-30 15-351 0 0,-1-2-1 0 0,0-1 1 0 0,-1-1 0 0 0,-62 14-1 0 0,95-27 116 0 0,58 7-779 0 0,-29-2 901 0 0,34 4-19 0 0,80 21 1 0 0,-115-22 233 0 0,0 1 0 0 0,-1 1-1 0 0,0 2 1 0 0,0 0 0 0 0,30 21 0 0 0,-53-31-48 0 0,0 0 1 0 0,0 0 0 0 0,-1 0 0 0 0,1 0-1 0 0,0 1 1 0 0,-1-1 0 0 0,0 1 0 0 0,0 0-1 0 0,0 0 1 0 0,0 0 0 0 0,0 0-1 0 0,2 6 1 0 0,-4-8-13 0 0,0 0-1 0 0,1 0 1 0 0,-1 1-1 0 0,0-1 1 0 0,0 0-1 0 0,0 0 1 0 0,0 1-1 0 0,0-1 1 0 0,-1 0-1 0 0,1 0 1 0 0,0 0-1 0 0,-1 1 1 0 0,1-1-1 0 0,-1 0 1 0 0,1 0-1 0 0,-1 0 1 0 0,1 0-1 0 0,-1 0 1 0 0,0 0 0 0 0,1 0-1 0 0,-1 0 1 0 0,0 0-1 0 0,0 0 1 0 0,0 0-1 0 0,0 0 1 0 0,0-1-1 0 0,0 1 1 0 0,0 0-1 0 0,0-1 1 0 0,0 1-1 0 0,0 0 1 0 0,0-1-1 0 0,0 0 1 0 0,-1 1-1 0 0,1-1 1 0 0,0 0-1 0 0,-2 1 1 0 0,-14 4 139 0 0,-1-1-1 0 0,0-1 1 0 0,0 0 0 0 0,1-1 0 0 0,-32-1-1 0 0,-94-13 279 0 0,110 9-344 0 0,-113-19 239 0 0,67 9-1390 0 0,-1 4-3869 0 0,75 8 2507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6.288"/>
    </inkml:context>
    <inkml:brush xml:id="br0">
      <inkml:brushProperty name="width" value="0.05" units="cm"/>
      <inkml:brushProperty name="height" value="0.05" units="cm"/>
    </inkml:brush>
  </inkml:definitions>
  <inkml:trace contextRef="#ctx0" brushRef="#br0">15 0 8 0 0,'-14'0'14741'0'0,"14"0"-14664"0"0,21 12 3468 0 0,-2-7-2444 0 0,-1 0 0 0 0,1-1 0 0 0,0-1 1 0 0,26 0-1 0 0,78-4 948 0 0,-87 0-1375 0 0,12 0-427 0 0,0-3-1 0 0,51-11 0 0 0,-91 15-3481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6.647"/>
    </inkml:context>
    <inkml:brush xml:id="br0">
      <inkml:brushProperty name="width" value="0.05" units="cm"/>
      <inkml:brushProperty name="height" value="0.05" units="cm"/>
    </inkml:brush>
  </inkml:definitions>
  <inkml:trace contextRef="#ctx0" brushRef="#br0">3 8 316 0 0,'-2'2'2462'0'0,"2"-1"-2286"0"0,0-1 0 0 0,0 0 0 0 0,0 0 0 0 0,0 1-1 0 0,-1-1 1 0 0,1 0 0 0 0,0 0 0 0 0,2 4 3166 0 0,-2-4-3167 0 0,13 4 3298 0 0,23-4-1307 0 0,-27 0-940 0 0,252-12 8815 0 0,-158 5-7557 0 0,-48 7-4994 0 0,-19 2-6335 0 0,-26-2 6149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6.997"/>
    </inkml:context>
    <inkml:brush xml:id="br0">
      <inkml:brushProperty name="width" value="0.05" units="cm"/>
      <inkml:brushProperty name="height" value="0.05" units="cm"/>
    </inkml:brush>
  </inkml:definitions>
  <inkml:trace contextRef="#ctx0" brushRef="#br0">424 13 468 0 0,'-8'-3'452'0'0,"0"1"0"0"0,-1 0-1 0 0,0 0 1 0 0,1 0 0 0 0,-1 1 0 0 0,0 1 0 0 0,1-1 0 0 0,-1 2-1 0 0,0-1 1 0 0,0 1 0 0 0,1 0 0 0 0,-1 1 0 0 0,1 0-1 0 0,-1 0 1 0 0,-13 6 0 0 0,3 0 400 0 0,1 1 0 0 0,0 0 0 0 0,0 2 1 0 0,1 0-1 0 0,-26 21 0 0 0,25-17 232 0 0,1 1 1 0 0,0 1-1 0 0,1 1 1 0 0,-24 33-1 0 0,36-44-691 0 0,-1 0-1 0 0,2 1 0 0 0,-1 0 1 0 0,1 0-1 0 0,0 0 1 0 0,0 0-1 0 0,-1 11 0 0 0,3-14-155 0 0,0 0-1 0 0,1-1 0 0 0,0 1 1 0 0,0 0-1 0 0,0 0 0 0 0,1 0 0 0 0,0 0 1 0 0,0 0-1 0 0,0 0 0 0 0,0-1 1 0 0,1 1-1 0 0,0 0 0 0 0,3 6 1 0 0,1-2-85 0 0,-1-1 1 0 0,2-1 0 0 0,-1 1-1 0 0,1-1 1 0 0,0 0 0 0 0,0 0-1 0 0,1-1 1 0 0,0 0-1 0 0,0 0 1 0 0,1-1 0 0 0,0 0-1 0 0,13 5 1 0 0,8 2-765 0 0,0-1 0 0 0,46 10 0 0 0,-61-18-2140 0 0,0-1 1 0 0,28 1 0 0 0,-20-2-90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7.363"/>
    </inkml:context>
    <inkml:brush xml:id="br0">
      <inkml:brushProperty name="width" value="0.05" units="cm"/>
      <inkml:brushProperty name="height" value="0.05" units="cm"/>
    </inkml:brush>
  </inkml:definitions>
  <inkml:trace contextRef="#ctx0" brushRef="#br0">0 12 400 0 0,'16'-12'6981'0'0,"-13"12"-6538"0"0,-1 0 0 0 0,0 1 0 0 0,0-1 0 0 0,1 1-1 0 0,-1-1 1 0 0,0 1 0 0 0,0-1 0 0 0,0 1 0 0 0,0 0 0 0 0,0 0-1 0 0,0 0 1 0 0,0 0 0 0 0,0 1 0 0 0,0-1 0 0 0,-1 0-1 0 0,3 3 1 0 0,25 27 2986 0 0,-12-9-2063 0 0,-2 1 1 0 0,0 0-1 0 0,-1 1 0 0 0,19 49 1 0 0,29 115 2478 0 0,-40-118-2767 0 0,89 336 1596 0 0,-108-396-2811 0 0,-1 0 1 0 0,0 0-1 0 0,-1 0 1 0 0,0 0-1 0 0,0 0 0 0 0,-1 1 1 0 0,-1-1-1 0 0,0 0 0 0 0,0 0 1 0 0,-1 0-1 0 0,-3 12 1 0 0,-1-21-3977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7.947"/>
    </inkml:context>
    <inkml:brush xml:id="br0">
      <inkml:brushProperty name="width" value="0.05" units="cm"/>
      <inkml:brushProperty name="height" value="0.05" units="cm"/>
    </inkml:brush>
  </inkml:definitions>
  <inkml:trace contextRef="#ctx0" brushRef="#br0">6 316 296 0 0,'-2'-8'623'0'0,"1"-1"0"0"0,-1 1 0 0 0,2 0 0 0 0,-1-1 0 0 0,1 1-1 0 0,0 0 1 0 0,1-1 0 0 0,0 1 0 0 0,1 0 0 0 0,-1 0 0 0 0,1 0 0 0 0,1 0 0 0 0,6-14 0 0 0,-4 12 1 0 0,1 0 0 0 0,0 0 0 0 0,0 1 0 0 0,1 0 0 0 0,1 0 0 0 0,-1 0 0 0 0,1 1 0 0 0,1 1 0 0 0,15-12 0 0 0,-7 8 7 0 0,1 0 0 0 0,0 1-1 0 0,1 1 1 0 0,0 0-1 0 0,0 2 1 0 0,1 0-1 0 0,0 1 1 0 0,0 1 0 0 0,1 1-1 0 0,22-1 1 0 0,-27 3-333 0 0,-1 2 1 0 0,0 0 0 0 0,0 0 0 0 0,1 2 0 0 0,-1 0-1 0 0,0 0 1 0 0,0 1 0 0 0,-1 1 0 0 0,1 1-1 0 0,-1 0 1 0 0,0 1 0 0 0,0 0 0 0 0,0 1-1 0 0,17 12 1 0 0,-27-16-212 0 0,-1 0 0 0 0,1 0 0 0 0,-1 0 0 0 0,1 0-1 0 0,-1 0 1 0 0,0 1 0 0 0,0-1 0 0 0,-1 1 0 0 0,1 0 0 0 0,-1 0 0 0 0,0 0 0 0 0,0 0-1 0 0,0 0 1 0 0,0 0 0 0 0,0 6 0 0 0,-1-7-57 0 0,-1-1-1 0 0,0 1 1 0 0,0 0 0 0 0,0 0 0 0 0,-1 0-1 0 0,1 0 1 0 0,-1 0 0 0 0,1-1-1 0 0,-1 1 1 0 0,0 0 0 0 0,0 0 0 0 0,0-1-1 0 0,-1 1 1 0 0,1-1 0 0 0,-1 1 0 0 0,1-1-1 0 0,-1 0 1 0 0,0 1 0 0 0,0-1-1 0 0,0 0 1 0 0,0 0 0 0 0,0 0 0 0 0,0 0-1 0 0,-5 2 1 0 0,-3 3-48 0 0,-1-1 0 0 0,0-1 0 0 0,0 0 1 0 0,-1 0-1 0 0,0-1 0 0 0,0-1 0 0 0,0 0 0 0 0,0 0 0 0 0,0-1 1 0 0,0-1-1 0 0,-18 1 0 0 0,29-2-72 0 0,4 0-133 0 0,52 8 214 0 0,-1 2 1 0 0,0 3-1 0 0,80 29 1 0 0,-124-38 51 0 0,0 1 1 0 0,0 0-1 0 0,9 7 1 0 0,-16-10-18 0 0,0 1 0 0 0,1-1 0 0 0,-1 1 0 0 0,0 0 0 0 0,0 0 0 0 0,-1 1 0 0 0,1-1 0 0 0,-1 0 0 0 0,1 1 0 0 0,2 6 0 0 0,-5-9-17 0 0,1 1 1 0 0,-1-1 0 0 0,0 0-1 0 0,0 1 1 0 0,0-1 0 0 0,0 1-1 0 0,0-1 1 0 0,0 0 0 0 0,0 1 0 0 0,-1-1-1 0 0,1 1 1 0 0,0-1 0 0 0,-1 0-1 0 0,1 1 1 0 0,-1-1 0 0 0,1 0-1 0 0,-1 0 1 0 0,0 1 0 0 0,0-1-1 0 0,1 0 1 0 0,-1 0 0 0 0,0 0 0 0 0,0 0-1 0 0,0 0 1 0 0,0 0 0 0 0,0 0-1 0 0,0 0 1 0 0,-1 0 0 0 0,1-1-1 0 0,0 1 1 0 0,-2 0 0 0 0,-3 3 20 0 0,-1 0-1 0 0,1-1 1 0 0,-1 0 0 0 0,-11 3 0 0 0,-11 1-1 0 0,0-1 0 0 0,0-2 1 0 0,0-1-1 0 0,0-1 0 0 0,-36-3 0 0 0,-147-19-1409 0 0,201 18 1220 0 0,-16-1-861 0 0,-23-3-107 0 0,34 2-2643 0 0,2-2-3279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8.290"/>
    </inkml:context>
    <inkml:brush xml:id="br0">
      <inkml:brushProperty name="width" value="0.05" units="cm"/>
      <inkml:brushProperty name="height" value="0.05" units="cm"/>
    </inkml:brush>
  </inkml:definitions>
  <inkml:trace contextRef="#ctx0" brushRef="#br0">1 2 188 0 0,'0'0'153'0'0,"0"0"-1"0"0,0 0 1 0 0,0 0-1 0 0,1-1 1 0 0,-1 1 0 0 0,0 0-1 0 0,0 0 1 0 0,1 0-1 0 0,-1 0 1 0 0,0 0 0 0 0,0 0-1 0 0,0 0 1 0 0,1 0-1 0 0,-1 0 1 0 0,0 0 0 0 0,0 0-1 0 0,1 0 1 0 0,-1 0-1 0 0,0 0 1 0 0,0 0-1 0 0,1 0 1 0 0,-1 0 0 0 0,0 0-1 0 0,0 0 1 0 0,1 0-1 0 0,-1 0 1 0 0,0 0 0 0 0,0 0-1 0 0,1 0 1 0 0,-1 1-1 0 0,0-1 1 0 0,0 0 0 0 0,0 0-1 0 0,1 0 1 0 0,-1 0-1 0 0,0 1 1 0 0,7 10 2159 0 0,-1 15 480 0 0,23 133 7322 0 0,-20-125-12305 0 0,1-1-3995 0 0,-9-29 4012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6.933"/>
    </inkml:context>
    <inkml:brush xml:id="br0">
      <inkml:brushProperty name="width" value="0.05" units="cm"/>
      <inkml:brushProperty name="height" value="0.05" units="cm"/>
    </inkml:brush>
  </inkml:definitions>
  <inkml:trace contextRef="#ctx0" brushRef="#br0">1 12 612 0 0,'3'-11'13445'0'0,"-2"10"-13011"0"0,10 9 3464 0 0,9 25-1210 0 0,-14-17-1442 0 0,-1 1 0 0 0,-1 1 1 0 0,0-1-1 0 0,2 34 0 0 0,-6-43-1534 0 0,2-1 0 0 0,-1 1 0 0 0,1-1 0 0 0,5 12 0 0 0,-4-17-1254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8.678"/>
    </inkml:context>
    <inkml:brush xml:id="br0">
      <inkml:brushProperty name="width" value="0.05" units="cm"/>
      <inkml:brushProperty name="height" value="0.05" units="cm"/>
    </inkml:brush>
  </inkml:definitions>
  <inkml:trace contextRef="#ctx0" brushRef="#br0">4 9 940 0 0,'-3'-2'12920'0'0,"22"1"-8609"0"0,41 2-3690 0 0,-49 0 998 0 0,91 3 1433 0 0,31 1 427 0 0,-46-7-4558 0 0,-64 0-1473 0 0,9-6-5401 0 0,-20 4 5320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9.004"/>
    </inkml:context>
    <inkml:brush xml:id="br0">
      <inkml:brushProperty name="width" value="0.05" units="cm"/>
      <inkml:brushProperty name="height" value="0.05" units="cm"/>
    </inkml:brush>
  </inkml:definitions>
  <inkml:trace contextRef="#ctx0" brushRef="#br0">0 44 40 0 0,'1'-2'463'0'0,"8"-24"3912"0"0,-8 25-4004 0 0,-1 0 1 0 0,0 0 0 0 0,1 1 0 0 0,-1-1 0 0 0,1 0 0 0 0,-1 0 0 0 0,1 0-1 0 0,0 0 1 0 0,-1 1 0 0 0,1-1 0 0 0,0 0 0 0 0,-1 1 0 0 0,1-1 0 0 0,0 0 0 0 0,0 1-1 0 0,0-1 1 0 0,-1 1 0 0 0,1-1 0 0 0,0 1 0 0 0,0 0 0 0 0,0-1 0 0 0,2 1 0 0 0,-2 0-152 0 0,0 1 0 0 0,1-1 0 0 0,-1 1 0 0 0,0-1 0 0 0,0 1 0 0 0,1 0 0 0 0,-1-1 0 0 0,0 1 0 0 0,0 0 0 0 0,0 0 0 0 0,0 0 0 0 0,0 0 0 0 0,0 0 0 0 0,0 0 0 0 0,0 0 0 0 0,0 1 0 0 0,-1-1 0 0 0,1 0 0 0 0,0 0 0 0 0,-1 1 0 0 0,1-1 0 0 0,-1 0 0 0 0,1 3 0 0 0,10 32 2461 0 0,-10-33-2540 0 0,3 21 1434 0 0,-1 1-1 0 0,0 39 0 0 0,-3-37-1659 0 0,9 51 0 0 0,-2-58-3978 0 0,0-10-1878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9.393"/>
    </inkml:context>
    <inkml:brush xml:id="br0">
      <inkml:brushProperty name="width" value="0.05" units="cm"/>
      <inkml:brushProperty name="height" value="0.05" units="cm"/>
    </inkml:brush>
  </inkml:definitions>
  <inkml:trace contextRef="#ctx0" brushRef="#br0">1 58 612 0 0,'1'-4'417'0'0,"0"1"0"0"0,1 0-1 0 0,0-1 1 0 0,0 1 0 0 0,0 0 0 0 0,0 0 0 0 0,0 0-1 0 0,0 0 1 0 0,1 0 0 0 0,0 1 0 0 0,-1-1-1 0 0,1 1 1 0 0,0 0 0 0 0,0-1 0 0 0,0 1 0 0 0,5-2-1 0 0,-3 3 73 0 0,-1-1-1 0 0,1 1 1 0 0,0 0-1 0 0,0 0 1 0 0,0 0-1 0 0,0 0 1 0 0,0 1-1 0 0,0 0 1 0 0,0 0-1 0 0,9 2 1 0 0,4 2 304 0 0,-1 0-1 0 0,0 2 1 0 0,0 0 0 0 0,-1 1 0 0 0,1 0 0 0 0,15 11 0 0 0,-4-1 173 0 0,0 0 1 0 0,-1 2-1 0 0,48 45 1 0 0,-65-54-641 0 0,0 0 1 0 0,-1 0 0 0 0,0 1-1 0 0,-1 0 1 0 0,0 1 0 0 0,0 0-1 0 0,-2 0 1 0 0,0 1 0 0 0,0 0-1 0 0,-1 0 1 0 0,0 0-1 0 0,4 23 1 0 0,-8-28-175 0 0,-1 0 0 0 0,0-1 0 0 0,-1 1 0 0 0,1 0 0 0 0,-1 0 0 0 0,-1 0 0 0 0,1 0 0 0 0,-1-1 0 0 0,-1 1 0 0 0,0-1 0 0 0,0 1 0 0 0,0-1 0 0 0,-1 0 0 0 0,0 0 0 0 0,0-1 0 0 0,0 1 0 0 0,-1-1 0 0 0,0 0-1 0 0,-1 0 1 0 0,1 0 0 0 0,-13 8 0 0 0,7-5-207 0 0,0-1-1 0 0,-1 0 0 0 0,-1 0 0 0 0,-23 10 0 0 0,23-13-720 0 0,1-1 0 0 0,-1 0 0 0 0,-1 0 0 0 0,-23 2 0 0 0,33-5 387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29.719"/>
    </inkml:context>
    <inkml:brush xml:id="br0">
      <inkml:brushProperty name="width" value="0.05" units="cm"/>
      <inkml:brushProperty name="height" value="0.05" units="cm"/>
    </inkml:brush>
  </inkml:definitions>
  <inkml:trace contextRef="#ctx0" brushRef="#br0">13 3 7157 0 0,'-3'3'7464'0'0,"-7"9"-1331"0"0,11-10-5951 0 0,0 0 0 0 0,-1 0 0 0 0,1-1 0 0 0,0 1 0 0 0,0 0 0 0 0,0 0 0 0 0,0 0 0 0 0,0-1 0 0 0,1 1 0 0 0,-1 0 0 0 0,0-1 0 0 0,1 1 0 0 0,-1-1 0 0 0,1 0 0 0 0,0 1 0 0 0,-1-1 0 0 0,1 0 0 0 0,0 0 0 0 0,0 0 0 0 0,0 0 0 0 0,0 0-1 0 0,3 0 1 0 0,4 3 115 0 0,0-1 0 0 0,0 0 0 0 0,17 3 0 0 0,-24-6-246 0 0,31 3 536 0 0,-32-3-589 0 0,0 0 0 0 0,1 0 0 0 0,-1 0 0 0 0,1-1 0 0 0,-1 1 0 0 0,0 0-1 0 0,1-1 1 0 0,-1 1 0 0 0,0-1 0 0 0,1 1 0 0 0,-1-1 0 0 0,0 0 0 0 0,0 1 0 0 0,0-1 0 0 0,0 0 0 0 0,1 0 0 0 0,-1 0 0 0 0,0 0 0 0 0,1-1 0 0 0,-2 1-65 0 0,0 0-1 0 0,0 0 1 0 0,0 0 0 0 0,0 0 0 0 0,0 0-1 0 0,0 0 1 0 0,0 0 0 0 0,0 0 0 0 0,0 0-1 0 0,-1 0 1 0 0,1 1 0 0 0,0-1 0 0 0,-1 0 0 0 0,1 0-1 0 0,0 0 1 0 0,-1 0 0 0 0,1 1 0 0 0,-1-1-1 0 0,0 0 1 0 0,1 0 0 0 0,-1 1 0 0 0,0-2-1 0 0,0 1-5 0 0,-18-18-2603 0 0,-2 6-4181 0 0,13 8 4187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0.317"/>
    </inkml:context>
    <inkml:brush xml:id="br0">
      <inkml:brushProperty name="width" value="0.05" units="cm"/>
      <inkml:brushProperty name="height" value="0.05" units="cm"/>
    </inkml:brush>
  </inkml:definitions>
  <inkml:trace contextRef="#ctx0" brushRef="#br0">1 42 820 0 0,'2'1'5395'0'0,"19"5"2974"0"0,58 13-5588 0 0,-71-18-2558 0 0,106 16 2480 0 0,-96-16-2145 0 0,0 0 0 0 0,1-1 0 0 0,-1-1 0 0 0,23-3 0 0 0,-31 1-318 0 0,0-1 0 0 0,-1 0 1 0 0,1 0-1 0 0,-1-1 0 0 0,0 0 0 0 0,0 0 0 0 0,-1-1 0 0 0,1 0 0 0 0,-1-1 0 0 0,-1 1 0 0 0,14-16 0 0 0,-21 22-225 0 0,1-1-1 0 0,-1 1 1 0 0,0-1 0 0 0,1 1 0 0 0,-1-1 0 0 0,1 1 0 0 0,-1 0-1 0 0,1-1 1 0 0,-1 1 0 0 0,1 0 0 0 0,-1 0 0 0 0,1-1 0 0 0,-1 1 0 0 0,1 0-1 0 0,-1 0 1 0 0,1 0 0 0 0,-1-1 0 0 0,1 1 0 0 0,0 0 0 0 0,-1 0-1 0 0,1 0 1 0 0,-1 0 0 0 0,1 0 0 0 0,-1 0 0 0 0,1 0 0 0 0,0 0-1 0 0,-1 1 1 0 0,1-1 0 0 0,-1 0 0 0 0,1 0 0 0 0,0 1 0 0 0,1 0 3 0 0,-1 0-1 0 0,0 0 1 0 0,1 0 0 0 0,-1 1 0 0 0,0-1 0 0 0,0 1 0 0 0,0-1 0 0 0,0 1-1 0 0,0-1 1 0 0,1 3 0 0 0,2 5 26 0 0,-1 0 0 0 0,0-1 0 0 0,2 12 0 0 0,21 116 884 0 0,-14-68-171 0 0,2 0 1 0 0,25 69-1 0 0,1-18 281 0 0,-40-118-1055 0 0,-1 0 5 0 0,-1 0-1 0 0,0 0 1 0 0,0 0-1 0 0,0 0 1 0 0,0 0-1 0 0,0-1 1 0 0,0 1-1 0 0,0-1 0 0 0,0 1 1 0 0,0-1-1 0 0,0 1 1 0 0,0-1-1 0 0,-1 0 1 0 0,1 0-1 0 0,0 0 1 0 0,-3-1-1 0 0,-43-7-26 0 0,24 4 12 0 0,21 3 26 0 0,-134-13-128 0 0,111 13 154 0 0,1 1 1 0 0,-1 1-1 0 0,-34 6 1 0 0,59-7 26 0 0,-18 5 87 0 0,18-5-75 0 0,0 0 1 0 0,1 0 0 0 0,-1 0 0 0 0,0 0 0 0 0,1 1 0 0 0,-1-1 0 0 0,0 0-1 0 0,1 1 1 0 0,-1-1 0 0 0,1 0 0 0 0,-1 1 0 0 0,1-1 0 0 0,-1 1 0 0 0,1-1-1 0 0,-1 1 1 0 0,1-1 0 0 0,-1 1 0 0 0,1-1 0 0 0,-1 1 0 0 0,1 0 0 0 0,0-1-1 0 0,-1 1 1 0 0,1 0 0 0 0,0 0 0 0 0,0 0-55 0 0,1 0 0 0 0,0 0 0 0 0,-1 0 0 0 0,1 0 1 0 0,0 0-1 0 0,0 0 0 0 0,-1 0 0 0 0,1-1 0 0 0,0 1 0 0 0,0 0 0 0 0,0 0 0 0 0,0-1 0 0 0,0 1 1 0 0,0-1-1 0 0,1 1 0 0 0,-1-1 0 0 0,1 1 0 0 0,21 8 40 0 0,13 0-50 0 0,1-1 0 0 0,-1-2 0 0 0,2-1 0 0 0,65-2 0 0 0,-102-2 0 0 0,70-1-1796 0 0,-21 0-2226 0 0,0 2 0 0 0,67 12 1 0 0,-95-10 780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0.983"/>
    </inkml:context>
    <inkml:brush xml:id="br0">
      <inkml:brushProperty name="width" value="0.05" units="cm"/>
      <inkml:brushProperty name="height" value="0.05" units="cm"/>
    </inkml:brush>
  </inkml:definitions>
  <inkml:trace contextRef="#ctx0" brushRef="#br0">79 378 16 0 0,'-2'-2'9340'0'0,"0"0"-8439"0"0,0-1 0 0 0,-1 1 0 0 0,2-1 0 0 0,-1 0 1 0 0,0 1-1 0 0,0-1 0 0 0,1 0 0 0 0,-1 0 0 0 0,1 0 0 0 0,-2-6 0 0 0,1 1 247 0 0,1-1-1 0 0,0 1 1 0 0,-1-16 0 0 0,3-2 597 0 0,6-45 0 0 0,-5 62-1602 0 0,0 0 0 0 0,0-1 0 0 0,1 1 0 0 0,0 0 0 0 0,1 0 0 0 0,0 1 0 0 0,0-1 0 0 0,1 1 0 0 0,0 0 0 0 0,1 0 1 0 0,-1 0-1 0 0,1 1 0 0 0,1 0 0 0 0,0 0 0 0 0,0 1 0 0 0,0 0 0 0 0,0 0 0 0 0,1 0 0 0 0,0 1 0 0 0,0 0 1 0 0,1 1-1 0 0,-1 0 0 0 0,1 0 0 0 0,0 1 0 0 0,0 0 0 0 0,11-2 0 0 0,-3 1-32 0 0,0 1 0 0 0,0 1 0 0 0,0 0 0 0 0,0 2 0 0 0,1 0 1 0 0,-1 1-1 0 0,0 0 0 0 0,0 1 0 0 0,0 1 0 0 0,0 1 0 0 0,-1 1 0 0 0,1 0 0 0 0,20 10 0 0 0,-33-13-111 0 0,0 0 0 0 0,0 0 0 0 0,0 1 0 0 0,0-1 0 0 0,-1 1 0 0 0,0 0 0 0 0,1 0 0 0 0,-1 0 0 0 0,0 0 0 0 0,4 6 0 0 0,-6-7 0 0 0,0-1 0 0 0,-1 0 0 0 0,1 1 0 0 0,0-1 0 0 0,-1 1 0 0 0,1 0 0 0 0,-1-1 0 0 0,1 1 0 0 0,-1-1 0 0 0,0 1 0 0 0,1 0 0 0 0,-1-1 0 0 0,0 1 0 0 0,0-1 0 0 0,0 1 0 0 0,-1 0 0 0 0,1-1 0 0 0,0 1 0 0 0,-1 0 0 0 0,1-1 0 0 0,-1 1 0 0 0,1-1 0 0 0,-1 1 0 0 0,1-1 0 0 0,-1 1 0 0 0,0-1 0 0 0,0 0 0 0 0,0 1 0 0 0,0-1 0 0 0,0 0 0 0 0,-2 2 0 0 0,-3 3 0 0 0,0-1 0 0 0,0 1 0 0 0,-1-1 1 0 0,0-1-1 0 0,0 1 0 0 0,-1-1 0 0 0,1 0 0 0 0,-12 3 0 0 0,-7 2 0 0 0,-34 6 0 0 0,-10 3-8 0 0,69-17-1 0 0,1-1-1 0 0,-1 0 0 0 0,1 0 0 0 0,0 0 0 0 0,-1 0 0 0 0,1 0 1 0 0,0 0-1 0 0,-1 0 0 0 0,1 1 0 0 0,-1-1 0 0 0,1 0 1 0 0,0 0-1 0 0,0 1 0 0 0,-1-1 0 0 0,1 0 0 0 0,0 0 0 0 0,-1 1 1 0 0,1-1-1 0 0,0 0 0 0 0,0 1 0 0 0,-1-1 0 0 0,1 0 1 0 0,0 1-1 0 0,0-1 0 0 0,0 0 0 0 0,0 1 0 0 0,0-1 0 0 0,-1 0 1 0 0,1 1-1 0 0,0-1 0 0 0,0 1 0 0 0,0-1 0 0 0,0 0 1 0 0,0 1-1 0 0,0-1 0 0 0,0 1 0 0 0,0-1 0 0 0,0 0 1 0 0,1 1-1 0 0,-1-1 0 0 0,0 1 0 0 0,0-1 0 0 0,0 0 0 0 0,0 1 1 0 0,0-1-1 0 0,1 0 0 0 0,-1 1 0 0 0,0-1 0 0 0,0 0 1 0 0,1 1-1 0 0,-1-1 0 0 0,0 0 0 0 0,0 0 0 0 0,1 1 0 0 0,-1-1 1 0 0,0 0-1 0 0,1 0 0 0 0,-1 0 0 0 0,1 1 0 0 0,24 16-129 0 0,-22-15 94 0 0,28 17-47 0 0,142 95 149 0 0,-147-94 37 0 0,-1 0 1 0 0,-1 2-1 0 0,0 1 1 0 0,25 33-1 0 0,-29-24 25 0 0,-19-30-106 0 0,0 0 0 0 0,0 0 0 0 0,-1 0 0 0 0,1 0 0 0 0,0 1 0 0 0,-1-1 0 0 0,1 0 0 0 0,-1 0 0 0 0,0 1 0 0 0,0-1 0 0 0,0 0-1 0 0,0 0 1 0 0,0 4 0 0 0,-1-4-11 0 0,0 0 0 0 0,0 0-1 0 0,0-1 1 0 0,-1 1-1 0 0,1 0 1 0 0,0-1-1 0 0,-1 1 1 0 0,1-1 0 0 0,-1 1-1 0 0,1-1 1 0 0,-1 0-1 0 0,0 0 1 0 0,0 1 0 0 0,1-1-1 0 0,-1 0 1 0 0,0-1-1 0 0,0 1 1 0 0,0 0 0 0 0,0 0-1 0 0,-4 0 1 0 0,-41 6 7 0 0,1-6-9 0 0,0-3 0 0 0,0-1 0 0 0,-72-14 0 0 0,-132-44 0 0 0,216 51-746 0 0,-41-17 0 0 0,74 27-132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4.755"/>
    </inkml:context>
    <inkml:brush xml:id="br0">
      <inkml:brushProperty name="width" value="0.05" units="cm"/>
      <inkml:brushProperty name="height" value="0.05" units="cm"/>
    </inkml:brush>
  </inkml:definitions>
  <inkml:trace contextRef="#ctx0" brushRef="#br0">0 69 464 0 0,'8'3'8460'0'0,"6"2"-7142"0"0,0-1 0 0 0,14 3 1 0 0,28-1-194 0 0,1-2 0 0 0,-1-3 0 0 0,0-2 0 0 0,0-3 0 0 0,0-2 0 0 0,0-2 0 0 0,66-20 0 0 0,-116 27-1028 0 0,0-1 1 0 0,-1 0-1 0 0,1 0 1 0 0,-1 0-1 0 0,1 0 1 0 0,-1-1-1 0 0,0 0 1 0 0,0 0-1 0 0,0 0 1 0 0,-1-1-1 0 0,1 0 1 0 0,-1 0-1 0 0,0 0 1 0 0,6-7-1 0 0,-9 9 151 0 0,-5 2-220 0 0,-2 1-23 0 0,0 0 0 0 0,0 1-1 0 0,0-1 1 0 0,0 1-1 0 0,0 0 1 0 0,0 1-1 0 0,1-1 1 0 0,-1 1-1 0 0,1 1 1 0 0,0-1-1 0 0,0 0 1 0 0,0 1-1 0 0,0 0 1 0 0,1 0-1 0 0,-1 1 1 0 0,-6 9-1 0 0,-1 0 4 0 0,2 0 0 0 0,0 1-1 0 0,0 0 1 0 0,-13 31-1 0 0,15-26 161 0 0,1 1 0 0 0,1-1 1 0 0,1 1-1 0 0,1 0 0 0 0,1 0 0 0 0,1 1 0 0 0,0 29 0 0 0,4-18 277 0 0,0-1-1 0 0,2 0 0 0 0,2 0 0 0 0,11 38 0 0 0,-12-56-246 0 0,0-1 0 0 0,1 0 0 0 0,1-1 0 0 0,0 1 0 0 0,13 15 0 0 0,6 14 155 0 0,-25-41-385 0 0,0-1 1 0 0,-1 1-1 0 0,1 0 0 0 0,-1-1 0 0 0,1 1 0 0 0,-1 0 0 0 0,1 0 0 0 0,-1-1 0 0 0,0 1 0 0 0,0 0 1 0 0,1 0-1 0 0,-1 0 0 0 0,0 0 0 0 0,0 0 0 0 0,0 0 0 0 0,0-1 0 0 0,0 1 0 0 0,0 0 0 0 0,0 0 1 0 0,0 0-1 0 0,0 0 0 0 0,0 0 0 0 0,0 0 0 0 0,0-1 0 0 0,-1 1 0 0 0,1 0 0 0 0,0 0 0 0 0,-1 0 1 0 0,1 0-1 0 0,-1 0 0 0 0,-2 1-50 0 0,1-1 1 0 0,0 0-1 0 0,0 0 1 0 0,-1 0-1 0 0,1 0 1 0 0,0 0-1 0 0,-1 0 0 0 0,1-1 1 0 0,-1 1-1 0 0,-2-1 1 0 0,-167 25-964 0 0,-19 3 1182 0 0,189-28-69 0 0,0 0 0 0 0,0 0 0 0 0,0 1 0 0 0,0-1 1 0 0,0 1-1 0 0,1-1 0 0 0,-1 1 0 0 0,0 0 0 0 0,0 0 1 0 0,-2 1-1 0 0,4-2-29 0 0,0 1 0 0 0,1-1 0 0 0,-1 0 1 0 0,0 1-1 0 0,0-1 0 0 0,0 0 0 0 0,0 0 0 0 0,0 1 0 0 0,0-1 1 0 0,0 0-1 0 0,0 0 0 0 0,1 1 0 0 0,-1-1 0 0 0,0 0 0 0 0,0 0 1 0 0,0 0-1 0 0,1 1 0 0 0,-1-1 0 0 0,0 0 0 0 0,0 0 1 0 0,0 0-1 0 0,1 1 0 0 0,-1-1 0 0 0,0 0 0 0 0,0 0 0 0 0,1 0 1 0 0,-1 0-1 0 0,0 0 0 0 0,0 0 0 0 0,1 0 0 0 0,-1 0 0 0 0,0 0 1 0 0,1 0-1 0 0,-1 0 0 0 0,0 0 0 0 0,0 0 0 0 0,1 0 1 0 0,7 2 310 0 0,1-1 0 0 0,-1 0 1 0 0,13 0-1 0 0,97-6 1191 0 0,223-39-1 0 0,-304 34-1619 0 0,-37 10-365 0 0,5 1-1467 0 0,8 5-5763 0 0,-8-4 3559 0 0,0-1 936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5.237"/>
    </inkml:context>
    <inkml:brush xml:id="br0">
      <inkml:brushProperty name="width" value="0.05" units="cm"/>
      <inkml:brushProperty name="height" value="0.05" units="cm"/>
    </inkml:brush>
  </inkml:definitions>
  <inkml:trace contextRef="#ctx0" brushRef="#br0">338 28 572 0 0,'0'-1'260'0'0,"-1"-1"0"0"0,1 1 0 0 0,-1 0-1 0 0,1-1 1 0 0,-1 1 0 0 0,0 0 0 0 0,0 0 0 0 0,0-1 0 0 0,0 1 0 0 0,0 0-1 0 0,0 0 1 0 0,0 0 0 0 0,0 0 0 0 0,0 0 0 0 0,0 0 0 0 0,0 1 0 0 0,-1-1-1 0 0,1 0 1 0 0,-2 0 0 0 0,0 0 182 0 0,-1 0 0 0 0,1 0 0 0 0,0 0 0 0 0,-1 1 0 0 0,1-1 0 0 0,-1 1 0 0 0,-6 0 0 0 0,-2 1 601 0 0,0 1 0 0 0,-1 0 0 0 0,-19 7 0 0 0,6-1 405 0 0,1 1-1 0 0,-40 21 1 0 0,57-26-968 0 0,0 1 0 0 0,0-1 0 0 0,0 2 0 0 0,1-1 0 0 0,0 1 0 0 0,0 1 0 0 0,0-1 0 0 0,1 1 0 0 0,0 0 0 0 0,0 0 0 0 0,-7 14 0 0 0,12-19-312 0 0,0 0 0 0 0,0 0 0 0 0,0 0 0 0 0,0 0 0 0 0,1 0 0 0 0,-1 0-1 0 0,1 1 1 0 0,-1-1 0 0 0,1 0 0 0 0,0 0 0 0 0,0 1 0 0 0,0-1 0 0 0,0 0 0 0 0,0 1 0 0 0,1-1 0 0 0,-1 0-1 0 0,1 0 1 0 0,1 5 0 0 0,-1-4-12 0 0,1-1 0 0 0,0 1 1 0 0,0 0-1 0 0,0-1 0 0 0,0 1 0 0 0,0-1 0 0 0,1 1 0 0 0,-1-1 0 0 0,1 0 0 0 0,-1 0 0 0 0,6 3 1 0 0,3 0 82 0 0,-1 0 0 0 0,1 0 0 0 0,1-1 0 0 0,-1-1 0 0 0,0 0 0 0 0,15 2 0 0 0,-2-2 146 0 0,0-1 0 0 0,1-1 0 0 0,0-1 1 0 0,-1-2-1 0 0,26-4 0 0 0,118-32-3375 0 0,-159 37-928 0 0,-5 0 1782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5.720"/>
    </inkml:context>
    <inkml:brush xml:id="br0">
      <inkml:brushProperty name="width" value="0.05" units="cm"/>
      <inkml:brushProperty name="height" value="0.05" units="cm"/>
    </inkml:brush>
  </inkml:definitions>
  <inkml:trace contextRef="#ctx0" brushRef="#br0">34 12 32 0 0,'-18'2'2194'0'0,"3"0"10792"0"0,44 5-7828 0 0,77-6-557 0 0,53-16-2578 0 0,-159 15-2015 0 0,25-4-385 0 0,9 0-1571 0 0,-13 3-5227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6.077"/>
    </inkml:context>
    <inkml:brush xml:id="br0">
      <inkml:brushProperty name="width" value="0.05" units="cm"/>
      <inkml:brushProperty name="height" value="0.05" units="cm"/>
    </inkml:brush>
  </inkml:definitions>
  <inkml:trace contextRef="#ctx0" brushRef="#br0">1 0 988 0 0,'0'14'6904'0'0,"4"-11"-6039"0"0,1-1 0 0 0,0 0-1 0 0,0-1 1 0 0,0 1 0 0 0,0-1-1 0 0,0 0 1 0 0,0 0 0 0 0,11 0 0 0 0,48-1 2082 0 0,-42-1-1729 0 0,63-4 1895 0 0,22 0-2225 0 0,-92 6-3257 0 0,-3-1-3664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7.313"/>
    </inkml:context>
    <inkml:brush xml:id="br0">
      <inkml:brushProperty name="width" value="0.05" units="cm"/>
      <inkml:brushProperty name="height" value="0.05" units="cm"/>
    </inkml:brush>
  </inkml:definitions>
  <inkml:trace contextRef="#ctx0" brushRef="#br0">90 129 224 0 0,'-40'-16'4175'0'0,"2"0"5961"0"0,37 15-9694 0 0,0 1 0 0 0,0 0 0 0 0,1 0 0 0 0,-1-1-1 0 0,1 1 1 0 0,-1 0 0 0 0,0-1 0 0 0,1 1 0 0 0,-1-1-1 0 0,1 1 1 0 0,-1-1 0 0 0,1 1 0 0 0,-1-1-1 0 0,1 1 1 0 0,-1-1 0 0 0,1 1 0 0 0,-1-1 0 0 0,1 0-1 0 0,-1 0 1 0 0,1 0-296 0 0,0 1-1 0 0,0 0 1 0 0,0-1 0 0 0,1 1-1 0 0,-1-1 1 0 0,0 1 0 0 0,0 0-1 0 0,0-1 1 0 0,0 1-1 0 0,1 0 1 0 0,-1-1 0 0 0,0 1-1 0 0,0-1 1 0 0,0 1-1 0 0,1 0 1 0 0,-1 0 0 0 0,0-1-1 0 0,1 1 1 0 0,-1 0-1 0 0,0-1 1 0 0,1 1 0 0 0,-1 0-1 0 0,1-1 1 0 0,28-9 1241 0 0,146-25 2137 0 0,92 3-3279 0 0,-258 32-347 0 0,1 0-1 0 0,-1 0 1 0 0,0 1-1 0 0,0 0 1 0 0,0 1-1 0 0,0 0 0 0 0,-1 1 1 0 0,1-1-1 0 0,0 2 1 0 0,-1-1-1 0 0,0 1 1 0 0,0 0-1 0 0,0 1 1 0 0,0 0-1 0 0,-1 0 0 0 0,0 1 1 0 0,0 0-1 0 0,0 0 1 0 0,0 0-1 0 0,-1 1 1 0 0,-1 0-1 0 0,1 0 1 0 0,-1 1-1 0 0,0 0 0 0 0,-1 0 1 0 0,7 14-1 0 0,-3-9-2852 0 0,-3-4-4827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6.939"/>
    </inkml:context>
    <inkml:brush xml:id="br0">
      <inkml:brushProperty name="width" value="0.05" units="cm"/>
      <inkml:brushProperty name="height" value="0.05" units="cm"/>
    </inkml:brush>
  </inkml:definitions>
  <inkml:trace contextRef="#ctx0" brushRef="#br0">667 10 624 0 0,'2'-2'370'0'0,"0"1"0"0"0,0 0 1 0 0,0 0-1 0 0,0 0 0 0 0,0 0 0 0 0,0 1 1 0 0,0-1-1 0 0,0 1 0 0 0,0-1 0 0 0,1 1 0 0 0,-1-1 1 0 0,0 1-1 0 0,0 0 0 0 0,4 0 0 0 0,-5 1-179 0 0,0-1 0 0 0,1 1 0 0 0,-1-1 0 0 0,0 1 0 0 0,0-1 0 0 0,0 1 0 0 0,0 0 0 0 0,0-1 0 0 0,0 1 0 0 0,0 0 0 0 0,0 0 0 0 0,-1 0 0 0 0,1 0 0 0 0,0 0 0 0 0,0 0 0 0 0,-1 0 0 0 0,1 0 0 0 0,0 0 0 0 0,-1 0-1 0 0,1 0 1 0 0,-1 0 0 0 0,0 0 0 0 0,1 1 0 0 0,-1-1 0 0 0,0 0 0 0 0,0 0 0 0 0,0 0 0 0 0,0 3 0 0 0,1 9 338 0 0,-1-1-1 0 0,-1 1 1 0 0,0 0 0 0 0,-1 0-1 0 0,0-1 1 0 0,-1 1 0 0 0,0-1-1 0 0,-1 0 1 0 0,-1 0 0 0 0,0 0-1 0 0,-8 14 1 0 0,-3 2 101 0 0,-2 0 0 0 0,0-1 1 0 0,-28 30-1 0 0,19-27-134 0 0,-1-1 0 0 0,-1-1 1 0 0,-2-2-1 0 0,-37 25 0 0 0,46-37-294 0 0,0 0-1 0 0,-1-2 0 0 0,-1 0 0 0 0,1-2 0 0 0,-2-1 1 0 0,1 0-1 0 0,-38 6 0 0 0,56-13-228 0 0,-1-2-1 0 0,1 1 1 0 0,-1 0 0 0 0,1-1 0 0 0,-1 0-1 0 0,1-1 1 0 0,-1 0 0 0 0,1 0-1 0 0,-1 0 1 0 0,1-1 0 0 0,0 1 0 0 0,0-2-1 0 0,-1 1 1 0 0,2-1 0 0 0,-1 1 0 0 0,0-2-1 0 0,0 1 1 0 0,1-1 0 0 0,0 0-1 0 0,0 0 1 0 0,0 0 0 0 0,0-1 0 0 0,1 1-1 0 0,-1-1 1 0 0,1 0 0 0 0,0-1 0 0 0,1 1-1 0 0,-1-1 1 0 0,1 1 0 0 0,0-1-1 0 0,1 0 1 0 0,-3-8 0 0 0,4 12 57 0 0,1 0-1 0 0,-1 0 1 0 0,1 0 0 0 0,0 0 0 0 0,-1 0 0 0 0,1 0-1 0 0,0 0 1 0 0,0 0 0 0 0,0 0 0 0 0,1 0 0 0 0,-1 0 0 0 0,0 0-1 0 0,1 0 1 0 0,-1 0 0 0 0,1 0 0 0 0,0 1 0 0 0,0-1-1 0 0,-1 0 1 0 0,1 0 0 0 0,3-3 0 0 0,-2 3 54 0 0,0 1 0 0 0,0-1 1 0 0,0 0-1 0 0,0 1 1 0 0,0 0-1 0 0,1-1 0 0 0,-1 1 1 0 0,1 0-1 0 0,-1 0 0 0 0,1 0 1 0 0,-1 1-1 0 0,1-1 0 0 0,4 0 1 0 0,5 0 256 0 0,0 0 0 0 0,1 1 0 0 0,-1 1 0 0 0,0 0 0 0 0,20 5 0 0 0,-1 3 165 0 0,0 2 0 0 0,-1 0-1 0 0,-1 2 1 0 0,0 2 0 0 0,32 20 0 0 0,-27-14-152 0 0,2-2 0 0 0,59 23 1 0 0,-88-40-1087 0 0,0-1 0 0 0,-1 1 0 0 0,1-1 0 0 0,9 0 0 0 0,29-3-8605 0 0,-27 0 6125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7.295"/>
    </inkml:context>
    <inkml:brush xml:id="br0">
      <inkml:brushProperty name="width" value="0.05" units="cm"/>
      <inkml:brushProperty name="height" value="0.05" units="cm"/>
    </inkml:brush>
  </inkml:definitions>
  <inkml:trace contextRef="#ctx0" brushRef="#br0">6 1 508 0 0,'0'1'518'0'0,"-1"0"0"0"0,0 0 1 0 0,1 0-1 0 0,-1 0 0 0 0,1 0 0 0 0,-1 1 0 0 0,1-1 1 0 0,0 0-1 0 0,-1 0 0 0 0,1 1 0 0 0,0-1 0 0 0,0 0 1 0 0,0 0-1 0 0,0 1 0 0 0,0-1 0 0 0,0 0 1 0 0,0 1-1 0 0,0-1 0 0 0,1 0 0 0 0,-1 0 0 0 0,1 2 1 0 0,0-2-65 0 0,0 1 1 0 0,0 0 0 0 0,0-1 0 0 0,0 1 0 0 0,1-1-1 0 0,-1 0 1 0 0,0 1 0 0 0,1-1 0 0 0,-1 0 0 0 0,1 0 0 0 0,-1 0-1 0 0,4 2 1 0 0,-1-1 147 0 0,1 0 0 0 0,-1-1 0 0 0,0 1 0 0 0,1-1 0 0 0,-1 0 0 0 0,1 0 0 0 0,-1 0 0 0 0,1-1-1 0 0,-1 0 1 0 0,10 0 0 0 0,-14 0-537 0 0,0 0-1 0 0,1 0 1 0 0,-1 0-1 0 0,1 0 1 0 0,-1 0-1 0 0,1 0 1 0 0,-1 0-1 0 0,0 0 1 0 0,1 0-1 0 0,-1 0 1 0 0,1-1-1 0 0,-1 1 1 0 0,0 0-1 0 0,1 0 1 0 0,-1 0 0 0 0,1-1-1 0 0,-1 1 1 0 0,0 0-1 0 0,1-1 1 0 0,-1 1-1 0 0,0 0 1 0 0,1 0-1 0 0,-1-1 1 0 0,0 1-1 0 0,0-1 1 0 0,1 1-1 0 0,-7-8 634 0 0,-14-3-1506 0 0,6 11-2050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7.779"/>
    </inkml:context>
    <inkml:brush xml:id="br0">
      <inkml:brushProperty name="width" value="0.05" units="cm"/>
      <inkml:brushProperty name="height" value="0.05" units="cm"/>
    </inkml:brush>
  </inkml:definitions>
  <inkml:trace contextRef="#ctx0" brushRef="#br0">299 10 728 0 0,'-8'-2'605'0'0,"1"0"0"0"0,0 0 1 0 0,-1 1-1 0 0,1 0 0 0 0,-1 0 0 0 0,1 1 0 0 0,-1 0 0 0 0,1 0 1 0 0,-1 0-1 0 0,1 1 0 0 0,-1 0 0 0 0,1 1 0 0 0,0 0 1 0 0,-1 0-1 0 0,1 1 0 0 0,0-1 0 0 0,0 1 0 0 0,1 1 0 0 0,-1 0 1 0 0,1-1-1 0 0,-10 9 0 0 0,4-2 43 0 0,1 0 1 0 0,0 0-1 0 0,1 1 0 0 0,0 1 0 0 0,1 0 1 0 0,1 0-1 0 0,0 0 0 0 0,0 1 1 0 0,1 0-1 0 0,1 1 0 0 0,0 0 0 0 0,1 0 1 0 0,0 0-1 0 0,1 0 0 0 0,-2 16 0 0 0,4-20-388 0 0,1 1-1 0 0,0-1 0 0 0,1 0 0 0 0,0 0 0 0 0,1 0 1 0 0,0 1-1 0 0,0-1 0 0 0,1 0 0 0 0,0 0 0 0 0,1-1 1 0 0,0 1-1 0 0,1 0 0 0 0,0-1 0 0 0,1 0 0 0 0,-1 0 1 0 0,2 0-1 0 0,-1 0 0 0 0,1-1 0 0 0,1 0 1 0 0,-1 0-1 0 0,1-1 0 0 0,13 11 0 0 0,-8-9-213 0 0,1 0-1 0 0,1-1 1 0 0,0 0-1 0 0,0-1 1 0 0,0 0-1 0 0,23 6 1 0 0,-5-4-1631 0 0,0-1 0 0 0,35 3 0 0 0,-56-10-924 0 0,1 0-1 0 0,21-2 0 0 0,2-1-648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8.163"/>
    </inkml:context>
    <inkml:brush xml:id="br0">
      <inkml:brushProperty name="width" value="0.05" units="cm"/>
      <inkml:brushProperty name="height" value="0.05" units="cm"/>
    </inkml:brush>
  </inkml:definitions>
  <inkml:trace contextRef="#ctx0" brushRef="#br0">1 11 304 0 0,'5'-10'13389'0'0,"0"17"-12483"0"0,0 0 0 0 0,0 0 0 0 0,-1 1-1 0 0,0-1 1 0 0,-1 1 0 0 0,1 0 0 0 0,3 15 0 0 0,13 68 2154 0 0,-11-46-1738 0 0,131 803 6123 0 0,-138-707-9142 0 0,-4-74 672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8.846"/>
    </inkml:context>
    <inkml:brush xml:id="br0">
      <inkml:brushProperty name="width" value="0.05" units="cm"/>
      <inkml:brushProperty name="height" value="0.05" units="cm"/>
    </inkml:brush>
  </inkml:definitions>
  <inkml:trace contextRef="#ctx0" brushRef="#br0">6 356 6681 0 0,'-2'-8'941'0'0,"1"0"0"0"0,0 0 1 0 0,0-1-1 0 0,1 1 0 0 0,0 0 1 0 0,0 0-1 0 0,1-1 0 0 0,0 1 1 0 0,0 0-1 0 0,1 0 0 0 0,0 0 1 0 0,0 0-1 0 0,7-13 0 0 0,-3 10-448 0 0,0 1-1 0 0,1-1 0 0 0,0 1 1 0 0,1 0-1 0 0,0 1 0 0 0,0 0 0 0 0,1 0 1 0 0,14-10-1 0 0,0 3-229 0 0,0 0 1 0 0,2 2-1 0 0,0 1 1 0 0,0 0-1 0 0,1 2 0 0 0,1 1 1 0 0,31-7-1 0 0,-30 10 65 0 0,0 2 0 0 0,1 1 0 0 0,-1 1 0 0 0,50 1 1 0 0,-58 3-167 0 0,-1 1 1 0 0,1 1-1 0 0,0 0 1 0 0,-1 2-1 0 0,0 0 1 0 0,0 1-1 0 0,28 13 1 0 0,-43-17-142 0 0,0 0 0 0 0,0 0 1 0 0,0 0-1 0 0,-1 0 0 0 0,1 1 0 0 0,-1-1 0 0 0,1 1 0 0 0,-1 0 1 0 0,0 0-1 0 0,0 0 0 0 0,0 1 0 0 0,0-1 0 0 0,-1 1 0 0 0,0-1 1 0 0,1 1-1 0 0,-1 0 0 0 0,0 0 0 0 0,-1 0 0 0 0,1 0 0 0 0,-1 0 1 0 0,0 0-1 0 0,0 1 0 0 0,0-1 0 0 0,0 0 0 0 0,-1 1 1 0 0,0-1-1 0 0,0 0 0 0 0,0 1 0 0 0,0-1 0 0 0,-1 0 0 0 0,1 1 1 0 0,-1-1-1 0 0,0 0 0 0 0,-1 0 0 0 0,1 0 0 0 0,-3 6 0 0 0,-2 2-52 0 0,0 0-1 0 0,-1-1 0 0 0,-1 1 0 0 0,0-2 1 0 0,0 1-1 0 0,-1-1 0 0 0,0 0 0 0 0,-1-1 0 0 0,-15 12 1 0 0,7-7-90 0 0,0-2 1 0 0,-1 0-1 0 0,0-1 1 0 0,-1-1 0 0 0,-22 7-1 0 0,28-10-240 0 0,24-5 74 0 0,-2-1 353 0 0,29 4-123 0 0,135 22-5 0 0,-146-21 80 0 0,-1 2 0 0 0,1 0 0 0 0,-1 1 0 0 0,34 19 0 0 0,-55-26-12 0 0,0 0 0 0 0,-1 1 0 0 0,1-1-1 0 0,-1 1 1 0 0,0 0 0 0 0,0 0 0 0 0,0 0 0 0 0,0 0 0 0 0,4 6 0 0 0,-6-8-4 0 0,0 0 1 0 0,-1 1 0 0 0,1-1-1 0 0,-1 0 1 0 0,1 0-1 0 0,-1 1 1 0 0,0-1-1 0 0,1 0 1 0 0,-1 0 0 0 0,0 1-1 0 0,0-1 1 0 0,0 0-1 0 0,0 1 1 0 0,0-1 0 0 0,0 1-1 0 0,0-1 1 0 0,0 0-1 0 0,0 0 1 0 0,-1 1-1 0 0,1-1 1 0 0,-1 0 0 0 0,1 1-1 0 0,-1-1 1 0 0,1 0-1 0 0,-1 0 1 0 0,0 0 0 0 0,1 0-1 0 0,-1 0 1 0 0,0 0-1 0 0,0 0 1 0 0,0 0 0 0 0,0 0-1 0 0,0 0 1 0 0,-1 1-1 0 0,-7 4 6 0 0,1-1-1 0 0,-1 1 1 0 0,0-2 0 0 0,0 1-1 0 0,0-1 1 0 0,-1-1-1 0 0,0 0 1 0 0,1 0 0 0 0,-14 2-1 0 0,-9 0 16 0 0,-51 1-1 0 0,32-6-414 0 0,1-3 1 0 0,-1-1 0 0 0,1-3-1 0 0,1-2 1 0 0,-63-19-1 0 0,109 27-422 0 0,-20-6 663 0 0,18 4-2903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9.217"/>
    </inkml:context>
    <inkml:brush xml:id="br0">
      <inkml:brushProperty name="width" value="0.05" units="cm"/>
      <inkml:brushProperty name="height" value="0.05" units="cm"/>
    </inkml:brush>
  </inkml:definitions>
  <inkml:trace contextRef="#ctx0" brushRef="#br0">1 0 384 0 0,'0'0'1088'0'0,"9"14"3401"0"0,-6-1-2189 0 0,1-1 1 0 0,1 22-1 0 0,1 61 2708 0 0,-5-85-4330 0 0,-1 21 682 0 0,2 27 1385 0 0,5-23-6789 0 0,-3-25-3624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9.604"/>
    </inkml:context>
    <inkml:brush xml:id="br0">
      <inkml:brushProperty name="width" value="0.05" units="cm"/>
      <inkml:brushProperty name="height" value="0.05" units="cm"/>
    </inkml:brush>
  </inkml:definitions>
  <inkml:trace contextRef="#ctx0" brushRef="#br0">35 20 228 0 0,'-34'-3'15653'0'0,"38"3"-14024"0"0,47-8 3178 0 0,66 0 0 0 0,-1 10-5732 0 0,-63 4-8024 0 0,-33-4 5992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39.943"/>
    </inkml:context>
    <inkml:brush xml:id="br0">
      <inkml:brushProperty name="width" value="0.05" units="cm"/>
      <inkml:brushProperty name="height" value="0.05" units="cm"/>
    </inkml:brush>
  </inkml:definitions>
  <inkml:trace contextRef="#ctx0" brushRef="#br0">1 294 392 0 0,'19'0'3223'0'0,"-1"-1"1"0"0,1-1-1 0 0,19-5 1 0 0,-24 3-1817 0 0,1 0-1 0 0,-1 0 1 0 0,0-2 0 0 0,16-8 0 0 0,-21 9-1047 0 0,-1 0-1 0 0,1 0 1 0 0,-1-1 0 0 0,0 0-1 0 0,-1 0 1 0 0,0-1 0 0 0,0 0-1 0 0,0 0 1 0 0,-1-1 0 0 0,0 0-1 0 0,0 0 1 0 0,-1 0 0 0 0,0-1-1 0 0,-1 1 1 0 0,0-1 0 0 0,6-17-1 0 0,-4-1 332 0 0,4-36-1 0 0,-6 40-299 0 0,-2 45 559 0 0,1 0 0 0 0,0 0 0 0 0,9 25 0 0 0,3-1-798 0 0,1-2 0 0 0,2 1 0 0 0,3-2 1 0 0,40 65-1 0 0,-56-99-925 0 0,13 17-6655 0 0,-17-25 7188 0 0,-1 0 0 0 0,1 0 0 0 0,0-1 0 0 0,0 1 0 0 0,-1-1 1 0 0,1 1-1 0 0,0 0 0 0 0,0-1 0 0 0,0 0 0 0 0,0 1 0 0 0,-1-1 0 0 0,1 1 0 0 0,0-1 0 0 0,0 0 0 0 0,0 0 0 0 0,0 0 0 0 0,0 1 0 0 0,0-1 1 0 0,0 0-1 0 0,0 0 0 0 0,0 0 0 0 0,0 0 0 0 0,0-1 0 0 0,0 1 0 0 0,0 0 0 0 0,0 0 0 0 0,1-1 0 0 0,7-3-2819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0.282"/>
    </inkml:context>
    <inkml:brush xml:id="br0">
      <inkml:brushProperty name="width" value="0.05" units="cm"/>
      <inkml:brushProperty name="height" value="0.05" units="cm"/>
    </inkml:brush>
  </inkml:definitions>
  <inkml:trace contextRef="#ctx0" brushRef="#br0">1 103 7513 0 0,'-1'-6'1600'0'0,"1"1"0"0"0,0-1 0 0 0,0 0 0 0 0,2-9 1 0 0,-1 12-1033 0 0,0-1 0 0 0,0 1 0 0 0,0-1 1 0 0,1 1-1 0 0,-1-1 0 0 0,1 1 1 0 0,2-4-1 0 0,-2 4-347 0 0,1 1 0 0 0,-1-1 0 0 0,0 1-1 0 0,1-1 1 0 0,0 1 0 0 0,0 0 0 0 0,0 0 0 0 0,0 0 0 0 0,0 0 0 0 0,0 0 0 0 0,0 1 0 0 0,0-1 0 0 0,1 1-1 0 0,-1 0 1 0 0,0 0 0 0 0,1 0 0 0 0,-1 1 0 0 0,6-1 0 0 0,1 0 61 0 0,0 1 0 0 0,0 1 0 0 0,0-1 0 0 0,0 2 0 0 0,0-1 0 0 0,0 1 0 0 0,0 1 0 0 0,12 5 0 0 0,9 4 259 0 0,32 19 1 0 0,-53-26-431 0 0,40 22 613 0 0,-2 2 0 0 0,68 54 1 0 0,-86-58-210 0 0,-1 1 0 0 0,-1 1 0 0 0,-1 2 0 0 0,34 48 0 0 0,-53-66-510 0 0,-1 0-1 0 0,0 1 1 0 0,-1-1 0 0 0,-1 1-1 0 0,0 0 1 0 0,0 1 0 0 0,3 14-1 0 0,-7-21-4 0 0,0-1 0 0 0,0 0-1 0 0,-1 1 1 0 0,0-1 0 0 0,0 1-1 0 0,0-1 1 0 0,-1 1-1 0 0,1-1 1 0 0,-1 0 0 0 0,0 1-1 0 0,-1-1 1 0 0,0 0 0 0 0,0 0-1 0 0,0 0 1 0 0,0 0-1 0 0,-1 0 1 0 0,1 0 0 0 0,-1-1-1 0 0,-7 9 1 0 0,1-4 1 0 0,-1 0 0 0 0,0-1 0 0 0,-1 1 0 0 0,0-2 0 0 0,0 0 0 0 0,-1 0 0 0 0,0-1 0 0 0,0 0 0 0 0,0-1 0 0 0,-1-1 0 0 0,-24 6 0 0 0,0-2-21 0 0,-1-2 0 0 0,-71 2 0 0 0,62-9-1783 0 0,28-3-5732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0.610"/>
    </inkml:context>
    <inkml:brush xml:id="br0">
      <inkml:brushProperty name="width" value="0.05" units="cm"/>
      <inkml:brushProperty name="height" value="0.05" units="cm"/>
    </inkml:brush>
  </inkml:definitions>
  <inkml:trace contextRef="#ctx0" brushRef="#br0">24 1 388 0 0,'0'0'1439'0'0,"-9"17"11341"0"0,10-15-12335 0 0,1-1 1 0 0,-1 1-1 0 0,0-1 1 0 0,1 1 0 0 0,-1-1-1 0 0,1 0 1 0 0,0 1-1 0 0,-1-1 1 0 0,1 0-1 0 0,0 0 1 0 0,0 0 0 0 0,3 1-1 0 0,-4-2-259 0 0,0 1 1 0 0,0-1-1 0 0,0 0 0 0 0,1 1 1 0 0,-1-1-1 0 0,0 0 0 0 0,0 0 1 0 0,0 1-1 0 0,0-1 0 0 0,1 0 0 0 0,-1 0 1 0 0,0 0-1 0 0,0-1 0 0 0,0 1 1 0 0,0 0-1 0 0,1 0 0 0 0,-1-1 1 0 0,0 1-1 0 0,0 0 0 0 0,0-1 0 0 0,0 1 1 0 0,0-1-1 0 0,0 0 0 0 0,0 1 1 0 0,1-2 576 0 0,-2 1-769 0 0,-1 0 1 0 0,0 0 0 0 0,1-1-1 0 0,-1 1 1 0 0,0 0 0 0 0,0 1 0 0 0,0-1-1 0 0,0 0 1 0 0,0 0 0 0 0,0 0-1 0 0,0 0 1 0 0,0 1 0 0 0,0-1-1 0 0,-1 1 1 0 0,1-1 0 0 0,0 1 0 0 0,0-1-1 0 0,-1 1 1 0 0,1-1 0 0 0,0 1-1 0 0,0 0 1 0 0,-1 0 0 0 0,-1 0-1 0 0,-18-3-2546 0 0,5 6-5294 0 0,11-1 5225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7.660"/>
    </inkml:context>
    <inkml:brush xml:id="br0">
      <inkml:brushProperty name="width" value="0.05" units="cm"/>
      <inkml:brushProperty name="height" value="0.05" units="cm"/>
    </inkml:brush>
  </inkml:definitions>
  <inkml:trace contextRef="#ctx0" brushRef="#br0">91 226 7005 0 0,'-31'-61'7538'0'0,"11"23"-2130"0"0,-16-46 1 0 0,36 83-5381 0 0,-1 0 0 0 0,1 0 0 0 0,-1 0 0 0 0,1 0 0 0 0,0 0 0 0 0,-1 0 0 0 0,1 0 0 0 0,0 0 0 0 0,0-1 0 0 0,0 1 0 0 0,0 0 0 0 0,0 0 0 0 0,0 0 0 0 0,0 0 0 0 0,0 0 0 0 0,0-1 0 0 0,0 1 0 0 0,1 0 0 0 0,-1 0 0 0 0,1 0 0 0 0,-1 0 0 0 0,0 0 0 0 0,1 0 0 0 0,0 0 0 0 0,-1 0 0 0 0,1 0 0 0 0,0 0 0 0 0,-1 0 0 0 0,1 0-1 0 0,0 1 1 0 0,0-1 0 0 0,0 0 0 0 0,0 0 0 0 0,-1 1 0 0 0,1-1 0 0 0,0 1 0 0 0,0-1 0 0 0,0 1 0 0 0,1-1 0 0 0,-1 1 0 0 0,2-1 0 0 0,3 0-990 0 0,1 0 1 0 0,-1 0-1 0 0,1 1 0 0 0,-1-1 1 0 0,1 2-1 0 0,7 0 0 0 0,4 1-2340 0 0,5 1 474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4.341"/>
    </inkml:context>
    <inkml:brush xml:id="br0">
      <inkml:brushProperty name="width" value="0.05" units="cm"/>
      <inkml:brushProperty name="height" value="0.05" units="cm"/>
    </inkml:brush>
  </inkml:definitions>
  <inkml:trace contextRef="#ctx0" brushRef="#br0">15 60 316 0 0,'-2'-2'8577'0'0,"18"0"-6279"0"0,25 1-811 0 0,-35 2-1261 0 0,171 4 4216 0 0,-145-6-3582 0 0,0-1-1 0 0,-1-1 0 0 0,49-13 1 0 0,-76 15-738 0 0,0 1 1 0 0,1-2-1 0 0,-1 1 1 0 0,0 0-1 0 0,0-1 1 0 0,-1 0-1 0 0,1 0 1 0 0,0 0-1 0 0,-1 0 1 0 0,1-1-1 0 0,-1 1 1 0 0,0-1-1 0 0,1 0 0 0 0,-2 0 1 0 0,4-3-1 0 0,-6 5 247 0 0,-1 1-355 0 0,1-1-1 0 0,-1 1 1 0 0,0 0-1 0 0,0-1 1 0 0,0 1 0 0 0,0 0-1 0 0,0 0 1 0 0,0 0-1 0 0,0 0 1 0 0,0 0 0 0 0,0 0-1 0 0,0 0 1 0 0,0 0-1 0 0,0 0 1 0 0,0 0 0 0 0,0 1-1 0 0,0-1 1 0 0,0 0-1 0 0,0 1 1 0 0,-1 0-1 0 0,-7 6 105 0 0,0 1 0 0 0,0 0-1 0 0,1 0 1 0 0,1 1 0 0 0,-1 0-1 0 0,2 1 1 0 0,-1-1 0 0 0,1 1-1 0 0,0 0 1 0 0,1 1-1 0 0,1 0 1 0 0,-1 0 0 0 0,2 0-1 0 0,-1 0 1 0 0,-1 14 0 0 0,-2 14 476 0 0,2 1 1 0 0,1 0 0 0 0,2 43 0 0 0,3-54-259 0 0,1 1 1 0 0,1-1 0 0 0,2-1 0 0 0,1 1 0 0 0,1-1 0 0 0,18 47 0 0 0,-12-30 277 0 0,-13-44-554 0 0,-2 0-60 0 0,0 1 0 0 0,0-1 0 0 0,0 1 0 0 0,-1-1 0 0 0,1 0 0 0 0,0 0 0 0 0,-1 0 0 0 0,1 0 0 0 0,-1 0 0 0 0,1-1-1 0 0,-1 1 1 0 0,1-1 0 0 0,-5 1 0 0 0,-38-1-113 0 0,23-1 77 0 0,-11 1-11 0 0,-14-1-98 0 0,0 2 1 0 0,-1 1-1 0 0,-73 16 0 0 0,121-18 157 0 0,0 0-1 0 0,-1 0 1 0 0,1-1-1 0 0,0 1 0 0 0,-1 0 1 0 0,1 0-1 0 0,-1 0 0 0 0,1 0 1 0 0,0 0-1 0 0,-1 1 1 0 0,1-1-1 0 0,0 0 0 0 0,-1 0 1 0 0,1 0-1 0 0,0 0 0 0 0,-1 0 1 0 0,1 0-1 0 0,0 1 1 0 0,-1-1-1 0 0,1 0 0 0 0,0 0 1 0 0,0 0-1 0 0,-1 1 0 0 0,1-1 1 0 0,0 0-1 0 0,0 0 1 0 0,-1 1-1 0 0,1-1 0 0 0,0 0 1 0 0,0 1-1 0 0,0-1 1 0 0,-1 0-1 0 0,1 1 0 0 0,0-1 1 0 0,0 0-1 0 0,0 1 0 0 0,0-1 1 0 0,0 1-1 0 0,14 5 275 0 0,25 0 107 0 0,92 1 764 0 0,-28-2-1542 0 0,-34 4-3356 0 0,-25-5-5977 0 0,-30-4 6572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5.011"/>
    </inkml:context>
    <inkml:brush xml:id="br0">
      <inkml:brushProperty name="width" value="0.05" units="cm"/>
      <inkml:brushProperty name="height" value="0.05" units="cm"/>
    </inkml:brush>
  </inkml:definitions>
  <inkml:trace contextRef="#ctx0" brushRef="#br0">113 383 716 0 0,'-4'1'765'0'0,"1"0"-1"0"0,0 0 1 0 0,0-1-1 0 0,0 1 1 0 0,-1-1 0 0 0,1 0-1 0 0,0 0 1 0 0,0 0-1 0 0,-1-1 1 0 0,1 1 0 0 0,0-1-1 0 0,0 1 1 0 0,0-1-1 0 0,-1 0 1 0 0,1 0-1 0 0,0-1 1 0 0,0 1 0 0 0,-4-4-1 0 0,3 2-363 0 0,0 0 0 0 0,1 0 0 0 0,0-1 0 0 0,0 1 1 0 0,0-1-1 0 0,0 0 0 0 0,1 0 0 0 0,0 0 0 0 0,-1 0 0 0 0,1-1 0 0 0,1 1 0 0 0,-3-6 0 0 0,2 2-124 0 0,-1 0 0 0 0,1 0-1 0 0,1 0 1 0 0,0-1-1 0 0,0 1 1 0 0,0 0 0 0 0,1 0-1 0 0,1-1 1 0 0,-1 1 0 0 0,1 0-1 0 0,0-1 1 0 0,1 1 0 0 0,0 0-1 0 0,1 0 1 0 0,-1 0 0 0 0,1 1-1 0 0,8-15 1 0 0,-4 12-85 0 0,0 0 0 0 0,0 0 0 0 0,1 1 1 0 0,1 0-1 0 0,-1 0 0 0 0,1 1 0 0 0,1 0 0 0 0,0 0 1 0 0,0 1-1 0 0,0 0 0 0 0,18-7 0 0 0,-9 4 89 0 0,2 2-1 0 0,-1 1 1 0 0,1 0-1 0 0,28-5 0 0 0,-39 10-168 0 0,0 1-1 0 0,0 0 0 0 0,0 0 0 0 0,0 1 1 0 0,0 0-1 0 0,0 1 0 0 0,0 0 0 0 0,0 0 0 0 0,0 1 1 0 0,0 0-1 0 0,15 7 0 0 0,-24-9-87 0 0,1 1 0 0 0,0-1 0 0 0,-1 1 0 0 0,1 0 0 0 0,-1 0 0 0 0,1 0 0 0 0,-1 0-1 0 0,1 0 1 0 0,-1 0 0 0 0,0 1 0 0 0,1-1 0 0 0,-1 0 0 0 0,0 1 0 0 0,0-1 0 0 0,0 0 0 0 0,0 1 0 0 0,0 0 0 0 0,-1-1 0 0 0,1 1 0 0 0,0-1-1 0 0,-1 1 1 0 0,1 2 0 0 0,-1-2-3 0 0,0 1 0 0 0,0-1 1 0 0,0 0-1 0 0,-1 1 0 0 0,1-1 0 0 0,-1 0 0 0 0,1 1 0 0 0,-1-1 0 0 0,0 0 0 0 0,0 0 0 0 0,0 0 0 0 0,0 0 0 0 0,-1 0 1 0 0,-1 3-1 0 0,-4 4-1 0 0,-1-1 1 0 0,1-1-1 0 0,-2 1 1 0 0,1-1 0 0 0,-1 0-1 0 0,-9 5 1 0 0,-3-1-59 0 0,0-1 1 0 0,-36 13-1 0 0,-21 9-194 0 0,78-32 227 0 0,0 0 1 0 0,0 0 0 0 0,-1 0 0 0 0,1 0 0 0 0,0 0 0 0 0,0 0 0 0 0,0 1 0 0 0,0-1 0 0 0,-1 0 0 0 0,1 0 0 0 0,0 0-1 0 0,0 0 1 0 0,0 0 0 0 0,0 0 0 0 0,0 0 0 0 0,-1 1 0 0 0,1-1 0 0 0,0 0 0 0 0,0 0 0 0 0,0 0 0 0 0,0 0 0 0 0,0 0 0 0 0,0 1-1 0 0,0-1 1 0 0,0 0 0 0 0,0 0 0 0 0,-1 0 0 0 0,1 0 0 0 0,0 1 0 0 0,0-1 0 0 0,0 0 0 0 0,0 0 0 0 0,0 0 0 0 0,0 0 0 0 0,0 1-1 0 0,0-1 1 0 0,0 0 0 0 0,0 0 0 0 0,1 0 0 0 0,-1 1 0 0 0,0-1 0 0 0,0 0 0 0 0,0 0 0 0 0,0 0 0 0 0,0 0 0 0 0,0 1-1 0 0,10 5-73 0 0,16 2 24 0 0,48 10-16 0 0,55 14-4 0 0,-112-27 67 0 0,-1 1 1 0 0,0 1 0 0 0,-1 1 0 0 0,1 0 0 0 0,20 14-1 0 0,-34-21 10 0 0,-1 0 0 0 0,1 1-1 0 0,0-1 1 0 0,-1 0-1 0 0,1 1 1 0 0,-1-1-1 0 0,1 1 1 0 0,-1-1-1 0 0,1 1 1 0 0,-1 0 0 0 0,0 0-1 0 0,0-1 1 0 0,0 1-1 0 0,0 0 1 0 0,0 0-1 0 0,0 0 1 0 0,-1 0-1 0 0,1 0 1 0 0,-1 0-1 0 0,1 0 1 0 0,-1 1 0 0 0,0-1-1 0 0,0 0 1 0 0,0 0-1 0 0,0 0 1 0 0,0 0-1 0 0,0 0 1 0 0,-1 3-1 0 0,-1-2 9 0 0,1 0 0 0 0,-1 0 0 0 0,1-1-1 0 0,-1 1 1 0 0,0 0 0 0 0,0-1-1 0 0,0 1 1 0 0,-1-1 0 0 0,1 0-1 0 0,-1 1 1 0 0,1-1 0 0 0,-1 0 0 0 0,1-1-1 0 0,-1 1 1 0 0,0 0 0 0 0,0-1-1 0 0,-5 2 1 0 0,-6 2 13 0 0,-1-1-1 0 0,0 0 0 0 0,0-1 1 0 0,-1-1-1 0 0,1 0 0 0 0,0-1 1 0 0,-1-1-1 0 0,-27-3 1 0 0,0-2 23 0 0,-79-22 1 0 0,99 21 89 0 0,-36-16 0 0 0,50 18-545 0 0,1 0-1 0 0,-1-1 0 0 0,1 0 1 0 0,0 0-1 0 0,1-1 1 0 0,0 1-1 0 0,-9-10 0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8.597"/>
    </inkml:context>
    <inkml:brush xml:id="br0">
      <inkml:brushProperty name="width" value="0.05" units="cm"/>
      <inkml:brushProperty name="height" value="0.05" units="cm"/>
    </inkml:brush>
  </inkml:definitions>
  <inkml:trace contextRef="#ctx0" brushRef="#br0">32 24 84 0 0,'-32'-2'20653'0'0,"36"2"-19763"0"0,74 5 2021 0 0,134-10 0 0 0,-121 0-2113 0 0,13-1 61 0 0,46-1 537 0 0,-138 5-2291 0 0,-12 2 718 0 0,0 0 1 0 0,1 0-1 0 0,-1 0 0 0 0,1-1 0 0 0,-1 1 0 0 0,1 0 1 0 0,-1 0-1 0 0,0 0 0 0 0,1 0 0 0 0,-1 0 1 0 0,1 0-1 0 0,-1 0 0 0 0,1 0 0 0 0,-1 0 0 0 0,1 0 1 0 0,-1 0-1 0 0,1 0 0 0 0,-1 0 0 0 0,0 0 1 0 0,1 1-1 0 0,-1-1 0 0 0,1 0 0 0 0,-1 0 0 0 0,1 0 1 0 0,-1 1-1 0 0,0-1 0 0 0,1 0 0 0 0,-1 1 0 0 0,0-1 1 0 0,1 1-1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8.920"/>
    </inkml:context>
    <inkml:brush xml:id="br0">
      <inkml:brushProperty name="width" value="0.05" units="cm"/>
      <inkml:brushProperty name="height" value="0.05" units="cm"/>
    </inkml:brush>
  </inkml:definitions>
  <inkml:trace contextRef="#ctx0" brushRef="#br0">1 14 844 0 0,'0'6'7662'0'0,"0"-6"-7551"0"0,16 3 3168 0 0,20-3-724 0 0,137-11 3677 0 0,49-1-652 0 0,-182 19-11253 0 0,-21-3-134 0 0,-7-2 3273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49.276"/>
    </inkml:context>
    <inkml:brush xml:id="br0">
      <inkml:brushProperty name="width" value="0.05" units="cm"/>
      <inkml:brushProperty name="height" value="0.05" units="cm"/>
    </inkml:brush>
  </inkml:definitions>
  <inkml:trace contextRef="#ctx0" brushRef="#br0">1 35 304 0 0,'0'-2'629'0'0,"0"-1"0"0"0,-1 1 0 0 0,1-1 0 0 0,0 0 0 0 0,0 1 1 0 0,0-1-1 0 0,1 1 0 0 0,-1-1 0 0 0,2-3 0 0 0,-2 6-447 0 0,0-1 1 0 0,0 1-1 0 0,0 0 1 0 0,0-1-1 0 0,1 1 1 0 0,-1 0 0 0 0,0 0-1 0 0,0-1 1 0 0,0 1-1 0 0,1 0 1 0 0,-1 0-1 0 0,0-1 1 0 0,1 1-1 0 0,-1 0 1 0 0,0 0-1 0 0,0 0 1 0 0,1 0-1 0 0,-1-1 1 0 0,0 1-1 0 0,1 0 1 0 0,-1 0-1 0 0,0 0 1 0 0,1 0 0 0 0,-1 0-1 0 0,0 0 1 0 0,1 0-1 0 0,-1 0 1 0 0,15 8 2918 0 0,-11-3-2602 0 0,0-1-1 0 0,0 1 1 0 0,0 0 0 0 0,-1 0 0 0 0,1 0 0 0 0,-1 0-1 0 0,-1 1 1 0 0,5 10 0 0 0,11 49 1267 0 0,-13-44-1105 0 0,6 32 827 0 0,-2 0 0 0 0,4 95 0 0 0,-15 110 1671 0 0,1-237-2878 0 0,-7 63 795 0 0,1-27-1868 0 0,5-20-2745 0 0,6-25-6421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50.020"/>
    </inkml:context>
    <inkml:brush xml:id="br0">
      <inkml:brushProperty name="width" value="0.05" units="cm"/>
      <inkml:brushProperty name="height" value="0.05" units="cm"/>
    </inkml:brush>
  </inkml:definitions>
  <inkml:trace contextRef="#ctx0" brushRef="#br0">1 276 740 0 0,'2'-12'757'0'0,"0"0"0"0"0,1 0 0 0 0,0-1 1 0 0,1 2-1 0 0,1-1 0 0 0,0 0 0 0 0,0 1 0 0 0,1 0 0 0 0,1 0 0 0 0,0 1 0 0 0,0 0 0 0 0,1 0 0 0 0,0 0 1 0 0,1 1-1 0 0,0 0 0 0 0,0 1 0 0 0,1 0 0 0 0,20-12 0 0 0,-13 10-183 0 0,1 1 1 0 0,0 0-1 0 0,1 2 0 0 0,-1 0 1 0 0,1 1-1 0 0,1 1 0 0 0,-1 1 1 0 0,1 1-1 0 0,0 1 0 0 0,-1 0 0 0 0,27 2 1 0 0,-21 0-206 0 0,1 2-1 0 0,-1 2 1 0 0,0 0 0 0 0,0 1 0 0 0,-1 1 0 0 0,0 2 0 0 0,0 0 0 0 0,0 2 0 0 0,-1 0 0 0 0,-1 2 0 0 0,0 0 0 0 0,36 27-1 0 0,-55-36-301 0 0,1 0 0 0 0,-1 0 0 0 0,0 0-1 0 0,0 1 1 0 0,0-1 0 0 0,0 1-1 0 0,0 0 1 0 0,-1 0 0 0 0,0 0-1 0 0,0 0 1 0 0,0 0 0 0 0,0 0 0 0 0,-1 0-1 0 0,1 1 1 0 0,-1-1 0 0 0,1 6-1 0 0,-2-7-56 0 0,0 0-1 0 0,0 1 1 0 0,-1-1-1 0 0,1 1 1 0 0,-1-1-1 0 0,0 0 0 0 0,0 1 1 0 0,0-1-1 0 0,0 0 1 0 0,0 0-1 0 0,-1 0 1 0 0,1 0-1 0 0,-1 0 0 0 0,0 0 1 0 0,0 0-1 0 0,0 0 1 0 0,0-1-1 0 0,-1 1 1 0 0,1-1-1 0 0,-1 1 0 0 0,-5 2 1 0 0,-3 3-190 0 0,0-2-1 0 0,-1 0 1 0 0,1 0 0 0 0,-2-1-1 0 0,1 0 1 0 0,0-1 0 0 0,-1-1-1 0 0,0 0 1 0 0,0 0 0 0 0,-25 0-1 0 0,30-2-66 0 0,4 0 80 0 0,3 0 143 0 0,-1-1-104 0 0,37 10-384 0 0,-15-3 434 0 0,16 4-12 0 0,41 17 0 0 0,-63-22 99 0 0,-1 1-1 0 0,0 0 1 0 0,-1 0 0 0 0,1 2-1 0 0,-2-1 1 0 0,13 12 0 0 0,-22-18-1 0 0,1 0 0 0 0,-1 0 0 0 0,0 1-1 0 0,0-1 1 0 0,0 0 0 0 0,-1 1 0 0 0,1 0 0 0 0,0-1 0 0 0,-1 1 0 0 0,0 0-1 0 0,1 0 1 0 0,-1 0 0 0 0,0 0 0 0 0,-1 0 0 0 0,1 0 0 0 0,0 0 0 0 0,-1 0-1 0 0,0 0 1 0 0,0 0 0 0 0,0 0 0 0 0,0 0 0 0 0,0 0 0 0 0,-1 0 0 0 0,1 0 0 0 0,-2 4-1 0 0,0-2 9 0 0,-1 1 0 0 0,1-1-1 0 0,-1 0 1 0 0,-1 0-1 0 0,1 0 1 0 0,-1 0-1 0 0,0-1 1 0 0,0 0-1 0 0,0 1 1 0 0,0-1 0 0 0,-1-1-1 0 0,-5 5 1 0 0,1-2 14 0 0,0 0 0 0 0,0-1 1 0 0,-1 0-1 0 0,0-1 0 0 0,0 0 1 0 0,0 0-1 0 0,0-1 1 0 0,-1 0-1 0 0,1-1 0 0 0,-1 0 1 0 0,0 0-1 0 0,1-2 0 0 0,-1 1 1 0 0,0-1-1 0 0,0-1 0 0 0,0 0 1 0 0,-16-3-1 0 0,10 0-442 0 0,0-1 1 0 0,0-1-1 0 0,1 0 0 0 0,-16-8 1 0 0,9 2-2131 0 0,1-1 0 0 0,-24-19-1 0 0,38 25-152 0 0,3 0 388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50.731"/>
    </inkml:context>
    <inkml:brush xml:id="br0">
      <inkml:brushProperty name="width" value="0.05" units="cm"/>
      <inkml:brushProperty name="height" value="0.05" units="cm"/>
    </inkml:brush>
  </inkml:definitions>
  <inkml:trace contextRef="#ctx0" brushRef="#br0">5 81 7245 0 0,'-1'0'458'0'0,"1"-1"1"0"0,-1 1 0 0 0,1-1 0 0 0,0 0-1 0 0,-1 1 1 0 0,1-1 0 0 0,0 0 0 0 0,-1 1-1 0 0,1-1 1 0 0,0 0 0 0 0,0 1 0 0 0,0-1-1 0 0,0 0 1 0 0,-1 0 0 0 0,1 1 0 0 0,0-1-1 0 0,0 0 1 0 0,0 1 0 0 0,1-1-1 0 0,-1 0 1 0 0,0 0 0 0 0,0 1 0 0 0,1-2-1 0 0,-1 1-244 0 0,1 1 0 0 0,0-1-1 0 0,-1 0 1 0 0,1 1 0 0 0,0 0 0 0 0,-1-1-1 0 0,1 1 1 0 0,0-1 0 0 0,-1 1-1 0 0,1 0 1 0 0,0-1 0 0 0,0 1-1 0 0,0 0 1 0 0,-1 0 0 0 0,1 0-1 0 0,0 0 1 0 0,1 0 0 0 0,6 0-192 0 0,0 0 1 0 0,0 1 0 0 0,12 2-1 0 0,-14-2 833 0 0,48 8-83 0 0,101 13 655 0 0,-134-21-1208 0 0,1 0 1 0 0,-1-2-1 0 0,1 0 1 0 0,-1-1-1 0 0,25-6 1 0 0,-36 4-132 0 0,0 0 0 0 0,-1 0 0 0 0,1-1 1 0 0,-1 0-1 0 0,0 0 0 0 0,-1-1 0 0 0,1 0 1 0 0,13-14-1 0 0,4-2 118 0 0,-26 22-202 0 0,0 0 0 0 0,1-1-1 0 0,-1 1 1 0 0,0 0 0 0 0,0 0 0 0 0,1 0 0 0 0,-1 0 0 0 0,0-1 0 0 0,0 1 0 0 0,1 0-1 0 0,-1 0 1 0 0,0 0 0 0 0,1 0 0 0 0,-1 0 0 0 0,0 0 0 0 0,0 0 0 0 0,1 0 0 0 0,-1 0-1 0 0,0 0 1 0 0,1 0 0 0 0,-1 0 0 0 0,0 0 0 0 0,1 0 0 0 0,-1 0 0 0 0,0 0 0 0 0,0 0-1 0 0,1 0 1 0 0,-1 0 0 0 0,0 0 0 0 0,1 0 0 0 0,-1 1 0 0 0,0-1 0 0 0,0 0 0 0 0,1 0-1 0 0,-1 0 1 0 0,0 0 0 0 0,0 1 0 0 0,0-1 0 0 0,1 0 0 0 0,-1 1 0 0 0,6 15 178 0 0,-4 21 198 0 0,-1-1-75 0 0,2-1 0 0 0,1 0 1 0 0,1 1-1 0 0,2-2 0 0 0,21 63 1 0 0,-8-47 39 0 0,2 0 1 0 0,2-2-1 0 0,35 54 0 0 0,0-5 168 0 0,-59-97-516 0 0,1 0-1 0 0,-1 1 1 0 0,0-1 0 0 0,0 0 0 0 0,0 0 0 0 0,0 0-1 0 0,1 1 1 0 0,-1-1 0 0 0,0 0 0 0 0,0 0-1 0 0,0 1 1 0 0,0-1 0 0 0,0 0 0 0 0,0 1-1 0 0,0-1 1 0 0,0 0 0 0 0,0 0 0 0 0,0 1-1 0 0,0-1 1 0 0,0 0 0 0 0,0 0 0 0 0,0 1 0 0 0,0-1-1 0 0,0 0 1 0 0,0 1 0 0 0,0-1 0 0 0,0 0-1 0 0,0 0 1 0 0,0 1 0 0 0,0-1 0 0 0,0 0-1 0 0,-1 0 1 0 0,1 0 0 0 0,0 1 0 0 0,0-1-1 0 0,0 0 1 0 0,0 0 0 0 0,-1 1 0 0 0,1-1 0 0 0,-14 0-69 0 0,-24-12 23 0 0,32 10 40 0 0,-55-15 51 0 0,0 3 0 0 0,-1 2 1 0 0,0 3-1 0 0,0 3 0 0 0,-108 3 0 0 0,164 3-11 0 0,0 0 51 0 0,0 0-1 0 0,0 1 1 0 0,-1-1-1 0 0,1 1 0 0 0,0 0 1 0 0,0 1-1 0 0,1-1 1 0 0,-10 5-1 0 0,15-6-81 0 0,0 0 0 0 0,0 0 0 0 0,-1 0 0 0 0,1 0 0 0 0,0 0 0 0 0,0 1 0 0 0,0-1 0 0 0,0 0 0 0 0,0 0 0 0 0,0 0 0 0 0,0 0 0 0 0,0 1 0 0 0,0-1 0 0 0,0 0 0 0 0,-1 0 0 0 0,1 0 0 0 0,0 0 0 0 0,0 1 0 0 0,0-1 0 0 0,0 0 0 0 0,0 0 0 0 0,0 0 0 0 0,0 0 0 0 0,0 1 0 0 0,0-1 0 0 0,1 0 0 0 0,-1 0 0 0 0,0 0 0 0 0,0 0 0 0 0,0 1 0 0 0,0-1 0 0 0,0 0 0 0 0,0 0 0 0 0,0 0 0 0 0,0 0 0 0 0,0 1 0 0 0,0-1 0 0 0,1 0 0 0 0,-1 0 0 0 0,0 0 0 0 0,0 0 0 0 0,0 0 0 0 0,0 0 0 0 0,0 0 0 0 0,1 1 0 0 0,-1-1 0 0 0,5 4 0 0 0,5 1 0 0 0,1 0 0 0 0,-1-1 0 0 0,1 0 0 0 0,21 5 0 0 0,-10-4 0 0 0,268 77-4422 0 0,-207-65-3806 0 0,-40-11 4781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2:51.320"/>
    </inkml:context>
    <inkml:brush xml:id="br0">
      <inkml:brushProperty name="width" value="0.05" units="cm"/>
      <inkml:brushProperty name="height" value="0.05" units="cm"/>
    </inkml:brush>
  </inkml:definitions>
  <inkml:trace contextRef="#ctx0" brushRef="#br0">47 482 724 0 0,'-2'-3'1382'0'0,"-2"-2"-11"0"0,0 0 0 0 0,0-1 0 0 0,1 1 0 0 0,-1-1 0 0 0,1 0 0 0 0,0 0 0 0 0,-3-11 0 0 0,3 5 100 0 0,0-1-1 0 0,0 1 1 0 0,0-22 0 0 0,2 17-786 0 0,1 0-1 0 0,1 0 1 0 0,0 1 0 0 0,1-1 0 0 0,1 0 0 0 0,6-20 0 0 0,-5 25-396 0 0,1 0-1 0 0,0 0 1 0 0,0 1 0 0 0,1-1 0 0 0,1 1-1 0 0,0 0 1 0 0,1 1 0 0 0,-1 0 0 0 0,2 0-1 0 0,0 1 1 0 0,16-15 0 0 0,-13 16-101 0 0,0 0 0 0 0,0 1 0 0 0,0 0-1 0 0,1 1 1 0 0,0 0 0 0 0,0 1 0 0 0,1 0 0 0 0,-1 2 0 0 0,1-1 0 0 0,22-2 0 0 0,-11 4 90 0 0,1 0 1 0 0,-1 1 0 0 0,44 5-1 0 0,-57-3-167 0 0,1 1-1 0 0,-1 1 0 0 0,0 0 1 0 0,0 1-1 0 0,0 0 0 0 0,0 0 0 0 0,-1 2 1 0 0,0-1-1 0 0,18 12 0 0 0,-28-16-87 0 0,1 0 1 0 0,0 0-1 0 0,-1 0 0 0 0,1 1 0 0 0,-1-1 1 0 0,1 0-1 0 0,-1 1 0 0 0,0-1 0 0 0,1 1 0 0 0,-1-1 1 0 0,0 1-1 0 0,0-1 0 0 0,0 1 0 0 0,0 0 0 0 0,-1-1 1 0 0,1 1-1 0 0,0 0 0 0 0,-1 0 0 0 0,1 0 1 0 0,-1 0-1 0 0,1 0 0 0 0,-1-1 0 0 0,0 1 0 0 0,0 0 1 0 0,0 0-1 0 0,0 0 0 0 0,0 0 0 0 0,-1 0 1 0 0,1 2-1 0 0,-2-1-11 0 0,0 1 1 0 0,0-1 0 0 0,0 0 0 0 0,0-1 0 0 0,0 1-1 0 0,-1 0 1 0 0,1-1 0 0 0,-1 1 0 0 0,0-1-1 0 0,0 0 1 0 0,0 0 0 0 0,0 0 0 0 0,0 0-1 0 0,0 0 1 0 0,-6 1 0 0 0,-13 6-34 0 0,-1-2 0 0 0,0-1 0 0 0,0-1 1 0 0,-39 4-1 0 0,-17 4-487 0 0,78-13 481 0 0,0 0-1 0 0,0 1 1 0 0,0-1 0 0 0,0 0-1 0 0,0 0 1 0 0,0 1 0 0 0,0-1-1 0 0,0 1 1 0 0,0-1 0 0 0,0 1-1 0 0,0-1 1 0 0,0 1 0 0 0,0-1-1 0 0,0 1 1 0 0,1 0 0 0 0,-2 0-1 0 0,2 0 13 0 0,0-1 0 0 0,0 1 1 0 0,0-1-1 0 0,0 0 0 0 0,-1 1 0 0 0,1-1 0 0 0,0 1 0 0 0,0-1 0 0 0,0 1 1 0 0,0-1-1 0 0,1 0 0 0 0,-1 1 0 0 0,0-1 0 0 0,0 1 0 0 0,0-1 0 0 0,0 1 1 0 0,0-1-1 0 0,0 0 0 0 0,1 1 0 0 0,-1-1 0 0 0,0 0 0 0 0,0 1 0 0 0,1-1 1 0 0,-1 1-1 0 0,0-1 0 0 0,1 1 0 0 0,3 3-72 0 0,1-1 0 0 0,-1 1 0 0 0,1-1-1 0 0,7 5 1 0 0,-3-3 94 0 0,121 76-401 0 0,-68-45 450 0 0,-2 3 0 0 0,94 80 0 0 0,-145-112-6 0 0,-1 1 0 0 0,0 0 0 0 0,-1 1 0 0 0,0 0 0 0 0,11 18 0 0 0,-17-25-39 0 0,0 0-1 0 0,0-1 1 0 0,0 1 0 0 0,-1 0-1 0 0,1 0 1 0 0,0 0 0 0 0,-1 0-1 0 0,0 0 1 0 0,1 0 0 0 0,-1 0-1 0 0,0 0 1 0 0,0-1 0 0 0,0 1-1 0 0,0 0 1 0 0,0 0 0 0 0,-1 0-1 0 0,1 0 1 0 0,-1 0-1 0 0,1 0 1 0 0,-1 0 0 0 0,1 0-1 0 0,-1 0 1 0 0,0-1 0 0 0,0 1-1 0 0,0 0 1 0 0,0-1 0 0 0,0 1-1 0 0,-1-1 1 0 0,1 1 0 0 0,0-1-1 0 0,-1 1 1 0 0,1-1 0 0 0,-1 0-1 0 0,1 0 1 0 0,-1 0 0 0 0,0 0-1 0 0,1 0 1 0 0,-1 0 0 0 0,0 0-1 0 0,0 0 1 0 0,-2 0 0 0 0,-6 3 19 0 0,-1-1 1 0 0,1 0-1 0 0,-1-1 1 0 0,1 0-1 0 0,-1-1 1 0 0,0 0-1 0 0,0-1 1 0 0,1 0-1 0 0,-1 0 1 0 0,-11-3-1 0 0,-20-4 52 0 0,-47-13-1 0 0,84 18-73 0 0,-166-52 314 0 0,143 43-666 0 0,0-2 0 0 0,1-1 0 0 0,-46-32-1 0 0,69 43 264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1.353"/>
    </inkml:context>
    <inkml:brush xml:id="br0">
      <inkml:brushProperty name="width" value="0.05" units="cm"/>
      <inkml:brushProperty name="height" value="0.05" units="cm"/>
    </inkml:brush>
  </inkml:definitions>
  <inkml:trace contextRef="#ctx0" brushRef="#br0">629 8 564 0 0,'1'-1'277'0'0,"1"0"-1"0"0,-1 0 1 0 0,0 1-1 0 0,1-1 1 0 0,-1 0-1 0 0,1 1 1 0 0,-1-1-1 0 0,1 1 1 0 0,-1 0-1 0 0,1-1 1 0 0,0 1 0 0 0,-1 0-1 0 0,1 0 1 0 0,-1 0-1 0 0,1 0 1 0 0,0 0-1 0 0,-1 0 1 0 0,3 1-1 0 0,-3 0-99 0 0,1 0-1 0 0,-1 0 1 0 0,0 0 0 0 0,0 0-1 0 0,0 0 1 0 0,0 0-1 0 0,0 0 1 0 0,0 0-1 0 0,0 0 1 0 0,0 1 0 0 0,0-1-1 0 0,-1 0 1 0 0,1 0-1 0 0,0 1 1 0 0,-1-1-1 0 0,1 1 1 0 0,-1-1 0 0 0,0 1-1 0 0,1-1 1 0 0,-1 3-1 0 0,2 8 242 0 0,-1 0 0 0 0,0 0 0 0 0,-1 0 0 0 0,-1 0 1 0 0,0 0-1 0 0,-3 13 0 0 0,-20 71 814 0 0,8-48-747 0 0,-1 0-1 0 0,-3-2 1 0 0,-2 0 0 0 0,-35 54-1 0 0,39-72-105 0 0,-1 0 0 0 0,-1-2-1 0 0,-1 0 1 0 0,-43 39 0 0 0,53-56-259 0 0,1-1 0 0 0,-2 0 1 0 0,1 0-1 0 0,-1-1 0 0 0,0-1 0 0 0,-15 6 1 0 0,19-9-60 0 0,-1-1 0 0 0,1 0 1 0 0,0 0-1 0 0,-1 0 0 0 0,1-1 1 0 0,-1-1-1 0 0,1 1 0 0 0,-1-1 1 0 0,0-1-1 0 0,-14-2 0 0 0,12 0-59 0 0,1 1 0 0 0,0-2-1 0 0,0 1 1 0 0,0-1-1 0 0,0-1 1 0 0,1 0 0 0 0,-1 0-1 0 0,1-1 1 0 0,1 0-1 0 0,-1-1 1 0 0,1 1 0 0 0,0-2-1 0 0,0 1 1 0 0,1-1-1 0 0,0 0 1 0 0,1-1 0 0 0,-9-14-1 0 0,13 19 35 0 0,1 0-1 0 0,0 0 1 0 0,-1 0-1 0 0,2 0 0 0 0,-1 0 1 0 0,0 0-1 0 0,1 0 1 0 0,0 0-1 0 0,0 0 1 0 0,0 0-1 0 0,0 0 1 0 0,1-1-1 0 0,0 1 1 0 0,-1 0-1 0 0,2 0 1 0 0,-1 0-1 0 0,0 1 1 0 0,1-1-1 0 0,-1 0 1 0 0,1 0-1 0 0,0 1 0 0 0,1-1 1 0 0,-1 1-1 0 0,1 0 1 0 0,4-5-1 0 0,0 0 116 0 0,1 0-1 0 0,-1 0 1 0 0,2 1-1 0 0,-1 0 1 0 0,1 1-1 0 0,0 0 0 0 0,0 1 1 0 0,14-7-1 0 0,-11 8 21 0 0,0 0 0 0 0,0 1 0 0 0,1 0 0 0 0,-1 1 0 0 0,1 0 0 0 0,-1 1 0 0 0,1 1 0 0 0,0 0 0 0 0,-1 0 0 0 0,1 2 0 0 0,-1-1 0 0 0,1 1 0 0 0,-1 1 0 0 0,0 1 0 0 0,0-1 0 0 0,15 8 0 0 0,-11-4 1 0 0,0 1 1 0 0,0 1-1 0 0,-1 0 0 0 0,0 1 0 0 0,-1 1 1 0 0,0 0-1 0 0,-1 1 0 0 0,0 0 1 0 0,-1 1-1 0 0,22 28 0 0 0,-26-28-65 0 0,17 25 598 0 0,2-1 1 0 0,36 38-1 0 0,-61-74-833 0 0,-1 0 0 0 0,1 1 0 0 0,0-1 0 0 0,0 0 0 0 0,0 0 0 0 0,0 0 0 0 0,0-1 0 0 0,0 1 0 0 0,0 0 0 0 0,0-1-1 0 0,0 1 1 0 0,0-1 0 0 0,0 0 0 0 0,0 0 0 0 0,0 0 0 0 0,1 0 0 0 0,-1 0 0 0 0,4-1 0 0 0,44-11-4077 0 0,-30 6 1183 0 0,12-2-177 0 0,2-3 459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1.846"/>
    </inkml:context>
    <inkml:brush xml:id="br0">
      <inkml:brushProperty name="width" value="0.05" units="cm"/>
      <inkml:brushProperty name="height" value="0.05" units="cm"/>
    </inkml:brush>
  </inkml:definitions>
  <inkml:trace contextRef="#ctx0" brushRef="#br0">0 10 128 0 0,'0'0'13577'0'0,"3"1"-12032"0"0,17 5 2350 0 0,31 5-1 0 0,24-3-44 0 0,78-7-1647 0 0,-84-1-874 0 0,-33-1-518 0 0,-1-2-1 0 0,64-11 1 0 0,-29-5-3333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8.009"/>
    </inkml:context>
    <inkml:brush xml:id="br0">
      <inkml:brushProperty name="width" value="0.05" units="cm"/>
      <inkml:brushProperty name="height" value="0.05" units="cm"/>
    </inkml:brush>
  </inkml:definitions>
  <inkml:trace contextRef="#ctx0" brushRef="#br0">0 0 6377 0 0,'7'9'3498'0'0,"-2"1"0"0"0,0-1 0 0 0,8 21 1 0 0,-7-15-1321 0 0,-2 1 0 0 0,4 16 1 0 0,4 103 72 0 0,-6-52 283 0 0,-6-79-2471 0 0,0 1 0 0 0,1-1 1 0 0,-1 1-1 0 0,1-1 0 0 0,0 1 1 0 0,1-1-1 0 0,-1 0 1 0 0,1 1-1 0 0,-1-1 0 0 0,1 0 1 0 0,1 0-1 0 0,-1 0 0 0 0,0 0 1 0 0,1-1-1 0 0,0 1 1 0 0,4 4-1 0 0,-3-6-63 0 0,0 0 0 0 0,0 0 0 0 0,0 0 0 0 0,0 0 0 0 0,0-1 0 0 0,0 0 0 0 0,0 1 0 0 0,1-2 0 0 0,-1 1 0 0 0,0 0 0 0 0,1-1 0 0 0,-1 0 0 0 0,0 0 0 0 0,1 0 0 0 0,-1-1 0 0 0,0 1 0 0 0,5-2 0 0 0,0 1 0 0 0,5-1-576 0 0,0 0-1 0 0,-1 0 1 0 0,1-1-1 0 0,0-1 1 0 0,-1-1 0 0 0,0 1-1 0 0,0-2 1 0 0,0 0 0 0 0,19-12-1 0 0,-23 9-6013 0 0,-7 6 5373 0 0,4-3-2074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2.220"/>
    </inkml:context>
    <inkml:brush xml:id="br0">
      <inkml:brushProperty name="width" value="0.05" units="cm"/>
      <inkml:brushProperty name="height" value="0.05" units="cm"/>
    </inkml:brush>
  </inkml:definitions>
  <inkml:trace contextRef="#ctx0" brushRef="#br0">30 0 344 0 0,'-29'27'10704'0'0,"40"-15"-3864"0"0,-3-9-5511 0 0,-1-1 0 0 0,0-1-1 0 0,14 3 1 0 0,50-3 1847 0 0,-32-1-1884 0 0,39 1 1256 0 0,99-11 0 0 0,-149 3-15697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3.254"/>
    </inkml:context>
    <inkml:brush xml:id="br0">
      <inkml:brushProperty name="width" value="0.05" units="cm"/>
      <inkml:brushProperty name="height" value="0.05" units="cm"/>
    </inkml:brush>
  </inkml:definitions>
  <inkml:trace contextRef="#ctx0" brushRef="#br0">25 11 468 0 0,'-5'-11'11544'0'0,"4"37"-9779"0"0,-18 264 4896 0 0,32 1-6088 0 0,-12-266-1718 0 0,1 14-956 0 0,5-17-4228 0 0,-5-17 4366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3.922"/>
    </inkml:context>
    <inkml:brush xml:id="br0">
      <inkml:brushProperty name="width" value="0.05" units="cm"/>
      <inkml:brushProperty name="height" value="0.05" units="cm"/>
    </inkml:brush>
  </inkml:definitions>
  <inkml:trace contextRef="#ctx0" brushRef="#br0">22 315 656 0 0,'-3'-7'301'0'0,"-1"-2"687"0"0,1 0 0 0 0,0 0 0 0 0,0 0-1 0 0,-2-16 1 0 0,5 21-624 0 0,0 0 0 0 0,0 0 0 0 0,0 0 0 0 0,0-1 0 0 0,1 1 0 0 0,0 0 0 0 0,0 0 0 0 0,0 0 0 0 0,1 0 0 0 0,-1 0 0 0 0,1 0 0 0 0,0 0 0 0 0,4-6 0 0 0,2-1 62 0 0,0 0-1 0 0,1 1 1 0 0,0 0 0 0 0,1 1 0 0 0,0 0 0 0 0,1 0 0 0 0,-1 1 0 0 0,2 1 0 0 0,-1 0-1 0 0,19-9 1 0 0,2 2 298 0 0,0 2 1 0 0,66-17-1 0 0,-66 22-249 0 0,0 1 0 0 0,1 2 0 0 0,-1 1 0 0 0,1 1-1 0 0,0 2 1 0 0,54 7 0 0 0,-76-6-411 0 0,35 5 482 0 0,69 17 0 0 0,-104-21-415 0 0,1 1 0 0 0,-1 1 0 0 0,1 0-1 0 0,-1 1 1 0 0,-1 0 0 0 0,1 1 0 0 0,-1 0 0 0 0,0 1-1 0 0,0 0 1 0 0,-1 0 0 0 0,0 1 0 0 0,9 9 0 0 0,-16-14-79 0 0,0 0 0 0 0,0 0 0 0 0,0 0 0 0 0,0 0 0 0 0,-1 0 1 0 0,1 0-1 0 0,-1 1 0 0 0,0-1 0 0 0,0 1 0 0 0,0-1 1 0 0,0 1-1 0 0,-1-1 0 0 0,1 1 0 0 0,-1-1 0 0 0,0 1 0 0 0,-1 5 1 0 0,0-3-15 0 0,0-1 0 0 0,-1 1 0 0 0,1-1 1 0 0,-1 1-1 0 0,-1-1 0 0 0,1 1 0 0 0,-1-1 1 0 0,0 0-1 0 0,-5 6 0 0 0,-2 2-40 0 0,-1-1-1 0 0,0 0 0 0 0,-1-1 1 0 0,0 0-1 0 0,-1-1 1 0 0,-18 12-1 0 0,16-13-74 0 0,0-1 1 0 0,0 0-1 0 0,-25 9 0 0 0,34-15 43 0 0,-1 0-1 0 0,1-1 0 0 0,0 1 1 0 0,0-1-1 0 0,0-1 0 0 0,-1 1 1 0 0,1-1-1 0 0,-1 0 0 0 0,1 0 1 0 0,0-1-1 0 0,0 0 0 0 0,-12-3 1 0 0,17 4-14 0 0,4-1 17 0 0,6-1 65 0 0,0 0 0 0 0,0 0 0 0 0,0 1 1 0 0,0 0-1 0 0,0 1 0 0 0,0 0 0 0 0,0 0 0 0 0,12 3 0 0 0,76 16 280 0 0,-91-17-294 0 0,19 4 104 0 0,-1 1-1 0 0,0 1 1 0 0,43 21-1 0 0,-60-26-79 0 0,-1 0 0 0 0,0 1 1 0 0,0-1-1 0 0,0 2 0 0 0,0-1 1 0 0,-1 1-1 0 0,0-1 0 0 0,0 1 0 0 0,0 1 1 0 0,0-1-1 0 0,-1 1 0 0 0,0 0 0 0 0,0 0 1 0 0,0 0-1 0 0,-1 0 0 0 0,0 1 1 0 0,0-1-1 0 0,2 12 0 0 0,-4-15-7 0 0,-1 0 0 0 0,0 1-1 0 0,0-1 1 0 0,0 0 0 0 0,0 0 0 0 0,0 0 0 0 0,-1 1-1 0 0,1-1 1 0 0,-1 0 0 0 0,0 0 0 0 0,0 0-1 0 0,0 0 1 0 0,0 0 0 0 0,-3 3 0 0 0,1 0 18 0 0,-1-1 0 0 0,1 0 0 0 0,-1 0 0 0 0,-1-1 0 0 0,1 1 0 0 0,-10 7 1 0 0,3-5 9 0 0,0 1 1 0 0,0-2-1 0 0,0 0 1 0 0,-1 0 0 0 0,0-1-1 0 0,-17 5 1 0 0,11-5-3 0 0,-1-2-1 0 0,1 0 1 0 0,-1-1 0 0 0,1-1 0 0 0,-1-1 0 0 0,1 0 0 0 0,-1-2-1 0 0,-35-6 1 0 0,-3-6-1722 0 0,-81-32-1 0 0,128 42 1248 0 0,-8-1-1500 0 0,6 3-4919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4.415"/>
    </inkml:context>
    <inkml:brush xml:id="br0">
      <inkml:brushProperty name="width" value="0.05" units="cm"/>
      <inkml:brushProperty name="height" value="0.05" units="cm"/>
    </inkml:brush>
  </inkml:definitions>
  <inkml:trace contextRef="#ctx0" brushRef="#br0">8 27 96 0 0,'0'0'238'0'0,"-1"0"-1"0"0,0 1 1 0 0,1-1 0 0 0,0 0 0 0 0,-1 1-1 0 0,1-1 1 0 0,-1 1 0 0 0,1-1 0 0 0,-1 0-1 0 0,1 1 1 0 0,0-1 0 0 0,-1 1 0 0 0,1-1-1 0 0,0 1 1 0 0,-1-1 0 0 0,1 1 0 0 0,0 0-1 0 0,0-1 1 0 0,0 1 0 0 0,-1-1-1 0 0,1 1 1 0 0,0 0 0 0 0,13 6 2663 0 0,-12-7-3025 0 0,16 4 959 0 0,0 0 0 0 0,0-1 0 0 0,1 0 0 0 0,-1-2 0 0 0,19 0 0 0 0,6 1 82 0 0,450 11 3868 0 0,-185-8-2845 0 0,155-1 407 0 0,-131-6-903 0 0,-264 1-1110 0 0,250-18 1346 0 0,-305 18-1598 0 0,16-2 255 0 0,0 0 1 0 0,1-2-1 0 0,-2-1 0 0 0,54-19 0 0 0,-80 24-351 0 0,0 1-1 0 0,1-1 1 0 0,-1 1-1 0 0,0-1 1 0 0,0 1 0 0 0,-1-1-1 0 0,1 0 1 0 0,0 1 0 0 0,0-1-1 0 0,0 0 1 0 0,0 0 0 0 0,0 0-1 0 0,-1 0 1 0 0,1 0-1 0 0,0 0 1 0 0,-1 0 0 0 0,1-1-1 0 0,-5-3-3485 0 0,-12 6-5337 0 0,4 2 6100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7.082"/>
    </inkml:context>
    <inkml:brush xml:id="br0">
      <inkml:brushProperty name="width" value="0.05" units="cm"/>
      <inkml:brushProperty name="height" value="0.05" units="cm"/>
    </inkml:brush>
  </inkml:definitions>
  <inkml:trace contextRef="#ctx0" brushRef="#br0">24 1 220 0 0,'-1'0'7551'0'0,"0"13"-6481"0"0,-2 219 6377 0 0,-10 113-3590 0 0,7-210-3431 0 0,24 259 0 0 0,-16-378-1061 0 0,4 25-1030 0 0,2-15-2808 0 0,-6-22 2100 0 0,1-2 343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7.714"/>
    </inkml:context>
    <inkml:brush xml:id="br0">
      <inkml:brushProperty name="width" value="0.05" units="cm"/>
      <inkml:brushProperty name="height" value="0.05" units="cm"/>
    </inkml:brush>
  </inkml:definitions>
  <inkml:trace contextRef="#ctx0" brushRef="#br0">14 396 120 0 0,'-3'-8'519'0'0,"0"0"0"0"0,1-1 0 0 0,0 1-1 0 0,1-1 1 0 0,0 0 0 0 0,0 1 0 0 0,1-1 0 0 0,0 0 0 0 0,0 1 0 0 0,1-1 0 0 0,0 0-1 0 0,1 1 1 0 0,0-1 0 0 0,0 1 0 0 0,1-1 0 0 0,0 1 0 0 0,0 0 0 0 0,1 0 0 0 0,7-11-1 0 0,0 1 251 0 0,0 1-1 0 0,2 0 1 0 0,0 1-1 0 0,1 1 1 0 0,1 0-1 0 0,0 1 0 0 0,18-14 1 0 0,-19 18-352 0 0,0 1 1 0 0,1 1-1 0 0,0 0 1 0 0,0 1-1 0 0,1 0 1 0 0,0 2-1 0 0,0 0 1 0 0,0 0-1 0 0,0 2 1 0 0,30-4-1 0 0,-33 6-199 0 0,0 1 0 0 0,0 0 0 0 0,0 0 0 0 0,1 1 0 0 0,-1 1-1 0 0,-1 0 1 0 0,1 1 0 0 0,0 1 0 0 0,-1 0 0 0 0,1 0 0 0 0,-1 1-1 0 0,0 1 1 0 0,-1 0 0 0 0,14 9 0 0 0,-21-12-138 0 0,1 0 1 0 0,-1 1 0 0 0,-1-1-1 0 0,1 1 1 0 0,0 0-1 0 0,-1 0 1 0 0,0 0 0 0 0,0 0-1 0 0,0 1 1 0 0,0-1-1 0 0,-1 1 1 0 0,0 0 0 0 0,3 9-1 0 0,-4-10-52 0 0,0 0 0 0 0,-1 0-1 0 0,1 0 1 0 0,-1 0 0 0 0,0 0 0 0 0,-1 0-1 0 0,1 0 1 0 0,0 0 0 0 0,-1 0 0 0 0,0 0-1 0 0,0 0 1 0 0,0 0 0 0 0,-1 0 0 0 0,1 0-1 0 0,-1-1 1 0 0,0 1 0 0 0,0-1 0 0 0,-3 4-1 0 0,-6 8-29 0 0,-1-2 0 0 0,-1 0-1 0 0,0 0 1 0 0,-1-1 0 0 0,0-1-1 0 0,-1 0 1 0 0,0-1-1 0 0,-1 0 1 0 0,0-2 0 0 0,0 1-1 0 0,-1-2 1 0 0,0-1-1 0 0,-20 6 1 0 0,36-12-54 0 0,24 0-37 0 0,145 5 282 0 0,-144-2-140 0 0,0 0 1 0 0,0 1-1 0 0,-1 2 0 0 0,44 15 1 0 0,-64-20-43 0 0,0 0 0 0 0,1 1 0 0 0,-1 0 0 0 0,0 0 0 0 0,0-1 0 0 0,0 2 1 0 0,0-1-1 0 0,0 0 0 0 0,-1 1 0 0 0,1-1 0 0 0,-1 1 0 0 0,1 0 0 0 0,-1 0 0 0 0,0 0 1 0 0,0 0-1 0 0,-1 0 0 0 0,1 0 0 0 0,0 0 0 0 0,1 6 0 0 0,-3-6 11 0 0,1-1-1 0 0,-1 1 1 0 0,0 0 0 0 0,0-1-1 0 0,0 1 1 0 0,-1-1 0 0 0,1 1-1 0 0,0 0 1 0 0,-1-1 0 0 0,0 1-1 0 0,0-1 1 0 0,0 1 0 0 0,0-1-1 0 0,0 0 1 0 0,0 1 0 0 0,0-1-1 0 0,-1 0 1 0 0,1 0 0 0 0,-1 0-1 0 0,0 0 1 0 0,1 0 0 0 0,-1 0-1 0 0,0 0 1 0 0,0 0 0 0 0,0-1-1 0 0,-5 3 1 0 0,-1 1-11 0 0,0-1 0 0 0,0 0 0 0 0,-1-1 0 0 0,1 1 0 0 0,-1-2 0 0 0,0 1 0 0 0,0-1 0 0 0,0-1 0 0 0,0 1-1 0 0,0-1 1 0 0,0-1 0 0 0,0 0 0 0 0,-10-1 0 0 0,-13-3-462 0 0,0-1-1 0 0,-39-11 1 0 0,69 15 405 0 0,-45-13-1364 0 0,44 13 1195 0 0,0 0 0 0 0,0 0 0 0 0,0-1 0 0 0,0 0 0 0 0,1 1 0 0 0,-1-1 0 0 0,0 0 0 0 0,1 0 0 0 0,-1 0 0 0 0,1 0 0 0 0,0-1 0 0 0,-3-3 0 0 0,4 5 47 0 0,1 1 1 0 0,0-1-1 0 0,-1 0 0 0 0,1 0 0 0 0,0 1 0 0 0,0-1 0 0 0,0 0 1 0 0,-1 0-1 0 0,1 1 0 0 0,0-1 0 0 0,0 0 0 0 0,0 0 0 0 0,0 0 0 0 0,0 1 1 0 0,0-1-1 0 0,0 0 0 0 0,1 0 0 0 0,-1 1 0 0 0,0-1 0 0 0,0 0 1 0 0,1 0-1 0 0,-1 1 0 0 0,0-1 0 0 0,1-1 0 0 0,15-14-3899 0 0,6-2 1826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8.041"/>
    </inkml:context>
    <inkml:brush xml:id="br0">
      <inkml:brushProperty name="width" value="0.05" units="cm"/>
      <inkml:brushProperty name="height" value="0.05" units="cm"/>
    </inkml:brush>
  </inkml:definitions>
  <inkml:trace contextRef="#ctx0" brushRef="#br0">1 10 368 0 0,'0'-1'266'0'0,"0"1"-1"0"0,0 0 1 0 0,0-1-1 0 0,0 1 1 0 0,0-1-1 0 0,1 1 1 0 0,-1-1-1 0 0,0 1 1 0 0,0-1-1 0 0,1 1 1 0 0,-1 0-1 0 0,0-1 1 0 0,0 1-1 0 0,1 0 1 0 0,-1-1-1 0 0,1 1 1 0 0,-1 0-1 0 0,0-1 1 0 0,1 1-1 0 0,-1 0 1 0 0,0 0-1 0 0,1-1 1 0 0,-1 1 0 0 0,1 0-1 0 0,-1 0 1 0 0,1 0-1 0 0,-1-1 1 0 0,1 1-1 0 0,-1 0 1 0 0,1 0-1 0 0,-1 0 1 0 0,1 0-1 0 0,-1 0 1 0 0,1 0-1 0 0,0 0 1 0 0,0 1 75 0 0,0 0 1 0 0,-1 0-1 0 0,1 0 1 0 0,0 0-1 0 0,0 0 1 0 0,0 0-1 0 0,0 0 1 0 0,-1 0 0 0 0,1 0-1 0 0,-1 0 1 0 0,1 0-1 0 0,0 3 1 0 0,11 40 3711 0 0,4 115 2066 0 0,-14-54-8050 0 0,-1-95-166 0 0,0-3-588 0 0,-1-2-1842 0 0,0 0 2249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8.382"/>
    </inkml:context>
    <inkml:brush xml:id="br0">
      <inkml:brushProperty name="width" value="0.05" units="cm"/>
      <inkml:brushProperty name="height" value="0.05" units="cm"/>
    </inkml:brush>
  </inkml:definitions>
  <inkml:trace contextRef="#ctx0" brushRef="#br0">99 57 764 0 0,'-32'-6'2670'0'0,"-11"-1"2709"0"0,30 6 418 0 0,2 2 3363 0 0,87-5-5299 0 0,-37 3-3061 0 0,0-2-1 0 0,0-1 1 0 0,48-12 0 0 0,-47 8-4066 0 0,-12 4-1674 0 0,-12 2 88 0 0,4 0 1805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08.861"/>
    </inkml:context>
    <inkml:brush xml:id="br0">
      <inkml:brushProperty name="width" value="0.05" units="cm"/>
      <inkml:brushProperty name="height" value="0.05" units="cm"/>
    </inkml:brush>
  </inkml:definitions>
  <inkml:trace contextRef="#ctx0" brushRef="#br0">1 322 924 0 0,'3'0'1598'0'0,"7"1"-196"0"0,0 0 0 0 0,0-1 0 0 0,0 0 0 0 0,1 0 0 0 0,-1-2 0 0 0,0 1-1 0 0,17-6 1 0 0,-2 0 1038 0 0,48-20-1 0 0,-55 19-1538 0 0,-1-1 1 0 0,0-1-1 0 0,0 0 1 0 0,21-18-1 0 0,-29 20-566 0 0,0-1 0 0 0,-1 1 0 0 0,0-1 0 0 0,-1 0 0 0 0,0-1 0 0 0,-1 0 0 0 0,0 0 0 0 0,9-19 0 0 0,-10 15 73 0 0,1 0 1 0 0,-2-1-1 0 0,0 1 1 0 0,3-24 0 0 0,-10 27 86 0 0,3 11-457 0 0,0-1 1 0 0,0 1-1 0 0,0 0 0 0 0,0 0 0 0 0,0-1 0 0 0,0 1 1 0 0,0 0-1 0 0,0 0 0 0 0,0-1 0 0 0,-1 1 1 0 0,1 0-1 0 0,0 0 0 0 0,0 0 0 0 0,0-1 0 0 0,0 1 1 0 0,0 0-1 0 0,0 0 0 0 0,-1 0 0 0 0,1-1 0 0 0,0 1 1 0 0,0 0-1 0 0,0 0 0 0 0,-1 0 0 0 0,1 0 1 0 0,0 0-1 0 0,0-1 0 0 0,-1 1 0 0 0,1 0 0 0 0,0 0 1 0 0,0 0-1 0 0,0 0 0 0 0,-1 0 0 0 0,1 0 1 0 0,0 0-1 0 0,0 0 0 0 0,-1 0 0 0 0,1 0 0 0 0,0 0 1 0 0,-1 0-1 0 0,-3 5 75 0 0,0 0 1 0 0,1 1 0 0 0,-1 0-1 0 0,1-1 1 0 0,0 1 0 0 0,0 0-1 0 0,1 1 1 0 0,-3 12-1 0 0,-10 60 918 0 0,10-49-681 0 0,-1 11-311 0 0,1 1 1 0 0,3-1 0 0 0,5 84 0 0 0,-2-65-40 0 0,-2-50 0 0 0,1 0 0 0 0,0-2 0 0 0,-1-5-54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2.243"/>
    </inkml:context>
    <inkml:brush xml:id="br0">
      <inkml:brushProperty name="width" value="0.05" units="cm"/>
      <inkml:brushProperty name="height" value="0.05" units="cm"/>
    </inkml:brush>
  </inkml:definitions>
  <inkml:trace contextRef="#ctx0" brushRef="#br0">141 0 320 0 0,'0'0'5643'0'0,"-2"2"-4593"0"0,-22 23 2000 0 0,1 2-1 0 0,-23 34 1 0 0,1-2-5339 0 0,44-52-2348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8.339"/>
    </inkml:context>
    <inkml:brush xml:id="br0">
      <inkml:brushProperty name="width" value="0.05" units="cm"/>
      <inkml:brushProperty name="height" value="0.05" units="cm"/>
    </inkml:brush>
  </inkml:definitions>
  <inkml:trace contextRef="#ctx0" brushRef="#br0">20 51 828 0 0,'0'-2'1389'0'0,"0"-10"499"0"0,0 8-231 0 0,1 0 0 0 0,-1 0 0 0 0,1 0 0 0 0,0 0 0 0 0,0 0 0 0 0,4-8 6079 0 0,-6 16-6762 0 0,-1 22 980 0 0,-9 34-1 0 0,6-39-1277 0 0,2 1-1 0 0,0 0 1 0 0,0 37-1 0 0,3-50-422 0 0,1 1 1 0 0,0-1-1 0 0,0 0 0 0 0,1 1 0 0 0,0-1 1 0 0,1 0-1 0 0,5 12 0 0 0,-7-19-215 0 0,0 1 0 0 0,1-1 0 0 0,0 1-1 0 0,0-1 1 0 0,-1 0 0 0 0,1 1-1 0 0,1-1 1 0 0,-1 0 0 0 0,0 0 0 0 0,0 0-1 0 0,1-1 1 0 0,-1 1 0 0 0,1-1 0 0 0,0 1-1 0 0,-1-1 1 0 0,1 0 0 0 0,0 0-1 0 0,0 0 1 0 0,0 0 0 0 0,0-1 0 0 0,-1 1-1 0 0,1-1 1 0 0,0 1 0 0 0,0-1 0 0 0,0 0-1 0 0,6-1 1 0 0,0 0-392 0 0,1-1 0 0 0,-1 1 0 0 0,0-2 0 0 0,0 1 0 0 0,0-1 0 0 0,-1-1 0 0 0,1 0-1 0 0,14-8 1 0 0,19-17-3436 0 0,-2-2-4108 0 0,-37 28 7028 0 0,12-10-1987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2.573"/>
    </inkml:context>
    <inkml:brush xml:id="br0">
      <inkml:brushProperty name="width" value="0.05" units="cm"/>
      <inkml:brushProperty name="height" value="0.05" units="cm"/>
    </inkml:brush>
  </inkml:definitions>
  <inkml:trace contextRef="#ctx0" brushRef="#br0">190 0 484 0 0,'-32'34'6682'0'0,"-41"56"1"0"0,24-29-2898 0 0,40-50-3553 0 0,-10 12-792 0 0,11-8-6114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5.181"/>
    </inkml:context>
    <inkml:brush xml:id="br0">
      <inkml:brushProperty name="width" value="0.05" units="cm"/>
      <inkml:brushProperty name="height" value="0.05" units="cm"/>
    </inkml:brush>
  </inkml:definitions>
  <inkml:trace contextRef="#ctx0" brushRef="#br0">526 5 480 0 0,'1'-1'199'0'0,"-1"1"-1"0"0,1-1 1 0 0,0 1-1 0 0,-1 0 1 0 0,1-1 0 0 0,0 1-1 0 0,0 0 1 0 0,-1-1 0 0 0,1 1-1 0 0,0 0 1 0 0,0 0-1 0 0,-1 0 1 0 0,1 0 0 0 0,0 0-1 0 0,0 0 1 0 0,0 0-1 0 0,-1 0 1 0 0,1 0 0 0 0,0 0-1 0 0,0 0 1 0 0,0 0 0 0 0,-1 0-1 0 0,1 1 1 0 0,0-1-1 0 0,0 0 1 0 0,-1 0 0 0 0,1 1-1 0 0,0-1 1 0 0,-1 1-1 0 0,2 0 1 0 0,-1 0 85 0 0,0 1 0 0 0,0 0-1 0 0,0-1 1 0 0,0 1 0 0 0,-1 0 0 0 0,1-1 0 0 0,0 1 0 0 0,-1 0-1 0 0,1 0 1 0 0,-1 0 0 0 0,0 0 0 0 0,1 2 0 0 0,-1 6 362 0 0,0-1 1 0 0,0 1 0 0 0,-1-1-1 0 0,-2 13 1 0 0,-6 14-1 0 0,-2 0 1 0 0,-2-1-1 0 0,-1 0 0 0 0,-2-1 1 0 0,-1-1-1 0 0,-2 0 0 0 0,-1-2 1 0 0,-1 0-1 0 0,-2-1 0 0 0,-1-1 1 0 0,-36 33-1 0 0,42-45-288 0 0,-34 23-1 0 0,45-35-324 0 0,-1 0 0 0 0,1-1 0 0 0,0 0-1 0 0,-1 0 1 0 0,0-1 0 0 0,0 0 0 0 0,0-1-1 0 0,-12 3 1 0 0,16-5-78 0 0,0 0 0 0 0,0 0 0 0 0,0-1 0 0 0,-1 1 0 0 0,1-1 0 0 0,0 0 1 0 0,0 0-1 0 0,0 0 0 0 0,0-1 0 0 0,1 1 0 0 0,-1-1 0 0 0,0 0 0 0 0,0 0 0 0 0,1-1 0 0 0,0 1 0 0 0,-1 0 0 0 0,1-1 0 0 0,0 0 0 0 0,0 0 0 0 0,0 0 0 0 0,-2-4 0 0 0,-3-3-58 0 0,1 0 0 0 0,0 0-1 0 0,1-1 1 0 0,0 0-1 0 0,-7-20 1 0 0,11 25 67 0 0,-4-9 97 0 0,1 0 0 0 0,-6-32 0 0 0,11 44 6 0 0,-1 0 0 0 0,1 0 0 0 0,-1 1 0 0 0,1-1 0 0 0,0 0 0 0 0,0 0 0 0 0,0 1 0 0 0,0-1 0 0 0,1 0 0 0 0,-1 1 0 0 0,1-1 0 0 0,0 0 0 0 0,0 1 0 0 0,0-1 0 0 0,0 0 0 0 0,0 1 0 0 0,0 0 0 0 0,1-1 0 0 0,-1 1 0 0 0,1 0 0 0 0,-1-1 0 0 0,1 1-1 0 0,0 0 1 0 0,0 0 0 0 0,3-2 0 0 0,-2 3 52 0 0,1-1 0 0 0,0 1-1 0 0,-1 0 1 0 0,1 0 0 0 0,0 1-1 0 0,0-1 1 0 0,0 1 0 0 0,0-1-1 0 0,-1 1 1 0 0,1 0 0 0 0,0 1-1 0 0,0-1 1 0 0,0 1 0 0 0,0 0-1 0 0,-1 0 1 0 0,5 1 0 0 0,9 4 305 0 0,0 0 1 0 0,17 9 0 0 0,-10-2-22 0 0,0 1 0 0 0,-1 1 0 0 0,0 1-1 0 0,-1 1 1 0 0,-1 1 0 0 0,-1 1 0 0 0,0 1 0 0 0,-2 0 0 0 0,27 38-1 0 0,-42-53-511 0 0,1 0 0 0 0,0 0-1 0 0,0-1 1 0 0,0 1 0 0 0,0-1-1 0 0,1 0 1 0 0,0 0 0 0 0,-1 0-1 0 0,1-1 1 0 0,1 0-1 0 0,8 5 1 0 0,-9-6-567 0 0,0-1 0 0 0,0 0 1 0 0,0 1-1 0 0,1-2 0 0 0,6 2 0 0 0,33-5-7377 0 0,-25-1 5221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5.567"/>
    </inkml:context>
    <inkml:brush xml:id="br0">
      <inkml:brushProperty name="width" value="0.05" units="cm"/>
      <inkml:brushProperty name="height" value="0.05" units="cm"/>
    </inkml:brush>
  </inkml:definitions>
  <inkml:trace contextRef="#ctx0" brushRef="#br0">1 7 7805 0 0,'0'-7'16141'0'0,"11"38"-15153"0"0,-2 0 0 0 0,11 60 0 0 0,-2-6-223 0 0,49 212 1280 0 0,-56-229-1545 0 0,-3 1 1 0 0,-1 95 0 0 0,-9-126-431 0 0,-13 62 1 0 0,12-80-474 0 0,2-5-1702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6.347"/>
    </inkml:context>
    <inkml:brush xml:id="br0">
      <inkml:brushProperty name="width" value="0.05" units="cm"/>
      <inkml:brushProperty name="height" value="0.05" units="cm"/>
    </inkml:brush>
  </inkml:definitions>
  <inkml:trace contextRef="#ctx0" brushRef="#br0">6 247 572 0 0,'-1'-4'486'0'0,"0"1"-1"0"0,0-1 1 0 0,0 0-1 0 0,0 1 1 0 0,1-1-1 0 0,0 0 1 0 0,0 1-1 0 0,0-1 0 0 0,0 0 1 0 0,0 1-1 0 0,1-1 1 0 0,-1 0-1 0 0,1 1 1 0 0,2-6-1 0 0,0 2 103 0 0,0 1-1 0 0,0-1 0 0 0,1 1 1 0 0,-1-1-1 0 0,2 1 0 0 0,8-10 1 0 0,1 2 397 0 0,-1 1-1 0 0,2 1 1 0 0,0 0 0 0 0,30-18 0 0 0,-32 23-601 0 0,0 0-1 0 0,0 0 1 0 0,1 2-1 0 0,0 0 1 0 0,0 0-1 0 0,0 1 1 0 0,0 1-1 0 0,1 0 0 0 0,-1 1 1 0 0,1 1-1 0 0,0 0 1 0 0,-1 1-1 0 0,1 0 1 0 0,0 2-1 0 0,-1-1 1 0 0,1 2-1 0 0,-1 0 1 0 0,1 1-1 0 0,-1 0 1 0 0,0 1-1 0 0,-1 1 1 0 0,1 0-1 0 0,-1 0 1 0 0,18 14-1 0 0,-29-19-354 0 0,0 0 0 0 0,0 0 0 0 0,0 1-1 0 0,0-1 1 0 0,0 1 0 0 0,0 0 0 0 0,0 0 0 0 0,-1 0 0 0 0,1-1 0 0 0,-1 1-1 0 0,1 1 1 0 0,-1-1 0 0 0,0 0 0 0 0,0 0 0 0 0,0 0 0 0 0,0 1-1 0 0,0-1 1 0 0,0 0 0 0 0,-1 1 0 0 0,1-1 0 0 0,-1 1 0 0 0,0-1 0 0 0,1 1-1 0 0,-1-1 1 0 0,0 1 0 0 0,-1-1 0 0 0,1 1 0 0 0,0-1 0 0 0,-1 1-1 0 0,1-1 1 0 0,-1 0 0 0 0,0 1 0 0 0,0-1 0 0 0,0 0 0 0 0,0 1 0 0 0,0-1-1 0 0,0 0 1 0 0,-1 0 0 0 0,1 0 0 0 0,-1 0 0 0 0,1 0 0 0 0,-4 2 0 0 0,-2 4-73 0 0,-1-2 0 0 0,0 1 0 0 0,0-1 0 0 0,0 0 0 0 0,-1-1 1 0 0,1 1-1 0 0,-1-2 0 0 0,-1 1 0 0 0,-11 3 0 0 0,-4 0-149 0 0,15-4-16 0 0,-1 0 1 0 0,0-1 0 0 0,0 0-1 0 0,-22 2 1 0 0,106 4 390 0 0,-21-7 244 0 0,52 9 1 0 0,-85-8-251 0 0,1 1 1 0 0,-1 1-1 0 0,0 0 0 0 0,-1 2 0 0 0,35 16 1 0 0,-50-21-150 0 0,0 0 1 0 0,0-1 0 0 0,-1 1 0 0 0,1 0 0 0 0,0 0 0 0 0,-1 1 0 0 0,1-1-1 0 0,-1 1 1 0 0,0-1 0 0 0,0 1 0 0 0,0 0 0 0 0,0 0 0 0 0,0-1 0 0 0,0 2-1 0 0,-1-1 1 0 0,2 5 0 0 0,-2-6-16 0 0,-1 1 1 0 0,0-1-1 0 0,0 1 0 0 0,0 0 0 0 0,0-1 1 0 0,0 1-1 0 0,0-1 0 0 0,-1 1 0 0 0,1-1 1 0 0,-1 1-1 0 0,0-1 0 0 0,0 1 0 0 0,0-1 0 0 0,0 1 1 0 0,0-1-1 0 0,0 0 0 0 0,-1 0 0 0 0,1 1 1 0 0,-1-1-1 0 0,1 0 0 0 0,-5 3 0 0 0,-1 2-14 0 0,0-1 0 0 0,-1-1 0 0 0,0 1-1 0 0,0-1 1 0 0,0 0 0 0 0,0-1-1 0 0,-1 0 1 0 0,0 0 0 0 0,0-1 0 0 0,0 0-1 0 0,0-1 1 0 0,0 0 0 0 0,-1 0 0 0 0,-11 0-1 0 0,-15 0-356 0 0,-1-2 0 0 0,-48-6-1 0 0,65 5 151 0 0,6-1 46 0 0,-4 2-537 0 0,1-2 0 0 0,-1 0 0 0 0,1-1 1 0 0,0-1-1 0 0,-21-7 0 0 0,31 7 166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6.795"/>
    </inkml:context>
    <inkml:brush xml:id="br0">
      <inkml:brushProperty name="width" value="0.05" units="cm"/>
      <inkml:brushProperty name="height" value="0.05" units="cm"/>
    </inkml:brush>
  </inkml:definitions>
  <inkml:trace contextRef="#ctx0" brushRef="#br0">0 1 296 0 0,'2'1'11356'0'0,"0"3"-10738"0"0,1 0-1 0 0,-1 0 1 0 0,0 0 0 0 0,0 0 0 0 0,0 0-1 0 0,-1 0 1 0 0,1 1 0 0 0,-1-1 0 0 0,0 1 0 0 0,0 5-1 0 0,4 53 2756 0 0,-4-36-1891 0 0,19 133 3027 0 0,-19-159-4800 0 0,3 14-1420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17.152"/>
    </inkml:context>
    <inkml:brush xml:id="br0">
      <inkml:brushProperty name="width" value="0.05" units="cm"/>
      <inkml:brushProperty name="height" value="0.05" units="cm"/>
    </inkml:brush>
  </inkml:definitions>
  <inkml:trace contextRef="#ctx0" brushRef="#br0">80 82 456 0 0,'-42'-5'3039'0'0,"24"2"888"0"0,-1 1 6453 0 0,26 2-9301 0 0,1-1 0 0 0,0 0 0 0 0,-1 0 0 0 0,15-4 0 0 0,-3 0 52 0 0,103-12 3560 0 0,21-4-1066 0 0,-114 12-3894 0 0,-5 2-4401 0 0,-7 4-6523 0 0,-9 2 8362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24.273"/>
    </inkml:context>
    <inkml:brush xml:id="br0">
      <inkml:brushProperty name="width" value="0.05" units="cm"/>
      <inkml:brushProperty name="height" value="0.05" units="cm"/>
    </inkml:brush>
  </inkml:definitions>
  <inkml:trace contextRef="#ctx0" brushRef="#br0">573 6 196 0 0,'1'0'321'0'0,"0"-1"-1"0"0,0 0 1 0 0,0 1-1 0 0,0-1 1 0 0,0 1-1 0 0,0 0 1 0 0,0-1-1 0 0,0 1 1 0 0,0 0-1 0 0,0-1 1 0 0,0 1-1 0 0,0 0 1 0 0,0 0 0 0 0,0 0-1 0 0,0 0 1 0 0,0 0-1 0 0,0 0 1 0 0,0 0-1 0 0,1 0 1 0 0,-1 1-1 0 0,0-1 1 0 0,0 0-1 0 0,2 2 1 0 0,-3-1-59 0 0,1 0-1 0 0,-1 0 1 0 0,1 1-1 0 0,-1-1 1 0 0,1 0-1 0 0,-1 1 1 0 0,0-1 0 0 0,0 1-1 0 0,1-1 1 0 0,-1 1-1 0 0,0-1 1 0 0,0 0-1 0 0,0 1 1 0 0,-1-1 0 0 0,1 1-1 0 0,0-1 1 0 0,-1 0-1 0 0,1 1 1 0 0,-2 1 0 0 0,-4 18 746 0 0,-1-1-1 0 0,-1 0 1 0 0,-1 0 0 0 0,-1-1 0 0 0,-23 34 0 0 0,11-23-69 0 0,-1 0-1 0 0,-42 39 0 0 0,51-56-639 0 0,0-1-1 0 0,-1 0 0 0 0,0-1 1 0 0,-1-1-1 0 0,0 0 1 0 0,0-1-1 0 0,-1-1 0 0 0,0 0 1 0 0,-32 8-1 0 0,40-13-295 0 0,0-1-1 0 0,0-1 1 0 0,0 0-1 0 0,-1 0 1 0 0,1-1 0 0 0,0 0-1 0 0,0 0 1 0 0,0-1-1 0 0,0 0 1 0 0,0-1-1 0 0,0 0 1 0 0,0 0-1 0 0,0-1 1 0 0,0 0 0 0 0,1-1-1 0 0,0 0 1 0 0,-1 0-1 0 0,2-1 1 0 0,-1 0-1 0 0,0 0 1 0 0,-11-11 0 0 0,17 14-17 0 0,0 0-1 0 0,0 0 1 0 0,0 0 0 0 0,0 0 0 0 0,1 0 0 0 0,-1-1 0 0 0,0 1 0 0 0,1-1 0 0 0,0 1 0 0 0,-1-1 0 0 0,1 0 0 0 0,0 1 0 0 0,0-1 0 0 0,1 0 0 0 0,-1 0-1 0 0,1 0 1 0 0,-1 0 0 0 0,1-5 0 0 0,0 5 9 0 0,1-1 0 0 0,0 0 0 0 0,0 0 0 0 0,0 1 0 0 0,0-1 0 0 0,1 1 0 0 0,-1-1 0 0 0,1 1 0 0 0,0-1 0 0 0,0 1-1 0 0,0 0 1 0 0,5-5 0 0 0,-1 1 54 0 0,1 0 0 0 0,0 1 0 0 0,1-1-1 0 0,0 2 1 0 0,0-1 0 0 0,0 1-1 0 0,0 0 1 0 0,1 1 0 0 0,0 0 0 0 0,13-4-1 0 0,-9 5 104 0 0,0 1-1 0 0,1 0 1 0 0,0 1-1 0 0,-1 0 1 0 0,1 2-1 0 0,0-1 1 0 0,0 2-1 0 0,-1 0 1 0 0,1 0-1 0 0,20 7 1 0 0,1 3 316 0 0,0 2 1 0 0,54 28-1 0 0,-44-15 164 0 0,-2 3-1 0 0,0 1 1 0 0,46 45-1 0 0,-79-67-489 0 0,-6-6-163 0 0,0 0 1 0 0,0 1-1 0 0,0-2 0 0 0,1 1 1 0 0,-1 0-1 0 0,1-1 0 0 0,-1 0 1 0 0,1 0-1 0 0,0 0 0 0 0,8 1 1 0 0,-11-3-534 0 0,19-3-3042 0 0,3-2-5611 0 0,-15 1 6226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24.787"/>
    </inkml:context>
    <inkml:brush xml:id="br0">
      <inkml:brushProperty name="width" value="0.05" units="cm"/>
      <inkml:brushProperty name="height" value="0.05" units="cm"/>
    </inkml:brush>
  </inkml:definitions>
  <inkml:trace contextRef="#ctx0" brushRef="#br0">27 1 500 0 0,'-16'-1'4353'0'0,"6"1"2182"0"0,23 1 1472 0 0,14 0-4544 0 0,50 4-928 0 0,-5-4-872 0 0,131-7 1490 0 0,-201 6-3462 0 0,23-1-2732 0 0,-12 6-7663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25.126"/>
    </inkml:context>
    <inkml:brush xml:id="br0">
      <inkml:brushProperty name="width" value="0.05" units="cm"/>
      <inkml:brushProperty name="height" value="0.05" units="cm"/>
    </inkml:brush>
  </inkml:definitions>
  <inkml:trace contextRef="#ctx0" brushRef="#br0">6 2 480 0 0,'0'0'2819'0'0,"-6"10"4512"0"0,70-5-337 0 0,38-9-1978 0 0,-50 2-2950 0 0,-24 1-1328 0 0,40-2 1750 0 0,-27-3-4023 0 0,-40 6 754 0 0,2 0-813 0 0,6 0-1482 0 0,-2 0-766 0 0,-1 0 911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25.498"/>
    </inkml:context>
    <inkml:brush xml:id="br0">
      <inkml:brushProperty name="width" value="0.05" units="cm"/>
      <inkml:brushProperty name="height" value="0.05" units="cm"/>
    </inkml:brush>
  </inkml:definitions>
  <inkml:trace contextRef="#ctx0" brushRef="#br0">14 13 328 0 0,'7'-10'9062'0'0,"-7"10"-8559"0"0,1-1 0 0 0,-1 1 1 0 0,1 0-1 0 0,0-1 1 0 0,1 1-1 0 0,0 13 3912 0 0,-6 26-1985 0 0,-3 15 314 0 0,-1 74 1 0 0,6-82-1891 0 0,8 219 2668 0 0,2-68-1130 0 0,-8-178-2128 0 0,-1 0 1 0 0,-3 19-1 0 0,3-31-1252 0 0,-1 0-1 0 0,0-1 1 0 0,0 1 0 0 0,-1-1-1 0 0,-3 8 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8.775"/>
    </inkml:context>
    <inkml:brush xml:id="br0">
      <inkml:brushProperty name="width" value="0.05" units="cm"/>
      <inkml:brushProperty name="height" value="0.05" units="cm"/>
    </inkml:brush>
  </inkml:definitions>
  <inkml:trace contextRef="#ctx0" brushRef="#br0">48 147 128 0 0,'0'0'5417'0'0,"-1"4"-3745"0"0,-29 145 14511 0 0,25-128-10456 0 0,7-40-3369 0 0,1-10-2329 0 0,18-135 934 0 0,-6 70-673 0 0,-12 84-290 0 0,-3 10 0 0 0,0 0 0 0 0,0-1 0 0 0,0 1 0 0 0,1 0 0 0 0,-1 0 0 0 0,0-1 0 0 0,0 1 0 0 0,0 0 0 0 0,1 0 0 0 0,-1-1 0 0 0,0 1 0 0 0,0 0 0 0 0,1 0 0 0 0,-1 0 0 0 0,0 0 0 0 0,0-1 0 0 0,1 1 0 0 0,-1 0 0 0 0,0 0 0 0 0,1 0 0 0 0,-1 0 0 0 0,0 0 0 0 0,1 0 0 0 0,-1 0 0 0 0,0 0 0 0 0,1 0 0 0 0,-1 0 0 0 0,0 0 0 0 0,0 0 0 0 0,1 0 0 0 0,2 1 0 0 0,-1 0 0 0 0,1 1 0 0 0,-1-1 0 0 0,1 1 0 0 0,-1-1 0 0 0,0 1 0 0 0,0 0 0 0 0,1 0 0 0 0,-1 0 0 0 0,-1 0 0 0 0,1 0 0 0 0,0 0 0 0 0,2 4 0 0 0,22 39 0 0 0,-13-21 0 0 0,10 15 0 0 0,2 0 0 0 0,1-2 0 0 0,61 65 0 0 0,-82-96 0 0 0,-5-4 0 0 0,2-1 0 0 0,-1 0 0 0 0,0 1 0 0 0,0-1 0 0 0,0 0 0 0 0,1 1 0 0 0,-1-1 0 0 0,0 0 0 0 0,1 0 0 0 0,-1 0 0 0 0,1 0 0 0 0,-1-1 0 0 0,1 1 0 0 0,2 0 0 0 0,-13-18 0 0 0,3 12 0 0 0,0 1 0 0 0,0-1 0 0 0,0 1 0 0 0,0 1 0 0 0,-1-1 0 0 0,0 1 0 0 0,0 0 0 0 0,0 0 0 0 0,-11-2 0 0 0,0-1 0 0 0,-23-7-414 0 0,-2 2 0 0 0,-85-12 0 0 0,125 23-99 0 0,-3 2-1797 0 0,53 0-9566 0 0,-30-3 8991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26.411"/>
    </inkml:context>
    <inkml:brush xml:id="br0">
      <inkml:brushProperty name="width" value="0.05" units="cm"/>
      <inkml:brushProperty name="height" value="0.05" units="cm"/>
    </inkml:brush>
  </inkml:definitions>
  <inkml:trace contextRef="#ctx0" brushRef="#br0">0 222 696 0 0,'0'-6'823'0'0,"1"0"0"0"0,-1 0-1 0 0,1 0 1 0 0,0 1 0 0 0,0-1 0 0 0,1 0-1 0 0,0 1 1 0 0,0-1 0 0 0,0 1 0 0 0,1-1-1 0 0,5-9 1 0 0,-3 8-165 0 0,1 1-1 0 0,-1 0 1 0 0,1 0-1 0 0,0 0 0 0 0,1 0 1 0 0,-1 1-1 0 0,15-8 1 0 0,4-1 2 0 0,0 1 0 0 0,1 2 0 0 0,0 1 0 0 0,1 1 0 0 0,0 1 0 0 0,0 1 0 0 0,0 1 0 0 0,1 2 0 0 0,0 1 0 0 0,0 1 0 0 0,0 1 0 0 0,1 1 0 0 0,-1 2 0 0 0,0 1 0 0 0,-1 1 0 0 0,1 2 0 0 0,31 10 0 0 0,-45-11-448 0 0,0 1 0 0 0,0 0 0 0 0,-1 1 0 0 0,14 9 0 0 0,-23-12-143 0 0,1-1-1 0 0,0 1 0 0 0,-1 0 1 0 0,1 0-1 0 0,-1 0 1 0 0,0 0-1 0 0,-1 1 0 0 0,1 0 1 0 0,-1 0-1 0 0,0 0 1 0 0,0 0-1 0 0,0 0 0 0 0,1 6 1 0 0,-3-8-51 0 0,0-1 0 0 0,-1 1 0 0 0,1 0 0 0 0,-1-1 0 0 0,0 1 0 0 0,0 0 0 0 0,0-1 0 0 0,0 1 0 0 0,-1 0 0 0 0,1 0 0 0 0,-1-1 0 0 0,1 1 0 0 0,-1-1 0 0 0,0 1 0 0 0,-2 4 0 0 0,0-2-35 0 0,1-1 0 0 0,-1 0 0 0 0,-1 0 0 0 0,1 0 0 0 0,0 0 0 0 0,-1 0 0 0 0,-7 5 0 0 0,-2 0-105 0 0,1-1 0 0 0,-1 0 0 0 0,-1-1 0 0 0,-22 9 0 0 0,-7-2-676 0 0,-65 13 0 0 0,101-26 681 0 0,7-1 111 0 0,0 0 0 0 0,0 0 0 0 0,0 0 0 0 0,-1 0 0 0 0,1 0 0 0 0,0 0 0 0 0,0 0 0 0 0,0 0 0 0 0,0 0 0 0 0,0 0 0 0 0,0 0 0 0 0,-1 0 0 0 0,1 0 0 0 0,0 0 0 0 0,0 0 0 0 0,0 0 0 0 0,0 0 0 0 0,0 1 0 0 0,0-1 0 0 0,0 0 0 0 0,0 0 1 0 0,-1 0-1 0 0,1 0 0 0 0,0 0 0 0 0,0 0 0 0 0,0 0 0 0 0,0 0 0 0 0,0 1 0 0 0,0-1 0 0 0,0 0 0 0 0,0 0 0 0 0,0 0 0 0 0,0 0 0 0 0,0 0 0 0 0,0 0 0 0 0,0 0 0 0 0,0 1 0 0 0,0-1 0 0 0,0 0 0 0 0,0 0 0 0 0,0 0 0 0 0,0 0 0 0 0,0 0 0 0 0,0 0 0 0 0,0 1 0 0 0,0-1 0 0 0,0 0 0 0 0,0 0 0 0 0,0 0 0 0 0,0 0 0 0 0,0 0 0 0 0,0 0 0 0 0,0 1 0 0 0,0-1 0 0 0,0 0 1 0 0,0 0-1 0 0,1 0 0 0 0,-1 0 0 0 0,0 0 0 0 0,0 0 0 0 0,0 0 0 0 0,0 0 0 0 0,0 0 0 0 0,0 0 0 0 0,0 0 0 0 0,1 1 0 0 0,-1-1 0 0 0,39 11 200 0 0,57 10 0 0 0,31 8 501 0 0,-92-17-289 0 0,64 29 0 0 0,-87-35-301 0 0,0 1 0 0 0,0 0 0 0 0,-1 0 0 0 0,0 2 0 0 0,0-1 0 0 0,-1 1 0 0 0,0 1 0 0 0,13 16 0 0 0,-22-25-80 0 0,1 1 0 0 0,-1 0 0 0 0,0-1 1 0 0,0 1-1 0 0,0 0 0 0 0,0 0 0 0 0,0 0 0 0 0,0 0 0 0 0,0 0 0 0 0,0 0 1 0 0,-1 0-1 0 0,1 0 0 0 0,-1 0 0 0 0,0 0 0 0 0,1 0 0 0 0,-1 0 0 0 0,0 0 1 0 0,0 0-1 0 0,-1 0 0 0 0,1 0 0 0 0,0 0 0 0 0,-1 1 0 0 0,1-1 0 0 0,-1 0 1 0 0,1 0-1 0 0,-1-1 0 0 0,0 1 0 0 0,0 0 0 0 0,-1 3 0 0 0,-2-2 7 0 0,1 0 1 0 0,-1 1-1 0 0,0-1 0 0 0,1 0 0 0 0,-1 0 0 0 0,-1-1 0 0 0,1 1 0 0 0,0-1 1 0 0,0 0-1 0 0,-1 0 0 0 0,1-1 0 0 0,-7 2 0 0 0,-19 5 45 0 0,0-2-1 0 0,0-2 1 0 0,-1 0 0 0 0,-57-2-1 0 0,29-5 31 0 0,-94-17 0 0 0,78 6-289 0 0,1-3 0 0 0,-106-39 1 0 0,176 55-302 0 0,2 0-1138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0.657"/>
    </inkml:context>
    <inkml:brush xml:id="br0">
      <inkml:brushProperty name="width" value="0.05" units="cm"/>
      <inkml:brushProperty name="height" value="0.05" units="cm"/>
    </inkml:brush>
  </inkml:definitions>
  <inkml:trace contextRef="#ctx0" brushRef="#br0">547 2 548 0 0,'0'0'129'0'0,"0"0"-1"0"0,1 0 1 0 0,-1-1-1 0 0,0 1 1 0 0,0 0-1 0 0,1 0 1 0 0,-1 0-1 0 0,0 0 1 0 0,0 0-1 0 0,1 0 1 0 0,-1-1-1 0 0,0 1 1 0 0,0 0-1 0 0,1 0 1 0 0,-1 0 0 0 0,0 0-1 0 0,1 0 1 0 0,-1 0-1 0 0,0 0 1 0 0,0 0-1 0 0,1 0 1 0 0,-1 0-1 0 0,0 0 1 0 0,1 1-1 0 0,-1-1 1 0 0,0 0-1 0 0,0 0 1 0 0,1 0-1 0 0,-1 0 1 0 0,0 0 0 0 0,0 0-1 0 0,1 1 1 0 0,-1-1-1 0 0,0 0 1 0 0,0 0-1 0 0,0 0 1 0 0,1 1-1 0 0,-1-1 1 0 0,0 0-1 0 0,0 0 1 0 0,0 1-1 0 0,0-1 1 0 0,0 0-1 0 0,1 1 1 0 0,-2 19 3230 0 0,-5 3-2502 0 0,-1 0-1 0 0,-1 0 1 0 0,-1 0 0 0 0,-1-1-1 0 0,-1-1 1 0 0,-1 0 0 0 0,0 0 0 0 0,-2-1-1 0 0,-25 29 1 0 0,25-34-463 0 0,-1 0 0 0 0,0 0 1 0 0,-1-1-1 0 0,0-1 0 0 0,-1-1 0 0 0,0-1 0 0 0,-1 0 0 0 0,0-1 1 0 0,-1-1-1 0 0,0 0 0 0 0,-35 9 0 0 0,47-17-336 0 0,1 0-1 0 0,-1 0 1 0 0,1-1-1 0 0,0 0 1 0 0,-1 0-1 0 0,1-1 1 0 0,-1 0-1 0 0,1 0 1 0 0,0 0-1 0 0,0-1 1 0 0,-1 0-1 0 0,1 0 1 0 0,0-1 0 0 0,1 1-1 0 0,-1-1 1 0 0,0 0-1 0 0,1-1 1 0 0,-8-5-1 0 0,8 4-34 0 0,-1 0 1 0 0,1 0-1 0 0,-1 0 0 0 0,2 0 0 0 0,-1-1 0 0 0,0 1 1 0 0,1-1-1 0 0,0-1 0 0 0,1 1 0 0 0,-1 0 0 0 0,1-1 0 0 0,1 0 1 0 0,-1 0-1 0 0,1 0 0 0 0,-2-11 0 0 0,3 16 10 0 0,1 0 0 0 0,-1-1 0 0 0,1 1 0 0 0,0 0 0 0 0,0 0 0 0 0,0-1 0 0 0,0 1 0 0 0,1 0 0 0 0,-1 0-1 0 0,1-1 1 0 0,-1 1 0 0 0,1 0 0 0 0,-1 0 0 0 0,1 0 0 0 0,0 0 0 0 0,0 0 0 0 0,0 0 0 0 0,1 0 0 0 0,-1 0 0 0 0,0 0 0 0 0,1 1-1 0 0,-1-1 1 0 0,1 0 0 0 0,-1 1 0 0 0,4-3 0 0 0,-2 3 35 0 0,0-1-1 0 0,0 1 1 0 0,0 0 0 0 0,0 1-1 0 0,0-1 1 0 0,1 0 0 0 0,-1 1-1 0 0,0 0 1 0 0,0-1 0 0 0,0 2-1 0 0,0-1 1 0 0,1 0 0 0 0,-1 0-1 0 0,0 1 1 0 0,0 0 0 0 0,5 1-1 0 0,24 9 331 0 0,0 2-1 0 0,-1 1 0 0 0,37 22 1 0 0,83 62 750 0 0,-112-71-796 0 0,-14-7-182 0 0,13 8 501 0 0,-35-26-837 0 0,0 0-1 0 0,0-1 1 0 0,0 1-1 0 0,0-1 1 0 0,0 0 0 0 0,0 0-1 0 0,0 0 1 0 0,0 0-1 0 0,1 0 1 0 0,4 0 0 0 0,-2-2-1618 0 0,0 0 0 0 0,0 0 1 0 0,0 0-1 0 0,8-3 1 0 0,-7 2-642 0 0,2-1-526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1.078"/>
    </inkml:context>
    <inkml:brush xml:id="br0">
      <inkml:brushProperty name="width" value="0.05" units="cm"/>
      <inkml:brushProperty name="height" value="0.05" units="cm"/>
    </inkml:brush>
  </inkml:definitions>
  <inkml:trace contextRef="#ctx0" brushRef="#br0">4 23 28 0 0,'-4'-17'13343'0'0,"7"11"-10549"0"0,7 7-1066 0 0,0 0 0 0 0,1 1 0 0 0,10 3-1 0 0,25 3 212 0 0,168-3 2588 0 0,-177-7-5059 0 0,67-14-1 0 0,-91 17-2664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1.450"/>
    </inkml:context>
    <inkml:brush xml:id="br0">
      <inkml:brushProperty name="width" value="0.05" units="cm"/>
      <inkml:brushProperty name="height" value="0.05" units="cm"/>
    </inkml:brush>
  </inkml:definitions>
  <inkml:trace contextRef="#ctx0" brushRef="#br0">13 1 624 0 0,'-1'0'234'0'0,"0"0"0"0"0,0 0 1 0 0,1 1-1 0 0,-1-1 0 0 0,0 1 0 0 0,1-1 0 0 0,-1 1 1 0 0,0-1-1 0 0,1 1 0 0 0,-1-1 0 0 0,1 1 0 0 0,-1-1 0 0 0,0 1 1 0 0,1 0-1 0 0,-1-1 0 0 0,1 1 0 0 0,0 0 0 0 0,-1-1 0 0 0,1 1 1 0 0,-1 1-1 0 0,1-1 57 0 0,1-1-1 0 0,-1 1 1 0 0,0-1 0 0 0,0 0 0 0 0,1 1 0 0 0,-1-1-1 0 0,0 1 1 0 0,1-1 0 0 0,-1 0 0 0 0,0 1 0 0 0,1-1-1 0 0,-1 0 1 0 0,1 0 0 0 0,-1 1 0 0 0,1-1-1 0 0,-1 0 1 0 0,0 0 0 0 0,1 1 0 0 0,-1-1 0 0 0,1 0-1 0 0,-1 0 1 0 0,1 0 0 0 0,0 0 0 0 0,23 4 6218 0 0,-12-4-5989 0 0,37-2 3929 0 0,27 2-398 0 0,-65 1-5993 0 0,-1 0 0 0 0,20 6 1 0 0,-11-1-4544 0 0,-11-3 3786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2.210"/>
    </inkml:context>
    <inkml:brush xml:id="br0">
      <inkml:brushProperty name="width" value="0.05" units="cm"/>
      <inkml:brushProperty name="height" value="0.05" units="cm"/>
    </inkml:brush>
  </inkml:definitions>
  <inkml:trace contextRef="#ctx0" brushRef="#br0">0 0 652 0 0,'3'1'11866'0'0,"2"21"-8239"0"0,5 30-1849 0 0,14 438 6821 0 0,-25-392-7447 0 0,0-50-2005 0 0,1-1-4501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2.922"/>
    </inkml:context>
    <inkml:brush xml:id="br0">
      <inkml:brushProperty name="width" value="0.05" units="cm"/>
      <inkml:brushProperty name="height" value="0.05" units="cm"/>
    </inkml:brush>
  </inkml:definitions>
  <inkml:trace contextRef="#ctx0" brushRef="#br0">1 233 536 0 0,'0'-8'479'0'0,"1"1"-1"0"0,1-1 1 0 0,-1 1 0 0 0,1-1-1 0 0,1 1 1 0 0,-1 0 0 0 0,1 0 0 0 0,1 0-1 0 0,-1 0 1 0 0,1 0 0 0 0,0 1-1 0 0,1-1 1 0 0,-1 1 0 0 0,1 0-1 0 0,0 1 1 0 0,1-1 0 0 0,0 1-1 0 0,6-5 1 0 0,4-2 427 0 0,1 0 0 0 0,0 1 0 0 0,0 1 0 0 0,1 0 0 0 0,34-12 0 0 0,-34 16-379 0 0,1 1-1 0 0,-1 1 1 0 0,0 0 0 0 0,1 1 0 0 0,0 1 0 0 0,0 1 0 0 0,19 1 0 0 0,-27 1-292 0 0,-1 0 1 0 0,0 0 0 0 0,1 1-1 0 0,-1 0 1 0 0,0 1 0 0 0,0 0 0 0 0,-1 0-1 0 0,1 1 1 0 0,0 1 0 0 0,-1-1 0 0 0,0 2-1 0 0,0-1 1 0 0,-1 1 0 0 0,11 10-1 0 0,-15-12-144 0 0,0 0 0 0 0,-1 1-1 0 0,0 0 1 0 0,0-1-1 0 0,0 1 1 0 0,-1 1 0 0 0,1-1-1 0 0,-1 0 1 0 0,0 0-1 0 0,-1 1 1 0 0,1-1 0 0 0,-1 1-1 0 0,0-1 1 0 0,-1 1 0 0 0,1 0-1 0 0,-1-1 1 0 0,0 1-1 0 0,-1 0 1 0 0,1-1 0 0 0,-1 1-1 0 0,0 0 1 0 0,0-1-1 0 0,-1 1 1 0 0,-4 9 0 0 0,4-8-87 0 0,-1-1 1 0 0,0 0 0 0 0,0 1 0 0 0,-1-1-1 0 0,1 0 1 0 0,-1 0 0 0 0,-1-1 0 0 0,1 1-1 0 0,-1-1 1 0 0,0 0 0 0 0,0-1 0 0 0,-1 1-1 0 0,1-1 1 0 0,-1 0 0 0 0,0 0 0 0 0,0 0-1 0 0,0-1 1 0 0,-1 0 0 0 0,-10 3 0 0 0,41-5 101 0 0,1 1 1 0 0,34 7 0 0 0,-43-5-54 0 0,-1 1 0 0 0,0 1 1 0 0,-1 0-1 0 0,1 1 1 0 0,-1 0-1 0 0,16 13 0 0 0,-22-15-11 0 0,0 1-1 0 0,-1 1 1 0 0,0-1-1 0 0,-1 1 1 0 0,0 0-1 0 0,0 1 1 0 0,0-1-1 0 0,-1 1 1 0 0,0 0 0 0 0,0 1-1 0 0,-1-1 1 0 0,3 10-1 0 0,-6-15-16 0 0,0 0 0 0 0,0-1 1 0 0,0 1-1 0 0,-1 0 0 0 0,1 0 0 0 0,-1 0 0 0 0,0-1 0 0 0,0 1 0 0 0,0 0 0 0 0,0 0 1 0 0,0 0-1 0 0,-1 0 0 0 0,1 0 0 0 0,-1-1 0 0 0,0 1 0 0 0,1 0 0 0 0,-1-1 1 0 0,-1 1-1 0 0,0 2 0 0 0,-1-1 4 0 0,0-1-1 0 0,1 1 1 0 0,-1-1 0 0 0,0 0-1 0 0,-1 0 1 0 0,1-1 0 0 0,0 1 0 0 0,-1-1-1 0 0,1 0 1 0 0,-1 1 0 0 0,-6 1-1 0 0,-4 1 24 0 0,0 0-1 0 0,0-1 1 0 0,0-1-1 0 0,-1 0 1 0 0,1-1-1 0 0,-20 0 1 0 0,-63-1-253 0 0,-164-20-1 0 0,242 14-1253 0 0,19 5 1385 0 0,0 0 1 0 0,0 0 0 0 0,0 0-1 0 0,0-1 1 0 0,0 1 0 0 0,0 0 0 0 0,0 0-1 0 0,0 0 1 0 0,0 0 0 0 0,0 0 0 0 0,0-1-1 0 0,0 1 1 0 0,0 0 0 0 0,0 0 0 0 0,0 0-1 0 0,0 0 1 0 0,0-1 0 0 0,0 1-1 0 0,0 0 1 0 0,0 0 0 0 0,0 0 0 0 0,0 0-1 0 0,0 0 1 0 0,0 0 0 0 0,0-1 0 0 0,1 1-1 0 0,-1 0 1 0 0,0 0 0 0 0,0 0-1 0 0,0 0 1 0 0,0 0 0 0 0,0 0 0 0 0,0 0-1 0 0,0-1 1 0 0,1 1 0 0 0,-1 0 0 0 0,0 0-1 0 0,0 0 1 0 0,0 0 0 0 0,0 0 0 0 0,0 0-1 0 0,1 0 1 0 0,-1 0 0 0 0,0 0-1 0 0,0 0 1 0 0,0 0 0 0 0,0 0 0 0 0,0 0-1 0 0,1 0 1 0 0,-1 0 0 0 0,5-1-1232 0 0,0-1-1 0 0,0 1 1 0 0,0 1 0 0 0,0-1 0 0 0,5 1 0 0 0,4 0-1171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4.130"/>
    </inkml:context>
    <inkml:brush xml:id="br0">
      <inkml:brushProperty name="width" value="0.05" units="cm"/>
      <inkml:brushProperty name="height" value="0.05" units="cm"/>
    </inkml:brush>
  </inkml:definitions>
  <inkml:trace contextRef="#ctx0" brushRef="#br0">23 0 792 0 0,'-23'3'15715'0'0,"27"-2"-14405"0"0,14 3-186 0 0,1 0-1 0 0,0-2 1 0 0,1-1 0 0 0,-1 0-1 0 0,0-1 1 0 0,21-3 0 0 0,21 0 580 0 0,81-2 1076 0 0,-127 6-5072 0 0,-10 1-1126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5.080"/>
    </inkml:context>
    <inkml:brush xml:id="br0">
      <inkml:brushProperty name="width" value="0.05" units="cm"/>
      <inkml:brushProperty name="height" value="0.05" units="cm"/>
    </inkml:brush>
  </inkml:definitions>
  <inkml:trace contextRef="#ctx0" brushRef="#br0">557 47 196 0 0,'8'-10'835'0'0,"15"-16"1723"0"0,-22 25-2277 0 0,-1 0 0 0 0,1 0 0 0 0,0 0 1 0 0,0 0-1 0 0,0 1 0 0 0,0-1 1 0 0,0 0-1 0 0,0 1 0 0 0,0-1 1 0 0,0 1-1 0 0,1-1 0 0 0,-1 1 1 0 0,0-1-1 0 0,0 1 0 0 0,0 0 1 0 0,0-1-1 0 0,1 1 0 0 0,-1 0 1 0 0,0 0-1 0 0,2 0 0 0 0,-2 1-133 0 0,0-1-1 0 0,-1 0 1 0 0,0 1-1 0 0,1-1 0 0 0,-1 0 1 0 0,1 1-1 0 0,-1-1 1 0 0,1 1-1 0 0,-1-1 1 0 0,0 1-1 0 0,1-1 1 0 0,-1 1-1 0 0,0-1 0 0 0,0 1 1 0 0,1 0-1 0 0,-1-1 1 0 0,0 1-1 0 0,0-1 1 0 0,0 1-1 0 0,0 0 1 0 0,0-1-1 0 0,0 1 1 0 0,0-1-1 0 0,0 1 0 0 0,0 0 1 0 0,0-1-1 0 0,0 1 1 0 0,0-1-1 0 0,0 1 1 0 0,-1 0-1 0 0,-4 22 1264 0 0,4-20-1068 0 0,-4 10 222 0 0,-1 1 0 0 0,0-1 0 0 0,-1 0 0 0 0,0-1 0 0 0,-11 15 0 0 0,-50 57 1496 0 0,50-63-1541 0 0,-81 84 1500 0 0,84-91-1778 0 0,-1-1 1 0 0,0-1 0 0 0,0 0-1 0 0,-1-1 1 0 0,-21 9 0 0 0,32-17-317 0 0,-1-1 1 0 0,0 0-1 0 0,1 0 1 0 0,-1-1-1 0 0,0 0 1 0 0,0 0-1 0 0,0 0 1 0 0,0-1-1 0 0,0 0 1 0 0,0 0-1 0 0,0-1 1 0 0,0 0-1 0 0,0 0 1 0 0,0 0-1 0 0,0-1 1 0 0,1 0-1 0 0,-1-1 1 0 0,-10-5-1 0 0,5 2-67 0 0,0-2 0 0 0,0 1 1 0 0,1-2-1 0 0,0 1 0 0 0,0-1 0 0 0,1-1 0 0 0,0 0 0 0 0,-13-18 0 0 0,23 27 167 0 0,-1 0 0 0 0,0 1 0 0 0,0-1 1 0 0,1 0-1 0 0,-1 0 0 0 0,0 0 0 0 0,1 0 0 0 0,-1 0 0 0 0,1 0 0 0 0,0 0 0 0 0,-1-1 0 0 0,1 1 0 0 0,0 0 0 0 0,-1 0 0 0 0,1 0 0 0 0,0 0 0 0 0,0 0 0 0 0,0-1 0 0 0,0 1 0 0 0,0-2 0 0 0,1 2 25 0 0,-1 0-1 0 0,1 1 1 0 0,0-1 0 0 0,-1 0-1 0 0,1 1 1 0 0,-1-1-1 0 0,1 0 1 0 0,0 1 0 0 0,0-1-1 0 0,-1 1 1 0 0,1-1-1 0 0,0 1 1 0 0,0-1 0 0 0,0 1-1 0 0,-1 0 1 0 0,1-1-1 0 0,0 1 1 0 0,0 0 0 0 0,0 0-1 0 0,1-1 1 0 0,6 1 260 0 0,0-1 1 0 0,1 1 0 0 0,-1 0-1 0 0,10 1 1 0 0,-17-1-311 0 0,26 4 449 0 0,-1 1-1 0 0,1 1 1 0 0,-2 1-1 0 0,1 1 1 0 0,-1 1 0 0 0,27 14-1 0 0,137 87 2346 0 0,-186-108-3024 0 0,1 0-1 0 0,-1 0 0 0 0,1 0 1 0 0,0 0-1 0 0,0-1 0 0 0,0 0 1 0 0,0 0-1 0 0,0 0 0 0 0,0 0 1 0 0,0 0-1 0 0,0-1 1 0 0,0 0-1 0 0,4 0 0 0 0,35-8-9925 0 0,-27 3 7012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5.427"/>
    </inkml:context>
    <inkml:brush xml:id="br0">
      <inkml:brushProperty name="width" value="0.05" units="cm"/>
      <inkml:brushProperty name="height" value="0.05" units="cm"/>
    </inkml:brush>
  </inkml:definitions>
  <inkml:trace contextRef="#ctx0" brushRef="#br0">0 1 560 0 0,'0'0'4802'0'0,"3"1"-2925"0"0,0 1-1455 0 0,-1-1-1 0 0,1 1 1 0 0,-1-1 0 0 0,0 1 0 0 0,1 0 0 0 0,-1 0 0 0 0,0 0 0 0 0,0 1 0 0 0,-1-1-1 0 0,1 0 1 0 0,0 1 0 0 0,-1-1 0 0 0,1 1 0 0 0,-1-1 0 0 0,0 1 0 0 0,2 3 0 0 0,2 10 1146 0 0,6 29 1 0 0,-5-18-486 0 0,1-2-231 0 0,73 285 6153 0 0,-63-226-5220 0 0,12 144-1 0 0,-28-202-1284 0 0,-1 0-1 0 0,-6 46 0 0 0,5-60-895 0 0,-2 0 0 0 0,0 0 0 0 0,0-1 0 0 0,-1 1 0 0 0,0-1 0 0 0,-1 0 0 0 0,-1 0 0 0 0,-6 11 0 0 0,10-20-612 0 0,0 1-442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6.233"/>
    </inkml:context>
    <inkml:brush xml:id="br0">
      <inkml:brushProperty name="width" value="0.05" units="cm"/>
      <inkml:brushProperty name="height" value="0.05" units="cm"/>
    </inkml:brush>
  </inkml:definitions>
  <inkml:trace contextRef="#ctx0" brushRef="#br0">1 328 216 0 0,'0'-16'1126'0'0,"2"0"1"0"0,0 0-1 0 0,1 0 1 0 0,0 1-1 0 0,1 0 0 0 0,1-1 1 0 0,1 2-1 0 0,0-1 1 0 0,0 1-1 0 0,12-18 0 0 0,-10 20-499 0 0,-1 0 0 0 0,1 1 0 0 0,1 1 0 0 0,0-1 0 0 0,1 1 0 0 0,0 1 0 0 0,0 0-1 0 0,1 0 1 0 0,0 1 0 0 0,0 0 0 0 0,1 1 0 0 0,14-6 0 0 0,-16 10-328 0 0,0 0 1 0 0,-1 1-1 0 0,2 0 1 0 0,-1 0-1 0 0,0 1 1 0 0,0 1-1 0 0,0 0 0 0 0,1 0 1 0 0,-1 1-1 0 0,0 0 1 0 0,0 0-1 0 0,0 2 1 0 0,0-1-1 0 0,13 6 1 0 0,-7-3-46 0 0,-1 2 0 0 0,1 0-1 0 0,-1 1 1 0 0,-1 0 0 0 0,0 1 0 0 0,0 1 0 0 0,24 21 0 0 0,-30-23-149 0 0,-1 0-1 0 0,1 1 1 0 0,-1 0-1 0 0,-1 0 0 0 0,1 0 1 0 0,-2 1-1 0 0,7 12 1 0 0,-11-18-145 0 0,1 0 0 0 0,-1-1-1 0 0,0 1 1 0 0,0 0 0 0 0,0 0 0 0 0,-1 0 0 0 0,1 0-1 0 0,-1 0 1 0 0,0 0 0 0 0,0 0 0 0 0,0 0 0 0 0,-1 0 0 0 0,1 0-1 0 0,-1 0 1 0 0,0 0 0 0 0,0 0 0 0 0,-1-1 0 0 0,1 1-1 0 0,-1 0 1 0 0,1-1 0 0 0,-1 1 0 0 0,-1-1 0 0 0,-2 5-1 0 0,1-4-79 0 0,0 1 0 0 0,0-1-1 0 0,0 0 1 0 0,-1 0-1 0 0,0 0 1 0 0,0-1-1 0 0,0 1 1 0 0,0-1 0 0 0,0 0-1 0 0,-9 2 1 0 0,2 0-203 0 0,0-2 0 0 0,0 0 0 0 0,-23 3 0 0 0,33-6 191 0 0,1 1 22 0 0,1-1 108 0 0,0 0 1 0 0,-1 0 0 0 0,1 0-1 0 0,0 0 1 0 0,0 0-1 0 0,0 0 1 0 0,0 0-1 0 0,0 0 1 0 0,0 0-1 0 0,0 0 1 0 0,0 0 0 0 0,-1 0-1 0 0,1 0 1 0 0,0 1-1 0 0,0-1 1 0 0,0 0-1 0 0,0 0 1 0 0,0 0-1 0 0,0 0 1 0 0,0 0-1 0 0,0 0 1 0 0,0 0 0 0 0,0 0-1 0 0,0 0 1 0 0,0 0-1 0 0,0 0 1 0 0,0 0-1 0 0,-1 1 1 0 0,1-1-1 0 0,0 0 1 0 0,0 0 0 0 0,0 0-1 0 0,0 0 1 0 0,0 0-1 0 0,0 0 1 0 0,0 0-1 0 0,0 0 1 0 0,0 1-1 0 0,0-1 1 0 0,0 0-1 0 0,0 0 1 0 0,0 0 0 0 0,0 0-1 0 0,0 0 1 0 0,1 0-1 0 0,-1 0 1 0 0,0 0-1 0 0,0 1 1 0 0,0-1-1 0 0,0 0 1 0 0,0 0 0 0 0,0 0-1 0 0,0 0 1 0 0,0 0-1 0 0,0 0 1 0 0,0 0-1 0 0,0 0 1 0 0,0 0-1 0 0,0 0 1 0 0,1 0 0 0 0,49 19 307 0 0,-18-8 265 0 0,35 17-1 0 0,-57-22-385 0 0,1 0 0 0 0,-1 0 0 0 0,-1 1 0 0 0,1 0 0 0 0,-1 1 0 0 0,0 0 0 0 0,9 11 0 0 0,-14-14-86 0 0,0 0 1 0 0,0 0-1 0 0,0 0 0 0 0,-1 1 1 0 0,0 0-1 0 0,0 0 0 0 0,0 0 1 0 0,-1 0-1 0 0,0 0 0 0 0,2 8 1 0 0,-4-11-53 0 0,0-1 0 0 0,1 1 1 0 0,-1-1-1 0 0,-1 1 0 0 0,1 0 0 0 0,0-1 1 0 0,0 1-1 0 0,-1-1 0 0 0,0 1 1 0 0,1 0-1 0 0,-1-1 0 0 0,0 0 1 0 0,0 1-1 0 0,-1-1 0 0 0,1 0 0 0 0,0 1 1 0 0,-1-1-1 0 0,1 0 0 0 0,-1 0 1 0 0,0 0-1 0 0,0 0 0 0 0,0 0 1 0 0,0-1-1 0 0,0 1 0 0 0,0-1 0 0 0,0 1 1 0 0,-5 1-1 0 0,-2 2 35 0 0,-1 0-1 0 0,-1-1 1 0 0,1-1 0 0 0,0 0 0 0 0,-1 0-1 0 0,0-1 1 0 0,-11 1 0 0 0,-79 1 192 0 0,86-4-224 0 0,-44 0 84 0 0,0-1-1 0 0,0-4 1 0 0,-106-22 0 0 0,157 25-534 0 0,-30-10 30 0 0,16-2-6968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39.176"/>
    </inkml:context>
    <inkml:brush xml:id="br0">
      <inkml:brushProperty name="width" value="0.05" units="cm"/>
      <inkml:brushProperty name="height" value="0.05" units="cm"/>
    </inkml:brush>
  </inkml:definitions>
  <inkml:trace contextRef="#ctx0" brushRef="#br0">416 64 152 0 0,'-3'-5'787'0'0,"-1"0"0"0"0,-1 0 1 0 0,1 0-1 0 0,-1 1 0 0 0,1 0 0 0 0,-1 0 0 0 0,-1 0 1 0 0,1 0-1 0 0,0 1 0 0 0,-1 0 0 0 0,0 0 1 0 0,1 0-1 0 0,-1 1 0 0 0,0 0 0 0 0,-1 0 0 0 0,1 1 1 0 0,0-1-1 0 0,0 1 0 0 0,-1 1 0 0 0,-7-1 0 0 0,8 1-394 0 0,0-1-1 0 0,0 1 0 0 0,1 0 0 0 0,-1 1 0 0 0,0 0 1 0 0,0 0-1 0 0,1 0 0 0 0,-1 0 0 0 0,1 1 0 0 0,-1 0 0 0 0,1 0 1 0 0,0 1-1 0 0,0-1 0 0 0,0 1 0 0 0,0 0 0 0 0,0 1 1 0 0,1-1-1 0 0,-1 1 0 0 0,1 0 0 0 0,0 0 0 0 0,0 0 1 0 0,-6 8-1 0 0,9-8-226 0 0,0-1 0 0 0,-1 1 1 0 0,1 0-1 0 0,0-1 0 0 0,1 1 1 0 0,-1 0-1 0 0,1 0 0 0 0,0 0 1 0 0,0 0-1 0 0,0 0 0 0 0,0 0 1 0 0,0-1-1 0 0,1 1 0 0 0,0 0 1 0 0,0 0-1 0 0,0 0 0 0 0,0-1 1 0 0,4 7-1 0 0,2 6 205 0 0,1 0 0 0 0,17 23 0 0 0,-25-39-371 0 0,54 73 952 0 0,-37-54-586 0 0,-2 1 1 0 0,0 0-1 0 0,-2 1 1 0 0,17 34-1 0 0,-29-52-366 0 0,0 0 1 0 0,1-1-1 0 0,-1 1 0 0 0,-1 0 1 0 0,1 0-1 0 0,0 0 0 0 0,-1 0 1 0 0,0 0-1 0 0,1 0 0 0 0,-1 0 0 0 0,-1 0 1 0 0,1 0-1 0 0,0 1 0 0 0,-1-1 1 0 0,1 0-1 0 0,-1-1 0 0 0,0 1 1 0 0,-2 5-1 0 0,1-5 0 0 0,0 0 0 0 0,0 0 0 0 0,-1 0 0 0 0,1 0 1 0 0,-1-1-1 0 0,1 1 0 0 0,-1-1 0 0 0,0 0 0 0 0,0 0 0 0 0,0 0 0 0 0,0 0 0 0 0,-1 0 0 0 0,-4 2 1 0 0,-5 0-2 0 0,0 0 1 0 0,-1-1 0 0 0,1 0 0 0 0,-1-1 0 0 0,1-1-1 0 0,-1 0 1 0 0,-16-1 0 0 0,10-1-1480 0 0,1 0 0 0 0,-1-2 0 0 0,1 0 1 0 0,0-1-1 0 0,0-1 0 0 0,0-1 0 0 0,0-1 0 0 0,-18-9 0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7.461"/>
    </inkml:context>
    <inkml:brush xml:id="br0">
      <inkml:brushProperty name="width" value="0.05" units="cm"/>
      <inkml:brushProperty name="height" value="0.05" units="cm"/>
    </inkml:brush>
  </inkml:definitions>
  <inkml:trace contextRef="#ctx0" brushRef="#br0">501 9 324 0 0,'1'-1'236'0'0,"0"0"-1"0"0,0 0 1 0 0,0 1-1 0 0,0-1 1 0 0,0 0-1 0 0,0 1 1 0 0,0-1-1 0 0,0 0 1 0 0,0 1 0 0 0,1 0-1 0 0,-1-1 1 0 0,0 1-1 0 0,0 0 1 0 0,1-1-1 0 0,-1 1 1 0 0,0 0-1 0 0,1 0 1 0 0,-1 0 0 0 0,0 0-1 0 0,0 0 1 0 0,1 1-1 0 0,-1-1 1 0 0,0 0-1 0 0,0 0 1 0 0,2 1-1 0 0,-2 0-64 0 0,0 0 0 0 0,0 0-1 0 0,0 0 1 0 0,0 0-1 0 0,0 0 1 0 0,-1 1 0 0 0,1-1-1 0 0,0 0 1 0 0,-1 0 0 0 0,1 1-1 0 0,0-1 1 0 0,-1 0-1 0 0,0 1 1 0 0,1-1 0 0 0,-1 0-1 0 0,0 1 1 0 0,0-1-1 0 0,0 1 1 0 0,1-1 0 0 0,-2 0-1 0 0,1 1 1 0 0,0-1-1 0 0,0 1 1 0 0,-1 1 0 0 0,-3 23 497 0 0,-1 0 0 0 0,-2 0 1 0 0,-1-1-1 0 0,-1 1 1 0 0,-1-2-1 0 0,-1 1 0 0 0,-22 36 1 0 0,6-20-18 0 0,-1-1 0 0 0,-1-1 0 0 0,-45 45 0 0 0,47-57-238 0 0,-32 26-1 0 0,50-46-308 0 0,1-1 0 0 0,-1 0-1 0 0,0 0 1 0 0,0-1 0 0 0,-1 0 0 0 0,0-1-1 0 0,0 0 1 0 0,-20 5 0 0 0,28-8-78 0 0,-1-1 1 0 0,0 0 0 0 0,0 0-1 0 0,1 1 1 0 0,-1-2-1 0 0,0 1 1 0 0,0 0 0 0 0,1-1-1 0 0,-1 1 1 0 0,0-1 0 0 0,1 0-1 0 0,-1 1 1 0 0,1-1-1 0 0,-1-1 1 0 0,1 1 0 0 0,-1 0-1 0 0,-1-2 1 0 0,0 0-17 0 0,1 0 1 0 0,-1 0 0 0 0,1-1-1 0 0,0 1 1 0 0,0-1 0 0 0,0 1-1 0 0,1-1 1 0 0,0 0-1 0 0,-3-6 1 0 0,0-2 36 0 0,0 0-1 0 0,1-1 1 0 0,1 1-1 0 0,0-1 1 0 0,-2-26 0 0 0,4 36 45 0 0,1 0 0 0 0,0 0 0 0 0,0 0 1 0 0,0 0-1 0 0,0 0 0 0 0,1 0 1 0 0,-1 0-1 0 0,1 0 0 0 0,0-1 0 0 0,-1 1 1 0 0,2 1-1 0 0,-1-1 0 0 0,0 0 1 0 0,0 0-1 0 0,1 0 0 0 0,0 1 0 0 0,-1-1 1 0 0,1 1-1 0 0,0-1 0 0 0,4-3 1 0 0,-4 5-5 0 0,0 0 1 0 0,0 0 0 0 0,0 0 0 0 0,0 0 0 0 0,0 0 0 0 0,1 0-1 0 0,-1 1 1 0 0,0-1 0 0 0,0 1 0 0 0,1 0 0 0 0,-1-1 0 0 0,0 1-1 0 0,1 0 1 0 0,-1 0 0 0 0,0 0 0 0 0,1 1 0 0 0,-1-1 0 0 0,0 1-1 0 0,1-1 1 0 0,-1 1 0 0 0,0 0 0 0 0,0-1 0 0 0,0 1 0 0 0,0 1-1 0 0,0-1 1 0 0,3 2 0 0 0,8 5 146 0 0,0 1-1 0 0,0 1 1 0 0,-1 0-1 0 0,16 19 1 0 0,40 53 562 0 0,-41-48-477 0 0,12 18 102 0 0,-25-31-168 0 0,1-2 1 0 0,1 1 0 0 0,20 18-1 0 0,-34-36-452 0 0,0-1 0 0 0,1 1 1 0 0,-1-1-1 0 0,1 0 0 0 0,-1 1 0 0 0,1-1 0 0 0,-1 0 0 0 0,1 0 0 0 0,0-1 0 0 0,-1 1 0 0 0,1 0 0 0 0,0-1 0 0 0,0 0 0 0 0,-1 0 0 0 0,1 0 0 0 0,0 0 0 0 0,5-1 0 0 0,2 0-2181 0 0,0-1 0 0 0,-1-1 0 0 0,15-5-1 0 0,-7 2-410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7.787"/>
    </inkml:context>
    <inkml:brush xml:id="br0">
      <inkml:brushProperty name="width" value="0.05" units="cm"/>
      <inkml:brushProperty name="height" value="0.05" units="cm"/>
    </inkml:brush>
  </inkml:definitions>
  <inkml:trace contextRef="#ctx0" brushRef="#br0">0 21 312 0 0,'0'0'12086'0'0,"14"-2"-7510"0"0,118 4 3941 0 0,66-17-5528 0 0,-166 12-2338 0 0,15 1-1929 0 0,-37 1-2461 0 0,0 1-3311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8.147"/>
    </inkml:context>
    <inkml:brush xml:id="br0">
      <inkml:brushProperty name="width" value="0.05" units="cm"/>
      <inkml:brushProperty name="height" value="0.05" units="cm"/>
    </inkml:brush>
  </inkml:definitions>
  <inkml:trace contextRef="#ctx0" brushRef="#br0">18 19 508 0 0,'-4'5'674'0'0,"3"-4"-234"0"0,0 0 1 0 0,-1 1-1 0 0,1-1 0 0 0,0 1 1 0 0,0-1-1 0 0,0 1 1 0 0,0-1-1 0 0,0 1 0 0 0,0 0 1 0 0,1-1-1 0 0,-1 1 1 0 0,0 0-1 0 0,0 2 0 0 0,2-4-212 0 0,-1 1-1 0 0,0-1 0 0 0,1 0 0 0 0,-1 1 0 0 0,1-1 1 0 0,-1 0-1 0 0,1 1 0 0 0,-1-1 0 0 0,1 0 0 0 0,-1 1 1 0 0,1-1-1 0 0,-1 0 0 0 0,1 0 0 0 0,-1 1 0 0 0,1-1 1 0 0,-1 0-1 0 0,1 0 0 0 0,-1 0 0 0 0,1 0 0 0 0,-1 0 1 0 0,1 0-1 0 0,0 0 0 0 0,-1 0 0 0 0,1 0 1 0 0,-1 0-1 0 0,2 0 0 0 0,16-2 2815 0 0,-17 2-2851 0 0,134-20 8970 0 0,-44 4-10121 0 0,-31 5-7331 0 0,-42 8 5439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8.487"/>
    </inkml:context>
    <inkml:brush xml:id="br0">
      <inkml:brushProperty name="width" value="0.05" units="cm"/>
      <inkml:brushProperty name="height" value="0.05" units="cm"/>
    </inkml:brush>
  </inkml:definitions>
  <inkml:trace contextRef="#ctx0" brushRef="#br0">390 25 52 0 0,'-5'-3'579'0'0,"0"0"-1"0"0,-1 0 1 0 0,1 0-1 0 0,0 1 1 0 0,-1 0 0 0 0,1 0-1 0 0,-1 0 1 0 0,0 1-1 0 0,1 0 1 0 0,-1 0 0 0 0,0 0-1 0 0,0 1 1 0 0,0 0-1 0 0,0 0 1 0 0,1 0-1 0 0,-1 1 1 0 0,-10 2 0 0 0,4 1 207 0 0,0 0 0 0 0,1 1 1 0 0,0 0-1 0 0,0 1 0 0 0,1 0 1 0 0,0 1-1 0 0,-15 12 1 0 0,9-6-124 0 0,1 2 0 0 0,1-1 1 0 0,1 2-1 0 0,0-1 1 0 0,1 2-1 0 0,0 0 1 0 0,2 0-1 0 0,0 1 1 0 0,1 0-1 0 0,-8 24 1 0 0,9-21-190 0 0,1 1 0 0 0,1 0 0 0 0,1 0 0 0 0,1 0 0 0 0,2 1 0 0 0,0 0 0 0 0,1-1 0 0 0,1 1 1 0 0,3 23-1 0 0,-2-36-498 0 0,1 1 1 0 0,1-1-1 0 0,-1 1 1 0 0,2-1 0 0 0,-1 0-1 0 0,1 0 1 0 0,1 0 0 0 0,0-1-1 0 0,0 1 1 0 0,13 15-1 0 0,-12-18-568 0 0,0-1-1 0 0,0 0 0 0 0,1 0 0 0 0,-1-1 0 0 0,14 9 0 0 0,-12-10-634 0 0,0 1 0 0 0,0-2 0 0 0,1 1-1 0 0,0-1 1 0 0,15 4 0 0 0,6-2-1791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8.841"/>
    </inkml:context>
    <inkml:brush xml:id="br0">
      <inkml:brushProperty name="width" value="0.05" units="cm"/>
      <inkml:brushProperty name="height" value="0.05" units="cm"/>
    </inkml:brush>
  </inkml:definitions>
  <inkml:trace contextRef="#ctx0" brushRef="#br0">1 496 8953 0 0,'0'-3'9027'0'0,"0"-4"-3340"0"0,3-6-2580 0 0,33-37-579 0 0,-23 32-2203 0 0,0 0 1 0 0,15-28-1 0 0,-18 22-228 0 0,-2 0 1 0 0,0 0-1 0 0,-2 0 0 0 0,-1-1 1 0 0,-1 0-1 0 0,2-41 0 0 0,-3 37-34 0 0,-3 16-50 0 0,0 0 1 0 0,-1 0 0 0 0,0 0 0 0 0,-5-16 0 0 0,3 11-61 0 0,3 17 141 0 0,-1 4 23 0 0,-1 2-51 0 0,0 0 0 0 0,0 0 0 0 0,1 1 0 0 0,0-1-1 0 0,0 0 1 0 0,0 1 0 0 0,1-1 0 0 0,0 1 0 0 0,0 0 0 0 0,0-1 0 0 0,2 7 0 0 0,1 11 294 0 0,9 29 1 0 0,-8-36-361 0 0,0 5 0 0 0,1 0 0 0 0,2-1 0 0 0,0 0 0 0 0,0 0 0 0 0,2 0 0 0 0,18 28 0 0 0,-25-46-705 0 0,0 1 0 0 0,1-1 1 0 0,-1 1-1 0 0,1-1 0 0 0,0 0 0 0 0,0 0 1 0 0,0 0-1 0 0,0-1 0 0 0,0 1 0 0 0,0-1 1 0 0,0 1-1 0 0,1-1 0 0 0,-1 0 0 0 0,0 0 0 0 0,1 0 1 0 0,-1-1-1 0 0,5 1 0 0 0,6-1-2734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9.173"/>
    </inkml:context>
    <inkml:brush xml:id="br0">
      <inkml:brushProperty name="width" value="0.05" units="cm"/>
      <inkml:brushProperty name="height" value="0.05" units="cm"/>
    </inkml:brush>
  </inkml:definitions>
  <inkml:trace contextRef="#ctx0" brushRef="#br0">1 50 7237 0 0,'12'-4'15275'0'0,"3"-1"-12182"0"0,6 0-2005 0 0,-1 2 0 0 0,1 0 0 0 0,0 1-1 0 0,28 1 1 0 0,-3 0 65 0 0,13-1-1742 0 0,87-7 2248 0 0,-98 4-5922 0 0,1-2-5199 0 0,-37 4 6113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9.593"/>
    </inkml:context>
    <inkml:brush xml:id="br0">
      <inkml:brushProperty name="width" value="0.05" units="cm"/>
      <inkml:brushProperty name="height" value="0.05" units="cm"/>
    </inkml:brush>
  </inkml:definitions>
  <inkml:trace contextRef="#ctx0" brushRef="#br0">610 25 8529 0 0,'14'-12'9739'0'0,"-11"10"-8941"0"0,-1 1-1 0 0,1-1 0 0 0,-1 1 1 0 0,1-1-1 0 0,0 1 1 0 0,0 0-1 0 0,2-1 1 0 0,-4 2-723 0 0,-1 0 0 0 0,1 0 0 0 0,-1 0 1 0 0,1 0-1 0 0,-1 0 0 0 0,1 0 0 0 0,-1 0 1 0 0,1 0-1 0 0,-1 0 0 0 0,1 0 0 0 0,-1 0 0 0 0,1 1 1 0 0,-1-1-1 0 0,1 0 0 0 0,-1 0 0 0 0,1 0 1 0 0,-1 1-1 0 0,0-1 0 0 0,1 0 0 0 0,-1 1 1 0 0,1-1-1 0 0,-1 0 0 0 0,0 1 0 0 0,1-1 1 0 0,-1 0-1 0 0,0 1 0 0 0,0-1 0 0 0,1 1 1 0 0,-1-1-1 0 0,0 1 0 0 0,0-1 0 0 0,1 0 1 0 0,-1 1-1 0 0,0-1 0 0 0,0 1 0 0 0,0-1 1 0 0,0 1-1 0 0,0-1 0 0 0,0 1 0 0 0,0-1 1 0 0,0 1-1 0 0,0 0 0 0 0,-2 20 831 0 0,-2-11-712 0 0,0 0-1 0 0,0 0 0 0 0,-1 0 0 0 0,0-1 0 0 0,-1 0 1 0 0,0 0-1 0 0,0-1 0 0 0,-11 11 0 0 0,-8 7 243 0 0,-32 24-1 0 0,33-31-528 0 0,-1-1 1 0 0,-1-1-1 0 0,-1-1 1 0 0,0-1-1 0 0,-1-1 1 0 0,-1-2-1 0 0,0-1 1 0 0,0-1-1 0 0,-1-2 1 0 0,0-1-1 0 0,-44 5 1 0 0,66-11-109 0 0,1-1 1 0 0,-1 0 0 0 0,0-1-1 0 0,1 1 1 0 0,-1-1-1 0 0,1-1 1 0 0,-1 0 0 0 0,1 0-1 0 0,-1 0 1 0 0,-7-4-1 0 0,11 4 148 0 0,1 0 0 0 0,0 0 0 0 0,-1 0 0 0 0,1 0 0 0 0,0 0-1 0 0,0-1 1 0 0,0 1 0 0 0,1-1 0 0 0,-1 0 0 0 0,1 0-1 0 0,-1 0 1 0 0,1 0 0 0 0,0 0 0 0 0,0-1 0 0 0,1 1-1 0 0,-1 0 1 0 0,1-1 0 0 0,-1 0 0 0 0,1 1 0 0 0,0-1 0 0 0,0 0-1 0 0,0-4 1 0 0,1 7 114 0 0,0 0 0 0 0,0-1 1 0 0,0 1-1 0 0,1 0 0 0 0,-1 0 0 0 0,0-1 0 0 0,1 1 1 0 0,-1 0-1 0 0,1 0 0 0 0,-1-1 0 0 0,1 1 0 0 0,-1 0 0 0 0,1 0 1 0 0,0 0-1 0 0,-1 0 0 0 0,1 0 0 0 0,0 0 0 0 0,0 0 1 0 0,0 0-1 0 0,0 0 0 0 0,0 0 0 0 0,0 1 0 0 0,0-1 0 0 0,0 0 1 0 0,0 1-1 0 0,1-1 0 0 0,-1 0 0 0 0,0 1 0 0 0,0 0 1 0 0,0-1-1 0 0,1 1 0 0 0,-1 0 0 0 0,0-1 0 0 0,1 1 0 0 0,-1 0 1 0 0,3 0-1 0 0,5 0 303 0 0,0-1 1 0 0,0 1 0 0 0,0 1-1 0 0,10 1 1 0 0,78 17 416 0 0,151 52-1 0 0,-116-31-522 0 0,-51-14-258 0 0,-33-11 0 0 0,64 13 0 0 0,-110-27-303 0 0,0-1 0 0 0,0 0 0 0 0,-1 1 0 0 0,1-1 0 0 0,0 0 1 0 0,0 0-1 0 0,0 0 0 0 0,0 0 0 0 0,0-1 0 0 0,-1 1 0 0 0,1 0 0 0 0,0-1 0 0 0,0 0 0 0 0,-1 1 0 0 0,1-1 0 0 0,0 0 1 0 0,2-1-1 0 0,-1-1-787 0 0,0 0 0 0 0,0 0 0 0 0,-1 0 0 0 0,1-1 0 0 0,-1 1 0 0 0,4-6 0 0 0,-4 6 762 0 0,7-11-2988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39.966"/>
    </inkml:context>
    <inkml:brush xml:id="br0">
      <inkml:brushProperty name="width" value="0.05" units="cm"/>
      <inkml:brushProperty name="height" value="0.05" units="cm"/>
    </inkml:brush>
  </inkml:definitions>
  <inkml:trace contextRef="#ctx0" brushRef="#br0">1 38 380 0 0,'1'-3'696'0'0,"0"0"0"0"0,1 1 0 0 0,-1-1 0 0 0,1 0 0 0 0,-1 0 0 0 0,1 1 0 0 0,0-1 0 0 0,0 1 0 0 0,4-5 0 0 0,-4 7-358 0 0,-1-1 0 0 0,0 0 0 0 0,0 0 0 0 0,1 1 0 0 0,-1-1 0 0 0,1 1 0 0 0,-1-1-1 0 0,1 1 1 0 0,-1-1 0 0 0,0 1 0 0 0,1 0 0 0 0,-1 0 0 0 0,1 0 0 0 0,-1 0 0 0 0,1 0 0 0 0,-1 0 0 0 0,1 0 0 0 0,-1 0 0 0 0,1 1-1 0 0,-1-1 1 0 0,1 1 0 0 0,-1-1 0 0 0,3 2 0 0 0,12 5 852 0 0,-1 1-1 0 0,0 1 1 0 0,-1 0-1 0 0,19 16 1 0 0,46 46 1361 0 0,-53-46-1359 0 0,-2 2 0 0 0,0 0 0 0 0,38 59 0 0 0,-54-72-824 0 0,0 0 0 0 0,0 1 1 0 0,-2 0-1 0 0,1 0 0 0 0,-2 1 0 0 0,0-1 0 0 0,-1 1 0 0 0,-1 0 1 0 0,0 0-1 0 0,1 29 0 0 0,-5-35-367 0 0,0-1 0 0 0,0 0-1 0 0,-1 1 1 0 0,0-1 0 0 0,-1 0 0 0 0,0 0-1 0 0,0 0 1 0 0,-1-1 0 0 0,0 1 0 0 0,0-1-1 0 0,-1 0 1 0 0,0 0 0 0 0,-1 0 0 0 0,0-1 0 0 0,0 0-1 0 0,0 0 1 0 0,-1-1 0 0 0,0 1 0 0 0,0-1-1 0 0,-1-1 1 0 0,0 1 0 0 0,-9 4 0 0 0,1-2-9 0 0,0 0 0 0 0,0-1 0 0 0,-1-1 0 0 0,1 0 0 0 0,-2-1-1 0 0,1-1 1 0 0,0 0 0 0 0,-1-2 0 0 0,0 0 0 0 0,-32-1 0 0 0,47-1-170 0 0,-18-2-594 0 0,11-4-2700 0 0,24-6-8140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0.369"/>
    </inkml:context>
    <inkml:brush xml:id="br0">
      <inkml:brushProperty name="width" value="0.05" units="cm"/>
      <inkml:brushProperty name="height" value="0.05" units="cm"/>
    </inkml:brush>
  </inkml:definitions>
  <inkml:trace contextRef="#ctx0" brushRef="#br0">100 11 228 0 0,'-3'-2'495'0'0,"-10"-6"7744"0"0,12 8-7934 0 0,0 1-1 0 0,1-1 1 0 0,-1 1 0 0 0,0 0-1 0 0,1-1 1 0 0,-1 1 0 0 0,0 0 0 0 0,1-1-1 0 0,-1 1 1 0 0,1 0 0 0 0,-1 0-1 0 0,1 0 1 0 0,0-1 0 0 0,-1 1 0 0 0,1 0-1 0 0,0 0 1 0 0,-1 0 0 0 0,1 1-1 0 0,-3 9 1333 0 0,-1 1-1 0 0,-2 20 0 0 0,1 57 1293 0 0,3-50-1753 0 0,-3 53-628 0 0,-28 606 7906 0 0,33-672-9157 0 0,-2-1 1 0 0,-1 1-1 0 0,-7 33 0 0 0,9-56 195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1.005"/>
    </inkml:context>
    <inkml:brush xml:id="br0">
      <inkml:brushProperty name="width" value="0.05" units="cm"/>
      <inkml:brushProperty name="height" value="0.05" units="cm"/>
    </inkml:brush>
  </inkml:definitions>
  <inkml:trace contextRef="#ctx0" brushRef="#br0">1 320 60 0 0,'0'-15'1270'0'0,"0"0"-1"0"0,2 1 1 0 0,0-1-1 0 0,0 0 1 0 0,2 0-1 0 0,-1 1 1 0 0,2 0-1 0 0,0 0 1 0 0,9-17-1 0 0,-8 20-577 0 0,0 1 0 0 0,1 0 0 0 0,1 0 0 0 0,0 1-1 0 0,0-1 1 0 0,0 2 0 0 0,1-1 0 0 0,1 1 0 0 0,-1 1 0 0 0,1 0-1 0 0,19-10 1 0 0,-16 10-158 0 0,1 1-1 0 0,0 0 1 0 0,0 1-1 0 0,1 1 1 0 0,0 0-1 0 0,-1 1 1 0 0,29-2-1 0 0,-22 4-79 0 0,1 1-1 0 0,-1 1 1 0 0,0 1 0 0 0,0 1-1 0 0,30 8 1 0 0,-7 2 34 0 0,0 2 1 0 0,-1 1 0 0 0,-1 2 0 0 0,52 31 0 0 0,-92-47-470 0 0,24 14 617 0 0,28 23 0 0 0,-47-34-537 0 0,-1 0-1 0 0,0 1 1 0 0,0 0-1 0 0,-1 0 1 0 0,0 1-1 0 0,0 0 1 0 0,0-1-1 0 0,-1 2 1 0 0,5 10-1 0 0,-8-16-98 0 0,0 1 0 0 0,0 0 0 0 0,0-1 0 0 0,0 1 0 0 0,-1 0 0 0 0,1 0 0 0 0,-1-1 0 0 0,0 1 0 0 0,0 0 0 0 0,0 0 0 0 0,0 0 0 0 0,-1 0 0 0 0,1-1 0 0 0,-1 1 0 0 0,1 0 0 0 0,-1 0 0 0 0,0-1 0 0 0,-2 4 0 0 0,1-2 0 0 0,0 0 0 0 0,-1-1 0 0 0,1 0 0 0 0,-1 0 0 0 0,0 0 0 0 0,0 0 0 0 0,0 0 0 0 0,-1-1 0 0 0,1 1 0 0 0,0-1 0 0 0,-5 3 0 0 0,-6 1 0 0 0,0 0 0 0 0,0-1 0 0 0,0-1 0 0 0,0 0 0 0 0,-26 4 0 0 0,0-4-208 0 0,-46-1 1 0 0,-15 0-135 0 0,100-2 156 0 0,5 2 82 0 0,15 3 69 0 0,23 4 118 0 0,-4-1 89 0 0,0 1 0 0 0,58 23 0 0 0,-83-27-132 0 0,-1 0 0 0 0,0 0 1 0 0,0 1-1 0 0,-1 1 0 0 0,1 0 0 0 0,-2 0 1 0 0,1 1-1 0 0,-1 0 0 0 0,-1 1 0 0 0,0 0 1 0 0,9 13-1 0 0,-16-21-40 0 0,0 0 0 0 0,-1 1 0 0 0,0-1 0 0 0,1 0 0 0 0,-1 1 0 0 0,0-1 0 0 0,0 1 0 0 0,0-1 0 0 0,0 1 0 0 0,-1 0 0 0 0,1-1 0 0 0,-1 1 0 0 0,1 0 0 0 0,-1 0 0 0 0,0-1 0 0 0,0 1 0 0 0,0 0 0 0 0,-1-1 0 0 0,1 1 0 0 0,-1 0 0 0 0,1 0 0 0 0,-1-1 0 0 0,0 1 0 0 0,0-1 0 0 0,0 1 0 0 0,0-1 0 0 0,-1 1 0 0 0,1-1 0 0 0,-1 0 0 0 0,1 0 0 0 0,-1 1 0 0 0,0-1 0 0 0,0 0 0 0 0,0 0 0 0 0,0-1 0 0 0,-4 4 0 0 0,-3 1 0 0 0,-1 0 0 0 0,1 0 0 0 0,-1-1 0 0 0,-1-1 0 0 0,1 0 0 0 0,-1 0 0 0 0,-18 4 0 0 0,-7-1 0 0 0,-1-2 0 0 0,0-1 0 0 0,-45-2 0 0 0,-111-16 0 0 0,187 14-1019 0 0,-1-1-1 0 0,1-1 1 0 0,-1 1 0 0 0,1-1-1 0 0,0 0 1 0 0,0-1 0 0 0,0 1-1 0 0,0-1 1 0 0,0-1 0 0 0,1 1 0 0 0,-6-5-1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2.690"/>
    </inkml:context>
    <inkml:brush xml:id="br0">
      <inkml:brushProperty name="width" value="0.05" units="cm"/>
      <inkml:brushProperty name="height" value="0.05" units="cm"/>
    </inkml:brush>
  </inkml:definitions>
  <inkml:trace contextRef="#ctx0" brushRef="#br0">312 76 580 0 0,'1'-11'3485'0'0,"-1"8"-2933"0"0,0 1 1 0 0,0-1-1 0 0,0 1 1 0 0,-1-1-1 0 0,1 1 0 0 0,-1-1 1 0 0,1 1-1 0 0,-1-1 1 0 0,0 1-1 0 0,0 0 0 0 0,0 0 1 0 0,0-1-1 0 0,-1 1 1 0 0,1 0-1 0 0,-1 0 0 0 0,1 0 1 0 0,-1 0-1 0 0,1 0 1 0 0,-5-3-1 0 0,3 3-260 0 0,-1 0 1 0 0,1 0 0 0 0,-1 1-1 0 0,1-1 1 0 0,-1 1-1 0 0,0 0 1 0 0,0-1 0 0 0,0 2-1 0 0,1-1 1 0 0,-1 0-1 0 0,0 1 1 0 0,-8 0-1 0 0,2 0-72 0 0,0 2 0 0 0,0-1 0 0 0,0 1 0 0 0,0 1 0 0 0,0-1 0 0 0,0 2 0 0 0,1 0 0 0 0,-1 0 0 0 0,1 0-1 0 0,0 1 1 0 0,1 0 0 0 0,-1 1 0 0 0,-13 12 0 0 0,14-11-94 0 0,0 0 0 0 0,0 1-1 0 0,1 0 1 0 0,0 0 0 0 0,1 0-1 0 0,-1 1 1 0 0,2 0 0 0 0,-1 1 0 0 0,1-1-1 0 0,1 1 1 0 0,0 0 0 0 0,-6 20-1 0 0,9-24-37 0 0,0-1-1 0 0,1 1 0 0 0,-1 0 0 0 0,1 0 0 0 0,0-1 0 0 0,0 1 0 0 0,1 0 0 0 0,0-1 0 0 0,0 1 0 0 0,0-1 0 0 0,1 1 0 0 0,0-1 0 0 0,0 1 0 0 0,0-1 0 0 0,0 0 0 0 0,5 7 0 0 0,-2-6 17 0 0,0 1 0 0 0,0-1-1 0 0,1 0 1 0 0,0-1-1 0 0,0 1 1 0 0,0-1 0 0 0,1 0-1 0 0,-1-1 1 0 0,1 0-1 0 0,12 6 1 0 0,-6-5 15 0 0,-1 0 1 0 0,1 0-1 0 0,0-1 0 0 0,0-1 0 0 0,0-1 1 0 0,1 1-1 0 0,-1-2 0 0 0,1 0 0 0 0,-1-1 1 0 0,1 0-1 0 0,-1-1 0 0 0,1 0 0 0 0,21-6 1 0 0,-29 5-76 0 0,-1 0 0 0 0,1 0 0 0 0,-1-1 0 0 0,0 0 0 0 0,0 0 0 0 0,0 0 0 0 0,0 0 1 0 0,0-1-1 0 0,0 0 0 0 0,-1 0 0 0 0,0 0 0 0 0,0 0 0 0 0,0-1 0 0 0,0 0 0 0 0,-1 0 0 0 0,0 0 1 0 0,0 0-1 0 0,0 0 0 0 0,-1-1 0 0 0,1 1 0 0 0,-1-1 0 0 0,1-5 0 0 0,-2 4-63 0 0,1 0 0 0 0,-2 1 0 0 0,1-1 0 0 0,-1 0 0 0 0,0 0 0 0 0,0 0 0 0 0,0 1 0 0 0,-1-1 0 0 0,0 0 0 0 0,-1 0 0 0 0,0 1 0 0 0,0-1 0 0 0,0 1 0 0 0,-1-1 0 0 0,1 1 0 0 0,-2 0 0 0 0,1 0 0 0 0,-1 0 0 0 0,-4-5 0 0 0,2 3-495 0 0,0 1 0 0 0,-1 0 0 0 0,-14-12 0 0 0,17 17-208 0 0,0-1 0 0 0,0 1 0 0 0,0 0 0 0 0,-1-1 0 0 0,-8-1 0 0 0,0-3-5723 0 0,10 3 3750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5.102"/>
    </inkml:context>
    <inkml:brush xml:id="br0">
      <inkml:brushProperty name="width" value="0.05" units="cm"/>
      <inkml:brushProperty name="height" value="0.05" units="cm"/>
    </inkml:brush>
  </inkml:definitions>
  <inkml:trace contextRef="#ctx0" brushRef="#br0">1 1 244 0 0,'0'0'5295'0'0,"0"4"-3823"0"0,11 109 4170 0 0,19 150-671 0 0,-4-112-2996 0 0,23 161 1001 0 0,-42-200-2143 0 0,-7-90-2321 0 0,-5 29 1 0 0,6-36-6424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5.940"/>
    </inkml:context>
    <inkml:brush xml:id="br0">
      <inkml:brushProperty name="width" value="0.05" units="cm"/>
      <inkml:brushProperty name="height" value="0.05" units="cm"/>
    </inkml:brush>
  </inkml:definitions>
  <inkml:trace contextRef="#ctx0" brushRef="#br0">16 356 708 0 0,'-2'-4'422'0'0,"-1"0"-1"0"0,1 0 1 0 0,1 0 0 0 0,-1 0-1 0 0,1 0 1 0 0,0-1 0 0 0,0 1-1 0 0,0-1 1 0 0,0 1 0 0 0,1-1 0 0 0,-1 1-1 0 0,1-1 1 0 0,1 1 0 0 0,-1-1-1 0 0,1-5 1 0 0,1 2 82 0 0,1 1 1 0 0,-1-1-1 0 0,1 0 0 0 0,0 1 0 0 0,1 0 1 0 0,0 0-1 0 0,9-12 0 0 0,2-1 220 0 0,2 2 0 0 0,0 0 0 0 0,1 1 0 0 0,26-19 0 0 0,-27 24-265 0 0,0 0 0 0 0,1 1 0 0 0,1 1 0 0 0,-1 0 0 0 0,2 2 0 0 0,-1 0-1 0 0,1 1 1 0 0,1 1 0 0 0,-1 1 0 0 0,32-4 0 0 0,-39 7-269 0 0,-1 1-1 0 0,1 1 0 0 0,0 0 1 0 0,0 1-1 0 0,-1 0 0 0 0,1 1 1 0 0,0 0-1 0 0,-1 1 0 0 0,0 1 1 0 0,0 0-1 0 0,0 0 0 0 0,0 1 1 0 0,0 1-1 0 0,-1 0 0 0 0,0 0 1 0 0,0 1-1 0 0,-1 1 1 0 0,12 10-1 0 0,-18-15-129 0 0,-1 1 1 0 0,1 0 0 0 0,-1 0-1 0 0,0 0 1 0 0,0 1-1 0 0,0-1 1 0 0,-1 1-1 0 0,1 0 1 0 0,-1-1 0 0 0,-1 1-1 0 0,1 0 1 0 0,0 0-1 0 0,-1 0 1 0 0,1 8-1 0 0,-2-5-18 0 0,0-1 0 0 0,0 1 0 0 0,0 0 0 0 0,-1-1 0 0 0,-1 1-1 0 0,1-1 1 0 0,-1 0 0 0 0,0 1 0 0 0,-4 7 0 0 0,-1 1-59 0 0,-2 0 1 0 0,1-1 0 0 0,-2 0-1 0 0,0-1 1 0 0,-1 0-1 0 0,0 0 1 0 0,-1-1 0 0 0,-14 12-1 0 0,16-17-42 0 0,-1 1 0 0 0,-19 11 0 0 0,26-18 27 0 0,-1 1 0 0 0,0-1 0 0 0,0 1 1 0 0,0-2-1 0 0,-1 1 0 0 0,1 0 1 0 0,0-1-1 0 0,-1 0 0 0 0,-8 1 1 0 0,16-3 30 0 0,0 1-1 0 0,1 0 1 0 0,-1 0 0 0 0,1-1 0 0 0,-1 0 0 0 0,0 1 0 0 0,1-1 0 0 0,-1 0 0 0 0,4-2 0 0 0,5-2 12 0 0,0 3 15 0 0,-1 1 0 0 0,1 0 1 0 0,0 0-1 0 0,-1 1 0 0 0,1 0 1 0 0,21 3-1 0 0,-9 2 60 0 0,42 13 0 0 0,-48-12-49 0 0,-1 0-1 0 0,0 1 1 0 0,-1 1-1 0 0,0 1 0 0 0,0 0 1 0 0,-1 1-1 0 0,0 1 1 0 0,20 18-1 0 0,-29-23-9 0 0,1 0 0 0 0,-1 0 0 0 0,-1 1 0 0 0,1-1 0 0 0,-1 1 0 0 0,0 0-1 0 0,-1 0 1 0 0,1 1 0 0 0,2 8 0 0 0,-5-10 0 0 0,0-1 0 0 0,0 1 0 0 0,0-1 0 0 0,-1 1 1 0 0,0-1-1 0 0,0 1 0 0 0,0-1 0 0 0,-1 1 0 0 0,0-1 0 0 0,0 0 0 0 0,0 1 0 0 0,-1-1 0 0 0,1 0 0 0 0,-5 9 0 0 0,1-5 25 0 0,-1 1 0 0 0,0-1 0 0 0,0 0-1 0 0,-1 0 1 0 0,0 0 0 0 0,-1-1 0 0 0,0 0 0 0 0,0-1-1 0 0,0 0 1 0 0,-1 0 0 0 0,0-1 0 0 0,-1 0 0 0 0,0 0 0 0 0,1-1-1 0 0,-2-1 1 0 0,1 1 0 0 0,-21 4 0 0 0,14-4 40 0 0,-1-2 0 0 0,1 0 1 0 0,-1-1-1 0 0,1-1 0 0 0,-1-1 1 0 0,0 0-1 0 0,0-1 0 0 0,1-1 1 0 0,-1 0-1 0 0,-28-9 0 0 0,-54-24 262 0 0,86 29-392 0 0,0-1-1 0 0,0 0 0 0 0,1 0 1 0 0,0-2-1 0 0,-11-9 0 0 0,14 6-1090 0 0,12 5-2624 0 0,0 6 2991 0 0,0 0 0 0 0,0 0 0 0 0,0 0 0 0 0,1 0 0 0 0,-1 0 0 0 0,0 1 0 0 0,0-1 0 0 0,0 1 0 0 0,5 0 0 0 0,7-2-1872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6.340"/>
    </inkml:context>
    <inkml:brush xml:id="br0">
      <inkml:brushProperty name="width" value="0.05" units="cm"/>
      <inkml:brushProperty name="height" value="0.05" units="cm"/>
    </inkml:brush>
  </inkml:definitions>
  <inkml:trace contextRef="#ctx0" brushRef="#br0">0 10 28 0 0,'8'-10'11530'0'0,"46"13"-4106"0"0,3 3-4141 0 0,28 3-792 0 0,201-10 1954 0 0,-106-4-2509 0 0,-164 4-2924 0 0,9 1-6163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6.665"/>
    </inkml:context>
    <inkml:brush xml:id="br0">
      <inkml:brushProperty name="width" value="0.05" units="cm"/>
      <inkml:brushProperty name="height" value="0.05" units="cm"/>
    </inkml:brush>
  </inkml:definitions>
  <inkml:trace contextRef="#ctx0" brushRef="#br0">2 25 608 0 0,'0'0'481'0'0,"-1"1"-240"0"0,1-1-1 0 0,0 0 1 0 0,0 1-1 0 0,0-1 1 0 0,0 0-1 0 0,0 0 1 0 0,-1 1 0 0 0,1-1-1 0 0,0 0 1 0 0,0 1-1 0 0,0-1 1 0 0,0 0-1 0 0,0 1 1 0 0,0-1-1 0 0,0 0 1 0 0,0 1-1 0 0,0-1 1 0 0,0 0 0 0 0,3 5 3848 0 0,-2-5-3849 0 0,-1 1 1 0 0,1-1 0 0 0,19 4 4833 0 0,32-6-1171 0 0,-46 2-3175 0 0,155-19 7418 0 0,-33 3-9506 0 0,-110 13-7930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7.304"/>
    </inkml:context>
    <inkml:brush xml:id="br0">
      <inkml:brushProperty name="width" value="0.05" units="cm"/>
      <inkml:brushProperty name="height" value="0.05" units="cm"/>
    </inkml:brush>
  </inkml:definitions>
  <inkml:trace contextRef="#ctx0" brushRef="#br0">725 4 488 0 0,'1'0'185'0'0,"-1"-1"-1"0"0,1 1 1 0 0,-1 0-1 0 0,1-1 1 0 0,0 1-1 0 0,-1 0 1 0 0,1 0-1 0 0,0-1 1 0 0,0 1-1 0 0,-1 0 1 0 0,1 0 0 0 0,0 0-1 0 0,-1 0 1 0 0,1 0-1 0 0,0 0 1 0 0,0 0-1 0 0,-1 0 1 0 0,1 0-1 0 0,0 0 1 0 0,-1 0-1 0 0,1 1 1 0 0,0-1 0 0 0,-1 0-1 0 0,1 0 1 0 0,0 1-1 0 0,0 0 1 0 0,0 0 52 0 0,0 0 0 0 0,0 0 1 0 0,0 0-1 0 0,0 0 0 0 0,0 0 1 0 0,0 0-1 0 0,-1 1 0 0 0,1-1 0 0 0,-1 0 1 0 0,1 1-1 0 0,-1-1 0 0 0,1 2 1 0 0,1 5 573 0 0,-1-1 0 0 0,0 1 0 0 0,0 13 0 0 0,-2-5-305 0 0,-1 0 0 0 0,0 0 0 0 0,-1-1 0 0 0,-1 1 0 0 0,0-1 0 0 0,-1 0 1 0 0,-1 0-1 0 0,-1 0 0 0 0,-11 20 0 0 0,-2-3 218 0 0,0-1 0 0 0,-47 53-1 0 0,52-68-580 0 0,0 0 0 0 0,-1-2 0 0 0,-1 0 0 0 0,-1-1 0 0 0,1-1-1 0 0,-2 0 1 0 0,0-1 0 0 0,0-2 0 0 0,-1 0 0 0 0,0 0-1 0 0,0-2 1 0 0,-1-1 0 0 0,0 0 0 0 0,0-2 0 0 0,-1 0 0 0 0,1-1-1 0 0,-1-2 1 0 0,-35-1 0 0 0,45-1-126 0 0,0-1-1 0 0,0 0 1 0 0,1-1-1 0 0,-1 0 1 0 0,0-1-1 0 0,1 0 1 0 0,0-1 0 0 0,0-1-1 0 0,-20-12 1 0 0,26 15 8 0 0,0-1 0 0 0,1 0 1 0 0,-1 0-1 0 0,1 0 0 0 0,-1 0 0 0 0,1-1 1 0 0,1 0-1 0 0,-1 0 0 0 0,1 0 1 0 0,-1 0-1 0 0,2 0 0 0 0,-1-1 0 0 0,0 1 1 0 0,1-1-1 0 0,0 0 0 0 0,1 0 1 0 0,-1 1-1 0 0,1-1 0 0 0,0 0 0 0 0,0 0 1 0 0,1-10-1 0 0,0 13 28 0 0,0 0 0 0 0,1 0 1 0 0,-1-1-1 0 0,1 1 0 0 0,0 1 0 0 0,0-1 0 0 0,0 0 1 0 0,1 0-1 0 0,-1 0 0 0 0,0 0 0 0 0,1 1 0 0 0,0-1 0 0 0,0 1 1 0 0,0-1-1 0 0,0 1 0 0 0,0 0 0 0 0,0 0 0 0 0,0 0 1 0 0,1 0-1 0 0,-1 0 0 0 0,1 0 0 0 0,-1 1 0 0 0,1-1 0 0 0,0 1 1 0 0,0 0-1 0 0,0 0 0 0 0,0 0 0 0 0,0 0 0 0 0,0 0 1 0 0,3 0-1 0 0,5-1 156 0 0,0 1 0 0 0,0 0 1 0 0,-1 0-1 0 0,1 2 0 0 0,0-1 0 0 0,0 1 1 0 0,13 3-1 0 0,4 3 205 0 0,0 1 0 0 0,-1 1-1 0 0,0 2 1 0 0,-1 1 0 0 0,28 16 0 0 0,119 84 1511 0 0,-93-56-1158 0 0,-51-35-472 0 0,-19-14-685 0 0,-1 0 0 0 0,1 0 0 0 0,21 10 0 0 0,-24-15-1493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7.862"/>
    </inkml:context>
    <inkml:brush xml:id="br0">
      <inkml:brushProperty name="width" value="0.05" units="cm"/>
      <inkml:brushProperty name="height" value="0.05" units="cm"/>
    </inkml:brush>
  </inkml:definitions>
  <inkml:trace contextRef="#ctx0" brushRef="#br0">0 1 152 0 0,'1'5'7171'0'0,"-1"-5"-7015"0"0,10 3 2387 0 0,13-1-348 0 0,49-2 1251 0 0,40 0-334 0 0,155 4-147 0 0,-138-2-1702 0 0,162 6 1115 0 0,135 14 395 0 0,10-9 123 0 0,-46-2-1956 0 0,-376-8-2919 0 0,-21 3-2646 0 0,-24 3-2407 0 0,29-9 7054 0 0,-17 5-3173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8.467"/>
    </inkml:context>
    <inkml:brush xml:id="br0">
      <inkml:brushProperty name="width" value="0.05" units="cm"/>
      <inkml:brushProperty name="height" value="0.05" units="cm"/>
    </inkml:brush>
  </inkml:definitions>
  <inkml:trace contextRef="#ctx0" brushRef="#br0">0 693 912 0 0,'5'-4'13596'0'0,"9"-11"-9907"0"0,21-25-1982 0 0,-16 10-841 0 0,-1-2 1 0 0,-2 0 0 0 0,-1 0-1 0 0,14-47 1 0 0,32-145 690 0 0,-35 118-913 0 0,-20 77-395 0 0,-5 23-131 0 0,0-1-1 0 0,0 0 1 0 0,0 1-1 0 0,1-1 1 0 0,0 1-1 0 0,1 0 1 0 0,-1 0 0 0 0,1 0-1 0 0,4-7 421 0 0,2 30-250 0 0,-7-6-196 0 0,1-1-1 0 0,-2 1 1 0 0,1 0-1 0 0,-2 0 1 0 0,1 1-1 0 0,-3 16 1 0 0,1 18 109 0 0,2 1-84 0 0,0-2-45 0 0,10 74 0 0 0,-9-110-379 0 0,0 0 1 0 0,0 0-1 0 0,1-1 0 0 0,0 1 0 0 0,5 8 1 0 0,-7-14-113 0 0,1 0 0 0 0,0 0 0 0 0,-1-1 0 0 0,2 1 0 0 0,-1-1 1 0 0,0 0-1 0 0,4 4 0 0 0,-4-5-208 0 0,0 1-1 0 0,0-1 1 0 0,0 0 0 0 0,0 0-1 0 0,0 0 1 0 0,0 0 0 0 0,0-1-1 0 0,1 1 1 0 0,-1-1 0 0 0,0 1-1 0 0,5 0 1 0 0,7-2-2279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8.809"/>
    </inkml:context>
    <inkml:brush xml:id="br0">
      <inkml:brushProperty name="width" value="0.05" units="cm"/>
      <inkml:brushProperty name="height" value="0.05" units="cm"/>
    </inkml:brush>
  </inkml:definitions>
  <inkml:trace contextRef="#ctx0" brushRef="#br0">1 97 540 0 0,'5'-3'12577'0'0,"9"-2"-10028"0"0,81-12 3707 0 0,6-1-661 0 0,-35 3-5347 0 0,-11 0-3649 0 0,-1-4-4357 0 0,-45 15 4913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49.275"/>
    </inkml:context>
    <inkml:brush xml:id="br0">
      <inkml:brushProperty name="width" value="0.05" units="cm"/>
      <inkml:brushProperty name="height" value="0.05" units="cm"/>
    </inkml:brush>
  </inkml:definitions>
  <inkml:trace contextRef="#ctx0" brushRef="#br0">601 13 8677 0 0,'5'-3'4497'0'0,"5"-4"1759"0"0,-1 4-3415 0 0,-8 4-2746 0 0,0-1 0 0 0,0 0 1 0 0,0 1-1 0 0,0-1 0 0 0,0 1 0 0 0,0-1 0 0 0,-1 1 1 0 0,1-1-1 0 0,0 1 0 0 0,0-1 0 0 0,-1 1 0 0 0,1 0 1 0 0,0-1-1 0 0,-1 1 0 0 0,1 0 0 0 0,0 0 0 0 0,-1-1 1 0 0,1 1-1 0 0,-1 0 0 0 0,1 0 0 0 0,-1 0 0 0 0,0 0 1 0 0,1 0-1 0 0,-1 1 0 0 0,3 6 174 0 0,-1-1 0 0 0,0 1 0 0 0,0 0 0 0 0,-1 1 0 0 0,0-1 0 0 0,0 0 0 0 0,-1 0 0 0 0,0 0 0 0 0,0 1 0 0 0,-1-1 0 0 0,0 0 0 0 0,-3 10 0 0 0,-2 5 96 0 0,-1-1 0 0 0,-1-1 1 0 0,-12 26-1 0 0,8-23-112 0 0,-1-1 1 0 0,-1 0-1 0 0,-1-1 1 0 0,-1-1-1 0 0,-1 0 0 0 0,-1-1 1 0 0,-22 20-1 0 0,26-28-361 0 0,0-1-1 0 0,-1 0 1 0 0,0-1 0 0 0,-1 0-1 0 0,0-1 1 0 0,-1-1-1 0 0,1-1 1 0 0,-2 0-1 0 0,1-1 1 0 0,0-1-1 0 0,-24 4 1 0 0,34-8-186 0 0,0 0-1 0 0,0-1 1 0 0,0 0 0 0 0,0-1 0 0 0,-1 1 0 0 0,1-1 0 0 0,0 0-1 0 0,0-1 1 0 0,-7-2 0 0 0,6 0 10 0 0,0 1 0 0 0,-1-2 0 0 0,2 1-1 0 0,-1-1 1 0 0,0 0 0 0 0,1-1 0 0 0,0 1 0 0 0,0-1 0 0 0,1-1-1 0 0,-10-10 1 0 0,7 4 84 0 0,-1-1 0 0 0,2 0 0 0 0,0 0-1 0 0,0 0 1 0 0,1-1 0 0 0,1 0 0 0 0,1-1 0 0 0,0 1 0 0 0,-5-30-1 0 0,10 39 314 0 0,-1-1-1 0 0,1 1 1 0 0,0 0-1 0 0,1 0 0 0 0,0 0 1 0 0,0 0-1 0 0,0 0 1 0 0,0 0-1 0 0,1 0 0 0 0,0 0 1 0 0,0 0-1 0 0,1 1 1 0 0,0-1-1 0 0,0 1 0 0 0,0-1 1 0 0,1 1-1 0 0,-1 0 1 0 0,1 1-1 0 0,0-1 0 0 0,1 1 1 0 0,-1-1-1 0 0,1 1 0 0 0,0 1 1 0 0,0-1-1 0 0,0 1 1 0 0,0 0-1 0 0,1 0 0 0 0,-1 0 1 0 0,1 1-1 0 0,0-1 1 0 0,0 1-1 0 0,0 1 0 0 0,0-1 1 0 0,0 1-1 0 0,0 0 1 0 0,0 1-1 0 0,7-1 0 0 0,2 2 68 0 0,0 1 0 0 0,0 0 0 0 0,0 1 0 0 0,0 1 0 0 0,-1 0 0 0 0,1 1 0 0 0,-1 0 0 0 0,-1 2 0 0 0,1-1 0 0 0,-1 2-1 0 0,19 12 1 0 0,7 10 879 0 0,-2 2-1 0 0,41 44 0 0 0,18 16-161 0 0,-75-74-897 0 0,68 61 0 0 0,-87-76-892 0 0,0-1 0 0 0,-1 0 0 0 0,1 0 0 0 0,0 0 0 0 0,1 0 0 0 0,-1-1 0 0 0,0 1 0 0 0,3 1 0 0 0,0-3-3232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53.660"/>
    </inkml:context>
    <inkml:brush xml:id="br0">
      <inkml:brushProperty name="width" value="0.05" units="cm"/>
      <inkml:brushProperty name="height" value="0.05" units="cm"/>
      <inkml:brushProperty name="color" value="#E71224"/>
    </inkml:brush>
  </inkml:definitions>
  <inkml:trace contextRef="#ctx0" brushRef="#br0">0 0 88 0 0,'1'1'6261'0'0,"13"2"-5677"0"0,174 21 4351 0 0,99-3-2047 0 0,-127-11-1935 0 0,92 6 246 0 0,40-3-147 0 0,211 1 305 0 0,200 10-191 0 0,-97-7-555 0 0,13-19-31 0 0,-374-1-412 0 0,50 1 32 0 0,25-2-12 0 0,-9 3 21 0 0,355-36 1032 0 0,-650 35-1248 0 0,11 0-26 0 0,47-12 1 0 0,-73 14-473 0 0,-35 2-8881 0 0,23-2 7034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11.209"/>
    </inkml:context>
    <inkml:brush xml:id="br0">
      <inkml:brushProperty name="width" value="0.05" units="cm"/>
      <inkml:brushProperty name="height" value="0.05" units="cm"/>
    </inkml:brush>
  </inkml:definitions>
  <inkml:trace contextRef="#ctx0" brushRef="#br0">0 222 348 0 0,'9'0'9533'0'0,"20"0"-5615"0"0,5 1-2576 0 0,420-18 5742 0 0,226-20-3825 0 0,427-27-1197 0 0,-707 34-1531 0 0,-133 9-285 0 0,449-21 722 0 0,-673 39-858 0 0,142-6 604 0 0,-182 9-678 0 0,0 1 0 0 0,0-1 1 0 0,0 1-1 0 0,0 0 1 0 0,0 0-1 0 0,0 0 0 0 0,0 0 1 0 0,0 0-1 0 0,0 1 0 0 0,0-1 1 0 0,-1 1-1 0 0,1 0 0 0 0,0 0 1 0 0,-1 0-1 0 0,0 0 1 0 0,1 0-1 0 0,-1 1 0 0 0,0-1 1 0 0,0 1-1 0 0,0-1 0 0 0,-1 1 1 0 0,1 0-1 0 0,0-1 1 0 0,0 4-1 0 0,5 8 213 0 0,-2 1 0 0 0,0 0 0 0 0,6 25 0 0 0,1 28-45 0 0,6 100 1 0 0,-15-111-120 0 0,3 0-1 0 0,3 0 1 0 0,18 64-1 0 0,-11-74-84 0 0,3 0 0 0 0,2-1 0 0 0,1 0 0 0 0,3-2 0 0 0,37 51 0 0 0,-52-80 98 0 0,-3-3-152 0 0,-1-3-201 0 0,2 1-273 0 0,0-2-18 0 0,-15-17-2298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3.020"/>
    </inkml:context>
    <inkml:brush xml:id="br0">
      <inkml:brushProperty name="width" value="0.05" units="cm"/>
      <inkml:brushProperty name="height" value="0.05" units="cm"/>
    </inkml:brush>
  </inkml:definitions>
  <inkml:trace contextRef="#ctx0" brushRef="#br0">69 1 7973 0 0,'-21'7'7154'0'0,"-11"5"-1351"0"0,27-10-4741 0 0,4-1-983 0 0,1-1 1 0 0,-1 0-1 0 0,0 0 1 0 0,1 1-1 0 0,-1-1 1 0 0,1 0-1 0 0,-1 1 0 0 0,1-1 1 0 0,-1 0-1 0 0,1 1 1 0 0,0-1-1 0 0,-1 1 1 0 0,1-1-1 0 0,-1 1 0 0 0,1-1 1 0 0,0 1-1 0 0,0-1 1 0 0,-1 1-1 0 0,1-1 0 0 0,0 1 1 0 0,0 0-1 0 0,-1-1 1 0 0,1 1-1 0 0,0-1 1 0 0,0 1-1 0 0,0 0 0 0 0,0-1 1 0 0,0 1-1 0 0,0 0 1 0 0,0-1-1 0 0,0 1 1 0 0,0-1-1 0 0,0 1 0 0 0,0 0 1 0 0,1-1-1 0 0,-1 1 1 0 0,0-1-1 0 0,0 1 1 0 0,1-1-1 0 0,-1 1 0 0 0,0-1 1 0 0,1 1-1 0 0,0 0 1 0 0,19 24 1230 0 0,-18-22-1122 0 0,180 172 3359 0 0,-178-171-3753 0 0,0 0 0 0 0,1 0 0 0 0,0-1 0 0 0,0 0 0 0 0,0 0-1 0 0,0 0 1 0 0,1-1 0 0 0,-1 1 0 0 0,1-1 0 0 0,-1-1 0 0 0,1 1 0 0 0,7 0 0 0 0,-9-1-799 0 0,1-1 0 0 0,0 0 0 0 0,-1-1 0 0 0,1 1 0 0 0,0-1 0 0 0,-1 0 0 0 0,1 0 1 0 0,0 0-1 0 0,-1-1 0 0 0,6-2 0 0 0,6-5-1873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55.149"/>
    </inkml:context>
    <inkml:brush xml:id="br0">
      <inkml:brushProperty name="width" value="0.05" units="cm"/>
      <inkml:brushProperty name="height" value="0.05" units="cm"/>
      <inkml:brushProperty name="color" value="#E71224"/>
    </inkml:brush>
  </inkml:definitions>
  <inkml:trace contextRef="#ctx0" brushRef="#br0">1 1 44 0 0,'0'0'3484'0'0,"0"3"-2396"0"0,1 26 1720 0 0,1 0 0 0 0,9 45 0 0 0,-3-29-1753 0 0,27 329 3983 0 0,-28-3-2777 0 0,-4-109-1304 0 0,11 40 72 0 0,21 436 929 0 0,-19-131-1074 0 0,-25 12-310 0 0,6-589-530 0 0,1-22 29 0 0,2 0-1 0 0,-1 0 0 0 0,1-1 1 0 0,0 1-1 0 0,1 9 1 0 0,0-15-46 0 0,-1 0 1 0 0,1 0-1 0 0,0 0 1 0 0,0 0-1 0 0,0 0 1 0 0,1 0-1 0 0,-1-1 1 0 0,0 1-1 0 0,1 0 1 0 0,-1-1-1 0 0,1 1 1 0 0,-1-1-1 0 0,1 0 1 0 0,0 1-1 0 0,0-1 1 0 0,0 0-1 0 0,-1 0 1 0 0,1 0-1 0 0,0 0 1 0 0,0 0-1 0 0,3 0 1 0 0,7 3 27 0 0,0-1-1 0 0,19 3 1 0 0,-11-2 42 0 0,95 15 383 0 0,170 6 1 0 0,-195-19-337 0 0,-43-3-70 0 0,1431 82 1860 0 0,-1014-71-1414 0 0,-181-8-122 0 0,7-1-117 0 0,62 0-6 0 0,901 62-236 0 0,-842-22-39 0 0,-244-29 0 0 0,183 20 0 0 0,-316-31 0 0 0,-7-1 0 0 0,47 0 0 0 0,-70-4 0 0 0,-1-3-90 0 0,-10-18-6783 0 0,5 9 2570 0 0,4-1 616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56.128"/>
    </inkml:context>
    <inkml:brush xml:id="br0">
      <inkml:brushProperty name="width" value="0.05" units="cm"/>
      <inkml:brushProperty name="height" value="0.05" units="cm"/>
      <inkml:brushProperty name="color" value="#E71224"/>
    </inkml:brush>
  </inkml:definitions>
  <inkml:trace contextRef="#ctx0" brushRef="#br0">1 1 476 0 0,'0'0'1920'0'0,"8"1"2245"0"0,0 25-893 0 0,7 37 0 0 0,4 74 149 0 0,-9-56-1938 0 0,29 306 2862 0 0,14 97-1071 0 0,0-29-1324 0 0,-26 11-467 0 0,-25-409-1378 0 0,-19 821 1655 0 0,-18-227-241 0 0,34-639-1456 0 0,1 86 65 0 0,-5 70 3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57.438"/>
    </inkml:context>
    <inkml:brush xml:id="br0">
      <inkml:brushProperty name="width" value="0.05" units="cm"/>
      <inkml:brushProperty name="height" value="0.05" units="cm"/>
      <inkml:brushProperty name="color" value="#E71224"/>
    </inkml:brush>
  </inkml:definitions>
  <inkml:trace contextRef="#ctx0" brushRef="#br0">32 300 364 0 0,'-31'-29'12769'0'0,"34"30"-12003"0"0,397 6 5450 0 0,-300-7-5538 0 0,939-27 3242 0 0,-793 18-3437 0 0,183-8 245 0 0,-27 5-112 0 0,-3-2-106 0 0,99-14 143 0 0,-4-28 295 0 0,-405 42-730 0 0,328-45 962 0 0,-298 43-799 0 0,108-10-109 0 0,-254 35-8327 0 0,-28 4 2665 0 0,14-7 2434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3:58.946"/>
    </inkml:context>
    <inkml:brush xml:id="br0">
      <inkml:brushProperty name="width" value="0.05" units="cm"/>
      <inkml:brushProperty name="height" value="0.05" units="cm"/>
      <inkml:brushProperty name="color" value="#E71224"/>
    </inkml:brush>
  </inkml:definitions>
  <inkml:trace contextRef="#ctx0" brushRef="#br0">6 22 280 0 0,'-3'-21'10090'0'0,"1"90"-7498"0"0,2 0 1 0 0,13 86 0 0 0,36 138 440 0 0,12 83-433 0 0,-14 64 135 0 0,-30-251-2010 0 0,29 616 1957 0 0,-56-517-1879 0 0,2-130-106 0 0,6-130-342 0 0,1-16-157 0 0,0 0 0 0 0,0 0-1 0 0,2 0 1 0 0,1 14 0 0 0,-1-22-198 0 0,4-2 0 0 0,2-1 0 0 0,1-1 0 0 0,33-2 0 0 0,0-2 0 0 0,48-10 0 0 0,16-2 0 0 0,460-6 0 0 0,-538 21 0 0 0,514 5 0 0 0,118-2 0 0 0,-197-24 0 0 0,-224 9 0 0 0,604-36 0 0 0,-384 19 0 0 0,-307 20 0 0 0,412-3 0 0 0,-547 13 0 0 0,8-1 0 0 0,-24 1-255 0 0,1 0 0 0 0,-1 0-1 0 0,1 0 1 0 0,-1 0 0 0 0,1 0 0 0 0,-1 0 0 0 0,1 0-1 0 0,-1 0 1 0 0,1-1 0 0 0,-1 1 0 0 0,1 0 0 0 0,-1 0-1 0 0,1-1 1 0 0,-1 1 0 0 0,1 0 0 0 0,-1-1 0 0 0,0 1-1 0 0,1 0 1 0 0,-1-1 0 0 0,0 1 0 0 0,1-1 0 0 0,-1 1-1 0 0,0 0 1 0 0,1-1 0 0 0,-1 1 0 0 0,0-1 0 0 0,0 1-1 0 0,0-1 1 0 0,1 1 0 0 0,-1-1 0 0 0,0 1 0 0 0,0-1-1 0 0,0 1 1 0 0,0-1 0 0 0,0 1 0 0 0,0-1-1 0 0,0 0 1 0 0,0 1 0 0 0,0-1 0 0 0,0 1 0 0 0,0-1-1 0 0,-1 0 1 0 0,1 0-355 0 0,-1-15-3019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4:00.178"/>
    </inkml:context>
    <inkml:brush xml:id="br0">
      <inkml:brushProperty name="width" value="0.05" units="cm"/>
      <inkml:brushProperty name="height" value="0.05" units="cm"/>
      <inkml:brushProperty name="color" value="#E71224"/>
    </inkml:brush>
  </inkml:definitions>
  <inkml:trace contextRef="#ctx0" brushRef="#br0">1 3 352 0 0,'0'0'274'0'0,"1"0"-1"0"0,0-1 1 0 0,-1 1-1 0 0,1 0 1 0 0,0 0 0 0 0,-1-1-1 0 0,1 1 1 0 0,0 0-1 0 0,0 0 1 0 0,-1 0 0 0 0,1 0-1 0 0,0 0 1 0 0,-1 0-1 0 0,1 0 1 0 0,0 0 0 0 0,-1 0-1 0 0,1 0 1 0 0,0 0-1 0 0,0 0 1 0 0,-1 1-1 0 0,1-1 1 0 0,0 0 0 0 0,-1 0-1 0 0,1 1 1 0 0,1 0-1 0 0,15 17 3214 0 0,-10-5-2644 0 0,0 0 1 0 0,5 14-1 0 0,-9-20-185 0 0,16 42 910 0 0,-2 1-1 0 0,-2 1 1 0 0,9 55-1 0 0,14 159 1668 0 0,-32-212-2616 0 0,73 522 4206 0 0,-47-253-2896 0 0,-29-263-1715 0 0,2 25 554 0 0,-7 86-1 0 0,-13 213-767 0 0,12-220 0 0 0,1 161 0 0 0,3-187 0 0 0,-3 61 0 0 0,1-187 0 0 0,-7 66 0 0 0,8-72 0 0 0,-1 0 0 0 0,1-1 0 0 0,-1 1 0 0 0,0-1 0 0 0,0 1 0 0 0,0-1 0 0 0,0 0 0 0 0,-1 1 0 0 0,0-1 0 0 0,-4 7 0 0 0,3-6 0 0 0,0-1-211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0:58:27.333"/>
    </inkml:context>
    <inkml:brush xml:id="br0">
      <inkml:brushProperty name="width" value="0.05" units="cm"/>
      <inkml:brushProperty name="height" value="0.05" units="cm"/>
      <inkml:brushProperty name="color" value="#E71224"/>
    </inkml:brush>
  </inkml:definitions>
  <inkml:trace contextRef="#ctx0" brushRef="#br0">2 40 324,'-2'-39'16256,"7"43"-14412,3 9-1002,4 19 2664,13 62 0,-14-36-1164,4 79 0,-16-129-2614,1 2 1487</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0:58:27.876"/>
    </inkml:context>
    <inkml:brush xml:id="br0">
      <inkml:brushProperty name="width" value="0.05" units="cm"/>
      <inkml:brushProperty name="height" value="0.05" units="cm"/>
      <inkml:brushProperty name="color" value="#E71224"/>
    </inkml:brush>
  </inkml:definitions>
  <inkml:trace contextRef="#ctx0" brushRef="#br0">331 53 644,'1'-2'531,"-1"0"0,0 0 0,-1 0 1,1 0-1,0 0 0,-1-1 0,1 1 0,-1 0 0,1 0 0,-1 0 1,0 0-1,0 0 0,0 0 0,0 1 0,0-1 0,-1 0 0,1 0 0,0 1 1,-3-3-1,1 3-108,1-1 0,0 1 0,-1 0 0,1-1 0,-1 1 0,0 1 0,1-1 0,-1 0 0,0 1 0,0-1 0,1 1 0,-1 0 0,-3 0 0,-6 1 179,1 0 0,0 1 0,0 0 0,0 1-1,0 0 1,-15 8 0,-1 0 576,-49 31 0,69-39-954,1 1 0,0 1 0,0-1 0,0 1 1,1 1-1,0-1 0,0 0 0,0 1 0,1 0 0,-1 0 0,1 1 0,1-1 0,-5 13 0,7-17-127,0 1 0,1 0 0,-1-1 0,1 1 0,0 0 0,0-1 0,0 1 0,0 0 0,0-1 0,1 1 0,-1 0 0,1-1 0,0 1 0,-1 0 0,1-1 0,2 5 0,0-3-8,0 0 1,0 0-1,0 0 1,1 0 0,-1 0-1,1-1 1,0 0 0,5 5-1,4 0 37,-1-1 0,1 0 0,1-1 1,-1-1-1,18 6 0,-18-8-125,0 0-1,0 0 1,0-1 0,0-1 0,0 0 0,1-1 0,-1-1 0,0 0-1,0 0 1,14-4 0,-22 4-65,0-1 0,-1 1-1,1-1 1,-1 0 0,0 0-1,1 0 1,-1 0 0,0-1-1,0 1 1,0-1 0,-1 0-1,1-1 1,-1 1 0,0-1 0,0 1-1,0-1 1,0 0 0,0 0-1,-1 0 1,0 0 0,0-1-1,0 1 1,0-1 0,-1 1-1,0-1 1,0 1 0,0-1 0,0 0-1,-1 0 1,0-6 0,0 3-48,-1 1 1,0-1-1,0 1 0,0 0 1,-1 0-1,0 0 1,-1 0-1,0 0 1,0 0-1,0 1 1,-1-1-1,0 1 1,-5-6-1,3 4-562,-1 1 1,1-1-1,-14-9 1,11 10-1287,0 1 1,0 1 0,-12-6-1,18 9-714</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0:58:28.389"/>
    </inkml:context>
    <inkml:brush xml:id="br0">
      <inkml:brushProperty name="width" value="0.05" units="cm"/>
      <inkml:brushProperty name="height" value="0.05" units="cm"/>
      <inkml:brushProperty name="color" value="#E71224"/>
    </inkml:brush>
  </inkml:definitions>
  <inkml:trace contextRef="#ctx0" brushRef="#br0">266 55 288,'-3'-8'6889,"-2"8"-6186,0-1 1,0 1 0,0-1 0,0 2-1,0-1 1,0 0 0,0 1-1,1 0 1,-1 0 0,0 0 0,0 1-1,-5 2 1,-58 28 3129,63-30-3536,-9 6 622,-1 1 0,1 0 0,-21 18 0,31-24-730,1 0 1,-1 0 0,1 0-1,0 1 1,0-1 0,0 1-1,1 0 1,-1 0 0,1 0-1,0 0 1,0 0 0,0 1-1,1-1 1,0 0 0,-1 1 0,2-1-1,-1 1 1,0 5 0,2-6-88,-1 0 1,1-1 0,0 1-1,1 0 1,-1-1 0,0 1-1,1-1 1,0 1 0,0-1-1,0 0 1,0 0 0,1 0-1,-1 0 1,1 0 0,0-1-1,0 1 1,0-1 0,0 1-1,0-1 1,0 0 0,6 2-1,-2 0-208,1 0 0,0-1 0,0 0 1,0-1-1,0 1 0,0-2 0,0 1 0,16 0 0,-19-2-205,0 0 0,1 0 0,-1-1 0,0 0 0,0 0-1,0 0 1,0-1 0,0 1 0,0-1 0,-1 0 0,1-1 0,0 1 0,-1-1 0,7-5 0,-8 5 201,0 0 0,0 0 1,-1 0-1,0 0 0,1-1 0,-1 1 1,0-1-1,-1 1 0,1-1 1,-1 0-1,1 0 0,-1 0 1,0 1-1,-1-1 0,1 0 1,-1 0-1,1 0 0,-1 0 1,-1-7-1,0 1 134,-1 0 1,0 0-1,-1 0 1,0 0-1,0 0 1,-1 1-1,0 0 1,-1 0-1,0 0 1,-11-14-1,6 10-545,0 1-1,-14-13 1,-25-16-7770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0:58:28.792"/>
    </inkml:context>
    <inkml:brush xml:id="br0">
      <inkml:brushProperty name="width" value="0.05" units="cm"/>
      <inkml:brushProperty name="height" value="0.05" units="cm"/>
      <inkml:brushProperty name="color" value="#E71224"/>
    </inkml:brush>
  </inkml:definitions>
  <inkml:trace contextRef="#ctx0" brushRef="#br0">1 0 168,'0'0'3943,"2"2"-2337,0 1-1079,0-1 0,0 1 0,-1-1 0,1 1 0,-1 0 0,1 0 0,-1 0 0,0 0 0,0 0 1,0 0-1,0 0 0,-1 0 0,1 0 0,-1 6 0,-2 54 3969,0-28-2649,2-32-1943,4 96 3132,-1-78-6206,2-1-3529</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0:58:29.119"/>
    </inkml:context>
    <inkml:brush xml:id="br0">
      <inkml:brushProperty name="width" value="0.05" units="cm"/>
      <inkml:brushProperty name="height" value="0.05" units="cm"/>
      <inkml:brushProperty name="color" value="#E71224"/>
    </inkml:brush>
  </inkml:definitions>
  <inkml:trace contextRef="#ctx0" brushRef="#br0">25 6 460,'-24'-6'9853,"28"6"-6800,39 2 5438,-24-1-7907,91 2 5627,-73-3-8640,0-2-5825,-26 1 5174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3.374"/>
    </inkml:context>
    <inkml:brush xml:id="br0">
      <inkml:brushProperty name="width" value="0.05" units="cm"/>
      <inkml:brushProperty name="height" value="0.05" units="cm"/>
    </inkml:brush>
  </inkml:definitions>
  <inkml:trace contextRef="#ctx0" brushRef="#br0">28 162 308 0 0,'-1'-1'315'0'0,"0"1"0"0"0,0 0-1 0 0,0 0 1 0 0,0-1 0 0 0,0 1 0 0 0,0 0 0 0 0,0 0-1 0 0,0 0 1 0 0,0 0 0 0 0,0 0 0 0 0,0 0 0 0 0,0 1-1 0 0,0-1 1 0 0,0 0 0 0 0,0 1 0 0 0,0-1 0 0 0,0 0 0 0 0,1 1-1 0 0,-1-1 1 0 0,0 1 0 0 0,0-1 0 0 0,0 1 0 0 0,0 0-1 0 0,0 0 1 0 0,0 0 45 0 0,1 0-1 0 0,-1 0 0 0 0,1 0 1 0 0,0 0-1 0 0,-1 1 0 0 0,1-1 1 0 0,0 0-1 0 0,0 0 1 0 0,0 0-1 0 0,0 0 0 0 0,0 1 1 0 0,0-1-1 0 0,0 0 1 0 0,0 0-1 0 0,1 0 0 0 0,-1 0 1 0 0,1 2-1 0 0,1 2 427 0 0,0 1-1 0 0,0-1 1 0 0,1 0-1 0 0,-1 0 1 0 0,1 0-1 0 0,1-1 1 0 0,6 9-1 0 0,-3-7-244 0 0,0 0 0 0 0,0 0 0 0 0,0-1 1 0 0,1 0-1 0 0,0 0 0 0 0,0-1 0 0 0,1 0 0 0 0,-1 0 0 0 0,1-1 0 0 0,11 3 0 0 0,-16-5-460 0 0,-1 0 1 0 0,1 0-1 0 0,0-1 0 0 0,-1 1 0 0 0,1-1 0 0 0,0 0 1 0 0,-1 0-1 0 0,1-1 0 0 0,-1 1 0 0 0,1-1 1 0 0,0 0-1 0 0,-1 0 0 0 0,1 0 0 0 0,-1 0 1 0 0,1 0-1 0 0,-1-1 0 0 0,0 0 0 0 0,0 0 0 0 0,0 0 1 0 0,0 0-1 0 0,0 0 0 0 0,0 0 0 0 0,0-1 1 0 0,-1 1-1 0 0,1-1 0 0 0,-1 0 0 0 0,0 0 1 0 0,0 0-1 0 0,3-4 0 0 0,-1-1-38 0 0,0 0 0 0 0,0-1 0 0 0,-1 1 0 0 0,0-1 0 0 0,-1 0 0 0 0,0 0 0 0 0,0 0 0 0 0,-1 0 0 0 0,1-12 0 0 0,-2 0-33 0 0,-1 0 0 0 0,-8-40 0 0 0,9 60-182 0 0,0 0-1 0 0,-1 0 1 0 0,1-1 0 0 0,0 1-1 0 0,0 0 1 0 0,0-1 0 0 0,0 1-1 0 0,0 0 1 0 0,0-1-1 0 0,0 1 1 0 0,0 0 0 0 0,1-1-1 0 0,-1 1 1 0 0,0 0 0 0 0,1 0-1 0 0,-1-1 1 0 0,1 1 0 0 0,-1 0-1 0 0,1 0 1 0 0,0 0 0 0 0,0 0-1 0 0,-1 0 1 0 0,1 0 0 0 0,0 0-1 0 0,0 0 1 0 0,1-1-1 0 0,2 0-919 0 0,-1 0-1 0 0,1 1 0 0 0,0-1 0 0 0,0 1 0 0 0,-1 0 0 0 0,1 0 0 0 0,7 0 1 0 0,5-2-1719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0:58:29.472"/>
    </inkml:context>
    <inkml:brush xml:id="br0">
      <inkml:brushProperty name="width" value="0.05" units="cm"/>
      <inkml:brushProperty name="height" value="0.05" units="cm"/>
      <inkml:brushProperty name="color" value="#E71224"/>
    </inkml:brush>
  </inkml:definitions>
  <inkml:trace contextRef="#ctx0" brushRef="#br0">1 190 240,'3'0'1353,"161"15"13063,-143-15-13088,-1 0 0,1-1-1,0-1 1,-1-2 0,41-10 0,-52 10-1043,0 1 0,-1-1 0,0-1 1,0 0-1,0 0 0,0-1 1,11-10-1,-1-3 202,23-29 0,-26 29 201,31-31 1427,-45 54-1748,3 10-84,-2 0-1,0 0 1,0 0-1,-1 15 0,0-9 195,6 37-1,6-7-476,35 83 0,-48-133-106,0 0 1,1 0-1,-1 1 1,0-1-1,0 0 1,0 1-1,0-1 1,1 0-1,-1 0 1,0 1-1,0-1 1,1 0-1,-1 0 1,0 1-1,0-1 1,1 0-1,-1 0 1,0 0-1,1 0 1,-1 1-1,0-1 1,1 0-1,-1 0 1,0 0-1,1 0 1,-1 0-1,0 0 0,1 0 1,-1 0-1,0 0 1,1 0-1,-1 0 1,0 0-1,1 0 1,-1 0-1,0 0 1,1 0-1,-1-1 1,1 1-1,8-6-6403,1-1 2338</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3.709"/>
    </inkml:context>
    <inkml:brush xml:id="br0">
      <inkml:brushProperty name="width" value="0.05" units="cm"/>
      <inkml:brushProperty name="height" value="0.05" units="cm"/>
      <inkml:brushProperty name="color" value="#E71224"/>
    </inkml:brush>
  </inkml:definitions>
  <inkml:trace contextRef="#ctx0" brushRef="#br0">780 23 476 0 0,'17'-16'3014'0'0,"-6"9"2227"0"0,-10 7-5165 0 0,-1 0 0 0 0,0 0 0 0 0,1 1 0 0 0,-1-1 0 0 0,0 0 0 0 0,1 0 0 0 0,-1 0 0 0 0,0 1 1 0 0,1-1-1 0 0,-1 0 0 0 0,0 0 0 0 0,1 1 0 0 0,-1-1 0 0 0,0 0 0 0 0,0 1 0 0 0,1-1 0 0 0,-1 0 0 0 0,0 1 0 0 0,0-1 1 0 0,0 0-1 0 0,0 1 0 0 0,0-1 0 0 0,1 0 0 0 0,-1 1 0 0 0,0-1 0 0 0,0 0 0 0 0,0 1 0 0 0,0-1 0 0 0,0 1 0 0 0,0-1 1 0 0,0 0-1 0 0,0 1 0 0 0,0-1 0 0 0,0 1 0 0 0,0-1 0 0 0,0 0 0 0 0,-1 1 0 0 0,1 0 0 0 0,-4 17 1026 0 0,3-18-1077 0 0,-10 31 862 0 0,-2-1 0 0 0,-26 46 0 0 0,-37 46 175 0 0,42-71-461 0 0,-3-1-1 0 0,-1-2 1 0 0,-52 49-1 0 0,66-74-298 0 0,0-2 0 0 0,-2 0 1 0 0,-1-2-1 0 0,0 0 0 0 0,-1-2 0 0 0,-1-2 0 0 0,-45 19 0 0 0,69-33-274 0 0,0 1 0 0 0,0-1 0 0 0,0-1-1 0 0,0 1 1 0 0,0-1 0 0 0,0 1 0 0 0,0-1-1 0 0,-1-1 1 0 0,1 1 0 0 0,0-1 0 0 0,0 0 0 0 0,0 0-1 0 0,0-1 1 0 0,0 1 0 0 0,0-1 0 0 0,1 0-1 0 0,-1 0 1 0 0,1-1 0 0 0,-1 1 0 0 0,1-1-1 0 0,0 0 1 0 0,0 0 0 0 0,-7-8 0 0 0,0 1-7 0 0,1-1 1 0 0,1 0-1 0 0,0 0 1 0 0,1-1-1 0 0,0 0 1 0 0,1 0 0 0 0,-8-19-1 0 0,12 26 33 0 0,1-1 0 0 0,0 0-1 0 0,1 1 1 0 0,-1-1 0 0 0,1 0 0 0 0,0 0 0 0 0,1 0-1 0 0,-1 0 1 0 0,1 0 0 0 0,1 0 0 0 0,-1 0 0 0 0,1 0-1 0 0,0 0 1 0 0,0 0 0 0 0,0 1 0 0 0,3-7 0 0 0,-2 8 4 0 0,0-1 0 0 0,0 1 0 0 0,1 0 1 0 0,-1 0-1 0 0,1 0 0 0 0,0 1 0 0 0,0-1 1 0 0,0 1-1 0 0,1-1 0 0 0,-1 1 0 0 0,1 0 1 0 0,-1 0-1 0 0,1 1 0 0 0,0-1 0 0 0,0 1 1 0 0,1 0-1 0 0,-1 0 0 0 0,0 0 0 0 0,1 1 1 0 0,-1-1-1 0 0,6 0 0 0 0,-1 0 45 0 0,0 1 0 0 0,1 0 0 0 0,-1 1 0 0 0,0 0 0 0 0,0 0 0 0 0,0 1 0 0 0,0 0 0 0 0,0 1 0 0 0,13 3 0 0 0,-8 0 8 0 0,0 1-1 0 0,0 0 1 0 0,0 1 0 0 0,-1 0-1 0 0,14 10 1 0 0,5 7 158 0 0,-2 2 0 0 0,-1 1 0 0 0,38 43 0 0 0,61 63 983 0 0,-122-127-1259 0 0,-1-1 0 0 0,1 1 0 0 0,1-1 1 0 0,-1-1-1 0 0,10 6 0 0 0,10-2-3516 0 0,5-9-4671 0 0,-18-2 5337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4.142"/>
    </inkml:context>
    <inkml:brush xml:id="br0">
      <inkml:brushProperty name="width" value="0.05" units="cm"/>
      <inkml:brushProperty name="height" value="0.05" units="cm"/>
      <inkml:brushProperty name="color" value="#E71224"/>
    </inkml:brush>
  </inkml:definitions>
  <inkml:trace contextRef="#ctx0" brushRef="#br0">0 60 228 0 0,'4'-7'17759'0'0,"0"6"-19085"0"0,-1 1 1984 0 0,0 0 1 0 0,0 0-1 0 0,0 0 0 0 0,-1 0 0 0 0,1 0 0 0 0,4 2 0 0 0,8 0 591 0 0,52 1 2691 0 0,87-7 0 0 0,-118 0-3718 0 0,-1 0-1 0 0,0-3 1 0 0,0-1 0 0 0,40-15 0 0 0,-65 19-1874 0 0,2-1 18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4.575"/>
    </inkml:context>
    <inkml:brush xml:id="br0">
      <inkml:brushProperty name="width" value="0.05" units="cm"/>
      <inkml:brushProperty name="height" value="0.05" units="cm"/>
      <inkml:brushProperty name="color" value="#E71224"/>
    </inkml:brush>
  </inkml:definitions>
  <inkml:trace contextRef="#ctx0" brushRef="#br0">6 11 488 0 0,'-1'0'223'0'0,"1"0"0"0"0,0 0 0 0 0,-1 1 0 0 0,1-1 0 0 0,0 0 1 0 0,-1 0-1 0 0,1 1 0 0 0,0-1 0 0 0,-1 0 0 0 0,1 0 0 0 0,0 1 0 0 0,0-1 0 0 0,0 0 0 0 0,-1 1 0 0 0,1-1 0 0 0,0 0 0 0 0,0 1 1 0 0,0-1-1 0 0,0 1 0 0 0,-1-1 0 0 0,1 0 0 0 0,0 1 0 0 0,0-1 0 0 0,0 1 0 0 0,0-1 0 0 0,0 0 0 0 0,0 1 0 0 0,0-1 1 0 0,0 0-1 0 0,0 1 0 0 0,1-1 0 0 0,-1 1 0 0 0,0-1 0 0 0,0 0 0 0 0,0 1 0 0 0,0-1 0 0 0,0 0 0 0 0,1 1 0 0 0,-1 0 0 0 0,2-1 232 0 0,-1 1-1 0 0,1 0 0 0 0,-1-1 0 0 0,1 1 0 0 0,-1-1 0 0 0,1 1 0 0 0,-1-1 0 0 0,1 0 1 0 0,-1 1-1 0 0,4-1 0 0 0,52-3 3879 0 0,-47 3-3257 0 0,162-13 6545 0 0,-58 0-10730 0 0,-110 12 737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4.997"/>
    </inkml:context>
    <inkml:brush xml:id="br0">
      <inkml:brushProperty name="width" value="0.05" units="cm"/>
      <inkml:brushProperty name="height" value="0.05" units="cm"/>
      <inkml:brushProperty name="color" value="#E71224"/>
    </inkml:brush>
  </inkml:definitions>
  <inkml:trace contextRef="#ctx0" brushRef="#br0">1 19 360 0 0,'-1'-3'896'0'0,"4"-13"10227"0"0,13 40-6417 0 0,-10-7-3519 0 0,-1 2 0 0 0,0-1 0 0 0,-1 1-1 0 0,-1-1 1 0 0,-1 1 0 0 0,0 23 0 0 0,2 5 397 0 0,6 130 2364 0 0,-9-171-4634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5.509"/>
    </inkml:context>
    <inkml:brush xml:id="br0">
      <inkml:brushProperty name="width" value="0.05" units="cm"/>
      <inkml:brushProperty name="height" value="0.05" units="cm"/>
      <inkml:brushProperty name="color" value="#E71224"/>
    </inkml:brush>
  </inkml:definitions>
  <inkml:trace contextRef="#ctx0" brushRef="#br0">266 143 320 0 0,'1'-6'1546'0'0,"-1"1"0"0"0,1-1 0 0 0,-1 0 0 0 0,0 0 0 0 0,0 0 0 0 0,-2-8 0 0 0,1 10-904 0 0,-1 1 0 0 0,1 0-1 0 0,-1 0 1 0 0,0-1 0 0 0,0 1-1 0 0,0 0 1 0 0,0 1 0 0 0,0-1-1 0 0,-6-4 1 0 0,6 5-414 0 0,-1 0-1 0 0,0 0 1 0 0,1 0 0 0 0,-1 1-1 0 0,0-1 1 0 0,0 1 0 0 0,0 0-1 0 0,-1 0 1 0 0,1 0 0 0 0,0 0-1 0 0,0 0 1 0 0,0 1 0 0 0,-1-1-1 0 0,1 1 1 0 0,0 0 0 0 0,-1 0-1 0 0,1 0 1 0 0,0 1 0 0 0,0-1-1 0 0,-1 1 1 0 0,1 0 0 0 0,0 0-1 0 0,0 0 1 0 0,0 0 0 0 0,-5 2-1 0 0,-5 3 215 0 0,1 1 0 0 0,-1 0 0 0 0,1 1 0 0 0,-16 13 0 0 0,19-14-159 0 0,1 0 0 0 0,-1 1 0 0 0,2 0 0 0 0,-1 1 0 0 0,2 0 0 0 0,-10 14 0 0 0,14-20-183 0 0,0 0 0 0 0,0 0 0 0 0,1 1 0 0 0,-1-1 1 0 0,1 1-1 0 0,0-1 0 0 0,0 1 0 0 0,0-1 0 0 0,0 1 0 0 0,1 0 0 0 0,-1 0 1 0 0,1-1-1 0 0,0 1 0 0 0,0 0 0 0 0,0-1 0 0 0,1 1 0 0 0,-1 0 0 0 0,1 0 0 0 0,0-1 1 0 0,0 1-1 0 0,0-1 0 0 0,4 7 0 0 0,1-1 52 0 0,1 0 1 0 0,0-1-1 0 0,0 0 1 0 0,1 0-1 0 0,0-1 0 0 0,0 0 1 0 0,0-1-1 0 0,1 0 1 0 0,0 0-1 0 0,1 0 0 0 0,12 4 1 0 0,-13-5-112 0 0,0-2 1 0 0,0 1-1 0 0,0-1 1 0 0,1-1-1 0 0,-1 0 0 0 0,1 0 1 0 0,0-1-1 0 0,0 0 1 0 0,-1 0-1 0 0,1-1 1 0 0,0-1-1 0 0,18-2 1 0 0,-23 1-52 0 0,0 0 1 0 0,0 0-1 0 0,0 0 1 0 0,0-1-1 0 0,0 0 1 0 0,0 0 0 0 0,-1 0-1 0 0,1 0 1 0 0,-1-1-1 0 0,0 0 1 0 0,0 1-1 0 0,0-2 1 0 0,-1 1 0 0 0,1 0-1 0 0,-1-1 1 0 0,0 1-1 0 0,-1-1 1 0 0,1 0-1 0 0,-1 0 1 0 0,0 0 0 0 0,0-1-1 0 0,0 1 1 0 0,1-10-1 0 0,-1 6-3 0 0,0 1-1 0 0,-1-1 0 0 0,-1 0 1 0 0,1 0-1 0 0,-1 1 0 0 0,-1-1 1 0 0,1 0-1 0 0,-2 0 1 0 0,1 1-1 0 0,-1-1 0 0 0,0 1 1 0 0,-1-1-1 0 0,0 1 1 0 0,-6-12-1 0 0,2 10-46 0 0,0 0 0 0 0,0 0 0 0 0,-1 1 0 0 0,0 0 0 0 0,0 1 0 0 0,-1-1 0 0 0,-1 2 0 0 0,-13-10 0 0 0,16 12-253 0 0,0 1 0 0 0,-1 0 0 0 0,0 0 0 0 0,0 0 0 0 0,0 1 0 0 0,0 0 0 0 0,-1 1 0 0 0,1 0 0 0 0,-1 0 0 0 0,1 1 0 0 0,-1 0 0 0 0,-12 0 0 0 0,18 2-158 0 0,0-1-1 0 0,-1 0 0 0 0,1 1 0 0 0,0 0 0 0 0,0-1 0 0 0,0 1 0 0 0,-4 2 0 0 0,-7 10-6653 0 0,10-8 4314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6.079"/>
    </inkml:context>
    <inkml:brush xml:id="br0">
      <inkml:brushProperty name="width" value="0.05" units="cm"/>
      <inkml:brushProperty name="height" value="0.05" units="cm"/>
      <inkml:brushProperty name="color" value="#E71224"/>
    </inkml:brush>
  </inkml:definitions>
  <inkml:trace contextRef="#ctx0" brushRef="#br0">341 27 624 0 0,'0'-1'293'0'0,"0"1"0"0"0,1-1 0 0 0,-1 0 0 0 0,0 1 0 0 0,0-1 0 0 0,0 0 0 0 0,0 1 0 0 0,0-1-1 0 0,1 0 1 0 0,-1 1 0 0 0,-1-1 0 0 0,1 0 0 0 0,0 1 0 0 0,0-1 0 0 0,0 0 0 0 0,0 1 0 0 0,0-1 0 0 0,-1 0 0 0 0,1 1 0 0 0,0-1 0 0 0,0 0 0 0 0,-1 1 0 0 0,1-1 0 0 0,-1 1-1 0 0,1-1 1 0 0,0 1 0 0 0,-1-1 0 0 0,0 0 0 0 0,-1 0 113 0 0,1 0-1 0 0,-1 0 1 0 0,0 0-1 0 0,1 1 1 0 0,-1-1 0 0 0,0 0-1 0 0,0 1 1 0 0,0 0-1 0 0,1-1 1 0 0,-4 1-1 0 0,-3-1 489 0 0,1 1 1 0 0,-1 1-1 0 0,1-1 0 0 0,-14 3 0 0 0,2 3-135 0 0,-1 0 0 0 0,1 1 0 0 0,0 0 0 0 0,0 2 0 0 0,1 0 0 0 0,0 1 0 0 0,1 1 1 0 0,0 1-1 0 0,1 0 0 0 0,0 1 0 0 0,-21 23 0 0 0,34-33-598 0 0,0 0 0 0 0,1 1 0 0 0,-1 0 0 0 0,1 0 0 0 0,-1 0-1 0 0,1 0 1 0 0,0 0 0 0 0,0 0 0 0 0,1 0 0 0 0,0 1 0 0 0,-1-1 0 0 0,1 1 0 0 0,1-1 0 0 0,-1 1 0 0 0,1-1 0 0 0,0 9 0 0 0,1-7-10 0 0,0-1 1 0 0,0 1 0 0 0,1-1 0 0 0,0 1-1 0 0,0-1 1 0 0,0 0 0 0 0,1 0-1 0 0,0 0 1 0 0,0 0 0 0 0,0-1-1 0 0,0 1 1 0 0,1-1 0 0 0,5 5 0 0 0,2 2-107 0 0,1-1 0 0 0,0-1 0 0 0,1 0 1 0 0,0-1-1 0 0,0 0 0 0 0,1-1 1 0 0,-1 0-1 0 0,2-1 0 0 0,-1-1 1 0 0,24 6-1 0 0,-16-6-10 0 0,1-1 1 0 0,0-1 0 0 0,0 0-1 0 0,0-2 1 0 0,1-1-1 0 0,30-3 1 0 0,-45 1-43 0 0,0 0 0 0 0,-1 0 0 0 0,1 0 0 0 0,-1-1 0 0 0,1 0 0 0 0,-1-1 0 0 0,0 0 0 0 0,-1 0-1 0 0,1-1 1 0 0,0 0 0 0 0,-1 0 0 0 0,0-1 0 0 0,-1 0 0 0 0,1 0 0 0 0,-1 0 0 0 0,9-13 0 0 0,-11 14 1 0 0,-1 0 0 0 0,0-1 0 0 0,0 1 0 0 0,0-1 0 0 0,-1 1 0 0 0,0-1 1 0 0,0 0-1 0 0,0 0 0 0 0,-1 0 0 0 0,0 0 0 0 0,0 0 0 0 0,0 0 0 0 0,-1-1 0 0 0,0 1 0 0 0,0 0 0 0 0,0 0 0 0 0,-1 0 0 0 0,0 0 1 0 0,-1 0-1 0 0,1 0 0 0 0,-1 0 0 0 0,0 0 0 0 0,0 0 0 0 0,-6-10 0 0 0,1 5-94 0 0,0 0 0 0 0,-1 1-1 0 0,0 0 1 0 0,-1 0 0 0 0,0 1 0 0 0,0 0-1 0 0,-1 0 1 0 0,0 1 0 0 0,0 1 0 0 0,-1 0 0 0 0,0 0-1 0 0,0 1 1 0 0,-1 0 0 0 0,0 1 0 0 0,-14-4 0 0 0,12 4-452 0 0,0 2 0 0 0,-1 0 0 0 0,1 1 0 0 0,-1 0 0 0 0,-22 1 0 0 0,23 1-611 0 0,0 2 0 0 0,-1-1 1 0 0,1 2-1 0 0,0 0 1 0 0,-23 8-1 0 0,2 3-2276 0 0,-1 1 495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26.760"/>
    </inkml:context>
    <inkml:brush xml:id="br0">
      <inkml:brushProperty name="width" value="0.05" units="cm"/>
      <inkml:brushProperty name="height" value="0.05" units="cm"/>
      <inkml:brushProperty name="color" value="#E71224"/>
    </inkml:brush>
  </inkml:definitions>
  <inkml:trace contextRef="#ctx0" brushRef="#br0">14 70 240 0 0,'-13'1'14223'0'0,"38"-1"-8064"0"0,-9 0-7238 0 0,334-13 7146 0 0,347-5-2804 0 0,-295 18-2063 0 0,-132 5-667 0 0,530-6 1628 0 0,-786 1-2161 0 0,35-2 0 0 0,0-1 0 0 0,50-12 0 0 0,-97 15 1 0 0,-1 0-1 0 0,-1 0-1 0 0,0 0 0 0 0,1 0 1 0 0,-1 0-1 0 0,1 0 0 0 0,-1 0 1 0 0,1-1-1 0 0,-1 1 1 0 0,0 0-1 0 0,1 0 0 0 0,-1 0 1 0 0,1-1-1 0 0,-1 1 0 0 0,0 0 1 0 0,1 0-1 0 0,-1-1 0 0 0,0 1 1 0 0,1 0-1 0 0,-1-1 0 0 0,0 1 1 0 0,0 0-1 0 0,1-1 1 0 0,-1 1-1 0 0,0-1 0 0 0,0 1 1 0 0,0 0-1 0 0,1-1 0 0 0,-1 1 1 0 0,0-1-1 0 0,0 0 0 0 0,0 1-157 0 0,-14-15-3835 0 0,-5 18-5799 0 0,12-2 6568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30.015"/>
    </inkml:context>
    <inkml:brush xml:id="br0">
      <inkml:brushProperty name="width" value="0.05" units="cm"/>
      <inkml:brushProperty name="height" value="0.05" units="cm"/>
      <inkml:brushProperty name="color" value="#E71224"/>
    </inkml:brush>
  </inkml:definitions>
  <inkml:trace contextRef="#ctx0" brushRef="#br0">21 41 952 0 0,'-20'-11'20750'0'0,"113"12"-18856"0"0,-35 1 399 0 0,1-2-1 0 0,-1-3 1 0 0,77-13 0 0 0,-96 3-15542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30.386"/>
    </inkml:context>
    <inkml:brush xml:id="br0">
      <inkml:brushProperty name="width" value="0.05" units="cm"/>
      <inkml:brushProperty name="height" value="0.05" units="cm"/>
      <inkml:brushProperty name="color" value="#E71224"/>
    </inkml:brush>
  </inkml:definitions>
  <inkml:trace contextRef="#ctx0" brushRef="#br0">1 17 364 0 0,'2'10'7932'0'0,"1"-7"-7059"0"0,1-1 0 0 0,0 0 1 0 0,0 0-1 0 0,0 0 0 0 0,0 0 0 0 0,1-1 0 0 0,-1 0 0 0 0,0 0 1 0 0,1 0-1 0 0,-1 0 0 0 0,0-1 0 0 0,9 0 0 0 0,10 0 1341 0 0,28-5 0 0 0,-27 2-824 0 0,5 1-329 0 0,76-10 3134 0 0,-38-3-4331 0 0,-59 12-1645 0 0,7-1-10373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3.784"/>
    </inkml:context>
    <inkml:brush xml:id="br0">
      <inkml:brushProperty name="width" value="0.05" units="cm"/>
      <inkml:brushProperty name="height" value="0.05" units="cm"/>
    </inkml:brush>
  </inkml:definitions>
  <inkml:trace contextRef="#ctx0" brushRef="#br0">88 12 352 0 0,'10'-12'18147'0'0,"-15"16"-17793"0"0,-1 0 0 0 0,1 0 0 0 0,1 0 0 0 0,-1 1 0 0 0,1-1 0 0 0,-1 1 0 0 0,2 0 0 0 0,-1 1 0 0 0,0-1 0 0 0,1 1 0 0 0,0-1 0 0 0,-2 7 0 0 0,-7 15 1158 0 0,-10 38 0 0 0,20-59-1370 0 0,1 0 0 0 0,-1 0-1 0 0,1 0 1 0 0,0 0 0 0 0,1 1 0 0 0,-1-1-1 0 0,1 0 1 0 0,0 0 0 0 0,1 1 0 0 0,0-1-1 0 0,0 0 1 0 0,0 0 0 0 0,0 0 0 0 0,1 0-1 0 0,0 0 1 0 0,1 0 0 0 0,-1 0 0 0 0,1 0 0 0 0,0-1-1 0 0,1 1 1 0 0,-1-1 0 0 0,1 0 0 0 0,0 0-1 0 0,0-1 1 0 0,0 1 0 0 0,1-1 0 0 0,0 0-1 0 0,0 0 1 0 0,0 0 0 0 0,0-1 0 0 0,1 1-1 0 0,-1-1 1 0 0,1-1 0 0 0,0 1 0 0 0,0-1-1 0 0,10 3 1 0 0,-3-3-2 0 0,0 0 0 0 0,1-1 0 0 0,-1 0 0 0 0,0-1 0 0 0,0-1 0 0 0,1 0 0 0 0,-1 0 0 0 0,13-4 0 0 0,-17 3-487 0 0,0-1 0 0 0,0 0 0 0 0,0 0 0 0 0,0-1 1 0 0,0 0-1 0 0,-1 0 0 0 0,0-1 0 0 0,0 0 0 0 0,0-1 1 0 0,0 1-1 0 0,11-14 0 0 0,-14 12-535 0 0,-5 6 309 0 0,0 1 1 0 0,0-1-1 0 0,0 0 0 0 0,1 1 1 0 0,-1-1-1 0 0,0 0 0 0 0,0 1 1 0 0,0-1-1 0 0,-1 0 0 0 0,1 0 1 0 0,0 1-1 0 0,0-1 0 0 0,0 0 1 0 0,0 1-1 0 0,-3-5-2863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43.222"/>
    </inkml:context>
    <inkml:brush xml:id="br0">
      <inkml:brushProperty name="width" value="0.05" units="cm"/>
      <inkml:brushProperty name="height" value="0.05" units="cm"/>
      <inkml:brushProperty name="color" value="#E71224"/>
    </inkml:brush>
  </inkml:definitions>
  <inkml:trace contextRef="#ctx0" brushRef="#br0">302 37 464 0 0,'1'0'375'0'0,"0"-1"0"0"0,-1 0-1 0 0,1 1 1 0 0,0-1 0 0 0,-1 0 0 0 0,1 0 0 0 0,-1 1 0 0 0,1-1-1 0 0,-1 0 1 0 0,1 0 0 0 0,-1 0 0 0 0,1 0 0 0 0,-1 0-1 0 0,0 0 1 0 0,0 1 0 0 0,0-1 0 0 0,1 0 0 0 0,-1 0 0 0 0,0 0-1 0 0,0 0 1 0 0,0 0 0 0 0,0 0 0 0 0,-1-2 0 0 0,1 3-187 0 0,-1-1 1 0 0,1 0-1 0 0,-1 0 1 0 0,0 0 0 0 0,1 1-1 0 0,-1-1 1 0 0,0 0-1 0 0,0 1 1 0 0,0-1 0 0 0,1 0-1 0 0,-1 1 1 0 0,0-1-1 0 0,0 1 1 0 0,0 0 0 0 0,0-1-1 0 0,0 1 1 0 0,-2-1-1 0 0,-2 0 42 0 0,-1 0 0 0 0,1 0 0 0 0,-1 1 0 0 0,0-1 0 0 0,1 1-1 0 0,-8 1 1 0 0,-3 2 107 0 0,0 1-1 0 0,0 0 1 0 0,1 1-1 0 0,-1 0 1 0 0,1 2-1 0 0,0 0 1 0 0,0 0-1 0 0,-23 17 1 0 0,32-19-150 0 0,-1-1-1 0 0,1 1 1 0 0,0 1 0 0 0,0-1 0 0 0,0 1 0 0 0,1 0 0 0 0,0 0-1 0 0,0 1 1 0 0,1-1 0 0 0,0 1 0 0 0,0 0 0 0 0,0 0 0 0 0,1 1 0 0 0,0-1-1 0 0,0 1 1 0 0,1-1 0 0 0,0 1 0 0 0,0 0 0 0 0,0 14 0 0 0,2-16-44 0 0,0 0 0 0 0,1 0 0 0 0,0 0 0 0 0,0-1 1 0 0,0 1-1 0 0,1 0 0 0 0,0-1 0 0 0,0 1 0 0 0,0-1 0 0 0,1 1 1 0 0,0-1-1 0 0,0 0 0 0 0,6 7 0 0 0,-3-4-15 0 0,0-2 1 0 0,1 1-1 0 0,0-1 0 0 0,0 0 1 0 0,0 0-1 0 0,1-1 0 0 0,0 0 0 0 0,9 4 1 0 0,-2-2 7 0 0,1-1-1 0 0,0 0 1 0 0,0-2 0 0 0,0 1 0 0 0,0-2 0 0 0,1 0 0 0 0,-1-1 0 0 0,1-1 0 0 0,22-1-1 0 0,-29 0-78 0 0,1-2 0 0 0,-1 1-1 0 0,0-1 1 0 0,0-1-1 0 0,0 0 1 0 0,0 0-1 0 0,-1-1 1 0 0,1-1 0 0 0,-1 1-1 0 0,11-8 1 0 0,-17 10-63 0 0,0-1 0 0 0,1 1 0 0 0,-1-1 0 0 0,0 0 0 0 0,0 0 1 0 0,0 0-1 0 0,-1 0 0 0 0,1-1 0 0 0,-1 1 0 0 0,0-1 0 0 0,1 0 0 0 0,-2 1 0 0 0,1-1 1 0 0,0 0-1 0 0,-1 0 0 0 0,0 0 0 0 0,0 0 0 0 0,0 0 0 0 0,0 0 0 0 0,-1-1 0 0 0,1 1 1 0 0,-1 0-1 0 0,0 0 0 0 0,-1 0 0 0 0,1-1 0 0 0,-1 1 0 0 0,-1-7 0 0 0,-1 1 28 0 0,-1 0-1 0 0,0 1 0 0 0,-1 0 1 0 0,1 0-1 0 0,-2 0 0 0 0,1 0 0 0 0,-1 1 1 0 0,-1 0-1 0 0,1 0 0 0 0,-1 1 1 0 0,-1-1-1 0 0,1 2 0 0 0,-1-1 0 0 0,-13-7 1 0 0,8 5-522 0 0,-1 1 0 0 0,0 1 0 0 0,-22-9 0 0 0,21 11-2069 0 0,-1 0 0 0 0,1 1 0 0 0,-21-2 0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43.562"/>
    </inkml:context>
    <inkml:brush xml:id="br0">
      <inkml:brushProperty name="width" value="0.05" units="cm"/>
      <inkml:brushProperty name="height" value="0.05" units="cm"/>
      <inkml:brushProperty name="color" value="#E71224"/>
    </inkml:brush>
  </inkml:definitions>
  <inkml:trace contextRef="#ctx0" brushRef="#br0">72 60 580 0 0,'-13'-18'2070'0'0,"9"12"-370"0"0,0 0 0 0 0,0 0 0 0 0,-1 0 0 0 0,0 1-1 0 0,-9-8 2177 0 0,0 25-1345 0 0,12-7-2410 0 0,1 0 1 0 0,-1 0-1 0 0,1 1 1 0 0,0-1-1 0 0,0 0 1 0 0,1 1-1 0 0,-1-1 1 0 0,2 9-1 0 0,-1-10-613 0 0,1 0 0 0 0,-1 0 0 0 0,1 0 0 0 0,0-1 0 0 0,1 1 0 0 0,-1 0 0 0 0,1-1 0 0 0,0 1 0 0 0,-1 0 0 0 0,2-1 0 0 0,-1 0 0 0 0,3 5 0 0 0,9 5-1608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44.214"/>
    </inkml:context>
    <inkml:brush xml:id="br0">
      <inkml:brushProperty name="width" value="0.05" units="cm"/>
      <inkml:brushProperty name="height" value="0.05" units="cm"/>
      <inkml:brushProperty name="color" value="#E71224"/>
    </inkml:brush>
  </inkml:definitions>
  <inkml:trace contextRef="#ctx0" brushRef="#br0">402 185 444 0 0,'2'-4'1181'0'0,"-1"1"0"0"0,0-1 1 0 0,0 1-1 0 0,0-1 0 0 0,0 0 0 0 0,-1 1 0 0 0,1-5 1 0 0,-1 5-439 0 0,0-1 0 0 0,-1 1 0 0 0,1 0 0 0 0,-1-1 1 0 0,1 1-1 0 0,-1 0 0 0 0,-1-4 0 0 0,-1 2-277 0 0,1 0 0 0 0,-1 0-1 0 0,0 0 1 0 0,0 1 0 0 0,-1-1 0 0 0,1 1-1 0 0,-1-1 1 0 0,0 1 0 0 0,-6-5 0 0 0,-3 0-259 0 0,0 0 0 0 0,0 1 1 0 0,0 0-1 0 0,-1 1 0 0 0,-1 1 1 0 0,-22-8-1 0 0,25 11-105 0 0,1 1-1 0 0,-1 0 1 0 0,0 1 0 0 0,0 0-1 0 0,0 0 1 0 0,0 1 0 0 0,0 1-1 0 0,0 0 1 0 0,-13 3 0 0 0,18-3-60 0 0,0 1 1 0 0,0 0 0 0 0,1 0 0 0 0,-1 0 0 0 0,1 1 0 0 0,-1 0 0 0 0,1 0 0 0 0,0 1 0 0 0,0 0 0 0 0,0 0 0 0 0,0 0 0 0 0,1 0-1 0 0,0 1 1 0 0,0 0 0 0 0,0 0 0 0 0,-7 10 0 0 0,11-12-12 0 0,0-1 0 0 0,0 1 0 0 0,0-1 0 0 0,1 1 0 0 0,-1 0 0 0 0,0 0 0 0 0,1-1 0 0 0,0 1 0 0 0,0 0 0 0 0,0 0 0 0 0,0-1 0 0 0,0 1 0 0 0,0 0 0 0 0,1-1-1 0 0,-1 1 1 0 0,1 0 0 0 0,0-1 0 0 0,0 1 0 0 0,0 0 0 0 0,0-1 0 0 0,0 1 0 0 0,0-1 0 0 0,1 0 0 0 0,-1 1 0 0 0,1-1 0 0 0,0 0 0 0 0,-1 0 0 0 0,1 0 0 0 0,3 2 0 0 0,2 3 5 0 0,0 0 0 0 0,1-1 0 0 0,0 0 0 0 0,0-1 0 0 0,0 1 0 0 0,18 7 0 0 0,-16-9-310 0 0,0-1 0 0 0,1 0 0 0 0,-1 0 0 0 0,1-1 0 0 0,-1 0 0 0 0,1-1 0 0 0,0 0 0 0 0,-1 0-1 0 0,1-2 1 0 0,14-1 0 0 0,-20 2 155 0 0,1-1 0 0 0,0-1 0 0 0,-1 1 0 0 0,1-1 0 0 0,-1 0 0 0 0,0 0-1 0 0,0-1 1 0 0,1 1 0 0 0,-1-1 0 0 0,-1 0 0 0 0,1-1 0 0 0,0 1 0 0 0,-1-1-1 0 0,0 0 1 0 0,0 0 0 0 0,0 0 0 0 0,0-1 0 0 0,-1 1 0 0 0,0-1 0 0 0,5-7-1 0 0,-4 5 387 0 0,6-13-238 0 0,-10 19 122 0 0,0 0 1 0 0,0 1 0 0 0,1-1 0 0 0,-1 0 0 0 0,0 0-1 0 0,0 1 1 0 0,0-1 0 0 0,0 0 0 0 0,0 0 0 0 0,0 1-1 0 0,0-1 1 0 0,0 0 0 0 0,0 0 0 0 0,0 1 0 0 0,-1-1 0 0 0,1 0-1 0 0,0 1 1 0 0,0-1 0 0 0,-1 0 0 0 0,1 0 0 0 0,0 1-1 0 0,-1-1 1 0 0,1 1 0 0 0,-1-2 0 0 0,0 3-95 0 0,1 0 0 0 0,-1 0 0 0 0,1 0 1 0 0,0 1-1 0 0,-1-1 0 0 0,1 0 0 0 0,0 0 0 0 0,0 0 1 0 0,0 0-1 0 0,0 0 0 0 0,0 0 0 0 0,0 1 0 0 0,0-1 1 0 0,0 1-1 0 0,0 9 446 0 0,-1 130 3562 0 0,1-78-4337 0 0,0-61-305 0 0,1 13-2821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58:44.954"/>
    </inkml:context>
    <inkml:brush xml:id="br0">
      <inkml:brushProperty name="width" value="0.05" units="cm"/>
      <inkml:brushProperty name="height" value="0.05" units="cm"/>
      <inkml:brushProperty name="color" value="#E71224"/>
    </inkml:brush>
  </inkml:definitions>
  <inkml:trace contextRef="#ctx0" brushRef="#br0">432 255 284 0 0,'2'-3'594'0'0,"-1"0"1"0"0,1 0-1 0 0,-1 0 0 0 0,0 0 1 0 0,0 0-1 0 0,0 0 0 0 0,0-1 0 0 0,0 1 1 0 0,-1 0-1 0 0,0 0 0 0 0,0 0 1 0 0,0-1-1 0 0,0 1 0 0 0,0 0 1 0 0,-1-6-1 0 0,-1 3-90 0 0,0 1 0 0 0,0 0 0 0 0,0-1 0 0 0,0 1 0 0 0,-1 0 0 0 0,0 0-1 0 0,0 1 1 0 0,-5-7 0 0 0,-5-4 176 0 0,-1 2 1 0 0,0 0-1 0 0,-1 0 0 0 0,-19-11 0 0 0,19 14-306 0 0,0 1 0 0 0,0 1 0 0 0,0 0 0 0 0,-1 1 0 0 0,0 1 0 0 0,-31-8 0 0 0,39 12-183 0 0,-1 0 1 0 0,0 1-1 0 0,0 0 1 0 0,-1 0-1 0 0,1 1 1 0 0,0 1-1 0 0,0-1 1 0 0,0 1-1 0 0,0 1 1 0 0,0-1-1 0 0,0 1 0 0 0,1 1 1 0 0,-1 0-1 0 0,-13 6 1 0 0,20-7-105 0 0,-1-1 0 0 0,1 1 0 0 0,-1-1 0 0 0,1 1 0 0 0,-1 0 0 0 0,1 0 0 0 0,0 0 0 0 0,0 0 0 0 0,0 0 0 0 0,0 0 0 0 0,0 0 0 0 0,1 1 0 0 0,-1-1 1 0 0,1 1-1 0 0,-1 0 0 0 0,1-1 0 0 0,0 1 0 0 0,0 0 0 0 0,0 0 0 0 0,0 5 0 0 0,1-4-10 0 0,0 0 0 0 0,0-1 0 0 0,1 1 1 0 0,-1 0-1 0 0,1-1 0 0 0,0 1 0 0 0,0-1 0 0 0,1 1 1 0 0,-1-1-1 0 0,1 1 0 0 0,0-1 0 0 0,-1 0 0 0 0,1 0 1 0 0,1 0-1 0 0,-1 0 0 0 0,5 5 0 0 0,1 1-95 0 0,1-1 0 0 0,1 0 0 0 0,-1 0 0 0 0,1 0 0 0 0,1-2 0 0 0,-1 1 0 0 0,1-1 0 0 0,0-1 0 0 0,0 0 0 0 0,1 0 0 0 0,0-1 1 0 0,0-1-1 0 0,0 0 0 0 0,19 2 0 0 0,-20-4-171 0 0,-1 0 0 0 0,1-1 1 0 0,-1 0-1 0 0,1-1 1 0 0,-1 0-1 0 0,0-1 0 0 0,1 0 1 0 0,-1 0-1 0 0,0-1 1 0 0,0-1-1 0 0,0 1 0 0 0,-1-2 1 0 0,1 1-1 0 0,-1-1 1 0 0,0-1-1 0 0,-1 0 0 0 0,15-12 1 0 0,2-4 964 0 0,-25 21-531 0 0,9 12 1527 0 0,-3 92 1849 0 0,-2-21-1932 0 0,3 22-209 0 0,-7-103-1821 0 0,0 6-397 0 0,0 6-1271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5.622"/>
    </inkml:context>
    <inkml:brush xml:id="br0">
      <inkml:brushProperty name="width" value="0.05" units="cm"/>
      <inkml:brushProperty name="height" value="0.05" units="cm"/>
    </inkml:brush>
  </inkml:definitions>
  <inkml:trace contextRef="#ctx0" brushRef="#br0">8 16 232 0 0,'-7'-15'13486'0'0,"18"159"-7625"0"0,12 80-2225 0 0,-5-51-1783 0 0,32 235 731 0 0,-36-324-2526 0 0,-5-32-2103 0 0,-4-41 1330 0 0,-1-5-2144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6.316"/>
    </inkml:context>
    <inkml:brush xml:id="br0">
      <inkml:brushProperty name="width" value="0.05" units="cm"/>
      <inkml:brushProperty name="height" value="0.05" units="cm"/>
    </inkml:brush>
  </inkml:definitions>
  <inkml:trace contextRef="#ctx0" brushRef="#br0">11 264 496 0 0,'-2'-6'384'0'0,"0"-1"-1"0"0,0 1 1 0 0,0-1-1 0 0,1 1 1 0 0,0-1 0 0 0,0 0-1 0 0,1 0 1 0 0,0 0-1 0 0,0 1 1 0 0,1-1-1 0 0,0 0 1 0 0,0 0 0 0 0,0 1-1 0 0,1-1 1 0 0,0 1-1 0 0,0-1 1 0 0,1 1-1 0 0,-1 0 1 0 0,2 0 0 0 0,-1 0-1 0 0,0 0 1 0 0,1 0-1 0 0,0 1 1 0 0,1 0 0 0 0,-1 0-1 0 0,1 0 1 0 0,8-6-1 0 0,-1 1 46 0 0,1 1-1 0 0,0 0 1 0 0,1 1-1 0 0,0 1 1 0 0,0 0-1 0 0,0 1 1 0 0,1 0-1 0 0,0 1 1 0 0,0 1-1 0 0,31-5 0 0 0,-16 7 44 0 0,0 1-1 0 0,0 1 1 0 0,0 1-1 0 0,0 2 0 0 0,-1 1 1 0 0,1 2-1 0 0,-1 0 0 0 0,0 2 1 0 0,0 1-1 0 0,-1 2 1 0 0,0 0-1 0 0,47 29 0 0 0,-71-38-383 0 0,0 1-1 0 0,0 0 1 0 0,0 0-1 0 0,0 0 1 0 0,-1 0-1 0 0,1 1 1 0 0,-1 0-1 0 0,0-1 1 0 0,0 1-1 0 0,3 6 1 0 0,-5-9-55 0 0,0 1 1 0 0,-1 0-1 0 0,1 0 1 0 0,-1 0 0 0 0,1 0-1 0 0,-1 0 1 0 0,0 1 0 0 0,1-1-1 0 0,-1 0 1 0 0,0 0-1 0 0,-1 0 1 0 0,1 0 0 0 0,0 0-1 0 0,0 0 1 0 0,-1 0 0 0 0,1 0-1 0 0,-1 0 1 0 0,0 0-1 0 0,0 0 1 0 0,0 0 0 0 0,0 0-1 0 0,0 0 1 0 0,0-1 0 0 0,0 1-1 0 0,0 0 1 0 0,-2 1 0 0 0,-2 3 11 0 0,-1-1 1 0 0,0 0 0 0 0,1 0 0 0 0,-1 0 0 0 0,-1 0 0 0 0,1-1 0 0 0,-1 0 0 0 0,-10 4-1 0 0,-9 3-16 0 0,-28 6-1 0 0,30-10-165 0 0,-31 14 1 0 0,54-21 126 0 0,1 1 1 0 0,-1-1-1 0 0,0 0 1 0 0,0 1-1 0 0,0-1 1 0 0,0 1 0 0 0,1-1-1 0 0,-1 1 1 0 0,0 0-1 0 0,0-1 1 0 0,1 1-1 0 0,-1-1 1 0 0,0 1 0 0 0,1 0-1 0 0,-1 0 1 0 0,1-1-1 0 0,-1 1 1 0 0,1 0-1 0 0,-1 1 1 0 0,1-1 4 0 0,0-1 1 0 0,0 1-1 0 0,0-1 0 0 0,1 1 1 0 0,-1-1-1 0 0,0 1 0 0 0,0-1 0 0 0,0 1 1 0 0,1-1-1 0 0,-1 1 0 0 0,0-1 1 0 0,0 1-1 0 0,1-1 0 0 0,-1 0 1 0 0,1 1-1 0 0,-1-1 0 0 0,0 1 1 0 0,1-1-1 0 0,-1 0 0 0 0,1 1 1 0 0,-1-1-1 0 0,1 0 0 0 0,0 1 1 0 0,6 2-18 0 0,0 0 0 0 0,0 0 1 0 0,13 3-1 0 0,-13-4 14 0 0,85 23-5 0 0,75 23 102 0 0,-142-39-42 0 0,0 1 0 0 0,-1 1-1 0 0,-1 1 1 0 0,33 23 0 0 0,-53-34-23 0 0,-1 1 0 0 0,1 1-1 0 0,0-1 1 0 0,-1 0 0 0 0,0 1-1 0 0,1-1 1 0 0,-1 1 0 0 0,0-1 0 0 0,0 1-1 0 0,-1 0 1 0 0,1 0 0 0 0,2 5-1 0 0,-4-6 6 0 0,1 0-1 0 0,-1-1 0 0 0,0 1 1 0 0,0 0-1 0 0,0-1 0 0 0,0 1 1 0 0,0 0-1 0 0,0-1 0 0 0,-1 1 1 0 0,1 0-1 0 0,-1-1 0 0 0,1 1 1 0 0,-1-1-1 0 0,1 1 0 0 0,-1-1 1 0 0,0 1-1 0 0,0-1 0 0 0,1 1 1 0 0,-1-1-1 0 0,0 0 0 0 0,0 1 1 0 0,-1-1-1 0 0,1 0 0 0 0,0 0 1 0 0,0 0-1 0 0,-1 0 0 0 0,-1 1 1 0 0,-6 5 82 0 0,0-2 1 0 0,-1 1-1 0 0,0-1 1 0 0,0-1-1 0 0,-1 1 1 0 0,1-2 0 0 0,-1 0-1 0 0,0 0 1 0 0,-14 2-1 0 0,-13 0 226 0 0,-51-1-1 0 0,-56-6 269 0 0,122 0-1008 0 0,0 0 0 0 0,0-2-1 0 0,0-1 1 0 0,-28-10 0 0 0,36 8 25 0 0,8 2-1820 0 0,18-10-8554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6.704"/>
    </inkml:context>
    <inkml:brush xml:id="br0">
      <inkml:brushProperty name="width" value="0.05" units="cm"/>
      <inkml:brushProperty name="height" value="0.05" units="cm"/>
    </inkml:brush>
  </inkml:definitions>
  <inkml:trace contextRef="#ctx0" brushRef="#br0">7 28 620 0 0,'-7'-6'17438'0'0,"43"11"-15399"0"0,0 0-1 0 0,0-3 1 0 0,57-2 0 0 0,-52-3-2431 0 0,0-2 0 0 0,80-20 0 0 0,-121 25 6 0 0,1 0 0 0 0,0 0 1 0 0,-1-1-1 0 0,1 1 0 0 0,0 0 0 0 0,-1 0 0 0 0,1 0 0 0 0,0 1 1 0 0,-1-1-1 0 0,1 0 0 0 0,0 0 0 0 0,-1 0 0 0 0,1 0 1 0 0,0 0-1 0 0,-1 1 0 0 0,1-1 0 0 0,-1 0 0 0 0,1 1 0 0 0,0-1 1 0 0,-1 0-1 0 0,1 1 0 0 0,0 0 0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7.038"/>
    </inkml:context>
    <inkml:brush xml:id="br0">
      <inkml:brushProperty name="width" value="0.05" units="cm"/>
      <inkml:brushProperty name="height" value="0.05" units="cm"/>
    </inkml:brush>
  </inkml:definitions>
  <inkml:trace contextRef="#ctx0" brushRef="#br0">38 0 48 0 0,'-20'14'2613'0'0,"2"3"7504"0"0,33-7-5875 0 0,-1-9-3157 0 0,-1 0 0 0 0,1 0 0 0 0,0-1 0 0 0,0-1 0 0 0,-1 0 0 0 0,21-5 0 0 0,-13 3-2777 0 0,34-2 0 0 0,-34 5-4442 0 0,-10 0 3546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7.731"/>
    </inkml:context>
    <inkml:brush xml:id="br0">
      <inkml:brushProperty name="width" value="0.05" units="cm"/>
      <inkml:brushProperty name="height" value="0.05" units="cm"/>
    </inkml:brush>
  </inkml:definitions>
  <inkml:trace contextRef="#ctx0" brushRef="#br0">602 28 220 0 0,'15'-21'2439'0'0,"-15"21"-2170"0"0,1-1-1 0 0,0 1 1 0 0,-1-1 0 0 0,1 0 0 0 0,0 1-1 0 0,-1-1 1 0 0,1 1 0 0 0,0 0 0 0 0,0-1 0 0 0,0 1-1 0 0,-1-1 1 0 0,1 1 0 0 0,0 0 0 0 0,0 0 0 0 0,1-1-1 0 0,-2 2-127 0 0,1-1 0 0 0,-1 0-1 0 0,1 0 1 0 0,-1 0-1 0 0,1 1 1 0 0,-1-1 0 0 0,1 0-1 0 0,-1 0 1 0 0,0 1-1 0 0,1-1 1 0 0,-1 0 0 0 0,0 1-1 0 0,1-1 1 0 0,-1 0-1 0 0,0 1 1 0 0,1-1 0 0 0,-1 1-1 0 0,0-1 1 0 0,0 1-1 0 0,0-1 1 0 0,1 1 0 0 0,-1-1-1 0 0,0 0 1 0 0,0 1-1 0 0,0-1 1 0 0,0 1 0 0 0,0-1-1 0 0,0 1 1 0 0,0-1-1 0 0,0 1 1 0 0,0-1 0 0 0,0 1-1 0 0,0-1 1 0 0,0 1-1 0 0,0 0 1 0 0,-4 19 1969 0 0,-3 1-1270 0 0,-2-1 0 0 0,0 0 0 0 0,-1 0-1 0 0,-1-1 1 0 0,-1 0 0 0 0,-19 22 0 0 0,1-5 819 0 0,-69 63 1 0 0,90-91-1478 0 0,-7 7 300 0 0,-1-1 0 0 0,0 0-1 0 0,-30 17 1 0 0,42-28-423 0 0,1-1 1 0 0,0 0-1 0 0,-1 0 1 0 0,0 0-1 0 0,1 0 1 0 0,-1-1-1 0 0,0 0 1 0 0,0 0-1 0 0,0 0 1 0 0,0 0-1 0 0,0-1 1 0 0,0 0-1 0 0,0 0 1 0 0,0 0-1 0 0,0-1 1 0 0,0 1-1 0 0,1-1 1 0 0,-1-1-1 0 0,0 1 1 0 0,0-1-1 0 0,1 1 1 0 0,-6-4-1 0 0,-4-4-93 0 0,0-1 0 0 0,0 0 0 0 0,1-1 0 0 0,1-1 0 0 0,0 0 0 0 0,-15-19 0 0 0,7 5-109 0 0,1-1-1 0 0,-21-43 0 0 0,39 68 158 0 0,-1 0 0 0 0,1-1 0 0 0,0 1 0 0 0,0 0 0 0 0,0-1-1 0 0,1 1 1 0 0,-1-1 0 0 0,1 1 0 0 0,-1-1 0 0 0,1 1 0 0 0,0-1 0 0 0,0 1 0 0 0,0-1 0 0 0,0 1-1 0 0,1-5 1 0 0,-1 6 28 0 0,1 0 0 0 0,0 0-1 0 0,0 0 1 0 0,-1 0-1 0 0,1-1 1 0 0,0 1 0 0 0,0 0-1 0 0,0 0 1 0 0,0 0 0 0 0,0 1-1 0 0,1-1 1 0 0,-1 0 0 0 0,0 0-1 0 0,0 1 1 0 0,1-1-1 0 0,-1 0 1 0 0,0 1 0 0 0,1 0-1 0 0,-1-1 1 0 0,0 1 0 0 0,1 0-1 0 0,-1-1 1 0 0,1 1-1 0 0,-1 0 1 0 0,0 0 0 0 0,1 0-1 0 0,-1 0 1 0 0,2 1 0 0 0,10-1 185 0 0,0 2 1 0 0,0-1 0 0 0,0 2 0 0 0,0 0 0 0 0,-1 0 0 0 0,17 7 0 0 0,4 4 220 0 0,33 20 1 0 0,315 199 2098 0 0,-314-190-2386 0 0,-61-40-161 0 0,11 2-4634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8.236"/>
    </inkml:context>
    <inkml:brush xml:id="br0">
      <inkml:brushProperty name="width" value="0.05" units="cm"/>
      <inkml:brushProperty name="height" value="0.05" units="cm"/>
    </inkml:brush>
  </inkml:definitions>
  <inkml:trace contextRef="#ctx0" brushRef="#br0">0 115 496 0 0,'0'0'3662'0'0,"4"1"-2210"0"0,14 2-160 0 0,0 0 1 0 0,-1-1 0 0 0,36-1-1 0 0,-24-1-475 0 0,963 3 8331 0 0,-595-10-7061 0 0,119-22 159 0 0,-16-41-59 0 0,-480 66-2134 0 0,-10 3-203 0 0,-1-1 0 0 0,1 0 0 0 0,-1-1 0 0 0,1 0 0 0 0,8-4 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4.117"/>
    </inkml:context>
    <inkml:brush xml:id="br0">
      <inkml:brushProperty name="width" value="0.05" units="cm"/>
      <inkml:brushProperty name="height" value="0.05" units="cm"/>
    </inkml:brush>
  </inkml:definitions>
  <inkml:trace contextRef="#ctx0" brushRef="#br0">71 30 860 0 0,'-29'3'3344'0'0,"-12"0"9022"0"0,52-2-3877 0 0,16-3-5739 0 0,25-5-1474 0 0,-42 6-1987 0 0,28-7 41 0 0,-26 3-3197 0 0,0-9-6777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8.888"/>
    </inkml:context>
    <inkml:brush xml:id="br0">
      <inkml:brushProperty name="width" value="0.05" units="cm"/>
      <inkml:brushProperty name="height" value="0.05" units="cm"/>
    </inkml:brush>
  </inkml:definitions>
  <inkml:trace contextRef="#ctx0" brushRef="#br0">1 644 356 0 0,'0'0'5971'0'0,"4"-3"-4348"0"0,32-20 506 0 0,-1-2 0 0 0,0-1 0 0 0,-2-2-1 0 0,31-33 1 0 0,-45 40-1623 0 0,-1 0-1 0 0,-1-2 1 0 0,-1 0 0 0 0,-1 0-1 0 0,-1-2 1 0 0,-1 1 0 0 0,14-40-1 0 0,-22 51-357 0 0,31-98 796 0 0,-31 92-628 0 0,-1 0 0 0 0,-1-1 0 0 0,2-37 0 0 0,-8 43 35 0 0,3 14-341 0 0,0 0 0 0 0,0 0 0 0 0,0 0-1 0 0,-1-1 1 0 0,1 1 0 0 0,0 0 0 0 0,0 0 0 0 0,0 0 0 0 0,0 0 0 0 0,-1 0 0 0 0,1 0 0 0 0,0 0 0 0 0,0 0 0 0 0,0 0 0 0 0,0 0 0 0 0,0 0 0 0 0,-1 0 0 0 0,1 0 0 0 0,0 0 0 0 0,0 0 0 0 0,0 0 0 0 0,0 0 0 0 0,-1 1 0 0 0,1-1 0 0 0,0 0 0 0 0,0 0 0 0 0,0 0 0 0 0,0 0 0 0 0,0 0 0 0 0,-1 0 0 0 0,1 0 0 0 0,0 0 0 0 0,0 0 0 0 0,0 1 0 0 0,0-1 0 0 0,0 0 0 0 0,0 0 0 0 0,0 0 0 0 0,0 0-1 0 0,0 0 1 0 0,-1 1 0 0 0,0 1 43 0 0,0 0 0 0 0,0 0 0 0 0,0 0 0 0 0,0 1-1 0 0,0-1 1 0 0,0 0 0 0 0,1 1 0 0 0,-1-1 0 0 0,0 5-1 0 0,-1 27 446 0 0,1 0 1 0 0,2 0-1 0 0,1 1 0 0 0,2-1 0 0 0,1 0 0 0 0,17 59 0 0 0,-21-90-723 0 0,0 0 0 0 0,1-1 0 0 0,-1 1 0 0 0,1 0 1 0 0,-1 0-1 0 0,1-1 0 0 0,0 1 0 0 0,0-1 0 0 0,0 1 1 0 0,4 3-1 0 0,-3-4-522 0 0,1 0 0 0 0,-1 0 0 0 0,0-1 0 0 0,1 1 0 0 0,-1-1 0 0 0,1 1 0 0 0,0-1 0 0 0,-1 0 0 0 0,1 0 0 0 0,0-1 0 0 0,0 1 0 0 0,0-1 0 0 0,3 0 0 0 0,13 0-2140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9.248"/>
    </inkml:context>
    <inkml:brush xml:id="br0">
      <inkml:brushProperty name="width" value="0.05" units="cm"/>
      <inkml:brushProperty name="height" value="0.05" units="cm"/>
    </inkml:brush>
  </inkml:definitions>
  <inkml:trace contextRef="#ctx0" brushRef="#br0">1 87 8853 0 0,'0'0'18135'0'0,"2"0"-17444"0"0,173-21 3566 0 0,3-3-5556 0 0,-133 16-392 0 0,61-15-10308 0 0,-71 13 9093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19.682"/>
    </inkml:context>
    <inkml:brush xml:id="br0">
      <inkml:brushProperty name="width" value="0.05" units="cm"/>
      <inkml:brushProperty name="height" value="0.05" units="cm"/>
    </inkml:brush>
  </inkml:definitions>
  <inkml:trace contextRef="#ctx0" brushRef="#br0">410 31 436 0 0,'22'-21'4826'0'0,"-21"20"-4364"0"0,0 0 0 0 0,0 0 0 0 0,1 0 0 0 0,-1 0 0 0 0,0 1 0 0 0,1-1 0 0 0,-1 0 0 0 0,1 1 0 0 0,-1-1 0 0 0,1 1 0 0 0,-1-1 0 0 0,1 1 0 0 0,-1 0 0 0 0,1 0 0 0 0,-1 0 0 0 0,3 0 0 0 0,-3 0-231 0 0,-1 1 0 0 0,1-1 0 0 0,0 1 1 0 0,-1-1-1 0 0,1 1 0 0 0,0 0 0 0 0,-1-1 1 0 0,1 1-1 0 0,-1 0 0 0 0,1-1 0 0 0,-1 1 0 0 0,1 0 1 0 0,-1 0-1 0 0,1-1 0 0 0,-1 1 0 0 0,0 0 0 0 0,1 0 1 0 0,-1 0-1 0 0,0 0 0 0 0,0-1 0 0 0,0 1 0 0 0,1 1 1 0 0,0 21 1774 0 0,-5 0-1216 0 0,0 0 1 0 0,-1 0-1 0 0,-2 0 1 0 0,0-1-1 0 0,-2 0 1 0 0,0-1-1 0 0,-14 23 1 0 0,12-24-449 0 0,-2 0 1 0 0,-1-1-1 0 0,0 0 1 0 0,-1-1-1 0 0,-1-1 1 0 0,-1 0-1 0 0,0-1 1 0 0,-1-1 0 0 0,-1-1-1 0 0,0-1 1 0 0,-39 20-1 0 0,55-31-405 0 0,-1 0 0 0 0,1-1 0 0 0,-1 1 0 0 0,1-1 0 0 0,-1 0 0 0 0,0 0 0 0 0,0 0 0 0 0,0-1 0 0 0,0 0-1 0 0,1 1 1 0 0,-1-1 0 0 0,0 0 0 0 0,0-1 0 0 0,0 1 0 0 0,0-1 0 0 0,0 0 0 0 0,1 0 0 0 0,-7-2 0 0 0,5 0-124 0 0,0 1 1 0 0,1-1-1 0 0,0-1 0 0 0,-1 1 1 0 0,1-1-1 0 0,0 1 0 0 0,1-1 1 0 0,-1 0-1 0 0,1 0 0 0 0,-1-1 1 0 0,1 1-1 0 0,-4-10 0 0 0,0 0-291 0 0,1 1-1 0 0,0-1 0 0 0,1 0 1 0 0,-4-20-1 0 0,7 25 509 0 0,0 1 1 0 0,1-1-1 0 0,1 0 1 0 0,-1 0-1 0 0,1 1 0 0 0,1-1 1 0 0,0 0-1 0 0,3-14 1 0 0,-4 21 55 0 0,1 1 1 0 0,-1-1-1 0 0,1 1 1 0 0,-1 0-1 0 0,1-1 1 0 0,0 1-1 0 0,-1 0 1 0 0,1-1 0 0 0,0 1-1 0 0,0 0 1 0 0,0 0-1 0 0,0 0 1 0 0,0 0-1 0 0,0 0 1 0 0,1 0-1 0 0,-1 0 1 0 0,0 0 0 0 0,0 0-1 0 0,1 0 1 0 0,1 0-1 0 0,0 0 61 0 0,0 0 0 0 0,0 1 1 0 0,0-1-1 0 0,0 1 0 0 0,1-1 0 0 0,-1 1 0 0 0,0 0 0 0 0,0 0 0 0 0,5 1 0 0 0,4 2 244 0 0,-1 0 0 0 0,1 0 0 0 0,20 10 0 0 0,14 10 154 0 0,-1 2 0 0 0,-2 2 0 0 0,47 38 0 0 0,13 8 60 0 0,-47-37-1068 0 0,62 44-2990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3.088"/>
    </inkml:context>
    <inkml:brush xml:id="br0">
      <inkml:brushProperty name="width" value="0.05" units="cm"/>
      <inkml:brushProperty name="height" value="0.05" units="cm"/>
    </inkml:brush>
  </inkml:definitions>
  <inkml:trace contextRef="#ctx0" brushRef="#br0">675 53 24 0 0,'20'-35'2452'0'0,"0"18"4774"0"0,-20 18-6999 0 0,1 1 0 0 0,-1-1 0 0 0,1 1 0 0 0,-1-1-1 0 0,1 1 1 0 0,-1-1 0 0 0,0 1 0 0 0,0-1 0 0 0,0 1 0 0 0,0 0-1 0 0,0-1 1 0 0,0 1 0 0 0,-1 1 0 0 0,-3 17 629 0 0,-2-1 0 0 0,0 1 0 0 0,-16 31 0 0 0,-31 51 366 0 0,49-93-1122 0 0,-34 58 1199 0 0,-63 85 0 0 0,80-125-909 0 0,0-2 0 0 0,-2 0 0 0 0,-1-1 0 0 0,0-2 0 0 0,-45 32 0 0 0,64-51-304 0 0,0 0 0 0 0,0 0 0 0 0,0 0 0 0 0,-1 0 0 0 0,1-1 0 0 0,-1 0-1 0 0,0 0 1 0 0,1 0 0 0 0,-1-1 0 0 0,0 0 0 0 0,0 0 0 0 0,-11 0 0 0 0,11-2-41 0 0,1 0 1 0 0,-1 0-1 0 0,1 0 1 0 0,-1-1-1 0 0,1 1 1 0 0,0-1-1 0 0,-1-1 1 0 0,1 1-1 0 0,0-1 1 0 0,0 0-1 0 0,1 0 1 0 0,-1 0-1 0 0,-6-7 1 0 0,-2-2-69 0 0,0-1 1 0 0,1 0-1 0 0,1-1 1 0 0,-15-22 0 0 0,-32-65-131 0 0,55 95 152 0 0,3 6 8 0 0,0 0 0 0 0,0-1 0 0 0,-1 1 0 0 0,1 0 0 0 0,0-1 0 0 0,0 1 0 0 0,0 0 0 0 0,-1-1 0 0 0,1 1 0 0 0,0 0 0 0 0,0-1 0 0 0,0 1 0 0 0,0-1 0 0 0,0 1 0 0 0,0 0 0 0 0,0-1 0 0 0,0 1 0 0 0,0-1 0 0 0,0 1 0 0 0,0 0 0 0 0,0-1 1 0 0,0 1-1 0 0,0-1 0 0 0,0 1 0 0 0,0 0 0 0 0,0-1 0 0 0,1 1 0 0 0,-1 0 0 0 0,0-1 0 0 0,0 1 0 0 0,0 0 0 0 0,1-1 0 0 0,-1 1 0 0 0,0 0 0 0 0,0-1 0 0 0,1 1 0 0 0,-1 0 0 0 0,0 0 0 0 0,1-1 0 0 0,-1 1 0 0 0,0 0 0 0 0,1 0 0 0 0,-1-1 0 0 0,0 1 0 0 0,1 0 0 0 0,-1 0 0 0 0,1 0 0 0 0,-1 0 0 0 0,0 0 0 0 0,1 0 0 0 0,-1 0 0 0 0,1 0 0 0 0,-1 0 0 0 0,0 0 0 0 0,1 0 0 0 0,-1 0 0 0 0,1 0 0 0 0,-1 0 0 0 0,0 0 0 0 0,1 0 0 0 0,-1 0 0 0 0,1 1 0 0 0,30 5 659 0 0,-27-5-587 0 0,29 8 269 0 0,-2 1 1 0 0,0 2-1 0 0,0 1 0 0 0,-1 2 1 0 0,45 28-1 0 0,-36-16 95 0 0,-1 2 1 0 0,-2 1 0 0 0,45 48-1 0 0,-74-71-397 0 0,-4-3-26 0 0,0-1 0 0 0,1 1-1 0 0,-1-1 1 0 0,1 0-1 0 0,4 3 1 0 0,-6-5-385 0 0,0 0 0 0 0,-1-1 0 0 0,1 1 0 0 0,0-1 1 0 0,0 1-1 0 0,0-1 0 0 0,0 1 0 0 0,0-1 0 0 0,-1 0 1 0 0,1 0-1 0 0,0 0 0 0 0,0 0 0 0 0,0 0 0 0 0,0 0 0 0 0,0-1 1 0 0,3 0-1 0 0,15-5-6339 0 0,-10 1 3898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3.436"/>
    </inkml:context>
    <inkml:brush xml:id="br0">
      <inkml:brushProperty name="width" value="0.05" units="cm"/>
      <inkml:brushProperty name="height" value="0.05" units="cm"/>
    </inkml:brush>
  </inkml:definitions>
  <inkml:trace contextRef="#ctx0" brushRef="#br0">0 75 284 0 0,'0'0'1184'0'0,"12"-13"9087"0"0,27 4-4016 0 0,25 3-2813 0 0,-23 4-1845 0 0,176-25 2816 0 0,-89 10-5519 0 0,-127 17 902 0 0,-1 0-1 0 0,0 0 1 0 0,1 0 0 0 0,-1 0 0 0 0,0-1-1 0 0,0 1 1 0 0,1 0 0 0 0,-1 0 0 0 0,0 0 0 0 0,1 0-1 0 0,-1 0 1 0 0,0 0 0 0 0,1 0 0 0 0,-1 0-1 0 0,0 0 1 0 0,0 1 0 0 0,1-1 0 0 0,-1 0-1 0 0,0 0 1 0 0,1 0 0 0 0,-1 0 0 0 0,0 0 0 0 0,0 0-1 0 0,1 1 1 0 0,-1-1 0 0 0,0 0 0 0 0,2 2-1839 0 0,-2-1 1839 0 0,0-1 0 0 0,0 0 0 0 0,0 0 0 0 0,0 1-1 0 0,1-1 1 0 0,-1 0 0 0 0,0 1 0 0 0,0-1-1 0 0,0 0 1 0 0,0 0 0 0 0,0 1 0 0 0,0-1 0 0 0,0 0-1 0 0,-1 1 1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3.768"/>
    </inkml:context>
    <inkml:brush xml:id="br0">
      <inkml:brushProperty name="width" value="0.05" units="cm"/>
      <inkml:brushProperty name="height" value="0.05" units="cm"/>
    </inkml:brush>
  </inkml:definitions>
  <inkml:trace contextRef="#ctx0" brushRef="#br0">36 0 24 0 0,'-3'3'298'0'0,"-1"-1"635"0"0,1 1 1 0 0,-1 0-1 0 0,1 0 0 0 0,0 1 1 0 0,-1-1-1 0 0,2 1 1 0 0,-1-1-1 0 0,-4 8 1780 0 0,9-10-2244 0 0,-1 0 0 0 0,1-1-1 0 0,-1 1 1 0 0,1 0 0 0 0,-1 0 0 0 0,1 0-1 0 0,-1-1 1 0 0,1 1 0 0 0,0-1-1 0 0,-1 0 1 0 0,1 1 0 0 0,0-1 0 0 0,-1 0-1 0 0,1 0 1 0 0,0 0 0 0 0,1 0-1 0 0,33-5 1313 0 0,-19 3-475 0 0,55-12 1589 0 0,-7 2-4233 0 0,-22 8-6760 0 0,-30 4 5523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4.136"/>
    </inkml:context>
    <inkml:brush xml:id="br0">
      <inkml:brushProperty name="width" value="0.05" units="cm"/>
      <inkml:brushProperty name="height" value="0.05" units="cm"/>
    </inkml:brush>
  </inkml:definitions>
  <inkml:trace contextRef="#ctx0" brushRef="#br0">504 272 120 0 0,'-10'-8'682'0'0,"-1"-1"-1"0"0,1 2 1 0 0,-2-1-1 0 0,1 1 1 0 0,-1 1-1 0 0,0 0 1 0 0,0 1 0 0 0,-1 0-1 0 0,1 1 1 0 0,-1 0-1 0 0,0 1 1 0 0,-1 1-1 0 0,1 0 1 0 0,0 1 0 0 0,-1 0-1 0 0,-23 2 1 0 0,21 0-94 0 0,-1 1 0 0 0,1 0 0 0 0,-1 1 0 0 0,1 1 0 0 0,0 0 0 0 0,1 2 0 0 0,-1 0 0 0 0,1 0 0 0 0,0 1 0 0 0,0 1 0 0 0,1 1 0 0 0,0 0 0 0 0,-14 13 0 0 0,23-19-265 0 0,1 1-1 0 0,1 0 1 0 0,-1 0-1 0 0,0 1 0 0 0,1-1 1 0 0,0 1-1 0 0,0-1 1 0 0,0 1-1 0 0,1 0 1 0 0,-3 7-1 0 0,4-9-172 0 0,1-1-1 0 0,-1 1 0 0 0,1-1 1 0 0,0 1-1 0 0,-1 0 1 0 0,1-1-1 0 0,0 1 0 0 0,1-1 1 0 0,-1 1-1 0 0,0-1 1 0 0,1 1-1 0 0,-1-1 0 0 0,1 1 1 0 0,0-1-1 0 0,0 1 1 0 0,0-1-1 0 0,0 0 0 0 0,0 0 1 0 0,1 1-1 0 0,-1-1 1 0 0,1 0-1 0 0,-1 0 0 0 0,1 0 1 0 0,4 3-1 0 0,3 2 70 0 0,1 0 1 0 0,0 0-1 0 0,0-1 0 0 0,0 0 1 0 0,1 0-1 0 0,0-1 0 0 0,0-1 0 0 0,1 0 1 0 0,-1-1-1 0 0,1 0 0 0 0,0-1 1 0 0,0 0-1 0 0,16 1 0 0 0,-4-2-3 0 0,0-1 0 0 0,-1-1 0 0 0,1-1 0 0 0,-1-1 0 0 0,0-1 1 0 0,23-7-1 0 0,-35 8-168 0 0,-1 0 1 0 0,-1-1 0 0 0,1 0 0 0 0,0 0-1 0 0,-1-1 1 0 0,0-1 0 0 0,0 1 0 0 0,0-1-1 0 0,12-12 1 0 0,-17 13-30 0 0,0 1-1 0 0,0-1 1 0 0,-1 0 0 0 0,1 0-1 0 0,-1 0 1 0 0,-1-1 0 0 0,1 1-1 0 0,-1-1 1 0 0,0 1 0 0 0,0-1-1 0 0,0 0 1 0 0,-1 0 0 0 0,0 0-1 0 0,0 1 1 0 0,-1-1 0 0 0,1 0-1 0 0,-1 0 1 0 0,-2-12 0 0 0,0 6-120 0 0,0 0-1 0 0,-1 0 1 0 0,-1 0 0 0 0,0 0 0 0 0,0 1 0 0 0,-1-1 0 0 0,-1 1-1 0 0,0 0 1 0 0,0 1 0 0 0,-1-1 0 0 0,0 1 0 0 0,-12-11 0 0 0,6 7-118 0 0,-1 0 0 0 0,0 1 1 0 0,-1 1-1 0 0,-1 1 0 0 0,0 0 1 0 0,0 0-1 0 0,-24-10 0 0 0,12 13-1060 0 0,13 9-1515 0 0,15-1 2491 0 0,-1 0 0 0 0,1 1 0 0 0,0-1 0 0 0,-3 4-3334 0 0,2-4 3334 0 0,1 1 0 0 0,0-1 0 0 0,0 1 0 0 0,0-1 0 0 0,0 1 0 0 0,0-1 0 0 0,0 1 0 0 0,0-1 0 0 0,0 0-1 0 0,0 1 1 0 0,0-1 0 0 0,0 1 0 0 0,0 0 0 0 0,2 8-2512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4.470"/>
    </inkml:context>
    <inkml:brush xml:id="br0">
      <inkml:brushProperty name="width" value="0.05" units="cm"/>
      <inkml:brushProperty name="height" value="0.05" units="cm"/>
    </inkml:brush>
  </inkml:definitions>
  <inkml:trace contextRef="#ctx0" brushRef="#br0">390 1 716 0 0,'2'3'443'0'0,"-1"0"-1"0"0,0 0 1 0 0,0 0 0 0 0,0 0-1 0 0,0 0 1 0 0,0 0 0 0 0,-1 0-1 0 0,0 0 1 0 0,1 0 0 0 0,-1 1-1 0 0,0-1 1 0 0,-1 0 0 0 0,1 0-1 0 0,0 0 1 0 0,-1 0 0 0 0,0 1-1 0 0,0-1 1 0 0,0 0 0 0 0,0 0-1 0 0,0 0 1 0 0,-1-1 0 0 0,-2 6-1 0 0,-5 7 757 0 0,0-1 0 0 0,-24 26-1 0 0,24-28-450 0 0,-24 26 1056 0 0,-2-2 0 0 0,-53 43-1 0 0,-26 8-1858 0 0,88-66-1204 0 0,3-2-4784 0 0,16-14 3761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4.922"/>
    </inkml:context>
    <inkml:brush xml:id="br0">
      <inkml:brushProperty name="width" value="0.05" units="cm"/>
      <inkml:brushProperty name="height" value="0.05" units="cm"/>
    </inkml:brush>
  </inkml:definitions>
  <inkml:trace contextRef="#ctx0" brushRef="#br0">484 401 908 0 0,'3'-11'966'0'0,"-1"0"0"0"0,0 0 0 0 0,-1 0-1 0 0,-1-1 1 0 0,1 1 0 0 0,-2 0 0 0 0,1-1 0 0 0,-2 1-1 0 0,1 0 1 0 0,-5-14 0 0 0,1 10-393 0 0,0 0-1 0 0,-1 1 1 0 0,0-1 0 0 0,-2 2-1 0 0,1-1 1 0 0,-1 1 0 0 0,-12-15-1 0 0,10 16-261 0 0,1 1 0 0 0,-2 0 0 0 0,1 0 0 0 0,-2 1 0 0 0,1 1 0 0 0,-1 0 0 0 0,-1 0 0 0 0,1 1 0 0 0,-1 1 0 0 0,-1 0 0 0 0,1 1 0 0 0,-1 0 0 0 0,-1 1 0 0 0,1 0 0 0 0,0 2 0 0 0,-29-5 0 0 0,34 8-24 0 0,0 0-1 0 0,0 1 1 0 0,0 0 0 0 0,0 1-1 0 0,0-1 1 0 0,0 2 0 0 0,0-1-1 0 0,1 1 1 0 0,-1 0 0 0 0,1 1-1 0 0,0 0 1 0 0,0 1 0 0 0,-13 9-1 0 0,17-12-160 0 0,1 1 0 0 0,0 0 0 0 0,-1 0 0 0 0,1 0 0 0 0,0 1 0 0 0,1-1 0 0 0,-1 1 0 0 0,0-1 0 0 0,1 1 0 0 0,0 0 0 0 0,0 0 0 0 0,0 0-1 0 0,1 0 1 0 0,-1 0 0 0 0,1 0 0 0 0,0 1 0 0 0,0-1 0 0 0,0 0 0 0 0,1 1 0 0 0,-1-1 0 0 0,1 1 0 0 0,0-1 0 0 0,0 1 0 0 0,1-1 0 0 0,0 0 0 0 0,-1 1 0 0 0,1-1 0 0 0,1 0-1 0 0,-1 1 1 0 0,2 3 0 0 0,2 2-3 0 0,1 0 0 0 0,0-1 0 0 0,0 0 0 0 0,1 0-1 0 0,0 0 1 0 0,0-1 0 0 0,1 0 0 0 0,0 0 0 0 0,0-1 0 0 0,1 0-1 0 0,0 0 1 0 0,0-1 0 0 0,1 0 0 0 0,16 7 0 0 0,-16-8-157 0 0,0-1 0 0 0,1 0-1 0 0,-1-1 1 0 0,1 0 0 0 0,0-1 0 0 0,0 0 0 0 0,0 0 0 0 0,0-2 0 0 0,0 1 0 0 0,0-1 0 0 0,0-1-1 0 0,0 0 1 0 0,0 0 0 0 0,21-6 0 0 0,-27 5-14 0 0,0 0-1 0 0,1-1 1 0 0,-1 1-1 0 0,0-1 1 0 0,0 0 0 0 0,-1 0-1 0 0,1-1 1 0 0,-1 0-1 0 0,7-6 1 0 0,0-3 29 0 0,17-28 0 0 0,-7 11 346 0 0,-8 16 293 0 0,-13 14-599 0 0,0 0-1 0 0,0 0 1 0 0,1 0-1 0 0,-1 0 1 0 0,0 0-1 0 0,1 0 1 0 0,-1 0-1 0 0,0 0 1 0 0,1 0 0 0 0,-1 0-1 0 0,0 0 1 0 0,0 0-1 0 0,1 0 1 0 0,-1 0-1 0 0,0 0 1 0 0,1 0-1 0 0,-1 0 1 0 0,0 0-1 0 0,0 0 1 0 0,1 0-1 0 0,-1 1 1 0 0,0-1-1 0 0,0 0 1 0 0,1 0-1 0 0,-1 0 1 0 0,0 0-1 0 0,0 1 1 0 0,0-1-1 0 0,1 0 1 0 0,-1 0-1 0 0,0 1 1 0 0,0-1-1 0 0,0 0 1 0 0,0 0-1 0 0,0 1 1 0 0,1-1-1 0 0,-1 0 1 0 0,0 0-1 0 0,0 1 1 0 0,0-1-1 0 0,0 0 1 0 0,0 1-1 0 0,0-1 1 0 0,0 0-1 0 0,0 1 1 0 0,0-1-1 0 0,0 0 1 0 0,0 0-1 0 0,0 1 1 0 0,0-1-1 0 0,0 0 1 0 0,-1 1-1 0 0,6 27 44 0 0,38 273 479 0 0,-39-241-8149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6.032"/>
    </inkml:context>
    <inkml:brush xml:id="br0">
      <inkml:brushProperty name="width" value="0.05" units="cm"/>
      <inkml:brushProperty name="height" value="0.05" units="cm"/>
    </inkml:brush>
  </inkml:definitions>
  <inkml:trace contextRef="#ctx0" brushRef="#br0">702 0 520 0 0,'-3'13'2249'0'0,"-1"0"1"0"0,-1-1-1 0 0,-12 25 0 0 0,4-13-336 0 0,-22 28-1 0 0,-81 85 1360 0 0,91-111-2431 0 0,-1-2 0 0 0,-2 0 0 0 0,0-1 0 0 0,-1-2 0 0 0,-2-1 0 0 0,-50 25 0 0 0,72-41-642 0 0,-1 0-1 0 0,1-1 0 0 0,-1 1 0 0 0,0-2 0 0 0,0 0 1 0 0,0 0-1 0 0,-13 1 0 0 0,17-3-130 0 0,1 0 0 0 0,0-1 0 0 0,-1 1 0 0 0,1-1 0 0 0,0 0 0 0 0,-1-1 0 0 0,1 1 0 0 0,0-1 0 0 0,0 0 0 0 0,0 0 0 0 0,0-1 0 0 0,1 0 0 0 0,-1 1 0 0 0,0-1 0 0 0,-6-6 0 0 0,1-1-25 0 0,0 0 0 0 0,1 0 0 0 0,0-1 0 0 0,-11-16 0 0 0,17 23-20 0 0,0-1 0 0 0,1 0 0 0 0,-1 0 1 0 0,1 0-1 0 0,0 0 0 0 0,0 0 1 0 0,1 0-1 0 0,-1 0 0 0 0,1-1 1 0 0,0 1-1 0 0,1 0 0 0 0,-1-1 0 0 0,1 1 1 0 0,1-10-1 0 0,-1 13 13 0 0,0 1 1 0 0,1-1-1 0 0,-1 1 0 0 0,1-1 1 0 0,-1 0-1 0 0,1 1 0 0 0,0-1 1 0 0,0 1-1 0 0,0 0 0 0 0,0-1 0 0 0,0 1 1 0 0,0 0-1 0 0,0-1 0 0 0,0 1 1 0 0,0 0-1 0 0,1 0 0 0 0,-1 0 1 0 0,0 0-1 0 0,3-1 0 0 0,-1 1 44 0 0,0-1-1 0 0,1 1 0 0 0,-1 0 1 0 0,0 0-1 0 0,1 1 0 0 0,-1-1 1 0 0,1 1-1 0 0,6-1 0 0 0,3 2 159 0 0,1 1 0 0 0,-1 0-1 0 0,22 6 1 0 0,-33-8-217 0 0,30 10 388 0 0,0 1 0 0 0,-2 2 0 0 0,1 1 0 0 0,-2 1 0 0 0,0 1 0 0 0,0 2 0 0 0,-2 1 0 0 0,0 1 0 0 0,38 38 0 0 0,-57-51-449 0 0,-1 0 0 0 0,2 0 0 0 0,-1-1 0 0 0,11 6-1 0 0,-14-10-220 0 0,-1 0 0 0 0,0 0-1 0 0,1-1 1 0 0,-1 1 0 0 0,1-1-1 0 0,-1-1 1 0 0,1 1-1 0 0,-1 0 1 0 0,1-1 0 0 0,-1 0-1 0 0,1 0 1 0 0,6-1 0 0 0,-10 0 221 0 0,26-2-5337 0 0,41-10-1 0 0,-35 2 2319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4.451"/>
    </inkml:context>
    <inkml:brush xml:id="br0">
      <inkml:brushProperty name="width" value="0.05" units="cm"/>
      <inkml:brushProperty name="height" value="0.05" units="cm"/>
    </inkml:brush>
  </inkml:definitions>
  <inkml:trace contextRef="#ctx0" brushRef="#br0">61 121 240 0 0,'-13'-3'1411'0'0,"-14"-3"3230"0"0,26 5-3772 0 0,-1 0-1 0 0,0 1 1 0 0,0-1-1 0 0,0 0 1 0 0,0 0 0 0 0,0 0-1 0 0,1 0 1 0 0,-1 0-1 0 0,-3-3 1777 0 0,5 2-2191 0 0,1 1 0 0 0,-1 0 0 0 0,0 0 1 0 0,1 0-1 0 0,-1-1 0 0 0,1 1 0 0 0,-1 0 1 0 0,1 0-1 0 0,-1 0 0 0 0,1 0 0 0 0,0 0 1 0 0,1-2-1 0 0,19-8 788 0 0,0 0 1 0 0,1 1-1 0 0,0 2 0 0 0,1 0 1 0 0,26-5-1 0 0,-6 1 246 0 0,-32 8-2188 0 0,5-1-1079 0 0,-4 4-4201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6.386"/>
    </inkml:context>
    <inkml:brush xml:id="br0">
      <inkml:brushProperty name="width" value="0.05" units="cm"/>
      <inkml:brushProperty name="height" value="0.05" units="cm"/>
    </inkml:brush>
  </inkml:definitions>
  <inkml:trace contextRef="#ctx0" brushRef="#br0">11 3 6641 0 0,'-10'-3'18600'0'0,"20"7"-17970"0"0,0 0 0 0 0,0-1 1 0 0,0 0-1 0 0,0-1 0 0 0,21 2 0 0 0,57 0 555 0 0,-73-3-968 0 0,203-3 1489 0 0,-126-4-4729 0 0,-89 5 2461 0 0,7 0-2554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6.715"/>
    </inkml:context>
    <inkml:brush xml:id="br0">
      <inkml:brushProperty name="width" value="0.05" units="cm"/>
      <inkml:brushProperty name="height" value="0.05" units="cm"/>
    </inkml:brush>
  </inkml:definitions>
  <inkml:trace contextRef="#ctx0" brushRef="#br0">27 4 700 0 0,'-17'17'3631'0'0,"7"-4"3814"0"0,25-5-2184 0 0,4-7-2637 0 0,31-2 0 0 0,58-13-60 0 0,-61 7-1533 0 0,-5 1-806 0 0,44-6-611 0 0,-28 9-9412 0 0,-46 3 7070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7.056"/>
    </inkml:context>
    <inkml:brush xml:id="br0">
      <inkml:brushProperty name="width" value="0.05" units="cm"/>
      <inkml:brushProperty name="height" value="0.05" units="cm"/>
    </inkml:brush>
  </inkml:definitions>
  <inkml:trace contextRef="#ctx0" brushRef="#br0">665 189 356 0 0,'-16'-13'1115'0'0,"0"1"0"0"0,-1 1 1 0 0,-1 0-1 0 0,0 1 0 0 0,0 1 0 0 0,-1 1 0 0 0,0 1 0 0 0,-1 1 1 0 0,-29-7-1 0 0,18 8 301 0 0,0 1 0 0 0,-1 2 0 0 0,1 1 0 0 0,-58 5 0 0 0,72-2-845 0 0,0 1 1 0 0,0 0 0 0 0,0 1 0 0 0,0 1-1 0 0,1 1 1 0 0,0 0 0 0 0,0 1-1 0 0,0 1 1 0 0,1 0 0 0 0,-17 13-1 0 0,27-18-292 0 0,1 1 0 0 0,0 0 0 0 0,0 0 0 0 0,0 0 0 0 0,0 0 0 0 0,1 1 0 0 0,-1-1 0 0 0,-4 10 0 0 0,8-12-187 0 0,-1 0 1 0 0,0 0 0 0 0,0 0-1 0 0,1 0 1 0 0,-1 0 0 0 0,1 0-1 0 0,0 0 1 0 0,0 0 0 0 0,0 0-1 0 0,0 0 1 0 0,0 0 0 0 0,0 0-1 0 0,0 0 1 0 0,0 0 0 0 0,1 0-1 0 0,-1 0 1 0 0,1 0 0 0 0,0 0-1 0 0,0 0 1 0 0,-1 0 0 0 0,1-1-1 0 0,0 1 1 0 0,1 0 0 0 0,-1 0-1 0 0,0-1 1 0 0,0 1 0 0 0,3 1-1 0 0,4 5 67 0 0,1-2-1 0 0,0 1 1 0 0,0-1-1 0 0,1 0 1 0 0,-1-1-1 0 0,1 0 1 0 0,1-1-1 0 0,-1 0 1 0 0,0-1-1 0 0,1 0 1 0 0,0 0-1 0 0,12 0 1 0 0,21 3 197 0 0,71-1 0 0 0,-83-4-354 0 0,0-1 0 0 0,0-2 0 0 0,-1-2 0 0 0,1 0-1 0 0,-1-3 1 0 0,60-19 0 0 0,-88 25-8 0 0,1-1 1 0 0,0 1-1 0 0,0-1 1 0 0,-1 0-1 0 0,1-1 1 0 0,-1 1-1 0 0,0-1 0 0 0,0 1 1 0 0,0-1-1 0 0,0 0 1 0 0,3-4-1 0 0,-5 5 2 0 0,0 0 0 0 0,0 0 0 0 0,0 0 1 0 0,0 0-1 0 0,0 0 0 0 0,-1 0 0 0 0,1 0 0 0 0,-1-1 0 0 0,0 1 0 0 0,1 0 0 0 0,-1 0 0 0 0,0-1 0 0 0,0 1 1 0 0,0 0-1 0 0,-1 0 0 0 0,1-1 0 0 0,0 1 0 0 0,-1 0 0 0 0,0 0 0 0 0,1 0 0 0 0,-3-4 0 0 0,-2-4-23 0 0,-1 0 1 0 0,0 1-1 0 0,0 0 0 0 0,-1 0 0 0 0,0 0 0 0 0,0 1 0 0 0,-1 0 0 0 0,-17-13 0 0 0,-5-2-348 0 0,-42-24 0 0 0,54 36-317 0 0,-17-10-351 0 0,11 11-6104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7.412"/>
    </inkml:context>
    <inkml:brush xml:id="br0">
      <inkml:brushProperty name="width" value="0.05" units="cm"/>
      <inkml:brushProperty name="height" value="0.05" units="cm"/>
    </inkml:brush>
  </inkml:definitions>
  <inkml:trace contextRef="#ctx0" brushRef="#br0">66 70 10393 0 0,'-14'-26'9404'0'0,"-14"-6"-3586"0"0,18 20-3214 0 0,6 16-1982 0 0,3-3-605 0 0,1-1 0 0 0,-1 0-1 0 0,1 0 1 0 0,-1 1-1 0 0,1-1 1 0 0,0 0 0 0 0,-1 0-1 0 0,1 1 1 0 0,-1-1-1 0 0,1 0 1 0 0,0 1 0 0 0,0-1-1 0 0,-1 1 1 0 0,1-1-1 0 0,0 0 1 0 0,-1 1 0 0 0,1-1-1 0 0,0 1 1 0 0,0-1 0 0 0,0 1-1 0 0,0-1 1 0 0,-1 1-1 0 0,0 23-91 0 0,2 31-1 0 0,6 27-3936 0 0,-1-9-3240 0 0,-5-45 4197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8.046"/>
    </inkml:context>
    <inkml:brush xml:id="br0">
      <inkml:brushProperty name="width" value="0.05" units="cm"/>
      <inkml:brushProperty name="height" value="0.05" units="cm"/>
    </inkml:brush>
  </inkml:definitions>
  <inkml:trace contextRef="#ctx0" brushRef="#br0">415 322 140 0 0,'4'-5'596'0'0,"-1"-1"0"0"0,0 0-1 0 0,0 1 1 0 0,0-1 0 0 0,-1-1 0 0 0,0 1 0 0 0,0 0-1 0 0,0 0 1 0 0,-1-1 0 0 0,0 1 0 0 0,0-1 0 0 0,-1 1-1 0 0,0-1 1 0 0,0 0 0 0 0,0 1 0 0 0,-1-1 0 0 0,0 1-1 0 0,-2-7 1 0 0,0 4-80 0 0,0 0 0 0 0,-1 0 0 0 0,0 1 0 0 0,0 0 0 0 0,-1-1 0 0 0,0 2-1 0 0,-1-1 1 0 0,0 0 0 0 0,0 1 0 0 0,-1 0 0 0 0,-14-12 0 0 0,7 8 75 0 0,-1 0 1 0 0,-1 1-1 0 0,0 1 1 0 0,0 0-1 0 0,-34-12 1 0 0,39 17-308 0 0,0 0 1 0 0,0 1 0 0 0,0 1-1 0 0,0 0 1 0 0,0 1 0 0 0,0 0-1 0 0,-1 0 1 0 0,1 1 0 0 0,0 1-1 0 0,-22 3 1 0 0,27-2-177 0 0,1-1 1 0 0,-1 1 0 0 0,1 0-1 0 0,0 0 1 0 0,0 1 0 0 0,0 0-1 0 0,0 0 1 0 0,0 0-1 0 0,1 0 1 0 0,-1 1 0 0 0,1 0-1 0 0,0-1 1 0 0,0 2-1 0 0,0-1 1 0 0,-3 5 0 0 0,5-6-68 0 0,0 0 1 0 0,1 0-1 0 0,0 0 1 0 0,-1 0-1 0 0,1 1 1 0 0,0-1-1 0 0,0 0 1 0 0,1 1-1 0 0,-1-1 1 0 0,1 0-1 0 0,-1 1 1 0 0,1-1-1 0 0,0 1 1 0 0,0-1-1 0 0,1 0 1 0 0,-1 1 0 0 0,1-1-1 0 0,0 0 1 0 0,0 1-1 0 0,0-1 1 0 0,0 0-1 0 0,0 0 1 0 0,1 0-1 0 0,-1 0 1 0 0,1 0-1 0 0,2 4 1 0 0,4 2-97 0 0,0 0 1 0 0,0-1 0 0 0,0 1-1 0 0,1-2 1 0 0,0 1 0 0 0,1-1-1 0 0,0-1 1 0 0,0 1 0 0 0,0-2-1 0 0,1 1 1 0 0,0-2 0 0 0,0 1-1 0 0,14 2 1 0 0,-15-4-119 0 0,0-1 1 0 0,0 0-1 0 0,0-1 1 0 0,1 0-1 0 0,-1 0 1 0 0,20-2-1 0 0,-23 0 101 0 0,-1 0 0 0 0,0-1 0 0 0,1 1 0 0 0,-1-1 0 0 0,0 0 0 0 0,0-1 0 0 0,0 1 0 0 0,-1-1 0 0 0,1 0 0 0 0,-1-1 1 0 0,9-6-1 0 0,-7 3 237 0 0,0 0 0 0 0,-1 0 1 0 0,0-1-1 0 0,6-11 1 0 0,10-11 1839 0 0,-22 29-1970 0 0,0 1-1 0 0,0 0 1 0 0,0 0 0 0 0,0 0 0 0 0,0 0-1 0 0,1 0 1 0 0,-1 0 0 0 0,0 0 0 0 0,0 0 0 0 0,0 0-1 0 0,0 0 1 0 0,0 0 0 0 0,0 0 0 0 0,0 0-1 0 0,1 0 1 0 0,-1 0 0 0 0,0 0 0 0 0,0 0-1 0 0,0 0 1 0 0,0 0 0 0 0,0 0 0 0 0,0 0 0 0 0,1 0-1 0 0,-1 0 1 0 0,0 0 0 0 0,0 0 0 0 0,0 0-1 0 0,0 0 1 0 0,0 0 0 0 0,0 0 0 0 0,0 0 0 0 0,1 0-1 0 0,-1 0 1 0 0,0 0 0 0 0,0 0 0 0 0,0 0-1 0 0,0 1 1 0 0,0-1 0 0 0,0 0 0 0 0,0 0-1 0 0,0 0 1 0 0,0 0 0 0 0,0 0 0 0 0,0 0 0 0 0,1 0-1 0 0,-1 0 1 0 0,0 1 0 0 0,0-1 0 0 0,4 10 489 0 0,2 11-58 0 0,4 57 944 0 0,-4-40-1299 0 0,2 61 0 0 0,-4-72-3318 0 0,-4-26 2600 0 0,0 0-1 0 0,0-1 1 0 0,1 1 0 0 0,-1 0 0 0 0,1 0-1 0 0,-1-1 1 0 0,1 1 0 0 0,6 5-5466 0 0,-3-4 3096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8.591"/>
    </inkml:context>
    <inkml:brush xml:id="br0">
      <inkml:brushProperty name="width" value="0.05" units="cm"/>
      <inkml:brushProperty name="height" value="0.05" units="cm"/>
    </inkml:brush>
  </inkml:definitions>
  <inkml:trace contextRef="#ctx0" brushRef="#br0">415 259 504 0 0,'-1'-11'1201'0'0,"-1"0"0"0"0,0 0 0 0 0,0 0-1 0 0,-1 1 1 0 0,-1-1 0 0 0,-8-18 0 0 0,6 18-380 0 0,0 0 0 0 0,-1 1-1 0 0,0 0 1 0 0,0 0 0 0 0,-17-16 0 0 0,15 17-317 0 0,-2 0-1 0 0,1 1 1 0 0,-1 0 0 0 0,0 1 0 0 0,-1 0 0 0 0,0 0 0 0 0,0 1 0 0 0,0 1 0 0 0,0 0 0 0 0,-1 1-1 0 0,0 1 1 0 0,-23-4 0 0 0,29 6-230 0 0,0 0 0 0 0,0 1 0 0 0,0 0 0 0 0,0 1 0 0 0,0-1 0 0 0,0 1 0 0 0,0 1 0 0 0,1-1 0 0 0,-1 1-1 0 0,0 0 1 0 0,1 1 0 0 0,-11 4 0 0 0,13-4-133 0 0,0 0 0 0 0,-1 0 0 0 0,1 0-1 0 0,1 0 1 0 0,-1 0 0 0 0,0 1-1 0 0,1 0 1 0 0,0-1 0 0 0,0 1 0 0 0,0 0-1 0 0,0 1 1 0 0,0-1 0 0 0,1 1 0 0 0,0-1-1 0 0,0 1 1 0 0,0-1 0 0 0,1 1 0 0 0,-2 7-1 0 0,3-7-82 0 0,-1-1 0 0 0,1 1 0 0 0,0 0 0 0 0,1 0 0 0 0,-1 0 0 0 0,1 0 0 0 0,0 0 0 0 0,0 0 0 0 0,1-1-1 0 0,-1 1 1 0 0,1 0 0 0 0,0-1 0 0 0,1 1 0 0 0,-1-1 0 0 0,1 0 0 0 0,-1 0 0 0 0,1 0 0 0 0,0 0 0 0 0,1 0 0 0 0,-1-1-1 0 0,7 6 1 0 0,1 0-165 0 0,0 0 0 0 0,1-1 0 0 0,0 0-1 0 0,0-1 1 0 0,0 0 0 0 0,19 6 0 0 0,-22-10-247 0 0,0 0 1 0 0,0 0-1 0 0,0-1 1 0 0,1 0-1 0 0,-1-1 1 0 0,1 0-1 0 0,17 0 1 0 0,-22-2 200 0 0,0 1 0 0 0,0-1 0 0 0,-1 0 0 0 0,1 0 1 0 0,0 0-1 0 0,-1-1 0 0 0,1 0 0 0 0,0 0 0 0 0,-1 0 0 0 0,0 0 0 0 0,0-1 0 0 0,0 1 0 0 0,0-1 1 0 0,0 0-1 0 0,0 0 0 0 0,-1-1 0 0 0,6-5 0 0 0,10-16 707 0 0,-1-1-1 0 0,-2 0 1 0 0,14-29 0 0 0,-30 65 2817 0 0,-1 36-2230 0 0,-2 130 1799 0 0,9-59-4788 0 0,-6-110 1516 0 0,8 52-9572 0 0,-6-45 6622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9.333"/>
    </inkml:context>
    <inkml:brush xml:id="br0">
      <inkml:brushProperty name="width" value="0.05" units="cm"/>
      <inkml:brushProperty name="height" value="0.05" units="cm"/>
    </inkml:brush>
  </inkml:definitions>
  <inkml:trace contextRef="#ctx0" brushRef="#br0">672 57 4 0 0,'7'-18'1398'0'0,"-6"14"-490"0"0,0 1 1 0 0,1-1-1 0 0,0 0 0 0 0,0 0 1 0 0,-1 1-1 0 0,2-1 1 0 0,-1 1-1 0 0,6-7 3220 0 0,-8 14-2653 0 0,-2 6-872 0 0,0 1 1 0 0,0-1-1 0 0,-1 1 1 0 0,0-1-1 0 0,-1 0 1 0 0,0 0-1 0 0,-10 16 1 0 0,-44 66 1062 0 0,48-78-1419 0 0,-22 30 803 0 0,-1 0 0 0 0,-73 71 1 0 0,81-92-605 0 0,-1 0 0 0 0,-2-2 1 0 0,0-1-1 0 0,-1-2 0 0 0,-50 25 1 0 0,70-38-337 0 0,-1-1-1 0 0,0-1 1 0 0,0 0 0 0 0,0 0 0 0 0,0-1-1 0 0,0 0 1 0 0,-13 0 0 0 0,19-2-112 0 0,0 0 0 0 0,1 0 0 0 0,-1 0 0 0 0,1-1 0 0 0,-1 1 0 0 0,1-1 0 0 0,-1 0 1 0 0,1 0-1 0 0,-1-1 0 0 0,1 1 0 0 0,0-1 0 0 0,-1 1 0 0 0,1-1 0 0 0,0 0 0 0 0,0 0 0 0 0,0-1 0 0 0,1 1 0 0 0,-1 0 0 0 0,1-1 0 0 0,-1 0 1 0 0,1 0-1 0 0,0 1 0 0 0,0-1 0 0 0,-2-5 0 0 0,-4-5-57 0 0,2-2 1 0 0,0 1-1 0 0,1-1 1 0 0,0 0 0 0 0,2 0-1 0 0,-1 0 1 0 0,2-1-1 0 0,0 1 1 0 0,1-1-1 0 0,0 0 1 0 0,1 1-1 0 0,3-23 1 0 0,-3 37 89 0 0,0 0 1 0 0,0-1-1 0 0,1 1 1 0 0,-1 0-1 0 0,0 0 1 0 0,0-1 0 0 0,0 1-1 0 0,1 0 1 0 0,-1 0-1 0 0,1 0 1 0 0,-1-1-1 0 0,1 1 1 0 0,-1 0-1 0 0,1 0 1 0 0,0 0-1 0 0,0 0 1 0 0,-1 0-1 0 0,1 0 1 0 0,0 0-1 0 0,0 0 1 0 0,0 1-1 0 0,0-1 1 0 0,0 0 0 0 0,0 0-1 0 0,0 1 1 0 0,0-1-1 0 0,0 1 1 0 0,1-1-1 0 0,-1 1 1 0 0,0-1-1 0 0,0 1 1 0 0,0 0-1 0 0,1-1 1 0 0,-1 1-1 0 0,0 0 1 0 0,0 0-1 0 0,1 0 1 0 0,-1 0-1 0 0,0 0 1 0 0,0 0 0 0 0,1 1-1 0 0,-1-1 1 0 0,0 0-1 0 0,0 1 1 0 0,2 0-1 0 0,5 2 178 0 0,0 1-1 0 0,0 0 0 0 0,0 1 1 0 0,-1-1-1 0 0,8 8 0 0 0,-8-8-189 0 0,27 24 631 0 0,0 2-1 0 0,53 62 1 0 0,31 28 537 0 0,-115-117-1584 0 0,1-1 1 0 0,0 1-1 0 0,1 0 0 0 0,-1-1 0 0 0,0 0 1 0 0,1 0-1 0 0,-1 0 0 0 0,1-1 0 0 0,0 1 1 0 0,-1-1-1 0 0,1 0 0 0 0,0-1 0 0 0,0 1 1 0 0,5-1-1 0 0,1 0-1142 0 0,1-1-1 0 0,-1 0 1 0 0,1-1 0 0 0,19-5 0 0 0,3-4-1740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9.667"/>
    </inkml:context>
    <inkml:brush xml:id="br0">
      <inkml:brushProperty name="width" value="0.05" units="cm"/>
      <inkml:brushProperty name="height" value="0.05" units="cm"/>
    </inkml:brush>
  </inkml:definitions>
  <inkml:trace contextRef="#ctx0" brushRef="#br0">4 1 264 0 0,'-3'3'13607'0'0,"19"2"-11492"0"0,1 0 0 0 0,0-1-1 0 0,0-1 1 0 0,21 1 0 0 0,75 2 1265 0 0,-94-6-2859 0 0,105-1 1443 0 0,-42-3-4642 0 0,-62 4-209 0 0,-6 1-4738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29.995"/>
    </inkml:context>
    <inkml:brush xml:id="br0">
      <inkml:brushProperty name="width" value="0.05" units="cm"/>
      <inkml:brushProperty name="height" value="0.05" units="cm"/>
    </inkml:brush>
  </inkml:definitions>
  <inkml:trace contextRef="#ctx0" brushRef="#br0">5 0 252 0 0,'-1'1'304'0'0,"1"0"0"0"0,-1-1 0 0 0,1 1 0 0 0,-1 0-1 0 0,1-1 1 0 0,0 1 0 0 0,-1 0 0 0 0,1 0 0 0 0,0 0 0 0 0,0-1 0 0 0,-1 1-1 0 0,1 0 1 0 0,0 0 0 0 0,0 0 0 0 0,0 0 0 0 0,0-1 0 0 0,0 1 0 0 0,0 0 0 0 0,0 0-1 0 0,0 0 1 0 0,1 0 0 0 0,-1-1 0 0 0,0 1 0 0 0,0 0 0 0 0,1 0 0 0 0,-1-1 0 0 0,1 2-1 0 0,1-1 223 0 0,-1 0 0 0 0,1 0 0 0 0,0 0 0 0 0,-1-1 0 0 0,1 1 0 0 0,0 0 0 0 0,0-1-1 0 0,0 0 1 0 0,-1 1 0 0 0,1-1 0 0 0,0 0 0 0 0,3 0 0 0 0,14 0 2207 0 0,0-1 1 0 0,0-1 0 0 0,30-6-1 0 0,-4 0-2565 0 0,-1 4-9557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0.367"/>
    </inkml:context>
    <inkml:brush xml:id="br0">
      <inkml:brushProperty name="width" value="0.05" units="cm"/>
      <inkml:brushProperty name="height" value="0.05" units="cm"/>
    </inkml:brush>
  </inkml:definitions>
  <inkml:trace contextRef="#ctx0" brushRef="#br0">505 107 356 0 0,'-2'-6'619'0'0,"-1"0"-1"0"0,-1 0 1 0 0,1 0 0 0 0,-1 1 0 0 0,0-1-1 0 0,0 1 1 0 0,0 0 0 0 0,-1 0-1 0 0,0 1 1 0 0,0-1 0 0 0,0 1 0 0 0,0 0-1 0 0,-1 0 1 0 0,0 1 0 0 0,0-1 0 0 0,0 1-1 0 0,0 1 1 0 0,0-1 0 0 0,-10-2-1 0 0,-1 1 279 0 0,0 0-1 0 0,0 1 0 0 0,0 1 1 0 0,0 0-1 0 0,0 2 0 0 0,-29 1 0 0 0,26 1-266 0 0,1 1-1 0 0,-1 1 0 0 0,1 1 0 0 0,-24 9 1 0 0,31-10-233 0 0,1 1-1 0 0,0 1 1 0 0,0 0 0 0 0,0 0 0 0 0,0 1 0 0 0,1 0 0 0 0,-18 18 0 0 0,25-23-300 0 0,1 0 0 0 0,0 0 0 0 0,0 0 1 0 0,0 1-1 0 0,0-1 0 0 0,0 1 1 0 0,1-1-1 0 0,-1 1 0 0 0,1 0 0 0 0,0 0 1 0 0,0-1-1 0 0,0 1 0 0 0,0 0 1 0 0,0 0-1 0 0,0 0 0 0 0,1 0 0 0 0,-1 0 1 0 0,1 0-1 0 0,0 1 0 0 0,0-1 1 0 0,0 0-1 0 0,1 0 0 0 0,-1 0 0 0 0,1 0 1 0 0,-1 0-1 0 0,1 0 0 0 0,0 0 1 0 0,0-1-1 0 0,0 1 0 0 0,1 0 0 0 0,-1 0 1 0 0,1-1-1 0 0,0 1 0 0 0,-1-1 0 0 0,1 1 1 0 0,0-1-1 0 0,0 0 0 0 0,1 1 1 0 0,-1-1-1 0 0,0 0 0 0 0,1-1 0 0 0,3 3 1 0 0,5 4 62 0 0,2-1 1 0 0,-1-1 0 0 0,0 0-1 0 0,1-1 1 0 0,0 0 0 0 0,1-1-1 0 0,-1 0 1 0 0,23 3 0 0 0,1-3 229 0 0,73 0 1 0 0,-81-4-184 0 0,51-8 0 0 0,-72 7-210 0 0,-1-1 0 0 0,0 1 0 0 0,0-1 0 0 0,0 0 0 0 0,0-1 0 0 0,0 0 0 0 0,-1 0 0 0 0,1 0 0 0 0,-1-1 0 0 0,0 0 0 0 0,0 0 0 0 0,10-10 0 0 0,-14 13-5 0 0,-1-1 0 0 0,0 0 0 0 0,1 1 0 0 0,-1-1 0 0 0,0 0-1 0 0,0 0 1 0 0,0 0 0 0 0,0 0 0 0 0,0 0 0 0 0,0 0 0 0 0,0 0 0 0 0,-1 0 0 0 0,1 0 0 0 0,-1-1 0 0 0,0 1 0 0 0,1 0 0 0 0,-1 0 0 0 0,0 0 0 0 0,0-1-1 0 0,-1 1 1 0 0,1 0 0 0 0,-1-3 0 0 0,0 1-1 0 0,-1 0 0 0 0,0 1 0 0 0,0-1 0 0 0,0 1-1 0 0,0-1 1 0 0,0 1 0 0 0,-1 0 0 0 0,0 0 0 0 0,1 0 0 0 0,-1 0 0 0 0,-5-3-1 0 0,-3-3-40 0 0,-1 2 0 0 0,1 0 0 0 0,-1 0 0 0 0,0 1 0 0 0,-1 1 1 0 0,-18-6-1 0 0,22 8-340 0 0,-1 1 0 0 0,1-1 1 0 0,-1 2-1 0 0,1-1 1 0 0,-1 2-1 0 0,0-1 1 0 0,1 1-1 0 0,-1 0 0 0 0,-13 3 1 0 0,14 6-2720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4.800"/>
    </inkml:context>
    <inkml:brush xml:id="br0">
      <inkml:brushProperty name="width" value="0.05" units="cm"/>
      <inkml:brushProperty name="height" value="0.05" units="cm"/>
    </inkml:brush>
  </inkml:definitions>
  <inkml:trace contextRef="#ctx0" brushRef="#br0">54 13 8 0 0,'-1'-1'383'0'0,"1"0"0"0"0,-1 0 0 0 0,0 0-1 0 0,0 1 1 0 0,1-1 0 0 0,-1 0 0 0 0,0 0 0 0 0,0 0 0 0 0,0 1-1 0 0,0-1 1 0 0,0 1 0 0 0,0-1 0 0 0,0 0 0 0 0,0 1 0 0 0,0 0 0 0 0,0-1-1 0 0,-1 1 1 0 0,1 0 0 0 0,0-1 0 0 0,0 1 0 0 0,0 0 0 0 0,-2 0 0 0 0,3 0-94 0 0,-1 1 0 0 0,0-1 1 0 0,1 1-1 0 0,-1-1 1 0 0,0 1-1 0 0,1-1 0 0 0,-1 1 1 0 0,1-1-1 0 0,-1 1 1 0 0,1-1-1 0 0,-1 1 0 0 0,1 0 1 0 0,0-1-1 0 0,-1 1 1 0 0,1 0-1 0 0,-1 1 0 0 0,-4 13 92 0 0,0 7 1297 0 0,1 2 1 0 0,1-1-1 0 0,0 36 0 0 0,4-16-2679 0 0,5-1-4210 0 0,-5-38 2772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0.702"/>
    </inkml:context>
    <inkml:brush xml:id="br0">
      <inkml:brushProperty name="width" value="0.05" units="cm"/>
      <inkml:brushProperty name="height" value="0.05" units="cm"/>
    </inkml:brush>
  </inkml:definitions>
  <inkml:trace contextRef="#ctx0" brushRef="#br0">58 95 304 0 0,'-6'-17'1248'0'0,"-10"-25"3396"0"0,14 39-3736 0 0,0-1 0 0 0,0 1 0 0 0,0-1 0 0 0,0 1 1 0 0,0 0-1 0 0,-1-1 0 0 0,0 1 0 0 0,-3-3 0 0 0,6 6-770 0 0,-1 0 1 0 0,1-1 0 0 0,0 1 0 0 0,0 0-1 0 0,0 0 1 0 0,0 0 0 0 0,-1 0-1 0 0,1-1 1 0 0,0 1 0 0 0,0 0 0 0 0,0 0-1 0 0,-1 0 1 0 0,1 0 0 0 0,0 0-1 0 0,0 0 1 0 0,0 0 0 0 0,-1-1 0 0 0,1 1-1 0 0,0 0 1 0 0,0 0 0 0 0,-1 0 0 0 0,1 0-1 0 0,0 0 1 0 0,0 0 0 0 0,-1 0-1 0 0,1 0 1 0 0,0 0 0 0 0,0 0 0 0 0,-1 0-1 0 0,1 1 1 0 0,0-1 0 0 0,0 0-1 0 0,0 0 1 0 0,-1 0 0 0 0,1 0 0 0 0,0 0-1 0 0,0 0 1 0 0,0 0 0 0 0,-1 1-1 0 0,1-1 1 0 0,0 0 0 0 0,0 0 0 0 0,0 0-1 0 0,0 0 1 0 0,-1 1 0 0 0,1-1 0 0 0,-2 16 2211 0 0,6 16-1195 0 0,38 122-2413 0 0,-33-130-1351 0 0,1 1 1 0 0,14 22-1 0 0,-7-18-16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1.146"/>
    </inkml:context>
    <inkml:brush xml:id="br0">
      <inkml:brushProperty name="width" value="0.05" units="cm"/>
      <inkml:brushProperty name="height" value="0.05" units="cm"/>
    </inkml:brush>
  </inkml:definitions>
  <inkml:trace contextRef="#ctx0" brushRef="#br0">643 197 776 0 0,'-1'-3'1214'0'0,"-1"-5"-361"0"0,-1-1 0 0 0,-1 0-1 0 0,0 1 1 0 0,0 0 0 0 0,0 0 0 0 0,-1 0-1 0 0,0 1 1 0 0,-1 0 0 0 0,0 0 0 0 0,0 0-1 0 0,-7-6 1 0 0,2 4-138 0 0,0 0 0 0 0,-1 1 0 0 0,0 1 0 0 0,0-1 0 0 0,0 2 0 0 0,-23-9 0 0 0,12 7-127 0 0,-1 2 1 0 0,-1 0 0 0 0,1 1-1 0 0,-1 2 1 0 0,0 0-1 0 0,0 2 1 0 0,-46 3 0 0 0,48 0-173 0 0,0 1 0 0 0,0 1 0 0 0,0 1 1 0 0,-22 9-1 0 0,37-11-254 0 0,0 0 1 0 0,1 1-1 0 0,-1 0 1 0 0,1 0-1 0 0,-1 1 0 0 0,-6 6 1 0 0,10-8-53 0 0,1 0 1 0 0,0 1-1 0 0,0-1 0 0 0,0 1 1 0 0,1-1-1 0 0,-1 1 0 0 0,1 0 1 0 0,0 0-1 0 0,0 0 1 0 0,0 0-1 0 0,0 1 0 0 0,-1 6 1 0 0,2-7-49 0 0,1 0 1 0 0,0 0-1 0 0,0 1 1 0 0,0-1-1 0 0,0 0 0 0 0,1 1 1 0 0,-1-1-1 0 0,1 0 1 0 0,0 0-1 0 0,1 0 1 0 0,-1 0-1 0 0,1 0 1 0 0,-1 0-1 0 0,1 0 0 0 0,0 0 1 0 0,1-1-1 0 0,-1 1 1 0 0,1-1-1 0 0,-1 1 1 0 0,1-1-1 0 0,4 3 1 0 0,4 4 11 0 0,0 0 1 0 0,0-1-1 0 0,1-1 0 0 0,24 14 1 0 0,-24-16-207 0 0,1 0 1 0 0,0-1-1 0 0,0 0 1 0 0,0-1-1 0 0,0 0 0 0 0,0-1 1 0 0,1-1-1 0 0,23 2 1 0 0,-28-4-23 0 0,0 0 1 0 0,-1-1-1 0 0,1 0 1 0 0,0 0-1 0 0,-1-1 1 0 0,0 0 0 0 0,1 0-1 0 0,-1-1 1 0 0,0 0-1 0 0,0-1 1 0 0,0 0 0 0 0,0 0-1 0 0,-1 0 1 0 0,12-10-1 0 0,-1-4 420 0 0,-14 14 140 0 0,0-1 0 0 0,0 1 1 0 0,1 0-1 0 0,8-6 844 0 0,-13 11-1203 0 0,1-1 0 0 0,0 0 0 0 0,-1 0 1 0 0,1 1-1 0 0,-1-1 0 0 0,1 1 1 0 0,-1-1-1 0 0,1 1 0 0 0,-1-1 0 0 0,1 0 1 0 0,-1 1-1 0 0,1 0 0 0 0,-1-1 0 0 0,0 1 1 0 0,1-1-1 0 0,-1 1 0 0 0,0-1 1 0 0,1 1-1 0 0,-1 0 0 0 0,0-1 0 0 0,0 1 1 0 0,0 0-1 0 0,1-1 0 0 0,-1 1 1 0 0,0 1-1 0 0,3 19 541 0 0,-3-19-513 0 0,1 29 578 0 0,-1 1-1 0 0,-4 31 1 0 0,-1 22-3753 0 0,8-73 232 0 0,3-2-4795 0 0,-2-7 4542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1.733"/>
    </inkml:context>
    <inkml:brush xml:id="br0">
      <inkml:brushProperty name="width" value="0.05" units="cm"/>
      <inkml:brushProperty name="height" value="0.05" units="cm"/>
    </inkml:brush>
  </inkml:definitions>
  <inkml:trace contextRef="#ctx0" brushRef="#br0">497 232 736 0 0,'-3'-11'770'0'0,"0"1"0"0"0,-1-1 0 0 0,-1 1 0 0 0,1 0 0 0 0,-2 0 0 0 0,1 0 0 0 0,-2 1 0 0 0,1 0 0 0 0,-1 0 0 0 0,0 0 0 0 0,-1 1 0 0 0,0 0 0 0 0,0 1 0 0 0,-1 0 0 0 0,-18-12 0 0 0,9 8 142 0 0,-1 0-1 0 0,0 2 0 0 0,-1 0 0 0 0,1 1 0 0 0,-1 1 1 0 0,-1 1-1 0 0,-30-5 0 0 0,40 9-483 0 0,1 1 0 0 0,-1 1 0 0 0,1 0 0 0 0,0 1 0 0 0,-1 0 0 0 0,1 0 0 0 0,0 1 0 0 0,-1 0 1 0 0,-16 7-1 0 0,23-8-302 0 0,0 1 1 0 0,0 0-1 0 0,0 0 1 0 0,0 0-1 0 0,0 0 0 0 0,0 0 1 0 0,1 1-1 0 0,-1 0 1 0 0,1-1-1 0 0,0 1 1 0 0,0 1-1 0 0,0-1 1 0 0,0 0-1 0 0,0 1 1 0 0,1-1-1 0 0,0 1 1 0 0,-1 0-1 0 0,1 0 1 0 0,1 0-1 0 0,-1 0 1 0 0,1 0-1 0 0,-1 0 1 0 0,1 1-1 0 0,0-1 1 0 0,0 6-1 0 0,1-5-59 0 0,1 0 0 0 0,-1 0 0 0 0,1 0 0 0 0,0 0 0 0 0,0 0 0 0 0,1 0-1 0 0,0 0 1 0 0,-1 0 0 0 0,2-1 0 0 0,-1 1 0 0 0,0 0 0 0 0,1-1 0 0 0,0 0 0 0 0,5 6 0 0 0,-1-2-36 0 0,1 0 1 0 0,0 0-1 0 0,0-1 1 0 0,0 0-1 0 0,16 10 1 0 0,-9-9-170 0 0,1 0 0 0 0,-1-1-1 0 0,1-1 1 0 0,0 0 0 0 0,1-2 0 0 0,-1 1 0 0 0,1-2-1 0 0,24 2 1 0 0,-28-4-35 0 0,-1 0 0 0 0,1-1-1 0 0,0-1 1 0 0,0 0 0 0 0,-1-1 0 0 0,1 0-1 0 0,-1-1 1 0 0,1 0 0 0 0,-1-1 0 0 0,0 0-1 0 0,20-11 1 0 0,-26 11 176 0 0,0 0-1 0 0,-1 0 1 0 0,0 0-1 0 0,0-1 1 0 0,0 1 0 0 0,0-1-1 0 0,-1-1 1 0 0,0 1-1 0 0,6-9 1 0 0,-1-2 450 0 0,-1-1 1 0 0,6-18 0 0 0,3-6 1418 0 0,-10 91 905 0 0,-11 27-1941 0 0,0 16-1998 0 0,4-88 685 0 0,0 0 1 0 0,1-1 0 0 0,0 1-1 0 0,0-1 1 0 0,0 1-1 0 0,0-1 1 0 0,1 0-1 0 0,2 6 1 0 0,-3-8-663 0 0,1 1 0 0 0,0 0-1 0 0,0 0 1 0 0,0-1 0 0 0,0 1 0 0 0,0-1 0 0 0,4 3 0 0 0,3 2-1962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2.281"/>
    </inkml:context>
    <inkml:brush xml:id="br0">
      <inkml:brushProperty name="width" value="0.05" units="cm"/>
      <inkml:brushProperty name="height" value="0.05" units="cm"/>
    </inkml:brush>
  </inkml:definitions>
  <inkml:trace contextRef="#ctx0" brushRef="#br0">577 264 416 0 0,'-9'-20'1276'0'0,"-2"1"-1"0"0,0 1 1 0 0,-2 0-1 0 0,1 1 1 0 0,-2 0-1 0 0,-1 1 1 0 0,0 0-1 0 0,-1 2 1 0 0,0-1 0 0 0,-1 2-1 0 0,-1 0 1 0 0,-23-12-1 0 0,29 18-770 0 0,-1 1 0 0 0,1 0 0 0 0,-1 1 0 0 0,0 1 0 0 0,-1 0 0 0 0,1 1 0 0 0,0 0-1 0 0,-1 1 1 0 0,0 1 0 0 0,0 0 0 0 0,1 0 0 0 0,-1 2 0 0 0,0 0 0 0 0,1 0 0 0 0,-1 1 0 0 0,0 1 0 0 0,1 0-1 0 0,0 1 1 0 0,0 0 0 0 0,-14 8 0 0 0,21-10-336 0 0,0 1 0 0 0,1 1-1 0 0,-1-1 1 0 0,1 1 0 0 0,0 0-1 0 0,0 0 1 0 0,0 0 0 0 0,0 1-1 0 0,1 0 1 0 0,-7 9 0 0 0,9-11-95 0 0,0 0 0 0 0,1 0 0 0 0,-1 1 0 0 0,1-1 0 0 0,0 0 0 0 0,0 1 0 0 0,0-1 0 0 0,1 1 0 0 0,-1-1 0 0 0,1 1 0 0 0,0-1 0 0 0,0 1 0 0 0,0-1 0 0 0,0 1 0 0 0,1-1 0 0 0,-1 1 0 0 0,1-1 0 0 0,0 1 0 0 0,0-1 0 0 0,0 0 0 0 0,3 6 0 0 0,1-1-53 0 0,0 0 0 0 0,1 0-1 0 0,0 0 1 0 0,0-1 0 0 0,0 0 0 0 0,1 0 0 0 0,0-1 0 0 0,0 0 0 0 0,1 0 0 0 0,0 0-1 0 0,0-1 1 0 0,0 0 0 0 0,1-1 0 0 0,15 6 0 0 0,-8-4-264 0 0,1 0-1 0 0,0-1 1 0 0,0-1 0 0 0,1 0 0 0 0,-1-1 0 0 0,1-1-1 0 0,20-1 1 0 0,-29-1 13 0 0,0-1 0 0 0,0 0 0 0 0,-1 0 0 0 0,1-1 0 0 0,0 0 0 0 0,-1 0 0 0 0,15-7 1 0 0,-10 2 255 0 0,0-1 1 0 0,-1 0-1 0 0,20-16 1 0 0,-31 23 55 0 0,-1 0 1 0 0,1 0-1 0 0,0 0 1 0 0,0 0-1 0 0,0 1 1 0 0,0-1-1 0 0,0 0 1 0 0,0 1 0 0 0,0-1-1 0 0,0 1 1 0 0,0-1-1 0 0,0 1 1 0 0,0-1-1 0 0,0 1 1 0 0,0 0 0 0 0,0 0-1 0 0,0-1 1 0 0,1 1-1 0 0,-1 0 1 0 0,0 0-1 0 0,0 0 1 0 0,0 0-1 0 0,0 0 1 0 0,0 1 0 0 0,1-1-1 0 0,1 1 1 0 0,-2 0 6 0 0,0 0 0 0 0,0 0 0 0 0,0 1 0 0 0,0-1 0 0 0,-1 1 0 0 0,1-1 0 0 0,0 1 0 0 0,-1-1-1 0 0,1 1 1 0 0,-1-1 0 0 0,1 1 0 0 0,-1 0 0 0 0,1-1 0 0 0,-1 1 0 0 0,0-1 0 0 0,0 1 0 0 0,0 0 0 0 0,-1 3 0 0 0,2 51 1058 0 0,-3 73-1520 0 0,3-115-2845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3.230"/>
    </inkml:context>
    <inkml:brush xml:id="br0">
      <inkml:brushProperty name="width" value="0.05" units="cm"/>
      <inkml:brushProperty name="height" value="0.05" units="cm"/>
    </inkml:brush>
  </inkml:definitions>
  <inkml:trace contextRef="#ctx0" brushRef="#br0">15 47 120 0 0,'-15'9'10080'0'0,"16"-9"-9919"0"0,-1 0 0 0 0,0 1 0 0 0,0-1 0 0 0,0 0 0 0 0,0 0 1 0 0,1 0-1 0 0,-1 0 0 0 0,0 0 0 0 0,0 0 0 0 0,0 0 0 0 0,1 0 0 0 0,-1 0 0 0 0,0 0 0 0 0,0 0 1 0 0,1-1-1 0 0,17 4 4216 0 0,1-3-4501 0 0,191 0 5401 0 0,270-7-857 0 0,-366 6-3542 0 0,0 1 886 0 0,162-22-1 0 0,-265 20-1757 0 0,0-1 0 0 0,0 0 0 0 0,14-6 1 0 0,-2 0-4440 0 0,-19 7 2809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3.576"/>
    </inkml:context>
    <inkml:brush xml:id="br0">
      <inkml:brushProperty name="width" value="0.05" units="cm"/>
      <inkml:brushProperty name="height" value="0.05" units="cm"/>
    </inkml:brush>
  </inkml:definitions>
  <inkml:trace contextRef="#ctx0" brushRef="#br0">48 59 24 0 0,'-14'-10'1257'0'0,"-6"-7"2228"0"0,6-1 5423 0 0,16 16-8522 0 0,0 1 0 0 0,0 0 0 0 0,-1 0 0 0 0,1 0 0 0 0,0 0 1 0 0,0 0-1 0 0,0 1 0 0 0,0-1 0 0 0,0 1 0 0 0,0-1 0 0 0,0 1 0 0 0,4-1 0 0 0,31 0 1439 0 0,-22 2-981 0 0,87-4 1726 0 0,-1 5 0 0 0,103 16 1 0 0,-200-18-2452 0 0,1 1 0 0 0,-1 0 0 0 0,0 0 1 0 0,1 0-1 0 0,-1 1 0 0 0,0 0 0 0 0,0-1 1 0 0,7 5-1 0 0,-10-5-79 0 0,0 0-1 0 0,0 0 1 0 0,0 0-1 0 0,0 1 1 0 0,0-1 0 0 0,0 0-1 0 0,-1 0 1 0 0,1 0-1 0 0,0 1 1 0 0,0-1 0 0 0,-1 0-1 0 0,1 1 1 0 0,-1-1 0 0 0,0 1-1 0 0,1-1 1 0 0,-1 0-1 0 0,0 1 1 0 0,0-1 0 0 0,0 1-1 0 0,0-1 1 0 0,0 1 0 0 0,0-1-1 0 0,0 1 1 0 0,0-1-1 0 0,-1 0 1 0 0,1 1 0 0 0,0-1-1 0 0,-2 3 1 0 0,-1 6 52 0 0,-1-1-1 0 0,-1 0 1 0 0,0 0 0 0 0,0 0 0 0 0,-10 13 0 0 0,-38 39 226 0 0,39-45-264 0 0,-56 55 217 0 0,41-44-739 0 0,-46 59 0 0 0,69-75-1414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4.098"/>
    </inkml:context>
    <inkml:brush xml:id="br0">
      <inkml:brushProperty name="width" value="0.05" units="cm"/>
      <inkml:brushProperty name="height" value="0.05" units="cm"/>
    </inkml:brush>
  </inkml:definitions>
  <inkml:trace contextRef="#ctx0" brushRef="#br0">22 3 984 0 0,'-1'-1'789'0'0,"1"1"-591"0"0,0 0-1 0 0,-1 0 0 0 0,1-1 1 0 0,0 1-1 0 0,0 0 0 0 0,-1 0 1 0 0,1 0-1 0 0,0 0 0 0 0,-1 0 1 0 0,1 0-1 0 0,0-1 0 0 0,-1 1 1 0 0,1 0-1 0 0,0 0 0 0 0,0 0 1 0 0,-1 0-1 0 0,1 0 0 0 0,0 0 1 0 0,-1 0-1 0 0,1 0 1 0 0,0 0-1 0 0,-1 1 0 0 0,1-1 1 0 0,0 0-1 0 0,0 0 0 0 0,-1 0 1 0 0,1 0-1 0 0,0 0 0 0 0,-1 0 1 0 0,1 1-1 0 0,0-1 0 0 0,-7 13 3106 0 0,3 23-1056 0 0,3-32-1560 0 0,1 316 8157 0 0,2-268-7869 0 0,0 1-432 0 0,7 113 2129 0 0,-5-127-3240 0 0,2-1 0 0 0,12 48 1 0 0,-7-57-1962 0 0,0-12-5690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4.691"/>
    </inkml:context>
    <inkml:brush xml:id="br0">
      <inkml:brushProperty name="width" value="0.05" units="cm"/>
      <inkml:brushProperty name="height" value="0.05" units="cm"/>
    </inkml:brush>
  </inkml:definitions>
  <inkml:trace contextRef="#ctx0" brushRef="#br0">0 327 112 0 0,'2'-11'447'0'0,"0"0"0"0"0,0 0-1 0 0,1 1 1 0 0,1-1 0 0 0,-1 1 0 0 0,2-1-1 0 0,0 1 1 0 0,0 1 0 0 0,0-1 0 0 0,1 1-1 0 0,1 0 1 0 0,0 0 0 0 0,0 1 0 0 0,0-1-1 0 0,10-6 1 0 0,4-4 361 0 0,1 2 1 0 0,2 0-1 0 0,-1 1 1 0 0,39-19-1 0 0,-39 25-148 0 0,0 0 0 0 0,0 1 0 0 0,1 1-1 0 0,0 2 1 0 0,0 0 0 0 0,0 2 0 0 0,1 0-1 0 0,0 2 1 0 0,46 1 0 0 0,-50 2-275 0 0,0 1 1 0 0,0 2-1 0 0,0-1 1 0 0,-1 2 0 0 0,0 1-1 0 0,0 1 1 0 0,0 0-1 0 0,-1 2 1 0 0,0 0-1 0 0,0 1 1 0 0,31 23-1 0 0,-44-29-251 0 0,-1 0 0 0 0,1 1 0 0 0,-1 0 0 0 0,0 0 0 0 0,-1 1 0 0 0,1-1 0 0 0,-1 1 0 0 0,0 0 0 0 0,3 6 0 0 0,-6-9-81 0 0,0-1 0 0 0,0 0-1 0 0,-1 1 1 0 0,1 0 0 0 0,-1-1 0 0 0,1 1-1 0 0,-1-1 1 0 0,0 1 0 0 0,0 0 0 0 0,0-1-1 0 0,0 1 1 0 0,0 0 0 0 0,0-1 0 0 0,-1 1-1 0 0,1-1 1 0 0,-1 1 0 0 0,0 0 0 0 0,0-1-1 0 0,0 0 1 0 0,0 1 0 0 0,0-1 0 0 0,-1 0-1 0 0,1 1 1 0 0,-1-1 0 0 0,1 0 0 0 0,-5 3-1 0 0,-1 3 32 0 0,-2-1 0 0 0,1 0 0 0 0,-1 0 0 0 0,0-1-1 0 0,-1 0 1 0 0,1-1 0 0 0,-1 0 0 0 0,0 0 0 0 0,-15 4 0 0 0,-13 1-24 0 0,-50 9 0 0 0,59-14-175 0 0,-22 6-848 0 0,50-11 790 0 0,14 11-138 0 0,-4-7 262 0 0,0 1 1 0 0,1-2 0 0 0,0 1-1 0 0,0-1 1 0 0,15 2-1 0 0,0 1-13 0 0,108 25-23 0 0,-47-13 208 0 0,-1 5-1 0 0,119 47 1 0 0,-187-63 3 0 0,30 19 0 0 0,-43-24-73 0 0,-1 1-1 0 0,1 0 0 0 0,0-1 1 0 0,-1 1-1 0 0,0 0 0 0 0,1 0 1 0 0,-1 1-1 0 0,0-1 0 0 0,-1 1 0 0 0,1 0 1 0 0,-1-1-1 0 0,0 1 0 0 0,4 8 1 0 0,-6-10-14 0 0,0 0 1 0 0,0 0 0 0 0,0 0-1 0 0,0 0 1 0 0,0 0 0 0 0,-1 0-1 0 0,1 0 1 0 0,-1 0 0 0 0,1 0-1 0 0,-1 0 1 0 0,0 0 0 0 0,0 0-1 0 0,1 0 1 0 0,-1 0 0 0 0,-1-1-1 0 0,1 1 1 0 0,0 0 0 0 0,0-1-1 0 0,-1 1 1 0 0,1 0 0 0 0,-1-1-1 0 0,1 0 1 0 0,-1 1 0 0 0,0-1-1 0 0,1 0 1 0 0,-1 0 0 0 0,-3 2-1 0 0,-6 3 144 0 0,-1 0 1 0 0,-24 8-1 0 0,36-14-171 0 0,-33 10 238 0 0,1-1-1 0 0,-1-2 0 0 0,0-1 0 0 0,-1-2 1 0 0,-52 0-1 0 0,-169-18 352 0 0,236 12-680 0 0,-85-10-423 0 0,90 10 99 0 0,-1-2-1 0 0,1 1 1 0 0,0-2 0 0 0,-25-11 0 0 0,38 16 226 0 0,0 0-1 0 0,0 0 1 0 0,0-1 0 0 0,0 1-1 0 0,0-1 1 0 0,0 1 0 0 0,1-1 0 0 0,-1 1-1 0 0,0-1 1 0 0,0 1 0 0 0,0-1 0 0 0,1 0-1 0 0,-1 1 1 0 0,0-1 0 0 0,1 0-1 0 0,-1 0 1 0 0,1 1 0 0 0,-1-1 0 0 0,1 0-1 0 0,-1 0 1 0 0,1 0 0 0 0,-1 0 0 0 0,1 0-1 0 0,0 0 1 0 0,-1-1 0 0 0,2 0-305 0 0,0 1 0 0 0,-1-1 0 0 0,1 1 0 0 0,0-1 0 0 0,0 1 0 0 0,0 0 0 0 0,1 0 0 0 0,-1 0 0 0 0,0-1 0 0 0,0 1 0 0 0,1 0 0 0 0,-1 0 0 0 0,0 1 0 0 0,3-2 0 0 0,12-8-2080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5.044"/>
    </inkml:context>
    <inkml:brush xml:id="br0">
      <inkml:brushProperty name="width" value="0.05" units="cm"/>
      <inkml:brushProperty name="height" value="0.05" units="cm"/>
    </inkml:brush>
  </inkml:definitions>
  <inkml:trace contextRef="#ctx0" brushRef="#br0">0 65 8845 0 0,'0'0'16782'0'0,"15"-3"-14787"0"0,73 8 395 0 0,98-7 1 0 0,-142-1-2519 0 0,0-2 0 0 0,-1-2 0 0 0,1-2 0 0 0,49-16 0 0 0,-79 19-721 0 0,6-2-951 0 0,-7 6-3205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5.394"/>
    </inkml:context>
    <inkml:brush xml:id="br0">
      <inkml:brushProperty name="width" value="0.05" units="cm"/>
      <inkml:brushProperty name="height" value="0.05" units="cm"/>
    </inkml:brush>
  </inkml:definitions>
  <inkml:trace contextRef="#ctx0" brushRef="#br0">31 0 456 0 0,'0'1'166'0'0,"-23"22"2767"0"0,22-22-2465 0 0,0 0 0 0 0,0 0 0 0 0,0 1 0 0 0,1-1 0 0 0,-1 0 0 0 0,1 1 0 0 0,-1-1 0 0 0,1 0 0 0 0,-1 1 0 0 0,1-1 0 0 0,0 1 0 0 0,0 1 0 0 0,0-2-268 0 0,0-1-1 0 0,0 1 1 0 0,0 0 0 0 0,1-1-1 0 0,-1 1 1 0 0,0-1 0 0 0,1 1-1 0 0,-1 0 1 0 0,0-1 0 0 0,1 1-1 0 0,-1-1 1 0 0,1 1 0 0 0,-1-1-1 0 0,1 0 1 0 0,-1 1 0 0 0,1-1-1 0 0,0 1 1 0 0,-1-1 0 0 0,1 0-1 0 0,-1 1 1 0 0,1-1 0 0 0,0 0-1 0 0,-1 0 1 0 0,1 0 0 0 0,0 1-1 0 0,-1-1 1 0 0,1 0 0 0 0,0 0-1 0 0,0 0 1 0 0,25 2 2395 0 0,-21-2-1851 0 0,205-8 6743 0 0,-127 3-5369 0 0,-67 3-1956 0 0,6 0-872 0 0,-8 4-2661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5.172"/>
    </inkml:context>
    <inkml:brush xml:id="br0">
      <inkml:brushProperty name="width" value="0.05" units="cm"/>
      <inkml:brushProperty name="height" value="0.05" units="cm"/>
    </inkml:brush>
  </inkml:definitions>
  <inkml:trace contextRef="#ctx0" brushRef="#br0">12 91 972 0 0,'-1'0'181'0'0,"1"0"1"0"0,-1-1-1 0 0,0 1 1 0 0,1 0-1 0 0,-1-1 0 0 0,0 1 1 0 0,1-1-1 0 0,-1 1 0 0 0,1-1 1 0 0,-1 1-1 0 0,1-1 0 0 0,-1 1 1 0 0,1-1-1 0 0,-1 0 0 0 0,1 1 1 0 0,0-1-1 0 0,-1 0 1 0 0,1 1-1 0 0,0-1 0 0 0,-1 0 1 0 0,1 0-1 0 0,0 1 0 0 0,0-1 1 0 0,0 0-1 0 0,0 1 0 0 0,0-1 1 0 0,0 0-1 0 0,0 0 0 0 0,0 1 1 0 0,0-1-1 0 0,0 0 1 0 0,0 0-1 0 0,0 1 0 0 0,0-1 1 0 0,1 0-1 0 0,-1 0 0 0 0,0 1 1 0 0,1-1-1 0 0,-1 0 0 0 0,0 1 1 0 0,1-1-1 0 0,-1 1 0 0 0,1-1 1 0 0,-1 0-1 0 0,1 1 1 0 0,-1-1-1 0 0,1 1 0 0 0,-1-1 1 0 0,1 1-1 0 0,0 0 0 0 0,-1-1 1 0 0,1 1-1 0 0,0-1 0 0 0,6-3 488 0 0,0 0 0 0 0,0 1 0 0 0,0 0 0 0 0,9-3 0 0 0,13-4 394 0 0,1 2-1 0 0,0 2 1 0 0,0 0-1 0 0,0 2 1 0 0,41 0 0 0 0,-51 3-603 0 0,0 2 1 0 0,0 1 0 0 0,0 0 0 0 0,0 1-1 0 0,0 2 1 0 0,0 0 0 0 0,-1 1-1 0 0,0 0 1 0 0,21 12 0 0 0,-33-15-290 0 0,-1 1-1 0 0,1 0 1 0 0,-1 0-1 0 0,0 1 1 0 0,-1 0-1 0 0,1 0 1 0 0,-1 0-1 0 0,0 1 1 0 0,0-1 0 0 0,0 1-1 0 0,-1 0 1 0 0,0 1-1 0 0,0-1 1 0 0,2 8-1 0 0,-4-10-111 0 0,-1 0 0 0 0,0 0 0 0 0,0 0 0 0 0,0 1 0 0 0,0-1-1 0 0,-1 0 1 0 0,0 1 0 0 0,0-1 0 0 0,0 0 0 0 0,0 1 0 0 0,-1-1-1 0 0,1 0 1 0 0,-1 1 0 0 0,0-1 0 0 0,-1 0 0 0 0,1 0-1 0 0,-1 0 1 0 0,1 0 0 0 0,-1 0 0 0 0,0 0 0 0 0,-1-1 0 0 0,1 1-1 0 0,-1 0 1 0 0,-5 5 0 0 0,-4 3-99 0 0,-1 0 0 0 0,0 0 0 0 0,0-2 0 0 0,-1 0 0 0 0,-1 0 0 0 0,0-1 0 0 0,0-1 0 0 0,0-1 0 0 0,-1 0 0 0 0,-18 5 0 0 0,24-9-334 0 0,0 0-1 0 0,-1 0 1 0 0,1-2 0 0 0,-1 1 0 0 0,1-1 0 0 0,-1-1-1 0 0,1 0 1 0 0,-1 0 0 0 0,0-1 0 0 0,1-1-1 0 0,-1 1 1 0 0,1-2 0 0 0,0 1 0 0 0,0-2 0 0 0,0 1-1 0 0,0-1 1 0 0,-13-8 0 0 0,21 11-220 0 0,0 0 1 0 0,1 0-1 0 0,0 1 0 0 0,-1-2 1 0 0,1 1-1 0 0,0 0 0 0 0,-1 0 0 0 0,1 0 1 0 0,0-1-1 0 0,0 1 0 0 0,0 0 1 0 0,-1-3-1 0 0,-1-3-1845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5.898"/>
    </inkml:context>
    <inkml:brush xml:id="br0">
      <inkml:brushProperty name="width" value="0.05" units="cm"/>
      <inkml:brushProperty name="height" value="0.05" units="cm"/>
    </inkml:brush>
  </inkml:definitions>
  <inkml:trace contextRef="#ctx0" brushRef="#br0">39 24 328 0 0,'-39'-6'17704'0'0,"250"11"-11603"0"0,116-6-1920 0 0,-109 0-2538 0 0,-185 1-1869 0 0,54-1-759 0 0,-77 0-1048 0 0,1-1 1 0 0,-1 0-1 0 0,13-4 0 0 0,-17 2-1405 0 0,0 0 494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6.240"/>
    </inkml:context>
    <inkml:brush xml:id="br0">
      <inkml:brushProperty name="width" value="0.05" units="cm"/>
      <inkml:brushProperty name="height" value="0.05" units="cm"/>
    </inkml:brush>
  </inkml:definitions>
  <inkml:trace contextRef="#ctx0" brushRef="#br0">22 20 10893 0 0,'-2'0'1098'0'0,"1"0"0"0"0,-1-1 0 0 0,0 1 0 0 0,1-1-1 0 0,-1 0 1 0 0,1 1 0 0 0,-1-1 0 0 0,1 0 0 0 0,-1 0 0 0 0,1 0 0 0 0,-1 0 0 0 0,-1-2-1 0 0,3 3-954 0 0,1-1-1 0 0,-1 1 0 0 0,0-1 1 0 0,0 1-1 0 0,1 0 0 0 0,-1-1 0 0 0,0 1 1 0 0,0 0-1 0 0,1 0 0 0 0,-1-1 0 0 0,0 1 1 0 0,1 0-1 0 0,-1 0 0 0 0,1-1 0 0 0,-1 1 1 0 0,0 0-1 0 0,1 0 0 0 0,-1 0 0 0 0,1-1 1 0 0,-1 1-1 0 0,0 0 0 0 0,1 0 1 0 0,-1 0-1 0 0,1 0 0 0 0,-1 0 0 0 0,1 0 1 0 0,-1 0-1 0 0,0 0 0 0 0,2 0 0 0 0,56-2-2181 0 0,-44 2 3552 0 0,189 0-50 0 0,-152 3-1323 0 0,-1 1 1 0 0,50 13-1 0 0,-96-17-168 0 0,-1 1-1 0 0,1 0 1 0 0,-1 0-1 0 0,0 0 0 0 0,0 0 1 0 0,1 1-1 0 0,-1-1 0 0 0,0 1 1 0 0,0 0-1 0 0,3 2 1 0 0,-5-3 18 0 0,-1 0 0 0 0,1 0 1 0 0,0 1-1 0 0,0-1 1 0 0,-1 0-1 0 0,1 0 0 0 0,-1 0 1 0 0,1 1-1 0 0,-1-1 1 0 0,1 0-1 0 0,-1 0 0 0 0,0 1 1 0 0,0-1-1 0 0,1 0 1 0 0,-1 1-1 0 0,0-1 0 0 0,0 0 1 0 0,0 1-1 0 0,-1-1 1 0 0,1 0-1 0 0,0 0 1 0 0,0 1-1 0 0,-1-1 0 0 0,1 0 1 0 0,-1 0-1 0 0,1 1 1 0 0,-1-1-1 0 0,1 0 0 0 0,-2 2 1 0 0,-8 13-10 0 0,-1 1-1 0 0,0-2 1 0 0,-2 1 0 0 0,-23 22-1 0 0,5-5 9 0 0,-171 175-457 0 0,172-174-1911 0 0,23-25-460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8.443"/>
    </inkml:context>
    <inkml:brush xml:id="br0">
      <inkml:brushProperty name="width" value="0.05" units="cm"/>
      <inkml:brushProperty name="height" value="0.05" units="cm"/>
    </inkml:brush>
  </inkml:definitions>
  <inkml:trace contextRef="#ctx0" brushRef="#br0">69 0 636 0 0,'-41'7'3242'0'0,"13"0"6207"0"0,79 1-4828 0 0,152-8-45 0 0,-158-1-4134 0 0,237 1 2345 0 0,1 8-727 0 0,-143-3-1367 0 0,-30-1 1457 0 0,-37-1-3464 0 0,-13-2-3115 0 0,2-1-4233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8.790"/>
    </inkml:context>
    <inkml:brush xml:id="br0">
      <inkml:brushProperty name="width" value="0.05" units="cm"/>
      <inkml:brushProperty name="height" value="0.05" units="cm"/>
    </inkml:brush>
  </inkml:definitions>
  <inkml:trace contextRef="#ctx0" brushRef="#br0">30 47 8337 0 0,'-7'-4'3256'0'0,"6"3"-2738"0"0,0 0 0 0 0,-1 1-1 0 0,1-1 1 0 0,0 0 0 0 0,-1 0 0 0 0,1 1 0 0 0,0-1 0 0 0,0 0-1 0 0,0 0 1 0 0,-1-1 0 0 0,1 1 0 0 0,0 0 0 0 0,1 0 0 0 0,-1 0 0 0 0,0-1-1 0 0,0 1 1 0 0,0 0 0 0 0,1-1 0 0 0,-1 1 0 0 0,1-1 0 0 0,-1-2-1 0 0,2 3-347 0 0,0 0 0 0 0,0 0 0 0 0,1 0 1 0 0,-1 0-1 0 0,0 0 0 0 0,1 0 0 0 0,-1 1 0 0 0,1-1 0 0 0,-1 0 0 0 0,1 1 0 0 0,0-1 0 0 0,-1 1 0 0 0,2-1 0 0 0,7-1 223 0 0,-1 1 1 0 0,0 0 0 0 0,1 1 0 0 0,-1 0-1 0 0,1 0 1 0 0,16 3 0 0 0,58 15 487 0 0,-66-13-607 0 0,133 39 1051 0 0,-134-37-1191 0 0,0 0-1 0 0,-1 1 1 0 0,0 0-1 0 0,0 2 1 0 0,-1 0-1 0 0,23 19 1 0 0,-36-27-119 0 0,0 0 1 0 0,0 0-1 0 0,-1 0 0 0 0,1 0 1 0 0,0 1-1 0 0,-1-1 1 0 0,1 1-1 0 0,-1-1 0 0 0,0 1 1 0 0,0 0-1 0 0,0-1 0 0 0,0 1 1 0 0,0 0-1 0 0,-1 0 1 0 0,1 0-1 0 0,-1-1 0 0 0,0 1 1 0 0,0 0-1 0 0,0 0 0 0 0,0 0 1 0 0,0 0-1 0 0,-1 0 1 0 0,1-1-1 0 0,-1 1 0 0 0,1 0 1 0 0,-1 0-1 0 0,0-1 1 0 0,-1 1-1 0 0,1 0 0 0 0,0-1 1 0 0,-3 5-1 0 0,-5 6 18 0 0,-1 1 0 0 0,0-2 0 0 0,-1 1 0 0 0,-16 14 0 0 0,19-18-18 0 0,-34 29 45 0 0,22-20-153 0 0,1 1-1 0 0,-21 26 1 0 0,29-32-498 0 0,-7 11-1292 0 0,12-8-3354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1:34.318"/>
    </inkml:context>
    <inkml:brush xml:id="br0">
      <inkml:brushProperty name="width" value="0.05" units="cm"/>
      <inkml:brushProperty name="height" value="0.05" units="cm"/>
    </inkml:brush>
  </inkml:definitions>
  <inkml:trace contextRef="#ctx0" brushRef="#br0">510 250 248 0 0,'61'-32'5853'0'0,"-37"18"-1521"0"0,-22 13-4035 0 0,-1 1-1 0 0,0-1 1 0 0,0 0 0 0 0,0 0 0 0 0,0 0-1 0 0,0 1 1 0 0,0-1 0 0 0,0 0 0 0 0,0 0-1 0 0,0 0 1 0 0,0 0 0 0 0,0-1 0 0 0,-1 1-1 0 0,1 0 1 0 0,0 0 0 0 0,-1 0 0 0 0,1-1-1 0 0,-1 1 1 0 0,0 0 0 0 0,1-1-1 0 0,-1 1 1 0 0,0-3 0 0 0,0 2 30 0 0,0-1 1 0 0,0 0 0 0 0,-1 1-1 0 0,1-1 1 0 0,-1 1-1 0 0,0-1 1 0 0,0 0-1 0 0,0 1 1 0 0,0 0-1 0 0,-3-5 1 0 0,-3-3 237 0 0,0 0 1 0 0,-1 1-1 0 0,0 0 1 0 0,-10-8-1 0 0,6 7-443 0 0,0 0 0 0 0,-1 1 0 0 0,-1 1 0 0 0,0 0 0 0 0,0 0 0 0 0,0 2 0 0 0,-1 0 0 0 0,0 0 0 0 0,0 1 0 0 0,0 1 0 0 0,-1 1 0 0 0,1 0 0 0 0,-1 1 0 0 0,0 1 0 0 0,0 0 0 0 0,0 1 0 0 0,0 1 0 0 0,1 0 0 0 0,-1 2 0 0 0,0-1 0 0 0,1 2 0 0 0,-1 0 0 0 0,1 1 0 0 0,0 0 0 0 0,1 1 0 0 0,-1 1 0 0 0,1 0 0 0 0,1 1 1 0 0,-1 1-1 0 0,-12 10 0 0 0,18-11-100 0 0,0-1 1 0 0,0 1 0 0 0,1 0-1 0 0,0 1 1 0 0,1-1 0 0 0,0 1-1 0 0,0 1 1 0 0,1-1 0 0 0,0 1 0 0 0,-7 20-1 0 0,10-23-7 0 0,0 0 0 0 0,0 1 0 0 0,1 0 0 0 0,0-1 0 0 0,1 1-1 0 0,-1 0 1 0 0,1 0 0 0 0,1-1 0 0 0,0 1 0 0 0,0 0 0 0 0,0-1-1 0 0,1 1 1 0 0,0-1 0 0 0,0 1 0 0 0,7 13 0 0 0,-4-13 5 0 0,-1 0 1 0 0,2-1-1 0 0,-1 1 1 0 0,1-1-1 0 0,0 0 1 0 0,0 0-1 0 0,1-1 0 0 0,0 0 1 0 0,0 0-1 0 0,1-1 1 0 0,-1 0-1 0 0,1 0 1 0 0,0 0-1 0 0,1-1 1 0 0,-1-1-1 0 0,1 1 0 0 0,-1-1 1 0 0,1-1-1 0 0,0 1 1 0 0,0-2-1 0 0,13 2 1 0 0,-9-2-7 0 0,0-1 1 0 0,0 0-1 0 0,1-1 1 0 0,-1 0 0 0 0,0-1-1 0 0,0 0 1 0 0,-1-1-1 0 0,1-1 1 0 0,0 0 0 0 0,-1-1-1 0 0,0 0 1 0 0,0-1-1 0 0,-1 0 1 0 0,17-12 0 0 0,-10 5-11 0 0,-1-1 1 0 0,0-1-1 0 0,-2 0 1 0 0,23-29-1 0 0,-31 35 30 0 0,0-1-1 0 0,-1 1 0 0 0,0-1 1 0 0,-1 0-1 0 0,-1-1 0 0 0,1 1 1 0 0,-1-1-1 0 0,-1 0 0 0 0,0 0 1 0 0,2-20-1 0 0,-4 29-19 0 0,-1 0 0 0 0,0 0 0 0 0,0 0 0 0 0,0 0 0 0 0,0 0 1 0 0,0 0-1 0 0,0 0 0 0 0,0-1 0 0 0,-1 1 0 0 0,1 0 0 0 0,-1 1 0 0 0,1-1 0 0 0,-1 0 0 0 0,0 0 0 0 0,0 0 0 0 0,0 0 1 0 0,0 0-1 0 0,0 1 0 0 0,0-1 0 0 0,-1 1 0 0 0,1-1 0 0 0,-3-2 0 0 0,3 4 66 0 0,-4 10 125 0 0,4 0-107 0 0,0 0-1 0 0,1-1 1 0 0,0 1-1 0 0,1 0 0 0 0,0 0 1 0 0,4 13-1 0 0,-1 5 81 0 0,60 319 1361 0 0,-37-217-841 0 0,-25-117-670 0 0,-2-8-26 0 0,1-1 0 0 0,-1 0 0 0 0,1 1 0 0 0,0-1 0 0 0,0 0-1 0 0,1 0 1 0 0,-1 0 0 0 0,4 6 0 0 0,-2-7-2 0 0,-2-2-404 0 0,0-1-1 0 0,0 0 1 0 0,0 1 0 0 0,0-1-1 0 0,0 0 1 0 0,1 0 0 0 0,-1 1-1 0 0,0-1 1 0 0,0 0-1 0 0,0 0 1 0 0,0 0 0 0 0,0 0-1 0 0,0 0 1 0 0,0-1 0 0 0,0 1-1 0 0,0 0 1 0 0,2-1 0 0 0,5 0-4771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6.710"/>
    </inkml:context>
    <inkml:brush xml:id="br0">
      <inkml:brushProperty name="width" value="0.05" units="cm"/>
      <inkml:brushProperty name="height" value="0.05" units="cm"/>
    </inkml:brush>
  </inkml:definitions>
  <inkml:trace contextRef="#ctx0" brushRef="#br0">0 20 1076 0 0,'0'-1'440'0'0,"0"0"0"0"0,0-1 0 0 0,1 1 0 0 0,-1 0 0 0 0,0-1 0 0 0,1 1 0 0 0,-1 0-1 0 0,1 0 1 0 0,-1-1 0 0 0,1 1 0 0 0,0 0 0 0 0,-1 0 0 0 0,1 0 0 0 0,0 0 0 0 0,0 0 0 0 0,4 0 3791 0 0,-2 4-3700 0 0,0 1 1 0 0,0 0 0 0 0,0-1-1 0 0,-1 1 1 0 0,1 0-1 0 0,-1 1 1 0 0,0-1-1 0 0,0 0 1 0 0,0 0 0 0 0,1 9-1 0 0,12 56 1694 0 0,-10-43-1217 0 0,29 165 3333 0 0,9 44-1075 0 0,-21-146-2290 0 0,22 114 959 0 0,-36-171-4022 0 0,1-40-5537 0 0,-7-4 1144 0 0,-2 4 3780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7.290"/>
    </inkml:context>
    <inkml:brush xml:id="br0">
      <inkml:brushProperty name="width" value="0.05" units="cm"/>
      <inkml:brushProperty name="height" value="0.05" units="cm"/>
    </inkml:brush>
  </inkml:definitions>
  <inkml:trace contextRef="#ctx0" brushRef="#br0">13 253 420 0 0,'-2'-3'287'0'0,"0"0"-1"0"0,1-1 1 0 0,-1 1 0 0 0,1-1 0 0 0,0 1-1 0 0,0-1 1 0 0,0 0 0 0 0,1 1-1 0 0,-1-1 1 0 0,1 0 0 0 0,0 1 0 0 0,0-1-1 0 0,0 0 1 0 0,0 0 0 0 0,1 1 0 0 0,-1-1-1 0 0,1 0 1 0 0,0 1 0 0 0,0-1-1 0 0,0 1 1 0 0,1-1 0 0 0,-1 1 0 0 0,1 0-1 0 0,0-1 1 0 0,0 1 0 0 0,3-4-1 0 0,3-2 293 0 0,-1 0-1 0 0,2 0 1 0 0,-1 1-1 0 0,1 0 1 0 0,0 1-1 0 0,1 0 0 0 0,0 0 1 0 0,11-5-1 0 0,2 0 313 0 0,1 1 0 0 0,35-11 0 0 0,-29 14-236 0 0,-1 0 0 0 0,1 2 0 0 0,0 1 0 0 0,0 2 0 0 0,0 1-1 0 0,1 1 1 0 0,-1 2 0 0 0,33 4 0 0 0,-13 1 146 0 0,-1 1-1 0 0,56 17 1 0 0,-86-18-396 0 0,0 1-1 0 0,-1 0 1 0 0,29 17 0 0 0,-38-18-228 0 0,-1-1 0 0 0,0 1 0 0 0,0 1 1 0 0,0-1-1 0 0,-1 1 0 0 0,0 0 0 0 0,0 1 1 0 0,7 11-1 0 0,-12-16-112 0 0,-1 0 1 0 0,1 0-1 0 0,-1 0 0 0 0,1-1 1 0 0,-1 1-1 0 0,0 1 1 0 0,0-1-1 0 0,-1 0 0 0 0,1 0 1 0 0,-1 0-1 0 0,1 0 1 0 0,-1 1-1 0 0,0-1 0 0 0,0 0 1 0 0,-1 0-1 0 0,0 6 1 0 0,-1-3 2 0 0,1-1 1 0 0,-1 0 0 0 0,-1 1 0 0 0,1-1-1 0 0,-1 0 1 0 0,0 0 0 0 0,0 0 0 0 0,-7 7-1 0 0,-2 1 23 0 0,0-1 1 0 0,-1 0-1 0 0,-1-1 0 0 0,0 0 0 0 0,-17 9 0 0 0,-42 17 146 0 0,51-27-337 0 0,-36 22-1 0 0,58-32 93 0 0,-1 0 0 0 0,1 0-1 0 0,0 0 1 0 0,0 1-1 0 0,0-1 1 0 0,0 0 0 0 0,0 0-1 0 0,0 1 1 0 0,0-1 0 0 0,0 0-1 0 0,0 0 1 0 0,0 1-1 0 0,0-1 1 0 0,0 0 0 0 0,0 0-1 0 0,0 1 1 0 0,0-1-1 0 0,0 0 1 0 0,0 0 0 0 0,0 1-1 0 0,0-1 1 0 0,0 0 0 0 0,1 0-1 0 0,-1 0 1 0 0,0 1-1 0 0,0-1 1 0 0,0 0 0 0 0,0 0-1 0 0,0 0 1 0 0,1 1-1 0 0,-1-1 1 0 0,0 0 0 0 0,0 0-1 0 0,0 0 1 0 0,1 0 0 0 0,-1 0-1 0 0,0 1 1 0 0,0-1-1 0 0,0 0 1 0 0,1 0 0 0 0,-1 0-1 0 0,0 0 1 0 0,0 0-1 0 0,1 0 1 0 0,-1 0 0 0 0,0 0-1 0 0,0 0 1 0 0,1 0 0 0 0,-1 0-1 0 0,0 0 1 0 0,0 0-1 0 0,1 0 1 0 0,16 5-84 0 0,96 11-154 0 0,-70-12 305 0 0,-1 3 1 0 0,-1 0 0 0 0,71 24-1 0 0,-106-29-14 0 0,0 1 0 0 0,0 0-1 0 0,0 0 1 0 0,0 1-1 0 0,-1-1 1 0 0,10 9 0 0 0,-14-11-27 0 0,0 0 1 0 0,0 0 0 0 0,0 0 0 0 0,0 0-1 0 0,-1 0 1 0 0,1 0 0 0 0,0 0 0 0 0,-1 0-1 0 0,1 0 1 0 0,0 0 0 0 0,-1 0-1 0 0,1 0 1 0 0,-1 1 0 0 0,0-1 0 0 0,0 0-1 0 0,1 0 1 0 0,-1 0 0 0 0,0 1 0 0 0,0-1-1 0 0,0 0 1 0 0,0 1 0 0 0,0-1 0 0 0,0 0-1 0 0,0 0 1 0 0,-1 0 0 0 0,1 1 0 0 0,0-1-1 0 0,-1 0 1 0 0,1 0 0 0 0,-1 0 0 0 0,1 1-1 0 0,-1-1 1 0 0,0 0 0 0 0,1 0 0 0 0,-1 0-1 0 0,0 0 1 0 0,0 0 0 0 0,0 0-1 0 0,0-1 1 0 0,0 1 0 0 0,0 0 0 0 0,0 0-1 0 0,-1 0 1 0 0,-13 10 118 0 0,-1-1 0 0 0,0 0 1 0 0,0-1-1 0 0,-1-1 0 0 0,0-1 0 0 0,0 0 0 0 0,-1-2 1 0 0,0 0-1 0 0,-29 5 0 0 0,-17-1 176 0 0,-88 0 0 0 0,136-8-374 0 0,-14 0-530 0 0,0 0 0 0 0,0-2 0 0 0,-59-10 0 0 0,89 11 438 0 0,-1 0 1 0 0,0 0 0 0 0,0 0-1 0 0,1 0 1 0 0,-1 0 0 0 0,0 0-1 0 0,1 0 1 0 0,-1-1 0 0 0,1 1 0 0 0,-1 0-1 0 0,0 0 1 0 0,1-1 0 0 0,-1 1-1 0 0,1 0 1 0 0,-1-1 0 0 0,0 1-1 0 0,1-1 1 0 0,-1 1 0 0 0,1-1-1 0 0,0 1 1 0 0,-1-1 0 0 0,1 1-1 0 0,-1-1 1 0 0,0-1 0 0 0,2 2-21 0 0,-1-1 0 0 0,0 0 0 0 0,0 1 0 0 0,1-1 0 0 0,-1 1 0 0 0,0-1 0 0 0,1 0 0 0 0,-1 1 0 0 0,1-1 0 0 0,-1 1 0 0 0,0-1 0 0 0,1 1 0 0 0,-1-1 0 0 0,1 1 0 0 0,0-1 0 0 0,-1 1 0 0 0,1 0 0 0 0,-1-1 0 0 0,2 1 0 0 0,39-18-5055 0 0,-35 16 4462 0 0,29-11-2108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7.640"/>
    </inkml:context>
    <inkml:brush xml:id="br0">
      <inkml:brushProperty name="width" value="0.05" units="cm"/>
      <inkml:brushProperty name="height" value="0.05" units="cm"/>
    </inkml:brush>
  </inkml:definitions>
  <inkml:trace contextRef="#ctx0" brushRef="#br0">5 47 400 0 0,'-4'-7'7213'0'0,"4"6"-6698"0"0,0 1 0 0 0,0-1 1 0 0,0 0-1 0 0,0 1 0 0 0,0-1 0 0 0,0 1 0 0 0,0-1 1 0 0,1-2 2060 0 0,-1 2-2061 0 0,9-2 6368 0 0,2 4-7532 0 0,48 4 4874 0 0,81-2 0 0 0,-52-9-3529 0 0,121-22 0 0 0,-205 27-1224 0 0,13-1-1993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7.998"/>
    </inkml:context>
    <inkml:brush xml:id="br0">
      <inkml:brushProperty name="width" value="0.05" units="cm"/>
      <inkml:brushProperty name="height" value="0.05" units="cm"/>
    </inkml:brush>
  </inkml:definitions>
  <inkml:trace contextRef="#ctx0" brushRef="#br0">36 1 7889 0 0,'-4'2'1491'0'0,"1"0"-458"0"0,0-1 1 0 0,1 1-1 0 0,-1 0 1 0 0,1-1-1 0 0,-1 1 1 0 0,1 0-1 0 0,0 0 1 0 0,0 1-1 0 0,-1-1 1 0 0,2 0-1 0 0,-5 6 1 0 0,7-8-918 0 0,-1 1-1 0 0,0-1 1 0 0,0 1 0 0 0,1-1 0 0 0,-1 1-1 0 0,0-1 1 0 0,0 0 0 0 0,1 1 0 0 0,-1-1-1 0 0,1 0 1 0 0,-1 1 0 0 0,0-1-1 0 0,1 0 1 0 0,-1 1 0 0 0,1-1 0 0 0,-1 0-1 0 0,0 0 1 0 0,1 1 0 0 0,-1-1 0 0 0,1 0-1 0 0,-1 0 1 0 0,1 0 0 0 0,-1 0-1 0 0,1 0 1 0 0,-1 0 0 0 0,1 0 0 0 0,0 0-1 0 0,16 3 841 0 0,46 2 408 0 0,0-4 1 0 0,65-7 0 0 0,-33 2-414 0 0,-58 1-680 0 0,16 0-481 0 0,-20 8-3187 0 0,-31-1-457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1:45.148"/>
    </inkml:context>
    <inkml:brush xml:id="br0">
      <inkml:brushProperty name="width" value="0.05" units="cm"/>
      <inkml:brushProperty name="height" value="0.05" units="cm"/>
    </inkml:brush>
  </inkml:definitions>
  <inkml:trace contextRef="#ctx0" brushRef="#br0">428 242 128 0 0,'23'-20'2462'0'0,"-18"16"-1507"0"0,0 0-1 0 0,0 0 1 0 0,0 0 0 0 0,-1-1 0 0 0,0 1-1 0 0,5-7 1 0 0,-8 9-735 0 0,-1 0 0 0 0,1 0 0 0 0,0 1 0 0 0,0-1 0 0 0,-1 0-1 0 0,1 0 1 0 0,-1 0 0 0 0,1 0 0 0 0,-1 0 0 0 0,0 0 0 0 0,0 0 0 0 0,0 0 0 0 0,0 0 0 0 0,0 0 0 0 0,-1 0 0 0 0,1 0-1 0 0,0 0 1 0 0,-1 0 0 0 0,0 0 0 0 0,1 0 0 0 0,-1 0 0 0 0,0 1 0 0 0,0-1 0 0 0,-2-2 0 0 0,-2-4 215 0 0,0 1-1 0 0,-1 0 1 0 0,0 0 0 0 0,-1 0 0 0 0,0 1 0 0 0,0 0-1 0 0,0 0 1 0 0,-1 1 0 0 0,1 0 0 0 0,-14-7 0 0 0,0 2 175 0 0,-1 1 0 0 0,0 1 0 0 0,-24-6 1 0 0,25 9-198 0 0,0 0 0 0 0,-1 2 0 0 0,0 0 0 0 0,-28 1 1 0 0,42 2-294 0 0,0 0 0 0 0,0 1 0 0 0,0-1 0 0 0,0 2 0 0 0,1-1 0 0 0,-1 1 0 0 0,0 1 0 0 0,0-1 0 0 0,1 1 0 0 0,0 1 0 0 0,0-1 0 0 0,-1 1 1 0 0,2 0-1 0 0,-13 10 0 0 0,17-12-75 0 0,-1 0-1 0 0,1 0 1 0 0,0 0 0 0 0,0 1 0 0 0,0-1 0 0 0,1 1 0 0 0,-1-1 0 0 0,0 1-1 0 0,1-1 1 0 0,0 1 0 0 0,0 0 0 0 0,-1 0 0 0 0,1-1 0 0 0,1 1 0 0 0,-1 0 0 0 0,0 0-1 0 0,1 0 1 0 0,0 0 0 0 0,-1 0 0 0 0,1 0 0 0 0,0 0 0 0 0,1 0 0 0 0,-1 0-1 0 0,1 0 1 0 0,-1 0 0 0 0,1 0 0 0 0,0 0 0 0 0,0 0 0 0 0,0-1 0 0 0,0 1 0 0 0,0 0-1 0 0,1 0 1 0 0,-1-1 0 0 0,5 5 0 0 0,-1 0 3 0 0,1-1 1 0 0,0 1-1 0 0,1-1 0 0 0,0-1 1 0 0,0 1-1 0 0,0-1 0 0 0,0 0 1 0 0,1-1-1 0 0,0 0 1 0 0,13 5-1 0 0,-6-4-36 0 0,0 0 0 0 0,1-2 0 0 0,0 0 1 0 0,-1-1-1 0 0,1 0 0 0 0,0-1 0 0 0,0-1 0 0 0,0 0 0 0 0,-1-2 0 0 0,1 0 1 0 0,23-5-1 0 0,-28 4-14 0 0,-1 0-1 0 0,1-1 1 0 0,-1 0 0 0 0,0 0 0 0 0,0-1-1 0 0,0 0 1 0 0,0-1 0 0 0,-1 0 0 0 0,0-1 0 0 0,-1 0-1 0 0,1 0 1 0 0,-1-1 0 0 0,-1 0 0 0 0,1 0 0 0 0,-1-1-1 0 0,-1 0 1 0 0,7-12 0 0 0,-12 20 31 0 0,0 0 0 0 0,0 0-1 0 0,-1 0 1 0 0,1 0 0 0 0,0-1 0 0 0,-1 1 0 0 0,1 0-1 0 0,-1-1 1 0 0,1 1 0 0 0,-1 0 0 0 0,0-1 0 0 0,1 1 0 0 0,-1 0-1 0 0,0-1 1 0 0,0 1 0 0 0,0-1 0 0 0,0 1 0 0 0,0 0 0 0 0,0-1-1 0 0,-1 1 1 0 0,1-1 0 0 0,0 1 0 0 0,-1 0 0 0 0,1-1-1 0 0,-1 1 1 0 0,1 0 0 0 0,-1 0 0 0 0,0-1 0 0 0,0 1 0 0 0,1 0-1 0 0,-1 0 1 0 0,0 0 0 0 0,0 0 0 0 0,-2-2 0 0 0,2 3 228 0 0,-1 1-121 0 0,-1 3-59 0 0,0-1 0 0 0,0 1 0 0 0,0-1-1 0 0,0 1 1 0 0,1 0 0 0 0,-1 0 0 0 0,1 1 0 0 0,0-1 0 0 0,0 0-1 0 0,-1 6 1 0 0,-15 53 528 0 0,14-48-497 0 0,-6 25 182 0 0,1 1-1 0 0,2-1 1 0 0,1 1-1 0 0,3 0 1 0 0,1 43-1 0 0,1-68-289 0 0,0-9 0 0 0,1 0 0 0 0,0 0 0 0 0,0 0 0 0 0,0 0 0 0 0,1 0 0 0 0,2 8 0 0 0,-2-10 0 0 0,2-3-71 0 0,-2-1-302 0 0,0-2-39 0 0,0 1 1 0 0,0 0-1 0 0,0 0 0 0 0,0-1 1 0 0,0 1-1 0 0,0 0 1 0 0,0 0-1 0 0,0 0 0 0 0,1 0 1 0 0,-1 1-1 0 0,0-1 0 0 0,0 0 1 0 0,0 0-1 0 0,2 1 1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5.787"/>
    </inkml:context>
    <inkml:brush xml:id="br0">
      <inkml:brushProperty name="width" value="0.05" units="cm"/>
      <inkml:brushProperty name="height" value="0.05" units="cm"/>
    </inkml:brush>
  </inkml:definitions>
  <inkml:trace contextRef="#ctx0" brushRef="#br0">113 34 360 0 0,'0'-1'249'0'0,"0"-1"478"0"0,-1 0-1 0 0,1 0 1 0 0,0 0-1 0 0,-1 0 1 0 0,0 0 0 0 0,0 0-1 0 0,1 0 1 0 0,-1 0 0 0 0,0 0-1 0 0,-1 0 1 0 0,1 0 0 0 0,0 1-1 0 0,0-1 1 0 0,-1 0-1 0 0,-2-2 1859 0 0,-9 12-829 0 0,8-3-1362 0 0,0-1 0 0 0,0 1-1 0 0,0 0 1 0 0,1 1 0 0 0,0-1-1 0 0,0 1 1 0 0,0-1 0 0 0,1 1 0 0 0,-4 8-1 0 0,-1 3 643 0 0,-10 37-1 0 0,15-42-709 0 0,1 0 0 0 0,-1 1 0 0 0,2-1-1 0 0,0 0 1 0 0,1 1 0 0 0,0-1-1 0 0,0 0 1 0 0,1 1 0 0 0,1-1 0 0 0,0 0-1 0 0,6 18 1 0 0,-6-24-226 0 0,1 0 1 0 0,-1 0-1 0 0,1 0 1 0 0,0 0-1 0 0,0-1 0 0 0,1 1 1 0 0,-1-1-1 0 0,1 0 0 0 0,0 0 1 0 0,1-1-1 0 0,-1 1 1 0 0,1-1-1 0 0,0 0 0 0 0,0 0 1 0 0,0 0-1 0 0,1-1 1 0 0,-1 1-1 0 0,1-2 0 0 0,0 1 1 0 0,0 0-1 0 0,0-1 0 0 0,0 0 1 0 0,12 1-1 0 0,-6-1-120 0 0,0-1 0 0 0,0-1 0 0 0,1 0 0 0 0,-1-1 0 0 0,0 0 0 0 0,0-1 0 0 0,16-4 0 0 0,-17 2-496 0 0,0 1 0 0 0,-1-1 1 0 0,13-7-1 0 0,-16 7-487 0 0,-1 0 1 0 0,0 0-1 0 0,0 0 1 0 0,0-1-1 0 0,7-8 0 0 0,-12 13 269 0 0,1-2-377 0 0,3-8-5279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1:45.948"/>
    </inkml:context>
    <inkml:brush xml:id="br0">
      <inkml:brushProperty name="width" value="0.05" units="cm"/>
      <inkml:brushProperty name="height" value="0.05" units="cm"/>
    </inkml:brush>
  </inkml:definitions>
  <inkml:trace contextRef="#ctx0" brushRef="#br0">568 277 680 0 0,'2'-5'916'0'0,"0"0"0"0"0,0 0 1 0 0,-1 0-1 0 0,0-1 0 0 0,0 1 0 0 0,0 0 0 0 0,-1 0 1 0 0,1-1-1 0 0,-1 1 0 0 0,-1 0 0 0 0,1 0 0 0 0,-1-1 0 0 0,0 1 1 0 0,0 0-1 0 0,-2-7 0 0 0,0 6-408 0 0,1 0 0 0 0,-1 1-1 0 0,0-1 1 0 0,-1 1 0 0 0,0 0 0 0 0,1-1 0 0 0,-1 2-1 0 0,-6-6 1 0 0,-4-3 42 0 0,-1 1-1 0 0,0 0 1 0 0,-1 2 0 0 0,0-1-1 0 0,-1 2 1 0 0,0 0 0 0 0,-1 1-1 0 0,-21-6 1 0 0,11 5-45 0 0,-1 1 1 0 0,0 2 0 0 0,0 1-1 0 0,-49-2 1 0 0,65 6-344 0 0,0 2 0 0 0,1 0 0 0 0,-1 0 1 0 0,0 1-1 0 0,1 1 0 0 0,0 0 0 0 0,-15 6 0 0 0,23-8-109 0 0,1 0-1 0 0,-1 0 1 0 0,1 1-1 0 0,0-1 0 0 0,0 1 1 0 0,0 0-1 0 0,0 0 0 0 0,0 1 1 0 0,0-1-1 0 0,0 0 1 0 0,1 1-1 0 0,-1 0 0 0 0,1-1 1 0 0,-1 1-1 0 0,1 0 1 0 0,0 0-1 0 0,1 1 0 0 0,-1-1 1 0 0,0 0-1 0 0,1 0 0 0 0,0 1 1 0 0,-1-1-1 0 0,1 1 1 0 0,1-1-1 0 0,-1 1 0 0 0,1 0 1 0 0,-1-1-1 0 0,1 1 0 0 0,0 4 1 0 0,1-2-7 0 0,1 0 1 0 0,-1 0-1 0 0,1-1 1 0 0,0 1-1 0 0,1-1 0 0 0,-1 1 1 0 0,1-1-1 0 0,0 0 1 0 0,0 0-1 0 0,1 0 1 0 0,-1-1-1 0 0,1 1 0 0 0,5 4 1 0 0,2 1 14 0 0,0-1 0 0 0,0 1 0 0 0,1-2 1 0 0,14 9-1 0 0,-15-11-116 0 0,0 0 1 0 0,1 0 0 0 0,-1-1-1 0 0,1-1 1 0 0,0 0 0 0 0,0-1-1 0 0,0 0 1 0 0,1-1-1 0 0,-1 0 1 0 0,1-1 0 0 0,-1 0-1 0 0,1-1 1 0 0,0-1 0 0 0,-1 0-1 0 0,1-1 1 0 0,-1 0-1 0 0,0 0 1 0 0,1-2 0 0 0,-1 1-1 0 0,0-2 1 0 0,-1 1-1 0 0,15-9 1 0 0,5-6 155 0 0,-1-1 0 0 0,38-33 0 0 0,-51 40 478 0 0,-17 12-133 0 0,1 2-421 0 0,0-1 0 0 0,-1 0-1 0 0,1 1 1 0 0,0-1 0 0 0,-1 0 0 0 0,1 1 0 0 0,-1-1 0 0 0,1 1 0 0 0,-1-1 0 0 0,1 1 0 0 0,-1-1 0 0 0,0 1 0 0 0,1 0 0 0 0,-1-1 0 0 0,1 1 0 0 0,-1-1 0 0 0,0 1 0 0 0,0 0 0 0 0,1-1 0 0 0,-1 1 0 0 0,0 0 0 0 0,0 0 0 0 0,0-1 0 0 0,0 1 0 0 0,0 0 0 0 0,0-1 0 0 0,0 2 0 0 0,1 24 723 0 0,-1-23-714 0 0,3 72-34 0 0,4-1 0 0 0,30 136 0 0 0,-35-201 0 0 0,-1 1 0 0 0,2-2 0 0 0,-1-1 0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9.197"/>
    </inkml:context>
    <inkml:brush xml:id="br0">
      <inkml:brushProperty name="width" value="0.05" units="cm"/>
      <inkml:brushProperty name="height" value="0.05" units="cm"/>
    </inkml:brush>
  </inkml:definitions>
  <inkml:trace contextRef="#ctx0" brushRef="#br0">10 12 7337 0 0,'-9'-11'15959'0'0,"10"28"-15148"0"0,0 0-1 0 0,2 0 1 0 0,0-1-1 0 0,10 33 1 0 0,31 63 317 0 0,-28-71-705 0 0,70 178 1182 0 0,3 31 318 0 0,-58-159-1584 0 0,-29-85-339 0 0,7 18 0 0 0,-1 1 0 0 0,-1-1 0 0 0,-1 1 0 0 0,-2 1 0 0 0,3 28 0 0 0,-9-34-1490 0 0,2-20 1409 0 0,0 1 1 0 0,0 0-1 0 0,0 0 1 0 0,0-1 0 0 0,0 1-1 0 0,0 0 1 0 0,0 0-1 0 0,-1-1 1 0 0,1 1 0 0 0,0 0-1 0 0,0-1 1 0 0,-1 1-1 0 0,1 0 1 0 0,0-1 0 0 0,-1 1-1 0 0,1 0 1 0 0,-1-1-1 0 0,1 1 1 0 0,-1-1 0 0 0,1 1-1 0 0,-1-1 1 0 0,0 1-1 0 0,-9-4-3044 0 0,4-11-6026 0 0,5 9 7105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39.806"/>
    </inkml:context>
    <inkml:brush xml:id="br0">
      <inkml:brushProperty name="width" value="0.05" units="cm"/>
      <inkml:brushProperty name="height" value="0.05" units="cm"/>
    </inkml:brush>
  </inkml:definitions>
  <inkml:trace contextRef="#ctx0" brushRef="#br0">10 361 380 0 0,'-3'-11'553'0'0,"1"-1"0"0"0,0 0-1 0 0,1 0 1 0 0,0 0 0 0 0,1 0 0 0 0,0 0 0 0 0,1 0-1 0 0,0 0 1 0 0,1 0 0 0 0,1 0 0 0 0,0 0 0 0 0,0 1 0 0 0,1-1-1 0 0,1 1 1 0 0,0 0 0 0 0,0 0 0 0 0,1 1 0 0 0,0-1-1 0 0,1 1 1 0 0,0 1 0 0 0,1-1 0 0 0,0 1 0 0 0,0 1-1 0 0,1-1 1 0 0,0 1 0 0 0,1 1 0 0 0,-1 0 0 0 0,2 0-1 0 0,11-5 1 0 0,-6 4-50 0 0,1 1 1 0 0,0 1-1 0 0,0 0 0 0 0,1 1 0 0 0,-1 1 1 0 0,1 1-1 0 0,0 1 0 0 0,0 0 0 0 0,0 1 0 0 0,0 1 1 0 0,22 3-1 0 0,-26-2-270 0 0,0 2 1 0 0,0-1-1 0 0,0 2 1 0 0,0 0-1 0 0,0 1 1 0 0,-1 0-1 0 0,0 1 0 0 0,0 1 1 0 0,-1 0-1 0 0,0 0 1 0 0,0 1-1 0 0,0 1 1 0 0,-1 0-1 0 0,16 17 0 0 0,-24-23-171 0 0,-1 0-1 0 0,1 0 0 0 0,-1-1 0 0 0,0 2 0 0 0,0-1 0 0 0,0 0 0 0 0,0 0 0 0 0,-1 1 1 0 0,1-1-1 0 0,-1 1 0 0 0,0-1 0 0 0,0 1 0 0 0,0 0 0 0 0,-1-1 0 0 0,1 1 1 0 0,-1 0-1 0 0,0 6 0 0 0,-1-5-19 0 0,0-1 1 0 0,0 0-1 0 0,0 0 0 0 0,-1 1 1 0 0,1-1-1 0 0,-1 0 0 0 0,0 0 1 0 0,0-1-1 0 0,-1 1 1 0 0,1 0-1 0 0,-1-1 0 0 0,0 1 1 0 0,-3 2-1 0 0,-6 5-4 0 0,-1-1 0 0 0,1-1 0 0 0,-1 0 0 0 0,-1-1 0 0 0,0 0 0 0 0,0-1 0 0 0,-18 7 0 0 0,-12 0-177 0 0,0-2 0 0 0,0-2-1 0 0,-69 6 1 0 0,65-9-179 0 0,63-7 126 0 0,0 1 1 0 0,18 3-1 0 0,-10-2 136 0 0,208 37-37 0 0,-72 5 267 0 0,-139-37-110 0 0,-1 1 0 0 0,1 1 0 0 0,-2 1 0 0 0,1 0 0 0 0,25 20 0 0 0,-41-28-37 0 0,-1 0 1 0 0,1 1 0 0 0,-1-1-1 0 0,1 0 1 0 0,-1 1 0 0 0,0 0-1 0 0,0-1 1 0 0,0 1 0 0 0,0 0-1 0 0,0 0 1 0 0,-1 0 0 0 0,1 1-1 0 0,-1-1 1 0 0,0 0 0 0 0,1 5-1 0 0,-1-5 9 0 0,-1-1 0 0 0,0 1 0 0 0,-1 0 0 0 0,1-1 0 0 0,0 1 0 0 0,-1-1 0 0 0,0 1 0 0 0,1-1 0 0 0,-1 1 0 0 0,0-1 0 0 0,0 1 0 0 0,0-1 0 0 0,-1 0-1 0 0,1 0 1 0 0,-1 1 0 0 0,1-1 0 0 0,-1 0 0 0 0,1 0 0 0 0,-1 0 0 0 0,-4 3 0 0 0,-6 4 80 0 0,-1 0-1 0 0,0 0 1 0 0,0-2-1 0 0,-1 1 1 0 0,0-2-1 0 0,0 0 1 0 0,0 0 0 0 0,-1-1-1 0 0,0-1 1 0 0,-16 2-1 0 0,-10 1 138 0 0,0-2 0 0 0,-65 0-1 0 0,101-5-261 0 0,-33 0-208 0 0,-43-6 0 0 0,71 5-238 0 0,0 0 1 0 0,0-1-1 0 0,0-1 1 0 0,0 0-1 0 0,1 0 1 0 0,-1-1-1 0 0,1 0 1 0 0,0 0 0 0 0,-13-10-1 0 0,21 14-65 0 0,-1-1 0 0 0,1 0 0 0 0,0 0 0 0 0,0 0 0 0 0,0 0 0 0 0,0 0 0 0 0,0 0 0 0 0,1-1 0 0 0,-1 1 0 0 0,0 0 0 0 0,0 0 0 0 0,1-1 0 0 0,-1 1 0 0 0,1 0 0 0 0,-1-1 0 0 0,0-1 0 0 0,1-4-2370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40.189"/>
    </inkml:context>
    <inkml:brush xml:id="br0">
      <inkml:brushProperty name="width" value="0.05" units="cm"/>
      <inkml:brushProperty name="height" value="0.05" units="cm"/>
    </inkml:brush>
  </inkml:definitions>
  <inkml:trace contextRef="#ctx0" brushRef="#br0">25 13 976 0 0,'-3'-1'1667'0'0,"-2"0"-779"0"0,-12 0 11744 0 0,21 1-10950 0 0,121 15 4416 0 0,72-13-2754 0 0,-132-2-2241 0 0,20 0-52 0 0,0-3 1 0 0,114-20-1 0 0,-197 22-1600 0 0,3 2-738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0:40.526"/>
    </inkml:context>
    <inkml:brush xml:id="br0">
      <inkml:brushProperty name="width" value="0.05" units="cm"/>
      <inkml:brushProperty name="height" value="0.05" units="cm"/>
    </inkml:brush>
  </inkml:definitions>
  <inkml:trace contextRef="#ctx0" brushRef="#br0">48 1 10081 0 0,'-13'8'5930'0'0,"-10"9"529"0"0,22-16-6149 0 0,0 0 0 0 0,0-1-1 0 0,0 1 1 0 0,0 0 0 0 0,0 0 0 0 0,0 0 0 0 0,1 0 0 0 0,-1 0 0 0 0,0 0 0 0 0,1 1 0 0 0,-1-1-1 0 0,1 0 1 0 0,-1 0 0 0 0,1 0 0 0 0,0 1 0 0 0,-1 1 0 0 0,2-2-191 0 0,0 0 1 0 0,0 0 0 0 0,0 0-1 0 0,0 0 1 0 0,1 0-1 0 0,-1 0 1 0 0,0 0 0 0 0,0 0-1 0 0,1-1 1 0 0,-1 1-1 0 0,0-1 1 0 0,1 1 0 0 0,-1-1-1 0 0,1 1 1 0 0,-1-1-1 0 0,3 0 1 0 0,-3 1 50 0 0,47 8 414 0 0,0-2 0 0 0,0-2 0 0 0,82-2 0 0 0,-20-1-94 0 0,201 11-490 0 0,-294-14-561 0 0,-14 1 315 0 0,0 0-1 0 0,0-1 1 0 0,-1 1 0 0 0,1 0-1 0 0,0 1 1 0 0,0-1 0 0 0,0 0-1 0 0,-1 1 1 0 0,1-1-1 0 0,4 3 1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1:56.200"/>
    </inkml:context>
    <inkml:brush xml:id="br0">
      <inkml:brushProperty name="width" value="0.05" units="cm"/>
      <inkml:brushProperty name="height" value="0.05" units="cm"/>
    </inkml:brush>
  </inkml:definitions>
  <inkml:trace contextRef="#ctx0" brushRef="#br0">566 417 240 0 0,'3'-3'923'0'0,"-1"1"1"0"0,1-1-1 0 0,0 0 0 0 0,-1 0 1 0 0,0 0-1 0 0,0 0 0 0 0,0-1 1 0 0,0 1-1 0 0,0-1 1 0 0,-1 1-1 0 0,1-1 0 0 0,-1 1 1 0 0,1-7-1 0 0,-1 3-238 0 0,0 1-1 0 0,-1-1 1 0 0,0 1 0 0 0,0-1 0 0 0,-1 1 0 0 0,1-1-1 0 0,-4-8 1 0 0,-1-3-45 0 0,-1 0 0 0 0,-1 0-1 0 0,-1 1 1 0 0,-14-25 0 0 0,13 28-404 0 0,0 1-1 0 0,-1 1 1 0 0,0-1-1 0 0,-1 2 1 0 0,0 0-1 0 0,-1 0 1 0 0,0 1-1 0 0,-1 0 1 0 0,0 1-1 0 0,0 1 1 0 0,-29-14-1 0 0,21 13-13 0 0,0 1-1 0 0,-1 1 1 0 0,1 0-1 0 0,-2 2 1 0 0,1 1-1 0 0,0 0 1 0 0,-42 0-1 0 0,56 4-153 0 0,0 1 0 0 0,0 0-1 0 0,0 0 1 0 0,1 1 0 0 0,-1 0 0 0 0,0 0-1 0 0,1 1 1 0 0,-1 0 0 0 0,1 0-1 0 0,0 1 1 0 0,0 0 0 0 0,0 0-1 0 0,1 0 1 0 0,-1 1 0 0 0,1 0-1 0 0,0 0 1 0 0,-5 7 0 0 0,8-8-42 0 0,0-1 0 0 0,0 1-1 0 0,1 0 1 0 0,-1 0 0 0 0,1 0 0 0 0,0 0 0 0 0,0 0 0 0 0,0 1-1 0 0,1-1 1 0 0,-1 1 0 0 0,1-1 0 0 0,0 1 0 0 0,1-1 0 0 0,-1 1-1 0 0,1 0 1 0 0,0-1 0 0 0,0 1 0 0 0,0-1 0 0 0,0 1 0 0 0,1 0 0 0 0,0-1-1 0 0,0 1 1 0 0,0-1 0 0 0,1 1 0 0 0,-1-1 0 0 0,1 0 0 0 0,0 1-1 0 0,1-1 1 0 0,-1 0 0 0 0,3 3 0 0 0,1 0-41 0 0,-1 0 0 0 0,1-1 0 0 0,0 0 0 0 0,0 0 0 0 0,0 0 1 0 0,1-1-1 0 0,0 0 0 0 0,0 0 0 0 0,1-1 0 0 0,-1 1 0 0 0,1-2 0 0 0,0 1 0 0 0,0-1 0 0 0,0-1 0 0 0,0 1 1 0 0,1-1-1 0 0,-1-1 0 0 0,0 1 0 0 0,1-2 0 0 0,13 1 0 0 0,-11-1-59 0 0,1-1 1 0 0,0 0-1 0 0,0-1 0 0 0,-1 0 0 0 0,1-1 0 0 0,-1 0 1 0 0,1-1-1 0 0,-1 0 0 0 0,0-1 0 0 0,-1 0 1 0 0,1-1-1 0 0,-1 0 0 0 0,0 0 0 0 0,12-11 0 0 0,60-63 562 0 0,-82 80-474 0 0,0 0 0 0 0,0 0-1 0 0,0 0 1 0 0,0 0 0 0 0,0 0 0 0 0,0-1 0 0 0,0 1 0 0 0,0 0 0 0 0,1 0 0 0 0,-1 0 0 0 0,0 0-1 0 0,0 0 1 0 0,0 0 0 0 0,0 0 0 0 0,0 0 0 0 0,0 0 0 0 0,1 0 0 0 0,-1 0 0 0 0,0 0-1 0 0,0 0 1 0 0,0 0 0 0 0,0 0 0 0 0,0 0 0 0 0,0 0 0 0 0,1 0 0 0 0,-1 0 0 0 0,0 0 0 0 0,0 0-1 0 0,0 0 1 0 0,0 0 0 0 0,0 0 0 0 0,0 0 0 0 0,0 0 0 0 0,1 0 0 0 0,-1 0 0 0 0,0 0-1 0 0,0 1 1 0 0,0-1 0 0 0,0 0 0 0 0,0 0 0 0 0,0 0 0 0 0,0 0 0 0 0,0 0 0 0 0,0 0-1 0 0,1 0 1 0 0,-1 0 0 0 0,0 1 0 0 0,0-1 0 0 0,0 0 0 0 0,0 0 0 0 0,4 11 230 0 0,0 13-57 0 0,27 338 1902 0 0,-25-296-1577 0 0,-5-38-3813 0 0,2-29 1984 0 0,0 1 1 0 0,-1-1-1 0 0,1 1 1 0 0,0-1 0 0 0,0 1-1 0 0,0 0 1 0 0,3 0 0 0 0,0 0-2321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1:57.138"/>
    </inkml:context>
    <inkml:brush xml:id="br0">
      <inkml:brushProperty name="width" value="0.05" units="cm"/>
      <inkml:brushProperty name="height" value="0.05" units="cm"/>
    </inkml:brush>
  </inkml:definitions>
  <inkml:trace contextRef="#ctx0" brushRef="#br0">464 327 300 0 0,'14'-29'4137'0'0,"-8"19"-2023"0"0,-2 0-1 0 0,1 0 1 0 0,5-20-1 0 0,-10 26-1761 0 0,1-1 0 0 0,0 1 0 0 0,-1-1 0 0 0,0 1-1 0 0,0-1 1 0 0,0 0 0 0 0,-1 1 0 0 0,0-1-1 0 0,1 1 1 0 0,-1-1 0 0 0,-1 1 0 0 0,1 0 0 0 0,-3-5-1 0 0,-1-1 13 0 0,0 1 0 0 0,-1 0 0 0 0,0 0 0 0 0,0 1 0 0 0,-1-1 0 0 0,-1 1 0 0 0,1 1 0 0 0,-1-1 0 0 0,0 1 0 0 0,-1 1 0 0 0,-18-12 0 0 0,9 8-48 0 0,0 1 1 0 0,-1 0-1 0 0,-1 2 0 0 0,1 0 0 0 0,-27-6 1 0 0,30 10-125 0 0,0 1 0 0 0,0 0 0 0 0,0 1 0 0 0,0 1 0 0 0,-32 3 0 0 0,41-2-124 0 0,0 0 0 0 0,0 1 0 0 0,0-1-1 0 0,0 1 1 0 0,0 1 0 0 0,1-1 0 0 0,-1 1-1 0 0,1 0 1 0 0,-1 1 0 0 0,1-1 0 0 0,0 1-1 0 0,0 1 1 0 0,1-1 0 0 0,-1 1 0 0 0,-7 8-1 0 0,11-11-32 0 0,1 1-1 0 0,-1-1 0 0 0,1 1 0 0 0,-1-1 0 0 0,1 1 0 0 0,0 0 0 0 0,0-1 0 0 0,0 1 0 0 0,0 0 1 0 0,1 0-1 0 0,-1 0 0 0 0,1-1 0 0 0,0 1 0 0 0,0 0 0 0 0,0 0 0 0 0,0 0 0 0 0,0 3 0 0 0,2-1-4 0 0,-1 0-1 0 0,0-1 1 0 0,1 1-1 0 0,0 0 0 0 0,0-1 1 0 0,0 1-1 0 0,1-1 0 0 0,-1 1 1 0 0,5 4-1 0 0,1 0-46 0 0,1 1 1 0 0,-1-2-1 0 0,2 1 0 0 0,-1-1 0 0 0,1 0 0 0 0,1-1 1 0 0,11 7-1 0 0,-10-8-138 0 0,1 0 0 0 0,-1 0 0 0 0,1-1 0 0 0,0-1 0 0 0,0-1 0 0 0,0 1 0 0 0,1-2 0 0 0,19 2 0 0 0,-27-4 73 0 0,1 0 0 0 0,-1 0 0 0 0,1-1 0 0 0,-1 0 1 0 0,1 0-1 0 0,-1 0 0 0 0,1-1 0 0 0,-1 0 0 0 0,0 0 0 0 0,0-1 1 0 0,0 0-1 0 0,0 0 0 0 0,0 0 0 0 0,-1-1 0 0 0,1 1 0 0 0,-1-1 1 0 0,0-1-1 0 0,0 1 0 0 0,6-8 0 0 0,-2 1 158 0 0,0-1 0 0 0,10-19-1 0 0,-16 26 170 0 0,-1 0 0 0 0,1-1 0 0 0,-1 1 0 0 0,0-1 0 0 0,0 0 0 0 0,-1 0 0 0 0,1 1 0 0 0,0-13 1861 0 0,-4 22-1849 0 0,-2 6-81 0 0,1 0-1 0 0,0 0 1 0 0,1 0-1 0 0,0 1 1 0 0,0-1 0 0 0,1 0-1 0 0,1 17 1 0 0,7 81 851 0 0,-5-86-804 0 0,12 74 563 0 0,-8-64-1153 0 0,-2-26-1109 0 0,-3-5 444 0 0,0-1 1 0 0,1 1 0 0 0,-1-1-1 0 0,0 1 1 0 0,1-1-1 0 0,-1 0 1 0 0,0 0 0 0 0,1 0-1 0 0,-1 0 1 0 0,1 0-1 0 0,1 0 1 0 0,4 0-979 0 0,0 1-702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1:57.938"/>
    </inkml:context>
    <inkml:brush xml:id="br0">
      <inkml:brushProperty name="width" value="0.05" units="cm"/>
      <inkml:brushProperty name="height" value="0.05" units="cm"/>
    </inkml:brush>
  </inkml:definitions>
  <inkml:trace contextRef="#ctx0" brushRef="#br0">663 290 436 0 0,'1'-2'634'0'0,"0"0"-1"0"0,0 0 1 0 0,-1 0-1 0 0,1 0 1 0 0,0-1-1 0 0,-1 1 1 0 0,0 0-1 0 0,1 0 1 0 0,-1 0-1 0 0,0-1 1 0 0,0 1-1 0 0,0 0 1 0 0,-1 0 0 0 0,1-1-1 0 0,-1-2 1 0 0,-1 0 194 0 0,1 0 0 0 0,-1-1 0 0 0,-1 1 0 0 0,1 0 0 0 0,-7-8 0 0 0,-2-2 527 0 0,0 0 0 0 0,-23-20 0 0 0,18 21-827 0 0,0 1 1 0 0,0 0-1 0 0,-1 2 1 0 0,-1 0-1 0 0,0 0 1 0 0,-1 2-1 0 0,-33-12 1 0 0,19 10 122 0 0,0 1 1 0 0,-1 3-1 0 0,-64-8 1 0 0,82 14-483 0 0,0 0 0 0 0,0 1 1 0 0,0 1-1 0 0,0 1 0 0 0,0 0 1 0 0,-17 5-1 0 0,28-6-132 0 0,0 1 0 0 0,0-1 1 0 0,0 1-1 0 0,0 0 0 0 0,0 0 0 0 0,1 0 1 0 0,-1 1-1 0 0,1 0 0 0 0,0 0 0 0 0,-1 0 1 0 0,1 0-1 0 0,1 1 0 0 0,-1-1 0 0 0,0 1 0 0 0,1 0 1 0 0,0 0-1 0 0,0 1 0 0 0,0-1 0 0 0,1 0 1 0 0,-1 1-1 0 0,1 0 0 0 0,-3 8 0 0 0,4-9-19 0 0,1 1 0 0 0,-1-1 0 0 0,1 1 0 0 0,0-1 0 0 0,1 1 0 0 0,-1-1 0 0 0,1 1 0 0 0,0-1 0 0 0,0 1-1 0 0,0-1 1 0 0,0 1 0 0 0,1-1 0 0 0,0 0 0 0 0,0 0 0 0 0,0 0 0 0 0,0 0 0 0 0,1 0 0 0 0,0 0 0 0 0,-1-1 0 0 0,1 1-1 0 0,1-1 1 0 0,-1 0 0 0 0,7 5 0 0 0,1 2-46 0 0,1-2 0 0 0,0 1-1 0 0,0-2 1 0 0,1 0 0 0 0,0 0 0 0 0,17 6-1 0 0,-15-9-67 0 0,-1 0 0 0 0,1 0-1 0 0,0-1 1 0 0,-1-1 0 0 0,1-1 0 0 0,0 0-1 0 0,0-1 1 0 0,0 0 0 0 0,0-1 0 0 0,0-1-1 0 0,20-5 1 0 0,-15 2 3 0 0,-1-1-1 0 0,-1 0 1 0 0,1-2-1 0 0,-1 0 1 0 0,-1-2-1 0 0,1 1 0 0 0,-2-2 1 0 0,18-14-1 0 0,-20 15 309 0 0,-1-1-1 0 0,0-1 0 0 0,-1 0 1 0 0,0-1-1 0 0,0-1 0 0 0,18-28 830 0 0,-27 74 97 0 0,-3-29-1133 0 0,8 311 2564 0 0,-2-243-2572 0 0,-4-63-2245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5.083"/>
    </inkml:context>
    <inkml:brush xml:id="br0">
      <inkml:brushProperty name="width" value="0.05" units="cm"/>
      <inkml:brushProperty name="height" value="0.05" units="cm"/>
    </inkml:brush>
  </inkml:definitions>
  <inkml:trace contextRef="#ctx0" brushRef="#br0">11 393 256 0 0,'0'1'154'0'0,"-1"-1"1"0"0,1 0-1 0 0,0 0 0 0 0,0 0 1 0 0,-1 0-1 0 0,1 1 0 0 0,0-1 0 0 0,0 0 1 0 0,-1 0-1 0 0,1 0 0 0 0,0 0 1 0 0,0 0-1 0 0,-1 0 0 0 0,1 0 1 0 0,0 0-1 0 0,-1 0 0 0 0,1 0 1 0 0,0 0-1 0 0,0 0 0 0 0,-1 0 1 0 0,1 0-1 0 0,0 0 0 0 0,-1 0 0 0 0,1 0 1 0 0,0 0-1 0 0,0 0 0 0 0,-1 0 1 0 0,1-1-1 0 0,0 1 0 0 0,0 0 1 0 0,-1 0-1 0 0,1 0 0 0 0,0 0 1 0 0,0-1-1 0 0,0 1 0 0 0,-1 0 0 0 0,1 0 1 0 0,0 0-1 0 0,0-1 0 0 0,0 1 1 0 0,0 0-1 0 0,-1 0 0 0 0,1-1 1 0 0,8-12 1994 0 0,20-12-366 0 0,-12 12-990 0 0,17-13 1377 0 0,35-36 0 0 0,-58 51-1819 0 0,-1 0-1 0 0,1-1 0 0 0,-2 0 0 0 0,0-1 0 0 0,0 0 1 0 0,-1 0-1 0 0,6-15 0 0 0,-2-3 682 0 0,0-1 1 0 0,7-42-1 0 0,-18 73-383 0 0,10 27 161 0 0,24 192 1857 0 0,-17-126-2931 0 0,-17-91 123 0 0,0-1 1 0 0,1 1 0 0 0,-1 0-1 0 0,0-1 1 0 0,0 1-1 0 0,0-1 1 0 0,1 1 0 0 0,-1-1-1 0 0,0 1 1 0 0,0-1 0 0 0,1 1-1 0 0,-1-1 1 0 0,0 1 0 0 0,1-1-1 0 0,-1 1 1 0 0,1-1-1 0 0,-1 1 1 0 0,1-1 0 0 0,-1 0-1 0 0,1 1 1 0 0,-1-1 0 0 0,1 0-1 0 0,-1 1 1 0 0,1-1-1 0 0,-1 0 1 0 0,1 0 0 0 0,0 1-1 0 0,13-4-9257 0 0,-9 0 7248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5.585"/>
    </inkml:context>
    <inkml:brush xml:id="br0">
      <inkml:brushProperty name="width" value="0.05" units="cm"/>
      <inkml:brushProperty name="height" value="0.05" units="cm"/>
    </inkml:brush>
  </inkml:definitions>
  <inkml:trace contextRef="#ctx0" brushRef="#br0">3 17 404 0 0,'1'-2'261'0'0,"1"1"1"0"0,-1-1-1 0 0,0 1 1 0 0,1 0-1 0 0,0 0 1 0 0,-1 0-1 0 0,1 0 1 0 0,-1 0-1 0 0,1 0 0 0 0,0 0 1 0 0,0 0-1 0 0,0 1 1 0 0,0-1-1 0 0,-1 1 1 0 0,1-1-1 0 0,0 1 1 0 0,3 0-1 0 0,-1 0 97 0 0,1 0-1 0 0,-1 1 1 0 0,0-1-1 0 0,1 1 1 0 0,-1 0 0 0 0,0 0-1 0 0,7 3 1 0 0,2 2 347 0 0,0 1 0 0 0,0 1 0 0 0,19 14 1 0 0,-13-7-312 0 0,-1 1 1 0 0,-1 1-1 0 0,0 0 1 0 0,-1 1-1 0 0,-1 1 1 0 0,-1 1-1 0 0,0 0 1 0 0,-2 0-1 0 0,0 1 1 0 0,-2 1-1 0 0,0 0 1 0 0,-1 0-1 0 0,-2 1 1 0 0,0 0-1 0 0,-1 1 1 0 0,-2-1-1 0 0,0 1 1 0 0,0 36-1 0 0,-5-41-251 0 0,-1-1 0 0 0,-1 0 0 0 0,0 1 0 0 0,-2-1-1 0 0,0-1 1 0 0,-1 1 0 0 0,-1-1 0 0 0,0 0 0 0 0,-2 0 0 0 0,0-1 0 0 0,0 0 0 0 0,-24 29 0 0 0,16-25-26 0 0,-1 0 1 0 0,-1-1-1 0 0,-1-1 1 0 0,0-1-1 0 0,-2-1 1 0 0,1-1 0 0 0,-2-1-1 0 0,-35 17 1 0 0,53-28-524 0 0,1-1 0 0 0,-1 0 0 0 0,0-1 0 0 0,0 1 0 0 0,0-1 0 0 0,0 0 0 0 0,-7 1 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6.120"/>
    </inkml:context>
    <inkml:brush xml:id="br0">
      <inkml:brushProperty name="width" value="0.05" units="cm"/>
      <inkml:brushProperty name="height" value="0.05" units="cm"/>
    </inkml:brush>
  </inkml:definitions>
  <inkml:trace contextRef="#ctx0" brushRef="#br0">103 36 5665 0 0,'-72'4'10186'0'0,"41"-4"-1744"0"0,85 12-6262 0 0,-33-12-2133 0 0,1 0-1 0 0,-1-2 1 0 0,0 0-1 0 0,0-1 1 0 0,27-8-1 0 0,-46 10-362 0 0,0 0 0 0 0,0 0 0 0 0,0 0 0 0 0,0 0-1 0 0,0 0 1 0 0,0-1 0 0 0,0 1 0 0 0,0-1-1 0 0,3-2 1 0 0,6-6-5776 0 0,-10 2 675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6.271"/>
    </inkml:context>
    <inkml:brush xml:id="br0">
      <inkml:brushProperty name="width" value="0.05" units="cm"/>
      <inkml:brushProperty name="height" value="0.05" units="cm"/>
    </inkml:brush>
  </inkml:definitions>
  <inkml:trace contextRef="#ctx0" brushRef="#br0">344 79 416 0 0,'-6'-6'431'0'0,"0"-1"1"0"0,0 1-1 0 0,-1 1 1 0 0,0-1-1 0 0,0 1 1 0 0,0 1-1 0 0,-1-1 1 0 0,1 1-1 0 0,-1 0 0 0 0,0 1 1 0 0,0 0-1 0 0,0 0 1 0 0,-17-2-1 0 0,2 0 541 0 0,-1 1-1 0 0,0 2 1 0 0,-43 1-1 0 0,64 1-853 0 0,-41 3 1216 0 0,41-3-1154 0 0,0 1 1 0 0,0 0-1 0 0,0-1 1 0 0,0 1-1 0 0,0 0 1 0 0,0 0 0 0 0,0 1-1 0 0,1-1 1 0 0,-1 1-1 0 0,0-1 1 0 0,-3 3 0 0 0,6-3-130 0 0,0-1 1 0 0,-1 1 0 0 0,1-1 0 0 0,0 1-1 0 0,-1 0 1 0 0,1-1 0 0 0,0 1 0 0 0,0-1-1 0 0,0 1 1 0 0,-1-1 0 0 0,1 1 0 0 0,0 0-1 0 0,0-1 1 0 0,0 1 0 0 0,0 0 0 0 0,0-1-1 0 0,0 1 1 0 0,0-1 0 0 0,0 1-1 0 0,0 0 1 0 0,1-1 0 0 0,-1 1 0 0 0,0-1-1 0 0,0 1 1 0 0,0 0 0 0 0,1-1 0 0 0,-1 1-1 0 0,0-1 1 0 0,1 1 0 0 0,-1-1 0 0 0,0 1-1 0 0,1-1 1 0 0,-1 1 0 0 0,1-1 0 0 0,-1 0-1 0 0,1 1 1 0 0,-1-1 0 0 0,1 1 0 0 0,22 15 773 0 0,142 64 1240 0 0,-109-56-1270 0 0,98 59 0 0 0,-146-78-720 0 0,-1 0 0 0 0,1 1 1 0 0,-1 0-1 0 0,0 0 0 0 0,-1 1 1 0 0,1 0-1 0 0,7 11 0 0 0,-12-15-46 0 0,-1 0 0 0 0,1-1-1 0 0,-1 1 1 0 0,0 0 0 0 0,1 0 0 0 0,-1 0-1 0 0,0 0 1 0 0,-1 0 0 0 0,1 0 0 0 0,-1 0-1 0 0,1 1 1 0 0,-1-1 0 0 0,0 0 0 0 0,0 0-1 0 0,0 0 1 0 0,-1 0 0 0 0,1 0 0 0 0,-1 1-1 0 0,0-1 1 0 0,1 0 0 0 0,-1 0 0 0 0,-1 0-1 0 0,1-1 1 0 0,0 1 0 0 0,-3 4 0 0 0,-3 2 14 0 0,0 0 1 0 0,-1 0-1 0 0,0-1 1 0 0,0 0-1 0 0,0 0 1 0 0,-1-1-1 0 0,-1 0 1 0 0,1-1-1 0 0,-17 9 1 0 0,8-6 39 0 0,0-1 1 0 0,0-1 0 0 0,-1 0-1 0 0,-33 6 1 0 0,49-12-63 0 0,1 0-1 0 0,-1-1 1 0 0,1 1 0 0 0,-1-1-1 0 0,1 0 1 0 0,-1 0 0 0 0,1 0-1 0 0,-1 0 1 0 0,0-1 0 0 0,1 1-1 0 0,-1 0 1 0 0,1-1 0 0 0,0 0-1 0 0,-1 0 1 0 0,1 0 0 0 0,-5-2-1 0 0,7 3-15 0 0,0-1 0 0 0,-1 1 0 0 0,1-1 0 0 0,0 1 0 0 0,-1-1 0 0 0,1 1 0 0 0,0-1 0 0 0,0 1 0 0 0,0-1-1 0 0,-1 1 1 0 0,1-1 0 0 0,0 1 0 0 0,0-1 0 0 0,0 1 0 0 0,0-1 0 0 0,0 1 0 0 0,0-1 0 0 0,0 0 0 0 0,0 1-1 0 0,0-1 1 0 0,0 1 0 0 0,1-1 0 0 0,-1 1 0 0 0,0-1 0 0 0,0 1 0 0 0,0-1 0 0 0,1 1 0 0 0,-1-1-1 0 0,0 1 1 0 0,0-1 0 0 0,1 1 0 0 0,0-1 0 0 0,11-16 28 0 0,-11 16-32 0 0,11-12 5 0 0,2 0-1 0 0,-1 0 1 0 0,2 1-1 0 0,-1 1 1 0 0,2 0-1 0 0,-1 2 1 0 0,19-10-1 0 0,-3 5 20 0 0,1 0-1 0 0,63-16 1 0 0,-84 27 39 0 0,-1 0 0 0 0,2 1 0 0 0,-1 0 0 0 0,0 1 0 0 0,0 1 0 0 0,0 0 0 0 0,22 2 0 0 0,-28-1-33 0 0,0 0-1 0 0,0 1 1 0 0,0-1-1 0 0,0 1 0 0 0,-1 0 1 0 0,1 0-1 0 0,-1 1 1 0 0,1-1-1 0 0,-1 1 1 0 0,0 0-1 0 0,0 0 1 0 0,0 1-1 0 0,0-1 1 0 0,-1 1-1 0 0,1 0 0 0 0,-1-1 1 0 0,0 2-1 0 0,0-1 1 0 0,3 7-1 0 0,0 2-840 0 0,8 11-1638 0 0,-2-13-4623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6.596"/>
    </inkml:context>
    <inkml:brush xml:id="br0">
      <inkml:brushProperty name="width" value="0.05" units="cm"/>
      <inkml:brushProperty name="height" value="0.05" units="cm"/>
    </inkml:brush>
  </inkml:definitions>
  <inkml:trace contextRef="#ctx0" brushRef="#br0">295 419 76 0 0,'-9'-29'728'0'0,"-1"0"-1"0"0,-1 0 0 0 0,-1 0 1 0 0,-2 2-1 0 0,-1 0 1 0 0,-1 0-1 0 0,-1 2 1 0 0,-2 0-1 0 0,0 1 1 0 0,-1 1-1 0 0,-2 0 1 0 0,0 2-1 0 0,-29-21 1 0 0,42 35-214 0 0,6 5-436 0 0,0 0 0 0 0,0 0 1 0 0,0 0-1 0 0,0-1 0 0 0,1 1 0 0 0,-1-1 0 0 0,1 1 1 0 0,0-1-1 0 0,-3-4 0 0 0,20 4-4810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7.047"/>
    </inkml:context>
    <inkml:brush xml:id="br0">
      <inkml:brushProperty name="width" value="0.05" units="cm"/>
      <inkml:brushProperty name="height" value="0.05" units="cm"/>
    </inkml:brush>
  </inkml:definitions>
  <inkml:trace contextRef="#ctx0" brushRef="#br0">0 363 52 0 0,'4'0'371'0'0,"1"-1"-1"0"0,-1 1 1 0 0,0 0 0 0 0,1 0-1 0 0,-1 1 1 0 0,0-1 0 0 0,0 1 0 0 0,0 0-1 0 0,1 0 1 0 0,-1 0 0 0 0,0 1-1 0 0,0 0 1 0 0,-1-1 0 0 0,1 1-1 0 0,0 0 1 0 0,-1 1 0 0 0,6 3 0 0 0,5 5 887 0 0,0 1 1 0 0,21 24 0 0 0,28 37 1943 0 0,-25-28-554 0 0,70 65-1 0 0,-94-98-2068 0 0,0-1 1 0 0,1 0-1 0 0,1-1 0 0 0,-1 0 1 0 0,2-2-1 0 0,-1 1 0 0 0,1-2 0 0 0,0-1 1 0 0,27 7-1 0 0,-40-12-415 0 0,-1 0-1 0 0,1 0 1 0 0,-1-1 0 0 0,1 0-1 0 0,0 1 1 0 0,-1-2-1 0 0,1 1 1 0 0,0 0 0 0 0,-1-1-1 0 0,1 1 1 0 0,-1-1 0 0 0,1 0-1 0 0,-1 0 1 0 0,1-1 0 0 0,-1 1-1 0 0,0-1 1 0 0,1 1 0 0 0,-1-1-1 0 0,0 0 1 0 0,3-3 0 0 0,-3 2-59 0 0,0 0 0 0 0,0-1 0 0 0,0 0 0 0 0,0 1 0 0 0,-1-1 1 0 0,1 0-1 0 0,-1 0 0 0 0,0-1 0 0 0,0 1 0 0 0,-1 0 0 0 0,1-1 0 0 0,-1 1 1 0 0,0-1-1 0 0,0 1 0 0 0,0-7 0 0 0,1-24 116 0 0,-1-1 0 0 0,-2 1 0 0 0,-2-1 1 0 0,-10-51-1 0 0,-43-132-151 0 0,28 140-266 0 0,16 49-383 0 0,-13-56-1 0 0,24 84 422 0 0,1-1-1 0 0,-1 1 0 0 0,1 0 1 0 0,0 0-1 0 0,0 0 1 0 0,0-1-1 0 0,0 1 0 0 0,0 0 1 0 0,0 0-1 0 0,0 0 0 0 0,2-4 1 0 0,-2 5 38 0 0,1 0 0 0 0,0 1 0 0 0,-1-1-1 0 0,1 0 1 0 0,-1 1 0 0 0,1-1 0 0 0,0 1 0 0 0,0-1 0 0 0,-1 1 0 0 0,1-1 0 0 0,0 1 0 0 0,0 0 0 0 0,0-1 0 0 0,-1 1 0 0 0,1 0 0 0 0,0 0 0 0 0,0 0-1 0 0,0-1 1 0 0,0 1 0 0 0,0 0 0 0 0,0 0 0 0 0,-1 0 0 0 0,1 0 0 0 0,0 1 0 0 0,0-1 0 0 0,0 0 0 0 0,0 0 0 0 0,0 0 0 0 0,0 1 0 0 0,-1-1 0 0 0,2 1 0 0 0,49 17-6806 0 0,-18-4 3999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7.831"/>
    </inkml:context>
    <inkml:brush xml:id="br0">
      <inkml:brushProperty name="width" value="0.05" units="cm"/>
      <inkml:brushProperty name="height" value="0.05" units="cm"/>
    </inkml:brush>
  </inkml:definitions>
  <inkml:trace contextRef="#ctx0" brushRef="#br0">26 256 180 0 0,'1'2'1367'0'0,"-1"1"0"0"0,1 0-1 0 0,-1-1 1 0 0,0 1 0 0 0,0 0 0 0 0,0 0 0 0 0,-5 13 11746 0 0,2-20-12882 0 0,1 1-1 0 0,0 0 1 0 0,0 0 0 0 0,0-1-1 0 0,0 1 1 0 0,0-1-1 0 0,1 1 1 0 0,0-1-1 0 0,-1 0 1 0 0,1 0-1 0 0,1 0 1 0 0,-2-7-1 0 0,2 3-23 0 0,0 1 1 0 0,0-1-1 0 0,1 0 0 0 0,0 0 0 0 0,0 0 0 0 0,4-8 0 0 0,-1 2-62 0 0,1 1 0 0 0,0 0 0 0 0,1 0 0 0 0,0 1 0 0 0,1-1 0 0 0,1 1 0 0 0,9-11 0 0 0,-12 17-80 0 0,1 1 0 0 0,0-1 0 0 0,0 1 0 0 0,0 0 0 0 0,1 1 0 0 0,-1-1 0 0 0,1 1 0 0 0,0 1 0 0 0,0-1 0 0 0,1 1 0 0 0,-1 1 0 0 0,15-4 0 0 0,-19 5-51 0 0,0 0 0 0 0,0 1 0 0 0,0-1 1 0 0,0 1-1 0 0,0 0 0 0 0,0 0 0 0 0,0 0 1 0 0,0 1-1 0 0,0-1 0 0 0,0 1 0 0 0,0 0 1 0 0,0-1-1 0 0,0 1 0 0 0,0 0 0 0 0,0 1 0 0 0,0-1 1 0 0,-1 1-1 0 0,1-1 0 0 0,0 1 0 0 0,-1 0 1 0 0,0 0-1 0 0,1 0 0 0 0,-1 0 0 0 0,0 0 1 0 0,0 0-1 0 0,0 1 0 0 0,0-1 0 0 0,0 1 1 0 0,-1-1-1 0 0,1 1 0 0 0,-1 0 0 0 0,0 0 1 0 0,1 0-1 0 0,-1 0 0 0 0,0 4 0 0 0,0-5-40 0 0,-1 1-1 0 0,1-1 1 0 0,-1 0-1 0 0,0 1 1 0 0,0-1-1 0 0,0 0 1 0 0,-1 1-1 0 0,1-1 1 0 0,-1 0-1 0 0,1 1 0 0 0,-1-1 1 0 0,0 0-1 0 0,1 0 1 0 0,-1 0-1 0 0,0 0 1 0 0,0 0-1 0 0,-1 0 1 0 0,1 0-1 0 0,0 0 1 0 0,-1 0-1 0 0,1 0 1 0 0,-1-1-1 0 0,0 1 0 0 0,1 0 1 0 0,-4 1-1 0 0,-6 5-183 0 0,0 0-1 0 0,0-1 0 0 0,-17 8 0 0 0,11-6-133 0 0,12-7 192 0 0,3-1 78 0 0,1-1 0 0 0,-1 1 0 0 0,1 0 0 0 0,-1-1 1 0 0,1 1-1 0 0,-1 0 0 0 0,1 0 0 0 0,0 0 0 0 0,0 0 0 0 0,-1 0 0 0 0,1 0 0 0 0,0 1 1 0 0,0-1-1 0 0,0 0 0 0 0,0 0 0 0 0,0 1 0 0 0,1-1 0 0 0,-2 3 0 0 0,3-2 16 0 0,1 0-1 0 0,0 0 0 0 0,0-1 0 0 0,0 1 1 0 0,0 0-1 0 0,0-1 0 0 0,0 0 0 0 0,0 1 1 0 0,0-1-1 0 0,1 0 0 0 0,-1 0 0 0 0,0-1 0 0 0,4 2 1 0 0,-4-1-5 0 0,119 42-483 0 0,1 0 506 0 0,-100-34 82 0 0,48 25 54 0 0,-64-31-42 0 0,1 1 1 0 0,-1 0-1 0 0,-1 0 1 0 0,1 1-1 0 0,-1 0 1 0 0,1 0-1 0 0,-2 0 1 0 0,7 8-1 0 0,-10-12-34 0 0,0 0 0 0 0,-1 0 1 0 0,0 0-1 0 0,1 0 0 0 0,-1 0 0 0 0,1 0 1 0 0,-1 0-1 0 0,0 0 0 0 0,0 0 0 0 0,1 0 0 0 0,-1 0 1 0 0,0 0-1 0 0,0 0 0 0 0,0 0 0 0 0,0 0 1 0 0,0 0-1 0 0,-1 0 0 0 0,1 0 0 0 0,0 0 0 0 0,0 0 1 0 0,-1 0-1 0 0,1 0 0 0 0,0 0 0 0 0,-1 0 1 0 0,1 0-1 0 0,-1 0 0 0 0,0 0 0 0 0,1 0 0 0 0,-1 0 1 0 0,1-1-1 0 0,-1 1 0 0 0,0 0 0 0 0,0 0 1 0 0,0-1-1 0 0,1 1 0 0 0,-1-1 0 0 0,0 1 0 0 0,0-1 1 0 0,0 1-1 0 0,-1 0 0 0 0,-6 3 77 0 0,1 0 1 0 0,-1-1-1 0 0,-15 5 0 0 0,15-6-50 0 0,-27 8-76 0 0,-1-2 0 0 0,0-1 1 0 0,0-2-1 0 0,-1-2 0 0 0,0-1 1 0 0,-68-5-1 0 0,60-3-2149 0 0,28 0-3511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8.389"/>
    </inkml:context>
    <inkml:brush xml:id="br0">
      <inkml:brushProperty name="width" value="0.05" units="cm"/>
      <inkml:brushProperty name="height" value="0.05" units="cm"/>
    </inkml:brush>
  </inkml:definitions>
  <inkml:trace contextRef="#ctx0" brushRef="#br0">152 6 488 0 0,'-2'-1'307'0'0,"0"0"0"0"0,0 1 1 0 0,0-1-1 0 0,0 0 0 0 0,0 1 0 0 0,0-1 0 0 0,-1 1 0 0 0,1 0 0 0 0,0 0 1 0 0,0 0-1 0 0,0 0 0 0 0,0 0 0 0 0,0 0 0 0 0,-1 0 0 0 0,1 1 1 0 0,0-1-1 0 0,0 1 0 0 0,0-1 0 0 0,0 1 0 0 0,0 0 0 0 0,0 0 1 0 0,0 0-1 0 0,0 0 0 0 0,1 0 0 0 0,-1 1 0 0 0,0-1 0 0 0,-2 3 0 0 0,-3 2 609 0 0,0 1-1 0 0,0 0 0 0 0,1 0 0 0 0,-11 15 0 0 0,11-12-171 0 0,-1 1 1 0 0,1 0-1 0 0,1 0 1 0 0,0 0-1 0 0,1 1 0 0 0,0-1 1 0 0,0 1-1 0 0,-2 20 1 0 0,5-28-570 0 0,1 1 0 0 0,0 0 0 0 0,0 0 1 0 0,0 0-1 0 0,0 0 0 0 0,1 0 0 0 0,0 0 0 0 0,0 0 1 0 0,0-1-1 0 0,0 1 0 0 0,1 0 0 0 0,0-1 1 0 0,0 1-1 0 0,0-1 0 0 0,1 0 0 0 0,-1 1 0 0 0,1-1 1 0 0,0 0-1 0 0,0-1 0 0 0,0 1 0 0 0,1 0 1 0 0,-1-1-1 0 0,1 0 0 0 0,6 4 0 0 0,5 2-36 0 0,0-1 0 0 0,0 0 0 0 0,1-1 0 0 0,0-1 0 0 0,0-1 0 0 0,0 0 0 0 0,1-1 0 0 0,-1-1 1 0 0,1 0-1 0 0,0-1 0 0 0,18-1 0 0 0,-19-1-358 0 0,0-1 0 0 0,0-1 0 0 0,0 0 0 0 0,0-1 0 0 0,0 0 0 0 0,-1-2 0 0 0,19-7 1 0 0,-30 10-192 0 0,0 0 0 0 0,0 0 1 0 0,0 0-1 0 0,-1-1 0 0 0,1 1 0 0 0,-1-1 1 0 0,7-6-1 0 0,-1-6-8049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8.745"/>
    </inkml:context>
    <inkml:brush xml:id="br0">
      <inkml:brushProperty name="width" value="0.05" units="cm"/>
      <inkml:brushProperty name="height" value="0.05" units="cm"/>
    </inkml:brush>
  </inkml:definitions>
  <inkml:trace contextRef="#ctx0" brushRef="#br0">30 49 52 0 0,'-9'-2'-365'0'0,"-12"-7"15875"0"0,35 4-12782 0 0,-1 2-1788 0 0,79-13 2856 0 0,-30 6-5500 0 0,-47 7-266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9.119"/>
    </inkml:context>
    <inkml:brush xml:id="br0">
      <inkml:brushProperty name="width" value="0.05" units="cm"/>
      <inkml:brushProperty name="height" value="0.05" units="cm"/>
    </inkml:brush>
  </inkml:definitions>
  <inkml:trace contextRef="#ctx0" brushRef="#br0">30 66 832 0 0,'-29'-14'9614'0'0,"31"12"-8042"0"0,0-1-1092 0 0,1 1 0 0 0,0 0-1 0 0,0 0 1 0 0,0 0-1 0 0,0 0 1 0 0,1 1-1 0 0,-1-1 1 0 0,0 1-1 0 0,1 0 1 0 0,-1 0-1 0 0,7-1 1 0 0,51-6 2471 0 0,-30 4-1638 0 0,42-5 1241 0 0,-45 6-4842 0 0,0 0-5502 0 0,-19 1 5302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9.473"/>
    </inkml:context>
    <inkml:brush xml:id="br0">
      <inkml:brushProperty name="width" value="0.05" units="cm"/>
      <inkml:brushProperty name="height" value="0.05" units="cm"/>
    </inkml:brush>
  </inkml:definitions>
  <inkml:trace contextRef="#ctx0" brushRef="#br0">33 5 316 0 0,'-33'-1'19745'0'0,"48"2"-18104"0"0,108 3 3090 0 0,57-11-2027 0 0,-157 6-2307 0 0,19 1-1222 0 0,-22 0-8100 0 0,-23 9 2802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39.831"/>
    </inkml:context>
    <inkml:brush xml:id="br0">
      <inkml:brushProperty name="width" value="0.05" units="cm"/>
      <inkml:brushProperty name="height" value="0.05" units="cm"/>
    </inkml:brush>
  </inkml:definitions>
  <inkml:trace contextRef="#ctx0" brushRef="#br0">29 1 6449 0 0,'-29'16'13295'0'0,"81"-10"-9336"0"0,38-9-1612 0 0,19 0-735 0 0,-37 8-5008 0 0,-38 1-4679 0 0,-23-6 5297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0.158"/>
    </inkml:context>
    <inkml:brush xml:id="br0">
      <inkml:brushProperty name="width" value="0.05" units="cm"/>
      <inkml:brushProperty name="height" value="0.05" units="cm"/>
    </inkml:brush>
  </inkml:definitions>
  <inkml:trace contextRef="#ctx0" brushRef="#br0">1 31 8729 0 0,'5'-1'9569'0'0,"9"0"-6864"0"0,175-12 2967 0 0,-21 2-6907 0 0,-159 10 830 0 0,10-1-9135 0 0,-14 0 6886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6.515"/>
    </inkml:context>
    <inkml:brush xml:id="br0">
      <inkml:brushProperty name="width" value="0.05" units="cm"/>
      <inkml:brushProperty name="height" value="0.05" units="cm"/>
    </inkml:brush>
  </inkml:definitions>
  <inkml:trace contextRef="#ctx0" brushRef="#br0">56 96 744 0 0,'-17'-3'2368'0'0,"-5"-1"1868"0"0,21 3-3592 0 0,-1 1 0 0 0,1-1 0 0 0,0 1 0 0 0,-1-1 0 0 0,1 0 0 0 0,0 1 0 0 0,-7-7 5672 0 0,21-4-3637 0 0,-6 6-1991 0 0,0 1-1 0 0,0 1 1 0 0,0-1-1 0 0,1 1 0 0 0,0 0 1 0 0,14-3-1 0 0,52-6 1051 0 0,-50 9-1238 0 0,66-5-1776 0 0,-35 4-1953 0 0,-2-3-3963 0 0,-29 2 4413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0.685"/>
    </inkml:context>
    <inkml:brush xml:id="br0">
      <inkml:brushProperty name="width" value="0.05" units="cm"/>
      <inkml:brushProperty name="height" value="0.05" units="cm"/>
    </inkml:brush>
  </inkml:definitions>
  <inkml:trace contextRef="#ctx0" brushRef="#br0">387 96 164 0 0,'1'-1'471'0'0,"0"0"0"0"0,0 0 0 0 0,0 0-1 0 0,0-1 1 0 0,0 1 0 0 0,0 0 0 0 0,0 0 0 0 0,0-1 0 0 0,-1 1 0 0 0,1-1 0 0 0,0 1-1 0 0,-1 0 1 0 0,1-1 0 0 0,-1 1 0 0 0,0-1 0 0 0,1 1 0 0 0,-1-4 0 0 0,0 4-259 0 0,-1 0 0 0 0,1 0 1 0 0,-1 0-1 0 0,0-1 1 0 0,1 1-1 0 0,-1 0 0 0 0,0 0 1 0 0,0 0-1 0 0,0 0 1 0 0,1 0-1 0 0,-1 0 0 0 0,0 1 1 0 0,0-1-1 0 0,0 0 1 0 0,-1 0-1 0 0,1 1 1 0 0,0-1-1 0 0,0 1 0 0 0,0-1 1 0 0,0 1-1 0 0,-3-1 1 0 0,-8-4 481 0 0,-1 1 0 0 0,0 1 1 0 0,0 0-1 0 0,0 1 1 0 0,0 1-1 0 0,-25 0 1 0 0,10 2 98 0 0,-1 1 0 0 0,-29 7 0 0 0,41-6-308 0 0,0 1 0 0 0,1 1 0 0 0,-19 7 0 0 0,31-10-309 0 0,0 0 0 0 0,0-1 1 0 0,0 2-1 0 0,0-1 1 0 0,0 0-1 0 0,1 1 0 0 0,-1-1 1 0 0,1 1-1 0 0,0 0 1 0 0,-1 0-1 0 0,1 1 0 0 0,1-1 1 0 0,-1 1-1 0 0,0-1 0 0 0,1 1 1 0 0,0 0-1 0 0,-2 4 1 0 0,3-6-81 0 0,1 0 0 0 0,-1 0 0 0 0,1-1 0 0 0,0 1 0 0 0,0 0 0 0 0,0 0 0 0 0,0 0 0 0 0,0 0 0 0 0,0-1 0 0 0,0 1 0 0 0,1 0 0 0 0,-1 0 0 0 0,1 0 0 0 0,-1-1 0 0 0,1 1 0 0 0,0 0 0 0 0,1 2 0 0 0,1 0 16 0 0,-1-1-1 0 0,1 1 1 0 0,0-1 0 0 0,0 0-1 0 0,0 0 1 0 0,0 0 0 0 0,5 3 0 0 0,2 1 87 0 0,1-1 0 0 0,0 0 0 0 0,0 0 0 0 0,17 5 0 0 0,-4-3 70 0 0,1-1 0 0 0,0-1 0 0 0,0-2 1 0 0,38 3-1 0 0,-45-6-229 0 0,0-1 0 0 0,-1-1 0 0 0,1-1 1 0 0,-1 0-1 0 0,1-1 0 0 0,-1-1 0 0 0,25-8 0 0 0,-38 10-63 0 0,0 0-1 0 0,0 1 1 0 0,0-1 0 0 0,0-1-1 0 0,0 1 1 0 0,-1 0-1 0 0,1-1 1 0 0,-1 0-1 0 0,1 0 1 0 0,-1 0 0 0 0,0 0-1 0 0,0 0 1 0 0,-1-1-1 0 0,1 1 1 0 0,-1-1 0 0 0,1 0-1 0 0,-1 0 1 0 0,0 0-1 0 0,1-4 1 0 0,-2 4-24 0 0,0 0 0 0 0,-1 1 1 0 0,0-1-1 0 0,1 0 0 0 0,-1 0 1 0 0,-1 1-1 0 0,1-1 0 0 0,0 0 0 0 0,-1 0 1 0 0,0 1-1 0 0,0-1 0 0 0,0 0 1 0 0,0 1-1 0 0,-1-1 0 0 0,1 1 0 0 0,-1 0 1 0 0,0-1-1 0 0,0 1 0 0 0,0 0 1 0 0,-1 0-1 0 0,1 0 0 0 0,-6-4 0 0 0,-3-4-263 0 0,0 1 0 0 0,-1 0 0 0 0,0 1 0 0 0,-21-12 1 0 0,26 17-320 0 0,0 0 1 0 0,-1 1-1 0 0,0 0 1 0 0,1 0 0 0 0,-1 1-1 0 0,-9-2 1 0 0,6 7-8464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1.041"/>
    </inkml:context>
    <inkml:brush xml:id="br0">
      <inkml:brushProperty name="width" value="0.05" units="cm"/>
      <inkml:brushProperty name="height" value="0.05" units="cm"/>
    </inkml:brush>
  </inkml:definitions>
  <inkml:trace contextRef="#ctx0" brushRef="#br0">1 123 8185 0 0,'3'-39'7084'0'0,"-1"16"-726"0"0,0-38-1 0 0,4 99-7048 0 0,1-1 0 0 0,3-1 0 0 0,14 41-1 0 0,-3-15-2691 0 0,-4-24-2982 0 0,-8-22 3715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1.379"/>
    </inkml:context>
    <inkml:brush xml:id="br0">
      <inkml:brushProperty name="width" value="0.05" units="cm"/>
      <inkml:brushProperty name="height" value="0.05" units="cm"/>
    </inkml:brush>
  </inkml:definitions>
  <inkml:trace contextRef="#ctx0" brushRef="#br0">0 48 712 0 0,'9'-6'934'0'0,"0"0"-1"0"0,0 1 1 0 0,1 0 0 0 0,0 0-1 0 0,0 1 1 0 0,0 1 0 0 0,0 0-1 0 0,0 0 1 0 0,1 1 0 0 0,-1 0-1 0 0,18 0 1 0 0,-2 0 654 0 0,-1 2 0 0 0,1 2 0 0 0,42 6 0 0 0,-64-7-1369 0 0,11 1 811 0 0,0 2 0 0 0,18 5 0 0 0,-30-8-839 0 0,-1 0-1 0 0,1 0 0 0 0,0 0 1 0 0,-1 0-1 0 0,1 1 0 0 0,-1-1 1 0 0,0 1-1 0 0,1-1 0 0 0,-1 1 1 0 0,0 0-1 0 0,0 0 0 0 0,0 0 1 0 0,0 0-1 0 0,0 0 1 0 0,-1 1-1 0 0,1-1 0 0 0,0 0 1 0 0,-1 1-1 0 0,2 3 0 0 0,-3-4-69 0 0,0 0-1 0 0,0 0 0 0 0,0 0 1 0 0,0 0-1 0 0,0 0 1 0 0,-1 0-1 0 0,1 0 0 0 0,0 0 1 0 0,-1 0-1 0 0,0 0 0 0 0,1 0 1 0 0,-1 0-1 0 0,0 0 1 0 0,0 0-1 0 0,0-1 0 0 0,0 1 1 0 0,-1 0-1 0 0,1-1 0 0 0,0 1 1 0 0,-3 1-1 0 0,-32 30 812 0 0,32-30-813 0 0,-24 17 425 0 0,-1-1 0 0 0,-34 15 1 0 0,31-17 320 0 0,-51 36 0 0 0,81-52-832 0 0,1 0 0 0 0,-1 1 0 0 0,1-1 0 0 0,0 0 0 0 0,0 0 0 0 0,-1 1 0 0 0,1-1 0 0 0,0 1 0 0 0,0 0 0 0 0,0-1 0 0 0,-1 4 0 0 0,2-4-31 0 0,0 1-1 0 0,0-1 1 0 0,0 0-1 0 0,1 0 1 0 0,-1 1-1 0 0,0-1 1 0 0,1 0-1 0 0,-1 0 1 0 0,1 0-1 0 0,-1 0 1 0 0,1 1-1 0 0,-1-1 1 0 0,1 0-1 0 0,0 0 1 0 0,0 0-1 0 0,-1 0 1 0 0,1-1-1 0 0,0 1 1 0 0,0 0-1 0 0,0 0 1 0 0,0 0-1 0 0,0-1 1 0 0,0 1-1 0 0,0 0 1 0 0,0-1-1 0 0,1 1 1 0 0,-1-1-1 0 0,0 1 1 0 0,2-1-1 0 0,-1 1-1 0 0,12 5 0 0 0,0-1 0 0 0,0-1 0 0 0,0 0 0 0 0,1-1 0 0 0,17 2 0 0 0,80 1 0 0 0,-66-4 0 0 0,24 1-5480 0 0,84-6 0 0 0,-145 1 1843 0 0,1-1 520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1.738"/>
    </inkml:context>
    <inkml:brush xml:id="br0">
      <inkml:brushProperty name="width" value="0.05" units="cm"/>
      <inkml:brushProperty name="height" value="0.05" units="cm"/>
    </inkml:brush>
  </inkml:definitions>
  <inkml:trace contextRef="#ctx0" brushRef="#br0">1 230 436 0 0,'0'-1'408'0'0,"0"0"0"0"0,1 1 0 0 0,-1-1 0 0 0,1 0 0 0 0,-1 1 0 0 0,1-1-1 0 0,-1 1 1 0 0,1-1 0 0 0,0 1 0 0 0,-1-1 0 0 0,1 1 0 0 0,0-1 0 0 0,-1 1 0 0 0,1-1 0 0 0,0 1 0 0 0,0 0 0 0 0,-1-1-1 0 0,1 1 1 0 0,0 0 0 0 0,1-1 0 0 0,-1 1-60 0 0,0 0 0 0 0,1 1 0 0 0,-1-1 0 0 0,0 0 0 0 0,0 0 0 0 0,1 1 0 0 0,-1-1 0 0 0,0 0 0 0 0,0 1 0 0 0,0-1-1 0 0,0 1 1 0 0,2 0 0 0 0,3 4 613 0 0,0-1 0 0 0,-1 1-1 0 0,10 11 1 0 0,-7-8 331 0 0,31 31 1098 0 0,3-1 1 0 0,1-2 0 0 0,2-1 0 0 0,77 44-1 0 0,-120-78-2308 0 0,26 11 1140 0 0,-27-12-1188 0 0,0 1 0 0 0,0-1 0 0 0,1 0 0 0 0,-1 0 0 0 0,0 0 0 0 0,0 0 0 0 0,0 0 0 0 0,0 0 0 0 0,0 0 0 0 0,1 0 0 0 0,-1 0 0 0 0,0-1 0 0 0,0 1 0 0 0,0 0 0 0 0,0-1 0 0 0,0 1 0 0 0,0-1 0 0 0,0 1 0 0 0,0-1 0 0 0,0 0 0 0 0,0 1 0 0 0,0-1 0 0 0,0 0 0 0 0,1-1 0 0 0,9-14-34 0 0,-1 0 0 0 0,0-1 0 0 0,-2 0 0 0 0,11-28 0 0 0,-2 6 0 0 0,29-53 0 0 0,-22 46 0 0 0,-3 0 0 0 0,21-62 0 0 0,-40 103-353 0 0,-1-1 0 0 0,1 1 0 0 0,-1-1 1 0 0,0 1-1 0 0,-1-1 0 0 0,0 1 0 0 0,0-8 0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2.945"/>
    </inkml:context>
    <inkml:brush xml:id="br0">
      <inkml:brushProperty name="width" value="0.05" units="cm"/>
      <inkml:brushProperty name="height" value="0.05" units="cm"/>
    </inkml:brush>
  </inkml:definitions>
  <inkml:trace contextRef="#ctx0" brushRef="#br0">1 128 544 0 0,'1'0'7955'0'0,"7"9"-4751"0"0,5 15-2209 0 0,24 91 3222 0 0,16 44-303 0 0,-34-115-2523 0 0,2-1 1 0 0,1-1 0 0 0,2-1 0 0 0,53 67 0 0 0,-77-106-1309 0 0,1-1 0 0 0,0 0 0 0 0,0 0-1 0 0,-1 0 1 0 0,1 0 0 0 0,0 0 0 0 0,0 0 0 0 0,0 0 0 0 0,0 0 0 0 0,1 0 0 0 0,-1-1-1 0 0,0 1 1 0 0,0 0 0 0 0,0-1 0 0 0,1 1 0 0 0,-1-1 0 0 0,0 1 0 0 0,1-1 0 0 0,-1 1-1 0 0,0-1 1 0 0,1 0 0 0 0,-1 0 0 0 0,0 0 0 0 0,1 0 0 0 0,-1 0 0 0 0,1 0 0 0 0,-1 0 0 0 0,0 0-1 0 0,1-1 1 0 0,1 0 0 0 0,-1 0-5 0 0,1-1 0 0 0,-1 0 0 0 0,0 0 0 0 0,0 0 0 0 0,-1 0 0 0 0,1 0 0 0 0,0 0 0 0 0,-1 0 0 0 0,1-1 0 0 0,-1 1 0 0 0,0-1 0 0 0,0 1 0 0 0,0-1 0 0 0,2-5 0 0 0,4-18 85 0 0,-2-1 0 0 0,0 0 1 0 0,-2 0-1 0 0,0-28 0 0 0,-1 34-108 0 0,2-207-145 0 0,-6 186-168 0 0,-1-1-1 0 0,-3 1 1 0 0,-15-56-1 0 0,19 90-176 0 0,0-1 1 0 0,1 1-1 0 0,-2-16 0 0 0,3 24 385 0 0,0 0-1 0 0,0-1 1 0 0,1 1-1 0 0,-1 0 1 0 0,0 0-1 0 0,0 0 1 0 0,0-1-1 0 0,0 1 1 0 0,0 0-1 0 0,0 0 0 0 0,0 0 1 0 0,0 0-1 0 0,1-1 1 0 0,-1 1-1 0 0,0 0 1 0 0,0 0-1 0 0,0 0 1 0 0,0 0-1 0 0,0-1 1 0 0,1 1-1 0 0,-1 0 1 0 0,0 0-1 0 0,0 0 1 0 0,0 0-1 0 0,1 0 0 0 0,-1 0 1 0 0,0 0-1 0 0,0 0 1 0 0,0 0-1 0 0,1 0 1 0 0,-1 0-1 0 0,0 0 1 0 0,0 0-1 0 0,1 0 1 0 0,-1 0-1 0 0,0 0 1 0 0,0 0-1 0 0,0 0 1 0 0,1 0-1 0 0,-1 0 0 0 0,0 0 1 0 0,0 0-1 0 0,1 0 1 0 0,10 4-722 0 0,-10-4 738 0 0,17 9-1746 0 0,0 0 1 0 0,-1 1-1 0 0,18 13 0 0 0,-8-5-933 0 0,6 4-148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3.287"/>
    </inkml:context>
    <inkml:brush xml:id="br0">
      <inkml:brushProperty name="width" value="0.05" units="cm"/>
      <inkml:brushProperty name="height" value="0.05" units="cm"/>
    </inkml:brush>
  </inkml:definitions>
  <inkml:trace contextRef="#ctx0" brushRef="#br0">220 1 624 0 0,'-18'0'4685'0'0,"9"2"-3958"0"0,0 1 0 0 0,0 0-1 0 0,0 0 1 0 0,0 1 0 0 0,0 0 0 0 0,1 1-1 0 0,0-1 1 0 0,0 2 0 0 0,0-1 0 0 0,0 1-1 0 0,1 0 1 0 0,-8 10 0 0 0,5-6-42 0 0,0 1 1 0 0,0 1-1 0 0,1 0 0 0 0,1 0 1 0 0,0 1-1 0 0,0 0 0 0 0,-7 19 1 0 0,14-28-493 0 0,-1 0-1 0 0,1-1 1 0 0,0 1-1 0 0,0 0 1 0 0,0 0 0 0 0,1 0-1 0 0,-1 0 1 0 0,1 0 0 0 0,0 0-1 0 0,0-1 1 0 0,1 1 0 0 0,-1 0-1 0 0,1 0 1 0 0,-1 0 0 0 0,1 0-1 0 0,1 0 1 0 0,-1-1 0 0 0,3 7-1 0 0,-1-5-65 0 0,0-1 0 0 0,1 0 0 0 0,-1 1-1 0 0,1-1 1 0 0,0-1 0 0 0,0 1-1 0 0,1-1 1 0 0,-1 1 0 0 0,1-1-1 0 0,-1 0 1 0 0,11 4 0 0 0,4 0-281 0 0,1 0 0 0 0,-1-1-1 0 0,1-1 1 0 0,1-1 0 0 0,39 2 0 0 0,-24-4-1028 0 0,0-1-1 0 0,61-9 1 0 0,-71 4-1204 0 0,-1-1-1 0 0,33-11 1 0 0,-25 4 21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3.656"/>
    </inkml:context>
    <inkml:brush xml:id="br0">
      <inkml:brushProperty name="width" value="0.05" units="cm"/>
      <inkml:brushProperty name="height" value="0.05" units="cm"/>
    </inkml:brush>
  </inkml:definitions>
  <inkml:trace contextRef="#ctx0" brushRef="#br0">145 35 24 0 0,'-1'-2'332'0'0,"-1"-1"-1"0"0,1 1 1 0 0,0 0 0 0 0,-1 0-1 0 0,1 0 1 0 0,-1 0 0 0 0,0 0-1 0 0,1 1 1 0 0,-1-1-1 0 0,0 0 1 0 0,0 1 0 0 0,0-1-1 0 0,0 1 1 0 0,-1 0 0 0 0,1 0-1 0 0,0 0 1 0 0,0 0 0 0 0,-1 0-1 0 0,1 0 1 0 0,-1 0 0 0 0,1 1-1 0 0,-1-1 1 0 0,1 1 0 0 0,-1 0-1 0 0,-3 0 1 0 0,2 0 232 0 0,1 1 0 0 0,0-1 0 0 0,-1 1 0 0 0,1 0 0 0 0,-1 0 0 0 0,1 0 0 0 0,0 1 0 0 0,0-1 0 0 0,0 1 0 0 0,0-1 0 0 0,0 1 0 0 0,0 0 0 0 0,0 0 0 0 0,1 1 0 0 0,-1-1 0 0 0,1 0 0 0 0,-1 1 0 0 0,-2 3 0 0 0,2-1-74 0 0,-1 1-1 0 0,1-1 1 0 0,0 1-1 0 0,0-1 1 0 0,1 1-1 0 0,0 0 1 0 0,0 0-1 0 0,0 0 1 0 0,1 0 0 0 0,0 1-1 0 0,0-1 1 0 0,0 0-1 0 0,1 0 1 0 0,0 1-1 0 0,0-1 1 0 0,0 0-1 0 0,2 8 1 0 0,-1-9-373 0 0,1-1-1 0 0,-1 1 1 0 0,1 0 0 0 0,0-1-1 0 0,0 1 1 0 0,1-1 0 0 0,-1 0 0 0 0,1 1-1 0 0,0-1 1 0 0,0 0 0 0 0,0-1 0 0 0,0 1-1 0 0,1-1 1 0 0,0 1 0 0 0,-1-1-1 0 0,1 0 1 0 0,1 0 0 0 0,-1-1 0 0 0,0 1-1 0 0,0-1 1 0 0,1 0 0 0 0,6 2-1 0 0,4 0-145 0 0,0 0 0 0 0,0-1 0 0 0,0-1 0 0 0,0 0 0 0 0,1-1 0 0 0,-1-1 0 0 0,1 0 0 0 0,24-5 0 0 0,-24 3-512 0 0,0-1 0 0 0,1-1 1 0 0,-2-1-1 0 0,1-1 0 0 0,0 0 0 0 0,-1 0 0 0 0,27-17 1 0 0,-23 6-1746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4.026"/>
    </inkml:context>
    <inkml:brush xml:id="br0">
      <inkml:brushProperty name="width" value="0.05" units="cm"/>
      <inkml:brushProperty name="height" value="0.05" units="cm"/>
    </inkml:brush>
  </inkml:definitions>
  <inkml:trace contextRef="#ctx0" brushRef="#br0">102 30 448 0 0,'-42'-3'2779'0'0,"-18"-1"18148"0"0,94-3-18961 0 0,8 2-258 0 0,2 0-3510 0 0,-17-1-5789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4.354"/>
    </inkml:context>
    <inkml:brush xml:id="br0">
      <inkml:brushProperty name="width" value="0.05" units="cm"/>
      <inkml:brushProperty name="height" value="0.05" units="cm"/>
    </inkml:brush>
  </inkml:definitions>
  <inkml:trace contextRef="#ctx0" brushRef="#br0">41 233 172 0 0,'-8'-4'993'0'0,"-13"-9"2804"0"0,20 12-3364 0 0,1 1 1 0 0,-1-1-1 0 0,0 1 1 0 0,0-1-1 0 0,0 0 1 0 0,1 0-1 0 0,-1 1 1 0 0,0-1-1 0 0,1 0 1 0 0,-1 0-1 0 0,1 0 1 0 0,-1 1-1 0 0,1-1 1 0 0,-1 0-1 0 0,1 0 1 0 0,0 0-1 0 0,-1-2 1632 0 0,25-12 3566 0 0,-7 10-4550 0 0,-1 1 0 0 0,1 1 0 0 0,-1 0 0 0 0,30 0 0 0 0,67 7-2888 0 0,-6 1-5821 0 0,-67-6 4884 0 0</inkml:trace>
  <inkml:trace contextRef="#ctx0" brushRef="#br0" timeOffset="1">920 48 96 0 0,'0'0'1194'0'0,"19"-17"9689"0"0,6 10-7000 0 0,39-5-1 0 0,76 1 531 0 0,-128 11-4641 0 0,1 0 0 0 0,22 3 0 0 0,-16 1-2767 0 0,1 3-3364 0 0,-16-6 3907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4.713"/>
    </inkml:context>
    <inkml:brush xml:id="br0">
      <inkml:brushProperty name="width" value="0.05" units="cm"/>
      <inkml:brushProperty name="height" value="0.05" units="cm"/>
    </inkml:brush>
  </inkml:definitions>
  <inkml:trace contextRef="#ctx0" brushRef="#br0">40 0 8089 0 0,'-5'3'2463'0'0,"0"0"-553"0"0,0 0 0 0 0,0 0 0 0 0,1 1 0 0 0,-1-1 0 0 0,-5 7 1030 0 0,10-9-2849 0 0,0-1 0 0 0,1 0-1 0 0,-1 1 1 0 0,0-1 0 0 0,1 0-1 0 0,-1 1 1 0 0,0-1 0 0 0,1 0-1 0 0,-1 1 1 0 0,0-1 0 0 0,1 0-1 0 0,-1 1 1 0 0,0-1 0 0 0,1 0 0 0 0,-1 0-1 0 0,1 0 1 0 0,-1 0 0 0 0,1 1-1 0 0,-1-1 1 0 0,1 0 0 0 0,-1 0-1 0 0,0 0 1 0 0,1 0 0 0 0,-1 0 0 0 0,1 0-1 0 0,0 0 1 0 0,17 1 822 0 0,-15-1-691 0 0,87 0 1829 0 0,-41-1-3405 0 0,-1 2-4987 0 0,-38-1 2841 0 0,0-1 503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12.673"/>
    </inkml:context>
    <inkml:brush xml:id="br0">
      <inkml:brushProperty name="width" value="0.05" units="cm"/>
      <inkml:brushProperty name="height" value="0.05" units="cm"/>
    </inkml:brush>
  </inkml:definitions>
  <inkml:trace contextRef="#ctx0" brushRef="#br0">809 45 452 0 0,'30'-19'4056'0'0,"-25"17"-2758"0"0,0 0-1 0 0,0-1 0 0 0,-1 0 0 0 0,1 0 1 0 0,-1-1-1 0 0,6-4 3632 0 0,-27 7-2790 0 0,-18 2-153 0 0,-57 18-355 0 0,-545 123 1737 0 0,624-138-3313 0 0,5-3-11 0 0,-1 1-1 0 0,1 0 1 0 0,0 1 0 0 0,1 0 0 0 0,-1 0-1 0 0,1 1 1 0 0,-1 0 0 0 0,-9 6 0 0 0,17-9-34 0 0,0-1 0 0 0,-1 0 0 0 0,1 0 0 0 0,0 1 0 0 0,0-1 0 0 0,-1 0-1 0 0,1 1 1 0 0,0-1 0 0 0,0 0 0 0 0,0 1 0 0 0,0-1 0 0 0,0 0 0 0 0,0 1 0 0 0,-1-1 0 0 0,1 1 0 0 0,0-1 0 0 0,0 0 0 0 0,0 1 0 0 0,0-1 0 0 0,0 0 0 0 0,0 1 0 0 0,0-1 0 0 0,0 0 0 0 0,1 1 0 0 0,-1-1 0 0 0,0 1 0 0 0,0-1 0 0 0,0 0-1 0 0,0 1 1 0 0,0-1 0 0 0,1 0 0 0 0,-1 1 0 0 0,0-1 0 0 0,0 0 0 0 0,0 0 0 0 0,1 1 0 0 0,-1-1 0 0 0,0 0 0 0 0,1 0 0 0 0,-1 1 0 0 0,0-1 0 0 0,0 0 0 0 0,1 0 0 0 0,-1 0 0 0 0,0 1 0 0 0,1-1 0 0 0,-1 0 0 0 0,0 0 0 0 0,1 0 0 0 0,0 0-1 0 0,20 8 230 0 0,33 2 357 0 0,101 6 0 0 0,-83-10-393 0 0,531 68 1705 0 0,-602-74-1901 0 0,40 7 334 0 0,0 1 0 0 0,-1 2 1 0 0,64 24-1 0 0,-103-33-336 0 0,0-1 1 0 0,0 0-1 0 0,0 1 0 0 0,0-1 1 0 0,0 0-1 0 0,-1 1 0 0 0,1-1 1 0 0,0 1-1 0 0,0 0 1 0 0,0-1-1 0 0,-1 1 0 0 0,1 0 1 0 0,0-1-1 0 0,-1 1 0 0 0,1 0 1 0 0,-1-1-1 0 0,1 1 0 0 0,-1 0 1 0 0,1 0-1 0 0,-1 0 0 0 0,1 0 1 0 0,-1 1-1 0 0,0-1 5 0 0,0 0-1 0 0,0 0 1 0 0,0 0 0 0 0,-1 0 0 0 0,1 0-1 0 0,0 0 1 0 0,-1 0 0 0 0,1-1-1 0 0,-1 1 1 0 0,1 0 0 0 0,-1 0-1 0 0,1-1 1 0 0,-1 1 0 0 0,1 0-1 0 0,-1 0 1 0 0,0-1 0 0 0,1 1-1 0 0,-2 0 1 0 0,-5 4 51 0 0,-1-1 0 0 0,1 1 1 0 0,-15 4-1 0 0,22-8-61 0 0,-88 30 0 0 0,-1-3 0 0 0,-102 17 0 0 0,154-36 0 0 0,-159 30 0 0 0,-144 38 0 0 0,326-73 0 0 0,1-1 0 0 0,0 1 0 0 0,1 0 0 0 0,-1 0 0 0 0,1 2 0 0 0,0-1 0 0 0,-18 13 0 0 0,27-15 0 0 0,3-3 0 0 0,0 0 0 0 0,0 1 0 0 0,0-1 0 0 0,0 0 0 0 0,0 0 0 0 0,0 1 0 0 0,0-1 0 0 0,0 0 0 0 0,0 0 0 0 0,0 1 0 0 0,0-1 0 0 0,0 0 0 0 0,0 0 0 0 0,0 0 0 0 0,0 1 0 0 0,0-1 0 0 0,0 0 0 0 0,0 0 0 0 0,1 0 0 0 0,-1 1 0 0 0,0-1 0 0 0,0 0 0 0 0,0 0 0 0 0,0 0 0 0 0,1 0 0 0 0,-1 1 0 0 0,0-1 0 0 0,0 0 0 0 0,0 0 0 0 0,0 0 0 0 0,1 0 0 0 0,-1 0 0 0 0,0 0 0 0 0,0 0 0 0 0,1 0 0 0 0,-1 0 0 0 0,0 1 0 0 0,0-1 0 0 0,0 0 0 0 0,1 0 0 0 0,-1 0 0 0 0,0 0 0 0 0,0 0 0 0 0,1 0 0 0 0,-1 0 0 0 0,0-1 0 0 0,14 4 0 0 0,-1-2 0 0 0,0 0 0 0 0,0 0 0 0 0,1-1 0 0 0,13-2 0 0 0,12 0 0 0 0,-18 1 0 0 0,381-8 0 0 0,9 32 0 0 0,-395-22 0 0 0,-8 0 0 0 0,0-1 0 0 0,0 1 0 0 0,0 1 0 0 0,0 0 0 0 0,0 0 0 0 0,0 0 0 0 0,-1 1 0 0 0,10 4 0 0 0,-17-6 0 0 0,1-1 0 0 0,-1 1 0 0 0,1-1 0 0 0,-1 1 0 0 0,0-1 0 0 0,1 1 0 0 0,-1 0 0 0 0,0-1 0 0 0,0 1 0 0 0,1 0 0 0 0,-1-1 0 0 0,0 1 0 0 0,0 0 0 0 0,0-1 0 0 0,0 1 0 0 0,0 0 0 0 0,1-1 0 0 0,-1 1 0 0 0,-1 0 0 0 0,1-1 0 0 0,0 1 0 0 0,0 0 0 0 0,0 0 0 0 0,0-1 0 0 0,0 1 0 0 0,-1 0 0 0 0,1-1 0 0 0,0 1 0 0 0,-1-1 0 0 0,1 1 0 0 0,0 0 0 0 0,-1-1 0 0 0,1 1 0 0 0,-1-1 0 0 0,1 1 0 0 0,-1-1 0 0 0,1 1 0 0 0,-1-1 0 0 0,0 1 0 0 0,-9 5 0 0 0,0 0 0 0 0,-1-1 0 0 0,0 0 0 0 0,0-1 0 0 0,0 0 0 0 0,0-1 0 0 0,-21 3 0 0 0,12-1 0 0 0,-219 38 0 0 0,-142 14 0 0 0,407-61 0 0 0,93-10 0 0 0,-110 14 0 0 0,2-1 0 0 0,1 1 0 0 0,0 0 0 0 0,-1 0 0 0 0,1 2 0 0 0,13 2 0 0 0,-23-3 0 0 0,1 0 0 0 0,0-1 0 0 0,-1 2 0 0 0,1-1 0 0 0,-1 0 0 0 0,1 0 0 0 0,-1 1 0 0 0,0-1 0 0 0,0 1 0 0 0,0 0 0 0 0,1 0 0 0 0,-2-1 0 0 0,1 2 0 0 0,0-1 0 0 0,0 0 0 0 0,-1 0 0 0 0,1 0 0 0 0,-1 1 0 0 0,1-1 0 0 0,-1 1 0 0 0,0-1 0 0 0,0 1 0 0 0,0-1 0 0 0,-1 1 0 0 0,1 0 0 0 0,0-1 0 0 0,-1 5 0 0 0,2 10 0 0 0,-1-5 0 0 0,1 0 0 0 0,0 0 0 0 0,6 20 0 0 0,-4-21 0 0 0,-1-1 0 0 0,0-2 0 0 0,-3-7-282 0 0,1-1 0 0 0,-1 1 1 0 0,0 0-1 0 0,1 0 0 0 0,-1-1 0 0 0,0 1 0 0 0,0 0 0 0 0,0 0 1 0 0,0 0-1 0 0,1-1 0 0 0,-1 1 0 0 0,0 0 0 0 0,0 0 1 0 0,0 0-1 0 0,-1-1 0 0 0,1 1 0 0 0,0 0 0 0 0,0 0 0 0 0,0 0 1 0 0,-1-1-1 0 0,1 1 0 0 0,-1 1 0 0 0,-1 4-4048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6.886"/>
    </inkml:context>
    <inkml:brush xml:id="br0">
      <inkml:brushProperty name="width" value="0.05" units="cm"/>
      <inkml:brushProperty name="height" value="0.05" units="cm"/>
    </inkml:brush>
  </inkml:definitions>
  <inkml:trace contextRef="#ctx0" brushRef="#br0">43 129 620 0 0,'2'3'632'0'0,"-1"1"1"0"0,0 0-1 0 0,0 0 1 0 0,0-1-1 0 0,0 1 0 0 0,0 0 1 0 0,-1 0-1 0 0,1 0 1 0 0,-1 0-1 0 0,-1 4 0 0 0,-5 44 2741 0 0,3-31-1942 0 0,-21 182 10868 0 0,24-203-12280 0 0,0 1-1 0 0,0-1 1 0 0,0 0 0 0 0,0 0-1 0 0,-1 1 1 0 0,1-1 0 0 0,0 0-1 0 0,0 0 1 0 0,0 0 0 0 0,0 1-1 0 0,0-1 1 0 0,-1 0 0 0 0,1 0 0 0 0,0 0-1 0 0,0 0 1 0 0,0 1 0 0 0,-1-1-1 0 0,1 0 1 0 0,0 0 0 0 0,0 0-1 0 0,0 0 1 0 0,-1 0 0 0 0,1 0-1 0 0,0 0 1 0 0,0 0 0 0 0,-1 0-1 0 0,1 0 1 0 0,0 1 0 0 0,0-1-1 0 0,-1 0 1 0 0,1 0 0 0 0,0 0 0 0 0,0-1-1 0 0,-1 1 1 0 0,1 0 0 0 0,0 0-1 0 0,0 0 1 0 0,0 0 0 0 0,-1 0-1 0 0,1 0 1 0 0,0 0 0 0 0,0 0-1 0 0,-1 0 1 0 0,1 0 0 0 0,0-1-1 0 0,0 1 1 0 0,0 0 0 0 0,-1 0-1 0 0,1 0 1 0 0,0 0 0 0 0,0-1 0 0 0,0 1-1 0 0,0 0 1 0 0,0 0 0 0 0,-1 0-1 0 0,1-1 1 0 0,0 1 0 0 0,0 0-1 0 0,0 0 1 0 0,0-1 0 0 0,0 1-1 0 0,-1-1 0 0 0,1 0 0 0 0,-1 0 0 0 0,0 1 0 0 0,1-1 1 0 0,-1 0-1 0 0,1 0 0 0 0,-1 0 0 0 0,1 0 0 0 0,0 0 0 0 0,-1 0 0 0 0,1 0 0 0 0,0 0 0 0 0,0 0 0 0 0,-1 0 0 0 0,1 0 0 0 0,0 0 0 0 0,0 0 0 0 0,0 0 0 0 0,0 0 0 0 0,1-2 0 0 0,1-6 53 0 0,0 4 14 0 0,-1-1-1 0 0,1 1 1 0 0,0 0 0 0 0,0 0 0 0 0,0 0 0 0 0,4-7-1 0 0,-5 12-40 0 0,-1-1-1 0 0,1 1 0 0 0,0-1 0 0 0,-1 1 0 0 0,1 0 0 0 0,0-1 0 0 0,-1 1 0 0 0,1 0 0 0 0,0 0 0 0 0,-1-1 0 0 0,1 1 0 0 0,0 0 0 0 0,0 0 0 0 0,-1 0 0 0 0,1 0 0 0 0,0 0 0 0 0,-1 0 0 0 0,1 0 0 0 0,0 0 0 0 0,0 0 1 0 0,-1 0-1 0 0,1 0 0 0 0,0 1 0 0 0,1-1 0 0 0,19 10 523 0 0,-11-5-309 0 0,45 19 378 0 0,75 27 407 0 0,-112-45-981 0 0,1-1 0 0 0,0-1 1 0 0,0 0-1 0 0,0-2 0 0 0,22 1 1 0 0,-37-3-111 0 0,0 0 0 0 0,-1 0 0 0 0,1 0 0 0 0,0-1 1 0 0,-1 1-1 0 0,1-1 0 0 0,-1 0 0 0 0,1 0 0 0 0,-1 0 0 0 0,1 0 0 0 0,-1-1 0 0 0,0 0 1 0 0,1 1-1 0 0,-1-1 0 0 0,0-1 0 0 0,3-2 0 0 0,-3 2 31 0 0,0-1 1 0 0,-1 1-1 0 0,1-1 0 0 0,-1 0 0 0 0,0 1 1 0 0,0-1-1 0 0,-1 0 0 0 0,1 0 0 0 0,-1 0 0 0 0,0-1 1 0 0,0 1-1 0 0,0 0 0 0 0,0-7 0 0 0,1-15 2 0 0,-1-1-1 0 0,-2 1 0 0 0,0-1 0 0 0,-2 1 0 0 0,-1 0 0 0 0,-1 0 1 0 0,-1 0-1 0 0,-2 1 0 0 0,0 0 0 0 0,-1 0 0 0 0,-22-38 0 0 0,29 59 216 0 0,1 1-602 0 0,0 1-1 0 0,-1-1 1 0 0,1 1-1 0 0,0-1 1 0 0,0 0-1 0 0,0 0 0 0 0,0-4 1 0 0,1 6 70 0 0,0 0 0 0 0,0 0 0 0 0,0 0 0 0 0,1 0 0 0 0,-1 0 0 0 0,0 0-1 0 0,1 0 1 0 0,-1 0 0 0 0,0 0 0 0 0,1 1 0 0 0,-1-1 0 0 0,1 0 0 0 0,-1 0 0 0 0,1 0 0 0 0,0 1 0 0 0,-1-1 0 0 0,1 0 0 0 0,0 1 0 0 0,0-1 0 0 0,-1 1 0 0 0,1-1 0 0 0,0 1 0 0 0,0-1-1 0 0,0 1 1 0 0,0-1 0 0 0,-1 1 0 0 0,3-1 0 0 0,13-5-2614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5.240"/>
    </inkml:context>
    <inkml:brush xml:id="br0">
      <inkml:brushProperty name="width" value="0.05" units="cm"/>
      <inkml:brushProperty name="height" value="0.05" units="cm"/>
    </inkml:brush>
  </inkml:definitions>
  <inkml:trace contextRef="#ctx0" brushRef="#br0">0 111 876 0 0,'0'-10'6867'0'0,"5"6"-6150"0"0,0 0 0 0 0,0-1 0 0 0,0 2 0 0 0,1-1 0 0 0,-1 1 0 0 0,1 0 0 0 0,0 0-1 0 0,0 0 1 0 0,7-2 0 0 0,63-15 1898 0 0,-54 15-1722 0 0,136-24 3275 0 0,-123 23-3073 0 0,25 2 806 0 0,-60 4-1707 0 0,-3 2-184 0 0,-14 8-39 0 0,-1-2 0 0 0,0 0 0 0 0,0-1 0 0 0,-1 0 1 0 0,0-2-1 0 0,-20 4 0 0 0,-10 3-26 0 0,18-4 16 0 0,-44 14-52 0 0,68-20 66 0 0,-1 1 0 0 0,1 1 1 0 0,0 0-1 0 0,0 0 0 0 0,0 0 0 0 0,-13 10 0 0 0,20-13 28 0 0,-1-1-1 0 0,1 1 1 0 0,-1-1 0 0 0,1 1 0 0 0,-1-1-1 0 0,1 1 1 0 0,-1 0 0 0 0,1-1 0 0 0,-1 1-1 0 0,1 0 1 0 0,0-1 0 0 0,-1 1 0 0 0,1 0-1 0 0,0-1 1 0 0,0 1 0 0 0,0 0 0 0 0,-1-1-1 0 0,1 1 1 0 0,0 0 0 0 0,0 0 0 0 0,0-1-1 0 0,0 1 1 0 0,0 0 0 0 0,0 0 0 0 0,1-1-1 0 0,-1 1 1 0 0,0 0 0 0 0,0 0 0 0 0,0-1-1 0 0,1 1 1 0 0,-1 0 0 0 0,0-1 0 0 0,1 1-1 0 0,-1-1 1 0 0,0 1 0 0 0,1 0 0 0 0,-1-1-1 0 0,1 1 1 0 0,-1-1 0 0 0,1 1 0 0 0,0-1-1 0 0,-1 1 1 0 0,1-1 0 0 0,-1 1 0 0 0,2-1-1 0 0,2 4 36 0 0,1-1 0 0 0,0-1 0 0 0,0 1 0 0 0,10 3 0 0 0,213 61 918 0 0,17 6 24 0 0,-225-66-866 0 0,20 8 92 0 0,-38-14-184 0 0,1 1 1 0 0,-1-1 0 0 0,0 0-1 0 0,1 1 1 0 0,-1 0 0 0 0,0-1-1 0 0,0 1 1 0 0,0 0 0 0 0,0 0-1 0 0,0 0 1 0 0,2 5 0 0 0,-4-7-16 0 0,1 1 0 0 0,-1-1 1 0 0,0 1-1 0 0,0 0 0 0 0,0-1 1 0 0,0 1-1 0 0,0 0 0 0 0,0-1 1 0 0,0 1-1 0 0,0 0 0 0 0,0-1 1 0 0,0 1-1 0 0,0 0 0 0 0,0-1 1 0 0,0 1-1 0 0,0 0 1 0 0,-1-1-1 0 0,1 1 0 0 0,0-1 1 0 0,-1 1-1 0 0,1 0 0 0 0,0-1 1 0 0,-1 1-1 0 0,1-1 0 0 0,0 1 1 0 0,-1-1-1 0 0,1 1 0 0 0,-1-1 1 0 0,1 0-1 0 0,-1 1 0 0 0,1-1 1 0 0,-1 1-1 0 0,0-1 1 0 0,1 0-1 0 0,-1 1 0 0 0,1-1 1 0 0,-1 0-1 0 0,0 0 0 0 0,-29 10 108 0 0,27-9-84 0 0,-19 4 31 0 0,0-1-1 0 0,-1-1 1 0 0,1-1-1 0 0,-46-2 1 0 0,-91-16-4608 0 0,139 14 2958 0 0,3-2-4974 0 0,12 2 3800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5.611"/>
    </inkml:context>
    <inkml:brush xml:id="br0">
      <inkml:brushProperty name="width" value="0.05" units="cm"/>
      <inkml:brushProperty name="height" value="0.05" units="cm"/>
    </inkml:brush>
  </inkml:definitions>
  <inkml:trace contextRef="#ctx0" brushRef="#br0">1 107 7709 0 0,'5'-1'991'0'0,"0"0"0"0"0,1 1 0 0 0,-1 0 0 0 0,1 0 0 0 0,-1 0 0 0 0,0 1 0 0 0,1 0 0 0 0,6 1 0 0 0,-7 0-438 0 0,-1 0 0 0 0,1-1 0 0 0,-1 2 0 0 0,1-1 0 0 0,-1 0 0 0 0,0 1 0 0 0,7 6 0 0 0,-2 0 49 0 0,0 1 1 0 0,0 0-1 0 0,-1 0 1 0 0,-1 1 0 0 0,0 0-1 0 0,6 12 1 0 0,-8-12-113 0 0,2-1-1 0 0,-1 0 1 0 0,1 0 0 0 0,1-1 0 0 0,-1 0 0 0 0,2 0 0 0 0,12 10 0 0 0,-19-17-388 0 0,0 0 0 0 0,1 0 1 0 0,-1-1-1 0 0,1 1 0 0 0,-1-1 0 0 0,1 0 0 0 0,0 0 1 0 0,-1 0-1 0 0,1 0 0 0 0,0 0 0 0 0,0 0 1 0 0,0-1-1 0 0,0 1 0 0 0,0-1 0 0 0,0 0 1 0 0,-1 0-1 0 0,1 0 0 0 0,0-1 0 0 0,0 1 1 0 0,0 0-1 0 0,0-1 0 0 0,0 0 0 0 0,0 0 0 0 0,-1 0 1 0 0,1 0-1 0 0,0 0 0 0 0,-1-1 0 0 0,1 1 1 0 0,-1-1-1 0 0,1 1 0 0 0,-1-1 0 0 0,0 0 1 0 0,0 0-1 0 0,4-4 0 0 0,-1 1-147 0 0,-1 0 0 0 0,0 0 0 0 0,0 0-1 0 0,-1-1 1 0 0,1 1 0 0 0,-1-1 0 0 0,0 0 0 0 0,-1 0 0 0 0,1 0 0 0 0,-1 0 0 0 0,-1 0-1 0 0,1 0 1 0 0,-1-1 0 0 0,1-11 0 0 0,-2-2-264 0 0,0 1-1 0 0,-2-1 1 0 0,-5-28-1 0 0,-1-6-151 0 0,8 53-38 0 0,0-1 0 0 0,0 1 0 0 0,1 0 0 0 0,-1-1-1 0 0,1 1 1 0 0,-1 0 0 0 0,1-1 0 0 0,-1 1 0 0 0,1 0-1 0 0,0 0 1 0 0,-1-1 0 0 0,1 1 0 0 0,0 0 0 0 0,0 0-1 0 0,0 0 1 0 0,0 0 0 0 0,0 0 0 0 0,0 0 0 0 0,0 0 0 0 0,0 0-1 0 0,2-1 1 0 0,10-7-2829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6.726"/>
    </inkml:context>
    <inkml:brush xml:id="br0">
      <inkml:brushProperty name="width" value="0.05" units="cm"/>
      <inkml:brushProperty name="height" value="0.05" units="cm"/>
    </inkml:brush>
  </inkml:definitions>
  <inkml:trace contextRef="#ctx0" brushRef="#br0">0 0 584 0 0,'70'14'12485'0'0,"10"-6"-7784"0"0,87 1-2753 0 0,-135-8-599 0 0,276-9 4126 0 0,-307 8-5406 0 0,0-1 0 0 0,0 1 0 0 0,1 0 0 0 0,-1 0-1 0 0,0 0 1 0 0,0 0 0 0 0,1 0 0 0 0,-1 0-1 0 0,0 0 1 0 0,0 0 0 0 0,1 0 0 0 0,-1 0 0 0 0,0 1-1 0 0,0-1 1 0 0,0 0 0 0 0,0 1 0 0 0,1-1-1 0 0,-1 1 1 0 0,0 0 0 0 0,0-1 0 0 0,1 2-1 0 0,-2 0-7 0 0,1 0-1 0 0,-1 0 0 0 0,0 0 0 0 0,0 0 0 0 0,0 0 0 0 0,0 0 0 0 0,-1 0 1 0 0,1 0-1 0 0,-1 0 0 0 0,1 0 0 0 0,-1 0 0 0 0,-1 3 0 0 0,-18 70 532 0 0,-17 128 0 0 0,14 82 463 0 0,24 124 537 0 0,9-305-1543 0 0,37 165 1 0 0,-11-122-50 0 0,18 95 0 0 0,-46-195 0 0 0,-8-41 0 0 0,-3 1 0 0 0,-2-3 0 0 0,3-4 0 0 0,0 1 0 0 0,-1-1 0 0 0,1 1 0 0 0,0-1 0 0 0,0 0 0 0 0,0 0 0 0 0,0 0 0 0 0,0 0 0 0 0,0 0 0 0 0,0 0 0 0 0,-1 0 0 0 0,1-1 0 0 0,0 1 0 0 0,-4-2 0 0 0,-5-1 0 0 0,-139-25 0 0 0,-194-10 0 0 0,299 37 0 0 0,-49-4 0 0 0,95 3-908 0 0,9-2-1243 0 0,15-4-2456 0 0,23-8-2702 0 0,-18 5 4258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7.146"/>
    </inkml:context>
    <inkml:brush xml:id="br0">
      <inkml:brushProperty name="width" value="0.05" units="cm"/>
      <inkml:brushProperty name="height" value="0.05" units="cm"/>
    </inkml:brush>
  </inkml:definitions>
  <inkml:trace contextRef="#ctx0" brushRef="#br0">1 64 460 0 0,'2'-2'657'0'0,"0"0"0"0"0,-1-1 0 0 0,2 1 0 0 0,-1 0 1 0 0,0 0-1 0 0,0 1 0 0 0,1-1 0 0 0,-1 0 0 0 0,1 1 0 0 0,-1 0 0 0 0,1-1 0 0 0,0 1 0 0 0,-1 0 0 0 0,1 0 1 0 0,5 0-1 0 0,46-8 3722 0 0,-45 8-3713 0 0,98-6 3860 0 0,133 7 0 0 0,-44 3-2118 0 0,-13-12-294 0 0,-144 6-4983 0 0,-1-2-3432 0 0,-28 2 2894 0 0,0-1 492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3:47.612"/>
    </inkml:context>
    <inkml:brush xml:id="br0">
      <inkml:brushProperty name="width" value="0.05" units="cm"/>
      <inkml:brushProperty name="height" value="0.05" units="cm"/>
    </inkml:brush>
  </inkml:definitions>
  <inkml:trace contextRef="#ctx0" brushRef="#br0">9 70 68 0 0,'-1'-2'516'0'0,"0"0"0"0"0,0 0 0 0 0,0 1 0 0 0,0-1 0 0 0,0 0 0 0 0,1 0 0 0 0,-1 0 0 0 0,1-1 0 0 0,-1 1 1 0 0,1 0-1 0 0,0 0 0 0 0,0 0 0 0 0,0 0 0 0 0,0 0 0 0 0,0 0 0 0 0,0 0 0 0 0,1 0 0 0 0,-1-1 0 0 0,2-2 0 0 0,-1 3-56 0 0,0 1 0 0 0,0 0 0 0 0,0 0 0 0 0,0-1 0 0 0,0 1 0 0 0,0 0 1 0 0,0 0-1 0 0,0 0 0 0 0,1 0 0 0 0,-1 0 0 0 0,0 1 0 0 0,1-1 0 0 0,1-1 0 0 0,19-4 973 0 0,-7 5-459 0 0,1-1 1 0 0,-1 2-1 0 0,1 0 1 0 0,27 4-1 0 0,64 16 1012 0 0,-74-12-1345 0 0,-9-4-219 0 0,-7-1-130 0 0,1 1 0 0 0,-1 0 0 0 0,0 1 0 0 0,0 1 0 0 0,-1 0 0 0 0,18 10 1 0 0,-32-14-276 0 0,0 0 1 0 0,1-1 0 0 0,-1 1 0 0 0,0 1-1 0 0,0-1 1 0 0,0 0 0 0 0,-1 0 0 0 0,1 1 0 0 0,0-1-1 0 0,-1 1 1 0 0,1-1 0 0 0,-1 1 0 0 0,0 0-1 0 0,0-1 1 0 0,0 1 0 0 0,0 0 0 0 0,-1 0 0 0 0,1 0-1 0 0,-1 0 1 0 0,0 0 0 0 0,0 0 0 0 0,0 0 0 0 0,0-1-1 0 0,0 1 1 0 0,0 0 0 0 0,-1 0 0 0 0,0 0-1 0 0,1 0 1 0 0,-3 5 0 0 0,-2 6 41 0 0,-1 0 1 0 0,-1 0 0 0 0,0 0-1 0 0,-11 15 1 0 0,17-28-51 0 0,-39 56 730 0 0,-63 69-1 0 0,5-7 1450 0 0,86-107-2150 0 0,10-10-39 0 0,-1 0 1 0 0,1 1 0 0 0,0-1-1 0 0,0 1 1 0 0,-1-1-1 0 0,2 1 1 0 0,-1 0 0 0 0,0 0-1 0 0,1 0 1 0 0,-1 0-1 0 0,0 3 1 0 0,0-2-14 0 0,2-3-136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3.445"/>
    </inkml:context>
    <inkml:brush xml:id="br0">
      <inkml:brushProperty name="width" value="0.05" units="cm"/>
      <inkml:brushProperty name="height" value="0.05" units="cm"/>
    </inkml:brush>
  </inkml:definitions>
  <inkml:trace contextRef="#ctx0" brushRef="#br0">113 188 232 0 0,'-1'-1'370'0'0,"0"-1"-1"0"0,0 0 1 0 0,0 0 0 0 0,0 0-1 0 0,0 0 1 0 0,1 0 0 0 0,-1 0-1 0 0,1-1 1 0 0,-1 1-1 0 0,1 0 1 0 0,0 0 0 0 0,-1 0-1 0 0,1 0 1 0 0,0-1 0 0 0,1 1-1 0 0,-1 0 1 0 0,0 0 0 0 0,1 0-1 0 0,-1 0 1 0 0,1-1 0 0 0,-1 1-1 0 0,1 0 1 0 0,0 0-1 0 0,0 0 1 0 0,0 0 0 0 0,0 1-1 0 0,2-4 1 0 0,3-4 434 0 0,0 1-1 0 0,1-1 0 0 0,-1 1 1 0 0,11-9-1 0 0,-8 8-331 0 0,1 1 0 0 0,-1 1 0 0 0,2 0 0 0 0,-1 0 0 0 0,1 1-1 0 0,0 0 1 0 0,0 1 0 0 0,0 1 0 0 0,1-1 0 0 0,0 2 0 0 0,14-4 0 0 0,-22 6-364 0 0,1 1 1 0 0,0-1 0 0 0,-1 1 0 0 0,1-1 0 0 0,0 1 0 0 0,-1 1 0 0 0,1-1 0 0 0,-1 1 0 0 0,1-1 0 0 0,-1 1 0 0 0,1 1 0 0 0,-1-1 0 0 0,1 1 0 0 0,-1-1 0 0 0,0 1 0 0 0,0 1 0 0 0,0-1 0 0 0,0 0 0 0 0,0 1 0 0 0,0 0 0 0 0,-1 0 0 0 0,1 0 0 0 0,-1 0 0 0 0,0 1 0 0 0,0-1 0 0 0,0 1 0 0 0,-1 0 0 0 0,1 0 0 0 0,-1 0 0 0 0,0 0 0 0 0,0 0 0 0 0,2 6 0 0 0,-2-4-13 0 0,0 1 0 0 0,0-1 0 0 0,-1 1 1 0 0,0-1-1 0 0,0 1 0 0 0,-1-1 1 0 0,1 1-1 0 0,-1 0 0 0 0,-1-1 0 0 0,-2 14 1 0 0,1-9-24 0 0,-1-1 0 0 0,-1 1 0 0 0,0-1 0 0 0,0 0 0 0 0,-1 0 0 0 0,-6 10 0 0 0,-5 2-40 0 0,0 0-1 0 0,-1-1 1 0 0,-1-1 0 0 0,-31 27 0 0 0,22-24-141 0 0,-1-2-1 0 0,0-1 1 0 0,-1-1 0 0 0,-2-1 0 0 0,1-2 0 0 0,-2-1 0 0 0,-34 11 0 0 0,66-26 105 0 0,-1 0-1 0 0,1 0 1 0 0,-1 0 0 0 0,1 0 0 0 0,-1 0 0 0 0,1 0-1 0 0,-1 0 1 0 0,1 1 0 0 0,-1-1 0 0 0,1 0-1 0 0,0 0 1 0 0,-1 0 0 0 0,1 1 0 0 0,-1-1-1 0 0,1 0 1 0 0,0 1 0 0 0,-1-1 0 0 0,1 0-1 0 0,0 1 1 0 0,-1-1 0 0 0,1 0 0 0 0,0 1 0 0 0,-1-1-1 0 0,1 1 1 0 0,0-1 0 0 0,0 1 0 0 0,0-1-1 0 0,-1 0 1 0 0,1 1 0 0 0,0-1 0 0 0,0 1-1 0 0,0 0 1 0 0,0 0 14 0 0,1 0-1 0 0,0 0 1 0 0,-1-1-1 0 0,1 1 1 0 0,0 0 0 0 0,0 0-1 0 0,0-1 1 0 0,-1 1-1 0 0,1-1 1 0 0,0 1-1 0 0,0-1 1 0 0,0 1 0 0 0,0-1-1 0 0,1 1 1 0 0,44 12 530 0 0,-44-12-512 0 0,51 11 425 0 0,48 13 708 0 0,114 11 0 0 0,-207-35-1079 0 0,-1-1 1 0 0,1 0-1 0 0,-1 0 0 0 0,1-1 0 0 0,-1 1 1 0 0,0-2-1 0 0,1 1 0 0 0,-1-1 0 0 0,0 0 1 0 0,0-1-1 0 0,0 1 0 0 0,13-9 0 0 0,-16 9-49 0 0,0-1-1 0 0,0 0 0 0 0,-1 0 0 0 0,0 0 0 0 0,1 0 0 0 0,-1-1 0 0 0,0 1 0 0 0,-1-1 0 0 0,1 0 0 0 0,0 0 0 0 0,-1 0 0 0 0,0 0 0 0 0,0 0 0 0 0,-1 0 0 0 0,1-1 0 0 0,-1 1 0 0 0,1-1 0 0 0,-2 1 0 0 0,1-1 0 0 0,0 1 0 0 0,-1-10 0 0 0,0 8-102 0 0,0 0 1 0 0,0 1-1 0 0,-1-1 1 0 0,0 1-1 0 0,0-1 0 0 0,0 1 1 0 0,-1-1-1 0 0,0 1 0 0 0,-4-10 1 0 0,-7-3-3777 0 0,-5 3-5204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3.802"/>
    </inkml:context>
    <inkml:brush xml:id="br0">
      <inkml:brushProperty name="width" value="0.05" units="cm"/>
      <inkml:brushProperty name="height" value="0.05" units="cm"/>
    </inkml:brush>
  </inkml:definitions>
  <inkml:trace contextRef="#ctx0" brushRef="#br0">1 89 8181 0 0,'2'-8'1315'0'0,"0"1"1"0"0,1-1-1 0 0,0 1 1 0 0,0 0-1 0 0,1 0 1 0 0,0 0-1 0 0,0 1 1 0 0,5-7-1 0 0,-7 11-1150 0 0,0 0 0 0 0,0 1 0 0 0,0-1 0 0 0,0 1 0 0 0,0-1 0 0 0,0 1 0 0 0,0 0-1 0 0,0 0 1 0 0,1 0 0 0 0,-1 0 0 0 0,0 0 0 0 0,1 0 0 0 0,-1 1 0 0 0,1-1 0 0 0,-1 1 0 0 0,1-1-1 0 0,-1 1 1 0 0,1 0 0 0 0,-1 0 0 0 0,0 0 0 0 0,1 1 0 0 0,-1-1 0 0 0,1 0 0 0 0,-1 1 0 0 0,1 0-1 0 0,-1 0 1 0 0,0-1 0 0 0,1 1 0 0 0,3 3 0 0 0,6 2 68 0 0,0 1-1 0 0,0 1 1 0 0,-1 0 0 0 0,0 1 0 0 0,0 0 0 0 0,-1 1-1 0 0,12 15 1 0 0,58 81 633 0 0,-76-101-825 0 0,24 37 440 0 0,-2 1 0 0 0,-2 1 0 0 0,33 85 0 0 0,-48-106-338 0 0,-2-1 0 0 0,-1 2 1 0 0,0-1-1 0 0,-2 1 0 0 0,0 0 1 0 0,-2 0-1 0 0,-1 0 0 0 0,-1 0 1 0 0,-1 0-1 0 0,-4 26 0 0 0,1-32-103 0 0,-1-1 0 0 0,0 0 0 0 0,-1 0-1 0 0,-2 0 1 0 0,1 0 0 0 0,-2-1 0 0 0,0-1 0 0 0,-1 1 0 0 0,0-1-1 0 0,-20 20 1 0 0,18-22-812 0 0,-1 0 1 0 0,-1-1-1 0 0,-19 13 0 0 0,17-18-1943 0 0,9-6-1676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4.897"/>
    </inkml:context>
    <inkml:brush xml:id="br0">
      <inkml:brushProperty name="width" value="0.05" units="cm"/>
      <inkml:brushProperty name="height" value="0.05" units="cm"/>
    </inkml:brush>
  </inkml:definitions>
  <inkml:trace contextRef="#ctx0" brushRef="#br0">455 30 644 0 0,'2'-3'598'0'0,"0"2"97"0"0,0-1-1 0 0,-1 0 1 0 0,1 0 0 0 0,-1 1 0 0 0,0-1-1 0 0,0 0 1 0 0,0 0 0 0 0,2-5 1012 0 0,-24 1 1979 0 0,-4 9-2736 0 0,1 0-1 0 0,0 2 1 0 0,0 0-1 0 0,0 2 1 0 0,-38 16 0 0 0,-106 60 1676 0 0,166-82-2583 0 0,-2 1 55 0 0,-11 6 256 0 0,1 0 0 0 0,-17 14-1 0 0,29-20-256 0 0,-1-1-1 0 0,1 1 1 0 0,-1 0-1 0 0,1 1 1 0 0,0-1-1 0 0,0 0 1 0 0,0 1-1 0 0,0-1 1 0 0,0 1-1 0 0,1-1 1 0 0,-1 1-1 0 0,1 0 1 0 0,0 0-1 0 0,0 0 0 0 0,0 0 1 0 0,0 0-1 0 0,0 0 1 0 0,0 0-1 0 0,1 4 1 0 0,0-5-31 0 0,0 0 1 0 0,1-1 0 0 0,0 1-1 0 0,-1 0 1 0 0,1 0-1 0 0,0-1 1 0 0,0 1-1 0 0,0 0 1 0 0,0-1 0 0 0,0 1-1 0 0,0-1 1 0 0,0 1-1 0 0,1-1 1 0 0,-1 0-1 0 0,1 1 1 0 0,-1-1-1 0 0,1 0 1 0 0,-1 0 0 0 0,1 0-1 0 0,-1 0 1 0 0,3 0-1 0 0,37 15 629 0 0,7-4-313 0 0,0-2 1 0 0,1-3-1 0 0,0-1 0 0 0,0-3 0 0 0,0-2 0 0 0,50-5 0 0 0,-60 1-418 0 0,19-1-2903 0 0,-18 2-8180 0 0,-29 2 8651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5.437"/>
    </inkml:context>
    <inkml:brush xml:id="br0">
      <inkml:brushProperty name="width" value="0.05" units="cm"/>
      <inkml:brushProperty name="height" value="0.05" units="cm"/>
    </inkml:brush>
  </inkml:definitions>
  <inkml:trace contextRef="#ctx0" brushRef="#br0">722 144 344 0 0,'-5'-9'940'0'0,"-1"1"0"0"0,0-1 0 0 0,-1 2 0 0 0,1-1 1 0 0,-2 1-1 0 0,1 0 0 0 0,-1 0 0 0 0,0 1 0 0 0,0 0 0 0 0,-16-8 0 0 0,11 7-121 0 0,-1 1-1 0 0,0 1 0 0 0,-1 0 0 0 0,1 1 1 0 0,-1 0-1 0 0,-22-2 0 0 0,-4 4 220 0 0,1 2-1 0 0,-1 1 0 0 0,1 2 1 0 0,-60 11-1 0 0,65-7-109 0 0,-49 16-1 0 0,70-19-579 0 0,1 1-1 0 0,-1 1 1 0 0,1 1-1 0 0,0 0 1 0 0,0 0-1 0 0,-15 13 1 0 0,27-19-276 0 0,0 0 0 0 0,-1 0 1 0 0,1 0-1 0 0,0 0 1 0 0,0 0-1 0 0,0 1 0 0 0,-1-1 1 0 0,1 0-1 0 0,1 1 1 0 0,-1-1-1 0 0,0 1 0 0 0,0-1 1 0 0,0 1-1 0 0,1-1 1 0 0,-1 1-1 0 0,1 0 0 0 0,-1-1 1 0 0,1 1-1 0 0,0 0 1 0 0,0-1-1 0 0,-1 1 0 0 0,1 0 1 0 0,1 2-1 0 0,-1-2 1 0 0,1 1-1 0 0,0-1 0 0 0,0 0 1 0 0,0 1-1 0 0,1-1 0 0 0,-1 0 1 0 0,0 0-1 0 0,1 0 0 0 0,0 0 1 0 0,-1 0-1 0 0,1 0 0 0 0,0 0 1 0 0,3 2-1 0 0,7 4 112 0 0,0 0 0 0 0,0-1 0 0 0,0-1 0 0 0,18 7-1 0 0,11 2 47 0 0,0-2 0 0 0,1-2-1 0 0,0-2 1 0 0,1-1 0 0 0,43 1 0 0 0,-50-6-189 0 0,-1-1 1 0 0,1-2 0 0 0,0-1 0 0 0,0-2-1 0 0,49-11 1 0 0,-79 13-66 0 0,-1-1 0 0 0,0 1-1 0 0,0-1 1 0 0,0 0 0 0 0,0-1 0 0 0,0 1-1 0 0,0-1 1 0 0,-1 0 0 0 0,1 0 0 0 0,-1 0-1 0 0,0-1 1 0 0,4-4 0 0 0,-6 6 10 0 0,-1 0 1 0 0,1-1-1 0 0,-1 1 1 0 0,1-1 0 0 0,-1 1-1 0 0,0-1 1 0 0,0 0-1 0 0,0 1 1 0 0,0-1-1 0 0,-1 0 1 0 0,1 0-1 0 0,-1 0 1 0 0,0 1 0 0 0,1-1-1 0 0,-1 0 1 0 0,-1 0-1 0 0,1 0 1 0 0,0 0-1 0 0,-1 0 1 0 0,1 1-1 0 0,-1-1 1 0 0,0 0 0 0 0,-2-4-1 0 0,-1-3-35 0 0,0 1 0 0 0,-1-1-1 0 0,-1 1 1 0 0,1 0 0 0 0,-1 0-1 0 0,-1 0 1 0 0,0 1 0 0 0,0 0-1 0 0,-1 1 1 0 0,-9-9 0 0 0,-4 1-1146 0 0,1 1 1 0 0,-2 1 0 0 0,-26-13-1 0 0,44 24 435 0 0,-1-2-916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5.966"/>
    </inkml:context>
    <inkml:brush xml:id="br0">
      <inkml:brushProperty name="width" value="0.05" units="cm"/>
      <inkml:brushProperty name="height" value="0.05" units="cm"/>
    </inkml:brush>
  </inkml:definitions>
  <inkml:trace contextRef="#ctx0" brushRef="#br0">4 351 9521 0 0,'4'15'9841'0'0,"-6"5"928"0"0,0-37-10657 0 0,0 0-1 0 0,1 0 0 0 0,0 0 0 0 0,1-1 0 0 0,2 1 1 0 0,-1 0-1 0 0,2 0 0 0 0,0 0 0 0 0,1 1 0 0 0,9-23 1 0 0,-9 28-94 0 0,0 1 1 0 0,2-1 0 0 0,-1 2 0 0 0,1-1 0 0 0,1 0 0 0 0,-1 1 0 0 0,2 0 0 0 0,-1 1 0 0 0,1 0 0 0 0,0 0 0 0 0,1 0 0 0 0,0 1 0 0 0,0 1 0 0 0,1-1 0 0 0,-1 2 0 0 0,2-1 0 0 0,10-4 0 0 0,-6 5-7 0 0,0 0 0 0 0,0 1 0 0 0,0 1 0 0 0,1 0 0 0 0,-1 1 1 0 0,1 1-1 0 0,17 0 0 0 0,-23 1-3 0 0,0 1-1 0 0,-1 0 1 0 0,1 0 0 0 0,0 1 0 0 0,-1 0 0 0 0,1 1-1 0 0,-1 0 1 0 0,0 0 0 0 0,0 1 0 0 0,0 1-1 0 0,-1-1 1 0 0,13 10 0 0 0,-19-13-6 0 0,0 0 0 0 0,-1 1-1 0 0,1-1 1 0 0,-1 1 0 0 0,0-1 0 0 0,1 1 0 0 0,-1 0 0 0 0,0-1-1 0 0,0 1 1 0 0,0 0 0 0 0,0 0 0 0 0,0 0 0 0 0,-1 0 0 0 0,1 0-1 0 0,0 0 1 0 0,-1 0 0 0 0,0 0 0 0 0,1 3 0 0 0,-1-1-1 0 0,0-1 0 0 0,-1 1 1 0 0,1-1-1 0 0,-1 1 0 0 0,0-1 1 0 0,0 1-1 0 0,0-1 0 0 0,0 0 1 0 0,-4 7-1 0 0,-1 0-3 0 0,0-1 0 0 0,-1 1 1 0 0,0-1-1 0 0,-1-1 0 0 0,-14 13 1 0 0,2-5-63 0 0,0-1 0 0 0,-2-1 0 0 0,1-1 0 0 0,-33 14 0 0 0,-2 1-562 0 0,24-8-1157 0 0,32-19 1452 0 0,23 10-739 0 0,176 21 1120 0 0,-135-24 124 0 0,-22-2-256 0 0,104 10-557 0 0,-117-14-3741 0 0,39-4 1 0 0,-50-1 1276 0 0,-1-1 444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7.502"/>
    </inkml:context>
    <inkml:brush xml:id="br0">
      <inkml:brushProperty name="width" value="0.05" units="cm"/>
      <inkml:brushProperty name="height" value="0.05" units="cm"/>
    </inkml:brush>
  </inkml:definitions>
  <inkml:trace contextRef="#ctx0" brushRef="#br0">321 42 668 0 0,'-1'-3'1104'0'0,"0"-1"0"0"0,0 0 1 0 0,0 1-1 0 0,0-1 0 0 0,-1 1 0 0 0,-2-5 0 0 0,3 7-835 0 0,1 0-1 0 0,-1 0 0 0 0,0 0 0 0 0,0 0 1 0 0,0 0-1 0 0,0 0 0 0 0,0 1 1 0 0,0-1-1 0 0,0 0 0 0 0,0 1 0 0 0,0-1 1 0 0,0 1-1 0 0,0-1 0 0 0,0 1 0 0 0,0-1 1 0 0,0 1-1 0 0,-1 0 0 0 0,1 0 1 0 0,0-1-1 0 0,0 1 0 0 0,0 0 0 0 0,-1 0 1 0 0,1 0-1 0 0,0 0 0 0 0,0 0 0 0 0,-2 1 1 0 0,-15 2 631 0 0,0 2 0 0 0,-1 0 0 0 0,2 1 1 0 0,-19 9-1 0 0,19-7-397 0 0,1 0 0 0 0,0 1 0 0 0,0 1 0 0 0,1 0 0 0 0,1 1 0 0 0,0 1 0 0 0,-23 24 0 0 0,34-33-343 0 0,0 0 1 0 0,1 1 0 0 0,-1 0 0 0 0,1-1 0 0 0,0 1 0 0 0,0 0 0 0 0,0 0 0 0 0,1 0 0 0 0,-1 1 0 0 0,1-1-1 0 0,0 0 1 0 0,0 0 0 0 0,1 1 0 0 0,-1-1 0 0 0,1 8 0 0 0,0-9-77 0 0,1 0 1 0 0,-1 0-1 0 0,1 0 1 0 0,0 0 0 0 0,0 0-1 0 0,0 0 1 0 0,1 0-1 0 0,-1-1 1 0 0,1 1-1 0 0,-1 0 1 0 0,1-1-1 0 0,0 1 1 0 0,0-1-1 0 0,0 0 1 0 0,0 0-1 0 0,0 0 1 0 0,1 0-1 0 0,-1 0 1 0 0,1 0 0 0 0,-1 0-1 0 0,1-1 1 0 0,0 1-1 0 0,3 1 1 0 0,18 6 91 0 0,-1-1 0 0 0,2-1 0 0 0,-1-1 0 0 0,1 0 0 0 0,-1-2 0 0 0,1-2 0 0 0,1 0 0 0 0,47-3 0 0 0,-29-2-1862 0 0,51-11 0 0 0,38-18-8461 0 0,-95 21 7262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6.388"/>
    </inkml:context>
    <inkml:brush xml:id="br0">
      <inkml:brushProperty name="width" value="0.05" units="cm"/>
      <inkml:brushProperty name="height" value="0.05" units="cm"/>
    </inkml:brush>
  </inkml:definitions>
  <inkml:trace contextRef="#ctx0" brushRef="#br0">1 36 712 0 0,'0'-2'497'0'0,"0"0"1"0"0,0-1-1 0 0,1 1 1 0 0,-1 0-1 0 0,1 0 0 0 0,-1 0 1 0 0,1 0-1 0 0,0 0 0 0 0,0 0 1 0 0,0 0-1 0 0,0 0 1 0 0,0 1-1 0 0,0-1 0 0 0,2-2 1 0 0,-2 4-268 0 0,0-1 1 0 0,0 1-1 0 0,-1 0 1 0 0,1-1-1 0 0,0 1 1 0 0,0 0-1 0 0,0 0 1 0 0,-1-1-1 0 0,1 1 1 0 0,0 0-1 0 0,0 0 1 0 0,0 0-1 0 0,0 0 1 0 0,-1 0-1 0 0,1 0 1 0 0,0 0-1 0 0,0 0 1 0 0,0 0-1 0 0,0 1 1 0 0,-1-1-1 0 0,1 0 1 0 0,0 0 0 0 0,0 1-1 0 0,-1-1 1 0 0,1 1-1 0 0,0-1 1 0 0,0 1-1 0 0,-1-1 1 0 0,1 1-1 0 0,0-1 1 0 0,-1 1-1 0 0,1-1 1 0 0,-1 1-1 0 0,1 0 1 0 0,-1-1-1 0 0,1 1 1 0 0,0 1-1 0 0,6 7 707 0 0,0 0 0 0 0,-1 0 0 0 0,0 1 0 0 0,0 0 0 0 0,-1 0 0 0 0,5 12 0 0 0,17 67 2267 0 0,-6-15-2380 0 0,-17-68-2882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6.760"/>
    </inkml:context>
    <inkml:brush xml:id="br0">
      <inkml:brushProperty name="width" value="0.05" units="cm"/>
      <inkml:brushProperty name="height" value="0.05" units="cm"/>
    </inkml:brush>
  </inkml:definitions>
  <inkml:trace contextRef="#ctx0" brushRef="#br0">27 80 1012 0 0,'0'0'183'0'0,"-3"-1"421"0"0,1 0 0 0 0,0 0 1 0 0,0 0-1 0 0,0-1 0 0 0,0 1 1 0 0,0 0-1 0 0,0-1 0 0 0,0 0 1 0 0,0 1-1 0 0,1-1 0 0 0,-3-2 1 0 0,5 2-219 0 0,0 1 0 0 0,0 0 0 0 0,0 0 0 0 0,0-1 0 0 0,0 1-1 0 0,1 0 1 0 0,-1 0 0 0 0,0 0 0 0 0,1 1 0 0 0,-1-1 0 0 0,0 0 0 0 0,1 0 0 0 0,-1 1 0 0 0,4-2 0 0 0,27-7 1520 0 0,1 0 0 0 0,-1 3 0 0 0,42-4 0 0 0,102 0 1868 0 0,-152 9-3260 0 0,201 3 3371 0 0,-128 5-5091 0 0,-56-1-1313 0 0,18 1-6250 0 0,-37-7 5763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7.100"/>
    </inkml:context>
    <inkml:brush xml:id="br0">
      <inkml:brushProperty name="width" value="0.05" units="cm"/>
      <inkml:brushProperty name="height" value="0.05" units="cm"/>
    </inkml:brush>
  </inkml:definitions>
  <inkml:trace contextRef="#ctx0" brushRef="#br0">210 13 456 0 0,'-17'-13'10099'0'0,"10"15"-9371"0"0,0 0 0 0 0,0 1 1 0 0,1-1-1 0 0,-1 1 0 0 0,1 0 0 0 0,-1 1 0 0 0,1 0 1 0 0,0 0-1 0 0,0 0 0 0 0,1 1 0 0 0,-11 10 0 0 0,-1 2 317 0 0,1 2 0 0 0,-16 24 0 0 0,26-36-809 0 0,1 1 0 0 0,1 0 1 0 0,-1 0-1 0 0,2 1 0 0 0,-1-1 0 0 0,1 1 0 0 0,0-1 0 0 0,1 1 1 0 0,0 0-1 0 0,0 0 0 0 0,1 0 0 0 0,0 1 0 0 0,1-1 1 0 0,0 0-1 0 0,0 0 0 0 0,1 0 0 0 0,0 0 0 0 0,1 0 0 0 0,0 0 1 0 0,0 0-1 0 0,1 0 0 0 0,0 0 0 0 0,1-1 0 0 0,-1 1 0 0 0,2-1 1 0 0,-1 0-1 0 0,1-1 0 0 0,0 1 0 0 0,1-1 0 0 0,0 0 0 0 0,0 0 1 0 0,1 0-1 0 0,-1-1 0 0 0,12 8 0 0 0,0-3-39 0 0,0-1-1 0 0,1 0 1 0 0,0-2-1 0 0,0 0 1 0 0,0-1-1 0 0,1-1 1 0 0,1 0-1 0 0,36 4 1 0 0,-21-7-223 0 0,0 0 1 0 0,0-3-1 0 0,0-1 1 0 0,45-7 0 0 0,-67 6-173 0 0,0-1 0 0 0,15-5 0 0 0,-8-1-532 0 0,-10 2-250 0 0,2-9-1908 0 0,-14 7-2222 0 0,-11 1-1799 0 0,4 6 4317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7.425"/>
    </inkml:context>
    <inkml:brush xml:id="br0">
      <inkml:brushProperty name="width" value="0.05" units="cm"/>
      <inkml:brushProperty name="height" value="0.05" units="cm"/>
    </inkml:brush>
  </inkml:definitions>
  <inkml:trace contextRef="#ctx0" brushRef="#br0">14 56 1028 0 0,'-13'-13'12053'0'0,"22"8"-7189"0"0,-1 3-3708 0 0,-1 0-1446 0 0,146-12 8219 0 0,-4 1-5640 0 0,-129 6-5026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7.791"/>
    </inkml:context>
    <inkml:brush xml:id="br0">
      <inkml:brushProperty name="width" value="0.05" units="cm"/>
      <inkml:brushProperty name="height" value="0.05" units="cm"/>
    </inkml:brush>
  </inkml:definitions>
  <inkml:trace contextRef="#ctx0" brushRef="#br0">36 161 516 0 0,'-4'-3'811'0'0,"0"1"0"0"0,0 0 0 0 0,1-1 0 0 0,-1 0 0 0 0,1 0 0 0 0,-6-6 0 0 0,8 9-585 0 0,1-1 1 0 0,-1 0 0 0 0,1 0-1 0 0,-1 1 1 0 0,1-1 0 0 0,0 0-1 0 0,-1 0 1 0 0,1 1 0 0 0,0-1 0 0 0,0 0-1 0 0,-1 0 1 0 0,1 0 0 0 0,0 0-1 0 0,0 1 1 0 0,0-1 0 0 0,0 0-1 0 0,0 0 1 0 0,0 0 0 0 0,0 0-1 0 0,0 0 1 0 0,1 1 0 0 0,-1-1-1 0 0,0 0 1 0 0,0 0 0 0 0,1 0-1 0 0,-1 1 1 0 0,1-1 0 0 0,-1 0 0 0 0,0 0-1 0 0,1 1 1 0 0,-1-1 0 0 0,1 0-1 0 0,0 1 1 0 0,-1-1 0 0 0,1 1-1 0 0,-1-1 1 0 0,1 0 0 0 0,0 1-1 0 0,0 0 1 0 0,-1-1 0 0 0,1 1-1 0 0,0-1 1 0 0,1 0 0 0 0,12-6 1027 0 0,0 0 0 0 0,1 1 0 0 0,0 1 0 0 0,26-7 0 0 0,67-8 1447 0 0,-81 16-1897 0 0,200-24 3679 0 0,-98 14-4867 0 0,-124 14-2006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7:59.411"/>
    </inkml:context>
    <inkml:brush xml:id="br0">
      <inkml:brushProperty name="width" value="0.05" units="cm"/>
      <inkml:brushProperty name="height" value="0.05" units="cm"/>
    </inkml:brush>
  </inkml:definitions>
  <inkml:trace contextRef="#ctx0" brushRef="#br0">3 85 12 0 0,'-3'-5'5760'0'0,"38"4"-3126"0"0,39 3 0 0 0,-8 0-1507 0 0,213-10 2244 0 0,-212 2-2559 0 0,0-3 0 0 0,75-19 0 0 0,-137 27-720 0 0,-1 0-4 0 0,-1 1 0 0 0,1-1 0 0 0,-1 0 1 0 0,1 0-1 0 0,-1 0 0 0 0,0-1 0 0 0,1 1 1 0 0,-1-1-1 0 0,0 0 0 0 0,0 0 0 0 0,0 0 0 0 0,0 0 1 0 0,0 0-1 0 0,-1-1 0 0 0,5-4 0 0 0,-7 6 398 0 0,-2 3-313 0 0,-3 1-79 0 0,0 1 1 0 0,0 1 0 0 0,0-1-1 0 0,1 1 1 0 0,-1-1-1 0 0,1 1 1 0 0,0 1 0 0 0,-5 9-1 0 0,-26 53 433 0 0,28-54-408 0 0,-7 16 184 0 0,1-1 0 0 0,2 2 0 0 0,0 0 0 0 0,3 0 0 0 0,0 0 0 0 0,2 1-1 0 0,1 0 1 0 0,2 1 0 0 0,1-1 0 0 0,4 53 0 0 0,2-51 362 0 0,2 1 1 0 0,14 48-1 0 0,-19-82-666 0 0,-1-1-1 0 0,0 1 1 0 0,1 0 0 0 0,-1 0 0 0 0,0 0-1 0 0,1 0 1 0 0,-1 1 0 0 0,0-1-1 0 0,0 0 1 0 0,0 0 0 0 0,0 0-1 0 0,0 0 1 0 0,0 0 0 0 0,0 0-1 0 0,0 0 1 0 0,0 0 0 0 0,-1 0-1 0 0,1 0 1 0 0,0 0 0 0 0,-1 0-1 0 0,1 0 1 0 0,0 0 0 0 0,-1 0-1 0 0,-1 2 1 0 0,0-2-49 0 0,0 0 0 0 0,0 0 0 0 0,0 0-1 0 0,-1 0 1 0 0,1 0 0 0 0,0-1 0 0 0,-1 1 0 0 0,1-1 0 0 0,0 1 0 0 0,-5-1-1 0 0,-134 15-622 0 0,-27 3 372 0 0,127-13 260 0 0,26-4 138 0 0,0 1 0 0 0,0 0 0 0 0,0 1 1 0 0,0 1-1 0 0,-15 5 0 0 0,30-8-74 0 0,0-1 1 0 0,0 0-1 0 0,0 0 1 0 0,0 0-1 0 0,0 0 1 0 0,-1 0 0 0 0,1 0-1 0 0,0 0 1 0 0,0 0-1 0 0,0 0 1 0 0,0 0-1 0 0,0 0 1 0 0,0 0-1 0 0,0 0 1 0 0,0 0 0 0 0,0 0-1 0 0,0 0 1 0 0,0 1-1 0 0,0-1 1 0 0,0 0-1 0 0,0 0 1 0 0,0 0-1 0 0,0 0 1 0 0,0 0-1 0 0,0 0 1 0 0,0 0 0 0 0,0 0-1 0 0,0 0 1 0 0,0 0-1 0 0,0 0 1 0 0,0 1-1 0 0,0-1 1 0 0,0 0-1 0 0,0 0 1 0 0,0 0 0 0 0,0 0-1 0 0,0 0 1 0 0,0 0-1 0 0,0 0 1 0 0,0 0-1 0 0,0 0 1 0 0,0 0-1 0 0,0 0 1 0 0,0 0-1 0 0,0 0 1 0 0,1 1 0 0 0,-1-1-1 0 0,0 0 1 0 0,0 0-1 0 0,0 0 1 0 0,0 0-1 0 0,0 0 1 0 0,0 0-1 0 0,0 0 1 0 0,0 0 0 0 0,0 0-1 0 0,0 0 1 0 0,0 0-1 0 0,0 0 1 0 0,1 0-1 0 0,-1 0 1 0 0,0 0-1 0 0,0 0 1 0 0,0 0-1 0 0,0 0 1 0 0,0 0 0 0 0,11 4 418 0 0,17 1-20 0 0,162-10 1758 0 0,-33-2-2692 0 0,-53 14-6127 0 0,-83-6-170 0 0,-10 0 3964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0.266"/>
    </inkml:context>
    <inkml:brush xml:id="br0">
      <inkml:brushProperty name="width" value="0.05" units="cm"/>
      <inkml:brushProperty name="height" value="0.05" units="cm"/>
    </inkml:brush>
  </inkml:definitions>
  <inkml:trace contextRef="#ctx0" brushRef="#br0">146 435 868 0 0,'-3'2'956'0'0,"0"-1"1"0"0,-1 0-1 0 0,1 0 0 0 0,-1 0 0 0 0,1 0 1 0 0,-1-1-1 0 0,1 1 0 0 0,-1-1 0 0 0,1 0 1 0 0,-1 0-1 0 0,0 0 0 0 0,1 0 1 0 0,-1-1-1 0 0,-5-1 0 0 0,5 0-500 0 0,1 1 1 0 0,0-1-1 0 0,-1 0 0 0 0,1 0 1 0 0,0 0-1 0 0,0-1 0 0 0,1 1 1 0 0,-1-1-1 0 0,-4-4 0 0 0,1 0-232 0 0,1 0-1 0 0,-1-1 0 0 0,1 0 1 0 0,1 0-1 0 0,-1-1 1 0 0,1 1-1 0 0,1-1 1 0 0,0 0-1 0 0,0 0 1 0 0,0 0-1 0 0,1 0 0 0 0,1-1 1 0 0,0 1-1 0 0,0 0 1 0 0,0-1-1 0 0,1 1 1 0 0,1-1-1 0 0,0 1 0 0 0,0 0 1 0 0,1-1-1 0 0,0 1 1 0 0,0 0-1 0 0,6-12 1 0 0,-4 10-118 0 0,1-1 1 0 0,1 1-1 0 0,0 0 1 0 0,1 0-1 0 0,0 0 1 0 0,1 1 0 0 0,0 1-1 0 0,0-1 1 0 0,1 1-1 0 0,0 0 1 0 0,1 1-1 0 0,0 0 1 0 0,0 1-1 0 0,0 0 1 0 0,1 0 0 0 0,23-9-1 0 0,-20 11 39 0 0,1 0 0 0 0,0 1 1 0 0,0 1-1 0 0,0 0 0 0 0,1 1 0 0 0,-1 1 0 0 0,30 1 0 0 0,-36 1-82 0 0,0 0-1 0 0,0 0 1 0 0,0 1-1 0 0,0 0 0 0 0,0 0 1 0 0,0 1-1 0 0,0 1 1 0 0,-1-1-1 0 0,0 1 1 0 0,0 1-1 0 0,0-1 0 0 0,0 2 1 0 0,0-1-1 0 0,10 11 1 0 0,-16-14-77 0 0,0 0 1 0 0,0 0-1 0 0,0 0 1 0 0,0 1-1 0 0,0-1 1 0 0,0 1-1 0 0,-1 0 1 0 0,1-1-1 0 0,-1 1 1 0 0,0 0-1 0 0,0 0 1 0 0,0 0 0 0 0,0 0-1 0 0,0 0 1 0 0,-1 0-1 0 0,1 0 1 0 0,-1 0-1 0 0,0 0 1 0 0,0 0-1 0 0,0 0 1 0 0,0 0-1 0 0,-1 4 1 0 0,-1-2-52 0 0,0 0 0 0 0,0 0-1 0 0,0 0 1 0 0,-1 0 0 0 0,1-1 0 0 0,-1 1 0 0 0,0-1 0 0 0,-1 0-1 0 0,1 1 1 0 0,-1-2 0 0 0,0 1 0 0 0,-4 3 0 0 0,-17 11-227 0 0,20-15 183 0 0,1 1 0 0 0,-1-1 0 0 0,0 1 0 0 0,1 0 1 0 0,0 0-1 0 0,-1 0 0 0 0,-3 6 0 0 0,8-10 99 0 0,0 1 0 0 0,0-1 0 0 0,-1 0 0 0 0,1 1 0 0 0,0-1 0 0 0,0 0 0 0 0,0 1 0 0 0,0-1 0 0 0,0 1 0 0 0,0-1 0 0 0,0 0 0 0 0,0 1 0 0 0,0-1 0 0 0,0 0 0 0 0,0 1 0 0 0,0-1 0 0 0,0 1 0 0 0,0-1 0 0 0,1 0 0 0 0,-1 1 0 0 0,0-1 0 0 0,0 0 0 0 0,0 1 0 0 0,1-1 0 0 0,-1 0 0 0 0,0 1 0 0 0,0-1 0 0 0,1 0 0 0 0,-1 1 0 0 0,0-1 0 0 0,0 0-1 0 0,1 0 1 0 0,-1 1 0 0 0,0-1 0 0 0,1 0 0 0 0,14 8-32 0 0,-12-7-10 0 0,51 21 31 0 0,99 25 0 0 0,26 10 689 0 0,-157-48-556 0 0,6 2 78 0 0,31 17 1 0 0,-52-24-134 0 0,0 1 0 0 0,0-1 0 0 0,0 1 1 0 0,0 1-1 0 0,-1-1 0 0 0,0 1 0 0 0,0 0 1 0 0,9 14-1 0 0,-14-19-44 0 0,0 0 1 0 0,0 0-1 0 0,-1 0 1 0 0,1 0-1 0 0,-1 0 1 0 0,1 0-1 0 0,-1 0 1 0 0,1 0-1 0 0,-1 0 1 0 0,0 1-1 0 0,1-1 1 0 0,-1 0-1 0 0,0 0 1 0 0,0 0-1 0 0,0 1 0 0 0,0-1 1 0 0,0 0-1 0 0,0 0 1 0 0,-1 1-1 0 0,1-1 1 0 0,0 0-1 0 0,-1 2 1 0 0,0-2-4 0 0,0 1 0 0 0,0 0 0 0 0,0-1 0 0 0,-1 0 0 0 0,1 1 0 0 0,0-1 1 0 0,-1 0-1 0 0,1 0 0 0 0,-1 0 0 0 0,1 0 0 0 0,-1 0 0 0 0,1 0 0 0 0,-3 1 0 0 0,-6 2 17 0 0,0-1 0 0 0,1-1-1 0 0,-1 1 1 0 0,-13 0 0 0 0,-22 2 38 0 0,1-2 1 0 0,0-3 0 0 0,-56-5 0 0 0,28-4-495 0 0,-89-22-1 0 0,123 20-1255 0 0,15 2-4210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0.828"/>
    </inkml:context>
    <inkml:brush xml:id="br0">
      <inkml:brushProperty name="width" value="0.05" units="cm"/>
      <inkml:brushProperty name="height" value="0.05" units="cm"/>
    </inkml:brush>
  </inkml:definitions>
  <inkml:trace contextRef="#ctx0" brushRef="#br0">27 68 384 0 0,'-27'-5'18246'0'0,"233"-23"-11692"0"0,-12 2-4300 0 0,-135 17-4568 0 0,-50 14-751 0 0,-15 8-7193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1.199"/>
    </inkml:context>
    <inkml:brush xml:id="br0">
      <inkml:brushProperty name="width" value="0.05" units="cm"/>
      <inkml:brushProperty name="height" value="0.05" units="cm"/>
    </inkml:brush>
  </inkml:definitions>
  <inkml:trace contextRef="#ctx0" brushRef="#br0">1 1 692 0 0,'4'15'6870'0'0,"-1"-14"-6219"0"0,0 0 0 0 0,0 1 0 0 0,0-1 0 0 0,-1 0-1 0 0,1-1 1 0 0,0 1 0 0 0,0 0 0 0 0,4-1 0 0 0,45-1 3294 0 0,-29-1-2624 0 0,103-3 3778 0 0,-42 0-5057 0 0,-54 7-4159 0 0,-16 0-910 0 0,-7-1 2509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1.928"/>
    </inkml:context>
    <inkml:brush xml:id="br0">
      <inkml:brushProperty name="width" value="0.05" units="cm"/>
      <inkml:brushProperty name="height" value="0.05" units="cm"/>
    </inkml:brush>
  </inkml:definitions>
  <inkml:trace contextRef="#ctx0" brushRef="#br0">7 172 496 0 0,'-1'-1'304'0'0,"0"1"-1"0"0,1-1 1 0 0,-1 0 0 0 0,1 1-1 0 0,-1-1 1 0 0,1 0 0 0 0,-1 0 0 0 0,1 1-1 0 0,0-1 1 0 0,-1 0 0 0 0,1 0-1 0 0,0 0 1 0 0,0 0 0 0 0,-1 0-1 0 0,1 1 1 0 0,0-1 0 0 0,0 0-1 0 0,0 0 1 0 0,0 0 0 0 0,0 0-1 0 0,0 0 1 0 0,0 0 0 0 0,1 0-1 0 0,-1-1 1 0 0,1 0 38 0 0,0 1-1 0 0,0-1 1 0 0,0 0-1 0 0,0 1 0 0 0,1-1 1 0 0,-1 1-1 0 0,0-1 1 0 0,1 1-1 0 0,-1 0 1 0 0,4-3-1 0 0,5-2 304 0 0,0 1 0 0 0,0 0 1 0 0,13-5-1 0 0,-16 7-63 0 0,64-22 2065 0 0,0 3 0 0 0,120-20 0 0 0,-141 32-1506 0 0,-27 7-366 0 0,-28 8-345 0 0,-40 13-261 0 0,34-14-220 0 0,-82 29-194 0 0,53-20-34 0 0,0 1 0 0 0,-70 38 0 0 0,107-51 232 0 0,-1 1 0 0 0,1 1 0 0 0,0-1 0 0 0,0 0 0 0 0,0 1 0 0 0,0 0 0 0 0,0 0 0 0 0,-2 4 0 0 0,4-7 37 0 0,1 1 0 0 0,-1 0 0 0 0,1 0 0 0 0,0 0 0 0 0,-1 0 0 0 0,1 0 0 0 0,0-1 0 0 0,0 1 0 0 0,0 0 0 0 0,0 0 0 0 0,0 0-1 0 0,0 0 1 0 0,0 0 0 0 0,0 0 0 0 0,0 0 0 0 0,0 0 0 0 0,0 0 0 0 0,0 0 0 0 0,1 0 0 0 0,-1 0 0 0 0,0-1 0 0 0,1 1 0 0 0,-1 0-1 0 0,1 0 1 0 0,-1 0 0 0 0,1 0 0 0 0,-1-1 0 0 0,1 1 0 0 0,-1 0 0 0 0,1-1 0 0 0,0 1 0 0 0,-1 0 0 0 0,1-1 0 0 0,0 1 0 0 0,0-1-1 0 0,0 1 1 0 0,-1-1 0 0 0,1 1 0 0 0,2 0 0 0 0,26 13 106 0 0,1-1-1 0 0,0-1 0 0 0,1-1 1 0 0,63 12-1 0 0,-12-2 318 0 0,37 18 227 0 0,-101-32-497 0 0,0 1 1 0 0,-1 0-1 0 0,0 2 0 0 0,24 16 0 0 0,-40-25-139 0 0,-1-1 0 0 0,1 1 0 0 0,0-1-1 0 0,0 1 1 0 0,0 0 0 0 0,0-1 0 0 0,-1 1 0 0 0,1 0-1 0 0,0-1 1 0 0,-1 1 0 0 0,1 0 0 0 0,-1 0-1 0 0,1 0 1 0 0,-1 0 0 0 0,1 0 0 0 0,-1 0-1 0 0,1 0 1 0 0,-1 0 0 0 0,0 0 0 0 0,0 0 0 0 0,1 0-1 0 0,-1 0 1 0 0,0 0 0 0 0,0 0 0 0 0,0 0-1 0 0,0 1 1 0 0,-1-1-1 0 0,0 0 0 0 0,1 1-1 0 0,-1-1 1 0 0,0 0 0 0 0,0 0 0 0 0,0 0-1 0 0,0 0 1 0 0,0 0 0 0 0,0 0 0 0 0,0 0-1 0 0,0 0 1 0 0,-1 0 0 0 0,1-1 0 0 0,0 1-1 0 0,0 0 1 0 0,-2 0 0 0 0,-6 2-2 0 0,-1 1 1 0 0,1-2-1 0 0,-1 1 1 0 0,-10 1-1 0 0,-20 0-273 0 0,1-2-1 0 0,-58-4 0 0 0,-19-7-3896 0 0,110 9 3774 0 0,-3-2-386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7.885"/>
    </inkml:context>
    <inkml:brush xml:id="br0">
      <inkml:brushProperty name="width" value="0.05" units="cm"/>
      <inkml:brushProperty name="height" value="0.05" units="cm"/>
    </inkml:brush>
  </inkml:definitions>
  <inkml:trace contextRef="#ctx0" brushRef="#br0">342 84 280 0 0,'-16'-4'1776'0'0,"0"1"0"0"0,0 0 0 0 0,0 1 0 0 0,0 1 0 0 0,-1 1-1 0 0,1 0 1 0 0,0 1 0 0 0,-26 5 0 0 0,31-4-1077 0 0,0 1-1 0 0,0 0 0 0 0,1 0 1 0 0,-1 1-1 0 0,1 0 0 0 0,0 1 1 0 0,0 1-1 0 0,1-1 1 0 0,-1 1-1 0 0,1 1 0 0 0,1 0 1 0 0,-1 0-1 0 0,-10 12 0 0 0,17-16-571 0 0,0-1 0 0 0,-1 1 0 0 0,1-1 0 0 0,1 1 0 0 0,-1 0 0 0 0,0 0 0 0 0,1 0 0 0 0,-1 0 0 0 0,1 0 0 0 0,0 0-1 0 0,0 0 1 0 0,0 0 0 0 0,1 0 0 0 0,-1 0 0 0 0,1 1 0 0 0,0-1 0 0 0,-1 0 0 0 0,1 0 0 0 0,1 1 0 0 0,-1-1 0 0 0,0 0 0 0 0,1 0-1 0 0,0 1 1 0 0,0-1 0 0 0,0 0 0 0 0,0 0 0 0 0,0 0 0 0 0,0 0 0 0 0,1 0 0 0 0,0 0 0 0 0,-1-1 0 0 0,1 1 0 0 0,0-1 0 0 0,0 1 0 0 0,1-1-1 0 0,-1 1 1 0 0,0-1 0 0 0,1 0 0 0 0,0 0 0 0 0,-1 0 0 0 0,1-1 0 0 0,0 1 0 0 0,0 0 0 0 0,0-1 0 0 0,0 0 0 0 0,0 0 0 0 0,0 0-1 0 0,0 0 1 0 0,0 0 0 0 0,1-1 0 0 0,-1 1 0 0 0,4-1 0 0 0,-6 0-127 0 0,1 1 0 0 0,0-1 0 0 0,0 0 0 0 0,0 0 0 0 0,0 0 0 0 0,0 0 0 0 0,-1 0 0 0 0,1 0 0 0 0,0-1 0 0 0,0 1 0 0 0,0 0 0 0 0,-1-1 0 0 0,1 0 0 0 0,0 1 0 0 0,0-1 0 0 0,-1 0 0 0 0,1 0-1 0 0,-1 0 1 0 0,1 0 0 0 0,-1 0 0 0 0,1 0 0 0 0,-1 0 0 0 0,0-1 0 0 0,1 1 0 0 0,-1 0 0 0 0,0-1 0 0 0,0 1 0 0 0,0-1 0 0 0,0 0 0 0 0,0 1 0 0 0,0-1 0 0 0,-1 0 0 0 0,1 1 0 0 0,0-4 0 0 0,0 0-8 0 0,0-1 1 0 0,-1 0-1 0 0,1 1 1 0 0,-1-1-1 0 0,-1 0 1 0 0,1 1-1 0 0,-1-1 1 0 0,0 1-1 0 0,0-1 1 0 0,-3-5-1 0 0,-2-6-446 0 0,-2 2 0 0 0,0-1 0 0 0,0 1 0 0 0,-21-27 0 0 0,-7-13-3410 0 0,34 52 1932 0 0,-3-7 960 0 0,10-5-9132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2.441"/>
    </inkml:context>
    <inkml:brush xml:id="br0">
      <inkml:brushProperty name="width" value="0.05" units="cm"/>
      <inkml:brushProperty name="height" value="0.05" units="cm"/>
    </inkml:brush>
  </inkml:definitions>
  <inkml:trace contextRef="#ctx0" brushRef="#br0">439 143 348 0 0,'-1'-5'483'0'0,"0"-1"-1"0"0,-1 1 1 0 0,0 0-1 0 0,0 0 1 0 0,0 0-1 0 0,0 0 1 0 0,-1 0-1 0 0,0 1 1 0 0,0-1-1 0 0,0 1 1 0 0,-1 0 0 0 0,1-1-1 0 0,-1 2 1 0 0,0-1-1 0 0,-9-6 1 0 0,6 5-5 0 0,-1 1 1 0 0,1 0-1 0 0,-1 1 0 0 0,0-1 1 0 0,0 2-1 0 0,0-1 1 0 0,-1 1-1 0 0,1 0 0 0 0,-13 0 1 0 0,4 0 0 0 0,1 2 0 0 0,0 0-1 0 0,-1 1 1 0 0,1 1 0 0 0,-1 1 0 0 0,1 0 0 0 0,0 1 0 0 0,0 0 0 0 0,1 2-1 0 0,-17 7 1 0 0,23-9-150 0 0,1 1-1 0 0,0 0 0 0 0,1 0 0 0 0,-1 1 0 0 0,1-1 0 0 0,0 2 0 0 0,0-1 1 0 0,1 1-1 0 0,0 0 0 0 0,-8 12 0 0 0,12-16-215 0 0,0 0 1 0 0,1 0-1 0 0,-1 0 0 0 0,1 1 1 0 0,0-1-1 0 0,0 1 0 0 0,0-1 1 0 0,0 0-1 0 0,1 1 0 0 0,-1 0 1 0 0,1-1-1 0 0,0 1 0 0 0,0-1 1 0 0,0 1-1 0 0,0-1 0 0 0,1 1 1 0 0,0-1-1 0 0,-1 1 0 0 0,1-1 0 0 0,0 1 1 0 0,1-1-1 0 0,-1 0 0 0 0,1 1 1 0 0,-1-1-1 0 0,1 0 0 0 0,0 0 1 0 0,0 0-1 0 0,0-1 0 0 0,6 6 1 0 0,1 1-7 0 0,1 0 1 0 0,0-1 0 0 0,1-1 0 0 0,0 0-1 0 0,1 0 1 0 0,-1-1 0 0 0,1 0 0 0 0,0-1-1 0 0,0-1 1 0 0,23 6 0 0 0,-19-6-254 0 0,1 0-1 0 0,0-2 1 0 0,-1 0-1 0 0,1-1 1 0 0,0 0 0 0 0,0-2-1 0 0,0 0 1 0 0,17-3 0 0 0,-29 3 63 0 0,-1 0 0 0 0,0 0 0 0 0,0-1 1 0 0,1 1-1 0 0,-1-1 0 0 0,0 0 1 0 0,0 0-1 0 0,-1 0 0 0 0,1 0 0 0 0,0-1 1 0 0,-1 1-1 0 0,1-1 0 0 0,-1 0 1 0 0,4-5-1 0 0,-5 5 53 0 0,0 0 0 0 0,0 0 0 0 0,-1 0-1 0 0,1 0 1 0 0,-1-1 0 0 0,0 1 0 0 0,0-1 0 0 0,0 1 0 0 0,0-1 0 0 0,0 1 0 0 0,-1-1 0 0 0,0 0 0 0 0,0 1 0 0 0,0-1 0 0 0,0 1 0 0 0,0-1 0 0 0,-2-6-1 0 0,0 0 13 0 0,-1 0-1 0 0,-1 0 0 0 0,1 1 1 0 0,-1-1-1 0 0,-1 1 0 0 0,0 0 0 0 0,0 0 1 0 0,-1 0-1 0 0,0 1 0 0 0,-1 0 0 0 0,1 0 1 0 0,-2 0-1 0 0,-11-9 0 0 0,3 3-866 0 0,-33-20-1 0 0,-20-6-4805 0 0,63 36 3105 0 0,2 1 374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3.031"/>
    </inkml:context>
    <inkml:brush xml:id="br0">
      <inkml:brushProperty name="width" value="0.05" units="cm"/>
      <inkml:brushProperty name="height" value="0.05" units="cm"/>
    </inkml:brush>
  </inkml:definitions>
  <inkml:trace contextRef="#ctx0" brushRef="#br0">31 220 7837 0 0,'7'32'7976'0'0,"-4"-16"-4789"0"0,-1-1-1 0 0,1 29 1767 0 0,-5-46-4695 0 0,-3-3-191 0 0,1 1-1 0 0,0-1 0 0 0,1 0 1 0 0,-1 0-1 0 0,1 0 0 0 0,0 0 1 0 0,0-1-1 0 0,1 1 1 0 0,-1-1-1 0 0,1 0 0 0 0,1 0 1 0 0,-1 1-1 0 0,1-1 1 0 0,0 0-1 0 0,0 0 0 0 0,0-10 1 0 0,1 4-21 0 0,0 0 0 0 0,0 0 1 0 0,1 0-1 0 0,1 0 0 0 0,0 0 0 0 0,1 0 1 0 0,6-18-1 0 0,-6 22-29 0 0,0 1 1 0 0,1 0-1 0 0,0 0 0 0 0,0 1 0 0 0,0-1 1 0 0,1 1-1 0 0,0 0 0 0 0,0 0 1 0 0,0 0-1 0 0,1 1 0 0 0,0 0 0 0 0,12-9 1 0 0,-13 12-2 0 0,1-1 1 0 0,-1 0 0 0 0,1 1 0 0 0,0 0 0 0 0,0 0-1 0 0,-1 1 1 0 0,1 0 0 0 0,0 0 0 0 0,0 0-1 0 0,0 1 1 0 0,0 0 0 0 0,1 0 0 0 0,-1 0 0 0 0,0 1-1 0 0,0-1 1 0 0,0 2 0 0 0,8 2 0 0 0,1 1 15 0 0,0 1 0 0 0,-1 0 1 0 0,0 1-1 0 0,-1 1 0 0 0,0 0 1 0 0,0 1-1 0 0,14 12 0 0 0,-17-12 1 0 0,0 0-1 0 0,0 1 1 0 0,-1 0-1 0 0,-1 0 1 0 0,0 1-1 0 0,0 0 0 0 0,-1 0 1 0 0,10 23-1 0 0,-12-12 28 0 0,-9-19-44 0 0,-4-9-20 0 0,5 2 0 0 0,1 0 1 0 0,0 0-1 0 0,0 0 0 0 0,1 0 1 0 0,-1-1-1 0 0,1 1 0 0 0,0 0 1 0 0,0 0-1 0 0,0-1 1 0 0,1 1-1 0 0,0-1 0 0 0,0 1 1 0 0,0-6-1 0 0,1 3-7 0 0,0 0 0 0 0,0 0 1 0 0,0 0-1 0 0,1 1 0 0 0,1-1 0 0 0,-1 0 0 0 0,1 1 0 0 0,0-1 1 0 0,0 1-1 0 0,1 0 0 0 0,-1 0 0 0 0,1 1 0 0 0,1-1 1 0 0,-1 1-1 0 0,11-9 0 0 0,-12 11 16 0 0,1 0-1 0 0,-1 0 1 0 0,1 1 0 0 0,0 0 0 0 0,0-1-1 0 0,0 1 1 0 0,0 1 0 0 0,1-1 0 0 0,-1 1 0 0 0,0 0-1 0 0,1 0 1 0 0,-1 0 0 0 0,1 0 0 0 0,-1 1-1 0 0,1 0 1 0 0,-1-1 0 0 0,1 2 0 0 0,-1-1-1 0 0,1 1 1 0 0,-1-1 0 0 0,0 1 0 0 0,1 0-1 0 0,-1 1 1 0 0,0-1 0 0 0,9 5 0 0 0,-7-3 39 0 0,0 1 1 0 0,0 0-1 0 0,0 1 0 0 0,0-1 1 0 0,0 1-1 0 0,-1 0 1 0 0,0 1-1 0 0,0-1 1 0 0,-1 1-1 0 0,5 7 1 0 0,3 8 98 0 0,18 38 1 0 0,-12-19-636 0 0,-7-22-2690 0 0,-10-18 2520 0 0,0 1 1 0 0,0 0 0 0 0,0-1-1 0 0,0 1 1 0 0,0-1-1 0 0,0 1 1 0 0,0-1-1 0 0,0 0 1 0 0,0 1 0 0 0,0-1-1 0 0,0 0 1 0 0,0 0-1 0 0,0 0 1 0 0,0 0 0 0 0,3 0-1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3.685"/>
    </inkml:context>
    <inkml:brush xml:id="br0">
      <inkml:brushProperty name="width" value="0.05" units="cm"/>
      <inkml:brushProperty name="height" value="0.05" units="cm"/>
    </inkml:brush>
  </inkml:definitions>
  <inkml:trace contextRef="#ctx0" brushRef="#br0">20 240 144 0 0,'9'9'4148'0'0,"-9"-7"-3785"0"0,2 16 2682 0 0,-1 0-1 0 0,-1 0 0 0 0,-3 31 1 0 0,-18 45 3990 0 0,13-61-1750 0 0,8-37-5028 0 0,12-68 76 0 0,3 1 0 0 0,29-83 0 0 0,-2 12-55 0 0,-42 140-278 0 0,1-2-8 0 0,0 0 1 0 0,0 0-1 0 0,0 0 1 0 0,1 0 0 0 0,0 0-1 0 0,3-6 1 0 0,-4 9 6 0 0,-1 1 0 0 0,1 0 0 0 0,-1 0 0 0 0,0 0 1 0 0,1 0-1 0 0,-1-1 0 0 0,1 1 0 0 0,-1 0 0 0 0,1 0 0 0 0,-1 0 1 0 0,0 0-1 0 0,1 0 0 0 0,-1 0 0 0 0,1 0 0 0 0,-1 0 0 0 0,1 0 1 0 0,-1 0-1 0 0,0 0 0 0 0,1 1 0 0 0,-1-1 0 0 0,1 0 0 0 0,-1 0 1 0 0,1 0-1 0 0,-1 0 0 0 0,0 1 0 0 0,1-1 0 0 0,-1 0 0 0 0,0 0 1 0 0,1 1-1 0 0,-1-1 0 0 0,0 0 0 0 0,1 1 0 0 0,-1-1 0 0 0,0 0 1 0 0,0 1-1 0 0,1-1 0 0 0,-1 0 0 0 0,0 1 0 0 0,0-1 0 0 0,1 1 1 0 0,11 19 24 0 0,-11-18-20 0 0,37 67 90 0 0,26 43 22 0 0,-38-73-160 0 0,1-2 0 0 0,2-1 0 0 0,2-1 0 0 0,1-1 0 0 0,2-2 0 0 0,1-2 0 0 0,69 47 0 0 0,-93-70-76 0 0,2 1-248 0 0,0 0 0 0 0,0-1 0 0 0,1 0 0 0 0,18 6 0 0 0,-31-13 328 0 0,0 0 0 0 0,0 1-1 0 0,0-1 1 0 0,-1 0 0 0 0,1 0-1 0 0,0 0 1 0 0,0 0 0 0 0,0 0-1 0 0,0 0 1 0 0,0 0-1 0 0,0 0 1 0 0,0 0 0 0 0,0-1-1 0 0,0 1 1 0 0,0 0 0 0 0,0-1-1 0 0,-1 1 1 0 0,1 0 0 0 0,0-1-1 0 0,0 1 1 0 0,0-1 0 0 0,0 1-1 0 0,-1-1 1 0 0,1 0 0 0 0,0 1-1 0 0,-1-1 1 0 0,1 0 0 0 0,0 1-1 0 0,-1-1 1 0 0,1 0 0 0 0,-1 0-1 0 0,1 1 1 0 0,-1-1 0 0 0,0 0-1 0 0,1 0 1 0 0,-1 0 0 0 0,0 0-1 0 0,1 0 1 0 0,-1 0 0 0 0,0 0-1 0 0,0 0 1 0 0,0 0-1 0 0,0 0 1 0 0,0 1 0 0 0,0-1-1 0 0,0-2 1 0 0,0-2 7 0 0,0-1 0 0 0,-1 1 0 0 0,1-1 0 0 0,-1 1-1 0 0,0-1 1 0 0,-4-9 0 0 0,-5-6 42 0 0,0 6 13 0 0,0 5 14 0 0,0 1-1 0 0,0 0 0 0 0,-1 0 0 0 0,0 1 1 0 0,-1 0-1 0 0,1 1 0 0 0,-1 1 1 0 0,-1 0-1 0 0,1 0 0 0 0,-1 1 0 0 0,-16-4 1 0 0,-1 1 48 0 0,0 2 0 0 0,-1 1 0 0 0,-60-3 0 0 0,80 8-335 0 0,0 0-1 0 0,0 1 1 0 0,1 1-1 0 0,-1-1 1 0 0,1 2-1 0 0,-1-1 0 0 0,1 2 1 0 0,-13 5-1 0 0,4 0-2137 0 0,1 1 0 0 0,1 0 0 0 0,-22 18 0 0 0,22-14-248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4.810"/>
    </inkml:context>
    <inkml:brush xml:id="br0">
      <inkml:brushProperty name="width" value="0.05" units="cm"/>
      <inkml:brushProperty name="height" value="0.05" units="cm"/>
    </inkml:brush>
  </inkml:definitions>
  <inkml:trace contextRef="#ctx0" brushRef="#br0">1 99 860 0 0,'2'0'1361'0'0,"22"-1"1124"0"0,1 1-1 0 0,32 5 1 0 0,0-1-678 0 0,221-5 4385 0 0,-228-3-5136 0 0,0-2-1 0 0,-1-2 0 0 0,74-23 0 0 0,-89 16-270 0 0,-32 14-727 0 0,-1 0-1 0 0,0 0 1 0 0,0 1 0 0 0,1-1 0 0 0,-1 0 0 0 0,0-1 0 0 0,0 1 0 0 0,0 0 0 0 0,0 0 0 0 0,0 0 0 0 0,0-1 0 0 0,-1 1 0 0 0,1 0 0 0 0,0-1 0 0 0,-1 1 0 0 0,1 0-1 0 0,-1-1 1 0 0,1 1 0 0 0,-1-1 0 0 0,1-2 0 0 0,-1 3-35 0 0,0 1 0 0 0,0-1 0 0 0,0 1 0 0 0,0-1 1 0 0,0 1-1 0 0,0-1 0 0 0,0 1 0 0 0,0-1 0 0 0,0 1 0 0 0,0-1 0 0 0,0 1 0 0 0,-1-1 0 0 0,1 1 0 0 0,0-1 0 0 0,0 1 0 0 0,0-1 0 0 0,-1 1 0 0 0,1 0 1 0 0,0-1-1 0 0,-1 1 0 0 0,1-1 0 0 0,0 1 0 0 0,-1 0 0 0 0,1-1 0 0 0,-1 1 0 0 0,1 0 0 0 0,0-1 0 0 0,-1 1 0 0 0,0-1 0 0 0,0 1 4 0 0,0 0 0 0 0,0 0-1 0 0,0 0 1 0 0,0 0-1 0 0,0 0 1 0 0,0 1-1 0 0,0-1 1 0 0,0 0 0 0 0,0 0-1 0 0,0 1 1 0 0,0-1-1 0 0,0 0 1 0 0,-2 2 0 0 0,-1 0 18 0 0,1 0 1 0 0,-1 1-1 0 0,1-1 1 0 0,0 1 0 0 0,0-1-1 0 0,-4 5 1 0 0,1 4 43 0 0,0-1 0 0 0,1 1 1 0 0,0 0-1 0 0,0 1 1 0 0,1-1-1 0 0,-3 19 1 0 0,2-4 213 0 0,-3 51 0 0 0,8-40 90 0 0,2-1 0 0 0,2 0 0 0 0,1-1 0 0 0,2 1 0 0 0,1-1 0 0 0,2 0 0 0 0,22 53 0 0 0,-29-81-307 0 0,-1-3-23 0 0,0 1 1 0 0,0-1-1 0 0,-1 1 1 0 0,0 0-1 0 0,0-1 1 0 0,1 6-1 0 0,-3-9-85 0 0,0 0 1 0 0,0 0-1 0 0,0-1 0 0 0,0 1 1 0 0,0 0-1 0 0,0-1 0 0 0,0 1 1 0 0,0 0-1 0 0,0-1 0 0 0,0 0 1 0 0,0 1-1 0 0,0-1 0 0 0,-1 0 0 0 0,1 1 1 0 0,0-1-1 0 0,0 0 0 0 0,0 0 1 0 0,-3 0-1 0 0,-25 1-221 0 0,-49-5 0 0 0,11 0 114 0 0,20 2 141 0 0,-1 3 0 0 0,0 1 0 0 0,1 3-1 0 0,-56 13 1 0 0,102-18 29 0 0,-1 0-1 0 0,1 0 1 0 0,0 0 0 0 0,-1 1 0 0 0,1-1-1 0 0,0 0 1 0 0,0 1 0 0 0,0-1 0 0 0,-1 1-1 0 0,1 0 1 0 0,0-1 0 0 0,0 1 0 0 0,0 0-1 0 0,-1 1 1 0 0,2-2-10 0 0,1 0 0 0 0,-1 1 0 0 0,0-1 0 0 0,1 1 0 0 0,-1-1 0 0 0,0 0 0 0 0,1 0 0 0 0,-1 1 0 0 0,1-1 1 0 0,-1 0-1 0 0,1 0 0 0 0,-1 1 0 0 0,1-1 0 0 0,-1 0 0 0 0,0 0 0 0 0,1 0 0 0 0,-1 0 0 0 0,1 0 0 0 0,-1 1 0 0 0,1-1 0 0 0,-1 0 0 0 0,2-1 0 0 0,40 4 664 0 0,222-11 423 0 0,-116 2-707 0 0,106-10-411 0 0,-226 14-2690 0 0,14 0-5972 0 0,-16 1 5011 0 0,-13 0 608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5.184"/>
    </inkml:context>
    <inkml:brush xml:id="br0">
      <inkml:brushProperty name="width" value="0.05" units="cm"/>
      <inkml:brushProperty name="height" value="0.05" units="cm"/>
    </inkml:brush>
  </inkml:definitions>
  <inkml:trace contextRef="#ctx0" brushRef="#br0">294 19 356 0 0,'-5'-3'619'0'0,"0"1"0"0"0,-1-1 0 0 0,0 1-1 0 0,1 0 1 0 0,-1 0 0 0 0,0 1 0 0 0,0-1 0 0 0,0 1 0 0 0,0 1 0 0 0,0-1-1 0 0,0 1 1 0 0,0 0 0 0 0,0 0 0 0 0,0 1 0 0 0,0 0 0 0 0,-7 2 0 0 0,-8 2 1261 0 0,-1 1 0 0 0,-40 18 1 0 0,55-21-1302 0 0,0 1 1 0 0,0 0-1 0 0,0 0 1 0 0,0 0-1 0 0,1 1 1 0 0,-1 0-1 0 0,1 0 1 0 0,1 0-1 0 0,-7 8 1 0 0,11-12-452 0 0,0 1 0 0 0,0 0 0 0 0,0-1 0 0 0,0 1 0 0 0,0 0 0 0 0,0 0 0 0 0,0 0 1 0 0,0-1-1 0 0,1 1 0 0 0,-1 0 0 0 0,1 0 0 0 0,-1 0 0 0 0,1 0 0 0 0,0 0 0 0 0,0 0 0 0 0,0 0 0 0 0,0 0 0 0 0,0 0 0 0 0,0 1 0 0 0,1-1 0 0 0,-1-1 1 0 0,1 1-1 0 0,-1 0 0 0 0,1 0 0 0 0,0 0 0 0 0,0 0 0 0 0,0 0 0 0 0,0 0 0 0 0,0-1 0 0 0,0 1 0 0 0,0 0 0 0 0,1-1 0 0 0,-1 1 0 0 0,0-1 0 0 0,1 0 1 0 0,0 1-1 0 0,-1-1 0 0 0,1 0 0 0 0,3 2 0 0 0,9 6 173 0 0,1 0 0 0 0,0-1 1 0 0,0-1-1 0 0,1 0 0 0 0,0-1 0 0 0,0-1 1 0 0,1-1-1 0 0,32 6 0 0 0,4-4 356 0 0,81-1 1 0 0,-128-5-686 0 0,107-4 941 0 0,-98 3-1910 0 0,1-1 1 0 0,0-1 0 0 0,0 0-1 0 0,27-11 1 0 0,-13 4-10492 0 0,-20 7 8764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5.526"/>
    </inkml:context>
    <inkml:brush xml:id="br0">
      <inkml:brushProperty name="width" value="0.05" units="cm"/>
      <inkml:brushProperty name="height" value="0.05" units="cm"/>
    </inkml:brush>
  </inkml:definitions>
  <inkml:trace contextRef="#ctx0" brushRef="#br0">2 94 696 0 0,'0'0'189'0'0,"0"0"0"0"0,0 0 1 0 0,-1 0-1 0 0,1-1 0 0 0,0 1 0 0 0,0 0 0 0 0,0 0 0 0 0,0-1 0 0 0,0 1 1 0 0,0 0-1 0 0,0-1 0 0 0,0 1 0 0 0,0 0 0 0 0,0 0 0 0 0,0-1 0 0 0,0 1 1 0 0,0 0-1 0 0,0-1 0 0 0,0 1 0 0 0,0 0 0 0 0,0 0 0 0 0,0-1 1 0 0,0 1-1 0 0,0 0 0 0 0,0 0 0 0 0,0-1 0 0 0,0 1 0 0 0,2-2 1324 0 0,-2 2-1323 0 0,0 0-1 0 0,1 0 0 0 0,-1-1 0 0 0,17-8 3088 0 0,22-3-594 0 0,-37 11-2222 0 0,65-15 3636 0 0,75-9-1 0 0,71 6-191 0 0,-183 18-5803 0 0,-12 3-4542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5.875"/>
    </inkml:context>
    <inkml:brush xml:id="br0">
      <inkml:brushProperty name="width" value="0.05" units="cm"/>
      <inkml:brushProperty name="height" value="0.05" units="cm"/>
    </inkml:brush>
  </inkml:definitions>
  <inkml:trace contextRef="#ctx0" brushRef="#br0">20 1 644 0 0,'0'0'91'0'0,"-17"16"4230"0"0,17-16-4147 0 0,0 1-1 0 0,0-1 1 0 0,-1 0 0 0 0,1 1 0 0 0,0-1 0 0 0,0 0 0 0 0,0 1 0 0 0,-1-1 0 0 0,1 1 0 0 0,0-1 0 0 0,0 0-1 0 0,0 1 1 0 0,0-1 0 0 0,0 1 0 0 0,0-1 0 0 0,0 0 0 0 0,0 1 0 0 0,0-1 0 0 0,0 1 0 0 0,0-1-1 0 0,0 0 1 0 0,0 1 0 0 0,0-1 0 0 0,0 1 0 0 0,0-1 0 0 0,0 0 0 0 0,1 1 0 0 0,-1-1 0 0 0,0 1 0 0 0,0-1-1 0 0,0 0 1 0 0,1 1 0 0 0,-1-1 0 0 0,0 0 0 0 0,0 1 0 0 0,1-1 0 0 0,-1 0 0 0 0,0 0 0 0 0,1 1 0 0 0,-1-1-1 0 0,0 0 1 0 0,1 0 0 0 0,-1 0 0 0 0,1 1 0 0 0,-1-1 0 0 0,0 0 0 0 0,1 0 0 0 0,-1 0 0 0 0,1 0-1 0 0,-1 0 1 0 0,0 0 0 0 0,1 0 0 0 0,-1 0 0 0 0,1 0 0 0 0,-1 0 0 0 0,0 0 0 0 0,1 0 0 0 0,-1 0 0 0 0,1 0-1 0 0,85 7 6389 0 0,50-7-1960 0 0,-15 0-1519 0 0,15 1-2981 0 0,-46-1-2824 0 0,29-1-6864 0 0,-77 1 6581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6.253"/>
    </inkml:context>
    <inkml:brush xml:id="br0">
      <inkml:brushProperty name="width" value="0.05" units="cm"/>
      <inkml:brushProperty name="height" value="0.05" units="cm"/>
    </inkml:brush>
  </inkml:definitions>
  <inkml:trace contextRef="#ctx0" brushRef="#br0">52 174 6437 0 0,'-15'-17'4285'0'0,"11"12"-3136"0"0,-1 0 0 0 0,1 0 0 0 0,0 0 0 0 0,0 0 0 0 0,1-1 0 0 0,0 0 0 0 0,-5-9 0 0 0,8 14-979 0 0,0-1 0 0 0,-1 1 0 0 0,1-1 0 0 0,0 1 0 0 0,0-1-1 0 0,0 1 1 0 0,0-1 0 0 0,0 1 0 0 0,0-1 0 0 0,0 1 0 0 0,1-1 0 0 0,-1 0 0 0 0,1 1-1 0 0,-1 0 1 0 0,1-3 0 0 0,1 2-58 0 0,-1-1-1 0 0,1 1 1 0 0,0 0-1 0 0,0 0 1 0 0,0 0-1 0 0,0 0 1 0 0,0 0 0 0 0,0 0-1 0 0,0 0 1 0 0,1 1-1 0 0,2-2 1 0 0,13-6 239 0 0,1 0 0 0 0,-1 2 0 0 0,1 0 0 0 0,1 2 0 0 0,-1 0 0 0 0,1 1 0 0 0,0 1 1 0 0,0 0-1 0 0,0 2 0 0 0,0 0 0 0 0,24 3 0 0 0,-39-1-245 0 0,1-1 1 0 0,-1 1-1 0 0,0 0 0 0 0,1 1 1 0 0,-1-1-1 0 0,0 1 0 0 0,0 0 1 0 0,1 1-1 0 0,6 4 0 0 0,-10-6-81 0 0,-1 0-1 0 0,1 0 0 0 0,-1 1 0 0 0,0-1 0 0 0,1 0 0 0 0,-1 1 1 0 0,0-1-1 0 0,0 1 0 0 0,0 0 0 0 0,0-1 0 0 0,0 1 1 0 0,0 0-1 0 0,-1-1 0 0 0,1 1 0 0 0,0 0 0 0 0,-1 0 1 0 0,0 0-1 0 0,1 0 0 0 0,-1-1 0 0 0,0 1 0 0 0,0 0 1 0 0,0 0-1 0 0,0 0 0 0 0,0 0 0 0 0,0 0 0 0 0,-1 0 0 0 0,1 0 1 0 0,-1-1-1 0 0,1 1 0 0 0,-1 0 0 0 0,-1 2 0 0 0,-2 5 5 0 0,0 0-1 0 0,-1-1 1 0 0,0 0-1 0 0,-1 0 0 0 0,0 0 1 0 0,0-1-1 0 0,-1 0 1 0 0,-8 8-1 0 0,-66 48 126 0 0,46-38-62 0 0,15-10-20 0 0,-41 32 106 0 0,55-42-109 0 0,1 1 0 0 0,-1 0-1 0 0,1 0 1 0 0,0 0-1 0 0,0 0 1 0 0,1 1 0 0 0,-5 8-1 0 0,9-14-56 0 0,-1 0-1 0 0,1 0 0 0 0,-1 1 1 0 0,1-1-1 0 0,0 0 0 0 0,-1 0 1 0 0,1 0-1 0 0,0 0 0 0 0,0 0 1 0 0,0 1-1 0 0,0-1 0 0 0,0 0 1 0 0,0 0-1 0 0,0 0 0 0 0,1 1 1 0 0,-1-1-1 0 0,0 0 1 0 0,1 0-1 0 0,-1 0 0 0 0,1 0 1 0 0,-1 0-1 0 0,1 0 0 0 0,0 1 1 0 0,1 1 37 0 0,0-1 0 0 0,0 0 0 0 0,0 0 0 0 0,0-1 0 0 0,0 1 1 0 0,1 0-1 0 0,-1-1 0 0 0,0 1 0 0 0,5 1 0 0 0,4 2 121 0 0,1-1 1 0 0,0-1-1 0 0,17 4 0 0 0,33 2-1920 0 0,1-2 1 0 0,1-4-1 0 0,-1-2 1 0 0,0-2-1 0 0,115-19 0 0 0,-145 14-1963 0 0,-6-3 530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6.798"/>
    </inkml:context>
    <inkml:brush xml:id="br0">
      <inkml:brushProperty name="width" value="0.05" units="cm"/>
      <inkml:brushProperty name="height" value="0.05" units="cm"/>
    </inkml:brush>
  </inkml:definitions>
  <inkml:trace contextRef="#ctx0" brushRef="#br0">39 267 488 0 0,'0'1'449'0'0,"1"-1"0"0"0,0 1 0 0 0,-1 0 0 0 0,1-1 0 0 0,-1 1 0 0 0,1-1 0 0 0,-1 1 0 0 0,1 0 0 0 0,-1-1 0 0 0,0 1 0 0 0,1 0 0 0 0,-1 0 0 0 0,0-1 0 0 0,0 1 0 0 0,0 0 0 0 0,1 0 0 0 0,-1 0 0 0 0,0-1 0 0 0,0 1 0 0 0,0 0 0 0 0,0 0 0 0 0,0 0 0 0 0,0-1 0 0 0,0 1 0 0 0,-1 0 0 0 0,1 0 0 0 0,0-1 0 0 0,0 1 0 0 0,-1 0 0 0 0,1 0 0 0 0,-1 1 0 0 0,-2 9 6666 0 0,-15-23-3332 0 0,14 5-3635 0 0,1 1 0 0 0,0-1 0 0 0,1 0 0 0 0,-1 0 0 0 0,2 0 0 0 0,-1 0 0 0 0,0 0 0 0 0,1 0 0 0 0,1 0 1 0 0,-1-1-1 0 0,1 1 0 0 0,0 0 0 0 0,1 0 0 0 0,0-1 0 0 0,0 1 0 0 0,0 0 0 0 0,1 0 0 0 0,0 0 0 0 0,1 0 0 0 0,-1 0 1 0 0,1 1-1 0 0,1-1 0 0 0,-1 1 0 0 0,5-6 0 0 0,-3 5 10 0 0,-1 0-1 0 0,1 0 1 0 0,1 1 0 0 0,-1-1-1 0 0,1 1 1 0 0,0 1 0 0 0,1-1-1 0 0,-1 1 1 0 0,1 0 0 0 0,0 1-1 0 0,0-1 1 0 0,1 1 0 0 0,-1 1-1 0 0,1 0 1 0 0,0 0 0 0 0,0 0-1 0 0,0 1 1 0 0,0 0 0 0 0,0 0-1 0 0,13 0 1 0 0,-15 3-158 0 0,0-1 0 0 0,0 1 0 0 0,0 0 0 0 0,0 1 0 0 0,0 0 0 0 0,0 0 0 0 0,-1 0 0 0 0,1 0 0 0 0,-1 1 0 0 0,1 0 0 0 0,-1 0 0 0 0,0 1 0 0 0,0-1 0 0 0,-1 1 0 0 0,1 0 0 0 0,7 9 0 0 0,-5-5 0 0 0,-1-1 0 0 0,0 1 0 0 0,-1 1 0 0 0,1-1 0 0 0,-2 1 0 0 0,1 0 0 0 0,-1 0 0 0 0,-1 0 0 0 0,5 17 0 0 0,-8-21 0 0 0,-5-3 0 0 0,3-3 0 0 0,0 0 0 0 0,0 0 0 0 0,0 0 0 0 0,0-1 0 0 0,1 1 0 0 0,-1-1 0 0 0,0 1 0 0 0,1-1 0 0 0,-1 0 0 0 0,1 1 0 0 0,-1-1 0 0 0,1 0 0 0 0,0 0 0 0 0,0 0 0 0 0,0 0 0 0 0,0 0 0 0 0,0 0 0 0 0,0-1 0 0 0,1 1 0 0 0,-1 0 0 0 0,1 0 0 0 0,0 0 0 0 0,-1-1 0 0 0,1 1 0 0 0,0 0 0 0 0,0-1 0 0 0,0 1 0 0 0,1-4 0 0 0,0 2 0 0 0,-1-1 0 0 0,1 1 0 0 0,0-1 0 0 0,1 1 0 0 0,-1 0 0 0 0,1 0 0 0 0,-1 0 0 0 0,1 0 0 0 0,0 0 0 0 0,1 0 0 0 0,-1 0 0 0 0,1 1 0 0 0,0-1 0 0 0,5-5 0 0 0,0 3 0 0 0,0 0 0 0 0,0 1 0 0 0,1 0 0 0 0,-1 0 0 0 0,1 1 0 0 0,0 0 0 0 0,0 0 0 0 0,0 1 0 0 0,1 1 0 0 0,18-4 0 0 0,-13 5 0 0 0,0 0 0 0 0,1 1 0 0 0,-1 0 0 0 0,1 1 0 0 0,-1 1 0 0 0,20 5 0 0 0,-1 2 0 0 0,-2 2 0 0 0,0 1 0 0 0,0 2 0 0 0,-1 1 0 0 0,45 29 0 0 0,14 20 0 0 0,-78-54 0 0 0,-1 0 0 0 0,0 0 0 0 0,-1 2 0 0 0,0-1 0 0 0,10 17 0 0 0,-10-7-13277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7.477"/>
    </inkml:context>
    <inkml:brush xml:id="br0">
      <inkml:brushProperty name="width" value="0.05" units="cm"/>
      <inkml:brushProperty name="height" value="0.05" units="cm"/>
    </inkml:brush>
  </inkml:definitions>
  <inkml:trace contextRef="#ctx0" brushRef="#br0">224 283 300 0 0,'1'1'736'0'0,"1"1"0"0"0,-1-1 0 0 0,1 1 0 0 0,-1-1 1 0 0,1 1-1 0 0,-1 0 0 0 0,0-1 0 0 0,0 1 0 0 0,0 0 0 0 0,0 0 0 0 0,0 0 0 0 0,0 0 1 0 0,-1 0-1 0 0,1 0 0 0 0,-1 0 0 0 0,1 0 0 0 0,-1 0 0 0 0,0 0 0 0 0,0 1 0 0 0,0-1 0 0 0,0 0 1 0 0,-1 4-1 0 0,0 3 1482 0 0,-1 0 0 0 0,-1 1-1 0 0,-5 15 1 0 0,3-13 2571 0 0,39-370-2913 0 0,-34 354-1876 0 0,0 2 0 0 0,0 0 0 0 0,1 0 0 0 0,-1-1 0 0 0,0 1 0 0 0,1 0 0 0 0,0 0 0 0 0,-1 0 0 0 0,1 0 0 0 0,0 0 0 0 0,0 0 0 0 0,0 0 0 0 0,1 0 0 0 0,0-2 0 0 0,-1 4 0 0 0,1-1 0 0 0,-1 1 0 0 0,0 0 0 0 0,0 0 0 0 0,0-1 0 0 0,0 1 0 0 0,0 0 0 0 0,0 0 0 0 0,1 0 0 0 0,-1 0 0 0 0,0 1 0 0 0,0-1 0 0 0,0 0 0 0 0,0 0 0 0 0,0 1 0 0 0,0-1 0 0 0,0 0 0 0 0,0 1 0 0 0,0-1 0 0 0,0 1 0 0 0,0 0 0 0 0,0-1 0 0 0,0 1 0 0 0,0 0 0 0 0,1 0 0 0 0,-1 0 0 0 0,28 23 0 0 0,0 1 0 0 0,-2 1 0 0 0,38 47 0 0 0,-12-13 0 0 0,-20-24 0 0 0,13 13 0 0 0,63 55 0 0 0,-107-102 0 0 0,19 10 0 0 0,-15-11 0 0 0,0-1-11 0 0,-19-11-107 0 0,2 6 83 0 0,0 0 0 0 0,0 0 0 0 0,-1 1-1 0 0,0 1 1 0 0,-18-3 0 0 0,4 0 13 0 0,-448-76 112 0 0,416 74-122 0 0,47 7-133 0 0,7 1-112 0 0,-1-1 0 0 0,1 1 1 0 0,-1-1-1 0 0,0 0 1 0 0,1 0-1 0 0,0 0 1 0 0,-1 0-1 0 0,1-1 1 0 0,0 0-1 0 0,-5-3 0 0 0,11 2-2468 0 0,-1 1 2108 0 0,0 1 0 0 0,1 0 0 0 0,-1-1 0 0 0,0 1 1 0 0,1 0-1 0 0,-1 0 0 0 0,1 0 0 0 0,0 0 0 0 0,-1 0 1 0 0,3-1-1 0 0,2-1-774 0 0,18-13-1690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8.351"/>
    </inkml:context>
    <inkml:brush xml:id="br0">
      <inkml:brushProperty name="width" value="0.05" units="cm"/>
      <inkml:brushProperty name="height" value="0.05" units="cm"/>
    </inkml:brush>
  </inkml:definitions>
  <inkml:trace contextRef="#ctx0" brushRef="#br0">0 33 536 0 0,'4'1'540'0'0,"-1"1"1"0"0,0-1-1 0 0,0 1 1 0 0,1 0-1 0 0,-1 0 0 0 0,0 1 1 0 0,-1-1-1 0 0,1 1 1 0 0,0-1-1 0 0,-1 1 0 0 0,1 0 1 0 0,-1 0-1 0 0,0 0 1 0 0,0 0-1 0 0,0 0 1 0 0,0 1-1 0 0,-1-1 0 0 0,1 0 1 0 0,-1 1-1 0 0,0-1 1 0 0,1 6-1 0 0,1 4 739 0 0,0 1-1 0 0,-1 0 1 0 0,0-1-1 0 0,-1 20 1 0 0,-1-27-814 0 0,0 0 1 0 0,0 0-1 0 0,-1 0 1 0 0,0 0 0 0 0,0 0-1 0 0,0 0 1 0 0,-1 0-1 0 0,0 0 1 0 0,0-1-1 0 0,-4 8 1 0 0,6-12-132 0 0,-1-1-308 0 0,1 0 1 0 0,0 0-1 0 0,0 1 1 0 0,0-1-1 0 0,0 0 1 0 0,-1 0-1 0 0,1 0 0 0 0,0 0 1 0 0,0 0-1 0 0,0 0 1 0 0,-1 0-1 0 0,1 0 1 0 0,0 0-1 0 0,0 0 1 0 0,0 0-1 0 0,-1 0 1 0 0,1 0-1 0 0,0 0 0 0 0,0 0 1 0 0,0 0-1 0 0,-1 0 1 0 0,1 0-1 0 0,0 0 1 0 0,0 0-1 0 0,0 0 1 0 0,0 0-1 0 0,-1 0 0 0 0,1-1 1 0 0,0 1-1 0 0,0 0 1 0 0,0 0-1 0 0,0 0 1 0 0,-1 0-1 0 0,1 0 1 0 0,0 0-1 0 0,0-1 0 0 0,0 1 1 0 0,0 0-1 0 0,0 0 1 0 0,0 0-1 0 0,-1 0 1 0 0,1-1-1 0 0,0 1 1 0 0,0 0-1 0 0,0-1 1 0 0,0 1-12 0 0,-1 0 1 0 0,1-1 0 0 0,0 1 0 0 0,-1-1 0 0 0,1 1-1 0 0,0-1 1 0 0,0 1 0 0 0,0-1 0 0 0,-1 1 0 0 0,1-1 0 0 0,0 1-1 0 0,0-1 1 0 0,0 1 0 0 0,0-1 0 0 0,0 1 0 0 0,0-1 0 0 0,0 0-1 0 0,0 1 1 0 0,0-1 0 0 0,0 1 0 0 0,0-1 0 0 0,0 1 0 0 0,0-1-1 0 0,0 1 1 0 0,1-2 0 0 0,0 1 15 0 0,0-1 0 0 0,1 0 0 0 0,-1 1 0 0 0,1-1 0 0 0,-1 1 0 0 0,1-1 0 0 0,-1 1 0 0 0,1 0-1 0 0,0 0 1 0 0,0 0 0 0 0,-1 0 0 0 0,1 0 0 0 0,0 0 0 0 0,0 0 0 0 0,0 1 0 0 0,0-1 0 0 0,0 1 0 0 0,0-1 0 0 0,0 1 0 0 0,0 0 0 0 0,0 0 0 0 0,1 0 0 0 0,-1 0 0 0 0,0 0-1 0 0,0 0 1 0 0,3 1 0 0 0,8 2 87 0 0,0 0-1 0 0,-1 1 1 0 0,18 7-1 0 0,-4-1 38 0 0,15 5-59 0 0,59 17 275 0 0,-85-28-520 0 0,-1-1-1 0 0,1-1 1 0 0,-1 0 0 0 0,1-1-1 0 0,16 0 1 0 0,-28-2 78 0 0,1 1 0 0 0,-1 0 0 0 0,1-1 1 0 0,-1 1-1 0 0,0-1 0 0 0,1 0 0 0 0,-1 0 0 0 0,0-1 1 0 0,0 1-1 0 0,0-1 0 0 0,0 1 0 0 0,0-1 0 0 0,0 0 0 0 0,0 0 1 0 0,0-1-1 0 0,-1 1 0 0 0,1 0 0 0 0,-1-1 0 0 0,4-4 1 0 0,-4 3 30 0 0,1-1 1 0 0,-1 1 0 0 0,0-1 0 0 0,0 0 0 0 0,0 0-1 0 0,-1 1 1 0 0,0-1 0 0 0,0 0 0 0 0,0-1 0 0 0,-1 1 0 0 0,1 0-1 0 0,-1 0 1 0 0,-1-5 0 0 0,-16-122-727 0 0,11 94-916 0 0,6 29 1008 0 0,0 8 144 0 0,0 0 1 0 0,0-1-1 0 0,1 1 1 0 0,-1 0-1 0 0,0-1 1 0 0,1 1-1 0 0,-1 0 1 0 0,1 0-1 0 0,-1-1 1 0 0,1 1 0 0 0,0 0-1 0 0,0 0 1 0 0,-1 0-1 0 0,3-2 1 0 0,7-2-1853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8.297"/>
    </inkml:context>
    <inkml:brush xml:id="br0">
      <inkml:brushProperty name="width" value="0.05" units="cm"/>
      <inkml:brushProperty name="height" value="0.05" units="cm"/>
    </inkml:brush>
  </inkml:definitions>
  <inkml:trace contextRef="#ctx0" brushRef="#br0">0 0 112 0 0,'0'0'10766'0'0,"4"1"-8941"0"0,98 7 3806 0 0,89 5-1668 0 0,234-2 383 0 0,-136-9-1542 0 0,-286-2-2742 0 0,0 0 0 0 0,0 0 0 0 0,0 0 1 0 0,0 0-1 0 0,0 1 0 0 0,0 0 0 0 0,0-1 1 0 0,0 1-1 0 0,-1 0 0 0 0,1 0 0 0 0,0 0 1 0 0,0 1-1 0 0,-1-1 0 0 0,4 3 0 0 0,-4-2-31 0 0,-1 0 0 0 0,1-1-1 0 0,-1 1 1 0 0,1 0-1 0 0,-1 0 1 0 0,0 1-1 0 0,0-1 1 0 0,0 0-1 0 0,0 0 1 0 0,0 0-1 0 0,-1 1 1 0 0,1-1 0 0 0,-1 0-1 0 0,1 1 1 0 0,-1-1-1 0 0,0 1 1 0 0,0-1-1 0 0,0 3 1 0 0,-5 141 375 0 0,1 38-49 0 0,13-47 92 0 0,39 210-1 0 0,33-13-305 0 0,-67-283-140 0 0,75 243-3 0 0,-60-201 0 0 0,-27-84 0 0 0,0-1 0 0 0,-1 1 0 0 0,0 0 0 0 0,0-1 0 0 0,-1 1 0 0 0,-1 13 0 0 0,1-21 0 0 0,-1 0 0 0 0,1 0 0 0 0,0 0 0 0 0,0 0 0 0 0,0 0 0 0 0,-1-1 0 0 0,1 1 0 0 0,0 0 0 0 0,-1 0 0 0 0,1 0 0 0 0,0 0 0 0 0,-1-1 0 0 0,0 1 0 0 0,1 0 0 0 0,-1-1 0 0 0,1 1 0 0 0,-1 0 0 0 0,0-1 0 0 0,1 1 0 0 0,-1-1 0 0 0,0 1 0 0 0,1-1 0 0 0,-1 1 0 0 0,0-1 0 0 0,0 1 0 0 0,0-1 0 0 0,-1 1 0 0 0,-22 1 0 0 0,20-3 0 0 0,-260-10 0 0 0,137 3 0 0 0,112 8-316 0 0,9 0-137 0 0,0 0-1 0 0,0 0 0 0 0,0-1 1 0 0,0 0-1 0 0,1 0 0 0 0,-8-3 0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9.069"/>
    </inkml:context>
    <inkml:brush xml:id="br0">
      <inkml:brushProperty name="width" value="0.05" units="cm"/>
      <inkml:brushProperty name="height" value="0.05" units="cm"/>
    </inkml:brush>
  </inkml:definitions>
  <inkml:trace contextRef="#ctx0" brushRef="#br0">33 50 876 0 0,'-13'0'522'0'0,"-6"-4"12808"0"0,32 2-11144 0 0,134-7 2975 0 0,71 3-1790 0 0,-64 2-1567 0 0,-95 3-1399 0 0,44-2 492 0 0,-86 1-3235 0 0,31-6 0 0 0,-38 1-5999 0 0,-7 3 5671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09.436"/>
    </inkml:context>
    <inkml:brush xml:id="br0">
      <inkml:brushProperty name="width" value="0.05" units="cm"/>
      <inkml:brushProperty name="height" value="0.05" units="cm"/>
    </inkml:brush>
  </inkml:definitions>
  <inkml:trace contextRef="#ctx0" brushRef="#br0">31 89 7121 0 0,'-8'-9'3266'0'0,"6"7"-2771"0"0,0 0 0 0 0,0 0 1 0 0,0 0-1 0 0,0 0 0 0 0,0 0 0 0 0,1-1 0 0 0,-1 1 0 0 0,1 0 0 0 0,0-1 0 0 0,0 1 0 0 0,0-1 0 0 0,0 0 0 0 0,0 1 0 0 0,-1-4 0 0 0,3 5-394 0 0,-1 0 0 0 0,0 0 1 0 0,1 0-1 0 0,-1 0 0 0 0,0 0 0 0 0,1 0 1 0 0,0 1-1 0 0,-1-1 0 0 0,1 0 0 0 0,-1 0 1 0 0,1 0-1 0 0,0 1 0 0 0,-1-1 0 0 0,1 0 1 0 0,0 1-1 0 0,0-1 0 0 0,0 1 0 0 0,-1-1 1 0 0,1 1-1 0 0,0-1 0 0 0,0 1 0 0 0,1-1 1 0 0,21-7 759 0 0,-23 8-822 0 0,24-6 538 0 0,-1 2 1 0 0,1 1 0 0 0,0 1-1 0 0,0 0 1 0 0,35 4-1 0 0,-26 1-43 0 0,0 1 0 0 0,0 2-1 0 0,44 13 1 0 0,-72-18-443 0 0,-1 0 0 0 0,1 1 0 0 0,-1 0 0 0 0,0 0 0 0 0,1 0 0 0 0,-1 1 0 0 0,0-1 0 0 0,0 1 0 0 0,0 0 0 0 0,5 5 0 0 0,-8-6-56 0 0,1 0-1 0 0,-1 0 1 0 0,0 0-1 0 0,0 0 0 0 0,0 0 1 0 0,0 0-1 0 0,0 0 1 0 0,-1 0-1 0 0,1 0 1 0 0,-1 1-1 0 0,1-1 1 0 0,-1 0-1 0 0,0 0 0 0 0,0 0 1 0 0,0 1-1 0 0,0-1 1 0 0,0 0-1 0 0,0 0 1 0 0,-1 1-1 0 0,1-1 0 0 0,-1 0 1 0 0,1 0-1 0 0,-1 0 1 0 0,0 0-1 0 0,-1 2 1 0 0,-7 13 103 0 0,0-1 1 0 0,-1-1 0 0 0,0 0 0 0 0,-1 0 0 0 0,-1-1-1 0 0,-20 19 1 0 0,17-19 56 0 0,1 2-1 0 0,0 0 1 0 0,1 0-1 0 0,-15 28 1 0 0,27-44-276 0 0,1 1-1 0 0,-1 0 1 0 0,0 0 0 0 0,1 0 0 0 0,-1 0 0 0 0,1 0 0 0 0,0 0-1 0 0,-1 0 1 0 0,1 0 0 0 0,0 0 0 0 0,-1 0 0 0 0,1 0 0 0 0,0 0-1 0 0,0 0 1 0 0,0 0 0 0 0,0 0 0 0 0,0 0 0 0 0,0 0 0 0 0,0 0-1 0 0,1 0 1 0 0,-1 0 0 0 0,0 0 0 0 0,1 2 0 0 0,0-3-164 0 0,0 1 0 0 0,-1-1 0 0 0,1 1 0 0 0,0-1 0 0 0,0 1 1 0 0,0-1-1 0 0,0 0 0 0 0,0 1 0 0 0,0-1 0 0 0,0 0 0 0 0,-1 0 0 0 0,1 0 1 0 0,0 0-1 0 0,0 0 0 0 0,0 0 0 0 0,0 0 0 0 0,0 0 0 0 0,0 0 0 0 0,2-1 1 0 0,7-1-1469 0 0,-1 0 0 0 0,0-1 0 0 0,15-7 0 0 0,10-7-1164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0.146"/>
    </inkml:context>
    <inkml:brush xml:id="br0">
      <inkml:brushProperty name="width" value="0.05" units="cm"/>
      <inkml:brushProperty name="height" value="0.05" units="cm"/>
    </inkml:brush>
  </inkml:definitions>
  <inkml:trace contextRef="#ctx0" brushRef="#br0">26 137 468 0 0,'-20'-14'3271'0'0,"19"13"-2927"0"0,1 1 0 0 0,-1-1 0 0 0,1 0 0 0 0,-1 0 0 0 0,1 0 0 0 0,-1 1 0 0 0,1-1 0 0 0,-1 0 0 0 0,1 0 0 0 0,0 0 0 0 0,0 0 0 0 0,-1 0 0 0 0,1 0 0 0 0,0-1 0 0 0,0 1-144 0 0,1 0-1 0 0,-1 0 0 0 0,1 1 0 0 0,-1-1 0 0 0,1 0 1 0 0,-1 1-1 0 0,1-1 0 0 0,0 0 0 0 0,-1 1 0 0 0,1-1 0 0 0,-1 1 1 0 0,1-1-1 0 0,0 1 0 0 0,0 0 0 0 0,-1-1 0 0 0,1 1 0 0 0,0-1 1 0 0,0 1-1 0 0,0 0 0 0 0,-1 0 0 0 0,1 0 0 0 0,1-1 0 0 0,20-4 1258 0 0,-21 5-1256 0 0,251-38 6324 0 0,65-11-1967 0 0,-315 48-4533 0 0,3 0 114 0 0,-1 0-1 0 0,0 1 1 0 0,1-1 0 0 0,-1 1 0 0 0,0 0 0 0 0,1 0 0 0 0,4 0-1 0 0,-8 1-103 0 0,0-1-1 0 0,0 1 0 0 0,0-1 0 0 0,0 0 0 0 0,0 1 0 0 0,-1 0 0 0 0,1-1 0 0 0,0 1 0 0 0,0-1 0 0 0,-1 1 0 0 0,1 0 0 0 0,0 0 0 0 0,-1-1 0 0 0,1 1 0 0 0,0 0 0 0 0,-1 0 0 0 0,1 0 1 0 0,-1 0-1 0 0,1 0 0 0 0,-1 0 0 0 0,0 0 0 0 0,1 0 0 0 0,-1 0 0 0 0,0 0 0 0 0,0 0 0 0 0,0 0 0 0 0,0 0 0 0 0,0 0 0 0 0,0 0 0 0 0,0 0 0 0 0,0 0 0 0 0,0 0 0 0 0,0 0 0 0 0,0 0 1 0 0,-1 0-1 0 0,0 1 0 0 0,-21 194 1732 0 0,21-168-1535 0 0,1 0 1 0 0,2 0 0 0 0,1 0-1 0 0,1 0 1 0 0,7 28-1 0 0,5-8 150 0 0,21 48 0 0 0,-5-18-148 0 0,-31-76-242 0 0,-1-1 1 0 0,1 0-1 0 0,-1 0 0 0 0,1 1 0 0 0,-1-1 1 0 0,1 0-1 0 0,-1 0 0 0 0,0 1 0 0 0,1-1 1 0 0,-1 0-1 0 0,0 1 0 0 0,0-1 1 0 0,0 1-1 0 0,0-1 0 0 0,0 0 0 0 0,-1 1 1 0 0,1-1-1 0 0,0 0 0 0 0,-1 1 1 0 0,1-1-1 0 0,0 0 0 0 0,-1 0 0 0 0,0 1 1 0 0,1-1-1 0 0,-1 0 0 0 0,0 0 0 0 0,1 0 1 0 0,-1 0-1 0 0,0 0 0 0 0,0 0 1 0 0,0 0-1 0 0,0 0 0 0 0,0 0 0 0 0,0 0 1 0 0,0 0-1 0 0,0-1 0 0 0,-1 1 0 0 0,1 0 1 0 0,0-1-1 0 0,0 1 0 0 0,-3 0 1 0 0,-5 1-84 0 0,0-1 0 0 0,0 0 0 0 0,-1 0-1 0 0,1-1 1 0 0,-12-1 0 0 0,10 1 37 0 0,-316-28-1217 0 0,318 27 1310 0 0,220 9 1573 0 0,-95-7-1014 0 0,79 11-7377 0 0,-152-10-755 0 0,-19-3 4372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0.490"/>
    </inkml:context>
    <inkml:brush xml:id="br0">
      <inkml:brushProperty name="width" value="0.05" units="cm"/>
      <inkml:brushProperty name="height" value="0.05" units="cm"/>
    </inkml:brush>
  </inkml:definitions>
  <inkml:trace contextRef="#ctx0" brushRef="#br0">262 71 64 0 0,'-4'-6'848'0'0,"-1"1"0"0"0,0-1 0 0 0,0 1 1 0 0,0 0-1 0 0,-1 0 0 0 0,0 1 0 0 0,0-1 0 0 0,0 1 0 0 0,0 1 0 0 0,-1-1 0 0 0,1 1 1 0 0,-1 0-1 0 0,0 1 0 0 0,0-1 0 0 0,0 1 0 0 0,-14-2 0 0 0,14 4-429 0 0,1-1-1 0 0,0 1 1 0 0,0 0 0 0 0,0 0-1 0 0,0 1 1 0 0,-1 0-1 0 0,1 0 1 0 0,0 0 0 0 0,0 1-1 0 0,1 0 1 0 0,-1 0-1 0 0,0 0 1 0 0,0 1 0 0 0,1 0-1 0 0,0 0 1 0 0,-1 0-1 0 0,1 1 1 0 0,1 0 0 0 0,-1 0-1 0 0,-7 8 1 0 0,10-10-254 0 0,0 1 0 0 0,0-1 0 0 0,0 1 0 0 0,1 0 0 0 0,-1 0 0 0 0,1 0 0 0 0,0 0 0 0 0,0 0 0 0 0,0 0 0 0 0,0 0 1 0 0,0 0-1 0 0,1 0 0 0 0,-1 0 0 0 0,1 1 0 0 0,0-1 0 0 0,0 0 0 0 0,0 0 0 0 0,0 0 0 0 0,1 1 0 0 0,-1-1 0 0 0,1 0 0 0 0,0 0 0 0 0,0 0 0 0 0,0 0 0 0 0,0 0 1 0 0,1 0-1 0 0,-1 0 0 0 0,1 0 0 0 0,0-1 0 0 0,3 6 0 0 0,3 2 93 0 0,1 0 1 0 0,-1-1-1 0 0,2 0 1 0 0,-1 0-1 0 0,1-1 1 0 0,22 14-1 0 0,5-1 28 0 0,0-1 0 0 0,2-2 0 0 0,0-2 0 0 0,53 14 0 0 0,-30-14 93 0 0,0-2 1 0 0,82 6-1 0 0,93-12-1020 0 0,-264 10-12917 0 0,12-11 10375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0.907"/>
    </inkml:context>
    <inkml:brush xml:id="br0">
      <inkml:brushProperty name="width" value="0.05" units="cm"/>
      <inkml:brushProperty name="height" value="0.05" units="cm"/>
    </inkml:brush>
  </inkml:definitions>
  <inkml:trace contextRef="#ctx0" brushRef="#br0">45 0 6461 0 0,'-44'12'14660'0'0,"47"-11"-13791"0"0,22 4-36 0 0,0-2-1 0 0,1 0 1 0 0,25-1-1 0 0,15 0 7 0 0,306 20 1253 0 0,363 6 518 0 0,-461-22-1581 0 0,-134-4-627 0 0,540-16 73 0 0,-669 14-468 0 0,-7 0-19 0 0,0 0 0 0 0,0-1 0 0 0,0 1 0 0 0,0 0 0 0 0,0-1 0 0 0,0 0 1 0 0,0 0-1 0 0,0 0 0 0 0,0-1 0 0 0,-1 1 0 0 0,1-1 0 0 0,5-3 0 0 0,-29 1-3504 0 0,-31 8-3740 0 0,23 0 4549 0 0,-12-1-572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1.678"/>
    </inkml:context>
    <inkml:brush xml:id="br0">
      <inkml:brushProperty name="width" value="0.05" units="cm"/>
      <inkml:brushProperty name="height" value="0.05" units="cm"/>
    </inkml:brush>
  </inkml:definitions>
  <inkml:trace contextRef="#ctx0" brushRef="#br0">57 18 10633 0 0,'-13'3'4572'0'0,"-30"6"6526"0"0,45-8-10570 0 0,13 2-153 0 0,0 0 0 0 0,0-1 0 0 0,0-1 0 0 0,0 0 1 0 0,19-2-1 0 0,6 1 56 0 0,3 1-153 0 0,0-2 0 0 0,0-1-1 0 0,54-10 1 0 0,-93 11-280 0 0,0 0 0 0 0,0 0-1 0 0,0-1 1 0 0,0 1 0 0 0,0-1 0 0 0,0 0 0 0 0,0 0-1 0 0,-1 0 1 0 0,1 0 0 0 0,-1-1 0 0 0,5-3-1 0 0,-8 6-13 0 0,4 2 159 0 0,-1 6-84 0 0,14 127 1036 0 0,-2-11-446 0 0,44 176-409 0 0,-57-289-240 0 0,0 0 0 0 0,-1 0 0 0 0,0 0 0 0 0,-1 0 0 0 0,0 0 0 0 0,-1 0 0 0 0,-2 11 0 0 0,3-18 0 0 0,-1-1 0 0 0,0 0 0 0 0,0 0 0 0 0,-1 0 0 0 0,1 0 0 0 0,0 0 0 0 0,-1 0 0 0 0,0 0 0 0 0,0-1 0 0 0,0 1 0 0 0,0 0 0 0 0,0-1 0 0 0,0 0 0 0 0,-1 1 0 0 0,1-1 0 0 0,-1 0 0 0 0,1 0 0 0 0,-1-1 0 0 0,0 1 0 0 0,0 0 0 0 0,0-1 0 0 0,0 0 0 0 0,0 0 0 0 0,0 0 0 0 0,0 0 0 0 0,-1 0 0 0 0,-3 0 0 0 0,-23 2 0 0 0,1-2 0 0 0,-1-1 0 0 0,-46-5 0 0 0,15 0 0 0 0,29 3 0 0 0,-4-1 0 0 0,1 2 0 0 0,-50 5 0 0 0,68 0 0 0 0,18-2 0 0 0,0-1 0 0 0,0 0 0 0 0,0 0 0 0 0,1 1 0 0 0,-1-1 0 0 0,0 0 0 0 0,1 0 0 0 0,-1 0 0 0 0,1 0 0 0 0,-1-1 0 0 0,1 1 0 0 0,-1 0 0 0 0,4 0 0 0 0,34 10 0 0 0,2-2 0 0 0,71 6 0 0 0,-49-8 0 0 0,124 11-1464 0 0,-21-4-504 0 0,-135-9-1582 0 0,0 2-4322 0 0,-18-3 4800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2.204"/>
    </inkml:context>
    <inkml:brush xml:id="br0">
      <inkml:brushProperty name="width" value="0.05" units="cm"/>
      <inkml:brushProperty name="height" value="0.05" units="cm"/>
    </inkml:brush>
  </inkml:definitions>
  <inkml:trace contextRef="#ctx0" brushRef="#br0">1 392 456 0 0,'6'0'8670'0'0,"-6"-1"-8458"0"0,1-10 4823 0 0,-4-21-1486 0 0,1 16-2181 0 0,1-8-129 0 0,1 0-1 0 0,1-1 0 0 0,1 1 0 0 0,10-44 1 0 0,-10 58-957 0 0,1 1 0 0 0,0-1 0 0 0,1 1 0 0 0,0 0 0 0 0,0 0 0 0 0,1 0 0 0 0,0 1 0 0 0,1-1 0 0 0,0 1 0 0 0,0 1 0 0 0,0-1 1 0 0,1 1-1 0 0,0 0 0 0 0,16-11 0 0 0,-17 14-98 0 0,1 0 1 0 0,0 1 0 0 0,0-1 0 0 0,0 2-1 0 0,0-1 1 0 0,1 1 0 0 0,-1 0 0 0 0,15-2-1 0 0,-19 3-117 0 0,1 1-1 0 0,0 0 0 0 0,-1 0 0 0 0,1 0 1 0 0,0 0-1 0 0,-1 1 0 0 0,1-1 1 0 0,0 1-1 0 0,-1 0 0 0 0,1 0 0 0 0,-1 0 1 0 0,1 1-1 0 0,-1-1 0 0 0,0 1 0 0 0,1 0 1 0 0,-1 0-1 0 0,0 0 0 0 0,0 0 0 0 0,0 0 1 0 0,3 4-1 0 0,-5-5-66 0 0,0 0 0 0 0,-1 0 0 0 0,1 1 0 0 0,0-1 0 0 0,0 0 0 0 0,0 1 0 0 0,-1-1 0 0 0,1 0 0 0 0,-1 1 0 0 0,1-1 0 0 0,-1 0 0 0 0,1 1 0 0 0,-1-1 0 0 0,0 1 0 0 0,0-1 0 0 0,0 1 0 0 0,0-1 0 0 0,0 1 0 0 0,0-1 0 0 0,0 1 0 0 0,0-1 0 0 0,-1 3 0 0 0,-1 0 0 0 0,1-1 0 0 0,-1 0 0 0 0,1 0 0 0 0,-1 0 0 0 0,0 0 0 0 0,0-1 0 0 0,-1 1 0 0 0,1-1 0 0 0,-5 5 0 0 0,-4 2 0 0 0,-1 0 0 0 0,-1-1 0 0 0,-18 10 0 0 0,-16 10 0 0 0,46-28 0 0 0,1 0 0 0 0,0 1 0 0 0,0-1 0 0 0,0 0 0 0 0,0 0 0 0 0,0 1 0 0 0,0-1 0 0 0,0 0 0 0 0,0 0 0 0 0,0 0 0 0 0,0 1 0 0 0,0-1 0 0 0,0 0 0 0 0,0 0 0 0 0,0 1 0 0 0,0-1 0 0 0,0 0 0 0 0,0 0 0 0 0,0 1 0 0 0,0-1 0 0 0,0 0 0 0 0,0 0 0 0 0,1 0 0 0 0,-1 1 0 0 0,0-1 0 0 0,0 0 0 0 0,0 0 0 0 0,0 0 0 0 0,0 1 0 0 0,1-1 0 0 0,-1 0 0 0 0,0 0 0 0 0,0 0 0 0 0,0 0 0 0 0,1 0 0 0 0,-1 1 0 0 0,0-1 0 0 0,1 0 0 0 0,6 5 0 0 0,-7-4 0 0 0,12 4 0 0 0,1 1 0 0 0,-1-1 0 0 0,1-1 0 0 0,16 3 0 0 0,4 2 0 0 0,99 32 0 0 0,195 90 0 0 0,-323-129 0 0 0,14 6 0 0 0,0 1 0 0 0,-1 0 0 0 0,0 2 0 0 0,-1 0 0 0 0,21 18 0 0 0,-36-29 0 0 0,-1 1 0 0 0,1 0 0 0 0,0-1 0 0 0,-1 1 0 0 0,1-1 0 0 0,0 1 0 0 0,-1 0 0 0 0,1 0 0 0 0,-1-1 0 0 0,1 1 0 0 0,-1 0 0 0 0,1 0 0 0 0,-1 0 0 0 0,0-1 0 0 0,1 1 0 0 0,-1 0 0 0 0,0 0 0 0 0,0 0 0 0 0,0 0 0 0 0,0 0 0 0 0,0 0 0 0 0,0 0 0 0 0,0-1 0 0 0,0 3 0 0 0,0-2 0 0 0,-1-1 0 0 0,0 1 0 0 0,1 0 0 0 0,-1 0 0 0 0,0-1 0 0 0,1 1 0 0 0,-1 0 0 0 0,0-1 0 0 0,0 1 0 0 0,0-1 0 0 0,0 1 0 0 0,0-1 0 0 0,1 0 0 0 0,-1 1 0 0 0,0-1 0 0 0,0 0 0 0 0,0 1 0 0 0,-2-1 0 0 0,-6 1 0 0 0,-1 0 0 0 0,1 0 0 0 0,-15-1 0 0 0,-78-9 0 0 0,-388-102-659 0 0,483 109 528 0 0,-11-2-390 0 0,0-1 0 0 0,0-1 0 0 0,1-1 0 0 0,0 0-1 0 0,0-1 1 0 0,-25-17 0 0 0,28 10-1460 0 0,14 14 1667 0 0,0 0 0 0 0,-1 0-1 0 0,1 0 1 0 0,0 0-1 0 0,0 0 1 0 0,0 0 0 0 0,0 0-1 0 0,-1 0 1 0 0,1 0 0 0 0,1 0-1 0 0,-1 0 1 0 0,0-1-1 0 0,0 1 1 0 0,0 0 0 0 0,1 0-1 0 0,-1 0 1 0 0,0 0 0 0 0,1 0-1 0 0,-1 0 1 0 0,1 0-1 0 0,-1 0 1 0 0,1 0 0 0 0,-1 1-1 0 0,1-1 1 0 0,0 0 0 0 0,1-1-1 0 0,15-20-2744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2.654"/>
    </inkml:context>
    <inkml:brush xml:id="br0">
      <inkml:brushProperty name="width" value="0.05" units="cm"/>
      <inkml:brushProperty name="height" value="0.05" units="cm"/>
    </inkml:brush>
  </inkml:definitions>
  <inkml:trace contextRef="#ctx0" brushRef="#br0">17 14 6637 0 0,'-16'-9'18523'0'0,"47"6"-16926"0"0,0 1 0 0 0,64 4 0 0 0,-32 1-805 0 0,85 1-168 0 0,47 1 458 0 0,-66-9-764 0 0,-101-1-3741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2.997"/>
    </inkml:context>
    <inkml:brush xml:id="br0">
      <inkml:brushProperty name="width" value="0.05" units="cm"/>
      <inkml:brushProperty name="height" value="0.05" units="cm"/>
    </inkml:brush>
  </inkml:definitions>
  <inkml:trace contextRef="#ctx0" brushRef="#br0">22 0 9721 0 0,'-3'4'2621'0'0,"1"-2"-1631"0"0,0-1-1 0 0,1 1 1 0 0,-1-1 0 0 0,1 1-1 0 0,0 0 1 0 0,-1 0 0 0 0,1-1-1 0 0,0 1 1 0 0,0 0 0 0 0,0 0-1 0 0,0 0 1 0 0,1 0 0 0 0,-1 0-1 0 0,0 4 1 0 0,2-5-814 0 0,0 0 0 0 0,0 0 0 0 0,0 1 0 0 0,0-1 0 0 0,1 0 0 0 0,-1-1 1 0 0,1 1-1 0 0,-1 0 0 0 0,3 1 0 0 0,-4-2-45 0 0,10 4 244 0 0,-1-1-1 0 0,0 0 1 0 0,1-1 0 0 0,-1 0 0 0 0,1 0 0 0 0,0-1 0 0 0,-1 0 0 0 0,15-1 0 0 0,-4 1-144 0 0,170 4-127 0 0,-148-6-111 0 0,0-2 0 0 0,62-12 0 0 0,-88 13-13041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8.700"/>
    </inkml:context>
    <inkml:brush xml:id="br0">
      <inkml:brushProperty name="width" value="0.05" units="cm"/>
      <inkml:brushProperty name="height" value="0.05" units="cm"/>
    </inkml:brush>
  </inkml:definitions>
  <inkml:trace contextRef="#ctx0" brushRef="#br0">0 1 572 0 0,'2'0'328'0'0,"-1"0"1"0"0,0 0-1 0 0,0 0 1 0 0,0 0-1 0 0,1 0 1 0 0,-1 0-1 0 0,0 0 0 0 0,0 1 1 0 0,0-1-1 0 0,1 0 1 0 0,-1 1-1 0 0,0-1 1 0 0,0 1-1 0 0,0-1 0 0 0,0 1 1 0 0,0-1-1 0 0,0 1 1 0 0,0 0-1 0 0,0 0 0 0 0,0 0 1 0 0,0-1-1 0 0,0 1 1 0 0,-1 0-1 0 0,1 0 1 0 0,0 0-1 0 0,-1 0 0 0 0,1 0 1 0 0,0 0-1 0 0,-1 1 1 0 0,1-1-1 0 0,0 1 1 0 0,12 40 3467 0 0,-13-42-3741 0 0,3 18 590 0 0,-1-1-1 0 0,-1 1 0 0 0,-1-1 0 0 0,0 1 1 0 0,-1-1-1 0 0,-5 24 0 0 0,4-18-2341 0 0,2-11-3949 0 0,0-4 3571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6.113"/>
    </inkml:context>
    <inkml:brush xml:id="br0">
      <inkml:brushProperty name="width" value="0.05" units="cm"/>
      <inkml:brushProperty name="height" value="0.05" units="cm"/>
    </inkml:brush>
  </inkml:definitions>
  <inkml:trace contextRef="#ctx0" brushRef="#br0">652 1 316 0 0,'0'0'73'0'0,"0"0"0"0"0,0 0 0 0 0,0 0 0 0 0,0 0 1 0 0,0 0-1 0 0,0 0 0 0 0,0 0 0 0 0,0 0 0 0 0,2 1 1609 0 0,-2-1-1609 0 0,1 0 0 0 0,-1 0 0 0 0,0 0 0 0 0,0 0 0 0 0,0 0 0 0 0,0 1 0 0 0,0-1 0 0 0,0 0 1 0 0,0 0-1 0 0,0 0 0 0 0,0 0 0 0 0,0 0 0 0 0,-1 2 1609 0 0,1-2-1609 0 0,-1 0 0 0 0,-2 17 1493 0 0,-9 21-276 0 0,-28 46 1261 0 0,-100 153-1 0 0,-57 45 1536 0 0,3-5 1886 0 0,192-274-5901 0 0,-50 86 3055 0 0,45-82-2071 0 0,2 0-2933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6.745"/>
    </inkml:context>
    <inkml:brush xml:id="br0">
      <inkml:brushProperty name="width" value="0.05" units="cm"/>
      <inkml:brushProperty name="height" value="0.05" units="cm"/>
    </inkml:brush>
  </inkml:definitions>
  <inkml:trace contextRef="#ctx0" brushRef="#br0">38 1 744 0 0,'1'8'11003'0'0,"3"41"-7956"0"0,-21 246 3667 0 0,2-68-3888 0 0,11-145-1898 0 0,-1 10-350 0 0,4-31-3927 0 0,3-56-55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7.376"/>
    </inkml:context>
    <inkml:brush xml:id="br0">
      <inkml:brushProperty name="width" value="0.05" units="cm"/>
      <inkml:brushProperty name="height" value="0.05" units="cm"/>
    </inkml:brush>
  </inkml:definitions>
  <inkml:trace contextRef="#ctx0" brushRef="#br0">12 378 28 0 0,'-4'-12'538'0'0,"2"0"0"0"0,0 0 0 0 0,0-1 0 0 0,1 1 0 0 0,1-1 0 0 0,0 0 0 0 0,0 1 0 0 0,2-1-1 0 0,-1 1 1 0 0,2-1 0 0 0,0 1 0 0 0,0 0 0 0 0,1 0 0 0 0,0 0 0 0 0,1 1 0 0 0,0-1 0 0 0,1 1 0 0 0,1 0 0 0 0,0 1 0 0 0,0 0 0 0 0,1 0 0 0 0,0 0 0 0 0,0 1 0 0 0,12-10 0 0 0,-7 10-93 0 0,0 0 0 0 0,0 0 0 0 0,1 1 1 0 0,0 1-1 0 0,1 0 0 0 0,0 1 0 0 0,0 0 1 0 0,0 1-1 0 0,1 1 0 0 0,-1 1 0 0 0,1 0 1 0 0,0 1-1 0 0,0 1 0 0 0,26 0 0 0 0,-30 2-257 0 0,0-1-1 0 0,0 2 0 0 0,0-1 0 0 0,-1 2 1 0 0,1 0-1 0 0,-1 0 0 0 0,0 1 0 0 0,0 0 1 0 0,0 1-1 0 0,0 0 0 0 0,-1 1 0 0 0,0 0 1 0 0,0 1-1 0 0,0 0 0 0 0,-1 0 0 0 0,0 1 1 0 0,-1 0-1 0 0,0 1 0 0 0,0-1 0 0 0,10 16 1 0 0,-15-19-102 0 0,0 0 0 0 0,0 0 0 0 0,-1 0 1 0 0,0 1-1 0 0,0-1 0 0 0,0 1 0 0 0,-1-1 1 0 0,1 1-1 0 0,-1-1 0 0 0,-1 1 0 0 0,1 0 1 0 0,-1 0-1 0 0,0-1 0 0 0,0 1 1 0 0,-2 9-1 0 0,0-7-32 0 0,0-1 0 0 0,0 0 0 0 0,-1 0 1 0 0,0 0-1 0 0,-1 0 0 0 0,0 0 0 0 0,1 0 1 0 0,-2-1-1 0 0,1 0 0 0 0,-10 10 0 0 0,4-6-51 0 0,-1 0 0 0 0,0-1 1 0 0,-1 0-1 0 0,1-1 0 0 0,-2-1 0 0 0,1 1 0 0 0,-1-2 0 0 0,0 0 0 0 0,0 0 0 0 0,-1-1 1 0 0,-28 6-1 0 0,23-8-185 0 0,16 0-203 0 0,23 3-366 0 0,2-2 774 0 0,1 2-95 0 0,-1 0 0 0 0,0 2 1 0 0,-1 0-1 0 0,29 16 0 0 0,-43-20 49 0 0,1 0-1 0 0,-1 1 1 0 0,0 0 0 0 0,0 0-1 0 0,-1 1 1 0 0,1 0-1 0 0,-1 0 1 0 0,-1 0 0 0 0,1 1-1 0 0,-1 0 1 0 0,0 0 0 0 0,0 0-1 0 0,-1 1 1 0 0,6 15 0 0 0,-9-21 23 0 0,0 1 1 0 0,0 0-1 0 0,-1 0 0 0 0,1 0 1 0 0,-1 0-1 0 0,0 0 1 0 0,0 0-1 0 0,0 0 1 0 0,0 0-1 0 0,-1-1 1 0 0,1 1-1 0 0,-1 0 1 0 0,1 0-1 0 0,-1 0 1 0 0,0 0-1 0 0,-2 4 1 0 0,0-3 26 0 0,1 0 0 0 0,-1-1-1 0 0,0 1 1 0 0,0-1 0 0 0,0 1 0 0 0,0-1 0 0 0,-1 0 0 0 0,1 0 0 0 0,-8 4 0 0 0,1-1 83 0 0,0 0 0 0 0,0-2 1 0 0,-1 1-1 0 0,0-1 0 0 0,0-1 1 0 0,0 0-1 0 0,-20 3 1 0 0,2-4-79 0 0,0-2 0 0 0,0-1 0 0 0,0-1 0 0 0,0-1 0 0 0,1-2 0 0 0,-1-1 0 0 0,1-1 0 0 0,-42-16 0 0 0,62 20-272 0 0,-31-14-737 0 0,37 16 655 0 0,0 0 0 0 0,1 0 0 0 0,-1-1 0 0 0,0 1 0 0 0,1 0 0 0 0,-1-1 1 0 0,1 1-1 0 0,0-1 0 0 0,-1 1 0 0 0,0-4 0 0 0,2 4-97 0 0,1 0-1 0 0,0 0 1 0 0,0 0 0 0 0,0 1 0 0 0,-1-1 0 0 0,1 0-1 0 0,0 0 1 0 0,0 1 0 0 0,0-1 0 0 0,0 0 0 0 0,1 1-1 0 0,-1-1 1 0 0,0 1 0 0 0,0 0 0 0 0,0-1-1 0 0,2 1 1 0 0,9-3-1921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8.035"/>
    </inkml:context>
    <inkml:brush xml:id="br0">
      <inkml:brushProperty name="width" value="0.05" units="cm"/>
      <inkml:brushProperty name="height" value="0.05" units="cm"/>
    </inkml:brush>
  </inkml:definitions>
  <inkml:trace contextRef="#ctx0" brushRef="#br0">644 146 132 0 0,'0'-3'318'0'0,"1"0"0"0"0,-1 0 1 0 0,0 0-1 0 0,0 0 0 0 0,0 0 0 0 0,0-1 1 0 0,0 1-1 0 0,-1 0 0 0 0,0 0 0 0 0,1 0 0 0 0,-1 0 1 0 0,0 0-1 0 0,0 0 0 0 0,-1 0 0 0 0,1 1 1 0 0,-3-6-1 0 0,0 4 44 0 0,0-1 0 0 0,1 1 0 0 0,-1 0 0 0 0,-1 0 0 0 0,1 1 0 0 0,-1-1 0 0 0,1 1 0 0 0,-9-5 0 0 0,-3 1 363 0 0,0 0-1 0 0,-1 1 1 0 0,0 0 0 0 0,-33-6-1 0 0,24 7 208 0 0,0 2 0 0 0,-33-1 0 0 0,49 4-624 0 0,1 0 0 0 0,-1 1 0 0 0,1 0 0 0 0,-1 1 0 0 0,1 0 0 0 0,0 0 0 0 0,0 1 0 0 0,-1 0 0 0 0,-12 7 0 0 0,20-9-226 0 0,0 0 0 0 0,0 0 1 0 0,0 0-1 0 0,1 0 0 0 0,-1 1 0 0 0,0-1 1 0 0,1 1-1 0 0,-1-1 0 0 0,1 1 0 0 0,-1 0 1 0 0,1-1-1 0 0,0 1 0 0 0,0 0 0 0 0,-1 0 0 0 0,1 0 1 0 0,1 0-1 0 0,-1 0 0 0 0,0 0 0 0 0,0 3 1 0 0,0-2-4 0 0,1 0 1 0 0,0 0-1 0 0,1 1 1 0 0,-1-1-1 0 0,0 0 1 0 0,1 0 0 0 0,-1 0-1 0 0,1 0 1 0 0,0-1-1 0 0,0 1 1 0 0,0 0-1 0 0,3 4 1 0 0,3 5 124 0 0,1 0 1 0 0,1 0-1 0 0,0-1 0 0 0,18 17 0 0 0,74 66 565 0 0,-52-51-161 0 0,67 77 0 0 0,-110-113-549 0 0,0 1-1 0 0,-1 0 1 0 0,0 0 0 0 0,0 0-1 0 0,-1 1 1 0 0,5 10-1 0 0,-8-17-44 0 0,-1 0-1 0 0,1 0 1 0 0,-1 1-1 0 0,1-1 1 0 0,-1 0-1 0 0,1 0 1 0 0,-1 1-1 0 0,0-1 1 0 0,0 0-1 0 0,0 1 1 0 0,-1-1-1 0 0,1 0 1 0 0,0 0-1 0 0,-1 1 1 0 0,0-1-1 0 0,1 0 1 0 0,-1 0-1 0 0,0 0 1 0 0,0 0-1 0 0,0 0 1 0 0,0 0-1 0 0,-1 0 1 0 0,1 0-1 0 0,0 0 1 0 0,-1 0-1 0 0,0-1 1 0 0,1 1-1 0 0,-1-1 1 0 0,0 1-1 0 0,0-1 1 0 0,-3 2-1 0 0,-7 4 20 0 0,-1-1-1 0 0,-1 0 1 0 0,1-1-1 0 0,-1 0 0 0 0,0-2 1 0 0,0 1-1 0 0,0-2 1 0 0,0 0-1 0 0,-24 1 0 0 0,-2-3-70 0 0,-1-2 0 0 0,-48-7 0 0 0,61 4-395 0 0,0 0 0 0 0,1-2 1 0 0,0-1-1 0 0,0-1 0 0 0,-46-22 0 0 0,71 29 270 0 0,-1 1-1 0 0,0-1 0 0 0,1 1 0 0 0,-1-1 0 0 0,1 0 1 0 0,-1 0-1 0 0,1 0 0 0 0,0 0 0 0 0,0-1 0 0 0,0 1 1 0 0,0-1-1 0 0,0 1 0 0 0,-2-5 0 0 0,3 6 4 0 0,1 0-1 0 0,0 0 0 0 0,0 0 1 0 0,-1 0-1 0 0,1 0 1 0 0,0 0-1 0 0,0 0 0 0 0,0 0 1 0 0,0 0-1 0 0,0 0 0 0 0,1 0 1 0 0,-1 0-1 0 0,0 0 1 0 0,0 0-1 0 0,1 0 0 0 0,-1 0 1 0 0,1-2-1 0 0,0 1-222 0 0,1 1 1 0 0,-1-1-1 0 0,0 0 1 0 0,1 0-1 0 0,0 1 0 0 0,-1-1 1 0 0,1 1-1 0 0,0-1 0 0 0,0 1 1 0 0,3-2-1 0 0,22-11-1854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8.608"/>
    </inkml:context>
    <inkml:brush xml:id="br0">
      <inkml:brushProperty name="width" value="0.05" units="cm"/>
      <inkml:brushProperty name="height" value="0.05" units="cm"/>
    </inkml:brush>
  </inkml:definitions>
  <inkml:trace contextRef="#ctx0" brushRef="#br0">1 410 644 0 0,'1'6'1535'0'0,"-1"-6"-1075"0"0,0 1 1 0 0,10 13 11070 0 0,2-32-8001 0 0,-6 0-2684 0 0,-2-1 1 0 0,0 0-1 0 0,-1 0 1 0 0,-1-1-1 0 0,0 1 1 0 0,-3-34-1 0 0,1 29-453 0 0,-15-194 3573 0 0,15 218-3949 0 0,0 0-1 0 0,0 1 1 0 0,0-1-1 0 0,0 0 1 0 0,0 0-1 0 0,0 0 1 0 0,0 0-1 0 0,0 0 1 0 0,1 0-1 0 0,-1 0 1 0 0,0 0-1 0 0,0 0 1 0 0,0 0-1 0 0,0 0 1 0 0,0 0-1 0 0,0 0 1 0 0,0 0-1 0 0,1 0 1 0 0,-1 0-1 0 0,0 0 1 0 0,0 0-1 0 0,0 0 1 0 0,0 0-1 0 0,0 0 1 0 0,0 0-1 0 0,0 0 1 0 0,1 0-1 0 0,-1 0 1 0 0,0 0-1 0 0,0-1 1 0 0,0 1-1 0 0,0 0 1 0 0,0 0-1 0 0,0 0 1 0 0,0 0-1 0 0,0 0 1 0 0,0 0-1 0 0,0 0 1 0 0,1 0-1 0 0,-1 0 1 0 0,0-1-1 0 0,0 1 1 0 0,0 0-1 0 0,0 0 1 0 0,0 0-1 0 0,0 0 1 0 0,0 0-1 0 0,0 0 1 0 0,0 0-1 0 0,0 0 1 0 0,0-1-1 0 0,0 1 1 0 0,0 0-1 0 0,0 0 1 0 0,0 0-1 0 0,0 0 1 0 0,0 0-1 0 0,0 0 1 0 0,0-1-1 0 0,0 1 1 0 0,0 0-1 0 0,0 0 1 0 0,0 0-1 0 0,0 0 1 0 0,-1 0-1 0 0,1 0 1 0 0,0 0-1 0 0,0 0 1 0 0,0-1-1 0 0,11 12 273 0 0,10 21-169 0 0,9 19 22 0 0,2-1 0 0 0,2-1 0 0 0,2-2 0 0 0,2-1 0 0 0,84 77 0 0 0,-77-86-955 0 0,1-3-1 0 0,1-1 0 0 0,81 41 1 0 0,-128-74 788 0 0,1 0 1 0 0,0 1 0 0 0,-1-1-1 0 0,1 0 1 0 0,0 0 0 0 0,-1 0 0 0 0,1 0-1 0 0,0 0 1 0 0,-1 0 0 0 0,1 0 0 0 0,0 0-1 0 0,0 0 1 0 0,-1 0 0 0 0,1 0-1 0 0,0-1 1 0 0,-1 1 0 0 0,1 0 0 0 0,0 0-1 0 0,-1-1 1 0 0,1 1 0 0 0,-1 0 0 0 0,1-1-1 0 0,0 1 1 0 0,-1 0 0 0 0,1-1 0 0 0,-1 1-1 0 0,1-1 1 0 0,-1 1 0 0 0,1-2-1 0 0,0 1 7 0 0,-3-1 33 0 0,-5-5 31 0 0,0 1 0 0 0,-1 0 0 0 0,0 0 0 0 0,0 1 0 0 0,0 0 0 0 0,-1 1 0 0 0,0 0 0 0 0,0 0 0 0 0,0 1 0 0 0,-10-3 0 0 0,-100-20 362 0 0,-26 14 160 0 0,30 3-3723 0 0,137-5-7466 0 0,-4 8 8121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8.997"/>
    </inkml:context>
    <inkml:brush xml:id="br0">
      <inkml:brushProperty name="width" value="0.05" units="cm"/>
      <inkml:brushProperty name="height" value="0.05" units="cm"/>
    </inkml:brush>
  </inkml:definitions>
  <inkml:trace contextRef="#ctx0" brushRef="#br0">1 51 7193 0 0,'8'-14'6590'0'0,"6"-10"-939"0"0,-14 23-5425 0 0,1 0 0 0 0,-1 0 0 0 0,1 0-1 0 0,0 0 1 0 0,-1 1 0 0 0,1-1 0 0 0,0 0-1 0 0,0 0 1 0 0,0 1 0 0 0,-1-1 0 0 0,1 0-1 0 0,0 1 1 0 0,0-1 0 0 0,0 1 0 0 0,0-1-1 0 0,0 1 1 0 0,0 0 0 0 0,1-1 0 0 0,-1 2-163 0 0,0-1 1 0 0,-1 0-1 0 0,1 1 1 0 0,0-1-1 0 0,-1 1 1 0 0,1-1-1 0 0,-1 1 1 0 0,1-1 0 0 0,-1 1-1 0 0,1 0 1 0 0,-1-1-1 0 0,1 1 1 0 0,-1 0-1 0 0,1-1 1 0 0,-1 1 0 0 0,0 0-1 0 0,1 0 1 0 0,-1-1-1 0 0,0 1 1 0 0,0 0-1 0 0,1 1 1 0 0,5 20 595 0 0,-5-18-478 0 0,40 132 1855 0 0,-15-57-1458 0 0,-25-73-966 0 0,1-1 0 0 0,0 0 0 0 0,0 0 0 0 0,1 0-1 0 0,-1 0 1 0 0,1 0 0 0 0,0 0 0 0 0,6 6 0 0 0,-5-9-1338 0 0,-2 0-451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9.384"/>
    </inkml:context>
    <inkml:brush xml:id="br0">
      <inkml:brushProperty name="width" value="0.05" units="cm"/>
      <inkml:brushProperty name="height" value="0.05" units="cm"/>
    </inkml:brush>
  </inkml:definitions>
  <inkml:trace contextRef="#ctx0" brushRef="#br0">93 88 596 0 0,'-23'-6'1746'0'0,"14"4"-22"0"0,-1-1-1 0 0,1 1 1 0 0,0-2 0 0 0,0 1 0 0 0,-9-6 0 0 0,18 9-1568 0 0,-1-1 0 0 0,1 1-1 0 0,0 0 1 0 0,0 0 0 0 0,-1 0 0 0 0,1 0-1 0 0,0 0 1 0 0,0 0 0 0 0,-1-1 0 0 0,1 1-1 0 0,0 0 1 0 0,0 0 0 0 0,0 0-1 0 0,-1-1 1 0 0,1 1 0 0 0,0 0 0 0 0,0 0-1 0 0,0-1 1 0 0,0 1 0 0 0,-1 0 0 0 0,1-1-1 0 0,0 1 1 0 0,0 0 0 0 0,0 0 0 0 0,0-1-1 0 0,0 1 1 0 0,0 0 0 0 0,0 0 0 0 0,0-1-1 0 0,0 1 1 0 0,0 0 0 0 0,0-1-1 0 0,0 1 1 0 0,0 0 0 0 0,0-1 0 0 0,0 1-1 0 0,0 0 1 0 0,0 0 0 0 0,1-1 0 0 0,-1 1-1 0 0,13-9 2393 0 0,19 0-1021 0 0,-32 9-1417 0 0,63-12 1575 0 0,0 3 0 0 0,89-1 0 0 0,128 15-608 0 0,-225 0-4523 0 0,-20 0-5961 0 0,-27-3 6574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19.739"/>
    </inkml:context>
    <inkml:brush xml:id="br0">
      <inkml:brushProperty name="width" value="0.05" units="cm"/>
      <inkml:brushProperty name="height" value="0.05" units="cm"/>
    </inkml:brush>
  </inkml:definitions>
  <inkml:trace contextRef="#ctx0" brushRef="#br0">105 2 696 0 0,'-5'0'828'0'0,"-1"-1"0"0"0,1 1 0 0 0,0 0 0 0 0,0 0-1 0 0,-1 0 1 0 0,-4 2 0 0 0,8-1-471 0 0,0-1 0 0 0,0 1 0 0 0,0 0 0 0 0,0 0 0 0 0,0 0 0 0 0,1 0 0 0 0,-1 0 0 0 0,0 1 0 0 0,0-1 0 0 0,1 0 0 0 0,-1 1 0 0 0,1-1 0 0 0,0 1 0 0 0,-1 0 0 0 0,1-1 0 0 0,0 1 0 0 0,0 0 0 0 0,-1 3 0 0 0,-4 8 237 0 0,1 0 0 0 0,0 1 0 0 0,1 0 0 0 0,0 0 0 0 0,2 0 0 0 0,-1 1 0 0 0,2-1 0 0 0,0 0 0 0 0,1 1 0 0 0,0-1-1 0 0,1 1 1 0 0,0-1 0 0 0,2 0 0 0 0,0 0 0 0 0,0 1 0 0 0,1-2 0 0 0,9 22 0 0 0,-7-22-362 0 0,0 0 0 0 0,0 0-1 0 0,1-1 1 0 0,1 0 0 0 0,0 0 0 0 0,0-1-1 0 0,2 0 1 0 0,-1 0 0 0 0,1-1 0 0 0,1-1-1 0 0,0 1 1 0 0,0-2 0 0 0,0 0 0 0 0,1 0-1 0 0,1-1 1 0 0,-1 0 0 0 0,27 9 0 0 0,-35-15-213 0 0,-1 1 0 0 0,1-1 0 0 0,0-1 0 0 0,0 1 0 0 0,-1 0 0 0 0,1-1 0 0 0,0 0 0 0 0,0 0 0 0 0,0 0 0 0 0,0 0 0 0 0,-1-1 0 0 0,1 1 0 0 0,0-1 0 0 0,0 0 0 0 0,-1 0 0 0 0,1 0 1 0 0,0-1-1 0 0,-1 1 0 0 0,1-1 0 0 0,-1 0 0 0 0,0 0 0 0 0,0 0 0 0 0,0-1 0 0 0,0 1 0 0 0,0-1 0 0 0,0 1 0 0 0,0-1 0 0 0,-1 0 0 0 0,4-6 0 0 0,-1 1 21 0 0,0-1 1 0 0,-1-1-1 0 0,0 1 0 0 0,0-1 0 0 0,-1 1 0 0 0,0-1 0 0 0,-1 0 1 0 0,0 0-1 0 0,-1 0 0 0 0,1-11 0 0 0,-4-49 202 0 0,0 48-1068 0 0,2-33-1 0 0,0 54 698 0 0,0 1-1 0 0,0-1 1 0 0,0 0-1 0 0,0 1 1 0 0,0-1-1 0 0,0 1 1 0 0,0-1-1 0 0,0 0 1 0 0,0 1-1 0 0,0-1 1 0 0,1 1-1 0 0,-1-1 1 0 0,0 1-1 0 0,0-1 1 0 0,0 1-1 0 0,1-1 1 0 0,-1 1 0 0 0,0-1-1 0 0,1 1 1 0 0,-1-1-1 0 0,0 1 1 0 0,1-1-1 0 0,-1 1 1 0 0,1-1-1 0 0,-1 1 1 0 0,1 0-1 0 0,-1-1 1 0 0,1 1-1 0 0,-1 0 1 0 0,1 0-1 0 0,-1-1 1 0 0,1 1-1 0 0,-1 0 1 0 0,1 0-1 0 0,0-1 1 0 0,1 2-698 0 0,1-1 0 0 0,-1 1 0 0 0,0 0 0 0 0,0-1 0 0 0,0 1 0 0 0,0 0 0 0 0,0 0 0 0 0,4 3 0 0 0,10 5-1855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0.079"/>
    </inkml:context>
    <inkml:brush xml:id="br0">
      <inkml:brushProperty name="width" value="0.05" units="cm"/>
      <inkml:brushProperty name="height" value="0.05" units="cm"/>
    </inkml:brush>
  </inkml:definitions>
  <inkml:trace contextRef="#ctx0" brushRef="#br0">28 624 112 0 0,'14'27'17296'0'0,"-22"-58"-14871"0"0,1-1 0 0 0,-6-64 0 0 0,12 66-1653 0 0,1-1 1 0 0,1 0-1 0 0,7-40 1 0 0,-4 47-530 0 0,1 1 0 0 0,2-1 0 0 0,0 1 0 0 0,1 0 1 0 0,1 1-1 0 0,2 0 0 0 0,0 1 0 0 0,1 0 0 0 0,1 0 0 0 0,1 2 1 0 0,26-30-1 0 0,-37 46-173 0 0,0-1 0 0 0,1 1 0 0 0,-1 0 0 0 0,1 0 1 0 0,0 0-1 0 0,0 0 0 0 0,1 1 0 0 0,-1-1 0 0 0,0 1 0 0 0,1 0 0 0 0,-1 1 1 0 0,7-3-1 0 0,-9 4-44 0 0,0 0 1 0 0,0 0-1 0 0,0 0 1 0 0,0 0-1 0 0,0 0 1 0 0,0 1-1 0 0,0-1 1 0 0,0 0-1 0 0,0 1 1 0 0,0 0-1 0 0,0-1 1 0 0,0 1-1 0 0,0 0 1 0 0,0 0-1 0 0,-1 0 0 0 0,1 0 1 0 0,0 0-1 0 0,-1 1 1 0 0,1-1-1 0 0,-1 0 1 0 0,1 1-1 0 0,-1-1 1 0 0,0 1-1 0 0,1 0 1 0 0,-1-1-1 0 0,0 1 1 0 0,0 0-1 0 0,0 0 1 0 0,0 0-1 0 0,-1 0 1 0 0,2 2-1 0 0,0 2-20 0 0,1 0 0 0 0,-1 0 0 0 0,-1 1 0 0 0,1-1 0 0 0,-1 1 0 0 0,0 0 0 0 0,0-1 0 0 0,-1 1 0 0 0,0 0 0 0 0,0-1 0 0 0,-1 1 0 0 0,-1 10 0 0 0,-1-8 7 0 0,0 1 0 0 0,0 0 0 0 0,-1-1 0 0 0,0 0 0 0 0,-1 0 0 0 0,0 0 0 0 0,-9 12 0 0 0,-7 5 21 0 0,-2 0 0 0 0,-1-2-1 0 0,-49 38 1 0 0,71-60-34 0 0,-20 15 0 0 0,-25 22 0 0 0,44-35 0 0 0,0-1 0 0 0,0 0 0 0 0,0 0 0 0 0,1 1 0 0 0,-1 0 0 0 0,1-1 0 0 0,0 1 0 0 0,0 0 0 0 0,0 0 0 0 0,1 0 0 0 0,-2 6 0 0 0,3-7-1 0 0,0-1 0 0 0,0 0 0 0 0,0 1 0 0 0,1-1 0 0 0,-1 0 0 0 0,1 0 0 0 0,-1 1 0 0 0,1-1 0 0 0,0 0 0 0 0,0 0 0 0 0,0 0 0 0 0,0 0 0 0 0,0 0 0 0 0,0 0 0 0 0,1 0 0 0 0,-1 0 0 0 0,1 0 1 0 0,-1-1-1 0 0,1 1 0 0 0,0 0 0 0 0,0-1 0 0 0,2 2 0 0 0,6 5-9 0 0,1-1 1 0 0,18 9 0 0 0,-27-15 8 0 0,41 19 12 0 0,1-2-1 0 0,1-2 1 0 0,55 12 0 0 0,-23-6-3 0 0,-46-16-2902 0 0,-29-5 2168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1.198"/>
    </inkml:context>
    <inkml:brush xml:id="br0">
      <inkml:brushProperty name="width" value="0.05" units="cm"/>
      <inkml:brushProperty name="height" value="0.05" units="cm"/>
    </inkml:brush>
  </inkml:definitions>
  <inkml:trace contextRef="#ctx0" brushRef="#br0">173 321 588 0 0,'-5'2'443'0'0,"1"1"0"0"0,0-1 0 0 0,0 1 0 0 0,0 0-1 0 0,1 0 1 0 0,-1 0 0 0 0,0 1 0 0 0,1-1 0 0 0,-3 6 0 0 0,-27 40 1977 0 0,19-28-1316 0 0,8-12-647 0 0,-48 79 3885 0 0,49-77-2784 0 0,-1 0-1 0 0,2 1 0 0 0,-5 17 2905 0 0,9-34-4253 0 0,1 1 1 0 0,0 0-1 0 0,0-1 0 0 0,0 1 1 0 0,4-8-1 0 0,3-11 275 0 0,31-231 1348 0 0,-12 66-965 0 0,-24 166-657 0 0,-3 15-82 0 0,1 0-1 0 0,0 1 1 0 0,0-1 0 0 0,1 0-1 0 0,-1 1 1 0 0,6-12 0 0 0,-7 18-110 0 0,1-1 0 0 0,-1 1 0 0 0,0 0 0 0 0,1-1 0 0 0,-1 1 0 0 0,1-1 0 0 0,-1 1 1 0 0,1-1-1 0 0,-1 1 0 0 0,1 0 0 0 0,-1 0 0 0 0,1-1 0 0 0,-1 1 0 0 0,1 0 1 0 0,-1 0-1 0 0,1-1 0 0 0,-1 1 0 0 0,1 0 0 0 0,-1 0 0 0 0,1 0 0 0 0,0 0 0 0 0,-1 0 1 0 0,1 0-1 0 0,-1 0 0 0 0,1 0 0 0 0,0 0 0 0 0,-1 0 0 0 0,1 0 0 0 0,-1 0 0 0 0,1 0 1 0 0,-1 1-1 0 0,1-1 0 0 0,0 0 0 0 0,-1 0 0 0 0,1 1 0 0 0,-1-1 0 0 0,1 0 1 0 0,-1 1-1 0 0,1-1 0 0 0,-1 0 0 0 0,0 1 0 0 0,1 0 0 0 0,19 19 288 0 0,-19-18-280 0 0,92 131 819 0 0,-9-12-489 0 0,140 126-99 0 0,-181-202-668 0 0,-41-43 310 0 0,1 1-1 0 0,-1-1 1 0 0,0 0-1 0 0,1 0 1 0 0,0 0-1 0 0,-1 0 1 0 0,1-1-1 0 0,0 1 1 0 0,0-1-1 0 0,4 2 1 0 0,-7-3-73 0 0,0-2-15 0 0,-1 0 156 0 0,1 0 1 0 0,-1-1 0 0 0,0 1 0 0 0,0 0-1 0 0,0 1 1 0 0,0-1 0 0 0,0 0 0 0 0,0 0-1 0 0,0 0 1 0 0,-1 1 0 0 0,1-1-1 0 0,-1 0 1 0 0,1 1 0 0 0,-1 0 0 0 0,0-1-1 0 0,0 1 1 0 0,1 0 0 0 0,-1 0 0 0 0,0 0-1 0 0,0 0 1 0 0,0 0 0 0 0,-4-1 0 0 0,-7-3-10 0 0,-1 0 0 0 0,-18-4 1 0 0,24 7 5 0 0,-19-4-45 0 0,1 1 0 0 0,-1 1 0 0 0,0 2 0 0 0,0 0-1 0 0,-36 3 1 0 0,42 1-786 0 0,1 1 0 0 0,-21 6 1 0 0,29-4-179 0 0,3-1-1868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9.055"/>
    </inkml:context>
    <inkml:brush xml:id="br0">
      <inkml:brushProperty name="width" value="0.05" units="cm"/>
      <inkml:brushProperty name="height" value="0.05" units="cm"/>
    </inkml:brush>
  </inkml:definitions>
  <inkml:trace contextRef="#ctx0" brushRef="#br0">16 47 6221 0 0,'-1'0'364'0'0,"0"0"0"0"0,1 0 0 0 0,-1-1 0 0 0,0 1 1 0 0,0 0-1 0 0,0-1 0 0 0,1 1 0 0 0,-1-1 1 0 0,0 1-1 0 0,0-1 0 0 0,1 1 0 0 0,-1-1 0 0 0,1 0 1 0 0,-1 1-1 0 0,0-1 0 0 0,1 0 0 0 0,-1 1 1 0 0,1-1-1 0 0,0 0 0 0 0,-1 0 0 0 0,1 0 1 0 0,-1 1-1 0 0,1-1 0 0 0,0 0 0 0 0,0 0 0 0 0,0 0 1 0 0,-1 0-1 0 0,1-1 0 0 0,1 1-129 0 0,0 0 0 0 0,0 0 1 0 0,-1 0-1 0 0,1 0 0 0 0,0 0 0 0 0,0 0 0 0 0,0 0 0 0 0,0 0 0 0 0,0 1 0 0 0,0-1 1 0 0,1 0-1 0 0,-1 1 0 0 0,0-1 0 0 0,0 1 0 0 0,0-1 0 0 0,2 0 0 0 0,9-2 428 0 0,0 0-1 0 0,24-2 0 0 0,-16 3-313 0 0,0 2-1 0 0,0 0 1 0 0,0 1 0 0 0,1 1 0 0 0,-1 1 0 0 0,-1 1 0 0 0,1 1 0 0 0,-1 0 0 0 0,1 1-1 0 0,-2 2 1 0 0,1 0 0 0 0,-1 1 0 0 0,0 0 0 0 0,-1 1 0 0 0,30 24 0 0 0,-42-29-321 0 0,0 0 1 0 0,0 0-1 0 0,0 1 1 0 0,-1-1-1 0 0,0 1 1 0 0,0 0-1 0 0,0 1 1 0 0,-1-1-1 0 0,0 1 1 0 0,0-1-1 0 0,-1 1 1 0 0,0 0-1 0 0,0 0 1 0 0,0 0-1 0 0,-1 0 1 0 0,1 12-1 0 0,-2-13-88 0 0,0 0 0 0 0,-1 0 0 0 0,1 0 0 0 0,-1-1 0 0 0,0 1 0 0 0,-1 0 1 0 0,1-1-1 0 0,-1 1 0 0 0,-1 0 0 0 0,1-1 0 0 0,-1 0 0 0 0,1 0 0 0 0,-2 0 0 0 0,1 0 0 0 0,0 0 0 0 0,-1 0 0 0 0,0-1 0 0 0,0 0 0 0 0,0 0 0 0 0,-9 6 1 0 0,-1 0-7 0 0,-2-1 1 0 0,1-1 0 0 0,-1 0 0 0 0,0-1 0 0 0,-1-1-1 0 0,1-1 1 0 0,-1 0 0 0 0,-24 3 0 0 0,26-5-213 0 0,-1-1 0 0 0,1-1 0 0 0,0-1 0 0 0,-1 0 0 0 0,1-1 0 0 0,-1 0 0 0 0,1-1 0 0 0,0-1 0 0 0,-28-9 0 0 0,40 11 62 0 0,0 0 0 0 0,1-1 0 0 0,-1 1 0 0 0,1-1 0 0 0,0 1 1 0 0,-1-1-1 0 0,-2-3 0 0 0,4 5-83 0 0,1-1 1 0 0,-1 0 0 0 0,0 1-1 0 0,1-1 1 0 0,-1 0 0 0 0,1 0-1 0 0,-1 1 1 0 0,1-1 0 0 0,-1 0-1 0 0,1 0 1 0 0,0 0-1 0 0,-1 0 1 0 0,1 0 0 0 0,0 1-1 0 0,0-1 1 0 0,0 0 0 0 0,0 0-1 0 0,0 0 1 0 0,0 0 0 0 0,0 0-1 0 0,0 0 1 0 0,0 0-1 0 0,0 0 1 0 0,0 0 0 0 0,1-1-1 0 0,3-6-2223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1.570"/>
    </inkml:context>
    <inkml:brush xml:id="br0">
      <inkml:brushProperty name="width" value="0.05" units="cm"/>
      <inkml:brushProperty name="height" value="0.05" units="cm"/>
    </inkml:brush>
  </inkml:definitions>
  <inkml:trace contextRef="#ctx0" brushRef="#br0">0 71 7233 0 0,'10'-8'10314'0'0,"2"3"-5246"0"0,31-1-4431 0 0,-28 5 640 0 0,387-41 3751 0 0,-383 38-4592 0 0,-3 1-834 0 0,-5 2-2823 0 0,-24 13-1379 0 0,11-10 3623 0 0,-10 6-2490 0 0,-1 2 498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2.097"/>
    </inkml:context>
    <inkml:brush xml:id="br0">
      <inkml:brushProperty name="width" value="0.05" units="cm"/>
      <inkml:brushProperty name="height" value="0.05" units="cm"/>
    </inkml:brush>
  </inkml:definitions>
  <inkml:trace contextRef="#ctx0" brushRef="#br0">389 36 228 0 0,'-12'-6'995'0'0,"0"0"0"0"0,-1 2 0 0 0,0-1 0 0 0,1 1 0 0 0,-1 1-1 0 0,-1 1 1 0 0,1 0 0 0 0,0 0 0 0 0,-1 1 0 0 0,1 1 0 0 0,-1 0 0 0 0,1 1 0 0 0,-21 4 0 0 0,23-3-381 0 0,0 1 0 0 0,0 0 0 0 0,0 0 0 0 0,0 2 0 0 0,1-1 0 0 0,-1 1 1 0 0,1 0-1 0 0,0 1 0 0 0,1 1 0 0 0,-1-1 0 0 0,1 1 0 0 0,1 1 0 0 0,-1 0 1 0 0,1 0-1 0 0,1 1 0 0 0,-8 10 0 0 0,13-17-461 0 0,1 0 0 0 0,-1 0 1 0 0,1 1-1 0 0,-1-1 0 0 0,1 1 0 0 0,0-1 1 0 0,0 1-1 0 0,0 0 0 0 0,0-1 0 0 0,1 1 1 0 0,-1 0-1 0 0,1 0 0 0 0,0-1 0 0 0,-1 1 1 0 0,1 0-1 0 0,1 0 0 0 0,-1 0 0 0 0,0-1 1 0 0,1 1-1 0 0,0 4 0 0 0,1-4-35 0 0,0 1-1 0 0,-1-1 0 0 0,2 0 1 0 0,-1 0-1 0 0,0 0 1 0 0,0 0-1 0 0,1 0 1 0 0,0-1-1 0 0,-1 1 0 0 0,1-1 1 0 0,0 0-1 0 0,0 1 1 0 0,5 1-1 0 0,6 3 81 0 0,0-1 0 0 0,1 0 0 0 0,-1-1 0 0 0,1-1 0 0 0,0 0 0 0 0,20 2 1 0 0,-5-3-39 0 0,0-1 0 0 0,0-1 0 0 0,1-1 0 0 0,-1-2 0 0 0,0-1 0 0 0,0-1 0 0 0,0-2 0 0 0,-1-1 1 0 0,1-1-1 0 0,-2-2 0 0 0,38-17 0 0 0,-61 24-160 0 0,0 1 0 0 0,1 0 0 0 0,-1 0 0 0 0,1 0 0 0 0,-1 0 0 0 0,11-1 0 0 0,-12 3 0 0 0,-1 0 0 0 0,0 1 0 0 0,1-1 0 0 0,-1 1 0 0 0,0-1 0 0 0,0 1 0 0 0,1 0 0 0 0,-1 1 0 0 0,0-1 0 0 0,0 0 0 0 0,0 1 0 0 0,0 0 0 0 0,3 2 0 0 0,7 5-772 0 0,-9-5-264 0 0,1-1 0 0 0,0 0-1 0 0,0 1 1 0 0,0-2 0 0 0,0 1 0 0 0,0 0 0 0 0,1-1-1 0 0,-1 0 1 0 0,1-1 0 0 0,0 1 0 0 0,-1-1 0 0 0,9 1-1 0 0,-1-3-2138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2.443"/>
    </inkml:context>
    <inkml:brush xml:id="br0">
      <inkml:brushProperty name="width" value="0.05" units="cm"/>
      <inkml:brushProperty name="height" value="0.05" units="cm"/>
    </inkml:brush>
  </inkml:definitions>
  <inkml:trace contextRef="#ctx0" brushRef="#br0">146 451 1128 0 0,'-4'-35'1357'0'0,"-3"1"0"0"0,0 0 0 0 0,-2 1 0 0 0,-16-38 0 0 0,-40-86 6203 0 0,40 100-2738 0 0,25 56-4658 0 0,-1 1-1 0 0,1-1 1 0 0,-1 0-1 0 0,1 0 1 0 0,-1 0-1 0 0,1 0 1 0 0,0 0-1 0 0,0 0 1 0 0,0 0-1 0 0,-1 0 1 0 0,1 0-1 0 0,0 0 1 0 0,0 0-1 0 0,0 0 1 0 0,0 0-1 0 0,1 0 1 0 0,-1 0-1 0 0,0 0 1 0 0,0 0-1 0 0,1 0 1 0 0,0-2-1 0 0,-1 2-83 0 0,1 1 0 0 0,0-1-1 0 0,-1 1 1 0 0,1-1-1 0 0,0 1 1 0 0,0-1 0 0 0,-1 1-1 0 0,1-1 1 0 0,0 1 0 0 0,0 0-1 0 0,0 0 1 0 0,0-1-1 0 0,0 1 1 0 0,0 0 0 0 0,-1 0-1 0 0,1 0 1 0 0,0 0-1 0 0,0 0 1 0 0,1 0 0 0 0,5 0-144 0 0,-1 1 0 0 0,1 0 0 0 0,0 1 1 0 0,-1 0-1 0 0,9 3 0 0 0,124 62-5541 0 0,-64-28 1647 0 0,-16-12 1292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2.782"/>
    </inkml:context>
    <inkml:brush xml:id="br0">
      <inkml:brushProperty name="width" value="0.05" units="cm"/>
      <inkml:brushProperty name="height" value="0.05" units="cm"/>
    </inkml:brush>
  </inkml:definitions>
  <inkml:trace contextRef="#ctx0" brushRef="#br0">405 126 332 0 0,'-16'0'2083'0'0,"-1"1"0"0"0,1 1 0 0 0,-1 0 0 0 0,1 1 0 0 0,0 1 0 0 0,0 1 0 0 0,-26 10-1 0 0,29-9-1322 0 0,0 1-1 0 0,1 0 1 0 0,0 1-1 0 0,0 1 1 0 0,1-1-1 0 0,0 2 0 0 0,0-1 1 0 0,1 2-1 0 0,-10 12 1 0 0,14-15-287 0 0,0 0 1 0 0,0 0-1 0 0,1 0 1 0 0,1 1-1 0 0,0-1 1 0 0,0 1-1 0 0,-4 12 1 0 0,7-16-318 0 0,0-1 1 0 0,1 0-1 0 0,-1 0 1 0 0,1 0-1 0 0,0 1 1 0 0,0-1-1 0 0,0 0 1 0 0,0 1-1 0 0,1-1 1 0 0,0 0-1 0 0,0 0 1 0 0,0 0-1 0 0,0 0 1 0 0,0 0-1 0 0,1 0 1 0 0,0 0-1 0 0,0 0 1 0 0,0-1-1 0 0,3 5 1 0 0,0-2-88 0 0,0 0 0 0 0,1 0 1 0 0,0-1-1 0 0,-1 1 0 0 0,2-1 1 0 0,-1-1-1 0 0,1 1 0 0 0,-1-1 1 0 0,1 0-1 0 0,0-1 0 0 0,13 5 1 0 0,-16-6-52 0 0,1-1-1 0 0,-1 0 1 0 0,0 0 0 0 0,0 0 0 0 0,0-1 0 0 0,1 0-1 0 0,-1 1 1 0 0,0-1 0 0 0,1-1 0 0 0,-1 1 0 0 0,0-1-1 0 0,0 1 1 0 0,0-1 0 0 0,1 0 0 0 0,-1-1 0 0 0,0 1-1 0 0,0-1 1 0 0,0 0 0 0 0,-1 0 0 0 0,1 0 0 0 0,0 0-1 0 0,-1-1 1 0 0,7-5 0 0 0,-7 5-18 0 0,-1 0 0 0 0,1-1 0 0 0,-1 1 0 0 0,0-1 0 0 0,0 0 0 0 0,0 0 0 0 0,-1 1 0 0 0,1-1 0 0 0,-1 0 0 0 0,0-1 0 0 0,0 1 0 0 0,-1 0 0 0 0,1 0 0 0 0,-1 0 0 0 0,0 0 0 0 0,0 0 0 0 0,0-1 0 0 0,0 1 0 0 0,-1 0 0 0 0,0 0 0 0 0,-1-4 0 0 0,-1-8 0 0 0,-2 1 0 0 0,0 0 0 0 0,-1 0 0 0 0,-9-17 0 0 0,-1 5 0 0 0,-2 1 0 0 0,0 1 0 0 0,-1 0 0 0 0,-2 1 0 0 0,0 1 0 0 0,-1 1 0 0 0,-37-27 0 0 0,26 27-1418 0 0,25 17 544 0 0,1 0 0 0 0,-1-1 1 0 0,1 0-1 0 0,-8-7 0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3.126"/>
    </inkml:context>
    <inkml:brush xml:id="br0">
      <inkml:brushProperty name="width" value="0.05" units="cm"/>
      <inkml:brushProperty name="height" value="0.05" units="cm"/>
    </inkml:brush>
  </inkml:definitions>
  <inkml:trace contextRef="#ctx0" brushRef="#br0">126 216 11953 0 0,'-8'-19'5376'0'0,"-16"-27"0"0"0,-36-42 146 0 0,32 49-4306 0 0,28 38-1250 0 0,-1 1 0 0 0,1-1 0 0 0,-1 1 0 0 0,1-1 0 0 0,-1 1 0 0 0,1-1 0 0 0,0 1 0 0 0,-1-1 0 0 0,1 0 0 0 0,0 1 0 0 0,-1-1 0 0 0,1 1 1 0 0,0-1-1 0 0,0 0 0 0 0,-1 0 0 0 0,1 1 0 0 0,0-1 0 0 0,0 0 0 0 0,0 1 0 0 0,0-1 0 0 0,0 0 0 0 0,0 1 0 0 0,0-1 0 0 0,0 0 0 0 0,0 0 0 0 0,1 1 0 0 0,-1-1 0 0 0,0 0 1 0 0,1 0-1 0 0,0 0-53 0 0,0 1 0 0 0,0-1 0 0 0,0 1 1 0 0,0 0-1 0 0,0-1 0 0 0,0 1 1 0 0,0 0-1 0 0,0 0 0 0 0,0 0 0 0 0,0 0 1 0 0,0 0-1 0 0,0 0 0 0 0,1 0 1 0 0,-1 0-1 0 0,0 0 0 0 0,1 1 0 0 0,46 14-3066 0 0,25 15-3777 0 0,-34-11 4036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3.482"/>
    </inkml:context>
    <inkml:brush xml:id="br0">
      <inkml:brushProperty name="width" value="0.05" units="cm"/>
      <inkml:brushProperty name="height" value="0.05" units="cm"/>
    </inkml:brush>
  </inkml:definitions>
  <inkml:trace contextRef="#ctx0" brushRef="#br0">251 1 7573 0 0,'0'10'2401'0'0,"-1"0"1"0"0,0 0 0 0 0,-1 0 0 0 0,-3 10-1 0 0,-28 70 1841 0 0,19-56-2563 0 0,7-17-908 0 0,0 0 0 0 0,-1 0 0 0 0,-1 0 0 0 0,-15 20 0 0 0,22-33-629 0 0,-1-1 0 0 0,0 1 0 0 0,0-1 0 0 0,0 1 0 0 0,0-1 0 0 0,-1 0 0 0 0,1 0 0 0 0,-1 0 1 0 0,0-1-1 0 0,0 1 0 0 0,0-1 0 0 0,0 0 0 0 0,0 0 0 0 0,0-1 0 0 0,-1 1 0 0 0,1-1 0 0 0,-1 0 0 0 0,1 0 1 0 0,-1 0-1 0 0,1 0 0 0 0,-1-1 0 0 0,1 0 0 0 0,-7-1 0 0 0,9 1-142 0 0,0-1 0 0 0,0 1 0 0 0,0-1 0 0 0,0 0 0 0 0,0 0 0 0 0,0 0 0 0 0,0 0 0 0 0,0 0 0 0 0,0 0 0 0 0,1 0 0 0 0,-1-1 0 0 0,0 1 0 0 0,1-1 0 0 0,-1 1 0 0 0,1-1 0 0 0,0 1 0 0 0,-1-1 0 0 0,1 0 0 0 0,0 0 0 0 0,0 0 0 0 0,0 0 0 0 0,0 0 0 0 0,1 0 0 0 0,-1 0 0 0 0,0-2 0 0 0,0 2 0 0 0,1 0 0 0 0,0 1 0 0 0,0-1 0 0 0,0 0 0 0 0,0 1 0 0 0,0-1 0 0 0,0 0 0 0 0,0 1 0 0 0,0-1 0 0 0,1 0 0 0 0,-1 1 0 0 0,1-1 0 0 0,-1 0 0 0 0,1 1 0 0 0,-1-1 0 0 0,1 1 0 0 0,0-1 0 0 0,0 1 0 0 0,0-1 0 0 0,0 1 0 0 0,0 0 0 0 0,0-1 0 0 0,0 1 0 0 0,1 0 0 0 0,-1 0 0 0 0,0 0 0 0 0,1 0 0 0 0,-1 0 0 0 0,1 0 0 0 0,-1 0 0 0 0,1 1 0 0 0,-1-1 0 0 0,3 0 0 0 0,1-1 0 0 0,-1 1 0 0 0,1 0 0 0 0,0 0 0 0 0,0 1 0 0 0,0-1 0 0 0,0 1 0 0 0,0 0 0 0 0,0 1 0 0 0,0-1 0 0 0,0 1 0 0 0,9 2 0 0 0,5 3 0 0 0,33 15 0 0 0,-47-18 0 0 0,171 86 0 0 0,-158-79 0 0 0,11 6 0 0 0,132 64 0 0 0,-100-53 0 0 0,83 25 0 0 0,-122-45 0 0 0,1-2 0 0 0,1 0 0 0 0,-1-2 0 0 0,1 0 0 0 0,-1-1 0 0 0,1-2 0 0 0,33-3 0 0 0,-52 3 0 0 0,-1-1 0 0 0,1 0 0 0 0,-1 0 0 0 0,0 0 0 0 0,1 0 0 0 0,-1-1 0 0 0,0 1 0 0 0,0-1 0 0 0,0 0 0 0 0,0-1 0 0 0,0 1 0 0 0,-1-1 0 0 0,1 1 0 0 0,-1-1 0 0 0,1 0 0 0 0,-1 0 0 0 0,4-5 0 0 0,-4 3 0 0 0,-1 0 0 0 0,1-1 0 0 0,-1 1 0 0 0,0 0 0 0 0,0-1 0 0 0,-1 0 0 0 0,1 1 0 0 0,-1-1 0 0 0,0 0 0 0 0,-1 1 0 0 0,0-1 0 0 0,1 0 0 0 0,-2-7 0 0 0,-3-23 0 0 0,0 0 0 0 0,-3 1 0 0 0,-1 0 0 0 0,-1 1 0 0 0,-2 0 0 0 0,-30-65 0 0 0,38 95 0 0 0,-20-37 0 0 0,21 38 0 0 0,0 1 0 0 0,0-1 0 0 0,0 0 0 0 0,0 1 0 0 0,-1-1 0 0 0,0 1 0 0 0,1 0 0 0 0,-1 0 0 0 0,0 0 0 0 0,-5-3 0 0 0,7 4-135 0 0,0 1 1 0 0,1 0-1 0 0,-1 0 1 0 0,0 0-1 0 0,1-1 1 0 0,-1 1-1 0 0,0 0 1 0 0,0 0-1 0 0,1 0 1 0 0,-1 0-1 0 0,0 0 1 0 0,1 0-1 0 0,-1 0 1 0 0,0 0-1 0 0,0 0 1 0 0,1 1-1 0 0,-1-1 1 0 0,-1 1-1 0 0,1-1-529 0 0,0 1 1 0 0,0 0-1 0 0,0 0 0 0 0,0 0 0 0 0,0 0 1 0 0,1 0-1 0 0,-1 0 0 0 0,0 0 0 0 0,0 0 1 0 0,1 0-1 0 0,-2 2 0 0 0,-1 3-1863 0 0,-3 0-851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29.789"/>
    </inkml:context>
    <inkml:brush xml:id="br0">
      <inkml:brushProperty name="width" value="0.05" units="cm"/>
      <inkml:brushProperty name="height" value="0.05" units="cm"/>
    </inkml:brush>
  </inkml:definitions>
  <inkml:trace contextRef="#ctx0" brushRef="#br0">26 176 488 0 0,'-2'-1'274'0'0,"1"1"-1"0"0,-1 0 1 0 0,1-1-1 0 0,0 0 1 0 0,-1 1 0 0 0,1-1-1 0 0,0 0 1 0 0,-1 1-1 0 0,1-1 1 0 0,0 0-1 0 0,0 0 1 0 0,0 0 0 0 0,0 0-1 0 0,0 0 1 0 0,0-1-1 0 0,0 1 1 0 0,0 0 0 0 0,0 0-1 0 0,1-1 1 0 0,-1 1-1 0 0,-1-3 1 0 0,2 3-40 0 0,0-1-1 0 0,0 1 1 0 0,0-1 0 0 0,1 0-1 0 0,-1 1 1 0 0,0-1 0 0 0,1 1-1 0 0,-1-1 1 0 0,0 1 0 0 0,1-1 0 0 0,0 1-1 0 0,-1-1 1 0 0,1 1 0 0 0,0-1-1 0 0,0 1 1 0 0,1-2 0 0 0,5-5 323 0 0,-1 1-1 0 0,1 1 1 0 0,0-1 0 0 0,1 1 0 0 0,9-6 0 0 0,1 1 104 0 0,0 1 1 0 0,1 0 0 0 0,0 1 0 0 0,1 1 0 0 0,0 1 0 0 0,0 1-1 0 0,1 1 1 0 0,-1 0 0 0 0,1 2 0 0 0,41-2 0 0 0,-53 5-389 0 0,0 0 1 0 0,1 1 0 0 0,-1 0 0 0 0,0 1-1 0 0,0 0 1 0 0,-1 0 0 0 0,1 1-1 0 0,15 7 1 0 0,-22-9-202 0 0,1 1-1 0 0,-1-1 1 0 0,1 1 0 0 0,-1-1-1 0 0,1 1 1 0 0,-1 0-1 0 0,0 0 1 0 0,0 0-1 0 0,0 0 1 0 0,0 1 0 0 0,0-1-1 0 0,0 0 1 0 0,-1 1-1 0 0,1 0 1 0 0,-1-1-1 0 0,0 1 1 0 0,0 0 0 0 0,0-1-1 0 0,0 1 1 0 0,0 0-1 0 0,0 0 1 0 0,-1 0-1 0 0,1 0 1 0 0,-1 0 0 0 0,0 0-1 0 0,0 0 1 0 0,0 0-1 0 0,0 0 1 0 0,-1 0-1 0 0,0 4 1 0 0,-2 2 9 0 0,0-1 0 0 0,-1 1 0 0 0,0-1-1 0 0,0 0 1 0 0,0 0 0 0 0,-1 0 0 0 0,0-1 0 0 0,-1 0 0 0 0,0 0 0 0 0,0 0-1 0 0,0 0 1 0 0,-1-1 0 0 0,0 0 0 0 0,-10 6 0 0 0,0 0 118 0 0,0-2-1 0 0,-1 0 1 0 0,-1-1 0 0 0,1 0 0 0 0,-27 7 0 0 0,59-18-134 0 0,0 2 0 0 0,0 0 1 0 0,0 1-1 0 0,0 0 1 0 0,15 3-1 0 0,-7-1-33 0 0,12 2-20 0 0,0 1 0 0 0,0 1 0 0 0,53 20 0 0 0,-71-21-7 0 0,-1 0 0 0 0,-1 1 0 0 0,1 1 1 0 0,-1 0-1 0 0,-1 1 0 0 0,1 0 0 0 0,-2 1 0 0 0,1 1 0 0 0,20 23 0 0 0,-31-32 16 0 0,0 0 0 0 0,0 1 0 0 0,-1-1-1 0 0,1 1 1 0 0,0 0 0 0 0,-1-1 0 0 0,0 1 0 0 0,0 0 0 0 0,0 0 0 0 0,0 0-1 0 0,0-1 1 0 0,-1 1 0 0 0,1 0 0 0 0,-1 0 0 0 0,0 0 0 0 0,0 0 0 0 0,0 0 0 0 0,0 0-1 0 0,-1 5 1 0 0,0-5 31 0 0,0 1 0 0 0,-1 0 1 0 0,0-1-1 0 0,1 1 0 0 0,-1-1 0 0 0,-1 1 0 0 0,1-1 0 0 0,0 0 0 0 0,-1 0 0 0 0,1 0 0 0 0,-1 0 0 0 0,0-1 1 0 0,0 1-1 0 0,-7 3 0 0 0,-6 4 100 0 0,0-1-1 0 0,-1 0 1 0 0,0-1 0 0 0,-1-1 0 0 0,1-1 0 0 0,-2 0 0 0 0,-26 4 0 0 0,3-4-636 0 0,-1-1 1 0 0,-54-1-1 0 0,95-4 363 0 0,-22-2-2303 0 0,23 2 1938 0 0,0-1 0 0 0,1 1 1 0 0,-1 0-1 0 0,0 0 1 0 0,0-1-1 0 0,1 1 1 0 0,-1 0-1 0 0,0-1 1 0 0,1 1-1 0 0,-1-1 1 0 0,0 1-1 0 0,1-1 1 0 0,-1 1-1 0 0,0-1 1 0 0,0 0-1 0 0,-2-5-2834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0.148"/>
    </inkml:context>
    <inkml:brush xml:id="br0">
      <inkml:brushProperty name="width" value="0.05" units="cm"/>
      <inkml:brushProperty name="height" value="0.05" units="cm"/>
    </inkml:brush>
  </inkml:definitions>
  <inkml:trace contextRef="#ctx0" brushRef="#br0">194 11 10453 0 0,'4'-2'1022'0'0,"0"1"0"0"0,0-1 0 0 0,0 1 0 0 0,0 0 0 0 0,0 0 0 0 0,0 0 0 0 0,1 0 0 0 0,-1 1 0 0 0,0 0 0 0 0,6 0 0 0 0,-3 1-543 0 0,0 0-1 0 0,-1 0 0 0 0,1 0 1 0 0,0 1-1 0 0,-1 0 0 0 0,7 3 1 0 0,-1 2-235 0 0,1-1 0 0 0,-1 2-1 0 0,-1 0 1 0 0,1 0 0 0 0,17 17 0 0 0,-9-4 70 0 0,-1 1 0 0 0,-1 0 1 0 0,-2 2-1 0 0,17 27 0 0 0,-21-31-107 0 0,11 16 133 0 0,-2 1 1 0 0,-1 1 0 0 0,-3 0-1 0 0,0 1 1 0 0,-3 1 0 0 0,15 63-1 0 0,-26-85-158 0 0,-1 0-1 0 0,0 0 0 0 0,-2 0 1 0 0,0 0-1 0 0,-1 0 1 0 0,0 0-1 0 0,-7 28 0 0 0,4-32-122 0 0,0-1 0 0 0,-1 1 0 0 0,-1-1 0 0 0,0 0-1 0 0,-1 0 1 0 0,0-1 0 0 0,-1 0 0 0 0,0 0-1 0 0,-1-1 1 0 0,-16 17 0 0 0,7-12-91 0 0,0-1 0 0 0,-1 0 0 0 0,-1-2 0 0 0,0 0 0 0 0,-1-1 1 0 0,0-2-1 0 0,0 0 0 0 0,-2-1 0 0 0,-31 9 0 0 0,17-9-102 0 0,1-1 0 0 0,-1-1-1 0 0,0-3 1 0 0,-1-1 0 0 0,-48-2 0 0 0,81-1-303 0 0,-19-2-3166 0 0,11-4-4129 0 0,7 2 4327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2.905"/>
    </inkml:context>
    <inkml:brush xml:id="br0">
      <inkml:brushProperty name="width" value="0.05" units="cm"/>
      <inkml:brushProperty name="height" value="0.05" units="cm"/>
    </inkml:brush>
  </inkml:definitions>
  <inkml:trace contextRef="#ctx0" brushRef="#br0">12 84 456 0 0,'-12'-8'9048'0'0,"18"4"-5547"0"0,27 2-3124 0 0,-20 2 1080 0 0,-4-1-1178 0 0,111-6 3061 0 0,129-24 1 0 0,-246 31-3285 0 0,2-1 58 0 0,1 0-1 0 0,-1 0 1 0 0,0 0 0 0 0,0 0 0 0 0,0-1 0 0 0,0 0 0 0 0,0 0 0 0 0,-1 0 0 0 0,1 0 0 0 0,-1-1 0 0 0,1 0 0 0 0,6-5-1 0 0,-11 7 188 0 0,-1 4-269 0 0,1 1 0 0 0,-1-1 0 0 0,0 0 0 0 0,-1 0 0 0 0,1 0 0 0 0,-3 5 0 0 0,-5 11 114 0 0,1 16 177 0 0,0 0 1 0 0,3 1 0 0 0,1 0-1 0 0,0 45 1 0 0,15 146 1446 0 0,-10-224-1743 0 0,21 160 1239 0 0,-7-66-560 0 0,-13-47-515 0 0,-3-49-211 0 0,1 0-1 0 0,0 0 0 0 0,0 0 1 0 0,-1 0-1 0 0,1 0 1 0 0,-1 0-1 0 0,1 0 1 0 0,-1 0-1 0 0,1 0 1 0 0,-1 0-1 0 0,0 0 1 0 0,1 0-1 0 0,-1 0 1 0 0,0 0-1 0 0,0 0 1 0 0,0-1-1 0 0,0 1 1 0 0,0 0-1 0 0,0-1 1 0 0,0 1-1 0 0,0-1 1 0 0,0 1-1 0 0,0-1 0 0 0,-1 1 1 0 0,-27 8-293 0 0,25-8 302 0 0,-147 26-384 0 0,69-16 270 0 0,67-8 122 0 0,6-3 39 0 0,1 1 0 0 0,0 1-1 0 0,0 0 1 0 0,-1 0 0 0 0,1 1-1 0 0,1-1 1 0 0,-12 7 613 0 0,24-6-398 0 0,4 0-128 0 0,1 0 0 0 0,-1-1 0 0 0,0 0 0 0 0,1 0 0 0 0,-1-1 0 0 0,13 0 0 0 0,67-3 646 0 0,-59 0-598 0 0,318-27 1421 0 0,-338 28-1592 0 0,-2 0-4 0 0,-6 0-138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7.651"/>
    </inkml:context>
    <inkml:brush xml:id="br0">
      <inkml:brushProperty name="width" value="0.05" units="cm"/>
      <inkml:brushProperty name="height" value="0.05" units="cm"/>
    </inkml:brush>
  </inkml:definitions>
  <inkml:trace contextRef="#ctx0" brushRef="#br0">20 144 708 0 0,'-2'3'728'0'0,"0"0"1"0"0,1 0-1 0 0,-1 0 1 0 0,1 0-1 0 0,0 0 0 0 0,0 0 1 0 0,0 0-1 0 0,1 0 0 0 0,-1 0 1 0 0,1 1-1 0 0,-1 2 0 0 0,1 43 3247 0 0,1-21-1619 0 0,-1 10 236 0 0,1-22-254 0 0,-1 0-1 0 0,-5 30 2159 0 0,2-63-3645 0 0,2-12-433 0 0,2-1 0 0 0,0 1 0 0 0,2 0 0 0 0,1 0 0 0 0,11-39 0 0 0,-12 59-368 0 0,1 0 0 0 0,0 0 0 0 0,1 1 0 0 0,0 0 1 0 0,0 0-1 0 0,1 0 0 0 0,0 1 0 0 0,0 0 0 0 0,1 0 0 0 0,0 0 0 0 0,0 1 1 0 0,1 0-1 0 0,-1 0 0 0 0,1 1 0 0 0,1 0 0 0 0,-1 1 0 0 0,17-8 0 0 0,-18 10-36 0 0,-1-1-1 0 0,1 1 1 0 0,0 0-1 0 0,-1 0 0 0 0,1 1 1 0 0,0 0-1 0 0,0 0 1 0 0,0 1-1 0 0,0-1 0 0 0,0 2 1 0 0,0-1-1 0 0,0 1 1 0 0,0 0-1 0 0,0 0 0 0 0,0 1 1 0 0,0 0-1 0 0,-1 0 0 0 0,1 1 1 0 0,-1-1-1 0 0,1 2 1 0 0,-1-1-1 0 0,0 1 0 0 0,0-1 1 0 0,10 10-1 0 0,-14-11-31 0 0,-1 0 0 0 0,1 0-1 0 0,0-1 1 0 0,-1 1-1 0 0,0 0 1 0 0,1 0 0 0 0,-1 1-1 0 0,0-1 1 0 0,0 0 0 0 0,0 0-1 0 0,0 1 1 0 0,-1-1-1 0 0,1 0 1 0 0,0 1 0 0 0,-1-1-1 0 0,0 0 1 0 0,0 1 0 0 0,0-1-1 0 0,0 3 1 0 0,0 0-3 0 0,-1-1 1 0 0,0 0 0 0 0,-1 0-1 0 0,1 0 1 0 0,0 0-1 0 0,-1-1 1 0 0,0 1 0 0 0,0 0-1 0 0,0-1 1 0 0,-4 5-1 0 0,-4 4-35 0 0,0-1 0 0 0,-1 0 1 0 0,-1-1-1 0 0,-23 17 0 0 0,14-14-34 0 0,15-10-10 0 0,0 1 0 0 0,0 0 0 0 0,1 0 1 0 0,-1 0-1 0 0,1 1 0 0 0,-8 7 0 0 0,13-11 82 0 0,0-1 0 0 0,0 0-1 0 0,1 1 1 0 0,-1-1 0 0 0,0 1-1 0 0,0-1 1 0 0,1 0 0 0 0,-1 1-1 0 0,0-1 1 0 0,0 0 0 0 0,1 1 0 0 0,-1-1-1 0 0,0 0 1 0 0,1 0 0 0 0,-1 1-1 0 0,1-1 1 0 0,-1 0 0 0 0,0 0-1 0 0,1 0 1 0 0,-1 0 0 0 0,0 1 0 0 0,1-1-1 0 0,-1 0 1 0 0,1 0 0 0 0,-1 0-1 0 0,1 0 1 0 0,-1 0 0 0 0,0 0-1 0 0,1 0 1 0 0,-1 0 0 0 0,1 0 0 0 0,-1 0-1 0 0,1 0 1 0 0,0-1 0 0 0,22 2-97 0 0,35-2-62 0 0,99 9 0 0 0,-134-5 167 0 0,0 1 1 0 0,0 1-1 0 0,0 1 1 0 0,-1 0-1 0 0,0 2 1 0 0,-1 1-1 0 0,27 14 1 0 0,-45-22 20 0 0,-1 1 1 0 0,1-1-1 0 0,-1 1 1 0 0,1-1-1 0 0,-1 1 1 0 0,0 0-1 0 0,0 0 1 0 0,0 0-1 0 0,0 0 1 0 0,0 0-1 0 0,-1 0 1 0 0,1 1-1 0 0,-1-1 1 0 0,1 1 0 0 0,-1-1-1 0 0,0 1 1 0 0,2 5-1 0 0,-3-6 21 0 0,0 0-1 0 0,0 1 1 0 0,0-1-1 0 0,-1 0 1 0 0,1 0-1 0 0,-1 1 0 0 0,0-1 1 0 0,1 0-1 0 0,-1 0 1 0 0,0 0-1 0 0,0 1 1 0 0,0-1-1 0 0,-1 0 1 0 0,1 0-1 0 0,0-1 1 0 0,-1 1-1 0 0,1 0 1 0 0,-1 0-1 0 0,0-1 1 0 0,1 1-1 0 0,-5 2 1 0 0,-6 5 92 0 0,-1 0 0 0 0,-1-1 0 0 0,1 0 1 0 0,-1-1-1 0 0,-1 0 0 0 0,1-1 0 0 0,-1-1 1 0 0,-17 4-1 0 0,-5-1 144 0 0,-1-1 1 0 0,-43 2-1 0 0,-30-6-677 0 0,96-4-74 0 0,0 0-1 0 0,1-1 0 0 0,-1 0 1 0 0,0-1-1 0 0,-19-8 0 0 0,29 9 109 0 0,-1 0-1 0 0,1-1 0 0 0,0 1 0 0 0,-7-7 0 0 0,-1-6-2694 0 0,12 14 2628 0 0,1 1 0 0 0,0-1 0 0 0,-1 0 1 0 0,1 0-1 0 0,0-1 0 0 0,-1 1 0 0 0,1 0 0 0 0,0 0 0 0 0,0 0 0 0 0,0 0 1 0 0,0 0-1 0 0,0 0 0 0 0,0 0 0 0 0,0 0 0 0 0,1-1 0 0 0,3-9-2435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9.439"/>
    </inkml:context>
    <inkml:brush xml:id="br0">
      <inkml:brushProperty name="width" value="0.05" units="cm"/>
      <inkml:brushProperty name="height" value="0.05" units="cm"/>
    </inkml:brush>
  </inkml:definitions>
  <inkml:trace contextRef="#ctx0" brushRef="#br0">34 2 140 0 0,'-13'2'4087'0'0,"11"0"-3597"0"0,0 0 0 0 0,0 1-1 0 0,0 0 1 0 0,0-1 0 0 0,1 1-1 0 0,-1 0 1 0 0,1 0 0 0 0,0 0 0 0 0,0 0-1 0 0,0 0 1 0 0,0 0 0 0 0,0 0 0 0 0,0 1-1 0 0,1-1 1 0 0,0 0 0 0 0,0 0 0 0 0,0 1-1 0 0,0 5 1 0 0,2 7 998 0 0,0 0 0 0 0,6 23 0 0 0,-4-25-995 0 0,1 1 0 0 0,0-1 1 0 0,1 0-1 0 0,1 0 0 0 0,0 0 1 0 0,0-1-1 0 0,2 0 0 0 0,0-1 1 0 0,0 0-1 0 0,1 0 0 0 0,0-1 1 0 0,1 0-1 0 0,0-1 0 0 0,25 17 1 0 0,-35-26-487 0 0,0 0 0 0 0,1 0-1 0 0,-1 0 1 0 0,0 0 0 0 0,1-1 0 0 0,-1 1 0 0 0,1 0 0 0 0,-1-1 0 0 0,1 1 0 0 0,-1-1 0 0 0,1 0 0 0 0,0 1 0 0 0,-1-1 0 0 0,1 0 0 0 0,-1 0 0 0 0,1 0 0 0 0,0 0 0 0 0,-1 0-1 0 0,1 0 1 0 0,-1-1 0 0 0,1 1 0 0 0,0 0 0 0 0,-1-1 0 0 0,1 1 0 0 0,-1-1 0 0 0,1 0 0 0 0,-1 1 0 0 0,0-1 0 0 0,1 0 0 0 0,-1 0 0 0 0,2-1 0 0 0,-1-1-17 0 0,0 0 0 0 0,0 0 0 0 0,-1 0 1 0 0,1 0-1 0 0,-1 0 0 0 0,0 0 0 0 0,1 0 0 0 0,-2 0 1 0 0,1-1-1 0 0,0 1 0 0 0,-1 0 0 0 0,1 0 1 0 0,-1-1-1 0 0,0-5 0 0 0,-10-247-2258 0 0,10 254 1964 0 0,-1 0 0 0 0,1 0 1 0 0,0 0-1 0 0,1 0 0 0 0,-1 0 0 0 0,0 1 1 0 0,0-1-1 0 0,1 0 0 0 0,-1 0 1 0 0,2-3-1 0 0,7-2-6681 0 0,2 4 4777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8.025"/>
    </inkml:context>
    <inkml:brush xml:id="br0">
      <inkml:brushProperty name="width" value="0.05" units="cm"/>
      <inkml:brushProperty name="height" value="0.05" units="cm"/>
    </inkml:brush>
  </inkml:definitions>
  <inkml:trace contextRef="#ctx0" brushRef="#br0">4 64 6329 0 0,'-3'-5'17957'0'0,"37"-4"-15881"0"0,45-6 0 0 0,2-1-1247 0 0,-59 11-878 0 0,21-6-870 0 0,-16 9-2939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8.352"/>
    </inkml:context>
    <inkml:brush xml:id="br0">
      <inkml:brushProperty name="width" value="0.05" units="cm"/>
      <inkml:brushProperty name="height" value="0.05" units="cm"/>
    </inkml:brush>
  </inkml:definitions>
  <inkml:trace contextRef="#ctx0" brushRef="#br0">1 2 996 0 0,'2'13'9154'0'0,"16"-9"-3715"0"0,17-5-1520 0 0,-23-1-2580 0 0,59-3 3600 0 0,-10 0-4156 0 0,0 3-8120 0 0,-48 1 4127 0 0,-1-1 461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8.849"/>
    </inkml:context>
    <inkml:brush xml:id="br0">
      <inkml:brushProperty name="width" value="0.05" units="cm"/>
      <inkml:brushProperty name="height" value="0.05" units="cm"/>
    </inkml:brush>
  </inkml:definitions>
  <inkml:trace contextRef="#ctx0" brushRef="#br0">44 162 6505 0 0,'0'-2'827'0'0,"1"0"1"0"0,-1 0 0 0 0,0 1 0 0 0,1-1 0 0 0,-1 0 0 0 0,1 0 0 0 0,-1 0 0 0 0,1 1 0 0 0,0-1 0 0 0,0 0 0 0 0,0 0-1 0 0,1-2 1 0 0,20-16 2776 0 0,-11 13-3204 0 0,-1 1 1 0 0,1 0 0 0 0,12-4-1 0 0,119-39 1991 0 0,-46 17-583 0 0,-87 26-1484 0 0,-25 8-365 0 0,-34 7-217 0 0,-9 5 94 0 0,-65 17-94 0 0,107-26 231 0 0,0 1 0 0 0,0 1-1 0 0,1 1 1 0 0,-29 18-1 0 0,44-26 39 0 0,0 1 0 0 0,0-1-1 0 0,0 1 1 0 0,0 0 0 0 0,0-1-1 0 0,0 1 1 0 0,0 0 0 0 0,0-1-1 0 0,1 1 1 0 0,-1 0 0 0 0,0 0-1 0 0,1 0 1 0 0,-1 0-1 0 0,1 0 1 0 0,-1 0 0 0 0,1 0-1 0 0,-1 0 1 0 0,1 0 0 0 0,-1 0-1 0 0,1 0 1 0 0,0 0 0 0 0,0 0-1 0 0,0 0 1 0 0,-1 0 0 0 0,1 0-1 0 0,0 0 1 0 0,0 0 0 0 0,1 0-1 0 0,-1 0 1 0 0,0 1 0 0 0,0-1-1 0 0,0 0 1 0 0,1 0-1 0 0,-1 0 1 0 0,0 0 0 0 0,1 0-1 0 0,-1 0 1 0 0,1 0 0 0 0,0 0-1 0 0,-1-1 1 0 0,1 1 0 0 0,-1 0-1 0 0,1 0 1 0 0,0 0 0 0 0,0 0-1 0 0,0-1 1 0 0,-1 1 0 0 0,1 0-1 0 0,0-1 1 0 0,2 1 0 0 0,5 5 86 0 0,0 0 0 0 0,1-1 0 0 0,0-1 0 0 0,11 5 0 0 0,-19-8-93 0 0,121 47 810 0 0,58 26 344 0 0,-158-64-1032 0 0,-12-6-53 0 0,-1 0 0 0 0,1 1 0 0 0,-1 0 0 0 0,0 1-1 0 0,0 0 1 0 0,0 0 0 0 0,-1 1 0 0 0,8 8 0 0 0,-16-14-66 0 0,1-1 1 0 0,-1 1-1 0 0,1-1 0 0 0,-1 1 1 0 0,1-1-1 0 0,-1 1 1 0 0,0 0-1 0 0,1-1 0 0 0,-1 1 1 0 0,0 0-1 0 0,0-1 1 0 0,1 1-1 0 0,-1 0 0 0 0,0-1 1 0 0,0 1-1 0 0,0 0 1 0 0,0 0-1 0 0,0-1 0 0 0,0 1 1 0 0,0 0-1 0 0,0-1 1 0 0,0 1-1 0 0,0 0 0 0 0,0 0 1 0 0,-1-1-1 0 0,1 1 1 0 0,0 0-1 0 0,0-1 1 0 0,-1 1-1 0 0,1 0 0 0 0,-2 1 4 0 0,1-1 0 0 0,-1 1 0 0 0,1-1 0 0 0,-1 1 0 0 0,0-1 0 0 0,0 0 0 0 0,1 0 0 0 0,-1 0 0 0 0,0 0 0 0 0,-3 1 0 0 0,-6 2 27 0 0,-1 0 0 0 0,-20 3-1 0 0,31-7-34 0 0,-61 9-120 0 0,-89 3 0 0 0,8-17-4986 0 0,139 4 4002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39.471"/>
    </inkml:context>
    <inkml:brush xml:id="br0">
      <inkml:brushProperty name="width" value="0.05" units="cm"/>
      <inkml:brushProperty name="height" value="0.05" units="cm"/>
    </inkml:brush>
  </inkml:definitions>
  <inkml:trace contextRef="#ctx0" brushRef="#br0">490 113 80 0 0,'-34'-18'4253'0'0,"21"10"-2398"0"0,-1 1 0 0 0,1 1-1 0 0,-23-8 1 0 0,14 8-704 0 0,0 1 1 0 0,0 1 0 0 0,-1 1-1 0 0,1 1 1 0 0,-40 2 0 0 0,49 1-775 0 0,0 0-1 0 0,0 1 1 0 0,0 1 0 0 0,0 0 0 0 0,0 1 0 0 0,1 0 0 0 0,-1 1 0 0 0,1 0 0 0 0,0 1-1 0 0,1 0 1 0 0,-14 10 0 0 0,21-13-183 0 0,1 0 0 0 0,-1 0 0 0 0,1 0 0 0 0,0 0 0 0 0,0 1 0 0 0,0-1 1 0 0,0 1-1 0 0,1 0 0 0 0,-1-1 0 0 0,1 1 0 0 0,0 0 0 0 0,0 1 0 0 0,1-1 0 0 0,-3 8 0 0 0,3-8-47 0 0,1-1 0 0 0,0 1 0 0 0,0 0 1 0 0,0 0-1 0 0,0-1 0 0 0,0 1 0 0 0,1 0 0 0 0,0-1 0 0 0,-1 1 0 0 0,1 0 0 0 0,1-1 1 0 0,-1 1-1 0 0,0-1 0 0 0,1 1 0 0 0,0-1 0 0 0,0 0 0 0 0,0 0 0 0 0,4 5 1 0 0,2 1 36 0 0,1 0 0 0 0,0-1 0 0 0,0 0 0 0 0,0-1-1 0 0,1 0 1 0 0,0-1 0 0 0,1 0 0 0 0,0 0 0 0 0,0-1 0 0 0,0 0 0 0 0,0-1 0 0 0,1 0 0 0 0,-1-1 0 0 0,1 0 0 0 0,0-1 0 0 0,18 1 0 0 0,-12-2-160 0 0,1-1 0 0 0,0 0 0 0 0,-1-1 0 0 0,1-1 0 0 0,-1-1 0 0 0,1-1 0 0 0,-1 0 0 0 0,0-2 0 0 0,0 0 0 0 0,19-9 0 0 0,-31 12-66 0 0,0-1 0 0 0,0 1 1 0 0,-1-1-1 0 0,1 0 0 0 0,-1 0 0 0 0,0-1 0 0 0,-1 0 0 0 0,1 0 0 0 0,-1 0 0 0 0,7-9 0 0 0,-9 11 21 0 0,-1 0 0 0 0,1 0 1 0 0,-1 0-1 0 0,1-1 0 0 0,-1 1 0 0 0,0 0 0 0 0,0-1 0 0 0,0 1 0 0 0,-1-1 0 0 0,1 1 0 0 0,-1-1 0 0 0,0 1 0 0 0,0-1 0 0 0,0 1 1 0 0,0-1-1 0 0,-1 1 0 0 0,1-1 0 0 0,-1 1 0 0 0,0 0 0 0 0,0-1 0 0 0,0 1 0 0 0,-3-4 0 0 0,-1-3-56 0 0,-2 1-1 0 0,1 0 0 0 0,-1 0 1 0 0,0 1-1 0 0,-1 0 1 0 0,0 0-1 0 0,-1 1 0 0 0,1 0 1 0 0,-1 1-1 0 0,0 0 1 0 0,-1 0-1 0 0,0 0 0 0 0,-10-3 1 0 0,2 1-420 0 0,1 2 0 0 0,-2 0 0 0 0,1 0 1 0 0,-1 2-1 0 0,0 0 0 0 0,-34-2 0 0 0,22 9-1903 0 0,1 6-5077 0 0,20-4 4579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0.288"/>
    </inkml:context>
    <inkml:brush xml:id="br0">
      <inkml:brushProperty name="width" value="0.05" units="cm"/>
      <inkml:brushProperty name="height" value="0.05" units="cm"/>
    </inkml:brush>
  </inkml:definitions>
  <inkml:trace contextRef="#ctx0" brushRef="#br0">235 465 268 0 0,'-34'114'11132'0'0,"-2"-1"-5489"0"0,-38 132 1369 0 0,50-167-3142 0 0,30-105-582 0 0,-1-32-2974 0 0,-3 33-13 0 0,5-110-762 0 0,-19-215-1 0 0,8 297 127 0 0,-4 1-1 0 0,-1 0 0 0 0,-22-69 1 0 0,9 45 87 0 0,22 76 392 0 0,12 13 104 0 0,8 12 21 0 0,1-1-1 0 0,1-2 1 0 0,1 0 0 0 0,40 29 0 0 0,-55-45-354 0 0,0 0-1 0 0,1 0 1 0 0,-1-1 0 0 0,1 0-1 0 0,0-1 1 0 0,1 0 0 0 0,-1 0 0 0 0,0-1-1 0 0,1 0 1 0 0,-1-1 0 0 0,1 0 0 0 0,0 0-1 0 0,-1-1 1 0 0,1 0 0 0 0,0-1 0 0 0,-1 0-1 0 0,1-1 1 0 0,16-4 0 0 0,-20 3-8 0 0,-1 1 1 0 0,1-1 0 0 0,-1 1-1 0 0,0-2 1 0 0,0 1 0 0 0,-1 0-1 0 0,1-1 1 0 0,0 0 0 0 0,-1 0-1 0 0,0-1 1 0 0,0 1 0 0 0,-1-1-1 0 0,1 1 1 0 0,-1-1 0 0 0,0 0 0 0 0,0-1-1 0 0,0 1 1 0 0,-1 0 0 0 0,0-1-1 0 0,2-8 1 0 0,1-5 164 0 0,-1 0-1 0 0,0 0 1 0 0,-2 0-1 0 0,0-37 1 0 0,-2 55 90 0 0,0-4 49 0 0,0 4-9 0 0,-1 3 976 0 0,-1 20-872 0 0,0 0 0 0 0,2 0-1 0 0,1 0 1 0 0,1 0 0 0 0,0 0 0 0 0,2 0-1 0 0,7 24 1 0 0,-10-43-519 0 0,0 0 0 0 0,0 0 0 0 0,1 0 0 0 0,0 0 0 0 0,-1-1 0 0 0,1 1 0 0 0,0 0 0 0 0,0-1 0 0 0,0 1 0 0 0,1-1 0 0 0,-1 0 1 0 0,6 4-1 0 0,-4-3-938 0 0,0 0 1 0 0,1-1-1 0 0,0 1 1 0 0,0-1-1 0 0,0 0 1 0 0,0 0-1 0 0,5 1 1 0 0,8 0-2293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0.931"/>
    </inkml:context>
    <inkml:brush xml:id="br0">
      <inkml:brushProperty name="width" value="0.05" units="cm"/>
      <inkml:brushProperty name="height" value="0.05" units="cm"/>
    </inkml:brush>
  </inkml:definitions>
  <inkml:trace contextRef="#ctx0" brushRef="#br0">101 457 704 0 0,'-8'7'1968'0'0,"0"0"0"0"0,0 1-1 0 0,1 0 1 0 0,1 0 0 0 0,-1 0 0 0 0,-7 15-1 0 0,0 2 3899 0 0,-15 33 4385 0 0,29-58-10149 0 0,0-17 925 0 0,3-21-789 0 0,8-54-225 0 0,4 1-1 0 0,4 0 0 0 0,57-160 1 0 0,-76 249-6 0 0,1-1 1 0 0,0 1 0 0 0,0 0 0 0 0,0-1-1 0 0,1 1 1 0 0,-1 0 0 0 0,0 0 0 0 0,1 0 0 0 0,-1 0-1 0 0,4-3 1 0 0,-5 5-7 0 0,1 0 0 0 0,-1-1 1 0 0,0 1-1 0 0,1 0 0 0 0,-1 0 0 0 0,1 0 0 0 0,-1-1 0 0 0,1 1 1 0 0,-1 0-1 0 0,1 0 0 0 0,-1 0 0 0 0,1 0 0 0 0,-1 0 0 0 0,1 0 0 0 0,-1 0 1 0 0,1 0-1 0 0,-1 0 0 0 0,1 1 0 0 0,-1-1 0 0 0,1 0 0 0 0,0 0 1 0 0,14 13 41 0 0,2 11 20 0 0,-2 0 0 0 0,0 1 0 0 0,-1 1 0 0 0,10 27 0 0 0,19 34 18 0 0,-17-40-338 0 0,66 86 0 0 0,-79-116-115 0 0,2-1 1 0 0,0 0-1 0 0,1-1 0 0 0,1 0 0 0 0,0-1 1 0 0,1-1-1 0 0,33 18 0 0 0,-48-29 226 0 0,1-1 1 0 0,0 0-1 0 0,0 0 1 0 0,1 0-1 0 0,-1 0 0 0 0,0 0 1 0 0,0-1-1 0 0,0 0 0 0 0,0 1 1 0 0,1-2-1 0 0,-1 1 1 0 0,5-1-1 0 0,-7 0 137 0 0,-1 1 0 0 0,0 0 0 0 0,1-1 0 0 0,-1 1 0 0 0,0 0 0 0 0,1-1 1 0 0,-1 0-1 0 0,0 1 0 0 0,0-1 0 0 0,1 0 0 0 0,-1 0 0 0 0,0 1 0 0 0,0-1 0 0 0,0 0 0 0 0,0 0 0 0 0,0 0 0 0 0,0-1 0 0 0,0 1 0 0 0,-1 0 1 0 0,1 0-1 0 0,0 0 0 0 0,0-1 0 0 0,-1 1 0 0 0,1 0 0 0 0,-1 0 0 0 0,0-1 0 0 0,1 1 0 0 0,-1-1 0 0 0,0 1 0 0 0,0 0 0 0 0,1-1 0 0 0,-1 1 1 0 0,0-1-1 0 0,0 1 0 0 0,-1 0 0 0 0,1-1 0 0 0,0 1 0 0 0,0-1 0 0 0,-1 1 0 0 0,0-2 0 0 0,0 1 26 0 0,0 0-1 0 0,0 0 1 0 0,0 1 0 0 0,0-1-1 0 0,0 0 1 0 0,0 0 0 0 0,-1 1-1 0 0,1-1 1 0 0,-1 1 0 0 0,1-1-1 0 0,-1 1 1 0 0,0-1 0 0 0,1 1-1 0 0,-4-1 1 0 0,-28-15 220 0 0,31 16-220 0 0,-24-10 233 0 0,-1 2 1 0 0,0 0-1 0 0,-1 2 1 0 0,-45-5 0 0 0,-116-2 957 0 0,185 14-1181 0 0,-19-2-246 0 0,1 2 0 0 0,-1 1 0 0 0,-23 4 0 0 0,22 0-3692 0 0,1 3-3377 0 0,15-5 4249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1.816"/>
    </inkml:context>
    <inkml:brush xml:id="br0">
      <inkml:brushProperty name="width" value="0.05" units="cm"/>
      <inkml:brushProperty name="height" value="0.05" units="cm"/>
    </inkml:brush>
  </inkml:definitions>
  <inkml:trace contextRef="#ctx0" brushRef="#br0">1 331 212 0 0,'5'-2'374'0'0,"1"1"0"0"0,0 0 0 0 0,0 1 0 0 0,-1-1 0 0 0,1 1 0 0 0,0 0 0 0 0,0 1 0 0 0,0-1-1 0 0,-1 1 1 0 0,1 0 0 0 0,0 1 0 0 0,-1-1 0 0 0,1 1 0 0 0,-1 0 0 0 0,0 1 0 0 0,1-1 0 0 0,-1 1 0 0 0,0 0 0 0 0,-1 0 0 0 0,6 4 0 0 0,9 9 550 0 0,0 1 1 0 0,-1 0 0 0 0,20 24-1 0 0,-27-29-683 0 0,55 69 3131 0 0,65 104-1 0 0,-46-61-30 0 0,-64-93-2358 0 0,-15-20-398 0 0,1-1-1 0 0,1 1 0 0 0,-1-1 1 0 0,2-1-1 0 0,10 11 1 0 0,-18-19-492 0 0,0 0 0 0 0,0-1 0 0 0,0 1 0 0 0,1 0-1 0 0,-1 0 1 0 0,0-1 0 0 0,0 1 0 0 0,1-1 0 0 0,-1 1 0 0 0,1-1 0 0 0,-1 0 0 0 0,0 1 0 0 0,1-1 0 0 0,-1 0 0 0 0,1 0 0 0 0,-1 0 0 0 0,1 0 0 0 0,-1 0 0 0 0,0 0 0 0 0,1-1-1 0 0,2 0 1 0 0,-1 0 13 0 0,0 0-1 0 0,0-1 0 0 0,0 1 0 0 0,0-1 0 0 0,0 0 0 0 0,-1 0 0 0 0,1 0 1 0 0,0-1-1 0 0,2-2 0 0 0,2-4 92 0 0,1 0-1 0 0,-2 0 1 0 0,1-1 0 0 0,7-16-1 0 0,-5 5 79 0 0,-1 0-1 0 0,-2 0 0 0 0,0 0 0 0 0,4-29 0 0 0,7-88 327 0 0,-14 104-583 0 0,21-285 102 0 0,-17 257-120 0 0,13-95 0 0 0,-20 154-191 0 0,1 1 0 0 0,0-1 0 0 0,-1 0-1 0 0,1 1 1 0 0,0-1 0 0 0,0 1 0 0 0,1-1 0 0 0,0-1 0 0 0,-1 3 142 0 0,-1 1 0 0 0,1 0 0 0 0,-1-1 0 0 0,1 1 0 0 0,-1 0 0 0 0,0-1 0 0 0,1 1 1 0 0,-1 0-1 0 0,1 0 0 0 0,-1-1 0 0 0,1 1 0 0 0,-1 0 0 0 0,1 0 0 0 0,0 0 0 0 0,-1 0 0 0 0,1 0 0 0 0,-1-1 1 0 0,1 1-1 0 0,-1 0 0 0 0,1 0 0 0 0,-1 1 0 0 0,1-1 0 0 0,-1 0 0 0 0,1 0 0 0 0,0 0 0 0 0,-1 0 1 0 0,1 0-1 0 0,-1 0 0 0 0,1 1 0 0 0,-1-1 0 0 0,1 0 0 0 0,-1 1 0 0 0,1-1 0 0 0,-1 0 0 0 0,0 1 0 0 0,1-1 1 0 0,-1 0-1 0 0,1 1 0 0 0,-1-1 0 0 0,0 1 0 0 0,1-1 0 0 0,-1 0 0 0 0,0 1 0 0 0,8 9-1633 0 0,0-1-1 0 0,-1 1 0 0 0,-1 0 0 0 0,11 21 1 0 0,-8-14-384 0 0,9 15-1089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2.239"/>
    </inkml:context>
    <inkml:brush xml:id="br0">
      <inkml:brushProperty name="width" value="0.05" units="cm"/>
      <inkml:brushProperty name="height" value="0.05" units="cm"/>
    </inkml:brush>
  </inkml:definitions>
  <inkml:trace contextRef="#ctx0" brushRef="#br0">272 2 764 0 0,'0'0'5941'0'0,"-4"0"-4364"0"0,0-1-1048 0 0,-1 1 1 0 0,0-1-1 0 0,1 1 0 0 0,-1 0 1 0 0,1 1-1 0 0,-1-1 0 0 0,1 1 1 0 0,-1 0-1 0 0,1 0 0 0 0,-7 3 1 0 0,1 0 160 0 0,0 1 1 0 0,1 0 0 0 0,0 0 0 0 0,-11 8 0 0 0,2 2 383 0 0,0 0 0 0 0,0 2-1 0 0,-21 26 1 0 0,31-34-495 0 0,1 1-1 0 0,0 0 1 0 0,0 0 0 0 0,1 1-1 0 0,0 0 1 0 0,-7 21 0 0 0,11-28-398 0 0,1 0 0 0 0,0 0 1 0 0,0 1-1 0 0,1-1 1 0 0,-1 0-1 0 0,1 0 0 0 0,0 1 1 0 0,0-1-1 0 0,0 0 1 0 0,1 0-1 0 0,-1 1 0 0 0,1-1 1 0 0,0 0-1 0 0,0 0 1 0 0,1 0-1 0 0,-1 0 0 0 0,1 0 1 0 0,0 0-1 0 0,0 0 1 0 0,0-1-1 0 0,1 1 0 0 0,4 5 1 0 0,-2-4-75 0 0,1 1 0 0 0,1-1 1 0 0,-1-1-1 0 0,1 1 0 0 0,0-1 0 0 0,0 0 1 0 0,0-1-1 0 0,0 0 0 0 0,0 0 1 0 0,1 0-1 0 0,0-1 0 0 0,-1 0 0 0 0,1-1 1 0 0,0 0-1 0 0,0 0 0 0 0,8 0 0 0 0,2-1-666 0 0,0 0 0 0 0,0-1 0 0 0,0-1 0 0 0,-1-1 0 0 0,1-1 0 0 0,17-5 0 0 0,13-7-3403 0 0,-1-2-3764 0 0,-30 9 4932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2.638"/>
    </inkml:context>
    <inkml:brush xml:id="br0">
      <inkml:brushProperty name="width" value="0.05" units="cm"/>
      <inkml:brushProperty name="height" value="0.05" units="cm"/>
    </inkml:brush>
  </inkml:definitions>
  <inkml:trace contextRef="#ctx0" brushRef="#br0">123 12 384 0 0,'-2'-11'14213'0'0,"-8"20"-12935"0"0,0 0 0 0 0,1 1 0 0 0,0 0 0 0 0,1 0 0 0 0,0 1 0 0 0,-9 17 1 0 0,7-11-126 0 0,2 0 0 0 0,0 0 1 0 0,1 1-1 0 0,-6 21 1 0 0,12-36-1079 0 0,0 1 1 0 0,0-1 0 0 0,1 0 0 0 0,0 0 0 0 0,-1 1-1 0 0,1-1 1 0 0,0 0 0 0 0,1 1 0 0 0,-1-1-1 0 0,0 0 1 0 0,1 1 0 0 0,0-1 0 0 0,0 0-1 0 0,0 0 1 0 0,0 0 0 0 0,0 0 0 0 0,1 0-1 0 0,-1 0 1 0 0,1 0 0 0 0,0 0 0 0 0,0 0 0 0 0,0-1-1 0 0,0 1 1 0 0,4 3 0 0 0,-1-2 44 0 0,0-1 0 0 0,1 1 0 0 0,-1-1 1 0 0,1 0-1 0 0,-1-1 0 0 0,1 1 0 0 0,0-1 0 0 0,0 0 0 0 0,0 0 1 0 0,0-1-1 0 0,0 0 0 0 0,9 1 0 0 0,-1-2-506 0 0,1 0 0 0 0,-1 0-1 0 0,0-1 1 0 0,1-1 0 0 0,16-4 0 0 0,-23 4 97 0 0,1 0 0 0 0,-1-1-1 0 0,0 0 1 0 0,0 0 0 0 0,0-1 0 0 0,0 0 0 0 0,-1 0 0 0 0,1-1 0 0 0,11-10 0 0 0,-18 15 151 0 0,4-6-4035 0 0,-3-6-4774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2.968"/>
    </inkml:context>
    <inkml:brush xml:id="br0">
      <inkml:brushProperty name="width" value="0.05" units="cm"/>
      <inkml:brushProperty name="height" value="0.05" units="cm"/>
    </inkml:brush>
  </inkml:definitions>
  <inkml:trace contextRef="#ctx0" brushRef="#br0">47 38 6781 0 0,'-8'0'2123'0'0,"-31"-3"15324"0"0,59-1-16121 0 0,6 0-394 0 0,31-6-46 0 0,-24-2-3599 0 0,-32 11 2042 0 0,5-3-3076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49.893"/>
    </inkml:context>
    <inkml:brush xml:id="br0">
      <inkml:brushProperty name="width" value="0.05" units="cm"/>
      <inkml:brushProperty name="height" value="0.05" units="cm"/>
    </inkml:brush>
  </inkml:definitions>
  <inkml:trace contextRef="#ctx0" brushRef="#br0">296 10 252 0 0,'-3'-2'789'0'0,"-1"1"1"0"0,1-1-1 0 0,0 1 0 0 0,-1 0 0 0 0,1 0 1 0 0,-1 0-1 0 0,0 1 0 0 0,1-1 1 0 0,-1 1-1 0 0,1 0 0 0 0,-1 0 0 0 0,-3 1 1 0 0,-1 0 10 0 0,0 0-1 0 0,1 1 1 0 0,0 0 0 0 0,-1 0 0 0 0,-9 5 0 0 0,3 0 178 0 0,0 1 0 0 0,0 0 0 0 0,1 1 0 0 0,-23 20 0 0 0,22-16 49 0 0,1 0 0 0 0,0 1 0 0 0,-20 30 0 0 0,30-39-798 0 0,-1 0 0 0 0,1 0 0 0 0,0 1 0 0 0,1 0 0 0 0,-1-1 0 0 0,1 1 0 0 0,0 0 0 0 0,0 0-1 0 0,1 0 1 0 0,0 0 0 0 0,0 1 0 0 0,1-1 0 0 0,-1 0 0 0 0,1 0 0 0 0,2 10 0 0 0,-1-11-130 0 0,1-1 0 0 0,0 1 0 0 0,0-1 0 0 0,0 0 0 0 0,0 0 0 0 0,1 0-1 0 0,0 0 1 0 0,0 0 0 0 0,0 0 0 0 0,0-1 0 0 0,0 1 0 0 0,1-1 0 0 0,0 0 0 0 0,-1 0 0 0 0,1 0 0 0 0,0-1-1 0 0,1 1 1 0 0,-1-1 0 0 0,0 0 0 0 0,1 0 0 0 0,5 1 0 0 0,6 3 94 0 0,0-2-1 0 0,0 0 1 0 0,1 0 0 0 0,29 1 0 0 0,-31-5-300 0 0,1 0 1 0 0,-1-1-1 0 0,1 0 1 0 0,-1-1-1 0 0,1-1 0 0 0,26-8 1 0 0,21-14-3413 0 0,-1-6-6007 0 0,-44 23 6557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3.402"/>
    </inkml:context>
    <inkml:brush xml:id="br0">
      <inkml:brushProperty name="width" value="0.05" units="cm"/>
      <inkml:brushProperty name="height" value="0.05" units="cm"/>
    </inkml:brush>
  </inkml:definitions>
  <inkml:trace contextRef="#ctx0" brushRef="#br0">64 91 528 0 0,'-38'-9'5627'0'0,"12"3"9888"0"0,29 5-14224 0 0,23-7 722 0 0,-1 1 0 0 0,2 0 0 0 0,29-2 0 0 0,52-12-2131 0 0,-50 9-6636 0 0,-24 7 815 0 0,-13 0 2818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3.729"/>
    </inkml:context>
    <inkml:brush xml:id="br0">
      <inkml:brushProperty name="width" value="0.05" units="cm"/>
      <inkml:brushProperty name="height" value="0.05" units="cm"/>
    </inkml:brush>
  </inkml:definitions>
  <inkml:trace contextRef="#ctx0" brushRef="#br0">1 65 416 0 0,'0'0'1425'0'0,"20"-12"15057"0"0,76 3-8404 0 0,35-5-4093 0 0,-101 9-4789 0 0,-1 0 0 0 0,39-14 0 0 0</inkml:trace>
  <inkml:trace contextRef="#ctx0" brushRef="#br0" timeOffset="1">102 165 7529 0 0,'-8'6'3962'0'0,"5"-5"-3075"0"0,1 1 0 0 0,0-1-1 0 0,-1 1 1 0 0,1 0 0 0 0,0-1 0 0 0,0 1-1 0 0,0 0 1 0 0,0 0 0 0 0,1 0 0 0 0,-1 1-1 0 0,0-1 1 0 0,1 0 0 0 0,-1 1 0 0 0,0 2-1 0 0,2-4-790 0 0,0-1 0 0 0,0 0-1 0 0,1 1 1 0 0,-1-1 0 0 0,0 1-1 0 0,0-1 1 0 0,1 1 0 0 0,-1-1-1 0 0,0 0 1 0 0,1 1 0 0 0,-1-1-1 0 0,1 0 1 0 0,-1 1 0 0 0,0-1-1 0 0,1 0 1 0 0,-1 0 0 0 0,1 1-1 0 0,-1-1 1 0 0,1 0 0 0 0,-1 0-1 0 0,0 0 1 0 0,1 1 0 0 0,-1-1-1 0 0,1 0 1 0 0,-1 0 0 0 0,1 0-1 0 0,-1 0 1 0 0,1 0 0 0 0,0 0-1 0 0,19 3 637 0 0,-18-3-473 0 0,175 9 2718 0 0,-117-10-6044 0 0,-1-2-5560 0 0,-47 2 5213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4.450"/>
    </inkml:context>
    <inkml:brush xml:id="br0">
      <inkml:brushProperty name="width" value="0.05" units="cm"/>
      <inkml:brushProperty name="height" value="0.05" units="cm"/>
    </inkml:brush>
  </inkml:definitions>
  <inkml:trace contextRef="#ctx0" brushRef="#br0">136 184 76 0 0,'0'-1'283'0'0,"-1"0"0"0"0,1 1 0 0 0,-1-1 0 0 0,1 1 1 0 0,-1-1-1 0 0,1 0 0 0 0,0 0 0 0 0,-1 1 0 0 0,1-1 0 0 0,0 0 0 0 0,0 0 0 0 0,-1 1 0 0 0,1-1 0 0 0,0 0 1 0 0,0 0-1 0 0,0 0 0 0 0,0 1 0 0 0,0-1 0 0 0,0 0 0 0 0,0 0 0 0 0,0 0 0 0 0,0 1 0 0 0,1-1 1 0 0,-1 0-1 0 0,0 0 0 0 0,1-1 0 0 0,0 0 178 0 0,1 0-1 0 0,-1 0 1 0 0,1 0 0 0 0,-1 0-1 0 0,1 0 1 0 0,0 0 0 0 0,0 0 0 0 0,3-2-1 0 0,6-4 636 0 0,0 1-1 0 0,19-8 1 0 0,-26 13-746 0 0,35-16 1541 0 0,1 1-1 0 0,66-17 0 0 0,90-7 3178 0 0,-191 41-4351 0 0,-5 2-296 0 0,-12 4-188 0 0,-22 9-270 0 0,-157 47 22 0 0,-88 32-59 0 0,270-90 78 0 0,-30 15-22 0 0,36-18 27 0 0,1 0-1 0 0,0 1 1 0 0,0-1-1 0 0,-1 1 1 0 0,1-1-1 0 0,0 1 1 0 0,0 0-1 0 0,1 0 0 0 0,-1 0 1 0 0,0 0-1 0 0,1 0 1 0 0,-3 4-1 0 0,4-5 14 0 0,0 0-1 0 0,0 0 1 0 0,0 0-1 0 0,0 0 1 0 0,0 0-1 0 0,0 0 1 0 0,0 0-1 0 0,0 0 1 0 0,0 0-1 0 0,1 0 1 0 0,-1 0-1 0 0,0 0 0 0 0,1 0 1 0 0,-1 0-1 0 0,1 0 1 0 0,-1 0-1 0 0,1 0 1 0 0,-1 0-1 0 0,1-1 1 0 0,0 1-1 0 0,-1 0 1 0 0,1 0-1 0 0,0-1 1 0 0,0 1-1 0 0,0 0 1 0 0,-1-1-1 0 0,1 1 1 0 0,2 0-1 0 0,30 16 309 0 0,-27-14-261 0 0,41 16 475 0 0,79 21 0 0 0,-91-30-429 0 0,264 88 1129 0 0,-291-95-1206 0 0,73 31 340 0 0,-75-31-341 0 0,1 1 1 0 0,-1 0 0 0 0,0 0-1 0 0,0 0 1 0 0,0 1 0 0 0,0-1 0 0 0,-1 1-1 0 0,0 1 1 0 0,7 7 0 0 0,-12-12-31 0 0,1 0 0 0 0,0 0-1 0 0,-1 0 1 0 0,1 0 0 0 0,-1 0 0 0 0,1 0 0 0 0,-1 0 0 0 0,0 1 0 0 0,1-1-1 0 0,-1 0 1 0 0,0 0 0 0 0,0 0 0 0 0,0 0 0 0 0,1 1 0 0 0,-1-1 0 0 0,-1 0-1 0 0,1 0 1 0 0,0 0 0 0 0,0 0 0 0 0,0 1 0 0 0,-1-1 0 0 0,1 0-1 0 0,0 0 1 0 0,-1 0 0 0 0,1 0 0 0 0,-2 1 0 0 0,1 1 0 0 0,-1-1 1 0 0,0 0-1 0 0,0 0 1 0 0,-1 0-1 0 0,1 0 1 0 0,0 0 0 0 0,-1-1-1 0 0,1 1 1 0 0,-1 0-1 0 0,-3 0 1 0 0,-7 4 12 0 0,1-2 0 0 0,-1 0 0 0 0,-20 4 1 0 0,-8-2 43 0 0,0-2 0 0 0,0-1 1 0 0,-45-3-1 0 0,19-5-810 0 0,-74-13 0 0 0,140 18 594 0 0,-18-5-477 0 0,19 5 395 0 0,-1 0 0 0 0,0-1 0 0 0,1 1 0 0 0,-1 0 0 0 0,1 0 0 0 0,-1-1 0 0 0,0 1 0 0 0,1-1-1 0 0,-1 1 1 0 0,1 0 0 0 0,-1-1 0 0 0,1 1 0 0 0,-1-1 0 0 0,1 1 0 0 0,-1-1 0 0 0,1 0 0 0 0,0 1 0 0 0,-1-1 0 0 0,1 1 0 0 0,0-1 0 0 0,-1 0-1 0 0,1 1 1 0 0,0-2 0 0 0,14-8-6630 0 0,-4 4 3629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44.900"/>
    </inkml:context>
    <inkml:brush xml:id="br0">
      <inkml:brushProperty name="width" value="0.05" units="cm"/>
      <inkml:brushProperty name="height" value="0.05" units="cm"/>
    </inkml:brush>
  </inkml:definitions>
  <inkml:trace contextRef="#ctx0" brushRef="#br0">1 186 180 0 0,'5'-3'865'0'0,"1"1"1"0"0,0 0-1 0 0,0-1 0 0 0,-1 2 0 0 0,1-1 1 0 0,0 1-1 0 0,1 0 0 0 0,-1 0 0 0 0,0 0 1 0 0,0 1-1 0 0,0 0 0 0 0,11 2 0 0 0,-7 0-120 0 0,0 0 0 0 0,0 1 0 0 0,-1 0 0 0 0,1 0 0 0 0,-1 1 0 0 0,0 1 0 0 0,10 5 0 0 0,7 8 915 0 0,-1 1 0 0 0,-1 1 0 0 0,43 45 0 0 0,-2 6-143 0 0,47 48 3045 0 0,-96-106-4119 0 0,-1 1 0 0 0,2-2 1 0 0,0 0-1 0 0,0-1 1 0 0,34 15-1 0 0,-49-24-443 0 0,0-1 0 0 0,0-1 0 0 0,0 1 0 0 0,0 0 0 0 0,0 0 0 0 0,0-1 0 0 0,0 1 0 0 0,0-1 0 0 0,0 0 0 0 0,0 0 0 0 0,0 1 0 0 0,0-1 0 0 0,0-1 0 0 0,1 1 0 0 0,-1 0 0 0 0,0 0 0 0 0,0-1 0 0 0,0 1 0 0 0,0-1 0 0 0,0 0 0 0 0,0 0 0 0 0,0 0 0 0 0,0 1 0 0 0,0-2 0 0 0,-1 1 0 0 0,1 0 0 0 0,0 0 0 0 0,1-2 0 0 0,0-1 0 0 0,0 0 0 0 0,0-1 0 0 0,-1 1 0 0 0,1-1 0 0 0,-1 1 0 0 0,0-1 0 0 0,-1 0 0 0 0,1 0 0 0 0,-1 0 0 0 0,2-8 0 0 0,14-106 0 0 0,-11 64 0 0 0,19-72 0 0 0,-11 82 0 0 0,2 0 0 0 0,2 1 0 0 0,31-56 0 0 0,-47 98-21 0 0,-2 2-244 0 0,1 19-11596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57.372"/>
    </inkml:context>
    <inkml:brush xml:id="br0">
      <inkml:brushProperty name="width" value="0.05" units="cm"/>
      <inkml:brushProperty name="height" value="0.05" units="cm"/>
    </inkml:brush>
  </inkml:definitions>
  <inkml:trace contextRef="#ctx0" brushRef="#br0">1 79 388 0 0,'426'-10'8072'0'0,"-255"4"-6530"0"0,491-43 3729 0 0,-618 40-10809 0 0,-34 5 3868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57.757"/>
    </inkml:context>
    <inkml:brush xml:id="br0">
      <inkml:brushProperty name="width" value="0.05" units="cm"/>
      <inkml:brushProperty name="height" value="0.05" units="cm"/>
    </inkml:brush>
  </inkml:definitions>
  <inkml:trace contextRef="#ctx0" brushRef="#br0">2 8 328 0 0,'-2'-6'9006'0'0,"22"4"-6060"0"0,27 4-1285 0 0,-28-1-928 0 0,86 10 1981 0 0,-92-9-2403 0 0,0 0 0 0 0,0 2 0 0 0,0-1 0 0 0,-1 2-1 0 0,23 10 1 0 0,-33-14-258 0 0,0 1 0 0 0,1-1 0 0 0,-1 1 0 0 0,0-1 0 0 0,0 1 0 0 0,0 0 0 0 0,0 0 0 0 0,0 0 0 0 0,0 0 0 0 0,0 1 0 0 0,-1-1 0 0 0,1 0 0 0 0,-1 1 0 0 0,0-1 0 0 0,0 1 0 0 0,1-1 0 0 0,-2 1 0 0 0,1 0 1 0 0,0-1-1 0 0,0 1 0 0 0,-1 0 0 0 0,0-1 0 0 0,1 1 0 0 0,-1 0 0 0 0,0 0 0 0 0,0 0 0 0 0,-1-1 0 0 0,1 1 0 0 0,-1 0 0 0 0,1 0 0 0 0,-1-1 0 0 0,0 1 0 0 0,-2 3 0 0 0,-3 9 137 0 0,-1 0 0 0 0,-1 0 1 0 0,0-1-1 0 0,-16 20 0 0 0,12-18-41 0 0,-32 40 419 0 0,32-42-850 0 0,-1 2-1 0 0,2-1 1 0 0,0 1-1 0 0,-11 22 0 0 0,22-37 147 0 0,0 0 0 0 0,0-1 0 0 0,0 1 0 0 0,0 0 0 0 0,0-1 0 0 0,0 1 0 0 0,0 0-1 0 0,0-1 1 0 0,0 1 0 0 0,0 0 0 0 0,0-1 0 0 0,0 1 0 0 0,1 0 0 0 0,-1-1 0 0 0,0 1 0 0 0,1-1 0 0 0,-1 2-1 0 0,16 4-7415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58.562"/>
    </inkml:context>
    <inkml:brush xml:id="br0">
      <inkml:brushProperty name="width" value="0.05" units="cm"/>
      <inkml:brushProperty name="height" value="0.05" units="cm"/>
    </inkml:brush>
  </inkml:definitions>
  <inkml:trace contextRef="#ctx0" brushRef="#br0">117 200 272 0 0,'-6'18'1862'0'0,"1"0"1"0"0,-4 31-1 0 0,-4 15 982 0 0,-38 86 4089 0 0,27-85 1172 0 0,24-70-7761 0 0,1-25 270 0 0,-6-56 1 0 0,3 57-356 0 0,0 0 1 0 0,4-53-1 0 0,-2 81-253 0 0,0 0 1 0 0,0 1 0 0 0,0-1-1 0 0,0 1 1 0 0,0-1 0 0 0,1 1-1 0 0,-1-1 1 0 0,0 1 0 0 0,0-1-1 0 0,0 0 1 0 0,1 1 0 0 0,-1-1-1 0 0,0 1 1 0 0,1 0 0 0 0,-1-1-1 0 0,0 1 1 0 0,1-1 0 0 0,-1 1-1 0 0,0-1 1 0 0,1 1 0 0 0,-1 0-1 0 0,1-1 1 0 0,-1 1 0 0 0,1 0-1 0 0,-1 0 1 0 0,1-1-1 0 0,-1 1 1 0 0,1 0 0 0 0,-1 0-1 0 0,1 0 1 0 0,0-1 0 0 0,-1 1-1 0 0,1 0 1 0 0,-1 0 0 0 0,1 0-1 0 0,-1 0 1 0 0,1 0 0 0 0,-1 0-1 0 0,1 0 1 0 0,0 0 0 0 0,-1 1-1 0 0,1-1 1 0 0,-1 0 0 0 0,1 0-1 0 0,-1 0 1 0 0,1 0 0 0 0,-1 1-1 0 0,1-1 1 0 0,-1 0 0 0 0,1 1-1 0 0,-1-1 1 0 0,1 0 0 0 0,0 1-1 0 0,32 23 158 0 0,-26-17-111 0 0,57 41 433 0 0,112 64 0 0 0,-148-97-362 0 0,1-1 1 0 0,1-2 0 0 0,0-1 0 0 0,1-1 0 0 0,-1-2-1 0 0,63 9 1 0 0,-81-16-70 0 0,1 0-1 0 0,-1 0 0 0 0,0-1 1 0 0,0-1-1 0 0,1 0 0 0 0,-1-1 1 0 0,17-4-1 0 0,-26 5-42 0 0,1 0 1 0 0,-1 0-1 0 0,0-1 0 0 0,0 1 0 0 0,0-1 0 0 0,0 0 1 0 0,0 0-1 0 0,-1 0 0 0 0,1 0 0 0 0,0 0 0 0 0,-1 0 1 0 0,0-1-1 0 0,1 0 0 0 0,-1 1 0 0 0,0-1 0 0 0,0 0 1 0 0,-1 0-1 0 0,1 0 0 0 0,0 0 0 0 0,-1 0 0 0 0,0 0 1 0 0,0-1-1 0 0,0 1 0 0 0,0 0 0 0 0,0-1 0 0 0,-1 1 1 0 0,0-1-1 0 0,1 1 0 0 0,-1 0 0 0 0,0-1 0 0 0,-1-4 1 0 0,-2-10 1 0 0,0 1 1 0 0,0-1-1 0 0,-2 1 1 0 0,0 0-1 0 0,-1 1 1 0 0,-9-19 0 0 0,-52-88-8 0 0,66 121-8 0 0,-15-27-344 0 0,-2 1 0 0 0,-2 0 0 0 0,0 2 0 0 0,-2 0 0 0 0,-46-43 0 0 0,59 62-4156 0 0,19 14 2610 0 0,32 24-585 0 0,20 2-2927 0 0,-28-17 3158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58.999"/>
    </inkml:context>
    <inkml:brush xml:id="br0">
      <inkml:brushProperty name="width" value="0.05" units="cm"/>
      <inkml:brushProperty name="height" value="0.05" units="cm"/>
    </inkml:brush>
  </inkml:definitions>
  <inkml:trace contextRef="#ctx0" brushRef="#br0">418 34 592 0 0,'-5'-4'485'0'0,"0"0"0"0"0,0 1-1 0 0,-1-1 1 0 0,0 1 0 0 0,1 1 0 0 0,-1-1 0 0 0,0 1-1 0 0,0 0 1 0 0,0 0 0 0 0,-1 1 0 0 0,1 0 0 0 0,0 0-1 0 0,-10 0 1 0 0,-2 1 446 0 0,0 0-1 0 0,0 2 1 0 0,-30 5-1 0 0,31-3-420 0 0,0 1 1 0 0,0 0-1 0 0,1 1 0 0 0,-1 1 1 0 0,-23 14-1 0 0,32-16-161 0 0,-1 1-1 0 0,1-1 0 0 0,0 2 1 0 0,0-1-1 0 0,1 1 0 0 0,0 0 1 0 0,0 1-1 0 0,1-1 1 0 0,-1 1-1 0 0,2 0 0 0 0,-8 14 1 0 0,12-20-218 0 0,0 1 0 0 0,0-1 0 0 0,0 1 1 0 0,0 0-1 0 0,0 0 0 0 0,1-1 0 0 0,-1 1 1 0 0,1 0-1 0 0,0 0 0 0 0,0-1 0 0 0,0 1 1 0 0,0 0-1 0 0,0 0 0 0 0,1 0 0 0 0,-1-1 1 0 0,1 1-1 0 0,0 0 0 0 0,1 2 0 0 0,0-1-4 0 0,0 0 0 0 0,0 0 0 0 0,1-1 0 0 0,-1 1 0 0 0,1-1 0 0 0,0 0 0 0 0,0 0 0 0 0,0 0 0 0 0,0 0 0 0 0,7 4 0 0 0,1-1 53 0 0,-1 0 0 0 0,1-1 0 0 0,0 0 0 0 0,1-1-1 0 0,-1 0 1 0 0,1 0 0 0 0,16 1 0 0 0,-13-3 2 0 0,0 0 0 0 0,0-2 0 0 0,1 0 0 0 0,-1 0 0 0 0,21-5 0 0 0,-30 4-135 0 0,0 0 1 0 0,-1 0 0 0 0,1 0-1 0 0,-1-1 1 0 0,1 0 0 0 0,-1 0-1 0 0,0-1 1 0 0,0 1 0 0 0,0-1-1 0 0,0 0 1 0 0,0-1 0 0 0,-1 1-1 0 0,1-1 1 0 0,-1 0-1 0 0,0 0 1 0 0,0 0 0 0 0,4-7-1 0 0,-6 9-36 0 0,-1-1-1 0 0,0 0 0 0 0,1 0 0 0 0,-1 0 1 0 0,0 0-1 0 0,-1 0 0 0 0,1 0 1 0 0,-1 0-1 0 0,1 0 0 0 0,-1-1 0 0 0,0 1 1 0 0,0 0-1 0 0,0 0 0 0 0,-1-6 0 0 0,-1 3-43 0 0,0 0 0 0 0,1 1-1 0 0,-2-1 1 0 0,1 1 0 0 0,-1-1-1 0 0,0 1 1 0 0,-5-8 0 0 0,0 2-310 0 0,-1 1 1 0 0,-1-1 0 0 0,0 1 0 0 0,0 1 0 0 0,-1 0 0 0 0,-13-9 0 0 0,16 14-493 0 0,0-1 0 0 0,0 1 0 0 0,-13-4 0 0 0,3 1-4970 0 0,11 5 3408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59.420"/>
    </inkml:context>
    <inkml:brush xml:id="br0">
      <inkml:brushProperty name="width" value="0.05" units="cm"/>
      <inkml:brushProperty name="height" value="0.05" units="cm"/>
    </inkml:brush>
  </inkml:definitions>
  <inkml:trace contextRef="#ctx0" brushRef="#br0">343 6 152 0 0,'-28'-3'1578'0'0,"1"1"-1"0"0,0 1 1 0 0,-1 2-1 0 0,-35 5 1 0 0,51-5-911 0 0,0 1-1 0 0,1 1 1 0 0,-1 0-1 0 0,1 1 1 0 0,0 0 0 0 0,0 0-1 0 0,0 1 1 0 0,1 1 0 0 0,0 0-1 0 0,0 0 1 0 0,0 1 0 0 0,-14 13-1 0 0,23-19-544 0 0,0 0-1 0 0,-1 1 0 0 0,1-1 1 0 0,0 0-1 0 0,0 1 1 0 0,0 0-1 0 0,0-1 1 0 0,0 1-1 0 0,0 0 1 0 0,1-1-1 0 0,-1 1 0 0 0,0 0 1 0 0,1 0-1 0 0,0-1 1 0 0,-1 1-1 0 0,1 0 1 0 0,0 0-1 0 0,0 0 0 0 0,0 0 1 0 0,0 0-1 0 0,0-1 1 0 0,0 1-1 0 0,1 0 1 0 0,-1 0-1 0 0,0 0 0 0 0,1 0 1 0 0,0-1-1 0 0,-1 1 1 0 0,1 0-1 0 0,0-1 1 0 0,0 1-1 0 0,0 0 0 0 0,0-1 1 0 0,0 1-1 0 0,0-1 1 0 0,1 1-1 0 0,2 1 1 0 0,2 3 59 0 0,0-1 1 0 0,0 0 0 0 0,1 0 0 0 0,0-1-1 0 0,0 1 1 0 0,0-2 0 0 0,12 6 0 0 0,12 1-169 0 0,1-1 0 0 0,0-1 0 0 0,49 6 0 0 0,101 0-3383 0 0,-168-14 2975 0 0,94 0-5143 0 0,-54-3 3219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8:59.839"/>
    </inkml:context>
    <inkml:brush xml:id="br0">
      <inkml:brushProperty name="width" value="0.05" units="cm"/>
      <inkml:brushProperty name="height" value="0.05" units="cm"/>
    </inkml:brush>
  </inkml:definitions>
  <inkml:trace contextRef="#ctx0" brushRef="#br0">191 56 516 0 0,'-7'-3'1419'0'0,"0"2"-1"0"0,0-1 1 0 0,0 1-1 0 0,0-1 1 0 0,-1 2-1 0 0,1-1 1 0 0,0 1-1 0 0,-12 2 1 0 0,16-2-747 0 0,0 1 0 0 0,-1 0 0 0 0,1 0 0 0 0,0 1 0 0 0,0-1 0 0 0,0 1 0 0 0,0-1 0 0 0,0 1 0 0 0,0 0 0 0 0,-3 3-1 0 0,-16 22 993 0 0,15-16-1119 0 0,0 0 0 0 0,1 0 0 0 0,0 1 0 0 0,1-1 0 0 0,1 1 0 0 0,0 0 0 0 0,0 1 0 0 0,1-1 0 0 0,-2 24 0 0 0,5-32-474 0 0,1-1 0 0 0,0 1-1 0 0,-1 0 1 0 0,2-1 0 0 0,-1 1 0 0 0,0-1 0 0 0,1 0-1 0 0,-1 1 1 0 0,1-1 0 0 0,0 0 0 0 0,0 0 0 0 0,1 0 0 0 0,-1 0-1 0 0,0 0 1 0 0,1-1 0 0 0,0 1 0 0 0,-1-1 0 0 0,1 1-1 0 0,0-1 1 0 0,1 0 0 0 0,-1 0 0 0 0,0-1 0 0 0,6 3 0 0 0,-5-2-90 0 0,0 0 1 0 0,0 0 0 0 0,-1-1 0 0 0,1 0 0 0 0,0 0 0 0 0,0 0-1 0 0,0 0 1 0 0,0-1 0 0 0,0 0 0 0 0,1 1 0 0 0,-1-1 0 0 0,0-1-1 0 0,0 1 1 0 0,0-1 0 0 0,0 1 0 0 0,0-1 0 0 0,0 0 0 0 0,0-1 0 0 0,-1 1-1 0 0,1-1 1 0 0,5-2 0 0 0,-7 2 9 0 0,-1 1 1 0 0,1 0-1 0 0,-1-1 1 0 0,1 1-1 0 0,-1-1 1 0 0,0 0-1 0 0,1 1 1 0 0,-1-1-1 0 0,0 0 0 0 0,0 0 1 0 0,0 0-1 0 0,-1 0 1 0 0,1 0-1 0 0,0 0 1 0 0,-1 0-1 0 0,1-3 1 0 0,0 0 0 0 0,-1 1 0 0 0,0-1 1 0 0,0 1-1 0 0,-1-1 1 0 0,1 1-1 0 0,-1-1 1 0 0,-2-5-1 0 0,-1-3-25 0 0,-1 0 0 0 0,-1 0-1 0 0,-13-23 1 0 0,1 10-524 0 0,0 2-1 0 0,-2 0 1 0 0,-1 1 0 0 0,-26-22-1 0 0,44 42 344 0 0,-2-3 303 0 0,4 4-1755 0 0,26 14-9432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0.354"/>
    </inkml:context>
    <inkml:brush xml:id="br0">
      <inkml:brushProperty name="width" value="0.05" units="cm"/>
      <inkml:brushProperty name="height" value="0.05" units="cm"/>
    </inkml:brush>
  </inkml:definitions>
  <inkml:trace contextRef="#ctx0" brushRef="#br0">254 12 84 0 0,'-8'-3'891'0'0,"0"1"0"0"0,0 0-1 0 0,0 0 1 0 0,0 1 0 0 0,0 0 0 0 0,0 1 0 0 0,0 0-1 0 0,0 0 1 0 0,0 0 0 0 0,0 1 0 0 0,0 0-1 0 0,0 1 1 0 0,0 0 0 0 0,0 0 0 0 0,1 1 0 0 0,-1-1-1 0 0,1 2 1 0 0,-10 4 0 0 0,11-4-407 0 0,-1 0 0 0 0,0 1 0 0 0,1-1 0 0 0,0 1 0 0 0,0 1 0 0 0,0-1 0 0 0,1 1 1 0 0,-1 0-1 0 0,1 0 0 0 0,1 0 0 0 0,-1 1 0 0 0,1 0 0 0 0,1 0 0 0 0,-1 0 0 0 0,1 0 0 0 0,0 1 0 0 0,1-1 0 0 0,-4 15 0 0 0,6-18-313 0 0,0 1 0 0 0,0-1 0 0 0,0 0 0 0 0,1 1 0 0 0,-1-1 0 0 0,1 1 0 0 0,0-1 0 0 0,0 0 0 0 0,1 0 0 0 0,-1 0 0 0 0,1 1 0 0 0,0-2 0 0 0,0 1 0 0 0,1 0 0 0 0,-1 0 0 0 0,1-1 0 0 0,-1 1 0 0 0,1-1 0 0 0,0 0 0 0 0,0 0 0 0 0,6 4 0 0 0,-1 0 122 0 0,0-1 1 0 0,1 0-1 0 0,0-1 0 0 0,0 1 0 0 0,0-2 0 0 0,1 1 0 0 0,19 5 0 0 0,-21-8-270 0 0,0 0-1 0 0,0-1 1 0 0,1 0-1 0 0,-1 0 1 0 0,0-1-1 0 0,1 0 1 0 0,-1 0 0 0 0,0-1-1 0 0,0 0 1 0 0,1-1-1 0 0,-1 0 1 0 0,9-3-1 0 0,-5 0-1 0 0,-1 0-1 0 0,1-1 0 0 0,-1-1 0 0 0,0 1 0 0 0,-1-2 0 0 0,0 0 0 0 0,12-11 0 0 0,-21 18-20 0 0,1-1 0 0 0,0 0 0 0 0,1 1 0 0 0,-1-1 0 0 0,0 1 0 0 0,0 0 0 0 0,1 0 0 0 0,-1-1 0 0 0,0 2 0 0 0,1-1 0 0 0,-1 0 0 0 0,1 0 0 0 0,0 1 0 0 0,-1-1 0 0 0,1 1 0 0 0,-1 0 0 0 0,1 0 0 0 0,0 0 0 0 0,3 1 0 0 0,23 9-3669 0 0,-23-8 1726 0 0,1 1 0 0 0,0-1-1 0 0,-1 0 1 0 0,15 2 0 0 0,-10-4-1378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0.261"/>
    </inkml:context>
    <inkml:brush xml:id="br0">
      <inkml:brushProperty name="width" value="0.05" units="cm"/>
      <inkml:brushProperty name="height" value="0.05" units="cm"/>
    </inkml:brush>
  </inkml:definitions>
  <inkml:trace contextRef="#ctx0" brushRef="#br0">0 376 320 0 0,'1'1'338'0'0,"0"0"-1"0"0,0 0 1 0 0,1-1 0 0 0,-1 1-1 0 0,0 0 1 0 0,0 0 0 0 0,0-1-1 0 0,1 1 1 0 0,-1-1 0 0 0,0 1 0 0 0,1-1-1 0 0,-1 1 1 0 0,0-1 0 0 0,1 0-1 0 0,-1 0 1 0 0,0 0 0 0 0,1 0-1 0 0,1 0 1 0 0,-2 0-89 0 0,0-1-1 0 0,0 0 1 0 0,0 1-1 0 0,-1-1 1 0 0,1 0-1 0 0,0 0 1 0 0,0 0 0 0 0,-1 0-1 0 0,1 1 1 0 0,-1-1-1 0 0,1 0 1 0 0,-1 0 0 0 0,1 0-1 0 0,-1 0 1 0 0,0 0-1 0 0,1-1 1 0 0,-1 1-1 0 0,0 0 1 0 0,0 0 0 0 0,0 0-1 0 0,1 0 1 0 0,-1 0-1 0 0,-1 0 1 0 0,1-2 0 0 0,-1-85 4564 0 0,1-24-2171 0 0,1 100-2363 0 0,0 0-1 0 0,1 0 1 0 0,1 0-1 0 0,0 1 1 0 0,1-1 0 0 0,0 1-1 0 0,7-13 1 0 0,-9 20-204 0 0,0 0-1 0 0,1 0 1 0 0,0 1 0 0 0,-1-1 0 0 0,1 1-1 0 0,1 0 1 0 0,-1 0 0 0 0,0 0 0 0 0,1 0-1 0 0,0 1 1 0 0,-1-1 0 0 0,1 1 0 0 0,0 0-1 0 0,0 0 1 0 0,0 0 0 0 0,1 1 0 0 0,-1-1-1 0 0,0 1 1 0 0,1 0 0 0 0,-1 1 0 0 0,0-1 0 0 0,1 1-1 0 0,-1-1 1 0 0,1 1 0 0 0,-1 1 0 0 0,1-1-1 0 0,-1 1 1 0 0,1-1 0 0 0,5 3 0 0 0,-5-2-36 0 0,0 1 0 0 0,0-1 0 0 0,0 1 0 0 0,0 0 0 0 0,-1 0 0 0 0,1 1 1 0 0,-1-1-1 0 0,1 1 0 0 0,-1 0 0 0 0,0 0 0 0 0,0 0 0 0 0,0 1 0 0 0,0 0 0 0 0,-1 0 0 0 0,0 0 1 0 0,0 0-1 0 0,0 0 0 0 0,0 0 0 0 0,0 1 0 0 0,-1-1 0 0 0,0 1 0 0 0,0 0 0 0 0,0 0 1 0 0,2 10-1 0 0,-4-11-1 0 0,1 0 1 0 0,-1 0-1 0 0,0 0 0 0 0,-1 0 1 0 0,1 0-1 0 0,-1 0 1 0 0,1 0-1 0 0,-1 0 0 0 0,-1 0 1 0 0,1 0-1 0 0,0 0 1 0 0,-4 6-1 0 0,-2 1 141 0 0,0 0 0 0 0,-14 16-1 0 0,16-22-90 0 0,0 0-1 0 0,1 1 1 0 0,-1-1-1 0 0,2 1 1 0 0,-1 0-1 0 0,0 0 1 0 0,1 1-1 0 0,0-1 1 0 0,1 1-1 0 0,-1-1 1 0 0,-1 12-1 0 0,4-16-68 0 0,0 0-1 0 0,0 0 0 0 0,0 0 1 0 0,1-1-1 0 0,-1 1 1 0 0,1 0-1 0 0,-1 0 1 0 0,1-1-1 0 0,0 1 0 0 0,0-1 1 0 0,0 1-1 0 0,0 0 1 0 0,0-1-1 0 0,0 0 1 0 0,0 1-1 0 0,0-1 0 0 0,1 0 1 0 0,-1 1-1 0 0,0-1 1 0 0,3 1-1 0 0,32 20 119 0 0,-11-12-392 0 0,0 0 0 0 0,1-2-1 0 0,-1 0 1 0 0,2-2-1 0 0,-1-1 1 0 0,1-1 0 0 0,33 0-1 0 0,-32-4-1594 0 0,28-3-1 0 0,-30 0-1659 0 0,30-9 0 0 0,-22 3 818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0.714"/>
    </inkml:context>
    <inkml:brush xml:id="br0">
      <inkml:brushProperty name="width" value="0.05" units="cm"/>
      <inkml:brushProperty name="height" value="0.05" units="cm"/>
    </inkml:brush>
  </inkml:definitions>
  <inkml:trace contextRef="#ctx0" brushRef="#br0">40 18 712 0 0,'-2'-2'698'0'0,"-1"0"0"0"0,1 0 0 0 0,0 1 0 0 0,0-1 0 0 0,-1 0 0 0 0,1 1 0 0 0,-1-1 0 0 0,-4-1 0 0 0,7 3-504 0 0,-1 0-1 0 0,1 0 1 0 0,-1 0-1 0 0,1 0 1 0 0,0 0-1 0 0,-1 0 0 0 0,1 0 1 0 0,0 0-1 0 0,-1 0 1 0 0,1 0-1 0 0,-1 0 1 0 0,1 0-1 0 0,0 0 1 0 0,-1 0-1 0 0,1 1 1 0 0,0-1-1 0 0,-1 0 1 0 0,1 0-1 0 0,0 0 1 0 0,-1 1-1 0 0,1-1 0 0 0,0 0 1 0 0,0 0-1 0 0,-1 1 1 0 0,1-1-1 0 0,-1 1 1 0 0,-2 16 2947 0 0,5 9-1674 0 0,2 0 1 0 0,0 0-1 0 0,2-1 0 0 0,1 0 1 0 0,15 38-1 0 0,-7-20-389 0 0,-12-35-1001 0 0,0 1-1 0 0,1-1 1 0 0,0 0 0 0 0,6 8 0 0 0,12 11-5553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1.081"/>
    </inkml:context>
    <inkml:brush xml:id="br0">
      <inkml:brushProperty name="width" value="0.05" units="cm"/>
      <inkml:brushProperty name="height" value="0.05" units="cm"/>
    </inkml:brush>
  </inkml:definitions>
  <inkml:trace contextRef="#ctx0" brushRef="#br0">231 228 316 0 0,'-2'0'73'0'0,"-120"-54"2696"0"0,44 14 2353 0 0,75 39-4496 0 0,0-1 0 0 0,1 0 1 0 0,-1 1-1 0 0,0-1 0 0 0,1 0 0 0 0,-1-1 0 0 0,1 1 1 0 0,0 0-1 0 0,-3-4 1441 0 0,15-4 622 0 0,-3 6-2244 0 0,0 2-1 0 0,0-1 0 0 0,1 1 1 0 0,-1 0-1 0 0,0 1 0 0 0,1-1 1 0 0,0 1-1 0 0,7 1 1 0 0,1-2-50 0 0,65-2 1912 0 0,160 10-1 0 0,-13 2-4186 0 0,-194-8 682 0 0,93-6-8138 0 0,-95 2 6719 0 0</inkml:trace>
  <inkml:trace contextRef="#ctx0" brushRef="#br0" timeOffset="1">963 28 196 0 0,'0'0'467'0'0,"0"-3"201"0"0,-1 1-159 0 0,0 0-1 0 0,1 0 0 0 0,-1 0 0 0 0,0 0 1 0 0,0 0-1 0 0,0 0 0 0 0,0 0 0 0 0,-1 0 1 0 0,1 0-1 0 0,-2-1 0 0 0,1 1 851 0 0,-13 2 2806 0 0,6 5-3323 0 0,0 1-1 0 0,1 0 1 0 0,0 0 0 0 0,1 1-1 0 0,-1 0 1 0 0,1 1 0 0 0,0-1 0 0 0,1 1-1 0 0,0 1 1 0 0,0-1 0 0 0,1 1-1 0 0,-5 10 1 0 0,7-12-528 0 0,-1 0 0 0 0,1 0 0 0 0,1 0 0 0 0,0 1 0 0 0,0-1 0 0 0,0 1 0 0 0,1-1 0 0 0,0 1 0 0 0,0 0 0 0 0,1-1 0 0 0,0 1 0 0 0,0 0 1 0 0,1-1-1 0 0,0 1 0 0 0,0 0 0 0 0,5 13 0 0 0,0-9-160 0 0,0-1-1 0 0,0 0 1 0 0,1-1 0 0 0,1 0 0 0 0,0 0 0 0 0,0 0 0 0 0,1-1 0 0 0,0 0 0 0 0,0-1 0 0 0,1 0-1 0 0,0 0 1 0 0,1-1 0 0 0,16 8 0 0 0,-13-7-206 0 0,1-1 0 0 0,0-1 1 0 0,0 0-1 0 0,0-2 0 0 0,1 1 0 0 0,0-2 0 0 0,0 0 0 0 0,0-1 0 0 0,0 0 1 0 0,19-1-1 0 0,-22-2-272 0 0,1-1 0 0 0,-1 0 0 0 0,0-1 0 0 0,24-8 0 0 0,-28 8-847 0 0,0-1-1 0 0,0-1 1 0 0,-1 1-1 0 0,10-8 0 0 0,-11 3-5450 0 0,-5 4 3844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1.438"/>
    </inkml:context>
    <inkml:brush xml:id="br0">
      <inkml:brushProperty name="width" value="0.05" units="cm"/>
      <inkml:brushProperty name="height" value="0.05" units="cm"/>
    </inkml:brush>
  </inkml:definitions>
  <inkml:trace contextRef="#ctx0" brushRef="#br0">65 16 804 0 0,'-44'-10'3642'0'0,"24"4"6743"0"0,58 9-7372 0 0,-7-1-1793 0 0,104 13 2062 0 0,-45-7-5555 0 0,-65-11-4694 0 0,-21 0 4722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1.795"/>
    </inkml:context>
    <inkml:brush xml:id="br0">
      <inkml:brushProperty name="width" value="0.05" units="cm"/>
      <inkml:brushProperty name="height" value="0.05" units="cm"/>
    </inkml:brush>
  </inkml:definitions>
  <inkml:trace contextRef="#ctx0" brushRef="#br0">94 191 668 0 0,'-23'-25'1146'0'0,"11"13"761"0"0,1 0 0 0 0,0-1 0 0 0,1 0-1 0 0,-12-21 1 0 0,21 33-1636 0 0,1-1 0 0 0,-1 1 0 0 0,0 0 0 0 0,1 0 0 0 0,0-1 0 0 0,-1 1 0 0 0,1 0 0 0 0,0-1 0 0 0,-1 1 0 0 0,1 0-1 0 0,0-1 1 0 0,0 1 0 0 0,0-1 0 0 0,0 1 0 0 0,1 0 0 0 0,-1-1 0 0 0,0 1 0 0 0,0 0 0 0 0,1-1 0 0 0,-1 1 0 0 0,1 0 0 0 0,1-2 0 0 0,-1 0 9 0 0,1 1 0 0 0,-1 0 0 0 0,1 1 0 0 0,0-1 0 0 0,0 0 1 0 0,0 0-1 0 0,0 1 0 0 0,1-1 0 0 0,-1 1 0 0 0,0 0 1 0 0,3-2-1 0 0,6-1 244 0 0,0 1 0 0 0,0-1 0 0 0,0 2 1 0 0,14-3-1 0 0,13 0 1058 0 0,64 0 1 0 0,-82 6-1428 0 0,0 0 0 0 0,1 2 0 0 0,-1 0 1 0 0,36 10-1 0 0,-54-12-403 0 0,0 0 0 0 0,1 0 0 0 0,-1 0 0 0 0,0 0 0 0 0,0 0 0 0 0,0 0 0 0 0,0 1 0 0 0,0-1 0 0 0,0 1 0 0 0,2 1 0 0 0,-4-2-251 0 0,1 0 0 0 0,0 0 0 0 0,-1 0 0 0 0,1 0-1 0 0,-1 0 1 0 0,1 0 0 0 0,-1 0 0 0 0,1 0 0 0 0,-1 0 0 0 0,0 0 0 0 0,1 0-1 0 0,-1 0 1 0 0,0 0 0 0 0,0 2 0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2.181"/>
    </inkml:context>
    <inkml:brush xml:id="br0">
      <inkml:brushProperty name="width" value="0.05" units="cm"/>
      <inkml:brushProperty name="height" value="0.05" units="cm"/>
    </inkml:brush>
  </inkml:definitions>
  <inkml:trace contextRef="#ctx0" brushRef="#br0">19 44 644 0 0,'-19'5'8463'0'0,"42"-6"52"0"0,8-1-8229 0 0,77 0 2146 0 0,185 0 575 0 0,-80 3-1560 0 0,409-19 2516 0 0,-619 18-4011 0 0,62-9-742 0 0,-24-1-3187 0 0,-31 4-2949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2.540"/>
    </inkml:context>
    <inkml:brush xml:id="br0">
      <inkml:brushProperty name="width" value="0.05" units="cm"/>
      <inkml:brushProperty name="height" value="0.05" units="cm"/>
    </inkml:brush>
  </inkml:definitions>
  <inkml:trace contextRef="#ctx0" brushRef="#br0">4 43 92 0 0,'-4'-14'9122'0'0,"6"11"-8658"0"0,0 1 1 0 0,1 0 0 0 0,-1 0-1 0 0,0 0 1 0 0,1 0 0 0 0,0 0-1 0 0,-1 1 1 0 0,1-1 0 0 0,0 1 0 0 0,0 0-1 0 0,0-1 1 0 0,0 1 0 0 0,0 1-1 0 0,0-1 1 0 0,0 0 0 0 0,0 1-1 0 0,6-1 1 0 0,11-1 1292 0 0,30 2 1 0 0,-48 0-1634 0 0,35 1 1785 0 0,67 12-1 0 0,-83-9-1340 0 0,-1 1 0 0 0,0 1-1 0 0,0 1 1 0 0,36 17 0 0 0,-53-23-496 0 0,-1 1 0 0 0,1 0 0 0 0,0-1 0 0 0,0 1 1 0 0,-1 0-1 0 0,1 1 0 0 0,-1-1 0 0 0,1 0 1 0 0,-1 1-1 0 0,0-1 0 0 0,0 1 0 0 0,0 0 1 0 0,-1 0-1 0 0,1 0 0 0 0,0 0 0 0 0,-1 0 1 0 0,2 4-1 0 0,-3-2-12 0 0,1-1 1 0 0,0 0-1 0 0,-1 1 0 0 0,0-1 1 0 0,0 1-1 0 0,-1-1 1 0 0,1 0-1 0 0,-1 1 0 0 0,0-1 1 0 0,0 0-1 0 0,-2 7 1 0 0,-5 6 38 0 0,0 0 1 0 0,-1-1 0 0 0,-1 0-1 0 0,-22 28 1 0 0,-56 53-377 0 0,28-35-3510 0 0,53-49 1799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3.012"/>
    </inkml:context>
    <inkml:brush xml:id="br0">
      <inkml:brushProperty name="width" value="0.05" units="cm"/>
      <inkml:brushProperty name="height" value="0.05" units="cm"/>
    </inkml:brush>
  </inkml:definitions>
  <inkml:trace contextRef="#ctx0" brushRef="#br0">155 306 9401 0 0,'7'-9'11088'0'0,"-8"17"-7034"0"0,-7 18-2981 0 0,-113 182 3621 0 0,121-207-4669 0 0,0 0 6 0 0,-1-1-1 0 0,1 1 0 0 0,0 0 0 0 0,0-1 0 0 0,0 1 0 0 0,-1-1 0 0 0,1 1 1 0 0,0-1-1 0 0,-1 1 0 0 0,1-1 0 0 0,0 1 0 0 0,-1-1 0 0 0,1 1 0 0 0,-1-1 0 0 0,1 0 1 0 0,-1 1-1 0 0,1-1 0 0 0,-1 1 0 0 0,1-1 0 0 0,-1 0 0 0 0,1 0 0 0 0,-1 1 1 0 0,1-1-1 0 0,-1 0 0 0 0,0 0 0 0 0,1 0 0 0 0,-1 0 0 0 0,1 0 0 0 0,-1 1 1 0 0,0-1-1 0 0,1 0 0 0 0,-1 0 0 0 0,1-1 0 0 0,-2 1 0 0 0,1-1-11 0 0,0 0 0 0 0,0 0 0 0 0,0 0 0 0 0,1 0 0 0 0,-1-1 0 0 0,0 1 1 0 0,1 0-1 0 0,-1 0 0 0 0,1-1 0 0 0,-1 1 0 0 0,1 0 0 0 0,-1-1 0 0 0,1-1 0 0 0,-5-49-100 0 0,5 43 61 0 0,1 0 0 0 0,0 0 0 0 0,0 0 0 0 0,1 0 0 0 0,1 1 0 0 0,-1-1 1 0 0,1 0-1 0 0,1 1 0 0 0,0 0 0 0 0,0 0 0 0 0,0 0 0 0 0,1 0 0 0 0,11-13 0 0 0,-12 16 32 0 0,1 1 0 0 0,0-1 0 0 0,0 1 0 0 0,0 0 0 0 0,0 0 0 0 0,1 0 1 0 0,-1 1-1 0 0,1 0 0 0 0,0 0 0 0 0,0 1 0 0 0,0-1 0 0 0,0 1 0 0 0,1 0 0 0 0,-1 1 0 0 0,0 0 0 0 0,1 0 0 0 0,-1 0 1 0 0,1 1-1 0 0,0 0 0 0 0,6 1 0 0 0,32 6 251 0 0,-1 3-1 0 0,0 1 1 0 0,75 31 0 0 0,-43-15-98 0 0,-48-17-165 0 0,81 24 0 0 0,-94-31 0 0 0,1 1 0 0 0,-1-2 0 0 0,1 0 0 0 0,0-1 0 0 0,16-1 0 0 0,-29 0 0 0 0,0-1 0 0 0,-1 1 0 0 0,1 0 0 0 0,0-1 0 0 0,0 0 0 0 0,-1 1 0 0 0,1-1 0 0 0,-1 0 0 0 0,1 0 0 0 0,0 0 0 0 0,-1-1 0 0 0,0 1 0 0 0,1-1 0 0 0,-1 1 0 0 0,0-1 0 0 0,0 0 0 0 0,0 0 0 0 0,0 0 0 0 0,0 0 0 0 0,0 0 0 0 0,-1 0 0 0 0,1-1 0 0 0,-1 1 0 0 0,1 0 0 0 0,-1-1 0 0 0,0 1 0 0 0,0-1 0 0 0,0 0 0 0 0,0 1 0 0 0,0-1 0 0 0,-1 0 0 0 0,0 1 0 0 0,1-1 0 0 0,-1 0 0 0 0,0-3 0 0 0,0-10 0 0 0,-1 0 0 0 0,0-1 0 0 0,-2 1 0 0 0,-7-28 0 0 0,7 29 0 0 0,-30-97-824 0 0,3 15-89 0 0,29 94 761 0 0,1 1-1 0 0,-1-1 1 0 0,1 0 0 0 0,0 0-1 0 0,-1 0 1 0 0,1 0-1 0 0,0 1 1 0 0,1-4 0 0 0,-1 5 28 0 0,1 0 1 0 0,-1 0-1 0 0,0 0 1 0 0,0 0-1 0 0,1 0 0 0 0,-1 0 1 0 0,1 0-1 0 0,-1 0 1 0 0,1 0-1 0 0,-1 0 1 0 0,1 1-1 0 0,0-1 1 0 0,-1 0-1 0 0,1 0 0 0 0,0 1 1 0 0,0-1-1 0 0,1 0 1 0 0,1 0-113 0 0,0 0 1 0 0,0 0-1 0 0,0 0 1 0 0,0 0-1 0 0,0 1 1 0 0,0 0-1 0 0,0 0 1 0 0,0 0-1 0 0,0 0 1 0 0,1 0-1 0 0,-1 0 1 0 0,0 1-1 0 0,0-1 1 0 0,4 2-1 0 0,31 9-2866 0 0,0 1-1 0 0,45 21 1 0 0,-9-3 600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3.353"/>
    </inkml:context>
    <inkml:brush xml:id="br0">
      <inkml:brushProperty name="width" value="0.05" units="cm"/>
      <inkml:brushProperty name="height" value="0.05" units="cm"/>
    </inkml:brush>
  </inkml:definitions>
  <inkml:trace contextRef="#ctx0" brushRef="#br0">290 11 1048 0 0,'-18'-3'1257'0'0,"0"0"0"0"0,0 1 0 0 0,-1 0 0 0 0,1 2 0 0 0,0 0 0 0 0,-19 3-1 0 0,30-2-725 0 0,-1 0-1 0 0,0 1 1 0 0,1 0-1 0 0,-1 0 1 0 0,1 1-1 0 0,0 0 0 0 0,0 0 1 0 0,0 0-1 0 0,0 1 1 0 0,0 0-1 0 0,1 1 1 0 0,0 0-1 0 0,0 0 0 0 0,0 0 1 0 0,0 0-1 0 0,-7 10 1 0 0,11-11-211 0 0,-1-1 0 0 0,1 1 0 0 0,0 0 0 0 0,0 0 1 0 0,0-1-1 0 0,1 1 0 0 0,0 0 0 0 0,-1 1 0 0 0,1-1 0 0 0,0 0 1 0 0,1 0-1 0 0,-1 0 0 0 0,1 1 0 0 0,0-1 0 0 0,0 7 0 0 0,1-5-31 0 0,1 0-1 0 0,-1 0 0 0 0,1 0 1 0 0,0 0-1 0 0,1-1 0 0 0,-1 1 1 0 0,1 0-1 0 0,0-1 0 0 0,6 9 1 0 0,1-2 93 0 0,0-1 0 0 0,1 0 0 0 0,0 0 0 0 0,1-1 0 0 0,0 0 0 0 0,0-1 0 0 0,23 12 0 0 0,-20-13-179 0 0,0-1 0 0 0,0-1 0 0 0,0 0 0 0 0,1-1 0 0 0,0 0 0 0 0,0-2 0 0 0,0 0-1 0 0,0-1 1 0 0,1 0 0 0 0,-1-1 0 0 0,1-1 0 0 0,-1-1 0 0 0,25-3 0 0 0,-38 3-203 0 0,1 0 0 0 0,-1 0 0 0 0,0 0 0 0 0,0 0 0 0 0,1 0 0 0 0,-1-1 0 0 0,0 1 0 0 0,0-1 0 0 0,-1 0 0 0 0,1 0 0 0 0,0 0 0 0 0,0 0 0 0 0,-1 0 0 0 0,0-1 0 0 0,1 1 0 0 0,1-4 0 0 0,-2 3 0 0 0,-1 1 0 0 0,0-1 0 0 0,0 0 0 0 0,0 0 0 0 0,0 0 0 0 0,-1 0 0 0 0,1 0 0 0 0,-1 0 0 0 0,1 0 0 0 0,-1 0 0 0 0,0 0 0 0 0,0 0 0 0 0,-1 0 0 0 0,1-1 0 0 0,-1 1 0 0 0,1 0 0 0 0,-1 0 0 0 0,-2-4 0 0 0,-4-14-1094 0 0,-2 1 0 0 0,0 0 1 0 0,-1 1-1 0 0,-2 0 0 0 0,1 0 0 0 0,-2 1 1 0 0,-1 1-1 0 0,0 0 0 0 0,-1 1 0 0 0,0 1 1 0 0,-31-24-1 0 0,30 26-2275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3.803"/>
    </inkml:context>
    <inkml:brush xml:id="br0">
      <inkml:brushProperty name="width" value="0.05" units="cm"/>
      <inkml:brushProperty name="height" value="0.05" units="cm"/>
    </inkml:brush>
  </inkml:definitions>
  <inkml:trace contextRef="#ctx0" brushRef="#br0">255 38 552 0 0,'-4'-3'776'0'0,"1"0"1"0"0,-1-1-1 0 0,0 1 1 0 0,0 1-1 0 0,-1-1 1 0 0,1 0-1 0 0,0 1 0 0 0,-1 0 1 0 0,0 0-1 0 0,-6-1 1 0 0,3 1-80 0 0,0 0 1 0 0,0 1-1 0 0,0 0 1 0 0,0 0-1 0 0,0 1 1 0 0,-12 1 0 0 0,13-1-394 0 0,1 1 1 0 0,0 0 0 0 0,0 0-1 0 0,0 0 1 0 0,0 1 0 0 0,0 0-1 0 0,0 0 1 0 0,0 1 0 0 0,1-1-1 0 0,-1 1 1 0 0,1 1 0 0 0,-1-1-1 0 0,1 1 1 0 0,0 0 0 0 0,1 0-1 0 0,-1 0 1 0 0,1 1 0 0 0,0-1 0 0 0,-5 7-1 0 0,7-7-171 0 0,1 0 0 0 0,-1 0 0 0 0,1 0 0 0 0,0-1 0 0 0,0 1-1 0 0,1 0 1 0 0,-1 0 0 0 0,1 0 0 0 0,0 0 0 0 0,0 0 0 0 0,0 0 0 0 0,0 0-1 0 0,1 0 1 0 0,0 0 0 0 0,0 0 0 0 0,0 0 0 0 0,0 0 0 0 0,0 0 0 0 0,1 0-1 0 0,0-1 1 0 0,0 1 0 0 0,4 6 0 0 0,5 5 222 0 0,0 1-1 0 0,1-1 1 0 0,18 18 0 0 0,8 2 631 0 0,71 51 0 0 0,4 4 254 0 0,-112-89-1226 0 0,0-1 1 0 0,0 1-1 0 0,0 0 0 0 0,0-1 1 0 0,0 1-1 0 0,0 0 1 0 0,0 0-1 0 0,-1 0 0 0 0,1 0 1 0 0,0 0-1 0 0,-1 0 1 0 0,1 0-1 0 0,0 0 0 0 0,-1 0 1 0 0,1 0-1 0 0,-1 0 1 0 0,0 0-1 0 0,1 0 0 0 0,-1 0 1 0 0,0 0-1 0 0,0 1 1 0 0,0-1-1 0 0,1 0 0 0 0,-1 0 1 0 0,-1 2-1 0 0,0-2-5 0 0,0 0 0 0 0,0 0 0 0 0,0 0 0 0 0,0 0 0 0 0,-1 0 0 0 0,1 0 1 0 0,0-1-1 0 0,-1 1 0 0 0,1 0 0 0 0,-1-1 0 0 0,1 1 0 0 0,-1-1 0 0 0,1 1 0 0 0,-1-1 0 0 0,1 0 0 0 0,-1 1 0 0 0,1-1 0 0 0,-4 0 0 0 0,-49 5-362 0 0,-74-3-1 0 0,6-11-3629 0 0,95 3-2830 0 0,20 3 3935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0.835"/>
    </inkml:context>
    <inkml:brush xml:id="br0">
      <inkml:brushProperty name="width" value="0.05" units="cm"/>
      <inkml:brushProperty name="height" value="0.05" units="cm"/>
    </inkml:brush>
  </inkml:definitions>
  <inkml:trace contextRef="#ctx0" brushRef="#br0">129 287 864 0 0,'-69'-155'8209'0'0,"18"53"4541"0"0,42 84-9240 0 0,11 15-2772 0 0,-2 2-667 0 0,0 1 0 0 0,0-1 0 0 0,0 1 0 0 0,0 0 1 0 0,0-1-1 0 0,1 1 0 0 0,-1-1 0 0 0,0 1 0 0 0,0 0 0 0 0,1-1 0 0 0,-1 1 0 0 0,0 0 1 0 0,1-1-1 0 0,-1 1 0 0 0,0 0 0 0 0,1-1 0 0 0,-1 1 0 0 0,0 0 0 0 0,1 0 1 0 0,-1-1-1 0 0,1 1 0 0 0,-1 0 0 0 0,0 0 0 0 0,1 0 0 0 0,-1 0 0 0 0,1 0 0 0 0,-1-1 1 0 0,1 1-1 0 0,-1 0 0 0 0,1 0 0 0 0,-1 0 0 0 0,1 0 0 0 0,0 0 0 0 0,2 0-263 0 0,3 2-311 0 0,52 23-1584 0 0,33 25-5619 0 0,-69-37 5602 0 0,13 9-620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4.302"/>
    </inkml:context>
    <inkml:brush xml:id="br0">
      <inkml:brushProperty name="width" value="0.05" units="cm"/>
      <inkml:brushProperty name="height" value="0.05" units="cm"/>
    </inkml:brush>
  </inkml:definitions>
  <inkml:trace contextRef="#ctx0" brushRef="#br0">0 399 10157 0 0,'28'0'12487'0'0,"2"0"-5357"0"0,-28 0-6972 0 0,0-1 0 0 0,0 0 0 0 0,0 0 0 0 0,-1 0 0 0 0,1 0 0 0 0,0 0 0 0 0,0 0 0 0 0,-1-1 0 0 0,1 1 0 0 0,-1 0-1 0 0,1-1 1 0 0,-1 1 0 0 0,0-1 0 0 0,1 0 0 0 0,0-2 0 0 0,15-27 300 0 0,-17 31-459 0 0,3-10-23 0 0,1 0 1 0 0,-1 0-1 0 0,-1 0 1 0 0,0 0-1 0 0,-1 0 1 0 0,1-1-1 0 0,-2 1 1 0 0,0-1-1 0 0,0 1 1 0 0,-2-13-1 0 0,-4-13-415 0 0,-16-56 0 0 0,9 43 67 0 0,9 35 193 0 0,-2-15-256 0 0,6 29 435 0 0,4 1 48 0 0,0 0 0 0 0,0 0-1 0 0,0 1 1 0 0,0 0 0 0 0,0 0 0 0 0,0 0 0 0 0,-1 0 0 0 0,1 0 0 0 0,-1 1-1 0 0,1 0 1 0 0,-1-1 0 0 0,4 5 0 0 0,1 0 34 0 0,105 100 718 0 0,-1-1-172 0 0,-100-96-628 0 0,56 49 0 0 0,1-3 0 0 0,78 47 0 0 0,-169-113-25 0 0,0 0 0 0 0,-40-10 0 0 0,-67-14-224 0 0,62 18-1560 0 0,-132-14 0 0 0,187 29 1141 0 0,7 0 223 0 0,0 1-1 0 0,0-1 1 0 0,0 1-1 0 0,-1 0 0 0 0,1 1 1 0 0,0-1-1 0 0,0 1 1 0 0,0 0-1 0 0,-5 1 1 0 0,49 0-9532 0 0,-19-3 7625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4.641"/>
    </inkml:context>
    <inkml:brush xml:id="br0">
      <inkml:brushProperty name="width" value="0.05" units="cm"/>
      <inkml:brushProperty name="height" value="0.05" units="cm"/>
    </inkml:brush>
  </inkml:definitions>
  <inkml:trace contextRef="#ctx0" brushRef="#br0">1 13 500 0 0,'1'-1'642'0'0,"0"-1"1"0"0,0 1-1 0 0,0 0 1 0 0,1 0-1 0 0,-1 0 0 0 0,1 1 1 0 0,-1-1-1 0 0,0 0 0 0 0,1 0 1 0 0,-1 1-1 0 0,1-1 1 0 0,0 1-1 0 0,-1-1 0 0 0,1 1 1 0 0,-1 0-1 0 0,1 0 0 0 0,0-1 1 0 0,2 1-1 0 0,8 8 4509 0 0,-1 9-3445 0 0,1 12 691 0 0,-2 0 0 0 0,10 48 0 0 0,-11-43-1514 0 0,18 51 0 0 0,-18-70-2253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4.981"/>
    </inkml:context>
    <inkml:brush xml:id="br0">
      <inkml:brushProperty name="width" value="0.05" units="cm"/>
      <inkml:brushProperty name="height" value="0.05" units="cm"/>
    </inkml:brush>
  </inkml:definitions>
  <inkml:trace contextRef="#ctx0" brushRef="#br0">263 206 2152 0 0,'-233'-128'7838'0'0,"231"127"-7437"0"0,-18-12 2012 0 0,12 2 2166 0 0,10 10-4263 0 0,-1-1 1 0 0,1 1-1 0 0,-1 0 1 0 0,1-1-1 0 0,0 1 1 0 0,0 0-1 0 0,-1 0 0 0 0,1 0 1 0 0,0 0-1 0 0,0 0 1 0 0,0 1-1 0 0,3-2 1 0 0,53-9 2705 0 0,86-6 0 0 0,62 8 527 0 0,-194 9-3305 0 0,87 0 42 0 0,-78 0-4519 0 0,-1 0-3886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5.387"/>
    </inkml:context>
    <inkml:brush xml:id="br0">
      <inkml:brushProperty name="width" value="0.05" units="cm"/>
      <inkml:brushProperty name="height" value="0.05" units="cm"/>
    </inkml:brush>
  </inkml:definitions>
  <inkml:trace contextRef="#ctx0" brushRef="#br0">118 0 484 0 0,'-7'5'793'0'0,"1"0"0"0"0,-1 0 0 0 0,1 1 0 0 0,0 0-1 0 0,0 0 1 0 0,1 0 0 0 0,0 1 0 0 0,-8 12 0 0 0,0 4 1533 0 0,-14 33 0 0 0,24-47-1758 0 0,0-1 1 0 0,0 1-1 0 0,1-1 1 0 0,0 1-1 0 0,1 0 0 0 0,0 0 1 0 0,0-1-1 0 0,1 1 1 0 0,0 0-1 0 0,0 0 1 0 0,1 0-1 0 0,2 9 1 0 0,-2-14-369 0 0,0 0 1 0 0,0 0-1 0 0,0 0 1 0 0,1 0-1 0 0,-1 0 1 0 0,1-1-1 0 0,0 1 1 0 0,0-1-1 0 0,1 1 1 0 0,-1-1-1 0 0,1 0 1 0 0,-1 1-1 0 0,1-1 1 0 0,0-1-1 0 0,0 1 1 0 0,0 0 0 0 0,0-1-1 0 0,1 1 1 0 0,-1-1-1 0 0,1 0 1 0 0,0 0-1 0 0,-1-1 1 0 0,1 1-1 0 0,0-1 1 0 0,0 0-1 0 0,0 0 1 0 0,8 1-1 0 0,-9-1-110 0 0,-1-1-1 0 0,1 1 1 0 0,0-1-1 0 0,-1 0 1 0 0,1 0-1 0 0,0-1 1 0 0,0 1-1 0 0,-1 0 1 0 0,1-1-1 0 0,0 0 1 0 0,-1 1-1 0 0,1-1 1 0 0,-1 0-1 0 0,1 0 0 0 0,-1-1 1 0 0,1 1-1 0 0,-1 0 1 0 0,0-1-1 0 0,0 0 1 0 0,0 1-1 0 0,0-1 1 0 0,0 0-1 0 0,0 0 1 0 0,0 0-1 0 0,3-5 1 0 0,-1-1 3 0 0,0-1 0 0 0,-1 0 1 0 0,0 0-1 0 0,0 0 1 0 0,-1 0-1 0 0,2-10 0 0 0,8-31-2287 0 0,-11 48 1828 0 0,1 1 0 0 0,-1-1 0 0 0,0 1 0 0 0,0-1 0 0 0,0 1 0 0 0,1-1 0 0 0,-1 1 0 0 0,1-1 0 0 0,-1 1 0 0 0,1 0 0 0 0,0 0 0 0 0,-1 0 0 0 0,1 0 0 0 0,0 0 0 0 0,0 0-1 0 0,0 1 1 0 0,0-1 0 0 0,0 1 0 0 0,-1-1 0 0 0,1 1 0 0 0,0-1 0 0 0,0 1 0 0 0,0 0 0 0 0,0 0 0 0 0,0 0 0 0 0,0 0 0 0 0,2 1 0 0 0,13-1-2346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5.727"/>
    </inkml:context>
    <inkml:brush xml:id="br0">
      <inkml:brushProperty name="width" value="0.05" units="cm"/>
      <inkml:brushProperty name="height" value="0.05" units="cm"/>
    </inkml:brush>
  </inkml:definitions>
  <inkml:trace contextRef="#ctx0" brushRef="#br0">0 306 740 0 0,'10'6'1656'0'0,"1"-1"0"0"0,17 8 1 0 0,-28-13-1471 0 0,0 0 1 0 0,1 0 0 0 0,-1 0 0 0 0,1-1-1 0 0,-1 1 1 0 0,0 0 0 0 0,1 0 0 0 0,-1 0-1 0 0,0-1 1 0 0,0 1 0 0 0,1 0 0 0 0,-1-1 0 0 0,0 1-1 0 0,0 0 1 0 0,1 0 0 0 0,-1-1 0 0 0,0 1-1 0 0,0 0 1 0 0,0-1 0 0 0,1 1 0 0 0,-1-1 0 0 0,0 1-1 0 0,0 0 1 0 0,0-1 0 0 0,0 1 0 0 0,0 0-1 0 0,0-1 1 0 0,0 1 0 0 0,0-1 0 0 0,0 1 0 0 0,0 0-1 0 0,0-1 1 0 0,0 1 0 0 0,0-1 0 0 0,0 1-1 0 0,0 0 1 0 0,0-1 0 0 0,-1 1 0 0 0,1 0-1 0 0,0-1 1 0 0,0 0 0 0 0,-3-14 1536 0 0,0 2-468 0 0,1 1 0 0 0,0-1 1 0 0,1 0-1 0 0,1-17 0 0 0,1 20-871 0 0,0 1 0 0 0,1 0 0 0 0,0 0 1 0 0,1 1-1 0 0,-1-1 0 0 0,2 0 0 0 0,-1 1 0 0 0,1-1 0 0 0,0 1 1 0 0,11-14-1 0 0,-7 12-103 0 0,0 0 0 0 0,0 1 1 0 0,1 0-1 0 0,1 0 0 0 0,-1 1 1 0 0,1 0-1 0 0,1 1 0 0 0,14-8 1 0 0,-18 11-164 0 0,-1 1 1 0 0,1-1-1 0 0,0 2 1 0 0,1-1-1 0 0,-1 1 1 0 0,0 0-1 0 0,1 0 1 0 0,-1 1-1 0 0,1 0 1 0 0,-1 0-1 0 0,1 1 1 0 0,0 0-1 0 0,-1 0 1 0 0,1 1-1 0 0,8 2 0 0 0,-15-3-112 0 0,1 1-1 0 0,-1-1 0 0 0,0 1 0 0 0,1-1 0 0 0,-1 1 0 0 0,0 0 0 0 0,0-1 1 0 0,0 1-1 0 0,0 0 0 0 0,0 0 0 0 0,0 0 0 0 0,0 0 0 0 0,0 0 0 0 0,0 0 0 0 0,0 0 1 0 0,0 0-1 0 0,0 0 0 0 0,-1 1 0 0 0,1-1 0 0 0,-1 0 0 0 0,1 0 0 0 0,-1 1 1 0 0,1-1-1 0 0,-1 0 0 0 0,0 1 0 0 0,1-1 0 0 0,-1 0 0 0 0,0 1 0 0 0,0-1 0 0 0,0 1 1 0 0,0-1-1 0 0,0 0 0 0 0,0 1 0 0 0,-1-1 0 0 0,1 0 0 0 0,0 1 0 0 0,-1-1 0 0 0,0 2 1 0 0,-3 8 85 0 0,0-1 1 0 0,0 0-1 0 0,-11 18 1 0 0,9-17-2 0 0,-11 18 95 0 0,-11 25 504 0 0,26-50-603 0 0,0 1 1 0 0,1-1-1 0 0,0 0 0 0 0,0 1 0 0 0,0-1 0 0 0,0 1 0 0 0,1-1 0 0 0,0 1 0 0 0,-1-1 1 0 0,3 10-1 0 0,-1-11-85 0 0,0 1 0 0 0,0-1 0 0 0,1 0 0 0 0,-1 1 0 0 0,1-1 0 0 0,0 0 0 0 0,0 0 0 0 0,0 0 0 0 0,0 0 1 0 0,1 0-1 0 0,-1-1 0 0 0,1 1 0 0 0,0-1 0 0 0,0 0 0 0 0,0 1 0 0 0,0-1 0 0 0,0-1 0 0 0,0 1 0 0 0,0 0 0 0 0,5 1 0 0 0,5 2-365 0 0,0 0-1 0 0,0-1 1 0 0,26 4-1 0 0,-15-5-908 0 0,35 1 0 0 0,-26-4-3520 0 0,59-9 0 0 0,-46 2 1518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6.269"/>
    </inkml:context>
    <inkml:brush xml:id="br0">
      <inkml:brushProperty name="width" value="0.05" units="cm"/>
      <inkml:brushProperty name="height" value="0.05" units="cm"/>
    </inkml:brush>
  </inkml:definitions>
  <inkml:trace contextRef="#ctx0" brushRef="#br0">152 341 48 0 0,'-4'1'1020'0'0,"-35"19"4855"0"0,26-11-871 0 0,0 0 0 0 0,-18 17 0 0 0,30-26-4906 0 0,1 1 0 0 0,0-1 1 0 0,0 0-1 0 0,0 0 0 0 0,0 0 1 0 0,0 1-1 0 0,0-1 0 0 0,-1 0 0 0 0,1 0 1 0 0,0 0-1 0 0,0 0 0 0 0,0 0 1 0 0,0 1-1 0 0,-1-1 0 0 0,1 0 1 0 0,0 0-1 0 0,0 0 0 0 0,0 0 1 0 0,-1 0-1 0 0,1 0 0 0 0,0 0 0 0 0,0 0 1 0 0,-1 0-1 0 0,1 0 0 0 0,0 0 1 0 0,0 0-1 0 0,0 0 0 0 0,-1 0 1 0 0,1 0-1 0 0,0 0 0 0 0,0 0 1 0 0,-1 0-1 0 0,1 0 0 0 0,0 0 1 0 0,0 0-1 0 0,0 0 0 0 0,-1 0 0 0 0,1 0 1 0 0,0 0-1 0 0,0-1 0 0 0,0 1 1 0 0,-1 0-1 0 0,1 0 0 0 0,0 0 1 0 0,0 0-1 0 0,0 0 0 0 0,0-1 1 0 0,-1 1-1 0 0,1 0 0 0 0,0 0 0 0 0,0 0 1 0 0,0-1-1 0 0,0 1 0 0 0,0 0 1 0 0,0 0-1 0 0,0-1 0 0 0,-3-12 2676 0 0,3 11-3421 0 0,-4-113 2863 0 0,4 71-1905 0 0,4-185 244 0 0,-2 228-555 0 0,3 5 0 0 0,4 8 0 0 0,15 26 0 0 0,2-2 0 0 0,2 0 0 0 0,1-2 0 0 0,1-1 0 0 0,64 53 0 0 0,-75-71-366 0 0,0 0 0 0 0,24 12 0 0 0,-34-22 216 0 0,0 0 0 0 0,0-1 0 0 0,0 0 1 0 0,1-1-1 0 0,-1 0 0 0 0,1-1 0 0 0,17 3 0 0 0,-3-10-539 0 0,-34-7 638 0 0,6 9 52 0 0,0 1-1 0 0,1 0 1 0 0,-1 0-1 0 0,0 0 1 0 0,-1 0-1 0 0,1 1 1 0 0,0-1-1 0 0,0 1 1 0 0,0 0-1 0 0,-1 1 1 0 0,-7-1-1 0 0,2-1 3 0 0,-45-6-256 0 0,0 3 0 0 0,0 2 1 0 0,0 2-1 0 0,-97 11 0 0 0,119 0-2888 0 0,33-10 3054 0 0,0 0-1 0 0,0 0 1 0 0,0 0-1 0 0,0 0 0 0 0,0 1 1 0 0,0-1-1 0 0,-1 0 1 0 0,1 0-1 0 0,0 0 1 0 0,0 0-1 0 0,0 1 1 0 0,0-1-1 0 0,0 0 0 0 0,0 0 1 0 0,1 0-1 0 0,-1 0 1 0 0,0 1-1 0 0,0-1 1 0 0,0 0-1 0 0,0 0 0 0 0,0 0 1 0 0,0 0-1 0 0,0 1 1 0 0,0-1-1 0 0,0 0 1 0 0,0 0-1 0 0,0 0 0 0 0,0 0 1 0 0,1 0-1 0 0,-1 0 1 0 0,0 1-1 0 0,0-1 1 0 0,0 0-1 0 0,0 0 0 0 0,0 0 1 0 0,1 0-1 0 0,-1 0 1 0 0,0 0-1 0 0,0 0 1 0 0,0 0-1 0 0,0 0 0 0 0,0 0 1 0 0,1 0-1 0 0,-1 0 1 0 0,0 0-1 0 0,0 0 1 0 0,0 0-1 0 0,0 0 1 0 0,1 0-1 0 0,-1 0 0 0 0,10 5-2690 0 0,-10-5 2628 0 0,15 3-2842 0 0,4-1 429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6.797"/>
    </inkml:context>
    <inkml:brush xml:id="br0">
      <inkml:brushProperty name="width" value="0.05" units="cm"/>
      <inkml:brushProperty name="height" value="0.05" units="cm"/>
    </inkml:brush>
  </inkml:definitions>
  <inkml:trace contextRef="#ctx0" brushRef="#br0">427 46 492 0 0,'-4'-4'679'0'0,"0"0"0"0"0,0 0 0 0 0,-1 0 0 0 0,0 1 0 0 0,0 0 0 0 0,0 0 0 0 0,0 1 0 0 0,0-1 0 0 0,0 1 0 0 0,-1 0 0 0 0,1 0 0 0 0,-11-1 0 0 0,3 1 530 0 0,-1 0-1 0 0,0 0 1 0 0,0 2 0 0 0,-16 0 0 0 0,13 2-510 0 0,0 0 0 0 0,0 2 0 0 0,0-1-1 0 0,0 2 1 0 0,1 0 0 0 0,0 1 0 0 0,0 1 0 0 0,0 0 0 0 0,1 1 0 0 0,0 1 0 0 0,0 1 0 0 0,1 0 0 0 0,-20 18 0 0 0,32-26-554 0 0,0 0 0 0 0,-1 1 0 0 0,1 0 0 0 0,0-1 0 0 0,0 1 1 0 0,1 0-1 0 0,-1 0 0 0 0,0 0 0 0 0,1 0 0 0 0,0 0 0 0 0,0 0 0 0 0,0 1 1 0 0,0-1-1 0 0,0 0 0 0 0,1 0 0 0 0,-1 1 0 0 0,1-1 0 0 0,0 0 1 0 0,0 1-1 0 0,0-1 0 0 0,2 7 0 0 0,-1-5-25 0 0,1 0 0 0 0,1 0 0 0 0,-1 0 0 0 0,1 0 0 0 0,-1-1 0 0 0,2 1 0 0 0,-1-1 0 0 0,0 0 0 0 0,1 0 0 0 0,-1 0 0 0 0,1 0 0 0 0,9 6 0 0 0,2 0-17 0 0,0 0-1 0 0,0-1 0 0 0,1-1 0 0 0,1-1 0 0 0,-1 0 0 0 0,1-1 0 0 0,0-1 1 0 0,22 4-1 0 0,-4-2-824 0 0,0-3 1 0 0,0-1 0 0 0,43-1 0 0 0,13-10-3335 0 0,-69 5 1560 0 0,-1-2 0 0 0,23-7 0 0 0,-11-1-315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7.186"/>
    </inkml:context>
    <inkml:brush xml:id="br0">
      <inkml:brushProperty name="width" value="0.05" units="cm"/>
      <inkml:brushProperty name="height" value="0.05" units="cm"/>
    </inkml:brush>
  </inkml:definitions>
  <inkml:trace contextRef="#ctx0" brushRef="#br0">85 423 1304 0 0,'0'-6'21685'0'0,"0"18"-23446"0"0,2-1 2349 0 0,13 46 2065 0 0,-1-31-4625 0 0,-13-23 999 0 0,1-1 1 0 0,0 1-1 0 0,1-1 0 0 0,-1 1 0 0 0,0-1 1 0 0,5 3-1 0 0,2 0-1714 0 0</inkml:trace>
  <inkml:trace contextRef="#ctx0" brushRef="#br0" timeOffset="1">54 125 124 0 0,'-22'-43'2408'0'0,"13"27"2328"0"0,-11-29-1 0 0,19 44-4552 0 0,1 1 0 0 0,0-1 0 0 0,0 1 0 0 0,-1-1 0 0 0,1 0 0 0 0,0 1 0 0 0,0-1 0 0 0,0 1 0 0 0,0-1-1 0 0,0 1 1 0 0,0-1 0 0 0,0 1 0 0 0,0-1 0 0 0,0 1 0 0 0,0-1 0 0 0,0 1 0 0 0,0-1 0 0 0,1 0 0 0 0,-1 1 0 0 0,0-1 0 0 0,0 1 0 0 0,0-1 0 0 0,1 1 0 0 0,-1 0 0 0 0,0-1 0 0 0,1 1-1 0 0,-1-1 1 0 0,0 1 0 0 0,1-1 0 0 0,0 0 19 0 0,1 1 0 0 0,-1-1 0 0 0,0 1 0 0 0,0-1 1 0 0,1 1-1 0 0,-1-1 0 0 0,0 1 0 0 0,1 0 0 0 0,-1 0 0 0 0,0 0 0 0 0,3 0 0 0 0,35 6 1294 0 0,87 35-765 0 0,-3 8-3904 0 0,-19-7-1726 0 0,-57-24 2489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7.605"/>
    </inkml:context>
    <inkml:brush xml:id="br0">
      <inkml:brushProperty name="width" value="0.05" units="cm"/>
      <inkml:brushProperty name="height" value="0.05" units="cm"/>
    </inkml:brush>
  </inkml:definitions>
  <inkml:trace contextRef="#ctx0" brushRef="#br0">254 127 1000 0 0,'-8'-1'1502'0'0,"1"1"0"0"0,-1 0 0 0 0,0 0 0 0 0,1 1 1 0 0,-1 0-1 0 0,-12 3 0 0 0,8 0 192 0 0,1 0 0 0 0,-1 0 1 0 0,-18 11-1 0 0,17-7-735 0 0,1 0-1 0 0,0 0 0 0 0,0 1 1 0 0,1 1-1 0 0,0 0 1 0 0,0 0-1 0 0,-9 15 1 0 0,17-23-805 0 0,1 1 1 0 0,0 0 0 0 0,0 0 0 0 0,1 0-1 0 0,-1 0 1 0 0,0 0 0 0 0,1 1-1 0 0,0-1 1 0 0,0 0 0 0 0,0 1 0 0 0,0-1-1 0 0,1 1 1 0 0,-1-1 0 0 0,1 1-1 0 0,0-1 1 0 0,0 1 0 0 0,0-1 0 0 0,0 1-1 0 0,1-1 1 0 0,-1 1 0 0 0,1-1-1 0 0,0 1 1 0 0,0-1 0 0 0,0 0 0 0 0,1 1-1 0 0,-1-1 1 0 0,1 0 0 0 0,0 0-1 0 0,0 0 1 0 0,0 0 0 0 0,0 0-1 0 0,0-1 1 0 0,1 1 0 0 0,-1 0 0 0 0,1-1-1 0 0,-1 0 1 0 0,1 0 0 0 0,0 0-1 0 0,0 0 1 0 0,0 0 0 0 0,0 0 0 0 0,1-1-1 0 0,5 3 1 0 0,-3-2-155 0 0,1-1 0 0 0,-1 1 0 0 0,0-1 0 0 0,1 0 0 0 0,0 0 0 0 0,-1-1 0 0 0,1 1 0 0 0,-1-2 0 0 0,1 1 0 0 0,-1-1 0 0 0,12-2 0 0 0,-16 2 0 0 0,0 1 0 0 0,1-1 0 0 0,-1 0 0 0 0,0 0 0 0 0,0 0 0 0 0,1-1 0 0 0,-1 1 0 0 0,0 0 0 0 0,0-1 0 0 0,-1 1 0 0 0,1-1 0 0 0,0 0 0 0 0,0 0 0 0 0,-1 0 0 0 0,1 1 0 0 0,-1-1 0 0 0,1-1 0 0 0,-1 1 0 0 0,0 0 0 0 0,0 0 0 0 0,0 0 0 0 0,0-1 0 0 0,-1 1 0 0 0,1 0 0 0 0,0-1 0 0 0,-1 1 0 0 0,0-1 0 0 0,1 1 0 0 0,-1-1 0 0 0,0 1 0 0 0,0-1 0 0 0,-1 1 0 0 0,1 0 0 0 0,-1-4 0 0 0,-2-11-419 0 0,-1 0 0 0 0,-1 1-1 0 0,0-1 1 0 0,-1 1 0 0 0,-1 0 0 0 0,-1 0-1 0 0,-14-21 1 0 0,-76-97-5149 0 0,93 128 5376 0 0,-2-5-3751 0 0,0 2 566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7.971"/>
    </inkml:context>
    <inkml:brush xml:id="br0">
      <inkml:brushProperty name="width" value="0.05" units="cm"/>
      <inkml:brushProperty name="height" value="0.05" units="cm"/>
    </inkml:brush>
  </inkml:definitions>
  <inkml:trace contextRef="#ctx0" brushRef="#br0">21 192 8561 0 0,'-4'-19'5588'0'0,"-1"1"-1707"0"0,1 0-1113 0 0,0-1-756 0 0,0 3-560 0 0,4 1-404 0 0,0 4-292 0 0,6-2-248 0 0,2-2-240 0 0,3 0-252 0 0,6 4-516 0 0,14-1-496 0 0,4 4 236 0 0,-1 6-636 0 0,8 5-2476 0 0,3 3 647 0 0,-3 1 537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14.219"/>
    </inkml:context>
    <inkml:brush xml:id="br0">
      <inkml:brushProperty name="width" value="0.05" units="cm"/>
      <inkml:brushProperty name="height" value="0.05" units="cm"/>
    </inkml:brush>
  </inkml:definitions>
  <inkml:trace contextRef="#ctx0" brushRef="#br0">237 66 168 0 0,'-14'-17'3694'0'0,"10"10"-846"0"0,0 0 0 0 0,0-1 0 0 0,-8-19 7097 0 0,9 46-9122 0 0,1-1 0 0 0,0 1 0 0 0,2 0 0 0 0,0-1 0 0 0,4 23-1 0 0,-2 12-110 0 0,-17 391 2889 0 0,9-345-2739 0 0,7 89-558 0 0,7-136-304 0 0,-7-43 0 0 0,0 1 0 0 0,0 0 0 0 0,1-1 0 0 0,-2-2 0 0 0,-13-13 0 0 0,5 3 0 0 0,-1 1 0 0 0,1-1 0 0 0,-1 1 0 0 0,0 1 0 0 0,0 0 0 0 0,1 0 0 0 0,-1 1 0 0 0,-10 0 0 0 0,13 0 0 0 0,1 1 0 0 0,-1-1 0 0 0,1 1 0 0 0,-1 0 0 0 0,1 1 0 0 0,-1-1 0 0 0,1 1 0 0 0,0 0 0 0 0,0 0 0 0 0,0 1 0 0 0,0 0 0 0 0,0 0 0 0 0,-8 6 0 0 0,13-8 0 0 0,-1-1 0 0 0,0 1 0 0 0,1-1 0 0 0,-1 1 0 0 0,1 0 0 0 0,-1-1 0 0 0,1 1 0 0 0,-1 0 0 0 0,1 0 0 0 0,-1-1 0 0 0,1 1 0 0 0,-1 0 0 0 0,1 0 0 0 0,0 0 0 0 0,0 0 0 0 0,-1-1 0 0 0,1 1 0 0 0,0 0 0 0 0,0 0 0 0 0,0 0 0 0 0,0 0 0 0 0,0 0 0 0 0,0 0 0 0 0,0-1 0 0 0,0 1 0 0 0,1 0 0 0 0,-1 0 0 0 0,0 0 0 0 0,0 0 0 0 0,1 0 0 0 0,-1-1 0 0 0,0 1 0 0 0,1 0 0 0 0,-1 0 0 0 0,1-1 0 0 0,-1 1 0 0 0,1 0 0 0 0,0-1 0 0 0,-1 1 0 0 0,1 0 0 0 0,0-1 0 0 0,-1 1 0 0 0,2 0 0 0 0,2 2 0 0 0,0-1 0 0 0,0 1 0 0 0,0-1 0 0 0,0 0 0 0 0,8 3 0 0 0,2-1 0 0 0,1-1 0 0 0,-1 0 0 0 0,0-1 0 0 0,1-1 0 0 0,15 0 0 0 0,-20-1 0 0 0,0-1 0 0 0,0 1 0 0 0,0-2 0 0 0,-1 1 0 0 0,1-2 0 0 0,0 1 0 0 0,-1-1 0 0 0,13-6 0 0 0,-21 9 0 0 0,0-1 0 0 0,0 1 0 0 0,-1 0 0 0 0,1-1 0 0 0,0 0 0 0 0,0 1 0 0 0,-1-1 0 0 0,1 1 0 0 0,0-1 0 0 0,-1 0 0 0 0,1 1 0 0 0,-1-1 0 0 0,1 0 0 0 0,-1 0 0 0 0,1 1 0 0 0,-1-1 0 0 0,0 0 0 0 0,1 0 0 0 0,-1 0 0 0 0,0 0 0 0 0,1 0 0 0 0,-1 1 0 0 0,0-1 0 0 0,0 0 0 0 0,0 0 0 0 0,0 0 0 0 0,0 0 0 0 0,0 0 0 0 0,0 0 0 0 0,0 0 0 0 0,0 0 0 0 0,-1 1 0 0 0,1-1 0 0 0,0 0 0 0 0,0 0 0 0 0,-1 0 0 0 0,1 0 0 0 0,-1 1 0 0 0,1-1 0 0 0,-1 0 0 0 0,1 0 0 0 0,-1 1 0 0 0,1-1 0 0 0,-1 0 0 0 0,-1 0 0 0 0,-3-3 0 0 0,-1 1 0 0 0,1 0 0 0 0,-1 0 0 0 0,0 1 0 0 0,0 0 0 0 0,0 0 0 0 0,0 0 0 0 0,0 1 0 0 0,0 0 0 0 0,-1 0 0 0 0,-8 0 0 0 0,10 1 0 0 0,-1 0 0 0 0,1 0 0 0 0,0 1 0 0 0,-1-1 0 0 0,1 1 0 0 0,0 1 0 0 0,-1-1 0 0 0,1 0 0 0 0,0 1 0 0 0,0 0 0 0 0,0 1 0 0 0,1-1 0 0 0,-9 6 0 0 0,3 4 0 0 0,10-12 0 0 0,0 1 0 0 0,0-1 0 0 0,0 1 0 0 0,0 0 0 0 0,0-1 0 0 0,0 1 0 0 0,0-1 0 0 0,0 1 0 0 0,0-1 0 0 0,1 1 0 0 0,-1-1 0 0 0,0 1 0 0 0,0-1 0 0 0,0 1 0 0 0,1-1 0 0 0,-1 1 0 0 0,0-1 0 0 0,0 1 0 0 0,1-1 0 0 0,-1 1 0 0 0,0-1 0 0 0,1 0 0 0 0,-1 1 0 0 0,1-1 0 0 0,-1 1 0 0 0,0-1 0 0 0,1 0 0 0 0,-1 1 0 0 0,1-1 0 0 0,-1 0 0 0 0,1 0 0 0 0,0 1 0 0 0,2 0 0 0 0,0 1 0 0 0,0-1 0 0 0,0 0 0 0 0,0 0 0 0 0,0 0 0 0 0,0 0 0 0 0,0 0 0 0 0,0-1 0 0 0,0 1 0 0 0,7-1 0 0 0,35-2 0 0 0,-28 0 0 0 0,-16 2 0 0 0,44-5 0 0 0,-42 5 0 0 0,0-1 0 0 0,0 1 0 0 0,0-1 0 0 0,0 0 0 0 0,0 0 0 0 0,0-1 0 0 0,-1 1 0 0 0,1 0 0 0 0,0-1 0 0 0,0 0 0 0 0,-1 0 0 0 0,3-2 0 0 0,-2 0 0 0 0,-3 3 0 0 0,0 1 0 0 0,0-1 0 0 0,0 0 0 0 0,0 1 0 0 0,0-1 0 0 0,0 1 0 0 0,0-1 0 0 0,0 1 0 0 0,0-1 0 0 0,0 1 0 0 0,0-1 0 0 0,0 1 0 0 0,0-1 0 0 0,0 1 0 0 0,-1-1 0 0 0,1 1 0 0 0,0-1 0 0 0,0 1 0 0 0,-1-1 0 0 0,1 1 0 0 0,0-1 0 0 0,-1 1 0 0 0,1-1 0 0 0,-1 1 0 0 0,1 0 0 0 0,0-1 0 0 0,-1 1 0 0 0,1 0 0 0 0,-1-1 0 0 0,1 1 0 0 0,-1 0 0 0 0,1 0 0 0 0,-1 0 0 0 0,1-1 0 0 0,-1 1 0 0 0,0 0 0 0 0,-6-3-1122 0 0,1 0 0 0 0,-1 1-1 0 0,0 0 1 0 0,-1 0 0 0 0,1 0 0 0 0,0 1-1 0 0,0 0 1 0 0,-1 0 0 0 0,1 1 0 0 0,-15 1 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1.200"/>
    </inkml:context>
    <inkml:brush xml:id="br0">
      <inkml:brushProperty name="width" value="0.05" units="cm"/>
      <inkml:brushProperty name="height" value="0.05" units="cm"/>
    </inkml:brush>
  </inkml:definitions>
  <inkml:trace contextRef="#ctx0" brushRef="#br0">247 375 640 0 0,'-23'11'7493'0'0,"-11"2"-2555"0"0,14-6-325 0 0,-29 16-1 0 0,42-19-4010 0 0,0 0 0 0 0,1 1 0 0 0,0 0 0 0 0,0 0-1 0 0,0 0 1 0 0,0 0 0 0 0,1 1 0 0 0,-5 6 0 0 0,7-8-472 0 0,0 1-1 0 0,1-1 0 0 0,-1 0 1 0 0,1 1-1 0 0,0-1 1 0 0,0 1-1 0 0,1-1 1 0 0,-1 1-1 0 0,1 0 0 0 0,0 0 1 0 0,0 0-1 0 0,1 0 1 0 0,-1 0-1 0 0,1 0 1 0 0,0-1-1 0 0,1 1 0 0 0,-1 0 1 0 0,1 0-1 0 0,0 0 1 0 0,2 8-1 0 0,0-8 9 0 0,-1 1-1 0 0,1-1 0 0 0,0 1 1 0 0,0-1-1 0 0,1 0 1 0 0,0 0-1 0 0,-1 0 0 0 0,2-1 1 0 0,-1 1-1 0 0,0-1 1 0 0,1 0-1 0 0,0 0 0 0 0,0-1 1 0 0,0 0-1 0 0,0 1 1 0 0,9 2-1 0 0,-8-2-137 0 0,-4-3 0 0 0,-1 0 0 0 0,1 0 0 0 0,0 0 0 0 0,-1 0 0 0 0,1 0 0 0 0,0-1 0 0 0,0 1 0 0 0,0-1 0 0 0,0 1 0 0 0,-1-1 0 0 0,1 0 0 0 0,0 0 0 0 0,0 0 0 0 0,0 0 0 0 0,2 0 0 0 0,20 0 0 0 0,-19-4 0 0 0,-2 2 0 0 0,0-1 0 0 0,0 0 0 0 0,0 1 0 0 0,-1-1 0 0 0,1 0 0 0 0,-1 0 0 0 0,1-1 0 0 0,-1 1 0 0 0,0 0 0 0 0,2-5 0 0 0,-2-1 0 0 0,1 0 0 0 0,-2 0 0 0 0,1 0 0 0 0,-1 0 0 0 0,0-1 0 0 0,-1 1 0 0 0,-2-18 0 0 0,0 7 0 0 0,-2 0 0 0 0,-8-28 0 0 0,5 27-1858 0 0,-1 0-1 0 0,-1 1 1 0 0,-1 0 0 0 0,-1 1 0 0 0,0 0-1 0 0,-27-33 1 0 0</inkml:trace>
  <inkml:trace contextRef="#ctx0" brushRef="#br0" timeOffset="1">96 209 60 0 0,'-19'-26'2111'0'0,"-29"-46"6126"0"0,43 65-6872 0 0,1-1 0 0 0,0 0 0 0 0,1-1 1 0 0,0 1-1 0 0,0 0 0 0 0,1-1 1 0 0,-2-10-1 0 0,4 18-174 0 0,0-3-201 0 0,2-10-231 0 0,-1 11-268 0 0,19-3-639 0 0,-18 5 22 0 0,0 0-1 0 0,0 0 1 0 0,0 0 0 0 0,1 0 0 0 0,-1 1 0 0 0,0-1-1 0 0,0 1 1 0 0,1-1 0 0 0,-1 1 0 0 0,0 0 0 0 0,0 0-1 0 0,3 0 1 0 0,63 17-6489 0 0,-50-12 5447 0 0,21 7-1436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08.298"/>
    </inkml:context>
    <inkml:brush xml:id="br0">
      <inkml:brushProperty name="width" value="0.05" units="cm"/>
      <inkml:brushProperty name="height" value="0.05" units="cm"/>
    </inkml:brush>
  </inkml:definitions>
  <inkml:trace contextRef="#ctx0" brushRef="#br0">117 373 712 0 0,'-87'186'21135'0'0,"65"-146"-13244"0"0,20-45-7277 0 0,2 5-588 0 0,-1 0 0 0 0,1-1 0 0 0,-1 1 0 0 0,1 0 0 0 0,0-1 0 0 0,-1 1 0 0 0,1-1 0 0 0,0 1 0 0 0,-1 0 0 0 0,1-1 0 0 0,0 1 0 0 0,0-1 0 0 0,-1 1 0 0 0,1-1 0 0 0,0 1 0 0 0,0-1 0 0 0,0 1 0 0 0,0-1 0 0 0,0-1 0 0 0,0-7 175 0 0,1 0 1 0 0,0 0-1 0 0,1 0 0 0 0,0-1 0 0 0,6-16 0 0 0,-6 22-169 0 0,-1 0-1 0 0,1 0 1 0 0,0 0-1 0 0,0 0 0 0 0,0 0 1 0 0,1 0-1 0 0,-1 1 0 0 0,1-1 1 0 0,0 1-1 0 0,0 0 1 0 0,0 0-1 0 0,0 0 0 0 0,1 0 1 0 0,-1 1-1 0 0,6-4 1 0 0,-6 5-28 0 0,-1 1 0 0 0,0-1 0 0 0,1 1 0 0 0,-1 0 0 0 0,1-1 0 0 0,-1 1 1 0 0,1 0-1 0 0,-1 1 0 0 0,1-1 0 0 0,-1 0 0 0 0,1 1 0 0 0,-1-1 0 0 0,0 1 0 0 0,1 0 1 0 0,-1 0-1 0 0,0 0 0 0 0,0 0 0 0 0,1 0 0 0 0,-1 0 0 0 0,0 0 0 0 0,2 3 1 0 0,7 4 23 0 0,0 1 0 0 0,15 15 0 0 0,-13-11-18 0 0,12 10-10 0 0,17 16 0 0 0,89 64 0 0 0,-117-94 0 0 0,0 0 0 0 0,1-1 0 0 0,0-1 0 0 0,0 0 0 0 0,1-1 0 0 0,0-1 0 0 0,0 0 0 0 0,0-1 0 0 0,0-1 0 0 0,1 0 0 0 0,20 0 0 0 0,-34-3 0 0 0,0 0 0 0 0,0 0 0 0 0,0 0 0 0 0,0 0 0 0 0,1-1 0 0 0,-1 1 0 0 0,0-1 0 0 0,-1 0 0 0 0,1 1 0 0 0,0-2 0 0 0,0 1 0 0 0,0 0 0 0 0,0 0 0 0 0,-1-1 0 0 0,1 0 0 0 0,-1 1 0 0 0,1-1 0 0 0,-1 0 0 0 0,0 0 0 0 0,1 0 0 0 0,-1-1 0 0 0,0 1 0 0 0,-1-1 0 0 0,1 1 0 0 0,0-1 0 0 0,-1 1 0 0 0,1-1 0 0 0,-1 0 0 0 0,0 0 0 0 0,0 1 0 0 0,0-1 0 0 0,0 0 0 0 0,0-5 0 0 0,1-7 0 0 0,-1 0 0 0 0,-1 0 0 0 0,0 0 0 0 0,-1 0 0 0 0,-4-22 0 0 0,3 25 0 0 0,-8-57 0 0 0,-3 1 0 0 0,-3 0 0 0 0,-3 1 0 0 0,-33-79 0 0 0,34 107-547 0 0,7 17-505 0 0,1-1 0 0 0,-9-29 0 0 0,17 38-1547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0.119"/>
    </inkml:context>
    <inkml:brush xml:id="br0">
      <inkml:brushProperty name="width" value="0.05" units="cm"/>
      <inkml:brushProperty name="height" value="0.05" units="cm"/>
    </inkml:brush>
  </inkml:definitions>
  <inkml:trace contextRef="#ctx0" brushRef="#br0">59 184 5977 0 0,'-58'-7'12452'0'0,"61"6"-11683"0"0,215-32 2885 0 0,-167 23-3275 0 0,63-14 1030 0 0,0-5 0 0 0,119-47 0 0 0,-231 75-1398 0 0,-1 1 1 0 0,0-1-1 0 0,0 1 1 0 0,0-1-1 0 0,0 1 1 0 0,0 0 0 0 0,1 0-1 0 0,-1-1 1 0 0,0 1-1 0 0,0 0 1 0 0,1 0-1 0 0,-1 0 1 0 0,0 1-1 0 0,0-1 1 0 0,0 0-1 0 0,1 0 1 0 0,-1 1-1 0 0,0-1 1 0 0,0 0-1 0 0,0 1 1 0 0,0-1-1 0 0,0 1 1 0 0,0 0-1 0 0,0-1 1 0 0,0 1-1 0 0,0 0 1 0 0,0 0 0 0 0,0-1-1 0 0,0 1 1 0 0,0 0-1 0 0,0 0 1 0 0,-1 0-1 0 0,1 0 1 0 0,0 0-1 0 0,-1 0 1 0 0,1 0-1 0 0,-1 0 1 0 0,1 1-1 0 0,-1-1 1 0 0,1 0-1 0 0,-1 0 1 0 0,0 0-1 0 0,1 3 1 0 0,0 6 16 0 0,1 1 1 0 0,-1 0-1 0 0,-1 0 0 0 0,-1 13 1 0 0,1-8 17 0 0,0 16-6 0 0,8 464 437 0 0,9-269 249 0 0,56 265 0 0 0,85 211 1648 0 0,-105-484-2103 0 0,-53-211-271 0 0,-2 1 0 0 0,-7-6 0 0 0,-1-4 0 0 0,0-1 0 0 0,0 0 0 0 0,1 0 0 0 0,-1-1 0 0 0,-14-6 0 0 0,-4-1 0 0 0,-243-63-345 0 0,230 65 242 0 0,1 2 0 0 0,-2 2 0 0 0,1 2-1 0 0,-75 5 1 0 0,108-3-119 0 0,2 0-169 0 0,1 1 1 0 0,-1-1-1 0 0,1 1 0 0 0,0 0 0 0 0,-1 0 0 0 0,1 1 0 0 0,0 0 0 0 0,-1 0 0 0 0,-6 3 0 0 0,11-3 676 0 0,28-1-13856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0.442"/>
    </inkml:context>
    <inkml:brush xml:id="br0">
      <inkml:brushProperty name="width" value="0.05" units="cm"/>
      <inkml:brushProperty name="height" value="0.05" units="cm"/>
    </inkml:brush>
  </inkml:definitions>
  <inkml:trace contextRef="#ctx0" brushRef="#br0">34 193 11521 0 0,'-4'-4'2223'0'0,"-1"1"-566"0"0,2 0-1 0 0,-1 0 1 0 0,0-1-1 0 0,-6-7 1 0 0,10 11-1568 0 0,0-1 0 0 0,-1 0 1 0 0,1 1-1 0 0,-1-1 0 0 0,1 0 1 0 0,0 1-1 0 0,-1-1 1 0 0,1 0-1 0 0,0 1 0 0 0,0-1 1 0 0,0 0-1 0 0,-1 1 0 0 0,1-1 1 0 0,0 0-1 0 0,0 0 0 0 0,0 1 1 0 0,0-1-1 0 0,0 0 0 0 0,0 0 1 0 0,1 1-1 0 0,-1-1 1 0 0,0 0-1 0 0,0 1 0 0 0,0-1 1 0 0,1 0-1 0 0,-1 0 0 0 0,0 1 1 0 0,1-1-1 0 0,-1 1 0 0 0,0-1 1 0 0,1 0-1 0 0,-1 1 0 0 0,1-1 1 0 0,-1 1-1 0 0,1-1 1 0 0,-1 1-1 0 0,1-1 0 0 0,0 1 1 0 0,-1-1-1 0 0,1 1 0 0 0,0 0 1 0 0,-1-1-1 0 0,2 1 0 0 0,10-6 150 0 0,1 0 1 0 0,0 1-1 0 0,0 1 0 0 0,0 0 0 0 0,16-2 0 0 0,74-7 405 0 0,-90 12-542 0 0,189-11 723 0 0,-117 10-1717 0 0,154-25-1 0 0,-217 22-821 0 0,31-11 0 0 0,-9-4-5766 0 0,-30 10 4690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0.801"/>
    </inkml:context>
    <inkml:brush xml:id="br0">
      <inkml:brushProperty name="width" value="0.05" units="cm"/>
      <inkml:brushProperty name="height" value="0.05" units="cm"/>
    </inkml:brush>
  </inkml:definitions>
  <inkml:trace contextRef="#ctx0" brushRef="#br0">27 80 8349 0 0,'-9'-14'4819'0'0,"7"11"-3935"0"0,0 0 0 0 0,0 0 0 0 0,0 0 0 0 0,0 0 0 0 0,1 0 0 0 0,0 0 0 0 0,-1-1 0 0 0,1 1 1 0 0,-1-7-1 0 0,2 9-796 0 0,0 0 0 0 0,1 0 0 0 0,-1 1 0 0 0,0-1 1 0 0,1 0-1 0 0,-1 1 0 0 0,0-1 0 0 0,1 0 0 0 0,-1 1 0 0 0,1-1 1 0 0,-1 0-1 0 0,1 1 0 0 0,-1-1 0 0 0,1 1 0 0 0,-1-1 0 0 0,1 1 1 0 0,0-1-1 0 0,-1 1 0 0 0,1-1 0 0 0,0 1 0 0 0,-1 0 0 0 0,1-1 1 0 0,0 1-1 0 0,0 0 0 0 0,-1 0 0 0 0,1-1 0 0 0,1 1 0 0 0,24-4 612 0 0,-22 3-484 0 0,23-3 156 0 0,0 2 1 0 0,0 1-1 0 0,0 1 1 0 0,0 1-1 0 0,-1 1 0 0 0,1 2 1 0 0,0 0-1 0 0,35 12 1 0 0,-57-14-334 0 0,-1 0 1 0 0,1 0 0 0 0,0 0-1 0 0,-1 0 1 0 0,0 1 0 0 0,0 0-1 0 0,1 0 1 0 0,-2 0 0 0 0,7 6-1 0 0,-9-7-20 0 0,1 0-1 0 0,-1 0 0 0 0,1 0 0 0 0,-1 0 0 0 0,0 0 0 0 0,0 1 0 0 0,0-1 0 0 0,0 0 0 0 0,0 1 0 0 0,0-1 0 0 0,-1 1 0 0 0,1-1 1 0 0,-1 1-1 0 0,0-1 0 0 0,1 1 0 0 0,-1-1 0 0 0,0 1 0 0 0,-1-1 0 0 0,1 1 0 0 0,0-1 0 0 0,-2 4 0 0 0,-3 12 127 0 0,-2 0 1 0 0,0 0-1 0 0,-1 0 0 0 0,0-1 0 0 0,-18 24 0 0 0,-63 78 778 0 0,72-98-746 0 0,-16 20 137 0 0,2 1 0 0 0,2 2 1 0 0,-40 79-1 0 0,24-16-549 0 0,40-96-1685 0 0,3-8-1144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1.891"/>
    </inkml:context>
    <inkml:brush xml:id="br0">
      <inkml:brushProperty name="width" value="0.05" units="cm"/>
      <inkml:brushProperty name="height" value="0.05" units="cm"/>
    </inkml:brush>
  </inkml:definitions>
  <inkml:trace contextRef="#ctx0" brushRef="#br0">41 10 212 0 0,'-4'1'583'0'0,"-22"7"2433"0"0,26-8-2712 0 0,-1 1 0 0 0,0-1 0 0 0,0 0-1 0 0,0 1 1 0 0,1-1 0 0 0,-1 1-1 0 0,0-1 1 0 0,1 1 0 0 0,-1-1 0 0 0,1 1-1 0 0,-1 0 1 0 0,0-1 0 0 0,1 1-1 0 0,-1 0 1 0 0,0 0 0 0 0,2 0-18 0 0,0 0 1 0 0,0 0-1 0 0,0 0 1 0 0,0 0-1 0 0,0 0 1 0 0,1 0-1 0 0,-1-1 1 0 0,0 1-1 0 0,0 0 1 0 0,0-1-1 0 0,1 1 1 0 0,-1-1-1 0 0,0 0 1 0 0,3 1 0 0 0,24 6 1042 0 0,1-2 1 0 0,43 2-1 0 0,63-3 311 0 0,-75-3-1192 0 0,237 2 1525 0 0,-39-7-666 0 0,-241 3-1238 0 0,209-9-168 0 0,-162 4-2106 0 0,91-20-1 0 0,-119 13-2958 0 0,-23 7 2985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2.277"/>
    </inkml:context>
    <inkml:brush xml:id="br0">
      <inkml:brushProperty name="width" value="0.05" units="cm"/>
      <inkml:brushProperty name="height" value="0.05" units="cm"/>
    </inkml:brush>
  </inkml:definitions>
  <inkml:trace contextRef="#ctx0" brushRef="#br0">23 9 6225 0 0,'-23'-9'12780'0'0,"33"14"-11488"0"0,5 0-940 0 0,-1-2 0 0 0,1 1 0 0 0,0-2 0 0 0,-1 0 0 0 0,22 0 0 0 0,-4 0-33 0 0,81 4 550 0 0,-51-3-835 0 0,84 14 0 0 0,-143-17-99 0 0,1 1-1 0 0,-1-1 0 0 0,1 1 0 0 0,-1 0 1 0 0,1 1-1 0 0,-1-1 0 0 0,0 0 0 0 0,0 1 1 0 0,0 0-1 0 0,0 0 0 0 0,5 3 0 0 0,-7-3 45 0 0,0-1 0 0 0,0 0 0 0 0,-1 1 0 0 0,1-1 0 0 0,0 1 0 0 0,-1-1 0 0 0,1 1 0 0 0,-1 0 0 0 0,1-1 0 0 0,-1 1 0 0 0,0 0 0 0 0,1-1-1 0 0,-1 1 1 0 0,0 0 0 0 0,0-1 0 0 0,0 1 0 0 0,-1 0 0 0 0,1-1 0 0 0,0 1 0 0 0,-1 0 0 0 0,1-1 0 0 0,-1 1 0 0 0,1-1 0 0 0,-1 1 0 0 0,0-1-1 0 0,-1 3 1 0 0,-7 14 8 0 0,0-1 0 0 0,-18 25 0 0 0,-3 3 92 0 0,-78 119 385 0 0,-56 95 846 0 0,162-256-1555 0 0,-15 35-70 0 0,16-20-2245 0 0,1-18 2293 0 0,1 1 0 0 0,-1-1-1 0 0,0 1 1 0 0,0-1 0 0 0,1 1-1 0 0,-1-1 1 0 0,1 1 0 0 0,-1-1-1 0 0,0 1 1 0 0,1-1 0 0 0,-1 0 0 0 0,1 1-1 0 0,-1-1 1 0 0,1 0 0 0 0,-1 1-1 0 0,1-1 1 0 0,-1 0 0 0 0,1 0-1 0 0,0 1 1 0 0,-1-1 0 0 0,1 0 0 0 0,-1 0-1 0 0,1 0 1 0 0,-1 0 0 0 0,2 0-1 0 0,6 1-2142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2.728"/>
    </inkml:context>
    <inkml:brush xml:id="br0">
      <inkml:brushProperty name="width" value="0.05" units="cm"/>
      <inkml:brushProperty name="height" value="0.05" units="cm"/>
    </inkml:brush>
  </inkml:definitions>
  <inkml:trace contextRef="#ctx0" brushRef="#br0">215 0 380 0 0,'-3'1'321'0'0,"0"-1"1"0"0,0 0-1 0 0,-1 0 0 0 0,1 1 0 0 0,0 0 0 0 0,0-1 1 0 0,0 1-1 0 0,0 0 0 0 0,0 1 0 0 0,0-1 1 0 0,1 1-1 0 0,-1-1 0 0 0,0 1 0 0 0,1 0 1 0 0,-1 0-1 0 0,1 0 0 0 0,-1 0 0 0 0,1 0 1 0 0,-4 5-1 0 0,-6 7 578 0 0,1 1-1 0 0,-12 18 1 0 0,16-21-172 0 0,-9 11 507 0 0,1 2 1 0 0,2-1-1 0 0,0 2 1 0 0,1 0-1 0 0,-14 49 0 0 0,24-66-895 0 0,0-1-1 0 0,1 1 0 0 0,0 0 1 0 0,1 0-1 0 0,-1 0 0 0 0,2 0 0 0 0,-1 0 1 0 0,1 0-1 0 0,4 15 0 0 0,-3-18-162 0 0,1 1-1 0 0,0-1 1 0 0,0 1 0 0 0,0-1-1 0 0,1 0 1 0 0,-1 0 0 0 0,1-1-1 0 0,1 1 1 0 0,-1-1-1 0 0,1 0 1 0 0,0 0 0 0 0,0 0-1 0 0,1-1 1 0 0,5 4-1 0 0,4 1 72 0 0,-1-1 0 0 0,1-1 0 0 0,1 0 0 0 0,-1-1 0 0 0,1 0 0 0 0,0-2 0 0 0,0 0 0 0 0,1-1 0 0 0,-1 0 0 0 0,19 0 0 0 0,10-2-163 0 0,0-1 0 0 0,67-10 0 0 0,-85 8-837 0 0,-1-2 1 0 0,0-1 0 0 0,0-2-1 0 0,0 0 1 0 0,41-18-1 0 0,-66 24 710 0 0,1 1-498 0 0,-1-1 0 0 0,1 0 0 0 0,0 0 0 0 0,0 0 0 0 0,0 0 1 0 0,-1-1-1 0 0,1 1 0 0 0,0 0 0 0 0,-1-1 0 0 0,1 1 0 0 0,-1-1 0 0 0,0 0 0 0 0,3-3 0 0 0,-2-2-1943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3.058"/>
    </inkml:context>
    <inkml:brush xml:id="br0">
      <inkml:brushProperty name="width" value="0.05" units="cm"/>
      <inkml:brushProperty name="height" value="0.05" units="cm"/>
    </inkml:brush>
  </inkml:definitions>
  <inkml:trace contextRef="#ctx0" brushRef="#br0">54 89 8345 0 0,'-54'6'16375'0'0,"59"-8"-15690"0"0,40-13 338 0 0,1 3 1 0 0,48-8-1 0 0,51-13-2593 0 0,-133 26 1180 0 0,-1 2-2362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3.431"/>
    </inkml:context>
    <inkml:brush xml:id="br0">
      <inkml:brushProperty name="width" value="0.05" units="cm"/>
      <inkml:brushProperty name="height" value="0.05" units="cm"/>
    </inkml:brush>
  </inkml:definitions>
  <inkml:trace contextRef="#ctx0" brushRef="#br0">91 182 4 0 0,'-9'-3'411'0'0,"-35"-15"2371"0"0,41 17-2125 0 0,-1-1 0 0 0,1 0 0 0 0,0 1 0 0 0,0-1 0 0 0,0-1 0 0 0,0 1 0 0 0,1 0 0 0 0,-1-1 0 0 0,0 1 0 0 0,-2-5 0 0 0,5 6-372 0 0,-1-1 0 0 0,1 1-1 0 0,-1-1 1 0 0,1 1 0 0 0,0-1-1 0 0,0 1 1 0 0,0-1 0 0 0,0 1 0 0 0,0-1-1 0 0,0 1 1 0 0,0-1 0 0 0,0 1-1 0 0,1-1 1 0 0,-1 1 0 0 0,1-1-1 0 0,-1 1 1 0 0,1-1 0 0 0,-1 1-1 0 0,1 0 1 0 0,0-1 0 0 0,0 1 0 0 0,-1 0-1 0 0,1-1 1 0 0,0 1 0 0 0,0 0-1 0 0,0 0 1 0 0,1 0 0 0 0,-1 0-1 0 0,2-1 1 0 0,5-5 621 0 0,0 0 1 0 0,17-9-1 0 0,-25 15-863 0 0,15-7 671 0 0,0-1 0 0 0,1 2 0 0 0,0 0 0 0 0,0 1 0 0 0,0 0 0 0 0,1 1-1 0 0,-1 1 1 0 0,24-2 0 0 0,-22 4-735 0 0,-1 2 1 0 0,1 0-1 0 0,-1 1 0 0 0,33 6 1 0 0,13 5-1076 0 0,118 23-9131 0 0,-133-27 7362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3.758"/>
    </inkml:context>
    <inkml:brush xml:id="br0">
      <inkml:brushProperty name="width" value="0.05" units="cm"/>
      <inkml:brushProperty name="height" value="0.05" units="cm"/>
    </inkml:brush>
  </inkml:definitions>
  <inkml:trace contextRef="#ctx0" brushRef="#br0">435 46 7961 0 0,'-2'-2'3986'0'0,"-5"-2"-2692"0"0,0 1-1 0 0,1-1 0 0 0,-1 1 1 0 0,-8-2-1 0 0,-34-8 1284 0 0,-50 3-685 0 0,99 10-1886 0 0,-24-2 930 0 0,-44 4 0 0 0,62-2-803 0 0,1 1-1 0 0,-1-1 1 0 0,0 2 0 0 0,1-1 0 0 0,-1 0 0 0 0,1 1 0 0 0,-1 0 0 0 0,1 1 0 0 0,0-1 0 0 0,0 1 0 0 0,0 0 0 0 0,0 0 0 0 0,-6 6 0 0 0,9-8-88 0 0,1 0-1 0 0,0 1 1 0 0,0 0 0 0 0,0-1 0 0 0,0 1-1 0 0,0-1 1 0 0,0 1 0 0 0,0 0 0 0 0,0 0 0 0 0,0 0-1 0 0,1-1 1 0 0,-1 1 0 0 0,1 0 0 0 0,0 0-1 0 0,-1 0 1 0 0,1 0 0 0 0,0 0 0 0 0,0 3 0 0 0,1-1 6 0 0,0 0 1 0 0,-1 0 0 0 0,2 0-1 0 0,-1 0 1 0 0,0-1 0 0 0,1 1-1 0 0,-1 0 1 0 0,4 4 0 0 0,4 6 60 0 0,1-1 0 0 0,0-1 0 0 0,17 16 0 0 0,-26-27-107 0 0,88 76 394 0 0,-61-55-306 0 0,0 2 1 0 0,33 37-1 0 0,-60-60-92 0 0,0 0 0 0 0,0 0 0 0 0,0 0 0 0 0,0 0 0 0 0,0 0 0 0 0,-1 0 0 0 0,1 1 0 0 0,0-1 1 0 0,-1 0-1 0 0,1 0 0 0 0,-1 1 0 0 0,1-1 0 0 0,-1 0 0 0 0,0 1 0 0 0,0-1 0 0 0,1 1 0 0 0,-1-1 0 0 0,0 0 0 0 0,0 1 0 0 0,0-1 0 0 0,0 1 0 0 0,-1 1 0 0 0,0-1 4 0 0,0-1 0 0 0,0 1-1 0 0,0-1 1 0 0,0 1-1 0 0,0-1 1 0 0,0 0-1 0 0,0 1 1 0 0,-1-1-1 0 0,1 0 1 0 0,0 0 0 0 0,-1 0-1 0 0,1 0 1 0 0,-1 0-1 0 0,1 0 1 0 0,-3 1-1 0 0,-6 1 37 0 0,0 1-1 0 0,1-2 1 0 0,-1 1-1 0 0,-20 1 0 0 0,0 0-464 0 0,0-2 0 0 0,-1-1-1 0 0,1-1 1 0 0,0-2-1 0 0,-56-9 1 0 0,77 7-336 0 0,3 1-1642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1:51.708"/>
    </inkml:context>
    <inkml:brush xml:id="br0">
      <inkml:brushProperty name="width" value="0.05" units="cm"/>
      <inkml:brushProperty name="height" value="0.05" units="cm"/>
    </inkml:brush>
  </inkml:definitions>
  <inkml:trace contextRef="#ctx0" brushRef="#br0">114 1 804 0 0,'-17'59'5745'0'0,"2"2"1"0"0,-9 81-1 0 0,8-45 1447 0 0,2-59-3104 0 0,14-36-3476 0 0,-1-2-516 0 0,0 0 1 0 0,1 0-1 0 0,-1 0 0 0 0,1 0 0 0 0,-1 0 0 0 0,1 0 1 0 0,-1 0-1 0 0,0 0 0 0 0,1 0 0 0 0,-1 0 0 0 0,1 0 1 0 0,-1 0-1 0 0,0 0 0 0 0,1 0 0 0 0,-1 0 0 0 0,1-1 1 0 0,-1 1-1 0 0,1 0 0 0 0,-1 0 0 0 0,1-1 1 0 0,-1 1-1 0 0,0-1 0 0 0,-1-4-66 0 0,0 0 0 0 0,0 0 0 0 0,0-1 0 0 0,1 1-1 0 0,-1 0 1 0 0,1-1 0 0 0,1 1 0 0 0,-1 0 0 0 0,1-1 0 0 0,0 1 0 0 0,0-1 0 0 0,0 1 0 0 0,1-1 0 0 0,1-6-1 0 0,0 5-13 0 0,0-1 0 0 0,0 1 0 0 0,0 0 0 0 0,1-1-1 0 0,0 1 1 0 0,0 0 0 0 0,1 1 0 0 0,-1-1-1 0 0,2 1 1 0 0,4-7 0 0 0,-8 12-16 0 0,1-1 0 0 0,-1 1 0 0 0,1-1 0 0 0,-1 1 0 0 0,1 0 0 0 0,0-1 0 0 0,0 1 0 0 0,-1 0 0 0 0,1 0 0 0 0,0 0 0 0 0,0 1 0 0 0,0-1 0 0 0,0 0 0 0 0,0 1 0 0 0,0-1 0 0 0,0 1 0 0 0,0 0 0 0 0,0 0 0 0 0,0 0 0 0 0,1 0 0 0 0,-1 0 0 0 0,0 0 0 0 0,0 0 0 0 0,0 1 0 0 0,0-1 0 0 0,0 1 0 0 0,0-1 0 0 0,0 1 0 0 0,0 0 0 0 0,0 0 0 0 0,3 2 0 0 0,4 3 0 0 0,0 0 0 0 0,0 1 0 0 0,-1 0 0 0 0,14 16 0 0 0,-9-10 0 0 0,27 25 0 0 0,71 53 0 0 0,-93-79 0 0 0,0 0 0 0 0,1-2 0 0 0,0 0 0 0 0,1 0 0 0 0,0-2 0 0 0,0-1 0 0 0,24 6 0 0 0,-41-12 0 0 0,1 0 0 0 0,0-1 0 0 0,0 1 0 0 0,-1-1 0 0 0,1 0 0 0 0,0 0 0 0 0,0 0 0 0 0,-1 0 0 0 0,1 0 0 0 0,0-1 0 0 0,-1 0 0 0 0,1 0 0 0 0,0 0 0 0 0,-1 0 0 0 0,1 0 0 0 0,-1-1 0 0 0,0 0 0 0 0,5-2 0 0 0,-5 1 0 0 0,0 0 0 0 0,0 0 0 0 0,0-1 0 0 0,0 1 0 0 0,-1-1 0 0 0,1 1 0 0 0,-1-1 0 0 0,0 0 0 0 0,0 0 0 0 0,0 0 0 0 0,-1 0 0 0 0,1 0 0 0 0,-1-1 0 0 0,0 1 0 0 0,0-5 0 0 0,3-16 4 0 0,-1-1-1 0 0,-1 1 1 0 0,-2-1-1 0 0,-1 0 1 0 0,-6-42-1 0 0,1 31-29 0 0,-2 1-1 0 0,-2 0 0 0 0,-18-45 1 0 0,21 71-504 0 0,-2-8-3293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4.098"/>
    </inkml:context>
    <inkml:brush xml:id="br0">
      <inkml:brushProperty name="width" value="0.05" units="cm"/>
      <inkml:brushProperty name="height" value="0.05" units="cm"/>
    </inkml:brush>
  </inkml:definitions>
  <inkml:trace contextRef="#ctx0" brushRef="#br0">188 58 128 0 0,'7'-9'1263'0'0,"-6"6"-601"0"0,0 1-1 0 0,1 0 0 0 0,-1 0 0 0 0,1 0 0 0 0,-1 0 1 0 0,1 1-1 0 0,0-1 0 0 0,0 0 0 0 0,0 1 0 0 0,0-1 1 0 0,0 1-1 0 0,3-2 0 0 0,-5 3-506 0 0,1 0 1 0 0,-1 0-1 0 0,1 0 1 0 0,-1 0-1 0 0,1 0 1 0 0,0 0-1 0 0,-1 1 1 0 0,1-1-1 0 0,-1 0 1 0 0,1 0-1 0 0,-1 0 1 0 0,1 1-1 0 0,-1-1 1 0 0,0 0-1 0 0,1 0 1 0 0,-1 1-1 0 0,1-1 1 0 0,-1 0-1 0 0,0 1 1 0 0,1-1-1 0 0,-1 1 1 0 0,1-1-1 0 0,-1 1 1 0 0,0-1-1 0 0,0 0 1 0 0,1 1-1 0 0,-1-1 1 0 0,0 1-1 0 0,0-1 1 0 0,0 1-1 0 0,1-1 1 0 0,-1 1-1 0 0,0 0 1 0 0,0-1-1 0 0,0 1 1 0 0,4 20 2367 0 0,-2 112 4122 0 0,-4-90-4848 0 0,7 64-1 0 0,-3-85-1640 0 0,4 30 753 0 0,-5-49-1211 0 0,-1-1 0 0 0,1 1 1 0 0,0-1-1 0 0,0 0 0 0 0,0 1 1 0 0,0-1-1 0 0,0 0 0 0 0,0 0 1 0 0,1 1-1 0 0,-1-1 0 0 0,1 0 1 0 0,-1 0-1 0 0,1-1 0 0 0,0 1 1 0 0,0 0-1 0 0,3 2 0 0 0</inkml:trace>
  <inkml:trace contextRef="#ctx0" brushRef="#br0" timeOffset="1">60 162 52 0 0,'-13'-12'1088'0'0,"-18"-19"2949"0"0,29 30-3441 0 0,1-1 0 0 0,-1 0-1 0 0,1 0 1 0 0,0 0 0 0 0,-1 0-1 0 0,1 0 1 0 0,0-1 0 0 0,0 1-1 0 0,0 0 1 0 0,0 0 0 0 0,1-1-1 0 0,-1 1 1 0 0,0-3 0 0 0,1 4-348 0 0,1-1 0 0 0,-1 1 0 0 0,0 0 0 0 0,1 0 0 0 0,-1 0 0 0 0,0 0 0 0 0,1-1 0 0 0,-1 1 0 0 0,1 0 0 0 0,0 0 0 0 0,-1 0 0 0 0,1 0 0 0 0,0 0 0 0 0,0 0 0 0 0,0 0 0 0 0,0 1 0 0 0,0-1 0 0 0,0 0 0 0 0,0 0 0 0 0,0 1 0 0 0,0-1 1 0 0,0 0-1 0 0,0 1 0 0 0,0-1 0 0 0,2 0 0 0 0,37-9 1910 0 0,-28 8-1271 0 0,69-15 2110 0 0,134-10-1 0 0,-14 22-3972 0 0,-39 14-5807 0 0,-121-6 3599 0 0,5 0 88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4.639"/>
    </inkml:context>
    <inkml:brush xml:id="br0">
      <inkml:brushProperty name="width" value="0.05" units="cm"/>
      <inkml:brushProperty name="height" value="0.05" units="cm"/>
    </inkml:brush>
  </inkml:definitions>
  <inkml:trace contextRef="#ctx0" brushRef="#br0">210 301 640 0 0,'-123'125'9779'0'0,"64"-66"-652"0"0,49-52-7479 0 0,1-5 5564 0 0,12-37-6488 0 0,2-1 0 0 0,16-61 0 0 0,-17 76-621 0 0,7-25 45 0 0,29-152 358 0 0,-28 139 663 0 0,-12 57-1033 0 0,2 6-30 0 0,11 16-99 0 0,0 1-1 0 0,-2 0 0 0 0,10 26 1 0 0,15 29-12 0 0,-10-32 5 0 0,1-2 0 0 0,2-1 0 0 0,2-1 0 0 0,45 45 0 0 0,-56-65 0 0 0,1-1 0 0 0,0-1 0 0 0,2-1 0 0 0,0 0 0 0 0,0-2 0 0 0,2-1 0 0 0,0-1 0 0 0,0-1 0 0 0,34 10 0 0 0,-54-20-15 0 0,0-1 0 0 0,1 0-1 0 0,-1 0 1 0 0,0 0 0 0 0,1 0 0 0 0,-1-1-1 0 0,11-1 1 0 0,-15 1 11 0 0,0 0 1 0 0,0-1-1 0 0,0 1 1 0 0,0 0-1 0 0,1-1 1 0 0,-1 1-1 0 0,0-1 0 0 0,0 1 1 0 0,0-1-1 0 0,0 1 1 0 0,0-1-1 0 0,0 0 1 0 0,0 0-1 0 0,-1 1 0 0 0,1-1 1 0 0,0 0-1 0 0,0 0 1 0 0,-1 0-1 0 0,1 0 1 0 0,0 0-1 0 0,-1 0 0 0 0,1 0 1 0 0,-1 0-1 0 0,1 0 1 0 0,-1 0-1 0 0,1-1 1 0 0,-1 1-1 0 0,0 0 0 0 0,0 0 1 0 0,0 0-1 0 0,0 0 1 0 0,0-1-1 0 0,0 1 1 0 0,0 0-1 0 0,0 0 0 0 0,0 0 1 0 0,0-1-1 0 0,0 1 1 0 0,-1 0-1 0 0,1 0 1 0 0,-1-2-1 0 0,-2-7-14 0 0,-1 0 0 0 0,0 0 1 0 0,0 1-1 0 0,-1 0 0 0 0,0 0 0 0 0,0 0 1 0 0,-1 0-1 0 0,0 1 0 0 0,-1 0 0 0 0,0 0 0 0 0,0 0 1 0 0,-10-7-1 0 0,2 3-21 0 0,0 1 0 0 0,0 1 0 0 0,-1 0 0 0 0,0 1 0 0 0,-1 0 0 0 0,-18-6 1 0 0,11 7-64 0 0,-1 1 1 0 0,1 2 0 0 0,-1 0 0 0 0,0 1-1 0 0,0 2 1 0 0,-1 0 0 0 0,-47 5 0 0 0,33 1-934 0 0,0 2 1 0 0,1 2 0 0 0,0 1-1 0 0,-48 19 1 0 0,73-22-1177 0 0,1 2-4560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4.996"/>
    </inkml:context>
    <inkml:brush xml:id="br0">
      <inkml:brushProperty name="width" value="0.05" units="cm"/>
      <inkml:brushProperty name="height" value="0.05" units="cm"/>
    </inkml:brush>
  </inkml:definitions>
  <inkml:trace contextRef="#ctx0" brushRef="#br0">210 293 11153 0 0,'-10'-68'8207'0'0,"-6"1"-3290"0"0,12 54-4367 0 0,-1 1 0 0 0,0-1-1 0 0,0 1 1 0 0,-1 1 0 0 0,-1-1-1 0 0,0 1 1 0 0,-1 0-1 0 0,-12-13 1 0 0,16 20-393 0 0,0 0 0 0 0,-1 0 0 0 0,1 0 0 0 0,-1 1 0 0 0,0 0 0 0 0,0 0 1 0 0,-1 0-1 0 0,-9-3 0 0 0,13 5-175 0 0,0 1 1 0 0,0-1-1 0 0,0 0 0 0 0,0 1 1 0 0,0-1-1 0 0,-1 1 1 0 0,1 0-1 0 0,0 0 1 0 0,0 0-1 0 0,0 0 0 0 0,0 0 1 0 0,0 0-1 0 0,-1 1 1 0 0,1-1-1 0 0,0 1 1 0 0,0-1-1 0 0,0 1 1 0 0,0 0-1 0 0,0 0 0 0 0,0 0 1 0 0,0 0-1 0 0,1 0 1 0 0,-1 0-1 0 0,0 1 1 0 0,1-1-1 0 0,-3 3 0 0 0,3-3-188 0 0,0 1-1 0 0,0-1 0 0 0,0 1 0 0 0,0-1 0 0 0,1 1 0 0 0,-1 0 1 0 0,1-1-1 0 0,-1 1 0 0 0,1 0 0 0 0,-1 0 0 0 0,1-1 0 0 0,0 1 1 0 0,0 0-1 0 0,0 0 0 0 0,0-1 0 0 0,0 1 0 0 0,1 0 0 0 0,-1 0 1 0 0,0-1-1 0 0,1 1 0 0 0,-1 0 0 0 0,1-1 0 0 0,1 4 1 0 0,2 2-1265 0 0,0 1 1 0 0,0-1-1 0 0,8 10 1 0 0,-10-15 1280 0 0,21 29-3089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5.370"/>
    </inkml:context>
    <inkml:brush xml:id="br0">
      <inkml:brushProperty name="width" value="0.05" units="cm"/>
      <inkml:brushProperty name="height" value="0.05" units="cm"/>
    </inkml:brush>
  </inkml:definitions>
  <inkml:trace contextRef="#ctx0" brushRef="#br0">210 15 212 0 0,'-2'-2'391'0'0,"-1"0"0"0"0,0 1 0 0 0,1-1 0 0 0,-1 1 0 0 0,0 0 0 0 0,0 0 0 0 0,0 0 0 0 0,0 0-1 0 0,0 0 1 0 0,0 0 0 0 0,0 1 0 0 0,0 0 0 0 0,0-1 0 0 0,0 1 0 0 0,0 0 0 0 0,0 1 0 0 0,0-1 0 0 0,0 0 0 0 0,0 1 0 0 0,0 0 0 0 0,0 0 0 0 0,0 0 0 0 0,0 0 0 0 0,0 0-1 0 0,0 0 1 0 0,0 1 0 0 0,1-1 0 0 0,-1 1 0 0 0,1 0 0 0 0,-5 3 0 0 0,-4 5 299 0 0,0 1 0 0 0,1 0 0 0 0,0 0 0 0 0,0 1 0 0 0,1 0 0 0 0,1 1-1 0 0,0 0 1 0 0,-12 26 0 0 0,16-31-376 0 0,1 0 1 0 0,0 1-1 0 0,1-1 0 0 0,-1 1 0 0 0,2-1 0 0 0,-1 1 1 0 0,1 0-1 0 0,0-1 0 0 0,1 1 0 0 0,0 0 0 0 0,1 0 1 0 0,0-1-1 0 0,0 1 0 0 0,0 0 0 0 0,1-1 0 0 0,7 17 1 0 0,-5-15-190 0 0,1-1 1 0 0,0 0 0 0 0,1 0-1 0 0,0 0 1 0 0,1-1 0 0 0,0 0-1 0 0,0 0 1 0 0,0-1 0 0 0,1 0 0 0 0,0 0-1 0 0,1-1 1 0 0,-1 0 0 0 0,1 0-1 0 0,1-1 1 0 0,-1 0 0 0 0,1-1-1 0 0,-1 0 1 0 0,1 0 0 0 0,0-1 0 0 0,1 0-1 0 0,-1-1 1 0 0,0-1 0 0 0,1 1-1 0 0,-1-1 1 0 0,14-1 0 0 0,6 0-1042 0 0,0-2 0 0 0,57-9 1 0 0,-75 8 144 0 0,1 0 1 0 0,-1-1-1 0 0,22-11 0 0 0,-28 12-79 0 0,0-1-1 0 0,0 0 0 0 0,0 0 0 0 0,0 0 0 0 0,-1-1 1 0 0,1 0-1 0 0,8-10 0 0 0,-9 7-1571 0 0,-4 0 351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5.726"/>
    </inkml:context>
    <inkml:brush xml:id="br0">
      <inkml:brushProperty name="width" value="0.05" units="cm"/>
      <inkml:brushProperty name="height" value="0.05" units="cm"/>
    </inkml:brush>
  </inkml:definitions>
  <inkml:trace contextRef="#ctx0" brushRef="#br0">110 88 344 0 0,'-24'2'1973'0'0,"-19"1"2614"0"0,0 1 4068 0 0,111-12-75 0 0,5 2-4133 0 0,-4 1-4583 0 0,0-4 0 0 0,79-19 0 0 0,-145 27-151 0 0,24-8-924 0 0,-15 1-1296 0 0,-8-3-3331 0 0,-13 0 164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6.086"/>
    </inkml:context>
    <inkml:brush xml:id="br0">
      <inkml:brushProperty name="width" value="0.05" units="cm"/>
      <inkml:brushProperty name="height" value="0.05" units="cm"/>
    </inkml:brush>
  </inkml:definitions>
  <inkml:trace contextRef="#ctx0" brushRef="#br0">181 138 2216 0 0,'-137'-33'7464'0'0,"93"24"-214"0"0,44 9-7187 0 0,0 0 0 0 0,0 0 1 0 0,0 0-1 0 0,1 0 0 0 0,-1 0 0 0 0,0 0 0 0 0,0 0 0 0 0,0 0 0 0 0,0 0 0 0 0,0 0 1 0 0,0 0-1 0 0,1 0 0 0 0,-1 0 0 0 0,0-1 0 0 0,0 1 0 0 0,0 0 0 0 0,0 0 0 0 0,0 0 0 0 0,0 0 1 0 0,0 0-1 0 0,0 0 0 0 0,0 0 0 0 0,1 0 0 0 0,-1 0 0 0 0,0 0 0 0 0,0 0 0 0 0,0 0 1 0 0,0-1-1 0 0,0 1 0 0 0,0 0 0 0 0,0 0 0 0 0,0 0 0 0 0,0 0 0 0 0,0 0 0 0 0,0 0 1 0 0,0 0-1 0 0,0-1 0 0 0,0 1 0 0 0,0 0 0 0 0,0 0 0 0 0,0 0 0 0 0,0 0 0 0 0,0 0 0 0 0,0 0 1 0 0,0 0-1 0 0,0-1 0 0 0,0 1 0 0 0,0 0 0 0 0,0 0 0 0 0,0 0 0 0 0,0 0 0 0 0,0 0 1 0 0,0 0-1 0 0,0 0 0 0 0,0-1 0 0 0,0 1 0 0 0,0 0 0 0 0,-1 0 0 0 0,1 0 0 0 0,0 0 0 0 0,0 0 1 0 0,0 0-1 0 0,0 0 0 0 0,0 0 0 0 0,0 0 0 0 0,0 0 0 0 0,-1 0 0 0 0,10-5 310 0 0,34-8 612 0 0,1 2 1 0 0,-1 2 0 0 0,70-5 0 0 0,-57 8-1333 0 0,60-5-2042 0 0,11-2-4821 0 0,-78 5 4539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6.443"/>
    </inkml:context>
    <inkml:brush xml:id="br0">
      <inkml:brushProperty name="width" value="0.05" units="cm"/>
      <inkml:brushProperty name="height" value="0.05" units="cm"/>
    </inkml:brush>
  </inkml:definitions>
  <inkml:trace contextRef="#ctx0" brushRef="#br0">132 87 288 0 0,'0'11'1046'0'0,"-1"0"0"0"0,0 0 0 0 0,-1-1 0 0 0,0 1 0 0 0,-1-1 0 0 0,0 1 0 0 0,-1-1 0 0 0,-5 13 0 0 0,2-5-79 0 0,-55 142 10222 0 0,61-159-10888 0 0,0 1 1 0 0,0 0-1 0 0,1 0 1 0 0,-2 0-1 0 0,1-1 0 0 0,0 1 1 0 0,0-1-1 0 0,0 1 1 0 0,-1-1-1 0 0,1 1 1 0 0,-1-1-1 0 0,1 0 0 0 0,-3 2 1 0 0,3-2 204 0 0,-13-22 1169 0 0,13 19-1626 0 0,0-1 0 0 0,1 0 1 0 0,-1 1-1 0 0,1-1 0 0 0,-1 0 1 0 0,1 0-1 0 0,0 1 1 0 0,0-1-1 0 0,0 0 0 0 0,1 0 1 0 0,-1 1-1 0 0,1-1 0 0 0,-1 0 1 0 0,1 0-1 0 0,0 1 1 0 0,0-1-1 0 0,0 1 0 0 0,0-1 1 0 0,0 1-1 0 0,1-1 1 0 0,-1 1-1 0 0,1 0 0 0 0,0 0 1 0 0,0 0-1 0 0,0 0 0 0 0,0 0 1 0 0,0 0-1 0 0,0 0 1 0 0,0 1-1 0 0,0-1 0 0 0,1 1 1 0 0,-1-1-1 0 0,1 1 0 0 0,-1 0 1 0 0,1 0-1 0 0,-1 0 1 0 0,1 0-1 0 0,0 1 0 0 0,-1-1 1 0 0,1 1-1 0 0,0-1 0 0 0,0 1 1 0 0,-1 0-1 0 0,1 0 1 0 0,0 0-1 0 0,0 1 0 0 0,0-1 1 0 0,-1 1-1 0 0,1-1 0 0 0,0 1 1 0 0,4 2-1 0 0,12 8 72 0 0,0 2-1 0 0,29 24 1 0 0,14 10 47 0 0,-31-27-115 0 0,0-1 0 0 0,2-2 0 0 0,60 23-1 0 0,-80-35-102 0 0,2 0-1 0 0,-1-2 0 0 0,0 1 0 0 0,1-2 1 0 0,-1 0-1 0 0,1-1 0 0 0,0 0 0 0 0,0-1 1 0 0,0-1-1 0 0,-1 0 0 0 0,1-1 0 0 0,18-5 0 0 0,-29 5 50 0 0,0 1-1 0 0,0 0 1 0 0,-1-1-1 0 0,1 0 1 0 0,0 0-1 0 0,-1 0 1 0 0,1 0-1 0 0,-1-1 1 0 0,0 1-1 0 0,0-1 1 0 0,0 0-1 0 0,0 1 1 0 0,0-2-1 0 0,-1 1 0 0 0,4-6 1 0 0,-3 4 29 0 0,-1 0 0 0 0,1-1 0 0 0,-1 1 0 0 0,-1-1 0 0 0,1 0 0 0 0,-1 0 0 0 0,0 0 0 0 0,0 1 0 0 0,-1-12 0 0 0,-1-4 76 0 0,-1 0-1 0 0,-1-1 1 0 0,-1 1 0 0 0,-13-38 0 0 0,3 19-70 0 0,-2 1 0 0 0,-33-61 0 0 0,7 29-2973 0 0,37 63 1493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6.851"/>
    </inkml:context>
    <inkml:brush xml:id="br0">
      <inkml:brushProperty name="width" value="0.05" units="cm"/>
      <inkml:brushProperty name="height" value="0.05" units="cm"/>
    </inkml:brush>
  </inkml:definitions>
  <inkml:trace contextRef="#ctx0" brushRef="#br0">0 222 336 0 0,'4'-12'547'0'0,"-1"1"1"0"0,2-1-1 0 0,0 1 0 0 0,0 0 1 0 0,1 1-1 0 0,0 0 0 0 0,1 0 1 0 0,0 0-1 0 0,1 0 1 0 0,0 1-1 0 0,0 1 0 0 0,1-1 1 0 0,0 1-1 0 0,1 1 0 0 0,-1 0 1 0 0,1 0-1 0 0,1 1 0 0 0,-1 0 1 0 0,1 1-1 0 0,16-6 0 0 0,-9 4 37 0 0,0 1-1 0 0,0 1 1 0 0,0 1-1 0 0,1 0 0 0 0,0 2 1 0 0,-1 0-1 0 0,1 1 1 0 0,0 0-1 0 0,0 2 0 0 0,0 0 1 0 0,25 6-1 0 0,-40-6-443 0 0,0 0 0 0 0,0 0-1 0 0,0 0 1 0 0,0 1 0 0 0,0-1 0 0 0,-1 1 0 0 0,1 0-1 0 0,0 1 1 0 0,-1-1 0 0 0,1 0 0 0 0,-1 1-1 0 0,0 0 1 0 0,0 0 0 0 0,3 4 0 0 0,-4-5-58 0 0,-1 1 1 0 0,1-1-1 0 0,-1 1 0 0 0,0 0 1 0 0,0-1-1 0 0,0 1 1 0 0,0 0-1 0 0,0 0 1 0 0,-1 0-1 0 0,1 0 0 0 0,-1 0 1 0 0,0 0-1 0 0,0 0 1 0 0,0 0-1 0 0,0 0 1 0 0,0 0-1 0 0,-1 0 0 0 0,1 0 1 0 0,-1 0-1 0 0,-2 5 1 0 0,-4 10 98 0 0,0 0 1 0 0,-2-1-1 0 0,0 0 1 0 0,-1 0-1 0 0,-1-1 0 0 0,-14 17 1 0 0,-86 85 792 0 0,15-18-159 0 0,68-62-502 0 0,27-37-284 0 0,0 2-1 0 0,-1-1 1 0 0,1 0-1 0 0,0 0 0 0 0,0 0 1 0 0,0 1-1 0 0,1-1 1 0 0,-1 0-1 0 0,0 1 0 0 0,1-1 1 0 0,-1 1-1 0 0,1-1 1 0 0,0 0-1 0 0,0 1 0 0 0,0 3 1 0 0,1-4-14 0 0,0-1 0 0 0,0 1 0 0 0,0-1 1 0 0,0 0-1 0 0,0 0 0 0 0,0 1 0 0 0,0-1 1 0 0,1 0-1 0 0,-1 0 0 0 0,0 0 0 0 0,1 0 0 0 0,-1-1 1 0 0,0 1-1 0 0,1 0 0 0 0,-1 0 0 0 0,1-1 0 0 0,-1 1 1 0 0,1-1-1 0 0,0 1 0 0 0,-1-1 0 0 0,1 0 1 0 0,-1 0-1 0 0,1 0 0 0 0,3 0 0 0 0,43-2 128 0 0,-41 1-110 0 0,180-29 151 0 0,-148 20-1777 0 0,41-16 0 0 0,-73 23 736 0 0,9-4-818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7.185"/>
    </inkml:context>
    <inkml:brush xml:id="br0">
      <inkml:brushProperty name="width" value="0.05" units="cm"/>
      <inkml:brushProperty name="height" value="0.05" units="cm"/>
    </inkml:brush>
  </inkml:definitions>
  <inkml:trace contextRef="#ctx0" brushRef="#br0">97 75 8085 0 0,'-37'-2'6156'0'0,"24"2"-3362"0"0,0-1 0 0 0,-19-3 0 0 0,32 4-2721 0 0,-1 0 0 0 0,1 0 1 0 0,0-1-1 0 0,0 1 1 0 0,0 0-1 0 0,0 0 0 0 0,0 0 1 0 0,0 0-1 0 0,0 0 1 0 0,0 0-1 0 0,0 0 0 0 0,0-1 1 0 0,0 1-1 0 0,0 0 0 0 0,0 0 1 0 0,0 0-1 0 0,0 0 1 0 0,-1 0-1 0 0,1-1 0 0 0,0 1 1 0 0,1 0-1 0 0,-1 0 0 0 0,0 0 1 0 0,0 0-1 0 0,0 0 1 0 0,0-1-1 0 0,0 1 0 0 0,0 0 1 0 0,0 0-1 0 0,0 0 0 0 0,0 0 1 0 0,0 0-1 0 0,0 0 1 0 0,0-1-1 0 0,0 1 0 0 0,0 0 1 0 0,0 0-1 0 0,1 0 1 0 0,-1 0-1 0 0,0 0 0 0 0,0 0 1 0 0,0 0-1 0 0,0 0 0 0 0,0 0 1 0 0,0 0-1 0 0,1-1 1 0 0,-1 1-1 0 0,0 0 0 0 0,0 0 1 0 0,0 0-1 0 0,0 0 0 0 0,0 0 1 0 0,0 0-1 0 0,1 0 1 0 0,-1 0-1 0 0,9-6 39 0 0,7 1 310 0 0,0-1 0 0 0,0 2-1 0 0,1 0 1 0 0,31-2 0 0 0,-22 2-76 0 0,294-20 1427 0 0,-105 26-7005 0 0,-31-3-2617 0 0,-115-1 2895 0 0,-35 1 2718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7.573"/>
    </inkml:context>
    <inkml:brush xml:id="br0">
      <inkml:brushProperty name="width" value="0.05" units="cm"/>
      <inkml:brushProperty name="height" value="0.05" units="cm"/>
    </inkml:brush>
  </inkml:definitions>
  <inkml:trace contextRef="#ctx0" brushRef="#br0">246 97 552 0 0,'-4'-2'757'0'0,"0"0"-1"0"0,1 0 0 0 0,-1 1 1 0 0,0-1-1 0 0,0 1 1 0 0,0 0-1 0 0,0 0 1 0 0,0 1-1 0 0,0-1 1 0 0,0 1-1 0 0,0 0 1 0 0,0 0-1 0 0,-1 0 1 0 0,1 1-1 0 0,0 0 1 0 0,0-1-1 0 0,-7 4 1 0 0,5-2-77 0 0,0 1 0 0 0,1 0-1 0 0,0 0 1 0 0,-7 5 0 0 0,-2 4 260 0 0,0-1 0 0 0,0 2 0 0 0,2-1 0 0 0,-1 2 0 0 0,2 0 0 0 0,0 0 0 0 0,-13 22 0 0 0,21-30-639 0 0,0-1 0 0 0,1 1-1 0 0,0 0 1 0 0,-1 0 0 0 0,2 1 0 0 0,-1-1-1 0 0,1 0 1 0 0,0 1 0 0 0,0-1 0 0 0,1 10-1 0 0,0-11-128 0 0,1 0-1 0 0,0 0 0 0 0,0-1 1 0 0,0 1-1 0 0,1 0 1 0 0,0-1-1 0 0,0 1 0 0 0,0-1 1 0 0,0 1-1 0 0,0-1 0 0 0,1 0 1 0 0,0 0-1 0 0,0 0 0 0 0,0-1 1 0 0,6 6-1 0 0,-5-6-154 0 0,0 0 0 0 0,0 0 0 0 0,0 0 0 0 0,1-1 0 0 0,-1 0 0 0 0,1 0-1 0 0,0 0 1 0 0,-1 0 0 0 0,1-1 0 0 0,0 1 0 0 0,0-1 0 0 0,0-1 0 0 0,0 1 0 0 0,0-1 0 0 0,0 0 0 0 0,0 0-1 0 0,0 0 1 0 0,1 0 0 0 0,-1-1 0 0 0,-1 0 0 0 0,1 0 0 0 0,0-1 0 0 0,0 1 0 0 0,0-1 0 0 0,-1 0 0 0 0,1 0-1 0 0,-1-1 1 0 0,1 1 0 0 0,-1-1 0 0 0,0 0 0 0 0,0 0 0 0 0,0-1 0 0 0,0 1 0 0 0,-1-1 0 0 0,0 0 0 0 0,1 0-1 0 0,-1 0 1 0 0,-1 0 0 0 0,1 0 0 0 0,0-1 0 0 0,-1 1 0 0 0,2-8 0 0 0,-2 3-31 0 0,0-1-1 0 0,-2 0 1 0 0,1 1 0 0 0,-1-1 0 0 0,0 0-1 0 0,-1 1 1 0 0,-1-1 0 0 0,1 0 0 0 0,-5-13-1 0 0,-4-10-224 0 0,-17-38 0 0 0,12 41-282 0 0,11 21-245 0 0,-1 0 1 0 0,1 0-1 0 0,1 0 1 0 0,-5-18-1 0 0,9 14-2797 0 0,7 2-3284 0 0,-2 7 4023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02.554"/>
    </inkml:context>
    <inkml:brush xml:id="br0">
      <inkml:brushProperty name="width" value="0.05" units="cm"/>
      <inkml:brushProperty name="height" value="0.05" units="cm"/>
    </inkml:brush>
  </inkml:definitions>
  <inkml:trace contextRef="#ctx0" brushRef="#br0">8 259 164 0 0,'-7'-2'13236'0'0,"45"9"-11867"0"0,1-1-1 0 0,49 0 1 0 0,87-6 261 0 0,-83-1-853 0 0,863 10 3102 0 0,-810-9-3488 0 0,594 8 1528 0 0,-519 1-1649 0 0,741 17 1221 0 0,70-74 21 0 0,-506 14-1128 0 0,544-30 316 0 0,-735 47-580 0 0,89-6-7 0 0,170-20 142 0 0,-344 26-160 0 0,353-17 102 0 0,-529 30-146 0 0,226-20 747 0 0,-297 24-772 0 0,9-2 474 0 0,-6-1-3143 0 0,-55-10-11847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7.978"/>
    </inkml:context>
    <inkml:brush xml:id="br0">
      <inkml:brushProperty name="width" value="0.05" units="cm"/>
      <inkml:brushProperty name="height" value="0.05" units="cm"/>
    </inkml:brush>
  </inkml:definitions>
  <inkml:trace contextRef="#ctx0" brushRef="#br0">188 112 8269 0 0,'1'2'894'0'0,"0"0"0"0"0,0 0 1 0 0,0 0-1 0 0,0 0 0 0 0,0 0 1 0 0,0 0-1 0 0,-1 0 0 0 0,1 0 1 0 0,-1 0-1 0 0,0 3 0 0 0,-2 25 3118 0 0,-17 26-2453 0 0,17-50-1071 0 0,-54 119 2185 0 0,47-109-2076 0 0,-1 1 1 0 0,0-1 0 0 0,-1-1 0 0 0,-1 0-1 0 0,-15 14 1 0 0,26-27-573 0 0,0-1 0 0 0,0 0 0 0 0,0 0 0 0 0,0 0 0 0 0,0 0 0 0 0,0-1 0 0 0,0 1 0 0 0,0 0 0 0 0,-1 0 0 0 0,1-1 0 0 0,0 1 0 0 0,0 0 0 0 0,-1-1 0 0 0,1 0 0 0 0,-1 1 0 0 0,1-1 0 0 0,0 0 0 0 0,-3 1 0 0 0,3-2 7 0 0,1 1 0 0 0,-1 0 0 0 0,0-1-1 0 0,1 1 1 0 0,-1 0 0 0 0,0-1-1 0 0,1 1 1 0 0,-1-1 0 0 0,1 1 0 0 0,-1-1-1 0 0,1 1 1 0 0,-1-1 0 0 0,1 0 0 0 0,-1 1-1 0 0,1-1 1 0 0,0 1 0 0 0,-1-1-1 0 0,1 0 1 0 0,0 0 0 0 0,0 1 0 0 0,-1-1-1 0 0,1 0 1 0 0,0 1 0 0 0,0-2 0 0 0,-1-4 87 0 0,1 1 0 0 0,-1-1 1 0 0,1 0-1 0 0,1 1 0 0 0,-1-1 1 0 0,1 1-1 0 0,0-1 1 0 0,2-6-1 0 0,2-2-119 0 0,0 0 0 0 0,1 1 0 0 0,0 0 0 0 0,17-25 0 0 0,-20 33 0 0 0,1 1 0 0 0,-1-1 0 0 0,1 1 0 0 0,0 0 0 0 0,0 0 0 0 0,0 0 0 0 0,1 0 0 0 0,-1 1 0 0 0,1-1 0 0 0,0 1 0 0 0,0 0 0 0 0,0 1 0 0 0,1-1 0 0 0,-1 1 0 0 0,0 0 0 0 0,7-1 0 0 0,-8 3 0 0 0,0 0 0 0 0,-1 0 0 0 0,1 1 0 0 0,0-1 0 0 0,-1 1 0 0 0,1 0 0 0 0,-1 0 0 0 0,1 0 0 0 0,-1 0 0 0 0,1 1 0 0 0,-1-1 0 0 0,0 1 0 0 0,1 0 0 0 0,-1 0 0 0 0,0 0 0 0 0,3 3 0 0 0,7 7 0 0 0,25 26 0 0 0,-33-32 0 0 0,35 38-85 0 0,-7-6-305 0 0,55 48-1 0 0,-78-77 322 0 0,1-1 0 0 0,-1 0 0 0 0,2-1 0 0 0,-1 0 0 0 0,1 0 0 0 0,0-1 0 0 0,1-1 0 0 0,-1 0 0 0 0,1-1 0 0 0,18 4 0 0 0,-27-7-5 0 0,1-1-1 0 0,-1 1 0 0 0,1-1 1 0 0,-1 0-1 0 0,0 0 1 0 0,1 0-1 0 0,-1-1 1 0 0,0 1-1 0 0,1-1 0 0 0,-1 0 1 0 0,0 0-1 0 0,0-1 1 0 0,0 1-1 0 0,0-1 1 0 0,0 0-1 0 0,0 0 0 0 0,0-1 1 0 0,-1 1-1 0 0,1-1 1 0 0,-1 1-1 0 0,1-1 1 0 0,-1 0-1 0 0,0-1 0 0 0,0 1 1 0 0,-1 0-1 0 0,1-1 1 0 0,-1 1-1 0 0,1-1 1 0 0,-1 0-1 0 0,3-7 0 0 0,1-7 78 0 0,0 0 0 0 0,0 0-1 0 0,-2-1 1 0 0,-1 0-1 0 0,3-31 1 0 0,0-26-930 0 0,-4-1-1 0 0,-7-91 1 0 0,4 164 633 0 0,1-21-2028 0 0,7 11-5413 0 0,-2 10 5043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18.596"/>
    </inkml:context>
    <inkml:brush xml:id="br0">
      <inkml:brushProperty name="width" value="0.05" units="cm"/>
      <inkml:brushProperty name="height" value="0.05" units="cm"/>
    </inkml:brush>
  </inkml:definitions>
  <inkml:trace contextRef="#ctx0" brushRef="#br0">251 391 8541 0 0,'-46'81'10254'0'0,"-29"34"-6801"0"0,43-67-2233 0 0,18-27-788 0 0,-6 11 928 0 0,-38 43 1 0 0,58-74-1345 0 0,0-1-1 0 0,0 0 1 0 0,0 0-1 0 0,0 0 0 0 0,0 0 1 0 0,0 0-1 0 0,0 0 1 0 0,0 0-1 0 0,0 0 1 0 0,0 0-1 0 0,0 0 1 0 0,0 1-1 0 0,0-1 1 0 0,0 0-1 0 0,0 0 1 0 0,-1 0-1 0 0,1 0 1 0 0,0 0-1 0 0,0 0 1 0 0,0 0-1 0 0,0 0 0 0 0,0 0 1 0 0,0 0-1 0 0,0 0 1 0 0,0 0-1 0 0,-1 0 1 0 0,1 0-1 0 0,0 0 1 0 0,0 0-1 0 0,0 0 1 0 0,0 0-1 0 0,0 0 1 0 0,0 0-1 0 0,0 0 1 0 0,0 0-1 0 0,-1 0 1 0 0,1 0-1 0 0,0 0 0 0 0,0 0 1 0 0,0 0-1 0 0,0 0 1 0 0,0 0-1 0 0,0 0 1 0 0,0 0-1 0 0,0 0 1 0 0,0 0-1 0 0,-1 0 1 0 0,1-1-1 0 0,0 1 1 0 0,0 0-1 0 0,0 0 1 0 0,0 0-1 0 0,0 0 1 0 0,0 0-1 0 0,0 0 0 0 0,0 0 1 0 0,0 0-1 0 0,0 0 1 0 0,0-1-1 0 0,0 1 1 0 0,0 0-1 0 0,0 0 1 0 0,-1-12 295 0 0,3-14-57 0 0,24-88 121 0 0,43-118 0 0 0,-47 162-341 0 0,-3 9-114 0 0,2 1-1 0 0,57-110 1 0 0,-78 168 82 0 0,1 1 0 0 0,-1 1 0 0 0,1-1 0 0 0,-1 0 0 0 0,1 0-1 0 0,-1 0 1 0 0,1 0 0 0 0,0 0 0 0 0,-1 0 0 0 0,1 1 0 0 0,0-1 0 0 0,0 0 0 0 0,0 0 0 0 0,0 1 0 0 0,0-1 0 0 0,-1 1 0 0 0,1-1-1 0 0,0 1 1 0 0,0-1 0 0 0,0 1 0 0 0,0 0 0 0 0,2-1 0 0 0,-2 1 7 0 0,0 1-1 0 0,0-1 0 0 0,-1 0 1 0 0,1 1-1 0 0,0-1 1 0 0,0 1-1 0 0,0-1 1 0 0,-1 1-1 0 0,1-1 1 0 0,0 1-1 0 0,-1-1 0 0 0,1 1 1 0 0,0 0-1 0 0,-1-1 1 0 0,1 1-1 0 0,-1 0 1 0 0,1 0-1 0 0,-1 0 1 0 0,1-1-1 0 0,-1 2 1 0 0,4 7 74 0 0,-1 0 1 0 0,0 0 0 0 0,3 16 0 0 0,16 129 476 0 0,-16-97-407 0 0,3 0-1 0 0,20 70 1 0 0,-19-97-271 0 0,1 0-1 0 0,1-1 1 0 0,25 43 0 0 0,-30-60-82 0 0,1-1 0 0 0,0 1 1 0 0,1-1-1 0 0,0-1 0 0 0,1 0 1 0 0,0 0-1 0 0,0-1 0 0 0,1 0 1 0 0,0 0-1 0 0,19 9 0 0 0,-28-17 161 0 0,0 0-1 0 0,0 0 1 0 0,1 0 0 0 0,-1 0-1 0 0,1 0 1 0 0,-1-1 0 0 0,0 1-1 0 0,1-1 1 0 0,-1 0 0 0 0,1 0-1 0 0,-1 0 1 0 0,1 0 0 0 0,-1 0-1 0 0,1 0 1 0 0,-1-1 0 0 0,1 1-1 0 0,-1-1 1 0 0,1 0 0 0 0,-1 0-1 0 0,0 0 1 0 0,5-2-1 0 0,-6 2 67 0 0,0 0-1 0 0,0 0 0 0 0,0 0 0 0 0,0 0 0 0 0,1-1 1 0 0,-2 1-1 0 0,1 0 0 0 0,0-1 0 0 0,0 1 0 0 0,0 0 1 0 0,-1-1-1 0 0,1 1 0 0 0,0-1 0 0 0,-1 1 0 0 0,0-1 1 0 0,1 0-1 0 0,-1 1 0 0 0,0-1 0 0 0,0 1 0 0 0,0-1 1 0 0,0 1-1 0 0,0-1 0 0 0,0 0 0 0 0,0 1 0 0 0,0-1 1 0 0,-1 1-1 0 0,1-1 0 0 0,-1 1 0 0 0,1-1 0 0 0,-1 1 1 0 0,1-1-1 0 0,-1 1 0 0 0,0-1 0 0 0,0 1 0 0 0,-1-2 1 0 0,-1-2 52 0 0,-1 1 0 0 0,0-1 1 0 0,0 1-1 0 0,0-1 0 0 0,-1 1 1 0 0,1 0-1 0 0,-1 1 0 0 0,0-1 1 0 0,0 1-1 0 0,0 0 1 0 0,-1 0-1 0 0,1 1 0 0 0,-1 0 1 0 0,1 0-1 0 0,-8-2 0 0 0,-6-1 117 0 0,1 1 0 0 0,-1 1-1 0 0,-29-1 1 0 0,6 3-73 0 0,0 2 0 0 0,0 1 0 0 0,0 2 0 0 0,0 3 0 0 0,-71 19 0 0 0,105-23-453 0 0,-1 0 1 0 0,1 0-1 0 0,0 1 1 0 0,-10 7-1 0 0,3 0-2790 0 0,4 2-3816 0 0,9-8 3716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0.276"/>
    </inkml:context>
    <inkml:brush xml:id="br0">
      <inkml:brushProperty name="width" value="0.05" units="cm"/>
      <inkml:brushProperty name="height" value="0.05" units="cm"/>
    </inkml:brush>
  </inkml:definitions>
  <inkml:trace contextRef="#ctx0" brushRef="#br0">275 404 688 0 0,'0'0'2530'0'0,"-1"5"-1090"0"0,-14 32 314 0 0,-2-1 1 0 0,-1 0 0 0 0,-28 40-1 0 0,-28 36 1586 0 0,-23 40 4111 0 0,90-139-3971 0 0,12-20-2211 0 0,19-29-1191 0 0,-19 28 344 0 0,21-37 163 0 0,38-87-1 0 0,27-140 24 0 0,-24 64-336 0 0,-51 166-249 0 0,30-58 0 0 0,-45 98-27 0 0,0 0-1 0 0,1 0 1 0 0,-1 0-1 0 0,0 0 1 0 0,1 0-1 0 0,-1 1 1 0 0,1-1-1 0 0,3-2 0 0 0,-5 4 6 0 0,1-1 0 0 0,-1 1-1 0 0,1 0 1 0 0,-1 0 0 0 0,1 0-1 0 0,-1-1 1 0 0,1 1 0 0 0,-1 0-1 0 0,1 0 1 0 0,-1 0 0 0 0,1 0-1 0 0,0 0 1 0 0,-1 0-1 0 0,1 0 1 0 0,-1 0 0 0 0,1 0-1 0 0,-1 0 1 0 0,1 1 0 0 0,-1-1-1 0 0,1 0 1 0 0,-1 0 0 0 0,1 0-1 0 0,-1 1 1 0 0,1-1-1 0 0,-1 0 1 0 0,1 1 0 0 0,-1-1-1 0 0,1 0 1 0 0,-1 1 0 0 0,0-1-1 0 0,1 0 1 0 0,-1 1 0 0 0,0-1-1 0 0,1 1 1 0 0,-1-1-1 0 0,0 1 1 0 0,1-1 0 0 0,-1 2-1 0 0,4 6 16 0 0,0 1-1 0 0,-1 0 0 0 0,0 0 0 0 0,0 0 0 0 0,-1 0 1 0 0,-1 0-1 0 0,2 17 0 0 0,0 1 14 0 0,8 44 39 0 0,18 97 43 0 0,-22-137-145 0 0,2-1-1 0 0,1 0 1 0 0,20 41-1 0 0,-20-50-70 0 0,1-1 0 0 0,1-1 0 0 0,15 20 0 0 0,-22-33-3 0 0,0 0 1 0 0,0-1-1 0 0,0 0 0 0 0,1 0 1 0 0,-1 0-1 0 0,1 0 0 0 0,0-1 1 0 0,1 0-1 0 0,-1 0 0 0 0,1-1 1 0 0,-1 0-1 0 0,1 0 1 0 0,11 3-1 0 0,-17-6 81 0 0,0 1 1 0 0,0-1 0 0 0,1 0-1 0 0,-1 1 1 0 0,0-1-1 0 0,0 0 1 0 0,0 0-1 0 0,0 0 1 0 0,1 0-1 0 0,-1 0 1 0 0,0 0-1 0 0,0 0 1 0 0,0 0 0 0 0,1 0-1 0 0,-1-1 1 0 0,0 1-1 0 0,0 0 1 0 0,0-1-1 0 0,0 1 1 0 0,0-1-1 0 0,0 1 1 0 0,0-1-1 0 0,0 0 1 0 0,0 1 0 0 0,0-1-1 0 0,0 0 1 0 0,0 0-1 0 0,0 1 1 0 0,0-1-1 0 0,-1 0 1 0 0,1 0-1 0 0,0 0 1 0 0,-1 0 0 0 0,1 0-1 0 0,0 0 1 0 0,-1 0-1 0 0,0-1 1 0 0,1 1-1 0 0,-1 0 1 0 0,1 0-1 0 0,-1 0 1 0 0,0-2-1 0 0,0-1 26 0 0,0 1 0 0 0,0-1-1 0 0,0 0 1 0 0,-1 1 0 0 0,1-1-1 0 0,-1 0 1 0 0,0 1-1 0 0,0-1 1 0 0,-1 1 0 0 0,1 0-1 0 0,-1-1 1 0 0,-3-5-1 0 0,1 4 23 0 0,0 0-1 0 0,-1 0 0 0 0,1 0 0 0 0,-1 0 0 0 0,-1 1 0 0 0,1 0 0 0 0,0 0 1 0 0,-1 1-1 0 0,0-1 0 0 0,-7-2 0 0 0,-1 0 21 0 0,-1 0-1 0 0,1 1 1 0 0,-21-3 0 0 0,8 4-16 0 0,1 1 0 0 0,-1 1 0 0 0,0 2 0 0 0,0 0 0 0 0,0 2 0 0 0,0 1 1 0 0,1 1-1 0 0,-1 2 0 0 0,1 0 0 0 0,-32 13 0 0 0,31-7-169 0 0,26-11 74 0 0,0-1 1 0 0,-1 1-1 0 0,1 0 0 0 0,0-1 0 0 0,0 1 0 0 0,0 0 1 0 0,0 0-1 0 0,0 0 0 0 0,0 0 0 0 0,0 0 0 0 0,0 0 1 0 0,0 0-1 0 0,0 0 0 0 0,0 0 0 0 0,1 0 0 0 0,-1 0 1 0 0,0 0-1 0 0,0 3 0 0 0,2-3-98 0 0,1 0 0 0 0,-1 0 0 0 0,1-1 0 0 0,0 1 0 0 0,-1 0 1 0 0,1-1-1 0 0,0 1 0 0 0,0-1 0 0 0,-1 1 0 0 0,1-1 0 0 0,0 0 0 0 0,0 0 0 0 0,2 0 0 0 0,48 2-2755 0 0,0-3-1 0 0,74-11 1 0 0,-103 9 2422 0 0,74-9-1979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0.604"/>
    </inkml:context>
    <inkml:brush xml:id="br0">
      <inkml:brushProperty name="width" value="0.05" units="cm"/>
      <inkml:brushProperty name="height" value="0.05" units="cm"/>
    </inkml:brush>
  </inkml:definitions>
  <inkml:trace contextRef="#ctx0" brushRef="#br0">377 35 548 0 0,'-13'-17'3980'0'0,"9"14"-3501"0"0,0 1 1 0 0,0 0-1 0 0,-1 0 1 0 0,1 0-1 0 0,0 1 0 0 0,-1-1 1 0 0,1 1-1 0 0,-1 0 1 0 0,0 1-1 0 0,1-1 1 0 0,-1 1-1 0 0,0 0 1 0 0,1 0-1 0 0,-1 0 0 0 0,-5 2 1 0 0,-6 0 527 0 0,0 1-1 0 0,-30 10 1 0 0,28-6-401 0 0,1 0 0 0 0,1 1 0 0 0,0 0 0 0 0,0 1 0 0 0,-21 17 0 0 0,28-20-153 0 0,1 1-1 0 0,0 1 1 0 0,0 0 0 0 0,0 0 0 0 0,1 0 0 0 0,1 1 0 0 0,-1 0 0 0 0,1 0-1 0 0,1 0 1 0 0,-6 15 0 0 0,10-22-314 0 0,0 0 0 0 0,0 0-1 0 0,1 1 1 0 0,-1-1 0 0 0,1 0-1 0 0,-1 1 1 0 0,1-1 0 0 0,0 1-1 0 0,0-1 1 0 0,0 0 0 0 0,0 1-1 0 0,1-1 1 0 0,-1 0 0 0 0,1 1-1 0 0,-1-1 1 0 0,1 0 0 0 0,0 1 0 0 0,1 3-1 0 0,1-3-11 0 0,-1 0 0 0 0,0 0 0 0 0,1 0 0 0 0,0 0 0 0 0,-1 0 0 0 0,1 0 0 0 0,0-1 0 0 0,0 1 0 0 0,1-1 0 0 0,4 3 0 0 0,5 1 49 0 0,0 0 1 0 0,0-1 0 0 0,0-1 0 0 0,1 0-1 0 0,18 3 1 0 0,3-2-402 0 0,1-2 1 0 0,-1-1-1 0 0,71-5 1 0 0,1-11-3039 0 0,-4-8-4134 0 0,-56 9 4420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1.037"/>
    </inkml:context>
    <inkml:brush xml:id="br0">
      <inkml:brushProperty name="width" value="0.05" units="cm"/>
      <inkml:brushProperty name="height" value="0.05" units="cm"/>
    </inkml:brush>
  </inkml:definitions>
  <inkml:trace contextRef="#ctx0" brushRef="#br0">370 8 568 0 0,'0'0'2434'0'0,"-10"-7"4104"0"0,2 11-5681 0 0,1 2 0 0 0,0-1 0 0 0,0 1 0 0 0,1 0 1 0 0,0 1-1 0 0,0-1 0 0 0,0 1 0 0 0,1 0 0 0 0,0 1 1 0 0,0-1-1 0 0,1 1 0 0 0,0 0 0 0 0,0 0 0 0 0,1 0 1 0 0,-3 13-1 0 0,0 1 408 0 0,0 0 0 0 0,2 1 0 0 0,1-1-1 0 0,-1 46 1 0 0,4-61-4597 0 0,-2-23-8916 0 0,-3 8 11994 0 0,0 1 1 0 0,0 0-1 0 0,0 1 1 0 0,-1-1-1 0 0,0 1 1 0 0,0 0-1 0 0,0 0 1 0 0,-1 1 0 0 0,0 0-1 0 0,-13-7 1 0 0,11 6 147 0 0,-14-8 1012 0 0,-37-17 0 0 0,-11-5 7616 0 0,71 35-8444 0 0,0 1 0 0 0,-1 0 0 0 0,1 0 0 0 0,0 0 0 0 0,0 0 1 0 0,-1 0-1 0 0,1 0 0 0 0,0 0 0 0 0,0-1 0 0 0,0 1 0 0 0,0 0 1 0 0,-1 0-1 0 0,1 0 0 0 0,0 0 0 0 0,0-1 0 0 0,0 1 1 0 0,0 0-1 0 0,0 0 0 0 0,-1 0 0 0 0,1-1 0 0 0,0 1 0 0 0,0 0 1 0 0,0 0-1 0 0,0 0 0 0 0,0-1 0 0 0,0 1 0 0 0,0 0 0 0 0,0 0 1 0 0,0-1-1 0 0,0 1 0 0 0,0 0 0 0 0,0 0 0 0 0,0-1 0 0 0,0 1 1 0 0,0 0-1 0 0,0 0 0 0 0,0-1 0 0 0,0 1 0 0 0,0 0 0 0 0,0 0 1 0 0,0 0-1 0 0,1-1 0 0 0,-1 1 0 0 0,0 0 0 0 0,0 0 0 0 0,0 0 1 0 0,0-1-1 0 0,0 1 0 0 0,1 0 0 0 0,-1 0 0 0 0,0 0 0 0 0,0 0 1 0 0,0 0-1 0 0,1-1 0 0 0,-1 1 0 0 0,14-6 1473 0 0,-12 5-1657 0 0,43-13 1434 0 0,1 2 0 0 0,0 2 0 0 0,55-5 0 0 0,-93 14-1217 0 0,217-22-7 0 0,-172 21-111 0 0,0 2 0 0 0,78 12 0 0 0,154 47-1821 0 0,-235-45 763 0 0,0 3-1 0 0,-1 2 1 0 0,80 44 0 0 0,-119-56-3384 0 0,-5-2 642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1.396"/>
    </inkml:context>
    <inkml:brush xml:id="br0">
      <inkml:brushProperty name="width" value="0.05" units="cm"/>
      <inkml:brushProperty name="height" value="0.05" units="cm"/>
    </inkml:brush>
  </inkml:definitions>
  <inkml:trace contextRef="#ctx0" brushRef="#br0">104 259 8517 0 0,'-18'-27'4907'0'0,"-37"-57"3892"0"0,50 75-8050 0 0,0 0 0 0 0,1 0 0 0 0,1 0 1 0 0,-1-1-1 0 0,1 1 0 0 0,1-1 0 0 0,-3-16 0 0 0,5 24-668 0 0,0 0 0 0 0,0 1 0 0 0,0-1 0 0 0,1 0 0 0 0,-1 1 0 0 0,0-1-1 0 0,0 0 1 0 0,1 1 0 0 0,-1-1 0 0 0,1 1 0 0 0,0-1 0 0 0,-1 0 0 0 0,1 1 0 0 0,0-1 0 0 0,0 1 0 0 0,0 0 0 0 0,0-1 0 0 0,0 1 0 0 0,0 0 0 0 0,1 0-1 0 0,0-2 1 0 0,2 1-132 0 0,-1 0 1 0 0,1 0-1 0 0,0 0 0 0 0,-1 0 0 0 0,1 0 0 0 0,0 1 0 0 0,0 0 0 0 0,6-2 0 0 0,5 1-867 0 0,0 0 0 0 0,0 1 0 0 0,26 2 0 0 0,36 9-6545 0 0,-40-3 4309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1.722"/>
    </inkml:context>
    <inkml:brush xml:id="br0">
      <inkml:brushProperty name="width" value="0.05" units="cm"/>
      <inkml:brushProperty name="height" value="0.05" units="cm"/>
    </inkml:brush>
  </inkml:definitions>
  <inkml:trace contextRef="#ctx0" brushRef="#br0">33 31 8277 0 0,'-5'9'2063'0'0,"0"1"0"0"0,1-1 0 0 0,0 1 1 0 0,1 0-1 0 0,0 1 0 0 0,-2 18 0 0 0,3-16-1144 0 0,1 0 0 0 0,1 0 0 0 0,0 0-1 0 0,1 0 1 0 0,3 16 0 0 0,-2-16-593 0 0,1-1 1 0 0,1 0 0 0 0,0 1-1 0 0,0-2 1 0 0,1 1 0 0 0,1 0-1 0 0,0-1 1 0 0,0 0 0 0 0,1-1-1 0 0,1 1 1 0 0,0-1 0 0 0,16 16-1 0 0,-22-25-320 0 0,0 1 0 0 0,-1 0 0 0 0,1-1 0 0 0,0 1 0 0 0,0-1 0 0 0,1 0 0 0 0,-1 1 1 0 0,0-1-1 0 0,0 0 0 0 0,1 0 0 0 0,-1-1 0 0 0,0 1 0 0 0,1 0 0 0 0,-1-1 0 0 0,1 1 0 0 0,-1-1 0 0 0,0 0 0 0 0,1 0 0 0 0,-1 0 0 0 0,1 0 0 0 0,-1 0 0 0 0,1-1 0 0 0,-1 1 0 0 0,1-1 0 0 0,-1 0 0 0 0,0 1 0 0 0,1-1 0 0 0,-1 0 0 0 0,0 0 0 0 0,0-1 0 0 0,0 1 0 0 0,0 0 0 0 0,0-1 0 0 0,0 1 0 0 0,0-1 0 0 0,2-2 0 0 0,3-4 2 0 0,0 1 1 0 0,0-1-1 0 0,-1-1 0 0 0,-1 1 0 0 0,0-1 1 0 0,0 0-1 0 0,6-14 0 0 0,50-160 8 0 0,-33 94-149 0 0,-28 87-24 0 0,0 1 0 0 0,1 0-1 0 0,-1 0 1 0 0,1 0 0 0 0,-1 0-1 0 0,1-1 1 0 0,0 1 0 0 0,-1 0 0 0 0,1 0-1 0 0,0 0 1 0 0,0 1 0 0 0,0-1-1 0 0,-1 0 1 0 0,1 0 0 0 0,0 0-1 0 0,0 0 1 0 0,0 1 0 0 0,0-1-1 0 0,1 1 1 0 0,-1-1 0 0 0,0 1 0 0 0,0-1-1 0 0,0 1 1 0 0,0-1 0 0 0,1 1-1 0 0,1 0 1 0 0,2-1-1560 0 0,0 2 0 0 0,0-1 0 0 0,-1 1 0 0 0,1-1 1 0 0,9 4-1 0 0,7 2-1384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2.087"/>
    </inkml:context>
    <inkml:brush xml:id="br0">
      <inkml:brushProperty name="width" value="0.05" units="cm"/>
      <inkml:brushProperty name="height" value="0.05" units="cm"/>
    </inkml:brush>
  </inkml:definitions>
  <inkml:trace contextRef="#ctx0" brushRef="#br0">111 305 316 0 0,'-35'66'5802'0'0,"-3"8"1823"0"0,34-65-6190 0 0,1-1-1 0 0,0 1 0 0 0,1 0 1 0 0,0 0-1 0 0,0 0 1 0 0,1 0-1 0 0,0 9 0 0 0,1-17-1373 0 0,0-1-1 0 0,0 0 1 0 0,0 0-1 0 0,0 0 1 0 0,0 0-1 0 0,0 1 1 0 0,1-1-1 0 0,-1 0 1 0 0,0 0-1 0 0,0 0 1 0 0,0 0-1 0 0,0 0 1 0 0,0 1-1 0 0,0-1 1 0 0,0 0-1 0 0,1 0 1 0 0,-1 0-1 0 0,0 0 1 0 0,0 0-1 0 0,0 0 1 0 0,0 0-1 0 0,0 0 1 0 0,1 1 0 0 0,-1-1-1 0 0,0 0 1 0 0,0 0-1 0 0,0 0 1 0 0,0 0-1 0 0,1 0 1 0 0,-1 0-1 0 0,0 0 1 0 0,0 0-1 0 0,0 0 1 0 0,1 0-1 0 0,-1 0 1 0 0,0 0-1 0 0,0 0 1 0 0,0 0-1 0 0,0-1 1 0 0,1 1-1 0 0,-1 0 1 0 0,0 0-1 0 0,0 0 1 0 0,0 0-1 0 0,0 0 1 0 0,0 0-1 0 0,1 0 1 0 0,-1 0-1 0 0,0 0 1 0 0,0-1-1 0 0,7-3 564 0 0,-3 1-453 0 0,-1 0-1 0 0,0 0 1 0 0,0 0-1 0 0,0-1 1 0 0,0 1-1 0 0,-1-1 1 0 0,1 1 0 0 0,-1-1-1 0 0,4-8 1 0 0,12-40 394 0 0,-15 41-454 0 0,35-132 390 0 0,-20 72-23 0 0,44-115 0 0 0,-61 184-478 0 0,-1 1 0 0 0,0 1 0 0 0,0-1 0 0 0,0 0 0 0 0,1 0 0 0 0,-1 1 0 0 0,0-1 0 0 0,0 0 0 0 0,1 0 0 0 0,-1 1 0 0 0,0-1 0 0 0,1 0 0 0 0,-1 1 0 0 0,1-1 0 0 0,-1 1 0 0 0,1-1 0 0 0,-1 0 0 0 0,1 1 0 0 0,-1-1 0 0 0,1 1 0 0 0,0-1 0 0 0,-1 1 0 0 0,1 0 0 0 0,0-1 0 0 0,-1 1 0 0 0,2-1 0 0 0,4 5 0 0 0,0 5 0 0 0,0 0 0 0 0,-1 0 0 0 0,0 0 0 0 0,0 1 0 0 0,-1 0 0 0 0,5 18 0 0 0,1 1 0 0 0,6 9 0 0 0,2-1 0 0 0,1 0 0 0 0,2-2 0 0 0,1 0 0 0 0,2-2 0 0 0,1 0 0 0 0,2-2 0 0 0,1-1 0 0 0,33 28 0 0 0,-50-48 0 0 0,1-1 0 0 0,0 0 0 0 0,16 8 0 0 0,-25-15 0 0 0,-1 0 0 0 0,1-1 0 0 0,0 1 0 0 0,0-1 0 0 0,0 0 0 0 0,0 0 0 0 0,0 0 0 0 0,0 0 0 0 0,0-1 0 0 0,1 1 0 0 0,-1-1 0 0 0,0 0 0 0 0,0 0 0 0 0,0 0 0 0 0,1 0 0 0 0,-1 0 0 0 0,0-1 0 0 0,0 0 0 0 0,0 1 0 0 0,0-1 0 0 0,4-2 0 0 0,-7 3 0 0 0,1 0 0 0 0,0-1 0 0 0,-1 1 0 0 0,1-1 0 0 0,0 1 0 0 0,-1-1 0 0 0,1 1 0 0 0,-1-1 0 0 0,1 1 0 0 0,-1-1 0 0 0,1 0 0 0 0,-1 1 0 0 0,0-1 0 0 0,1 0 0 0 0,-1 1 0 0 0,0-1 0 0 0,1 0 0 0 0,-1 0 0 0 0,0 1 0 0 0,0-1 0 0 0,0 0 0 0 0,1 0 0 0 0,-1 1 0 0 0,0-1 0 0 0,0 0 0 0 0,0 0 0 0 0,0 0 0 0 0,-1 1 0 0 0,1-1 0 0 0,0 0 0 0 0,0 0 0 0 0,0 1 0 0 0,-1-1 0 0 0,1 0 0 0 0,0 1 0 0 0,-1-1 0 0 0,1 0 0 0 0,0 1 0 0 0,-1-1 0 0 0,1 0 0 0 0,-1 1 0 0 0,1-1 0 0 0,-1 1 0 0 0,1-1 0 0 0,-2 0 0 0 0,-3-4 0 0 0,0-1 0 0 0,-1 2 0 0 0,-10-8 0 0 0,14 10 0 0 0,-14-8 0 0 0,-1 0 0 0 0,0 1 0 0 0,0 1 0 0 0,-31-9 0 0 0,-71-16 0 0 0,113 32 0 0 0,-22-6-9 0 0,-142-29-326 0 0,148 32 233 0 0,0 2 0 0 0,-1 1 1 0 0,1 1-1 0 0,0 0 0 0 0,-35 7 0 0 0,55-7-24 0 0,1 0-71 0 0,-1 0 0 0 0,0 0-1 0 0,1 1 1 0 0,-1-1 0 0 0,0 0 0 0 0,1 1 0 0 0,-1-1 0 0 0,1 1 0 0 0,-1 0 0 0 0,1 0 0 0 0,-1-1 0 0 0,1 1-1 0 0,0 0 1 0 0,-1 0 0 0 0,1 0 0 0 0,0 0 0 0 0,-2 3 0 0 0,12 3-8198 0 0,-3-2 7156 0 0,13 1-1932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2.753"/>
    </inkml:context>
    <inkml:brush xml:id="br0">
      <inkml:brushProperty name="width" value="0.05" units="cm"/>
      <inkml:brushProperty name="height" value="0.05" units="cm"/>
    </inkml:brush>
  </inkml:definitions>
  <inkml:trace contextRef="#ctx0" brushRef="#br0">241 97 832 0 0,'1'0'511'0'0,"0"0"-1"0"0,0-1 1 0 0,1 1 0 0 0,-1 0-1 0 0,0 0 1 0 0,0 0 0 0 0,0 0-1 0 0,0 0 1 0 0,0 1-1 0 0,0-1 1 0 0,0 0 0 0 0,0 0-1 0 0,0 1 1 0 0,0-1 0 0 0,0 1-1 0 0,0-1 1 0 0,0 1-1 0 0,0-1 1 0 0,0 1 0 0 0,1 0-1 0 0,-1 1-56 0 0,0-1-1 0 0,0 0 0 0 0,0 1 0 0 0,0-1 1 0 0,0 1-1 0 0,0 0 0 0 0,0-1 1 0 0,-1 1-1 0 0,1 0 0 0 0,-1-1 0 0 0,1 4 1 0 0,1 5 507 0 0,-1 0 1 0 0,-1 0 0 0 0,0 18-1 0 0,-1-13 533 0 0,1 16-436 0 0,0 32-1146 0 0,8-22-3973 0 0,-22-38-5983 0 0,-5-15 10478 0 0,-175-153 2416 0 0,186 158-2232 0 0,1 0 0 0 0,0 0 0 0 0,0 0 0 0 0,1-1 0 0 0,0 0 0 0 0,-8-15 0 0 0,13 22-508 0 0,1 0 1 0 0,0-1-1 0 0,0 1 1 0 0,-1 0-1 0 0,1 0 1 0 0,0-1-1 0 0,0 1 1 0 0,0 0-1 0 0,0-1 1 0 0,0 1-1 0 0,1 0 1 0 0,-1-1-1 0 0,0 1 1 0 0,1 0-1 0 0,-1 0 1 0 0,1-1-1 0 0,-1 1 1 0 0,1 0-1 0 0,-1 0 1 0 0,1 0-1 0 0,0 0 1 0 0,0 0-1 0 0,-1 0 1 0 0,1 0-1 0 0,0 0 1 0 0,0 0-1 0 0,0 0 1 0 0,0 0-1 0 0,0 1 1 0 0,0-1-1 0 0,1 0 1 0 0,1 0-1 0 0,4-4 257 0 0,1 1 0 0 0,0 0 1 0 0,12-4-1 0 0,8 0 268 0 0,-1 0 1 0 0,1 2-1 0 0,1 2 1 0 0,-1 0 0 0 0,0 2-1 0 0,54 2 1 0 0,-27 4 158 0 0,1 3-1 0 0,81 20 1 0 0,-97-17-62 0 0,-1 2 1 0 0,70 31-1 0 0,-96-37-593 0 0,-1 0 1 0 0,-1 0 0 0 0,1 1-1 0 0,-1 1 1 0 0,0 0 0 0 0,-1 1-1 0 0,0 0 1 0 0,0 0-1 0 0,-1 1 1 0 0,-1 0 0 0 0,1 1-1 0 0,10 19 1 0 0,-17-27-140 0 0,0 0 0 0 0,-1 0 0 0 0,0 0 0 0 0,0 1 0 0 0,0-1 0 0 0,0 0 0 0 0,0 1 0 0 0,0-1 0 0 0,-1 0 0 0 0,0 1 0 0 0,0-1 0 0 0,0 1 0 0 0,0-1 0 0 0,0 1 0 0 0,-1-1 0 0 0,1 0 0 0 0,-1 1 0 0 0,0-1 0 0 0,0 0 0 0 0,0 1 0 0 0,-3 3 0 0 0,1-2 0 0 0,-1 0 0 0 0,1 0 0 0 0,-1-1 0 0 0,0 0 0 0 0,-1 1 0 0 0,1-2 0 0 0,-1 1 0 0 0,1 0 0 0 0,-1-1 0 0 0,0 0 0 0 0,-9 4 0 0 0,-6 2 0 0 0,-1-1 0 0 0,1-1 0 0 0,-2-1 0 0 0,1-1 0 0 0,-1-1 0 0 0,0-1 0 0 0,-38 1 0 0 0,10-4 0 0 0,1-2 0 0 0,-65-12 0 0 0,103 13 0 0 0,7 1 0 0 0,-1-1 0 0 0,1 1 0 0 0,0-1 0 0 0,0 0 0 0 0,0 0 0 0 0,0 0 0 0 0,0 0 0 0 0,0-1 0 0 0,0 0 0 0 0,0 0 0 0 0,0 0 0 0 0,-6-5 0 0 0,10 7-6 0 0,-1-1 0 0 0,1 1 0 0 0,0 0 0 0 0,0-1-1 0 0,0 1 1 0 0,-1-1 0 0 0,1 1 0 0 0,0-1 0 0 0,0 0 0 0 0,0 1 0 0 0,0-1 0 0 0,0 1-1 0 0,0-1 1 0 0,0 1 0 0 0,0-1 0 0 0,0 1 0 0 0,0-1 0 0 0,0 1 0 0 0,0-1 0 0 0,0 1-1 0 0,0-1 1 0 0,0 1 0 0 0,1-1 0 0 0,-1 1 0 0 0,0-1 0 0 0,0 1 0 0 0,1-1 0 0 0,-1 1-1 0 0,0-1 1 0 0,1 1 0 0 0,-1 0 0 0 0,0-1 0 0 0,1 1 0 0 0,-1 0 0 0 0,1-1 0 0 0,-1 1 0 0 0,1-1-1 0 0,19-11-378 0 0,-19 11 368 0 0,23-11-123 0 0,1 1 1 0 0,0 1-1 0 0,0 1 1 0 0,1 2-1 0 0,0 0 1 0 0,0 2-1 0 0,0 0 1 0 0,1 2-1 0 0,0 1 1 0 0,0 1-1 0 0,-1 2 1 0 0,1 0-1 0 0,0 2 1 0 0,-1 1-1 0 0,1 1 1 0 0,39 13-1 0 0,-66-18 140 0 0,21 7-2313 0 0,-18-6 1165 0 0,1-1 1 0 0,-1 1-1 0 0,1 0 1 0 0,-1-1-1 0 0,1 0 0 0 0,-1 0 1 0 0,6-1-1 0 0,8-2-1985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3.082"/>
    </inkml:context>
    <inkml:brush xml:id="br0">
      <inkml:brushProperty name="width" value="0.05" units="cm"/>
      <inkml:brushProperty name="height" value="0.05" units="cm"/>
    </inkml:brush>
  </inkml:definitions>
  <inkml:trace contextRef="#ctx0" brushRef="#br0">98 278 8781 0 0,'-37'-92'9399'0'0,"-21"-64"-1436"0"0,58 155-7921 0 0,-1-1 1 0 0,1 1-1 0 0,0 0 0 0 0,-1 0 1 0 0,1-1-1 0 0,0 1 0 0 0,0 0 1 0 0,0 0-1 0 0,0-1 0 0 0,0 1 1 0 0,0 0-1 0 0,0-1 0 0 0,0 1 1 0 0,0 0-1 0 0,1 0 0 0 0,-1-1 1 0 0,1 1-1 0 0,0-2 0 0 0,0 2-103 0 0,0 1 0 0 0,0-1 0 0 0,-1 1 0 0 0,1 0-1 0 0,0-1 1 0 0,0 1 0 0 0,0 0 0 0 0,0 0 0 0 0,0 0 0 0 0,0-1-1 0 0,0 1 1 0 0,0 0 0 0 0,0 0 0 0 0,0 0 0 0 0,0 1 0 0 0,0-1-1 0 0,0 0 1 0 0,0 0 0 0 0,0 0 0 0 0,0 1 0 0 0,0-1 0 0 0,0 1-1 0 0,-1-1 1 0 0,1 0 0 0 0,0 1 0 0 0,1 0 0 0 0,135 75-6007 0 0,-70-36 2234 0 0,-19-14 1193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04.543"/>
    </inkml:context>
    <inkml:brush xml:id="br0">
      <inkml:brushProperty name="width" value="0.05" units="cm"/>
      <inkml:brushProperty name="height" value="0.05" units="cm"/>
    </inkml:brush>
  </inkml:definitions>
  <inkml:trace contextRef="#ctx0" brushRef="#br0">1 0 472 0 0,'0'0'833'0'0,"8"19"2186"0"0,52 129 4986 0 0,-44-102-6781 0 0,19 57 1278 0 0,-5 1 0 0 0,26 167 1 0 0,-11 221-52 0 0,-44-252-1513 0 0,8 108 387 0 0,3-137-609 0 0,-16 199 677 0 0,-3-263-971 0 0,7-135-383 0 0,-2 35 399 0 0,7 85 0 0 0,-4-129-406 0 0,0 0 1 0 0,-1 0-1 0 0,1-1 1 0 0,1 1-1 0 0,-1 0 1 0 0,0-1-1 0 0,1 1 1 0 0,-1-1-1 0 0,1 1 0 0 0,0-1 1 0 0,0 0-1 0 0,0 0 1 0 0,0 0-1 0 0,0 0 1 0 0,0 0-1 0 0,1 0 1 0 0,-1-1-1 0 0,0 1 1 0 0,1-1-1 0 0,0 1 0 0 0,-1-1 1 0 0,1 0-1 0 0,0 0 1 0 0,4 1-1 0 0,8 2 36 0 0,1 0 0 0 0,-1-2 0 0 0,21 2 0 0 0,-29-3-45 0 0,305 8 312 0 0,-6-22-196 0 0,-287 12-134 0 0,268-18 135 0 0,529-40 503 0 0,-312 38-107 0 0,-501 21-534 0 0,260-4 161 0 0,94-2 10 0 0,161-3 124 0 0,-197 1-289 0 0,205-8-8 0 0,-38 11 0 0 0,-345 5 0 0 0,193-1 0 0 0,154-7 0 0 0,-343 5 0 0 0,494-14 0 0 0,129 24 0 0 0,-511 1 0 0 0,1031-19 0 0 0,-574-38 0 0 0,-672 45 0 0 0,73-11 0 0 0,-102 12 0 0 0,-3 2 0 0 0,-2-1 0 0 0,-10 2-36 0 0,1 0 0 0 0,-1 0 0 0 0,0 0 0 0 0,1 0 0 0 0,-1 0 0 0 0,1 0 0 0 0,-1 0 0 0 0,0 0 0 0 0,1 0 0 0 0,-1 0 0 0 0,0 0 0 0 0,1-1 0 0 0,-1 1 0 0 0,0 0 1 0 0,0 0-1 0 0,1 0 0 0 0,-1-1 0 0 0,0 1 0 0 0,1 0 0 0 0,-1 0 0 0 0,0-1 0 0 0,0 1 0 0 0,0 0 0 0 0,1-1 0 0 0,-1 1 0 0 0,0 0 0 0 0,0-1 0 0 0,0 1 0 0 0,0 0 0 0 0,1-1 0 0 0,-1 1 0 0 0,0 0 0 0 0,0-1 0 0 0,0 1 0 0 0,0 0 0 0 0,0-1 0 0 0,0 1 0 0 0,0 0 0 0 0,0-1 0 0 0,0 1 0 0 0,0 0 0 0 0,0-1 0 0 0,0 1 1 0 0,-1-1-1 0 0,1 1 0 0 0,0 0 0 0 0,0-1 0 0 0,0 1 0 0 0,0 0 0 0 0,-1 0 0 0 0,1-1 0 0 0,0 0 0 0 0,-1 0-1025 0 0,-4-17-7547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3.456"/>
    </inkml:context>
    <inkml:brush xml:id="br0">
      <inkml:brushProperty name="width" value="0.05" units="cm"/>
      <inkml:brushProperty name="height" value="0.05" units="cm"/>
    </inkml:brush>
  </inkml:definitions>
  <inkml:trace contextRef="#ctx0" brushRef="#br0">90 493 936 0 0,'-3'0'584'0'0,"0"1"0"0"0,0-1 0 0 0,0 0 1 0 0,0 0-1 0 0,0 0 0 0 0,0 0 0 0 0,0 0 0 0 0,0-1 0 0 0,0 0 0 0 0,0 1 0 0 0,0-1 0 0 0,0 0 0 0 0,0 0 1 0 0,0-1-1 0 0,0 1 0 0 0,1 0 0 0 0,-1-1 0 0 0,1 0 0 0 0,-1 1 0 0 0,1-1 0 0 0,0 0 0 0 0,-5-5 1 0 0,5 4-184 0 0,0 0 1 0 0,0 0-1 0 0,0-1 1 0 0,1 1-1 0 0,-1-1 1 0 0,1 1-1 0 0,-1-6 1 0 0,-1-4 123 0 0,1 0 0 0 0,1 0 0 0 0,0 0-1 0 0,1 0 1 0 0,1 0 0 0 0,0 0 0 0 0,0 1 0 0 0,2-1 0 0 0,-1 0 0 0 0,2 1-1 0 0,-1-1 1 0 0,2 1 0 0 0,6-15 0 0 0,2 2 50 0 0,0 1 0 0 0,1 0 0 0 0,2 1 0 0 0,0 1 0 0 0,23-24 0 0 0,-30 35-261 0 0,2 1 0 0 0,0 0 0 0 0,0 1 0 0 0,22-14 0 0 0,-29 20-205 0 0,1 1 0 0 0,-1 0 0 0 0,1 0 0 0 0,-1 0 0 0 0,1 1 0 0 0,0 0 0 0 0,-1-1 0 0 0,7 1 0 0 0,-9 1-34 0 0,0 0 1 0 0,1 0-1 0 0,-1 0 1 0 0,1 0-1 0 0,-1 0 1 0 0,0 1-1 0 0,1 0 1 0 0,-1-1-1 0 0,0 1 1 0 0,1 0-1 0 0,-1 0 0 0 0,0 0 1 0 0,0 0-1 0 0,0 0 1 0 0,0 1-1 0 0,0-1 1 0 0,2 2-1 0 0,-1 0-56 0 0,-1 0 1 0 0,0-1-1 0 0,0 1 0 0 0,0 0 0 0 0,0 0 0 0 0,-1 0 0 0 0,1 0 0 0 0,-1 1 0 0 0,0-1 0 0 0,1 0 1 0 0,-2 0-1 0 0,1 1 0 0 0,0-1 0 0 0,-1 1 0 0 0,1-1 0 0 0,-1 1 0 0 0,0-1 0 0 0,0 1 0 0 0,-1-1 1 0 0,1 1-1 0 0,-1-1 0 0 0,1 0 0 0 0,-2 5 0 0 0,-2 4-41 0 0,0 0 1 0 0,-1 0-1 0 0,0-1 1 0 0,0 1-1 0 0,-9 11 1 0 0,3-7-1 0 0,-1-1 0 0 0,0-1 1 0 0,-1 0-1 0 0,-1 0 1 0 0,0-1-1 0 0,-1-1 1 0 0,0-1-1 0 0,-1 0 0 0 0,-1-1 1 0 0,1 0-1 0 0,-1-1 1 0 0,-20 6-1 0 0,35-14-13 0 0,1-1 0 0 0,0 0-1 0 0,0 1 1 0 0,-1-1 0 0 0,1 0 0 0 0,0 1 0 0 0,0-1 0 0 0,0 1 0 0 0,0 0-1 0 0,0-1 1 0 0,0 1 0 0 0,0 0 0 0 0,0 0 0 0 0,0 0 0 0 0,-1 1-1 0 0,3-1 19 0 0,1 0-1 0 0,0 0 1 0 0,-1 0-1 0 0,1 1 0 0 0,0-2 1 0 0,0 1-1 0 0,0 0 1 0 0,0 0-1 0 0,0-1 0 0 0,2 1 1 0 0,330 132 1201 0 0,-321-127-4656 0 0,1-1-1 0 0,-1-1 1 0 0,17 4 0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4.015"/>
    </inkml:context>
    <inkml:brush xml:id="br0">
      <inkml:brushProperty name="width" value="0.05" units="cm"/>
      <inkml:brushProperty name="height" value="0.05" units="cm"/>
    </inkml:brush>
  </inkml:definitions>
  <inkml:trace contextRef="#ctx0" brushRef="#br0">212 20 720 0 0,'0'-1'210'0'0,"0"0"0"0"0,0 0 0 0 0,-1 0-1 0 0,1 0 1 0 0,-1 0 0 0 0,1 0 0 0 0,-1 0 0 0 0,1 0 0 0 0,-1 1-1 0 0,1-1 1 0 0,-1 0 0 0 0,0 0 0 0 0,0 0 0 0 0,1 1 0 0 0,-1-1-1 0 0,0 0 1 0 0,0 1 0 0 0,0-1 0 0 0,0 0 0 0 0,0 1 0 0 0,0-1-1 0 0,0 1 1 0 0,0 0 0 0 0,0-1 0 0 0,0 1 0 0 0,0 0 0 0 0,0-1-1 0 0,-1 1 1 0 0,-1 1 70 0 0,1-1-1 0 0,0 0 1 0 0,-1 1-1 0 0,1 0 1 0 0,0 0-1 0 0,-1-1 1 0 0,1 1-1 0 0,0 1 1 0 0,0-1-1 0 0,0 0 1 0 0,0 0-1 0 0,-2 3 0 0 0,-7 5 491 0 0,1 0-1 0 0,0 1 0 0 0,-10 14 0 0 0,19-23-693 0 0,-15 19 933 0 0,1 1 0 0 0,1 0 0 0 0,-18 38 0 0 0,27-48-622 0 0,0 0 1 0 0,1 1-1 0 0,0 0 1 0 0,1 0-1 0 0,0 0 1 0 0,1 0-1 0 0,0 1 1 0 0,1-1-1 0 0,0 18 1 0 0,2-23-213 0 0,0 1 1 0 0,0-1-1 0 0,1 0 1 0 0,0 0-1 0 0,0-1 0 0 0,1 1 1 0 0,0 0-1 0 0,0-1 0 0 0,1 1 1 0 0,-1-1-1 0 0,1 0 1 0 0,1 0-1 0 0,-1-1 0 0 0,1 1 1 0 0,0-1-1 0 0,0 0 1 0 0,1 0-1 0 0,-1-1 0 0 0,1 1 1 0 0,0-1-1 0 0,0 0 1 0 0,11 4-1 0 0,-1-1 39 0 0,1 0 0 0 0,-1-2 1 0 0,1 0-1 0 0,-1-1 0 0 0,2 0 0 0 0,-1-1 0 0 0,0-1 1 0 0,24-1-1 0 0,-18-1-403 0 0,0-1 0 0 0,-1-1 0 0 0,1-1-1 0 0,-1-1 1 0 0,1-1 0 0 0,-1-1 0 0 0,40-16 0 0 0,-56 18-171 0 0,0 1 1 0 0,0-1-1 0 0,0 0 1 0 0,-1-1-1 0 0,1 1 1 0 0,-1-1-1 0 0,0 0 1 0 0,6-8-1 0 0,2-13-7692 0 0,-12 19 5538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4.371"/>
    </inkml:context>
    <inkml:brush xml:id="br0">
      <inkml:brushProperty name="width" value="0.05" units="cm"/>
      <inkml:brushProperty name="height" value="0.05" units="cm"/>
    </inkml:brush>
  </inkml:definitions>
  <inkml:trace contextRef="#ctx0" brushRef="#br0">33 61 1096 0 0,'-2'0'234'0'0,"-14"-4"2602"0"0,1-5 7774 0 0,32 2-7314 0 0,-4 2-1969 0 0,1 1-1 0 0,-1 0 1 0 0,1 1 0 0 0,24-2 0 0 0,3 0-267 0 0,-3-1-1059 0 0,-3 2-2465 0 0,-13-1-3361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4.741"/>
    </inkml:context>
    <inkml:brush xml:id="br0">
      <inkml:brushProperty name="width" value="0.05" units="cm"/>
      <inkml:brushProperty name="height" value="0.05" units="cm"/>
    </inkml:brush>
  </inkml:definitions>
  <inkml:trace contextRef="#ctx0" brushRef="#br0">113 105 200 0 0,'-67'-29'4320'0'0,"24"9"5892"0"0,42 20-10116 0 0,1 0 0 0 0,0 0-1 0 0,0 0 1 0 0,0-1 0 0 0,0 1 0 0 0,0 0-1 0 0,-1 0 1 0 0,1 0 0 0 0,0 0 0 0 0,0-1 0 0 0,0 1-1 0 0,0 0 1 0 0,0 0 0 0 0,0 0 0 0 0,0 0-1 0 0,0-1 1 0 0,0 1 0 0 0,0 0 0 0 0,0 0 0 0 0,0-1-1 0 0,0 1 1 0 0,0 0 0 0 0,0 0 0 0 0,0 0-1 0 0,0-1 1 0 0,0 1 0 0 0,0 0 0 0 0,0 0 0 0 0,0 0-1 0 0,0-1 1 0 0,0 1 0 0 0,0 0 0 0 0,0 0-1 0 0,0 0 1 0 0,1 0 0 0 0,-1-1 0 0 0,0 1 0 0 0,0 0-1 0 0,0 0 1 0 0,0 0 0 0 0,0 0 0 0 0,1 0-1 0 0,-1-1 1 0 0,0 1 0 0 0,0 0 0 0 0,0 0 0 0 0,0 0-1 0 0,1 0 1 0 0,-1 0 0 0 0,0 0 0 0 0,9-6 1339 0 0,-9 5-1404 0 0,15-5 951 0 0,0 0 1 0 0,0 1-1 0 0,1 0 1 0 0,-1 1-1 0 0,26-3 1 0 0,80 0 1019 0 0,-107 6-1695 0 0,100 4-592 0 0,222 32 0 0 0,-113-6-10970 0 0,-182-26 8262 0 0</inkml:trace>
  <inkml:trace contextRef="#ctx0" brushRef="#br0" timeOffset="1">987 57 580 0 0,'-48'2'2929'0'0,"-83"15"0"0"0,106-12-1225 0 0,0 1 1 0 0,0 2-1 0 0,0 0 1 0 0,-43 23-1 0 0,65-30-1396 0 0,0 1 1 0 0,0 0-1 0 0,0 0 0 0 0,0 0 0 0 0,0 0 0 0 0,0 0 1 0 0,1 0-1 0 0,-1 1 0 0 0,1 0 0 0 0,0-1 1 0 0,0 1-1 0 0,0 0 0 0 0,0 0 0 0 0,0 0 1 0 0,1 0-1 0 0,-1 0 0 0 0,1 1 0 0 0,0-1 0 0 0,0 0 1 0 0,0 1-1 0 0,0-1 0 0 0,0 5 0 0 0,1-2-14 0 0,0-1 0 0 0,1 0-1 0 0,0 0 1 0 0,0 0-1 0 0,0 0 1 0 0,0 0-1 0 0,1 0 1 0 0,0 0 0 0 0,0 0-1 0 0,0 0 1 0 0,1-1-1 0 0,-1 1 1 0 0,1-1 0 0 0,5 6-1 0 0,2 0 67 0 0,-1 0 1 0 0,1 0-1 0 0,1-1 1 0 0,0 0-1 0 0,15 9 1 0 0,59 28 649 0 0,-56-32-974 0 0,2-2 0 0 0,-1-2 0 0 0,2 0 0 0 0,48 7 0 0 0,-20-8-2130 0 0,85 0 1 0 0,-119-9-1633 0 0,51-6-1 0 0,-33-1 614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5.069"/>
    </inkml:context>
    <inkml:brush xml:id="br0">
      <inkml:brushProperty name="width" value="0.05" units="cm"/>
      <inkml:brushProperty name="height" value="0.05" units="cm"/>
    </inkml:brush>
  </inkml:definitions>
  <inkml:trace contextRef="#ctx0" brushRef="#br0">122 33 808 0 0,'-3'-4'782'0'0,"1"2"-1"0"0,-1-1 1 0 0,0 0-1 0 0,0 0 0 0 0,0 1 1 0 0,0 0-1 0 0,-1-1 1 0 0,1 1-1 0 0,-1 1 1 0 0,1-1-1 0 0,-5-1 1 0 0,6 2-470 0 0,1 1 0 0 0,-1-1 1 0 0,1 1-1 0 0,-1 0 0 0 0,1-1 1 0 0,-1 1-1 0 0,1 0 0 0 0,-1 0 1 0 0,1 0-1 0 0,-1 0 0 0 0,1 0 1 0 0,-1 1-1 0 0,0-1 0 0 0,1 0 0 0 0,-1 1 1 0 0,1-1-1 0 0,0 1 0 0 0,-1 0 1 0 0,1-1-1 0 0,-1 1 0 0 0,1 0 1 0 0,0 0-1 0 0,-1 0 0 0 0,1 0 0 0 0,0 0 1 0 0,0 0-1 0 0,0 0 0 0 0,0 0 1 0 0,0 0-1 0 0,0 1 0 0 0,0-1 1 0 0,-1 2-1 0 0,-3 7 299 0 0,1 1-1 0 0,0-1 1 0 0,0 1 0 0 0,1 0 0 0 0,0 0-1 0 0,1 0 1 0 0,-1 12 0 0 0,-1 84 5696 0 0,4-59-5225 0 0,-1-5-1082 0 0,6 52 0 0 0,8-63-13125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5.442"/>
    </inkml:context>
    <inkml:brush xml:id="br0">
      <inkml:brushProperty name="width" value="0.05" units="cm"/>
      <inkml:brushProperty name="height" value="0.05" units="cm"/>
    </inkml:brush>
  </inkml:definitions>
  <inkml:trace contextRef="#ctx0" brushRef="#br0">205 129 120 0 0,'-27'-17'1563'0'0,"-1"2"0"0"0,-30-13 0 0 0,-21-5 8064 0 0,76 32-9080 0 0,-6-5 4746 0 0,8 1-1922 0 0,20-2-683 0 0,34 0-1523 0 0,-53 7-1009 0 0,244-9 4437 0 0,-5 15-3842 0 0,76 0-2324 0 0,-253-8-1072 0 0,32-4-6495 0 0,-57 2 5771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29:25.784"/>
    </inkml:context>
    <inkml:brush xml:id="br0">
      <inkml:brushProperty name="width" value="0.05" units="cm"/>
      <inkml:brushProperty name="height" value="0.05" units="cm"/>
    </inkml:brush>
  </inkml:definitions>
  <inkml:trace contextRef="#ctx0" brushRef="#br0">331 306 60 0 0,'-2'3'940'0'0,"-15"18"2245"0"0,0-1-1 0 0,-34 32 1 0 0,2-4 610 0 0,11-7-860 0 0,-14 13 3375 0 0,-50 70 1 0 0,102-124-6298 0 0,0 0 1 0 0,-1 0 0 0 0,1 0-1 0 0,0 0 1 0 0,0 1-1 0 0,0-1 1 0 0,0 0-1 0 0,0 0 1 0 0,-1 0 0 0 0,1 0-1 0 0,0 0 1 0 0,0 0-1 0 0,0 0 1 0 0,0 1 0 0 0,0-1-1 0 0,0 0 1 0 0,0 0-1 0 0,0 0 1 0 0,0 0 0 0 0,-1 0-1 0 0,1 1 1 0 0,0-1-1 0 0,0 0 1 0 0,0 0 0 0 0,0 0-1 0 0,0 0 1 0 0,0 1-1 0 0,0-1 1 0 0,0 0-1 0 0,0 0 1 0 0,0 0 0 0 0,0 0-1 0 0,0 1 1 0 0,0-1-1 0 0,0 0 1 0 0,0 0 0 0 0,1 0-1 0 0,-1 0 1 0 0,0 1-1 0 0,0-1 1 0 0,0 0 0 0 0,0 0-1 0 0,0 0 1 0 0,0 0-1 0 0,0 0 1 0 0,0 0 0 0 0,1 1-1 0 0,-1-1 1 0 0,0 0-1 0 0,11-3 945 0 0,14-11 267 0 0,-8 1-1225 0 0,-2-1 0 0 0,0 0 0 0 0,-1-1 0 0 0,0-1 0 0 0,16-25 0 0 0,-4 1 0 0 0,26-54 0 0 0,147-291 0 0 0,-197 382 0 0 0,0 0 0 0 0,-1 0 0 0 0,1 0 0 0 0,0 1 0 0 0,1-1 0 0 0,-1 0 0 0 0,3-2 0 0 0,-4 5 0 0 0,-1 0 0 0 0,0 0 0 0 0,0 0 0 0 0,1-1 0 0 0,-1 1 0 0 0,0 0 0 0 0,0 0 0 0 0,0 0 0 0 0,1 0 0 0 0,-1 0 0 0 0,0 0 0 0 0,0 0 0 0 0,1 0 0 0 0,-1 0 0 0 0,0 0 0 0 0,0 0 0 0 0,1 0 0 0 0,-1 0 0 0 0,0 0 0 0 0,0 0 0 0 0,1 0 0 0 0,-1 0 0 0 0,0 0 0 0 0,0 0 0 0 0,1 0 0 0 0,-1 0 0 0 0,0 0 0 0 0,0 1 0 0 0,0-1 0 0 0,1 0 0 0 0,-1 0 0 0 0,0 0 0 0 0,0 0 0 0 0,0 1 0 0 0,0-1 0 0 0,1 0 0 0 0,-1 0 0 0 0,0 0 0 0 0,0 0 0 0 0,0 1 0 0 0,0-1 0 0 0,0 0 0 0 0,1 0 0 0 0,-1 1 0 0 0,0-1 0 0 0,0 1 0 0 0,3 9 0 0 0,-3-9 0 0 0,10 65 0 0 0,0 7 0 0 0,-1-41 0 0 0,12 31 0 0 0,-2-15 0 0 0,2 0 0 0 0,2-2 0 0 0,2 0 0 0 0,2-2 0 0 0,2-1 0 0 0,2-2 0 0 0,1 0 0 0 0,74 69 0 0 0,-94-99 0 0 0,39 31 0 0 0,-47-39 0 0 0,0 0 0 0 0,1 0 0 0 0,0 0 0 0 0,-1-1 0 0 0,1 0 0 0 0,0 0 0 0 0,0 0 0 0 0,0-1 0 0 0,10 2 0 0 0,-15-2 0 0 0,1-1 0 0 0,0 0 0 0 0,0 0 0 0 0,0 0 0 0 0,0 0 0 0 0,0 0 0 0 0,0 0 0 0 0,0 0 0 0 0,-1 0 0 0 0,1 0 0 0 0,0 0 0 0 0,0 0 0 0 0,0-1 0 0 0,0 1 0 0 0,0 0 0 0 0,0-1 0 0 0,-1 1 0 0 0,1 0 0 0 0,0-1 0 0 0,0 1 0 0 0,-1-1 0 0 0,1 1 0 0 0,0-1 0 0 0,-1 0 0 0 0,1 1 0 0 0,0-1 0 0 0,0-1 0 0 0,-1 1 0 0 0,1 0 0 0 0,-1-1 0 0 0,0 1 0 0 0,0 0 0 0 0,0-1 0 0 0,0 1 0 0 0,0 0 0 0 0,0-1 0 0 0,-1 1 0 0 0,1 0 0 0 0,0-1 0 0 0,-1 1 0 0 0,1 0 0 0 0,-1-1 0 0 0,0-1 0 0 0,-3-4 0 0 0,-1-1 0 0 0,1 1 0 0 0,-1 1 0 0 0,-9-11 0 0 0,2 5 0 0 0,-1 2 0 0 0,0-1 0 0 0,-1 2 0 0 0,0-1 0 0 0,-1 2 0 0 0,0 0 0 0 0,-24-9 0 0 0,4 5 0 0 0,0 1 0 0 0,-49-9 0 0 0,51 15 0 0 0,1 0 0 0 0,-1 3 0 0 0,-54 1 0 0 0,68 2 0 0 0,-1 1 0 0 0,0 1 0 0 0,1 1 0 0 0,0 1 0 0 0,0 0 0 0 0,0 2 0 0 0,-22 10 0 0 0,37-15-432 0 0,1 0 0 0 0,-1 0 0 0 0,1 0-1 0 0,0 0 1 0 0,0 0 0 0 0,0 1 0 0 0,1-1 0 0 0,-1 1 0 0 0,0 0-1 0 0,1 0 1 0 0,-4 5 0 0 0,5-6 17 0 0,0 1 0 0 0,0-1 0 0 0,0 1-1 0 0,0-1 1 0 0,1 1 0 0 0,-1-1 0 0 0,1 1 0 0 0,-1-1 0 0 0,1 1-1 0 0,0 0 1 0 0,0-1 0 0 0,0 1 0 0 0,1 0 0 0 0,-1-1 0 0 0,0 1-1 0 0,2 4 1 0 0,1 3-3102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0.13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35 464 0 0,'14'0'7661'0'0,"53"2"336"0"0,35 6-3852 0 0,24 1-2789 0 0,767-11 3027 0 0,-196-33-3314 0 0,-109 20-878 0 0,-229 18-159 0 0,-80-6 1083 0 0,-205 2 1438 0 0,-73 1-2377 0 0,18 0 929 0 0,-1 0-3741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3.356"/>
    </inkml:context>
    <inkml:brush xml:id="br0">
      <inkml:brushProperty name="width" value="0.05" units="cm"/>
      <inkml:brushProperty name="height" value="0.05" units="cm"/>
    </inkml:brush>
  </inkml:definitions>
  <inkml:trace contextRef="#ctx0" brushRef="#br0">39 66 792 0 0,'-12'-5'8'0'0,"-14"-3"14006"0"0,38 14-11938 0 0,5 0-1495 0 0,0-1 0 0 0,1 0-1 0 0,0-2 1 0 0,0 0 0 0 0,0-1-1 0 0,0-1 1 0 0,21-1 0 0 0,-22 0-223 0 0,12 2 1 0 0,1-2 0 0 0,0-2 0 0 0,-1 0 0 0 0,1-2 0 0 0,40-11 0 0 0,-64 13-326 0 0,0 0 1 0 0,0-1 0 0 0,0 0 0 0 0,-1 0-1 0 0,6-4 1 0 0,-9 6-23 0 0,0 0 1 0 0,-1 0-1 0 0,1 0 0 0 0,-1-1 0 0 0,1 1 1 0 0,-1-1-1 0 0,0 1 0 0 0,0-1 0 0 0,1 1 0 0 0,-1-1 1 0 0,0 0-1 0 0,-1 1 0 0 0,1-1 0 0 0,0 0 1 0 0,0 0-1 0 0,-1 0 0 0 0,1 0 0 0 0,-1 1 1 0 0,1-4-1 0 0,-1 3 4 0 0,-1 2 0 0 0,1-1 1 0 0,-1 0-1 0 0,1 1 0 0 0,-1-1 0 0 0,0 1 0 0 0,0-1 0 0 0,1 1 1 0 0,-1-1-1 0 0,0 1 0 0 0,0 0 0 0 0,0-1 0 0 0,1 1 0 0 0,-1 0 1 0 0,0 0-1 0 0,-1-1 0 0 0,-2 6 84 0 0,1 1 0 0 0,0-1 0 0 0,0 1 0 0 0,0-1 0 0 0,0 1-1 0 0,1 0 1 0 0,0 0 0 0 0,0 0 0 0 0,1 0 0 0 0,-2 12 0 0 0,0 10 428 0 0,1 29 0 0 0,2-45-356 0 0,9 139 1689 0 0,-2-78-857 0 0,-2-42-340 0 0,-5-30-567 0 0,-1 9-73 0 0,-6-8-153 0 0,0-1 0 0 0,1 0-1 0 0,-1 0 1 0 0,0 0-1 0 0,0-1 1 0 0,-8 0-1 0 0,-17 1-102 0 0,-252 38 269 0 0,280-37 1229 0 0,16 1-800 0 0,17-1 11 0 0,33-6 14 0 0,99-18 0 0 0,-152 20-932 0 0,3-1-3937 0 0,1 1 0 0 0,23-2 0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3.802"/>
    </inkml:context>
    <inkml:brush xml:id="br0">
      <inkml:brushProperty name="width" value="0.05" units="cm"/>
      <inkml:brushProperty name="height" value="0.05" units="cm"/>
    </inkml:brush>
  </inkml:definitions>
  <inkml:trace contextRef="#ctx0" brushRef="#br0">247 28 360 0 0,'0'-1'258'0'0,"0"0"1"0"0,1 0-1 0 0,-1 1 1 0 0,0-1-1 0 0,0 0 0 0 0,0 0 1 0 0,0 0-1 0 0,0 1 1 0 0,0-1-1 0 0,0 0 0 0 0,0 0 1 0 0,0 0-1 0 0,0 1 1 0 0,0-1-1 0 0,-1 0 0 0 0,1 0 1 0 0,0 1-1 0 0,0-1 1 0 0,-1 0-1 0 0,1 0 0 0 0,-1 1 1 0 0,1-1-1 0 0,0 0 1 0 0,-1 1-1 0 0,1-1 0 0 0,-1 1 1 0 0,0-2-1 0 0,-1 1 147 0 0,0 1 0 0 0,1-1-1 0 0,-1 0 1 0 0,0 0 0 0 0,0 1 0 0 0,1-1-1 0 0,-1 1 1 0 0,0 0 0 0 0,0-1 0 0 0,0 1-1 0 0,-2 0 1 0 0,-6 0 757 0 0,1 1-1 0 0,-1 0 0 0 0,-14 4 1 0 0,12-2-546 0 0,1 1 1 0 0,-1 0-1 0 0,0 1 1 0 0,1 0-1 0 0,0 1 1 0 0,-10 7-1 0 0,14-8-288 0 0,0 0-1 0 0,0 0 0 0 0,1 1 0 0 0,0 0 1 0 0,0 0-1 0 0,0 0 0 0 0,1 1 0 0 0,0 0 0 0 0,-7 12 1 0 0,10-16-227 0 0,1-1 0 0 0,0 0 0 0 0,1 0 0 0 0,-1 0-1 0 0,0 1 1 0 0,0-1 0 0 0,1 0 0 0 0,0 1 0 0 0,-1-1 0 0 0,1 0 0 0 0,0 1 0 0 0,0-1 0 0 0,0 0 0 0 0,0 1 0 0 0,1-1 0 0 0,-1 0 0 0 0,1 1 0 0 0,-1-1 0 0 0,1 0 0 0 0,2 4 0 0 0,-1-2 0 0 0,0-1 1 0 0,1 0-1 0 0,-1 0 0 0 0,1 0 0 0 0,0 0 1 0 0,-1-1-1 0 0,1 1 0 0 0,1-1 0 0 0,-1 1 1 0 0,0-1-1 0 0,6 2 0 0 0,3 2 69 0 0,0-1 1 0 0,0-1-1 0 0,0 0 0 0 0,1-1 1 0 0,-1 0-1 0 0,22 1 0 0 0,-4-2-113 0 0,49-5-1 0 0,-43-1-4061 0 0,0-4-5648 0 0,-25 6 6966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06.298"/>
    </inkml:context>
    <inkml:brush xml:id="br0">
      <inkml:brushProperty name="width" value="0.05" units="cm"/>
      <inkml:brushProperty name="height" value="0.05" units="cm"/>
    </inkml:brush>
  </inkml:definitions>
  <inkml:trace contextRef="#ctx0" brushRef="#br0">5 42 276 0 0,'0'0'3620'0'0,"-5"9"2783"0"0,28-4-4787 0 0,0-1 0 0 0,1-2 0 0 0,-1 0 0 0 0,25-2 0 0 0,-4 0-617 0 0,398 7 3292 0 0,1-29-2246 0 0,-315 7-1330 0 0,77-6 734 0 0,-34 9 38 0 0,-169 12-1469 0 0,0 0 0 0 0,-1-1 0 0 0,1 1-1 0 0,0 1 1 0 0,0-1 0 0 0,0 0 0 0 0,0 0 0 0 0,0 1 0 0 0,-1-1 0 0 0,1 1 0 0 0,0 0 0 0 0,0-1 0 0 0,-1 1 0 0 0,1 0 0 0 0,0 0 0 0 0,-1 0 0 0 0,1 0 0 0 0,-1 0 0 0 0,1 1 0 0 0,-1-1-1 0 0,0 0 1 0 0,1 1 0 0 0,-1-1 0 0 0,0 1 0 0 0,0-1 0 0 0,0 1 0 0 0,0-1 0 0 0,0 1 0 0 0,0 0 0 0 0,-1 0 0 0 0,1-1 0 0 0,0 4 0 0 0,2 5 38 0 0,-1 0 0 0 0,-1 1 0 0 0,1-1 1 0 0,-1 18-1 0 0,-1-18-11 0 0,22 390 1128 0 0,-8-72 135 0 0,6-49-1304 0 0,0 38-5 0 0,-17-200 1 0 0,-2 74 0 0 0,-1-76 0 0 0,0 6 0 0 0,-20 176 0 0 0,19-285 0 0 0,-6 89 0 0 0,9 145 0 0 0,2-164 0 0 0,-3-40 0 0 0,9 53 0 0 0,8 31 0 0 0,-12-82 0 0 0,-5-36 0 0 0,0-1 0 0 0,1-1 0 0 0,-2 0 0 0 0,1 1 0 0 0,-1 0 0 0 0,-3-2-229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4.180"/>
    </inkml:context>
    <inkml:brush xml:id="br0">
      <inkml:brushProperty name="width" value="0.05" units="cm"/>
      <inkml:brushProperty name="height" value="0.05" units="cm"/>
    </inkml:brush>
  </inkml:definitions>
  <inkml:trace contextRef="#ctx0" brushRef="#br0">18 59 200 0 0,'-18'-17'20605'0'0,"30"16"-19907"0"0,23 0 2005 0 0,60-9 0 0 0,29-17-2049 0 0,-105 24-4838 0 0,-11 5-1310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4.520"/>
    </inkml:context>
    <inkml:brush xml:id="br0">
      <inkml:brushProperty name="width" value="0.05" units="cm"/>
      <inkml:brushProperty name="height" value="0.05" units="cm"/>
    </inkml:brush>
  </inkml:definitions>
  <inkml:trace contextRef="#ctx0" brushRef="#br0">19 1 584 0 0,'-1'1'307'0'0,"-1"0"0"0"0,0 0 1 0 0,1 0-1 0 0,-1 0 0 0 0,1 0 0 0 0,-1 0 0 0 0,1 0 0 0 0,0 1 0 0 0,-1-1 1 0 0,0 3-1 0 0,1-4-122 0 0,1 0 0 0 0,0 1-1 0 0,0-1 1 0 0,0 0 0 0 0,0 1 0 0 0,0-1 0 0 0,0 1 0 0 0,0-1 0 0 0,-1 0 0 0 0,1 1 0 0 0,0-1 0 0 0,0 0 0 0 0,0 1 0 0 0,1-1 0 0 0,-1 1-1 0 0,0-1 1 0 0,0 0 0 0 0,0 1 0 0 0,0-1 0 0 0,0 0 0 0 0,0 1 0 0 0,0-1 0 0 0,1 0 0 0 0,-1 1 0 0 0,0-1 0 0 0,0 0 0 0 0,0 1-1 0 0,1-1 1 0 0,-1 0 0 0 0,1 1 0 0 0,19 7 5685 0 0,-2-5-4973 0 0,8-3 2122 0 0,41-5 0 0 0,-15 1-1624 0 0,0 4-3657 0 0,-42 3-3964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4.990"/>
    </inkml:context>
    <inkml:brush xml:id="br0">
      <inkml:brushProperty name="width" value="0.05" units="cm"/>
      <inkml:brushProperty name="height" value="0.05" units="cm"/>
    </inkml:brush>
  </inkml:definitions>
  <inkml:trace contextRef="#ctx0" brushRef="#br0">26 16 76 0 0,'-6'-6'-303'0'0,"-4"-4"8169"0"0,10 10-7728 0 0,-1 0 0 0 0,1 0 0 0 0,0 0 0 0 0,-1 1 1 0 0,1-1-1 0 0,0 0 0 0 0,-1 0 0 0 0,1 0 0 0 0,0 0 0 0 0,-1 1 0 0 0,1-1 0 0 0,0 0 0 0 0,0 0 0 0 0,-1 1 0 0 0,1-1 0 0 0,0 0 0 0 0,0 0 0 0 0,-1 1 0 0 0,1-1 0 0 0,0 0 0 0 0,0 1 0 0 0,0-1 0 0 0,0 0 0 0 0,0 1 1 0 0,-1-1-1 0 0,1 0 0 0 0,0 1 0 0 0,0-1 0 0 0,0 0 0 0 0,0 1 0 0 0,0-1 0 0 0,0 0 0 0 0,0 1 0 0 0,0-1 0 0 0,0 1 0 0 0,0-1 0 0 0,-1 17 1112 0 0,0 0 0 0 0,1 0 1 0 0,0 0-1 0 0,5 26 0 0 0,-2-14-479 0 0,26 372 5909 0 0,-26-320-5240 0 0,-3-19-3077 0 0,5-22-6703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5.636"/>
    </inkml:context>
    <inkml:brush xml:id="br0">
      <inkml:brushProperty name="width" value="0.05" units="cm"/>
      <inkml:brushProperty name="height" value="0.05" units="cm"/>
    </inkml:brush>
  </inkml:definitions>
  <inkml:trace contextRef="#ctx0" brushRef="#br0">7 299 616 0 0,'-2'-7'549'0'0,"1"-1"-1"0"0,0 0 0 0 0,0 0 1 0 0,0 1-1 0 0,1-1 1 0 0,0 0-1 0 0,0 0 1 0 0,1 0-1 0 0,0 0 1 0 0,1 1-1 0 0,0-1 1 0 0,0 1-1 0 0,0-1 1 0 0,1 1-1 0 0,0 0 1 0 0,0-1-1 0 0,1 2 1 0 0,0-1-1 0 0,0 0 1 0 0,1 1-1 0 0,8-10 0 0 0,-2 4 43 0 0,1 1-1 0 0,0 0 0 0 0,0 1 0 0 0,1 0 0 0 0,0 1 0 0 0,1 0 0 0 0,0 1 0 0 0,1 0 0 0 0,-1 2 0 0 0,2-1 0 0 0,17-4 0 0 0,-21 8-262 0 0,0-1 0 0 0,0 2 1 0 0,0 0-1 0 0,0 0 0 0 0,1 1 0 0 0,-1 1 0 0 0,0 0 1 0 0,1 1-1 0 0,-1 0 0 0 0,0 1 0 0 0,0 0 0 0 0,0 1 1 0 0,0 0-1 0 0,0 1 0 0 0,14 6 0 0 0,-21-7-225 0 0,-1-1-1 0 0,0 1 0 0 0,0-1 1 0 0,0 1-1 0 0,0 0 1 0 0,0 1-1 0 0,-1-1 0 0 0,1 1 1 0 0,-1-1-1 0 0,0 1 1 0 0,0 0-1 0 0,-1 0 1 0 0,1 1-1 0 0,-1-1 0 0 0,1 0 1 0 0,2 10-1 0 0,-4-10-84 0 0,-1 0 1 0 0,1 0-1 0 0,-1 0 0 0 0,0 0 0 0 0,0-1 1 0 0,0 1-1 0 0,0 0 0 0 0,-1 0 1 0 0,1 0-1 0 0,-1 0 0 0 0,0 0 0 0 0,0 0 1 0 0,-1-1-1 0 0,1 1 0 0 0,-1-1 1 0 0,0 1-1 0 0,0-1 0 0 0,0 1 0 0 0,0-1 1 0 0,0 0-1 0 0,-5 4 0 0 0,-4 4-349 0 0,-1 0 1 0 0,0-2-1 0 0,-1 1 0 0 0,0-1 1 0 0,-23 11-1 0 0,31-17 84 0 0,5-3 56 0 0,4 1-490 0 0,52 9 628 0 0,53 11 574 0 0,-94-17-345 0 0,0 1-1 0 0,0 0 1 0 0,-1 1 0 0 0,0 1-1 0 0,15 8 1 0 0,-26-13-122 0 0,0 0 0 0 0,0 0 0 0 0,0 0 0 0 0,-1 0 0 0 0,1 1 0 0 0,-1-1 0 0 0,1 1 0 0 0,-1-1 0 0 0,0 1 0 0 0,0 0 0 0 0,0 0 0 0 0,0 0 0 0 0,-1 0 1 0 0,1 0-1 0 0,-1 0 0 0 0,0 0 0 0 0,0 1 0 0 0,0-1 0 0 0,0 0 0 0 0,0 5 0 0 0,-1-5-23 0 0,0 0 0 0 0,-1-1 0 0 0,1 1 1 0 0,-1 0-1 0 0,0 0 0 0 0,0 0 0 0 0,0-1 0 0 0,0 1 0 0 0,0-1 1 0 0,0 1-1 0 0,-1-1 0 0 0,0 1 0 0 0,1-1 0 0 0,-1 0 0 0 0,0 1 1 0 0,0-1-1 0 0,0 0 0 0 0,0 0 0 0 0,0-1 0 0 0,0 1 0 0 0,-1 0 1 0 0,1-1-1 0 0,-1 1 0 0 0,1-1 0 0 0,-4 1 0 0 0,-17 8-10 0 0,-1-2 0 0 0,0 0-1 0 0,0-2 1 0 0,0-1 0 0 0,-1-1-1 0 0,0-1 1 0 0,1-1 0 0 0,-50-2-1 0 0,12-5-560 0 0,57 4 220 0 0,-1 0 1 0 0,1 0-1 0 0,0 0 1 0 0,1-1-1 0 0,-1 0 1 0 0,0 0-1 0 0,0 0 1 0 0,1 0-1 0 0,-9-7 1 0 0,13 9 42 0 0,-1-1 1 0 0,1 1 0 0 0,0-1-1 0 0,-1 0 1 0 0,1 1 0 0 0,0-1 0 0 0,-1 1-1 0 0,1-1 1 0 0,0 0 0 0 0,0 1 0 0 0,0-1-1 0 0,0 0 1 0 0,0 1 0 0 0,0-1-1 0 0,0 0 1 0 0,0 1 0 0 0,0-1 0 0 0,0 0-1 0 0,0 0 1 0 0,0 1 0 0 0,0-1 0 0 0,0 1-1 0 0,1-1 1 0 0,-1 0 0 0 0,0 1-1 0 0,1-1 1 0 0,-1 0 0 0 0,0 1 0 0 0,1-1-1 0 0,-1 1 1 0 0,1-1 0 0 0,0 0 0 0 0,-1 0 413 0 0,8-7-2708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6.386"/>
    </inkml:context>
    <inkml:brush xml:id="br0">
      <inkml:brushProperty name="width" value="0.05" units="cm"/>
      <inkml:brushProperty name="height" value="0.05" units="cm"/>
    </inkml:brush>
  </inkml:definitions>
  <inkml:trace contextRef="#ctx0" brushRef="#br0">16 127 6793 0 0,'-15'-23'11615'0'0,"24"15"-8570"0"0,18 5-1893 0 0,1 1 1 0 0,49 3-1 0 0,-2 0-371 0 0,-43-2-498 0 0,24 0 97 0 0,1-2-1 0 0,0-3 1 0 0,72-16 0 0 0,-124 20-460 0 0,1 1 1 0 0,-1-1 0 0 0,0 0 0 0 0,0-1 0 0 0,10-5 0 0 0,-14 7 20 0 0,1 0-1 0 0,-1 0 1 0 0,1 0 0 0 0,-1-1-1 0 0,1 1 1 0 0,-1 0-1 0 0,0-1 1 0 0,0 1 0 0 0,0-1-1 0 0,0 0 1 0 0,0 1-1 0 0,0-1 1 0 0,0 0 0 0 0,0 1-1 0 0,-1-1 1 0 0,1 0 0 0 0,-1 0-1 0 0,1 0 1 0 0,-1 0-1 0 0,1-2 1 0 0,-1 2-102 0 0,-2 0-34 0 0,2 2 189 0 0,0 0 0 0 0,-1 0 0 0 0,1 0 0 0 0,0-1 0 0 0,0 1-1 0 0,0 0 1 0 0,0 0 0 0 0,0 0 0 0 0,0 0 0 0 0,0 0 0 0 0,0-1 0 0 0,0 1-1 0 0,-1 0 1 0 0,1 0 0 0 0,0 0 0 0 0,0 0 0 0 0,0 0 0 0 0,0 0 0 0 0,0 0-1 0 0,-1 0 1 0 0,1 0 0 0 0,0-1 0 0 0,0 1 0 0 0,0 0 0 0 0,0 0 0 0 0,-1 0-1 0 0,1 0 1 0 0,0 0 0 0 0,0 0 0 0 0,0 0 0 0 0,0 0 0 0 0,-1 0 0 0 0,1 0-1 0 0,0 0 1 0 0,0 0 0 0 0,0 0 0 0 0,0 0 0 0 0,-1 0 0 0 0,1 1 0 0 0,0-1-1 0 0,0 0 1 0 0,0 0 0 0 0,0 0 0 0 0,-1 0 0 0 0,-2 4 27 0 0,0-1-1 0 0,0 1 1 0 0,0 0-1 0 0,0 0 1 0 0,1 0 0 0 0,-1 1-1 0 0,1-1 1 0 0,0 1 0 0 0,1-1-1 0 0,-1 1 1 0 0,1 0 0 0 0,0-1-1 0 0,-2 10 1 0 0,1 4 252 0 0,0 1 0 0 0,1 26 0 0 0,2-10 225 0 0,2 1 1 0 0,1-1-1 0 0,2 1 1 0 0,2-2-1 0 0,1 1 1 0 0,25 61-1 0 0,-1-15 283 0 0,-33-81-955 0 0,-67-3-2794 0 0,-26 0 2258 0 0,81 4 738 0 0,-89 8 99 0 0,88-7 207 0 0,0 0 0 0 0,0 1 1 0 0,0 1-1 0 0,0 0 0 0 0,-16 8 0 0 0,27-8 1050 0 0,8 0-1023 0 0,9 1-96 0 0,12-1 225 0 0,1-3 1 0 0,0 0-1 0 0,-1-1 0 0 0,32-5 1 0 0,-11 1-3406 0 0,0 2-5128 0 0,-41 2 4318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7.346"/>
    </inkml:context>
    <inkml:brush xml:id="br0">
      <inkml:brushProperty name="width" value="0.05" units="cm"/>
      <inkml:brushProperty name="height" value="0.05" units="cm"/>
    </inkml:brush>
  </inkml:definitions>
  <inkml:trace contextRef="#ctx0" brushRef="#br0">80 230 708 0 0,'-2'2'8447'0'0,"-9"15"-3946"0"0,-1 16 998 0 0,3 2-437 0 0,5-14-1336 0 0,4-21-3666 0 0,0-1 0 0 0,0 1 0 0 0,0 0 0 0 0,0 0 0 0 0,0-1 0 0 0,0 1 0 0 0,-1 0 0 0 0,1 0 0 0 0,0 0 1 0 0,0-1-1 0 0,0 1 0 0 0,-1 0 0 0 0,1 0 0 0 0,0 0 0 0 0,0 0 0 0 0,0-1 0 0 0,-1 1 0 0 0,1 0 0 0 0,0 0 1 0 0,0 0-1 0 0,-1 0 0 0 0,1 0 0 0 0,0 0 0 0 0,-1 0 0 0 0,1 0 0 0 0,0 0 0 0 0,0 0 0 0 0,-1 0 0 0 0,1 0 1 0 0,0 0-1 0 0,0 0 0 0 0,-1 0 0 0 0,1 0 0 0 0,0 0 0 0 0,0 0 0 0 0,-1 0 0 0 0,1 0 0 0 0,0 0 0 0 0,0 0 0 0 0,-1 1 1 0 0,1-1-1 0 0,0 0 0 0 0,0 0 0 0 0,0 0 0 0 0,-1 0 0 0 0,1 1 0 0 0,0-1 0 0 0,0 0 0 0 0,0 0 0 0 0,-1 1 1 0 0,1-1-1 0 0,0 0 0 0 0,0 0 0 0 0,0 0 0 0 0,0 1 0 0 0,0-1 0 0 0,0 0 0 0 0,0 0 0 0 0,0 1 0 0 0,0-1 1 0 0,-1 0-1 0 0,1 1 0 0 0,0-1 0 0 0,-9-18 790 0 0,5 5-842 0 0,1-1-1 0 0,1 1 1 0 0,0-1 0 0 0,1 1 0 0 0,1-1-1 0 0,0 0 1 0 0,0 1 0 0 0,2-1-1 0 0,-1 1 1 0 0,2-1 0 0 0,0 1 0 0 0,0 0-1 0 0,9-21 1 0 0,-9 27-7 0 0,0 0 0 0 0,1 0-1 0 0,0 1 1 0 0,0-1 0 0 0,0 1 0 0 0,0 0-1 0 0,1 0 1 0 0,0 0 0 0 0,1 1 0 0 0,-1 0-1 0 0,1 0 1 0 0,0 0 0 0 0,0 1 0 0 0,0 0 0 0 0,1 0-1 0 0,0 0 1 0 0,-1 1 0 0 0,1 0 0 0 0,1 0-1 0 0,-1 1 1 0 0,0 0 0 0 0,0 0 0 0 0,1 1-1 0 0,-1 0 1 0 0,14 0 0 0 0,-13 1-59 0 0,1 1 1 0 0,-1 1-1 0 0,0 0 1 0 0,0 0-1 0 0,-1 0 0 0 0,1 1 1 0 0,0 0-1 0 0,-1 1 1 0 0,14 8-1 0 0,-18-10 21 0 0,0 0 1 0 0,-1 0-1 0 0,1 0 1 0 0,0 1-1 0 0,-1-1 1 0 0,0 1-1 0 0,1-1 0 0 0,-1 1 1 0 0,0 0-1 0 0,0 0 1 0 0,2 5-1 0 0,-4-6 24 0 0,1 0 0 0 0,-1 0 0 0 0,1 0 0 0 0,-1 0-1 0 0,0 0 1 0 0,1 0 0 0 0,-1 0 0 0 0,0 0 0 0 0,-1 0 0 0 0,1 0 0 0 0,0 0-1 0 0,-1 0 1 0 0,1 0 0 0 0,-1 0 0 0 0,1 0 0 0 0,-1-1 0 0 0,0 1-1 0 0,0 0 1 0 0,0 0 0 0 0,0 0 0 0 0,-2 2 0 0 0,-2 1-282 0 0,0 0 1 0 0,0 0-1 0 0,-1-1 1 0 0,1 1-1 0 0,-1-1 1 0 0,0 0 0 0 0,-1-1-1 0 0,1 1 1 0 0,0-1-1 0 0,-9 2 1 0 0,-3 3-1118 0 0,17-7 1094 0 0,1 0-270 0 0,1 0 557 0 0,0 0-1 0 0,0 0 0 0 0,0 0 1 0 0,0 0-1 0 0,1 0 1 0 0,-1-1-1 0 0,0 1 1 0 0,0 0-1 0 0,0-1 0 0 0,1 1 1 0 0,-1 0-1 0 0,0-1 1 0 0,1 1-1 0 0,-1-1 0 0 0,0 0 1 0 0,1 0-1 0 0,1 1 1 0 0,4 1-61 0 0,11 4 50 0 0,129 54 352 0 0,-131-52-68 0 0,-1 0 0 0 0,0 1 0 0 0,-1 1 0 0 0,0 1 0 0 0,0 0-1 0 0,-1 0 1 0 0,12 15 0 0 0,-22-22-132 0 0,1 0-1 0 0,-2-1 1 0 0,1 1-1 0 0,0 1 1 0 0,-1-1-1 0 0,0 0 1 0 0,0 0-1 0 0,0 1 1 0 0,-1 0-1 0 0,1-1 1 0 0,-1 1-1 0 0,0-1 1 0 0,0 1 0 0 0,-1 6-1 0 0,0-8-45 0 0,0 0-1 0 0,0 0 1 0 0,-1 0-1 0 0,0-1 1 0 0,1 1-1 0 0,-1 0 1 0 0,0 0-1 0 0,0-1 1 0 0,-1 1-1 0 0,1 0 1 0 0,-1-1-1 0 0,1 0 1 0 0,-1 1-1 0 0,0-1 1 0 0,0 0-1 0 0,0 0 1 0 0,0 0-1 0 0,0 0 1 0 0,0 0 0 0 0,0 0-1 0 0,-1 0 1 0 0,1-1-1 0 0,-1 1 1 0 0,-4 1-1 0 0,-3 1 39 0 0,-1 0 0 0 0,1-1-1 0 0,-1 0 1 0 0,0-1 0 0 0,0 0-1 0 0,0 0 1 0 0,-13-1 0 0 0,-80-5 316 0 0,81 2-274 0 0,-32-2 93 0 0,1-4 0 0 0,-93-24 0 0 0,101 11-2913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8.946"/>
    </inkml:context>
    <inkml:brush xml:id="br0">
      <inkml:brushProperty name="width" value="0.05" units="cm"/>
      <inkml:brushProperty name="height" value="0.05" units="cm"/>
    </inkml:brush>
  </inkml:definitions>
  <inkml:trace contextRef="#ctx0" brushRef="#br0">70 45 484 0 0,'-23'-3'2122'0'0,"14"3"1576"0"0,1 0 2074 0 0,22 9-3457 0 0,-12-6-1902 0 0,4 1 94 0 0,1 0 1 0 0,-1-1-1 0 0,1 0 0 0 0,0 0 0 0 0,0-1 1 0 0,0 0-1 0 0,11 2 0 0 0,50 3 1201 0 0,-60-6-1460 0 0,15 0 205 0 0,1 0-1 0 0,-1-2 1 0 0,0 0 0 0 0,0-2-1 0 0,0 0 1 0 0,45-14 0 0 0,-62 15-402 0 0,1-1 0 0 0,-1 0 0 0 0,0 0 0 0 0,10-6 0 0 0,-15 8-63 0 0,1 0 1 0 0,0-1 0 0 0,-1 1-1 0 0,1 0 1 0 0,-1-1 0 0 0,0 1-1 0 0,1-1 1 0 0,-1 1 0 0 0,0-1-1 0 0,0 0 1 0 0,0 0 0 0 0,0 1-1 0 0,0-1 1 0 0,-1 0 0 0 0,1 0-1 0 0,0 0 1 0 0,-1 0 0 0 0,1 0-1 0 0,-1 0 1 0 0,0-2 0 0 0,0 4 7 0 0,0-1 0 0 0,0 1 0 0 0,0 0 0 0 0,0 0 0 0 0,0-1 0 0 0,0 1 1 0 0,0 0-1 0 0,0 0 0 0 0,0-1 0 0 0,0 1 0 0 0,0 0 0 0 0,0 0 0 0 0,-1-1 1 0 0,1 1-1 0 0,0 0 0 0 0,0 0 0 0 0,0 0 0 0 0,0-1 0 0 0,-1 1 1 0 0,1 0-1 0 0,0 0 0 0 0,0 0 0 0 0,0 0 0 0 0,-1-1 0 0 0,1 1 0 0 0,0 0 1 0 0,0 0-1 0 0,-1 0 0 0 0,1 0 0 0 0,0 0 0 0 0,0 0 0 0 0,-1 0 1 0 0,1 0-1 0 0,0 0 0 0 0,0 0 0 0 0,-1 0 0 0 0,1 0 0 0 0,0 0 0 0 0,0 0 1 0 0,-1 0-1 0 0,1 0 0 0 0,0 0 0 0 0,0 0 0 0 0,-1 0 0 0 0,1 0 0 0 0,0 0 1 0 0,0 0-1 0 0,-1 0 0 0 0,1 0 0 0 0,0 1 0 0 0,0-1 0 0 0,0 0 1 0 0,-1 0-1 0 0,1 0 0 0 0,0 0 0 0 0,0 1 0 0 0,0-1 0 0 0,-1 0 0 0 0,1 0 1 0 0,0 0-1 0 0,0 1 0 0 0,0-1 0 0 0,-15 14-14 0 0,8-4 87 0 0,1 1 1 0 0,0 0-1 0 0,0 0 0 0 0,1 1 1 0 0,1-1-1 0 0,0 1 0 0 0,0 0 1 0 0,1 0-1 0 0,-1 16 0 0 0,-2 17 487 0 0,2 51 0 0 0,4-37 225 0 0,4-1 0 0 0,2 0 0 0 0,2 1 0 0 0,18 62 0 0 0,-24-116-715 0 0,-1-2-40 0 0,0 0-1 0 0,-1 0 0 0 0,1 0 1 0 0,0 0-1 0 0,-1 0 0 0 0,1 0 1 0 0,-1 0-1 0 0,0 0 0 0 0,0 0 1 0 0,0 0-1 0 0,-1 0 0 0 0,1 0 1 0 0,-1 0-1 0 0,-1 4 0 0 0,-1-6-85 0 0,0 0 0 0 0,0-1-1 0 0,0 0 1 0 0,0 0-1 0 0,0 0 1 0 0,0 0-1 0 0,-3-1 1 0 0,2 1-17 0 0,-63 0-148 0 0,-1 2 0 0 0,1 3 0 0 0,-103 22 0 0 0,169-27 256 0 0,1 0 0 0 0,-1 0 0 0 0,0 1 1 0 0,0-1-1 0 0,0 0 0 0 0,0 0 1 0 0,0 0-1 0 0,1 1 0 0 0,-1-1 0 0 0,0 1 1 0 0,0-1-1 0 0,0 0 0 0 0,1 1 1 0 0,-1-1-1 0 0,0 1 0 0 0,1 0 0 0 0,-2 0 1 0 0,12 4 807 0 0,27-1 30 0 0,196-21 1070 0 0,-190 12-1821 0 0,10-3-13919 0 0,-43 8 10548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9.332"/>
    </inkml:context>
    <inkml:brush xml:id="br0">
      <inkml:brushProperty name="width" value="0.05" units="cm"/>
      <inkml:brushProperty name="height" value="0.05" units="cm"/>
    </inkml:brush>
  </inkml:definitions>
  <inkml:trace contextRef="#ctx0" brushRef="#br0">367 42 5861 0 0,'-1'-2'3628'0'0,"-7"-5"-2381"0"0,2 3-791 0 0,0 0-1 0 0,0 1 1 0 0,0-1-1 0 0,0 2 1 0 0,0-1-1 0 0,-1 1 1 0 0,0 0-1 0 0,1 0 1 0 0,-1 0-1 0 0,-8 0 1 0 0,1 1 252 0 0,0 0 0 0 0,0 1 0 0 0,-28 3 1 0 0,29-1-257 0 0,0 1 0 0 0,0 0 1 0 0,1 1-1 0 0,-1 1 1 0 0,1 0-1 0 0,0 1 0 0 0,-16 9 1 0 0,22-11-166 0 0,0 0 0 0 0,0 0 0 0 0,0 1 0 0 0,0 0 0 0 0,1 0 0 0 0,0 0 0 0 0,0 0 0 0 0,0 1 0 0 0,1 0 0 0 0,0 0 0 0 0,0 0 0 0 0,0 1 0 0 0,1-1 0 0 0,-5 14 0 0 0,7-18-160 0 0,1 1 0 0 0,-1 0-1 0 0,1-1 1 0 0,0 1 0 0 0,0 0-1 0 0,0-1 1 0 0,0 1-1 0 0,0 0 1 0 0,0-1 0 0 0,1 1-1 0 0,0 0 1 0 0,-1-1 0 0 0,1 1-1 0 0,0-1 1 0 0,0 1 0 0 0,3 4-1 0 0,-1-3 17 0 0,0 0 0 0 0,0 0-1 0 0,0 0 1 0 0,1-1-1 0 0,0 1 1 0 0,-1-1 0 0 0,1 0-1 0 0,7 5 1 0 0,0-2 50 0 0,0 0 1 0 0,0-1-1 0 0,1-1 0 0 0,-1 1 1 0 0,1-2-1 0 0,21 5 0 0 0,-15-6 47 0 0,0 0-1 0 0,1-1 1 0 0,0-1-1 0 0,-1-1 1 0 0,1-1-1 0 0,19-4 1 0 0,33-13-3259 0 0,0-8-9265 0 0,-62 23 9257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19.667"/>
    </inkml:context>
    <inkml:brush xml:id="br0">
      <inkml:brushProperty name="width" value="0.05" units="cm"/>
      <inkml:brushProperty name="height" value="0.05" units="cm"/>
    </inkml:brush>
  </inkml:definitions>
  <inkml:trace contextRef="#ctx0" brushRef="#br0">0 61 356 0 0,'1'-10'14834'0'0,"0"7"-13308"0"0,28-2 4514 0 0,17 2-2703 0 0,6-1-1754 0 0,-25 1-1173 0 0,88-13 1954 0 0,-40 1-5638 0 0,-65 14-4839 0 0,-8 1 7156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0.012"/>
    </inkml:context>
    <inkml:brush xml:id="br0">
      <inkml:brushProperty name="width" value="0.05" units="cm"/>
      <inkml:brushProperty name="height" value="0.05" units="cm"/>
    </inkml:brush>
  </inkml:definitions>
  <inkml:trace contextRef="#ctx0" brushRef="#br0">28 0 612 0 0,'-13'12'1190'0'0,"0"6"5356"0"0,13-18-6315 0 0,0 1 1 0 0,-1-1-1 0 0,1 1 0 0 0,0-1 0 0 0,0 1 0 0 0,0-1 0 0 0,0 1 0 0 0,0-1 0 0 0,0 1 1 0 0,0-1-1 0 0,0 1 0 0 0,0-1 0 0 0,0 0 0 0 0,0 1 0 0 0,0-1 0 0 0,0 1 0 0 0,1-1 0 0 0,-1 1 1 0 0,0-1-1 0 0,0 1 0 0 0,0-1 0 0 0,1 0 0 0 0,-1 1 0 0 0,0-1 0 0 0,0 1 0 0 0,1-1 0 0 0,1 1 24 0 0,-1 0 0 0 0,0 0 0 0 0,1 0 0 0 0,-1 0 0 0 0,1-1 0 0 0,-1 1-1 0 0,1-1 1 0 0,0 1 0 0 0,-1-1 0 0 0,1 0 0 0 0,-1 1 0 0 0,3-1 0 0 0,25 2 2146 0 0,36-1 0 0 0,79-12-15 0 0,-118 9-2028 0 0,25-3-3217 0 0,-31 4-3527 0 0,-12 0 3608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08.402"/>
    </inkml:context>
    <inkml:brush xml:id="br0">
      <inkml:brushProperty name="width" value="0.05" units="cm"/>
      <inkml:brushProperty name="height" value="0.05" units="cm"/>
    </inkml:brush>
  </inkml:definitions>
  <inkml:trace contextRef="#ctx0" brushRef="#br0">1 34 224 0 0,'-1'-12'1140'0'0,"2"-10"14808"0"0,0 35-14677 0 0,2 96 2953 0 0,-2-14-2495 0 0,4 44 143 0 0,2 31 0 0 0,-6-148-1657 0 0,-1-15-249 0 0,0 0 0 0 0,1 0 1 0 0,0 0-1 0 0,0 0 0 0 0,0 0 0 0 0,1 0 0 0 0,4 9 1 0 0,4 1-3287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0.700"/>
    </inkml:context>
    <inkml:brush xml:id="br0">
      <inkml:brushProperty name="width" value="0.05" units="cm"/>
      <inkml:brushProperty name="height" value="0.05" units="cm"/>
    </inkml:brush>
  </inkml:definitions>
  <inkml:trace contextRef="#ctx0" brushRef="#br0">700 2 372 0 0,'-4'-2'10629'0'0,"-19"36"-6872"0"0,-10 14-1079 0 0,-3-2 0 0 0,-46 48 0 0 0,51-64-1741 0 0,-2-1 0 0 0,0-2 0 0 0,-43 26 0 0 0,57-41-615 0 0,-1-1 0 0 0,0-1 0 0 0,0-1 0 0 0,-1 0 0 0 0,0-2 0 0 0,-1 0 0 0 0,-41 6 0 0 0,56-13-294 0 0,0 1 0 0 0,0-1 0 0 0,1-1 0 0 0,-1 1 0 0 0,0-1 0 0 0,0-1 0 0 0,1 1 0 0 0,-1-1 0 0 0,1 0 0 0 0,0 0 0 0 0,-1-1 0 0 0,-5-3 0 0 0,8 4-39 0 0,1 0-1 0 0,-1-1 1 0 0,1 1 0 0 0,0 0 0 0 0,0-1 0 0 0,0 0 0 0 0,0 0 0 0 0,0 0 0 0 0,1 0 0 0 0,-1 0-1 0 0,1 0 1 0 0,0-1 0 0 0,0 1 0 0 0,0-1 0 0 0,0 0 0 0 0,1 1 0 0 0,0-1 0 0 0,-1 0 0 0 0,1 0 0 0 0,1 0-1 0 0,-2-5 1 0 0,2 5 38 0 0,0 1 0 0 0,0 0-1 0 0,1-1 1 0 0,-1 1 0 0 0,1 0 0 0 0,-1 0-1 0 0,1-1 1 0 0,0 1 0 0 0,0 0-1 0 0,1 0 1 0 0,-1 0 0 0 0,1 0 0 0 0,-1 0-1 0 0,1 0 1 0 0,0 1 0 0 0,0-1-1 0 0,0 1 1 0 0,1-1 0 0 0,-1 1-1 0 0,0 0 1 0 0,1 0 0 0 0,0-1 0 0 0,-1 2-1 0 0,1-1 1 0 0,0 0 0 0 0,0 1-1 0 0,0-1 1 0 0,0 1 0 0 0,0 0-1 0 0,4-1 1 0 0,2-1 88 0 0,0 1 1 0 0,0 1-1 0 0,0-1 0 0 0,0 2 0 0 0,0-1 0 0 0,0 1 0 0 0,0 0 1 0 0,0 1-1 0 0,0 0 0 0 0,10 3 0 0 0,2 1 16 0 0,-1 2 0 0 0,0 1 1 0 0,0 0-1 0 0,-1 2 0 0 0,29 17 0 0 0,-5 3 194 0 0,44 40 0 0 0,-79-63-490 0 0,0-1 1 0 0,1 1-1 0 0,-1-1 1 0 0,15 7-1 0 0,-19-12 37 0 0,0 1 0 0 0,1-1 0 0 0,-1 1-1 0 0,1-1 1 0 0,-1-1 0 0 0,1 1 0 0 0,-1 0 0 0 0,1-1 0 0 0,-1 0 0 0 0,1 0-1 0 0,0-1 1 0 0,8-1 0 0 0,-2 0-2489 0 0,1-1 0 0 0,-1 0 0 0 0,13-6 0 0 0,4-4-779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1.436"/>
    </inkml:context>
    <inkml:brush xml:id="br0">
      <inkml:brushProperty name="width" value="0.05" units="cm"/>
      <inkml:brushProperty name="height" value="0.05" units="cm"/>
    </inkml:brush>
  </inkml:definitions>
  <inkml:trace contextRef="#ctx0" brushRef="#br0">3 93 872 0 0,'0'0'408'0'0,"0"-1"-1"0"0,-1 0 1 0 0,1 1-1 0 0,0-1 1 0 0,0 1 0 0 0,-1-1-1 0 0,1 1 1 0 0,0-1-1 0 0,0 0 1 0 0,0 1 0 0 0,0-1-1 0 0,0 0 1 0 0,0 1-1 0 0,0-1 1 0 0,0 1 0 0 0,0-1-1 0 0,0 0 1 0 0,0 1-1 0 0,1-1 1 0 0,-1 0 0 0 0,0 1-1 0 0,0-1 1 0 0,1 1-1 0 0,0-2 1 0 0,-1 2-67 0 0,1-1 1 0 0,0 0-1 0 0,0 1 1 0 0,0-1-1 0 0,0 1 1 0 0,0-1-1 0 0,0 1 0 0 0,0-1 1 0 0,0 1-1 0 0,0 0 1 0 0,0 0-1 0 0,0-1 1 0 0,0 1-1 0 0,1 0 0 0 0,7 0 370 0 0,1 0-1 0 0,-1 1 0 0 0,11 1 0 0 0,-1 0 814 0 0,45 1 683 0 0,60 0 1251 0 0,-108-3-3011 0 0,0-2 0 0 0,0 0 0 0 0,0 0 1 0 0,-1-2-1 0 0,24-7 0 0 0,-36 10-422 0 0,-1 0 0 0 0,1 0-1 0 0,-1 0 1 0 0,0 0 0 0 0,1 0 0 0 0,-1-1 0 0 0,0 1-1 0 0,0 0 1 0 0,0-1 0 0 0,0 0 0 0 0,0 1-1 0 0,-1-1 1 0 0,1 0 0 0 0,0 0 0 0 0,-1 0 0 0 0,0 0-1 0 0,1-1 1 0 0,-1 1 0 0 0,0 0 0 0 0,0 0 0 0 0,0-1-1 0 0,0 1 1 0 0,0-1 0 0 0,-1 1 0 0 0,1 0 0 0 0,0-5-1 0 0,-1 6-70 0 0,0 1 41 0 0,0 0-1 0 0,0 0 0 0 0,0-1 0 0 0,0 1 1 0 0,0 0-1 0 0,0 0 0 0 0,0 0 0 0 0,0-1 1 0 0,0 1-1 0 0,0 0 0 0 0,0 0 0 0 0,0 0 1 0 0,0 0-1 0 0,0-1 0 0 0,0 1 0 0 0,0 0 1 0 0,0 0-1 0 0,0 0 0 0 0,0-1 0 0 0,0 1 1 0 0,-1 0-1 0 0,1 0 0 0 0,0 0 0 0 0,0 0 1 0 0,0-1-1 0 0,0 1 0 0 0,0 0 0 0 0,0 0 1 0 0,-1 0-1 0 0,1 0 0 0 0,0 0 0 0 0,0 0 1 0 0,0 0-1 0 0,0-1 0 0 0,0 1 0 0 0,-1 0 1 0 0,1 0-1 0 0,0 0 0 0 0,0 0 0 0 0,0 0 1 0 0,-1 0-1 0 0,1 0 0 0 0,0 0 0 0 0,0 0 1 0 0,0 0-1 0 0,0 0 0 0 0,-1 0 0 0 0,-2 5 26 0 0,0 1 0 0 0,1-1 0 0 0,0 1 0 0 0,0 0-1 0 0,0-1 1 0 0,0 1 0 0 0,1 0 0 0 0,0 0 0 0 0,0 0-1 0 0,1 1 1 0 0,0 10 0 0 0,6 71 667 0 0,5-21 69 0 0,4-1 0 0 0,40 115 0 0 0,-24-87-425 0 0,-29-85-331 0 0,13 45 0 0 0,-14-50 0 0 0,0 0 0 0 0,0 0 0 0 0,-1-1 0 0 0,0 1 0 0 0,0 0 0 0 0,0 0 0 0 0,0 0 0 0 0,0-1 0 0 0,-1 1 0 0 0,0 0 0 0 0,-1 5 0 0 0,1-8 0 0 0,0 1 0 0 0,0-1 0 0 0,-1 0 0 0 0,1 1 0 0 0,0-1 0 0 0,0 0 0 0 0,-1 0 0 0 0,1 0 0 0 0,-1 0 0 0 0,1 0 0 0 0,-1 0 0 0 0,1 0 0 0 0,-1-1 0 0 0,1 1 0 0 0,-1-1 0 0 0,0 1 0 0 0,1-1 0 0 0,-1 1 0 0 0,0-1 0 0 0,1 0 0 0 0,-4 0 0 0 0,-42-1 0 0 0,30 0 0 0 0,-15 0-27 0 0,-10-1-95 0 0,0 2 0 0 0,-51 6 0 0 0,72 0 464 0 0,21-6-340 0 0,0 0 0 0 0,0 1 0 0 0,0-1 0 0 0,0 1 0 0 0,0-1-1 0 0,0 0 1 0 0,0 1 0 0 0,1-1 0 0 0,-1 0 0 0 0,0 1 0 0 0,0-1-1 0 0,0 0 1 0 0,1 1 0 0 0,-1-1 0 0 0,0 0 0 0 0,0 1 0 0 0,1-1-1 0 0,-1 0 1 0 0,0 1 0 0 0,1-1 0 0 0,-1 0 0 0 0,0 0 0 0 0,1 0-1 0 0,-1 1 1 0 0,0-1 0 0 0,1 0 0 0 0,0 0 0 0 0,-1 1-3 0 0,7 1 1 0 0,-1-1 0 0 0,1 1 0 0 0,0-1 0 0 0,0 0 0 0 0,0 0 0 0 0,0-1 0 0 0,0 0 0 0 0,9-1 0 0 0,0 0 0 0 0,21 1-2544 0 0,-1-2-1 0 0,0-1 0 0 0,0-2 1 0 0,63-18 0 0 0,-86 19-891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1.880"/>
    </inkml:context>
    <inkml:brush xml:id="br0">
      <inkml:brushProperty name="width" value="0.05" units="cm"/>
      <inkml:brushProperty name="height" value="0.05" units="cm"/>
    </inkml:brush>
  </inkml:definitions>
  <inkml:trace contextRef="#ctx0" brushRef="#br0">172 17 812 0 0,'-10'-16'8835'0'0,"8"16"-8461"0"0,0 0 0 0 0,0 0 0 0 0,1 1 0 0 0,-1-1 1 0 0,0 1-1 0 0,0-1 0 0 0,1 1 0 0 0,-1-1 0 0 0,1 1 0 0 0,-1 0 0 0 0,0 0 0 0 0,1 0 1 0 0,0 0-1 0 0,-1 0 0 0 0,1 0 0 0 0,-1 0 0 0 0,1 0 0 0 0,0 1 0 0 0,0-1 0 0 0,-1 2 1 0 0,-24 31 2178 0 0,3 5-477 0 0,-31 59 1551 0 0,49-88-3180 0 0,1 1 0 0 0,0 0 0 0 0,1-1 0 0 0,0 1 0 0 0,1 1 0 0 0,0-1 0 0 0,-1 19 0 0 0,3-24-378 0 0,1-1-1 0 0,0 1 1 0 0,0-1 0 0 0,0 1-1 0 0,0-1 1 0 0,1 0 0 0 0,0 1 0 0 0,0-1-1 0 0,1 0 1 0 0,-1 0 0 0 0,1-1-1 0 0,0 1 1 0 0,0 0 0 0 0,1-1-1 0 0,-1 0 1 0 0,1 0 0 0 0,0 0-1 0 0,0 0 1 0 0,0 0 0 0 0,1-1-1 0 0,-1 0 1 0 0,1 0 0 0 0,0 0-1 0 0,0-1 1 0 0,0 1 0 0 0,7 1 0 0 0,-1 0 62 0 0,0 0 0 0 0,0-1 1 0 0,0 0-1 0 0,1-1 0 0 0,-1-1 1 0 0,1 1-1 0 0,-1-2 0 0 0,1 0 1 0 0,-1 0-1 0 0,1-1 1 0 0,20-4-1 0 0,-17 1-926 0 0,-1-1 0 0 0,16-6 0 0 0,-25 9 440 0 0,0-1 0 0 0,0 0-1 0 0,0 0 1 0 0,0 0 0 0 0,0 0 0 0 0,0-1 0 0 0,-1 0-1 0 0,7-7 1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2.229"/>
    </inkml:context>
    <inkml:brush xml:id="br0">
      <inkml:brushProperty name="width" value="0.05" units="cm"/>
      <inkml:brushProperty name="height" value="0.05" units="cm"/>
    </inkml:brush>
  </inkml:definitions>
  <inkml:trace contextRef="#ctx0" brushRef="#br0">49 49 328 0 0,'-9'0'768'0'0,"4"0"702"0"0,-1 0 0 0 0,0 0 0 0 0,0 0 0 0 0,-11-3 9964 0 0,20 2-10072 0 0,46-7 3581 0 0,14-3-1803 0 0,-58 9-4410 0 0,1 0-1 0 0,-1 0 1 0 0,0 0 0 0 0,0-1 0 0 0,6-4-1 0 0,-7 4-2103 0 0,0-1 484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2.588"/>
    </inkml:context>
    <inkml:brush xml:id="br0">
      <inkml:brushProperty name="width" value="0.05" units="cm"/>
      <inkml:brushProperty name="height" value="0.05" units="cm"/>
    </inkml:brush>
  </inkml:definitions>
  <inkml:trace contextRef="#ctx0" brushRef="#br0">29 121 576 0 0,'-1'0'303'0'0,"-20"-8"3272"0"0,21 8-3226 0 0,-1 0 0 0 0,1-1 0 0 0,-3-1 1745 0 0,3 2-1745 0 0,0 0 0 0 0,0-1 0 0 0,-1 1 0 0 0,1-1 0 0 0,0 1 0 0 0,-1-1 0 0 0,1 1 0 0 0,0-1 0 0 0,0 1 0 0 0,0-1 0 0 0,0 1 0 0 0,-1-2 0 0 0,15-5 3047 0 0,-13 7-2984 0 0,71-25 5140 0 0,40 1-1388 0 0,4-2 547 0 0,-100 22-3531 0 0,31-12-27 0 0,-46 16-1514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4.350"/>
    </inkml:context>
    <inkml:brush xml:id="br0">
      <inkml:brushProperty name="width" value="0.05" units="cm"/>
      <inkml:brushProperty name="height" value="0.05" units="cm"/>
    </inkml:brush>
  </inkml:definitions>
  <inkml:trace contextRef="#ctx0" brushRef="#br0">0 46 672 0 0,'0'0'7208'0'0,"4"0"-5239"0"0,16-1-236 0 0,0 1-1 0 0,1 0 1 0 0,22 4-1 0 0,3 1-267 0 0,61 0 1363 0 0,1-3-1 0 0,145-18 0 0 0,-252 16-2801 0 0,40-9 637 0 0,-39 9-625 0 0,-1 0 0 0 0,0 0-1 0 0,1-1 1 0 0,-1 1 0 0 0,0-1 0 0 0,0 1 0 0 0,0-1 0 0 0,1 1-1 0 0,-1-1 1 0 0,0 0 0 0 0,0 0 0 0 0,0 0 0 0 0,0 1-1 0 0,0-1 1 0 0,0 0 0 0 0,0 0 0 0 0,0 0 0 0 0,-1 0-1 0 0,1 0 1 0 0,0-1 0 0 0,-1 1 0 0 0,1 0 0 0 0,0 0-1 0 0,-1 0 1 0 0,1-1 0 0 0,-1-1 0 0 0,0 3-24 0 0,0-1 1 0 0,-1 0-1 0 0,1 1 1 0 0,0-1-1 0 0,-1 1 1 0 0,1-1-1 0 0,0 0 1 0 0,-1 1-1 0 0,1-1 1 0 0,-1 1-1 0 0,1-1 1 0 0,-1 1-1 0 0,0-1 1 0 0,1 1-1 0 0,-1-1 1 0 0,1 1-1 0 0,-1 0 1 0 0,0-1-1 0 0,1 1 1 0 0,-1 0-1 0 0,0 0 1 0 0,1-1-1 0 0,-1 1 1 0 0,0 0-1 0 0,0 0 1 0 0,1 0-1 0 0,-1 0 1 0 0,0 0-1 0 0,1 0 1 0 0,-1 0-1 0 0,0 0 1 0 0,0 0-1 0 0,1 0 1 0 0,-2 1-1 0 0,-25 3 211 0 0,22-2-183 0 0,0 0 1 0 0,1 0-1 0 0,-1 1 0 0 0,1-1 1 0 0,0 1-1 0 0,0 0 0 0 0,0 0 1 0 0,0 1-1 0 0,1-1 0 0 0,-1 1 1 0 0,1 0-1 0 0,0 0 0 0 0,0 0 1 0 0,0 0-1 0 0,0 0 0 0 0,1 1 1 0 0,0-1-1 0 0,0 1 0 0 0,0 0 1 0 0,0-1-1 0 0,1 1 0 0 0,-2 7 1 0 0,-1 11 165 0 0,1 0 0 0 0,2 0-1 0 0,0 37 1 0 0,1-38-91 0 0,10 168 664 0 0,-2 41 115 0 0,-8-225-896 0 0,-1 0 0 0 0,1 0 0 0 0,-1 0 0 0 0,0 0 0 0 0,-4 11 0 0 0,4-16 0 0 0,1 1 0 0 0,-1-1 0 0 0,0 0 0 0 0,1 1 0 0 0,-1-1 0 0 0,0 0 0 0 0,0 1 0 0 0,0-1 0 0 0,0 0 0 0 0,0 0 0 0 0,0 0 0 0 0,-1 0 0 0 0,1 0 0 0 0,0 0 0 0 0,-1 0 0 0 0,1 0 0 0 0,0 0 0 0 0,-1-1 0 0 0,1 1 0 0 0,-1 0 0 0 0,1-1 0 0 0,-1 0 0 0 0,1 1 0 0 0,-1-1 0 0 0,1 0 0 0 0,-1 0 0 0 0,-2 1 0 0 0,-155-12-467 0 0,-3 1-33 0 0,111 13 743 0 0,107 4 481 0 0,-21-7-720 0 0,36 0-57 0 0,104-12 0 0 0,-146 8-3301 0 0,-1-2-5595 0 0,-16 2 5461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4.767"/>
    </inkml:context>
    <inkml:brush xml:id="br0">
      <inkml:brushProperty name="width" value="0.05" units="cm"/>
      <inkml:brushProperty name="height" value="0.05" units="cm"/>
    </inkml:brush>
  </inkml:definitions>
  <inkml:trace contextRef="#ctx0" brushRef="#br0">120 10 24 0 0,'-7'-9'12808'0'0,"6"9"-12557"0"0,-17 14 3578 0 0,-15 26-1228 0 0,26-30-1869 0 0,0 0 1 0 0,0 0-1 0 0,1 1 0 0 0,0-1 0 0 0,1 2 1 0 0,0-1-1 0 0,1 0 0 0 0,1 1 0 0 0,-1 0 1 0 0,-2 24-1 0 0,6-32-673 0 0,0-1 0 0 0,0 1 0 0 0,0-1 0 0 0,0 1 0 0 0,1 0 0 0 0,0-1 0 0 0,0 1 0 0 0,0-1 0 0 0,0 1 0 0 0,0-1 0 0 0,1 0 0 0 0,-1 1-1 0 0,1-1 1 0 0,0 0 0 0 0,0 0 0 0 0,3 4 0 0 0,-1-3 118 0 0,0 0 0 0 0,1-1-1 0 0,-1 1 1 0 0,0-1-1 0 0,1 0 1 0 0,0 0 0 0 0,0-1-1 0 0,0 1 1 0 0,10 2-1 0 0,-2-1 94 0 0,0-1 1 0 0,0 0-1 0 0,0-1 0 0 0,0-1 0 0 0,0 0 0 0 0,0-1 0 0 0,1-1 0 0 0,15-2 0 0 0,-5-1-667 0 0,0-1 0 0 0,-1-1 0 0 0,0-1 0 0 0,0-1 0 0 0,37-19 0 0 0,-28 5-3840 0 0,-23 11-5305 0 0,-7 7 6697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5.117"/>
    </inkml:context>
    <inkml:brush xml:id="br0">
      <inkml:brushProperty name="width" value="0.05" units="cm"/>
      <inkml:brushProperty name="height" value="0.05" units="cm"/>
    </inkml:brush>
  </inkml:definitions>
  <inkml:trace contextRef="#ctx0" brushRef="#br0">71 41 164 0 0,'-30'-5'2265'0'0,"5"1"3623"0"0,10 3 5171 0 0,31 0-8882 0 0,1-1 0 0 0,26-5 0 0 0,-5-1-1931 0 0,-37 8-446 0 0,23-5-2069 0 0,-13 1-5594 0 0,-5 0 5151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5.448"/>
    </inkml:context>
    <inkml:brush xml:id="br0">
      <inkml:brushProperty name="width" value="0.05" units="cm"/>
      <inkml:brushProperty name="height" value="0.05" units="cm"/>
    </inkml:brush>
  </inkml:definitions>
  <inkml:trace contextRef="#ctx0" brushRef="#br0">75 118 56 0 0,'-18'-4'1239'0'0,"-13"-6"2579"0"0,28 9-2664 0 0,0 0 0 0 0,1 0 0 0 0,-1 0-1 0 0,0-1 1 0 0,1 1 0 0 0,-1-1 0 0 0,-4-4 1831 0 0,8 6-2740 0 0,-1-1 0 0 0,0 0 1 0 0,1 0-1 0 0,-1 1 0 0 0,0-1 1 0 0,1 0-1 0 0,-1 1 0 0 0,1-1 0 0 0,-1 0 1 0 0,1 1-1 0 0,-1-1 0 0 0,1 1 1 0 0,0-1-1 0 0,-1 1 0 0 0,1-1 1 0 0,0 1-1 0 0,-1-1 0 0 0,1 1 0 0 0,0 0 1 0 0,0-1-1 0 0,-1 1 0 0 0,3-1 1 0 0,21-6 2239 0 0,-18 5-1683 0 0,67-15 3391 0 0,10-3-2462 0 0,-32 1-9730 0 0,-42 14 4158 0 0,0 0 554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8.486"/>
    </inkml:context>
    <inkml:brush xml:id="br0">
      <inkml:brushProperty name="width" value="0.05" units="cm"/>
      <inkml:brushProperty name="height" value="0.05" units="cm"/>
    </inkml:brush>
  </inkml:definitions>
  <inkml:trace contextRef="#ctx0" brushRef="#br0">1 6 104 0 0,'0'6'5738'0'0,"0"-6"-5621"0"0,11 4 2212 0 0,12 0-271 0 0,41 0 639 0 0,1-3 0 0 0,74-9 0 0 0,-25 1-775 0 0,-24 3-258 0 0,13-1 108 0 0,-69 5-5314 0 0,0-1-3613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08.841"/>
    </inkml:context>
    <inkml:brush xml:id="br0">
      <inkml:brushProperty name="width" value="0.05" units="cm"/>
      <inkml:brushProperty name="height" value="0.05" units="cm"/>
    </inkml:brush>
  </inkml:definitions>
  <inkml:trace contextRef="#ctx0" brushRef="#br0">27 14 164 0 0,'-26'-14'16906'0'0,"26"17"-15659"0"0,2 10-318 0 0,1-1 0 0 0,0 0 0 0 0,1 1 0 0 0,0-1 0 0 0,1 0 0 0 0,7 11 0 0 0,1 7 132 0 0,72 148 2385 0 0,-15-32-762 0 0,-50-108-3727 0 0,-19-36 366 0 0,1-2-419 0 0,2-24-11824 0 0,-4 16 10130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29.008"/>
    </inkml:context>
    <inkml:brush xml:id="br0">
      <inkml:brushProperty name="width" value="0.05" units="cm"/>
      <inkml:brushProperty name="height" value="0.05" units="cm"/>
    </inkml:brush>
  </inkml:definitions>
  <inkml:trace contextRef="#ctx0" brushRef="#br0">13 25 284 0 0,'-12'-11'4484'0'0,"12"11"-4331"0"0,0-1 1 0 0,0 1-1 0 0,0 0 1 0 0,0 0 0 0 0,0 0-1 0 0,0-1 1 0 0,0 1-1 0 0,0 0 1 0 0,2-4 2917 0 0,-2 4-2918 0 0,0 0 1 0 0,0 0 0 0 0,0 0-1 0 0,1 0 1 0 0,-1 0-1 0 0,0 0 1 0 0,1 0-1 0 0,16-4 4883 0 0,-3 3-4755 0 0,98-2 4515 0 0,149 11-137 0 0,-256-8-4536 0 0,0 0-1 0 0,0 1 1 0 0,1 0 0 0 0,-1 0-1 0 0,0 0 1 0 0,0 1 0 0 0,-1-1-1 0 0,1 1 1 0 0,9 5 0 0 0,-14-6-109 0 0,0-1 0 0 0,1 1 0 0 0,-1-1 0 0 0,0 1 0 0 0,1-1 0 0 0,-1 1 0 0 0,0-1 1 0 0,0 1-1 0 0,1-1 0 0 0,-1 1 0 0 0,0-1 0 0 0,0 1 0 0 0,0-1 0 0 0,0 1 0 0 0,0 0 0 0 0,0-1 0 0 0,0 1 0 0 0,0-1 1 0 0,0 1-1 0 0,0-1 0 0 0,0 1 0 0 0,0 0 0 0 0,0-1 0 0 0,0 1 0 0 0,-1-1 0 0 0,1 1 0 0 0,0 0 0 0 0,-9 17 99 0 0,7-15-88 0 0,-13 22 115 0 0,-2-1 0 0 0,-33 38 0 0 0,24-31 9 0 0,-53 51 543 0 0,7-8 692 0 0,52-57-1188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0.494"/>
    </inkml:context>
    <inkml:brush xml:id="br0">
      <inkml:brushProperty name="width" value="0.05" units="cm"/>
      <inkml:brushProperty name="height" value="0.05" units="cm"/>
    </inkml:brush>
  </inkml:definitions>
  <inkml:trace contextRef="#ctx0" brushRef="#br0">568 10 584 0 0,'0'-1'217'0'0,"0"1"1"0"0,1-1-1 0 0,-1 1 1 0 0,0-1-1 0 0,0 1 0 0 0,1-1 1 0 0,-1 1-1 0 0,0-1 1 0 0,1 1-1 0 0,-1 0 0 0 0,1-1 1 0 0,-1 1-1 0 0,0-1 1 0 0,1 1-1 0 0,-1 0 0 0 0,1 0 1 0 0,-1-1-1 0 0,1 1 1 0 0,-1 0-1 0 0,1 0 0 0 0,-1-1 1 0 0,1 1-1 0 0,-1 0 1 0 0,1 0-1 0 0,-1 0 0 0 0,1 0 1 0 0,-1 0-1 0 0,1 0 1 0 0,0 0-1 0 0,-1 0 0 0 0,1 0 1 0 0,-1 0-1 0 0,2 0 1 0 0,-2 1 26 0 0,1 0 1 0 0,-1 0 0 0 0,1 1 0 0 0,-1-1 0 0 0,1 0-1 0 0,-1 0 1 0 0,0 0 0 0 0,0 0 0 0 0,1 0 0 0 0,-1 1-1 0 0,0-1 1 0 0,0 0 0 0 0,0 2 0 0 0,-6 43 2170 0 0,-3-8-1371 0 0,-2 0 1 0 0,-2-1-1 0 0,-1 0 1 0 0,-2-1-1 0 0,-29 46 1 0 0,34-64-665 0 0,-1-1 0 0 0,0 1 1 0 0,-2-2-1 0 0,0 0 0 0 0,-1-1 1 0 0,0 0-1 0 0,-1-1 0 0 0,-1-1 0 0 0,0-1 1 0 0,-1 0-1 0 0,-31 15 0 0 0,42-25-337 0 0,0 1 0 0 0,0-1-1 0 0,-1 0 1 0 0,1-1 0 0 0,0 0 0 0 0,-1 0-1 0 0,1 0 1 0 0,-1-1 0 0 0,0 0-1 0 0,1-1 1 0 0,-1 1 0 0 0,1-2 0 0 0,-1 1-1 0 0,1-1 1 0 0,0 0 0 0 0,0 0-1 0 0,0-1 1 0 0,0 0 0 0 0,0 0 0 0 0,-7-5-1 0 0,6 3-41 0 0,0-1 0 0 0,0 1-1 0 0,1-1 1 0 0,0 0 0 0 0,0-1-1 0 0,1 0 1 0 0,0 0-1 0 0,0 0 1 0 0,0-1 0 0 0,1 0-1 0 0,0 0 1 0 0,1 0 0 0 0,0 0-1 0 0,0-1 1 0 0,1 0 0 0 0,-3-9-1 0 0,5 13 42 0 0,0 1 0 0 0,1 0-1 0 0,-1 0 1 0 0,1 0 0 0 0,0 0-1 0 0,0-1 1 0 0,0 1-1 0 0,1 0 1 0 0,-1 0 0 0 0,1 0-1 0 0,0 0 1 0 0,1 0 0 0 0,-1 0-1 0 0,0 0 1 0 0,1 0-1 0 0,0 0 1 0 0,0 1 0 0 0,0-1-1 0 0,1 1 1 0 0,-1-1 0 0 0,1 1-1 0 0,0 0 1 0 0,-1 0 0 0 0,2 0-1 0 0,4-4 1 0 0,-3 4 63 0 0,1-1-1 0 0,0 0 1 0 0,0 1 0 0 0,0 1 0 0 0,0-1-1 0 0,0 1 1 0 0,1 0 0 0 0,-1 0 0 0 0,1 0 0 0 0,-1 1-1 0 0,1 0 1 0 0,0 1 0 0 0,-1-1 0 0 0,1 1-1 0 0,9 1 1 0 0,3 3 101 0 0,0 0-1 0 0,-1 0 0 0 0,0 2 0 0 0,0 0 1 0 0,0 1-1 0 0,-1 1 0 0 0,31 19 1 0 0,5 9 586 0 0,49 44 1 0 0,18 12 314 0 0,-116-89-1236 0 0,1 0-1 0 0,-1-1 1 0 0,0 0 0 0 0,1 0-1 0 0,0 0 1 0 0,-1-1-1 0 0,1 0 1 0 0,0 1-1 0 0,-1-2 1 0 0,1 1 0 0 0,0 0-1 0 0,0-1 1 0 0,0 0-1 0 0,0 0 1 0 0,0-1-1 0 0,5 0 1 0 0,32-11-4511 0 0,0-5-3708 0 0,-26 10 5355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0.976"/>
    </inkml:context>
    <inkml:brush xml:id="br0">
      <inkml:brushProperty name="width" value="0.05" units="cm"/>
      <inkml:brushProperty name="height" value="0.05" units="cm"/>
    </inkml:brush>
  </inkml:definitions>
  <inkml:trace contextRef="#ctx0" brushRef="#br0">1 18 592 0 0,'0'0'13733'0'0,"3"2"-12111"0"0,6 2-563 0 0,0 0 1 0 0,1 0-1 0 0,0-1 1 0 0,-1 0 0 0 0,1 0-1 0 0,0-1 1 0 0,1-1-1 0 0,14 1 1 0 0,90-3 2166 0 0,-86 0-2340 0 0,4-1 718 0 0,62-11 1 0 0,-77 9-2596 0 0,0-1-1 0 0,26-11 0 0 0,-39 13-558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1.334"/>
    </inkml:context>
    <inkml:brush xml:id="br0">
      <inkml:brushProperty name="width" value="0.05" units="cm"/>
      <inkml:brushProperty name="height" value="0.05" units="cm"/>
    </inkml:brush>
  </inkml:definitions>
  <inkml:trace contextRef="#ctx0" brushRef="#br0">4 0 260 0 0,'0'1'310'0'0,"-1"-1"-1"0"0,1 0 1 0 0,0 1-1 0 0,-1-1 1 0 0,1 1-1 0 0,0-1 1 0 0,0 1-1 0 0,-1-1 1 0 0,1 1-1 0 0,0-1 1 0 0,0 1 0 0 0,0-1-1 0 0,0 1 1 0 0,-1-1-1 0 0,1 1 1 0 0,0 0-1 0 0,0-1 1 0 0,0 1-1 0 0,0-1 1 0 0,0 1-1 0 0,0-1 1 0 0,1 1-1 0 0,-1-1 1 0 0,0 1 0 0 0,0-1-1 0 0,0 1 1 0 0,0 0-1 0 0,1-1 1 0 0,-1 1-1 0 0,1 0 25 0 0,0 0 0 0 0,0 0 0 0 0,0-1 0 0 0,0 1 0 0 0,0 0 0 0 0,1-1 0 0 0,-1 1 0 0 0,0-1 0 0 0,0 0 0 0 0,0 1 0 0 0,0-1 0 0 0,1 0 0 0 0,0 1 0 0 0,48-1 3400 0 0,-43 0-2774 0 0,19-1-242 0 0,64-4 3057 0 0,-60 1-6256 0 0,-2-2-4014 0 0,-18 3 4023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2.465"/>
    </inkml:context>
    <inkml:brush xml:id="br0">
      <inkml:brushProperty name="width" value="0.05" units="cm"/>
      <inkml:brushProperty name="height" value="0.05" units="cm"/>
    </inkml:brush>
  </inkml:definitions>
  <inkml:trace contextRef="#ctx0" brushRef="#br0">4 148 332 0 0,'0'0'236'0'0,"-2"-1"1177"0"0,2 0-1177 0 0,0 1 0 0 0,-1 0-1 0 0,1 0 1 0 0,0-1 0 0 0,0 1-1 0 0,0 0 1 0 0,0-1-1 0 0,-1 1 1 0 0,1 0 0 0 0,0-1-1 0 0,0 1 1 0 0,0 0 0 0 0,0-1-1 0 0,0 1 1 0 0,0 0-1 0 0,0-1 1 0 0,0 1 0 0 0,0-1-1 0 0,7-6 1829 0 0,17 0-1344 0 0,-21 7 90 0 0,78-16 2872 0 0,99-4 0 0 0,-113 15-2077 0 0,-1-3 0 0 0,123-32 0 0 0,-158 27-926 0 0,-29 13-618 0 0,0-1 0 0 0,-1 0 0 0 0,1 0 0 0 0,-1 0 0 0 0,1 0 0 0 0,-1 0 0 0 0,1 0 0 0 0,-1-1 0 0 0,0 1 0 0 0,0 0 0 0 0,1-1 0 0 0,-1 1 0 0 0,0-1 0 0 0,0 1 0 0 0,-1-1 1 0 0,2-2 713 0 0,-5 7-704 0 0,-1 2-42 0 0,0 0-1 0 0,0 0 1 0 0,1 1 0 0 0,-1-1 0 0 0,2 1-1 0 0,-1 0 1 0 0,0 0 0 0 0,1 0 0 0 0,0 0-1 0 0,1 0 1 0 0,-1 1 0 0 0,0 12 0 0 0,-1 12 168 0 0,0 41-1 0 0,12 252 1677 0 0,-6-259-1183 0 0,-3-63-669 0 0,-1 0-80 0 0,0 0-1 0 0,0-1 1 0 0,0 1 0 0 0,0 0 0 0 0,-1 0-1 0 0,1 0 1 0 0,-4 2 0 0 0,-13 1-45 0 0,0-2 1 0 0,-1 0 0 0 0,1 0-1 0 0,-1-2 1 0 0,0-1 0 0 0,-19-1-1 0 0,-15 1 43 0 0,19 0 98 0 0,13 0 399 0 0,-40 5 1 0 0,115 1 2264 0 0,157-13-657 0 0,-140 2-1757 0 0,-49 3-2484 0 0,-20 2 1216 0 0,1 0 0 0 0,-1-1 0 0 0,1 1 0 0 0,0 0-1 0 0,-1 0 1 0 0,1 1 0 0 0,0-1 0 0 0,-1 1 0 0 0,1-1 0 0 0,-1 1 0 0 0,4 1 0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2.840"/>
    </inkml:context>
    <inkml:brush xml:id="br0">
      <inkml:brushProperty name="width" value="0.05" units="cm"/>
      <inkml:brushProperty name="height" value="0.05" units="cm"/>
    </inkml:brush>
  </inkml:definitions>
  <inkml:trace contextRef="#ctx0" brushRef="#br0">379 35 424 0 0,'-4'-3'544'0'0,"0"-1"0"0"0,0 1 0 0 0,0 0 0 0 0,-1 0 0 0 0,1 0-1 0 0,-1 1 1 0 0,0 0 0 0 0,1 0 0 0 0,-1 0 0 0 0,0 0 0 0 0,-1 1 0 0 0,1-1 0 0 0,0 1 0 0 0,0 1 0 0 0,-9-1-1 0 0,0 0 541 0 0,-1 2 0 0 0,1-1 0 0 0,0 2 0 0 0,-23 5-1 0 0,19-3-97 0 0,0 2 0 0 0,0 0 0 0 0,0 1 0 0 0,-24 13 0 0 0,35-16-567 0 0,0 0 1 0 0,1 0-1 0 0,-1 1 0 0 0,1 0 0 0 0,0 0 0 0 0,0 0 1 0 0,1 1-1 0 0,0 0 0 0 0,0 0 0 0 0,0 0 1 0 0,0 0-1 0 0,1 1 0 0 0,-5 11 0 0 0,8-16-289 0 0,1 0-1 0 0,-1 0 1 0 0,0 0-1 0 0,1 0 1 0 0,0 0 0 0 0,0 0-1 0 0,-1 0 1 0 0,1 0-1 0 0,0 0 1 0 0,1 0-1 0 0,-1 0 1 0 0,0 0-1 0 0,1 0 1 0 0,-1 0-1 0 0,1 0 1 0 0,-1 0-1 0 0,1 0 1 0 0,2 4-1 0 0,-1-3 0 0 0,1 1-1 0 0,-1-1 1 0 0,1 0-1 0 0,0 0 1 0 0,0 0-1 0 0,0 0 0 0 0,0-1 1 0 0,0 1-1 0 0,5 1 1 0 0,3 3 62 0 0,0-2 0 0 0,1 1 0 0 0,0-2 0 0 0,1 1 1 0 0,15 2-1 0 0,2-1 215 0 0,0-2 1 0 0,1-1 0 0 0,47-1-1 0 0,92-15-2570 0 0,-159 12 5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3.374"/>
    </inkml:context>
    <inkml:brush xml:id="br0">
      <inkml:brushProperty name="width" value="0.05" units="cm"/>
      <inkml:brushProperty name="height" value="0.05" units="cm"/>
    </inkml:brush>
  </inkml:definitions>
  <inkml:trace contextRef="#ctx0" brushRef="#br0">37 73 368 0 0,'-5'0'1136'0'0,"2"-1"-32"0"0,0 1 0 0 0,0 0 0 0 0,0 0 1 0 0,0 1-1 0 0,0-1 0 0 0,0 1 0 0 0,0-1 0 0 0,-4 3 3792 0 0,33 3-1529 0 0,215 2 1557 0 0,-165-7-4330 0 0,1265-12 5273 0 0,-999-10-4966 0 0,-1-22 775 0 0,-315 34-821 0 0,-6 1-3016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5.788"/>
    </inkml:context>
    <inkml:brush xml:id="br0">
      <inkml:brushProperty name="width" value="0.05" units="cm"/>
      <inkml:brushProperty name="height" value="0.05" units="cm"/>
    </inkml:brush>
  </inkml:definitions>
  <inkml:trace contextRef="#ctx0" brushRef="#br0">16 36 784 0 0,'-16'-7'21367'0'0,"44"3"-19744"0"0,0 0 1 0 0,1 1-1 0 0,31 2 1 0 0,52-4 566 0 0,-73 2-1506 0 0,-25 2-1622 0 0,1 0 1 0 0,22-6-1 0 0,-31 8-1287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6.149"/>
    </inkml:context>
    <inkml:brush xml:id="br0">
      <inkml:brushProperty name="width" value="0.05" units="cm"/>
      <inkml:brushProperty name="height" value="0.05" units="cm"/>
    </inkml:brush>
  </inkml:definitions>
  <inkml:trace contextRef="#ctx0" brushRef="#br0">56 1 8441 0 0,'-10'5'3964'0'0,"1"0"0"0"0,0 0 0 0 0,-17 14 0 0 0,26-19-3897 0 0,0 0 0 0 0,0 0 0 0 0,0 0 0 0 0,0 0 0 0 0,0 1 0 0 0,0-1 0 0 0,-1 0 1 0 0,1 0-1 0 0,0 0 0 0 0,0 0 0 0 0,0 0 0 0 0,0 0 0 0 0,0 1 0 0 0,0-1 0 0 0,0 0 0 0 0,0 0 0 0 0,0 0 0 0 0,0 0 1 0 0,0 0-1 0 0,0 1 0 0 0,0-1 0 0 0,0 0 0 0 0,0 0 0 0 0,0 0 0 0 0,0 0 0 0 0,0 0 0 0 0,0 1 0 0 0,0-1 0 0 0,0 0 0 0 0,0 0 1 0 0,0 0-1 0 0,0 0 0 0 0,0 0 0 0 0,0 1 0 0 0,0-1 0 0 0,0 0 0 0 0,1 0 0 0 0,-1 0 0 0 0,0 0 0 0 0,0 0 0 0 0,0 0 1 0 0,0 1-1 0 0,9 3 1087 0 0,9 0-267 0 0,10-3-121 0 0,0-1 0 0 0,40-5 0 0 0,-27-1-4237 0 0,-1-4-5773 0 0,-30 7 6019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7.038"/>
    </inkml:context>
    <inkml:brush xml:id="br0">
      <inkml:brushProperty name="width" value="0.05" units="cm"/>
      <inkml:brushProperty name="height" value="0.05" units="cm"/>
    </inkml:brush>
  </inkml:definitions>
  <inkml:trace contextRef="#ctx0" brushRef="#br0">492 313 296 0 0,'9'-3'1335'0'0,"0"0"1"0"0,0-1-1 0 0,0 0 0 0 0,-1 0 1 0 0,1-1-1 0 0,-1 0 0 0 0,0 0 0 0 0,-1-1 1 0 0,1 0-1 0 0,-1-1 0 0 0,0 1 1 0 0,9-13-1 0 0,-15 16-1117 0 0,0 1-1 0 0,0-1 1 0 0,0 0 0 0 0,0 1 0 0 0,-1-1-1 0 0,1 0 1 0 0,-1 1 0 0 0,0-1-1 0 0,1 0 1 0 0,-1 0 0 0 0,-1 0-1 0 0,1 1 1 0 0,0-1 0 0 0,-1 0 0 0 0,1 1-1 0 0,-1-1 1 0 0,0 0 0 0 0,0 1-1 0 0,0-1 1 0 0,0 1 0 0 0,0-1 0 0 0,-1 1-1 0 0,1-1 1 0 0,-1 1 0 0 0,-3-4-1 0 0,-3-4 199 0 0,-1-1-1 0 0,0 2 0 0 0,-21-18 0 0 0,15 16-210 0 0,-1 0-1 0 0,-1 1 0 0 0,0 1 1 0 0,-1 0-1 0 0,1 1 0 0 0,-1 1 0 0 0,-1 1 1 0 0,-20-4-1 0 0,-3 1 113 0 0,1 2 0 0 0,-74-2 0 0 0,106 9-258 0 0,0 0 0 0 0,0 1 0 0 0,0 0 0 0 0,-1 0 0 0 0,1 1 0 0 0,0 1 0 0 0,1-1 0 0 0,-1 1 0 0 0,0 1 0 0 0,1 0 0 0 0,-14 8 0 0 0,18-10-14 0 0,1 1-1 0 0,0-1 1 0 0,0 0 0 0 0,0 1-1 0 0,0 0 1 0 0,0 0 0 0 0,1 0-1 0 0,-1 0 1 0 0,1 0 0 0 0,0 1-1 0 0,0-1 1 0 0,0 1-1 0 0,0-1 1 0 0,1 1 0 0 0,-1 0-1 0 0,1-1 1 0 0,0 1 0 0 0,0 0-1 0 0,0 0 1 0 0,1 0 0 0 0,0 0-1 0 0,-1 0 1 0 0,1 0 0 0 0,0 0-1 0 0,1 0 1 0 0,-1 0-1 0 0,1 0 1 0 0,0 0 0 0 0,1 5-1 0 0,2-1 12 0 0,-1-1-1 0 0,1 1 1 0 0,0-1-1 0 0,0 0 0 0 0,1 0 1 0 0,0 0-1 0 0,0-1 1 0 0,1 1-1 0 0,0-1 0 0 0,0-1 1 0 0,0 1-1 0 0,12 7 0 0 0,-5-5-6 0 0,0 0 0 0 0,0 0 0 0 0,1-2 0 0 0,-1 1-1 0 0,2-2 1 0 0,15 5 0 0 0,-15-7-157 0 0,0 0-1 0 0,1-1 1 0 0,0-1 0 0 0,-1 0 0 0 0,26-2 0 0 0,-30 0 13 0 0,0-1 1 0 0,1 0 0 0 0,-1 0-1 0 0,0-1 1 0 0,0 0 0 0 0,-1-1-1 0 0,1-1 1 0 0,13-7 0 0 0,-17 7 156 0 0,0-1 0 0 0,0 0 0 0 0,0 0 0 0 0,-1 0 1 0 0,0-1-1 0 0,0 0 0 0 0,-1 0 0 0 0,1-1 0 0 0,-2 0 0 0 0,1 0 1 0 0,-1 0-1 0 0,-1 0 0 0 0,1 0 0 0 0,-1-1 0 0 0,3-13 0 0 0,-6 21 132 0 0,-11 17 955 0 0,-2 14-96 0 0,-4 33-1053 0 0,8-37 0 0 0,1 2 0 0 0,2-1 0 0 0,1 1 0 0 0,-3 45 0 0 0,8-71-213 0 0,0 1 0 0 0,0-1 0 0 0,0 0 0 0 0,1 0 0 0 0,-1 1 0 0 0,0-1 0 0 0,1 0 0 0 0,0 0 0 0 0,-1 1 0 0 0,1-1 0 0 0,0 0 1 0 0,0 0-1 0 0,1 0 0 0 0,-1 0 0 0 0,0 0 0 0 0,0-1 0 0 0,1 1 0 0 0,-1 0 0 0 0,1 0 0 0 0,2 1 0 0 0,0 0-755 0 0,0-1 0 0 0,1 0 0 0 0,-1 0 0 0 0,0 0 0 0 0,1 0-1 0 0,7 1 1 0 0,-7-2 473 0 0,13 4-3106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09.279"/>
    </inkml:context>
    <inkml:brush xml:id="br0">
      <inkml:brushProperty name="width" value="0.05" units="cm"/>
      <inkml:brushProperty name="height" value="0.05" units="cm"/>
    </inkml:brush>
  </inkml:definitions>
  <inkml:trace contextRef="#ctx0" brushRef="#br0">89 129 5981 0 0,'-25'-12'4622'0'0,"19"9"-3500"0"0,-1 1 0 0 0,1-1-1 0 0,1 0 1 0 0,-1-1 0 0 0,0 1 0 0 0,1-1-1 0 0,0 0 1 0 0,0-1 0 0 0,-7-7 884 0 0,12 11-1811 0 0,0-1 1 0 0,0 1-1 0 0,1 0 1 0 0,-1 0-1 0 0,1-1 1 0 0,-1 1-1 0 0,1 0 0 0 0,-1 0 1 0 0,1 0-1 0 0,0 0 1 0 0,1-2-1 0 0,5-1 148 0 0,1 0 1 0 0,0 0-1 0 0,1 1 0 0 0,-1 0 0 0 0,0 1 0 0 0,11-2 0 0 0,55-6 442 0 0,-50 7-518 0 0,430-17 2881 0 0,-449 20-3126 0 0,-3 0-22 0 0,0-1 1 0 0,0 1-1 0 0,0 0 1 0 0,0 0-1 0 0,0 0 1 0 0,0 1-1 0 0,0-1 1 0 0,-1 0-1 0 0,1 1 1 0 0,0-1-1 0 0,0 1 1 0 0,3 1-1 0 0,-1 3-6 0 0,-4 3 0 0 0,-5 1 6 0 0,0-1-1 0 0,-1 1 0 0 0,0-1 1 0 0,0-1-1 0 0,-1 1 0 0 0,0-1 1 0 0,0 0-1 0 0,-15 10 0 0 0,3-1-2 0 0,-46 41 7 0 0,22-22 16 0 0,2 2 0 0 0,1 2 0 0 0,-61 78 1 0 0,99-115-126 0 0,1 1 0 0 0,-1-1 0 0 0,1 0 0 0 0,0 1 0 0 0,0-1 0 0 0,0 1 0 0 0,0-1 1 0 0,0 1-1 0 0,0 0 0 0 0,0 3 0 0 0,1-4-656 0 0,0-1 0 0 0,0 1-1 0 0,0 0 1 0 0,0-1 0 0 0,1 1 0 0 0,-1-1 0 0 0,0 1-1 0 0,1 0 1 0 0,0-1 0 0 0,0 3 0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7.368"/>
    </inkml:context>
    <inkml:brush xml:id="br0">
      <inkml:brushProperty name="width" value="0.05" units="cm"/>
      <inkml:brushProperty name="height" value="0.05" units="cm"/>
    </inkml:brush>
  </inkml:definitions>
  <inkml:trace contextRef="#ctx0" brushRef="#br0">224 0 868 0 0,'-12'18'5193'0'0,"-52"54"5759"0"0,-40 31-3591 0 0,91-91-6709 0 0,10-9-906 0 0,-13 11 865 0 0,4-10-7566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7.836"/>
    </inkml:context>
    <inkml:brush xml:id="br0">
      <inkml:brushProperty name="width" value="0.05" units="cm"/>
      <inkml:brushProperty name="height" value="0.05" units="cm"/>
    </inkml:brush>
  </inkml:definitions>
  <inkml:trace contextRef="#ctx0" brushRef="#br0">0 187 916 0 0,'2'-4'581'0'0,"0"0"-1"0"0,-1 1 1 0 0,2-1 0 0 0,-1 0-1 0 0,0 1 1 0 0,0-1-1 0 0,1 1 1 0 0,0 0 0 0 0,0 0-1 0 0,0 0 1 0 0,0 0-1 0 0,0 0 1 0 0,1 1 0 0 0,-1-1-1 0 0,1 1 1 0 0,6-3-1 0 0,9-4 728 0 0,1 0 0 0 0,22-5 0 0 0,-24 8-462 0 0,160-46 4389 0 0,-60 20-1544 0 0,-102 25-2499 0 0,-25 5-216 0 0,-32 5-550 0 0,12 0-385 0 0,-128 18 116 0 0,122-15-131 0 0,0 2 1 0 0,-47 16-1 0 0,80-23-26 0 0,-4 1 1 0 0,-1 1 1 0 0,1-1-1 0 0,0 1 0 0 0,0 0 1 0 0,-11 8-1 0 0,17-10 0 0 0,-1 0-1 0 0,0 0 1 0 0,0 0 0 0 0,1-1-1 0 0,-1 1 1 0 0,0 0 0 0 0,1 0-1 0 0,-1 0 1 0 0,1 0 0 0 0,-1 0-1 0 0,1 1 1 0 0,-1-1-1 0 0,1 0 1 0 0,0 0 0 0 0,0 0-1 0 0,-1 0 1 0 0,1 0 0 0 0,0 0-1 0 0,0 1 1 0 0,0-1 0 0 0,0 0-1 0 0,0 0 1 0 0,1 0-1 0 0,-1 0 1 0 0,0 0 0 0 0,0 0-1 0 0,1 1 1 0 0,-1-1 0 0 0,1 0-1 0 0,-1 0 1 0 0,1 0 0 0 0,-1 0-1 0 0,1 0 1 0 0,0 0-1 0 0,-1 0 1 0 0,1-1 0 0 0,0 1-1 0 0,0 0 1 0 0,0 0 0 0 0,0-1-1 0 0,1 2 1 0 0,12 11 9 0 0,1-1 0 0 0,0-1 0 0 0,1 0 0 0 0,32 15 0 0 0,-21-11 0 0 0,11 6 6 0 0,-18-11-9 0 0,-1 1 0 0 0,0 0 0 0 0,0 2 1 0 0,-1 0-1 0 0,28 27 0 0 0,-44-38 0 0 0,-1 0-1 0 0,1-1 1 0 0,0 1-1 0 0,-1 0 1 0 0,0 0-1 0 0,1 0 1 0 0,-1 0-1 0 0,0 0 1 0 0,0 0-1 0 0,0 1 0 0 0,0-1 1 0 0,0 0-1 0 0,-1 0 1 0 0,1 1-1 0 0,-1-1 1 0 0,1 0-1 0 0,-1 1 1 0 0,0-1-1 0 0,0 1 1 0 0,0-1-1 0 0,0 0 1 0 0,0 1-1 0 0,-1-1 1 0 0,1 0-1 0 0,-2 5 1 0 0,0-4 24 0 0,-1 1 0 0 0,1-1 0 0 0,-1 1 1 0 0,1-1-1 0 0,-1 0 0 0 0,0 0 0 0 0,-1 0 1 0 0,1 0-1 0 0,0 0 0 0 0,-1-1 0 0 0,0 1 1 0 0,1-1-1 0 0,-6 2 0 0 0,-20 8 122 0 0,9-6-92 0 0,0-1-70 0 0,6-2-54 0 0,12-2-22 0 0,-48 8-642 0 0,23-9-1293 0 0,4-6-3781 0 0,19 3 2530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8.406"/>
    </inkml:context>
    <inkml:brush xml:id="br0">
      <inkml:brushProperty name="width" value="0.05" units="cm"/>
      <inkml:brushProperty name="height" value="0.05" units="cm"/>
    </inkml:brush>
  </inkml:definitions>
  <inkml:trace contextRef="#ctx0" brushRef="#br0">1 220 7541 0 0,'6'9'9856'0'0,"1"8"-3567"0"0,1 2-1053 0 0,-8-22-4980 0 0,1-37 314 0 0,3-43 11 0 0,-2 74-545 0 0,-1 0-1 0 0,1 0 1 0 0,1 0-1 0 0,-1 0 1 0 0,2 1-1 0 0,-1-1 1 0 0,5-8-1 0 0,-5 13-16 0 0,0-1 0 0 0,0 1-1 0 0,0-1 1 0 0,0 1 0 0 0,0 0-1 0 0,1 0 1 0 0,0 1-1 0 0,0-1 1 0 0,0 1 0 0 0,0 0-1 0 0,1 0 1 0 0,4-3 0 0 0,-5 5 0 0 0,0-1 0 0 0,0 1 0 0 0,0 0 0 0 0,0 0 0 0 0,0 1 0 0 0,1-1 0 0 0,-1 1 1 0 0,0 0-1 0 0,0 0 0 0 0,0 0 0 0 0,0 1 0 0 0,0-1 0 0 0,0 1 0 0 0,1 0 0 0 0,6 3 1 0 0,-5-1 4 0 0,1 0 1 0 0,-1 0 0 0 0,1 1 0 0 0,-1 0-1 0 0,0 0 1 0 0,-1 0 0 0 0,1 1 0 0 0,-1 0 0 0 0,0 0-1 0 0,8 10 1 0 0,-7-7 14 0 0,0 1-1 0 0,0 0 1 0 0,-1 0-1 0 0,0 0 1 0 0,0 1-1 0 0,5 17 1 0 0,-9-11 71 0 0,-1-16-108 0 0,0 0 0 0 0,0 1 0 0 0,0-1 0 0 0,0 0 0 0 0,-1 0-1 0 0,1 0 1 0 0,0 1 0 0 0,0-1 0 0 0,0 0 0 0 0,0 0 0 0 0,0 0-1 0 0,-1 1 1 0 0,1-1 0 0 0,0 0 0 0 0,0 0 0 0 0,0 0 0 0 0,-1 0 0 0 0,1 0-1 0 0,0 0 1 0 0,0 1 0 0 0,0-1 0 0 0,-1 0 0 0 0,1 0 0 0 0,0 0-1 0 0,0 0 1 0 0,-1 0 0 0 0,1 0 0 0 0,0 0 0 0 0,0 0 0 0 0,-1 0 0 0 0,1 0-1 0 0,0 0 1 0 0,-1 0 0 0 0,0-1-6 0 0,0 1-1 0 0,0-1 1 0 0,0 1-1 0 0,0-1 1 0 0,0 0-1 0 0,0 0 1 0 0,0 1-1 0 0,0-1 1 0 0,0 0-1 0 0,1 0 1 0 0,-1 0-1 0 0,0 0 1 0 0,0 0-1 0 0,1 0 1 0 0,-1 0-1 0 0,1 0 1 0 0,-1-1-1 0 0,1 1 1 0 0,-1 0-1 0 0,1 0 1 0 0,-1-2-1 0 0,1-1-12 0 0,-1 0 0 0 0,1 0 1 0 0,0 0-1 0 0,0 1 0 0 0,0-1 0 0 0,0 0 0 0 0,1 0 0 0 0,0 0 0 0 0,-1 0 0 0 0,2 1 0 0 0,-1-1 0 0 0,0 0 0 0 0,1 1 0 0 0,-1-1 1 0 0,1 1-1 0 0,0-1 0 0 0,0 1 0 0 0,1 0 0 0 0,-1 0 0 0 0,0 0 0 0 0,1 0 0 0 0,0 0 0 0 0,0 1 0 0 0,0-1 0 0 0,0 1 0 0 0,6-4 1 0 0,-4 3 9 0 0,0 0 1 0 0,0 0 0 0 0,0 1-1 0 0,0-1 1 0 0,0 1 0 0 0,0 0 0 0 0,0 1-1 0 0,1-1 1 0 0,-1 1 0 0 0,1 0-1 0 0,-1 1 1 0 0,1-1 0 0 0,-1 1 0 0 0,1 0-1 0 0,-1 1 1 0 0,1-1 0 0 0,-1 1-1 0 0,10 2 1 0 0,-10-1 18 0 0,0 0 1 0 0,0 1-1 0 0,0-1 0 0 0,0 1 0 0 0,0 0 0 0 0,-1 0 0 0 0,1 1 0 0 0,-1-1 1 0 0,0 1-1 0 0,0 0 0 0 0,0 0 0 0 0,-1 0 0 0 0,1 1 0 0 0,-1-1 1 0 0,0 1-1 0 0,-1 0 0 0 0,1 0 0 0 0,-1 0 0 0 0,0 0 0 0 0,0 0 0 0 0,0 1 1 0 0,-1-1-1 0 0,1 0 0 0 0,-1 1 0 0 0,0 8 0 0 0,1-2-139 0 0,-1-11-645 0 0,-1 0 0 0 0,1 1 0 0 0,-1-1 0 0 0,1 0 0 0 0,0 0 0 0 0,-1 0 0 0 0,1 1 0 0 0,0-1 0 0 0,0 0 0 0 0,0 0 0 0 0,0 0 0 0 0,0 0-1 0 0,0-1 1 0 0,0 1 0 0 0,2 1 0 0 0,2 1-2493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9.036"/>
    </inkml:context>
    <inkml:brush xml:id="br0">
      <inkml:brushProperty name="width" value="0.05" units="cm"/>
      <inkml:brushProperty name="height" value="0.05" units="cm"/>
    </inkml:brush>
  </inkml:definitions>
  <inkml:trace contextRef="#ctx0" brushRef="#br0">68 379 728 0 0,'-10'17'2943'0'0,"1"1"0"0"0,0 1 0 0 0,-9 28 0 0 0,-4 25 13140 0 0,23-74-15974 0 0,-1-1 1 0 0,1 1 0 0 0,-1 0 0 0 0,1 0-1 0 0,0 0 1 0 0,0-1 0 0 0,0 1-1 0 0,2-3 1 0 0,5-12 255 0 0,20-78 285 0 0,-4-1 0 0 0,15-122 0 0 0,-36 183-542 0 0,-3 25-56 0 0,1-1 0 0 0,0 0 1 0 0,0 0-1 0 0,5-13 0 0 0,-6 24-35 0 0,0 0-15 0 0,0-1-1 0 0,1 1 1 0 0,-1 0 0 0 0,0 0 0 0 0,0 0-1 0 0,1 0 1 0 0,-1 0 0 0 0,0 0-1 0 0,0 0 1 0 0,1 0 0 0 0,-1 0 0 0 0,0 0-1 0 0,0 0 1 0 0,1 0 0 0 0,-1 0-1 0 0,0 0 1 0 0,0 0 0 0 0,1 0 0 0 0,-1 1-1 0 0,0-1 1 0 0,0 0 0 0 0,1 0-1 0 0,-1 0 1 0 0,0 0 0 0 0,0 0 0 0 0,0 1-1 0 0,1-1 1 0 0,-1 0 0 0 0,0 0-1 0 0,0 0 1 0 0,0 0 0 0 0,1 1 0 0 0,20 37 48 0 0,-2 0 1 0 0,23 65 0 0 0,11 23-35 0 0,-37-93-205 0 0,1 0 0 0 0,2-2 0 0 0,37 48 0 0 0,-44-66-111 0 0,-1 0 0 0 0,1-1 0 0 0,1-1-1 0 0,0 0 1 0 0,1-1 0 0 0,0 0 0 0 0,1-1 0 0 0,-1-1 0 0 0,2 0 0 0 0,16 6 0 0 0,-29-13 85 0 0,0 0 0 0 0,0 0 1 0 0,0-1-1 0 0,0 1 0 0 0,-1-1 0 0 0,1 0 1 0 0,0 1-1 0 0,0-1 0 0 0,0-1 1 0 0,4 1-1 0 0,-6 0 173 0 0,-1-1 0 0 0,1 1 1 0 0,-1 0-1 0 0,1 0 0 0 0,-1 0 0 0 0,1-1 0 0 0,-1 1 1 0 0,1 0-1 0 0,-1 0 0 0 0,1-1 0 0 0,-1 1 0 0 0,1 0 1 0 0,-1-1-1 0 0,0 1 0 0 0,1-1 0 0 0,-1 1 0 0 0,0 0 1 0 0,1-1-1 0 0,-1 1 0 0 0,0-1 0 0 0,1 1 0 0 0,-1-1 1 0 0,0 0-1 0 0,0 0 39 0 0,0 0 0 0 0,0 0 0 0 0,0 0 0 0 0,0-1 0 0 0,0 1 0 0 0,0 0 0 0 0,0 0 0 0 0,-1 0 0 0 0,1 0 0 0 0,0 0 0 0 0,-1 0 0 0 0,1 0 0 0 0,-1 0 0 0 0,1 0 0 0 0,-2-2 0 0 0,-2-2 34 0 0,0 0 0 0 0,0 0 0 0 0,-1 1 1 0 0,0-1-1 0 0,0 1 0 0 0,0 0 0 0 0,0 1 0 0 0,0-1 1 0 0,-1 1-1 0 0,0 0 0 0 0,1 0 0 0 0,-8-2 1 0 0,-13-4 290 0 0,-36-9 1 0 0,61 18-320 0 0,-30-8 341 0 0,0 2 1 0 0,-1 1 0 0 0,0 1-1 0 0,0 2 1 0 0,0 1-1 0 0,0 2 1 0 0,-61 9 0 0 0,89-9-455 0 0,0 0 1 0 0,-1 0 0 0 0,1 0-1 0 0,0 1 1 0 0,0 0 0 0 0,0 0-1 0 0,0 0 1 0 0,0 0-1 0 0,-6 5 1 0 0,-1 6-3032 0 0,5 4-3597 0 0,3-7 3675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39.758"/>
    </inkml:context>
    <inkml:brush xml:id="br0">
      <inkml:brushProperty name="width" value="0.05" units="cm"/>
      <inkml:brushProperty name="height" value="0.05" units="cm"/>
    </inkml:brush>
  </inkml:definitions>
  <inkml:trace contextRef="#ctx0" brushRef="#br0">2 166 192 0 0,'-2'-3'7373'0'0,"97"-3"-1290"0"0,53 1-2964 0 0,-50 2-1938 0 0,295-8 2054 0 0,979-8 2840 0 0,-302-54-1362 0 0,-421 34-3917 0 0,-603 39-796 0 0,62-1 0 0 0,-37-4 0 0 0,-66 5-21 0 0,-2 0 455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0.550"/>
    </inkml:context>
    <inkml:brush xml:id="br0">
      <inkml:brushProperty name="width" value="0.05" units="cm"/>
      <inkml:brushProperty name="height" value="0.05" units="cm"/>
    </inkml:brush>
  </inkml:definitions>
  <inkml:trace contextRef="#ctx0" brushRef="#br0">1 440 532 0 0,'0'-2'8766'0'0,"9"-6"-5277"0"0,14-7-2575 0 0,16-5 1058 0 0,-3 2-64 0 0,-2-1-1 0 0,56-40 1 0 0,-81 52-1602 0 0,0-1 1 0 0,0 0-1 0 0,0-1 1 0 0,-1 0-1 0 0,-1 0 1 0 0,0 0-1 0 0,0-1 1 0 0,-1-1-1 0 0,0 1 1 0 0,0-1-1 0 0,-1 0 1 0 0,-1 0 0 0 0,5-18-1 0 0,0-16 986 0 0,2-56 1 0 0,-6 124 210 0 0,-1 23-926 0 0,-5 22-66 0 0,-1-33-35 0 0,2-1 0 0 0,1 0 0 0 0,8 50 0 0 0,-8-82-704 0 0,-1 0 0 0 0,1 0 0 0 0,-1 0-1 0 0,1 0 1 0 0,0 0 0 0 0,0 0 0 0 0,0 0 0 0 0,0 0 0 0 0,1-1-1 0 0,-1 1 1 0 0,0 0 0 0 0,1-1 0 0 0,-1 1 0 0 0,1-1 0 0 0,0 0-1 0 0,-1 1 1 0 0,1-1 0 0 0,0 0 0 0 0,0 0 0 0 0,-1 0 0 0 0,1 0-1 0 0,0-1 1 0 0,0 1 0 0 0,0 0 0 0 0,0-1 0 0 0,4 1 0 0 0,3 0-1084 0 0,0 0 0 0 0,-1-1 1 0 0,1 0-1 0 0,0 0 1 0 0,10-2-1 0 0,0 0-1900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1.066"/>
    </inkml:context>
    <inkml:brush xml:id="br0">
      <inkml:brushProperty name="width" value="0.05" units="cm"/>
      <inkml:brushProperty name="height" value="0.05" units="cm"/>
    </inkml:brush>
  </inkml:definitions>
  <inkml:trace contextRef="#ctx0" brushRef="#br0">336 139 492 0 0,'3'-3'682'0'0,"-1"0"-1"0"0,1-1 1 0 0,-1 1-1 0 0,0-1 1 0 0,0 1-1 0 0,-1-1 1 0 0,1 0-1 0 0,-1 0 1 0 0,0 1-1 0 0,0-1 1 0 0,0 0-1 0 0,0 0 1 0 0,-1 0-1 0 0,0-7 1 0 0,0 9-397 0 0,0-1 1 0 0,-1 1 0 0 0,1 0-1 0 0,-1 0 1 0 0,0 0-1 0 0,0 0 1 0 0,0-1 0 0 0,0 1-1 0 0,0 0 1 0 0,0 1-1 0 0,-1-1 1 0 0,1 0-1 0 0,0 0 1 0 0,-1 0 0 0 0,0 1-1 0 0,1-1 1 0 0,-1 1-1 0 0,0-1 1 0 0,0 1-1 0 0,0 0 1 0 0,0 0 0 0 0,0 0-1 0 0,0 0 1 0 0,0 0-1 0 0,0 0 1 0 0,0 0-1 0 0,-3 0 1 0 0,-6-1 144 0 0,1 0-1 0 0,-1 0 1 0 0,0 1-1 0 0,0 0 1 0 0,0 1 0 0 0,0 1-1 0 0,0-1 1 0 0,1 2-1 0 0,-1 0 1 0 0,0 0-1 0 0,1 1 1 0 0,-1 0 0 0 0,-11 5-1 0 0,9-3-92 0 0,0 1 0 0 0,1 1 0 0 0,0 0 0 0 0,0 0 0 0 0,1 1 0 0 0,0 1 0 0 0,0 0 0 0 0,1 0 0 0 0,-18 21 0 0 0,26-27-214 0 0,0 0 1 0 0,-1 0 0 0 0,1 1-1 0 0,0-1 1 0 0,1 1 0 0 0,-1-1 0 0 0,1 1-1 0 0,-1 0 1 0 0,1 0 0 0 0,0-1 0 0 0,0 8-1 0 0,1-8-60 0 0,0 0-1 0 0,0-1 1 0 0,0 1-1 0 0,1 0 1 0 0,-1-1-1 0 0,1 1 1 0 0,0-1-1 0 0,-1 1 1 0 0,1-1-1 0 0,1 1 1 0 0,-1-1-1 0 0,0 1 1 0 0,0-1-1 0 0,1 0 1 0 0,0 0-1 0 0,-1 0 1 0 0,1 0-1 0 0,3 3 1 0 0,5 3 28 0 0,-1-1 1 0 0,1-1-1 0 0,0 1 0 0 0,0-2 1 0 0,1 1-1 0 0,-1-2 1 0 0,1 1-1 0 0,0-1 0 0 0,1-1 1 0 0,-1 0-1 0 0,1-1 1 0 0,19 2-1 0 0,-19-3-96 0 0,0 0 1 0 0,0-1-1 0 0,0-1 0 0 0,0 0 1 0 0,1 0-1 0 0,-1-1 0 0 0,-1-1 1 0 0,1 0-1 0 0,0-1 0 0 0,-1 0 1 0 0,1 0-1 0 0,14-10 0 0 0,-21 12-6 0 0,-1-1 0 0 0,0-1-1 0 0,0 1 1 0 0,0 0 0 0 0,0-1 0 0 0,-1 0-1 0 0,1 0 1 0 0,-1 0 0 0 0,0 0 0 0 0,0 0-1 0 0,-1-1 1 0 0,1 1 0 0 0,-1-1 0 0 0,3-9-1 0 0,-4 11 3 0 0,0-1 0 0 0,0 0 0 0 0,-1 0 0 0 0,0 0 0 0 0,1 0 0 0 0,-1 0 0 0 0,-1 0-1 0 0,1 0 1 0 0,-1 0 0 0 0,1 0 0 0 0,-1 0 0 0 0,0 0 0 0 0,0 1 0 0 0,-1-1 0 0 0,1 0-1 0 0,-1 1 1 0 0,0-1 0 0 0,0 1 0 0 0,-5-7 0 0 0,-2-1-78 0 0,-1 0-1 0 0,0 0 1 0 0,0 1 0 0 0,-2 1 0 0 0,1 0-1 0 0,-19-12 1 0 0,21 16-354 0 0,0 0 1 0 0,0 0-1 0 0,-1 1 1 0 0,1 1-1 0 0,-1-1 1 0 0,0 1-1 0 0,0 1 1 0 0,0 0-1 0 0,0 0 1 0 0,-13 1-1 0 0,-2 5-8577 0 0,21-1 6091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1.650"/>
    </inkml:context>
    <inkml:brush xml:id="br0">
      <inkml:brushProperty name="width" value="0.05" units="cm"/>
      <inkml:brushProperty name="height" value="0.05" units="cm"/>
    </inkml:brush>
  </inkml:definitions>
  <inkml:trace contextRef="#ctx0" brushRef="#br0">0 112 992 0 0,'6'12'2887'0'0,"-1"0"0"0"0,0 0 1 0 0,-1 0-1 0 0,-1 1 0 0 0,0-1 0 0 0,1 16 0 0 0,-2-19 2624 0 0,-2-12-5038 0 0,0-15-41 0 0,1-1 0 0 0,0 1 0 0 0,2 0-1 0 0,4-20 1 0 0,-6 33-383 0 0,1-1 0 0 0,-1 1 0 0 0,1 0 0 0 0,0 0 0 0 0,0 0 0 0 0,1 1 0 0 0,0-1 0 0 0,0 0 0 0 0,0 1 0 0 0,0 0 0 0 0,0 0 0 0 0,1 0 0 0 0,0 0 0 0 0,0 0 0 0 0,0 1 0 0 0,0-1 0 0 0,1 1 0 0 0,-1 0 0 0 0,7-2 0 0 0,-9 4-32 0 0,0 0 1 0 0,1 0 0 0 0,-1 1 0 0 0,1-1-1 0 0,-1 1 1 0 0,1 0 0 0 0,-1-1 0 0 0,1 1-1 0 0,-1 0 1 0 0,1 0 0 0 0,-1 1-1 0 0,1-1 1 0 0,-1 0 0 0 0,1 1 0 0 0,-1 0-1 0 0,0 0 1 0 0,1-1 0 0 0,-1 1-1 0 0,0 0 1 0 0,1 1 0 0 0,-1-1 0 0 0,0 0-1 0 0,0 1 1 0 0,0-1 0 0 0,0 1 0 0 0,0 0-1 0 0,-1-1 1 0 0,1 1 0 0 0,0 0-1 0 0,-1 0 1 0 0,3 4 0 0 0,-2-3 3 0 0,0 1 1 0 0,0 0-1 0 0,0 0 1 0 0,0 0-1 0 0,0 0 0 0 0,-1 0 1 0 0,0 1-1 0 0,0-1 1 0 0,0 0-1 0 0,0 1 1 0 0,-1-1-1 0 0,1 0 0 0 0,-1 1 1 0 0,0-1-1 0 0,-1 1 1 0 0,1-1-1 0 0,-2 6 1 0 0,-2 0 44 0 0,2-6-130 0 0,0-2-71 0 0,0-3-334 0 0,1-1 452 0 0,0 1 0 0 0,1-1 0 0 0,-1 0-1 0 0,1 0 1 0 0,-1 0 0 0 0,1 0 0 0 0,0 1 0 0 0,0-1 0 0 0,0 0 0 0 0,0 0-1 0 0,0 0 1 0 0,0 0 0 0 0,0 0 0 0 0,1 0 0 0 0,-1 1 0 0 0,0-1-1 0 0,1 0 1 0 0,0 0 0 0 0,-1 0 0 0 0,1 1 0 0 0,0-1 0 0 0,0 0-1 0 0,0 1 1 0 0,0-1 0 0 0,0 1 0 0 0,2-2 0 0 0,3-5-15 0 0,0 1 1 0 0,0 0-1 0 0,1 0 1 0 0,7-6-1 0 0,-7 7 32 0 0,1 1 0 0 0,0-1 0 0 0,-1 1 0 0 0,1 1 0 0 0,1 0-1 0 0,-1 0 1 0 0,1 0 0 0 0,0 1 0 0 0,-1 1 0 0 0,19-4 0 0 0,-20 5 74 0 0,0 1 1 0 0,0 0-1 0 0,0 0 1 0 0,0 1 0 0 0,0 0-1 0 0,0 0 1 0 0,0 0 0 0 0,0 1-1 0 0,-1 0 1 0 0,1 1-1 0 0,0-1 1 0 0,-1 1 0 0 0,0 0-1 0 0,0 1 1 0 0,8 5 0 0 0,-4-2 26 0 0,-1 0 0 0 0,0 0 0 0 0,0 1 1 0 0,-1 0-1 0 0,1 0 0 0 0,-2 1 1 0 0,0 0-1 0 0,0 1 0 0 0,0 0 1 0 0,-1 0-1 0 0,-1 0 0 0 0,1 1 0 0 0,-2 0 1 0 0,4 12-1 0 0,2 0-13258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2.316"/>
    </inkml:context>
    <inkml:brush xml:id="br0">
      <inkml:brushProperty name="width" value="0.05" units="cm"/>
      <inkml:brushProperty name="height" value="0.05" units="cm"/>
    </inkml:brush>
  </inkml:definitions>
  <inkml:trace contextRef="#ctx0" brushRef="#br0">147 264 692 0 0,'0'0'1424'0'0,"-2"2"261"0"0,-32 60 7566 0 0,6-17-1911 0 0,-41 49-1 0 0,69-94-7274 0 0,0 0 0 0 0,0 1 0 0 0,-1-1 0 0 0,1 0 0 0 0,0 0 0 0 0,0 0 0 0 0,0 1 0 0 0,0-1 0 0 0,0 0-1 0 0,0 0 1 0 0,-1 0 0 0 0,1 0 0 0 0,0 0 0 0 0,0 1 0 0 0,0-1 0 0 0,-1 0 0 0 0,1 0 0 0 0,0 0 0 0 0,0 0 0 0 0,0 0 0 0 0,-1 0 0 0 0,1 0-1 0 0,0 0 1 0 0,0 0 0 0 0,0 0 0 0 0,-1 0 0 0 0,1 0 0 0 0,0 0 0 0 0,0 0 0 0 0,0 0 0 0 0,-1 0 0 0 0,1 0 0 0 0,0 0 0 0 0,0 0 0 0 0,-1 0-1 0 0,1 0 1 0 0,0 0 0 0 0,0 0 0 0 0,0 0 0 0 0,-1 0 0 0 0,-3-10 786 0 0,3-14-545 0 0,5-18-20 0 0,3 1 0 0 0,14-51 0 0 0,32-77-166 0 0,-46 143-92 0 0,-6 19-18 0 0,1 0 1 0 0,0 0-1 0 0,0 1 0 0 0,1-1 1 0 0,-1 1-1 0 0,1-1 1 0 0,8-10-1 0 0,-11 17-10 0 0,0 0 1 0 0,0 0-1 0 0,0-1 1 0 0,1 1-1 0 0,-1 0 1 0 0,0 0-1 0 0,0 0 1 0 0,0 0-1 0 0,1 0 1 0 0,-1 0-1 0 0,0 0 0 0 0,0 0 1 0 0,0-1-1 0 0,1 1 1 0 0,-1 0-1 0 0,0 0 1 0 0,0 0-1 0 0,0 0 1 0 0,1 0-1 0 0,-1 0 1 0 0,0 0-1 0 0,0 0 0 0 0,1 0 1 0 0,-1 0-1 0 0,0 1 1 0 0,0-1-1 0 0,0 0 1 0 0,1 0-1 0 0,-1 0 1 0 0,0 0-1 0 0,0 0 0 0 0,1 0 1 0 0,-1 0-1 0 0,0 0 1 0 0,0 1-1 0 0,9 9 40 0 0,5 15 30 0 0,-13-23-68 0 0,19 42-24 0 0,2 4-147 0 0,2-1 0 0 0,41 59 0 0 0,-56-93 122 0 0,1 0 0 0 0,1-1-1 0 0,0 0 1 0 0,0 0 0 0 0,1-2-1 0 0,1 1 1 0 0,0-2 0 0 0,0 1-1 0 0,1-2 1 0 0,0 0 0 0 0,1-1-1 0 0,15 6 1 0 0,-19-9-462 0 0,1 0 0 0 0,0-1-1 0 0,13 2 1 0 0,-23-5 396 0 0,0 1-1 0 0,1-1 0 0 0,-1 0 0 0 0,0 0 1 0 0,0 1-1 0 0,0-2 0 0 0,1 1 0 0 0,-1 0 1 0 0,0 0-1 0 0,0-1 0 0 0,1 1 1 0 0,-1-1-1 0 0,0 0 0 0 0,0 1 0 0 0,0-1 1 0 0,0 0-1 0 0,0 0 0 0 0,0 0 0 0 0,0-1 1 0 0,-1 1-1 0 0,1 0 0 0 0,0-1 1 0 0,0 1-1 0 0,1-4 0 0 0,-2 4 89 0 0,-1 1 0 0 0,0-1-1 0 0,1 0 1 0 0,-1 0 0 0 0,0 0-1 0 0,0 0 1 0 0,0 0 0 0 0,1 1-1 0 0,-1-1 1 0 0,0 0 0 0 0,0 0 0 0 0,-1 0-1 0 0,1 0 1 0 0,0 0 0 0 0,0 0-1 0 0,0 1 1 0 0,0-1 0 0 0,-1 0 0 0 0,1 0-1 0 0,0 0 1 0 0,-1 0 0 0 0,1 1-1 0 0,-1-1 1 0 0,1 0 0 0 0,-1 1-1 0 0,1-1 1 0 0,-1 0 0 0 0,0 1 0 0 0,1-1-1 0 0,-1 0 1 0 0,0 1 0 0 0,1-1-1 0 0,-1 1 1 0 0,0-1 0 0 0,-1 0 0 0 0,-35-16 118 0 0,29 14-123 0 0,-24-9 165 0 0,-1 2-1 0 0,0 1 0 0 0,-51-7 0 0 0,-107 0 434 0 0,169 17-818 0 0,-6 0-1100 0 0,12-4-7405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2.956"/>
    </inkml:context>
    <inkml:brush xml:id="br0">
      <inkml:brushProperty name="width" value="0.05" units="cm"/>
      <inkml:brushProperty name="height" value="0.05" units="cm"/>
    </inkml:brush>
  </inkml:definitions>
  <inkml:trace contextRef="#ctx0" brushRef="#br0">5 22 256 0 0,'-4'-2'19212'0'0,"85"3"-12667"0"0,164-7 189 0 0,-127-9-7883 0 0,-112 16 260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36.441"/>
    </inkml:context>
    <inkml:brush xml:id="br0">
      <inkml:brushProperty name="width" value="0.05" units="cm"/>
      <inkml:brushProperty name="height" value="0.05" units="cm"/>
    </inkml:brush>
  </inkml:definitions>
  <inkml:trace contextRef="#ctx0" brushRef="#br0">31 1674 116 0 0,'-13'14'1717'0'0,"12"-12"-1197"0"0,-1-1 0 0 0,0 1-1 0 0,1 0 1 0 0,-1-1 0 0 0,1 1-1 0 0,-1 0 1 0 0,1 0 0 0 0,0 0-1 0 0,0 0 1 0 0,0 0 0 0 0,-2 4 883 0 0,4-5-1180 0 0,0-1-1 0 0,0 1 1 0 0,0-1 0 0 0,0 1-1 0 0,1-1 1 0 0,-1 0 0 0 0,0 0-1 0 0,0 1 1 0 0,0-1 0 0 0,0 0 0 0 0,0 0-1 0 0,0 0 1 0 0,0 0 0 0 0,0 0-1 0 0,0 0 1 0 0,1-1 0 0 0,-1 1-1 0 0,0 0 1 0 0,1-1 0 0 0,25-9 677 0 0,-22 8-669 0 0,50-21 1606 0 0,59-34-1 0 0,-66 31-1325 0 0,206-108 2103 0 0,7-3-727 0 0,70-36 510 0 0,40-24-388 0 0,-310 161-1680 0 0,302-169 890 0 0,-158 95-683 0 0,-154 85-410 0 0,389-201 690 0 0,-386 192-517 0 0,64-51-1 0 0,-38 25 211 0 0,-54 42-405 0 0,2 2 1 0 0,0 0-1 0 0,1 2 1 0 0,36-13-1 0 0,126-30 127 0 0,-142 43-116 0 0,-43 14-77 0 0,-4-1-33 0 0,0 1 0 0 0,0 0 1 0 0,-1 0-1 0 0,1-1 0 0 0,0 1 1 0 0,-1-1-1 0 0,1 0 0 0 0,-1 1 0 0 0,1-1 1 0 0,-1 0-1 0 0,1 0 0 0 0,-1 0 1 0 0,1 0-1 0 0,1-2 0 0 0,-1 2-167 0 0,-8 2-1615 0 0,-2 0 3213 0 0,-1 2-6087 0 0,25 3-4570 0 0,2-5 6071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3.280"/>
    </inkml:context>
    <inkml:brush xml:id="br0">
      <inkml:brushProperty name="width" value="0.05" units="cm"/>
      <inkml:brushProperty name="height" value="0.05" units="cm"/>
    </inkml:brush>
  </inkml:definitions>
  <inkml:trace contextRef="#ctx0" brushRef="#br0">14 1 768 0 0,'-1'0'387'0'0,"0"1"0"0"0,0-1 1 0 0,0 1-1 0 0,0 0 0 0 0,1-1 0 0 0,-1 1 0 0 0,0 0 1 0 0,1-1-1 0 0,-1 1 0 0 0,0 0 0 0 0,1 0 0 0 0,-1 0 1 0 0,1-1-1 0 0,-1 1 0 0 0,1 0 0 0 0,-1 0 0 0 0,1 0 0 0 0,0 0 1 0 0,-1 0-1 0 0,1 0 0 0 0,0 0 0 0 0,0 0 0 0 0,0 0 1 0 0,0 0-1 0 0,0 2 0 0 0,1-2-62 0 0,-1 0-1 0 0,1 0 1 0 0,0 0-1 0 0,0 0 1 0 0,-1 0-1 0 0,1 0 1 0 0,0 0 0 0 0,0-1-1 0 0,0 1 1 0 0,0 0-1 0 0,1 0 1 0 0,-1-1 0 0 0,0 1-1 0 0,0-1 1 0 0,0 1-1 0 0,0-1 1 0 0,2 1-1 0 0,10 2 994 0 0,-1 0-1 0 0,1-1 1 0 0,14 1-1 0 0,-21-3-663 0 0,-5 0-636 0 0,71 6 4741 0 0,-42-7-5511 0 0,-20 0-2757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4.312"/>
    </inkml:context>
    <inkml:brush xml:id="br0">
      <inkml:brushProperty name="width" value="0.05" units="cm"/>
      <inkml:brushProperty name="height" value="0.05" units="cm"/>
    </inkml:brush>
  </inkml:definitions>
  <inkml:trace contextRef="#ctx0" brushRef="#br0">463 108 396 0 0,'-1'-5'669'0'0,"0"0"0"0"0,-1 0 0 0 0,0 0 0 0 0,1 0 0 0 0,-2 0 0 0 0,1 0 0 0 0,-1 0 0 0 0,0 1 0 0 0,0-1 0 0 0,0 1 0 0 0,0 0 0 0 0,-1 0 0 0 0,0 0 0 0 0,1 0 0 0 0,-6-3 0 0 0,2 3-161 0 0,1 0 0 0 0,-1 0 0 0 0,0 1 1 0 0,0 0-1 0 0,0 0 0 0 0,0 1 0 0 0,-1 0 0 0 0,1 0 0 0 0,-14-1 0 0 0,3 2-36 0 0,-1 0 1 0 0,1 2-1 0 0,-1 0 1 0 0,1 1-1 0 0,-1 1 0 0 0,1 0 1 0 0,0 2-1 0 0,-18 6 1 0 0,21-6-99 0 0,1 1 1 0 0,0 1-1 0 0,1 0 1 0 0,0 0 0 0 0,0 2-1 0 0,-19 14 1 0 0,29-20-242 0 0,0 1-1 0 0,-1-1 1 0 0,1 0-1 0 0,1 1 1 0 0,-1 0-1 0 0,0 0 1 0 0,1 0-1 0 0,0 0 1 0 0,0 0-1 0 0,0 0 1 0 0,-2 7-1 0 0,4-8-50 0 0,-1 1 0 0 0,1-1 0 0 0,0 0 0 0 0,0 1 0 0 0,0-1 0 0 0,0 0 0 0 0,1 1 0 0 0,-1-1 0 0 0,1 0-1 0 0,0 0 1 0 0,0 1 0 0 0,0-1 0 0 0,0 0 0 0 0,0 0 0 0 0,1 0 0 0 0,0 0 0 0 0,3 4 0 0 0,2 2 13 0 0,1 0 0 0 0,0-1 0 0 0,0 0 0 0 0,1 0 1 0 0,0-1-1 0 0,1 0 0 0 0,-1-1 0 0 0,1 0 0 0 0,0-1 1 0 0,1 0-1 0 0,-1 0 0 0 0,1-1 0 0 0,17 4 0 0 0,-5-2 33 0 0,1-1 1 0 0,-1-1-1 0 0,1-2 0 0 0,-1 0 0 0 0,42-2 0 0 0,-54-1-69 0 0,1-1 1 0 0,-1 1-1 0 0,0-2 0 0 0,0 0 0 0 0,-1 0 0 0 0,1-1 0 0 0,-1 0 1 0 0,1 0-1 0 0,16-11 0 0 0,-24 13-42 0 0,0-1 0 0 0,0 1 0 0 0,1-1 0 0 0,-1 1 0 0 0,-1-1 0 0 0,1 0 0 0 0,0 0 0 0 0,-1 0 0 0 0,1-1 0 0 0,-1 1 0 0 0,0-1 0 0 0,0 1 0 0 0,-1-1 0 0 0,1 0 0 0 0,-1 1 0 0 0,0-1 0 0 0,1 0 0 0 0,-2 0 0 0 0,1 0 0 0 0,0 0 0 0 0,-1 0 0 0 0,0 0 0 0 0,0 0-1 0 0,0 0 1 0 0,0 0 0 0 0,-1 0 0 0 0,1 0 0 0 0,-1 0 0 0 0,0 0 0 0 0,-2-4 0 0 0,0 1 6 0 0,-1 0 0 0 0,1 0 0 0 0,-1 0 0 0 0,-1 1 0 0 0,1 0 0 0 0,-1 0 0 0 0,0 0-1 0 0,0 0 1 0 0,-1 1 0 0 0,0 0 0 0 0,0 0 0 0 0,0 1 0 0 0,0-1 0 0 0,-1 1 0 0 0,-9-4 0 0 0,3 2-92 0 0,0 0 0 0 0,0 1 0 0 0,0 1 1 0 0,-1 0-1 0 0,1 1 0 0 0,-1 0 1 0 0,-23-1-1 0 0,29 4-443 0 0,-1 0 0 0 0,1 0 0 0 0,-1 1 0 0 0,1 1 0 0 0,0-1 0 0 0,-12 5 0 0 0,-6 7-7831 0 0,21-9 5387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4.662"/>
    </inkml:context>
    <inkml:brush xml:id="br0">
      <inkml:brushProperty name="width" value="0.05" units="cm"/>
      <inkml:brushProperty name="height" value="0.05" units="cm"/>
    </inkml:brush>
  </inkml:definitions>
  <inkml:trace contextRef="#ctx0" brushRef="#br0">17 86 840 0 0,'-9'-51'5844'0'0,"1"16"10278"0"0,9 40-15321 0 0,-1 3-778 0 0,1 0 1 0 0,0 0-1 0 0,1 0 1 0 0,0 0-1 0 0,0 0 1 0 0,1-1-1 0 0,0 1 1 0 0,0-1-1 0 0,1 0 1 0 0,5 9-1 0 0,-2-6-1223 0 0,1 0 1 0 0,0-1-1 0 0,1 0 0 0 0,0 0 0 0 0,0-1 1 0 0,14 10-1 0 0,4 2-1454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5.277"/>
    </inkml:context>
    <inkml:brush xml:id="br0">
      <inkml:brushProperty name="width" value="0.05" units="cm"/>
      <inkml:brushProperty name="height" value="0.05" units="cm"/>
    </inkml:brush>
  </inkml:definitions>
  <inkml:trace contextRef="#ctx0" brushRef="#br0">485 243 736 0 0,'1'1'388'0'0,"0"-1"1"0"0,0 0-1 0 0,0 0 0 0 0,0 0 1 0 0,0-1-1 0 0,0 1 0 0 0,0 0 1 0 0,1 0-1 0 0,-1 0 0 0 0,0-1 0 0 0,0 1 1 0 0,0 0-1 0 0,-1-1 0 0 0,1 1 1 0 0,0-1-1 0 0,0 0 0 0 0,0 1 1 0 0,0-1-1 0 0,0 0 0 0 0,-1 1 0 0 0,1-1 1 0 0,0 0-1 0 0,0 0 0 0 0,-1 1 1 0 0,1-1-1 0 0,-1 0 0 0 0,1 0 1 0 0,-1 0-1 0 0,1 0 0 0 0,-1 0 1 0 0,1 0-1 0 0,-1 0 0 0 0,0 0 0 0 0,0 0 1 0 0,1 0-1 0 0,-1 0 0 0 0,0-2 1 0 0,-1-12 2430 0 0,-2 4-1655 0 0,-4-5-485 0 0,0 5-385 0 0,-1 0 0 0 0,0 0 0 0 0,-1 1-1 0 0,1 0 1 0 0,-2 1 0 0 0,0 0 0 0 0,0 1-1 0 0,0-1 1 0 0,-1 2 0 0 0,0 0 0 0 0,-1 0-1 0 0,-17-7 1 0 0,4 3-34 0 0,0 2 1 0 0,-1 0-1 0 0,0 2 1 0 0,-1 0-1 0 0,-29-2 1 0 0,47 8-162 0 0,1 1 0 0 0,0-1 1 0 0,0 1-1 0 0,-1 1 0 0 0,1 0 1 0 0,0 0-1 0 0,0 1 0 0 0,0 0 1 0 0,0 0-1 0 0,0 0 0 0 0,0 1 1 0 0,1 1-1 0 0,-1-1 0 0 0,-7 6 1 0 0,12-7-40 0 0,-1 1 1 0 0,1 0 0 0 0,-1 0 0 0 0,1 0-1 0 0,0 0 1 0 0,0 1 0 0 0,0-1 0 0 0,1 1 0 0 0,-1 0-1 0 0,1 0 1 0 0,0 0 0 0 0,0 0 0 0 0,0 0-1 0 0,1 0 1 0 0,0 0 0 0 0,-1 1 0 0 0,1-1 0 0 0,1 0-1 0 0,-1 1 1 0 0,1-1 0 0 0,-1 1 0 0 0,1-1-1 0 0,0 1 1 0 0,1-1 0 0 0,-1 1 0 0 0,1-1 0 0 0,1 5-1 0 0,1-1-26 0 0,0 1 0 0 0,0-1 0 0 0,1-1 0 0 0,0 1 0 0 0,0 0 0 0 0,1-1 0 0 0,-1 0 0 0 0,2 0 1 0 0,-1 0-1 0 0,1-1 0 0 0,0 0 0 0 0,0 0 0 0 0,1 0 0 0 0,0-1 0 0 0,11 7 0 0 0,-12-8-133 0 0,1 0-1 0 0,0 0 1 0 0,0-1 0 0 0,0 0 0 0 0,0 0 0 0 0,1-1-1 0 0,-1 0 1 0 0,1 0 0 0 0,0-1 0 0 0,-1 1 0 0 0,1-2 0 0 0,0 1-1 0 0,-1-1 1 0 0,1 0 0 0 0,0-1 0 0 0,0 0 0 0 0,12-3 0 0 0,-14 1 87 0 0,0 1 0 0 0,-1-1 1 0 0,1 0-1 0 0,0-1 1 0 0,-1 1-1 0 0,0-1 1 0 0,0 0-1 0 0,0-1 1 0 0,8-8-1 0 0,3-7 468 0 0,17-26 0 0 0,-16 21 540 0 0,-18 58 1415 0 0,-14 24-1872 0 0,-9 67-1 0 0,22-109-527 0 0,0-6-35 0 0,1-1 0 0 0,0 1 0 0 0,1 0 0 0 0,0 0 0 0 0,1 13 0 0 0,-1-22-145 0 0,0 1 0 0 0,1-1 0 0 0,-1 0 0 0 0,0 1 0 0 0,0-1-1 0 0,0 1 1 0 0,1-1 0 0 0,-1 0 0 0 0,0 1 0 0 0,1-1 0 0 0,-1 1 0 0 0,0-1-1 0 0,0 0 1 0 0,1 0 0 0 0,-1 1 0 0 0,1-1 0 0 0,-1 0 0 0 0,0 0-1 0 0,1 1 1 0 0,-1-1 0 0 0,1 0 0 0 0,-1 0 0 0 0,0 0 0 0 0,1 1 0 0 0,-1-1-1 0 0,2 0 1 0 0,14-3-12285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3:45.965"/>
    </inkml:context>
    <inkml:brush xml:id="br0">
      <inkml:brushProperty name="width" value="0.05" units="cm"/>
      <inkml:brushProperty name="height" value="0.05" units="cm"/>
    </inkml:brush>
  </inkml:definitions>
  <inkml:trace contextRef="#ctx0" brushRef="#br0">0 115 700 0 0,'6'-4'898'0'0,"0"0"0"0"0,0 0 0 0 0,0 0 0 0 0,0 1 0 0 0,0 0 0 0 0,1 0 0 0 0,-1 0 0 0 0,10-2 0 0 0,60-10 2898 0 0,-38 8-2401 0 0,91-12 2681 0 0,-77 13-1097 0 0,73-19-1 0 0,-121 24-2398 0 0,-3-2-65 0 0,-11 0-310 0 0,-19 1-248 0 0,-17 1 50 0 0,-88 4 1 0 0,114-2-26 0 0,1 2-1 0 0,-1 0 1 0 0,0 1-1 0 0,-29 11 1 0 0,47-15 18 0 0,1 1 0 0 0,-1-1 0 0 0,0 1 1 0 0,1 0-1 0 0,0-1 0 0 0,-1 1 0 0 0,1 0 0 0 0,-1 0 1 0 0,1 0-1 0 0,0 0 0 0 0,0 0 0 0 0,0 0 1 0 0,0 1-1 0 0,-1-1 0 0 0,1 0 0 0 0,1 1 0 0 0,-1-1 1 0 0,0 0-1 0 0,0 1 0 0 0,0-1 0 0 0,1 1 1 0 0,-1-1-1 0 0,1 1 0 0 0,-1-1 0 0 0,1 1 0 0 0,0 0 1 0 0,0-1-1 0 0,0 1 0 0 0,-1 0 0 0 0,1-1 0 0 0,1 1 1 0 0,-1-1-1 0 0,0 1 0 0 0,0 0 0 0 0,1-1 1 0 0,-1 1-1 0 0,1-1 0 0 0,-1 1 0 0 0,1 1 0 0 0,4 6 16 0 0,-1 0 0 0 0,1 0 0 0 0,0-1 0 0 0,13 16 0 0 0,-14-19-3 0 0,19 23 122 0 0,2-2 0 0 0,1-1 0 0 0,1-1 0 0 0,42 28 0 0 0,-34-26 168 0 0,-1 1-1 0 0,42 44 1 0 0,-75-69-273 0 0,1 0 1 0 0,0-1-1 0 0,-1 1 1 0 0,1 0-1 0 0,-1 1 0 0 0,1-1 1 0 0,-1 0-1 0 0,0 0 1 0 0,0 0-1 0 0,0 1 0 0 0,0-1 1 0 0,-1 1-1 0 0,1-1 1 0 0,0 5-1 0 0,-1-6-5 0 0,0 0-1 0 0,-1 1 0 0 0,1-1 1 0 0,-1 0-1 0 0,1 0 1 0 0,-1 0-1 0 0,0 0 1 0 0,1 0-1 0 0,-1 0 0 0 0,0 0 1 0 0,0 0-1 0 0,1 0 1 0 0,-1 0-1 0 0,0 0 1 0 0,0-1-1 0 0,0 1 0 0 0,0 0 1 0 0,0 0-1 0 0,0-1 1 0 0,0 1-1 0 0,-1-1 0 0 0,1 1 1 0 0,0-1-1 0 0,0 0 1 0 0,0 1-1 0 0,-1-1 1 0 0,1 0-1 0 0,0 0 0 0 0,0 0 1 0 0,-3 0-1 0 0,-30 3 295 0 0,-1-1 1 0 0,0-2-1 0 0,0-2 0 0 0,-37-6 0 0 0,31 4-45 0 0,9-2 497 0 0,5 1-2697 0 0,10 4-9100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34.687"/>
    </inkml:context>
    <inkml:brush xml:id="br0">
      <inkml:brushProperty name="width" value="0.05" units="cm"/>
      <inkml:brushProperty name="height" value="0.05" units="cm"/>
    </inkml:brush>
  </inkml:definitions>
  <inkml:trace contextRef="#ctx0" brushRef="#br0">1 21 424 0 0,'9'-21'16498'0'0,"-5"32"-15786"0"0,1-1 1 0 0,-2 1-1 0 0,0 1 1 0 0,0-1 0 0 0,-1 0-1 0 0,0 1 1 0 0,0 17-1 0 0,2 0 1 0 0,98 708 7061 0 0,-96-684-8101 0 0,-5-31-1612 0 0,2 1 0 0 0,7 26 0 0 0,-10-47 1268 0 0,1 0-1 0 0,-1-1 1 0 0,1 1 0 0 0,0 0 0 0 0,0-1 0 0 0,0 1-1 0 0,0-1 1 0 0,0 1 0 0 0,0-1 0 0 0,0 0-1 0 0,1 1 1 0 0,1 1 0 0 0,2 0-2115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35.671"/>
    </inkml:context>
    <inkml:brush xml:id="br0">
      <inkml:brushProperty name="width" value="0.05" units="cm"/>
      <inkml:brushProperty name="height" value="0.05" units="cm"/>
    </inkml:brush>
  </inkml:definitions>
  <inkml:trace contextRef="#ctx0" brushRef="#br0">50 353 836 0 0,'-8'-10'1547'0'0,"1"-1"0"0"0,0 0 0 0 0,1 0 1 0 0,0-1-1 0 0,-5-13 0 0 0,10 20-1111 0 0,0 1 1 0 0,0-1-1 0 0,0 1 0 0 0,1-1 1 0 0,-1 0-1 0 0,1 1 0 0 0,0-1 0 0 0,1 1 1 0 0,-1-1-1 0 0,1 0 0 0 0,0 1 1 0 0,0-1-1 0 0,1 1 0 0 0,-1 0 1 0 0,1-1-1 0 0,0 1 0 0 0,0 0 1 0 0,3-5-1 0 0,5-5 45 0 0,0 1 0 0 0,0 0 0 0 0,1 0 0 0 0,1 1 0 0 0,0 1 0 0 0,1 0 0 0 0,0 1 0 0 0,0 0 0 0 0,1 1 0 0 0,1 1 0 0 0,-1 0 0 0 0,29-11 0 0 0,-25 13-181 0 0,0 0-1 0 0,0 0 1 0 0,1 2-1 0 0,0 0 1 0 0,0 2-1 0 0,0 0 1 0 0,0 1 0 0 0,0 0-1 0 0,0 2 1 0 0,38 6-1 0 0,-44-4-147 0 0,-1 0 1 0 0,0 1-1 0 0,1 1 0 0 0,-1 0 0 0 0,-1 0 1 0 0,1 1-1 0 0,16 12 0 0 0,-23-15-93 0 0,-1 1-1 0 0,1-1 1 0 0,-1 1-1 0 0,0 0 1 0 0,0 0 0 0 0,-1 0-1 0 0,1 1 1 0 0,-1-1-1 0 0,0 1 1 0 0,0 0-1 0 0,0 0 1 0 0,-1 0 0 0 0,0 0-1 0 0,0 0 1 0 0,0 0-1 0 0,0 1 1 0 0,-1-1 0 0 0,0 1-1 0 0,1 10 1 0 0,-3-11-80 0 0,1 1 0 0 0,-1-1 0 0 0,-1 1 0 0 0,1-1 0 0 0,-1 0 0 0 0,0 1 0 0 0,0-1 0 0 0,0 0 0 0 0,-1 0 0 0 0,0 0 0 0 0,0 0 0 0 0,0-1 0 0 0,0 1 0 0 0,-1-1 0 0 0,0 0 0 0 0,0 0 0 0 0,0 0 0 0 0,0-1 0 0 0,0 1 0 0 0,-1-1 0 0 0,-5 3 0 0 0,-10 6-318 0 0,0-1 0 0 0,-1-1-1 0 0,-36 12 1 0 0,45-18 342 0 0,-7 2-813 0 0,20-3 422 0 0,11-1 289 0 0,58 2-58 0 0,-20-1 217 0 0,56 10 0 0 0,-91-10 22 0 0,0 0 0 0 0,0 1-1 0 0,-1 1 1 0 0,1 1 0 0 0,-1 0 0 0 0,0 0 0 0 0,25 17 0 0 0,-32-17-4 0 0,-1-1-1 0 0,1 1 1 0 0,-1 1 0 0 0,-1-1 0 0 0,1 1 0 0 0,-1 0-1 0 0,0 0 1 0 0,-1 0 0 0 0,1 1 0 0 0,-2 0 0 0 0,1-1-1 0 0,-1 1 1 0 0,0 1 0 0 0,-1-1 0 0 0,3 14 0 0 0,-4-18-32 0 0,0 1 1 0 0,-1-1-1 0 0,0 1 1 0 0,0 0-1 0 0,0-1 1 0 0,0 1-1 0 0,-1-1 1 0 0,1 1-1 0 0,-1-1 1 0 0,0 1-1 0 0,-1-1 1 0 0,1 1-1 0 0,-1-1 1 0 0,0 0-1 0 0,0 0 1 0 0,0 0-1 0 0,0 0 1 0 0,-1 0-1 0 0,0 0 1 0 0,0-1-1 0 0,0 1 1 0 0,0-1-1 0 0,0 0 1 0 0,-1 0-1 0 0,1 0 1 0 0,-1 0-1 0 0,0 0 1 0 0,0-1-1 0 0,0 0 1 0 0,-5 2-1 0 0,-3 1 52 0 0,1-2 0 0 0,-1 0 0 0 0,0 0 0 0 0,0-1 0 0 0,0-1 0 0 0,-20 1 0 0 0,-75-8 255 0 0,89 4-317 0 0,-500-86 1118 0 0,514 88-1154 0 0,-44-12-2929 0 0,79 13-10660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37.220"/>
    </inkml:context>
    <inkml:brush xml:id="br0">
      <inkml:brushProperty name="width" value="0.05" units="cm"/>
      <inkml:brushProperty name="height" value="0.05" units="cm"/>
    </inkml:brush>
  </inkml:definitions>
  <inkml:trace contextRef="#ctx0" brushRef="#br0">0 5 292 0 0,'4'2'11013'0'0,"10"1"-7692"0"0,18 0-1191 0 0,133 1 4733 0 0,83-13-1537 0 0,-235 8-5187 0 0,17-1-39 0 0,-12-2-3946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37.580"/>
    </inkml:context>
    <inkml:brush xml:id="br0">
      <inkml:brushProperty name="width" value="0.05" units="cm"/>
      <inkml:brushProperty name="height" value="0.05" units="cm"/>
    </inkml:brush>
  </inkml:definitions>
  <inkml:trace contextRef="#ctx0" brushRef="#br0">4 0 480 0 0,'0'1'238'0'0,"-1"-1"-1"0"0,1 0 1 0 0,0 1-1 0 0,-1-1 1 0 0,1 0 0 0 0,0 0-1 0 0,0 1 1 0 0,0-1-1 0 0,-1 1 1 0 0,1-1 0 0 0,0 0-1 0 0,0 1 1 0 0,0-1-1 0 0,0 0 1 0 0,0 1-1 0 0,0-1 1 0 0,0 1 0 0 0,0-1-1 0 0,0 0 1 0 0,0 1-1 0 0,0-1 1 0 0,0 1 0 0 0,0-1-1 0 0,0 0 1 0 0,0 1-1 0 0,0-1 1 0 0,0 0 0 0 0,0 1-1 0 0,1-1 1 0 0,-1 1-1 0 0,12 5 3597 0 0,24-2-254 0 0,-31-4-2731 0 0,200-1 8408 0 0,-72-1-5423 0 0,-130 2-3964 0 0,27-1-576 0 0,-20-1-2775 0 0,0 0-3609 0 0,-2-1 4039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39.786"/>
    </inkml:context>
    <inkml:brush xml:id="br0">
      <inkml:brushProperty name="width" value="0.05" units="cm"/>
      <inkml:brushProperty name="height" value="0.05" units="cm"/>
    </inkml:brush>
  </inkml:definitions>
  <inkml:trace contextRef="#ctx0" brushRef="#br0">9 442 8649 0 0,'-1'1'571'0'0,"0"0"0"0"0,0 0 1 0 0,1 0-1 0 0,-1 0 0 0 0,0 1 1 0 0,1-1-1 0 0,-1 0 0 0 0,0 0 1 0 0,1 1-1 0 0,0-1 0 0 0,-1 0 1 0 0,1 1-1 0 0,0-1 0 0 0,0 1 1 0 0,-1-1-1 0 0,1 0 0 0 0,0 1 1 0 0,0-1-1 0 0,1 1 0 0 0,-1-1 1 0 0,0 0-1 0 0,1 3 0 0 0,0-4-496 0 0,-1 1-1 0 0,1-1 0 0 0,0 0 1 0 0,-1 0-1 0 0,1 0 0 0 0,0 0 1 0 0,-1 0-1 0 0,1 0 0 0 0,0 0 1 0 0,-1 0-1 0 0,1 0 0 0 0,0 0 1 0 0,-1 0-1 0 0,1 0 0 0 0,0 0 1 0 0,-1-1-1 0 0,1 1 0 0 0,0 0 1 0 0,-1 0-1 0 0,1-1 0 0 0,0 1 1 0 0,15-8 508 0 0,-15 7-501 0 0,31-15 573 0 0,-1-3 0 0 0,-1 0 1 0 0,39-33-1 0 0,-57 40-513 0 0,0 1 0 0 0,0-2-1 0 0,-1 1 1 0 0,-1-2 0 0 0,0 1-1 0 0,-1-1 1 0 0,0-1 0 0 0,-1 0-1 0 0,9-24 1 0 0,-10 20-37 0 0,-1 1 0 0 0,0-2 0 0 0,-2 1 0 0 0,0 0 0 0 0,-2-1 0 0 0,2-22 0 0 0,1 1 260 0 0,-5 40 160 0 0,0 5-338 0 0,-6 60 724 0 0,-2 55 685 0 0,8-108-1582 0 0,0 0 0 0 0,1 0 0 0 0,1 0 0 0 0,0 0 0 0 0,0 0 0 0 0,1 0 0 0 0,0-1 0 0 0,7 15 0 0 0,-8-21-350 0 0,0 0 0 0 0,1 0 0 0 0,0-1 0 0 0,-1 1 0 0 0,1 0 0 0 0,1-1 0 0 0,-1 0 0 0 0,0 1 0 0 0,1-1 0 0 0,6 4 0 0 0,-6-5-781 0 0,1 1 0 0 0,0-1 0 0 0,0 0 1 0 0,1 0-1 0 0,-1 0 0 0 0,0-1 0 0 0,1 0 1 0 0,8 1-1 0 0,7 0-2108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37.440"/>
    </inkml:context>
    <inkml:brush xml:id="br0">
      <inkml:brushProperty name="width" value="0.05" units="cm"/>
      <inkml:brushProperty name="height" value="0.05" units="cm"/>
    </inkml:brush>
  </inkml:definitions>
  <inkml:trace contextRef="#ctx0" brushRef="#br0">41 11 204 0 0,'-11'-4'2427'0'0,"9"3"-1737"0"0,1 0 0 0 0,-1 0 0 0 0,1 1 0 0 0,-1-1 0 0 0,1 1-1 0 0,-1-1 1 0 0,0 1 0 0 0,1-1 0 0 0,-1 1 0 0 0,1 0-1 0 0,-1 0 1 0 0,0 0 0 0 0,1 0 0 0 0,-1 0 0 0 0,-4 1 3043 0 0,8 2-2797 0 0,8 7-279 0 0,0 0 0 0 0,0-1 0 0 0,1 0 0 0 0,0-1-1 0 0,0 0 1 0 0,18 9 0 0 0,6 5 116 0 0,303 204 3144 0 0,12-20-1965 0 0,95 5-443 0 0,-36-39-621 0 0,-184-79-481 0 0,243 134 473 0 0,-293-138-788 0 0,73 38 11 0 0,-242-124-96 0 0,-4-2-19 0 0,0 0 0 0 0,0 0 0 0 0,0 0-1 0 0,0 1 1 0 0,0-1 0 0 0,0 0-1 0 0,-1 1 1 0 0,1-1 0 0 0,3 4 0 0 0,-5-4-470 0 0,-20 2-15379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0.133"/>
    </inkml:context>
    <inkml:brush xml:id="br0">
      <inkml:brushProperty name="width" value="0.05" units="cm"/>
      <inkml:brushProperty name="height" value="0.05" units="cm"/>
    </inkml:brush>
  </inkml:definitions>
  <inkml:trace contextRef="#ctx0" brushRef="#br0">0 108 148 0 0,'0'0'14379'0'0,"3"0"-12595"0"0,12 0-57 0 0,0-1 1 0 0,0 0 0 0 0,0-1-1 0 0,25-7 1 0 0,5 1 502 0 0,132-27 3531 0 0,-87 17-6153 0 0,1 2-5435 0 0,-34 5-1923 0 0,-23 4 4500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0.554"/>
    </inkml:context>
    <inkml:brush xml:id="br0">
      <inkml:brushProperty name="width" value="0.05" units="cm"/>
      <inkml:brushProperty name="height" value="0.05" units="cm"/>
    </inkml:brush>
  </inkml:definitions>
  <inkml:trace contextRef="#ctx0" brushRef="#br0">618 8 688 0 0,'1'0'491'0'0,"0"-1"-1"0"0,-1 0 1 0 0,1 1-1 0 0,0-1 1 0 0,-1 0 0 0 0,1 1-1 0 0,0-1 1 0 0,0 1-1 0 0,0-1 1 0 0,0 1 0 0 0,0 0-1 0 0,-1-1 1 0 0,1 1-1 0 0,0 0 1 0 0,0 0-1 0 0,0 0 1 0 0,0-1 0 0 0,0 1-1 0 0,0 0 1 0 0,0 0-1 0 0,0 0 1 0 0,0 0 0 0 0,0 1-1 0 0,0-1 1 0 0,0 0-1 0 0,1 1 1 0 0,1 12 6440 0 0,-4 1-6915 0 0,-2 1 768 0 0,0-1 0 0 0,-1 1 0 0 0,-1-1 0 0 0,0 0 0 0 0,-1-1 0 0 0,0 1 0 0 0,-1-1 0 0 0,-12 17 0 0 0,1-5 25 0 0,-1-1-1 0 0,-1 0 0 0 0,-24 21 0 0 0,23-27-630 0 0,0-1-1 0 0,-1-1 0 0 0,-1-1 1 0 0,0-1-1 0 0,-1-1 1 0 0,0-1-1 0 0,-1-2 1 0 0,-35 11-1 0 0,51-18-261 0 0,1-1 0 0 0,-1-1 0 0 0,0 0 0 0 0,1 0 0 0 0,-1-1 0 0 0,0 0 0 0 0,0 0 0 0 0,1-1 1 0 0,-1 0-1 0 0,0 0 0 0 0,1-1 0 0 0,-1-1 0 0 0,1 1 0 0 0,0-1 0 0 0,-1-1 0 0 0,1 1 0 0 0,-13-9 0 0 0,15 8 14 0 0,0-1-1 0 0,1 1 1 0 0,-1-1 0 0 0,1 0 0 0 0,0 0-1 0 0,0-1 1 0 0,1 1 0 0 0,0-1 0 0 0,0 0-1 0 0,0 0 1 0 0,1-1 0 0 0,-1 1-1 0 0,1-1 1 0 0,1 0 0 0 0,0 1 0 0 0,0-1-1 0 0,0 0 1 0 0,0 0 0 0 0,1-1 0 0 0,1 1-1 0 0,-1-14 1 0 0,1 18 103 0 0,0 0 0 0 0,0 1-1 0 0,0-1 1 0 0,1 0 0 0 0,-1 1 0 0 0,1-1 0 0 0,-1 0-1 0 0,1 1 1 0 0,0-1 0 0 0,0 1 0 0 0,0-1 0 0 0,1 1 0 0 0,-1-1-1 0 0,0 1 1 0 0,1 0 0 0 0,0 0 0 0 0,-1 0 0 0 0,1 0-1 0 0,0 0 1 0 0,0 0 0 0 0,4-2 0 0 0,-3 2 92 0 0,0 1 1 0 0,0 0 0 0 0,0 0-1 0 0,0 0 1 0 0,1 0 0 0 0,-1 1 0 0 0,0-1-1 0 0,1 1 1 0 0,-1 0 0 0 0,0 0-1 0 0,1 0 1 0 0,-1 1 0 0 0,0-1-1 0 0,1 1 1 0 0,-1-1 0 0 0,6 3-1 0 0,31 12-60 0 0,0 2 0 0 0,58 34 0 0 0,-41-21-61 0 0,-43-22-4 0 0,30 16 0 0 0,2-2 0 0 0,0-2 0 0 0,82 24 0 0 0,-104-35-7653 0 0,-16-5 3630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1.244"/>
    </inkml:context>
    <inkml:brush xml:id="br0">
      <inkml:brushProperty name="width" value="0.05" units="cm"/>
      <inkml:brushProperty name="height" value="0.05" units="cm"/>
    </inkml:brush>
  </inkml:definitions>
  <inkml:trace contextRef="#ctx0" brushRef="#br0">1 10 192 0 0,'8'-1'18438'0'0,"39"2"-13541"0"0,221-7 3722 0 0,-255 4-8731 0 0,16 0-74 0 0,-16 4-3048 0 0,-3 4-4148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39.230"/>
    </inkml:context>
    <inkml:brush xml:id="br0">
      <inkml:brushProperty name="width" value="0.05" units="cm"/>
      <inkml:brushProperty name="height" value="0.05" units="cm"/>
    </inkml:brush>
  </inkml:definitions>
  <inkml:trace contextRef="#ctx0" brushRef="#br0">3 90 596 0 0,'-2'4'8114'0'0,"2"-4"-7993"0"0,11 4 2386 0 0,21 0-916 0 0,319 2 5275 0 0,53-8-4278 0 0,5 0-586 0 0,1045-61 2468 0 0,-1423 60-4447 0 0,26-2-83 0 0,104-22 0 0 0,-152 24-1522 0 0,-26 0-9252 0 0,14 3 11620 0 0,-20 0-3721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1.596"/>
    </inkml:context>
    <inkml:brush xml:id="br0">
      <inkml:brushProperty name="width" value="0.05" units="cm"/>
      <inkml:brushProperty name="height" value="0.05" units="cm"/>
    </inkml:brush>
  </inkml:definitions>
  <inkml:trace contextRef="#ctx0" brushRef="#br0">35 0 576 0 0,'-3'2'653'0'0,"-20"13"2462"0"0,14-5 2603 0 0,10-9-5528 0 0,-1-1 1 0 0,0 1 0 0 0,1-1 0 0 0,-1 1 0 0 0,0-1-1 0 0,1 1 1 0 0,-1-1 0 0 0,1 0 0 0 0,-1 1 0 0 0,1-1-1 0 0,-1 0 1 0 0,1 1 0 0 0,-1-1 0 0 0,1 0 0 0 0,-1 0-1 0 0,1 1 1 0 0,-1-1 0 0 0,1 0 0 0 0,-1 0 0 0 0,1 0-1 0 0,-1 0 1 0 0,1 0 0 0 0,0 0 0 0 0,0 0 0 0 0,18 2 1589 0 0,-16-1-1203 0 0,48 1 3722 0 0,60-5 0 0 0,-40-2-4423 0 0,1 0-6512 0 0,-60 4 3462 0 0,1-2 454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7.445"/>
    </inkml:context>
    <inkml:brush xml:id="br0">
      <inkml:brushProperty name="width" value="0.05" units="cm"/>
      <inkml:brushProperty name="height" value="0.05" units="cm"/>
    </inkml:brush>
  </inkml:definitions>
  <inkml:trace contextRef="#ctx0" brushRef="#br0">799 69 4 0 0,'1'-5'348'0'0,"5"-28"2184"0"0,5 2 8748 0 0,-11 35-10911 0 0,-1 0 0 0 0,0 0 0 0 0,0 0 0 0 0,0 0 0 0 0,0 0 0 0 0,-1 0 0 0 0,1 0 0 0 0,-5 7 0 0 0,-22 31 1161 0 0,18-28-965 0 0,-10 16 47 0 0,-2-2-1 0 0,-1-1 0 0 0,-2 0 0 0 0,0-2 0 0 0,-1-1 1 0 0,-2-1-1 0 0,-1-1 0 0 0,0-2 0 0 0,-33 18 0 0 0,40-27-467 0 0,0-1 0 0 0,-1-1 0 0 0,1-1 0 0 0,-2 0-1 0 0,1-2 1 0 0,-27 3 0 0 0,31-7-160 0 0,1-1 0 0 0,0 0 0 0 0,0-1 0 0 0,-1-1 0 0 0,1-1 1 0 0,0-1-1 0 0,0-1 0 0 0,-31-9 0 0 0,40 9-22 0 0,0 0 0 0 0,0 0 0 0 0,0-1 1 0 0,1 0-1 0 0,0 0 0 0 0,0-1 0 0 0,-8-7 1 0 0,14 12 40 0 0,1 0 0 0 0,-1 0 0 0 0,1 0 0 0 0,0-1 0 0 0,0 1 0 0 0,0 0 0 0 0,0-1 0 0 0,0 1 0 0 0,0-1 0 0 0,0 1 0 0 0,0-1 1 0 0,0 0-1 0 0,0 1 0 0 0,1-1 0 0 0,-1 0 0 0 0,1 1 0 0 0,0-1 0 0 0,-1 0 0 0 0,1 0 0 0 0,0 1 0 0 0,0-1 0 0 0,0 0 0 0 0,0 0 1 0 0,0 1-1 0 0,0-1 0 0 0,1 0 0 0 0,-1 0 0 0 0,1 1 0 0 0,-1-1 0 0 0,1 0 0 0 0,0 1 0 0 0,-1-1 0 0 0,1 0 0 0 0,0 1 0 0 0,0-1 1 0 0,0 1-1 0 0,0 0 0 0 0,0-1 0 0 0,1 1 0 0 0,-1 0 0 0 0,0-1 0 0 0,1 1 0 0 0,-1 0 0 0 0,0 0 0 0 0,1 0 0 0 0,2-1 0 0 0,2-1 95 0 0,0 0 0 0 0,0 0-1 0 0,0 1 1 0 0,1 0 0 0 0,-1 0-1 0 0,0 1 1 0 0,1 0-1 0 0,-1 0 1 0 0,1 0 0 0 0,-1 1-1 0 0,1 0 1 0 0,0 0-1 0 0,-1 0 1 0 0,1 1 0 0 0,-1 0-1 0 0,7 2 1 0 0,10 3 253 0 0,-1 0 1 0 0,-1 2-1 0 0,28 12 0 0 0,124 72 807 0 0,-120-60-621 0 0,1-4-1 0 0,1-1 1 0 0,80 26-1 0 0,-57-34-522 0 0,36 11-87 0 0,-113-29-339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9.028"/>
    </inkml:context>
    <inkml:brush xml:id="br0">
      <inkml:brushProperty name="width" value="0.05" units="cm"/>
      <inkml:brushProperty name="height" value="0.05" units="cm"/>
    </inkml:brush>
  </inkml:definitions>
  <inkml:trace contextRef="#ctx0" brushRef="#br0">427 96 296 0 0,'1'-1'417'0'0,"0"-1"-1"0"0,0 0 1 0 0,0 1-1 0 0,0-1 1 0 0,-1 0-1 0 0,1 0 1 0 0,0 0-1 0 0,-1 1 1 0 0,1-1-1 0 0,-1 0 1 0 0,0 0-1 0 0,0 0 1 0 0,0 0-1 0 0,0 0 1 0 0,0 0-1 0 0,0 0 1 0 0,0 1-1 0 0,0-1 1 0 0,-1-2-1 0 0,-1 1-115 0 0,1 1 0 0 0,0 0 0 0 0,-1-1 0 0 0,0 1 0 0 0,1 0 0 0 0,-1 0 0 0 0,0 0 0 0 0,0 0 0 0 0,0 1 0 0 0,0-1-1 0 0,0 0 1 0 0,0 1 0 0 0,-5-3 0 0 0,-3 0 117 0 0,-1-1 1 0 0,0 1-1 0 0,0 1 0 0 0,0 0 0 0 0,0 0 0 0 0,0 1 1 0 0,0 0-1 0 0,-1 1 0 0 0,1 1 0 0 0,-1 0 0 0 0,-14 2 1 0 0,7 0-84 0 0,1 0 0 0 0,0 2 0 0 0,0 0 0 0 0,0 1 0 0 0,0 1 0 0 0,-19 9 0 0 0,30-11-132 0 0,0-1 0 0 0,0 2 0 0 0,0-1 0 0 0,0 1 1 0 0,0 0-1 0 0,1 0 0 0 0,0 0 0 0 0,0 1 1 0 0,0 0-1 0 0,1 0 0 0 0,0 1 0 0 0,0 0 0 0 0,1 0 1 0 0,0 0-1 0 0,0 0 0 0 0,0 0 0 0 0,1 1 1 0 0,0 0-1 0 0,1-1 0 0 0,-3 12 0 0 0,5-16-106 0 0,0 1-1 0 0,1 0 1 0 0,-1 0-1 0 0,1 0 1 0 0,0 0-1 0 0,0-1 0 0 0,0 1 1 0 0,0 0-1 0 0,0-1 1 0 0,1 1-1 0 0,0-1 1 0 0,0 1-1 0 0,0-1 1 0 0,0 0-1 0 0,0 0 1 0 0,1 0-1 0 0,-1 0 1 0 0,5 4-1 0 0,1 0 56 0 0,1 1 0 0 0,-1-1-1 0 0,1-1 1 0 0,1 1 0 0 0,10 4 0 0 0,-1-2-51 0 0,1-2 0 0 0,0 0 0 0 0,0-1 0 0 0,0-1 0 0 0,1-1 0 0 0,-1-1 0 0 0,1-1 1 0 0,0 0-1 0 0,0-2 0 0 0,0 0 0 0 0,0-2 0 0 0,-1 0 0 0 0,1-1 0 0 0,0-1 0 0 0,-1-1 0 0 0,0-1 0 0 0,0-1 1 0 0,27-13-1 0 0,-43 18-119 0 0,1-1 0 0 0,-1 1 0 0 0,0-1-1 0 0,0 0 1 0 0,-1 0 0 0 0,1-1 0 0 0,-1 1 0 0 0,1-1 0 0 0,-1 1 0 0 0,0-1 0 0 0,0 0 0 0 0,-1 0 0 0 0,1-1 0 0 0,-1 1 0 0 0,2-6 0 0 0,-3 6 0 0 0,0 0 0 0 0,0 0 0 0 0,0-1 0 0 0,-1 1 0 0 0,1 0 0 0 0,-1 0 0 0 0,0 0 0 0 0,-1 0 1 0 0,1-1-1 0 0,-1 1 0 0 0,0 0 0 0 0,0 0 0 0 0,0 0 0 0 0,0 0 0 0 0,-1 0 0 0 0,0 0 0 0 0,1 1 0 0 0,-4-5 0 0 0,-2-2 2 0 0,0 1 0 0 0,0-1 0 0 0,-1 2 0 0 0,0-1 0 0 0,-1 1 0 0 0,0 0 0 0 0,0 1 0 0 0,-1 0 0 0 0,0 0 0 0 0,0 1 0 0 0,-17-7 0 0 0,15 7-97 0 0,-1 2 1 0 0,1-1-1 0 0,-1 1 0 0 0,0 1 0 0 0,0 0 0 0 0,0 1 1 0 0,0 0-1 0 0,-1 1 0 0 0,1 1 0 0 0,-16 1 0 0 0,3 5-1349 0 0,26-6 1196 0 0,-1 1 1 0 0,0-1-1 0 0,0 0 1 0 0,1 1-1 0 0,-1-1 1 0 0,0 1-1 0 0,1-1 0 0 0,-1 1 1 0 0,0-1-1 0 0,1 1 1 0 0,-1 0-1 0 0,1-1 1 0 0,-1 1-1 0 0,1 0 1 0 0,-1-1-1 0 0,1 1 1 0 0,-1 0-1 0 0,1 0 1 0 0,0-1-1 0 0,0 1 0 0 0,-1 0 1 0 0,1 0-1 0 0,0-1 1 0 0,0 1-1 0 0,0 2 1 0 0,14 5-5528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49.386"/>
    </inkml:context>
    <inkml:brush xml:id="br0">
      <inkml:brushProperty name="width" value="0.05" units="cm"/>
      <inkml:brushProperty name="height" value="0.05" units="cm"/>
    </inkml:brush>
  </inkml:definitions>
  <inkml:trace contextRef="#ctx0" brushRef="#br0">69 41 552 0 0,'-12'-10'1159'0'0,"7"5"348"0"0,0 1-1 0 0,0 0 0 0 0,0 0 1 0 0,-1 0-1 0 0,-9-4 1 0 0,14 7-1366 0 0,1 1 0 0 0,-1 0 0 0 0,1 0 0 0 0,0 0 0 0 0,-1 0 0 0 0,1 0 0 0 0,-1 0 0 0 0,1 0 0 0 0,-1-1 0 0 0,1 1 0 0 0,-1 1 0 0 0,1-1 0 0 0,-1 0 0 0 0,1 0 0 0 0,-1 0 0 0 0,1 0 0 0 0,0 0 0 0 0,-1 0 0 0 0,1 0 0 0 0,-1 1 0 0 0,1-1 0 0 0,-1 0 0 0 0,1 0 0 0 0,0 0 0 0 0,-1 1 0 0 0,1-1 0 0 0,0 0 0 0 0,-1 1 0 0 0,1-1 0 0 0,0 0 0 0 0,-1 1 0 0 0,1-1 0 0 0,0 1 0 0 0,0-1 0 0 0,-1 0 0 0 0,1 1 0 0 0,0-1 0 0 0,0 1 0 0 0,0-1 0 0 0,-1 1 0 0 0,1-1 0 0 0,0 0 0 0 0,0 1 0 0 0,0-1-1 0 0,0 1 1 0 0,0-1 0 0 0,0 1 0 0 0,0 0 0 0 0,2 21 300 0 0,1-12-1766 0 0,-1 1-1 0 0,2-1 1 0 0,0 0 0 0 0,8 17-1 0 0,-2-10-641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0.004"/>
    </inkml:context>
    <inkml:brush xml:id="br0">
      <inkml:brushProperty name="width" value="0.05" units="cm"/>
      <inkml:brushProperty name="height" value="0.05" units="cm"/>
    </inkml:brush>
  </inkml:definitions>
  <inkml:trace contextRef="#ctx0" brushRef="#br0">447 247 360 0 0,'2'-4'647'0'0,"-1"0"-1"0"0,0 1 1 0 0,1-1-1 0 0,-2 0 1 0 0,1 0-1 0 0,0 0 1 0 0,-1 0-1 0 0,1 0 1 0 0,-1 0-1 0 0,0 0 1 0 0,-1 0-1 0 0,1 0 1 0 0,-1 0-1 0 0,-1-4 1 0 0,0 1 79 0 0,0 1 1 0 0,0 0-1 0 0,-1-1 1 0 0,0 2-1 0 0,-1-1 1 0 0,1 0-1 0 0,-9-9 1 0 0,0 2 155 0 0,-1 0-1 0 0,0 1 1 0 0,0 1 0 0 0,-2 0-1 0 0,-21-13 1 0 0,24 18-492 0 0,-1-1 1 0 0,0 2-1 0 0,0 0 1 0 0,0 1-1 0 0,0 0 0 0 0,-1 0 1 0 0,1 2-1 0 0,-1 0 1 0 0,0 0-1 0 0,-21 1 0 0 0,26 2-224 0 0,0-1-1 0 0,0 2 0 0 0,1-1 1 0 0,-1 1-1 0 0,0 0 0 0 0,1 1 1 0 0,-14 6-1 0 0,16-7-73 0 0,1 1 0 0 0,0 0 0 0 0,1 1 0 0 0,-1-1 0 0 0,1 1 0 0 0,-1-1 0 0 0,1 2 0 0 0,0-1 0 0 0,0 0 0 0 0,1 1 0 0 0,-1-1 0 0 0,-3 9 0 0 0,5-10-38 0 0,1-1 0 0 0,0 1-1 0 0,0-1 1 0 0,0 1 0 0 0,1-1 0 0 0,-1 1 0 0 0,0 0 0 0 0,1-1 0 0 0,0 1 0 0 0,0 0 0 0 0,0 0 0 0 0,0-1 0 0 0,0 1 0 0 0,0 0 0 0 0,1-1 0 0 0,-1 1 0 0 0,3 5 0 0 0,-1-4 4 0 0,0 1-1 0 0,0-1 1 0 0,1 1 0 0 0,0-1-1 0 0,0 0 1 0 0,0 0-1 0 0,0 0 1 0 0,1 0 0 0 0,4 3-1 0 0,2 2 12 0 0,2-1 0 0 0,-1 0 0 0 0,1-1 0 0 0,0 0-1 0 0,1-1 1 0 0,14 5 0 0 0,-17-7-185 0 0,0-1 0 0 0,0 0-1 0 0,1-1 1 0 0,-1-1 0 0 0,0 1-1 0 0,1-2 1 0 0,-1 1 0 0 0,1-1 0 0 0,19-3-1 0 0,-24 2 42 0 0,0-1-1 0 0,0 1 0 0 0,0-1 1 0 0,0 0-1 0 0,0-1 0 0 0,-1 1 1 0 0,1-1-1 0 0,-1 0 0 0 0,0-1 1 0 0,1 1-1 0 0,-2-1 0 0 0,1 0 1 0 0,0 0-1 0 0,-1-1 0 0 0,0 1 1 0 0,0-1-1 0 0,6-9 0 0 0,-4 4 283 0 0,0-1-1 0 0,8-19 1 0 0,-14 30-185 0 0,0 0 0 0 0,0 0 0 0 0,0 0 0 0 0,-1 0 0 0 0,1 0 0 0 0,0 0 0 0 0,0-1 0 0 0,0 1 0 0 0,1 0 0 0 0,-1 0 0 0 0,0 0 0 0 0,0 0 0 0 0,0 0 0 0 0,0 0 0 0 0,0 0 0 0 0,0 0 0 0 0,0 0 0 0 0,0 0 0 0 0,0 0 0 0 0,0 0 0 0 0,0-1 0 0 0,0 1 0 0 0,0 0 0 0 0,0 0 0 0 0,0 0 0 0 0,0 0 0 0 0,0 0 0 0 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0,0 0 0 0 0,1 0 0 0 0,-1 0 1 0 0,0 0-1 0 0,0 0 0 0 0,0 1 0 0 0,0-1 0 0 0,0 0 0 0 0,3 9 645 0 0,3 15-184 0 0,-6-21-204 0 0,6 27 337 0 0,1 50 0 0 0,-1-9-82 0 0,-6-61-622 0 0,9 37-533 0 0,-5-38-529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0.646"/>
    </inkml:context>
    <inkml:brush xml:id="br0">
      <inkml:brushProperty name="width" value="0.05" units="cm"/>
      <inkml:brushProperty name="height" value="0.05" units="cm"/>
    </inkml:brush>
  </inkml:definitions>
  <inkml:trace contextRef="#ctx0" brushRef="#br0">0 153 364 0 0,'2'-3'618'0'0,"-1"1"-1"0"0,1-1 1 0 0,-1 1-1 0 0,1-1 1 0 0,0 1-1 0 0,0 0 1 0 0,0 0-1 0 0,1 0 1 0 0,-1 0-1 0 0,1 0 1 0 0,-1 0-1 0 0,1 0 1 0 0,-1 1-1 0 0,1 0 1 0 0,3-2-1 0 0,43-15 4372 0 0,-46 17-4794 0 0,200-46 6821 0 0,-39 11-3604 0 0,-147 32-2957 0 0,-12 3-165 0 0,0 0 0 0 0,0 0 0 0 0,0 0 0 0 0,9-5 898 0 0,-18 5-1024 0 0,-13 0-51 0 0,-1 1-1 0 0,1 0 1 0 0,-1 1-1 0 0,1 1 1 0 0,-29 7-1 0 0,14-1-16 0 0,0 2 1 0 0,-37 16-1 0 0,60-22-60 0 0,-1 1-1 0 0,1-1 1 0 0,1 2 0 0 0,-17 11 0 0 0,24-16-24 0 0,-1 0 1 0 0,1 0-1 0 0,-1 1 1 0 0,1-1-1 0 0,0 0 1 0 0,-1 1-1 0 0,1-1 0 0 0,0 1 1 0 0,0 0-1 0 0,0-1 1 0 0,0 1-1 0 0,0 0 0 0 0,1 0 1 0 0,-1 0-1 0 0,1-1 1 0 0,-1 1-1 0 0,1 0 1 0 0,-1 0-1 0 0,1 0 0 0 0,0 0 1 0 0,0 0-1 0 0,0 0 1 0 0,0 0-1 0 0,0 0 0 0 0,0 0 1 0 0,1-1-1 0 0,-1 1 1 0 0,1 0-1 0 0,-1 0 0 0 0,1 0 1 0 0,0 0-1 0 0,0-1 1 0 0,1 4-1 0 0,5 5 52 0 0,0-1 0 0 0,1 0-1 0 0,0 0 1 0 0,0 0 0 0 0,1-1 0 0 0,13 9-1 0 0,66 41 345 0 0,-43-30-172 0 0,-2-3 5 0 0,38 28 248 0 0,-73-47-427 0 0,-1 0-1 0 0,1 1 1 0 0,-1 0-1 0 0,0 0 0 0 0,-1 1 1 0 0,0-1-1 0 0,7 13 1 0 0,-12-19-61 0 0,-1 0 0 0 0,1 0 1 0 0,0 0-1 0 0,-1 0 0 0 0,0 0 1 0 0,1 0-1 0 0,-1 1 0 0 0,0-1 1 0 0,0 0-1 0 0,1 0 0 0 0,-1 0 1 0 0,0 1-1 0 0,0-1 0 0 0,0 0 1 0 0,0 0-1 0 0,-1 0 0 0 0,1 0 1 0 0,0 1-1 0 0,0-1 0 0 0,-1 0 1 0 0,1 0-1 0 0,-1 0 0 0 0,1 0 1 0 0,-1 0-1 0 0,1 0 0 0 0,-1 0 1 0 0,0 0-1 0 0,1 0 0 0 0,-1 0 1 0 0,0 0-1 0 0,0 0 0 0 0,0 0 1 0 0,0 0-1 0 0,0-1 0 0 0,0 1 1 0 0,0 0-1 0 0,0-1 1 0 0,-2 2-1 0 0,-3 1 1 0 0,-1 0 1 0 0,0-1-1 0 0,0 1 1 0 0,0-1-1 0 0,-8 1 1 0 0,-35 6-1 0 0,20-5-2 0 0,-17 0-3 0 0,-112-3-105 0 0,119-3 42 0 0,34 1-423 0 0,-7 0-161 0 0,8 0-3202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3.921"/>
    </inkml:context>
    <inkml:brush xml:id="br0">
      <inkml:brushProperty name="width" value="0.05" units="cm"/>
      <inkml:brushProperty name="height" value="0.05" units="cm"/>
    </inkml:brush>
  </inkml:definitions>
  <inkml:trace contextRef="#ctx0" brushRef="#br0">38 43 196 0 0,'-20'-20'3568'0'0,"3"-3"14948"0"0,24 120-12942 0 0,-2-44-4341 0 0,18 135 1270 0 0,-13-110-1423 0 0,4 45-981 0 0,5 42-101 0 0,50 427 2 0 0,-38-382 0 0 0,2 43 0 0 0,-7-12 0 0 0,-26-232 0 0 0,9 15-10570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16.527"/>
    </inkml:context>
    <inkml:brush xml:id="br0">
      <inkml:brushProperty name="width" value="0.05" units="cm"/>
      <inkml:brushProperty name="height" value="0.05" units="cm"/>
    </inkml:brush>
  </inkml:definitions>
  <inkml:trace contextRef="#ctx0" brushRef="#br0">896 19 192 0 0,'0'0'2036'0'0,"6"-19"12350"0"0,-6 19-14249 0 0,0 0 0 0 0,0 0 1 0 0,1 0-1 0 0,-1 0 1 0 0,0 0-1 0 0,1 0 1 0 0,-1 0-1 0 0,0 1 1 0 0,1-1-1 0 0,-1 0 1 0 0,0 0-1 0 0,0 0 0 0 0,1 0 1 0 0,-1 0-1 0 0,0 0 1 0 0,0 1-1 0 0,1-1 1 0 0,-1 0-1 0 0,0 0 1 0 0,0 0-1 0 0,1 1 1 0 0,-1-1-1 0 0,0 0 0 0 0,0 0 1 0 0,0 1-1 0 0,0-1 1 0 0,1 0-1 0 0,-1 0 1 0 0,0 1-1 0 0,0-1 1 0 0,0 0-1 0 0,0 1 1 0 0,0-1-1 0 0,0 0 1 0 0,0 1-1 0 0,2 18 1968 0 0,-5 19-718 0 0,3-37-1299 0 0,-5 38 969 0 0,0-10 195 0 0,0 40 0 0 0,5-58-877 0 0,-1-9-134 0 0,1 1 0 0 0,0-1 0 0 0,0 1 1 0 0,0-1-1 0 0,1 1 0 0 0,-1-1 0 0 0,0 1 1 0 0,2 3 1448 0 0,-2-7-1688 0 0,0 0 1 0 0,-1 0 0 0 0,0 0 0 0 0,1-1 0 0 0,-1 1 0 0 0,0 0-1 0 0,1 0 1 0 0,-1 0 0 0 0,0 0 0 0 0,0 0 0 0 0,0 0-1 0 0,0 0 1 0 0,0 1 0 0 0,0-1 0 0 0,0 0 0 0 0,0 0-1 0 0,0 1 1 0 0,-1-1 0 0 0,1 1 0 0 0,0-1 0 0 0,0 1 0 0 0,-3-1-1 0 0,-28-8 3 0 0,-2 3-5 0 0,-1 2 0 0 0,1 1 0 0 0,-1 2 0 0 0,-60 6 0 0 0,21 4 0 0 0,-83 22 0 0 0,131-24 0 0 0,1 0 0 0 0,1 2 0 0 0,0 1 0 0 0,0 0 0 0 0,1 2 0 0 0,0 1 0 0 0,1 1 0 0 0,-34 27 0 0 0,44-31 0 0 0,1 0 0 0 0,0 0 0 0 0,1 1 0 0 0,0 1 0 0 0,1 0 0 0 0,1 0 0 0 0,0 0 0 0 0,0 1 0 0 0,1 1 0 0 0,1-1 0 0 0,0 1 0 0 0,1 0 0 0 0,0 0 0 0 0,1 1 0 0 0,1-1 0 0 0,-3 22 0 0 0,6-21 0 0 0,0-1 0 0 0,1 1 0 0 0,1-1 0 0 0,0 0 0 0 0,1 1 0 0 0,9 25 0 0 0,-3-16 0 0 0,1 1 0 0 0,25 41 0 0 0,-23-47 0 0 0,0 0 0 0 0,2-1 0 0 0,0 0 0 0 0,2-1 0 0 0,-1-1 0 0 0,2-1 0 0 0,0 0 0 0 0,1-1 0 0 0,0-1 0 0 0,21 11 0 0 0,-16-10 0 0 0,0-2 0 0 0,1 0 0 0 0,1-2 0 0 0,-1 0 0 0 0,42 9 0 0 0,-18-9 0 0 0,-1-2 0 0 0,1-3 0 0 0,0-1 0 0 0,52-3 0 0 0,-41-5 0 0 0,0-1 0 0 0,0-4 0 0 0,-1-2 0 0 0,85-27 0 0 0,-117 28 0 0 0,0-1 0 0 0,-1-2 0 0 0,0-1 0 0 0,-1 0 0 0 0,0-2 0 0 0,-2-1 0 0 0,0-1 0 0 0,0 0 0 0 0,-2-2 0 0 0,-1 0 0 0 0,0-2 0 0 0,-1 0 0 0 0,-2-1 0 0 0,0 0 0 0 0,-1-2 0 0 0,-2 1 0 0 0,11-28 0 0 0,-18 38 0 0 0,-1 0 0 0 0,0 0 0 0 0,-1-1 0 0 0,0 1 0 0 0,-2-1 0 0 0,0 0 0 0 0,1-20 0 0 0,-3 25 0 0 0,-1 0 0 0 0,0 0 0 0 0,-1 0 0 0 0,0 1 0 0 0,0-1 0 0 0,-1 0 0 0 0,0 1 0 0 0,0 0 0 0 0,-1-1 0 0 0,-1 1 0 0 0,0 1 0 0 0,-9-15 0 0 0,-1 4 0 0 0,-1 0 0 0 0,0 1 0 0 0,-1 1 0 0 0,-1 0 0 0 0,-1 2 0 0 0,0 0 0 0 0,-1 1 0 0 0,-1 0 0 0 0,-25-11 0 0 0,1 6 0 0 0,-1 1 0 0 0,-1 2 0 0 0,-73-15 0 0 0,-16 13-41 0 0,119 18-20 0 0,1-1 0 0 0,-1 2 0 0 0,1 0 0 0 0,0 1 0 0 0,0 0-1 0 0,-23 7 1 0 0,27-3-2184 0 0,1-2-6013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38.371"/>
    </inkml:context>
    <inkml:brush xml:id="br0">
      <inkml:brushProperty name="width" value="0.05" units="cm"/>
      <inkml:brushProperty name="height" value="0.05" units="cm"/>
    </inkml:brush>
  </inkml:definitions>
  <inkml:trace contextRef="#ctx0" brushRef="#br0">20 1 264 0 0,'-20'3'8803'0'0,"21"-1"-8424"0"0,-1 0 0 0 0,1 0 0 0 0,0 0 0 0 0,-1 0 0 0 0,1 0 0 0 0,0 0 0 0 0,0 0 0 0 0,0 0 0 0 0,1-1 0 0 0,-1 1 0 0 0,0 0-1 0 0,1-1 1 0 0,-1 1 0 0 0,1-1 0 0 0,-1 1 0 0 0,3 1 0 0 0,36 25 1788 0 0,-27-20-1385 0 0,43 25 450 0 0,2-2 1 0 0,1-3-1 0 0,67 22 0 0 0,-126-49-1229 0 0,407 130 2867 0 0,-291-96-2232 0 0,118 29 447 0 0,-17-8-250 0 0,-200-52-769 0 0,920 217 2148 0 0,-574-130-1558 0 0,-263-65-590 0 0,248 73 494 0 0,-267-71-431 0 0,-1 3 0 0 0,89 49 0 0 0,-155-73-152 0 0,-9-4-28 0 0,1 0-1 0 0,0 0 1 0 0,-1 0-1 0 0,0 1 1 0 0,7 5 0 0 0,-7-8-1362 0 0,12-14-10571 0 0,-11 5 8718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1.282"/>
    </inkml:context>
    <inkml:brush xml:id="br0">
      <inkml:brushProperty name="width" value="0.05" units="cm"/>
      <inkml:brushProperty name="height" value="0.05" units="cm"/>
    </inkml:brush>
  </inkml:definitions>
  <inkml:trace contextRef="#ctx0" brushRef="#br0">10 56 152 0 0,'-10'0'8160'0'0,"19"2"-5982"0"0,24 0-689 0 0,330 2 5286 0 0,180 11-2073 0 0,19 0-1509 0 0,17-16-658 0 0,7-46 304 0 0,-508 37-2555 0 0,-21 4-54 0 0,79-20 0 0 0,-126 23-257 0 0,-9 3-183 0 0,-5-1-420 0 0,-17 2-1677 0 0,-5 3-7101 0 0,15-2 5949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1.874"/>
    </inkml:context>
    <inkml:brush xml:id="br0">
      <inkml:brushProperty name="width" value="0.05" units="cm"/>
      <inkml:brushProperty name="height" value="0.05" units="cm"/>
    </inkml:brush>
  </inkml:definitions>
  <inkml:trace contextRef="#ctx0" brushRef="#br0">1 535 840 0 0,'0'0'1558'0'0,"3"-1"234"0"0,42-22 4516 0 0,21-25-2158 0 0,-38 28-2377 0 0,-3 2-650 0 0,-1-2 0 0 0,-1 0 0 0 0,0-1 0 0 0,-2-1 0 0 0,21-28 1 0 0,-32 36-762 0 0,-1-1 0 0 0,0 1 0 0 0,-1-1 0 0 0,0-1 0 0 0,-1 0 0 0 0,-1 0 0 0 0,-1 0 0 0 0,0-1 0 0 0,-1 1 0 0 0,3-29 1 0 0,5-45 1101 0 0,-9 88-776 0 0,2 8-487 0 0,2 8 34 0 0,-2 1 134 0 0,0 0-1 0 0,-1 1 1 0 0,-1-1 0 0 0,0 1 0 0 0,1 32 0 0 0,-4-34-402 0 0,1 0-1 0 0,0-1 1 0 0,1 1-1 0 0,0-1 1 0 0,2 1 0 0 0,-1-1-1 0 0,2 0 1 0 0,-1 0 0 0 0,8 13-1 0 0,-9-22-442 0 0,0 0 0 0 0,0 0-1 0 0,0 0 1 0 0,1-1 0 0 0,-1 1-1 0 0,1-1 1 0 0,6 4 0 0 0,-4-3-1268 0 0,-1-1 0 0 0,1 1 0 0 0,0-1 0 0 0,13 3 0 0 0,-1-1-1527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2.232"/>
    </inkml:context>
    <inkml:brush xml:id="br0">
      <inkml:brushProperty name="width" value="0.05" units="cm"/>
      <inkml:brushProperty name="height" value="0.05" units="cm"/>
    </inkml:brush>
  </inkml:definitions>
  <inkml:trace contextRef="#ctx0" brushRef="#br0">0 61 7685 0 0,'7'-3'13761'0'0,"3"-1"-10269"0"0,23-5-1297 0 0,0 1 0 0 0,39-4-1 0 0,8-1-2192 0 0,-47 7-2859 0 0,-1 2-6772 0 0,-20 2 6364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2.569"/>
    </inkml:context>
    <inkml:brush xml:id="br0">
      <inkml:brushProperty name="width" value="0.05" units="cm"/>
      <inkml:brushProperty name="height" value="0.05" units="cm"/>
    </inkml:brush>
  </inkml:definitions>
  <inkml:trace contextRef="#ctx0" brushRef="#br0">378 90 32 0 0,'13'-14'2237'0'0,"-12"12"-1608"0"0,0 1-1 0 0,0-1 1 0 0,0 1-1 0 0,0-1 1 0 0,0 1 0 0 0,0-1-1 0 0,-1 0 1 0 0,1 1 0 0 0,-1-1-1 0 0,1 0 1 0 0,0-2 0 0 0,-1 3-245 0 0,0 0 0 0 0,0 0 1 0 0,-1 0-1 0 0,1 0 0 0 0,0 0 1 0 0,0 0-1 0 0,0 0 1 0 0,-1 0-1 0 0,1 0 0 0 0,-1 0 1 0 0,1 0-1 0 0,-1 0 0 0 0,1 0 1 0 0,-1 0-1 0 0,1 0 1 0 0,-1 0-1 0 0,0 0 0 0 0,-1 0 1 0 0,-15-10 1275 0 0,5 6-1158 0 0,0 2-1 0 0,0 0 0 0 0,0 0 1 0 0,0 1-1 0 0,-1 0 0 0 0,1 1 1 0 0,-1 1-1 0 0,1 0 0 0 0,-1 0 1 0 0,1 2-1 0 0,0-1 0 0 0,-16 5 1 0 0,12-2-156 0 0,0 1 1 0 0,0 0-1 0 0,1 1 1 0 0,0 1-1 0 0,0 0 1 0 0,0 1 0 0 0,1 1-1 0 0,-21 17 1 0 0,31-23-197 0 0,0 1 1 0 0,0-1-1 0 0,1 1 1 0 0,-1 0-1 0 0,1 0 1 0 0,0 0-1 0 0,0 0 1 0 0,0 1-1 0 0,1-1 1 0 0,0 1 0 0 0,0 0-1 0 0,-2 5 1 0 0,3-7-48 0 0,1 0 0 0 0,0 0 0 0 0,-1 0 0 0 0,1 0 0 0 0,0 0 0 0 0,0 0 0 0 0,1 0 0 0 0,-1 0 0 0 0,1 0 1 0 0,-1 0-1 0 0,1 0 0 0 0,0 0 0 0 0,0 0 0 0 0,1 0 0 0 0,-1 0 0 0 0,0 0 0 0 0,1-1 0 0 0,0 1 0 0 0,-1-1 0 0 0,1 1 1 0 0,4 3-1 0 0,2 1-94 0 0,0 0 0 0 0,1 0 0 0 0,0-1 0 0 0,0 0 1 0 0,0 0-1 0 0,1-1 0 0 0,0 0 0 0 0,0-1 1 0 0,0 0-1 0 0,0-1 0 0 0,1 0 0 0 0,20 3 0 0 0,-18-4-8 0 0,0 0 0 0 0,1-2 0 0 0,-1 1 0 0 0,0-2 0 0 0,1 1 0 0 0,-1-2-1 0 0,0 0 1 0 0,0 0 0 0 0,0-2 0 0 0,18-6 0 0 0,-27 9-1 0 0,0-1 0 0 0,0 0 0 0 0,0 0 0 0 0,0-1 0 0 0,-1 1 0 0 0,1-1 0 0 0,-1 0 0 0 0,0 0 0 0 0,1 0 0 0 0,-2 0 0 0 0,1 0 0 0 0,0-1 0 0 0,-1 1 0 0 0,1-1 0 0 0,-1 0 0 0 0,0 0 0 0 0,0 1 0 0 0,0-1 0 0 0,-1-1 0 0 0,0 1 0 0 0,2-6 0 0 0,-2 5 0 0 0,-1-1 0 0 0,0 0 0 0 0,0 1 0 0 0,0-1 0 0 0,0 0 0 0 0,-1 1 0 0 0,0-1 0 0 0,-1 1 0 0 0,1-1 0 0 0,-1 1 0 0 0,0-1 0 0 0,0 1 0 0 0,0 0 0 0 0,-1 0 0 0 0,0 0 0 0 0,-5-6 0 0 0,3 3-198 0 0,-1 1 0 0 0,0-1 0 0 0,-1 1 0 0 0,1 0-1 0 0,-1 1 1 0 0,-1 0 0 0 0,1 0 0 0 0,-1 1 0 0 0,0 0 0 0 0,-1 0 0 0 0,1 0 0 0 0,-1 1-1 0 0,0 1 1 0 0,0-1 0 0 0,0 2 0 0 0,0-1 0 0 0,0 1 0 0 0,-19-1 0 0 0,27 2-540 0 0,-6 2-1156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2.910"/>
    </inkml:context>
    <inkml:brush xml:id="br0">
      <inkml:brushProperty name="width" value="0.05" units="cm"/>
      <inkml:brushProperty name="height" value="0.05" units="cm"/>
    </inkml:brush>
  </inkml:definitions>
  <inkml:trace contextRef="#ctx0" brushRef="#br0">11 82 668 0 0,'-3'-10'2297'0'0,"2"1"-1"0"0,-1-1 1 0 0,0-15-1 0 0,0-2 11756 0 0,15 65-12433 0 0,-7-23-2025 0 0,-1-2-151 0 0,-2-4-1286 0 0,1 1-1 0 0,0-1 1 0 0,0 1 0 0 0,9 13-1 0 0,-3-11-788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3.445"/>
    </inkml:context>
    <inkml:brush xml:id="br0">
      <inkml:brushProperty name="width" value="0.05" units="cm"/>
      <inkml:brushProperty name="height" value="0.05" units="cm"/>
    </inkml:brush>
  </inkml:definitions>
  <inkml:trace contextRef="#ctx0" brushRef="#br0">428 168 352 0 0,'1'0'443'0'0,"1"-1"1"0"0,-1 1-1 0 0,0-1 1 0 0,0 0-1 0 0,0 1 1 0 0,0-1-1 0 0,1 0 1 0 0,-1 0-1 0 0,0 1 1 0 0,0-1-1 0 0,-1 0 0 0 0,1 0 1 0 0,0 0-1 0 0,0-1 1 0 0,0 1-1 0 0,-1 0 1 0 0,1 0-1 0 0,0 0 1 0 0,-1 0-1 0 0,1-1 0 0 0,0-1 1 0 0,-1 1-87 0 0,0 1 1 0 0,0-1-1 0 0,-1 1 0 0 0,1-1 1 0 0,0 0-1 0 0,-1 1 0 0 0,1-1 1 0 0,-1 1-1 0 0,1-1 0 0 0,-1 1 1 0 0,0-1-1 0 0,1 1 0 0 0,-1-1 1 0 0,0 1-1 0 0,-1-2 0 0 0,-4-3 334 0 0,0 0 0 0 0,0 0 1 0 0,0 0-1 0 0,-1 1 0 0 0,-13-8 0 0 0,-1 0 114 0 0,-1 2 0 0 0,0 0 0 0 0,-1 1 1 0 0,-45-12-1 0 0,57 19-552 0 0,0 1 0 0 0,0 0 0 0 0,0 0 0 0 0,-1 1 0 0 0,1 0 0 0 0,-1 1 0 0 0,1 1 0 0 0,0 0 0 0 0,-1 0 0 0 0,1 1 0 0 0,0 1 0 0 0,-21 7 0 0 0,28-9-172 0 0,0 2 0 0 0,0-1 1 0 0,0 0-1 0 0,0 1 0 0 0,0 0 0 0 0,0 0 0 0 0,1 0 0 0 0,0 0 0 0 0,-1 0 1 0 0,1 1-1 0 0,0 0 0 0 0,1-1 0 0 0,-1 1 0 0 0,1 0 0 0 0,-1 0 0 0 0,1 1 1 0 0,0-1-1 0 0,1 0 0 0 0,-1 1 0 0 0,1-1 0 0 0,0 1 0 0 0,0-1 0 0 0,0 1 0 0 0,1 0 1 0 0,-1-1-1 0 0,1 1 0 0 0,0 0 0 0 0,1-1 0 0 0,-1 1 0 0 0,1 0 0 0 0,0-1 1 0 0,0 1-1 0 0,0-1 0 0 0,1 1 0 0 0,0-1 0 0 0,0 0 0 0 0,0 1 0 0 0,0-1 1 0 0,0 0-1 0 0,1 0 0 0 0,0-1 0 0 0,0 1 0 0 0,0 0 0 0 0,0-1 0 0 0,7 6 1 0 0,-3-4-160 0 0,0 1 1 0 0,0-1-1 0 0,0 0 1 0 0,1 0 0 0 0,-1-1-1 0 0,1 0 1 0 0,0 0-1 0 0,1-1 1 0 0,-1 0 0 0 0,1-1-1 0 0,-1 0 1 0 0,1 0-1 0 0,0 0 1 0 0,-1-1 0 0 0,1-1-1 0 0,0 0 1 0 0,0 0-1 0 0,0 0 1 0 0,0-1 0 0 0,-1-1-1 0 0,1 1 1 0 0,0-1-1 0 0,-1-1 1 0 0,1 0 0 0 0,-1 0-1 0 0,0 0 1 0 0,0-1-1 0 0,0-1 1 0 0,-1 1 0 0 0,1-1-1 0 0,-1 0 1 0 0,0-1-1 0 0,11-11 1 0 0,-11 9 128 0 0,0-1 0 0 0,-1 1 1 0 0,0-1-1 0 0,0-1 0 0 0,5-11 0 0 0,-20 53 967 0 0,1 0 0 0 0,2 1 0 0 0,-3 46 0 0 0,9-66-1018 0 0,1 0 0 0 0,0 0 0 0 0,4 20 0 0 0,9 11 0 0 0,-11-39-579 0 0,3 1-1948 0 0,9-2-5806 0 0,-14-4 7690 0 0,5 0-2900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4.118"/>
    </inkml:context>
    <inkml:brush xml:id="br0">
      <inkml:brushProperty name="width" value="0.05" units="cm"/>
      <inkml:brushProperty name="height" value="0.05" units="cm"/>
    </inkml:brush>
  </inkml:definitions>
  <inkml:trace contextRef="#ctx0" brushRef="#br0">0 115 368 0 0,'5'-5'1746'0'0,"-1"1"0"0"0,1-1 0 0 0,-1 1-1 0 0,2 0 1 0 0,7-5 0 0 0,-3 3 237 0 0,-1 2 0 0 0,19-8 0 0 0,2 3 558 0 0,43-7-1 0 0,-25 7-261 0 0,73-18 1866 0 0,-238 44-6456 0 0,98-13 2175 0 0,-69 17-511 0 0,78-18 561 0 0,0 1 0 0 0,-19 11 1 0 0,2 5 48 0 0,26-19 53 0 0,0 0 1 0 0,0 0-1 0 0,0-1 1 0 0,1 1-1 0 0,-1 0 0 0 0,0 0 1 0 0,1 0-1 0 0,-1 0 1 0 0,1 0-1 0 0,-1 0 0 0 0,1 0 1 0 0,-1 0-1 0 0,1 0 1 0 0,0 1-1 0 0,-1-1 0 0 0,1 0 1 0 0,0 0-1 0 0,0 0 1 0 0,0 0-1 0 0,0 0 0 0 0,0 1 1 0 0,0-1-1 0 0,0 0 1 0 0,1 2-1 0 0,0-1 18 0 0,0 1 1 0 0,0-1-1 0 0,0 0 0 0 0,1 1 0 0 0,-1-1 1 0 0,1 0-1 0 0,-1 0 0 0 0,1 0 0 0 0,0 0 1 0 0,3 2-1 0 0,5 4 126 0 0,1 0 0 0 0,1-1 1 0 0,15 8-1 0 0,-24-13-116 0 0,56 28 634 0 0,66 36 974 0 0,-106-55-1267 0 0,-1 2-1 0 0,-1-1 1 0 0,0 2 0 0 0,21 21-1 0 0,-35-32-299 0 0,-1 0 0 0 0,1 0 0 0 0,0 0 1 0 0,-1 1-1 0 0,1-1 0 0 0,-1 1 0 0 0,0-1 0 0 0,0 1 0 0 0,-1 0 0 0 0,3 7 0 0 0,-4-10-68 0 0,0 0 0 0 0,-1 0 0 0 0,1 0 0 0 0,0 1 0 0 0,-1-1 0 0 0,1 0 0 0 0,-1 0 0 0 0,0 0 0 0 0,1 0 0 0 0,-1 0 0 0 0,0 0-1 0 0,0 0 1 0 0,1 0 0 0 0,-1-1 0 0 0,0 1 0 0 0,0 0 0 0 0,0 0 0 0 0,0-1 0 0 0,0 1 0 0 0,0 0 0 0 0,0-1 0 0 0,0 1 0 0 0,-1-1 0 0 0,1 1 0 0 0,0-1 0 0 0,0 0-1 0 0,0 0 1 0 0,-3 1 0 0 0,-35 3 215 0 0,-10-6-548 0 0,-1-2 1 0 0,1-3-1 0 0,0-1 1 0 0,-67-21-1 0 0,116 29 282 0 0,-24-9-1024 0 0,13 2-943 0 0,7 0-3980 0 0,13-6-719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4.706"/>
    </inkml:context>
    <inkml:brush xml:id="br0">
      <inkml:brushProperty name="width" value="0.05" units="cm"/>
      <inkml:brushProperty name="height" value="0.05" units="cm"/>
    </inkml:brush>
  </inkml:definitions>
  <inkml:trace contextRef="#ctx0" brushRef="#br0">1 54 384 0 0,'3'-1'22316'0'0,"4"0"-25178"0"0,-2 1 4819 0 0,51 1 786 0 0,1-2 0 0 0,0-3 0 0 0,60-12 0 0 0,16-16-3695 0 0,-122 34-2840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5:55.048"/>
    </inkml:context>
    <inkml:brush xml:id="br0">
      <inkml:brushProperty name="width" value="0.05" units="cm"/>
      <inkml:brushProperty name="height" value="0.05" units="cm"/>
    </inkml:brush>
  </inkml:definitions>
  <inkml:trace contextRef="#ctx0" brushRef="#br0">31 1 384 0 0,'-30'21'12828'0'0,"50"-11"-5868"0"0,14-9-3869 0 0,0-3 1 0 0,53-8-1 0 0,-4 0 230 0 0,-78 9-5313 0 0,0 1 1 0 0,0 0-1 0 0,0 1 0 0 0,1-1 1 0 0,6 2-1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1.012"/>
    </inkml:context>
    <inkml:brush xml:id="br0">
      <inkml:brushProperty name="width" value="0.05" units="cm"/>
      <inkml:brushProperty name="height" value="0.05" units="cm"/>
    </inkml:brush>
  </inkml:definitions>
  <inkml:trace contextRef="#ctx0" brushRef="#br0">0 732 348 0 0,'0'0'7173'0'0,"4"-2"-5559"0"0,17-6-235 0 0,-1-1 1 0 0,-1 0-1 0 0,1-2 1 0 0,-2 0-1 0 0,1-2 0 0 0,-2 0 1 0 0,19-17-1 0 0,-23 18-921 0 0,-2 0-1 0 0,1-1 1 0 0,-2 0-1 0 0,1-1 1 0 0,-2-1-1 0 0,0 1 1 0 0,-1-1-1 0 0,0-1 0 0 0,10-31 1 0 0,-8 9 78 0 0,-1 0 1 0 0,-3-1-1 0 0,4-62 0 0 0,-15-120 1241 0 0,3 204-1414 0 0,2 30-143 0 0,1 33-28 0 0,2 2-36 0 0,16 192 823 0 0,-13-188-418 0 0,3-1-1 0 0,25 82 1 0 0,-26-105-394 0 0,-6-20-110 0 0,0-1 0 0 0,0 0 0 0 0,1 1-1 0 0,-1-1 1 0 0,8 12 0 0 0,-10-19-101 0 0,1 1 0 0 0,-1-1 0 0 0,1 1 0 0 0,-1-1 0 0 0,0 0 0 0 0,1 1 0 0 0,-1-1 0 0 0,1 0 0 0 0,-1 0 0 0 0,1 1 0 0 0,-1-1 0 0 0,1 0 0 0 0,-1 0 0 0 0,1 0 0 0 0,-1 1 0 0 0,1-1 0 0 0,-1 0 0 0 0,1 0 0 0 0,-1 0 0 0 0,1 0 0 0 0,-1 0 0 0 0,1 0 0 0 0,-1 0 0 0 0,1 0 0 0 0,-1 0 0 0 0,1 0 0 0 0,-1 0 0 0 0,1-1 0 0 0,-1 1 0 0 0,1 0 0 0 0,-1 0 0 0 0,2-1 0 0 0,13-9-2325 0 0,-13 8 1987 0 0,1 0-1244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39.212"/>
    </inkml:context>
    <inkml:brush xml:id="br0">
      <inkml:brushProperty name="width" value="0.05" units="cm"/>
      <inkml:brushProperty name="height" value="0.05" units="cm"/>
    </inkml:brush>
  </inkml:definitions>
  <inkml:trace contextRef="#ctx0" brushRef="#br0">2886 3 320 0 0,'5'-3'8783'0'0,"-10"4"-8289"0"0,1-1 1 0 0,-1 1-1 0 0,0 0 1 0 0,0 1-1 0 0,1-1 1 0 0,-1 1-1 0 0,0 0 0 0 0,-5 3 1 0 0,-37 23 1843 0 0,32-18-1830 0 0,-277 151 4037 0 0,26-27-2543 0 0,-270 108 189 0 0,6-3-758 0 0,436-188-943 0 0,-158 115 0 0 0,23-13-152 0 0,159-111-201 0 0,-359 194 1727 0 0,409-227-1669 0 0,-41 16 717 0 0,60-25-1156 0 0,6-16-4588 0 0,22-14-2684 0 0,-6 4 4361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1.942"/>
    </inkml:context>
    <inkml:brush xml:id="br0">
      <inkml:brushProperty name="width" value="0.05" units="cm"/>
      <inkml:brushProperty name="height" value="0.05" units="cm"/>
    </inkml:brush>
  </inkml:definitions>
  <inkml:trace contextRef="#ctx0" brushRef="#br0">533 304 296 0 0,'6'-11'3328'0'0,"-1"-1"0"0"0,6-20 1 0 0,-2 7 1053 0 0,-8 22-3913 0 0,0 0 0 0 0,0-1 0 0 0,0 1 0 0 0,0 0 0 0 0,-1-1 0 0 0,0 1 0 0 0,0 0 0 0 0,0-1 0 0 0,0 1 0 0 0,0-1 0 0 0,-1 1 0 0 0,1 0 0 0 0,-3-6 0 0 0,1 3-105 0 0,0 0-1 0 0,-1 0 1 0 0,0 1 0 0 0,0-1-1 0 0,0 1 1 0 0,-1 0-1 0 0,-4-5 1 0 0,0 1-84 0 0,0 1 1 0 0,-1 0-1 0 0,0 1 0 0 0,0-1 0 0 0,-1 2 1 0 0,0-1-1 0 0,-16-7 0 0 0,2 4-81 0 0,-1 0-1 0 0,0 2 1 0 0,-1 0-1 0 0,0 2 1 0 0,0 1-1 0 0,0 1 1 0 0,-1 2-1 0 0,1 0 1 0 0,-1 2-1 0 0,1 0 0 0 0,-36 7 1 0 0,56-6-146 0 0,0 0 1 0 0,-1 1-1 0 0,1 0 0 0 0,0 0 1 0 0,0 1-1 0 0,1 0 0 0 0,-1 0 1 0 0,0 0-1 0 0,1 1 0 0 0,0-1 1 0 0,0 1-1 0 0,-7 8 1 0 0,9-10-3 0 0,1 1 0 0 0,0 0 0 0 0,0-1 1 0 0,1 1-1 0 0,-1 0 0 0 0,1 0 0 0 0,-1 0 1 0 0,1 0-1 0 0,0 1 0 0 0,0-1 0 0 0,0 0 1 0 0,0 0-1 0 0,1 1 0 0 0,0-1 0 0 0,-1 0 1 0 0,1 1-1 0 0,0-1 0 0 0,1 0 0 0 0,-1 1 1 0 0,0-1-1 0 0,1 0 0 0 0,0 0 0 0 0,0 1 1 0 0,0-1-1 0 0,2 5 0 0 0,2 2 20 0 0,1 0-1 0 0,0-1 1 0 0,0 0-1 0 0,1 0 1 0 0,1 0-1 0 0,-1-1 0 0 0,1 0 1 0 0,0 0-1 0 0,1-1 1 0 0,0 0-1 0 0,0 0 1 0 0,1-1-1 0 0,-1-1 1 0 0,1 1-1 0 0,0-2 1 0 0,1 1-1 0 0,18 4 1 0 0,-9-3-83 0 0,0-1 0 0 0,1-1 0 0 0,-1-1 0 0 0,1-1 0 0 0,0-1 0 0 0,0-1 0 0 0,-1 0 0 0 0,37-7 0 0 0,-43 5-27 0 0,0-2-1 0 0,-1 0 1 0 0,0 0-1 0 0,1-1 1 0 0,-2-1-1 0 0,22-12 1 0 0,-30 15 27 0 0,1 0 1 0 0,-1 0-1 0 0,0 0 0 0 0,0 0 1 0 0,0-1-1 0 0,0 1 0 0 0,-1-1 1 0 0,1 0-1 0 0,-1 0 1 0 0,0 0-1 0 0,0-1 0 0 0,0 1 1 0 0,-1-1-1 0 0,0 1 0 0 0,0-1 1 0 0,0 0-1 0 0,0 0 0 0 0,-1 0 1 0 0,0 0-1 0 0,0 0 1 0 0,1-7-1 0 0,-2 11 41 0 0,0-1 1 0 0,-1 0-1 0 0,1 0 1 0 0,0 0-1 0 0,-1 0 0 0 0,1 0 1 0 0,-1 0-1 0 0,0 0 1 0 0,1 1-1 0 0,-1-1 0 0 0,0 0 1 0 0,0 1-1 0 0,0-1 1 0 0,0 0-1 0 0,0 1 1 0 0,-1-1-1 0 0,1 1 0 0 0,0 0 1 0 0,-1-1-1 0 0,1 1 1 0 0,-1 0-1 0 0,-2-1 0 0 0,3 1-11 0 0,0 1 0 0 0,0-1 0 0 0,0 1-1 0 0,0 0 1 0 0,0-1 0 0 0,0 1 0 0 0,0 0-1 0 0,-1 0 1 0 0,1 0 0 0 0,0 0-1 0 0,0 0 1 0 0,0 0 0 0 0,0 0 0 0 0,0 0-1 0 0,-1 1 1 0 0,1-1 0 0 0,0 0 0 0 0,0 1-1 0 0,0-1 1 0 0,0 0 0 0 0,0 1-1 0 0,0 0 1 0 0,0-1 0 0 0,0 1 0 0 0,0 0-1 0 0,0-1 1 0 0,0 1 0 0 0,1 0-1 0 0,-1 0 1 0 0,0 0 0 0 0,0-1 0 0 0,1 1-1 0 0,-1 0 1 0 0,0 0 0 0 0,1 0 0 0 0,-1 0-1 0 0,0 2 1 0 0,-3 7-18 0 0,1 0 0 0 0,0-1 0 0 0,0 1 0 0 0,1 1 0 0 0,0-1 0 0 0,0 0 0 0 0,1 0 0 0 0,1 0 0 0 0,0 1 0 0 0,0-1 0 0 0,4 18 0 0 0,1 5 0 0 0,3 0 0 0 0,13 40 0 0 0,-5-26 0 0 0,2-1 0 0 0,36 67 0 0 0,-54-112 0 0 0,9 8 0 0 0,-4-6 0 0 0,-5-3-52 0 0,0 0 0 0 0,1 0 0 0 0,-1 0 0 0 0,0 0 0 0 0,1 0 0 0 0,-1 0 0 0 0,0 0 0 0 0,1 0 0 0 0,-1 0 0 0 0,1 0 0 0 0,-1 0 0 0 0,0 0 0 0 0,1 0 1 0 0,-1 0-1 0 0,0 0 0 0 0,1 0 0 0 0,-1 0 0 0 0,1 0 0 0 0,-1-1 0 0 0,0 1 0 0 0,1 0 0 0 0,-1 0 0 0 0,0 0 0 0 0,1-1 0 0 0,-1 1 0 0 0,0 0 0 0 0,0 0 0 0 0,1-1 0 0 0,-1 1 0 0 0,0 0 0 0 0,0 0 0 0 0,1-1 0 0 0,-1 0 0 0 0,3-2-1857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5.378"/>
    </inkml:context>
    <inkml:brush xml:id="br0">
      <inkml:brushProperty name="width" value="0.05" units="cm"/>
      <inkml:brushProperty name="height" value="0.05" units="cm"/>
    </inkml:brush>
  </inkml:definitions>
  <inkml:trace contextRef="#ctx0" brushRef="#br0">29 87 592 0 0,'-29'-25'14275'0'0,"33"25"-12811"0"0,52 9 2490 0 0,-21-3-2511 0 0,-1-2 1 0 0,46 1-1 0 0,-67-6-1219 0 0,109-6 1332 0 0,-108 6-1406 0 0,0-1 0 0 0,0-1 0 0 0,-1-1 0 0 0,1 0 0 0 0,-1 0 0 0 0,21-11-1 0 0,-30 13-153 0 0,-1 0-1 0 0,0 0 0 0 0,0-1 0 0 0,0 1 0 0 0,0-1 0 0 0,0 1 0 0 0,0-1 1 0 0,-1 0-1 0 0,1 0 0 0 0,-1 0 0 0 0,0-1 0 0 0,0 1 0 0 0,3-6 1 0 0,-5 8-42 0 0,-7 30 631 0 0,1 40 200 0 0,-3 12 121 0 0,4 1-1 0 0,6 115 1 0 0,17-75-265 0 0,-9-73-287 0 0,2 52 0 0 0,-10-94-354 0 0,-2 18 0 0 0,0-24-7 0 0,1 0 0 0 0,-1 0 1 0 0,0-1-1 0 0,1 1 0 0 0,-1 0 0 0 0,0 0 0 0 0,0-1 1 0 0,0 1-1 0 0,0 0 0 0 0,0-1 0 0 0,0 1 0 0 0,0-1 1 0 0,0 1-1 0 0,0-1 0 0 0,0 1 0 0 0,0-1 0 0 0,0 0 1 0 0,0 0-1 0 0,0 1 0 0 0,0-1 0 0 0,-1 0 0 0 0,1 0 0 0 0,0 0 1 0 0,0 0-1 0 0,0 0 0 0 0,0-1 0 0 0,0 1 0 0 0,-2-1 1 0 0,0 1-46 0 0,-108-10-773 0 0,-59-2 31 0 0,134 11 846 0 0,0 2-1 0 0,-61 10 1 0 0,97-11-17 0 0,0 0 0 0 0,0 0-1 0 0,0 0 1 0 0,0 0 0 0 0,0 0-1 0 0,0 0 1 0 0,0 0 0 0 0,0 0 0 0 0,0 0-1 0 0,0 0 1 0 0,0 0 0 0 0,0 0-1 0 0,0 1 1 0 0,0-1 0 0 0,0 0 0 0 0,0 0-1 0 0,0 0 1 0 0,0 0 0 0 0,0 0-1 0 0,0 0 1 0 0,0 0 0 0 0,0 0-1 0 0,0 0 1 0 0,0 0 0 0 0,0 0 0 0 0,0 0-1 0 0,0 0 1 0 0,0 1 0 0 0,0-1-1 0 0,0 0 1 0 0,0 0 0 0 0,0 0 0 0 0,-1 0-1 0 0,1 0 1 0 0,0 0 0 0 0,0 0-1 0 0,16 2 325 0 0,25 0-296 0 0,108-9-60 0 0,171-32 1 0 0,-313 38-3 0 0,-3 0-2 0 0,-1 1 0 0 0,0 0 0 0 0,1-1 1 0 0,-1 0-1 0 0,0 0 0 0 0,0 0 1 0 0,0 0-1 0 0,1-1 0 0 0,-1 1 0 0 0,-1-1 1 0 0,1 1-1 0 0,4-4 0 0 0,-6 4-179 0 0,1-1-739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5.763"/>
    </inkml:context>
    <inkml:brush xml:id="br0">
      <inkml:brushProperty name="width" value="0.05" units="cm"/>
      <inkml:brushProperty name="height" value="0.05" units="cm"/>
    </inkml:brush>
  </inkml:definitions>
  <inkml:trace contextRef="#ctx0" brushRef="#br0">36 4 472 0 0,'-22'-4'14033'0'0,"20"9"-13202"0"0,0-1 1 0 0,0 1 0 0 0,0-1-1 0 0,1 1 1 0 0,0 0 0 0 0,0 0-1 0 0,0 0 1 0 0,0-1 0 0 0,1 1-1 0 0,0 10 1 0 0,5 56 1670 0 0,-3-57-1714 0 0,6 70 678 0 0,18 119 2892 0 0,-15-158-9882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6.337"/>
    </inkml:context>
    <inkml:brush xml:id="br0">
      <inkml:brushProperty name="width" value="0.05" units="cm"/>
      <inkml:brushProperty name="height" value="0.05" units="cm"/>
    </inkml:brush>
  </inkml:definitions>
  <inkml:trace contextRef="#ctx0" brushRef="#br0">37 258 136 0 0,'-1'-1'150'0'0,"-4"-4"686"0"0,1 0 0 0 0,-1-1 1 0 0,1 1-1 0 0,0-1 0 0 0,0 0 1 0 0,-3-8-1 0 0,7 12-510 0 0,-1 0 0 0 0,0-1 0 0 0,1 1 0 0 0,0-1-1 0 0,-1 1 1 0 0,1 0 0 0 0,0-1 0 0 0,0 1 0 0 0,0-1 0 0 0,1 1-1 0 0,-1-1 1 0 0,1 1 0 0 0,-1 0 0 0 0,1-1 0 0 0,0 1 0 0 0,0 0 0 0 0,0-1-1 0 0,0 1 1 0 0,0 0 0 0 0,0 0 0 0 0,1 0 0 0 0,1-2 0 0 0,7-8 375 0 0,0 0 1 0 0,1 1 0 0 0,1 0 0 0 0,-1 1 0 0 0,2 0 0 0 0,0 1 0 0 0,0 0 0 0 0,0 1 0 0 0,1 1 0 0 0,27-11-1 0 0,-19 10-13 0 0,0 1 0 0 0,0 1 0 0 0,0 1-1 0 0,0 1 1 0 0,1 0 0 0 0,44 1 0 0 0,-58 3-413 0 0,0 2 0 0 0,0-1 0 0 0,0 1 0 0 0,0 0 0 0 0,0 1 0 0 0,-1 0 1 0 0,1 0-1 0 0,-1 1 0 0 0,0 0 0 0 0,12 8 0 0 0,-17-10-171 0 0,0 0 0 0 0,0 1-1 0 0,0-1 1 0 0,-1 1 0 0 0,1 0 0 0 0,-1 0-1 0 0,1 0 1 0 0,-1 0 0 0 0,0 0 0 0 0,0 0 0 0 0,-1 0-1 0 0,3 5 1 0 0,-3-5-44 0 0,-1 0-1 0 0,1-1 1 0 0,-1 1-1 0 0,0 0 1 0 0,0 0-1 0 0,0-1 1 0 0,0 1-1 0 0,0 0 1 0 0,0 0-1 0 0,-1-1 1 0 0,1 1-1 0 0,-1 0 1 0 0,0-1 0 0 0,0 1-1 0 0,0 0 1 0 0,0-1-1 0 0,0 1 1 0 0,-3 3-1 0 0,0 0-55 0 0,-1-1-1 0 0,0 1 0 0 0,0 0 1 0 0,-1-1-1 0 0,0 0 1 0 0,0-1-1 0 0,0 1 1 0 0,0-1-1 0 0,-10 5 0 0 0,6-4-197 0 0,1 1 1 0 0,-1 1-1 0 0,-10 9 0 0 0,19-15 176 0 0,1-1 0 0 0,0 1 0 0 0,-1 0 1 0 0,1-1-1 0 0,0 1 0 0 0,0 0 0 0 0,-1 0 0 0 0,1-1 1 0 0,0 1-1 0 0,0 0 0 0 0,0-1 0 0 0,0 1 0 0 0,0 0 1 0 0,0 0-1 0 0,0-1 0 0 0,0 1 0 0 0,0 0 0 0 0,0-1 1 0 0,0 1-1 0 0,1 0 0 0 0,-1 0 0 0 0,0-1 0 0 0,0 1 1 0 0,1 0-1 0 0,-1-1 0 0 0,0 1 0 0 0,1-1 0 0 0,-1 1 1 0 0,1 0-1 0 0,-1-1 0 0 0,1 1 0 0 0,-1-1 1 0 0,1 1-1 0 0,-1-1 0 0 0,1 1 0 0 0,0-1 0 0 0,0 1 0 0 0,25 18-153 0 0,86 35-147 0 0,-3-1 252 0 0,-101-49 76 0 0,74 47 150 0 0,-75-46-115 0 0,1 1 1 0 0,-1 1-1 0 0,0-1 0 0 0,-1 1 0 0 0,0 0 0 0 0,0 0 0 0 0,0 1 0 0 0,4 8 0 0 0,-9-14-23 0 0,0-1 0 0 0,0 1 0 0 0,0 0 0 0 0,0 0 0 0 0,-1-1 0 0 0,1 1 0 0 0,-1 0 1 0 0,1 0-1 0 0,-1 0 0 0 0,0 0 0 0 0,0 0 0 0 0,0 0 0 0 0,0-1 0 0 0,0 1 0 0 0,0 0 0 0 0,0 0 1 0 0,-1 0-1 0 0,1 0 0 0 0,-1 0 0 0 0,1 0 0 0 0,-2 1 0 0 0,0 0 15 0 0,0 0 1 0 0,0-1-1 0 0,0 1 1 0 0,0-1-1 0 0,0 1 0 0 0,0-1 1 0 0,-1 0-1 0 0,0 0 0 0 0,1 0 1 0 0,-1 0-1 0 0,-4 2 0 0 0,-8 2 155 0 0,0 0 0 0 0,0-1 0 0 0,-32 7 0 0 0,43-11-148 0 0,-56 10 25 0 0,0-3 0 0 0,0-2 0 0 0,-1-3-1 0 0,1-2 1 0 0,-1-3 0 0 0,-87-15 0 0 0,143 16-266 0 0,-31-7-814 0 0,16-3-2669 0 0,30 3-4820 0 0,-7 5 7382 0 0,12-8-1970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6.861"/>
    </inkml:context>
    <inkml:brush xml:id="br0">
      <inkml:brushProperty name="width" value="0.05" units="cm"/>
      <inkml:brushProperty name="height" value="0.05" units="cm"/>
    </inkml:brush>
  </inkml:definitions>
  <inkml:trace contextRef="#ctx0" brushRef="#br0">29 75 636 0 0,'-4'1'485'0'0,"-21"10"12387"0"0,43-8-8206 0 0,113-10 1913 0 0,174-42-791 0 0,-279 43-5456 0 0,0 0 0 0 0,27-12 1 0 0,-44 16-1601 0 0,-5 0-1127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17.220"/>
    </inkml:context>
    <inkml:brush xml:id="br0">
      <inkml:brushProperty name="width" value="0.05" units="cm"/>
      <inkml:brushProperty name="height" value="0.05" units="cm"/>
    </inkml:brush>
  </inkml:definitions>
  <inkml:trace contextRef="#ctx0" brushRef="#br0">9 46 6529 0 0,'-1'1'444'0'0,"1"-1"0"0"0,-1 1 0 0 0,0-1 0 0 0,1 1 1 0 0,-1 0-1 0 0,1-1 0 0 0,-1 1 0 0 0,1 0 0 0 0,-1-1 0 0 0,1 1 1 0 0,-1 0-1 0 0,1 0 0 0 0,0 0 0 0 0,-1-1 0 0 0,1 1 1 0 0,0 0-1 0 0,0 0 0 0 0,-1 0 0 0 0,1 0 0 0 0,0-1 0 0 0,0 1 1 0 0,0 0-1 0 0,0 0 0 0 0,0 1 0 0 0,1-1-209 0 0,0 0 0 0 0,-1-1 0 0 0,1 1 0 0 0,0 0 0 0 0,0-1 0 0 0,-1 1 0 0 0,1-1 0 0 0,0 0 0 0 0,0 1 0 0 0,0-1 0 0 0,-1 0 0 0 0,1 1 0 0 0,0-1 0 0 0,0 0 0 0 0,0 0 0 0 0,0 0 0 0 0,0 1 0 0 0,0-1 0 0 0,1 0 0 0 0,10 0 379 0 0,0-1 1 0 0,20-3-1 0 0,-25 3 10 0 0,337-58 6756 0 0,-299 50-10411 0 0,-39 10-908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0.442"/>
    </inkml:context>
    <inkml:brush xml:id="br0">
      <inkml:brushProperty name="width" value="0.05" units="cm"/>
      <inkml:brushProperty name="height" value="0.05" units="cm"/>
    </inkml:brush>
  </inkml:definitions>
  <inkml:trace contextRef="#ctx0" brushRef="#br0">4 33 560 0 0,'-4'2'10793'0'0,"34"5"-8927"0"0,-1-2 1 0 0,59 4-1 0 0,69-6 655 0 0,-124-3-1964 0 0,-24 0-431 0 0,55 1 1150 0 0,1-3 0 0 0,126-20 0 0 0,-184 21-1134 0 0,-1 0 0 0 0,1-1 0 0 0,0 0-1 0 0,-1 0 1 0 0,0 0 0 0 0,1-1 0 0 0,-1 0 0 0 0,0 0-1 0 0,0 0 1 0 0,-1-1 0 0 0,7-5 0 0 0,-12 9 27 0 0,-19 17 90 0 0,11-7-170 0 0,0 0 0 0 0,0 0 0 0 0,1 1 0 0 0,0 0-1 0 0,1 0 1 0 0,0 0 0 0 0,1 1 0 0 0,1 0 0 0 0,-1 0 0 0 0,2 0-1 0 0,0 1 1 0 0,0-1 0 0 0,1 1 0 0 0,1 0 0 0 0,0 23 0 0 0,1 3 225 0 0,3-1 1 0 0,1 0-1 0 0,2 0 1 0 0,11 38 0 0 0,32 72 987 0 0,-31-99-787 0 0,-18-48-527 0 0,0-1 0 0 0,0 1 1 0 0,0-1-1 0 0,0 1 1 0 0,-1-1-1 0 0,1 1 1 0 0,0-1-1 0 0,0 1 1 0 0,-1-1-1 0 0,1 1 1 0 0,0-1-1 0 0,0 1 1 0 0,-1-1-1 0 0,1 0 1 0 0,-1 1-1 0 0,1-1 1 0 0,0 1-1 0 0,-1-1 1 0 0,1 0-1 0 0,-1 0 1 0 0,1 1-1 0 0,-1-1 1 0 0,1 0-1 0 0,-1 0 1 0 0,1 1-1 0 0,-1-1 1 0 0,1 0-1 0 0,-1 0 1 0 0,1 0-1 0 0,-1 0 1 0 0,1 0-1 0 0,-1 0 1 0 0,1 0-1 0 0,-1 0 1 0 0,0 0-1 0 0,-24 2-88 0 0,23-1 76 0 0,-136 3-224 0 0,-75 6 908 0 0,205-8-135 0 0,13-1 315 0 0,16 1-273 0 0,311-18-531 0 0,-290 19-2890 0 0,15 11-6019 0 0,-26-6 5906 0 0,-19-5-133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0.838"/>
    </inkml:context>
    <inkml:brush xml:id="br0">
      <inkml:brushProperty name="width" value="0.05" units="cm"/>
      <inkml:brushProperty name="height" value="0.05" units="cm"/>
    </inkml:brush>
  </inkml:definitions>
  <inkml:trace contextRef="#ctx0" brushRef="#br0">357 54 576 0 0,'-6'-6'775'0'0,"-1"1"-1"0"0,1 0 1 0 0,-1 0 0 0 0,0 1 0 0 0,0 0-1 0 0,0 0 1 0 0,0 0 0 0 0,-1 1 0 0 0,1 0-1 0 0,-1 1 1 0 0,0-1 0 0 0,0 2-1 0 0,0-1 1 0 0,0 1 0 0 0,0 0 0 0 0,0 1-1 0 0,-14 0 1 0 0,8 1-49 0 0,1 1 0 0 0,-1 0 1 0 0,1 1-1 0 0,0 0 0 0 0,0 1 0 0 0,0 0 1 0 0,0 1-1 0 0,1 1 0 0 0,0 0 0 0 0,-12 8 0 0 0,19-11-401 0 0,1 0-1 0 0,0 1 1 0 0,-1 0 0 0 0,1 0-1 0 0,1 0 1 0 0,-1 0-1 0 0,1 0 1 0 0,-1 1-1 0 0,1-1 1 0 0,0 1-1 0 0,1 0 1 0 0,-4 7 0 0 0,5-8-164 0 0,0-1 0 0 0,0 0 0 0 0,0 0 1 0 0,1 1-1 0 0,-1-1 0 0 0,1 1 1 0 0,0-1-1 0 0,0 0 0 0 0,0 1 0 0 0,0-1 1 0 0,1 1-1 0 0,0-1 0 0 0,-1 0 1 0 0,1 1-1 0 0,0-1 0 0 0,0 0 0 0 0,1 0 1 0 0,-1 0-1 0 0,1 0 0 0 0,-1 0 0 0 0,4 4 1 0 0,5 4-63 0 0,-1-1 0 0 0,1-1 1 0 0,1 0-1 0 0,-1 0 0 0 0,2-1 0 0 0,-1 0 1 0 0,1-1-1 0 0,0-1 0 0 0,0 0 0 0 0,1 0 1 0 0,0-1-1 0 0,0-1 0 0 0,25 5 0 0 0,-8-3 85 0 0,1-1-1 0 0,0-2 1 0 0,0-1-1 0 0,1-1 1 0 0,33-4-1 0 0,-39 1-411 0 0,0-1 0 0 0,0-2 0 0 0,34-9 1 0 0,-58 12-880 0 0,-2 2 1075 0 0,0 0 1 0 0,0 0 0 0 0,0 0-1 0 0,0 0 1 0 0,0 0-1 0 0,0 0 1 0 0,0 0 0 0 0,1 0-1 0 0,-1 0 1 0 0,0 0 0 0 0,0-1-1 0 0,0 1 1 0 0,0 0 0 0 0,0 0-1 0 0,0 0 1 0 0,1 0 0 0 0,-1 0-1 0 0,0 0 1 0 0,0 0 0 0 0,0 0-1 0 0,0 0 1 0 0,0 0-1 0 0,0 0 1 0 0,1 0 0 0 0,-1 0-1 0 0,0 0 1 0 0,0 0 0 0 0,0 0-1 0 0,0 0 1 0 0,0 1 0 0 0,1-1-1 0 0,-1 0 1 0 0,0 0 0 0 0,0 0-1 0 0,0 0 1 0 0,0 0-1 0 0,0 0 1 0 0,0 0 0 0 0,0 0-1 0 0,0 0 1 0 0,1 0 0 0 0,-1 1-1 0 0,0-1 1 0 0,0 0 0 0 0,0 0-1 0 0,0 0 1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1.398"/>
    </inkml:context>
    <inkml:brush xml:id="br0">
      <inkml:brushProperty name="width" value="0.05" units="cm"/>
      <inkml:brushProperty name="height" value="0.05" units="cm"/>
    </inkml:brush>
  </inkml:definitions>
  <inkml:trace contextRef="#ctx0" brushRef="#br0">55 73 168 0 0,'-27'2'2474'0'0,"-1"0"7532"0"0,33-1-8556 0 0,54 1 1864 0 0,105-10 0 0 0,-80 2-2405 0 0,891-29 5737 0 0,37 11-2160 0 0,-920 18-6857 0 0,-110 10-258 0 0,-1 2 0 0 0,-34 15 0 0 0,4-2-2792 0 0,17-7 2494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1.868"/>
    </inkml:context>
    <inkml:brush xml:id="br0">
      <inkml:brushProperty name="width" value="0.05" units="cm"/>
      <inkml:brushProperty name="height" value="0.05" units="cm"/>
    </inkml:brush>
  </inkml:definitions>
  <inkml:trace contextRef="#ctx0" brushRef="#br0">39 7 6713 0 0,'-15'-7'8658'0'0,"4"8"-3893"0"0,10-1-4637 0 0,0 1 0 0 0,1 0-1 0 0,-1 0 1 0 0,0 0 0 0 0,1 0 0 0 0,-1 0 0 0 0,1-1 0 0 0,-1 1 0 0 0,1 0 0 0 0,-1 0 0 0 0,1 0 0 0 0,0 1 0 0 0,-1-1 0 0 0,1 0 0 0 0,0 0 0 0 0,0 0 0 0 0,0 0 0 0 0,0 0-1 0 0,0 0 1 0 0,0 0 0 0 0,0 0 0 0 0,0 0 0 0 0,1 2 0 0 0,0 10-87 0 0,16 666 9479 0 0,-17-678-9520 0 0,-1 27-5 0 0,0 0 0 0 0,-2 0-1 0 0,-1 0 1 0 0,-10 39 0 0 0,14-66-244 0 0,0 2-5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0.484"/>
    </inkml:context>
    <inkml:brush xml:id="br0">
      <inkml:brushProperty name="width" value="0.05" units="cm"/>
      <inkml:brushProperty name="height" value="0.05" units="cm"/>
    </inkml:brush>
  </inkml:definitions>
  <inkml:trace contextRef="#ctx0" brushRef="#br0">342 12 220 0 0,'-12'-11'11662'0'0,"12"11"-11461"0"0,0 0-1 0 0,-1 1 1 0 0,-5 12 4041 0 0,2 0-4258 0 0,1 4 480 0 0,1 0 1 0 0,1 1-1 0 0,1-1 1 0 0,0 1-1 0 0,1-1 1 0 0,1 1-1 0 0,1-1 1 0 0,0 0-1 0 0,1 0 1 0 0,1 0-1 0 0,1 0 1 0 0,0-1-1 0 0,16 30 1 0 0,-25-49-600 0 0,0-1 0 0 0,0 1 0 0 0,0 0 1 0 0,0 0-1 0 0,-1 1 0 0 0,1-1 0 0 0,-1 1 0 0 0,0 0 1 0 0,0 0-1 0 0,0 0 0 0 0,0 0 0 0 0,0 0 0 0 0,-6 0 1 0 0,-2-2 161 0 0,1 1 1 0 0,0 1 0 0 0,-1 0-1 0 0,-18 0 1 0 0,16 2 53 0 0,0 1 0 0 0,0 0-1 0 0,0 2 1 0 0,0-1 0 0 0,0 2 0 0 0,1 0-1 0 0,-17 7 1 0 0,21-7 14 0 0,1 0 0 0 0,0 0 0 0 0,-1 1 0 0 0,1 0 0 0 0,1 1 0 0 0,-1 0-1 0 0,1 0 1 0 0,0 0 0 0 0,1 1 0 0 0,-1 0 0 0 0,-8 13 0 0 0,15-19-90 0 0,-1 0 1 0 0,0 0-1 0 0,0 0 1 0 0,1 0 0 0 0,-1 0-1 0 0,1 0 1 0 0,-1 0-1 0 0,1 0 1 0 0,-1 0-1 0 0,1 1 1 0 0,0-1-1 0 0,0 0 1 0 0,-1 0 0 0 0,1 1-1 0 0,0-1 1 0 0,0 0-1 0 0,0 0 1 0 0,0 0-1 0 0,0 1 1 0 0,1-1-1 0 0,-1 0 1 0 0,0 0 0 0 0,1 1-1 0 0,0 1 1 0 0,0-2-63 0 0,0 0 0 0 0,0 0 0 0 0,1 1 0 0 0,-1-1 0 0 0,0 0 1 0 0,1 0-1 0 0,-1 0 0 0 0,1 0 0 0 0,-1 0 0 0 0,1-1 0 0 0,-1 1 1 0 0,1 0-1 0 0,0-1 0 0 0,-1 1 0 0 0,3 0 0 0 0,6 0-1059 0 0,0 1-1 0 0,1-1 1 0 0,-1-1-1 0 0,16 0 1 0 0,-4-3-1701 0 0,1-2 403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2.489"/>
    </inkml:context>
    <inkml:brush xml:id="br0">
      <inkml:brushProperty name="width" value="0.05" units="cm"/>
      <inkml:brushProperty name="height" value="0.05" units="cm"/>
    </inkml:brush>
  </inkml:definitions>
  <inkml:trace contextRef="#ctx0" brushRef="#br0">25 421 7949 0 0,'-3'-4'662'0'0,"0"-1"0"0"0,0 1 0 0 0,1-1 0 0 0,-1 0 0 0 0,1 0 0 0 0,0 0 0 0 0,1 0 0 0 0,-1 0 0 0 0,1 0 0 0 0,0 0 0 0 0,1 0 0 0 0,-1-1 0 0 0,1 1 1 0 0,0 0-1 0 0,1-10 0 0 0,1 7-268 0 0,0 0 1 0 0,0 1 0 0 0,0-1 0 0 0,1 1-1 0 0,1-1 1 0 0,-1 1 0 0 0,1 0-1 0 0,0 1 1 0 0,8-11 0 0 0,5-2-15 0 0,0 1 0 0 0,1 1 1 0 0,1 1-1 0 0,0 0 0 0 0,37-21 0 0 0,-25 18 98 0 0,1 1 0 0 0,0 2 0 0 0,1 2-1 0 0,1 1 1 0 0,0 1 0 0 0,58-11 0 0 0,-73 19-285 0 0,1 1 0 0 0,0 1 0 0 0,-1 1 0 0 0,1 1 1 0 0,0 1-1 0 0,0 0 0 0 0,-1 1 0 0 0,1 2 0 0 0,-1 0 1 0 0,0 1-1 0 0,0 0 0 0 0,0 2 0 0 0,29 14 0 0 0,-44-19-144 0 0,0 1-1 0 0,0-1 1 0 0,0 1-1 0 0,-1-1 0 0 0,1 1 1 0 0,-1 0-1 0 0,0 0 1 0 0,0 1-1 0 0,0-1 0 0 0,0 1 1 0 0,-1-1-1 0 0,4 6 0 0 0,-5-7-23 0 0,-1 1-1 0 0,1-1 1 0 0,0 0-1 0 0,-1 1 0 0 0,1-1 1 0 0,-1 0-1 0 0,0 1 0 0 0,0-1 1 0 0,0 1-1 0 0,0-1 0 0 0,0 1 1 0 0,0-1-1 0 0,-1 0 0 0 0,1 1 1 0 0,-1-1-1 0 0,1 0 0 0 0,-1 1 1 0 0,0-1-1 0 0,0 0 1 0 0,0 0-1 0 0,0 0 0 0 0,-1 1 1 0 0,-2 2-1 0 0,-3 4-100 0 0,-1-1 0 0 0,-1 0 0 0 0,0 0 1 0 0,0-1-1 0 0,0 0 0 0 0,-1 0 0 0 0,0-1 0 0 0,-12 5 0 0 0,-18 13-753 0 0,39-24 814 0 0,1 0 0 0 0,-1 0-1 0 0,1 0 1 0 0,0 0-1 0 0,-1 1 1 0 0,1-1-1 0 0,0 0 1 0 0,-1 0-1 0 0,1 0 1 0 0,-1 1-1 0 0,1-1 1 0 0,0 0-1 0 0,0 1 1 0 0,-1-1-1 0 0,1 0 1 0 0,0 1-1 0 0,0-1 1 0 0,-1 0-1 0 0,1 1 1 0 0,0-1-1 0 0,0 0 1 0 0,0 1-1 0 0,-1-1 1 0 0,1 1-1 0 0,0-1 1 0 0,0 0-1 0 0,0 1 1 0 0,0-1-1 0 0,0 1 1 0 0,0-1-1 0 0,0 1 1 0 0,0-1-1 0 0,0 0 1 0 0,0 1 0 0 0,0-1-1 0 0,0 1 1 0 0,0-1-1 0 0,1 0 1 0 0,-1 1-1 0 0,0-1 1 0 0,0 1-1 0 0,0-1 1 0 0,0 0-1 0 0,1 1 1 0 0,-1-1-1 0 0,0 0 1 0 0,0 1-1 0 0,1-1 1 0 0,-1 0-1 0 0,0 1 1 0 0,1-1-1 0 0,-1 0 1 0 0,0 0-1 0 0,1 1 1 0 0,-1-1-1 0 0,1 0 1 0 0,-1 0-1 0 0,0 0 1 0 0,1 0-1 0 0,-1 0 1 0 0,1 1 0 0 0,31 9-170 0 0,-26-8 127 0 0,17 4-4 0 0,100 31-150 0 0,-102-30 221 0 0,-2 1 0 0 0,1 1 0 0 0,34 22 0 0 0,-49-27 36 0 0,0-1 0 0 0,-1 0-1 0 0,1 1 1 0 0,-1 0 0 0 0,0 0-1 0 0,0 0 1 0 0,-1 0 0 0 0,1 1-1 0 0,-1 0 1 0 0,0-1 0 0 0,0 1-1 0 0,0 0 1 0 0,3 10 0 0 0,-6-11 11 0 0,1-1 0 0 0,0 1 0 0 0,-1 0 0 0 0,0-1 0 0 0,0 1 0 0 0,0 0 0 0 0,-1-1-1 0 0,1 1 1 0 0,-1 0 0 0 0,0-1 0 0 0,0 1 0 0 0,0-1 0 0 0,0 1 0 0 0,-1-1 0 0 0,1 0 0 0 0,-1 0 0 0 0,0 1 0 0 0,0-1 0 0 0,0 0 0 0 0,0-1 0 0 0,-1 1 0 0 0,-4 4 0 0 0,-4 3 30 0 0,0-1 1 0 0,0 0-1 0 0,-1-1 0 0 0,0 0 0 0 0,-1-1 0 0 0,1 0 0 0 0,-1-1 1 0 0,-1-1-1 0 0,1 0 0 0 0,-27 6 0 0 0,12-6 79 0 0,0 0 0 0 0,0-2 0 0 0,0-1 0 0 0,-48-2 0 0 0,54-2-600 0 0,1 0 0 0 0,-38-10 1 0 0,53 11 305 0 0,0-1 0 0 0,0 0 0 0 0,1 0 1 0 0,-1 0-1 0 0,0-1 0 0 0,1 0 0 0 0,-1 0 1 0 0,1-1-1 0 0,0 1 0 0 0,0-1 0 0 0,0 0 1 0 0,1 0-1 0 0,0-1 0 0 0,-7-7 0 0 0,11 11-259 0 0,0 0 0 0 0,-1 0 0 0 0,1 0 0 0 0,0 0 0 0 0,-1-1-1 0 0,1 1 1 0 0,0 0 0 0 0,0 0 0 0 0,0 0 0 0 0,0 0 0 0 0,0-1 0 0 0,0 1-1 0 0,0 0 1 0 0,1 0 0 0 0,-1 0 0 0 0,0 0 0 0 0,1 0 0 0 0,-1 0 0 0 0,1-1-1 0 0,-1 1 1 0 0,1 0 0 0 0,-1 0 0 0 0,1 0 0 0 0,0 1 0 0 0,-1-1-1 0 0,1 0 1 0 0,0 0 0 0 0,2-1 0 0 0,9-11-2746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3.120"/>
    </inkml:context>
    <inkml:brush xml:id="br0">
      <inkml:brushProperty name="width" value="0.05" units="cm"/>
      <inkml:brushProperty name="height" value="0.05" units="cm"/>
    </inkml:brush>
  </inkml:definitions>
  <inkml:trace contextRef="#ctx0" brushRef="#br0">0 86 592 0 0,'0'-11'12385'0'0,"1"10"-11998"0"0,16-7 4976 0 0,32 1-3921 0 0,-34 6 231 0 0,372-40 6619 0 0,-356 39-7625 0 0,-12 0-1572 0 0,10-3 3825 0 0,-4 1-1815 0 0,-9 2-3807 0 0,-3 1-2955 0 0,0 0-4044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23.474"/>
    </inkml:context>
    <inkml:brush xml:id="br0">
      <inkml:brushProperty name="width" value="0.05" units="cm"/>
      <inkml:brushProperty name="height" value="0.05" units="cm"/>
    </inkml:brush>
  </inkml:definitions>
  <inkml:trace contextRef="#ctx0" brushRef="#br0">21 88 760 0 0,'-14'16'3745'0'0,"8"-4"2104"0"0,9-8-2379 0 0,16 3-895 0 0,6-4-713 0 0,0-1 1 0 0,0-2-1 0 0,33-2 1 0 0,77-14 1158 0 0,-93 10-1956 0 0,-23 3-971 0 0,232-35 2616 0 0,-170 23-1696 0 0,83-29 0 0 0,-150 37-1115 0 0,-14 7-520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31.784"/>
    </inkml:context>
    <inkml:brush xml:id="br0">
      <inkml:brushProperty name="width" value="0.05" units="cm"/>
      <inkml:brushProperty name="height" value="0.05" units="cm"/>
    </inkml:brush>
  </inkml:definitions>
  <inkml:trace contextRef="#ctx0" brushRef="#br0">471 332 384 0 0,'1'-1'123'0'0,"8"-4"928"0"0,-1 0 1 0 0,0-1 0 0 0,0 1-1 0 0,0-2 1 0 0,-1 1 0 0 0,8-10 0 0 0,-13 14-663 0 0,-1 0 1 0 0,1-1 0 0 0,-1 0 0 0 0,1 1 0 0 0,-1-1 0 0 0,0 0 0 0 0,0 0 0 0 0,0 0-1 0 0,-1 0 1 0 0,1 1 0 0 0,-1-1 0 0 0,1-6 0 0 0,-1 5-130 0 0,0-1 1 0 0,-1 1-1 0 0,0-1 1 0 0,1 1-1 0 0,-2 0 1 0 0,-1-6-1 0 0,-2-3 47 0 0,-1 1 0 0 0,-1 0 0 0 0,0 0 0 0 0,-1 1 0 0 0,0 0 0 0 0,0 0 0 0 0,-1 1 0 0 0,-1 0 0 0 0,0 0-1 0 0,0 1 1 0 0,-1 1 0 0 0,0 0 0 0 0,0 0 0 0 0,-1 1 0 0 0,0 0 0 0 0,0 1 0 0 0,-19-6 0 0 0,17 6-113 0 0,-1 2 1 0 0,1-1-1 0 0,0 2 1 0 0,-1 0-1 0 0,0 1 1 0 0,0 0-1 0 0,0 1 1 0 0,0 1-1 0 0,0 0 0 0 0,1 1 1 0 0,-1 1-1 0 0,0 0 1 0 0,0 1-1 0 0,1 1 1 0 0,-29 10-1 0 0,37-11-90 0 0,0 1-1 0 0,0-1 1 0 0,0 1 0 0 0,0 0-1 0 0,1 1 1 0 0,-1 0-1 0 0,1-1 1 0 0,0 2 0 0 0,0-1-1 0 0,1 0 1 0 0,0 1-1 0 0,0 0 1 0 0,0 0 0 0 0,-5 11-1 0 0,7-12-20 0 0,0 0-1 0 0,1 1 0 0 0,0-1 0 0 0,-1 0 1 0 0,1 1-1 0 0,1-1 0 0 0,-1 0 1 0 0,1 1-1 0 0,0-1 0 0 0,0 0 0 0 0,1 1 1 0 0,0-1-1 0 0,0 1 0 0 0,0-1 1 0 0,0 0-1 0 0,1 0 0 0 0,0 0 1 0 0,0 0-1 0 0,0 0 0 0 0,5 6 0 0 0,1 2-2 0 0,2-1-1 0 0,-1-1 1 0 0,2 0-1 0 0,0 0 0 0 0,0-1 1 0 0,0 0-1 0 0,2-1 1 0 0,-1 0-1 0 0,1-1 0 0 0,0 0 1 0 0,1-1-1 0 0,0-1 1 0 0,19 7-1 0 0,-17-8-170 0 0,0 0 0 0 0,0-1 0 0 0,1-1-1 0 0,0 0 1 0 0,0-1 0 0 0,-1-1 0 0 0,1-1 0 0 0,0 0 0 0 0,0-1 0 0 0,0-1 0 0 0,32-7-1 0 0,-44 7 65 0 0,-1 0 0 0 0,1 0 0 0 0,-1 0 0 0 0,0-1 0 0 0,0 0-1 0 0,0 0 1 0 0,0 0 0 0 0,0 0 0 0 0,0 0 0 0 0,-1-1 0 0 0,0 1-1 0 0,1-1 1 0 0,-1 0 0 0 0,-1 0 0 0 0,1 0 0 0 0,-1-1 0 0 0,1 1-1 0 0,-1-1 1 0 0,0 1 0 0 0,-1-1 0 0 0,1 0 0 0 0,-1 1 0 0 0,0-1-1 0 0,0 0 1 0 0,0-6 0 0 0,0 3 102 0 0,-1 0 0 0 0,1 0-1 0 0,-2-1 1 0 0,1 1 0 0 0,-1 0 0 0 0,0 0 0 0 0,0-1-1 0 0,-1 1 1 0 0,-1 0 0 0 0,1 1 0 0 0,-1-1-1 0 0,0 0 1 0 0,-1 1 0 0 0,-6-11 0 0 0,9 16-31 0 0,0 1-1 0 0,1 0 1 0 0,-1 0 0 0 0,0 0 0 0 0,0 0-1 0 0,0 0 1 0 0,0 0 0 0 0,0 0 0 0 0,0 0-1 0 0,0 0 1 0 0,0 0 0 0 0,-1 0 0 0 0,1 1-1 0 0,0-1 1 0 0,0 0 0 0 0,-1 1 0 0 0,1-1-1 0 0,0 1 1 0 0,-1 0 0 0 0,-2-1 0 0 0,3 1-4 0 0,0 0 1 0 0,0 1 0 0 0,0-1-1 0 0,0 1 1 0 0,0-1 0 0 0,0 1-1 0 0,0-1 1 0 0,0 1 0 0 0,0 0-1 0 0,1-1 1 0 0,-1 1 0 0 0,0 0-1 0 0,0 0 1 0 0,0-1 0 0 0,1 1-1 0 0,-1 0 1 0 0,1 0 0 0 0,-1 0 0 0 0,0 0-1 0 0,0 1 1 0 0,-2 6 118 0 0,0 0-1 0 0,1-1 1 0 0,-1 1-1 0 0,1 0 1 0 0,-1 14 0 0 0,-1 14 205 0 0,2 1 0 0 0,1 0 1 0 0,2-1-1 0 0,1 1 0 0 0,2-1 0 0 0,1 1 1 0 0,13 40-1 0 0,-13-58-1067 0 0,-3-9 900 0 0,0 0 0 0 0,2 0-1 0 0,6 16 1 0 0,-9-24-687 0 0,1 0-1 0 0,-1 0 1 0 0,1 1-1 0 0,-1-1 1 0 0,1 0-1 0 0,0 0 1 0 0,4 3-1 0 0,-5-4-283 0 0,1 0 0 0 0,-1 0 0 0 0,1 0 0 0 0,-1-1 0 0 0,1 1 0 0 0,0 0-1 0 0,-1-1 1 0 0,1 1 0 0 0,0-1 0 0 0,-1 1 0 0 0,1-1 0 0 0,0 0 0 0 0,2 0 0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32.122"/>
    </inkml:context>
    <inkml:brush xml:id="br0">
      <inkml:brushProperty name="width" value="0.05" units="cm"/>
      <inkml:brushProperty name="height" value="0.05" units="cm"/>
    </inkml:brush>
  </inkml:definitions>
  <inkml:trace contextRef="#ctx0" brushRef="#br0">0 41 612 0 0,'0'-5'691'0'0,"0"2"-129"0"0,1 1 0 0 0,-1-1-1 0 0,0 0 1 0 0,1 0-1 0 0,-1 1 1 0 0,1-1-1 0 0,0 0 1 0 0,-1 1-1 0 0,2-1 1 0 0,-1 1 0 0 0,2-4 4270 0 0,11 35-466 0 0,-6 6-2307 0 0,-4-14-850 0 0,12 36 0 0 0,2-21-3349 0 0,-15-31 964 0 0,1 0 1 0 0,0 0-1 0 0,0 0 0 0 0,7 6 1 0 0,1-2-1078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32.675"/>
    </inkml:context>
    <inkml:brush xml:id="br0">
      <inkml:brushProperty name="width" value="0.05" units="cm"/>
      <inkml:brushProperty name="height" value="0.05" units="cm"/>
    </inkml:brush>
  </inkml:definitions>
  <inkml:trace contextRef="#ctx0" brushRef="#br0">0 82 124 0 0,'0'0'5667'0'0,"5"-2"-4054"0"0,141-32 6392 0 0,-94 24-4997 0 0,68-21 0 0 0,-120 29-1403 0 0,-8 0-1291 0 0,-17 1-230 0 0,3 5 95 0 0,0 1 1 0 0,0 0-1 0 0,0 2 1 0 0,0 1-1 0 0,1 0 0 0 0,0 2 1 0 0,-32 19-1 0 0,49-26-116 0 0,1 0-1 0 0,-1 0 1 0 0,1 0 0 0 0,-1 0-1 0 0,1 1 1 0 0,0-1 0 0 0,-3 6 0 0 0,5-7-25 0 0,0-1 1 0 0,1 1 0 0 0,-1-1-1 0 0,0 1 1 0 0,1-1 0 0 0,-1 1-1 0 0,1-1 1 0 0,-1 1 0 0 0,1-1-1 0 0,0 1 1 0 0,0 0 0 0 0,0-1 0 0 0,0 1-1 0 0,0 0 1 0 0,0-1 0 0 0,0 1-1 0 0,1-1 1 0 0,-1 1 0 0 0,0 0-1 0 0,1-1 1 0 0,-1 1 0 0 0,1-1-1 0 0,0 1 1 0 0,0 1 0 0 0,7 8 158 0 0,1 1 0 0 0,0-2 1 0 0,0 1-1 0 0,1-1 0 0 0,0 0 1 0 0,22 15-1 0 0,79 43 528 0 0,-42-27-314 0 0,-55-32-330 0 0,76 52 342 0 0,-79-52-342 0 0,0 0 0 0 0,-1 0 1 0 0,0 1-1 0 0,0 1 0 0 0,12 17 1 0 0,-21-27-73 0 0,-1 0 1 0 0,1 1-1 0 0,0-1 1 0 0,-1 0-1 0 0,1 0 1 0 0,-1 0-1 0 0,1 0 0 0 0,-1 1 1 0 0,1-1-1 0 0,-1 0 1 0 0,0 0-1 0 0,0 1 1 0 0,0-1-1 0 0,0 0 1 0 0,0 1-1 0 0,0-1 1 0 0,0 0-1 0 0,0 1 1 0 0,0-1-1 0 0,-1 0 1 0 0,1 0-1 0 0,0 1 0 0 0,-2 1 1 0 0,1-1 7 0 0,0 0 1 0 0,-1 0 0 0 0,0 0-1 0 0,1 0 1 0 0,-1 0-1 0 0,0-1 1 0 0,0 1-1 0 0,0 0 1 0 0,0-1-1 0 0,0 0 1 0 0,-4 2-1 0 0,-5 2 77 0 0,0 0-1 0 0,-1-1 0 0 0,-20 5 0 0 0,-41 3 254 0 0,-64 0 169 0 0,117-12-856 0 0,-1-1-1 0 0,0 0 1 0 0,1-1 0 0 0,-37-10 0 0 0,45 7-423 0 0,1 0-1423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33.906"/>
    </inkml:context>
    <inkml:brush xml:id="br0">
      <inkml:brushProperty name="width" value="0.05" units="cm"/>
      <inkml:brushProperty name="height" value="0.05" units="cm"/>
    </inkml:brush>
  </inkml:definitions>
  <inkml:trace contextRef="#ctx0" brushRef="#br0">0 283 260 0 0,'1'0'220'0'0,"-1"0"0"0"0,0 0 0 0 0,1-1 0 0 0,-1 1 1 0 0,1 0-1 0 0,-1 0 0 0 0,1 0 0 0 0,-1 0 0 0 0,1-1 0 0 0,-1 1 0 0 0,0 0 0 0 0,1 0 0 0 0,-1 0 0 0 0,1 0 1 0 0,-1 0-1 0 0,1 0 0 0 0,-1 0 0 0 0,1 0 0 0 0,-1 0 0 0 0,1 1 0 0 0,-1-1 0 0 0,0 0 0 0 0,1 0 1 0 0,-1 0-1 0 0,1 0 0 0 0,-1 1 0 0 0,1-1 0 0 0,-1 0 0 0 0,1 1 0 0 0,13 14 3591 0 0,4 19 1530 0 0,-13-20-3541 0 0,1 0 1 0 0,0-1-1 0 0,1 1 1 0 0,1-1-1 0 0,12 16 1 0 0,-30-63 926 0 0,-6-4-2407 0 0,-23-60 249 0 0,35 84-476 0 0,0 0 0 0 0,0 0 1 0 0,2 0-1 0 0,0-1 1 0 0,0-16-1 0 0,2 28-71 0 0,-1 0 0 0 0,2 0 0 0 0,-1 0 0 0 0,0 0 0 0 0,0 0-1 0 0,1 0 1 0 0,0 0 0 0 0,-1 0 0 0 0,1 1 0 0 0,0-1 0 0 0,0 0 0 0 0,1 1 0 0 0,-1-1-1 0 0,1 0 1 0 0,-1 1 0 0 0,1 0 0 0 0,0-1 0 0 0,0 1 0 0 0,0 0 0 0 0,0 0 0 0 0,0 0-1 0 0,0 0 1 0 0,1 0 0 0 0,-1 0 0 0 0,1 1 0 0 0,-1-1 0 0 0,5-1 0 0 0,-3 2-2 0 0,1 0-1 0 0,0 0 1 0 0,-1 0 0 0 0,1 1-1 0 0,0 0 1 0 0,0 0 0 0 0,0 0 0 0 0,-1 0-1 0 0,1 1 1 0 0,0-1 0 0 0,-1 1 0 0 0,1 1-1 0 0,0-1 1 0 0,-1 1 0 0 0,1-1 0 0 0,7 5-1 0 0,9 7 12 0 0,-1 0 0 0 0,0 1 0 0 0,-1 1 0 0 0,-1 1 0 0 0,0 1 0 0 0,-1 0 0 0 0,28 37 0 0 0,-41-48-91 0 0,-2-4 28 0 0,-1 0-1 0 0,1 0 1 0 0,-1 0 0 0 0,1 0 0 0 0,0 0 0 0 0,0-1 0 0 0,0 1 0 0 0,0 0 0 0 0,3 1 0 0 0,-4-3-25 0 0,-1-2-42 0 0,0-7 59 0 0,0 0 1 0 0,0 0-1 0 0,-1 0 1 0 0,-3-15-1 0 0,2 15 20 0 0,0 0 0 0 0,1 1 0 0 0,0-1 0 0 0,1 0 0 0 0,0 0-1 0 0,1-12 1 0 0,1 12-4 0 0,0 0 0 0 0,1 0 0 0 0,0 0 0 0 0,0 0-1 0 0,1 0 1 0 0,0 1 0 0 0,1 0 0 0 0,0 0 0 0 0,0 0-1 0 0,1 0 1 0 0,9-10 0 0 0,-11 15 14 0 0,-1-1 0 0 0,0 1 0 0 0,1 0 0 0 0,0 1 0 0 0,0-1 1 0 0,0 1-1 0 0,0-1 0 0 0,0 1 0 0 0,0 1 0 0 0,0-1 0 0 0,1 0 0 0 0,-1 1 0 0 0,1 0 0 0 0,-1 0 0 0 0,1 0 0 0 0,0 1 0 0 0,-1-1 1 0 0,1 1-1 0 0,-1 0 0 0 0,1 1 0 0 0,0-1 0 0 0,-1 1 0 0 0,1 0 0 0 0,-1 0 0 0 0,6 2 0 0 0,2 2 17 0 0,0 1-1 0 0,0 0 1 0 0,-1 0-1 0 0,0 1 1 0 0,0 1-1 0 0,-1 0 0 0 0,0 0 1 0 0,16 19-1 0 0,-18-19-123 0 0,-1 1-1 0 0,0 0 1 0 0,-1 0-1 0 0,0 0 0 0 0,0 1 1 0 0,-1 0-1 0 0,0 0 1 0 0,-1 1-1 0 0,0 0 0 0 0,3 17 1 0 0,-6-14-952 0 0,-1-9 343 0 0,0-3-124 0 0,0 14-3021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34.701"/>
    </inkml:context>
    <inkml:brush xml:id="br0">
      <inkml:brushProperty name="width" value="0.05" units="cm"/>
      <inkml:brushProperty name="height" value="0.05" units="cm"/>
    </inkml:brush>
  </inkml:definitions>
  <inkml:trace contextRef="#ctx0" brushRef="#br0">77 240 108 0 0,'12'12'7416'0'0,"-12"-5"-6621"0"0,-1 0-1 0 0,0 0 1 0 0,0 0-1 0 0,0 0 1 0 0,-1 0 0 0 0,0 0-1 0 0,0-1 1 0 0,-5 10-1 0 0,-3 12 1169 0 0,3-4-466 0 0,-33 100 5734 0 0,37-118-7195 0 0,-4 12 2900 0 0,4-19-1431 0 0,2-11-1231 0 0,2-19-126 0 0,2-1 0 0 0,1 0 0 0 0,12-49 0 0 0,-9 53-120 0 0,13-61 115 0 0,37-97 0 0 0,-56 183-113 0 0,0 0 0 0 0,0 1 0 0 0,0-1 0 0 0,1 0 0 0 0,-1 1-1 0 0,1-1 1 0 0,0 1 0 0 0,-1-1 0 0 0,5-3 0 0 0,-6 6 19 0 0,14 7 48 0 0,-8 0-77 0 0,1-1 1 0 0,-1 0 0 0 0,0 1 0 0 0,-1 0 0 0 0,0 1 0 0 0,0-1-1 0 0,0 1 1 0 0,-1 0 0 0 0,3 8 0 0 0,0-1 11 0 0,121 215 507 0 0,-107-198-477 0 0,1-1 1 0 0,1 0-1 0 0,2-2 1 0 0,1-1-1 0 0,52 43 1 0 0,-54-51-200 0 0,2-1 0 0 0,0-2 0 0 0,0-1 0 0 0,2 0 1 0 0,38 14-1 0 0,-63-28-26 0 0,0-1 1 0 0,0 0 0 0 0,0 0-1 0 0,0-1 1 0 0,0 1-1 0 0,0-1 1 0 0,0 1 0 0 0,0-1-1 0 0,6 0 1 0 0,-9 0 103 0 0,1 0-1 0 0,-1-1 1 0 0,1 1 0 0 0,-1 0 0 0 0,1 0 0 0 0,-1 0 0 0 0,1-1-1 0 0,-1 1 1 0 0,1 0 0 0 0,-1-1 0 0 0,1 1 0 0 0,-1 0 0 0 0,1-1 0 0 0,-1 1-1 0 0,0 0 1 0 0,1-1 0 0 0,-1 1 0 0 0,0-1 0 0 0,1 1 0 0 0,-1-1-1 0 0,0 1 1 0 0,1-1 0 0 0,-1-1 14 0 0,0 1 1 0 0,0 0-1 0 0,1-1 0 0 0,-1 1 1 0 0,0-1-1 0 0,0 1 0 0 0,-1 0 1 0 0,1-1-1 0 0,0 1 0 0 0,0 0 1 0 0,-1-1-1 0 0,0-1 0 0 0,-2-7 7 0 0,-1 1 0 0 0,0 0 0 0 0,-1 0 0 0 0,0 1 0 0 0,0-1 0 0 0,-1 1 0 0 0,0 0 1 0 0,0 0-1 0 0,-13-11 0 0 0,7 9 67 0 0,0 0 0 0 0,-1 1 1 0 0,0 1-1 0 0,-1 0 0 0 0,-22-10 1 0 0,3 5 193 0 0,0 2 0 0 0,-1 2 0 0 0,0 1 0 0 0,-65-7 0 0 0,67 11 36 0 0,-1 2 1 0 0,1 0 0 0 0,-1 3 0 0 0,0 0 0 0 0,-41 8-1 0 0,73-9-414 0 0,-1 1-1 0 0,0-1 1 0 0,1 0-1 0 0,-1 1 0 0 0,1-1 1 0 0,-1 1-1 0 0,1 0 1 0 0,0-1-1 0 0,-1 1 0 0 0,1 0 1 0 0,-1 0-1 0 0,1 0 0 0 0,0 0 1 0 0,0 0-1 0 0,0 0 1 0 0,-1 0-1 0 0,1 1 0 0 0,0-1 1 0 0,1 0-1 0 0,-1 0 1 0 0,0 1-1 0 0,0-1 0 0 0,0 1 1 0 0,0 1-1 0 0,1 0-632 0 0,-1 0 0 0 0,1 0 0 0 0,0 0-1 0 0,0 0 1 0 0,0 0 0 0 0,0 0 0 0 0,1 0 0 0 0,-1 0-1 0 0,1 0 1 0 0,0-1 0 0 0,1 6 0 0 0,4 7-2188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35.710"/>
    </inkml:context>
    <inkml:brush xml:id="br0">
      <inkml:brushProperty name="width" value="0.05" units="cm"/>
      <inkml:brushProperty name="height" value="0.05" units="cm"/>
    </inkml:brush>
  </inkml:definitions>
  <inkml:trace contextRef="#ctx0" brushRef="#br0">1 45 168 0 0,'0'0'128'0'0,"0"0"-1"0"0,0 0 1 0 0,0 1-1 0 0,0-1 1 0 0,-1 0-1 0 0,1 0 1 0 0,0 0 0 0 0,0 0-1 0 0,0 1 1 0 0,0-1-1 0 0,0 0 1 0 0,0 0 0 0 0,0 0-1 0 0,0 1 1 0 0,0-1-1 0 0,0 0 1 0 0,0 0-1 0 0,0 0 1 0 0,2 3 1913 0 0,-2-3-1913 0 0,0 0-1 0 0,0 0 1 0 0,1 0 0 0 0,-1 0-1 0 0,11 4 2366 0 0,13-3-452 0 0,431-8 7327 0 0,150 2-6304 0 0,-205 13-1591 0 0,-2 2-236 0 0,12-4-244 0 0,-6-5-193 0 0,526-19 593 0 0,-549 8-920 0 0,-343 9-402 0 0,59-1 252 0 0,133-19 0 0 0,-164 5-2021 0 0,-65 16 884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42.388"/>
    </inkml:context>
    <inkml:brush xml:id="br0">
      <inkml:brushProperty name="width" value="0.05" units="cm"/>
      <inkml:brushProperty name="height" value="0.05" units="cm"/>
    </inkml:brush>
  </inkml:definitions>
  <inkml:trace contextRef="#ctx0" brushRef="#br0">0 441 364 0 0,'11'2'993'0'0,"-1"0"0"0"0,0-1-1 0 0,1 0 1 0 0,-1-1 0 0 0,1 0-1 0 0,-1 0 1 0 0,12-3 0 0 0,72-18 2740 0 0,-74 16-2953 0 0,-1-2-1 0 0,1 0 1 0 0,-1-1 0 0 0,-1-1-1 0 0,0-1 1 0 0,27-18-1 0 0,-33 19-452 0 0,-1 0-1 0 0,-1-1 0 0 0,1 0 0 0 0,-2-1 1 0 0,1 0-1 0 0,-2 0 0 0 0,1-1 0 0 0,-2 0 1 0 0,1-1-1 0 0,6-16 0 0 0,-4 3 214 0 0,-1 0-1 0 0,-1-1 1 0 0,-1 0-1 0 0,-2-1 1 0 0,3-30-1 0 0,-6 38 558 0 0,0 31 283 0 0,0 10-755 0 0,0-7-716 0 0,69 364 4780 0 0,-65-357-6156 0 0,0-8-5355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0.915"/>
    </inkml:context>
    <inkml:brush xml:id="br0">
      <inkml:brushProperty name="width" value="0.05" units="cm"/>
      <inkml:brushProperty name="height" value="0.05" units="cm"/>
    </inkml:brush>
  </inkml:definitions>
  <inkml:trace contextRef="#ctx0" brushRef="#br0">90 74 232 0 0,'-1'-2'724'0'0,"-1"1"-1"0"0,1 0 1 0 0,-1 0-1 0 0,0 0 1 0 0,0 0 0 0 0,-10-4 9699 0 0,14 7-9997 0 0,-1-1-422 0 0,-1 0 49 0 0,1-1 0 0 0,-1 1 0 0 0,1-1 1 0 0,0 1-1 0 0,0 0 0 0 0,-1-1 0 0 0,1 1 1 0 0,0-1-1 0 0,0 0 0 0 0,-1 1 0 0 0,1-1 0 0 0,0 1 1 0 0,0-1-1 0 0,0 0 0 0 0,0 0 0 0 0,0 0 1 0 0,1 1-1 0 0,-1-2 194 0 0,9-12 496 0 0,-9 11-706 0 0,-1 0-1 0 0,0 1 1 0 0,1-1 0 0 0,-1 0-1 0 0,0 0 1 0 0,0 0 0 0 0,0 0-1 0 0,-1 0 1 0 0,1 0-1 0 0,0 1 1 0 0,-1-1 0 0 0,1 0-1 0 0,-1 0 1 0 0,0 0 0 0 0,1 1-1 0 0,-1-1 1 0 0,0 0 0 0 0,0 1-1 0 0,0-1 1 0 0,0 1 0 0 0,-1-1-1 0 0,1 1 1 0 0,0 0 0 0 0,-1-1-1 0 0,1 1 1 0 0,-1 0 0 0 0,1 0-1 0 0,-1 0 1 0 0,1 0 0 0 0,-4-2-1 0 0,2 2 7 0 0,1 0-1 0 0,-1 0 1 0 0,0 0-1 0 0,0 0 1 0 0,0 0-1 0 0,0 1 0 0 0,0-1 1 0 0,0 1-1 0 0,0-1 1 0 0,0 1-1 0 0,0 0 1 0 0,0 1-1 0 0,1-1 1 0 0,-1 0-1 0 0,0 1 1 0 0,0-1-1 0 0,0 1 1 0 0,0 0-1 0 0,-4 2 0 0 0,6-3-84 0 0,1 1-1 0 0,-1-1 1 0 0,1 0-1 0 0,-1 1 1 0 0,1-1-1 0 0,-1 1 1 0 0,0-1-1 0 0,1 1 1 0 0,-1-1-1 0 0,1 1 0 0 0,0-1 1 0 0,-1 1-1 0 0,1-1 1 0 0,-1 1-1 0 0,1 0 1 0 0,0-1-1 0 0,0 1 1 0 0,-1-1-1 0 0,1 1 1 0 0,0 0-1 0 0,0-1 1 0 0,0 1-1 0 0,-1 0 0 0 0,1 0 1 0 0,0-1-1 0 0,0 1 1 0 0,0 0-1 0 0,0-1 1 0 0,1 1-1 0 0,-1 0 1 0 0,0-1-1 0 0,0 1 1 0 0,0 0-1 0 0,0-1 0 0 0,1 1 1 0 0,-1 0-1 0 0,0-1 1 0 0,1 1-1 0 0,-1 0 1 0 0,0-1-1 0 0,1 1 1 0 0,-1-1-1 0 0,1 1 1 0 0,-1-1-1 0 0,1 1 1 0 0,-1-1-1 0 0,1 1 0 0 0,0-1 1 0 0,26 22-3585 0 0,-7-12 1350 0 0,10 4 326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43.256"/>
    </inkml:context>
    <inkml:brush xml:id="br0">
      <inkml:brushProperty name="width" value="0.05" units="cm"/>
      <inkml:brushProperty name="height" value="0.05" units="cm"/>
    </inkml:brush>
  </inkml:definitions>
  <inkml:trace contextRef="#ctx0" brushRef="#br0">465 292 36 0 0,'3'-13'2540'0'0,"0"1"0"0"0,-1-1 0 0 0,-1 0 0 0 0,1-19 0 0 0,-3 24-1796 0 0,0 1 1 0 0,0-1-1 0 0,-1 1 0 0 0,1-1 0 0 0,-6-11 0 0 0,2 10-407 0 0,1 0 1 0 0,-2 1 0 0 0,1 0-1 0 0,-1 0 1 0 0,0 0-1 0 0,-1 1 1 0 0,0 0-1 0 0,0 0 1 0 0,0 0-1 0 0,-1 1 1 0 0,0 0-1 0 0,0 1 1 0 0,-1 0-1 0 0,1 0 1 0 0,-13-4-1 0 0,4 2 72 0 0,0 0 0 0 0,0 2-1 0 0,-1 0 1 0 0,0 1 0 0 0,0 0-1 0 0,0 2 1 0 0,-26-1-1 0 0,35 3-272 0 0,0 1-1 0 0,0 0 1 0 0,1 1-1 0 0,-1 0 1 0 0,1 0 0 0 0,-1 1-1 0 0,1 0 1 0 0,0 1-1 0 0,0-1 1 0 0,1 2-1 0 0,-1-1 1 0 0,1 1-1 0 0,-1 0 1 0 0,2 0-1 0 0,-1 1 1 0 0,-8 8-1 0 0,12-10-81 0 0,0-1-1 0 0,0 1 1 0 0,1-1-1 0 0,-1 1 1 0 0,1 0-1 0 0,-1 0 1 0 0,1 0-1 0 0,0 1 0 0 0,1-1 1 0 0,-1 0-1 0 0,1 1 1 0 0,0-1-1 0 0,0 1 1 0 0,0-1-1 0 0,1 1 1 0 0,-1-1-1 0 0,1 1 0 0 0,0 0 1 0 0,1-1-1 0 0,-1 1 1 0 0,1-1-1 0 0,0 1 1 0 0,0-1-1 0 0,0 1 1 0 0,0-1-1 0 0,1 1 0 0 0,0-1 1 0 0,0 0-1 0 0,0 0 1 0 0,1 0-1 0 0,-1 0 1 0 0,6 5-1 0 0,1 2-4 0 0,1 0 1 0 0,0-1-1 0 0,1-1 0 0 0,0 0 1 0 0,0 0-1 0 0,1-1 0 0 0,0-1 1 0 0,1 0-1 0 0,0 0 0 0 0,0-1 1 0 0,0-1-1 0 0,1-1 0 0 0,27 7 1 0 0,-30-9-96 0 0,0 0 0 0 0,1-1 0 0 0,-1 0 0 0 0,0 0 0 0 0,1-2 0 0 0,-1 1 0 0 0,1-1 0 0 0,-1-1-1 0 0,0 0 1 0 0,0-1 0 0 0,0 0 0 0 0,0-1 0 0 0,0 0 0 0 0,-1 0 0 0 0,1-1 0 0 0,-1-1 0 0 0,0 1 0 0 0,9-9 0 0 0,-12 9 119 0 0,1-1 1 0 0,-2-1-1 0 0,1 1 0 0 0,-1-1 1 0 0,0 0-1 0 0,0-1 0 0 0,-1 1 1 0 0,0-1-1 0 0,6-13 0 0 0,-10 21 135 0 0,-2-1 81 0 0,2 1-264 0 0,-1 0 0 0 0,0-1 0 0 0,0 1 0 0 0,0 0 1 0 0,0 0-1 0 0,0 0 0 0 0,0 0 0 0 0,0-1 1 0 0,0 1-1 0 0,0 0 0 0 0,0 0 0 0 0,0 0 0 0 0,0 0 1 0 0,0 0-1 0 0,0-1 0 0 0,0 1 0 0 0,0 0 0 0 0,0 0 1 0 0,0 0-1 0 0,0 0 0 0 0,-1 0 0 0 0,1-1 0 0 0,0 1 1 0 0,0 0-1 0 0,0 0 0 0 0,0 0 0 0 0,0 0 1 0 0,0 0-1 0 0,0 0 0 0 0,0-1 0 0 0,-1 1 0 0 0,1 0 1 0 0,0 0-1 0 0,0 0 0 0 0,0 0 0 0 0,0 0 0 0 0,0 0 1 0 0,0 0-1 0 0,-1 0 0 0 0,1 0 0 0 0,0 0 0 0 0,0 0 1 0 0,0 0-1 0 0,-2 3 3 0 0,0 1 1 0 0,0 0-1 0 0,1-1 0 0 0,0 1 1 0 0,0 0-1 0 0,0 0 1 0 0,0 0-1 0 0,1 0 0 0 0,-1 6 1 0 0,3 43 278 0 0,-1-21-224 0 0,7 228-83 0 0,-8-251 0 0 0,-1 19 0 0 0,1-26-296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44.066"/>
    </inkml:context>
    <inkml:brush xml:id="br0">
      <inkml:brushProperty name="width" value="0.05" units="cm"/>
      <inkml:brushProperty name="height" value="0.05" units="cm"/>
    </inkml:brush>
  </inkml:definitions>
  <inkml:trace contextRef="#ctx0" brushRef="#br0">0 53 244 0 0,'2'-1'21912'0'0,"0"0"-19988"0"0,8-2-5122 0 0,-5 2 5261 0 0,440-40 7759 0 0,-411 37-15365 0 0,-33 3 4868 0 0,0 1 0 0 0,0 0-1 0 0,1 0 1 0 0,-1 0 0 0 0,0 0 0 0 0,0 0 0 0 0,0 0 0 0 0,1 0 0 0 0,-1 0 0 0 0,0 0 0 0 0,0 1 0 0 0,0-1-1 0 0,3 1 1 0 0,0 0-2372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6:44.432"/>
    </inkml:context>
    <inkml:brush xml:id="br0">
      <inkml:brushProperty name="width" value="0.05" units="cm"/>
      <inkml:brushProperty name="height" value="0.05" units="cm"/>
    </inkml:brush>
  </inkml:definitions>
  <inkml:trace contextRef="#ctx0" brushRef="#br0">4 1 764 0 0,'-1'1'577'0'0,"1"0"-1"0"0,-1 0 1 0 0,1 1-1 0 0,-1-1 1 0 0,1 0-1 0 0,0 0 1 0 0,0 1-1 0 0,-1-1 1 0 0,1 0 0 0 0,0 1-1 0 0,0-1 1 0 0,0 0-1 0 0,0 1 1 0 0,1-1-1 0 0,-1 0 1 0 0,0 0-1 0 0,1 1 1 0 0,-1-1-1 0 0,0 0 1 0 0,1 0 0 0 0,1 3-1 0 0,13 5 5669 0 0,1-5-5377 0 0,32 1 1702 0 0,1-2 0 0 0,69-5-1 0 0,-84 1-1785 0 0,-26 1-729 0 0,286-21 3603 0 0,-290 21-3630 0 0,22-5-201 0 0,-24 5-577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7:15.367"/>
    </inkml:context>
    <inkml:brush xml:id="br0">
      <inkml:brushProperty name="width" value="0.05" units="cm"/>
      <inkml:brushProperty name="height" value="0.05" units="cm"/>
    </inkml:brush>
  </inkml:definitions>
  <inkml:trace contextRef="#ctx0" brushRef="#br0">428 73 460 0 0,'1'0'435'0'0,"0"-1"0"0"0,0 1 1 0 0,0-1-1 0 0,0 1 0 0 0,0-1 0 0 0,-1 0 0 0 0,1 0 0 0 0,0 1 1 0 0,0-1-1 0 0,0 0 0 0 0,-1 0 0 0 0,1 0 0 0 0,-1 1 0 0 0,1-1 0 0 0,0 0 1 0 0,-1 0-1 0 0,0 0 0 0 0,1 0 0 0 0,-1 0 0 0 0,1 0 0 0 0,-1-2 1 0 0,0 2-143 0 0,0 0 1 0 0,0-1-1 0 0,0 1 1 0 0,-1 0 0 0 0,1 0-1 0 0,0-1 1 0 0,-1 1 0 0 0,1 0-1 0 0,-1 0 1 0 0,1 0-1 0 0,-1 0 1 0 0,0-1 0 0 0,1 1-1 0 0,-1 0 1 0 0,-1-1 0 0 0,-1-1 75 0 0,0 0 0 0 0,0 0 0 0 0,0 1 1 0 0,-1-1-1 0 0,1 1 0 0 0,-1 0 1 0 0,1 0-1 0 0,-1 0 0 0 0,0 0 0 0 0,-4-1 1 0 0,-4 1 63 0 0,-1 0 0 0 0,1 1 1 0 0,-1 0-1 0 0,0 0 0 0 0,1 2 1 0 0,-1 0-1 0 0,0 0 0 0 0,1 1 1 0 0,-15 4-1 0 0,-6 3 35 0 0,1 2 0 0 0,-36 17 1 0 0,58-24-327 0 0,0 2 0 0 0,1-1 1 0 0,0 1-1 0 0,0 1 1 0 0,0-1-1 0 0,1 1 0 0 0,0 1 1 0 0,-8 10-1 0 0,12-15-69 0 0,1 1 0 0 0,0 0 0 0 0,0 0-1 0 0,0 1 1 0 0,1-1 0 0 0,0 0 0 0 0,0 1 0 0 0,0 0-1 0 0,0-1 1 0 0,1 1 0 0 0,-1 0 0 0 0,1 0 0 0 0,0 0-1 0 0,1 0 1 0 0,-1 0 0 0 0,1 0 0 0 0,0 0 0 0 0,1 0-1 0 0,1 9 1 0 0,-1-9-31 0 0,1-1 0 0 0,0 0 0 0 0,0 0 0 0 0,0 0 0 0 0,1 0 1 0 0,-1-1-1 0 0,1 1 0 0 0,0 0 0 0 0,0-1 0 0 0,0 0 0 0 0,1 0 0 0 0,3 3 0 0 0,4 2 31 0 0,-1-1 0 0 0,1 0 0 0 0,13 6 1 0 0,-3-4 0 0 0,1-1 1 0 0,0-1-1 0 0,0 0 1 0 0,0-2 0 0 0,1-1-1 0 0,-1 0 1 0 0,28 0-1 0 0,-22-4-61 0 0,-1 0-1 0 0,1-2 1 0 0,-1-1-1 0 0,0-1 1 0 0,43-12-1 0 0,-62 13-43 0 0,0 0 0 0 0,0 0 0 0 0,-1 0 0 0 0,1-1 0 0 0,-1 0 0 0 0,0-1-1 0 0,0 1 1 0 0,-1-2 0 0 0,1 1 0 0 0,-1 0 0 0 0,0-1 0 0 0,-1 0 0 0 0,6-8 0 0 0,-8 11 15 0 0,-1-1-1 0 0,0 1 1 0 0,-1 0 0 0 0,1-1 0 0 0,-1 0-1 0 0,1 1 1 0 0,-1-1 0 0 0,0 0 0 0 0,0 0-1 0 0,-1 0 1 0 0,1 0 0 0 0,-1 0 0 0 0,0 0-1 0 0,0 0 1 0 0,0 1 0 0 0,-1-1 0 0 0,1 0-1 0 0,-1 0 1 0 0,0 0 0 0 0,0 0 0 0 0,0 1-1 0 0,0-1 1 0 0,-1 0 0 0 0,0 1 0 0 0,0-1-1 0 0,0 1 1 0 0,0 0 0 0 0,0-1-1 0 0,-4-3 1 0 0,-2-2 13 0 0,-1 0 0 0 0,0 1-1 0 0,0 0 1 0 0,0 1-1 0 0,-1-1 1 0 0,0 2 0 0 0,0 0-1 0 0,-1 0 1 0 0,1 1 0 0 0,-2 0-1 0 0,1 1 1 0 0,0 0 0 0 0,-14-3-1 0 0,15 5-248 0 0,0 0 0 0 0,-1 1 1 0 0,1 0-1 0 0,0 1 0 0 0,-1-1 0 0 0,1 2 0 0 0,-1 0 0 0 0,1 0 0 0 0,0 1 0 0 0,-1 0 0 0 0,1 1 0 0 0,0 0 0 0 0,0 1 0 0 0,1 0 0 0 0,-16 8 1 0 0,15-4-2096 0 0,3 2-3494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7:15.730"/>
    </inkml:context>
    <inkml:brush xml:id="br0">
      <inkml:brushProperty name="width" value="0.05" units="cm"/>
      <inkml:brushProperty name="height" value="0.05" units="cm"/>
    </inkml:brush>
  </inkml:definitions>
  <inkml:trace contextRef="#ctx0" brushRef="#br0">74 78 9801 0 0,'-7'-12'3035'0'0,"3"5"-1838"0"0,1 1 0 0 0,-1-1-1 0 0,-1 1 1 0 0,1-1 0 0 0,-1 1 0 0 0,0 0 0 0 0,-1 1 0 0 0,-10-9 0 0 0,16 13-1163 0 0,0 1 1 0 0,-1 0 0 0 0,1 0 0 0 0,0 0 0 0 0,0 0-1 0 0,-1 0 1 0 0,1 0 0 0 0,0 0 0 0 0,0 0 0 0 0,-1 0-1 0 0,1 0 1 0 0,0 0 0 0 0,-1 0 0 0 0,1 0 0 0 0,0 0-1 0 0,0 0 1 0 0,-1 0 0 0 0,1 0 0 0 0,0 0 0 0 0,0 0-1 0 0,-1 0 1 0 0,1 0 0 0 0,0 0 0 0 0,0 0 0 0 0,-1 1 0 0 0,1-1-1 0 0,0 0 1 0 0,0 0 0 0 0,0 0 0 0 0,-1 0 0 0 0,1 1-1 0 0,0-1 1 0 0,0 0 0 0 0,0 0 0 0 0,-5 12 480 0 0,4 15-217 0 0,1-26-233 0 0,0 21-403 0 0,2 0-1 0 0,0-1 1 0 0,9 33 0 0 0,-5-33-4303 0 0,13 33 0 0 0,-12-38 2057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7:16.268"/>
    </inkml:context>
    <inkml:brush xml:id="br0">
      <inkml:brushProperty name="width" value="0.05" units="cm"/>
      <inkml:brushProperty name="height" value="0.05" units="cm"/>
    </inkml:brush>
  </inkml:definitions>
  <inkml:trace contextRef="#ctx0" brushRef="#br0">0 33 1052 0 0,'41'-5'13296'0'0,"38"0"-9284"0"0,5 0-2563 0 0,-24-2-398 0 0,85-4 1915 0 0,-145 11-2568 0 0,-19 6-277 0 0,-32 9 5 0 0,17-5-31 0 0,0 0-1 0 0,1 3 0 0 0,0 0 1 0 0,-31 19-1 0 0,58-29-74 0 0,0 1 0 0 0,1 0-1 0 0,0 0 1 0 0,-1 0 0 0 0,2 1 0 0 0,-1-1 0 0 0,-4 6-1 0 0,8-8-9 0 0,0-1-1 0 0,0 1 0 0 0,0 0 0 0 0,0-1 0 0 0,0 1 0 0 0,1 0 0 0 0,-1-1 0 0 0,1 1 0 0 0,-1 0 0 0 0,1 0 0 0 0,0-1 0 0 0,-1 1 0 0 0,1 0 0 0 0,0 0 0 0 0,0 0 0 0 0,0-1 0 0 0,1 1 0 0 0,-1 0 0 0 0,0 0 0 0 0,1 0 1 0 0,-1-1-1 0 0,1 1 0 0 0,-1 0 0 0 0,1 0 0 0 0,0-1 0 0 0,0 1 0 0 0,0-1 0 0 0,0 1 0 0 0,2 1 0 0 0,2 5 35 0 0,2-1 0 0 0,-1-1-1 0 0,1 1 1 0 0,0-1 0 0 0,0 0 0 0 0,15 8-1 0 0,53 25 286 0 0,-40-22-142 0 0,6 4 33 0 0,13 5 88 0 0,-1 2-1 0 0,-2 3 1 0 0,62 47-1 0 0,-109-74-278 0 0,1 0 0 0 0,-1 0 1 0 0,0 1-1 0 0,0-1 0 0 0,0 1 0 0 0,5 8 0 0 0,-8-12-22 0 0,-1 0-1 0 0,0 0 1 0 0,1 0-1 0 0,-1 0 1 0 0,0 0-1 0 0,1 0 1 0 0,-1 0 0 0 0,0 0-1 0 0,0 0 1 0 0,0 0-1 0 0,0 0 1 0 0,0 0-1 0 0,0 0 1 0 0,0 0 0 0 0,0 0-1 0 0,0 0 1 0 0,0 0-1 0 0,-1 1 1 0 0,0 0-1 0 0,0-1 0 0 0,1 0-1 0 0,-1 0 1 0 0,0 0 0 0 0,0 0 0 0 0,0 0 0 0 0,0 0 0 0 0,0 0 0 0 0,0 0-1 0 0,-1-1 1 0 0,1 1 0 0 0,0 0 0 0 0,0-1 0 0 0,-1 1 0 0 0,1-1 0 0 0,0 1-1 0 0,-3 0 1 0 0,-12 3 27 0 0,1-1 0 0 0,-1-1 0 0 0,0 0 1 0 0,-1-1-1 0 0,-16-1 0 0 0,-85-9 84 0 0,89 5-90 0 0,-240-34-2229 0 0,240 33 435 0 0,10-1-5839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7:17.112"/>
    </inkml:context>
    <inkml:brush xml:id="br0">
      <inkml:brushProperty name="width" value="0.05" units="cm"/>
      <inkml:brushProperty name="height" value="0.05" units="cm"/>
    </inkml:brush>
  </inkml:definitions>
  <inkml:trace contextRef="#ctx0" brushRef="#br0">1 171 184 0 0,'11'16'1990'0'0,"-1"1"-1"0"0,0 0 1 0 0,-1 1-1 0 0,-1 0 1 0 0,-1 0 0 0 0,0 1-1 0 0,6 33 1 0 0,-12-50-1829 0 0,-1 3 452 0 0,1 0 0 0 0,0 1 0 0 0,0-1 0 0 0,1 0 0 0 0,0 0-1 0 0,0 0 1 0 0,0 0 0 0 0,5 8 2158 0 0,-7-17-2610 0 0,-1-1 0 0 0,0 1 0 0 0,0 0 0 0 0,0 0 0 0 0,0-1 0 0 0,-4-6 0 0 0,-4-12 154 0 0,7 17-256 0 0,-9-32 378 0 0,-11-69 0 0 0,21 97-373 0 0,0 0 0 0 0,0-1 0 0 0,1 1 0 0 0,0 0 0 0 0,1 0 0 0 0,0-1 0 0 0,1 1 0 0 0,0 0 0 0 0,0 0 0 0 0,1 0 0 0 0,1 1 0 0 0,6-14-1 0 0,-9 20-36 0 0,1 0 0 0 0,-1 0-1 0 0,1 1 1 0 0,0-1 0 0 0,0 0-1 0 0,0 1 1 0 0,1 0 0 0 0,-1 0-1 0 0,0-1 1 0 0,1 1-1 0 0,0 1 1 0 0,-1-1 0 0 0,1 0-1 0 0,0 1 1 0 0,0-1 0 0 0,0 1-1 0 0,0 0 1 0 0,0 0 0 0 0,5-1-1 0 0,-3 2 6 0 0,0-1 0 0 0,-1 2 0 0 0,1-1 0 0 0,0 0 1 0 0,0 1-1 0 0,-1 0 0 0 0,1 0 0 0 0,-1 0 0 0 0,1 1 0 0 0,-1 0 0 0 0,9 4 0 0 0,2 3 34 0 0,0 1 0 0 0,-1 0-1 0 0,0 1 1 0 0,-1 0 0 0 0,0 2 0 0 0,12 13 0 0 0,-5 0 116 0 0,31 51 0 0 0,-2-1-654 0 0,-49-76 458 0 0,0 0 0 0 0,0-1 0 0 0,0 1 0 0 0,0 0 1 0 0,0 0-1 0 0,0 0 0 0 0,0 0 0 0 0,0 0 0 0 0,0 0 0 0 0,0 0 1 0 0,0 0-1 0 0,0 0 0 0 0,0 0 0 0 0,0 0 0 0 0,0-1 1 0 0,0 1-1 0 0,0 0 0 0 0,0 0 0 0 0,0 0 0 0 0,0 0 1 0 0,1 0-1 0 0,-1 0 0 0 0,0 0 0 0 0,0 0 0 0 0,0 0 0 0 0,0 0 1 0 0,0 0-1 0 0,0 0 0 0 0,0 0 0 0 0,0 0 0 0 0,0 0 1 0 0,0-1-1 0 0,0 1 0 0 0,0 0 0 0 0,0 0 0 0 0,0 0 1 0 0,0 0-1 0 0,1 0 0 0 0,-1 0 0 0 0,0 0 0 0 0,0 0 0 0 0,0 0 1 0 0,0 0-1 0 0,0 0 0 0 0,0 0 0 0 0,0 0 0 0 0,0 0 1 0 0,0 0-1 0 0,0 0 0 0 0,0 0 0 0 0,1 0 0 0 0,-1 0 1 0 0,0 0-1 0 0,0 0 0 0 0,0 0 0 0 0,0 0 0 0 0,0 0 0 0 0,0 1 1 0 0,0-1-1 0 0,0 0 0 0 0,0 0 0 0 0,0 0 0 0 0,0 0 1 0 0,0 0-1 0 0,0 0 0 0 0,0 0 0 0 0,1 0 0 0 0,-1-13-276 0 0,-1-21 371 0 0,1 28-165 0 0,-1-10 102 0 0,1-1 0 0 0,1 1 1 0 0,0-1-1 0 0,4-17 0 0 0,-3 25 17 0 0,1 0 0 0 0,0 0 0 0 0,0 0 0 0 0,1 0 0 0 0,0 0 0 0 0,0 1 0 0 0,1-1 1 0 0,8-10-1 0 0,-9 15 17 0 0,-1 0 0 0 0,1 0 1 0 0,0 1-1 0 0,0-1 1 0 0,1 1-1 0 0,-1 0 1 0 0,1 1-1 0 0,-1-1 1 0 0,1 1-1 0 0,0 0 1 0 0,0 0-1 0 0,0 0 1 0 0,0 1-1 0 0,0 0 1 0 0,0 0-1 0 0,1 0 0 0 0,-1 0 1 0 0,0 1-1 0 0,0 0 1 0 0,1 0-1 0 0,-1 0 1 0 0,0 1-1 0 0,0 0 1 0 0,1 0-1 0 0,-1 0 1 0 0,5 3-1 0 0,-1-2 37 0 0,0 1-1 0 0,-1 1 1 0 0,1 0-1 0 0,-1 0 1 0 0,1 1-1 0 0,-1 0 1 0 0,-1 0 0 0 0,1 1-1 0 0,-1 0 1 0 0,0 0-1 0 0,0 1 1 0 0,-1 0-1 0 0,0 0 1 0 0,6 8-1 0 0,-5-2 17 0 0,0 1-1 0 0,-1 0 1 0 0,5 20-1 0 0,-5-17-3231 0 0,15 31-1 0 0,-13-35-4004 0 0,-1-7 4155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27:17.892"/>
    </inkml:context>
    <inkml:brush xml:id="br0">
      <inkml:brushProperty name="width" value="0.05" units="cm"/>
      <inkml:brushProperty name="height" value="0.05" units="cm"/>
    </inkml:brush>
  </inkml:definitions>
  <inkml:trace contextRef="#ctx0" brushRef="#br0">148 217 6857 0 0,'2'25'8601'0'0,"-7"4"-4897"0"0,-14 25-2421 0 0,14-41-519 0 0,-55 126 1961 0 0,29-71-1287 0 0,2 2 1387 0 0,28-77-2886 0 0,1 0-1 0 0,1 0 1 0 0,0 0 0 0 0,0 0-1 0 0,0 0 1 0 0,0 0 0 0 0,6-12-1 0 0,-2-3-38 0 0,62-314-1158 0 0,-65 310 1254 0 0,0 0-1 0 0,-4-39 0 0 0,1 13 320 0 0,1 51-308 0 0,0 0 0 0 0,0 1 0 0 0,0-1 0 0 0,0 0-1 0 0,-1 0 1 0 0,2 1 0 0 0,-1-1 0 0 0,0 0 0 0 0,0 1 0 0 0,0-1 0 0 0,0 0 0 0 0,0 1-1 0 0,0-1 1 0 0,1 0 0 0 0,-1 1 0 0 0,0-1 0 0 0,1 0 0 0 0,-1 1 0 0 0,0-1 0 0 0,1 1 0 0 0,-1-1-1 0 0,1 1 1 0 0,-1-1 0 0 0,1 1 0 0 0,-1-1 0 0 0,1 1 0 0 0,-1-1 0 0 0,1 1 0 0 0,0-1-1 0 0,0 1 1 0 0,1 0 0 0 0,-1 0-1 0 0,0 0 0 0 0,1 0 1 0 0,-1 0-1 0 0,1 0 0 0 0,-1 1 1 0 0,0-1-1 0 0,1 1 1 0 0,-1-1-1 0 0,0 1 0 0 0,0-1 1 0 0,1 1-1 0 0,-1 0 0 0 0,1 1 1 0 0,6 3 5 0 0,-1 0-1 0 0,-1 1 1 0 0,1 0 0 0 0,5 8-1 0 0,20 28 126 0 0,50 94 0 0 0,-62-98-70 0 0,2-1 0 0 0,1-1 0 0 0,2-1 1 0 0,39 43-1 0 0,-45-59-211 0 0,1 0-1 0 0,1-1 1 0 0,1-2 0 0 0,0 0-1 0 0,1-1 1 0 0,1-1 0 0 0,0-1-1 0 0,30 11 1 0 0,-52-23 25 0 0,0-1 0 0 0,-1 1 0 0 0,1-1-1 0 0,0 1 1 0 0,0-1 0 0 0,0 0 0 0 0,0 0 0 0 0,0 0 0 0 0,0 0 0 0 0,0 0-1 0 0,0 0 1 0 0,0 0 0 0 0,0-1 0 0 0,0 1 0 0 0,-1-1 0 0 0,4 0 0 0 0,-5-2-2 0 0,0 1 0 0 0,-1 0 1 0 0,1 0-1 0 0,-1 0 0 0 0,0 0 1 0 0,0 0-1 0 0,0 0 1 0 0,0 0-1 0 0,0 0 0 0 0,-2-2 1 0 0,-4-3 64 0 0,0 1 1 0 0,-1 0 0 0 0,1 0 0 0 0,-1 1-1 0 0,0 0 1 0 0,-1 1 0 0 0,1 0-1 0 0,-1 0 1 0 0,-10-3 0 0 0,6 2 52 0 0,-24-9 164 0 0,-1 2 1 0 0,0 2-1 0 0,-62-9 1 0 0,-120 0 1521 0 0,194 19-1325 0 0,8 1-6505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49.339"/>
    </inkml:context>
    <inkml:brush xml:id="br0">
      <inkml:brushProperty name="width" value="0.05" units="cm"/>
      <inkml:brushProperty name="height" value="0.05" units="cm"/>
    </inkml:brush>
  </inkml:definitions>
  <inkml:trace contextRef="#ctx0" brushRef="#br0">525 83 232 0 0,'1'-1'464'0'0,"0"-1"0"0"0,0 1 0 0 0,0-1-1 0 0,0 0 1 0 0,-1 1 0 0 0,1-1 0 0 0,-1 0 0 0 0,1 0-1 0 0,-1 1 1 0 0,0-1 0 0 0,1 0 0 0 0,-1 0 0 0 0,0 0 0 0 0,0 0-1 0 0,0 1 1 0 0,-1-1 0 0 0,1-2 0 0 0,-1 1-134 0 0,0 1-1 0 0,0 1 1 0 0,-1-1 0 0 0,1 0-1 0 0,0 0 1 0 0,-1 0 0 0 0,1 1 0 0 0,-1-1-1 0 0,0 0 1 0 0,1 1 0 0 0,-1 0-1 0 0,0-1 1 0 0,0 1 0 0 0,-2-1 0 0 0,-3-2 44 0 0,0 1 0 0 0,-1 0-1 0 0,1 0 1 0 0,-1 0 0 0 0,0 1 0 0 0,0 0 0 0 0,0 1 0 0 0,0 0 0 0 0,-15 0 0 0 0,-7 1 182 0 0,-37 6 0 0 0,51-5-359 0 0,-11 3 169 0 0,-43 9 0 0 0,61-11-302 0 0,1 1 0 0 0,-1 0 0 0 0,1 0 0 0 0,0 1 1 0 0,-1 0-1 0 0,2 0 0 0 0,-1 1 0 0 0,-12 10 0 0 0,19-15-45 0 0,0 1 0 0 0,1 0-1 0 0,-1-1 1 0 0,0 1 0 0 0,1 0 0 0 0,-1 0 0 0 0,1-1 0 0 0,-1 1 0 0 0,1 0 0 0 0,-1 0 0 0 0,1 0-1 0 0,0 0 1 0 0,-1-1 0 0 0,1 1 0 0 0,0 0 0 0 0,0 0 0 0 0,-1 0 0 0 0,1 0 0 0 0,0 0-1 0 0,0 0 1 0 0,0 0 0 0 0,0 0 0 0 0,0 0 0 0 0,1 0 0 0 0,-1 0 0 0 0,0 1 0 0 0,1 0 14 0 0,1 0 0 0 0,-1 1 0 0 0,0-1 0 0 0,1 0 0 0 0,-1 0 0 0 0,1 0 0 0 0,-1 0 0 0 0,1 0 0 0 0,4 2 0 0 0,4 4 50 0 0,0-1 1 0 0,1 0-1 0 0,11 5 0 0 0,-19-11-68 0 0,144 62 548 0 0,-103-47-337 0 0,0 3-1 0 0,58 33 1 0 0,-97-49-199 0 0,0-1 1 0 0,-1 1-1 0 0,0 0 0 0 0,0 0 1 0 0,1 0-1 0 0,-2 0 0 0 0,1 1 1 0 0,0 0-1 0 0,-1-1 0 0 0,0 1 1 0 0,1 1-1 0 0,-2-1 0 0 0,1 0 1 0 0,2 6-1 0 0,-5-8-10 0 0,0-1 1 0 0,0 1-1 0 0,0-1 1 0 0,0 1-1 0 0,0 0 1 0 0,0-1-1 0 0,-1 1 0 0 0,1-1 1 0 0,-1 0-1 0 0,1 1 1 0 0,-1-1-1 0 0,0 1 0 0 0,1-1 1 0 0,-1 0-1 0 0,0 1 1 0 0,0-1-1 0 0,0 0 0 0 0,-2 2 1 0 0,-20 20 352 0 0,14-17-229 0 0,0 0 0 0 0,0-1-1 0 0,-1 0 1 0 0,0-1 0 0 0,0 1-1 0 0,0-2 1 0 0,0 0 0 0 0,-1 0-1 0 0,1-1 1 0 0,-16 2 0 0 0,-13-1 319 0 0,-59-2 1 0 0,44-4-222 0 0,-58-10 1 0 0,2-9-3310 0 0,105 21 1932 0 0,0 0-1162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0.034"/>
    </inkml:context>
    <inkml:brush xml:id="br0">
      <inkml:brushProperty name="width" value="0.05" units="cm"/>
      <inkml:brushProperty name="height" value="0.05" units="cm"/>
    </inkml:brush>
  </inkml:definitions>
  <inkml:trace contextRef="#ctx0" brushRef="#br0">60 5 184 0 0,'-9'-4'1680'0'0,"4"4"1453"0"0,3 1-2745 0 0,-1 0 0 0 0,1 0-1 0 0,-1 0 1 0 0,1 1 0 0 0,0-1 0 0 0,-1 1 0 0 0,1 0-1 0 0,0-1 1 0 0,0 1 0 0 0,0 0 0 0 0,0 0-1 0 0,0 1 1 0 0,1-1 0 0 0,-1 0 0 0 0,1 0 0 0 0,-3 5-1 0 0,2-2 74 0 0,1 0 0 0 0,-1 0 0 0 0,1 0 0 0 0,0 0 0 0 0,0 0 0 0 0,0 0 0 0 0,1 0 0 0 0,0 10 0 0 0,1-6-79 0 0,0 0-1 0 0,1 1 1 0 0,0-1 0 0 0,0 0-1 0 0,1 0 1 0 0,0-1 0 0 0,0 1-1 0 0,1-1 1 0 0,0 1 0 0 0,7 9 0 0 0,-3-8-151 0 0,1 0 1 0 0,0 0 0 0 0,0-1 0 0 0,1 0 0 0 0,0-1-1 0 0,1 0 1 0 0,0 0 0 0 0,0-2 0 0 0,16 8 0 0 0,-19-10-152 0 0,1 0 0 0 0,0-1 0 0 0,0 0 0 0 0,0 0 0 0 0,0-1 0 0 0,1 0 0 0 0,-1-1 0 0 0,1 0 0 0 0,-1-1 0 0 0,0 0 0 0 0,1 0 0 0 0,-1-1 0 0 0,17-3 0 0 0,-23 3-70 0 0,0 0-1 0 0,0 0 0 0 0,0-1 1 0 0,-1 1-1 0 0,1-1 0 0 0,0 1 1 0 0,-1-1-1 0 0,1 0 0 0 0,-1 0 0 0 0,0 0 1 0 0,0 0-1 0 0,1 0 0 0 0,-1-1 1 0 0,-1 1-1 0 0,1-1 0 0 0,0 1 0 0 0,-1-1 1 0 0,1 0-1 0 0,-1 1 0 0 0,0-1 1 0 0,0 0-1 0 0,0 0 0 0 0,0 0 1 0 0,0 0-1 0 0,-1 0 0 0 0,1 0 0 0 0,-1 0 1 0 0,0 0-1 0 0,0-4 0 0 0,0-11 117 0 0,-2 1 0 0 0,1-1-1 0 0,-9-32 1 0 0,7 36-77 0 0,-7-17 426 0 0,1 2-1877 0 0,6 10-8489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1.286"/>
    </inkml:context>
    <inkml:brush xml:id="br0">
      <inkml:brushProperty name="width" value="0.05" units="cm"/>
      <inkml:brushProperty name="height" value="0.05" units="cm"/>
    </inkml:brush>
  </inkml:definitions>
  <inkml:trace contextRef="#ctx0" brushRef="#br0">31 5 364 0 0,'-1'-1'281'0'0,"1"1"0"0"0,-1 0 0 0 0,1-1 0 0 0,0 1 0 0 0,-1 0 0 0 0,1-1 0 0 0,-1 1 0 0 0,0 0 0 0 0,1 0 0 0 0,-1-1 0 0 0,1 1 0 0 0,-1 0 0 0 0,1 0 0 0 0,-1 0 0 0 0,1 0 0 0 0,-1 0 0 0 0,0 0 0 0 0,1 0 0 0 0,-1 0 0 0 0,1 0 0 0 0,-1 0 0 0 0,0 0 0 0 0,1 0 0 0 0,-1 0 0 0 0,1 1 0 0 0,-1-1 0 0 0,1 0 0 0 0,-1 0 0 0 0,0 1 0 0 0,0 0 51 0 0,0 0 1 0 0,0 0 0 0 0,0 0 0 0 0,0 0 0 0 0,1 1-1 0 0,-1-1 1 0 0,0 0 0 0 0,1 0 0 0 0,-1 1 0 0 0,1-1 0 0 0,-1 0-1 0 0,1 2 1 0 0,-5 42 3336 0 0,5-43-3325 0 0,0 59 1842 0 0,3-1 0 0 0,11 63 1 0 0,1-42-3532 0 0,4-2-3713 0 0,-15-65 2174 0 0,0-3 412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0.393"/>
    </inkml:context>
    <inkml:brush xml:id="br0">
      <inkml:brushProperty name="width" value="0.05" units="cm"/>
      <inkml:brushProperty name="height" value="0.05" units="cm"/>
    </inkml:brush>
  </inkml:definitions>
  <inkml:trace contextRef="#ctx0" brushRef="#br0">1 7 588 0 0,'19'-7'7842'0'0,"-16"9"-7323"0"0,0 0-1 0 0,0 0 1 0 0,0 0-1 0 0,0 0 1 0 0,-1 0-1 0 0,1 1 1 0 0,0-1-1 0 0,-1 1 1 0 0,0 0 0 0 0,0 0-1 0 0,0 0 1 0 0,0 0-1 0 0,0 0 1 0 0,2 5-1 0 0,3 8 993 0 0,8 30-1 0 0,-6-17-477 0 0,11 33 630 0 0,-11-31-860 0 0,24 56 0 0 0,-19-66-3662 0 0,-2-12-4579 0 0,-7-6 5169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0.764"/>
    </inkml:context>
    <inkml:brush xml:id="br0">
      <inkml:brushProperty name="width" value="0.05" units="cm"/>
      <inkml:brushProperty name="height" value="0.05" units="cm"/>
    </inkml:brush>
  </inkml:definitions>
  <inkml:trace contextRef="#ctx0" brushRef="#br0">2 108 664 0 0,'0'-1'201'0'0,"-1"-1"0"0"0,1 1-1 0 0,0-1 1 0 0,-1 1 0 0 0,1-1 0 0 0,0 1 0 0 0,0-1-1 0 0,0 1 1 0 0,1-1 0 0 0,-1 1 0 0 0,0-1 0 0 0,1 1-1 0 0,-1-1 1 0 0,0 1 0 0 0,1 0 0 0 0,0-1-1 0 0,-1 1 1 0 0,1 0 0 0 0,0-1 0 0 0,0 1 0 0 0,-1 0-1 0 0,1 0 1 0 0,0-1 0 0 0,0 1 0 0 0,1 0 0 0 0,-1 0-1 0 0,0 0 1 0 0,0 1 0 0 0,0-1 0 0 0,1 0-1 0 0,1-1 1 0 0,6-3 455 0 0,-1 1-1 0 0,1-1 0 0 0,14-3 1 0 0,-19 6-483 0 0,26-7 1025 0 0,-1 0-1 0 0,1 2 0 0 0,1 1 1 0 0,48-3-1 0 0,-61 8-715 0 0,-1 0-1 0 0,1 2 1 0 0,0 0-1 0 0,0 1 1 0 0,-1 1 0 0 0,1 1-1 0 0,-1 0 1 0 0,0 1 0 0 0,22 10-1 0 0,-35-13-330 0 0,1 1-1 0 0,-1-1 1 0 0,0 1 0 0 0,0 0-1 0 0,0 0 1 0 0,0 0 0 0 0,-1 1-1 0 0,1-1 1 0 0,-1 1 0 0 0,0 0-1 0 0,0 0 1 0 0,0 0-1 0 0,2 5 1 0 0,-4-7-99 0 0,0 0 0 0 0,-1 0-1 0 0,1 0 1 0 0,0 0 0 0 0,-1 0 0 0 0,0 0-1 0 0,1 0 1 0 0,-1 0 0 0 0,0 1 0 0 0,0-1-1 0 0,0 0 1 0 0,0 0 0 0 0,-1 0-1 0 0,1 0 1 0 0,-1 0 0 0 0,1 0 0 0 0,-1 0-1 0 0,0 1 1 0 0,1-2 0 0 0,-1 1 0 0 0,0 0-1 0 0,0 0 1 0 0,-1 0 0 0 0,1 0 0 0 0,0-1-1 0 0,-1 1 1 0 0,1 0 0 0 0,-1-1 0 0 0,1 1-1 0 0,-1-1 1 0 0,0 0 0 0 0,-3 2 0 0 0,-6 5 15 0 0,-1-2 1 0 0,0 0-1 0 0,0 0 1 0 0,-1-1-1 0 0,1 0 1 0 0,-1-1-1 0 0,0-1 1 0 0,-21 3-1 0 0,-13 0-552 0 0,-49-2 1 0 0,42-1-717 0 0,4-2-1358 0 0,17 0-4741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1.461"/>
    </inkml:context>
    <inkml:brush xml:id="br0">
      <inkml:brushProperty name="width" value="0.05" units="cm"/>
      <inkml:brushProperty name="height" value="0.05" units="cm"/>
    </inkml:brush>
  </inkml:definitions>
  <inkml:trace contextRef="#ctx0" brushRef="#br0">498 71 40 0 0,'-3'-5'591'0'0,"-1"1"0"0"0,1 1-1 0 0,-1-1 1 0 0,0 0 0 0 0,0 1 0 0 0,0 0-1 0 0,0 0 1 0 0,0 0 0 0 0,-1 0 0 0 0,1 1-1 0 0,-1-1 1 0 0,0 1 0 0 0,1 0 0 0 0,-8-1-1 0 0,-7-2 769 0 0,-1 0 0 0 0,-26-3 1 0 0,20 6-384 0 0,1 0 1 0 0,-1 2 0 0 0,0 0 0 0 0,-28 5-1 0 0,40-3-447 0 0,-1 1 0 0 0,1 0 0 0 0,0 1 0 0 0,0 1 0 0 0,1 0 0 0 0,-1 1 0 0 0,1 0 0 0 0,-23 15 0 0 0,33-19-379 0 0,0 0 1 0 0,0 1-1 0 0,0-1 1 0 0,1 0 0 0 0,-1 1-1 0 0,1 0 1 0 0,-1 0-1 0 0,1-1 1 0 0,0 1-1 0 0,0 1 1 0 0,0-1 0 0 0,1 0-1 0 0,-1 0 1 0 0,1 1-1 0 0,0-1 1 0 0,0 1-1 0 0,0-1 1 0 0,0 1-1 0 0,0 5 1 0 0,1-5-16 0 0,0 1 0 0 0,1-1 0 0 0,0 1 0 0 0,0-1 0 0 0,0 1-1 0 0,1-1 1 0 0,-1 1 0 0 0,1-1 0 0 0,0 0 0 0 0,0 0 0 0 0,1 0 0 0 0,-1 0 0 0 0,1 0 0 0 0,0-1 0 0 0,4 5 0 0 0,4 3-53 0 0,0-1 1 0 0,1 0 0 0 0,0-1-1 0 0,0-1 1 0 0,1 0 0 0 0,0 0 0 0 0,1-1-1 0 0,-1-1 1 0 0,1 0 0 0 0,1-1 0 0 0,-1-1-1 0 0,1 0 1 0 0,0-1 0 0 0,0 0 0 0 0,0-2-1 0 0,0 1 1 0 0,0-2 0 0 0,0 0 0 0 0,0-1-1 0 0,0 0 1 0 0,17-4 0 0 0,-28 4-104 0 0,0 0 0 0 0,0-1 1 0 0,0 1-1 0 0,0 0 1 0 0,0-1-1 0 0,0 0 0 0 0,-1 0 1 0 0,1 0-1 0 0,-1-1 1 0 0,1 1-1 0 0,-1-1 0 0 0,0 0 1 0 0,0 1-1 0 0,0-1 1 0 0,-1-1-1 0 0,1 1 0 0 0,-1 0 1 0 0,1-1-1 0 0,-1 1 1 0 0,0-1-1 0 0,3-7 0 0 0,-4 6 9 0 0,0 0 0 0 0,0 0 0 0 0,0 0-1 0 0,0 0 1 0 0,-1 0 0 0 0,0 0-1 0 0,0 0 1 0 0,0 0 0 0 0,-1 0 0 0 0,0 0-1 0 0,0 0 1 0 0,0 0 0 0 0,0 0-1 0 0,-1 1 1 0 0,0-1 0 0 0,0 0 0 0 0,0 1-1 0 0,-3-6 1 0 0,-2 0-47 0 0,0 0 0 0 0,0 0 1 0 0,-1 1-1 0 0,-1 0 0 0 0,1 1 0 0 0,-1 0 0 0 0,0 0 1 0 0,-1 0-1 0 0,-12-6 0 0 0,6 5-751 0 0,1 1 0 0 0,-2 1 1 0 0,-20-7-1 0 0,15 11-1588 0 0,13 4-4884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2.005"/>
    </inkml:context>
    <inkml:brush xml:id="br0">
      <inkml:brushProperty name="width" value="0.05" units="cm"/>
      <inkml:brushProperty name="height" value="0.05" units="cm"/>
    </inkml:brush>
  </inkml:definitions>
  <inkml:trace contextRef="#ctx0" brushRef="#br0">84 1 576 0 0,'1'0'319'0'0,"-1"0"1"0"0,1 1-1 0 0,0-1 0 0 0,0 0 0 0 0,0 1 1 0 0,0-1-1 0 0,-1 1 0 0 0,1-1 0 0 0,0 1 1 0 0,0-1-1 0 0,-1 1 0 0 0,1 0 1 0 0,0-1-1 0 0,-1 1 0 0 0,1 0 0 0 0,-1 0 1 0 0,1-1-1 0 0,-1 1 0 0 0,1 0 0 0 0,-1 0 1 0 0,0 0-1 0 0,1 0 0 0 0,-1-1 0 0 0,0 3 1 0 0,1-1 126 0 0,-1 1 0 0 0,0 0 0 0 0,0 0 0 0 0,0 0 0 0 0,0 0 0 0 0,0 0 0 0 0,-1 0 0 0 0,0 2 0 0 0,-3 8 806 0 0,0-1 0 0 0,-10 19 0 0 0,13-28-913 0 0,-6 12 728 0 0,-4 7 1796 0 0,-20 33-1 0 0,31-54-2813 0 0,-1-1-1 0 0,1 1 0 0 0,-1-1 0 0 0,1 1 1 0 0,-1-1-1 0 0,1 0 0 0 0,-1 1 0 0 0,1-1 0 0 0,-1 0 1 0 0,0 0-1 0 0,1 0 0 0 0,-1 1 0 0 0,1-1 1 0 0,-1 0-1 0 0,0 0 0 0 0,1 0 0 0 0,-1 0 1 0 0,0 0-1 0 0,1 0 0 0 0,-1 0 0 0 0,1 0 0 0 0,-1 0 1 0 0,0 0-1 0 0,1 0 0 0 0,-1 0 0 0 0,0-1 1 0 0,1 1-1 0 0,-1 0 0 0 0,1 0 0 0 0,-1-1 0 0 0,1 1 1 0 0,-1 0-1 0 0,1-1 0 0 0,-1 1 0 0 0,1-1 1 0 0,-1 1-1 0 0,1-1 0 0 0,-1 1 0 0 0,1 0 0 0 0,0-1 1 0 0,-1 0-1 0 0,1 1 0 0 0,0-1 0 0 0,-1 1 1 0 0,1-1-1 0 0,0 1 0 0 0,0-1 0 0 0,-1 0 0 0 0,1 1 1 0 0,0-1-1 0 0,0 1 0 0 0,0-1 0 0 0,0 0 1 0 0,0 1-1 0 0,0-1 0 0 0,0 0 0 0 0,0 1 0 0 0,0-1 1 0 0,0 1-1 0 0,0-1 0 0 0,1 0 0 0 0,-1 1 1 0 0,0-2-1 0 0,1-1-33 0 0,0 0 1 0 0,0 0 0 0 0,1 1-1 0 0,-1-1 1 0 0,1 0-1 0 0,-1 0 1 0 0,1 1 0 0 0,0-1-1 0 0,0 1 1 0 0,0-1 0 0 0,0 1-1 0 0,1 0 1 0 0,-1 0-1 0 0,1 0 1 0 0,-1 0 0 0 0,1 0-1 0 0,0 1 1 0 0,-1-1-1 0 0,1 1 1 0 0,0 0 0 0 0,0-1-1 0 0,0 2 1 0 0,0-1-1 0 0,0 0 1 0 0,0 0 0 0 0,1 1-1 0 0,-1 0 1 0 0,0-1 0 0 0,0 1-1 0 0,0 1 1 0 0,0-1-1 0 0,0 0 1 0 0,1 1 0 0 0,-1-1-1 0 0,4 2 1 0 0,13 4 58 0 0,1 1 1 0 0,-1 1-1 0 0,31 15 1 0 0,56 40 437 0 0,-21-11-65 0 0,-58-36-313 0 0,-14-8-75 0 0,-1 0-1 0 0,1 0 1 0 0,1-2-1 0 0,-1 1 0 0 0,1-2 1 0 0,29 7-1 0 0,-43-11-60 0 0,0-1 1 0 0,0 0-1 0 0,0 0 1 0 0,0 0-1 0 0,0 0 1 0 0,0 0-1 0 0,0-1 1 0 0,0 1-1 0 0,0 0 1 0 0,0 0-1 0 0,0-1 0 0 0,0 1 1 0 0,0 0-1 0 0,0-1 1 0 0,0 1-1 0 0,0-1 1 0 0,0 1-1 0 0,0-1 1 0 0,-1 0-1 0 0,1 1 1 0 0,0-1-1 0 0,0 0 0 0 0,-1 1 1 0 0,1-1-1 0 0,0 0 1 0 0,-1 0-1 0 0,1 0 1 0 0,-1 0-1 0 0,1 1 1 0 0,-1-1-1 0 0,0 0 1 0 0,1 0-1 0 0,-1 0 0 0 0,0 0 1 0 0,0 0-1 0 0,1 0 1 0 0,-1 0-1 0 0,0 0 1 0 0,0-1-1 0 0,0-6-1 0 0,0 1 1 0 0,0 0-1 0 0,-1-1 0 0 0,-1-9 0 0 0,0 8-1 0 0,-5-39-196 0 0,-17-61-1 0 0,-9 8-4721 0 0,33 101 4749 0 0,0-1-1 0 0,0 1 0 0 0,0 0 0 0 0,0 0 0 0 0,0 0 0 0 0,0-1 0 0 0,0 1 0 0 0,0 0 0 0 0,0 0 0 0 0,0-1 0 0 0,0 1 0 0 0,0 0 1 0 0,0 0-1 0 0,0-1 0 0 0,0 1 0 0 0,0 0 0 0 0,0 0 0 0 0,0 0 0 0 0,0-1 0 0 0,0 1 0 0 0,0 0 0 0 0,0 0 0 0 0,0-1 0 0 0,1 1 0 0 0,3-2-4000 0 0,-3 2 4000 0 0,-1 0 1 0 0,0 0-1 0 0,0 0 0 0 0,0 0 0 0 0,1 0 0 0 0,-1 0 0 0 0,0 0 0 0 0,0 0 0 0 0,1 0 0 0 0,-1 1 0 0 0,0-1 0 0 0,1 0 701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2.704"/>
    </inkml:context>
    <inkml:brush xml:id="br0">
      <inkml:brushProperty name="width" value="0.05" units="cm"/>
      <inkml:brushProperty name="height" value="0.05" units="cm"/>
    </inkml:brush>
  </inkml:definitions>
  <inkml:trace contextRef="#ctx0" brushRef="#br0">451 62 244 0 0,'-10'-15'3018'0'0,"1"9"-1973"0"0,1 1 0 0 0,-1 0-1 0 0,0 0 1 0 0,-1 1 0 0 0,1 0 0 0 0,-1 0-1 0 0,0 1 1 0 0,-11-1 0 0 0,6 1-54 0 0,0 1 0 0 0,0 1 0 0 0,0 1 0 0 0,0 0 0 0 0,-18 3 0 0 0,15-1-333 0 0,1 1 1 0 0,-1 1-1 0 0,1 1 0 0 0,-1 0 0 0 0,2 2 1 0 0,-1 0-1 0 0,1 0 0 0 0,0 2 0 0 0,-28 19 1 0 0,41-26-502 0 0,-1 1 1 0 0,1 0-1 0 0,0 0 1 0 0,0 0 0 0 0,0 0-1 0 0,0 0 1 0 0,1 1 0 0 0,-1-1-1 0 0,1 1 1 0 0,0 0-1 0 0,0-1 1 0 0,1 1 0 0 0,-4 8-1 0 0,5-8-66 0 0,-1-1-1 0 0,1 1 1 0 0,0-1 0 0 0,0 1-1 0 0,0-1 1 0 0,1 1 0 0 0,-1-1-1 0 0,1 0 1 0 0,-1 1-1 0 0,1-1 1 0 0,0 1 0 0 0,1-1-1 0 0,-1 0 1 0 0,0 0 0 0 0,1 0-1 0 0,0 0 1 0 0,0 0-1 0 0,2 3 1 0 0,6 6 40 0 0,1 0 1 0 0,0-1-1 0 0,0-1 1 0 0,1 0-1 0 0,1 0 1 0 0,0-1-1 0 0,0-1 1 0 0,0 0-1 0 0,27 11 1 0 0,-13-9-737 0 0,0 0 1 0 0,0-2-1 0 0,1 0 1 0 0,44 4 0 0 0,-65-11 39 0 0,-1 0 0 0 0,0-1 0 0 0,1 0 1 0 0,7-1-1 0 0,-13 1 477 0 0,0 0-1 0 0,0 0 1 0 0,0 0 0 0 0,-1 0-1 0 0,1-1 1 0 0,0 1 0 0 0,0 0-1 0 0,0 0 1 0 0,0-1 0 0 0,-1 1-1 0 0,1 0 1 0 0,0-1 0 0 0,0 1-1 0 0,-1-1 1 0 0,1 1 0 0 0,0-1-1 0 0,-1 1 1 0 0,1-1 0 0 0,0 1-1 0 0,-1-1 1 0 0,1 0 0 0 0,-1 1-1 0 0,1-1 1 0 0,-1 0 0 0 0,1 0-1 0 0,-1 1 1 0 0,0-1 0 0 0,1 0-1 0 0,-1 0 1 0 0,0 0 0 0 0,0 1-1 0 0,1-1 1 0 0,-1 0 0 0 0,0 0-1 0 0,0 0 1 0 0,0 0 0 0 0,0 1-1 0 0,0-1 1 0 0,0 0 0 0 0,0 0-1 0 0,0 0 1 0 0,-1 0 0 0 0,1 1-1 0 0,-1-3 1 0 0,-2-4 183 0 0,-5-15 311 0 0,8 21-263 0 0,0 0 1 0 0,-1 0 0 0 0,1 0 0 0 0,0 0-1 0 0,0 0 1 0 0,0 0 0 0 0,0 0 0 0 0,0 0-1 0 0,0 0 1 0 0,0 0 0 0 0,0 0-1 0 0,0 0 1 0 0,0 0 0 0 0,0 0 0 0 0,1 0-1 0 0,-1 0 1 0 0,0 1 0 0 0,1-3 0 0 0,0 2 358 0 0,2 2-303 0 0,-1-1-1 0 0,1 1 1 0 0,-1 0-1 0 0,0 0 1 0 0,1 0-1 0 0,-1 0 1 0 0,0 0-1 0 0,1 0 1 0 0,-1 0-1 0 0,0 1 1 0 0,0-1-1 0 0,0 1 1 0 0,0 0-1 0 0,0 0 1 0 0,-1-1-1 0 0,1 1 1 0 0,2 4-1 0 0,24 37 1418 0 0,-28-42-1603 0 0,4 7 129 0 0,0 1-1 0 0,0-1 1 0 0,-1 1-1 0 0,0 0 1 0 0,-1 1-1 0 0,2 14 1 0 0,0 60 1363 0 0,-1 8-786 0 0,-3-90-716 0 0,0 2-14 0 0,0 0 1 0 0,1-1-1 0 0,-1 1 0 0 0,1 0 1 0 0,0 0-1 0 0,0-1 0 0 0,0 1 0 0 0,0-1 1 0 0,0 1-1 0 0,4 5 0 0 0,-4-8-128 0 0,0 0 0 0 0,0-1 0 0 0,0 1 0 0 0,0-1 0 0 0,0 1 0 0 0,0-1 0 0 0,1 0 0 0 0,-1 1 0 0 0,0-1 0 0 0,0 0 0 0 0,0 0 0 0 0,0 0 0 0 0,0 0 0 0 0,0 0 0 0 0,1 0 0 0 0,-1 0 1 0 0,0 0-1 0 0,0 0 0 0 0,2-1 0 0 0,25-7-5578 0 0,-25 7 4421 0 0,17-7-2517 0 0,7-4 547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3.265"/>
    </inkml:context>
    <inkml:brush xml:id="br0">
      <inkml:brushProperty name="width" value="0.05" units="cm"/>
      <inkml:brushProperty name="height" value="0.05" units="cm"/>
    </inkml:brush>
  </inkml:definitions>
  <inkml:trace contextRef="#ctx0" brushRef="#br0">272 69 292 0 0,'-14'-11'1849'0'0,"5"4"160"0"0,0 0-1 0 0,0 1 1 0 0,-17-8 0 0 0,23 12-1500 0 0,-1 0 0 0 0,0 1 0 0 0,0 0 1 0 0,0 0-1 0 0,0 0 0 0 0,-1 1 1 0 0,1-1-1 0 0,0 1 0 0 0,0 0 0 0 0,0 0 1 0 0,0 0-1 0 0,0 1 0 0 0,-7 1 1 0 0,1 1 85 0 0,1 0 0 0 0,-1 0 0 0 0,1 1 0 0 0,0 1 0 0 0,1-1 0 0 0,-1 1 0 0 0,1 1 0 0 0,0 0 0 0 0,0 0 0 0 0,1 0 0 0 0,-13 14 0 0 0,18-17-454 0 0,-1 0 0 0 0,0 0 0 0 0,1 1 0 0 0,0-1 0 0 0,-1 1 0 0 0,1 0 0 0 0,1-1 0 0 0,-1 1 0 0 0,0 0 0 0 0,1 0 0 0 0,0 0 0 0 0,0 0 0 0 0,0 0 0 0 0,1 1 0 0 0,-1-1 0 0 0,1 0 0 0 0,0 0 0 0 0,0 0 0 0 0,1 1 0 0 0,-1-1 0 0 0,1 0 0 0 0,0 0 0 0 0,0 0 0 0 0,0 0 0 0 0,0 0 0 0 0,1 0 0 0 0,0 0 0 0 0,0 0 0 0 0,0-1 0 0 0,2 5 0 0 0,5 3 0 0 0,0 0 1 0 0,1 0-1 0 0,0-1 0 0 0,1 0 1 0 0,0-1-1 0 0,0 0 1 0 0,1-1-1 0 0,0 0 1 0 0,0-1-1 0 0,1 0 1 0 0,17 6-1 0 0,-13-7-186 0 0,0 0-1 0 0,1-1 1 0 0,-1-1-1 0 0,1-1 1 0 0,-1 0-1 0 0,1-1 1 0 0,0-1-1 0 0,32-3 1 0 0,-41 1-14 0 0,-1 0 0 0 0,0-1-1 0 0,0 0 1 0 0,0 0 0 0 0,0-1 0 0 0,0 0 0 0 0,0 0 0 0 0,-1-1 0 0 0,1 0 0 0 0,-1-1 0 0 0,0 1 0 0 0,-1-1-1 0 0,9-7 1 0 0,-12 8 55 0 0,0 1 0 0 0,0 0-1 0 0,0-1 1 0 0,-1 0 0 0 0,1 0-1 0 0,-1 0 1 0 0,0 0-1 0 0,0 0 1 0 0,0 0 0 0 0,0 0-1 0 0,-1-1 1 0 0,1 1 0 0 0,-1-1-1 0 0,-1 1 1 0 0,1-1-1 0 0,0 1 1 0 0,-1-1 0 0 0,0 1-1 0 0,0-1 1 0 0,-1 1 0 0 0,1-1-1 0 0,-1 0 1 0 0,0 1-1 0 0,0-1 1 0 0,0 1 0 0 0,-3-5-1 0 0,-1-2 38 0 0,0 0 0 0 0,-1 0-1 0 0,-1 1 1 0 0,0-1 0 0 0,0 2 0 0 0,-1-1-1 0 0,0 1 1 0 0,-1 0 0 0 0,0 1-1 0 0,0-1 1 0 0,-1 2 0 0 0,0 0 0 0 0,0 0-1 0 0,-1 1 1 0 0,0 0 0 0 0,0 0 0 0 0,-22-6-1 0 0,15 6-522 0 0,-1 0 1 0 0,0 2-1 0 0,0 0 0 0 0,-29-1 0 0 0,28 4-1584 0 0,0 1-1 0 0,0 1 1 0 0,0 1-1 0 0,-22 4 1 0 0,23-2-828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4.152"/>
    </inkml:context>
    <inkml:brush xml:id="br0">
      <inkml:brushProperty name="width" value="0.05" units="cm"/>
      <inkml:brushProperty name="height" value="0.05" units="cm"/>
    </inkml:brush>
  </inkml:definitions>
  <inkml:trace contextRef="#ctx0" brushRef="#br0">0 136 336 0 0,'1'-2'1051'0'0,"2"-4"-400"0"0,0 0 0 0 0,0 0 0 0 0,0 1 0 0 0,1-1 0 0 0,0 1 0 0 0,0 0 1 0 0,0 0-1 0 0,1 1 0 0 0,0-1 0 0 0,0 1 0 0 0,0 0 0 0 0,0 0 0 0 0,11-5 0 0 0,2-1 501 0 0,0 0 0 0 0,1 2 0 0 0,24-8-1 0 0,-30 12-417 0 0,-1 1-1 0 0,1 0 1 0 0,-1 1-1 0 0,23-1 1 0 0,-32 3-591 0 0,1-1 1 0 0,-1 1-1 0 0,0 0 0 0 0,0 0 1 0 0,0 1-1 0 0,0-1 1 0 0,0 1-1 0 0,0 0 0 0 0,0 0 1 0 0,0 0-1 0 0,0 0 1 0 0,0 0-1 0 0,0 0 1 0 0,0 1-1 0 0,-1-1 0 0 0,1 1 1 0 0,0 0-1 0 0,-1 0 1 0 0,0 0-1 0 0,1 0 0 0 0,-1 0 1 0 0,0 1-1 0 0,0-1 1 0 0,2 4-1 0 0,-3-3-83 0 0,-1 0 1 0 0,1 0-1 0 0,-1-1 0 0 0,1 1 0 0 0,-1 0 1 0 0,0-1-1 0 0,0 1 0 0 0,-1 0 0 0 0,1 0 1 0 0,-1-1-1 0 0,1 1 0 0 0,-1 0 0 0 0,0-1 1 0 0,0 1-1 0 0,0-1 0 0 0,0 1 0 0 0,-2 2 1 0 0,-25 42 259 0 0,26-44-297 0 0,-17 22 167 0 0,-2-1 0 0 0,-46 42 0 0 0,-15 17 211 0 0,79-80-364 0 0,1-1 0 0 0,-1 0 0 0 0,1 1 0 0 0,0 0 0 0 0,0-1 0 0 0,1 1 0 0 0,-1 0 0 0 0,0 0 0 0 0,1 0 0 0 0,0 0 0 0 0,-1 0 0 0 0,1 0 0 0 0,0 1 0 0 0,1-1 0 0 0,-1 0 1 0 0,1 0-1 0 0,-1 1 0 0 0,1-1 0 0 0,0 5 0 0 0,1-7-4 0 0,0 0 1 0 0,-1 0-1 0 0,1 0 0 0 0,0 0 1 0 0,0 0-1 0 0,0-1 1 0 0,-1 1-1 0 0,1 0 0 0 0,0 0 1 0 0,0-1-1 0 0,0 1 1 0 0,0-1-1 0 0,0 1 1 0 0,0-1-1 0 0,0 1 0 0 0,1-1 1 0 0,-1 1-1 0 0,0-1 1 0 0,2 0-1 0 0,24 4 413 0 0,-24-3-390 0 0,48 1 315 0 0,-1-1-1 0 0,0-3 0 0 0,79-13 0 0 0,-122 14-636 0 0,-4 1-76 0 0,0 0 1 0 0,0-1-1 0 0,0 1 1 0 0,-1-1-1 0 0,1 0 0 0 0,0 1 1 0 0,0-1-1 0 0,-1-1 1 0 0,1 1-1 0 0,2-2 1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4.485"/>
    </inkml:context>
    <inkml:brush xml:id="br0">
      <inkml:brushProperty name="width" value="0.05" units="cm"/>
      <inkml:brushProperty name="height" value="0.05" units="cm"/>
    </inkml:brush>
  </inkml:definitions>
  <inkml:trace contextRef="#ctx0" brushRef="#br0">17 32 104 0 0,'-1'0'226'0'0,"0"0"1"0"0,-1 0-1 0 0,1 0 1 0 0,0 0-1 0 0,0 0 0 0 0,0-1 1 0 0,1 1-1 0 0,-1 0 1 0 0,0-1-1 0 0,0 1 0 0 0,0 0 1 0 0,0-1-1 0 0,0 1 1 0 0,0-1-1 0 0,-1-1 0 0 0,2 2-32 0 0,0 0 0 0 0,0-1 0 0 0,0 1 0 0 0,0 0 0 0 0,1-1 0 0 0,-1 1 0 0 0,0 0 0 0 0,0 0 0 0 0,0-1 0 0 0,0 1 0 0 0,0 0 0 0 0,1-1 0 0 0,-1 1 0 0 0,0 0 0 0 0,0 0 0 0 0,1-1 0 0 0,-1 1 0 0 0,0 0 0 0 0,0 0 0 0 0,1 0 0 0 0,-1-1 0 0 0,0 1 0 0 0,0 0 0 0 0,1 0 0 0 0,-1 0 0 0 0,0 0 0 0 0,1 0 0 0 0,0-1 0 0 0,20-6 4809 0 0,-8 4-5341 0 0,11-1 1335 0 0,0 1 1 0 0,34 1-1 0 0,48 8-7214 0 0,-79-4 4366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4.871"/>
    </inkml:context>
    <inkml:brush xml:id="br0">
      <inkml:brushProperty name="width" value="0.05" units="cm"/>
      <inkml:brushProperty name="height" value="0.05" units="cm"/>
    </inkml:brush>
  </inkml:definitions>
  <inkml:trace contextRef="#ctx0" brushRef="#br0">18 6 300 0 0,'0'0'15239'0'0,"-3"2"-14088"0"0,2-1-888 0 0,-1 0 0 0 0,1 0 0 0 0,0 0 0 0 0,0 0 0 0 0,0 0 0 0 0,0 0 0 0 0,0 1 0 0 0,0-1 0 0 0,1 0 0 0 0,-1 1 0 0 0,0-1 0 0 0,1 0 0 0 0,-1 1 0 0 0,1-1 0 0 0,-1 1 0 0 0,1 1 0 0 0,0-2-127 0 0,0 0 0 0 0,0-1 0 0 0,0 1 1 0 0,0 0-1 0 0,0 0 0 0 0,0 0 0 0 0,1-1 0 0 0,-1 1 0 0 0,0 0 0 0 0,1 0 0 0 0,-1 0 0 0 0,0-1 0 0 0,1 1 0 0 0,-1 0 0 0 0,1-1 0 0 0,-1 1 0 0 0,1 0 0 0 0,0-1 0 0 0,-1 1 0 0 0,1-1 0 0 0,-1 1 0 0 0,1-1 0 0 0,0 1 0 0 0,0-1 0 0 0,-1 1 0 0 0,1-1 0 0 0,0 0 0 0 0,0 1 0 0 0,0-1 0 0 0,-1 0 0 0 0,1 0 0 0 0,0 0 0 0 0,0 1 0 0 0,0-1 0 0 0,0 0 0 0 0,-1 0 0 0 0,2-1 0 0 0,0 2-74 0 0,-1-1 0 0 0,0 0-1 0 0,0 0 1 0 0,1 0-1 0 0,-1 0 1 0 0,0 0-1 0 0,0 0 1 0 0,1 0 0 0 0,-1-1-1 0 0,0 1 1 0 0,0 0-1 0 0,2-1 1 0 0,-2 0-111 0 0,-1 1 0 0 0,0 0 0 0 0,1 0 0 0 0,-1-1 0 0 0,0 1 1 0 0,1 0-1 0 0,-1-1 0 0 0,0 1 0 0 0,1 0 0 0 0,-1-1 0 0 0,0 1 0 0 0,0-1 0 0 0,1 1 0 0 0,-1 0 0 0 0,0-1 1 0 0,0 1-1 0 0,0-1 0 0 0,0 1 0 0 0,0 0 0 0 0,0-1 0 0 0,1 1 0 0 0,-1-1 0 0 0,0 0 0 0 0,-1-1-166 0 0,1 1 0 0 0,-1-1-1 0 0,1 1 1 0 0,-1-1-1 0 0,1 1 1 0 0,-1 0-1 0 0,0-1 1 0 0,0 1-1 0 0,1 0 1 0 0,-1-1 0 0 0,0 1-1 0 0,0 0 1 0 0,-1 0-1 0 0,1 0 1 0 0,0 0-1 0 0,0 0 1 0 0,0 0-1 0 0,-3-2 1 0 0,-10-4-1851 0 0,5 2-5057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5.460"/>
    </inkml:context>
    <inkml:brush xml:id="br0">
      <inkml:brushProperty name="width" value="0.05" units="cm"/>
      <inkml:brushProperty name="height" value="0.05" units="cm"/>
    </inkml:brush>
  </inkml:definitions>
  <inkml:trace contextRef="#ctx0" brushRef="#br0">33 278 632 0 0,'0'0'4391'0'0,"1"2"-3429"0"0,0 0-1 0 0,0 0 1 0 0,0 1 0 0 0,0-1-1 0 0,0 0 1 0 0,0 1 0 0 0,0 2-1 0 0,-4 13 1165 0 0,-2-1 0 0 0,0 0 0 0 0,-1 0 0 0 0,-10 21-1 0 0,10-34 1287 0 0,6-14-2044 0 0,8-33-1440 0 0,-3 21 500 0 0,3-43-17 0 0,0-71 0 0 0,-3 25-135 0 0,-5 110-271 0 0,0 0 1 0 0,0-1-1 0 0,1 1 0 0 0,-1 0 1 0 0,0-1-1 0 0,0 1 1 0 0,1 0-1 0 0,-1-1 1 0 0,0 1-1 0 0,1 0 0 0 0,0 0 1 0 0,-1-1-1 0 0,1 1 1 0 0,0 0-1 0 0,0-2 1 0 0,0 3-1 0 0,-1 0 1 0 0,1 0 0 0 0,-1 0 0 0 0,1-1 0 0 0,-1 1 0 0 0,1 0-1 0 0,-1 0 1 0 0,0 0 0 0 0,1 0 0 0 0,-1 0 0 0 0,1 0 0 0 0,-1 0-1 0 0,1 0 1 0 0,-1 0 0 0 0,1 0 0 0 0,-1 0 0 0 0,1 1 0 0 0,-1-1-1 0 0,0 0 1 0 0,1 0 0 0 0,-1 0 0 0 0,1 1 0 0 0,-1-1 0 0 0,0 0-1 0 0,1 0 1 0 0,-1 1 0 0 0,0-1 0 0 0,1 1 0 0 0,5 4 58 0 0,-1 0 1 0 0,-1 1 0 0 0,1 0-1 0 0,4 7 1 0 0,-6-8-44 0 0,27 37 254 0 0,2-1 1 0 0,66 65 0 0 0,-72-82-440 0 0,1-1 0 0 0,1-1 0 0 0,0-1-1 0 0,63 32 1 0 0,-87-50 49 0 0,0-1 0 0 0,0-1 0 0 0,1 1 0 0 0,-1-1-1 0 0,1 1 1 0 0,-1-1 0 0 0,1 0 0 0 0,0-1 0 0 0,-1 1-1 0 0,1-1 1 0 0,0 0 0 0 0,-1 0 0 0 0,1-1-1 0 0,6 0 1 0 0,-9 0-2 0 0,0-1-35 0 0,-2 2 144 0 0,0 0 0 0 0,0-1 0 0 0,1 1 0 0 0,-1 0 0 0 0,0 0 0 0 0,0 0 0 0 0,0 0 0 0 0,0 0 0 0 0,1 0 0 0 0,-1 0 0 0 0,0-1 0 0 0,0 1 0 0 0,0 0 0 0 0,0 0 0 0 0,0 0 0 0 0,1 0 0 0 0,-1-1 0 0 0,0 1 0 0 0,0 0 0 0 0,0 0 0 0 0,0 0 0 0 0,0-1 0 0 0,0 1 0 0 0,0 0 0 0 0,0 0 0 0 0,0 0 0 0 0,0-1 0 0 0,0 1 0 0 0,0 0 0 0 0,0 0 0 0 0,0 0 0 0 0,0-1 0 0 0,0 1 0 0 0,0 0 0 0 0,0 0 0 0 0,0 0 0 0 0,0-1 0 0 0,0 1 0 0 0,0 0 0 0 0,0 0 0 0 0,-1 0 0 0 0,1 0 0 0 0,0-1 0 0 0,0 1 0 0 0,0 0 0 0 0,0 0 0 0 0,-1 0 0 0 0,-5-6-18 0 0,0 1 1 0 0,-1 0-1 0 0,1 1 1 0 0,-1-1-1 0 0,-1 1 1 0 0,1 1-1 0 0,0-1 0 0 0,-1 1 1 0 0,0 1-1 0 0,0 0 1 0 0,0 0-1 0 0,0 0 1 0 0,-9 0-1 0 0,-10-2 21 0 0,0 2 1 0 0,-48 3-1 0 0,56 0-1 0 0,1 1-1 0 0,0 0 1 0 0,0 1 0 0 0,1 2-1 0 0,-1-1 1 0 0,1 2 0 0 0,-22 10-1 0 0,39-16-31 0 0,-1 0 0 0 0,1 1 0 0 0,0-1 0 0 0,0 0 0 0 0,0 0 0 0 0,0 1 0 0 0,-1-1 0 0 0,1 0 0 0 0,0 0 0 0 0,0 1 0 0 0,0-1 0 0 0,0 0 1 0 0,0 0-1 0 0,0 1 0 0 0,0-1 0 0 0,0 0 0 0 0,0 0 0 0 0,0 1 0 0 0,0-1 0 0 0,0 0 0 0 0,0 1 0 0 0,0-1 0 0 0,0 0 0 0 0,0 0 0 0 0,0 1 0 0 0,0-1 0 0 0,0 0 0 0 0,0 1 0 0 0,0-1 0 0 0,1 0 0 0 0,-1 0 0 0 0,0 0 0 0 0,0 1 0 0 0,0-1 0 0 0,0 0 0 0 0,1 0 0 0 0,-1 1 0 0 0,0-1 0 0 0,0 0 0 0 0,0 0 0 0 0,1 0 0 0 0,-1 0 0 0 0,0 1 0 0 0,0-1 0 0 0,1 0 0 0 0,-1 0 0 0 0,0 0 0 0 0,1 0 0 0 0,-1 0 1 0 0,0 0-1 0 0,1 0 0 0 0,12 8-1354 0 0,38 6-6826 0 0,-28-11 5510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1.670"/>
    </inkml:context>
    <inkml:brush xml:id="br0">
      <inkml:brushProperty name="width" value="0.05" units="cm"/>
      <inkml:brushProperty name="height" value="0.05" units="cm"/>
    </inkml:brush>
  </inkml:definitions>
  <inkml:trace contextRef="#ctx0" brushRef="#br0">43 353 6401 0 0,'-7'-4'2931'0'0,"1"1"0"0"0,-1 0 0 0 0,-13-4 1 0 0,20 7-2867 0 0,0 0 0 0 0,0 0 0 0 0,-1 0 0 0 0,1 0 0 0 0,0 0 0 0 0,0 0 0 0 0,0 0 0 0 0,0 0 0 0 0,0 0 0 0 0,0 0 0 0 0,-1 0 0 0 0,1-1 0 0 0,0 1 0 0 0,0 0 0 0 0,0 0 0 0 0,0 0 0 0 0,0 0 0 0 0,0 0 0 0 0,0 0 0 0 0,0 0 0 0 0,0 0 0 0 0,-1-1 0 0 0,1 1 0 0 0,0 0 0 0 0,0 0 1 0 0,0 0-1 0 0,0 0 0 0 0,0 0 0 0 0,0 0 0 0 0,0-1 0 0 0,0 1 0 0 0,0 0 0 0 0,0 0 0 0 0,0 0 0 0 0,0 0 0 0 0,0 0 0 0 0,0 0 0 0 0,0-1 0 0 0,0 1 0 0 0,0 0 0 0 0,0 0 0 0 0,0 0 0 0 0,0 0 0 0 0,0 0 0 0 0,0 0 0 0 0,0-1 0 0 0,1 1 0 0 0,-1 0 0 0 0,0 0 0 0 0,0 0 0 0 0,0 0 0 0 0,0 0 0 0 0,0 0 0 0 0,0 0 0 0 0,0 0 1 0 0,0-1-1 0 0,1 1 0 0 0,-1 0 0 0 0,0 0 0 0 0,0 0 0 0 0,0 0 0 0 0,0 0 0 0 0,108-35 2851 0 0,-75 27-2330 0 0,-1-2 1 0 0,0-2 0 0 0,59-30 0 0 0,-83 38-628 0 0,0-2-1 0 0,0 1 1 0 0,0-1 0 0 0,-1 0 0 0 0,0-1 0 0 0,0 0-1 0 0,-1 0 1 0 0,1 0 0 0 0,-2-1 0 0 0,1 0 0 0 0,-1 0-1 0 0,0 0 1 0 0,-1-1 0 0 0,0 0 0 0 0,0 0 0 0 0,-1 0 0 0 0,0 0-1 0 0,2-15 1 0 0,-4 20-8 0 0,0 0-1 0 0,0 0 1 0 0,-1-1 0 0 0,1 1 0 0 0,-1 0 0 0 0,0-1-1 0 0,-1 1 1 0 0,1 0 0 0 0,-1 0 0 0 0,1-1-1 0 0,-1 1 1 0 0,-3-6 0 0 0,4 9 55 0 0,0 1 0 0 0,0 0 1 0 0,0-1-1 0 0,0 1 0 0 0,-1 0 0 0 0,1 0 0 0 0,0-1 0 0 0,0 1 1 0 0,0 0-1 0 0,0 0 0 0 0,-1-1 0 0 0,1 1 0 0 0,0 0 0 0 0,0 0 0 0 0,-1 0 1 0 0,1-1-1 0 0,0 1 0 0 0,0 0 0 0 0,-1 0 0 0 0,1 0 0 0 0,0 0 1 0 0,-1 0-1 0 0,1 0 0 0 0,0-1 0 0 0,0 1 0 0 0,-1 0 0 0 0,1 0 1 0 0,0 0-1 0 0,-1 0 0 0 0,1 0 0 0 0,0 0 0 0 0,-1 0 0 0 0,1 0 1 0 0,0 0-1 0 0,0 0 0 0 0,-1 1 0 0 0,1-1 0 0 0,0 0 0 0 0,-1 0 1 0 0,1 0-1 0 0,0 0 0 0 0,0 0 0 0 0,-1 0 0 0 0,1 1 0 0 0,0-1 1 0 0,0 0-1 0 0,-1 0 0 0 0,1 0 0 0 0,0 1 0 0 0,0-1 0 0 0,0 0 0 0 0,-1 0 1 0 0,1 1-1 0 0,0-1 0 0 0,-11 13 305 0 0,10-12-340 0 0,-5 8 222 0 0,1 0 0 0 0,-1 1-1 0 0,1-1 1 0 0,1 1 0 0 0,0 1-1 0 0,0-1 1 0 0,-3 20 0 0 0,3-13 66 0 0,2 0 0 0 0,0 0 0 0 0,1 1 0 0 0,2 18 0 0 0,-1-29-242 0 0,1 1 0 0 0,0 0 0 0 0,1-1-1 0 0,-1 1 1 0 0,2-1 0 0 0,-1 1-1 0 0,1-1 1 0 0,0 0 0 0 0,6 10 0 0 0,-7-14-370 0 0,1 1 0 0 0,-1-1 0 0 0,1 0 0 0 0,0 0 0 0 0,0 0 0 0 0,0 0 0 0 0,7 5 0 0 0,-7-6-447 0 0,1-1 1 0 0,-1 1-1 0 0,0 0 1 0 0,1-1-1 0 0,-1 0 0 0 0,1 0 1 0 0,0 0-1 0 0,-1 0 1 0 0,1-1-1 0 0,4 1 1 0 0,7-2-2298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5.810"/>
    </inkml:context>
    <inkml:brush xml:id="br0">
      <inkml:brushProperty name="width" value="0.05" units="cm"/>
      <inkml:brushProperty name="height" value="0.05" units="cm"/>
    </inkml:brush>
  </inkml:definitions>
  <inkml:trace contextRef="#ctx0" brushRef="#br0">104 33 396 0 0,'-2'0'1455'0'0,"-10"1"655"0"0,11-1-1602 0 0,0 0 0 0 0,0 0 0 0 0,0 1 0 0 0,0-1 1 0 0,0 0-1 0 0,1 1 0 0 0,-1-1 0 0 0,0 0 1 0 0,0 1-1 0 0,0-1 0 0 0,1 1 0 0 0,-1-1 0 0 0,0 1 1 0 0,1-1-1 0 0,-1 1 0 0 0,0 0 0 0 0,1-1 1 0 0,-1 1-1 0 0,1 0 0 0 0,-1 0 0 0 0,0 1 1637 0 0,16 21 5179 0 0,3-17-4628 0 0,-17-6-2667 0 0,-1 0 1 0 0,1 1-1 0 0,-1-1 0 0 0,1 0 0 0 0,-1 0 0 0 0,1 0 1 0 0,-1 0-1 0 0,0 0 0 0 0,1 0 0 0 0,-1 0 0 0 0,1 0 0 0 0,-1 0 1 0 0,1 0-1 0 0,-1 0 0 0 0,1 0 0 0 0,-1 0 0 0 0,1 0 1 0 0,-1 0-1 0 0,1 0 0 0 0,-1 0 0 0 0,1-1 0 0 0,-1 1 1 0 0,0 0-1 0 0,1 0 0 0 0,-1 0 0 0 0,1-1 0 0 0,-1 1 0 0 0,0 0 1 0 0,1-1-1 0 0,-1 1 0 0 0,0 0 0 0 0,1-1 0 0 0,-1 1 1 0 0,0 0-1 0 0,0-1 0 0 0,1 1 0 0 0,-1-1 0 0 0,0 1 0 0 0,0-1 1 0 0,0 1-1 0 0,0-1 0 0 0,1 0 0 0 0,-2 0-41 0 0,1-1 1 0 0,-1 0-1 0 0,0 0 0 0 0,0 0 0 0 0,0 0 0 0 0,1 1 0 0 0,-2-1 0 0 0,1 0 1 0 0,0 1-1 0 0,0-1 0 0 0,0 1 0 0 0,-1-1 0 0 0,1 1 0 0 0,-1 0 0 0 0,1-1 0 0 0,-1 1 1 0 0,0 0-1 0 0,1 0 0 0 0,-1 0 0 0 0,0 0 0 0 0,0 1 0 0 0,-2-2 0 0 0,-1 0-89 0 0,0-1-137 0 0,-38-19-582 0 0,40 21 209 0 0,-1-1 0 0 0,1 1 0 0 0,-1 0-1 0 0,0 1 1 0 0,1-1 0 0 0,-5 0 0 0 0,0 4-940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6.168"/>
    </inkml:context>
    <inkml:brush xml:id="br0">
      <inkml:brushProperty name="width" value="0.05" units="cm"/>
      <inkml:brushProperty name="height" value="0.05" units="cm"/>
    </inkml:brush>
  </inkml:definitions>
  <inkml:trace contextRef="#ctx0" brushRef="#br0">1 32 460 0 0,'2'-3'892'0'0,"1"0"1"0"0,-1 0-1 0 0,1 0 0 0 0,0 0 1 0 0,0 1-1 0 0,1-1 1 0 0,-1 1-1 0 0,0 0 0 0 0,1 0 1 0 0,4-2-1 0 0,-7 4-515 0 0,1-1 1 0 0,0 1-1 0 0,0 0 1 0 0,-1 0-1 0 0,1 0 1 0 0,0 0-1 0 0,0 0 1 0 0,0 0-1 0 0,-1 1 1 0 0,1-1-1 0 0,0 0 0 0 0,0 1 1 0 0,-1 0-1 0 0,1-1 1 0 0,0 1-1 0 0,-1 0 1 0 0,1 0-1 0 0,-1 0 1 0 0,1 0-1 0 0,-1 0 1 0 0,1 0-1 0 0,-1 0 0 0 0,0 1 1 0 0,0-1-1 0 0,2 2 1 0 0,5 6 742 0 0,-1 0-1 0 0,0 1 1 0 0,0 0 0 0 0,5 12 0 0 0,19 45 949 0 0,-30-66-2432 0 0,8 20-1326 0 0,-6-14-1858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6.541"/>
    </inkml:context>
    <inkml:brush xml:id="br0">
      <inkml:brushProperty name="width" value="0.05" units="cm"/>
      <inkml:brushProperty name="height" value="0.05" units="cm"/>
    </inkml:brush>
  </inkml:definitions>
  <inkml:trace contextRef="#ctx0" brushRef="#br0">14 58 216 0 0,'-1'-1'267'0'0,"0"0"0"0"0,0 0-1 0 0,0 0 1 0 0,0 0 0 0 0,0 0 0 0 0,0 0-1 0 0,1 0 1 0 0,-1 0 0 0 0,0 0 0 0 0,0 0-1 0 0,1 0 1 0 0,-1 0 0 0 0,1-1 0 0 0,-1 1 0 0 0,1 0-1 0 0,-1 0 1 0 0,1-1 0 0 0,0 1 0 0 0,0 0-1 0 0,0-1 1 0 0,0-1 0 0 0,0 2-61 0 0,0 0 0 0 0,1 0 0 0 0,0 0 0 0 0,-1 0 0 0 0,1 0 0 0 0,0 0 0 0 0,-1 0 0 0 0,1 0 0 0 0,0 0 0 0 0,0 0 0 0 0,0 1 0 0 0,0-1 0 0 0,-1 0 0 0 0,1 1 0 0 0,0-1 0 0 0,0 1 0 0 0,1-1 0 0 0,-1 1-1 0 0,1-1 1 0 0,7-2 530 0 0,0 0-1 0 0,1 1 1 0 0,-1 0-1 0 0,13 0 1 0 0,-22 2-727 0 0,35-2 1238 0 0,0 1 0 0 0,0 2 0 0 0,0 1 1 0 0,64 14-1 0 0,-34-1 331 0 0,100 39 0 0 0,-115-35-375 0 0,66 37 0 0 0,-93-43-767 0 0,-1 0 0 0 0,-1 2 0 0 0,0 1 0 0 0,36 35 0 0 0,-56-50-403 0 0,0 1-1 0 0,1-1 1 0 0,-1 1-1 0 0,0-1 0 0 0,1 1 1 0 0,-1-1-1 0 0,0 1 1 0 0,0 0-1 0 0,0 0 1 0 0,-1 0-1 0 0,1-1 1 0 0,0 1-1 0 0,-1 0 0 0 0,1 0 1 0 0,-1 0-1 0 0,0 0 1 0 0,1 0-1 0 0,-1 0 1 0 0,0 0-1 0 0,0 4 1 0 0,-1-4-15 0 0,0 0 0 0 0,0 0 0 0 0,0 1 0 0 0,-1-1 0 0 0,1 0 0 0 0,0 0 0 0 0,-1 0 0 0 0,1-1 1 0 0,-1 1-1 0 0,0 0 0 0 0,0 0 0 0 0,1-1 0 0 0,-1 1 0 0 0,0-1 0 0 0,0 0 0 0 0,-1 0 1 0 0,-2 2-1 0 0,-13 5 20 0 0,1 0 0 0 0,-1-2-1 0 0,-1 0 1 0 0,1-1 0 0 0,-27 3 0 0 0,-99 7 74 0 0,126-14-101 0 0,-211 6 317 0 0,132-7-2868 0 0,72 0 1167 0 0,42 2-7382 0 0,-1-1 5861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6.884"/>
    </inkml:context>
    <inkml:brush xml:id="br0">
      <inkml:brushProperty name="width" value="0.05" units="cm"/>
      <inkml:brushProperty name="height" value="0.05" units="cm"/>
    </inkml:brush>
  </inkml:definitions>
  <inkml:trace contextRef="#ctx0" brushRef="#br0">49 2 740 0 0,'-8'-1'6598'0'0,"7"1"-6377"0"0,0 0 1 0 0,0 0 0 0 0,0 0 0 0 0,0 1 0 0 0,0-1 0 0 0,0 0-1 0 0,0 1 1 0 0,0-1 0 0 0,0 1 0 0 0,0-1 0 0 0,1 1-1 0 0,-1-1 1 0 0,-1 2 0 0 0,1-2-13 0 0,1 1 0 0 0,0-1 0 0 0,0 1 0 0 0,0-1 0 0 0,-1 1 0 0 0,1-1 1 0 0,0 1-1 0 0,0-1 0 0 0,0 1 0 0 0,0-1 0 0 0,0 1 0 0 0,0-1 0 0 0,0 1 0 0 0,0-1 0 0 0,0 1 0 0 0,0-1 0 0 0,0 1 0 0 0,1-1 0 0 0,-1 1 1 0 0,0-1-1 0 0,0 1 0 0 0,0-1 0 0 0,1 0 0 0 0,-1 1 0 0 0,0-1 0 0 0,1 1 0 0 0,7 11 1937 0 0,-4-8-1606 0 0,0 0 1 0 0,0 0-1 0 0,0-1 1 0 0,1 0-1 0 0,-1 0 1 0 0,1 0-1 0 0,0 0 1 0 0,-1-1 0 0 0,1 1-1 0 0,1-1 1 0 0,-1-1-1 0 0,0 1 1 0 0,0-1-1 0 0,9 2 1 0 0,-14-3-518 0 0,0 0 1 0 0,1 0-1 0 0,-1-1 0 0 0,0 1 1 0 0,0 0-1 0 0,0 0 1 0 0,0 0-1 0 0,1 0 1 0 0,-1 0-1 0 0,0 0 0 0 0,0 0 1 0 0,0 0-1 0 0,0 0 1 0 0,1-1-1 0 0,-1 1 0 0 0,0 0 1 0 0,0 0-1 0 0,0 0 1 0 0,0 0-1 0 0,0 0 1 0 0,0-1-1 0 0,0 1 0 0 0,1 0 1 0 0,-1 0-1 0 0,0 0 1 0 0,0 0-1 0 0,0-1 0 0 0,0 1 1 0 0,0 0-1 0 0,0 0 1 0 0,0 0-1 0 0,0 0 1 0 0,0-1-1 0 0,0 1 0 0 0,0 0 1 0 0,0 0-1 0 0,0 0 1 0 0,0-1-1 0 0,0 1 1 0 0,0 0-1 0 0,0 0 0 0 0,0 0 1 0 0,-1 0-1 0 0,1-1 1 0 0,0 1-1 0 0,0 0 0 0 0,0 0 1 0 0,-2-3-166 0 0,0 0 0 0 0,0 0 0 0 0,-1 0 1 0 0,1 0-1 0 0,-1 1 0 0 0,1 0 0 0 0,-1-1 0 0 0,0 1 0 0 0,0 0 1 0 0,0 0-1 0 0,0 0 0 0 0,-1 1 0 0 0,-5-3 0 0 0,-20-5-3119 0 0,-2 3-3491 0 0,17 3 4098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7.736"/>
    </inkml:context>
    <inkml:brush xml:id="br0">
      <inkml:brushProperty name="width" value="0.05" units="cm"/>
      <inkml:brushProperty name="height" value="0.05" units="cm"/>
    </inkml:brush>
  </inkml:definitions>
  <inkml:trace contextRef="#ctx0" brushRef="#br0">1 273 220 0 0,'4'1'352'0'0,"0"1"-1"0"0,0 0 1 0 0,-1 0 0 0 0,1 0-1 0 0,0 0 1 0 0,0 0 0 0 0,-1 1 0 0 0,0 0-1 0 0,1 0 1 0 0,-1 0 0 0 0,0 0-1 0 0,4 6 1 0 0,5 8 1133 0 0,14 26 0 0 0,-9-16-211 0 0,-15-24-1120 0 0,26 42 2673 0 0,45 53 0 0 0,-63-86-2209 0 0,1-1 1 0 0,0 0-1 0 0,1 0 1 0 0,0-1 0 0 0,0-1-1 0 0,1 0 1 0 0,0-1-1 0 0,1 0 1 0 0,16 6-1 0 0,-26-12-427 0 0,0-1 0 0 0,0 0 0 0 0,0-1 1 0 0,0 1-1 0 0,0-1 0 0 0,0 1 0 0 0,0-1 0 0 0,0-1 0 0 0,0 1 0 0 0,0 0 0 0 0,0-1 0 0 0,0 0 0 0 0,0 0 0 0 0,0 0 0 0 0,-1 0 0 0 0,1-1 0 0 0,0 0 0 0 0,-1 1 1 0 0,1-1-1 0 0,-1 0 0 0 0,1-1 0 0 0,-1 1 0 0 0,0-1 0 0 0,0 1 0 0 0,0-1 0 0 0,0 0 0 0 0,3-5 0 0 0,3-3 62 0 0,0-1 0 0 0,-1-1 0 0 0,0 1 0 0 0,-1-2 0 0 0,0 1 0 0 0,5-17 0 0 0,-1-1 47 0 0,-2-2-1 0 0,-1 1 1 0 0,-1-1 0 0 0,1-36 0 0 0,0-135 748 0 0,-10 177-937 0 0,0-17-482 0 0,2 41 118 0 0,0 1-1 0 0,0-1 1 0 0,0 1-1 0 0,1 0 1 0 0,-1-1-1 0 0,1 1 1 0 0,-1-1 0 0 0,1 1-1 0 0,0 0 1 0 0,0 0-1 0 0,0 0 1 0 0,2-4-1 0 0,0 5-1506 0 0,0 1 990 0 0,-1 1 0 0 0,1-1-1 0 0,-1 1 1 0 0,1-1 0 0 0,-1 1 0 0 0,0 0-1 0 0,1-1 1 0 0,-1 1 0 0 0,0 0 0 0 0,4 3-1 0 0,-4-3-7 0 0,10 6-1988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8.638"/>
    </inkml:context>
    <inkml:brush xml:id="br0">
      <inkml:brushProperty name="width" value="0.05" units="cm"/>
      <inkml:brushProperty name="height" value="0.05" units="cm"/>
    </inkml:brush>
  </inkml:definitions>
  <inkml:trace contextRef="#ctx0" brushRef="#br0">24 41 712 0 0,'0'0'1252'0'0,"-5"23"7926"0"0,1 125 4400 0 0,4-147-13081 0 0,-1-5 1169 0 0,-13-88 344 0 0,14 88-1980 0 0,0-1 0 0 0,1 1-1 0 0,-1-1 1 0 0,1 1 0 0 0,0-1 0 0 0,0 1 0 0 0,0-1 0 0 0,1 1 0 0 0,-1 0 0 0 0,1 0 0 0 0,0-1 0 0 0,0 2 0 0 0,1-1 0 0 0,-1 0 0 0 0,1 0 0 0 0,3-3 0 0 0,-1 3-9 0 0,-1 0 0 0 0,1 0 0 0 0,0 1 1 0 0,0 0-1 0 0,0 0 0 0 0,0 0 0 0 0,0 0 1 0 0,1 1-1 0 0,-1 0 0 0 0,1 0 0 0 0,7-1 1 0 0,-1 1-3 0 0,0 0 0 0 0,1 1 0 0 0,-1 1 0 0 0,0 0 0 0 0,1 0 0 0 0,-1 1 0 0 0,0 1 1 0 0,1 0-1 0 0,-1 0 0 0 0,0 2 0 0 0,15 5 0 0 0,-24-8-12 0 0,1 1 0 0 0,0 0 0 0 0,0 0 0 0 0,-1 0 0 0 0,1 1 0 0 0,-1-1 0 0 0,1 1 0 0 0,-1 0 0 0 0,0 0-1 0 0,0 0 1 0 0,0 0 0 0 0,4 7 0 0 0,-6-9-4 0 0,-1 1 0 0 0,1 0-1 0 0,0 0 1 0 0,-1 0-1 0 0,1 0 1 0 0,-1 0 0 0 0,0-1-1 0 0,0 1 1 0 0,0 0 0 0 0,0 0-1 0 0,0 0 1 0 0,0 0 0 0 0,0 0-1 0 0,-1 0 1 0 0,1 0-1 0 0,-1 0 1 0 0,1 0 0 0 0,-1 0-1 0 0,0-1 1 0 0,1 1 0 0 0,-1 0-1 0 0,0-1 1 0 0,0 1 0 0 0,-1 0-1 0 0,1-1 1 0 0,0 1 0 0 0,0-1-1 0 0,-1 1 1 0 0,1-1-1 0 0,-2 1 1 0 0,-5 5-49 0 0,0 0 1 0 0,0-1-1 0 0,-1-1 0 0 0,1 1 0 0 0,-1-1 1 0 0,-1-1-1 0 0,1 0 0 0 0,0 0 0 0 0,-1-1 0 0 0,-11 3 1 0 0,20-6-82 0 0,19 6-454 0 0,70 10 253 0 0,23 5 196 0 0,-95-16 116 0 0,-1 0-1 0 0,1 0 0 0 0,-1 2 1 0 0,26 14-1 0 0,-39-20 22 0 0,-1 0 0 0 0,0-1 0 0 0,1 1 0 0 0,-1 0 1 0 0,0 0-1 0 0,1 0 0 0 0,-1 0 0 0 0,0 0 0 0 0,0 1 0 0 0,0-1 0 0 0,0 0 0 0 0,0 0 0 0 0,0 1 1 0 0,0-1-1 0 0,-1 1 0 0 0,1-1 0 0 0,0 1 0 0 0,-1-1 0 0 0,1 1 0 0 0,-1-1 0 0 0,1 1 1 0 0,-1-1-1 0 0,0 3 0 0 0,0-2 9 0 0,-1-1 0 0 0,1 1 0 0 0,-1 0 0 0 0,0 0 1 0 0,1-1-1 0 0,-1 1 0 0 0,0-1 0 0 0,0 1 0 0 0,0-1 0 0 0,0 1 0 0 0,-1-1 1 0 0,1 0-1 0 0,0 0 0 0 0,0 1 0 0 0,-1-1 0 0 0,1 0 0 0 0,-1 0 0 0 0,1 0 1 0 0,-1 0-1 0 0,1-1 0 0 0,-3 2 0 0 0,-9 4 33 0 0,-1-1 0 0 0,1-1 0 0 0,-1 0 0 0 0,1-1 1 0 0,-1 0-1 0 0,0-1 0 0 0,0-1 0 0 0,-15 0 0 0 0,-115-9-390 0 0,134 7 255 0 0,-110-14-2102 0 0,44 1-3889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9.191"/>
    </inkml:context>
    <inkml:brush xml:id="br0">
      <inkml:brushProperty name="width" value="0.05" units="cm"/>
      <inkml:brushProperty name="height" value="0.05" units="cm"/>
    </inkml:brush>
  </inkml:definitions>
  <inkml:trace contextRef="#ctx0" brushRef="#br0">93 12 300 0 0,'-23'-12'7813'0'0,"21"13"-7428"0"0,-1-1 0 0 0,1 1 0 0 0,0-1 0 0 0,-1 1 0 0 0,1 0 0 0 0,0 0 0 0 0,0 0 0 0 0,0 1 0 0 0,0-1 0 0 0,0 0 0 0 0,0 1 0 0 0,0 0 0 0 0,0-1 0 0 0,0 1 0 0 0,1 0 0 0 0,-1 0 0 0 0,1 0 0 0 0,-1 0 0 0 0,1 0 0 0 0,-2 2 0 0 0,-1 4 296 0 0,0 0-1 0 0,0 0 1 0 0,0 0-1 0 0,-2 9 0 0 0,4-10-380 0 0,1-1-1 0 0,0 0 1 0 0,0 1-1 0 0,0-1 1 0 0,1 1-1 0 0,0-1 1 0 0,0 1-1 0 0,1-1 0 0 0,0 1 1 0 0,0-1-1 0 0,0 1 1 0 0,1-1-1 0 0,0 0 1 0 0,0 0-1 0 0,1 0 1 0 0,4 9-1 0 0,-4-9-187 0 0,1-1 1 0 0,0 1 0 0 0,0-1-1 0 0,0 0 1 0 0,1 0-1 0 0,-1-1 1 0 0,1 1-1 0 0,0-1 1 0 0,1 0-1 0 0,-1 0 1 0 0,1-1-1 0 0,-1 1 1 0 0,1-1-1 0 0,0-1 1 0 0,0 1-1 0 0,0-1 1 0 0,1 0-1 0 0,-1 0 1 0 0,1-1-1 0 0,-1 0 1 0 0,1 0-1 0 0,-1 0 1 0 0,1-1-1 0 0,0 0 1 0 0,8-1 0 0 0,-5-1-309 0 0,-1 0 1 0 0,1 0 0 0 0,0-1 0 0 0,-1 0 0 0 0,15-8 0 0 0,-3-2-2996 0 0,-3-2-4143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9.518"/>
    </inkml:context>
    <inkml:brush xml:id="br0">
      <inkml:brushProperty name="width" value="0.05" units="cm"/>
      <inkml:brushProperty name="height" value="0.05" units="cm"/>
    </inkml:brush>
  </inkml:definitions>
  <inkml:trace contextRef="#ctx0" brushRef="#br0">20 51 120 0 0,'-19'-7'14714'0'0,"28"4"-13993"0"0,57-10 5344 0 0,-49 11-4904 0 0,31-9 0 0 0,-29 3-3969 0 0,-10 1-4927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0:59.874"/>
    </inkml:context>
    <inkml:brush xml:id="br0">
      <inkml:brushProperty name="width" value="0.05" units="cm"/>
      <inkml:brushProperty name="height" value="0.05" units="cm"/>
    </inkml:brush>
  </inkml:definitions>
  <inkml:trace contextRef="#ctx0" brushRef="#br0">35 55 492 0 0,'-9'-3'1183'0'0,"6"3"-421"0"0,1-1-1 0 0,-1 0 0 0 0,0 0 1 0 0,1 0-1 0 0,-1 0 0 0 0,-6-9 7513 0 0,9 10-8146 0 0,0-1 1 0 0,0 1-1 0 0,1-1 0 0 0,-1 1 0 0 0,0-1 0 0 0,0 1 1 0 0,1-1-1 0 0,-1 1 0 0 0,0-1 0 0 0,1 1 0 0 0,-1 0 1 0 0,1-1-1 0 0,-1 1 0 0 0,0-1 0 0 0,1 1 0 0 0,-1 0 0 0 0,1 0 1 0 0,0-1-1 0 0,40-8 4700 0 0,75-6 1 0 0,-10 11-5525 0 0,-58 5-8853 0 0,-33-1 6745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0.216"/>
    </inkml:context>
    <inkml:brush xml:id="br0">
      <inkml:brushProperty name="width" value="0.05" units="cm"/>
      <inkml:brushProperty name="height" value="0.05" units="cm"/>
    </inkml:brush>
  </inkml:definitions>
  <inkml:trace contextRef="#ctx0" brushRef="#br0">0 42 448 0 0,'16'-10'12982'0'0,"11"7"-5861"0"0,19 5-3489 0 0,-6 0-1855 0 0,10-3 26 0 0,53-7 0 0 0,-75 4-2294 0 0,43-13-1 0 0,-69 16-141 0 0,0 1 0 0 0,1-1 1 0 0,-1 1-1 0 0,0 0 0 0 0,0-1 0 0 0,1 1 0 0 0,-1 0 0 0 0,0 1 0 0 0,3-1 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2.295"/>
    </inkml:context>
    <inkml:brush xml:id="br0">
      <inkml:brushProperty name="width" value="0.05" units="cm"/>
      <inkml:brushProperty name="height" value="0.05" units="cm"/>
    </inkml:brush>
  </inkml:definitions>
  <inkml:trace contextRef="#ctx0" brushRef="#br0">219 156 960 0 0,'-10'15'2381'0'0,"0"0"-1"0"0,-10 22 0 0 0,15-26-238 0 0,0 1-1 0 0,1 0 0 0 0,0 0 0 0 0,-2 15 1 0 0,-1-7 5642 0 0,-1-245-7162 0 0,8 222-623 0 0,0-16 109 0 0,-2 0-1 0 0,-5-30 1 0 0,6 47 1190 0 0,3 6-1009 0 0,14 30 255 0 0,1-1-1 0 0,2-1 0 0 0,32 42 0 0 0,82 84 601 0 0,-77-90-1892 0 0,-56-68 724 0 0,0 0 1 0 0,-1 0 0 0 0,1 0 0 0 0,0 0 0 0 0,0 0 0 0 0,0 0 0 0 0,0 0 0 0 0,0 0 0 0 0,0 0 0 0 0,0 0-1 0 0,0 0 1 0 0,0 0 0 0 0,-1 0 0 0 0,1 0 0 0 0,0 0 0 0 0,0 0 0 0 0,0 0 0 0 0,0 0 0 0 0,0 0-1 0 0,0 0 1 0 0,0 0 0 0 0,0 0 0 0 0,0 0 0 0 0,0 0 0 0 0,-1 0 0 0 0,1 0 0 0 0,0 0 0 0 0,0 0 0 0 0,0 0-1 0 0,0 0 1 0 0,0 0 0 0 0,0 0 0 0 0,0 0 0 0 0,0 1 0 0 0,0-1 0 0 0,0 0 0 0 0,0 0 0 0 0,0 0-1 0 0,0 0 1 0 0,0 0 0 0 0,0 0 0 0 0,0 0 0 0 0,0 0 0 0 0,0 0 0 0 0,0 1 0 0 0,0-1 0 0 0,0 0 0 0 0,0 0-1 0 0,0 0 1 0 0,0 0 0 0 0,0 0 0 0 0,0 0 0 0 0,0 0 0 0 0,0 0 0 0 0,0 0 0 0 0,0 1 0 0 0,0-1-1 0 0,0 0 1 0 0,0 0 0 0 0,0 0 0 0 0,0 0 0 0 0,0 0 0 0 0,0 0 0 0 0,0 0 0 0 0,0 0 0 0 0,0 0 0 0 0,0 0-1 0 0,0 0 1 0 0,1 0 0 0 0,-15-2-396 0 0,-15-6 201 0 0,-48-16-287 0 0,-146-24 0 0 0,157 36 187 0 0,64 12 37 0 0,-9-1-405 0 0,44-6-11601 0 0,-17 4 9741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0.573"/>
    </inkml:context>
    <inkml:brush xml:id="br0">
      <inkml:brushProperty name="width" value="0.05" units="cm"/>
      <inkml:brushProperty name="height" value="0.05" units="cm"/>
    </inkml:brush>
  </inkml:definitions>
  <inkml:trace contextRef="#ctx0" brushRef="#br0">8 12 660 0 0,'0'0'214'0'0,"-1"0"1"0"0,1 0-1 0 0,0 0 0 0 0,-1 0 0 0 0,1 0 1 0 0,0 0-1 0 0,-1 0 0 0 0,1 0 0 0 0,0 1 1 0 0,-1-1-1 0 0,1 0 0 0 0,0 0 1 0 0,-1 0-1 0 0,1 1 0 0 0,0-1 0 0 0,0 0 1 0 0,-1 1-1 0 0,1-1 0 0 0,0 0 0 0 0,0 0 1 0 0,-1 1-1 0 0,1-1 0 0 0,0 0 0 0 0,0 1 1 0 0,0-1-1 0 0,0 0 0 0 0,0 1 0 0 0,-1-1 1 0 0,1 0-1 0 0,0 1 0 0 0,0-1 1 0 0,0 1-1 0 0,0-1 0 0 0,0 0 0 0 0,0 1 1 0 0,14 4 4345 0 0,22-5-765 0 0,51-10 489 0 0,51-5-3317 0 0,-44 15-9499 0 0,-67 1 6225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0.915"/>
    </inkml:context>
    <inkml:brush xml:id="br0">
      <inkml:brushProperty name="width" value="0.05" units="cm"/>
      <inkml:brushProperty name="height" value="0.05" units="cm"/>
    </inkml:brush>
  </inkml:definitions>
  <inkml:trace contextRef="#ctx0" brushRef="#br0">398 108 356 0 0,'-6'-20'2933'0'0,"2"14"-2271"0"0,0 1 0 0 0,-1-1 0 0 0,0 0 0 0 0,0 1 0 0 0,-1 0 0 0 0,0 1 0 0 0,1-1 0 0 0,-1 1 0 0 0,-1 0 0 0 0,1 0 0 0 0,-1 1 0 0 0,1 0 0 0 0,-1 0 0 0 0,0 1 0 0 0,-8-3 0 0 0,-3 1 154 0 0,1 0-1 0 0,-1 1 1 0 0,1 1 0 0 0,-1 0 0 0 0,-20 2 0 0 0,24 0-146 0 0,1 1 0 0 0,0 1 1 0 0,0 0-1 0 0,-25 8 0 0 0,33-9-406 0 0,0 1 0 0 0,1 0 0 0 0,-1 0 0 0 0,1 1 0 0 0,-1-1 0 0 0,1 1 0 0 0,0 0 0 0 0,0 0 0 0 0,0 0 0 0 0,0 1 0 0 0,0-1 0 0 0,1 1 0 0 0,0 0 0 0 0,-1 0-1 0 0,-4 9 1 0 0,8-11-152 0 0,-1 0 0 0 0,0 1-1 0 0,1-1 1 0 0,-1 0-1 0 0,1 1 1 0 0,0-1-1 0 0,0 1 1 0 0,0-1 0 0 0,0 0-1 0 0,0 1 1 0 0,0-1-1 0 0,1 1 1 0 0,-1-1-1 0 0,1 0 1 0 0,-1 1-1 0 0,1-1 1 0 0,0 0 0 0 0,0 0-1 0 0,0 0 1 0 0,1 1-1 0 0,-1-1 1 0 0,0 0-1 0 0,1-1 1 0 0,-1 1 0 0 0,1 0-1 0 0,0 0 1 0 0,-1-1-1 0 0,4 3 1 0 0,3 3 132 0 0,1 0 0 0 0,-1-1 0 0 0,1 0 0 0 0,19 9 0 0 0,-16-9-104 0 0,1-1 0 0 0,-1 0 0 0 0,1-1 0 0 0,-1 0 0 0 0,1-1 0 0 0,0-1 0 0 0,0 0 0 0 0,1-1 0 0 0,-1 0 1 0 0,0-1-1 0 0,0 0 0 0 0,1-1 0 0 0,24-5 0 0 0,-36 5-141 0 0,0 1 0 0 0,0-1 0 0 0,0 0 0 0 0,-1 0 1 0 0,1 0-1 0 0,0 0 0 0 0,0 0 0 0 0,-1 0 0 0 0,1 0 0 0 0,-1 0 0 0 0,1 0 0 0 0,-1-1 1 0 0,0 1-1 0 0,1-1 0 0 0,-1 1 0 0 0,0-1 0 0 0,0 1 0 0 0,0-1 0 0 0,0 0 0 0 0,0 1 0 0 0,-1-1 1 0 0,1 0-1 0 0,0 0 0 0 0,-1 0 0 0 0,1 0 0 0 0,-1 0 0 0 0,0 1 0 0 0,0-1 0 0 0,0 0 1 0 0,0 0-1 0 0,0 0 0 0 0,0 0 0 0 0,0 0 0 0 0,0 0 0 0 0,-1 0 0 0 0,1 0 0 0 0,-1 0 0 0 0,1 1 1 0 0,-2-3-1 0 0,0-3-14 0 0,-1 1-1 0 0,0-1 1 0 0,0 1 0 0 0,-1 0 0 0 0,0 0 0 0 0,0 0 0 0 0,0 0 0 0 0,-1 1-1 0 0,-8-9 1 0 0,-45-29-994 0 0,51 38 338 0 0,0 1-1 0 0,0 0 0 0 0,0 0 0 0 0,-1 1 1 0 0,0 0-1 0 0,1 0 0 0 0,-10-1 1 0 0,16 4-171 0 0,-2-1 663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1.291"/>
    </inkml:context>
    <inkml:brush xml:id="br0">
      <inkml:brushProperty name="width" value="0.05" units="cm"/>
      <inkml:brushProperty name="height" value="0.05" units="cm"/>
    </inkml:brush>
  </inkml:definitions>
  <inkml:trace contextRef="#ctx0" brushRef="#br0">15 119 7185 0 0,'-6'-40'7290'0'0,"3"29"-5246"0"0,1 0-1 0 0,1 0 1 0 0,0 0-1 0 0,0 0 0 0 0,1-13 1 0 0,19 89-281 0 0,16 102-6873 0 0,-33-159 3411 0 0,1-1 0 0 0,0 1 0 0 0,6 12 0 0 0,1-2-1145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1.617"/>
    </inkml:context>
    <inkml:brush xml:id="br0">
      <inkml:brushProperty name="width" value="0.05" units="cm"/>
      <inkml:brushProperty name="height" value="0.05" units="cm"/>
    </inkml:brush>
  </inkml:definitions>
  <inkml:trace contextRef="#ctx0" brushRef="#br0">1 17 516 0 0,'3'-6'7356'0'0,"4"2"-6156"0"0,4 1 166 0 0,-1 2 0 0 0,1-1 1 0 0,0 1-1 0 0,12 1 1 0 0,77 10 2474 0 0,-94-9-3588 0 0,22 3 653 0 0,-2-1 438 0 0,32 8-1 0 0,-51-9-1085 0 0,-1 0 0 0 0,0 0 0 0 0,0 0 0 0 0,0 1 0 0 0,0 0 0 0 0,0 0 0 0 0,-1 0 0 0 0,1 1 0 0 0,-1 0-1 0 0,6 6 1 0 0,-8-7-128 0 0,-1 0-1 0 0,1 1 0 0 0,-1-1 0 0 0,0 1 0 0 0,0-1 1 0 0,-1 1-1 0 0,1 0 0 0 0,-1 0 0 0 0,0 0 0 0 0,0-1 1 0 0,0 1-1 0 0,0 1 0 0 0,-1 5 0 0 0,1 8 306 0 0,-4 33-1 0 0,0-19-76 0 0,2-8-334 0 0,0 23 673 0 0,3-16-3986 0 0,0-24-98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1.974"/>
    </inkml:context>
    <inkml:brush xml:id="br0">
      <inkml:brushProperty name="width" value="0.05" units="cm"/>
      <inkml:brushProperty name="height" value="0.05" units="cm"/>
    </inkml:brush>
  </inkml:definitions>
  <inkml:trace contextRef="#ctx0" brushRef="#br0">54 19 440 0 0,'-16'-4'-1277'0'0,"-3"-2"3931"0"0,1-2 13244 0 0,45 10-12840 0 0,82 17 1585 0 0,-61-10-7244 0 0,0-1-4839 0 0,-32-7 4806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2.299"/>
    </inkml:context>
    <inkml:brush xml:id="br0">
      <inkml:brushProperty name="width" value="0.05" units="cm"/>
      <inkml:brushProperty name="height" value="0.05" units="cm"/>
    </inkml:brush>
  </inkml:definitions>
  <inkml:trace contextRef="#ctx0" brushRef="#br0">0 251 920 0 0,'12'-1'5391'0'0,"37"38"2373"0"0,18 29-2448 0 0,1 1-1524 0 0,-43-44-2629 0 0,-10-8 119 0 0,1-1 0 0 0,0-1 0 0 0,0-1 0 0 0,30 17-1 0 0,-45-29-856 0 0,19-8 1107 0 0,-11-4-1525 0 0,0 0 1 0 0,-1-1-1 0 0,0 0 1 0 0,-1-1-1 0 0,-1 1 1 0 0,0-1-1 0 0,6-24 1 0 0,8-16-13 0 0,83-168-111 0 0,-69 150-17 0 0,-32 68-58 0 0,0 0-258 0 0,0 0 1 0 0,-1 0-1 0 0,1 1 0 0 0,-1-1 1 0 0,0 0-1 0 0,0 0 1 0 0,1-6-1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3.107"/>
    </inkml:context>
    <inkml:brush xml:id="br0">
      <inkml:brushProperty name="width" value="0.05" units="cm"/>
      <inkml:brushProperty name="height" value="0.05" units="cm"/>
    </inkml:brush>
  </inkml:definitions>
  <inkml:trace contextRef="#ctx0" brushRef="#br0">1 78 6229 0 0,'26'6'6257'0'0,"33"5"0"0"0,38-3-3374 0 0,97-10-2355 0 0,-158 0-217 0 0,42-8-1 0 0,-67 8-251 0 0,0-1 1 0 0,-1 1-1 0 0,1-2 0 0 0,-1 0 0 0 0,0 0 0 0 0,0-1 1 0 0,0 0-1 0 0,11-9 0 0 0,-17 11-29 0 0,0 0 1 0 0,-1 0-1 0 0,0-1 0 0 0,1 1 1 0 0,-1-1-1 0 0,-1 0 0 0 0,1 0 1 0 0,-1 0-1 0 0,4-9 0 0 0,-5 13 519 0 0,-3 1-491 0 0,0 1 0 0 0,1-1 1 0 0,-1 1-1 0 0,1 0 0 0 0,-1 0 0 0 0,1 0 0 0 0,0 0 0 0 0,-1 0 0 0 0,1 0 0 0 0,0 0 0 0 0,0 0 0 0 0,0 3 1 0 0,0-4-10 0 0,-8 25 424 0 0,0 1 0 0 0,1 0 0 0 0,2 0-1 0 0,1 0 1 0 0,-3 54 0 0 0,7-41 114 0 0,1 0 0 0 0,3 0 1 0 0,10 61-1 0 0,0-50 340 0 0,24 63 0 0 0,-29-92-558 0 0,-5-13-293 0 0,4 16-38 0 0,-7-24-123 0 0,-15 6-1020 0 0,-81-15 28 0 0,-136 8 0 0 0,227 2 2698 0 0,18 1-1080 0 0,25 1 203 0 0,140-10-122 0 0,-100 2-527 0 0,25-4-2973 0 0,-90 17-8716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3.588"/>
    </inkml:context>
    <inkml:brush xml:id="br0">
      <inkml:brushProperty name="width" value="0.05" units="cm"/>
      <inkml:brushProperty name="height" value="0.05" units="cm"/>
    </inkml:brush>
  </inkml:definitions>
  <inkml:trace contextRef="#ctx0" brushRef="#br0">343 41 64 0 0,'0'-2'352'0'0,"0"0"1"0"0,-1 0-1 0 0,1 0 0 0 0,-1 1 1 0 0,0-1-1 0 0,0 0 1 0 0,0 0-1 0 0,0 0 0 0 0,0 0 1 0 0,0 1-1 0 0,0-1 0 0 0,0 1 1 0 0,-1-1-1 0 0,1 1 1 0 0,-1-1-1 0 0,1 1 0 0 0,-1 0 1 0 0,1-1-1 0 0,-1 1 0 0 0,0 0 1 0 0,0 0-1 0 0,0 0 0 0 0,1 1 1 0 0,-1-1-1 0 0,0 0 1 0 0,0 1-1 0 0,0-1 0 0 0,0 1 1 0 0,0 0-1 0 0,0-1 0 0 0,-3 1 1 0 0,-8-1 751 0 0,0 1-1 0 0,0 0 1 0 0,-23 4 0 0 0,26-3-558 0 0,-10 2 255 0 0,0 1 0 0 0,0 0 0 0 0,-23 9 0 0 0,33-9-310 0 0,0 0 0 0 0,0 0 1 0 0,0 1-1 0 0,0 1 0 0 0,1 0 1 0 0,0 0-1 0 0,-13 11 0 0 0,21-16-340 0 0,-1 1-1 0 0,1-1 1 0 0,-1 0-1 0 0,1 1 0 0 0,0-1 1 0 0,0 1-1 0 0,-1 0 0 0 0,1-1 1 0 0,1 1-1 0 0,-1 0 0 0 0,0 0 1 0 0,0 0-1 0 0,0 0 1 0 0,1 0-1 0 0,-1-1 0 0 0,1 1 1 0 0,0 0-1 0 0,0 0 0 0 0,-1 0 1 0 0,2 4-1 0 0,-1-4-14 0 0,1 1 1 0 0,0-1-1 0 0,0 0 1 0 0,0 1-1 0 0,0-1 0 0 0,0 0 1 0 0,0 0-1 0 0,1 0 0 0 0,-1 0 1 0 0,1 0-1 0 0,0 0 1 0 0,-1-1-1 0 0,1 1 0 0 0,3 2 1 0 0,4 2 124 0 0,0 0 1 0 0,0-1-1 0 0,0 0 0 0 0,1-1 1 0 0,0 0-1 0 0,15 4 1 0 0,2-1-11 0 0,0-2 0 0 0,0-1 0 0 0,0-1 0 0 0,35-1 0 0 0,-7-4 271 0 0,61-10-1 0 0,-101 9-4085 0 0,-1-1 1 0 0,-1 1-1 0 0,25-11 0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3.981"/>
    </inkml:context>
    <inkml:brush xml:id="br0">
      <inkml:brushProperty name="width" value="0.05" units="cm"/>
      <inkml:brushProperty name="height" value="0.05" units="cm"/>
    </inkml:brush>
  </inkml:definitions>
  <inkml:trace contextRef="#ctx0" brushRef="#br0">0 56 100 0 0,'6'-18'12034'0'0,"4"16"-3611"0"0,-1 2-6848 0 0,-4 0-3087 0 0,49-2 5149 0 0,80-15 0 0 0,-31 3-4058 0 0,-100 13-1078 0 0,16 0-151 0 0,-14 2-1482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4.338"/>
    </inkml:context>
    <inkml:brush xml:id="br0">
      <inkml:brushProperty name="width" value="0.05" units="cm"/>
      <inkml:brushProperty name="height" value="0.05" units="cm"/>
    </inkml:brush>
  </inkml:definitions>
  <inkml:trace contextRef="#ctx0" brushRef="#br0">2 0 760 0 0,'-2'5'10695'0'0,"10"2"-6950"0"0,5-2-4694 0 0,-4-3 3188 0 0,100-3 5279 0 0,6 0-8087 0 0,-103 3-2089 0 0,-1 0-2612 0 0,-6-1 2612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2.760"/>
    </inkml:context>
    <inkml:brush xml:id="br0">
      <inkml:brushProperty name="width" value="0.05" units="cm"/>
      <inkml:brushProperty name="height" value="0.05" units="cm"/>
    </inkml:brush>
  </inkml:definitions>
  <inkml:trace contextRef="#ctx0" brushRef="#br0">33 2 7241 0 0,'-2'0'868'0'0,"0"-1"0"0"0,1 1 0 0 0,-1 0 0 0 0,0 0 0 0 0,1-1 0 0 0,-1 1 0 0 0,0 0 0 0 0,1 0 0 0 0,-1 0 0 0 0,0 1 0 0 0,1-1 0 0 0,-1 0 0 0 0,0 1 0 0 0,-1 0 0 0 0,2-1-704 0 0,1 1 1 0 0,-1 0-1 0 0,1-1 0 0 0,-1 1 1 0 0,1 0-1 0 0,-1-1 0 0 0,1 1 1 0 0,0 0-1 0 0,-1 0 0 0 0,1-1 1 0 0,0 1-1 0 0,0 0 0 0 0,-1 0 0 0 0,1-1 1 0 0,0 1-1 0 0,0 0 0 0 0,0 0 1 0 0,0 0-1 0 0,0-1 0 0 0,0 1 1 0 0,0 0-1 0 0,0 0 0 0 0,0 0 1 0 0,1-1-1 0 0,-1 1 0 0 0,0 0 1 0 0,0 0-1 0 0,1 0 0 0 0,-1-1 1 0 0,1 2-1 0 0,4 10 212 0 0,1 0 0 0 0,0 0-1 0 0,0 0 1 0 0,2-1 0 0 0,-1 0 0 0 0,1 0 0 0 0,1-1-1 0 0,0 0 1 0 0,0-1 0 0 0,1 0 0 0 0,0 0 0 0 0,1-1 0 0 0,14 9-1 0 0,-9-7-246 0 0,2 0 0 0 0,-1-1 0 0 0,1-1 0 0 0,1-1 0 0 0,-1 0 0 0 0,1-1 1 0 0,1-2-1 0 0,24 4 0 0 0,-37-7-301 0 0,-1 0 0 0 0,1-1 0 0 0,0 0 1 0 0,-1 0-1 0 0,1-1 0 0 0,0 0 0 0 0,-1 0 1 0 0,1-1-1 0 0,8-2 0 0 0,-13 3 57 0 0,0 0-1 0 0,1 0 1 0 0,-1-1 0 0 0,0 1-1 0 0,0 0 1 0 0,0-1-1 0 0,0 0 1 0 0,0 1-1 0 0,0-1 1 0 0,-1 0 0 0 0,1 0-1 0 0,0 0 1 0 0,-1 0-1 0 0,0 0 1 0 0,1 0-1 0 0,-1 0 1 0 0,0-1 0 0 0,0 1-1 0 0,0 0 1 0 0,0-1-1 0 0,-1 1 1 0 0,1-1 0 0 0,-1 1-1 0 0,1-1 1 0 0,-1 1-1 0 0,0-6 1 0 0,0 8 120 0 0,0-1 1 0 0,1 1-1 0 0,-1-1 1 0 0,0 0-1 0 0,0 1 1 0 0,0-1-1 0 0,0 1 0 0 0,0-1 1 0 0,-1 0-1 0 0,1 1 1 0 0,0-1-1 0 0,0 1 1 0 0,0-1-1 0 0,0 0 1 0 0,-1 1-1 0 0,1-1 1 0 0,0 1-1 0 0,-1-1 1 0 0,1 1-1 0 0,0-1 1 0 0,-1 1-1 0 0,1-1 0 0 0,0 1 1 0 0,-1 0-1 0 0,1-1 1 0 0,-1 1-1 0 0,0-1 1 0 0,0 1 24 0 0,0 0-1 0 0,1 0 1 0 0,-1 0 0 0 0,0 0 0 0 0,0 0 0 0 0,0 1 0 0 0,1-1 0 0 0,-1 0 0 0 0,0 0-1 0 0,0 1 1 0 0,1-1 0 0 0,-1 0 0 0 0,0 1 0 0 0,1-1 0 0 0,-1 1 0 0 0,0-1-1 0 0,0 1 1 0 0,-26 28 963 0 0,10-3-555 0 0,2 0 0 0 0,0 1 0 0 0,2 1 0 0 0,-17 51 0 0 0,-23 123 1512 0 0,46-165-1950 0 0,1 0 0 0 0,1 1 0 0 0,2 51 0 0 0,7-56-5179 0 0,-4-33 4994 0 0,0 1-1 0 0,0 0 0 0 0,0 0 1 0 0,0 0-1 0 0,1-1 1 0 0,-1 1-1 0 0,0 0 0 0 0,0 0 1 0 0,1-1-1 0 0,-1 1 1 0 0,0 0-1 0 0,1-1 0 0 0,-1 1 1 0 0,1 0-1 0 0,-1-1 1 0 0,1 1-1 0 0,-1-1 0 0 0,1 1 1 0 0,-1 0-1 0 0,1-1 1 0 0,-1 1-1 0 0,1-1 0 0 0,0 0 1 0 0,-1 1-1 0 0,1-1 1 0 0,0 1-1 0 0,0-1 0 0 0,-1 0 1 0 0,1 0-1 0 0,0 1 0 0 0,0-1 1 0 0,-1 0-1 0 0,1 0 1 0 0,0 0-1 0 0,0 0 0 0 0,0 0 1 0 0,0 0-1 0 0,8-3-3335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4.755"/>
    </inkml:context>
    <inkml:brush xml:id="br0">
      <inkml:brushProperty name="width" value="0.05" units="cm"/>
      <inkml:brushProperty name="height" value="0.05" units="cm"/>
    </inkml:brush>
  </inkml:definitions>
  <inkml:trace contextRef="#ctx0" brushRef="#br0">1 1 460 0 0,'0'0'5261'0'0,"1"3"-3206"0"0,9 18 566 0 0,-2 0 0 0 0,0 1 1 0 0,7 39-1 0 0,7 75 1071 0 0,-14-76-1858 0 0,35 146 2311 0 0,2 8-464 0 0,-45-189-4042 0 0,0-2-4225 0 0,-2-20 2657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5.357"/>
    </inkml:context>
    <inkml:brush xml:id="br0">
      <inkml:brushProperty name="width" value="0.05" units="cm"/>
      <inkml:brushProperty name="height" value="0.05" units="cm"/>
    </inkml:brush>
  </inkml:definitions>
  <inkml:trace contextRef="#ctx0" brushRef="#br0">0 223 812 0 0,'12'-17'957'0'0,"0"0"0"0"0,1 1 0 0 0,0 1 0 0 0,1 0 0 0 0,1 1 0 0 0,0 0 0 0 0,1 1-1 0 0,0 1 1 0 0,1 0 0 0 0,1 2 0 0 0,0 0 0 0 0,23-9 0 0 0,-22 11-383 0 0,0 1 0 0 0,0 1 0 0 0,0 1 0 0 0,1 1 0 0 0,0 1 0 0 0,0 0 0 0 0,0 2 0 0 0,0 0 0 0 0,0 1 0 0 0,0 1 0 0 0,0 1 1 0 0,29 6-1 0 0,-42-6-358 0 0,0 1 1 0 0,0-1-1 0 0,0 1 1 0 0,0 1-1 0 0,-1-1 1 0 0,1 1-1 0 0,-1 0 1 0 0,0 0-1 0 0,0 1 1 0 0,0 0 0 0 0,9 11-1 0 0,-13-14-164 0 0,0 0-1 0 0,0 0 0 0 0,0 1 1 0 0,-1-1-1 0 0,1 1 1 0 0,-1-1-1 0 0,1 1 0 0 0,-1 0 1 0 0,0 0-1 0 0,0-1 1 0 0,-1 1-1 0 0,1 0 0 0 0,-1 0 1 0 0,1 0-1 0 0,-1 0 1 0 0,0 0-1 0 0,0 0 0 0 0,0 0 1 0 0,0 0-1 0 0,0 0 1 0 0,-1-1-1 0 0,0 1 1 0 0,1 0-1 0 0,-1 0 0 0 0,0 0 1 0 0,0-1-1 0 0,-1 1 1 0 0,1 0-1 0 0,0-1 0 0 0,-1 1 1 0 0,0-1-1 0 0,-2 3 1 0 0,-3 3-87 0 0,-2 0 0 0 0,1 0 0 0 0,-1-1 0 0 0,0-1 0 0 0,0 0 0 0 0,-1 0 1 0 0,0 0-1 0 0,-17 6 0 0 0,27-12 33 0 0,-2 1-83 0 0,33 11-230 0 0,46 4 318 0 0,72 18 445 0 0,-116-25-193 0 0,-1 1-1 0 0,45 22 1 0 0,-72-30-194 0 0,-1 0 0 0 0,1 1 0 0 0,-1 0 0 0 0,0-1 1 0 0,0 1-1 0 0,0 1 0 0 0,-1-1 0 0 0,7 8 0 0 0,-9-10-41 0 0,-1-1 0 0 0,1 1 0 0 0,-1 0 0 0 0,1 0 0 0 0,-1 0 0 0 0,1-1 0 0 0,-1 1 0 0 0,0 0 0 0 0,0 0 0 0 0,0 0 0 0 0,1 0 0 0 0,-1 0 0 0 0,0 0 0 0 0,0 0 0 0 0,0 0 0 0 0,0-1 0 0 0,0 1 0 0 0,-1 0 0 0 0,1 0 0 0 0,0 1 0 0 0,-1 0 4 0 0,0-1-1 0 0,0 1 0 0 0,0-1 0 0 0,0 1 1 0 0,0-1-1 0 0,-1 0 0 0 0,1 0 0 0 0,0 0 0 0 0,-1 1 1 0 0,1-1-1 0 0,0 0 0 0 0,-1-1 0 0 0,1 1 1 0 0,-4 1-1 0 0,-18 8 110 0 0,0-2 1 0 0,0-1 0 0 0,-1 0-1 0 0,0-2 1 0 0,-1-1 0 0 0,-47 3-1 0 0,7-7-22 0 0,-91-9 0 0 0,138 7-224 0 0,-2 1-691 0 0,0-1 1 0 0,1-1-1 0 0,-1-1 1 0 0,1 0-1 0 0,-36-14 1 0 0,49 14-381 0 0,19-11-9042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6.074"/>
    </inkml:context>
    <inkml:brush xml:id="br0">
      <inkml:brushProperty name="width" value="0.05" units="cm"/>
      <inkml:brushProperty name="height" value="0.05" units="cm"/>
    </inkml:brush>
  </inkml:definitions>
  <inkml:trace contextRef="#ctx0" brushRef="#br0">1 88 692 0 0,'0'0'2992'0'0,"22"-7"3772"0"0,90 5 11 0 0,-1-7-3423 0 0,-77 4-2593 0 0,1-1 0 0 0,-1-2 0 0 0,0-2 0 0 0,45-18 0 0 0,-71 24-586 0 0,14-4 600 0 0,-21 8-764 0 0,-1 0-1 0 0,0 0 1 0 0,0 0-1 0 0,1 0 1 0 0,-1 1-1 0 0,0-1 0 0 0,1 0 1 0 0,-1 0-1 0 0,0 0 1 0 0,0 1-1 0 0,0-1 1 0 0,1 0-1 0 0,-1 0 0 0 0,0 1 1 0 0,0-1-1 0 0,0 0 1 0 0,0 0-1 0 0,1 1 1 0 0,-1-1-1 0 0,0 0 1 0 0,0 0-1 0 0,0 1 0 0 0,0-1 1 0 0,0 0-1 0 0,0 1 1 0 0,0-1-1 0 0,0 0 1 0 0,0 1-1 0 0,0-1 0 0 0,0 0 1 0 0,0 0-1 0 0,0 1 1 0 0,0-1-1 0 0,0 0 1 0 0,0 1-1 0 0,-2 12 130 0 0,2-13-137 0 0,-4 20 148 0 0,1 1 1 0 0,1-1-1 0 0,0 1 1 0 0,2-1-1 0 0,1 1 0 0 0,0-1 1 0 0,1 0-1 0 0,2 1 1 0 0,10 35-1 0 0,-4-24 25 0 0,3-1-1 0 0,0-1 1 0 0,2 0-1 0 0,1 0 0 0 0,26 34 1 0 0,-15-25-623 0 0,-55-40 387 0 0,-83-8 325 0 0,1 4 0 0 0,-141 14 0 0 0,247-9-220 0 0,-1 0 48 0 0,0 1 1 0 0,0-1 0 0 0,1 1-1 0 0,-1 0 1 0 0,-8 3 0 0 0,13-4-86 0 0,0 0 0 0 0,0 1 0 0 0,0-1 1 0 0,0 0-1 0 0,0 0 0 0 0,0 0 1 0 0,0 0-1 0 0,-1 0 0 0 0,1 0 0 0 0,0 0 1 0 0,0 0-1 0 0,0 1 0 0 0,0-1 1 0 0,0 0-1 0 0,0 0 0 0 0,0 0 0 0 0,0 0 1 0 0,0 0-1 0 0,0 0 0 0 0,0 1 0 0 0,0-1 1 0 0,0 0-1 0 0,0 0 0 0 0,0 0 1 0 0,0 0-1 0 0,0 0 0 0 0,0 0 0 0 0,0 1 1 0 0,0-1-1 0 0,0 0 0 0 0,0 0 0 0 0,0 0 1 0 0,0 0-1 0 0,0 0 0 0 0,0 0 1 0 0,1 1-1 0 0,-1-1 0 0 0,0 0 0 0 0,0 0 1 0 0,0 0-1 0 0,0 0 0 0 0,0 0 1 0 0,0 0-1 0 0,0 0 0 0 0,0 0 0 0 0,0 0 1 0 0,1 0-1 0 0,-1 1 0 0 0,0-1 0 0 0,0 0 1 0 0,0 0-1 0 0,0 0 0 0 0,0 0 1 0 0,0 0-1 0 0,1 0 0 0 0,23 6-681 0 0,1 0 0 0 0,34 2 0 0 0,6 1-1151 0 0,51 7-7005 0 0,-77-13 5946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6.632"/>
    </inkml:context>
    <inkml:brush xml:id="br0">
      <inkml:brushProperty name="width" value="0.05" units="cm"/>
      <inkml:brushProperty name="height" value="0.05" units="cm"/>
    </inkml:brush>
  </inkml:definitions>
  <inkml:trace contextRef="#ctx0" brushRef="#br0">104 368 428 0 0,'0'0'4558'0'0,"-1"-3"-2728"0"0,-2-4-342 0 0,0 0 1 0 0,1 0-1 0 0,0 0 0 0 0,0-1 0 0 0,1 1 1 0 0,0 0-1 0 0,0-11 0 0 0,1 5-626 0 0,1 1 0 0 0,0 0-1 0 0,1 0 1 0 0,4-13 0 0 0,-1 6-412 0 0,1 1 0 0 0,1 0 0 0 0,1 0 0 0 0,1 1 1 0 0,18-28-1 0 0,-22 38-285 0 0,1 0 0 0 0,1 0 0 0 0,-1 0 1 0 0,1 1-1 0 0,0 0 0 0 0,1 1 0 0 0,-1-1 1 0 0,1 1-1 0 0,0 1 0 0 0,0-1 0 0 0,1 1 1 0 0,-1 1-1 0 0,1 0 0 0 0,0 0 0 0 0,12-2 1 0 0,-13 3-64 0 0,0 1 0 0 0,0 0 0 0 0,0 0 0 0 0,0 1 0 0 0,0 0 0 0 0,0 1 0 0 0,0-1 0 0 0,0 1 0 0 0,0 1 0 0 0,0 0 0 0 0,0 0 0 0 0,0 0 0 0 0,0 1 0 0 0,-1 1 0 0 0,1-1 0 0 0,-1 1 0 0 0,11 7 0 0 0,-17-10-77 0 0,1 1-1 0 0,0-1 0 0 0,0 0 1 0 0,-1 1-1 0 0,1-1 1 0 0,-1 1-1 0 0,0-1 1 0 0,1 1-1 0 0,-1 0 1 0 0,0-1-1 0 0,0 1 0 0 0,0 0 1 0 0,0 0-1 0 0,0 0 1 0 0,0 0-1 0 0,-1 0 1 0 0,1 0-1 0 0,0 0 1 0 0,-1 0-1 0 0,0 0 0 0 0,1 4 1 0 0,-2-4-5 0 0,0 1 1 0 0,1-1-1 0 0,-1 1 1 0 0,0-1 0 0 0,0 1-1 0 0,0-1 1 0 0,-1 0-1 0 0,1 0 1 0 0,0 1-1 0 0,-1-1 1 0 0,0 0-1 0 0,1 0 1 0 0,-1 0-1 0 0,0-1 1 0 0,-2 3-1 0 0,-8 5 36 0 0,0-1 0 0 0,0 0 0 0 0,-1-1 0 0 0,-24 10 0 0 0,25-13-28 0 0,9-3-39 0 0,1-1-1 0 0,-1 1 1 0 0,0 0 0 0 0,0 1 0 0 0,0-1-1 0 0,1 0 1 0 0,-1 1 0 0 0,1-1 0 0 0,-1 1 0 0 0,1 0-1 0 0,0 0 1 0 0,-1 0 0 0 0,1 0 0 0 0,0 0-1 0 0,-2 3 1 0 0,5-4 4 0 0,-1-1 0 0 0,0 1-1 0 0,0-1 1 0 0,0 1 0 0 0,0 0-1 0 0,0-1 1 0 0,0 1 0 0 0,1-1-1 0 0,-1 1 1 0 0,0-1 0 0 0,1 1-1 0 0,-1-1 1 0 0,0 1 0 0 0,1-1-1 0 0,-1 1 1 0 0,0-1 0 0 0,1 1-1 0 0,-1-1 1 0 0,1 0 0 0 0,-1 1-1 0 0,1-1 1 0 0,-1 0 0 0 0,2 1-1 0 0,14 9-49 0 0,-13-9 32 0 0,162 88-215 0 0,133 83 754 0 0,-297-171-505 0 0,4 3 31 0 0,0-1 0 0 0,0 1-1 0 0,-1 0 1 0 0,8 7 0 0 0,-12-10-32 0 0,1-1 0 0 0,-1 1 1 0 0,0-1-1 0 0,1 1 0 0 0,-1 0 1 0 0,1-1-1 0 0,-1 1 0 0 0,0 0 1 0 0,1-1-1 0 0,-1 1 1 0 0,0 0-1 0 0,0-1 0 0 0,0 1 1 0 0,1 0-1 0 0,-1-1 0 0 0,0 1 1 0 0,0 0-1 0 0,0 0 1 0 0,0-1-1 0 0,0 1 0 0 0,0 0 1 0 0,0-1-1 0 0,-1 1 0 0 0,1 0 1 0 0,0 0-1 0 0,0-1 0 0 0,0 1 1 0 0,-1 0-1 0 0,1-1 1 0 0,0 1-1 0 0,-1 0 0 0 0,1-1 1 0 0,-1 1-1 0 0,1-1 0 0 0,-1 1 1 0 0,1-1-1 0 0,-1 1 0 0 0,1-1 1 0 0,-1 1-1 0 0,1-1 1 0 0,-1 1-1 0 0,0-1 0 0 0,1 0 1 0 0,-1 1-1 0 0,0-1 0 0 0,1 0 1 0 0,-1 0-1 0 0,-1 1 1 0 0,-7 3 72 0 0,-1-1 0 0 0,0 0 0 0 0,0 0 1 0 0,0-1-1 0 0,-20 1 0 0 0,-53-1 127 0 0,66-3-143 0 0,-43 0-11 0 0,-123-15 54 0 0,137 10-103 0 0,-127-19-252 0 0,134 17 28 0 0,2-1 0 0 0,-51-19-1 0 0,86 27-862 0 0,-10-5 1607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7.409"/>
    </inkml:context>
    <inkml:brush xml:id="br0">
      <inkml:brushProperty name="width" value="0.05" units="cm"/>
      <inkml:brushProperty name="height" value="0.05" units="cm"/>
    </inkml:brush>
  </inkml:definitions>
  <inkml:trace contextRef="#ctx0" brushRef="#br0">1 8 700 0 0,'19'2'3760'0'0,"56"0"2245"0"0,38-8-1758 0 0,14 1-747 0 0,-113 4-3638 0 0,11 2-1247 0 0,-9 4-5034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08.694"/>
    </inkml:context>
    <inkml:brush xml:id="br0">
      <inkml:brushProperty name="width" value="0.05" units="cm"/>
      <inkml:brushProperty name="height" value="0.05" units="cm"/>
    </inkml:brush>
  </inkml:definitions>
  <inkml:trace contextRef="#ctx0" brushRef="#br0">181 0 456 0 0,'-3'1'410'0'0,"0"0"-1"0"0,0 0 1 0 0,0 1-1 0 0,0-1 1 0 0,0 1-1 0 0,0-1 1 0 0,0 1-1 0 0,1 0 1 0 0,-1 0-1 0 0,0 0 1 0 0,1 1-1 0 0,0-1 1 0 0,0 1-1 0 0,-1-1 1 0 0,1 1-1 0 0,1 0 1 0 0,-1 0-1 0 0,0-1 1 0 0,1 1 0 0 0,-1 1-1 0 0,1-1 1 0 0,0 0-1 0 0,0 0 1 0 0,0 0-1 0 0,1 1 1 0 0,-1-1-1 0 0,1 0 1 0 0,-1 4-1 0 0,1 12 853 0 0,0 0 0 0 0,0-1 0 0 0,7 37 0 0 0,-3-26-476 0 0,45 299 5237 0 0,5 47-2318 0 0,-11 353-311 0 0,-40-580-3263 0 0,-9 720 1217 0 0,-58-255-1348 0 0,-3-346 0 0 0,-21-11 0 0 0,87-253 0 0 0,-11 30 0 0 0,-33 103 0 0 0,44-136 0 0 0,1 1 0 0 0,0-1 0 0 0,0 1 0 0 0,0-1 0 0 0,0 1 0 0 0,0-1 0 0 0,0 1 0 0 0,0-1 0 0 0,0 1 0 0 0,1-1 0 0 0,-1 1 0 0 0,0 0 0 0 0,0-1 0 0 0,0 1 0 0 0,1-1 0 0 0,-1 1 0 0 0,0-1 0 0 0,0 0 0 0 0,1 1 0 0 0,-1-1 0 0 0,0 1 0 0 0,1-1 0 0 0,-1 1 0 0 0,0-1 0 0 0,1 0 0 0 0,-1 1 0 0 0,1-1 0 0 0,-1 0 0 0 0,1 0 0 0 0,-1 1 0 0 0,1-1 0 0 0,-1 0 0 0 0,1 0 0 0 0,0 1 0 0 0,16 2 0 0 0,-17-3 0 0 0,233 3 0 0 0,-149-5 0 0 0,193-4 0 0 0,329-14 0 0 0,-594 19 0 0 0,403-14 0 0 0,987-12 0 0 0,-1114 31 0 0 0,354 4 0 0 0,456-5 0 0 0,-835-2 0 0 0,98 0 0 0 0,601-14 0 0 0,24 0 0 0 0,-89 8 0 0 0,-464-1 0 0 0,7-1 0 0 0,2 4 0 0 0,152-13 0 0 0,22-34 0 0 0,-611 49-32 0 0,1 0-1 0 0,-1 0 1 0 0,1 0 0 0 0,-1-1-1 0 0,0 1 1 0 0,7-4-1 0 0,-11 4 4 0 0,1 0 0 0 0,-1 0-1 0 0,0 1 1 0 0,0-1-1 0 0,0 0 1 0 0,0 0-1 0 0,0 0 1 0 0,-1 0 0 0 0,1 0-1 0 0,0 0 1 0 0,0 0-1 0 0,-1 0 1 0 0,1-1-1 0 0,0 1 1 0 0,-1 0-1 0 0,1 0 1 0 0,-1-1 0 0 0,0 1-1 0 0,1 0 1 0 0,-1 0-1 0 0,0-1 1 0 0,0 1-1 0 0,0 0 1 0 0,0-1-1 0 0,0 1 1 0 0,0 0 0 0 0,0-1-1 0 0,0 1 1 0 0,-1 0-1 0 0,1-1 1 0 0,0 1-1 0 0,-2-2 1 0 0,-12-54-10743 0 0,5 21 7209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0.122"/>
    </inkml:context>
    <inkml:brush xml:id="br0">
      <inkml:brushProperty name="width" value="0.05" units="cm"/>
      <inkml:brushProperty name="height" value="0.05" units="cm"/>
    </inkml:brush>
  </inkml:definitions>
  <inkml:trace contextRef="#ctx0" brushRef="#br0">0 152 164 0 0,'7'-6'1611'0'0,"1"0"-1"0"0,-1 0 1 0 0,1 0 0 0 0,0 1 0 0 0,13-6-1 0 0,-7 5 248 0 0,0 0 0 0 0,28-6 0 0 0,0 4 567 0 0,63-4-1 0 0,-80 10-1779 0 0,211-14 3111 0 0,246-32 2047 0 0,-480 48-5763 0 0,0-1-1 0 0,-1 1 1 0 0,1 0-1 0 0,-1 0 1 0 0,1 0-1 0 0,-1 0 1 0 0,1 0-1 0 0,-1 0 1 0 0,1 0-1 0 0,-1 1 1 0 0,1-1-1 0 0,-1 1 1 0 0,1-1-1 0 0,-1 1 1 0 0,1-1-1 0 0,-1 1 1 0 0,0 0-1 0 0,1 0 0 0 0,-1 0 1 0 0,0-1-1 0 0,0 1 1 0 0,1 1-1 0 0,-1-1 1 0 0,0 0-1 0 0,0 0 1 0 0,0 0-1 0 0,0 0 1 0 0,-1 1-1 0 0,1-1 1 0 0,0 0-1 0 0,0 1 1 0 0,-1-1-1 0 0,1 1 1 0 0,-1-1-1 0 0,1 3 1 0 0,2 6 8 0 0,-2 0 1 0 0,1 1-1 0 0,-1-1 1 0 0,0 16-1 0 0,-1-2 17 0 0,19 401 518 0 0,-8 211-583 0 0,26-208 0 0 0,-17 91 0 0 0,-83 442 0 0 0,32-675 0 0 0,-11 84 0 0 0,27-265 0 0 0,-2 143 0 0 0,17-231 0 0 0,3 62 0 0 0,-2-68 0 0 0,2 57 0 0 0,-3-62 0 0 0,-1 1 0 0 0,1 1 0 0 0,0-1 0 0 0,1-1-911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3.538"/>
    </inkml:context>
    <inkml:brush xml:id="br0">
      <inkml:brushProperty name="width" value="0.05" units="cm"/>
      <inkml:brushProperty name="height" value="0.05" units="cm"/>
    </inkml:brush>
  </inkml:definitions>
  <inkml:trace contextRef="#ctx0" brushRef="#br0">16 41 540 0 0,'-16'-3'11064'0'0,"31"5"-8227"0"0,33 4-1239 0 0,253 6 3436 0 0,-222-10-4245 0 0,52 1 1246 0 0,203-19 0 0 0,-326 15-1978 0 0,37-7 208 0 0,-41 8-267 0 0,-1-1 1 0 0,0 0-1 0 0,0 0 1 0 0,0 0-1 0 0,0-1 1 0 0,0 1-1 0 0,0-1 1 0 0,0 0-1 0 0,0 0 1 0 0,4-3-1 0 0,-7 5-3 0 0,0-1 1 0 0,0 1-1 0 0,1 0 0 0 0,-1-1 1 0 0,0 1-1 0 0,0 0 0 0 0,0-1 1 0 0,1 1-1 0 0,-1-1 0 0 0,0 1 0 0 0,0 0 1 0 0,0-1-1 0 0,0 1 0 0 0,0-1 1 0 0,0 1-1 0 0,0-1 0 0 0,0 1 1 0 0,0 0-1 0 0,0-1 0 0 0,0 1 1 0 0,0-1-1 0 0,0 1 0 0 0,0 0 1 0 0,0-1-1 0 0,-1 1 0 0 0,1-1 0 0 0,0 1 1 0 0,0 0-1 0 0,0-1 0 0 0,0 1 1 0 0,-1 0-1 0 0,1-1 0 0 0,0 1 1 0 0,-1 0-1 0 0,1-1 0 0 0,0 1 1 0 0,-1 0-1 0 0,1 0 0 0 0,-1-1 1 0 0,1 0-5 0 0,-1 1 1 0 0,0-1 0 0 0,0 1 0 0 0,0 0 0 0 0,1-1 0 0 0,-1 1 0 0 0,0 0 0 0 0,0-1 0 0 0,0 1 0 0 0,0 0 0 0 0,0 0 0 0 0,0 0 0 0 0,0 0 0 0 0,0 0 0 0 0,0 0 0 0 0,0 0 0 0 0,0 0 0 0 0,1 0 0 0 0,-1 0 0 0 0,0 0 0 0 0,-1 1 0 0 0,-5 2 12 0 0,0 0 0 0 0,1 0 1 0 0,0 1-1 0 0,-1 0 0 0 0,1 0 0 0 0,0 1 0 0 0,1-1 0 0 0,-1 1 1 0 0,1 0-1 0 0,-7 10 0 0 0,5-5 84 0 0,0 0 0 0 0,0 1 0 0 0,1 0 0 0 0,0 0 0 0 0,-6 21 0 0 0,5-8 156 0 0,1-1 1 0 0,1 1-1 0 0,1 0 0 0 0,1 1 1 0 0,1 48-1 0 0,5-37 225 0 0,2 0 0 0 0,17 64 0 0 0,-13-65-180 0 0,1 3-429 0 0,-10-37-14 0 0,-18 5-1144 0 0,-56-6 380 0 0,6-2 915 0 0,-1 3-1 0 0,-125 19 0 0 0,193-20 74 0 0,1 0 0 0 0,-1 0 0 0 0,1 0 0 0 0,-1 0 0 0 0,0 0 0 0 0,1 0 0 0 0,-1 0 0 0 0,1 0 0 0 0,-1 0 0 0 0,0 1-1 0 0,1-1 1 0 0,-1 0 0 0 0,1 0 0 0 0,-1 0 0 0 0,1 1 0 0 0,-1-1 0 0 0,1 0 0 0 0,-1 1 0 0 0,1-1 0 0 0,-1 1 0 0 0,1-1 0 0 0,-1 0-1 0 0,1 1 1 0 0,-1-1 0 0 0,0 2 0 0 0,16 3 517 0 0,31 0-54 0 0,450 0 2208 0 0,-471-7-3794 0 0,-18 1-862 0 0,0 1 0 0 0,0 0 1 0 0,14 1-1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4.370"/>
    </inkml:context>
    <inkml:brush xml:id="br0">
      <inkml:brushProperty name="width" value="0.05" units="cm"/>
      <inkml:brushProperty name="height" value="0.05" units="cm"/>
    </inkml:brush>
  </inkml:definitions>
  <inkml:trace contextRef="#ctx0" brushRef="#br0">101 3 288 0 0,'-1'0'351'0'0,"0"-1"-1"0"0,0 1 1 0 0,0 0 0 0 0,0-1 0 0 0,0 1-1 0 0,0 0 1 0 0,-1 0 0 0 0,1 0 0 0 0,0 0-1 0 0,0 0 1 0 0,0 0 0 0 0,0 0-1 0 0,-1 0 1 0 0,1 1 0 0 0,0-1 0 0 0,0 0-1 0 0,0 1 1 0 0,0-1 0 0 0,0 1-1 0 0,0-1 1 0 0,-2 2 0 0 0,1 0 101 0 0,-1 0 1 0 0,0 0-1 0 0,1 1 0 0 0,-1-1 1 0 0,1 1-1 0 0,0 0 0 0 0,-3 4 1 0 0,-2 6 597 0 0,0 1 0 0 0,-9 21 0 0 0,15-31-672 0 0,-3 6 187 0 0,0 1 0 0 0,1 0-1 0 0,0 0 1 0 0,0 1 0 0 0,1-1 0 0 0,1 0 0 0 0,0 1 0 0 0,1-1 0 0 0,0 1 0 0 0,2 14 0 0 0,-1-19-374 0 0,1-1 0 0 0,-1 0 1 0 0,1 0-1 0 0,1 1 1 0 0,-1-2-1 0 0,1 1 1 0 0,0 0-1 0 0,0 0 0 0 0,1-1 1 0 0,0 0-1 0 0,0 1 1 0 0,0-1-1 0 0,0-1 0 0 0,1 1 1 0 0,0-1-1 0 0,0 0 1 0 0,0 0-1 0 0,1 0 1 0 0,9 4-1 0 0,-3-2-1 0 0,0-1 0 0 0,0 0 0 0 0,1-1 0 0 0,0-1 0 0 0,0 0-1 0 0,0 0 1 0 0,0-1 0 0 0,0-1 0 0 0,18-1 0 0 0,-7-1-248 0 0,-1 0 1 0 0,1-2-1 0 0,-1-1 0 0 0,33-10 0 0 0,-26 4-1811 0 0,-12 1-2117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4.710"/>
    </inkml:context>
    <inkml:brush xml:id="br0">
      <inkml:brushProperty name="width" value="0.05" units="cm"/>
      <inkml:brushProperty name="height" value="0.05" units="cm"/>
    </inkml:brush>
  </inkml:definitions>
  <inkml:trace contextRef="#ctx0" brushRef="#br0">47 46 744 0 0,'-3'-1'720'0'0,"-2"1"759"0"0,0-1-1 0 0,0 0 1 0 0,0 0-1 0 0,1 0 0 0 0,-1 0 1 0 0,-9-5 6970 0 0,17 5-7607 0 0,7-2 122 0 0,0 0 0 0 0,0 1 0 0 0,0 0-1 0 0,17-1 1 0 0,3 0-1338 0 0,0-3-3363 0 0,-24 3-1161 0 0,-1 0 3718 0 0,-3 1 203 0 0,2-1-1301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4.097"/>
    </inkml:context>
    <inkml:brush xml:id="br0">
      <inkml:brushProperty name="width" value="0.05" units="cm"/>
      <inkml:brushProperty name="height" value="0.05" units="cm"/>
    </inkml:brush>
  </inkml:definitions>
  <inkml:trace contextRef="#ctx0" brushRef="#br0">121 166 100 0 0,'-3'-1'554'0'0,"1"-1"0"0"0,0 1 0 0 0,0-1-1 0 0,-1 1 1 0 0,1-1 0 0 0,0 0 0 0 0,0 0 0 0 0,1 0 0 0 0,-1 0 0 0 0,0 0-1 0 0,1 0 1 0 0,-1 0 0 0 0,1-1 0 0 0,-1 1 0 0 0,1-1 0 0 0,0 1 0 0 0,0-1-1 0 0,-1-4 1 0 0,2 4-88 0 0,0-1 0 0 0,0 1 0 0 0,0 0 0 0 0,1 0 0 0 0,-1 0 0 0 0,1 0 0 0 0,-1 1 0 0 0,1-1 0 0 0,0 0 0 0 0,0 0 0 0 0,0 0 0 0 0,1 0 0 0 0,-1 1 0 0 0,4-5 0 0 0,-1 1 57 0 0,2-1 0 0 0,-1 1 0 0 0,1 1-1 0 0,0-1 1 0 0,0 1 0 0 0,0 0 0 0 0,1 0 0 0 0,-1 1 0 0 0,1-1 0 0 0,0 2 0 0 0,1-1-1 0 0,7-2 1 0 0,-8 4-251 0 0,0 0-1 0 0,1 1 0 0 0,-1 0 1 0 0,0 0-1 0 0,0 0 0 0 0,1 1 1 0 0,-1 0-1 0 0,0 1 0 0 0,0 0 1 0 0,1 0-1 0 0,-1 0 0 0 0,0 1 1 0 0,11 4-1 0 0,-14-4-185 0 0,0-1 1 0 0,0 1 0 0 0,-1 0-1 0 0,1 1 1 0 0,-1-1 0 0 0,1 1-1 0 0,-1-1 1 0 0,0 1-1 0 0,0 0 1 0 0,0 0 0 0 0,0 0-1 0 0,-1 1 1 0 0,1-1-1 0 0,-1 1 1 0 0,0-1 0 0 0,0 1-1 0 0,0 0 1 0 0,0 0-1 0 0,-1 0 1 0 0,1 0 0 0 0,-1 0-1 0 0,0 0 1 0 0,-1 0 0 0 0,2 9-1 0 0,-2-6-44 0 0,-1 0 0 0 0,0 0-1 0 0,0 0 1 0 0,0 0 0 0 0,-1 0 0 0 0,0 0 0 0 0,0 0-1 0 0,-1 0 1 0 0,1-1 0 0 0,-2 1 0 0 0,1-1 0 0 0,-8 11-1 0 0,0-2-114 0 0,0-1 0 0 0,-1 0 0 0 0,-25 21 0 0 0,15-16-319 0 0,-1-1-1 0 0,-1-1 1 0 0,0-1-1 0 0,-1-2 0 0 0,0 0 1 0 0,-55 20-1 0 0,78-33 338 0 0,0 0 0 0 0,0-1 0 0 0,0 1 0 0 0,0-1 0 0 0,-1 1 0 0 0,1-1 0 0 0,0 0 0 0 0,0 0 0 0 0,0 0 0 0 0,0 0 0 0 0,0 0 0 0 0,-1-1 0 0 0,1 1 0 0 0,0-1 0 0 0,-3 0-1 0 0,4 0 312 0 0,21 19 240 0 0,-3 3-200 0 0,79 87 820 0 0,-84-97-1005 0 0,0-1 0 0 0,0 0 0 0 0,0-1 0 0 0,1 0 0 0 0,1-1 0 0 0,0-1 0 0 0,18 8 0 0 0,-29-13-95 0 0,0-1 1 0 0,0 0-1 0 0,0 0 0 0 0,0-1 0 0 0,0 1 0 0 0,0 0 1 0 0,1-1-1 0 0,-1 0 0 0 0,0 0 0 0 0,0 0 0 0 0,0 0 1 0 0,0 0-1 0 0,1-1 0 0 0,-1 1 0 0 0,0-1 0 0 0,0 0 1 0 0,0 0-1 0 0,0 0 0 0 0,5-3 0 0 0,-5 2 28 0 0,1-1 0 0 0,-1 0-1 0 0,-1 0 1 0 0,1 0 0 0 0,0 0-1 0 0,-1 0 1 0 0,1 0 0 0 0,-1-1-1 0 0,0 1 1 0 0,0-1 0 0 0,-1 1-1 0 0,1-1 1 0 0,1-6 0 0 0,2-9-574 0 0,-1-1 1 0 0,-1 0 0 0 0,-1 0 0 0 0,-1-36-1 0 0,-1 55 58 0 0,1 0 1 0 0,0 0-1 0 0,-1 0 0 0 0,1 1 0 0 0,0-1 0 0 0,-1 0 1 0 0,1 0-1 0 0,0 1 0 0 0,0-1 0 0 0,0 0 0 0 0,0 1 1 0 0,0-1-1 0 0,-1 1 0 0 0,1-1 0 0 0,0 1 0 0 0,0 0 1 0 0,0-1-1 0 0,0 1 0 0 0,0 0 0 0 0,1 0 0 0 0,-1-1 1 0 0,1 1-1 0 0,0 0-46 0 0,10-3-2389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5.053"/>
    </inkml:context>
    <inkml:brush xml:id="br0">
      <inkml:brushProperty name="width" value="0.05" units="cm"/>
      <inkml:brushProperty name="height" value="0.05" units="cm"/>
    </inkml:brush>
  </inkml:definitions>
  <inkml:trace contextRef="#ctx0" brushRef="#br0">39 51 72 0 0,'-28'-13'7600'0'0,"18"8"-643"0"0,27-7-3048 0 0,7 7-2232 0 0,1 0 0 0 0,-1 1 0 0 0,44 0 0 0 0,-16 2-594 0 0,-15 3-5125 0 0,-6 0-3180 0 0,-19-2 4638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5.471"/>
    </inkml:context>
    <inkml:brush xml:id="br0">
      <inkml:brushProperty name="width" value="0.05" units="cm"/>
      <inkml:brushProperty name="height" value="0.05" units="cm"/>
    </inkml:brush>
  </inkml:definitions>
  <inkml:trace contextRef="#ctx0" brushRef="#br0">14 0 232 0 0,'-1'1'440'0'0,"0"-1"0"0"0,0 0 0 0 0,0 1 0 0 0,0-1 1 0 0,0 1-1 0 0,0 0 0 0 0,0-1 0 0 0,1 1 0 0 0,-1 0 0 0 0,0-1 0 0 0,0 1 0 0 0,1 0 0 0 0,-1 0 0 0 0,0 1 1 0 0,1-2-273 0 0,0 1 0 0 0,0-1 1 0 0,0 0-1 0 0,0 1 0 0 0,0-1 1 0 0,0 0-1 0 0,0 1 0 0 0,0-1 1 0 0,0 0-1 0 0,0 0 0 0 0,0 1 1 0 0,0-1-1 0 0,1 0 0 0 0,-1 1 1 0 0,0-1-1 0 0,0 0 0 0 0,0 0 1 0 0,0 1-1 0 0,1-1 0 0 0,-1 0 1 0 0,0 0-1 0 0,0 0 0 0 0,1 1 1 0 0,-1-1-1 0 0,0 0 0 0 0,0 0 1 0 0,1 0-1 0 0,-1 0 0 0 0,0 0 1 0 0,1 1-1 0 0,33 6 4489 0 0,23-1-1711 0 0,0-3 0 0 0,78-5 1 0 0,-93 3-4820 0 0,-14 5-6830 0 0,-22-5 6136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5.826"/>
    </inkml:context>
    <inkml:brush xml:id="br0">
      <inkml:brushProperty name="width" value="0.05" units="cm"/>
      <inkml:brushProperty name="height" value="0.05" units="cm"/>
    </inkml:brush>
  </inkml:definitions>
  <inkml:trace contextRef="#ctx0" brushRef="#br0">16 1 424 0 0,'-1'0'334'0'0,"0"0"0"0"0,0 1 0 0 0,1-1 0 0 0,-1 1 0 0 0,0-1-1 0 0,0 0 1 0 0,0 1 0 0 0,1-1 0 0 0,-1 1 0 0 0,0 0 0 0 0,1-1 0 0 0,-1 1 0 0 0,0 0 0 0 0,1-1 0 0 0,-1 1 0 0 0,1 0-1 0 0,-1 0 1 0 0,1-1 0 0 0,0 1 0 0 0,-1 0 0 0 0,1 0 0 0 0,0 0 0 0 0,-1 1 0 0 0,1-1-146 0 0,1-1 1 0 0,-1 1-1 0 0,1 0 0 0 0,-1-1 1 0 0,1 1-1 0 0,-1 0 0 0 0,1-1 1 0 0,-1 1-1 0 0,1-1 0 0 0,-1 1 1 0 0,1-1-1 0 0,0 0 1 0 0,-1 1-1 0 0,1-1 0 0 0,0 1 1 0 0,-1-1-1 0 0,1 0 0 0 0,0 0 1 0 0,0 1-1 0 0,1-1 1 0 0,5 2 724 0 0,1 0 1 0 0,0-1-1 0 0,15 1 1 0 0,132-8 5029 0 0,0 0-5233 0 0,-118 7-3210 0 0,-2 1-4032 0 0,-22-2 4188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6.629"/>
    </inkml:context>
    <inkml:brush xml:id="br0">
      <inkml:brushProperty name="width" value="0.05" units="cm"/>
      <inkml:brushProperty name="height" value="0.05" units="cm"/>
    </inkml:brush>
  </inkml:definitions>
  <inkml:trace contextRef="#ctx0" brushRef="#br0">51 68 5777 0 0,'-7'-4'1959'0'0,"0"0"0"0"0,-1 0 1 0 0,0 1-1 0 0,-13-4 3671 0 0,24 8-4822 0 0,24 6-35 0 0,0-2 0 0 0,1-1 0 0 0,0-1 0 0 0,48-1 1 0 0,-32-1-233 0 0,6 1 28 0 0,1-1 1 0 0,-1-4-1 0 0,65-10 0 0 0,-107 12-473 0 0,0-2 0 0 0,1 1-1 0 0,11-6 1 0 0,-18 7-80 0 0,0 0 0 0 0,0 0 0 0 0,1 0 0 0 0,-1-1-1 0 0,0 1 1 0 0,0-1 0 0 0,0 1 0 0 0,-1-1 0 0 0,1 0 0 0 0,0 0 0 0 0,-1 0 0 0 0,1 0 0 0 0,-1 0-1 0 0,1 0 1 0 0,1-4 0 0 0,-3 5-15 0 0,0 1-1 0 0,0 0 1 0 0,0-1 0 0 0,0 1-1 0 0,0 0 1 0 0,0 0 0 0 0,0-1-1 0 0,0 1 1 0 0,0 0 0 0 0,0-1-1 0 0,0 1 1 0 0,0 0 0 0 0,0-1-1 0 0,0 1 1 0 0,0 0-1 0 0,0 0 1 0 0,0-1 0 0 0,0 1-1 0 0,-1 0 1 0 0,1 0 0 0 0,0-1-1 0 0,0 1 1 0 0,0 0 0 0 0,0 0-1 0 0,-1-1 1 0 0,1 1-1 0 0,0 0 1 0 0,0 0 0 0 0,-1 0-1 0 0,1 0 1 0 0,0-1 0 0 0,0 1-1 0 0,-1 0 1 0 0,1 0 0 0 0,0 0-1 0 0,0 0 1 0 0,-1 0 0 0 0,1 0-1 0 0,0 0 1 0 0,-1 0-1 0 0,-11-2 7 0 0,11 2-6 0 0,-2 1 5 0 0,1 0-1 0 0,-1 1 1 0 0,0-1 0 0 0,0 1-1 0 0,1-1 1 0 0,-1 1-1 0 0,1 0 1 0 0,0 0-1 0 0,-1 0 1 0 0,1 1 0 0 0,0-1-1 0 0,0 0 1 0 0,0 1-1 0 0,1-1 1 0 0,-1 1 0 0 0,1 0-1 0 0,-1 0 1 0 0,1-1-1 0 0,0 1 1 0 0,-2 6 0 0 0,-1 5 56 0 0,1-1 1 0 0,0 1 0 0 0,-1 17 0 0 0,2 25 263 0 0,2 0 0 0 0,2 0 0 0 0,3 0 0 0 0,21 94 0 0 0,-9-90 134 0 0,-12-47-322 0 0,-1 1 0 0 0,0-1 0 0 0,-1 1 0 0 0,-1 0 1 0 0,1 14-1 0 0,-3-27-178 0 0,0 0 0 0 0,0-1-1 0 0,0 1 1 0 0,0 0 0 0 0,0-1 0 0 0,-1 1 0 0 0,1-1 0 0 0,0 1-1 0 0,0 0 1 0 0,-1-1 0 0 0,1 1 0 0 0,0-1 0 0 0,-1 1 0 0 0,1-1 0 0 0,0 1-1 0 0,-1-1 1 0 0,1 1 0 0 0,-1-1 0 0 0,1 1 0 0 0,-1-1 0 0 0,1 1 0 0 0,-1-1-1 0 0,1 0 1 0 0,-1 1 0 0 0,1-1 0 0 0,-1 0 0 0 0,0 0 0 0 0,1 1 0 0 0,-1-1-1 0 0,0 0 1 0 0,1 0 0 0 0,-1 0 0 0 0,0 0 0 0 0,-28 0-905 0 0,16 0 597 0 0,-47 1-410 0 0,9 0 355 0 0,0 1 0 0 0,1 3 0 0 0,-78 18 0 0 0,126-23 445 0 0,1 0-1 0 0,0 1 1 0 0,-1-1-1 0 0,1 1 1 0 0,-1-1-1 0 0,1 1 1 0 0,-1 0-1 0 0,1-1 1 0 0,0 1-1 0 0,-1 0 1 0 0,-1 2 0 0 0,3-3-12 0 0,0 0 1 0 0,0 1 0 0 0,0-1-1 0 0,0 0 1 0 0,0 0 0 0 0,0 1-1 0 0,0-1 1 0 0,0 0 0 0 0,0 0-1 0 0,0 1 1 0 0,0-1 0 0 0,0 0 0 0 0,0 0-1 0 0,0 1 1 0 0,0-1 0 0 0,0 0-1 0 0,0 0 1 0 0,0 1 0 0 0,0-1-1 0 0,0 0 1 0 0,0 0 0 0 0,0 0-1 0 0,0 1 1 0 0,1-1 0 0 0,-1 0 0 0 0,0 0-1 0 0,0 0 1 0 0,0 1 0 0 0,0-1-1 0 0,1 0 1 0 0,-1 0 0 0 0,0 0-1 0 0,0 0 1 0 0,1 1 0 0 0,-1-1-1 0 0,0 0 1 0 0,0 0 0 0 0,1 0 0 0 0,3 2 174 0 0,0 0 0 0 0,0-1 1 0 0,0 0-1 0 0,0 0 1 0 0,0 0-1 0 0,0 0 1 0 0,6 0-1 0 0,53 1 868 0 0,0-3 0 0 0,64-10 0 0 0,-42 3-531 0 0,-77 8-902 0 0,10-2-6662 0 0,29 2-1 0 0,-37 1 3874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7.004"/>
    </inkml:context>
    <inkml:brush xml:id="br0">
      <inkml:brushProperty name="width" value="0.05" units="cm"/>
      <inkml:brushProperty name="height" value="0.05" units="cm"/>
    </inkml:brush>
  </inkml:definitions>
  <inkml:trace contextRef="#ctx0" brushRef="#br0">309 42 424 0 0,'-4'-4'700'0'0,"0"0"-1"0"0,0 1 1 0 0,0-1 0 0 0,0 1-1 0 0,-1 0 1 0 0,1 0 0 0 0,-1 0 0 0 0,0 1-1 0 0,1 0 1 0 0,-1-1 0 0 0,-1 2-1 0 0,1-1 1 0 0,-10-1 0 0 0,6 2-77 0 0,1 0 1 0 0,-1 1 0 0 0,1 1-1 0 0,-1-1 1 0 0,1 1-1 0 0,0 1 1 0 0,-1 0 0 0 0,-10 3-1 0 0,5 0 276 0 0,0 0-1 0 0,0 1 1 0 0,1 0-1 0 0,-17 11 1 0 0,25-14-586 0 0,0 1 0 0 0,0 0 0 0 0,0 0 0 0 0,1 0 0 0 0,-1 0 0 0 0,1 1 0 0 0,0-1 0 0 0,0 1 0 0 0,0 0-1 0 0,1 0 1 0 0,0 1 0 0 0,0-1 0 0 0,-2 7 0 0 0,4-11-196 0 0,0 1-1 0 0,1 0 1 0 0,-1 0-1 0 0,1 0 1 0 0,0 0 0 0 0,0 0-1 0 0,0-1 1 0 0,-1 1-1 0 0,2 0 1 0 0,-1 0-1 0 0,0 0 1 0 0,0 0-1 0 0,1 0 1 0 0,-1 0-1 0 0,1-1 1 0 0,-1 1 0 0 0,1 0-1 0 0,0 0 1 0 0,1 2-1 0 0,0-2-6 0 0,0 1 1 0 0,0-1-1 0 0,0 0 0 0 0,0 1 0 0 0,1-1 1 0 0,-1 0-1 0 0,1 0 0 0 0,0-1 0 0 0,-1 1 1 0 0,6 2-1 0 0,5 1 92 0 0,1 0 1 0 0,-1-1-1 0 0,1-1 1 0 0,15 2-1 0 0,-25-4-143 0 0,51 6 441 0 0,1-2 0 0 0,89-3 1 0 0,-34-7-3399 0 0,-111 5 2861 0 0,20 0-2130 0 0,13-2-6247 0 0,-19 1 5449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7.421"/>
    </inkml:context>
    <inkml:brush xml:id="br0">
      <inkml:brushProperty name="width" value="0.05" units="cm"/>
      <inkml:brushProperty name="height" value="0.05" units="cm"/>
    </inkml:brush>
  </inkml:definitions>
  <inkml:trace contextRef="#ctx0" brushRef="#br0">30 1 588 0 0,'-8'-1'7370'0'0,"5"5"-6771"0"0,1 0 1 0 0,-1-1-1 0 0,1 1 0 0 0,0 1 0 0 0,0-1 1 0 0,0 0-1 0 0,1 0 0 0 0,0 1 1 0 0,0-1-1 0 0,0 1 0 0 0,0-1 1 0 0,0 1-1 0 0,1-1 0 0 0,0 7 0 0 0,1 14 1898 0 0,3 32-1 0 0,-3-51-2128 0 0,0 1-140 0 0,0 1 0 0 0,0-1-1 0 0,1 0 1 0 0,0 0 0 0 0,1 0-1 0 0,-1 0 1 0 0,1 0 0 0 0,4 6 0 0 0,3 0-3407 0 0,1-3-3293 0 0,-8-7 3950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7.781"/>
    </inkml:context>
    <inkml:brush xml:id="br0">
      <inkml:brushProperty name="width" value="0.05" units="cm"/>
      <inkml:brushProperty name="height" value="0.05" units="cm"/>
    </inkml:brush>
  </inkml:definitions>
  <inkml:trace contextRef="#ctx0" brushRef="#br0">65 24 128 0 0,'-37'-9'3523'0'0,"10"2"9622"0"0,31 6-11701 0 0,21-2-5 0 0,0 0 1 0 0,1 2-1 0 0,-1 1 1 0 0,33 4-1 0 0,26 0 506 0 0,31-2 93 0 0,-67 0-7818 0 0,-27-4-1106 0 0,-10 0 4013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8.521"/>
    </inkml:context>
    <inkml:brush xml:id="br0">
      <inkml:brushProperty name="width" value="0.05" units="cm"/>
      <inkml:brushProperty name="height" value="0.05" units="cm"/>
    </inkml:brush>
  </inkml:definitions>
  <inkml:trace contextRef="#ctx0" brushRef="#br0">1 1 1024 0 0,'0'0'8992'0'0,"4"1"-7207"0"0,34 14 707 0 0,0-1-1 0 0,2-2 0 0 0,76 12 1 0 0,-46-15-338 0 0,105-1 1 0 0,-153-8-1472 0 0,1-1 1 0 0,-1-2-1 0 0,0 0 1 0 0,38-11-1 0 0,-59 14-571 0 0,0 1-83 0 0,0 0-1 0 0,0 1 0 0 0,0 0 0 0 0,0-1 0 0 0,-1 1 0 0 0,1-1 1 0 0,-1 1-1 0 0,1 0 0 0 0,-1-1 0 0 0,1 1 0 0 0,-1 0 1 0 0,0 0-1 0 0,0-1 0 0 0,0 1 0 0 0,0 0 0 0 0,0 1 0 0 0,0 2 15 0 0,5 55 249 0 0,14 87 379 0 0,37 118 1006 0 0,-48-231-1839 0 0,-8-33 4 0 0,-9 11-729 0 0,-11-9 550 0 0,-1 0 0 0 0,1-1 1 0 0,-32-2-1 0 0,-1 0 124 0 0,-23 4 73 0 0,8-2 382 0 0,-134 22 1 0 0,201-24-194 0 0,-1 0 23 0 0,1 1 1 0 0,-1-1 0 0 0,0 0-1 0 0,1 1 1 0 0,-1-1-1 0 0,0 1 1 0 0,1-1-1 0 0,-1 1 1 0 0,1 0 0 0 0,-1-1-1 0 0,1 1 1 0 0,-1 0-1 0 0,1 0 1 0 0,0 0-1 0 0,-1 0 1 0 0,-1 3 0 0 0,5-2 17 0 0,0-1 0 0 0,0 1 0 0 0,0-1 0 0 0,0 0 1 0 0,0 0-1 0 0,0 0 0 0 0,0 0 0 0 0,1 0 0 0 0,3 1 1 0 0,41 10-33 0 0,0-2 1 0 0,62 4 0 0 0,98-3 2 0 0,-197-10-61 0 0,45-2-4661 0 0,26 3-5396 0 0,-73-2 6961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19.222"/>
    </inkml:context>
    <inkml:brush xml:id="br0">
      <inkml:brushProperty name="width" value="0.05" units="cm"/>
      <inkml:brushProperty name="height" value="0.05" units="cm"/>
    </inkml:brush>
  </inkml:definitions>
  <inkml:trace contextRef="#ctx0" brushRef="#br0">0 394 416 0 0,'5'-1'3178'0'0,"13"-4"12779"0"0,-19-23-9818 0 0,-2 18-5831 0 0,1 1-1 0 0,1-1 1 0 0,0 0-1 0 0,0 0 0 0 0,1 0 1 0 0,0 1-1 0 0,1-1 1 0 0,0 0-1 0 0,0 0 0 0 0,1 1 1 0 0,0-1-1 0 0,1 1 1 0 0,0-1-1 0 0,1 1 0 0 0,6-13 1 0 0,-2 8-196 0 0,1 0-1 0 0,0 0 1 0 0,1 1 0 0 0,1 0 0 0 0,-1 1 0 0 0,2 0 0 0 0,0 1 0 0 0,0 0-1 0 0,1 1 1 0 0,1 0 0 0 0,21-12 0 0 0,-25 17-69 0 0,0-1 0 0 0,1 2 0 0 0,0-1-1 0 0,0 1 1 0 0,0 1 0 0 0,0 0 0 0 0,0 1 0 0 0,1 0 0 0 0,-1 0 0 0 0,1 1 0 0 0,-1 1 0 0 0,1 0 0 0 0,-1 1-1 0 0,1 0 1 0 0,-1 0 0 0 0,1 1 0 0 0,12 5 0 0 0,-21-6-43 0 0,-1 0 1 0 0,1 0-1 0 0,0 0 1 0 0,-1 0-1 0 0,1 1 0 0 0,-1 0 1 0 0,1-1-1 0 0,-1 1 1 0 0,0 0-1 0 0,0 0 1 0 0,1 0-1 0 0,2 4 0 0 0,-5-5-9 0 0,1 0-1 0 0,0 1 0 0 0,-1-1 0 0 0,1 0 0 0 0,-1 0 1 0 0,0 1-1 0 0,1-1 0 0 0,-1 0 0 0 0,0 1 0 0 0,0-1 1 0 0,0 0-1 0 0,1 1 0 0 0,-2-1 0 0 0,1 0 0 0 0,0 1 1 0 0,0-1-1 0 0,0 0 0 0 0,0 1 0 0 0,-1-1 0 0 0,1 0 1 0 0,-1 0-1 0 0,1 1 0 0 0,-1-1 0 0 0,1 0 0 0 0,-1 0 1 0 0,0 0-1 0 0,0 0 0 0 0,0 1 0 0 0,-3 2-14 0 0,0 0-1 0 0,0 0 0 0 0,0-1 1 0 0,0 1-1 0 0,-1-1 1 0 0,1 0-1 0 0,-1-1 0 0 0,0 1 1 0 0,0-1-1 0 0,-9 3 1 0 0,8-3-5 0 0,1 0 0 0 0,0 1 1 0 0,-1-1-1 0 0,1 1 1 0 0,0 0-1 0 0,1 0 0 0 0,-1 1 1 0 0,-5 4-1 0 0,9-7 24 0 0,1 0 0 0 0,-1 0 0 0 0,1-1 0 0 0,0 1 0 0 0,-1 0 0 0 0,1 0 0 0 0,0 0 0 0 0,0 0 0 0 0,0 0-1 0 0,-1 0 1 0 0,1-1 0 0 0,0 1 0 0 0,0 0 0 0 0,0 0 0 0 0,0 0 0 0 0,1 0 0 0 0,-1 0 0 0 0,0 0 0 0 0,0-1 0 0 0,0 1 0 0 0,1 0 0 0 0,-1 0-1 0 0,1 0 1 0 0,-1 0 0 0 0,0-1 0 0 0,1 1 0 0 0,-1 0 0 0 0,1 0 0 0 0,0-1 0 0 0,-1 1 0 0 0,1 0 0 0 0,-1-1 0 0 0,2 1 0 0 0,25 23-50 0 0,34 16-11 0 0,84 43-1 0 0,-2-2 164 0 0,-113-62-35 0 0,0 1 0 0 0,40 39 1 0 0,-67-56-36 0 0,1 0 1 0 0,-1 0 0 0 0,0 0 0 0 0,-1 1 0 0 0,1 0 0 0 0,-1-1-1 0 0,1 1 1 0 0,-1 0 0 0 0,2 6 0 0 0,-3-9-12 0 0,-1 1 1 0 0,0-1-1 0 0,0 0 0 0 0,0 0 1 0 0,0 0-1 0 0,0 0 0 0 0,0 1 1 0 0,0-1-1 0 0,0 0 0 0 0,0 0 1 0 0,0 0-1 0 0,-1 1 0 0 0,1-1 1 0 0,0 0-1 0 0,-1 0 0 0 0,1 0 1 0 0,-1 0-1 0 0,1 0 0 0 0,-1 0 1 0 0,0 0-1 0 0,0 0 0 0 0,1 0 1 0 0,-1 0-1 0 0,0 0 0 0 0,0 0 1 0 0,0-1-1 0 0,0 1 0 0 0,0 0 1 0 0,0 0-1 0 0,0-1 0 0 0,0 1 1 0 0,0-1-1 0 0,0 1 0 0 0,0-1 1 0 0,0 0-1 0 0,0 1 0 0 0,-1-1 1 0 0,-1 1-1 0 0,-13 3-14 0 0,-1 0 1 0 0,0-1-1 0 0,0-1 1 0 0,0 0-1 0 0,-26-1 1 0 0,-95-13-6 0 0,113 9 3 0 0,-47-5 0 0 0,-270-33 0 0 0,327 38-4523 0 0,25 6-3374 0 0,-1 1 4412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2.332"/>
    </inkml:context>
    <inkml:brush xml:id="br0">
      <inkml:brushProperty name="width" value="0.05" units="cm"/>
      <inkml:brushProperty name="height" value="0.05" units="cm"/>
    </inkml:brush>
  </inkml:definitions>
  <inkml:trace contextRef="#ctx0" brushRef="#br0">1 465 576 0 0,'0'0'7095'0'0,"3"-2"-5595"0"0,11-5-325 0 0,0-1 1 0 0,-1 0-1 0 0,0-1 1 0 0,-1-1-1 0 0,0 0 1 0 0,12-13-1 0 0,-14 11-757 0 0,1-1-1 0 0,-1 0 1 0 0,-1 0-1 0 0,0-1 0 0 0,-1 0 1 0 0,-1 0-1 0 0,0-1 1 0 0,-1 0-1 0 0,0-1 0 0 0,3-16 1 0 0,9-67 1107 0 0,-17 86-1236 0 0,0 0 0 0 0,-1 1 0 0 0,0-1 0 0 0,-1 0 0 0 0,-5-24 0 0 0,-1 21 249 0 0,5 24-175 0 0,2 30-122 0 0,50 353 862 0 0,-48-367-985 0 0,-1 4-664 0 0,4-12-3008 0 0,-2-11-321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4.683"/>
    </inkml:context>
    <inkml:brush xml:id="br0">
      <inkml:brushProperty name="width" value="0.05" units="cm"/>
      <inkml:brushProperty name="height" value="0.05" units="cm"/>
    </inkml:brush>
  </inkml:definitions>
  <inkml:trace contextRef="#ctx0" brushRef="#br0">31 79 652 0 0,'-24'-37'10733'0'0,"17"26"-4644"0"0,7 10-5914 0 0,1 0 0 0 0,-1 0-1 0 0,0 0 1 0 0,1 0 0 0 0,-1 0 0 0 0,0 0-1 0 0,1 0 1 0 0,-1 0 0 0 0,1 1 0 0 0,-1-1-1 0 0,1 0 1 0 0,0 0 0 0 0,-1 0 0 0 0,1 0-1 0 0,0 1 1 0 0,0-1 0 0 0,-1 0 0 0 0,1 1-1 0 0,0-1 1 0 0,0 1 0 0 0,0-1 0 0 0,0 1-1 0 0,0-1 1 0 0,0 1 0 0 0,0-1-1 0 0,1 1 1 0 0,31-8 1709 0 0,-27 8-1452 0 0,4-1-138 0 0,0 0-1 0 0,0 1 0 0 0,0 0 1 0 0,0 1-1 0 0,-1 0 0 0 0,1 1 1 0 0,0 0-1 0 0,0 0 0 0 0,-1 1 1 0 0,1 0-1 0 0,-1 1 1 0 0,0 0-1 0 0,0 1 0 0 0,0-1 1 0 0,10 9-1 0 0,-15-10-213 0 0,1 0 0 0 0,0 1 1 0 0,-1 0-1 0 0,0 0 0 0 0,0 0 1 0 0,0 0-1 0 0,0 1 0 0 0,-1-1 0 0 0,0 1 1 0 0,0 0-1 0 0,0 0 0 0 0,0 0 0 0 0,-1 0 1 0 0,0 1-1 0 0,0-1 0 0 0,0 1 0 0 0,-1-1 1 0 0,0 1-1 0 0,0 0 0 0 0,0 0 0 0 0,-1-1 1 0 0,0 1-1 0 0,0 0 0 0 0,0 0 1 0 0,-1-1-1 0 0,1 1 0 0 0,-2 0 0 0 0,-1 6 1 0 0,0-2-22 0 0,-2 0 0 0 0,1 0 0 0 0,-1 0 1 0 0,-1 0-1 0 0,0-1 0 0 0,0 0 0 0 0,-12 14 1 0 0,-7 2 252 0 0,-29 24 0 0 0,8-7-173 0 0,44-40-139 0 0,-3 2 0 0 0,0 1 0 0 0,1-1 0 0 0,-1 1 0 0 0,1 0 0 0 0,1 0 0 0 0,-5 7 0 0 0,8-12 0 0 0,0 0 0 0 0,0 1 0 0 0,0-1 0 0 0,0 1 0 0 0,0-1 0 0 0,-1 1 0 0 0,1-1 0 0 0,0 0 0 0 0,0 1 0 0 0,0-1 0 0 0,0 1 0 0 0,1-1 0 0 0,-1 1 0 0 0,0-1 0 0 0,0 0 0 0 0,0 1 0 0 0,0-1 0 0 0,0 1 0 0 0,0-1 0 0 0,1 0 0 0 0,-1 1 0 0 0,0-1 0 0 0,0 1 0 0 0,1-1 0 0 0,-1 0 0 0 0,0 1 0 0 0,1-1 0 0 0,-1 0 0 0 0,0 0 0 0 0,1 1 0 0 0,-1-1 0 0 0,0 0 0 0 0,1 0 0 0 0,-1 1 0 0 0,0-1 0 0 0,1 0 0 0 0,-1 0 0 0 0,1 0 0 0 0,0 1 0 0 0,16 3 0 0 0,-15-4 0 0 0,24 3-2215 0 0,34 1 0 0 0,-39-3 132 0 0,0 0 0 0 0,0 1-1 0 0,26 7 1 0 0,-37-6-1347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3.155"/>
    </inkml:context>
    <inkml:brush xml:id="br0">
      <inkml:brushProperty name="width" value="0.05" units="cm"/>
      <inkml:brushProperty name="height" value="0.05" units="cm"/>
    </inkml:brush>
  </inkml:definitions>
  <inkml:trace contextRef="#ctx0" brushRef="#br0">230 103 548 0 0,'0'-31'10161'0'0,"-2"28"-9486"0"0,1 0 0 0 0,-1 0 0 0 0,1 0 0 0 0,-1 0 0 0 0,0 1 0 0 0,0-1 0 0 0,0 1 0 0 0,0-1 0 0 0,0 1 0 0 0,-1 0 0 0 0,-4-4 0 0 0,5 5-448 0 0,-1 0-1 0 0,1 0 0 0 0,-1 0 1 0 0,0 0-1 0 0,1 0 1 0 0,-1 1-1 0 0,0-1 0 0 0,0 1 1 0 0,0 0-1 0 0,1-1 1 0 0,-1 1-1 0 0,0 0 1 0 0,0 1-1 0 0,-3 0 0 0 0,-2 0-7 0 0,-1 2 0 0 0,1-1 0 0 0,0 1-1 0 0,0 0 1 0 0,1 0 0 0 0,-1 1 0 0 0,1 0-1 0 0,-1 1 1 0 0,1 0 0 0 0,0 0 0 0 0,1 0-1 0 0,0 1 1 0 0,-10 11 0 0 0,11-12-121 0 0,0 0 1 0 0,1 1-1 0 0,0 0 1 0 0,0 0-1 0 0,1 0 1 0 0,0 1-1 0 0,0-1 1 0 0,0 1-1 0 0,1-1 1 0 0,0 1-1 0 0,0 0 0 0 0,0 0 1 0 0,1 0-1 0 0,0 0 1 0 0,1 0-1 0 0,0 13 1 0 0,1-15-49 0 0,0 1-1 0 0,1 0 1 0 0,0-1 0 0 0,0 1-1 0 0,0-1 1 0 0,1 1 0 0 0,-1-1 0 0 0,1 0-1 0 0,1 0 1 0 0,-1 0 0 0 0,1-1-1 0 0,-1 1 1 0 0,1-1 0 0 0,1 0 0 0 0,-1 0-1 0 0,1 0 1 0 0,-1-1 0 0 0,1 0 0 0 0,0 1-1 0 0,0-2 1 0 0,0 1 0 0 0,1 0-1 0 0,6 1 1 0 0,0 1 1 0 0,0-1 1 0 0,1-1-1 0 0,-1 0 0 0 0,1-1 1 0 0,-1 0-1 0 0,1-1 0 0 0,-1 0 0 0 0,1-1 1 0 0,22-2-1 0 0,-29 1-57 0 0,0 0-1 0 0,-1-1 1 0 0,1 1 0 0 0,-1-1-1 0 0,1 0 1 0 0,-1 0 0 0 0,0-1-1 0 0,0 1 1 0 0,0-1 0 0 0,0 0-1 0 0,0-1 1 0 0,-1 1 0 0 0,0-1-1 0 0,1 0 1 0 0,-1 0 0 0 0,-1 0-1 0 0,7-9 1 0 0,-6 6-2 0 0,0 0 0 0 0,-1 0 0 0 0,0 0 0 0 0,0-1 0 0 0,-1 0 0 0 0,0 1 0 0 0,0-1 0 0 0,-1 0 0 0 0,0 0 0 0 0,0 0 1 0 0,-1 0-1 0 0,0-9 0 0 0,0 10-1 0 0,-1-1 1 0 0,1 1 0 0 0,-2 0 0 0 0,1 0-1 0 0,-1-1 1 0 0,0 1 0 0 0,0 0 0 0 0,0 1-1 0 0,-1-1 1 0 0,-1 0 0 0 0,1 1 0 0 0,-1 0-1 0 0,0 0 1 0 0,0 0 0 0 0,-1 0 0 0 0,1 0-1 0 0,-1 1 1 0 0,-1 0 0 0 0,1 0 0 0 0,-1 1-1 0 0,0-1 1 0 0,0 1 0 0 0,0 0 0 0 0,0 1-1 0 0,-1-1 1 0 0,0 1 0 0 0,1 1 0 0 0,-1-1-1 0 0,0 1 1 0 0,0 1 0 0 0,-9-2 0 0 0,-4-1-163 0 0,-35-2 1 0 0,16 8-1776 0 0,35-1 872 0 0,-1 0 1 0 0,1 0-1 0 0,0 0 0 0 0,0 1 0 0 0,-8 3 0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3.619"/>
    </inkml:context>
    <inkml:brush xml:id="br0">
      <inkml:brushProperty name="width" value="0.05" units="cm"/>
      <inkml:brushProperty name="height" value="0.05" units="cm"/>
    </inkml:brush>
  </inkml:definitions>
  <inkml:trace contextRef="#ctx0" brushRef="#br0">11 0 972 0 0,'0'1'474'0'0,"-1"-1"-1"0"0,-5 4 4736 0 0,5-3-4735 0 0,1 0-1 0 0,0-1 1 0 0,-1 1-1 0 0,1-1 1 0 0,0 1-1 0 0,-1 0 1 0 0,1-1-1 0 0,0 1 1 0 0,0 0-1 0 0,0-1 1 0 0,0 1-1 0 0,-1 0 1 0 0,1-1-1 0 0,0 1 1 0 0,0 0-1 0 0,0 0 1 0 0,0-1 0 0 0,1 1-1 0 0,-1 0 1 0 0,1 1-54 0 0,0-1-1 0 0,0 0 1 0 0,0 0 0 0 0,0 0 0 0 0,0 0 0 0 0,0 0 0 0 0,1 0 0 0 0,-1 0 0 0 0,0-1 0 0 0,1 1 0 0 0,-1 0 0 0 0,0-1 0 0 0,3 2 0 0 0,8 1 665 0 0,-1 0 1 0 0,23 3-1 0 0,298 2 4349 0 0,-203-10-5308 0 0,-127 2-813 0 0,4 1-408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3.961"/>
    </inkml:context>
    <inkml:brush xml:id="br0">
      <inkml:brushProperty name="width" value="0.05" units="cm"/>
      <inkml:brushProperty name="height" value="0.05" units="cm"/>
    </inkml:brush>
  </inkml:definitions>
  <inkml:trace contextRef="#ctx0" brushRef="#br0">17 2 6225 0 0,'-1'0'587'0'0,"0"1"1"0"0,0-1 0 0 0,0 1 0 0 0,0-1 0 0 0,0 1 0 0 0,0-1 0 0 0,0 1 0 0 0,0-1-1 0 0,0 1 1 0 0,0 0 0 0 0,0 0 0 0 0,0-1 0 0 0,0 1 0 0 0,1 0 0 0 0,-1 0-1 0 0,-1 1 1 0 0,3-1-348 0 0,-1-1 0 0 0,1 1-1 0 0,-1-1 1 0 0,0 0-1 0 0,1 1 1 0 0,-1-1-1 0 0,1 0 1 0 0,-1 0 0 0 0,1 1-1 0 0,-1-1 1 0 0,1 0-1 0 0,-1 0 1 0 0,1 0 0 0 0,-1 1-1 0 0,1-1 1 0 0,0 0-1 0 0,-1 0 1 0 0,1 0 0 0 0,-1 0-1 0 0,1 0 1 0 0,-1 0-1 0 0,2-1 1 0 0,45-1 2909 0 0,-43 1-3063 0 0,13 0 316 0 0,103-10 3239 0 0,-39 9-4605 0 0,-70 2-1051 0 0,6 3-6133 0 0,-11-2 5081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4.660"/>
    </inkml:context>
    <inkml:brush xml:id="br0">
      <inkml:brushProperty name="width" value="0.05" units="cm"/>
      <inkml:brushProperty name="height" value="0.05" units="cm"/>
    </inkml:brush>
  </inkml:definitions>
  <inkml:trace contextRef="#ctx0" brushRef="#br0">35 58 6025 0 0,'-34'-19'15177'0'0,"37"18"-14948"0"0,1 1 0 0 0,0 0 0 0 0,0-1 0 0 0,0 1 0 0 0,0 0 0 0 0,0 1 0 0 0,0-1-1 0 0,5 2 1 0 0,7 0 200 0 0,2-2-118 0 0,140 2 1452 0 0,-124-4-1461 0 0,0-1 1 0 0,55-11-1 0 0,-60 5-162 0 0,-27 8-131 0 0,0 1 0 0 0,-1-1 0 0 0,1 1-1 0 0,0-1 1 0 0,-1 0 0 0 0,1 0-1 0 0,-1 1 1 0 0,1-1 0 0 0,-1 0 0 0 0,0-1-1 0 0,1 1 1 0 0,-1 0 0 0 0,0 0-1 0 0,2-2 1 0 0,-3 2 182 0 0,-8 16-98 0 0,2-3-38 0 0,2 0 0 0 0,0 0 0 0 0,0 0 0 0 0,1 1 0 0 0,1-1 0 0 0,0 1 0 0 0,1-1 0 0 0,0 25 0 0 0,2-7 214 0 0,2 1-1 0 0,9 43 1 0 0,21 52 760 0 0,-9-41-89 0 0,-24-85-947 0 0,0 1 0 0 0,0-1 0 0 0,0 0 0 0 0,0 1 0 0 0,0-1 0 0 0,0 0 0 0 0,0 1 0 0 0,0-1 0 0 0,0 1 0 0 0,0-1 0 0 0,0 0 0 0 0,0 1 0 0 0,0-1 0 0 0,0 0 0 0 0,0 1 0 0 0,0-1 0 0 0,0 0 0 0 0,-1 1 0 0 0,1-1 0 0 0,0 0 0 0 0,0 1 0 0 0,0-1 0 0 0,-1 0-1 0 0,1 0 1 0 0,0 1 0 0 0,-1-1 0 0 0,1 0 0 0 0,0 0 0 0 0,0 1 0 0 0,-1-1 0 0 0,-15 4-123 0 0,-26-6 23 0 0,29 1 79 0 0,-59-1 21 0 0,-124 15 0 0 0,170-6 1674 0 0,28-6-1220 0 0,2 2-411 0 0,1-1 0 0 0,-1 0 0 0 0,0 0 0 0 0,1-1 0 0 0,0 1 0 0 0,-1-1 1 0 0,1 0-1 0 0,0 0 0 0 0,8 0 0 0 0,52 0 227 0 0,-44-2-234 0 0,32 2-6588 0 0,63 9 1 0 0,-94-7 3189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5.327"/>
    </inkml:context>
    <inkml:brush xml:id="br0">
      <inkml:brushProperty name="width" value="0.05" units="cm"/>
      <inkml:brushProperty name="height" value="0.05" units="cm"/>
    </inkml:brush>
  </inkml:definitions>
  <inkml:trace contextRef="#ctx0" brushRef="#br0">45 255 848 0 0,'-18'-13'8997'0'0,"15"8"-8270"0"0,0 1 1 0 0,0-1-1 0 0,0 0 0 0 0,1 0 0 0 0,-1 0 1 0 0,1 0-1 0 0,1 0 0 0 0,-1 0 1 0 0,1 0-1 0 0,-1-1 0 0 0,1 1 1 0 0,0-8-1 0 0,1 7-278 0 0,0 0 0 0 0,1-1 0 0 0,0 1 0 0 0,0 0 0 0 0,0 0 0 0 0,1 0 0 0 0,0 0 0 0 0,0 1 0 0 0,0-1 0 0 0,4-6 0 0 0,-2 5-190 0 0,0 1 0 0 0,0-1 1 0 0,1 1-1 0 0,0-1 0 0 0,1 1 0 0 0,0 1 0 0 0,-1-1 1 0 0,2 1-1 0 0,-1 0 0 0 0,0 0 0 0 0,1 1 0 0 0,0 0 1 0 0,0 0-1 0 0,1 1 0 0 0,-1 0 0 0 0,1 0 0 0 0,9-2 1 0 0,-8 3-16 0 0,1 0 1 0 0,-1 1-1 0 0,0 1 1 0 0,1 0-1 0 0,-1 0 1 0 0,17 3-1 0 0,-22-3-205 0 0,0 1-1 0 0,-1-1 1 0 0,1 1 0 0 0,-1 0 0 0 0,1 1-1 0 0,-1-1 1 0 0,0 0 0 0 0,0 1 0 0 0,1 0-1 0 0,-1 0 1 0 0,0 0 0 0 0,0 0 0 0 0,-1 0-1 0 0,1 1 1 0 0,0-1 0 0 0,-1 1 0 0 0,1 0-1 0 0,-1 0 1 0 0,0 0 0 0 0,2 4 0 0 0,-3-6-64 0 0,-1 1 0 0 0,0-1 0 0 0,0 0 0 0 0,0 1 0 0 0,0-1 0 0 0,0 0 0 0 0,0 1 0 0 0,0-1 0 0 0,0 0 0 0 0,0 1 0 0 0,-1-1 0 0 0,1 0 0 0 0,0 1 0 0 0,-1-1 0 0 0,0 0 0 0 0,1 0 0 0 0,-1 1 0 0 0,0-1 0 0 0,1 0 0 0 0,-1 0 0 0 0,0 0 0 0 0,0 0 0 0 0,0 0 0 0 0,0 0 0 0 0,0 0 0 0 0,0 0 0 0 0,-1 1 0 0 0,-34 22-788 0 0,34-23 746 0 0,-60 36-2607 0 0,62-37 2647 0 0,0 0 1 0 0,0 1-1 0 0,0-1 1 0 0,0 0 0 0 0,-1 1-1 0 0,1-1 1 0 0,0 0-1 0 0,0 1 1 0 0,0-1-1 0 0,0 1 1 0 0,0-1-1 0 0,0 0 1 0 0,0 1-1 0 0,0-1 1 0 0,0 0-1 0 0,0 1 1 0 0,0-1-1 0 0,0 1 1 0 0,0-1 0 0 0,0 0-1 0 0,0 1 1 0 0,1-1-1 0 0,-1 0 1 0 0,0 1-1 0 0,0-1 1 0 0,0 0-1 0 0,0 1 1 0 0,1-1-1 0 0,-1 0 1 0 0,0 1-1 0 0,0-1 1 0 0,1 0 0 0 0,-1 0-1 0 0,0 1 1 0 0,1-1-1 0 0,-1 0 1 0 0,0 0-1 0 0,1 1 1 0 0,-1-1-1 0 0,0 0 1 0 0,1 0-1 0 0,-1 0 1 0 0,1 0-1 0 0,15 10-136 0 0,49 21 195 0 0,-29-15 475 0 0,0 2 0 0 0,60 39 0 0 0,-94-56-472 0 0,-1 1 1 0 0,1-1-1 0 0,-1 0 1 0 0,1 1 0 0 0,0-1-1 0 0,-1 1 1 0 0,0 0-1 0 0,1-1 1 0 0,-1 1 0 0 0,0 0-1 0 0,0 0 1 0 0,0 0-1 0 0,0 0 1 0 0,1 4 0 0 0,-2-5-13 0 0,0 0-1 0 0,0 0 1 0 0,0 0 0 0 0,-1 0 0 0 0,1 0 0 0 0,0 0 0 0 0,0 0 0 0 0,-1 0 0 0 0,1-1 0 0 0,0 1 0 0 0,-1 0 0 0 0,1 0 0 0 0,-1 0 0 0 0,0 0 0 0 0,1 0 0 0 0,-1 0 0 0 0,1-1 0 0 0,-1 1 0 0 0,0 0 0 0 0,0-1 0 0 0,1 1-1 0 0,-1 0 1 0 0,0-1 0 0 0,0 1 0 0 0,0-1 0 0 0,0 1 0 0 0,0-1 0 0 0,0 0 0 0 0,0 1 0 0 0,0-1 0 0 0,0 0 0 0 0,-1 1 0 0 0,-11 2 159 0 0,-1 1-1 0 0,1-2 1 0 0,-1 0-1 0 0,-24 1 1 0 0,-59-6 193 0 0,62 1-279 0 0,-36-3-78 0 0,1 1-1116 0 0,23 2-3047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36.076"/>
    </inkml:context>
    <inkml:brush xml:id="br0">
      <inkml:brushProperty name="width" value="0.05" units="cm"/>
      <inkml:brushProperty name="height" value="0.05" units="cm"/>
    </inkml:brush>
  </inkml:definitions>
  <inkml:trace contextRef="#ctx0" brushRef="#br0">32 0 208 0 0,'-19'8'3813'0'0,"18"-8"-3318"0"0,0 1-1 0 0,0 0 0 0 0,0 0 1 0 0,0 0-1 0 0,0 0 1 0 0,1 0-1 0 0,-1 0 0 0 0,0 0 1 0 0,1 0-1 0 0,-1 0 1 0 0,0 1-1 0 0,1-1 1 0 0,-1 0-1 0 0,1 0 0 0 0,0 0 1 0 0,-1 1-1 0 0,1-1 1 0 0,0 0-1 0 0,0 1 1 0 0,0 0-1 0 0,0-1-349 0 0,0 0 0 0 0,0-1-1 0 0,0 1 1 0 0,0-1 0 0 0,1 1 0 0 0,-1 0-1 0 0,0-1 1 0 0,0 1 0 0 0,1-1 0 0 0,-1 1 0 0 0,0-1-1 0 0,1 1 1 0 0,-1-1 0 0 0,1 1 0 0 0,-1-1 0 0 0,0 1-1 0 0,1-1 1 0 0,-1 0 0 0 0,1 1 0 0 0,-1-1-1 0 0,1 1 1 0 0,0-1 0 0 0,-1 0 0 0 0,1 0 0 0 0,-1 1-1 0 0,1-1 1 0 0,0 0 0 0 0,-1 0 0 0 0,1 0-1 0 0,-1 0 1 0 0,1 0 0 0 0,0 0 0 0 0,-1 0 0 0 0,1 0-1 0 0,0 0 1 0 0,-1 0 0 0 0,1 0 0 0 0,0 0 0 0 0,22-5 3014 0 0,-22 4-2510 0 0,-1 0-692 0 0,-1 1 0 0 0,1-1-1 0 0,-1 0 1 0 0,1 0 0 0 0,-1 1 0 0 0,0-1 0 0 0,1 0 0 0 0,-1 1 0 0 0,0-1 0 0 0,0 0-1 0 0,1 1 1 0 0,-1-1 0 0 0,0 1 0 0 0,0 0 0 0 0,0-1 0 0 0,0 1 0 0 0,0 0-1 0 0,1-1 1 0 0,-1 1 0 0 0,0 0 0 0 0,0 0 0 0 0,0 0 0 0 0,-2 0 0 0 0,-6 0-2718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1.212"/>
    </inkml:context>
    <inkml:brush xml:id="br0">
      <inkml:brushProperty name="width" value="0.05" units="cm"/>
      <inkml:brushProperty name="height" value="0.05" units="cm"/>
    </inkml:brush>
  </inkml:definitions>
  <inkml:trace contextRef="#ctx0" brushRef="#br0">54 258 496 0 0,'-9'32'4157'0'0,"4"-18"-2433"0"0,1 0 0 0 0,1 1-1 0 0,0 0 1 0 0,-1 29 0 0 0,5 1 3546 0 0,-1-44-4536 0 0,-1-1-559 0 0,0 0 0 0 0,1 0 0 0 0,-1-1-1 0 0,0 1 1 0 0,1 0 0 0 0,-1-1-1 0 0,1 1 1 0 0,-1-1 0 0 0,0 1 0 0 0,1 0-1 0 0,-1-1 1 0 0,1 1 0 0 0,-1-1-1 0 0,1 1 1 0 0,0-1 0 0 0,-1 0 0 0 0,1 1-1 0 0,-1-1 1 0 0,1 1 0 0 0,0-1-1 0 0,0 0 1 0 0,-1 1 0 0 0,1-2 0 0 0,-8-26 1053 0 0,1-31-707 0 0,7 37-355 0 0,1 1 0 0 0,1-1 1 0 0,1 1-1 0 0,0 0 0 0 0,10-30 1 0 0,-9 37-85 0 0,1 0 1 0 0,1 0 0 0 0,0 0-1 0 0,1 1 1 0 0,1-1-1 0 0,0 2 1 0 0,0-1 0 0 0,16-16-1 0 0,-18 24-37 0 0,-1 1 0 0 0,0-1-1 0 0,1 1 1 0 0,0 1-1 0 0,0-1 1 0 0,0 1-1 0 0,1 0 1 0 0,-1 1 0 0 0,1-1-1 0 0,-1 1 1 0 0,1 1-1 0 0,0-1 1 0 0,0 1-1 0 0,-1 0 1 0 0,1 1 0 0 0,0-1-1 0 0,0 1 1 0 0,11 2-1 0 0,-12-2-22 0 0,-1 1-1 0 0,1 0 1 0 0,0 0-1 0 0,-1 1 1 0 0,1 0-1 0 0,-1 0 1 0 0,0 0-1 0 0,1 0 1 0 0,-1 1-1 0 0,0 0 1 0 0,-1 0-1 0 0,1 0 1 0 0,0 1-1 0 0,-1-1 1 0 0,0 1-1 0 0,0 0 1 0 0,0 0-1 0 0,0 1 1 0 0,-1-1-1 0 0,1 1 1 0 0,-1 0-1 0 0,4 9 1 0 0,-6-11-14 0 0,0 1-1 0 0,0 0 1 0 0,-1 0-1 0 0,1-1 1 0 0,-1 1 0 0 0,0 0-1 0 0,0 0 1 0 0,0 0-1 0 0,-1 0 1 0 0,1-1 0 0 0,-1 1-1 0 0,0 0 1 0 0,0 0-1 0 0,0-1 1 0 0,-1 1 0 0 0,1-1-1 0 0,-1 1 1 0 0,0-1-1 0 0,0 0 1 0 0,0 0 0 0 0,0 1-1 0 0,-1-1 1 0 0,1-1-1 0 0,-5 5 1 0 0,-7 7-9 0 0,-1 0 1 0 0,-1-1-1 0 0,-22 14 1 0 0,34-24-3 0 0,-16 9-60 0 0,-39 18-1 0 0,41-22-92 0 0,0 0 0 0 0,1 2 0 0 0,-25 18-1 0 0,42-28 153 0 0,0 0-1 0 0,-1 0 0 0 0,1 0 0 0 0,0 1 1 0 0,-1-1-1 0 0,1 0 0 0 0,0 0 1 0 0,0 1-1 0 0,0-1 0 0 0,-1 0 1 0 0,1 0-1 0 0,0 1 0 0 0,0-1 1 0 0,0 0-1 0 0,0 1 0 0 0,-1-1 1 0 0,1 0-1 0 0,0 1 0 0 0,0-1 0 0 0,0 0 1 0 0,0 1-1 0 0,0-1 0 0 0,0 1 1 0 0,0-1-1 0 0,0 0 0 0 0,0 1 1 0 0,0-1-1 0 0,0 0 0 0 0,0 1 1 0 0,0-1-1 0 0,1 0 0 0 0,-1 1 1 0 0,0-1-1 0 0,12 11 8 0 0,23 4 162 0 0,-30-13-149 0 0,107 36 495 0 0,-79-29-273 0 0,0 1 0 0 0,-1 2 0 0 0,0 1 1 0 0,-1 2-1 0 0,30 19 0 0 0,-58-32-201 0 0,1 1-1 0 0,-1 1 1 0 0,0-1-1 0 0,0 0 1 0 0,0 1-1 0 0,0 0 1 0 0,-1-1 0 0 0,1 1-1 0 0,-1 0 1 0 0,0 0-1 0 0,0 0 1 0 0,-1 1 0 0 0,2 4-1 0 0,-2-8-429 0 0,-1 3-1245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1.836"/>
    </inkml:context>
    <inkml:brush xml:id="br0">
      <inkml:brushProperty name="width" value="0.05" units="cm"/>
      <inkml:brushProperty name="height" value="0.05" units="cm"/>
    </inkml:brush>
  </inkml:definitions>
  <inkml:trace contextRef="#ctx0" brushRef="#br0">29 197 376 0 0,'0'0'420'0'0,"-1"0"0"0"0,0 0 0 0 0,0 0-1 0 0,0 1 1 0 0,0-1 0 0 0,0 0 0 0 0,0 0 0 0 0,0 0-1 0 0,0 0 1 0 0,1 0 0 0 0,-1-1 0 0 0,0 1 0 0 0,0 0 0 0 0,0 0-1 0 0,0-1 1 0 0,0 1 0 0 0,0 0 0 0 0,1-1 0 0 0,-1 1 0 0 0,0-1-1 0 0,0 1 1 0 0,1-1 0 0 0,-1 1 0 0 0,0-1 0 0 0,1 1 0 0 0,-1-1-1 0 0,0 0 1 0 0,1 0 0 0 0,-2-1 0 0 0,2 0 55 0 0,-1 0 1 0 0,0 0-1 0 0,1-1 0 0 0,-1 1 1 0 0,1 0-1 0 0,0-1 0 0 0,-1 1 1 0 0,1-1-1 0 0,0 1 0 0 0,1 0 1 0 0,0-4-1 0 0,0-2 88 0 0,1-1 0 0 0,0 1 0 0 0,0 0 0 0 0,1 0 0 0 0,0 1 0 0 0,5-9 0 0 0,-3 8-195 0 0,1 1 1 0 0,-1 0-1 0 0,1 0 0 0 0,0 1 1 0 0,1-1-1 0 0,0 1 0 0 0,0 1 1 0 0,0-1-1 0 0,1 1 0 0 0,-1 0 1 0 0,17-6-1 0 0,-19 8-249 0 0,0 2 0 0 0,0-1 1 0 0,1 1-1 0 0,-1-1 0 0 0,0 1 0 0 0,1 1 1 0 0,-1-1-1 0 0,1 1 0 0 0,-1 0 0 0 0,1 0 0 0 0,-1 1 1 0 0,1-1-1 0 0,-1 1 0 0 0,0 1 0 0 0,1-1 0 0 0,-1 1 1 0 0,0 0-1 0 0,0 0 0 0 0,0 0 0 0 0,9 6 0 0 0,-13-7-109 0 0,1 0 0 0 0,0 0 0 0 0,0 0-1 0 0,-1 0 1 0 0,1 1 0 0 0,0-1 0 0 0,-1 1-1 0 0,1 0 1 0 0,-1-1 0 0 0,0 1-1 0 0,0 0 1 0 0,1 0 0 0 0,-1-1 0 0 0,0 1-1 0 0,-1 0 1 0 0,1 0 0 0 0,0 0 0 0 0,-1 0-1 0 0,1 0 1 0 0,-1 1 0 0 0,1 1 0 0 0,-1-1-38 0 0,-1 0 1 0 0,1 0 0 0 0,-1 0 0 0 0,1 0 0 0 0,-1 0-1 0 0,0-1 1 0 0,0 1 0 0 0,-1 0 0 0 0,1-1-1 0 0,0 1 1 0 0,-1-1 0 0 0,0 1 0 0 0,-3 3-1 0 0,-2 2-99 0 0,-1 0-1 0 0,0-1 0 0 0,-1 0 1 0 0,1 0-1 0 0,-1-1 0 0 0,-1 0 0 0 0,-11 5 1 0 0,14-8 33 0 0,3-1-22 0 0,1-1 0 0 0,-1 1 0 0 0,1 0 0 0 0,-1 0 1 0 0,1 0-1 0 0,-6 5 0 0 0,8-6-11 0 0,13 3-84 0 0,49 9 125 0 0,33 11 294 0 0,-84-21-164 0 0,0 1 0 0 0,0 0 0 0 0,-1 1 0 0 0,0 0 0 0 0,0 0 0 0 0,0 1 0 0 0,8 7 1 0 0,-16-12-35 0 0,1 0 0 0 0,-1 0 1 0 0,0 0-1 0 0,0 1 1 0 0,0-1-1 0 0,0 1 0 0 0,0-1 1 0 0,0 0-1 0 0,0 1 1 0 0,0 0-1 0 0,0-1 0 0 0,-1 1 1 0 0,1-1-1 0 0,-1 1 1 0 0,1 0-1 0 0,-1 0 0 0 0,0-1 1 0 0,1 1-1 0 0,-1 0 1 0 0,0 0-1 0 0,0-1 0 0 0,0 1 1 0 0,0 0-1 0 0,-1 1 1 0 0,0 0-2 0 0,0-1 1 0 0,0 0 0 0 0,0 1 0 0 0,0-1 0 0 0,0 0 0 0 0,-1 0 0 0 0,1 0 0 0 0,0 0 0 0 0,-1 0-1 0 0,0 0 1 0 0,0 0 0 0 0,1 0 0 0 0,-1-1 0 0 0,0 1 0 0 0,0-1 0 0 0,-4 3 0 0 0,-15 6 30 0 0,-13 1 14 0 0,-2-3-41 0 0,-22-2-144 0 0,-37-8-783 0 0,36-4-409 0 0,50 5 704 0 0,6 1 273 0 0,0 0 0 0 0,0-1 0 0 0,0 1-1 0 0,0 0 1 0 0,0-1 0 0 0,0 0 0 0 0,1 0 0 0 0,-1 0-1 0 0,0 0 1 0 0,0 0 0 0 0,1 0 0 0 0,-4-2 0 0 0,13-10-8144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2.341"/>
    </inkml:context>
    <inkml:brush xml:id="br0">
      <inkml:brushProperty name="width" value="0.05" units="cm"/>
      <inkml:brushProperty name="height" value="0.05" units="cm"/>
    </inkml:brush>
  </inkml:definitions>
  <inkml:trace contextRef="#ctx0" brushRef="#br0">0 20 668 0 0,'8'-20'15882'0'0,"-4"34"-15134"0"0,-1 11 1075 0 0,-1-1 1 0 0,-1 33 0 0 0,2 23 165 0 0,-1-49-1397 0 0,-1-15-467 0 0,-1-6-166 0 0,1-6-357 0 0,3 17-1658 0 0,-4-20 1625 0 0,1-1-1 0 0,-1 1 0 0 0,0-1 1 0 0,1 1-1 0 0,-1-1 1 0 0,4 3-2590 0 0,-4-2 2589 0 0,1-1 1 0 0,-1 0-1 0 0,1 0 0 0 0,0 1 1 0 0,-1-1-1 0 0,2 0 1 0 0,5 1-2029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2.714"/>
    </inkml:context>
    <inkml:brush xml:id="br0">
      <inkml:brushProperty name="width" value="0.05" units="cm"/>
      <inkml:brushProperty name="height" value="0.05" units="cm"/>
    </inkml:brush>
  </inkml:definitions>
  <inkml:trace contextRef="#ctx0" brushRef="#br0">30 27 624 0 0,'-11'-2'1387'0'0,"-8"-1"12061"0"0,34 2-12212 0 0,-13 1-833 0 0,104-3 5766 0 0,151-13 1637 0 0,-251 16-8176 0 0,6-2 159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17.080"/>
    </inkml:context>
    <inkml:brush xml:id="br0">
      <inkml:brushProperty name="width" value="0.05" units="cm"/>
      <inkml:brushProperty name="height" value="0.05" units="cm"/>
    </inkml:brush>
  </inkml:definitions>
  <inkml:trace contextRef="#ctx0" brushRef="#br0">1 23 400 0 0,'5'-22'10532'0'0,"-6"54"-1990"0"0,1-8-8454 0 0,-3 106 3466 0 0,1 62-1585 0 0,5-164-3000 0 0,-3-27 737 0 0,0 1 0 0 0,0-1 0 0 0,1 1-1 0 0,-1-1 1 0 0,0 1 0 0 0,1-1 0 0 0,0 1 0 0 0,-1-1-1 0 0,1 1 1 0 0,0-1 0 0 0,-1 0 0 0 0,1 0 0 0 0,0 1-1 0 0,0-1 1 0 0,2 1 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5.067"/>
    </inkml:context>
    <inkml:brush xml:id="br0">
      <inkml:brushProperty name="width" value="0.05" units="cm"/>
      <inkml:brushProperty name="height" value="0.05" units="cm"/>
    </inkml:brush>
  </inkml:definitions>
  <inkml:trace contextRef="#ctx0" brushRef="#br0">64 1 7137 0 0,'-31'23'19345'0'0,"48"-24"-18022"0"0,-14 1-1186 0 0,-1 0 1 0 0,1 0 0 0 0,-1 1 0 0 0,0-1 0 0 0,1 1 0 0 0,-1-1 0 0 0,0 1 0 0 0,0 0 0 0 0,1 0-1 0 0,-1 0 1 0 0,0 0 0 0 0,0 0 0 0 0,0 1 0 0 0,0-1 0 0 0,0 1 0 0 0,-1-1 0 0 0,1 1 0 0 0,0 0-1 0 0,-1-1 1 0 0,1 1 0 0 0,-1 0 0 0 0,1 0 0 0 0,-1 0 0 0 0,0 0 0 0 0,0 0 0 0 0,1 3 0 0 0,-1-4-119 0 0,-1 1 0 0 0,0-1 0 0 0,0 0 0 0 0,1 0 0 0 0,-1 1 0 0 0,0-1 0 0 0,0 0 0 0 0,0 0 0 0 0,0 1 0 0 0,0-1 0 0 0,0 0 0 0 0,-1 0 0 0 0,1 1 0 0 0,0-1 0 0 0,-1 0 0 0 0,1 0 0 0 0,-1 1 0 0 0,1-1 0 0 0,-2 1 0 0 0,1-1-20 0 0,0 1 1 0 0,0-1-1 0 0,0 0 1 0 0,-1 0-1 0 0,1 0 1 0 0,-1 0-1 0 0,1 0 1 0 0,0 0-1 0 0,-1 0 1 0 0,1-1-1 0 0,-1 1 0 0 0,0-1 1 0 0,1 1-1 0 0,-1-1 1 0 0,0 1-1 0 0,1-1 1 0 0,-1 0-1 0 0,-2 0 1 0 0,0 1-28 0 0,-1-1 1 0 0,1-1 0 0 0,0 1 0 0 0,-1 0 0 0 0,1-1 0 0 0,0 0 0 0 0,0 0 0 0 0,0-1 0 0 0,-1 1-1 0 0,1-1 1 0 0,0 1 0 0 0,1-1 0 0 0,-1-1 0 0 0,-6-3 0 0 0,10 5-97 0 0,0 1 1 0 0,0 0-1 0 0,0 0 1 0 0,0-1-1 0 0,0 1 1 0 0,0 0-1 0 0,0 0 1 0 0,0-1-1 0 0,0 1 1 0 0,0 0-1 0 0,0 0 1 0 0,0-1-1 0 0,0 1 1 0 0,0 0-1 0 0,0 0 1 0 0,0-1-1 0 0,0 1 1 0 0,0 0-1 0 0,0 0 1 0 0,1-1-1 0 0,-1 1 1 0 0,0 0-1 0 0,0 0 1 0 0,0-1-1 0 0,0 1 1 0 0,1 0-1 0 0,-1 0 1 0 0,0 0-1 0 0,0 0 1 0 0,0-1-1 0 0,1 1 1 0 0,-1 0-1 0 0,0 0 0 0 0,0 0 1 0 0,1 0-1 0 0,-1 0 1 0 0,0 0-1 0 0,0 0 1 0 0,1 0-1 0 0,-1 0 1 0 0,0-1-1 0 0,0 1 1 0 0,1 0-1 0 0,-1 0 1 0 0,0 0-1 0 0,1 1 1 0 0,-1-1-1 0 0,0 0 1 0 0,17-4-5912 0 0,-16 4 5549 0 0,10-3-2759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3.971"/>
    </inkml:context>
    <inkml:brush xml:id="br0">
      <inkml:brushProperty name="width" value="0.05" units="cm"/>
      <inkml:brushProperty name="height" value="0.05" units="cm"/>
    </inkml:brush>
  </inkml:definitions>
  <inkml:trace contextRef="#ctx0" brushRef="#br0">3 284 644 0 0,'-2'-9'4463'0'0,"9"13"-459"0"0,13 18-1123 0 0,78 183 3744 0 0,-8-14-2731 0 0,-77-166-3218 0 0,-10-17-271 0 0,0-1 0 0 0,1 0 0 0 0,0 0 0 0 0,8 10 0 0 0,-12-16-165 0 0,8-4 430 0 0,-1-11-380 0 0,0 0-1 0 0,-1 0 0 0 0,-1 0 0 0 0,5-24 0 0 0,8-64 329 0 0,-8 35-155 0 0,43-181 819 0 0,-37 191-870 0 0,2 2 0 0 0,33-72 0 0 0,-51 126-514 0 0,0 0-1 0 0,1 0 1 0 0,-1 0 0 0 0,1 0-1 0 0,0 0 1 0 0,-1 0 0 0 0,1 1-1 0 0,0-1 1 0 0,-1 0 0 0 0,1 0-1 0 0,0 1 1 0 0,0-1 0 0 0,-1 1 0 0 0,1-1-1 0 0,0 0 1 0 0,0 1 0 0 0,0 0-1 0 0,0-1 1 0 0,0 1 0 0 0,0-1-1 0 0,0 1 1 0 0,0 0 0 0 0,0 0-1 0 0,0 0 1 0 0,0 0 0 0 0,0-1 0 0 0,0 1-1 0 0,0 1 1 0 0,0-1 0 0 0,0 0-1 0 0,0 0 1 0 0,0 0 0 0 0,0 0-1 0 0,0 1 1 0 0,0-1 0 0 0,0 0-1 0 0,0 1 1 0 0,0-1 0 0 0,0 1 0 0 0,6 3-864 0 0,0 0 0 0 0,-1 0 0 0 0,0 1 0 0 0,8 6 0 0 0,-4-2-997 0 0,15 11-1420 0 0,1 0 485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4.669"/>
    </inkml:context>
    <inkml:brush xml:id="br0">
      <inkml:brushProperty name="width" value="0.05" units="cm"/>
      <inkml:brushProperty name="height" value="0.05" units="cm"/>
    </inkml:brush>
  </inkml:definitions>
  <inkml:trace contextRef="#ctx0" brushRef="#br0">81 162 368 0 0,'-6'49'3937'0'0,"-6"23"14549"0"0,12-71-18368 0 0,-4-11 1627 0 0,-2-16-1029 0 0,6 12-423 0 0,2 0 0 0 0,0 1 0 0 0,0-1-1 0 0,1 1 1 0 0,1 0 0 0 0,0 0 0 0 0,1 0-1 0 0,0 0 1 0 0,1 1 0 0 0,0 0 0 0 0,1 0 0 0 0,10-13-1 0 0,-12 19-185 0 0,0 0 0 0 0,0 1 0 0 0,0-1-1 0 0,1 1 1 0 0,0 0 0 0 0,0 0 0 0 0,1 1 0 0 0,-1 0-1 0 0,1 0 1 0 0,8-4 0 0 0,-9 6-35 0 0,-1 1 1 0 0,1-1-1 0 0,0 1 0 0 0,-1 0 1 0 0,1 0-1 0 0,0 1 0 0 0,0-1 0 0 0,0 1 1 0 0,-1 0-1 0 0,1 1 0 0 0,0 0 1 0 0,0 0-1 0 0,-1 0 0 0 0,11 4 1 0 0,-12-4-54 0 0,-1 0 1 0 0,1 1 0 0 0,0 0 0 0 0,-1 0 0 0 0,0 0 0 0 0,1 0 0 0 0,-1 0 0 0 0,0 1 0 0 0,0-1 0 0 0,0 1 0 0 0,-1 0 0 0 0,1 0-1 0 0,-1 0 1 0 0,1 0 0 0 0,-1 0 0 0 0,0 1 0 0 0,2 3 0 0 0,-3-4-41 0 0,0 0-1 0 0,0 0 1 0 0,-1 0-1 0 0,1 0 1 0 0,-1 0 0 0 0,1 0-1 0 0,-1 0 1 0 0,0 1-1 0 0,0-1 1 0 0,0 0-1 0 0,-1 0 1 0 0,1 0 0 0 0,-1 0-1 0 0,0 0 1 0 0,1 1-1 0 0,-2-1 1 0 0,1-1 0 0 0,0 1-1 0 0,0 0 1 0 0,-1 0-1 0 0,-2 3 1 0 0,-4 4-193 0 0,1-1 0 0 0,-2-1 0 0 0,1 0 1 0 0,-1 0-1 0 0,-1 0 0 0 0,1-1 0 0 0,-16 8 0 0 0,-3 4-1517 0 0,27-19 1692 0 0,1 0 0 0 0,0 0 0 0 0,0 0 0 0 0,0 0 0 0 0,0 1 0 0 0,0-1 1 0 0,0 0-1 0 0,0 0 0 0 0,0 0 0 0 0,0 1 0 0 0,0-1 0 0 0,0 0 1 0 0,0 0-1 0 0,0 0 0 0 0,0 1 0 0 0,0-1 0 0 0,0 0 0 0 0,0 0 0 0 0,0 0 1 0 0,0 1-1 0 0,0-1 0 0 0,0 0 0 0 0,0 0 0 0 0,0 0 0 0 0,0 0 1 0 0,0 1-1 0 0,0-1 0 0 0,0 0 0 0 0,1 0 0 0 0,-1 0 0 0 0,0 0 0 0 0,0 1 1 0 0,0-1-1 0 0,0 0 0 0 0,0 0 0 0 0,1 0 0 0 0,-1 0 0 0 0,0 0 1 0 0,0 0-1 0 0,0 0 0 0 0,0 0 0 0 0,1 1 0 0 0,-1-1 0 0 0,0 0 0 0 0,0 0 1 0 0,1 0-1 0 0,7 4 46 0 0,15 6-505 0 0,27 7 69 0 0,-37-13 386 0 0,0 0 0 0 0,0 1 0 0 0,0 0 0 0 0,-1 1 0 0 0,1 0 0 0 0,-1 1 0 0 0,11 10 0 0 0,-18-14 28 0 0,-2-1 19 0 0,-1 0-1 0 0,1 0 1 0 0,-1 0-1 0 0,1 0 1 0 0,-1 0 0 0 0,0 0-1 0 0,0 1 1 0 0,0-1-1 0 0,0 1 1 0 0,0 0-1 0 0,-1-1 1 0 0,1 1-1 0 0,-1 0 1 0 0,1 0 0 0 0,-1 0-1 0 0,0 0 1 0 0,0 4-1 0 0,-1-6 15 0 0,0 0-1 0 0,-1 0 0 0 0,1 0 1 0 0,-1 0-1 0 0,1 1 0 0 0,-1-1 1 0 0,1 0-1 0 0,-1 0 0 0 0,0 0 1 0 0,0 0-1 0 0,1 0 0 0 0,-1 0 1 0 0,0 0-1 0 0,0 0 1 0 0,0-1-1 0 0,0 1 0 0 0,0 0 1 0 0,0-1-1 0 0,0 1 0 0 0,0 0 1 0 0,0-1-1 0 0,-2 1 0 0 0,-29 11 365 0 0,29-11-335 0 0,-22 5 198 0 0,0-1 1 0 0,0-1-1 0 0,0-1 1 0 0,-34-1-1 0 0,-103-9-131 0 0,159 7-131 0 0,-29-4-261 0 0,6 0-1359 0 0,9 3-3017 0 0,23 0 968 0 0,1-3 2383 0 0,-1 1 350 0 0,13-2-1527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5.135"/>
    </inkml:context>
    <inkml:brush xml:id="br0">
      <inkml:brushProperty name="width" value="0.05" units="cm"/>
      <inkml:brushProperty name="height" value="0.05" units="cm"/>
    </inkml:brush>
  </inkml:definitions>
  <inkml:trace contextRef="#ctx0" brushRef="#br0">108 10 236 0 0,'0'-1'249'0'0,"-1"0"-1"0"0,0 1 1 0 0,1-1-1 0 0,-1 0 1 0 0,0 1-1 0 0,1-1 1 0 0,-1 1-1 0 0,0-1 1 0 0,0 1-1 0 0,1-1 1 0 0,-1 1-1 0 0,0-1 1 0 0,0 1 0 0 0,0 0-1 0 0,0-1 1 0 0,1 1-1 0 0,-1 0 1 0 0,0 0-1 0 0,0 0 1 0 0,0-1-1 0 0,0 1 1 0 0,0 0-1 0 0,0 0 1 0 0,-1 1-1 0 0,0-1 124 0 0,0 1-1 0 0,0 0 1 0 0,0-1-1 0 0,0 1 0 0 0,0 0 1 0 0,1 0-1 0 0,-1 0 1 0 0,0 0-1 0 0,0 1 1 0 0,-2 1-1 0 0,0 2 282 0 0,-1 0-1 0 0,1 0 1 0 0,0 0-1 0 0,0 1 1 0 0,0 0 0 0 0,-3 7-1 0 0,1-1 100 0 0,1 0 0 0 0,0 0 0 0 0,1 1-1 0 0,1 0 1 0 0,0 0 0 0 0,-2 24 0 0 0,5-30-500 0 0,0 1 1 0 0,0 0-1 0 0,1-1 1 0 0,0 1 0 0 0,1-1-1 0 0,-1 0 1 0 0,1 1-1 0 0,1-1 1 0 0,-1 0-1 0 0,1 0 1 0 0,1 0-1 0 0,-1-1 1 0 0,8 12 0 0 0,-6-12-98 0 0,0 0 1 0 0,0 0 0 0 0,1 0-1 0 0,0-1 1 0 0,0 0 0 0 0,0 0 0 0 0,0 0-1 0 0,1-1 1 0 0,0 0 0 0 0,-1 0 0 0 0,2-1-1 0 0,-1 0 1 0 0,0 0 0 0 0,1 0 0 0 0,-1-1-1 0 0,1 0 1 0 0,13 1 0 0 0,-10-2-236 0 0,0-1 0 0 0,-1 0 0 0 0,1-1 0 0 0,0 0 0 0 0,-1-1 0 0 0,1 0 0 0 0,-1 0 0 0 0,0-1 0 0 0,0 0 0 0 0,0-1 0 0 0,0-1 0 0 0,16-8 0 0 0,-12 4-1202 0 0,10-5-706 0 0,-11 3-5918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5.489"/>
    </inkml:context>
    <inkml:brush xml:id="br0">
      <inkml:brushProperty name="width" value="0.05" units="cm"/>
      <inkml:brushProperty name="height" value="0.05" units="cm"/>
    </inkml:brush>
  </inkml:definitions>
  <inkml:trace contextRef="#ctx0" brushRef="#br0">12 35 1060 0 0,'-11'-9'12953'0'0,"32"5"-5700"0"0,-6 2-6068 0 0,-10 1-1883 0 0,35-4 3741 0 0,12-1-259 0 0,-19-2-7605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5.816"/>
    </inkml:context>
    <inkml:brush xml:id="br0">
      <inkml:brushProperty name="width" value="0.05" units="cm"/>
      <inkml:brushProperty name="height" value="0.05" units="cm"/>
    </inkml:brush>
  </inkml:definitions>
  <inkml:trace contextRef="#ctx0" brushRef="#br0">50 129 440 0 0,'-15'-6'1391'0'0,"12"5"-412"0"0,-1 0 0 0 0,1-1 0 0 0,-1 1 0 0 0,1-1 0 0 0,0 0 0 0 0,-1 0 0 0 0,1 0 0 0 0,-4-4 0 0 0,7 6-843 0 0,0 0-1 0 0,0 0 1 0 0,0-1-1 0 0,0 1 1 0 0,0 0 0 0 0,-1 0-1 0 0,1-1 1 0 0,0 1-1 0 0,0 0 1 0 0,0 0-1 0 0,0-1 1 0 0,0 1-1 0 0,0 0 1 0 0,0 0-1 0 0,0-1 1 0 0,0 1 0 0 0,0 0-1 0 0,0-1 1 0 0,0 1-1 0 0,0 0 1 0 0,0 0-1 0 0,0-1 1 0 0,0 1-1 0 0,1 0 1 0 0,-1 0-1 0 0,0-1 1 0 0,0 1 0 0 0,0 0-1 0 0,0 0 1 0 0,0-1-1 0 0,1 1 1 0 0,-1 0-1 0 0,0 0 1 0 0,0 0-1 0 0,0-1 1 0 0,1 1-1 0 0,7-6 1534 0 0,-7 5-1579 0 0,13-7 1068 0 0,1 1 0 0 0,0 0 0 0 0,0 2 1 0 0,0-1-1 0 0,1 2 0 0 0,16-4 0 0 0,-24 6-796 0 0,192-38 5267 0 0,-199 39-5809 0 0,0 1 0 0 0,0 0 1 0 0,-1 0-1 0 0,1 0 1 0 0,0 0-1 0 0,0 0 1 0 0,0 0-1 0 0,-1 0 0 0 0,1 0 1 0 0,0 1-1 0 0,0-1 1 0 0,-1 0-1 0 0,1 0 0 0 0,0 1 1 0 0,0-1-1 0 0,-1 0 1 0 0,1 1-1 0 0,0-1 1 0 0,-1 1-1 0 0,2 0 0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7.250"/>
    </inkml:context>
    <inkml:brush xml:id="br0">
      <inkml:brushProperty name="width" value="0.05" units="cm"/>
      <inkml:brushProperty name="height" value="0.05" units="cm"/>
    </inkml:brush>
  </inkml:definitions>
  <inkml:trace contextRef="#ctx0" brushRef="#br0">6 420 296 0 0,'-6'2'9164'0'0,"18"-3"-6612"0"0,22-4-805 0 0,-20 1-924 0 0,0-1-1 0 0,0-1 0 0 0,-1 0 1 0 0,0-1-1 0 0,0-1 0 0 0,0 0 1 0 0,19-16-1 0 0,-23 16-516 0 0,0-1 0 0 0,0-1-1 0 0,-1 1 1 0 0,0-1 0 0 0,-1 0 0 0 0,0-1 0 0 0,-1 0 0 0 0,0 0-1 0 0,6-17 1 0 0,11-39 1794 0 0,21-96 855 0 0,-44 164-2933 0 0,1 1 0 0 0,-1 0 0 0 0,0-1 1 0 0,1 1-1 0 0,-1-1 0 0 0,0 1 0 0 0,0-1 0 0 0,0 1 0 0 0,0 0 0 0 0,-1-1 0 0 0,1 1 0 0 0,-1 1 0 0 0,0 4 35 0 0,18 253 1482 0 0,-5-117-924 0 0,-9-106-1499 0 0,-3-36 412 0 0,3 6-2179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7.869"/>
    </inkml:context>
    <inkml:brush xml:id="br0">
      <inkml:brushProperty name="width" value="0.05" units="cm"/>
      <inkml:brushProperty name="height" value="0.05" units="cm"/>
    </inkml:brush>
  </inkml:definitions>
  <inkml:trace contextRef="#ctx0" brushRef="#br0">219 70 228 0 0,'1'-1'351'0'0,"-1"0"0"0"0,1 0 0 0 0,-1-1 0 0 0,1 1 1 0 0,-1 0-1 0 0,1 0 0 0 0,-1-1 0 0 0,0 1 0 0 0,1 0 0 0 0,-1 0 0 0 0,0-1 0 0 0,0 1 0 0 0,0 0 1 0 0,0-1-1 0 0,0 1 0 0 0,-1 0 0 0 0,1-1 0 0 0,0 1 0 0 0,0 0 0 0 0,-1 0 0 0 0,1-1 0 0 0,-1 1 1 0 0,1 0-1 0 0,-1 0 0 0 0,0 0 0 0 0,1 0 0 0 0,-1 0 0 0 0,0 0 0 0 0,0 0 0 0 0,0 0 0 0 0,1 0 1 0 0,-1 0-1 0 0,0 0 0 0 0,-1 0 0 0 0,1 1 0 0 0,-1-2 0 0 0,-1 0 41 0 0,0 1 1 0 0,0-1-1 0 0,0 1 0 0 0,0-1 0 0 0,0 1 1 0 0,0 0-1 0 0,0 0 0 0 0,0 1 0 0 0,0-1 0 0 0,-1 1 1 0 0,1-1-1 0 0,0 1 0 0 0,-5 0 0 0 0,-1 2-83 0 0,0 1 0 0 0,1 0 0 0 0,0 0 0 0 0,-1 0 0 0 0,1 1 0 0 0,1 0 0 0 0,-1 1 0 0 0,0 0 0 0 0,1 0 0 0 0,0 0 0 0 0,0 1 0 0 0,1 0 0 0 0,0 0-1 0 0,0 1 1 0 0,0 0 0 0 0,1 0 0 0 0,-1 0 0 0 0,2 1 0 0 0,-1 0 0 0 0,1 0 0 0 0,1 0 0 0 0,-1 0 0 0 0,1 0 0 0 0,-3 14 0 0 0,6-19-221 0 0,0 1 0 0 0,-1-1 0 0 0,1 1 0 0 0,0-1 0 0 0,1 0 1 0 0,-1 1-1 0 0,1-1 0 0 0,-1 0 0 0 0,1 1 0 0 0,0-1 0 0 0,0 0 0 0 0,0 0 1 0 0,1 0-1 0 0,2 5 0 0 0,-1-3 32 0 0,1 0 1 0 0,0 0 0 0 0,0 0-1 0 0,0-1 1 0 0,1 1-1 0 0,-1-1 1 0 0,9 5-1 0 0,-3-2 8 0 0,0-1 1 0 0,1 0-1 0 0,0-1 0 0 0,0 0 0 0 0,0-1 0 0 0,1 0 0 0 0,20 4 0 0 0,-20-6-318 0 0,0-1 0 0 0,0 0 0 0 0,-1-1 0 0 0,20-1 0 0 0,-26 1 96 0 0,-1-1-1 0 0,1 0 1 0 0,-1 0 0 0 0,0-1-1 0 0,0 1 1 0 0,1-1 0 0 0,-1 0-1 0 0,0 0 1 0 0,-1 0 0 0 0,1-1-1 0 0,0 1 1 0 0,-1-1 0 0 0,1 0-1 0 0,-1 0 1 0 0,5-6 0 0 0,-2 2 34 0 0,-1 0 0 0 0,0-1-1 0 0,0 0 1 0 0,-1 0 0 0 0,0 0 0 0 0,0 0 0 0 0,-1-1 0 0 0,0 0-1 0 0,-1 1 1 0 0,0-1 0 0 0,0 0 0 0 0,1-18 0 0 0,-3 21 63 0 0,0 1 0 0 0,-1 0 0 0 0,1 0 1 0 0,-1 0-1 0 0,0-1 0 0 0,0 1 0 0 0,0 0 1 0 0,-1 0-1 0 0,0 0 0 0 0,0 1 0 0 0,0-1 1 0 0,0 0-1 0 0,-1 1 0 0 0,0-1 1 0 0,0 1-1 0 0,0 0 0 0 0,0 0 0 0 0,-1 0 1 0 0,0 0-1 0 0,1 1 0 0 0,-1-1 0 0 0,-1 1 1 0 0,-7-5-1 0 0,-2 1-19 0 0,1 1 1 0 0,-2 0 0 0 0,1 1 0 0 0,-21-4-1 0 0,25 6-677 0 0,1 2 0 0 0,-1-1-1 0 0,0 1 1 0 0,0 1 0 0 0,0 0 0 0 0,0 0-1 0 0,-16 3 1 0 0,18 1-5383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8.535"/>
    </inkml:context>
    <inkml:brush xml:id="br0">
      <inkml:brushProperty name="width" value="0.05" units="cm"/>
      <inkml:brushProperty name="height" value="0.05" units="cm"/>
    </inkml:brush>
  </inkml:definitions>
  <inkml:trace contextRef="#ctx0" brushRef="#br0">6 1 948 0 0,'-5'6'13422'0'0,"5"-6"-12925"0"0,9 4 1458 0 0,1-1 0 0 0,-1 0 0 0 0,19 2-1 0 0,33-1 2158 0 0,64-14-727 0 0,-96 6-2389 0 0,6 0-325 0 0,10-2-911 0 0,-17 5-3813 0 0,-24 1 1311 0 0,0 0 777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8.896"/>
    </inkml:context>
    <inkml:brush xml:id="br0">
      <inkml:brushProperty name="width" value="0.05" units="cm"/>
      <inkml:brushProperty name="height" value="0.05" units="cm"/>
    </inkml:brush>
  </inkml:definitions>
  <inkml:trace contextRef="#ctx0" brushRef="#br0">1 20 28 0 0,'0'0'1164'0'0,"15"7"4285"0"0,-1-5-2344 0 0,0-1 0 0 0,24-2-1 0 0,65-11 4640 0 0,-73 7-5414 0 0,-2 0-3225 0 0,-10 1-7738 0 0,-12 2 5805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49.746"/>
    </inkml:context>
    <inkml:brush xml:id="br0">
      <inkml:brushProperty name="width" value="0.05" units="cm"/>
      <inkml:brushProperty name="height" value="0.05" units="cm"/>
    </inkml:brush>
  </inkml:definitions>
  <inkml:trace contextRef="#ctx0" brushRef="#br0">10 6 836 0 0,'-9'-6'12662'0'0,"18"7"-7701"0"0,32 9-4607 0 0,-27-6 1502 0 0,198 36 2957 0 0,-173-35-4307 0 0,0-2 1 0 0,0-2-1 0 0,59-6 0 0 0,-98 5-504 0 0,1 0 0 0 0,0 0 0 0 0,0-1 0 0 0,0 1-1 0 0,0 0 1 0 0,0 0 0 0 0,0 0 0 0 0,0 0 0 0 0,0 0 0 0 0,0 0-1 0 0,0 0 1 0 0,0 0 0 0 0,0 1 0 0 0,-1-1 0 0 0,1 0 0 0 0,2 1-1 0 0,-3 1-6 0 0,-1-1-1 0 0,1 0 0 0 0,-1 1 0 0 0,1-1 1 0 0,-1 0-1 0 0,1 0 0 0 0,-1 1 0 0 0,0-1 1 0 0,0 0-1 0 0,1 0 0 0 0,-1 0 0 0 0,0 0 1 0 0,-1 1-1 0 0,-11 15-25 0 0,0 0 1 0 0,2 1-1 0 0,0 1 0 0 0,1-1 1 0 0,1 2-1 0 0,1-1 0 0 0,1 1 1 0 0,0 0-1 0 0,2 1 1 0 0,0-1-1 0 0,1 1 0 0 0,2 0 1 0 0,0 0-1 0 0,1 1 0 0 0,1-1 1 0 0,0 0-1 0 0,6 28 0 0 0,17 78 599 0 0,-23-126-634 0 0,0 0-1 0 0,0 0 1 0 0,0 0 0 0 0,0 0-1 0 0,0 0 1 0 0,0 0 0 0 0,0 1-1 0 0,0-1 1 0 0,0 0 0 0 0,0-1-1 0 0,-1 1 1 0 0,1 0 0 0 0,0 0-1 0 0,-1 0 1 0 0,1 0 0 0 0,-1 0-1 0 0,1 0 1 0 0,-1 0 0 0 0,1 0-1 0 0,-1 0 1 0 0,1-1 0 0 0,-1 1-1 0 0,0 0 1 0 0,0-1 0 0 0,1 1 0 0 0,-2 1-1 0 0,-2-1-97 0 0,1 0-1 0 0,0 1 0 0 0,-1-1 1 0 0,1 0-1 0 0,-1-1 0 0 0,-4 2 1 0 0,4-2 140 0 0,-64 9-480 0 0,46-8 692 0 0,1 2 0 0 0,-1 0 0 0 0,-38 12 0 0 0,60-15-148 0 0,-1 0-1 0 0,1 0 1 0 0,0 0 0 0 0,0 0-1 0 0,0 0 1 0 0,0 0 0 0 0,0 0 0 0 0,-1 0-1 0 0,1 0 1 0 0,0 0 0 0 0,0 0-1 0 0,0 0 1 0 0,0 0 0 0 0,-1 0 0 0 0,1 0-1 0 0,0 0 1 0 0,0 0 0 0 0,0 0-1 0 0,0 0 1 0 0,0 1 0 0 0,0-1 0 0 0,-1 0-1 0 0,1 0 1 0 0,0 0 0 0 0,0 0-1 0 0,0 0 1 0 0,0 0 0 0 0,0 0-1 0 0,0 0 1 0 0,0 1 0 0 0,0-1 0 0 0,-1 0-1 0 0,1 0 1 0 0,0 0 0 0 0,0 0-1 0 0,0 0 1 0 0,0 0 0 0 0,0 1 0 0 0,0-1-1 0 0,0 0 1 0 0,0 0 0 0 0,0 0-1 0 0,0 0 1 0 0,0 1 0 0 0,0-1-1 0 0,0 0 1 0 0,0 0 0 0 0,0 0 0 0 0,0 0-1 0 0,0 0 1 0 0,0 1 0 0 0,0-1-1 0 0,0 0 1 0 0,11 4 672 0 0,20-2 108 0 0,23-4 598 0 0,-1-3 1 0 0,95-19-1 0 0,-137 21-2344 0 0,17-4-1044 0 0,-7 5-9096 0 0,-13 2 7855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7.650"/>
    </inkml:context>
    <inkml:brush xml:id="br0">
      <inkml:brushProperty name="width" value="0.05" units="cm"/>
      <inkml:brushProperty name="height" value="0.05" units="cm"/>
    </inkml:brush>
  </inkml:definitions>
  <inkml:trace contextRef="#ctx0" brushRef="#br0">22 10 504 0 0,'-9'-10'14869'0'0,"5"27"-12433"0"0,-2 31 0 0 0,3 56 765 0 0,3-93-2822 0 0,12 172 3011 0 0,-2-75-1722 0 0,-5-6 182 0 0,-5-101-2052 0 0,-1 1 0 0 0,1 0 0 0 0,0 0 0 0 0,-1-1 1 0 0,1 1-1 0 0,-1 0 0 0 0,0-1 0 0 0,0 1 0 0 0,1 0 0 0 0,-1-1 0 0 0,0 1 1 0 0,-2 0-1 0 0,-7 11-8810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0.329"/>
    </inkml:context>
    <inkml:brush xml:id="br0">
      <inkml:brushProperty name="width" value="0.05" units="cm"/>
      <inkml:brushProperty name="height" value="0.05" units="cm"/>
    </inkml:brush>
  </inkml:definitions>
  <inkml:trace contextRef="#ctx0" brushRef="#br0">248 30 136 0 0,'-1'-2'443'0'0,"0"0"0"0"0,-1 0 1 0 0,1 0-1 0 0,0 0 0 0 0,0 1 0 0 0,-1-1 1 0 0,1 1-1 0 0,-1-1 0 0 0,0 1 0 0 0,1-1 1 0 0,-1 1-1 0 0,0 0 0 0 0,0 0 0 0 0,0-1 0 0 0,0 2 1 0 0,0-1-1 0 0,0 0 0 0 0,0 0 0 0 0,-2 0 1 0 0,0 0-13 0 0,-1 1-1 0 0,1 0 1 0 0,0 0 0 0 0,0 0 0 0 0,0 0 0 0 0,-1 0 0 0 0,1 1 0 0 0,0 0 0 0 0,-6 2 0 0 0,-3 1 240 0 0,1 1 0 0 0,-1 1-1 0 0,1 0 1 0 0,0 1 0 0 0,-13 10-1 0 0,19-12-302 0 0,-1 1 0 0 0,0-1 0 0 0,1 1 0 0 0,0 1 0 0 0,1-1 0 0 0,-1 1 0 0 0,1 0 0 0 0,0 1-1 0 0,1-1 1 0 0,0 1 0 0 0,0 0 0 0 0,-3 10 0 0 0,6-14-208 0 0,0-1 1 0 0,0 1-1 0 0,0-1 0 0 0,1 1 0 0 0,-1 0 1 0 0,1-1-1 0 0,0 1 0 0 0,0 0 0 0 0,0 0 1 0 0,0-1-1 0 0,1 1 0 0 0,0 0 0 0 0,0-1 1 0 0,0 1-1 0 0,0-1 0 0 0,0 1 1 0 0,1-1-1 0 0,-1 0 0 0 0,1 1 0 0 0,0-1 1 0 0,0 0-1 0 0,0 0 0 0 0,0 0 0 0 0,1-1 1 0 0,-1 1-1 0 0,1 0 0 0 0,0-1 0 0 0,0 0 1 0 0,0 1-1 0 0,5 2 0 0 0,-2-2 70 0 0,1 1 0 0 0,0-1 1 0 0,0 0-1 0 0,0-1 0 0 0,0 0 0 0 0,0 0 0 0 0,1 0 0 0 0,-1-1 1 0 0,1 0-1 0 0,-1-1 0 0 0,1 0 0 0 0,-1 0 0 0 0,10-1 0 0 0,-3-1-936 0 0,-1 0 0 0 0,17-6-1 0 0,25-12-10381 0 0,-44 15 8157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0.717"/>
    </inkml:context>
    <inkml:brush xml:id="br0">
      <inkml:brushProperty name="width" value="0.05" units="cm"/>
      <inkml:brushProperty name="height" value="0.05" units="cm"/>
    </inkml:brush>
  </inkml:definitions>
  <inkml:trace contextRef="#ctx0" brushRef="#br0">18 4 964 0 0,'-7'-3'10360'0'0,"6"4"-10055"0"0,0 0 0 0 0,0 0 0 0 0,0 0 0 0 0,0 0 0 0 0,1 0 0 0 0,-1 0 1 0 0,0 0-1 0 0,1 0 0 0 0,-1 1 0 0 0,1-1 0 0 0,-1 0 0 0 0,1 0 0 0 0,-1 0 0 0 0,1 1 1 0 0,0-1-1 0 0,0 0 0 0 0,0 1 0 0 0,0-1 0 0 0,0 0 0 0 0,0 1 0 0 0,0-1 0 0 0,0 0 0 0 0,0 1 1 0 0,1-1-1 0 0,-1 0 0 0 0,0 0 0 0 0,1 1 0 0 0,-1-1 0 0 0,1 0 0 0 0,-1 0 0 0 0,2 2 1 0 0,-1-2-40 0 0,0 1 1 0 0,0-1-1 0 0,0 0 1 0 0,0 1-1 0 0,0-1 1 0 0,0 0 0 0 0,0 0-1 0 0,0 0 1 0 0,1 0-1 0 0,-1 0 1 0 0,0 0 0 0 0,1 0-1 0 0,-1 0 1 0 0,1 0-1 0 0,1 0 1 0 0,-2 0-115 0 0,0-1 0 0 0,0 0-1 0 0,1 0 1 0 0,-1 0 0 0 0,0 1 0 0 0,0-1 0 0 0,1 0 0 0 0,-1 0 0 0 0,0-1 0 0 0,0 1 0 0 0,0 0-1 0 0,1 0 1 0 0,1-1 0 0 0,-2 0-100 0 0,0 1 0 0 0,-1 0 0 0 0,1 0 0 0 0,0-1 0 0 0,-1 1 0 0 0,1-1 0 0 0,0 1 0 0 0,-1-1-1 0 0,1 1 1 0 0,0-1 0 0 0,-1 1 0 0 0,1-1 0 0 0,-1 1 0 0 0,1-1 0 0 0,-1 0 0 0 0,1 1 0 0 0,-1-1 0 0 0,0 0 0 0 0,1 1-1 0 0,-1-1 1 0 0,0 0 0 0 0,1 1 0 0 0,-1-1 0 0 0,0 0 0 0 0,0 0 0 0 0,0 0 0 0 0,0 1 0 0 0,0-1 0 0 0,1 0 0 0 0,-2 0 0 0 0,1 0-1 0 0,0 1 1 0 0,0-1 0 0 0,0 0 0 0 0,0 0 0 0 0,-1-1 0 0 0,-8-10-2546 0 0,-7 7-7114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1.654"/>
    </inkml:context>
    <inkml:brush xml:id="br0">
      <inkml:brushProperty name="width" value="0.05" units="cm"/>
      <inkml:brushProperty name="height" value="0.05" units="cm"/>
    </inkml:brush>
  </inkml:definitions>
  <inkml:trace contextRef="#ctx0" brushRef="#br0">50 137 416 0 0,'0'0'1221'0'0,"-10"18"3640"0"0,14 92 2754 0 0,-1 16-3954 0 0,-23 104 3459 0 0,20-230-7090 0 0,0 0 0 0 0,0 1 0 0 0,0-1 0 0 0,0 0 0 0 0,0 0 0 0 0,0 0 0 0 0,0 0 0 0 0,0 0 0 0 0,0 1 0 0 0,0-1 0 0 0,0 0 1 0 0,0 0-1 0 0,0 0 0 0 0,0 0 0 0 0,0 0 0 0 0,0 1 0 0 0,0-1 0 0 0,0 0 0 0 0,0 0 0 0 0,0 0 0 0 0,0 0 0 0 0,0 0 0 0 0,0 1 0 0 0,0-1 0 0 0,0 0 1 0 0,-1 0-1 0 0,1 0 0 0 0,0 0 0 0 0,0 0 0 0 0,0 0 0 0 0,0 1 0 0 0,0-1 0 0 0,0 0 0 0 0,0 0 0 0 0,0 0 0 0 0,-1 0 0 0 0,1 0 0 0 0,0 0 1 0 0,0 0-1 0 0,0 0 0 0 0,0 0 0 0 0,0 0 0 0 0,-1 0 0 0 0,1 0 0 0 0,0 0 0 0 0,0 0 0 0 0,0 0 0 0 0,0 0 0 0 0,-1 0 0 0 0,-4-8 282 0 0,-2-19-247 0 0,2-8 122 0 0,2 1-1 0 0,1-1 0 0 0,2 0 1 0 0,1 0-1 0 0,8-46 0 0 0,-5 56-68 0 0,2 1-1 0 0,0-1 0 0 0,1 1 0 0 0,2 1 1 0 0,0 0-1 0 0,2 0 0 0 0,0 1 1 0 0,18-26-1 0 0,-22 38-51 0 0,1 1 0 0 0,1 0-1 0 0,-1 0 1 0 0,1 0 0 0 0,1 1 0 0 0,0 1 0 0 0,0 0-1 0 0,20-11 1 0 0,-25 16-45 0 0,-1 0-1 0 0,1 0 1 0 0,-1 1-1 0 0,1-1 1 0 0,0 1-1 0 0,-1 0 0 0 0,1 1 1 0 0,0-1-1 0 0,0 1 1 0 0,0 0-1 0 0,5 0 1 0 0,-6 1-23 0 0,-1 0 0 0 0,0-1 0 0 0,0 1 1 0 0,0 1-1 0 0,1-1 0 0 0,-1 0 0 0 0,-1 1 0 0 0,1 0 1 0 0,0 0-1 0 0,0-1 0 0 0,-1 2 0 0 0,1-1 0 0 0,-1 0 1 0 0,1 0-1 0 0,-1 1 0 0 0,0-1 0 0 0,4 7 0 0 0,-4-5-60 0 0,0 0-1 0 0,0 1 0 0 0,0 0 0 0 0,-1-1 0 0 0,1 1 1 0 0,-1 0-1 0 0,0 0 0 0 0,-1 0 0 0 0,1 0 1 0 0,-1 0-1 0 0,0 0 0 0 0,0 0 0 0 0,-1 0 0 0 0,1 0 1 0 0,-1 0-1 0 0,0-1 0 0 0,0 1 0 0 0,-1 0 1 0 0,0 0-1 0 0,-2 4 0 0 0,-3 7-192 0 0,-1 0 0 0 0,0-1 0 0 0,-1 0-1 0 0,-15 18 1 0 0,11-17-99 0 0,0-2 0 0 0,-1 0 1 0 0,0 0-1 0 0,-1-1 0 0 0,-1-1 0 0 0,-28 17 0 0 0,42-28 349 0 0,0 0 0 0 0,0 1-1 0 0,0-1 1 0 0,1 0-1 0 0,-1 0 1 0 0,0 1 0 0 0,1-1-1 0 0,-1 1 1 0 0,1-1 0 0 0,-1 1-1 0 0,1 0 1 0 0,0 0 0 0 0,0 0-1 0 0,-1-1 1 0 0,1 1-1 0 0,0 3 1 0 0,0-3 45 0 0,1 0 1 0 0,0 0-1 0 0,0 0 0 0 0,0-1 1 0 0,1 1-1 0 0,-1 0 1 0 0,0 0-1 0 0,1 0 0 0 0,-1 0 1 0 0,1 0-1 0 0,0-1 0 0 0,-1 1 1 0 0,1 0-1 0 0,0-1 0 0 0,0 1 1 0 0,0 0-1 0 0,0-1 0 0 0,3 3 1 0 0,14 15 485 0 0,1 0 0 0 0,0-1 0 0 0,2-1 0 0 0,0-1 0 0 0,43 25 0 0 0,-31-21 902 0 0,51 43 0 0 0,-79-59-1259 0 0,-1 1 0 0 0,1-1 1 0 0,-1 1-1 0 0,0 0 0 0 0,5 11 1 0 0,-9-16-338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2.084"/>
    </inkml:context>
    <inkml:brush xml:id="br0">
      <inkml:brushProperty name="width" value="0.05" units="cm"/>
      <inkml:brushProperty name="height" value="0.05" units="cm"/>
    </inkml:brush>
  </inkml:definitions>
  <inkml:trace contextRef="#ctx0" brushRef="#br0">306 22 828 0 0,'-2'-2'580'0'0,"1"0"-1"0"0,-1 0 1 0 0,0 1-1 0 0,0-1 1 0 0,0 1-1 0 0,0-1 1 0 0,0 1-1 0 0,0 0 0 0 0,0 0 1 0 0,0 0-1 0 0,-1 0 1 0 0,1 0-1 0 0,0 0 1 0 0,-1 0-1 0 0,-2 0 1 0 0,1 1-9 0 0,0 0 0 0 0,-1 0 0 0 0,1 0 1 0 0,0 1-1 0 0,0-1 0 0 0,0 1 0 0 0,0 0 0 0 0,-6 2 1 0 0,-5 3 466 0 0,1 0 0 0 0,-1 2 0 0 0,-22 15-1 0 0,25-15-379 0 0,-8 4 437 0 0,1 1 0 0 0,-23 21 0 0 0,37-30-773 0 0,0 1 0 0 0,0 0 0 0 0,0 0 0 0 0,1 0 0 0 0,0 1 0 0 0,0-1 1 0 0,1 1-1 0 0,0 0 0 0 0,0 0 0 0 0,0 0 0 0 0,0 0 0 0 0,-2 12 0 0 0,5-15-213 0 0,-1 0 0 0 0,1 0 0 0 0,1 0 1 0 0,-1 0-1 0 0,0 0 0 0 0,1-1 0 0 0,-1 1 1 0 0,1 0-1 0 0,0 0 0 0 0,0 0 0 0 0,0-1 0 0 0,0 1 1 0 0,0-1-1 0 0,1 1 0 0 0,-1-1 0 0 0,1 1 0 0 0,0-1 1 0 0,-1 0-1 0 0,1 0 0 0 0,0 1 0 0 0,1-2 0 0 0,-1 1 1 0 0,0 0-1 0 0,0 0 0 0 0,5 2 0 0 0,6 3 171 0 0,0 0 0 0 0,0-1-1 0 0,24 8 1 0 0,-33-13-238 0 0,30 9 136 0 0,2-1 0 0 0,-1-2 0 0 0,1-2 0 0 0,0-1-1 0 0,1-1 1 0 0,37-3 0 0 0,-58-1-2960 0 0,1 0 0 0 0,-1-1 0 0 0,0-1 1 0 0,31-9-1 0 0,-42 11-451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2.565"/>
    </inkml:context>
    <inkml:brush xml:id="br0">
      <inkml:brushProperty name="width" value="0.05" units="cm"/>
      <inkml:brushProperty name="height" value="0.05" units="cm"/>
    </inkml:brush>
  </inkml:definitions>
  <inkml:trace contextRef="#ctx0" brushRef="#br0">1 4 712 0 0,'-1'-3'6772'0'0,"1"9"-2647"0"0,3 25-1158 0 0,5 43-1338 0 0,21 95 1254 0 0,-10-99-5435 0 0,-18-60-2186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2.908"/>
    </inkml:context>
    <inkml:brush xml:id="br0">
      <inkml:brushProperty name="width" value="0.05" units="cm"/>
      <inkml:brushProperty name="height" value="0.05" units="cm"/>
    </inkml:brush>
  </inkml:definitions>
  <inkml:trace contextRef="#ctx0" brushRef="#br0">44 39 7277 0 0,'-8'-2'3174'0'0,"5"1"-1961"0"0,-1 1 0 0 0,0-1 0 0 0,1-1 0 0 0,-1 1 0 0 0,1 0 0 0 0,0-1 0 0 0,-1 0 0 0 0,-3-3 2366 0 0,8 4-3387 0 0,1 0 1 0 0,-1 0-1 0 0,1 1 0 0 0,-1-1 1 0 0,1 0-1 0 0,-1 0 0 0 0,1 1 1 0 0,-1-1-1 0 0,1 1 0 0 0,0-1 1 0 0,-1 1-1 0 0,1 0 0 0 0,2 0 0 0 0,184-2 4205 0 0,14-1-5999 0 0,-172-2-8259 0 0,-23 1 6542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3.734"/>
    </inkml:context>
    <inkml:brush xml:id="br0">
      <inkml:brushProperty name="width" value="0.05" units="cm"/>
      <inkml:brushProperty name="height" value="0.05" units="cm"/>
    </inkml:brush>
  </inkml:definitions>
  <inkml:trace contextRef="#ctx0" brushRef="#br0">3 474 7521 0 0,'-2'-13'6097'0'0,"4"-3"-1815"0"0,-1 15-3649 0 0,1 2-516 0 0,0 1 0 0 0,0-1 0 0 0,-1 1 0 0 0,1-1-1 0 0,0 1 1 0 0,-1 0 0 0 0,1 0 0 0 0,-1 0 0 0 0,1 0 0 0 0,-1 0 0 0 0,2 4 0 0 0,0 0 138 0 0,30 45 736 0 0,63 90 767 0 0,-69-105-1269 0 0,3-2 0 0 0,0-1 1 0 0,2-2-1 0 0,2-1 0 0 0,1-1 0 0 0,0-2 0 0 0,3-2 0 0 0,62 33 1 0 0,-95-55-393 0 0,-1-1 1 0 0,0 0 0 0 0,1 0 0 0 0,-1-1-1 0 0,1 1 1 0 0,0-1 0 0 0,0 0 0 0 0,5 0 0 0 0,-9-1-66 0 0,1 0 1 0 0,-1 0 0 0 0,0 0 0 0 0,1 0 0 0 0,-1 0 0 0 0,1-1 0 0 0,-1 1-1 0 0,0-1 1 0 0,1 1 0 0 0,-1-1 0 0 0,0 1 0 0 0,0-1 0 0 0,1 0 0 0 0,-1 0-1 0 0,0 0 1 0 0,0 0 0 0 0,0 0 0 0 0,0 0 0 0 0,0 0 0 0 0,0 0 0 0 0,0 0-1 0 0,0 0 1 0 0,-1 0 0 0 0,1 0 0 0 0,0-1 0 0 0,-1 1 0 0 0,1 0 0 0 0,-1-1-1 0 0,1 1 1 0 0,-1 0 0 0 0,1-3 0 0 0,2-12 65 0 0,-1 1 1 0 0,-1-1-1 0 0,0 1 1 0 0,-1-1-1 0 0,-1 1 1 0 0,0-1-1 0 0,-5-24 1 0 0,-1-9 50 0 0,-6-54 23 0 0,-14-144 361 0 0,23 181-172 0 0,8-118 0 0 0,-2 154-318 0 0,-1 10-90 0 0,1 0 1 0 0,1 0-1 0 0,11-38 0 0 0,-14 58-44 0 0,0-1 0 0 0,1 0 0 0 0,-1 1 0 0 0,0-1 0 0 0,1 0-1 0 0,-1 1 1 0 0,1-1 0 0 0,-1 1 0 0 0,1-1 0 0 0,0 1 0 0 0,-1-1 0 0 0,1 1 0 0 0,-1-1 0 0 0,1 1-1 0 0,0 0 1 0 0,-1-1 0 0 0,1 1 0 0 0,0 0 0 0 0,0 0 0 0 0,-1-1 0 0 0,1 1 0 0 0,0 0-1 0 0,0 0 1 0 0,-1 0 0 0 0,1 0 0 0 0,0 0 0 0 0,0 0 0 0 0,-1 0 0 0 0,1 0 0 0 0,0 0-1 0 0,0 0 1 0 0,-1 1 0 0 0,2-1 0 0 0,24 10-5000 0 0,-24-9 4251 0 0,14 6-2907 0 0,-2 2 538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4.229"/>
    </inkml:context>
    <inkml:brush xml:id="br0">
      <inkml:brushProperty name="width" value="0.05" units="cm"/>
      <inkml:brushProperty name="height" value="0.05" units="cm"/>
    </inkml:brush>
  </inkml:definitions>
  <inkml:trace contextRef="#ctx0" brushRef="#br0">205 11 264 0 0,'0'-1'2425'0'0,"-6"-8"3959"0"0,1 8-4430 0 0,-7 4-1198 0 0,0 1 1 0 0,0 0-1 0 0,1 1 0 0 0,0 0 1 0 0,0 1-1 0 0,0 0 0 0 0,-15 12 1 0 0,17-12-326 0 0,1 0 0 0 0,1 1 0 0 0,-1 0 0 0 0,1 1 0 0 0,0 0 0 0 0,1 0 0 0 0,0 0 0 0 0,0 0 1 0 0,-8 18-1 0 0,12-22-194 0 0,1 0 0 0 0,-1 0 0 0 0,1 0 0 0 0,0 1 0 0 0,0-1 0 0 0,0 1 0 0 0,1-1 0 0 0,0 0 1 0 0,0 1-1 0 0,0-1 0 0 0,0 1 0 0 0,1-1 0 0 0,-1 0 0 0 0,1 1 0 0 0,3 7 0 0 0,-1-6-4 0 0,0 0-1 0 0,0 0 1 0 0,0 0-1 0 0,1-1 0 0 0,0 1 1 0 0,0-1-1 0 0,0 0 1 0 0,1 0-1 0 0,9 7 1 0 0,-3-3-43 0 0,1-1 0 0 0,0 0 0 0 0,0-1 0 0 0,1-1 0 0 0,0 0 0 0 0,0 0 1 0 0,1-2-1 0 0,-1 1 0 0 0,20 2 0 0 0,-15-4-796 0 0,0-2-1 0 0,0 0 1 0 0,0-1-1 0 0,25-4 1 0 0,32-10-8936 0 0,-55 9 6657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4.676"/>
    </inkml:context>
    <inkml:brush xml:id="br0">
      <inkml:brushProperty name="width" value="0.05" units="cm"/>
      <inkml:brushProperty name="height" value="0.05" units="cm"/>
    </inkml:brush>
  </inkml:definitions>
  <inkml:trace contextRef="#ctx0" brushRef="#br0">206 50 5124 0 0,'-9'-25'8899'0'0,"8"22"-8228"0"0,0 1 0 0 0,-1-1 1 0 0,1 1-1 0 0,-1 0 0 0 0,0 0 0 0 0,0 0 1 0 0,-3-3-1 0 0,4 4-539 0 0,0 1-1 0 0,0-1 0 0 0,0 1 1 0 0,0 0-1 0 0,0-1 1 0 0,0 1-1 0 0,0 0 1 0 0,0 0-1 0 0,0 0 0 0 0,0 0 1 0 0,0 0-1 0 0,0 0 1 0 0,-1 0-1 0 0,1 0 1 0 0,0 0-1 0 0,0 1 0 0 0,0-1 1 0 0,0 0-1 0 0,0 1 1 0 0,0-1-1 0 0,0 1 1 0 0,0-1-1 0 0,-1 2 0 0 0,-24 14 910 0 0,23-13-771 0 0,-9 5 165 0 0,1 1-1 0 0,0 1 1 0 0,1 0 0 0 0,0 1-1 0 0,0 0 1 0 0,-13 21-1 0 0,18-24-222 0 0,0 0-1 0 0,1 0 1 0 0,0 0-1 0 0,0 1 1 0 0,1-1-1 0 0,0 1 1 0 0,0-1-1 0 0,1 1 1 0 0,0 0-1 0 0,1 0 1 0 0,-1 17-1 0 0,2-20-135 0 0,1 0 0 0 0,0 0 0 0 0,0 0 0 0 0,1 0 0 0 0,-1 0 0 0 0,1-1 0 0 0,0 1 0 0 0,1-1 0 0 0,-1 1 0 0 0,1-1 0 0 0,1 0 0 0 0,-1 0-1 0 0,0 0 1 0 0,1 0 0 0 0,0-1 0 0 0,0 1 0 0 0,1-1 0 0 0,-1 0 0 0 0,1 0 0 0 0,0-1 0 0 0,0 0 0 0 0,10 6 0 0 0,-7-6 29 0 0,0 1 1 0 0,1-1-1 0 0,-1 0 1 0 0,1-1-1 0 0,0 0 1 0 0,0 0-1 0 0,0-1 1 0 0,0 0-1 0 0,0-1 1 0 0,0 0-1 0 0,0 0 1 0 0,0-1-1 0 0,0 0 1 0 0,13-4-1 0 0,-16 4-150 0 0,57-19-4867 0 0,-57 17 4214 0 0,0 1 0 0 0,-1-1-1 0 0,1 0 1 0 0,-1 0-1 0 0,0-1 1 0 0,0 1-1 0 0,0-1 1 0 0,6-6 0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5.036"/>
    </inkml:context>
    <inkml:brush xml:id="br0">
      <inkml:brushProperty name="width" value="0.05" units="cm"/>
      <inkml:brushProperty name="height" value="0.05" units="cm"/>
    </inkml:brush>
  </inkml:definitions>
  <inkml:trace contextRef="#ctx0" brushRef="#br0">89 39 6629 0 0,'-89'-9'18854'0'0,"117"1"-17820"0"0,26 0 917 0 0,-27 4-768 0 0,40-1 0 0 0,-66 5-1488 0 0,19-5-2241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8.081"/>
    </inkml:context>
    <inkml:brush xml:id="br0">
      <inkml:brushProperty name="width" value="0.05" units="cm"/>
      <inkml:brushProperty name="height" value="0.05" units="cm"/>
    </inkml:brush>
  </inkml:definitions>
  <inkml:trace contextRef="#ctx0" brushRef="#br0">22 23 260 0 0,'-21'-22'20589'0'0,"31"35"-18110"0"0,35 50-119 0 0,3-2 0 0 0,3-2-1 0 0,67 61 1 0 0,-84-84-2334 0 0,-25-25-71 0 0,1-1 0 0 0,20 18 0 0 0,-29-28-491 0 0,0-3-1315 0 0,4-9-1311 0 0,-6-10-8138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1:55.379"/>
    </inkml:context>
    <inkml:brush xml:id="br0">
      <inkml:brushProperty name="width" value="0.05" units="cm"/>
      <inkml:brushProperty name="height" value="0.05" units="cm"/>
    </inkml:brush>
  </inkml:definitions>
  <inkml:trace contextRef="#ctx0" brushRef="#br0">60 209 180 0 0,'-15'-6'1253'0'0,"-13"-7"2846"0"0,13 1 2013 0 0,13 4 323 0 0,9-1-4502 0 0,11-5-1160 0 0,-17 13-235 0 0,24-12 806 0 0,1 1 1 0 0,0 1-1 0 0,1 1 1 0 0,50-12 0 0 0,-42 13-457 0 0,64-16 1028 0 0,139-17 1 0 0,-231 41-1917 0 0,-2 2-89 0 0,-4-1-418 0 0,-16 9-2565 0 0,0 0-8877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07.401"/>
    </inkml:context>
    <inkml:brush xml:id="br0">
      <inkml:brushProperty name="width" value="0.05" units="cm"/>
      <inkml:brushProperty name="height" value="0.05" units="cm"/>
    </inkml:brush>
  </inkml:definitions>
  <inkml:trace contextRef="#ctx0" brushRef="#br0">36 31 264 0 0,'-9'-2'1563'0'0,"6"2"-622"0"0,1-1 0 0 0,-1 1-1 0 0,1-1 1 0 0,-1 1 0 0 0,0 0 0 0 0,1 0 0 0 0,-7 1 3971 0 0,11 0-4621 0 0,0 1 0 0 0,0-1 0 0 0,0 0 1 0 0,0 0-1 0 0,0 0 0 0 0,0 0 0 0 0,0 0 0 0 0,0 0 0 0 0,0-1 0 0 0,0 1 0 0 0,4 0 0 0 0,112 21 2883 0 0,176 9-1 0 0,-272-30-2971 0 0,117 5 1016 0 0,-114-6-860 0 0,0-2 1 0 0,0 0-1 0 0,36-9 1 0 0,-58 10-296 0 0,1 0-1 0 0,0 0 1 0 0,0-1 0 0 0,0 1 0 0 0,-1-1-1 0 0,1 0 1 0 0,-1 1 0 0 0,1-2-1 0 0,-1 1 1 0 0,0 0 0 0 0,0-1-1 0 0,0 1 1 0 0,0-1 0 0 0,0 0 0 0 0,-1 0-1 0 0,1 0 1 0 0,-1-1 0 0 0,0 1-1 0 0,0 0 1 0 0,0-1 0 0 0,0 0-1 0 0,0 1 1 0 0,-1-1 0 0 0,1-4 0 0 0,-1 8-48 0 0,-1-1 1 0 0,0 1 0 0 0,0-1-1 0 0,0 1 1 0 0,0-1 0 0 0,1 1 0 0 0,-1 0-1 0 0,0-1 1 0 0,0 1 0 0 0,0-1-1 0 0,0 1 1 0 0,0-1 0 0 0,0 1 0 0 0,0-1-1 0 0,0 1 1 0 0,0-1 0 0 0,0 1-1 0 0,0-1 1 0 0,-1 1 0 0 0,1 0 0 0 0,0-1-1 0 0,0 1 1 0 0,0-1 0 0 0,-1 1 0 0 0,1 0-1 0 0,0-1 1 0 0,0 1 0 0 0,-1-1-1 0 0,1 1 1 0 0,0 0 0 0 0,-1-1 0 0 0,1 1-1 0 0,0 0 1 0 0,-1 0 0 0 0,1-1-1 0 0,-1 1 1 0 0,1 0 0 0 0,0 0 0 0 0,-1-1-1 0 0,1 1 1 0 0,-1 0 0 0 0,1 0-1 0 0,-1 0 1 0 0,1 0 0 0 0,-1 0 0 0 0,1 0-1 0 0,0 0 1 0 0,-1 0 0 0 0,-1 0 21 0 0,0 0 0 0 0,1 0 0 0 0,-1 0 1 0 0,1 1-1 0 0,-1-1 0 0 0,1 1 0 0 0,-1-1 1 0 0,1 1-1 0 0,0-1 0 0 0,-1 1 0 0 0,1 0 0 0 0,-2 1 1 0 0,-3 4 99 0 0,0 1 0 0 0,0-1 0 0 0,1 1 1 0 0,0 0-1 0 0,0 1 0 0 0,-7 14 0 0 0,4-5 109 0 0,1 1 0 0 0,-5 19-1 0 0,7-19-148 0 0,2 0 0 0 0,0 0-1 0 0,1 1 1 0 0,1-1 0 0 0,0 0 0 0 0,2 1-1 0 0,0-1 1 0 0,1 0 0 0 0,1 0 0 0 0,0 0-1 0 0,10 28 1 0 0,-4-21 37 0 0,1-1-1 0 0,1 0 1 0 0,1 0-1 0 0,2-1 1 0 0,0-1-1 0 0,1 0 0 0 0,25 28 1 0 0,-36-46-133 0 0,14 20-23 0 0,-20-23-19 0 0,1-1-1 0 0,-1 0 1 0 0,0 1 0 0 0,1-1 0 0 0,-1 0 0 0 0,0 0 0 0 0,1 0 0 0 0,-1 0-1 0 0,-3-1 1 0 0,-44-11-221 0 0,-1 3 0 0 0,0 1 0 0 0,-56 0 1 0 0,-153 9 56 0 0,259-1 205 0 0,-4 0 12 0 0,-2 0 28 0 0,-1 0 0 0 0,1 0-1 0 0,0 0 1 0 0,0 1 0 0 0,-1 0-1 0 0,1 0 1 0 0,0 1 0 0 0,0 0-1 0 0,0 0 1 0 0,-8 4 0 0 0,13-5 475 0 0,5 0-257 0 0,6 3-223 0 0,0 0-1 0 0,1-1 0 0 0,-1 0 0 0 0,1-1 1 0 0,-1 0-1 0 0,15 0 0 0 0,74 0 163 0 0,-59-3-171 0 0,101-2-26 0 0,223-35 0 0 0,-357 35-3628 0 0,-6 2 2967 0 0,0 0 0 0 0,0 1 0 0 0,0-1 0 0 0,0 1 0 0 0,0-1 0 0 0,0 1-1 0 0,0 0 1 0 0,0-1 0 0 0,0 1 0 0 0,1 0 0 0 0,-1 0 0 0 0,0 0 0 0 0,2 0 0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08.133"/>
    </inkml:context>
    <inkml:brush xml:id="br0">
      <inkml:brushProperty name="width" value="0.05" units="cm"/>
      <inkml:brushProperty name="height" value="0.05" units="cm"/>
    </inkml:brush>
  </inkml:definitions>
  <inkml:trace contextRef="#ctx0" brushRef="#br0">62 250 788 0 0,'-3'18'11395'0'0,"-2"33"1"0"0,4-51-11293 0 0,1 0 1 0 0,0 0-1 0 0,0-1 0 0 0,0 1 1 0 0,0 0-1 0 0,-1 0 0 0 0,1 0 1 0 0,0 0-1 0 0,0 0 1 0 0,0 0-1 0 0,-1-1 0 0 0,1 1 1 0 0,0 0-1 0 0,0 0 1 0 0,0 0-1 0 0,-1 0 0 0 0,1 0 1 0 0,0 0-1 0 0,0 0 0 0 0,-1 0 1 0 0,1 0-1 0 0,0 0 1 0 0,0 0-1 0 0,-1 0 0 0 0,1 0 1 0 0,0 0-1 0 0,0 0 1 0 0,0 1-1 0 0,-1-1 0 0 0,1 0 1 0 0,0 0-1 0 0,0 0 0 0 0,0 0 1 0 0,-1 0-1 0 0,1 0 1 0 0,0 1-1 0 0,0-1 0 0 0,0 0 1 0 0,0 0-1 0 0,-1 0 0 0 0,1 0 1 0 0,0 1-1 0 0,0-1 1 0 0,0 0-1 0 0,0 0 0 0 0,0 0 1 0 0,0 1-1 0 0,0-1 1 0 0,0 0-1 0 0,0 0 0 0 0,-1 0 1 0 0,1 1-1 0 0,0-1 0 0 0,0 0 1 0 0,0 0-1 0 0,0 1 1 0 0,0-1-1 0 0,0 0 0 0 0,0 0 1 0 0,1 1-1 0 0,-1-1 0 0 0,0 0 1 0 0,0 0-1 0 0,-11-14 1019 0 0,6 3-1052 0 0,-1 0-1 0 0,2 0 1 0 0,0 0 0 0 0,0-1-1 0 0,1 1 1 0 0,0-1-1 0 0,1 0 1 0 0,1 0 0 0 0,0 0-1 0 0,0 0 1 0 0,1 0 0 0 0,3-20-1 0 0,-2 26-47 0 0,0-1 0 0 0,1 1 0 0 0,0-1 0 0 0,0 1-1 0 0,0 0 1 0 0,1 0 0 0 0,0 0 0 0 0,0 0-1 0 0,0 0 1 0 0,1 1 0 0 0,0-1 0 0 0,0 1 0 0 0,0 0-1 0 0,1 0 1 0 0,0 1 0 0 0,0-1 0 0 0,0 1 0 0 0,0 0-1 0 0,1 0 1 0 0,-1 1 0 0 0,1 0 0 0 0,0 0-1 0 0,0 0 1 0 0,9-2 0 0 0,-5 2-22 0 0,1 0 0 0 0,-1 1 0 0 0,1 0 0 0 0,0 1 0 0 0,0 0 0 0 0,0 0 0 0 0,0 1 0 0 0,0 1 0 0 0,0 0 0 0 0,0 0 0 0 0,-1 1 0 0 0,1 1 0 0 0,0 0 0 0 0,-1 0 0 0 0,0 1 0 0 0,0 0 0 0 0,0 1 0 0 0,0 0 0 0 0,9 7 0 0 0,-17-11 0 0 0,0 1 0 0 0,0-1 0 0 0,0 1 0 0 0,0 0 0 0 0,0 0 0 0 0,-1-1 0 0 0,1 1 0 0 0,0 0 0 0 0,-1 0 0 0 0,0 1 0 0 0,0-1 0 0 0,1 0 0 0 0,-1 0 0 0 0,-1 1 0 0 0,1-1 0 0 0,0 0 0 0 0,0 1 0 0 0,-1-1 0 0 0,0 1 0 0 0,1 3 0 0 0,-1-3 0 0 0,-1 0 0 0 0,0 0 0 0 0,1 0 0 0 0,-1 0 0 0 0,0 0 0 0 0,-1 0 0 0 0,1 0 0 0 0,0-1 0 0 0,-1 1 0 0 0,0 0 0 0 0,1-1 0 0 0,-1 1 0 0 0,0-1 0 0 0,-3 3 0 0 0,-3 3 0 0 0,-2 0 0 0 0,1 0 0 0 0,-1-1 0 0 0,0 0 0 0 0,-1-1 0 0 0,-22 10 0 0 0,-8-2 0 0 0,28-10 0 0 0,0 0 0 0 0,-15 8 0 0 0,29-11-14 0 0,1 0-1 0 0,-1 0 1 0 0,1 0 0 0 0,-1 0 0 0 0,1 0-1 0 0,-1 0 1 0 0,1 0 0 0 0,0-1-1 0 0,-1 1 1 0 0,1-1 0 0 0,2 1 0 0 0,71 16 3 0 0,91 25 110 0 0,-142-34-83 0 0,0 1 1 0 0,-1 1 0 0 0,0 1-1 0 0,37 23 1 0 0,-58-32-17 0 0,1 0 0 0 0,0-1 0 0 0,-1 1 0 0 0,0 0 0 0 0,1 0 0 0 0,-1 1 0 0 0,0-1 0 0 0,0 0 0 0 0,0 1 0 0 0,0-1 0 0 0,-1 1 0 0 0,1 0 0 0 0,-1-1 0 0 0,1 1 0 0 0,-1 0 0 0 0,0 0 0 0 0,1 6 0 0 0,-2-7 0 0 0,0 0 0 0 0,-1 0 0 0 0,1 0 0 0 0,0 0 0 0 0,-1 1 0 0 0,0-1 0 0 0,0 0 0 0 0,0 0 0 0 0,1 0 0 0 0,-2 0 0 0 0,1-1 0 0 0,0 1 0 0 0,0 0 0 0 0,-1 0 0 0 0,1-1 0 0 0,-1 1 0 0 0,1-1 0 0 0,-1 1 0 0 0,0-1 0 0 0,1 1 0 0 0,-1-1 0 0 0,0 0 0 0 0,0 0 0 0 0,0 0 0 0 0,0 0 0 0 0,-2 0 0 0 0,-15 7 0 0 0,0-1 0 0 0,0 0 0 0 0,0-2 0 0 0,0 0 0 0 0,-1-2 0 0 0,0 0 0 0 0,-37 0 0 0 0,-145-14 0 0 0,161 7 0 0 0,31 3-40 0 0,0 0-268 0 0,-1 1 0 0 0,1-2 1 0 0,-1 1-1 0 0,1-1 0 0 0,-1-1 0 0 0,1 0 0 0 0,0-1 1 0 0,-14-6-1 0 0,40-1-8344 0 0,-14 11 7906 0 0,18-9-2684 0 0,10-2 494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08.579"/>
    </inkml:context>
    <inkml:brush xml:id="br0">
      <inkml:brushProperty name="width" value="0.05" units="cm"/>
      <inkml:brushProperty name="height" value="0.05" units="cm"/>
    </inkml:brush>
  </inkml:definitions>
  <inkml:trace contextRef="#ctx0" brushRef="#br0">5 45 64 0 0,'-5'-10'23179'0'0,"75"13"-18131"0"0,39-10-3050 0 0,-55 2-1114 0 0,187-20 710 0 0,-235 25-1594 0 0,20 3-13849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09.012"/>
    </inkml:context>
    <inkml:brush xml:id="br0">
      <inkml:brushProperty name="width" value="0.05" units="cm"/>
      <inkml:brushProperty name="height" value="0.05" units="cm"/>
    </inkml:brush>
  </inkml:definitions>
  <inkml:trace contextRef="#ctx0" brushRef="#br0">2 1 600 0 0,'0'0'223'0'0,"-1"1"1"0"0,1-1-1 0 0,0 1 0 0 0,0-1 1 0 0,0 0-1 0 0,0 1 0 0 0,-1-1 1 0 0,1 1-1 0 0,0-1 0 0 0,0 1 1 0 0,0-1-1 0 0,0 1 0 0 0,0-1 1 0 0,0 1-1 0 0,0-1 0 0 0,0 1 1 0 0,0-1-1 0 0,0 0 0 0 0,0 1 1 0 0,1-1-1 0 0,-1 1 0 0 0,0-1 1 0 0,0 1-1 0 0,0-1 0 0 0,0 1 1 0 0,1-1-1 0 0,-1 0 0 0 0,0 1 1 0 0,1-1-1 0 0,-1 0 1 0 0,0 1-1 0 0,1-1 0 0 0,-1 0 1 0 0,0 1-1 0 0,1-1 0 0 0,-1 0 1 0 0,0 1-1 0 0,1-1 0 0 0,-1 0 1 0 0,1 0-1 0 0,-1 0 0 0 0,1 1 1 0 0,-1-1-1 0 0,1 0 0 0 0,-1 0 1 0 0,0 0-1 0 0,1 0 0 0 0,-1 0 1 0 0,1 0-1 0 0,0 0 0 0 0,29 2 4173 0 0,-27-2-4012 0 0,294-9 14067 0 0,-223 3-12905 0 0,-52 5-1572 0 0,-22 1-213 0 0,8 0-748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2.651"/>
    </inkml:context>
    <inkml:brush xml:id="br0">
      <inkml:brushProperty name="width" value="0.05" units="cm"/>
      <inkml:brushProperty name="height" value="0.05" units="cm"/>
    </inkml:brush>
  </inkml:definitions>
  <inkml:trace contextRef="#ctx0" brushRef="#br0">0 559 552 0 0,'0'0'10856'0'0,"2"-3"-9423"0"0,3-6-396 0 0,1 1 0 0 0,1 0-1 0 0,-1 0 1 0 0,9-7 0 0 0,-6 6-146 0 0,-1 0-1 0 0,0 0 1 0 0,11-18 0 0 0,-6 4-290 0 0,-1 1 0 0 0,-2-1 0 0 0,0-1 0 0 0,-1 0 0 0 0,-1 0-1 0 0,5-35 1 0 0,-4-10 1023 0 0,-1-116 0 0 0,0 227-1206 0 0,-2-12-186 0 0,13 217 1214 0 0,-12-132-2413 0 0,-7-111 459 0 0,3 18-2286 0 0,-3-21 2250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3.302"/>
    </inkml:context>
    <inkml:brush xml:id="br0">
      <inkml:brushProperty name="width" value="0.05" units="cm"/>
      <inkml:brushProperty name="height" value="0.05" units="cm"/>
    </inkml:brush>
  </inkml:definitions>
  <inkml:trace contextRef="#ctx0" brushRef="#br0">345 141 244 0 0,'5'-11'1129'0'0,"-2"5"367"0"0,1 0 0 0 0,-2 0 0 0 0,1-1 0 0 0,-1 1 0 0 0,0-1 0 0 0,2-7 0 0 0,-4 12-1205 0 0,0-1 1 0 0,0 1-1 0 0,0 0 1 0 0,0 0-1 0 0,-1 0 1 0 0,1 0-1 0 0,0 0 1 0 0,-1-1-1 0 0,0 1 1 0 0,1 0-1 0 0,-1 0 1 0 0,0 0-1 0 0,0 1 1 0 0,0-1-1 0 0,0 0 1 0 0,-1 0-1 0 0,1 0 1 0 0,0 1-1 0 0,-1-1 1 0 0,1 1-1 0 0,-1-1 1 0 0,0 1-1 0 0,1 0 1 0 0,-3-2-1 0 0,-3-1 16 0 0,-1 0-1 0 0,1 0 1 0 0,0 1-1 0 0,-1 0 1 0 0,0 0-1 0 0,0 1 1 0 0,0 0-1 0 0,0 0 1 0 0,0 1-1 0 0,0 0 1 0 0,0 1-1 0 0,0 0 1 0 0,0 0-1 0 0,0 0 1 0 0,-1 1-1 0 0,1 1 1 0 0,0-1-1 0 0,0 1 1 0 0,-10 4-1 0 0,4-1-122 0 0,0 0-1 0 0,0 2 0 0 0,0-1 1 0 0,0 2-1 0 0,1 0 0 0 0,1 0 1 0 0,-1 1-1 0 0,1 1 0 0 0,-15 15 1 0 0,24-22-120 0 0,0 0 1 0 0,0 1 0 0 0,1-1-1 0 0,-1 1 1 0 0,1-1 0 0 0,0 1-1 0 0,0 0 1 0 0,0 0 0 0 0,0-1-1 0 0,1 1 1 0 0,-1 1 0 0 0,1-1-1 0 0,0 0 1 0 0,1 0 0 0 0,-1 0-1 0 0,1 1 1 0 0,-1-1 0 0 0,1 0-1 0 0,1 0 1 0 0,-1 1 0 0 0,1 3-1 0 0,1-1 4 0 0,0-1-1 0 0,1 0 1 0 0,0 0 0 0 0,0 0-1 0 0,0 0 1 0 0,0 0-1 0 0,1-1 1 0 0,0 1-1 0 0,0-1 1 0 0,1 0 0 0 0,-1 0-1 0 0,9 6 1 0 0,-1-1 17 0 0,1-1 0 0 0,-1-1 1 0 0,1 0-1 0 0,1-1 0 0 0,0 0 0 0 0,0-1 1 0 0,0-1-1 0 0,0 0 0 0 0,1-1 1 0 0,29 4-1 0 0,-21-5-82 0 0,-1-2 1 0 0,1 0-1 0 0,0-1 1 0 0,-1-2-1 0 0,1 0 0 0 0,36-9 1 0 0,-52 9-19 0 0,0 1 0 0 0,-1-1 0 0 0,1-1 0 0 0,-1 1 0 0 0,0-1 0 0 0,0-1 0 0 0,0 1 0 0 0,0-1 0 0 0,0 0 0 0 0,-1 0 0 0 0,0 0 0 0 0,1-1 0 0 0,-2 0 0 0 0,1 0 0 0 0,-1 0 0 0 0,7-10 0 0 0,-9 10 9 0 0,0 1 0 0 0,0-1 0 0 0,0 0 0 0 0,0 0 0 0 0,-1 0 0 0 0,0-1 0 0 0,0 1-1 0 0,0 0 1 0 0,-1 0 0 0 0,0 0 0 0 0,0-1 0 0 0,0 1 0 0 0,-1 0 0 0 0,1 0-1 0 0,-1-1 1 0 0,0 1 0 0 0,-1 0 0 0 0,1 0 0 0 0,-1 0 0 0 0,0 0 0 0 0,-1 1 0 0 0,-3-7-1 0 0,-1-2 12 0 0,-1 1 0 0 0,-1 0 0 0 0,0 1 0 0 0,0-1 0 0 0,-22-18 0 0 0,24 25-331 0 0,1-1 0 0 0,-1 1 0 0 0,0 1 0 0 0,0-1 1 0 0,-1 1-1 0 0,1 0 0 0 0,-1 1 0 0 0,0 0 0 0 0,0 0 0 0 0,0 1 0 0 0,-16-3 0 0 0,13 5-1382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3.643"/>
    </inkml:context>
    <inkml:brush xml:id="br0">
      <inkml:brushProperty name="width" value="0.05" units="cm"/>
      <inkml:brushProperty name="height" value="0.05" units="cm"/>
    </inkml:brush>
  </inkml:definitions>
  <inkml:trace contextRef="#ctx0" brushRef="#br0">0 1 676 0 0,'9'6'2507'0'0,"1"-1"-1"0"0,-1 1 1 0 0,1-2-1 0 0,12 5 1 0 0,-6-4 315 0 0,34 6 0 0 0,89 1 197 0 0,-108-11-1920 0 0,165-1 2350 0 0,-76-3-5221 0 0,-104 2-7297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4.017"/>
    </inkml:context>
    <inkml:brush xml:id="br0">
      <inkml:brushProperty name="width" value="0.05" units="cm"/>
      <inkml:brushProperty name="height" value="0.05" units="cm"/>
    </inkml:brush>
  </inkml:definitions>
  <inkml:trace contextRef="#ctx0" brushRef="#br0">1 430 560 0 0,'3'-1'490'0'0,"1"0"-1"0"0,-1 0 1 0 0,1 0-1 0 0,-1 0 1 0 0,1 0 0 0 0,0 1-1 0 0,-1-1 1 0 0,1 1-1 0 0,0 0 1 0 0,-1 0 0 0 0,1 1-1 0 0,0-1 1 0 0,-1 1-1 0 0,1 0 1 0 0,-1 0 0 0 0,1 0-1 0 0,-1 0 1 0 0,1 0-1 0 0,-1 1 1 0 0,0 0 0 0 0,7 4-1 0 0,3 3 730 0 0,0 1-1 0 0,0 0 1 0 0,17 20-1 0 0,-22-22-715 0 0,75 88 4529 0 0,-64-71-3589 0 0,2-1 0 0 0,0-1 0 0 0,2 0-1 0 0,34 26 1 0 0,-55-48-1365 0 0,-1 1 1 0 0,1-1-1 0 0,0 0 1 0 0,0 0-1 0 0,0 0 1 0 0,0 0-1 0 0,0 0 1 0 0,0 0-1 0 0,0 0 1 0 0,0-1-1 0 0,0 1 1 0 0,0-1-1 0 0,0 1 1 0 0,1-1-1 0 0,-1 0 1 0 0,0 0-1 0 0,0 0 1 0 0,1 0-1 0 0,-1 0 1 0 0,0-1-1 0 0,0 1 1 0 0,0-1-1 0 0,0 1 1 0 0,0-1-1 0 0,3-1 1 0 0,-2 0 39 0 0,0 0 0 0 0,0-1 0 0 0,-1 1 1 0 0,1-1-1 0 0,-1 0 0 0 0,1 0 0 0 0,-1 1 0 0 0,0-2 0 0 0,0 1 0 0 0,0 0 0 0 0,-1 0 1 0 0,1-1-1 0 0,-1 1 0 0 0,2-5 0 0 0,13-52-118 0 0,-3 0 0 0 0,9-96 0 0 0,-14 95 0 0 0,30-273 0 0 0,-38 334 0 0 0,5-22-253 0 0,-5 22 235 0 0,0-1-1 0 0,0 1 1 0 0,0-1-1 0 0,0 0 1 0 0,0 1-1 0 0,0-1 0 0 0,0 1 1 0 0,0-1-1 0 0,1 1 1 0 0,-1-1-1 0 0,0 1 1 0 0,0-1-1 0 0,1 0 0 0 0,-1 1 1 0 0,0 0-1 0 0,1-1 1 0 0,-1 1-1 0 0,0-1 1 0 0,1 1-1 0 0,-1-1 1 0 0,1 1-1 0 0,-1 0 0 0 0,1-1 1 0 0,-1 1-1 0 0,1 0 1 0 0,-1 0-1 0 0,1-1 1 0 0,-1 1-1 0 0,1 0 0 0 0,-1 0 1 0 0,1 0-1 0 0,0 0 1 0 0,-1-1-1 0 0,1 1 1 0 0,-1 0-1 0 0,1 0 0 0 0,0 0 1 0 0,5 4-1301 0 0,0 0 0 0 0,-1 0-1 0 0,1 1 1 0 0,-1-1 0 0 0,-1 1 0 0 0,1 0 0 0 0,7 11-1 0 0,-6-9 286 0 0,14 17-2433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4.610"/>
    </inkml:context>
    <inkml:brush xml:id="br0">
      <inkml:brushProperty name="width" value="0.05" units="cm"/>
      <inkml:brushProperty name="height" value="0.05" units="cm"/>
    </inkml:brush>
  </inkml:definitions>
  <inkml:trace contextRef="#ctx0" brushRef="#br0">81 236 672 0 0,'-6'11'1714'0'0,"-20"24"15605"0"0,25-36-16894 0 0,0 0 1 0 0,0 0-1 0 0,0 0 0 0 0,0 0 0 0 0,0-1 1 0 0,0 1-1 0 0,0 0 0 0 0,1 0 0 0 0,-1-1 1 0 0,-1-2-1 0 0,2-18 547 0 0,0 0 0 0 0,1 0 0 0 0,1 1 0 0 0,7-31 1 0 0,-7 45-833 0 0,-1 0 1 0 0,1 0 0 0 0,0 0 0 0 0,1 0 0 0 0,0 0 0 0 0,0 0 0 0 0,0 1 0 0 0,1 0 0 0 0,0 0-1 0 0,0 0 1 0 0,1 0 0 0 0,-1 0 0 0 0,1 1 0 0 0,0 0 0 0 0,1 0 0 0 0,-1 0 0 0 0,10-5 0 0 0,-9 8-78 0 0,-1 0 0 0 0,1 0 0 0 0,0 1 0 0 0,-1-1 0 0 0,1 1 0 0 0,0 1 0 0 0,0-1 0 0 0,0 1 0 0 0,0 0 0 0 0,0 0 0 0 0,0 1 0 0 0,0 0 0 0 0,0 0 0 0 0,-1 0 0 0 0,11 4 0 0 0,-12-4-73 0 0,0 1-1 0 0,-1-1 0 0 0,1 1 0 0 0,-1 0 0 0 0,1 0 0 0 0,-1 0 1 0 0,0 0-1 0 0,0 0 0 0 0,0 1 0 0 0,0-1 0 0 0,0 1 0 0 0,0 0 1 0 0,-1 0-1 0 0,1 0 0 0 0,-1 0 0 0 0,0 1 0 0 0,0-1 0 0 0,0 0 1 0 0,0 1-1 0 0,-1 0 0 0 0,0-1 0 0 0,1 1 0 0 0,-1 0 0 0 0,1 7 1 0 0,-2-8-17 0 0,-1 1 1 0 0,1-1-1 0 0,-1 0 1 0 0,0 1 0 0 0,0-1-1 0 0,0 0 1 0 0,0 0-1 0 0,-1 0 1 0 0,1 0 0 0 0,-1 0-1 0 0,0 0 1 0 0,0-1-1 0 0,0 1 1 0 0,0 0-1 0 0,0-1 1 0 0,0 0 0 0 0,-1 1-1 0 0,1-1 1 0 0,-1 0-1 0 0,0 0 1 0 0,-3 2 0 0 0,-9 5-101 0 0,1-1 1 0 0,-28 12 0 0 0,36-18 75 0 0,3-1-30 0 0,0 0 1 0 0,0 1-1 0 0,0-1 0 0 0,0 1 0 0 0,0 0 0 0 0,0 0 1 0 0,-3 2-1 0 0,6-4-95 0 0,2 2 141 0 0,-1-1 0 0 0,1 0 0 0 0,-1 1 0 0 0,1-1 0 0 0,0 0 0 0 0,-1 0-1 0 0,1 0 1 0 0,0 0 0 0 0,0-1 0 0 0,0 1 0 0 0,2 0 0 0 0,-2 0-10 0 0,28 10-216 0 0,96 39-332 0 0,-109-42 527 0 0,1 1 1 0 0,-1 1-1 0 0,-1 1 1 0 0,28 22-1 0 0,-42-32 79 0 0,-1 0-1 0 0,1 1 0 0 0,-1-1 0 0 0,1 0 0 0 0,-1 0 1 0 0,0 1-1 0 0,0-1 0 0 0,1 1 0 0 0,-1-1 0 0 0,0 1 1 0 0,0-1-1 0 0,-1 1 0 0 0,1 0 0 0 0,0-1 0 0 0,0 1 1 0 0,-1 0-1 0 0,1 0 0 0 0,-1 0 0 0 0,0-1 0 0 0,1 1 1 0 0,-1 0-1 0 0,0 0 0 0 0,0 0 0 0 0,0 0 0 0 0,-1-1 1 0 0,1 1-1 0 0,0 0 0 0 0,-1 0 0 0 0,1 0 0 0 0,-1 0 1 0 0,1-1-1 0 0,-2 4 0 0 0,-1-2 43 0 0,1 0 0 0 0,-1-1 0 0 0,1 1 0 0 0,-1 0 0 0 0,0-1 0 0 0,0 1 1 0 0,-1-1-1 0 0,1 0 0 0 0,0 0 0 0 0,-1-1 0 0 0,1 1 0 0 0,-1 0 0 0 0,1-1 0 0 0,-8 2 0 0 0,-13 2 83 0 0,0-1 0 0 0,-1-1 0 0 0,1-1 0 0 0,-29-1 1 0 0,-102-12-1100 0 0,68 4-2440 0 0,75 7 2170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48.489"/>
    </inkml:context>
    <inkml:brush xml:id="br0">
      <inkml:brushProperty name="width" value="0.05" units="cm"/>
      <inkml:brushProperty name="height" value="0.05" units="cm"/>
    </inkml:brush>
  </inkml:definitions>
  <inkml:trace contextRef="#ctx0" brushRef="#br0">53 148 8325 0 0,'-12'-5'3655'0'0,"9"4"-2622"0"0,-1 0 1 0 0,0-1-1 0 0,1 1 0 0 0,-1-1 1 0 0,1 0-1 0 0,-1 0 1 0 0,1 0-1 0 0,0-1 1 0 0,-6-4-1 0 0,9 6-873 0 0,0 0 0 0 0,0 0 0 0 0,1 0-1 0 0,-1 0 1 0 0,0 0 0 0 0,1 0 0 0 0,-1 0 0 0 0,1 0 0 0 0,-1 0 0 0 0,1 0-1 0 0,-1 1 1 0 0,1-1 0 0 0,-1 0 0 0 0,1 0 0 0 0,0 1 0 0 0,0-1 0 0 0,-1 0-1 0 0,1 1 1 0 0,0-1 0 0 0,0 1 0 0 0,0-1 0 0 0,1 0 0 0 0,-1 1-132 0 0,11-7 338 0 0,0 1 0 0 0,1 1-1 0 0,0 1 1 0 0,-1-1 0 0 0,2 2 0 0 0,-1 0 0 0 0,17-2 0 0 0,-5 1 59 0 0,443-48 2779 0 0,-383 46-3012 0 0,-84 6-192 0 0,0 0 0 0 0,0 0 0 0 0,0 0 0 0 0,0-1 0 0 0,0 1 0 0 0,0 0 0 0 0,0 0 0 0 0,0 1 0 0 0,0-1 0 0 0,0 0 0 0 0,0 0 0 0 0,0 0 0 0 0,0 1 0 0 0,0-1 0 0 0,0 0 0 0 0,-1 1 0 0 0,1-1 0 0 0,0 1 0 0 0,0-1 0 0 0,0 1 0 0 0,0-1 0 0 0,0 1 0 0 0,-1 0 0 0 0,1-1 0 0 0,0 1 0 0 0,-1 0 0 0 0,1 0 0 0 0,0 1 0 0 0,0-1 0 0 0,-1 1 0 0 0,0 0 0 0 0,0 0 0 0 0,0-1 0 0 0,0 1 0 0 0,0 0 0 0 0,0 0 0 0 0,0-1 0 0 0,-1 1 0 0 0,1 0 0 0 0,0 0 0 0 0,-1-1 0 0 0,0 1 0 0 0,-1 2 0 0 0,-3 7 0 0 0,-1 0 0 0 0,-1 0 0 0 0,-9 11 0 0 0,15-20 0 0 0,-113 137 0 0 0,-24 32 0 0 0,138-171-14 0 0,-2 3-1176 0 0,0-1 0 0 0,1 0 0 0 0,-1 1 0 0 0,1-1 0 0 0,-1 1 0 0 0,1 0 0 0 0,0-1 0 0 0,0 1-1 0 0,0 0 1 0 0,0 4 0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5.102"/>
    </inkml:context>
    <inkml:brush xml:id="br0">
      <inkml:brushProperty name="width" value="0.05" units="cm"/>
      <inkml:brushProperty name="height" value="0.05" units="cm"/>
    </inkml:brush>
  </inkml:definitions>
  <inkml:trace contextRef="#ctx0" brushRef="#br0">148 21 736 0 0,'-17'-19'7637'0'0,"16"18"-7379"0"0,0 1-1 0 0,-1 0 1 0 0,1 0-1 0 0,0 0 1 0 0,0 0-1 0 0,-1 0 1 0 0,1 0-1 0 0,0 0 0 0 0,-1 0 1 0 0,1 1-1 0 0,0-1 1 0 0,0 0-1 0 0,-1 1 1 0 0,1-1-1 0 0,0 1 1 0 0,0-1-1 0 0,0 1 0 0 0,0 0 1 0 0,0 0-1 0 0,-1-1 1 0 0,1 1-1 0 0,1 0 1 0 0,-1 0-1 0 0,0 0 0 0 0,0 0 1 0 0,0 0-1 0 0,-1 1 1 0 0,-26 38 2007 0 0,20-29-1313 0 0,0 1-329 0 0,0 0-1 0 0,1 0 1 0 0,0 1-1 0 0,1 0 1 0 0,0 1-1 0 0,1-1 1 0 0,-6 26 0 0 0,10-33-482 0 0,0 0 1 0 0,0-1 0 0 0,0 1-1 0 0,1 0 1 0 0,0-1 0 0 0,0 1 0 0 0,1 0-1 0 0,0-1 1 0 0,0 1 0 0 0,0-1 0 0 0,0 1-1 0 0,1-1 1 0 0,0 1 0 0 0,0-1-1 0 0,1 0 1 0 0,-1 0 0 0 0,1 0 0 0 0,0 0-1 0 0,0 0 1 0 0,1-1 0 0 0,0 0-1 0 0,6 7 1 0 0,-4-6-94 0 0,1 0 0 0 0,0-1 0 0 0,1 0 0 0 0,-1 0 0 0 0,1 0-1 0 0,-1-1 1 0 0,1 0 0 0 0,0 0 0 0 0,0-1 0 0 0,0 0 0 0 0,1-1 0 0 0,-1 0 0 0 0,0 0-1 0 0,1-1 1 0 0,-1 1 0 0 0,0-2 0 0 0,15-2 0 0 0,-5 1-488 0 0,0-2 0 0 0,-1 0 0 0 0,0-2 0 0 0,0 0 0 0 0,0 0 0 0 0,-1-2 0 0 0,21-11 0 0 0,-26 12-1724 0 0,-1-1-4485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5.428"/>
    </inkml:context>
    <inkml:brush xml:id="br0">
      <inkml:brushProperty name="width" value="0.05" units="cm"/>
      <inkml:brushProperty name="height" value="0.05" units="cm"/>
    </inkml:brush>
  </inkml:definitions>
  <inkml:trace contextRef="#ctx0" brushRef="#br0">25 4 632 0 0,'-25'0'13687'0'0,"30"0"-12426"0"0,5 1-877 0 0,93 2 6071 0 0,-35-10-10142 0 0,-66 7 2926 0 0,1 0-311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5.766"/>
    </inkml:context>
    <inkml:brush xml:id="br0">
      <inkml:brushProperty name="width" value="0.05" units="cm"/>
      <inkml:brushProperty name="height" value="0.05" units="cm"/>
    </inkml:brush>
  </inkml:definitions>
  <inkml:trace contextRef="#ctx0" brushRef="#br0">14 149 660 0 0,'-1'-1'427'0'0,"0"0"0"0"0,0 0 0 0 0,0 0 0 0 0,0 0-1 0 0,0 0 1 0 0,0 0 0 0 0,0 0 0 0 0,0 0 0 0 0,1 0 0 0 0,-1-1 0 0 0,0 1 0 0 0,1 0-1 0 0,-1 0 1 0 0,1-1 0 0 0,0 1 0 0 0,-1-1 0 0 0,1 1 0 0 0,0 0 0 0 0,-1-3 0 0 0,2 2-97 0 0,0 1 0 0 0,-1-1 1 0 0,1 1-1 0 0,0 0 1 0 0,-1-1-1 0 0,1 1 0 0 0,0 0 1 0 0,0 0-1 0 0,0-1 1 0 0,0 1-1 0 0,0 0 1 0 0,1 0-1 0 0,-1 0 0 0 0,0 0 1 0 0,0 0-1 0 0,1 1 1 0 0,-1-1-1 0 0,3-1 0 0 0,14-7 1470 0 0,1 0-1 0 0,1 1 1 0 0,30-8-1 0 0,67-10 2114 0 0,-57 13-1302 0 0,19-4-62 0 0,-78 17-3022 0 0,3-1 378 0 0,0 1-2756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6.328"/>
    </inkml:context>
    <inkml:brush xml:id="br0">
      <inkml:brushProperty name="width" value="0.05" units="cm"/>
      <inkml:brushProperty name="height" value="0.05" units="cm"/>
    </inkml:brush>
  </inkml:definitions>
  <inkml:trace contextRef="#ctx0" brushRef="#br0">2 132 664 0 0,'-1'-8'12647'0'0,"1"7"-12412"0"0,19-1 4662 0 0,41 6-5077 0 0,-38-3 1792 0 0,301 11 1472 0 0,-19-4-1349 0 0,721 7 1749 0 0,-2-28-1606 0 0,-813 6-1566 0 0,305-14 287 0 0,-7-25 521 0 0,-322 18-433 0 0,161-17-905 0 0,-321 47-3554 0 0,-11 4-6568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7.170"/>
    </inkml:context>
    <inkml:brush xml:id="br0">
      <inkml:brushProperty name="width" value="0.05" units="cm"/>
      <inkml:brushProperty name="height" value="0.05" units="cm"/>
    </inkml:brush>
  </inkml:definitions>
  <inkml:trace contextRef="#ctx0" brushRef="#br0">104 313 196 0 0,'-7'19'4713'0'0,"-4"60"3769"0"0,6-49-6113 0 0,-1 0 1 0 0,-2-1-1 0 0,-1 0 1 0 0,-15 35-1 0 0,24-64-2316 0 0,0 0 0 0 0,0 1 0 0 0,0-1-1 0 0,-1 0 1 0 0,1 1 0 0 0,0-1 0 0 0,0 0-1 0 0,0 1 1 0 0,0-1 0 0 0,0 0 0 0 0,-1 1-1 0 0,1-1 1 0 0,0 0 0 0 0,0 1 0 0 0,0-1-1 0 0,-1 0 1 0 0,1 0 0 0 0,0 1 0 0 0,-1-1 0 0 0,1 0-1 0 0,0 0 1 0 0,0 0 0 0 0,-1 1 0 0 0,1-1-1 0 0,0 0 1 0 0,-1 0 0 0 0,1 0 0 0 0,0 0-1 0 0,-1 0 1 0 0,1 0 0 0 0,0 0 0 0 0,-1 0-1 0 0,1 0 1 0 0,-1 0 0 0 0,1 0 0 0 0,0 0-1 0 0,-1 0 1 0 0,1 0 0 0 0,0 0 0 0 0,-1 0-1 0 0,1 0 1 0 0,0 0 0 0 0,-1 0 0 0 0,1 0 0 0 0,0-1-1 0 0,-1 1 1 0 0,1 0 0 0 0,0 0 0 0 0,0 0-1 0 0,-1-1 1 0 0,1 1 0 0 0,0 0 0 0 0,-1 0-1 0 0,1-1 1 0 0,0 1 0 0 0,0 0 0 0 0,0-1-1 0 0,-1 1 1 0 0,1 0 0 0 0,0 0 0 0 0,0-1-1 0 0,0 1 1 0 0,0-1 0 0 0,-10-23 874 0 0,7-3-756 0 0,0 0 0 0 0,2 0 0 0 0,0 0 0 0 0,2 0 1 0 0,1 0-1 0 0,1 0 0 0 0,2 0 0 0 0,1 0 0 0 0,11-34 0 0 0,-11 45-82 0 0,0 0 0 0 0,1 1 0 0 0,0 0 0 0 0,1 0 0 0 0,1 1 0 0 0,0 0 0 0 0,1 1 0 0 0,0 0 1 0 0,2 0-1 0 0,-1 1 0 0 0,1 1 0 0 0,1 0 0 0 0,0 1 0 0 0,0 0 0 0 0,1 1 0 0 0,21-11 0 0 0,-19 13-90 0 0,0 0 0 0 0,1 2 0 0 0,-1 0 0 0 0,1 1 0 0 0,0 0 0 0 0,21-1 0 0 0,-32 5-2 0 0,0-1 1 0 0,0 1-1 0 0,1 0 1 0 0,-1 0-1 0 0,0 1 1 0 0,0 0-1 0 0,0 0 1 0 0,1 0-1 0 0,-1 1 1 0 0,0 0 0 0 0,-1 0-1 0 0,1 1 1 0 0,0 0-1 0 0,-1-1 1 0 0,1 2-1 0 0,-1-1 1 0 0,0 1-1 0 0,0 0 1 0 0,0 0-1 0 0,6 7 1 0 0,-9-9-24 0 0,-1 1 0 0 0,1 0 0 0 0,0-1 0 0 0,-1 1 1 0 0,0 0-1 0 0,1 0 0 0 0,-1 0 0 0 0,0 0 0 0 0,-1 0 1 0 0,1 0-1 0 0,0 0 0 0 0,-1 0 0 0 0,0 0 0 0 0,0 1 0 0 0,0 4 1 0 0,-1-2-9 0 0,0 0 1 0 0,0 0 0 0 0,-1 0 0 0 0,0 0 0 0 0,0 0 0 0 0,0-1 0 0 0,-6 10-1 0 0,0-2-22 0 0,-1 0-1 0 0,0-1 0 0 0,-1 0 0 0 0,0 0 0 0 0,-21 17 0 0 0,-3-4-95 0 0,-2-1 0 0 0,0-2 0 0 0,-61 28-1 0 0,40-21-110 0 0,56-29 261 0 0,-2 2-42 0 0,-1 0 1 0 0,1-1 0 0 0,0 1-1 0 0,0 0 1 0 0,0 1-1 0 0,-3 2 1 0 0,5-4 40 0 0,1-1 0 0 0,0 1 0 0 0,-1-1 0 0 0,1 1 0 0 0,0 0 0 0 0,0-1 0 0 0,-1 1 0 0 0,1-1 0 0 0,0 1 0 0 0,0 0 0 0 0,0-1 0 0 0,0 1 0 0 0,0 0 0 0 0,0-1 0 0 0,0 1 0 0 0,0 0 0 0 0,0-1 0 0 0,0 1 0 0 0,0-1 0 0 0,0 1 0 0 0,0 0 0 0 0,1-1 0 0 0,-1 1 0 0 0,0-1 0 0 0,0 1 0 0 0,1 0 0 0 0,-1-1 0 0 0,0 1 0 0 0,1-1 0 0 0,-1 1 0 0 0,1-1 0 0 0,-1 1 0 0 0,0-1 1 0 0,1 1-1 0 0,-1-1 0 0 0,1 0 0 0 0,-1 1 0 0 0,1-1 0 0 0,0 0 0 0 0,-1 1 0 0 0,1-1 0 0 0,-1 0 0 0 0,2 1 0 0 0,20 11 139 0 0,1 0-1 0 0,0-1 1 0 0,26 8 0 0 0,20 9 290 0 0,-54-22-357 0 0,-1 1-1 0 0,-1 1 0 0 0,1 0 0 0 0,-1 0 1 0 0,0 1-1 0 0,-1 1 0 0 0,0 0 1 0 0,-1 1-1 0 0,0 0 0 0 0,-1 1 1 0 0,0 0-1 0 0,16 27 0 0 0,-14-26-3167 0 0,11-2-6162 0 0,-13-8 5855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7.742"/>
    </inkml:context>
    <inkml:brush xml:id="br0">
      <inkml:brushProperty name="width" value="0.05" units="cm"/>
      <inkml:brushProperty name="height" value="0.05" units="cm"/>
    </inkml:brush>
  </inkml:definitions>
  <inkml:trace contextRef="#ctx0" brushRef="#br0">56 435 364 0 0,'0'0'11615'0'0,"-1"-2"-9639"0"0,-4-27 3123 0 0,-4-30 1073 0 0,3-1-3948 0 0,6 45-1978 0 0,0 1 0 0 0,0-1 0 0 0,2 0 0 0 0,0 0 0 0 0,0 1 0 0 0,6-18 0 0 0,-4 22-110 0 0,0-1 0 0 0,0 1-1 0 0,1 0 1 0 0,0 0 0 0 0,1 0 0 0 0,0 1 0 0 0,0 0-1 0 0,1 0 1 0 0,0 1 0 0 0,1-1 0 0 0,0 1-1 0 0,17-13 1 0 0,-19 17-96 0 0,1 0 0 0 0,-1 1 0 0 0,1-1-1 0 0,0 1 1 0 0,0 1 0 0 0,0-1 0 0 0,1 1-1 0 0,-1 0 1 0 0,0 1 0 0 0,1 0 0 0 0,-1 0-1 0 0,1 0 1 0 0,0 1 0 0 0,-1 0 0 0 0,1 1-1 0 0,-1 0 1 0 0,1 0 0 0 0,-1 0 0 0 0,1 1-1 0 0,6 3 1 0 0,-9-3-70 0 0,0 0 0 0 0,0 0-1 0 0,0 0 1 0 0,0 1-1 0 0,-1 0 1 0 0,1 0 0 0 0,-1 0-1 0 0,0 0 1 0 0,0 1 0 0 0,6 6-1 0 0,-8-8 4 0 0,-1 0 0 0 0,1 0 0 0 0,-1 0-1 0 0,0 0 1 0 0,0 0 0 0 0,0 0 0 0 0,0 1 0 0 0,0-1 0 0 0,0 0-1 0 0,-1 1 1 0 0,1-1 0 0 0,-1 0 0 0 0,1 1 0 0 0,-1-1-1 0 0,0 1 1 0 0,0-1 0 0 0,0 1 0 0 0,-1-1 0 0 0,1 0 0 0 0,0 1-1 0 0,-1-1 1 0 0,0 1 0 0 0,1-1 0 0 0,-1 0 0 0 0,-2 4-1 0 0,-1 1-12 0 0,0-1 0 0 0,-1 0 0 0 0,0 0-1 0 0,0 0 1 0 0,0-1 0 0 0,0 0-1 0 0,-1 0 1 0 0,0 0 0 0 0,-7 4-1 0 0,4-2-227 0 0,-1 0 0 0 0,-13 15 0 0 0,23-22 242 0 0,0 1 0 0 0,0-1 0 0 0,-1 1 0 0 0,1-1 0 0 0,0 1-1 0 0,0-1 1 0 0,-1 1 0 0 0,1-1 0 0 0,0 1 0 0 0,0 0 0 0 0,0-1 0 0 0,0 1 0 0 0,0-1 0 0 0,0 1 0 0 0,0 0-1 0 0,0-1 1 0 0,0 1 0 0 0,0-1 0 0 0,1 1 0 0 0,-1-1 0 0 0,0 1 0 0 0,0 0 0 0 0,0-1 0 0 0,1 1 0 0 0,-1-1 0 0 0,0 1-1 0 0,1-1 1 0 0,-1 1 0 0 0,0-1 0 0 0,1 1 0 0 0,-1-1 0 0 0,1 0 0 0 0,-1 1 0 0 0,0-1 0 0 0,1 0 0 0 0,-1 1-1 0 0,1-1 1 0 0,-1 0 0 0 0,1 1 0 0 0,-1-1 0 0 0,1 0 0 0 0,0 0 0 0 0,-1 0 0 0 0,2 1 0 0 0,31 12-237 0 0,-29-12 189 0 0,152 60 206 0 0,-133-50 11 0 0,0 1-1 0 0,-1 1 1 0 0,-1 1-1 0 0,30 24 1 0 0,-48-36-106 0 0,0 1 0 0 0,-1-1-1 0 0,1 1 1 0 0,-1 0 0 0 0,0-1 0 0 0,0 1 0 0 0,0 0 0 0 0,0 0-1 0 0,0 0 1 0 0,-1 1 0 0 0,1-1 0 0 0,-1 0 0 0 0,0 1 0 0 0,0-1-1 0 0,1 7 1 0 0,-2-8 6 0 0,0 0-1 0 0,0 0 1 0 0,0 1-1 0 0,-1-1 1 0 0,1 0-1 0 0,-1 0 0 0 0,0 0 1 0 0,1 0-1 0 0,-1 0 1 0 0,0 0-1 0 0,0 0 1 0 0,0 0-1 0 0,-1 0 1 0 0,1 0-1 0 0,0 0 1 0 0,-1-1-1 0 0,1 1 1 0 0,-1 0-1 0 0,1-1 1 0 0,-1 1-1 0 0,0-1 1 0 0,0 0-1 0 0,0 0 1 0 0,0 0-1 0 0,-3 2 0 0 0,-12 5 124 0 0,0-1-1 0 0,-1-1 0 0 0,0-1 1 0 0,1 0-1 0 0,-2-2 0 0 0,-32 4 1 0 0,-112-5 192 0 0,145-3-432 0 0,-18 1-540 0 0,-1-2-1 0 0,0-1 1 0 0,1-2-1 0 0,-48-13 1 0 0,83 18 562 0 0,-25-11-3123 0 0,25 10 2616 0 0,0 1 0 0 0,0-1-1 0 0,0 0 1 0 0,1 0 0 0 0,-1 0 0 0 0,0 1-1 0 0,0-1 1 0 0,0 0 0 0 0,1 0-1 0 0,-1 0 1 0 0,0 0 0 0 0,0-2 0 0 0,-1-4-2600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8.503"/>
    </inkml:context>
    <inkml:brush xml:id="br0">
      <inkml:brushProperty name="width" value="0.05" units="cm"/>
      <inkml:brushProperty name="height" value="0.05" units="cm"/>
    </inkml:brush>
  </inkml:definitions>
  <inkml:trace contextRef="#ctx0" brushRef="#br0">30 37 992 0 0,'-30'6'16696'0'0,"41"0"-13945"0"0,-5-4-2233 0 0,0-1 0 0 0,1 0 0 0 0,-1 0 0 0 0,1 0 0 0 0,-1-1 0 0 0,0 0 1 0 0,1 0-1 0 0,8-2 0 0 0,10 0 338 0 0,400-27 5547 0 0,-397 26-6260 0 0,-2 1-828 0 0,0-2 0 0 0,33-8-1 0 0,-55 12-2233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18.832"/>
    </inkml:context>
    <inkml:brush xml:id="br0">
      <inkml:brushProperty name="width" value="0.05" units="cm"/>
      <inkml:brushProperty name="height" value="0.05" units="cm"/>
    </inkml:brush>
  </inkml:definitions>
  <inkml:trace contextRef="#ctx0" brushRef="#br0">4 50 728 0 0,'-2'3'2622'0'0,"2"-3"-2248"0"0,-1 1 1 0 0,1-1-1 0 0,0 1 1 0 0,0-1-1 0 0,0 1 1 0 0,0-1-1 0 0,0 0 1 0 0,0 1-1 0 0,0-1 1 0 0,0 1-1 0 0,0-1 1 0 0,0 1-1 0 0,0-1 1 0 0,0 1-1 0 0,0-1 1 0 0,0 1-1 0 0,1 0 1 0 0,9 3 3896 0 0,23-5-1898 0 0,-24 1-1181 0 0,462-63 13609 0 0,-453 62-15073 0 0,-11 1-1992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4.252"/>
    </inkml:context>
    <inkml:brush xml:id="br0">
      <inkml:brushProperty name="width" value="0.05" units="cm"/>
      <inkml:brushProperty name="height" value="0.05" units="cm"/>
    </inkml:brush>
  </inkml:definitions>
  <inkml:trace contextRef="#ctx0" brushRef="#br0">1 403 760 0 0,'16'-7'5104'0'0,"1"-1"-1"0"0,19-13 1 0 0,-26 15-3755 0 0,-1-1 0 0 0,0 0 0 0 0,0-1 1 0 0,10-11-1 0 0,-13 12-1058 0 0,0-1 0 0 0,-1 0 0 0 0,0 0 0 0 0,0 0 1 0 0,-1 0-1 0 0,0-1 0 0 0,0 0 0 0 0,-1 0 0 0 0,0 0 1 0 0,-1 0-1 0 0,0 0 0 0 0,-1 0 0 0 0,1-1 0 0 0,-1-10 0 0 0,0-15 191 0 0,-1-1-1 0 0,-1 1 0 0 0,-8-39 0 0 0,64 327 3177 0 0,-50-231-3831 0 0,11 33 0 0 0,-13-45 80 0 0,-3-9-133 0 0,1-1 1 0 0,-1 1 0 0 0,1-1 0 0 0,-1 1-1 0 0,0-1 1 0 0,1 1 0 0 0,-1-1-1 0 0,1 1 1 0 0,-1-1 0 0 0,1 1 0 0 0,-1-1-1 0 0,1 0 1 0 0,0 1 0 0 0,-1-1-1 0 0,1 0 1 0 0,-1 0 0 0 0,1 1 0 0 0,0-1-1 0 0,-1 0 1 0 0,1 0 0 0 0,0 0-1 0 0,16 1-8858 0 0,-8-2 5950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4.594"/>
    </inkml:context>
    <inkml:brush xml:id="br0">
      <inkml:brushProperty name="width" value="0.05" units="cm"/>
      <inkml:brushProperty name="height" value="0.05" units="cm"/>
    </inkml:brush>
  </inkml:definitions>
  <inkml:trace contextRef="#ctx0" brushRef="#br0">302 111 72 0 0,'1'-2'366'0'0,"1"1"-1"0"0,-1-1 1 0 0,1 1 0 0 0,-1-1-1 0 0,0 0 1 0 0,0 0 0 0 0,0 1-1 0 0,0-1 1 0 0,0 0 0 0 0,0 0-1 0 0,0 0 1 0 0,0 0 0 0 0,-1 0-1 0 0,1-1 1 0 0,-1 1 0 0 0,0 0-1 0 0,0 0 1 0 0,1 0 0 0 0,-1 0-1 0 0,-1 0 1 0 0,1-4 0 0 0,-1 4 791 0 0,-1 0-10 0 0,0-1-699 0 0,-1-1 0 0 0,0 1-1 0 0,0 1 1 0 0,0-1 0 0 0,0 0 0 0 0,0 1-1 0 0,-1-1 1 0 0,1 1 0 0 0,-1 0 0 0 0,0 0 0 0 0,0 1-1 0 0,1-1 1 0 0,-1 1 0 0 0,-8-2 0 0 0,4 2 15 0 0,0 0-1 0 0,1 0 1 0 0,-1 1 0 0 0,0 1 0 0 0,0-1 0 0 0,0 1 0 0 0,-12 3-1 0 0,6 0-33 0 0,0 0 0 0 0,1 1 0 0 0,0 0 0 0 0,0 1 0 0 0,0 1 0 0 0,1 0 0 0 0,0 0 0 0 0,-19 17 0 0 0,26-20-232 0 0,1 0 0 0 0,0 0-1 0 0,0 0 1 0 0,1 1 0 0 0,-1 0 0 0 0,1-1 0 0 0,0 2-1 0 0,0-1 1 0 0,0 0 0 0 0,1 0 0 0 0,0 1 0 0 0,0-1 0 0 0,-2 11-1 0 0,4-12-112 0 0,-1-1-1 0 0,1 0 0 0 0,0 1 0 0 0,1-1 0 0 0,-1 0 1 0 0,0 0-1 0 0,1 1 0 0 0,0-1 0 0 0,0 0 1 0 0,0 0-1 0 0,0 0 0 0 0,0 0 0 0 0,1 0 0 0 0,-1 0 1 0 0,1 0-1 0 0,0 0 0 0 0,0-1 0 0 0,0 1 1 0 0,0-1-1 0 0,0 1 0 0 0,1-1 0 0 0,-1 0 0 0 0,1 0 1 0 0,-1 0-1 0 0,6 3 0 0 0,2 1-26 0 0,0-1 0 0 0,0 0 0 0 0,1 0 0 0 0,0-1 0 0 0,-1-1 0 0 0,1 0 0 0 0,0 0 0 0 0,1-1 0 0 0,-1-1 0 0 0,0 1 0 0 0,0-2 0 0 0,1 0 0 0 0,13-1 0 0 0,-18 0-73 0 0,0 0 1 0 0,0 0-1 0 0,0-1 1 0 0,0 0-1 0 0,0 0 1 0 0,-1-1 0 0 0,1 0-1 0 0,-1 0 1 0 0,0 0-1 0 0,1-1 1 0 0,-2 0-1 0 0,1 0 1 0 0,0 0 0 0 0,-1-1-1 0 0,0 0 1 0 0,0 0-1 0 0,0 0 1 0 0,-1 0-1 0 0,1-1 1 0 0,-1 0 0 0 0,-1 0-1 0 0,4-7 1 0 0,-5 8 9 0 0,0 1 1 0 0,0 0-1 0 0,0-1 1 0 0,0 1-1 0 0,-1-1 1 0 0,0 1-1 0 0,0-1 1 0 0,-1 0-1 0 0,1 0 1 0 0,-1 1-1 0 0,0-1 1 0 0,0 0-1 0 0,0 0 1 0 0,-1 0-1 0 0,0 1 1 0 0,0-1-1 0 0,0 0 1 0 0,0 1-1 0 0,-1-1 1 0 0,0 1-1 0 0,0 0 1 0 0,0-1-1 0 0,0 1 1 0 0,-1 0-1 0 0,1 0 1 0 0,-1 0-1 0 0,0 1 1 0 0,0-1-1 0 0,-1 1 1 0 0,-5-5-1 0 0,-2-1-178 0 0,0 0-1 0 0,-1 1 1 0 0,-16-9 0 0 0,24 15-128 0 0,1 0 0 0 0,-1 0 0 0 0,0 1 0 0 0,0 0-1 0 0,0-1 1 0 0,0 1 0 0 0,0 0 0 0 0,0 1 0 0 0,0-1 0 0 0,0 1 0 0 0,0 0 0 0 0,0 0 0 0 0,-1 0 0 0 0,1 0 0 0 0,-7 2 0 0 0,9-1-417 0 0,-2 1-1057 0 0,0 8-6820 0 0</inkml:trace>
  <inkml:trace contextRef="#ctx0" brushRef="#br0" timeOffset="1">593 165 368 0 0,'9'4'2071'0'0,"-1"-1"-1"0"0,1 0 1 0 0,0-1 0 0 0,0 0 0 0 0,15 2-1 0 0,50 0 3364 0 0,-42-3-4192 0 0,71 7 1754 0 0,-38-2-860 0 0,100-4 0 0 0,-153-5-2390 0 0,-6 1-1705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0.024"/>
    </inkml:context>
    <inkml:brush xml:id="br0">
      <inkml:brushProperty name="width" value="0.05" units="cm"/>
      <inkml:brushProperty name="height" value="0.05" units="cm"/>
    </inkml:brush>
  </inkml:definitions>
  <inkml:trace contextRef="#ctx0" brushRef="#br0">121 14 588 0 0,'0'0'3299'0'0,"0"4"-2058"0"0,-8 34 964 0 0,-2 0-1 0 0,-17 44 1 0 0,-38 73 5560 0 0,65-154-7153 0 0,-1 4 680 0 0,-2-10-129 0 0,0-10-608 0 0,1 0-377 0 0,1 0-1 0 0,1-1 0 0 0,0 1 0 0 0,1 0 0 0 0,1-1 1 0 0,0 1-1 0 0,1 0 0 0 0,9-26 0 0 0,-11 40-157 0 0,-1 0 0 0 0,1 0 0 0 0,-1 0 0 0 0,1 1 0 0 0,0-1 0 0 0,-1 0 0 0 0,1 0 0 0 0,0 0 0 0 0,0 1-1 0 0,0-1 1 0 0,0 0 0 0 0,0 1 0 0 0,0-1 0 0 0,-1 1 0 0 0,1-1 0 0 0,0 1 0 0 0,1 0 0 0 0,-1-1 0 0 0,0 1 0 0 0,0 0 0 0 0,0 0 0 0 0,0-1-1 0 0,0 1 1 0 0,0 0 0 0 0,0 0 0 0 0,0 0 0 0 0,0 0 0 0 0,0 1 0 0 0,0-1 0 0 0,0 0 0 0 0,1 0 0 0 0,-1 1 0 0 0,0-1 0 0 0,0 0 0 0 0,0 1-1 0 0,0-1 1 0 0,1 2 0 0 0,6 2 113 0 0,1 1 0 0 0,-2 0-1 0 0,12 9 1 0 0,-11-9-36 0 0,48 35 749 0 0,73 38-1 0 0,-102-63-640 0 0,2-2 0 0 0,0-1 0 0 0,0-1 1 0 0,1-2-1 0 0,31 6 0 0 0,-55-14-172 0 0,0 0 0 0 0,0 0 1 0 0,0-1-1 0 0,-1 1 0 0 0,1-2 1 0 0,0 1-1 0 0,0 0 0 0 0,0-1 1 0 0,6-2-1 0 0,-9 2-28 0 0,-1 0 0 0 0,1 0 0 0 0,-1 0 1 0 0,0 0-1 0 0,0-1 0 0 0,0 1 0 0 0,0-1 0 0 0,0 1 0 0 0,0-1 0 0 0,0 0 0 0 0,0 0 0 0 0,0 0 1 0 0,-1 0-1 0 0,1 0 0 0 0,-1 0 0 0 0,0 0 0 0 0,1-1 0 0 0,-1 1 0 0 0,0 0 0 0 0,0-1 0 0 0,-1 1 0 0 0,1-1 1 0 0,0-2-1 0 0,2-8-2 0 0,-2 1 1 0 0,1-1-1 0 0,-2 0 1 0 0,0 0-1 0 0,-2-19 1 0 0,-14-66-11 0 0,7 52-36 0 0,7 36-176 0 0,0 1-1 0 0,-1-1 1 0 0,0 1 0 0 0,-9-17-1 0 0,12 26 143 0 0,0 0 0 0 0,0-1 0 0 0,-1 1-1 0 0,1 0 1 0 0,0-1 0 0 0,0 1 0 0 0,0 0 0 0 0,0-1-1 0 0,0 1 1 0 0,0 0 0 0 0,0-1 0 0 0,0 1-1 0 0,0 0 1 0 0,0-1 0 0 0,0 1 0 0 0,0-1 0 0 0,0 1-1 0 0,0 0 1 0 0,0-1 0 0 0,0 1 0 0 0,0 0 0 0 0,0-1-1 0 0,1 1 1 0 0,-1 0 0 0 0,0-1 0 0 0,0 1-1 0 0,0 0 1 0 0,1-1 0 0 0,-1 1 0 0 0,0 0 0 0 0,0 0-1 0 0,1-1 1 0 0,-1 1 0 0 0,0 0 0 0 0,1 0-1 0 0,-1-1 1 0 0,0 1 0 0 0,0 0 0 0 0,1 0 0 0 0,-1 0-1 0 0,0 0 1 0 0,1-1 0 0 0,-1 1 0 0 0,1 0 0 0 0,0 0-1 0 0,20-2-3398 0 0,-16 1 1854 0 0,16 0-1665 0 0,2-1 472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4.964"/>
    </inkml:context>
    <inkml:brush xml:id="br0">
      <inkml:brushProperty name="width" value="0.05" units="cm"/>
      <inkml:brushProperty name="height" value="0.05" units="cm"/>
    </inkml:brush>
  </inkml:definitions>
  <inkml:trace contextRef="#ctx0" brushRef="#br0">621 311 52 0 0,'-16'-8'1282'0'0,"0"1"1"0"0,-1 0-1 0 0,-1 1 0 0 0,1 1 0 0 0,-1 1 1 0 0,1 0-1 0 0,-1 2 0 0 0,-1 0 1 0 0,1 0-1 0 0,-23 3 0 0 0,6 1 52 0 0,0 1-1 0 0,-1 2 1 0 0,1 2 0 0 0,-43 14-1 0 0,-11 12 1037 0 0,78-28-1871 0 0,-1 1-1 0 0,1 0 1 0 0,0 1 0 0 0,1 0-1 0 0,-14 12 1 0 0,23-18-409 0 0,-1 0 0 0 0,1 0-1 0 0,-1 1 1 0 0,1-1 0 0 0,-1 1 0 0 0,1 0-1 0 0,0-1 1 0 0,0 1 0 0 0,0 0 0 0 0,0 0-1 0 0,0-1 1 0 0,0 1 0 0 0,1 0 0 0 0,-1 0-1 0 0,0 0 1 0 0,1 0 0 0 0,0 0 0 0 0,-1 0-1 0 0,1 0 1 0 0,0 0 0 0 0,0 0 0 0 0,0 0-1 0 0,0 1 1 0 0,1-1 0 0 0,-1 0 0 0 0,0 0-1 0 0,1 0 1 0 0,0-1 0 0 0,-1 1 0 0 0,1 0 0 0 0,0 0-1 0 0,0 0 1 0 0,0 0 0 0 0,0-1 0 0 0,0 1-1 0 0,0 0 1 0 0,1-1 0 0 0,-1 1 0 0 0,1-1-1 0 0,-1 1 1 0 0,4 1 0 0 0,4 5 86 0 0,0-2 0 0 0,0 1 0 0 0,1-1 0 0 0,0 0 0 0 0,0-1 0 0 0,13 5 0 0 0,2-2-51 0 0,0 0 0 0 0,0-2 0 0 0,0-1 0 0 0,1 0 0 0 0,-1-2 0 0 0,1-1 0 0 0,0-2 0 0 0,0 0 0 0 0,0-1 0 0 0,44-9 0 0 0,-65 9-133 0 0,0 0 0 0 0,-1-1 0 0 0,1 1 0 0 0,0-1 0 0 0,-1 0 0 0 0,1 0 0 0 0,-1 0 0 0 0,0-1-1 0 0,0 1 1 0 0,0-1 0 0 0,6-6 0 0 0,-8 8 2 0 0,-1-1-1 0 0,0 0 0 0 0,0 1 0 0 0,0-1 1 0 0,0 0-1 0 0,0 1 0 0 0,-1-1 0 0 0,1 0 1 0 0,0 0-1 0 0,-1 0 0 0 0,1 0 1 0 0,-1 0-1 0 0,0 0 0 0 0,0 0 0 0 0,1 1 1 0 0,-1-1-1 0 0,-1 0 0 0 0,1 0 1 0 0,0 0-1 0 0,0 0 0 0 0,-1 0 0 0 0,1 0 1 0 0,-1 0-1 0 0,1 0 0 0 0,-1 0 1 0 0,0 1-1 0 0,0-1 0 0 0,0 0 0 0 0,0 1 1 0 0,0-1-1 0 0,-2-2 0 0 0,-4-5-74 0 0,0 1 1 0 0,0-1-1 0 0,-1 1 0 0 0,0 1 0 0 0,0-1 0 0 0,-1 2 1 0 0,-13-9-1 0 0,13 9-1247 0 0,-1 1 0 0 0,0 0 0 0 0,0 1 0 0 0,-13-4 0 0 0</inkml:trace>
  <inkml:trace contextRef="#ctx0" brushRef="#br0" timeOffset="1">702 45 7489 0 0,'-2'-9'4325'0'0,"1"7"-3579"0"0,1 0 0 0 0,-1 0 1 0 0,1-1-1 0 0,-1 1 1 0 0,0 0-1 0 0,0 0 1 0 0,0 0-1 0 0,0 0 0 0 0,0 0 1 0 0,0 0-1 0 0,0 0 1 0 0,-1 0-1 0 0,1 1 1 0 0,-1-1-1 0 0,1 0 0 0 0,-4-2 1 0 0,4 4-193 0 0,-9 18 1145 0 0,7-6-1970 0 0,1 0-1 0 0,1 0 1 0 0,0 0 0 0 0,0 0 0 0 0,1 0 0 0 0,3 19 0 0 0,0-13-4057 0 0,7 31 1 0 0,-4-29 1549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5.290"/>
    </inkml:context>
    <inkml:brush xml:id="br0">
      <inkml:brushProperty name="width" value="0.05" units="cm"/>
      <inkml:brushProperty name="height" value="0.05" units="cm"/>
    </inkml:brush>
  </inkml:definitions>
  <inkml:trace contextRef="#ctx0" brushRef="#br0">1 62 136 0 0,'6'-6'664'0'0,"0"0"1"0"0,1 1-1 0 0,0 0 0 0 0,0 0 1 0 0,0 0-1 0 0,0 1 0 0 0,1 0 0 0 0,0 0 1 0 0,0 1-1 0 0,0 0 0 0 0,0 1 1 0 0,0-1-1 0 0,1 1 0 0 0,11 0 1 0 0,-9 0 60 0 0,0 1 0 0 0,-1 1 0 0 0,1 0 0 0 0,-1 1 0 0 0,1 0 0 0 0,-1 0 1 0 0,1 1-1 0 0,-1 1 0 0 0,0 0 0 0 0,0 0 0 0 0,13 6 0 0 0,-18-6-455 0 0,0 0-1 0 0,-1 0 1 0 0,0 0-1 0 0,1 0 1 0 0,-1 1-1 0 0,0 0 1 0 0,-1-1-1 0 0,1 2 1 0 0,-1-1-1 0 0,1 0 1 0 0,-1 1-1 0 0,-1-1 1 0 0,1 1-1 0 0,-1 0 1 0 0,1 0-1 0 0,-1 0 1 0 0,-1 0-1 0 0,1 0 1 0 0,-1 0-1 0 0,0 1 1 0 0,1 6-1 0 0,-1 9 214 0 0,0 1-1 0 0,-2 0 0 0 0,0 0 1 0 0,-5 22-1 0 0,-1 12-46 0 0,5-40-796 0 0,0 21-980 0 0,2-35 568 0 0,0-1 1 0 0,0 0-1 0 0,1 1 1 0 0,-1-1-1 0 0,0 1 1 0 0,1-1-1 0 0,-1 0 0 0 0,1 1 1 0 0,-1-1-1 0 0,1 0 1 0 0,0 0-1 0 0,1 2 1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5.663"/>
    </inkml:context>
    <inkml:brush xml:id="br0">
      <inkml:brushProperty name="width" value="0.05" units="cm"/>
      <inkml:brushProperty name="height" value="0.05" units="cm"/>
    </inkml:brush>
  </inkml:definitions>
  <inkml:trace contextRef="#ctx0" brushRef="#br0">12 50 916 0 0,'-11'-13'11965'0'0,"11"13"-11784"0"0,19-5 6223 0 0,-5 2-6689 0 0,157-24 9353 0 0,-169 27-9147 0 0,1 0-414 0 0,15-1-1016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6.172"/>
    </inkml:context>
    <inkml:brush xml:id="br0">
      <inkml:brushProperty name="width" value="0.05" units="cm"/>
      <inkml:brushProperty name="height" value="0.05" units="cm"/>
    </inkml:brush>
  </inkml:definitions>
  <inkml:trace contextRef="#ctx0" brushRef="#br0">4 227 408 0 0,'-4'2'10912'0'0,"30"1"-7761"0"0,34 0-1 0 0,78-9-337 0 0,-64 2-1857 0 0,316-10 2310 0 0,-83 5-1428 0 0,458-4 513 0 0,431-18 1571 0 0,-897 6-3922 0 0,-262 20 0 0 0,163-24 0 0 0,-169 22 0 0 0,0 0 0 0 0,0-3 0 0 0,0 0 0 0 0,38-20 0 0 0,-37 13 0 0 0,-6 0-817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28.852"/>
    </inkml:context>
    <inkml:brush xml:id="br0">
      <inkml:brushProperty name="width" value="0.05" units="cm"/>
      <inkml:brushProperty name="height" value="0.05" units="cm"/>
    </inkml:brush>
  </inkml:definitions>
  <inkml:trace contextRef="#ctx0" brushRef="#br0">37 722 220 0 0,'-37'38'18494'0'0,"41"-41"-17325"0"0,7-4-546 0 0,-1-2 0 0 0,1 1 0 0 0,-2-1 0 0 0,1-1 0 0 0,-1 1 0 0 0,-1-2 0 0 0,0 1 0 0 0,12-21 0 0 0,-10 12-130 0 0,-2 0 1 0 0,0 0-1 0 0,0-1 0 0 0,8-40 0 0 0,-8 7-62 0 0,-2-1 0 0 0,-2 1 0 0 0,-5-80-1 0 0,-2 80 71 0 0,-20-104 0 0 0,23 157-507 0 0,0-1 0 0 0,0 1 0 0 0,0-1 0 0 0,0 0 0 0 0,0 1 0 0 0,0-1 0 0 0,0 0 0 0 0,0 1 0 0 0,-1-1 0 0 0,1 1 0 0 0,0-1 0 0 0,0 0 0 0 0,-1 1 0 0 0,1-1 0 0 0,0 1 0 0 0,-1-1 0 0 0,1 1 0 0 0,-1-1 0 0 0,1 1 0 0 0,-1-1 0 0 0,-4 9-67 0 0,-1 25 30 0 0,7 19 48 0 0,2 0 0 0 0,3-1 0 0 0,21 93 0 0 0,36 56-320 0 0,-53-172-326 0 0,-3-19-2582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0.275"/>
    </inkml:context>
    <inkml:brush xml:id="br0">
      <inkml:brushProperty name="width" value="0.05" units="cm"/>
      <inkml:brushProperty name="height" value="0.05" units="cm"/>
    </inkml:brush>
  </inkml:definitions>
  <inkml:trace contextRef="#ctx0" brushRef="#br0">0 36 624 0 0,'1'-1'18224'0'0,"6"-7"-17606"0"0,-2 5 876 0 0,-4 2-1227 0 0,0 1 1 0 0,-1-1-1 0 0,1 0 1 0 0,0 1-1 0 0,0-1 0 0 0,0 0 1 0 0,0 1-1 0 0,-1-1 1 0 0,1 0-1 0 0,0 0 1 0 0,-1 0-1 0 0,1 0 0 0 0,-1 0 1 0 0,1 0-1 0 0,-1 0 1 0 0,1 0-1 0 0,-1 0 1 0 0,0 0-1 0 0,1-2 0 0 0,-1 3-259 0 0,-1 0 0 0 0,1-1 0 0 0,0 1-1 0 0,-1-1 1 0 0,1 1 0 0 0,0 0-1 0 0,-1-1 1 0 0,1 1 0 0 0,-1 0 0 0 0,1 0-1 0 0,-1-1 1 0 0,1 1 0 0 0,-1 0-1 0 0,1 0 1 0 0,-1 0 0 0 0,1-1-1 0 0,-1 1 1 0 0,1 0 0 0 0,-1 0 0 0 0,1 0-1 0 0,-1 0 1 0 0,1 0 0 0 0,-1 0-1 0 0,1 0 1 0 0,-1 0 0 0 0,1 0 0 0 0,-2 1-1 0 0,-7-1-2726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0.664"/>
    </inkml:context>
    <inkml:brush xml:id="br0">
      <inkml:brushProperty name="width" value="0.05" units="cm"/>
      <inkml:brushProperty name="height" value="0.05" units="cm"/>
    </inkml:brush>
  </inkml:definitions>
  <inkml:trace contextRef="#ctx0" brushRef="#br0">0 47 1008 0 0,'1'-28'4680'0'0,"2"9"6874"0"0,4 34-9085 0 0,3 26 1102 0 0,11 84 0 0 0,-10-51-1887 0 0,-6-47-964 0 0,1 0-1 0 0,11 29 0 0 0,-17-55-873 0 0,1 0 0 0 0,-1 1 0 0 0,1-1-1 0 0,0 0 1 0 0,-1 0 0 0 0,1 0 0 0 0,0 0-1 0 0,0 0 1 0 0,0 0 0 0 0,0 0 0 0 0,-1 0-1 0 0,2-1 1 0 0,-1 1 0 0 0,0 0 0 0 0,0 0-1 0 0,0-1 1 0 0,0 1 0 0 0,0-1 0 0 0,0 1-1 0 0,2 0 1 0 0,-1-1-827 0 0,-1 0 0 0 0,1 1 0 0 0,-1-1 1 0 0,1 0-1 0 0,0 0 0 0 0,-1 0 0 0 0,1 0 0 0 0,-1 0 0 0 0,1-1 0 0 0,2 0 0 0 0,4-1-1876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1.209"/>
    </inkml:context>
    <inkml:brush xml:id="br0">
      <inkml:brushProperty name="width" value="0.05" units="cm"/>
      <inkml:brushProperty name="height" value="0.05" units="cm"/>
    </inkml:brush>
  </inkml:definitions>
  <inkml:trace contextRef="#ctx0" brushRef="#br0">197 129 228 0 0,'0'-3'558'0'0,"-1"0"0"0"0,0 0 1 0 0,1 0-1 0 0,-1 0 0 0 0,-1 0 0 0 0,1 0 0 0 0,0 1 1 0 0,0-1-1 0 0,-1 0 0 0 0,0 1 0 0 0,0-1 0 0 0,1 1 1 0 0,-1 0-1 0 0,0-1 0 0 0,-1 1 0 0 0,1 0 0 0 0,0 0 1 0 0,-1 0-1 0 0,-3-2 0 0 0,3 3-123 0 0,1 1 0 0 0,0-1 0 0 0,0 0 0 0 0,-1 1 0 0 0,1-1 0 0 0,0 1 0 0 0,-1 0 0 0 0,1 0 0 0 0,0 0 0 0 0,-1 0 0 0 0,1 0 0 0 0,-1 0 0 0 0,-1 1 0 0 0,-23 10 841 0 0,19-6-854 0 0,0 1 0 0 0,1-1-1 0 0,0 1 1 0 0,0 1-1 0 0,0-1 1 0 0,1 1-1 0 0,0 0 1 0 0,0 1 0 0 0,1-1-1 0 0,0 1 1 0 0,0 0-1 0 0,1 0 1 0 0,0 1-1 0 0,-5 16 1 0 0,8-20-311 0 0,-1-1-1 0 0,1 1 1 0 0,0 0-1 0 0,1-1 1 0 0,-1 1-1 0 0,1 0 1 0 0,0 0-1 0 0,0-1 1 0 0,1 1-1 0 0,0 0 1 0 0,-1-1-1 0 0,1 1 1 0 0,1 0-1 0 0,-1-1 1 0 0,1 0-1 0 0,-1 1 1 0 0,1-1-1 0 0,1 0 1 0 0,-1 0-1 0 0,1 0 1 0 0,-1 0-1 0 0,1 0 1 0 0,0 0-1 0 0,0-1 1 0 0,1 0-1 0 0,-1 1 1 0 0,1-1-1 0 0,0 0 1 0 0,-1-1-1 0 0,9 5 1 0 0,-7-4-56 0 0,1 0-1 0 0,0 0 1 0 0,-1-1-1 0 0,2 0 1 0 0,-1 0-1 0 0,0 0 1 0 0,0-1 0 0 0,0 0-1 0 0,1 0 1 0 0,-1 0-1 0 0,0-1 1 0 0,1 0 0 0 0,-1 0-1 0 0,1-1 1 0 0,-1 0-1 0 0,0 0 1 0 0,0 0-1 0 0,1-1 1 0 0,-1 0 0 0 0,0 0-1 0 0,6-4 1 0 0,-5 3-37 0 0,0-2-1 0 0,-1 1 1 0 0,0-1 0 0 0,1 0 0 0 0,-1 0 0 0 0,-1-1-1 0 0,1 0 1 0 0,-1 0 0 0 0,0 0 0 0 0,-1 0 0 0 0,1-1-1 0 0,-1 0 1 0 0,0 0 0 0 0,-1 0 0 0 0,0 0 0 0 0,4-12-1 0 0,-5 12 14 0 0,0 0-1 0 0,-1-1 1 0 0,0 1-1 0 0,0-1 0 0 0,0 1 1 0 0,-1-1-1 0 0,0 1 1 0 0,-1-1-1 0 0,1 1 0 0 0,-1-1 1 0 0,-1 1-1 0 0,0-1 1 0 0,0 1-1 0 0,0 0 0 0 0,-1 0 1 0 0,0 0-1 0 0,0 0 1 0 0,0 0-1 0 0,-8-8 0 0 0,6 8-248 0 0,0 1-1 0 0,-1-1 1 0 0,0 1-1 0 0,0 1 0 0 0,-1-1 1 0 0,0 1-1 0 0,0 0 1 0 0,0 1-1 0 0,0-1 0 0 0,-1 2 1 0 0,0-1-1 0 0,0 1 1 0 0,0 0-1 0 0,0 0 0 0 0,0 1 1 0 0,-16-2-1 0 0,2 6-5047 0 0,14 1 263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1.751"/>
    </inkml:context>
    <inkml:brush xml:id="br0">
      <inkml:brushProperty name="width" value="0.05" units="cm"/>
      <inkml:brushProperty name="height" value="0.05" units="cm"/>
    </inkml:brush>
  </inkml:definitions>
  <inkml:trace contextRef="#ctx0" brushRef="#br0">194 33 540 0 0,'-4'-10'3846'0'0,"3"8"-3332"0"0,0 1 0 0 0,0-1-1 0 0,0 0 1 0 0,-1 1 0 0 0,1 0-1 0 0,0-1 1 0 0,-1 1 0 0 0,1 0 0 0 0,-1 0-1 0 0,0 0 1 0 0,1 0 0 0 0,-1 0-1 0 0,0 0 1 0 0,0 0 0 0 0,1 0-1 0 0,-1 1 1 0 0,0-1 0 0 0,0 1-1 0 0,-4-1 1 0 0,2 1-54 0 0,1 0 0 0 0,-1 0-1 0 0,0 0 1 0 0,0 1 0 0 0,0 0 0 0 0,0 0 0 0 0,1 0-1 0 0,-1 0 1 0 0,-6 3 0 0 0,1 1 15 0 0,1-1 0 0 0,-1 2 0 0 0,1-1 0 0 0,0 1 0 0 0,0 0 1 0 0,1 1-1 0 0,-10 10 0 0 0,13-12-341 0 0,0-1 1 0 0,1 1 0 0 0,0 0-1 0 0,-1 0 1 0 0,2 0-1 0 0,-1 0 1 0 0,0 1-1 0 0,1-1 1 0 0,0 1 0 0 0,1 0-1 0 0,-1 0 1 0 0,1-1-1 0 0,0 1 1 0 0,0 0-1 0 0,1 0 1 0 0,0 0 0 0 0,0 0-1 0 0,0 0 1 0 0,1 0-1 0 0,0 0 1 0 0,0 0 0 0 0,0-1-1 0 0,1 1 1 0 0,0 0-1 0 0,0-1 1 0 0,0 1-1 0 0,1-1 1 0 0,-1 0 0 0 0,2 0-1 0 0,-1 0 1 0 0,0 0-1 0 0,1 0 1 0 0,0-1-1 0 0,0 1 1 0 0,0-1 0 0 0,1 0-1 0 0,-1 0 1 0 0,1-1-1 0 0,9 6 1 0 0,-7-5-230 0 0,1 0 0 0 0,0-1 0 0 0,0 0 0 0 0,1 0 0 0 0,-1 0 0 0 0,0-1 0 0 0,1-1 0 0 0,0 1 0 0 0,16-1 0 0 0,-21 0 44 0 0,1-1 0 0 0,0-1-1 0 0,0 1 1 0 0,0-1 0 0 0,-1 0-1 0 0,1 0 1 0 0,0 0-1 0 0,-1-1 1 0 0,1 0 0 0 0,-1 1-1 0 0,1-2 1 0 0,-1 1 0 0 0,0 0-1 0 0,0-1 1 0 0,0 0 0 0 0,0 0-1 0 0,-1 0 1 0 0,1 0-1 0 0,3-5 1 0 0,-7 8 60 0 0,1-1 1 0 0,-1 1-1 0 0,0 0 0 0 0,1-1 0 0 0,-1 1 1 0 0,0-1-1 0 0,0 1 0 0 0,1-1 0 0 0,-1 1 0 0 0,0 0 1 0 0,0-1-1 0 0,0 1 0 0 0,0-1 0 0 0,1 1 1 0 0,-1-1-1 0 0,0 1 0 0 0,0-1 0 0 0,0 1 1 0 0,0-1-1 0 0,0 1 0 0 0,0-1 0 0 0,0 1 1 0 0,0-1-1 0 0,-1 1 0 0 0,1-1 0 0 0,0 1 0 0 0,0-1 1 0 0,0 1-1 0 0,-1-1 0 0 0,-13-7 200 0 0,9 6-155 0 0,0 1 0 0 0,-1 0 0 0 0,1 1 0 0 0,-10-1 0 0 0,-45 8-22 0 0,56-6-220 0 0,0-1 0 0 0,0 1-1 0 0,0 1 1 0 0,0-1 0 0 0,0 0 0 0 0,1 1 0 0 0,-1 0 0 0 0,0 0 0 0 0,1 0-1 0 0,-1 0 1 0 0,1 1 0 0 0,-5 3 0 0 0,8-5-76 0 0,-1 0 1 0 0,1-1-1 0 0,0 1 1 0 0,-1-1-1 0 0,1 1 0 0 0,0 0 1 0 0,-1-1-1 0 0,1 1 1 0 0,0 0-1 0 0,0-1 0 0 0,-1 1 1 0 0,1 0-1 0 0,0-1 1 0 0,0 1-1 0 0,0 0 1 0 0,0-1-1 0 0,0 1 0 0 0,0 0 1 0 0,0 0-1 0 0,0-1 1 0 0,0 1-1 0 0,1 0 0 0 0,-1-1 1 0 0,0 1-1 0 0,0 0 1 0 0,1-1-1 0 0,-1 1 1 0 0,0 0-1 0 0,1-1 0 0 0,-1 1 1 0 0,1 0-1 0 0,6 6-2543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2.468"/>
    </inkml:context>
    <inkml:brush xml:id="br0">
      <inkml:brushProperty name="width" value="0.05" units="cm"/>
      <inkml:brushProperty name="height" value="0.05" units="cm"/>
    </inkml:brush>
  </inkml:definitions>
  <inkml:trace contextRef="#ctx0" brushRef="#br0">9 47 544 0 0,'-8'-8'19807'0'0,"18"5"-18734"0"0,1 1 0 0 0,-1 1 0 0 0,1 0 0 0 0,0 0 0 0 0,17 2 0 0 0,12-1 73 0 0,294-31 2440 0 0,-319 33-7523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0.427"/>
    </inkml:context>
    <inkml:brush xml:id="br0">
      <inkml:brushProperty name="width" value="0.05" units="cm"/>
      <inkml:brushProperty name="height" value="0.05" units="cm"/>
    </inkml:brush>
  </inkml:definitions>
  <inkml:trace contextRef="#ctx0" brushRef="#br0">309 12 208 0 0,'0'0'1589'0'0,"-2"-1"-629"0"0,-4-1-38 0 0,-1 0-1 0 0,0 0 1 0 0,1 1 0 0 0,-1-1-1 0 0,0 2 1 0 0,0-1 0 0 0,0 1 0 0 0,-8 1-1 0 0,3 0-178 0 0,0 1 0 0 0,0 0 0 0 0,0 1 0 0 0,-15 5 0 0 0,13-3-228 0 0,1 1 0 0 0,0 0 1 0 0,0 1-1 0 0,1 0 0 0 0,0 1 0 0 0,0 0 1 0 0,1 1-1 0 0,-17 16 0 0 0,25-21-282 0 0,-1 0-1 0 0,1 0 1 0 0,0 0-1 0 0,0 1 0 0 0,0 0 1 0 0,1-1-1 0 0,-1 1 0 0 0,1 0 1 0 0,0 0-1 0 0,1 0 0 0 0,-1 1 1 0 0,1-1-1 0 0,0 0 1 0 0,0 1-1 0 0,0 6 0 0 0,2-6-25 0 0,-1 1-1 0 0,1 0 1 0 0,0 0 0 0 0,1-1-1 0 0,-1 1 1 0 0,1-1 0 0 0,1 1-1 0 0,-1-1 1 0 0,1 0-1 0 0,7 11 1 0 0,-2-6-6 0 0,0 0 0 0 0,0-1 0 0 0,1 0 0 0 0,1 0 0 0 0,0-1 0 0 0,0 0 1 0 0,1-1-1 0 0,0 0 0 0 0,0-1 0 0 0,1 0 0 0 0,20 9 0 0 0,-14-9 81 0 0,0-1 0 0 0,36 8 0 0 0,-49-13-279 0 0,0 0-1 0 0,1-1 0 0 0,-1 1 0 0 0,1-1 1 0 0,-1 0-1 0 0,1 0 0 0 0,-1-1 0 0 0,1 1 1 0 0,-1-1-1 0 0,0-1 0 0 0,1 1 1 0 0,-1-1-1 0 0,0 0 0 0 0,0 0 0 0 0,5-3 1 0 0,-8 4-30 0 0,-1-1 0 0 0,1 1-1 0 0,-1-1 1 0 0,0 1 0 0 0,0-1 0 0 0,0 0 0 0 0,0 1 0 0 0,0-1 0 0 0,0 0 0 0 0,0 0 0 0 0,-1 0 0 0 0,1 0 0 0 0,-1 1 0 0 0,1-1 0 0 0,-1 0 0 0 0,0 0 0 0 0,0 0 0 0 0,0 0-1 0 0,0 0 1 0 0,0 0 0 0 0,0 0 0 0 0,0 0 0 0 0,-1 0 0 0 0,1 0 0 0 0,-2-3 0 0 0,-1-7-84 0 0,-1 0 0 0 0,-9-20 0 0 0,10 26 45 0 0,-5-12-141 0 0,0 1-1 0 0,-1 0 1 0 0,-1 0 0 0 0,-16-21 0 0 0,21 33-234 0 0,0-1 0 0 0,-1 1 0 0 0,0-1 0 0 0,0 2 0 0 0,-11-9 0 0 0,12 11-472 0 0,0-1 0 0 0,0 1 0 0 0,-1 0 0 0 0,1 0 0 0 0,0 0 0 0 0,-1 1-1 0 0,1-1 1 0 0,-11 0 0 0 0,3 2-1774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2.888"/>
    </inkml:context>
    <inkml:brush xml:id="br0">
      <inkml:brushProperty name="width" value="0.05" units="cm"/>
      <inkml:brushProperty name="height" value="0.05" units="cm"/>
    </inkml:brush>
  </inkml:definitions>
  <inkml:trace contextRef="#ctx0" brushRef="#br0">4 0 236 0 0,'0'0'233'0'0,"0"1"0"0"0,-1-1-1 0 0,1 0 1 0 0,0 0 0 0 0,0 1 0 0 0,-1-1 0 0 0,1 0-1 0 0,0 1 1 0 0,0-1 0 0 0,0 0 0 0 0,0 1 0 0 0,-1-1-1 0 0,1 0 1 0 0,0 1 0 0 0,0-1 0 0 0,0 1 0 0 0,0-1-1 0 0,0 0 1 0 0,0 1 0 0 0,0-1 0 0 0,0 1 0 0 0,0-1-1 0 0,0 0 1 0 0,0 1 0 0 0,0-1 0 0 0,0 0 0 0 0,0 1-1 0 0,0-1 1 0 0,0 1 0 0 0,1-1 0 0 0,-1 0 0 0 0,0 1-1 0 0,0-1 1 0 0,0 0 0 0 0,1 1 0 0 0,15 6 4319 0 0,21-4 197 0 0,239-16 9267 0 0,-228 9-14325 0 0,-47 4-340 0 0,3 0-366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7.152"/>
    </inkml:context>
    <inkml:brush xml:id="br0">
      <inkml:brushProperty name="width" value="0.05" units="cm"/>
      <inkml:brushProperty name="height" value="0.05" units="cm"/>
    </inkml:brush>
  </inkml:definitions>
  <inkml:trace contextRef="#ctx0" brushRef="#br0">398 329 152 0 0,'7'-1'1485'0'0,"0"-1"0"0"0,0 1 1 0 0,-1-1-1 0 0,1 0 0 0 0,-1-1 0 0 0,1 1 0 0 0,-1-2 0 0 0,0 1 1 0 0,0 0-1 0 0,0-1 0 0 0,8-7 0 0 0,-12 9-935 0 0,1-1 1 0 0,-1 0-1 0 0,0 1 1 0 0,0-1-1 0 0,0 0 0 0 0,0 0 1 0 0,0 0-1 0 0,-1-1 0 0 0,1 1 1 0 0,0-4-1 0 0,-1 3-333 0 0,0 0 0 0 0,-1 0 0 0 0,1 1-1 0 0,-1-1 1 0 0,0 0 0 0 0,0 0 0 0 0,0 0 0 0 0,-1 0-1 0 0,1 1 1 0 0,-3-7 0 0 0,0 0-68 0 0,-1 0-1 0 0,0 1 1 0 0,-1-1-1 0 0,0 1 1 0 0,-1 0-1 0 0,0 1 1 0 0,0 0-1 0 0,-1 0 1 0 0,0 0-1 0 0,0 0 1 0 0,-1 1-1 0 0,-14-10 1 0 0,6 5-51 0 0,-2 1 0 0 0,1 0 0 0 0,-1 2 0 0 0,-1 0 1 0 0,-29-10-1 0 0,37 15-84 0 0,0 1 0 0 0,0 1 0 0 0,-1 0 0 0 0,1 0 0 0 0,-1 1 0 0 0,1 1 0 0 0,-1 0 0 0 0,1 0 0 0 0,-1 1 0 0 0,1 0 0 0 0,-15 4 0 0 0,19-2-6 0 0,-1-1 0 0 0,1 1 0 0 0,0 0 0 0 0,0 0-1 0 0,0 1 1 0 0,0 0 0 0 0,1 0 0 0 0,0 1 0 0 0,-1 0 0 0 0,2 0 0 0 0,-1 0 0 0 0,0 1-1 0 0,1 0 1 0 0,0 0 0 0 0,1 0 0 0 0,-1 1 0 0 0,-4 9 0 0 0,7-13-9 0 0,0 0 1 0 0,1 0 0 0 0,-1 1 0 0 0,1-1 0 0 0,0 0-1 0 0,0 1 1 0 0,0-1 0 0 0,1 1 0 0 0,-1-1 0 0 0,1 1-1 0 0,0-1 1 0 0,0 1 0 0 0,0-1 0 0 0,0 1 0 0 0,0-1-1 0 0,1 1 1 0 0,0-1 0 0 0,-1 1 0 0 0,1-1 0 0 0,1 0-1 0 0,-1 1 1 0 0,0-1 0 0 0,1 0 0 0 0,0 0 0 0 0,0 0-1 0 0,0 0 1 0 0,0 0 0 0 0,0-1 0 0 0,0 1 0 0 0,1 0-1 0 0,-1-1 1 0 0,1 0 0 0 0,0 1 0 0 0,5 2 0 0 0,4 2-8 0 0,-1-1 0 0 0,1 0 1 0 0,0 0-1 0 0,1-2 1 0 0,-1 1-1 0 0,1-2 1 0 0,26 5-1 0 0,-27-6-84 0 0,0-1-1 0 0,1 0 0 0 0,-1-1 0 0 0,1 0 0 0 0,-1-1 1 0 0,1 0-1 0 0,-1-1 0 0 0,0 0 0 0 0,17-6 1 0 0,-22 5 68 0 0,1 0 1 0 0,-1-1-1 0 0,0 0 1 0 0,0 0-1 0 0,0 0 1 0 0,-1-1-1 0 0,1 0 1 0 0,-1 0-1 0 0,0-1 1 0 0,-1 1-1 0 0,1-1 1 0 0,-1-1-1 0 0,0 1 1 0 0,-1-1-1 0 0,6-9 1 0 0,14-43 1084 0 0,-21 48 31 0 0,-16 58-721 0 0,2 0 1 0 0,2 0 0 0 0,2 1-1 0 0,-1 74 1 0 0,12-32 120 0 0,-1-15-689 0 0,-3-74 55 0 0,0 0 0 0 0,0 0 1 0 0,1 1-1 0 0,-1-1 1 0 0,0 0-1 0 0,0 0 0 0 0,1 0 1 0 0,-1 1-1 0 0,0-1 1 0 0,1 0-1 0 0,-1 0 0 0 0,1 0 1 0 0,0 2-1 0 0,6 0-4078 0 0,2-7-3344 0 0,-5 0 4406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7.493"/>
    </inkml:context>
    <inkml:brush xml:id="br0">
      <inkml:brushProperty name="width" value="0.05" units="cm"/>
      <inkml:brushProperty name="height" value="0.05" units="cm"/>
    </inkml:brush>
  </inkml:definitions>
  <inkml:trace contextRef="#ctx0" brushRef="#br0">50 87 7841 0 0,'-19'-87'17857'0'0,"15"104"-17372"0"0,-8 30 90 0 0,-2 17-1526 0 0,13-33-2608 0 0,9-1-3444 0 0,-3-21 4391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7.987"/>
    </inkml:context>
    <inkml:brush xml:id="br0">
      <inkml:brushProperty name="width" value="0.05" units="cm"/>
      <inkml:brushProperty name="height" value="0.05" units="cm"/>
    </inkml:brush>
  </inkml:definitions>
  <inkml:trace contextRef="#ctx0" brushRef="#br0">38 88 100 0 0,'25'-8'6155'0'0,"53"-9"965"0"0,1 1-3399 0 0,125-31 3033 0 0,-293 62-5300 0 0,-66 23-984 0 0,127-29-301 0 0,0 2-1 0 0,0 0 1 0 0,-35 21-1 0 0,60-30-127 0 0,0 0-1 0 0,0 0 0 0 0,0 0 0 0 0,1 0 1 0 0,-1 1-1 0 0,0-1 0 0 0,1 1 0 0 0,0 0 0 0 0,-3 3 1 0 0,5-5-20 0 0,-1 0 1 0 0,1 0 0 0 0,-1 0 0 0 0,1 0-1 0 0,-1 0 1 0 0,1 0 0 0 0,0 0-1 0 0,0 0 1 0 0,0 0 0 0 0,-1 0 0 0 0,1 0-1 0 0,0 0 1 0 0,0 1 0 0 0,0-1-1 0 0,1 0 1 0 0,-1 0 0 0 0,0 0 0 0 0,0 0-1 0 0,1 0 1 0 0,-1 0 0 0 0,0 0-1 0 0,1 0 1 0 0,-1 0 0 0 0,1 0 0 0 0,-1 0-1 0 0,1 0 1 0 0,0 0 0 0 0,-1-1-1 0 0,1 1 1 0 0,0 0 0 0 0,-1 0 0 0 0,1-1-1 0 0,0 1 1 0 0,0 0 0 0 0,1 0 0 0 0,20 13 196 0 0,1-1 0 0 0,1-2 0 0 0,-1 0 0 0 0,33 9 0 0 0,10 6 116 0 0,-65-26-328 0 0,34 15 224 0 0,37 22 0 0 0,-63-32-188 0 0,0 1 0 0 0,0 0 0 0 0,-1 0 0 0 0,1 1 0 0 0,-1 0 0 0 0,-1 1-1 0 0,0 0 1 0 0,0 0 0 0 0,6 10 0 0 0,-11-16-29 0 0,-1 0 1 0 0,0 0-1 0 0,0 0 1 0 0,0 1-1 0 0,0-1 0 0 0,0 0 1 0 0,-1 1-1 0 0,1-1 1 0 0,-1 1-1 0 0,1-1 0 0 0,-1 1 1 0 0,0-1-1 0 0,0 0 1 0 0,0 1-1 0 0,0-1 0 0 0,0 1 1 0 0,-1-1-1 0 0,-1 5 1 0 0,1-3 17 0 0,-1 0-1 0 0,0-1 1 0 0,0 1 0 0 0,0-1 0 0 0,-1 1 0 0 0,1-1 0 0 0,-1 0 0 0 0,0 0 0 0 0,1 0-1 0 0,-6 3 1 0 0,-5 4 95 0 0,-1-2 0 0 0,0 0 0 0 0,0 0 0 0 0,-25 9 0 0 0,19-10-273 0 0,1-1 0 0 0,-1-1 0 0 0,0-1 0 0 0,0-1 0 0 0,-1 0 0 0 0,1-2 1 0 0,-31-1-1 0 0,29-3-664 0 0,11-1-1033 0 0,14-13-11307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8.906"/>
    </inkml:context>
    <inkml:brush xml:id="br0">
      <inkml:brushProperty name="width" value="0.05" units="cm"/>
      <inkml:brushProperty name="height" value="0.05" units="cm"/>
    </inkml:brush>
  </inkml:definitions>
  <inkml:trace contextRef="#ctx0" brushRef="#br0">31 937 652 0 0,'-17'26'5052'0'0,"10"-6"7400"0"0,10-21-11142 0 0,3-3-849 0 0,-1 1 0 0 0,1-1 0 0 0,-1-1 0 0 0,1 1 0 0 0,-1-1 0 0 0,0 1 0 0 0,-1-2 0 0 0,1 1 0 0 0,-1 0 0 0 0,0-1 0 0 0,0 0 0 0 0,-1 0 0 0 0,5-10 0 0 0,1-3 6 0 0,-2-1-1 0 0,0 1 1 0 0,6-32-1 0 0,-5 9-128 0 0,-3-1-1 0 0,-1 0 1 0 0,-4-71-1 0 0,-27-126-40 0 0,21 204-264 0 0,-1-1 0 0 0,-3 2 1 0 0,0-1-1 0 0,-3 1 0 0 0,-22-46 1 0 0,34 79-35 0 0,0 1-3 0 0,0-1 0 0 0,1 1-1 0 0,-1-1 1 0 0,0 1 0 0 0,0 0 0 0 0,0-1-1 0 0,0 1 1 0 0,0 0 0 0 0,0 0-1 0 0,-1 0 1 0 0,-1-2 0 0 0,3 3 4 0 0,-1 1-1 0 0,1-1 1 0 0,0 0 0 0 0,-1 0 0 0 0,1 1 0 0 0,-1-1 0 0 0,1 0 0 0 0,-1 0-1 0 0,1 1 1 0 0,0-1 0 0 0,-1 0 0 0 0,1 1 0 0 0,0-1 0 0 0,-1 1 0 0 0,1-1-1 0 0,0 0 1 0 0,-1 1 0 0 0,1-1 0 0 0,0 1 0 0 0,0-1 0 0 0,0 1 0 0 0,-1-1-1 0 0,1 1 1 0 0,0-1 0 0 0,0 1 0 0 0,0-1 0 0 0,0 1 0 0 0,-1 4 9 0 0,1 0 1 0 0,0-1-1 0 0,-1 1 1 0 0,2 0-1 0 0,-1 0 1 0 0,0-1-1 0 0,1 1 1 0 0,0 0-1 0 0,0-1 1 0 0,3 8-1 0 0,20 41 101 0 0,-18-43-116 0 0,0 0 0 0 0,0 0 0 0 0,1-1 0 0 0,1 0-1 0 0,-1 0 1 0 0,2-1 0 0 0,-1 0 0 0 0,1 0 0 0 0,0-1-1 0 0,0-1 1 0 0,1 1 0 0 0,14 6 0 0 0,-18-10-159 0 0,1 0 1 0 0,0-1-1 0 0,-1 0 1 0 0,1 0-1 0 0,0-1 1 0 0,0 0-1 0 0,0 0 1 0 0,1 0-1 0 0,-1-1 1 0 0,0 0-1 0 0,0-1 1 0 0,0 1-1 0 0,0-1 1 0 0,0-1-1 0 0,0 1 1 0 0,0-1-1 0 0,0 0 1 0 0,-1-1-1 0 0,1 0 1 0 0,-1 0-1 0 0,9-5 1 0 0,-7 2 13 0 0,-1 1 0 0 0,1-1 0 0 0,-1-1 0 0 0,0 0-1 0 0,0 0 1 0 0,-1 0 0 0 0,0-1 0 0 0,0 0 0 0 0,-1 0 0 0 0,8-14 0 0 0,0-8 497 0 0,18-56 0 0 0,-25 68 122 0 0,2-17 2711 0 0,-8 35-3121 0 0,1 1-1 0 0,0-1 1 0 0,-1 1 0 0 0,1 0-1 0 0,-1-1 1 0 0,1 1-1 0 0,-1-1 1 0 0,0 1 0 0 0,1 0-1 0 0,-1-1 1 0 0,0 1-1 0 0,1 0 1 0 0,-1-1-1 0 0,0 1 1 0 0,0 0 0 0 0,1-1-1 0 0,-1 1 1 0 0,0 0-1 0 0,0 0 1 0 0,0-1 0 0 0,0 1-1 0 0,0 1 1 0 0,2 22 721 0 0,-2-19-579 0 0,0 84 1594 0 0,-2-72-1906 0 0,1 0 0 0 0,1 0 1 0 0,1 1-1 0 0,0-1 0 0 0,1 0 0 0 0,1-1 1 0 0,6 19-1 0 0,-8-32-222 0 0,1 1 1 0 0,0-1-1 0 0,0 0 1 0 0,0 1-1 0 0,0-1 0 0 0,0 0 1 0 0,1 0-1 0 0,-1-1 1 0 0,1 1-1 0 0,3 2 0 0 0,-3-2-649 0 0,1 0-1 0 0,0-1 0 0 0,0 1 0 0 0,0-1 0 0 0,0 0 1 0 0,1 0-1 0 0,-1-1 0 0 0,5 2 0 0 0,11 1-2352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39.555"/>
    </inkml:context>
    <inkml:brush xml:id="br0">
      <inkml:brushProperty name="width" value="0.05" units="cm"/>
      <inkml:brushProperty name="height" value="0.05" units="cm"/>
    </inkml:brush>
  </inkml:definitions>
  <inkml:trace contextRef="#ctx0" brushRef="#br0">160 410 552 0 0,'-4'1'1545'0'0,"-1"1"-671"0"0,0 0-1 0 0,0 1 1 0 0,0-1 0 0 0,0 1 0 0 0,0 0 0 0 0,1 0 0 0 0,-1 1-1 0 0,1-1 1 0 0,0 1 0 0 0,-5 5 0 0 0,-4 7 3639 0 0,-17 27 1 0 0,26-37-3937 0 0,-3 4 933 0 0,-6 10 1040 0 0,3-9 2676 0 0,11-50-3414 0 0,66-467-1456 0 0,-65 498-356 0 0,-1 8 0 0 0,-1 0 0 0 0,0 0 0 0 0,0 0 0 0 0,0 0 0 0 0,0 0 0 0 0,0 0 0 0 0,1-1 0 0 0,-1 1 0 0 0,0 0 0 0 0,0 0 0 0 0,0 0 0 0 0,1 0 0 0 0,-1 0 0 0 0,0 0 0 0 0,0 0 0 0 0,0 0 0 0 0,1 0 0 0 0,-1 0 0 0 0,0 0 0 0 0,0 0 0 0 0,0 0 0 0 0,1 0 0 0 0,-1 0 0 0 0,0 0 0 0 0,0 0 0 0 0,0 0 0 0 0,0 0 0 0 0,1 0 0 0 0,-1 0 0 0 0,0 0 0 0 0,0 1 0 0 0,0-1 0 0 0,1 0 0 0 0,-1 0 0 0 0,0 0 0 0 0,0 0 0 0 0,0 0 0 0 0,5 7 0 0 0,0 0 0 0 0,0 0 0 0 0,-1 0 0 0 0,0 1 0 0 0,0-1 0 0 0,4 13 0 0 0,4 8 0 0 0,19 32-1 0 0,0 1-27 0 0,48 71-1 0 0,-68-115 1 0 0,2-1-1 0 0,0 0 1 0 0,0-1 0 0 0,2-1-1 0 0,-1 0 1 0 0,2-1-1 0 0,0 0 1 0 0,31 17 0 0 0,-42-27-327 0 0,0-1 0 0 0,0 0 0 0 0,0 0 0 0 0,1 0 1 0 0,-1-1-1 0 0,0 1 0 0 0,1-1 0 0 0,9 0 0 0 0,-13-1 207 0 0,1 0 0 0 0,0 0-1 0 0,-1 0 1 0 0,1-1-1 0 0,0 1 1 0 0,-1-1 0 0 0,1 1-1 0 0,-1-1 1 0 0,1 0-1 0 0,-1 0 1 0 0,1-1 0 0 0,-1 1-1 0 0,0 0 1 0 0,1-1-1 0 0,-1 1 1 0 0,0-1 0 0 0,0 0-1 0 0,0 0 1 0 0,2-2-1 0 0,-3 3 144 0 0,0 0 0 0 0,-1 0 0 0 0,1 0-1 0 0,-1 0 1 0 0,0 0 0 0 0,1 1 0 0 0,-1-1-1 0 0,0 0 1 0 0,0 0 0 0 0,1 0 0 0 0,-1 0-1 0 0,0 0 1 0 0,0 0 0 0 0,0 0 0 0 0,0 0-1 0 0,0 0 1 0 0,0 0 0 0 0,0 0 0 0 0,-1 0-1 0 0,1 0 1 0 0,0 0 0 0 0,0 0 0 0 0,-1 1-1 0 0,1-1 1 0 0,-1 0 0 0 0,1 0 0 0 0,-1 0-1 0 0,1 0 1 0 0,-1 1 0 0 0,1-1 0 0 0,-1 0-1 0 0,0 0 1 0 0,1 1 0 0 0,-1-1 0 0 0,0 0-1 0 0,0 1 1 0 0,1-1 0 0 0,-2 0 0 0 0,-4-3 71 0 0,0 0 0 0 0,0 1 0 0 0,-12-6 0 0 0,-6 0 181 0 0,0 1-1 0 0,-1 2 1 0 0,0 0-1 0 0,0 1 1 0 0,0 2-1 0 0,-34-1 1 0 0,2 3 1062 0 0,-99 14 0 0 0,142-12-1218 0 0,-28 5 984 0 0,39-5-1285 0 0,0 0 1 0 0,0-1-1 0 0,1 1 0 0 0,-1 0 0 0 0,1 0 0 0 0,-1 0 0 0 0,1 1 0 0 0,-1-1 0 0 0,1 1 0 0 0,-1-1 0 0 0,-2 4 0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3.594"/>
    </inkml:context>
    <inkml:brush xml:id="br0">
      <inkml:brushProperty name="width" value="0.05" units="cm"/>
      <inkml:brushProperty name="height" value="0.05" units="cm"/>
    </inkml:brush>
  </inkml:definitions>
  <inkml:trace contextRef="#ctx0" brushRef="#br0">53 127 292 0 0,'-53'-1'13061'0'0,"60"1"-11711"0"0,275-5 5096 0 0,4-23-3388 0 0,-282 28-3019 0 0,62-14 646 0 0,-61 12-585 0 0,0 0-1 0 0,1 0 1 0 0,-1 0-1 0 0,0 0 1 0 0,0-1-1 0 0,0 0 1 0 0,-1 0-1 0 0,1 0 1 0 0,7-7-1 0 0,-12 9-80 0 0,1 0-1 0 0,0 1 0 0 0,0-1 1 0 0,0 0-1 0 0,-1 0 0 0 0,1 0 0 0 0,0 1 1 0 0,-1-1-1 0 0,1 0 0 0 0,-1 0 1 0 0,1 0-1 0 0,-1 0 0 0 0,0 0 1 0 0,1 0-1 0 0,-1 0 0 0 0,0 0 0 0 0,1-1 1 0 0,-1 1-1 0 0,0 0 0 0 0,0 0 1 0 0,0 0-1 0 0,0 0 0 0 0,0 0 1 0 0,0 0-1 0 0,-1 0 0 0 0,1 0 0 0 0,0 0 1 0 0,0 0-1 0 0,-1 0 0 0 0,1 0 1 0 0,-1 0-1 0 0,1 0 0 0 0,-1 0 1 0 0,1 0-1 0 0,-1 0 0 0 0,0 0 0 0 0,1 0 1 0 0,-2-1-1 0 0,0 1-8 0 0,1 0 0 0 0,0 1 0 0 0,-1-1 0 0 0,1 0 0 0 0,-1 0 0 0 0,1 1 0 0 0,-1-1 0 0 0,1 1 0 0 0,-1 0 0 0 0,1-1 0 0 0,-1 1 0 0 0,0 0 0 0 0,1 0 0 0 0,-1 0 0 0 0,1 0-1 0 0,-1 0 1 0 0,1 0 0 0 0,-1 0 0 0 0,0 1 0 0 0,1-1 0 0 0,-1 1 0 0 0,1-1 0 0 0,-1 1 0 0 0,1-1 0 0 0,0 1 0 0 0,-3 1 0 0 0,-1 2 41 0 0,0 1 1 0 0,-1-1-1 0 0,2 1 0 0 0,-1 0 1 0 0,0 1-1 0 0,1-1 0 0 0,0 1 1 0 0,0 0-1 0 0,1 0 0 0 0,0 0 1 0 0,0 0-1 0 0,0 1 0 0 0,1-1 1 0 0,-1 1-1 0 0,-1 11 0 0 0,0 6 227 0 0,0-1 0 0 0,2 1 0 0 0,0 30 0 0 0,6 9 506 0 0,1 0 1 0 0,4-1-1 0 0,2 0 1 0 0,38 116-1 0 0,-22-102-781 0 0,-25-68-3 0 0,-2-8-4 0 0,0 1 1 0 0,0-1-1 0 0,0 1 1 0 0,0-1-1 0 0,0 1 0 0 0,0-1 1 0 0,0 0-1 0 0,0 1 0 0 0,0-1 1 0 0,-1 1-1 0 0,1-1 1 0 0,0 1-1 0 0,0-1 0 0 0,0 0 1 0 0,-1 1-1 0 0,1-1 1 0 0,0 1-1 0 0,-1-1 0 0 0,1 0 1 0 0,0 1-1 0 0,-1-1 1 0 0,1 0-1 0 0,0 1 0 0 0,-1-1 1 0 0,1 0-1 0 0,0 0 0 0 0,-1 1 1 0 0,1-1-1 0 0,-1 0 1 0 0,1 0-1 0 0,-1 0 0 0 0,1 0 1 0 0,-1 0-1 0 0,1 1 1 0 0,0-1-1 0 0,-1 0 0 0 0,1 0 1 0 0,-1 0-1 0 0,1 0 0 0 0,-1 0 1 0 0,1 0-1 0 0,-1-1 1 0 0,1 1-1 0 0,-1 0 0 0 0,1 0 1 0 0,-1 0-1 0 0,-16-4-295 0 0,-68-9-45 0 0,-1 4 0 0 0,-1 3 0 0 0,1 5 0 0 0,-135 14-1 0 0,203-9 884 0 0,18-3-511 0 0,0-1-1 0 0,0 0 0 0 0,0 0 1 0 0,0 1-1 0 0,0-1 1 0 0,0 0-1 0 0,0 0 0 0 0,0 1 1 0 0,0-1-1 0 0,1 0 1 0 0,-1 0-1 0 0,0 1 0 0 0,0-1 1 0 0,0 0-1 0 0,0 0 1 0 0,1 0-1 0 0,-1 1 1 0 0,0-1-1 0 0,0 0 0 0 0,0 0 1 0 0,1 0-1 0 0,-1 0 1 0 0,0 0-1 0 0,0 1 0 0 0,1-1 1 0 0,-1 0-1 0 0,0 0 1 0 0,0 0-1 0 0,1 0 0 0 0,-1 0 1 0 0,0 0-1 0 0,1 0 1 0 0,-1 0-1 0 0,41 8 651 0 0,105-5-658 0 0,204-22 1 0 0,-193 4-21 0 0,-150 15 0 0 0,-3-1-9 0 0,-4 0-138 0 0,6 4-2029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4.044"/>
    </inkml:context>
    <inkml:brush xml:id="br0">
      <inkml:brushProperty name="width" value="0.05" units="cm"/>
      <inkml:brushProperty name="height" value="0.05" units="cm"/>
    </inkml:brush>
  </inkml:definitions>
  <inkml:trace contextRef="#ctx0" brushRef="#br0">419 70 280 0 0,'0'-3'467'0'0,"0"1"0"0"0,0-1 0 0 0,0 0-1 0 0,-1 1 1 0 0,1-1 0 0 0,-1 0 0 0 0,0 1 0 0 0,1-1 0 0 0,-1 1-1 0 0,0-1 1 0 0,0 1 0 0 0,-1 0 0 0 0,1-1 0 0 0,0 1 0 0 0,-1 0-1 0 0,1 0 1 0 0,-1 0 0 0 0,0 0 0 0 0,0 0 0 0 0,-4-3 0 0 0,2 2-16 0 0,0 1 0 0 0,0 0 1 0 0,0 0-1 0 0,-1 1 1 0 0,1-1-1 0 0,-1 1 1 0 0,1 0-1 0 0,-1 0 0 0 0,1 0 1 0 0,-1 1-1 0 0,-5-1 1 0 0,-9 2 413 0 0,0 0 1 0 0,0 2 0 0 0,1 0 0 0 0,-34 10 0 0 0,33-7-203 0 0,0 0 1 0 0,0 2 0 0 0,0 0-1 0 0,-24 17 1 0 0,35-21-350 0 0,1 1 1 0 0,0 0-1 0 0,0 1 1 0 0,0 0-1 0 0,1 0 1 0 0,0 0-1 0 0,0 1 1 0 0,1-1-1 0 0,0 2 1 0 0,0-1-1 0 0,0 0 1 0 0,-6 16-1 0 0,10-20-169 0 0,0-1-1 0 0,0 1 0 0 0,1 0 1 0 0,-1 0-1 0 0,1-1 0 0 0,0 1 1 0 0,0 0-1 0 0,0 0 0 0 0,0 0 0 0 0,0-1 1 0 0,1 1-1 0 0,-1 0 0 0 0,1 0 1 0 0,-1-1-1 0 0,1 1 0 0 0,2 5 0 0 0,0-4 20 0 0,0 0-1 0 0,-1 0 0 0 0,2 0 1 0 0,-1 0-1 0 0,0 0 1 0 0,1 0-1 0 0,-1-1 0 0 0,8 6 1 0 0,2-1 83 0 0,-1-1 1 0 0,1 0 0 0 0,0 0-1 0 0,0-2 1 0 0,23 8 0 0 0,-10-8-264 0 0,0 0 0 0 0,0-2 0 0 0,1-1 1 0 0,-1-1-1 0 0,0-1 0 0 0,1-1 0 0 0,-1-1 0 0 0,0-2 1 0 0,0-1-1 0 0,0 0 0 0 0,25-11 0 0 0,-29 8-2803 0 0,4-3-7429 0 0,-16 9 6924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4.452"/>
    </inkml:context>
    <inkml:brush xml:id="br0">
      <inkml:brushProperty name="width" value="0.05" units="cm"/>
      <inkml:brushProperty name="height" value="0.05" units="cm"/>
    </inkml:brush>
  </inkml:definitions>
  <inkml:trace contextRef="#ctx0" brushRef="#br0">20 66 292 0 0,'-20'-20'22158'0'0,"90"14"-16480"0"0,87-9-2236 0 0,-96 9-2466 0 0,73-12-768 0 0,-133 17-368 0 0,13 2-2532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4.899"/>
    </inkml:context>
    <inkml:brush xml:id="br0">
      <inkml:brushProperty name="width" value="0.05" units="cm"/>
      <inkml:brushProperty name="height" value="0.05" units="cm"/>
    </inkml:brush>
  </inkml:definitions>
  <inkml:trace contextRef="#ctx0" brushRef="#br0">28 0 636 0 0,'-9'6'1504'0'0,"-9"13"11125"0"0,61-14-4419 0 0,98-12-1100 0 0,-70 3-6119 0 0,-1 2-4735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1.443"/>
    </inkml:context>
    <inkml:brush xml:id="br0">
      <inkml:brushProperty name="width" value="0.05" units="cm"/>
      <inkml:brushProperty name="height" value="0.05" units="cm"/>
    </inkml:brush>
  </inkml:definitions>
  <inkml:trace contextRef="#ctx0" brushRef="#br0">121 48 180 0 0,'-4'-12'977'0'0,"2"7"722"0"0,-1-1-1 0 0,1 0 0 0 0,-1 1 1 0 0,-5-9 941 0 0,6 15-2337 0 0,0-1 0 0 0,-1 1 1 0 0,1 0-1 0 0,0 0 0 0 0,0 0 0 0 0,0 0 0 0 0,0 1 1 0 0,0-1-1 0 0,0 0 0 0 0,0 1 0 0 0,0 0 1 0 0,0-1-1 0 0,1 1 0 0 0,-1 0 0 0 0,1 0 0 0 0,-1 0 1 0 0,1 0-1 0 0,0 0 0 0 0,-2 4 0 0 0,-22 47 1628 0 0,18-34-1339 0 0,0 1-1 0 0,1 0 1 0 0,1 0 0 0 0,1 0 0 0 0,1 1 0 0 0,1 0-1 0 0,1 33 1 0 0,1-44-406 0 0,1-1 0 0 0,0 0-1 0 0,0 1 1 0 0,1-1 0 0 0,1 0 0 0 0,-1 0-1 0 0,2 0 1 0 0,-1 0 0 0 0,1 0 0 0 0,0-1-1 0 0,1 1 1 0 0,0-1 0 0 0,1 0 0 0 0,-1-1-1 0 0,1 1 1 0 0,1-1 0 0 0,-1-1 0 0 0,1 1-1 0 0,10 7 1 0 0,-8-9-5 0 0,0 0 0 0 0,0-1 0 0 0,0 1 0 0 0,0-2 0 0 0,1 1 0 0 0,-1-2 0 0 0,1 1 0 0 0,0-1 0 0 0,0 0 0 0 0,0-1 0 0 0,0 0 1 0 0,0-1-1 0 0,15-1 0 0 0,-14 0-425 0 0,0-1 0 0 0,0 0 1 0 0,0 0-1 0 0,0-1 1 0 0,11-5-1 0 0,-14 4-911 0 0,0 1 0 0 0,-1-1 0 0 0,1 0-1 0 0,-1-1 1 0 0,-1 0 0 0 0,1 0 0 0 0,6-7-1 0 0,-7 6-1990 0 0,-3 0 451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5.254"/>
    </inkml:context>
    <inkml:brush xml:id="br0">
      <inkml:brushProperty name="width" value="0.05" units="cm"/>
      <inkml:brushProperty name="height" value="0.05" units="cm"/>
    </inkml:brush>
  </inkml:definitions>
  <inkml:trace contextRef="#ctx0" brushRef="#br0">102 0 20 0 0,'-4'2'7568'0'0,"2"9"-4899"0"0,-1 12-207 0 0,-13 221 6393 0 0,-14 211-3137 0 0,25-334-4568 0 0,3-51-975 0 0,-19 134 1 0 0,17-188-994 0 0,-3 21-372 0 0,0-13-6375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5.830"/>
    </inkml:context>
    <inkml:brush xml:id="br0">
      <inkml:brushProperty name="width" value="0.05" units="cm"/>
      <inkml:brushProperty name="height" value="0.05" units="cm"/>
    </inkml:brush>
  </inkml:definitions>
  <inkml:trace contextRef="#ctx0" brushRef="#br0">30 403 8 0 0,'-7'-19'1406'0'0,"1"0"0"0"0,0-1-1 0 0,-3-27 1 0 0,9 41-926 0 0,-1 0 0 0 0,1-1-1 0 0,0 1 1 0 0,0-1 0 0 0,1 1-1 0 0,0 0 1 0 0,0-1 0 0 0,1 1-1 0 0,-1 0 1 0 0,2 0 0 0 0,-1 0-1 0 0,0 0 1 0 0,1 0 0 0 0,7-9 0 0 0,-2 4 41 0 0,1 0 0 0 0,0 1 1 0 0,1 0-1 0 0,0 1 0 0 0,0 0 1 0 0,21-13-1 0 0,-3 5 444 0 0,51-22-1 0 0,-56 29-481 0 0,0 0 1 0 0,0 2-1 0 0,1 0 0 0 0,0 2 1 0 0,1 1-1 0 0,-1 1 0 0 0,1 1 1 0 0,0 1-1 0 0,0 1 0 0 0,45 4 1 0 0,-23 3 263 0 0,75 20 1 0 0,-106-22-507 0 0,0 1 1 0 0,0 1-1 0 0,-1 0 0 0 0,0 1 0 0 0,0 1 1 0 0,0 0-1 0 0,-1 1 0 0 0,25 21 1 0 0,-36-27-188 0 0,0-1 0 0 0,0 1 0 0 0,-1 0 0 0 0,1 0 0 0 0,-1 0 0 0 0,0 0 1 0 0,0 0-1 0 0,0 1 0 0 0,0-1 0 0 0,-1 0 0 0 0,0 1 0 0 0,1 0 0 0 0,-1-1 1 0 0,0 1-1 0 0,-1 0 0 0 0,1-1 0 0 0,-1 1 0 0 0,1 0 0 0 0,-1 0 1 0 0,0 0-1 0 0,0-1 0 0 0,-1 1 0 0 0,0 4 0 0 0,-1-1 0 0 0,-1 0-1 0 0,0 0 0 0 0,0-1 1 0 0,-1 1-1 0 0,1-1 0 0 0,-2 1 1 0 0,1-1-1 0 0,0-1 1 0 0,-1 1-1 0 0,-10 9 0 0 0,-5 3 13 0 0,-1-2 0 0 0,0 0 0 0 0,-1-1 0 0 0,0-1 0 0 0,-34 14 0 0 0,19-11-355 0 0,-1-2-1 0 0,-71 17 1 0 0,205-26-1295 0 0,-89-6 1582 0 0,159 17 181 0 0,-143-14-59 0 0,1 2 0 0 0,-1 1 0 0 0,0 1 0 0 0,42 19 0 0 0,-61-24-74 0 0,-1 0 0 0 0,1 0 0 0 0,0 0 1 0 0,-1 0-1 0 0,0 0 0 0 0,0 1 0 0 0,0 0 0 0 0,0 0 0 0 0,0 0 1 0 0,0 0-1 0 0,-1 0 0 0 0,1 0 0 0 0,-1 1 0 0 0,3 5 1 0 0,-4-7-24 0 0,-1 0 1 0 0,1 1 0 0 0,-1-1 0 0 0,0 0 0 0 0,0 1 0 0 0,0-1 0 0 0,0 0 0 0 0,0 0 0 0 0,0 1 0 0 0,-1-1 0 0 0,1 0-1 0 0,-1 0 1 0 0,1 1 0 0 0,-1-1 0 0 0,0 0 0 0 0,0 0 0 0 0,0 0 0 0 0,0 0 0 0 0,0 0 0 0 0,-1 0 0 0 0,1 0 0 0 0,0 0-1 0 0,-1-1 1 0 0,0 1 0 0 0,1-1 0 0 0,-1 1 0 0 0,-3 1 0 0 0,-6 6 30 0 0,-1-1-1 0 0,0 0 1 0 0,0-1 0 0 0,-1-1-1 0 0,0 0 1 0 0,0-1 0 0 0,-25 7-1 0 0,2-3-9 0 0,-68 7 0 0 0,60-11-643 0 0,-1-2 0 0 0,0-2 0 0 0,0-3 0 0 0,0-1 1 0 0,-64-13-1 0 0,106 15 276 0 0,-29-8-1218 0 0,31 9 1267 0 0,1-1-1 0 0,-1 1 1 0 0,0 0-1 0 0,0-1 1 0 0,0 1-1 0 0,1-1 1 0 0,-1 1-1 0 0,0 0 1 0 0,1-1-1 0 0,-1 0 1 0 0,0 1 0 0 0,1-1-1 0 0,-1 1 1 0 0,1-1-1 0 0,-1 0 1 0 0,1 1-1 0 0,-1-1 1 0 0,1 0-1 0 0,-1 0 1 0 0,1 1-1 0 0,0-1 1 0 0,-1 0 0 0 0,1 0-1 0 0,0 0 1 0 0,0 1-1 0 0,0-1 1 0 0,-1 0-1 0 0,1 0 1 0 0,0 0-1 0 0,0 0 1 0 0,0-1-1 0 0,4-6-2407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6.572"/>
    </inkml:context>
    <inkml:brush xml:id="br0">
      <inkml:brushProperty name="width" value="0.05" units="cm"/>
      <inkml:brushProperty name="height" value="0.05" units="cm"/>
    </inkml:brush>
  </inkml:definitions>
  <inkml:trace contextRef="#ctx0" brushRef="#br0">2 97 9217 0 0,'-1'0'529'0'0,"1"-1"1"0"0,0 0-1 0 0,0 0 1 0 0,0 1-1 0 0,0-1 1 0 0,0 0-1 0 0,0 0 1 0 0,0 1-1 0 0,0-1 1 0 0,0 0-1 0 0,0 0 1 0 0,0 1-1 0 0,0-1 1 0 0,0 0-1 0 0,1 0 1 0 0,-1 1 0 0 0,0-1-1 0 0,1 0 1 0 0,-1 1-1 0 0,0-1 1 0 0,1 0-1 0 0,-1 1 1 0 0,2-2-1 0 0,-1 1-170 0 0,1 0-1 0 0,-1 0 1 0 0,0 0 0 0 0,1 0-1 0 0,-1 1 1 0 0,1-1 0 0 0,-1 0-1 0 0,1 1 1 0 0,0 0 0 0 0,-1-1-1 0 0,3 1 1 0 0,7-1-503 0 0,-1 0 0 0 0,1 1 0 0 0,12 1 1 0 0,-10 0 1347 0 0,73 3-369 0 0,110 3 488 0 0,-145-8-910 0 0,91-12-1 0 0,-134 12-411 0 0,-1-1-1 0 0,1 1 0 0 0,-1-1 0 0 0,0 0 1 0 0,1-1-1 0 0,-1 0 0 0 0,0 0 0 0 0,0 0 0 0 0,-1-1 1 0 0,1 0-1 0 0,-1-1 0 0 0,0 1 0 0 0,0-1 1 0 0,10-11-1 0 0,-6 6 488 0 0,-10 10-483 0 0,0 0 0 0 0,0 0 0 0 0,0 0 0 0 0,1 0 0 0 0,-1 0 0 0 0,0 0 0 0 0,0 0 0 0 0,0 0 0 0 0,0 0 0 0 0,0 0 0 0 0,0 0 0 0 0,1 1 0 0 0,-1-1 0 0 0,0 0 0 0 0,0 0 0 0 0,0 0 0 0 0,0 0 0 0 0,0 0 0 0 0,0 0 0 0 0,0 0 0 0 0,0 0 0 0 0,1 0 0 0 0,-1 0 0 0 0,0 0 0 0 0,0 0 0 0 0,0 1 0 0 0,0-1 0 0 0,0 0 0 0 0,0 0 0 0 0,0 0 0 0 0,0 0 0 0 0,0 0 0 0 0,0 0 0 0 0,0 0 0 0 0,0 1 0 0 0,0-1 0 0 0,0 0 0 0 0,0 0 0 0 0,0 0 0 0 0,0 0 0 0 0,0 0 0 0 0,0 0 0 0 0,0 1 0 0 0,0-1 0 0 0,0 0 0 0 0,0 0 0 0 0,0 0 0 0 0,0 0 0 0 0,-5 30 160 0 0,0-6 94 0 0,4 21-99 0 0,1 0 1 0 0,2 0-1 0 0,2 0 1 0 0,3-1-1 0 0,1 0 1 0 0,2 0-1 0 0,2 0 1 0 0,1-2-1 0 0,3 0 0 0 0,30 58 1 0 0,-38-82-161 0 0,-10-18 0 0 0,1 1 0 0 0,-1-1 0 0 0,1 0 0 0 0,-1 0 0 0 0,1 1 0 0 0,-1-1 0 0 0,1-1 0 0 0,-1 1 0 0 0,1 0 0 0 0,-1 0 0 0 0,-2-1 0 0 0,-41-9 0 0 0,0 2 0 0 0,-1 2 0 0 0,-62 0 0 0 0,68 4 0 0 0,-1 2 0 0 0,1 1 0 0 0,-1 2 0 0 0,-42 10 0 0 0,77-12 0 0 0,0 0 0 0 0,0 1 0 0 0,0 0 0 0 0,0 0 0 0 0,1 1 0 0 0,-1-1 0 0 0,-6 6 0 0 0,8-5 0 0 0,4-2 0 0 0,0-1 0 0 0,0 0 0 0 0,0 1 0 0 0,0-1 0 0 0,0 0 0 0 0,0 1 0 0 0,0-1 0 0 0,0 0 0 0 0,0 1 0 0 0,0-1 0 0 0,0 0 0 0 0,0 1 0 0 0,0-1 0 0 0,0 0 0 0 0,0 1 0 0 0,1-1 0 0 0,-1 0 0 0 0,0 1 0 0 0,0-1 0 0 0,0 0 0 0 0,0 1 0 0 0,1-1 0 0 0,-1 0 0 0 0,0 0 0 0 0,0 1 0 0 0,1-1 0 0 0,-1 0 0 0 0,0 0 0 0 0,0 0 0 0 0,1 1 0 0 0,-1-1 0 0 0,0 0 0 0 0,1 0 0 0 0,0 0 0 0 0,8 4 0 0 0,-8-4 0 0 0,26 7 0 0 0,0-2 0 0 0,1-2 0 0 0,-1 0 0 0 0,1-1 0 0 0,31-3 0 0 0,-27 0 0 0 0,298 9-12211 0 0,-301-8 8689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7.150"/>
    </inkml:context>
    <inkml:brush xml:id="br0">
      <inkml:brushProperty name="width" value="0.05" units="cm"/>
      <inkml:brushProperty name="height" value="0.05" units="cm"/>
    </inkml:brush>
  </inkml:definitions>
  <inkml:trace contextRef="#ctx0" brushRef="#br0">101 279 620 0 0,'-1'1'9828'0'0,"-10"5"-2797"0"0,10-7-6649 0 0,0 1-1 0 0,-1-1 1 0 0,1 0-1 0 0,0 1 1 0 0,0-1-1 0 0,-1 0 1 0 0,1 0 0 0 0,0 0-1 0 0,0 0 1 0 0,0 0-1 0 0,0 0 1 0 0,0 0-1 0 0,0 0 1 0 0,0 0 0 0 0,1-1-1 0 0,-1 1 1 0 0,0 0-1 0 0,1-1 1 0 0,-2-1-1 0 0,2 0-16 0 0,-1-1 0 0 0,0 1 0 0 0,1 0-1 0 0,0-1 1 0 0,-1 1 0 0 0,1 0 0 0 0,1-1-1 0 0,0-4 1 0 0,1-2 78 0 0,0 0 0 0 0,1 0 1 0 0,0 0-1 0 0,10-18 0 0 0,-7 16-350 0 0,1 1 0 0 0,1 0 1 0 0,0 0-1 0 0,1 1 0 0 0,0 0 0 0 0,0 1 1 0 0,1-1-1 0 0,0 2 0 0 0,1 0 1 0 0,0 0-1 0 0,0 1 0 0 0,23-11 0 0 0,-24 13-37 0 0,0 1 0 0 0,0 0-1 0 0,0 1 1 0 0,1 0 0 0 0,0 0-1 0 0,-1 1 1 0 0,1 1-1 0 0,0 0 1 0 0,0 0 0 0 0,0 1-1 0 0,0 0 1 0 0,0 1 0 0 0,0 1-1 0 0,0-1 1 0 0,-1 2-1 0 0,14 3 1 0 0,-23-5-56 0 0,1-1 0 0 0,0 1 0 0 0,0 0 0 0 0,0-1 0 0 0,-1 1 0 0 0,1 0 0 0 0,0 0 0 0 0,-1 0 0 0 0,1 0 0 0 0,-1 1 0 0 0,1-1 0 0 0,-1 0 0 0 0,0 1 0 0 0,1-1 0 0 0,-1 0 0 0 0,0 1 0 0 0,0 0 0 0 0,0-1 0 0 0,0 1 0 0 0,1 3 0 0 0,-2-3 0 0 0,0 0 0 0 0,0-1 0 0 0,0 1 0 0 0,0 0 0 0 0,-1 0 0 0 0,1 0 0 0 0,-1-1 0 0 0,1 1 0 0 0,-1 0 0 0 0,0-1 0 0 0,1 1 0 0 0,-1 0 0 0 0,0-1 0 0 0,0 1 0 0 0,0-1 0 0 0,0 1 0 0 0,-1-1 0 0 0,1 0 0 0 0,0 1 0 0 0,0-1 0 0 0,-3 2 0 0 0,-4 3 0 0 0,0 0 0 0 0,0 0 0 0 0,-1 0 0 0 0,0-1 0 0 0,0-1 0 0 0,-17 7 0 0 0,-62 14 0 0 0,27-8 0 0 0,87-6 0 0 0,154 37 0 0 0,-146-37 0 0 0,0 2 0 0 0,-1 1 0 0 0,36 22 0 0 0,-62-31 0 0 0,0-1 0 0 0,0 1 0 0 0,-1 1 0 0 0,0-1 0 0 0,0 1 0 0 0,7 9 0 0 0,-12-14 0 0 0,0 0 0 0 0,0 0 0 0 0,0 0 0 0 0,0 0 0 0 0,0 0 0 0 0,0 1 0 0 0,-1-1 0 0 0,1 0 0 0 0,0 0 0 0 0,-1 1 0 0 0,1-1 0 0 0,-1 1 0 0 0,0-1 0 0 0,1 0 0 0 0,-1 1 0 0 0,0-1 0 0 0,0 1 0 0 0,0-1 0 0 0,0 1 0 0 0,0-1 0 0 0,0 1 0 0 0,0-1 0 0 0,-1 0 0 0 0,1 1 0 0 0,0-1 0 0 0,-1 1 0 0 0,1-1 0 0 0,-1 0 0 0 0,0 1 0 0 0,1-1 0 0 0,-1 0 0 0 0,0 0 0 0 0,0 0 0 0 0,0 1 0 0 0,0-1 0 0 0,0 0 0 0 0,0 0 0 0 0,0 0 0 0 0,0 0 0 0 0,0-1 0 0 0,0 1 0 0 0,0 0 0 0 0,-1 0 0 0 0,0 0 0 0 0,-6 3 0 0 0,0-1 0 0 0,1 0 0 0 0,-1 0 0 0 0,0-1 0 0 0,0 0 0 0 0,-1-1 0 0 0,-8 2 0 0 0,-61-1 0 0 0,69-2 0 0 0,-127-4 0 0 0,-166-26 0 0 0,297 29-121 0 0,2 1-270 0 0,1 0 0 0 0,-1-1 0 0 0,0 1 0 0 0,1-1 0 0 0,-1 1 0 0 0,0-1 0 0 0,1 0 0 0 0,-1 0-1 0 0,-2-2 1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7.757"/>
    </inkml:context>
    <inkml:brush xml:id="br0">
      <inkml:brushProperty name="width" value="0.05" units="cm"/>
      <inkml:brushProperty name="height" value="0.05" units="cm"/>
    </inkml:brush>
  </inkml:definitions>
  <inkml:trace contextRef="#ctx0" brushRef="#br0">4 25 1112 0 0,'-3'5'15816'0'0,"20"0"-10955"0"0,27-1-2414 0 0,111-2 1818 0 0,194-22 1 0 0,-318 16-4975 0 0,53-12 1 0 0,-76 15-1339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8.096"/>
    </inkml:context>
    <inkml:brush xml:id="br0">
      <inkml:brushProperty name="width" value="0.05" units="cm"/>
      <inkml:brushProperty name="height" value="0.05" units="cm"/>
    </inkml:brush>
  </inkml:definitions>
  <inkml:trace contextRef="#ctx0" brushRef="#br0">39 1 268 0 0,'-6'2'1049'0'0,"-14"9"1713"0"0,19-10-2340 0 0,0-1 0 0 0,0 1 0 0 0,0-1 0 0 0,1 1 0 0 0,-1-1 0 0 0,0 1 0 0 0,1 0 0 0 0,-1-1 0 0 0,0 1 0 0 0,1 0 0 0 0,-1-1 0 0 0,1 1 0 0 0,-1 0 0 0 0,1 0-1 0 0,-1 0 1 0 0,1-1 0 0 0,0 1 0 0 0,-1 2 2077 0 0,3-1-1959 0 0,0 0 0 0 0,1-1 0 0 0,-1 1 0 0 0,1-1 0 0 0,-1 0 0 0 0,1 0 0 0 0,0 0 0 0 0,-1 0 0 0 0,1 0 0 0 0,0-1 0 0 0,-1 1 0 0 0,1-1 0 0 0,0 0 0 0 0,3 0 0 0 0,47-2 1496 0 0,-36 0-969 0 0,35-1-172 0 0,114-10 4087 0 0,-134 8-6990 0 0,42-11 1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8.913"/>
    </inkml:context>
    <inkml:brush xml:id="br0">
      <inkml:brushProperty name="width" value="0.05" units="cm"/>
      <inkml:brushProperty name="height" value="0.05" units="cm"/>
    </inkml:brush>
  </inkml:definitions>
  <inkml:trace contextRef="#ctx0" brushRef="#br0">18 208 616 0 0,'-2'-1'287'0'0,"1"-1"0"0"0,-1 1 1 0 0,1 0-1 0 0,0-1 0 0 0,-1 0 0 0 0,1 1 0 0 0,0-1 1 0 0,0 0-1 0 0,0 1 0 0 0,0-1 0 0 0,1 0 0 0 0,-1 0 1 0 0,0 0-1 0 0,1 0 0 0 0,-1 0 0 0 0,1 0 0 0 0,0 0 1 0 0,-1 0-1 0 0,1 0 0 0 0,0 0 0 0 0,0 0 0 0 0,1 0 0 0 0,-1 0 1 0 0,0 0-1 0 0,1 0 0 0 0,-1 0 0 0 0,1 1 0 0 0,-1-1 1 0 0,1 0-1 0 0,0 0 0 0 0,0 0 0 0 0,0 0 0 0 0,0 1 1 0 0,0-1-1 0 0,2-2 0 0 0,7-7 387 0 0,1 0 0 0 0,0 0 0 0 0,0 1 0 0 0,1 1 0 0 0,0 0 0 0 0,1 0 0 0 0,0 1 0 0 0,1 1 0 0 0,-1 0 0 0 0,1 1 0 0 0,28-8 0 0 0,-15 6 10 0 0,1 2-1 0 0,0 0 1 0 0,1 2 0 0 0,-1 1-1 0 0,44 2 1 0 0,-52 1-216 0 0,0 2 0 0 0,21 4 0 0 0,-36-5-340 0 0,0 0-1 0 0,0 0 1 0 0,0 1-1 0 0,0-1 1 0 0,-1 1-1 0 0,1 0 1 0 0,0 1 0 0 0,-1-1-1 0 0,0 1 1 0 0,1 0-1 0 0,-1 0 1 0 0,0 0 0 0 0,6 7-1 0 0,-9-8-79 0 0,0-1 0 0 0,0 0 0 0 0,0 1 0 0 0,0-1 0 0 0,-1 1 0 0 0,1-1 0 0 0,0 1 0 0 0,-1 0 0 0 0,1-1 0 0 0,-1 1 0 0 0,0 0 0 0 0,1-1 0 0 0,-1 1 0 0 0,0 0 0 0 0,0 0 0 0 0,0-1 0 0 0,0 1 1 0 0,-1 0-1 0 0,1-1 0 0 0,-1 3 0 0 0,0 0 7 0 0,0-1 0 0 0,-1 1 1 0 0,0 0-1 0 0,0-1 1 0 0,0 0-1 0 0,0 1 0 0 0,0-1 1 0 0,-5 4-1 0 0,-3 3 45 0 0,-1 0 0 0 0,0-1 0 0 0,-22 14 0 0 0,12-11 41 0 0,0-1 1 0 0,0 0-1 0 0,-1-2 1 0 0,-41 13-1 0 0,62-22-95 0 0,4 1-20 0 0,12 4 26 0 0,1-2-1 0 0,0 0 0 0 0,24 2 1 0 0,10 1 40 0 0,0 3 17 0 0,0 3 0 0 0,-1 2 0 0 0,0 2-1 0 0,66 32 1 0 0,-110-45-101 0 0,9 3 24 0 0,0 2 1 0 0,18 12-1 0 0,-29-18-28 0 0,-1 0-1 0 0,1 0 0 0 0,-1 0 0 0 0,1 0 1 0 0,-1 0-1 0 0,0 1 0 0 0,0-1 0 0 0,0 1 1 0 0,0 0-1 0 0,0 0 0 0 0,0-1 0 0 0,-1 1 1 0 0,0 0-1 0 0,1 0 0 0 0,-1 1 0 0 0,0-1 1 0 0,0 6-1 0 0,-1-6 2 0 0,0 0 0 0 0,-1 0 0 0 0,1 0 0 0 0,-1 0 1 0 0,0 0-1 0 0,0 0 0 0 0,0-1 0 0 0,0 1 0 0 0,-1 0 1 0 0,1 0-1 0 0,-1-1 0 0 0,1 1 0 0 0,-1-1 0 0 0,0 1 0 0 0,0-1 1 0 0,0 0-1 0 0,-1 0 0 0 0,1 0 0 0 0,0 0 0 0 0,-5 3 0 0 0,-5 3 32 0 0,0-1-1 0 0,0 0 0 0 0,-15 5 0 0 0,4-3 28 0 0,0-1-1 0 0,-1-2 0 0 0,0 0 1 0 0,0-1-1 0 0,-1-1 1 0 0,1-2-1 0 0,-27 0 0 0 0,-12-3-1430 0 0,-97-15 0 0 0,125 9-2520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9.425"/>
    </inkml:context>
    <inkml:brush xml:id="br0">
      <inkml:brushProperty name="width" value="0.05" units="cm"/>
      <inkml:brushProperty name="height" value="0.05" units="cm"/>
    </inkml:brush>
  </inkml:definitions>
  <inkml:trace contextRef="#ctx0" brushRef="#br0">482 141 588 0 0,'2'-11'1894'0'0,"-1"4"-284"0"0,0 1-1 0 0,-1-1 1 0 0,0 1 0 0 0,0-8-1 0 0,0 12-1296 0 0,-1-1 0 0 0,1 1 0 0 0,-1 0 0 0 0,0-1 1 0 0,0 1-1 0 0,0 0 0 0 0,0 0 0 0 0,0 0 0 0 0,0 0 0 0 0,0 0 0 0 0,-1 0 0 0 0,1 0 0 0 0,-1 0 0 0 0,1 0 0 0 0,-3-1 0 0 0,-4-4 198 0 0,0 1 1 0 0,-1 1 0 0 0,0-1-1 0 0,0 1 1 0 0,0 1 0 0 0,-1 0 0 0 0,0 0-1 0 0,1 1 1 0 0,-1 0 0 0 0,-1 1-1 0 0,1 0 1 0 0,0 0 0 0 0,0 1-1 0 0,-19 1 1 0 0,5 1-72 0 0,0 1 0 0 0,1 0 0 0 0,-1 2-1 0 0,1 1 1 0 0,-31 11 0 0 0,38-11-118 0 0,0 2 0 0 0,1-1 0 0 0,-20 13 0 0 0,31-17-232 0 0,0 0 0 0 0,1 1 0 0 0,-1-1-1 0 0,1 1 1 0 0,0 0 0 0 0,-1 0 0 0 0,1 0 0 0 0,0 0-1 0 0,1 1 1 0 0,-1-1 0 0 0,1 1 0 0 0,-1-1 0 0 0,1 1-1 0 0,0 0 1 0 0,1 0 0 0 0,-1 0 0 0 0,1 0 0 0 0,-2 5-1 0 0,3-5-16 0 0,1 0 0 0 0,-1 0 0 0 0,0 0 0 0 0,1 0-1 0 0,0-1 1 0 0,0 1 0 0 0,0 0 0 0 0,1 0 0 0 0,-1-1 0 0 0,1 1-1 0 0,0-1 1 0 0,0 1 0 0 0,0-1 0 0 0,0 0 0 0 0,0 0 0 0 0,1 0-1 0 0,0 0 1 0 0,-1 0 0 0 0,5 3 0 0 0,5 4 73 0 0,0-1-1 0 0,1 0 1 0 0,20 11 0 0 0,-13-9-146 0 0,1-2 1 0 0,0-1 0 0 0,0 0-1 0 0,1-1 1 0 0,-1-2 0 0 0,2 0-1 0 0,-1-2 1 0 0,0 0 0 0 0,1-1 0 0 0,-1-1-1 0 0,46-5 1 0 0,-61 3-63 0 0,0 0 1 0 0,0-1-1 0 0,0 0 0 0 0,0 0 1 0 0,0 0-1 0 0,-1-1 1 0 0,1 0-1 0 0,-1-1 0 0 0,1 1 1 0 0,-1-1-1 0 0,0 0 1 0 0,-1-1-1 0 0,1 0 0 0 0,7-8 1 0 0,-10 10 28 0 0,-1 0 1 0 0,1-1 0 0 0,-1 1-1 0 0,0-1 1 0 0,0 1 0 0 0,-1-1-1 0 0,1 0 1 0 0,-1 0-1 0 0,0 1 1 0 0,1-1 0 0 0,-2 0-1 0 0,1 0 1 0 0,0 0-1 0 0,-1 0 1 0 0,0 0 0 0 0,0 0-1 0 0,0 0 1 0 0,-1-1-1 0 0,1 1 1 0 0,-1 0 0 0 0,0 1-1 0 0,0-1 1 0 0,0 0 0 0 0,0 0-1 0 0,-1 0 1 0 0,0 1-1 0 0,-3-7 1 0 0,-1 0-90 0 0,-1 1 0 0 0,0-1 0 0 0,-1 1 0 0 0,0 1 0 0 0,0-1 0 0 0,0 1 0 0 0,-1 1-1 0 0,-1 0 1 0 0,-17-11 0 0 0,12 10-771 0 0,0 0 0 0 0,-18-7-1 0 0,15 9-3550 0 0,-31-7 0 0 0,40 11 1654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49.968"/>
    </inkml:context>
    <inkml:brush xml:id="br0">
      <inkml:brushProperty name="width" value="0.05" units="cm"/>
      <inkml:brushProperty name="height" value="0.05" units="cm"/>
    </inkml:brush>
  </inkml:definitions>
  <inkml:trace contextRef="#ctx0" brushRef="#br0">578 71 284 0 0,'-5'-5'457'0'0,"0"1"0"0"0,0 0 0 0 0,-1 0 0 0 0,0 0 0 0 0,1 0 0 0 0,-1 1 0 0 0,-1 0 0 0 0,1 1 1 0 0,-7-3-1 0 0,-8-2 1468 0 0,-32-5 1 0 0,20 6-362 0 0,0 2 0 0 0,0 2-1 0 0,0 0 1 0 0,-42 5 0 0 0,59-2-1008 0 0,-1 1 0 0 0,0 1 0 0 0,0 1 0 0 0,1 0 0 0 0,0 1 0 0 0,0 1 0 0 0,0 0 0 0 0,1 1 0 0 0,0 1 0 0 0,-17 11 0 0 0,29-17-421 0 0,0 0-1 0 0,0 1 0 0 0,0-1 1 0 0,1 0-1 0 0,-1 1 0 0 0,1-1 0 0 0,0 1 1 0 0,-1 0-1 0 0,1 0 0 0 0,0 0 1 0 0,1 0-1 0 0,-1 0 0 0 0,0 0 0 0 0,1 1 1 0 0,0-1-1 0 0,0 0 0 0 0,0 1 1 0 0,0-1-1 0 0,0 1 0 0 0,1-1 0 0 0,-1 1 1 0 0,1-1-1 0 0,0 1 0 0 0,0 0 1 0 0,1-1-1 0 0,-1 1 0 0 0,1-1 0 0 0,-1 1 1 0 0,1-1-1 0 0,0 0 0 0 0,1 1 1 0 0,-1-1-1 0 0,0 0 0 0 0,4 6 0 0 0,1 1 21 0 0,1-1 0 0 0,0 1 0 0 0,0-2 0 0 0,1 1 0 0 0,0-1 0 0 0,0 0 0 0 0,1-1 0 0 0,0 0 0 0 0,17 11 0 0 0,-7-8-101 0 0,0-1 0 0 0,0-1 0 0 0,1 0 0 0 0,0-2 0 0 0,0 0 0 0 0,31 4 0 0 0,-36-7-355 0 0,1-1-1 0 0,-1-1 0 0 0,1-1 1 0 0,0 0-1 0 0,-1-1 1 0 0,1-1-1 0 0,-1 0 0 0 0,1-1 1 0 0,20-7-1 0 0,-32 8 196 0 0,0 0 0 0 0,0 1-1 0 0,0-1 1 0 0,0-1 0 0 0,0 1 0 0 0,0-1 0 0 0,-1 1-1 0 0,1-1 1 0 0,-1 0 0 0 0,1 0 0 0 0,-1-1-1 0 0,0 1 1 0 0,-1-1 0 0 0,1 1 0 0 0,-1-1-1 0 0,1 0 1 0 0,-1 0 0 0 0,0 0 0 0 0,0 0 0 0 0,-1 0-1 0 0,2-7 1 0 0,-2 5 43 0 0,0 0 1 0 0,0-1-1 0 0,-1 1 0 0 0,0 0 0 0 0,0 0 1 0 0,-1 0-1 0 0,0 0 0 0 0,0 0 0 0 0,0 0 1 0 0,-1 1-1 0 0,0-1 0 0 0,0 0 0 0 0,0 1 1 0 0,-1-1-1 0 0,-5-7 0 0 0,0 1-68 0 0,0 0 0 0 0,-1 1 0 0 0,-1 0 0 0 0,0 0 0 0 0,-22-17 0 0 0,15 15-1608 0 0,-30-17 0 0 0,36 26-3642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0.307"/>
    </inkml:context>
    <inkml:brush xml:id="br0">
      <inkml:brushProperty name="width" value="0.05" units="cm"/>
      <inkml:brushProperty name="height" value="0.05" units="cm"/>
    </inkml:brush>
  </inkml:definitions>
  <inkml:trace contextRef="#ctx0" brushRef="#br0">29 1 312 0 0,'-2'1'702'0'0,"1"-1"-1"0"0,0 1 1 0 0,0 0 0 0 0,0 0 0 0 0,0 0-1 0 0,0 0 1 0 0,1 0 0 0 0,-1 0 0 0 0,0 0-1 0 0,0 1 1 0 0,1-1 0 0 0,-1 0 0 0 0,1 0-1 0 0,-1 1 1 0 0,1-1 0 0 0,-1 0-1 0 0,1 3 1 0 0,4 5 4205 0 0,10 0-3573 0 0,-12-7-899 0 0,1-1 0 0 0,-1 0 0 0 0,1 0 0 0 0,0 0 1 0 0,-1 0-1 0 0,1-1 0 0 0,0 1 0 0 0,0-1 0 0 0,-1 0 0 0 0,1 1 0 0 0,3-2 1 0 0,-5 1-412 0 0,-1 0 0 0 0,0 0 0 0 0,0 0 0 0 0,0 0 0 0 0,0 0 0 0 0,0 0 1 0 0,0 0-1 0 0,0-1 0 0 0,1 1 0 0 0,-1 0 0 0 0,0 0 0 0 0,0 0 0 0 0,0 0 0 0 0,0 0 1 0 0,0-1-1 0 0,0 1 0 0 0,0 0 0 0 0,0 0 0 0 0,0 0 0 0 0,0 0 0 0 0,0-1 1 0 0,0 1-1 0 0,0 0 0 0 0,0 0 0 0 0,0 0 0 0 0,0 0 0 0 0,0 0 0 0 0,0-1 1 0 0,0 1-1 0 0,0 0 0 0 0,0 0 0 0 0,0 0 0 0 0,0 0 0 0 0,-1 0 0 0 0,1-1 1 0 0,0 1-1 0 0,0 0 0 0 0,0 0 0 0 0,0 0 0 0 0,0 0 0 0 0,0 0 0 0 0,0 0 0 0 0,-1 0 1 0 0,1-1-1 0 0,0 1 0 0 0,0 0 0 0 0,0 0 0 0 0,0 0 0 0 0,0 0 0 0 0,-1 0 1 0 0,1 0-1 0 0,0 0 0 0 0,-8-8 295 0 0,8 8-345 0 0,-5-4-190 0 0,0 0-1 0 0,-1 0 0 0 0,1 0 1 0 0,-9-3-1 0 0,-3 0-8568 0 0,10 4 6024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09:12:51.811"/>
    </inkml:context>
    <inkml:brush xml:id="br0">
      <inkml:brushProperty name="width" value="0.05" units="cm"/>
      <inkml:brushProperty name="height" value="0.05" units="cm"/>
    </inkml:brush>
  </inkml:definitions>
  <inkml:trace contextRef="#ctx0" brushRef="#br0">47 45 7685,'-47'0'15266,"52"-2"-14749,3-3-202,2 2 0,-1-1 0,0 1 0,1 1-1,0-1 1,-1 2 0,1-1 0,17 1 0,-16 1-763,0-1 0,18-3 0,-12-2-3251,-3-2-3421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1.054"/>
    </inkml:context>
    <inkml:brush xml:id="br0">
      <inkml:brushProperty name="width" value="0.05" units="cm"/>
      <inkml:brushProperty name="height" value="0.05" units="cm"/>
    </inkml:brush>
  </inkml:definitions>
  <inkml:trace contextRef="#ctx0" brushRef="#br0">636 360 936 0 0,'2'-5'1005'0'0,"1"0"1"0"0,-1 1-1 0 0,0-1 1 0 0,0 0-1 0 0,-1 0 0 0 0,1-1 1 0 0,-1 1-1 0 0,0 0 0 0 0,-1 0 1 0 0,1 0-1 0 0,-1-1 1 0 0,0 1-1 0 0,-1-9 0 0 0,-1 6-317 0 0,0-1-1 0 0,0 0 1 0 0,-1 1 0 0 0,0 0-1 0 0,0 0 1 0 0,-1 0-1 0 0,-8-13 1 0 0,2 6-202 0 0,-1 0 1 0 0,-1 1-1 0 0,-1 0 0 0 0,0 0 1 0 0,0 1-1 0 0,-1 1 1 0 0,-20-13-1 0 0,15 14-139 0 0,-1 0 1 0 0,0 1 0 0 0,-1 1-1 0 0,0 1 1 0 0,0 1-1 0 0,-1 1 1 0 0,0 1-1 0 0,0 1 1 0 0,0 1 0 0 0,0 0-1 0 0,-1 2 1 0 0,-27 2-1 0 0,40-1-240 0 0,-1 2 0 0 0,0-1 0 0 0,1 1 0 0 0,0 1 0 0 0,-1 0 0 0 0,1 1 0 0 0,0 0 0 0 0,0 0 0 0 0,1 1 0 0 0,-18 11 0 0 0,22-12-55 0 0,0 0-1 0 0,0 0 0 0 0,0 1 1 0 0,0 0-1 0 0,1-1 1 0 0,-1 1-1 0 0,1 1 0 0 0,1-1 1 0 0,-1 1-1 0 0,1-1 0 0 0,0 1 1 0 0,0 0-1 0 0,0 0 0 0 0,1 1 1 0 0,0-1-1 0 0,0 0 0 0 0,1 1 1 0 0,-1 10-1 0 0,2-10-18 0 0,0 0 1 0 0,1-1-1 0 0,0 1 0 0 0,0-1 0 0 0,1 1 0 0 0,0-1 0 0 0,0 1 1 0 0,1-1-1 0 0,-1 0 0 0 0,1 0 0 0 0,1 0 0 0 0,-1-1 0 0 0,5 7 1 0 0,2 0 7 0 0,-1 0 0 0 0,1-1 0 0 0,1 0 0 0 0,20 15 0 0 0,-19-17-126 0 0,0-1 0 0 0,1 0 0 0 0,0-1 0 0 0,0-1 0 0 0,0 0 0 0 0,1-1 0 0 0,0 0 0 0 0,0-1 0 0 0,1-1-1 0 0,-1 0 1 0 0,27 1 0 0 0,-34-3 51 0 0,0-1 0 0 0,1 0 0 0 0,-1 0 0 0 0,0-1-1 0 0,0 0 1 0 0,1-1 0 0 0,-1 1 0 0 0,0-1 0 0 0,0-1 0 0 0,-1 1-1 0 0,1-1 1 0 0,0 0 0 0 0,-1-1 0 0 0,0 0 0 0 0,1 0 0 0 0,-1 0-1 0 0,-1 0 1 0 0,1-1 0 0 0,-1 0 0 0 0,0 0 0 0 0,0-1-1 0 0,0 0 1 0 0,-1 0 0 0 0,0 0 0 0 0,4-7 0 0 0,-1-4 234 0 0,-1 0-1 0 0,0 0 1 0 0,-1 0 0 0 0,-1-1 0 0 0,-1 1 0 0 0,0-1-1 0 0,-2 0 1 0 0,0-23 0 0 0,-1 108-58 0 0,-2-3 106 0 0,3 0 0 0 0,3-1 0 0 0,13 69 0 0 0,-15-116-287 0 0,-2-13-1 0 0,0 0-1 0 0,1 0 0 0 0,-1 0 1 0 0,0-1-1 0 0,1 1 0 0 0,0 0 1 0 0,0 0-1 0 0,0-1 0 0 0,0 1 1 0 0,0 0-1 0 0,0-1 0 0 0,1 1 1 0 0,-1-1-1 0 0,1 1 0 0 0,0-1 1 0 0,0 0-1 0 0,2 3 0 0 0,-2-5-586 0 0,-1 0 0 0 0,1 1 0 0 0,-1-1 0 0 0,1 0 0 0 0,0 0 1 0 0,-1 0-1 0 0,1-1 0 0 0,0 1 0 0 0,-1 0 0 0 0,1-1 0 0 0,0 1 0 0 0,-1-1 0 0 0,1 1 0 0 0,-1-1 0 0 0,1 1 0 0 0,-1-1 0 0 0,0 0 0 0 0,1 0 0 0 0,1-2 0 0 0,6-4-2709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1.410"/>
    </inkml:context>
    <inkml:brush xml:id="br0">
      <inkml:brushProperty name="width" value="0.05" units="cm"/>
      <inkml:brushProperty name="height" value="0.05" units="cm"/>
    </inkml:brush>
  </inkml:definitions>
  <inkml:trace contextRef="#ctx0" brushRef="#br0">49 74 8285 0 0,'-11'-27'7636'0'0,"-9"-19"5645"0"0,20 47-13224 0 0,-1 0 0 0 0,1 0 1 0 0,0 1-1 0 0,0-1 0 0 0,0 0 0 0 0,0 1 0 0 0,0-1 0 0 0,0 0 1 0 0,0 1-1 0 0,0-1 0 0 0,1 0 0 0 0,0 2 0 0 0,0 3 76 0 0,-2 15 351 0 0,-8 42 0 0 0,5-41-1780 0 0,-1 31-1 0 0,5-45-220 0 0,0 0 1 0 0,0 0-1 0 0,1 0 1 0 0,2 9-1 0 0,1-6-1963 0 0,2 0 499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1.831"/>
    </inkml:context>
    <inkml:brush xml:id="br0">
      <inkml:brushProperty name="width" value="0.05" units="cm"/>
      <inkml:brushProperty name="height" value="0.05" units="cm"/>
    </inkml:brush>
  </inkml:definitions>
  <inkml:trace contextRef="#ctx0" brushRef="#br0">34 94 344 0 0,'18'-6'3759'0'0,"-1"0"0"0"0,22-3 0 0 0,77-8 1172 0 0,-63 11-2939 0 0,1 0-538 0 0,-9 1 226 0 0,0-1-1 0 0,45-14 1 0 0,-83 17-1104 0 0,-7 0-231 0 0,-16-1-134 0 0,-27 1-162 0 0,16 3 17 0 0,0 2 0 0 0,-26 5 0 0 0,42-6-41 0 0,1 2 1 0 0,0-1 0 0 0,0 1-1 0 0,0 1 1 0 0,0 0-1 0 0,1 0 1 0 0,-1 1-1 0 0,-9 6 1 0 0,17-9 5 0 0,0 0 1 0 0,0-1 0 0 0,0 1-1 0 0,0 0 1 0 0,0 0 0 0 0,0 0-1 0 0,1 0 1 0 0,-1 1 0 0 0,1-1-1 0 0,0 0 1 0 0,-1 1-1 0 0,1-1 1 0 0,0 1 0 0 0,1-1-1 0 0,-1 1 1 0 0,0-1 0 0 0,1 1-1 0 0,-1-1 1 0 0,1 1 0 0 0,0 0-1 0 0,0-1 1 0 0,0 1-1 0 0,0 0 1 0 0,0-1 0 0 0,1 1-1 0 0,-1 0 1 0 0,1-1 0 0 0,0 1-1 0 0,-1-1 1 0 0,1 1 0 0 0,3 3-1 0 0,3 8 218 0 0,0 0-1 0 0,2-1 0 0 0,-1 0 1 0 0,16 15-1 0 0,-13-14-36 0 0,28 29 392 0 0,-29-35-463 0 0,-1 2 0 0 0,0-1-1 0 0,-1 1 1 0 0,0 0 0 0 0,0 1-1 0 0,-1 0 1 0 0,-1 0 0 0 0,6 13-1 0 0,-12-23-127 0 0,0 0-1 0 0,1 0 1 0 0,-1 0-1 0 0,0 0 1 0 0,0 0-1 0 0,0 0 1 0 0,-1 0-1 0 0,1 0 1 0 0,0 0 0 0 0,0 0-1 0 0,-1 1 1 0 0,1-1-1 0 0,0 0 1 0 0,-1 0-1 0 0,1-1 1 0 0,-1 1-1 0 0,1 0 1 0 0,-1 0-1 0 0,0 0 1 0 0,1 0-1 0 0,-1 0 1 0 0,0 0 0 0 0,0-1-1 0 0,1 1 1 0 0,-1 0-1 0 0,0-1 1 0 0,0 1-1 0 0,0-1 1 0 0,0 1-1 0 0,0-1 1 0 0,0 1-1 0 0,0-1 1 0 0,-1 1-1 0 0,-36 10 233 0 0,4-7-77 0 0,0-1 0 0 0,-54-3 1 0 0,-69-12-1464 0 0,147 11 1075 0 0,-28-3-3596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2.711"/>
    </inkml:context>
    <inkml:brush xml:id="br0">
      <inkml:brushProperty name="width" value="0.05" units="cm"/>
      <inkml:brushProperty name="height" value="0.05" units="cm"/>
    </inkml:brush>
  </inkml:definitions>
  <inkml:trace contextRef="#ctx0" brushRef="#br0">14 865 1032 0 0,'-5'19'3321'0'0,"-3"20"8404"0"0,8-39-11611 0 0,0 0 0 0 0,0 0 0 0 0,0 0 0 0 0,0 0 0 0 0,0 1 0 0 0,0-1 0 0 0,0 0-1 0 0,0 0 1 0 0,0 0 0 0 0,0 0 0 0 0,0 1 0 0 0,0-1 0 0 0,0 0 0 0 0,0 0 0 0 0,0 0 0 0 0,0 0 0 0 0,1 2 911 0 0,-1-2-911 0 0,0 0 0 0 0,1 0 0 0 0,-1 0 0 0 0,0 0-1 0 0,0 0 1 0 0,0 0 0 0 0,0 0 0 0 0,1 0 0 0 0,-1 0 0 0 0,0 0 0 0 0,0 0 0 0 0,0 0 0 0 0,0 0 0 0 0,1 0 0 0 0,-1 0-1 0 0,0 0 1 0 0,0 0 0 0 0,10-4 1354 0 0,6-9-665 0 0,-5 1-507 0 0,0-2 1 0 0,-1 0 0 0 0,0 0-1 0 0,-1-1 1 0 0,-1 0 0 0 0,0 0-1 0 0,-1-1 1 0 0,-1 0 0 0 0,-1 0-1 0 0,0-1 1 0 0,5-28 0 0 0,-1-18 17 0 0,3-107 0 0 0,-12 151-244 0 0,3-30 44 0 0,-3 0-1 0 0,-2 1 1 0 0,-2-1-1 0 0,-2 1 1 0 0,-22-82 0 0 0,27 126-88 0 0,-1 0 0 0 0,1 0 0 0 0,-1 0 0 0 0,0 0 0 0 0,0 0 0 0 0,0 0 0 0 0,-4-3 0 0 0,6 6-20 0 0,0 1 0 0 0,0 0 0 0 0,0 0 0 0 0,0 0-1 0 0,-1 0 1 0 0,1 0 0 0 0,0 0 0 0 0,0 0 0 0 0,0 0 0 0 0,0 0-1 0 0,-1 0 1 0 0,1 0 0 0 0,0 0 0 0 0,0 0 0 0 0,0 0 0 0 0,-1 0 0 0 0,1 0-1 0 0,0 0 1 0 0,0 0 0 0 0,0 0 0 0 0,0 0 0 0 0,-1 0 0 0 0,1 1-1 0 0,0-1 1 0 0,0 0 0 0 0,0 0 0 0 0,0 0 0 0 0,0 0 0 0 0,-1 0-1 0 0,1 0 1 0 0,0 0 0 0 0,0 1 0 0 0,0-1 0 0 0,0 0 0 0 0,0 0-1 0 0,0 0 1 0 0,0 0 0 0 0,0 1 0 0 0,0-1 0 0 0,-1 0 0 0 0,1 0-1 0 0,0 0 1 0 0,0 0 0 0 0,0 1 0 0 0,0-1 0 0 0,0 0 0 0 0,0 0-1 0 0,0 1 1 0 0,-2 7 87 0 0,2 0-46 0 0,0 0-1 0 0,1 0 1 0 0,1 0 0 0 0,-1-1-1 0 0,1 1 1 0 0,0 0-1 0 0,1-1 1 0 0,6 13 0 0 0,-8-16-32 0 0,6 11 41 0 0,1 0 1 0 0,0 0-1 0 0,1-1 1 0 0,1 0-1 0 0,0-1 1 0 0,1 0 0 0 0,0 0-1 0 0,18 15 1 0 0,-19-20-103 0 0,-1 0 0 0 0,1-1 0 0 0,0 0 1 0 0,0-1-1 0 0,1 0 0 0 0,0-1 0 0 0,0 0 1 0 0,0-1-1 0 0,1 0 0 0 0,-1 0 0 0 0,1-1 0 0 0,17 1 1 0 0,-23-3-20 0 0,-1-1 1 0 0,0-1 0 0 0,1 1 0 0 0,-1-1 0 0 0,1 0 0 0 0,-1 0-1 0 0,0-1 1 0 0,0 0 0 0 0,0 0 0 0 0,0 0 0 0 0,0 0-1 0 0,0-1 1 0 0,0 1 0 0 0,-1-1 0 0 0,1-1 0 0 0,-1 1-1 0 0,0-1 1 0 0,0 1 0 0 0,0-1 0 0 0,-1 0 0 0 0,1 0-1 0 0,-1-1 1 0 0,0 1 0 0 0,3-7 0 0 0,6-11-1 0 0,-1-1 1 0 0,0 0 0 0 0,12-47 0 0 0,-16 49 61 0 0,31-94 994 0 0,-31 107 119 0 0,-2 14-300 0 0,2 20 4 0 0,-6-24-777 0 0,6 46 620 0 0,3 85-1 0 0,-5-52-336 0 0,-4-61-943 0 0,0-3-2571 0 0,5 32 0 0 0,-5-45 2754 0 0,0 0 0 0 0,0 0-1 0 0,0-1 1 0 0,0 1-1 0 0,1 0 1 0 0,-1-1-1 0 0,1 1 1 0 0,0-1 0 0 0,0 0-1 0 0,0 1 1 0 0,1-1-1 0 0,-1 0 1 0 0,6 4-1 0 0,1-2-2916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3.317"/>
    </inkml:context>
    <inkml:brush xml:id="br0">
      <inkml:brushProperty name="width" value="0.05" units="cm"/>
      <inkml:brushProperty name="height" value="0.05" units="cm"/>
    </inkml:brush>
  </inkml:definitions>
  <inkml:trace contextRef="#ctx0" brushRef="#br0">95 407 7201 0 0,'0'0'9955'0'0,"-3"2"-7988"0"0,-2 2-1432 0 0,1 0 0 0 0,0 0 0 0 0,0 0 0 0 0,0 1 0 0 0,1-1 0 0 0,0 1 0 0 0,0 0 0 0 0,-3 6 0 0 0,-18 48 2240 0 0,17-41-926 0 0,-15 31 0 0 0,20-49-893 0 0,1-5-396 0 0,1-19-255 0 0,2-28-362 0 0,7-57 143 0 0,43-202 0 0 0,-50 301-51 0 0,10-35 197 0 0,-11 44-226 0 0,-1 0 0 0 0,1-1 0 0 0,-1 1 0 0 0,1 0 0 0 0,-1-1 0 0 0,1 1 1 0 0,0 0-1 0 0,-1 0 0 0 0,1 0 0 0 0,0-1 0 0 0,0 1 0 0 0,0 0 0 0 0,0 0 1 0 0,0 0-1 0 0,0 1 0 0 0,0-1 0 0 0,0 0 0 0 0,1 0 0 0 0,-1 0 0 0 0,0 1 0 0 0,0-1 1 0 0,1 1-1 0 0,-1-1 0 0 0,3 0 0 0 0,-2 1-6 0 0,0 1 0 0 0,1-1 0 0 0,-1 1 0 0 0,0 0 0 0 0,0 0 0 0 0,0-1 0 0 0,1 1 0 0 0,-1 1 0 0 0,0-1 0 0 0,0 0 0 0 0,0 0 0 0 0,-1 1 0 0 0,1-1 0 0 0,2 3 0 0 0,23 26 0 0 0,-21-24 0 0 0,103 149 0 0 0,-34-45 0 0 0,-53-79-60 0 0,49 60-524 0 0,-63-82 510 0 0,1-1 1 0 0,0 1 0 0 0,0-2-1 0 0,0 1 1 0 0,1-1-1 0 0,0-1 1 0 0,15 8 0 0 0,-22-13-63 0 0,-1 0 1 0 0,1 0 0 0 0,-1 0 0 0 0,1-1 0 0 0,0 1 0 0 0,-1-1-1 0 0,1 1 1 0 0,0-1 0 0 0,-1 0 0 0 0,1 0 0 0 0,0 0-1 0 0,4-1 1 0 0,-5 0 75 0 0,-1 1-1 0 0,1-1 0 0 0,-1 1 1 0 0,1-1-1 0 0,-1 0 0 0 0,0 1 1 0 0,1-1-1 0 0,-1 0 0 0 0,0 0 0 0 0,0 0 1 0 0,0 0-1 0 0,0 0 0 0 0,0 0 1 0 0,0 0-1 0 0,0-1 0 0 0,0 1 1 0 0,0 0-1 0 0,0 0 0 0 0,-1-1 1 0 0,1 1-1 0 0,0 0 0 0 0,-1-1 1 0 0,1-2-1 0 0,-1 3 50 0 0,0 1 1 0 0,0-1-1 0 0,0 0 0 0 0,-1 0 0 0 0,1 0 1 0 0,0 0-1 0 0,-1 1 0 0 0,1-1 1 0 0,0 0-1 0 0,-1 0 0 0 0,1 1 1 0 0,-1-1-1 0 0,1 0 0 0 0,-1 1 1 0 0,0-1-1 0 0,1 0 0 0 0,-1 1 1 0 0,0-1-1 0 0,1 1 0 0 0,-1-1 0 0 0,0 1 1 0 0,-1-1-1 0 0,-18-10 20 0 0,20 11-10 0 0,-15-6 58 0 0,0 1 1 0 0,0 0-1 0 0,0 1 0 0 0,-1 1 1 0 0,-22-3-1 0 0,-79 2 408 0 0,77 4-330 0 0,1 3-1 0 0,-1 0 1 0 0,1 3 0 0 0,0 1-1 0 0,-38 13 1 0 0,52-10-684 0 0,24-9 419 0 0,0-1-1 0 0,0 1 0 0 0,0-1 0 0 0,0 1 1 0 0,1-1-1 0 0,-1 1 0 0 0,0 0 1 0 0,0-1-1 0 0,0 1 0 0 0,1 0 1 0 0,-1 0-1 0 0,0 0 0 0 0,1-1 1 0 0,-1 1-1 0 0,1 0 0 0 0,-1 0 0 0 0,1 0 1 0 0,-1 0-1 0 0,1 0 0 0 0,-1 2 1 0 0,2-2-292 0 0,-1 0 0 0 0,1-1 0 0 0,-1 1 0 0 0,1 0 1 0 0,0-1-1 0 0,0 1 0 0 0,-1 0 0 0 0,1-1 0 0 0,0 1 0 0 0,0 0 1 0 0,-1-1-1 0 0,1 1 0 0 0,0-1 0 0 0,0 0 0 0 0,0 1 0 0 0,0-1 0 0 0,0 0 1 0 0,0 0-1 0 0,0 1 0 0 0,1-1 0 0 0,-2 0 190 0 0,12 3-2736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3.897"/>
    </inkml:context>
    <inkml:brush xml:id="br0">
      <inkml:brushProperty name="width" value="0.05" units="cm"/>
      <inkml:brushProperty name="height" value="0.05" units="cm"/>
    </inkml:brush>
  </inkml:definitions>
  <inkml:trace contextRef="#ctx0" brushRef="#br0">8 33 1096 0 0,'-7'-10'18791'0'0,"13"8"-18082"0"0,1 0 0 0 0,0 0-1 0 0,0 1 1 0 0,0-1 0 0 0,-1 2 0 0 0,1-1-1 0 0,0 1 1 0 0,0 0 0 0 0,12 2 0 0 0,10-2 217 0 0,45-2-245 0 0,235-10 3504 0 0,-249 12-16256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4.223"/>
    </inkml:context>
    <inkml:brush xml:id="br0">
      <inkml:brushProperty name="width" value="0.05" units="cm"/>
      <inkml:brushProperty name="height" value="0.05" units="cm"/>
    </inkml:brush>
  </inkml:definitions>
  <inkml:trace contextRef="#ctx0" brushRef="#br0">4 1 748 0 0,'0'1'554'0'0,"-1"0"0"0"0,1 0 1 0 0,-1 0-1 0 0,1 0 0 0 0,-1 0 0 0 0,1 0 0 0 0,0 1 0 0 0,0-1 0 0 0,-1 0 1 0 0,1 0-1 0 0,0 0 0 0 0,0 0 0 0 0,1 3 0 0 0,-1-4-244 0 0,0 1-1 0 0,1 0 0 0 0,0 0 1 0 0,-1-1-1 0 0,1 1 1 0 0,-1 0-1 0 0,1-1 1 0 0,0 1-1 0 0,0-1 0 0 0,-1 1 1 0 0,1-1-1 0 0,0 1 1 0 0,0-1-1 0 0,0 1 1 0 0,-1-1-1 0 0,1 0 0 0 0,0 1 1 0 0,0-1-1 0 0,1 0 1 0 0,12 4 2097 0 0,0-1 1 0 0,27 2 0 0 0,68-5 2489 0 0,-71-1-3803 0 0,114-4 1131 0 0,54-2 408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8.273"/>
    </inkml:context>
    <inkml:brush xml:id="br0">
      <inkml:brushProperty name="width" value="0.05" units="cm"/>
      <inkml:brushProperty name="height" value="0.05" units="cm"/>
    </inkml:brush>
  </inkml:definitions>
  <inkml:trace contextRef="#ctx0" brushRef="#br0">18 96 524 0 0,'-1'-1'213'0'0,"0"0"-1"0"0,0 0 1 0 0,1 0-1 0 0,-1 0 1 0 0,0 0-1 0 0,1 0 1 0 0,-1 0-1 0 0,1 0 1 0 0,-1 0-1 0 0,1 0 1 0 0,-1 0-1 0 0,1 0 1 0 0,0 0-1 0 0,-1-1 1 0 0,1 1-1 0 0,0 0 1 0 0,0 0-1 0 0,0 0 1 0 0,0 0-1 0 0,0-1 1 0 0,0 1-1 0 0,0 0 1 0 0,1 0-1 0 0,-1 0 1 0 0,0 0-1 0 0,0 0 1 0 0,1-1 0 0 0,-1 1-1 0 0,1 0 1 0 0,-1 0-1 0 0,1 0 1 0 0,0 0-1 0 0,-1 0 1 0 0,1 0-1 0 0,0 0 1 0 0,0 1-1 0 0,0-1 1 0 0,-1 0-1 0 0,1 0 1 0 0,0 1-1 0 0,0-1 1 0 0,0 0-1 0 0,0 1 1 0 0,2-2-1 0 0,6-3 408 0 0,0 1-1 0 0,0-1 1 0 0,0 1 0 0 0,10-2-1 0 0,-15 4-385 0 0,14-3 754 0 0,0 0 0 0 0,0 1 0 0 0,33-4 1 0 0,-44 7-697 0 0,0 1 1 0 0,0 0 0 0 0,0 0 0 0 0,0 1 0 0 0,1-1 0 0 0,-1 2 0 0 0,0-1 0 0 0,0 1 0 0 0,-1 0 0 0 0,1 0-1 0 0,0 1 1 0 0,11 6 0 0 0,-16-8-181 0 0,0 0 0 0 0,-1 1 0 0 0,1-1 0 0 0,0 0 1 0 0,-1 1-1 0 0,1 0 0 0 0,-1-1 0 0 0,0 1 0 0 0,1 0 0 0 0,-1 0 0 0 0,0 0 0 0 0,0 0 0 0 0,0 0 0 0 0,0 0 0 0 0,-1 0 0 0 0,1 0 0 0 0,-1 0 0 0 0,1 0 0 0 0,0 3 0 0 0,-1 0 8 0 0,0-1-1 0 0,-1 0 1 0 0,1 1-1 0 0,-1-1 1 0 0,0 0 0 0 0,0 0-1 0 0,0 1 1 0 0,0-1-1 0 0,-3 5 1 0 0,-4 6 103 0 0,-1 1 0 0 0,0-2 0 0 0,-20 24 0 0 0,29-37-215 0 0,-42 47 612 0 0,-70 62-1 0 0,40-42 181 0 0,69-66-713 0 0,1 1 1 0 0,0-1-1 0 0,0 0 0 0 0,0 1 0 0 0,0 0 0 0 0,0-1 0 0 0,0 1 1 0 0,1 0-1 0 0,-1 0 0 0 0,1 0 0 0 0,-2 5 0 0 0,3-7-46 0 0,0-1 0 0 0,0 1-1 0 0,0 0 1 0 0,0 0 0 0 0,0-1-1 0 0,0 1 1 0 0,0 0 0 0 0,0 0-1 0 0,0-1 1 0 0,1 1 0 0 0,-1 0-1 0 0,0 0 1 0 0,0-1 0 0 0,1 1-1 0 0,-1-1 1 0 0,0 1 0 0 0,1 0-1 0 0,-1-1 1 0 0,1 1 0 0 0,0 0-1 0 0,1 0 13 0 0,-1 1-1 0 0,1-1 0 0 0,0 0 1 0 0,-1 0-1 0 0,1-1 0 0 0,0 1 1 0 0,0 0-1 0 0,0-1 0 0 0,-1 1 1 0 0,1-1-1 0 0,2 1 0 0 0,27 2 333 0 0,-1-1-1 0 0,0-2 0 0 0,1-1 0 0 0,46-7 1 0 0,-48 4-113 0 0,169-27 131 0 0,-192 29-983 0 0,0 0 0 0 0,0 0-1 0 0,0 0 1 0 0,-1-1 0 0 0,8-4-1 0 0,14-10-8324 0 0,-24 15 7149 0 0,10-7-1420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8.602"/>
    </inkml:context>
    <inkml:brush xml:id="br0">
      <inkml:brushProperty name="width" value="0.05" units="cm"/>
      <inkml:brushProperty name="height" value="0.05" units="cm"/>
    </inkml:brush>
  </inkml:definitions>
  <inkml:trace contextRef="#ctx0" brushRef="#br0">50 99 56 0 0,'-7'-59'5786'0'0,"6"19"9713"0"0,-1 44-14481 0 0,-6 16-98 0 0,1 0 0 0 0,0 0 0 0 0,2 1 0 0 0,-6 38 0 0 0,10-47-1395 0 0,1 0-1 0 0,0 0 0 0 0,0 0 0 0 0,3 17 1 0 0,-1-23-511 0 0,-1 1 0 0 0,1-1 0 0 0,0 1 0 0 0,0-1 0 0 0,1 0 0 0 0,0 0 0 0 0,0 0 0 0 0,7 10 0 0 0,3-2-1708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9.004"/>
    </inkml:context>
    <inkml:brush xml:id="br0">
      <inkml:brushProperty name="width" value="0.05" units="cm"/>
      <inkml:brushProperty name="height" value="0.05" units="cm"/>
    </inkml:brush>
  </inkml:definitions>
  <inkml:trace contextRef="#ctx0" brushRef="#br0">8 15 244 0 0,'-8'-7'16780'0'0,"121"12"-10581"0"0,160-8-925 0 0,-237-2-4529 0 0,-27 4-473 0 0,0-1 1 0 0,0 1 0 0 0,0 0-1 0 0,0 1 1 0 0,17 2-1 0 0,-25-2-255 0 0,0 0-1 0 0,0 1 0 0 0,-1-1 1 0 0,1 1-1 0 0,0-1 0 0 0,0 1 0 0 0,0 0 1 0 0,-1-1-1 0 0,1 1 0 0 0,0 0 0 0 0,0 0 1 0 0,-1-1-1 0 0,1 1 0 0 0,-1 0 0 0 0,1 0 1 0 0,-1 0-1 0 0,1 0 0 0 0,-1 0 0 0 0,1 0 1 0 0,-1 0-1 0 0,0 0 0 0 0,0 0 1 0 0,1 0-1 0 0,-1 0 0 0 0,0 0 0 0 0,0 0 1 0 0,0 0-1 0 0,0 0 0 0 0,0 0 0 0 0,0 0 1 0 0,-1 1-1 0 0,-5 37 267 0 0,4-32-195 0 0,-4 29 54 0 0,2 0 1 0 0,1 1 0 0 0,1-1-1 0 0,3 1 1 0 0,0-1-1 0 0,10 46 1 0 0,-11-77-355 0 0,1-1 0 0 0,0 1 0 0 0,1-1 1 0 0,-1 0-1 0 0,1 0 0 0 0,0 0 0 0 0,0 0 0 0 0,0 0 0 0 0,0 0 0 0 0,1 0 1 0 0,2 3-1 0 0,-2-3-2439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09:12:52.174"/>
    </inkml:context>
    <inkml:brush xml:id="br0">
      <inkml:brushProperty name="width" value="0.05" units="cm"/>
      <inkml:brushProperty name="height" value="0.05" units="cm"/>
    </inkml:brush>
  </inkml:definitions>
  <inkml:trace contextRef="#ctx0" brushRef="#br0">57 93 7281,'-11'-1'3391,"9"1"-2750,-1 0 0,1 0 0,-1 0 0,0-1 0,1 1 0,-1-1 0,1 1 0,-1-1 0,1 0 0,-1 0 0,1 0 0,0 0 0,0 0 0,-1 0 0,1-1-1,0 1 1,-3-4 1434,7 2-1382,2-2-430,0 1 0,1-1 0,0 1 1,-1 0-1,1 0 0,1 0 0,-1 1 1,0 0-1,1 0 0,0 0 0,-1 1 1,1 0-1,12-3 0,6-1 435,2 1-1,28-3 0,-32 7-671,0 0-1,28 3 0,43 10-4810,-9-1-3599,-46-8 5465</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9.354"/>
    </inkml:context>
    <inkml:brush xml:id="br0">
      <inkml:brushProperty name="width" value="0.05" units="cm"/>
      <inkml:brushProperty name="height" value="0.05" units="cm"/>
    </inkml:brush>
  </inkml:definitions>
  <inkml:trace contextRef="#ctx0" brushRef="#br0">89 104 324 0 0,'-17'-3'944'0'0,"-24"-6"1853"0"0,39 9-2194 0 0,-1-1-1 0 0,1 1 0 0 0,0-1 1 0 0,0 0-1 0 0,0 0 0 0 0,0 0 1 0 0,0 0-1 0 0,0-1 0 0 0,0 1 1 0 0,0 0-1 0 0,1-1 0 0 0,-1 1 0 0 0,-3-5 1761 0 0,26-9 2360 0 0,16 5-638 0 0,74-10-1 0 0,-34 8-1237 0 0,-65 9-2174 0 0,36-5-2287 0 0,0 4-10136 0 0,-37 4 8785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2:59.993"/>
    </inkml:context>
    <inkml:brush xml:id="br0">
      <inkml:brushProperty name="width" value="0.05" units="cm"/>
      <inkml:brushProperty name="height" value="0.05" units="cm"/>
    </inkml:brush>
  </inkml:definitions>
  <inkml:trace contextRef="#ctx0" brushRef="#br0">432 349 216 0 0,'14'-10'2210'0'0,"-1"0"1"0"0,-1 0-1 0 0,16-18 1 0 0,-24 24-1150 0 0,1-2 0 0 0,-1 1 1 0 0,-1 0-1 0 0,1-1 0 0 0,-1 0 0 0 0,0 0 1 0 0,0 0-1 0 0,-1 0 0 0 0,1 0 1 0 0,2-13-1 0 0,-5 15-768 0 0,0 1 1 0 0,0-1 0 0 0,0 0-1 0 0,0 0 1 0 0,-1 1-1 0 0,0-1 1 0 0,1 0 0 0 0,-1 0-1 0 0,0 1 1 0 0,-1-1-1 0 0,1 1 1 0 0,-1-1 0 0 0,0 1-1 0 0,1 0 1 0 0,-1 0-1 0 0,-1 0 1 0 0,-3-6-1 0 0,-5-2 349 0 0,0 0 0 0 0,-23-18 0 0 0,26 23-353 0 0,-7-5-42 0 0,0 1 1 0 0,-1 0-1 0 0,0 1 0 0 0,-1 1 0 0 0,0 0 1 0 0,0 1-1 0 0,-1 1 0 0 0,-22-5 0 0 0,26 8-156 0 0,-1 0 0 0 0,1 2 0 0 0,-1-1-1 0 0,0 2 1 0 0,0 0 0 0 0,0 1 0 0 0,1 0 0 0 0,-1 1-1 0 0,0 1 1 0 0,-26 8 0 0 0,34-9-53 0 0,1 1 0 0 0,0 0 0 0 0,0 0 1 0 0,0 1-1 0 0,0-1 0 0 0,0 1 0 0 0,1 0 0 0 0,-1 1 1 0 0,1 0-1 0 0,0 0 0 0 0,1 0 0 0 0,-7 8 0 0 0,9-10-12 0 0,1 0 0 0 0,-1 0 1 0 0,1 0-1 0 0,-1 0 0 0 0,1 0 0 0 0,0 0 0 0 0,0 1 0 0 0,1-1 0 0 0,-1 0 0 0 0,0 1 0 0 0,1-1 0 0 0,0 0 0 0 0,0 1 0 0 0,0-1 1 0 0,0 0-1 0 0,1 1 0 0 0,-1-1 0 0 0,1 0 0 0 0,0 1 0 0 0,0-1 0 0 0,0 0 0 0 0,0 0 0 0 0,1 0 0 0 0,-1 0 0 0 0,1 0 0 0 0,0 0 1 0 0,3 4-1 0 0,5 5-24 0 0,0-1 1 0 0,1 0-1 0 0,0 0 1 0 0,1-1 0 0 0,0-1-1 0 0,0 0 1 0 0,1-1-1 0 0,1 0 1 0 0,-1-1 0 0 0,24 9-1 0 0,-22-10-225 0 0,0-1-1 0 0,1 0 1 0 0,-1-1-1 0 0,1-1 1 0 0,0-1-1 0 0,1 0 1 0 0,-1-1-1 0 0,0-1 1 0 0,0 0 0 0 0,18-4-1 0 0,-25 2 177 0 0,0 0 1 0 0,-1-1-1 0 0,1 0 0 0 0,-1 0 0 0 0,1-1 0 0 0,-1 0 1 0 0,0-1-1 0 0,-1 0 0 0 0,1 0 0 0 0,-1-1 0 0 0,0 0 1 0 0,0 0-1 0 0,0 0 0 0 0,-1-1 0 0 0,0 0 1 0 0,-1 0-1 0 0,1-1 0 0 0,-2 1 0 0 0,1-1 0 0 0,-1 0 1 0 0,0-1-1 0 0,3-9 0 0 0,-4 8 768 0 0,-7 12 289 0 0,-5 15-380 0 0,1 5-391 0 0,1 1-1 0 0,1-1 1 0 0,1 1-1 0 0,-3 43 1 0 0,5-47-202 0 0,-2 20-28 0 0,0 5-61 0 0,-1 66 1 0 0,6-107 1499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2.625"/>
    </inkml:context>
    <inkml:brush xml:id="br0">
      <inkml:brushProperty name="width" value="0.05" units="cm"/>
      <inkml:brushProperty name="height" value="0.05" units="cm"/>
    </inkml:brush>
  </inkml:definitions>
  <inkml:trace contextRef="#ctx0" brushRef="#br0">0 252 540 0 0,'8'21'2652'0'0,"-1"0"0"0"0,-1 1 0 0 0,-1 0-1 0 0,-1 0 1 0 0,1 33 0 0 0,2-20 6185 0 0,0-50-8393 0 0,0-17 750 0 0,3-49 0 0 0,-8 55-927 0 0,2 0 1 0 0,0 0-1 0 0,9-25 0 0 0,-8 34-117 0 0,1 1-1 0 0,1 0 1 0 0,1 0-1 0 0,16-25 1 0 0,-21 36-112 0 0,1 0-1 0 0,-1 0 1 0 0,1 1 0 0 0,0 0 0 0 0,1-1 0 0 0,-1 1 0 0 0,1 0 0 0 0,0 1 0 0 0,-1-1 0 0 0,2 1 0 0 0,-1 0-1 0 0,0 0 1 0 0,1 1 0 0 0,-1 0 0 0 0,1 0 0 0 0,0 0 0 0 0,7-1 0 0 0,-8 3-16 0 0,0 0 0 0 0,0 0 0 0 0,0 1 0 0 0,0 0 0 0 0,0 0 0 0 0,0 0 0 0 0,0 0 0 0 0,0 1 0 0 0,0 0 0 0 0,-1 0 0 0 0,1 0 0 0 0,-1 1 0 0 0,1 0 0 0 0,-1-1 0 0 0,0 2 0 0 0,6 4-1 0 0,-2 0-1 0 0,1 0 0 0 0,-1 1 0 0 0,0 0 0 0 0,0 0 0 0 0,11 20 0 0 0,-10-12-97 0 0,-2 1 0 0 0,7 20 0 0 0,-9-24 27 0 0,-6-18 49 0 0,1 0-1 0 0,-1-1 1 0 0,1 1-1 0 0,0 0 0 0 0,0 0 1 0 0,0-1-1 0 0,0 1 0 0 0,1 0 1 0 0,0 0-1 0 0,0-1 0 0 0,0 1 1 0 0,0 0-1 0 0,1 0 0 0 0,2-5 1 0 0,2-2-2 0 0,0 0 0 0 0,0 0 0 0 0,1 1 1 0 0,1 0-1 0 0,-1 0 0 0 0,2 1 0 0 0,-1 0 0 0 0,1 0 1 0 0,1 1-1 0 0,16-11 0 0 0,-20 15 5 0 0,1 0 0 0 0,-1 0 0 0 0,1 1 1 0 0,0 0-1 0 0,0 1 0 0 0,0-1 0 0 0,1 1 0 0 0,-1 0 1 0 0,0 1-1 0 0,1 0 0 0 0,-1 0 0 0 0,1 1 0 0 0,0 0 0 0 0,-1 0 1 0 0,1 1-1 0 0,-1 0 0 0 0,1 0 0 0 0,-1 0 0 0 0,9 4 0 0 0,-3 0 17 0 0,0 0-1 0 0,-1 1 0 0 0,1 0 0 0 0,-1 1 0 0 0,0 1 0 0 0,-1 0 0 0 0,0 0 0 0 0,0 1 0 0 0,14 16 1 0 0,-19-18-2 0 0,0 1 0 0 0,0-1 0 0 0,-1 1 0 0 0,1 1 0 0 0,-2-1 0 0 0,0 1 0 0 0,0-1 0 0 0,0 1 0 0 0,-1 0 0 0 0,0 1 0 0 0,-1-1 0 0 0,0 0 0 0 0,-1 1 0 0 0,1 18 0 0 0,3 19-4003 0 0,8-41-5695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3.336"/>
    </inkml:context>
    <inkml:brush xml:id="br0">
      <inkml:brushProperty name="width" value="0.05" units="cm"/>
      <inkml:brushProperty name="height" value="0.05" units="cm"/>
    </inkml:brush>
  </inkml:definitions>
  <inkml:trace contextRef="#ctx0" brushRef="#br0">153 300 344 0 0,'0'0'941'0'0,"0"2"202"0"0,-1 6-478 0 0,0-1 1 0 0,0 1 0 0 0,-1-1 0 0 0,1 1 0 0 0,-2-1 0 0 0,1 0 0 0 0,-4 8-1 0 0,-29 52 1874 0 0,24-47-1646 0 0,-19 39 1500 0 0,-4 8 1219 0 0,8-25 808 0 0,30-53 332 0 0,4-19-4227 0 0,-1 7 0 0 0,119-449 2673 0 0,-124 460-3069 0 0,1 0 133 0 0,0 0 1 0 0,1 1 0 0 0,0-1-1 0 0,8-14 1 0 0,-12 25-254 0 0,0 1 0 0 0,0 0 1 0 0,1 0-1 0 0,-1 0 0 0 0,0 0 0 0 0,0-1 0 0 0,0 1 1 0 0,0 0-1 0 0,1 0 0 0 0,-1 0 0 0 0,0 0 1 0 0,0 0-1 0 0,0 0 0 0 0,1 0 0 0 0,-1-1 0 0 0,0 1 1 0 0,0 0-1 0 0,1 0 0 0 0,-1 0 0 0 0,0 0 1 0 0,0 0-1 0 0,0 0 0 0 0,1 0 0 0 0,-1 0 0 0 0,0 0 1 0 0,0 0-1 0 0,1 0 0 0 0,-1 1 0 0 0,0-1 0 0 0,0 0 1 0 0,0 0-1 0 0,1 0 0 0 0,-1 0 0 0 0,0 0 1 0 0,0 0-1 0 0,0 0 0 0 0,1 0 0 0 0,-1 1 0 0 0,0-1 1 0 0,4 3 11 0 0,0 1-1 0 0,0-1 1 0 0,0 1 0 0 0,-1 0 0 0 0,0 0 0 0 0,0 0 0 0 0,0 0 0 0 0,0 1 0 0 0,3 6 0 0 0,21 52 86 0 0,-11-25-79 0 0,3 2-10 0 0,2 0 0 0 0,1-2 0 0 0,46 60 0 0 0,-51-77-232 0 0,0-2 0 0 0,2 0 0 0 0,0-1 0 0 0,1-1 0 0 0,0-1 0 0 0,1 0 0 0 0,40 21 0 0 0,-57-35 56 0 0,1 0 0 0 0,-1-1 0 0 0,1 1 0 0 0,-1-1 0 0 0,1 0 0 0 0,0 0 0 0 0,6 1 0 0 0,-10-2 128 0 0,0 0 0 0 0,0 0 0 0 0,0 0-1 0 0,0 0 1 0 0,0 0 0 0 0,0 0 0 0 0,0 0-1 0 0,0 0 1 0 0,0-1 0 0 0,0 1 0 0 0,-1 0 0 0 0,1-1-1 0 0,0 1 1 0 0,0 0 0 0 0,0-1 0 0 0,0 1 0 0 0,0-1-1 0 0,-1 1 1 0 0,1-1 0 0 0,0 0 0 0 0,0 1-1 0 0,-1-1 1 0 0,1 0 0 0 0,0 1 0 0 0,-1-1 0 0 0,1 0-1 0 0,-1 0 1 0 0,1 0 0 0 0,-1 1 0 0 0,1-1-1 0 0,-1 0 1 0 0,0 0 0 0 0,1 0 0 0 0,-1 0 0 0 0,0 0-1 0 0,0 0 1 0 0,0 0 0 0 0,0 0 0 0 0,0 0 0 0 0,0-1-1 0 0,-1-1 19 0 0,0-1 0 0 0,0 1-1 0 0,-1 0 1 0 0,0-1 0 0 0,0 1-1 0 0,0 0 1 0 0,0 0-1 0 0,0 0 1 0 0,0 1 0 0 0,-1-1-1 0 0,1 0 1 0 0,-1 1 0 0 0,0 0-1 0 0,-4-3 1 0 0,-8-6 41 0 0,0 2 0 0 0,0 0-1 0 0,-1 1 1 0 0,0 1 0 0 0,0 0 0 0 0,-1 1 0 0 0,0 1-1 0 0,0 1 1 0 0,-21-3 0 0 0,3 2 160 0 0,0 1 1 0 0,0 3-1 0 0,-58 3 0 0 0,16 7 308 0 0,68-7-405 0 0,1 0 0 0 0,-1 1-1 0 0,1-1 1 0 0,0 1 0 0 0,0 1 0 0 0,-12 7 0 0 0,19-11-132 0 0,0 0 1 0 0,1 1 0 0 0,-1-1-1 0 0,1 0 1 0 0,-1 1-1 0 0,1-1 1 0 0,-1 1 0 0 0,1-1-1 0 0,-1 1 1 0 0,1-1-1 0 0,-1 1 1 0 0,1-1 0 0 0,0 1-1 0 0,-1-1 1 0 0,1 1-1 0 0,0-1 1 0 0,-1 1 0 0 0,1 0-1 0 0,0-1 1 0 0,0 1-1 0 0,0 0 1 0 0,0-1 0 0 0,-1 1-1 0 0,1 0 1 0 0,0-1-1 0 0,0 1 1 0 0,0 0 0 0 0,0-1-1 0 0,0 1 1 0 0,1 0-1 0 0,-1-1 1 0 0,0 1 0 0 0,0 0-1 0 0,0-1 1 0 0,1 1-1 0 0,-1 0 1 0 0,0-1 0 0 0,1 1-1 0 0,-1-1 1 0 0,0 1-1 0 0,1 0 1 0 0,1 2-1219 0 0,1-1 1 0 0,-1 0-1 0 0,0 0 0 0 0,0 0 0 0 0,1 0 1 0 0,-1 0-1 0 0,6 2 0 0 0,0-1-1983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7.843"/>
    </inkml:context>
    <inkml:brush xml:id="br0">
      <inkml:brushProperty name="width" value="0.05" units="cm"/>
      <inkml:brushProperty name="height" value="0.05" units="cm"/>
    </inkml:brush>
  </inkml:definitions>
  <inkml:trace contextRef="#ctx0" brushRef="#br0">35 122 368 0 0,'-9'-1'981'0'0,"-8"1"1815"0"0,8 4 2822 0 0,26 2-2288 0 0,10 0-2042 0 0,0-1 1 0 0,0-2 0 0 0,28 0 0 0 0,82-4 720 0 0,-99 0-1605 0 0,209-13 2044 0 0,-247 14-2446 0 0,46-3 643 0 0,0-2 1 0 0,0-2 0 0 0,72-22 0 0 0,-115 28-608 0 0,-1 1-1 0 0,0-1 1 0 0,0 0 0 0 0,0 0 0 0 0,1-1 0 0 0,-1 1 0 0 0,0 0 0 0 0,-1-1 0 0 0,1 1-1 0 0,0-1 1 0 0,0 0 0 0 0,-1 1 0 0 0,1-1 0 0 0,-1 0 0 0 0,1 0 0 0 0,-1 0 0 0 0,0 0 0 0 0,0 0-1 0 0,0-1 1 0 0,0 1 0 0 0,0 0 0 0 0,0 0 0 0 0,0-1 0 0 0,0-2 0 0 0,-1 3-16 0 0,0 0 0 0 0,-1 0 0 0 0,1 1 0 0 0,0-1 1 0 0,-1 0-1 0 0,1 1 0 0 0,-1-1 0 0 0,1 0 0 0 0,-1 0 0 0 0,0 1 1 0 0,1-1-1 0 0,-1 1 0 0 0,0-1 0 0 0,0 1 0 0 0,0-1 0 0 0,-1 1 1 0 0,1 0-1 0 0,0-1 0 0 0,0 1 0 0 0,-1 0 0 0 0,1 0 0 0 0,-1 0 1 0 0,1 0-1 0 0,-1 0 0 0 0,1 0 0 0 0,-1 1 0 0 0,0-1 0 0 0,1 0 1 0 0,-1 1-1 0 0,0-1 0 0 0,1 1 0 0 0,-1 0 0 0 0,-2-1 1 0 0,-1 1 12 0 0,0 0 0 0 0,0 0 1 0 0,1 0-1 0 0,-1 0 0 0 0,0 1 1 0 0,0-1-1 0 0,1 1 0 0 0,-1 1 1 0 0,1-1-1 0 0,-1 1 0 0 0,1-1 1 0 0,-1 1-1 0 0,-3 3 0 0 0,-1 0 15 0 0,0 0 1 0 0,1 1-1 0 0,0 0 0 0 0,1 0 0 0 0,-10 10 1 0 0,8-5 6 0 0,1-1 0 0 0,1 1 0 0 0,0 1 0 0 0,1-1 0 0 0,0 1 0 0 0,0 0 0 0 0,2 0 0 0 0,-1 1 0 0 0,1 0 0 0 0,1 0 0 0 0,-3 24 0 0 0,2 11 287 0 0,2 89 0 0 0,2-129-305 0 0,4 74 600 0 0,4-1-1 0 0,3 1 1 0 0,30 110 0 0 0,-2-78-137 0 0,-18-57-394 0 0,-19-53-123 0 0,-18-6-292 0 0,-49-14-516 0 0,40 9 585 0 0,-31-5 0 0 0,-4 5-63 0 0,-1 2-1 0 0,-96 5 0 0 0,118 1 276 0 0,-94 7-62 0 0,106-6 209 0 0,-1 2 0 0 0,-49 14 1 0 0,70-14 378 0 0,7-1-126 0 0,16 3 96 0 0,29-1 47 0 0,329-21-160 0 0,-216 5-299 0 0,-76 9-13509 0 0,-69 0 10140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8.291"/>
    </inkml:context>
    <inkml:brush xml:id="br0">
      <inkml:brushProperty name="width" value="0.05" units="cm"/>
      <inkml:brushProperty name="height" value="0.05" units="cm"/>
    </inkml:brush>
  </inkml:definitions>
  <inkml:trace contextRef="#ctx0" brushRef="#br0">163 46 28 0 0,'-1'-16'1768'0'0,"-4"-5"4848"0"0,4 21-6381 0 0,0-1 1 0 0,1 0 0 0 0,-1 1-1 0 0,1-1 1 0 0,-1 0 0 0 0,0 1-1 0 0,0-1 1 0 0,1 1 0 0 0,-1-1-1 0 0,0 1 1 0 0,0 0 0 0 0,1-1-1 0 0,-1 1 1 0 0,0 0 0 0 0,0-1-1 0 0,0 1 1 0 0,0 0 0 0 0,0 0-1 0 0,0 0 1 0 0,0 0 0 0 0,1 0-1 0 0,-1 0 1 0 0,0 0 0 0 0,0 0-1 0 0,0 0 1 0 0,0 0 0 0 0,0 0-1 0 0,0 1 1 0 0,1-1 0 0 0,-1 0 0 0 0,0 1-1 0 0,0-1 1 0 0,0 0 0 0 0,0 1-1 0 0,1-1 1 0 0,-1 1 0 0 0,0-1-1 0 0,0 2 1 0 0,-8 3 382 0 0,1 1 1 0 0,0 1-1 0 0,1-1 1 0 0,0 1-1 0 0,0 0 0 0 0,0 1 1 0 0,1 0-1 0 0,0 0 1 0 0,0 0-1 0 0,-6 14 1 0 0,5-9-55 0 0,0 1 0 0 0,1 0 1 0 0,1 1-1 0 0,1-1 0 0 0,0 1 1 0 0,-3 19-1 0 0,6-28-504 0 0,1 0-1 0 0,0 0 1 0 0,0 0 0 0 0,0 0-1 0 0,1 0 1 0 0,0 0 0 0 0,0 0-1 0 0,0-1 1 0 0,1 1 0 0 0,-1 0-1 0 0,2-1 1 0 0,-1 1 0 0 0,0-1-1 0 0,7 10 1 0 0,-4-9 89 0 0,0 1 1 0 0,0-1-1 0 0,1 0 0 0 0,0-1 1 0 0,0 1-1 0 0,1-1 0 0 0,-1-1 1 0 0,1 1-1 0 0,14 6 0 0 0,-8-5 20 0 0,1-1 0 0 0,-1 0-1 0 0,1-1 1 0 0,0 0-1 0 0,0-1 1 0 0,0-1-1 0 0,1 0 1 0 0,-1-1-1 0 0,1-1 1 0 0,-1 0-1 0 0,27-4 1 0 0,-29 2-499 0 0,-1-1 0 0 0,1 1 0 0 0,-1-2 0 0 0,0 0 1 0 0,0 0-1 0 0,-1-1 0 0 0,1 0 0 0 0,-1-1 0 0 0,0 0 0 0 0,-1-1 0 0 0,1 0 0 0 0,9-9 1 0 0,-8-1-2435 0 0,-9 6-6366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8.649"/>
    </inkml:context>
    <inkml:brush xml:id="br0">
      <inkml:brushProperty name="width" value="0.05" units="cm"/>
      <inkml:brushProperty name="height" value="0.05" units="cm"/>
    </inkml:brush>
  </inkml:definitions>
  <inkml:trace contextRef="#ctx0" brushRef="#br0">88 32 452 0 0,'-44'-2'3906'0'0,"0"0"13305"0"0,49 1-15942 0 0,73-1 2826 0 0,32-3-797 0 0,-77 2-4199 0 0,41-8-1 0 0,-64 5-2333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8.974"/>
    </inkml:context>
    <inkml:brush xml:id="br0">
      <inkml:brushProperty name="width" value="0.05" units="cm"/>
      <inkml:brushProperty name="height" value="0.05" units="cm"/>
    </inkml:brush>
  </inkml:definitions>
  <inkml:trace contextRef="#ctx0" brushRef="#br0">40 55 784 0 0,'-1'0'187'0'0,"-24"-8"4635"0"0,11-3 6855 0 0,17 10-10013 0 0,6-2-211 0 0,1 0 0 0 0,0 0 1 0 0,18-2-1 0 0,67-1 2683 0 0,-29 3-2095 0 0,75-2-860 0 0,-81 5-5085 0 0,0-3-4814 0 0,-21 0 5344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9.312"/>
    </inkml:context>
    <inkml:brush xml:id="br0">
      <inkml:brushProperty name="width" value="0.05" units="cm"/>
      <inkml:brushProperty name="height" value="0.05" units="cm"/>
    </inkml:brush>
  </inkml:definitions>
  <inkml:trace contextRef="#ctx0" brushRef="#br0">23 6 244 0 0,'-23'-3'22996'0'0,"196"7"-14838"0"0,4-10-6984 0 0,-171 5-2100 0 0,17 1-550 0 0,-16 2-2283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09.696"/>
    </inkml:context>
    <inkml:brush xml:id="br0">
      <inkml:brushProperty name="width" value="0.05" units="cm"/>
      <inkml:brushProperty name="height" value="0.05" units="cm"/>
    </inkml:brush>
  </inkml:definitions>
  <inkml:trace contextRef="#ctx0" brushRef="#br0">23 0 688 0 0,'-11'8'1376'0'0,"0"4"4937"0"0,11-11-6106 0 0,0-1 1 0 0,0 0 0 0 0,0 1 0 0 0,0-1-1 0 0,0 0 1 0 0,0 1 0 0 0,0-1-1 0 0,0 0 1 0 0,0 1 0 0 0,0-1-1 0 0,0 0 1 0 0,0 1 0 0 0,0-1-1 0 0,0 0 1 0 0,0 0 0 0 0,0 1 0 0 0,1-1-1 0 0,-1 0 1 0 0,0 1 0 0 0,0-1-1 0 0,0 0 1 0 0,1 2 1038 0 0,0-2-1038 0 0,16 6 3296 0 0,2-3-1515 0 0,-1-1 1 0 0,1-1 0 0 0,33-2 0 0 0,22-7-516 0 0,0 1-7190 0 0,-63 6 2109 0 0,-1 0 518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09:12:52.630"/>
    </inkml:context>
    <inkml:brush xml:id="br0">
      <inkml:brushProperty name="width" value="0.05" units="cm"/>
      <inkml:brushProperty name="height" value="0.05" units="cm"/>
    </inkml:brush>
  </inkml:definitions>
  <inkml:trace contextRef="#ctx0" brushRef="#br0">313 26 608,'-10'-4'805,"1"0"0,-1 0 1,0 1-1,0 0 0,0 1 0,0 0 0,-1 0 0,1 1 0,-1 1 1,-10 0-1,5 1 277,0 0 0,0 1 0,0 1 0,0 1 0,-26 9 0,36-11-714,0 1 0,0 0 0,0 0 0,0 0 0,1 1 0,0 0 1,-8 6-1,12-8-245,-1-1 0,1 1 0,-1 0 0,1 0 0,0-1 0,0 1 0,0 0 0,0 0 1,0 0-1,0 0 0,0 0 0,1 0 0,-1 1 0,1-1 0,-1 0 0,1 0 0,0 0 0,0 0 1,0 1-1,0-1 0,0 0 0,1 0 0,-1 0 0,1 0 0,-1 1 0,2 1 0,2 4 113,0 0-1,0 0 0,1 0 0,0-1 0,1 1 1,-1-1-1,1-1 0,8 7 0,61 47 964,-21-19-396,-26-18-395,34 31 332,-57-49-657,0 0 1,-1 0 0,1 1-1,-1 0 1,0 0 0,-1 0-1,1 1 1,3 12 0,-6-18-70,-1 0 1,1 0 0,-1 1 0,0-1-1,0 0 1,0 1 0,0-1-1,0 0 1,0 1 0,0-1 0,0 1-1,0-1 1,-1 0 0,1 0 0,0 1-1,-1-1 1,1 0 0,-1 0 0,0 1-1,1-1 1,-1 0 0,-1 1-1,0 0 5,0 0 0,0 0 0,0-1-1,0 1 1,0-1 0,-1 1-1,1-1 1,-1 0 0,1 0-1,-4 1 1,-5 1-49,0 0 1,-1-2-1,1 1 0,-13-1 1,1 0-771,0-1 1,-1-1 0,1-1 0,0-2 0,-35-8 0,51 9-1166</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0.814"/>
    </inkml:context>
    <inkml:brush xml:id="br0">
      <inkml:brushProperty name="width" value="0.05" units="cm"/>
      <inkml:brushProperty name="height" value="0.05" units="cm"/>
    </inkml:brush>
  </inkml:definitions>
  <inkml:trace contextRef="#ctx0" brushRef="#br0">369 17 48 0 0,'-2'-2'319'0'0,"-1"0"0"0"0,0 0 0 0 0,1 1 0 0 0,-1-1 0 0 0,0 1 0 0 0,0 0 0 0 0,0 0 0 0 0,0 0 0 0 0,0 0 0 0 0,0 0 0 0 0,0 1 0 0 0,0-1 0 0 0,0 1 1 0 0,0 0-1 0 0,-1 0 0 0 0,-4 0 0 0 0,2 1 49 0 0,1 0 0 0 0,-1 1 1 0 0,1 0-1 0 0,0 0 0 0 0,-1 0 1 0 0,1 0-1 0 0,0 1 0 0 0,-7 5 0 0 0,-6 5 621 0 0,2 1-1 0 0,0 1 0 0 0,-25 29 0 0 0,41-43-932 0 0,-23 25 1040 0 0,1 2 0 0 0,2 1-1 0 0,-22 41 1 0 0,31-49-601 0 0,2-1 0 0 0,0 2 0 0 0,1-1 0 0 0,1 1 0 0 0,1 0 0 0 0,-3 25 0 0 0,8-37-275 0 0,1 0-1 0 0,0 0 0 0 0,0-1 1 0 0,1 1-1 0 0,0 0 0 0 0,1 0 1 0 0,0-1-1 0 0,0 1 0 0 0,1-1 1 0 0,1 0-1 0 0,-1 0 1 0 0,1 0-1 0 0,1 0 0 0 0,0 0 1 0 0,0-1-1 0 0,1 0 0 0 0,11 13 1 0 0,-9-13-378 0 0,0 0 0 0 0,0-1 1 0 0,1 1-1 0 0,0-2 1 0 0,0 1-1 0 0,17 7 0 0 0,-17-9-938 0 0,0-1-1 0 0,0-1 0 0 0,1 0 1 0 0,0 0-1 0 0,0-1 0 0 0,0 0 0 0 0,15 1 1 0 0,-9-3-1426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1.311"/>
    </inkml:context>
    <inkml:brush xml:id="br0">
      <inkml:brushProperty name="width" value="0.05" units="cm"/>
      <inkml:brushProperty name="height" value="0.05" units="cm"/>
    </inkml:brush>
  </inkml:definitions>
  <inkml:trace contextRef="#ctx0" brushRef="#br0">1 517 544 0 0,'6'4'6546'0'0,"-6"-4"-6109"0"0,1 0-1 0 0,-1 0 1 0 0,1 0-1 0 0,0 1 0 0 0,0-1 1 0 0,22-8 3615 0 0,44-18 0 0 0,-50 17-3078 0 0,0 0 0 0 0,-1-1-1 0 0,18-15 1 0 0,-25 18-711 0 0,0 0 0 0 0,-1-1-1 0 0,0 0 1 0 0,0 0-1 0 0,-1 0 1 0 0,0-1 0 0 0,-1-1-1 0 0,0 1 1 0 0,0-1 0 0 0,-1 0-1 0 0,-1 0 1 0 0,1-1-1 0 0,-2 1 1 0 0,1-1 0 0 0,2-16-1 0 0,-3-11 343 0 0,-1-1-1 0 0,-2 0 0 0 0,-7-58 0 0 0,3 56 79 0 0,4 40-603 0 0,0 0-1 0 0,-1 0 1 0 0,1 0 0 0 0,0 0-1 0 0,0 0 1 0 0,0 0 0 0 0,0 0-1 0 0,0 0 1 0 0,0 1 0 0 0,0-1-1 0 0,0 0 1 0 0,1 0 0 0 0,-1 0-1 0 0,0 0 1 0 0,0 0 0 0 0,1 0-1 0 0,0-1 1 0 0,10 20 776 0 0,7 25-410 0 0,19 68 1 0 0,6 20 127 0 0,-41-128-828 0 0,0 0 1 0 0,-1 0-1 0 0,1 0 0 0 0,0 0 0 0 0,0 0 1 0 0,1 0-1 0 0,-1 0 0 0 0,1 0 0 0 0,-1-1 1 0 0,1 0-1 0 0,0 1 0 0 0,0-1 0 0 0,0 0 1 0 0,0 0-1 0 0,0-1 0 0 0,0 1 1 0 0,1-1-1 0 0,-1 1 0 0 0,0-1 0 0 0,1 0 1 0 0,-1 0-1 0 0,1-1 0 0 0,0 1 0 0 0,-1-1 1 0 0,1 1-1 0 0,3-2 0 0 0,9 1-1435 0 0,-1-1 0 0 0,1-1 0 0 0,-1-1-1 0 0,25-7 1 0 0,1-3-1308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1.699"/>
    </inkml:context>
    <inkml:brush xml:id="br0">
      <inkml:brushProperty name="width" value="0.05" units="cm"/>
      <inkml:brushProperty name="height" value="0.05" units="cm"/>
    </inkml:brush>
  </inkml:definitions>
  <inkml:trace contextRef="#ctx0" brushRef="#br0">56 14 708 0 0,'0'-1'452'0'0,"0"1"0"0"0,0-1 0 0 0,0 1 0 0 0,0-1 0 0 0,-5-8 7686 0 0,3 8-7686 0 0,-3 16 6983 0 0,2-6-8442 0 0,-4 24 4104 0 0,-7 58 0 0 0,5-24-1191 0 0,7-51-1730 0 0,-2 2 764 0 0,0 30 0 0 0,4-42-1353 0 0,0-1-1 0 0,0 1 1 0 0,1-1 0 0 0,0 0 0 0 0,3 10 0 0 0,0-7-2854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2.050"/>
    </inkml:context>
    <inkml:brush xml:id="br0">
      <inkml:brushProperty name="width" value="0.05" units="cm"/>
      <inkml:brushProperty name="height" value="0.05" units="cm"/>
    </inkml:brush>
  </inkml:definitions>
  <inkml:trace contextRef="#ctx0" brushRef="#br0">135 88 60 0 0,'-77'-14'3601'0'0,"19"-4"13326"0"0,73 12-13926 0 0,23-2-1498 0 0,123-12 3706 0 0,-35 5-7058 0 0,-77 10-8489 0 0,-34 4 7233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2.374"/>
    </inkml:context>
    <inkml:brush xml:id="br0">
      <inkml:brushProperty name="width" value="0.05" units="cm"/>
      <inkml:brushProperty name="height" value="0.05" units="cm"/>
    </inkml:brush>
  </inkml:definitions>
  <inkml:trace contextRef="#ctx0" brushRef="#br0">1 21 7577 0 0,'0'-1'579'0'0,"0"0"1"0"0,0 0-1 0 0,0 0 1 0 0,0 0-1 0 0,0 0 1 0 0,1 0-1 0 0,-1 0 1 0 0,0 0-1 0 0,1 0 1 0 0,-1 0-1 0 0,1 0 1 0 0,-1 1-1 0 0,1-1 1 0 0,-1 0-1 0 0,1 0 1 0 0,0 0-1 0 0,-1 1 1 0 0,1-1-1 0 0,0 0 1 0 0,0 1-1 0 0,1-2 1 0 0,-2 2-361 0 0,1 0 1 0 0,0 0-1 0 0,0 0 1 0 0,-1 0-1 0 0,1 0 1 0 0,0 0-1 0 0,0 0 1 0 0,-1 0-1 0 0,1 1 1 0 0,0-1-1 0 0,0 0 1 0 0,-1 1-1 0 0,1-1 1 0 0,0 0-1 0 0,-1 1 1 0 0,1-1-1 0 0,0 0 0 0 0,-1 1 1 0 0,1-1-1 0 0,-1 1 1 0 0,1 0-1 0 0,5 5 287 0 0,0 0-1 0 0,-1 1 0 0 0,8 12 0 0 0,-13-19-425 0 0,20 37 1017 0 0,-2 0 0 0 0,-1 1 1 0 0,18 64-1 0 0,-21-59-313 0 0,6 24-716 0 0,-2 0 0 0 0,-4 1 0 0 0,-2 1-1 0 0,3 116 1 0 0,-15-157-852 0 0,-1 0-1 0 0,-9 48 1 0 0,7-70-694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2.747"/>
    </inkml:context>
    <inkml:brush xml:id="br0">
      <inkml:brushProperty name="width" value="0.05" units="cm"/>
      <inkml:brushProperty name="height" value="0.05" units="cm"/>
    </inkml:brush>
  </inkml:definitions>
  <inkml:trace contextRef="#ctx0" brushRef="#br0">8 345 360 0 0,'-2'-7'490'0'0,"0"-1"1"0"0,0 1-1 0 0,1-1 0 0 0,1 0 1 0 0,-1 0-1 0 0,1 1 0 0 0,1-1 1 0 0,-1 0-1 0 0,1 0 0 0 0,1 1 1 0 0,-1-1-1 0 0,1 1 1 0 0,0-1-1 0 0,1 1 0 0 0,0 0 1 0 0,0 0-1 0 0,1 0 0 0 0,0 0 1 0 0,6-8-1 0 0,0 1 181 0 0,0 1-1 0 0,0 1 1 0 0,2 0-1 0 0,0 0 1 0 0,0 1-1 0 0,1 1 1 0 0,0 0 0 0 0,0 1-1 0 0,1 0 1 0 0,1 1-1 0 0,-1 1 1 0 0,25-9 0 0 0,-10 6 251 0 0,0 1 0 0 0,1 2 0 0 0,0 0 1 0 0,0 2-1 0 0,58-1 0 0 0,-72 6-581 0 0,0 1 0 0 0,0 0 0 0 0,0 1-1 0 0,0 1 1 0 0,-1 0 0 0 0,16 7 0 0 0,-24-8-195 0 0,0 0 0 0 0,0 1 0 0 0,-1 0 0 0 0,1 1 0 0 0,-1-1 0 0 0,0 1 0 0 0,0 0 0 0 0,-1 1 0 0 0,1 0 0 0 0,-1-1 0 0 0,0 2 0 0 0,0-1 0 0 0,0 1 0 0 0,-1-1 0 0 0,6 10 0 0 0,-9-12-71 0 0,1 1-1 0 0,-1-1 1 0 0,0 0 0 0 0,0 0 0 0 0,0 1-1 0 0,0-1 1 0 0,-1 1 0 0 0,1-1-1 0 0,-1 1 1 0 0,0-1 0 0 0,0 1 0 0 0,0-1-1 0 0,0 1 1 0 0,-1-1 0 0 0,1 0-1 0 0,-3 6 1 0 0,1-3-21 0 0,0-1-1 0 0,-1 0 1 0 0,0 0 0 0 0,0 0 0 0 0,0 0-1 0 0,0-1 1 0 0,-1 1 0 0 0,0-1-1 0 0,-5 5 1 0 0,-4 2-24 0 0,0-1-1 0 0,0-1 1 0 0,-1 0-1 0 0,0-1 1 0 0,0 0-1 0 0,-19 6 1 0 0,5-5-140 0 0,-50 11 0 0 0,19-6-428 0 0,106-6-285 0 0,170 28 536 0 0,-185-28 357 0 0,0 1 0 0 0,-1 2 0 0 0,0 1 0 0 0,49 26 0 0 0,-76-35-36 0 0,1 0 1 0 0,0 0-1 0 0,-1 1 0 0 0,0-1 1 0 0,1 1-1 0 0,-2 0 0 0 0,1 0 1 0 0,0 1-1 0 0,3 5 0 0 0,-6-9-18 0 0,0 1-1 0 0,-1-1 1 0 0,1 0-1 0 0,0 1 1 0 0,-1-1 0 0 0,1 0-1 0 0,-1 1 1 0 0,1-1-1 0 0,-1 1 1 0 0,0-1-1 0 0,0 1 1 0 0,0-1 0 0 0,0 1-1 0 0,0-1 1 0 0,0 1-1 0 0,0-1 1 0 0,0 1 0 0 0,0-1-1 0 0,-1 0 1 0 0,1 1-1 0 0,0-1 1 0 0,-1 1-1 0 0,0-1 1 0 0,1 0 0 0 0,-1 1-1 0 0,0-1 1 0 0,0 0-1 0 0,1 1 1 0 0,-1-1-1 0 0,0 0 1 0 0,0 0 0 0 0,0 0-1 0 0,-1 0 1 0 0,1 0-1 0 0,0 0 1 0 0,0 0-1 0 0,0-1 1 0 0,-1 1 0 0 0,-1 1-1 0 0,-9 4 34 0 0,-1-1 0 0 0,0 1 0 0 0,-1-2 0 0 0,1 0-1 0 0,-1-1 1 0 0,0 0 0 0 0,0-1 0 0 0,0 0 0 0 0,-20-1 0 0 0,-19-2-161 0 0,-58-9 1 0 0,104 9 75 0 0,-19-2-549 0 0,0 0-1 0 0,1-1 1 0 0,0-2-1 0 0,0-1 1 0 0,-34-13-1 0 0,39 6-2597 0 0,19 13 2803 0 0,1 1 1 0 0,-1-1 0 0 0,1 0-1 0 0,-1 1 1 0 0,1-1-1 0 0,0 0 1 0 0,-1 1-1 0 0,1-1 1 0 0,0 0-1 0 0,-1 1 1 0 0,1-1-1 0 0,0 0 1 0 0,0 1-1 0 0,0-1 1 0 0,0 0 0 0 0,-1 0-1 0 0,1-1 1 0 0,2-5-2586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3.195"/>
    </inkml:context>
    <inkml:brush xml:id="br0">
      <inkml:brushProperty name="width" value="0.05" units="cm"/>
      <inkml:brushProperty name="height" value="0.05" units="cm"/>
    </inkml:brush>
  </inkml:definitions>
  <inkml:trace contextRef="#ctx0" brushRef="#br0">0 66 84 0 0,'4'-6'450'0'0,"1"1"0"0"0,0-1 0 0 0,0 1 0 0 0,1 1 1 0 0,-1-1-1 0 0,1 1 0 0 0,0 0 0 0 0,0 0 0 0 0,0 1 0 0 0,0-1 0 0 0,1 1 0 0 0,0 1 0 0 0,-1-1 0 0 0,1 1 0 0 0,0 1 1 0 0,0-1-1 0 0,0 1 0 0 0,0 0 0 0 0,0 1 0 0 0,1 0 0 0 0,-1 0 0 0 0,10 1 0 0 0,1 2 273 0 0,0 0 0 0 0,0 2 0 0 0,-1 0-1 0 0,1 0 1 0 0,-1 2 0 0 0,0 0 0 0 0,23 14 0 0 0,-18-7-53 0 0,0 1 0 0 0,0 0-1 0 0,-1 2 1 0 0,28 29 0 0 0,-39-36-311 0 0,-1 1 0 0 0,-1 0 0 0 0,0 0 0 0 0,0 0 0 0 0,-1 1 0 0 0,-1 0 0 0 0,0 0 0 0 0,-1 1 0 0 0,0 0 0 0 0,5 22 0 0 0,-8-26-207 0 0,-1 0 0 0 0,0 0 1 0 0,0 0-1 0 0,-1 0 0 0 0,0 0 0 0 0,-1 0 0 0 0,0 0 0 0 0,0 0 0 0 0,-1 0 0 0 0,0 0 0 0 0,0 0 1 0 0,-1-1-1 0 0,-1 1 0 0 0,1-1 0 0 0,-1 0 0 0 0,-9 13 0 0 0,2-6 16 0 0,0-1 0 0 0,-1-1 0 0 0,-1 0 0 0 0,0-1 0 0 0,0 0 0 0 0,-2-1 0 0 0,1 0 0 0 0,-31 15 0 0 0,19-13-645 0 0,0-1 1 0 0,-1-1-1 0 0,0-1 1 0 0,-51 10-1 0 0,62-18-1720 0 0,1-2-3924 0 0,8-1 3220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4.376"/>
    </inkml:context>
    <inkml:brush xml:id="br0">
      <inkml:brushProperty name="width" value="0.05" units="cm"/>
      <inkml:brushProperty name="height" value="0.05" units="cm"/>
    </inkml:brush>
  </inkml:definitions>
  <inkml:trace contextRef="#ctx0" brushRef="#br0">1 88 856 0 0,'2'-4'6152'0'0,"7"3"-3876"0"0,16 1-1796 0 0,-19 0 615 0 0,91 0 2749 0 0,252-8 3270 0 0,-340 7-6965 0 0,5 0 205 0 0,1-1 0 0 0,-1 0 0 0 0,19-6 0 0 0,-30 7-273 0 0,0 0 0 0 0,0 0 0 0 0,0 0 0 0 0,-1 0 0 0 0,1-1 0 0 0,0 1 0 0 0,-1-1 0 0 0,1 0 1 0 0,-1 1-1 0 0,1-1 0 0 0,-1-1 0 0 0,0 1 0 0 0,0 0 0 0 0,0 0 0 0 0,0-1 0 0 0,0 1 0 0 0,0-1 0 0 0,-1 0 0 0 0,1 1 0 0 0,-1-1 1 0 0,2-4-1 0 0,-3 6-73 0 0,0 1 0 0 0,0 0 0 0 0,0-1 0 0 0,0 1 0 0 0,0-1 0 0 0,0 1 1 0 0,0 0-1 0 0,1-1 0 0 0,-1 1 0 0 0,0-1 0 0 0,0 1 0 0 0,-1 0 0 0 0,1-1 1 0 0,0 1-1 0 0,0-1 0 0 0,0 1 0 0 0,0 0 0 0 0,0-1 0 0 0,0 1 0 0 0,0 0 0 0 0,-1-1 1 0 0,1 1-1 0 0,0-1 0 0 0,0 1 0 0 0,-1 0 0 0 0,1-1 0 0 0,0 1 0 0 0,0 0 1 0 0,-1 0-1 0 0,1-1 0 0 0,0 1 0 0 0,-1 0 0 0 0,1 0 0 0 0,0-1 0 0 0,-1 1 0 0 0,1 0 1 0 0,0 0-1 0 0,-1 0 0 0 0,1 0 0 0 0,-1 0 0 0 0,1-1 0 0 0,0 1 0 0 0,-1 0 1 0 0,1 0-1 0 0,-1 0 0 0 0,0 0 0 0 0,-16 4 99 0 0,12-1-77 0 0,0 1 0 0 0,1 0-1 0 0,-1 1 1 0 0,1-1 0 0 0,0 1 0 0 0,0 0 0 0 0,0 0 0 0 0,0 0-1 0 0,1 1 1 0 0,0-1 0 0 0,0 1 0 0 0,1 0 0 0 0,0-1-1 0 0,0 1 1 0 0,-2 8 0 0 0,-2 12 157 0 0,2-1 0 0 0,-3 34-1 0 0,7-56-166 0 0,-2 50 330 0 0,2-1-1 0 0,3 1 1 0 0,2-1-1 0 0,2 0 1 0 0,18 63-1 0 0,-20-94-112 0 0,0 0 0 0 0,2-1 0 0 0,1 0 0 0 0,0 0 0 0 0,23 37 0 0 0,-29-55-212 0 0,-2-1-50 0 0,-1-1-121 0 0,-1 0 126 0 0,0 0 0 0 0,1 1 0 0 0,-1-1 1 0 0,0 0-1 0 0,1 0 0 0 0,-1-1 0 0 0,0 1 0 0 0,1 0 1 0 0,-1 0-1 0 0,-2-2 0 0 0,-2 1-49 0 0,-75-13-27 0 0,0 4 0 0 0,0 3 0 0 0,-108 5 0 0 0,185 2 200 0 0,-1 0 0 0 0,1 1 0 0 0,-1-1-1 0 0,1 1 1 0 0,-1 0 0 0 0,1 1 0 0 0,0-1 0 0 0,-7 4 0 0 0,11-5-75 0 0,0 0 1 0 0,-1 0-1 0 0,1 0 1 0 0,0 0 0 0 0,0 0-1 0 0,0 0 1 0 0,0 0-1 0 0,0 1 1 0 0,0-1-1 0 0,0 0 1 0 0,0 0 0 0 0,0 0-1 0 0,0 0 1 0 0,-1 0-1 0 0,1 0 1 0 0,0 0-1 0 0,0 1 1 0 0,0-1 0 0 0,0 0-1 0 0,0 0 1 0 0,0 0-1 0 0,0 0 1 0 0,0 0-1 0 0,0 1 1 0 0,0-1-1 0 0,0 0 1 0 0,0 0 0 0 0,0 0-1 0 0,0 0 1 0 0,0 0-1 0 0,0 1 1 0 0,0-1-1 0 0,0 0 1 0 0,0 0 0 0 0,1 0-1 0 0,-1 0 1 0 0,0 0-1 0 0,0 0 1 0 0,0 0-1 0 0,0 1 1 0 0,0-1 0 0 0,0 0-1 0 0,0 0 1 0 0,0 0-1 0 0,0 0 1 0 0,1 0-1 0 0,-1 0 1 0 0,0 0-1 0 0,0 0 1 0 0,0 0 0 0 0,0 0-1 0 0,0 1 1 0 0,0-1-1 0 0,1 0 1 0 0,-1 0-1 0 0,0 0 1 0 0,0 0 0 0 0,20 5 105 0 0,0 0 1 0 0,0-1 0 0 0,1-1-1 0 0,33 0 1 0 0,-28-1-111 0 0,166 6-4693 0 0,32 3-3117 0 0,-197-8 4305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4.934"/>
    </inkml:context>
    <inkml:brush xml:id="br0">
      <inkml:brushProperty name="width" value="0.05" units="cm"/>
      <inkml:brushProperty name="height" value="0.05" units="cm"/>
    </inkml:brush>
  </inkml:definitions>
  <inkml:trace contextRef="#ctx0" brushRef="#br0">52 391 6669 0 0,'0'0'14806'0'0,"-2"-1"-13612"0"0,-2-3-891 0 0,1 1 0 0 0,0-1 0 0 0,1 0 0 0 0,-1 0 0 0 0,1 0 0 0 0,0 0 1 0 0,0 0-1 0 0,0 0 0 0 0,0-1 0 0 0,1 1 0 0 0,-1-1 0 0 0,1 1 0 0 0,0-1 0 0 0,1 0 0 0 0,-1 1 1 0 0,1-1-1 0 0,0 0 0 0 0,0 1 0 0 0,0-1 0 0 0,1 0 0 0 0,0 1 0 0 0,0-1 0 0 0,2-5 1 0 0,2-7-36 0 0,1 0 0 0 0,0 0 0 0 0,2 1 0 0 0,17-30 0 0 0,-17 33-186 0 0,1 0 0 0 0,1 1 1 0 0,0 0-1 0 0,0 0 1 0 0,1 1-1 0 0,1 1 0 0 0,0 0 1 0 0,0 0-1 0 0,1 1 1 0 0,0 1-1 0 0,1 0 1 0 0,0 1-1 0 0,0 0 0 0 0,0 1 1 0 0,1 1-1 0 0,0 0 1 0 0,21-3-1 0 0,-30 7-82 0 0,1 1 0 0 0,0 0 0 0 0,0 1 0 0 0,-1-1 0 0 0,1 1 0 0 0,-1 1 0 0 0,1-1 0 0 0,-1 1 0 0 0,1 0 0 0 0,-1 1 0 0 0,0-1 0 0 0,11 7 0 0 0,-15-8 0 0 0,0 1 0 0 0,1-1 0 0 0,-1 1 0 0 0,0-1 0 0 0,0 1 0 0 0,0 0 0 0 0,0 0 0 0 0,0 0 0 0 0,0 0 0 0 0,-1 0 0 0 0,1 0 0 0 0,-1 0 0 0 0,1 1 0 0 0,-1-1 0 0 0,0 0 0 0 0,0 1 0 0 0,0-1 0 0 0,0 1 0 0 0,0 0 0 0 0,-1-1 0 0 0,1 1 0 0 0,-1 0 0 0 0,0-1 0 0 0,0 1 0 0 0,0 0 0 0 0,0-1 0 0 0,0 1 0 0 0,0 0 0 0 0,-1-1 0 0 0,1 1 0 0 0,-1 0 0 0 0,0-1 0 0 0,-1 5 0 0 0,-2 0 0 0 0,0-1 0 0 0,-1 1 0 0 0,1-1 0 0 0,-1 0 0 0 0,-1 0 0 0 0,1-1 0 0 0,-1 0 0 0 0,0 0 0 0 0,0 0 0 0 0,0 0 0 0 0,-11 5 0 0 0,-6 2 0 0 0,0 0 0 0 0,-27 8 0 0 0,10-9-57 0 0,31-9 26 0 0,0 0 0 0 0,1 1 0 0 0,-1 0 0 0 0,1 0 0 0 0,-12 6 0 0 0,39-1-426 0 0,67 13 174 0 0,109 33 8 0 0,-175-47 290 0 0,-1 1 0 0 0,0 1-1 0 0,-1 0 1 0 0,0 2-1 0 0,-1 0 1 0 0,0 1 0 0 0,24 22-1 0 0,-39-33 9 0 0,0 1-1 0 0,0 0 1 0 0,-1-1-1 0 0,1 1 0 0 0,0 0 1 0 0,-1 0-1 0 0,0 0 1 0 0,1 0-1 0 0,-1 0 1 0 0,0 1-1 0 0,0-1 0 0 0,0 0 1 0 0,0 1-1 0 0,-1-1 1 0 0,1 0-1 0 0,0 1 1 0 0,-1-1-1 0 0,0 1 0 0 0,0-1 1 0 0,0 1-1 0 0,0-1 1 0 0,0 1-1 0 0,0-1 1 0 0,-1 5-1 0 0,-1-3 9 0 0,0-1 0 0 0,1 0 0 0 0,-1 0 0 0 0,-1 0 0 0 0,1 0 0 0 0,0 0 1 0 0,0-1-1 0 0,-1 1 0 0 0,0-1 0 0 0,1 0 0 0 0,-1 1 0 0 0,0-1 0 0 0,0 0 0 0 0,-1-1 0 0 0,1 1 0 0 0,0 0 0 0 0,-4 0 0 0 0,-18 7-27 0 0,0-1-1 0 0,0-2 0 0 0,0 0 0 0 0,-1-2 0 0 0,0-1 1 0 0,0 0-1 0 0,-50-4 0 0 0,22-3-5 0 0,0-2 1 0 0,-94-24-1 0 0,140 28-37 0 0,1 1-193 0 0,0 0 0 0 0,1-1 0 0 0,-1 0 0 0 0,0-1 0 0 0,1 1 0 0 0,-1-1 0 0 0,1 0 0 0 0,0-1 0 0 0,0 1 0 0 0,0-1 0 0 0,-8-8 0 0 0,13 12-144 0 0,1-1 1 0 0,-1 1-1 0 0,1-1 1 0 0,0 0-1 0 0,-1 0 0 0 0,1 1 1 0 0,0-1-1 0 0,-1 0 0 0 0,1 0 1 0 0,0 1-1 0 0,0-1 0 0 0,0 0 1 0 0,0 0-1 0 0,0 1 0 0 0,0-1 1 0 0,0 0-1 0 0,0 0 1 0 0,0 0-1 0 0,0 1 0 0 0,0-1 1 0 0,0 0-1 0 0,1 0 0 0 0,-1 1 1 0 0,0-1-1 0 0,0 0 0 0 0,1 0 1 0 0,0 0-1 0 0,1-3-156 0 0,6-4-2709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5.492"/>
    </inkml:context>
    <inkml:brush xml:id="br0">
      <inkml:brushProperty name="width" value="0.05" units="cm"/>
      <inkml:brushProperty name="height" value="0.05" units="cm"/>
    </inkml:brush>
  </inkml:definitions>
  <inkml:trace contextRef="#ctx0" brushRef="#br0">16 44 520 0 0,'-16'8'16755'0'0,"18"-6"-16306"0"0,0 0-1 0 0,1 0 1 0 0,-1 0-1 0 0,0-1 1 0 0,1 1 0 0 0,-1-1-1 0 0,1 0 1 0 0,-1 0 0 0 0,1 0-1 0 0,0 0 1 0 0,-1 0 0 0 0,1 0-1 0 0,0-1 1 0 0,0 1 0 0 0,3-1-1 0 0,53 3 1807 0 0,-44-3-1535 0 0,48 2 170 0 0,1-4 0 0 0,-1-2-1 0 0,0-3 1 0 0,0-3 0 0 0,78-23 0 0 0,-119 25-4747 0 0,-19 6 2687 0 0,1 0 0 0 0,-1 0 1 0 0,1 1-1 0 0,0 0 1 0 0,0 0-1 0 0,-1 0 1 0 0,1 0-1 0 0,4 0 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17.436"/>
    </inkml:context>
    <inkml:brush xml:id="br0">
      <inkml:brushProperty name="width" value="0.05" units="cm"/>
      <inkml:brushProperty name="height" value="0.05" units="cm"/>
    </inkml:brush>
  </inkml:definitions>
  <inkml:trace contextRef="#ctx0" brushRef="#br0">32 40 824 0 0,'-11'-3'3240'0'0,"-10"-9"13384"0"0,24 11-15313 0 0,14-4-323 0 0,0 1 1 0 0,1 1-1 0 0,-1 0 0 0 0,1 1 0 0 0,0 1 0 0 0,28 2 0 0 0,10-2 33 0 0,124-4 993 0 0,-180 5-2150 0 0,1 0 1 0 0,-1 0-1 0 0,1 0 0 0 0,-1 0 1 0 0,1 0-1 0 0,-1 0 0 0 0,1 1 1 0 0,-1-1-1 0 0,1 0 0 0 0,-1 0 1 0 0,0 0-1 0 0,1 1 0 0 0,-1-1 1 0 0,1 0-1 0 0,-1 1 0 0 0,0-1 1 0 0,1 0-1 0 0,-1 1 0 0 0,0-1 0 0 0,1 1 1 0 0,-1 0-1 0 0,-12 19-12565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09:12:52.987"/>
    </inkml:context>
    <inkml:brush xml:id="br0">
      <inkml:brushProperty name="width" value="0.05" units="cm"/>
      <inkml:brushProperty name="height" value="0.05" units="cm"/>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1-04-20T09:12:52.988"/>
    </inkml:context>
  </inkml:definitions>
  <inkml:trace contextRef="#ctx0" brushRef="#br0">279 4 904,'2'-4'8954,"15"65"-1036,-6 5-4154,6 27-478,5-13-1061,-6-28-3540,-11-44-496</inkml:trace>
  <inkml:trace contextRef="#ctx1" brushRef="#br0">109 153 6093 0 0,'-28'-8'4542'0'0,"13"4"-1671"0"0,0-1 1 0 0,1 0-1 0 0,-17-9 0 0 0,31 14-2792 0 0,-1 0 0 0 0,1 0 0 0 0,0-1-1 0 0,-1 1 1 0 0,1 0 0 0 0,0 0 0 0 0,-1 0 0 0 0,1-1 0 0 0,0 1-1 0 0,0 0 1 0 0,-1-1 0 0 0,1 1 0 0 0,0 0 0 0 0,0-1 0 0 0,0 1-1 0 0,-1 0 1 0 0,1-1 0 0 0,0 1 0 0 0,0 0 0 0 0,0-1-1 0 0,0 1 1 0 0,0 0 0 0 0,0-1 0 0 0,0 1 0 0 0,0-1 0 0 0,0 1-1 0 0,0 0 1 0 0,0-1 0 0 0,0 1 0 0 0,0 0 0 0 0,0-1 0 0 0,0 1-1 0 0,0-1 1 0 0,0 1 0 0 0,0 0 0 0 0,0-1 0 0 0,1 1 0 0 0,-1 0-1 0 0,0-1 1 0 0,0 1 0 0 0,0 0 0 0 0,1-1 0 0 0,-1 1 0 0 0,0 0-1 0 0,1 0 1 0 0,-1-1 0 0 0,0 1 0 0 0,0 0 0 0 0,1 0 0 0 0,-1 0-1 0 0,0-1 1 0 0,1 1 0 0 0,-1 0 0 0 0,0 0 0 0 0,1 0 0 0 0,-1 0-1 0 0,1 0 1 0 0,-1 0 0 0 0,1 0 0 0 0,25-12 741 0 0,-25 11-618 0 0,27-8 395 0 0,0 1 0 0 0,0 2 0 0 0,36-4-1 0 0,90-3 518 0 0,-91 10-907 0 0,40 2-1498 0 0,-43 2-2010 0 0,0-4-5472 0 0,-41 1 5651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5.829"/>
    </inkml:context>
    <inkml:brush xml:id="br0">
      <inkml:brushProperty name="width" value="0.05" units="cm"/>
      <inkml:brushProperty name="height" value="0.05" units="cm"/>
    </inkml:brush>
  </inkml:definitions>
  <inkml:trace contextRef="#ctx0" brushRef="#br0">11 4 72 0 0,'-1'0'367'0'0,"0"1"1"0"0,1-1-1 0 0,-1 1 1 0 0,0-1-1 0 0,1 1 1 0 0,-1-1-1 0 0,1 1 0 0 0,-1 0 1 0 0,1-1-1 0 0,-1 1 1 0 0,1 0-1 0 0,-1-1 0 0 0,1 1 1 0 0,0 0-1 0 0,-1 0 1 0 0,1-1-1 0 0,0 1 0 0 0,0 0 1 0 0,-1 0-1 0 0,1 0 1 0 0,0-1-1 0 0,0 1 1 0 0,0 0-1 0 0,0 0 0 0 0,0 0 1 0 0,0 0-1 0 0,0-1 1 0 0,1 2-1 0 0,-1 0-23 0 0,1-1 0 0 0,0 0 0 0 0,0 0 0 0 0,0 0 0 0 0,0 0 0 0 0,0-1 0 0 0,1 1 0 0 0,-1 0 0 0 0,0 0 0 0 0,0-1 0 0 0,0 1 0 0 0,1 0 0 0 0,-1-1 0 0 0,0 1 0 0 0,2-1 0 0 0,8 3 817 0 0,1 0 1 0 0,-1-2-1 0 0,12 2 0 0 0,-22-3-918 0 0,70 3 3565 0 0,114-8-1 0 0,68-27 67 0 0,-242 30-3779 0 0,-3 1-109 0 0,0 0 0 0 0,0-1 0 0 0,11-3 1 0 0,-18 4-467 0 0,10-1-560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9.109"/>
    </inkml:context>
    <inkml:brush xml:id="br0">
      <inkml:brushProperty name="width" value="0.05" units="cm"/>
      <inkml:brushProperty name="height" value="0.05" units="cm"/>
    </inkml:brush>
  </inkml:definitions>
  <inkml:trace contextRef="#ctx0" brushRef="#br0">52 140 360 0 0,'-6'-3'370'0'0,"1"1"366"0"0,-1-1-1 0 0,0 0 1 0 0,1-1-1 0 0,-10-6 1 0 0,14 9-592 0 0,0 1 0 0 0,1-1 1 0 0,-1 0-1 0 0,1 1 1 0 0,-1-1-1 0 0,0 0 0 0 0,1 1 1 0 0,-1-1-1 0 0,1 0 1 0 0,-1 0-1 0 0,1 1 0 0 0,0-1 1 0 0,-1 0-1 0 0,1 0 1 0 0,0 0-1 0 0,0 0 0 0 0,-1 1 1 0 0,1-1-1 0 0,0 0 1 0 0,0 0-1 0 0,0 0 0 0 0,0 0 1 0 0,0 0-1 0 0,0 0 1 0 0,0 1-1 0 0,1-1 0 0 0,-1 0 1 0 0,0 0-1 0 0,0 0 1 0 0,1 0-1 0 0,-1 1 0 0 0,0-1 1 0 0,1 0-1 0 0,-1 0 1 0 0,1 1-1 0 0,-1-1 0 0 0,1 0 1 0 0,-1 0-1 0 0,1 1 1 0 0,0-1-1 0 0,-1 1 0 0 0,1-1 1 0 0,0 1-1 0 0,0-1 1 0 0,8-6 450 0 0,-1 1 1 0 0,1 0 0 0 0,1 1 0 0 0,-1 0 0 0 0,1 1 0 0 0,-1 0-1 0 0,12-3 1 0 0,74-16 1959 0 0,-67 18-1833 0 0,0 1 1 0 0,0 1-1 0 0,0 2 1 0 0,0 0-1 0 0,0 2 1 0 0,34 5-1 0 0,-58-5-594 0 0,0 0-1 0 0,1 0 0 0 0,-1 0 1 0 0,0 0-1 0 0,0 1 1 0 0,0-1-1 0 0,0 1 0 0 0,-1 0 1 0 0,1 0-1 0 0,5 5 1 0 0,-8-6-87 0 0,0 0-1 0 0,0 1 1 0 0,0-1 0 0 0,0 0 0 0 0,0 1 0 0 0,0-1 0 0 0,0 1-1 0 0,-1-1 1 0 0,1 1 0 0 0,0-1 0 0 0,-1 1 0 0 0,0 0 0 0 0,1-1 0 0 0,-1 1-1 0 0,0-1 1 0 0,0 1 0 0 0,0 0 0 0 0,0-1 0 0 0,0 1 0 0 0,0 0-1 0 0,0-1 1 0 0,-1 1 0 0 0,1-1 0 0 0,0 1 0 0 0,-1 0 0 0 0,0-1-1 0 0,1 1 1 0 0,-1-1 0 0 0,-1 3 0 0 0,-3 6 59 0 0,-1-1-1 0 0,-1 1 1 0 0,1-1-1 0 0,-1 0 1 0 0,-1 0-1 0 0,-13 11 1 0 0,-58 44 360 0 0,45-38-255 0 0,-14 10 64 0 0,25-20-35 0 0,1 1 0 0 0,0 0-1 0 0,-29 34 1 0 0,50-50-202 0 0,0 0 0 0 0,0 0 0 0 0,0 0 0 0 0,0-1 0 0 0,1 1 0 0 0,-1 0 0 0 0,0 0 0 0 0,1 1 0 0 0,-1-1-1 0 0,1 0 1 0 0,0 0 0 0 0,-1 0 0 0 0,1 0 0 0 0,0 0 0 0 0,-1 0 0 0 0,1 1 0 0 0,0-1 0 0 0,0 0 0 0 0,0 0 0 0 0,0 0-1 0 0,0 1 1 0 0,1 0 0 0 0,-1 0 2 0 0,1-1-1 0 0,-1 0 0 0 0,1 0 0 0 0,0 0 0 0 0,0 0 0 0 0,0-1 1 0 0,0 1-1 0 0,0 0 0 0 0,0 0 0 0 0,0 0 0 0 0,0-1 1 0 0,0 1-1 0 0,0 0 0 0 0,0-1 0 0 0,0 1 0 0 0,0-1 0 0 0,2 1 1 0 0,7 2 119 0 0,1-1 1 0 0,-1-1 0 0 0,0 1-1 0 0,11-1 1 0 0,-14-1-87 0 0,48 2 508 0 0,100-10 0 0 0,-17-15-4608 0 0,-84 5-5377 0 0,-35 10 6264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9.435"/>
    </inkml:context>
    <inkml:brush xml:id="br0">
      <inkml:brushProperty name="width" value="0.05" units="cm"/>
      <inkml:brushProperty name="height" value="0.05" units="cm"/>
    </inkml:brush>
  </inkml:definitions>
  <inkml:trace contextRef="#ctx0" brushRef="#br0">15 77 676 0 0,'-5'-17'1706'0'0,"-5"-20"2730"0"0,11 14 6914 0 0,8 36-9290 0 0,-6-6-1562 0 0,-1 0 1 0 0,0 0-1 0 0,0 0 1 0 0,0 0-1 0 0,-1 1 1 0 0,1 9-1 0 0,5 23 209 0 0,-4-30-1084 0 0,1 0 0 0 0,0 0 0 0 0,1 0 0 0 0,8 13 0 0 0,-8-16-677 0 0,0 0-1 0 0,0-1 1 0 0,0 1-1 0 0,1-2 1 0 0,0 1-1 0 0,9 6 1 0 0,7 2-1543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19.809"/>
    </inkml:context>
    <inkml:brush xml:id="br0">
      <inkml:brushProperty name="width" value="0.05" units="cm"/>
      <inkml:brushProperty name="height" value="0.05" units="cm"/>
    </inkml:brush>
  </inkml:definitions>
  <inkml:trace contextRef="#ctx0" brushRef="#br0">14 41 7913 0 0,'-13'-16'14758'0'0,"13"16"-14604"0"0,3-1 146 0 0,-1 0 0 0 0,1 0 1 0 0,0 0-1 0 0,0 1 0 0 0,-1-1 1 0 0,1 1-1 0 0,5-1 1 0 0,304-11 2740 0 0,-97 7-2467 0 0,-206 5-556 0 0,-4-1-32 0 0,0 1-1 0 0,1 0 0 0 0,-1 0 0 0 0,0 0 1 0 0,9 2-1 0 0,-12-2 21 0 0,-1 1 1 0 0,0-1 0 0 0,0 1-1 0 0,1-1 1 0 0,-1 1 0 0 0,0 0-1 0 0,0 0 1 0 0,0-1 0 0 0,0 1-1 0 0,0 0 1 0 0,0 0-1 0 0,0 0 1 0 0,0 0 0 0 0,0 0-1 0 0,0 0 1 0 0,-1 0 0 0 0,1 0-1 0 0,0 0 1 0 0,-1 1 0 0 0,1-1-1 0 0,-1 0 1 0 0,1 0-1 0 0,-1 1 1 0 0,1-1 0 0 0,-1 0-1 0 0,0 1 1 0 0,0 1 0 0 0,8 190 1905 0 0,-2-15-665 0 0,-5-173-1408 0 0,0 0 1 0 0,0 0-1 0 0,0 0 0 0 0,0 0 0 0 0,1-1 0 0 0,0 1 1 0 0,2 5-1 0 0,7 6-9886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20.149"/>
    </inkml:context>
    <inkml:brush xml:id="br0">
      <inkml:brushProperty name="width" value="0.05" units="cm"/>
      <inkml:brushProperty name="height" value="0.05" units="cm"/>
    </inkml:brush>
  </inkml:definitions>
  <inkml:trace contextRef="#ctx0" brushRef="#br0">79 114 7321 0 0,'-13'-1'2917'0'0,"7"1"-1503"0"0,0-1 0 0 0,1 0 0 0 0,-1 1 1 0 0,0-2-1 0 0,0 1 0 0 0,0-1 0 0 0,1 0 0 0 0,-1 0 0 0 0,-7-5 1853 0 0,15 6-3017 0 0,1-1 1 0 0,-1 1-1 0 0,0 0 1 0 0,1 0-1 0 0,0 0 1 0 0,-1 0-1 0 0,1 0 0 0 0,2 0 1 0 0,107-22 1136 0 0,94-26 1507 0 0,-203 48-3675 0 0,0-1-1145 0 0,1 0-1 0 0,0 0 1 0 0,0 1-1 0 0,0 0 1 0 0,7-2-1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23.687"/>
    </inkml:context>
    <inkml:brush xml:id="br0">
      <inkml:brushProperty name="width" value="0.05" units="cm"/>
      <inkml:brushProperty name="height" value="0.05" units="cm"/>
    </inkml:brush>
  </inkml:definitions>
  <inkml:trace contextRef="#ctx0" brushRef="#br0">381 304 564 0 0,'1'0'200'0'0,"14"-3"2038"0"0,-1-1 0 0 0,1 0 0 0 0,-1-1 0 0 0,0-1 0 0 0,16-9 0 0 0,-27 14-2002 0 0,-1-1 1 0 0,0 1-1 0 0,1-1 1 0 0,-1 0-1 0 0,0 1 0 0 0,0-1 1 0 0,0 0-1 0 0,0-1 1 0 0,0 1-1 0 0,-1 0 1 0 0,1 0-1 0 0,-1-1 0 0 0,1 1 1 0 0,-1-1-1 0 0,0 1 1 0 0,0-1-1 0 0,0 0 1 0 0,0 1-1 0 0,0-1 1 0 0,-1 0-1 0 0,1 0 0 0 0,-1 1 1 0 0,0-1-1 0 0,0 0 1 0 0,0 0-1 0 0,0 0 1 0 0,0 0-1 0 0,0 1 0 0 0,-1-1 1 0 0,0 0-1 0 0,1 0 1 0 0,-1 1-1 0 0,0-1 1 0 0,0 1-1 0 0,-3-4 0 0 0,-2-6-91 0 0,-1 0 0 0 0,0 1 0 0 0,-1 0-1 0 0,0 0 1 0 0,-1 1 0 0 0,0 0 0 0 0,-1 0 0 0 0,0 1-1 0 0,0 1 1 0 0,-1 0 0 0 0,0 0 0 0 0,-1 1-1 0 0,0 0 1 0 0,0 1 0 0 0,0 0 0 0 0,-21-6-1 0 0,18 8-114 0 0,1 0 0 0 0,-1 0 0 0 0,1 2 0 0 0,-1 0 0 0 0,0 0 0 0 0,0 1-1 0 0,0 1 1 0 0,0 1 0 0 0,0 0 0 0 0,0 1 0 0 0,1 0 0 0 0,-1 1 0 0 0,0 1-1 0 0,-26 11 1 0 0,35-13-23 0 0,1 1-1 0 0,0 0 1 0 0,0 0-1 0 0,0 0 1 0 0,0 1-1 0 0,0 0 0 0 0,1 0 1 0 0,0 0-1 0 0,0 0 1 0 0,0 0-1 0 0,0 1 1 0 0,1 0-1 0 0,-1 0 0 0 0,-2 5 1 0 0,5-7 7 0 0,0 0 1 0 0,0 1-1 0 0,0-1 1 0 0,1 0-1 0 0,-1 0 1 0 0,1 0-1 0 0,-1 1 1 0 0,1-1-1 0 0,0 0 0 0 0,0 0 1 0 0,1 1-1 0 0,-1-1 1 0 0,1 0-1 0 0,0 0 1 0 0,-1 0-1 0 0,1 0 1 0 0,0 0-1 0 0,1 0 1 0 0,-1 0-1 0 0,1 0 1 0 0,-1 0-1 0 0,1 0 0 0 0,0-1 1 0 0,0 1-1 0 0,0-1 1 0 0,0 1-1 0 0,3 2 1 0 0,5 4 0 0 0,0-1-1 0 0,1 0 1 0 0,0 0 0 0 0,0-1 0 0 0,1 0-1 0 0,-1-1 1 0 0,2-1 0 0 0,-1 0 0 0 0,0 0 0 0 0,15 3-1 0 0,-5-3-156 0 0,-1-1 0 0 0,1 0-1 0 0,0-2 1 0 0,0-1 0 0 0,32-1-1 0 0,-47-1 101 0 0,0 0 0 0 0,-1 0-1 0 0,1 0 1 0 0,0-1 0 0 0,-1 0-1 0 0,1 0 1 0 0,-1 0 0 0 0,0-1-1 0 0,0 0 1 0 0,0-1 0 0 0,0 1-1 0 0,0-1 1 0 0,9-8 0 0 0,-11 8 122 0 0,0 0 1 0 0,-1 0-1 0 0,1-1 1 0 0,-1 1 0 0 0,0-1-1 0 0,0 0 1 0 0,-1 0 0 0 0,1 0-1 0 0,-1 0 1 0 0,0-1 0 0 0,0 1-1 0 0,-1 0 1 0 0,0-1-1 0 0,0 1 1 0 0,0-1 0 0 0,0-11-1 0 0,-1 17-56 0 0,0 0 0 0 0,0-1-1 0 0,0 1 1 0 0,1 0 0 0 0,-1-1-1 0 0,0 1 1 0 0,0 0 0 0 0,0-1-1 0 0,0 1 1 0 0,0-1 0 0 0,0 1 0 0 0,0 0-1 0 0,-1-1 1 0 0,1 1 0 0 0,0 0-1 0 0,0-1 1 0 0,0 1 0 0 0,0-1-1 0 0,0 1 1 0 0,0 0 0 0 0,-1-1-1 0 0,1 1 1 0 0,0 0 0 0 0,0 0-1 0 0,-1-1 1 0 0,1 1 0 0 0,0 0-1 0 0,0-1 1 0 0,-1 1 0 0 0,-6 8 345 0 0,-4 17 36 0 0,3 0 17 0 0,0 1-1 0 0,2 1 1 0 0,0-1 0 0 0,2 1 0 0 0,1 0 0 0 0,1 0 0 0 0,4 47 0 0 0,-2-72-640 0 0,0-1 0 0 0,0 1-1 0 0,1 0 1 0 0,-1 0 0 0 0,1 0-1 0 0,0-1 1 0 0,-1 1 0 0 0,1 0-1 0 0,0-1 1 0 0,0 1 0 0 0,0-1-1 0 0,0 1 1 0 0,3 2 0 0 0,-3-3-1213 0 0,0 0 716 0 0,0-1 0 0 0,0 1 0 0 0,0-1 0 0 0,0 1-1 0 0,0-1 1 0 0,0 1 0 0 0,0-1 0 0 0,0 0 0 0 0,0 1 0 0 0,0-1-1 0 0,0 0 1 0 0,0 0 0 0 0,2 0 0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24.355"/>
    </inkml:context>
    <inkml:brush xml:id="br0">
      <inkml:brushProperty name="width" value="0.05" units="cm"/>
      <inkml:brushProperty name="height" value="0.05" units="cm"/>
    </inkml:brush>
  </inkml:definitions>
  <inkml:trace contextRef="#ctx0" brushRef="#br0">530 368 544 0 0,'2'-1'241'0'0,"5"-5"1404"0"0,1 0 1 0 0,-1-1-1 0 0,-1 0 0 0 0,1 0 0 0 0,8-14 0 0 0,-13 18-1257 0 0,-1 0 0 0 0,0 0-1 0 0,1-1 1 0 0,-1 1 0 0 0,0 0 0 0 0,-1-1-1 0 0,1 1 1 0 0,-1 0 0 0 0,1-1 0 0 0,-1 1 0 0 0,0-1-1 0 0,0 1 1 0 0,-1 0 0 0 0,1-1 0 0 0,-1 1-1 0 0,1-1 1 0 0,-1 1 0 0 0,0 0 0 0 0,0 0-1 0 0,-3-5 1 0 0,-3-5-50 0 0,0-1 0 0 0,-1 2 0 0 0,-1-1 0 0 0,0 1 0 0 0,-1 0 0 0 0,0 1 0 0 0,0 0 0 0 0,-2 0 0 0 0,1 2 0 0 0,-1-1 0 0 0,-22-12 0 0 0,11 8-9 0 0,-2 1 0 0 0,1 1 0 0 0,-2 1 1 0 0,1 1-1 0 0,-45-10 0 0 0,57 17-185 0 0,-1 1 0 0 0,0 0-1 0 0,0 1 1 0 0,0 1 0 0 0,0 0-1 0 0,0 1 1 0 0,-26 5 0 0 0,34-5-87 0 0,-1 0 0 0 0,1 1 0 0 0,0 0 0 0 0,0 1-1 0 0,-1-1 1 0 0,1 1 0 0 0,1 0 0 0 0,-1 1 0 0 0,0-1 0 0 0,1 1 0 0 0,0 1 0 0 0,0-1 0 0 0,0 0 0 0 0,0 1-1 0 0,1 0 1 0 0,0 0 0 0 0,0 1 0 0 0,-5 7 0 0 0,8-10-21 0 0,0 1 0 0 0,0-1 0 0 0,0 1 0 0 0,0-1 0 0 0,1 1 1 0 0,-1 0-1 0 0,1-1 0 0 0,0 1 0 0 0,0-1 0 0 0,0 1 0 0 0,1 0 0 0 0,-1-1 0 0 0,1 1 0 0 0,0-1 0 0 0,0 1 0 0 0,0-1 0 0 0,0 1 0 0 0,1-1 0 0 0,-1 0 1 0 0,1 0-1 0 0,0 0 0 0 0,0 0 0 0 0,0 0 0 0 0,0 0 0 0 0,3 3 0 0 0,3 2 25 0 0,0 1 1 0 0,0-1-1 0 0,1 0 0 0 0,0-1 0 0 0,0 0 1 0 0,17 10-1 0 0,-11-9-169 0 0,1 0 0 0 0,0-2 0 0 0,1 1 0 0 0,-1-2 1 0 0,1 0-1 0 0,0-1 0 0 0,1-1 0 0 0,-1 0 0 0 0,1-2 0 0 0,-1 0 0 0 0,22-1 0 0 0,-29-1 59 0 0,0 0 0 0 0,0-1 0 0 0,-1 0 0 0 0,1 0 0 0 0,-1-1 0 0 0,1 0-1 0 0,-1-1 1 0 0,0 0 0 0 0,0 0 0 0 0,0-1 0 0 0,-1 0 0 0 0,0-1 0 0 0,0 0-1 0 0,0 0 1 0 0,-1-1 0 0 0,0 0 0 0 0,0 0 0 0 0,0 0 0 0 0,-1-1 0 0 0,0 0 0 0 0,5-11-1 0 0,-7 13-3 0 0,8-14 1043 0 0,-10 24-280 0 0,-4 14-306 0 0,-8 40 479 0 0,3-28-362 0 0,2 0 0 0 0,1 1-1 0 0,2 0 1 0 0,2 43 0 0 0,5-56-3602 0 0,-2-12-774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26.016"/>
    </inkml:context>
    <inkml:brush xml:id="br0">
      <inkml:brushProperty name="width" value="0.05" units="cm"/>
      <inkml:brushProperty name="height" value="0.05" units="cm"/>
    </inkml:brush>
  </inkml:definitions>
  <inkml:trace contextRef="#ctx0" brushRef="#br0">6 147 900 0 0,'11'12'4513'0'0,"-8"1"-2353"0"0,-1 0-1 0 0,0 0 1 0 0,-1 0 0 0 0,0 0 0 0 0,-1 16-1 0 0,-1-17 3447 0 0,-2-24-3217 0 0,-4-10-1678 0 0,-2-15-907 0 0,7 24 820 0 0,1 6-527 0 0,0 0-1 0 0,0 0 1 0 0,1 0 0 0 0,0 0-1 0 0,0 0 1 0 0,1 0 0 0 0,0 0-1 0 0,0 0 1 0 0,1 0 0 0 0,0 0-1 0 0,0 0 1 0 0,3-6 0 0 0,-2 7-52 0 0,0 1 1 0 0,0 0 0 0 0,1 0 0 0 0,0 0 0 0 0,0 1-1 0 0,0-1 1 0 0,0 1 0 0 0,0 0 0 0 0,1 0 0 0 0,0 1-1 0 0,0-1 1 0 0,0 1 0 0 0,0 0 0 0 0,9-3 0 0 0,-3 2 3 0 0,-1 1 0 0 0,1 0-1 0 0,0 1 1 0 0,-1 0 0 0 0,1 1 0 0 0,0 0 0 0 0,0 0 0 0 0,0 2 0 0 0,0-1 0 0 0,0 1 0 0 0,0 1 0 0 0,0 0 0 0 0,-1 0 0 0 0,1 1 0 0 0,-1 1 0 0 0,1-1-1 0 0,17 11 1 0 0,-10-5 18 0 0,1 2 0 0 0,-2 0-1 0 0,0 1 1 0 0,0 1-1 0 0,-1 1 1 0 0,-1 0 0 0 0,0 1-1 0 0,19 24 1 0 0,-28-31-29 0 0,0 0 0 0 0,-1 1 1 0 0,0 0-1 0 0,6 15 0 0 0,-11-23-51 0 0,-3-4-90 0 0,1 2 100 0 0,0-1 0 0 0,0 0 0 0 0,0 0 0 0 0,0 0 0 0 0,0-1 0 0 0,0 1 1 0 0,1 0-1 0 0,-1-1 0 0 0,1 1 0 0 0,0-1 0 0 0,-1 1 0 0 0,1-1 1 0 0,0 0-1 0 0,1 0 0 0 0,-1 1 0 0 0,0-1 0 0 0,1 0 0 0 0,-1-3 1 0 0,1 1-4 0 0,0-1 0 0 0,1 1 1 0 0,0 0-1 0 0,0 0 0 0 0,0-1 1 0 0,0 1-1 0 0,1 0 0 0 0,0 0 1 0 0,3-7-1 0 0,0 3-3 0 0,0-1 0 0 0,1 1 0 0 0,0 0 0 0 0,1 1-1 0 0,0-1 1 0 0,0 1 0 0 0,1 1 0 0 0,0-1 0 0 0,13-8 0 0 0,-15 12 16 0 0,0 1 1 0 0,0 0-1 0 0,0 0 0 0 0,1 0 1 0 0,-1 1-1 0 0,1 0 0 0 0,-1 0 1 0 0,1 1-1 0 0,0 0 0 0 0,0 0 1 0 0,13 0-1 0 0,-10 2 34 0 0,0 0 1 0 0,0 1-1 0 0,0 0 0 0 0,0 0 0 0 0,-1 1 0 0 0,1 0 1 0 0,12 7-1 0 0,-1 1 131 0 0,0 2 1 0 0,-2 0-1 0 0,1 1 0 0 0,-2 0 1 0 0,0 2-1 0 0,18 20 0 0 0,-29-29-82 0 0,0 1 0 0 0,0 0-1 0 0,-1 0 1 0 0,-1 1-1 0 0,9 16 1 0 0,-12-21-264 0 0,0 1-1 0 0,0-1 1 0 0,-1 1-1 0 0,0 0 1 0 0,0-1-1 0 0,0 1 1 0 0,-1 0 0 0 0,1 0-1 0 0,-1 0 1 0 0,0 0-1 0 0,0-1 1 0 0,-1 1-1 0 0,0 0 1 0 0,-1 5-1 0 0,1-7-1028 0 0,-1 4-537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26.775"/>
    </inkml:context>
    <inkml:brush xml:id="br0">
      <inkml:brushProperty name="width" value="0.05" units="cm"/>
      <inkml:brushProperty name="height" value="0.05" units="cm"/>
    </inkml:brush>
  </inkml:definitions>
  <inkml:trace contextRef="#ctx0" brushRef="#br0">100 481 488 0 0,'3'21'5883'0'0,"-4"-12"-4873"0"0,0 1-1 0 0,0-1 1 0 0,-1 0 0 0 0,0 0-1 0 0,0 0 1 0 0,-1 0-1 0 0,0 0 1 0 0,-5 8 0 0 0,-41 67 5162 0 0,19-33-868 0 0,34-66-2186 0 0,7-27-2737 0 0,-3 13-199 0 0,49-181 287 0 0,-30 113-312 0 0,5 1 1 0 0,50-104-1 0 0,-81 197-131 0 0,0 1 0 0 0,0-1 0 0 0,0 1-1 0 0,1 0 1 0 0,-1-1 0 0 0,1 1 0 0 0,-1 0-1 0 0,1 0 1 0 0,0 0 0 0 0,0 0 0 0 0,0 0 0 0 0,0 1-1 0 0,0-1 1 0 0,1 1 0 0 0,-1-1 0 0 0,0 1-1 0 0,4-2 1 0 0,-4 3-3 0 0,0 0-1 0 0,1 0 0 0 0,-1 0 0 0 0,1 0 1 0 0,-1 0-1 0 0,1 0 0 0 0,-1 1 1 0 0,1-1-1 0 0,-1 1 0 0 0,0-1 1 0 0,1 1-1 0 0,-1 0 0 0 0,0 0 0 0 0,0 0 1 0 0,1 0-1 0 0,-1 1 0 0 0,0-1 1 0 0,0 1-1 0 0,3 2 0 0 0,12 11 2 0 0,-1 0 0 0 0,-1 1 0 0 0,0 0 1 0 0,24 37-1 0 0,44 84 113 0 0,-26-38-94 0 0,-28-51-139 0 0,33 49-420 0 0,-55-87 462 0 0,1 0-1 0 0,0-1 0 0 0,1 0 1 0 0,0 0-1 0 0,0-1 1 0 0,1 0-1 0 0,11 6 0 0 0,7-3-726 0 0,-9-8 179 0 0,-6-4 324 0 0,2-5-70 0 0,-3-5 77 0 0,-2-9-8 0 0,-10 18 266 0 0,1-1 0 0 0,-1 1 0 0 0,0-1 0 0 0,0 1-1 0 0,0-1 1 0 0,0 1 0 0 0,-1-1 0 0 0,1 1 0 0 0,0-1 0 0 0,-1 1 0 0 0,0-1 0 0 0,0 1-1 0 0,-1-4 1 0 0,1 4 16 0 0,-1-1 0 0 0,1 1 0 0 0,-1 0 0 0 0,1 0 0 0 0,-1 0 0 0 0,0 0 0 0 0,0 0-1 0 0,-3-2 1 0 0,-16-10 123 0 0,0 2 0 0 0,-1 0 0 0 0,0 2 0 0 0,-1 0 0 0 0,0 2 0 0 0,0 0 0 0 0,-47-8 0 0 0,7 6 712 0 0,-119-3-1 0 0,168 13-581 0 0,-60 0 481 0 0,67 1-736 0 0,-1-1 0 0 0,1 1 0 0 0,0 1 0 0 0,0 0 0 0 0,0 0 0 0 0,0 0 0 0 0,-10 5 0 0 0,13-2-1783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38.026"/>
    </inkml:context>
    <inkml:brush xml:id="br0">
      <inkml:brushProperty name="width" value="0.05" units="cm"/>
      <inkml:brushProperty name="height" value="0.05" units="cm"/>
    </inkml:brush>
  </inkml:definitions>
  <inkml:trace contextRef="#ctx0" brushRef="#br0">0 312 604 0 0,'1'0'168'0'0,"0"-1"-1"0"0,0 1 1 0 0,0 0-1 0 0,0 0 1 0 0,0 0-1 0 0,0-1 1 0 0,0 1-1 0 0,0 0 1 0 0,0 0-1 0 0,0 0 1 0 0,0 1-1 0 0,0-1 1 0 0,0 0-1 0 0,0 0 1 0 0,0 0-1 0 0,0 1 1 0 0,0-1-1 0 0,0 1 1 0 0,0-1-1 0 0,0 0 1 0 0,0 1-1 0 0,0 0 1 0 0,-1-1-1 0 0,1 1 1 0 0,0 0-1 0 0,0-1 1 0 0,-1 1-1 0 0,2 1 1 0 0,26 26 1538 0 0,-23-23-1227 0 0,19 24 881 0 0,-1 0 0 0 0,-2 1 0 0 0,30 55 0 0 0,40 108 2965 0 0,-31-63-1929 0 0,-35-77-1566 0 0,35 66 1518 0 0,-60-118-2234 0 0,0 0 0 0 0,1 0 0 0 0,-1-1 0 0 0,1 1-1 0 0,-1 0 1 0 0,1 0 0 0 0,-1-1 0 0 0,1 1 0 0 0,-1 0 0 0 0,1-1 0 0 0,0 1-1 0 0,-1 0 1 0 0,1-1 0 0 0,0 1 0 0 0,-1-1 0 0 0,1 1 0 0 0,0-1 0 0 0,0 0-1 0 0,0 1 1 0 0,-1-1 0 0 0,1 0 0 0 0,0 1 0 0 0,0-1 0 0 0,1 0 0 0 0,-1 0-47 0 0,0 0 0 0 0,0-1 0 0 0,0 1 0 0 0,-1-1 1 0 0,1 1-1 0 0,0-1 0 0 0,0 1 0 0 0,0-1 0 0 0,-1 0 0 0 0,1 1 1 0 0,0-1-1 0 0,-1 0 0 0 0,1 1 0 0 0,-1-1 0 0 0,1 0 0 0 0,-1 0 1 0 0,1 0-1 0 0,0-1 0 0 0,3-6 203 0 0,-1-1-1 0 0,0 0 1 0 0,3-14 0 0 0,67-325 1997 0 0,49-104-440 0 0,-110 416-1753 0 0,37-99-118 0 0,-48 133-344 0 0,9 8-2175 0 0,-7-3 2263 0 0,-1-1 0 0 0,-1 1 0 0 0,1 0 1 0 0,0 0-1 0 0,-1 1 0 0 0,1-1 0 0 0,-1 0 1 0 0,0 0-1 0 0,1 5 0 0 0,2 5-1092 0 0,17 52-5859 0 0,-10-29 4212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09:12:53.531"/>
    </inkml:context>
    <inkml:brush xml:id="br0">
      <inkml:brushProperty name="width" value="0.05" units="cm"/>
      <inkml:brushProperty name="height" value="0.05" units="cm"/>
    </inkml:brush>
  </inkml:definitions>
  <inkml:trace contextRef="#ctx0" brushRef="#br0">241 88 40,'-42'142'12359,"18"-70"-2129,24-71-10022,0-1-1,0 1 0,0 0 0,0 0 0,0-1 0,0 1 1,-1 0-1,1 0 0,0-1 0,-1 1 0,1 0 1,0-1-1,-1 1 0,1 0 0,0-1 0,-1 1 0,1-1 1,-1 1-1,0 0 0,1-1 0,-1 1 0,1-1 1,-2 1-1,-3-17 1862,5-34-1417,26-178 355,-26 226-957,0 0 0,0 0 1,0 0-1,1 0 0,-1 0 0,1 0 0,-1 1 0,1-1 0,0 0 0,1-2 1,-2 4-27,1 0 0,0 0 1,-1 0-1,1 0 1,0 0-1,0 0 1,-1 0-1,1 0 0,0 1 1,-1-1-1,1 0 1,0 0-1,-1 1 0,1-1 1,0 0-1,-1 1 1,1-1-1,-1 1 1,1-1-1,-1 1 0,1-1 1,-1 1-1,1-1 1,-1 1-1,1-1 1,-1 2-1,8 5 10,-1 1-1,-1 1 1,1-1 0,-2 1 0,9 16-1,1 0-9,8 13-24,3-1 0,1-1 0,58 57 0,-67-74 0,-12-12 0,0 0 0,0-1 0,0 0 0,1 0 0,0-1 0,0 0 0,11 6 0,-20-15 0,2 3 0,0 0 0,-1 0 0,1 0 0,-1 0 0,0 0 0,1 0 0,-1 0 0,0 0 0,0 0 0,1 0 0,-1 0 0,0 0 0,0 0 0,0 1 0,0-1 0,0 0 0,-1 0 0,-33-11-168,-1 1 0,0 2 0,-58-7 0,-113-1-956,136 13 874,64 4 112,-4 0-2618</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38.535"/>
    </inkml:context>
    <inkml:brush xml:id="br0">
      <inkml:brushProperty name="width" value="0.05" units="cm"/>
      <inkml:brushProperty name="height" value="0.05" units="cm"/>
    </inkml:brush>
  </inkml:definitions>
  <inkml:trace contextRef="#ctx0" brushRef="#br0">293 71 28 0 0,'1'-1'338'0'0,"0"-1"-1"0"0,0 1 1 0 0,0-1 0 0 0,0 0 0 0 0,-1 1-1 0 0,1-1 1 0 0,0 0 0 0 0,-1 1 0 0 0,0-1-1 0 0,1 0 1 0 0,-1 0 0 0 0,0 1 0 0 0,0-1-1 0 0,0 0 1 0 0,0 0 0 0 0,0 0 0 0 0,0 1-1 0 0,-1-1 1 0 0,1 0 0 0 0,0 0 0 0 0,-1 1-1 0 0,0-1 1 0 0,1 0 0 0 0,-1 1-1 0 0,0-1 1 0 0,0 1 0 0 0,0-1 0 0 0,0 1-1 0 0,0-1 1 0 0,0 1 0 0 0,0 0 0 0 0,0-1-1 0 0,-1 1 1 0 0,1 0 0 0 0,-1 0 0 0 0,1 0-1 0 0,-1 0 1 0 0,1 0 0 0 0,-3-1 0 0 0,0 1 22 0 0,-1-1 1 0 0,0 1-1 0 0,0-1 1 0 0,0 2-1 0 0,0-1 1 0 0,1 0 0 0 0,-1 1-1 0 0,0 0 1 0 0,0 0-1 0 0,0 0 1 0 0,0 1 0 0 0,0 0-1 0 0,-6 1 1 0 0,-4 3 38 0 0,0 0 1 0 0,0 1-1 0 0,1 1 1 0 0,0 0-1 0 0,0 1 1 0 0,-20 15-1 0 0,27-17-157 0 0,0 0 0 0 0,0 0-1 0 0,0 0 1 0 0,0 1 0 0 0,1 0-1 0 0,1 1 1 0 0,-1-1-1 0 0,1 1 1 0 0,0 0 0 0 0,1 1-1 0 0,0-1 1 0 0,-4 13 0 0 0,7-17-138 0 0,0-1 1 0 0,1 1-1 0 0,-1 0 1 0 0,1 0-1 0 0,0 0 1 0 0,0 0 0 0 0,1-1-1 0 0,-1 1 1 0 0,1 0-1 0 0,0 0 1 0 0,0 0-1 0 0,0-1 1 0 0,0 1 0 0 0,1-1-1 0 0,-1 1 1 0 0,1-1-1 0 0,0 1 1 0 0,0-1 0 0 0,0 0-1 0 0,1 0 1 0 0,-1 0-1 0 0,1 0 1 0 0,-1 0-1 0 0,1-1 1 0 0,0 1 0 0 0,0-1-1 0 0,5 3 1 0 0,1 1 81 0 0,0 0 0 0 0,1-1 0 0 0,0 0 0 0 0,-1-1 0 0 0,1 0 0 0 0,0-1 0 0 0,1 0 1 0 0,18 3-1 0 0,-9-4-31 0 0,-1-1 0 0 0,1-1 0 0 0,-1-1 0 0 0,1 0 0 0 0,29-8 0 0 0,47-16-7510 0 0,-80 23 763 0 0,-10-1 3831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38.987"/>
    </inkml:context>
    <inkml:brush xml:id="br0">
      <inkml:brushProperty name="width" value="0.05" units="cm"/>
      <inkml:brushProperty name="height" value="0.05" units="cm"/>
    </inkml:brush>
  </inkml:definitions>
  <inkml:trace contextRef="#ctx0" brushRef="#br0">188 40 584 0 0,'0'-2'346'0'0,"-1"0"0"0"0,1 1 0 0 0,-1-1-1 0 0,1 0 1 0 0,-1 0 0 0 0,0 0 0 0 0,0 0 0 0 0,0 1-1 0 0,0-1 1 0 0,0 0 0 0 0,0 1 0 0 0,0-1 0 0 0,0 1 0 0 0,-1-1-1 0 0,1 1 1 0 0,0 0 0 0 0,-1-1 0 0 0,1 1 0 0 0,-1 0 0 0 0,0 0-1 0 0,1 0 1 0 0,-1 0 0 0 0,0 0 0 0 0,0 1 0 0 0,0-1-1 0 0,1 0 1 0 0,-1 1 0 0 0,0-1 0 0 0,0 1 0 0 0,0 0 0 0 0,0 0-1 0 0,0 0 1 0 0,0 0 0 0 0,0 0 0 0 0,0 0 0 0 0,0 0-1 0 0,-3 1 1 0 0,-1 1 207 0 0,0 0-1 0 0,-1 0 1 0 0,1 1-1 0 0,1-1 1 0 0,-1 1-1 0 0,0 1 1 0 0,1-1-1 0 0,-1 1 1 0 0,1 0-1 0 0,-6 6 0 0 0,4-4-46 0 0,1 1-1 0 0,-1 0 1 0 0,2 0-1 0 0,-1 0 1 0 0,1 1-1 0 0,0 0 1 0 0,1 0-1 0 0,-7 15 1 0 0,10-19-305 0 0,0 1 1 0 0,0-1-1 0 0,0 1 0 0 0,0 0 1 0 0,1-1-1 0 0,-1 1 1 0 0,1-1-1 0 0,1 1 1 0 0,-1 0-1 0 0,0-1 1 0 0,1 1-1 0 0,0-1 0 0 0,0 1 1 0 0,1-1-1 0 0,-1 1 1 0 0,1-1-1 0 0,0 0 1 0 0,0 0-1 0 0,4 5 1 0 0,-1-2-34 0 0,0 0 1 0 0,0-1-1 0 0,1 0 1 0 0,0 0-1 0 0,0-1 1 0 0,0 0-1 0 0,1 0 1 0 0,0 0-1 0 0,0-1 1 0 0,0 0-1 0 0,1 0 1 0 0,-1-1-1 0 0,1 0 1 0 0,0 0-1 0 0,0-1 1 0 0,0 0-1 0 0,0 0 1 0 0,12 0-1 0 0,-6 0-227 0 0,0-2-1 0 0,1 0 1 0 0,-1 0-1 0 0,0-1 0 0 0,1-1 1 0 0,-1 0-1 0 0,0-1 0 0 0,0-1 1 0 0,25-10-1 0 0,-29 10-723 0 0,42-21-1389 0 0,-35 16-1492 0 0,-2-1-3433 0 0,-11 7 4136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39.363"/>
    </inkml:context>
    <inkml:brush xml:id="br0">
      <inkml:brushProperty name="width" value="0.05" units="cm"/>
      <inkml:brushProperty name="height" value="0.05" units="cm"/>
    </inkml:brush>
  </inkml:definitions>
  <inkml:trace contextRef="#ctx0" brushRef="#br0">46 31 928 0 0,'-23'-1'2402'0'0,"1"1"11500"0"0,98-13-6482 0 0,-1 7-3933 0 0,-18 2-2442 0 0,-20 1-3212 0 0,-37 3 1994 0 0,14-3-3011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39.690"/>
    </inkml:context>
    <inkml:brush xml:id="br0">
      <inkml:brushProperty name="width" value="0.05" units="cm"/>
      <inkml:brushProperty name="height" value="0.05" units="cm"/>
    </inkml:brush>
  </inkml:definitions>
  <inkml:trace contextRef="#ctx0" brushRef="#br0">40 54 800 0 0,'-5'-1'716'0'0,"-16"-5"2178"0"0,20 6-2476 0 0,0-1-1 0 0,0 1 0 0 0,1 0 0 0 0,-1-1 0 0 0,0 1 0 0 0,0 0 0 0 0,1-1 1 0 0,-1 1-1 0 0,0-1 0 0 0,1 0 0 0 0,-1 1 0 0 0,1-1 0 0 0,-1 1 1 0 0,0-1-1 0 0,1 0 0 0 0,-1 1 0 0 0,1-1 0 0 0,0 0 0 0 0,-1 0 0 0 0,0-1 1759 0 0,20-9 2585 0 0,-5 6-3149 0 0,0 1 0 0 0,0 1 0 0 0,19-2 0 0 0,86 0 3171 0 0,-70 7-4788 0 0,-17 0-3561 0 0,0-2-5332 0 0,-19-1 5735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0.061"/>
    </inkml:context>
    <inkml:brush xml:id="br0">
      <inkml:brushProperty name="width" value="0.05" units="cm"/>
      <inkml:brushProperty name="height" value="0.05" units="cm"/>
    </inkml:brush>
  </inkml:definitions>
  <inkml:trace contextRef="#ctx0" brushRef="#br0">0 30 1124 0 0,'3'-1'15478'0'0,"11"-1"-7989"0"0,32 1-5602 0 0,-6 0 6 0 0,105-16 2265 0 0,-84 9-6160 0 0,-48 9-2224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0.431"/>
    </inkml:context>
    <inkml:brush xml:id="br0">
      <inkml:brushProperty name="width" value="0.05" units="cm"/>
      <inkml:brushProperty name="height" value="0.05" units="cm"/>
    </inkml:brush>
  </inkml:definitions>
  <inkml:trace contextRef="#ctx0" brushRef="#br0">8 1 816 0 0,'-8'16'3888'0'0,"8"-16"-3617"0"0,0 1 1 0 0,0-1-1 0 0,0 0 0 0 0,0 1 1 0 0,0-1-1 0 0,0 1 0 0 0,0-1 1 0 0,0 1-1 0 0,0-1 0 0 0,1 0 1 0 0,-1 1-1 0 0,0-1 0 0 0,0 1 1 0 0,0-1-1 0 0,1 0 1 0 0,-1 1-1 0 0,0-1 0 0 0,0 0 1 0 0,1 1-1 0 0,-1-1 272 0 0,0 1-272 0 0,1-1 0 0 0,16 6 6368 0 0,-1-4-5654 0 0,135 13 6809 0 0,74 17-5157 0 0,-168-21-5974 0 0,-25-4-4395 0 0,-22-5 4611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0.802"/>
    </inkml:context>
    <inkml:brush xml:id="br0">
      <inkml:brushProperty name="width" value="0.05" units="cm"/>
      <inkml:brushProperty name="height" value="0.05" units="cm"/>
    </inkml:brush>
  </inkml:definitions>
  <inkml:trace contextRef="#ctx0" brushRef="#br0">1 554 6309 0 0,'1'-2'14643'0'0,"7"-12"-14409"0"0,6-4 260 0 0,-1-2 0 0 0,-1 0 0 0 0,0 0-1 0 0,-2-1 1 0 0,0 0 0 0 0,-2-1 0 0 0,10-37 0 0 0,-9 21-200 0 0,-3 0 0 0 0,0 0 0 0 0,-1-69-1 0 0,-5 87 60 0 0,-1 0 0 0 0,0 0 0 0 0,-7-28-1 0 0,4 40 92 0 0,0 15-110 0 0,2 18-70 0 0,20 250 773 0 0,0 5-31 0 0,-18-279-1154 0 0,0 0-1 0 0,0 1 1 0 0,0-1-1 0 0,0 0 0 0 0,0 1 1 0 0,0-1-1 0 0,0 1 1 0 0,0-1-1 0 0,1 0 1 0 0,-1 1-1 0 0,1-1 1 0 0,-1 0-1 0 0,1 0 1 0 0,-1 1-1 0 0,1-1 1 0 0,0 0-1 0 0,-1 0 0 0 0,1 0 1 0 0,0 0-1 0 0,0 0 1 0 0,2 2-1 0 0,-2-2-644 0 0,1-1 0 0 0,0 1 0 0 0,-1 0-1 0 0,1-1 1 0 0,-1 0 0 0 0,1 1 0 0 0,0-1-1 0 0,-1 0 1 0 0,1 0 0 0 0,0 0 0 0 0,0 0-1 0 0,2 0 1 0 0,7-2-2162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1.341"/>
    </inkml:context>
    <inkml:brush xml:id="br0">
      <inkml:brushProperty name="width" value="0.05" units="cm"/>
      <inkml:brushProperty name="height" value="0.05" units="cm"/>
    </inkml:brush>
  </inkml:definitions>
  <inkml:trace contextRef="#ctx0" brushRef="#br0">328 236 376 0 0,'5'-7'805'0'0,"-1"1"0"0"0,0-1 0 0 0,0 0-1 0 0,0 0 1 0 0,-1-1 0 0 0,0 1 0 0 0,0-1 0 0 0,-1 1 0 0 0,0-1 0 0 0,1-10 0 0 0,-3 16-619 0 0,0 0 1 0 0,0 0 0 0 0,0 1-1 0 0,-1-1 1 0 0,1 0 0 0 0,-1 1-1 0 0,1-1 1 0 0,-1 0 0 0 0,0 1 0 0 0,0-1-1 0 0,0 0 1 0 0,0 1 0 0 0,0 0-1 0 0,0-1 1 0 0,0 1 0 0 0,0-1 0 0 0,0 1-1 0 0,-1 0 1 0 0,1 0 0 0 0,-1 0-1 0 0,1 0 1 0 0,0 0 0 0 0,-1 0-1 0 0,0 0 1 0 0,1 0 0 0 0,-1 1 0 0 0,0-1-1 0 0,1 1 1 0 0,-3-1 0 0 0,-3-1 196 0 0,1 1 0 0 0,0 0 0 0 0,-1 0 0 0 0,1 1 1 0 0,-1-1-1 0 0,-9 2 0 0 0,0 2 51 0 0,0 0 1 0 0,0 0-1 0 0,0 2 1 0 0,1 0-1 0 0,0 0 0 0 0,0 2 1 0 0,-28 15-1 0 0,32-15-108 0 0,-1 1-1 0 0,1 0 0 0 0,1 1 1 0 0,-1 0-1 0 0,1 0 1 0 0,1 1-1 0 0,0 1 0 0 0,0-1 1 0 0,-12 22-1 0 0,19-29-195 0 0,1 0 0 0 0,-1 0-1 0 0,1 1 1 0 0,0-1 0 0 0,-1 0 0 0 0,2 1-1 0 0,-1-1 1 0 0,0 1 0 0 0,1-1 0 0 0,-1 1-1 0 0,1 0 1 0 0,0-1 0 0 0,0 1 0 0 0,1-1-1 0 0,-1 1 1 0 0,1 0 0 0 0,1 4-1 0 0,0-3 4 0 0,0 0-1 0 0,1 0 1 0 0,-1 0-1 0 0,1-1 1 0 0,0 1-1 0 0,1-1 1 0 0,-1 0-1 0 0,1 0 1 0 0,0 0-1 0 0,6 6 0 0 0,3-1 78 0 0,0-1-1 0 0,0 1 1 0 0,1-2-1 0 0,-1 0 0 0 0,2-1 1 0 0,-1 0-1 0 0,18 4 0 0 0,-18-7-241 0 0,1-1 0 0 0,0 0 0 0 0,-1-1 0 0 0,1 0 0 0 0,0-1 0 0 0,0-1 0 0 0,0 0 0 0 0,-1-1 0 0 0,1-1 0 0 0,-1 0 0 0 0,1-1 0 0 0,-1-1 0 0 0,0 0 0 0 0,-1-1 0 0 0,1 0 0 0 0,-1-1 0 0 0,0-1 0 0 0,-1 0 0 0 0,19-16 0 0 0,-26 19-30 0 0,0-1 0 0 0,0 0 0 0 0,-1 0 0 0 0,0 0-1 0 0,0-1 1 0 0,0 1 0 0 0,-1-1 0 0 0,0 0-1 0 0,0 0 1 0 0,-1 0 0 0 0,0 0 0 0 0,0-1 0 0 0,-1 1-1 0 0,0-1 1 0 0,0 1 0 0 0,-1-1 0 0 0,0 1 0 0 0,0-1-1 0 0,0 1 1 0 0,-1-1 0 0 0,-3-9 0 0 0,2 6 37 0 0,-1 1-1 0 0,0-1 1 0 0,0 1 0 0 0,-2 0 0 0 0,1 0 0 0 0,-1 0-1 0 0,0 1 1 0 0,-1 0 0 0 0,0 0 0 0 0,-1 0-1 0 0,0 0 1 0 0,0 1 0 0 0,-16-14 0 0 0,12 14-200 0 0,-1 0 0 0 0,1 1 1 0 0,-1 0-1 0 0,0 1 0 0 0,-1 0 0 0 0,1 1 1 0 0,-1 0-1 0 0,0 1 0 0 0,-1 0 0 0 0,1 1 1 0 0,0 1-1 0 0,-1 0 0 0 0,-16 0 1 0 0,12 6-2324 0 0,9 3-3801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1.701"/>
    </inkml:context>
    <inkml:brush xml:id="br0">
      <inkml:brushProperty name="width" value="0.05" units="cm"/>
      <inkml:brushProperty name="height" value="0.05" units="cm"/>
    </inkml:brush>
  </inkml:definitions>
  <inkml:trace contextRef="#ctx0" brushRef="#br0">1 0 10897 0 0,'19'10'9847'0'0,"2"-3"-3561"0"0,24 4-1503 0 0,47-3-6117 0 0,-70-6 2933 0 0,84 6-974 0 0,162 5-592 0 0,-260-13-548 0 0,27-2 257 0 0,-18-2-2351 0 0,-7-2-4126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2.385"/>
    </inkml:context>
    <inkml:brush xml:id="br0">
      <inkml:brushProperty name="width" value="0.05" units="cm"/>
      <inkml:brushProperty name="height" value="0.05" units="cm"/>
    </inkml:brush>
  </inkml:definitions>
  <inkml:trace contextRef="#ctx0" brushRef="#br0">17 157 7213 0 0,'-2'-3'933'0'0,"0"-1"1"0"0,0 1-1 0 0,0 0 1 0 0,1-1-1 0 0,-1 1 0 0 0,1-1 1 0 0,0 0-1 0 0,0 1 1 0 0,0-1-1 0 0,0 0 1 0 0,1-4-1 0 0,0 7-750 0 0,0-1 0 0 0,0 1 1 0 0,1-1-1 0 0,-1 0 0 0 0,1 1 0 0 0,-1-1 0 0 0,1 1 0 0 0,0-1 0 0 0,-1 1 0 0 0,1-1 0 0 0,0 1 1 0 0,0 0-1 0 0,0 0 0 0 0,0-1 0 0 0,0 1 0 0 0,0 0 0 0 0,1 0 0 0 0,-1 0 0 0 0,0 0 1 0 0,1 0-1 0 0,-1 0 0 0 0,0 0 0 0 0,1 1 0 0 0,-1-1 0 0 0,1 0 0 0 0,-1 1 0 0 0,4-1 0 0 0,27-8 518 0 0,1 3 0 0 0,0 0 0 0 0,0 2 0 0 0,53 1 0 0 0,-2-1 66 0 0,-19 0-271 0 0,-38 4-267 0 0,-1-1-1 0 0,-1-2 1 0 0,1 0 0 0 0,0-2 0 0 0,42-13-1 0 0,-58 12-131 0 0,-10 6-87 0 0,1 0 0 0 0,-1-1 0 0 0,1 1 0 0 0,-1-1 1 0 0,1 1-1 0 0,-1 0 0 0 0,1-1 0 0 0,-1 1 0 0 0,1 0 0 0 0,-1 0 0 0 0,1 0 1 0 0,-1-1-1 0 0,1 1 0 0 0,0 0 0 0 0,-1 0 0 0 0,1 0 0 0 0,-1 0 0 0 0,1 0 1 0 0,0 0-1 0 0,-1 0 0 0 0,1 0 0 0 0,-1 0 0 0 0,1 0 0 0 0,0 0 0 0 0,-1 0 1 0 0,1 1-1 0 0,-1-1 0 0 0,2 0 0 0 0,-2 2-4 0 0,0-1 0 0 0,0 1 0 0 0,0-1 0 0 0,0 1 0 0 0,0-1 0 0 0,0 1 0 0 0,0-1 0 0 0,0 1 0 0 0,-1-1 0 0 0,1 0 0 0 0,-1 1 0 0 0,0 2 0 0 0,0-2 7 0 0,-6 41 204 0 0,1 1 0 0 0,3 0 0 0 0,1 0 0 0 0,2-1 0 0 0,3 1 0 0 0,1 0 0 0 0,2-1 0 0 0,2 0 0 0 0,1 0 0 0 0,3-1 0 0 0,21 53 0 0 0,14-3-217 0 0,-30-61 0 0 0,16 39 0 0 0,-32-70 0 0 0,-1 1 0 0 0,0-1 0 0 0,0 0 0 0 0,0 1 0 0 0,0-1 0 0 0,0 1 0 0 0,1-1 0 0 0,-1 1 0 0 0,0-1 0 0 0,0 0 0 0 0,0 1 0 0 0,0-1 0 0 0,0 1 0 0 0,-1-1 0 0 0,1 1 0 0 0,0-1 0 0 0,0 1 0 0 0,0-1 0 0 0,0 0 0 0 0,0 1 0 0 0,-1-1 0 0 0,1 1 0 0 0,0-1 0 0 0,0 0 0 0 0,-1 1 0 0 0,1-1 0 0 0,0 0 0 0 0,0 1 0 0 0,-1-1 0 0 0,1 0 0 0 0,0 1 0 0 0,-1-1 0 0 0,1 0 0 0 0,-1 0 0 0 0,1 1 0 0 0,0-1 0 0 0,-1 0 0 0 0,1 0 0 0 0,-1 0 0 0 0,1 0 0 0 0,-1 1 0 0 0,1-1 0 0 0,0 0 0 0 0,-1 0 0 0 0,1 0 0 0 0,-1 0 0 0 0,1 0 0 0 0,-1 0 0 0 0,1 0 0 0 0,-1 0 0 0 0,-27-3 0 0 0,22 3 0 0 0,-180-10-236 0 0,160 10 194 0 0,-1 1-1 0 0,1 2 0 0 0,-1 1 0 0 0,-50 14 1 0 0,77-18 42 0 0,-2 0 22 0 0,1 0 1 0 0,0 1 0 0 0,-1-1 0 0 0,1 1 0 0 0,-1-1 0 0 0,1 1-1 0 0,0 0 1 0 0,0 0 0 0 0,-1 0 0 0 0,1-1 0 0 0,0 1-1 0 0,0 0 1 0 0,-2 2 0 0 0,3-2-21 0 0,0-1 1 0 0,0 0-1 0 0,0 0 1 0 0,0 1-1 0 0,0-1 0 0 0,0 0 1 0 0,0 1-1 0 0,0-1 1 0 0,0 0-1 0 0,0 0 0 0 0,0 1 1 0 0,0-1-1 0 0,0 0 1 0 0,0 1-1 0 0,0-1 0 0 0,0 0 1 0 0,0 0-1 0 0,0 1 1 0 0,0-1-1 0 0,0 0 0 0 0,1 0 1 0 0,-1 1-1 0 0,0-1 1 0 0,0 0-1 0 0,0 0 0 0 0,0 1 1 0 0,1-1-1 0 0,-1 0 1 0 0,0 0-1 0 0,0 0 0 0 0,1 1 1 0 0,-1-1-1 0 0,0 0 1 0 0,0 0-1 0 0,1 0 0 0 0,-1 0 1 0 0,0 0-1 0 0,0 0 1 0 0,1 1-1 0 0,9 1 31 0 0,-9-2-32 0 0,54 9-1 0 0,1-3 0 0 0,0-2 0 0 0,80-5 0 0 0,-45-1 0 0 0,62 1-13209 0 0,-131-1 9856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3.914"/>
    </inkml:context>
    <inkml:brush xml:id="br0">
      <inkml:brushProperty name="width" value="0.05" units="cm"/>
      <inkml:brushProperty name="height" value="0.05" units="cm"/>
    </inkml:brush>
  </inkml:definitions>
  <inkml:trace contextRef="#ctx0" brushRef="#br0">147 44 9949 0 0,'-10'-4'2187'0'0,"-33"-13"5362"0"0,27 10-4118 0 0,-34-7-1 0 0,49 14-3319 0 0,-1-1 1 0 0,1 1-1 0 0,0 0 1 0 0,0 0-1 0 0,-1 0 1 0 0,1 0-1 0 0,0 0 1 0 0,0 0-1 0 0,0 0 1 0 0,-1 0-1 0 0,1 0 1 0 0,0 1 0 0 0,0-1-1 0 0,-2 1 1 0 0,2 0-95 0 0,0 0 1 0 0,1-1-1 0 0,-1 1 1 0 0,1-1-1 0 0,-1 1 1 0 0,1 0-1 0 0,-1 0 1 0 0,1-1-1 0 0,-1 1 1 0 0,1 0-1 0 0,0 0 1 0 0,-1-1-1 0 0,1 1 1 0 0,0 0 0 0 0,0 0-1 0 0,0 0 1 0 0,0 0-1 0 0,-1-1 1 0 0,1 1-1 0 0,0 0 1 0 0,0 0-1 0 0,1 0 1 0 0,-1 0-1 0 0,0-1 1 0 0,0 3-1 0 0,1 1-224 0 0,1 1 1 0 0,-1-1-1 0 0,1 0 0 0 0,0 1 0 0 0,0-1 0 0 0,0 0 0 0 0,0 0 0 0 0,4 4 0 0 0,4 3-1589 0 0,0 0 0 0 0,1 0 0 0 0,0-1 0 0 0,14 9 0 0 0,5 4-1263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2.725"/>
    </inkml:context>
    <inkml:brush xml:id="br0">
      <inkml:brushProperty name="width" value="0.05" units="cm"/>
      <inkml:brushProperty name="height" value="0.05" units="cm"/>
    </inkml:brush>
  </inkml:definitions>
  <inkml:trace contextRef="#ctx0" brushRef="#br0">313 25 676 0 0,'-9'-5'790'0'0,"-1"1"1"0"0,1 1-1 0 0,-1 0 0 0 0,0 0 0 0 0,0 1 1 0 0,0 0-1 0 0,0 1 0 0 0,0 0 1 0 0,-1 0-1 0 0,1 1 0 0 0,0 1 0 0 0,0-1 1 0 0,0 2-1 0 0,-1-1 0 0 0,-11 5 1 0 0,13-4-74 0 0,0 1 0 0 0,1 0 0 0 0,-1 1 0 0 0,1 0 0 0 0,-1 0 0 0 0,1 0 0 0 0,1 1 0 0 0,-1 1 0 0 0,1-1 0 0 0,-1 1 0 0 0,2 1 1 0 0,-1-1-1 0 0,1 1 0 0 0,0 0 0 0 0,0 0 0 0 0,-9 16 0 0 0,14-21-576 0 0,1 0 0 0 0,-1 0 0 0 0,0 0 0 0 0,1 1 0 0 0,-1-1 0 0 0,1 0 0 0 0,0 0 0 0 0,-1 1 0 0 0,1-1 0 0 0,0 0 0 0 0,1 0-1 0 0,-1 1 1 0 0,0-1 0 0 0,0 0 0 0 0,1 0 0 0 0,0 0 0 0 0,-1 1 0 0 0,1-1 0 0 0,0 0 0 0 0,0 0 0 0 0,0 0 0 0 0,0 0 0 0 0,0 0 0 0 0,1-1 0 0 0,-1 1 0 0 0,1 0 0 0 0,-1 0 0 0 0,1-1 0 0 0,-1 1 0 0 0,3 1 0 0 0,4 3 102 0 0,0 0 0 0 0,0-1-1 0 0,0 0 1 0 0,1 0 0 0 0,13 5 0 0 0,9 2-61 0 0,1-2-1 0 0,1-1 1 0 0,-1-1 0 0 0,45 4-1 0 0,-8-6 80 0 0,74-3-1 0 0,42-12-14297 0 0,-173 7 10828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3.070"/>
    </inkml:context>
    <inkml:brush xml:id="br0">
      <inkml:brushProperty name="width" value="0.05" units="cm"/>
      <inkml:brushProperty name="height" value="0.05" units="cm"/>
    </inkml:brush>
  </inkml:definitions>
  <inkml:trace contextRef="#ctx0" brushRef="#br0">77 41 824 0 0,'-8'-4'1610'0'0,"2"1"209"0"0,1 1 1 0 0,0 0 0 0 0,-1 0 0 0 0,-9-2 0 0 0,14 4-1387 0 0,0 0 1 0 0,0 0-1 0 0,0 0 1 0 0,-1 0 0 0 0,1 0-1 0 0,0 0 1 0 0,0 0-1 0 0,-1 0 1 0 0,1 1-1 0 0,0-1 1 0 0,0 0-1 0 0,0 1 1 0 0,-1-1-1 0 0,1 1 1 0 0,0-1-1 0 0,0 1 1 0 0,0 0-1 0 0,0-1 1 0 0,0 1-1 0 0,0 0 1 0 0,0 0-1 0 0,0 0 1 0 0,0-1 0 0 0,1 1-1 0 0,-1 0 1 0 0,-1 2-1 0 0,2-2-274 0 0,-1 0-1 0 0,1 0 1 0 0,0 0-1 0 0,0 0 1 0 0,-1 0-1 0 0,1 0 1 0 0,0 0 0 0 0,0 0-1 0 0,0 0 1 0 0,0 0-1 0 0,1 0 1 0 0,-1-1-1 0 0,0 1 1 0 0,0 0-1 0 0,0 0 1 0 0,1 0 0 0 0,-1 0-1 0 0,0 0 1 0 0,1 0-1 0 0,-1-1 1 0 0,1 1-1 0 0,-1 0 1 0 0,1 0-1 0 0,-1 0 1 0 0,1-1 0 0 0,0 1-1 0 0,-1 0 1 0 0,1-1-1 0 0,0 1 1 0 0,1 0-1 0 0,-1 0 101 0 0,1 1-1 0 0,0-1 0 0 0,-1 0 1 0 0,1 0-1 0 0,0 1 1 0 0,0-1-1 0 0,0-1 0 0 0,0 1 1 0 0,0 0-1 0 0,0 0 0 0 0,0-1 1 0 0,4 1-1 0 0,-5-1-245 0 0,-1 0 1 0 0,1 0-1 0 0,0 0 0 0 0,-1 0 0 0 0,1 0 0 0 0,0 0 1 0 0,0 0-1 0 0,-1 0 0 0 0,1 0 0 0 0,0 0 0 0 0,-1-1 1 0 0,1 1-1 0 0,-1 0 0 0 0,1 0 0 0 0,0-1 0 0 0,-1 1 0 0 0,1 0 1 0 0,-1-1-1 0 0,1 1 0 0 0,-1-1 0 0 0,1 1 0 0 0,-1-1 1 0 0,1 1-1 0 0,-1-1 0 0 0,1 1 0 0 0,-1-1 0 0 0,0 1 1 0 0,1-2-1 0 0,-1 1-95 0 0,1-1 1 0 0,-1 1-1 0 0,0-1 1 0 0,0 1-1 0 0,0 0 1 0 0,0-1-1 0 0,0 1 1 0 0,-1-1-1 0 0,1 1 1 0 0,0 0-1 0 0,-1-1 1 0 0,1 1-1 0 0,-1-2 1 0 0,-12-20-4005 0 0,-1 6-4367 0 0,8 10 5331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3.764"/>
    </inkml:context>
    <inkml:brush xml:id="br0">
      <inkml:brushProperty name="width" value="0.05" units="cm"/>
      <inkml:brushProperty name="height" value="0.05" units="cm"/>
    </inkml:brush>
  </inkml:definitions>
  <inkml:trace contextRef="#ctx0" brushRef="#br0">170 616 6209 0 0,'3'6'1854'0'0,"0"0"0"0"0,0 0 0 0 0,-1 0 0 0 0,3 12 0 0 0,-1 2 448 0 0,1 30 0 0 0,-2-17-79 0 0,-3-29-1824 0 0,0 0 1 0 0,0 0-1 0 0,0 1 1 0 0,-1-1-1 0 0,0 0 1 0 0,0 0-1 0 0,-2 5 1 0 0,3-9-329 0 0,-1 0-1 0 0,0 0 1 0 0,1 0 0 0 0,-1 0 0 0 0,0 0 0 0 0,1 0 0 0 0,-1 0 0 0 0,0-1 0 0 0,0 1 0 0 0,1 0 0 0 0,-1 0 0 0 0,0 0 0 0 0,1-1-1 0 0,-1 1 1 0 0,1 0 0 0 0,-1-1 0 0 0,0 1 0 0 0,1 0 0 0 0,-1-1 0 0 0,1 1 0 0 0,-1-1 0 0 0,0 0 0 0 0,1 1-62 0 0,-9-10 154 0 0,0 0 0 0 0,0 0 1 0 0,1 0-1 0 0,1-1 0 0 0,0 0 0 0 0,1-1 1 0 0,0 0-1 0 0,-6-15 0 0 0,-1 0 25 0 0,-3-8-55 0 0,1-1-1 0 0,1 0 0 0 0,2-1 1 0 0,1 0-1 0 0,-8-66 1 0 0,17 83-66 0 0,1 0 0 0 0,0-1 0 0 0,2 1 0 0 0,0-1 0 0 0,6-26 1 0 0,-4 34-22 0 0,1 0 0 0 0,0-1 1 0 0,1 2-1 0 0,0-1 0 0 0,1 0 1 0 0,1 1-1 0 0,0 0 0 0 0,14-18 0 0 0,-14 22-23 0 0,-1 1-1 0 0,1-1 0 0 0,0 2 1 0 0,1-1-1 0 0,0 1 0 0 0,0 0 1 0 0,0 1-1 0 0,0 0 0 0 0,1 0 0 0 0,0 1 1 0 0,0 0-1 0 0,0 1 0 0 0,0 0 1 0 0,1 0-1 0 0,0 1 0 0 0,-1 0 0 0 0,16-1 1 0 0,-17 3-13 0 0,1 0 1 0 0,0 1-1 0 0,-1 0 0 0 0,1 0 1 0 0,-1 1-1 0 0,0 0 0 0 0,1 0 1 0 0,-1 1-1 0 0,0 0 1 0 0,0 0-1 0 0,-1 1 0 0 0,1 0 1 0 0,-1 1-1 0 0,0-1 1 0 0,0 2-1 0 0,0-1 0 0 0,-1 1 1 0 0,0 0-1 0 0,0 0 0 0 0,7 9 1 0 0,-8-8-36 0 0,0 0 0 0 0,0 0 0 0 0,-1 1 0 0 0,0-1 0 0 0,-1 1 0 0 0,1 0 0 0 0,-1 0 0 0 0,-1 0 0 0 0,0 0 0 0 0,0 1 0 0 0,0-1 0 0 0,-1 1 0 0 0,-1-1 0 0 0,1 1 0 0 0,-1-1 0 0 0,-1 1 0 0 0,1 0 0 0 0,-2-1 0 0 0,1 1 0 0 0,-1-1 0 0 0,0 0 0 0 0,-1 0 0 0 0,-5 13 0 0 0,1-6-53 0 0,-1-1 0 0 0,-1 0 0 0 0,0 0 0 0 0,-1-1 0 0 0,0 0 0 0 0,-1 0 0 0 0,0-1 0 0 0,-1-1 0 0 0,0 0 0 0 0,-1-1 0 0 0,-20 13 0 0 0,3-6-114 0 0,0-2 0 0 0,-37 14 0 0 0,-15 6-284 0 0,82-35 474 0 0,0 0-1 0 0,-1 0 0 0 0,1 1 0 0 0,0-1 1 0 0,-1 0-1 0 0,1 0 0 0 0,0 0 1 0 0,0 0-1 0 0,-1 0 0 0 0,1 1 0 0 0,0-1 1 0 0,0 0-1 0 0,0 0 0 0 0,-1 0 1 0 0,1 0-1 0 0,0 1 0 0 0,0-1 1 0 0,0 0-1 0 0,-1 0 0 0 0,1 1 0 0 0,0-1 1 0 0,0 0-1 0 0,0 0 0 0 0,0 1 1 0 0,0-1-1 0 0,0 0 0 0 0,0 1 0 0 0,0-1 1 0 0,0 0-1 0 0,0 0 0 0 0,0 1 1 0 0,0-1-1 0 0,0 0 0 0 0,0 1 1 0 0,0-1-1 0 0,0 0 0 0 0,0 0 0 0 0,0 1 1 0 0,11 9 55 0 0,25 5 196 0 0,-32-13-225 0 0,141 60 2026 0 0,191 112 1 0 0,-311-159-2418 0 0,-18-10 54 0 0,0 0 1 0 0,1 0 0 0 0,0-1-1 0 0,0 0 1 0 0,0-1 0 0 0,17 5-1 0 0,8-8-12032 0 0,-23-2 9282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4.116"/>
    </inkml:context>
    <inkml:brush xml:id="br0">
      <inkml:brushProperty name="width" value="0.05" units="cm"/>
      <inkml:brushProperty name="height" value="0.05" units="cm"/>
    </inkml:brush>
  </inkml:definitions>
  <inkml:trace contextRef="#ctx0" brushRef="#br0">277 34 524 0 0,'-1'-2'456'0'0,"1"0"0"0"0,-1 0 0 0 0,0 1 0 0 0,0-1 0 0 0,-1 0 0 0 0,1 0 0 0 0,0 0 0 0 0,-1 1 0 0 0,1-1 0 0 0,-1 1 0 0 0,1-1 0 0 0,-1 1 1 0 0,0 0-1 0 0,1-1 0 0 0,-1 1 0 0 0,0 0 0 0 0,0 0 0 0 0,0 0 0 0 0,-2 0 0 0 0,0 0 95 0 0,0 0 0 0 0,0 0 1 0 0,0 1-1 0 0,0 0 0 0 0,0 0 1 0 0,0 0-1 0 0,0 0 0 0 0,0 0 0 0 0,-6 2 1 0 0,-5 2 463 0 0,0 1 0 0 0,0 1 0 0 0,1 0 1 0 0,-16 9-1 0 0,18-9-334 0 0,2 0 0 0 0,-1 1 0 0 0,1 0 0 0 0,0 1 0 0 0,0 0-1 0 0,-16 18 1 0 0,24-23-522 0 0,0-1 0 0 0,0 1 0 0 0,0 0 0 0 0,0 0-1 0 0,0-1 1 0 0,1 1 0 0 0,-1 0 0 0 0,1 0-1 0 0,0 1 1 0 0,0-1 0 0 0,0 0 0 0 0,0 0 0 0 0,0 0-1 0 0,1 1 1 0 0,0-1 0 0 0,-1 0 0 0 0,1 1-1 0 0,0-1 1 0 0,1 0 0 0 0,-1 1 0 0 0,1-1 0 0 0,-1 0-1 0 0,1 1 1 0 0,0-1 0 0 0,0 0 0 0 0,0 0 0 0 0,1 0-1 0 0,-1 0 1 0 0,1 0 0 0 0,0 0 0 0 0,2 3-1 0 0,3 2 44 0 0,1 0-1 0 0,1 0 0 0 0,-1-1 1 0 0,1 0-1 0 0,0 0 0 0 0,1-1 1 0 0,-1 0-1 0 0,1-1 0 0 0,0 0 1 0 0,1 0-1 0 0,-1-1 1 0 0,15 3-1 0 0,0 0-199 0 0,0-2 1 0 0,0-1 0 0 0,0 0-1 0 0,38-1 1 0 0,-44-4-932 0 0,0 0 0 0 0,36-6 0 0 0,-26-1-3295 0 0,-1-4-4542 0 0,-22 9 5864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4.813"/>
    </inkml:context>
    <inkml:brush xml:id="br0">
      <inkml:brushProperty name="width" value="0.05" units="cm"/>
      <inkml:brushProperty name="height" value="0.05" units="cm"/>
    </inkml:brush>
  </inkml:definitions>
  <inkml:trace contextRef="#ctx0" brushRef="#br0">41 70 688 0 0,'-18'-7'5078'0'0,"-4"-2"9594"0"0,44 2-10730 0 0,72-4 146 0 0,48 10-2056 0 0,-54 1-604 0 0,-63 0-1332 0 0,63-1 276 0 0,160-21-1 0 0,-242 21-380 0 0,24-9-413 0 0,-29 10-156 0 0,-24 5-16159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5.185"/>
    </inkml:context>
    <inkml:brush xml:id="br0">
      <inkml:brushProperty name="width" value="0.05" units="cm"/>
      <inkml:brushProperty name="height" value="0.05" units="cm"/>
    </inkml:brush>
  </inkml:definitions>
  <inkml:trace contextRef="#ctx0" brushRef="#br0">11 1 8097 0 0,'-1'0'502'0'0,"0"1"-1"0"0,0 0 1 0 0,0 0 0 0 0,0 0 0 0 0,1 0 0 0 0,-1 0-1 0 0,0 0 1 0 0,1 0 0 0 0,-1 0 0 0 0,1 1 0 0 0,-1-1-1 0 0,1 0 1 0 0,-1 0 0 0 0,1 0 0 0 0,0 1 0 0 0,0-1-1 0 0,-1 2 1 0 0,2-2-245 0 0,-1 0 1 0 0,0 0-1 0 0,0-1 0 0 0,1 1 0 0 0,-1 0 1 0 0,0 0-1 0 0,1-1 0 0 0,-1 1 0 0 0,1 0 0 0 0,-1-1 1 0 0,1 1-1 0 0,-1-1 0 0 0,1 1 0 0 0,0-1 1 0 0,-1 1-1 0 0,1-1 0 0 0,0 1 0 0 0,-1-1 0 0 0,1 1 1 0 0,1-1-1 0 0,4 2 297 0 0,1 0-1 0 0,-1 0 1 0 0,0-1 0 0 0,1 0-1 0 0,10 0 1 0 0,239-2 2902 0 0,-188-2-2888 0 0,297-20 2322 0 0,-357 23-5665 0 0,9 1-9211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9.429"/>
    </inkml:context>
    <inkml:brush xml:id="br0">
      <inkml:brushProperty name="width" value="0.05" units="cm"/>
      <inkml:brushProperty name="height" value="0.05" units="cm"/>
    </inkml:brush>
  </inkml:definitions>
  <inkml:trace contextRef="#ctx0" brushRef="#br0">6 48 516 0 0,'-5'-48'11750'0'0,"6"49"-11519"0"0,0-1 1 0 0,0 1 0 0 0,0-1-1 0 0,0 1 1 0 0,0-1-1 0 0,0 1 1 0 0,0-1-1 0 0,0 1 1 0 0,0 0 0 0 0,0 0-1 0 0,-1-1 1 0 0,1 1-1 0 0,0 0 1 0 0,0 0-1 0 0,-1 0 1 0 0,1 0 0 0 0,0 0-1 0 0,-1 0 1 0 0,1 0-1 0 0,-1 0 1 0 0,1 0 0 0 0,-1 0-1 0 0,0 0 1 0 0,0 1-1 0 0,1-1 1 0 0,-1 2-1 0 0,6 37 953 0 0,-5-33-661 0 0,6 171 3084 0 0,0 6-1388 0 0,-4-154-1941 0 0,-2-18-384 0 0,0 0 0 0 0,1 0 1 0 0,0 0-1 0 0,0-1 0 0 0,5 13 0 0 0,-6-23-86 0 0,-1-1 1 0 0,1 1 0 0 0,-1-1 0 0 0,1 1 0 0 0,-1 0-1 0 0,1-1 1 0 0,-1 1 0 0 0,1-1 0 0 0,-1 1-1 0 0,1-1 1 0 0,0 1 0 0 0,-1-1 0 0 0,1 0 0 0 0,0 1-1 0 0,-1-1 1 0 0,1 0 0 0 0,0 1 0 0 0,-1-1-1 0 0,1 0 1 0 0,0 0 0 0 0,0 0 0 0 0,-1 1-1 0 0,1-1 1 0 0,0 0 0 0 0,1 0 0 0 0,18-3-6046 0 0,-9-1 3753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49.960"/>
    </inkml:context>
    <inkml:brush xml:id="br0">
      <inkml:brushProperty name="width" value="0.05" units="cm"/>
      <inkml:brushProperty name="height" value="0.05" units="cm"/>
    </inkml:brush>
  </inkml:definitions>
  <inkml:trace contextRef="#ctx0" brushRef="#br0">238 78 572 0 0,'1'-3'544'0'0,"0"0"0"0"0,0-1 0 0 0,0 1 0 0 0,0 0 0 0 0,0 0 0 0 0,-1-1 1 0 0,0 1-1 0 0,0 0 0 0 0,0-1 0 0 0,0 1 0 0 0,0-1 0 0 0,-2-5 0 0 0,1 7-304 0 0,0 1 1 0 0,0-1-1 0 0,0 0 1 0 0,0 0-1 0 0,0 1 0 0 0,0-1 1 0 0,0 1-1 0 0,-1-1 0 0 0,1 1 1 0 0,-1 0-1 0 0,1-1 1 0 0,-1 1-1 0 0,1 0 0 0 0,-1 0 1 0 0,0 0-1 0 0,1 0 1 0 0,-1 0-1 0 0,0 1 0 0 0,0-1 1 0 0,0 0-1 0 0,0 1 0 0 0,-3-1 1 0 0,0 0-5 0 0,1 1-1 0 0,-1 0 1 0 0,0 0 0 0 0,1 1-1 0 0,-1-1 1 0 0,1 1 0 0 0,-1 0-1 0 0,1 0 1 0 0,-1 1 0 0 0,1-1-1 0 0,0 1 1 0 0,-1 0 0 0 0,1 0-1 0 0,0 0 1 0 0,0 1 0 0 0,-4 3-1 0 0,-3 2 175 0 0,0 1-1 0 0,0 1 0 0 0,-18 20 0 0 0,22-21-188 0 0,0 0-1 0 0,0 0 1 0 0,1 1 0 0 0,0-1-1 0 0,1 1 1 0 0,0 1-1 0 0,1-1 1 0 0,0 1 0 0 0,1 0-1 0 0,0 0 1 0 0,-2 12 0 0 0,4-14-80 0 0,1 0 1 0 0,-1-1-1 0 0,2 1 0 0 0,-1 0 1 0 0,1 0-1 0 0,1 0 1 0 0,-1 0-1 0 0,1-1 1 0 0,1 1-1 0 0,0-1 0 0 0,0 1 1 0 0,1-1-1 0 0,0 0 1 0 0,7 11-1 0 0,-4-10-35 0 0,-1 0 0 0 0,1-1-1 0 0,1 0 1 0 0,-1 0 0 0 0,1-1-1 0 0,1 0 1 0 0,0 0 0 0 0,-1-1 0 0 0,2 0-1 0 0,-1-1 1 0 0,1 1 0 0 0,0-2-1 0 0,13 5 1 0 0,-15-6-71 0 0,0-1 0 0 0,0 0 1 0 0,0-1-1 0 0,1 1 0 0 0,-1-2 0 0 0,0 1 0 0 0,0-1 0 0 0,1 0 0 0 0,-1-1 1 0 0,0 0-1 0 0,0 0 0 0 0,1-1 0 0 0,-1 0 0 0 0,-1 0 0 0 0,1-1 0 0 0,0 0 0 0 0,0-1 1 0 0,7-4-1 0 0,-9 4-31 0 0,-1 0 0 0 0,-1-1 0 0 0,1 1 0 0 0,-1-1 0 0 0,1 0 1 0 0,-2 0-1 0 0,1-1 0 0 0,0 1 0 0 0,-1-1 0 0 0,0 0 0 0 0,0 1 0 0 0,-1-1 1 0 0,0-1-1 0 0,0 1 0 0 0,0 0 0 0 0,0-1 0 0 0,-1 1 0 0 0,0-7 0 0 0,1-5 1 0 0,-1 0 0 0 0,-1 0 0 0 0,0-1 0 0 0,-2 1-1 0 0,-4-23 1 0 0,4 30 7 0 0,-1 0 0 0 0,-1-1 0 0 0,0 1-1 0 0,0 0 1 0 0,-1 0 0 0 0,-1 1 0 0 0,1 0 0 0 0,-2 0 0 0 0,-10-14 0 0 0,12 18-174 0 0,-1 0 1 0 0,1 0 0 0 0,-1 1 0 0 0,0 0 0 0 0,0 0 0 0 0,-1 1 0 0 0,1-1 0 0 0,-1 1 0 0 0,0 1 0 0 0,0-1 0 0 0,0 1 0 0 0,-1 1 0 0 0,1-1 0 0 0,-1 1 0 0 0,-9-1 0 0 0,-7 5-2103 0 0,11 7-4494 0 0,11-5 4298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0.284"/>
    </inkml:context>
    <inkml:brush xml:id="br0">
      <inkml:brushProperty name="width" value="0.05" units="cm"/>
      <inkml:brushProperty name="height" value="0.05" units="cm"/>
    </inkml:brush>
  </inkml:definitions>
  <inkml:trace contextRef="#ctx0" brushRef="#br0">1 1 1048 0 0,'0'1'483'0'0,"1"1"-1"0"0,-1-1 1 0 0,1 1-1 0 0,0-1 1 0 0,0 1-1 0 0,0-1 1 0 0,0 1-1 0 0,0-1 1 0 0,0 0-1 0 0,0 1 1 0 0,1-1-1 0 0,-1 0 1 0 0,0 0-1 0 0,1 0 1 0 0,-1 0-1 0 0,1 0 1 0 0,-1 0-1 0 0,1 0 1 0 0,-1-1-1 0 0,4 2 1 0 0,37 9 3033 0 0,-33-9-2542 0 0,59 13 2284 0 0,0-4 0 0 0,1-3 0 0 0,80 0 0 0 0,-125-9-2285 0 0,5 0-232 0 0,-12 3-5573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2.511"/>
    </inkml:context>
    <inkml:brush xml:id="br0">
      <inkml:brushProperty name="width" value="0.05" units="cm"/>
      <inkml:brushProperty name="height" value="0.05" units="cm"/>
    </inkml:brush>
  </inkml:definitions>
  <inkml:trace contextRef="#ctx0" brushRef="#br0">1 107 632 0 0,'9'-17'4086'0'0,"-3"11"-3302"0"0,2 0 0 0 0,-1 1 0 0 0,1 0 0 0 0,0 0-1 0 0,0 1 1 0 0,0-1 0 0 0,9-2 0 0 0,65-19 2077 0 0,-56 20-1858 0 0,-1 1 0 0 0,1 1 0 0 0,31-1 0 0 0,-44 4-638 0 0,0 2 0 0 0,1-1 1 0 0,-1 2-1 0 0,0 0 0 0 0,0 0 1 0 0,0 1-1 0 0,0 1 1 0 0,14 6-1 0 0,-26-10-325 0 0,1 1 0 0 0,0 0 0 0 0,-1-1 0 0 0,1 1 0 0 0,-1 0 0 0 0,1 0 0 0 0,-1 0 1 0 0,0 0-1 0 0,1 1 0 0 0,-1-1 0 0 0,0 0 0 0 0,0 0 0 0 0,0 1 0 0 0,0-1 0 0 0,0 1 0 0 0,0-1 0 0 0,0 1 0 0 0,0-1 0 0 0,-1 1 1 0 0,1-1-1 0 0,0 1 0 0 0,-1 0 0 0 0,0 0 0 0 0,1-1 0 0 0,-1 1 0 0 0,0 0 0 0 0,0-1 0 0 0,0 1 0 0 0,0 0 0 0 0,0 0 0 0 0,0-1 0 0 0,0 1 1 0 0,-1 0-1 0 0,1 0 0 0 0,-1-1 0 0 0,1 1 0 0 0,-1 0 0 0 0,0-1 0 0 0,-1 4 0 0 0,-3 4 45 0 0,-1 1 1 0 0,0-1-1 0 0,0 0 0 0 0,-16 15 0 0 0,-46 44 248 0 0,48-50-222 0 0,1 0-1 0 0,0 1 1 0 0,2 1-1 0 0,-29 43 1 0 0,45-61-80 0 0,0-1-1 0 0,0 1 1 0 0,1-1-1 0 0,-1 1 1 0 0,0-1 0 0 0,1 1-1 0 0,-1-1 1 0 0,1 1 0 0 0,-1 0-1 0 0,1-1 1 0 0,0 1 0 0 0,0 0-1 0 0,0-1 1 0 0,0 1 0 0 0,0 0-1 0 0,0 0 1 0 0,0-1 0 0 0,1 1-1 0 0,-1 0 1 0 0,0-1-1 0 0,1 1 1 0 0,1 2 0 0 0,0-2 19 0 0,-1 1 1 0 0,1-1-1 0 0,0 0 0 0 0,0 0 1 0 0,0 0-1 0 0,0 0 1 0 0,1-1-1 0 0,-1 1 0 0 0,0 0 1 0 0,1-1-1 0 0,-1 0 0 0 0,5 2 1 0 0,5 1 87 0 0,0 0 0 0 0,0-1 0 0 0,0 0 0 0 0,1-1-1 0 0,13 0 1 0 0,-10-1-235 0 0,1 0-1 0 0,0-2 0 0 0,31-4 0 0 0,-16-3-3123 0 0,0-4-4085 0 0,-19 5 4677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4.877"/>
    </inkml:context>
    <inkml:brush xml:id="br0">
      <inkml:brushProperty name="width" value="0.05" units="cm"/>
      <inkml:brushProperty name="height" value="0.05" units="cm"/>
    </inkml:brush>
  </inkml:definitions>
  <inkml:trace contextRef="#ctx0" brushRef="#br0">21 143 892 0 0,'0'0'1530'0'0,"2"4"178"0"0,7 36 1786 0 0,-1 0-1 0 0,2 43 0 0 0,0 87 3750 0 0,-10-122-2623 0 0,-12-61-4076 0 0,5 0-437 0 0,1-1 0 0 0,0 1 0 0 0,1-1 0 0 0,0 0 0 0 0,1 0 0 0 0,1-1-1 0 0,0 1 1 0 0,-1-24 0 0 0,1 16-6 0 0,2 0 0 0 0,1 0-1 0 0,0 0 1 0 0,2 1 0 0 0,0-1 0 0 0,1 0-1 0 0,10-31 1 0 0,-10 43-31 0 0,0 1 0 0 0,1-1 0 0 0,0 1 0 0 0,0 0 0 0 0,1 0 0 0 0,0 0 0 0 0,1 0-1 0 0,0 1 1 0 0,0 0 0 0 0,1 0 0 0 0,0 1 0 0 0,0 0 0 0 0,1 0 0 0 0,-1 1 0 0 0,2 0 0 0 0,-1 0 0 0 0,1 0 0 0 0,10-4-1 0 0,-17 9-38 0 0,0 0-1 0 0,0 0 1 0 0,1 0-1 0 0,-1 1 0 0 0,0-1 1 0 0,0 1-1 0 0,0-1 1 0 0,0 1-1 0 0,1 0 0 0 0,-1 0 1 0 0,0 0-1 0 0,0 0 0 0 0,1 0 1 0 0,-1 0-1 0 0,0 1 1 0 0,0-1-1 0 0,0 1 0 0 0,1-1 1 0 0,-1 1-1 0 0,0 0 1 0 0,0 0-1 0 0,0 0 0 0 0,0 0 1 0 0,0 0-1 0 0,-1 0 0 0 0,1 1 1 0 0,0-1-1 0 0,0 1 1 0 0,-1-1-1 0 0,1 1 0 0 0,-1 0 1 0 0,1-1-1 0 0,-1 1 1 0 0,0 0-1 0 0,0 0 0 0 0,0 0 1 0 0,1 3-1 0 0,1 1 14 0 0,-1-1 0 0 0,0 1 1 0 0,0 1-1 0 0,-1-1 0 0 0,0 0 0 0 0,0 0 1 0 0,0 1-1 0 0,-1-1 0 0 0,0 0 0 0 0,0 1 0 0 0,-1-1 1 0 0,-1 7-1 0 0,-1 1-120 0 0,-1-1 0 0 0,-1 1 0 0 0,0-1 0 0 0,0-1 1 0 0,-2 1-1 0 0,0-1 0 0 0,0 0 0 0 0,-1 0 0 0 0,0-1 0 0 0,-1 0 0 0 0,0 0 1 0 0,-1-1-1 0 0,0-1 0 0 0,-1 0 0 0 0,0 0 0 0 0,0-1 0 0 0,-1 0 0 0 0,-22 11 0 0 0,34-19 63 0 0,0 0 0 0 0,0 0 0 0 0,0 0-1 0 0,-1 0 1 0 0,1 0 0 0 0,0 0-1 0 0,0 0 1 0 0,0 0 0 0 0,0 0-1 0 0,-1 0 1 0 0,1 0 0 0 0,0 0-1 0 0,0 0 1 0 0,0 0 0 0 0,0 0 0 0 0,0 1-1 0 0,-1-1 1 0 0,1 0 0 0 0,0 0-1 0 0,0 0 1 0 0,0 0 0 0 0,0 0-1 0 0,0 0 1 0 0,0 1 0 0 0,0-1-1 0 0,0 0 1 0 0,-1 0 0 0 0,1 0 0 0 0,0 0-1 0 0,0 1 1 0 0,0-1 0 0 0,0 0-1 0 0,0 0 1 0 0,0 0 0 0 0,0 0-1 0 0,0 1 1 0 0,0-1 0 0 0,0 0 0 0 0,0 0-1 0 0,0 0 1 0 0,0 0 0 0 0,0 1-1 0 0,0-1 1 0 0,0 0 0 0 0,1 0-1 0 0,-1 0 1 0 0,0 0 0 0 0,0 1-1 0 0,0-1 1 0 0,0 0 0 0 0,0 0-1 0 0,14 7-162 0 0,34 6 546 0 0,-26-8-237 0 0,15 7 136 0 0,0 1 0 0 0,-1 2-1 0 0,0 2 1 0 0,-2 1 0 0 0,53 37 0 0 0,-84-54-678 0 0,-1 1-1 0 0,1-1 1 0 0,-1 0 0 0 0,1 0 0 0 0,0 0 0 0 0,0 0-1 0 0,-1-1 1 0 0,1 1 0 0 0,0 0 0 0 0,0-1-1 0 0,0 0 1 0 0,-1 0 0 0 0,5 0 0 0 0,38-9-8331 0 0,-25 4 5793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3.191"/>
    </inkml:context>
    <inkml:brush xml:id="br0">
      <inkml:brushProperty name="width" value="0.05" units="cm"/>
      <inkml:brushProperty name="height" value="0.05" units="cm"/>
    </inkml:brush>
  </inkml:definitions>
  <inkml:trace contextRef="#ctx0" brushRef="#br0">9 38 688 0 0,'1'-1'190'0'0,"4"-22"1970"0"0,2 9 3507 0 0,-5 19-5100 0 0,-1-1 0 0 0,0 0-1 0 0,1 1 1 0 0,-2-1-1 0 0,1 0 1 0 0,0 1-1 0 0,-1-1 1 0 0,0 9-1 0 0,-6 40 1137 0 0,3-29-1042 0 0,-4 36 546 0 0,0 7 1321 0 0,0 85 0 0 0,7-145-2308 0 0,0-1 0 0 0,1 1 1 0 0,-1-1-1 0 0,1 1 0 0 0,1-1 1 0 0,-1 1-1 0 0,3 5 0 0 0,-3-10-178 0 0,0-1 0 0 0,0 0 0 0 0,0 1 0 0 0,0-1 0 0 0,0 0 0 0 0,0 0 0 0 0,0 1 1 0 0,1-1-1 0 0,-1 0 0 0 0,0 0 0 0 0,1 0 0 0 0,-1-1 0 0 0,0 1 0 0 0,1 0 0 0 0,-1 0 0 0 0,1-1 0 0 0,-1 1 0 0 0,1-1 0 0 0,0 0 0 0 0,-1 1 0 0 0,1-1 0 0 0,-1 0 0 0 0,1 0 0 0 0,0 0 0 0 0,-1 0 0 0 0,1 0 0 0 0,0 0 0 0 0,-1 0 0 0 0,1-1 0 0 0,-1 1 0 0 0,1 0 0 0 0,-1-1 0 0 0,3-1 0 0 0,14-3 71 0 0,-1-1 0 0 0,0-1 0 0 0,-1-1 0 0 0,28-16-1 0 0,60-49 127 0 0,-39 25-127 0 0,143-108 172 0 0,-206 151-629 0 0,-10 6 278 0 0,-18 8 54 0 0,-143 86-125 0 0,139-75 133 0 0,0 1 0 0 0,1 2 0 0 0,-34 34 0 0 0,61-54 30 0 0,-1 0-1 0 0,0 0 0 0 0,1 0 1 0 0,0 0-1 0 0,-1 0 0 0 0,1 0 1 0 0,1 1-1 0 0,-1-1 0 0 0,0 1 1 0 0,1-1-1 0 0,0 1 1 0 0,-1 0-1 0 0,2-1 0 0 0,-1 1 1 0 0,0 0-1 0 0,0 6 0 0 0,2-7 34 0 0,-1 0 1 0 0,1 0-1 0 0,0 1 0 0 0,0-1 0 0 0,0 0 1 0 0,0 0-1 0 0,0 0 0 0 0,1 0 0 0 0,-1-1 1 0 0,1 1-1 0 0,0 0 0 0 0,0 0 0 0 0,0-1 1 0 0,0 1-1 0 0,0-1 0 0 0,1 0 0 0 0,-1 0 1 0 0,1 0-1 0 0,4 3 0 0 0,3 1 133 0 0,1 0-1 0 0,-1-1 1 0 0,1-1-1 0 0,0 0 1 0 0,0 0-1 0 0,0-1 1 0 0,1-1 0 0 0,-1 0-1 0 0,1 0 1 0 0,0-1-1 0 0,13 0 1 0 0,15-2 618 0 0,73-11 0 0 0,-73 7-1232 0 0,-22 5-9625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4.032"/>
    </inkml:context>
    <inkml:brush xml:id="br0">
      <inkml:brushProperty name="width" value="0.05" units="cm"/>
      <inkml:brushProperty name="height" value="0.05" units="cm"/>
    </inkml:brush>
  </inkml:definitions>
  <inkml:trace contextRef="#ctx0" brushRef="#br0">42 36 52 0 0,'-15'-20'11202'0'0,"14"20"-10884"0"0,0 0 1 0 0,0 0-1 0 0,0 0 0 0 0,0 0 0 0 0,0 0 0 0 0,-1 1 0 0 0,1-1 0 0 0,0 0 0 0 0,0 1 0 0 0,0-1 0 0 0,0 1 1 0 0,0-1-1 0 0,0 1 0 0 0,0-1 0 0 0,0 1 0 0 0,0 0 0 0 0,1-1 0 0 0,-1 1 0 0 0,0 0 0 0 0,0 0 0 0 0,1 0 1 0 0,-1 0-1 0 0,0-1 0 0 0,1 1 0 0 0,-1 0 0 0 0,1 0 0 0 0,-1 0 0 0 0,0 3 1304 0 0,9-2-267 0 0,-8-1-1276 0 0,1-1 0 0 0,-1 0 0 0 0,1 1-1 0 0,0-1 1 0 0,-1 0 0 0 0,1 1 0 0 0,0-1 0 0 0,-1 0 0 0 0,1 0-1 0 0,0 0 1 0 0,-1 0 0 0 0,1 0 0 0 0,0 0 0 0 0,-1 0-1 0 0,1 0 1 0 0,0 0 0 0 0,-1 0 0 0 0,1 0 0 0 0,0 0-1 0 0,-1-1 1 0 0,1 1 0 0 0,0 0 0 0 0,0-1 0 0 0,0 1 5 0 0,0-1 0 0 0,0 1 0 0 0,0-1 0 0 0,0 1 0 0 0,0-1 1 0 0,0 0-1 0 0,0 1 0 0 0,0-1 0 0 0,-1 0 0 0 0,1 0 0 0 0,0 1 1 0 0,0-1-1 0 0,-1 0 0 0 0,1 0 0 0 0,-1 0 0 0 0,1 0 1 0 0,-1 0-1 0 0,1 0 0 0 0,-1 0 0 0 0,1-2 0 0 0,-1 2-59 0 0,0 0 0 0 0,0 1 0 0 0,0-1 0 0 0,0 0 0 0 0,-1 0 0 0 0,1 0-1 0 0,0 0 1 0 0,0 1 0 0 0,-1-1 0 0 0,1 0 0 0 0,0 0 0 0 0,-1 1 0 0 0,1-1 0 0 0,-1 0 0 0 0,1 0-1 0 0,-1 1 1 0 0,1-1 0 0 0,-1 1 0 0 0,0-1 0 0 0,1 0 0 0 0,-1 1 0 0 0,0-1 0 0 0,1 1 0 0 0,-1 0-1 0 0,0-1 1 0 0,0 1 0 0 0,1-1 0 0 0,-1 1 0 0 0,-1 0 0 0 0,1-1-239 0 0,-10 4-1763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4.665"/>
    </inkml:context>
    <inkml:brush xml:id="br0">
      <inkml:brushProperty name="width" value="0.05" units="cm"/>
      <inkml:brushProperty name="height" value="0.05" units="cm"/>
    </inkml:brush>
  </inkml:definitions>
  <inkml:trace contextRef="#ctx0" brushRef="#br0">38 167 176 0 0,'-3'-4'493'0'0,"-1"1"1"0"0,0 0-1 0 0,1-1 0 0 0,0 0 1 0 0,0 0-1 0 0,0 0 0 0 0,0 0 1 0 0,1 0-1 0 0,0-1 0 0 0,-3-5 1 0 0,4 8-208 0 0,1 0 1 0 0,-1 0 0 0 0,1 0 0 0 0,0 0 0 0 0,0 0 0 0 0,0-1 0 0 0,0 1-1 0 0,0 0 1 0 0,0 0 0 0 0,0 0 0 0 0,1 0 0 0 0,-1 0 0 0 0,1 0 0 0 0,-1 0-1 0 0,1 0 1 0 0,0 1 0 0 0,0-1 0 0 0,0 0 0 0 0,0 0 0 0 0,0 0 0 0 0,0 1-1 0 0,0-1 1 0 0,1 1 0 0 0,-1-1 0 0 0,0 1 0 0 0,1-1 0 0 0,2-1 0 0 0,8-5 238 0 0,0 0 0 0 0,1 1 0 0 0,-1 1 0 0 0,1 0 0 0 0,0 0 0 0 0,1 2 1 0 0,-1-1-1 0 0,1 2 0 0 0,0 0 0 0 0,0 0 0 0 0,20 0 0 0 0,-2 2 152 0 0,-1 1-1 0 0,0 1 1 0 0,0 2-1 0 0,36 7 1 0 0,-65-9-643 0 0,15 2 373 0 0,-1 1 1 0 0,24 8 0 0 0,-36-11-327 0 0,-1 1 0 0 0,0-1 0 0 0,0 0 0 0 0,1 1 1 0 0,-1 0-1 0 0,0 0 0 0 0,0 0 0 0 0,-1 0 0 0 0,1 0 0 0 0,0 1 1 0 0,-1-1-1 0 0,1 1 0 0 0,-1 0 0 0 0,0 0 0 0 0,0-1 0 0 0,0 1 0 0 0,0 1 1 0 0,2 4-1 0 0,-4-5-38 0 0,0-1 1 0 0,0 0-1 0 0,0 1 1 0 0,0-1-1 0 0,0 0 1 0 0,0 1-1 0 0,0-1 1 0 0,-1 0-1 0 0,1 0 1 0 0,-1 1-1 0 0,0-1 1 0 0,0 0-1 0 0,0 0 1 0 0,-1 2-1 0 0,-19 29 213 0 0,19-30-228 0 0,-18 22 131 0 0,-1-1-1 0 0,-2 0 0 0 0,0-2 0 0 0,-29 21 0 0 0,25-22-16 0 0,1 2 1 0 0,1 1 0 0 0,-30 36-1 0 0,54-59-121 0 0,0 1-1 0 0,0-1 1 0 0,0 0-1 0 0,1 0 0 0 0,-1 1 1 0 0,0-1-1 0 0,0 0 1 0 0,1 1-1 0 0,-1-1 1 0 0,1 1-1 0 0,-1-1 1 0 0,1 0-1 0 0,0 1 0 0 0,0-1 1 0 0,-1 1-1 0 0,1 0 1 0 0,0-1-1 0 0,0 1 1 0 0,0-1-1 0 0,1 1 1 0 0,-1-1-1 0 0,0 2 0 0 0,1-1 14 0 0,0 0-1 0 0,0-1 0 0 0,0 1 0 0 0,1-1 0 0 0,-1 1 0 0 0,0-1 0 0 0,1 0 0 0 0,-1 1 0 0 0,0-1 1 0 0,1 0-1 0 0,-1 0 0 0 0,1 0 0 0 0,0 0 0 0 0,-1 0 0 0 0,3 0 0 0 0,7 3 129 0 0,0 0 1 0 0,1-1-1 0 0,-1-1 0 0 0,16 2 1 0 0,-26-4-157 0 0,25 3-7 0 0,1-1 0 0 0,-1-2 0 0 0,0-1 0 0 0,50-7 0 0 0,-17-6-3583 0 0,-1-7-4475 0 0,-29 7 4875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4.991"/>
    </inkml:context>
    <inkml:brush xml:id="br0">
      <inkml:brushProperty name="width" value="0.05" units="cm"/>
      <inkml:brushProperty name="height" value="0.05" units="cm"/>
    </inkml:brush>
  </inkml:definitions>
  <inkml:trace contextRef="#ctx0" brushRef="#br0">9 115 6797 0 0,'-2'-12'2215'0'0,"0"1"-320"0"0,0 1 0 0 0,0-1 0 0 0,1 0-1 0 0,1 0 1 0 0,0 0 0 0 0,1 0-1 0 0,1-12 1 0 0,-2 22-1849 0 0,0 1 1 0 0,0 0-1 0 0,0 0 0 0 0,0 0 1 0 0,0 0-1 0 0,0 0 0 0 0,0 0 0 0 0,0 0 1 0 0,0-1-1 0 0,0 1 0 0 0,0 0 0 0 0,0 0 1 0 0,0 0-1 0 0,0 0 0 0 0,0 0 1 0 0,0 0-1 0 0,1 0 0 0 0,-1 0 0 0 0,0-1 1 0 0,0 1-1 0 0,0 0 0 0 0,0 0 0 0 0,0 0 1 0 0,0 0-1 0 0,0 0 0 0 0,0 0 1 0 0,0 0-1 0 0,0 0 0 0 0,0 0 0 0 0,1 0 1 0 0,-1 0-1 0 0,0 0 0 0 0,0 0 0 0 0,0 0 1 0 0,0 0-1 0 0,0-1 0 0 0,0 1 1 0 0,0 0-1 0 0,0 0 0 0 0,1 0 0 0 0,-1 0 1 0 0,0 0-1 0 0,0 0 0 0 0,0 0 0 0 0,0 0 1 0 0,0 0-1 0 0,0 1 0 0 0,0-1 1 0 0,1 0-1 0 0,-1 0 0 0 0,5 6 492 0 0,2 14-192 0 0,-4 11 396 0 0,-2 39-1 0 0,-1-42-1447 0 0,1-1 0 0 0,5 38-1 0 0,-4-58 547 0 0,-1 4-1492 0 0,1-1 0 0 0,1 0 0 0 0,0 0 0 0 0,0 0 0 0 0,8 16 0 0 0,-1-10-1213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5.331"/>
    </inkml:context>
    <inkml:brush xml:id="br0">
      <inkml:brushProperty name="width" value="0.05" units="cm"/>
      <inkml:brushProperty name="height" value="0.05" units="cm"/>
    </inkml:brush>
  </inkml:definitions>
  <inkml:trace contextRef="#ctx0" brushRef="#br0">3 105 6817 0 0,'0'-2'692'0'0,"-1"-1"0"0"0,1 1 1 0 0,-1-1-1 0 0,1 1 1 0 0,0-1-1 0 0,0 1 1 0 0,0-1-1 0 0,0 0 1 0 0,1 1-1 0 0,-1-1 0 0 0,1 1 1 0 0,-1-1-1 0 0,1 1 1 0 0,0-1-1 0 0,0 1 1 0 0,0 0-1 0 0,0-1 0 0 0,2-2 1 0 0,0 2-356 0 0,0 0 1 0 0,-1 0 0 0 0,1 0-1 0 0,1 0 1 0 0,-1 1 0 0 0,0-1-1 0 0,1 1 1 0 0,-1 0 0 0 0,1 0-1 0 0,5-2 1 0 0,6-1-90 0 0,0 0 0 0 0,0 1 0 0 0,1 1 0 0 0,29-3 0 0 0,-30 5 1 0 0,0 0 0 0 0,0 1 0 0 0,0 1 0 0 0,0 0 0 0 0,0 1 0 0 0,0 1 0 0 0,18 5 0 0 0,-29-7-183 0 0,1 1 1 0 0,-1-1 0 0 0,1 1 0 0 0,-1 1-1 0 0,0-1 1 0 0,0 0 0 0 0,0 1 0 0 0,0 0-1 0 0,0 0 1 0 0,-1 0 0 0 0,1 0 0 0 0,-1 1-1 0 0,0 0 1 0 0,0-1 0 0 0,0 1 0 0 0,0 0-1 0 0,-1 0 1 0 0,1 1 0 0 0,-1-1-1 0 0,0 0 1 0 0,-1 1 0 0 0,1-1 0 0 0,-1 1-1 0 0,0 0 1 0 0,0-1 0 0 0,0 6 0 0 0,0 27 184 0 0,-1 0 0 0 0,-3 0 0 0 0,-7 42 0 0 0,1-7-209 0 0,7-54-929 0 0,-2 28 356 0 0,4-32-3443 0 0,2 1-4005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5.674"/>
    </inkml:context>
    <inkml:brush xml:id="br0">
      <inkml:brushProperty name="width" value="0.05" units="cm"/>
      <inkml:brushProperty name="height" value="0.05" units="cm"/>
    </inkml:brush>
  </inkml:definitions>
  <inkml:trace contextRef="#ctx0" brushRef="#br0">57 59 312 0 0,'-33'-12'3730'0'0,"10"6"7701"0"0,25 4-9952 0 0,7-1-715 0 0,-1 0 1 0 0,1 0 0 0 0,0 1 0 0 0,0 0 0 0 0,0 0 0 0 0,1 1 0 0 0,-1 1 0 0 0,14 0 0 0 0,12-2 517 0 0,36-7 1096 0 0,27-2-4972 0 0,-63 15-5925 0 0,-25-3 5709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6.203"/>
    </inkml:context>
    <inkml:brush xml:id="br0">
      <inkml:brushProperty name="width" value="0.05" units="cm"/>
      <inkml:brushProperty name="height" value="0.05" units="cm"/>
    </inkml:brush>
  </inkml:definitions>
  <inkml:trace contextRef="#ctx0" brushRef="#br0">355 326 528 0 0,'3'-1'235'0'0,"1"-2"439"0"0,-1 1 0 0 0,1-1 1 0 0,-1 1-1 0 0,1-1 0 0 0,-1 0 0 0 0,0 0 0 0 0,0-1 1 0 0,0 1-1 0 0,0-1 0 0 0,-1 1 0 0 0,1-1 1 0 0,-1 0-1 0 0,0 0 0 0 0,2-4 0 0 0,-4 5 349 0 0,0 0-35 0 0,0-13-37 0 0,-2-2 442 0 0,0 7-705 0 0,-4-6 175 0 0,2 7-354 0 0,-1 1 1 0 0,-1-1-1 0 0,-7-9 0 0 0,6 9-47 0 0,-5-6 139 0 0,-2 1 1 0 0,1 1-1 0 0,-2 0 0 0 0,-31-23 0 0 0,37 30-323 0 0,-1 1-1 0 0,1 1 1 0 0,-1 0-1 0 0,0 0 1 0 0,0 1-1 0 0,-1 0 1 0 0,1 1-1 0 0,-1 0 1 0 0,0 0-1 0 0,-17-1 1 0 0,23 4-184 0 0,-1-1 1 0 0,1 1-1 0 0,0 1 1 0 0,0-1 0 0 0,0 1-1 0 0,0 0 1 0 0,0 0-1 0 0,0 0 1 0 0,0 1 0 0 0,0 0-1 0 0,1 0 1 0 0,-1 0-1 0 0,0 0 1 0 0,1 1 0 0 0,0 0-1 0 0,0 0 1 0 0,0 0-1 0 0,0 0 1 0 0,0 1 0 0 0,0-1-1 0 0,1 1 1 0 0,0 0-1 0 0,0 0 1 0 0,0 1 0 0 0,0-1-1 0 0,0 0 1 0 0,1 1-1 0 0,0 0 1 0 0,0-1 0 0 0,0 1-1 0 0,1 0 1 0 0,0 0-1 0 0,-1 0 1 0 0,2 0 0 0 0,-1 0-1 0 0,1 0 1 0 0,-1 0-1 0 0,1 1 1 0 0,1-1 0 0 0,-1 0-1 0 0,1 0 1 0 0,0 0-1 0 0,0 0 1 0 0,3 7 0 0 0,1-1 4 0 0,0 1-1 0 0,1-1 1 0 0,1-1 0 0 0,0 1 0 0 0,0-1 0 0 0,1 0 0 0 0,0-1 0 0 0,1 0-1 0 0,0 0 1 0 0,17 12 0 0 0,-18-15-162 0 0,-1 0 0 0 0,1-1 0 0 0,0-1-1 0 0,1 1 1 0 0,-1-1 0 0 0,1 0 0 0 0,0-1 0 0 0,0 0 0 0 0,0-1-1 0 0,0 0 1 0 0,1 0 0 0 0,-1-1 0 0 0,0 0 0 0 0,1 0 0 0 0,9-2-1 0 0,-14 1-6 0 0,-1-1 0 0 0,1 0 0 0 0,-1-1 0 0 0,0 1 0 0 0,1-1 0 0 0,-1 0 0 0 0,0 0-1 0 0,0 0 1 0 0,0 0 0 0 0,0-1 0 0 0,3-3 0 0 0,4-3-82 0 0,-1-1 1 0 0,11-13-1 0 0,18-18 479 0 0,-39 41-298 0 0,1 0 1 0 0,-1 0-1 0 0,0 0 1 0 0,0 0-1 0 0,0 0 1 0 0,0 0-1 0 0,1 0 1 0 0,-1-1-1 0 0,0 1 1 0 0,0 0-1 0 0,0 0 1 0 0,0 0-1 0 0,1 0 1 0 0,-1 0-1 0 0,0 0 1 0 0,0 0-1 0 0,0 0 1 0 0,0 0-1 0 0,1 0 1 0 0,-1 0-1 0 0,0 0 1 0 0,0 0-1 0 0,0 0 1 0 0,0 0-1 0 0,1 1 1 0 0,-1-1-1 0 0,0 0 1 0 0,0 0-1 0 0,0 0 1 0 0,0 0-1 0 0,1 0 1 0 0,-1 0-1 0 0,0 0 1 0 0,0 0-1 0 0,0 0 1 0 0,0 1-1 0 0,0-1 1 0 0,0 0-1 0 0,1 0 1 0 0,-1 0-1 0 0,5 11 566 0 0,0 16 0 0 0,-5-26-506 0 0,12 65 632 0 0,34 100 1 0 0,-29-110-590 0 0,-7-11-114 0 0,-7-28-49 0 0,0-1-1 0 0,7 16 0 0 0,-6-25-332 0 0,1-4-3296 0 0,-4-2 2745 0 0,0-1 1 0 0,0 1-1 0 0,0-1 0 0 0,0 0 0 0 0,1 1 0 0 0,-1-1 0 0 0,0 0 0 0 0,0 0 1 0 0,2 1-1 0 0,5-1-2430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6.561"/>
    </inkml:context>
    <inkml:brush xml:id="br0">
      <inkml:brushProperty name="width" value="0.05" units="cm"/>
      <inkml:brushProperty name="height" value="0.05" units="cm"/>
    </inkml:brush>
  </inkml:definitions>
  <inkml:trace contextRef="#ctx0" brushRef="#br0">1 29 688 0 0,'11'-15'19074'0'0,"-7"13"-17671"0"0,10-4 1062 0 0,-3 2-10744 0 0,-6 3 5649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6.933"/>
    </inkml:context>
    <inkml:brush xml:id="br0">
      <inkml:brushProperty name="width" value="0.05" units="cm"/>
      <inkml:brushProperty name="height" value="0.05" units="cm"/>
    </inkml:brush>
  </inkml:definitions>
  <inkml:trace contextRef="#ctx0" brushRef="#br0">0 28 136 0 0,'7'-28'18536'0'0,"-7"28"-18413"0"0,4 16 2787 0 0,8 109 3438 0 0,-2-14-3746 0 0,-6-85-2045 0 0,19 105 884 0 0,-22-130-1610 0 0,-1 0 0 0 0,0 0 0 0 0,1 0-1 0 0,-1 0 1 0 0,0 0 0 0 0,1 0 0 0 0,-1 0 0 0 0,1-1 0 0 0,0 1-1 0 0,-1 0 1 0 0,1 0 0 0 0,0 0 0 0 0,-1-1 0 0 0,1 1 0 0 0,0 0-1 0 0,0-1 1 0 0,-1 1 0 0 0,1-1 0 0 0,0 1 0 0 0,1 0 0 0 0,0-1-762 0 0,0 1 1 0 0,0-1-1 0 0,-1 1 1 0 0,1-1-1 0 0,0 0 1 0 0,0 0-1 0 0,0 0 1 0 0,-1 0 0 0 0,1 0-1 0 0,3 0 1 0 0,4-3-2303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7.354"/>
    </inkml:context>
    <inkml:brush xml:id="br0">
      <inkml:brushProperty name="width" value="0.05" units="cm"/>
      <inkml:brushProperty name="height" value="0.05" units="cm"/>
    </inkml:brush>
  </inkml:definitions>
  <inkml:trace contextRef="#ctx0" brushRef="#br0">127 115 412 0 0,'-6'-14'1677'0'0,"5"12"-950"0"0,1-1 0 0 0,-1 1-1 0 0,0-1 1 0 0,0 1 0 0 0,-1-1-1 0 0,1 1 1 0 0,0-1-1 0 0,-1 1 1 0 0,1 0 0 0 0,-1 0-1 0 0,-2-2 1 0 0,3 4-392 0 0,0-1-1 0 0,0 1 1 0 0,0 0-1 0 0,0 0 1 0 0,0 0-1 0 0,0 0 1 0 0,0 0 0 0 0,0 0-1 0 0,0 1 1 0 0,-1-1-1 0 0,1 0 1 0 0,0 0 0 0 0,0 1-1 0 0,0-1 1 0 0,0 1-1 0 0,0-1 1 0 0,1 1-1 0 0,-1-1 1 0 0,0 1 0 0 0,-2 1-1 0 0,3-1-475 0 0,-8 5 656 0 0,1 0 1 0 0,1 0 0 0 0,0 1 0 0 0,0 0-1 0 0,0 1 1 0 0,0-1 0 0 0,1 1 0 0 0,1 0 0 0 0,-1 1-1 0 0,1-1 1 0 0,1 1 0 0 0,0-1 0 0 0,0 1-1 0 0,0 0 1 0 0,1 0 0 0 0,1 1 0 0 0,-1-1-1 0 0,1 11 1 0 0,2-12-333 0 0,0 0 0 0 0,0 1 0 0 0,1-1 0 0 0,0-1 0 0 0,0 1 0 0 0,1 0 0 0 0,0 0 0 0 0,1-1 0 0 0,0 0 0 0 0,0 0-1 0 0,0 0 1 0 0,1 0 0 0 0,0-1 0 0 0,0 1 0 0 0,0-1 0 0 0,1 0 0 0 0,8 5 0 0 0,-9-6-129 0 0,0 0-1 0 0,1-1 1 0 0,0 0-1 0 0,0-1 1 0 0,0 1 0 0 0,0-1-1 0 0,0 0 1 0 0,1 0-1 0 0,-1-1 1 0 0,1 0 0 0 0,0 0-1 0 0,-1-1 1 0 0,1 0-1 0 0,0 0 1 0 0,0 0 0 0 0,0-1-1 0 0,0 0 1 0 0,0 0-1 0 0,0-1 1 0 0,11-2 0 0 0,-13 1-72 0 0,1 0 0 0 0,-1-1 1 0 0,0 0-1 0 0,0 0 0 0 0,0 0 1 0 0,-1 0-1 0 0,1-1 0 0 0,-1 1 1 0 0,1-1-1 0 0,-1 0 0 0 0,-1-1 1 0 0,1 1-1 0 0,0-1 0 0 0,-1 0 1 0 0,0 1-1 0 0,0-1 0 0 0,-1-1 1 0 0,1 1-1 0 0,-1 0 0 0 0,0-1 1 0 0,2-9-1 0 0,-2 5 7 0 0,0 0 0 0 0,0 0-1 0 0,-1 0 1 0 0,-1 0 0 0 0,1-1 0 0 0,-2 1 0 0 0,1 0 0 0 0,-1 0-1 0 0,-1 0 1 0 0,0-1 0 0 0,-4-12 0 0 0,0 9-104 0 0,0 0 1 0 0,-1 1-1 0 0,0-1 1 0 0,0 2 0 0 0,-2-1-1 0 0,0 1 1 0 0,0 1-1 0 0,-1-1 1 0 0,0 1-1 0 0,-1 1 1 0 0,0 0-1 0 0,-16-10 1 0 0,22 17-307 0 0,1 1-1 0 0,0 0 1 0 0,-1 1 0 0 0,1-1 0 0 0,-1 1 0 0 0,1 0 0 0 0,-1 0 0 0 0,0 0-1 0 0,-6 0 1 0 0,-10 1-8220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5.311"/>
    </inkml:context>
    <inkml:brush xml:id="br0">
      <inkml:brushProperty name="width" value="0.05" units="cm"/>
      <inkml:brushProperty name="height" value="0.05" units="cm"/>
    </inkml:brush>
  </inkml:definitions>
  <inkml:trace contextRef="#ctx0" brushRef="#br0">555 65 616 0 0,'-13'-9'1593'0'0,"-1"0"1"0"0,0 1-1 0 0,-1 1 0 0 0,1 0 0 0 0,-19-6 1 0 0,23 10-810 0 0,-1 1 1 0 0,0 0-1 0 0,0 0 1 0 0,0 1-1 0 0,0 0 1 0 0,0 1-1 0 0,0 0 1 0 0,-20 4-1 0 0,8 0-80 0 0,1 1 0 0 0,0 1 0 0 0,0 1 0 0 0,1 1 0 0 0,0 1 0 0 0,0 0 0 0 0,-25 17 0 0 0,35-19-358 0 0,0 1-1 0 0,1 0 1 0 0,0 0 0 0 0,0 1-1 0 0,1 0 1 0 0,0 1-1 0 0,0 0 1 0 0,1 0-1 0 0,1 1 1 0 0,-1 0-1 0 0,2 1 1 0 0,0-1-1 0 0,0 1 1 0 0,-5 17-1 0 0,10-25-224 0 0,0-1 0 0 0,0 1 0 0 0,0 0 0 0 0,1 0 0 0 0,-1 0-1 0 0,1 0 1 0 0,0-1 0 0 0,0 1 0 0 0,1 0 0 0 0,-1 0 0 0 0,1 0-1 0 0,0 0 1 0 0,0-1 0 0 0,0 1 0 0 0,0 0 0 0 0,1-1 0 0 0,3 7 0 0 0,-2-5 4 0 0,1 0 0 0 0,0 0 0 0 0,0 0 0 0 0,1-1 0 0 0,-1 1 0 0 0,1-1 0 0 0,0 0 0 0 0,0-1 0 0 0,1 1 0 0 0,6 2 0 0 0,4 2 40 0 0,2-1-1 0 0,-1-1 0 0 0,1 0 0 0 0,0-1 0 0 0,1-1 0 0 0,27 3 0 0 0,-16-5-157 0 0,0-1-1 0 0,33-3 1 0 0,-48 0-8 0 0,0 1 1 0 0,0-2-1 0 0,-1 0 1 0 0,0-1-1 0 0,1-1 1 0 0,16-7-1 0 0,-29 11-22 0 0,1 0 0 0 0,0-1 0 0 0,-1 1 0 0 0,1-1 0 0 0,-1 1 1 0 0,0-1-1 0 0,1 0 0 0 0,-1 0 0 0 0,0 0 0 0 0,0 0 0 0 0,0-1 0 0 0,0 1 0 0 0,-1 0 0 0 0,1-1 0 0 0,-1 1 1 0 0,1-1-1 0 0,-1 0 0 0 0,0 1 0 0 0,0-1 0 0 0,0 0 0 0 0,0 0 0 0 0,-1 0 0 0 0,1 0 0 0 0,-1 1 0 0 0,0-1 0 0 0,1 0 1 0 0,-1 0-1 0 0,-1 0 0 0 0,1 0 0 0 0,0 0 0 0 0,-1 0 0 0 0,1 0 0 0 0,-1 0 0 0 0,-2-4 0 0 0,-3-7-144 0 0,0-1 0 0 0,-1 2-1 0 0,-1-1 1 0 0,0 1 0 0 0,-11-13-1 0 0,17 23 155 0 0,-15-18-346 0 0,-1 1 1 0 0,-1 0 0 0 0,0 2 0 0 0,-27-20 0 0 0,-7-6-2173 0 0,53 44 2434 0 0,0 0 0 0 0,-1 0 0 0 0,1-1 0 0 0,0 1 0 0 0,0 0 0 0 0,0-1 0 0 0,-1 1 0 0 0,1 0 0 0 0,0-1 0 0 0,0 1 0 0 0,0 0 0 0 0,0-1 0 0 0,0 1-1 0 0,0 0 1 0 0,0-1 0 0 0,0 1 0 0 0,0 0 0 0 0,0-1 0 0 0,0 1 0 0 0,0 0 0 0 0,0-1 0 0 0,0 1 0 0 0,0 0 0 0 0,0-1 0 0 0,0 1 0 0 0,0 0 0 0 0,0-1-1 0 0,0 1 1 0 0,0 0 0 0 0,1-1 0 0 0,-1 1 0 0 0,0 0 0 0 0,0-1 0 0 0,0 1 0 0 0,1 0 0 0 0,-1 0 0 0 0,0-1 0 0 0,0 1 0 0 0,1 0 0 0 0,-1 0 0 0 0,0-1 0 0 0,0 1-1 0 0,1 0 1 0 0,-1 0 0 0 0,0 0 0 0 0,1 0 0 0 0,-1 0 0 0 0,0-1 0 0 0,1 1 0 0 0,-1 0 0 0 0,0 0 0 0 0,1 0 0 0 0,-1 0 0 0 0,1 0 0 0 0,0 0 0 0 0,26-6-3555 0 0,-4 3 727 0 0,2 2 420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7.674"/>
    </inkml:context>
    <inkml:brush xml:id="br0">
      <inkml:brushProperty name="width" value="0.05" units="cm"/>
      <inkml:brushProperty name="height" value="0.05" units="cm"/>
    </inkml:brush>
  </inkml:definitions>
  <inkml:trace contextRef="#ctx0" brushRef="#br0">12 123 5985 0 0,'-4'-14'4529'0'0,"2"9"-3027"0"0,1 0-1 0 0,-1 0 1 0 0,1 0 0 0 0,0 0 0 0 0,1-1 0 0 0,-1-9 0 0 0,2 14-1347 0 0,-1-1 0 0 0,1 0-1 0 0,-1 1 1 0 0,1-1 0 0 0,-1 1 0 0 0,1-1 0 0 0,0 1-1 0 0,0-1 1 0 0,0 1 0 0 0,0-1 0 0 0,0 1 0 0 0,0 0-1 0 0,0-1 1 0 0,0 1 0 0 0,1 0 0 0 0,-1 0-1 0 0,0 0 1 0 0,1 0 0 0 0,-1 0 0 0 0,1 0 0 0 0,-1 0-1 0 0,1 1 1 0 0,-1-1 0 0 0,1 1 0 0 0,2-2 0 0 0,20-5 961 0 0,1 1 1 0 0,-1 1-1 0 0,45-3 1 0 0,76 5-735 0 0,-133 3-731 0 0,-3 0-701 0 0,5 0-3041 0 0,-2-2-3493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3:58.191"/>
    </inkml:context>
    <inkml:brush xml:id="br0">
      <inkml:brushProperty name="width" value="0.05" units="cm"/>
      <inkml:brushProperty name="height" value="0.05" units="cm"/>
    </inkml:brush>
  </inkml:definitions>
  <inkml:trace contextRef="#ctx0" brushRef="#br0">1 212 520 0 0,'0'-13'1478'0'0,"0"-1"0"0"0,1 1 0 0 0,0 0 1 0 0,1 1-1 0 0,1-1 0 0 0,7-25 0 0 0,-7 33-1036 0 0,-1 0-1 0 0,1 0 1 0 0,0 0-1 0 0,0 0 1 0 0,1 0 0 0 0,0 0-1 0 0,0 1 1 0 0,0 0 0 0 0,0 0-1 0 0,0 0 1 0 0,1 0-1 0 0,0 1 1 0 0,-1 0 0 0 0,1 0-1 0 0,1 0 1 0 0,-1 0 0 0 0,0 1-1 0 0,9-3 1 0 0,1 1 176 0 0,1-1 0 0 0,-1 2 1 0 0,1 0-1 0 0,0 1 0 0 0,0 1 0 0 0,0 1 1 0 0,0 0-1 0 0,30 4 0 0 0,-37-3-417 0 0,-1 1 0 0 0,1 0 0 0 0,-1 0-1 0 0,1 1 1 0 0,-1 0 0 0 0,0 0 0 0 0,0 1 0 0 0,0 0 0 0 0,-1 1-1 0 0,0 0 1 0 0,1 0 0 0 0,-2 0 0 0 0,1 1 0 0 0,0 0 0 0 0,-1 0-1 0 0,0 1 1 0 0,-1 0 0 0 0,5 7 0 0 0,-8-12-151 0 0,-1 0-1 0 0,0 0 1 0 0,0 0-1 0 0,-1 1 1 0 0,1-1-1 0 0,0 0 1 0 0,-1 0-1 0 0,1 1 1 0 0,-1-1-1 0 0,0 0 1 0 0,1 1-1 0 0,-1-1 1 0 0,-1 0-1 0 0,1 1 1 0 0,0-1 0 0 0,0 0-1 0 0,-1 0 1 0 0,1 1-1 0 0,-1-1 1 0 0,0 0-1 0 0,0 0 1 0 0,0 0-1 0 0,0 0 1 0 0,0 1-1 0 0,0-1 1 0 0,0-1-1 0 0,-1 1 1 0 0,1 0 0 0 0,-1 0-1 0 0,1 0 1 0 0,-1-1-1 0 0,0 1 1 0 0,0-1-1 0 0,0 0 1 0 0,-2 2-1 0 0,-4 3 32 0 0,-1-1 0 0 0,0 0 0 0 0,0 0-1 0 0,0-1 1 0 0,0 0 0 0 0,-19 4 0 0 0,6-3-44 0 0,14-4-40 0 0,1 0 0 0 0,0 0-1 0 0,0 1 1 0 0,0 0 0 0 0,0 1 0 0 0,-9 3 0 0 0,15-5-17 0 0,15 11-27 0 0,7 2 40 0 0,1-1-1 0 0,41 18 1 0 0,11 5 110 0 0,-59-27-36 0 0,0 0 0 0 0,-1 1 1 0 0,0 0-1 0 0,18 18 1 0 0,-29-25-32 0 0,0 1 0 0 0,0 0 0 0 0,0-1 0 0 0,0 1 0 0 0,0 0 0 0 0,-1 0 0 0 0,1 0 1 0 0,-1 1-1 0 0,0-1 0 0 0,-1 1 0 0 0,1-1 0 0 0,-1 1 0 0 0,0-1 0 0 0,0 1 0 0 0,0 0 0 0 0,0 0 1 0 0,-1-1-1 0 0,0 1 0 0 0,0 0 0 0 0,-2 9 0 0 0,1-10-13 0 0,-1 0 0 0 0,1 0 1 0 0,-1 0-1 0 0,0 0 0 0 0,0 0 0 0 0,-1 0 1 0 0,1-1-1 0 0,-1 1 0 0 0,0-1 0 0 0,0 1 1 0 0,0-1-1 0 0,0 0 0 0 0,-1 0 0 0 0,1-1 1 0 0,-1 1-1 0 0,0-1 0 0 0,-5 3 0 0 0,-1 0 17 0 0,0 0-1 0 0,0-1 0 0 0,0 0 0 0 0,-1 0 1 0 0,-18 2-1 0 0,19-4-158 0 0,0-2 0 0 0,-1 1 0 0 0,1-1 1 0 0,-1-1-1 0 0,1 0 0 0 0,-19-4 0 0 0,10 0-4054 0 0,0-2-3904 0 0,13 5 4703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1.626"/>
    </inkml:context>
    <inkml:brush xml:id="br0">
      <inkml:brushProperty name="width" value="0.05" units="cm"/>
      <inkml:brushProperty name="height" value="0.05" units="cm"/>
    </inkml:brush>
  </inkml:definitions>
  <inkml:trace contextRef="#ctx0" brushRef="#br0">14 289 848 0 0,'-13'-20'8948'0'0,"17"24"-7462"0"0,13 14-495 0 0,-1 2 0 0 0,0 0 0 0 0,-2 0 1 0 0,21 39-1 0 0,-25-42-754 0 0,119 235 3773 0 0,-47-88-1158 0 0,-6-22-299 0 0,-71-132-2242 0 0,-4-8-205 0 0,0 0 0 0 0,-1 0 0 0 0,1 0-1 0 0,0 0 1 0 0,0 0 0 0 0,0-1 0 0 0,0 1-1 0 0,0 0 1 0 0,0-1 0 0 0,1 1 0 0 0,-1-1 0 0 0,0 1-1 0 0,1-1 1 0 0,-1 0 0 0 0,1 1 0 0 0,0-1-1 0 0,3 2 1 0 0,-3-5-35 0 0,0 1 0 0 0,-1-1 0 0 0,1 0 0 0 0,0 1 0 0 0,0-1-1 0 0,-1 0 1 0 0,1 0 0 0 0,-1 0 0 0 0,0 0 0 0 0,1 0 0 0 0,-1 0 0 0 0,0 0-1 0 0,1-3 1 0 0,8-23 331 0 0,-1-1 0 0 0,5-31 0 0 0,-11 50-332 0 0,11-68 464 0 0,7-124 0 0 0,-10 77 11 0 0,-11 119-533 0 0,45-384 757 0 0,-44 384-776 0 0,1 0-55 0 0,-1 0 0 0 0,-1 0 0 0 0,1 0 0 0 0,-1-1 0 0 0,0 1 0 0 0,0 0 0 0 0,-1 0 0 0 0,-1-7 0 0 0,2 12-488 0 0,3 6-3076 0 0,5 7 1697 0 0,0 0 1 0 0,1-1 0 0 0,1 0-1 0 0,18 16 1 0 0,-2-5-1223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1.986"/>
    </inkml:context>
    <inkml:brush xml:id="br0">
      <inkml:brushProperty name="width" value="0.05" units="cm"/>
      <inkml:brushProperty name="height" value="0.05" units="cm"/>
    </inkml:brush>
  </inkml:definitions>
  <inkml:trace contextRef="#ctx0" brushRef="#br0">322 23 204 0 0,'0'0'7009'0'0,"-1"-2"-5737"0"0,1 0-1071 0 0,-1 1 1 0 0,1 0-1 0 0,-1 0 1 0 0,1 0-1 0 0,-1 0 1 0 0,0 0 0 0 0,1 0-1 0 0,-1 0 1 0 0,0 0-1 0 0,0 0 1 0 0,0 0-1 0 0,0 0 1 0 0,0 0-1 0 0,0 1 1 0 0,0-1-1 0 0,0 0 1 0 0,0 1 0 0 0,0-1-1 0 0,0 1 1 0 0,0-1-1 0 0,0 1 1 0 0,-1-1-1 0 0,1 1 1 0 0,0 0-1 0 0,0 0 1 0 0,-1-1-1 0 0,1 1 1 0 0,0 0 0 0 0,0 0-1 0 0,-1 0 1 0 0,1 1-1 0 0,0-1 1 0 0,0 0-1 0 0,-2 1 1 0 0,-14 3 376 0 0,1 0 0 0 0,0 1 0 0 0,0 1 0 0 0,0 1 0 0 0,0 0 0 0 0,1 1 0 0 0,1 0 0 0 0,-1 1 0 0 0,1 1 0 0 0,-13 12 0 0 0,17-14-261 0 0,1 1 0 0 0,-1 1 0 0 0,2 0 0 0 0,-1 0 0 0 0,1 0 0 0 0,1 1 0 0 0,0 1 0 0 0,0-1 0 0 0,2 1 0 0 0,-1 0 0 0 0,-3 13-1 0 0,7-20-232 0 0,0 0-1 0 0,1 0 1 0 0,0 0-1 0 0,0 1 0 0 0,1-1 1 0 0,0 0-1 0 0,-1 0 1 0 0,2 0-1 0 0,-1 1 0 0 0,0-1 1 0 0,1 0-1 0 0,0 0 1 0 0,1 0-1 0 0,-1 0 1 0 0,1 0-1 0 0,0 0 0 0 0,0 0 1 0 0,0-1-1 0 0,1 1 1 0 0,-1-1-1 0 0,1 1 0 0 0,0-1 1 0 0,1 0-1 0 0,-1 0 1 0 0,1 0-1 0 0,-1-1 0 0 0,1 1 1 0 0,0-1-1 0 0,1 0 1 0 0,5 4-1 0 0,-3-4-429 0 0,0 1-1 0 0,1-1 1 0 0,-1-1 0 0 0,0 1-1 0 0,1-1 1 0 0,0 0 0 0 0,-1-1 0 0 0,1 0-1 0 0,0 0 1 0 0,0-1 0 0 0,10 0-1 0 0,6-2-2295 0 0,0-1 0 0 0,34-9-1 0 0,-15 1-135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2.345"/>
    </inkml:context>
    <inkml:brush xml:id="br0">
      <inkml:brushProperty name="width" value="0.05" units="cm"/>
      <inkml:brushProperty name="height" value="0.05" units="cm"/>
    </inkml:brush>
  </inkml:definitions>
  <inkml:trace contextRef="#ctx0" brushRef="#br0">171 16 264 0 0,'-5'-3'1506'0'0,"0"1"0"0"0,0 0 0 0 0,0 0 0 0 0,0 0 0 0 0,-1 1-1 0 0,1 0 1 0 0,-10-2 0 0 0,12 4-1098 0 0,0-1 0 0 0,1 0 0 0 0,-1 1 0 0 0,0 0 0 0 0,0-1 0 0 0,1 1 0 0 0,-1 0 0 0 0,0 0 1 0 0,1 1-1 0 0,-1-1 0 0 0,1 0 0 0 0,-1 1 0 0 0,1 0 0 0 0,0 0 0 0 0,0-1 0 0 0,-3 5 0 0 0,-3 1 110 0 0,1 1 0 0 0,0 1 0 0 0,1-1 1 0 0,0 1-1 0 0,0 0 0 0 0,1 1 0 0 0,0-1 1 0 0,1 1-1 0 0,0 0 0 0 0,0 0 0 0 0,1 0 0 0 0,0 1 1 0 0,1-1-1 0 0,0 1 0 0 0,1 0 0 0 0,0 21 1 0 0,1-23-316 0 0,1 1 0 0 0,0-1 1 0 0,1 0-1 0 0,0 0 1 0 0,0 1-1 0 0,1-1 1 0 0,0-1-1 0 0,1 1 1 0 0,0 0-1 0 0,0-1 0 0 0,1 0 1 0 0,0 0-1 0 0,0 0 1 0 0,1 0-1 0 0,0-1 1 0 0,0 0-1 0 0,1 0 0 0 0,0-1 1 0 0,13 10-1 0 0,-14-12-213 0 0,1 0 0 0 0,0-1 0 0 0,-1 1 0 0 0,2-1-1 0 0,-1-1 1 0 0,0 1 0 0 0,0-1 0 0 0,1-1 0 0 0,-1 1-1 0 0,1-1 1 0 0,-1 0 0 0 0,1-1 0 0 0,0 0 0 0 0,-1 0-1 0 0,12-2 1 0 0,-8 0-609 0 0,0-1-1 0 0,1 0 0 0 0,-1 0 1 0 0,0-2-1 0 0,-1 1 1 0 0,1-1-1 0 0,-1 0 0 0 0,0-1 1 0 0,14-10-1 0 0,13-12-8332 0 0,-26 18 6070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2.684"/>
    </inkml:context>
    <inkml:brush xml:id="br0">
      <inkml:brushProperty name="width" value="0.05" units="cm"/>
      <inkml:brushProperty name="height" value="0.05" units="cm"/>
    </inkml:brush>
  </inkml:definitions>
  <inkml:trace contextRef="#ctx0" brushRef="#br0">56 43 936 0 0,'-11'0'1775'0'0,"-16"0"2570"0"0,10-3 8136 0 0,19 2-11044 0 0,7-3-452 0 0,0 1 0 0 0,0 0-1 0 0,0 0 1 0 0,0 1 0 0 0,1 0 0 0 0,9 0 0 0 0,-6 0-1058 0 0,0 0 1 0 0,20-6 0 0 0,-18 0-3916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3.065"/>
    </inkml:context>
    <inkml:brush xml:id="br0">
      <inkml:brushProperty name="width" value="0.05" units="cm"/>
      <inkml:brushProperty name="height" value="0.05" units="cm"/>
    </inkml:brush>
  </inkml:definitions>
  <inkml:trace contextRef="#ctx0" brushRef="#br0">105 65 20 0 0,'-29'-5'1320'0'0,"-8"-1"2122"0"0,-1-1 10022 0 0,58-1-10186 0 0,-4 1-2075 0 0,20-2 1427 0 0,0 3-1 0 0,69-5 0 0 0,-28 8-8170 0 0,-59 2 2310 0 0,-5 1-410 0 0,2-2 520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3.391"/>
    </inkml:context>
    <inkml:brush xml:id="br0">
      <inkml:brushProperty name="width" value="0.05" units="cm"/>
      <inkml:brushProperty name="height" value="0.05" units="cm"/>
    </inkml:brush>
  </inkml:definitions>
  <inkml:trace contextRef="#ctx0" brushRef="#br0">0 83 364 0 0,'16'-12'11417'0'0,"3"6"-4099"0"0,26 1-856 0 0,-19 4-5245 0 0,156-32 4145 0 0,-104 12-6717 0 0,-71 19 706 0 0,9-1-10963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3.726"/>
    </inkml:context>
    <inkml:brush xml:id="br0">
      <inkml:brushProperty name="width" value="0.05" units="cm"/>
      <inkml:brushProperty name="height" value="0.05" units="cm"/>
    </inkml:brush>
  </inkml:definitions>
  <inkml:trace contextRef="#ctx0" brushRef="#br0">18 0 728 0 0,'-10'9'1011'0'0,"2"5"4952"0"0,8-14-5711 0 0,0 1 0 0 0,0-1 0 0 0,0 0 0 0 0,0 1 0 0 0,0-1 0 0 0,0 1 0 0 0,0-1 0 0 0,0 0 0 0 0,0 1 0 0 0,0-1 0 0 0,1 0 0 0 0,-1 1 0 0 0,0-1 0 0 0,0 1 0 0 0,0-1 0 0 0,0 0 0 0 0,1 1 0 0 0,-1-1 0 0 0,0 0 0 0 0,1 1 504 0 0,0 0-505 0 0,14 4 3712 0 0,5-4-858 0 0,-1 0-1 0 0,33-4 1 0 0,2 0-2382 0 0,-33 7-7032 0 0,-16-3 2448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5.774"/>
    </inkml:context>
    <inkml:brush xml:id="br0">
      <inkml:brushProperty name="width" value="0.05" units="cm"/>
      <inkml:brushProperty name="height" value="0.05" units="cm"/>
    </inkml:brush>
  </inkml:definitions>
  <inkml:trace contextRef="#ctx0" brushRef="#br0">261 16 652 0 0,'5'-2'483'0'0,"26"-9"5333"0"0,-30 10-5443 0 0,0 1-1 0 0,0 0 1 0 0,0-1-1 0 0,1 1 1 0 0,-1 0-1 0 0,0 0 1 0 0,1 0-1 0 0,-1 0 1 0 0,0 0-1 0 0,1 0 1 0 0,-1 0-1 0 0,0 0 1 0 0,0 1-1 0 0,1-1 1 0 0,-1 0-1 0 0,0 1 1 0 0,0-1-1 0 0,0 1 1 0 0,3 1-1 0 0,-4-1-212 0 0,1-1-1 0 0,-1 1 0 0 0,1 0 0 0 0,-1 0 0 0 0,1 0 1 0 0,-1 0-1 0 0,0 0 0 0 0,0 0 0 0 0,1-1 1 0 0,-1 1-1 0 0,0 0 0 0 0,0 0 0 0 0,0 0 1 0 0,0 0-1 0 0,0 0 0 0 0,0 0 0 0 0,0 0 0 0 0,0 0 1 0 0,-1 0-1 0 0,1 0 0 0 0,0 0 0 0 0,-1 0 1 0 0,1 0-1 0 0,0 0 0 0 0,-1-1 0 0 0,0 2 0 0 0,-14 22 810 0 0,15-24-924 0 0,-23 28 657 0 0,-2-1 1 0 0,-1-1-1 0 0,-42 33 1 0 0,-31 30 628 0 0,84-74-1075 0 0,9-11-133 0 0,1 1 0 0 0,1 0 0 0 0,-1 0 0 0 0,1 0 0 0 0,-1 0 0 0 0,1 1 0 0 0,1-1 0 0 0,-1 1 1 0 0,1 0-1 0 0,0 0 0 0 0,-3 11 0 0 0,5-15 40 0 0,6 13 178 0 0,-4-13-313 0 0,0-1 0 0 0,1 1-1 0 0,-1 0 1 0 0,0-1 0 0 0,1 0-1 0 0,-1 1 1 0 0,1-1-1 0 0,0 0 1 0 0,-1 0 0 0 0,1 1-1 0 0,0-1 1 0 0,0-1 0 0 0,-1 1-1 0 0,1 0 1 0 0,0 0-1 0 0,3 0 1 0 0,32 5 210 0 0,-34-5-206 0 0,32 1-212 0 0,0-1-1 0 0,0-2 0 0 0,0-1 0 0 0,-1-2 0 0 0,1-1 0 0 0,-1-1 1 0 0,46-17-1 0 0,-73 22 75 0 0,-1-1 0 0 0,0-1 0 0 0,0 1 1 0 0,0-1-1 0 0,0 0 0 0 0,-1 0 1 0 0,1-1-1 0 0,-1 0 0 0 0,0 0 0 0 0,0 0 1 0 0,8-9 1758 0 0,-15 16-1319 0 0,-2 7-53 0 0,0-1-1 0 0,0 1 0 0 0,1 0 0 0 0,0 0 0 0 0,0 0 1 0 0,-1 20-1 0 0,-1 70 1324 0 0,4-57-813 0 0,1-36-829 0 0,0 31 826 0 0,0-37-933 0 0,1 1 1 0 0,-1-1 0 0 0,0 0-1 0 0,0 1 1 0 0,0-1 0 0 0,1 0-1 0 0,-1 0 1 0 0,1 1 0 0 0,-1-1-1 0 0,1 0 1 0 0,-1 0 0 0 0,1 0-1 0 0,0 0 1 0 0,0 0 0 0 0,-1 0-1 0 0,1 0 1 0 0,0 0 0 0 0,0 0-1 0 0,0 0 1 0 0,0 0 0 0 0,0 0-1 0 0,0-1 1 0 0,2 2 0 0 0,-1-2-538 0 0,0 0 1 0 0,0 0 0 0 0,0 0-1 0 0,0 0 1 0 0,0 0 0 0 0,0-1-1 0 0,0 1 1 0 0,-1 0-1 0 0,1-1 1 0 0,0 0 0 0 0,0 1-1 0 0,0-1 1 0 0,0 0 0 0 0,2-1-1 0 0,-3 1 347 0 0,13-7-2629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5.689"/>
    </inkml:context>
    <inkml:brush xml:id="br0">
      <inkml:brushProperty name="width" value="0.05" units="cm"/>
      <inkml:brushProperty name="height" value="0.05" units="cm"/>
    </inkml:brush>
  </inkml:definitions>
  <inkml:trace contextRef="#ctx0" brushRef="#br0">1 19 7009 0 0,'3'-19'16017'0'0,"-2"19"-15896"0"0,-1 1 0 0 0,1-1 0 0 0,0 1-1 0 0,0-1 1 0 0,0 1 0 0 0,0-1 0 0 0,-1 1 0 0 0,1-1 0 0 0,0 1 0 0 0,-1 0-1 0 0,1-1 1 0 0,0 1 0 0 0,-1 0 0 0 0,1-1 0 0 0,-1 1 0 0 0,1 0 0 0 0,-1 0 0 0 0,1 0-1 0 0,-1 0 1 0 0,0 0 0 0 0,1 1 0 0 0,10 18 580 0 0,-1 1 0 0 0,-1 0 1 0 0,-1 0-1 0 0,9 36 0 0 0,12 93 861 0 0,-26-130-1757 0 0,3 15-666 0 0,-1-14-4224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6.102"/>
    </inkml:context>
    <inkml:brush xml:id="br0">
      <inkml:brushProperty name="width" value="0.05" units="cm"/>
      <inkml:brushProperty name="height" value="0.05" units="cm"/>
    </inkml:brush>
  </inkml:definitions>
  <inkml:trace contextRef="#ctx0" brushRef="#br0">36 63 636 0 0,'-12'-20'2882'0'0,"-11"-22"14771"0"0,24 59-17615 0 0,4 12-2243 0 0,6-4-3726 0 0,-5-16 3691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6.612"/>
    </inkml:context>
    <inkml:brush xml:id="br0">
      <inkml:brushProperty name="width" value="0.05" units="cm"/>
      <inkml:brushProperty name="height" value="0.05" units="cm"/>
    </inkml:brush>
  </inkml:definitions>
  <inkml:trace contextRef="#ctx0" brushRef="#br0">269 1 6385 0 0,'-43'51'15205'0'0,"5"-12"-10509"0"0,-3 1-3679 0 0,-40 40-2564 0 0,33-24 3684 0 0,47-54-2074 0 0,-1 0 1 0 0,0 1-1 0 0,0-1 1 0 0,1 0 0 0 0,-1 1-1 0 0,1 0 1 0 0,0-1 0 0 0,0 1-1 0 0,0-1 1 0 0,0 1-1 0 0,0 0 1 0 0,1 0 0 0 0,-1 0-1 0 0,1-1 1 0 0,0 1 0 0 0,0 0-1 0 0,0 0 1 0 0,0 0-1 0 0,0 0 1 0 0,1 4 0 0 0,1-5-12 0 0,-1 1 1 0 0,1 0-1 0 0,-1-1 0 0 0,1 1 1 0 0,0-1-1 0 0,0 1 1 0 0,0-1-1 0 0,0 0 1 0 0,0 0-1 0 0,1 0 0 0 0,-1 0 1 0 0,1 0-1 0 0,-1-1 1 0 0,1 1-1 0 0,-1-1 0 0 0,1 1 1 0 0,0-1-1 0 0,5 1 1 0 0,5 2-13 0 0,0-1-1 0 0,0 0 1 0 0,0-1 0 0 0,0 0 0 0 0,1-1 0 0 0,-1-1 0 0 0,1 0 0 0 0,18-3-1 0 0,-17 1-472 0 0,-1 0 0 0 0,1-2 0 0 0,0 1 0 0 0,-1-2 0 0 0,0 0 0 0 0,0-1 0 0 0,17-9 0 0 0,-26 12 81 0 0,1-1 0 0 0,-1 0 1 0 0,1 0-1 0 0,-1-1 1 0 0,0 0-1 0 0,-1 1 1 0 0,1-2-1 0 0,-1 1 0 0 0,6-11 2555 0 0,-14 40-666 0 0,2-17-1120 0 0,1-1 1 0 0,0 1-1 0 0,0 0 0 0 0,0 6 1 0 0,2 10 719 0 0,6 34 1 0 0,-3-28-1009 0 0,2 47 0 0 0,-6-75-455 0 0,0 1-1 0 0,0-1 1 0 0,0 0 0 0 0,1 1-1 0 0,-1-1 1 0 0,0 0-1 0 0,0 0 1 0 0,1 1 0 0 0,-1-1-1 0 0,1 0 1 0 0,0 0-1 0 0,-1 0 1 0 0,1 1-1 0 0,1 0 1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7.123"/>
    </inkml:context>
    <inkml:brush xml:id="br0">
      <inkml:brushProperty name="width" value="0.05" units="cm"/>
      <inkml:brushProperty name="height" value="0.05" units="cm"/>
    </inkml:brush>
  </inkml:definitions>
  <inkml:trace contextRef="#ctx0" brushRef="#br0">0 129 940 0 0,'1'-8'1471'0'0,"1"0"1"0"0,0 0-1 0 0,0 1 0 0 0,0-1 0 0 0,1 1 1 0 0,0-1-1 0 0,1 1 0 0 0,3-7 0 0 0,-4 11-974 0 0,0-1 0 0 0,0 0 0 0 0,0 1 0 0 0,0 0 0 0 0,0 0 0 0 0,1 0 0 0 0,-1 0 0 0 0,1 0 0 0 0,0 1 0 0 0,0-1 0 0 0,0 1 0 0 0,0 0 0 0 0,1 1 0 0 0,-1-1 0 0 0,7-1 0 0 0,3 0 281 0 0,1 0 0 0 0,-1 2 0 0 0,1-1 0 0 0,0 2 0 0 0,0 0 0 0 0,17 2 0 0 0,-21 0-443 0 0,-1 0 0 0 0,1 0 0 0 0,-1 0 0 0 0,1 2-1 0 0,-1-1 1 0 0,0 1 0 0 0,0 1 0 0 0,-1-1 0 0 0,13 9 0 0 0,-20-11-314 0 0,0-1 0 0 0,-1 1 0 0 0,1-1 0 0 0,0 1 0 0 0,-1 0 0 0 0,1 0 0 0 0,-1 0 0 0 0,1 0 0 0 0,-1 0 0 0 0,0 0 0 0 0,0 0 1 0 0,2 3-1 0 0,-3-2 20 0 0,1 0 1 0 0,-1 0-1 0 0,1 0 1 0 0,-1-1 0 0 0,0 1-1 0 0,0 0 1 0 0,0 0-1 0 0,-1 0 1 0 0,1 0-1 0 0,-1 0 1 0 0,1 0 0 0 0,-1-1-1 0 0,0 1 1 0 0,-2 4-1 0 0,-4 6 136 0 0,0-1-1 0 0,-1 0 1 0 0,0 0-1 0 0,-14 14 1 0 0,10-10-118 0 0,-27 29-59 0 0,27-34 0 0 0,2 0 0 0 0,0 1 0 0 0,0 1 0 0 0,1 0 0 0 0,1 0 0 0 0,-12 25 0 0 0,19-36 0 0 0,0 0 0 0 0,1 1 0 0 0,-1-1 0 0 0,1 0 0 0 0,0 0 0 0 0,-1 1 0 0 0,1-1 0 0 0,0 0 0 0 0,1 1 0 0 0,-1-1 0 0 0,0 0 0 0 0,1 1 0 0 0,-1-1 0 0 0,1 0 0 0 0,-1 0 0 0 0,1 0 0 0 0,0 1 0 0 0,0-1 0 0 0,0 0 0 0 0,0 0 0 0 0,1 0 0 0 0,-1-1 0 0 0,0 1 0 0 0,1 0 0 0 0,0 0 0 0 0,-1-1 0 0 0,1 1 0 0 0,0-1 0 0 0,0 1 0 0 0,0-1 0 0 0,-1 0 0 0 0,6 2 0 0 0,3 3 0 0 0,1-1 0 0 0,0-1 0 0 0,0 0 0 0 0,0 0 0 0 0,15 2 0 0 0,-5-1-93 0 0,0-2 0 0 0,1 0 0 0 0,-1-1 0 0 0,0-1 1 0 0,1-1-1 0 0,-1-1 0 0 0,1-1 0 0 0,29-6 0 0 0,-41 6-5016 0 0,-4 1-373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07.757"/>
    </inkml:context>
    <inkml:brush xml:id="br0">
      <inkml:brushProperty name="width" value="0.05" units="cm"/>
      <inkml:brushProperty name="height" value="0.05" units="cm"/>
    </inkml:brush>
  </inkml:definitions>
  <inkml:trace contextRef="#ctx0" brushRef="#br0">2 382 7473 0 0,'0'0'362'0'0,"0"-1"0"0"0,0 1 0 0 0,0-1 0 0 0,-1 1 0 0 0,1-1 0 0 0,0 0 0 0 0,0 1 0 0 0,0-1 1 0 0,0 1-1 0 0,0-1 0 0 0,0 1 0 0 0,0-1 0 0 0,0 1 0 0 0,0-1 0 0 0,0 1 0 0 0,0-1 0 0 0,0 1 0 0 0,1-1 0 0 0,-1 1 1 0 0,0-1-1 0 0,0 1 0 0 0,3-5 3259 0 0,-2 5-3259 0 0,-1 0 0 0 0,2-1 0 0 0,-1 1-102 0 0,0 0 0 0 0,0 1 0 0 0,1-1 0 0 0,-1 0 0 0 0,0 1 0 0 0,0-1 0 0 0,1 1 0 0 0,-1-1 0 0 0,0 1 0 0 0,0-1 0 0 0,0 1-1 0 0,0 0 1 0 0,2 1 0 0 0,33 32 357 0 0,-35-33-332 0 0,29 34 1200 0 0,-2 2 1 0 0,36 60-1 0 0,-6-9 1370 0 0,-57-86-2817 0 0,1 1 1 0 0,-1-1 0 0 0,1 0 0 0 0,0 1 0 0 0,0-1 0 0 0,0 0-1 0 0,0 0 1 0 0,0 0 0 0 0,1-1 0 0 0,-1 1 0 0 0,1 0 0 0 0,-1-1-1 0 0,6 3 1 0 0,-7-4-29 0 0,1 0 0 0 0,0 0 0 0 0,0 0 0 0 0,0 0-1 0 0,0 0 1 0 0,0-1 0 0 0,0 1 0 0 0,-1-1 0 0 0,1 1-1 0 0,0-1 1 0 0,0 0 0 0 0,0 1 0 0 0,-1-1 0 0 0,1 0-1 0 0,0 0 1 0 0,-1 0 0 0 0,1 0 0 0 0,-1 0 0 0 0,1-1 0 0 0,-1 1-1 0 0,0 0 1 0 0,2-3 0 0 0,9-9-10 0 0,0 0 0 0 0,-1-1 0 0 0,-1-1 0 0 0,14-23 0 0 0,30-73 0 0 0,-51 104 0 0 0,95-248 0 0 0,-77 199 0 0 0,-19 50 0 0 0,13-34 0 0 0,13-55 0 0 0,-28 89 0 0 0,0 0-118 0 0,0 5-566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3.670"/>
    </inkml:context>
    <inkml:brush xml:id="br0">
      <inkml:brushProperty name="width" value="0.05" units="cm"/>
      <inkml:brushProperty name="height" value="0.05" units="cm"/>
    </inkml:brush>
  </inkml:definitions>
  <inkml:trace contextRef="#ctx0" brushRef="#br0">1 99 552 0 0,'0'0'9261'0'0,"4"1"-8176"0"0,181 35 5253 0 0,9-11-3500 0 0,190 3-557 0 0,-4-19-559 0 0,50-8-636 0 0,296 4-4 0 0,383-5-85 0 0,-786-10-770 0 0,-37 4-103 0 0,-22 5-34 0 0,94-1 0 0 0,80-8-8 0 0,-214-4-26 0 0,389-38 256 0 0,-453 41-247 0 0,-84 7-36 0 0,341-16 137 0 0,-143 4 14 0 0,-166 5-95 0 0,-36 1-24 0 0,-54 7-221 0 0,0 1-171 0 0,-1-1 0 0 0,1-1 0 0 0,-1 0 0 0 0,0-1 0 0 0,23-11 0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5.052"/>
    </inkml:context>
    <inkml:brush xml:id="br0">
      <inkml:brushProperty name="width" value="0.05" units="cm"/>
      <inkml:brushProperty name="height" value="0.05" units="cm"/>
    </inkml:brush>
  </inkml:definitions>
  <inkml:trace contextRef="#ctx0" brushRef="#br0">0 0 344 0 0,'10'49'11453'0'0,"3"41"-7366"0"0,2 15-2309 0 0,24 129 1090 0 0,32 339 1653 0 0,-45-142-1812 0 0,-21-123-808 0 0,21 343 987 0 0,-19-587-2820 0 0,-3-8 7 0 0,24 103 0 0 0,-23-143-75 0 0,-3-10 0 0 0,3-4 0 0 0,1-1 0 0 0,23-2 0 0 0,1-2 0 0 0,42-8 0 0 0,-8 0 0 0 0,266-23 0 0 0,-248 27 0 0 0,50-3 0 0 0,1776-39 0 0 0,-1851 49 0 0 0,1197 1 0 0 0,1-34 0 0 0,484 20 0 0 0,-1467 26 0 0 0,-242-13 0 0 0,-24-2 0 0 0,-6 2 0 0 0,0 0 0 0 0,0 0 0 0 0,0 0 0 0 0,1-1 0 0 0,-1 1 0 0 0,0 0 0 0 0,0 0 0 0 0,0 0 0 0 0,0 0 0 0 0,0 0 0 0 0,1-1 0 0 0,-1 1 0 0 0,0 0 0 0 0,0 0 0 0 0,0 0 0 0 0,0-1 0 0 0,0 1 0 0 0,0 0 0 0 0,0 0 0 0 0,0 0 0 0 0,0-1 0 0 0,0 1 0 0 0,0 0 0 0 0,0 0 0 0 0,0-1 0 0 0,0 1 0 0 0,0 0 0 0 0,0 0 0 0 0,0 0 0 0 0,0-1 0 0 0,0 1 0 0 0,0 0 0 0 0,0 0 0 0 0,-14-32-3975 0 0,10 24 1966 0 0,1-1 0 0 0,-1 1 0 0 0,-3-16 1 0 0,4 1-1547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6.018"/>
    </inkml:context>
    <inkml:brush xml:id="br0">
      <inkml:brushProperty name="width" value="0.05" units="cm"/>
      <inkml:brushProperty name="height" value="0.05" units="cm"/>
    </inkml:brush>
  </inkml:definitions>
  <inkml:trace contextRef="#ctx0" brushRef="#br0">1 0 484 0 0,'3'2'12842'0'0,"2"11"-9804"0"0,4 19-1683 0 0,11 132 3808 0 0,-7 87-2126 0 0,-9-148-1918 0 0,47 563 3850 0 0,0-47-4243 0 0,-44-500-692 0 0,41 321-34 0 0,-38-365 0 0 0,-4 1 0 0 0,-3 93 0 0 0,-3-163-151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7.091"/>
    </inkml:context>
    <inkml:brush xml:id="br0">
      <inkml:brushProperty name="width" value="0.05" units="cm"/>
      <inkml:brushProperty name="height" value="0.05" units="cm"/>
    </inkml:brush>
  </inkml:definitions>
  <inkml:trace contextRef="#ctx0" brushRef="#br0">65 3 752 0 0,'-7'-1'867'0'0,"-29"-1"3590"0"0,15 7 4833 0 0,62 6-4606 0 0,63 4-535 0 0,147 2 0 0 0,-182-22-4838 0 0,-46 1-2955 0 0,-1-1-4683 0 0,-16 3 5640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7.511"/>
    </inkml:context>
    <inkml:brush xml:id="br0">
      <inkml:brushProperty name="width" value="0.05" units="cm"/>
      <inkml:brushProperty name="height" value="0.05" units="cm"/>
    </inkml:brush>
  </inkml:definitions>
  <inkml:trace contextRef="#ctx0" brushRef="#br0">47 54 276 0 0,'-12'-7'1488'0'0,"-12"-10"2922"0"0,14 4 3615 0 0,38 7-4406 0 0,30 0-1108 0 0,0 2 1 0 0,87 6 0 0 0,-140-2-2426 0 0,-1 0 0 0 0,0 0-1 0 0,0 1 1 0 0,1 0 0 0 0,-1 0 0 0 0,0 0 0 0 0,0 1-1 0 0,0-1 1 0 0,0 1 0 0 0,0 0 0 0 0,0 0 0 0 0,-1 0-1 0 0,7 5 1 0 0,-8-5-51 0 0,0 1 0 0 0,0-1-1 0 0,-1 0 1 0 0,1 1-1 0 0,-1 0 1 0 0,1-1 0 0 0,-1 1-1 0 0,0 0 1 0 0,0-1-1 0 0,0 1 1 0 0,0 0 0 0 0,-1 0-1 0 0,1 0 1 0 0,-1 0-1 0 0,1 0 1 0 0,-1 0 0 0 0,0 0-1 0 0,0 0 1 0 0,-1 0 0 0 0,0 5-1 0 0,-4 15 77 0 0,0 0 0 0 0,-2-1 0 0 0,0 0 0 0 0,-1 0 0 0 0,-18 32 0 0 0,-67 100 719 0 0,72-123-633 0 0,4-5-95 0 0,-6 11 47 0 0,-21 39 1 0 0,63-75-12356 0 0,-15-2 9262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8.225"/>
    </inkml:context>
    <inkml:brush xml:id="br0">
      <inkml:brushProperty name="width" value="0.05" units="cm"/>
      <inkml:brushProperty name="height" value="0.05" units="cm"/>
    </inkml:brush>
  </inkml:definitions>
  <inkml:trace contextRef="#ctx0" brushRef="#br0">161 42 672 0 0,'-6'-5'723'0'0,"-1"0"-1"0"0,0 1 1 0 0,0 0-1 0 0,0 0 1 0 0,-1 1 0 0 0,1-1-1 0 0,-1 2 1 0 0,0-1-1 0 0,0 1 1 0 0,0 0-1 0 0,0 1 1 0 0,0 0 0 0 0,0 0-1 0 0,-1 1 1 0 0,1 0-1 0 0,-14 1 1 0 0,21 0-559 0 0,0-1 1 0 0,0 0-1 0 0,0 0 1 0 0,0 0-1 0 0,0 1 1 0 0,0-1-1 0 0,1 1 1 0 0,-1-1-1 0 0,0 0 1 0 0,0 1-1 0 0,0-1 1 0 0,1 1-1 0 0,-1 0 1 0 0,0-1-1 0 0,1 1 1 0 0,-1 0-1 0 0,0 0 1 0 0,0 0-55 0 0,1-1 0 0 0,0 1 0 0 0,0-1-1 0 0,0 1 1 0 0,0 0 0 0 0,0-1 0 0 0,0 1 0 0 0,0-1 0 0 0,0 1 0 0 0,0-1 0 0 0,0 1 0 0 0,0 0 0 0 0,0-1 0 0 0,0 1 0 0 0,0-1 0 0 0,0 1 0 0 0,1-1 0 0 0,-1 1 0 0 0,0-1 0 0 0,0 1 0 0 0,1 0 0 0 0,1 2 143 0 0,1 0-1 0 0,-1 0 1 0 0,1 0 0 0 0,0-1 0 0 0,0 1-1 0 0,0-1 1 0 0,5 4 0 0 0,165 93 2785 0 0,-132-75-2110 0 0,65 49 0 0 0,-96-65-776 0 0,1 1 1 0 0,-1 1-1 0 0,-1 0 1 0 0,1 0-1 0 0,-2 1 1 0 0,0 0-1 0 0,0 1 1 0 0,-1 0-1 0 0,0 0 1 0 0,6 16-1 0 0,-11-24-104 0 0,0 1 0 0 0,-1-1 0 0 0,0 1 0 0 0,0-1 0 0 0,0 1 0 0 0,0 0 0 0 0,-1-1 0 0 0,0 1 0 0 0,0 0 0 0 0,0-1-1 0 0,-1 1 1 0 0,1-1 0 0 0,-1 1 0 0 0,0 0 0 0 0,0-1 0 0 0,-1 0 0 0 0,1 1 0 0 0,-1-1 0 0 0,0 0 0 0 0,0 1 0 0 0,-1-1 0 0 0,1-1 0 0 0,-1 1 0 0 0,0 0 0 0 0,0 0 0 0 0,0-1 0 0 0,0 0 0 0 0,0 0-1 0 0,-8 5 1 0 0,4-3 9 0 0,0-1 0 0 0,-1 0 0 0 0,1 0-1 0 0,-1-1 1 0 0,0 0 0 0 0,0-1-1 0 0,0 1 1 0 0,0-2 0 0 0,0 1-1 0 0,-1-1 1 0 0,1 0 0 0 0,0-1 0 0 0,-1 0-1 0 0,1 0 1 0 0,-1-1 0 0 0,-8-1-1 0 0,2-1 38 0 0,0-1 1 0 0,0 0-1 0 0,0-1 0 0 0,1-1 0 0 0,-16-8 0 0 0,26 13-56 0 0,0-2-1 0 0,1 1 1 0 0,0 0-1 0 0,0-1 0 0 0,-1 0 1 0 0,1 1-1 0 0,1-1 1 0 0,-1 0-1 0 0,0-1 1 0 0,1 1-1 0 0,-3-5 0 0 0,4 6-10 0 0,0-1 0 0 0,0 1 0 0 0,0-1-1 0 0,1 1 1 0 0,-1-1 0 0 0,1 0-1 0 0,0 1 1 0 0,0-1 0 0 0,-1 1-1 0 0,2-1 1 0 0,-1 0 0 0 0,0 1 0 0 0,0-1-1 0 0,1 1 1 0 0,0-1 0 0 0,-1 0-1 0 0,1 1 1 0 0,0 0 0 0 0,2-5-1 0 0,3-2 17 0 0,0 0-1 0 0,0 0 0 0 0,1 0 0 0 0,0 1 0 0 0,0 0 0 0 0,1 0 0 0 0,0 1 0 0 0,1-1 0 0 0,-1 2 0 0 0,1 0 0 0 0,1 0 0 0 0,-1 0 0 0 0,1 1 0 0 0,0 1 0 0 0,0-1 0 0 0,15-3 0 0 0,-7 3 28 0 0,0 0 1 0 0,1 1 0 0 0,-1 1 0 0 0,1 1-1 0 0,0 0 1 0 0,0 2 0 0 0,0 0 0 0 0,34 5-1 0 0,-28 1-11 0 0,0 0 0 0 0,-1 2 0 0 0,1 1 0 0 0,-2 1-1 0 0,0 0 1 0 0,0 2 0 0 0,-1 1 0 0 0,33 25 0 0 0,-31-21-67 0 0,-6-6-279 0 0,28 26 0 0 0,-39-30 1184 0 0,2-3-4771 0 0,-9-4 3607 0 0,0 0 1 0 0,1 0-1 0 0,-1 1 0 0 0,0-1 1 0 0,1 0-1 0 0,-1 0 1 0 0,1 0-1 0 0,-1 0 0 0 0,0 0 1 0 0,1 0-1 0 0,-1 0 1 0 0,0 0-1 0 0,1 0 0 0 0,-1 0 1 0 0,1 0-1 0 0,-1 0 0 0 0,0 0 1 0 0,1 0-1 0 0,-1-1 1 0 0,0 1-1 0 0,1 0 0 0 0,-1 0 1 0 0,0 0-1 0 0,1 0 1 0 0,-1-1-1 0 0,3-3-3466 0 0,-2-3 558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6.060"/>
    </inkml:context>
    <inkml:brush xml:id="br0">
      <inkml:brushProperty name="width" value="0.05" units="cm"/>
      <inkml:brushProperty name="height" value="0.05" units="cm"/>
    </inkml:brush>
  </inkml:definitions>
  <inkml:trace contextRef="#ctx0" brushRef="#br0">82 145 8969 0 0,'-18'-5'4619'0'0,"12"4"-3099"0"0,-1 0 0 0 0,1-1 0 0 0,-1 1 0 0 0,1-2 0 0 0,0 1 0 0 0,0-1 0 0 0,-12-6 0 0 0,18 8-1423 0 0,0 1-1 0 0,-1-1 0 0 0,1 1 1 0 0,0-1-1 0 0,0 1 0 0 0,0-1 0 0 0,-1 1 1 0 0,1-1-1 0 0,0 1 0 0 0,0-1 1 0 0,0 0-1 0 0,0 1 0 0 0,0-1 1 0 0,0 1-1 0 0,0-1 0 0 0,0 1 1 0 0,0-1-1 0 0,0 0 0 0 0,0 1 0 0 0,1-1 1 0 0,-1 1-1 0 0,0-1 0 0 0,0 1 1 0 0,0-1-1 0 0,1 1 0 0 0,-1-1 1 0 0,0 1-1 0 0,1-1 0 0 0,-1 1 0 0 0,0 0 1 0 0,1-1-1 0 0,-1 1 0 0 0,1-1 1 0 0,-1 1-1 0 0,1 0 0 0 0,0-1 1 0 0,19-14 1068 0 0,0 5-999 0 0,1 1 0 0 0,-1 1 0 0 0,2 1 0 0 0,-1 1 0 0 0,37-6-1 0 0,117-4 967 0 0,-101 11-969 0 0,-32 0-2557 0 0,-15 2-3297 0 0,49 1-1 0 0,-64 3 2435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18.567"/>
    </inkml:context>
    <inkml:brush xml:id="br0">
      <inkml:brushProperty name="width" value="0.05" units="cm"/>
      <inkml:brushProperty name="height" value="0.05" units="cm"/>
    </inkml:brush>
  </inkml:definitions>
  <inkml:trace contextRef="#ctx0" brushRef="#br0">48 427 7481 0 0,'-14'-44'5764'0'0,"6"24"-3775"0"0,2 0 1 0 0,0 0-1 0 0,2 0 1 0 0,0-1-1 0 0,-1-24 1 0 0,5 39-1794 0 0,1 0 1 0 0,0 0 0 0 0,1 0 0 0 0,-1 1 0 0 0,1-1 0 0 0,0 0 0 0 0,0 1-1 0 0,1 0 1 0 0,0-1 0 0 0,0 1 0 0 0,0 0 0 0 0,0 0 0 0 0,1 0 0 0 0,4-4-1 0 0,5-5 181 0 0,1 0-1 0 0,30-22 1 0 0,-27 24-273 0 0,1 0 1 0 0,0 2-1 0 0,0 0 1 0 0,30-11-1 0 0,-33 16-956 0 0,1 0 1 0 0,21-3-1 0 0,-27 7-1010 0 0,-1 0 0 0 0,1 0 0 0 0,0 1-1 0 0,16 1 1 0 0,-10 2-1209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20.035"/>
    </inkml:context>
    <inkml:brush xml:id="br0">
      <inkml:brushProperty name="width" value="0.05" units="cm"/>
      <inkml:brushProperty name="height" value="0.05" units="cm"/>
    </inkml:brush>
  </inkml:definitions>
  <inkml:trace contextRef="#ctx0" brushRef="#br0">267 1 56 0 0,'0'0'2226'0'0,"-3"2"-821"0"0,-18 19 1962 0 0,-36 47 0 0 0,41-47-2096 0 0,-2 0 0 0 0,0-1-1 0 0,-29 25 1 0 0,44-43-1245 0 0,0 1 0 0 0,0-1 0 0 0,0 0 0 0 0,-1 0 0 0 0,1-1-1 0 0,0 1 1 0 0,-1-1 0 0 0,0 1 0 0 0,1-1 0 0 0,-1 0 0 0 0,-6 0 0 0 0,7 0-540 0 0,1-1 1 0 0,-1-1 0 0 0,1 1-1 0 0,-1 0 1 0 0,1-1-1 0 0,-1 1 1 0 0,1-1 0 0 0,-1 1-1 0 0,1-1 1 0 0,-1 0 0 0 0,-2-2-1 0 0,-1 0-1139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20.675"/>
    </inkml:context>
    <inkml:brush xml:id="br0">
      <inkml:brushProperty name="width" value="0.05" units="cm"/>
      <inkml:brushProperty name="height" value="0.05" units="cm"/>
    </inkml:brush>
  </inkml:definitions>
  <inkml:trace contextRef="#ctx0" brushRef="#br0">3 244 6001 0 0,'-1'-12'1961'0'0,"0"0"0"0"0,0 0 0 0 0,1-1 1 0 0,3-20-1 0 0,-2 27-1669 0 0,1 0 0 0 0,0 0-1 0 0,0 1 1 0 0,0-1 0 0 0,0 1 0 0 0,1-1 0 0 0,0 1 0 0 0,0 0 0 0 0,1 0-1 0 0,0 0 1 0 0,7-7 0 0 0,0 1 74 0 0,1 0 0 0 0,0 1 1 0 0,0 0-1 0 0,1 1 0 0 0,17-9 0 0 0,-24 15-211 0 0,0 0-1 0 0,0 0 0 0 0,0 1 1 0 0,0 0-1 0 0,0 0 0 0 0,1 0 1 0 0,-1 1-1 0 0,0 0 0 0 0,1 0 1 0 0,-1 1-1 0 0,1-1 0 0 0,-1 2 1 0 0,1-1-1 0 0,-1 1 0 0 0,10 1 1 0 0,-14-1-91 0 0,1 0 1 0 0,0 0 0 0 0,0 0-1 0 0,-1 0 1 0 0,1 1 0 0 0,-1-1-1 0 0,1 1 1 0 0,-1-1 0 0 0,0 1-1 0 0,0 0 1 0 0,0 0 0 0 0,0 0-1 0 0,0 0 1 0 0,0 0 0 0 0,0 0-1 0 0,0 1 1 0 0,-1-1 0 0 0,3 5-1 0 0,-3-2 31 0 0,1-1-1 0 0,-1 1 1 0 0,0 0 0 0 0,0 0-1 0 0,0 0 1 0 0,0 1-1 0 0,-1-1 1 0 0,0 0-1 0 0,-1 9 1 0 0,-2 3 87 0 0,-1 1 1 0 0,0-1-1 0 0,-1 0 1 0 0,-1-1-1 0 0,-8 17 1 0 0,-46 79 827 0 0,37-73-239 0 0,-21 49 0 0 0,42-85-691 0 0,1 1-1 0 0,-1-1 1 0 0,1 1-1 0 0,0-1 1 0 0,0 1-1 0 0,1 0 1 0 0,-1-1-1 0 0,1 1 1 0 0,0 0-1 0 0,0-1 1 0 0,0 1-1 0 0,0 0 1 0 0,1-1-1 0 0,0 5 1 0 0,1-5-8 0 0,-1 0 0 0 0,0 0 0 0 0,1 0 0 0 0,-1-1 0 0 0,1 1 1 0 0,0-1-1 0 0,0 1 0 0 0,0-1 0 0 0,0 0 0 0 0,0 0 0 0 0,1 0 0 0 0,-1 0 1 0 0,1 0-1 0 0,-1 0 0 0 0,1-1 0 0 0,0 1 0 0 0,3 0 0 0 0,5 3-34 0 0,0-1 0 0 0,1 0 0 0 0,0-1 0 0 0,-1 0 0 0 0,1-1 0 0 0,0-1 0 0 0,14 1 0 0 0,9-2 49 0 0,40-5 1 0 0,-66 4-441 0 0,0 0 1 0 0,0-1-1 0 0,0 0 0 0 0,0-1 1 0 0,14-6-1 0 0,-20 8 169 0 0,0-1-1 0 0,0 1 1 0 0,0-1 0 0 0,-1 1 0 0 0,1-1 0 0 0,-1 0-1 0 0,1 0 1 0 0,-1 0 0 0 0,0 0 0 0 0,0 0-1 0 0,0-1 1 0 0,0 1 0 0 0,0-1 0 0 0,0 1 0 0 0,0-1-1 0 0,-1 0 1 0 0,0 0 0 0 0,1 1 0 0 0,0-6-1 0 0,-4-1-6562 0 0,1 7 5688 0 0,-3-6-2228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21.012"/>
    </inkml:context>
    <inkml:brush xml:id="br0">
      <inkml:brushProperty name="width" value="0.05" units="cm"/>
      <inkml:brushProperty name="height" value="0.05" units="cm"/>
    </inkml:brush>
  </inkml:definitions>
  <inkml:trace contextRef="#ctx0" brushRef="#br0">116 114 488 0 0,'-25'-1'1197'0'0,"-29"-2"2811"0"0,20-4 3219 0 0,34 7-7151 0 0,0 0 1 0 0,0 0-1 0 0,0 0 1 0 0,-1 0-1 0 0,1 0 1 0 0,0 0 0 0 0,0 0-1 0 0,0 0 1 0 0,0-1-1 0 0,0 1 1 0 0,0 0-1 0 0,0 0 1 0 0,-1 0-1 0 0,1 0 1 0 0,0 0-1 0 0,0 0 1 0 0,0-1-1 0 0,0 1 1 0 0,0 0-1 0 0,0 0 1 0 0,0 0-1 0 0,0 0 1 0 0,0 0-1 0 0,0-1 1 0 0,0 1 0 0 0,0 0-1 0 0,0 0 1 0 0,0 0-1 0 0,0 0 1 0 0,0-1-1 0 0,0 1 1 0 0,0 0-1 0 0,0 0 1 0 0,0 0-1 0 0,0 0 1 0 0,0 0-1 0 0,0-1 1 0 0,0 1-1 0 0,0 0 1 0 0,0 0-1 0 0,0 0 1 0 0,0 0-1 0 0,1 0 1 0 0,-1 0-1 0 0,0-1 1 0 0,0 1 0 0 0,0 0-1 0 0,0 0 1 0 0,0 0-1 0 0,0 0 1 0 0,1 0-1 0 0,-1 0 1 0 0,0 0-1 0 0,0 0 1 0 0,0 0-1 0 0,0 0 1 0 0,0-1-1 0 0,1 1 1 0 0,-1 0-1 0 0,0 0 1 0 0,0 0-1 0 0,0 0 1 0 0,1 0-1 0 0,7-5 1072 0 0,-7 5-1129 0 0,27-12 1406 0 0,2 0-1 0 0,0 3 1 0 0,0 0-1 0 0,36-5 0 0 0,-21 5-628 0 0,44-4-4038 0 0,-25 5-4549 0 0,-41 3 5071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21.541"/>
    </inkml:context>
    <inkml:brush xml:id="br0">
      <inkml:brushProperty name="width" value="0.05" units="cm"/>
      <inkml:brushProperty name="height" value="0.05" units="cm"/>
    </inkml:brush>
  </inkml:definitions>
  <inkml:trace contextRef="#ctx0" brushRef="#br0">96 177 5220 0 0,'0'0'6965'0'0,"-1"3"-5491"0"0,-28 64 3382 0 0,12-31-2646 0 0,1 2 0 0 0,-11 45 1 0 0,22-48 3457 0 0,5-35-5609 0 0,8-20 611 0 0,95-313 554 0 0,-83 252-1224 0 0,-19 77 0 0 0,0 4 0 0 0,-1 0 0 0 0,0 0 0 0 0,1 0 0 0 0,-1 0 0 0 0,0 0 0 0 0,0 0 0 0 0,1 0 0 0 0,-1 0 0 0 0,0 0 0 0 0,1 0 0 0 0,-1 0 0 0 0,0 1 0 0 0,0-1 0 0 0,1 0 0 0 0,-1 0 0 0 0,0 0 0 0 0,0 0 0 0 0,0 0 0 0 0,1 1 0 0 0,-1-1 0 0 0,0 0 0 0 0,0 0 0 0 0,0 1 0 0 0,1-1 0 0 0,-1 0 0 0 0,0 0 0 0 0,0 1 0 0 0,0-1 0 0 0,0 0 0 0 0,0 0 0 0 0,0 1 0 0 0,0-1 0 0 0,1 1 0 0 0,5 11 0 0 0,-6-11 0 0 0,42 101 0 0 0,-32-74 0 0 0,1 0 0 0 0,1-1 0 0 0,29 46 0 0 0,-22-45 0 0 0,1-1 0 0 0,1-2 0 0 0,2 0 0 0 0,48 42 0 0 0,-66-64-110 0 0,-1 0 0 0 0,1 0-1 0 0,0-1 1 0 0,0 1 0 0 0,0-1 0 0 0,0 0 0 0 0,9 2 0 0 0,-12-4-258 0 0,-1 0-412 0 0,-1 0 751 0 0,0 0 0 0 0,1-1 0 0 0,-1 1 0 0 0,0 0 0 0 0,0 0 0 0 0,1 0 0 0 0,-1 0 0 0 0,0 0 0 0 0,0-1-1 0 0,0 1 1 0 0,1 0 0 0 0,-1 0 0 0 0,0 0 0 0 0,0-1 0 0 0,0 1 0 0 0,0 0 0 0 0,0 0 0 0 0,1 0 0 0 0,-1-1 0 0 0,0 1-1 0 0,0 0 1 0 0,0 0 0 0 0,0-1 0 0 0,0 1 0 0 0,0 0 0 0 0,0 0 0 0 0,0-1 0 0 0,0 1 0 0 0,0 0 0 0 0,0-1 0 0 0,0 1-1 0 0,0 0 1 0 0,0 0 0 0 0,0-1 0 0 0,0 1 0 0 0,0 0 0 0 0,-11-8-275 0 0,-21-2 139 0 0,-15 4 277 0 0,0 2-1 0 0,0 3 0 0 0,-55 4 1 0 0,79-2 13 0 0,-15 2 108 0 0,27-1-117 0 0,-1-1 0 0 0,1 0 0 0 0,-1-1 0 0 0,1-1-1 0 0,-24-3 1 0 0,38 3-998 0 0,-1-1-1 0 0,1 0 1 0 0,-1 1-1 0 0,1 0 1 0 0,-1-1-1 0 0,1 1 1 0 0,0 0-1 0 0,0 0 1 0 0,4 0-1 0 0,10-2-2762 0 0,3-1 524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21.896"/>
    </inkml:context>
    <inkml:brush xml:id="br0">
      <inkml:brushProperty name="width" value="0.05" units="cm"/>
      <inkml:brushProperty name="height" value="0.05" units="cm"/>
    </inkml:brush>
  </inkml:definitions>
  <inkml:trace contextRef="#ctx0" brushRef="#br0">3 35 476 0 0,'0'-2'1397'0'0,"0"0"-1323"0"0,-2-11 2873 0 0,2 12-2534 0 0,0 0 1 0 0,0 0 0 0 0,0 1 0 0 0,0-1 0 0 0,0 0-1 0 0,0 0 1 0 0,0 1 0 0 0,0-1 0 0 0,0 0 0 0 0,0 0 0 0 0,1 1-1 0 0,-1-1 1 0 0,0 0 0 0 0,0 1 0 0 0,1-1 0 0 0,-1 0-1 0 0,4-4 3646 0 0,15 19 133 0 0,-10 4-2446 0 0,-1 0 1 0 0,6 20-1 0 0,17 83 1691 0 0,-21-78-2732 0 0,-1-10-2476 0 0,-6-26-2826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22.249"/>
    </inkml:context>
    <inkml:brush xml:id="br0">
      <inkml:brushProperty name="width" value="0.05" units="cm"/>
      <inkml:brushProperty name="height" value="0.05" units="cm"/>
    </inkml:brush>
  </inkml:definitions>
  <inkml:trace contextRef="#ctx0" brushRef="#br0">67 207 188 0 0,'-20'-31'1061'0'0,"14"23"-37"0"0,0 0-1 0 0,0-1 0 0 0,1 1 1 0 0,0-1-1 0 0,1-1 1 0 0,0 1-1 0 0,1 0 0 0 0,-5-18 1 0 0,8 24-727 0 0,0 1 1 0 0,1-1-1 0 0,-1 1 1 0 0,0-1-1 0 0,1 1 1 0 0,0-1-1 0 0,-1 1 1 0 0,1 0-1 0 0,0-1 1 0 0,0 1-1 0 0,0 0 1 0 0,0-1 0 0 0,1 1-1 0 0,-1 0 1 0 0,1 0-1 0 0,-1 0 1 0 0,1 0-1 0 0,0 0 1 0 0,0 1-1 0 0,0-1 1 0 0,0 0-1 0 0,0 1 1 0 0,0 0-1 0 0,0-1 1 0 0,0 1-1 0 0,1 0 1 0 0,-1 0 0 0 0,0 0-1 0 0,3 0 1 0 0,7-4 329 0 0,0 2 0 0 0,0-1 1 0 0,0 2-1 0 0,20-3 1 0 0,-14 4-110 0 0,0 1-1 0 0,1 0 1 0 0,-1 2 0 0 0,0 0 0 0 0,0 1-1 0 0,0 0 1 0 0,26 10 0 0 0,-5 2 198 0 0,0 1-1 0 0,41 24 1 0 0,-64-31-449 0 0,1 1 1 0 0,-2 0-1 0 0,0 1 0 0 0,0 0 1 0 0,-1 2-1 0 0,0-1 0 0 0,19 25 1 0 0,-29-31-196 0 0,0-1 1 0 0,0 0-1 0 0,-1 1 1 0 0,1 0 0 0 0,-2 0-1 0 0,1 0 1 0 0,-1 0 0 0 0,1 0-1 0 0,-2 1 1 0 0,1-1 0 0 0,-1 1-1 0 0,0-1 1 0 0,0 1 0 0 0,-1 0-1 0 0,0-1 1 0 0,0 1 0 0 0,0-1-1 0 0,-1 1 1 0 0,0 0 0 0 0,0-1-1 0 0,-1 1 1 0 0,0-1 0 0 0,0 0-1 0 0,-5 9 1 0 0,1-3-73 0 0,-1 0 0 0 0,0-1 0 0 0,-1 0 0 0 0,0-1 0 0 0,-1 1 0 0 0,0-2 0 0 0,-1 1 0 0 0,0-1 0 0 0,0-1 0 0 0,-1 0 0 0 0,0 0 0 0 0,0-1 0 0 0,-1-1 0 0 0,0 0 0 0 0,-24 9 0 0 0,13-8 0 0 0,-1-1 0 0 0,1 0 0 0 0,-1-2 0 0 0,0-1 0 0 0,0 0 0 0 0,0-2 0 0 0,0-1 0 0 0,-24-3 0 0 0,41 3-151 0 0,0-1 0 0 0,1 0 0 0 0,-1 0 0 0 0,1 0 0 0 0,-1-1 0 0 0,-11-5 0 0 0,-9-3-582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3.426"/>
    </inkml:context>
    <inkml:brush xml:id="br0">
      <inkml:brushProperty name="width" value="0.05" units="cm"/>
      <inkml:brushProperty name="height" value="0.05" units="cm"/>
    </inkml:brush>
  </inkml:definitions>
  <inkml:trace contextRef="#ctx0" brushRef="#br0">0 7 484 0 0,'10'-7'6125'0'0,"-6"14"-5507"0"0,0 1 0 0 0,0-1 0 0 0,0 1 0 0 0,-1 0 1 0 0,0-1-1 0 0,0 2 0 0 0,-1-1 0 0 0,1 9 1 0 0,9 74 1626 0 0,-12-83-1980 0 0,13 192 3173 0 0,15 131-31 0 0,-18-253-2968 0 0,2 10-1131 0 0,-1-30-2537 0 0,-4-44-2845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3.851"/>
    </inkml:context>
    <inkml:brush xml:id="br0">
      <inkml:brushProperty name="width" value="0.05" units="cm"/>
      <inkml:brushProperty name="height" value="0.05" units="cm"/>
    </inkml:brush>
  </inkml:definitions>
  <inkml:trace contextRef="#ctx0" brushRef="#br0">0 281 76 0 0,'2'-14'389'0'0,"1"1"0"0"0,0-1-1 0 0,1 1 1 0 0,0 0 0 0 0,1 0 0 0 0,0 1 0 0 0,2-1 0 0 0,-1 1-1 0 0,1 0 1 0 0,1 1 0 0 0,0-1 0 0 0,0 2 0 0 0,1-1 0 0 0,1 1-1 0 0,0 1 1 0 0,0-1 0 0 0,1 2 0 0 0,0-1 0 0 0,0 2 0 0 0,1 0-1 0 0,0 0 1 0 0,0 1 0 0 0,1 0 0 0 0,0 1 0 0 0,0 0-1 0 0,17-3 1 0 0,1 4 163 0 0,1 0-1 0 0,0 2 1 0 0,0 2-1 0 0,0 1 1 0 0,53 8-1 0 0,-39-1 86 0 0,-1 2 0 0 0,76 27 0 0 0,-89-25-152 0 0,0 1-1 0 0,43 25 0 0 0,-64-31-306 0 0,0 0-1 0 0,-1 0 0 0 0,0 1 0 0 0,0 0 1 0 0,-1 1-1 0 0,0 0 0 0 0,0 1 0 0 0,-1-1 1 0 0,10 18-1 0 0,-16-24-108 0 0,0 1-1 0 0,-1-1 1 0 0,1 0 0 0 0,-1 1 0 0 0,0-1 0 0 0,0 1 0 0 0,0 0 0 0 0,-1-1 0 0 0,1 1-1 0 0,-1 0 1 0 0,0 0 0 0 0,0-1 0 0 0,0 1 0 0 0,-1 0 0 0 0,1-1 0 0 0,-1 1 0 0 0,0 0-1 0 0,0-1 1 0 0,0 1 0 0 0,-1-1 0 0 0,1 1 0 0 0,-1-1 0 0 0,1 0 0 0 0,-1 0 0 0 0,0 1-1 0 0,-1-1 1 0 0,1-1 0 0 0,-5 6 0 0 0,-3 2 102 0 0,0-1 1 0 0,0 0-1 0 0,-1-1 0 0 0,-1 0 1 0 0,1-1-1 0 0,-20 10 0 0 0,-16 3 214 0 0,-1-1 0 0 0,0-3 0 0 0,-1-2 0 0 0,-1-2 0 0 0,-79 10 0 0 0,28-14-972 0 0,-186-6-1 0 0,266 0-2777 0 0,39 11-4868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4.286"/>
    </inkml:context>
    <inkml:brush xml:id="br0">
      <inkml:brushProperty name="width" value="0.05" units="cm"/>
      <inkml:brushProperty name="height" value="0.05" units="cm"/>
    </inkml:brush>
  </inkml:definitions>
  <inkml:trace contextRef="#ctx0" brushRef="#br0">0 9 508 0 0,'4'-8'7266'0'0,"-3"8"-7016"0"0,-1 0 1 0 0,0 0-1 0 0,1 0 1 0 0,-1 0-1 0 0,0 0 1 0 0,0 0-1 0 0,1 0 1 0 0,-1 0-1 0 0,0 0 1 0 0,1 0-1 0 0,-1 0 1 0 0,1 0-1 0 0,6 14 3290 0 0,0 25-652 0 0,-5-12-1463 0 0,12 94 3118 0 0,-11-105-4337 0 0,1-1 0 0 0,0 0 0 0 0,0 0-1 0 0,2-1 1 0 0,11 24 0 0 0,-16-36-802 0 0,10 14-431 0 0,-7-12-1829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6.442"/>
    </inkml:context>
    <inkml:brush xml:id="br0">
      <inkml:brushProperty name="width" value="0.05" units="cm"/>
      <inkml:brushProperty name="height" value="0.05" units="cm"/>
    </inkml:brush>
  </inkml:definitions>
  <inkml:trace contextRef="#ctx0" brushRef="#br0">372 256 484 0 0,'-2'-2'1201'0'0,"0"-2"-470"0"0,-1 0 1 0 0,0 0-1 0 0,-1 0 0 0 0,1 0 1 0 0,0 1-1 0 0,-1 0 1 0 0,0-1-1 0 0,0 1 1 0 0,0 1-1 0 0,0-1 0 0 0,0 1 1 0 0,-1-1-1 0 0,1 1 1 0 0,-1 0-1 0 0,-5-1 0 0 0,3 1-133 0 0,-1 1-1 0 0,1 0 0 0 0,-1 0 1 0 0,1 1-1 0 0,-1 0 0 0 0,1 0 0 0 0,-1 1 1 0 0,1 0-1 0 0,-11 2 0 0 0,6 0-165 0 0,0 1 0 0 0,1 0 0 0 0,-1 1-1 0 0,1 0 1 0 0,0 0 0 0 0,0 1 0 0 0,0 1 0 0 0,1 0-1 0 0,0 0 1 0 0,1 1 0 0 0,-1 1 0 0 0,-9 11 0 0 0,11-11-51 0 0,1 1 1 0 0,1 0-1 0 0,-1 0 1 0 0,1 0 0 0 0,1 1-1 0 0,0 0 1 0 0,-7 23-1 0 0,11-28-221 0 0,0 1 0 0 0,0-1-1 0 0,0 1 1 0 0,0-1 0 0 0,1 0 0 0 0,0 1-1 0 0,1-1 1 0 0,0 1 0 0 0,0-1-1 0 0,0 1 1 0 0,0-1 0 0 0,1 0 0 0 0,0 0-1 0 0,1 0 1 0 0,-1 0 0 0 0,5 8-1 0 0,0-5-96 0 0,0 0 0 0 0,0 0 0 0 0,1 0-1 0 0,1-1 1 0 0,-1 0 0 0 0,1-1-1 0 0,0 0 1 0 0,1 0 0 0 0,0-1 0 0 0,0 0-1 0 0,0-1 1 0 0,0 0 0 0 0,1 0-1 0 0,0-1 1 0 0,0-1 0 0 0,0 0 0 0 0,13 2-1 0 0,-5-2 28 0 0,0 0 0 0 0,0-2-1 0 0,0 0 1 0 0,0-1 0 0 0,0-1-1 0 0,0 0 1 0 0,0-2 0 0 0,-1 0-1 0 0,32-10 1 0 0,-44 11-90 0 0,-1 0 0 0 0,0 0 0 0 0,1-1 0 0 0,-1 1 0 0 0,0-1 0 0 0,-1 0 0 0 0,1-1 0 0 0,-1 1 0 0 0,1-1 0 0 0,-1 0 0 0 0,0 0 0 0 0,0 0 0 0 0,-1-1 0 0 0,1 1 0 0 0,-1-1 0 0 0,0 0 0 0 0,0 0 0 0 0,0 0 0 0 0,-1 0 0 0 0,0 0 0 0 0,0-1 0 0 0,2-9 0 0 0,-2 4 0 0 0,-1 0 0 0 0,-1 0 0 0 0,0 1 0 0 0,0-1 0 0 0,-1 0 0 0 0,0 0 0 0 0,-1 0 0 0 0,0 1 0 0 0,-1-1 0 0 0,0 1 0 0 0,-8-18 0 0 0,2 8 0 0 0,0 1 0 0 0,-1 0 0 0 0,-1 1 0 0 0,-1 0 0 0 0,-1 1 0 0 0,-27-29 0 0 0,13 20-990 0 0,-1 1-1 0 0,0 1 1 0 0,-52-31-1 0 0,59 43 129 0 0,0 0-1 0 0,-1 1 1 0 0,-1 2-1 0 0,0 0 1 0 0,0 2-1 0 0,-42-9 0 0 0,44 13-2933 0 0,4 0 546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4.755"/>
    </inkml:context>
    <inkml:brush xml:id="br0">
      <inkml:brushProperty name="width" value="0.05" units="cm"/>
      <inkml:brushProperty name="height" value="0.05" units="cm"/>
    </inkml:brush>
  </inkml:definitions>
  <inkml:trace contextRef="#ctx0" brushRef="#br0">0 101 844 0 0,'1'-2'243'0'0,"-1"0"0"0"0,0 1 0 0 0,1-1 0 0 0,-1 0 0 0 0,1 0 0 0 0,0 1 1 0 0,-1-1-1 0 0,1 1 0 0 0,0-1 0 0 0,0 0 0 0 0,0 1 0 0 0,0 0 0 0 0,0-1 0 0 0,1 1 0 0 0,-1 0 0 0 0,0-1 0 0 0,1 1 0 0 0,-1 0 0 0 0,1 0 0 0 0,2-2 0 0 0,37-16 2150 0 0,-36 17-2062 0 0,25-9 562 0 0,0 2 0 0 0,0 1 0 0 0,1 2 0 0 0,0 1 0 0 0,0 1-1 0 0,0 1 1 0 0,0 2 0 0 0,1 2 0 0 0,-1 0 0 0 0,0 2 0 0 0,0 2 0 0 0,0 0 0 0 0,35 13 0 0 0,-57-15-676 0 0,0 0 0 0 0,0 1 0 0 0,0 0 0 0 0,0 1 1 0 0,-1 0-1 0 0,0 0 0 0 0,0 0 0 0 0,0 1 0 0 0,-1 1 0 0 0,9 9 1 0 0,-13-13-130 0 0,-1 0 0 0 0,1 0 0 0 0,-1 0 0 0 0,0 1 0 0 0,0-1 0 0 0,0 1 0 0 0,0 0 0 0 0,-1 0 1 0 0,0-1-1 0 0,1 1 0 0 0,-1 0 0 0 0,-1 0 0 0 0,1 0 0 0 0,-1 0 0 0 0,1 0 0 0 0,-1 1 0 0 0,0-1 0 0 0,-1 0 1 0 0,1 0-1 0 0,-1 0 0 0 0,1 0 0 0 0,-1 0 0 0 0,0 0 0 0 0,-1-1 0 0 0,1 1 0 0 0,-1 0 0 0 0,-2 4 0 0 0,-3 4 22 0 0,-1-1 1 0 0,-1 1-1 0 0,0-1 0 0 0,0-1 0 0 0,-1 0 0 0 0,0 0 0 0 0,-1-1 0 0 0,0-1 0 0 0,0 1 0 0 0,-1-2 0 0 0,0 0 0 0 0,0 0 0 0 0,-14 5 0 0 0,5-3 9 0 0,0-1-1 0 0,-1-2 0 0 0,0 0 0 0 0,0 0 1 0 0,-1-2-1 0 0,1-1 0 0 0,-33 0 0 0 0,54-3-108 0 0,-1 0 0 0 0,0 0 0 0 0,0 0 0 0 0,0 0 0 0 0,0 0 0 0 0,0 0 0 0 0,1-1 0 0 0,-1 1 0 0 0,0-1 0 0 0,0 1 0 0 0,0-1-1 0 0,1 0 1 0 0,-1 0 0 0 0,0 0 0 0 0,1 0 0 0 0,-1 0 0 0 0,1 0 0 0 0,-2-1 0 0 0,3 0-10 0 0,0 1 0 0 0,0 0 0 0 0,0 0 1 0 0,1 0-1 0 0,-1 0 0 0 0,0 0 0 0 0,1 0 0 0 0,-1 0 0 0 0,1 0 0 0 0,-1 1 1 0 0,1-1-1 0 0,-1 0 0 0 0,2-1 0 0 0,-1 1 0 0 0,6-7-5 0 0,1-1-1 0 0,1 1 1 0 0,0 1 0 0 0,0 0 0 0 0,0 0-1 0 0,1 1 1 0 0,0 0 0 0 0,0 0 0 0 0,13-4-1 0 0,-12 5 6 0 0,25-13 43 0 0,1 2 0 0 0,0 1 0 0 0,2 2 0 0 0,67-13 0 0 0,-85 22 41 0 0,0 1 0 0 0,1 1 0 0 0,-1 1 0 0 0,0 1 0 0 0,1 1-1 0 0,-1 0 1 0 0,1 2 0 0 0,-1 0 0 0 0,0 2 0 0 0,39 13 0 0 0,-52-15-6 0 0,-2 0 0 0 0,1 1 1 0 0,0-1-1 0 0,-1 1 0 0 0,0 0 1 0 0,1 1-1 0 0,-2 0 0 0 0,9 8 1 0 0,-12-11-212 0 0,-1 0-1 0 0,1 0 1 0 0,-1 0 0 0 0,0 0 0 0 0,0 0 0 0 0,0 0 0 0 0,0 0 0 0 0,0 1 0 0 0,0-1 0 0 0,0 0 0 0 0,-1 1 0 0 0,1-1 0 0 0,-1 0 0 0 0,0 1-1 0 0,1-1 1 0 0,-1 1 0 0 0,0-1 0 0 0,-1 1 0 0 0,1-1 0 0 0,0 1 0 0 0,-1-1 0 0 0,1 0 0 0 0,-1 1 0 0 0,0-1 0 0 0,0 0 0 0 0,0 1 0 0 0,0-1 0 0 0,-2 4-1 0 0,-3-3-4053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5.100"/>
    </inkml:context>
    <inkml:brush xml:id="br0">
      <inkml:brushProperty name="width" value="0.05" units="cm"/>
      <inkml:brushProperty name="height" value="0.05" units="cm"/>
    </inkml:brush>
  </inkml:definitions>
  <inkml:trace contextRef="#ctx0" brushRef="#br0">66 208 820 0 0,'-5'-18'362'0'0,"-3"-10"1690"0"0,-1 0-1 0 0,-17-37 1 0 0,23 59-647 0 0,-1-1-1 0 0,2 1 0 0 0,-5-14 0 0 0,7 19-1300 0 0,0 1 0 0 0,-1-1-1 0 0,1 0 1 0 0,0 0 0 0 0,0 0-1 0 0,-1 0 1 0 0,1 1 0 0 0,0-1-1 0 0,0 0 1 0 0,0 0 0 0 0,0 0-1 0 0,0 0 1 0 0,0 0 0 0 0,1 1-1 0 0,-1-1 1 0 0,0 0 0 0 0,0 0-1 0 0,1 0 1 0 0,-1 0 0 0 0,0 1-1 0 0,1-1 1 0 0,-1 0 0 0 0,1 0-1 0 0,-1 1 1 0 0,1-1 0 0 0,-1 0-1 0 0,1 1 1 0 0,-1-1 0 0 0,1 0-1 0 0,0 1 1 0 0,-1-1 0 0 0,1 1-1 0 0,0-1 1 0 0,0 1 0 0 0,-1 0-1 0 0,1-1 1 0 0,0 1 0 0 0,0 0-1 0 0,0-1 1 0 0,-1 1 0 0 0,3 0-1 0 0,7-1-1422 0 0,0 1 0 0 0,0 0 0 0 0,19 3-1 0 0,-19-1 375 0 0,15 1-956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5.473"/>
    </inkml:context>
    <inkml:brush xml:id="br0">
      <inkml:brushProperty name="width" value="0.05" units="cm"/>
      <inkml:brushProperty name="height" value="0.05" units="cm"/>
    </inkml:brush>
  </inkml:definitions>
  <inkml:trace contextRef="#ctx0" brushRef="#br0">284 5 880 0 0,'-6'-2'1257'0'0,"0"1"0"0"0,0 1-1 0 0,0-1 1 0 0,0 1 0 0 0,0 0 0 0 0,0 0 0 0 0,-10 2-1 0 0,15-2-1042 0 0,0 0-1 0 0,0 0 1 0 0,0 1-1 0 0,-1-1 0 0 0,1 0 1 0 0,0 1-1 0 0,0-1 1 0 0,0 1-1 0 0,0-1 1 0 0,0 1-1 0 0,0-1 1 0 0,0 1-1 0 0,0 0 0 0 0,0 0 1 0 0,0-1-1 0 0,0 1 1 0 0,0 0-1 0 0,1 0 1 0 0,-1 0-1 0 0,0 0 1 0 0,0 0-1 0 0,1 0 0 0 0,-1 0 1 0 0,1 0-1 0 0,-1 0 1 0 0,1 0-1 0 0,-1 0 1 0 0,1 1-1 0 0,0-1 1 0 0,0 0-1 0 0,0 0 0 0 0,-1 0 1 0 0,1 1-1 0 0,0-1 1 0 0,0 0-1 0 0,0 0 1 0 0,1 0-1 0 0,-1 1 1 0 0,0-1-1 0 0,0 0 0 0 0,1 0 1 0 0,-1 0-1 0 0,1 0 1 0 0,0 2-1 0 0,6 11 288 0 0,1 1 1 0 0,1-1-1 0 0,0-1 0 0 0,1 1 0 0 0,1-2 0 0 0,0 1 0 0 0,17 14 1 0 0,-8-7-69 0 0,19 18 135 0 0,-24-25-482 0 0,-1 0 0 0 0,-1 1 0 0 0,0 0 0 0 0,12 20 0 0 0,-24-34-88 0 0,-1 1 1 0 0,0-1-1 0 0,1 1 1 0 0,-1-1-1 0 0,0 1 1 0 0,1 0-1 0 0,-1-1 1 0 0,0 1-1 0 0,0-1 1 0 0,0 1-1 0 0,0 0 1 0 0,1-1-1 0 0,-1 1 1 0 0,0-1-1 0 0,0 1 1 0 0,0 0-1 0 0,0-1 1 0 0,0 1-1 0 0,0 0 1 0 0,-1-1-1 0 0,1 1 1 0 0,0-1-1 0 0,0 1 1 0 0,0 0-1 0 0,-1-1 1 0 0,1 1-1 0 0,-1 0 1 0 0,1 0 1 0 0,-1 0 0 0 0,-1 0 1 0 0,1 0-1 0 0,0-1 0 0 0,0 1 0 0 0,0 0 0 0 0,0 0 1 0 0,0-1-1 0 0,-1 1 0 0 0,1-1 0 0 0,0 1 0 0 0,-2-1 1 0 0,-7 2 7 0 0,1 0 0 0 0,-1-1 1 0 0,-9 0-1 0 0,14-1-10 0 0,-320-12-1279 0 0,290 10 169 0 0,27 1 292 0 0,26-4-10446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5.812"/>
    </inkml:context>
    <inkml:brush xml:id="br0">
      <inkml:brushProperty name="width" value="0.05" units="cm"/>
      <inkml:brushProperty name="height" value="0.05" units="cm"/>
    </inkml:brush>
  </inkml:definitions>
  <inkml:trace contextRef="#ctx0" brushRef="#br0">1 25 440 0 0,'0'-2'563'0'0,"1"0"0"0"0,-1 0 0 0 0,1 1 0 0 0,0-1-1 0 0,0 0 1 0 0,0 1 0 0 0,0-1 0 0 0,0 1 0 0 0,0-1 0 0 0,0 1 0 0 0,1-1 0 0 0,-1 1-1 0 0,3-2 1 0 0,-3 3-353 0 0,-1-1 0 0 0,1 1 0 0 0,0 0 0 0 0,0 0 1 0 0,-1 0-1 0 0,1 0 0 0 0,0 0 0 0 0,0 0 0 0 0,0 0 0 0 0,-1 1 0 0 0,1-1 0 0 0,0 0 0 0 0,-1 0 0 0 0,1 0 0 0 0,0 1 0 0 0,0-1 0 0 0,-1 0 0 0 0,1 1 0 0 0,0-1 0 0 0,-1 1 0 0 0,1-1 0 0 0,-1 1 0 0 0,1-1 0 0 0,-1 1 1 0 0,1-1-1 0 0,-1 1 0 0 0,1 0 0 0 0,-1-1 0 0 0,1 1 0 0 0,-1-1 0 0 0,0 1 0 0 0,1 0 0 0 0,-1 0 0 0 0,0-1 0 0 0,0 1 0 0 0,1 1 0 0 0,4 12 829 0 0,0 0 0 0 0,0 1 0 0 0,-2-1 0 0 0,0 1 0 0 0,-1 0 0 0 0,0 0 0 0 0,-1 0 0 0 0,-1 19 0 0 0,5 43 1551 0 0,14 54-98 0 0,-19-129-3663 0 0,1 3 944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46.199"/>
    </inkml:context>
    <inkml:brush xml:id="br0">
      <inkml:brushProperty name="width" value="0.05" units="cm"/>
      <inkml:brushProperty name="height" value="0.05" units="cm"/>
    </inkml:brush>
  </inkml:definitions>
  <inkml:trace contextRef="#ctx0" brushRef="#br0">40 128 5725 0 0,'-4'-2'857'0'0,"1"-1"1"0"0,-1 1 0 0 0,0-1 0 0 0,1 0 0 0 0,0 1 0 0 0,0-2 0 0 0,0 1 0 0 0,0 0 0 0 0,-4-6 0 0 0,7 8-679 0 0,0 1 0 0 0,-1-1 0 0 0,1 0 0 0 0,0 0 1 0 0,-1 0-1 0 0,1 0 0 0 0,0 0 0 0 0,0 0 0 0 0,0 1 0 0 0,0-1 0 0 0,0 0 0 0 0,0 0 0 0 0,0 0 0 0 0,0 0 0 0 0,0 0 0 0 0,0 0 0 0 0,1 0 0 0 0,-1 0 1 0 0,0 1-1 0 0,1-2 0 0 0,0 0-44 0 0,1 0 1 0 0,-1 1-1 0 0,0-1 1 0 0,1 0-1 0 0,-1 1 1 0 0,1-1-1 0 0,0 1 1 0 0,-1 0-1 0 0,1 0 1 0 0,0 0-1 0 0,0 0 1 0 0,3-2-1 0 0,16-5 346 0 0,0 0-1 0 0,1 1 0 0 0,0 0 0 0 0,0 2 0 0 0,30-3 1 0 0,118-3 1538 0 0,-125 11-1190 0 0,65 7 0 0 0,-89-5-543 0 0,0 2-1 0 0,0 0 0 0 0,-1 2 1 0 0,1 0-1 0 0,24 12 0 0 0,-42-17-218 0 0,0 0 1 0 0,0 1-1 0 0,0 0 0 0 0,-1-1 0 0 0,1 1 1 0 0,0 0-1 0 0,-1 0 0 0 0,1 1 0 0 0,-1-1 1 0 0,0 0-1 0 0,0 1 0 0 0,0 0 0 0 0,3 3 1 0 0,-5-4-24 0 0,1-1 0 0 0,-1 1 0 0 0,0 0 0 0 0,1-1 0 0 0,-1 1 0 0 0,0 0 0 0 0,0 0 0 0 0,0-1 0 0 0,0 1 0 0 0,-1 0 1 0 0,1-1-1 0 0,0 1 0 0 0,-1 0 0 0 0,1-1 0 0 0,-1 1 0 0 0,1 0 0 0 0,-1-1 0 0 0,0 1 0 0 0,0-1 0 0 0,1 1 0 0 0,-1-1 0 0 0,0 1 0 0 0,-1-1 0 0 0,1 0 1 0 0,0 1-1 0 0,0-1 0 0 0,-2 1 0 0 0,-8 8 90 0 0,0-2 0 0 0,0 1 1 0 0,-1-1-1 0 0,0-1 0 0 0,0 0 1 0 0,-1-1-1 0 0,0 0 1 0 0,0-1-1 0 0,0-1 0 0 0,-1 0 1 0 0,0 0-1 0 0,-16 1 0 0 0,0-1-1021 0 0,-45 1-1 0 0,-24-9-7167 0 0,83 2 4354 0 0,-2-2 534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1.764"/>
    </inkml:context>
    <inkml:brush xml:id="br0">
      <inkml:brushProperty name="width" value="0.05" units="cm"/>
      <inkml:brushProperty name="height" value="0.05" units="cm"/>
    </inkml:brush>
  </inkml:definitions>
  <inkml:trace contextRef="#ctx0" brushRef="#br0">18 16 732 0 0,'0'-1'332'0'0,"0"1"-1"0"0,0-1 0 0 0,0 0 1 0 0,0 0-1 0 0,0 1 1 0 0,-1-1-1 0 0,1 0 1 0 0,0 1-1 0 0,0-1 1 0 0,0 0-1 0 0,-1 0 0 0 0,1 1 1 0 0,0-1-1 0 0,-1 0 1 0 0,1 1-1 0 0,-1-1 1 0 0,1 1-1 0 0,-1-1 0 0 0,1 1 1 0 0,-1-1-1 0 0,0 0 1 0 0,-5 13 5283 0 0,1 29-1776 0 0,6 24-1848 0 0,3 0-1 0 0,12 69 0 0 0,-3-39-1855 0 0,-12-88-437 0 0,-1-5-100 0 0,0 0 1 0 0,0 0-1 0 0,0 1 0 0 0,1-1 0 0 0,-1 0 0 0 0,1 0 0 0 0,-1 0 0 0 0,1 1 0 0 0,0-1 0 0 0,0 0 1 0 0,2 3-1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2.168"/>
    </inkml:context>
    <inkml:brush xml:id="br0">
      <inkml:brushProperty name="width" value="0.05" units="cm"/>
      <inkml:brushProperty name="height" value="0.05" units="cm"/>
    </inkml:brush>
  </inkml:definitions>
  <inkml:trace contextRef="#ctx0" brushRef="#br0">96 95 5000 0 0,'-11'-4'1542'0'0,"-14"-3"3873"0"0,-35-17-1 0 0,69 23 647 0 0,42-2-4549 0 0,237-5 1639 0 0,-197 1-1946 0 0,104-22 0 0 0,-177 24-1455 0 0,9 0-2460 0 0,-8 4-8484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2.744"/>
    </inkml:context>
    <inkml:brush xml:id="br0">
      <inkml:brushProperty name="width" value="0.05" units="cm"/>
      <inkml:brushProperty name="height" value="0.05" units="cm"/>
    </inkml:brush>
  </inkml:definitions>
  <inkml:trace contextRef="#ctx0" brushRef="#br0">21 46 5432 0 0,'3'13'8786'0'0,"-2"11"-5462"0"0,1-2-1827 0 0,5 113 2936 0 0,-5-77-1839 0 0,10 71-1 0 0,-9-120-19 0 0,-2-22-1874 0 0,-1-24-417 0 0,0-1-178 0 0,1 1 0 0 0,8-47 0 0 0,-6 63-66 0 0,1-1 0 0 0,2 1 1 0 0,0 0-1 0 0,1 1 1 0 0,13-25-1 0 0,-16 37-39 0 0,0 1 0 0 0,1 0 0 0 0,0 0 0 0 0,0 1 0 0 0,1 0 0 0 0,-1 0 0 0 0,2 0 0 0 0,9-7 0 0 0,-14 11 0 0 0,0 1 0 0 0,-1 0 0 0 0,1 0 0 0 0,0 0 0 0 0,0 0 0 0 0,0 1 0 0 0,0-1 0 0 0,0 0 0 0 0,0 1 0 0 0,0-1 0 0 0,0 1 0 0 0,0 0 0 0 0,0 0 0 0 0,1 0 0 0 0,-1 0 0 0 0,2 0 0 0 0,-2 1 0 0 0,0 0 0 0 0,0 0 0 0 0,0 0 0 0 0,0 0 0 0 0,-1 0 0 0 0,1 0 0 0 0,0 0 0 0 0,-1 0 0 0 0,1 1 0 0 0,-1-1 0 0 0,1 1 0 0 0,-1-1 0 0 0,0 1 0 0 0,0 0 0 0 0,1-1 0 0 0,-1 1 0 0 0,0 0 0 0 0,-1 0 0 0 0,3 4 0 0 0,-1 1-20 0 0,0 0 0 0 0,0 0 0 0 0,-1 0 0 0 0,0 0 0 0 0,0 1 0 0 0,-1-1 0 0 0,1 0 0 0 0,-2 1 0 0 0,1-1 0 0 0,-1 0 0 0 0,0 1 0 0 0,-1-1 0 0 0,1 0 0 0 0,-2 0 0 0 0,1 0 0 0 0,-1 0 0 0 0,0 0 0 0 0,0-1 0 0 0,-5 7 0 0 0,-1 4-41 0 0,-2-1 0 0 0,0 0 0 0 0,-1-1 0 0 0,-1-1 0 0 0,0 0 0 0 0,-17 14 0 0 0,-26 11-74 0 0,40-30 36 0 0,-25 21 0 0 0,41-30 96 0 0,0 0 1 0 0,0 0-1 0 0,0 0 1 0 0,-1 1-1 0 0,1-1 1 0 0,0 0-1 0 0,0 0 1 0 0,0 0-1 0 0,0 0 1 0 0,0 0-1 0 0,0 1 1 0 0,0-1-1 0 0,0 0 1 0 0,0 0-1 0 0,0 0 1 0 0,0 0-1 0 0,0 1 1 0 0,0-1-1 0 0,0 0 1 0 0,0 0-1 0 0,0 0 1 0 0,0 0-1 0 0,0 1 1 0 0,0-1-1 0 0,0 0 1 0 0,0 0-1 0 0,0 0 1 0 0,0 0-1 0 0,0 1 1 0 0,0-1-1 0 0,0 0 1 0 0,0 0-1 0 0,0 0 1 0 0,0 0-1 0 0,0 0 1 0 0,1 1-1 0 0,-1-1 1 0 0,0 0-1 0 0,0 0 1 0 0,0 0-1 0 0,0 0 1 0 0,11 7-22 0 0,10 2 50 0 0,-21-9-26 0 0,35 12 56 0 0,9 3 140 0 0,52 12 0 0 0,-90-26-1071 0 0,0 0 0 0 0,1-1 0 0 0,-1 1 0 0 0,0-1 0 0 0,11-1 0 0 0,16-7-8014 0 0,-16 2 5837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3.458"/>
    </inkml:context>
    <inkml:brush xml:id="br0">
      <inkml:brushProperty name="width" value="0.05" units="cm"/>
      <inkml:brushProperty name="height" value="0.05" units="cm"/>
    </inkml:brush>
  </inkml:definitions>
  <inkml:trace contextRef="#ctx0" brushRef="#br0">133 134 52 0 0,'-9'-3'9877'0'0,"7"4"-9406"0"0,-18 76 8010 0 0,-47 99-649 0 0,56-158-5401 0 0,11-18-2387 0 0,0 0 0 0 0,-1 0 0 0 0,1 0 0 0 0,0 0 0 0 0,0 0 1 0 0,-1 0-1 0 0,1 0 0 0 0,0-1 0 0 0,0 1 0 0 0,0 0 0 0 0,-1 0 0 0 0,1 0 0 0 0,0 0 1 0 0,0 0-1 0 0,0-1 0 0 0,0 1 0 0 0,0 0 0 0 0,-1 0 0 0 0,1 0 0 0 0,0-1 0 0 0,0 1 1 0 0,0 0-1 0 0,0 0 0 0 0,0 0 0 0 0,0-1 0 0 0,0 1 0 0 0,0 0 0 0 0,0 0 0 0 0,0-1 0 0 0,0 1 1 0 0,0 0-1 0 0,0 0 0 0 0,0-1 0 0 0,0 1 0 0 0,0 0 0 0 0,0 0 0 0 0,0 0 0 0 0,0-1 1 0 0,0 1-1 0 0,0 0 0 0 0,3-46 1652 0 0,-2 32-1795 0 0,14-162 283 0 0,-5 92-151 0 0,-3 16-33 0 0,-5 62 0 0 0,-2 6 0 0 0,1 0 0 0 0,-1-1 0 0 0,0 1 0 0 0,1 0 0 0 0,-1 0 0 0 0,0 0 0 0 0,1 0 0 0 0,-1 0 0 0 0,1 0 0 0 0,-1 0 0 0 0,0 0 0 0 0,1 0 0 0 0,-1 0 0 0 0,1 0 0 0 0,-1 0 0 0 0,0 0 0 0 0,1 0 0 0 0,-1 0 0 0 0,0 1 0 0 0,1-1 0 0 0,-1 0 0 0 0,0 0 0 0 0,1 0 0 0 0,-1 1 0 0 0,0-1 0 0 0,1 0 0 0 0,-1 0 0 0 0,0 1 0 0 0,0-1 0 0 0,1 0 0 0 0,-1 0 0 0 0,0 1 0 0 0,0-1 0 0 0,1 1 0 0 0,5 7 0 0 0,0 0 0 0 0,0 1 0 0 0,-1 0 0 0 0,0 0 0 0 0,0 0 0 0 0,6 20 0 0 0,7 12 0 0 0,-1-7 2 0 0,3-1-1 0 0,0-1 1 0 0,33 38 0 0 0,-41-55-6 0 0,1-2 0 0 0,0 1 0 0 0,1-2 1 0 0,0 0-1 0 0,1 0 0 0 0,1-2 0 0 0,0 0 0 0 0,29 14 1 0 0,-44-24-32 0 0,0 1-1 0 0,0-1 1 0 0,-1 1 0 0 0,1-1 0 0 0,0 1 0 0 0,0-1 0 0 0,0 0 0 0 0,0 0-1 0 0,0 1 1 0 0,0-1 0 0 0,0 0 0 0 0,1 0 0 0 0,-1 0 0 0 0,0 0 0 0 0,0 0-1 0 0,0 0 1 0 0,0 0 0 0 0,0 0 0 0 0,0-1 0 0 0,0 1 0 0 0,0 0 0 0 0,0-1-1 0 0,0 1 1 0 0,0 0 0 0 0,0-1 0 0 0,-1 0 0 0 0,1 1 0 0 0,0-1 0 0 0,0 1-1 0 0,0-1 1 0 0,0 0 0 0 0,-1 1 0 0 0,1-1 0 0 0,0 0 0 0 0,-1 0 0 0 0,1 0-1 0 0,-1 0 1 0 0,1 0 0 0 0,-1 1 0 0 0,1-1 0 0 0,-1 0 0 0 0,1 0 0 0 0,-1-2 0 0 0,0 2 19 0 0,0 0 1 0 0,0 0 0 0 0,0 0 0 0 0,0 1 0 0 0,-1-1-1 0 0,1 0 1 0 0,0 0 0 0 0,0 0 0 0 0,-1 0 0 0 0,1 0-1 0 0,-1 1 1 0 0,1-1 0 0 0,-1 0 0 0 0,1 0 0 0 0,-1 1 0 0 0,1-1-1 0 0,-1 1 1 0 0,0-1 0 0 0,1 0 0 0 0,-1 1 0 0 0,0-1-1 0 0,0 1 1 0 0,-1-1 0 0 0,-18-12-134 0 0,4 7 97 0 0,0 1-1 0 0,0 0 0 0 0,-1 0 1 0 0,0 2-1 0 0,-22-2 0 0 0,-86 0-117 0 0,107 5 42 0 0,-1 0 0 0 0,1 2 0 0 0,-1 0 0 0 0,1 1 0 0 0,0 1-1 0 0,-20 7 1 0 0,28-5-2001 0 0,19-3 18 0 0,21-3-1301 0 0,11-5-2874 0 0,-17 1 3652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3.999"/>
    </inkml:context>
    <inkml:brush xml:id="br0">
      <inkml:brushProperty name="width" value="0.05" units="cm"/>
      <inkml:brushProperty name="height" value="0.05" units="cm"/>
    </inkml:brush>
  </inkml:definitions>
  <inkml:trace contextRef="#ctx0" brushRef="#br0">57 226 776 0 0,'-1'0'223'0'0,"1"0"-1"0"0,0-1 1 0 0,-1 1-1 0 0,1 0 1 0 0,0 0-1 0 0,-1 0 1 0 0,1-1-1 0 0,0 1 1 0 0,-1 0 0 0 0,1 0-1 0 0,0 0 1 0 0,-1 0-1 0 0,1 0 1 0 0,0 0-1 0 0,-1 0 1 0 0,1 0-1 0 0,0 0 1 0 0,-1 0-1 0 0,1 0 1 0 0,-1 0 0 0 0,1 0-1 0 0,0 0 1 0 0,-1 0-1 0 0,1 0 1 0 0,0 0-1 0 0,-1 0 1 0 0,1 0-1 0 0,0 1 1 0 0,-1-1-1 0 0,1 0 1 0 0,0 0-1 0 0,-1 0 1 0 0,1 1 0 0 0,0-1-1 0 0,-1 0 1 0 0,1 1-1 0 0,-13 17 3858 0 0,-4 23 1472 0 0,6 16 569 0 0,9-35 93 0 0,2-33-6041 0 0,5-46 556 0 0,-5 53-677 0 0,1 0 0 0 0,0-1 1 0 0,0 1-1 0 0,1-1 0 0 0,-1 1 0 0 0,1 0 1 0 0,0 0-1 0 0,0 0 0 0 0,0 0 0 0 0,4-4 1 0 0,-6 7-49 0 0,1 0 1 0 0,0 1 0 0 0,0-1 0 0 0,0 1-1 0 0,0-1 1 0 0,0 1 0 0 0,0-1-1 0 0,-1 1 1 0 0,1 0 0 0 0,0 0 0 0 0,0-1-1 0 0,0 1 1 0 0,0 0 0 0 0,0 0-1 0 0,0 0 1 0 0,0 0 0 0 0,0 0 0 0 0,1 0-1 0 0,-1 0 1 0 0,0 1 0 0 0,-1-1-1 0 0,1 0 1 0 0,0 0 0 0 0,0 1 0 0 0,0-1-1 0 0,0 1 1 0 0,0-1 0 0 0,0 1-1 0 0,1 0 1 0 0,31 23 143 0 0,-22-15-124 0 0,-8-7-24 0 0,99 63 0 0 0,-90-59 0 0 0,-1-1 0 0 0,1 0 0 0 0,0 0 0 0 0,0-1 0 0 0,0-1 0 0 0,0 0 0 0 0,20 2 0 0 0,-30-5 0 0 0,0 0 0 0 0,0 0 0 0 0,1 0 0 0 0,-1 0 0 0 0,0 0 0 0 0,0 0 0 0 0,0 0 0 0 0,0-1 0 0 0,0 1 0 0 0,0-1 0 0 0,0 1 0 0 0,0-1 0 0 0,0 0 0 0 0,0 0 0 0 0,0 0 0 0 0,0 0 0 0 0,0 0 0 0 0,-1 0 0 0 0,1-1 0 0 0,0 1 0 0 0,-1-1 0 0 0,1 1 0 0 0,-1-1 0 0 0,1 1 0 0 0,-1-1 0 0 0,0 0 0 0 0,0 0 0 0 0,0 1 0 0 0,0-1 0 0 0,0 0 0 0 0,0 0 0 0 0,0 0 0 0 0,-1 0 0 0 0,1 0 0 0 0,-1 0 0 0 0,1-1 0 0 0,-1-3 0 0 0,1-6 0 0 0,-2-1 0 0 0,1 0 0 0 0,-1 1 0 0 0,-1-1 0 0 0,-3-13 0 0 0,4 23 0 0 0,-3-15-39 0 0,0 2-1 0 0,-2-1 1 0 0,1 0 0 0 0,-2 1-1 0 0,-1 0 1 0 0,0 1 0 0 0,0 0-1 0 0,-2 0 1 0 0,0 0 0 0 0,0 2-1 0 0,-2-1 1 0 0,0 1 0 0 0,0 1-1 0 0,-22-18 1 0 0,74 48-14379 0 0,-21-12 11372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7.049"/>
    </inkml:context>
    <inkml:brush xml:id="br0">
      <inkml:brushProperty name="width" value="0.05" units="cm"/>
      <inkml:brushProperty name="height" value="0.05" units="cm"/>
    </inkml:brush>
  </inkml:definitions>
  <inkml:trace contextRef="#ctx0" brushRef="#br0">32 274 276 0 0,'-7'-6'2728'0'0,"-9"-9"1916"0"0,7 2 3567 0 0,20 8-6134 0 0,3 0-1354 0 0,0 2 1 0 0,1 0 0 0 0,-1 0 0 0 0,22 0-1 0 0,-3-1-107 0 0,76-7 745 0 0,138-11 53 0 0,272-27 565 0 0,-458 42-1768 0 0,459-54 1311 0 0,-373 43-853 0 0,153-24 1229 0 0,-300 42-1881 0 0,0-1 0 0 0,0 1 0 0 0,0 0 0 0 0,0 0 0 0 0,0 0 0 0 0,0 0 0 0 0,0 0 0 0 0,0 0 0 0 0,0 0 0 0 0,0 0 0 0 0,0 0 1 0 0,0 0-1 0 0,0 0 0 0 0,0-1 0 0 0,0 1 0 0 0,0 0 0 0 0,0 0 0 0 0,0 0 0 0 0,0 0 0 0 0,0 0 0 0 0,0 0 0 0 0,1 0 0 0 0,-1 0 0 0 0,0 0 0 0 0,0 0 0 0 0,0 0 0 0 0,0 0 0 0 0,0-1 0 0 0,0 1 0 0 0,0 0 0 0 0,0 0 0 0 0,-18-1 321 0 0,-7 3-2585 0 0,5 3-4966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4.401"/>
    </inkml:context>
    <inkml:brush xml:id="br0">
      <inkml:brushProperty name="width" value="0.05" units="cm"/>
      <inkml:brushProperty name="height" value="0.05" units="cm"/>
    </inkml:brush>
  </inkml:definitions>
  <inkml:trace contextRef="#ctx0" brushRef="#br0">243 91 6049 0 0,'-3'-6'1235'0'0,"0"0"1"0"0,-1 1-1 0 0,0 0 1 0 0,0 0-1 0 0,0 0 1 0 0,0 0 0 0 0,-1 0-1 0 0,0 1 1 0 0,-5-4-1 0 0,3 3-638 0 0,0 1-1 0 0,0-1 0 0 0,-1 1 1 0 0,1 1-1 0 0,-1 0 0 0 0,0 0 0 0 0,-9-2 1 0 0,12 3-471 0 0,-1 1 0 0 0,1 1 0 0 0,0-1 0 0 0,-1 1 0 0 0,1 0 0 0 0,0 0 0 0 0,-1 0 1 0 0,1 1-1 0 0,0 0 0 0 0,0 0 0 0 0,-8 2 0 0 0,10-1 26 0 0,-1-1 0 0 0,1 1 0 0 0,-1 0 0 0 0,1 0 0 0 0,0 0 0 0 0,-1 1 0 0 0,1-1 0 0 0,0 1-1 0 0,1 0 1 0 0,-1 0 0 0 0,0 0 0 0 0,1 0 0 0 0,0 0 0 0 0,-1 0 0 0 0,1 1 0 0 0,-2 5 0 0 0,3-5-62 0 0,-1 1-1 0 0,1-1 1 0 0,1 0 0 0 0,-1 0-1 0 0,1 0 1 0 0,0 0-1 0 0,0 1 1 0 0,0-1 0 0 0,0 0-1 0 0,1 0 1 0 0,-1 1 0 0 0,1-1-1 0 0,0 0 1 0 0,1 0-1 0 0,-1 0 1 0 0,1 0 0 0 0,-1 0-1 0 0,3 3 1 0 0,7 12 116 0 0,-1-2-1 0 0,19 24 1 0 0,-20-30-54 0 0,48 55 357 0 0,-42-50-419 0 0,0 1 0 0 0,0 0 0 0 0,-2 1 0 0 0,13 23 0 0 0,-25-40-80 0 0,0 0-1 0 0,0 0 1 0 0,-1 1-1 0 0,1-1 1 0 0,0 0-1 0 0,-1 1 1 0 0,1-1-1 0 0,-1 0 1 0 0,0 1-1 0 0,1-1 1 0 0,-1 1-1 0 0,0-1 1 0 0,0 0-1 0 0,0 1 1 0 0,0-1-1 0 0,0 1 1 0 0,0-1-1 0 0,0 0 1 0 0,-1 1-1 0 0,1-1 1 0 0,0 1-1 0 0,-1-1 1 0 0,1 0-1 0 0,-1 0 1 0 0,0 1-1 0 0,1-1 1 0 0,-1 0-1 0 0,0 0 1 0 0,0 1-1 0 0,0-1 1 0 0,0 0-1 0 0,0 0 1 0 0,0 0-1 0 0,0 0 1 0 0,0-1-1 0 0,0 1 1 0 0,0 0-1 0 0,0 0 1 0 0,-1 0-1 0 0,1-1 1 0 0,0 1-1 0 0,0-1 1 0 0,-1 1-1 0 0,1-1 1 0 0,-3 1-1 0 0,-8 2 64 0 0,-1-1 0 0 0,1 0 0 0 0,0-1 0 0 0,-17 0 0 0 0,15-1-114 0 0,-61 3-3503 0 0,72-1 1782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4.742"/>
    </inkml:context>
    <inkml:brush xml:id="br0">
      <inkml:brushProperty name="width" value="0.05" units="cm"/>
      <inkml:brushProperty name="height" value="0.05" units="cm"/>
    </inkml:brush>
  </inkml:definitions>
  <inkml:trace contextRef="#ctx0" brushRef="#br0">26 42 460 0 0,'9'12'21159'0'0,"-9"-11"-20716"0"0,0 1-1 0 0,0 0 1 0 0,0-1 0 0 0,1 1-1 0 0,-1-1 1 0 0,0 1-1 0 0,1-1 1 0 0,-1 1-1 0 0,1-1 1 0 0,0 1-1 0 0,0-1 1 0 0,1 2 0 0 0,10-3 2841 0 0,-11 0-3232 0 0,-1 0 0 0 0,0 0-1 0 0,1 0 1 0 0,-1 0 0 0 0,0 0-1 0 0,1-1 1 0 0,-1 1-1 0 0,0 0 1 0 0,1 0 0 0 0,-1 0-1 0 0,0-1 1 0 0,1 1 0 0 0,-1 0-1 0 0,0 0 1 0 0,0-1-1 0 0,1 1 1 0 0,-1 0 0 0 0,0 0-1 0 0,0-1 1 0 0,1 1 0 0 0,-1 0-1 0 0,0-1 1 0 0,0 1 0 0 0,0 0-1 0 0,0-1 1 0 0,0 1-1 0 0,0 0 1 0 0,0-1 0 0 0,1 1-1 0 0,-1-1 1 0 0,0 1 0 0 0,0 0-1 0 0,0-1 1 0 0,0 1-1 0 0,-1 0 1 0 0,1-1 0 0 0,0 1-1 0 0,0-1 1 0 0,-1-2-198 0 0,0 0 0 0 0,0 0 0 0 0,0 0 0 0 0,-1 1 0 0 0,1-1 0 0 0,-1 0 0 0 0,1 1 0 0 0,-1-1 0 0 0,0 1 0 0 0,0-1 0 0 0,0 1 0 0 0,-1 0 1 0 0,1 0-1 0 0,0 0 0 0 0,-1 0 0 0 0,1 1 0 0 0,-7-4 0 0 0,-10-9-10758 0 0,16 10 7625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5.271"/>
    </inkml:context>
    <inkml:brush xml:id="br0">
      <inkml:brushProperty name="width" value="0.05" units="cm"/>
      <inkml:brushProperty name="height" value="0.05" units="cm"/>
    </inkml:brush>
  </inkml:definitions>
  <inkml:trace contextRef="#ctx0" brushRef="#br0">14 1 276 0 0,'-13'0'14783'0'0,"21"8"-11197"0"0,26 8-1775 0 0,2-7 174 0 0,0-1 0 0 0,74 5 0 0 0,76-9 2229 0 0,-186-4-4193 0 0,15-1 592 0 0,-1 1 0 0 0,1-2 1 0 0,25-6-1 0 0,14-10-4516 0 0,-50 17 2145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5.646"/>
    </inkml:context>
    <inkml:brush xml:id="br0">
      <inkml:brushProperty name="width" value="0.05" units="cm"/>
      <inkml:brushProperty name="height" value="0.05" units="cm"/>
    </inkml:brush>
  </inkml:definitions>
  <inkml:trace contextRef="#ctx0" brushRef="#br0">10 18 924 0 0,'-10'17'7408'0'0,"10"-17"-7127"0"0,0 1 0 0 0,0-1 1 0 0,0 0-1 0 0,0 1 0 0 0,0-1 1 0 0,0 1-1 0 0,0-1 0 0 0,0 0 0 0 0,0 1 1 0 0,0-1-1 0 0,0 1 0 0 0,1-1 1 0 0,-1 0-1 0 0,0 1 0 0 0,0-1 0 0 0,2 3 2251 0 0,-1-2-2251 0 0,13 4 4970 0 0,7-3-4146 0 0,87-4 4758 0 0,53-16-2669 0 0,-77 6-1504 0 0,-41 6-1667 0 0,55-7-27 0 0,-92 12-77 0 0,-6 1-361 0 0,-19 10-10652 0 0,14-7 9875 0 0,-8 3-2198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8.175"/>
    </inkml:context>
    <inkml:brush xml:id="br0">
      <inkml:brushProperty name="width" value="0.05" units="cm"/>
      <inkml:brushProperty name="height" value="0.05" units="cm"/>
    </inkml:brush>
  </inkml:definitions>
  <inkml:trace contextRef="#ctx0" brushRef="#br0">1 123 260 0 0,'0'-1'284'0'0,"0"0"1"0"0,0 0-1 0 0,1 0 0 0 0,-1 0 1 0 0,1 0-1 0 0,-1 0 0 0 0,1 0 1 0 0,-1 0-1 0 0,1 1 0 0 0,-1-1 1 0 0,1 0-1 0 0,1-1 0 0 0,9-1 711 0 0,1 1 0 0 0,-1 0 0 0 0,1 1-1 0 0,0 0 1 0 0,-1 1 0 0 0,1 0 0 0 0,12 2-1 0 0,0-1-238 0 0,65 3 1342 0 0,146 1 1587 0 0,-147-7-2526 0 0,91-12 0 0 0,-151 10-753 0 0,0-1-1 0 0,0-1 1 0 0,0-1 0 0 0,-1-2-1 0 0,0 0 1 0 0,-1-2 0 0 0,44-25-1 0 0,-53 27 538 0 0,-23 21-186 0 0,-7 12-754 0 0,-13 29 273 0 0,3 1 1 0 0,2 1-1 0 0,2 1 1 0 0,3 1-1 0 0,3 0 1 0 0,2 1-1 0 0,-6 99 1 0 0,16-136-136 0 0,1 0-1 0 0,1-1 1 0 0,1 1 0 0 0,1 0 0 0 0,1-1 0 0 0,1 1 0 0 0,1-1 0 0 0,0 0 0 0 0,2-1 0 0 0,0 0 0 0 0,1 0 0 0 0,1-1 0 0 0,0 0 0 0 0,16 20 0 0 0,26 30 421 0 0,-52-68-715 0 0,-4 0-448 0 0,-18-3 330 0 0,-65-7-508 0 0,-121 0 0 0 0,153 11 699 0 0,0 2 1 0 0,-102 21-1 0 0,154-24 136 0 0,2 0-3 0 0,0 0 1 0 0,0 1-1 0 0,0-1 1 0 0,0 0-1 0 0,0 0 1 0 0,0 1-1 0 0,0-1 1 0 0,0 0-1 0 0,0 1 1 0 0,1-1-1 0 0,-1 1 1 0 0,0-1-1 0 0,0 1 1 0 0,0 0-1 0 0,1-1 1 0 0,-1 1-1 0 0,-1 1 1 0 0,2-1 260 0 0,2-1 21 0 0,19 4 117 0 0,0-1-1 0 0,0-1 1 0 0,0 0 0 0 0,0-2 0 0 0,35-4 0 0 0,-26 2-176 0 0,223-22 51 0 0,-180 21-14683 0 0,-63 2 11198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8.531"/>
    </inkml:context>
    <inkml:brush xml:id="br0">
      <inkml:brushProperty name="width" value="0.05" units="cm"/>
      <inkml:brushProperty name="height" value="0.05" units="cm"/>
    </inkml:brush>
  </inkml:definitions>
  <inkml:trace contextRef="#ctx0" brushRef="#br0">358 49 5985 0 0,'0'-1'460'0'0,"0"-1"1"0"0,0 0-1 0 0,0 0 1 0 0,-1 0-1 0 0,1 1 1 0 0,0-1 0 0 0,-1 0-1 0 0,1 1 1 0 0,-1-1-1 0 0,0 0 1 0 0,0 1-1 0 0,1-1 1 0 0,-1 1 0 0 0,0-1-1 0 0,0 1 1 0 0,0 0-1 0 0,-1-1 1 0 0,-1-1-1 0 0,0 1-133 0 0,0 0-1 0 0,1 0 1 0 0,-1 1-1 0 0,0-1 1 0 0,0 1-1 0 0,0 0 1 0 0,0 0-1 0 0,0 0 1 0 0,-6-1-1 0 0,0 1-38 0 0,0 1 0 0 0,0-1 0 0 0,0 1 0 0 0,0 1-1 0 0,0 0 1 0 0,-14 3 0 0 0,5 1 131 0 0,-1 0 0 0 0,1 1 0 0 0,1 1-1 0 0,-1 1 1 0 0,2 0 0 0 0,-1 1 0 0 0,1 1 0 0 0,0 1 0 0 0,1 0-1 0 0,-20 18 1 0 0,32-25-215 0 0,0-1 0 0 0,0 1 0 0 0,1 0-1 0 0,-1 0 1 0 0,1 0 0 0 0,0 0 0 0 0,0 0 0 0 0,0 0-1 0 0,-1 6 1 0 0,2-9-124 0 0,1 1 1 0 0,0-1-1 0 0,0 1 0 0 0,-1-1 0 0 0,1 1 0 0 0,0-1 0 0 0,0 1 0 0 0,0-1 1 0 0,1 1-1 0 0,-1-1 0 0 0,0 1 0 0 0,1-1 0 0 0,-1 1 0 0 0,1-1 1 0 0,-1 1-1 0 0,1-1 0 0 0,-1 0 0 0 0,1 1 0 0 0,0-1 0 0 0,0 0 1 0 0,0 1-1 0 0,0-1 0 0 0,0 0 0 0 0,0 0 0 0 0,0 0 0 0 0,0 0 1 0 0,0 0-1 0 0,0 0 0 0 0,1 0 0 0 0,-1 0 0 0 0,3 0 0 0 0,9 5 145 0 0,0-1 0 0 0,0 0-1 0 0,1-1 1 0 0,-1-1 0 0 0,1 0 0 0 0,19 1-1 0 0,87-1 622 0 0,-98-3-653 0 0,60-3-1719 0 0,-55-1-2328 0 0,0 0-4227 0 0,-15 2 4930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8.886"/>
    </inkml:context>
    <inkml:brush xml:id="br0">
      <inkml:brushProperty name="width" value="0.05" units="cm"/>
      <inkml:brushProperty name="height" value="0.05" units="cm"/>
    </inkml:brush>
  </inkml:definitions>
  <inkml:trace contextRef="#ctx0" brushRef="#br0">131 1 760 0 0,'-3'0'724'0'0,"0"0"-1"0"0,-1-1 1 0 0,1 2-1 0 0,0-1 1 0 0,0 0-1 0 0,0 1 1 0 0,-1-1-1 0 0,1 1 1 0 0,0 0 0 0 0,0 0-1 0 0,0 0 1 0 0,0 0-1 0 0,0 1 1 0 0,1-1-1 0 0,-1 1 1 0 0,0 0-1 0 0,1 0 1 0 0,-1 0 0 0 0,1 0-1 0 0,-1 0 1 0 0,1 0-1 0 0,0 1 1 0 0,0-1-1 0 0,0 1 1 0 0,-2 3-1 0 0,4-6-609 0 0,0 0 0 0 0,0 1 0 0 0,0-1 0 0 0,0 1 0 0 0,0-1-1 0 0,0 0 1 0 0,1 1 0 0 0,-1-1 0 0 0,0 1 0 0 0,0-1-1 0 0,0 0 1 0 0,0 1 0 0 0,1-1 0 0 0,-1 0 0 0 0,0 1 0 0 0,0-1-1 0 0,0 0 1 0 0,1 1 0 0 0,-1-1 0 0 0,0 0 0 0 0,1 1-1 0 0,-1-1 1 0 0,0 0 0 0 0,1 0 0 0 0,-1 0 0 0 0,0 1 0 0 0,1-1-1 0 0,-1 0 1 0 0,0 0 0 0 0,1 0 0 0 0,-1 0 0 0 0,1 0-1 0 0,-1 0 1 0 0,0 1 0 0 0,1-1 0 0 0,-1 0 0 0 0,1 0 0 0 0,-1 0-1 0 0,0 0 1 0 0,1-1 0 0 0,0 1 0 0 0,16 0 1627 0 0,-16 0-1593 0 0,-1 1-100 0 0,1-1 0 0 0,-1 0 0 0 0,1 0 0 0 0,-1 0 0 0 0,1 0 1 0 0,-1 0-1 0 0,1-1 0 0 0,0 1 0 0 0,-1 0 0 0 0,1 0 0 0 0,-1 0 0 0 0,1 0 1 0 0,-1 0-1 0 0,1-1 0 0 0,-1 1 0 0 0,1 0 0 0 0,-1-1 0 0 0,1 1 1 0 0,-1 0-1 0 0,0-1 0 0 0,1 1 0 0 0,-1 0 0 0 0,1-1 0 0 0,-1 1 0 0 0,0-1 1 0 0,1 1-1 0 0,-1-1 0 0 0,0 1 0 0 0,0-1 0 0 0,1 1 0 0 0,-1-1 0 0 0,0 1 1 0 0,0-1-1 0 0,0 1 0 0 0,0-1 0 0 0,1 1 0 0 0,-1-1 0 0 0,0 1 0 0 0,0-1 1 0 0,0 1-1 0 0,0-2 0 0 0,-1 1-178 0 0,-2-1-134 0 0,-3-1-32 0 0,-1 1 1 0 0,1 0-1 0 0,-1 0 1 0 0,1 0-1 0 0,-1 1 1 0 0,-7-1 0 0 0,-6 2-2764 0 0,1 2-3421 0 0,13 0 3690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9.463"/>
    </inkml:context>
    <inkml:brush xml:id="br0">
      <inkml:brushProperty name="width" value="0.05" units="cm"/>
      <inkml:brushProperty name="height" value="0.05" units="cm"/>
    </inkml:brush>
  </inkml:definitions>
  <inkml:trace contextRef="#ctx0" brushRef="#br0">0 247 7133 0 0,'12'23'11329'0'0,"22"35"-7160"0"0,19 33-3702 0 0,-14-19 721 0 0,4-2-1 0 0,2-2 1 0 0,57 65 0 0 0,-80-109-657 0 0,2 0 1 0 0,1-1 0 0 0,44 30 0 0 0,-50-40-134 0 0,1-1 0 0 0,0-1 0 0 0,0-1 0 0 0,1-1 0 0 0,0 0 0 0 0,28 6 0 0 0,-47-14-398 0 0,0-1 0 0 0,1 1 1 0 0,-1-1-1 0 0,0 1 0 0 0,1-1 0 0 0,-1 0 1 0 0,1 0-1 0 0,-1 0 0 0 0,0 0 1 0 0,1 0-1 0 0,-1-1 0 0 0,1 1 1 0 0,-1-1-1 0 0,0 1 0 0 0,1-1 1 0 0,-1 0-1 0 0,0 0 0 0 0,0 0 0 0 0,0 0 1 0 0,1 0-1 0 0,1-3 0 0 0,-2 2 0 0 0,0 0 0 0 0,-1-1 0 0 0,1 1 0 0 0,-1-1 0 0 0,1 1 0 0 0,-1-1 0 0 0,0 0 0 0 0,0 1 0 0 0,0-1 0 0 0,0 0 0 0 0,-1 0-1 0 0,1 0 1 0 0,-1 0 0 0 0,0 1 0 0 0,1-1 0 0 0,-1 0 0 0 0,-1-4 0 0 0,-16-171 0 0 0,6 84 0 0 0,1-28 0 0 0,7-160 0 0 0,5 259 0 0 0,-2-6 0 0 0,2-1 0 0 0,1 1 0 0 0,2-1 0 0 0,12-41 0 0 0,-14 64 0 0 0,-3 6-10 0 0,1 1-1 0 0,-1-1 1 0 0,0 0 0 0 0,1 1 0 0 0,-1-1-1 0 0,0 1 1 0 0,1 0 0 0 0,-1-1-1 0 0,1 1 1 0 0,-1-1 0 0 0,1 1 0 0 0,-1 0-1 0 0,1-1 1 0 0,-1 1 0 0 0,1 0-1 0 0,0-1 1 0 0,-1 1 0 0 0,1 0 0 0 0,-1 0-1 0 0,1 0 1 0 0,0 0 0 0 0,-1-1-1 0 0,1 1 1 0 0,0 0 0 0 0,-1 0 0 0 0,1 0-1 0 0,-1 0 1 0 0,1 0 0 0 0,0 1-1 0 0,-1-1 1 0 0,1 0 0 0 0,-1 0 0 0 0,1 0-1 0 0,0 0 1 0 0,-1 1 0 0 0,1-1-1 0 0,-1 0 1 0 0,1 1 0 0 0,-1-1 0 0 0,1 0-1 0 0,-1 1 1 0 0,1-1 0 0 0,0 1-1 0 0,0 0-127 0 0,12 7-1926 0 0,-1 1 0 0 0,0 0 0 0 0,-1 0 0 0 0,1 2 0 0 0,18 21 0 0 0,-6-6-1326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4:59.835"/>
    </inkml:context>
    <inkml:brush xml:id="br0">
      <inkml:brushProperty name="width" value="0.05" units="cm"/>
      <inkml:brushProperty name="height" value="0.05" units="cm"/>
    </inkml:brush>
  </inkml:definitions>
  <inkml:trace contextRef="#ctx0" brushRef="#br0">391 22 640 0 0,'0'0'3283'0'0,"-2"-3"-2113"0"0,-1 1-878 0 0,0 0-1 0 0,0 0 0 0 0,0 0 1 0 0,0 1-1 0 0,0-1 1 0 0,-1 1-1 0 0,1-1 1 0 0,0 1-1 0 0,-1 0 1 0 0,1 0-1 0 0,-1 1 1 0 0,1-1-1 0 0,-1 1 0 0 0,0 0 1 0 0,1 0-1 0 0,-1 0 1 0 0,1 0-1 0 0,-1 1 1 0 0,-3 0-1 0 0,-14 2 1208 0 0,-37 11 0 0 0,38-7-706 0 0,0 0 1 0 0,1 1-1 0 0,0 1 0 0 0,-31 20 1 0 0,40-23-321 0 0,-1 2 1 0 0,1 0-1 0 0,1 0 0 0 0,0 0 1 0 0,0 1-1 0 0,0 1 1 0 0,1-1-1 0 0,1 2 0 0 0,-8 11 1 0 0,13-18-286 0 0,0 0 0 0 0,0-1 0 0 0,1 1 0 0 0,-1 0 0 0 0,1 0 0 0 0,0 0 0 0 0,0 0 0 0 0,1 0 0 0 0,-1 0 0 0 0,1 0 0 0 0,0 0 0 0 0,0 1-1 0 0,0-1 1 0 0,0 0 0 0 0,1 0 0 0 0,-1 0 0 0 0,1 0 0 0 0,1 0 0 0 0,-1 0 0 0 0,0 0 0 0 0,1 0 0 0 0,0-1 0 0 0,0 1 0 0 0,2 4 0 0 0,1-2-58 0 0,0 0-1 0 0,0-1 0 0 0,1 1 1 0 0,-1-1-1 0 0,1 0 0 0 0,0-1 1 0 0,1 1-1 0 0,-1-1 1 0 0,1 0-1 0 0,0-1 0 0 0,0 1 1 0 0,10 2-1 0 0,7 1-367 0 0,1 0 1 0 0,0-2-1 0 0,1-1 1 0 0,-1-1-1 0 0,27 0 0 0 0,10-4-3170 0 0,-4-6-3342 0 0,-22 0 3765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0.237"/>
    </inkml:context>
    <inkml:brush xml:id="br0">
      <inkml:brushProperty name="width" value="0.05" units="cm"/>
      <inkml:brushProperty name="height" value="0.05" units="cm"/>
    </inkml:brush>
  </inkml:definitions>
  <inkml:trace contextRef="#ctx0" brushRef="#br0">98 13 396 0 0,'0'0'309'0'0,"0"-1"0"0"0,0 1 0 0 0,0-1 0 0 0,0 1 0 0 0,0-1 0 0 0,0 1 0 0 0,-1-1 0 0 0,1 0 0 0 0,0 1 0 0 0,0-1 0 0 0,0 1 0 0 0,-1 0 0 0 0,1-1 0 0 0,0 1 0 0 0,-1-1 0 0 0,1 1 0 0 0,-1-1 0 0 0,1 1 1 0 0,0 0-1 0 0,-1-1 0 0 0,1 1 0 0 0,-1 0 0 0 0,1-1 0 0 0,-1 1 0 0 0,1 0 0 0 0,-1 0 0 0 0,1-1 0 0 0,-1 1 0 0 0,1 0 0 0 0,-1 0 0 0 0,1 0 0 0 0,-1 0 0 0 0,1 0 0 0 0,-1 0 0 0 0,0 0 0 0 0,1 0 0 0 0,-2 0 0 0 0,0 1 147 0 0,1 0 1 0 0,-1 0-1 0 0,0 0 1 0 0,0 0-1 0 0,0 0 1 0 0,1 0-1 0 0,-1 1 1 0 0,0-1-1 0 0,1 1 1 0 0,-3 2-1 0 0,-4 6 847 0 0,1 0 0 0 0,-11 18 0 0 0,13-17-774 0 0,0 0 1 0 0,1 0 0 0 0,1 1-1 0 0,-1 0 1 0 0,2 0 0 0 0,0 0-1 0 0,0 0 1 0 0,1 0 0 0 0,1 0-1 0 0,0 0 1 0 0,0 0 0 0 0,1 1-1 0 0,1-1 1 0 0,0 0 0 0 0,1-1-1 0 0,5 16 1 0 0,-5-18-333 0 0,0-1 0 0 0,1 0 1 0 0,0 0-1 0 0,0 0 0 0 0,1-1 0 0 0,0 1 1 0 0,1-1-1 0 0,-1 0 0 0 0,1-1 0 0 0,8 8 1 0 0,-8-10-188 0 0,-1 0 0 0 0,1 0 0 0 0,0 0 0 0 0,0-1 0 0 0,0 0 0 0 0,1 0 0 0 0,-1-1 0 0 0,1 0 0 0 0,-1 0 0 0 0,1 0 0 0 0,0-1 0 0 0,0 0 0 0 0,-1 0 1 0 0,10 0-1 0 0,-4-2-200 0 0,0 0-1 0 0,-1-1 1 0 0,1 0 0 0 0,-1 0 0 0 0,0-1 0 0 0,22-9 0 0 0,-23 7-279 0 0,-1 1 0 0 0,0-1 0 0 0,10-9 0 0 0,-14 11-285 0 0,0-1 1 0 0,-1 0-1 0 0,0 0 0 0 0,0 0 1 0 0,0-1-1 0 0,4-6 1 0 0,-4 3-5115 0 0,-4 6 4808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7.736"/>
    </inkml:context>
    <inkml:brush xml:id="br0">
      <inkml:brushProperty name="width" value="0.05" units="cm"/>
      <inkml:brushProperty name="height" value="0.05" units="cm"/>
    </inkml:brush>
  </inkml:definitions>
  <inkml:trace contextRef="#ctx0" brushRef="#br0">0 2 608 0 0,'2'-1'478'0'0,"0"1"0"0"0,-1 0 1 0 0,1 0-1 0 0,-1 0 0 0 0,1 0 0 0 0,0 0 0 0 0,-1 0 0 0 0,1 0 1 0 0,0 1-1 0 0,-1-1 0 0 0,1 1 0 0 0,0-1 0 0 0,-1 1 0 0 0,1-1 1 0 0,2 3-1 0 0,-1-2 26 0 0,-1 2 0 0 0,1-1-1 0 0,0 0 1 0 0,-1 0 0 0 0,0 1 0 0 0,1-1 0 0 0,2 5 0 0 0,2 5 294 0 0,0 1 1 0 0,-1-1-1 0 0,5 15 0 0 0,-6-14 3 0 0,56 168 4509 0 0,-21-52-2862 0 0,60 172 2512 0 0,-95-292-4952 0 0,1-5-3353 0 0,-4-4 2687 0 0,-1 0-1 0 0,0 0 1 0 0,1 0 0 0 0,-1-1 0 0 0,1 1 0 0 0,-1 0-1 0 0,0 0 1 0 0,0-1 0 0 0,1 1 0 0 0,-1-1 0 0 0,0 0-1 0 0,2 0 1 0 0,9-7-2277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0.577"/>
    </inkml:context>
    <inkml:brush xml:id="br0">
      <inkml:brushProperty name="width" value="0.05" units="cm"/>
      <inkml:brushProperty name="height" value="0.05" units="cm"/>
    </inkml:brush>
  </inkml:definitions>
  <inkml:trace contextRef="#ctx0" brushRef="#br0">44 27 276 0 0,'-22'0'2855'0'0,"1"-1"12758"0"0,26 1-14361 0 0,16 0 61 0 0,91-2 3834 0 0,-92 0-5366 0 0,0 0 1 0 0,-1-1-1 0 0,33-10 1 0 0,-48 12-588 0 0,3-1-890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0.937"/>
    </inkml:context>
    <inkml:brush xml:id="br0">
      <inkml:brushProperty name="width" value="0.05" units="cm"/>
      <inkml:brushProperty name="height" value="0.05" units="cm"/>
    </inkml:brush>
  </inkml:definitions>
  <inkml:trace contextRef="#ctx0" brushRef="#br0">69 76 496 0 0,'-28'-7'2647'0'0,"-13"-3"13204"0"0,138-12-8572 0 0,51 4-3055 0 0,-124 16-4117 0 0,36-2 172 0 0,-42 0-4302 0 0,0-1-3992 0 0,-8 1 4783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1.322"/>
    </inkml:context>
    <inkml:brush xml:id="br0">
      <inkml:brushProperty name="width" value="0.05" units="cm"/>
      <inkml:brushProperty name="height" value="0.05" units="cm"/>
    </inkml:brush>
  </inkml:definitions>
  <inkml:trace contextRef="#ctx0" brushRef="#br0">9 45 488 0 0,'-8'7'15104'0'0,"26"-5"-12815"0"0,0 0-1 0 0,21-1 0 0 0,81-8 773 0 0,-61 2-1716 0 0,274-29 4559 0 0,-310 29-9344 0 0,16-1-6720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1.662"/>
    </inkml:context>
    <inkml:brush xml:id="br0">
      <inkml:brushProperty name="width" value="0.05" units="cm"/>
      <inkml:brushProperty name="height" value="0.05" units="cm"/>
    </inkml:brush>
  </inkml:definitions>
  <inkml:trace contextRef="#ctx0" brushRef="#br0">17 45 7769 0 0,'-2'1'794'0'0,"1"0"0"0"0,0 0 0 0 0,-1 0-1 0 0,1 0 1 0 0,0 0 0 0 0,-1 0 0 0 0,1 0 0 0 0,0 1 0 0 0,0-1 0 0 0,0 0 0 0 0,0 1 0 0 0,-1 1 0 0 0,5 4 3954 0 0,12-2-3150 0 0,23-4-368 0 0,0-1 1 0 0,0-2 0 0 0,63-11 0 0 0,-15 2-117 0 0,119-16 1129 0 0,-56 7-2295 0 0,-144 19-724 0 0,0 0-1110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4.754"/>
    </inkml:context>
    <inkml:brush xml:id="br0">
      <inkml:brushProperty name="width" value="0.05" units="cm"/>
      <inkml:brushProperty name="height" value="0.05" units="cm"/>
    </inkml:brush>
  </inkml:definitions>
  <inkml:trace contextRef="#ctx0" brushRef="#br0">24 84 356 0 0,'-2'-1'215'0'0,"0"0"0"0"0,0 0 0 0 0,0 1 0 0 0,1-1 0 0 0,-1 0 0 0 0,1-1 0 0 0,-1 1 0 0 0,1 0 0 0 0,-1 0 1 0 0,1-1-1 0 0,-1 1 0 0 0,0-3 0 0 0,2 4-59 0 0,-1-1 0 0 0,1 1 0 0 0,0-1 0 0 0,0 1 0 0 0,0-1 0 0 0,-1 0 0 0 0,1 1 0 0 0,0-1 0 0 0,0 1 0 0 0,0-1 0 0 0,0 0 0 0 0,0 1 0 0 0,0-1 0 0 0,0 0 0 0 0,0 1 0 0 0,0-1 0 0 0,1 1 0 0 0,-1-1 0 0 0,0 0 0 0 0,0 1 0 0 0,0-1 0 0 0,1 1 0 0 0,-1-1 0 0 0,0 1 0 0 0,1-1 0 0 0,2-2 201 0 0,0 0 1 0 0,-1 1-1 0 0,1 0 1 0 0,0 0 0 0 0,0 0-1 0 0,1 0 1 0 0,-1 0-1 0 0,0 1 1 0 0,1-1 0 0 0,-1 1-1 0 0,0 0 1 0 0,5-1-1 0 0,19-5 1055 0 0,1 0-1 0 0,50-4 0 0 0,-70 10-1149 0 0,1 1 1 0 0,-1 0-1 0 0,0 0 1 0 0,1 1-1 0 0,-1 0 1 0 0,0 0-1 0 0,0 1 0 0 0,1 0 1 0 0,-1 0-1 0 0,0 1 1 0 0,-1 0-1 0 0,1 1 1 0 0,-1-1-1 0 0,11 8 1 0 0,-16-10-192 0 0,-1 1 0 0 0,1-1 1 0 0,0 1-1 0 0,-1 0 1 0 0,1-1-1 0 0,-1 1 1 0 0,0 0-1 0 0,0 0 1 0 0,1 0-1 0 0,-1 0 0 0 0,0 0 1 0 0,-1 0-1 0 0,1 0 1 0 0,0 0-1 0 0,-1 0 1 0 0,1 0-1 0 0,0 4 1 0 0,-1-2-1 0 0,0 0 1 0 0,-1 0 0 0 0,1 0 0 0 0,-1 0 0 0 0,1 0 0 0 0,-1-1-1 0 0,0 1 1 0 0,-1 0 0 0 0,-1 4 0 0 0,-5 7 93 0 0,0-1 0 0 0,0-1 0 0 0,-20 24 0 0 0,24-32-108 0 0,-25 29 280 0 0,-2-2 1 0 0,-39 32-1 0 0,-3 1 407 0 0,69-61-631 0 0,0 0 0 0 0,0 0 1 0 0,1 1-1 0 0,-1-1 0 0 0,1 1 0 0 0,-5 7 0 0 0,8-11-79 0 0,-1 0 0 0 0,1 0 0 0 0,0 0 0 0 0,0 0 0 0 0,-1-1 0 0 0,1 1 0 0 0,0 0 0 0 0,0 0 0 0 0,0 0-1 0 0,0 0 1 0 0,0 0 0 0 0,0 0 0 0 0,0 0 0 0 0,1-1 0 0 0,-1 1 0 0 0,0 0 0 0 0,0 0 0 0 0,1 0 0 0 0,-1 1 0 0 0,1-1 10 0 0,0 0 0 0 0,0 0 0 0 0,0 0 0 0 0,1 0 0 0 0,-1 0 1 0 0,0 0-1 0 0,0 0 0 0 0,0 0 0 0 0,1 0 0 0 0,-1-1 0 0 0,1 1 0 0 0,-1 0 0 0 0,0-1 0 0 0,4 1 0 0 0,8 3 121 0 0,1-1 0 0 0,0-1 0 0 0,0 0 0 0 0,0-1 0 0 0,15-1 0 0 0,74-7-97 0 0,-72 4-505 0 0,35-7-2752 0 0,-59 8 1237 0 0,0 0 0 0 0,0 0 0 0 0,13-7-1 0 0,-5-1-833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5.136"/>
    </inkml:context>
    <inkml:brush xml:id="br0">
      <inkml:brushProperty name="width" value="0.05" units="cm"/>
      <inkml:brushProperty name="height" value="0.05" units="cm"/>
    </inkml:brush>
  </inkml:definitions>
  <inkml:trace contextRef="#ctx0" brushRef="#br0">51 96 7917 0 0,'-11'-17'4072'0'0,"1"-1"-16"0"0,0 0 0 0 0,-9-25 1724 0 0,19 47-5637 0 0,0 21-1350 0 0,9 45-1 0 0,-4-43-3052 0 0,14 41 0 0 0,-9-40 1672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5.493"/>
    </inkml:context>
    <inkml:brush xml:id="br0">
      <inkml:brushProperty name="width" value="0.05" units="cm"/>
      <inkml:brushProperty name="height" value="0.05" units="cm"/>
    </inkml:brush>
  </inkml:definitions>
  <inkml:trace contextRef="#ctx0" brushRef="#br0">5 64 852 0 0,'-1'-1'547'0'0,"1"0"0"0"0,-1 0-1 0 0,1 0 1 0 0,-1 0 0 0 0,1 0 0 0 0,-1-1 0 0 0,1 1-1 0 0,0 0 1 0 0,0 0 0 0 0,-1 0 0 0 0,1 0 0 0 0,0-1-1 0 0,0 1 1 0 0,0 0 0 0 0,0 0 0 0 0,1-2 0 0 0,-1 2-221 0 0,0 0 1 0 0,1 0-1 0 0,-1 0 1 0 0,1 0 0 0 0,-1 0-1 0 0,1 0 1 0 0,-1 1-1 0 0,1-1 1 0 0,0 0 0 0 0,0 0-1 0 0,-1 1 1 0 0,1-1-1 0 0,0 0 1 0 0,0 1 0 0 0,1-2-1 0 0,4 0 394 0 0,0-1-1 0 0,0 1 1 0 0,0 0-1 0 0,0 0 0 0 0,8-1 1 0 0,-10 3-434 0 0,29-6 1348 0 0,1 3-1 0 0,39 0 0 0 0,-30 1-516 0 0,-36 2-896 0 0,1 0 1 0 0,-1 0-1 0 0,1 0 1 0 0,-1 1-1 0 0,0 0 1 0 0,0 1-1 0 0,1-1 1 0 0,7 4-1 0 0,-12-3-165 0 0,0-1 1 0 0,0 1-1 0 0,-1-1 0 0 0,1 1 1 0 0,0 0-1 0 0,-1 0 0 0 0,1 0 1 0 0,-1 1-1 0 0,0-1 0 0 0,0 1 0 0 0,0-1 1 0 0,0 1-1 0 0,0 0 0 0 0,0-1 1 0 0,-1 1-1 0 0,1 0 0 0 0,-1 0 1 0 0,0 0-1 0 0,0 1 0 0 0,1 3 1 0 0,4 25 82 0 0,-2 0 1 0 0,-2 1-1 0 0,-1 50 1 0 0,1 34 84 0 0,-1-111-287 0 0,0 18-673 0 0,11 44 1 0 0,-4-58-3043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5.835"/>
    </inkml:context>
    <inkml:brush xml:id="br0">
      <inkml:brushProperty name="width" value="0.05" units="cm"/>
      <inkml:brushProperty name="height" value="0.05" units="cm"/>
    </inkml:brush>
  </inkml:definitions>
  <inkml:trace contextRef="#ctx0" brushRef="#br0">80 72 788 0 0,'-32'-3'3478'0'0,"8"0"1051"0"0,0-2 7909 0 0,118-16-6630 0 0,0 3-3499 0 0,-4 0-2372 0 0,-62 15-2612 0 0,-10 3-3171 0 0,-10 0 1847 0 0,-1 0 1125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6.374"/>
    </inkml:context>
    <inkml:brush xml:id="br0">
      <inkml:brushProperty name="width" value="0.05" units="cm"/>
      <inkml:brushProperty name="height" value="0.05" units="cm"/>
    </inkml:brush>
  </inkml:definitions>
  <inkml:trace contextRef="#ctx0" brushRef="#br0">329 280 704 0 0,'6'-4'621'0'0,"5"-2"875"0"0,-1 0-1 0 0,0-1 1 0 0,0-1-1 0 0,10-9 1 0 0,-18 15-1082 0 0,0-1 1 0 0,1 1 0 0 0,-1-1-1 0 0,0 0 1 0 0,0 0 0 0 0,-1 0 0 0 0,1 0-1 0 0,-1 0 1 0 0,1 0 0 0 0,-1 0-1 0 0,0 0 1 0 0,0-1 0 0 0,0 1 0 0 0,-1 0-1 0 0,1-1 1 0 0,-1 1 0 0 0,0 0-1 0 0,0-1 1 0 0,0 1 0 0 0,-1-5 0 0 0,-1 2-209 0 0,0 0 1 0 0,0-1-1 0 0,-1 1 1 0 0,0 0-1 0 0,0 0 1 0 0,0 1 0 0 0,-1-1-1 0 0,0 1 1 0 0,0 0-1 0 0,0 0 1 0 0,-1 0-1 0 0,0 0 1 0 0,0 1 0 0 0,0 0-1 0 0,0 0 1 0 0,-8-4-1 0 0,-4-3 72 0 0,-1 1-1 0 0,-1 0 0 0 0,1 2 0 0 0,-25-8 0 0 0,31 13-144 0 0,1-1 0 0 0,-1 2 0 0 0,0 0-1 0 0,0 0 1 0 0,0 1 0 0 0,0 1 0 0 0,-1 0 0 0 0,1 0-1 0 0,-18 4 1 0 0,26-3-72 0 0,-1 0 0 0 0,0 0 0 0 0,1 0 0 0 0,-1 1-1 0 0,1 0 1 0 0,-1 0 0 0 0,1 0 0 0 0,0 0 0 0 0,0 1 0 0 0,0 0 0 0 0,0 0-1 0 0,0 0 1 0 0,1 0 0 0 0,-1 0 0 0 0,1 1 0 0 0,0 0 0 0 0,0 0 0 0 0,0-1-1 0 0,0 2 1 0 0,1-1 0 0 0,0 0 0 0 0,0 0 0 0 0,0 1 0 0 0,0-1 0 0 0,1 1-1 0 0,-2 5 1 0 0,3-5-4 0 0,-1-1 0 0 0,1 1 0 0 0,0-1 0 0 0,0 1-1 0 0,1-1 1 0 0,-1 1 0 0 0,1-1 0 0 0,0 0 0 0 0,0 1 0 0 0,0-1-1 0 0,1 0 1 0 0,-1 0 0 0 0,1 0 0 0 0,0 0 0 0 0,1 0-1 0 0,-1 0 1 0 0,1 0 0 0 0,-1-1 0 0 0,1 1 0 0 0,0-1 0 0 0,0 0-1 0 0,1 0 1 0 0,-1 0 0 0 0,7 5 0 0 0,-2-3-163 0 0,0 0 1 0 0,0 0 0 0 0,0-1-1 0 0,0 0 1 0 0,1 0 0 0 0,-1-1-1 0 0,1 0 1 0 0,0-1-1 0 0,0 0 1 0 0,18 2 0 0 0,-21-4-45 0 0,0 0 1 0 0,1-1 0 0 0,-1 1 0 0 0,0-1 0 0 0,0-1-1 0 0,0 1 1 0 0,0-1 0 0 0,-1 0 0 0 0,1 0 0 0 0,0-1-1 0 0,-1 1 1 0 0,1-1 0 0 0,-1-1 0 0 0,5-3 0 0 0,-3 1 327 0 0,1 0 0 0 0,-2-1 0 0 0,1 0 1 0 0,-1 0-1 0 0,0-1 0 0 0,-1 0 1 0 0,1 0-1 0 0,5-12 934 0 0,-3 38 11 0 0,13 236 4146 0 0,-18-226-4844 0 0,-2-8-522 0 0,-1-14-117 0 0,0-1 0 0 0,0 1-1 0 0,1-1 1 0 0,0 1-1 0 0,0 0 1 0 0,0-1 0 0 0,1 0-1 0 0,3 8 1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6.773"/>
    </inkml:context>
    <inkml:brush xml:id="br0">
      <inkml:brushProperty name="width" value="0.05" units="cm"/>
      <inkml:brushProperty name="height" value="0.05" units="cm"/>
    </inkml:brush>
  </inkml:definitions>
  <inkml:trace contextRef="#ctx0" brushRef="#br0">0 33 10241 0 0,'9'-6'17665'0'0,"1"-1"-14188"0"0,12-3-7282 0 0,-5 3-6275 0 0,-9 5 7083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20.639"/>
    </inkml:context>
    <inkml:brush xml:id="br0">
      <inkml:brushProperty name="width" value="0.05" units="cm"/>
      <inkml:brushProperty name="height" value="0.05" units="cm"/>
    </inkml:brush>
  </inkml:definitions>
  <inkml:trace contextRef="#ctx0" brushRef="#br0">1 22 92 0 0,'8'-22'15050'0'0,"-5"27"-14305"0"0,1 1 1 0 0,-1-1-1 0 0,1 1 0 0 0,-2 0 0 0 0,1 0 0 0 0,-1 0 1 0 0,3 9-1 0 0,9 50 2050 0 0,-7-30-1474 0 0,32 162 2446 0 0,7 35-613 0 0,-3 88-2627 0 0,-20-114-428 0 0,-4-82-99 0 0,25 267 0 0 0,6 96 0 0 0,-45-442 0 0 0,-1-1 0 0 0,-4 82 0 0 0,-21 88 0 0 0,9-110 0 0 0,3-48 0 0 0,-5 43 0 0 0,13-98 0 0 0,1 1 0 0 0,0-1 0 0 0,0 0 0 0 0,1 0 0 0 0,-1 0 0 0 0,0 1 0 0 0,0-1 0 0 0,1 0 0 0 0,-1 0 0 0 0,1 0 0 0 0,-1 1 0 0 0,1-1 0 0 0,-1 0 0 0 0,1 0 0 0 0,-1 0 0 0 0,1 0 0 0 0,0 0 0 0 0,0 0 0 0 0,0 0 0 0 0,0 0 0 0 0,-1-1 0 0 0,1 1 0 0 0,0 0 0 0 0,0 0 0 0 0,1-1 0 0 0,-1 1 0 0 0,0 0 0 0 0,0-1 0 0 0,0 1 0 0 0,0-1 0 0 0,0 0 0 0 0,3 1 0 0 0,3 0 0 0 0,-1 1 0 0 0,1-1 0 0 0,0-1 0 0 0,10 0 0 0 0,-8 0 0 0 0,488-9 0 0 0,13 0 0 0 0,343 5 0 0 0,-432 0 0 0 0,157 11 0 0 0,-394-13 0 0 0,183-1 0 0 0,-154 6 0 0 0,63 2 0 0 0,-253 0 0 0 0,0-1 0 0 0,26-3 0 0 0,-26-1 0 0 0,-16 4 0 0 0,-6-4 0 0 0,-1 2-326 0 0,0 0 1 0 0,-1 0-1 0 0,0 0 0 0 0,0 0 1 0 0,1 1-1 0 0,-1-1 1 0 0,0 0-1 0 0,0 0 0 0 0,0 1 1 0 0,-3-4-1 0 0,3 5 39 0 0,1-1 1 0 0,-1 0-1 0 0,1 1 0 0 0,-1-1 0 0 0,1 0 0 0 0,-1 0 1 0 0,1 1-1 0 0,0-1 0 0 0,-1 0 0 0 0,1 0 1 0 0,0 0-1 0 0,0 1 0 0 0,0-1 0 0 0,-1 0 1 0 0,1 0-1 0 0,0 0 0 0 0,0 0 0 0 0,0 0 0 0 0,0 0 1 0 0,1 1-1 0 0,-1-3 0 0 0,1-25-3635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8.658"/>
    </inkml:context>
    <inkml:brush xml:id="br0">
      <inkml:brushProperty name="width" value="0.05" units="cm"/>
      <inkml:brushProperty name="height" value="0.05" units="cm"/>
    </inkml:brush>
  </inkml:definitions>
  <inkml:trace contextRef="#ctx0" brushRef="#br0">4 56 324 0 0,'-2'-2'2383'0'0,"2"1"-2118"0"0,0 1-1 0 0,-1 0 1 0 0,1-1 0 0 0,0 1 0 0 0,0 0-1 0 0,0-1 1 0 0,0 1 0 0 0,0 0 0 0 0,0-1-1 0 0,0 1 1 0 0,0-1 0 0 0,0 1 0 0 0,0 0-1 0 0,0-1 1 0 0,0 1 0 0 0,0 0 0 0 0,0-1-1 0 0,0 0 1 0 0,9-5 2980 0 0,20 0-1288 0 0,-23 5-832 0 0,50-4 1298 0 0,0 2 1 0 0,94 8 0 0 0,-85-2-1762 0 0,-32-2-360 0 0,672 20 4336 0 0,-3-36-1654 0 0,-275-19-138 0 0,-421 32-2846 0 0,0-1 0 0 0,33 2 0 0 0,-32 1 0 0 0,-1 0 0 0 0,1 1 0 0 0,-7-1 0 0 0,1 0 0 0 0,0 0 0 0 0,0 1 0 0 0,0-1 0 0 0,-1 1 0 0 0,1-1 0 0 0,0 0 0 0 0,0 1 0 0 0,-1-1 0 0 0,1 1 0 0 0,0 0 0 0 0,-1-1 0 0 0,1 1 0 0 0,0 0 0 0 0,-1-1 0 0 0,1 1 0 0 0,-1 0 0 0 0,1-1 0 0 0,-1 1 0 0 0,0 0 0 0 0,1 0 0 0 0,-1 0 0 0 0,0-1 0 0 0,1 1 0 0 0,-1 2 0 0 0,1 16 0 0 0,-2-16 0 0 0,-6 128 0 0 0,0 1 0 0 0,15 90 0 0 0,44 262 0 0 0,-49-463 0 0 0,1 6 0 0 0,1 36 0 0 0,-6-57 0 0 0,-2-1 0 0 0,-2-2 0 0 0,3-3-514 0 0,0 0-1 0 0,0 0 1 0 0,0 0 0 0 0,0-1-1 0 0,0 1 1 0 0,1-1-1 0 0,-1 1 1 0 0,0-1 0 0 0,0 0-1 0 0,0 1 1 0 0,0-1 0 0 0,0 0-1 0 0,1 0 1 0 0,-1-1 0 0 0,1 1-1 0 0,-1 0 1 0 0,0 0-1 0 0,1-1 1 0 0,0 1 0 0 0,-2-3-1 0 0,2 3-379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7.116"/>
    </inkml:context>
    <inkml:brush xml:id="br0">
      <inkml:brushProperty name="width" value="0.05" units="cm"/>
      <inkml:brushProperty name="height" value="0.05" units="cm"/>
    </inkml:brush>
  </inkml:definitions>
  <inkml:trace contextRef="#ctx0" brushRef="#br0">26 7 648 0 0,'-4'-6'16457'0'0,"3"6"-16083"0"0,-4 12 6655 0 0,-2 37-6229 0 0,4-28 1414 0 0,0 15-1174 0 0,1-1 0 0 0,2 0 0 0 0,1 0 0 0 0,8 52 0 0 0,-8-82-1104 0 0,-1-2-457 0 0,1 1 0 0 0,-1-1 0 0 0,1 0 0 0 0,0 0 1 0 0,-1 0-1 0 0,2 0 0 0 0,1 5 0 0 0,12 7-10604 0 0,-10-12 8148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7.642"/>
    </inkml:context>
    <inkml:brush xml:id="br0">
      <inkml:brushProperty name="width" value="0.05" units="cm"/>
      <inkml:brushProperty name="height" value="0.05" units="cm"/>
    </inkml:brush>
  </inkml:definitions>
  <inkml:trace contextRef="#ctx0" brushRef="#br0">239 79 56 0 0,'-1'-4'534'0'0,"-1"1"-1"0"0,1-1 1 0 0,-1 1-1 0 0,0-1 1 0 0,0 1-1 0 0,0 0 1 0 0,-1-1-1 0 0,1 1 1 0 0,-1 0-1 0 0,1 1 1 0 0,-1-1-1 0 0,0 0 1 0 0,0 1-1 0 0,0 0 1 0 0,-1-1 0 0 0,1 1-1 0 0,0 0 1 0 0,-1 1-1 0 0,1-1 1 0 0,-1 1-1 0 0,0-1 1 0 0,0 1-1 0 0,1 0 1 0 0,-1 1-1 0 0,-6-2 1 0 0,4 2-57 0 0,0 0 1 0 0,0 1-1 0 0,1-1 0 0 0,-1 1 1 0 0,0 0-1 0 0,0 0 0 0 0,1 1 1 0 0,-1 0-1 0 0,1 0 0 0 0,-1 0 1 0 0,1 0-1 0 0,0 1 0 0 0,0 0 1 0 0,0 0-1 0 0,0 0 0 0 0,-6 6 1 0 0,6-4-161 0 0,-1 0 0 0 0,1 1 1 0 0,0 0-1 0 0,0 0 0 0 0,1 0 0 0 0,0 0 1 0 0,0 0-1 0 0,0 1 0 0 0,1 0 0 0 0,0 0 1 0 0,0 0-1 0 0,1 0 0 0 0,-3 15 0 0 0,4-16-158 0 0,1 0-1 0 0,0 0 1 0 0,0 0-1 0 0,0 0 0 0 0,1 0 1 0 0,0 0-1 0 0,0 0 1 0 0,1-1-1 0 0,-1 1 0 0 0,1 0 1 0 0,1 0-1 0 0,-1-1 1 0 0,1 0-1 0 0,0 1 0 0 0,0-1 1 0 0,0 0-1 0 0,1 0 1 0 0,4 4-1 0 0,-3-3-115 0 0,1-1 0 0 0,-1 0 0 0 0,1 0 0 0 0,0-1 0 0 0,0 0 0 0 0,0 0 0 0 0,1 0 0 0 0,-1-1 0 0 0,1 1 0 0 0,0-2 0 0 0,0 1 1 0 0,0-1-1 0 0,0 0 0 0 0,0 0 0 0 0,1-1 0 0 0,-1 0 0 0 0,1-1 0 0 0,-1 1 0 0 0,1-1 0 0 0,-1-1 0 0 0,14-2 0 0 0,-14 2-71 0 0,-1 0 0 0 0,0-1-1 0 0,0 0 1 0 0,0-1 0 0 0,0 1 0 0 0,0-1 0 0 0,0 0 0 0 0,-1-1-1 0 0,1 1 1 0 0,-1-1 0 0 0,0 0 0 0 0,0 0 0 0 0,0-1 0 0 0,-1 1 0 0 0,0-1-1 0 0,0 0 1 0 0,0 0 0 0 0,0-1 0 0 0,-1 1 0 0 0,0-1 0 0 0,0 0-1 0 0,0 0 1 0 0,-1 0 0 0 0,0 0 0 0 0,2-9 0 0 0,-3 8 24 0 0,0 1 0 0 0,-1 0 0 0 0,1-1 1 0 0,-1 1-1 0 0,-1-1 0 0 0,1 1 0 0 0,-1 0 1 0 0,-1-1-1 0 0,1 1 0 0 0,-1 0 0 0 0,0 0 1 0 0,0 0-1 0 0,-1 0 0 0 0,1 0 0 0 0,-1 1 1 0 0,-1-1-1 0 0,1 1 0 0 0,-1 0 0 0 0,0 0 1 0 0,-8-9-1 0 0,4 7-296 0 0,1 0 1 0 0,-1 1-1 0 0,0 0 0 0 0,-1 0 1 0 0,1 1-1 0 0,-1 0 0 0 0,0 0 1 0 0,-1 1-1 0 0,1 0 0 0 0,-1 1 1 0 0,1 0-1 0 0,-18-3 0 0 0,6 5-2987 0 0,6 3-3061 0 0,8 0 3590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7.979"/>
    </inkml:context>
    <inkml:brush xml:id="br0">
      <inkml:brushProperty name="width" value="0.05" units="cm"/>
      <inkml:brushProperty name="height" value="0.05" units="cm"/>
    </inkml:brush>
  </inkml:definitions>
  <inkml:trace contextRef="#ctx0" brushRef="#br0">7 78 6581 0 0,'-1'-1'586'0'0,"0"-1"0"0"0,0 1 0 0 0,1 0 0 0 0,-1-1 0 0 0,1 1 0 0 0,-1-1 0 0 0,1 1 0 0 0,-1-1 1 0 0,1 1-1 0 0,0-1 0 0 0,0 1 0 0 0,-1-1 0 0 0,1 1 0 0 0,0-1 0 0 0,0 1 0 0 0,1-1 0 0 0,-1 0 1 0 0,0 1-1 0 0,1-1 0 0 0,-1 1 0 0 0,0-1 0 0 0,1 1 0 0 0,0 0 0 0 0,1-3 0 0 0,0 2-220 0 0,0-1-1 0 0,0 1 0 0 0,0 0 0 0 0,0 0 1 0 0,1 1-1 0 0,-1-1 0 0 0,1 0 0 0 0,-1 1 1 0 0,1 0-1 0 0,0-1 0 0 0,-1 1 1 0 0,4-1-1 0 0,9-2 165 0 0,-1 1 0 0 0,1 0 0 0 0,30-1 0 0 0,20 2 71 0 0,-37 3-3518 0 0,1-1-6464 0 0,-23 0 6569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8.492"/>
    </inkml:context>
    <inkml:brush xml:id="br0">
      <inkml:brushProperty name="width" value="0.05" units="cm"/>
      <inkml:brushProperty name="height" value="0.05" units="cm"/>
    </inkml:brush>
  </inkml:definitions>
  <inkml:trace contextRef="#ctx0" brushRef="#br0">1 123 572 0 0,'0'-7'1232'0'0,"-1"0"0"0"0,1-1 0 0 0,1 1 0 0 0,-1 0 0 0 0,1 0 0 0 0,1-1 0 0 0,-1 1 0 0 0,1 0 0 0 0,0 0 0 0 0,4-8 0 0 0,-4 12-911 0 0,-1 1-1 0 0,0 0 1 0 0,1 0-1 0 0,-1-1 1 0 0,1 1-1 0 0,0 0 1 0 0,-1 0-1 0 0,1 1 1 0 0,0-1-1 0 0,0 0 1 0 0,1 1-1 0 0,-1-1 1 0 0,0 1-1 0 0,0-1 1 0 0,1 1 0 0 0,-1 0-1 0 0,1 0 1 0 0,-1 0-1 0 0,1 1 1 0 0,-1-1-1 0 0,1 0 1 0 0,-1 1-1 0 0,1 0 1 0 0,0-1-1 0 0,-1 1 1 0 0,1 0-1 0 0,0 1 1 0 0,-1-1-1 0 0,1 0 1 0 0,0 1-1 0 0,2 0 1 0 0,8 2 375 0 0,-1 1 0 0 0,1 0 0 0 0,-1 1 0 0 0,22 12 0 0 0,-27-13-486 0 0,-1 0 0 0 0,0 1 0 0 0,0-1 0 0 0,0 1 0 0 0,-1 0 0 0 0,0 0 0 0 0,1 1 0 0 0,-2 0 0 0 0,1 0 0 0 0,3 6 0 0 0,-7-11-208 0 0,-1 0 1 0 0,1 0 0 0 0,-1 0-1 0 0,0-1 1 0 0,1 1-1 0 0,-1 0 1 0 0,0 0 0 0 0,0 0-1 0 0,0 0 1 0 0,1-1 0 0 0,-1 1-1 0 0,0 0 1 0 0,0 0-1 0 0,0 0 1 0 0,0 0 0 0 0,-1 0-1 0 0,1 0 1 0 0,0-1 0 0 0,0 1-1 0 0,0 0 1 0 0,-1 0-1 0 0,1 0 1 0 0,0 0 0 0 0,-1-1-1 0 0,0 2 1 0 0,0 0-42 0 0,-1-1 0 0 0,1 1 0 0 0,-1-1 0 0 0,1 1 0 0 0,-1-1 0 0 0,0 0-1 0 0,0 1 1 0 0,0-1 0 0 0,0 0 0 0 0,-2 1 0 0 0,-8 2-652 0 0,0 0 0 0 0,-25 4 0 0 0,26-5-145 0 0,10-3 804 0 0,1 0-1 0 0,0 0 1 0 0,0 0-1 0 0,0 0 1 0 0,-1 0-1 0 0,1 0 1 0 0,0 1-1 0 0,0-1 0 0 0,0 0 1 0 0,-1 0-1 0 0,1 0 1 0 0,0 0-1 0 0,0 1 1 0 0,0-1-1 0 0,0 0 1 0 0,0 0-1 0 0,-1 0 0 0 0,1 1 1 0 0,0-1-1 0 0,0 0 1 0 0,0 0-1 0 0,0 0 1 0 0,0 1-1 0 0,0-1 1 0 0,0 0-1 0 0,0 0 0 0 0,0 1 1 0 0,0-1-1 0 0,0 0 1 0 0,0 0-1 0 0,0 1 1 0 0,0-1-1 0 0,0 0 1 0 0,0 0-1 0 0,0 0 0 0 0,0 1 1 0 0,0-1-1 0 0,0 0 1 0 0,0 0-1 0 0,1 1 1 0 0,-1-1-1 0 0,0 0 0 0 0,0 0 1 0 0,0 0-1 0 0,0 1 1 0 0,0-1-1 0 0,1 0 1 0 0,-1 0-1 0 0,0 0 1 0 0,0 0-1 0 0,0 0 0 0 0,0 1 1 0 0,1-1-1 0 0,-1 0 1 0 0,0 0-1 0 0,0 0 1 0 0,1 0-1 0 0,-1 0 1 0 0,0 0-1 0 0,1 0 0 0 0,13 11-199 0 0,73 30-286 0 0,-62-31 752 0 0,-1 1-1 0 0,0 1 0 0 0,-1 1 0 0 0,0 1 0 0 0,33 27 1 0 0,-54-39-175 0 0,0-1 1 0 0,0 1 0 0 0,0 0-1 0 0,0 0 1 0 0,0 0 0 0 0,-1 0 0 0 0,1 0-1 0 0,-1 1 1 0 0,1-1 0 0 0,-1 0-1 0 0,0 1 1 0 0,0-1 0 0 0,0 1-1 0 0,0-1 1 0 0,0 1 0 0 0,-1 0-1 0 0,1-1 1 0 0,-1 1 0 0 0,0 0 0 0 0,1-1-1 0 0,-1 1 1 0 0,-1 0 0 0 0,1-1-1 0 0,0 1 1 0 0,-1 0 0 0 0,1-1-1 0 0,-1 1 1 0 0,0 0 0 0 0,1-1-1 0 0,-1 1 1 0 0,-1-1 0 0 0,1 1-1 0 0,0-1 1 0 0,-1 0 0 0 0,1 0 0 0 0,-1 1-1 0 0,1-1 1 0 0,-1 0 0 0 0,0 0-1 0 0,0-1 1 0 0,0 1 0 0 0,0 0-1 0 0,0-1 1 0 0,-1 1 0 0 0,1-1-1 0 0,0 1 1 0 0,-1-1 0 0 0,1 0 0 0 0,-1 0-1 0 0,-3 1 1 0 0,-29 8-718 0 0,-2 1-2521 0 0,15-1-5040 0 0,17-7 5380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08.865"/>
    </inkml:context>
    <inkml:brush xml:id="br0">
      <inkml:brushProperty name="width" value="0.05" units="cm"/>
      <inkml:brushProperty name="height" value="0.05" units="cm"/>
    </inkml:brush>
  </inkml:definitions>
  <inkml:trace contextRef="#ctx0" brushRef="#br0">115 7 436 0 0,'-25'7'10432'0'0,"-2"5"-2714"0"0,26-12-7326 0 0,0 1 1 0 0,0 0-1 0 0,0 0 1 0 0,0-1-1 0 0,0 1 1 0 0,0 0-1 0 0,0 0 0 0 0,0 0 1 0 0,1 0-1 0 0,-1 0 1 0 0,0 0-1 0 0,1 0 1 0 0,-1 0-1 0 0,0 0 1 0 0,1 0-1 0 0,-1 0 0 0 0,1 0 1 0 0,0 1-1 0 0,-1-1 1 0 0,1 2-1 0 0,0-2 257 0 0,10 0 1152 0 0,-9-1-1787 0 0,-1 0 0 0 0,1-1-1 0 0,-1 1 1 0 0,1 0 0 0 0,-1 0 0 0 0,0 0-1 0 0,1-1 1 0 0,-1 1 0 0 0,1 0-1 0 0,-1-1 1 0 0,0 1 0 0 0,1 0-1 0 0,-1-1 1 0 0,0 1 0 0 0,1 0-1 0 0,-1-1 1 0 0,0 1 0 0 0,0-1 0 0 0,1 1-1 0 0,-1 0 1 0 0,0-1 0 0 0,0 1-1 0 0,0-1 1 0 0,0 1 0 0 0,1-1-1 0 0,-1 1 1 0 0,0-1 0 0 0,0 1 0 0 0,0-1-1 0 0,0 1 1 0 0,0 0 0 0 0,0-1-1 0 0,0 1 1 0 0,-1-2 0 0 0,1 1 34 0 0,-1 0 1 0 0,0-1-1 0 0,0 1 1 0 0,0 0 0 0 0,0 0-1 0 0,0 0 1 0 0,0-1-1 0 0,0 1 1 0 0,0 0-1 0 0,0 0 1 0 0,-2-1 0 0 0,-21-10-3015 0 0,3 5-7198 0 0,13 6 7215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11.122"/>
    </inkml:context>
    <inkml:brush xml:id="br0">
      <inkml:brushProperty name="width" value="0.05" units="cm"/>
      <inkml:brushProperty name="height" value="0.05" units="cm"/>
    </inkml:brush>
  </inkml:definitions>
  <inkml:trace contextRef="#ctx0" brushRef="#br0">382 20 388 0 0,'9'-6'2307'0'0,"7"-6"2245"0"0,-8 10 1252 0 0,-7 3-5741 0 0,-1-1 1 0 0,0 0 0 0 0,0 1 0 0 0,0-1 0 0 0,0 0 0 0 0,0 1 0 0 0,1-1 0 0 0,-1 0-1 0 0,0 1 1 0 0,0-1 0 0 0,0 0 0 0 0,0 1 0 0 0,0-1 0 0 0,0 0 0 0 0,0 1 0 0 0,0-1-1 0 0,0 1 1 0 0,0-1 0 0 0,0 0 0 0 0,0 1 0 0 0,-1-1 0 0 0,1 0 0 0 0,0 1 0 0 0,0-1-1 0 0,0 0 1 0 0,0 1 0 0 0,-1-1 0 0 0,1 0 0 0 0,0 1 0 0 0,0-1 0 0 0,-1 0 0 0 0,-7 12 577 0 0,8-12-621 0 0,-16 18 518 0 0,-1 0-1 0 0,0-2 1 0 0,-1 0-1 0 0,-23 15 0 0 0,3-1 108 0 0,-36 27 444 0 0,39-32-446 0 0,2 1 0 0 0,1 1-1 0 0,-38 42 1 0 0,69-68-591 0 0,0 1 0 0 0,0-1-1 0 0,0 0 1 0 0,-1 1 0 0 0,1-1-1 0 0,0 0 1 0 0,0 1 0 0 0,1-1 0 0 0,-1 1-1 0 0,0 0 1 0 0,0-1 0 0 0,1 1 0 0 0,-1 0-1 0 0,1-1 1 0 0,0 1 0 0 0,-1 0 0 0 0,1-1-1 0 0,0 1 1 0 0,0 0 0 0 0,0 0 0 0 0,0-1-1 0 0,0 1 1 0 0,1 0 0 0 0,-1-1-1 0 0,0 1 1 0 0,1 2 0 0 0,1-2 3 0 0,0 0 1 0 0,-1 0-1 0 0,1-1 1 0 0,0 1-1 0 0,0 0 1 0 0,0-1-1 0 0,0 1 0 0 0,1-1 1 0 0,-1 0-1 0 0,0 0 1 0 0,0 0-1 0 0,1 0 1 0 0,-1 0-1 0 0,1 0 1 0 0,-1 0-1 0 0,1-1 1 0 0,3 1-1 0 0,14 1 28 0 0,1 0 0 0 0,-1-1-1 0 0,0-1 1 0 0,0-1 0 0 0,22-3 0 0 0,98-24-695 0 0,-108 19 471 0 0,-1 0 0 0 0,0-2 0 0 0,40-21 0 0 0,-70 32 156 0 0,-1 0 1 0 0,0 0 0 0 0,0 0 0 0 0,1-1 0 0 0,-1 1 0 0 0,0 0 0 0 0,1 0 0 0 0,-1 0-1 0 0,0 0 1 0 0,0 0 0 0 0,1 0 0 0 0,-1 0 0 0 0,0 0 0 0 0,1-1 0 0 0,-1 1-1 0 0,0 0 1 0 0,1 0 0 0 0,-1 0 0 0 0,0 1 0 0 0,0-1 0 0 0,1 0 0 0 0,-1 0 0 0 0,0 0-1 0 0,1 0 1 0 0,-1 0 0 0 0,0 0 0 0 0,0 0 0 0 0,1 0 0 0 0,-1 1 0 0 0,0-1-1 0 0,0 0 1 0 0,1 0 0 0 0,-1 0 0 0 0,0 1 0 0 0,0-1 0 0 0,1 0 0 0 0,-1 0 0 0 0,0 0-1 0 0,0 1 1 0 0,0-1 0 0 0,0 0 0 0 0,1 1 0 0 0,-1-1 0 0 0,0 0 0 0 0,0 0-1 0 0,0 1 1 0 0,0-1 0 0 0,0 0 0 0 0,0 1 0 0 0,0-1 0 0 0,0 0 0 0 0,0 0 0 0 0,0 1-1 0 0,0-1 1 0 0,0 0 0 0 0,0 1 0 0 0,0-1 0 0 0,0 0 0 0 0,0 1 0 0 0,0-1-1 0 0,-5 23 435 0 0,4-20-355 0 0,-5 21 292 0 0,-14 64 700 0 0,18-76-918 0 0,1 0-1 0 0,0 1 1 0 0,0-1-1 0 0,1 0 1 0 0,3 15-1 0 0,-3-26-264 0 0,0 0 0 0 0,0 0-1 0 0,0 0 1 0 0,0 1-1 0 0,1-1 1 0 0,-1 0 0 0 0,1 0-1 0 0,-1 0 1 0 0,1 0 0 0 0,-1 0-1 0 0,1 0 1 0 0,0 0-1 0 0,-1 0 1 0 0,1 0 0 0 0,0 0-1 0 0,0 0 1 0 0,0 0 0 0 0,-1-1-1 0 0,1 1 1 0 0,0 0-1 0 0,0-1 1 0 0,0 1 0 0 0,0 0-1 0 0,1-1 1 0 0,0 1-1 0 0,0-1-410 0 0,0 1-1 0 0,-1-1 0 0 0,1 0 0 0 0,0 0 0 0 0,-1 0 0 0 0,1 0 0 0 0,0-1 0 0 0,-1 1 0 0 0,1 0 0 0 0,0-1 0 0 0,-1 1 0 0 0,1-1 0 0 0,-1 1 0 0 0,1-1 0 0 0,-1 0 0 0 0,1 0 0 0 0,-1 0 0 0 0,2-1 0 0 0,8-7-2287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11.479"/>
    </inkml:context>
    <inkml:brush xml:id="br0">
      <inkml:brushProperty name="width" value="0.05" units="cm"/>
      <inkml:brushProperty name="height" value="0.05" units="cm"/>
    </inkml:brush>
  </inkml:definitions>
  <inkml:trace contextRef="#ctx0" brushRef="#br0">26 92 7225 0 0,'-2'-6'1363'0'0,"-3"-6"1174"0"0,1 1 0 0 0,0-1 0 0 0,1 0 0 0 0,0 0 1 0 0,-1-15-1 0 0,4 51-2800 0 0,0 16-3045 0 0,4-12-3497 0 0,-1-20 4503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11.948"/>
    </inkml:context>
    <inkml:brush xml:id="br0">
      <inkml:brushProperty name="width" value="0.05" units="cm"/>
      <inkml:brushProperty name="height" value="0.05" units="cm"/>
    </inkml:brush>
  </inkml:definitions>
  <inkml:trace contextRef="#ctx0" brushRef="#br0">274 1 144 0 0,'26'-1'6437'0'0,"-26"2"-6265"0"0,1-1 0 0 0,-1 0 0 0 0,1 0 1 0 0,-1 0-1 0 0,1 0 0 0 0,-1 1 0 0 0,1-1 0 0 0,-1 0 1 0 0,1 1-1 0 0,-1-1 0 0 0,0 0 0 0 0,1 1 1 0 0,-1-1-1 0 0,1 0 0 0 0,-1 1 0 0 0,0-1 0 0 0,1 1 1 0 0,-1-1-1 0 0,0 0 0 0 0,0 1 0 0 0,1-1 1 0 0,-1 1-1 0 0,0-1 0 0 0,0 1 0 0 0,0-1 0 0 0,1 1 1 0 0,-1 0-1 0 0,0-1 0 0 0,0 1 0 0 0,0-1 1 0 0,0 1-1 0 0,0-1 0 0 0,0 1 0 0 0,0-1 0 0 0,0 1 1 0 0,0-1-1 0 0,-1 1 0 0 0,1-1 0 0 0,0 1 1 0 0,0-1-1 0 0,0 1 0 0 0,-1-1 0 0 0,1 1 0 0 0,0-1 1 0 0,0 1-1 0 0,-1-1 0 0 0,0 1 0 0 0,-7 15 949 0 0,-1-1 0 0 0,0 0-1 0 0,-24 26 1 0 0,-42 39 740 0 0,20-23-646 0 0,19-21-513 0 0,25-26-312 0 0,0 1 0 0 0,0 0 0 0 0,1 1 0 0 0,1 0 0 0 0,-15 24 0 0 0,23-35-341 0 0,1 0 1 0 0,-1 0-1 0 0,1-1 1 0 0,-1 1-1 0 0,1 0 1 0 0,0 0-1 0 0,-1 0 1 0 0,1 0-1 0 0,0 0 1 0 0,0 0-1 0 0,0 0 1 0 0,0 0-1 0 0,0 0 1 0 0,0 0 0 0 0,0 0-1 0 0,0 0 1 0 0,0 0-1 0 0,0 0 1 0 0,1 0-1 0 0,-1 0 1 0 0,0 0-1 0 0,1 0 1 0 0,-1 0-1 0 0,1 0 1 0 0,0 1-1 0 0,1 0 5 0 0,-1-1-1 0 0,1 0 1 0 0,-1 0-1 0 0,1 0 1 0 0,0 0-1 0 0,0 0 1 0 0,-1 0-1 0 0,1 0 0 0 0,0 0 1 0 0,0-1-1 0 0,0 1 1 0 0,2 0-1 0 0,8 1 36 0 0,-1-1 0 0 0,1 0 0 0 0,16-1 0 0 0,-25-1-86 0 0,19 0-239 0 0,-1-1 0 0 0,1-1 1 0 0,-1-1-1 0 0,0 0 1 0 0,0-2-1 0 0,0-1 0 0 0,-1 0 1 0 0,0-2-1 0 0,0 0 1 0 0,23-15-1 0 0,-42 23 266 0 0,-1 1 1 0 0,1 0-1 0 0,-1-1 1 0 0,1 1-1 0 0,-1 0 1 0 0,1-1-1 0 0,-1 1 1 0 0,1 0-1 0 0,0 0 1 0 0,-1 0-1 0 0,1-1 1 0 0,-1 1-1 0 0,1 0 1 0 0,0 0-1 0 0,-1 0 1 0 0,1 0-1 0 0,-1 0 1 0 0,1 0-1 0 0,0 0 1 0 0,-1 0-1 0 0,1 1 1 0 0,-1-1-1 0 0,1 0 1 0 0,-1 0-1 0 0,1 0 1 0 0,0 1-1 0 0,-1-1 1 0 0,1 0-1 0 0,-1 1 1 0 0,1-1-1 0 0,-1 0 1 0 0,1 1-1 0 0,-1-1 1 0 0,0 0-1 0 0,1 1 1 0 0,-1-1-1 0 0,1 1 1 0 0,-1-1-1 0 0,0 1 1 0 0,1-1-1 0 0,-1 1 1 0 0,0-1-1 0 0,0 1 1 0 0,1 0-1 0 0,-1-1 1 0 0,0 1-1 0 0,0-1 1 0 0,0 1-1 0 0,0 0 1 0 0,0-1-1 0 0,0 1 1 0 0,5 42 1271 0 0,-4-31-915 0 0,28 223 3883 0 0,-28-221-4551 0 0,0 4-1644 0 0,1-6-3205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12.472"/>
    </inkml:context>
    <inkml:brush xml:id="br0">
      <inkml:brushProperty name="width" value="0.05" units="cm"/>
      <inkml:brushProperty name="height" value="0.05" units="cm"/>
    </inkml:brush>
  </inkml:definitions>
  <inkml:trace contextRef="#ctx0" brushRef="#br0">0 177 800 0 0,'2'-9'681'0'0,"0"1"0"0"0,1-1 0 0 0,0 0 0 0 0,0 1 0 0 0,1 0 0 0 0,0 0 0 0 0,0 0 0 0 0,1 0 0 0 0,0 1-1 0 0,0 0 1 0 0,1 0 0 0 0,0 0 0 0 0,0 1 0 0 0,1-1 0 0 0,0 2 0 0 0,0-1 0 0 0,0 1 0 0 0,0 0 0 0 0,1 0 0 0 0,0 1 0 0 0,10-4 0 0 0,-4 3-4 0 0,-1 0 1 0 0,1 2 0 0 0,0 0-1 0 0,0 0 1 0 0,0 1-1 0 0,1 1 1 0 0,-1 1 0 0 0,24 1-1 0 0,-26 0-338 0 0,-1 1 0 0 0,1 0-1 0 0,0 0 1 0 0,-1 2 0 0 0,1-1 0 0 0,-1 1 0 0 0,0 1-1 0 0,0 0 1 0 0,-1 0 0 0 0,18 12 0 0 0,-25-14-225 0 0,1 0 1 0 0,-1 0 0 0 0,0 0 0 0 0,0 0 0 0 0,0 0-1 0 0,0 1 1 0 0,0-1 0 0 0,-1 1 0 0 0,1 0-1 0 0,-1-1 1 0 0,0 1 0 0 0,0 0 0 0 0,-1 1 0 0 0,1-1-1 0 0,-1 0 1 0 0,1 7 0 0 0,-1-4-27 0 0,-1-1-1 0 0,0 1 1 0 0,0 0 0 0 0,-1-1 0 0 0,0 1-1 0 0,-1 0 1 0 0,1-1 0 0 0,-1 0-1 0 0,0 1 1 0 0,-4 7 0 0 0,-4 5 14 0 0,-1 0 0 0 0,-1 0 0 0 0,0-1 0 0 0,-1-1 0 0 0,-1 0 0 0 0,-1-1 1 0 0,-18 16-1 0 0,14-14-11 0 0,1 1 0 0 0,1 0-1 0 0,0 1 1 0 0,-20 34 0 0 0,36-53-78 0 0,1 1-1 0 0,-1-1 0 0 0,0 0 0 0 0,0 1 0 0 0,1-1 0 0 0,-1 1 0 0 0,1-1 1 0 0,-1 1-1 0 0,1-1 0 0 0,0 1 0 0 0,0-1 0 0 0,-1 1 0 0 0,1-1 1 0 0,0 1-1 0 0,0-1 0 0 0,1 1 0 0 0,-1 0 0 0 0,0-1 0 0 0,0 1 0 0 0,1-1 1 0 0,-1 1-1 0 0,1-1 0 0 0,-1 0 0 0 0,1 1 0 0 0,0-1 0 0 0,1 2 1 0 0,0 0 30 0 0,0-1 1 0 0,1 0 0 0 0,-1 0 0 0 0,1 0 0 0 0,0 0 0 0 0,0 0 0 0 0,0-1 0 0 0,0 1 0 0 0,0-1 0 0 0,0 0 0 0 0,6 2 0 0 0,8 1 177 0 0,0-1 0 0 0,0 0-1 0 0,28 0 1 0 0,-15-3-269 0 0,-1-2 1 0 0,1-1-1 0 0,-1-1 0 0 0,0-1 0 0 0,35-11 1 0 0,-58 13-969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12.934"/>
    </inkml:context>
    <inkml:brush xml:id="br0">
      <inkml:brushProperty name="width" value="0.05" units="cm"/>
      <inkml:brushProperty name="height" value="0.05" units="cm"/>
    </inkml:brush>
  </inkml:definitions>
  <inkml:trace contextRef="#ctx0" brushRef="#br0">24 78 232 0 0,'-24'-11'24450'0'0,"33"13"-24121"0"0,7 0 391 0 0,1 0 1 0 0,0-2-1 0 0,0 0 0 0 0,-1 0 1 0 0,1-2-1 0 0,0 0 0 0 0,17-5 1 0 0,3 1-65 0 0,204-43 465 0 0,-215 43-1232 0 0,-25 6-619 0 0,3-1-265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2:59.827"/>
    </inkml:context>
    <inkml:brush xml:id="br0">
      <inkml:brushProperty name="width" value="0.05" units="cm"/>
      <inkml:brushProperty name="height" value="0.05" units="cm"/>
    </inkml:brush>
  </inkml:definitions>
  <inkml:trace contextRef="#ctx0" brushRef="#br0">64 86 492 0 0,'-13'-1'1148'0'0,"7"1"134"0"0,1 0 0 0 0,0 0 0 0 0,-1 0 0 0 0,1 0 0 0 0,-11 3 1134 0 0,8 10 3044 0 0,10-11-5235 0 0,-1-1 0 0 0,1 0 0 0 0,-1 0 1 0 0,1 0-1 0 0,0-1 0 0 0,-1 1 0 0 0,1 0 0 0 0,0-1 0 0 0,0 1 0 0 0,2 0 0 0 0,-1-1 200 0 0,36 9 570 0 0,1-1 1 0 0,-1-3-1 0 0,1-1 0 0 0,40-2 0 0 0,-45-1-567 0 0,845 14 3614 0 0,-695-14-3444 0 0,167 5 376 0 0,85-4-26 0 0,28 3-82 0 0,67-1-305 0 0,-1-21-183 0 0,319-46-209 0 0,-524 43-169 0 0,389-29 0 0 0,-646 45 0 0 0,66-6 0 0 0,-125 8 0 0 0,-4 2-374 0 0,-4 0-592 0 0,0 0 0 0 0,0-1 1 0 0,0 1-1 0 0,0 0 1 0 0,0-1-1 0 0,0 1 0 0 0,0-1 1 0 0,-1 1-1 0 0,1-1 0 0 0,0 0 1 0 0,2-1-1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5:13.276"/>
    </inkml:context>
    <inkml:brush xml:id="br0">
      <inkml:brushProperty name="width" value="0.05" units="cm"/>
      <inkml:brushProperty name="height" value="0.05" units="cm"/>
    </inkml:brush>
  </inkml:definitions>
  <inkml:trace contextRef="#ctx0" brushRef="#br0">17 1 892 0 0,'-15'15'5797'0'0,"14"-15"-5572"0"0,1 0 1 0 0,0 0 0 0 0,0 1-1 0 0,0-1 1 0 0,0 0 0 0 0,0 1 0 0 0,0-1-1 0 0,0 0 1 0 0,0 0 0 0 0,0 1-1 0 0,0-1 1 0 0,2 4 3386 0 0,-2-3-3387 0 0,16 5 6766 0 0,1-4-6635 0 0,33 1 2690 0 0,0-1 1 0 0,-1-4-1 0 0,97-14 1 0 0,-114 9-6231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3.251"/>
    </inkml:context>
    <inkml:brush xml:id="br0">
      <inkml:brushProperty name="width" value="0.05" units="cm"/>
      <inkml:brushProperty name="height" value="0.05" units="cm"/>
    </inkml:brush>
  </inkml:definitions>
  <inkml:trace contextRef="#ctx0" brushRef="#br0">57 57 64 0 0,'-3'0'448'0'0,"-1"-1"574"0"0,-1 1 1 0 0,1 0-1 0 0,0 0 1 0 0,0 1-1 0 0,0-1 1 0 0,0 1-1 0 0,0 0 0 0 0,0 0 1 0 0,0 0-1 0 0,0 0 1 0 0,-4 4 2247 0 0,51 1 589 0 0,67-7-892 0 0,188-26 0 0 0,-115-9-645 0 0,-173 33-2216 0 0,4-1-126 0 0,-6 3-2943 0 0,-8 2 2559 0 0,0 0 0 0 0,0 0 1 0 0,0 0-1 0 0,-1 0 0 0 0,1 0 1 0 0,0 0-1 0 0,0 0 0 0 0,-1 0 0 0 0,1 0 1 0 0,-1-1-1 0 0,1 1 0 0 0,-1 0 1 0 0,1 0-1 0 0,-1 0 0 0 0,1 0 0 0 0,-1-1 1 0 0,-1 2-1 0 0,1 0 118 0 0,-7 5-2501 0 0,-2 3 401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3.603"/>
    </inkml:context>
    <inkml:brush xml:id="br0">
      <inkml:brushProperty name="width" value="0.05" units="cm"/>
      <inkml:brushProperty name="height" value="0.05" units="cm"/>
    </inkml:brush>
  </inkml:definitions>
  <inkml:trace contextRef="#ctx0" brushRef="#br0">13 8 556 0 0,'0'0'173'0'0,"-1"0"0"0"0,1 0 0 0 0,-1 0 0 0 0,0 1 1 0 0,1-1-1 0 0,-1 0 0 0 0,1 0 0 0 0,-1 0 0 0 0,0 1 0 0 0,1-1 0 0 0,-1 0 0 0 0,1 1 0 0 0,-1-1 1 0 0,1 1-1 0 0,-1-1 0 0 0,1 0 0 0 0,-1 1 0 0 0,1-1 0 0 0,0 1 0 0 0,-1-1 0 0 0,1 1 0 0 0,0 0 1 0 0,-1-1-1 0 0,1 1 0 0 0,0 0 0 0 0,0 0 110 0 0,0-1 0 0 0,1 1 0 0 0,-1-1 0 0 0,1 1 1 0 0,-1-1-1 0 0,0 1 0 0 0,1-1 0 0 0,-1 1 0 0 0,1-1 0 0 0,-1 0 0 0 0,1 1 1 0 0,0-1-1 0 0,-1 0 0 0 0,1 1 0 0 0,-1-1 0 0 0,1 0 0 0 0,0 0 0 0 0,0 1 1 0 0,24 4 4391 0 0,-14-4-4370 0 0,95-1 4090 0 0,109-16 1 0 0,-133 8-2850 0 0,18 1 699 0 0,-88 7-3803 0 0,3 5-8644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4.103"/>
    </inkml:context>
    <inkml:brush xml:id="br0">
      <inkml:brushProperty name="width" value="0.05" units="cm"/>
      <inkml:brushProperty name="height" value="0.05" units="cm"/>
    </inkml:brush>
  </inkml:definitions>
  <inkml:trace contextRef="#ctx0" brushRef="#br0">711 245 364 0 0,'2'-6'824'0'0,"-1"1"0"0"0,0 0 0 0 0,0-1 0 0 0,0 1 0 0 0,-1-1 0 0 0,0 0 0 0 0,0 1 0 0 0,-1-1 0 0 0,-1-9 0 0 0,1 12-564 0 0,0-1 0 0 0,-1 1 0 0 0,1 0 0 0 0,-1 0 0 0 0,1 0 0 0 0,-1 0 0 0 0,0 1 0 0 0,0-1 0 0 0,0 1 0 0 0,-1-1 0 0 0,1 1 0 0 0,-1-1 0 0 0,1 1-1 0 0,-1 0 1 0 0,0 0 0 0 0,0 1 0 0 0,-5-4 0 0 0,-14-4 172 0 0,0 0 1 0 0,-1 2-1 0 0,0 0 0 0 0,0 1 0 0 0,0 2 0 0 0,0 0 0 0 0,-1 2 1 0 0,-29 0-1 0 0,15 3 5 0 0,0 1 0 0 0,1 2 1 0 0,-1 1-1 0 0,-54 16 0 0 0,69-14-50 0 0,-1 1 1 0 0,-39 19-1 0 0,57-24-269 0 0,0 0 0 0 0,0 0-1 0 0,1 1 1 0 0,-1 0 0 0 0,1 0-1 0 0,0 0 1 0 0,0 0 0 0 0,0 1 0 0 0,1 0-1 0 0,0 0 1 0 0,0 0 0 0 0,0 1 0 0 0,0-1-1 0 0,1 1 1 0 0,-4 10 0 0 0,6-14-50 0 0,1 1 1 0 0,-1 0 0 0 0,1-1-1 0 0,0 1 1 0 0,0-1 0 0 0,0 1-1 0 0,0 0 1 0 0,0-1 0 0 0,0 1-1 0 0,1-1 1 0 0,0 1 0 0 0,-1-1-1 0 0,1 1 1 0 0,0-1 0 0 0,0 1-1 0 0,0-1 1 0 0,0 0 0 0 0,1 1-1 0 0,-1-1 1 0 0,1 0 0 0 0,-1 0-1 0 0,4 3 1 0 0,2 2 61 0 0,0 0 0 0 0,1-1 1 0 0,0 0-1 0 0,0 0 0 0 0,12 6 0 0 0,7 2 79 0 0,0-1 1 0 0,1-1-1 0 0,1-1 1 0 0,0-2-1 0 0,1 0 1 0 0,37 4-1 0 0,-7-4 225 0 0,95 2 0 0 0,-128-11-276 0 0,1-1 0 0 0,-1-1 0 0 0,0-2 0 0 0,0 0 0 0 0,-1-2 0 0 0,35-12 0 0 0,-54 15-114 0 0,0 0-1 0 0,-1 0 1 0 0,0 0 0 0 0,0-1-1 0 0,1 0 1 0 0,-2 0 0 0 0,1 0-1 0 0,-1-1 1 0 0,9-9-1 0 0,-11 11-20 0 0,-1-1 0 0 0,0 1-1 0 0,0 0 1 0 0,0-1-1 0 0,0 1 1 0 0,0-1-1 0 0,-1 1 1 0 0,0-1-1 0 0,0 0 1 0 0,0 0 0 0 0,0 0-1 0 0,0 1 1 0 0,-1-1-1 0 0,0 0 1 0 0,0 0-1 0 0,0 0 1 0 0,0 0 0 0 0,-1 0-1 0 0,-1-7 1 0 0,-1 0-28 0 0,-1 0 1 0 0,-1 0-1 0 0,0 0 1 0 0,-1 1-1 0 0,0 0 1 0 0,0 0-1 0 0,-1 0 1 0 0,0 1-1 0 0,-1 0 1 0 0,0 0-1 0 0,0 1 1 0 0,-1 0-1 0 0,-13-9 1 0 0,-4-2-240 0 0,0 2 1 0 0,-1 1-1 0 0,-54-23 0 0 0,54 27-283 0 0,-45-11 0 0 0,62 20-100 0 0,0 1-1 0 0,0 1 1 0 0,-13-1-1 0 0,18 2-437 0 0,0 0 0 0 0,0 0 0 0 0,0 1 0 0 0,0-1 0 0 0,1 1-1 0 0,-1 1 1 0 0,-8 2 0 0 0,8-1-1672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4.477"/>
    </inkml:context>
    <inkml:brush xml:id="br0">
      <inkml:brushProperty name="width" value="0.05" units="cm"/>
      <inkml:brushProperty name="height" value="0.05" units="cm"/>
    </inkml:brush>
  </inkml:definitions>
  <inkml:trace contextRef="#ctx0" brushRef="#br0">76 103 8753 0 0,'-16'-28'5130'0'0,"11"17"-3632"0"0,-1 0 0 0 0,0 0 0 0 0,-1 1 0 0 0,0 0 0 0 0,-8-9 0 0 0,14 19-1468 0 0,1 0-1 0 0,0 0 1 0 0,0 0 0 0 0,0 0 0 0 0,0-1-1 0 0,0 1 1 0 0,-1 0 0 0 0,1 0 0 0 0,0 0 0 0 0,0 0-1 0 0,0 0 1 0 0,0 0 0 0 0,-1-1 0 0 0,1 1 0 0 0,0 0-1 0 0,0 0 1 0 0,0 0 0 0 0,-1 0 0 0 0,1 0-1 0 0,0 0 1 0 0,0 0 0 0 0,-1 0 0 0 0,1 0 0 0 0,0 0-1 0 0,0 0 1 0 0,0 0 0 0 0,-1 0 0 0 0,1 0 0 0 0,0 0-1 0 0,0 0 1 0 0,0 0 0 0 0,-1 0 0 0 0,1 0-1 0 0,0 1 1 0 0,0-1 0 0 0,0 0 0 0 0,-1 0 0 0 0,1 0-1 0 0,0 0 1 0 0,0 0 0 0 0,-1 1 0 0 0,-3 11 360 0 0,4 15-276 0 0,4-5-906 0 0,1 0-1 0 0,1 0 0 0 0,16 38 1 0 0,-12-37-2339 0 0,21 32-1 0 0,-11-23 528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4.803"/>
    </inkml:context>
    <inkml:brush xml:id="br0">
      <inkml:brushProperty name="width" value="0.05" units="cm"/>
      <inkml:brushProperty name="height" value="0.05" units="cm"/>
    </inkml:brush>
  </inkml:definitions>
  <inkml:trace contextRef="#ctx0" brushRef="#br0">553 124 780 0 0,'1'-2'504'0'0,"-1"-1"0"0"0,0 1 0 0 0,0 0 0 0 0,0-1-1 0 0,0 1 1 0 0,-1 0 0 0 0,1-1 0 0 0,-1 1 0 0 0,1 0 0 0 0,-1 0 0 0 0,0 0 0 0 0,0-1 0 0 0,0 1-1 0 0,0 0 1 0 0,-3-3 0 0 0,2 2-82 0 0,-1 0 0 0 0,0 0 0 0 0,0 1 0 0 0,0-1 0 0 0,0 1 0 0 0,0 0 0 0 0,0 0 0 0 0,-7-3 0 0 0,-4-1 204 0 0,-1 1 1 0 0,0 1-1 0 0,-28-5 1 0 0,33 7-182 0 0,-12-1 120 0 0,-1 0 0 0 0,0 1 0 0 0,0 2 0 0 0,0 0 0 0 0,0 2 0 0 0,-42 7 0 0 0,48-5-271 0 0,0 0 1 0 0,0 1 0 0 0,0 1-1 0 0,1 1 1 0 0,0 0 0 0 0,0 1-1 0 0,1 1 1 0 0,0 1-1 0 0,-20 15 1 0 0,32-23-216 0 0,1 0 0 0 0,0 0 0 0 0,-1 0 1 0 0,1 1-1 0 0,0-1 0 0 0,0 1 0 0 0,1-1 0 0 0,-1 1 0 0 0,0-1 0 0 0,1 1 0 0 0,0 0 1 0 0,-1 0-1 0 0,1 0 0 0 0,0 0 0 0 0,0 0 0 0 0,1 0 0 0 0,-1 0 0 0 0,1 0 0 0 0,-1 0 1 0 0,1 0-1 0 0,0 0 0 0 0,0 0 0 0 0,1 4 0 0 0,1-1 36 0 0,-1-1 0 0 0,1 1 0 0 0,1-1 0 0 0,-1 0 0 0 0,1 1-1 0 0,0-1 1 0 0,0 0 0 0 0,0-1 0 0 0,1 1 0 0 0,0-1 0 0 0,7 7 0 0 0,-1-2 19 0 0,1 0 0 0 0,0-1 0 0 0,1-1 0 0 0,0 0 0 0 0,0 0 0 0 0,1-1 0 0 0,-1-1 0 0 0,1 0 0 0 0,18 4 0 0 0,16 3 169 0 0,53 5 1 0 0,-98-17-298 0 0,30 5 170 0 0,1-2 1 0 0,0-2-1 0 0,46-2 1 0 0,-66-1-112 0 0,1 1 0 0 0,-1-2-1 0 0,0 1 1 0 0,1-2 0 0 0,-1 0 0 0 0,-1-1 0 0 0,1 0 0 0 0,-1-1-1 0 0,0 0 1 0 0,17-12 0 0 0,-26 17-59 0 0,0-1 1 0 0,-1 0-1 0 0,1 0 0 0 0,-1-1 1 0 0,0 1-1 0 0,0 0 0 0 0,0-1 1 0 0,0 1-1 0 0,0-1 0 0 0,0 0 1 0 0,-1 1-1 0 0,1-1 0 0 0,-1 0 1 0 0,0 0-1 0 0,0 0 0 0 0,0 0 1 0 0,0 0-1 0 0,-1 0 0 0 0,1-1 1 0 0,-1 1-1 0 0,1 0 0 0 0,-1-3 1 0 0,-1 1-25 0 0,0 0 1 0 0,0 0-1 0 0,-1 1 1 0 0,1-1 0 0 0,-1 0-1 0 0,0 1 1 0 0,0 0-1 0 0,0-1 1 0 0,-1 1 0 0 0,1 0-1 0 0,-1 0 1 0 0,0 0-1 0 0,-4-3 1 0 0,-7-8-114 0 0,-1 2 1 0 0,0 0-1 0 0,-1 0 0 0 0,-28-16 0 0 0,-74-31-716 0 0,46 32-341 0 0,64 25 644 0 0,1 1 1 0 0,-1 1 0 0 0,0-1-1 0 0,0 1 1 0 0,1 0 0 0 0,-1 1-1 0 0,-13 0 1 0 0,9 4-5830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5.132"/>
    </inkml:context>
    <inkml:brush xml:id="br0">
      <inkml:brushProperty name="width" value="0.05" units="cm"/>
      <inkml:brushProperty name="height" value="0.05" units="cm"/>
    </inkml:brush>
  </inkml:definitions>
  <inkml:trace contextRef="#ctx0" brushRef="#br0">1 36 212 0 0,'0'-6'748'0'0,"0"4"-325"0"0,0 0 0 0 0,1 1 0 0 0,-1-1 0 0 0,0 0-1 0 0,1 0 1 0 0,-1 1 0 0 0,1-1 0 0 0,-1 0 0 0 0,1 1 0 0 0,0-1 0 0 0,-1 1-1 0 0,1-1 1 0 0,0 1 0 0 0,0-1 0 0 0,0 1 0 0 0,2-2 0 0 0,-3 3-266 0 0,1 0 0 0 0,-1 0 0 0 0,1-1 0 0 0,-1 1 0 0 0,1 0 0 0 0,-1 0 1 0 0,1 1-1 0 0,-1-1 0 0 0,1 0 0 0 0,-1 0 0 0 0,1 0 0 0 0,-1 0 0 0 0,1 0 0 0 0,-1 0 0 0 0,1 1 0 0 0,-1-1 1 0 0,1 0-1 0 0,-1 0 0 0 0,0 1 0 0 0,1-1 0 0 0,-1 0 0 0 0,0 1 0 0 0,1-1 0 0 0,-1 0 0 0 0,0 1 1 0 0,1-1-1 0 0,-1 0 0 0 0,0 1 0 0 0,1 0 0 0 0,8 12 1818 0 0,5 17-157 0 0,-2 0-1 0 0,-1 1 1 0 0,-2 0 0 0 0,9 53 0 0 0,-9-42-350 0 0,-5-24-830 0 0,0 5 154 0 0,2-1 0 0 0,0-1 0 0 0,1 1-1 0 0,16 34 1 0 0,-21-50-1265 0 0,3 5-1614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8.176"/>
    </inkml:context>
    <inkml:brush xml:id="br0">
      <inkml:brushProperty name="width" value="0.05" units="cm"/>
      <inkml:brushProperty name="height" value="0.05" units="cm"/>
    </inkml:brush>
  </inkml:definitions>
  <inkml:trace contextRef="#ctx0" brushRef="#br0">22 120 648 0 0,'-3'-2'471'0'0,"1"-1"0"0"0,0 0-1 0 0,0 0 1 0 0,0 0 0 0 0,0 0 0 0 0,0-1-1 0 0,0 1 1 0 0,1 0 0 0 0,0-1-1 0 0,-2-3 1 0 0,3 5-280 0 0,0 0-1 0 0,1 1 1 0 0,-1-1-1 0 0,0 1 1 0 0,0-1-1 0 0,1 1 1 0 0,-1-1-1 0 0,1 1 1 0 0,0-1-1 0 0,-1 1 1 0 0,1-1 0 0 0,0 1-1 0 0,0 0 1 0 0,0-1-1 0 0,0 1 1 0 0,0 0-1 0 0,0 0 1 0 0,0 0-1 0 0,0 0 1 0 0,1 0-1 0 0,-1 0 1 0 0,0 0-1 0 0,1 0 1 0 0,-1 0-1 0 0,0 1 1 0 0,3-2-1 0 0,10-5 449 0 0,0 1-1 0 0,0 0 0 0 0,1 2 0 0 0,-1-1 0 0 0,28-3 0 0 0,-5 3 624 0 0,45 0 0 0 0,-64 4-738 0 0,0 2 1 0 0,1 0-1 0 0,20 4 1 0 0,-34-4-417 0 0,-1 0-1 0 0,0 0 1 0 0,1 0-1 0 0,-1 0 1 0 0,0 1 0 0 0,0 0-1 0 0,1-1 1 0 0,-1 2-1 0 0,-1-1 1 0 0,1 0 0 0 0,0 1-1 0 0,-1 0 1 0 0,1 0-1 0 0,-1 0 1 0 0,0 0-1 0 0,0 0 1 0 0,0 1 0 0 0,3 4-1 0 0,-4-4-21 0 0,-1 0-1 0 0,0-1 1 0 0,0 1-1 0 0,-1 0 1 0 0,1 0-1 0 0,-1-1 1 0 0,0 1 0 0 0,0 0-1 0 0,0 0 1 0 0,0 0-1 0 0,-1-1 1 0 0,1 1-1 0 0,-1 0 1 0 0,0 0-1 0 0,0-1 1 0 0,0 1-1 0 0,-1-1 1 0 0,-2 6-1 0 0,-4 7 147 0 0,-1-1-1 0 0,-17 23 1 0 0,23-34-159 0 0,-54 63 661 0 0,42-52-400 0 0,0 2 0 0 0,2 0 0 0 0,-21 32 0 0 0,34-48-300 0 0,-1 0 0 0 0,0 0 1 0 0,1 0-1 0 0,-1 0 0 0 0,1 0 0 0 0,0 0 1 0 0,-1 0-1 0 0,1 0 0 0 0,0 0 1 0 0,0 0-1 0 0,-1 0 0 0 0,1 0 1 0 0,0 0-1 0 0,0 0 0 0 0,0 0 0 0 0,0 0 1 0 0,0 0-1 0 0,1 0 0 0 0,-1 0 1 0 0,0 0-1 0 0,0 0 0 0 0,1 1 1 0 0,-1-2-1 0 0,1 1 0 0 0,-1 0 0 0 0,1 0 1 0 0,0 1-1 0 0,1 0 15 0 0,-1-1-1 0 0,1 1 1 0 0,0-1-1 0 0,0 1 1 0 0,0-1-1 0 0,0 0 1 0 0,0 0 0 0 0,0 0-1 0 0,1 0 1 0 0,-1-1-1 0 0,0 1 1 0 0,3 0-1 0 0,8 1 116 0 0,0 0-1 0 0,0-1 1 0 0,20-1-1 0 0,91-9 407 0 0,232-47 0 0 0,-355 56-688 0 0,11-1-1973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08.858"/>
    </inkml:context>
    <inkml:brush xml:id="br0">
      <inkml:brushProperty name="width" value="0.05" units="cm"/>
      <inkml:brushProperty name="height" value="0.05" units="cm"/>
    </inkml:brush>
  </inkml:definitions>
  <inkml:trace contextRef="#ctx0" brushRef="#br0">1 481 628 0 0,'0'-2'611'0'0,"0"0"-1"0"0,0 0 1 0 0,0 1-1 0 0,0-1 1 0 0,1 0-1 0 0,-1 1 1 0 0,0-1-1 0 0,1 0 1 0 0,0 1-1 0 0,1-4 1 0 0,4 3 3920 0 0,5 9-2593 0 0,3 11-411 0 0,-1 0 1 0 0,-1 1-1 0 0,-1 1 1 0 0,11 26-1 0 0,5 7 415 0 0,-11-21-683 0 0,2 0-1 0 0,1-1 1 0 0,2-1 0 0 0,47 54-1 0 0,-66-83-1194 0 0,-1 1-1 0 0,1-1 1 0 0,-1 0 0 0 0,1 1-1 0 0,-1-1 1 0 0,1 0-1 0 0,0 0 1 0 0,0 0-1 0 0,0 0 1 0 0,0 0-1 0 0,0 0 1 0 0,0-1-1 0 0,0 1 1 0 0,0 0-1 0 0,0-1 1 0 0,0 0-1 0 0,0 0 1 0 0,0 1 0 0 0,0-1-1 0 0,0 0 1 0 0,0 0-1 0 0,0-1 1 0 0,0 1-1 0 0,0 0 1 0 0,0-1-1 0 0,0 1 1 0 0,0-1-1 0 0,0 0 1 0 0,0 0-1 0 0,0 0 1 0 0,0 0-1 0 0,0 0 1 0 0,-1 0 0 0 0,1 0-1 0 0,0 0 1 0 0,-1-1-1 0 0,1 1 1 0 0,-1-1-1 0 0,3-2 1 0 0,3-4 11 0 0,-1-1 1 0 0,0 1-1 0 0,0-1 1 0 0,-1 0-1 0 0,0-1 1 0 0,6-14-1 0 0,9-32-62 0 0,-14 35-13 0 0,1 1-1 0 0,0 0 1 0 0,2 0 0 0 0,1 1 0 0 0,17-26 0 0 0,-26 43 0 0 0,1 0 0 0 0,-1 0 0 0 0,1 0 0 0 0,0 0 0 0 0,0 0 0 0 0,0 0 0 0 0,0 1 0 0 0,0-1 0 0 0,0 1 0 0 0,0-1 0 0 0,0 1 0 0 0,1 0 0 0 0,-1 0 0 0 0,1 0 0 0 0,-1 0 0 0 0,1 0 0 0 0,-1 1 0 0 0,1-1 0 0 0,3 0 0 0 0,-2 2 0 0 0,0-1 0 0 0,0 1 0 0 0,-1 0 0 0 0,1 0 0 0 0,0 0 0 0 0,0 0 0 0 0,0 1 0 0 0,-1 0 0 0 0,1-1 0 0 0,-1 1 0 0 0,1 1 0 0 0,4 3 0 0 0,69 54 0 0 0,29 20 0 0 0,-73-56 0 0 0,127 79 0 0 0,-143-94 0 0 0,1 0 0 0 0,1-1 0 0 0,0-1 0 0 0,0-1 0 0 0,0 0 0 0 0,1-1 0 0 0,30 2 0 0 0,-45-6 0 0 0,-1-1 0 0 0,1 0 0 0 0,0 0 0 0 0,-1-1 0 0 0,1 1 0 0 0,-1-1 0 0 0,1 0 0 0 0,-1 0 0 0 0,1-1 0 0 0,-1 1 0 0 0,1-1 0 0 0,-1 0 0 0 0,0 0 0 0 0,6-5 0 0 0,-5 3 0 0 0,0 0 0 0 0,0-1 0 0 0,-1 1 0 0 0,0-1 0 0 0,0 0 0 0 0,0 0 0 0 0,-1-1 0 0 0,0 1 0 0 0,4-10 0 0 0,2-8 0 0 0,-2 1 0 0 0,-1-1 0 0 0,-1-1 0 0 0,4-35 0 0 0,-9 55 0 0 0,12-101 0 0 0,-8 38 0 0 0,-2-1 0 0 0,-2 20 0 0 0,-8-120 0 0 0,5 139 0 0 0,-2 1 0 0 0,-1-1 0 0 0,-16-45 0 0 0,5 43-12485 0 0,16 27 9009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1.335"/>
    </inkml:context>
    <inkml:brush xml:id="br0">
      <inkml:brushProperty name="width" value="0.05" units="cm"/>
      <inkml:brushProperty name="height" value="0.05" units="cm"/>
    </inkml:brush>
  </inkml:definitions>
  <inkml:trace contextRef="#ctx0" brushRef="#br0">650 107 276 0 0,'2'-5'668'0'0,"0"1"0"0"0,-1-1 0 0 0,1 1 0 0 0,-1-1 0 0 0,0 0 1 0 0,0 0-1 0 0,0-8 0 0 0,-1 11-423 0 0,0 0 1 0 0,-1 0-1 0 0,1 0 1 0 0,0 0-1 0 0,-1 0 1 0 0,0 1-1 0 0,1-1 1 0 0,-1 0-1 0 0,0 0 1 0 0,0 1-1 0 0,0-1 1 0 0,0 0-1 0 0,0 1 1 0 0,-1-1 0 0 0,1 1-1 0 0,0-1 1 0 0,-1 1-1 0 0,1 0 1 0 0,-1-1-1 0 0,0 1 1 0 0,1 0-1 0 0,-4-1 1 0 0,-3-2 146 0 0,-1 0 0 0 0,1 1 0 0 0,-1 0 0 0 0,0 1 0 0 0,0 0-1 0 0,1 0 1 0 0,-16 0 0 0 0,-68 2 959 0 0,80 0-1124 0 0,-51 2 635 0 0,0 2 0 0 0,0 3-1 0 0,0 3 1 0 0,-66 20-1 0 0,125-29-775 0 0,0 1 0 0 0,0-1 0 0 0,0 1 0 0 0,1 0 0 0 0,-1 0 0 0 0,1 0 0 0 0,-1 0 0 0 0,1 1 0 0 0,-5 4 1 0 0,7-6-62 0 0,1 0 1 0 0,-1-1 0 0 0,0 1 0 0 0,1 0 0 0 0,-1 0 0 0 0,1 0 0 0 0,-1 0-1 0 0,1 0 1 0 0,0 0 0 0 0,-1 0 0 0 0,1 0 0 0 0,0 0 0 0 0,0 0 0 0 0,0 0 0 0 0,-1 0-1 0 0,1 0 1 0 0,0 0 0 0 0,0 0 0 0 0,1 0 0 0 0,-1 0 0 0 0,0 0 0 0 0,0 0 0 0 0,0 0-1 0 0,1 0 1 0 0,-1 0 0 0 0,0 0 0 0 0,1 0 0 0 0,-1 0 0 0 0,1 0 0 0 0,-1 0-1 0 0,1-1 1 0 0,0 1 0 0 0,-1 0 0 0 0,1 0 0 0 0,0 0 0 0 0,0-1 0 0 0,-1 1 0 0 0,1-1-1 0 0,0 1 1 0 0,0 0 0 0 0,1 0 0 0 0,9 6 99 0 0,0 0 0 0 0,1 0 1 0 0,-1-1-1 0 0,24 8 0 0 0,54 13 147 0 0,-47-15-178 0 0,35 11 95 0 0,-14-5 148 0 0,75 33 1 0 0,-125-46-265 0 0,-1 2 0 0 0,20 13-1 0 0,-29-18-55 0 0,-1-1 1 0 0,1 1-1 0 0,-1 0 0 0 0,0 0 0 0 0,0 0 0 0 0,0 0 1 0 0,0 0-1 0 0,0 1 0 0 0,0-1 0 0 0,0 0 0 0 0,-1 1 1 0 0,0-1-1 0 0,1 1 0 0 0,-1 0 0 0 0,0 0 0 0 0,0-1 1 0 0,0 1-1 0 0,0 0 0 0 0,0 5 0 0 0,-2-5 1 0 0,1 0 1 0 0,-1 0-1 0 0,0 0 0 0 0,0 0 0 0 0,-1-1 0 0 0,1 1 0 0 0,-1 0 0 0 0,1 0 1 0 0,-1-1-1 0 0,0 1 0 0 0,0-1 0 0 0,0 0 0 0 0,0 0 0 0 0,0 1 1 0 0,-4 2-1 0 0,-4 2 72 0 0,1 0 0 0 0,-19 9 0 0 0,4-4 82 0 0,-1-1 0 0 0,0-1 0 0 0,0-2 0 0 0,-1 0 1 0 0,0-2-1 0 0,-31 3 0 0 0,24-5 4 0 0,0-2 1 0 0,-1-1-1 0 0,1-1 1 0 0,-52-8 0 0 0,82 7-198 0 0,-11-1 16 0 0,0-1 1 0 0,-22-7-1 0 0,33 9-139 0 0,1 1 0 0 0,-1-1 1 0 0,1 0-1 0 0,-1 0 0 0 0,1-1 0 0 0,0 1 0 0 0,-1 0 0 0 0,1-1 1 0 0,0 1-1 0 0,0-1 0 0 0,0 0 0 0 0,0 0 0 0 0,0 0 0 0 0,1 0 0 0 0,-1 0 1 0 0,1 0-1 0 0,-1 0 0 0 0,1-1 0 0 0,0 1 0 0 0,-1 0 0 0 0,0-4 1 0 0,2 5-34 0 0,0 0 0 0 0,0 0 1 0 0,0 1-1 0 0,0-1 1 0 0,1 0-1 0 0,-1 0 1 0 0,0 1-1 0 0,0-1 0 0 0,0 0 1 0 0,1 0-1 0 0,-1 1 1 0 0,1-1-1 0 0,-1 0 1 0 0,0 1-1 0 0,1-1 1 0 0,-1 0-1 0 0,1 1 0 0 0,-1-1 1 0 0,1 1-1 0 0,0-1 1 0 0,-1 1-1 0 0,1-1 1 0 0,-1 1-1 0 0,1-1 0 0 0,1 0 1 0 0,20-9-5057 0 0,-3 3 2786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3:01.492"/>
    </inkml:context>
    <inkml:brush xml:id="br0">
      <inkml:brushProperty name="width" value="0.05" units="cm"/>
      <inkml:brushProperty name="height" value="0.05" units="cm"/>
    </inkml:brush>
  </inkml:definitions>
  <inkml:trace contextRef="#ctx0" brushRef="#br0">31 34 8 0 0,'-8'0'997'0'0,"7"0"-491"0"0,-1 0-1 0 0,1 0 1 0 0,-1 1-1 0 0,1-1 1 0 0,0 0 0 0 0,-1 0-1 0 0,1 1 1 0 0,-1-1-1 0 0,1 1 1 0 0,0-1-1 0 0,0 1 1 0 0,-1 0 0 0 0,-3 2 3664 0 0,8-1-2689 0 0,14 2-566 0 0,0 0 0 0 0,0 0-1 0 0,1-2 1 0 0,-1 0 0 0 0,1-1 0 0 0,22-1-1 0 0,-3 0 9 0 0,509-3 3732 0 0,-1-21-2133 0 0,-25-8 780 0 0,-517 32-3067 0 0,-3-1-295 0 0,1 1 1 0 0,0 0-1 0 0,-1 0 1 0 0,1 0-1 0 0,0 0 1 0 0,-1-1 0 0 0,1 1-1 0 0,0 0 1 0 0,-1 0-1 0 0,1 0 1 0 0,0 0 0 0 0,0 0-1 0 0,-1 1 1 0 0,1-1-1 0 0,0 0 1 0 0,-1 0 0 0 0,1 0-1 0 0,-1 0 1 0 0,1 1-1 0 0,0-1 1 0 0,-1 0-1 0 0,1 1 1 0 0,0-1 0 0 0,-1 1-1 0 0,1-1 1 0 0,-1 0-1 0 0,1 1 1 0 0,-1-1 0 0 0,1 1-1 0 0,-1-1 1 0 0,1 2-1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1.911"/>
    </inkml:context>
    <inkml:brush xml:id="br0">
      <inkml:brushProperty name="width" value="0.05" units="cm"/>
      <inkml:brushProperty name="height" value="0.05" units="cm"/>
    </inkml:brush>
  </inkml:definitions>
  <inkml:trace contextRef="#ctx0" brushRef="#br0">52 2 284 0 0,'-1'-1'233'0'0,"1"1"0"0"0,-1 0-1 0 0,0 0 1 0 0,0-1 0 0 0,0 1 0 0 0,0 0 0 0 0,0 0-1 0 0,0 0 1 0 0,1 0 0 0 0,-1 0 0 0 0,0 0 0 0 0,0 1-1 0 0,0-1 1 0 0,0 0 0 0 0,0 0 0 0 0,1 0 0 0 0,-1 1-1 0 0,0-1 1 0 0,0 1 0 0 0,0-1 0 0 0,1 1 0 0 0,-1-1-1 0 0,-1 1 1 0 0,0 1 133 0 0,1 0 1 0 0,-1 0-1 0 0,1 0 0 0 0,-1 0 1 0 0,1 0-1 0 0,0 0 0 0 0,0 0 1 0 0,-2 4-1 0 0,-1 4 886 0 0,1 0-1 0 0,-3 21 1 0 0,5-30-1130 0 0,0 13 394 0 0,0-1-1 0 0,1 0 1 0 0,0 1 0 0 0,0-1-1 0 0,2 0 1 0 0,0 1 0 0 0,0-1-1 0 0,1 0 1 0 0,1 0 0 0 0,0 0-1 0 0,1-1 1 0 0,0 0-1 0 0,1 0 1 0 0,9 15 0 0 0,-10-19-430 0 0,0-1 1 0 0,1 0-1 0 0,-1-1 1 0 0,2 1 0 0 0,-1-1-1 0 0,1 0 1 0 0,-1 0-1 0 0,1-1 1 0 0,1 0-1 0 0,7 4 1 0 0,-9-6-171 0 0,1 0 1 0 0,-1-1-1 0 0,1 0 0 0 0,0 0 0 0 0,-1 0 1 0 0,1-1-1 0 0,0 0 0 0 0,0-1 0 0 0,0 1 1 0 0,0-1-1 0 0,0-1 0 0 0,0 1 0 0 0,-1-1 1 0 0,8-2-1 0 0,-10 2 82 0 0,0 0 1 0 0,0 0 0 0 0,-1 0-1 0 0,1-1 1 0 0,0 1-1 0 0,-1-1 1 0 0,1 0-1 0 0,-1 0 1 0 0,0 0-1 0 0,0-1 1 0 0,0 1 0 0 0,0-1-1 0 0,0 0 1 0 0,0 0-1 0 0,4-6 1 0 0,-4 4 98 0 0,0 0-1 0 0,-1 0 1 0 0,0 0 0 0 0,0 0 0 0 0,0-1-1 0 0,0 1 1 0 0,-1-1 0 0 0,0 0 0 0 0,0 1 0 0 0,0-8-1 0 0,-1 3 90 0 0,0 0-1 0 0,0 0 1 0 0,-1 0 0 0 0,-1 0-1 0 0,0 0 1 0 0,0 1-1 0 0,-1-1 1 0 0,0 1-1 0 0,-1-1 1 0 0,0 1-1 0 0,0 0 1 0 0,-7-11 0 0 0,5 12-318 0 0,-14-21 787 0 0,15 8-4659 0 0,12 19-1883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2.259"/>
    </inkml:context>
    <inkml:brush xml:id="br0">
      <inkml:brushProperty name="width" value="0.05" units="cm"/>
      <inkml:brushProperty name="height" value="0.05" units="cm"/>
    </inkml:brush>
  </inkml:definitions>
  <inkml:trace contextRef="#ctx0" brushRef="#br0">0 6 316 0 0,'0'0'164'0'0,"1"-1"-1"0"0,-1 1 1 0 0,0 0-1 0 0,0-1 1 0 0,1 1 0 0 0,-1 0-1 0 0,0-1 1 0 0,1 1 0 0 0,-1 0-1 0 0,0 0 1 0 0,1-1-1 0 0,-1 1 1 0 0,1 0 0 0 0,-1 0-1 0 0,0-1 1 0 0,1 1-1 0 0,-1 0 1 0 0,1 0 0 0 0,-1 0-1 0 0,1 0 1 0 0,-1 0 0 0 0,0 0-1 0 0,1 0 1 0 0,-1 0-1 0 0,1 0 1 0 0,-1 0 0 0 0,1 0-1 0 0,-1 0 1 0 0,1 0-1 0 0,-1 0 1 0 0,0 0 0 0 0,1 0-1 0 0,-1 0 1 0 0,1 1 0 0 0,-1-1-1 0 0,1 0 1 0 0,-1 0-1 0 0,0 1 1 0 0,1-1 0 0 0,-1 0-1 0 0,0 0 1 0 0,1 1-1 0 0,-1-1 1 0 0,0 0 0 0 0,1 1-1 0 0,-1-1 1 0 0,0 0 0 0 0,1 2-1 0 0,16 20 2929 0 0,-16-20-2768 0 0,10 16 1082 0 0,-1 0-1 0 0,-1 1 1 0 0,0 0-1 0 0,8 29 1 0 0,15 83 2168 0 0,-24-95-2454 0 0,0 0-446 0 0,5 23 329 0 0,-1-21-3507 0 0,-10-35 2011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2.600"/>
    </inkml:context>
    <inkml:brush xml:id="br0">
      <inkml:brushProperty name="width" value="0.05" units="cm"/>
      <inkml:brushProperty name="height" value="0.05" units="cm"/>
    </inkml:brush>
  </inkml:definitions>
  <inkml:trace contextRef="#ctx0" brushRef="#br0">58 164 312 0 0,'-14'-15'933'0'0,"10"11"-167"0"0,-1-1 1 0 0,1 1-1 0 0,0-1 0 0 0,0 0 1 0 0,0 0-1 0 0,1-1 0 0 0,0 1 1 0 0,0-1-1 0 0,0 1 1 0 0,-4-13-1 0 0,8 17-572 0 0,-1 0 1 0 0,0 0-1 0 0,0-1 1 0 0,0 1-1 0 0,0 0 1 0 0,1-1-1 0 0,-1 1 1 0 0,1 0-1 0 0,-1 0 1 0 0,1 0-1 0 0,-1-1 1 0 0,1 1-1 0 0,0 0 1 0 0,0 0-1 0 0,-1 0 1 0 0,1 0-1 0 0,0 0 1 0 0,2-1-1 0 0,20-15 1724 0 0,-8 10-1318 0 0,0 0 0 0 0,1 1 0 0 0,0 1 0 0 0,0 1 0 0 0,0 0 0 0 0,1 1 0 0 0,-1 1-1 0 0,1 0 1 0 0,27 1 0 0 0,-26 2-161 0 0,0 0-1 0 0,0 1 1 0 0,-1 1 0 0 0,1 0-1 0 0,-1 2 1 0 0,0 0-1 0 0,0 1 1 0 0,32 15-1 0 0,-46-19-344 0 0,1 0-1 0 0,-1 0 1 0 0,1 0-1 0 0,-1 1 1 0 0,0-1 0 0 0,1 1-1 0 0,-1 0 1 0 0,-1 0-1 0 0,1 0 1 0 0,0 0-1 0 0,-1 1 1 0 0,1-1-1 0 0,-1 1 1 0 0,0-1-1 0 0,0 1 1 0 0,-1 0-1 0 0,1 0 1 0 0,-1-1 0 0 0,0 1-1 0 0,0 0 1 0 0,1 5-1 0 0,-2-5-35 0 0,-1 0-1 0 0,1 1 1 0 0,-1-1-1 0 0,1 0 1 0 0,-1 0-1 0 0,-1 0 1 0 0,1 0 0 0 0,-1 0-1 0 0,1 0 1 0 0,-1 0-1 0 0,0 0 1 0 0,0 0-1 0 0,-1-1 1 0 0,1 1-1 0 0,-1-1 1 0 0,0 0-1 0 0,0 0 1 0 0,0 0 0 0 0,0 0-1 0 0,-6 4 1 0 0,-5 3 33 0 0,-1 0 1 0 0,-1 0-1 0 0,0-2 1 0 0,0 0 0 0 0,-1 0-1 0 0,-22 5 1 0 0,-8 1-621 0 0,-54 7-1 0 0,84-20-523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2.925"/>
    </inkml:context>
    <inkml:brush xml:id="br0">
      <inkml:brushProperty name="width" value="0.05" units="cm"/>
      <inkml:brushProperty name="height" value="0.05" units="cm"/>
    </inkml:brush>
  </inkml:definitions>
  <inkml:trace contextRef="#ctx0" brushRef="#br0">54 1 7525 0 0,'-4'6'8017'0'0,"-6"8"-4019"0"0,7-12-3582 0 0,1 1-1 0 0,0 0 1 0 0,1 0-1 0 0,-1 0 0 0 0,0 0 1 0 0,1 0-1 0 0,-1 0 1 0 0,1 0-1 0 0,0 1 0 0 0,0-1 1 0 0,1 0-1 0 0,-1 1 1 0 0,0 3-1 0 0,1-5-371 0 0,0-1-1 0 0,1 1 1 0 0,-1-1-1 0 0,0 1 1 0 0,0-1-1 0 0,1 1 1 0 0,-1-1-1 0 0,1 1 1 0 0,-1-1 0 0 0,1 0-1 0 0,0 1 1 0 0,0-1-1 0 0,0 0 1 0 0,-1 1-1 0 0,1-1 1 0 0,0 0-1 0 0,1 0 1 0 0,-1 0 0 0 0,0 0-1 0 0,0 0 1 0 0,0 0-1 0 0,1 0 1 0 0,-1 0-1 0 0,0 0 1 0 0,1-1-1 0 0,-1 1 1 0 0,0-1 0 0 0,1 1-1 0 0,-1-1 1 0 0,1 1-1 0 0,2-1 1 0 0,-4 1-57 0 0,1-1-1 0 0,0 0 1 0 0,0 0 0 0 0,0 1 0 0 0,0-1 0 0 0,0 0 0 0 0,0 0 0 0 0,0 0-1 0 0,0 0 1 0 0,0 0 0 0 0,0 0 0 0 0,0-1 0 0 0,0 1 0 0 0,0 0-1 0 0,0 0 1 0 0,0-1 0 0 0,0 1 0 0 0,1-1 0 0 0,-2 1 6 0 0,1-1 1 0 0,-1 1 0 0 0,0-1-1 0 0,1 1 1 0 0,-1-1 0 0 0,0 1-1 0 0,1-1 1 0 0,-1 1 0 0 0,0-1-1 0 0,1 1 1 0 0,-1-1 0 0 0,0 1 0 0 0,0-1-1 0 0,0 0 1 0 0,0 1 0 0 0,0-1-1 0 0,0 1 1 0 0,0-1 0 0 0,0 1-1 0 0,0-1 1 0 0,0 0 0 0 0,0 0-1 0 0,0-1-41 0 0,-1 0 0 0 0,1 1 0 0 0,-1-1 0 0 0,1 0 0 0 0,-1 0 0 0 0,0 1 0 0 0,0-1 0 0 0,0 1 0 0 0,0-1 0 0 0,0 1 0 0 0,0-1-1 0 0,0 1 1 0 0,-1-1 0 0 0,1 1 0 0 0,0 0 0 0 0,-1 0 0 0 0,1 0 0 0 0,-3-2 0 0 0,-21-6-1876 0 0,6 10-6468 0 0,9 1 5800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3.630"/>
    </inkml:context>
    <inkml:brush xml:id="br0">
      <inkml:brushProperty name="width" value="0.05" units="cm"/>
      <inkml:brushProperty name="height" value="0.05" units="cm"/>
    </inkml:brush>
  </inkml:definitions>
  <inkml:trace contextRef="#ctx0" brushRef="#br0">9 131 68 0 0,'-2'-4'727'0'0,"1"1"0"0"0,0-1 0 0 0,0 0 0 0 0,0 1 1 0 0,0-1-1 0 0,1 0 0 0 0,-1 0 0 0 0,1-5 0 0 0,0 7-379 0 0,1 0 0 0 0,-1 0 0 0 0,1-1 0 0 0,0 1 0 0 0,0 0 0 0 0,0 0 0 0 0,0 0 0 0 0,0 0 0 0 0,0 0 0 0 0,0 0 0 0 0,1 0 0 0 0,-1 0 0 0 0,1 1 0 0 0,-1-1 0 0 0,4-2 0 0 0,5-3 99 0 0,-1 0 0 0 0,1 1 0 0 0,1 0 0 0 0,-1 1 0 0 0,1 0 0 0 0,0 1 1 0 0,0 0-1 0 0,0 0 0 0 0,1 1 0 0 0,-1 1 0 0 0,1 0 0 0 0,-1 1 0 0 0,1 0 0 0 0,0 0 0 0 0,0 1 0 0 0,-1 1 0 0 0,1 0 0 0 0,0 1 0 0 0,15 4 0 0 0,-25-6-418 0 0,0 1 1 0 0,0 0-1 0 0,0 0 1 0 0,0 0 0 0 0,0 0-1 0 0,0 0 1 0 0,0 0 0 0 0,0 1-1 0 0,0-1 1 0 0,-1 1-1 0 0,1-1 1 0 0,-1 1 0 0 0,1-1-1 0 0,-1 1 1 0 0,1 0-1 0 0,-1 0 1 0 0,0 0 0 0 0,0 0-1 0 0,0 0 1 0 0,0 0 0 0 0,0 0-1 0 0,-1 0 1 0 0,1 0-1 0 0,0 0 1 0 0,-1 1 0 0 0,0-1-1 0 0,1 0 1 0 0,-1 0-1 0 0,0 0 1 0 0,0 1 0 0 0,-1-1-1 0 0,1 0 1 0 0,0 0-1 0 0,-1 0 1 0 0,1 1 0 0 0,-2 3-1 0 0,-3 7 53 0 0,0 0 0 0 0,0-1 0 0 0,-1 1 0 0 0,-13 18 0 0 0,-7 8 398 0 0,-59 66 0 0 0,58-75-107 0 0,1 1-1 0 0,2 1 1 0 0,-25 43-1 0 0,48-72-340 0 0,-1-1-1 0 0,1 0 0 0 0,0 0 1 0 0,0 0-1 0 0,0 1 0 0 0,1-1 1 0 0,-1 0-1 0 0,0 1 0 0 0,1-1 0 0 0,0 1 1 0 0,-1-1-1 0 0,1 1 0 0 0,0-1 1 0 0,0 1-1 0 0,1-1 0 0 0,-1 1 1 0 0,0-1-1 0 0,1 0 0 0 0,0 1 1 0 0,0 2-1 0 0,1-2 2 0 0,0-1 1 0 0,0 1-1 0 0,0-1 0 0 0,0 1 0 0 0,0-1 1 0 0,0 0-1 0 0,0 0 0 0 0,1 0 1 0 0,-1 0-1 0 0,1-1 0 0 0,-1 1 1 0 0,1-1-1 0 0,0 1 0 0 0,3 0 1 0 0,7 3 123 0 0,1-1 0 0 0,0-1 0 0 0,0 0 0 0 0,0-1 0 0 0,26 1 0 0 0,94-6 848 0 0,-112 1-1216 0 0,0-1-1 0 0,0-1 1 0 0,43-13 0 0 0,-49 8-1325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3.974"/>
    </inkml:context>
    <inkml:brush xml:id="br0">
      <inkml:brushProperty name="width" value="0.05" units="cm"/>
      <inkml:brushProperty name="height" value="0.05" units="cm"/>
    </inkml:brush>
  </inkml:definitions>
  <inkml:trace contextRef="#ctx0" brushRef="#br0">60 111 324 0 0,'-4'-1'558'0'0,"-30"-8"3380"0"0,33 9-3535 0 0,0 0 0 0 0,0-1 0 0 0,-1 1 1 0 0,1-1-1 0 0,0 0 0 0 0,0 1 0 0 0,0-1 1 0 0,-1 0-1 0 0,1 0 0 0 0,0 1 0 0 0,0-1 0 0 0,0 0 1 0 0,0 0-1 0 0,1 0 0 0 0,-1 0 0 0 0,0 0 0 0 0,0-1 1 0 0,1 1-1 0 0,-1 0 0 0 0,-1-3 0 0 0,2 3-109 0 0,1 0 1 0 0,-1 0-1 0 0,0-1 0 0 0,0 1 1 0 0,0 0-1 0 0,1 0 0 0 0,-1-1 0 0 0,1 1 1 0 0,-1 0-1 0 0,1 0 0 0 0,-1 0 0 0 0,1 0 1 0 0,0 0-1 0 0,-1 0 0 0 0,1 0 0 0 0,0 0 1 0 0,0 0-1 0 0,0 0 0 0 0,0 0 0 0 0,0 0 1 0 0,0 0-1 0 0,0 1 0 0 0,0-1 0 0 0,2 0 1 0 0,31-16 1617 0 0,-27 13-1209 0 0,9-2-229 0 0,0 1 0 0 0,1 0 0 0 0,-1 1 0 0 0,30-4 0 0 0,29 3-2394 0 0,-29 7-1846 0 0,-16 0-928 0 0,-12-2 2078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4.333"/>
    </inkml:context>
    <inkml:brush xml:id="br0">
      <inkml:brushProperty name="width" value="0.05" units="cm"/>
      <inkml:brushProperty name="height" value="0.05" units="cm"/>
    </inkml:brush>
  </inkml:definitions>
  <inkml:trace contextRef="#ctx0" brushRef="#br0">65 19 100 0 0,'0'0'8897'0'0,"-2"2"-7444"0"0,0-1-1354 0 0,0 0 455 0 0,-1 1 0 0 0,1 0 0 0 0,-1-1 1 0 0,1 1-1 0 0,0 0 0 0 0,-1 0 0 0 0,1 0 0 0 0,0 0 0 0 0,0 1 0 0 0,1-1 0 0 0,-1 0 0 0 0,0 1 0 0 0,1-1 0 0 0,-1 1 0 0 0,1 0 0 0 0,0-1 0 0 0,-1 7 1 0 0,2-9-466 0 0,0 1 0 0 0,0-1 0 0 0,0 0 0 0 0,1 1 0 0 0,-1-1 0 0 0,0 1 0 0 0,0-1 0 0 0,1 1 0 0 0,-1-1 0 0 0,1 0 0 0 0,-1 1 0 0 0,0-1 0 0 0,1 0 0 0 0,-1 1 0 0 0,1-1 0 0 0,-1 0 0 0 0,1 1 0 0 0,-1-1 0 0 0,0 0 0 0 0,1 0 0 0 0,-1 0 0 0 0,1 1 0 0 0,-1-1 0 0 0,1 0 0 0 0,0 0 0 0 0,-1 0 0 0 0,1 0 0 0 0,-1 0 0 0 0,1 0 0 0 0,-1 0 0 0 0,1 0 0 0 0,-1 0 0 0 0,1 0 0 0 0,-1-1 0 0 0,1 1 0 0 0,-1 0 0 0 0,1 0 0 0 0,-1 0 0 0 0,1-1 0 0 0,20-6 1180 0 0,-20 7-1250 0 0,0-1-1 0 0,-1 1 0 0 0,1-1 1 0 0,0 0-1 0 0,0 1 0 0 0,-1-1 0 0 0,1 0 1 0 0,-1 0-1 0 0,1 1 0 0 0,-1-1 1 0 0,1 0-1 0 0,-1 0 0 0 0,1 0 0 0 0,-1 1 1 0 0,1-1-1 0 0,-1 0 0 0 0,0 0 1 0 0,0 0-1 0 0,1 0 0 0 0,-1 0 1 0 0,0 0-1 0 0,0 0 0 0 0,0 0 0 0 0,0 0 1 0 0,0 0-1 0 0,-1-1 0 0 0,1 0-36 0 0,-1 0 0 0 0,0 1 0 0 0,0-1 0 0 0,0 1 0 0 0,0-1 0 0 0,0 1 0 0 0,0-1 0 0 0,0 1 0 0 0,-1-1 0 0 0,1 1 0 0 0,0 0 0 0 0,-1 0 0 0 0,-1-1 0 0 0,-27-14-3110 0 0,3 10-5005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4.953"/>
    </inkml:context>
    <inkml:brush xml:id="br0">
      <inkml:brushProperty name="width" value="0.05" units="cm"/>
      <inkml:brushProperty name="height" value="0.05" units="cm"/>
    </inkml:brush>
  </inkml:definitions>
  <inkml:trace contextRef="#ctx0" brushRef="#br0">50 210 808 0 0,'0'0'2675'0'0,"1"2"-1169"0"0,0 4-837 0 0,0-1 0 0 0,0 1 0 0 0,0 0 0 0 0,-1-1 0 0 0,1 1 0 0 0,-1 0-1 0 0,-1 0 1 0 0,1-1 0 0 0,-3 10 0 0 0,-17 57 3179 0 0,7-28-1413 0 0,6-19-1100 0 0,5-16-357 0 0,-1-1 0 0 0,1 1 0 0 0,1-1 0 0 0,-2 17 0 0 0,4-25-534 0 0,-1 0-426 0 0,0 0 1 0 0,0 0-1 0 0,0 0 1 0 0,0 0-1 0 0,0 0 1 0 0,1 1-1 0 0,-1-1 0 0 0,0 0 1 0 0,0 0-1 0 0,0 0 1 0 0,0 0-1 0 0,1 0 0 0 0,-1 0 1 0 0,0 0-1 0 0,0 0 1 0 0,0 0-1 0 0,0 0 1 0 0,1 0-1 0 0,-1 0 0 0 0,0 0 1 0 0,0 0-1 0 0,0 0 1 0 0,0 0-1 0 0,0 0 1 0 0,1 0-1 0 0,-1 0 0 0 0,0 0 1 0 0,0 0-1 0 0,0-1 1 0 0,0 1-1 0 0,0 0 1 0 0,1 0-1 0 0,-1 0 0 0 0,0 0 1 0 0,0 0-1 0 0,0 0 1 0 0,0 0-1 0 0,0 0 1 0 0,0-1-1 0 0,1 1 0 0 0,-1 0 1 0 0,0 0-1 0 0,6-18 202 0 0,-1 0 1 0 0,0 0-1 0 0,-1-1 0 0 0,-1 1 0 0 0,1-30 0 0 0,1 0 1 0 0,5-33 482 0 0,-1-83 0 0 0,-9 159-547 0 0,0-1 0 0 0,1 0 0 0 0,-1 0 0 0 0,1 1 1 0 0,3-10-1 0 0,-4 14 70 0 0,2 2-187 0 0,-1 1 0 0 0,1 0 0 0 0,-1-1 0 0 0,1 1 0 0 0,-1 0 0 0 0,0 0 0 0 0,0 0-1 0 0,2 4 1 0 0,-1-2 61 0 0,38 75 504 0 0,15 24-125 0 0,-33-68-722 0 0,1-2 1 0 0,2-1 0 0 0,1-1 0 0 0,2-1 0 0 0,0-1 0 0 0,52 39 0 0 0,-77-66 12 0 0,0 0 3 0 0,-1 0 0 0 0,0 0 0 0 0,1-1 0 0 0,0 1 0 0 0,-1-1 0 0 0,1 1 0 0 0,0-1 0 0 0,0 0 0 0 0,0 0 0 0 0,6 1 0 0 0,-9-2 209 0 0,0 0 0 0 0,1-1 0 0 0,-1 1 0 0 0,0 0 0 0 0,0 0 0 0 0,1 0 0 0 0,-1 0 0 0 0,0 0 0 0 0,1 0 0 0 0,-1 0 0 0 0,0-1-1 0 0,1 1 1 0 0,-1 0 0 0 0,0 0 0 0 0,0 0 0 0 0,1-1 0 0 0,-1 1 0 0 0,0 0 0 0 0,0 0 0 0 0,0-1 0 0 0,1 1 0 0 0,-1 0 0 0 0,0 0 0 0 0,0-1-1 0 0,0 1 1 0 0,0 0 0 0 0,0-1 0 0 0,1 1 0 0 0,-1 0 0 0 0,0-1 0 0 0,0 1 0 0 0,0 0 0 0 0,0-1 0 0 0,0 1 0 0 0,0 0 0 0 0,0-1 0 0 0,0 1-1 0 0,0 0 1 0 0,0-1 0 0 0,0 1 0 0 0,0 0 0 0 0,-1-1 0 0 0,1 1 0 0 0,0 0 0 0 0,0-1 0 0 0,0 1 0 0 0,0 0 0 0 0,-1 0 0 0 0,1-1-1 0 0,0 1 1 0 0,0 0 0 0 0,0 0 0 0 0,-1-1 0 0 0,1 1 0 0 0,0 0 0 0 0,-1-1 0 0 0,-11-15-14 0 0,5 11 52 0 0,0 1 1 0 0,-1-1-1 0 0,1 2 1 0 0,-1-1-1 0 0,1 1 1 0 0,-1 0-1 0 0,0 1 1 0 0,-11-3 0 0 0,-69-7 219 0 0,82 11-225 0 0,-17-1 41 0 0,0 1 0 0 0,0 1-1 0 0,0 1 1 0 0,1 2 0 0 0,-1 0-1 0 0,0 1 1 0 0,-22 7 0 0 0,43-10-151 0 0,1-1 0 0 0,-1 0 1 0 0,1 1-1 0 0,-1 0 0 0 0,1-1 0 0 0,-1 1 1 0 0,1 0-1 0 0,0 0 0 0 0,-1 0 1 0 0,1 0-1 0 0,0 0 0 0 0,0 0 0 0 0,0 0 1 0 0,-1 1-1 0 0,13 4-3183 0 0,15-2-3032 0 0,-4-3 3660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5.399"/>
    </inkml:context>
    <inkml:brush xml:id="br0">
      <inkml:brushProperty name="width" value="0.05" units="cm"/>
      <inkml:brushProperty name="height" value="0.05" units="cm"/>
    </inkml:brush>
  </inkml:definitions>
  <inkml:trace contextRef="#ctx0" brushRef="#br0">59 15 816 0 0,'-4'2'902'0'0,"1"1"0"0"0,0-1 0 0 0,0 0 1 0 0,0 1-1 0 0,0 0 0 0 0,1-1 0 0 0,-1 1 0 0 0,1 0 0 0 0,-3 4 0 0 0,4-6-651 0 0,1 0 0 0 0,-1 0 0 0 0,1 0 1 0 0,-1 0-1 0 0,1 0 0 0 0,-1 0 0 0 0,1 0 0 0 0,0 0 0 0 0,-1 0 0 0 0,1 0 0 0 0,0 0 0 0 0,0 0 0 0 0,0 0 0 0 0,0 0 0 0 0,0 0 0 0 0,0 0 0 0 0,0 0 0 0 0,0 0 1 0 0,0 0-1 0 0,0 0 0 0 0,1 0 0 0 0,-1 0 0 0 0,0 0 0 0 0,1 0 0 0 0,-1 0 0 0 0,1 0 0 0 0,-1 0 0 0 0,1 0 0 0 0,-1 0 0 0 0,1-1 0 0 0,0 1 0 0 0,-1 0 0 0 0,1 0 0 0 0,0-1 1 0 0,0 1-1 0 0,0 0 0 0 0,1 0 0 0 0,2 2 301 0 0,0-1 1 0 0,1 1 0 0 0,-1-1 0 0 0,1 0-1 0 0,7 2 1 0 0,-10-3-427 0 0,0-1-1 0 0,0 0 1 0 0,-1 1 0 0 0,1-1 0 0 0,0 0-1 0 0,0 0 1 0 0,0 0 0 0 0,0 0-1 0 0,-1-1 1 0 0,1 1 0 0 0,0 0-1 0 0,0-1 1 0 0,-1 1 0 0 0,1-1 0 0 0,0 0-1 0 0,0 1 1 0 0,-1-1 0 0 0,2-1-1 0 0,-2 1-86 0 0,-1 0-1 0 0,0 0 1 0 0,0 0-1 0 0,0 0 0 0 0,0 0 1 0 0,0 0-1 0 0,0 0 1 0 0,0 0-1 0 0,0 0 1 0 0,0 1-1 0 0,0-1 0 0 0,0 0 1 0 0,-1 0-1 0 0,1 0 1 0 0,0 0-1 0 0,-1 0 0 0 0,1 0 1 0 0,0 1-1 0 0,-1-1 1 0 0,0-1-1 0 0,0 1-28 0 0,-1-4 50 0 0,-2 0-1 0 0,1 0 1 0 0,-1 0-1 0 0,1 0 1 0 0,-1 1-1 0 0,0-1 1 0 0,-1 1-1 0 0,1 0 1 0 0,-1 0-1 0 0,-10-6 1 0 0,12 8-389 0 0,-1 0 0 0 0,0 0 0 0 0,1 1 0 0 0,-1-1 0 0 0,0 1 0 0 0,0 0 0 0 0,0 0 0 0 0,0 0 0 0 0,-8 0 0 0 0,11 1-563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5.741"/>
    </inkml:context>
    <inkml:brush xml:id="br0">
      <inkml:brushProperty name="width" value="0.05" units="cm"/>
      <inkml:brushProperty name="height" value="0.05" units="cm"/>
    </inkml:brush>
  </inkml:definitions>
  <inkml:trace contextRef="#ctx0" brushRef="#br0">1 30 320 0 0,'1'-6'980'0'0,"-1"5"-434"0"0,0-1 0 0 0,0 1 0 0 0,0 0 0 0 0,0 0 0 0 0,1 0 0 0 0,-1 0 0 0 0,0 0-1 0 0,1-1 1 0 0,-1 1 0 0 0,1 0 0 0 0,-1 0 0 0 0,1 0 0 0 0,-1 0 0 0 0,1 0 0 0 0,0 0-1 0 0,0 0 1 0 0,-1 0 0 0 0,1 1 0 0 0,0-1 0 0 0,2-1 1708 0 0,11 16 2356 0 0,-8-2-3613 0 0,-1 0 0 0 0,-1 1 0 0 0,0-1 0 0 0,0 1 0 0 0,-1-1 0 0 0,2 18 0 0 0,6 24 785 0 0,-7-39-1594 0 0,23 70 1483 0 0,-22-74-3376 0 0,0 0-1 0 0,12 19 1 0 0,-16-29 1313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3:02.272"/>
    </inkml:context>
    <inkml:brush xml:id="br0">
      <inkml:brushProperty name="width" value="0.05" units="cm"/>
      <inkml:brushProperty name="height" value="0.05" units="cm"/>
    </inkml:brush>
  </inkml:definitions>
  <inkml:trace contextRef="#ctx0" brushRef="#br0">313 93 5244 0 0,'29'-18'5537'0'0,"-22"12"-4837"0"0,1 0 0 0 0,-2-1 0 0 0,1 0 0 0 0,-1 0 1 0 0,0 0-1 0 0,8-12 0 0 0,-14 18-661 0 0,0 1 1 0 0,1 0-1 0 0,-1-1 0 0 0,0 1 0 0 0,0-1 1 0 0,0 1-1 0 0,0 0 0 0 0,0-1 1 0 0,0 1-1 0 0,0-1 0 0 0,1 1 0 0 0,-1-1 1 0 0,0 1-1 0 0,-1-1 0 0 0,1 1 1 0 0,0 0-1 0 0,0-1 0 0 0,0 1 0 0 0,0-1 1 0 0,0 1-1 0 0,0-1 0 0 0,0 1 1 0 0,-1 0-1 0 0,1-1 0 0 0,0 1 0 0 0,0-1 1 0 0,-1 1-1 0 0,1 0 0 0 0,0-1 0 0 0,0 1 1 0 0,-1 0-1 0 0,1-1 0 0 0,0 1 1 0 0,-1 0-1 0 0,1 0 0 0 0,-1-1 0 0 0,1 1 1 0 0,0 0-1 0 0,-1 0 0 0 0,1 0 1 0 0,-1 0-1 0 0,1-1 0 0 0,0 1 0 0 0,-1 0 1 0 0,1 0-1 0 0,-1 0 0 0 0,1 0 1 0 0,-1 0-1 0 0,1 0 0 0 0,-1 0 0 0 0,1 0 1 0 0,0 0-1 0 0,-2 0 0 0 0,-29 0 379 0 0,29 1-339 0 0,-40 3 371 0 0,-1 3 0 0 0,1 2 0 0 0,0 1 0 0 0,-73 29 0 0 0,108-37-351 0 0,-29 15 269 0 0,34-16-325 0 0,1 0 0 0 0,-1 0 0 0 0,0 0 0 0 0,1 0 0 0 0,-1 0 0 0 0,1 0 0 0 0,-1 1 0 0 0,1-1 0 0 0,0 1 0 0 0,0-1 0 0 0,-1 1 0 0 0,1-1 0 0 0,0 1 0 0 0,0 0 1 0 0,1-1-1 0 0,-2 3 0 0 0,2-3-13 0 0,0 1 1 0 0,0-1 0 0 0,0 0-1 0 0,0 0 1 0 0,0 0 0 0 0,1 0-1 0 0,-1 0 1 0 0,0 0 0 0 0,0 0-1 0 0,1 0 1 0 0,-1 0-1 0 0,1 0 1 0 0,-1 0 0 0 0,1 0-1 0 0,0-1 1 0 0,-1 1 0 0 0,1 0-1 0 0,0 0 1 0 0,-1 0 0 0 0,1-1-1 0 0,0 1 1 0 0,0 0 0 0 0,0-1-1 0 0,1 2 1 0 0,26 13 306 0 0,-22-12-265 0 0,127 47 980 0 0,-13-5-187 0 0,-103-37-673 0 0,0 0-1 0 0,-1 1 0 0 0,0 1 0 0 0,25 21 1 0 0,-39-30-144 0 0,0 0 0 0 0,0 1-1 0 0,0 0 1 0 0,-1-1 0 0 0,1 1 0 0 0,0 0 0 0 0,-1 0 0 0 0,1 0 0 0 0,-1 0 0 0 0,0 0 0 0 0,0 0 0 0 0,0 0 0 0 0,0 1 0 0 0,0-1 0 0 0,0 0 0 0 0,0 0 0 0 0,-1 1 0 0 0,1-1-1 0 0,-1 1 1 0 0,0-1 0 0 0,0 4 0 0 0,0-4 10 0 0,-1 1-1 0 0,0-1 0 0 0,0 1 0 0 0,-1-1 1 0 0,1 0-1 0 0,0 1 0 0 0,-1-1 1 0 0,1 0-1 0 0,-1 0 0 0 0,0 0 0 0 0,0 0 1 0 0,0 0-1 0 0,0-1 0 0 0,0 1 1 0 0,0-1-1 0 0,0 1 0 0 0,0-1 0 0 0,-1 0 1 0 0,-3 2-1 0 0,-9 4 102 0 0,0-1-1 0 0,-1 0 1 0 0,0-1 0 0 0,-1-1 0 0 0,-17 3-1 0 0,1-3 156 0 0,-53 1 0 0 0,71-5-443 0 0,0 0 0 0 0,1 0 0 0 0,-1-2 1 0 0,0 0-1 0 0,1 0 0 0 0,-17-6 0 0 0,30 8 27 0 0,1 0 0 0 0,0 0 1 0 0,-1 0-1 0 0,1 0 0 0 0,0-1 0 0 0,-1 1 1 0 0,1 0-1 0 0,0 0 0 0 0,-1 0 0 0 0,1 0 1 0 0,0 0-1 0 0,0 0 0 0 0,-1-1 1 0 0,1 1-1 0 0,0 0 0 0 0,-1 0 0 0 0,1 0 1 0 0,0-1-1 0 0,0 1 0 0 0,-1 0 0 0 0,1 0 1 0 0,0-1-1 0 0,0 1 0 0 0,0 0 0 0 0,0-1 1 0 0,-1 1-1 0 0,1 0 0 0 0,0 0 0 0 0,0-1 1 0 0,0 1-1 0 0,0 0 0 0 0,0-1 0 0 0,0 1 1 0 0,0 0-1 0 0,0-1 0 0 0,0 1 0 0 0,0 0 1 0 0,0-1-1 0 0,0 1 0 0 0,0 0 0 0 0,0-1 1 0 0,0 1-1 0 0,0 0 0 0 0,0-1 0 0 0,0 1 1 0 0,0 0-1 0 0,1-1 0 0 0,-1 1 0 0 0,0 0 1 0 0,0 0-1 0 0,0-1 0 0 0,1 1 0 0 0,-1 0 1 0 0,0 0-1 0 0,0-1 0 0 0,1 1 0 0 0,-1 0 1 0 0,0 0-1 0 0,0-1 0 0 0,1 1 0 0 0,-1 0 1 0 0,0 0-1 0 0,1 0 0 0 0,25-14-3823 0 0,-22 12 2951 0 0,27-11-1986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6.082"/>
    </inkml:context>
    <inkml:brush xml:id="br0">
      <inkml:brushProperty name="width" value="0.05" units="cm"/>
      <inkml:brushProperty name="height" value="0.05" units="cm"/>
    </inkml:brush>
  </inkml:definitions>
  <inkml:trace contextRef="#ctx0" brushRef="#br0">152 166 4 0 0,'-44'-25'1184'0'0,"21"12"999"0"0,1 0 0 0 0,-24-19 0 0 0,45 31-1932 0 0,0 0 0 0 0,0 0 0 0 0,-1 0 0 0 0,1 0 0 0 0,0 0-1 0 0,0 0 1 0 0,0-1 0 0 0,0 1 0 0 0,0 0 0 0 0,0-1 0 0 0,0 1 0 0 0,1 0 0 0 0,-1-1 0 0 0,0 1 0 0 0,1-1 0 0 0,-1 0 0 0 0,1-1 0 0 0,0 2-71 0 0,0 0 0 0 0,0 0 0 0 0,0 0-1 0 0,0 0 1 0 0,1 0 0 0 0,-1 0 0 0 0,1 0 0 0 0,-1 0 0 0 0,0 0 0 0 0,1 0 0 0 0,-1 0-1 0 0,1 0 1 0 0,0 1 0 0 0,-1-1 0 0 0,1 0 0 0 0,0 0 0 0 0,-1 1 0 0 0,1-1 0 0 0,0 0-1 0 0,1 0 1 0 0,4-3 264 0 0,1 1 0 0 0,-1 0-1 0 0,1 0 1 0 0,-1 1 0 0 0,1-1-1 0 0,8 0 1 0 0,12-3 247 0 0,0 2-1 0 0,1 0 1 0 0,0 2-1 0 0,0 1 1 0 0,33 3-1 0 0,-2 4 320 0 0,79 19 0 0 0,-78-11-89 0 0,64 23 1 0 0,-93-25-555 0 0,-1 1 0 0 0,0 2 1 0 0,46 29-1 0 0,-69-40-267 0 0,-1 1 1 0 0,1 0-1 0 0,-1 0 0 0 0,0 1 1 0 0,0 0-1 0 0,-1 0 0 0 0,0 0 1 0 0,6 9-1 0 0,-9-12-69 0 0,-1 0 1 0 0,0-1-1 0 0,0 1 0 0 0,0 0 1 0 0,0 0-1 0 0,0 0 1 0 0,-1 0-1 0 0,1 0 0 0 0,-1-1 1 0 0,0 1-1 0 0,0 0 0 0 0,0 0 1 0 0,0 0-1 0 0,0 0 1 0 0,-1 0-1 0 0,1 0 0 0 0,-1 0 1 0 0,0 0-1 0 0,0 0 0 0 0,0 0 1 0 0,0-1-1 0 0,0 1 1 0 0,-1 0-1 0 0,1-1 0 0 0,-1 1 1 0 0,-2 2-1 0 0,-6 6 19 0 0,0 0 0 0 0,0-1-1 0 0,-2 0 1 0 0,1 0 0 0 0,-1-2 0 0 0,0 1-1 0 0,-1-1 1 0 0,0-1 0 0 0,0-1 0 0 0,0 1-1 0 0,-1-2 1 0 0,-28 8 0 0 0,-3-2-31 0 0,-2-2 1 0 0,-83 5-1 0 0,86-11-232 0 0,10 1-460 0 0,-1-2-1 0 0,0-2 0 0 0,-49-5 1 0 0,77 3 655 0 0,5 1-1921 0 0,16-9-10231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6.406"/>
    </inkml:context>
    <inkml:brush xml:id="br0">
      <inkml:brushProperty name="width" value="0.05" units="cm"/>
      <inkml:brushProperty name="height" value="0.05" units="cm"/>
    </inkml:brush>
  </inkml:definitions>
  <inkml:trace contextRef="#ctx0" brushRef="#br0">52 22 464 0 0,'-16'-16'9956'0'0,"15"16"-9529"0"0,0 0 1 0 0,0 0 0 0 0,0 0-1 0 0,0 0 1 0 0,0 0 0 0 0,0 0-1 0 0,0 0 1 0 0,0 1 0 0 0,0-1-1 0 0,1 0 1 0 0,-1 0 0 0 0,0 1-1 0 0,0-1 1 0 0,0 1 0 0 0,0-1-1 0 0,0 1 1 0 0,1-1 0 0 0,-2 2-1 0 0,2-2-224 0 0,-1 1 0 0 0,1-1 0 0 0,0 1 0 0 0,0-1 1 0 0,-1 1-1 0 0,1-1 0 0 0,0 1 0 0 0,0-1 0 0 0,0 1 0 0 0,0-1 0 0 0,0 1 0 0 0,0-1 0 0 0,0 1 0 0 0,0 0 0 0 0,0-1 0 0 0,0 1 0 0 0,0-1 0 0 0,0 1 0 0 0,1-1 0 0 0,-1 1 0 0 0,0-1 0 0 0,0 1 0 0 0,1 0 0 0 0,0 1 42 0 0,0-1-1 0 0,0 1 1 0 0,0-1-1 0 0,0 1 1 0 0,1-1-1 0 0,-1 0 1 0 0,0 0-1 0 0,1 1 1 0 0,-1-1-1 0 0,1 0 1 0 0,0 0-1 0 0,-1 0 1 0 0,1 0-1 0 0,0-1 1 0 0,-1 1-1 0 0,1 0 1 0 0,0-1-1 0 0,3 1 1 0 0,-5-1-213 0 0,1 1 1 0 0,0-1-1 0 0,-1 0 0 0 0,1 0 1 0 0,0 0-1 0 0,-1 0 0 0 0,1 0 0 0 0,0 0 1 0 0,-1 0-1 0 0,1 0 0 0 0,0 0 1 0 0,-1 0-1 0 0,1-1 0 0 0,-1 1 1 0 0,1 0-1 0 0,0 0 0 0 0,-1 0 1 0 0,1-1-1 0 0,-1 1 0 0 0,1 0 1 0 0,0-1-1 0 0,-1 1 0 0 0,1-1 1 0 0,0 0-53 0 0,-1 0-1 0 0,0 1 1 0 0,0-1 0 0 0,0 1 0 0 0,0-1 0 0 0,0 0 0 0 0,0 1 0 0 0,0-1 0 0 0,0 1 0 0 0,0-1 0 0 0,0 0 0 0 0,0 1 0 0 0,0-1 0 0 0,0 1 0 0 0,-1-1 0 0 0,1 1 0 0 0,0-1 0 0 0,0 0-1 0 0,-1 1 1 0 0,1-1 0 0 0,-2-2-201 0 0,1 1-1 0 0,-1 0 1 0 0,0-1 0 0 0,0 1-1 0 0,1 0 1 0 0,-1 0-1 0 0,-1 0 1 0 0,1 1-1 0 0,0-1 1 0 0,-4-2-1 0 0,-17 0-6553 0 0,18 4 4865 0 0,-4-1-1054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7.723"/>
    </inkml:context>
    <inkml:brush xml:id="br0">
      <inkml:brushProperty name="width" value="0.05" units="cm"/>
      <inkml:brushProperty name="height" value="0.05" units="cm"/>
    </inkml:brush>
  </inkml:definitions>
  <inkml:trace contextRef="#ctx0" brushRef="#br0">8 39 512 0 0,'-7'-4'9700'0'0,"33"14"-6541"0"0,39 1-336 0 0,86 3-1 0 0,-119-13-2208 0 0,0-2-1 0 0,0-1 0 0 0,0-2 0 0 0,55-12 1 0 0,-83 15-543 0 0,-1 0 0 0 0,0 0 1 0 0,0 0-1 0 0,0 0 1 0 0,0 0-1 0 0,0 0 0 0 0,0-1 1 0 0,0 0-1 0 0,0 1 1 0 0,0-1-1 0 0,-1 0 0 0 0,1 0 1 0 0,-1-1-1 0 0,0 1 1 0 0,1 0-1 0 0,-1-1 0 0 0,0 1 1 0 0,0-1-1 0 0,-1 0 1 0 0,1 0-1 0 0,2-4 0 0 0,-4 6 344 0 0,-1 2-405 0 0,-1-1 0 0 0,1 1 1 0 0,0 0-1 0 0,0 0 1 0 0,-1-1-1 0 0,1 1 0 0 0,0 0 1 0 0,0 0-1 0 0,0 0 1 0 0,0 1-1 0 0,1-1 1 0 0,-2 1-1 0 0,1 0 7 0 0,-2 2 2 0 0,0 1 1 0 0,1 0 0 0 0,0 0 0 0 0,0 0 0 0 0,0 0 0 0 0,1 0-1 0 0,-1 0 1 0 0,1 1 0 0 0,0-1 0 0 0,1 0 0 0 0,-1 9 0 0 0,0 2 15 0 0,-2 20 69 0 0,2-1 0 0 0,5 62 0 0 0,20 73 353 0 0,-9-74-183 0 0,-14-85-333 0 0,1 0 1 0 0,-2 1 0 0 0,1-1 0 0 0,-2 16 0 0 0,0-24 29 0 0,1-1 0 0 0,0 0 0 0 0,-1 1 0 0 0,1-1-1 0 0,-1 0 1 0 0,0 1 0 0 0,0-1 0 0 0,0 0 0 0 0,0 0 0 0 0,0 1 0 0 0,0-1 0 0 0,-1 0 0 0 0,1 0 0 0 0,-1-1 0 0 0,1 1 0 0 0,-1 0 0 0 0,0 0 0 0 0,0-1 0 0 0,1 1 0 0 0,-1-1 0 0 0,0 1 0 0 0,-1-1 0 0 0,1 0 0 0 0,0 0 0 0 0,0 0 0 0 0,0 0 0 0 0,-4 0 0 0 0,-17 4 18 0 0,-1-2 0 0 0,-1-1 0 0 0,-46-3 0 0 0,5 1 115 0 0,-56 9 205 0 0,106-7-112 0 0,0 1 0 0 0,1 1 0 0 0,-1 0 0 0 0,1 1 0 0 0,-23 11 0 0 0,38-16-147 0 0,-1 0 0 0 0,1 0 0 0 0,0 0 0 0 0,-1 0 0 0 0,1 0 0 0 0,-1 0 0 0 0,1 0 1 0 0,0 0-1 0 0,-1 1 0 0 0,1-1 0 0 0,0 0 0 0 0,-1 0 0 0 0,1 1 0 0 0,0-1 0 0 0,-1 0 0 0 0,1 0 0 0 0,0 1 0 0 0,0-1 0 0 0,-1 0 0 0 0,1 1 0 0 0,0-1 0 0 0,0 0 0 0 0,0 1 0 0 0,-1-1 1 0 0,1 0-1 0 0,0 1 0 0 0,0-1 0 0 0,0 1 0 0 0,0-1 0 0 0,0 0 0 0 0,0 1 0 0 0,0-1 0 0 0,0 1 0 0 0,0-1 0 0 0,0 0 0 0 0,0 1 0 0 0,14 6 687 0 0,24-2 35 0 0,12-5-18 0 0,86-11 1 0 0,49-21 1013 0 0,-130 22-1622 0 0,-37 7-3634 0 0,-1 1-1 0 0,1 0 1 0 0,22 2 0 0 0,-33 0 263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8.089"/>
    </inkml:context>
    <inkml:brush xml:id="br0">
      <inkml:brushProperty name="width" value="0.05" units="cm"/>
      <inkml:brushProperty name="height" value="0.05" units="cm"/>
    </inkml:brush>
  </inkml:definitions>
  <inkml:trace contextRef="#ctx0" brushRef="#br0">380 66 656 0 0,'-1'-3'366'0'0,"0"0"0"0"0,0 0-1 0 0,-1 0 1 0 0,1 0 0 0 0,-1 0 0 0 0,0 0 0 0 0,0 0 0 0 0,0 0-1 0 0,0 1 1 0 0,0-1 0 0 0,0 1 0 0 0,-1-1 0 0 0,1 1-1 0 0,-1 0 1 0 0,0 0 0 0 0,0 0 0 0 0,1 0 0 0 0,-1 1-1 0 0,0-1 1 0 0,-1 1 0 0 0,1 0 0 0 0,-5-2 0 0 0,-1 1 428 0 0,0-1 0 0 0,-1 1 1 0 0,1 0-1 0 0,-1 1 0 0 0,1 0 1 0 0,-19 2-1 0 0,13 0-207 0 0,-1 2 0 0 0,1 0 0 0 0,0 1 0 0 0,1 1 1 0 0,-1 0-1 0 0,1 0 0 0 0,0 2 0 0 0,0 0 0 0 0,1 0 0 0 0,0 2 0 0 0,0-1 0 0 0,1 2 0 0 0,-21 19 0 0 0,31-27-451 0 0,0 0 0 0 0,0 1-1 0 0,0-1 1 0 0,0 0-1 0 0,0 1 1 0 0,1-1 0 0 0,-1 1-1 0 0,1-1 1 0 0,0 1-1 0 0,0-1 1 0 0,0 1 0 0 0,0 0-1 0 0,0 0 1 0 0,1 0 0 0 0,-1-1-1 0 0,1 1 1 0 0,0 0-1 0 0,0 0 1 0 0,0 0 0 0 0,0 0-1 0 0,0 0 1 0 0,0 0-1 0 0,1 0 1 0 0,0-1 0 0 0,-1 1-1 0 0,1 0 1 0 0,0 0-1 0 0,0-1 1 0 0,1 1 0 0 0,-1 0-1 0 0,0-1 1 0 0,1 1-1 0 0,0-1 1 0 0,-1 0 0 0 0,1 0-1 0 0,0 1 1 0 0,0-1-1 0 0,5 3 1 0 0,2 2 86 0 0,0 0-1 0 0,1-1 1 0 0,-1 0-1 0 0,2 0 1 0 0,-1-1-1 0 0,0-1 1 0 0,1 0 0 0 0,18 5-1 0 0,-5-4-29 0 0,0-1-1 0 0,1-1 1 0 0,-1-1 0 0 0,1-1 0 0 0,0-2-1 0 0,-1 0 1 0 0,30-6 0 0 0,42-14-4131 0 0,-83 18 1121 0 0,-2 0-4453 0 0,-6 2 4246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8.442"/>
    </inkml:context>
    <inkml:brush xml:id="br0">
      <inkml:brushProperty name="width" value="0.05" units="cm"/>
      <inkml:brushProperty name="height" value="0.05" units="cm"/>
    </inkml:brush>
  </inkml:definitions>
  <inkml:trace contextRef="#ctx0" brushRef="#br0">0 68 296 0 0,'0'-5'2666'0'0,"1"-14"10408"0"0,42 9-6006 0 0,27 3-3956 0 0,-15 2-1735 0 0,31-8-312 0 0,-43 6-5246 0 0,-41 6 2329 0 0,2 1 1565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8.813"/>
    </inkml:context>
    <inkml:brush xml:id="br0">
      <inkml:brushProperty name="width" value="0.05" units="cm"/>
      <inkml:brushProperty name="height" value="0.05" units="cm"/>
    </inkml:brush>
  </inkml:definitions>
  <inkml:trace contextRef="#ctx0" brushRef="#br0">6 0 828 0 0,'-4'3'3374'0'0,"4"-3"-3114"0"0,-1 1-1 0 0,1-1 1 0 0,0 0-1 0 0,0 1 1 0 0,0-1 0 0 0,0 0-1 0 0,-1 1 1 0 0,1-1-1 0 0,0 0 1 0 0,0 1-1 0 0,0-1 1 0 0,0 0-1 0 0,0 1 1 0 0,0-1-1 0 0,0 1 1 0 0,0-1 0 0 0,0 0-1 0 0,0 1 1 0 0,0-1-1 0 0,0 0 1 0 0,0 1-1 0 0,1 0 1 0 0,12 5 5295 0 0,21-4-593 0 0,52-12-236 0 0,-58 6-5545 0 0,-25 3 145 0 0,2 1-2297 0 0,7-1-4759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9.188"/>
    </inkml:context>
    <inkml:brush xml:id="br0">
      <inkml:brushProperty name="width" value="0.05" units="cm"/>
      <inkml:brushProperty name="height" value="0.05" units="cm"/>
    </inkml:brush>
  </inkml:definitions>
  <inkml:trace contextRef="#ctx0" brushRef="#br0">6 0 1048 0 0,'0'0'3574'0'0,"-6"19"2341"0"0,13 110 3071 0 0,18 66-3910 0 0,-10-92-2699 0 0,-3-8-437 0 0,46 171-1 0 0,-55-255-3017 0 0,4 11 188 0 0,0-15-2763 0 0,4-4-4715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49.755"/>
    </inkml:context>
    <inkml:brush xml:id="br0">
      <inkml:brushProperty name="width" value="0.05" units="cm"/>
      <inkml:brushProperty name="height" value="0.05" units="cm"/>
    </inkml:brush>
  </inkml:definitions>
  <inkml:trace contextRef="#ctx0" brushRef="#br0">34 395 5300 0 0,'-4'-4'688'0'0,"1"0"-1"0"0,-1-1 1 0 0,1 0-1 0 0,0 0 1 0 0,0 0-1 0 0,1 0 1 0 0,0 0-1 0 0,0 0 1 0 0,0-1-1 0 0,0 1 1 0 0,-1-11-1 0 0,3 9-363 0 0,0 1-1 0 0,0 0 1 0 0,1 0 0 0 0,0-1-1 0 0,0 1 1 0 0,0 0-1 0 0,1 0 1 0 0,0 0-1 0 0,0 0 1 0 0,5-8 0 0 0,2-3 57 0 0,1 0 0 0 0,1 1 0 0 0,0 0 0 0 0,2 1 0 0 0,-1 1 0 0 0,2-1 0 0 0,0 2 0 0 0,0 0 0 0 0,1 1 1 0 0,1 0-1 0 0,0 1 0 0 0,1 1 0 0 0,0 1 0 0 0,0 0 0 0 0,1 1 0 0 0,0 1 0 0 0,27-6 0 0 0,-24 7-180 0 0,0 1 0 0 0,0 1 0 0 0,1 1 0 0 0,0 1 0 0 0,-1 0 0 0 0,1 2 0 0 0,0 1 0 0 0,0 1 0 0 0,-1 0 0 0 0,1 2 0 0 0,-1 0 0 0 0,0 2 0 0 0,0 0 0 0 0,-1 1 0 0 0,28 14-1 0 0,-44-19-165 0 0,1 1 0 0 0,-1-1-1 0 0,0 1 1 0 0,0 0-1 0 0,0 1 1 0 0,0-1 0 0 0,0 1-1 0 0,0-1 1 0 0,-1 1-1 0 0,0 0 1 0 0,3 6 0 0 0,-5-9-26 0 0,0 1 0 0 0,0 0 0 0 0,-1 0 0 0 0,1 0 0 0 0,-1 0 0 0 0,1 0 0 0 0,-1 0 0 0 0,0 0 0 0 0,0 0 0 0 0,0 0 0 0 0,0 0 0 0 0,0 0 0 0 0,0 0 0 0 0,-1 0 0 0 0,1 0 0 0 0,-1 0 0 0 0,1 0 0 0 0,-1 0 0 0 0,0 0 0 0 0,0 0 0 0 0,0 0 0 0 0,0 0 1 0 0,0-1-1 0 0,0 1 0 0 0,0 0 0 0 0,0-1 0 0 0,-1 1 0 0 0,1-1 0 0 0,-1 0 0 0 0,-1 2 0 0 0,-5 4-22 0 0,0-1 1 0 0,0 1-1 0 0,-1-2 1 0 0,0 1-1 0 0,0-1 1 0 0,0 0-1 0 0,-16 5 1 0 0,-7 0-187 0 0,-33 5 1 0 0,4 0-628 0 0,60-15 629 0 0,2 2-16 0 0,1-1 185 0 0,-1 0 0 0 0,1 0 0 0 0,0 0-1 0 0,-1 0 1 0 0,1-1 0 0 0,0 1-1 0 0,0 0 1 0 0,0-1 0 0 0,-1 1-1 0 0,1-1 1 0 0,0 1 0 0 0,2-1 0 0 0,-2 0-8 0 0,86 20-90 0 0,116 40 0 0 0,-197-57 172 0 0,1-1 0 0 0,-1 2-1 0 0,0-1 1 0 0,0 1 0 0 0,0 0 0 0 0,0 0 0 0 0,0 1 0 0 0,-1 0 0 0 0,10 10 0 0 0,-15-14-25 0 0,-1-1 0 0 0,0 1 0 0 0,1 0 0 0 0,-1 0 0 0 0,0 0 0 0 0,1-1 0 0 0,-1 1 1 0 0,0 0-1 0 0,0 0 0 0 0,0 0 0 0 0,0 0 0 0 0,0 0 0 0 0,0 0 0 0 0,0-1 0 0 0,0 1 0 0 0,0 0 0 0 0,0 0 0 0 0,0 0 0 0 0,0 0 0 0 0,-1 0 0 0 0,1-1 0 0 0,0 1 0 0 0,-1 0 0 0 0,1 0 0 0 0,-1 0 1 0 0,1-1-1 0 0,-1 1 0 0 0,1 0 0 0 0,-1-1 0 0 0,1 1 0 0 0,-1 0 0 0 0,0-1 0 0 0,1 1 0 0 0,-1-1 0 0 0,0 1 0 0 0,1-1 0 0 0,-1 1 0 0 0,0-1 0 0 0,0 1 0 0 0,-1-1 0 0 0,-4 3 80 0 0,-1 0 0 0 0,1 0 0 0 0,-14 3 0 0 0,18-6-74 0 0,-26 7 150 0 0,0-2 0 0 0,0-2 0 0 0,-55 2 1 0 0,-89-14-56 0 0,117 5-313 0 0,-59-10-1646 0 0,68 3-5285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0.470"/>
    </inkml:context>
    <inkml:brush xml:id="br0">
      <inkml:brushProperty name="width" value="0.05" units="cm"/>
      <inkml:brushProperty name="height" value="0.05" units="cm"/>
    </inkml:brush>
  </inkml:definitions>
  <inkml:trace contextRef="#ctx0" brushRef="#br0">1 111 548 0 0,'2'-7'8933'0'0,"-2"6"-8625"0"0,11-1 3939 0 0,18 7-2481 0 0,-19-3-447 0 0,36 5 1254 0 0,68-1-1 0 0,-97-6-2273 0 0,0-1 0 0 0,0-1 0 0 0,0 0 0 0 0,-1-1-1 0 0,1-1 1 0 0,-1 0 0 0 0,24-11 0 0 0,-35 13-201 0 0,0-1 0 0 0,0 1 0 0 0,0-1 0 0 0,-1-1 0 0 0,0 1 0 0 0,1-1 0 0 0,-1 1 0 0 0,0-1 0 0 0,-1 0 0 0 0,1-1 0 0 0,-1 1 0 0 0,0-1 0 0 0,0 1 1 0 0,0-1-1 0 0,-1 0 0 0 0,1 0 0 0 0,-1 0 0 0 0,0 0 0 0 0,1-10 0 0 0,-4 36 202 0 0,0 0 1 0 0,1 1-1 0 0,1-1 1 0 0,6 34-1 0 0,26 87 786 0 0,-24-114-718 0 0,1 0 0 0 0,25 44 0 0 0,5 16 99 0 0,-39-87-488 0 0,-1-1-1 0 0,0 1 1 0 0,0-1 0 0 0,1 1 0 0 0,-1-1 0 0 0,0 1-1 0 0,0-1 1 0 0,0 1 0 0 0,0-1 0 0 0,1 1 0 0 0,-1-1-1 0 0,0 1 1 0 0,0 0 0 0 0,0-1 0 0 0,0 1 0 0 0,-1-1-1 0 0,1 1 1 0 0,0-1 0 0 0,0 1 0 0 0,0-1 0 0 0,0 1-1 0 0,-1 0 1 0 0,1-1 0 0 0,0 1 0 0 0,0-1 0 0 0,-1 1 0 0 0,1-1-1 0 0,0 0 1 0 0,-1 1 0 0 0,1-1 0 0 0,0 1 0 0 0,-1-1-1 0 0,1 0 1 0 0,-1 1 0 0 0,1-1 0 0 0,-1 0 0 0 0,1 1-1 0 0,-1-1 1 0 0,1 0 0 0 0,-1 0 0 0 0,1 1 0 0 0,-1-1-1 0 0,1 0 1 0 0,-1 0 0 0 0,1 0 0 0 0,-1 0 0 0 0,0 0-1 0 0,1 0 1 0 0,-1 0 0 0 0,1 0 0 0 0,-1 0 0 0 0,-1 0-1 0 0,-39-6-319 0 0,28 4 274 0 0,-61-6 120 0 0,0 3 0 0 0,0 3-1 0 0,-130 15 1 0 0,199-12 93 0 0,0 0 0 0 0,1 0 1 0 0,-1 0-1 0 0,1 0 0 0 0,-1 1 0 0 0,1 0 0 0 0,-6 3 0 0 0,10-3-43 0 0,1-1-1 0 0,-1 0 1 0 0,1 0-1 0 0,0 0 1 0 0,-1 0-1 0 0,1 0 1 0 0,0 0-1 0 0,0 0 1 0 0,0 0-1 0 0,0 0 0 0 0,0 0 1 0 0,0 0-1 0 0,0 0 1 0 0,2 1-1 0 0,8 3-47 0 0,-1 1-1 0 0,1-2 1 0 0,0 1-1 0 0,0-1 1 0 0,1-1-1 0 0,16 3 0 0 0,76 7 161 0 0,-83-11-206 0 0,226 25-13274 0 0,-217-25 9924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1.029"/>
    </inkml:context>
    <inkml:brush xml:id="br0">
      <inkml:brushProperty name="width" value="0.05" units="cm"/>
      <inkml:brushProperty name="height" value="0.05" units="cm"/>
    </inkml:brush>
  </inkml:definitions>
  <inkml:trace contextRef="#ctx0" brushRef="#br0">38 445 6873 0 0,'-2'-3'7450'0'0,"-1"-2"-6360"0"0,0 1 0 0 0,0-1-1 0 0,1-1 1 0 0,0 1 0 0 0,0 0 0 0 0,-2-7 0 0 0,3 6-556 0 0,0-1 0 0 0,0 1 1 0 0,1 0-1 0 0,-1-1 0 0 0,2-11 0 0 0,2-1-221 0 0,0 0 0 0 0,1 1 0 0 0,1 0 0 0 0,1 0-1 0 0,1 0 1 0 0,0 1 0 0 0,1-1 0 0 0,1 2 0 0 0,0-1 0 0 0,1 1 0 0 0,1 1 0 0 0,1 0 0 0 0,14-15-1 0 0,-17 21-210 0 0,0 0-1 0 0,1 0 1 0 0,0 1-1 0 0,0 1 1 0 0,1 0-1 0 0,0 0 1 0 0,0 1-1 0 0,1 0 1 0 0,-1 1-1 0 0,1 0 1 0 0,0 1-1 0 0,1 1 0 0 0,-1 0 1 0 0,1 0-1 0 0,-1 1 1 0 0,1 1-1 0 0,0 0 1 0 0,0 1-1 0 0,-1 0 1 0 0,17 2-1 0 0,-25-1-91 0 0,-1 0 0 0 0,1 0 0 0 0,0 0 0 0 0,-1 0 0 0 0,1 0 0 0 0,-1 1 1 0 0,1 0-1 0 0,-1-1 0 0 0,0 1 0 0 0,0 1 0 0 0,0-1 0 0 0,0 0 0 0 0,0 1 0 0 0,3 2 0 0 0,-5-3-21 0 0,-1-1 1 0 0,1 0 0 0 0,0 1 0 0 0,0-1-1 0 0,-1 0 1 0 0,1 1 0 0 0,-1-1-1 0 0,1 1 1 0 0,-1-1 0 0 0,1 1-1 0 0,-1-1 1 0 0,0 1 0 0 0,0-1-1 0 0,0 1 1 0 0,0-1 0 0 0,0 1-1 0 0,0 0 1 0 0,0-1 0 0 0,-1 1-1 0 0,1-1 1 0 0,0 1 0 0 0,-1-1-1 0 0,1 0 1 0 0,-1 1 0 0 0,0-1-1 0 0,1 1 1 0 0,-1-1 0 0 0,0 0-1 0 0,0 0 1 0 0,0 1 0 0 0,0-1 0 0 0,0 0-1 0 0,0 0 1 0 0,0 0 0 0 0,-1 0-1 0 0,-1 1 1 0 0,-6 5-13 0 0,1-1-1 0 0,-1 0 1 0 0,-1 0-1 0 0,1-1 1 0 0,-1 0 0 0 0,0-1-1 0 0,-17 5 1 0 0,-73 14-92 0 0,100-23 114 0 0,-14 2-41 0 0,-12 3-84 0 0,-13 7-457 0 0,39-12 571 0 0,0 0 1 0 0,0 0-1 0 0,-1 0 0 0 0,1 0 1 0 0,0 0-1 0 0,-1 0 0 0 0,1 1 1 0 0,0-1-1 0 0,0 0 0 0 0,-1 0 1 0 0,1 0-1 0 0,0 1 1 0 0,0-1-1 0 0,0 0 0 0 0,-1 0 1 0 0,1 0-1 0 0,0 1 0 0 0,0-1 1 0 0,0 0-1 0 0,0 0 1 0 0,0 1-1 0 0,-1-1 0 0 0,1 0 1 0 0,0 1-1 0 0,0-1 0 0 0,0 0 1 0 0,0 0-1 0 0,0 1 0 0 0,0-1 1 0 0,0 0-1 0 0,0 1 1 0 0,0-1-1 0 0,0 0 0 0 0,0 1 1 0 0,0-1-1 0 0,0 0 0 0 0,0 0 1 0 0,0 1-1 0 0,0-1 1 0 0,1 0-1 0 0,-1 1 0 0 0,0-1 1 0 0,0 0-1 0 0,0 0 0 0 0,0 1 1 0 0,1-1-1 0 0,-1 0 1 0 0,0 0-1 0 0,0 0 0 0 0,0 1 1 0 0,1-1-1 0 0,-1 0 0 0 0,0 0 1 0 0,0 0-1 0 0,1 1 0 0 0,-1-1 1 0 0,0 0-1 0 0,0 0 1 0 0,1 0-1 0 0,-1 0 0 0 0,1 0 1 0 0,21 12-109 0 0,-21-11 79 0 0,188 70-738 0 0,-128-51 674 0 0,0 3-1 0 0,93 49 1 0 0,-146-67 147 0 0,-1-1 0 0 0,0 1 1 0 0,0 0-1 0 0,10 12 0 0 0,-16-17-15 0 0,0 1-1 0 0,0 0 1 0 0,0 0 0 0 0,0 0-1 0 0,-1 0 1 0 0,1-1-1 0 0,0 1 1 0 0,-1 0 0 0 0,1 0-1 0 0,0 1 1 0 0,-1-1-1 0 0,1 0 1 0 0,-1 0 0 0 0,0 0-1 0 0,1 0 1 0 0,-1 0-1 0 0,0 1 1 0 0,0-1 0 0 0,0 0-1 0 0,0 0 1 0 0,0 0 0 0 0,0 0-1 0 0,0 1 1 0 0,0-1-1 0 0,0 0 1 0 0,-1 0 0 0 0,1 0-1 0 0,0 0 1 0 0,-1 1-1 0 0,1-1 1 0 0,-1 0 0 0 0,1 0-1 0 0,-1 0 1 0 0,0 0 0 0 0,1 0-1 0 0,-1 0 1 0 0,0 0-1 0 0,0-1 1 0 0,1 1 0 0 0,-1 0-1 0 0,0 0 1 0 0,0 0-1 0 0,-2 0 1 0 0,-5 4 109 0 0,-1 0 0 0 0,0-1 0 0 0,0 0 0 0 0,0-1 0 0 0,0 0 0 0 0,-1 0 0 0 0,1-1 0 0 0,-13 2 0 0 0,-82 3 828 0 0,88-7-729 0 0,-112 0 31 0 0,-178-21 1 0 0,299 20-1014 0 0,-24-2 163 0 0,21 5-3361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3:02.616"/>
    </inkml:context>
    <inkml:brush xml:id="br0">
      <inkml:brushProperty name="width" value="0.05" units="cm"/>
      <inkml:brushProperty name="height" value="0.05" units="cm"/>
    </inkml:brush>
  </inkml:definitions>
  <inkml:trace contextRef="#ctx0" brushRef="#br0">1 13 92 0 0,'6'-2'870'0'0,"-1"-1"-1"0"0,1 1 1 0 0,1 1-1 0 0,-1-1 1 0 0,0 1-1 0 0,0 0 1 0 0,0 1-1 0 0,1-1 1 0 0,-1 1-1 0 0,0 0 1 0 0,0 1-1 0 0,10 1 1 0 0,-9 0-203 0 0,-1 1 0 0 0,1-1 0 0 0,-1 1 0 0 0,1 1 0 0 0,-1-1 0 0 0,0 1 0 0 0,0 0 0 0 0,0 0 0 0 0,-1 1 0 0 0,10 9 0 0 0,29 36 2689 0 0,-31-34-5142 0 0,1 0-4313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1.824"/>
    </inkml:context>
    <inkml:brush xml:id="br0">
      <inkml:brushProperty name="width" value="0.05" units="cm"/>
      <inkml:brushProperty name="height" value="0.05" units="cm"/>
    </inkml:brush>
  </inkml:definitions>
  <inkml:trace contextRef="#ctx0" brushRef="#br0">0 362 5316 0 0,'0'-3'467'0'0,"1"0"-1"0"0,-1 1 0 0 0,1-1 0 0 0,0 0 1 0 0,-1 1-1 0 0,1-1 0 0 0,0 1 0 0 0,0-1 0 0 0,1 1 1 0 0,-1 0-1 0 0,0 0 0 0 0,1-1 0 0 0,0 1 0 0 0,-1 0 1 0 0,1 0-1 0 0,2-2 0 0 0,-3 4-330 0 0,0-1 0 0 0,0 1-1 0 0,-1 0 1 0 0,1-1 0 0 0,0 1 0 0 0,0 0-1 0 0,0-1 1 0 0,0 1 0 0 0,0 0 0 0 0,0 0-1 0 0,0 0 1 0 0,0 0 0 0 0,0 0 0 0 0,0 0 0 0 0,0 0-1 0 0,0 0 1 0 0,0 0 0 0 0,1 1 0 0 0,1 0 0 0 0,-1 0 1 0 0,0 0 0 0 0,1 0 0 0 0,-1 1 0 0 0,0-1-1 0 0,0 1 1 0 0,0-1 0 0 0,0 1 0 0 0,3 3 0 0 0,11 12 376 0 0,-1 1 1 0 0,-1 1 0 0 0,0 1 0 0 0,12 23 0 0 0,39 92 1118 0 0,-45-92-804 0 0,-1 0-35 0 0,38 72 1239 0 0,-50-103-1613 0 0,1 0 1 0 0,0-1 0 0 0,1 1-1 0 0,0-2 1 0 0,1 1 0 0 0,19 16-1 0 0,-27-26-334 0 0,0 1-1 0 0,0-1 0 0 0,1 0 1 0 0,-1 0-1 0 0,0 0 0 0 0,0 0 0 0 0,1 0 1 0 0,-1 0-1 0 0,0-1 0 0 0,1 1 1 0 0,-1-1-1 0 0,1 0 0 0 0,-1 1 1 0 0,1-1-1 0 0,-1 0 0 0 0,1 0 1 0 0,-1-1-1 0 0,0 1 0 0 0,1 0 1 0 0,-1-1-1 0 0,1 0 0 0 0,-1 1 1 0 0,0-1-1 0 0,1 0 0 0 0,-1 0 1 0 0,0-1-1 0 0,0 1 0 0 0,0 0 1 0 0,0-1-1 0 0,2-1 0 0 0,4-3 59 0 0,-1-1 0 0 0,0 1 0 0 0,-1-2 0 0 0,0 1 0 0 0,0-1 0 0 0,7-11 0 0 0,0-4-43 0 0,-1-1-1 0 0,-1 0 0 0 0,-2 0 1 0 0,0-1-1 0 0,-2-1 0 0 0,6-31 1 0 0,11-158 375 0 0,-17 117-475 0 0,-12-165 0 0 0,5 257-199 0 0,-1 4-17 0 0,1-1 0 0 0,-1 1-1 0 0,1 0 1 0 0,0 0 0 0 0,0 0-1 0 0,0 0 1 0 0,0-1 0 0 0,1 1 0 0 0,-1 0-1 0 0,0 0 1 0 0,1 0 0 0 0,0 0-1 0 0,0-3 1 0 0,2 6-480 0 0,0-1 0 0 0,-1 1 0 0 0,1 0 0 0 0,-1 0-1 0 0,1 0 1 0 0,-1 0 0 0 0,0 0 0 0 0,1 0 0 0 0,3 4 0 0 0,11 7-3069 0 0,9 6 540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2.618"/>
    </inkml:context>
    <inkml:brush xml:id="br0">
      <inkml:brushProperty name="width" value="0.05" units="cm"/>
      <inkml:brushProperty name="height" value="0.05" units="cm"/>
    </inkml:brush>
  </inkml:definitions>
  <inkml:trace contextRef="#ctx0" brushRef="#br0">79 1 304 0 0,'-2'6'1084'0'0,"1"0"1"0"0,-1 0-1 0 0,1 0 0 0 0,0 0 0 0 0,1 0 1 0 0,-1 1-1 0 0,1-1 0 0 0,1 12 0 0 0,0 7 850 0 0,-13 102 5199 0 0,8-108-5787 0 0,1 0-1 0 0,-2 0 1 0 0,-1 0 0 0 0,-12 28 0 0 0,13-38-517 0 0,4-8-672 0 0,1 0 0 0 0,-1 0 0 0 0,1-1 0 0 0,-1 1 0 0 0,1 0 0 0 0,-1-1 0 0 0,0 1 0 0 0,0-1 0 0 0,1 1 0 0 0,-1-1 0 0 0,0 1 0 0 0,0-1 1 0 0,1 1-1 0 0,-3 0 0 0 0,3-1 341 0 0,-8-35 1163 0 0,10 18-1569 0 0,0 0 0 0 0,1 0 0 0 0,1 1 0 0 0,1-1 0 0 0,0 1 0 0 0,1 0 0 0 0,1 1 0 0 0,0-1 0 0 0,1 1 0 0 0,1 1 0 0 0,0-1 1 0 0,1 2-1 0 0,1-1 0 0 0,0 1 0 0 0,1 1 0 0 0,18-16 0 0 0,-25 24-92 0 0,1 0 0 0 0,0 1 0 0 0,0 0 0 0 0,0 0 0 0 0,0 0 0 0 0,1 1 0 0 0,-1 0 0 0 0,1 0 0 0 0,7-1 0 0 0,-12 2 0 0 0,-1 1 0 0 0,1 0 0 0 0,0 0 0 0 0,0-1 0 0 0,0 1 0 0 0,-1 0 0 0 0,1 0 0 0 0,0 1 0 0 0,0-1 0 0 0,-1 0 0 0 0,1 1 0 0 0,0-1 0 0 0,-1 1 0 0 0,1-1 0 0 0,0 1 0 0 0,-1 0 0 0 0,1 0 0 0 0,-1 0 0 0 0,1-1 0 0 0,-1 2 0 0 0,1-1 0 0 0,-1 0 0 0 0,0 0 0 0 0,0 0 0 0 0,1 1 0 0 0,-1-1 0 0 0,0 0 0 0 0,0 1 0 0 0,0-1 0 0 0,-1 1 0 0 0,1-1 0 0 0,0 1 0 0 0,0 0 0 0 0,-1-1 0 0 0,1 1 0 0 0,-1 0 0 0 0,1-1 0 0 0,-1 1 0 0 0,0 3 0 0 0,0 0-6 0 0,0 0 1 0 0,-1 0-1 0 0,1 0 0 0 0,-1 0 1 0 0,0 0-1 0 0,0-1 1 0 0,-1 1-1 0 0,0 0 0 0 0,0-1 1 0 0,0 1-1 0 0,0-1 0 0 0,0 0 1 0 0,-1 1-1 0 0,0-1 0 0 0,-4 4 1 0 0,-2 3-19 0 0,-1-1-1 0 0,0 0 1 0 0,0 0 0 0 0,-12 8 0 0 0,6-7-47 0 0,5-2-85 0 0,0-1 1 0 0,-1 0-1 0 0,-20 9 0 0 0,31-16-12 0 0,5 0-192 0 0,100 24-395 0 0,-56-15 561 0 0,47 17 1 0 0,-73-20 139 0 0,0 1-1 0 0,-1 2 0 0 0,0 0 1 0 0,32 22-1 0 0,-51-32 59 0 0,0 1 0 0 0,-1 1 0 0 0,0-1 0 0 0,1 0 0 0 0,-1 0 0 0 0,0 0 0 0 0,1 1 0 0 0,-1-1 0 0 0,0 1 0 0 0,0-1 0 0 0,0 1 0 0 0,0-1 0 0 0,0 1 0 0 0,-1 0-1 0 0,1-1 1 0 0,0 1 0 0 0,-1 0 0 0 0,1 2 0 0 0,-1-3 13 0 0,0 0 0 0 0,0 1 0 0 0,0-1 0 0 0,-1 0 0 0 0,1 1 1 0 0,0-1-1 0 0,-1 0 0 0 0,1 1 0 0 0,-1-1 0 0 0,0 0 0 0 0,1 0 0 0 0,-1 0 0 0 0,0 1 0 0 0,0-1 0 0 0,1 0 0 0 0,-1 0 0 0 0,0 0 0 0 0,-2 1 0 0 0,-2 2 55 0 0,-1 0 0 0 0,1-1 0 0 0,-1 0 0 0 0,1 0 0 0 0,-1 0 0 0 0,0-1 0 0 0,0 1 0 0 0,-13 1 0 0 0,-15 2-89 0 0,-1-2 0 0 0,0-2 0 0 0,0-1 0 0 0,-1-2 0 0 0,1-1 0 0 0,0-1 0 0 0,1-3 0 0 0,-68-18 0 0 0,100 23-326 0 0,-17-6-485 0 0,12 0-2779 0 0,22-3 177 0 0,8 3-1801 0 0,-13 5 3887 0 0,12-3-1405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3.072"/>
    </inkml:context>
    <inkml:brush xml:id="br0">
      <inkml:brushProperty name="width" value="0.05" units="cm"/>
      <inkml:brushProperty name="height" value="0.05" units="cm"/>
    </inkml:brush>
  </inkml:definitions>
  <inkml:trace contextRef="#ctx0" brushRef="#br0">185 20 472 0 0,'-1'-1'356'0'0,"1"0"0"0"0,-1 0 0 0 0,0-1 1 0 0,0 1-1 0 0,0 0 0 0 0,0 0 0 0 0,0 0 0 0 0,0 0 0 0 0,0 0 0 0 0,0 0 0 0 0,0 0 1 0 0,0 0-1 0 0,-1 0 0 0 0,1 1 0 0 0,0-1 0 0 0,-1 1 0 0 0,1-1 0 0 0,0 0 0 0 0,-1 1 1 0 0,1 0-1 0 0,-1-1 0 0 0,-2 1 0 0 0,2 0 46 0 0,0 0 1 0 0,-1 1-1 0 0,1-1 1 0 0,-1 1-1 0 0,1 0 0 0 0,0 0 1 0 0,-1 0-1 0 0,1 0 1 0 0,0 0-1 0 0,0 0 1 0 0,0 0-1 0 0,-3 3 0 0 0,-3 3 461 0 0,0 0-1 0 0,1 0 0 0 0,0 1 1 0 0,0 0-1 0 0,-7 12 0 0 0,3-4-56 0 0,1 0-1 0 0,1 0 0 0 0,1 1 0 0 0,0 0 0 0 0,2 1 0 0 0,0 0 0 0 0,-5 22 0 0 0,10-34-615 0 0,0 0 0 0 0,0 0 0 0 0,1 0 0 0 0,0 0-1 0 0,0-1 1 0 0,0 1 0 0 0,1 0 0 0 0,-1 0-1 0 0,2 0 1 0 0,-1 0 0 0 0,1-1 0 0 0,-1 1-1 0 0,2 0 1 0 0,-1-1 0 0 0,0 0 0 0 0,1 0-1 0 0,0 1 1 0 0,1-1 0 0 0,-1-1 0 0 0,1 1 0 0 0,0-1-1 0 0,0 1 1 0 0,0-1 0 0 0,0 0 0 0 0,1 0-1 0 0,0-1 1 0 0,5 4 0 0 0,-1-2-164 0 0,0-1-1 0 0,1 0 1 0 0,0 0 0 0 0,-1-1-1 0 0,1-1 1 0 0,0 1 0 0 0,0-1-1 0 0,0-1 1 0 0,1 0 0 0 0,-1-1 0 0 0,0 1-1 0 0,0-2 1 0 0,15-2 0 0 0,-9 1-668 0 0,-1-1 0 0 0,0-1 0 0 0,0 0 0 0 0,0-1 0 0 0,0-1 0 0 0,-1 0 0 0 0,1-1 0 0 0,13-9 0 0 0,-24 14-57 0 0,10-9-496 0 0,-4-4-10043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3.415"/>
    </inkml:context>
    <inkml:brush xml:id="br0">
      <inkml:brushProperty name="width" value="0.05" units="cm"/>
      <inkml:brushProperty name="height" value="0.05" units="cm"/>
    </inkml:brush>
  </inkml:definitions>
  <inkml:trace contextRef="#ctx0" brushRef="#br0">38 9 908 0 0,'-37'5'17216'0'0,"40"-5"-15797"0"0,113 9 6253 0 0,-84-10-8258 0 0,56-6 1 0 0,-67 0-2121 0 0,-10 0-5455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3.756"/>
    </inkml:context>
    <inkml:brush xml:id="br0">
      <inkml:brushProperty name="width" value="0.05" units="cm"/>
      <inkml:brushProperty name="height" value="0.05" units="cm"/>
    </inkml:brush>
  </inkml:definitions>
  <inkml:trace contextRef="#ctx0" brushRef="#br0">55 75 6713 0 0,'-9'-2'2308'0'0,"5"2"-1442"0"0,0-1-1 0 0,1 1 1 0 0,-1-1-1 0 0,1 0 1 0 0,-1 0-1 0 0,1-1 1 0 0,0 1-1 0 0,-1-1 1 0 0,1 1-1 0 0,0-1 1 0 0,-4-3-1 0 0,7 5-759 0 0,0 0 0 0 0,0-1 0 0 0,0 1 1 0 0,0 0-1 0 0,0-1 0 0 0,0 1 0 0 0,0 0 0 0 0,0-1 0 0 0,0 1 0 0 0,0 0 0 0 0,0-1 0 0 0,0 1 1 0 0,0 0-1 0 0,0-1 0 0 0,0 1 0 0 0,0 0 0 0 0,0 0 0 0 0,0-1 0 0 0,0 1 0 0 0,0 0 0 0 0,1-1 1 0 0,-1 1-1 0 0,0 0 0 0 0,0 0 0 0 0,0-1 0 0 0,0 1 0 0 0,1 0 0 0 0,-1 0 0 0 0,0-1 0 0 0,0 1 1 0 0,1 0-1 0 0,-1 0 0 0 0,0 0 0 0 0,0-1 0 0 0,1 1 0 0 0,-1 0 0 0 0,0 0 0 0 0,1 0 0 0 0,-1 0 1 0 0,0 0-1 0 0,1 0 0 0 0,-1 0 0 0 0,0 0 0 0 0,1 0 0 0 0,17-6 621 0 0,-18 6-639 0 0,30-6 1195 0 0,1 2-1 0 0,-1 1 1 0 0,43 2-1 0 0,-25 0-406 0 0,-12 0-735 0 0,64-4-230 0 0,-67 0-4494 0 0,-1-3-4431 0 0,-16 3 6021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4.095"/>
    </inkml:context>
    <inkml:brush xml:id="br0">
      <inkml:brushProperty name="width" value="0.05" units="cm"/>
      <inkml:brushProperty name="height" value="0.05" units="cm"/>
    </inkml:brush>
  </inkml:definitions>
  <inkml:trace contextRef="#ctx0" brushRef="#br0">1 30 676 0 0,'12'-4'13474'0'0,"-5"3"-12346"0"0,26 1 3454 0 0,66 0 3507 0 0,-44-2-6743 0 0,0-1 0 0 0,65-14 0 0 0,-95 15-6974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4.468"/>
    </inkml:context>
    <inkml:brush xml:id="br0">
      <inkml:brushProperty name="width" value="0.05" units="cm"/>
      <inkml:brushProperty name="height" value="0.05" units="cm"/>
    </inkml:brush>
  </inkml:definitions>
  <inkml:trace contextRef="#ctx0" brushRef="#br0">24 1 96 0 0,'-7'5'1458'0'0,"6"-4"-790"0"0,-1 0 0 0 0,0 0 1 0 0,1 1-1 0 0,-1-1 0 0 0,1 1 1 0 0,-1-1-1 0 0,1 1 1 0 0,-1-1-1 0 0,-1 5 1864 0 0,18 6 4067 0 0,-4-10-5221 0 0,0 0 0 0 0,-1-1 0 0 0,1 0 0 0 0,19 0 0 0 0,46-7 1344 0 0,-42 3-3584 0 0,-29 2 1001 0 0,3 1-4548 0 0,2-1-768 0 0,-2 0 2435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4.860"/>
    </inkml:context>
    <inkml:brush xml:id="br0">
      <inkml:brushProperty name="width" value="0.05" units="cm"/>
      <inkml:brushProperty name="height" value="0.05" units="cm"/>
    </inkml:brush>
  </inkml:definitions>
  <inkml:trace contextRef="#ctx0" brushRef="#br0">530 111 560 0 0,'-3'-5'1026'0'0,"0"0"0"0"0,-1 0-1 0 0,0 0 1 0 0,0 1 0 0 0,0 0 0 0 0,0 0-1 0 0,-1 0 1 0 0,0 0 0 0 0,1 1 0 0 0,-9-5 0 0 0,4 4-258 0 0,0 0 0 0 0,1 0 1 0 0,-1 1-1 0 0,0 1 1 0 0,0 0-1 0 0,-10-2 1 0 0,-5 2 76 0 0,0 1 1 0 0,0 1-1 0 0,0 1 1 0 0,-31 5-1 0 0,30-2-160 0 0,-1 1 1 0 0,1 2-1 0 0,-31 11 0 0 0,46-15-378 0 0,0 2-1 0 0,1-1 0 0 0,-1 1 0 0 0,1 1 0 0 0,0-1 1 0 0,0 2-1 0 0,1-1 0 0 0,-1 1 0 0 0,1 1 1 0 0,-11 12-1 0 0,18-18-212 0 0,0 0-1 0 0,0-1 1 0 0,-1 1 0 0 0,1 0 0 0 0,0 0-1 0 0,1 0 1 0 0,-1 0 0 0 0,0 0 0 0 0,0 1 0 0 0,1-1-1 0 0,0 0 1 0 0,-1 0 0 0 0,1 0 0 0 0,0 0-1 0 0,0 1 1 0 0,0-1 0 0 0,0 0 0 0 0,0 0 0 0 0,1 3-1 0 0,0-1-3 0 0,1-1-1 0 0,-1 0 0 0 0,1 0 0 0 0,-1 0 0 0 0,1 0 1 0 0,0 0-1 0 0,0 0 0 0 0,1 0 0 0 0,-1-1 0 0 0,0 1 1 0 0,4 2-1 0 0,3 3 103 0 0,1-1 0 0 0,0 0 0 0 0,1-1 0 0 0,0 0 0 0 0,21 8 0 0 0,-5-6-99 0 0,0 0-1 0 0,1-2 0 0 0,0-1 1 0 0,0-1-1 0 0,0-1 1 0 0,1-2-1 0 0,-1-1 0 0 0,1-1 1 0 0,-1-1-1 0 0,0-2 1 0 0,49-12-1 0 0,-69 14-92 0 0,0 0 0 0 0,-1-1 0 0 0,1 0 1 0 0,0-1-1 0 0,-1 0 0 0 0,0 0 0 0 0,0 0 0 0 0,0-1 0 0 0,-1 0 0 0 0,1-1 1 0 0,10-11-1 0 0,-15 14-2 0 0,1 0 0 0 0,-1 0 0 0 0,0 0 0 0 0,0-1 0 0 0,0 1 0 0 0,-1-1 0 0 0,1 0 0 0 0,-1 1 0 0 0,0-1 0 0 0,0 0 0 0 0,0 0 0 0 0,-1 0 0 0 0,1 1 0 0 0,-1-1 0 0 0,0 0-1 0 0,0 0 1 0 0,0 0 0 0 0,0 0 0 0 0,-1 0 0 0 0,0 0 0 0 0,0 0 0 0 0,0 1 0 0 0,0-1 0 0 0,0 0 0 0 0,-1 1 0 0 0,0-1 0 0 0,-2-3 0 0 0,-2-3-141 0 0,-1 1 0 0 0,0-1-1 0 0,-1 1 1 0 0,0 1-1 0 0,0-1 1 0 0,-1 1 0 0 0,0 1-1 0 0,-1 0 1 0 0,1 0-1 0 0,-1 1 1 0 0,-12-6 0 0 0,14 8-510 0 0,-1 0 1 0 0,0 0 0 0 0,0 1-1 0 0,0 0 1 0 0,-1 1 0 0 0,1 0 0 0 0,-1 1-1 0 0,-13-1 1 0 0,21 2-223 0 0,0 0 0 0 0,0 0 0 0 0,0 0 0 0 0,0 0 1 0 0,1 1-1 0 0,-1-1 0 0 0,0 1 0 0 0,0-1 0 0 0,-2 2 0 0 0,0 1-1932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5.199"/>
    </inkml:context>
    <inkml:brush xml:id="br0">
      <inkml:brushProperty name="width" value="0.05" units="cm"/>
      <inkml:brushProperty name="height" value="0.05" units="cm"/>
    </inkml:brush>
  </inkml:definitions>
  <inkml:trace contextRef="#ctx0" brushRef="#br0">1 78 7913 0 0,'1'-12'3154'0'0,"0"0"0"0"0,1-1 0 0 0,1 1 0 0 0,4-13 0 0 0,-7 25-3093 0 0,0 0 0 0 0,0 0 0 0 0,0-1-1 0 0,0 1 1 0 0,0 0 0 0 0,1 0 0 0 0,-1 0 0 0 0,0-1 0 0 0,0 1 0 0 0,0 0 0 0 0,1 0 0 0 0,-1 0 0 0 0,0-1 0 0 0,0 1-1 0 0,0 0 1 0 0,1 0 0 0 0,-1 0 0 0 0,0 0 0 0 0,1 0 0 0 0,-1 0 0 0 0,0 0 0 0 0,0-1 0 0 0,1 1 0 0 0,-1 0 0 0 0,0 0-1 0 0,0 0 1 0 0,1 0 0 0 0,-1 0 0 0 0,0 0 0 0 0,1 0 0 0 0,-1 0 0 0 0,0 1 0 0 0,0-1 0 0 0,1 0 0 0 0,-1 0 0 0 0,0 0-1 0 0,0 0 1 0 0,1 0 0 0 0,-1 0 0 0 0,0 0 0 0 0,0 1 0 0 0,1-1 0 0 0,-1 0 0 0 0,0 0 0 0 0,0 0 0 0 0,0 1 0 0 0,1-1-1 0 0,-1 0 1 0 0,0 0 0 0 0,0 0 0 0 0,0 1 0 0 0,0-1 0 0 0,0 0 0 0 0,1 0 0 0 0,-1 1 0 0 0,10 14 486 0 0,10 30 176 0 0,-2 1 0 0 0,13 58 0 0 0,4 9-5692 0 0,-18-75-2260 0 0,-8-24 4210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5.540"/>
    </inkml:context>
    <inkml:brush xml:id="br0">
      <inkml:brushProperty name="width" value="0.05" units="cm"/>
      <inkml:brushProperty name="height" value="0.05" units="cm"/>
    </inkml:brush>
  </inkml:definitions>
  <inkml:trace contextRef="#ctx0" brushRef="#br0">1 54 840 0 0,'0'-1'341'0'0,"-1"0"0"0"0,1 0 0 0 0,0 0 0 0 0,0 0 0 0 0,0-1 0 0 0,0 1 0 0 0,0 0 0 0 0,0 0 1 0 0,1 0-1 0 0,-1 0 0 0 0,0 0 0 0 0,0 0 0 0 0,1 0 0 0 0,-1 0 0 0 0,1 0 0 0 0,-1 0 0 0 0,1 0 0 0 0,-1 0 0 0 0,1 0 0 0 0,0 0 0 0 0,-1 0 0 0 0,2-1 0 0 0,0 0 119 0 0,1 0 0 0 0,-1 0 0 0 0,1 1 1 0 0,-1-1-1 0 0,1 1 0 0 0,0-1 0 0 0,-1 1 0 0 0,5-2 0 0 0,4 0 627 0 0,0 1 1 0 0,-1-1-1 0 0,22 0 0 0 0,-2 1 644 0 0,0 2-1 0 0,32 4 1 0 0,-48-3-1109 0 0,1 1 0 0 0,-1 1 1 0 0,0 1-1 0 0,-1 0 1 0 0,1 1-1 0 0,20 9 0 0 0,-29-10-442 0 0,0-1-1 0 0,-1 1 0 0 0,0-1 0 0 0,1 1 0 0 0,-1 0 0 0 0,-1 1 0 0 0,1-1 0 0 0,-1 1 0 0 0,1 0 0 0 0,-1-1 0 0 0,0 1 0 0 0,-1 1 0 0 0,0-1 0 0 0,1 0 1 0 0,-2 1-1 0 0,1-1 0 0 0,-1 1 0 0 0,1-1 0 0 0,-1 1 0 0 0,0 7 0 0 0,0 14 138 0 0,0-1 1 0 0,-2 1-1 0 0,-3 26 1 0 0,3-42-249 0 0,-1 7-133 0 0,-1 0 0 0 0,-1 0 0 0 0,-10 31 0 0 0,-5-8-4788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3:02.966"/>
    </inkml:context>
    <inkml:brush xml:id="br0">
      <inkml:brushProperty name="width" value="0.05" units="cm"/>
      <inkml:brushProperty name="height" value="0.05" units="cm"/>
    </inkml:brush>
  </inkml:definitions>
  <inkml:trace contextRef="#ctx0" brushRef="#br0">27 458 9557 0 0,'-20'-96'10447'0'0,"17"76"-8574"0"0,1 0 0 0 0,0-35 0 0 0,3 45-1650 0 0,0 0 1 0 0,0 0-1 0 0,1 0 1 0 0,0 0 0 0 0,0 0-1 0 0,1 1 1 0 0,1-1-1 0 0,0 1 1 0 0,0 0-1 0 0,0 0 1 0 0,1 0-1 0 0,1 1 1 0 0,-1-1 0 0 0,1 1-1 0 0,1 1 1 0 0,0-1-1 0 0,9-8 1 0 0,-4 7-129 0 0,0 0 0 0 0,0 1 1 0 0,0 0-1 0 0,1 1 0 0 0,0 0 1 0 0,1 1-1 0 0,26-9 0 0 0,-18 9-2600 0 0,1 1-1 0 0,29-2 1 0 0,-31 3-1313 0 0,-1-1 548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5.912"/>
    </inkml:context>
    <inkml:brush xml:id="br0">
      <inkml:brushProperty name="width" value="0.05" units="cm"/>
      <inkml:brushProperty name="height" value="0.05" units="cm"/>
    </inkml:brush>
  </inkml:definitions>
  <inkml:trace contextRef="#ctx0" brushRef="#br0">27 16 48 0 0,'-9'-3'-1355'0'0,"-9"-6"16498"0"0,28 6-12031 0 0,2 2-2018 0 0,0 2 0 0 0,0 0 0 0 0,0 0 0 0 0,0 1 0 0 0,0 1 0 0 0,13 4 0 0 0,14 2 765 0 0,-19-5-1251 0 0,61 10-1022 0 0,-26-12-9728 0 0,-41-3 7310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6.251"/>
    </inkml:context>
    <inkml:brush xml:id="br0">
      <inkml:brushProperty name="width" value="0.05" units="cm"/>
      <inkml:brushProperty name="height" value="0.05" units="cm"/>
    </inkml:brush>
  </inkml:definitions>
  <inkml:trace contextRef="#ctx0" brushRef="#br0">1 225 500 0 0,'3'1'916'0'0,"1"1"-1"0"0,-1-1 1 0 0,1 1 0 0 0,-1 0-1 0 0,0-1 1 0 0,0 2 0 0 0,0-1-1 0 0,0 0 1 0 0,0 1 0 0 0,0-1-1 0 0,3 5 1 0 0,27 37 4697 0 0,-26-35-4246 0 0,9 16 1244 0 0,-8-13-761 0 0,-1-1-1 0 0,2 0 0 0 0,12 13 0 0 0,-21-23-1817 0 0,1 0-1 0 0,0-1 1 0 0,0 1 0 0 0,-1-1 0 0 0,1 1-1 0 0,0-1 1 0 0,0 1 0 0 0,0-1-1 0 0,0 1 1 0 0,0-1 0 0 0,0 0 0 0 0,0 1-1 0 0,0-1 1 0 0,0 0 0 0 0,0 0-1 0 0,0 0 1 0 0,0 0 0 0 0,0 0 0 0 0,0 0-1 0 0,0 0 1 0 0,0 0 0 0 0,1-1 0 0 0,0 1 93 0 0,0-1 1 0 0,1 0-1 0 0,-1 0 0 0 0,0 0 1 0 0,0-1-1 0 0,0 1 1 0 0,0 0-1 0 0,0-1 1 0 0,2-2-1 0 0,4-5 420 0 0,0 0 0 0 0,-1 0-1 0 0,7-12 1 0 0,-9 13-417 0 0,25-37-128 0 0,1 0 0 0 0,-10 15 0 0 0,43-61 0 0 0,0 2 0 0 0,-59 81 0 0 0,-3 0-29 0 0,-1-1-520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7.916"/>
    </inkml:context>
    <inkml:brush xml:id="br0">
      <inkml:brushProperty name="width" value="0.05" units="cm"/>
      <inkml:brushProperty name="height" value="0.05" units="cm"/>
    </inkml:brush>
  </inkml:definitions>
  <inkml:trace contextRef="#ctx0" brushRef="#br0">200 81 500 0 0,'0'0'1976'0'0,"-3"-2"-822"0"0,-9-6 625 0 0,-1 1-1 0 0,0 1 1 0 0,0 0-1 0 0,-16-4 1 0 0,-16-7 1935 0 0,-7-7 2474 0 0,51 24-6128 0 0,1 0-1 0 0,-1 0 0 0 0,0 0 1 0 0,1 0-1 0 0,-1 0 1 0 0,1 0-1 0 0,-1 0 0 0 0,0 0 1 0 0,1 1-1 0 0,-1-1 0 0 0,1 0 1 0 0,-1 0-1 0 0,1 0 1 0 0,-1 1-1 0 0,1-1 0 0 0,-1 0 1 0 0,1 1-1 0 0,-1-1 0 0 0,1 1 1 0 0,-1-1-1 0 0,1 0 0 0 0,-1 1 1 0 0,1-1-1 0 0,0 1 1 0 0,-1-1-1 0 0,1 1 0 0 0,0-1 1 0 0,-1 1-1 0 0,1 0 0 0 0,0-1 1 0 0,0 1-1 0 0,0-1 0 0 0,-1 1 1 0 0,1 0-1 0 0,0-1 1 0 0,0 2-1 0 0,-3 21 551 0 0,25 436 3022 0 0,-6-278-2495 0 0,-8-53-909 0 0,69 628 2310 0 0,-35-515-2538 0 0,8 218 0 0 0,-39-2 0 0 0,-9-356 0 0 0,2 124 0 0 0,0 265 0 0 0,-5-438 0 0 0,-1 55 0 0 0,-27 185 0 0 0,1-163 0 0 0,28-124 0 0 0,0 1 0 0 0,1 1 0 0 0,0-6 0 0 0,-1 0 0 0 0,1-1 0 0 0,0 1 0 0 0,-1 0 0 0 0,1 0 0 0 0,0-1 0 0 0,0 1 0 0 0,0-1 0 0 0,0 1 0 0 0,0 0 0 0 0,-1-1 0 0 0,1 0 0 0 0,0 1 0 0 0,0-1 0 0 0,0 1 0 0 0,0-1 0 0 0,1 0 0 0 0,-1 0 0 0 0,0 0 0 0 0,0 0 0 0 0,1 0 0 0 0,0 0 0 0 0,163 9 0 0 0,185-14 0 0 0,-308 3 0 0 0,872-8 0 0 0,-655 14 0 0 0,94 0 0 0 0,-159 0 0 0 0,235 1 0 0 0,103-22 0 0 0,1046-62 0 0 0,-1203 53 0 0 0,284-10 0 0 0,-272 36 0 0 0,-375 0 6 0 0,-6 0-1 0 0,1 0 1 0 0,-1 0 0 0 0,0-1-1 0 0,9-1 1 0 0,-13 2-15 0 0,-1-1 1 0 0,1 1 0 0 0,-1-1-1 0 0,1 0 1 0 0,-1 1-1 0 0,1-1 1 0 0,-1 0 0 0 0,1 0-1 0 0,-1 0 1 0 0,0 0-1 0 0,0 0 1 0 0,1 0 0 0 0,-1 0-1 0 0,0-1 1 0 0,0 1-1 0 0,0 0 1 0 0,0-1 0 0 0,0 1-1 0 0,-1-1 1 0 0,2-2-1 0 0,12-39-10337 0 0,-3 12 6530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6:59.542"/>
    </inkml:context>
    <inkml:brush xml:id="br0">
      <inkml:brushProperty name="width" value="0.05" units="cm"/>
      <inkml:brushProperty name="height" value="0.05" units="cm"/>
    </inkml:brush>
  </inkml:definitions>
  <inkml:trace contextRef="#ctx0" brushRef="#br0">169 129 400 0 0,'0'-1'659'0'0,"0"0"0"0"0,0-1 0 0 0,1 1 0 0 0,-1 0 0 0 0,0 0 0 0 0,1 0 0 0 0,-1 0 0 0 0,1 0 0 0 0,0 0 0 0 0,-1 0 0 0 0,1 0 0 0 0,0 0 1 0 0,1-2-1 0 0,15-7 4229 0 0,27 0-1607 0 0,-27 7-2207 0 0,437-72 8460 0 0,-430 69-8830 0 0,-19 5-499 0 0,-1-1 1 0 0,1 1-1 0 0,1 0 0 0 0,-1 0 1 0 0,0 1-1 0 0,0-1 0 0 0,0 1 0 0 0,0 0 1 0 0,9 1-1 0 0,-13 0-183 0 0,0 0 1 0 0,0-1-1 0 0,0 1 1 0 0,0 0-1 0 0,0-1 1 0 0,0 1-1 0 0,0 0 1 0 0,0 0-1 0 0,-1 0 1 0 0,1 0-1 0 0,0 0 1 0 0,-1 0-1 0 0,1 0 1 0 0,0 0-1 0 0,-1 0 1 0 0,1 0-1 0 0,-1 0 1 0 0,0 1-1 0 0,1-1 1 0 0,-1 1-1 0 0,4 25 129 0 0,-4-26-144 0 0,18 433 498 0 0,-31 2-34 0 0,19-64-471 0 0,-1 22 0 0 0,-4 80 0 0 0,3-354 0 0 0,-16 276 0 0 0,-1-124 0 0 0,9-100 0 0 0,-1 175 0 0 0,6-310 0 0 0,24 583 0 0 0,-17-534 0 0 0,10 212 0 0 0,-13-232 0 0 0,-6-61 0 0 0,-3 0 0 0 0,-3-6 0 0 0,-65-33 0 0 0,11 13 0 0 0,-126-26 0 0 0,-68 10 0 0 0,191 31 0 0 0,-68 4 0 0 0,86 2 0 0 0,36-1 0 0 0,2 0 0 0 0,1-1-138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08.086"/>
    </inkml:context>
    <inkml:brush xml:id="br0">
      <inkml:brushProperty name="width" value="0.05" units="cm"/>
      <inkml:brushProperty name="height" value="0.05" units="cm"/>
    </inkml:brush>
  </inkml:definitions>
  <inkml:trace contextRef="#ctx0" brushRef="#br0">0 405 368 0 0,'0'0'2147'0'0,"3"-1"-852"0"0,13-6-184 0 0,-2 0 1 0 0,1-1-1 0 0,-1 0 1 0 0,0-1-1 0 0,-1 0 1 0 0,0-1-1 0 0,0-1 1 0 0,-1 0 0 0 0,-1-1-1 0 0,0 0 1 0 0,-1-1-1 0 0,15-22 1 0 0,-6-3 426 0 0,-2-2 1 0 0,20-65 0 0 0,-14 38 175 0 0,-23 67-1692 0 0,0-1 0 0 0,1 1 0 0 0,-1 0 0 0 0,0 0 0 0 0,0 0 0 0 0,0 0 0 0 0,1 0 0 0 0,-1 0 1 0 0,0-1-1 0 0,0 1 0 0 0,0 0 0 0 0,1 0 0 0 0,-1 0 0 0 0,0 0 0 0 0,0 0 0 0 0,1 0 0 0 0,-1 0 0 0 0,0 0 0 0 0,0 0 0 0 0,0 0 0 0 0,1 0 0 0 0,-1 0 0 0 0,0 0 0 0 0,0 0 0 0 0,1 0 0 0 0,-1 1 0 0 0,0-1 0 0 0,0 0 0 0 0,0 0 0 0 0,1 0 0 0 0,-1 0 0 0 0,0 0 0 0 0,0 0 0 0 0,0 1 0 0 0,1-1 0 0 0,-1 0 0 0 0,0 0 0 0 0,0 0 0 0 0,0 0 0 0 0,0 1 0 0 0,0-1 0 0 0,1 0 0 0 0,-1 0 0 0 0,0 0 0 0 0,0 1 0 0 0,0-1 1 0 0,0 0-1 0 0,0 0 0 0 0,0 1 0 0 0,0-1 0 0 0,0 0 0 0 0,9 14 242 0 0,-4 5 73 0 0,0 0 0 0 0,-1 0-1 0 0,0 1 1 0 0,0 20 0 0 0,-3-24-141 0 0,4 189 1418 0 0,-6-131-1845 0 0,1-74 113 0 0,0 0 0 0 0,0 1-1 0 0,0-1 1 0 0,0 0-1 0 0,0 0 1 0 0,0 0 0 0 0,0 1-1 0 0,0-1 1 0 0,0 0-1 0 0,0 0 1 0 0,0 1 0 0 0,0-1-1 0 0,0 0 1 0 0,0 0-1 0 0,0 0 1 0 0,0 1 0 0 0,0-1-1 0 0,1 0 1 0 0,-1 0-1 0 0,0 0 1 0 0,0 1 0 0 0,0-1-1 0 0,0 0 1 0 0,0 0-1 0 0,0 0 1 0 0,1 0 0 0 0,-1 1-1 0 0,0-1 1 0 0,0 0-1 0 0,0 0 1 0 0,1 0 0 0 0,-1 0-1 0 0,0 0 1 0 0,0 0-1 0 0,0 0 1 0 0,1 0 0 0 0,-1 1-1 0 0,0-1 1 0 0,0 0-1 0 0,10-4-5593 0 0,-4 2 2207 0 0,2 0 880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08.894"/>
    </inkml:context>
    <inkml:brush xml:id="br0">
      <inkml:brushProperty name="width" value="0.05" units="cm"/>
      <inkml:brushProperty name="height" value="0.05" units="cm"/>
    </inkml:brush>
  </inkml:definitions>
  <inkml:trace contextRef="#ctx0" brushRef="#br0">48 156 668 0 0,'-3'-1'993'0'0,"1"-1"-1"0"0,-1 0 1 0 0,1 0 0 0 0,0 0 0 0 0,0 0-1 0 0,0 0 1 0 0,0 0 0 0 0,0-1-1 0 0,-3-3 1 0 0,5 5-722 0 0,0 0 0 0 0,0 1 0 0 0,0-1 0 0 0,0 1 1 0 0,0-1-1 0 0,0 1 0 0 0,0-1 0 0 0,0 0 0 0 0,0 1 0 0 0,0-1 0 0 0,0 1 0 0 0,0-1 0 0 0,0 0 1 0 0,0 1-1 0 0,1-1 0 0 0,-1 1 0 0 0,0-1 0 0 0,0 1 0 0 0,1-1 0 0 0,0 0 0 0 0,16-13 1785 0 0,10 1-757 0 0,0 0-1 0 0,1 2 0 0 0,0 1 0 0 0,47-10 0 0 0,122-12 1736 0 0,-157 26-2076 0 0,-37 6-604 0 0,-7 2-172 0 0,-16 5-162 0 0,-31 9-208 0 0,-44 11-73 0 0,-152 66 1 0 0,246-93 258 0 0,-30 18-80 0 0,30-18 78 0 0,-1 1 0 0 0,1 0 1 0 0,0 0-1 0 0,0 0 0 0 0,-1 0 0 0 0,1 0 0 0 0,0 0 0 0 0,0 0 0 0 0,0 1 0 0 0,0-1 1 0 0,0 0-1 0 0,1 0 0 0 0,-1 1 0 0 0,0-1 0 0 0,0 1 0 0 0,1-1 0 0 0,-1 1 0 0 0,0 2 1 0 0,2-3 3 0 0,-1 0 1 0 0,0 0 0 0 0,1 0-1 0 0,-1 0 1 0 0,1 0 0 0 0,-1-1-1 0 0,1 1 1 0 0,0 0-1 0 0,-1 0 1 0 0,1 0 0 0 0,0-1-1 0 0,-1 1 1 0 0,1 0 0 0 0,0-1-1 0 0,0 1 1 0 0,0 0 0 0 0,0-1-1 0 0,0 1 1 0 0,0-1 0 0 0,1 1-1 0 0,20 8 21 0 0,-22-9-21 0 0,113 34 112 0 0,34 12 64 0 0,-125-38-135 0 0,0 2 0 0 0,-1 0 1 0 0,-1 1-1 0 0,30 22 0 0 0,-19-4 4 0 0,-29-27-43 0 0,0 0 0 0 0,-1 0 0 0 0,1 1 0 0 0,-1-1 1 0 0,1 0-1 0 0,-1 1 0 0 0,0-1 0 0 0,0 1 0 0 0,0-1 0 0 0,0 1 1 0 0,-1 0-1 0 0,1-1 0 0 0,0 4 0 0 0,-2-4 4 0 0,1-1-1 0 0,0 0 1 0 0,-1 1 0 0 0,0-1-1 0 0,1 0 1 0 0,-1 0 0 0 0,0 1 0 0 0,1-1-1 0 0,-1 0 1 0 0,0 0 0 0 0,0 0-1 0 0,0 0 1 0 0,0 0 0 0 0,0 0 0 0 0,0 0-1 0 0,-1 0 1 0 0,1 0 0 0 0,0 0-1 0 0,0-1 1 0 0,-1 1 0 0 0,-1 0-1 0 0,-30 12 126 0 0,12-8-52 0 0,-1-2 1 0 0,1 0-1 0 0,0-1 1 0 0,-1-1-1 0 0,-23-1 0 0 0,-107-17-610 0 0,131 11-473 0 0,39 2-13664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09.400"/>
    </inkml:context>
    <inkml:brush xml:id="br0">
      <inkml:brushProperty name="width" value="0.05" units="cm"/>
      <inkml:brushProperty name="height" value="0.05" units="cm"/>
    </inkml:brush>
  </inkml:definitions>
  <inkml:trace contextRef="#ctx0" brushRef="#br0">43 3 208 0 0,'-12'-1'1932'0'0,"-19"0"18190"0"0,33 2-18824 0 0,5 2-630 0 0,0 0 0 0 0,1-1 1 0 0,-1 1-1 0 0,1-2 0 0 0,-1 1 0 0 0,14 0 0 0 0,54 1 1064 0 0,-43-2-1144 0 0,82 0 517 0 0,141-15 0 0 0,-236 14-7232 0 0,-18 0 5896 0 0,-1 0 0 0 0,0 0 1 0 0,1 0-1 0 0,-1 0 0 0 0,0 0 1 0 0,1 0-1 0 0,-1 0 0 0 0,0 0 1 0 0,1 0-1 0 0,-1 0 0 0 0,0 0 1 0 0,1 0-1 0 0,-1 0 0 0 0,0 0 1 0 0,1 0-1 0 0,-1 1 0 0 0,0-1 1 0 0,1 0-1 0 0,-1 0 0 0 0,0 0 1 0 0,0 1-1 0 0,2 1-1614 0 0,-2-2 1614 0 0,1 0 0 0 0,-1 1 1 0 0,0 0-1 0 0,-1 5-2993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09.724"/>
    </inkml:context>
    <inkml:brush xml:id="br0">
      <inkml:brushProperty name="width" value="0.05" units="cm"/>
      <inkml:brushProperty name="height" value="0.05" units="cm"/>
    </inkml:brush>
  </inkml:definitions>
  <inkml:trace contextRef="#ctx0" brushRef="#br0">16 0 440 0 0,'-1'1'380'0'0,"0"0"0"0"0,-1 0 0 0 0,1 0-1 0 0,0 0 1 0 0,0 0 0 0 0,0 0 0 0 0,0 0 0 0 0,0 0-1 0 0,0 0 1 0 0,0 1 0 0 0,0-1 0 0 0,-1 3 0 0 0,2-4-156 0 0,0 1 1 0 0,0-1 0 0 0,0 0 0 0 0,0 1 0 0 0,0-1-1 0 0,0 0 1 0 0,0 1 0 0 0,0-1 0 0 0,0 1-1 0 0,0-1 1 0 0,0 0 0 0 0,0 1 0 0 0,1-1 0 0 0,-1 0-1 0 0,0 1 1 0 0,0-1 0 0 0,0 0 0 0 0,1 1-1 0 0,-1-1 1 0 0,0 0 0 0 0,0 0 0 0 0,1 1-1 0 0,-1-1 1 0 0,0 0 0 0 0,1 0 0 0 0,-1 1 0 0 0,0-1-1 0 0,0 0 1 0 0,1 0 0 0 0,-1 0 0 0 0,1 0-1 0 0,22 5 6618 0 0,-5-4-6177 0 0,-7-1-250 0 0,145-4 8883 0 0,-105-2-11621 0 0,-1-3-6849 0 0,-41 6 6038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0.626"/>
    </inkml:context>
    <inkml:brush xml:id="br0">
      <inkml:brushProperty name="width" value="0.05" units="cm"/>
      <inkml:brushProperty name="height" value="0.05" units="cm"/>
    </inkml:brush>
  </inkml:definitions>
  <inkml:trace contextRef="#ctx0" brushRef="#br0">34 61 832 0 0,'-13'-3'-63'0'0,"-7"-2"14890"0"0,34 7-12461 0 0,107 8 2582 0 0,-55-10-3420 0 0,-1-3 1 0 0,85-14 0 0 0,-144 16-1404 0 0,39-9 681 0 0,-42 10-738 0 0,-1-1 0 0 0,0 0-1 0 0,1 0 1 0 0,-1 0 0 0 0,0 0 0 0 0,0 0 0 0 0,0-1-1 0 0,0 1 1 0 0,0-1 0 0 0,0 1 0 0 0,0-1 0 0 0,0 0 0 0 0,-1 0-1 0 0,1 1 1 0 0,1-4 0 0 0,-3 5-57 0 0,0 0 1 0 0,0-1-1 0 0,0 1 0 0 0,0-1 0 0 0,0 1 0 0 0,0 0 1 0 0,0-1-1 0 0,0 1 0 0 0,0 0 0 0 0,0-1 1 0 0,0 1-1 0 0,-1 0 0 0 0,1-1 0 0 0,0 1 1 0 0,0 0-1 0 0,0-1 0 0 0,0 1 0 0 0,-1 0 1 0 0,1-1-1 0 0,0 1 0 0 0,0 0 0 0 0,-1-1 1 0 0,1 1-1 0 0,0 0 0 0 0,-1 0 0 0 0,1 0 1 0 0,0-1-1 0 0,0 1 0 0 0,-1 0 0 0 0,1 0 0 0 0,0 0 1 0 0,-1 0-1 0 0,1-1 0 0 0,-1 1 0 0 0,1 0 1 0 0,0 0-1 0 0,-1 0 0 0 0,1 0 0 0 0,0 0 1 0 0,-1 0-1 0 0,1 0 0 0 0,-1 0 0 0 0,1 0 1 0 0,0 0-1 0 0,-1 0 0 0 0,1 0 0 0 0,0 1 1 0 0,-1-1-1 0 0,1 0 0 0 0,0 0 0 0 0,-1 0 1 0 0,1 0-1 0 0,0 1 0 0 0,-1-1 0 0 0,1 0 0 0 0,-1 1 1 0 0,-2 2 9 0 0,-1 1 0 0 0,1 0 0 0 0,0 0 0 0 0,0 0 0 0 0,0 1 0 0 0,0-1 0 0 0,1 0 0 0 0,0 1 0 0 0,0 0 0 0 0,0 0 1 0 0,-1 5-1 0 0,1 0 21 0 0,0 0 1 0 0,1-1-1 0 0,0 1 0 0 0,1 0 1 0 0,0 13-1 0 0,4 5 134 0 0,0-1 0 0 0,2 0 0 0 0,11 34 0 0 0,35 80 822 0 0,-19-57-593 0 0,-22-59-405 0 0,-11-24 0 0 0,0-1 0 0 0,0 0 0 0 0,0 0 0 0 0,0 1 0 0 0,0-1 0 0 0,0 0 0 0 0,0 0 0 0 0,0 1 0 0 0,0-1 0 0 0,0 0 0 0 0,0 0 0 0 0,0 1 0 0 0,0-1 0 0 0,0 0 0 0 0,0 0 0 0 0,0 1 0 0 0,0-1 0 0 0,0 0 0 0 0,0 0 0 0 0,0 1 0 0 0,0-1 0 0 0,-1 0 0 0 0,1 0 0 0 0,0 0 0 0 0,0 1 0 0 0,0-1 0 0 0,0 0 0 0 0,-1 0 0 0 0,1 0 0 0 0,0 1 0 0 0,0-1 0 0 0,0 0 0 0 0,-1 0 0 0 0,1 0 0 0 0,0 0 0 0 0,0 0 0 0 0,-1 0 0 0 0,1 1 0 0 0,0-1 0 0 0,0 0 0 0 0,-1 0 0 0 0,1 0 0 0 0,0 0 0 0 0,-1 0 0 0 0,-10 1 0 0 0,-59-6 0 0 0,0 4 0 0 0,0 2 0 0 0,0 4 0 0 0,-88 17 0 0 0,141-19 0 0 0,12-3 0 0 0,0 1 0 0 0,0 0 0 0 0,1 0 0 0 0,-1 0 0 0 0,1 0 0 0 0,-1 1 0 0 0,1 0 0 0 0,-1 0 0 0 0,-6 4 0 0 0,11-6 0 0 0,0 0 0 0 0,-1 1 0 0 0,1-1 0 0 0,0 0 0 0 0,0 0 0 0 0,0 1 0 0 0,0-1 0 0 0,0 0 0 0 0,0 0 0 0 0,0 0 0 0 0,0 1 0 0 0,0-1 0 0 0,0 0 0 0 0,0 0 0 0 0,0 1 0 0 0,0-1 0 0 0,0 0 0 0 0,0 0 0 0 0,0 1 0 0 0,0-1 0 0 0,0 0 0 0 0,0 0 0 0 0,0 0 0 0 0,0 1 0 0 0,1-1 0 0 0,-1 0 0 0 0,0 0 0 0 0,0 0 0 0 0,0 1 0 0 0,0-1 0 0 0,0 0 0 0 0,1 0 0 0 0,-1 0 0 0 0,0 0 0 0 0,0 1 0 0 0,0-1 0 0 0,1 0 0 0 0,-1 0 0 0 0,0 0 0 0 0,0 0 0 0 0,0 0 0 0 0,1 0 0 0 0,7 5 0 0 0,32 2 0 0 0,-1-2 0 0 0,1-2 0 0 0,74-2 0 0 0,-58-2 0 0 0,155 0-11684 0 0,-175 1 8071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1.229"/>
    </inkml:context>
    <inkml:brush xml:id="br0">
      <inkml:brushProperty name="width" value="0.05" units="cm"/>
      <inkml:brushProperty name="height" value="0.05" units="cm"/>
    </inkml:brush>
  </inkml:definitions>
  <inkml:trace contextRef="#ctx0" brushRef="#br0">16 299 720 0 0,'1'-1'17882'0'0,"-1"-8"-16980"0"0,-8-28 4177 0 0,6 30-4590 0 0,0-1 1 0 0,0 0 0 0 0,1 0 0 0 0,0 0 0 0 0,1 0 0 0 0,0 0 0 0 0,0-8 0 0 0,2 8-370 0 0,0-1 0 0 0,0 0 0 0 0,1 1 0 0 0,0-1 0 0 0,0 1 0 0 0,1 0 0 0 0,0 0 0 0 0,0 0-1 0 0,1 1 1 0 0,0-1 0 0 0,1 1 0 0 0,-1 0 0 0 0,1 1 0 0 0,1-1 0 0 0,-1 1 0 0 0,1 0 0 0 0,0 1 0 0 0,16-9 0 0 0,-15 9-10 0 0,1 0 1 0 0,-1 1-1 0 0,1 0 0 0 0,1 1 1 0 0,-1 0-1 0 0,0 1 0 0 0,1-1 1 0 0,0 2-1 0 0,-1-1 0 0 0,1 2 1 0 0,0-1-1 0 0,-1 1 0 0 0,1 1 1 0 0,0-1-1 0 0,0 2 0 0 0,-1-1 1 0 0,13 5-1 0 0,-17-5-110 0 0,-1 1 0 0 0,0 0 0 0 0,0 0 0 0 0,0 0 0 0 0,0 0 0 0 0,0 1 0 0 0,0 0 0 0 0,0-1 0 0 0,4 6 0 0 0,-7-7 0 0 0,0 0 0 0 0,-1 0 0 0 0,1 0 0 0 0,0 0 0 0 0,-1 0 0 0 0,1 0 0 0 0,0 0 0 0 0,-1 0 0 0 0,0 0 0 0 0,1 1 0 0 0,-1-1 0 0 0,0 0 0 0 0,1 0 0 0 0,-1 0 0 0 0,0 1 0 0 0,0-1 0 0 0,0 0 0 0 0,0 0 0 0 0,0 0 0 0 0,0 1 0 0 0,-1-1 0 0 0,1 0 0 0 0,0 0 0 0 0,0 0 0 0 0,-1 0 0 0 0,1 1 0 0 0,-1-1 0 0 0,1 0 0 0 0,-1 0 0 0 0,0 0 0 0 0,1 0 0 0 0,-1 0 0 0 0,0 0 0 0 0,0 0 0 0 0,1-1 0 0 0,-1 1 0 0 0,0 0 0 0 0,0 0 0 0 0,-2 0 0 0 0,-4 5-118 0 0,-1-1-1 0 0,0 0 1 0 0,-15 7-1 0 0,-14 10-368 0 0,36-22 455 0 0,1 1 0 0 0,0-1 0 0 0,-1 0 0 0 0,1 1 0 0 0,0-1 0 0 0,-1 0 0 0 0,1 1 0 0 0,0-1 0 0 0,0 0-1 0 0,-1 1 1 0 0,1-1 0 0 0,0 0 0 0 0,0 1 0 0 0,0-1 0 0 0,0 1 0 0 0,-1-1 0 0 0,1 0 0 0 0,0 1 0 0 0,0-1 0 0 0,0 1 0 0 0,0-1-1 0 0,0 1 1 0 0,0-1 0 0 0,0 0 0 0 0,0 1 0 0 0,0-1 0 0 0,0 1 0 0 0,0-1 0 0 0,1 1 0 0 0,9 13-320 0 0,18 7 325 0 0,-26-20-5 0 0,90 50 456 0 0,-66-38-89 0 0,0 0 1 0 0,-2 2-1 0 0,1 1 1 0 0,30 27-1 0 0,-38-21-102 0 0,-18-15-233 0 0,-2-4 0 0 0,1 0 0 0 0,-1-1 0 0 0,1 0 0 0 0,-1 1 0 0 0,0-1 0 0 0,0 0 0 0 0,0-1 0 0 0,0 1 0 0 0,0 0 0 0 0,-1-1 0 0 0,1 0 0 0 0,0 0 0 0 0,-1 0 0 0 0,1 0 0 0 0,-1 0 0 0 0,1-1 0 0 0,-6 1 0 0 0,-12 1 0 0 0,-35-2 0 0 0,44 0 0 0 0,-142-12-1841 0 0,-14 0-1045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3:05.931"/>
    </inkml:context>
    <inkml:brush xml:id="br0">
      <inkml:brushProperty name="width" value="0.05" units="cm"/>
      <inkml:brushProperty name="height" value="0.05" units="cm"/>
    </inkml:brush>
  </inkml:definitions>
  <inkml:trace contextRef="#ctx0" brushRef="#br0">2 4 424 0 0,'-2'-4'16997'0'0,"17"18"-17801"0"0,-7-8 2886 0 0,19 7-937 0 0,0 0 0 0 0,1-2 1 0 0,1-1-1 0 0,32 7 0 0 0,-25-7-168 0 0,0 1-1 0 0,38 18 1 0 0,-72-28-927 0 0,0 0-1 0 0,1 0 1 0 0,-1 0 0 0 0,0 1-1 0 0,0-1 1 0 0,0 0-1 0 0,0 1 1 0 0,-1 0 0 0 0,1-1-1 0 0,0 1 1 0 0,-1 0 0 0 0,1 0-1 0 0,-1 0 1 0 0,1 0-1 0 0,-1 0 1 0 0,0 0 0 0 0,0 0-1 0 0,0 1 1 0 0,0-1-1 0 0,-1 0 1 0 0,2 3 0 0 0,-2-1-10 0 0,0-1-1 0 0,0 0 1 0 0,0 0 0 0 0,-1 1 0 0 0,1-1 0 0 0,-1 0 0 0 0,0 0 0 0 0,0 0 0 0 0,0 0-1 0 0,0 0 1 0 0,0 0 0 0 0,-1 0 0 0 0,1 0 0 0 0,-1 0 0 0 0,-3 4 0 0 0,-107 124 969 0 0,64-78-540 0 0,48-53-784 0 0,-1 6-646 0 0,22-3-12753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1.614"/>
    </inkml:context>
    <inkml:brush xml:id="br0">
      <inkml:brushProperty name="width" value="0.05" units="cm"/>
      <inkml:brushProperty name="height" value="0.05" units="cm"/>
    </inkml:brush>
  </inkml:definitions>
  <inkml:trace contextRef="#ctx0" brushRef="#br0">35 31 988 0 0,'-1'0'361'0'0,"0"0"-1"0"0,1 0 1 0 0,-1 0-1 0 0,0 0 1 0 0,1 0-1 0 0,-1 0 1 0 0,0 0-1 0 0,1 0 1 0 0,-1 0-1 0 0,0 0 1 0 0,1 0-1 0 0,-1 0 1 0 0,1 0-1 0 0,-1 1 1 0 0,0-1-1 0 0,1 0 1 0 0,-1 0 0 0 0,1 1-1 0 0,-1-1 1 0 0,0 0-1 0 0,1 1 1 0 0,-1-1-1 0 0,1 0 1 0 0,-1 1-1 0 0,1-1 1 0 0,0 1-1 0 0,-1-1 1 0 0,1 1-1 0 0,-1-1 1 0 0,1 1-1 0 0,0 0 1 0 0,-1-1-1 0 0,1 1 1 0 0,0-1-1 0 0,0 1 1 0 0,-1 0-1 0 0,1-1 1 0 0,0 1 0 0 0,0-1-1 0 0,0 1 1 0 0,0 0-1 0 0,0-1 1 0 0,0 2-1 0 0,0-1-88 0 0,0 0 1 0 0,0 0-1 0 0,0-1 0 0 0,1 1 1 0 0,-1 0-1 0 0,0 0 0 0 0,0 0 1 0 0,1 0-1 0 0,-1-1 0 0 0,1 1 0 0 0,-1 0 1 0 0,1 0-1 0 0,-1-1 0 0 0,1 1 1 0 0,-1 0-1 0 0,1-1 0 0 0,-1 1 1 0 0,1-1-1 0 0,0 1 0 0 0,0 0 1 0 0,-1-1-1 0 0,1 1 0 0 0,0-1 0 0 0,0 0 1 0 0,-1 1-1 0 0,1-1 0 0 0,0 0 1 0 0,0 1-1 0 0,0-1 0 0 0,0 0 1 0 0,0 0-1 0 0,-1 0 0 0 0,1 0 0 0 0,1 0 1 0 0,0 0-143 0 0,-1 0 1 0 0,0 0-1 0 0,1 0 0 0 0,-1 0 1 0 0,0 0-1 0 0,1 0 1 0 0,-1-1-1 0 0,0 1 1 0 0,0 0-1 0 0,0-1 0 0 0,1 1 1 0 0,-1-1-1 0 0,0 1 1 0 0,0-1-1 0 0,0 0 1 0 0,0 1-1 0 0,2-2 0 0 0,-3 1-74 0 0,0 0-1 0 0,1 1 1 0 0,-1-1-1 0 0,1 0 0 0 0,-1 1 1 0 0,0-1-1 0 0,0 0 0 0 0,1 1 1 0 0,-1-1-1 0 0,0 0 0 0 0,0 0 1 0 0,0 0-1 0 0,0 1 0 0 0,0-1 1 0 0,0 0-1 0 0,0 0 1 0 0,0 1-1 0 0,0-1 0 0 0,0 0 1 0 0,0 0-1 0 0,-1-1 0 0 0,0 0-185 0 0,0 0 0 0 0,0-1-1 0 0,0 1 1 0 0,-1-1 0 0 0,1 1 0 0 0,-1 0-1 0 0,1 0 1 0 0,-1 0 0 0 0,0 0-1 0 0,0 0 1 0 0,0 0 0 0 0,0 1 0 0 0,0-1-1 0 0,-1 1 1 0 0,1-1 0 0 0,-3-1 0 0 0,1 1-754 0 0,-5-1-1079 0 0,-8 4-8430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2.004"/>
    </inkml:context>
    <inkml:brush xml:id="br0">
      <inkml:brushProperty name="width" value="0.05" units="cm"/>
      <inkml:brushProperty name="height" value="0.05" units="cm"/>
    </inkml:brush>
  </inkml:definitions>
  <inkml:trace contextRef="#ctx0" brushRef="#br0">11 7 96 0 0,'-10'-7'15971'0'0,"14"38"-15236"0"0,-1-11 1432 0 0,11 239 5667 0 0,-10-213-7407 0 0,-1 1-2845 0 0,-2-16-6698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2.503"/>
    </inkml:context>
    <inkml:brush xml:id="br0">
      <inkml:brushProperty name="width" value="0.05" units="cm"/>
      <inkml:brushProperty name="height" value="0.05" units="cm"/>
    </inkml:brush>
  </inkml:definitions>
  <inkml:trace contextRef="#ctx0" brushRef="#br0">43 314 456 0 0,'-4'-4'503'0'0,"-1"-1"0"0"0,1 0 0 0 0,0 0-1 0 0,1 0 1 0 0,-1-1 0 0 0,1 1 0 0 0,0-1 0 0 0,0 0-1 0 0,1 1 1 0 0,-4-13 0 0 0,6 14-159 0 0,-1-1 0 0 0,1 1 0 0 0,0-1 0 0 0,0 0 0 0 0,0 1 0 0 0,1-1 0 0 0,-1 1 0 0 0,1-1 0 0 0,0 1 0 0 0,1 0 0 0 0,-1-1 0 0 0,1 1 0 0 0,0 0 0 0 0,0 0 0 0 0,0 0 0 0 0,3-4 0 0 0,4-5 215 0 0,1 0 0 0 0,1 1 0 0 0,0 0 0 0 0,0 1 0 0 0,1 0-1 0 0,0 1 1 0 0,1 0 0 0 0,0 1 0 0 0,1 1 0 0 0,0 0 0 0 0,0 1 0 0 0,1 0 0 0 0,19-6-1 0 0,-18 8-184 0 0,-1 0 1 0 0,1 2-1 0 0,0 0 0 0 0,0 0 0 0 0,1 2 0 0 0,-1 0 0 0 0,0 0 0 0 0,0 2 0 0 0,1 0 0 0 0,-1 1 0 0 0,0 0 0 0 0,0 2 0 0 0,16 5 0 0 0,-24-7-207 0 0,0 1 1 0 0,-1 1 0 0 0,0 0 0 0 0,1 0-1 0 0,-1 0 1 0 0,-1 0 0 0 0,1 1 0 0 0,-1 1 0 0 0,0-1-1 0 0,0 1 1 0 0,0 0 0 0 0,7 10 0 0 0,-11-12-92 0 0,1 0 0 0 0,-1 0 0 0 0,0 1 0 0 0,0-1 0 0 0,-1 1 0 0 0,1-1 1 0 0,-1 1-1 0 0,0 0 0 0 0,0 0 0 0 0,0-1 0 0 0,-1 1 0 0 0,0 0 0 0 0,0 0 1 0 0,0 0-1 0 0,0 0 0 0 0,-1 0 0 0 0,0-1 0 0 0,0 1 0 0 0,0 0 1 0 0,-1 0-1 0 0,1-1 0 0 0,-4 7 0 0 0,-1 0-38 0 0,0 0 0 0 0,-1-1 1 0 0,0 1-1 0 0,0-2 0 0 0,-1 1 0 0 0,-1-1 0 0 0,1 0 0 0 0,-1-1 1 0 0,-11 8-1 0 0,1-2-65 0 0,-1-1 0 0 0,-1-1 0 0 0,-40 17 0 0 0,61-29 31 0 0,0 0 0 0 0,-1 0 0 0 0,1 0 0 0 0,0 1-1 0 0,-1-1 1 0 0,1 0 0 0 0,0 0 0 0 0,-1 0 0 0 0,1 0 0 0 0,0 0 0 0 0,-1 1 0 0 0,1-1-1 0 0,0 0 1 0 0,0 0 0 0 0,-1 1 0 0 0,1-1 0 0 0,0 0 0 0 0,0 0 0 0 0,0 1 0 0 0,-1-1 0 0 0,1 0-1 0 0,0 1 1 0 0,0-1 0 0 0,0 0 0 0 0,0 0 0 0 0,-1 1 0 0 0,1-1 0 0 0,0 0 0 0 0,0 1-1 0 0,0-1 1 0 0,0 1 0 0 0,0-1 0 0 0,0 0 0 0 0,0 1 0 0 0,10 9 110 0 0,30 6 95 0 0,-29-12-120 0 0,-10-3-88 0 0,168 77 1597 0 0,-147-66-1345 0 0,-1 1 0 0 0,-1 0 0 0 0,0 2 0 0 0,-1 1 0 0 0,28 28 0 0 0,-44-41-247 0 0,2 5 6 0 0,6 12-135 0 0,-5-13-2299 0 0,11-12-12285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3.105"/>
    </inkml:context>
    <inkml:brush xml:id="br0">
      <inkml:brushProperty name="width" value="0.05" units="cm"/>
      <inkml:brushProperty name="height" value="0.05" units="cm"/>
    </inkml:brush>
  </inkml:definitions>
  <inkml:trace contextRef="#ctx0" brushRef="#br0">63 344 564 0 0,'-4'19'23572'0'0,"-3"-28"-22994"0"0,1-1 1 0 0,1 0-1 0 0,0 0 0 0 0,0 0 0 0 0,1 0 1 0 0,-5-19-1 0 0,3 10-96 0 0,2-1 1 0 0,-4-40-1 0 0,8 53-408 0 0,0 1 0 0 0,0-1 0 0 0,1 0 0 0 0,0 1 0 0 0,0-1 0 0 0,0 0 0 0 0,1 1 0 0 0,0-1 0 0 0,0 1 0 0 0,1 0 0 0 0,0 0 0 0 0,0 0 0 0 0,0 0 0 0 0,1 0 0 0 0,0 1 0 0 0,7-9 0 0 0,-5 8-14 0 0,0 0-1 0 0,1 1 0 0 0,-1 0 1 0 0,1 0-1 0 0,0 0 1 0 0,0 1-1 0 0,1 0 0 0 0,-1 1 1 0 0,1 0-1 0 0,0 0 1 0 0,0 0-1 0 0,0 1 0 0 0,9-1 1 0 0,-6 1 13 0 0,1 1 0 0 0,-1 1 0 0 0,1 0 0 0 0,0 0 0 0 0,-1 1 0 0 0,1 1 0 0 0,19 4 0 0 0,-26-5-49 0 0,-1 1-1 0 0,1-1 0 0 0,0 1 0 0 0,0 0 0 0 0,-1 0 0 0 0,1 0 0 0 0,-1 1 0 0 0,0 0 0 0 0,1 0 0 0 0,-1 0 0 0 0,-1 0 0 0 0,1 0 0 0 0,0 1 1 0 0,-1 0-1 0 0,0-1 0 0 0,0 1 0 0 0,0 1 0 0 0,0-1 0 0 0,4 9 0 0 0,-7-11-34 0 0,1 0 0 0 0,-1 0 0 0 0,0 0 0 0 0,1 0-1 0 0,-1 0 1 0 0,0 0 0 0 0,0 0 0 0 0,-1 0 0 0 0,1 0 0 0 0,0-1 0 0 0,-1 1 0 0 0,1 0 0 0 0,-1 0 0 0 0,1 0-1 0 0,-1 0 1 0 0,0 0 0 0 0,0-1 0 0 0,0 1 0 0 0,0 0 0 0 0,0-1 0 0 0,0 1 0 0 0,0-1 0 0 0,-1 1 0 0 0,1-1-1 0 0,-1 0 1 0 0,1 1 0 0 0,-1-1 0 0 0,1 0 0 0 0,-4 2 0 0 0,-5 3-115 0 0,-1 0 0 0 0,1-1 0 0 0,-20 8 0 0 0,18-8 57 0 0,11-5 47 0 0,1 0-1 0 0,-1 0 1 0 0,1 0 0 0 0,-1 0 0 0 0,1 0-1 0 0,0 0 1 0 0,-1 0 0 0 0,1 0 0 0 0,-1 1-1 0 0,1-1 1 0 0,0 0 0 0 0,-1 0-1 0 0,1 1 1 0 0,-1-1 0 0 0,1 0 0 0 0,0 0-1 0 0,0 1 1 0 0,-1-1 0 0 0,1 0 0 0 0,0 1-1 0 0,-1-1 1 0 0,1 1 0 0 0,0-1 0 0 0,0 0-1 0 0,0 1 1 0 0,-1-1 0 0 0,1 1-1 0 0,0-1 1 0 0,0 0 0 0 0,0 1 0 0 0,0-1-1 0 0,0 1 1 0 0,0-1 0 0 0,0 1 0 0 0,0-1-1 0 0,0 1 1 0 0,0-1 0 0 0,0 1 0 0 0,0-1-1 0 0,0 0 1 0 0,0 1 0 0 0,0-1-1 0 0,0 1 1 0 0,1-1 0 0 0,-1 0 0 0 0,0 1-1 0 0,0-1 1 0 0,0 1 0 0 0,1-1 0 0 0,-1 0-1 0 0,0 1 1 0 0,1-1 0 0 0,-1 0 0 0 0,0 1-1 0 0,1-1 1 0 0,-1 0 0 0 0,0 0-1 0 0,1 1 1 0 0,-1-1 0 0 0,1 0 0 0 0,-1 0-1 0 0,0 0 1 0 0,1 1 0 0 0,-1-1 0 0 0,1 0-1 0 0,34 17-11 0 0,-30-15-45 0 0,53 22 306 0 0,58 34 0 0 0,-93-45-64 0 0,-1 1 1 0 0,-1 1 0 0 0,0 0-1 0 0,0 2 1 0 0,23 26 0 0 0,-42-41-130 0 0,0 0 1 0 0,0 1 0 0 0,0-1 0 0 0,-1 0 0 0 0,1 1 0 0 0,-1-1 0 0 0,1 1 0 0 0,-1 0 0 0 0,0 0-1 0 0,0-1 1 0 0,0 1 0 0 0,0 0 0 0 0,-1 0 0 0 0,1 0 0 0 0,-1 0 0 0 0,0 0 0 0 0,0 6 0 0 0,0-7-18 0 0,-1 0 1 0 0,1 0-1 0 0,-1 0 0 0 0,0 0 1 0 0,0 0-1 0 0,0 0 1 0 0,0 0-1 0 0,-1 0 1 0 0,1 0-1 0 0,0 0 1 0 0,-1 0-1 0 0,0-1 1 0 0,1 1-1 0 0,-1-1 1 0 0,0 1-1 0 0,1-1 1 0 0,-1 1-1 0 0,0-1 1 0 0,0 0-1 0 0,0 0 1 0 0,0 0-1 0 0,0 0 1 0 0,-4 0-1 0 0,-10 4-16 0 0,-1-1 0 0 0,1 0 0 0 0,-1-2-1 0 0,0 0 1 0 0,0-1 0 0 0,0 0 0 0 0,-27-4 0 0 0,-117-22-6 0 0,151 23 4 0 0,-99-23-928 0 0,38 3-5698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3.495"/>
    </inkml:context>
    <inkml:brush xml:id="br0">
      <inkml:brushProperty name="width" value="0.05" units="cm"/>
      <inkml:brushProperty name="height" value="0.05" units="cm"/>
    </inkml:brush>
  </inkml:definitions>
  <inkml:trace contextRef="#ctx0" brushRef="#br0">1 15 912 0 0,'5'-14'13978'0'0,"1"30"-9790"0"0,0 29-1878 0 0,-1-5-339 0 0,1-1-1 0 0,13 43 1 0 0,32 72 14 0 0,-48-148-2721 0 0,2 8-889 0 0,-4-4-4518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3.880"/>
    </inkml:context>
    <inkml:brush xml:id="br0">
      <inkml:brushProperty name="width" value="0.05" units="cm"/>
      <inkml:brushProperty name="height" value="0.05" units="cm"/>
    </inkml:brush>
  </inkml:definitions>
  <inkml:trace contextRef="#ctx0" brushRef="#br0">34 52 852 0 0,'-14'-6'1928'0'0,"-6"-1"7973"0"0,53-1-4401 0 0,65 5-611 0 0,32-2-245 0 0,-102 2-5614 0 0,28-6 0 0 0,-42 4-6460 0 0,-8 0 4287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4.596"/>
    </inkml:context>
    <inkml:brush xml:id="br0">
      <inkml:brushProperty name="width" value="0.05" units="cm"/>
      <inkml:brushProperty name="height" value="0.05" units="cm"/>
    </inkml:brush>
  </inkml:definitions>
  <inkml:trace contextRef="#ctx0" brushRef="#br0">0 261 188 0 0,'0'-1'267'0'0,"0"-1"0"0"0,0 1 0 0 0,0 0 0 0 0,0 0 0 0 0,0 0 0 0 0,1 0 0 0 0,-1-1 0 0 0,0 1 0 0 0,0 0 0 0 0,1 0 0 0 0,-1 0 0 0 0,1 0 0 0 0,-1 0 0 0 0,1 0 0 0 0,-1 0 1 0 0,1 0-1 0 0,0 0 0 0 0,-1 0 0 0 0,1 0 0 0 0,0 0 0 0 0,0 0 0 0 0,0 1 0 0 0,1-2 0 0 0,-1 2-2 0 0,1 0 0 0 0,-1 0 0 0 0,0 0 0 0 0,1 0 0 0 0,-1 1 0 0 0,0-1 0 0 0,0 0 1 0 0,1 1-1 0 0,-1-1 0 0 0,0 1 0 0 0,0-1 0 0 0,0 1 0 0 0,0-1 0 0 0,0 1 0 0 0,1 0 0 0 0,-1 0 0 0 0,0-1 1 0 0,-1 1-1 0 0,1 0 0 0 0,1 2 0 0 0,39 38 3752 0 0,55 71 1 0 0,-27-29-1992 0 0,-29-38-531 0 0,2-2-1 0 0,48 38 1 0 0,-68-64-903 0 0,0-1-1 0 0,0-1 1 0 0,2-1 0 0 0,0-1-1 0 0,0-1 1 0 0,46 15 0 0 0,-67-26-525 0 0,1 0 0 0 0,-1 0 0 0 0,1 0 0 0 0,0 0 0 0 0,-1-1-1 0 0,1 0 1 0 0,0 1 0 0 0,-1-2 0 0 0,1 1 0 0 0,0 0 0 0 0,-1-1 0 0 0,1 1 0 0 0,0-1 0 0 0,-1 0 0 0 0,5-2 0 0 0,-6 2-29 0 0,0-1 1 0 0,1 1-1 0 0,-1-1 1 0 0,0 0-1 0 0,0 1 0 0 0,-1-1 1 0 0,1 0-1 0 0,0 0 1 0 0,0-1-1 0 0,-1 1 0 0 0,0 0 1 0 0,1 0-1 0 0,-1-1 1 0 0,0 1-1 0 0,0-1 1 0 0,0 1-1 0 0,0-1 0 0 0,-1 1 1 0 0,1-1-1 0 0,-1 1 1 0 0,1-5-1 0 0,0-13-38 0 0,0-1 0 0 0,-1 0 0 0 0,-1 1 0 0 0,-6-31 0 0 0,0-6 0 0 0,-8-68 0 0 0,-13-210 0 0 0,30 279 0 0 0,-2 56-15 0 0,0-1 0 0 0,0 1-1 0 0,1 0 1 0 0,-1-1 0 0 0,0 1 0 0 0,0 0 0 0 0,0-1-1 0 0,0 1 1 0 0,0 0 0 0 0,1-1 0 0 0,-1 1 0 0 0,0 0-1 0 0,0-1 1 0 0,0 1 0 0 0,1 0 0 0 0,-1 0 0 0 0,0-1-1 0 0,1 1 1 0 0,-1 0 0 0 0,0 0 0 0 0,0 0 0 0 0,1-1-1 0 0,-1 1 1 0 0,0 0 0 0 0,1 0 0 0 0,-1 0 0 0 0,0 0-1 0 0,1 0 1 0 0,-1 0 0 0 0,0-1 0 0 0,1 1 0 0 0,-1 0-1 0 0,1 0 1 0 0,-1 0 0 0 0,0 0 0 0 0,1 0 0 0 0,-1 1-1 0 0,0-1 1 0 0,1 0 0 0 0,-1 0 0 0 0,0 0 0 0 0,1 0-1 0 0,-1 0 1 0 0,0 0 0 0 0,1 1 0 0 0,15 7-1407 0 0,-14-7 1145 0 0,18 11-4895 0 0,31 25 0 0 0,-23-11 1741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5.216"/>
    </inkml:context>
    <inkml:brush xml:id="br0">
      <inkml:brushProperty name="width" value="0.05" units="cm"/>
      <inkml:brushProperty name="height" value="0.05" units="cm"/>
    </inkml:brush>
  </inkml:definitions>
  <inkml:trace contextRef="#ctx0" brushRef="#br0">58 229 324 0 0,'-13'31'4015'0'0,"10"-22"-839"0"0,-1 0-1 0 0,0-1 1 0 0,-7 13 0 0 0,11-21-3067 0 0,-1 0 0 0 0,1 0 0 0 0,0 1 0 0 0,0-1 0 0 0,-1 0 0 0 0,1 0 0 0 0,0 0 0 0 0,-1 0 0 0 0,1 1 1 0 0,0-1-1 0 0,0 0 0 0 0,-1 0 0 0 0,1 0 0 0 0,0 0 0 0 0,-1 0 0 0 0,1 0 0 0 0,0 0 0 0 0,-1 0 0 0 0,1 0 0 0 0,0 0 1 0 0,0 0-1 0 0,-1 0 0 0 0,1 0 0 0 0,0 0 0 0 0,-1 0 0 0 0,1 0 0 0 0,0 0 0 0 0,-1 0 0 0 0,1-1 0 0 0,0 1 1 0 0,0 0-1 0 0,-1 0 0 0 0,1 0 0 0 0,0 0 0 0 0,0-1 0 0 0,-1 1 0 0 0,1 0 0 0 0,0 0 0 0 0,0-1 0 0 0,-1 1 1 0 0,1 0-1 0 0,0 0 0 0 0,0-1 0 0 0,0 1 0 0 0,0 0 0 0 0,0 0 0 0 0,-1-1 0 0 0,1 1 0 0 0,0 0 0 0 0,0-1 0 0 0,-7-15 1268 0 0,6 4-997 0 0,0 0 0 0 0,1 1 0 0 0,0-1 0 0 0,1 0 0 0 0,0 0 0 0 0,0 0-1 0 0,2 1 1 0 0,-1-1 0 0 0,2 1 0 0 0,-1 0 0 0 0,2 0 0 0 0,-1 0 0 0 0,2 0 0 0 0,10-17 0 0 0,-11 21-279 0 0,-1 0 1 0 0,2 0-1 0 0,-1 0 1 0 0,1 1 0 0 0,0 0-1 0 0,0 0 1 0 0,1 0 0 0 0,-1 1-1 0 0,1 0 1 0 0,1 0 0 0 0,-1 1-1 0 0,1 0 1 0 0,-1 0-1 0 0,1 0 1 0 0,0 1 0 0 0,1 1-1 0 0,-1-1 1 0 0,0 1 0 0 0,1 1-1 0 0,15-2 1 0 0,-22 3-82 0 0,-1 0 0 0 0,1 0 0 0 0,-1-1 1 0 0,1 1-1 0 0,-1 0 0 0 0,1 1 0 0 0,-1-1 0 0 0,1 0 1 0 0,-1 0-1 0 0,1 1 0 0 0,-1-1 0 0 0,0 1 0 0 0,1-1 0 0 0,-1 1 1 0 0,0 0-1 0 0,1-1 0 0 0,-1 1 0 0 0,0 0 0 0 0,0 0 1 0 0,1 0-1 0 0,-1 0 0 0 0,0 0 0 0 0,0 0 0 0 0,0 0 0 0 0,0 0 1 0 0,-1 0-1 0 0,1 1 0 0 0,0-1 0 0 0,0 0 0 0 0,-1 1 1 0 0,1-1-1 0 0,-1 0 0 0 0,1 1 0 0 0,-1-1 0 0 0,1 1 0 0 0,-1-1 1 0 0,0 1-1 0 0,0 1 0 0 0,0 1-24 0 0,0 0 0 0 0,-1 0-1 0 0,0 0 1 0 0,0 0 0 0 0,0 0 0 0 0,0-1-1 0 0,0 1 1 0 0,-1 0 0 0 0,0-1 0 0 0,0 1 0 0 0,0-1-1 0 0,0 0 1 0 0,-4 5 0 0 0,-6 5-276 0 0,-1 0 1 0 0,-1-1-1 0 0,-27 20 0 0 0,10-9-985 0 0,30-23 1234 0 0,1 0 1 0 0,0 1 0 0 0,0-1 0 0 0,0 0-1 0 0,0 0 1 0 0,-1 0 0 0 0,1 0 0 0 0,0 0-1 0 0,0 1 1 0 0,0-1 0 0 0,0 0-1 0 0,0 0 1 0 0,0 0 0 0 0,0 1 0 0 0,0-1-1 0 0,0 0 1 0 0,0 0 0 0 0,0 0-1 0 0,-1 1 1 0 0,1-1 0 0 0,0 0 0 0 0,0 0-1 0 0,0 0 1 0 0,0 1 0 0 0,1-1-1 0 0,-1 0 1 0 0,0 0 0 0 0,0 0 0 0 0,0 0-1 0 0,0 1 1 0 0,0-1 0 0 0,0 0-1 0 0,0 0 1 0 0,0 0 0 0 0,0 1 0 0 0,0-1-1 0 0,0 0 1 0 0,1 0 0 0 0,-1 0-1 0 0,0 0 1 0 0,0 0 0 0 0,0 1 0 0 0,0-1-1 0 0,0 0 1 0 0,1 0 0 0 0,-1 0-1 0 0,15 8-579 0 0,16 2 245 0 0,-27-9 353 0 0,122 36-81 0 0,-109-31 125 0 0,0 1-1 0 0,0 1 1 0 0,-1 0-1 0 0,0 2 1 0 0,17 12 0 0 0,-30-20-3 0 0,1 1 1 0 0,-1 0-1 0 0,0 0 1 0 0,0 0-1 0 0,-1 0 1 0 0,1 0-1 0 0,-1 1 1 0 0,5 6-1 0 0,-7-8-10 0 0,1-1-1 0 0,-1 0 1 0 0,1 1-1 0 0,-1-1 0 0 0,0 0 1 0 0,0 1-1 0 0,1-1 1 0 0,-1 0-1 0 0,0 1 0 0 0,0-1 1 0 0,0 1-1 0 0,-1-1 1 0 0,1 0-1 0 0,0 1 0 0 0,0-1 1 0 0,-1 1-1 0 0,1-1 1 0 0,-1 0-1 0 0,1 0 0 0 0,-1 1 1 0 0,0-1-1 0 0,1 0 0 0 0,-1 0 1 0 0,0 0-1 0 0,0 0 1 0 0,0 1-1 0 0,0-1 0 0 0,0-1 1 0 0,0 1-1 0 0,-2 2 1 0 0,-9 5 102 0 0,-1 0 0 0 0,0 0 0 0 0,0-1 0 0 0,-1-1 0 0 0,0 0 0 0 0,0-1 0 0 0,0-1 0 0 0,-1 0 0 0 0,0-1 0 0 0,-28 3 1 0 0,-1-3-755 0 0,0-2 1 0 0,-64-7 0 0 0,84 0-266 0 0,9 2-1523 0 0,5 3-3442 0 0,18-9 2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5.699"/>
    </inkml:context>
    <inkml:brush xml:id="br0">
      <inkml:brushProperty name="width" value="0.05" units="cm"/>
      <inkml:brushProperty name="height" value="0.05" units="cm"/>
    </inkml:brush>
  </inkml:definitions>
  <inkml:trace contextRef="#ctx0" brushRef="#br0">128 36 580 0 0,'-2'-12'2451'0'0,"1"6"1633"0"0,1 5-3808 0 0,-1 0-1 0 0,1 0 0 0 0,0 0 1 0 0,-1 0-1 0 0,1 1 0 0 0,0-1 1 0 0,-1 0-1 0 0,1 0 0 0 0,-1 0 1 0 0,0 0-1 0 0,1 1 0 0 0,-1-1 1 0 0,1 0-1 0 0,-1 1 0 0 0,0-1 1 0 0,0 0-1 0 0,1 1 0 0 0,-1-1 1 0 0,0 1-1 0 0,0-1 0 0 0,0 1 1 0 0,0 0-1 0 0,0-1 0 0 0,1 1 1 0 0,-1 0-1 0 0,0-1 0 0 0,0 1 1 0 0,0 0-1 0 0,0 0 0 0 0,0 0 1 0 0,-2 0-1 0 0,1 1 164 0 0,-1 0 0 0 0,0 0 0 0 0,0 0 0 0 0,1 1-1 0 0,-1-1 1 0 0,0 1 0 0 0,1-1 0 0 0,0 1 0 0 0,-1 0 0 0 0,-1 2 0 0 0,-3 2 31 0 0,1 0 0 0 0,-1 1 0 0 0,1 0 0 0 0,1 0 0 0 0,-1 0 0 0 0,1 0 0 0 0,0 1 0 0 0,1 0 0 0 0,0 0 0 0 0,0 0 0 0 0,-4 15 0 0 0,7-17-305 0 0,0-1-1 0 0,0 1 0 0 0,0 0 1 0 0,1 0-1 0 0,0-1 1 0 0,0 1-1 0 0,1 0 0 0 0,-1-1 1 0 0,1 1-1 0 0,0 0 0 0 0,1-1 1 0 0,-1 1-1 0 0,1-1 0 0 0,0 1 1 0 0,1-1-1 0 0,-1 0 0 0 0,1 0 1 0 0,0 0-1 0 0,5 6 0 0 0,-1-2-85 0 0,0 0-1 0 0,1-1 1 0 0,0 0-1 0 0,0-1 1 0 0,1 1-1 0 0,-1-1 0 0 0,2-1 1 0 0,-1 0-1 0 0,1 0 1 0 0,0-1-1 0 0,0 0 1 0 0,0-1-1 0 0,1 0 0 0 0,-1-1 1 0 0,1 0-1 0 0,0 0 1 0 0,0-1-1 0 0,0-1 1 0 0,1 0-1 0 0,-1 0 1 0 0,0-1-1 0 0,0-1 0 0 0,0 0 1 0 0,1 0-1 0 0,-1-1 1 0 0,0-1-1 0 0,17-5 1 0 0,-13 2-113 0 0,-1-1 1 0 0,18-11-1 0 0,-5-3-3070 0 0,-24 18 1106 0 0,0-1 0 0 0,0 1 0 0 0,-1-1 0 0 0,1 0 0 0 0,2-5 1 0 0,-3 4-864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6.022"/>
    </inkml:context>
    <inkml:brush xml:id="br0">
      <inkml:brushProperty name="width" value="0.05" units="cm"/>
      <inkml:brushProperty name="height" value="0.05" units="cm"/>
    </inkml:brush>
  </inkml:definitions>
  <inkml:trace contextRef="#ctx0" brushRef="#br0">43 29 876 0 0,'-18'0'-311'0'0,"-6"-3"17348"0"0,41 1-14516 0 0,49-3 1058 0 0,17-2-936 0 0,-29-2-6165 0 0,-45 6-3058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3.549"/>
    </inkml:context>
    <inkml:brush xml:id="br0">
      <inkml:brushProperty name="width" value="0.05" units="cm"/>
      <inkml:brushProperty name="height" value="0.05" units="cm"/>
    </inkml:brush>
  </inkml:definitions>
  <inkml:trace contextRef="#ctx0" brushRef="#br0">7 3547 456 0 0,'-7'-9'13708'0'0,"13"2"-13061"0"0,-1 1 1 0 0,1 0-1 0 0,0 0 1 0 0,1 0-1 0 0,0 1 1 0 0,0 0-1 0 0,11-6 0 0 0,3-4-125 0 0,-9 6-317 0 0,260-201 3046 0 0,-209 155-2324 0 0,-1-2 0 0 0,58-73 0 0 0,-110 119-775 0 0,408-455 3189 0 0,-13 108-1944 0 0,-103 97-547 0 0,1-17-540 0 0,277-244 305 0 0,-101 88-615 0 0,-168 148 0 0 0,-140 124 0 0 0,-143 131 0 0 0,-1 0 0 0 0,-2-2 0 0 0,36-59 0 0 0,-35 47-12529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6.350"/>
    </inkml:context>
    <inkml:brush xml:id="br0">
      <inkml:brushProperty name="width" value="0.05" units="cm"/>
      <inkml:brushProperty name="height" value="0.05" units="cm"/>
    </inkml:brush>
  </inkml:definitions>
  <inkml:trace contextRef="#ctx0" brushRef="#br0">57 124 328 0 0,'-8'-2'688'0'0,"-26"-6"2392"0"0,33 8-2605 0 0,0-1 1 0 0,0 1-1 0 0,0-1 1 0 0,0 0-1 0 0,0 1 0 0 0,-1-1 1 0 0,1 0-1 0 0,0 1 1 0 0,1-1-1 0 0,-1 0 0 0 0,0 0 1 0 0,0 0-1 0 0,-1-1 1 0 0,25-8 5152 0 0,208-34 4284 0 0,-80 19-5967 0 0,-126 20-2870 0 0,24-5 513 0 0,-12 2-3416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7.128"/>
    </inkml:context>
    <inkml:brush xml:id="br0">
      <inkml:brushProperty name="width" value="0.05" units="cm"/>
      <inkml:brushProperty name="height" value="0.05" units="cm"/>
    </inkml:brush>
  </inkml:definitions>
  <inkml:trace contextRef="#ctx0" brushRef="#br0">1 479 596 0 0,'0'1'223'0'0,"-1"0"-1"0"0,1 0 1 0 0,0 0-1 0 0,0-1 1 0 0,0 1 0 0 0,0 0-1 0 0,0 0 1 0 0,0-1 0 0 0,1 1-1 0 0,-1 0 1 0 0,0 0-1 0 0,0-1 1 0 0,0 1 0 0 0,1 0-1 0 0,-1 0 1 0 0,0-1-1 0 0,1 1 1 0 0,-1 0 0 0 0,1-1-1 0 0,-1 1 1 0 0,1 0-1 0 0,-1-1 1 0 0,1 1 0 0 0,-1-1-1 0 0,1 1 1 0 0,0-1-1 0 0,-1 1 1 0 0,1-1 0 0 0,0 0-1 0 0,0 1 1 0 0,2 0 165 0 0,-1 0 1 0 0,1 0-1 0 0,0-1 1 0 0,0 1 0 0 0,-1-1-1 0 0,1 0 1 0 0,0 0-1 0 0,0 0 1 0 0,2 0-1 0 0,9-2 660 0 0,0-1-1 0 0,20-5 1 0 0,-34 7-998 0 0,30-8 1041 0 0,-1-1 0 0 0,0-1 0 0 0,-1-2 0 0 0,0-1 1 0 0,47-33-1 0 0,-61 38-741 0 0,-2-1 0 0 0,0-1 0 0 0,0 0 0 0 0,-1 0 0 0 0,0-1 0 0 0,-1-1 0 0 0,-1 0 0 0 0,0 0 0 0 0,0-1 0 0 0,-1 0 0 0 0,-1 0 0 0 0,-1-1 0 0 0,6-16 0 0 0,8-42 740 0 0,-15 52-545 0 0,-1 0-1 0 0,0 1 1 0 0,0-31 0 0 0,-6 43 158 0 0,-3 11-252 0 0,-4 11-219 0 0,2 3-112 0 0,1 1-1 0 0,1 0 1 0 0,0 0-1 0 0,2 0 1 0 0,0 0-1 0 0,-1 30 0 0 0,0-6 101 0 0,-3 32 125 0 0,3 0-1 0 0,12 135 1 0 0,-8-197-361 0 0,0-9-12 0 0,0 0 1 0 0,0-1-1 0 0,0 1 1 0 0,0 0-1 0 0,0-1 1 0 0,0 1-1 0 0,1 0 1 0 0,0-1-1 0 0,-1 1 0 0 0,1-1 1 0 0,0 1-1 0 0,0-1 1 0 0,0 1-1 0 0,2 2 1 0 0,-2-5-193 0 0,0 0 0 0 0,-1 0 1 0 0,1 1-1 0 0,0-1 0 0 0,0 0 1 0 0,-1 0-1 0 0,1 0 0 0 0,0 0 1 0 0,0 0-1 0 0,-1 0 0 0 0,1 0 0 0 0,0 0 1 0 0,0 0-1 0 0,-1 0 0 0 0,1-1 1 0 0,0 1-1 0 0,-1 0 0 0 0,1 0 1 0 0,0-1-1 0 0,-1 1 0 0 0,1 0 1 0 0,0-1-1 0 0,-1 1 0 0 0,1-1 1 0 0,0 0-1 0 0,18-15-6189 0 0,-16 14 4458 0 0,8-9-1182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7.726"/>
    </inkml:context>
    <inkml:brush xml:id="br0">
      <inkml:brushProperty name="width" value="0.05" units="cm"/>
      <inkml:brushProperty name="height" value="0.05" units="cm"/>
    </inkml:brush>
  </inkml:definitions>
  <inkml:trace contextRef="#ctx0" brushRef="#br0">0 247 876 0 0,'1'-4'539'0'0,"-1"1"-1"0"0,1-1 1 0 0,0 1 0 0 0,0-1 0 0 0,0 1-1 0 0,1 0 1 0 0,-1-1 0 0 0,1 1-1 0 0,0 0 1 0 0,0 0 0 0 0,0 0-1 0 0,0 0 1 0 0,0 1 0 0 0,1-1-1 0 0,-1 0 1 0 0,1 1 0 0 0,0 0-1 0 0,4-4 1 0 0,9-5 621 0 0,0 1 0 0 0,22-10 0 0 0,-26 13-426 0 0,77-34 3783 0 0,122-39 1 0 0,-188 72-3760 0 0,-2-1 563 0 0,-31 9-169 0 0,-35 12-546 0 0,-222 87 24 0 0,252-93-577 0 0,2 0 0 0 0,-1 1 0 0 0,0 0 0 0 0,1 1 0 0 0,1 1 0 0 0,-19 15 0 0 0,30-23-44 0 0,1-1 0 0 0,-1 1 0 0 0,0 0-1 0 0,0 0 1 0 0,1 0 0 0 0,-1 0 0 0 0,0 0 0 0 0,1 0 0 0 0,-1 0 0 0 0,1 0-1 0 0,-1 0 1 0 0,1 0 0 0 0,-1 0 0 0 0,1 0 0 0 0,0 0 0 0 0,0 0 0 0 0,-1 0-1 0 0,1 0 1 0 0,0 1 0 0 0,0-1 0 0 0,0 0 0 0 0,0 0 0 0 0,0 0-1 0 0,1 0 1 0 0,-1 0 0 0 0,0 1 0 0 0,0-1 0 0 0,1 0 0 0 0,-1 0 0 0 0,1 0-1 0 0,-1 0 1 0 0,1 0 0 0 0,-1 0 0 0 0,1 0 0 0 0,0 0 0 0 0,-1 0 0 0 0,1-1-1 0 0,2 3 1 0 0,2 1 28 0 0,0 0 0 0 0,0 0 0 0 0,1 0-1 0 0,-1 0 1 0 0,8 2 0 0 0,-11-4-34 0 0,39 16 302 0 0,0-2-1 0 0,53 15 0 0 0,53 21 584 0 0,-122-41-689 0 0,-1-1 89 0 0,32 19 0 0 0,-50-26-259 0 0,-1 1 0 0 0,1 0 0 0 0,-1 0 1 0 0,0 0-1 0 0,0 0 0 0 0,-1 1 0 0 0,1 0 0 0 0,-1 0 0 0 0,0 0 1 0 0,-1 1-1 0 0,4 5 0 0 0,-6-10-28 0 0,-1 0 1 0 0,1 0-1 0 0,-1 1 0 0 0,0-1 0 0 0,0 0 1 0 0,0 0-1 0 0,1 1 0 0 0,-1-1 0 0 0,0 0 1 0 0,0 0-1 0 0,-1 1 0 0 0,1-1 0 0 0,0 0 1 0 0,0 0-1 0 0,-1 1 0 0 0,1-1 0 0 0,0 0 1 0 0,-1 0-1 0 0,1 0 0 0 0,-1 0 1 0 0,0 1-1 0 0,1-1 0 0 0,-1 0 0 0 0,0 0 1 0 0,0 0-1 0 0,1-1 0 0 0,-1 1 0 0 0,0 0 1 0 0,0 0-1 0 0,0 0 0 0 0,0 0 0 0 0,0-1 1 0 0,0 1-1 0 0,-1-1 0 0 0,0 2 0 0 0,-5 1 4 0 0,0 0 0 0 0,0 0 0 0 0,0 0-1 0 0,0-1 1 0 0,-8 2 0 0 0,-54 8-143 0 0,-1-3 0 0 0,0-3 0 0 0,-112-5 0 0 0,165-4-1310 0 0,17 3 1289 0 0,0-1 1 0 0,0 1-1 0 0,0 0 1 0 0,0 0-1 0 0,0-1 1 0 0,0 1-1 0 0,0 0 1 0 0,0-1-1 0 0,0 1 1 0 0,0 0-1 0 0,0 0 1 0 0,0-1-1 0 0,0 1 1 0 0,0 0-1 0 0,0 0 1 0 0,0 0-1 0 0,1-1 1 0 0,-1 1-1 0 0,0 0 1 0 0,0 0-1 0 0,0-1 1 0 0,0 1-1 0 0,1 0 1 0 0,-1 0-1 0 0,0 0 1 0 0,0 0-1 0 0,0 0 1 0 0,1-1-1 0 0,-1 1 1 0 0,0 0-1 0 0,0 0 1 0 0,1 0-1 0 0,-1 0 1 0 0,20-10-6391 0 0,-6 6 5042 0 0,16-5-1462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8.086"/>
    </inkml:context>
    <inkml:brush xml:id="br0">
      <inkml:brushProperty name="width" value="0.05" units="cm"/>
      <inkml:brushProperty name="height" value="0.05" units="cm"/>
    </inkml:brush>
  </inkml:definitions>
  <inkml:trace contextRef="#ctx0" brushRef="#br0">1 9 268 0 0,'3'6'11649'0'0,"1"-3"-11470"0"0,3 0 1809 0 0,1-1 0 0 0,0 0 0 0 0,14 2 0 0 0,50 0 2191 0 0,-43-4-2720 0 0,2 1-403 0 0,0-2 0 0 0,0-1 0 0 0,0-1 1 0 0,0-1-1 0 0,48-15 0 0 0,-58 14-4545 0 0,-8 6-4003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8.422"/>
    </inkml:context>
    <inkml:brush xml:id="br0">
      <inkml:brushProperty name="width" value="0.05" units="cm"/>
      <inkml:brushProperty name="height" value="0.05" units="cm"/>
    </inkml:brush>
  </inkml:definitions>
  <inkml:trace contextRef="#ctx0" brushRef="#br0">10 1 168 0 0,'-1'0'403'0'0,"1"1"1"0"0,-1-1-1 0 0,0 1 0 0 0,0 0 0 0 0,1 0 0 0 0,-1-1 1 0 0,1 1-1 0 0,-1 0 0 0 0,0 0 0 0 0,1 0 1 0 0,0 0-1 0 0,-1-1 0 0 0,1 1 0 0 0,-1 0 1 0 0,1 0-1 0 0,0 0 0 0 0,0 0 0 0 0,0 0 1 0 0,0 0-1 0 0,-1 2 0 0 0,11 2 5418 0 0,4-2-5085 0 0,30 0 4596 0 0,66-4 1 0 0,-7-8-6726 0 0,-91 10-5675 0 0,-6-1 4084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9.481"/>
    </inkml:context>
    <inkml:brush xml:id="br0">
      <inkml:brushProperty name="width" value="0.05" units="cm"/>
      <inkml:brushProperty name="height" value="0.05" units="cm"/>
    </inkml:brush>
  </inkml:definitions>
  <inkml:trace contextRef="#ctx0" brushRef="#br0">37 142 60 0 0,'-10'-8'1636'0'0,"-17"-9"11241"0"0,145 16-7863 0 0,65-12-2722 0 0,-147 9-2052 0 0,153-24 1126 0 0,-169 24-1089 0 0,0-1 0 0 0,0-1 1 0 0,0-1-1 0 0,-1-1 1 0 0,0 0-1 0 0,0-2 0 0 0,22-13 819 0 0,-41 23-1051 0 0,-11 12 188 0 0,-18 21-159 0 0,17-14 0 0 0,0 1 0 0 0,2 0 1 0 0,0 0-1 0 0,1 1 0 0 0,1 0 0 0 0,1 1 1 0 0,1 0-1 0 0,1 0 0 0 0,1 0 0 0 0,1 1 1 0 0,0 23-1 0 0,2 6 427 0 0,3 0 0 0 0,1 0 0 0 0,19 87 0 0 0,-18-122-403 0 0,-3-11-114 0 0,1 1-1 0 0,-1-1 1 0 0,1 1-1 0 0,-2 0 1 0 0,1 0-1 0 0,-1-1 1 0 0,0 1-1 0 0,-2 12 1 0 0,1-18-24 0 0,0 0-1 0 0,0 0 1 0 0,0 0 0 0 0,0 1 0 0 0,0-1 0 0 0,-1 0-1 0 0,1-1 1 0 0,0 1 0 0 0,-1 0 0 0 0,1 0 0 0 0,-1 0-1 0 0,1-1 1 0 0,0 1 0 0 0,-1-1 0 0 0,1 1 0 0 0,-1-1-1 0 0,0 0 1 0 0,1 1 0 0 0,-1-1 0 0 0,1 0 0 0 0,-3 0-1 0 0,-1 1-54 0 0,-148 20-364 0 0,96-15 679 0 0,0 2 0 0 0,1 3 0 0 0,-56 18 0 0 0,110-28-180 0 0,1-1 0 0 0,0 0 1 0 0,0 1-1 0 0,0-1 0 0 0,0 1 0 0 0,0-1 1 0 0,0 1-1 0 0,0-1 0 0 0,0 1 0 0 0,0 0 1 0 0,0-1-1 0 0,0 1 0 0 0,0 0 0 0 0,-1 1 0 0 0,2-1-8 0 0,0-1 0 0 0,0 0 0 0 0,0 1-1 0 0,0-1 1 0 0,0 0 0 0 0,0 1 0 0 0,0-1-1 0 0,1 0 1 0 0,-1 1 0 0 0,0-1 0 0 0,0 0-1 0 0,0 0 1 0 0,1 1 0 0 0,-1-1 0 0 0,0 0-1 0 0,0 0 1 0 0,1 1 0 0 0,-1-1 0 0 0,0 0-1 0 0,0 0 1 0 0,1 0 0 0 0,-1 1 0 0 0,0-1-1 0 0,1 0 1 0 0,-1 0 0 0 0,0 0 0 0 0,1 0-1 0 0,-1 0 1 0 0,0 0 0 0 0,1 0 0 0 0,-1 0 0 0 0,40 6 1333 0 0,219-7-834 0 0,-101 0-440 0 0,-56 5-14394 0 0,-91-4 11140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19.815"/>
    </inkml:context>
    <inkml:brush xml:id="br0">
      <inkml:brushProperty name="width" value="0.05" units="cm"/>
      <inkml:brushProperty name="height" value="0.05" units="cm"/>
    </inkml:brush>
  </inkml:definitions>
  <inkml:trace contextRef="#ctx0" brushRef="#br0">342 16 520 0 0,'-3'-2'572'0'0,"0"0"-1"0"0,0 1 1 0 0,0-1-1 0 0,0 0 1 0 0,-1 1-1 0 0,1 0 1 0 0,-1 0-1 0 0,1 0 1 0 0,-1 0-1 0 0,1 0 1 0 0,-1 1-1 0 0,0 0 1 0 0,-6 0-1 0 0,-50 6 4458 0 0,48-4-4355 0 0,-9 1 598 0 0,-1 2 0 0 0,1 0 0 0 0,-30 12 0 0 0,44-14-801 0 0,0 0 0 0 0,0 0 1 0 0,0 0-1 0 0,0 1 0 0 0,1 0 1 0 0,0 1-1 0 0,-1 0 0 0 0,2 0 0 0 0,-1 0 1 0 0,0 0-1 0 0,1 1 0 0 0,0 0 0 0 0,-6 9 1 0 0,10-12-399 0 0,0-1 1 0 0,0 1 0 0 0,0 0-1 0 0,0-1 1 0 0,0 1-1 0 0,0 0 1 0 0,1-1 0 0 0,-1 1-1 0 0,1 0 1 0 0,0 0 0 0 0,-1 0-1 0 0,2-1 1 0 0,-1 1-1 0 0,0 0 1 0 0,0 0 0 0 0,1 0-1 0 0,1 5 1 0 0,0-4 159 0 0,0 0 0 0 0,0 0 0 0 0,1 0-1 0 0,-1 0 1 0 0,1 0 0 0 0,0 0 0 0 0,0-1 0 0 0,0 1 0 0 0,8 5 0 0 0,1 0 224 0 0,0-1 1 0 0,0 0 0 0 0,1-1-1 0 0,0-1 1 0 0,0 0-1 0 0,15 4 1 0 0,-4-2-595 0 0,0-2-1 0 0,0 0 1 0 0,0-2-1 0 0,0-1 1 0 0,1-1 0 0 0,-1-1-1 0 0,1-1 1 0 0,0-1-1 0 0,-1-1 1 0 0,0-1 0 0 0,32-9-1 0 0,7-2-11872 0 0,-44 8 8735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0.149"/>
    </inkml:context>
    <inkml:brush xml:id="br0">
      <inkml:brushProperty name="width" value="0.05" units="cm"/>
      <inkml:brushProperty name="height" value="0.05" units="cm"/>
    </inkml:brush>
  </inkml:definitions>
  <inkml:trace contextRef="#ctx0" brushRef="#br0">97 6 556 0 0,'-6'-1'1410'0'0,"0"-1"0"0"0,0 1 0 0 0,0 0 0 0 0,0 1 0 0 0,0-1 0 0 0,0 1 0 0 0,0 0-1 0 0,0 1 1 0 0,-12 1 0 0 0,17-1-1003 0 0,0-1 0 0 0,-1 1 0 0 0,1-1 0 0 0,-1 1 0 0 0,1-1 0 0 0,0 1 0 0 0,-1 0 0 0 0,1 0 0 0 0,0 0 0 0 0,0-1 0 0 0,0 1 0 0 0,0 0 0 0 0,0 1 0 0 0,0-1 0 0 0,0 0 0 0 0,0 0 0 0 0,0 0 0 0 0,-1 2 0 0 0,2-1-84 0 0,-1 0 0 0 0,1 0-1 0 0,0 0 1 0 0,-1 0 0 0 0,1 0 0 0 0,0-1 0 0 0,0 1 0 0 0,0 0-1 0 0,1 0 1 0 0,-1 0 0 0 0,0 0 0 0 0,1 0 0 0 0,-1 0 0 0 0,1 0 0 0 0,0-1-1 0 0,-1 1 1 0 0,1 0 0 0 0,1 2 0 0 0,-1-3-151 0 0,0 0 0 0 0,-1 0-1 0 0,1 1 1 0 0,0-1 0 0 0,0 0 0 0 0,0 0 0 0 0,0 0-1 0 0,0 0 1 0 0,0 0 0 0 0,0 0 0 0 0,0 0-1 0 0,0 0 1 0 0,0 0 0 0 0,1-1 0 0 0,-1 1 0 0 0,0 0-1 0 0,0-1 1 0 0,1 1 0 0 0,-1-1 0 0 0,1 1 0 0 0,-1-1-1 0 0,0 0 1 0 0,3 1 0 0 0,-2-1-221 0 0,-2-8-1533 0 0,-2-4 410 0 0,0 8-2374 0 0,-7-9-6857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0.990"/>
    </inkml:context>
    <inkml:brush xml:id="br0">
      <inkml:brushProperty name="width" value="0.05" units="cm"/>
      <inkml:brushProperty name="height" value="0.05" units="cm"/>
    </inkml:brush>
  </inkml:definitions>
  <inkml:trace contextRef="#ctx0" brushRef="#br0">252 428 1208 0 0,'-11'24'3677'0'0,"-7"27"0"0"0,-7 17 1017 0 0,13-41-2057 0 0,-1 0-1 0 0,-2-1 1 0 0,0-1 0 0 0,-26 33 0 0 0,40-57-2533 0 0,0 0 0 0 0,1-1 0 0 0,-1 1 0 0 0,1 0 0 0 0,-1-1 0 0 0,0 1 0 0 0,1-1 0 0 0,-1 1 0 0 0,0-1 0 0 0,0 1 0 0 0,1-1 0 0 0,-1 1 0 0 0,0-1 0 0 0,0 0 0 0 0,0 1 0 0 0,0-1 0 0 0,1 0 0 0 0,-1 0 1 0 0,0 0-1 0 0,0 0 0 0 0,0 1 0 0 0,0-1 0 0 0,0-1 0 0 0,0 1 0 0 0,0 0 0 0 0,1 0 0 0 0,-1 0 0 0 0,-1-1 0 0 0,-1 0-12 0 0,1 0 0 0 0,0 0 0 0 0,0 0 0 0 0,1-1 0 0 0,-1 1 0 0 0,0-1 0 0 0,0 0 0 0 0,1 1 0 0 0,-1-1 0 0 0,-2-3 0 0 0,-2-4 17 0 0,1-1 1 0 0,0 1-1 0 0,-7-17 0 0 0,6 5 0 0 0,0 0 0 0 0,1 0 0 0 0,1 0 0 0 0,1 0-1 0 0,1 0 1 0 0,1-1 0 0 0,3-35 0 0 0,1 25 0 0 0,2 0 0 0 0,1 0-1 0 0,1 1 1 0 0,16-42 0 0 0,-16 55-86 0 0,1 0 1 0 0,1 0-1 0 0,1 1 1 0 0,1 0-1 0 0,0 1 1 0 0,1 0-1 0 0,1 0 1 0 0,0 2-1 0 0,1 0 1 0 0,19-15-1 0 0,-24 21-12 0 0,1 0-1 0 0,0 1 1 0 0,1 0-1 0 0,0 1 1 0 0,0 0-1 0 0,0 1 0 0 0,1 0 1 0 0,-1 1-1 0 0,1 1 1 0 0,0-1-1 0 0,1 2 1 0 0,-1 0-1 0 0,0 0 0 0 0,1 1 1 0 0,-1 1-1 0 0,1 0 1 0 0,12 1-1 0 0,-18 0-10 0 0,0 1 0 0 0,-1-1 0 0 0,1 1-1 0 0,-1 0 1 0 0,0 1 0 0 0,0-1 0 0 0,0 1 0 0 0,0 0 0 0 0,0 1 0 0 0,-1 0-1 0 0,1 0 1 0 0,6 6 0 0 0,-9-7-2 0 0,-1-1 0 0 0,0 1 0 0 0,0 0 0 0 0,0 0 0 0 0,0 0 0 0 0,-1 0-1 0 0,1 0 1 0 0,-1 0 0 0 0,0 1 0 0 0,0-1 0 0 0,0 0 0 0 0,0 1 0 0 0,0-1 0 0 0,-1 0 0 0 0,1 1-1 0 0,-1-1 1 0 0,0 1 0 0 0,0-1 0 0 0,-1 1 0 0 0,1-1 0 0 0,-1 1 0 0 0,1-1 0 0 0,-1 0 0 0 0,0 1-1 0 0,-3 5 1 0 0,-1 3-122 0 0,-2 0 0 0 0,0-1-1 0 0,0 1 1 0 0,-1-1 0 0 0,0 0-1 0 0,-1-1 1 0 0,0 0-1 0 0,0-1 1 0 0,-1 1 0 0 0,-1-2-1 0 0,1 0 1 0 0,-18 10 0 0 0,-5 2-537 0 0,-2-2 0 0 0,0-2 1 0 0,-42 14-1 0 0,75-29 615 0 0,1-1 12 0 0,-1 0-1 0 0,0 1 0 0 0,1 0 0 0 0,-1-1 0 0 0,0 1 0 0 0,1 0 0 0 0,-1 0 0 0 0,1 0 1 0 0,-1 0-1 0 0,-1 2 0 0 0,4 4 54 0 0,13 2 135 0 0,116 59 727 0 0,23 12 620 0 0,-122-62-773 0 0,-2 2 1 0 0,49 40 0 0 0,-72-55-728 0 0,-4-3-2 0 0,0-1 0 0 0,0 1 0 0 0,0 0 0 0 0,-1 0 0 0 0,1 0 0 0 0,0 0 0 0 0,-1 0 0 0 0,0 0 0 0 0,1 0 0 0 0,-1 0 0 0 0,0 0 0 0 0,0 1 0 0 0,0-1 0 0 0,0 1 0 0 0,0 2 0 0 0,-1-4-185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1.331"/>
    </inkml:context>
    <inkml:brush xml:id="br0">
      <inkml:brushProperty name="width" value="0.05" units="cm"/>
      <inkml:brushProperty name="height" value="0.05" units="cm"/>
    </inkml:brush>
  </inkml:definitions>
  <inkml:trace contextRef="#ctx0" brushRef="#br0">332 43 180 0 0,'-2'-3'518'0'0,"0"0"1"0"0,-1 0-1 0 0,1 0 0 0 0,-1 0 1 0 0,0 0-1 0 0,1 0 0 0 0,-1 1 1 0 0,-1 0-1 0 0,1-1 1 0 0,0 1-1 0 0,0 0 0 0 0,-1 0 1 0 0,1 1-1 0 0,-1-1 0 0 0,0 1 1 0 0,1 0-1 0 0,-8-2 0 0 0,4 3 129 0 0,0-1-1 0 0,-1 1 1 0 0,1 1 0 0 0,-1-1-1 0 0,1 1 1 0 0,0 0-1 0 0,0 1 1 0 0,-14 4-1 0 0,3 0 261 0 0,0 1 0 0 0,0 1 0 0 0,0 1 0 0 0,-21 14 0 0 0,33-19-492 0 0,-1 0 0 0 0,1 1 0 0 0,0 0 0 0 0,0 0 0 0 0,1 1-1 0 0,0-1 1 0 0,0 1 0 0 0,0 1 0 0 0,0-1 0 0 0,1 0 0 0 0,0 1 0 0 0,1 0-1 0 0,-6 14 1 0 0,8-18-219 0 0,0 1 0 0 0,1-1 0 0 0,-1 1-1 0 0,1-1 1 0 0,0 1 0 0 0,0-1 0 0 0,0 1 0 0 0,0-1-1 0 0,1 1 1 0 0,-1-1 0 0 0,1 1 0 0 0,0-1 0 0 0,0 0-1 0 0,0 1 1 0 0,2 3 0 0 0,1-1 20 0 0,-1-1-1 0 0,0 0 1 0 0,1 0 0 0 0,0 0-1 0 0,0 0 1 0 0,1-1 0 0 0,9 9-1 0 0,-1-4 148 0 0,1 0 0 0 0,0-1 0 0 0,0 0-1 0 0,1-1 1 0 0,28 9 0 0 0,-29-12-360 0 0,1 0 1 0 0,-1-1-1 0 0,1-1 0 0 0,0-1 1 0 0,0 0-1 0 0,0 0 1 0 0,0-2-1 0 0,0 0 0 0 0,18-3 1 0 0,-20 1-929 0 0,-1 0 0 0 0,0-1 1 0 0,19-8-1 0 0,-14 4-2057 0 0,5-2-5306 0 0,-12 6 5241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4.331"/>
    </inkml:context>
    <inkml:brush xml:id="br0">
      <inkml:brushProperty name="width" value="0.05" units="cm"/>
      <inkml:brushProperty name="height" value="0.05" units="cm"/>
    </inkml:brush>
  </inkml:definitions>
  <inkml:trace contextRef="#ctx0" brushRef="#br0">6 58 104 0 0,'-5'-1'18212'0'0,"13"5"-17533"0"0,0-2-1 0 0,0 1 0 0 0,0-1 0 0 0,0-1 1 0 0,1 1-1 0 0,-1-1 0 0 0,0-1 1 0 0,1 1-1 0 0,15-3 0 0 0,82-14 1101 0 0,-90 13-1499 0 0,191-47 3005 0 0,-206 49-3269 0 0,0 1 0 0 0,-1 0-1 0 0,1 0 1 0 0,0 0 0 0 0,-1 0 0 0 0,1 0 0 0 0,-1 0 0 0 0,1 0 0 0 0,0 0 0 0 0,-1 0 0 0 0,1 0-1 0 0,0 0 1 0 0,-1 0 0 0 0,1 0 0 0 0,-1 0 0 0 0,1 0 0 0 0,0 1 0 0 0,-1-1 0 0 0,1 0 0 0 0,-1 0-1 0 0,1 1 1 0 0,-1-1 0 0 0,1 0 0 0 0,-1 1 0 0 0,1-1 0 0 0,0 1 0 0 0,0 1 0 0 0,0-1 0 0 0,-1 0 0 0 0,1 0-1 0 0,-1 1 1 0 0,1-1 0 0 0,-1 0 0 0 0,1 1 0 0 0,-1-1 0 0 0,0 0 0 0 0,0 1 0 0 0,1 1 0 0 0,-6 38 110 0 0,5-41-121 0 0,-22 86 337 0 0,-3-1 0 0 0,-50 112 0 0 0,18-52 196 0 0,39-86-527 0 0,12-34-12 0 0,-14 35 0 0 0,18-55-52 0 0,1-4-247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1.862"/>
    </inkml:context>
    <inkml:brush xml:id="br0">
      <inkml:brushProperty name="width" value="0.05" units="cm"/>
      <inkml:brushProperty name="height" value="0.05" units="cm"/>
    </inkml:brush>
  </inkml:definitions>
  <inkml:trace contextRef="#ctx0" brushRef="#br0">2 26 636 0 0,'-1'-25'15031'0'0,"6"34"-13380"0"0,7 25 638 0 0,0 1 0 0 0,10 59 0 0 0,-7-25-589 0 0,-1-6-115 0 0,10 33-1459 0 0,-21-84-1609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2.200"/>
    </inkml:context>
    <inkml:brush xml:id="br0">
      <inkml:brushProperty name="width" value="0.05" units="cm"/>
      <inkml:brushProperty name="height" value="0.05" units="cm"/>
    </inkml:brush>
  </inkml:definitions>
  <inkml:trace contextRef="#ctx0" brushRef="#br0">50 11 284 0 0,'-25'-5'2510'0'0,"0"-1"10769"0"0,29 7-11568 0 0,43 9 2990 0 0,79 5 1 0 0,55-9-2702 0 0,-150-7-4733 0 0,0-2-5732 0 0,-20 0 5381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2.556"/>
    </inkml:context>
    <inkml:brush xml:id="br0">
      <inkml:brushProperty name="width" value="0.05" units="cm"/>
      <inkml:brushProperty name="height" value="0.05" units="cm"/>
    </inkml:brush>
  </inkml:definitions>
  <inkml:trace contextRef="#ctx0" brushRef="#br0">1 483 184 0 0,'0'0'137'0'0,"0"-1"1"0"0,0 1-1 0 0,0 0 0 0 0,0 0 1 0 0,1 0-1 0 0,-1 0 0 0 0,0 0 1 0 0,0-1-1 0 0,0 1 0 0 0,1 0 1 0 0,-1 0-1 0 0,0 0 0 0 0,0 0 1 0 0,1 0-1 0 0,-1 0 0 0 0,0 0 1 0 0,0 0-1 0 0,1 0 0 0 0,-1 0 1 0 0,0 0-1 0 0,0 0 0 0 0,1 0 0 0 0,-1 0 1 0 0,0 0-1 0 0,0 0 0 0 0,0 0 1 0 0,1 0-1 0 0,-1 0 0 0 0,0 0 1 0 0,0 0-1 0 0,1 0 0 0 0,6 5 1012 0 0,0-1 0 0 0,0 2 0 0 0,0-1-1 0 0,9 9 1 0 0,1 5 904 0 0,20 31 0 0 0,5 4 401 0 0,2-1 207 0 0,2-2 0 0 0,2-2 0 0 0,90 69 1 0 0,-137-117-2585 0 0,0 0 0 0 0,1 0 1 0 0,-1 0-1 0 0,0 0 1 0 0,1 0-1 0 0,-1 0 1 0 0,1-1-1 0 0,-1 1 1 0 0,1-1-1 0 0,-1 1 1 0 0,1-1-1 0 0,-1 0 1 0 0,1 1-1 0 0,0-1 1 0 0,-1 0-1 0 0,1 0 1 0 0,2 0-1 0 0,-3-1-38 0 0,-1 1-1 0 0,1 0 0 0 0,0-1 1 0 0,0 1-1 0 0,0-1 0 0 0,0 0 1 0 0,0 1-1 0 0,0-1 0 0 0,-1 1 1 0 0,1-1-1 0 0,0 0 0 0 0,-1 0 1 0 0,1 0-1 0 0,0 1 0 0 0,-1-1 1 0 0,1 0-1 0 0,-1 0 0 0 0,1 0 1 0 0,-1 0-1 0 0,1-1 0 0 0,1-6 71 0 0,0-1 0 0 0,-1 1 0 0 0,0-1-1 0 0,0 1 1 0 0,-1-11 0 0 0,0 9-24 0 0,8-72 444 0 0,3 0 0 0 0,27-101 0 0 0,-14 93-290 0 0,3 0-1 0 0,46-99 1 0 0,-60 160-372 0 0,-9 17-54 0 0,1 1 1 0 0,0 0-1 0 0,0 1 1 0 0,1-1-1 0 0,15-18 1 0 0,-20 29 1 0 0,-1-1 1 0 0,1 1-1 0 0,0 0 1 0 0,0-1 0 0 0,-1 1-1 0 0,1 0 1 0 0,0 0-1 0 0,0 0 1 0 0,0-1-1 0 0,0 1 1 0 0,0 0-1 0 0,-1 0 1 0 0,1 0-1 0 0,0 0 1 0 0,0 1-1 0 0,0-1 1 0 0,0 0 0 0 0,0 0-1 0 0,-1 0 1 0 0,1 1-1 0 0,0-1 1 0 0,0 0-1 0 0,0 1 1 0 0,-1-1-1 0 0,1 1 1 0 0,0-1-1 0 0,-1 1 1 0 0,1-1-1 0 0,0 1 1 0 0,-1-1 0 0 0,1 1-1 0 0,0 1 1 0 0,27 26-5698 0 0,-22-21 4680 0 0,16 17-1941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2.900"/>
    </inkml:context>
    <inkml:brush xml:id="br0">
      <inkml:brushProperty name="width" value="0.05" units="cm"/>
      <inkml:brushProperty name="height" value="0.05" units="cm"/>
    </inkml:brush>
  </inkml:definitions>
  <inkml:trace contextRef="#ctx0" brushRef="#br0">368 3 444 0 0,'-3'0'1063'0'0,"-18"-2"1202"0"0,-1 2 0 0 0,1 0-1 0 0,0 2 1 0 0,-22 4 0 0 0,24-3-1377 0 0,0 2-1 0 0,1 0 0 0 0,-1 1 0 0 0,1 0 1 0 0,1 2-1 0 0,-1 0 0 0 0,1 1 0 0 0,-20 15 1 0 0,32-21-570 0 0,1 0 0 0 0,0 1 0 0 0,-1 0 1 0 0,2 0-1 0 0,-1 0 0 0 0,0 1 0 0 0,1-1 0 0 0,0 1 1 0 0,0 0-1 0 0,0 0 0 0 0,1 0 0 0 0,0 0 1 0 0,0 0-1 0 0,0 0 0 0 0,0 1 0 0 0,-1 8 1 0 0,3-9-145 0 0,0 0 0 0 0,0-1 1 0 0,0 1-1 0 0,0 0 0 0 0,1 0 1 0 0,0 0-1 0 0,0-1 1 0 0,0 1-1 0 0,0 0 0 0 0,1-1 1 0 0,0 1-1 0 0,0-1 0 0 0,0 0 1 0 0,1 0-1 0 0,-1 1 1 0 0,1-1-1 0 0,0-1 0 0 0,0 1 1 0 0,7 6-1 0 0,0-1-210 0 0,1-1 0 0 0,0 0 0 0 0,0 0-1 0 0,0-1 1 0 0,1-1 0 0 0,1 0 0 0 0,-1 0 0 0 0,1-2-1 0 0,14 5 1 0 0,-7-4-1706 0 0,36 5-1 0 0,21-7-6300 0 0,-38-4 4988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3.260"/>
    </inkml:context>
    <inkml:brush xml:id="br0">
      <inkml:brushProperty name="width" value="0.05" units="cm"/>
      <inkml:brushProperty name="height" value="0.05" units="cm"/>
    </inkml:brush>
  </inkml:definitions>
  <inkml:trace contextRef="#ctx0" brushRef="#br0">192 46 168 0 0,'-10'-12'2169'0'0,"9"9"-1347"0"0,-1 1 0 0 0,0-1 0 0 0,0 1 0 0 0,0-1 0 0 0,0 1 0 0 0,0 0 0 0 0,0 0-1 0 0,-1 0 1 0 0,1 0 0 0 0,-1 0 0 0 0,1 0 0 0 0,-1 1 0 0 0,0-1 0 0 0,1 1 0 0 0,-7-2 1435 0 0,6 4-864 0 0,-4 2-801 0 0,1 0-1 0 0,-1 1 0 0 0,1 0 0 0 0,0 0 0 0 0,0 0 0 0 0,0 1 0 0 0,1-1 1 0 0,0 1-1 0 0,-1 1 0 0 0,2-1 0 0 0,-1 1 0 0 0,1 0 0 0 0,0 0 1 0 0,-6 10-1 0 0,2 1 507 0 0,-1-1 1 0 0,2 1-1 0 0,0 0 0 0 0,-8 35 1 0 0,14-45-1091 0 0,0-1 0 0 0,0 1 0 0 0,0 0 0 0 0,1 0 0 0 0,0-1 1 0 0,1 1-1 0 0,-1 0 0 0 0,1 0 0 0 0,0-1 0 0 0,1 1 0 0 0,0-1 1 0 0,0 1-1 0 0,6 11 0 0 0,-6-13-9 0 0,1 0-1 0 0,1-1 1 0 0,-1 1 0 0 0,1-1-1 0 0,-1 1 1 0 0,1-1 0 0 0,0 0 0 0 0,1-1-1 0 0,-1 1 1 0 0,1-1 0 0 0,0 0 0 0 0,-1 0-1 0 0,1 0 1 0 0,1-1 0 0 0,-1 1 0 0 0,0-1-1 0 0,6 1 1 0 0,-1-1-355 0 0,-1 0-1 0 0,1-1 1 0 0,0-1-1 0 0,0 1 1 0 0,-1-2-1 0 0,1 1 1 0 0,0-1-1 0 0,-1-1 1 0 0,16-3 0 0 0,-13 1-279 0 0,0 1 1 0 0,-1-1-1 0 0,0-1 1 0 0,0 0-1 0 0,0-1 1 0 0,-1 0-1 0 0,13-9 1 0 0,-15 6-6397 0 0,-4 5 4100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3.600"/>
    </inkml:context>
    <inkml:brush xml:id="br0">
      <inkml:brushProperty name="width" value="0.05" units="cm"/>
      <inkml:brushProperty name="height" value="0.05" units="cm"/>
    </inkml:brush>
  </inkml:definitions>
  <inkml:trace contextRef="#ctx0" brushRef="#br0">39 19 304 0 0,'-38'-7'20607'0'0,"122"4"-15320"0"0,-22 1-4027 0 0,-23-1-6017 0 0,-34 2 382 0 0,-2-1 3141 0 0,-2 1 253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3.972"/>
    </inkml:context>
    <inkml:brush xml:id="br0">
      <inkml:brushProperty name="width" value="0.05" units="cm"/>
      <inkml:brushProperty name="height" value="0.05" units="cm"/>
    </inkml:brush>
  </inkml:definitions>
  <inkml:trace contextRef="#ctx0" brushRef="#br0">41 71 432 0 0,'-10'-4'1068'0'0,"7"2"-47"0"0,-1 1 0 0 0,1 0-1 0 0,0-1 1 0 0,0 0 0 0 0,0 0 0 0 0,-9-7 9040 0 0,14 9-9822 0 0,0 0 1 0 0,-1-1-1 0 0,1 1 1 0 0,-1 0-1 0 0,1-1 1 0 0,-1 1-1 0 0,1-1 1 0 0,-1 0-1 0 0,1 1 1 0 0,-1-1-1 0 0,2-1 0 0 0,5-2 327 0 0,18-3 1054 0 0,-1 2 0 0 0,1 1 0 0 0,0 1 0 0 0,46 1 1 0 0,-3-1 1409 0 0,-29 1-2537 0 0,-19 2-706 0 0,0-2 0 0 0,33-6 0 0 0,-50 7-1430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5.602"/>
    </inkml:context>
    <inkml:brush xml:id="br0">
      <inkml:brushProperty name="width" value="0.05" units="cm"/>
      <inkml:brushProperty name="height" value="0.05" units="cm"/>
    </inkml:brush>
  </inkml:definitions>
  <inkml:trace contextRef="#ctx0" brushRef="#br0">34 6 104 0 0,'-31'-5'4790'0'0,"31"5"-4685"0"0,0 0 0 0 0,-1 0 0 0 0,1 0 0 0 0,0 0 1 0 0,0 1-1 0 0,0-1 0 0 0,0 0 0 0 0,0 0 0 0 0,-1 0 1 0 0,1 1-1 0 0,0-1 0 0 0,0 0 0 0 0,0 0 0 0 0,0 0 0 0 0,0 1 1 0 0,0-1-1 0 0,0 0 0 0 0,0 0 0 0 0,0 1 0 0 0,0-1 0 0 0,0 0 1 0 0,0 0-1 0 0,0 1 0 0 0,0-1 0 0 0,0 0 0 0 0,0 0 0 0 0,0 0 1 0 0,0 1-1 0 0,0-1 0 0 0,0 0 0 0 0,0 0 0 0 0,0 1 1 0 0,0-1-1 0 0,1 0 0 0 0,-1 0 0 0 0,0 0 0 0 0,0 1 0 0 0,0-1 1 0 0,0 0-1 0 0,1 0 0 0 0,-1 0 0 0 0,0 0 0 0 0,0 1 0 0 0,6 8 1294 0 0,2-3-850 0 0,-1 0 0 0 0,1 0 0 0 0,0-1 0 0 0,1 0 0 0 0,-1-1 0 0 0,1 0 0 0 0,0 0 0 0 0,0-1 1 0 0,13 4-1 0 0,-21-7-504 0 0,222 55 4322 0 0,-160-44-2945 0 0,78 2 1 0 0,-114-13-999 0 0,0 0 1 0 0,0-2-1 0 0,0-1 0 0 0,0-1 1 0 0,36-10-1 0 0,-58 13-356 0 0,-1-1-1 0 0,1 1 1 0 0,0-1-1 0 0,0-1 1 0 0,-1 1-1 0 0,1-1 1 0 0,-1 1 0 0 0,0-1-1 0 0,0-1 1 0 0,0 1-1 0 0,0 0 1 0 0,-1-1-1 0 0,1 0 1 0 0,-1 0-1 0 0,0 0 1 0 0,0 0-1 0 0,0 0 1 0 0,-1-1-1 0 0,1 1 1 0 0,-1-1-1 0 0,0 0 1 0 0,2-7-1 0 0,-4 11-55 0 0,0 1 1 0 0,0-1-1 0 0,1 0 0 0 0,-1 0 0 0 0,0 0 0 0 0,0 0 1 0 0,0 1-1 0 0,0-1 0 0 0,0 0 0 0 0,0 0 0 0 0,0 0 1 0 0,0 0-1 0 0,0 0 0 0 0,-1 1 0 0 0,1-1 0 0 0,0 0 1 0 0,0 0-1 0 0,-1 0 0 0 0,1 1 0 0 0,-1-1 0 0 0,0-1 1 0 0,1 2-4 0 0,-1-1 0 0 0,0 1 0 0 0,1 0 0 0 0,-1 0 0 0 0,1-1 0 0 0,-1 1 0 0 0,0 0 0 0 0,1 0 1 0 0,-1 0-1 0 0,0 0 0 0 0,1 0 0 0 0,-1 0 0 0 0,0 0 0 0 0,1 0 0 0 0,-1 0 0 0 0,0 0 0 0 0,1 0 0 0 0,-1 0 1 0 0,0 0-1 0 0,0 1 0 0 0,-3 0 24 0 0,0 1 0 0 0,1-1 0 0 0,-1 1-1 0 0,1 0 1 0 0,-1 0 0 0 0,-6 5 0 0 0,3 1 35 0 0,-1 0 0 0 0,2 1 0 0 0,-1 0-1 0 0,1 0 1 0 0,0 0 0 0 0,1 1 0 0 0,0 0-1 0 0,0 0 1 0 0,-5 18 0 0 0,4-4 137 0 0,0 1 1 0 0,1-1-1 0 0,-2 28 1 0 0,6-31-31 0 0,1 0-1 0 0,1-1 1 0 0,1 1 0 0 0,1 0 0 0 0,6 25-1 0 0,35 98 966 0 0,-41-136-1049 0 0,29 83 79 0 0,-32-91-188 0 0,0 0 1 0 0,0 1-1 0 0,0-1 1 0 0,0 0-1 0 0,0 1 1 0 0,0-1-1 0 0,0 0 1 0 0,0 1-1 0 0,-1-1 1 0 0,1 0-1 0 0,0 0 1 0 0,0 1-1 0 0,0-1 1 0 0,0 0-1 0 0,0 0 1 0 0,-1 1-1 0 0,1-1 1 0 0,0 0-1 0 0,0 0 1 0 0,0 0-1 0 0,-1 1 1 0 0,1-1 0 0 0,0 0-1 0 0,0 0 1 0 0,-1 0-1 0 0,1 0 1 0 0,0 0-1 0 0,-1 1 1 0 0,1-1-1 0 0,0 0 1 0 0,0 0-1 0 0,-1 0 1 0 0,1 0-1 0 0,0 0 1 0 0,-1 0-1 0 0,1 0 1 0 0,0 0-1 0 0,0 0 1 0 0,-1 0-1 0 0,1 0 1 0 0,0 0-1 0 0,-1 0 1 0 0,1 0-1 0 0,0 0 1 0 0,0-1-1 0 0,-1 1 1 0 0,1 0-1 0 0,-1 0 1 0 0,-19-3-128 0 0,17 2 59 0 0,-24-4-83 0 0,-34-7-147 0 0,-102-6 0 0 0,121 17 325 0 0,1 2-1 0 0,-1 2 0 0 0,1 1 1 0 0,0 3-1 0 0,0 1 0 0 0,-51 17 0 0 0,62-12 196 0 0,29-12-156 0 0,0-1 0 0 0,0 1 0 0 0,0-1 0 0 0,0 1 0 0 0,0 0 0 0 0,1-1 0 0 0,-1 1 0 0 0,0 0 0 0 0,0 0 0 0 0,0-1 1 0 0,1 1-1 0 0,-1 0 0 0 0,0 0 0 0 0,1 0 0 0 0,-1 0 0 0 0,0 0 0 0 0,1 0 0 0 0,0 0 0 0 0,-1 0 0 0 0,1 0 0 0 0,0 0 0 0 0,-1 0 0 0 0,1 0 0 0 0,0 1 0 0 0,1 0 1 0 0,1 0 0 0 0,0-1 0 0 0,-1 1-1 0 0,1-1 1 0 0,0 1 0 0 0,0-1 0 0 0,0 0 0 0 0,0 0-1 0 0,0 0 1 0 0,0 0 0 0 0,0 0 0 0 0,1 0 0 0 0,-1-1-1 0 0,0 1 1 0 0,3 0 0 0 0,24 5-47 0 0,1 0 0 0 0,0-2-1 0 0,32 1 1 0 0,96-6-2 0 0,-65-1-1 0 0,-3 0-745 0 0,-44 0-963 0 0,1 2 0 0 0,91 12-1 0 0,-111-10-6116 0 0,-11-1 4560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6.078"/>
    </inkml:context>
    <inkml:brush xml:id="br0">
      <inkml:brushProperty name="width" value="0.05" units="cm"/>
      <inkml:brushProperty name="height" value="0.05" units="cm"/>
    </inkml:brush>
  </inkml:definitions>
  <inkml:trace contextRef="#ctx0" brushRef="#br0">215 35 212 0 0,'-2'-3'697'0'0,"-1"0"0"0"0,1 0 0 0 0,-1 0 0 0 0,0 0-1 0 0,1 1 1 0 0,-1-1 0 0 0,-1 1 0 0 0,1 0 0 0 0,0 0 0 0 0,0 0 0 0 0,-8-3 0 0 0,8 4-300 0 0,1 1 0 0 0,-1 0 0 0 0,0-1 0 0 0,0 1 0 0 0,1 0 0 0 0,-1 0 0 0 0,0 0 0 0 0,0 1 0 0 0,1-1 0 0 0,-1 1 0 0 0,0 0 0 0 0,1-1 0 0 0,-1 1 0 0 0,1 0 0 0 0,-1 1 0 0 0,1-1 0 0 0,-5 3 0 0 0,-4 4 260 0 0,1 0 1 0 0,0 1-1 0 0,1 1 1 0 0,-1-1 0 0 0,2 1-1 0 0,-1 1 1 0 0,2 0-1 0 0,-1 0 1 0 0,2 0-1 0 0,-1 1 1 0 0,-4 13-1 0 0,9-20-407 0 0,-1 1 0 0 0,1-1 0 0 0,0 0 0 0 0,1 1 0 0 0,0 0 0 0 0,0-1 0 0 0,0 1-1 0 0,0 0 1 0 0,1-1 0 0 0,0 1 0 0 0,0 0 0 0 0,1 0 0 0 0,-1-1 0 0 0,1 1 0 0 0,3 9-1 0 0,-2-8-34 0 0,1-1-1 0 0,0 1 0 0 0,1-1 0 0 0,-1 0 1 0 0,1 0-1 0 0,1 0 0 0 0,-1 0 0 0 0,1-1 1 0 0,0 0-1 0 0,0 1 0 0 0,8 5 0 0 0,-5-5-62 0 0,1 0 1 0 0,0 0-1 0 0,1-1 0 0 0,-1 0 0 0 0,1 0 0 0 0,0-1 0 0 0,0-1 0 0 0,1 1 0 0 0,-1-2 0 0 0,0 1 0 0 0,1-1 0 0 0,0-1 0 0 0,0 0 0 0 0,-1-1 1 0 0,1 0-1 0 0,18-2 0 0 0,-16-1-371 0 0,1-1 0 0 0,-1-1 0 0 0,0 0 0 0 0,0 0 0 0 0,-1-1 0 0 0,0-1 1 0 0,0 0-1 0 0,12-9 0 0 0,-14 8-3178 0 0,-1 0-1 0 0,15-15 1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6.452"/>
    </inkml:context>
    <inkml:brush xml:id="br0">
      <inkml:brushProperty name="width" value="0.05" units="cm"/>
      <inkml:brushProperty name="height" value="0.05" units="cm"/>
    </inkml:brush>
  </inkml:definitions>
  <inkml:trace contextRef="#ctx0" brushRef="#br0">83 61 544 0 0,'-27'-1'-465'0'0,"-16"0"11130"0"0,31-2-75 0 0,45 0-7042 0 0,-3 1-1822 0 0,53-5 1348 0 0,-74 6-3838 0 0,1-1 1 0 0,-1 0-1 0 0,0-1 1 0 0,-1 0-1 0 0,1 0 0 0 0,15-9 1 0 0,-11-1-7805 0 0,-11 9 5864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5.691"/>
    </inkml:context>
    <inkml:brush xml:id="br0">
      <inkml:brushProperty name="width" value="0.05" units="cm"/>
      <inkml:brushProperty name="height" value="0.05" units="cm"/>
    </inkml:brush>
  </inkml:definitions>
  <inkml:trace contextRef="#ctx0" brushRef="#br0">1 1 304 0 0,'0'0'9035'0'0,"2"10"-8072"0"0,3 27 1866 0 0,-2 1-1 0 0,-2 68 0 0 0,-1-15-1537 0 0,5-44-3000 0 0,2-17-5136 0 0,-6-25 4870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6.904"/>
    </inkml:context>
    <inkml:brush xml:id="br0">
      <inkml:brushProperty name="width" value="0.05" units="cm"/>
      <inkml:brushProperty name="height" value="0.05" units="cm"/>
    </inkml:brush>
  </inkml:definitions>
  <inkml:trace contextRef="#ctx0" brushRef="#br0">125 86 184 0 0,'-74'-12'3797'0'0,"49"9"1363"0"0,0-1 5212 0 0,30 2-9077 0 0,10-5-506 0 0,0 1 0 0 0,1 0 0 0 0,0 1 0 0 0,21-4 0 0 0,77-9 2211 0 0,-99 15-2686 0 0,92-7 738 0 0,-72 9-4420 0 0,1 2-4431 0 0,-14 0 4720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7.246"/>
    </inkml:context>
    <inkml:brush xml:id="br0">
      <inkml:brushProperty name="width" value="0.05" units="cm"/>
      <inkml:brushProperty name="height" value="0.05" units="cm"/>
    </inkml:brush>
  </inkml:definitions>
  <inkml:trace contextRef="#ctx0" brushRef="#br0">44 5 608 0 0,'-3'0'528'0'0,"-38"-4"19665"0"0,45 6-18818 0 0,10 3-440 0 0,0 0 1 0 0,0-1-1 0 0,0-1 0 0 0,0 0 0 0 0,0-1 1 0 0,25 1-1 0 0,-2-2 248 0 0,57-6 1 0 0,-65 0-1664 0 0,-1 1-2681 0 0,-9 3-7868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7.600"/>
    </inkml:context>
    <inkml:brush xml:id="br0">
      <inkml:brushProperty name="width" value="0.05" units="cm"/>
      <inkml:brushProperty name="height" value="0.05" units="cm"/>
    </inkml:brush>
  </inkml:definitions>
  <inkml:trace contextRef="#ctx0" brushRef="#br0">37 1 672 0 0,'-7'5'1089'0'0,"-16"10"2676"0"0,23-14-3368 0 0,-1 0 1 0 0,1-1 0 0 0,-1 1 0 0 0,0-1-1 0 0,1 1 1 0 0,0 0 0 0 0,-1-1 0 0 0,1 1-1 0 0,-1 0 1 0 0,1 0 0 0 0,0-1 0 0 0,-1 1-1 0 0,1 0 1 0 0,0 0 0 0 0,0 1 0 0 0,8 3 4743 0 0,12-1-2131 0 0,-18-4-2541 0 0,31 5 2650 0 0,50-1 0 0 0,34-7-859 0 0,-72 2-2436 0 0,17-3-3010 0 0,-22-2-5533 0 0,-27 3 5817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8.488"/>
    </inkml:context>
    <inkml:brush xml:id="br0">
      <inkml:brushProperty name="width" value="0.05" units="cm"/>
      <inkml:brushProperty name="height" value="0.05" units="cm"/>
    </inkml:brush>
  </inkml:definitions>
  <inkml:trace contextRef="#ctx0" brushRef="#br0">48 59 244 0 0,'-31'-4'2343'0'0,"14"2"6868"0"0,50 14-5091 0 0,15-5-1677 0 0,70-1-1 0 0,-41-7-869 0 0,99-16-1 0 0,-170 17-1491 0 0,16-3 286 0 0,28-8-1 0 0,-45 10-299 0 0,-1 0 0 0 0,0-1 0 0 0,1 1 0 0 0,-1-1-1 0 0,0 0 1 0 0,0 0 0 0 0,0-1 0 0 0,0 1-1 0 0,-1-1 1 0 0,1 0 0 0 0,-1 1 0 0 0,0-2-1 0 0,5-3 1 0 0,-8 6 32 0 0,0-2 23 0 0,0 3-118 0 0,0 0 1 0 0,1 0-1 0 0,-1 0 1 0 0,0 0-1 0 0,0 0 1 0 0,0-1-1 0 0,0 1 1 0 0,0 0-1 0 0,0 0 1 0 0,0 0-1 0 0,0-1 1 0 0,0 1-1 0 0,0 0 1 0 0,0 0-1 0 0,0 0 1 0 0,0-1-1 0 0,0 1 1 0 0,0 0-1 0 0,0 0 1 0 0,0 0-1 0 0,0 0 1 0 0,0-1-1 0 0,0 1 1 0 0,0 0-1 0 0,0 0 1 0 0,0 0-1 0 0,0 0 1 0 0,-1-1-1 0 0,1 1 1 0 0,0 0-1 0 0,0 0 1 0 0,0 0-1 0 0,0 0 1 0 0,0 0-1 0 0,0-1 1 0 0,-1 1-1 0 0,1 0 1 0 0,0 0 0 0 0,0 0-1 0 0,0 0 1 0 0,0 0-1 0 0,-1 0 1 0 0,1 0-1 0 0,0 0 1 0 0,0 0-1 0 0,0 0 1 0 0,-1-1-1 0 0,1 1 1 0 0,0 0-1 0 0,0 0 1 0 0,0 0-1 0 0,0 0 1 0 0,-1 0-1 0 0,1 1 1 0 0,-7 1 10 0 0,1 2 1 0 0,0-1-1 0 0,0 1 1 0 0,0 0-1 0 0,1 0 1 0 0,-1 1-1 0 0,1 0 1 0 0,0 0-1 0 0,0 0 1 0 0,0 0-1 0 0,1 1 1 0 0,0 0-1 0 0,0 0 1 0 0,0 0-1 0 0,1 0 1 0 0,0 1-1 0 0,0-1 1 0 0,1 1-1 0 0,-2 8 1 0 0,-1 1 12 0 0,1 0 1 0 0,1 0-1 0 0,0 1 1 0 0,1-1-1 0 0,1 1 1 0 0,1 0-1 0 0,2 26 1 0 0,5-6 180 0 0,2 0 1 0 0,1-1-1 0 0,2 0 1 0 0,1-1-1 0 0,29 53 1 0 0,-42-87-264 0 0,1 0 1 0 0,0 0-1 0 0,0 1 1 0 0,-1-1 0 0 0,1 0-1 0 0,-1 1 1 0 0,1-1 0 0 0,-1 0-1 0 0,1 1 1 0 0,-1-1 0 0 0,0 0-1 0 0,0 1 1 0 0,1-1-1 0 0,-1 1 1 0 0,0-1 0 0 0,0 0-1 0 0,-1 1 1 0 0,1-1 0 0 0,0 1-1 0 0,0-1 1 0 0,-1 0-1 0 0,1 1 1 0 0,-1-1 0 0 0,0 2-1 0 0,-1-1-11 0 0,0-1 0 0 0,0 0 0 0 0,0 1 0 0 0,0-1 0 0 0,0 0 0 0 0,0 0 0 0 0,-1 0 0 0 0,1 0 0 0 0,0-1 0 0 0,-1 1 0 0 0,1 0 0 0 0,-1-1-1 0 0,1 0 1 0 0,-4 0 0 0 0,-33 5-29 0 0,-156 21 60 0 0,151-18 455 0 0,1 2 1 0 0,-60 21-1 0 0,92-23 207 0 0,17-3 102 0 0,24-1 73 0 0,365 2 2026 0 0,-345-1-10748 0 0,-33-2 1645 0 0,-6-2 3260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9.295"/>
    </inkml:context>
    <inkml:brush xml:id="br0">
      <inkml:brushProperty name="width" value="0.05" units="cm"/>
      <inkml:brushProperty name="height" value="0.05" units="cm"/>
    </inkml:brush>
  </inkml:definitions>
  <inkml:trace contextRef="#ctx0" brushRef="#br0">210 277 976 0 0,'-4'11'2053'0'0,"-19"53"13816"0"0,23-64-15756 0 0,0 1-1 0 0,0-1 1 0 0,0 1 0 0 0,0 0 0 0 0,0-1-1 0 0,0 1 1 0 0,0-1 0 0 0,-1 1 0 0 0,1-1 0 0 0,0 1-1 0 0,0-1 1 0 0,-1 1 0 0 0,1-1 0 0 0,0 1 0 0 0,-1-1-1 0 0,1 1 1 0 0,-1-1 0 0 0,1 1 0 0 0,0-1 0 0 0,-1 0-1 0 0,1 1 1 0 0,-1-1 0 0 0,1 0 0 0 0,-1 1 0 0 0,1-1-1 0 0,-1 0 1 0 0,1 0 0 0 0,-1 0 0 0 0,0 1 0 0 0,1-1-1 0 0,-1 0 1 0 0,1 0 0 0 0,-1 0 0 0 0,1 0-1 0 0,-1 0 1 0 0,0 0 0 0 0,1 0 0 0 0,-1 0 0 0 0,1 0-1 0 0,-1 0 1 0 0,1 0 0 0 0,-1-1 0 0 0,0 1 0 0 0,1 0-1 0 0,-1 0 1 0 0,1 0 0 0 0,-1-1 0 0 0,1 1 0 0 0,-1 0-1 0 0,1-1 1 0 0,-1 1 0 0 0,1-1 0 0 0,0 1 0 0 0,-1 0-1 0 0,0-2 1 0 0,-2 0 86 0 0,0-1 0 0 0,0 0 0 0 0,0 1 1 0 0,1-2-1 0 0,-1 1 0 0 0,-2-5 0 0 0,2 3-56 0 0,1-1-1 0 0,-1 0 1 0 0,1 0 0 0 0,1-1 0 0 0,-1 1 0 0 0,1 0 0 0 0,0 0-1 0 0,1-1 1 0 0,-1 1 0 0 0,1-1 0 0 0,1-7 0 0 0,1 4-5 0 0,-1-1 0 0 0,2 1 1 0 0,-1 0-1 0 0,2 0 0 0 0,-1 0 1 0 0,8-14-1 0 0,-4 11-9 0 0,1 1 0 0 0,0-1 0 0 0,0 1 0 0 0,1 1 0 0 0,1 0 0 0 0,0 0 1 0 0,0 1-1 0 0,1 0 0 0 0,24-16 0 0 0,-25 20-30 0 0,0 1 1 0 0,0 0 0 0 0,1 1-1 0 0,0 0 1 0 0,0 0 0 0 0,0 1-1 0 0,16-2 1 0 0,-23 4-60 0 0,1 1 0 0 0,-1-1-1 0 0,0 1 1 0 0,1 0 0 0 0,-1 0 0 0 0,0 1 0 0 0,0-1 0 0 0,1 1 0 0 0,-1 0 0 0 0,0 0-1 0 0,0 0 1 0 0,0 1 0 0 0,0-1 0 0 0,0 1 0 0 0,0 0 0 0 0,0 0 0 0 0,-1 0 0 0 0,1 1-1 0 0,-1-1 1 0 0,0 1 0 0 0,1 0 0 0 0,4 6 0 0 0,-7-8-38 0 0,0 1 1 0 0,0-1-1 0 0,-1 0 1 0 0,1 1-1 0 0,0-1 0 0 0,-1 0 1 0 0,1 1-1 0 0,-1-1 1 0 0,1 1-1 0 0,-1-1 0 0 0,0 1 1 0 0,0-1-1 0 0,1 1 1 0 0,-1-1-1 0 0,0 1 1 0 0,-1-1-1 0 0,1 1 0 0 0,0-1 1 0 0,0 1-1 0 0,-1 1 1 0 0,0 0-14 0 0,0 0 0 0 0,-1 0 0 0 0,1 0 0 0 0,-1-1 0 0 0,0 1 0 0 0,0 0 0 0 0,0-1 0 0 0,0 1 0 0 0,-3 2 0 0 0,-3 2-54 0 0,0 0 0 0 0,-1 0 0 0 0,0-1 1 0 0,-15 7-1 0 0,6-5-97 0 0,1 0 0 0 0,-24 5 0 0 0,-8 3-432 0 0,49-16 586 0 0,0 0 1 0 0,0 0-1 0 0,0 0 0 0 0,0 0 1 0 0,0 0-1 0 0,0 0 0 0 0,0 0 0 0 0,0 0 1 0 0,0 0-1 0 0,0 1 0 0 0,-1-1 1 0 0,1 0-1 0 0,0 0 0 0 0,0 0 1 0 0,0 0-1 0 0,0 0 0 0 0,0 0 0 0 0,0 0 1 0 0,0 0-1 0 0,0 0 0 0 0,0 0 1 0 0,0 0-1 0 0,0 1 0 0 0,0-1 0 0 0,0 0 1 0 0,0 0-1 0 0,0 0 0 0 0,0 0 1 0 0,0 0-1 0 0,0 0 0 0 0,0 0 0 0 0,0 0 1 0 0,0 0-1 0 0,0 1 0 0 0,0-1 1 0 0,0 0-1 0 0,0 0 0 0 0,0 0 1 0 0,0 0-1 0 0,0 0 0 0 0,0 0 0 0 0,0 0 1 0 0,0 0-1 0 0,0 0 0 0 0,1 0 1 0 0,-1 0-1 0 0,0 0 0 0 0,0 1 0 0 0,0-1 1 0 0,0 0-1 0 0,0 0 0 0 0,0 0 1 0 0,0 0-1 0 0,0 0 0 0 0,0 0 0 0 0,0 0 1 0 0,10 6-89 0 0,14 5 63 0 0,7-1 1 0 0,159 61-16 0 0,-166-60 57 0 0,-1 1-1 0 0,0 1 0 0 0,-1 1 1 0 0,0 0-1 0 0,34 31 0 0 0,-53-42-5 0 0,0 0-1 0 0,0 1 1 0 0,0-1 0 0 0,0 0-1 0 0,-1 1 1 0 0,1 0-1 0 0,-1-1 1 0 0,0 1 0 0 0,0 0-1 0 0,0 0 1 0 0,-1 0-1 0 0,2 5 1 0 0,-3-7-1 0 0,1 0 0 0 0,-1 0 0 0 0,-1 0 0 0 0,1 0 0 0 0,0 0 0 0 0,0 0 0 0 0,-1 0 0 0 0,1 0 0 0 0,-1 0 0 0 0,1 0 0 0 0,-1-1 0 0 0,0 1 0 0 0,0 0 0 0 0,0 0 0 0 0,0-1 0 0 0,0 1 0 0 0,0-1 0 0 0,0 1 0 0 0,-1-1 0 0 0,1 1 0 0 0,-1-1 0 0 0,1 0 0 0 0,-1 1 0 0 0,1-1 0 0 0,-1 0 0 0 0,0 0 0 0 0,1 0 0 0 0,-4 1 0 0 0,-6 3 7 0 0,0 0 0 0 0,-1-1 1 0 0,0 0-1 0 0,1-1 0 0 0,-1 0 0 0 0,-1-1 0 0 0,-15 1 1 0 0,-88-2 36 0 0,-130-32-401 0 0,73-8-919 0 0,167 37 1025 0 0,1 0 1 0 0,0 0-1 0 0,-1-1 1 0 0,-7-5-1 0 0,12 7 125 0 0,0 0 0 0 0,0 0 0 0 0,0 1-1 0 0,0-1 1 0 0,0 0 0 0 0,0 0 0 0 0,1 0 0 0 0,-1 0-1 0 0,0 0 1 0 0,1 0 0 0 0,-1 0 0 0 0,0-2-1 0 0,1 3 14 0 0,0-1 1 0 0,-1 0-1 0 0,1 1 0 0 0,1-1 0 0 0,-1 1 0 0 0,0-1 0 0 0,0 1 0 0 0,0-1 0 0 0,0 1 0 0 0,0-1 0 0 0,0 0 0 0 0,1 1 0 0 0,-1-1 0 0 0,0 1 0 0 0,0-1 0 0 0,1 1 0 0 0,-1 0 0 0 0,0-1 1 0 0,1 1-1 0 0,-1-1 0 0 0,1 1 0 0 0,-1-1 0 0 0,0 1 0 0 0,1 0 0 0 0,-1-1 0 0 0,1 1 0 0 0,-1 0 0 0 0,2-1 0 0 0,7-4-1843 0 0,0 0 0 0 0,1 1 0 0 0,18-6 0 0 0,-25 9 1735 0 0,34-11-2303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9.631"/>
    </inkml:context>
    <inkml:brush xml:id="br0">
      <inkml:brushProperty name="width" value="0.05" units="cm"/>
      <inkml:brushProperty name="height" value="0.05" units="cm"/>
    </inkml:brush>
  </inkml:definitions>
  <inkml:trace contextRef="#ctx0" brushRef="#br0">1 25 332 0 0,'6'-13'2106'0'0,"-5"12"-1758"0"0,-1 0 1 0 0,1 0-1 0 0,-1 1 1 0 0,1-1-1 0 0,0 0 1 0 0,-1 0-1 0 0,1 1 1 0 0,0-1-1 0 0,-1 1 1 0 0,1-1-1 0 0,0 1 1 0 0,0-1-1 0 0,0 1 1 0 0,-1-1-1 0 0,1 1 1 0 0,0-1-1 0 0,0 1 1 0 0,0 0-1 0 0,0 0 1 0 0,1-1-1 0 0,0 6 631 0 0,0-1 0 0 0,-1 0 0 0 0,0 1 1 0 0,1-1-1 0 0,-1 8 0 0 0,3 57 3278 0 0,-4-47-2926 0 0,5 32-1 0 0,19 49 1180 0 0,-10-60-7238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29.974"/>
    </inkml:context>
    <inkml:brush xml:id="br0">
      <inkml:brushProperty name="width" value="0.05" units="cm"/>
      <inkml:brushProperty name="height" value="0.05" units="cm"/>
    </inkml:brush>
  </inkml:definitions>
  <inkml:trace contextRef="#ctx0" brushRef="#br0">67 22 236 0 0,'-20'-2'1220'0'0,"-8"-2"1722"0"0,10 0 6053 0 0,53-4-4286 0 0,80 4-1236 0 0,138 13 1 0 0,-76 0-4729 0 0,-114-6 163 0 0,64-1-6453 0 0,-83-5 4949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30.561"/>
    </inkml:context>
    <inkml:brush xml:id="br0">
      <inkml:brushProperty name="width" value="0.05" units="cm"/>
      <inkml:brushProperty name="height" value="0.05" units="cm"/>
    </inkml:brush>
  </inkml:definitions>
  <inkml:trace contextRef="#ctx0" brushRef="#br0">1 90 904 0 0,'0'-5'1144'0'0,"0"0"0"0"0,0 0 0 0 0,0 1 0 0 0,1-1 0 0 0,0 0 0 0 0,0 0 0 0 0,0 1 0 0 0,3-10-1 0 0,-2 12-758 0 0,-1 0-1 0 0,1 0 1 0 0,-1 0-1 0 0,1 1 0 0 0,0-1 1 0 0,0 0-1 0 0,-1 1 1 0 0,1-1-1 0 0,0 1 0 0 0,1 0 1 0 0,-1 0-1 0 0,0 0 0 0 0,0 0 1 0 0,0 0-1 0 0,1 0 1 0 0,-1 0-1 0 0,0 1 0 0 0,1-1 1 0 0,3 0-1 0 0,27-2 1046 0 0,-1 1 0 0 0,0 1 0 0 0,51 5 0 0 0,-28 0-410 0 0,299-3 3298 0 0,-346-1-4169 0 0,0-1 1 0 0,0 0-1 0 0,0-1 0 0 0,0 1 0 0 0,0-1 0 0 0,11-5 0 0 0,-18 7 216 0 0,-4 1-289 0 0,-2 1-45 0 0,0 1-1 0 0,0-1 1 0 0,0 1 0 0 0,0 0-1 0 0,1 0 1 0 0,-1 1-1 0 0,1-1 1 0 0,0 1 0 0 0,0 0-1 0 0,1 0 1 0 0,-1 1-1 0 0,1-1 1 0 0,0 1 0 0 0,0-1-1 0 0,0 1 1 0 0,1 0-1 0 0,-1 0 1 0 0,-2 9 0 0 0,0 3 79 0 0,0-1 0 0 0,1 1 1 0 0,1 0-1 0 0,0 0 0 0 0,0 18 1 0 0,3-11-102 0 0,1 0 1 0 0,1 0 0 0 0,1 0 0 0 0,1 0 0 0 0,1-1 0 0 0,1 0 0 0 0,13 31-1 0 0,4 1-1 0 0,54 93-1 0 0,-74-143-7 0 0,0-1 0 0 0,-1 0 0 0 0,0 0 0 0 0,0 0 0 0 0,0 1 0 0 0,2 8 0 0 0,-4-13-13 0 0,0 0 0 0 0,0 1 1 0 0,0-1-1 0 0,0 1 0 0 0,0-1 0 0 0,0 1 1 0 0,0-1-1 0 0,0 0 0 0 0,0 1 0 0 0,0-1 0 0 0,0 1 1 0 0,0-1-1 0 0,0 0 0 0 0,-1 1 0 0 0,1-1 0 0 0,0 1 1 0 0,0-1-1 0 0,-1 0 0 0 0,1 1 0 0 0,0-1 1 0 0,0 0-1 0 0,-1 1 0 0 0,1-1 0 0 0,0 0 0 0 0,-1 0 1 0 0,1 1-1 0 0,0-1 0 0 0,-1 0 0 0 0,1 0 0 0 0,-1 1 1 0 0,1-1-1 0 0,0 0 0 0 0,-1 0 0 0 0,1 0 1 0 0,-1 0-1 0 0,1 0 0 0 0,-1 0 0 0 0,1 0 0 0 0,0 0 1 0 0,-1 0-1 0 0,1 0 0 0 0,-1 0 0 0 0,-16-2-789 0 0,16 2 741 0 0,-122-22-1288 0 0,-180-20 369 0 0,278 40 1008 0 0,2 0 239 0 0,-1 1-1 0 0,-40 4 1 0 0,52 2 588 0 0,18 1 397 0 0,20 3-476 0 0,75 13-759 0 0,110 7 0 0 0,-135-20-20 0 0,239 16-5447 0 0,-303-24-2485 0 0,-5-1 4614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30.950"/>
    </inkml:context>
    <inkml:brush xml:id="br0">
      <inkml:brushProperty name="width" value="0.05" units="cm"/>
      <inkml:brushProperty name="height" value="0.05" units="cm"/>
    </inkml:brush>
  </inkml:definitions>
  <inkml:trace contextRef="#ctx0" brushRef="#br0">335 25 784 0 0,'-5'-4'867'0'0,"-1"1"-1"0"0,0 0 0 0 0,0 0 1 0 0,0 1-1 0 0,-1 0 1 0 0,1 0-1 0 0,0 0 1 0 0,-1 1-1 0 0,0 0 1 0 0,1 0-1 0 0,-12 0 1 0 0,8 2-102 0 0,0 0 1 0 0,-1 0 0 0 0,1 1-1 0 0,0 0 1 0 0,0 1 0 0 0,0 0-1 0 0,-11 5 1 0 0,10-3-132 0 0,-1 1 0 0 0,1 0 0 0 0,0 1 0 0 0,0 1 0 0 0,1-1 0 0 0,-1 1 0 0 0,2 1 0 0 0,0 0 0 0 0,0 1 0 0 0,0-1 0 0 0,1 1 0 0 0,-10 17 0 0 0,15-22-549 0 0,1 0 1 0 0,0 0-1 0 0,0 0 0 0 0,0 1 0 0 0,0-1 1 0 0,1 0-1 0 0,0 1 0 0 0,0-1 0 0 0,0 1 1 0 0,1-1-1 0 0,0 1 0 0 0,0-1 1 0 0,0 1-1 0 0,1-1 0 0 0,-1 1 0 0 0,3 5 1 0 0,-1-4 136 0 0,1 0 0 0 0,0 1 1 0 0,1-1-1 0 0,-1-1 0 0 0,1 1 0 0 0,1 0 1 0 0,-1-1-1 0 0,1 0 0 0 0,0 0 1 0 0,8 7-1 0 0,3 0 193 0 0,0 0 1 0 0,1-1-1 0 0,0-1 1 0 0,1 0-1 0 0,0-2 0 0 0,1 0 1 0 0,34 11-1 0 0,-26-10-415 0 0,1-2 0 0 0,0-2 0 0 0,0 0 0 0 0,0-2 0 0 0,1-1 0 0 0,-1-1 0 0 0,34-2 0 0 0,-59 0-532 0 0,-1 0 0 0 0,1 0 1 0 0,0 0-1 0 0,-1-1 0 0 0,1 1 0 0 0,-1-1 0 0 0,1 0 0 0 0,-1 0 1 0 0,1 1-1 0 0,-1-2 0 0 0,1 1 0 0 0,-1 0 0 0 0,0 0 1 0 0,0-1-1 0 0,1 1 0 0 0,-1-1 0 0 0,0 0 0 0 0,-1 0 0 0 0,1 1 1 0 0,0-1-1 0 0,0 0 0 0 0,2-4 0 0 0,-1-1-2989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6.153"/>
    </inkml:context>
    <inkml:brush xml:id="br0">
      <inkml:brushProperty name="width" value="0.05" units="cm"/>
      <inkml:brushProperty name="height" value="0.05" units="cm"/>
    </inkml:brush>
  </inkml:definitions>
  <inkml:trace contextRef="#ctx0" brushRef="#br0">32 9 20 0 0,'-31'3'7841'0'0,"33"0"-6358"0"0,3 1-945 0 0,0 0-1 0 0,1 0 1 0 0,0 0-1 0 0,0-1 1 0 0,0 1-1 0 0,0-1 1 0 0,0-1-1 0 0,9 3 1 0 0,61 15 1561 0 0,-62-16-1701 0 0,36 6 359 0 0,0-1 0 0 0,0-3 0 0 0,1-2 0 0 0,0-2 0 0 0,0-3 0 0 0,97-12 0 0 0,-136 10-632 0 0,0 1 1 0 0,-1-1-1 0 0,1-1 1 0 0,13-6-1 0 0,-23 9-99 0 0,1 0 0 0 0,-1 0 0 0 0,1 0 0 0 0,-1 0 0 0 0,0-1-1 0 0,0 1 1 0 0,1-1 0 0 0,-1 0 0 0 0,0 1 0 0 0,0-1 0 0 0,-1 0 0 0 0,1 0 0 0 0,0 0-1 0 0,-1-1 1 0 0,1 1 0 0 0,-1 0 0 0 0,1-1 0 0 0,-1 1 0 0 0,0-1 0 0 0,0 1 0 0 0,0-1-1 0 0,-1 1 1 0 0,1-1 0 0 0,0-3 0 0 0,-1 5-16 0 0,-1 1 1 0 0,1-1-1 0 0,0 0 0 0 0,0 0 1 0 0,-1 1-1 0 0,1-1 0 0 0,-1 0 1 0 0,1 0-1 0 0,-1 1 0 0 0,1-1 1 0 0,-1 1-1 0 0,1-1 0 0 0,-1 0 1 0 0,1 1-1 0 0,-1-1 0 0 0,0 1 0 0 0,1-1 1 0 0,-1 1-1 0 0,0-1 0 0 0,1 1 1 0 0,-1 0-1 0 0,0-1 0 0 0,0 1 1 0 0,1 0-1 0 0,-1 0 0 0 0,0 0 1 0 0,0-1-1 0 0,0 1 0 0 0,0 0 1 0 0,1 0-1 0 0,-1 0 0 0 0,0 0 1 0 0,0 0-1 0 0,0 0 0 0 0,-1 1 1 0 0,-30 4 237 0 0,27-3-197 0 0,-1 0 1 0 0,1 0 0 0 0,0 1 0 0 0,-1 0 0 0 0,1 0 0 0 0,1 0 0 0 0,-1 0 0 0 0,0 1-1 0 0,1 0 1 0 0,0 0 0 0 0,0 0 0 0 0,0 0 0 0 0,-6 9 0 0 0,7-7 36 0 0,-1 1 0 0 0,1 0 0 0 0,0 0 0 0 0,0 1-1 0 0,1-1 1 0 0,-1 1 0 0 0,2-1 0 0 0,-1 1 0 0 0,0 9 0 0 0,2 6 182 0 0,1 0 0 0 0,0 1-1 0 0,2-1 1 0 0,0 0 0 0 0,14 43 0 0 0,71 169 1990 0 0,-55-156-1364 0 0,-32-76-882 0 0,0 0-1 0 0,0-1 0 0 0,0 1 1 0 0,0 0-1 0 0,0 0 1 0 0,-1-1-1 0 0,1 1 1 0 0,-1 0-1 0 0,0 5 1 0 0,0-7-37 0 0,-1-1 1 0 0,1 1 0 0 0,0 0-1 0 0,-1 0 1 0 0,1 0-1 0 0,-1-1 1 0 0,1 1 0 0 0,-1 0-1 0 0,0 0 1 0 0,1-1 0 0 0,-1 1-1 0 0,0-1 1 0 0,1 1 0 0 0,-1-1-1 0 0,0 1 1 0 0,0-1 0 0 0,1 1-1 0 0,-1-1 1 0 0,0 1-1 0 0,0-1 1 0 0,0 0 0 0 0,0 0-1 0 0,0 1 1 0 0,0-1 0 0 0,1 0-1 0 0,-1 0 1 0 0,0 0 0 0 0,0 0-1 0 0,0 0 1 0 0,0 0-1 0 0,0 0 1 0 0,-2-1 0 0 0,-103 0-755 0 0,-96 2 71 0 0,154 1 752 0 0,0 3 1 0 0,-57 13-1 0 0,101-17-6 0 0,1-1 27 0 0,0 1 0 0 0,0 0 0 0 0,0-1 0 0 0,1 1 0 0 0,-1 0 0 0 0,0 1-1 0 0,0-1 1 0 0,1 0 0 0 0,-5 4 0 0 0,7-5-49 0 0,0 0 0 0 0,0 0 0 0 0,0 1 0 0 0,0-1 0 0 0,0 0 1 0 0,0 0-1 0 0,0 1 0 0 0,0-1 0 0 0,0 0 0 0 0,0 0 0 0 0,0 1 0 0 0,0-1 0 0 0,0 0 0 0 0,0 0 0 0 0,0 1 0 0 0,0-1 0 0 0,1 0 1 0 0,-1 0-1 0 0,0 1 0 0 0,0-1 0 0 0,0 0 0 0 0,0 0 0 0 0,1 0 0 0 0,-1 1 0 0 0,0-1 0 0 0,0 0 0 0 0,0 0 0 0 0,0 0 1 0 0,1 0-1 0 0,-1 1 0 0 0,0-1 0 0 0,0 0 0 0 0,1 0 0 0 0,-1 0 0 0 0,0 0 0 0 0,0 0 0 0 0,1 0 0 0 0,-1 0 0 0 0,0 0 0 0 0,0 0 1 0 0,1 0-1 0 0,-1 0 0 0 0,13 5 206 0 0,-12-5-218 0 0,26 5 348 0 0,0 0-1 0 0,53 2 0 0 0,56-8 482 0 0,-112 0-634 0 0,186-13 469 0 0,-122-1-2818 0 0,-68 13-2378 0 0,-9 2-1986 0 0,-4-1 3151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21.693"/>
    </inkml:context>
    <inkml:brush xml:id="br0">
      <inkml:brushProperty name="width" value="0.05" units="cm"/>
      <inkml:brushProperty name="height" value="0.05" units="cm"/>
    </inkml:brush>
  </inkml:definitions>
  <inkml:trace contextRef="#ctx0" brushRef="#br0">161 373 460 0 0,'-4'7'922'0'0,"-1"1"-1"0"0,2 0 1 0 0,-1 0 0 0 0,1 0-1 0 0,0 1 1 0 0,1-1 0 0 0,0 1 0 0 0,0-1-1 0 0,0 13 1 0 0,-2 2 647 0 0,-30 154 5552 0 0,26-141-5200 0 0,-5 19 2533 0 0,13-55-4357 0 0,0 1 1 0 0,0-1 0 0 0,0 0 0 0 0,0 1 0 0 0,0-1 0 0 0,0 0 0 0 0,0 1-1 0 0,0-1 1 0 0,0 0 0 0 0,-1 1 0 0 0,1-1 0 0 0,0 0 0 0 0,0 0-1 0 0,0 1 1 0 0,0-1 0 0 0,-1 0 0 0 0,1 0 0 0 0,0 1 0 0 0,0-1-1 0 0,-1 0 1 0 0,1 0 0 0 0,0 0 0 0 0,0 1 0 0 0,-1-1 0 0 0,1 0 0 0 0,0 0-1 0 0,-1 0 1 0 0,1 0 0 0 0,0 0 0 0 0,0 1 0 0 0,-1-1 0 0 0,1 0-1 0 0,0 0 1 0 0,-1 0 0 0 0,1 0 0 0 0,0 0 0 0 0,-1 0 0 0 0,1 0 0 0 0,-1 0-1 0 0,-9-12 931 0 0,-5-25-502 0 0,3-9-100 0 0,3-2-1 0 0,1 0 0 0 0,3 0 0 0 0,1 0 0 0 0,4-60 0 0 0,1 86-424 0 0,1-1 0 0 0,1 0 0 0 0,2 1 0 0 0,0 0-1 0 0,1 0 1 0 0,1 0 0 0 0,1 1 0 0 0,0 0 0 0 0,15-23 0 0 0,-18 34-1 0 0,1 1 0 0 0,0 0-1 0 0,1 1 1 0 0,0-1 0 0 0,0 2 0 0 0,1-1 0 0 0,0 1 0 0 0,0 0 0 0 0,1 0 0 0 0,0 1 0 0 0,0 0 0 0 0,0 1 0 0 0,1 0 0 0 0,0 0 0 0 0,0 1-1 0 0,0 1 1 0 0,0-1 0 0 0,1 2 0 0 0,-1-1 0 0 0,1 1 0 0 0,12 0 0 0 0,-18 2 0 0 0,0 0 0 0 0,0 0 0 0 0,-1 0 0 0 0,1 0 0 0 0,0 1 0 0 0,0 0 0 0 0,-1 0 0 0 0,1 0 0 0 0,0 1 0 0 0,-1 0 0 0 0,1 0 0 0 0,-1 0 0 0 0,0 0 0 0 0,0 0 0 0 0,8 7 0 0 0,-10-7 0 0 0,1 1 0 0 0,-1 0 0 0 0,0-1 0 0 0,0 1 0 0 0,0 0 0 0 0,0 0 0 0 0,0 1 0 0 0,-1-1 0 0 0,1 0 0 0 0,-1 0 0 0 0,0 1 0 0 0,0-1 0 0 0,0 1 0 0 0,0-1 0 0 0,-1 1 0 0 0,0-1 0 0 0,1 1 0 0 0,-1-1 0 0 0,0 1 0 0 0,-1 0 0 0 0,1-1 0 0 0,-2 6 0 0 0,-3 11 0 0 0,0-1 0 0 0,-2 1 0 0 0,0-1 0 0 0,-1-1 0 0 0,-1 1 0 0 0,-1-1 0 0 0,-22 30 0 0 0,-101 109 0 0 0,94-115 0 0 0,35-39 0 0 0,3-2 0 0 0,0 0 0 0 0,0 0 0 0 0,0 0 0 0 0,0 0 0 0 0,0 1 0 0 0,0-1 0 0 0,0 0 0 0 0,0 0 0 0 0,1 1 0 0 0,-1-1 0 0 0,0 0 0 0 0,0 2 0 0 0,1 3 0 0 0,1-5 0 0 0,-1 0 0 0 0,1 0 0 0 0,0 0 0 0 0,-1 0 0 0 0,1 0 0 0 0,0 0 0 0 0,0 0 0 0 0,0 0 0 0 0,0 0 0 0 0,0 0 0 0 0,0 0 0 0 0,0 0 0 0 0,0-1 0 0 0,0 1 0 0 0,0 0 0 0 0,0-1 0 0 0,0 1 0 0 0,0-1 0 0 0,2 1 0 0 0,1 1 0 0 0,24 10 0 0 0,-1 2 0 0 0,-1 2 0 0 0,0 0 0 0 0,37 32 0 0 0,-62-47-574 0 0,1 1 0 0 0,-1-1-1 0 0,1 0 1 0 0,-1 1 0 0 0,1-1 0 0 0,0 0 0 0 0,-1 0-1 0 0,1 0 1 0 0,0 0 0 0 0,0 0 0 0 0,0-1-1 0 0,0 1 1 0 0,0 0 0 0 0,0-1 0 0 0,0 0 0 0 0,0 1-1 0 0,0-1 1 0 0,0 0 0 0 0,0 0 0 0 0,4 0 0 0 0,2-4-2973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6.071"/>
    </inkml:context>
    <inkml:brush xml:id="br0">
      <inkml:brushProperty name="width" value="0.05" units="cm"/>
      <inkml:brushProperty name="height" value="0.05" units="cm"/>
    </inkml:brush>
  </inkml:definitions>
  <inkml:trace contextRef="#ctx0" brushRef="#br0">1 186 508 0 0,'0'-5'463'0'0,"-1"0"1"0"0,1 0-1 0 0,0 0 1 0 0,1 0-1 0 0,-1 0 0 0 0,1 1 1 0 0,0-1-1 0 0,1 0 0 0 0,-1 0 1 0 0,1 0-1 0 0,0 1 1 0 0,0-1-1 0 0,5-7 0 0 0,-3 6-36 0 0,1 0-1 0 0,0 0 1 0 0,0 0-1 0 0,1 1 1 0 0,-1-1-1 0 0,1 1 0 0 0,1 1 1 0 0,6-5-1 0 0,4 0 278 0 0,0 0-1 0 0,0 2 0 0 0,0 0 0 0 0,1 1 1 0 0,0 1-1 0 0,27-5 0 0 0,-31 8-257 0 0,0 1 0 0 0,0 0 0 0 0,-1 1 0 0 0,1 0 0 0 0,0 1 0 0 0,20 5 0 0 0,-24-4-218 0 0,0 0 0 0 0,-1 1-1 0 0,1 1 1 0 0,-1-1 0 0 0,0 1-1 0 0,0 1 1 0 0,0 0 0 0 0,-1 0 0 0 0,13 11-1 0 0,-18-14-143 0 0,-1 1-1 0 0,1-1 1 0 0,-1 1 0 0 0,1 0-1 0 0,-1 0 1 0 0,0 0-1 0 0,0 0 1 0 0,0 0-1 0 0,-1 0 1 0 0,1 1-1 0 0,-1-1 1 0 0,0 0 0 0 0,1 1-1 0 0,-2-1 1 0 0,1 1-1 0 0,0 4 1 0 0,-1-2-10 0 0,0-1 1 0 0,0 0 0 0 0,-1 0-1 0 0,0 0 1 0 0,0 0-1 0 0,0 0 1 0 0,0 0 0 0 0,-1 0-1 0 0,0 0 1 0 0,-3 6-1 0 0,-2 1 4 0 0,-1 1 0 0 0,0-2 1 0 0,-1 1-1 0 0,-1-1 0 0 0,1 0 0 0 0,-2-1 0 0 0,-12 10 0 0 0,10-10-40 0 0,0-1 0 0 0,-1 0 0 0 0,-17 9 0 0 0,-8-3-1321 0 0,32-14 327 0 0,0 1 0 0 0,1-1 0 0 0,-1-1-1 0 0,-7 1 1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6.765"/>
    </inkml:context>
    <inkml:brush xml:id="br0">
      <inkml:brushProperty name="width" value="0.05" units="cm"/>
      <inkml:brushProperty name="height" value="0.05" units="cm"/>
    </inkml:brush>
  </inkml:definitions>
  <inkml:trace contextRef="#ctx0" brushRef="#br0">74 328 11429 0 0,'-5'3'9781'0'0,"5"-2"-9275"0"0,-1-1 0 0 0,1 0-1 0 0,-1 1 1 0 0,0-1-1 0 0,1 0 1 0 0,-1 0-1 0 0,0 1 1 0 0,1-1-1 0 0,-1 0 1 0 0,0 0-1 0 0,1 0 1 0 0,-1 0-1 0 0,-1 0 1 0 0,-2-4-332 0 0,-1 0 1 0 0,1 0 0 0 0,0 0-1 0 0,0-1 1 0 0,0 1-1 0 0,1-1 1 0 0,0 0-1 0 0,0 0 1 0 0,0 0-1 0 0,0 0 1 0 0,1-1-1 0 0,0 1 1 0 0,0-1-1 0 0,0 0 1 0 0,-1-10-1 0 0,0 0-61 0 0,1 0-1 0 0,0 1 0 0 0,2-1 0 0 0,1-30 1 0 0,0 40-98 0 0,0 0 1 0 0,0 0-1 0 0,0 0 1 0 0,1 0-1 0 0,0 1 1 0 0,0-1-1 0 0,0 0 1 0 0,1 1-1 0 0,0-1 1 0 0,0 1 0 0 0,0 0-1 0 0,1 0 1 0 0,-1 0-1 0 0,1 1 1 0 0,0-1-1 0 0,1 1 1 0 0,-1 0-1 0 0,1 0 1 0 0,0 1 0 0 0,0-1-1 0 0,0 1 1 0 0,0 0-1 0 0,0 0 1 0 0,1 1-1 0 0,0-1 1 0 0,-1 1-1 0 0,1 1 1 0 0,7-2-1 0 0,4-1 4 0 0,0 2-1 0 0,0 0 0 0 0,0 1 0 0 0,0 1 0 0 0,0 0 1 0 0,0 2-1 0 0,1 0 0 0 0,27 7 0 0 0,-32-6-8 0 0,-1 1 0 0 0,0 0 0 0 0,-1 1 0 0 0,1 0 0 0 0,13 9 0 0 0,-22-12-7 0 0,1 1 0 0 0,-1-1 1 0 0,1 1-1 0 0,-1 0 0 0 0,0 0 1 0 0,0 0-1 0 0,0 1 0 0 0,3 4 1 0 0,-5-6-3 0 0,0 0 0 0 0,0-1 0 0 0,-1 1 1 0 0,1 0-1 0 0,0 0 0 0 0,-1 0 0 0 0,1 0 1 0 0,-1 0-1 0 0,0 0 0 0 0,0 0 0 0 0,1 0 1 0 0,-1 0-1 0 0,-1 0 0 0 0,1 0 1 0 0,0 0-1 0 0,0 0 0 0 0,-1 0 0 0 0,0 3 1 0 0,-3 1-4 0 0,1-1 0 0 0,-1 1 0 0 0,0-1 1 0 0,0 0-1 0 0,-1 0 0 0 0,1 0 0 0 0,-1-1 1 0 0,0 0-1 0 0,0 0 0 0 0,-1 0 0 0 0,1 0 1 0 0,-12 4-1 0 0,-14 8-44 0 0,-1-2 0 0 0,-1-1 0 0 0,0-2 0 0 0,-1-1 0 0 0,-51 8 0 0 0,84-17-113 0 0,4 0 58 0 0,12 2 24 0 0,25 3 35 0 0,10 0 120 0 0,-1 2 0 0 0,0 2 0 0 0,0 2 0 0 0,-1 2-1 0 0,-1 3 1 0 0,86 43 0 0 0,-126-57-30 0 0,-2 1-1 0 0,1 0 1 0 0,0 0 0 0 0,-1 0 0 0 0,9 9-1 0 0,-13-12-41 0 0,0 0-1 0 0,-1 0 1 0 0,1-1-1 0 0,0 1 1 0 0,-1 0-1 0 0,1 0 0 0 0,0 0 1 0 0,-1 0-1 0 0,1 0 1 0 0,-1 0-1 0 0,1 0 0 0 0,-1 0 1 0 0,0 0-1 0 0,0 0 1 0 0,1 0-1 0 0,-1 0 0 0 0,0 0 1 0 0,0 1-1 0 0,0-1 1 0 0,0 0-1 0 0,0 0 1 0 0,0 0-1 0 0,0 0 0 0 0,0 0 1 0 0,-1 0-1 0 0,1 0 1 0 0,0 0-1 0 0,-1 0 0 0 0,1 0 1 0 0,-1 0-1 0 0,1 0 1 0 0,-1 0-1 0 0,1 0 0 0 0,-1 0 1 0 0,0 0-1 0 0,1 0 1 0 0,-1 0-1 0 0,0-1 1 0 0,0 1-1 0 0,0 0 0 0 0,0-1 1 0 0,1 1-1 0 0,-1 0 1 0 0,-1 0-1 0 0,-8 4-5 0 0,0 0 0 0 0,0 0 0 0 0,-1-1 0 0 0,1 0 0 0 0,-1-1 0 0 0,0 0 0 0 0,-17 2 0 0 0,-83 4 0 0 0,90-8 0 0 0,-40 1-592 0 0,-1-3 0 0 0,-96-13 1 0 0,140 9-18 0 0,10 0-1995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7.214"/>
    </inkml:context>
    <inkml:brush xml:id="br0">
      <inkml:brushProperty name="width" value="0.05" units="cm"/>
      <inkml:brushProperty name="height" value="0.05" units="cm"/>
    </inkml:brush>
  </inkml:definitions>
  <inkml:trace contextRef="#ctx0" brushRef="#br0">12 14 868 0 0,'-11'2'21748'0'0,"17"1"-21218"0"0,1-1 0 0 0,0 1 0 0 0,0-1 0 0 0,1 0-1 0 0,-1-1 1 0 0,0 1 0 0 0,10-1 0 0 0,57-1 1355 0 0,-36 0-1034 0 0,29-1 598 0 0,72-10 1 0 0,-53-6-3787 0 0,-82 16 749 0 0,12 0-10976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7.556"/>
    </inkml:context>
    <inkml:brush xml:id="br0">
      <inkml:brushProperty name="width" value="0.05" units="cm"/>
      <inkml:brushProperty name="height" value="0.05" units="cm"/>
    </inkml:brush>
  </inkml:definitions>
  <inkml:trace contextRef="#ctx0" brushRef="#br0">20 1 632 0 0,'-2'1'829'0'0,"0"1"-1"0"0,0-1 1 0 0,0 1 0 0 0,0 0-1 0 0,0-1 1 0 0,1 1 0 0 0,-1 0-1 0 0,-3 5 2076 0 0,21 3 2721 0 0,34-5-968 0 0,27-6-1925 0 0,-30-1-1551 0 0,-18 2-711 0 0,53-2 684 0 0,-30-3-5278 0 0,-44 5-1253 0 0,-7 1 4433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8.998"/>
    </inkml:context>
    <inkml:brush xml:id="br0">
      <inkml:brushProperty name="width" value="0.05" units="cm"/>
      <inkml:brushProperty name="height" value="0.05" units="cm"/>
    </inkml:brush>
  </inkml:definitions>
  <inkml:trace contextRef="#ctx0" brushRef="#br0">0 617 136 0 0,'22'-7'1687'0'0,"0"0"-1"0"0,-1-1 1 0 0,0-1-1 0 0,-1-1 1 0 0,0-1-1 0 0,20-14 1 0 0,-22 12-1114 0 0,-1-1 0 0 0,-1-1 1 0 0,0 0-1 0 0,0-1 1 0 0,-2-1-1 0 0,0 0 1 0 0,-1-1-1 0 0,-1 0 1 0 0,0-1-1 0 0,12-28 1 0 0,-13 20-234 0 0,-1-1 1 0 0,0 0 0 0 0,-3-1-1 0 0,0 0 1 0 0,-2 0-1 0 0,-1 0 1 0 0,-1-1 0 0 0,-2-58-1 0 0,-4 75-47 0 0,1 15 139 0 0,2 25-27 0 0,12 48 349 0 0,-4 1 1 0 0,-2-1-1 0 0,-5 78 0 0 0,-3-137-662 0 0,1 40-361 0 0,1-52-141 0 0,0-1 0 0 0,0 1 0 0 0,1-1 0 0 0,-1 1 0 0 0,1-1 0 0 0,0 0 1 0 0,0 1-1 0 0,1-1 0 0 0,-1 0 0 0 0,0 0 0 0 0,1 0 0 0 0,3 5 0 0 0,4-2-5399 0 0,-5-5 3383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9.525"/>
    </inkml:context>
    <inkml:brush xml:id="br0">
      <inkml:brushProperty name="width" value="0.05" units="cm"/>
      <inkml:brushProperty name="height" value="0.05" units="cm"/>
    </inkml:brush>
  </inkml:definitions>
  <inkml:trace contextRef="#ctx0" brushRef="#br0">39 174 6037 0 0,'0'-1'408'0'0,"-1"0"-1"0"0,1 0 1 0 0,0 0 0 0 0,0 0 0 0 0,0 0 0 0 0,0 0 0 0 0,0 1 0 0 0,0-1 0 0 0,0 0 0 0 0,0 0 0 0 0,0 0 0 0 0,0 0 0 0 0,0 0 0 0 0,1 0 0 0 0,-1 0 0 0 0,0 1 0 0 0,1-1 0 0 0,-1 0 0 0 0,1 0 0 0 0,0-1 0 0 0,18-14 2480 0 0,-7 9-2955 0 0,0 1-1 0 0,16-5 1 0 0,-18 7 857 0 0,109-38 464 0 0,-71 28-367 0 0,72-35 0 0 0,-120 49-899 0 0,0 0 0 0 0,0 0-1 0 0,0 0 1 0 0,0 0 0 0 0,0 0 0 0 0,0 0 0 0 0,0 0 0 0 0,0 0-1 0 0,0 0 1 0 0,0 0 0 0 0,-1 0 0 0 0,1 0 0 0 0,0 0-1 0 0,0 0 1 0 0,0 0 0 0 0,0 0 0 0 0,0 0 0 0 0,0 0 0 0 0,0-1-1 0 0,0 1 1 0 0,0 0 0 0 0,0 0 0 0 0,0 0 0 0 0,0 0 0 0 0,0 0-1 0 0,0 0 1 0 0,-1 0 0 0 0,1 0 0 0 0,0 0 0 0 0,0 0-1 0 0,0 0 1 0 0,0-1 0 0 0,0 1 0 0 0,0 0 0 0 0,0 0 0 0 0,0 0-1 0 0,0 0 1 0 0,0 0 0 0 0,0 0 0 0 0,0 0 0 0 0,0 0 0 0 0,0 0-1 0 0,0 0 1 0 0,0-1 0 0 0,0 1 0 0 0,1 0 0 0 0,-1 0 0 0 0,0 0-1 0 0,0 0 1 0 0,0 0 0 0 0,0 0 0 0 0,0 0 0 0 0,0 0-1 0 0,0 0 1 0 0,0 0 0 0 0,-17-1-251 0 0,-28 4-44 0 0,10 5 133 0 0,-31 5-17 0 0,1 3 1 0 0,-78 30-1 0 0,140-45 199 0 0,0 0 0 0 0,0 1 0 0 0,0-1 1 0 0,0 1-1 0 0,0 0 0 0 0,0 0 0 0 0,1 0 1 0 0,-1 0-1 0 0,1 0 0 0 0,-4 4 0 0 0,6-5 3 0 0,-1 0 0 0 0,1 0-1 0 0,-1 0 1 0 0,1 0-1 0 0,0 0 1 0 0,0 0 0 0 0,-1 0-1 0 0,1 0 1 0 0,0 0 0 0 0,0 0-1 0 0,0 0 1 0 0,0 0 0 0 0,0 0-1 0 0,0 0 1 0 0,0 0-1 0 0,1 0 1 0 0,-1 0 0 0 0,0 0-1 0 0,0 0 1 0 0,1 0 0 0 0,-1 0-1 0 0,1 0 1 0 0,-1 0 0 0 0,1-1-1 0 0,-1 1 1 0 0,1 0-1 0 0,-1 0 1 0 0,1 0 0 0 0,0-1-1 0 0,0 1 1 0 0,-1 0 0 0 0,1-1-1 0 0,0 1 1 0 0,0 0 0 0 0,0-1-1 0 0,0 1 1 0 0,1 0-1 0 0,27 16 156 0 0,1-1-1 0 0,1-2 0 0 0,56 19 1 0 0,-51-20-70 0 0,35 13 186 0 0,-24-10 186 0 0,0 2 0 0 0,88 48-1 0 0,-130-63-393 0 0,0 0-1 0 0,0 1 1 0 0,0 0 0 0 0,0 0-1 0 0,7 8 1 0 0,-11-11-45 0 0,0 0-1 0 0,-1 0 1 0 0,1 0 0 0 0,0 0 0 0 0,-1 0-1 0 0,1 0 1 0 0,-1 1 0 0 0,1-1 0 0 0,-1 0 0 0 0,0 0-1 0 0,1 0 1 0 0,-1 0 0 0 0,0 0 0 0 0,0 1 0 0 0,0-1-1 0 0,0 0 1 0 0,0 0 0 0 0,0 0 0 0 0,0 1 0 0 0,0-1-1 0 0,0 0 1 0 0,-1 0 0 0 0,1 0 0 0 0,0 0 0 0 0,-1 1-1 0 0,1-1 1 0 0,-1 0 0 0 0,1 0 0 0 0,-1 0 0 0 0,0 0-1 0 0,1 0 1 0 0,-1 0 0 0 0,0 0 0 0 0,0-1-1 0 0,0 1 1 0 0,1 0 0 0 0,-3 1 0 0 0,-7 6 113 0 0,-1-1 0 0 0,0 0-1 0 0,0-1 1 0 0,-1 0 0 0 0,0-1 0 0 0,1 0 0 0 0,-2-1 0 0 0,-13 3 0 0 0,-10 1 154 0 0,-57 6 1 0 0,93-14-306 0 0,-77 5-555 0 0,27-8-3245 0 0,42-1-2314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49.887"/>
    </inkml:context>
    <inkml:brush xml:id="br0">
      <inkml:brushProperty name="width" value="0.05" units="cm"/>
      <inkml:brushProperty name="height" value="0.05" units="cm"/>
    </inkml:brush>
  </inkml:definitions>
  <inkml:trace contextRef="#ctx0" brushRef="#br0">1 25 788 0 0,'27'5'10950'0'0,"1"-3"-4412"0"0,7-2-2804 0 0,18-2-2623 0 0,-3 0 308 0 0,-11 1-1310 0 0,99-4 280 0 0,-115 2-5060 0 0,43-10 0 0 0,-51 8 1980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0.237"/>
    </inkml:context>
    <inkml:brush xml:id="br0">
      <inkml:brushProperty name="width" value="0.05" units="cm"/>
      <inkml:brushProperty name="height" value="0.05" units="cm"/>
    </inkml:brush>
  </inkml:definitions>
  <inkml:trace contextRef="#ctx0" brushRef="#br0">0 220 712 0 0,'0'0'4893'0'0,"3"4"-2983"0"0,61 153 6582 0 0,-14-30-5127 0 0,-35-94-2244 0 0,1 0-1 0 0,2-1 0 0 0,1-1 0 0 0,1-1 0 0 0,1-1 0 0 0,2-1 0 0 0,34 33 0 0 0,-54-58-898 0 0,0 0 1 0 0,1 0-1 0 0,0-1 0 0 0,-1 1 0 0 0,1-1 0 0 0,0 0 0 0 0,0 0 1 0 0,0 0-1 0 0,5 1 0 0 0,-8-3-164 0 0,0 1-1 0 0,1-1 1 0 0,-1 0 0 0 0,1 0 0 0 0,-1 0-1 0 0,0 0 1 0 0,1 0 0 0 0,-1 0 0 0 0,0 0 0 0 0,1-1-1 0 0,-1 1 1 0 0,0 0 0 0 0,1-1 0 0 0,-1 1-1 0 0,0-1 1 0 0,0 1 0 0 0,0-1 0 0 0,1 0-1 0 0,-1 1 1 0 0,0-1 0 0 0,0 0 0 0 0,0 0-1 0 0,0 0 1 0 0,0 0 0 0 0,0 0 0 0 0,0 0 0 0 0,-1 0-1 0 0,1 0 1 0 0,0 0 0 0 0,0 0 0 0 0,-1-1-1 0 0,1 1 1 0 0,0-2 0 0 0,5-16-24 0 0,0-1-1 0 0,-2 1 1 0 0,0-1-1 0 0,-1 1 1 0 0,-1-1 0 0 0,-1-27-1 0 0,0 9-20 0 0,6-143-13 0 0,13-146 0 0 0,-18 309 10 0 0,-3 14-17 0 0,1 0 1 0 0,0 1-1 0 0,1-1 0 0 0,-1 0 0 0 0,1 1 0 0 0,-1-1 1 0 0,1 0-1 0 0,0 1 0 0 0,0-1 0 0 0,1 1 0 0 0,-1-1 1 0 0,1 1-1 0 0,0 0 0 0 0,0 0 0 0 0,2-4 0 0 0,-3 7-98 0 0,0 0 0 0 0,0 0 1 0 0,0 0-1 0 0,0 0 0 0 0,0 0 0 0 0,0 0 0 0 0,-1 0 0 0 0,1 0 0 0 0,0 0 0 0 0,0 0 0 0 0,0 1 0 0 0,0-1 0 0 0,0 0 0 0 0,0 0 0 0 0,0 1 0 0 0,0-1 0 0 0,-1 1 1 0 0,1-1-1 0 0,0 1 0 0 0,0-1 0 0 0,-1 1 0 0 0,2 1 0 0 0,16 13-1919 0 0,0 3-2890 0 0,19 27 0 0 0,-16-17 1760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0.689"/>
    </inkml:context>
    <inkml:brush xml:id="br0">
      <inkml:brushProperty name="width" value="0.05" units="cm"/>
      <inkml:brushProperty name="height" value="0.05" units="cm"/>
    </inkml:brush>
  </inkml:definitions>
  <inkml:trace contextRef="#ctx0" brushRef="#br0">99 253 9941 0 0,'-38'37'10662'0'0,"36"-34"-10198"0"0,-1-1 0 0 0,0 0 0 0 0,0 0 0 0 0,0-1 0 0 0,1 1 0 0 0,-2 0 0 0 0,1-1 0 0 0,0 0 0 0 0,0 0 0 0 0,0 0 0 0 0,-1 0 0 0 0,1 0 0 0 0,-4 0 0 0 0,6-2-405 0 0,1 1 0 0 0,-1 0 0 0 0,1 0-1 0 0,-1 0 1 0 0,0 0 0 0 0,1 0 0 0 0,-1 0 0 0 0,1-1-1 0 0,-1 1 1 0 0,0 0 0 0 0,1-1 0 0 0,-1 1 0 0 0,1 0 0 0 0,-1-1-1 0 0,1 1 1 0 0,-1 0 0 0 0,1-1 0 0 0,0 1 0 0 0,-1-1-1 0 0,1 1 1 0 0,-1-1 0 0 0,1 1 0 0 0,0-1 0 0 0,-1 1-1 0 0,1-1 1 0 0,0 0 0 0 0,0 1 0 0 0,0-1 0 0 0,-1 1 0 0 0,1-1-1 0 0,0 0 1 0 0,0 1 0 0 0,0-1 0 0 0,0 1 0 0 0,0-1-1 0 0,0 0 1 0 0,0 1 0 0 0,0-2 0 0 0,5-26 371 0 0,-4 24-292 0 0,4-13-7 0 0,0 0 0 0 0,1 0-1 0 0,1 0 1 0 0,1 0-1 0 0,0 1 1 0 0,1 1 0 0 0,15-20-1 0 0,-17 24-85 0 0,1 1 1 0 0,1 0-1 0 0,0 1 0 0 0,0 0 0 0 0,1 1 1 0 0,0 0-1 0 0,1 0 0 0 0,-1 1 0 0 0,1 0 0 0 0,1 1 1 0 0,12-5-1 0 0,-19 9-27 0 0,1 1 0 0 0,-1 0-1 0 0,1 0 1 0 0,0 1 0 0 0,-1-1 0 0 0,1 1 0 0 0,0 0 0 0 0,-1 1 0 0 0,1-1-1 0 0,0 1 1 0 0,-1 0 0 0 0,1 1 0 0 0,-1-1 0 0 0,1 1 0 0 0,-1 0 0 0 0,6 3-1 0 0,-8-3-19 0 0,-1-1 0 0 0,1 0 0 0 0,-1 1 0 0 0,0-1 0 0 0,0 1 0 0 0,0 0 0 0 0,0 0-1 0 0,0-1 1 0 0,0 1 0 0 0,0 1 0 0 0,0-1 0 0 0,-1 0 0 0 0,1 0 0 0 0,-1 1-1 0 0,0-1 1 0 0,1 1 0 0 0,-1-1 0 0 0,-1 1 0 0 0,1-1 0 0 0,0 1 0 0 0,0 0-1 0 0,-1-1 1 0 0,0 1 0 0 0,1 0 0 0 0,-1-1 0 0 0,0 1 0 0 0,0 0 0 0 0,-1 0 0 0 0,1-1-1 0 0,0 1 1 0 0,-1 0 0 0 0,0-1 0 0 0,1 1 0 0 0,-1-1 0 0 0,-2 4 0 0 0,0 0-30 0 0,0-1 0 0 0,0 0 0 0 0,-1 1 0 0 0,0-1 0 0 0,0 0 0 0 0,0-1 0 0 0,-1 1 0 0 0,0-1 0 0 0,1 0 0 0 0,-1 0 0 0 0,-1 0 0 0 0,-5 3 0 0 0,-11 4-170 0 0,-38 16-1 0 0,55-25 177 0 0,-87 26-1112 0 0,127-21-135 0 0,208 42 378 0 0,-226-44 868 0 0,92 28-81 0 0,-96-29 122 0 0,-1 1 0 0 0,-1 1-1 0 0,1 0 1 0 0,-1 0 0 0 0,0 2-1 0 0,14 10 1 0 0,-24-17 14 0 0,1 0-1 0 0,-1 0 1 0 0,0 0 0 0 0,1 1 0 0 0,-1-1-1 0 0,0 0 1 0 0,0 1 0 0 0,0-1 0 0 0,0 1-1 0 0,0-1 1 0 0,0 1 0 0 0,0 0 0 0 0,-1-1-1 0 0,1 1 1 0 0,-1 0 0 0 0,1-1 0 0 0,-1 1-1 0 0,1 0 1 0 0,-1 0 0 0 0,0-1 0 0 0,0 1-1 0 0,0 0 1 0 0,0 3 0 0 0,-1-3 14 0 0,0 0 1 0 0,0 1 0 0 0,0-1-1 0 0,-1 0 1 0 0,1 0-1 0 0,-1 1 1 0 0,1-1-1 0 0,-1 0 1 0 0,0-1 0 0 0,1 1-1 0 0,-1 0 1 0 0,0 0-1 0 0,0-1 1 0 0,-4 3-1 0 0,-6 3 107 0 0,-1 0 0 0 0,-1-1 0 0 0,1 0-1 0 0,-23 5 1 0 0,-4 0-100 0 0,-1-2 0 0 0,0-2 0 0 0,0-2 0 0 0,0-2 0 0 0,-1-1 0 0 0,0-2-1 0 0,-43-6 1 0 0,80 5-258 0 0,-25-4-530 0 0,29 5 568 0 0,-1-1 0 0 0,1 1 0 0 0,0-1 0 0 0,-1 1 0 0 0,1-1 1 0 0,0 1-1 0 0,0-1 0 0 0,-1 0 0 0 0,1 0 0 0 0,0 1 1 0 0,0-1-1 0 0,0 0 0 0 0,0 0 0 0 0,0 0 0 0 0,0 0 0 0 0,0 0 1 0 0,-1-2-1 0 0,2 2-201 0 0,1 0 0 0 0,-1 0 0 0 0,0 0 0 0 0,0 1 1 0 0,0-1-1 0 0,1 0 0 0 0,-1 0 0 0 0,0 0 0 0 0,1 1 1 0 0,-1-1-1 0 0,0 0 0 0 0,1 0 0 0 0,-1 1 0 0 0,1-1 1 0 0,0 0-1 0 0,-1 1 0 0 0,1-1 0 0 0,-1 0 0 0 0,1 1 0 0 0,0-1 1 0 0,0 1-1 0 0,-1-1 0 0 0,2 0 0 0 0,10-8-2555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1.074"/>
    </inkml:context>
    <inkml:brush xml:id="br0">
      <inkml:brushProperty name="width" value="0.05" units="cm"/>
      <inkml:brushProperty name="height" value="0.05" units="cm"/>
    </inkml:brush>
  </inkml:definitions>
  <inkml:trace contextRef="#ctx0" brushRef="#br0">177 35 344 0 0,'0'-3'903'0'0,"-6"-18"3334"0"0,6 21-3924 0 0,0-1 1 0 0,-1 0 0 0 0,1 1-1 0 0,0-1 1 0 0,-1 1 0 0 0,1-1 0 0 0,0 0-1 0 0,-1 1 1 0 0,1-1 0 0 0,-1 1 0 0 0,1-1-1 0 0,0 1 1 0 0,-1 0 0 0 0,0-1 0 0 0,1 1-1 0 0,-1-1 1 0 0,1 1 0 0 0,-1 0-1 0 0,1-1 1 0 0,-1 1 0 0 0,0 0 0 0 0,1 0-1 0 0,-1 0 1 0 0,0-1 0 0 0,0 1 0 0 0,-1 1-33 0 0,0 1 1 0 0,0-1 0 0 0,0 1-1 0 0,0-1 1 0 0,1 1 0 0 0,-1 0-1 0 0,1 0 1 0 0,-1-1 0 0 0,1 1-1 0 0,0 0 1 0 0,-1 0 0 0 0,1 1-1 0 0,0-1 1 0 0,-1 3 0 0 0,0 0 296 0 0,-33 49 1955 0 0,17-29-1279 0 0,1 2-1 0 0,1 0 0 0 0,-15 38 1 0 0,28-58-1012 0 0,1 0 0 0 0,-1 0 0 0 0,1 0 0 0 0,1 0 0 0 0,-1 1 1 0 0,1-1-1 0 0,1 0 0 0 0,-1 1 0 0 0,1-1 0 0 0,1 1 0 0 0,-1-1 0 0 0,1 1 1 0 0,0-1-1 0 0,1 0 0 0 0,0 0 0 0 0,0 1 0 0 0,1-1 0 0 0,6 13 0 0 0,-6-15-171 0 0,0 0-1 0 0,1 0 0 0 0,0-1 1 0 0,-1 1-1 0 0,2-1 0 0 0,-1 0 1 0 0,0 0-1 0 0,1 0 0 0 0,0-1 1 0 0,0 0-1 0 0,0 0 0 0 0,10 5 1 0 0,-6-5-125 0 0,0 0 0 0 0,0 0 0 0 0,1-1 1 0 0,-1 0-1 0 0,1-1 0 0 0,-1 0 0 0 0,15 0 0 0 0,-9-1-404 0 0,0-2 0 0 0,-1 1 0 0 0,1-2 0 0 0,-1 0 0 0 0,0-1 0 0 0,1 0 0 0 0,-2-1 0 0 0,1 0 0 0 0,0-1-1 0 0,15-11 1 0 0,-24 14 378 0 0,0 0-1799 0 0,0 0-1 0 0,0 0 0 0 0,-1-1 0 0 0,8-7 1 0 0,-8 3-958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1.417"/>
    </inkml:context>
    <inkml:brush xml:id="br0">
      <inkml:brushProperty name="width" value="0.05" units="cm"/>
      <inkml:brushProperty name="height" value="0.05" units="cm"/>
    </inkml:brush>
  </inkml:definitions>
  <inkml:trace contextRef="#ctx0" brushRef="#br0">1 12 660 0 0,'37'1'14630'0'0,"40"2"-6414"0"0,-55-3-8829 0 0,1-1-1 0 0,-1-1 0 0 0,33-6 1 0 0,-45 4-5482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6.829"/>
    </inkml:context>
    <inkml:brush xml:id="br0">
      <inkml:brushProperty name="width" value="0.05" units="cm"/>
      <inkml:brushProperty name="height" value="0.05" units="cm"/>
    </inkml:brush>
  </inkml:definitions>
  <inkml:trace contextRef="#ctx0" brushRef="#br0">101 215 388 0 0,'1'3'1237'0'0,"4"20"3202"0"0,-1 1 0 0 0,-1-1 0 0 0,-2 1-1 0 0,-1 32 1 0 0,0-43-73 0 0,2-21-4053 0 0,-2 1-243 0 0,11-63 476 0 0,-4 0 0 0 0,-3-116 1 0 0,-3 146-554 0 0,19 63 134 0 0,0 13-48 0 0,14 29-184 0 0,3-1 0 0 0,81 103-1 0 0,-104-150-932 0 0,2-1-1 0 0,32 27 0 0 0,-47-42 741 0 0,8-19-2624 0 0,-13 14 2728 0 0,-3-1 154 0 0,0-1 1 0 0,0 1-1 0 0,-1 0 0 0 0,0 1 1 0 0,0 0-1 0 0,0 0 0 0 0,0 1 0 0 0,-16-4 1 0 0,-17-2 336 0 0,-1 3 0 0 0,0 1 1 0 0,0 3-1 0 0,0 1 0 0 0,-80 9 0 0 0,117-8-270 0 0,0 1 0 0 0,1 0 0 0 0,-1 0-1 0 0,0 1 1 0 0,-7 2 0 0 0,11-3-146 0 0,6-1-2696 0 0,15-1-888 0 0,36-5 0 0 0,-19 0 1165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1.758"/>
    </inkml:context>
    <inkml:brush xml:id="br0">
      <inkml:brushProperty name="width" value="0.05" units="cm"/>
      <inkml:brushProperty name="height" value="0.05" units="cm"/>
    </inkml:brush>
  </inkml:definitions>
  <inkml:trace contextRef="#ctx0" brushRef="#br0">26 130 660 0 0,'-3'-3'-100'0'0,"0"0"1019"0"0,0 1 1 0 0,1-1-1 0 0,-1 0 0 0 0,1 0 0 0 0,0 0 0 0 0,0 0 0 0 0,-3-4 0 0 0,5 6-679 0 0,0 1-1 0 0,0-1 1 0 0,0 0 0 0 0,0 0-1 0 0,0 0 1 0 0,0 1-1 0 0,0-1 1 0 0,0 0-1 0 0,0 0 1 0 0,0 0-1 0 0,0 0 1 0 0,0 1-1 0 0,1-1 1 0 0,-1 0 0 0 0,0 0-1 0 0,1 1 1 0 0,-1-1-1 0 0,1 0 1 0 0,-1 0-1 0 0,0 1 1 0 0,1-1-1 0 0,-1 0 1 0 0,1 1-1 0 0,0-1 1 0 0,-1 1 0 0 0,1-1-1 0 0,0 1 1 0 0,-1-1-1 0 0,1 1 1 0 0,0-1-1 0 0,-1 1 1 0 0,1 0-1 0 0,0-1 1 0 0,0 1-1 0 0,-1 0 1 0 0,1 0 0 0 0,0-1-1 0 0,1 1 1 0 0,55-16 4106 0 0,32 2-2001 0 0,-53 10-1471 0 0,331-37 3373 0 0,-355 40-4799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2.130"/>
    </inkml:context>
    <inkml:brush xml:id="br0">
      <inkml:brushProperty name="width" value="0.05" units="cm"/>
      <inkml:brushProperty name="height" value="0.05" units="cm"/>
    </inkml:brush>
  </inkml:definitions>
  <inkml:trace contextRef="#ctx0" brushRef="#br0">1 176 408 0 0,'0'0'5831'0'0,"4"1"-4095"0"0,146 11 4161 0 0,80-3-3358 0 0,-153-7-1834 0 0,1768 9 7614 0 0,-7-131-5239 0 0,-1804 116-3015 0 0,32-2 147 0 0,-1-3 1 0 0,0-3 0 0 0,80-26 0 0 0,-140 37-496 0 0,0-1-1 0 0,-1 0 1 0 0,1 0 0 0 0,-1 0-1 0 0,1-1 1 0 0,-1 1-1 0 0,5-5 1 0 0,-19 11-8817 0 0,6-2 8031 0 0,-7 3-1845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2.901"/>
    </inkml:context>
    <inkml:brush xml:id="br0">
      <inkml:brushProperty name="width" value="0.05" units="cm"/>
      <inkml:brushProperty name="height" value="0.05" units="cm"/>
    </inkml:brush>
  </inkml:definitions>
  <inkml:trace contextRef="#ctx0" brushRef="#br0">133 260 196 0 0,'-2'2'472'0'0,"1"-1"-1"0"0,-1 1 1 0 0,1 0-1 0 0,0 0 1 0 0,0 0 0 0 0,0 0-1 0 0,0 0 1 0 0,0 0-1 0 0,0 0 1 0 0,0 0-1 0 0,1 0 1 0 0,-1 0 0 0 0,0 2-1 0 0,-3 35 2884 0 0,3-18-2005 0 0,-8 57 2541 0 0,-4 1 1 0 0,-3-2-1 0 0,-50 143 0 0 0,64-227-3467 0 0,0 1 0 0 0,1-1 0 0 0,-1 1 0 0 0,1-1 0 0 0,0-9-1 0 0,1-108-85 0 0,6 0 0 0 0,21-125 0 0 0,-24 232-324 0 0,0 1-1 0 0,2-1 0 0 0,0 1 0 0 0,1 0 0 0 0,0 0 0 0 0,1 1 0 0 0,1 0 1 0 0,17-24-1 0 0,-19 31-10 0 0,0 1 0 0 0,1-1 0 0 0,0 2 0 0 0,0-1 0 0 0,1 1 0 0 0,0 0 0 0 0,0 0 0 0 0,0 1 0 0 0,1 0 0 0 0,-1 1 0 0 0,1 0 0 0 0,0 0 0 0 0,1 1 0 0 0,-1 0 0 0 0,0 1 0 0 0,13-2 0 0 0,-10 3 0 0 0,-1 0 1 0 0,0 1-1 0 0,1 1 1 0 0,-1-1-1 0 0,1 2 1 0 0,-1 0-1 0 0,0 0 1 0 0,0 1-1 0 0,0 0 1 0 0,0 1 0 0 0,0 0-1 0 0,-1 1 1 0 0,0 0-1 0 0,10 7 1 0 0,-14-9-3 0 0,-1 1 0 0 0,1 0 0 0 0,-1 0 0 0 0,0 1 0 0 0,0 0 0 0 0,0-1 1 0 0,-1 1-1 0 0,0 1 0 0 0,0-1 0 0 0,0 1 0 0 0,-1 0 0 0 0,1-1 1 0 0,-1 1-1 0 0,-1 1 0 0 0,1-1 0 0 0,-1 0 0 0 0,0 1 0 0 0,-1-1 0 0 0,1 1 1 0 0,-1 0-1 0 0,-1-1 0 0 0,1 1 0 0 0,-1 0 0 0 0,0-1 0 0 0,-2 10 1 0 0,0-3-9 0 0,-1-1 1 0 0,-1 0-1 0 0,0 0 1 0 0,0 0-1 0 0,-1-1 1 0 0,-1 1-1 0 0,0-1 1 0 0,0 0-1 0 0,-1-1 1 0 0,-1 1 0 0 0,0-1-1 0 0,0-1 1 0 0,-1 0-1 0 0,0 0 1 0 0,-10 8-1 0 0,-1-2-39 0 0,-1-2 0 0 0,0 0-1 0 0,0-1 1 0 0,-2-1 0 0 0,1 0-1 0 0,-44 12 1 0 0,54-20-2 0 0,9-3 25 0 0,0 0 0 0 0,-1 1 1 0 0,1 0-1 0 0,0 0 0 0 0,-1 0 0 0 0,1 0 1 0 0,0 1-1 0 0,0-1 0 0 0,0 1 0 0 0,0 0 1 0 0,-5 4-1 0 0,10-5 12 0 0,-1 1 0 0 0,0-1 0 0 0,1 0 0 0 0,-1 1 0 0 0,1-1 1 0 0,0 0-1 0 0,-1 0 0 0 0,1 0 0 0 0,3 1 0 0 0,133 59 143 0 0,-83-40 175 0 0,60 34 0 0 0,4 20 204 0 0,-72-38-6456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3.432"/>
    </inkml:context>
    <inkml:brush xml:id="br0">
      <inkml:brushProperty name="width" value="0.05" units="cm"/>
      <inkml:brushProperty name="height" value="0.05" units="cm"/>
    </inkml:brush>
  </inkml:definitions>
  <inkml:trace contextRef="#ctx0" brushRef="#br0">3 432 668 0 0,'0'0'4368'0'0,"2"-18"2997"0"0,-4-3-4698 0 0,1-1 0 0 0,0 0 0 0 0,3-23-1 0 0,0 28-1873 0 0,0-1-1 0 0,2 1 1 0 0,0-1-1 0 0,7-18 0 0 0,-6 24-606 0 0,0 0-1 0 0,1 0 0 0 0,0 1 1 0 0,1-1-1 0 0,0 1 0 0 0,1 1 0 0 0,0-1 1 0 0,0 1-1 0 0,1 1 0 0 0,1 0 0 0 0,0 0 1 0 0,0 1-1 0 0,0 0 0 0 0,21-11 0 0 0,-20 13 3 0 0,0 1-1 0 0,1 0 1 0 0,-1 1-1 0 0,1 0 1 0 0,0 1-1 0 0,19-2 1 0 0,-27 4-133 0 0,1 0 1 0 0,0 1-1 0 0,-1 0 1 0 0,1 0-1 0 0,0 0 1 0 0,-1 1-1 0 0,1-1 1 0 0,0 1-1 0 0,-1 0 1 0 0,1 1-1 0 0,-1-1 1 0 0,0 1-1 0 0,1 0 1 0 0,-1 0-1 0 0,0 0 1 0 0,0 0-1 0 0,0 1 1 0 0,0 0-1 0 0,-1 0 0 0 0,5 3 1 0 0,-7-4-64 0 0,0-1 1 0 0,0 1-1 0 0,0-1 1 0 0,-1 1-1 0 0,1 0 1 0 0,0-1-1 0 0,0 1 1 0 0,-1 0-1 0 0,1-1 1 0 0,-1 1-1 0 0,0 0 0 0 0,0 0 1 0 0,1 0-1 0 0,-1-1 1 0 0,0 1-1 0 0,0 0 1 0 0,-1 0-1 0 0,1 0 1 0 0,0-1-1 0 0,-1 1 1 0 0,1 0-1 0 0,-1 0 1 0 0,1-1-1 0 0,-1 1 0 0 0,0 0 1 0 0,1-1-1 0 0,-1 1 1 0 0,0-1-1 0 0,0 1 1 0 0,-1-1-1 0 0,1 1 1 0 0,-2 1-1 0 0,-3 4-49 0 0,0-1-1 0 0,0 0 0 0 0,-1-1 1 0 0,1 0-1 0 0,-14 8 0 0 0,-1-2-103 0 0,15-8 41 0 0,-1 0-1 0 0,1 0 1 0 0,1 0 0 0 0,-1 1 0 0 0,-9 7 0 0 0,15-10 104 0 0,0-1-1 0 0,0 1 1 0 0,0-1-1 0 0,0 1 1 0 0,0-1-1 0 0,0 1 1 0 0,0-1-1 0 0,0 1 1 0 0,0-1-1 0 0,0 1 1 0 0,0-1-1 0 0,1 1 1 0 0,-1-1 0 0 0,0 1-1 0 0,0-1 1 0 0,1 1-1 0 0,-1-1 1 0 0,0 0-1 0 0,0 1 1 0 0,1-1-1 0 0,-1 0 1 0 0,1 1-1 0 0,-1-1 1 0 0,0 0-1 0 0,1 1 1 0 0,-1-1-1 0 0,1 0 1 0 0,-1 0-1 0 0,1 1 1 0 0,-1-1 0 0 0,0 0-1 0 0,1 0 1 0 0,-1 0-1 0 0,1 0 1 0 0,19 9-65 0 0,63 17-130 0 0,97 32 145 0 0,-147-45 89 0 0,-2 1 0 0 0,0 1 0 0 0,40 26 0 0 0,-66-37-7 0 0,0 0 0 0 0,0 0 1 0 0,0 0-1 0 0,0 0 0 0 0,5 8 0 0 0,-9-11-7 0 0,-1-1 0 0 0,1 1 0 0 0,0 0 0 0 0,-1 0 0 0 0,1 0 0 0 0,0 0-1 0 0,-1 0 1 0 0,1 0 0 0 0,-1 0 0 0 0,0 0 0 0 0,1 0 0 0 0,-1 0 0 0 0,0 0 0 0 0,1 1 0 0 0,-1-1 0 0 0,0 0-1 0 0,0 0 1 0 0,0 0 0 0 0,0 0 0 0 0,0 0 0 0 0,0 0 0 0 0,-1 0 0 0 0,1 1 0 0 0,0-1 0 0 0,-1 0-1 0 0,1 0 1 0 0,0 0 0 0 0,-1 0 0 0 0,1 0 0 0 0,-1 0 0 0 0,0 0 0 0 0,1 0 0 0 0,-1 0 0 0 0,0-1 0 0 0,1 1-1 0 0,-1 0 1 0 0,0 0 0 0 0,-1 0 0 0 0,-6 5 40 0 0,0-2 0 0 0,0 1 0 0 0,0-1 0 0 0,0 0 0 0 0,-1-1 0 0 0,0 0-1 0 0,0 0 1 0 0,-12 2 0 0 0,-77 6 219 0 0,95-11-259 0 0,-69 6-442 0 0,-1-3 1 0 0,1-3-1 0 0,-1-4 1 0 0,-75-13-1 0 0,123 10-938 0 0,13-3-4992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4.096"/>
    </inkml:context>
    <inkml:brush xml:id="br0">
      <inkml:brushProperty name="width" value="0.05" units="cm"/>
      <inkml:brushProperty name="height" value="0.05" units="cm"/>
    </inkml:brush>
  </inkml:definitions>
  <inkml:trace contextRef="#ctx0" brushRef="#br0">7 22 440 0 0,'-7'1'16688'0'0,"78"4"-11142"0"0,41-10-2622 0 0,-44 2-1808 0 0,1 0-243 0 0,137-6 1361 0 0,-186 5-3417 0 0,-2 1-3947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4.430"/>
    </inkml:context>
    <inkml:brush xml:id="br0">
      <inkml:brushProperty name="width" value="0.05" units="cm"/>
      <inkml:brushProperty name="height" value="0.05" units="cm"/>
    </inkml:brush>
  </inkml:definitions>
  <inkml:trace contextRef="#ctx0" brushRef="#br0">3 1 852 0 0,'0'0'315'0'0,"0"1"-1"0"0,-1 0 1 0 0,1-1 0 0 0,0 1-1 0 0,-1 0 1 0 0,1-1-1 0 0,0 1 1 0 0,0 0 0 0 0,0 0-1 0 0,0-1 1 0 0,0 1-1 0 0,0 0 1 0 0,0 0 0 0 0,0-1-1 0 0,0 1 1 0 0,0 0-1 0 0,0 0 1 0 0,0 0 0 0 0,0-1-1 0 0,0 1 1 0 0,1 0 0 0 0,-1-1-1 0 0,0 1 1 0 0,1 0-1 0 0,-1-1 1 0 0,1 1 0 0 0,-1 0-1 0 0,0-1 1 0 0,1 1-1 0 0,0 0 1 0 0,2 0 266 0 0,-1 0-1 0 0,0 0 1 0 0,1 0 0 0 0,-1 0-1 0 0,1-1 1 0 0,-1 1 0 0 0,1-1-1 0 0,-1 0 1 0 0,5 0 0 0 0,194-6 8836 0 0,-42-1-8038 0 0,-147 8-3643 0 0,-1 1-5645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5.177"/>
    </inkml:context>
    <inkml:brush xml:id="br0">
      <inkml:brushProperty name="width" value="0.05" units="cm"/>
      <inkml:brushProperty name="height" value="0.05" units="cm"/>
    </inkml:brush>
  </inkml:definitions>
  <inkml:trace contextRef="#ctx0" brushRef="#br0">78 0 244 0 0,'-14'44'9017'0'0,"-10"20"-2688"0"0,1-2-776 0 0,9-21 3115 0 0,14-44-8331 0 0,-1-40 449 0 0,0 12-233 0 0,3-38 1 0 0,-2 68-545 0 0,0-1 0 0 0,0 1 0 0 0,1-1 0 0 0,-1 1 0 0 0,0-1 0 0 0,0 1 0 0 0,1 0 0 0 0,-1-1 0 0 0,1 1 0 0 0,0 0 0 0 0,-1-1 0 0 0,1 1 0 0 0,0 0 0 0 0,0 0 0 0 0,0 0 0 0 0,0-1 0 0 0,0 1 0 0 0,0 0 0 0 0,0 0 0 0 0,0 0 0 0 0,0 1 0 0 0,0-1 0 0 0,1 0 0 0 0,-1 0 0 0 0,0 1 0 0 0,0-1 0 0 0,1 0 0 0 0,-1 1 0 0 0,1-1 1 0 0,-1 1-1 0 0,0 0 0 0 0,1 0 0 0 0,-1-1 0 0 0,1 1 0 0 0,-1 0 0 0 0,1 0 0 0 0,-1 0 0 0 0,1 0 0 0 0,-1 1 0 0 0,1-1 0 0 0,-1 0 0 0 0,0 1 0 0 0,1-1 0 0 0,1 1 0 0 0,9 3 13 0 0,0 1 0 0 0,0-1 0 0 0,-1 2 0 0 0,13 7 0 0 0,-12-6-3 0 0,217 140 147 0 0,-158-97-141 0 0,-34-27-24 0 0,-18-11-4 0 0,0 1 0 0 0,27 23 0 0 0,-46-35-52 0 0,-28-3-312 0 0,0 0 1 0 0,-53-13-1 0 0,5 1-34 0 0,-152-7-764 0 0,175 17 762 0 0,51 4 407 0 0,0 0 0 0 0,0-1 0 0 0,0 1 0 0 0,0 0 0 0 0,0 1 0 0 0,0-1 0 0 0,0 0 0 0 0,0 1-1 0 0,0-1 1 0 0,0 1 0 0 0,0-1 0 0 0,-2 2 0 0 0,17 12 353 0 0,45 29 701 0 0,-43-33-656 0 0,0 1-1 0 0,0 1 0 0 0,25 26 0 0 0,-23-14-395 0 0,0-1 1 0 0,-2 2 0 0 0,-1 0 0 0 0,-1 1 0 0 0,-1 1 0 0 0,-1-1-1 0 0,-1 2 1 0 0,7 34 0 0 0,-13-42-18 0 0,-4-19-265 0 0,-8-15-10349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6.108"/>
    </inkml:context>
    <inkml:brush xml:id="br0">
      <inkml:brushProperty name="width" value="0.05" units="cm"/>
      <inkml:brushProperty name="height" value="0.05" units="cm"/>
    </inkml:brush>
  </inkml:definitions>
  <inkml:trace contextRef="#ctx0" brushRef="#br0">111 111 28 0 0,'-3'-2'459'0'0,"1"0"1"0"0,-1 0-1 0 0,0-1 1 0 0,0 1-1 0 0,1-1 1 0 0,-1 0-1 0 0,1 0 1 0 0,0 0-1 0 0,0 0 0 0 0,-3-7 1 0 0,5 9-268 0 0,-1 0 0 0 0,1 0 1 0 0,0-1-1 0 0,0 1 0 0 0,-1 0 0 0 0,1-1 0 0 0,0 1 0 0 0,1 0 1 0 0,-1 0-1 0 0,0-1 0 0 0,0 1 0 0 0,0 0 0 0 0,1-1 1 0 0,-1 1-1 0 0,1 0 0 0 0,-1 0 0 0 0,1 0 0 0 0,-1-1 1 0 0,1 1-1 0 0,0 0 0 0 0,-1 0 0 0 0,1 0 0 0 0,0 0 1 0 0,0 0-1 0 0,0 0 0 0 0,0 0 0 0 0,0 0 0 0 0,0 1 0 0 0,0-1 1 0 0,0 0-1 0 0,0 1 0 0 0,0-1 0 0 0,2 0 0 0 0,8-5 393 0 0,0 0 0 0 0,1 1 0 0 0,0 1 0 0 0,0 0 0 0 0,0 1 0 0 0,0 0 0 0 0,1 0 0 0 0,-1 1 0 0 0,1 1 0 0 0,0 0 0 0 0,-1 1 0 0 0,1 1 0 0 0,-1-1 0 0 0,16 4 0 0 0,-26-3-512 0 0,-1-1 1 0 0,1 0 0 0 0,-1 1 0 0 0,0-1 0 0 0,1 0 0 0 0,-1 1-1 0 0,1 0 1 0 0,-1-1 0 0 0,0 1 0 0 0,1 0 0 0 0,-1 0-1 0 0,0 0 1 0 0,0 0 0 0 0,0 0 0 0 0,1 0 0 0 0,-1 0 0 0 0,0 0-1 0 0,-1 0 1 0 0,1 0 0 0 0,0 1 0 0 0,0-1 0 0 0,0 0 0 0 0,-1 1-1 0 0,1-1 1 0 0,0 0 0 0 0,-1 1 0 0 0,0-1 0 0 0,1 1 0 0 0,-1-1-1 0 0,0 1 1 0 0,0-1 0 0 0,1 1 0 0 0,-1-1 0 0 0,-1 1 0 0 0,1-1-1 0 0,0 1 1 0 0,0-1 0 0 0,0 1 0 0 0,-1-1 0 0 0,1 1 0 0 0,-1-1-1 0 0,1 1 1 0 0,-2 1 0 0 0,-2 6 123 0 0,0 0 1 0 0,-1 0-1 0 0,0 0 1 0 0,-1-1-1 0 0,-7 8 1 0 0,-12 13 334 0 0,-1-1 0 0 0,-59 46 0 0 0,53-48-20 0 0,2 1-1 0 0,-37 42 1 0 0,64-67-445 0 0,1 1 1 0 0,0-1 0 0 0,0 1 0 0 0,1-1 0 0 0,-1 1 0 0 0,1 0 0 0 0,-1 0 0 0 0,1-1 0 0 0,0 1 0 0 0,0 0-1 0 0,0 0 1 0 0,0 0 0 0 0,1 1 0 0 0,-1 2 0 0 0,1-5-25 0 0,1 1-1 0 0,-1-1 1 0 0,1 1-1 0 0,-1-1 1 0 0,1 1-1 0 0,0-1 1 0 0,-1 1-1 0 0,1-1 1 0 0,0 0-1 0 0,0 1 1 0 0,0-1 0 0 0,0 0-1 0 0,0 0 1 0 0,0 0-1 0 0,1 0 1 0 0,-1 0-1 0 0,0 0 1 0 0,0 0-1 0 0,1 0 1 0 0,-1 0-1 0 0,1-1 1 0 0,-1 1 0 0 0,1 0-1 0 0,-1-1 1 0 0,1 0-1 0 0,-1 1 1 0 0,1-1-1 0 0,2 1 1 0 0,16 3 236 0 0,0-1 1 0 0,0-1-1 0 0,0 0 1 0 0,40-3-1 0 0,-17-2 250 0 0,55-13 0 0 0,-47 2-382 0 0,-47 13-471 0 0,1 0-1 0 0,-1-1 0 0 0,0 0 0 0 0,0 0 0 0 0,-1 0 0 0 0,1 0 0 0 0,0-1 0 0 0,-1 1 1 0 0,6-6-1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6.485"/>
    </inkml:context>
    <inkml:brush xml:id="br0">
      <inkml:brushProperty name="width" value="0.05" units="cm"/>
      <inkml:brushProperty name="height" value="0.05" units="cm"/>
    </inkml:brush>
  </inkml:definitions>
  <inkml:trace contextRef="#ctx0" brushRef="#br0">112 84 528 0 0,'-23'-3'1129'0'0,"-31"-4"2358"0"0,24-5 2165 0 0,30 12-5482 0 0,-1 0 0 0 0,1 0-1 0 0,0 0 1 0 0,0 0 0 0 0,-1 0 0 0 0,1-1 0 0 0,0 1 0 0 0,0 0 0 0 0,-1 0 0 0 0,1 0 0 0 0,0-1 0 0 0,0 1 0 0 0,0 0 0 0 0,-1 0 0 0 0,1-1 0 0 0,0 1 0 0 0,0 0 0 0 0,0 0 0 0 0,0-1-1 0 0,0 1 1 0 0,0 0 0 0 0,-1 0 0 0 0,1-1 0 0 0,0 1 0 0 0,0 0 0 0 0,0-1 0 0 0,0 1 0 0 0,0 0 0 0 0,0-1 0 0 0,0 1 0 0 0,0 0 0 0 0,0 0 0 0 0,0-1 0 0 0,0 1 0 0 0,1 0 0 0 0,-1-1-1 0 0,0 1 1 0 0,11-10 1887 0 0,19-2-334 0 0,4 3-460 0 0,0 2-1 0 0,0 2 0 0 0,49-3 0 0 0,10 7-2145 0 0,1 3-5278 0 0,-88-2 5575 0 0,17 0-2491 0 0,-1-1 443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6.936"/>
    </inkml:context>
    <inkml:brush xml:id="br0">
      <inkml:brushProperty name="width" value="0.05" units="cm"/>
      <inkml:brushProperty name="height" value="0.05" units="cm"/>
    </inkml:brush>
  </inkml:definitions>
  <inkml:trace contextRef="#ctx0" brushRef="#br0">29 158 5156 0 0,'1'1'712'0'0,"0"0"-1"0"0,0 0 1 0 0,0 0-1 0 0,0 0 0 0 0,0 0 1 0 0,0 0-1 0 0,0 0 0 0 0,0 0 1 0 0,0 0-1 0 0,0 0 0 0 0,0 0 1 0 0,-1 0-1 0 0,2 3 0 0 0,2 20 3812 0 0,-4-12-3730 0 0,-1-1 0 0 0,-4 19 0 0 0,2-13 1079 0 0,-4 31 2266 0 0,7-48-4100 0 0,0 0-1 0 0,0 0 1 0 0,0 1-1 0 0,0-1 0 0 0,1 0 1 0 0,-1 0-1 0 0,0 0 1 0 0,0 1-1 0 0,0-1 1 0 0,0 0-1 0 0,0 0 1 0 0,0 0-1 0 0,0 0 1 0 0,1 1-1 0 0,-1-1 0 0 0,0 0 1 0 0,0 0-1 0 0,0 0 1 0 0,1 0-1 0 0,-1 0 1 0 0,0 1-1 0 0,0-1 1 0 0,0 0-1 0 0,0 0 0 0 0,1 0 1 0 0,-1 0-1 0 0,0 0 1 0 0,0 0-1 0 0,1 0 1 0 0,-1 0-1 0 0,0 0 1 0 0,0 0-1 0 0,0 0 1 0 0,1 0-1 0 0,-1 0 0 0 0,0 0 1 0 0,0 0-1 0 0,0 0 1 0 0,1 0-1 0 0,-1 0 1 0 0,0 0-1 0 0,0-1 1 0 0,0 1-1 0 0,1 0 0 0 0,-1 0 1 0 0,0 0-1 0 0,0 0 1 0 0,0 0-1 0 0,1 0 1 0 0,-1-1-1 0 0,0 1 1 0 0,0 0-1 0 0,0 0 1 0 0,0 0-1 0 0,0-1 0 0 0,14-8 145 0 0,-13 8-50 0 0,4-8-28 0 0,1 0 1 0 0,-2 0-1 0 0,1-1 0 0 0,-1 0 1 0 0,-1 0-1 0 0,0 0 0 0 0,0 0 1 0 0,2-17-1 0 0,-5 23-90 0 0,5-26 66 0 0,0-45 0 0 0,2-13 135 0 0,-7 88-201 0 0,0 0 0 0 0,0-1 0 0 0,0 1 0 0 0,0 0 0 0 0,0-1 1 0 0,0 1-1 0 0,0 0 0 0 0,0 0 0 0 0,0-1 0 0 0,0 1 1 0 0,0 0-1 0 0,1 0 0 0 0,-1-1 0 0 0,0 1 0 0 0,0 0 0 0 0,0 0 1 0 0,0-1-1 0 0,1 1 0 0 0,-1 0 0 0 0,0 0 0 0 0,0 0 1 0 0,1 0-1 0 0,-1-1 0 0 0,0 1 0 0 0,0 0 0 0 0,1 0 0 0 0,-1 0 1 0 0,0 0-1 0 0,0 0 0 0 0,1 0 0 0 0,-1 0 0 0 0,0-1 1 0 0,0 1-1 0 0,1 0 0 0 0,-1 0 0 0 0,0 0 0 0 0,1 0 0 0 0,13 6 221 0 0,10 14-25 0 0,26 30-205 0 0,2-2-1 0 0,3-2 1 0 0,78 50-1 0 0,-98-75-4 0 0,1-1 0 0 0,72 27 0 0 0,-107-46 0 0 0,-2-2 0 0 0,-10-4 0 0 0,-21-6 0 0 0,-34-2-140 0 0,0 2 0 0 0,-73-1-1 0 0,-138 12-347 0 0,245 3-302 0 0,31-3 483 0 0,6 0-561 0 0,74-3-1695 0 0,65-5-7080 0 0,-102 3 6609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7.212"/>
    </inkml:context>
    <inkml:brush xml:id="br0">
      <inkml:brushProperty name="width" value="0.05" units="cm"/>
      <inkml:brushProperty name="height" value="0.05" units="cm"/>
    </inkml:brush>
  </inkml:definitions>
  <inkml:trace contextRef="#ctx0" brushRef="#br0">30 9 976 0 0,'-21'-8'13969'0'0,"20"10"-13409"0"0,0 0 0 0 0,-1 0 0 0 0,2 1 1 0 0,-1-1-1 0 0,0 0 0 0 0,0 1 0 0 0,1-1 1 0 0,-1 1-1 0 0,1-1 0 0 0,0 0 0 0 0,0 1 1 0 0,0-1-1 0 0,0 4 0 0 0,2 40 1884 0 0,-2-38-1954 0 0,2 12 243 0 0,-2 0-178 0 0,1 0 0 0 0,1 0 0 0 0,1 1 0 0 0,1-1 0 0 0,1 0 0 0 0,13 36 0 0 0,-4-36-3262 0 0,-9-19-669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7.275"/>
    </inkml:context>
    <inkml:brush xml:id="br0">
      <inkml:brushProperty name="width" value="0.05" units="cm"/>
      <inkml:brushProperty name="height" value="0.05" units="cm"/>
    </inkml:brush>
  </inkml:definitions>
  <inkml:trace contextRef="#ctx0" brushRef="#br0">0 38 176 0 0,'6'-9'775'0'0,"-4"6"580"0"0,0 0 0 0 0,0 0 0 0 0,1 0-1 0 0,-1 0 1 0 0,0 0 0 0 0,7-4 0 0 0,-9 6-1105 0 0,1 1 0 0 0,0-1 1 0 0,0 1-1 0 0,-1 0 0 0 0,1 0 1 0 0,0-1-1 0 0,0 1 0 0 0,0 0 0 0 0,0 0 1 0 0,-1 0-1 0 0,1 0 0 0 0,0 0 1 0 0,0 0-1 0 0,0 0 0 0 0,0 0 1 0 0,0 0-1 0 0,-1 1 0 0 0,1-1 1 0 0,0 0-1 0 0,0 0 0 0 0,0 1 1 0 0,-1-1-1 0 0,1 0 0 0 0,0 1 0 0 0,0-1 1 0 0,-1 1-1 0 0,1-1 0 0 0,0 1 1 0 0,-1-1-1 0 0,1 1 0 0 0,-1 0 1 0 0,1-1-1 0 0,-1 1 0 0 0,1 0 1 0 0,-1-1-1 0 0,1 1 0 0 0,-1 1 0 0 0,6 7 684 0 0,-1 0 0 0 0,0 1-1 0 0,-1-1 1 0 0,0 1-1 0 0,-1 0 1 0 0,0 1-1 0 0,0-1 1 0 0,1 14-1 0 0,9 32 539 0 0,-2-33-3176 0 0,-4-16-3059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7.633"/>
    </inkml:context>
    <inkml:brush xml:id="br0">
      <inkml:brushProperty name="width" value="0.05" units="cm"/>
      <inkml:brushProperty name="height" value="0.05" units="cm"/>
    </inkml:brush>
  </inkml:definitions>
  <inkml:trace contextRef="#ctx0" brushRef="#br0">16 93 620 0 0,'-1'-2'293'0'0,"-1"1"0"0"0,1-1 1 0 0,-1 0-1 0 0,1 0 0 0 0,0 1 0 0 0,0-1 0 0 0,0 0 0 0 0,0 0 1 0 0,0 0-1 0 0,0 0 0 0 0,1 0 0 0 0,-1-1 0 0 0,1 1 0 0 0,-1 0 0 0 0,1 0 1 0 0,0 0-1 0 0,0 0 0 0 0,0-1 0 0 0,0 1 0 0 0,1-3 0 0 0,0 3 27 0 0,0 0-1 0 0,0 0 0 0 0,0 0 0 0 0,1 0 1 0 0,-1 0-1 0 0,0 0 0 0 0,1 0 0 0 0,0 0 1 0 0,-1 1-1 0 0,1-1 0 0 0,0 1 0 0 0,0 0 1 0 0,0-1-1 0 0,0 1 0 0 0,0 0 0 0 0,0 0 0 0 0,0 0 1 0 0,0 0-1 0 0,3 0 0 0 0,9-3 439 0 0,-1 0 0 0 0,0 1-1 0 0,1 1 1 0 0,-1 0-1 0 0,1 1 1 0 0,21 1 0 0 0,83 12 2497 0 0,-79-5-1872 0 0,0 1 0 0 0,72 26 0 0 0,-88-25-830 0 0,0 1 0 0 0,-1 1 0 0 0,0 1 0 0 0,-1 1 0 0 0,35 28 0 0 0,-50-37-354 0 0,-1 1-1 0 0,0 0 0 0 0,0 1 1 0 0,0-1-1 0 0,-1 1 0 0 0,0 0 0 0 0,0 0 1 0 0,4 7-1 0 0,-7-11-141 0 0,-1 0 0 0 0,1 0 1 0 0,0 0-1 0 0,-1 0 0 0 0,1 0 0 0 0,-1 0 0 0 0,0 1 1 0 0,0-1-1 0 0,0 0 0 0 0,0 0 0 0 0,0 0 0 0 0,0 0 0 0 0,-1 1 1 0 0,1-1-1 0 0,-1 0 0 0 0,1 0 0 0 0,-1 0 0 0 0,0 0 1 0 0,0 0-1 0 0,0 0 0 0 0,0 0 0 0 0,0 0 0 0 0,0 0 1 0 0,0-1-1 0 0,-1 1 0 0 0,1 0 0 0 0,-1-1 0 0 0,1 1 0 0 0,-4 2 1 0 0,-3 1-51 0 0,1 1 1 0 0,-1-2-1 0 0,0 1 1 0 0,0-1-1 0 0,0 0 0 0 0,-1 0 1 0 0,0-1-1 0 0,-10 2 1 0 0,-75 12 4 0 0,82-16-12 0 0,-29 4-753 0 0,0-1 1 0 0,0-3-1 0 0,-1-1 1 0 0,1-2-1 0 0,-66-12 1 0 0,100 13-82 0 0,5 1 36 0 0,0-1 1 0 0,-1 1-1 0 0,1-1 1 0 0,0 1-1 0 0,0-1 1 0 0,0 0-1 0 0,0 0 1 0 0,0 0-1 0 0,0 0 1 0 0,-3-2-1 0 0,-2-4-2398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8.350"/>
    </inkml:context>
    <inkml:brush xml:id="br0">
      <inkml:brushProperty name="width" value="0.05" units="cm"/>
      <inkml:brushProperty name="height" value="0.05" units="cm"/>
    </inkml:brush>
  </inkml:definitions>
  <inkml:trace contextRef="#ctx0" brushRef="#br0">0 708 844 0 0,'3'-1'1362'0'0,"9"-2"-159"0"0,0 0-1 0 0,0-1 1 0 0,0 0-1 0 0,0-1 1 0 0,-1-1-1 0 0,21-13 0 0 0,-12 6 219 0 0,-1-2 0 0 0,33-30-1 0 0,-40 31-989 0 0,0 0 0 0 0,0-1 0 0 0,-2 0 0 0 0,0-1 0 0 0,0 0 0 0 0,-2 0-1 0 0,0-1 1 0 0,-1 0 0 0 0,0-1 0 0 0,-2 0 0 0 0,0 0 0 0 0,-1 0 0 0 0,2-20-1 0 0,0-23 627 0 0,-4 0 0 0 0,-8-98-1 0 0,4 109-181 0 0,2 42 0 0 0,1 8-262 0 0,5 18 21 0 0,9 42-349 0 0,-13-47-73 0 0,64 321 1648 0 0,-62-311-1764 0 0,7 40 90 0 0,-10-60-392 0 0,0 0 0 0 0,0 1 0 0 0,1-1 1 0 0,-1 0-1 0 0,1 0 0 0 0,0 0 0 0 0,-1 0 0 0 0,1 0 0 0 0,0 0 0 0 0,1 0 0 0 0,-1 0 0 0 0,0-1 0 0 0,1 0 0 0 0,3 4 0 0 0,-4-6-283 0 0,0 1 0 0 0,0 0 0 0 0,0-1 0 0 0,0 1 0 0 0,0-1 0 0 0,0 0-1 0 0,0 0 1 0 0,0 0 0 0 0,0 0 0 0 0,0 0 0 0 0,0 0 0 0 0,0 0 0 0 0,0 0 0 0 0,0-1-1 0 0,0 1 1 0 0,0-1 0 0 0,0 0 0 0 0,0 1 0 0 0,-1-1 0 0 0,1 0 0 0 0,3-2-1 0 0,8-6-2230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8.845"/>
    </inkml:context>
    <inkml:brush xml:id="br0">
      <inkml:brushProperty name="width" value="0.05" units="cm"/>
      <inkml:brushProperty name="height" value="0.05" units="cm"/>
    </inkml:brush>
  </inkml:definitions>
  <inkml:trace contextRef="#ctx0" brushRef="#br0">64 261 316 0 0,'-1'-2'536'0'0,"1"0"0"0"0,-1 0 0 0 0,0-1 0 0 0,1 1 0 0 0,0-1 0 0 0,0 1 0 0 0,0-1 0 0 0,0 1 1 0 0,0 0-1 0 0,0-1 0 0 0,0 1 0 0 0,1-1 0 0 0,0 1 0 0 0,-1 0 0 0 0,1 0 0 0 0,1-3 0 0 0,0 0-15 0 0,1 1 0 0 0,-1 0 0 0 0,1 0 0 0 0,0 0 0 0 0,0 1 0 0 0,1-1 0 0 0,5-5-1 0 0,4-1 308 0 0,1 1-1 0 0,0 0 1 0 0,27-13-1 0 0,52-17 3156 0 0,195-53 0 0 0,-287 92-3977 0 0,-139 34 700 0 0,-37 10-701 0 0,136-33-2 0 0,-118 39 15 0 0,150-48-14 0 0,1 1 0 0 0,0 0-1 0 0,1 1 1 0 0,-8 4-1 0 0,12-7 4 0 0,0 0-1 0 0,0 0 1 0 0,0 0-1 0 0,0 0 1 0 0,0 0 0 0 0,0 0-1 0 0,0 0 1 0 0,0 0-1 0 0,0 1 1 0 0,1-1-1 0 0,-2 2 1 0 0,2-2 0 0 0,0 0 0 0 0,0-1 0 0 0,0 1 0 0 0,0-1 1 0 0,0 1-1 0 0,0 0 0 0 0,0-1 0 0 0,0 1 0 0 0,0 0 0 0 0,0-1 1 0 0,0 1-1 0 0,0 0 0 0 0,1-1 0 0 0,-1 1 0 0 0,0-1 0 0 0,0 1 1 0 0,1-1-1 0 0,-1 1 0 0 0,1-1 0 0 0,-1 1 0 0 0,0-1 1 0 0,1 1-1 0 0,-1-1 0 0 0,1 1 0 0 0,-1-1 0 0 0,2 1 0 0 0,11 9 72 0 0,2 0 0 0 0,-1-1-1 0 0,1-1 1 0 0,20 8 0 0 0,67 21 184 0 0,-66-25-184 0 0,39 13 137 0 0,-31-12 12 0 0,-1 3-1 0 0,0 1 0 0 0,67 38 0 0 0,-108-54-205 0 0,0 0 1 0 0,1 1-1 0 0,-1-1 1 0 0,0 1-1 0 0,0-1 1 0 0,0 1 0 0 0,0 0-1 0 0,-1 0 1 0 0,1 0-1 0 0,0 0 1 0 0,-1 0 0 0 0,1 0-1 0 0,-1 1 1 0 0,0-1-1 0 0,0 0 1 0 0,2 5 0 0 0,-3-5-4 0 0,0-1 1 0 0,0 1-1 0 0,-1 0 1 0 0,1-1-1 0 0,0 1 1 0 0,-1 0-1 0 0,1-1 1 0 0,-1 1-1 0 0,0-1 1 0 0,1 1-1 0 0,-1-1 1 0 0,0 1-1 0 0,0-1 1 0 0,0 0-1 0 0,0 1 1 0 0,0-1 0 0 0,0 0-1 0 0,-1 0 1 0 0,1 0-1 0 0,0 0 1 0 0,0 0-1 0 0,-1 0 1 0 0,1 0-1 0 0,-1 0 1 0 0,1 0-1 0 0,-1-1 1 0 0,-1 1-1 0 0,-21 10-111 0 0,0-1 0 0 0,-1-1-1 0 0,1-1 1 0 0,-2-2 0 0 0,1 0 0 0 0,-1-2-1 0 0,0-1 1 0 0,0-1 0 0 0,-38-1 0 0 0,60-1-351 0 0,-1-1 0 0 0,1 1 1 0 0,-1-1-1 0 0,1 0 0 0 0,-7-2 1 0 0,-1-4-7676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9.228"/>
    </inkml:context>
    <inkml:brush xml:id="br0">
      <inkml:brushProperty name="width" value="0.05" units="cm"/>
      <inkml:brushProperty name="height" value="0.05" units="cm"/>
    </inkml:brush>
  </inkml:definitions>
  <inkml:trace contextRef="#ctx0" brushRef="#br0">1 51 520 0 0,'279'-23'21098'0'0,"-159"17"-17235"0"0,-49 4-2328 0 0,-19 1-779 0 0,68-11 0 0 0,-113 11-960 0 0,10-4-10638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9.585"/>
    </inkml:context>
    <inkml:brush xml:id="br0">
      <inkml:brushProperty name="width" value="0.05" units="cm"/>
      <inkml:brushProperty name="height" value="0.05" units="cm"/>
    </inkml:brush>
  </inkml:definitions>
  <inkml:trace contextRef="#ctx0" brushRef="#br0">478 69 160 0 0,'-2'-5'392'0'0,"-1"1"0"0"0,0 0 0 0 0,0-1-1 0 0,-1 1 1 0 0,1 0 0 0 0,-1 1 0 0 0,0-1 0 0 0,0 1 0 0 0,0-1-1 0 0,0 1 1 0 0,-1 1 0 0 0,1-1 0 0 0,-1 0 0 0 0,0 1 0 0 0,0 0 0 0 0,0 0-1 0 0,0 1 1 0 0,-10-3 0 0 0,1 1 486 0 0,0 1-1 0 0,-1 1 1 0 0,1 0-1 0 0,-1 1 1 0 0,-23 3 0 0 0,17-1-64 0 0,0 2 0 0 0,1 0 0 0 0,-1 2 0 0 0,1 0 0 0 0,-24 11 0 0 0,33-12-354 0 0,1 1 1 0 0,-1 0 0 0 0,1 0 0 0 0,0 1-1 0 0,0 0 1 0 0,1 1 0 0 0,0 0 0 0 0,1 1-1 0 0,0 0 1 0 0,-11 14 0 0 0,17-20-284 0 0,0 0 0 0 0,0 1-1 0 0,0-1 1 0 0,0 0 0 0 0,1 1 0 0 0,-1-1 0 0 0,1 1 0 0 0,0 0 0 0 0,0-1 0 0 0,0 1 0 0 0,1 0 0 0 0,-1 0 0 0 0,1-1 0 0 0,0 1-1 0 0,0 0 1 0 0,0 0 0 0 0,2 6 0 0 0,-1-5-23 0 0,1-1 0 0 0,0 1 0 0 0,0-1 0 0 0,0 0 0 0 0,0 1-1 0 0,1-1 1 0 0,-1 0 0 0 0,1-1 0 0 0,0 1 0 0 0,1 0 0 0 0,-1-1 0 0 0,6 4-1 0 0,3 2 75 0 0,0-1-1 0 0,0 0 0 0 0,1-1 0 0 0,0-1 0 0 0,0 0 1 0 0,0-1-1 0 0,1 0 0 0 0,17 3 0 0 0,-3-2 134 0 0,0-1 1 0 0,31 1-1 0 0,-50-6-252 0 0,0 0-1 0 0,0 0 0 0 0,1-1 0 0 0,-1 0 1 0 0,0 0-1 0 0,0-1 0 0 0,0-1 0 0 0,0 1 0 0 0,0-1 1 0 0,11-6-1 0 0,-19 8-103 0 0,1 0 0 0 0,-1 0 1 0 0,0 1-1 0 0,1-1 0 0 0,-1 0 0 0 0,0-1 1 0 0,0 1-1 0 0,1 0 0 0 0,-1 0 0 0 0,0 0 0 0 0,0-1 1 0 0,0 1-1 0 0,-1 0 0 0 0,1-1 0 0 0,0 1 0 0 0,0-1 1 0 0,-1 1-1 0 0,1-1 0 0 0,-1 1 0 0 0,0-1 1 0 0,1-3-1 0 0,-1 2-21 0 0,0 0 0 0 0,0 0 0 0 0,-1 0 0 0 0,1 0 0 0 0,-1 0 0 0 0,0 0 0 0 0,0 0 1 0 0,0 0-1 0 0,0 0 0 0 0,-3-5 0 0 0,-5-5-235 0 0,1 0 0 0 0,-2 1 1 0 0,-18-19-1 0 0,23 25 59 0 0,-27-27-819 0 0,20 21-1987 0 0,0 0-5401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7:59.927"/>
    </inkml:context>
    <inkml:brush xml:id="br0">
      <inkml:brushProperty name="width" value="0.05" units="cm"/>
      <inkml:brushProperty name="height" value="0.05" units="cm"/>
    </inkml:brush>
  </inkml:definitions>
  <inkml:trace contextRef="#ctx0" brushRef="#br0">7 48 860 0 0,'-5'-29'6725'0'0,"3"11"4242"0"0,15 32-8474 0 0,-9-7-2101 0 0,-1 0-1 0 0,0 0 1 0 0,0 1 0 0 0,-1-1-1 0 0,1 1 1 0 0,-2-1-1 0 0,1 1 1 0 0,-1 0-1 0 0,0 9 1 0 0,1 2 123 0 0,5 29-193 0 0,10 65-1300 0 0,-13-94-3501 0 0,14 36-1 0 0,-11-39 1760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0.293"/>
    </inkml:context>
    <inkml:brush xml:id="br0">
      <inkml:brushProperty name="width" value="0.05" units="cm"/>
      <inkml:brushProperty name="height" value="0.05" units="cm"/>
    </inkml:brush>
  </inkml:definitions>
  <inkml:trace contextRef="#ctx0" brushRef="#br0">1 149 452 0 0,'1'-6'646'0'0,"0"0"-1"0"0,0 0 1 0 0,1-1-1 0 0,0 2 1 0 0,1-1-1 0 0,-1 0 1 0 0,1 0-1 0 0,0 1 1 0 0,0-1 0 0 0,1 1-1 0 0,0 0 1 0 0,5-6-1 0 0,-2 5-112 0 0,-1 1 0 0 0,1 0 0 0 0,-1 0 0 0 0,1 1 0 0 0,1 0 0 0 0,-1 0 1 0 0,0 1-1 0 0,1 0 0 0 0,9-2 0 0 0,2-1 291 0 0,0 0 1 0 0,0 2-1 0 0,0 1 0 0 0,1 0 1 0 0,0 1-1 0 0,-1 2 1 0 0,1 0-1 0 0,0 0 1 0 0,0 2-1 0 0,-1 1 1 0 0,29 7-1 0 0,-42-8-596 0 0,-1 0 0 0 0,1 0-1 0 0,-1 0 1 0 0,0 1 0 0 0,0 0-1 0 0,0 0 1 0 0,0 1-1 0 0,0-1 1 0 0,-1 1 0 0 0,0 0-1 0 0,0 0 1 0 0,0 1 0 0 0,4 4-1 0 0,-4-2 7 0 0,1 1-1 0 0,-1-1 0 0 0,-1 1 1 0 0,1 0-1 0 0,-2 0 0 0 0,1 0 0 0 0,-1 0 1 0 0,2 10-1 0 0,-1 11 200 0 0,-1 1-1 0 0,-2-1 1 0 0,-1 1-1 0 0,-5 31 1 0 0,6-54-370 0 0,-5 34 164 0 0,-3 55 351 0 0,9-32-4403 0 0,-1-61 2208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0.681"/>
    </inkml:context>
    <inkml:brush xml:id="br0">
      <inkml:brushProperty name="width" value="0.05" units="cm"/>
      <inkml:brushProperty name="height" value="0.05" units="cm"/>
    </inkml:brush>
  </inkml:definitions>
  <inkml:trace contextRef="#ctx0" brushRef="#br0">82 57 124 0 0,'-16'-4'642'0'0,"-28"-9"1955"0"0,23-1 7587 0 0,58 3-4158 0 0,107 0 250 0 0,-83 8-4363 0 0,-49 3-442 0 0,-3 3-5346 0 0,-9-2 3565 0 0,0 0 0 0 0,0-1 1 0 0,0 1-1 0 0,0-1 0 0 0,0 1 0 0 0,0 0 0 0 0,0-1 0 0 0,0 1 0 0 0,-1 0 0 0 0,1-1 0 0 0,0 1 0 0 0,0-1 1 0 0,0 1-1 0 0,-1-1 0 0 0,1 1 0 0 0,0-1 0 0 0,-1 1 0 0 0,1-1 0 0 0,0 1 0 0 0,-1-1 0 0 0,1 1 1 0 0,-1-1-1 0 0,1 1 0 0 0,-1-1 0 0 0,0 1 0 0 0,-8 6-2658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1.009"/>
    </inkml:context>
    <inkml:brush xml:id="br0">
      <inkml:brushProperty name="width" value="0.05" units="cm"/>
      <inkml:brushProperty name="height" value="0.05" units="cm"/>
    </inkml:brush>
  </inkml:definitions>
  <inkml:trace contextRef="#ctx0" brushRef="#br0">31 193 496 0 0,'-5'2'494'0'0,"4"-2"161"0"0,-1 1-1 0 0,0-1 1 0 0,0 1 0 0 0,1-1-1 0 0,-1 1 1 0 0,0 0 0 0 0,1 0 0 0 0,-1 0-1 0 0,1 0 1 0 0,-1 0 0 0 0,1 0-1 0 0,0 0 1 0 0,-1 1 0 0 0,1-1-1 0 0,-2 3 1509 0 0,61 0 3398 0 0,42-6-3084 0 0,399-21 1452 0 0,1776-55 3855 0 0,-2103 77-7738 0 0,260-7-49 0 0,-339 3 3 0 0,157-28 0 0 0,-203 19 0 0 0,-45 13 0 0 0,0 0 0 0 0,0 0 0 0 0,0 0 0 0 0,0 0 0 0 0,0 0 0 0 0,0 0 0 0 0,-1-1 0 0 0,1 1 0 0 0,0-1 0 0 0,-1 1 0 0 0,1-1 0 0 0,-1 1 0 0 0,1-1 0 0 0,-1 0 0 0 0,0 0 0 0 0,1 0 0 0 0,-1 0 0 0 0,1-3 0 0 0,-2-1 0 0 0,-1-2 0 0 0,-2 1 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7.579"/>
    </inkml:context>
    <inkml:brush xml:id="br0">
      <inkml:brushProperty name="width" value="0.05" units="cm"/>
      <inkml:brushProperty name="height" value="0.05" units="cm"/>
    </inkml:brush>
  </inkml:definitions>
  <inkml:trace contextRef="#ctx0" brushRef="#br0">63 132 504 0 0,'-16'-6'1365'0'0,"13"4"-174"0"0,-1 1-1 0 0,0 0 1 0 0,1-1 0 0 0,-1 1 0 0 0,1-1 0 0 0,-1 0 0 0 0,1 0-1 0 0,0-1 1 0 0,0 1 0 0 0,0-1 0 0 0,-6-6 6992 0 0,16 5-7462 0 0,-1 1-1 0 0,1 0 1 0 0,0 1-1 0 0,1-1 0 0 0,-1 2 1 0 0,0-1-1 0 0,11-1 1 0 0,116-1 2971 0 0,-16 2-5183 0 0,-97 0-73 0 0,0-1 1 0 0,-1-1-1 0 0,34-9 0 0 0,45-33-5142 0 0,-98 46 6847 0 0,0 0-1 0 0,0 0 1 0 0,0-1-1 0 0,0 1 1 0 0,0 0 0 0 0,0 0-1 0 0,1 0 1 0 0,-1 1 0 0 0,0-1-1 0 0,0 0 1 0 0,0 0-1 0 0,0 0 1 0 0,0 1 0 0 0,0-1-1 0 0,0 1 1 0 0,0-1 0 0 0,0 1-1 0 0,0-1 1 0 0,0 1-1 0 0,0 0 1 0 0,0-1 0 0 0,0 1-1 0 0,0 0 1 0 0,0 0-1 0 0,-1 0 1 0 0,1-1 0 0 0,0 1-1 0 0,-1 0 1 0 0,1 0 0 0 0,-1 0-1 0 0,1 0 1 0 0,-1 0-1 0 0,1 0 1 0 0,0 2 0 0 0,2 5 480 0 0,0 1 1 0 0,0 0 0 0 0,2 10 0 0 0,-3-11-292 0 0,5 34 882 0 0,-5-27-779 0 0,1 0 0 0 0,5 20-1 0 0,6-7-3522 0 0,-12-26 2123 0 0,0 1 0 0 0,0-1 0 0 0,0 1 0 0 0,0-1 1 0 0,1 0-1 0 0,-1 0 0 0 0,5 3 0 0 0,1-1-2047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4.528"/>
    </inkml:context>
    <inkml:brush xml:id="br0">
      <inkml:brushProperty name="width" value="0.05" units="cm"/>
      <inkml:brushProperty name="height" value="0.05" units="cm"/>
    </inkml:brush>
  </inkml:definitions>
  <inkml:trace contextRef="#ctx0" brushRef="#br0">333 58 428 0 0,'17'-12'2016'0'0,"17"-14"3038"0"0,-13 7 2161 0 0,-21 19-7033 0 0,0 1-1 0 0,0-1 0 0 0,0 0 1 0 0,0 1-1 0 0,0-1 0 0 0,0 1 0 0 0,0-1 1 0 0,0 0-1 0 0,0 1 0 0 0,0-1 1 0 0,0 0-1 0 0,0 1 0 0 0,0-1 0 0 0,0 1 1 0 0,0-1-1 0 0,0 0 0 0 0,0 1 1 0 0,-1-1-1 0 0,1 0 0 0 0,0 1 0 0 0,0-1 1 0 0,0 0-1 0 0,-1 1 0 0 0,1-1 1 0 0,0 0-1 0 0,0 0 0 0 0,-1 1 0 0 0,1-1 1 0 0,-1 0-1 0 0,-16 16 1405 0 0,-23 12-845 0 0,-106 49 981 0 0,89-50-906 0 0,-61 40 0 0 0,116-66-754 0 0,0 0-1 0 0,1 1 1 0 0,-1-1 0 0 0,0 0-1 0 0,1 0 1 0 0,0 1 0 0 0,-1-1-1 0 0,1 0 1 0 0,0 1 0 0 0,0 0 0 0 0,-1-1-1 0 0,1 1 1 0 0,0 0 0 0 0,1-1-1 0 0,-1 1 1 0 0,-1 3 0 0 0,2-4-22 0 0,0 0 0 0 0,1 0 0 0 0,-1 0 0 0 0,0 0 0 0 0,1 0 0 0 0,-1 0 0 0 0,0 0 0 0 0,1 0 0 0 0,-1 0 0 0 0,1 0 0 0 0,0 0 0 0 0,-1 0 1 0 0,1 0-1 0 0,0-1 0 0 0,-1 1 0 0 0,1 0 0 0 0,0 0 0 0 0,0-1 0 0 0,0 1 0 0 0,0-1 0 0 0,0 1 0 0 0,0-1 0 0 0,0 1 0 0 0,0-1 0 0 0,0 1 0 0 0,0-1 1 0 0,0 0-1 0 0,0 1 0 0 0,0-1 0 0 0,0 0 0 0 0,2 0 0 0 0,22 6 91 0 0,1-2 1 0 0,0-1-1 0 0,0-1 0 0 0,37-1 1 0 0,104-17-1737 0 0,-139 12 880 0 0,31-9 0 0 0,-50 11 618 0 0,0-1-1 0 0,-1-1 1 0 0,1 1 0 0 0,-1-1-1 0 0,0-1 1 0 0,0 1-1 0 0,12-10 1 0 0,-10 0 3185 0 0,-8 23-2309 0 0,-2-9-776 0 0,25 147 3946 0 0,-23-136-3878 0 0,-1-4-104 0 0,0-1 1 0 0,1 0 0 0 0,0 1 0 0 0,0-1 0 0 0,5 11 0 0 0,-6-15-176 0 0,1 0 0 0 0,-1 0 0 0 0,1-1 1 0 0,-1 1-1 0 0,1 0 0 0 0,0 0 0 0 0,0-1 1 0 0,0 1-1 0 0,0-1 0 0 0,0 0 0 0 0,0 0 1 0 0,0 0-1 0 0,0 0 0 0 0,0 0 0 0 0,1 0 1 0 0,-1 0-1 0 0,0-1 0 0 0,1 1 0 0 0,3 0 1 0 0,30 0-9494 0 0,-23-4 6552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4.931"/>
    </inkml:context>
    <inkml:brush xml:id="br0">
      <inkml:brushProperty name="width" value="0.05" units="cm"/>
      <inkml:brushProperty name="height" value="0.05" units="cm"/>
    </inkml:brush>
  </inkml:definitions>
  <inkml:trace contextRef="#ctx0" brushRef="#br0">16 70 812 0 0,'-3'-2'516'0'0,"-6"-6"7600"0"0,7 6-6763 0 0,1 0 0 0 0,0-9 5899 0 0,16 5-6589 0 0,111-17 5606 0 0,-70 16-4498 0 0,81-2 0 0 0,-135 9-1791 0 0,0 1 1 0 0,0-1-1 0 0,0 1 0 0 0,0-1 1 0 0,0 1-1 0 0,0 0 0 0 0,0 0 0 0 0,0 0 1 0 0,0 0-1 0 0,0 0 0 0 0,-1 0 1 0 0,1 0-1 0 0,0 1 0 0 0,-1-1 1 0 0,1 1-1 0 0,-1-1 0 0 0,1 1 0 0 0,-1 0 1 0 0,0-1-1 0 0,1 1 0 0 0,-1 0 1 0 0,0 0-1 0 0,0 0 0 0 0,-1 0 1 0 0,1 0-1 0 0,0 0 0 0 0,-1 0 0 0 0,1 2 1 0 0,3 9-56 0 0,-1 0 0 0 0,-1 0 0 0 0,1 17 0 0 0,-2-22 58 0 0,-1 10-1 0 0,0 0 0 0 0,-2 20 0 0 0,-1 12-2990 0 0,2-42 769 0 0,0 2-5937 0 0,1-5 5518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5.274"/>
    </inkml:context>
    <inkml:brush xml:id="br0">
      <inkml:brushProperty name="width" value="0.05" units="cm"/>
      <inkml:brushProperty name="height" value="0.05" units="cm"/>
    </inkml:brush>
  </inkml:definitions>
  <inkml:trace contextRef="#ctx0" brushRef="#br0">76 29 184 0 0,'-38'1'4184'0'0,"1"-1"13272"0"0,40 0-16354 0 0,124-7 5927 0 0,-39-2-6479 0 0,-30 3-4750 0 0,0 0-5218 0 0,-37 5 6524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5.724"/>
    </inkml:context>
    <inkml:brush xml:id="br0">
      <inkml:brushProperty name="width" value="0.05" units="cm"/>
      <inkml:brushProperty name="height" value="0.05" units="cm"/>
    </inkml:brush>
  </inkml:definitions>
  <inkml:trace contextRef="#ctx0" brushRef="#br0">265 35 776 0 0,'-10'-4'1236'0'0,"-1"0"0"0"0,1 1 0 0 0,-1 0 0 0 0,0 1 0 0 0,1 0 0 0 0,-1 1 0 0 0,0 0 0 0 0,0 0-1 0 0,0 1 1 0 0,0 1 0 0 0,0 0 0 0 0,-15 3 0 0 0,20-3-891 0 0,1 0-1 0 0,-1 1 1 0 0,1-1 0 0 0,0 1-1 0 0,0 0 1 0 0,-1 1 0 0 0,1-1-1 0 0,0 1 1 0 0,1 0 0 0 0,-1 0-1 0 0,1 1 1 0 0,-1-1-1 0 0,1 1 1 0 0,0 0 0 0 0,0 0-1 0 0,0 0 1 0 0,1 1 0 0 0,0-1-1 0 0,0 1 1 0 0,0 0 0 0 0,0 0-1 0 0,1 0 1 0 0,-1 0-1 0 0,2 1 1 0 0,-4 8 0 0 0,5-11-187 0 0,-1 0 0 0 0,1 0 0 0 0,0 0 0 0 0,0 0 0 0 0,0 0 0 0 0,0-1 0 0 0,1 1 0 0 0,-1 0 0 0 0,1 0 0 0 0,-1 0 0 0 0,1 0 0 0 0,0 0 0 0 0,0-1 0 0 0,1 1 0 0 0,-1 0 0 0 0,3 4 0 0 0,-1-3-2 0 0,1 0 0 0 0,-1 0 0 0 0,1-1 0 0 0,0 1 0 0 0,0-1 0 0 0,0 0 0 0 0,0 0 0 0 0,0 0 0 0 0,6 2 0 0 0,0 0-45 0 0,1-1 1 0 0,0 0-1 0 0,-1-1 0 0 0,1 0 0 0 0,1 0 0 0 0,-1-1 0 0 0,0-1 1 0 0,12 1-1 0 0,-17-2-156 0 0,0-1 1 0 0,0 1-1 0 0,0-1 0 0 0,0 0 1 0 0,0 0-1 0 0,0-1 0 0 0,0 1 1 0 0,0-1-1 0 0,-1-1 0 0 0,1 1 1 0 0,-1-1-1 0 0,9-5 1 0 0,-12 6 29 0 0,0 0 0 0 0,0 0 0 0 0,0 0 1 0 0,0-1-1 0 0,0 1 0 0 0,0 0 1 0 0,0-1-1 0 0,-1 1 0 0 0,0-1 1 0 0,1 1-1 0 0,-1-1 0 0 0,0 0 0 0 0,0 0 1 0 0,0 1-1 0 0,-1-1 0 0 0,1 0 1 0 0,-1 0-1 0 0,1 0 0 0 0,-1 0 0 0 0,0 0 1 0 0,0 0-1 0 0,-1 0 0 0 0,1 0 1 0 0,0 1-1 0 0,-1-1 0 0 0,0 0 0 0 0,0 0 1 0 0,-1-4-1 0 0,-2-1-47 0 0,1 0 1 0 0,-1 0-1 0 0,0 1 1 0 0,-1-1-1 0 0,0 1 0 0 0,0 0 1 0 0,-1 0-1 0 0,1 1 1 0 0,-2 0-1 0 0,-11-10 0 0 0,10 9-578 0 0,-2 1 0 0 0,1 0 0 0 0,-1 0 0 0 0,-17-7 0 0 0,9 9-1244 0 0,5 5-6561 0 0,6 0 5729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6.238"/>
    </inkml:context>
    <inkml:brush xml:id="br0">
      <inkml:brushProperty name="width" value="0.05" units="cm"/>
      <inkml:brushProperty name="height" value="0.05" units="cm"/>
    </inkml:brush>
  </inkml:definitions>
  <inkml:trace contextRef="#ctx0" brushRef="#br0">7 7 276 0 0,'1'-1'401'0'0,"0"0"1"0"0,0 1-1 0 0,0-1 0 0 0,1 0 0 0 0,-1 1 1 0 0,0-1-1 0 0,0 1 0 0 0,0 0 0 0 0,0-1 1 0 0,1 1-1 0 0,-1 0 0 0 0,0 0 0 0 0,0-1 1 0 0,1 1-1 0 0,-1 0 0 0 0,0 0 1 0 0,0 0-1 0 0,0 1 0 0 0,1-1 0 0 0,-1 0 1 0 0,0 0-1 0 0,0 1 0 0 0,0-1 0 0 0,1 1 1 0 0,1 0-1 0 0,-2 0-51 0 0,0 1 0 0 0,1-1 0 0 0,-1 1 1 0 0,0-1-1 0 0,0 1 0 0 0,0 0 0 0 0,0-1 0 0 0,-1 1 0 0 0,1 0 1 0 0,0 0-1 0 0,-1 0 0 0 0,1-1 0 0 0,-1 1 0 0 0,1 4 0 0 0,0 5 555 0 0,-1-1 0 0 0,0 1 0 0 0,0 0-1 0 0,-4 18 1 0 0,-22 69 2858 0 0,3-16-572 0 0,23-82-3166 0 0,0 0 0 0 0,0 1 1 0 0,0-1-1 0 0,0 0 1 0 0,0 1-1 0 0,0-1 0 0 0,0 1 1 0 0,0-1-1 0 0,0 0 1 0 0,0 1-1 0 0,0-1 1 0 0,0 0-1 0 0,0 1 0 0 0,0-1 1 0 0,0 0-1 0 0,0 1 1 0 0,0-1-1 0 0,0 0 0 0 0,0 1 1 0 0,1-1-1 0 0,-1 0 1 0 0,0 1-1 0 0,0-1 1 0 0,0 0-1 0 0,1 1 0 0 0,-1-1 1 0 0,0 0-1 0 0,0 0 1 0 0,1 1-1 0 0,-1-1 0 0 0,1 0 1 0 0,12 1 255 0 0,17-11-247 0 0,-28 9-1 0 0,58-26-330 0 0,-1-3 1 0 0,67-45 0 0 0,-115 66-791 0 0,-22 14 933 0 0,-26 16 444 0 0,27-12-41 0 0,-1 1-1 0 0,-16 19 1 0 0,25-27-181 0 0,0-1 0 0 0,1 1 0 0 0,-1 0 0 0 0,1 0 0 0 0,-1 1 0 0 0,1-1-1 0 0,0 0 1 0 0,0 0 0 0 0,0 1 0 0 0,0-1 0 0 0,0 1 0 0 0,0-1 0 0 0,1 0 0 0 0,-1 1 0 0 0,1 0 0 0 0,0-1 0 0 0,0 1 0 0 0,0-1 0 0 0,0 1-1 0 0,0-1 1 0 0,0 1 0 0 0,1-1 0 0 0,-1 1 0 0 0,2 2 0 0 0,-1-3-8 0 0,1 0 0 0 0,0 0 0 0 0,0 1 0 0 0,0-1 0 0 0,0-1 0 0 0,0 1 0 0 0,1 0 0 0 0,-1 0 0 0 0,1-1 0 0 0,-1 0 0 0 0,1 1 0 0 0,-1-1 0 0 0,1 0 0 0 0,0 0 0 0 0,-1 0 0 0 0,1-1 0 0 0,3 1 0 0 0,7 2 2 0 0,0-1 0 0 0,17 0-1 0 0,-10-2-803 0 0,1-1 1 0 0,0-1-1 0 0,34-6 0 0 0,-39 4-2338 0 0,1-1 0 0 0,23-10 0 0 0,-22 6-49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6.771"/>
    </inkml:context>
    <inkml:brush xml:id="br0">
      <inkml:brushProperty name="width" value="0.05" units="cm"/>
      <inkml:brushProperty name="height" value="0.05" units="cm"/>
    </inkml:brush>
  </inkml:definitions>
  <inkml:trace contextRef="#ctx0" brushRef="#br0">9 26 92 0 0,'-8'5'15931'0'0,"12"-3"-15285"0"0,1 0 1 0 0,-1-1 0 0 0,1 1-1 0 0,0-1 1 0 0,-1 1-1 0 0,1-1 1 0 0,0-1-1 0 0,0 1 1 0 0,7-1 0 0 0,53-2 1718 0 0,-38 1-1359 0 0,-5 0-795 0 0,120-8 2944 0 0,-113 5-3335 0 0,1-1 0 0 0,51-15 1 0 0,-80 19 286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07.098"/>
    </inkml:context>
    <inkml:brush xml:id="br0">
      <inkml:brushProperty name="width" value="0.05" units="cm"/>
      <inkml:brushProperty name="height" value="0.05" units="cm"/>
    </inkml:brush>
  </inkml:definitions>
  <inkml:trace contextRef="#ctx0" brushRef="#br0">10 1 540 0 0,'-1'1'597'0'0,"1"0"0"0"0,-1 0 1 0 0,0 0-1 0 0,0 0 0 0 0,0 0 0 0 0,1 0 0 0 0,-1 1 0 0 0,0-1 0 0 0,1 0 1 0 0,-1 0-1 0 0,1 1 0 0 0,0-1 0 0 0,-1 0 0 0 0,1 1 0 0 0,0-1 1 0 0,0 3-1 0 0,0-4-322 0 0,0 1 1 0 0,0-1 0 0 0,0 1-1 0 0,1-1 1 0 0,-1 1-1 0 0,0-1 1 0 0,1 1 0 0 0,-1-1-1 0 0,0 0 1 0 0,1 1-1 0 0,-1-1 1 0 0,1 1 0 0 0,-1-1-1 0 0,1 0 1 0 0,-1 1 0 0 0,0-1-1 0 0,1 0 1 0 0,-1 0-1 0 0,1 1 1 0 0,0-1 0 0 0,12 3-175 0 0,23 2 4480 0 0,65-1 0 0 0,-50-6-2926 0 0,0-3-1 0 0,55-11 0 0 0,-70 7-4438 0 0,-11 2-6513 0 0,-16 4 6105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3.249"/>
    </inkml:context>
    <inkml:brush xml:id="br0">
      <inkml:brushProperty name="width" value="0.05" units="cm"/>
      <inkml:brushProperty name="height" value="0.05" units="cm"/>
    </inkml:brush>
  </inkml:definitions>
  <inkml:trace contextRef="#ctx0" brushRef="#br0">67 185 168 0 0,'-14'-11'1029'0'0,"8"6"288"0"0,0 0 0 0 0,0 0 0 0 0,0 0 0 0 0,0-1 0 0 0,1 0 0 0 0,-6-8 0 0 0,10 12-1044 0 0,0 0 1 0 0,0 0 0 0 0,0 1-1 0 0,1-1 1 0 0,-1 0-1 0 0,1 0 1 0 0,-1 0 0 0 0,1 0-1 0 0,0 0 1 0 0,-1 0 0 0 0,1 0-1 0 0,0 0 1 0 0,1 0 0 0 0,-1 0-1 0 0,0 0 1 0 0,0 0-1 0 0,1 0 1 0 0,-1 0 0 0 0,1 0-1 0 0,0 0 1 0 0,0 1 0 0 0,-1-1-1 0 0,1 0 1 0 0,0 0 0 0 0,1 1-1 0 0,-1-1 1 0 0,0 0 0 0 0,0 1-1 0 0,1-1 1 0 0,1-1-1 0 0,5-4 97 0 0,0 0-1 0 0,0 1 0 0 0,0 0 0 0 0,1 0 1 0 0,0 0-1 0 0,1 1 0 0 0,-1 1 0 0 0,1 0 0 0 0,0 0 1 0 0,0 1-1 0 0,0 0 0 0 0,0 0 0 0 0,1 1 1 0 0,-1 1-1 0 0,1 0 0 0 0,-1 0 0 0 0,15 2 0 0 0,-8-1-119 0 0,0 1 0 0 0,0 1 0 0 0,-1 1 0 0 0,1 1 0 0 0,-1 0-1 0 0,0 1 1 0 0,0 1 0 0 0,0 0 0 0 0,-1 1 0 0 0,18 10 0 0 0,-30-15-202 0 0,0 0 0 0 0,0 0 0 0 0,0 1 0 0 0,0-1 1 0 0,-1 1-1 0 0,1-1 0 0 0,-1 1 0 0 0,1 0 0 0 0,-1 0 1 0 0,0 0-1 0 0,0 0 0 0 0,3 6 0 0 0,-5-7-36 0 0,1 1-1 0 0,-1-1 0 0 0,1 0 1 0 0,-1 0-1 0 0,0 0 1 0 0,0 0-1 0 0,0 1 0 0 0,0-1 1 0 0,-1 0-1 0 0,1 0 1 0 0,0 0-1 0 0,-1 0 0 0 0,0 0 1 0 0,1 0-1 0 0,-1 0 1 0 0,0 0-1 0 0,0 0 0 0 0,0 0 1 0 0,0 0-1 0 0,0 0 0 0 0,-1-1 1 0 0,1 1-1 0 0,-2 2 1 0 0,-10 9-19 0 0,0 0 0 0 0,-1 0 1 0 0,0-2-1 0 0,-1 0 0 0 0,-1 0 1 0 0,1-1-1 0 0,-2-1 0 0 0,-23 10 1 0 0,5-6-148 0 0,-1 0 0 0 0,0-3 0 0 0,-43 8 0 0 0,64-14-81 0 0,15-4 230 0 0,0 0 0 0 0,0 0 0 0 0,0 1 0 0 0,0-1 0 0 0,0 0 0 0 0,0 0-1 0 0,0 0 1 0 0,0 0 0 0 0,0 0 0 0 0,0 0 0 0 0,0 0 0 0 0,0 1 0 0 0,0-1 0 0 0,0 0 0 0 0,0 0-1 0 0,0 0 1 0 0,0 0 0 0 0,0 0 0 0 0,0 0 0 0 0,0 0 0 0 0,0 1 0 0 0,0-1 0 0 0,0 0-1 0 0,0 0 1 0 0,0 0 0 0 0,0 0 0 0 0,0 0 0 0 0,0 0 0 0 0,0 0 0 0 0,0 0 0 0 0,1 0 0 0 0,-1 1-1 0 0,0-1 1 0 0,0 0 0 0 0,0 0 0 0 0,0 0 0 0 0,0 0 0 0 0,0 0 0 0 0,0 0 0 0 0,0 0 0 0 0,1 0-1 0 0,-1 0 1 0 0,0 0 0 0 0,0 0 0 0 0,0 0 0 0 0,0 0 0 0 0,0 0 0 0 0,0 0 0 0 0,1 0-1 0 0,-1 0 1 0 0,0 0 0 0 0,29 5-122 0 0,29 0 151 0 0,118 14 166 0 0,-148-14-143 0 0,-1 1 0 0 0,1 1 1 0 0,-1 2-1 0 0,31 14 0 0 0,-52-20-25 0 0,-1-1 1 0 0,0 1-1 0 0,0 1 1 0 0,0-1 0 0 0,0 1-1 0 0,5 5 1 0 0,-8-8-6 0 0,-1 0 0 0 0,0 0 0 0 0,0 1 0 0 0,0-1-1 0 0,0 0 1 0 0,0 1 0 0 0,0-1 0 0 0,-1 1 0 0 0,1-1 0 0 0,0 1 0 0 0,-1-1 0 0 0,1 1 0 0 0,-1-1 0 0 0,1 1 0 0 0,-1 0 0 0 0,0-1 0 0 0,0 1 0 0 0,0 0 0 0 0,0-1 0 0 0,0 1 0 0 0,0-1 0 0 0,0 1 0 0 0,0 0 0 0 0,-1-1 0 0 0,1 1 0 0 0,-2 2 0 0 0,0 0 18 0 0,0 0 0 0 0,0 0 1 0 0,-1 0-1 0 0,0 0 1 0 0,0 0-1 0 0,0 0 0 0 0,0-1 1 0 0,0 1-1 0 0,-1-1 1 0 0,0 0-1 0 0,-7 5 0 0 0,3-4 20 0 0,0 0-1 0 0,0 0 0 0 0,0 0 1 0 0,-1-1-1 0 0,-16 4 0 0 0,4-4-200 0 0,0 0-1 0 0,0-1 1 0 0,0-2 0 0 0,-36-2-1 0 0,39 1-874 0 0,-49-8-397 0 0,62 8-232 0 0,-1 0 0 0 0,1-1-1 0 0,0 1 1 0 0,0-2 0 0 0,-8-3 0 0 0,9 3-1202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3.878"/>
    </inkml:context>
    <inkml:brush xml:id="br0">
      <inkml:brushProperty name="width" value="0.05" units="cm"/>
      <inkml:brushProperty name="height" value="0.05" units="cm"/>
    </inkml:brush>
  </inkml:definitions>
  <inkml:trace contextRef="#ctx0" brushRef="#br0">380 117 464 0 0,'-2'-31'8111'0'0,"0"29"-7810"0"0,1 0 1 0 0,0 0-1 0 0,-1 0 0 0 0,1 0 0 0 0,-1 1 0 0 0,0-1 0 0 0,1 1 0 0 0,-1-1 0 0 0,0 1 0 0 0,0 0 0 0 0,0-1 0 0 0,0 1 0 0 0,-1 0 0 0 0,1 0 0 0 0,-4-1 0 0 0,-35-8 2326 0 0,40 10-2584 0 0,-14-2 457 0 0,0 0 1 0 0,0 2-1 0 0,-1-1 0 0 0,1 2 0 0 0,0 0 1 0 0,-1 1-1 0 0,1 1 0 0 0,-22 6 0 0 0,27-6-281 0 0,1 0 0 0 0,0 0 0 0 0,-1 1 0 0 0,2 1-1 0 0,-1-1 1 0 0,1 2 0 0 0,-1-1 0 0 0,1 1 0 0 0,1 0 0 0 0,-1 1-1 0 0,1-1 1 0 0,0 2 0 0 0,1-1 0 0 0,-9 12 0 0 0,13-16-98 0 0,0 0 0 0 0,1 1 0 0 0,-1-1 1 0 0,1 0-1 0 0,0 0 0 0 0,0 1 0 0 0,0-1 0 0 0,0 1 0 0 0,1-1 1 0 0,-1 0-1 0 0,1 1 0 0 0,0 0 0 0 0,0-1 0 0 0,0 1 0 0 0,0-1 1 0 0,2 7-1 0 0,-1-5-3 0 0,1 0-1 0 0,0 0 1 0 0,0-1 0 0 0,1 1 0 0 0,-1 0-1 0 0,1-1 1 0 0,0 0 0 0 0,0 1 0 0 0,1-1-1 0 0,4 5 1 0 0,2-1 48 0 0,0 1 0 0 0,0-1-1 0 0,1-1 1 0 0,0 0 0 0 0,1 0-1 0 0,0-1 1 0 0,0-1 0 0 0,16 6-1 0 0,2-3-12 0 0,0-1 0 0 0,1-1-1 0 0,0-2 1 0 0,0-1-1 0 0,0-1 1 0 0,0-2 0 0 0,0-1-1 0 0,0-2 1 0 0,-1-1 0 0 0,1-1-1 0 0,32-10 1 0 0,-57 13-147 0 0,-1 0 1 0 0,1 0-1 0 0,-1-1 1 0 0,1 1-1 0 0,-1-1 1 0 0,0-1-1 0 0,0 1 1 0 0,-1-1-1 0 0,1 1 1 0 0,-1-1-1 0 0,0-1 1 0 0,0 1-1 0 0,0-1 1 0 0,0 1-1 0 0,3-7 1 0 0,-5 7-12 0 0,0 0 1 0 0,0-1 0 0 0,0 1 0 0 0,-1-1-1 0 0,1 0 1 0 0,-1 1 0 0 0,0-1 0 0 0,-1 0-1 0 0,1 0 1 0 0,-1 0 0 0 0,0 0 0 0 0,0 0 0 0 0,0 1-1 0 0,-1-1 1 0 0,1 0 0 0 0,-1 0 0 0 0,-1 0-1 0 0,-2-8 1 0 0,0 4-22 0 0,0-1 0 0 0,-1 1-1 0 0,0 0 1 0 0,0 0 0 0 0,-1 1 0 0 0,0 0-1 0 0,0 0 1 0 0,-1 0 0 0 0,0 0 0 0 0,-9-6-1 0 0,4 6-60 0 0,0-1-1 0 0,0 2 0 0 0,-1 0 0 0 0,0 0 0 0 0,0 1 1 0 0,-24-7-1 0 0,14 6-333 0 0,-1 1 0 0 0,0 1 0 0 0,-1 1 0 0 0,1 2 0 0 0,-46 0 0 0 0,7 9-2998 0 0,3 8-3663 0 0,45-8 4233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4.808"/>
    </inkml:context>
    <inkml:brush xml:id="br0">
      <inkml:brushProperty name="width" value="0.05" units="cm"/>
      <inkml:brushProperty name="height" value="0.05" units="cm"/>
    </inkml:brush>
  </inkml:definitions>
  <inkml:trace contextRef="#ctx0" brushRef="#br0">108 771 556 0 0,'-5'17'1167'0'0,"-9"32"3201"0"0,12-40-2170 0 0,0 1-1 0 0,1-1 0 0 0,-1 11 0 0 0,2-20-2076 0 0,0 0 0 0 0,0 0 0 0 0,0 1 0 0 0,0-1 0 0 0,0 0 0 0 0,0 0 0 0 0,0 1 0 0 0,0-1 0 0 0,0 0 0 0 0,0 0-1 0 0,0 1 1 0 0,0-1 0 0 0,0 0 0 0 0,0 0 0 0 0,0 1 0 0 0,0-1 0 0 0,0 0 0 0 0,0 0 0 0 0,0 1 0 0 0,0-1 0 0 0,0 0 0 0 0,1 0 0 0 0,-1 1 0 0 0,0-1 0 0 0,0 0 0 0 0,0 0 0 0 0,0 0 0 0 0,0 1 0 0 0,1-1 0 0 0,-1 0 0 0 0,0 0-1 0 0,0 0 1 0 0,1 0 0 0 0,-1 0 0 0 0,0 1 0 0 0,0-1 0 0 0,0 0 0 0 0,1 0 0 0 0,8-7 2258 0 0,5-15-694 0 0,-5-6-1051 0 0,0 0 0 0 0,-2 0 1 0 0,-1 0-1 0 0,4-51 0 0 0,-8 30-355 0 0,-1 0 0 0 0,-8-49 0 0 0,0 36-49 0 0,-28-111 0 0 0,26 139-171 0 0,-2 1-1 0 0,-2 0 0 0 0,0 0 0 0 0,-35-55 1 0 0,39 75-99 0 0,8 12 56 0 0,2 5 31 0 0,2 6 16 0 0,0 0 0 0 0,1 0 0 0 0,0 0 1 0 0,1 0-1 0 0,0-1 0 0 0,1 0 0 0 0,-1 0 0 0 0,2 0 1 0 0,-1-1-1 0 0,1 0 0 0 0,1 0 0 0 0,-1 0 0 0 0,1-1 0 0 0,0-1 1 0 0,16 11-1 0 0,-6-5-38 0 0,1-1 0 0 0,1-1 0 0 0,-1 0 0 0 0,2-2 0 0 0,-1 0-1 0 0,39 9 1 0 0,-47-15-170 0 0,-1 0 0 0 0,1 0 0 0 0,0-1-1 0 0,-1-1 1 0 0,1 0 0 0 0,0-1 0 0 0,13-2 0 0 0,-19 2 48 0 0,0-1 0 0 0,0 1 1 0 0,0-1-1 0 0,0-1 0 0 0,0 1 1 0 0,-1-1-1 0 0,1 0 0 0 0,-1 0 1 0 0,0-1-1 0 0,0 1 0 0 0,0-1 1 0 0,0 0-1 0 0,0-1 0 0 0,-1 1 1 0 0,5-7-1 0 0,0-1-57 0 0,-1-1 1 0 0,-1 0-1 0 0,0 0 0 0 0,6-16 0 0 0,-10 22 199 0 0,-1 1 0 0 0,1-1 0 0 0,-2 0-1 0 0,1-1 1 0 0,-1 1 0 0 0,0 0 0 0 0,0 0 0 0 0,-1-1-1 0 0,0 1 1 0 0,-1-12 0 0 0,1 18-10 0 0,0 1 0 0 0,0 0 0 0 0,0-1 0 0 0,0 1 0 0 0,0-1 0 0 0,0 1 0 0 0,0-1 0 0 0,0 1 0 0 0,0-1 0 0 0,0 1 0 0 0,-1 0 0 0 0,1-1 0 0 0,0 1 0 0 0,0-1 0 0 0,0 1 0 0 0,-1 0 0 0 0,1-1 0 0 0,0 1 0 0 0,0 0 0 0 0,-1-1 0 0 0,1 1 0 0 0,0 0 0 0 0,0-1 0 0 0,-1 1 0 0 0,1 0 0 0 0,-1-1 0 0 0,1 1 0 0 0,0 0 0 0 0,-1 0 0 0 0,1 0 0 0 0,0-1 0 0 0,-1 1 0 0 0,1 0 0 0 0,-1 0 0 0 0,1 0 0 0 0,-1 0 0 0 0,1 0 0 0 0,0 0 0 0 0,-1 0 0 0 0,1 0 0 0 0,-1 0 0 0 0,1 0 0 0 0,-1 0 0 0 0,1 0 0 0 0,-1 0 0 0 0,1 0 0 0 0,0 0 0 0 0,-1 0 0 0 0,1 0 0 0 0,-1 1 0 0 0,1-1 0 0 0,0 0 0 0 0,-1 0 0 0 0,1 1 0 0 0,-1-1 0 0 0,1 0 0 0 0,0 0 0 0 0,-1 1 0 0 0,1-1 0 0 0,0 0 0 0 0,0 1 0 0 0,-1-1 0 0 0,1 0 0 0 0,0 1 0 0 0,-1 0 0 0 0,-17 25 1347 0 0,9-7-1116 0 0,1 0 0 0 0,1 1 0 0 0,1-1-1 0 0,-6 35 1 0 0,10-44-174 0 0,1 1 0 0 0,0-1-1 0 0,1 0 1 0 0,0 1 0 0 0,0-1 0 0 0,1 0-1 0 0,1 0 1 0 0,0 0 0 0 0,0 0 0 0 0,1 0-1 0 0,6 15 1 0 0,-7-21-718 0 0,1 1 0 0 0,0-1 0 0 0,0 0 0 0 0,1 0 1 0 0,-1-1-1 0 0,1 1 0 0 0,0-1 0 0 0,0 0 0 0 0,0 0 0 0 0,0 0 0 0 0,1 0 0 0 0,-1-1 0 0 0,1 1 0 0 0,-1-1 1 0 0,1 0-1 0 0,0-1 0 0 0,0 1 0 0 0,0-1 0 0 0,0 0 0 0 0,5 0 0 0 0,12 1-2736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7.931"/>
    </inkml:context>
    <inkml:brush xml:id="br0">
      <inkml:brushProperty name="width" value="0.05" units="cm"/>
      <inkml:brushProperty name="height" value="0.05" units="cm"/>
    </inkml:brush>
  </inkml:definitions>
  <inkml:trace contextRef="#ctx0" brushRef="#br0">110 178 8121 0 0,'-12'-21'4893'0'0,"-1"0"0"0"0,-24-28 0 0 0,-2-2-68 0 0,38 51-4769 0 0,0-1 0 0 0,1 0 0 0 0,-1 0 0 0 0,0 0 0 0 0,1 0-1 0 0,-1 0 1 0 0,0 1 0 0 0,1-1 0 0 0,-1 0 0 0 0,1 0 0 0 0,0-1 0 0 0,-1 1 0 0 0,1 0 0 0 0,0 0-1 0 0,-1 0 1 0 0,1 0 0 0 0,0 0 0 0 0,0 0 0 0 0,0 0 0 0 0,0 0 0 0 0,0 0 0 0 0,0-1-1 0 0,1 1 1 0 0,-1 0 0 0 0,0 0 0 0 0,0 0 0 0 0,1-1 0 0 0,1 1-251 0 0,-1 0-1 0 0,0 0 1 0 0,1 1 0 0 0,-1-1 0 0 0,1 1 0 0 0,-1-1-1 0 0,1 1 1 0 0,-1 0 0 0 0,1-1 0 0 0,-1 1-1 0 0,1 0 1 0 0,-1 0 0 0 0,1 0 0 0 0,-1 0 0 0 0,1 0-1 0 0,-1 0 1 0 0,1 1 0 0 0,-1-1 0 0 0,1 1 0 0 0,1 0-1 0 0,31 10-7054 0 0,-17-6 4191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5.474"/>
    </inkml:context>
    <inkml:brush xml:id="br0">
      <inkml:brushProperty name="width" value="0.05" units="cm"/>
      <inkml:brushProperty name="height" value="0.05" units="cm"/>
    </inkml:brush>
  </inkml:definitions>
  <inkml:trace contextRef="#ctx0" brushRef="#br0">193 411 424 0 0,'-5'2'1087'0'0,"-1"1"0"0"0,1-1 0 0 0,0 1 0 0 0,-1 0-1 0 0,1 0 1 0 0,1 1 0 0 0,-1 0 0 0 0,0-1 0 0 0,1 2 0 0 0,-5 4 0 0 0,-6 9 2039 0 0,-16 27-1 0 0,-10 10 1573 0 0,35-48-4265 0 0,5-6-245 0 0,1 0 0 0 0,-1 1 0 0 0,0-1 0 0 0,0 0 0 0 0,0 0 0 0 0,0 0 0 0 0,0 0 0 0 0,0 0 0 0 0,0 0 0 0 0,0 0 0 0 0,0-1 0 0 0,0 1 1 0 0,-1 0-1 0 0,1 0 0 0 0,0-1 0 0 0,-1 1 0 0 0,1-1 0 0 0,0 1 0 0 0,-1-1 0 0 0,1 0 0 0 0,0 0 0 0 0,-3 1 0 0 0,4-2-138 0 0,-1 1 0 0 0,1 0 0 0 0,-1-1 0 0 0,1 1-1 0 0,-1-1 1 0 0,1 1 0 0 0,-1-1 0 0 0,1 1 0 0 0,-1-1 0 0 0,1 1-1 0 0,0-1 1 0 0,-1 1 0 0 0,1-1 0 0 0,0 0 0 0 0,0 1 0 0 0,-1-1 0 0 0,1 1-1 0 0,0-1 1 0 0,0 0 0 0 0,0 1 0 0 0,0-1 0 0 0,0-1 0 0 0,-3-19 299 0 0,3 17-225 0 0,-2-34 104 0 0,2 0 0 0 0,1 0 0 0 0,6-37 0 0 0,26-115 44 0 0,-26 151-202 0 0,-1 5-30 0 0,-5 21-11 0 0,2-1 0 0 0,-1 1 0 0 0,1 0 0 0 0,1 0-1 0 0,10-22 1 0 0,-14 35-28 0 0,1-1 0 0 0,-1 1-1 0 0,0 0 1 0 0,1 0 0 0 0,-1-1 0 0 0,1 1 0 0 0,-1 0-1 0 0,1 0 1 0 0,-1 0 0 0 0,1 0 0 0 0,-1-1-1 0 0,1 1 1 0 0,-1 0 0 0 0,1 0 0 0 0,-1 0-1 0 0,1 0 1 0 0,-1 0 0 0 0,1 0 0 0 0,-1 0 0 0 0,1 0-1 0 0,-1 0 1 0 0,1 1 0 0 0,-1-1 0 0 0,1 0-1 0 0,-1 0 1 0 0,0 0 0 0 0,1 1 0 0 0,-1-1-1 0 0,1 0 1 0 0,-1 0 0 0 0,1 1 0 0 0,-1-1 0 0 0,0 0-1 0 0,1 1 1 0 0,-1-1 0 0 0,0 0 0 0 0,1 1-1 0 0,-1-1 1 0 0,0 1 0 0 0,1 0 0 0 0,15 17 35 0 0,9 19 80 0 0,19 40 1 0 0,12 19 42 0 0,-38-69-155 0 0,2-1-1 0 0,1-1 0 0 0,1-1 0 0 0,42 36 1 0 0,-44-44-364 0 0,0-1 0 0 0,1-2-1 0 0,0 0 1 0 0,1 0 0 0 0,1-2 0 0 0,39 13 0 0 0,-56-21 89 0 0,1-2-1 0 0,-1 1 1 0 0,1-1-1 0 0,-1 0 1 0 0,13 0 0 0 0,-18-1 226 0 0,1 0 0 0 0,-1 0 0 0 0,1 0 0 0 0,-1 0 0 0 0,1 0 0 0 0,-1-1 0 0 0,1 1 0 0 0,-1-1 0 0 0,1 1 0 0 0,-1-1 0 0 0,0 1 0 0 0,1-1 0 0 0,-1 0 0 0 0,0 0 0 0 0,0 0 0 0 0,1 0 0 0 0,-1 0 0 0 0,0 0 0 0 0,0 0 0 0 0,0 0 0 0 0,0 0 0 0 0,0 0 0 0 0,0 0 0 0 0,0-1 0 0 0,-1 1 0 0 0,1 0 0 0 0,0-1 0 0 0,-1 1 0 0 0,1-3 0 0 0,-1 3 48 0 0,1 0-1 0 0,-1 0 0 0 0,0 0 0 0 0,-1 0 0 0 0,1-1 1 0 0,0 1-1 0 0,0 0 0 0 0,0 0 0 0 0,-1 0 1 0 0,1 0-1 0 0,0 0 0 0 0,-1 0 0 0 0,1 0 0 0 0,-1 0 1 0 0,0 0-1 0 0,1 0 0 0 0,-1 0 0 0 0,0 0 0 0 0,1 0 1 0 0,-1 1-1 0 0,0-1 0 0 0,0 0 0 0 0,0 0 1 0 0,1 1-1 0 0,-1-1 0 0 0,0 1 0 0 0,0-1 0 0 0,0 1 1 0 0,-2-1-1 0 0,-31-12 182 0 0,-6 4 246 0 0,0 2 1 0 0,-1 2-1 0 0,0 1 0 0 0,1 3 1 0 0,-1 1-1 0 0,0 2 0 0 0,-74 13 0 0 0,105-13-361 0 0,1-1 9 0 0,0 0 0 0 0,-1 1 0 0 0,1 0 0 0 0,1 1 0 0 0,-1-1 0 0 0,0 2 0 0 0,1 0 0 0 0,-1 0 0 0 0,-9 6 0 0 0,14-2-1430 0 0,4-7 785 0 0,1 0 0 0 0,-1 0 1 0 0,0 0-1 0 0,1 0 1 0 0,-1 0-1 0 0,0 0 1 0 0,1 0-1 0 0,-1 0 1 0 0,1-1-1 0 0,-1 1 1 0 0,1 0-1 0 0,0 0 1 0 0,-1 0-1 0 0,1-1 1 0 0,0 1-1 0 0,1 1 0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9.117"/>
    </inkml:context>
    <inkml:brush xml:id="br0">
      <inkml:brushProperty name="width" value="0.05" units="cm"/>
      <inkml:brushProperty name="height" value="0.05" units="cm"/>
    </inkml:brush>
  </inkml:definitions>
  <inkml:trace contextRef="#ctx0" brushRef="#br0">68 48 4796 0 0,'-19'-3'3266'0'0,"15"3"-2498"0"0,0-1-1 0 0,-1 0 1 0 0,1 1-1 0 0,-1-1 1 0 0,1 1-1 0 0,-1 1 1 0 0,1-1 0 0 0,-8 2-1 0 0,12-2-726 0 0,0 0 1 0 0,0 0-1 0 0,0 0 0 0 0,0 0 1 0 0,0 0-1 0 0,0 0 0 0 0,0 0 1 0 0,-1 0-1 0 0,1 0 1 0 0,0 0-1 0 0,0 0 0 0 0,0 0 1 0 0,0 0-1 0 0,0 0 0 0 0,0 0 1 0 0,0 0-1 0 0,0 0 0 0 0,0 0 1 0 0,0 0-1 0 0,0 0 0 0 0,0 0 1 0 0,0 1-1 0 0,0-1 0 0 0,-1 0 1 0 0,1 0-1 0 0,0 0 0 0 0,0 0 1 0 0,0 0-1 0 0,0 0 1 0 0,0 0-1 0 0,0 0 0 0 0,0 0 1 0 0,0 0-1 0 0,0 0 0 0 0,0 0 1 0 0,0 0-1 0 0,0 1 0 0 0,0-1 1 0 0,0 0-1 0 0,0 0 0 0 0,0 0 1 0 0,0 0-1 0 0,0 0 0 0 0,0 0 1 0 0,0 0-1 0 0,0 0 0 0 0,0 0 1 0 0,0 0-1 0 0,0 0 1 0 0,0 0-1 0 0,0 1 0 0 0,0-1 1 0 0,1 0-1 0 0,-1 0 0 0 0,0 0 1 0 0,0 0-1 0 0,0 0 0 0 0,0 0 1 0 0,0 0-1 0 0,0 0 0 0 0,0 0 1 0 0,0 0-1 0 0,0 0 0 0 0,0 0 1 0 0,0 0-1 0 0,0 0 0 0 0,0 0 1 0 0,0 0-1 0 0,1 0 1 0 0,8 4 811 0 0,13 2-394 0 0,39 3 535 0 0,0-4 0 0 0,80-2 1 0 0,119-23 234 0 0,-238 18-1111 0 0,-2 0 50 0 0,-1 0 1 0 0,1-1 0 0 0,-1-1 0 0 0,0-1 0 0 0,0 0 0 0 0,28-13 0 0 0,-47 18-154 0 0,1-1 0 0 0,0 1 0 0 0,-1 0 0 0 0,1 0 0 0 0,-1 0 0 0 0,1-1 0 0 0,0 1 0 0 0,-1 0 0 0 0,1 0 0 0 0,-1-1 0 0 0,1 1 0 0 0,-1-1 0 0 0,1 1 0 0 0,-1 0 0 0 0,0-1-1 0 0,1 1 1 0 0,-1-1 0 0 0,1 1 0 0 0,-1-1 0 0 0,0 1 0 0 0,1-1 0 0 0,-1 1 0 0 0,0-1 0 0 0,0 1 0 0 0,0-1 0 0 0,1 0 0 0 0,-1 1 0 0 0,0-2 0 0 0,-1 2-3 0 0,0 1-1 0 0,0-1 1 0 0,0 1 0 0 0,0-1-1 0 0,0 1 1 0 0,0-1 0 0 0,0 1-1 0 0,0 0 1 0 0,0-1 0 0 0,0 1-1 0 0,0 0 1 0 0,1 0-1 0 0,-1 0 1 0 0,0 0 0 0 0,0 0-1 0 0,1 0 1 0 0,-1 0 0 0 0,0 1-1 0 0,-8 13 62 0 0,2-1 0 0 0,-1 2-1 0 0,2-1 1 0 0,0 1-1 0 0,1 0 1 0 0,0 0-1 0 0,-3 24 1 0 0,3 0 236 0 0,-2 79-1 0 0,9-63 221 0 0,16 100 0 0 0,25 53 589 0 0,-35-171-918 0 0,-4-23-107 0 0,-2-6-67 0 0,1 1-1 0 0,-1 0 1 0 0,-1 0 0 0 0,0 0-1 0 0,0 0 1 0 0,-2 15 0 0 0,1-23-41 0 0,-1-1 0 0 0,1 0 1 0 0,-1 1-1 0 0,0-1 1 0 0,0 0-1 0 0,1 0 0 0 0,-1 0 1 0 0,0 1-1 0 0,0-1 1 0 0,0 0-1 0 0,0 0 0 0 0,-1 0 1 0 0,1-1-1 0 0,0 1 0 0 0,0 0 1 0 0,0 0-1 0 0,-1-1 1 0 0,1 1-1 0 0,0 0 0 0 0,-1-1 1 0 0,1 0-1 0 0,-1 1 0 0 0,1-1 1 0 0,-3 1-1 0 0,-41 2-134 0 0,37-3 128 0 0,-5 1 13 0 0,-71 0 95 0 0,1 4 0 0 0,-129 25 1 0 0,191-22 591 0 0,21-8-645 0 0,0 1 1 0 0,0-1-1 0 0,1 0 0 0 0,-1 1 1 0 0,0-1-1 0 0,0 0 0 0 0,0 0 1 0 0,1 1-1 0 0,-1-1 0 0 0,0 0 1 0 0,0 0-1 0 0,1 0 0 0 0,-1 1 1 0 0,0-1-1 0 0,0 0 0 0 0,1 0 1 0 0,-1 0-1 0 0,0 0 0 0 0,0 1 1 0 0,1-1-1 0 0,-1 0 0 0 0,0 0 1 0 0,1 0-1 0 0,-1 0 0 0 0,0 0 1 0 0,1 0-1 0 0,-1 0 1 0 0,0 0-1 0 0,1 0 0 0 0,-1 0 1 0 0,0 0-1 0 0,1 0 0 0 0,46 1 1457 0 0,232-33-1027 0 0,-72 6-373 0 0,-205 26-665 0 0,0 0 0 0 0,0 0 0 0 0,0 0 0 0 0,0 0 0 0 0,0 0 0 0 0,0 1 0 0 0,1-1 0 0 0,-1 1 0 0 0,0-1 0 0 0,0 1 0 0 0,0 0-1 0 0,2 1 1 0 0,13 2-5692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9.460"/>
    </inkml:context>
    <inkml:brush xml:id="br0">
      <inkml:brushProperty name="width" value="0.05" units="cm"/>
      <inkml:brushProperty name="height" value="0.05" units="cm"/>
    </inkml:brush>
  </inkml:definitions>
  <inkml:trace contextRef="#ctx0" brushRef="#br0">423 32 112 0 0,'-6'-5'805'0'0,"-2"1"-1"0"0,1 1 1 0 0,0-1 0 0 0,-1 1 0 0 0,1 0-1 0 0,-1 1 1 0 0,0 0 0 0 0,0 0-1 0 0,0 1 1 0 0,0 0 0 0 0,0 0-1 0 0,0 1 1 0 0,0 0 0 0 0,-15 2-1 0 0,1 0 290 0 0,0 2-1 0 0,0 0 0 0 0,1 2 0 0 0,-24 9 0 0 0,27-8-217 0 0,0 0 0 0 0,0 2 0 0 0,-19 12 0 0 0,31-17-540 0 0,0 0 0 0 0,1 0-1 0 0,-1 1 1 0 0,1 0 0 0 0,0 0 0 0 0,0 0 0 0 0,0 0 0 0 0,1 1-1 0 0,0 0 1 0 0,0 0 0 0 0,0 0 0 0 0,-3 8 0 0 0,7-12-198 0 0,-1 0 0 0 0,0 0 0 0 0,1 0 0 0 0,-1 0 0 0 0,1 0 0 0 0,0 0 0 0 0,-1 0 0 0 0,1 0 0 0 0,0 0 0 0 0,0 0 0 0 0,1 0 0 0 0,-1 0 0 0 0,0 1 0 0 0,1-1 0 0 0,-1 0 0 0 0,1 0 0 0 0,0 0 0 0 0,-1-1 0 0 0,1 1 0 0 0,2 2 0 0 0,-1-1-12 0 0,0 0 0 0 0,1 0-1 0 0,-1 0 1 0 0,1-1 0 0 0,0 1 0 0 0,0-1-1 0 0,0 0 1 0 0,0 0 0 0 0,0 0 0 0 0,6 2-1 0 0,6 2 116 0 0,0-1 0 0 0,0 0 0 0 0,1-1 0 0 0,17 2 0 0 0,8-1 6 0 0,0-1 0 0 0,1-3 0 0 0,65-4 1 0 0,121-30 526 0 0,-163 18-2990 0 0,80-33-9167 0 0,-117 38 10208 0 0,6-3-1909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19.831"/>
    </inkml:context>
    <inkml:brush xml:id="br0">
      <inkml:brushProperty name="width" value="0.05" units="cm"/>
      <inkml:brushProperty name="height" value="0.05" units="cm"/>
    </inkml:brush>
  </inkml:definitions>
  <inkml:trace contextRef="#ctx0" brushRef="#br0">3 76 676 0 0,'-2'-5'16339'0'0,"2"5"-16099"0"0,16-5 6336 0 0,36-2-5786 0 0,-35 5 1291 0 0,154-30 2192 0 0,-105 19-3383 0 0,-35 6-1595 0 0,-12 2-4072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0.157"/>
    </inkml:context>
    <inkml:brush xml:id="br0">
      <inkml:brushProperty name="width" value="0.05" units="cm"/>
      <inkml:brushProperty name="height" value="0.05" units="cm"/>
    </inkml:brush>
  </inkml:definitions>
  <inkml:trace contextRef="#ctx0" brushRef="#br0">35 12 228 0 0,'-23'22'3146'0'0,"11"-9"4753"0"0,33-6-2184 0 0,-3-7-3817 0 0,1 0-1 0 0,21-5 1 0 0,4 0-443 0 0,161-17 2909 0 0,-161 14-7359 0 0,-1-3-3906 0 0,-34 8 3710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0.961"/>
    </inkml:context>
    <inkml:brush xml:id="br0">
      <inkml:brushProperty name="width" value="0.05" units="cm"/>
      <inkml:brushProperty name="height" value="0.05" units="cm"/>
    </inkml:brush>
  </inkml:definitions>
  <inkml:trace contextRef="#ctx0" brushRef="#br0">6327 2 156 0 0,'3'3'499'0'0,"1"-1"0"0"0,-1 0 0 0 0,0 1 0 0 0,0 0 0 0 0,0 0 0 0 0,0 0 0 0 0,-1 0 1 0 0,1 0-1 0 0,-1 0 0 0 0,0 1 0 0 0,0-1 0 0 0,0 1 0 0 0,0 0 0 0 0,0-1 0 0 0,1 8 0 0 0,-2-5-27 0 0,0-1-1 0 0,-1 0 0 0 0,1 1 1 0 0,-1-1-1 0 0,-1 1 1 0 0,1-1-1 0 0,-1 1 1 0 0,0-1-1 0 0,0 0 1 0 0,-3 9-1 0 0,-1-2 27 0 0,0 0 0 0 0,-1-1 1 0 0,0 1-1 0 0,-1-2 0 0 0,0 1 0 0 0,-1-1 0 0 0,0 0 1 0 0,0 0-1 0 0,-15 12 0 0 0,8-11-143 0 0,0-1 0 0 0,-1 0 0 0 0,0-2 1 0 0,0 0-1 0 0,0 0 0 0 0,-1-1 0 0 0,-1-2 0 0 0,1 1 0 0 0,-26 3 0 0 0,-20 1 290 0 0,-76 2-1 0 0,123-11-601 0 0,-566-12 1268 0 0,510 7-1215 0 0,-264-24 211 0 0,257 20-253 0 0,-316-27 222 0 0,-28-7-76 0 0,-2-1-66 0 0,43 3-30 0 0,9-6-12 0 0,194 22-56 0 0,-376-27 46 0 0,469 44-72 0 0,-525-6 7 0 0,447 17 1 0 0,1 8 0 0 0,-178 35-1 0 0,279-34 54 0 0,0 3 0 0 0,-110 44-1 0 0,131-41 120 0 0,0 0 0 0 0,2 3 0 0 0,0 2-1 0 0,-67 52 1 0 0,91-62-34 0 0,0 0 0 0 0,1 1 0 0 0,1 1 0 0 0,0 0-1 0 0,1 0 1 0 0,-19 36 0 0 0,25-42 10 0 0,2 1 1 0 0,-1-1-1 0 0,1 1 0 0 0,1 0 0 0 0,0 1 0 0 0,0-1 0 0 0,1 1 1 0 0,1-1-1 0 0,0 1 0 0 0,0-1 0 0 0,1 1 0 0 0,1 0 1 0 0,2 18-1 0 0,9 40 1815 0 0,-12-69-2356 0 0,4 0-801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1.369"/>
    </inkml:context>
    <inkml:brush xml:id="br0">
      <inkml:brushProperty name="width" value="0.05" units="cm"/>
      <inkml:brushProperty name="height" value="0.05" units="cm"/>
    </inkml:brush>
  </inkml:definitions>
  <inkml:trace contextRef="#ctx0" brushRef="#br0">30 21 628 0 0,'-2'-1'647'0'0,"1"1"-1"0"0,-1 0 1 0 0,0-1-1 0 0,1 1 1 0 0,-1 0-1 0 0,0 0 0 0 0,1 0 1 0 0,-1 0-1 0 0,0 0 1 0 0,1 0-1 0 0,-1 1 1 0 0,0-1-1 0 0,1 0 1 0 0,-1 1-1 0 0,1 0 1 0 0,-3 0-1 0 0,4 7 3992 0 0,7 5-2270 0 0,-6-12-2250 0 0,15 25 2863 0 0,30 39 1 0 0,-14-27-988 0 0,1-3 1 0 0,2 0-1 0 0,51 37 0 0 0,-84-70-1987 0 0,1 0 0 0 0,0 1-1 0 0,0-2 1 0 0,0 1-1 0 0,0 0 1 0 0,0-1 0 0 0,0 1-1 0 0,1-1 1 0 0,-1 0-1 0 0,0 0 1 0 0,1 0 0 0 0,-1-1-1 0 0,1 1 1 0 0,-1-1 0 0 0,6 0-1 0 0,-4 0-8 0 0,0-1 1 0 0,0-1-1 0 0,-1 1 0 0 0,1-1 0 0 0,0 0 1 0 0,-1 0-1 0 0,1 0 0 0 0,-1 0 0 0 0,0-1 1 0 0,0 0-1 0 0,4-3 0 0 0,12-11 2 0 0,0 0 0 0 0,-2-2 0 0 0,22-27 0 0 0,46-70 0 0 0,-60 80 0 0 0,7-18 0 0 0,-32 54-219 0 0,-1 0 1 0 0,0-1-1 0 0,0 1 0 0 0,1 0 1 0 0,-1-1-1 0 0,0 1 0 0 0,0 0 1 0 0,1-1-1 0 0,-1 1 0 0 0,0 0 1 0 0,1 0-1 0 0,-1-1 0 0 0,1 1 1 0 0,-1 0-1 0 0,0 0 0 0 0,1 0 0 0 0,-1 0 1 0 0,1 0-1 0 0,-1 0 0 0 0,0-1 1 0 0,1 1-1 0 0,-1 0 0 0 0,1 0 1 0 0,-1 0-1 0 0,0 0 0 0 0,1 0 1 0 0,-1 1-1 0 0,1-1 0 0 0,-1 0 1 0 0,1 0-1 0 0,-1 0 0 0 0,0 0 1 0 0,1 0-1 0 0,-1 0 0 0 0,0 1 1 0 0,1-1-1 0 0,-1 0 0 0 0,0 0 1 0 0,1 1-1 0 0,-1-1 0 0 0,0 0 1 0 0,1 1-1 0 0,-1-1 0 0 0,13 5-5316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2.075"/>
    </inkml:context>
    <inkml:brush xml:id="br0">
      <inkml:brushProperty name="width" value="0.05" units="cm"/>
      <inkml:brushProperty name="height" value="0.05" units="cm"/>
    </inkml:brush>
  </inkml:definitions>
  <inkml:trace contextRef="#ctx0" brushRef="#br0">0 0 696 0 0,'1'0'369'0'0,"-1"0"1"0"0,1 0-1 0 0,0 0 0 0 0,-1 1 0 0 0,1-1 0 0 0,0 0 1 0 0,-1 0-1 0 0,1 1 0 0 0,-1-1 0 0 0,1 0 0 0 0,0 1 1 0 0,-1-1-1 0 0,1 0 0 0 0,-1 1 0 0 0,1-1 1 0 0,-1 1-1 0 0,1 0 0 0 0,2 5 433 0 0,0-1 0 0 0,0 1 0 0 0,-1 0 0 0 0,0 0 0 0 0,2 7 0 0 0,-1 8 681 0 0,3 28 0 0 0,-4-27-566 0 0,14 445 9065 0 0,-12-151-5889 0 0,-3-304-4104 0 0,1 25-156 0 0,-2-36-34 0 0,0 1 0 0 0,0 0 0 0 0,0 0-1 0 0,1-1 1 0 0,-1 1 0 0 0,1 0 0 0 0,-1-1 0 0 0,1 1 0 0 0,0-1 0 0 0,-1 1 0 0 0,1-1 0 0 0,0 1 0 0 0,0-1 0 0 0,0 1 0 0 0,2 0 0 0 0,1 0-3191 0 0,-2-1 1734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2.618"/>
    </inkml:context>
    <inkml:brush xml:id="br0">
      <inkml:brushProperty name="width" value="0.05" units="cm"/>
      <inkml:brushProperty name="height" value="0.05" units="cm"/>
    </inkml:brush>
  </inkml:definitions>
  <inkml:trace contextRef="#ctx0" brushRef="#br0">1 315 568 0 0,'2'-9'560'0'0,"1"0"0"0"0,1 0 0 0 0,0 0 0 0 0,0 1 0 0 0,1 0 0 0 0,0 0 0 0 0,0 0 0 0 0,12-13 0 0 0,0 3 431 0 0,1 1 1 0 0,20-15-1 0 0,-13 13-37 0 0,1 1 1 0 0,1 1-1 0 0,1 1 0 0 0,0 2 1 0 0,1 0-1 0 0,0 2 0 0 0,1 2 0 0 0,0 0 1 0 0,40-6-1 0 0,-49 12-331 0 0,1 0 0 0 0,-1 2-1 0 0,1 0 1 0 0,0 2 0 0 0,-1 0 0 0 0,1 1 0 0 0,0 1-1 0 0,-1 2 1 0 0,38 10 0 0 0,-55-14-510 0 0,-1 1-1 0 0,0 1 1 0 0,0-1 0 0 0,0 0 0 0 0,0 1-1 0 0,0 0 1 0 0,0 0 0 0 0,0 0 0 0 0,-1 0 0 0 0,1 0-1 0 0,0 0 1 0 0,-1 1 0 0 0,0-1 0 0 0,0 1-1 0 0,0 0 1 0 0,0-1 0 0 0,0 1 0 0 0,0 0-1 0 0,-1 0 1 0 0,1 0 0 0 0,1 5 0 0 0,-3-4-23 0 0,1 0 0 0 0,-1 0 0 0 0,0 0 0 0 0,0 0 0 0 0,0 0 0 0 0,-1 0 0 0 0,0 0 0 0 0,1 0 0 0 0,-1 0-1 0 0,-1 0 1 0 0,1 0 0 0 0,0 0 0 0 0,-1 0 0 0 0,0-1 0 0 0,0 1 0 0 0,0-1 0 0 0,-3 4 0 0 0,-7 8-15 0 0,0 0 0 0 0,-2-1 0 0 0,1-1 0 0 0,-2 0 0 0 0,0-1 0 0 0,0 0-1 0 0,-1-1 1 0 0,0-1 0 0 0,-1-1 0 0 0,0 0 0 0 0,0-1 0 0 0,-38 11 0 0 0,32-13-723 0 0,78-5 563 0 0,-1 3 1 0 0,90 16 0 0 0,-108-12 107 0 0,-1 1-1 0 0,0 2 1 0 0,0 2 0 0 0,-1 1-1 0 0,32 18 1 0 0,-58-27-8 0 0,-1-1 0 0 0,1 1-1 0 0,-1 0 1 0 0,-1 1 0 0 0,1-1 0 0 0,-1 1-1 0 0,9 11 1 0 0,-13-15-1 0 0,-1 0-1 0 0,0 0 1 0 0,0-1-1 0 0,0 1 1 0 0,0 0-1 0 0,0 0 0 0 0,0 1 1 0 0,0-1-1 0 0,-1 0 1 0 0,1 0-1 0 0,-1 0 1 0 0,1 0-1 0 0,-1 1 1 0 0,0-1-1 0 0,0 0 1 0 0,0 0-1 0 0,0 0 1 0 0,0 1-1 0 0,-1-1 0 0 0,1 0 1 0 0,-1 0-1 0 0,1 0 1 0 0,-1 0-1 0 0,0 0 1 0 0,0 1-1 0 0,0-1 1 0 0,0-1-1 0 0,0 1 1 0 0,0 0-1 0 0,0 0 1 0 0,-1 0-1 0 0,1-1 0 0 0,-1 1 1 0 0,-2 2-1 0 0,-7 5 41 0 0,0 0 0 0 0,-1-1 0 0 0,0 0 0 0 0,-1-1 0 0 0,1 0 0 0 0,-1-1 0 0 0,-1 0 0 0 0,1-1 0 0 0,-1-1 0 0 0,-24 5 0 0 0,-1-2 40 0 0,0-2 0 0 0,-70 0 0 0 0,74-5-326 0 0,-43-6 1 0 0,66 4-47 0 0,0 0 1 0 0,1 0 0 0 0,-1-1 0 0 0,1-1-1 0 0,-1 0 1 0 0,1-1 0 0 0,-14-7 0 0 0,22 10-9 0 0,1 1 0 0 0,0-1 0 0 0,0 0 0 0 0,-1 0 1 0 0,1 0-1 0 0,0 0 0 0 0,1 0 0 0 0,-4-3 0 0 0,4 3-249 0 0,0 0 0 0 0,1 1 0 0 0,-1-1 0 0 0,0 0 0 0 0,1 0-1 0 0,-1 1 1 0 0,1-1 0 0 0,0 0 0 0 0,-1 0 0 0 0,1 0 0 0 0,0 0 0 0 0,0 0 0 0 0,0-2 0 0 0,2-9-2446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3.270"/>
    </inkml:context>
    <inkml:brush xml:id="br0">
      <inkml:brushProperty name="width" value="0.05" units="cm"/>
      <inkml:brushProperty name="height" value="0.05" units="cm"/>
    </inkml:brush>
  </inkml:definitions>
  <inkml:trace contextRef="#ctx0" brushRef="#br0">0 108 12 0 0,'1'-4'6844'0'0,"4"-1"-4584"0"0,50-2 4209 0 0,30 3-3412 0 0,-23 2-1392 0 0,27-2 90 0 0,-17 1-286 0 0,1-2-1 0 0,116-25 1 0 0,-186 29-1419 0 0,36-11 421 0 0,-38 12-443 0 0,1-1 0 0 0,-1 1-1 0 0,0-1 1 0 0,1 1-1 0 0,-1-1 1 0 0,0 0 0 0 0,1 1-1 0 0,-1-1 1 0 0,0 0 0 0 0,0 0-1 0 0,0 0 1 0 0,0 0-1 0 0,0 0 1 0 0,0 0 0 0 0,0 0-1 0 0,0 0 1 0 0,0-1-1 0 0,0 1 1 0 0,-1 0 0 0 0,1-1-1 0 0,0 1 1 0 0,0-2 0 0 0,-1 3 129 0 0,-1-1-138 0 0,0 0 1 0 0,0 0-1 0 0,0 1 1 0 0,1-1-1 0 0,-1 1 1 0 0,0-1-1 0 0,0 1 1 0 0,0-1-1 0 0,0 1 1 0 0,0 0 0 0 0,0 0-1 0 0,0-1 1 0 0,0 1-1 0 0,-2 0 1 0 0,0 2 8 0 0,1-1 1 0 0,0 1-1 0 0,-1 0 1 0 0,1 0-1 0 0,0 0 1 0 0,0 1-1 0 0,1-1 1 0 0,-1 0 0 0 0,0 1-1 0 0,1-1 1 0 0,-1 1-1 0 0,1-1 1 0 0,0 1-1 0 0,-2 5 1 0 0,-8 42 362 0 0,9-34-221 0 0,1 1 1 0 0,1 0-1 0 0,0 0 0 0 0,1-1 1 0 0,1 1-1 0 0,1 0 0 0 0,5 21 1 0 0,45 111 1107 0 0,-20-63-197 0 0,-32-86-1087 0 0,-1 1-1 0 0,0-1 1 0 0,1 1-1 0 0,-1-1 0 0 0,0 1 1 0 0,0-1-1 0 0,1 1 1 0 0,-1 0-1 0 0,0-1 0 0 0,0 1 1 0 0,0-1-1 0 0,0 1 1 0 0,0 0-1 0 0,0-1 1 0 0,0 1-1 0 0,0-1 0 0 0,0 1 1 0 0,0 0-1 0 0,0-1 1 0 0,0 1-1 0 0,0-1 0 0 0,0 1 1 0 0,-1 0-1 0 0,1-1 1 0 0,0 1-1 0 0,-1 0 1 0 0,-15-4-151 0 0,3-1 157 0 0,-34-7 70 0 0,-1 3-1 0 0,0 2 0 0 0,-1 2 0 0 0,1 2 1 0 0,-1 2-1 0 0,-89 12 0 0 0,135-12-69 0 0,0 1 0 0 0,-1-1 0 0 0,0 0 0 0 0,1 1 0 0 0,-1 0 0 0 0,0-1 0 0 0,1 1 0 0 0,-1 1 0 0 0,1-1 0 0 0,-1 1 0 0 0,1-1 0 0 0,-1 1 0 0 0,1 0 0 0 0,-5 4 0 0 0,8 0 0 0 0,3-2 0 0 0,1 0 0 0 0,0-1 0 0 0,-1 1 0 0 0,1-1 0 0 0,0 0 0 0 0,1 0 0 0 0,-1-1 0 0 0,0 1 0 0 0,1-1 0 0 0,-1 0 0 0 0,1 0 0 0 0,0 0 0 0 0,7 1 0 0 0,14 3 0 0 0,32 4 0 0 0,-44-8 0 0 0,44 7-979 0 0,218 38-12607 0 0,-252-43 10465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8.270"/>
    </inkml:context>
    <inkml:brush xml:id="br0">
      <inkml:brushProperty name="width" value="0.05" units="cm"/>
      <inkml:brushProperty name="height" value="0.05" units="cm"/>
    </inkml:brush>
  </inkml:definitions>
  <inkml:trace contextRef="#ctx0" brushRef="#br0">4 1 7421 0 0,'0'9'13165'0'0,"-1"1"-8129"0"0,6-1-4491 0 0,-1 0 0 0 0,0 0 0 0 0,-1 1 0 0 0,0-1 1 0 0,-1 1-1 0 0,0-1 0 0 0,0 1 0 0 0,-1 0 0 0 0,0 0 1 0 0,-1 15-1 0 0,-14 79-9 0 0,8-76-383 0 0,2 0 0 0 0,1 1 0 0 0,1 46 0 0 0,2-73-153 0 0,0 1 0 0 0,0-1 0 0 0,0 1 0 0 0,1-1 0 0 0,-1 0 0 0 0,1 1 0 0 0,0-1 0 0 0,0 0 0 0 0,0 1 0 0 0,0-1 0 0 0,0 0 0 0 0,0 0 0 0 0,0 0 0 0 0,1 0 0 0 0,-1 0 0 0 0,1 0 0 0 0,0 0 0 0 0,-1-1 0 0 0,1 1 0 0 0,0 0 0 0 0,0-1 0 0 0,0 1 0 0 0,0-1 0 0 0,0 0 0 0 0,1 0 0 0 0,-1 0 0 0 0,0 0 0 0 0,1 0 0 0 0,-1 0 0 0 0,0-1 0 0 0,1 1 0 0 0,-1-1 0 0 0,1 0 0 0 0,3 1 0 0 0,6-1 0 0 0,0-1 0 0 0,0 0 0 0 0,-1-1 0 0 0,1 0 0 0 0,15-4 0 0 0,-22 4 0 0 0,8-1-214 0 0,10-2-2198 0 0,-1-1 0 0 0,-1-1 0 0 0,1 0 1 0 0,-1-2-1 0 0,28-16 0 0 0,-41 20-689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3.783"/>
    </inkml:context>
    <inkml:brush xml:id="br0">
      <inkml:brushProperty name="width" value="0.05" units="cm"/>
      <inkml:brushProperty name="height" value="0.05" units="cm"/>
    </inkml:brush>
  </inkml:definitions>
  <inkml:trace contextRef="#ctx0" brushRef="#br0">34 338 3636 0 0,'16'-2'4813'0'0,"-15"2"-4422"0"0,0-1-1 0 0,0 1 1 0 0,0-1 0 0 0,0 0-1 0 0,0 1 1 0 0,-1-1 0 0 0,1 0 0 0 0,0 0-1 0 0,0 0 1 0 0,-1 0 0 0 0,1 0 0 0 0,0 1-1 0 0,-1-1 1 0 0,1 0 0 0 0,-1 0 0 0 0,1 0-1 0 0,-1-1 1 0 0,0 1 0 0 0,1 0 0 0 0,-1 0-1 0 0,0-2 1 0 0,3-31 3834 0 0,-1 6-2088 0 0,1 13-1604 0 0,0 1-1 0 0,2-1 1 0 0,0 1-1 0 0,0 0 1 0 0,2 1-1 0 0,-1-1 0 0 0,2 1 1 0 0,0 1-1 0 0,13-18 1 0 0,-13 21-243 0 0,0 0 0 0 0,1 0 1 0 0,0 1-1 0 0,0 0 0 0 0,1 0 1 0 0,-1 1-1 0 0,2 1 1 0 0,-1-1-1 0 0,1 2 0 0 0,0-1 1 0 0,0 2-1 0 0,13-5 0 0 0,-17 8-264 0 0,-1 0-1 0 0,0 0 1 0 0,1 1-1 0 0,-1-1 1 0 0,0 1-1 0 0,1 1 1 0 0,10 1-1 0 0,-16-2-23 0 0,1 0-1 0 0,0 0 1 0 0,-1 0 0 0 0,1 1-1 0 0,0-1 1 0 0,-1 1 0 0 0,1-1-1 0 0,-1 1 1 0 0,1 0-1 0 0,-1-1 1 0 0,1 1 0 0 0,-1 0-1 0 0,0 0 1 0 0,1 0 0 0 0,-1 0-1 0 0,0 0 1 0 0,0 0-1 0 0,0 1 1 0 0,1-1 0 0 0,-1 0-1 0 0,0 1 1 0 0,-1-1-1 0 0,1 0 1 0 0,0 1 0 0 0,0-1-1 0 0,-1 1 1 0 0,1-1 0 0 0,-1 1-1 0 0,1 0 1 0 0,-1-1-1 0 0,0 1 1 0 0,1-1 0 0 0,-1 1-1 0 0,0 2 1 0 0,-1-2-2 0 0,1 1 0 0 0,-1-1 0 0 0,0 1 0 0 0,0-1 0 0 0,0 1 0 0 0,0-1 0 0 0,-1 0 0 0 0,1 1 0 0 0,0-1 0 0 0,-1 0 0 0 0,0 0 0 0 0,0 0 0 0 0,1 0 0 0 0,-1 0 0 0 0,0-1 0 0 0,0 1 0 0 0,-1-1 0 0 0,1 1 0 0 0,-3 1 0 0 0,-7 3 0 0 0,0 0 0 0 0,-18 7 0 0 0,19-9 0 0 0,2-2 0 0 0,7-2 0 0 0,0 0 0 0 0,1 1 0 0 0,-1-1 0 0 0,0 1 0 0 0,0-1 0 0 0,1 1 0 0 0,-1 0 0 0 0,0 0 0 0 0,1-1 0 0 0,-1 1 0 0 0,1 0 0 0 0,-1 0 0 0 0,1 1 0 0 0,-2 0 0 0 0,3-1 0 0 0,0-1 0 0 0,0 1 0 0 0,-1-1 0 0 0,1 1 0 0 0,0-1 0 0 0,0 1 0 0 0,0-1 0 0 0,0 1 0 0 0,0-1 0 0 0,0 1 0 0 0,1-1 0 0 0,-1 1 0 0 0,0-1 0 0 0,0 1 0 0 0,0-1 0 0 0,0 0 0 0 0,0 1 0 0 0,1-1 0 0 0,-1 1 0 0 0,0-1 0 0 0,1 1 0 0 0,-1-1 0 0 0,0 0 0 0 0,0 1 0 0 0,1-1 0 0 0,-1 0 0 0 0,1 1 0 0 0,-1-1 0 0 0,0 0 0 0 0,1 1 0 0 0,-1-1 0 0 0,1 0 0 0 0,-1 0 0 0 0,1 1 0 0 0,16 10-40 0 0,1 0 0 0 0,0-1 1 0 0,30 13-1 0 0,4 2-21 0 0,-23-10 95 0 0,0 2-1 0 0,-2 0 1 0 0,0 3 0 0 0,29 25 0 0 0,-55-44-33 0 0,0 0 0 0 0,1 0 0 0 0,-1 0 0 0 0,0 0 0 0 0,0 1-1 0 0,0-1 1 0 0,0 0 0 0 0,0 1 0 0 0,0-1 0 0 0,0 0 0 0 0,0 1 0 0 0,-1-1 0 0 0,1 1 0 0 0,0-1 0 0 0,-1 1 0 0 0,0 0 0 0 0,1-1 0 0 0,-1 1 0 0 0,0 0 0 0 0,0-1 0 0 0,1 1 0 0 0,-1 0 0 0 0,-1-1 0 0 0,1 3 0 0 0,-1-2 0 0 0,0 0 0 0 0,0 0 0 0 0,0-1 0 0 0,-1 1 0 0 0,1-1 0 0 0,0 1 0 0 0,-1-1-1 0 0,1 1 1 0 0,-1-1 0 0 0,0 0 0 0 0,1 1 0 0 0,-1-1 0 0 0,0 0 0 0 0,0 0 0 0 0,0 0 0 0 0,-2 0 0 0 0,-11 4 2 0 0,1 0-1 0 0,-1-2 1 0 0,-28 4 0 0 0,-4-3-197 0 0,1-2-1 0 0,-85-7 1 0 0,-92-28-799 0 0,196 25-1391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4.201"/>
    </inkml:context>
    <inkml:brush xml:id="br0">
      <inkml:brushProperty name="width" value="0.05" units="cm"/>
      <inkml:brushProperty name="height" value="0.05" units="cm"/>
    </inkml:brush>
  </inkml:definitions>
  <inkml:trace contextRef="#ctx0" brushRef="#br0">10 28 32 0 0,'-9'1'15775'0'0,"21"1"-11535"0"0,23 2-2406 0 0,362-12 7662 0 0,-264 2-8115 0 0,-83 5-1373 0 0,-7 0-8 0 0,0-1 1 0 0,80-15-1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4.540"/>
    </inkml:context>
    <inkml:brush xml:id="br0">
      <inkml:brushProperty name="width" value="0.05" units="cm"/>
      <inkml:brushProperty name="height" value="0.05" units="cm"/>
    </inkml:brush>
  </inkml:definitions>
  <inkml:trace contextRef="#ctx0" brushRef="#br0">35 1 180 0 0,'-20'14'2914'0'0,"6"5"3608"0"0,14-18-6339 0 0,0 0 0 0 0,0-1-1 0 0,0 1 1 0 0,0 0-1 0 0,0-1 1 0 0,0 1 0 0 0,0 0-1 0 0,1-1 1 0 0,-1 1 0 0 0,0-1-1 0 0,0 1 1 0 0,1 0 0 0 0,-1-1-1 0 0,0 1 1 0 0,1-1 0 0 0,-1 1-1 0 0,1-1 1 0 0,-1 1-1 0 0,0-1 1 0 0,1 1 0 0 0,-1-1-1 0 0,1 0 1 0 0,0 1 0 0 0,-1-1-1 0 0,1 1 1 0 0,-1-1 0 0 0,1 0-1 0 0,-1 0 1 0 0,1 1 0 0 0,1-1-1 0 0,18 8 2434 0 0,-3-4-1346 0 0,1-1 1 0 0,-1 0-1 0 0,1-2 1 0 0,-1 0-1 0 0,20-2 1 0 0,87-11 2326 0 0,-107 9-3040 0 0,1 2-114 0 0,0-2-1 0 0,0 0 0 0 0,-1-1 0 0 0,1-1 1 0 0,-1-1-1 0 0,28-12 0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6.622"/>
    </inkml:context>
    <inkml:brush xml:id="br0">
      <inkml:brushProperty name="width" value="0.05" units="cm"/>
      <inkml:brushProperty name="height" value="0.05" units="cm"/>
    </inkml:brush>
  </inkml:definitions>
  <inkml:trace contextRef="#ctx0" brushRef="#br0">1 84 464 0 0,'5'-14'936'0'0,"10"-26"2640"0"0,-14 38-3070 0 0,0-1 0 0 0,1 1 0 0 0,-1 0 0 0 0,0-1 0 0 0,1 1 0 0 0,0 0 0 0 0,-1 0 0 0 0,1 0 0 0 0,0 0 0 0 0,0 1 0 0 0,0-1 0 0 0,4-2 0 0 0,-5 4-285 0 0,0 0 0 0 0,1-1 0 0 0,-1 1 0 0 0,0 0 0 0 0,1 0 0 0 0,-1 1 0 0 0,0-1 0 0 0,0 0 0 0 0,1 0 0 0 0,-1 1 0 0 0,0-1 0 0 0,0 0 0 0 0,1 1 0 0 0,-1 0 0 0 0,0-1 0 0 0,0 1-1 0 0,0-1 1 0 0,0 1 0 0 0,0 0 0 0 0,0 0 0 0 0,0 0 0 0 0,0 0 0 0 0,0 0 0 0 0,0 0 0 0 0,0 0 0 0 0,-1 0 0 0 0,1 0 0 0 0,0 0 0 0 0,0 2 0 0 0,22 39 2161 0 0,-22-40-2055 0 0,17 45 2034 0 0,-3 0 0 0 0,17 81 1 0 0,-16-57-661 0 0,-15-67-1705 0 0,0 1-1 0 0,1 0 1 0 0,-1-1-1 0 0,1 1 1 0 0,0-1-1 0 0,0 1 1 0 0,3 3-1 0 0,-4-7-346 0 0,0 0 0 0 0,0 0-1 0 0,0 0 1 0 0,0 0 0 0 0,0 0 0 0 0,0 0 0 0 0,0 0-1 0 0,0 0 1 0 0,0-1 0 0 0,1 1 0 0 0,1 0 0 0 0,-1 0-603 0 0,0-1 0 0 0,0 1 0 0 0,1-1 0 0 0,-1 0 1 0 0,0 1-1 0 0,0-1 0 0 0,0 0 0 0 0,5-1 0 0 0,4-1-1935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7.097"/>
    </inkml:context>
    <inkml:brush xml:id="br0">
      <inkml:brushProperty name="width" value="0.05" units="cm"/>
      <inkml:brushProperty name="height" value="0.05" units="cm"/>
    </inkml:brush>
  </inkml:definitions>
  <inkml:trace contextRef="#ctx0" brushRef="#br0">389 128 468 0 0,'2'-5'900'0'0,"0"0"-1"0"0,0 0 1 0 0,0 0 0 0 0,-1 0-1 0 0,0 0 1 0 0,0-1 0 0 0,0 1-1 0 0,-1-10 1 0 0,0 12-645 0 0,-1 1 1 0 0,1 0 0 0 0,-1 0-1 0 0,0-1 1 0 0,0 1-1 0 0,0 0 1 0 0,0 0 0 0 0,0 0-1 0 0,0 0 1 0 0,-1 0-1 0 0,1 0 1 0 0,-1 0-1 0 0,1 1 1 0 0,-1-1 0 0 0,1 0-1 0 0,-1 1 1 0 0,0 0-1 0 0,0-1 1 0 0,0 1 0 0 0,0 0-1 0 0,0 0 1 0 0,-5-2-1 0 0,0 0 73 0 0,-1 1-1 0 0,0-1 0 0 0,0 2 1 0 0,-1-1-1 0 0,1 1 0 0 0,0 0 1 0 0,-1 1-1 0 0,1 0 0 0 0,0 0 1 0 0,-1 1-1 0 0,1 0 0 0 0,0 0 1 0 0,-14 5-1 0 0,2 0 125 0 0,-1 1 0 0 0,1 1 0 0 0,1 1 1 0 0,-22 12-1 0 0,29-14-153 0 0,0 1 0 0 0,1 0 0 0 0,0 0 0 0 0,0 1 0 0 0,1 1 0 0 0,0 0 0 0 0,-10 13 0 0 0,18-21-219 0 0,0 1 0 0 0,0 0 0 0 0,0-1 0 0 0,1 1 0 0 0,-1 0 0 0 0,1 0 0 0 0,0 0 0 0 0,0 0 0 0 0,0 0 1 0 0,0 1-1 0 0,0-1 0 0 0,0 0 0 0 0,1 0 0 0 0,0 1 0 0 0,0-1 0 0 0,0 0 0 0 0,0 0 0 0 0,0 1 0 0 0,0-1 0 0 0,1 0 0 0 0,0 0 1 0 0,0 1-1 0 0,0-1 0 0 0,0 0 0 0 0,0 0 0 0 0,0 0 0 0 0,1 0 0 0 0,0-1 0 0 0,-1 1 0 0 0,1 0 0 0 0,0 0 0 0 0,0-1 0 0 0,1 0 1 0 0,-1 1-1 0 0,0-1 0 0 0,5 3 0 0 0,3 3 30 0 0,1-1 0 0 0,-1 0 0 0 0,2-1 0 0 0,-1 0 0 0 0,1-1 0 0 0,0 0 0 0 0,0-1 0 0 0,0 0 0 0 0,0-1 0 0 0,1 0 0 0 0,19 1 0 0 0,-21-2-70 0 0,1-2 1 0 0,-1 0-1 0 0,1 0 1 0 0,-1-1 0 0 0,0 0-1 0 0,1-1 1 0 0,-1 0-1 0 0,0-1 1 0 0,0 0 0 0 0,0-1-1 0 0,0 0 1 0 0,-1 0-1 0 0,13-8 1 0 0,-19 9-34 0 0,-1 1-1 0 0,1-1 1 0 0,-1 0 0 0 0,0 0 0 0 0,0 0-1 0 0,0 0 1 0 0,0-1 0 0 0,0 1 0 0 0,-1-1 0 0 0,1 0-1 0 0,-1 1 1 0 0,0-1 0 0 0,0 0 0 0 0,0 0-1 0 0,-1-1 1 0 0,0 1 0 0 0,0 0 0 0 0,0 0-1 0 0,0-1 1 0 0,0 1 0 0 0,-1-1 0 0 0,0 1-1 0 0,0 0 1 0 0,0-1 0 0 0,0 1 0 0 0,-1-1-1 0 0,0 1 1 0 0,-1-5 0 0 0,-1 0-4 0 0,0 0 1 0 0,0 0 0 0 0,-1 0-1 0 0,0 1 1 0 0,-1 0-1 0 0,0 0 1 0 0,0 0-1 0 0,-1 0 1 0 0,0 1-1 0 0,0 0 1 0 0,0 0-1 0 0,-10-7 1 0 0,3 4-55 0 0,-1 0 0 0 0,0 1 0 0 0,0 1-1 0 0,-16-7 1 0 0,23 11-335 0 0,0 1-1 0 0,-1 1 1 0 0,1-1 0 0 0,-1 1-1 0 0,0 1 1 0 0,0-1-1 0 0,1 1 1 0 0,-1 1-1 0 0,0-1 1 0 0,-12 2 0 0 0,5 6-8092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7.566"/>
    </inkml:context>
    <inkml:brush xml:id="br0">
      <inkml:brushProperty name="width" value="0.05" units="cm"/>
      <inkml:brushProperty name="height" value="0.05" units="cm"/>
    </inkml:brush>
  </inkml:definitions>
  <inkml:trace contextRef="#ctx0" brushRef="#br0">373 83 76 0 0,'1'-2'374'0'0,"0"-1"0"0"0,0 0 0 0 0,-1 1-1 0 0,1-1 1 0 0,0 0 0 0 0,-1 1 0 0 0,0-1 0 0 0,0 0 0 0 0,0 0 0 0 0,0 0 0 0 0,0 1-1 0 0,0-1 1 0 0,-1 0 0 0 0,1 0 0 0 0,-1 1 0 0 0,0-1 0 0 0,0 0 0 0 0,-1-2 0 0 0,0 2-124 0 0,0 1 1 0 0,0 0-1 0 0,0 0 1 0 0,0 0-1 0 0,0 0 1 0 0,0 1-1 0 0,-1-1 1 0 0,1 0-1 0 0,0 1 1 0 0,-1 0-1 0 0,0 0 1 0 0,1-1 0 0 0,-1 1-1 0 0,0 1 1 0 0,1-1-1 0 0,-1 0 1 0 0,0 1-1 0 0,-3-1 1 0 0,-4 0 216 0 0,0 1 0 0 0,0 0 0 0 0,0 0 0 0 0,0 1 1 0 0,0 0-1 0 0,0 1 0 0 0,0 0 0 0 0,-18 7 0 0 0,3 1 415 0 0,1 0-1 0 0,-27 16 0 0 0,39-19-504 0 0,1 0 0 0 0,0 1 0 0 0,0 0 0 0 0,1 0 0 0 0,0 1-1 0 0,0 1 1 0 0,-8 10 0 0 0,16-18-266 0 0,0 1-1 0 0,0 0 1 0 0,0 0 0 0 0,0 0-1 0 0,0 0 1 0 0,0 0-1 0 0,1 0 1 0 0,0 1 0 0 0,0-1-1 0 0,0 0 1 0 0,0 1 0 0 0,0-1-1 0 0,1 1 1 0 0,-1-1-1 0 0,1 1 1 0 0,0-1 0 0 0,0 1-1 0 0,0-1 1 0 0,0 1 0 0 0,1-1-1 0 0,0 1 1 0 0,-1-1-1 0 0,1 1 1 0 0,1-1 0 0 0,-1 0-1 0 0,0 0 1 0 0,1 1 0 0 0,-1-1-1 0 0,1 0 1 0 0,0 0-1 0 0,4 4 1 0 0,3 3 16 0 0,0-1 1 0 0,1-1-1 0 0,0 0 1 0 0,0 0-1 0 0,1-1 1 0 0,0 0-1 0 0,0-1 1 0 0,1-1-1 0 0,-1 1 1 0 0,1-2-1 0 0,1 0 1 0 0,-1 0-1 0 0,0-1 0 0 0,1 0 1 0 0,0-1-1 0 0,-1-1 1 0 0,1 0-1 0 0,0-1 1 0 0,0 0-1 0 0,0-1 1 0 0,-1 0-1 0 0,25-6 1 0 0,-32 5-105 0 0,-1 1 1 0 0,0-1-1 0 0,1 1 1 0 0,-1-1-1 0 0,0 0 1 0 0,0-1-1 0 0,0 1 1 0 0,-1-1-1 0 0,1 0 1 0 0,0 0-1 0 0,-1 0 1 0 0,0 0-1 0 0,0 0 1 0 0,0-1-1 0 0,0 0 1 0 0,0 1-1 0 0,-1-1 1 0 0,1 0-1 0 0,-1 0 1 0 0,0-1-1 0 0,-1 1 1 0 0,3-9-1 0 0,-2 5-10 0 0,-1 1-1 0 0,0-1 1 0 0,0 0 0 0 0,-1 1-1 0 0,0-1 1 0 0,-1 0 0 0 0,0 1-1 0 0,0-1 1 0 0,0 0-1 0 0,-1 1 1 0 0,0 0 0 0 0,-1-1-1 0 0,-3-7 1 0 0,-31-58-577 0 0,33 65 12 0 0,-2 0 0 0 0,1 0 0 0 0,-1 1 0 0 0,0 0 0 0 0,0 0 0 0 0,-14-11 0 0 0,13 14-1287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7.901"/>
    </inkml:context>
    <inkml:brush xml:id="br0">
      <inkml:brushProperty name="width" value="0.05" units="cm"/>
      <inkml:brushProperty name="height" value="0.05" units="cm"/>
    </inkml:brush>
  </inkml:definitions>
  <inkml:trace contextRef="#ctx0" brushRef="#br0">0 0 848 0 0,'8'9'3377'0'0,"1"0"0"0"0,0 0 0 0 0,13 9-1 0 0,-18-15-2732 0 0,1-1 0 0 0,0 1-1 0 0,0-1 1 0 0,0 0 0 0 0,1 0-1 0 0,-1 0 1 0 0,0-1 0 0 0,1 1-1 0 0,9 0 1 0 0,-9-1-49 0 0,1 0 0 0 0,0-1 0 0 0,-1 0-1 0 0,1 0 1 0 0,-1 0 0 0 0,1-1 0 0 0,-1 0 0 0 0,12-3 0 0 0,-18 4-545 0 0,0 0-1 0 0,0 0 1 0 0,0-1 0 0 0,1 1 0 0 0,-1 0 0 0 0,0 0-1 0 0,0 0 1 0 0,0-1 0 0 0,0 1 0 0 0,0 0 0 0 0,0 0-1 0 0,0 0 1 0 0,0-1 0 0 0,1 1 0 0 0,-1 0 0 0 0,0 0-1 0 0,0-1 1 0 0,0 1 0 0 0,0 0 0 0 0,0 0 0 0 0,0 0-1 0 0,0-1 1 0 0,0 1 0 0 0,0 0 0 0 0,0 0 0 0 0,-1-1-1 0 0,1 1 1 0 0,0 0 0 0 0,0 0 0 0 0,0 0 0 0 0,0-1-1 0 0,0 1 1 0 0,0 0 0 0 0,0 0 0 0 0,0 0 0 0 0,-1-1-1 0 0,1 1 1 0 0,0 0 0 0 0,0 0 0 0 0,0 0 0 0 0,0 0-1 0 0,-1 0 1 0 0,1-1 0 0 0,0 1 0 0 0,0 0 0 0 0,0 0-1 0 0,-1 0 1 0 0,-7-7-96 0 0,3 4 5 0 0,0 1 0 0 0,0-1 0 0 0,0 1 0 0 0,0 0 0 0 0,-1 0 0 0 0,1 1 1 0 0,-9-2-1 0 0,-4 1-3126 0 0,2 4-4499 0 0,11-1 4697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8.724"/>
    </inkml:context>
    <inkml:brush xml:id="br0">
      <inkml:brushProperty name="width" value="0.05" units="cm"/>
      <inkml:brushProperty name="height" value="0.05" units="cm"/>
    </inkml:brush>
  </inkml:definitions>
  <inkml:trace contextRef="#ctx0" brushRef="#br0">6 155 672 0 0,'-1'-2'315'0'0,"0"0"-1"0"0,0 0 1 0 0,1 0 0 0 0,-1 0-1 0 0,0 0 1 0 0,1-1 0 0 0,0 1-1 0 0,0 0 1 0 0,-1 0 0 0 0,1-1-1 0 0,0 1 1 0 0,1 0 0 0 0,-1 0-1 0 0,0 0 1 0 0,1-1 0 0 0,-1 1-1 0 0,1 0 1 0 0,0 0 0 0 0,-1 0-1 0 0,1 0 1 0 0,0 0 0 0 0,0 0-1 0 0,1 0 1 0 0,-1 0 0 0 0,0 0-1 0 0,1 0 1 0 0,-1 1 0 0 0,4-4-1 0 0,3-3 491 0 0,1 0 0 0 0,0 1 1 0 0,0 0-1 0 0,12-7 0 0 0,-10 7-226 0 0,0 1 1 0 0,1 0 0 0 0,0 1 0 0 0,0 0 0 0 0,1 1 0 0 0,-1 0 0 0 0,1 1 0 0 0,0 0-1 0 0,13 0 1 0 0,-18 2-262 0 0,1 1 1 0 0,-1 0-1 0 0,1 0 0 0 0,0 1 0 0 0,-1 0 0 0 0,1 1 1 0 0,-1 0-1 0 0,0 0 0 0 0,0 1 0 0 0,0 0 0 0 0,0 0 1 0 0,0 1-1 0 0,0 0 0 0 0,12 9 0 0 0,-18-11-209 0 0,1 0 1 0 0,-1 0-1 0 0,1 0 0 0 0,-1 0 0 0 0,0 0 0 0 0,0 1 1 0 0,0-1-1 0 0,0 1 0 0 0,-1 0 0 0 0,1-1 0 0 0,0 1 1 0 0,-1 0-1 0 0,0 0 0 0 0,0 0 0 0 0,0 0 0 0 0,0 0 1 0 0,0 0-1 0 0,0 5 0 0 0,-1-3-6 0 0,0-1-1 0 0,-1 1 1 0 0,1 0 0 0 0,-1-1 0 0 0,0 1-1 0 0,-1-1 1 0 0,1 1 0 0 0,-1-1 0 0 0,1 0-1 0 0,-1 1 1 0 0,-4 4 0 0 0,-2 4 57 0 0,-1-2 0 0 0,0 1-1 0 0,-1-1 1 0 0,0 0 0 0 0,-1-1 0 0 0,-22 17 0 0 0,26-22-106 0 0,-21 11 164 0 0,28-15-210 0 0,4 0-18 0 0,0-1 5 0 0,0 1 0 0 0,0-1-1 0 0,1 0 1 0 0,-1 0 0 0 0,0 0 0 0 0,0 0 0 0 0,0-1 0 0 0,8-1 0 0 0,11-1-6 0 0,20 2 31 0 0,0 2 0 0 0,46 8 0 0 0,-66-5 20 0 0,0 1-1 0 0,-1 0 0 0 0,1 2 1 0 0,-1 1-1 0 0,31 15 1 0 0,-47-20-18 0 0,1 1 0 0 0,-1 0 0 0 0,0 0 0 0 0,0 1 0 0 0,0 0 0 0 0,-1 0 0 0 0,1 0 0 0 0,6 10 0 0 0,-11-14-13 0 0,0 1 1 0 0,0-1 0 0 0,0 1 0 0 0,0 0-1 0 0,0 0 1 0 0,0-1 0 0 0,0 1 0 0 0,-1 0 0 0 0,1 0-1 0 0,-1 0 1 0 0,1 0 0 0 0,-1 0 0 0 0,0 0 0 0 0,0 0-1 0 0,0 0 1 0 0,0 0 0 0 0,0 0 0 0 0,0 0-1 0 0,0 0 1 0 0,-1-1 0 0 0,1 1 0 0 0,-1 0 0 0 0,1 0-1 0 0,-1 0 1 0 0,0 0 0 0 0,0 0 0 0 0,0-1-1 0 0,0 1 1 0 0,0 0 0 0 0,0-1 0 0 0,0 1 0 0 0,-1-1-1 0 0,1 1 1 0 0,-1-1 0 0 0,-2 3 0 0 0,-3 1 17 0 0,-1 0 1 0 0,1-1-1 0 0,-1 0 0 0 0,0 0 1 0 0,0 0-1 0 0,0-1 1 0 0,-1 0-1 0 0,1-1 1 0 0,-16 3-1 0 0,-8 0 46 0 0,-41-1-1 0 0,26-3-168 0 0,-70-7-1 0 0,82 1-1567 0 0,-37-10 0 0 0,65 13 1594 0 0,5 0-1800 0 0,27-3-9704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9.206"/>
    </inkml:context>
    <inkml:brush xml:id="br0">
      <inkml:brushProperty name="width" value="0.05" units="cm"/>
      <inkml:brushProperty name="height" value="0.05" units="cm"/>
    </inkml:brush>
  </inkml:definitions>
  <inkml:trace contextRef="#ctx0" brushRef="#br0">564 140 432 0 0,'-6'-7'574'0'0,"-1"-1"0"0"0,1 1 1 0 0,-1 0-1 0 0,0 1 0 0 0,-1-1 0 0 0,1 1 0 0 0,-1 1 1 0 0,-1 0-1 0 0,1 0 0 0 0,-1 0 0 0 0,0 1 1 0 0,0 1-1 0 0,0-1 0 0 0,-18-3 0 0 0,13 4 64 0 0,0 1 0 0 0,-1 0 0 0 0,1 1-1 0 0,-1 1 1 0 0,1 0 0 0 0,-1 1 0 0 0,1 0 0 0 0,0 1 0 0 0,-19 6-1 0 0,9-1 267 0 0,0 1 0 0 0,0 2 1 0 0,1 0-1 0 0,-37 23 0 0 0,51-27-585 0 0,0 0 0 0 0,0 0 0 0 0,1 1 0 0 0,0 0 0 0 0,0 1 0 0 0,0 0 0 0 0,1 0 0 0 0,0 0 0 0 0,1 1 1 0 0,0 0-1 0 0,0 1 0 0 0,1-1 0 0 0,-6 16 0 0 0,10-21-211 0 0,0-1 0 0 0,1 1 0 0 0,-1 0 0 0 0,1 0 0 0 0,0 0 0 0 0,0 0 1 0 0,0-1-1 0 0,0 1 0 0 0,1 0 0 0 0,0 0 0 0 0,-1 0 0 0 0,2-1 0 0 0,-1 1 0 0 0,0-1 0 0 0,1 1 1 0 0,-1-1-1 0 0,1 1 0 0 0,0-1 0 0 0,0 0 0 0 0,0 0 0 0 0,1 1 0 0 0,-1-2 0 0 0,1 1 0 0 0,3 3 0 0 0,4 3 87 0 0,0 0-1 0 0,1-1 1 0 0,0-1 0 0 0,0 0-1 0 0,23 10 1 0 0,-15-8-85 0 0,1-2 0 0 0,1 0 0 0 0,-1-2 0 0 0,1 0 0 0 0,29 3 0 0 0,-36-6-226 0 0,0-2 1 0 0,0 1-1 0 0,0-1 1 0 0,1-1-1 0 0,-1-1 0 0 0,0 0 1 0 0,0-1-1 0 0,0 0 1 0 0,14-6-1 0 0,-23 7 75 0 0,-1-1 1 0 0,1 1-1 0 0,-1-1 0 0 0,0 0 0 0 0,0 0 0 0 0,0 0 1 0 0,0-1-1 0 0,-1 1 0 0 0,0-1 0 0 0,1 0 1 0 0,-1 0-1 0 0,0 0 0 0 0,-1-1 0 0 0,1 1 0 0 0,-1 0 1 0 0,0-1-1 0 0,0 0 0 0 0,0 1 0 0 0,-1-1 0 0 0,1 0 1 0 0,-1 0-1 0 0,-1 0 0 0 0,1 0 0 0 0,-1 0 0 0 0,1-6 1 0 0,-1-5 0 0 0,-1 0 1 0 0,0 0-1 0 0,-2 0 1 0 0,1 0-1 0 0,-2 0 1 0 0,-8-25-1 0 0,6 26-1 0 0,0 1-1 0 0,-1-1 1 0 0,-1 1-1 0 0,0 1 1 0 0,-12-16-1 0 0,14 21-216 0 0,-1 1 0 0 0,1-1-1 0 0,-1 1 1 0 0,-1 1-1 0 0,1-1 1 0 0,-1 1 0 0 0,0 0-1 0 0,-1 1 1 0 0,-12-6-1 0 0,3 6-1823 0 0,1 5-4688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29.971"/>
    </inkml:context>
    <inkml:brush xml:id="br0">
      <inkml:brushProperty name="width" value="0.05" units="cm"/>
      <inkml:brushProperty name="height" value="0.05" units="cm"/>
    </inkml:brush>
  </inkml:definitions>
  <inkml:trace contextRef="#ctx0" brushRef="#br0">34 450 288 0 0,'0'0'722'0'0,"13"15"4867"0"0,-9-3-4222 0 0,-1 1 0 0 0,-1-1 1 0 0,0 1-1 0 0,0-1 0 0 0,-1 15 1 0 0,-5 67 2125 0 0,2-63-2517 0 0,-3 57 3252 0 0,-32 168 1 0 0,24-197 265 0 0,14-67-4319 0 0,48-282 127 0 0,-24 153-235 0 0,-22 120-67 0 0,28-188 0 0 0,-28 172 0 0 0,-2-1 0 0 0,-1 0 0 0 0,-8-66 0 0 0,5 86 0 0 0,0-1 0 0 0,-6-15 0 0 0,8 26 0 0 0,0 1 0 0 0,-1 0 0 0 0,1-1 0 0 0,-1 1 0 0 0,0 0 0 0 0,1 0 0 0 0,-2 0 0 0 0,1 0 0 0 0,0 0 0 0 0,0 1 0 0 0,-1-1 0 0 0,0 0-1 0 0,1 1 1 0 0,-6-3 0 0 0,7 4-2 0 0,0 1-1 0 0,1-1 1 0 0,-1 1-1 0 0,0 0 1 0 0,0-1-1 0 0,0 1 1 0 0,1 0-1 0 0,-1 0 1 0 0,0 0-1 0 0,0 0 1 0 0,0 0-1 0 0,0 0 1 0 0,0 0-1 0 0,0 0 1 0 0,1 0-1 0 0,-1 0 1 0 0,0 0 0 0 0,0 0-1 0 0,0 1 1 0 0,0-1-1 0 0,1 0 1 0 0,-1 1-1 0 0,0-1 1 0 0,0 0-1 0 0,0 1 1 0 0,-1 1 1 0 0,1-1 0 0 0,0 0 0 0 0,-1 1 0 0 0,1-1 1 0 0,0 1-1 0 0,0-1 0 0 0,0 1 0 0 0,0 0 0 0 0,1-1 1 0 0,-1 1-1 0 0,-1 2 0 0 0,1 0 4 0 0,0 0 1 0 0,0 1-1 0 0,0-1 1 0 0,1 0-1 0 0,-1 0 1 0 0,1 0-1 0 0,0 1 0 0 0,0-1 1 0 0,1 0-1 0 0,0 6 1 0 0,2-4-10 0 0,-1 0 0 0 0,1-1 0 0 0,0 1 0 0 0,1 0 0 0 0,0-1 1 0 0,0 0-1 0 0,0 0 0 0 0,0 0 0 0 0,1 0 0 0 0,0-1 0 0 0,-1 0 0 0 0,2 0 1 0 0,-1 0-1 0 0,0 0 0 0 0,1-1 0 0 0,0 0 0 0 0,0 0 0 0 0,0-1 0 0 0,0 1 0 0 0,11 1 1 0 0,-9-1-122 0 0,1-1 0 0 0,0-1 0 0 0,1 0 0 0 0,-1 0 0 0 0,0 0 1 0 0,0-1-1 0 0,0-1 0 0 0,0 0 0 0 0,0 0 0 0 0,0-1 0 0 0,0 0 1 0 0,0 0-1 0 0,0-1 0 0 0,10-4 0 0 0,-8 0-28 0 0,0 1 1 0 0,-1-1-1 0 0,0-1 0 0 0,0 0 1 0 0,0 0-1 0 0,-1-1 0 0 0,-1 0 0 0 0,1 0 1 0 0,-2-1-1 0 0,11-16 0 0 0,1-8-264 0 0,31-72 1 0 0,-44 81 2307 0 0,-7 28-1484 0 0,-4 15-196 0 0,2-1 0 0 0,0 1 1 0 0,1-1-1 0 0,1 1 1 0 0,1 31-1 0 0,2-21 54 0 0,2-1 0 0 0,0 1 0 0 0,10 29 0 0 0,-12-50-893 0 0,0-1-1 0 0,1 1 1 0 0,0-1 0 0 0,1 1 0 0 0,-1-1-1 0 0,1 0 1 0 0,1-1 0 0 0,-1 1-1 0 0,1-1 1 0 0,0 1 0 0 0,0-1 0 0 0,0-1-1 0 0,1 1 1 0 0,-1-1 0 0 0,1 0-1 0 0,1 0 1 0 0,-1-1 0 0 0,0 0-1 0 0,10 4 1 0 0,4-2-2825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8.620"/>
    </inkml:context>
    <inkml:brush xml:id="br0">
      <inkml:brushProperty name="width" value="0.05" units="cm"/>
      <inkml:brushProperty name="height" value="0.05" units="cm"/>
    </inkml:brush>
  </inkml:definitions>
  <inkml:trace contextRef="#ctx0" brushRef="#br0">110 35 940 0 0,'-3'-7'1321'0'0,"2"5"-292"0"0,0-1 0 0 0,0 1-1 0 0,0-1 1 0 0,-1 1 0 0 0,1 0 0 0 0,-1-1 0 0 0,1 1 0 0 0,-1 0 0 0 0,0 0 0 0 0,-3-3 3159 0 0,-13 34 1051 0 0,16-26-5023 0 0,-49 127 5961 0 0,47-116-5763 0 0,0 0 1 0 0,1 0-1 0 0,1 0 0 0 0,0 0 0 0 0,1 0 0 0 0,0 0 0 0 0,3 27 0 0 0,-1-37-345 0 0,-1-1-1 0 0,1 1 1 0 0,0 0 0 0 0,0-1 0 0 0,0 1 0 0 0,0-1-1 0 0,1 1 1 0 0,-1-1 0 0 0,1 0 0 0 0,0 0 0 0 0,0 0-1 0 0,0 0 1 0 0,0 0 0 0 0,1 0 0 0 0,-1 0 0 0 0,1-1-1 0 0,5 5 1 0 0,-4-4-123 0 0,0-1-1 0 0,1 0 1 0 0,-1-1 0 0 0,0 1-1 0 0,1-1 1 0 0,-1 1 0 0 0,1-1-1 0 0,0-1 1 0 0,-1 1-1 0 0,1-1 1 0 0,0 1 0 0 0,5-2-1 0 0,9-1-602 0 0,-1-1 1 0 0,1 0-1 0 0,-1-2 0 0 0,0 0 0 0 0,28-13 0 0 0,55-25-8979 0 0,-66 27 6440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0.608"/>
    </inkml:context>
    <inkml:brush xml:id="br0">
      <inkml:brushProperty name="width" value="0.05" units="cm"/>
      <inkml:brushProperty name="height" value="0.05" units="cm"/>
    </inkml:brush>
  </inkml:definitions>
  <inkml:trace contextRef="#ctx0" brushRef="#br0">133 295 672 0 0,'0'0'1386'0'0,"-3"2"291"0"0,-5 2-351 0 0,1 2 0 0 0,-1-1 1 0 0,2 1-1 0 0,-1 0 0 0 0,0 1 0 0 0,1-1 0 0 0,0 1 0 0 0,-9 15 1 0 0,-1 4 3762 0 0,-18 41 0 0 0,27-55-4132 0 0,5-21 775 0 0,10-36 1810 0 0,-5 25-2855 0 0,30-239-687 0 0,-25 185 0 0 0,-7 63 0 0 0,-1 5 0 0 0,0 0 0 0 0,1 1 0 0 0,0-1 0 0 0,0 0 0 0 0,1 1 0 0 0,-1-1 0 0 0,4-6 0 0 0,-5 12 0 0 0,1 0 0 0 0,-1-1 0 0 0,1 1 0 0 0,-1 0 0 0 0,1 0 0 0 0,0 0 0 0 0,-1 0 0 0 0,1 0 0 0 0,-1 0 0 0 0,1 0 0 0 0,-1 0 0 0 0,1 0 0 0 0,0 0 0 0 0,-1 1 0 0 0,1-1 0 0 0,-1 0 0 0 0,1 0 0 0 0,-1 0 0 0 0,1 1 0 0 0,-1-1 0 0 0,1 0 0 0 0,-1 1 0 0 0,1-1 0 0 0,-1 0 0 0 0,0 1 0 0 0,1-1 0 0 0,-1 0 0 0 0,1 1 0 0 0,7 6 0 0 0,-1 1 0 0 0,0-1 0 0 0,0 1 0 0 0,-1 1 0 0 0,5 8 0 0 0,7 9 0 0 0,39 47 0 0 0,69 68 0 0 0,-96-112 0 0 0,1-2 0 0 0,0 0 0 0 0,2-3 0 0 0,66 38 0 0 0,-96-60 0 0 0,45 20 0 0 0,-46-21 0 0 0,1-1 0 0 0,-1 1 0 0 0,0 0 0 0 0,0-1 0 0 0,1 0 0 0 0,-1 1 0 0 0,0-1 0 0 0,1 0 0 0 0,-1 0 0 0 0,0 0 0 0 0,1 0 0 0 0,-1-1 0 0 0,0 1 0 0 0,1-1 0 0 0,-1 1 0 0 0,0-1 0 0 0,0 0 0 0 0,1 0 0 0 0,1-1 0 0 0,2-7-144 0 0,-6 2-41 0 0,-3-1 9 0 0,1 4 99 0 0,-2-1 26 0 0,0 0 0 0 0,-1 0 0 0 0,1 1 0 0 0,-1-1 0 0 0,0 1 0 0 0,0 0 0 0 0,0 1 0 0 0,-1-1 0 0 0,0 1 0 0 0,-9-4 0 0 0,-3 0-26 0 0,0 0 0 0 0,-24-5 0 0 0,-3 3 56 0 0,-1 1-1 0 0,1 3 1 0 0,-1 1 0 0 0,-1 3 0 0 0,1 1-1 0 0,0 3 1 0 0,-78 14 0 0 0,117-16-5 0 0,-26 7 124 0 0,31-8-128 0 0,1 0 0 0 0,-1 1 0 0 0,1 0 0 0 0,-1-1 0 0 0,1 1 0 0 0,-1 0 0 0 0,1 0 1 0 0,-1 0-1 0 0,1 0 0 0 0,-1 0 0 0 0,1 0 0 0 0,0 0 0 0 0,0 1 0 0 0,0-1 0 0 0,-2 2 0 0 0,3-2-311 0 0,2 0-314 0 0,1 1 486 0 0,-1-1 1 0 0,0 1-1 0 0,1-1 0 0 0,-1 0 0 0 0,1 0 1 0 0,-1 0-1 0 0,1 0 0 0 0,0 0 1 0 0,-1-1-1 0 0,1 1 0 0 0,3-1 1 0 0,38 3-2032 0 0,-33-3 1230 0 0,75 2-6170 0 0,-38-3 4143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1.044"/>
    </inkml:context>
    <inkml:brush xml:id="br0">
      <inkml:brushProperty name="width" value="0.05" units="cm"/>
      <inkml:brushProperty name="height" value="0.05" units="cm"/>
    </inkml:brush>
  </inkml:definitions>
  <inkml:trace contextRef="#ctx0" brushRef="#br0">11 2 352 0 0,'-10'-2'22012'0'0,"24"9"-18067"0"0,2-3-3899 0 0,77 5 2091 0 0,-1-4 1 0 0,107-8-1 0 0,-192 3-2142 0 0,7-1-126 0 0,-1 0-1 0 0,1 0 0 0 0,-1-1 0 0 0,1-1 0 0 0,17-6 0 0 0,-27 8-2875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1.399"/>
    </inkml:context>
    <inkml:brush xml:id="br0">
      <inkml:brushProperty name="width" value="0.05" units="cm"/>
      <inkml:brushProperty name="height" value="0.05" units="cm"/>
    </inkml:brush>
  </inkml:definitions>
  <inkml:trace contextRef="#ctx0" brushRef="#br0">16 0 596 0 0,'-1'1'357'0'0,"0"-1"-1"0"0,0 1 1 0 0,0-1 0 0 0,1 1-1 0 0,-1 0 1 0 0,0-1 0 0 0,0 1-1 0 0,0 0 1 0 0,0-1 0 0 0,0 1-1 0 0,1 0 1 0 0,-1 0 0 0 0,0 0 0 0 0,1 0-1 0 0,-1 0 1 0 0,1 0 0 0 0,-1 0-1 0 0,1 0 1 0 0,-1 2 0 0 0,1-2-102 0 0,0-1 0 0 0,0 1 0 0 0,1-1 1 0 0,-1 1-1 0 0,0-1 0 0 0,1 1 0 0 0,-1 0 1 0 0,1-1-1 0 0,-1 1 0 0 0,0-1 1 0 0,1 1-1 0 0,-1-1 0 0 0,1 0 0 0 0,0 1 1 0 0,-1-1-1 0 0,1 0 0 0 0,-1 1 0 0 0,1-1 1 0 0,-1 0-1 0 0,1 1 0 0 0,0-1 0 0 0,-1 0 1 0 0,2 0-1 0 0,8 3 1385 0 0,1-1-1 0 0,-1-1 1 0 0,12 1 0 0 0,-14-1-1710 0 0,44 3 3725 0 0,0-2 0 0 0,94-10 0 0 0,-143 8-4085 0 0,7-2 526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2.383"/>
    </inkml:context>
    <inkml:brush xml:id="br0">
      <inkml:brushProperty name="width" value="0.05" units="cm"/>
      <inkml:brushProperty name="height" value="0.05" units="cm"/>
    </inkml:brush>
  </inkml:definitions>
  <inkml:trace contextRef="#ctx0" brushRef="#br0">1 219 940 0 0,'0'-6'419'0'0,"0"1"1"0"0,0-1-1 0 0,0 1 0 0 0,1-1 1 0 0,-1 0-1 0 0,1 1 1 0 0,1 0-1 0 0,-1-1 0 0 0,1 1 1 0 0,0 0-1 0 0,0 0 0 0 0,0-1 1 0 0,1 2-1 0 0,0-1 0 0 0,0 0 1 0 0,0 1-1 0 0,0-1 0 0 0,1 1 1 0 0,0 0-1 0 0,0 0 0 0 0,0 0 1 0 0,0 1-1 0 0,7-5 0 0 0,6-3 463 0 0,0 0-1 0 0,1 1 1 0 0,0 1-1 0 0,1 1 1 0 0,28-9-1 0 0,26-2 409 0 0,-49 14-450 0 0,1 2 0 0 0,48-2 0 0 0,-59 5-532 0 0,-1 1 0 0 0,0 0 0 0 0,0 0 0 0 0,0 2 0 0 0,0-1 0 0 0,0 2 0 0 0,0 0 0 0 0,-1 0 0 0 0,1 1-1 0 0,-1 0 1 0 0,-1 2 0 0 0,1-1 0 0 0,17 14 0 0 0,-25-18-198 0 0,-1 1-1 0 0,0 0 1 0 0,0 0-1 0 0,0 0 1 0 0,0 1-1 0 0,0-1 0 0 0,-1 1 1 0 0,1-1-1 0 0,-1 1 1 0 0,0 0-1 0 0,0 0 1 0 0,0 0-1 0 0,-1 0 1 0 0,1 0-1 0 0,-1 1 0 0 0,1 7 1 0 0,-2-7-19 0 0,0 0-1 0 0,0 0 1 0 0,-1 0-1 0 0,0 0 1 0 0,0 0-1 0 0,0 0 1 0 0,-1 0-1 0 0,0-1 1 0 0,0 1-1 0 0,0 0 1 0 0,0-1 0 0 0,-1 0-1 0 0,1 1 1 0 0,-6 4-1 0 0,-1 3 21 0 0,-1-1 0 0 0,0-1-1 0 0,-1 0 1 0 0,0-1 0 0 0,-1 0-1 0 0,0 0 1 0 0,0-1 0 0 0,-1-1-1 0 0,-19 9 1 0 0,14-8 14 0 0,-1-1-1 0 0,0-1 1 0 0,-1 0 0 0 0,1-2-1 0 0,-1 0 1 0 0,-27 2 0 0 0,43-6-93 0 0,2 0-13 0 0,0 1 0 0 0,0-1 1 0 0,1 0-1 0 0,-1 0 0 0 0,0-1 0 0 0,0 1 1 0 0,0 0-1 0 0,0 0 0 0 0,0-1 0 0 0,-2 0 1 0 0,3 0 92 0 0,10-2-96 0 0,0 1 0 0 0,0-1-1 0 0,1 2 1 0 0,-1-1 0 0 0,0 1 0 0 0,1 1-1 0 0,-1 0 1 0 0,1 0 0 0 0,11 2-1 0 0,2-1 2 0 0,41 3 3 0 0,0 2 1 0 0,-1 3 0 0 0,0 2-1 0 0,86 28 1 0 0,-125-30-2 0 0,44 20 0 0 0,-60-25-15 0 0,-1 0 0 0 0,0 1 0 0 0,0-1 0 0 0,-1 1 0 0 0,1 1 0 0 0,-1-1 0 0 0,0 1 0 0 0,-1 0 0 0 0,9 12 0 0 0,-13-17 3 0 0,0 1-1 0 0,0 0 0 0 0,0 0 1 0 0,0 0-1 0 0,0 0 0 0 0,0 0 1 0 0,-1 0-1 0 0,1-1 1 0 0,-1 2-1 0 0,0-1 0 0 0,1 0 1 0 0,-1 0-1 0 0,0 0 1 0 0,0 0-1 0 0,0 0 0 0 0,-1 0 1 0 0,1 0-1 0 0,0 0 1 0 0,-2 2-1 0 0,1 0 14 0 0,0-1 0 0 0,-1 0 0 0 0,0 0 0 0 0,0 0 0 0 0,0 0 0 0 0,0-1 0 0 0,0 1 0 0 0,0 0 0 0 0,-1-1 0 0 0,-4 4 0 0 0,-3 1 56 0 0,0 0 0 0 0,-1-1 0 0 0,0 0 0 0 0,0-1 0 0 0,-16 6 0 0 0,-6-1 13 0 0,0-2-1 0 0,0-1 1 0 0,0-2-1 0 0,-1-1 0 0 0,0-2 1 0 0,0-1-1 0 0,0-2 1 0 0,0-1-1 0 0,0-2 1 0 0,1-1-1 0 0,-50-14 1 0 0,77 18-245 0 0,-32-13-486 0 0,36 14 504 0 0,1-1 1 0 0,0 1-1 0 0,0-1 1 0 0,0 0-1 0 0,-1 1 1 0 0,1-1-1 0 0,0 0 1 0 0,0 0 0 0 0,0 0-1 0 0,0 0 1 0 0,0 0-1 0 0,0 0 1 0 0,0 0-1 0 0,1 0 1 0 0,-1 0-1 0 0,0 0 1 0 0,0-1-1 0 0,1 1 1 0 0,-1 0-1 0 0,1 0 1 0 0,-1-1-1 0 0,1 1 1 0 0,-1-2 0 0 0,8-5-5154 0 0,11 0 1763 0 0,-16 7 2697 0 0,16-6-2331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2.935"/>
    </inkml:context>
    <inkml:brush xml:id="br0">
      <inkml:brushProperty name="width" value="0.05" units="cm"/>
      <inkml:brushProperty name="height" value="0.05" units="cm"/>
    </inkml:brush>
  </inkml:definitions>
  <inkml:trace contextRef="#ctx0" brushRef="#br0">107 501 288 0 0,'-15'5'5329'0'0,"8"-4"-671"0"0,3-2-3970 0 0,0 0-1 0 0,1-1 1 0 0,-1 1 0 0 0,0-1-1 0 0,0 1 1 0 0,1-1-1 0 0,-1 0 1 0 0,0 0 0 0 0,1-1-1 0 0,0 1 1 0 0,0-1 0 0 0,0 0-1 0 0,0 0 1 0 0,0 0 0 0 0,0 0-1 0 0,-3-5 1 0 0,3 2-212 0 0,0 0 1 0 0,0-1-1 0 0,0 1 1 0 0,1-1-1 0 0,-1 0 1 0 0,2 1-1 0 0,-1-1 0 0 0,1 0 1 0 0,-1-7-1 0 0,2-3-148 0 0,0 1 0 0 0,0-1 0 0 0,2 1 0 0 0,0 0-1 0 0,0 0 1 0 0,2 0 0 0 0,9-27 0 0 0,-10 34-203 0 0,1 1 0 0 0,0-1 0 0 0,0 1 0 0 0,1 0 0 0 0,0 0 0 0 0,0 0 0 0 0,1 0 0 0 0,0 1 0 0 0,0 0 0 0 0,12-10 0 0 0,-14 14-80 0 0,1 1 1 0 0,-1-1-1 0 0,0 1 0 0 0,1 0 0 0 0,-1 0 0 0 0,1 0 0 0 0,0 0 1 0 0,0 1-1 0 0,0 0 0 0 0,-1 0 0 0 0,1 0 0 0 0,0 1 0 0 0,0-1 1 0 0,0 1-1 0 0,0 0 0 0 0,0 1 0 0 0,0-1 0 0 0,0 1 1 0 0,0 0-1 0 0,0 0 0 0 0,0 1 0 0 0,5 1 0 0 0,2 2 9 0 0,0 0 0 0 0,0 1 0 0 0,0 0 0 0 0,-1 1 0 0 0,0 0 0 0 0,0 0 0 0 0,-1 2 0 0 0,0-1 0 0 0,0 1 0 0 0,-1 1-1 0 0,0-1 1 0 0,0 2 0 0 0,-1-1 0 0 0,-1 1 0 0 0,0 0 0 0 0,7 16 0 0 0,-11-18 26 0 0,-11-17-71 0 0,-10-20-40 0 0,16 20 25 0 0,-1 1-1 0 0,1-1 1 0 0,0 1-1 0 0,1-1 1 0 0,0 0 0 0 0,0 0-1 0 0,1 0 1 0 0,-1 0-1 0 0,2 0 1 0 0,-1 1-1 0 0,1-1 1 0 0,1 0 0 0 0,-1 0-1 0 0,1 0 1 0 0,1 1-1 0 0,-1-1 1 0 0,1 1 0 0 0,0 0-1 0 0,1 0 1 0 0,0 0-1 0 0,0 0 1 0 0,0 1-1 0 0,1-1 1 0 0,0 1 0 0 0,1 0-1 0 0,-1 1 1 0 0,1-1-1 0 0,10-6 1 0 0,-8 6 11 0 0,0 1 0 0 0,1 1 0 0 0,0-1 0 0 0,0 2 0 0 0,0-1 0 0 0,0 1 0 0 0,0 0 0 0 0,1 1 0 0 0,-1 0 0 0 0,1 1 0 0 0,0 0 0 0 0,-1 0 0 0 0,1 1 0 0 0,0 1 0 0 0,-1-1 0 0 0,1 1 0 0 0,0 1 0 0 0,-1 0 0 0 0,12 4 0 0 0,0 0 9 0 0,0 2 0 0 0,0 0 0 0 0,-1 2 0 0 0,0 0 0 0 0,0 1 0 0 0,-1 1 0 0 0,22 19 0 0 0,-33-25-25 0 0,0 1 0 0 0,0 0 0 0 0,-1 1 0 0 0,0-1 1 0 0,-1 2-1 0 0,1-1 0 0 0,-2 1 0 0 0,1 0 0 0 0,-1 0 0 0 0,0 0 0 0 0,-1 1 0 0 0,0-1 0 0 0,-1 1 1 0 0,0 0-1 0 0,0 1 0 0 0,-1-1 0 0 0,1 18 0 0 0,-2-24-442 0 0,0 0-721 0 0,2-2-460 0 0,2 0-1350 0 0,6-5-2161 0 0,-6 0 2581 0 0,4-1-628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3.582"/>
    </inkml:context>
    <inkml:brush xml:id="br0">
      <inkml:brushProperty name="width" value="0.05" units="cm"/>
      <inkml:brushProperty name="height" value="0.05" units="cm"/>
    </inkml:brush>
  </inkml:definitions>
  <inkml:trace contextRef="#ctx0" brushRef="#br0">33 262 264 0 0,'1'0'282'0'0,"1"0"0"0"0,-1 0 0 0 0,0 0 0 0 0,0 0 0 0 0,0 0-1 0 0,0 1 1 0 0,0-1 0 0 0,0 0 0 0 0,0 1 0 0 0,0-1 0 0 0,0 1 0 0 0,0-1 0 0 0,-1 1 0 0 0,1-1 0 0 0,0 1 0 0 0,0 0 0 0 0,0-1-1 0 0,-1 1 1 0 0,1 0 0 0 0,0 0 0 0 0,1 1 0 0 0,-1 0 181 0 0,0 1 0 0 0,0-1 0 0 0,0 1 0 0 0,0-1 0 0 0,0 1 0 0 0,0-1 0 0 0,-1 1-1 0 0,1 4 1 0 0,0 3 808 0 0,-1 0 0 0 0,0 1 0 0 0,-2 13 0 0 0,-3 1 916 0 0,-1 0 0 0 0,-2 0 1 0 0,-16 39-1 0 0,5-14 4305 0 0,19-51-6460 0 0,0-1 0 0 0,0 1 0 0 0,1 0 0 0 0,-1 0 1 0 0,0-1-1 0 0,1 1 0 0 0,-1 0 0 0 0,1 0 0 0 0,-1 0 0 0 0,1 0 0 0 0,0-1 1 0 0,0 0-1 0 0,2-4 43 0 0,42-152 710 0 0,-16 48-741 0 0,42-123 43 0 0,-71 232-84 0 0,0 0 0 0 0,0 0 0 0 0,1 0-1 0 0,-1 0 1 0 0,0-1 0 0 0,1 1-1 0 0,-1 0 1 0 0,1 1 0 0 0,-1-1 0 0 0,1 0-1 0 0,0 0 1 0 0,-1 0 0 0 0,1 0 0 0 0,0 0-1 0 0,0 0 1 0 0,-1 1 0 0 0,1-1 0 0 0,0 0-1 0 0,0 1 1 0 0,1-2 0 0 0,-1 2 2 0 0,0 0 0 0 0,-1 0 0 0 0,1 0 1 0 0,0 1-1 0 0,0-1 0 0 0,-1 0 0 0 0,1 0 1 0 0,0 0-1 0 0,-1 1 0 0 0,1-1 0 0 0,0 0 0 0 0,-1 0 1 0 0,1 1-1 0 0,0-1 0 0 0,-1 1 0 0 0,1-1 1 0 0,-1 1-1 0 0,1-1 0 0 0,-1 1 0 0 0,1-1 1 0 0,-1 1-1 0 0,1 0 0 0 0,5 6 47 0 0,-1 1-1 0 0,-1-1 1 0 0,7 15 0 0 0,-7-14-48 0 0,33 64-1 0 0,2-1 0 0 0,4-3 0 0 0,63 78 0 0 0,-83-118-3 0 0,1-2 0 0 0,1-1 0 0 0,1 0 0 0 0,2-2 0 0 0,0-2 0 0 0,41 25 0 0 0,-66-45 0 0 0,0 1 0 0 0,0 0 0 0 0,0-1 0 0 0,0 0 0 0 0,1 1 0 0 0,-1-1 0 0 0,0-1 0 0 0,1 1 0 0 0,6 0 0 0 0,-10-1-9 0 0,0 0 0 0 0,1 0 1 0 0,-1 0-1 0 0,1 0 0 0 0,-1 0 0 0 0,1-1 0 0 0,-1 1 1 0 0,1 0-1 0 0,-1 0 0 0 0,0 0 0 0 0,1-1 0 0 0,-1 1 1 0 0,0 0-1 0 0,1-1 0 0 0,-1 1 0 0 0,0 0 0 0 0,1-1 0 0 0,-1 1 1 0 0,0 0-1 0 0,0-1 0 0 0,1 1 0 0 0,-1-1 0 0 0,0 1 1 0 0,0 0-1 0 0,0-1 0 0 0,1 1 0 0 0,-1-1 0 0 0,0 1 1 0 0,0-1-1 0 0,0 1 0 0 0,0-1 0 0 0,0 1 0 0 0,0-1 1 0 0,0 1-1 0 0,0-1 0 0 0,0 0 0 0 0,-3-9-418 0 0,2 7 383 0 0,0 0 0 0 0,-1 0 0 0 0,1 1 0 0 0,-1-1 0 0 0,0 1 0 0 0,0-1 0 0 0,0 1 1 0 0,0 0-1 0 0,-1-1 0 0 0,1 1 0 0 0,-1 0 0 0 0,1 1 0 0 0,-6-4 0 0 0,-40-18-175 0 0,38 19 163 0 0,-23-9-51 0 0,-1 2 1 0 0,0 1-1 0 0,-56-8 1 0 0,27 10 82 0 0,-70 0 1 0 0,130 8-6 0 0,-61 1 136 0 0,57 0-298 0 0,1 0 0 0 0,0 0 0 0 0,-1 0 0 0 0,1 0 0 0 0,0 1 0 0 0,0 0 0 0 0,-9 5 0 0 0,14-6-69 0 0,1-1 0 0 0,-1 0 1 0 0,1 0-1 0 0,0 1 0 0 0,-1-1 0 0 0,1 0 1 0 0,0 0-1 0 0,-1 1 0 0 0,1-1 1 0 0,0 0-1 0 0,-1 1 0 0 0,1-1 0 0 0,0 1 1 0 0,0-1-1 0 0,0 0 0 0 0,-1 1 1 0 0,1-1-1 0 0,0 1 0 0 0,0-1 0 0 0,0 0 1 0 0,0 1-1 0 0,0-1 0 0 0,0 1 1 0 0,0-1-1 0 0,0 1 0 0 0,0-1 0 0 0,0 1 1 0 0,0-1-1 0 0,0 0 0 0 0,0 1 1 0 0,0-1-1 0 0,0 1 0 0 0,0-1 0 0 0,0 1 1 0 0,1-1-1 0 0,-1 0 0 0 0,0 1 1 0 0,0-1-1 0 0,0 1 0 0 0,1-1 0 0 0,-1 0 1 0 0,0 1-1 0 0,1 0 0 0 0,0-1 629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8.744"/>
    </inkml:context>
    <inkml:brush xml:id="br0">
      <inkml:brushProperty name="width" value="0.05" units="cm"/>
      <inkml:brushProperty name="height" value="0.05" units="cm"/>
    </inkml:brush>
  </inkml:definitions>
  <inkml:trace contextRef="#ctx0" brushRef="#br0">0 276 652 0 0,'5'-7'5135'0'0,"-4"7"-5004"0"0,-1 0-1 0 0,1 0 1 0 0,0 0 0 0 0,-1 0-1 0 0,1 0 1 0 0,-1 0 0 0 0,1 0-1 0 0,0 0 1 0 0,-1 1 0 0 0,1-1-1 0 0,-1 0 1 0 0,1 0 0 0 0,-1 0-1 0 0,1 1 1 0 0,-1-1-1 0 0,1 0 1 0 0,-1 1 0 0 0,1-1-1 0 0,0 1 1 0 0,17 19 1687 0 0,-8-3-632 0 0,0 0 0 0 0,-1 1 0 0 0,-1 0-1 0 0,11 35 1 0 0,15 84 2878 0 0,-5-13-1103 0 0,3-32-787 0 0,-27-79-1527 0 0,1 1 1 0 0,1-1-1 0 0,0-1 1 0 0,14 19-1 0 0,-21-30-618 0 0,1 0 0 0 0,-1-1-1 0 0,1 1 1 0 0,-1 0 0 0 0,1-1 0 0 0,0 1-1 0 0,-1 0 1 0 0,1-1 0 0 0,0 1-1 0 0,0-1 1 0 0,-1 1 0 0 0,1-1-1 0 0,0 1 1 0 0,0-1 0 0 0,0 0 0 0 0,0 1-1 0 0,-1-1 1 0 0,1 0 0 0 0,0 0-1 0 0,0 0 1 0 0,0 0 0 0 0,0 0-1 0 0,0 0 1 0 0,1 0 0 0 0,0 0 63 0 0,-1-1 1 0 0,0 1-1 0 0,1-1 0 0 0,-1 0 1 0 0,0 0-1 0 0,1 1 1 0 0,-1-1-1 0 0,0 0 0 0 0,0 0 1 0 0,0 0-1 0 0,0 0 1 0 0,0-1-1 0 0,2-1 1 0 0,2-5 436 0 0,1-1 0 0 0,-1 0 1 0 0,5-16-1 0 0,-7 20-474 0 0,17-55-55 0 0,24-106 0 0 0,-41 152 0 0 0,93-475 0 0 0,-94 476 0 0 0,-2 9 0 0 0,0-1 0 0 0,1 1 0 0 0,-1 0 0 0 0,1-1 0 0 0,0 1 0 0 0,1 0 0 0 0,-1 0 0 0 0,1 0 0 0 0,2-5 0 0 0,3 6-112 0 0,1 4-760 0 0,0 0 1 0 0,-1 0-1 0 0,1 0 1 0 0,0 1-1 0 0,-1 1 0 0 0,1-1 1 0 0,-1 1-1 0 0,0 0 0 0 0,10 6 1 0 0,12 4-2890 0 0,5 2 305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9.214"/>
    </inkml:context>
    <inkml:brush xml:id="br0">
      <inkml:brushProperty name="width" value="0.05" units="cm"/>
      <inkml:brushProperty name="height" value="0.05" units="cm"/>
    </inkml:brush>
  </inkml:definitions>
  <inkml:trace contextRef="#ctx0" brushRef="#br0">409 14 788 0 0,'0'0'1412'0'0,"-2"-2"208"0"0,-2 0-719 0 0,0 1 1 0 0,1-1-1 0 0,-1 1 0 0 0,0 0 0 0 0,0-1 0 0 0,0 2 0 0 0,0-1 0 0 0,0 0 0 0 0,0 1 1 0 0,-6 0-1 0 0,0 0-10 0 0,0 1 0 0 0,0 1 0 0 0,1-1 0 0 0,-10 4 0 0 0,-2 2-97 0 0,0 0-1 0 0,1 2 1 0 0,-24 13 0 0 0,25-10-233 0 0,1 0 1 0 0,1 1-1 0 0,0 1 0 0 0,0 0 0 0 0,2 1 0 0 0,0 1 1 0 0,0 1-1 0 0,2 0 0 0 0,-22 34 0 0 0,33-47-426 0 0,1-1 0 0 0,-1 1 0 0 0,0-1 0 0 0,1 1 0 0 0,0 0 0 0 0,0 0 0 0 0,0 0-1 0 0,0-1 1 0 0,1 1 0 0 0,0 0 0 0 0,0 0 0 0 0,0 0 0 0 0,0 0 0 0 0,0 0 0 0 0,1 0 0 0 0,-1 0 0 0 0,1 0 0 0 0,0-1-1 0 0,0 1 1 0 0,1 0 0 0 0,-1-1 0 0 0,1 1 0 0 0,0 0 0 0 0,3 4 0 0 0,-1-3-25 0 0,0-1 0 0 0,0 1 0 0 0,1-1-1 0 0,0 0 1 0 0,0 0 0 0 0,0 0 0 0 0,0 0 0 0 0,0-1 0 0 0,1 0 0 0 0,-1 0 0 0 0,1-1 0 0 0,0 1-1 0 0,0-1 1 0 0,10 2 0 0 0,2-1-453 0 0,1 0 0 0 0,0-1-1 0 0,0-1 1 0 0,-1-1 0 0 0,1-1 0 0 0,19-2-1 0 0,12-7-3657 0 0,-3-5-3811 0 0,-26 6 4765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39.661"/>
    </inkml:context>
    <inkml:brush xml:id="br0">
      <inkml:brushProperty name="width" value="0.05" units="cm"/>
      <inkml:brushProperty name="height" value="0.05" units="cm"/>
    </inkml:brush>
  </inkml:definitions>
  <inkml:trace contextRef="#ctx0" brushRef="#br0">228 20 236 0 0,'-11'-18'9125'0'0,"8"17"-8553"0"0,1 1 0 0 0,0 0 1 0 0,-1 0-1 0 0,1 0 0 0 0,-1 0 0 0 0,1 0 0 0 0,-1 0 1 0 0,1 1-1 0 0,0-1 0 0 0,-1 1 0 0 0,1 0 1 0 0,-5 1-1 0 0,3 1 15 0 0,-1-1 0 0 0,0 1 0 0 0,1 0 1 0 0,-1 1-1 0 0,-5 5 0 0 0,-4 5 144 0 0,1 2 1 0 0,-16 21-1 0 0,17-20 249 0 0,-36 52 1094 0 0,43-60-1709 0 0,0-1 0 0 0,1 1 0 0 0,0 1 0 0 0,1-1 0 0 0,-1 1-1 0 0,-2 14 1 0 0,6-21-276 0 0,0 0-1 0 0,-1 0 1 0 0,1 0-1 0 0,0-1 1 0 0,0 1-1 0 0,0 0 1 0 0,1 0 0 0 0,-1 0-1 0 0,1 0 1 0 0,0-1-1 0 0,-1 1 1 0 0,1 0-1 0 0,0-1 1 0 0,1 1-1 0 0,-1-1 1 0 0,0 1-1 0 0,4 3 1 0 0,-2-3-11 0 0,0 1 0 0 0,0-2 0 0 0,0 1 0 0 0,1 0 0 0 0,-1-1 0 0 0,1 1-1 0 0,-1-1 1 0 0,1 0 0 0 0,0 0 0 0 0,6 2 0 0 0,5 0 43 0 0,0-1-1 0 0,0 0 1 0 0,-1-1-1 0 0,2 0 1 0 0,20-1 0 0 0,-15-2-78 0 0,1 0 0 0 0,-1-1 0 0 0,24-6 0 0 0,-36 6-425 0 0,0 0 0 0 0,0-1 1 0 0,0 0-1 0 0,-1-1 0 0 0,1 1 1 0 0,-1-2-1 0 0,0 1 0 0 0,0-1 0 0 0,12-10 1 0 0,-19 14-91 0 0,8-8-1418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0.036"/>
    </inkml:context>
    <inkml:brush xml:id="br0">
      <inkml:brushProperty name="width" value="0.05" units="cm"/>
      <inkml:brushProperty name="height" value="0.05" units="cm"/>
    </inkml:brush>
  </inkml:definitions>
  <inkml:trace contextRef="#ctx0" brushRef="#br0">62 58 428 0 0,'-13'0'1262'0'0,"-17"0"2857"0"0,12-3 9763 0 0,22 2-12466 0 0,81-11 4662 0 0,-59 10-5654 0 0,0-2 0 0 0,34-8 0 0 0,-48 9-1329 0 0,12-5-1672 0 0,-10 0-5137 0 0,-11 3 4754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9.203"/>
    </inkml:context>
    <inkml:brush xml:id="br0">
      <inkml:brushProperty name="width" value="0.05" units="cm"/>
      <inkml:brushProperty name="height" value="0.05" units="cm"/>
    </inkml:brush>
  </inkml:definitions>
  <inkml:trace contextRef="#ctx0" brushRef="#br0">186 273 472 0 0,'-14'7'1883'0'0,"1"1"0"0"0,0 1 1 0 0,0 0-1 0 0,1 0 0 0 0,-22 23 0 0 0,-44 64 10733 0 0,73-90-9455 0 0,2-9-1273 0 0,3-16-739 0 0,10-31-1021 0 0,15-46 306 0 0,24-115 230 0 0,-48 204-602 0 0,1-8 104 0 0,1 0 0 0 0,4-16 0 0 0,-6 30-129 0 0,0 1-30 0 0,0 0 0 0 0,0 1 0 0 0,0-1 0 0 0,0 1 0 0 0,0-1 0 0 0,0 1 1 0 0,0-1-1 0 0,0 1 0 0 0,-1-1 0 0 0,1 1 0 0 0,0 0 0 0 0,0-1 0 0 0,0 1 1 0 0,-1 0-1 0 0,1 0 0 0 0,0 0 0 0 0,-1 0 0 0 0,1 0 0 0 0,0 1 0 0 0,12 25 181 0 0,-10-19-159 0 0,22 47-29 0 0,-10-22 0 0 0,32 55 0 0 0,-32-66-742 0 0,0-1 1 0 0,32 34-1 0 0,-39-47 474 0 0,1 0 0 0 0,-1-1 0 0 0,1 0 0 0 0,1-1-1 0 0,-1 0 1 0 0,1 0 0 0 0,0-1 0 0 0,20 8 0 0 0,-29-12 232 0 0,0-1 0 0 0,0 1 0 0 0,0-1 0 0 0,0 0 0 0 0,0 1 0 0 0,0-1 0 0 0,0 0 0 0 0,0 0 0 0 0,0 1 0 0 0,0-1 0 0 0,0 0 0 0 0,0 0 0 0 0,0 0 0 0 0,0 0 1 0 0,0 0-1 0 0,1-1 0 0 0,-1 1 0 0 0,0 0 0 0 0,0 0 0 0 0,0-1 0 0 0,0 1 0 0 0,0-1 0 0 0,0 1 0 0 0,0-1 0 0 0,0 1 0 0 0,0-1 0 0 0,-1 1 0 0 0,1-1 0 0 0,0 0 0 0 0,0 0 1 0 0,0 1-1 0 0,-1-1 0 0 0,1 0 0 0 0,0 0 0 0 0,-1 0 0 0 0,1 0 0 0 0,-1 0 0 0 0,1 0 0 0 0,0-1 0 0 0,-1 1 50 0 0,-1 0 0 0 0,1 0 0 0 0,0 1 0 0 0,0-1 0 0 0,0 0 0 0 0,-1 0 0 0 0,1 0 0 0 0,0 0 0 0 0,-1 0 0 0 0,1 1 0 0 0,-1-1 0 0 0,1 0 0 0 0,-1 0 0 0 0,1 1 0 0 0,-1-1 0 0 0,0 0 0 0 0,1 1 0 0 0,-1-1 0 0 0,0 0 0 0 0,1 1 0 0 0,-1-1 0 0 0,0 1 0 0 0,0-1 0 0 0,-1 0 0 0 0,1 1-9 0 0,-9-6 82 0 0,-1 0 0 0 0,0 1 0 0 0,-1 0-1 0 0,1 1 1 0 0,-1 1 0 0 0,1-1-1 0 0,-18-1 1 0 0,-2-2 66 0 0,-23-4-23 0 0,-2 2 1 0 0,-61-2-1 0 0,97 12-1146 0 0,19-1 775 0 0,1 0-1 0 0,-1 0 0 0 0,0 0 0 0 0,1 0 1 0 0,-1 0-1 0 0,1 0 0 0 0,-1 0 0 0 0,1 0 1 0 0,-1 0-1 0 0,0 0 0 0 0,1 1 0 0 0,-1-1 1 0 0,1 0-1 0 0,-1 1 0 0 0,1-1 0 0 0,-1 0 1 0 0,1 1-1 0 0,0-1 0 0 0,-1 0 0 0 0,1 1 0 0 0,-1-1 1 0 0,1 1-1 0 0,0-1 0 0 0,-1 0 0 0 0,1 1 1 0 0,0-1-1 0 0,-1 2 0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0.359"/>
    </inkml:context>
    <inkml:brush xml:id="br0">
      <inkml:brushProperty name="width" value="0.05" units="cm"/>
      <inkml:brushProperty name="height" value="0.05" units="cm"/>
    </inkml:brush>
  </inkml:definitions>
  <inkml:trace contextRef="#ctx0" brushRef="#br0">69 75 768 0 0,'-17'-3'1623'0'0,"-16"-4"2729"0"0,14-4 6644 0 0,57-3-3856 0 0,97-4-1423 0 0,-13 4-3899 0 0,-72 9-6258 0 0,-32 4-4865 0 0,-12 0 6105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0.729"/>
    </inkml:context>
    <inkml:brush xml:id="br0">
      <inkml:brushProperty name="width" value="0.05" units="cm"/>
      <inkml:brushProperty name="height" value="0.05" units="cm"/>
    </inkml:brush>
  </inkml:definitions>
  <inkml:trace contextRef="#ctx0" brushRef="#br0">22 5 248 0 0,'-22'11'18575'0'0,"27"-9"-17852"0"0,0 0 1 0 0,0 0-1 0 0,1 0 0 0 0,-1 0 1 0 0,0-1-1 0 0,1 0 0 0 0,-1 0 1 0 0,1 0-1 0 0,10-1 0 0 0,57-4 2351 0 0,-54 2-2479 0 0,100-12 2443 0 0,-54 5-5387 0 0,-55 9-4303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1.058"/>
    </inkml:context>
    <inkml:brush xml:id="br0">
      <inkml:brushProperty name="width" value="0.05" units="cm"/>
      <inkml:brushProperty name="height" value="0.05" units="cm"/>
    </inkml:brush>
  </inkml:definitions>
  <inkml:trace contextRef="#ctx0" brushRef="#br0">10 1 784 0 0,'-8'12'2375'0'0,"8"-11"-1939"0"0,0-1 0 0 0,-1 1 0 0 0,1 0 0 0 0,0-1 0 0 0,0 1 1 0 0,0 0-1 0 0,-1-1 0 0 0,1 1 0 0 0,0 0 0 0 0,0-1 0 0 0,0 1 0 0 0,0 0 0 0 0,0-1 0 0 0,0 1 1 0 0,0 0-1 0 0,1-1 0 0 0,-1 1 0 0 0,0 0 0 0 0,1 0-48 0 0,-1 0 0 0 0,0-1-1 0 0,1 1 1 0 0,-1-1 0 0 0,1 1 0 0 0,-1-1-1 0 0,1 1 1 0 0,-1-1 0 0 0,1 0 0 0 0,0 1-1 0 0,-1-1 1 0 0,1 0 0 0 0,-1 1 0 0 0,1-1-1 0 0,0 0 1 0 0,-1 0 0 0 0,1 0 0 0 0,1 1-1 0 0,13 0 253 0 0,106-6 7037 0 0,40 1-6693 0 0,-140 6-3396 0 0,3 0-5799 0 0,-16-2 5214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1.520"/>
    </inkml:context>
    <inkml:brush xml:id="br0">
      <inkml:brushProperty name="width" value="0.05" units="cm"/>
      <inkml:brushProperty name="height" value="0.05" units="cm"/>
    </inkml:brush>
  </inkml:definitions>
  <inkml:trace contextRef="#ctx0" brushRef="#br0">0 756 1016 0 0,'2'-2'8011'0'0,"8"-9"-5990"0"0,-1 0-1 0 0,-1 0 1 0 0,1-1 0 0 0,9-19-1 0 0,-7 10-598 0 0,-1-2-1 0 0,6-23 0 0 0,0-11-189 0 0,11-76 0 0 0,-17 75-752 0 0,-4-1 0 0 0,-1 1-1 0 0,-4-1 1 0 0,-9-99 0 0 0,7 153 2 0 0,0 8-163 0 0,0 20-16 0 0,0 33-2 0 0,7 131 1252 0 0,35 218-1 0 0,-40-400-1617 0 0,-1 0-393 0 0,1 0 0 0 0,0-1 0 0 0,0 1 1 0 0,0 0-1 0 0,1-1 0 0 0,1 5 1 0 0,-2-8 347 0 0,-1 0 1 0 0,1 0-1 0 0,-1-1 0 0 0,1 1 1 0 0,0 0-1 0 0,-1-1 0 0 0,1 1 1 0 0,0 0-1 0 0,-1-1 1 0 0,1 1-1 0 0,0-1 0 0 0,0 1 1 0 0,0-1-1 0 0,-1 1 1 0 0,1-1-1 0 0,0 0 0 0 0,0 1 1 0 0,0-1-1 0 0,0 0 0 0 0,0 0 1 0 0,0 0-1 0 0,0 1 1 0 0,0-1-1 0 0,-1 0 0 0 0,1 0 1 0 0,0 0-1 0 0,0-1 0 0 0,0 1 1 0 0,0 0-1 0 0,0 0 1 0 0,0 0-1 0 0,0-1 0 0 0,0 1 1 0 0,0 0-1 0 0,-1-1 1 0 0,1 1-1 0 0,1-2 0 0 0,17-6-7248 0 0,-11 2 4277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2.066"/>
    </inkml:context>
    <inkml:brush xml:id="br0">
      <inkml:brushProperty name="width" value="0.05" units="cm"/>
      <inkml:brushProperty name="height" value="0.05" units="cm"/>
    </inkml:brush>
  </inkml:definitions>
  <inkml:trace contextRef="#ctx0" brushRef="#br0">1 213 744 0 0,'7'-15'5179'0'0,"-3"10"-4324"0"0,0 0-1 0 0,1 0 1 0 0,-1 1-1 0 0,1 0 1 0 0,0 0 0 0 0,0 0-1 0 0,1 0 1 0 0,5-2-1 0 0,52-24 2167 0 0,-41 20-1900 0 0,62-25 1924 0 0,75-38 2758 0 0,-159 73-5779 0 0,1 0 0 0 0,-1 0 0 0 0,0 0 0 0 0,0 0 0 0 0,0 0 0 0 0,1 0 0 0 0,-1 0 0 0 0,0 0 0 0 0,0 0 0 0 0,1-1 1 0 0,-1 1-1 0 0,0 0 0 0 0,0 0 0 0 0,0 0 0 0 0,1 0 0 0 0,-1 0 0 0 0,0 0 0 0 0,0-1 0 0 0,0 1 0 0 0,1 0 0 0 0,-1 0 0 0 0,0 0 0 0 0,0 0 0 0 0,0-1 1 0 0,0 1-1 0 0,0 0 0 0 0,1 0 0 0 0,-1 0 0 0 0,0-1 0 0 0,0 1 0 0 0,0 0 0 0 0,0 0 0 0 0,0-1 0 0 0,0 1 0 0 0,0 0 0 0 0,0 0 0 0 0,0 0 0 0 0,0-1 0 0 0,0 1 1 0 0,0 0-1 0 0,0 0 0 0 0,0-1 0 0 0,-13 0 172 0 0,-21 5-249 0 0,2 3 70 0 0,-79 22 5 0 0,97-24-19 0 0,-1 0-1 0 0,1 1 1 0 0,1 1 0 0 0,-1 0 0 0 0,-17 13 0 0 0,30-19 6 0 0,-1 0 0 0 0,0 0 0 0 0,1 0 0 0 0,-1 1 0 0 0,1-1 0 0 0,-1 1 0 0 0,1-1 0 0 0,0 1 0 0 0,-1-1 0 0 0,1 1 0 0 0,0 0 0 0 0,0 0 0 0 0,0-1 0 0 0,1 1 0 0 0,-1 0 0 0 0,0 0 0 0 0,1 0 0 0 0,-1 0 0 0 0,1 3-1 0 0,0-3 13 0 0,0 0-1 0 0,1 1 1 0 0,-1-1-1 0 0,1 0 0 0 0,0 0 1 0 0,0 0-1 0 0,0 0 0 0 0,0 0 1 0 0,0 0-1 0 0,0 0 0 0 0,0 0 1 0 0,1 0-1 0 0,-1 0 1 0 0,1 0-1 0 0,-1-1 0 0 0,1 1 1 0 0,3 1-1 0 0,130 101 803 0 0,-91-74-405 0 0,-2 2 0 0 0,68 66 0 0 0,-107-95-387 0 0,0 0 1 0 0,0 1-1 0 0,0 0 1 0 0,-1-1-1 0 0,1 1 1 0 0,-1 0 0 0 0,0 0-1 0 0,0 1 1 0 0,0-1-1 0 0,-1 0 1 0 0,1 1-1 0 0,0 8 1 0 0,-1-11-14 0 0,-1 0 1 0 0,-1 1 0 0 0,1-1 0 0 0,0 0-1 0 0,-1 0 1 0 0,1 0 0 0 0,-1 1 0 0 0,1-1-1 0 0,-1 0 1 0 0,0 0 0 0 0,0 0-1 0 0,0 0 1 0 0,0 0 0 0 0,-1 0 0 0 0,1 0-1 0 0,0 0 1 0 0,-1-1 0 0 0,1 1-1 0 0,-1 0 1 0 0,0-1 0 0 0,1 1 0 0 0,-1-1-1 0 0,0 0 1 0 0,0 0 0 0 0,0 1 0 0 0,-4 0-1 0 0,-5 3 50 0 0,1-1 0 0 0,-1-1 0 0 0,0 0 0 0 0,0 0 0 0 0,0-1 0 0 0,-17 1 0 0 0,-2-1 41 0 0,-37-4 0 0 0,-10-5-1000 0 0,68 5-523 0 0,0 0 1 0 0,0 0 0 0 0,-12-5 0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2.390"/>
    </inkml:context>
    <inkml:brush xml:id="br0">
      <inkml:brushProperty name="width" value="0.05" units="cm"/>
      <inkml:brushProperty name="height" value="0.05" units="cm"/>
    </inkml:brush>
  </inkml:definitions>
  <inkml:trace contextRef="#ctx0" brushRef="#br0">1 92 80 0 0,'141'-14'15218'0'0,"1"-2"-7971"0"0,-33 4-4366 0 0,-97 11-2668 0 0,23-2 424 0 0,-1-2-1 0 0,0-1 1 0 0,59-18-1 0 0,-92 24-1185 0 0,13-7 6 0 0,-10 4-2497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3.036"/>
    </inkml:context>
    <inkml:brush xml:id="br0">
      <inkml:brushProperty name="width" value="0.05" units="cm"/>
      <inkml:brushProperty name="height" value="0.05" units="cm"/>
    </inkml:brush>
  </inkml:definitions>
  <inkml:trace contextRef="#ctx0" brushRef="#br0">33 114 160 0 0,'-20'-19'3755'0'0,"8"8"4724"0"0,36 5-3357 0 0,149 4 1087 0 0,82-11-3299 0 0,-225 10-2521 0 0,88-10 1046 0 0,-101 10-1172 0 0,1 0 0 0 0,-1-2 0 0 0,0 0 0 0 0,23-11-1 0 0,-27 7 29 0 0,-13 3 155 0 0,0 6-433 0 0,-1 0 0 0 0,0 0 0 0 0,0 0 0 0 0,1 0 0 0 0,-1 0 0 0 0,0 0 0 0 0,1 0 0 0 0,-1 0 1 0 0,0 1-1 0 0,0-1 0 0 0,1 0 0 0 0,-1 0 0 0 0,0 1 0 0 0,1-1 0 0 0,-1 0 0 0 0,0 1 0 0 0,1-1 0 0 0,-1 1 0 0 0,1-1 0 0 0,-1 1 0 0 0,0-1 0 0 0,1 1 0 0 0,-1-1 1 0 0,1 1-1 0 0,0-1 0 0 0,-1 1 0 0 0,1 0 0 0 0,-1 0 0 0 0,-4 7 51 0 0,1-1 0 0 0,0 1-1 0 0,0 0 1 0 0,1 0 0 0 0,-1 1 0 0 0,2-1 0 0 0,-1 1 0 0 0,2-1-1 0 0,-3 16 1 0 0,2 3 249 0 0,2 50-1 0 0,2-46-250 0 0,2-1-1 0 0,1 0 1 0 0,12 38-1 0 0,35 84 188 0 0,2 6-129 0 0,-53-154-120 0 0,1 4 0 0 0,0 1 0 0 0,0-1 0 0 0,0 1 0 0 0,0 16 0 0 0,-2-23 0 0 0,0-1 0 0 0,0 1 0 0 0,0-1 0 0 0,0 1 0 0 0,-1-1 0 0 0,1 1 0 0 0,0-1 0 0 0,-1 1 0 0 0,1-1 0 0 0,-1 1 0 0 0,0-1 0 0 0,1 1 0 0 0,-1-1 0 0 0,0 0 0 0 0,0 1 0 0 0,0-1 0 0 0,0 0 0 0 0,0 0 0 0 0,0 0 0 0 0,0 0 0 0 0,0 0 0 0 0,0 0 0 0 0,-1 0 0 0 0,1 0 0 0 0,0 0 0 0 0,-1 0 0 0 0,1-1 0 0 0,-1 1 0 0 0,1-1 0 0 0,-1 1 0 0 0,1-1 0 0 0,-1 1 0 0 0,-2-1 0 0 0,-25 3 0 0 0,0-2 0 0 0,-34-3 0 0 0,33 1 0 0 0,-50 3 0 0 0,63-1 0 0 0,11 0 0 0 0,0-1 0 0 0,1 1 0 0 0,-1-1 0 0 0,0 2 0 0 0,1-1 0 0 0,0 0 0 0 0,-10 5 0 0 0,15-6 0 0 0,-1 1 0 0 0,1-1 0 0 0,0 0 0 0 0,0 0 0 0 0,0 0 0 0 0,0 1 0 0 0,0-1 0 0 0,0 0 0 0 0,0 0 0 0 0,0 0 0 0 0,0 1 0 0 0,0-1 0 0 0,-1 0 0 0 0,1 0 0 0 0,0 1 0 0 0,0-1 0 0 0,0 0 0 0 0,0 0 0 0 0,1 0 0 0 0,-1 1 0 0 0,0-1 0 0 0,0 0 0 0 0,0 0 0 0 0,0 1 0 0 0,0-1 0 0 0,0 0 0 0 0,0 0 0 0 0,0 0 0 0 0,0 1 0 0 0,1-1 0 0 0,-1 0 0 0 0,0 0 0 0 0,0 0 0 0 0,0 0 0 0 0,0 1 0 0 0,0-1 0 0 0,1 0 0 0 0,-1 0 0 0 0,0 0 0 0 0,0 0 0 0 0,1 0 0 0 0,5 5 0 0 0,-1-2 0 0 0,-1-1 0 0 0,1 0 0 0 0,1 0 0 0 0,-1-1 0 0 0,0 1 0 0 0,0-1 0 0 0,1 0 0 0 0,-1-1 0 0 0,0 1 0 0 0,1-1 0 0 0,6-1 0 0 0,7 2 0 0 0,50 2 0 0 0,-1-3 0 0 0,133-17 0 0 0,-48 0-12364 0 0,-129 14 8867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3.384"/>
    </inkml:context>
    <inkml:brush xml:id="br0">
      <inkml:brushProperty name="width" value="0.05" units="cm"/>
      <inkml:brushProperty name="height" value="0.05" units="cm"/>
    </inkml:brush>
  </inkml:definitions>
  <inkml:trace contextRef="#ctx0" brushRef="#br0">361 34 36 0 0,'-11'-6'1328'0'0,"-1"1"0"0"0,0 0 0 0 0,0 1 0 0 0,-1 1 0 0 0,1-1 0 0 0,-1 2 0 0 0,1 0 0 0 0,-1 1 0 0 0,0 0 0 0 0,0 0 0 0 0,1 2 0 0 0,-21 2 0 0 0,23-2-668 0 0,0 1-1 0 0,0 0 0 0 0,0 1 1 0 0,0 0-1 0 0,0 0 1 0 0,1 1-1 0 0,0 0 1 0 0,-1 1-1 0 0,2 0 1 0 0,-1 1-1 0 0,0-1 1 0 0,1 2-1 0 0,0-1 1 0 0,1 1-1 0 0,-1 0 1 0 0,-5 9-1 0 0,10-13-605 0 0,1 0-1 0 0,0 0 0 0 0,0 0 0 0 0,0 1 0 0 0,0-1 1 0 0,1 1-1 0 0,-1 0 0 0 0,1-1 0 0 0,0 1 1 0 0,0 0-1 0 0,0 0 0 0 0,1 0 0 0 0,-1-1 1 0 0,1 1-1 0 0,0 0 0 0 0,1 7 0 0 0,0-6 67 0 0,0 0 0 0 0,1 0 0 0 0,-1-1-1 0 0,1 1 1 0 0,0-1 0 0 0,1 0-1 0 0,-1 1 1 0 0,1-1 0 0 0,-1 0-1 0 0,1-1 1 0 0,7 8 0 0 0,1-1 119 0 0,0-1 0 0 0,1 0 1 0 0,0-1-1 0 0,0 0 0 0 0,1-1 0 0 0,0 0 1 0 0,27 9-1 0 0,-11-6-239 0 0,0-2 0 0 0,1 0 0 0 0,0-3 0 0 0,0 0 0 0 0,1-2 0 0 0,-1-1 0 0 0,1-1 0 0 0,-1-2 0 0 0,35-5 0 0 0,-22-3-2440 0 0,20-10-5371 0 0,-29 10 4829 0 0,-20 4-367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3.708"/>
    </inkml:context>
    <inkml:brush xml:id="br0">
      <inkml:brushProperty name="width" value="0.05" units="cm"/>
      <inkml:brushProperty name="height" value="0.05" units="cm"/>
    </inkml:brush>
  </inkml:definitions>
  <inkml:trace contextRef="#ctx0" brushRef="#br0">21 20 268 0 0,'-19'-13'18568'0'0,"19"15"-18305"0"0,-1-1-1 0 0,1 1 0 0 0,0-1 1 0 0,-1 1-1 0 0,1-1 1 0 0,0 1-1 0 0,0 0 0 0 0,0-1 1 0 0,0 1-1 0 0,1-1 0 0 0,-1 1 1 0 0,0-1-1 0 0,0 1 1 0 0,1-1-1 0 0,-1 1 0 0 0,1-1 1 0 0,0 1-1 0 0,-1-1 0 0 0,1 0 1 0 0,0 1-1 0 0,0-1 0 0 0,0 0 1 0 0,0 0-1 0 0,0 1 1 0 0,0-1-1 0 0,0 0 0 0 0,0 0 1 0 0,0 0-1 0 0,3 1 0 0 0,-2 1 76 0 0,1-1 0 0 0,0 0 1 0 0,0 1-1 0 0,0-1 0 0 0,0 0 0 0 0,0-1 0 0 0,1 1 0 0 0,-1 0 0 0 0,1-1 0 0 0,-1 0 0 0 0,1 0 0 0 0,7 1 0 0 0,-10-2-151 0 0,-1 0-170 0 0,1 0-37 0 0,0-1-1 0 0,-1 1 0 0 0,1-1 0 0 0,0 0 1 0 0,-1 1-1 0 0,1-1 0 0 0,-1 1 0 0 0,1-1 1 0 0,-1 0-1 0 0,1 0 0 0 0,-1 1 0 0 0,1-1 1 0 0,-1 0-1 0 0,0 0 0 0 0,1 1 0 0 0,-1-1 1 0 0,0 0-1 0 0,0 0 0 0 0,0 0 0 0 0,0 0 1 0 0,1 1-1 0 0,-1-1 0 0 0,0 0 1 0 0,0 0-1 0 0,-1 0 0 0 0,1 0 0 0 0,0 0 1 0 0,0 1-1 0 0,0-1 0 0 0,-1 0 0 0 0,1 0 1 0 0,0 0-1 0 0,-1 1 0 0 0,1-1 0 0 0,0 0 1 0 0,-1 0-1 0 0,0-1 0 0 0,-15-21-1782 0 0,9 15-1409 0 0,-5-4-6842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4.348"/>
    </inkml:context>
    <inkml:brush xml:id="br0">
      <inkml:brushProperty name="width" value="0.05" units="cm"/>
      <inkml:brushProperty name="height" value="0.05" units="cm"/>
    </inkml:brush>
  </inkml:definitions>
  <inkml:trace contextRef="#ctx0" brushRef="#br0">160 779 912 0 0,'0'2'655'0'0,"-1"-1"0"0"0,1 0 0 0 0,0 1 0 0 0,-1-1 0 0 0,0 0 0 0 0,1 0 1 0 0,-1 0-1 0 0,0 0 0 0 0,1 0 0 0 0,-1 0 0 0 0,0 0 0 0 0,0 0 0 0 0,0 0 0 0 0,0 0 0 0 0,0 0 0 0 0,0 0 0 0 0,0-1 0 0 0,0 1 0 0 0,-1 0 0 0 0,-1 0 0 0 0,2-1-271 0 0,0 0-1 0 0,1 0 1 0 0,-1 0-1 0 0,0 0 1 0 0,0 0-1 0 0,0-1 0 0 0,1 1 1 0 0,-1 0-1 0 0,0-1 1 0 0,0 1-1 0 0,1 0 1 0 0,-1-1-1 0 0,0 1 1 0 0,0-1-1 0 0,1 1 0 0 0,-2-2 1 0 0,-9-10-188 0 0,0-2 439 0 0,1-2 1 0 0,1 0-1 0 0,0 0 0 0 0,1 0 0 0 0,-7-20 0 0 0,2-4-76 0 0,-10-45 0 0 0,17 56-341 0 0,1-1-1 0 0,1 0 0 0 0,2 0 0 0 0,1 0 1 0 0,1 0-1 0 0,2 0 0 0 0,1 0 0 0 0,12-52 1 0 0,-11 68-97 0 0,0 0 0 0 0,2 0 0 0 0,-1 0 1 0 0,2 1-1 0 0,0 0 0 0 0,0 0 0 0 0,1 0 0 0 0,16-17 1 0 0,-17 22-34 0 0,1 0 0 0 0,0 1 0 0 0,0 0 0 0 0,1 0 0 0 0,0 1 1 0 0,0 1-1 0 0,1-1 0 0 0,0 1 0 0 0,0 1 0 0 0,0 0 0 0 0,0 0 1 0 0,20-4-1 0 0,-20 6-13 0 0,1 1 0 0 0,0 0-1 0 0,0 0 1 0 0,0 1 0 0 0,0 0 0 0 0,-1 1 0 0 0,1 0 0 0 0,0 1 0 0 0,0 0 0 0 0,-1 1-1 0 0,1 0 1 0 0,-1 1 0 0 0,0 0 0 0 0,12 7 0 0 0,-16-8-53 0 0,0 1 0 0 0,-1-1 0 0 0,1 1 0 0 0,-1 1 0 0 0,0-1 0 0 0,0 1 0 0 0,0 0 0 0 0,-1 0 0 0 0,1 1-1 0 0,-2-1 1 0 0,1 1 0 0 0,0 0 0 0 0,-1 0 0 0 0,0 0 0 0 0,0 0 0 0 0,-1 1 0 0 0,0-1 0 0 0,0 1 0 0 0,0-1 0 0 0,-1 1 0 0 0,0 0 0 0 0,0 0 0 0 0,-1 11 0 0 0,-1-6-21 0 0,-1 0 1 0 0,0 0-1 0 0,0-1 0 0 0,-1 1 1 0 0,-1-1-1 0 0,0 0 1 0 0,-1 0-1 0 0,0 0 0 0 0,0 0 1 0 0,-1-1-1 0 0,0 0 1 0 0,-1 0-1 0 0,0-1 0 0 0,-13 14 1 0 0,0-4 3 0 0,0-1 0 0 0,0 0 0 0 0,-2-2 1 0 0,0 0-1 0 0,-30 15 0 0 0,-35 8 14 0 0,58-28-22 0 0,-28 16 0 0 0,57-26 2 0 0,0-1 0 0 0,-1 0-1 0 0,1 0 1 0 0,0 0 0 0 0,0 1 0 0 0,0-1-1 0 0,-1 0 1 0 0,1 0 0 0 0,0 1-1 0 0,0-1 1 0 0,0 0 0 0 0,0 0 0 0 0,0 1-1 0 0,-1-1 1 0 0,1 0 0 0 0,0 1-1 0 0,0-1 1 0 0,0 0 0 0 0,0 0 0 0 0,0 1-1 0 0,0-1 1 0 0,0 0 0 0 0,0 1-1 0 0,0-1 1 0 0,0 0 0 0 0,0 1 0 0 0,0-1-1 0 0,0 0 1 0 0,0 0 0 0 0,1 1-1 0 0,-1-1 1 0 0,0 0 0 0 0,0 1 0 0 0,0-1-1 0 0,0 0 1 0 0,0 0 0 0 0,1 1-1 0 0,-1-1 1 0 0,0 0 0 0 0,0 0 0 0 0,0 0-1 0 0,1 1 1 0 0,-1-1 0 0 0,0 0-1 0 0,0 0 1 0 0,1 0 0 0 0,-1 0 0 0 0,0 1-1 0 0,1-1 1 0 0,-1 0 0 0 0,0 0-1 0 0,1 0 1 0 0,20 13 13 0 0,-15-9-4 0 0,57 39 156 0 0,88 82 0 0 0,42 28 103 0 0,-190-150-267 0 0,-3-2 0 0 0,1-1 0 0 0,0 1 0 0 0,0-1 0 0 0,-1 1 0 0 0,1-1 0 0 0,0 1 0 0 0,0-1 0 0 0,0 0 0 0 0,0 1 0 0 0,0-1 0 0 0,0 0 0 0 0,0 0 0 0 0,-1 1 0 0 0,1-1 0 0 0,0 0 0 0 0,0 0 0 0 0,0 0 0 0 0,1 0 0 0 0,2 0-874 0 0,-1 0 0 0 0,1-1-1 0 0,0 1 1 0 0,-1-1 0 0 0,1 1 0 0 0,-1-1-1 0 0,1 0 1 0 0,3-2 0 0 0,9-2-4443 0 0,-3 4 1960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09.856"/>
    </inkml:context>
    <inkml:brush xml:id="br0">
      <inkml:brushProperty name="width" value="0.05" units="cm"/>
      <inkml:brushProperty name="height" value="0.05" units="cm"/>
    </inkml:brush>
  </inkml:definitions>
  <inkml:trace contextRef="#ctx0" brushRef="#br0">414 13 392 0 0,'-12'-11'13860'0'0,"11"11"-13732"0"0,0-1 0 0 0,0 1 0 0 0,0 0 0 0 0,0 0 0 0 0,0 0 0 0 0,0 0 0 0 0,1 0 0 0 0,-1 0 0 0 0,0 0 0 0 0,0 0 0 0 0,0 1-1 0 0,0-1 1 0 0,0 0 0 0 0,0 0 0 0 0,0 1 0 0 0,0-1 0 0 0,0 1 0 0 0,-1 0 0 0 0,0 0 263 0 0,-79 27 2674 0 0,-61 24-264 0 0,122-43-2188 0 0,0 1-1 0 0,0 1 1 0 0,1 1-1 0 0,-28 22 0 0 0,43-31-445 0 0,1 0 0 0 0,0 1 0 0 0,-1-1-1 0 0,1 1 1 0 0,0-1 0 0 0,1 1 0 0 0,-3 4 0 0 0,4-7-114 0 0,0 0 0 0 0,1 0 0 0 0,0 1 0 0 0,-1-1 0 0 0,1 0 1 0 0,0 0-1 0 0,-1 0 0 0 0,1 0 0 0 0,0 1 0 0 0,0-1 0 0 0,0 0 1 0 0,0 0-1 0 0,0 0 0 0 0,0 1 0 0 0,0-1 0 0 0,1 0 1 0 0,-1 0-1 0 0,0 0 0 0 0,1 1 0 0 0,-1-1 0 0 0,0 0 0 0 0,1 0 1 0 0,0 0-1 0 0,-1 0 0 0 0,1 0 0 0 0,0 0 0 0 0,-1 0 0 0 0,1 0 1 0 0,0 0-1 0 0,0-1 0 0 0,0 1 0 0 0,1 1 0 0 0,7 4 128 0 0,1 0 0 0 0,-1-1-1 0 0,1 0 1 0 0,0-1-1 0 0,0 0 1 0 0,0-1 0 0 0,0 0-1 0 0,1 0 1 0 0,20 2 0 0 0,12-2 45 0 0,47-1 1 0 0,-72-2-252 0 0,184-7-4944 0 0,-67-9-6070 0 0,-99 10 8414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4.707"/>
    </inkml:context>
    <inkml:brush xml:id="br0">
      <inkml:brushProperty name="width" value="0.05" units="cm"/>
      <inkml:brushProperty name="height" value="0.05" units="cm"/>
    </inkml:brush>
  </inkml:definitions>
  <inkml:trace contextRef="#ctx0" brushRef="#br0">477 76 68 0 0,'-8'-20'3588'0'0,"7"17"-3011"0"0,-1 0 1 0 0,1 0-1 0 0,-1 0 0 0 0,0 0 1 0 0,1 0-1 0 0,-1 1 1 0 0,0-1-1 0 0,-1 1 1 0 0,1-1-1 0 0,0 1 1 0 0,-1 0-1 0 0,1 0 0 0 0,-1 0 1 0 0,0 0-1 0 0,-3-2 1 0 0,0 2 11 0 0,1 0 1 0 0,-1 0-1 0 0,0 0 1 0 0,0 0-1 0 0,0 1 1 0 0,0 0-1 0 0,-10 0 1 0 0,-5 1 387 0 0,1 1 0 0 0,0 1 0 0 0,-37 9 0 0 0,30-5 239 0 0,0 1-1 0 0,-51 22 0 0 0,66-23-761 0 0,1 0-1 0 0,0 0 0 0 0,0 1 1 0 0,0 0-1 0 0,1 1 0 0 0,0 0 1 0 0,1 0-1 0 0,-16 19 0 0 0,24-25-414 0 0,-1 0 0 0 0,1 0 0 0 0,-1 0 0 0 0,1 0-1 0 0,0 0 1 0 0,0 1 0 0 0,0-1 0 0 0,0 0 0 0 0,0 1 0 0 0,0-1-1 0 0,1 1 1 0 0,-1-1 0 0 0,1 1 0 0 0,0-1 0 0 0,-1 1-1 0 0,1-1 1 0 0,0 1 0 0 0,1-1 0 0 0,0 5 0 0 0,0-3 60 0 0,0 0-1 0 0,1-1 1 0 0,0 1 0 0 0,-1-1 0 0 0,1 0-1 0 0,1 0 1 0 0,-1 0 0 0 0,0 0 0 0 0,1 0 0 0 0,-1 0-1 0 0,7 4 1 0 0,1 1 124 0 0,1-1 0 0 0,0 0 0 0 0,0 0 0 0 0,1-2-1 0 0,0 1 1 0 0,22 6 0 0 0,5-3-223 0 0,0-1 0 0 0,1-2 0 0 0,1-1 0 0 0,-1-3 0 0 0,0-1 0 0 0,1-2 0 0 0,48-7 0 0 0,-70 6-1152 0 0,0-2 0 0 0,0 0 0 0 0,0-1 1 0 0,0-1-1 0 0,-1-1 0 0 0,0 0 0 0 0,26-16 0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5.148"/>
    </inkml:context>
    <inkml:brush xml:id="br0">
      <inkml:brushProperty name="width" value="0.05" units="cm"/>
      <inkml:brushProperty name="height" value="0.05" units="cm"/>
    </inkml:brush>
  </inkml:definitions>
  <inkml:trace contextRef="#ctx0" brushRef="#br0">23 38 456 0 0,'-22'-6'13538'0'0,"45"6"-3525"0"0,5 1-10022 0 0,569-25 8778 0 0,-534 15-12071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5.475"/>
    </inkml:context>
    <inkml:brush xml:id="br0">
      <inkml:brushProperty name="width" value="0.05" units="cm"/>
      <inkml:brushProperty name="height" value="0.05" units="cm"/>
    </inkml:brush>
  </inkml:definitions>
  <inkml:trace contextRef="#ctx0" brushRef="#br0">9 0 56 0 0,'-8'15'4726'0'0,"8"-14"-4475"0"0,0-1 0 0 0,0 0 0 0 0,0 1 0 0 0,0-1 0 0 0,0 1-1 0 0,0-1 1 0 0,0 0 0 0 0,0 1 0 0 0,0-1 0 0 0,1 1 0 0 0,-1-1 0 0 0,0 0 0 0 0,0 1 0 0 0,0-1 0 0 0,1 0 0 0 0,-1 1 0 0 0,0-1 251 0 0,1 0-251 0 0,-1 1-1 0 0,0-1 1 0 0,1 0 0 0 0,-1 0 0 0 0,1 1 0 0 0,2 0 864 0 0,1 0-1 0 0,-1 0 0 0 0,1 0 1 0 0,-1 0-1 0 0,1-1 0 0 0,5 1 1 0 0,-3 0-1665 0 0,83 3 6201 0 0,45-9-1911 0 0,-111 4-3016 0 0,26-1 261 0 0,67-5 2287 0 0,-40-5-5693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49.810"/>
    </inkml:context>
    <inkml:brush xml:id="br0">
      <inkml:brushProperty name="width" value="0.05" units="cm"/>
      <inkml:brushProperty name="height" value="0.05" units="cm"/>
    </inkml:brush>
  </inkml:definitions>
  <inkml:trace contextRef="#ctx0" brushRef="#br0">1 624 60 0 0,'20'0'4982'0'0,"-9"-2"-4212"0"0,-1-2 1 0 0,0 0-1 0 0,0 0 1 0 0,0 0-1 0 0,0-2 1 0 0,-1 1-1 0 0,0-1 1 0 0,0 0-1 0 0,-1-1 1 0 0,0 0-1 0 0,13-14 1 0 0,-12 11-303 0 0,-2-1 0 0 0,0 0 0 0 0,0 0 0 0 0,-1 0 0 0 0,0-1-1 0 0,-1 0 1 0 0,0 0 0 0 0,-1-1 0 0 0,4-18 0 0 0,-1-16 259 0 0,-2 0-1 0 0,-2-1 1 0 0,-5-84-1 0 0,-1 27 363 0 0,2 73-287 0 0,0 30-150 0 0,1 18-465 0 0,-23 270 575 0 0,10-160-461 0 0,6-88-198 0 0,5-30-394 0 0,1 0 0 0 0,-1 0 0 0 0,1 0 0 0 0,1 0 0 0 0,-1 0 0 0 0,1 0 0 0 0,1 1 0 0 0,1 11 0 0 0,-1-20-101 0 0,-1 1-1 0 0,0 0 0 0 0,1-1 1 0 0,-1 1-1 0 0,0 0 1 0 0,1-1-1 0 0,-1 1 0 0 0,1-1 1 0 0,-1 1-1 0 0,1-1 0 0 0,-1 1 1 0 0,1-1-1 0 0,-1 1 1 0 0,1-1-1 0 0,0 0 0 0 0,-1 1 1 0 0,1-1-1 0 0,-1 0 1 0 0,2 1-1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0.353"/>
    </inkml:context>
    <inkml:brush xml:id="br0">
      <inkml:brushProperty name="width" value="0.05" units="cm"/>
      <inkml:brushProperty name="height" value="0.05" units="cm"/>
    </inkml:brush>
  </inkml:definitions>
  <inkml:trace contextRef="#ctx0" brushRef="#br0">28 215 492 0 0,'1'-3'488'0'0,"1"0"0"0"0,-1 0 0 0 0,1 0 0 0 0,0 0 0 0 0,0 1 0 0 0,0-1 0 0 0,0 1 0 0 0,0-1 0 0 0,1 1 0 0 0,-1 0 0 0 0,1 0 0 0 0,0 0 0 0 0,4-3 0 0 0,43-21 2356 0 0,-32 17-1803 0 0,147-61 5133 0 0,-38 19-1913 0 0,-125 50-4098 0 0,0 0-1 0 0,0 1 1 0 0,0-1 0 0 0,0 0 0 0 0,0-1-1 0 0,0 1 1 0 0,0 0 0 0 0,0-1-1 0 0,0 1 1 0 0,2-3 0 0 0,-4 3-119 0 0,0 1 1 0 0,-1-1-1 0 0,1 1 0 0 0,0 0 1 0 0,0 0-1 0 0,-1-1 0 0 0,1 1 1 0 0,0 0-1 0 0,0-1 0 0 0,-1 1 1 0 0,1 0-1 0 0,0 0 1 0 0,-1-1-1 0 0,1 1 0 0 0,-1 0 1 0 0,1 0-1 0 0,0 0 0 0 0,-1 0 1 0 0,1 0-1 0 0,0 0 1 0 0,-1-1-1 0 0,1 1 0 0 0,-1 0 1 0 0,1 0-1 0 0,-1 0 0 0 0,1 0 1 0 0,0 0-1 0 0,-1 1 0 0 0,1-1 1 0 0,-1 0-1 0 0,1 0 1 0 0,0 0-1 0 0,-1 0 0 0 0,-11 1 215 0 0,1 0 0 0 0,-23 5 0 0 0,-139 48 305 0 0,138-41-426 0 0,0 2 0 0 0,-58 34 0 0 0,88-45-109 0 0,0-1 0 0 0,1 0-1 0 0,-1 1 1 0 0,1 0 0 0 0,-6 6-1 0 0,9-10-16 0 0,0 1 0 0 0,1 0-1 0 0,-1 0 1 0 0,1 0 0 0 0,-1 0-1 0 0,1-1 1 0 0,-1 1-1 0 0,1 0 1 0 0,-1 0 0 0 0,1 0-1 0 0,0 0 1 0 0,-1 0-1 0 0,1 0 1 0 0,0 0 0 0 0,0 0-1 0 0,0 0 1 0 0,0 0-1 0 0,0 0 1 0 0,0 0 0 0 0,0 0-1 0 0,0 0 1 0 0,0 0-1 0 0,0 0 1 0 0,1 0 0 0 0,-1 0-1 0 0,0 0 1 0 0,1 0 0 0 0,-1 0-1 0 0,1 0 1 0 0,-1 0-1 0 0,1 0 1 0 0,-1 0 0 0 0,1-1-1 0 0,-1 1 1 0 0,1 0-1 0 0,0 0 1 0 0,0-1 0 0 0,-1 1-1 0 0,2 0 1 0 0,16 11 70 0 0,1-1 1 0 0,0-1 0 0 0,0-1-1 0 0,1 0 1 0 0,0-2 0 0 0,30 8-1 0 0,-6-2 20 0 0,108 43 194 0 0,-127-45-226 0 0,0 1 0 0 0,-2 1 0 0 0,44 32 0 0 0,-64-43-57 0 0,0 0-1 0 0,0 1 1 0 0,0-1 0 0 0,-1 1-1 0 0,1 0 1 0 0,-1 0 0 0 0,0 0-1 0 0,0 0 1 0 0,0 0 0 0 0,0 0-1 0 0,0 0 1 0 0,1 7 0 0 0,-2-8 7 0 0,-1 0 1 0 0,0 0 0 0 0,0-1 0 0 0,0 1 0 0 0,0 0 0 0 0,0 0 0 0 0,0 0 0 0 0,-1 0-1 0 0,1 0 1 0 0,-1 0 0 0 0,1 0 0 0 0,-1 0 0 0 0,0-1 0 0 0,0 1 0 0 0,0 0 0 0 0,0-1-1 0 0,0 1 1 0 0,0 0 0 0 0,0-1 0 0 0,0 1 0 0 0,-1-1 0 0 0,1 0 0 0 0,-1 1 0 0 0,1-1-1 0 0,-3 2 1 0 0,-6 4 112 0 0,0-1-1 0 0,0 0 0 0 0,-1 0 0 0 0,1-1 0 0 0,-1 0 0 0 0,0-1 0 0 0,-21 5 1 0 0,-86 11 215 0 0,71-14-706 0 0,29-4-357 0 0,-9 2-625 0 0,10 1-5083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0.710"/>
    </inkml:context>
    <inkml:brush xml:id="br0">
      <inkml:brushProperty name="width" value="0.05" units="cm"/>
      <inkml:brushProperty name="height" value="0.05" units="cm"/>
    </inkml:brush>
  </inkml:definitions>
  <inkml:trace contextRef="#ctx0" brushRef="#br0">1 33 1068 0 0,'30'-2'10287'0'0,"19"-5"-4918"0"0,1-1-3077 0 0,453-7 8104 0 0,-379 15-9257 0 0,-114-1-3700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1.658"/>
    </inkml:context>
    <inkml:brush xml:id="br0">
      <inkml:brushProperty name="width" value="0.05" units="cm"/>
      <inkml:brushProperty name="height" value="0.05" units="cm"/>
    </inkml:brush>
  </inkml:definitions>
  <inkml:trace contextRef="#ctx0" brushRef="#br0">20 160 572 0 0,'-2'-2'578'0'0,"-1"0"0"0"0,2-1 0 0 0,-1 0 0 0 0,0 1 0 0 0,0-1 0 0 0,1 0 0 0 0,-1 0 0 0 0,1 0 0 0 0,0 0 0 0 0,-1-3 0 0 0,2 4-262 0 0,0 0 1 0 0,0 0-1 0 0,0 0 1 0 0,0 0-1 0 0,1 0 1 0 0,-1 1 0 0 0,1-1-1 0 0,-1 0 1 0 0,1 0-1 0 0,0 0 1 0 0,-1 1-1 0 0,1-1 1 0 0,0 0 0 0 0,0 1-1 0 0,0-1 1 0 0,0 1-1 0 0,1-1 1 0 0,1-1 0 0 0,5-5 325 0 0,0 1 0 0 0,0 0 0 0 0,0 0 0 0 0,1 1 0 0 0,0 0 0 0 0,0 1 0 0 0,19-8 0 0 0,-11 6 57 0 0,0 1 0 0 0,1 0 0 0 0,31-4 0 0 0,-36 8-307 0 0,1 1 0 0 0,-1 0 0 0 0,1 1-1 0 0,-1 1 1 0 0,1 0 0 0 0,19 4 0 0 0,-29-4-293 0 0,0 0-1 0 0,1 0 1 0 0,-1 0 0 0 0,0 1-1 0 0,0 0 1 0 0,0-1-1 0 0,0 1 1 0 0,0 1 0 0 0,0-1-1 0 0,0 1 1 0 0,-1-1 0 0 0,1 1-1 0 0,-1 0 1 0 0,0 0 0 0 0,0 0-1 0 0,0 1 1 0 0,0-1 0 0 0,-1 1-1 0 0,1 0 1 0 0,-1 0 0 0 0,0 0-1 0 0,0 0 1 0 0,2 4 0 0 0,-4-3-36 0 0,1 0 1 0 0,-1 0-1 0 0,0 0 1 0 0,0 0-1 0 0,0 0 0 0 0,-1 0 1 0 0,0 0-1 0 0,0-1 1 0 0,0 1-1 0 0,0 0 1 0 0,-1 0-1 0 0,0-1 1 0 0,0 1-1 0 0,0-1 0 0 0,0 0 1 0 0,-1 1-1 0 0,-4 5 1 0 0,-3 3 44 0 0,0 0 1 0 0,-1-1 0 0 0,-24 21 0 0 0,19-21-14 0 0,-2 0 1 0 0,1-1 0 0 0,-1-1 0 0 0,-21 9 0 0 0,16-8-35 0 0,18-8-55 0 0,4-1-14 0 0,18 2-1 0 0,70 11-6 0 0,84 18 28 0 0,-150-27-10 0 0,-1 1-1 0 0,0 0 1 0 0,0 2 0 0 0,0 0 0 0 0,-1 2-1 0 0,18 12 1 0 0,-34-21 0 0 0,0 0 1 0 0,1 1-1 0 0,-1-1 0 0 0,0 1 0 0 0,-1 0 0 0 0,1 0 0 0 0,0 0 0 0 0,-1 0 0 0 0,0 0 1 0 0,1 0-1 0 0,-1 1 0 0 0,-1-1 0 0 0,4 8 0 0 0,-5-8 11 0 0,1-1 0 0 0,-1 1-1 0 0,0-1 1 0 0,0 1 0 0 0,0-1 0 0 0,0 1-1 0 0,-1-1 1 0 0,1 0 0 0 0,-1 1 0 0 0,1-1-1 0 0,-1 1 1 0 0,0-1 0 0 0,0 0 0 0 0,0 0-1 0 0,0 0 1 0 0,-1 1 0 0 0,1-1 0 0 0,0 0 0 0 0,-1 0-1 0 0,0-1 1 0 0,1 1 0 0 0,-1 0 0 0 0,-2 1-1 0 0,-4 5 49 0 0,-1-2 0 0 0,-1 1 0 0 0,1-1 0 0 0,-1 0 0 0 0,0-1-1 0 0,-1 0 1 0 0,1-1 0 0 0,-1 0 0 0 0,-12 3 0 0 0,-5 0 116 0 0,0-2 0 0 0,-42 4 0 0 0,46-8 23 0 0,-41-2 0 0 0,56 0-257 0 0,-1 0 0 0 0,1-1 1 0 0,-1 0-1 0 0,1 0 0 0 0,-1-1 0 0 0,-16-8 0 0 0,25 11 6 0 0,0-1 0 0 0,0 1-1 0 0,1-1 1 0 0,-1 1 0 0 0,0-1-1 0 0,0 1 1 0 0,1-1 0 0 0,-1 1-1 0 0,0-1 1 0 0,1 0 0 0 0,-1 1-1 0 0,1-1 1 0 0,-1 0 0 0 0,1 0-1 0 0,-1 1 1 0 0,0-3 0 0 0,1 3-102 0 0,0 0 0 0 0,0-1 1 0 0,0 1-1 0 0,0-1 0 0 0,0 1 1 0 0,0-1-1 0 0,0 1 0 0 0,0-1 0 0 0,0 1 1 0 0,0-1-1 0 0,1 1 0 0 0,-1-1 1 0 0,0 1-1 0 0,0-1 0 0 0,0 1 1 0 0,1 0-1 0 0,-1-1 0 0 0,0 1 0 0 0,1-1 1 0 0,-1 1-1 0 0,0 0 0 0 0,1-1 1 0 0,2-1-945 0 0,0 0 1 0 0,0 0 0 0 0,0 0 0 0 0,0 0 0 0 0,0 1-1 0 0,7-3 1 0 0,9-3-1930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2.072"/>
    </inkml:context>
    <inkml:brush xml:id="br0">
      <inkml:brushProperty name="width" value="0.05" units="cm"/>
      <inkml:brushProperty name="height" value="0.05" units="cm"/>
    </inkml:brush>
  </inkml:definitions>
  <inkml:trace contextRef="#ctx0" brushRef="#br0">37 19 44 0 0,'-13'3'3953'0'0,"4"-1"1534"0"0,9-2-4970 0 0,-1 0 0 0 0,0 0-1 0 0,0 0 1 0 0,0 0 0 0 0,1-1-1 0 0,-1 1 1 0 0,0 0 0 0 0,0 0-1 0 0,1 0 1 0 0,-1-1 0 0 0,0 1-1 0 0,1 0 1 0 0,-1-1 0 0 0,0 1-1 0 0,1 0 1 0 0,-1-1 0 0 0,0 1 0 0 0,0-2-1 0 0,9-5 2037 0 0,25-2-10214 0 0,-24 8 5229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2.414"/>
    </inkml:context>
    <inkml:brush xml:id="br0">
      <inkml:brushProperty name="width" value="0.05" units="cm"/>
      <inkml:brushProperty name="height" value="0.05" units="cm"/>
    </inkml:brush>
  </inkml:definitions>
  <inkml:trace contextRef="#ctx0" brushRef="#br0">0 41 952 0 0,'2'-28'6324'0'0,"-1"15"2437"0"0,12 33-4642 0 0,-1 30-1203 0 0,-2 1 0 0 0,6 74 1 0 0,-13-97-2271 0 0,-2-10-310 0 0,4 26 686 0 0,-5-41-1115 0 0,1 0-1 0 0,0-1 1 0 0,-1 1 0 0 0,1 0-1 0 0,0 0 1 0 0,0-1 0 0 0,1 1 0 0 0,-1-1-1 0 0,0 1 1 0 0,1-1 0 0 0,2 4-1 0 0,5-2-1541 0 0,16-4-7774 0 0,-13-2 6197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2.758"/>
    </inkml:context>
    <inkml:brush xml:id="br0">
      <inkml:brushProperty name="width" value="0.05" units="cm"/>
      <inkml:brushProperty name="height" value="0.05" units="cm"/>
    </inkml:brush>
  </inkml:definitions>
  <inkml:trace contextRef="#ctx0" brushRef="#br0">126 65 28 0 0,'-2'-4'366'0'0,"-16"-31"3212"0"0,16 33-2902 0 0,1-1 0 0 0,-1 1 0 0 0,1 0-1 0 0,-1 0 1 0 0,0 0 0 0 0,0 0 0 0 0,0 0 0 0 0,0 0-1 0 0,0 0 1 0 0,0 1 0 0 0,-3-2 0 0 0,4 2-505 0 0,0 1 1 0 0,0 0 0 0 0,1 0-1 0 0,-1 0 1 0 0,0 0-1 0 0,0 0 1 0 0,1 0 0 0 0,-1 0-1 0 0,0 0 1 0 0,0 1-1 0 0,1-1 1 0 0,-1 0 0 0 0,0 0-1 0 0,1 0 1 0 0,-1 1-1 0 0,0-1 1 0 0,1 0-1 0 0,-1 1 1 0 0,0-1 0 0 0,1 1-1 0 0,-1-1 1 0 0,1 1-1 0 0,-1-1 1 0 0,1 1 0 0 0,-1-1-1 0 0,1 1 1 0 0,-1 0-1 0 0,1-1 1 0 0,-1 2 0 0 0,-12 22 1540 0 0,10-17-1126 0 0,-4 7-74 0 0,0 0-1 0 0,1 0 0 0 0,1 1 0 0 0,0 0 0 0 0,1 0 0 0 0,0 0 0 0 0,2 1 1 0 0,-1-1-1 0 0,1 16 0 0 0,2-24-379 0 0,0-1-1 0 0,1 0 1 0 0,-1 1 0 0 0,1-1-1 0 0,1 0 1 0 0,-1 0 0 0 0,1 0-1 0 0,0 0 1 0 0,0 0 0 0 0,1 0 0 0 0,-1-1-1 0 0,1 1 1 0 0,1-1 0 0 0,-1 1-1 0 0,1-1 1 0 0,0 0 0 0 0,0-1-1 0 0,0 1 1 0 0,1-1 0 0 0,0 0-1 0 0,-1 0 1 0 0,1 0 0 0 0,1 0 0 0 0,-1-1-1 0 0,7 3 1 0 0,-7-4-69 0 0,1 0 0 0 0,-1 0 0 0 0,1 0 1 0 0,-1-1-1 0 0,1 1 0 0 0,-1-2 0 0 0,1 1 0 0 0,0 0 0 0 0,0-1 1 0 0,-1 0-1 0 0,1-1 0 0 0,0 1 0 0 0,7-3 0 0 0,-9 3-47 0 0,-1-2-1 0 0,1 1 1 0 0,0 0 0 0 0,-1-1-1 0 0,0 1 1 0 0,1-1-1 0 0,-1 0 1 0 0,0 0-1 0 0,0 0 1 0 0,1-1 0 0 0,-2 1-1 0 0,1-1 1 0 0,0 0-1 0 0,-1 1 1 0 0,1-1-1 0 0,-1 0 1 0 0,0-1 0 0 0,0 1-1 0 0,0 0 1 0 0,3-7-1 0 0,-3 3 26 0 0,0 0-1 0 0,0-1 0 0 0,-1 1 1 0 0,0 0-1 0 0,0-1 0 0 0,-1 1 0 0 0,0-1 1 0 0,0 1-1 0 0,-1-1 0 0 0,0 1 1 0 0,0 0-1 0 0,-1-1 0 0 0,0 1 1 0 0,0 0-1 0 0,0 0 0 0 0,-1 0 1 0 0,0 0-1 0 0,-1 1 0 0 0,1-1 0 0 0,-1 1 1 0 0,-1 0-1 0 0,-4-6 0 0 0,2 3-263 0 0,0 1 0 0 0,-1 0 0 0 0,0 1 0 0 0,-1-1 0 0 0,1 2 0 0 0,-14-9 0 0 0,14 10-870 0 0,-1 1-1 0 0,0 0 0 0 0,1 0 0 0 0,-1 1 1 0 0,0 0-1 0 0,-1 1 0 0 0,-12-3 0 0 0,17 5-2223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0.245"/>
    </inkml:context>
    <inkml:brush xml:id="br0">
      <inkml:brushProperty name="width" value="0.05" units="cm"/>
      <inkml:brushProperty name="height" value="0.05" units="cm"/>
    </inkml:brush>
  </inkml:definitions>
  <inkml:trace contextRef="#ctx0" brushRef="#br0">322 104 28 0 0,'-4'-5'762'0'0,"-1"1"1"0"0,1 0-1 0 0,-1 0 1 0 0,0 0-1 0 0,0 0 0 0 0,-1 1 1 0 0,1 0-1 0 0,-1 0 1 0 0,0 1-1 0 0,0 0 0 0 0,0 0 1 0 0,0 0-1 0 0,0 0 1 0 0,0 1-1 0 0,0 0 0 0 0,-7 0 1 0 0,0 0 310 0 0,1 0-1 0 0,-1 1 1 0 0,1 1 0 0 0,-1 0 0 0 0,1 1 0 0 0,0 0 0 0 0,-15 5-1 0 0,19-4-562 0 0,1 0-1 0 0,0 1 0 0 0,-1 0 1 0 0,1 1-1 0 0,1 0 1 0 0,-1 0-1 0 0,1 0 0 0 0,-1 1 1 0 0,2-1-1 0 0,-1 2 0 0 0,1-1 1 0 0,-9 13-1 0 0,12-16-302 0 0,0 1 0 0 0,0-1 0 0 0,1 1 0 0 0,-1-1 0 0 0,1 1 0 0 0,0 0-1 0 0,0 0 1 0 0,0 0 0 0 0,0 0 0 0 0,1-1 0 0 0,-1 1 0 0 0,1 7 0 0 0,1-8-109 0 0,-1 0 1 0 0,1-1 0 0 0,0 1 0 0 0,0 0 0 0 0,0 0 0 0 0,0-1-1 0 0,0 1 1 0 0,1 0 0 0 0,-1-1 0 0 0,1 0 0 0 0,0 1 0 0 0,0-1-1 0 0,0 0 1 0 0,0 0 0 0 0,0 0 0 0 0,0 0 0 0 0,0 0 0 0 0,5 3-1 0 0,-3-3-156 0 0,-1 0-1 0 0,1-1 0 0 0,0 1 0 0 0,-1-1 1 0 0,1 0-1 0 0,0 1 0 0 0,0-2 0 0 0,0 1 1 0 0,0 0-1 0 0,0-1 0 0 0,0 0 0 0 0,0 0 1 0 0,0 0-1 0 0,5-1 0 0 0,-7 0-14 0 0,0 1-1 0 0,-1 0 1 0 0,1 0-1 0 0,-1-1 1 0 0,1 1-1 0 0,-1-1 1 0 0,1 0-1 0 0,-1 1 1 0 0,1-1-1 0 0,-1 0 1 0 0,0 0-1 0 0,1 0 0 0 0,-1 0 1 0 0,0 0-1 0 0,0 0 1 0 0,0 0-1 0 0,0 0 1 0 0,0 0-1 0 0,0-1 1 0 0,0 1-1 0 0,0 0 1 0 0,0-1-1 0 0,0 1 1 0 0,-1-1-1 0 0,1 1 1 0 0,-1-1-1 0 0,1 1 1 0 0,-1-1-1 0 0,1 1 1 0 0,-1-1-1 0 0,0 1 0 0 0,0-1 1 0 0,0 0-1 0 0,0 1 1 0 0,0-1-1 0 0,0 1 1 0 0,-1-4-1 0 0,-1-7-170 0 0,-1 0-1 0 0,-1 1 0 0 0,0-1 0 0 0,-1 1 1 0 0,0-1-1 0 0,0 1 0 0 0,-14-19 0 0 0,-3 0-2305 0 0,-32-34-1 0 0,54 58-958 0 0,10 3-2959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3.084"/>
    </inkml:context>
    <inkml:brush xml:id="br0">
      <inkml:brushProperty name="width" value="0.05" units="cm"/>
      <inkml:brushProperty name="height" value="0.05" units="cm"/>
    </inkml:brush>
  </inkml:definitions>
  <inkml:trace contextRef="#ctx0" brushRef="#br0">1 89 8485 0 0,'6'-27'10613'0'0,"6"5"-5970"0"0,-11 20-4468 0 0,1 0 0 0 0,0 0 0 0 0,0 0 0 0 0,0 0 0 0 0,0 1 0 0 0,0-1 0 0 0,1 1 0 0 0,-1-1 0 0 0,0 1 0 0 0,1 0 0 0 0,-1 0 0 0 0,1 0 0 0 0,-1 0 0 0 0,1 0 0 0 0,-1 1 0 0 0,1-1 0 0 0,3 1 0 0 0,84-5 2027 0 0,-18 2-4933 0 0,-25-4-6768 0 0,-38 6 6609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3.439"/>
    </inkml:context>
    <inkml:brush xml:id="br0">
      <inkml:brushProperty name="width" value="0.05" units="cm"/>
      <inkml:brushProperty name="height" value="0.05" units="cm"/>
    </inkml:brush>
  </inkml:definitions>
  <inkml:trace contextRef="#ctx0" brushRef="#br0">30 143 128 0 0,'-10'-24'658'0'0,"6"17"419"0"0,1-1 0 0 0,0 1 0 0 0,1-1 1 0 0,-1 1-1 0 0,-1-16 0 0 0,4 21-792 0 0,0 0 1 0 0,0 0 0 0 0,0 0-1 0 0,0 0 1 0 0,1 0 0 0 0,-1 0-1 0 0,1 0 1 0 0,-1 0 0 0 0,1 0-1 0 0,0 0 1 0 0,-1 1 0 0 0,1-1-1 0 0,0 0 1 0 0,0 0 0 0 0,1 1-1 0 0,-1-1 1 0 0,0 1 0 0 0,0-1-1 0 0,1 1 1 0 0,-1 0 0 0 0,1-1-1 0 0,-1 1 1 0 0,1 0-1 0 0,0 0 1 0 0,-1 0 0 0 0,1 0-1 0 0,0 0 1 0 0,3-1 0 0 0,3-1 179 0 0,0 1-1 0 0,0 0 1 0 0,0 1 0 0 0,0-1 0 0 0,0 1-1 0 0,1 1 1 0 0,-1 0 0 0 0,0 0 0 0 0,0 0-1 0 0,1 1 1 0 0,-1 0 0 0 0,0 1 0 0 0,14 5 0 0 0,-11-4-90 0 0,0 1 1 0 0,-1 0 0 0 0,0 1 0 0 0,0 0 0 0 0,-1 0-1 0 0,1 1 1 0 0,-1 1 0 0 0,0-1 0 0 0,13 14 0 0 0,-21-18-312 0 0,0-1 0 0 0,0 0 0 0 0,0 1 0 0 0,0-1 0 0 0,0 0 0 0 0,0 1 0 0 0,0-1 1 0 0,0 1-1 0 0,-1-1 0 0 0,1 1 0 0 0,-1 0 0 0 0,1-1 0 0 0,-1 1 0 0 0,0-1 0 0 0,1 1 0 0 0,-1 0 1 0 0,0 0-1 0 0,0-1 0 0 0,0 1 0 0 0,0 0 0 0 0,-1-1 0 0 0,1 1 0 0 0,0 0 0 0 0,-1-1 0 0 0,0 3 1 0 0,0-2-30 0 0,-1 0 0 0 0,1 0 1 0 0,-1 1-1 0 0,1-1 0 0 0,-1 0 1 0 0,0-1-1 0 0,0 1 1 0 0,1 0-1 0 0,-1 0 0 0 0,-1-1 1 0 0,1 1-1 0 0,0-1 0 0 0,0 0 1 0 0,-1 0-1 0 0,1 0 0 0 0,0 0 1 0 0,-1 0-1 0 0,-3 1 1 0 0,5-2-74 0 0,17 11-120 0 0,11 6 144 0 0,-1 2 1 0 0,0 0-1 0 0,-1 2 1 0 0,-1 1-1 0 0,-2 1 1 0 0,29 35 0 0 0,-48-53 28 0 0,0-1 0 0 0,-1 1 1 0 0,1-1-1 0 0,-1 1 0 0 0,0 0 1 0 0,0 0-1 0 0,0 0 0 0 0,-1 1 1 0 0,0-1-1 0 0,0 0 0 0 0,0 1 1 0 0,-1-1-1 0 0,1 0 0 0 0,-1 1 1 0 0,0-1-1 0 0,-1 0 0 0 0,0 1 1 0 0,1-1-1 0 0,-2 0 0 0 0,1 1 1 0 0,-1-1-1 0 0,-3 8 0 0 0,2-8-17 0 0,0 1-1 0 0,0-1 0 0 0,0 0 0 0 0,-1 0 0 0 0,0 0 0 0 0,0-1 1 0 0,-1 1-1 0 0,1-1 0 0 0,-1 0 0 0 0,0 0 0 0 0,0-1 0 0 0,0 1 0 0 0,0-1 1 0 0,-1 0-1 0 0,0 0 0 0 0,1-1 0 0 0,-1 0 0 0 0,0 0 0 0 0,-9 2 1 0 0,5-2-724 0 0,-21 4-788 0 0,30-5 894 0 0,-1-1 0 0 0,1 1 1 0 0,-1-1-1 0 0,1 1 0 0 0,-1 0 0 0 0,1 0 0 0 0,0-1 1 0 0,-1 1-1 0 0,1 0 0 0 0,0 0 0 0 0,-1 0 1 0 0,1 0-1 0 0,0 1 0 0 0,-2 1 0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3.796"/>
    </inkml:context>
    <inkml:brush xml:id="br0">
      <inkml:brushProperty name="width" value="0.05" units="cm"/>
      <inkml:brushProperty name="height" value="0.05" units="cm"/>
    </inkml:brush>
  </inkml:definitions>
  <inkml:trace contextRef="#ctx0" brushRef="#br0">46 5 436 0 0,'-1'-1'683'0'0,"0"1"-1"0"0,0-1 1 0 0,0 1-1 0 0,0-1 1 0 0,0 1-1 0 0,0 0 1 0 0,0-1 0 0 0,0 1-1 0 0,0 0 1 0 0,0 0-1 0 0,0 0 1 0 0,0-1-1 0 0,0 1 1 0 0,0 0-1 0 0,-1 1 1 0 0,-11 6 5232 0 0,11-5-5363 0 0,0-1 0 0 0,1 1 0 0 0,0 0 0 0 0,-1 0 0 0 0,1 0-1 0 0,0 0 1 0 0,0 1 0 0 0,0-1 0 0 0,0 0 0 0 0,0 0 0 0 0,0 5 0 0 0,1-7-486 0 0,0 0 0 0 0,0 1 0 0 0,0-1 0 0 0,0 1 1 0 0,0-1-1 0 0,0 0 0 0 0,0 1 0 0 0,0-1 0 0 0,0 1 0 0 0,0-1 0 0 0,0 0 1 0 0,0 1-1 0 0,0-1 0 0 0,0 1 0 0 0,0-1 0 0 0,0 0 0 0 0,1 1 1 0 0,-1-1-1 0 0,0 0 0 0 0,0 1 0 0 0,1-1 0 0 0,-1 0 0 0 0,0 1 0 0 0,0-1 1 0 0,1 0-1 0 0,-1 0 0 0 0,0 1 0 0 0,1-1 0 0 0,-1 0 0 0 0,0 0 0 0 0,1 1 1 0 0,-1-1-1 0 0,0 0 0 0 0,1 0 0 0 0,-1 0 0 0 0,1 0 0 0 0,-1 0 1 0 0,0 0-1 0 0,1 0 0 0 0,-1 0 0 0 0,1 0 0 0 0,-1 0 0 0 0,0 0 0 0 0,1 0 1 0 0,-1 0-1 0 0,1 0 0 0 0,-1 0 0 0 0,0 0 0 0 0,1 0 0 0 0,-1 0 0 0 0,1 0 1 0 0,-1 0-1 0 0,1-1 0 0 0,0 1 21 0 0,1-1 0 0 0,0 1 1 0 0,0-1-1 0 0,-1 0 0 0 0,1 1 1 0 0,0-1-1 0 0,-1 0 0 0 0,1 0 1 0 0,2-2-1 0 0,-1-6-274 0 0,-3 8-633 0 0,0 0 0 0 0,0-1 0 0 0,0 1 0 0 0,0 0 0 0 0,0 0 0 0 0,-1 0 0 0 0,1-1 0 0 0,0 1 0 0 0,-1 0 0 0 0,1 0 0 0 0,-1 0 0 0 0,1 0 0 0 0,-2-1 1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8.200"/>
    </inkml:context>
    <inkml:brush xml:id="br0">
      <inkml:brushProperty name="width" value="0.05" units="cm"/>
      <inkml:brushProperty name="height" value="0.05" units="cm"/>
    </inkml:brush>
  </inkml:definitions>
  <inkml:trace contextRef="#ctx0" brushRef="#br0">4 171 272 0 0,'-1'-3'501'0'0,"0"0"1"0"0,0 0-1 0 0,1 0 1 0 0,0 0-1 0 0,-1-1 1 0 0,1 1-1 0 0,0 0 1 0 0,1 0-1 0 0,-1 0 1 0 0,1 0-1 0 0,-1 0 0 0 0,1 0 1 0 0,0 0-1 0 0,2-6 1 0 0,0 4 21 0 0,-1 0 0 0 0,1 1 0 0 0,1-1 0 0 0,-1 0 0 0 0,1 1 0 0 0,-1 0 0 0 0,9-7 0 0 0,-2 3 112 0 0,1 0 0 0 0,0 1 0 0 0,0 0-1 0 0,1 1 1 0 0,0 0 0 0 0,19-6 0 0 0,-15 7 182 0 0,0 0 0 0 0,1 1 0 0 0,27-3 0 0 0,-39 7-629 0 0,0-1 1 0 0,0 1-1 0 0,-1 0 1 0 0,1 0-1 0 0,0 1 1 0 0,0 0 0 0 0,0 0-1 0 0,-1 0 1 0 0,1 0-1 0 0,0 0 1 0 0,-1 1-1 0 0,1 0 1 0 0,-1 0-1 0 0,0 1 1 0 0,1-1-1 0 0,-1 1 1 0 0,6 5-1 0 0,-9-7-135 0 0,1 1 1 0 0,-1 0-1 0 0,1 0 0 0 0,-1 0 0 0 0,0 0 0 0 0,0 0 0 0 0,0 1 0 0 0,0-1 0 0 0,0 0 0 0 0,-1 0 0 0 0,1 1 0 0 0,-1-1 0 0 0,1 0 0 0 0,-1 1 0 0 0,0-1 0 0 0,0 0 0 0 0,0 1 0 0 0,0-1 0 0 0,0 0 0 0 0,-1 1 0 0 0,1-1 1 0 0,-1 0-1 0 0,1 1 0 0 0,-1-1 0 0 0,0 0 0 0 0,0 0 0 0 0,0 0 0 0 0,0 1 0 0 0,0-1 0 0 0,-1 0 0 0 0,-1 2 0 0 0,-3 5 21 0 0,-1-1 0 0 0,1 0 1 0 0,-1-1-1 0 0,-1 0 0 0 0,-15 13 0 0 0,3-6 109 0 0,-1-1 0 0 0,0-1 0 0 0,0-1-1 0 0,-1-1 1 0 0,0-1 0 0 0,-1 0 0 0 0,-40 8-1 0 0,84-18 195 0 0,37 2-1 0 0,-33 0-304 0 0,31 1 51 0 0,65 11 0 0 0,-101-10-105 0 0,1 1-1 0 0,-1 2 0 0 0,0 0 1 0 0,-1 0-1 0 0,0 2 1 0 0,29 16-1 0 0,-45-22-17 0 0,1 0 0 0 0,-1 0 0 0 0,0 1 0 0 0,0-1 0 0 0,0 1 0 0 0,0 0 0 0 0,0 0 0 0 0,0 0 0 0 0,-1 0 0 0 0,0 1 0 0 0,1-1 0 0 0,-1 0 0 0 0,1 5 0 0 0,-2-6 16 0 0,-1 0 1 0 0,1 0-1 0 0,-1 0 1 0 0,1 0-1 0 0,-1 0 0 0 0,0 0 1 0 0,0 0-1 0 0,0 0 0 0 0,0 0 1 0 0,-1 0-1 0 0,1 0 0 0 0,0 0 1 0 0,-1 0-1 0 0,0 0 1 0 0,1 0-1 0 0,-1 0 0 0 0,0 0 1 0 0,0 0-1 0 0,0-1 0 0 0,0 1 1 0 0,0 0-1 0 0,0 0 0 0 0,-1-1 1 0 0,1 1-1 0 0,0-1 1 0 0,-1 1-1 0 0,-1 0 0 0 0,-6 5 107 0 0,0 0-1 0 0,-1-1 1 0 0,0 0-1 0 0,0-1 1 0 0,0 0-1 0 0,0 0 0 0 0,-1-1 1 0 0,0-1-1 0 0,1 0 1 0 0,-1 0-1 0 0,-22 2 1 0 0,17-4-81 0 0,1 0 0 0 0,0-1 0 0 0,0 0 1 0 0,0-1-1 0 0,0-1 0 0 0,0-1 0 0 0,0 0 1 0 0,-21-7-1 0 0,33 9-202 0 0,1 0-1 0 0,-1 0 1 0 0,0-1 0 0 0,0 1 0 0 0,0-1-1 0 0,1 1 1 0 0,-1-1 0 0 0,1 0 0 0 0,-1 0 0 0 0,1 0-1 0 0,-4-5 1 0 0,0-11-3246 0 0,10-6-3412 0 0,5 6 3725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8.607"/>
    </inkml:context>
    <inkml:brush xml:id="br0">
      <inkml:brushProperty name="width" value="0.05" units="cm"/>
      <inkml:brushProperty name="height" value="0.05" units="cm"/>
    </inkml:brush>
  </inkml:definitions>
  <inkml:trace contextRef="#ctx0" brushRef="#br0">5 76 76 0 0,'-1'-9'607'0'0,"-3"-26"2540"0"0,8 4 12634 0 0,-1 43-13720 0 0,1 15-1190 0 0,-3-16-1052 0 0,0-1 0 0 0,0 0 1 0 0,5 18-1 0 0,-3-17-1704 0 0,1-1 0 0 0,0 0 0 0 0,7 15 1 0 0,0-9-564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8.989"/>
    </inkml:context>
    <inkml:brush xml:id="br0">
      <inkml:brushProperty name="width" value="0.05" units="cm"/>
      <inkml:brushProperty name="height" value="0.05" units="cm"/>
    </inkml:brush>
  </inkml:definitions>
  <inkml:trace contextRef="#ctx0" brushRef="#br0">325 93 428 0 0,'1'-3'385'0'0,"0"0"-1"0"0,0 0 1 0 0,-1 1-1 0 0,1-1 1 0 0,-1 0-1 0 0,0 0 1 0 0,0 0-1 0 0,0 0 1 0 0,0 0-1 0 0,-1 0 1 0 0,1 0-1 0 0,-1 1 1 0 0,0-1-1 0 0,0 0 1 0 0,0 0-1 0 0,0 0 1 0 0,0 1-1 0 0,0-1 1 0 0,-1 1-1 0 0,1-1 1 0 0,-1 1-1 0 0,0 0 1 0 0,0-1-1 0 0,0 1 1 0 0,0 0-1 0 0,-4-3 1 0 0,3 3 8 0 0,0 0 0 0 0,0 0 0 0 0,-1 0 0 0 0,1 0 0 0 0,-1 1 0 0 0,1-1 0 0 0,-1 1 0 0 0,0 0 0 0 0,0 0 0 0 0,1 0 1 0 0,-1 1-1 0 0,0 0 0 0 0,0-1 0 0 0,0 1 0 0 0,0 0 0 0 0,0 1 0 0 0,1-1 0 0 0,-1 1 0 0 0,-6 1 0 0 0,-2 2 3 0 0,1 1 1 0 0,0 0-1 0 0,0 1 1 0 0,0 0-1 0 0,1 1 1 0 0,0 0-1 0 0,0 0 0 0 0,1 1 1 0 0,0 0-1 0 0,0 1 1 0 0,-7 10-1 0 0,3-3-1 0 0,2 0 0 0 0,0 0 0 0 0,1 1 0 0 0,0 0 0 0 0,1 1 0 0 0,-7 21 0 0 0,13-29-227 0 0,0 1-1 0 0,1-1 1 0 0,0 0-1 0 0,0 1 1 0 0,1-1-1 0 0,0 1 1 0 0,1-1-1 0 0,1 1 1 0 0,-1-1-1 0 0,2 1 1 0 0,-1-1-1 0 0,1 1 1 0 0,1-1-1 0 0,0 0 1 0 0,4 10 0 0 0,-1-8-42 0 0,0 0 1 0 0,1 0 0 0 0,0 0 0 0 0,1-1 0 0 0,0 0 0 0 0,1 0-1 0 0,0-1 1 0 0,1 0 0 0 0,0-1 0 0 0,1 0 0 0 0,12 8-1 0 0,-5-5-29 0 0,0-1 0 0 0,1-1 0 0 0,38 15 0 0 0,-49-22-301 0 0,0 0 1 0 0,0-1 0 0 0,1 0 0 0 0,-1 0-1 0 0,0-1 1 0 0,1 0 0 0 0,-1-1 0 0 0,1 1-1 0 0,-1-2 1 0 0,1 1 0 0 0,-1-1 0 0 0,14-4 0 0 0,-20 5 158 0 0,-1 0 0 0 0,1-1 0 0 0,-1 0 1 0 0,1 1-1 0 0,-1-1 0 0 0,1 0 0 0 0,-1 1 0 0 0,1-1 1 0 0,-1 0-1 0 0,0 0 0 0 0,0 0 0 0 0,1 0 1 0 0,-1-1-1 0 0,0 1 0 0 0,0 0 0 0 0,0 0 1 0 0,0-1-1 0 0,-1 1 0 0 0,1 0 0 0 0,0-1 0 0 0,0 1 1 0 0,-1-1-1 0 0,1 1 0 0 0,-1-1 0 0 0,1 1 1 0 0,-1-1-1 0 0,0 0 0 0 0,0 1 0 0 0,1-1 1 0 0,-1 1-1 0 0,0-1 0 0 0,0 0 0 0 0,-1 1 0 0 0,1-1 1 0 0,0 1-1 0 0,0-1 0 0 0,-1 0 0 0 0,0-1 1 0 0,0-1 58 0 0,-1 0 0 0 0,0 1 1 0 0,0-1-1 0 0,0 0 1 0 0,0 1-1 0 0,0-1 1 0 0,-1 1-1 0 0,0 0 0 0 0,1-1 1 0 0,-1 1-1 0 0,0 1 1 0 0,0-1-1 0 0,-7-4 0 0 0,2 3 38 0 0,0 0 0 0 0,-1 0-1 0 0,0 1 1 0 0,0 0 0 0 0,0 1-1 0 0,0 0 1 0 0,0 0 0 0 0,-1 1-1 0 0,-9-1 1 0 0,11 2-144 0 0,1 0-1 0 0,0 0 1 0 0,-1 1-1 0 0,1 0 1 0 0,0 0 0 0 0,0 1-1 0 0,-1 0 1 0 0,1 0-1 0 0,0 1 1 0 0,1-1 0 0 0,-1 2-1 0 0,-7 3 1 0 0,5 2-551 0 0,9-8 378 0 0,0-1 0 0 0,0 1 0 0 0,-1 0 0 0 0,1-1 0 0 0,0 1 0 0 0,0 0 0 0 0,0-1 0 0 0,0 1 0 0 0,0-1 0 0 0,0 1 0 0 0,0 0 0 0 0,0-1 0 0 0,0 1 0 0 0,1 0 0 0 0,-1-1 0 0 0,0 1 0 0 0,0-1 0 0 0,0 1 0 0 0,1-1 0 0 0,-1 1 0 0 0,0 0 0 0 0,1-1 0 0 0,-1 1 0 0 0,0-1 0 0 0,1 1 0 0 0,-1-1 0 0 0,1 0 0 0 0,-1 1 0 0 0,1-1 0 0 0,-1 1 0 0 0,1-1 0 0 0,-1 0 0 0 0,1 1 0 0 0,0-1 0 0 0,9 6-2476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9.331"/>
    </inkml:context>
    <inkml:brush xml:id="br0">
      <inkml:brushProperty name="width" value="0.05" units="cm"/>
      <inkml:brushProperty name="height" value="0.05" units="cm"/>
    </inkml:brush>
  </inkml:definitions>
  <inkml:trace contextRef="#ctx0" brushRef="#br0">18 53 9153 0 0,'-7'-9'11462'0'0,"-3"-10"-4082"0"0,11 18-7441 0 0,1-1 0 0 0,-1 1-1 0 0,1 0 1 0 0,-1 0-1 0 0,1 0 1 0 0,0 0 0 0 0,0 0-1 0 0,-1 0 1 0 0,1 0 0 0 0,0 1-1 0 0,0-1 1 0 0,0 1 0 0 0,2-1-1 0 0,34-5-4937 0 0,-17 3-725 0 0,-3 1 2912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8:59.669"/>
    </inkml:context>
    <inkml:brush xml:id="br0">
      <inkml:brushProperty name="width" value="0.05" units="cm"/>
      <inkml:brushProperty name="height" value="0.05" units="cm"/>
    </inkml:brush>
  </inkml:definitions>
  <inkml:trace contextRef="#ctx0" brushRef="#br0">64 48 220 0 0,'-3'-7'664'0'0,"0"1"1207"0"0,1 0 1 0 0,-1 0-1 0 0,0 1 0 0 0,-7-9 0 0 0,10 13-1688 0 0,0 1 0 0 0,-1 0 366 0 0,1-1-366 0 0,0 1 0 0 0,0 0 0 0 0,0 0 0 0 0,-1 0 0 0 0,1 0 0 0 0,0-1 0 0 0,0 1 0 0 0,-1 0 0 0 0,1 0 0 0 0,0 0 0 0 0,-1 0 0 0 0,1 0 0 0 0,0 0 0 0 0,0 0 0 0 0,-1 0-1 0 0,1 0 1 0 0,0 0 0 0 0,-1 0 0 0 0,1 0 0 0 0,0 0 0 0 0,0 0 0 0 0,-1 0 0 0 0,1 0 0 0 0,0 0 0 0 0,-1 0 0 0 0,1 0 0 0 0,-8 8 2175 0 0,0 12 201 0 0,3 3-664 0 0,1 1 1 0 0,-1 28 0 0 0,3-5-6 0 0,6 57 0 0 0,-3-92-2022 0 0,0-1 457 0 0,-1-1-1 0 0,2 0 1 0 0,-1 0-1 0 0,1 0 1 0 0,7 19-1 0 0,-8-26-562 0 0,0-1 0 0 0,1 0 0 0 0,-1 0 0 0 0,1 1 0 0 0,-1-1 0 0 0,1 0 0 0 0,0 0 0 0 0,0-1 1 0 0,-1 1-1 0 0,1 0 0 0 0,5 2 0 0 0,-5-3-594 0 0,1 1 1 0 0,0-1-1 0 0,0 0 1 0 0,0 0 0 0 0,0 0-1 0 0,1 0 1 0 0,-1-1-1 0 0,0 1 1 0 0,0-1 0 0 0,0 0-1 0 0,6 0 1 0 0,5-2-2506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0.055"/>
    </inkml:context>
    <inkml:brush xml:id="br0">
      <inkml:brushProperty name="width" value="0.05" units="cm"/>
      <inkml:brushProperty name="height" value="0.05" units="cm"/>
    </inkml:brush>
  </inkml:definitions>
  <inkml:trace contextRef="#ctx0" brushRef="#br0">148 39 904 0 0,'-3'-4'936'0'0,"-1"0"0"0"0,1 0 0 0 0,-1 0 0 0 0,0 1 0 0 0,-1 0 0 0 0,1 0 0 0 0,0 0 1 0 0,-1 0-1 0 0,-5-2 0 0 0,8 4-635 0 0,0 1 1 0 0,0 0 0 0 0,1-1 0 0 0,-1 1 0 0 0,0 0-1 0 0,0 0 1 0 0,0 0 0 0 0,0 0 0 0 0,1 0 0 0 0,-1 0-1 0 0,0 1 1 0 0,0-1 0 0 0,0 1 0 0 0,1-1 0 0 0,-1 1-1 0 0,0 0 1 0 0,1-1 0 0 0,-1 1 0 0 0,0 0 0 0 0,1 0-1 0 0,-1 0 1 0 0,1 1 0 0 0,0-1 0 0 0,-1 0 0 0 0,1 0-1 0 0,0 1 1 0 0,0-1 0 0 0,-1 1 0 0 0,1-1 0 0 0,0 2-1 0 0,-6 7 438 0 0,0 0 0 0 0,1 1-1 0 0,1 0 1 0 0,0 0-1 0 0,0 0 1 0 0,-5 19-1 0 0,8-22-459 0 0,1-1 0 0 0,-1 1 0 0 0,1 0 0 0 0,1 0 0 0 0,0-1 0 0 0,0 1 0 0 0,0 0 0 0 0,1 0-1 0 0,0 0 1 0 0,0-1 0 0 0,3 9 0 0 0,-1-10-154 0 0,0 1 0 0 0,0-1-1 0 0,0 0 1 0 0,1 0 0 0 0,0 0 0 0 0,0-1-1 0 0,1 1 1 0 0,-1-1 0 0 0,1 0-1 0 0,0 0 1 0 0,1-1 0 0 0,-1 1 0 0 0,1-1-1 0 0,0 0 1 0 0,0-1 0 0 0,0 1-1 0 0,0-1 1 0 0,1-1 0 0 0,-1 1 0 0 0,1-1-1 0 0,0 0 1 0 0,-1-1 0 0 0,1 1-1 0 0,10 0 1 0 0,-12-2-125 0 0,1 1-1 0 0,-1-1 1 0 0,0-1 0 0 0,0 1 0 0 0,1-1-1 0 0,-1 1 1 0 0,0-1 0 0 0,0-1-1 0 0,0 1 1 0 0,0-1 0 0 0,0 0-1 0 0,0 0 1 0 0,-1 0 0 0 0,1-1-1 0 0,-1 0 1 0 0,1 0 0 0 0,-1 0 0 0 0,0 0-1 0 0,0-1 1 0 0,0 1 0 0 0,-1-1-1 0 0,1 0 1 0 0,-1 0 0 0 0,0 0-1 0 0,0-1 1 0 0,0 1 0 0 0,-1-1-1 0 0,1 0 1 0 0,-1 1 0 0 0,0-1-1 0 0,-1 0 1 0 0,3-9 0 0 0,-4 8-7 0 0,1 1 0 0 0,-1-1 0 0 0,0 1 0 0 0,0-1 0 0 0,0 1 0 0 0,-1-1 0 0 0,0 1-1 0 0,0-1 1 0 0,0 1 0 0 0,-1-1 0 0 0,1 1 0 0 0,-1 0 0 0 0,-1 0 0 0 0,1 0 0 0 0,-1 0 0 0 0,0 0 0 0 0,0 1 0 0 0,0-1 0 0 0,-1 1 0 0 0,1 0 0 0 0,-1 0 0 0 0,-5-4 0 0 0,-2-2-405 0 0,-1 1 0 0 0,0 0 1 0 0,-1 0-1 0 0,0 2 0 0 0,0-1 1 0 0,0 2-1 0 0,-17-6 0 0 0,17 8-2276 0 0,-1 1-4002 0 0,8 0 3532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0.381"/>
    </inkml:context>
    <inkml:brush xml:id="br0">
      <inkml:brushProperty name="width" value="0.05" units="cm"/>
      <inkml:brushProperty name="height" value="0.05" units="cm"/>
    </inkml:brush>
  </inkml:definitions>
  <inkml:trace contextRef="#ctx0" brushRef="#br0">23 170 40 0 0,'-3'-4'517'0'0,"0"0"1"0"0,1-1-1 0 0,-1 0 0 0 0,1 1 1 0 0,0-1-1 0 0,0 0 0 0 0,1 0 1 0 0,-1 0-1 0 0,1 0 0 0 0,0 0 1 0 0,0-9-1 0 0,1 11-203 0 0,1 0-1 0 0,-1 1 1 0 0,1-1 0 0 0,0 0 0 0 0,0 0-1 0 0,0 0 1 0 0,0 0 0 0 0,0 0-1 0 0,1 1 1 0 0,-1-1 0 0 0,1 1-1 0 0,0-1 1 0 0,-1 1 0 0 0,1 0 0 0 0,0-1-1 0 0,1 1 1 0 0,-1 0 0 0 0,0 0-1 0 0,1 0 1 0 0,-1 1 0 0 0,1-1 0 0 0,2-1-1 0 0,10-5 378 0 0,-1 1-1 0 0,1 1 0 0 0,0 0 1 0 0,1 1-1 0 0,-1 1 0 0 0,1 0 1 0 0,0 2-1 0 0,0-1 0 0 0,0 2 1 0 0,31 0-1 0 0,-27 2-135 0 0,-1 1 0 0 0,1 1 0 0 0,-1 0 0 0 0,0 2 0 0 0,0 0 0 0 0,-1 1 0 0 0,1 1 0 0 0,30 16 0 0 0,-44-20-338 0 0,0 0 1 0 0,0 0-1 0 0,0 0 0 0 0,-1 1 0 0 0,1 0 0 0 0,3 5 0 0 0,-7-9-173 0 0,0 1 1 0 0,-1 0-1 0 0,1 0 0 0 0,0 0 0 0 0,-1 0 1 0 0,1 0-1 0 0,-1 0 0 0 0,1-1 1 0 0,-1 1-1 0 0,1 0 0 0 0,-1 1 1 0 0,0-1-1 0 0,1 0 0 0 0,-1 0 1 0 0,0 0-1 0 0,0 0 0 0 0,0 0 1 0 0,0 0-1 0 0,0 0 0 0 0,0 0 1 0 0,0 0-1 0 0,0 0 0 0 0,-1 0 1 0 0,1 0-1 0 0,0 0 0 0 0,0 0 1 0 0,-1 0-1 0 0,1 0 0 0 0,-1 0 0 0 0,1 0 1 0 0,-1 0-1 0 0,0 0 0 0 0,1 0 1 0 0,-1 0-1 0 0,0 0 0 0 0,1-1 1 0 0,-1 1-1 0 0,0 0 0 0 0,-1 0 1 0 0,-3 3 48 0 0,-1-1-1 0 0,1 1 1 0 0,-1-1 0 0 0,0-1 0 0 0,0 1 0 0 0,0-1 0 0 0,0 0 0 0 0,0 0 0 0 0,-1-1 0 0 0,-8 1-1 0 0,-11 1 67 0 0,-30-2-1 0 0,71 12-202 0 0,9 1 27 0 0,1-1 1 0 0,28 11-1 0 0,6 3 15 0 0,-58-26 3 0 0,126 70 42 0 0,-112-61-14 0 0,-1 0 0 0 0,0 1 0 0 0,-1 0 1 0 0,-1 1-1 0 0,0 1 0 0 0,15 18 0 0 0,-25-28 3 0 0,-1-1 0 0 0,1 1 0 0 0,0-1 0 0 0,-1 1 0 0 0,0-1 0 0 0,1 1 0 0 0,-1 0 0 0 0,0 0 0 0 0,0 0 0 0 0,-1 0 0 0 0,1 0 0 0 0,-1 0 0 0 0,1 0 0 0 0,-1 0 0 0 0,0 0 0 0 0,0 0 0 0 0,0 0 0 0 0,-2 6 0 0 0,1-5 28 0 0,0-1 0 0 0,-1 1 0 0 0,0-1 0 0 0,0 1 0 0 0,0-1 0 0 0,0 0 1 0 0,0 0-1 0 0,-1 0 0 0 0,1 0 0 0 0,-1 0 0 0 0,0 0 0 0 0,-6 4 0 0 0,-2 0 6 0 0,-1 0 0 0 0,0 0 0 0 0,0-1 0 0 0,0-1 0 0 0,-1 0 0 0 0,1-1 0 0 0,-20 4 0 0 0,16-4-818 0 0,2-1 517 0 0,0 0-1 0 0,-17 0 1 0 0,11-3-3493 0 0,-1-4-3801 0 0,3-1 4094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38.014"/>
    </inkml:context>
    <inkml:brush xml:id="br0">
      <inkml:brushProperty name="width" value="0.05" units="cm"/>
      <inkml:brushProperty name="height" value="0.05" units="cm"/>
    </inkml:brush>
  </inkml:definitions>
  <inkml:trace contextRef="#ctx0" brushRef="#br0">19 70 368 0 0,'-18'-5'25748'0'0,"196"-21"-19097"0"0,-19-7-6651 0 0,-130 28-779 0 0,-25 4-227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0.910"/>
    </inkml:context>
    <inkml:brush xml:id="br0">
      <inkml:brushProperty name="width" value="0.05" units="cm"/>
      <inkml:brushProperty name="height" value="0.05" units="cm"/>
    </inkml:brush>
  </inkml:definitions>
  <inkml:trace contextRef="#ctx0" brushRef="#br0">22 255 7733 0 0,'-3'9'4313'0'0,"2"-6"-2994"0"0,0 0 1 0 0,0 1-1 0 0,0-1 0 0 0,1 1 0 0 0,-1-1 1 0 0,1 7-1 0 0,0-9-1194 0 0,0 0 0 0 0,0 0 0 0 0,1 0 0 0 0,-1-1 0 0 0,0 1 0 0 0,1 0 0 0 0,-1 0 0 0 0,0-1 0 0 0,1 1 0 0 0,-1 0 0 0 0,1 0 0 0 0,-1-1 0 0 0,1 1 0 0 0,-1-1 0 0 0,1 1 0 0 0,0 0 0 0 0,-1-1 0 0 0,1 1 0 0 0,0-1 0 0 0,-1 0 0 0 0,1 1 0 0 0,0-1 0 0 0,0 1 0 0 0,-1-1 0 0 0,1 0 0 0 0,0 0 0 0 0,0 1 0 0 0,0-1 1 0 0,0 0-1 0 0,-1 0 0 0 0,1 0 0 0 0,0 0 0 0 0,0 0 0 0 0,0 0 0 0 0,1-1 0 0 0,-1 1-67 0 0,0 0 0 0 0,0 0 1 0 0,0 0-1 0 0,1 0 0 0 0,-1 0 1 0 0,0-1-1 0 0,0 1 1 0 0,0-1-1 0 0,0 1 0 0 0,0 0 1 0 0,0-1-1 0 0,0 0 0 0 0,-1 1 1 0 0,1-1-1 0 0,0 0 0 0 0,0 1 1 0 0,0-1-1 0 0,0 0 0 0 0,-1 0 1 0 0,1 1-1 0 0,0-2 1 0 0,1-1 19 0 0,0 0 0 0 0,-1 0 0 0 0,0-1 1 0 0,1 1-1 0 0,-1 0 0 0 0,1-7 0 0 0,0-4 25 0 0,0 0-1 0 0,-1-20 0 0 0,-1 32-74 0 0,-1-14 32 0 0,0 0 0 0 0,0 1 0 0 0,-2-1 0 0 0,0 0 0 0 0,0 1 0 0 0,-2 0 0 0 0,0 0 0 0 0,-1 0 0 0 0,0 1 0 0 0,-1 0 1 0 0,-9-15-1 0 0,7 20 740 0 0,2 14 677 0 0,7-3-1386 0 0,0-1 1 0 0,0 1 0 0 0,0-1-1 0 0,1 1 1 0 0,-1-1 0 0 0,0 1-1 0 0,1-1 1 0 0,-1 1 0 0 0,1-1-1 0 0,-1 0 1 0 0,1 1 0 0 0,0-1-1 0 0,0 0 1 0 0,1 3 0 0 0,0-1 113 0 0,3 5-177 0 0,0-1 1 0 0,1 1-1 0 0,-1-1 0 0 0,1-1 0 0 0,0 1 0 0 0,10 6 0 0 0,43 32 16 0 0,-49-39-262 0 0,1 0-1 0 0,-1-1 1 0 0,1 0-1 0 0,0-1 1 0 0,0 0-1 0 0,0 0 1 0 0,0-2-1 0 0,1 1 1 0 0,-1-1-1 0 0,1-1 1 0 0,-1 0-1 0 0,18-1 1 0 0,-25 0 136 0 0,1 0 1 0 0,-1 0-1 0 0,1-1 1 0 0,-1 0-1 0 0,1 0 1 0 0,-1 0-1 0 0,0 0 1 0 0,0-1-1 0 0,0 0 1 0 0,1 0-1 0 0,-2 0 1 0 0,1 0-1 0 0,0 0 1 0 0,0-1 0 0 0,-1 0-1 0 0,1 0 1 0 0,-1 0-1 0 0,0 0 1 0 0,0 0-1 0 0,0-1 1 0 0,0 1-1 0 0,-1-1 1 0 0,1 0-1 0 0,-1 0 1 0 0,0 0-1 0 0,0 0 1 0 0,-1 0-1 0 0,1 0 1 0 0,-1 0-1 0 0,0-1 1 0 0,0 1 0 0 0,0-1-1 0 0,0 1 1 0 0,-1-8-1 0 0,0-17 564 0 0,0 28-194 0 0,1-5 4624 0 0,8 29-4910 0 0,1 0-1 0 0,1-1 1 0 0,1 0 0 0 0,1-1-1 0 0,24 30 1 0 0,-34-48-461 0 0,0 0 1 0 0,0 0-1 0 0,0 0 0 0 0,0-1 1 0 0,1 1-1 0 0,-1-1 0 0 0,1 0 1 0 0,-1 0-1 0 0,1 0 0 0 0,0 0 0 0 0,0-1 1 0 0,0 0-1 0 0,0 0 0 0 0,0 0 1 0 0,0 0-1 0 0,0 0 0 0 0,1-1 1 0 0,-1 0-1 0 0,0 1 0 0 0,0-2 1 0 0,0 1-1 0 0,1 0 0 0 0,-1-1 1 0 0,0 0-1 0 0,5-1 0 0 0,0-1-3112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2.119"/>
    </inkml:context>
    <inkml:brush xml:id="br0">
      <inkml:brushProperty name="width" value="0.05" units="cm"/>
      <inkml:brushProperty name="height" value="0.05" units="cm"/>
    </inkml:brush>
  </inkml:definitions>
  <inkml:trace contextRef="#ctx0" brushRef="#br0">33 73 700 0 0,'-33'-4'22741'0'0,"45"2"-22821"0"0,185-24 5965 0 0,8-1-2836 0 0,-177 21-2768 0 0,-15 4-1349 0 0,0-1-1 0 0,19 0 1 0 0,-26 4-1447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2.447"/>
    </inkml:context>
    <inkml:brush xml:id="br0">
      <inkml:brushProperty name="width" value="0.05" units="cm"/>
      <inkml:brushProperty name="height" value="0.05" units="cm"/>
    </inkml:brush>
  </inkml:definitions>
  <inkml:trace contextRef="#ctx0" brushRef="#br0">11 1 1084 0 0,'-1'0'270'0'0,"1"0"-1"0"0,-1 0 1 0 0,1 0 0 0 0,-1 1-1 0 0,1-1 1 0 0,-1 0-1 0 0,1 0 1 0 0,-1 0 0 0 0,1 1-1 0 0,0-1 1 0 0,-1 0-1 0 0,1 1 1 0 0,-1-1 0 0 0,1 0-1 0 0,0 1 1 0 0,-1-1-1 0 0,1 0 1 0 0,0 1 0 0 0,-1-1-1 0 0,1 1 1 0 0,0-1 0 0 0,0 1-1 0 0,0-1 1 0 0,-1 0-1 0 0,1 1 1 0 0,0-1 0 0 0,0 1-1 0 0,0-1 1 0 0,0 1-1 0 0,0-1 1 0 0,0 1 0 0 0,0-1-1 0 0,0 1 1 0 0,0-1-1 0 0,0 1 1 0 0,0-1 0 0 0,0 2-1 0 0,11 3 4981 0 0,1-4-5425 0 0,93 3 6721 0 0,55-14-2280 0 0,-99 5-2653 0 0,-29 2-1217 0 0,19-1-1262 0 0,-16 5-10123 0 0,-28 1 8012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3.294"/>
    </inkml:context>
    <inkml:brush xml:id="br0">
      <inkml:brushProperty name="width" value="0.05" units="cm"/>
      <inkml:brushProperty name="height" value="0.05" units="cm"/>
    </inkml:brush>
  </inkml:definitions>
  <inkml:trace contextRef="#ctx0" brushRef="#br0">38 1 720 0 0,'-19'2'3489'0'0,"0"3"10430"0"0,31 2-11142 0 0,-5-5-2137 0 0,0-1 0 0 0,1 0 1 0 0,-1-1-1 0 0,0 1 0 0 0,15-2 0 0 0,-8 0-34 0 0,109 2 2198 0 0,68-4 1807 0 0,-158-1-8083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3.668"/>
    </inkml:context>
    <inkml:brush xml:id="br0">
      <inkml:brushProperty name="width" value="0.05" units="cm"/>
      <inkml:brushProperty name="height" value="0.05" units="cm"/>
    </inkml:brush>
  </inkml:definitions>
  <inkml:trace contextRef="#ctx0" brushRef="#br0">34 1 284 0 0,'-5'4'511'0'0,"-14"14"2453"0"0,18-17-2481 0 0,0 0-1 0 0,0 0 1 0 0,0 0-1 0 0,1 1 1 0 0,-1-1 0 0 0,0 0-1 0 0,0 1 1 0 0,1-1-1 0 0,-1 0 1 0 0,1 1-1 0 0,-1-1 1 0 0,1 1-1 0 0,-1 2 1 0 0,2-3-245 0 0,-1 0-1 0 0,0 0 1 0 0,1-1 0 0 0,-1 1-1 0 0,0 0 1 0 0,1 0 0 0 0,-1 0 0 0 0,1-1-1 0 0,-1 1 1 0 0,1 0 0 0 0,-1-1-1 0 0,1 1 1 0 0,0 0 0 0 0,-1-1-1 0 0,1 1 1 0 0,0-1 0 0 0,-1 1-1 0 0,1-1 1 0 0,0 1 0 0 0,0-1 0 0 0,-1 0-1 0 0,1 1 1 0 0,0-1 0 0 0,0 0-1 0 0,1 1 1 0 0,24 5 2000 0 0,-24-6-1901 0 0,48 6 2535 0 0,0-2 0 0 0,60-3-1 0 0,-65-1-1339 0 0,-22-2-602 0 0,2 0-1167 0 0,-16 3-3968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5.958"/>
    </inkml:context>
    <inkml:brush xml:id="br0">
      <inkml:brushProperty name="width" value="0.05" units="cm"/>
      <inkml:brushProperty name="height" value="0.05" units="cm"/>
    </inkml:brush>
  </inkml:definitions>
  <inkml:trace contextRef="#ctx0" brushRef="#br0">481 22 56 0 0,'20'-22'10684'0'0,"-23"24"-9801"0"0,-347 202 5639 0 0,327-188-6130 0 0,8-7 37 0 0,0 1 0 0 0,0 1 0 0 0,1 0 0 0 0,0 1 0 0 0,1 1-1 0 0,-18 21 1 0 0,31-33-375 0 0,-1 0 0 0 0,0 0 0 0 0,0 0 0 0 0,1 0 0 0 0,-1 0 0 0 0,1 0 0 0 0,-1 0 0 0 0,1 0 0 0 0,-1 0 0 0 0,1 0-1 0 0,0 0 1 0 0,-1 1 0 0 0,1-1 0 0 0,0 0 0 0 0,0 0 0 0 0,0 0 0 0 0,0 0 0 0 0,0 0 0 0 0,0 1 0 0 0,0-1 0 0 0,0 0 0 0 0,1 0 0 0 0,-1 0-1 0 0,0 0 1 0 0,1 0 0 0 0,-1 0 0 0 0,1 2 0 0 0,1-1 7 0 0,0-1 1 0 0,-1 1-1 0 0,1-1 0 0 0,0 1 1 0 0,0-1-1 0 0,0 0 0 0 0,0 1 1 0 0,0-1-1 0 0,0 0 0 0 0,0-1 1 0 0,0 1-1 0 0,0 0 0 0 0,3 0 1 0 0,10 2 104 0 0,-1-1 0 0 0,1 0 0 0 0,19-1-1 0 0,-30-1-129 0 0,67-1-142 0 0,1-3-1 0 0,135-27 1 0 0,-191 28-327 0 0,-1-1 1 0 0,1 0-1 0 0,-1-1 0 0 0,23-12 0 0 0,-37 17 592 0 0,-2 7 32 0 0,0-1 0 0 0,-1 1 0 0 0,1-1 0 0 0,-1 1 1 0 0,-6 11-1 0 0,-4 17 459 0 0,5-6 67 0 0,2 1 0 0 0,0-1 1 0 0,2 1-1 0 0,2 0 1 0 0,2 37-1 0 0,4-51-511 0 0,-4-15-654 0 0,0 0 1 0 0,0-1 0 0 0,0 1 0 0 0,0 0 0 0 0,0-1-1 0 0,0 1 1 0 0,0-1 0 0 0,1 1 0 0 0,-1-1 0 0 0,0 1 0 0 0,0-1-1 0 0,0 0 1 0 0,1 1 0 0 0,-1-1 0 0 0,0 0 0 0 0,0 0 0 0 0,1 0-1 0 0,-1 0 1 0 0,0 0 0 0 0,0-1 0 0 0,1 1 0 0 0,-1 0-1 0 0,0 0 1 0 0,0-1 0 0 0,1 0 0 0 0,10-3-2463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6.296"/>
    </inkml:context>
    <inkml:brush xml:id="br0">
      <inkml:brushProperty name="width" value="0.05" units="cm"/>
      <inkml:brushProperty name="height" value="0.05" units="cm"/>
    </inkml:brush>
  </inkml:definitions>
  <inkml:trace contextRef="#ctx0" brushRef="#br0">2 46 828 0 0,'0'-14'-387'0'0,"2"-17"18693"0"0,1 45-15656 0 0,-3-3-1848 0 0,0 0 0 0 0,-4 21 1 0 0,3-24-1188 0 0,0 0 0 0 0,0 1 0 0 0,1-1 1 0 0,0 0-1 0 0,2 12 0 0 0,6 18-5772 0 0,0-21 3528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6.667"/>
    </inkml:context>
    <inkml:brush xml:id="br0">
      <inkml:brushProperty name="width" value="0.05" units="cm"/>
      <inkml:brushProperty name="height" value="0.05" units="cm"/>
    </inkml:brush>
  </inkml:definitions>
  <inkml:trace contextRef="#ctx0" brushRef="#br0">1 55 952 0 0,'10'-7'1503'0'0,"1"0"1"0"0,1 1-1 0 0,-1 0 0 0 0,1 1 0 0 0,0 0 1 0 0,15-3-1 0 0,-15 5-770 0 0,0 0 0 0 0,0 1 1 0 0,0 1-1 0 0,1 0 0 0 0,-1 0 0 0 0,0 1 1 0 0,0 1-1 0 0,1 0 0 0 0,-1 1 0 0 0,22 5 0 0 0,-31-6-609 0 0,-1-1-1 0 0,1 1 1 0 0,-1 0-1 0 0,0 0 1 0 0,1 0-1 0 0,-1 0 0 0 0,0 0 1 0 0,0 0-1 0 0,0 0 1 0 0,0 1-1 0 0,0-1 0 0 0,0 1 1 0 0,0 0-1 0 0,0-1 1 0 0,0 1-1 0 0,-1 0 0 0 0,1 0 1 0 0,-1 0-1 0 0,0 0 1 0 0,1 0-1 0 0,-1 1 0 0 0,0-1 1 0 0,0 0-1 0 0,0 1 1 0 0,-1-1-1 0 0,1 0 1 0 0,0 1-1 0 0,-1-1 0 0 0,0 1 1 0 0,1-1-1 0 0,-1 1 1 0 0,0-1-1 0 0,-1 1 0 0 0,1-1 1 0 0,0 1-1 0 0,-1-1 1 0 0,1 1-1 0 0,-1-1 0 0 0,1 0 1 0 0,-2 3-1 0 0,-5 12 164 0 0,1 0 0 0 0,-2-1 0 0 0,0 0-1 0 0,-20 29 1 0 0,-51 52 633 0 0,54-69-535 0 0,1 1 1 0 0,-35 57 0 0 0,58-85-351 0 0,0 1 1 0 0,0 0 0 0 0,0-1 0 0 0,1 1 0 0 0,-1 0 0 0 0,0-1 0 0 0,1 1 0 0 0,-1 0 0 0 0,1 0 0 0 0,0-1 0 0 0,-1 1 0 0 0,1 0 0 0 0,0 0 0 0 0,0 0 0 0 0,0-1-1 0 0,1 1 1 0 0,-1 0 0 0 0,0 0 0 0 0,0 0 0 0 0,1-1 0 0 0,0 1 0 0 0,1 3 0 0 0,-1-3 33 0 0,1 0 0 0 0,-1 0 0 0 0,1 0 0 0 0,0-1 0 0 0,0 1 0 0 0,0-1 0 0 0,0 1 0 0 0,0-1 0 0 0,1 0 0 0 0,-1 1 0 0 0,0-1 1 0 0,0 0-1 0 0,1 0 0 0 0,-1-1 0 0 0,1 1 0 0 0,2 0 0 0 0,11 2 346 0 0,-1-1 0 0 0,1 0 0 0 0,0-1 0 0 0,26-2 0 0 0,65-11 274 0 0,-54 4-908 0 0,-37 7-2517 0 0,6 3-8572 0 0,-16-1 8117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6.992"/>
    </inkml:context>
    <inkml:brush xml:id="br0">
      <inkml:brushProperty name="width" value="0.05" units="cm"/>
      <inkml:brushProperty name="height" value="0.05" units="cm"/>
    </inkml:brush>
  </inkml:definitions>
  <inkml:trace contextRef="#ctx0" brushRef="#br0">1 93 976 0 0,'2'-4'813'0'0,"0"1"0"0"0,1-1 0 0 0,0 1 0 0 0,0 0 0 0 0,0-1 1 0 0,0 1-1 0 0,0 1 0 0 0,4-4 0 0 0,-5 6-522 0 0,-1-1 1 0 0,1 1 0 0 0,0-1-1 0 0,-1 1 1 0 0,1-1 0 0 0,0 1-1 0 0,-1 0 1 0 0,1 0-1 0 0,0 0 1 0 0,-1 0 0 0 0,1 0-1 0 0,0 1 1 0 0,-1-1 0 0 0,1 0-1 0 0,0 1 1 0 0,-1-1-1 0 0,1 1 1 0 0,-1-1 0 0 0,1 1-1 0 0,-1 0 1 0 0,1 0 0 0 0,-1 0-1 0 0,1 0 1 0 0,-1 0-1 0 0,2 1 1 0 0,18 15 1628 0 0,-2 2 0 0 0,1-1 0 0 0,32 44 0 0 0,6 6 936 0 0,-30-39-1231 0 0,42 32 0 0 0,-54-49-1010 0 0,0 0 0 0 0,0-2 0 0 0,1 0 0 0 0,32 13 1 0 0,-45-21-615 0 0,-1-1 0 0 0,1 0 1 0 0,0 0-1 0 0,0-1 0 0 0,-1 1 0 0 0,1-1 1 0 0,0 0-1 0 0,0 0 0 0 0,0 0 1 0 0,0 0-1 0 0,-1-1 0 0 0,1 0 1 0 0,0 1-1 0 0,0-1 0 0 0,-1-1 0 0 0,1 1 1 0 0,0 0-1 0 0,-1-1 0 0 0,1 0 1 0 0,-1 0-1 0 0,0 0 0 0 0,0 0 1 0 0,0 0-1 0 0,0-1 0 0 0,0 0 0 0 0,0 1 1 0 0,3-6-1 0 0,7-7-2 0 0,-2-1 0 0 0,0-1-1 0 0,-1 1 1 0 0,10-24 0 0 0,-7 16 0 0 0,25-45 1 0 0,44-93 0 0 0,-75 141-157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7.507"/>
    </inkml:context>
    <inkml:brush xml:id="br0">
      <inkml:brushProperty name="width" value="0.05" units="cm"/>
      <inkml:brushProperty name="height" value="0.05" units="cm"/>
    </inkml:brush>
  </inkml:definitions>
  <inkml:trace contextRef="#ctx0" brushRef="#br0">23 167 788 0 0,'-23'2'8947'0'0,"37"-2"-4511"0"0,3-2-5435 0 0,273-32 5772 0 0,295-27-69 0 0,405 6 664 0 0,-421 46-2711 0 0,-115 4-575 0 0,-437 6-2143 0 0,-13-1-84 0 0,0 0 0 0 0,0 0 1 0 0,0 0-1 0 0,1 0 0 0 0,-1-1 0 0 0,0 1 1 0 0,5-3-1 0 0,-15 3-2960 0 0,-24 2 1683 0 0,-58 6-7916 0 0,46-5 6307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07.909"/>
    </inkml:context>
    <inkml:brush xml:id="br0">
      <inkml:brushProperty name="width" value="0.05" units="cm"/>
      <inkml:brushProperty name="height" value="0.05" units="cm"/>
    </inkml:brush>
  </inkml:definitions>
  <inkml:trace contextRef="#ctx0" brushRef="#br0">1 207 736 0 0,'168'-33'11260'0'0,"7"6"-4064"0"0,187-15-1193 0 0,372-3-2319 0 0,-296 30-1363 0 0,356-26-754 0 0,-783 39-1930 0 0,12 1-3259 0 0,-22 4 1236 0 0,-11 3 239 0 0,-1 0-1897 0 0,0-1 581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1.309"/>
    </inkml:context>
    <inkml:brush xml:id="br0">
      <inkml:brushProperty name="width" value="0.05" units="cm"/>
      <inkml:brushProperty name="height" value="0.05" units="cm"/>
    </inkml:brush>
  </inkml:definitions>
  <inkml:trace contextRef="#ctx0" brushRef="#br0">53 1 7021 0 0,'-2'1'24237'0'0,"-3"5"-27920"0"0,3-2 5705 0 0,-5 11-1733 0 0,0 0 1 0 0,0 1 0 0 0,2 0-1 0 0,0 0 1 0 0,-4 25-1 0 0,8-36-224 0 0,0 0 1 0 0,0 0-1 0 0,1 0 0 0 0,0 0 0 0 0,0 1 0 0 0,0-1 0 0 0,1 0 0 0 0,0 0 0 0 0,0 0 1 0 0,0 0-1 0 0,0 0 0 0 0,1 0 0 0 0,0 0 0 0 0,0 0 0 0 0,0 0 0 0 0,1-1 0 0 0,-1 1 1 0 0,1-1-1 0 0,0 0 0 0 0,0 0 0 0 0,6 6 0 0 0,-7-9-65 0 0,1 0 0 0 0,-1 1 0 0 0,1-1 0 0 0,-1 0 0 0 0,1 0 0 0 0,-1 0 0 0 0,1-1 0 0 0,0 1 0 0 0,-1-1 0 0 0,1 1 0 0 0,0-1 0 0 0,-1 0 0 0 0,1 0 0 0 0,0 0 0 0 0,0-1 0 0 0,-1 1 0 0 0,1-1 0 0 0,0 1 0 0 0,-1-1 0 0 0,1 0 0 0 0,-1 0 0 0 0,1 0 0 0 0,-1 0 0 0 0,1 0 0 0 0,-1-1 0 0 0,0 1 0 0 0,0-1 0 0 0,1 1 0 0 0,-1-1 0 0 0,0 0 0 0 0,-1 0 0 0 0,4-3 0 0 0,0-1 0 0 0,-1-1 0 0 0,0 1 0 0 0,0-1 0 0 0,-1 1 0 0 0,1-1 0 0 0,-1 0 0 0 0,-1-1 0 0 0,0 1 0 0 0,0 0 0 0 0,0-1 0 0 0,-1 1 0 0 0,0-1 0 0 0,0 0 0 0 0,-1 1 0 0 0,0-1 0 0 0,0 0 0 0 0,-3-13 0 0 0,2 16-1000 0 0,0 0 0 0 0,1 0-1 0 0,-1 0 1 0 0,1 0 0 0 0,0 0 0 0 0,1 0 0 0 0,-1 0-1 0 0,1 0 1 0 0,0 0 0 0 0,0 0 0 0 0,2-6 0 0 0,2 0-2559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0.504"/>
    </inkml:context>
    <inkml:brush xml:id="br0">
      <inkml:brushProperty name="width" value="0.05" units="cm"/>
      <inkml:brushProperty name="height" value="0.05" units="cm"/>
    </inkml:brush>
  </inkml:definitions>
  <inkml:trace contextRef="#ctx0" brushRef="#br0">564 139 412 0 0,'-2'-7'390'0'0,"-1"1"0"0"0,0 0 0 0 0,0-1 0 0 0,0 1-1 0 0,-1 0 1 0 0,0 1 0 0 0,0-1 0 0 0,-1 1 0 0 0,1 0 0 0 0,-1 0 0 0 0,-9-7 0 0 0,5 6 142 0 0,0-1 0 0 0,-1 2 0 0 0,0 0 0 0 0,0 0 0 0 0,0 0 0 0 0,-17-4 1 0 0,-1 2 591 0 0,0 2 0 0 0,-1 1 0 0 0,1 1 0 0 0,-50 1 1 0 0,63 3-693 0 0,-93 4 2078 0 0,97-4-2083 0 0,-1 1 0 0 0,1 0 1 0 0,0 1-1 0 0,0 1 0 0 0,0-1 0 0 0,0 2 0 0 0,-11 5 0 0 0,21-10-378 0 0,1 1 1 0 0,-1-1 0 0 0,0 0-1 0 0,1 0 1 0 0,-1 1-1 0 0,1-1 1 0 0,-1 0-1 0 0,1 1 1 0 0,-1-1 0 0 0,1 1-1 0 0,-1-1 1 0 0,1 1-1 0 0,-1-1 1 0 0,1 1-1 0 0,0-1 1 0 0,-1 1 0 0 0,1-1-1 0 0,0 1 1 0 0,-1 0-1 0 0,1-1 1 0 0,0 1-1 0 0,0-1 1 0 0,0 1 0 0 0,-1 0-1 0 0,1-1 1 0 0,0 1-1 0 0,0 0 1 0 0,0-1-1 0 0,0 1 1 0 0,0 0-1 0 0,0-1 1 0 0,0 1 0 0 0,0-1-1 0 0,1 1 1 0 0,-1 0-1 0 0,0-1 1 0 0,0 1-1 0 0,0 0 1 0 0,1-1 0 0 0,-1 1-1 0 0,0-1 1 0 0,1 1-1 0 0,-1-1 1 0 0,1 1-1 0 0,-1-1 1 0 0,0 1 0 0 0,1-1-1 0 0,-1 1 1 0 0,2 0-1 0 0,2 2 158 0 0,0 1 1 0 0,1-1-1 0 0,0 0 0 0 0,7 4 0 0 0,-11-6-205 0 0,18 8 390 0 0,0-1 0 0 0,28 8 0 0 0,30 8 112 0 0,234 88 1347 0 0,-289-101-1684 0 0,1 0 1 0 0,-1 1-1 0 0,-1 1 1 0 0,-1 1-1 0 0,0 1 1 0 0,0 1-1 0 0,-2 1 1 0 0,28 30-1 0 0,-43-44-127 0 0,-1 1 0 0 0,1-1 0 0 0,-1 1 0 0 0,0-1 0 0 0,0 1 0 0 0,0 0-1 0 0,-1-1 1 0 0,1 1 0 0 0,-1 0 0 0 0,0 0 0 0 0,0 0 0 0 0,0 0 0 0 0,-1 1 0 0 0,1-1 0 0 0,-1 0 0 0 0,0 0 0 0 0,0 0 0 0 0,-1 0 0 0 0,1 0-1 0 0,-1 1 1 0 0,0-1 0 0 0,-2 5 0 0 0,1-3 17 0 0,-1 0 0 0 0,0-1 0 0 0,-1 1-1 0 0,1-1 1 0 0,-1 0 0 0 0,0 0 0 0 0,0 0-1 0 0,-1-1 1 0 0,0 1 0 0 0,1-1 0 0 0,-2 0-1 0 0,1 0 1 0 0,-11 5 0 0 0,1-1 98 0 0,-1-1 0 0 0,0-1 0 0 0,0-1 0 0 0,-1 0-1 0 0,0-1 1 0 0,-34 4 0 0 0,21-5-4 0 0,0-2 0 0 0,0-1 1 0 0,-35-5-1 0 0,64 5-151 0 0,-19-2 9 0 0,-37-9 1 0 0,52 9-10 0 0,0 1-1 0 0,1-1 1 0 0,-1 0 0 0 0,0 0-1 0 0,1 0 1 0 0,0 0 0 0 0,-1-1 0 0 0,1 0-1 0 0,0 0 1 0 0,0 0 0 0 0,0 0 0 0 0,1-1-1 0 0,-5-4 1 0 0,7 6 0 0 0,0 1 0 0 0,0-1 0 0 0,1 1 0 0 0,-1-1 0 0 0,0 1 0 0 0,1-1 0 0 0,-1 1 0 0 0,1-1 0 0 0,0 0 0 0 0,0 1 0 0 0,-1-1 0 0 0,1 0 0 0 0,0 1 0 0 0,0-1 0 0 0,0 0 0 0 0,1 1 0 0 0,-1-1 0 0 0,0 0 0 0 0,1 1 0 0 0,-1-1 0 0 0,1 0 0 0 0,-1 1 0 0 0,1-1 0 0 0,0 1 0 0 0,0-1 0 0 0,0 1 0 0 0,0 0 0 0 0,0-1 0 0 0,0 1 0 0 0,0 0 0 0 0,0-1 0 0 0,3-1 0 0 0,3-3 0 0 0,1-1 0 0 0,0 1 0 0 0,0 0 0 0 0,17-7 0 0 0,3-1 0 0 0,2 1 0 0 0,0 1 0 0 0,0 2 0 0 0,1 1 0 0 0,0 2 0 0 0,0 1 0 0 0,46-3 0 0 0,-48 7 0 0 0,1 2 0 0 0,0 0 0 0 0,-1 3 0 0 0,1 0 0 0 0,39 10 0 0 0,84 32 0 0 0,-127-36 0 0 0,-2 1 0 0 0,1 1 0 0 0,-1 2 0 0 0,29 19 0 0 0,-51-30-674 0 0,0-1 1 0 0,0 0-1 0 0,0 0 0 0 0,0 0 0 0 0,0 0 1 0 0,0 0-1 0 0,0-1 0 0 0,4 2 0 0 0,-5-2 509 0 0,-1 0-1 0 0,1 0 0 0 0,-1 0 0 0 0,1 0 1 0 0,-1 0-1 0 0,1 0 0 0 0,-1 0 1 0 0,1 0-1 0 0,-1-1 0 0 0,1 1 0 0 0,-1 0 1 0 0,1 0-1 0 0,-1 0 0 0 0,0 0 0 0 0,1-1 1 0 0,-1 1-1 0 0,1 0 0 0 0,-1-1 1 0 0,1 1-1 0 0,-1 0 0 0 0,0-1 0 0 0,1 1 1 0 0,-1 0-1 0 0,0-1 0 0 0,1 1 1 0 0,-1-1-1 0 0,0 1 0 0 0,0 0 0 0 0,0-1 1 0 0,1 1-1 0 0,-1-1 0 0 0,0 1 0 0 0,0-1 1 0 0,0 1-1 0 0,0-1 0 0 0,0 1 1 0 0,0-1-1 0 0,0 1 0 0 0,0-1 0 0 0,0 1 1 0 0,0-1-1 0 0,0 1 0 0 0,0-1 1 0 0,0 1-1 0 0,0-1 0 0 0,0 0 0 0 0,-2-9-3075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0.847"/>
    </inkml:context>
    <inkml:brush xml:id="br0">
      <inkml:brushProperty name="width" value="0.05" units="cm"/>
      <inkml:brushProperty name="height" value="0.05" units="cm"/>
    </inkml:brush>
  </inkml:definitions>
  <inkml:trace contextRef="#ctx0" brushRef="#br0">54 385 1048 0 0,'-12'-22'751'0'0,"3"8"584"0"0,2 0 0 0 0,-13-31-1 0 0,19 41-938 0 0,0 0-1 0 0,0 0 0 0 0,0 0 0 0 0,0-1 0 0 0,1 1 1 0 0,-1 0-1 0 0,1-1 0 0 0,0 1 0 0 0,1 0 0 0 0,-1-1 1 0 0,1 1-1 0 0,-1 0 0 0 0,1 0 0 0 0,1 0 0 0 0,-1 0 1 0 0,3-6-1 0 0,3-1 75 0 0,0 0-1 0 0,1 1 1 0 0,0-1 0 0 0,0 2 0 0 0,1-1-1 0 0,1 1 1 0 0,0 0 0 0 0,0 1 0 0 0,0 1-1 0 0,1-1 1 0 0,0 1 0 0 0,16-6 0 0 0,12-5-254 0 0,0 2 1 0 0,59-15-1 0 0,-72 24-2311 0 0,0 1 0 0 0,44-4 0 0 0,-42 8-133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1.361"/>
    </inkml:context>
    <inkml:brush xml:id="br0">
      <inkml:brushProperty name="width" value="0.05" units="cm"/>
      <inkml:brushProperty name="height" value="0.05" units="cm"/>
    </inkml:brush>
  </inkml:definitions>
  <inkml:trace contextRef="#ctx0" brushRef="#br0">60 158 316 0 0,'6'-13'1260'0'0,"0"0"1"0"0,2 0-1 0 0,-1 1 0 0 0,1 0 1 0 0,1 0-1 0 0,16-17 0 0 0,-19 24-668 0 0,-1 0 0 0 0,1 0 0 0 0,0 1 0 0 0,0-1 0 0 0,0 1 0 0 0,1 0 0 0 0,-1 1 0 0 0,1 0 0 0 0,0 0-1 0 0,0 0 1 0 0,0 1 0 0 0,0 0 0 0 0,1 0 0 0 0,12-1 0 0 0,-16 3-384 0 0,-1 0 0 0 0,1 0 0 0 0,-1 0 0 0 0,1 1 0 0 0,-1-1 0 0 0,1 1 0 0 0,-1 0 0 0 0,1 0 0 0 0,-1 0 0 0 0,0 0-1 0 0,0 1 1 0 0,0-1 0 0 0,1 1 0 0 0,-1 0 0 0 0,-1 0 0 0 0,1 0 0 0 0,0 0 0 0 0,0 0 0 0 0,-1 1 0 0 0,1-1 0 0 0,2 5 0 0 0,-3-3-89 0 0,1-1 1 0 0,-1 1-1 0 0,0 0 0 0 0,0 0 0 0 0,-1 1 1 0 0,1-1-1 0 0,-1 0 0 0 0,0 0 0 0 0,0 1 1 0 0,0-1-1 0 0,-1 0 0 0 0,0 1 1 0 0,0-1-1 0 0,0 1 0 0 0,0-1 0 0 0,-1 7 1 0 0,-5 13 151 0 0,0 0 0 0 0,-2 0 0 0 0,0-1 0 0 0,-2 1 0 0 0,-1-2 0 0 0,-21 35 0 0 0,-97 119 931 0 0,107-147-953 0 0,-3 0 37 0 0,-19 26 201 0 0,40-49-402 0 0,0-1 1 0 0,1 1-1 0 0,0 0 1 0 0,0 0-1 0 0,1 1 1 0 0,-1-1-1 0 0,-2 13 1 0 0,5-17-64 0 0,0-1-1 0 0,0 1 1 0 0,0 0 0 0 0,0 0 0 0 0,0 0 0 0 0,1 0 0 0 0,-1-1-1 0 0,0 1 1 0 0,1 0 0 0 0,-1 0 0 0 0,1-1 0 0 0,0 1 0 0 0,0 0-1 0 0,0-1 1 0 0,-1 1 0 0 0,1 0 0 0 0,1-1 0 0 0,-1 0 0 0 0,0 1-1 0 0,0-1 1 0 0,1 0 0 0 0,-1 1 0 0 0,0-1 0 0 0,1 0 0 0 0,-1 0-1 0 0,1 0 1 0 0,0 0 0 0 0,-1 0 0 0 0,1-1 0 0 0,0 1 0 0 0,2 1-1 0 0,6 1 40 0 0,-1-1 0 0 0,1 1 0 0 0,-1-2 0 0 0,14 2 0 0 0,9-1 143 0 0,1-1 0 0 0,59-6 0 0 0,65-19 266 0 0,-86 11-325 0 0,9-3-478 0 0,-30 0-3494 0 0,-48 13 1062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1.798"/>
    </inkml:context>
    <inkml:brush xml:id="br0">
      <inkml:brushProperty name="width" value="0.05" units="cm"/>
      <inkml:brushProperty name="height" value="0.05" units="cm"/>
    </inkml:brush>
  </inkml:definitions>
  <inkml:trace contextRef="#ctx0" brushRef="#br0">143 151 264 0 0,'-32'-2'1182'0'0,"-22"-3"1945"0"0,47 4-2021 0 0,1-1-1 0 0,-1 1 1 0 0,1-1-1 0 0,0 0 0 0 0,-10-4 1 0 0,16 6-973 0 0,-1-1 0 0 0,1 1 0 0 0,-1 0 0 0 0,1 0 0 0 0,-1 0 0 0 0,1-1 0 0 0,-1 1-1 0 0,1 0 1 0 0,0-1 0 0 0,-1 1 0 0 0,1 0 0 0 0,-1-1 0 0 0,1 1 0 0 0,0-1 0 0 0,-1 1 0 0 0,1 0 0 0 0,0-1 0 0 0,0 1 0 0 0,-1-1 0 0 0,1 1 0 0 0,0-1 0 0 0,0 1 0 0 0,0-1 0 0 0,0 1 0 0 0,-1-1 0 0 0,1 1 0 0 0,0-1 0 0 0,0 1 0 0 0,0-1 0 0 0,0 1 0 0 0,0-1 0 0 0,0 1 0 0 0,0-1 0 0 0,0 1 0 0 0,1-1 0 0 0,-1 1 0 0 0,0-1 0 0 0,0 1 0 0 0,0-1 0 0 0,0 1 0 0 0,1-1 0 0 0,-1 1 0 0 0,0-1 0 0 0,1 1 0 0 0,-1-1-1 0 0,0 1 1 0 0,1 0 0 0 0,-1-1 0 0 0,0 1 0 0 0,1 0 0 0 0,-1-1 0 0 0,1 1 0 0 0,-1 0 0 0 0,1-1 0 0 0,-1 1 0 0 0,0 0 0 0 0,1 0 0 0 0,-1 0 0 0 0,2-1 0 0 0,33-16 1755 0 0,-30 15-1555 0 0,37-13 813 0 0,2 1 1 0 0,0 2-1 0 0,1 2 1 0 0,61-6-1 0 0,39 6-2341 0 0,0 6-5149 0 0,-102 2 3077 0 0,-1-2 469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2.171"/>
    </inkml:context>
    <inkml:brush xml:id="br0">
      <inkml:brushProperty name="width" value="0.05" units="cm"/>
      <inkml:brushProperty name="height" value="0.05" units="cm"/>
    </inkml:brush>
  </inkml:definitions>
  <inkml:trace contextRef="#ctx0" brushRef="#br0">325 239 60 0 0,'0'9'913'0'0,"0"1"0"0"0,-1-1 0 0 0,0 0 0 0 0,0 0 1 0 0,0 0-1 0 0,-2 0 0 0 0,1-1 0 0 0,-1 1 0 0 0,-5 10 0 0 0,4-5-220 0 0,-16 37 2905 0 0,-4 14 2041 0 0,15-25 4500 0 0,41-205-7118 0 0,-9 56-2550 0 0,18-120-456 0 0,-41 229-15 0 0,0 0 0 0 0,0 0 0 0 0,0-1 0 0 0,0 1 0 0 0,0 0 0 0 0,0 0 0 0 0,0 0 0 0 0,0-1 0 0 0,0 1 0 0 0,0 0 0 0 0,0 0 0 0 0,0 0 0 0 0,1 0 0 0 0,-1-1 0 0 0,0 1 0 0 0,0 0 0 0 0,0 0 0 0 0,0 0 0 0 0,0-1 0 0 0,0 1 0 0 0,0 0 0 0 0,0 0 0 0 0,1 0 0 0 0,-1 0 0 0 0,0 0 0 0 0,0 0 0 0 0,0-1 0 0 0,0 1 0 0 0,1 0 0 0 0,-1 0 0 0 0,0 0 0 0 0,0 0 0 0 0,0 0 0 0 0,0 0 0 0 0,1 0 0 0 0,-1 0 0 0 0,0 0 0 0 0,0 0 0 0 0,0 0 0 0 0,1 0 0 0 0,7 6 0 0 0,5 15 0 0 0,24 46 0 0 0,69 118 0 0 0,-82-147 0 0 0,3-2 0 0 0,53 59 0 0 0,-60-73 0 0 0,-14-14 0 0 0,0-1 0 0 0,0 0 0 0 0,1 0 0 0 0,0-1 0 0 0,1 0 0 0 0,-1 0 0 0 0,1-1 0 0 0,0 0 0 0 0,0 0 0 0 0,13 5 0 0 0,-12-8 0 0 0,-50-4-89 0 0,-75 4 1 0 0,-48 15-199 0 0,85-8 218 0 0,8-1-9 0 0,-222 15-66 0 0,292-23 17 0 0,7-2-621 0 0,30-7-1283 0 0,-1 1 0 0 0,57-4 1 0 0,4-1-4604 0 0,-9-1 3476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2.573"/>
    </inkml:context>
    <inkml:brush xml:id="br0">
      <inkml:brushProperty name="width" value="0.05" units="cm"/>
      <inkml:brushProperty name="height" value="0.05" units="cm"/>
    </inkml:brush>
  </inkml:definitions>
  <inkml:trace contextRef="#ctx0" brushRef="#br0">0 49 968 0 0,'3'-13'2599'0'0,"-3"10"-1853"0"0,0 1-1 0 0,0 0 1 0 0,1-1 0 0 0,-1 1-1 0 0,1 0 1 0 0,-1-1-1 0 0,1 1 1 0 0,0 0 0 0 0,0 0-1 0 0,0 0 1 0 0,0 0-1 0 0,1 0 1 0 0,-1 0 0 0 0,2-2-1 0 0,6 5 3622 0 0,1 9-2355 0 0,-10-10-1993 0 0,5 7 453 0 0,0 1 0 0 0,-1-1 0 0 0,0 1 0 0 0,-1 0 0 0 0,0 0 0 0 0,0 1 0 0 0,0-1 1 0 0,-1 1-1 0 0,0-1 0 0 0,-1 1 0 0 0,1 11 0 0 0,1 7 251 0 0,50 211 2989 0 0,-42-197-7089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39:12.948"/>
    </inkml:context>
    <inkml:brush xml:id="br0">
      <inkml:brushProperty name="width" value="0.05" units="cm"/>
      <inkml:brushProperty name="height" value="0.05" units="cm"/>
    </inkml:brush>
  </inkml:definitions>
  <inkml:trace contextRef="#ctx0" brushRef="#br0">23 188 132 0 0,'-3'-5'449'0'0,"0"0"0"0"0,0 0 0 0 0,0 0 0 0 0,0-1 0 0 0,1 0 0 0 0,-3-8 0 0 0,5 12-230 0 0,0 0-1 0 0,-1 0 0 0 0,1 0 1 0 0,0 0-1 0 0,1 0 0 0 0,-1 0 1 0 0,0 0-1 0 0,0 1 1 0 0,1-1-1 0 0,-1 0 0 0 0,1 0 1 0 0,0 0-1 0 0,-1 0 0 0 0,1 1 1 0 0,0-1-1 0 0,0 0 0 0 0,0 0 1 0 0,0 1-1 0 0,0-1 1 0 0,1 1-1 0 0,-1-1 0 0 0,0 1 1 0 0,1 0-1 0 0,-1-1 0 0 0,3 0 1 0 0,7-6 587 0 0,1 1 0 0 0,0 0-1 0 0,0 1 1 0 0,1 0 0 0 0,24-8 0 0 0,67-11 1434 0 0,-54 16-1240 0 0,1 2 1 0 0,0 3-1 0 0,-1 2 0 0 0,85 7 0 0 0,-73 2-52 0 0,0 3-1 0 0,0 2 1 0 0,82 28-1 0 0,-103-25-71 0 0,50 24 1 0 0,-72-29-439 0 0,0 1 0 0 0,0 1 0 0 0,-1 0 0 0 0,24 22 0 0 0,-37-29-308 0 0,0 0-1 0 0,0 1 1 0 0,0-1-1 0 0,0 1 1 0 0,-1 0 0 0 0,0 0-1 0 0,0 1 1 0 0,-1-1-1 0 0,1 1 1 0 0,-2 0-1 0 0,1 0 1 0 0,-1 0 0 0 0,0 0-1 0 0,0 0 1 0 0,-1 0-1 0 0,1 13 1 0 0,-2-13-30 0 0,-1 1 0 0 0,0-1 0 0 0,0 0 0 0 0,-1 0 1 0 0,0 0-1 0 0,0 0 0 0 0,-1 0 0 0 0,0 0 0 0 0,0-1 0 0 0,0 1 0 0 0,-1-1 0 0 0,0 0 0 0 0,0 0 1 0 0,-1 0-1 0 0,0 0 0 0 0,0-1 0 0 0,-9 8 0 0 0,-5 4-100 0 0,0-1 0 0 0,-2-1 0 0 0,0-1 0 0 0,0-1 0 0 0,-1 0 0 0 0,-40 15 0 0 0,5-8 0 0 0,0-2 0 0 0,-2-3 0 0 0,-116 15 0 0 0,78-18 0 0 0,-137-2 0 0 0,207-13 0 0 0,18-1-4374 0 0,34-10-5777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1:58.087"/>
    </inkml:context>
    <inkml:brush xml:id="br0">
      <inkml:brushProperty name="width" value="0.05" units="cm"/>
      <inkml:brushProperty name="height" value="0.05" units="cm"/>
    </inkml:brush>
  </inkml:definitions>
  <inkml:trace contextRef="#ctx0" brushRef="#br0">212 25 436 0 0,'2'-4'1518'0'0,"7"-12"11725"0"0,-8 15-12790 0 0,-1 1-1 0 0,1-1 1 0 0,0 1-1 0 0,-1-1 1 0 0,1 1-1 0 0,0 0 1 0 0,0 0-1 0 0,-1-1 1 0 0,1 1-1 0 0,0 0 1 0 0,0 0-1 0 0,0 0 0 0 0,0 0 1 0 0,-1 0-1 0 0,1 0 1 0 0,0 0-1 0 0,0 0 1 0 0,0 0-1 0 0,-1 0 1 0 0,1 1-1 0 0,0-1 1 0 0,0 0-1 0 0,-1 0 1 0 0,2 1-1 0 0,6 5 1373 0 0,-18 22 1017 0 0,-1-17-2724 0 0,0 0 0 0 0,-1-1 0 0 0,0 0 0 0 0,-1-1 0 0 0,-14 7 0 0 0,-79 36 709 0 0,72-38-771 0 0,24-7-56 0 0,9-7 0 0 0,1 0 0 0 0,0 0 0 0 0,0 0 0 0 0,0 0 0 0 0,-1 0 0 0 0,1 0 0 0 0,0 0 0 0 0,0 1 0 0 0,0-1 0 0 0,0 0 0 0 0,-1 0 0 0 0,1 0 0 0 0,0 0 0 0 0,0 0 0 0 0,0 1 0 0 0,0-1 0 0 0,0 0 0 0 0,-1 0 0 0 0,1 0 0 0 0,0 1 0 0 0,0-1 0 0 0,0 0 0 0 0,0 0 0 0 0,0 1 0 0 0,0-1 0 0 0,0 0 0 0 0,0 0 0 0 0,0 0 0 0 0,0 1 0 0 0,0-1 0 0 0,0 0 0 0 0,0 0 0 0 0,0 1 0 0 0,0-1 0 0 0,0 0 0 0 0,0 0 0 0 0,0 0 0 0 0,0 1 0 0 0,0-1 0 0 0,0 0 0 0 0,1 0 0 0 0,1 2 0 0 0,1 0 0 0 0,0 0 0 0 0,0-1 0 0 0,-1 1 0 0 0,1-1 0 0 0,0 0 0 0 0,0 1 0 0 0,1-2 0 0 0,-1 1 0 0 0,3 0 0 0 0,44 8 0 0 0,-27-6 0 0 0,90 13 0 0 0,-64-10 0 0 0,0 1 0 0 0,89 27 0 0 0,-128-31 0 0 0,-2 1 0 0 0,-1-1 0 0 0,-1 1 0 0 0,-4 2 0 0 0,-9 5 0 0 0,-23 1 0 0 0,-113 23 0 0 0,-47 14 0 0 0,174-43 0 0 0,5 1 0 0 0,10-7 0 0 0,1 0 0 0 0,0 0 0 0 0,0 0 0 0 0,-1 1 0 0 0,1-1 0 0 0,0 0 0 0 0,0 0 0 0 0,-1 0 0 0 0,1 1 0 0 0,0-1 0 0 0,0 0 0 0 0,0 0 0 0 0,0 1 0 0 0,-1-1 0 0 0,1 0 0 0 0,0 0 0 0 0,0 1 0 0 0,0-1 0 0 0,0 0 0 0 0,0 1 0 0 0,0-1 0 0 0,0 0 0 0 0,0 1 0 0 0,0-1 0 0 0,0 0 0 0 0,0 0 0 0 0,0 1 0 0 0,0-1 0 0 0,0 0 0 0 0,0 1 0 0 0,0-1 0 0 0,2 3 0 0 0,-1-1 0 0 0,1 0 0 0 0,0 0 0 0 0,-1 0 0 0 0,1 0 0 0 0,0-1 0 0 0,0 1 0 0 0,1 0 0 0 0,-1-1 0 0 0,0 1 0 0 0,0-1 0 0 0,1 0 0 0 0,-1 0 0 0 0,1 0 0 0 0,4 1 0 0 0,48 14 0 0 0,-39-12 0 0 0,192 51 0 0 0,-199-52 0 0 0,-9-3 0 0 0,0 0 0 0 0,1 0 0 0 0,-1 0 0 0 0,0 0 0 0 0,0 0 0 0 0,0 1 0 0 0,1-1 0 0 0,-1 0 0 0 0,0 0 0 0 0,0 0 0 0 0,0 0 0 0 0,0 0 0 0 0,1 1 0 0 0,-1-1 0 0 0,0 0 0 0 0,0 0 0 0 0,0 0 0 0 0,0 1 0 0 0,0-1 0 0 0,0 0 0 0 0,0 0 0 0 0,0 0 0 0 0,0 1 0 0 0,1-1 0 0 0,-1 0 0 0 0,0 0 0 0 0,0 1 0 0 0,0-1 0 0 0,0 0 0 0 0,0 0 0 0 0,0 0 0 0 0,-1 1 0 0 0,1-1 0 0 0,0 0 0 0 0,0 0 0 0 0,0 1 0 0 0,0-1 0 0 0,0 0 0 0 0,-2 3 0 0 0,0-1 0 0 0,1 1 0 0 0,-2-1 0 0 0,1 1 0 0 0,0-1 0 0 0,0 0 0 0 0,-1 0 0 0 0,1 0 0 0 0,-1 0 0 0 0,1 0 0 0 0,-1-1 0 0 0,0 1 0 0 0,0-1 0 0 0,0 0 0 0 0,0 0 0 0 0,0 0 0 0 0,-4 1 0 0 0,-14 3 0 0 0,-29 5 0 0 0,33-8 0 0 0,-93 19 0 0 0,105-21 0 0 0,-27 9 0 0 0,32-9 0 0 0,-1 0 0 0 0,1 0 0 0 0,0 0 0 0 0,0 0 0 0 0,0 0 0 0 0,-1 0 0 0 0,1 0 0 0 0,0 0 0 0 0,0 0 0 0 0,0 0 0 0 0,0 0 0 0 0,-1 0 0 0 0,1 0 0 0 0,0 0 0 0 0,0 0 0 0 0,0 1 0 0 0,0-1 0 0 0,-1 0 0 0 0,1 0 0 0 0,0 0 0 0 0,0 0 0 0 0,0 0 0 0 0,0 0 0 0 0,0 1 0 0 0,0-1 0 0 0,-1 0 0 0 0,1 0 0 0 0,0 0 0 0 0,0 0 0 0 0,0 1 0 0 0,0-1 0 0 0,0 0 0 0 0,0 0 0 0 0,0 0 0 0 0,0 0 0 0 0,0 1 0 0 0,0-1 0 0 0,0 0 0 0 0,0 0 0 0 0,0 0 0 0 0,0 1 0 0 0,0-1 0 0 0,0 0 0 0 0,0 0 0 0 0,0 0 0 0 0,0 1 0 0 0,14 10 0 0 0,-2-5 0 0 0,0-2 0 0 0,-2 1 0 0 0,-1-1 0 0 0,2-1 0 0 0,0 1 0 0 0,-2 1 0 0 0,0 0 0 0 0,-1 0 0 0 0,1 1 0 0 0,-3 1 0 0 0,0 1 0 0 0,-1 1 0 0 0,0 1 0 0 0,-1 2 0 0 0,0-1 0 0 0,1 0 0 0 0,-2-1 0 0 0,2 7 0 0 0,-4-17 0 0 0,11 48 0 0 0,-9-37 0 0 0,-2-1 0 0 0,-2-1 0 0 0,-2 0 0 0 0,-3-5 0 0 0,6-4-119 0 0,0 0 1 0 0,-1 0-1 0 0,1 0 0 0 0,0 0 1 0 0,-1 0-1 0 0,1 0 0 0 0,0 0 0 0 0,0 0 1 0 0,-1 0-1 0 0,1 0 0 0 0,0 1 1 0 0,-1-1-1 0 0,1 0 0 0 0,0-1 1 0 0,0 1-1 0 0,-1 0 0 0 0,1 0 1 0 0,0 0-1 0 0,-1 0 0 0 0,1 0 1 0 0,0 0-1 0 0,0 0 0 0 0,-1 0 0 0 0,1 0 1 0 0,0-1-1 0 0,0 1 0 0 0,-1 0 1 0 0,1 0-1 0 0,0 0 0 0 0,0-1 1 0 0,-1 1-1 0 0,1 0 0 0 0,0 0 1 0 0,0 0-1 0 0,0-1 0 0 0,0 1 1 0 0,-1 0-1 0 0,1-1 0 0 0,0 1 0 0 0,0 0 1 0 0,0 0-1 0 0,0-1 0 0 0,0 1 1 0 0,0 0-1 0 0,0-1 0 0 0,0 1 1 0 0,0 0-1 0 0,0 0 0 0 0,0-1 1 0 0,0 1-1 0 0,0 0 0 0 0,0-1 1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1:59.035"/>
    </inkml:context>
    <inkml:brush xml:id="br0">
      <inkml:brushProperty name="width" value="0.05" units="cm"/>
      <inkml:brushProperty name="height" value="0.05" units="cm"/>
    </inkml:brush>
  </inkml:definitions>
  <inkml:trace contextRef="#ctx0" brushRef="#br0">1 482 196 0 0,'1'0'383'0'0,"-1"0"-1"0"0,1 0 1 0 0,0 1-1 0 0,0-1 1 0 0,-1 0-1 0 0,1 0 1 0 0,0 1-1 0 0,0-1 1 0 0,-1 1-1 0 0,1-1 1 0 0,0 0-1 0 0,-1 1 1 0 0,1-1-1 0 0,-1 1 1 0 0,1 0-1 0 0,0 0 1 0 0,3 7 571 0 0,-1 0 0 0 0,0 1 0 0 0,-1-1 0 0 0,0 0 0 0 0,0 1 1 0 0,-1 0-1 0 0,0-1 0 0 0,0 10 0 0 0,1 7 888 0 0,0-10-306 0 0,0 0 1 0 0,0-1 0 0 0,2 0 0 0 0,0 1 0 0 0,7 16 0 0 0,-11-31-1411 0 0,0 1-1 0 0,1-1 1 0 0,-1 1-1 0 0,0-1 1 0 0,0 0-1 0 0,0 1 1 0 0,0-1-1 0 0,1 1 1 0 0,-1-1-1 0 0,0 0 1 0 0,0 1-1 0 0,1-1 1 0 0,-1 0-1 0 0,0 1 1 0 0,0-1-1 0 0,1 0 1 0 0,-1 0-1 0 0,0 1 1 0 0,1-1-1 0 0,-1 0 1 0 0,1 0-1 0 0,-1 1 1 0 0,0-1-1 0 0,1 0 1 0 0,-1 0-1 0 0,1 0 1 0 0,-1 0-1 0 0,0 0 1 0 0,1 0-1 0 0,-1 1 1 0 0,1-1-1 0 0,0 0 1 0 0,7-12 1391 0 0,3-28-1129 0 0,-11 36-68 0 0,28-170-262 0 0,2-9-55 0 0,-23 151-6 0 0,2 1 1 0 0,1 0-1 0 0,24-51 1 0 0,-28 71 2 0 0,0 1 0 0 0,0 0 0 0 0,1 0 0 0 0,0 0 0 0 0,1 1 0 0 0,0 0 0 0 0,1 0 0 0 0,0 1 0 0 0,12-9 0 0 0,-18 14 0 0 0,1 1 0 0 0,-1 0 0 0 0,1 0 0 0 0,-1 0 0 0 0,1 0 0 0 0,0 1 0 0 0,0 0 0 0 0,-1 0 0 0 0,1 0 0 0 0,0 0 0 0 0,0 0 0 0 0,0 1 0 0 0,0-1 0 0 0,0 1 0 0 0,0 0 0 0 0,0 0 0 0 0,1 1 0 0 0,-1-1 0 0 0,-1 1 0 0 0,1 0 0 0 0,0 0 0 0 0,0 1 0 0 0,0-1 0 0 0,0 1 0 0 0,-1-1 0 0 0,1 1 0 0 0,-1 0 0 0 0,1 1 0 0 0,-1-1 0 0 0,6 6 0 0 0,-6-6 0 0 0,0 1 0 0 0,-1 0 0 0 0,1 0 0 0 0,-1 0 0 0 0,1 0 0 0 0,-1 0 0 0 0,0 0 0 0 0,0 1 0 0 0,-1-1 0 0 0,1 1 0 0 0,-1-1 0 0 0,0 1 0 0 0,0 0 0 0 0,0-1 0 0 0,0 1 0 0 0,0 6 0 0 0,-1-3 0 0 0,0-1 0 0 0,-1 0 0 0 0,1 0 0 0 0,-2 1 0 0 0,1-1 0 0 0,-1 0 0 0 0,1 0 0 0 0,-2 0 0 0 0,-3 8 0 0 0,-2 0 0 0 0,0 0 0 0 0,-1-1 0 0 0,0 1 0 0 0,-1-2 0 0 0,-1 1 0 0 0,-23 20 0 0 0,11-15 0 0 0,-41 24 0 0 0,27-19 0 0 0,37-23 0 0 0,0 1 0 0 0,-1-1 0 0 0,1 0 0 0 0,0 1 0 0 0,-1-1 0 0 0,1 1 0 0 0,0-1 0 0 0,0 0 0 0 0,-1 1 0 0 0,1-1 0 0 0,0 1 0 0 0,0-1 0 0 0,0 1 0 0 0,0-1 0 0 0,0 1 0 0 0,0-1 0 0 0,0 1 0 0 0,0-1 0 0 0,0 1 0 0 0,0-1 0 0 0,0 1 0 0 0,0-1 0 0 0,0 0 0 0 0,0 1 0 0 0,0-1 0 0 0,0 1 0 0 0,0-1 0 0 0,1 1 0 0 0,-1-1 0 0 0,0 1 0 0 0,0-1 0 0 0,0 0 0 0 0,1 1 0 0 0,-1-1 0 0 0,0 1 0 0 0,1-1 0 0 0,-1 0 0 0 0,0 1 0 0 0,1-1 0 0 0,-1 0 0 0 0,1 0 0 0 0,-1 1 0 0 0,0-1 0 0 0,1 0 0 0 0,-1 0 0 0 0,1 1 0 0 0,23 14 0 0 0,-22-13 0 0 0,17 10 0 0 0,-1 0 0 0 0,-1 1 0 0 0,0 1 0 0 0,-1 1 0 0 0,0 1 0 0 0,-1 0 0 0 0,-1 1 0 0 0,-1 0 0 0 0,0 1 0 0 0,-2 0 0 0 0,19 39 0 0 0,-15-18 0 0 0,-15-39-148 0 0,0 1 0 0 0,0-1 1 0 0,0 1-1 0 0,1 0 0 0 0,-1-1 0 0 0,0 0 1 0 0,0 1-1 0 0,1-1 0 0 0,-1 1 0 0 0,0-1 1 0 0,1 1-1 0 0,-1-1 0 0 0,1 0 0 0 0,-1 1 1 0 0,0-1-1 0 0,1 0 0 0 0,-1 1 0 0 0,1-1 1 0 0,-1 0-1 0 0,1 0 0 0 0,-1 1 0 0 0,1-1 1 0 0,-1 0-1 0 0,1 0 0 0 0,0 0 0 0 0,-1 0 1 0 0,1 0-1 0 0,-1 0 0 0 0,1 1 0 0 0,-1-1 0 0 0,1-1 1 0 0,-1 1-1 0 0,1 0 0 0 0,-1 0 0 0 0,1 0 1 0 0,0 0-1 0 0,0 0 0 0 0,15-9-8221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1:59.625"/>
    </inkml:context>
    <inkml:brush xml:id="br0">
      <inkml:brushProperty name="width" value="0.05" units="cm"/>
      <inkml:brushProperty name="height" value="0.05" units="cm"/>
    </inkml:brush>
  </inkml:definitions>
  <inkml:trace contextRef="#ctx0" brushRef="#br0">79 57 616 0 0,'4'-31'8613'0'0,"-4"29"-8167"0"0,0 1 0 0 0,0 0-1 0 0,0-1 0 0 0,0 1 0 0 0,0 0 0 0 0,0 0 0 0 0,0 0 1 0 0,0-1-1 0 0,0 1 0 0 0,0 0 0 0 0,-1 0 0 0 0,1 0 0 0 0,-1 0 1 0 0,1 0-1 0 0,-1-1 0 0 0,1 1 0 0 0,-1 0 0 0 0,1 0 0 0 0,-3-1 1024 0 0,-15 11 1292 0 0,12-3-2362 0 0,0 0 0 0 0,1 1 0 0 0,-1 0 0 0 0,2 0 0 0 0,-1 1 0 0 0,1-1 0 0 0,0 1 0 0 0,1 0 0 0 0,0 0 0 0 0,0 0 0 0 0,0 1 0 0 0,1-1 0 0 0,1 1 0 0 0,-2 9 0 0 0,3-12-282 0 0,0 0 1 0 0,0 1-1 0 0,1-1 1 0 0,0 0 0 0 0,0 0-1 0 0,0 0 1 0 0,1 0-1 0 0,0 0 1 0 0,0 0-1 0 0,0 0 1 0 0,1-1-1 0 0,0 1 1 0 0,0-1 0 0 0,0 0-1 0 0,1 1 1 0 0,-1-2-1 0 0,1 1 1 0 0,1 0-1 0 0,-1-1 1 0 0,7 5-1 0 0,-5-3-100 0 0,1-1-1 0 0,1 0 0 0 0,-1-1 0 0 0,1 0 1 0 0,0 0-1 0 0,0-1 0 0 0,0 0 0 0 0,0 0 1 0 0,0-1-1 0 0,1 0 0 0 0,-1 0 0 0 0,1-1 1 0 0,0 0-1 0 0,-1 0 0 0 0,1-1 0 0 0,0-1 1 0 0,-1 1-1 0 0,1-1 0 0 0,0-1 0 0 0,-1 0 1 0 0,0 0-1 0 0,1 0 0 0 0,-1-1 0 0 0,0 0 1 0 0,0-1-1 0 0,10-6 0 0 0,-17 10-246 0 0,-1 0 1 0 0,1-1-1 0 0,0 1 0 0 0,-1-1 1 0 0,1 0-1 0 0,0 1 0 0 0,-1-1 1 0 0,1 1-1 0 0,-1-1 0 0 0,1 0 1 0 0,-1 1-1 0 0,1-1 0 0 0,-1 0 1 0 0,0 0-1 0 0,1 0 0 0 0,-1-1 1 0 0,0 2-156 0 0,0-1 0 0 0,0 1 0 0 0,0-1 0 0 0,0 1 1 0 0,0-1-1 0 0,0 1 0 0 0,0-1 0 0 0,0 1 0 0 0,0-1 0 0 0,-1 1 1 0 0,1-1-1 0 0,0 1 0 0 0,-11-8-8153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1.642"/>
    </inkml:context>
    <inkml:brush xml:id="br0">
      <inkml:brushProperty name="width" value="0.05" units="cm"/>
      <inkml:brushProperty name="height" value="0.05" units="cm"/>
    </inkml:brush>
  </inkml:definitions>
  <inkml:trace contextRef="#ctx0" brushRef="#br0">288 187 152 0 0,'-19'-17'1407'0'0,"-1"0"0"0"0,-25-15 0 0 0,6 7 3832 0 0,-60-26-1 0 0,88 46-3823 0 0,4 2-21 0 0,0 0-1 0 0,1 0 0 0 0,-1 0 1 0 0,1-1-1 0 0,0 0 0 0 0,-9-9 1625 0 0,19 11-2327 0 0,-4 1-696 0 0,0 1 1 0 0,0 0 0 0 0,0 0-1 0 0,0-1 1 0 0,1 1 0 0 0,-1 0-1 0 0,0 0 1 0 0,0 0-1 0 0,0-1 1 0 0,0 1 0 0 0,1 0-1 0 0,-1 0 1 0 0,0 0 0 0 0,0 0-1 0 0,1-1 1 0 0,-1 1 0 0 0,0 0-1 0 0,0 0 1 0 0,1 0 0 0 0,-1 0-1 0 0,0 0 1 0 0,0 0 0 0 0,1 0-1 0 0,-1 0 1 0 0,0 0 0 0 0,0 0-1 0 0,1 0 1 0 0,-1 0 0 0 0,1 0-1 0 0,24 2-2214 0 0,15 7-6118 0 0,-21-5 5311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1:59.985"/>
    </inkml:context>
    <inkml:brush xml:id="br0">
      <inkml:brushProperty name="width" value="0.05" units="cm"/>
      <inkml:brushProperty name="height" value="0.05" units="cm"/>
    </inkml:brush>
  </inkml:definitions>
  <inkml:trace contextRef="#ctx0" brushRef="#br0">15 33 560 0 0,'-1'0'445'0'0,"0"0"0"0"0,0 0 0 0 0,1 0-1 0 0,-1 0 1 0 0,0-1 0 0 0,0 1 0 0 0,0 0 0 0 0,1 0 0 0 0,-1-1-1 0 0,0 1 1 0 0,0 0 0 0 0,1-1 0 0 0,-1 1 0 0 0,0-1 0 0 0,1 1 0 0 0,-1-1-1 0 0,-1 0 1 0 0,12-4 7185 0 0,9 1-2235 0 0,-2 2-4190 0 0,9 1 989 0 0,24-3 300 0 0,-21-4-5791 0 0,-27 6 2373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0.370"/>
    </inkml:context>
    <inkml:brush xml:id="br0">
      <inkml:brushProperty name="width" value="0.05" units="cm"/>
      <inkml:brushProperty name="height" value="0.05" units="cm"/>
    </inkml:brush>
  </inkml:definitions>
  <inkml:trace contextRef="#ctx0" brushRef="#br0">43 85 216 0 0,'-2'-1'265'0'0,"-24"-10"2576"0"0,11 0 6455 0 0,30-3-4438 0 0,-3 9-2907 0 0,-1 1-1 0 0,24-7 1 0 0,59-5 2450 0 0,-54 10-2231 0 0,-18 4-1744 0 0,3-1-3688 0 0,-17 3-3391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0.709"/>
    </inkml:context>
    <inkml:brush xml:id="br0">
      <inkml:brushProperty name="width" value="0.05" units="cm"/>
      <inkml:brushProperty name="height" value="0.05" units="cm"/>
    </inkml:brush>
  </inkml:definitions>
  <inkml:trace contextRef="#ctx0" brushRef="#br0">1 85 356 0 0,'6'-19'12683'0'0,"-4"16"-11728"0"0,20-8 6183 0 0,4 4-3607 0 0,30 1-953 0 0,-40 5-1416 0 0,41-5 1020 0 0,87-20 0 0 0,-138 25-2473 0 0,-4 0-13 0 0,0 0-1 0 0,0 1 0 0 0,0-1 1 0 0,-1 1-1 0 0,1-1 0 0 0,0 1 1 0 0,0 0-1 0 0,0 0 0 0 0,0 0 1 0 0,0 0-1 0 0,0 0 0 0 0,0 1 1 0 0,0-1-1 0 0,2 1 1 0 0,-15 21-14202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1.054"/>
    </inkml:context>
    <inkml:brush xml:id="br0">
      <inkml:brushProperty name="width" value="0.05" units="cm"/>
      <inkml:brushProperty name="height" value="0.05" units="cm"/>
    </inkml:brush>
  </inkml:definitions>
  <inkml:trace contextRef="#ctx0" brushRef="#br0">0 0 364 0 0,'0'0'2796'0'0,"1"2"-984"0"0,0 0-1358 0 0,0 0 0 0 0,1 0 0 0 0,-1-1 0 0 0,1 1 0 0 0,-1 0 0 0 0,1-1 0 0 0,0 1 0 0 0,0-1 0 0 0,0 0 0 0 0,-1 0-1 0 0,1 0 1 0 0,0 0 0 0 0,0 0 0 0 0,0 0 0 0 0,1 0 0 0 0,-1 0 0 0 0,0-1 0 0 0,0 1 0 0 0,4-1 0 0 0,52 6 3909 0 0,-48-5-3642 0 0,62 2 3228 0 0,45 4 1849 0 0,-108-4-5506 0 0,-3-1-3339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3.737"/>
    </inkml:context>
    <inkml:brush xml:id="br0">
      <inkml:brushProperty name="width" value="0.05" units="cm"/>
      <inkml:brushProperty name="height" value="0.05" units="cm"/>
    </inkml:brush>
  </inkml:definitions>
  <inkml:trace contextRef="#ctx0" brushRef="#br0">5 78 288 0 0,'-1'-2'630'0'0,"1"1"-1"0"0,-1 0 1 0 0,0 0-1 0 0,1 0 1 0 0,0-1-1 0 0,-1 1 1 0 0,1 0-1 0 0,0-1 1 0 0,-1 1-1 0 0,1 0 1 0 0,0-1-1 0 0,0 1 1 0 0,0 0-1 0 0,0-1 1 0 0,1 1-1 0 0,-1 0 1 0 0,1-3-1 0 0,0 3-308 0 0,0-1 0 0 0,0 1 0 0 0,0-1 0 0 0,1 1 0 0 0,-1 0 0 0 0,0-1 0 0 0,1 1-1 0 0,-1 0 1 0 0,1 0 0 0 0,0 0 0 0 0,3-2 0 0 0,8-3 338 0 0,0 0-1 0 0,0 1 0 0 0,1 1 1 0 0,0 0-1 0 0,0 1 1 0 0,0 0-1 0 0,0 1 0 0 0,0 1 1 0 0,0 0-1 0 0,1 1 1 0 0,-1 1-1 0 0,15 2 1 0 0,-28-3-606 0 0,0 0 0 0 0,1 0 0 0 0,-1 0 0 0 0,1 1 1 0 0,-1-1-1 0 0,0 0 0 0 0,1 1 0 0 0,-1 0 1 0 0,0-1-1 0 0,0 1 0 0 0,1 0 0 0 0,-1-1 1 0 0,0 1-1 0 0,0 0 0 0 0,0 0 0 0 0,0 0 1 0 0,0 0-1 0 0,0 0 0 0 0,0 0 0 0 0,0 0 1 0 0,-1 0-1 0 0,1 1 0 0 0,0-1 0 0 0,-1 0 1 0 0,1 0-1 0 0,0 1 0 0 0,-1-1 0 0 0,0 0 1 0 0,1 1-1 0 0,-1-1 0 0 0,0 0 0 0 0,0 1 0 0 0,0-1 1 0 0,1 1-1 0 0,-2-1 0 0 0,1 0 0 0 0,0 1 1 0 0,0-1-1 0 0,0 1 0 0 0,-1-1 0 0 0,1 0 1 0 0,0 1-1 0 0,-1-1 0 0 0,0 2 0 0 0,-4 8 38 0 0,0-1 0 0 0,0 0-1 0 0,-1 0 1 0 0,-10 13 0 0 0,9-14-2 0 0,-34 43 146 0 0,28-36-181 0 0,1 0 1 0 0,0 0 0 0 0,-16 31-1 0 0,27-46-49 0 0,0 1 0 0 0,0 0 1 0 0,1-1-1 0 0,-1 1 0 0 0,1 0 0 0 0,-1 0 0 0 0,1 0 0 0 0,-1-1 0 0 0,1 1 1 0 0,0 0-1 0 0,0 0 0 0 0,0 0 0 0 0,0 0 0 0 0,0 0 0 0 0,0-1 0 0 0,1 1 0 0 0,0 2 1 0 0,-1-3 13 0 0,1 0 0 0 0,0 1 0 0 0,0-1 1 0 0,-1 0-1 0 0,1 0 0 0 0,0 0 1 0 0,0 0-1 0 0,0 0 0 0 0,0 0 1 0 0,0 0-1 0 0,1-1 0 0 0,-1 1 0 0 0,0 0 1 0 0,0-1-1 0 0,0 1 0 0 0,1 0 1 0 0,1 0-1 0 0,6 1 108 0 0,-1-1 0 0 0,1 0 0 0 0,0 0 0 0 0,0-1 0 0 0,14 0 0 0 0,102-15 835 0 0,-124 14-1085 0 0,25-4-1805 0 0,-22 5 455 0 0,2-1-1012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4.407"/>
    </inkml:context>
    <inkml:brush xml:id="br0">
      <inkml:brushProperty name="width" value="0.05" units="cm"/>
      <inkml:brushProperty name="height" value="0.05" units="cm"/>
    </inkml:brush>
  </inkml:definitions>
  <inkml:trace contextRef="#ctx0" brushRef="#br0">238 122 352 0 0,'0'-3'277'0'0,"1"0"482"0"0,0-1-1 0 0,-1 1 1 0 0,1-1 0 0 0,-1 1-1 0 0,0-1 1 0 0,0 0 0 0 0,-1 1-1 0 0,1-1 1 0 0,-1 1 0 0 0,1-1 0 0 0,-1 1-1 0 0,0-1 1 0 0,0 1 0 0 0,-1-1-1 0 0,1 1 1 0 0,-3-4 901 0 0,4 6-1538 0 0,-1 0 0 0 0,1 0-1 0 0,0 0 1 0 0,-1 1 0 0 0,1-1 0 0 0,-1 0-1 0 0,1 0 1 0 0,-1 1 0 0 0,1-1 0 0 0,-1 0-1 0 0,1 0 1 0 0,-1 1 0 0 0,0-1 0 0 0,1 1 0 0 0,-1-1-1 0 0,0 0 1 0 0,1 1 0 0 0,-1-1 0 0 0,0 1-1 0 0,0 0 1 0 0,0-1 0 0 0,0 1 0 0 0,1 0 0 0 0,-3-1-1 0 0,-23-6 1810 0 0,18 7-1431 0 0,1 0 0 0 0,-1 0-1 0 0,1 1 1 0 0,-15 3 0 0 0,13-1-202 0 0,0-1 0 0 0,0 2 0 0 0,0-1 1 0 0,1 1-1 0 0,-1 1 0 0 0,-14 9 0 0 0,18-10-202 0 0,0 0 0 0 0,0 0-1 0 0,1 0 1 0 0,-1 1 0 0 0,1-1 0 0 0,0 1 0 0 0,1 0-1 0 0,-1 0 1 0 0,1 0 0 0 0,0 1 0 0 0,-3 6 0 0 0,5-8-21 0 0,-1 0 1 0 0,1 0-1 0 0,0 1 1 0 0,0-1 0 0 0,1 1-1 0 0,0-1 1 0 0,-1 1 0 0 0,1-1-1 0 0,1 0 1 0 0,0 6-1 0 0,0-5-7 0 0,0 0 1 0 0,0 0-1 0 0,0-1 0 0 0,1 1 0 0 0,0 0 0 0 0,0-1 0 0 0,0 1 0 0 0,1-1 0 0 0,0 0 0 0 0,0 0 0 0 0,0 0 0 0 0,0 0 0 0 0,6 5 0 0 0,-3-4-6 0 0,0 0-1 0 0,0-1 0 0 0,0 0 1 0 0,1 0-1 0 0,0-1 0 0 0,-1 0 1 0 0,1 0-1 0 0,12 3 0 0 0,-9-3-41 0 0,1-1 0 0 0,0 0 1 0 0,0-1-1 0 0,0 0 0 0 0,0-1 0 0 0,0 0 0 0 0,0 0 0 0 0,0-1 0 0 0,0-1 0 0 0,0 0 0 0 0,0-1 0 0 0,14-4 0 0 0,-19 4 0 0 0,1 0 0 0 0,-1-1 1 0 0,1 0-1 0 0,-1 0 0 0 0,0 0 0 0 0,-1 0 0 0 0,1-1 1 0 0,-1 0-1 0 0,0-1 0 0 0,0 1 0 0 0,0-1 1 0 0,-1 0-1 0 0,1 0 0 0 0,-2 0 0 0 0,7-13 0 0 0,-8 14 3 0 0,-1 1 0 0 0,1 0-1 0 0,-1 0 1 0 0,0-1 0 0 0,-1 1 0 0 0,1-1-1 0 0,-1 1 1 0 0,0-1 0 0 0,0 1-1 0 0,0-1 1 0 0,-1 1 0 0 0,1-1-1 0 0,-1 1 1 0 0,0 0 0 0 0,-1-1-1 0 0,1 1 1 0 0,-1 0 0 0 0,1 0-1 0 0,-1 0 1 0 0,-1 0 0 0 0,1 0 0 0 0,0 0-1 0 0,-1 0 1 0 0,0 1 0 0 0,0 0-1 0 0,-5-6 1 0 0,-1 1-102 0 0,-1 1 0 0 0,0-1-1 0 0,0 2 1 0 0,0-1 0 0 0,-1 1 0 0 0,1 1-1 0 0,-17-6 1 0 0,-45-9-4321 0 0,55 24 1012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4.949"/>
    </inkml:context>
    <inkml:brush xml:id="br0">
      <inkml:brushProperty name="width" value="0.05" units="cm"/>
      <inkml:brushProperty name="height" value="0.05" units="cm"/>
    </inkml:brush>
  </inkml:definitions>
  <inkml:trace contextRef="#ctx0" brushRef="#br0">166 37 308 0 0,'0'-1'375'0'0,"0"-1"0"0"0,0 1 0 0 0,0 0 0 0 0,0-1 0 0 0,0 1 0 0 0,0 0 0 0 0,0-1 0 0 0,-1 1 0 0 0,1 0 0 0 0,0-1 0 0 0,-1 1 0 0 0,1 0 0 0 0,-1-1 0 0 0,0 1 0 0 0,1 0 0 0 0,-1 0 0 0 0,0 0 0 0 0,0 0 0 0 0,0 0 0 0 0,0 0 0 0 0,0 0 0 0 0,0 0 0 0 0,0 0 0 0 0,0 0 0 0 0,0 0 0 0 0,0 0 0 0 0,0 1 0 0 0,-1-1 0 0 0,1 1 0 0 0,0-1 0 0 0,0 1 0 0 0,-1-1 0 0 0,1 1 0 0 0,-3-1 885 0 0,-4 1-3 0 0,-6-1-87 0 0,8 3-900 0 0,-1 0 0 0 0,1 0 0 0 0,0 1-1 0 0,0 0 1 0 0,0 0 0 0 0,1 0 0 0 0,-1 1 0 0 0,1 0 0 0 0,0 0 0 0 0,0 0 0 0 0,0 0 0 0 0,0 1 0 0 0,1 0-1 0 0,-1 0 1 0 0,2 0 0 0 0,-1 1 0 0 0,0-1 0 0 0,1 1 0 0 0,0 0 0 0 0,0 0 0 0 0,1 0 0 0 0,0 0 0 0 0,-3 11-1 0 0,4-11-162 0 0,0 0-1 0 0,0 0 0 0 0,0 0 0 0 0,1 0 0 0 0,0 0 1 0 0,0 0-1 0 0,1 1 0 0 0,0-1 0 0 0,0 0 0 0 0,0 0 1 0 0,0 0-1 0 0,1-1 0 0 0,0 1 0 0 0,1 0 0 0 0,-1-1 1 0 0,1 1-1 0 0,0-1 0 0 0,1 0 0 0 0,-1 0 0 0 0,1 0 1 0 0,0 0-1 0 0,0-1 0 0 0,0 1 0 0 0,1-1 0 0 0,-1 0 1 0 0,6 3-1 0 0,-4-3-65 0 0,-1 0 1 0 0,1-1-1 0 0,0 0 0 0 0,0 0 1 0 0,0-1-1 0 0,0 0 1 0 0,0 0-1 0 0,0 0 1 0 0,1-1-1 0 0,-1 0 0 0 0,1 0 1 0 0,-1 0-1 0 0,8-1 1 0 0,-9-1-28 0 0,0 1 0 0 0,0-1 1 0 0,0 0-1 0 0,0-1 0 0 0,0 1 1 0 0,-1-1-1 0 0,1 0 0 0 0,0 0 1 0 0,-1 0-1 0 0,1-1 0 0 0,-1 0 1 0 0,0 0-1 0 0,0 0 0 0 0,0 0 1 0 0,0 0-1 0 0,-1-1 0 0 0,5-4 1 0 0,-5 4 15 0 0,1-1 0 0 0,-1 1 0 0 0,0-1 0 0 0,0 0 0 0 0,0 0 0 0 0,-1 0 0 0 0,0 0 0 0 0,0 0 0 0 0,0 0 0 0 0,0-1 0 0 0,-1 1 0 0 0,0-1 0 0 0,1-8 0 0 0,-2 10-11 0 0,-1 0-1 0 0,1 0 1 0 0,-1 0-1 0 0,0 0 0 0 0,1 0 1 0 0,-2 0-1 0 0,1 0 1 0 0,0 0-1 0 0,-1 1 1 0 0,0-1-1 0 0,0 0 1 0 0,0 1-1 0 0,0-1 1 0 0,-1 1-1 0 0,1 0 0 0 0,-1 0 1 0 0,0 0-1 0 0,0 0 1 0 0,-4-3-1 0 0,-1-1-165 0 0,-1 1 1 0 0,0 0-1 0 0,0 1 0 0 0,0 0 0 0 0,-1 0 1 0 0,0 1-1 0 0,-19-6 0 0 0,22 8-468 0 0,0 1 1 0 0,0 0-1 0 0,1 0 0 0 0,-1 0 0 0 0,-12 2 0 0 0,14-1-334 0 0,1 1-1 0 0,-1 0 1 0 0,1 0-1 0 0,-1 0 1 0 0,1 1-1 0 0,-1-1 1 0 0,1 1-1 0 0,0 0 1 0 0,-5 3-1 0 0,4-1-1340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05.583"/>
    </inkml:context>
    <inkml:brush xml:id="br0">
      <inkml:brushProperty name="width" value="0.05" units="cm"/>
      <inkml:brushProperty name="height" value="0.05" units="cm"/>
    </inkml:brush>
  </inkml:definitions>
  <inkml:trace contextRef="#ctx0" brushRef="#br0">0 207 280 0 0,'95'42'10703'0'0,"20"10"-2225"0"0,-89-37-6795 0 0,-15-8-94 0 0,0 0 1 0 0,20 7 1089 0 0,-44-34-2228 0 0,10 16-332 0 0,-4-8 23 0 0,0 0 1 0 0,1-1-1 0 0,0 0 0 0 0,1 0 1 0 0,1-1-1 0 0,0 1 0 0 0,-2-17 1 0 0,5 24-80 0 0,0-1 0 0 0,1 1 0 0 0,0 0 0 0 0,0-1 0 0 0,1 1 0 0 0,-1 0 0 0 0,2-1 1 0 0,-1 1-1 0 0,0 0 0 0 0,1 0 0 0 0,1 0 0 0 0,-1 0 0 0 0,1 0 0 0 0,-1 1 1 0 0,2-1-1 0 0,-1 1 0 0 0,1-1 0 0 0,5-6 0 0 0,-1 4 25 0 0,0 1 1 0 0,0-1-1 0 0,1 1 1 0 0,0 1-1 0 0,0-1 1 0 0,1 2-1 0 0,18-9 1 0 0,-21 11-18 0 0,0 0 1 0 0,0 0 0 0 0,1 1-1 0 0,-1 0 1 0 0,1 1 0 0 0,0 0 0 0 0,-1 0-1 0 0,1 1 1 0 0,0-1 0 0 0,-1 2 0 0 0,1-1-1 0 0,11 3 1 0 0,-17-3-51 0 0,1 1 0 0 0,0 0-1 0 0,0 0 1 0 0,0 0 0 0 0,-1 0-1 0 0,1 0 1 0 0,-1 1 0 0 0,1-1-1 0 0,-1 1 1 0 0,1-1 0 0 0,-1 1-1 0 0,0 0 1 0 0,0 0 0 0 0,0 0 0 0 0,0 0-1 0 0,0 1 1 0 0,0-1 0 0 0,0 0-1 0 0,-1 1 1 0 0,1-1 0 0 0,-1 1-1 0 0,0 0 1 0 0,0-1 0 0 0,0 1-1 0 0,0 0 1 0 0,0 0 0 0 0,-1 0-1 0 0,1 0 1 0 0,-1-1 0 0 0,0 1 0 0 0,0 0-1 0 0,0 0 1 0 0,0 0 0 0 0,0 0-1 0 0,0 0 1 0 0,-1 0 0 0 0,-1 3-1 0 0,-3 9 13 0 0,-2-1-1 0 0,-11 20 1 0 0,12-24-32 0 0,0 0-1 0 0,1 1 1 0 0,0-1 0 0 0,1 1-1 0 0,0 0 1 0 0,-3 15 0 0 0,7-24 2 0 0,0 0-1 0 0,-1 0 1 0 0,1 0 0 0 0,1 1 0 0 0,-1-1 0 0 0,0 0-1 0 0,0 0 1 0 0,1 0 0 0 0,-1 0 0 0 0,1 0-1 0 0,0 0 1 0 0,-1 0 0 0 0,1-1 0 0 0,0 1-1 0 0,0 0 1 0 0,0 0 0 0 0,1-1 0 0 0,0 3-1 0 0,2-1 11 0 0,-1 0-1 0 0,0 0 1 0 0,1 0-1 0 0,-1-1 1 0 0,1 1-1 0 0,0-1 1 0 0,-1 0-1 0 0,6 2 1 0 0,5 1 20 0 0,0 0-1 0 0,0-1 1 0 0,0-1-1 0 0,17 2 1 0 0,-11-2-33 0 0,-18-3 0 0 0,38-2 0 0 0,-26 1 0 0 0,11-3-407 0 0,-23 3-195 0 0,12-1-1778 0 0,-9 1-1303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10.497"/>
    </inkml:context>
    <inkml:brush xml:id="br0">
      <inkml:brushProperty name="width" value="0.05" units="cm"/>
      <inkml:brushProperty name="height" value="0.05" units="cm"/>
    </inkml:brush>
  </inkml:definitions>
  <inkml:trace contextRef="#ctx0" brushRef="#br0">10 107 168 0 0,'-9'2'15553'0'0,"133"-18"-10627"0"0,-44 4-3876 0 0,449-28 3819 0 0,-336 29-2926 0 0,37-13 734 0 0,-216 20-3176 0 0,-11 2-2313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11.676"/>
    </inkml:context>
    <inkml:brush xml:id="br0">
      <inkml:brushProperty name="width" value="0.05" units="cm"/>
      <inkml:brushProperty name="height" value="0.05" units="cm"/>
    </inkml:brush>
  </inkml:definitions>
  <inkml:trace contextRef="#ctx0" brushRef="#br0">227 48 256 0 0,'-1'-2'673'0'0,"1"1"0"0"0,-1-1 0 0 0,0 1 0 0 0,0-1 0 0 0,0 1 0 0 0,0 0 0 0 0,-1-1 0 0 0,1 1 0 0 0,0 0 0 0 0,0 0 0 0 0,-1 0 0 0 0,1 0 0 0 0,-1 0 0 0 0,1 0 0 0 0,-1 0 0 0 0,1 0 0 0 0,-3 0 0 0 0,1 0 171 0 0,-1 0 0 0 0,1 0 0 0 0,-1 0-1 0 0,0 1 1 0 0,0 0 0 0 0,1-1 0 0 0,-8 2 0 0 0,4 0-288 0 0,0 0 0 0 0,0 0 0 0 0,0 1 0 0 0,0-1 0 0 0,0 2 0 0 0,1-1 0 0 0,-1 1 0 0 0,-8 5 0 0 0,12-6-426 0 0,-1 0 0 0 0,1 1-1 0 0,0-1 1 0 0,-1 1 0 0 0,1 0 0 0 0,1 0 0 0 0,-1 0-1 0 0,0 1 1 0 0,1-1 0 0 0,-1 1 0 0 0,1-1 0 0 0,0 1-1 0 0,0 0 1 0 0,1 0 0 0 0,-1 0 0 0 0,1 0 0 0 0,0 0-1 0 0,0 0 1 0 0,0 0 0 0 0,0 0 0 0 0,1 1 0 0 0,-1-1-1 0 0,1 0 1 0 0,1 0 0 0 0,-1 0 0 0 0,0 1 0 0 0,1-1-1 0 0,1 6 1 0 0,1-5-78 0 0,-1 0-1 0 0,0-1 1 0 0,1 1-1 0 0,0-1 1 0 0,0 0 0 0 0,0 0-1 0 0,0 0 1 0 0,1 0-1 0 0,-1 0 1 0 0,1-1-1 0 0,0 0 1 0 0,0 0-1 0 0,1 0 1 0 0,-1 0 0 0 0,1-1-1 0 0,-1 1 1 0 0,1-1-1 0 0,0 0 1 0 0,0 0-1 0 0,-1-1 1 0 0,1 0-1 0 0,0 0 1 0 0,11 1-1 0 0,-9-1 6 0 0,1 0 0 0 0,-1-1 0 0 0,1 1 0 0 0,-1-2-1 0 0,1 1 1 0 0,-1-1 0 0 0,1 0 0 0 0,-1-1 0 0 0,0 0-1 0 0,0 0 1 0 0,0 0 0 0 0,0-1 0 0 0,0 0 0 0 0,0 0-1 0 0,-1-1 1 0 0,10-6 0 0 0,-13 7-19 0 0,0 0-1 0 0,-1 0 1 0 0,1 0-1 0 0,0-1 0 0 0,-1 1 1 0 0,0 0-1 0 0,0-1 1 0 0,0 0-1 0 0,0 1 1 0 0,-1-1-1 0 0,0 0 1 0 0,1 0-1 0 0,-1 0 1 0 0,0 0-1 0 0,-1 0 1 0 0,1 0-1 0 0,-1 0 1 0 0,0 0-1 0 0,0-1 1 0 0,0 1-1 0 0,-1 0 1 0 0,1 0-1 0 0,-1 0 1 0 0,0 0-1 0 0,0 0 0 0 0,0 0 1 0 0,-1 1-1 0 0,1-1 1 0 0,-1 0-1 0 0,0 0 1 0 0,0 1-1 0 0,0-1 1 0 0,-1 1-1 0 0,1 0 1 0 0,-1 0-1 0 0,0 0 1 0 0,0 0-1 0 0,0 0 1 0 0,0 1-1 0 0,0-1 1 0 0,-1 1-1 0 0,-3-2 1 0 0,-5-3-38 0 0,0 1 1 0 0,-1 0 0 0 0,0 1 0 0 0,0 0-1 0 0,0 1 1 0 0,0 1 0 0 0,-1 0-1 0 0,0 1 1 0 0,1 0 0 0 0,-1 1 0 0 0,-24 1-1 0 0,22 1-944 0 0,1 1 0 0 0,-1 1-1 0 0,-17 4 1 0 0,26-3-1401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2.009"/>
    </inkml:context>
    <inkml:brush xml:id="br0">
      <inkml:brushProperty name="width" value="0.05" units="cm"/>
      <inkml:brushProperty name="height" value="0.05" units="cm"/>
    </inkml:brush>
  </inkml:definitions>
  <inkml:trace contextRef="#ctx0" brushRef="#br0">38 69 8721 0 0,'-5'13'3398'0'0,"1"0"-1"0"0,0-1 1 0 0,-2 16 0 0 0,-4 76 2606 0 0,7-63-3959 0 0,3-28-1171 0 0,0-5-619 0 0,0-1 0 0 0,0 1 1 0 0,0-1-1 0 0,-1 1 1 0 0,-4 12-1 0 0,6-24-255 0 0,0 0 0 0 0,0 0 0 0 0,0 0 0 0 0,1 0 0 0 0,0 0 0 0 0,-1 0 0 0 0,5-5 0 0 0,-5 7 0 0 0,0 1 0 0 0,0-1 0 0 0,1 1 0 0 0,-1 0 0 0 0,0-1 0 0 0,1 1 0 0 0,-1 0 0 0 0,1 0 0 0 0,-1 0 0 0 0,1 0 0 0 0,-1 0 0 0 0,1 0 0 0 0,0 0 0 0 0,0 1 0 0 0,-1-1 0 0 0,1 1 0 0 0,0-1 0 0 0,0 1 0 0 0,0-1 0 0 0,0 1 0 0 0,0 0 0 0 0,-1 0 0 0 0,1 0 0 0 0,0 0 0 0 0,0 0 0 0 0,0 1 0 0 0,0-1 0 0 0,0 1 0 0 0,-1-1 0 0 0,3 2 0 0 0,8 3 0 0 0,0 0 0 0 0,-1 2 0 0 0,0-1 0 0 0,0 1 0 0 0,-1 1 0 0 0,11 10 0 0 0,13 9 0 0 0,-2-5 0 0 0,0-2 0 0 0,44 22 0 0 0,-64-37 0 0 0,1 0 0 0 0,-1 0 0 0 0,1-1 0 0 0,0 0 0 0 0,0-2 0 0 0,0 1 0 0 0,0-1 0 0 0,1-1 0 0 0,-1-1 0 0 0,16 0 0 0 0,-26 0 0 0 0,-1 0 0 0 0,0-1 0 0 0,0 1 0 0 0,0 0 0 0 0,1-1 0 0 0,-1 1 0 0 0,0-1 0 0 0,0 0 0 0 0,0 0 0 0 0,0 0 0 0 0,0 0 0 0 0,0 0 0 0 0,0 0 0 0 0,0-1 0 0 0,-1 1 0 0 0,1 0 0 0 0,0-1 0 0 0,-1 0 0 0 0,1 1 0 0 0,-1-1 0 0 0,1 0 0 0 0,-1 0 0 0 0,0 1 0 0 0,0-1 0 0 0,0 0 0 0 0,0 0 0 0 0,0-1 0 0 0,0-1 0 0 0,1-5 0 0 0,-1 1 0 0 0,0-1 0 0 0,-1 0 0 0 0,0 0 0 0 0,-1 0 0 0 0,-1-10 0 0 0,-2-9 0 0 0,-1-1 0 0 0,-1 1 0 0 0,-2 0 0 0 0,-1 1 0 0 0,-1-1 0 0 0,-1 2 0 0 0,-1 0 0 0 0,-2 0 0 0 0,-32-46 0 0 0,41 66-13 0 0,2 2-57 0 0,0 1 0 0 0,0-1 1 0 0,1 0-1 0 0,0 1 0 0 0,-1-1 0 0 0,1 0 1 0 0,0-1-1 0 0,1 1 0 0 0,-3-8 0 0 0,5 9-976 0 0,5-8-473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12.979"/>
    </inkml:context>
    <inkml:brush xml:id="br0">
      <inkml:brushProperty name="width" value="0.05" units="cm"/>
      <inkml:brushProperty name="height" value="0.05" units="cm"/>
    </inkml:brush>
  </inkml:definitions>
  <inkml:trace contextRef="#ctx0" brushRef="#br0">1 252 256 0 0,'1'-1'515'0'0,"1"0"0"0"0,-1 0 0 0 0,1 1 1 0 0,-1-1-1 0 0,1 1 0 0 0,-1-1 0 0 0,1 1 0 0 0,-1 0 0 0 0,1 0 1 0 0,-1-1-1 0 0,1 1 0 0 0,0 0 0 0 0,-1 0 0 0 0,1 1 0 0 0,2-1 0 0 0,-1 1-52 0 0,-1 0 0 0 0,0 0 0 0 0,0 0 0 0 0,1 0 0 0 0,-1 0 0 0 0,0 0 0 0 0,0 1 0 0 0,0-1 0 0 0,2 3 0 0 0,3 4 355 0 0,0 0 1 0 0,0 0-1 0 0,-1 1 0 0 0,5 9 0 0 0,-2-3 479 0 0,85 134 5129 0 0,-87-139-6007 0 0,1 0 0 0 0,0 0 0 0 0,1-1-1 0 0,0 0 1 0 0,0 0 0 0 0,12 7-1 0 0,-18-13-302 0 0,0-1 0 0 0,0-1 0 0 0,0 1 0 0 0,0 0 0 0 0,0-1 0 0 0,1 1 0 0 0,-1-1 0 0 0,0 0 0 0 0,1 0 0 0 0,-1-1 0 0 0,1 1 0 0 0,-1-1 0 0 0,1 1 0 0 0,0-1 0 0 0,-1 0 0 0 0,1 0 0 0 0,-1-1 0 0 0,1 1 0 0 0,-1-1 0 0 0,1 0-1 0 0,-1 0 1 0 0,1 0 0 0 0,-1 0 0 0 0,0-1 0 0 0,0 1 0 0 0,5-4 0 0 0,1-1-27 0 0,-1-1 0 0 0,1-1 0 0 0,-2 1 1 0 0,1-1-1 0 0,-1-1 0 0 0,0 1 0 0 0,-1-1 0 0 0,0 0 0 0 0,6-13 0 0 0,7-15 342 0 0,13-42 0 0 0,-28 69-421 0 0,10-32-10 0 0,-2-1 0 0 0,-2 1 0 0 0,6-51 0 0 0,-1 25 0 0 0,-14 67-11 0 0,0-3-186 0 0,-1 0 0 0 0,2 0 0 0 0,-1 0 0 0 0,0 0 0 0 0,1 0 0 0 0,0 0 0 0 0,0 1 0 0 0,0-1 0 0 0,5-6-1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14.069"/>
    </inkml:context>
    <inkml:brush xml:id="br0">
      <inkml:brushProperty name="width" value="0.05" units="cm"/>
      <inkml:brushProperty name="height" value="0.05" units="cm"/>
    </inkml:brush>
  </inkml:definitions>
  <inkml:trace contextRef="#ctx0" brushRef="#br0">188 37 380 0 0,'0'-1'482'0'0,"0"0"1"0"0,0-1-1 0 0,0 1 0 0 0,0 0 0 0 0,0 0 1 0 0,0-1-1 0 0,-1 1 0 0 0,1 0 0 0 0,-1 0 1 0 0,1 0-1 0 0,-1 0 0 0 0,1 0 0 0 0,-1 0 1 0 0,0-1-1 0 0,1 1 0 0 0,-1 1 0 0 0,0-1 1 0 0,0 0-1 0 0,0 0 0 0 0,1 0 1 0 0,-1 0-1 0 0,0 0 0 0 0,0 1 0 0 0,0-1 1 0 0,-1 1-1 0 0,1-1 0 0 0,0 0 0 0 0,-2 0 1 0 0,0 0 940 0 0,-1-1-696 0 0,-1 1 0 0 0,0 0 0 0 0,1 0-1 0 0,-1 0 1 0 0,0 1 0 0 0,-4 0 0 0 0,-11 2 644 0 0,13 0-1004 0 0,1 0 0 0 0,0 0 0 0 0,0 0 0 0 0,-1 1 0 0 0,-8 5-1 0 0,-13 13 638 0 0,25-19-883 0 0,0 1 0 0 0,1 0 0 0 0,-1 0 1 0 0,0 0-1 0 0,1 1 0 0 0,0-1 0 0 0,0 1 0 0 0,0-1 0 0 0,0 1 0 0 0,0-1 1 0 0,1 1-1 0 0,0 0 0 0 0,0 0 0 0 0,0 0 0 0 0,-1 7 0 0 0,2-6-55 0 0,0-1 0 0 0,0 0 0 0 0,0 1 0 0 0,1-1 0 0 0,0 0 0 0 0,0 1 0 0 0,0-1 1 0 0,0 0-1 0 0,1 0 0 0 0,0 0 0 0 0,0 0 0 0 0,0 0 0 0 0,0-1 0 0 0,0 1 0 0 0,1 0 0 0 0,-1-1 0 0 0,1 0 0 0 0,0 1 0 0 0,0-1 0 0 0,1 0 0 0 0,-1-1 0 0 0,4 4 0 0 0,3-1-27 0 0,-1 1 0 0 0,1-1-1 0 0,0 0 1 0 0,1-1 0 0 0,-1 0 0 0 0,1-1 0 0 0,0 0-1 0 0,-1-1 1 0 0,1 0 0 0 0,0-1 0 0 0,1 0 0 0 0,-1 0-1 0 0,12-2 1 0 0,-15 0 12 0 0,0 1 0 0 0,0-2 0 0 0,0 1 0 0 0,-1-1 0 0 0,1 0 0 0 0,0-1 0 0 0,-1 0 1 0 0,1 0-1 0 0,-1 0 0 0 0,0-1 0 0 0,0 0 0 0 0,-1-1 0 0 0,1 1 0 0 0,-1-1 0 0 0,0-1 0 0 0,0 1 0 0 0,0-1 0 0 0,8-12 0 0 0,-12 15-1 0 0,0 0 1 0 0,0 0-1 0 0,0 1 0 0 0,-1-1 1 0 0,0 0-1 0 0,0 0 1 0 0,0 0-1 0 0,0-1 0 0 0,0 1 1 0 0,0 0-1 0 0,-1 0 1 0 0,1 0-1 0 0,-1-1 0 0 0,0 1 1 0 0,0 0-1 0 0,0 0 1 0 0,-1-1-1 0 0,1 1 0 0 0,-1 0 1 0 0,0 0-1 0 0,1 0 1 0 0,-2-1-1 0 0,1 1 0 0 0,0 0 1 0 0,0 1-1 0 0,-1-1 1 0 0,0 0-1 0 0,0 0 0 0 0,1 1 1 0 0,-2-1-1 0 0,1 0 1 0 0,0 1-1 0 0,0 0 0 0 0,-1 0 1 0 0,1 0-1 0 0,-5-3 1 0 0,0 0-20 0 0,0 0 0 0 0,-1 1 0 0 0,1 0 0 0 0,-1 1 1 0 0,0-1-1 0 0,0 1 0 0 0,0 1 0 0 0,0 0 0 0 0,0 0 1 0 0,-1 0-1 0 0,1 1 0 0 0,0 0 0 0 0,-13 1 0 0 0,14 1-344 0 0,-29 3-1606 0 0,14 3-5431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19.115"/>
    </inkml:context>
    <inkml:brush xml:id="br0">
      <inkml:brushProperty name="width" value="0.05" units="cm"/>
      <inkml:brushProperty name="height" value="0.05" units="cm"/>
    </inkml:brush>
  </inkml:definitions>
  <inkml:trace contextRef="#ctx0" brushRef="#br0">1 107 180 0 0,'0'-1'255'0'0,"0"0"0"0"0,0 0 0 0 0,-1 0 0 0 0,1 1 0 0 0,0-1 0 0 0,1 0 0 0 0,-1 0 0 0 0,0 0 0 0 0,0 0 0 0 0,0 0 0 0 0,0 0 0 0 0,1 0 0 0 0,-1 0-1 0 0,1 0 1 0 0,-1 0 0 0 0,0 1 0 0 0,1-1 0 0 0,-1 0 0 0 0,1 0 0 0 0,0 0 0 0 0,-1 1 0 0 0,1-1 0 0 0,1-1 0 0 0,-1 2-58 0 0,0 0 0 0 0,0 0-1 0 0,0 0 1 0 0,0 0 0 0 0,0 0-1 0 0,-1 0 1 0 0,1 0 0 0 0,0 0 0 0 0,0 0-1 0 0,0 0 1 0 0,0 1 0 0 0,0-1 0 0 0,0 0-1 0 0,0 1 1 0 0,0-1 0 0 0,-1 1-1 0 0,1-1 1 0 0,0 1 0 0 0,1 0 0 0 0,4 4 485 0 0,0 0 0 0 0,0 0 0 0 0,0 0 0 0 0,7 10 1 0 0,0 3-31 0 0,0 0 1 0 0,-2 1 0 0 0,0 0 0 0 0,-1 1 0 0 0,10 26 0 0 0,27 108 1691 0 0,6 13-578 0 0,-44-144-1477 0 0,-6-12 0 0 0,2 0-1 0 0,-1 0 1 0 0,1 0 0 0 0,1-1 0 0 0,0 0-1 0 0,0 0 1 0 0,14 16 0 0 0,-19-26-225 0 0,0 1 0 0 0,-1-1 0 0 0,1 1 0 0 0,0-1 0 0 0,-1 1 0 0 0,1-1 0 0 0,0 0 0 0 0,0 0 0 0 0,-1 1 0 0 0,1-1 0 0 0,0 0 0 0 0,0 0 0 0 0,0 0 0 0 0,0 0 0 0 0,-1 0 1 0 0,1 0-1 0 0,0 0 0 0 0,0 0 0 0 0,0 0 0 0 0,0 0 0 0 0,-1 0 0 0 0,1 0 0 0 0,0-1 0 0 0,0 1 0 0 0,-1 0 0 0 0,1-1 0 0 0,0 1 0 0 0,0 0 0 0 0,-1-1 0 0 0,1 1 0 0 0,0-1 0 0 0,-1 1 0 0 0,1-1 0 0 0,0 0 0 0 0,-1 1 0 0 0,1-1 0 0 0,-1 1 0 0 0,1-1 0 0 0,-1 0 0 0 0,0 0 0 0 0,1 1 1 0 0,-1-2-1 0 0,20-34 959 0 0,-19 34-894 0 0,15-40 625 0 0,-2 0 0 0 0,10-49 0 0 0,3-7 55 0 0,-27 96-806 0 0,64-192 833 0 0,-47 151-609 0 0,2 0-1 0 0,33-55 1 0 0,-52 98-437 0 0,0-1 0 0 0,1 0 0 0 0,-1 1 1 0 0,0-1-1 0 0,0 1 0 0 0,1 0 0 0 0,-1-1 0 0 0,0 1 0 0 0,1-1 0 0 0,-1 1 0 0 0,0-1 0 0 0,1 1 1 0 0,-1 0-1 0 0,1-1 0 0 0,-1 1 0 0 0,1 0 0 0 0,-1-1 0 0 0,1 1 0 0 0,-1 0 0 0 0,1 0 1 0 0,-1-1-1 0 0,1 1 0 0 0,-1 0 0 0 0,1 0 0 0 0,0 0 0 0 0,-1 0 0 0 0,1 0 0 0 0,-1 0 1 0 0,1 0-1 0 0,-1 0 0 0 0,1 0 0 0 0,0 0 0 0 0,-1 0 0 0 0,1 0 0 0 0,-1 0 0 0 0,1 0 1 0 0,-1 1-1 0 0,1-1 0 0 0,-1 0 0 0 0,1 0 0 0 0,-1 1 0 0 0,1-1 0 0 0,-1 0 0 0 0,1 1 1 0 0,-1-1-1 0 0,1 0 0 0 0,-1 1 0 0 0,0-1 0 0 0,1 1 0 0 0,-1-1 0 0 0,0 1 0 0 0,1-1 1 0 0,-1 1-1 0 0,0-1 0 0 0,0 1 0 0 0,1-1 0 0 0,-1 1 0 0 0,0-1 0 0 0,0 1 0 0 0,0 0 0 0 0,2 8-3212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0.063"/>
    </inkml:context>
    <inkml:brush xml:id="br0">
      <inkml:brushProperty name="width" value="0.05" units="cm"/>
      <inkml:brushProperty name="height" value="0.05" units="cm"/>
    </inkml:brush>
  </inkml:definitions>
  <inkml:trace contextRef="#ctx0" brushRef="#br0">259 78 612 0 0,'0'-2'893'0'0,"0"-1"-1"0"0,0 0 0 0 0,0 0 1 0 0,0 1-1 0 0,-1-1 1 0 0,1 0-1 0 0,-1 1 1 0 0,0-1-1 0 0,0 0 1 0 0,-1-3 1198 0 0,1 5-1802 0 0,1-1-1 0 0,-1 1 0 0 0,1 0 0 0 0,-1 0 1 0 0,0-1-1 0 0,1 1 0 0 0,-1 0 1 0 0,0 0-1 0 0,0 0 0 0 0,0 0 0 0 0,1 0 1 0 0,-1 0-1 0 0,0 0 0 0 0,-1 0 1 0 0,1 0-1 0 0,-2 0 0 0 0,-20-15 3303 0 0,17 14-3256 0 0,0 0 0 0 0,0 1 1 0 0,0-1-1 0 0,0 1 0 0 0,0 1 0 0 0,-1-1 1 0 0,1 1-1 0 0,0 0 0 0 0,0 0 0 0 0,-1 1 1 0 0,1 0-1 0 0,0 0 0 0 0,0 0 1 0 0,0 1-1 0 0,0 0 0 0 0,0 0 0 0 0,0 1 1 0 0,1-1-1 0 0,-10 7 0 0 0,8-6-215 0 0,1 1-1 0 0,0 1 0 0 0,0-1 1 0 0,0 1-1 0 0,1 0 0 0 0,0 1 1 0 0,-1-1-1 0 0,2 1 1 0 0,-1 0-1 0 0,1 0 0 0 0,0 0 1 0 0,0 1-1 0 0,1-1 1 0 0,0 1-1 0 0,0 0 0 0 0,-2 8 1 0 0,4-12-80 0 0,1 1 0 0 0,0-1 0 0 0,0 0 0 0 0,0 1 0 0 0,0-1 0 0 0,0 1 0 0 0,1-1 0 0 0,-1 0 0 0 0,1 0 0 0 0,0 1 0 0 0,0-1 0 0 0,1 0 0 0 0,-1 0 0 0 0,1 0 0 0 0,-1 0 0 0 0,1 0 0 0 0,0 0 0 0 0,0 0 0 0 0,0-1 0 0 0,0 1 0 0 0,1-1 0 0 0,-1 1 0 0 0,1-1 0 0 0,-1 0 0 0 0,1 0 0 0 0,3 2 0 0 0,2 1 20 0 0,1 0 1 0 0,-1-1-1 0 0,1 1 0 0 0,0-2 1 0 0,0 1-1 0 0,0-1 1 0 0,18 3-1 0 0,-15-4-12 0 0,0 0 0 0 0,0-1 1 0 0,0-1-1 0 0,1 0 0 0 0,-1-1 0 0 0,21-3 0 0 0,-27 2-36 0 0,1 0-1 0 0,-1 0 1 0 0,1 0-1 0 0,-1-1 0 0 0,0 0 1 0 0,0 0-1 0 0,0-1 1 0 0,0 0-1 0 0,0 0 1 0 0,-1 0-1 0 0,0 0 1 0 0,0-1-1 0 0,6-7 0 0 0,-9 10-4 0 0,0 0 0 0 0,-1 0-1 0 0,1 0 1 0 0,-1 0-1 0 0,1-1 1 0 0,-1 1 0 0 0,0-1-1 0 0,0 1 1 0 0,0-1-1 0 0,0 1 1 0 0,0-1 0 0 0,-1 0-1 0 0,1 1 1 0 0,-1-1-1 0 0,0 0 1 0 0,1 1 0 0 0,-2-6-1 0 0,0 4 2 0 0,1 1-1 0 0,-1 0 1 0 0,-1 0-1 0 0,1 0 1 0 0,0 1-1 0 0,-1-1 1 0 0,1 0 0 0 0,-1 0-1 0 0,0 1 1 0 0,0-1-1 0 0,0 1 1 0 0,0 0-1 0 0,-1-1 1 0 0,1 1-1 0 0,-4-2 1 0 0,-2-2-38 0 0,-1 0 0 0 0,0 1 0 0 0,0 0 1 0 0,-1 0-1 0 0,1 1 0 0 0,-1 0 0 0 0,0 1 0 0 0,0 0 0 0 0,0 1 1 0 0,-21-2-1 0 0,22 3-796 0 0,-1 1 0 0 0,1 0 0 0 0,-1 1 0 0 0,1-1 0 0 0,-1 2 0 0 0,1 0 0 0 0,-13 3 1 0 0,14-1-6191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0.623"/>
    </inkml:context>
    <inkml:brush xml:id="br0">
      <inkml:brushProperty name="width" value="0.05" units="cm"/>
      <inkml:brushProperty name="height" value="0.05" units="cm"/>
    </inkml:brush>
  </inkml:definitions>
  <inkml:trace contextRef="#ctx0" brushRef="#br0">50 2 648 0 0,'-4'-1'1401'0'0,"1"1"1"0"0,-1 0-1 0 0,0 0 0 0 0,1 0 0 0 0,-1 0 1 0 0,1 1-1 0 0,-1-1 0 0 0,1 1 1 0 0,-1 0-1 0 0,-6 2 0 0 0,10-2-1266 0 0,-1-1-1 0 0,1 0 1 0 0,0 0-1 0 0,0 0 1 0 0,0 0 0 0 0,-1 0-1 0 0,1 1 1 0 0,0-1-1 0 0,0 0 1 0 0,0 0-1 0 0,0 0 1 0 0,0 1 0 0 0,-1-1-1 0 0,1 0 1 0 0,0 0-1 0 0,0 0 1 0 0,0 1-1 0 0,0-1 1 0 0,0 0 0 0 0,0 0-1 0 0,0 1 1 0 0,0-1-1 0 0,0 0 1 0 0,0 0-1 0 0,0 1 1 0 0,0-1-1 0 0,0 0 1 0 0,0 0 0 0 0,0 1-1 0 0,0-1 1 0 0,0 0-1 0 0,0 0 1 0 0,0 1-1 0 0,0-1 1 0 0,0 0 0 0 0,0 0-1 0 0,1 0 1 0 0,-1 1-1 0 0,0-1 1 0 0,0 0-1 0 0,9 9 2089 0 0,9-5-1486 0 0,-1 0 0 0 0,1-1 0 0 0,0-1 0 0 0,0-1 0 0 0,0-1 0 0 0,29-2 1 0 0,6 0 127 0 0,-13 2-440 0 0,0-1 0 0 0,44-8 0 0 0,-73 6-1003 0 0,12-1-1969 0 0,-11 5-5574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1.018"/>
    </inkml:context>
    <inkml:brush xml:id="br0">
      <inkml:brushProperty name="width" value="0.05" units="cm"/>
      <inkml:brushProperty name="height" value="0.05" units="cm"/>
    </inkml:brush>
  </inkml:definitions>
  <inkml:trace contextRef="#ctx0" brushRef="#br0">27 0 316 0 0,'-2'1'511'0'0,"-1"1"0"0"0,1-1 1 0 0,0 0-1 0 0,0 1 0 0 0,0-1 0 0 0,0 1 0 0 0,-3 4 0 0 0,-2 9 8117 0 0,31-3-1667 0 0,-4-10-5092 0 0,-1 0 1 0 0,26-2 0 0 0,84-14 1176 0 0,-65 2-3552 0 0,-21 3-5145 0 0,-24 5-476 0 0,-9 2 3323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1.423"/>
    </inkml:context>
    <inkml:brush xml:id="br0">
      <inkml:brushProperty name="width" value="0.05" units="cm"/>
      <inkml:brushProperty name="height" value="0.05" units="cm"/>
    </inkml:brush>
  </inkml:definitions>
  <inkml:trace contextRef="#ctx0" brushRef="#br0">0 491 848 0 0,'1'0'211'0'0,"-1"-1"0"0"0,0 1 0 0 0,0-1 0 0 0,0 1 0 0 0,1 0 0 0 0,-1-1 0 0 0,0 1-1 0 0,0-1 1 0 0,1 1 0 0 0,-1 0 0 0 0,0-1 0 0 0,1 1 0 0 0,-1 0 0 0 0,0 0 0 0 0,1-1 0 0 0,-1 1 0 0 0,1 0 0 0 0,-1 0 0 0 0,0 0-1 0 0,1-1 1 0 0,-1 1 0 0 0,1 0 0 0 0,-1 0 0 0 0,1 0 0 0 0,-1 0 0 0 0,0 0 0 0 0,1 0 0 0 0,-1 0 0 0 0,1 0 0 0 0,-1 0 0 0 0,1 0-1 0 0,0 0 1 0 0,17 10 3135 0 0,15 25-686 0 0,-30-31-2067 0 0,46 55 2877 0 0,83 90 2837 0 0,-95-113-4179 0 0,2-1-1 0 0,65 46 1 0 0,-103-80-2106 0 0,0-1 0 0 0,0 1 0 0 0,1 0 1 0 0,-1 0-1 0 0,0-1 0 0 0,0 1 0 0 0,0-1 1 0 0,0 1-1 0 0,1-1 0 0 0,-1 0 0 0 0,0 1 0 0 0,0-1 1 0 0,1 0-1 0 0,-1 0 0 0 0,0 0 0 0 0,1 0 1 0 0,-1 0-1 0 0,0 0 0 0 0,1 0 0 0 0,-1 0 0 0 0,0 0 1 0 0,0-1-1 0 0,1 1 0 0 0,-1 0 0 0 0,0-1 1 0 0,0 1-1 0 0,0-1 0 0 0,1 0 0 0 0,-1 1 0 0 0,0-1 1 0 0,0 0-1 0 0,0 0 0 0 0,0 0 0 0 0,0 0 1 0 0,0 1-1 0 0,-1-1 0 0 0,1 0 0 0 0,0-1 0 0 0,0 1 1 0 0,-1 0-1 0 0,1 0 0 0 0,0 0 0 0 0,-1 0 1 0 0,1-1-1 0 0,-1 0 0 0 0,4-8 198 0 0,-1-1 0 0 0,0 0 0 0 0,0 1 0 0 0,0-17 0 0 0,0 13-142 0 0,32-207-78 0 0,-10 67 0 0 0,23-119 0 0 0,-42 237 0 0 0,-4 21 0 0 0,1 1-1 0 0,0 0 1 0 0,0-1-1 0 0,2 1 0 0 0,6-15 1 0 0,-11 29-148 0 0,0-1 0 0 0,1 0 0 0 0,-1 1-1 0 0,0-1 1 0 0,1 1 0 0 0,-1-1 0 0 0,1 1 0 0 0,-1-1 0 0 0,0 1 0 0 0,1-1 0 0 0,-1 1 0 0 0,1 0 0 0 0,-1-1 0 0 0,1 1 0 0 0,0-1 0 0 0,-1 1 0 0 0,1 0 0 0 0,-1 0 0 0 0,1-1 0 0 0,0 1 0 0 0,-1 0 0 0 0,1 0 0 0 0,-1 0 0 0 0,1 0 0 0 0,0 0-1 0 0,-1 0 1 0 0,1 0 0 0 0,0 0 0 0 0,-1 0 0 0 0,1 0 0 0 0,0 0 0 0 0,-1 0 0 0 0,1 0 0 0 0,0 0 0 0 0,-1 1 0 0 0,1-1 0 0 0,-1 0 0 0 0,1 0 0 0 0,-1 1 0 0 0,1-1 0 0 0,0 0 0 0 0,-1 1 0 0 0,1-1 0 0 0,0 2 0 0 0,24 24-5703 0 0,-21-21 4188 0 0,14 16-1524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1.807"/>
    </inkml:context>
    <inkml:brush xml:id="br0">
      <inkml:brushProperty name="width" value="0.05" units="cm"/>
      <inkml:brushProperty name="height" value="0.05" units="cm"/>
    </inkml:brush>
  </inkml:definitions>
  <inkml:trace contextRef="#ctx0" brushRef="#br0">485 5 528 0 0,'-9'-1'3030'0'0,"-8"-1"-1360"0"0,0 1 0 0 0,1 1-1 0 0,-1 0 1 0 0,-25 4 0 0 0,19 0-284 0 0,0 1 1 0 0,-41 15 0 0 0,38-9-617 0 0,1 0 1 0 0,0 2-1 0 0,1 1 1 0 0,0 1-1 0 0,1 0 1 0 0,-23 22 0 0 0,39-31-429 0 0,0 1 0 0 0,1 0 1 0 0,-1 0-1 0 0,1 0 1 0 0,1 1-1 0 0,0-1 0 0 0,0 1 1 0 0,-4 10-1 0 0,7-16-241 0 0,1 1 0 0 0,1-1 0 0 0,-1 1-1 0 0,0-1 1 0 0,1 1 0 0 0,-1-1 0 0 0,1 1-1 0 0,0 0 1 0 0,-1-1 0 0 0,1 1 0 0 0,1-1-1 0 0,-1 1 1 0 0,0 0 0 0 0,1-1 0 0 0,-1 1-1 0 0,1-1 1 0 0,0 1 0 0 0,0-1 0 0 0,0 1-1 0 0,0-1 1 0 0,0 0 0 0 0,0 1 0 0 0,1-1-1 0 0,-1 0 1 0 0,1 0 0 0 0,0 0 0 0 0,-1 0-1 0 0,1 0 1 0 0,0-1 0 0 0,0 1 0 0 0,0 0-1 0 0,0-1 1 0 0,3 2 0 0 0,6 3-198 0 0,0 0-1 0 0,1-1 1 0 0,-1 0 0 0 0,1-1-1 0 0,0 0 1 0 0,1-1 0 0 0,-1 0-1 0 0,0-1 1 0 0,1 0 0 0 0,14-1-1 0 0,19-1-4264 0 0,64-7-1 0 0,-92 5 2414 0 0,20-2-833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2.256"/>
    </inkml:context>
    <inkml:brush xml:id="br0">
      <inkml:brushProperty name="width" value="0.05" units="cm"/>
      <inkml:brushProperty name="height" value="0.05" units="cm"/>
    </inkml:brush>
  </inkml:definitions>
  <inkml:trace contextRef="#ctx0" brushRef="#br0">159 19 212 0 0,'-1'-2'437'0'0,"0"1"-1"0"0,0-1 1 0 0,0 1-1 0 0,0 0 1 0 0,0 0-1 0 0,0 0 1 0 0,-1-1-1 0 0,1 1 1 0 0,-1 0-1 0 0,1 1 1 0 0,-1-1-1 0 0,1 0 1 0 0,-1 0 0 0 0,1 1-1 0 0,-1-1 1 0 0,0 1-1 0 0,1-1 1 0 0,-1 1-1 0 0,0 0 1 0 0,-1-1-1 0 0,0 1 117 0 0,0 1 0 0 0,-1-1-1 0 0,1 1 1 0 0,0-1 0 0 0,1 1-1 0 0,-1 0 1 0 0,0 0 0 0 0,0 0-1 0 0,0 1 1 0 0,-4 2 0 0 0,-2 2 437 0 0,0 0 1 0 0,0 1-1 0 0,1 1 1 0 0,0 0-1 0 0,-9 10 1 0 0,14-14-701 0 0,0 0 1 0 0,0 0-1 0 0,0 1 1 0 0,0-1-1 0 0,1 0 1 0 0,0 1-1 0 0,-1 0 1 0 0,2-1-1 0 0,-1 1 1 0 0,1 0-1 0 0,-1 0 1 0 0,1 0-1 0 0,1 0 1 0 0,-1 0-1 0 0,1 0 0 0 0,0 0 1 0 0,0 7-1 0 0,1-6-43 0 0,1 1 0 0 0,0 0 0 0 0,0-1 0 0 0,0 1 0 0 0,1-1 0 0 0,0 0 0 0 0,0 0 0 0 0,1 0 0 0 0,-1 0 0 0 0,1-1 0 0 0,1 1 0 0 0,6 6 0 0 0,-6-6-151 0 0,1-1 1 0 0,-1 1 0 0 0,1-2-1 0 0,0 1 1 0 0,1 0 0 0 0,-1-1-1 0 0,1 0 1 0 0,0-1 0 0 0,0 0-1 0 0,0 0 1 0 0,9 3 0 0 0,-6-4-241 0 0,0 0 1 0 0,0-1 0 0 0,0 0 0 0 0,0-1 0 0 0,0 0 0 0 0,0-1-1 0 0,0 0 1 0 0,13-3 0 0 0,-16 3-243 0 0,61-15-267 0 0,-36 2-2074 0 0,-28 12 1412 0 0,-1 0 1 0 0,1-1 0 0 0,-1 0 0 0 0,1 1 0 0 0,4-6 0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2.612"/>
    </inkml:context>
    <inkml:brush xml:id="br0">
      <inkml:brushProperty name="width" value="0.05" units="cm"/>
      <inkml:brushProperty name="height" value="0.05" units="cm"/>
    </inkml:brush>
  </inkml:definitions>
  <inkml:trace contextRef="#ctx0" brushRef="#br0">54 46 896 0 0,'-20'-1'2383'0'0,"-13"-2"14320"0"0,36 2-15772 0 0,54-7 2558 0 0,-36 6-2437 0 0,31-7 0 0 0,-46 7-1584 0 0,0 0 0 0 0,0 0-1 0 0,0 0 1 0 0,0-1 0 0 0,7-4 0 0 0,-12 6-67 0 0,4-2-397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2.605"/>
    </inkml:context>
    <inkml:brush xml:id="br0">
      <inkml:brushProperty name="width" value="0.05" units="cm"/>
      <inkml:brushProperty name="height" value="0.05" units="cm"/>
    </inkml:brush>
  </inkml:definitions>
  <inkml:trace contextRef="#ctx0" brushRef="#br0">56 1 44 0 0,'-4'2'899'0'0,"0"0"0"0"0,0 0 0 0 0,1 1 0 0 0,-1-1 0 0 0,0 1 0 0 0,-2 3 0 0 0,4-5 39 0 0,1 1 0 0 0,-1 0 0 0 0,1 0 0 0 0,-1-1 0 0 0,1 1 0 0 0,0 0 0 0 0,0 0 0 0 0,0 0 1 0 0,0 0-1 0 0,1 1 0 0 0,-1-1 0 0 0,4 12 7603 0 0,-3-14-8216 0 0,1 0-1 0 0,-1 0 1 0 0,1 0-1 0 0,0 1 1 0 0,-1-2-289 0 0,1 1 0 0 0,-1-1 0 0 0,0 1 0 0 0,1-1 0 0 0,-1 0 1 0 0,0 1-1 0 0,1-1 0 0 0,-1 1 0 0 0,0-1 0 0 0,1 0 0 0 0,-1 1 0 0 0,0-1 0 0 0,0 1 1 0 0,0-1-1 0 0,0 0 0 0 0,0 1 0 0 0,0-1 0 0 0,0 0 0 0 0,0 1 0 0 0,0-1 0 0 0,0 0 1 0 0,0 1-1 0 0,0-1 0 0 0,0 0 0 0 0,-1 1 0 0 0,1-1 0 0 0,0 0 0 0 0,0 1 0 0 0,-1-1 0 0 0,1 1 1 0 0,0-1-1 0 0,-1 0 0 0 0,-1-1-485 0 0,0 0 0 0 0,1 0 0 0 0,-1 0 0 0 0,0 1 1 0 0,0-1-1 0 0,0 0 0 0 0,-5-1 0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2.954"/>
    </inkml:context>
    <inkml:brush xml:id="br0">
      <inkml:brushProperty name="width" value="0.05" units="cm"/>
      <inkml:brushProperty name="height" value="0.05" units="cm"/>
    </inkml:brush>
  </inkml:definitions>
  <inkml:trace contextRef="#ctx0" brushRef="#br0">53 82 88 0 0,'-15'-4'1081'0'0,"11"4"128"0"0,-1-1-1 0 0,0-1 0 0 0,1 1 1 0 0,-1-1-1 0 0,1 0 0 0 0,-7-3 5398 0 0,24-5-3360 0 0,-4 6-2370 0 0,-1 1 1 0 0,1 0-1 0 0,0 0 1 0 0,0 1-1 0 0,0 1 1 0 0,15-2-1 0 0,2 0 450 0 0,7-3-5 0 0,130-19 4090 0 0,-161 25-5740 0 0,10-2 246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3.821"/>
    </inkml:context>
    <inkml:brush xml:id="br0">
      <inkml:brushProperty name="width" value="0.05" units="cm"/>
      <inkml:brushProperty name="height" value="0.05" units="cm"/>
    </inkml:brush>
  </inkml:definitions>
  <inkml:trace contextRef="#ctx0" brushRef="#br0">1 25 520 0 0,'2'-24'16357'0'0,"6"128"-10292"0"0,-6-61-4971 0 0,1 0 1 0 0,2-1-1 0 0,3 0 0 0 0,13 46 0 0 0,-19-82-1088 0 0,0-1 0 0 0,0 0 0 0 0,0 0 0 0 0,1 0 0 0 0,0 0 0 0 0,5 7 0 0 0,9 2-3039 0 0,5-6-6592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4.178"/>
    </inkml:context>
    <inkml:brush xml:id="br0">
      <inkml:brushProperty name="width" value="0.05" units="cm"/>
      <inkml:brushProperty name="height" value="0.05" units="cm"/>
    </inkml:brush>
  </inkml:definitions>
  <inkml:trace contextRef="#ctx0" brushRef="#br0">62 33 184 0 0,'-9'-2'372'0'0,"-44"-7"17598"0"0,57 9-16529 0 0,53-8 2741 0 0,80 0-1 0 0,-41 4-2842 0 0,-12 4-3667 0 0,-17 0-7181 0 0,-43-1 6450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4.797"/>
    </inkml:context>
    <inkml:brush xml:id="br0">
      <inkml:brushProperty name="width" value="0.05" units="cm"/>
      <inkml:brushProperty name="height" value="0.05" units="cm"/>
    </inkml:brush>
  </inkml:definitions>
  <inkml:trace contextRef="#ctx0" brushRef="#br0">1 102 176 0 0,'3'-22'8567'0'0,"0"20"-7975"0"0,0 0-1 0 0,0 0 0 0 0,0 0 0 0 0,0 0 0 0 0,0 0 0 0 0,0 1 0 0 0,1 0 0 0 0,-1-1 0 0 0,1 1 0 0 0,-1 1 0 0 0,5-2 0 0 0,42-2 1314 0 0,-30 3-1058 0 0,171-6 3416 0 0,-105 6-2190 0 0,97-13 0 0 0,-178 13-1908 0 0,1 0-1 0 0,0 1 0 0 0,-1-2 1 0 0,1 1-1 0 0,0-1 1 0 0,-1 0-1 0 0,0 0 1 0 0,1 0-1 0 0,-1-1 0 0 0,0 0 1 0 0,0 0-1 0 0,6-5 1 0 0,-8 4 291 0 0,-7 6 62 0 0,-5 6-284 0 0,6-3-196 0 0,1 0-1 0 0,0 0 1 0 0,1 1-1 0 0,-1-1 1 0 0,1 0-1 0 0,0 1 1 0 0,0-1-1 0 0,1 1 1 0 0,-1 10-1 0 0,0 1 72 0 0,-1 43 376 0 0,3-1 0 0 0,2 0 0 0 0,14 75 0 0 0,-12-102-485 0 0,11 31 0 0 0,-8-35 0 0 0,7 49 0 0 0,-15-76 0 0 0,0 0 0 0 0,0 0 0 0 0,0 0 0 0 0,0 0 0 0 0,0 0 0 0 0,0 0 0 0 0,0 0 0 0 0,0 0 0 0 0,0 0 0 0 0,-1 0 0 0 0,1 0 0 0 0,-1 0 0 0 0,1 0 0 0 0,0 0 0 0 0,-1 0 0 0 0,0 0 0 0 0,1 0 0 0 0,-1 0 0 0 0,1-1 0 0 0,-1 1 0 0 0,0 0 0 0 0,0-1 0 0 0,1 1 0 0 0,-1 0 0 0 0,0-1 0 0 0,0 1 0 0 0,0-1 0 0 0,0 1 0 0 0,0-1 0 0 0,1 1 0 0 0,-1-1 0 0 0,0 0 0 0 0,-2 1 0 0 0,-2 0 0 0 0,-1 0 0 0 0,1 0 0 0 0,-1-1 0 0 0,-9 0 0 0 0,9 0 0 0 0,-131-7-150 0 0,75 3 39 0 0,-72 3-1 0 0,121 4 187 0 0,25 2 51 0 0,25 0 46 0 0,86-1-172 0 0,129-12 0 0 0,-216 7-1316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5.434"/>
    </inkml:context>
    <inkml:brush xml:id="br0">
      <inkml:brushProperty name="width" value="0.05" units="cm"/>
      <inkml:brushProperty name="height" value="0.05" units="cm"/>
    </inkml:brush>
  </inkml:definitions>
  <inkml:trace contextRef="#ctx0" brushRef="#br0">115 11 156 0 0,'-1'-1'476'0'0,"-1"-1"-1"0"0,0 1 0 0 0,1 0 1 0 0,-1 0-1 0 0,0 1 1 0 0,0-1-1 0 0,0 0 1 0 0,0 0-1 0 0,0 1 1 0 0,0 0-1 0 0,0-1 1 0 0,0 1-1 0 0,0 0 1 0 0,0 0-1 0 0,-1 0 1 0 0,1 0-1 0 0,0 0 1 0 0,0 0-1 0 0,0 1 1 0 0,0-1-1 0 0,0 1 1 0 0,-2 0-1 0 0,1 1 41 0 0,-1 0 0 0 0,1 0 0 0 0,0 0 0 0 0,1 1-1 0 0,-1-1 1 0 0,0 1 0 0 0,1-1 0 0 0,-1 1 0 0 0,1 0 0 0 0,0 0 0 0 0,-4 6-1 0 0,1 0 263 0 0,1 1 0 0 0,-1 0 0 0 0,2 0 0 0 0,-1 0 0 0 0,1 0-1 0 0,1 0 1 0 0,0 1 0 0 0,-1 12 0 0 0,3-16-480 0 0,0 1-1 0 0,0 0 1 0 0,1 0 0 0 0,0 0-1 0 0,0 0 1 0 0,1-1 0 0 0,0 1 0 0 0,1-1-1 0 0,-1 1 1 0 0,1-1 0 0 0,1 0 0 0 0,-1 0-1 0 0,1 0 1 0 0,1-1 0 0 0,-1 1-1 0 0,1-1 1 0 0,7 7 0 0 0,-7-8-190 0 0,0 0 0 0 0,1-1-1 0 0,0 0 1 0 0,0 0 0 0 0,0 0 0 0 0,1-1 0 0 0,-1 0 0 0 0,1 0 0 0 0,0-1 0 0 0,0 0 0 0 0,0 0-1 0 0,0 0 1 0 0,0-1 0 0 0,0 0 0 0 0,0 0 0 0 0,0-1 0 0 0,1 0 0 0 0,13-2 0 0 0,-4 0-123 0 0,-1-1 0 0 0,1-1 0 0 0,31-12 0 0 0,-38 12-699 0 0,0-1 0 0 0,0 0 0 0 0,-1 0-1 0 0,11-9 1 0 0,-15 6-1255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5.791"/>
    </inkml:context>
    <inkml:brush xml:id="br0">
      <inkml:brushProperty name="width" value="0.05" units="cm"/>
      <inkml:brushProperty name="height" value="0.05" units="cm"/>
    </inkml:brush>
  </inkml:definitions>
  <inkml:trace contextRef="#ctx0" brushRef="#br0">12 33 524 0 0,'-11'-5'13370'0'0,"23"2"-7613"0"0,40-2-3608 0 0,-36 3 167 0 0,16-1-664 0 0,19-2-3 0 0,-20-1-3808 0 0,-21 3-1625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6.134"/>
    </inkml:context>
    <inkml:brush xml:id="br0">
      <inkml:brushProperty name="width" value="0.05" units="cm"/>
      <inkml:brushProperty name="height" value="0.05" units="cm"/>
    </inkml:brush>
  </inkml:definitions>
  <inkml:trace contextRef="#ctx0" brushRef="#br0">28 90 468 0 0,'-2'-1'377'0'0,"-23"-13"11505"0"0,25 13-11656 0 0,1 1 1 0 0,-1-1-1 0 0,0 0 1 0 0,1 1 0 0 0,-1-1-1 0 0,1 1 1 0 0,-1-1 0 0 0,1 1-1 0 0,-1-1 1 0 0,1 1 0 0 0,-1-1-1 0 0,1 1 1 0 0,0-1 0 0 0,-1 1-1 0 0,1 0 1 0 0,0-1 0 0 0,-1 1-1 0 0,1 0 1 0 0,0 0-1 0 0,-1-1 1 0 0,2 1 0 0 0,18-7 1870 0 0,-17 6-1605 0 0,52-15 4021 0 0,91-16 0 0 0,-76 25-6937 0 0,0 6-6768 0 0,-44 1 6153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6.493"/>
    </inkml:context>
    <inkml:brush xml:id="br0">
      <inkml:brushProperty name="width" value="0.05" units="cm"/>
      <inkml:brushProperty name="height" value="0.05" units="cm"/>
    </inkml:brush>
  </inkml:definitions>
  <inkml:trace contextRef="#ctx0" brushRef="#br0">66 1 524 0 0,'-2'0'616'0'0,"-1"0"1"0"0,1-1-1 0 0,-1 2 0 0 0,1-1 1 0 0,-1 0-1 0 0,1 0 0 0 0,-1 1 1 0 0,1-1-1 0 0,0 1 0 0 0,-1 0 1 0 0,1 0-1 0 0,0 0 1 0 0,-1 0-1 0 0,1 0 0 0 0,0 0 1 0 0,0 1-1 0 0,0-1 0 0 0,0 1 1 0 0,0-1-1 0 0,1 1 0 0 0,-1 0 1 0 0,0 0-1 0 0,1-1 0 0 0,-1 1 1 0 0,1 0-1 0 0,-1 1 0 0 0,0 2 1 0 0,1-3-320 0 0,0 0-1 0 0,0 0 1 0 0,0 0 0 0 0,0 1 0 0 0,1-1 0 0 0,-1 0 0 0 0,1 0 0 0 0,-1 1 0 0 0,1-1 0 0 0,0 0-1 0 0,0 1 1 0 0,0-1 0 0 0,0 0 0 0 0,1 0 0 0 0,-1 1 0 0 0,1-1 0 0 0,-1 0 0 0 0,1 0-1 0 0,0 1 1 0 0,0-1 0 0 0,0 0 0 0 0,0 0 0 0 0,0 0 0 0 0,0 0 0 0 0,0 0 0 0 0,1 0 0 0 0,-1-1-1 0 0,1 1 1 0 0,-1 0 0 0 0,4 1 0 0 0,2 2 263 0 0,0 0 0 0 0,0-1 0 0 0,1 0 0 0 0,-1 0 0 0 0,1-1 0 0 0,0 0 0 0 0,16 4 0 0 0,-24-7-560 0 0,1 0 1 0 0,-1 0-1 0 0,1 0 0 0 0,-1 0 1 0 0,1 0-1 0 0,-1 0 0 0 0,1 0 1 0 0,-1 0-1 0 0,1 0 0 0 0,-1 0 1 0 0,0-1-1 0 0,1 1 1 0 0,-1 0-1 0 0,1 0 0 0 0,-1 0 1 0 0,0-1-1 0 0,1 1 0 0 0,-1 0 1 0 0,1 0-1 0 0,-1-1 0 0 0,0 1 1 0 0,1 0-1 0 0,-1-1 1 0 0,0 1-1 0 0,0 0 0 0 0,1-1 1 0 0,-1 1-1 0 0,0 0 0 0 0,0-1 1 0 0,1 1-1 0 0,-1-1 0 0 0,0 1 1 0 0,0 0-1 0 0,0-1 1 0 0,0 1-1 0 0,0-1 0 0 0,0 1 1 0 0,0-1-1 0 0,0 1 0 0 0,0-1 1 0 0,0-16-824 0 0,-1 15 548 0 0,-1-1-1 0 0,1 1 1 0 0,-1 0 0 0 0,0 0 0 0 0,0 0 0 0 0,0 0-1 0 0,0 0 1 0 0,0 0 0 0 0,-1 1 0 0 0,1-1 0 0 0,0 1 0 0 0,-1-1-1 0 0,1 1 1 0 0,-6-2 0 0 0,-9-3-7939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7.002"/>
    </inkml:context>
    <inkml:brush xml:id="br0">
      <inkml:brushProperty name="width" value="0.05" units="cm"/>
      <inkml:brushProperty name="height" value="0.05" units="cm"/>
    </inkml:brush>
  </inkml:definitions>
  <inkml:trace contextRef="#ctx0" brushRef="#br0">1 729 956 0 0,'35'19'19501'0'0,"-35"-19"-19422"0"0,0 0 0 0 0,1 0 0 0 0,-1 0 0 0 0,0 0 1 0 0,1 0-1 0 0,-1 0 0 0 0,0 0 0 0 0,0 0 0 0 0,1-1 0 0 0,-1 1 1 0 0,0 0-1 0 0,1 0 0 0 0,-1 0 0 0 0,0 0 0 0 0,0-1 1 0 0,0 1-1 0 0,1 0 0 0 0,-1 0 0 0 0,0-1 0 0 0,0 1 1 0 0,1 0-1 0 0,-1 0 0 0 0,0-1 0 0 0,0 1 0 0 0,0 0 1 0 0,0-1-1 0 0,0 1 0 0 0,0 0 0 0 0,1 0 0 0 0,-1-1 1 0 0,0 1-1 0 0,0 0 0 0 0,0-1 0 0 0,0 1 0 0 0,0 0 1 0 0,0-1-1 0 0,0 1 0 0 0,0 0 0 0 0,0-1 0 0 0,-1 1 1 0 0,2-16 1256 0 0,-8-86 722 0 0,-4-84-372 0 0,11 144-1395 0 0,2 1 1 0 0,10-61 0 0 0,-9 83-198 0 0,1 1-1 0 0,1-1 1 0 0,1 1 0 0 0,1 0 0 0 0,0 0 0 0 0,13-21 0 0 0,-16 32-49 0 0,1 0 0 0 0,0 0 0 0 0,0 0 0 0 0,1 1 0 0 0,-1 0 1 0 0,1 0-1 0 0,1 0 0 0 0,-1 1 0 0 0,1 0 0 0 0,0 0 0 0 0,0 1 1 0 0,1 0-1 0 0,-1 0 0 0 0,1 0 0 0 0,0 1 0 0 0,15-4 1 0 0,-5 4 34 0 0,1 1 0 0 0,-1 0 0 0 0,0 1 0 0 0,0 1 1 0 0,1 1-1 0 0,-1 1 0 0 0,0 0 0 0 0,0 2 0 0 0,0 0 1 0 0,25 9-1 0 0,-27-8-13 0 0,0 2-1 0 0,0 0 1 0 0,-1 0 0 0 0,0 2 0 0 0,-1 0-1 0 0,0 0 1 0 0,0 2 0 0 0,-1-1 0 0 0,0 2-1 0 0,-1 0 1 0 0,16 19 0 0 0,-26-28-67 0 0,0-1 0 0 0,1 1 0 0 0,-2 0 0 0 0,1-1 0 0 0,0 1 0 0 0,0 0 0 0 0,-1 0 0 0 0,0 0 0 0 0,0 1 0 0 0,0-1 0 0 0,0 0 0 0 0,0 0 0 0 0,0 1 0 0 0,-1-1 0 0 0,0 0 0 0 0,1 1 0 0 0,-1-1 0 0 0,-1 0 0 0 0,1 1 0 0 0,0-1 0 0 0,-1 0 0 0 0,0 1 0 0 0,0-1 0 0 0,0 0 0 0 0,0 0 0 0 0,0 1 0 0 0,0-1 0 0 0,-1 0 0 0 0,0-1 0 0 0,1 1 0 0 0,-1 0 0 0 0,0 0 0 0 0,-1-1 0 0 0,1 1 0 0 0,0-1 0 0 0,-1 0 0 0 0,1 1 0 0 0,-5 2 0 0 0,-9 5-24 0 0,0 0 1 0 0,-1-1-1 0 0,0-1 0 0 0,-1-1 1 0 0,1 0-1 0 0,-31 7 0 0 0,30-9-6 0 0,-1 0-1 0 0,1 2 1 0 0,0 0-1 0 0,0 1 1 0 0,1 1-1 0 0,-20 13 1 0 0,34-20 12 0 0,1 0 0 0 0,-1 0 0 0 0,1 0 0 0 0,-1 0 0 0 0,1 0 0 0 0,0 1 0 0 0,0-1 0 0 0,0 1 0 0 0,1-1 0 0 0,-1 1 0 0 0,0 0 0 0 0,1 0 0 0 0,0-1 0 0 0,0 1 0 0 0,0 0 0 0 0,0 0 0 0 0,0 0 0 0 0,0 1 0 0 0,1-1 0 0 0,0 0 0 0 0,-1 4 0 0 0,2-1 23 0 0,0 0 0 0 0,0 0 0 0 0,1 0-1 0 0,0-1 1 0 0,0 1 0 0 0,0-1 0 0 0,1 1 0 0 0,-1-1-1 0 0,1 0 1 0 0,6 8 0 0 0,5 7 55 0 0,1-1 0 0 0,1 0 0 0 0,1-1 1 0 0,0-1-1 0 0,1 0 0 0 0,1-2 0 0 0,1 0 0 0 0,0-1 0 0 0,1-1 1 0 0,0-1-1 0 0,25 11 0 0 0,-32-19-1859 0 0,15-2-8069 0 0,-21-2 8286 0 0,-1 0-1763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7.499"/>
    </inkml:context>
    <inkml:brush xml:id="br0">
      <inkml:brushProperty name="width" value="0.05" units="cm"/>
      <inkml:brushProperty name="height" value="0.05" units="cm"/>
    </inkml:brush>
  </inkml:definitions>
  <inkml:trace contextRef="#ctx0" brushRef="#br0">136 51 588 0 0,'1'-25'5884'0'0,"-1"24"-5358"0"0,0 0-1 0 0,0-1 1 0 0,-1 1 0 0 0,1 0-1 0 0,0-1 1 0 0,-1 1 0 0 0,1 0 0 0 0,-1-1-1 0 0,1 1 1 0 0,-1 0 0 0 0,0 0-1 0 0,1 0 1 0 0,-1 0 0 0 0,0 0 0 0 0,0 0-1 0 0,0 0 1 0 0,0 0 0 0 0,0 0-1 0 0,0 0 1 0 0,-2-1 0 0 0,2 2-312 0 0,-1-1-1 0 0,1 1 1 0 0,0 0 0 0 0,-1 0 0 0 0,1 0-1 0 0,0 0 1 0 0,-1 0 0 0 0,1 1 0 0 0,0-1-1 0 0,-1 0 1 0 0,1 1 0 0 0,0-1 0 0 0,0 1-1 0 0,-1-1 1 0 0,1 1 0 0 0,0-1 0 0 0,0 1-1 0 0,0 0 1 0 0,0 0 0 0 0,0 0 0 0 0,0 0-1 0 0,-2 1 1 0 0,-6 6 469 0 0,0 1 0 0 0,0 1 0 0 0,1-1 0 0 0,1 1 0 0 0,-12 18 0 0 0,15-21-370 0 0,0 1 0 0 0,0 0 0 0 0,0 0 1 0 0,1 0-1 0 0,0 1 0 0 0,1-1 0 0 0,-1 1 0 0 0,-1 16 1 0 0,5-5 296 0 0,2-7-265 0 0,0-1-27 0 0,0-4-113 0 0,2 2-125 0 0,0 0 0 0 0,0 0 0 0 0,13 17 0 0 0,-10-15 48 0 0,2-1 0 0 0,0-1-1 0 0,0 0 1 0 0,1 0 0 0 0,14 10 0 0 0,-15-13-57 0 0,1 0 1 0 0,-1-1-1 0 0,1 0 1 0 0,0-1-1 0 0,1 0 0 0 0,-1-1 1 0 0,1 0-1 0 0,0-1 1 0 0,0 0-1 0 0,0-1 1 0 0,23 1-1 0 0,-26-3-329 0 0,0-1 0 0 0,0 0-1 0 0,0-1 1 0 0,0 0 0 0 0,0 0 0 0 0,9-5 0 0 0,-12 6 57 0 0,-2-1 0 0 0,1-1 0 0 0,0 1 0 0 0,0-1 0 0 0,-1 0-1 0 0,1 0 1 0 0,-1 0 0 0 0,0-1 0 0 0,0 1 0 0 0,0-1 0 0 0,6-7 0 0 0,-8 5-1208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2.977"/>
    </inkml:context>
    <inkml:brush xml:id="br0">
      <inkml:brushProperty name="width" value="0.05" units="cm"/>
      <inkml:brushProperty name="height" value="0.05" units="cm"/>
    </inkml:brush>
  </inkml:definitions>
  <inkml:trace contextRef="#ctx0" brushRef="#br0">28 0 68 0 0,'-6'15'1748'0'0,"1"0"-1"0"0,0 1 1 0 0,-4 27-1 0 0,8-38-991 0 0,1 0-1 0 0,-1 1 0 0 0,1-1 0 0 0,0 0 0 0 0,0 0 0 0 0,1 0 1 0 0,-1 0-1 0 0,1 0 0 0 0,0 0 0 0 0,1 0 0 0 0,-1 0 0 0 0,1 0 1 0 0,0 0-1 0 0,0 0 0 0 0,5 6 0 0 0,-6-10-509 0 0,0 0 0 0 0,-1 0 0 0 0,1 0 0 0 0,0 0 0 0 0,0-1 0 0 0,0 1 0 0 0,-1 0 0 0 0,1-1 0 0 0,0 1 0 0 0,0-1 0 0 0,0 1 0 0 0,0-1 0 0 0,0 1 0 0 0,0-1 0 0 0,0 0 0 0 0,0 1 0 0 0,1-1 0 0 0,-1 0 0 0 0,0 0 0 0 0,1 0 0 0 0,-1 0-131 0 0,-1 0 0 0 0,1 0-1 0 0,0 0 1 0 0,-1 0 0 0 0,1 0 0 0 0,-1-1 0 0 0,1 1-1 0 0,-1 0 1 0 0,1 0 0 0 0,-1-1 0 0 0,1 1-1 0 0,-1 0 1 0 0,1-1 0 0 0,-1 1 0 0 0,1 0 0 0 0,-1-1-1 0 0,1 1 1 0 0,-1-1 0 0 0,0 1 0 0 0,1-1-1 0 0,-1 1 1 0 0,0-1 0 0 0,0 1 0 0 0,1-1 0 0 0,-1 1-1 0 0,0-1 1 0 0,0 1 0 0 0,0-1 0 0 0,1 0 0 0 0,-1 1-1 0 0,0-1 1 0 0,0 1 0 0 0,0-1 0 0 0,0 0-1 0 0,0 0 1 0 0,0 0 322 0 0,-10-13 879 0 0,7 13-1304 0 0,0-1 0 0 0,-1 1 0 0 0,1 0 0 0 0,0 0 0 0 0,-1 1 1 0 0,1-1-1 0 0,-1 1 0 0 0,-3-1 0 0 0,6 1-556 0 0,-3 2-564 0 0,19 4-9910 0 0,-2-5 7996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7.873"/>
    </inkml:context>
    <inkml:brush xml:id="br0">
      <inkml:brushProperty name="width" value="0.05" units="cm"/>
      <inkml:brushProperty name="height" value="0.05" units="cm"/>
    </inkml:brush>
  </inkml:definitions>
  <inkml:trace contextRef="#ctx0" brushRef="#br0">48 30 376 0 0,'-19'-3'2274'0'0,"-10"-2"14357"0"0,35 5-15379 0 0,3 1-736 0 0,106 1 5443 0 0,-96-3-5835 0 0,0-1 0 0 0,0 0 0 0 0,0-1 0 0 0,23-7 0 0 0,-29 4-2809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28.243"/>
    </inkml:context>
    <inkml:brush xml:id="br0">
      <inkml:brushProperty name="width" value="0.05" units="cm"/>
      <inkml:brushProperty name="height" value="0.05" units="cm"/>
    </inkml:brush>
  </inkml:definitions>
  <inkml:trace contextRef="#ctx0" brushRef="#br0">13 76 364 0 0,'-12'-16'3258'0'0,"12"15"-3000"0"0,0 1 1 0 0,0-1 0 0 0,0 1-1 0 0,0-1 1 0 0,0 1 0 0 0,0-1-1 0 0,0 1 1 0 0,0-1 0 0 0,0 1-1 0 0,0-1 1 0 0,0 0 0 0 0,0 1-1 0 0,0-1 1 0 0,0 1 0 0 0,0-1-1 0 0,1 1 1 0 0,-1-1-1 0 0,0 1 1 0 0,0-1 0 0 0,1 1-1 0 0,-1-1 1 0 0,17-9 5737 0 0,0 5-4902 0 0,46-5 4706 0 0,123-5 0 0 0,-107 11-3009 0 0,-30 0-3103 0 0,-48 4-721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0.275"/>
    </inkml:context>
    <inkml:brush xml:id="br0">
      <inkml:brushProperty name="width" value="0.05" units="cm"/>
      <inkml:brushProperty name="height" value="0.05" units="cm"/>
    </inkml:brush>
  </inkml:definitions>
  <inkml:trace contextRef="#ctx0" brushRef="#br0">1 482 712 0 0,'0'0'542'0'0,"0"1"1"0"0,0 0-1 0 0,0 0 0 0 0,0-1 0 0 0,1 1 1 0 0,-1 0-1 0 0,0-1 0 0 0,3 5 3254 0 0,-2-4-3254 0 0,9-2 391 0 0,0 0 0 0 0,0-1-1 0 0,-1 0 1 0 0,1-1 0 0 0,0 0-1 0 0,-1 0 1 0 0,0-1 0 0 0,15-8 0 0 0,3-3 385 0 0,37-29 1 0 0,-54 36-1013 0 0,0 0-1 0 0,0-1 1 0 0,-1 0 0 0 0,0-1 0 0 0,-1 0 0 0 0,0 0-1 0 0,-1-1 1 0 0,0 0 0 0 0,7-15 0 0 0,-7 10-27 0 0,-1 0 1 0 0,0-1-1 0 0,-1 0 1 0 0,-1 0-1 0 0,-1 0 1 0 0,1-23-1 0 0,-2 28-123 0 0,-1 0-1 0 0,0 1 0 0 0,-1-1 0 0 0,-1 1 1 0 0,1-1-1 0 0,-2 1 0 0 0,0-1 0 0 0,0 1 0 0 0,-1-1 1 0 0,-1 1-1 0 0,-5-12 0 0 0,9 22-29 0 0,-1 4-62 0 0,-3 22 97 0 0,0 0 0 0 0,2 0 0 0 0,2 47 0 0 0,-1-14 19 0 0,0-23-62 0 0,-2 26 360 0 0,3 0 1 0 0,12 96-1 0 0,-11-156-552 0 0,5 20-921 0 0,2-17-2647 0 0,6-5-5055 0 0,-7-2 5874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0.989"/>
    </inkml:context>
    <inkml:brush xml:id="br0">
      <inkml:brushProperty name="width" value="0.05" units="cm"/>
      <inkml:brushProperty name="height" value="0.05" units="cm"/>
    </inkml:brush>
  </inkml:definitions>
  <inkml:trace contextRef="#ctx0" brushRef="#br0">0 206 788 0 0,'4'-5'1265'0'0,"0"0"0"0"0,0 0-1 0 0,0 0 1 0 0,1 1 0 0 0,0-1 0 0 0,0 1-1 0 0,10-7 1 0 0,43-22 3209 0 0,-37 22-3290 0 0,205-90 6703 0 0,-187 85-6341 0 0,-37 15-1142 0 0,-8 3-240 0 0,-23 9-308 0 0,-35 14-297 0 0,46-18 344 0 0,-10 6-132 0 0,-27 15-1 0 0,47-24 191 0 0,1 1 0 0 0,0 0 0 0 0,0 0 0 0 0,1 1 0 0 0,0-1 0 0 0,0 1 0 0 0,0 1 0 0 0,-8 10 0 0 0,14-16 52 0 0,-1 1 0 0 0,0-1 0 0 0,0 0 0 0 0,1 1 0 0 0,-1-1 0 0 0,0 1 0 0 0,1-1 0 0 0,0 1 0 0 0,-1-1 0 0 0,1 1 0 0 0,0-1 0 0 0,0 1 0 0 0,0 0 0 0 0,0-1 0 0 0,0 1 0 0 0,0-1 0 0 0,0 1 0 0 0,0-1 0 0 0,1 1 1 0 0,-1 1-1 0 0,2-1 25 0 0,-1 1-1 0 0,0-1 1 0 0,1 0 0 0 0,-1 1 0 0 0,1-1 0 0 0,-1 0 0 0 0,1 0 0 0 0,0 0 0 0 0,0-1 0 0 0,5 4 0 0 0,4 2 174 0 0,0 0 0 0 0,1-1-1 0 0,24 9 1 0 0,-26-11-107 0 0,-3-1-15 0 0,23 7 165 0 0,-1 2 1 0 0,0 2 0 0 0,-1 0 0 0 0,-1 2 0 0 0,28 21 0 0 0,-53-36-243 0 0,-1 0 1 0 0,1 0-1 0 0,-1 1 1 0 0,1-1 0 0 0,-1 1-1 0 0,1-1 1 0 0,-1 1-1 0 0,0-1 1 0 0,0 1-1 0 0,0 0 1 0 0,0-1 0 0 0,0 1-1 0 0,0 0 1 0 0,0 0-1 0 0,0 0 1 0 0,-1 0 0 0 0,1 0-1 0 0,-1 0 1 0 0,1 0-1 0 0,-1 0 1 0 0,0 0-1 0 0,0 2 1 0 0,-1-1-4 0 0,0-1-1 0 0,0 0 1 0 0,0 0-1 0 0,0 1 1 0 0,0-1 0 0 0,-1 0-1 0 0,1 0 1 0 0,-1-1-1 0 0,1 1 1 0 0,-1 0 0 0 0,0 0-1 0 0,0-1 1 0 0,0 1-1 0 0,0-1 1 0 0,0 0 0 0 0,0 1-1 0 0,0-1 1 0 0,-4 1-1 0 0,-11 6 22 0 0,-1-1 0 0 0,0-1 1 0 0,0-1-1 0 0,-1 0 0 0 0,1-1 0 0 0,-1-1 0 0 0,-22 0 0 0 0,-136-4-908 0 0,157 0 532 0 0,9 1-193 0 0,6 0-66 0 0,-1 0 0 0 0,1-1 1 0 0,-1 1-1 0 0,1-1 1 0 0,-7-2-1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1.425"/>
    </inkml:context>
    <inkml:brush xml:id="br0">
      <inkml:brushProperty name="width" value="0.05" units="cm"/>
      <inkml:brushProperty name="height" value="0.05" units="cm"/>
    </inkml:brush>
  </inkml:definitions>
  <inkml:trace contextRef="#ctx0" brushRef="#br0">1 14 356 0 0,'21'4'11985'0'0,"2"-1"-3910"0"0,30 0-490 0 0,61-6-7641 0 0,-67 2 2624 0 0,-29 0-2439 0 0,67-4 2210 0 0,-74 3-3284 0 0,-1 0-1 0 0,1 0 0 0 0,10-5 1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1.764"/>
    </inkml:context>
    <inkml:brush xml:id="br0">
      <inkml:brushProperty name="width" value="0.05" units="cm"/>
      <inkml:brushProperty name="height" value="0.05" units="cm"/>
    </inkml:brush>
  </inkml:definitions>
  <inkml:trace contextRef="#ctx0" brushRef="#br0">35 0 584 0 0,'-22'13'3495'0'0,"10"-3"5843"0"0,14-9-8855 0 0,1 0-1 0 0,0 0 0 0 0,0 0 0 0 0,0-1 1 0 0,0 1-1 0 0,0-1 0 0 0,0 0 1 0 0,0 0-1 0 0,0 0 0 0 0,0 0 1 0 0,0 0-1 0 0,0-1 0 0 0,0 1 1 0 0,3-2-1 0 0,4 1 252 0 0,33-4 1579 0 0,34-3 899 0 0,-25 6-3939 0 0,-27 6-7918 0 0,-19-3 5639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2.559"/>
    </inkml:context>
    <inkml:brush xml:id="br0">
      <inkml:brushProperty name="width" value="0.05" units="cm"/>
      <inkml:brushProperty name="height" value="0.05" units="cm"/>
    </inkml:brush>
  </inkml:definitions>
  <inkml:trace contextRef="#ctx0" brushRef="#br0">42 77 136 0 0,'-41'-8'15141'0'0,"95"15"-12793"0"0,1-3 0 0 0,57-3 0 0 0,115-14 1247 0 0,-215 12-3414 0 0,-3 1 27 0 0,1 0 0 0 0,-1-1 0 0 0,1-1 0 0 0,-1 1 1 0 0,0-1-1 0 0,0-1 0 0 0,0 0 0 0 0,0 0 0 0 0,11-5 1 0 0,-20 7-189 0 0,1 1 0 0 0,0 0 0 0 0,-1-1 0 0 0,1 1 0 0 0,-1 0 0 0 0,1-1 0 0 0,0 1 0 0 0,-1-1 0 0 0,1 1 0 0 0,-1-1 0 0 0,1 1 0 0 0,-1-1 0 0 0,1 0 0 0 0,-1 1 0 0 0,0-1 0 0 0,1 0 0 0 0,-1 1 0 0 0,0-1 1 0 0,1 0-1 0 0,-1 1 0 0 0,0-1 0 0 0,0 0 0 0 0,0 1 0 0 0,1-1 0 0 0,-1 0 0 0 0,0 0 0 0 0,0 1 0 0 0,0-1 0 0 0,0 0 0 0 0,0 0 0 0 0,-1 1 0 0 0,1-1 0 0 0,0 0 0 0 0,0 0 0 0 0,0 1 0 0 0,-1-1 0 0 0,1 0 0 0 0,0 1 1 0 0,-1-1-1 0 0,1 0 0 0 0,0 1 0 0 0,-1-1 0 0 0,1 1 0 0 0,-1-1 0 0 0,1 1 0 0 0,-1-1 0 0 0,1 1 0 0 0,-1-1 0 0 0,0 1 0 0 0,1-1 0 0 0,-1 1 0 0 0,0-1 0 0 0,1 1 0 0 0,-2-1 0 0 0,-1 0 13 0 0,0-1 0 0 0,0 1 0 0 0,0 0 0 0 0,0-1 0 0 0,0 1 0 0 0,0 0 0 0 0,0 1 0 0 0,0-1 0 0 0,0 1 0 0 0,-1-1 0 0 0,-4 1 0 0 0,4 1-12 0 0,0 0-1 0 0,1 0 0 0 0,-1 1 0 0 0,0-1 0 0 0,1 1 0 0 0,-1 0 1 0 0,1 0-1 0 0,0 0 0 0 0,-1 0 0 0 0,1 1 0 0 0,0 0 0 0 0,1-1 1 0 0,-1 1-1 0 0,0 0 0 0 0,1 0 0 0 0,-1 0 0 0 0,1 1 0 0 0,0-1 1 0 0,0 0-1 0 0,1 1 0 0 0,-1 0 0 0 0,-2 6 0 0 0,0 3 68 0 0,0 0-1 0 0,1 0 0 0 0,0 0 1 0 0,1 1-1 0 0,0 16 0 0 0,1 4 103 0 0,2-1-1 0 0,10 60 0 0 0,23 65 776 0 0,1 12-396 0 0,-35-142-569 0 0,0-27 0 0 0,0 0 0 0 0,0-1 0 0 0,0 1 0 0 0,0 0 0 0 0,0 0 0 0 0,-1 0 0 0 0,1-1 0 0 0,0 1 0 0 0,-1 0 0 0 0,1-1 0 0 0,0 1 0 0 0,-1 0 0 0 0,1 0 0 0 0,-1-1 0 0 0,1 1 0 0 0,-1-1 0 0 0,0 1 0 0 0,1 0 0 0 0,-1-1 0 0 0,0 1 0 0 0,1-1 0 0 0,-1 0 0 0 0,0 1 0 0 0,1-1 0 0 0,-1 0 0 0 0,0 1 0 0 0,0-1 0 0 0,1 0 0 0 0,-1 0 0 0 0,0 1 0 0 0,0-1 0 0 0,-1 0 0 0 0,-198-10-1560 0 0,163 9 1459 0 0,12 0 181 0 0,0 1 0 0 0,1 1 0 0 0,-1 1 0 0 0,0 1 0 0 0,-33 9 0 0 0,55-9 198 0 0,11-1 117 0 0,15-2 113 0 0,351-36-508 0 0,-347 36-2043 0 0,32 12-8250 0 0,-53-11 9592 0 0,6 2-2680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2.912"/>
    </inkml:context>
    <inkml:brush xml:id="br0">
      <inkml:brushProperty name="width" value="0.05" units="cm"/>
      <inkml:brushProperty name="height" value="0.05" units="cm"/>
    </inkml:brush>
  </inkml:definitions>
  <inkml:trace contextRef="#ctx0" brushRef="#br0">342 44 676 0 0,'-3'-4'518'0'0,"0"1"-1"0"0,0-1 1 0 0,0 1 0 0 0,0 0 0 0 0,0 0-1 0 0,-1 0 1 0 0,1 1 0 0 0,-1-1-1 0 0,0 1 1 0 0,1 0 0 0 0,-1 0-1 0 0,0 0 1 0 0,-1 0 0 0 0,1 1 0 0 0,0 0-1 0 0,-8-2 1 0 0,3 2 78 0 0,1 1 0 0 0,-1 0-1 0 0,0 1 1 0 0,0 0 0 0 0,1 0 0 0 0,-1 1 0 0 0,-15 4-1 0 0,-1 2 623 0 0,1 0 0 0 0,-28 14-1 0 0,45-18-760 0 0,0-1-1 0 0,1 1 1 0 0,-1 0 0 0 0,1 1-1 0 0,0-1 1 0 0,0 1 0 0 0,0 1-1 0 0,1-1 1 0 0,0 1-1 0 0,0 0 1 0 0,0 0 0 0 0,-4 8-1 0 0,8-12-307 0 0,0-1 1 0 0,0 1-1 0 0,1 0 0 0 0,-1 0 1 0 0,1-1-1 0 0,-1 1 0 0 0,1 0 1 0 0,-1 0-1 0 0,1 0 0 0 0,0-1 1 0 0,0 1-1 0 0,0 0 0 0 0,0 0 1 0 0,0 0-1 0 0,1 0 0 0 0,-1 0 0 0 0,0-1 1 0 0,1 1-1 0 0,-1 0 0 0 0,1 0 1 0 0,0-1-1 0 0,1 4 0 0 0,0-2 16 0 0,0 0 0 0 0,1-1 0 0 0,0 1 0 0 0,-1 0 0 0 0,1-1 0 0 0,0 1 0 0 0,0-1 0 0 0,0 0 0 0 0,0 0 0 0 0,6 2 0 0 0,6 3 202 0 0,0-2 1 0 0,1 0-1 0 0,31 6 0 0 0,-13-5-19 0 0,0-2 0 0 0,0-1 0 0 0,1-2 1 0 0,45-5-1 0 0,64-17-5721 0 0,-105 15-2397 0 0,-18 2 4487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3.265"/>
    </inkml:context>
    <inkml:brush xml:id="br0">
      <inkml:brushProperty name="width" value="0.05" units="cm"/>
      <inkml:brushProperty name="height" value="0.05" units="cm"/>
    </inkml:brush>
  </inkml:definitions>
  <inkml:trace contextRef="#ctx0" brushRef="#br0">179 13 168 0 0,'-6'-2'743'0'0,"0"-1"0"0"0,0 1 0 0 0,-1 1 0 0 0,1-1 0 0 0,-1 1 0 0 0,0 0 1 0 0,1 1-1 0 0,-1-1 0 0 0,0 1 0 0 0,1 1 0 0 0,-1-1 0 0 0,0 1 0 0 0,1 1 0 0 0,-1-1 0 0 0,1 1 0 0 0,0 0 0 0 0,-1 0 0 0 0,1 1 1 0 0,0 0-1 0 0,0 0 0 0 0,0 0 0 0 0,1 1 0 0 0,-1-1 0 0 0,1 2 0 0 0,0-1 0 0 0,-5 6 0 0 0,9-10-605 0 0,1 1 0 0 0,-1-1-1 0 0,1 1 1 0 0,-1-1 0 0 0,1 1 0 0 0,-1 0-1 0 0,1-1 1 0 0,0 1 0 0 0,-1-1 0 0 0,1 1-1 0 0,0 0 1 0 0,0-1 0 0 0,-1 1 0 0 0,1 0 0 0 0,0-1-1 0 0,0 1 1 0 0,0 0 0 0 0,0-1 0 0 0,0 1-1 0 0,0 0 1 0 0,0-1 0 0 0,0 1 0 0 0,0 0-1 0 0,0-1 1 0 0,0 1 0 0 0,0 0 0 0 0,1-1-1 0 0,-1 2 1 0 0,1-1-5 0 0,0 0 1 0 0,0 0-1 0 0,0 0 0 0 0,0 0 1 0 0,0-1-1 0 0,0 1 0 0 0,0 0 1 0 0,0-1-1 0 0,1 1 0 0 0,-1-1 1 0 0,0 1-1 0 0,0-1 0 0 0,0 0 1 0 0,3 1-1 0 0,0 0 110 0 0,0-1 0 0 0,0 1-1 0 0,0-1 1 0 0,0 0 0 0 0,1 0 0 0 0,-1 0 0 0 0,0 0-1 0 0,0-1 1 0 0,5-1 0 0 0,-9 2-264 0 0,1 0-1 0 0,0 0 1 0 0,-1 0 0 0 0,1-1 0 0 0,-1 1 0 0 0,1 0-1 0 0,0 0 1 0 0,-1 0 0 0 0,1-1 0 0 0,-1 1-1 0 0,1 0 1 0 0,-1-1 0 0 0,1 1 0 0 0,-1 0 0 0 0,1-1-1 0 0,-1 1 1 0 0,0-1 0 0 0,1 1 0 0 0,-1-1-1 0 0,0 1 1 0 0,1-1 0 0 0,-1 1 0 0 0,0-1-1 0 0,1 1 1 0 0,-1-1 0 0 0,0 0 0 0 0,0 1 0 0 0,0-1-1 0 0,1 1 1 0 0,-1-1 0 0 0,0 1 0 0 0,0-1-1 0 0,0 0 1 0 0,0 1 0 0 0,0-1 0 0 0,0 0 0 0 0,0 1-1 0 0,0-1 1 0 0,-1 1 0 0 0,1-1 0 0 0,0 1-1 0 0,0-2 1 0 0,-10-7-3565 0 0,-3 1-3875 0 0,6 4 4600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4.042"/>
    </inkml:context>
    <inkml:brush xml:id="br0">
      <inkml:brushProperty name="width" value="0.05" units="cm"/>
      <inkml:brushProperty name="height" value="0.05" units="cm"/>
    </inkml:brush>
  </inkml:definitions>
  <inkml:trace contextRef="#ctx0" brushRef="#br0">24 305 1172 0 0,'7'24'3176'0'0,"-1"1"0"0"0,-1 0-1 0 0,2 25 1 0 0,-5-20-757 0 0,-1-1-1 0 0,-1 1 1 0 0,-2-1-1 0 0,-8 45 1 0 0,10-74-2347 0 0,0 0 0 0 0,0 0 0 0 0,0 1 0 0 0,0-1 1 0 0,0 0-1 0 0,0 0 0 0 0,0 1 0 0 0,0-1 0 0 0,0 0 1 0 0,0 1-1 0 0,0-1 0 0 0,0 0 0 0 0,0 0 0 0 0,0 1 0 0 0,0-1 1 0 0,-1 0-1 0 0,1 0 0 0 0,0 1 0 0 0,0-1 0 0 0,0 0 1 0 0,0 0-1 0 0,-1 0 0 0 0,1 1 0 0 0,0-1 0 0 0,0 0 1 0 0,-1 0-1 0 0,1 0 0 0 0,0 0 0 0 0,0 0 0 0 0,-1 0 0 0 0,1 1 1 0 0,0-1-1 0 0,0 0 0 0 0,-1 0 0 0 0,-7-7 468 0 0,-4-17-370 0 0,8 6-32 0 0,0 0 0 0 0,1-1 0 0 0,1 1 0 0 0,1-1 0 0 0,0 1 0 0 0,1-1 0 0 0,1 0 0 0 0,5-21 0 0 0,-1 11-36 0 0,2 0 1 0 0,1 1-1 0 0,1 0 1 0 0,18-38-1 0 0,-18 49-7 0 0,0 1 0 0 0,1 0 0 0 0,1 1 0 0 0,0 0 0 0 0,1 0 0 0 0,1 1 0 0 0,0 1 0 0 0,0 0 0 0 0,31-21 0 0 0,-32 26-34 0 0,0 0 1 0 0,0 1-1 0 0,1 1 0 0 0,0 0 1 0 0,0 1-1 0 0,1 0 1 0 0,-1 1-1 0 0,1 0 0 0 0,0 1 1 0 0,0 1-1 0 0,0 0 0 0 0,1 1 1 0 0,20 1-1 0 0,-28 1-61 0 0,0-1 0 0 0,0 1 0 0 0,0 1 0 0 0,0-1 0 0 0,0 1 0 0 0,-1 1 0 0 0,1-1 0 0 0,-1 1 0 0 0,1 0 0 0 0,-1 1 0 0 0,0-1 0 0 0,0 1 0 0 0,6 6 0 0 0,-9-7 0 0 0,0 0 0 0 0,-1 0 0 0 0,0 0 0 0 0,1 0 0 0 0,-1 0 0 0 0,0 0 0 0 0,-1 1 0 0 0,1-1 0 0 0,-1 1 0 0 0,1 0 0 0 0,-1-1 0 0 0,0 1 0 0 0,0 0 0 0 0,-1 0 0 0 0,1-1 0 0 0,-1 1 0 0 0,0 0 0 0 0,0 0 0 0 0,0 0 0 0 0,0 0 0 0 0,-1 0 0 0 0,1-1 0 0 0,-1 1 0 0 0,0 0 0 0 0,-3 5 0 0 0,-2 8 0 0 0,-1-1 0 0 0,-1 0 0 0 0,-1-1 0 0 0,0 1 0 0 0,-1-2 0 0 0,-1 1 0 0 0,0-1 0 0 0,-1-1 0 0 0,0 0 0 0 0,-17 13 0 0 0,8-9 0 0 0,-1 0 0 0 0,-1-2 0 0 0,0-1 0 0 0,-1 0 0 0 0,-1-2 0 0 0,-27 10 0 0 0,113-18 0 0 0,-25 0 0 0 0,-1 1 0 0 0,0 2 0 0 0,0 1 0 0 0,0 2 0 0 0,-1 1 0 0 0,44 21 0 0 0,-64-24-133 0 0,-2-1 0 0 0,1 1 1 0 0,-1 1-1 0 0,20 19 0 0 0,3 2-354 0 0,-34-29-305 0 0,0 0 1 0 0,0 0-1 0 0,1-1 0 0 0,-1 1 0 0 0,0-1 0 0 0,0 1 0 0 0,0-1 1 0 0,0 1-1 0 0,0-1 0 0 0,1 0 0 0 0,-1 0 0 0 0,0 1 1 0 0,0-1-1 0 0,1 0 0 0 0,1 0 0 0 0,7 0-2454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3.597"/>
    </inkml:context>
    <inkml:brush xml:id="br0">
      <inkml:brushProperty name="width" value="0.05" units="cm"/>
      <inkml:brushProperty name="height" value="0.05" units="cm"/>
    </inkml:brush>
  </inkml:definitions>
  <inkml:trace contextRef="#ctx0" brushRef="#br0">122 460 6125 0 0,'-25'21'10201'0'0,"-9"15"-940"0"0,34-35-9099 0 0,-1 0 0 0 0,1-1 1 0 0,-1 1-1 0 0,1 0 0 0 0,-1-1 0 0 0,1 1 0 0 0,-1-1 1 0 0,1 1-1 0 0,-1 0 0 0 0,0-1 0 0 0,1 1 0 0 0,-1-1 1 0 0,0 0-1 0 0,0 1 0 0 0,1-1 0 0 0,-1 0 1 0 0,0 1-1 0 0,0-1 0 0 0,1 0 0 0 0,-1 0 0 0 0,0 1 1 0 0,0-1-1 0 0,0 0 0 0 0,0 0 0 0 0,1 0 0 0 0,-1 0 1 0 0,-1 0-1 0 0,1-1-35 0 0,0 0 0 0 0,-1 1 0 0 0,1-1 0 0 0,0 0 0 0 0,0 0 0 0 0,0 0 0 0 0,0 0 0 0 0,0 1 0 0 0,0-2 0 0 0,0 1 0 0 0,0 0 0 0 0,0 0 0 0 0,1 0 0 0 0,-2-2 0 0 0,-2-4 15 0 0,1-1 0 0 0,0 0 0 0 0,0 1 0 0 0,-2-13 0 0 0,1-1-140 0 0,2-1-1 0 0,0 0 1 0 0,1-1-1 0 0,2 1 1 0 0,0 0-1 0 0,1 0 1 0 0,1 0-1 0 0,2 1 1 0 0,0-1-1 0 0,1 1 1 0 0,1 0-1 0 0,0 0 1 0 0,2 1-1 0 0,17-29 1 0 0,-19 39-2 0 0,0 1 0 0 0,0-1 0 0 0,1 1 0 0 0,1 1 0 0 0,-1 0 0 0 0,2 0 0 0 0,-1 0 0 0 0,11-5 0 0 0,-14 9 0 0 0,0 0 0 0 0,0 1 0 0 0,0 0 0 0 0,1 0 0 0 0,-1 1 0 0 0,1 0 0 0 0,-1 0 0 0 0,1 0 0 0 0,0 1 0 0 0,0 0 0 0 0,0 0 0 0 0,0 1 0 0 0,0 0 0 0 0,0 0 0 0 0,7 2 0 0 0,-13-2 0 0 0,1 0 0 0 0,-1 0 0 0 0,1 1 0 0 0,0-1 0 0 0,-1 1 0 0 0,1-1 0 0 0,-1 1 0 0 0,1-1 0 0 0,-1 1 0 0 0,0 0 0 0 0,1 0 0 0 0,-1 0 0 0 0,0 0 0 0 0,1 0 0 0 0,-1 0 0 0 0,0 0 0 0 0,0 0 0 0 0,0 0 0 0 0,0 0 0 0 0,0 1 0 0 0,0-1 0 0 0,0 1 0 0 0,1 2 0 0 0,-2-2 0 0 0,0 0 0 0 0,0 1 0 0 0,1-1 0 0 0,-1 0 0 0 0,0 1 0 0 0,-1-1 0 0 0,1 1 0 0 0,0-1 0 0 0,-1 0 0 0 0,1 0 0 0 0,-1 1 0 0 0,0-1 0 0 0,0 0 0 0 0,-1 3 0 0 0,-3 5 0 0 0,-1-1 0 0 0,0 0 0 0 0,0 0 0 0 0,-1-1 0 0 0,-14 15 0 0 0,1-6-140 0 0,0-2 0 0 0,-1 0 0 0 0,-1-1 0 0 0,-1-1 0 0 0,1-1 0 0 0,-31 11 1 0 0,58-19-1239 0 0,16 2 854 0 0,37 7 637 0 0,-35-8-205 0 0,4 1 112 0 0,0 2 0 0 0,46 20 0 0 0,-63-24 6 0 0,-1 1 0 0 0,0 0 1 0 0,0 0-1 0 0,0 1 0 0 0,0 1 0 0 0,-1-1 0 0 0,0 1 0 0 0,-1 1 0 0 0,0 0 0 0 0,11 13 0 0 0,-17-19 3 0 0,1 1 0 0 0,-1-1 0 0 0,0 1 0 0 0,0-1 0 0 0,0 1 0 0 0,0-1 0 0 0,0 1 0 0 0,0 0 0 0 0,-1 0-1 0 0,1-1 1 0 0,-1 1 0 0 0,0 0 0 0 0,0 0 0 0 0,0-1 0 0 0,0 1 0 0 0,0 0 0 0 0,-1 3 0 0 0,-1-2 28 0 0,1 1-1 0 0,-1-1 1 0 0,0 0 0 0 0,0 0 0 0 0,0 0-1 0 0,0-1 1 0 0,-1 1 0 0 0,1-1-1 0 0,-7 7 1 0 0,-1 0 98 0 0,-1-2 1 0 0,0 1-1 0 0,0-1 0 0 0,-1-1 0 0 0,0 0 1 0 0,-12 5-1 0 0,10-6-295 0 0,0 0 0 0 0,0-1 0 0 0,0-1 0 0 0,-1 0 0 0 0,0-1 0 0 0,0-1 0 0 0,1 0 0 0 0,-1-1 0 0 0,0-1 0 0 0,0 0 0 0 0,0-1 0 0 0,0-1 0 0 0,0 0 0 0 0,0-1 0 0 0,-21-7 0 0 0,13-4-2234 0 0,22 13 1700 0 0,0 1 0 0 0,-1-2-673 0 0,2 1 673 0 0,-1 0 1 0 0,0 0-1 0 0,1 1 1 0 0,-1-1-1 0 0,1 0 0 0 0,-1 0 1 0 0,1 0-1 0 0,-1 0 0 0 0,1-2 1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4.384"/>
    </inkml:context>
    <inkml:brush xml:id="br0">
      <inkml:brushProperty name="width" value="0.05" units="cm"/>
      <inkml:brushProperty name="height" value="0.05" units="cm"/>
    </inkml:brush>
  </inkml:definitions>
  <inkml:trace contextRef="#ctx0" brushRef="#br0">315 37 140 0 0,'0'-2'329'0'0,"-1"1"0"0"0,1-1-1 0 0,-1 0 1 0 0,1 1 0 0 0,-1-1 0 0 0,0 1 0 0 0,0-1 0 0 0,0 1-1 0 0,0-1 1 0 0,0 1 0 0 0,0 0 0 0 0,0 0 0 0 0,0-1 0 0 0,-1 1-1 0 0,1 0 1 0 0,0 0 0 0 0,-1 0 0 0 0,-1-1 0 0 0,0 0 225 0 0,-1 1 0 0 0,1 0 1 0 0,-1 0-1 0 0,0 0 0 0 0,1 0 0 0 0,-1 0 1 0 0,0 0-1 0 0,-3 1 0 0 0,-6 0 601 0 0,1 0 1 0 0,0 1-1 0 0,0 1 0 0 0,-14 3 0 0 0,11-2-416 0 0,1 1 0 0 0,0 1 0 0 0,0 0-1 0 0,1 1 1 0 0,-1 1 0 0 0,1 0 0 0 0,0 0 0 0 0,1 1-1 0 0,0 1 1 0 0,-20 18 0 0 0,30-25-617 0 0,1 0 1 0 0,-1-1-1 0 0,1 1 1 0 0,-1 0-1 0 0,1-1 1 0 0,0 1-1 0 0,0 0 1 0 0,0 0-1 0 0,0 0 1 0 0,0 0-1 0 0,0 0 1 0 0,1 0-1 0 0,-1 0 1 0 0,1 0-1 0 0,-1 1 1 0 0,1-1-1 0 0,0 0 1 0 0,0 0-1 0 0,0 0 1 0 0,0 0-1 0 0,0 1 1 0 0,0-1-1 0 0,1 0 1 0 0,-1 0-1 0 0,1 0 1 0 0,-1 0-1 0 0,1 0 1 0 0,0 0-1 0 0,0 0 1 0 0,0 0-1 0 0,0 0 0 0 0,0 0 1 0 0,0 0-1 0 0,1-1 1 0 0,-1 1-1 0 0,1 0 1 0 0,-1-1-1 0 0,1 1 1 0 0,0-1-1 0 0,-1 0 1 0 0,1 1-1 0 0,0-1 1 0 0,0 0-1 0 0,2 1 1 0 0,17 8 36 0 0,0 0 0 0 0,1-2 0 0 0,0-1 0 0 0,0 0 1 0 0,1-2-1 0 0,40 5 0 0 0,-9-5 272 0 0,98-4 0 0 0,-112-5-5077 0 0,0 0 0 0 0,64-17 1 0 0,-91 18 1416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4.710"/>
    </inkml:context>
    <inkml:brush xml:id="br0">
      <inkml:brushProperty name="width" value="0.05" units="cm"/>
      <inkml:brushProperty name="height" value="0.05" units="cm"/>
    </inkml:brush>
  </inkml:definitions>
  <inkml:trace contextRef="#ctx0" brushRef="#br0">1 6 512 0 0,'4'-5'12640'0'0,"1"19"-7262"0"0,4 33-3263 0 0,-7-38-619 0 0,3 14-376 0 0,1-1-1 0 0,1 0 0 0 0,1-1 0 0 0,0 0 0 0 0,24 39 1 0 0,-32-59-1232 0 0,11 13-1257 0 0,-6-10-1913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5.070"/>
    </inkml:context>
    <inkml:brush xml:id="br0">
      <inkml:brushProperty name="width" value="0.05" units="cm"/>
      <inkml:brushProperty name="height" value="0.05" units="cm"/>
    </inkml:brush>
  </inkml:definitions>
  <inkml:trace contextRef="#ctx0" brushRef="#br0">57 18 656 0 0,'-15'-2'1459'0'0,"-26"0"15643"0"0,46 2-15552 0 0,60 0 858 0 0,54 0 4104 0 0,-39-2-5074 0 0,-13-2-4774 0 0,-2-2-6131 0 0,-52 5 6326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5.394"/>
    </inkml:context>
    <inkml:brush xml:id="br0">
      <inkml:brushProperty name="width" value="0.05" units="cm"/>
      <inkml:brushProperty name="height" value="0.05" units="cm"/>
    </inkml:brush>
  </inkml:definitions>
  <inkml:trace contextRef="#ctx0" brushRef="#br0">1 397 272 0 0,'0'0'210'0'0,"0"-1"0"0"0,0 1 0 0 0,0 0 0 0 0,0-1 0 0 0,0 1-1 0 0,0 0 1 0 0,0-1 0 0 0,0 1 0 0 0,0 0 0 0 0,0-1 0 0 0,0 1 0 0 0,0 0 0 0 0,0-1 0 0 0,0 1 0 0 0,0 0 0 0 0,1-1-1 0 0,-1 1 1 0 0,0 0 0 0 0,0 0 0 0 0,0-1 0 0 0,1 0 840 0 0,0 1-840 0 0,-1 0-1 0 0,0 0 1 0 0,0-1 0 0 0,1 1 0 0 0,-1 0 0 0 0,0 0 0 0 0,1 0 0 0 0,-1 0 0 0 0,0 0 0 0 0,1-1 0 0 0,12 7 3855 0 0,12 15-269 0 0,31 45 1060 0 0,-20-25-1890 0 0,48 45 0 0 0,-44-52-1952 0 0,0-2-1 0 0,2-2 0 0 0,2-2 0 0 0,0-2 0 0 0,69 29 0 0 0,-112-54-1013 0 0,1 0 0 0 0,-1 0 0 0 0,1-1 0 0 0,-1 1 0 0 0,1-1 0 0 0,0 1 0 0 0,-1-1 0 0 0,1 0 0 0 0,0 0 0 0 0,0 0 0 0 0,-1 1 0 0 0,1-2 0 0 0,0 1 0 0 0,-1 0 0 0 0,1 0 0 0 0,0 0 0 0 0,-1-1 0 0 0,1 1 0 0 0,1-2 0 0 0,-1 1 0 0 0,-1 0 0 0 0,1 0 0 0 0,-1-1 0 0 0,0 1 0 0 0,0-1 0 0 0,1 1 0 0 0,-1-1 0 0 0,0 1 0 0 0,0-1 0 0 0,-1 0 0 0 0,1 1 0 0 0,0-1 0 0 0,-1 0 0 0 0,1 0 0 0 0,-1 0 0 0 0,1-3 0 0 0,16-76 0 0 0,29-117 0 0 0,-29 136 0 0 0,101-316 0 0 0,-100 325 0 0 0,-18 52-49 0 0,0 1-1 0 0,0-1 1 0 0,0 1-1 0 0,0-1 1 0 0,0 1-1 0 0,1-1 1 0 0,-1 1-1 0 0,0-1 1 0 0,0 1 0 0 0,1-1-1 0 0,-1 1 1 0 0,0-1-1 0 0,1 1 1 0 0,-1-1-1 0 0,0 1 1 0 0,1 0-1 0 0,-1-1 1 0 0,0 1 0 0 0,1-1-1 0 0,-1 1 1 0 0,1 0-1 0 0,-1 0 1 0 0,1-1-1 0 0,-1 1 1 0 0,1 0 0 0 0,-1 0-1 0 0,1 0 1 0 0,-1-1-1 0 0,1 1 1 0 0,-1 0-1 0 0,1 0 1 0 0,0 0-1 0 0,-1 0 1 0 0,1 0 0 0 0,-1 0-1 0 0,1 0 1 0 0,-1 0-1 0 0,1 0 1 0 0,-1 1-1 0 0,1-1 1 0 0,-1 0-1 0 0,1 0 1 0 0,-1 0 0 0 0,1 1-1 0 0,-1-1 1 0 0,1 0-1 0 0,-1 0 1 0 0,1 1-1 0 0,-1-1 1 0 0,1 0-1 0 0,-1 1 1 0 0,0-1 0 0 0,1 1-1 0 0,-1-1 1 0 0,1 0-1 0 0,-1 1 1 0 0,1 0-1 0 0,1 2-966 0 0,24 23-7332 0 0,-13-10 4827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5.919"/>
    </inkml:context>
    <inkml:brush xml:id="br0">
      <inkml:brushProperty name="width" value="0.05" units="cm"/>
      <inkml:brushProperty name="height" value="0.05" units="cm"/>
    </inkml:brush>
  </inkml:definitions>
  <inkml:trace contextRef="#ctx0" brushRef="#br0">344 123 168 0 0,'0'0'807'0'0,"-23"-16"8266"0"0,14 11-8015 0 0,-2 1 1 0 0,1 1-1 0 0,0 0 1 0 0,-1 0 0 0 0,1 1-1 0 0,-1 1 1 0 0,-14-1-1 0 0,14 2-543 0 0,0 1-1 0 0,0 0 0 0 0,0 1 1 0 0,1 0-1 0 0,-1 0 0 0 0,1 1 0 0 0,-18 8 1 0 0,17-7-110 0 0,1 1 1 0 0,1 0-1 0 0,-1 1 0 0 0,1 0 1 0 0,0 1-1 0 0,0 0 1 0 0,0 0-1 0 0,1 1 0 0 0,-10 12 1 0 0,16-17-285 0 0,0 0 1 0 0,0 0-1 0 0,0 0 0 0 0,0 0 1 0 0,1 0-1 0 0,-1 0 0 0 0,1 0 1 0 0,0 1-1 0 0,0-1 0 0 0,0 1 1 0 0,0-1-1 0 0,1 0 0 0 0,0 1 1 0 0,-1-1-1 0 0,1 1 0 0 0,0-1 1 0 0,1 1-1 0 0,-1-1 1 0 0,1 1-1 0 0,-1-1 0 0 0,1 1 1 0 0,0-1-1 0 0,0 0 0 0 0,1 1 1 0 0,-1-1-1 0 0,1 0 0 0 0,-1 0 1 0 0,1 0-1 0 0,0 0 0 0 0,0 0 1 0 0,1 0-1 0 0,-1-1 0 0 0,0 1 1 0 0,5 3-1 0 0,4 3-43 0 0,-1-1 0 0 0,2 0 0 0 0,-1 0 0 0 0,1-1 0 0 0,0-1 0 0 0,0 0 0 0 0,1 0 0 0 0,-1-1 0 0 0,1-1 0 0 0,1 0 0 0 0,-1-1 0 0 0,22 2 0 0 0,-25-4-15 0 0,-1 0 0 0 0,0-1 1 0 0,1 0-1 0 0,-1-1 1 0 0,0 0-1 0 0,1-1 0 0 0,-1 0 1 0 0,15-5-1 0 0,-18 5-46 0 0,0-1 0 0 0,-1 0-1 0 0,0 0 1 0 0,1 0 0 0 0,-1-1 0 0 0,0 0-1 0 0,0 1 1 0 0,-1-2 0 0 0,1 1-1 0 0,-1-1 1 0 0,0 1 0 0 0,0-1 0 0 0,-1 0-1 0 0,4-6 1 0 0,-5 8-17 0 0,-1-1 0 0 0,1 1 0 0 0,-1-1 0 0 0,0 0 0 0 0,1 1 0 0 0,-2-1 0 0 0,1 0 0 0 0,0 0 0 0 0,-1 0 0 0 0,0 1 0 0 0,0-1 0 0 0,0 0 0 0 0,0 0 0 0 0,-2-6 0 0 0,1 3 0 0 0,-1 0 0 0 0,-1 0 0 0 0,1 1 0 0 0,-1-1 0 0 0,0 0 0 0 0,-1 1 0 0 0,-5-8 0 0 0,-2 0 0 0 0,0 0 0 0 0,-1 0 0 0 0,-1 1 0 0 0,0 1 0 0 0,-22-16 0 0 0,20 17-1240 0 0,0 1 0 0 0,-1 1 0 0 0,0 0 0 0 0,-1 2-1 0 0,1-1 1 0 0,-2 2 0 0 0,1 0 0 0 0,-1 1 0 0 0,-24-3 0 0 0,21 5-2252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7.146"/>
    </inkml:context>
    <inkml:brush xml:id="br0">
      <inkml:brushProperty name="width" value="0.05" units="cm"/>
      <inkml:brushProperty name="height" value="0.05" units="cm"/>
    </inkml:brush>
  </inkml:definitions>
  <inkml:trace contextRef="#ctx0" brushRef="#br0">2 507 332 0 0,'0'1'255'0'0,"-1"0"1"0"0,1 0-1 0 0,0 0 1 0 0,0 0-1 0 0,0 0 1 0 0,0-1-1 0 0,0 1 0 0 0,0 0 1 0 0,0 0-1 0 0,0 0 1 0 0,0 0-1 0 0,0 0 1 0 0,0-1-1 0 0,1 1 1 0 0,-1 0-1 0 0,0 0 0 0 0,1 0 1 0 0,-1 0-1 0 0,0-1 1 0 0,1 1-1 0 0,-1 0 1 0 0,1 0-1 0 0,-1-1 0 0 0,1 1 1 0 0,0 0-1 0 0,-1-1 1 0 0,1 1-1 0 0,0-1 1 0 0,-1 1-1 0 0,1-1 0 0 0,1 1 1 0 0,1 0 148 0 0,-1 0 1 0 0,1-1-1 0 0,-1 1 0 0 0,1-1 1 0 0,0 0-1 0 0,-1 0 0 0 0,1 0 1 0 0,-1 0-1 0 0,1 0 0 0 0,4-2 1 0 0,8-2 765 0 0,-1 0 1 0 0,24-11 0 0 0,-38 15-1169 0 0,16-8 519 0 0,0 0 0 0 0,0-2 1 0 0,-1 0-1 0 0,0-1 0 0 0,-1 0 1 0 0,0-1-1 0 0,-1 0 1 0 0,0-1-1 0 0,-1-1 0 0 0,-1 0 1 0 0,0-1-1 0 0,-1 0 0 0 0,11-21 1 0 0,-10 14-145 0 0,-1-1-1 0 0,0 0 1 0 0,-2 0 0 0 0,-1-1 0 0 0,-1-1-1 0 0,-1 1 1 0 0,-1-1 0 0 0,-1 1 0 0 0,-1-30 0 0 0,-1 49-264 0 0,-1 1 0 0 0,0-1 0 0 0,-1 1 0 0 0,1-1 0 0 0,-1 1 0 0 0,0-1 1 0 0,0 1-1 0 0,0-1 0 0 0,-4-7 0 0 0,-5 26 28 0 0,8-8-111 0 0,0-1 0 0 0,0 1 0 0 0,0 0-1 0 0,1 1 1 0 0,0-1 0 0 0,0 0 0 0 0,0 0-1 0 0,1 7 1 0 0,-1 7 45 0 0,-46 400 1316 0 0,45-407-1436 0 0,0 2-96 0 0,0 0 0 0 0,1 0-1 0 0,0 0 1 0 0,1 0-1 0 0,1 0 1 0 0,0 0-1 0 0,6 24 1 0 0,-2-32-475 0 0,-4-7-123 0 0,0 1 1 0 0,0-1-1 0 0,0 1 1 0 0,0-1-1 0 0,0 0 1 0 0,0 1-1 0 0,1-1 1 0 0,-1 0-1 0 0,0 0 1 0 0,0 0-1 0 0,0 0 1 0 0,0 0 0 0 0,0 0-1 0 0,1 0 1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7.858"/>
    </inkml:context>
    <inkml:brush xml:id="br0">
      <inkml:brushProperty name="width" value="0.05" units="cm"/>
      <inkml:brushProperty name="height" value="0.05" units="cm"/>
    </inkml:brush>
  </inkml:definitions>
  <inkml:trace contextRef="#ctx0" brushRef="#br0">0 211 480 0 0,'7'-9'1374'0'0,"-1"0"1"0"0,1 0-1 0 0,1 1 1 0 0,0 0-1 0 0,0 0 0 0 0,0 1 1 0 0,1 0-1 0 0,0 1 0 0 0,0 0 1 0 0,16-8-1 0 0,12-4 1994 0 0,59-18 0 0 0,-63 24-2319 0 0,114-42 3734 0 0,-189 71-4229 0 0,-106 43-409 0 0,120-46-161 0 0,0 0 1 0 0,0 2-1 0 0,-32 24 0 0 0,59-39 26 0 0,0-1 0 0 0,0 1 0 0 0,0 0 0 0 0,1-1 0 0 0,-1 1 0 0 0,0 0 0 0 0,0 0 0 0 0,0 0 0 0 0,1 0 0 0 0,-1-1 0 0 0,0 1 0 0 0,1 0 0 0 0,-1 0 0 0 0,1 0 0 0 0,-1 0-1 0 0,1 0 1 0 0,0 1 0 0 0,-1-1 0 0 0,1 0 0 0 0,0 0 0 0 0,0 0 0 0 0,-1 0 0 0 0,1 0 0 0 0,0 0 0 0 0,0 0 0 0 0,1 2 0 0 0,-1-1 11 0 0,1 0-1 0 0,0-1 1 0 0,0 1 0 0 0,0-1-1 0 0,1 1 1 0 0,-1-1 0 0 0,0 0-1 0 0,0 1 1 0 0,1-1 0 0 0,-1 0-1 0 0,1 0 1 0 0,-1 0 0 0 0,1 0-1 0 0,2 2 1 0 0,9 2 90 0 0,-1 0 0 0 0,1 0-1 0 0,18 4 1 0 0,-26-8-95 0 0,41 11 434 0 0,86 34 0 0 0,-120-41-369 0 0,-1 1 0 0 0,0-1 0 0 0,0 2-1 0 0,0 0 1 0 0,-1 0 0 0 0,0 1-1 0 0,-1 0 1 0 0,1 1 0 0 0,-2 0-1 0 0,1 0 1 0 0,-1 1 0 0 0,11 17 0 0 0,-18-25-63 0 0,1 1 1 0 0,-1 0 0 0 0,0-1 0 0 0,0 1-1 0 0,0 0 1 0 0,0 0 0 0 0,-1 0 0 0 0,1-1 0 0 0,-1 1-1 0 0,1 0 1 0 0,-1 0 0 0 0,0 0 0 0 0,0 0-1 0 0,-1 0 1 0 0,1 0 0 0 0,0 0 0 0 0,-1 0-1 0 0,-1 5 1 0 0,0-4 1 0 0,0 0-1 0 0,-1 0 1 0 0,1 0-1 0 0,-1-1 0 0 0,1 1 1 0 0,-1-1-1 0 0,0 1 1 0 0,-1-1-1 0 0,1 0 1 0 0,0 0-1 0 0,-6 3 1 0 0,0 0 4 0 0,-1-1-1 0 0,1 0 1 0 0,-1-1 0 0 0,0 0 0 0 0,0 0 0 0 0,0-1 0 0 0,-1 0 0 0 0,1-1 0 0 0,-18 2 0 0 0,7-3-6 0 0,0-2-1 0 0,0 0 1 0 0,-30-6 0 0 0,40 5-217 0 0,1 0 1 0 0,0-1-1 0 0,0 0 1 0 0,0-1-1 0 0,0 0 0 0 0,1-1 1 0 0,0 0-1 0 0,-16-11 1 0 0,18 9 175 0 0,2-4-4384 0 0,5 11 4075 0 0,1-1-1 0 0,-1 0 1 0 0,0 1 0 0 0,0-1 0 0 0,0 0-1 0 0,1 1 1 0 0,-1-1 0 0 0,0 0 0 0 0,1 1-1 0 0,-1-1 1 0 0,0 1 0 0 0,1-1-1 0 0,-1 0 1 0 0,1 1 0 0 0,-1-1 0 0 0,1 1-1 0 0,-1-1 1 0 0,1 1 0 0 0,-1 0 0 0 0,1-1-1 0 0,0 1 1 0 0,-1 0 0 0 0,1-1 0 0 0,0 1-1 0 0,11-5-2780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8.214"/>
    </inkml:context>
    <inkml:brush xml:id="br0">
      <inkml:brushProperty name="width" value="0.05" units="cm"/>
      <inkml:brushProperty name="height" value="0.05" units="cm"/>
    </inkml:brush>
  </inkml:definitions>
  <inkml:trace contextRef="#ctx0" brushRef="#br0">1 14 840 0 0,'10'-7'11565'0'0,"5"5"-5965"0"0,18 6-2609 0 0,-19-2-630 0 0,95 6 776 0 0,1-4-1 0 0,126-13 1 0 0,-200 2-7886 0 0,10 1-4149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8.564"/>
    </inkml:context>
    <inkml:brush xml:id="br0">
      <inkml:brushProperty name="width" value="0.05" units="cm"/>
      <inkml:brushProperty name="height" value="0.05" units="cm"/>
    </inkml:brush>
  </inkml:definitions>
  <inkml:trace contextRef="#ctx0" brushRef="#br0">30 0 864 0 0,'-12'8'880'0'0,"-3"8"5262"0"0,15-16-5837 0 0,0 1 0 0 0,-1-1 0 0 0,1 1 0 0 0,0-1 0 0 0,0 1 0 0 0,-1 0 0 0 0,1-1 0 0 0,0 1 0 0 0,0-1 0 0 0,0 1 0 0 0,0-1 0 0 0,0 1 0 0 0,0 0 0 0 0,0-1 0 0 0,0 1 0 0 0,0-1 0 0 0,0 1 0 0 0,0-1 0 0 0,0 1 0 0 0,0-1 0 0 0,1 2 0 0 0,-1-1 5 0 0,1 0 0 0 0,0-1 1 0 0,-1 1-1 0 0,1 0 1 0 0,0 0-1 0 0,0-1 1 0 0,0 1-1 0 0,-1-1 1 0 0,1 1-1 0 0,0-1 0 0 0,0 1 1 0 0,0-1-1 0 0,0 1 1 0 0,0-1-1 0 0,0 0 1 0 0,2 1-1 0 0,16 3 2037 0 0,-1 0-1 0 0,1-2 0 0 0,28 1 1 0 0,24-3 22 0 0,-32 0-3228 0 0,-35 0-935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39.685"/>
    </inkml:context>
    <inkml:brush xml:id="br0">
      <inkml:brushProperty name="width" value="0.05" units="cm"/>
      <inkml:brushProperty name="height" value="0.05" units="cm"/>
    </inkml:brush>
  </inkml:definitions>
  <inkml:trace contextRef="#ctx0" brushRef="#br0">56 32 5296 0 0,'-30'-1'7092'0'0,"28"0"-6818"0"0,1 1 1 0 0,0 0-1 0 0,0 1 0 0 0,0-1 0 0 0,0 0 0 0 0,-1 0 0 0 0,1 0 0 0 0,0 1 1 0 0,0-1-1 0 0,0 0 0 0 0,0 1 0 0 0,0-1 0 0 0,0 1 0 0 0,0 0 0 0 0,0-1 1 0 0,0 1-1 0 0,0 0 0 0 0,0-1 0 0 0,0 1 0 0 0,0 0 0 0 0,1 0 0 0 0,-1 0 1 0 0,-1 1-1 0 0,2-2-163 0 0,0 1 0 0 0,0 0-1 0 0,0-1 1 0 0,0 1 0 0 0,0-1 0 0 0,0 1 0 0 0,1-1 0 0 0,-1 1 0 0 0,0-1 0 0 0,0 1 0 0 0,0-1 0 0 0,0 1 0 0 0,1-1-1 0 0,-1 1 1 0 0,0-1 0 0 0,0 1 0 0 0,1-1 0 0 0,-1 1 0 0 0,0-1 0 0 0,1 0 0 0 0,-1 1 0 0 0,1-1 0 0 0,-1 1 0 0 0,1-1-1 0 0,-1 0 1 0 0,0 0 0 0 0,1 1 0 0 0,-1-1 0 0 0,1 0 0 0 0,-1 0 0 0 0,1 1 0 0 0,-1-1 0 0 0,1 0 0 0 0,0 0 0 0 0,20 6 366 0 0,-20-6-315 0 0,37 6 599 0 0,1-1-1 0 0,1-2 1 0 0,38-3 0 0 0,118-13 778 0 0,-185 11-1449 0 0,12 0 202 0 0,31-7 0 0 0,-49 8-245 0 0,0 0 0 0 0,0 0 0 0 0,-1-1 0 0 0,1 0 0 0 0,-1 0 0 0 0,1 0 0 0 0,-1 0 0 0 0,1-1 0 0 0,-1 1 0 0 0,0-1 0 0 0,0 0 0 0 0,5-7 0 0 0,-3-1 78 0 0,-11 6 35 0 0,4 4-149 0 0,0 1 0 0 0,0 0 0 0 0,0 0 0 0 0,0 0 0 0 0,-1 0 1 0 0,1 0-1 0 0,0 0 0 0 0,0 1 0 0 0,0-1 0 0 0,0 0 0 0 0,0 1 0 0 0,0-1 0 0 0,0 0 0 0 0,0 1 0 0 0,0-1 0 0 0,0 1 0 0 0,0 0 0 0 0,-1 0 0 0 0,-2 3 21 0 0,1 0-1 0 0,-1 0 0 0 0,1 0 1 0 0,0 0-1 0 0,0 1 0 0 0,0-1 1 0 0,1 1-1 0 0,-1 0 0 0 0,1 0 1 0 0,0 0-1 0 0,0 0 0 0 0,1 0 1 0 0,0 0-1 0 0,0 1 0 0 0,0-1 1 0 0,0 10-1 0 0,0 9 101 0 0,2 1 1 0 0,4 31-1 0 0,-4-45-92 0 0,37 192 1044 0 0,-9-72-228 0 0,-27-118-850 0 0,0-7-6 0 0,-1-1 0 0 0,0 1 0 0 0,0-1 0 0 0,-1 1 0 0 0,1-1 0 0 0,-1 1 0 0 0,-1-1 0 0 0,0 9 0 0 0,-2-8 0 0 0,3-6 0 0 0,0 1 0 0 0,-1-1 0 0 0,1 0 0 0 0,0 0 0 0 0,-1 1 0 0 0,1-1 0 0 0,0 0 0 0 0,-1 0 0 0 0,1 1 0 0 0,0-1 0 0 0,-1 0 0 0 0,1 0 0 0 0,-1 0 0 0 0,1 0 0 0 0,-1 1 0 0 0,1-1 0 0 0,0 0 0 0 0,-1 0 0 0 0,1 0 0 0 0,-1 0 0 0 0,1 0 0 0 0,-1 0 0 0 0,1 0 0 0 0,-1 0 0 0 0,1 0 0 0 0,0-1 0 0 0,-1 1 0 0 0,1 0 0 0 0,-1 0 0 0 0,1 0 0 0 0,-1 0 0 0 0,0-1 0 0 0,-49-5 0 0 0,0 2 0 0 0,-1 2 0 0 0,1 2 0 0 0,-1 3 0 0 0,1 1 0 0 0,-79 19 0 0 0,126-23 0 0 0,0 1 0 0 0,0 0 0 0 0,0 0 0 0 0,0 0 0 0 0,1 0 0 0 0,-1 0 0 0 0,0 1 0 0 0,1-1 0 0 0,-5 4 0 0 0,7-4 0 0 0,0-1 0 0 0,0 1 0 0 0,0-1 0 0 0,0 0 0 0 0,0 1 0 0 0,0-1 0 0 0,0 1 0 0 0,0-1 0 0 0,1 1 0 0 0,-1-1 0 0 0,0 0 0 0 0,0 1 0 0 0,0-1 0 0 0,1 1 0 0 0,-1-1 0 0 0,0 0 0 0 0,0 1 0 0 0,1-1 0 0 0,-1 0 0 0 0,0 1 0 0 0,1-1 0 0 0,-1 0 0 0 0,1 1 0 0 0,-1-1 0 0 0,0 0 0 0 0,1 0 0 0 0,-1 0 0 0 0,1 1 0 0 0,-1-1 0 0 0,1 0 0 0 0,4 2 0 0 0,0 0 0 0 0,1-1 0 0 0,-1 1 0 0 0,1-1 0 0 0,-1 0 0 0 0,1-1 0 0 0,7 1 0 0 0,6 0 0 0 0,379 39-13325 0 0,-358-37 9992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4.253"/>
    </inkml:context>
    <inkml:brush xml:id="br0">
      <inkml:brushProperty name="width" value="0.05" units="cm"/>
      <inkml:brushProperty name="height" value="0.05" units="cm"/>
    </inkml:brush>
  </inkml:definitions>
  <inkml:trace contextRef="#ctx0" brushRef="#br0">34 333 952 0 0,'-20'129'22075'0'0,"13"-107"-13570"0"0,6-118-7980 0 0,14-124 0 0 0,-3 88-340 0 0,-10 127-185 0 0,0 4 0 0 0,0-1 0 0 0,0 1 0 0 0,0 0 0 0 0,0-1 0 0 0,0 1 0 0 0,0-1 0 0 0,0 1 0 0 0,0 0 0 0 0,1-1 0 0 0,-1 1 0 0 0,1 0 0 0 0,-1-1 0 0 0,1 1 0 0 0,-1 0 0 0 0,1-1 0 0 0,0 1 0 0 0,1-2 0 0 0,-2 3 0 0 0,1-1 0 0 0,-1 1 0 0 0,0 0 0 0 0,1-1 0 0 0,-1 1 0 0 0,1 0 0 0 0,-1 0 0 0 0,0-1 0 0 0,1 1 0 0 0,-1 0 0 0 0,1 0 0 0 0,-1-1 0 0 0,1 1 0 0 0,-1 0 0 0 0,1 0 0 0 0,-1 0 0 0 0,1 0 0 0 0,-1 0 0 0 0,1 0 0 0 0,-1 0 0 0 0,1 0 0 0 0,-1 0 0 0 0,1 0 0 0 0,-1 0 0 0 0,1 0 0 0 0,-1 0 0 0 0,1 0 0 0 0,-1 0 0 0 0,1 0 0 0 0,-1 1 0 0 0,0-1 0 0 0,1 0 0 0 0,0 1 0 0 0,11 9 0 0 0,-11-8 0 0 0,30 29 0 0 0,48 64 0 0 0,-32-36 0 0 0,169 172 0 0 0,-208-227 0 0 0,-8-3-4 0 0,0-1-1 0 0,0 0 1 0 0,1 0-1 0 0,-1 1 1 0 0,0-1-1 0 0,0 0 1 0 0,0 0-1 0 0,1 0 1 0 0,-1 0-1 0 0,0 1 1 0 0,1-1-1 0 0,-1 0 1 0 0,0 0-1 0 0,0 0 1 0 0,1 0-1 0 0,-1 0 1 0 0,0 0-1 0 0,1 0 1 0 0,-1 0-1 0 0,0 0 1 0 0,1 0-1 0 0,-1 0 1 0 0,0 0-1 0 0,0 0 1 0 0,1 0-1 0 0,-1 0 1 0 0,0 0-1 0 0,1 0 1 0 0,-1 0-1 0 0,0 0 1 0 0,0 0-1 0 0,1-1 1 0 0,-1 1-1 0 0,0 0 1 0 0,0 0-1 0 0,1 0 1 0 0,-1 0-1 0 0,0-1 1 0 0,0 1-1 0 0,1 0 1 0 0,-1 0-1 0 0,0-1 1 0 0,0 1-1 0 0,0 0 1 0 0,0 0-1 0 0,1-1 1 0 0,-1 1-1 0 0,0 0 1 0 0,0 0-1 0 0,0-1 1 0 0,0 1-1 0 0,0 0 1 0 0,0-1-1 0 0,0 1 1 0 0,0 0-1 0 0,0 0 1 0 0,0-1-1 0 0,0 1 1 0 0,0 0-1 0 0,0-1 1 0 0,0 1-1 0 0,0 0 1 0 0,0-1-1 0 0,0 1 1 0 0,0 0-1 0 0,0 0 1 0 0,-1-1-1 0 0,-5-14-414 0 0,2 9 328 0 0,-1 1-1 0 0,-1-1 1 0 0,1 1 0 0 0,-1 0-1 0 0,0 0 1 0 0,0 1-1 0 0,-11-7 1 0 0,-49-20-121 0 0,65 30 209 0 0,-33-12-66 0 0,0 1-1 0 0,0 2 0 0 0,-1 1 0 0 0,-1 1 1 0 0,-70-4-1 0 0,100 12-218 0 0,1 0-1 0 0,0 0 1 0 0,0 0-1 0 0,0 1 1 0 0,0-1-1 0 0,0 1 1 0 0,-8 3 0 0 0,13-4-269 0 0,4 1-1713 0 0,38 3-422 0 0,1-2 0 0 0,0-2 0 0 0,45-5 0 0 0,-82 5 2329 0 0,42-4-2109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0.246"/>
    </inkml:context>
    <inkml:brush xml:id="br0">
      <inkml:brushProperty name="width" value="0.05" units="cm"/>
      <inkml:brushProperty name="height" value="0.05" units="cm"/>
    </inkml:brush>
  </inkml:definitions>
  <inkml:trace contextRef="#ctx0" brushRef="#br0">0 311 124 0 0,'4'-6'9949'0'0,"-2"2"-8727"0"0,-3-18 2956 0 0,1 10-3047 0 0,-1 1 0 0 0,2-1-1 0 0,0 0 1 0 0,0 1 0 0 0,1-1 0 0 0,0 1 0 0 0,7-18 0 0 0,-5 18-826 0 0,2 1 0 0 0,0-1 1 0 0,0 1-1 0 0,0 0 1 0 0,1 0-1 0 0,1 1 1 0 0,0 0-1 0 0,0 0 1 0 0,1 1-1 0 0,0 0 1 0 0,0 1-1 0 0,1 0 1 0 0,0 0-1 0 0,0 1 0 0 0,0 0 1 0 0,1 1-1 0 0,0 0 1 0 0,0 0-1 0 0,0 2 1 0 0,1-1-1 0 0,-1 1 1 0 0,1 1-1 0 0,0 0 1 0 0,0 1-1 0 0,0 0 1 0 0,22 2-1 0 0,-30-1-305 0 0,-1 1 0 0 0,1-1 0 0 0,-1 1 0 0 0,1 0 0 0 0,-1 0 0 0 0,1 0 0 0 0,-1 1 0 0 0,1-1 0 0 0,-1 1 0 0 0,0 0 0 0 0,0 0 0 0 0,0 0 0 0 0,0 0 0 0 0,0 1 0 0 0,3 3 0 0 0,-5-5 0 0 0,0 1 0 0 0,0-1 0 0 0,0 1 0 0 0,0 0 0 0 0,-1-1 0 0 0,1 1 0 0 0,0 0 0 0 0,-1 0 0 0 0,1 0 0 0 0,-1-1 0 0 0,0 1 0 0 0,0 0 0 0 0,0 0 0 0 0,0 0 0 0 0,0 0 0 0 0,0 0 0 0 0,0-1 0 0 0,0 1 0 0 0,-1 0 0 0 0,1 0 0 0 0,-1 0 0 0 0,1 0 0 0 0,-1-1 0 0 0,0 1 0 0 0,0 0 0 0 0,0-1 0 0 0,0 1 0 0 0,0-1 0 0 0,0 1 0 0 0,0-1 0 0 0,-2 2 0 0 0,-3 5 0 0 0,-2-1 0 0 0,1-1 0 0 0,-1 1 0 0 0,0-1 0 0 0,0 0 0 0 0,-1-1 0 0 0,1 0 0 0 0,-1-1 0 0 0,-12 5 0 0 0,-30 18 0 0 0,48-24 0 0 0,2-3-2 0 0,1 1 0 0 0,0-1 0 0 0,0 0-1 0 0,0 1 1 0 0,0-1 0 0 0,0 0 0 0 0,0 1 0 0 0,0-1 0 0 0,0 0 0 0 0,0 1-1 0 0,0-1 1 0 0,0 0 0 0 0,0 1 0 0 0,0-1 0 0 0,1 0 0 0 0,-1 1 0 0 0,0-1 0 0 0,0 0-1 0 0,0 1 1 0 0,0-1 0 0 0,0 0 0 0 0,1 1 0 0 0,-1-1 0 0 0,0 0 0 0 0,0 0-1 0 0,1 0 1 0 0,-1 1 0 0 0,0-1 0 0 0,0 0 0 0 0,1 0 0 0 0,-1 0 0 0 0,0 1-1 0 0,1-1 1 0 0,-1 0 0 0 0,0 0 0 0 0,1 0 0 0 0,-1 0 0 0 0,1 0 0 0 0,12 5-140 0 0,-12-5 124 0 0,50 15-214 0 0,74 26 50 0 0,-110-35 221 0 0,0 1-1 0 0,-1 1 0 0 0,0 0 1 0 0,0 0-1 0 0,25 22 0 0 0,-37-28-12 0 0,0-1 1 0 0,-1 1-1 0 0,1 0 0 0 0,0 0 0 0 0,0 0 0 0 0,-1 0 0 0 0,0 0 1 0 0,1 0-1 0 0,-1 0 0 0 0,0 0 0 0 0,0 1 0 0 0,0-1 1 0 0,0 0-1 0 0,0 1 0 0 0,0 2 0 0 0,-2-3-26 0 0,1 0 1 0 0,-1-1-1 0 0,0 1 0 0 0,0-1 1 0 0,0 1-1 0 0,0-1 0 0 0,0 0 1 0 0,0 1-1 0 0,0-1 1 0 0,-1 0-1 0 0,1 0 0 0 0,0 0 1 0 0,-1 0-1 0 0,1 0 0 0 0,-1 0 1 0 0,1 0-1 0 0,-1 0 0 0 0,0-1 1 0 0,1 1-1 0 0,-1 0 0 0 0,0-1 1 0 0,1 0-1 0 0,-4 1 0 0 0,1 0 0 0 0,-25 7 0 0 0,1-2 0 0 0,-1-2 0 0 0,1 0 0 0 0,-1-2 0 0 0,-44-2 0 0 0,22 0 0 0 0,19 1-105 0 0,13 1-165 0 0,-1-2 0 0 0,1 0 0 0 0,0-2 0 0 0,-28-4 0 0 0,41 3-469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0.634"/>
    </inkml:context>
    <inkml:brush xml:id="br0">
      <inkml:brushProperty name="width" value="0.05" units="cm"/>
      <inkml:brushProperty name="height" value="0.05" units="cm"/>
    </inkml:brush>
  </inkml:definitions>
  <inkml:trace contextRef="#ctx0" brushRef="#br0">22 20 496 0 0,'-1'0'509'0'0,"-1"0"1"0"0,1 0-1 0 0,0 0 0 0 0,0 1 0 0 0,0-1 0 0 0,0 0 1 0 0,0 0-1 0 0,0 1 0 0 0,0-1 0 0 0,0 0 1 0 0,0 1-1 0 0,0-1 0 0 0,0 1 0 0 0,0 0 1 0 0,0-1-1 0 0,0 1 0 0 0,0 0 0 0 0,1-1 1 0 0,-1 1-1 0 0,-1 1 0 0 0,2-1-237 0 0,0-1 0 0 0,0 1 0 0 0,0 0-1 0 0,0-1 1 0 0,1 1 0 0 0,-1-1 0 0 0,0 1 0 0 0,0 0 0 0 0,0-1 0 0 0,0 1-1 0 0,1-1 1 0 0,-1 1 0 0 0,0-1 0 0 0,1 1 0 0 0,-1-1 0 0 0,0 1 0 0 0,1-1-1 0 0,-1 1 1 0 0,1-1 0 0 0,-1 1 0 0 0,1-1 0 0 0,-1 1 0 0 0,1-1-1 0 0,0 1 1 0 0,4 2 599 0 0,-1 0 0 0 0,1 0 0 0 0,0-1 0 0 0,0 0 0 0 0,0 1-1 0 0,9 1 1 0 0,-11-3-451 0 0,0-1-1 0 0,1 1 1 0 0,-1-1-1 0 0,0 0 0 0 0,1 0 1 0 0,-1 0-1 0 0,1 0 1 0 0,3-1-1 0 0,-7 1-359 0 0,0 0 0 0 0,1 0-1 0 0,-1-1 1 0 0,1 1-1 0 0,-1 0 1 0 0,0 0 0 0 0,1 0-1 0 0,-1-1 1 0 0,0 1 0 0 0,1 0-1 0 0,-1 0 1 0 0,0-1 0 0 0,1 1-1 0 0,-1 0 1 0 0,0-1 0 0 0,1 1-1 0 0,-1 0 1 0 0,0-1-1 0 0,0 1 1 0 0,1 0 0 0 0,-1-1-1 0 0,0 1 1 0 0,0-1 0 0 0,0 1-1 0 0,0-1 1 0 0,0 0-59 0 0,0 0-1 0 0,0 0 1 0 0,0 0-1 0 0,0 0 1 0 0,-1 0 0 0 0,1 0-1 0 0,0 0 1 0 0,-1 0-1 0 0,1 0 1 0 0,-1 0-1 0 0,1 0 1 0 0,-1 0 0 0 0,1 0-1 0 0,-1 1 1 0 0,-1-2-1 0 0,-1-2-271 0 0,0 1 0 0 0,0 0 1 0 0,0 0-1 0 0,-1 1 0 0 0,1-1 0 0 0,-1 1 0 0 0,0-1 0 0 0,-7-2 0 0 0,-18-6-9157 0 0,22 9 6418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1.162"/>
    </inkml:context>
    <inkml:brush xml:id="br0">
      <inkml:brushProperty name="width" value="0.05" units="cm"/>
      <inkml:brushProperty name="height" value="0.05" units="cm"/>
    </inkml:brush>
  </inkml:definitions>
  <inkml:trace contextRef="#ctx0" brushRef="#br0">23 852 44 0 0,'2'0'948'0'0,"-1"1"0"0"0,1 0 0 0 0,0 0 0 0 0,-1-1 0 0 0,1 1 0 0 0,0-1 0 0 0,0 1 0 0 0,0-1-1 0 0,-1 0 1 0 0,4 1 0 0 0,-5-1-615 0 0,1-1 0 0 0,-1 1-1 0 0,1 0 1 0 0,-1 0 0 0 0,1 0-1 0 0,-1 0 1 0 0,1 0 0 0 0,-1-1-1 0 0,1 1 1 0 0,-1 0-1 0 0,1 0 1 0 0,-1-1 0 0 0,1 1-1 0 0,0-1 666 0 0,-1 1-665 0 0,0-1 0 0 0,1 1-1 0 0,-1-1 1 0 0,0 1 0 0 0,1-1-1 0 0,-1 1 1 0 0,0-1 0 0 0,2-16 4900 0 0,-7-5-4264 0 0,-10-28 263 0 0,3-1 1 0 0,-8-59-1 0 0,17 82-1045 0 0,2 0 0 0 0,0 0 0 0 0,2 0 0 0 0,1 0 0 0 0,2 1 0 0 0,6-29 0 0 0,-1 18 72 0 0,29-72-1 0 0,-31 93-174 0 0,1 1-1 0 0,1-1 1 0 0,0 2 0 0 0,1-1 0 0 0,1 1-1 0 0,0 1 1 0 0,14-14 0 0 0,-14 18-16 0 0,0 1 1 0 0,1 0-1 0 0,0 1 1 0 0,0 0-1 0 0,1 1 1 0 0,0 1 0 0 0,0 0-1 0 0,0 0 1 0 0,1 1-1 0 0,0 1 1 0 0,0 1-1 0 0,22-4 1 0 0,-30 6-47 0 0,1 0 1 0 0,0 1 0 0 0,0 0 0 0 0,0 0-1 0 0,0 1 1 0 0,0-1 0 0 0,0 2 0 0 0,0-1-1 0 0,-1 1 1 0 0,1 0 0 0 0,-1 0 0 0 0,1 0-1 0 0,-1 1 1 0 0,0 0 0 0 0,0 1-1 0 0,0-1 1 0 0,0 1 0 0 0,0 0 0 0 0,-1 1-1 0 0,0-1 1 0 0,0 1 0 0 0,0 0 0 0 0,0 0-1 0 0,-1 1 1 0 0,0-1 0 0 0,0 1 0 0 0,-1 0-1 0 0,4 7 1 0 0,-4-7-21 0 0,-1 1-1 0 0,1-1 1 0 0,-1 1-1 0 0,0 0 1 0 0,-1 0-1 0 0,0 0 1 0 0,0 0 0 0 0,-1 0-1 0 0,1 0 1 0 0,-1 0-1 0 0,-1 0 1 0 0,-1 11 0 0 0,-1-8-1 0 0,1 0 0 0 0,-2 0 0 0 0,1 0 1 0 0,-2 0-1 0 0,1 0 0 0 0,-1-1 0 0 0,-10 15 0 0 0,0-5 0 0 0,0-1-1 0 0,-1 0 1 0 0,-1-1-1 0 0,-1-1 1 0 0,-1 0-1 0 0,-32 20 1 0 0,-22 6-1 0 0,73-42 0 0 0,-1 0 0 0 0,1 1 0 0 0,-1-1 0 0 0,1 0 0 0 0,-1 0 0 0 0,1 1 0 0 0,0-1 0 0 0,-1 0 0 0 0,1 0 0 0 0,-1 1 0 0 0,1-1 0 0 0,0 1 0 0 0,-1-1 0 0 0,1 0 0 0 0,0 1 0 0 0,0-1 0 0 0,-1 0 0 0 0,1 1 0 0 0,0-1 0 0 0,0 1 0 0 0,0-1 0 0 0,-1 1 0 0 0,1-1 0 0 0,0 1 0 0 0,0-1 0 0 0,0 1 0 0 0,0-1 0 0 0,0 1 0 0 0,10 10 0 0 0,24 5 0 0 0,-29-14 0 0 0,45 18 0 0 0,-2 4 0 0 0,90 57 0 0 0,-20 5 0 0 0,-113-83-85 0 0,6 1-115 0 0,10 1-12479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1.732"/>
    </inkml:context>
    <inkml:brush xml:id="br0">
      <inkml:brushProperty name="width" value="0.05" units="cm"/>
      <inkml:brushProperty name="height" value="0.05" units="cm"/>
    </inkml:brush>
  </inkml:definitions>
  <inkml:trace contextRef="#ctx0" brushRef="#br0">46 339 660 0 0,'-9'5'16868'0'0,"5"-11"-16116"0"0,-1-1 0 0 0,1 0 0 0 0,0-1 0 0 0,1 1 0 0 0,0-1 0 0 0,0 0 0 0 0,1 0 0 0 0,0 0 0 0 0,0 0 0 0 0,0 0 0 0 0,1-14 0 0 0,0 10-362 0 0,0 1 1 0 0,1 0-1 0 0,1 0 1 0 0,0-1-1 0 0,1 1 1 0 0,0 0-1 0 0,0 0 1 0 0,7-16-1 0 0,-5 19-312 0 0,1 0-1 0 0,0 0 1 0 0,0 1 0 0 0,1 0 0 0 0,0 0-1 0 0,0 0 1 0 0,0 1 0 0 0,1 0-1 0 0,0 0 1 0 0,0 1 0 0 0,1-1-1 0 0,-1 2 1 0 0,1-1 0 0 0,0 1-1 0 0,1 0 1 0 0,-1 1 0 0 0,1 0-1 0 0,9-2 1 0 0,-6 1 16 0 0,0 2 1 0 0,0-1-1 0 0,1 2 0 0 0,-1 0 0 0 0,1 0 0 0 0,-1 1 1 0 0,1 0-1 0 0,-1 1 0 0 0,1 1 0 0 0,-1 0 1 0 0,0 1-1 0 0,20 6 0 0 0,-27-6-94 0 0,0-1 0 0 0,0 1 0 0 0,0 0 0 0 0,0 0 0 0 0,0 0 0 0 0,-1 0 0 0 0,0 1 0 0 0,0 0 0 0 0,0 0 0 0 0,0 0 0 0 0,4 7 0 0 0,-6-9 0 0 0,-1 0 0 0 0,0 0 0 0 0,0 0 0 0 0,0 0 0 0 0,0 0 0 0 0,-1 0 0 0 0,1 0 0 0 0,0 0 0 0 0,-1 0 0 0 0,0 0 0 0 0,1 0 0 0 0,-1 0 0 0 0,0 1 0 0 0,0-1 0 0 0,0 0 0 0 0,-1 0 0 0 0,1 0 0 0 0,0 0 0 0 0,-1 0 0 0 0,1 0 0 0 0,-1 1 0 0 0,0-1 0 0 0,0 0 0 0 0,1 0 0 0 0,-2-1 0 0 0,1 1 0 0 0,0 0 0 0 0,0 0 0 0 0,0 0 0 0 0,-1-1 0 0 0,1 1 0 0 0,-3 1 0 0 0,-4 4 0 0 0,-1 0 0 0 0,0-1 0 0 0,0-1 0 0 0,0 0 0 0 0,-1 0 0 0 0,0 0 0 0 0,0-1 0 0 0,-10 2 0 0 0,3 0 0 0 0,-29 15 0 0 0,46-21 0 0 0,0 0-1 0 0,-1 0 1 0 0,1 0 0 0 0,0 1 0 0 0,0-1-1 0 0,0 0 1 0 0,-1 0 0 0 0,1 0-1 0 0,0 1 1 0 0,0-1 0 0 0,0 0-1 0 0,0 0 1 0 0,-1 1 0 0 0,1-1 0 0 0,0 0-1 0 0,0 0 1 0 0,0 1 0 0 0,0-1-1 0 0,0 0 1 0 0,0 0 0 0 0,0 1 0 0 0,0-1-1 0 0,0 0 1 0 0,0 1 0 0 0,0-1-1 0 0,0 0 1 0 0,0 0 0 0 0,0 1-1 0 0,0-1 1 0 0,0 0 0 0 0,0 1 0 0 0,0-1-1 0 0,0 0 1 0 0,0 0 0 0 0,1 1-1 0 0,-1-1 1 0 0,0 0 0 0 0,0 0-1 0 0,0 0 1 0 0,0 1 0 0 0,1-1 0 0 0,-1 0-1 0 0,0 0 1 0 0,0 0 0 0 0,0 1-1 0 0,1-1 1 0 0,-1 0 0 0 0,0 0 0 0 0,0 0-1 0 0,1 0 1 0 0,-1 1 0 0 0,15 8-60 0 0,71 31-278 0 0,40 22 431 0 0,-106-51-29 0 0,-1 2 0 0 0,0-1-1 0 0,-1 2 1 0 0,18 17 0 0 0,-34-29-64 0 0,0 0 0 0 0,0 0 0 0 0,0 1 0 0 0,0-1 0 0 0,0 0 0 0 0,-1 1 1 0 0,1-1-1 0 0,-1 1 0 0 0,0 0 0 0 0,0-1 0 0 0,0 1 0 0 0,0 0 0 0 0,1 4 0 0 0,-2-5 0 0 0,0 0 0 0 0,0-1 0 0 0,0 1 0 0 0,0-1 0 0 0,-1 1 0 0 0,1-1 0 0 0,-1 1 0 0 0,1-1 0 0 0,-1 1 0 0 0,1-1 0 0 0,-1 1 0 0 0,0-1 0 0 0,1 0 0 0 0,-1 1 0 0 0,0-1 0 0 0,0 0 0 0 0,0 0 0 0 0,0 0 0 0 0,0 0 0 0 0,0 0 0 0 0,-1 0 0 0 0,1 0 0 0 0,0 0 0 0 0,-1 0 0 0 0,1 0 0 0 0,0-1 0 0 0,-2 2 0 0 0,-5 1 0 0 0,-1 1 0 0 0,1-1 0 0 0,-1-1 0 0 0,0 0 0 0 0,0 0 0 0 0,1 0 0 0 0,-13 0 0 0 0,-65-3 0 0 0,66 0 0 0 0,-41-4-999 0 0,1-1 0 0 0,0-4 0 0 0,-89-26 0 0 0,148 36 943 0 0,-10-4-2479 0 0,0-2-4859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2.122"/>
    </inkml:context>
    <inkml:brush xml:id="br0">
      <inkml:brushProperty name="width" value="0.05" units="cm"/>
      <inkml:brushProperty name="height" value="0.05" units="cm"/>
    </inkml:brush>
  </inkml:definitions>
  <inkml:trace contextRef="#ctx0" brushRef="#br0">1 0 1088 0 0,'0'0'5690'0'0,"0"3"-3599"0"0,4 13-337 0 0,0-1 1 0 0,1 0 0 0 0,0-1-1 0 0,14 25 1 0 0,2 8 572 0 0,-8-16-1170 0 0,23 65 3361 0 0,-32-82-4268 0 0,0 0 0 0 0,-1 0 0 0 0,0 0 0 0 0,1 27 0 0 0,-5-35-546 0 0,-2 6-8872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2.495"/>
    </inkml:context>
    <inkml:brush xml:id="br0">
      <inkml:brushProperty name="width" value="0.05" units="cm"/>
      <inkml:brushProperty name="height" value="0.05" units="cm"/>
    </inkml:brush>
  </inkml:definitions>
  <inkml:trace contextRef="#ctx0" brushRef="#br0">39 10 584 0 0,'-17'-3'-406'0'0,"-4"-3"17108"0"0,44 9-13095 0 0,51 9-282 0 0,138 17 542 0 0,-200-29-4598 0 0,23 1-2944 0 0,-13-7-3488 0 0,-13 1 4402 0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2.823"/>
    </inkml:context>
    <inkml:brush xml:id="br0">
      <inkml:brushProperty name="width" value="0.05" units="cm"/>
      <inkml:brushProperty name="height" value="0.05" units="cm"/>
    </inkml:brush>
  </inkml:definitions>
  <inkml:trace contextRef="#ctx0" brushRef="#br0">1 617 840 0 0,'1'0'392'0'0,"1"0"-1"0"0,0 0 1 0 0,0 0-1 0 0,-1 0 1 0 0,1 1-1 0 0,0-1 0 0 0,-1 1 1 0 0,1-1-1 0 0,0 1 1 0 0,-1 0-1 0 0,1-1 1 0 0,-1 1-1 0 0,1 0 1 0 0,-1 0-1 0 0,1 0 1 0 0,-1 0-1 0 0,0 0 1 0 0,0 1-1 0 0,1-1 1 0 0,0 2-1 0 0,27 33 2880 0 0,-20-23-2171 0 0,-8-12-1014 0 0,175 204 9110 0 0,-149-178-7943 0 0,1-2 0 0 0,1 0 0 0 0,1-2 0 0 0,1-2 0 0 0,38 22 0 0 0,-68-43-1230 0 0,0 1-1 0 0,0 0 1 0 0,0-1 0 0 0,0 1-1 0 0,1-1 1 0 0,-1 1 0 0 0,0-1-1 0 0,0 0 1 0 0,0 1 0 0 0,0-1 0 0 0,1 0-1 0 0,-1 0 1 0 0,0 0 0 0 0,0 0-1 0 0,0 0 1 0 0,1 0 0 0 0,-1 0-1 0 0,0 0 1 0 0,0-1 0 0 0,0 1-1 0 0,2-1 1 0 0,-2 0 20 0 0,0 0 0 0 0,0 1 0 0 0,0-1 0 0 0,0 0 0 0 0,0 0 0 0 0,-1 0 0 0 0,1 0 0 0 0,0 0 0 0 0,-1 0 0 0 0,1 0 0 0 0,-1 0 0 0 0,1-1 0 0 0,-1 1 0 0 0,0 0 0 0 0,1 0 0 0 0,-1 0 0 0 0,0-3 0 0 0,1-6 202 0 0,-1 0 0 0 0,0 0-1 0 0,-1 0 1 0 0,-2-12 0 0 0,2 14-207 0 0,-9-92-38 0 0,4 1 0 0 0,4-1 0 0 0,16-141 0 0 0,-1 152 0 0 0,43-153 0 0 0,-43 195 0 0 0,-11 38-140 0 0,-1 5-118 0 0,0 1-1 0 0,0-1 0 0 0,0 1 0 0 0,0-1 0 0 0,1 1 1 0 0,-1-1-1 0 0,1 1 0 0 0,4-6 0 0 0,-4 10-430 0 0,0-1 0 0 0,0 1 0 0 0,0-1 0 0 0,-1 1 1 0 0,1 0-1 0 0,0-1 0 0 0,0 1 0 0 0,0 0 0 0 0,-1 0 0 0 0,3 2 0 0 0,6 4-3101 0 0,2 2 545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3.508"/>
    </inkml:context>
    <inkml:brush xml:id="br0">
      <inkml:brushProperty name="width" value="0.05" units="cm"/>
      <inkml:brushProperty name="height" value="0.05" units="cm"/>
    </inkml:brush>
  </inkml:definitions>
  <inkml:trace contextRef="#ctx0" brushRef="#br0">69 186 476 0 0,'-2'9'1185'0'0,"-1"9"2794"0"0,-1 0 0 0 0,-1 0 0 0 0,-1 0 0 0 0,-12 23 1 0 0,18-40-3879 0 0,0-1 0 0 0,0 0 0 0 0,0 0 0 0 0,0 0 0 0 0,0 0 0 0 0,0 0 0 0 0,0 1 0 0 0,0-1 0 0 0,0 0 1 0 0,-1 1 706 0 0,1-1-707 0 0,0 0 1 0 0,0 0-1 0 0,0 0 0 0 0,0 0 0 0 0,0 0 0 0 0,-1 0 0 0 0,1 0 0 0 0,0 1 0 0 0,0-1 0 0 0,0 0 0 0 0,0 0 0 0 0,-1 0 1 0 0,1 0-1 0 0,0 0 0 0 0,0 0 0 0 0,0 0 0 0 0,0 0 0 0 0,0 0 0 0 0,-1 0 0 0 0,1 0 0 0 0,0 0 0 0 0,0 0 1 0 0,0-1-1 0 0,0 1 0 0 0,0 0 0 0 0,-1 0 0 0 0,1 0 0 0 0,0 0 0 0 0,0 0 0 0 0,0 0 0 0 0,0 0 0 0 0,0 0 0 0 0,-5-11 1054 0 0,1-15-766 0 0,4 11-173 0 0,0 0 0 0 0,1 1-1 0 0,1-1 1 0 0,0 1 0 0 0,1-1 0 0 0,1 1 0 0 0,0 0 0 0 0,1 0-1 0 0,0 1 1 0 0,1-1 0 0 0,0 1 0 0 0,10-14 0 0 0,-11 21-122 0 0,-1-1 0 0 0,1 1 0 0 0,1 0 0 0 0,-1 1 1 0 0,1-1-1 0 0,0 1 0 0 0,0 0 0 0 0,1 1 0 0 0,-1-1 1 0 0,11-4-1 0 0,-11 6-50 0 0,0 1 1 0 0,0 0-1 0 0,1 1 0 0 0,-1-1 1 0 0,0 1-1 0 0,1 0 1 0 0,-1 1-1 0 0,0 0 1 0 0,1 0-1 0 0,-1 0 1 0 0,0 1-1 0 0,1-1 0 0 0,-1 1 1 0 0,8 3-1 0 0,-11-3-43 0 0,0-1 0 0 0,0 1 0 0 0,0 0 0 0 0,-1 0 0 0 0,1 0 0 0 0,0 1 0 0 0,-1-1 0 0 0,1 1 0 0 0,-1-1 0 0 0,0 1 0 0 0,1 0 0 0 0,-1 0 0 0 0,0 0 0 0 0,0 0 0 0 0,0 0 0 0 0,-1 1 0 0 0,1-1 0 0 0,0 0 0 0 0,-1 1 0 0 0,1-1 0 0 0,1 6 0 0 0,-3-5-11 0 0,1-1 0 0 0,-1 1 0 0 0,0-1 0 0 0,0 1-1 0 0,0-1 1 0 0,-1 1 0 0 0,1-1 0 0 0,0 1 0 0 0,-1-1-1 0 0,0 1 1 0 0,0-1 0 0 0,1 0 0 0 0,-1 1 0 0 0,-1-1-1 0 0,1 0 1 0 0,0 1 0 0 0,0-1 0 0 0,-1 0-1 0 0,0 0 1 0 0,1 0 0 0 0,-1-1 0 0 0,0 1 0 0 0,0 0-1 0 0,0 0 1 0 0,-3 1 0 0 0,-13 9-245 0 0,0 0 0 0 0,-1-1 1 0 0,0-1-1 0 0,-25 8 0 0 0,44-18 244 0 0,-1 0 0 0 0,1 1-1 0 0,0-1 1 0 0,0 0 0 0 0,0 0 0 0 0,-1 0 0 0 0,1 0 0 0 0,0 0 0 0 0,0 0-1 0 0,0 0 1 0 0,-1 1 0 0 0,1-1 0 0 0,0 0 0 0 0,0 0 0 0 0,0 0-1 0 0,0 0 1 0 0,-1 1 0 0 0,1-1 0 0 0,0 0 0 0 0,0 0 0 0 0,0 0 0 0 0,0 1-1 0 0,0-1 1 0 0,0 0 0 0 0,0 0 0 0 0,-1 1 0 0 0,1-1 0 0 0,0 0 0 0 0,0 0-1 0 0,0 0 1 0 0,0 1 0 0 0,0-1 0 0 0,0 0 0 0 0,0 0 0 0 0,0 1 0 0 0,0-1-1 0 0,0 0 1 0 0,1 1 0 0 0,7 8-180 0 0,22 9 98 0 0,-24-14 24 0 0,-2-2 59 0 0,30 17 11 0 0,-1 3 0 0 0,0 0 0 0 0,-2 2 1 0 0,40 39-1 0 0,-68-60 33 0 0,0 1 0 0 0,0-1 0 0 0,0 1 0 0 0,0 0 0 0 0,-1 0 0 0 0,0 0 0 0 0,0 0 0 0 0,3 7 0 0 0,-5-10-14 0 0,0 0 0 0 0,0 0 1 0 0,0 1-1 0 0,1-1 1 0 0,-1 0-1 0 0,0 0 1 0 0,0 0-1 0 0,-1 1 1 0 0,1-1-1 0 0,0 0 1 0 0,0 0-1 0 0,0 0 0 0 0,-1 0 1 0 0,1 0-1 0 0,-1 1 1 0 0,1-1-1 0 0,-1 0 1 0 0,1 0-1 0 0,-1 0 1 0 0,0 0-1 0 0,1 0 0 0 0,-1-1 1 0 0,0 1-1 0 0,0 0 1 0 0,0 0-1 0 0,1 0 1 0 0,-1-1-1 0 0,0 1 1 0 0,0 0-1 0 0,0-1 1 0 0,0 1-1 0 0,0-1 0 0 0,-1 1 1 0 0,1-1-1 0 0,0 1 1 0 0,0-1-1 0 0,0 0 1 0 0,-2 1-1 0 0,-15 2 70 0 0,-1 0 1 0 0,1-1-1 0 0,-1-1 0 0 0,1-1 0 0 0,-1 0 0 0 0,-37-7 0 0 0,17 3-64 0 0,-36-6-22 0 0,39 5-1037 0 0,-47-1 0 0 0,107 6-11750 0 0,1 1 9806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3.914"/>
    </inkml:context>
    <inkml:brush xml:id="br0">
      <inkml:brushProperty name="width" value="0.05" units="cm"/>
      <inkml:brushProperty name="height" value="0.05" units="cm"/>
    </inkml:brush>
  </inkml:definitions>
  <inkml:trace contextRef="#ctx0" brushRef="#br0">148 11 404 0 0,'-1'-1'477'0'0,"0"0"0"0"0,1 1 0 0 0,-1-1 0 0 0,0 0-1 0 0,0 0 1 0 0,-1 0 0 0 0,1 1 0 0 0,0-1 0 0 0,0 1 0 0 0,0-1 0 0 0,0 1-1 0 0,-1-1 1 0 0,1 1 0 0 0,0 0 0 0 0,0-1 0 0 0,-1 1 0 0 0,1 0 0 0 0,0 0 0 0 0,0 0-1 0 0,-1 0 1 0 0,1 0 0 0 0,0 0 0 0 0,-2 1 0 0 0,0 0 48 0 0,0 0 0 0 0,0 0 0 0 0,0 0 1 0 0,0 1-1 0 0,1-1 0 0 0,-1 1 0 0 0,1 0 0 0 0,-1 0 1 0 0,-3 3-1 0 0,-3 4 738 0 0,0 1 0 0 0,1 1 0 0 0,-12 17 0 0 0,14-19-751 0 0,1 0-1 0 0,0 1 1 0 0,0-1 0 0 0,1 1 0 0 0,1 0 0 0 0,-1 0 0 0 0,2 0-1 0 0,-1 0 1 0 0,1 1 0 0 0,0 20 0 0 0,2-26-295 0 0,0 1-1 0 0,0-1 1 0 0,1 1 0 0 0,0-1-1 0 0,0 1 1 0 0,1-1 0 0 0,0 1-1 0 0,0-1 1 0 0,0 0 0 0 0,0 0 0 0 0,1 0-1 0 0,0 0 1 0 0,0 0 0 0 0,0-1-1 0 0,1 0 1 0 0,-1 1 0 0 0,1-1-1 0 0,0 0 1 0 0,0 0 0 0 0,1-1 0 0 0,-1 0-1 0 0,7 4 1 0 0,0 0-448 0 0,0-2-1 0 0,0 1 1 0 0,1-2 0 0 0,0 1-1 0 0,0-2 1 0 0,0 1 0 0 0,0-2 0 0 0,1 0-1 0 0,-1 0 1 0 0,25-1 0 0 0,-22-1-119 0 0,1-1 0 0 0,-1-1 0 0 0,1-1 1 0 0,-1 0-1 0 0,0-1 0 0 0,0 0 1 0 0,0-2-1 0 0,19-8 0 0 0,-24 6-3559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4.256"/>
    </inkml:context>
    <inkml:brush xml:id="br0">
      <inkml:brushProperty name="width" value="0.05" units="cm"/>
      <inkml:brushProperty name="height" value="0.05" units="cm"/>
    </inkml:brush>
  </inkml:definitions>
  <inkml:trace contextRef="#ctx0" brushRef="#br0">6 24 684 0 0,'-6'-3'16345'0'0,"16"2"-13568"0"0,2 1-3943 0 0,55-3 5530 0 0,15-1-1079 0 0,-72 3-3768 0 0,0-1 1 0 0,0 0-1 0 0,11-5 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4.665"/>
    </inkml:context>
    <inkml:brush xml:id="br0">
      <inkml:brushProperty name="width" value="0.05" units="cm"/>
      <inkml:brushProperty name="height" value="0.05" units="cm"/>
    </inkml:brush>
  </inkml:definitions>
  <inkml:trace contextRef="#ctx0" brushRef="#br0">439 71 44 0 0,'-3'-6'804'0'0,"-2"1"1"0"0,1 0-1 0 0,0 0 0 0 0,-1 0 0 0 0,0 1 1 0 0,0-1-1 0 0,0 1 0 0 0,-1 1 1 0 0,1-1-1 0 0,-1 1 0 0 0,0-1 0 0 0,0 2 1 0 0,0-1-1 0 0,0 1 0 0 0,-1 0 1 0 0,1 0-1 0 0,-1 1 0 0 0,1-1 0 0 0,-11 1 1 0 0,5 0 78 0 0,1 0 0 0 0,-1 1 0 0 0,0 0 1 0 0,1 1-1 0 0,-1 1 0 0 0,0 0 0 0 0,1 0 0 0 0,0 1 1 0 0,0 1-1 0 0,-15 6 0 0 0,22-8-729 0 0,0 0 1 0 0,0 0-1 0 0,0 0 1 0 0,1 0-1 0 0,-1 1 1 0 0,1 0-1 0 0,0-1 1 0 0,0 1-1 0 0,0 1 1 0 0,0-1-1 0 0,0 0 1 0 0,1 1-1 0 0,0-1 0 0 0,-1 1 1 0 0,1 0-1 0 0,1 0 1 0 0,-1 0-1 0 0,0 0 1 0 0,1 0-1 0 0,0 0 1 0 0,0 0-1 0 0,0 0 1 0 0,0 9-1 0 0,1-5 138 0 0,1 1 1 0 0,0 0-1 0 0,0-1 0 0 0,1 1 0 0 0,0 0 1 0 0,0-1-1 0 0,1 0 0 0 0,0 0 0 0 0,1 0 1 0 0,7 14-1 0 0,6 5-292 0 0,21 24 0 0 0,-21-29 0 0 0,28 47 0 0 0,-44-68 0 0 0,-1 0 0 0 0,1 0 0 0 0,-1 0 0 0 0,1 0 0 0 0,-1 0 0 0 0,0 0 0 0 0,1 0 0 0 0,-1 1 0 0 0,0-1 0 0 0,0 0 0 0 0,0 0 0 0 0,1 0 0 0 0,-1 1 0 0 0,-1-1 0 0 0,1 0 0 0 0,0 0 0 0 0,0 0 0 0 0,0 0 0 0 0,-1 1 0 0 0,1-1 0 0 0,0 0 0 0 0,-1 0 0 0 0,1 0 0 0 0,-1 0 0 0 0,1 0 0 0 0,-2 1 0 0 0,1 0 0 0 0,-1-1 0 0 0,1 0 0 0 0,-1 1 0 0 0,1-1 0 0 0,-1 0 0 0 0,0 0 0 0 0,1 0 0 0 0,-1 0 0 0 0,0 0 0 0 0,0-1 0 0 0,0 1 0 0 0,0 0 0 0 0,0-1 0 0 0,-2 1 0 0 0,-14 0-463 0 0,0 0 1 0 0,0-1-1 0 0,0-1 1 0 0,0-1-1 0 0,0-1 1 0 0,0 0-1 0 0,1-1 1 0 0,-1-1-1 0 0,1-1 1 0 0,-18-8-1 0 0,22 7-2441 0 0,3-3-4951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4.616"/>
    </inkml:context>
    <inkml:brush xml:id="br0">
      <inkml:brushProperty name="width" value="0.05" units="cm"/>
      <inkml:brushProperty name="height" value="0.05" units="cm"/>
    </inkml:brush>
  </inkml:definitions>
  <inkml:trace contextRef="#ctx0" brushRef="#br0">113 109 56 0 0,'-32'-8'824'0'0,"-15"-5"2130"0"0,14-5 11351 0 0,33 17-14043 0 0,8-4 2644 0 0,16-2-1346 0 0,-23 7-1135 0 0,51-8 3570 0 0,55-1-1 0 0,2 0-4119 0 0,-54 1-4125 0 0,0-5-3918 0 0,-24 3 4955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4.954"/>
    </inkml:context>
    <inkml:brush xml:id="br0">
      <inkml:brushProperty name="width" value="0.05" units="cm"/>
      <inkml:brushProperty name="height" value="0.05" units="cm"/>
    </inkml:brush>
  </inkml:definitions>
  <inkml:trace contextRef="#ctx0" brushRef="#br0">0 65 596 0 0,'1'-1'271'0'0,"11"-40"5794"0"0,-11 39-5323 0 0,0 0 1 0 0,0 0-1 0 0,0 0 0 0 0,0 0 1 0 0,0 0-1 0 0,0 1 0 0 0,1-1 1 0 0,-1 0-1 0 0,3-2 0 0 0,-4 4-514 0 0,1 0 0 0 0,-1 0 0 0 0,1-1 0 0 0,-1 1 0 0 0,0 0 0 0 0,1 0 0 0 0,-1 0 0 0 0,1 0 0 0 0,-1 0 0 0 0,1 0 0 0 0,-1 0 0 0 0,1 0 0 0 0,-1 0 0 0 0,1 0 0 0 0,-1 0 0 0 0,1 0-1 0 0,-1 0 1 0 0,1 0 0 0 0,-1 0 0 0 0,0 0 0 0 0,1 0 0 0 0,-1 0 0 0 0,1 1 0 0 0,-1-1 0 0 0,1 0 0 0 0,-1 0 0 0 0,0 1 0 0 0,1-1 0 0 0,12 16 2462 0 0,4 17-564 0 0,-8-6-1253 0 0,0 0 0 0 0,-2 1 0 0 0,-1 0 0 0 0,-1 0 1 0 0,-2 1-1 0 0,0-1 0 0 0,-4 56 0 0 0,0-35-873 0 0,1-46-185 0 0,-1-1-408 0 0,1 0-1 0 0,0 0 0 0 0,-1 0 0 0 0,1 0 1 0 0,0 0-1 0 0,0 0 0 0 0,1 0 0 0 0,-1 0 1 0 0,0 0-1 0 0,1 0 0 0 0,-1 0 0 0 0,1 0 0 0 0,0 0 1 0 0,0 0-1 0 0,0 0 0 0 0,-1 0 0 0 0,3 2 1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5.316"/>
    </inkml:context>
    <inkml:brush xml:id="br0">
      <inkml:brushProperty name="width" value="0.05" units="cm"/>
      <inkml:brushProperty name="height" value="0.05" units="cm"/>
    </inkml:brush>
  </inkml:definitions>
  <inkml:trace contextRef="#ctx0" brushRef="#br0">39 9 668 0 0,'-10'-2'1116'0'0,"-18"-4"15724"0"0,34 8-15061 0 0,31 7 247 0 0,-1-2 0 0 0,76 5 0 0 0,85-8 4143 0 0,-173-4-6052 0 0,-19 0-1474 0 0,0 0 0 0 0,-1 0 0 0 0,1-1 1 0 0,-1 0-1 0 0,1 0 0 0 0,-1 0 0 0 0,1 0 0 0 0,5-3 0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5.797"/>
    </inkml:context>
    <inkml:brush xml:id="br0">
      <inkml:brushProperty name="width" value="0.05" units="cm"/>
      <inkml:brushProperty name="height" value="0.05" units="cm"/>
    </inkml:brush>
  </inkml:definitions>
  <inkml:trace contextRef="#ctx0" brushRef="#br0">1 29 884 0 0,'11'9'10506'0'0,"7"0"-4134"0"0,28 6-1947 0 0,56 5-2551 0 0,-69-14-823 0 0,1-3 0 0 0,34 0-1 0 0,-58-2-787 0 0,-1-2-1 0 0,1 1 0 0 0,-1-2 1 0 0,0 1-1 0 0,0-1 0 0 0,0 0 1 0 0,0-1-1 0 0,0 0 0 0 0,0-1 1 0 0,0 1-1 0 0,-1-2 0 0 0,11-6 0 0 0,-17 9-160 0 0,1 0 0 0 0,-1 0-1 0 0,0 0 1 0 0,0-1-1 0 0,0 1 1 0 0,0-1 0 0 0,0 1-1 0 0,-1-1 1 0 0,1 0-1 0 0,-1 1 1 0 0,0-1-1 0 0,0 0 1 0 0,0 0 0 0 0,0 0-1 0 0,0 0 1 0 0,0 0-1 0 0,-1 0 1 0 0,1 0-1 0 0,-1-5 1 0 0,-8 35 10 0 0,10 22-112 0 0,2 0 0 0 0,1-1 0 0 0,14 49 0 0 0,45 137 0 0 0,-41-157 0 0 0,-20-67 0 0 0,0 0 0 0 0,-1 1 0 0 0,0-1 0 0 0,-1 0 0 0 0,0 1 0 0 0,-1 18 0 0 0,0-26 0 0 0,0 1 0 0 0,-1 0 0 0 0,0-1 0 0 0,0 0 0 0 0,0 1 0 0 0,0-1 0 0 0,-1 0 0 0 0,1 1 0 0 0,-1-1 0 0 0,0 0 0 0 0,0 0 0 0 0,0 0 0 0 0,0 0 0 0 0,-1-1 0 0 0,1 1 0 0 0,-1-1 0 0 0,1 1 0 0 0,-1-1 0 0 0,0 0 0 0 0,0 0 0 0 0,0 0 0 0 0,0 0 0 0 0,-5 1 0 0 0,-5 2 0 0 0,1 0 0 0 0,-2-1 0 0 0,1-1 0 0 0,0 0 0 0 0,-1-1 0 0 0,-15 1 0 0 0,-87-3 0 0 0,56-2 0 0 0,55 2 0 0 0,-17 0 0 0 0,1 0 0 0 0,-1 1 0 0 0,1 1 0 0 0,-1 0 0 0 0,1 2 0 0 0,-29 9 0 0 0,50-13 0 0 0,-1 0 0 0 0,1 0 0 0 0,0 0 0 0 0,0 1 0 0 0,-1-1 0 0 0,1 0 0 0 0,0 0 0 0 0,0 0 0 0 0,-1 0 0 0 0,1 0 0 0 0,0 1 0 0 0,0-1 0 0 0,0 0 0 0 0,-1 0 0 0 0,1 0 0 0 0,0 1 0 0 0,0-1 0 0 0,0 0 0 0 0,0 0 0 0 0,0 1 0 0 0,-1-1 0 0 0,1 0 0 0 0,0 0 0 0 0,0 1 0 0 0,0-1 0 0 0,0 0 0 0 0,0 1 0 0 0,0-1 0 0 0,0 0 0 0 0,0 0 0 0 0,0 1 0 0 0,0-1 0 0 0,0 0 0 0 0,0 0 0 0 0,0 1 0 0 0,0-1 0 0 0,0 0 0 0 0,0 0 0 0 0,1 1 0 0 0,-1-1 0 0 0,0 0 0 0 0,0 0 0 0 0,0 1 0 0 0,0-1 0 0 0,0 0 0 0 0,1 0 0 0 0,-1 1 0 0 0,0-1 0 0 0,0 0 0 0 0,0 0 0 0 0,1 0 0 0 0,-1 0 0 0 0,0 1 0 0 0,0-1 0 0 0,0 0 0 0 0,1 0 0 0 0,-1 0 0 0 0,0 0 0 0 0,1 0 0 0 0,-1 0 0 0 0,0 0 0 0 0,0 0 0 0 0,1 0 0 0 0,-1 1 0 0 0,1-1 0 0 0,20 8 0 0 0,22-1 0 0 0,83 15 0 0 0,225 10 0 0 0,-329-34-3524 0 0,0 0 1 0 0,31-8-1 0 0,-41 8 2399 0 0,0-1-2484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6.213"/>
    </inkml:context>
    <inkml:brush xml:id="br0">
      <inkml:brushProperty name="width" value="0.05" units="cm"/>
      <inkml:brushProperty name="height" value="0.05" units="cm"/>
    </inkml:brush>
  </inkml:definitions>
  <inkml:trace contextRef="#ctx0" brushRef="#br0">119 32 348 0 0,'1'-8'2455'0'0,"-4"-15"12671"0"0,0 24-14689 0 0,0 0 0 0 0,0 1 0 0 0,1 0-1 0 0,-1-1 1 0 0,1 1 0 0 0,-1 0 0 0 0,1 0 0 0 0,-3 4 0 0 0,-2 0 638 0 0,-1 1-675 0 0,1-1 1 0 0,0 2-1 0 0,0-1 0 0 0,1 1 0 0 0,0 0 0 0 0,0 0 1 0 0,0 1-1 0 0,2-1 0 0 0,-1 1 0 0 0,1 0 1 0 0,0 1-1 0 0,-2 9 0 0 0,4-12-128 0 0,0 1 1 0 0,1 0-1 0 0,0-1 0 0 0,0 1 0 0 0,1 0 0 0 0,0 0 1 0 0,0 0-1 0 0,1-1 0 0 0,0 1 0 0 0,0 0 1 0 0,1-1-1 0 0,0 1 0 0 0,1-1 0 0 0,-1 0 1 0 0,1 1-1 0 0,5 6 0 0 0,-3-5-272 0 0,1 1 0 0 0,0-2 0 0 0,1 1 0 0 0,0-1 0 0 0,0 0 0 0 0,1 0 0 0 0,-1-1 0 0 0,2 0 0 0 0,-1 0 0 0 0,1-1 0 0 0,0 0 0 0 0,1 0 0 0 0,-1-1 0 0 0,1-1 0 0 0,12 5 0 0 0,-10-6 0 0 0,0 0 0 0 0,0-1 0 0 0,0 0 0 0 0,0 0 0 0 0,0-1 0 0 0,1-1 0 0 0,-1 0 0 0 0,0-1 0 0 0,0-1 0 0 0,0 1 0 0 0,0-2 0 0 0,0 0 0 0 0,14-5 0 0 0,-17 5-1399 0 0,-1 0 0 0 0,1 0 0 0 0,-1-1 1 0 0,0 0-1 0 0,0 0 0 0 0,0-1 0 0 0,0 0 0 0 0,-1-1 0 0 0,10-8 0 0 0,-15 10-1818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6.550"/>
    </inkml:context>
    <inkml:brush xml:id="br0">
      <inkml:brushProperty name="width" value="0.05" units="cm"/>
      <inkml:brushProperty name="height" value="0.05" units="cm"/>
    </inkml:brush>
  </inkml:definitions>
  <inkml:trace contextRef="#ctx0" brushRef="#br0">29 17 744 0 0,'-29'4'15386'0'0,"47"-2"-12108"0"0,73 5 2360 0 0,-44-2-3435 0 0,-1-3 0 0 0,90-6 0 0 0,-104-4-3703 0 0,-31 8 1100 0 0,1 0 0 0 0,-1-1 0 0 0,1 1 0 0 0,-1-1 0 0 0,1 0 0 0 0,-1 1 0 0 0,0-1 0 0 0,1 0 0 0 0,-1 0 0 0 0,0 0 0 0 0,0 0 0 0 0,0 0-1 0 0,0 0 1 0 0,1 0 0 0 0,-1 0 0 0 0,1-3 0 0 0,-1-3-5399 0 0,-2 6 4778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6.891"/>
    </inkml:context>
    <inkml:brush xml:id="br0">
      <inkml:brushProperty name="width" value="0.05" units="cm"/>
      <inkml:brushProperty name="height" value="0.05" units="cm"/>
    </inkml:brush>
  </inkml:definitions>
  <inkml:trace contextRef="#ctx0" brushRef="#br0">108 73 332 0 0,'-29'-3'1576'0'0,"-11"-2"2402"0"0,2-5 10074 0 0,40 8-13711 0 0,-1 1 0 0 0,1 0 0 0 0,0 0 0 0 0,0 1 0 0 0,0-1 0 0 0,0 0 0 0 0,0 0 0 0 0,0 1 0 0 0,0 0 0 0 0,0-1 0 0 0,4 1 0 0 0,108-15 4726 0 0,86-12-1957 0 0,-174 26-6099 0 0,-6 0-6929 0 0,-12 0 6611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7.295"/>
    </inkml:context>
    <inkml:brush xml:id="br0">
      <inkml:brushProperty name="width" value="0.05" units="cm"/>
      <inkml:brushProperty name="height" value="0.05" units="cm"/>
    </inkml:brush>
  </inkml:definitions>
  <inkml:trace contextRef="#ctx0" brushRef="#br0">1 6 76 0 0,'7'2'19557'0'0,"-5"0"-18529"0"0,-1 1-457 0 0,-1-1 0 0 0,1 1 0 0 0,0-1 0 0 0,0 1-1 0 0,0-1 1 0 0,0 0 0 0 0,0 1 0 0 0,1-1 0 0 0,-1 0 0 0 0,1 0 0 0 0,-1 0-1 0 0,1 0 1 0 0,0 0 0 0 0,0 0 0 0 0,0 0 0 0 0,0 0 0 0 0,0-1-1 0 0,0 1 1 0 0,0-1 0 0 0,4 2 0 0 0,-5-3-580 0 0,-1 1 0 0 0,0-1 1 0 0,0 0-1 0 0,1 0 0 0 0,-1 0 0 0 0,0 1 1 0 0,1-1-1 0 0,-1 0 0 0 0,0 0 0 0 0,1 0 0 0 0,-1 0 1 0 0,0 0-1 0 0,1 0 0 0 0,-1 0 0 0 0,0 0 0 0 0,1 0 1 0 0,-1 0-1 0 0,0 0 0 0 0,0 0 0 0 0,1 0 1 0 0,-1 0-1 0 0,0 0 0 0 0,1 0 0 0 0,-1 0 0 0 0,0 0 1 0 0,1 0-1 0 0,-1-1 0 0 0,0 1 0 0 0,1 0 1 0 0,-1 0-1 0 0,0 0 0 0 0,0-1 0 0 0,1 1 0 0 0,-1 0 1 0 0,0 0-1 0 0,0 0 0 0 0,0-1 0 0 0,1 1 1 0 0,-1 0-1 0 0,0-1 0 0 0,0 1 0 0 0,0 0 0 0 0,0 0 1 0 0,1-1-1 0 0,-1 1 0 0 0,0 0 0 0 0,0-1 1 0 0,0 1-1 0 0,0 0 0 0 0,0-1 0 0 0,0 1 0 0 0,0 0 1 0 0,0-1-1 0 0,0 1 0 0 0,0 0 0 0 0,0-1 0 0 0,0 1 1 0 0,0 0-1 0 0,0 0 0 0 0,0-1 0 0 0,-1 1 1 0 0,-6-14-1555 0 0,7 13 1559 0 0,-20-18-7231 0 0,12 13 3172 0 0,0-1 764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7.807"/>
    </inkml:context>
    <inkml:brush xml:id="br0">
      <inkml:brushProperty name="width" value="0.05" units="cm"/>
      <inkml:brushProperty name="height" value="0.05" units="cm"/>
    </inkml:brush>
  </inkml:definitions>
  <inkml:trace contextRef="#ctx0" brushRef="#br0">122 354 1180 0 0,'2'-1'337'0'0,"0"1"0"0"0,0 0 0 0 0,-1 0 0 0 0,1 0 0 0 0,0 0 0 0 0,-1 1 0 0 0,1-1 0 0 0,0 0 0 0 0,-1 1 0 0 0,1-1 0 0 0,0 1-1 0 0,-1-1 1 0 0,1 1 0 0 0,-1 0 0 0 0,1 0 0 0 0,-1 0 0 0 0,1 0 0 0 0,-1 0 0 0 0,0 0 0 0 0,1 0 0 0 0,-1 0 0 0 0,0 0 0 0 0,0 1 0 0 0,0-1 0 0 0,0 0 0 0 0,1 2 0 0 0,3 4 632 0 0,0 0 0 0 0,-1 1 0 0 0,7 14 1 0 0,-5-4 119 0 0,0 1 1 0 0,-1-1-1 0 0,-1 1 1 0 0,-1 0 0 0 0,0 0-1 0 0,0 28 1 0 0,-13 115 5464 0 0,10-154-6229 0 0,0-6-69 0 0,-2 19 663 0 0,2-21-884 0 0,0 0 0 0 0,0 1 0 0 0,0-1 0 0 0,0 0 0 0 0,0 0 0 0 0,-1 1 0 0 0,1-1 0 0 0,0 0 0 0 0,0 1 0 0 0,0-1 0 0 0,0 0 0 0 0,0 0 0 0 0,-1 1 0 0 0,1-1 0 0 0,0 0 0 0 0,0 0 0 0 0,0 0 0 0 0,-1 1 0 0 0,1-1 0 0 0,0 0 0 0 0,0 0 0 0 0,0 0 0 0 0,-1 0 0 0 0,1 1 0 0 0,0-1 0 0 0,-1 0 0 0 0,1 0 0 0 0,0 0 0 0 0,0 0 0 0 0,-1 0 0 0 0,1 0 0 0 0,0 0 0 0 0,-1 0 0 0 0,1 0 0 0 0,0 0 0 0 0,0 0 0 0 0,-1 0 0 0 0,1 0 0 0 0,0 0 0 0 0,-1 0 0 0 0,1 0 0 0 0,0 0 0 0 0,0 0 0 0 0,-1 0 0 0 0,1 0 0 0 0,0-1 0 0 0,0 1 0 0 0,-1 0 0 0 0,1 0 0 0 0,0 0 0 0 0,0 0 0 0 0,-1-1 0 0 0,1 1 0 0 0,0 0 0 0 0,0 0 0 0 0,0 0 0 0 0,-1-1 0 0 0,1 1 0 0 0,0 0 1 0 0,0 0-1 0 0,0-1 0 0 0,0 0 0 0 0,-15-15 53 0 0,0-2 1 0 0,2 0-1 0 0,0 0 1 0 0,-19-39-1 0 0,13 16 54 0 0,-21-64-1 0 0,29 71-141 0 0,2-1 0 0 0,1 0 0 0 0,-7-71 0 0 0,13 93 0 0 0,1-1 0 0 0,1 1 0 0 0,1-1 0 0 0,0 0 0 0 0,0 1 0 0 0,1-1 0 0 0,1 1 0 0 0,1 0 0 0 0,0 0 0 0 0,7-16 0 0 0,-7 21 0 0 0,0 0 0 0 0,1 0 0 0 0,0 1 0 0 0,0 0 0 0 0,1 0 0 0 0,0 0 0 0 0,0 1 0 0 0,1 0 0 0 0,-1 0 0 0 0,1 1 0 0 0,1 0 0 0 0,-1 0 0 0 0,1 0 0 0 0,0 1 0 0 0,0 0 0 0 0,13-4 0 0 0,-6 4 0 0 0,1 0 0 0 0,0 1 0 0 0,0 0 0 0 0,1 1 0 0 0,-1 1 0 0 0,0 1 0 0 0,1 0 0 0 0,19 4 0 0 0,7 2 0 0 0,77 23 0 0 0,-70-13 0 0 0,-1 2 0 0 0,0 3 0 0 0,-2 1 0 0 0,0 3 0 0 0,72 51 0 0 0,-105-66 0 0 0,0 1 0 0 0,-1 0 0 0 0,11 14 0 0 0,-21-23 0 0 0,0 1 0 0 0,-1 0 0 0 0,1 0 0 0 0,-1 0 0 0 0,0 0 0 0 0,0 1 0 0 0,0-1 0 0 0,0 1 0 0 0,-1-1 0 0 0,0 1 0 0 0,1-1 0 0 0,-1 1 0 0 0,0 0 0 0 0,-1 0 0 0 0,1-1 0 0 0,-1 1 0 0 0,0 0 0 0 0,1 0 0 0 0,-2 5 0 0 0,0-6 0 0 0,0 0 0 0 0,0 0 0 0 0,-1 0 0 0 0,0 0 0 0 0,1 0 0 0 0,-1 0 0 0 0,0-1 0 0 0,0 1 0 0 0,0-1 0 0 0,0 1 0 0 0,-1-1 0 0 0,1 0 0 0 0,-1 1 0 0 0,0-1 0 0 0,1-1 0 0 0,-1 1 0 0 0,-6 3 0 0 0,-2 0 0 0 0,0-1 0 0 0,0 1 0 0 0,-18 3 0 0 0,-10-1 0 0 0,1-1 0 0 0,-77 0 0 0 0,-13 2 0 0 0,126-8 0 0 0,-1 0 0 0 0,0 1 0 0 0,0-1 0 0 0,1 1 0 0 0,-1 0 0 0 0,0 0 0 0 0,1 0 0 0 0,-1 0 0 0 0,1 0 0 0 0,-1 0 0 0 0,1 1 0 0 0,0-1 0 0 0,-3 3 0 0 0,4-3 0 0 0,0 1 0 0 0,0-1 0 0 0,1 0 0 0 0,-1 0 0 0 0,1 0 0 0 0,-1 0 0 0 0,1 1 0 0 0,-1-1 0 0 0,1 0 0 0 0,0 0 0 0 0,0 1 0 0 0,-1-1 0 0 0,1 0 0 0 0,0 1 0 0 0,0-1 0 0 0,0 0 0 0 0,1 0 0 0 0,-1 1 0 0 0,0-1 0 0 0,0 0 0 0 0,1 1 0 0 0,-1-1 0 0 0,1 0 0 0 0,-1 0 0 0 0,1 0 0 0 0,-1 1 0 0 0,1-1 0 0 0,0 0 0 0 0,-1 0 0 0 0,2 1 0 0 0,20 28 0 0 0,0-2 0 0 0,2 0 0 0 0,52 46 0 0 0,19 22 0 0 0,-90-91-44 0 0,-4-3-41 0 0,1 0-1 0 0,-1 0 0 0 0,1 0 1 0 0,0 0-1 0 0,0 0 0 0 0,0 0 1 0 0,0-1-1 0 0,0 1 0 0 0,0-1 1 0 0,0 1-1 0 0,0-1 0 0 0,1 0 1 0 0,-1 0-1 0 0,1 0 0 0 0,-1 0 1 0 0,1 0-1 0 0,-1 0 0 0 0,1-1 1 0 0,-1 0-1 0 0,4 1 0 0 0,5-2-4449 0 0,-2-1-1427 0 0,2 1 2461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8.193"/>
    </inkml:context>
    <inkml:brush xml:id="br0">
      <inkml:brushProperty name="width" value="0.05" units="cm"/>
      <inkml:brushProperty name="height" value="0.05" units="cm"/>
    </inkml:brush>
  </inkml:definitions>
  <inkml:trace contextRef="#ctx0" brushRef="#br0">77 22 32 0 0,'-11'-22'11792'0'0,"-6"33"-7195"0"0,11-4-3839 0 0,1 0 0 0 0,0 1 0 0 0,0 0 0 0 0,1 0 0 0 0,0 1 1 0 0,0-1-1 0 0,1 1 0 0 0,0 0 0 0 0,1-1 0 0 0,0 1 0 0 0,0 1 0 0 0,1-1 1 0 0,0 9-1 0 0,0-3-98 0 0,1 0 1 0 0,1 0 0 0 0,0 0-1 0 0,1 0 1 0 0,1 0-1 0 0,0 0 1 0 0,7 17 0 0 0,-9-28-637 0 0,1 0 1 0 0,-1 0 0 0 0,1 0-1 0 0,1 0 1 0 0,-1 0 0 0 0,0 0 0 0 0,1-1-1 0 0,0 1 1 0 0,0-1 0 0 0,0 1-1 0 0,0-1 1 0 0,0 0 0 0 0,1 0-1 0 0,-1-1 1 0 0,5 3 0 0 0,-4-3-21 0 0,1 0-1 0 0,0 0 1 0 0,0-1 0 0 0,0 1-1 0 0,0-1 1 0 0,0 0 0 0 0,0-1 0 0 0,0 1-1 0 0,0-1 1 0 0,0 0 0 0 0,0-1 0 0 0,0 1-1 0 0,6-2 1 0 0,4 0-1076 0 0,-1-2-1 0 0,1 0 1 0 0,-1 0 0 0 0,0-1 0 0 0,0-1-1 0 0,-1 0 1 0 0,1-1 0 0 0,-1-1-1 0 0,15-11 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5.065"/>
    </inkml:context>
    <inkml:brush xml:id="br0">
      <inkml:brushProperty name="width" value="0.05" units="cm"/>
      <inkml:brushProperty name="height" value="0.05" units="cm"/>
    </inkml:brush>
  </inkml:definitions>
  <inkml:trace contextRef="#ctx0" brushRef="#br0">114 14 100 0 0,'0'0'1193'0'0,"-11"-13"9688"0"0,10 13-10560 0 0,0 1 0 0 0,0-1-1 0 0,0 0 1 0 0,0 1-1 0 0,0-1 1 0 0,0 1-1 0 0,0-1 1 0 0,0 1 0 0 0,0-1-1 0 0,0 1 1 0 0,0 0-1 0 0,0 0 1 0 0,0-1-1 0 0,0 1 1 0 0,1 0 0 0 0,-1 0-1 0 0,0 0 1 0 0,-1 2-1 0 0,-11 21 2209 0 0,9-17-1747 0 0,-7 13 444 0 0,1 1 0 0 0,1 1 0 0 0,0-1 0 0 0,-8 37 0 0 0,14-44-730 0 0,0 1 0 0 0,1-1 1 0 0,1 0-1 0 0,0 1 0 0 0,1-1 1 0 0,0 1-1 0 0,1-1 1 0 0,5 23-1 0 0,-4-28-482 0 0,0-1 1 0 0,1 0-1 0 0,0 0 1 0 0,0 0-1 0 0,1 0 1 0 0,0-1-1 0 0,0 1 1 0 0,1-1-1 0 0,0 0 1 0 0,0 0-1 0 0,1-1 1 0 0,0 0-1 0 0,0 0 1 0 0,0 0-1 0 0,1-1 1 0 0,0 1-1 0 0,0-2 1 0 0,0 1-1 0 0,1-1 1 0 0,-1 0-1 0 0,1-1 1 0 0,0 1-1 0 0,0-2 1 0 0,0 1-1 0 0,1-1 1 0 0,-1 0-1 0 0,1-1 1 0 0,-1 0-1 0 0,1 0 1 0 0,-1-1-1 0 0,1 0 1 0 0,-1 0-1 0 0,1-1 1 0 0,-1-1 0 0 0,1 1-1 0 0,-1-1 1 0 0,0 0-1 0 0,1-1 1 0 0,11-6-1 0 0,-2 0-466 0 0,0-1 0 0 0,22-17-1 0 0,-6-3-2327 0 0,-30 25 1153 0 0,0 0-1 0 0,0 0 1 0 0,-1 0 0 0 0,6-10-1 0 0,-7 8-1787 0 0,0 1 492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8.517"/>
    </inkml:context>
    <inkml:brush xml:id="br0">
      <inkml:brushProperty name="width" value="0.05" units="cm"/>
      <inkml:brushProperty name="height" value="0.05" units="cm"/>
    </inkml:brush>
  </inkml:definitions>
  <inkml:trace contextRef="#ctx0" brushRef="#br0">29 16 964 0 0,'-28'-5'20177'0'0,"33"6"-18773"0"0,16 3-165 0 0,0-1 0 0 0,0-1 0 0 0,0 0 0 0 0,0-2 0 0 0,30-3 0 0 0,-16-2-3757 0 0,-2-4-3724 0 0,-28 6 2703 0 0,-1 0 508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2:48.889"/>
    </inkml:context>
    <inkml:brush xml:id="br0">
      <inkml:brushProperty name="width" value="0.05" units="cm"/>
      <inkml:brushProperty name="height" value="0.05" units="cm"/>
    </inkml:brush>
  </inkml:definitions>
  <inkml:trace contextRef="#ctx0" brushRef="#br0">26 41 92 0 0,'-26'-17'12065'0'0,"29"16"-9855"0"0,4-2-1188 0 0,0 0 0 0 0,0 1 0 0 0,1 1 0 0 0,-1-1 0 0 0,1 1-1 0 0,12-1 1 0 0,55 3 2869 0 0,-32 1-1903 0 0,3-1-301 0 0,-22 0-788 0 0,-1-1 1 0 0,1-1-1 0 0,45-7 1 0 0,-63 4-616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39.909"/>
    </inkml:context>
    <inkml:brush xml:id="br0">
      <inkml:brushProperty name="width" value="0.05" units="cm"/>
      <inkml:brushProperty name="height" value="0.05" units="cm"/>
    </inkml:brush>
  </inkml:definitions>
  <inkml:trace contextRef="#ctx0" brushRef="#br0">494 121 228 0 0,'8'-6'354'0'0,"38"-32"2472"0"0,-43 35-2256 0 0,0 0-1 0 0,0 0 1 0 0,0 0-1 0 0,0-1 1 0 0,-1 1-1 0 0,1-1 1 0 0,-1 0-1 0 0,0 0 1 0 0,0 0-1 0 0,2-7 1 0 0,-3 10-431 0 0,-1 0 0 0 0,0 0-1 0 0,0 0 1 0 0,0 1 0 0 0,0-1 0 0 0,0 0 0 0 0,0 0-1 0 0,0 0 1 0 0,0 0 0 0 0,0 1 0 0 0,0-1 0 0 0,-1 0-1 0 0,1 0 1 0 0,0 0 0 0 0,-1 1 0 0 0,1-1 0 0 0,0 0-1 0 0,-1 0 1 0 0,1 1 0 0 0,-1-1 0 0 0,1 0 0 0 0,-1 1-1 0 0,1-1 1 0 0,-1 1 0 0 0,0-1 0 0 0,0 0 0 0 0,-1 0 31 0 0,0 0 1 0 0,0-1-1 0 0,0 1 1 0 0,-1 1-1 0 0,1-1 1 0 0,0 0-1 0 0,0 1 1 0 0,-1-1-1 0 0,-2 0 0 0 0,-5 1 134 0 0,0-1 0 0 0,0 1-1 0 0,-13 2 1 0 0,-35 7 162 0 0,1 2 0 0 0,0 2-1 0 0,1 3 1 0 0,0 3 0 0 0,-60 29-1 0 0,110-45-417 0 0,-32 18 264 0 0,36-20-271 0 0,0 0 0 0 0,0 0 0 0 0,1 1 0 0 0,-1-1 0 0 0,0 1 0 0 0,1 0 0 0 0,-1-1-1 0 0,1 1 1 0 0,0 0 0 0 0,-1 0 0 0 0,1 0 0 0 0,0 0 0 0 0,0 0 0 0 0,0 0 0 0 0,-1 5 0 0 0,2-6-13 0 0,0 1 1 0 0,1-1-1 0 0,-1 0 1 0 0,0 1-1 0 0,0-1 1 0 0,1 0 0 0 0,-1 1-1 0 0,1-1 1 0 0,0 0-1 0 0,-1 1 1 0 0,1-1-1 0 0,0 0 1 0 0,0 0 0 0 0,-1 0-1 0 0,1 0 1 0 0,0 0-1 0 0,0 0 1 0 0,0 0-1 0 0,0 0 1 0 0,3 2 0 0 0,24 15 236 0 0,-26-17-238 0 0,61 30 520 0 0,0-3 0 0 0,79 23 0 0 0,25 10 138 0 0,-132-45-448 0 0,0 1 0 0 0,51 32 1 0 0,-79-44-191 0 0,-1 0 0 0 0,1 0-1 0 0,-1 1 1 0 0,9 10 0 0 0,-13-14-23 0 0,0 0-1 0 0,0 0 1 0 0,-1 0 0 0 0,1 1 0 0 0,-1-1-1 0 0,0 1 1 0 0,0-1 0 0 0,0 1 0 0 0,0 0-1 0 0,0-1 1 0 0,0 1 0 0 0,-1 0 0 0 0,1-1-1 0 0,-1 1 1 0 0,0 0 0 0 0,0 0 0 0 0,0 3-1 0 0,0-5-7 0 0,-1 1-1 0 0,1-1 1 0 0,-1 0-1 0 0,1 1 0 0 0,-1-1 1 0 0,1 1-1 0 0,-1-1 1 0 0,0 0-1 0 0,0 0 1 0 0,0 1-1 0 0,0-1 0 0 0,0 0 1 0 0,0 0-1 0 0,-2 2 1 0 0,0 0 29 0 0,-3 3 11 0 0,0 0 0 0 0,0 0 0 0 0,0-1 0 0 0,0 0 0 0 0,-1 0 0 0 0,0 0 0 0 0,0-1 0 0 0,0 0 0 0 0,-1-1 0 0 0,-8 4 1 0 0,-11 2 180 0 0,-41 8 0 0 0,68-17-236 0 0,-41 8 49 0 0,0-1-1 0 0,-1-3 1 0 0,0-1-1 0 0,1-2 1 0 0,-1-2-1 0 0,0-1 1 0 0,1-3-1 0 0,-1-1 1 0 0,-67-20-1 0 0,105 25-437 0 0,-1-1 0 0 0,0 0 0 0 0,1 0-1 0 0,-1 0 1 0 0,1-1 0 0 0,0 0-1 0 0,-8-6 1 0 0,12 9 275 0 0,0 0 0 0 0,0 0 0 0 0,0-1 0 0 0,-1 1 0 0 0,1 0-1 0 0,0 0 1 0 0,0-1 0 0 0,0 1 0 0 0,0 0 0 0 0,0 0 0 0 0,0 0 0 0 0,0-1 0 0 0,1 1-1 0 0,-1 0 1 0 0,0 0 0 0 0,0-1 0 0 0,0 1 0 0 0,0 0 0 0 0,0 0 0 0 0,0 0 0 0 0,0-1-1 0 0,0 1 1 0 0,0 0 0 0 0,1 0 0 0 0,-1 0 0 0 0,0 0 0 0 0,0-1 0 0 0,0 1 0 0 0,0 0-1 0 0,1 0 1 0 0,-1 0 0 0 0,0 0 0 0 0,0 0 0 0 0,0 0 0 0 0,1-1 0 0 0,-1 1 0 0 0,0 0-1 0 0,0 0 1 0 0,0 0 0 0 0,1 0 0 0 0,-1 0 0 0 0,0 0 0 0 0,0 0 0 0 0,0 0 0 0 0,1 0-1 0 0,-1 0 1 0 0,10-3-2891 0 0,4 0 400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0.377"/>
    </inkml:context>
    <inkml:brush xml:id="br0">
      <inkml:brushProperty name="width" value="0.05" units="cm"/>
      <inkml:brushProperty name="height" value="0.05" units="cm"/>
    </inkml:brush>
  </inkml:definitions>
  <inkml:trace contextRef="#ctx0" brushRef="#br0">2 0 552 0 0,'0'0'9006'0'0,"0"5"-7607"0"0,-1 10-23 0 0,0 0 1 0 0,2 0-1 0 0,0 0 1 0 0,6 29-1 0 0,-3-25-572 0 0,1-1 0 0 0,0 1 0 0 0,2-1 0 0 0,0 0 0 0 0,1 0 0 0 0,17 26 0 0 0,-21-39-616 0 0,-1 0 1 0 0,1-1-1 0 0,0 1 1 0 0,1-1-1 0 0,-1 0 1 0 0,1 0-1 0 0,0 0 1 0 0,0-1-1 0 0,0 0 1 0 0,1 0-1 0 0,-1 0 1 0 0,1 0-1 0 0,-1-1 1 0 0,1 0-1 0 0,0 0 1 0 0,0-1-1 0 0,0 0 1 0 0,0 0-1 0 0,8 1 1 0 0,-9-2-115 0 0,0 0 0 0 0,0-1 1 0 0,0 1-1 0 0,0-1 0 0 0,0 0 0 0 0,-1 0 0 0 0,1-1 1 0 0,0 1-1 0 0,-1-1 0 0 0,1 0 0 0 0,-1 0 0 0 0,1-1 1 0 0,-1 1-1 0 0,0-1 0 0 0,0 0 0 0 0,0 0 0 0 0,-1 0 1 0 0,1-1-1 0 0,-1 1 0 0 0,0-1 0 0 0,1 0 0 0 0,-2 0 1 0 0,1 0-1 0 0,3-7 0 0 0,1-3 49 0 0,-1-1 0 0 0,-1 1 0 0 0,0-1 0 0 0,-1-1 0 0 0,4-25 0 0 0,-7 32-200 0 0,0 0 0 0 0,0 0 0 0 0,-1-1 0 0 0,0 1-1 0 0,-1 0 1 0 0,0 0 0 0 0,-1 0 0 0 0,1 0 0 0 0,-2 0-1 0 0,1 0 1 0 0,-5-9 0 0 0,-4 0-2016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1.007"/>
    </inkml:context>
    <inkml:brush xml:id="br0">
      <inkml:brushProperty name="width" value="0.05" units="cm"/>
      <inkml:brushProperty name="height" value="0.05" units="cm"/>
    </inkml:brush>
  </inkml:definitions>
  <inkml:trace contextRef="#ctx0" brushRef="#br0">0 3 944 0 0,'2'0'497'0'0,"-1"-1"1"0"0,1 1-1 0 0,0 0 1 0 0,-1-1-1 0 0,1 1 0 0 0,-1 0 1 0 0,1 0-1 0 0,0 0 0 0 0,-1 0 1 0 0,1 0-1 0 0,0 0 0 0 0,-1 0 1 0 0,1 1-1 0 0,0-1 0 0 0,-1 1 1 0 0,1-1-1 0 0,-1 1 0 0 0,3 0 1 0 0,-2 1-42 0 0,0 0 1 0 0,1-1-1 0 0,-1 1 1 0 0,0 0 0 0 0,0 0-1 0 0,0 0 1 0 0,0 1-1 0 0,-1-1 1 0 0,4 5-1 0 0,1 5 235 0 0,-1 1 0 0 0,0 0 0 0 0,6 22 0 0 0,-6-18 252 0 0,44 208 3734 0 0,-49-225-4673 0 0,103 751 9407 0 0,-103-744-9406 0 0,1 9-4 0 0,0-1 1 0 0,-3 28-1 0 0,1-39-1 0 0,-2-1-29 0 0,2-3-184 0 0,-23-72-3357 0 0,-44-177-869 0 0,39 150 3629 0 0,22 71 900 0 0,0-1-1 0 0,2-1 1 0 0,2 1 0 0 0,0-1-1 0 0,2 1 1 0 0,1-1 0 0 0,2 0-1 0 0,1 1 1 0 0,12-59 0 0 0,-9 70 140 0 0,0 0 0 0 0,0 0 0 0 0,2 1 0 0 0,0 0 1 0 0,1 0-1 0 0,1 1 0 0 0,13-18 0 0 0,-13 22 14 0 0,0 1 0 0 0,0 0 0 0 0,1 1 0 0 0,1 0 0 0 0,0 0 0 0 0,0 2 0 0 0,0-1 1 0 0,1 2-1 0 0,26-12 0 0 0,-35 17-160 0 0,1 1 1 0 0,-1 0-1 0 0,1 0 1 0 0,-1 0 0 0 0,1 0-1 0 0,0 1 1 0 0,-1 0 0 0 0,1 0-1 0 0,0 0 1 0 0,-1 0-1 0 0,1 1 1 0 0,-1 0 0 0 0,1 0-1 0 0,-1 0 1 0 0,1 0-1 0 0,-1 1 1 0 0,1-1 0 0 0,-1 1-1 0 0,4 3 1 0 0,-5-3-39 0 0,-1-1-1 0 0,0 1 1 0 0,1 0 0 0 0,-1-1-1 0 0,0 1 1 0 0,0 0 0 0 0,0 0-1 0 0,-1 1 1 0 0,1-1-1 0 0,0 0 1 0 0,-1 1 0 0 0,1-1-1 0 0,-1 1 1 0 0,0-1 0 0 0,0 1-1 0 0,0-1 1 0 0,0 1 0 0 0,-1 0-1 0 0,1 0 1 0 0,-1-1 0 0 0,1 1-1 0 0,-1 0 1 0 0,0 0 0 0 0,0 0-1 0 0,0-1 1 0 0,-1 1 0 0 0,1 0-1 0 0,0 0 1 0 0,-1 0 0 0 0,0-1-1 0 0,0 1 1 0 0,-2 3 0 0 0,0 2-18 0 0,-2-1 1 0 0,1 0 0 0 0,-1 0 0 0 0,0 0-1 0 0,0 0 1 0 0,-1-1 0 0 0,0 0-1 0 0,0 0 1 0 0,-1-1 0 0 0,1 1 0 0 0,-1-1-1 0 0,0-1 1 0 0,-14 7 0 0 0,2-2 27 0 0,0 0 0 0 0,-1-2 1 0 0,0 0-1 0 0,-29 6 0 0 0,35-10-87 0 0,-87 13-1147 0 0,92-15 1030 0 0,0 0 0 0 0,0-1 0 0 0,-1 0 0 0 0,1-1 0 0 0,0 0 0 0 0,0 0 0 0 0,0-1 0 0 0,-15-5 0 0 0,23 7-6 0 0,1-1 0 0 0,0 1 0 0 0,0 0 0 0 0,-1 0 0 0 0,1 0 0 0 0,0 0 1 0 0,0 0-1 0 0,-1 0 0 0 0,1 0 0 0 0,0-1 0 0 0,0 1 0 0 0,0 0 0 0 0,-1 0 0 0 0,1 0 0 0 0,0 0 0 0 0,0-1 0 0 0,0 1 0 0 0,0 0 0 0 0,0 0 0 0 0,-1 0 0 0 0,1-1 0 0 0,0 1 0 0 0,0 0 1 0 0,0 0-1 0 0,0-1 0 0 0,0 1 0 0 0,0 0 0 0 0,0 0 0 0 0,0-1 0 0 0,0 1 0 0 0,0 0 0 0 0,0 0 0 0 0,0-1 0 0 0,0 1 0 0 0,0 0 0 0 0,7-9-2776 0 0,14-5-1306 0 0,-1 5 1231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1.332"/>
    </inkml:context>
    <inkml:brush xml:id="br0">
      <inkml:brushProperty name="width" value="0.05" units="cm"/>
      <inkml:brushProperty name="height" value="0.05" units="cm"/>
    </inkml:brush>
  </inkml:definitions>
  <inkml:trace contextRef="#ctx0" brushRef="#br0">38 0 88 0 0,'-2'2'5051'0'0,"-7"6"-2311"0"0,-17 7 16658 0 0,28-15-19254 0 0,13 3-1320 0 0,11-3-7571 0 0,-14-3 5750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1.735"/>
    </inkml:context>
    <inkml:brush xml:id="br0">
      <inkml:brushProperty name="width" value="0.05" units="cm"/>
      <inkml:brushProperty name="height" value="0.05" units="cm"/>
    </inkml:brush>
  </inkml:definitions>
  <inkml:trace contextRef="#ctx0" brushRef="#br0">107 252 324 0 0,'-1'-4'374'0'0,"-1"-1"0"0"0,1 1 0 0 0,0 0 0 0 0,1 0 0 0 0,-1-1 1 0 0,1 1-1 0 0,0-1 0 0 0,0 1 0 0 0,0 0 0 0 0,0-1 0 0 0,1 1 0 0 0,0-1 0 0 0,1-4 0 0 0,1 2 133 0 0,-1 0-1 0 0,1 0 0 0 0,1 0 1 0 0,0 1-1 0 0,-1-1 0 0 0,2 1 1 0 0,4-6-1 0 0,3-2 524 0 0,1 1 0 0 0,0 1 0 0 0,1 0 0 0 0,0 1 1 0 0,25-15-1 0 0,-27 19-268 0 0,1 0 1 0 0,0 1-1 0 0,14-5 1 0 0,-22 9-491 0 0,-1 1 1 0 0,1-1 0 0 0,-1 1 0 0 0,1 1 0 0 0,-1-1 0 0 0,1 0 0 0 0,0 1 0 0 0,-1 0 0 0 0,1 0 0 0 0,-1 1 0 0 0,1-1 0 0 0,0 1-1 0 0,6 2 1 0 0,-10-2-191 0 0,1 0 0 0 0,0 0 0 0 0,-1 0 0 0 0,1 0-1 0 0,-1 0 1 0 0,1 0 0 0 0,-1 1 0 0 0,1-1-1 0 0,-1 1 1 0 0,0-1 0 0 0,0 1 0 0 0,0-1-1 0 0,0 1 1 0 0,0 0 0 0 0,0-1 0 0 0,0 1 0 0 0,-1 0-1 0 0,1 0 1 0 0,0 0 0 0 0,-1 0 0 0 0,0 0-1 0 0,1-1 1 0 0,-1 1 0 0 0,0 0 0 0 0,0 0 0 0 0,0 0-1 0 0,0 0 1 0 0,0 0 0 0 0,-1 0 0 0 0,1 0-1 0 0,-1 0 1 0 0,0 2 0 0 0,-2 7 79 0 0,0-1 0 0 0,-1 0 0 0 0,0 1 0 0 0,-6 10-1 0 0,-12 15 262 0 0,-1-1 0 0 0,-2-2 0 0 0,-1 0 0 0 0,-46 44 0 0 0,4-9 610 0 0,35-39-262 0 0,3 3 1 0 0,-31 38 0 0 0,59-68-728 0 0,0 1 0 0 0,1-1 0 0 0,-1 1 0 0 0,0-1 0 0 0,1 1 0 0 0,0 0 0 0 0,0 0 0 0 0,0 0 0 0 0,0 0 0 0 0,0 0 0 0 0,0 0 0 0 0,1 0 0 0 0,-1 0 0 0 0,1 0 0 0 0,0 5 0 0 0,1-6-26 0 0,-1 0 1 0 0,1 0 0 0 0,-1 0-1 0 0,1 0 1 0 0,0-1 0 0 0,0 1-1 0 0,0 0 1 0 0,0 0 0 0 0,0-1-1 0 0,1 1 1 0 0,-1-1 0 0 0,0 1-1 0 0,1-1 1 0 0,-1 0 0 0 0,1 1-1 0 0,0-1 1 0 0,-1 0 0 0 0,1 0-1 0 0,0 0 1 0 0,0 0 0 0 0,-1 0-1 0 0,1-1 1 0 0,0 1 0 0 0,0-1-1 0 0,2 1 1 0 0,14 4-18 0 0,0-2 0 0 0,0 0 0 0 0,0-1 0 0 0,0-1 0 0 0,34-2 0 0 0,90-16 0 0 0,-116 13-1080 0 0,0-2 0 0 0,0-1-1 0 0,0-1 1 0 0,28-13 0 0 0,-46 16-2681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2.091"/>
    </inkml:context>
    <inkml:brush xml:id="br0">
      <inkml:brushProperty name="width" value="0.05" units="cm"/>
      <inkml:brushProperty name="height" value="0.05" units="cm"/>
    </inkml:brush>
  </inkml:definitions>
  <inkml:trace contextRef="#ctx0" brushRef="#br0">111 144 724 0 0,'-50'-5'2891'0'0,"-1"1"3632"0"0,51 4-6429 0 0,-1 0 1 0 0,1 0-1 0 0,0 0 0 0 0,-1 0 0 0 0,1 0 0 0 0,0 0 1 0 0,0 0-1 0 0,-1 0 0 0 0,1 0 0 0 0,0 0 0 0 0,-1 0 0 0 0,1 0 1 0 0,0 0-1 0 0,0 0 0 0 0,-1 0 0 0 0,1 0 0 0 0,0 0 0 0 0,-1 0 1 0 0,1 0-1 0 0,0-1 0 0 0,0 1 0 0 0,-1 0 0 0 0,1 0 1 0 0,0 0-1 0 0,0 0 0 0 0,-1-1 0 0 0,1 1 0 0 0,0 0 0 0 0,0 0 1 0 0,0 0-1 0 0,0-1 0 0 0,-1 1 0 0 0,1 0 0 0 0,0 0 1 0 0,0-1-1 0 0,0 1 0 0 0,0 0 0 0 0,0 0 0 0 0,0-1 0 0 0,-1 1 1 0 0,1 0-1 0 0,0-1 0 0 0,0 1 0 0 0,0 0 0 0 0,0 0 1 0 0,0-1-1 0 0,0 1 0 0 0,0 0 0 0 0,0-1 0 0 0,0 1 0 0 0,1 0 1 0 0,-1 0-1 0 0,0-1 0 0 0,0 1 0 0 0,0 0 0 0 0,0 0 1 0 0,0-1-1 0 0,0 1 0 0 0,0 0 0 0 0,1 0 0 0 0,-1-1 0 0 0,0 1 1 0 0,1 0-1 0 0,13-13 1610 0 0,0 6-1141 0 0,-1 0-1 0 0,1 1 0 0 0,1 0 1 0 0,-1 1-1 0 0,16-4 0 0 0,81-12 1327 0 0,-82 15-1535 0 0,234-21-2084 0 0,-123 16-5558 0 0,-100 6 4808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2.493"/>
    </inkml:context>
    <inkml:brush xml:id="br0">
      <inkml:brushProperty name="width" value="0.05" units="cm"/>
      <inkml:brushProperty name="height" value="0.05" units="cm"/>
    </inkml:brush>
  </inkml:definitions>
  <inkml:trace contextRef="#ctx0" brushRef="#br0">154 264 1788 0 0,'4'3'4024'0'0,"-4"-3"-3849"0"0,0 0 0 0 0,-2 7 5423 0 0,2-7-5423 0 0,-14 19 4463 0 0,6-9-2641 0 0,2 1 86 0 0,0-1 0 0 0,1 1 0 0 0,0 0 1 0 0,-5 20-1 0 0,10-29-1502 0 0,1-5-461 0 0,0 1-1 0 0,0-1 1 0 0,0 0-1 0 0,0 1 0 0 0,-1-1 1 0 0,1 0-1 0 0,-1 0 0 0 0,0 1 1 0 0,1-7-1 0 0,3-52 1465 0 0,-2 33-1162 0 0,10-222-422 0 0,-12 244 0 0 0,15 19 0 0 0,131 175 0 0 0,-113-152 0 0 0,1-2 0 0 0,74 57 0 0 0,37 15 0 0 0,-138-100 0 0 0,-5-4 0 0 0,-7-2 0 0 0,-146-41 0 0 0,103 35 0 0 0,0 1 0 0 0,1 3 0 0 0,-1 1 0 0 0,0 3 0 0 0,0 2 0 0 0,-93 20 0 0 0,140-24 0 0 0,-2 0 0 0 0,1 1 0 0 0,-1 0 0 0 0,0-1 0 0 0,0 1 0 0 0,0 0 0 0 0,0 1 0 0 0,1-1 0 0 0,-1 0 0 0 0,-3 4 0 0 0,7-2 0 0 0,9-1-298 0 0,0-1 0 0 0,0 0 0 0 0,0 0 1 0 0,0-1-1 0 0,0 0 0 0 0,14-2 0 0 0,-5 1-335 0 0,178-19-9585 0 0,-104 5 6821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3.070"/>
    </inkml:context>
    <inkml:brush xml:id="br0">
      <inkml:brushProperty name="width" value="0.05" units="cm"/>
      <inkml:brushProperty name="height" value="0.05" units="cm"/>
    </inkml:brush>
  </inkml:definitions>
  <inkml:trace contextRef="#ctx0" brushRef="#br0">244 110 808 0 0,'-7'-31'6388'0'0,"-1"10"8537"0"0,8 25-13653 0 0,12 47 1216 0 0,2 0-1 0 0,21 49 1 0 0,-10-42-2208 0 0,44 78 0 0 0,-94-165-11594 0 0,12 12 10048 0 0,-23-26-1876 0 0,-68-62-1 0 0,-51-27 2990 0 0,149 127 507 0 0,0 0 0 0 0,0 0 0 0 0,0-1 0 0 0,1 0-1 0 0,0 0 1 0 0,-5-8 0 0 0,9 12-221 0 0,0 1 0 0 0,1 0 1 0 0,-1 0-1 0 0,0-1 0 0 0,1 1 0 0 0,-1-1 0 0 0,1 1 0 0 0,0-1 1 0 0,-1 1-1 0 0,1-1 0 0 0,0 1 0 0 0,0 0 0 0 0,0-1 1 0 0,0 1-1 0 0,0-1 0 0 0,0 1 0 0 0,1-1 0 0 0,-1 1 1 0 0,0-1-1 0 0,1 1 0 0 0,-1-1 0 0 0,1 1 0 0 0,-1 0 1 0 0,1-1-1 0 0,0 1 0 0 0,-1 0 0 0 0,1-1 0 0 0,0 1 0 0 0,0 0 1 0 0,0 0-1 0 0,0 0 0 0 0,0 0 0 0 0,0 0 0 0 0,1 0 1 0 0,-1 0-1 0 0,0 0 0 0 0,0 0 0 0 0,1 1 0 0 0,1-2 1 0 0,7-3 329 0 0,0 1 0 0 0,0 0 1 0 0,0 0-1 0 0,1 1 0 0 0,-1 0 1 0 0,21-2-1 0 0,65 0 1645 0 0,-61 7-1410 0 0,0 2 0 0 0,0 1-1 0 0,0 1 1 0 0,59 20 0 0 0,-71-18-289 0 0,1 1 1 0 0,-1 1 0 0 0,0 1-1 0 0,40 28 1 0 0,-54-33-281 0 0,0 1 0 0 0,0 0 0 0 0,-1 1 0 0 0,0 0 0 0 0,0 0-1 0 0,-1 0 1 0 0,0 1 0 0 0,-1 1 0 0 0,0-1 0 0 0,0 1 0 0 0,-1 0 0 0 0,8 20 0 0 0,-12-26-129 0 0,0 0 0 0 0,0 0 0 0 0,0 0 0 0 0,-1 0 0 0 0,1 0 0 0 0,-1 0 0 0 0,0 0 0 0 0,-1 0 0 0 0,1 0 0 0 0,-1 0 0 0 0,1 0 0 0 0,-1 0 0 0 0,0 0 0 0 0,0-1 0 0 0,-4 8 0 0 0,2-6 0 0 0,0 1 0 0 0,-1-1 0 0 0,0 0 0 0 0,0 0 0 0 0,0 0 0 0 0,-1 0 0 0 0,1-1 0 0 0,-1 0 0 0 0,-6 4 0 0 0,-7 3 0 0 0,0 0 0 0 0,-1-2 0 0 0,0 0 0 0 0,-40 12 0 0 0,-1-5 0 0 0,0-2 0 0 0,-1-4 0 0 0,-1-2 0 0 0,-81 1 0 0 0,135-9-47 0 0,3 0-169 0 0,-1 1-1 0 0,0-1 0 0 0,1-1 1 0 0,-1 1-1 0 0,-9-3 0 0 0,52-4-14769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37.032"/>
    </inkml:context>
    <inkml:brush xml:id="br0">
      <inkml:brushProperty name="width" value="0.05" units="cm"/>
      <inkml:brushProperty name="height" value="0.05" units="cm"/>
    </inkml:brush>
  </inkml:definitions>
  <inkml:trace contextRef="#ctx0" brushRef="#br0">1 13 540 0 0,'7'-12'14461'0'0,"-1"24"-10508"0"0,0 26-2082 0 0,-5 15 413 0 0,11 123 1795 0 0,-12-175-4237 0 0,0-1 0 0 0,0 1-1 0 0,0 0 1 0 0,0-1-1 0 0,0 1 1 0 0,0 0-1 0 0,0-1 1 0 0,1 1-1 0 0,-1 0 1 0 0,0-1-1 0 0,0 1 1 0 0,1 0-1 0 0,-1-1 1 0 0,0 1-1 0 0,1-1 1 0 0,-1 1-1 0 0,1 0 1 0 0,-1-1-1 0 0,1 1 1 0 0,-1-1 0 0 0,1 1-1 0 0,-1-1 1 0 0,1 0-1 0 0,-1 1 1 0 0,1-1-1 0 0,0 0 1 0 0,-1 1-1 0 0,2-1 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5.407"/>
    </inkml:context>
    <inkml:brush xml:id="br0">
      <inkml:brushProperty name="width" value="0.05" units="cm"/>
      <inkml:brushProperty name="height" value="0.05" units="cm"/>
    </inkml:brush>
  </inkml:definitions>
  <inkml:trace contextRef="#ctx0" brushRef="#br0">112 24 464 0 0,'-43'3'2615'0'0,"15"0"-878"0"0,11-2 2213 0 0,4 0 2151 0 0,2-2 3354 0 0,146 3-3494 0 0,-104-5-6665 0 0,30-5 0 0 0,-36 1-3073 0 0,-11-3-4104 0 0,-10 6 4929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3.440"/>
    </inkml:context>
    <inkml:brush xml:id="br0">
      <inkml:brushProperty name="width" value="0.05" units="cm"/>
      <inkml:brushProperty name="height" value="0.05" units="cm"/>
    </inkml:brush>
  </inkml:definitions>
  <inkml:trace contextRef="#ctx0" brushRef="#br0">3 0 388 0 0,'-2'15'12474'0'0,"2"-14"-11931"0"0,0 0 0 0 0,0 0 0 0 0,0 0 0 0 0,0 1 0 0 0,0-1 0 0 0,0 0 0 0 0,0 0 0 0 0,0 1 0 0 0,1-1 0 0 0,-1 0 1 0 0,0 0-1 0 0,1 0 0 0 0,-1 0 0 0 0,1 1 0 0 0,-1-1 0 0 0,1 0 0 0 0,1 2 0 0 0,0-1-38 0 0,0 0 1 0 0,0 0-1 0 0,0 0 0 0 0,1 0 1 0 0,-1 0-1 0 0,0 0 0 0 0,4 2 1 0 0,-1-2-80 0 0,0 1 0 0 0,0-1-1 0 0,0 0 1 0 0,0-1 0 0 0,0 1 0 0 0,0-1 0 0 0,0 0 0 0 0,9 1 0 0 0,-14-2-170 0 0,2-1 1 0 0,-2 1-257 0 0,0 0 1 0 0,1 0-1 0 0,-1 0 1 0 0,0 0-1 0 0,0 0 0 0 0,0 0 1 0 0,0 0-1 0 0,0 0 1 0 0,0 0-1 0 0,1 0 1 0 0,-1 0-1 0 0,0 0 0 0 0,0 0 1 0 0,0 0-1 0 0,0-1 1 0 0,0 1-1 0 0,0 0 0 0 0,0 0 1 0 0,0 0-1 0 0,1 0 1 0 0,-1 0-1 0 0,0 0 0 0 0,0 0 1 0 0,0 0-1 0 0,0 0 1 0 0,0 0-1 0 0,0 0 1 0 0,0-1-1 0 0,0 1 0 0 0,0 0 1 0 0,0 0-1 0 0,0 0 1 0 0,0 0-1 0 0,0 0 0 0 0,0 0 1 0 0,0 0-1 0 0,0-1 1 0 0,1 1-1 0 0,-1 0 1 0 0,0 0-1 0 0,0 0 0 0 0,-1 0 1 0 0,1 0-1 0 0,0 0 1 0 0,0-1-1 0 0,0 1 0 0 0,0 0 1 0 0,0 0-1 0 0,0 0 1 0 0,0 0-1 0 0,0 0 1 0 0,-1-2-148 0 0,0 1 1 0 0,0-1-1 0 0,0 1 1 0 0,-1 0-1 0 0,1 0 1 0 0,0 0-1 0 0,-1 0 1 0 0,1 0 0 0 0,0 0-1 0 0,-1 0 1 0 0,0 0-1 0 0,1 0 1 0 0,-1 0-1 0 0,1 1 1 0 0,-4-1 0 0 0,3 0-989 0 0,-1 1 0 0 0,1 0 0 0 0,-1-1 0 0 0,1 1 1 0 0,-1 1-1 0 0,1-1 0 0 0,0 0 0 0 0,-4 1 1 0 0,-1 0-2037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4.152"/>
    </inkml:context>
    <inkml:brush xml:id="br0">
      <inkml:brushProperty name="width" value="0.05" units="cm"/>
      <inkml:brushProperty name="height" value="0.05" units="cm"/>
    </inkml:brush>
  </inkml:definitions>
  <inkml:trace contextRef="#ctx0" brushRef="#br0">40 95 280 0 0,'-28'-6'16121'0'0,"40"9"-14433"0"0,21 0-241 0 0,0 0 0 0 0,0-2 0 0 0,41-4-1 0 0,-57 2-1068 0 0,5 0-12 0 0,5 0 500 0 0,53-9-1 0 0,-73 9-730 0 0,0-1-1 0 0,-1 1 0 0 0,0-1 0 0 0,1-1 1 0 0,-1 1-1 0 0,0-1 0 0 0,0 0 0 0 0,0-1 0 0 0,-1 1 1 0 0,1-1-1 0 0,-1 0 0 0 0,0-1 0 0 0,7-6 1 0 0,-11 9-45 0 0,1 0 0 0 0,-1 0-1 0 0,1 0 1 0 0,-1-1 0 0 0,0 1 0 0 0,0 0 0 0 0,0-1 0 0 0,0 1 0 0 0,-1 0 0 0 0,1-1 0 0 0,-1 1 0 0 0,1-5 0 0 0,-1 6 570 0 0,-1 2-629 0 0,0-1 0 0 0,0 1-1 0 0,1-1 1 0 0,-1 1 0 0 0,0-1 0 0 0,0 1-1 0 0,0 0 1 0 0,1-1 0 0 0,-1 1-1 0 0,0 0 1 0 0,1 0 0 0 0,-1 0 0 0 0,1 0-1 0 0,-1-1 1 0 0,1 1 0 0 0,-1 0 0 0 0,1 0-1 0 0,-1 0 1 0 0,1 0 0 0 0,0 0 0 0 0,0 0-1 0 0,-1 0 1 0 0,1 0 0 0 0,0 0 0 0 0,0 2-1 0 0,-4 28 416 0 0,4-29-409 0 0,0 17 32 0 0,0 0 0 0 0,1-1 0 0 0,1 1 0 0 0,1 0 0 0 0,1-1-1 0 0,10 32 1 0 0,49 99 599 0 0,-6-20-393 0 0,-54-122-275 0 0,-2-5 0 0 0,0 1 0 0 0,0-1 0 0 0,0 0 0 0 0,0 1 0 0 0,-1-1 0 0 0,1 1 0 0 0,-1-1 0 0 0,1 0 0 0 0,-1 1 0 0 0,0 3 0 0 0,0-5 0 0 0,0 0 0 0 0,0 0 0 0 0,0 0 0 0 0,0 0 0 0 0,0 0 0 0 0,0 0 0 0 0,0 0 0 0 0,0 0 0 0 0,0 0 0 0 0,-1 0 0 0 0,1 0 0 0 0,0 0 0 0 0,-1 0 0 0 0,1 0 0 0 0,-1 0 0 0 0,1 0 0 0 0,-1 0 0 0 0,0 0 0 0 0,1 0 0 0 0,-1-1 0 0 0,0 1 0 0 0,1 0 0 0 0,-1 0 0 0 0,0-1 0 0 0,0 1 0 0 0,0 0 0 0 0,0-1 0 0 0,1 1 0 0 0,-1-1 0 0 0,0 1 0 0 0,0-1 0 0 0,0 0 0 0 0,0 1 0 0 0,0-1 0 0 0,0 0 0 0 0,0 0 0 0 0,-1 1 0 0 0,1-1 0 0 0,0 0 0 0 0,0 0 0 0 0,0 0 0 0 0,0 0 0 0 0,0-1 0 0 0,0 1 0 0 0,-2-1 0 0 0,-1 1 0 0 0,-19 1 0 0 0,1-1 0 0 0,0-1 0 0 0,-24-5 0 0 0,10 2 0 0 0,-32-3 0 0 0,-19-3 0 0 0,-115 3 0 0 0,162 12 0 0 0,47 1 0 0 0,5 0 0 0 0,11-1 0 0 0,0-1 0 0 0,1-1 0 0 0,26 0 0 0 0,-10-1 0 0 0,302 27 0 0 0,-286-24 0 0 0,67 6 0 0 0,131-5 0 0 0,-170-12-12831 0 0,-70 3 9417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4.479"/>
    </inkml:context>
    <inkml:brush xml:id="br0">
      <inkml:brushProperty name="width" value="0.05" units="cm"/>
      <inkml:brushProperty name="height" value="0.05" units="cm"/>
    </inkml:brush>
  </inkml:definitions>
  <inkml:trace contextRef="#ctx0" brushRef="#br0">392 52 432 0 0,'-5'-4'712'0'0,"0"0"0"0"0,0-1 0 0 0,-1 1 0 0 0,1 1 0 0 0,-1-1 0 0 0,0 1 0 0 0,0 0 0 0 0,0 1 0 0 0,0-1 0 0 0,0 1 0 0 0,-9-2-1 0 0,-3 1 1680 0 0,0 0 0 0 0,-35-2 0 0 0,37 5-944 0 0,-1 1-1 0 0,1 0 1 0 0,0 1 0 0 0,-32 8-1 0 0,39-8-929 0 0,1 1 0 0 0,0 0 0 0 0,0 1 0 0 0,0-1 0 0 0,0 2 0 0 0,0-1 0 0 0,1 1 0 0 0,0 0 0 0 0,0 0 0 0 0,-12 12 0 0 0,18-15-461 0 0,-1-1 0 0 0,1 1 0 0 0,-1 0-1 0 0,1 0 1 0 0,0 0 0 0 0,0 0 0 0 0,0 0 0 0 0,0 0 0 0 0,0 1 0 0 0,0-1 0 0 0,1 0 0 0 0,-1 0-1 0 0,0 1 1 0 0,1-1 0 0 0,0 0 0 0 0,0 1 0 0 0,0-1 0 0 0,0 0 0 0 0,0 1 0 0 0,0-1-1 0 0,0 0 1 0 0,1 0 0 0 0,-1 1 0 0 0,1-1 0 0 0,0 0 0 0 0,0 0 0 0 0,0 1 0 0 0,0-1-1 0 0,0 0 1 0 0,0 0 0 0 0,0 0 0 0 0,1 0 0 0 0,-1-1 0 0 0,1 1 0 0 0,-1 0 0 0 0,3 1 0 0 0,3 4 147 0 0,1 0 1 0 0,0-1 0 0 0,0 0 0 0 0,0-1 0 0 0,1 0 0 0 0,0 0 0 0 0,12 4 0 0 0,28 9-204 0 0,0-3 0 0 0,1-1 0 0 0,0-3 0 0 0,54 5 0 0 0,-39-10 0 0 0,0-3 0 0 0,116-9 0 0 0,-142 2-2309 0 0,0-1 1 0 0,0-2-1 0 0,-1-2 0 0 0,55-20 0 0 0,-72 20-1328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4.853"/>
    </inkml:context>
    <inkml:brush xml:id="br0">
      <inkml:brushProperty name="width" value="0.05" units="cm"/>
      <inkml:brushProperty name="height" value="0.05" units="cm"/>
    </inkml:brush>
  </inkml:definitions>
  <inkml:trace contextRef="#ctx0" brushRef="#br0">16 97 888 0 0,'-15'-21'17928'0'0,"16"20"-17569"0"0,1 0 0 0 0,-1-1 0 0 0,0 1 0 0 0,1 0 0 0 0,0 0-1 0 0,-1 0 1 0 0,1 0 0 0 0,0 0 0 0 0,-1 0 0 0 0,1 0 0 0 0,0 1-1 0 0,0-1 1 0 0,0 1 0 0 0,0-1 0 0 0,-1 1 0 0 0,4 0 0 0 0,42-6 1909 0 0,-29 5-1291 0 0,78-10 353 0 0,122-18 1945 0 0,-149 15-4012 0 0,-67 14-285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5.223"/>
    </inkml:context>
    <inkml:brush xml:id="br0">
      <inkml:brushProperty name="width" value="0.05" units="cm"/>
      <inkml:brushProperty name="height" value="0.05" units="cm"/>
    </inkml:brush>
  </inkml:definitions>
  <inkml:trace contextRef="#ctx0" brushRef="#br0">105 1 424 0 0,'-27'11'1232'0'0,"-13"4"2090"0"0,2 8 9050 0 0,39-13-6094 0 0,12-6-5215 0 0,0-1 0 0 0,0 0 1 0 0,0 0-1 0 0,22 0 0 0 0,63 0 2173 0 0,-60-3-2690 0 0,57 3-613 0 0,21 1-254 0 0,-78-5-3851 0 0,0 0-3579 0 0,-25 1 4250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5.571"/>
    </inkml:context>
    <inkml:brush xml:id="br0">
      <inkml:brushProperty name="width" value="0.05" units="cm"/>
      <inkml:brushProperty name="height" value="0.05" units="cm"/>
    </inkml:brush>
  </inkml:definitions>
  <inkml:trace contextRef="#ctx0" brushRef="#br0">1 32 680 0 0,'1'-32'16680'0'0,"7"42"-15602"0"0,-1-1 0 0 0,1 1 0 0 0,-2 1 0 0 0,1-1 1 0 0,7 19-1 0 0,21 63 1443 0 0,-30-78-2013 0 0,43 125 1462 0 0,-6 2-1 0 0,33 206 1 0 0,-68-291-2009 0 0,-3 0 0 0 0,-2 1 0 0 0,-7 77 0 0 0,5-132-582 0 0,0-1 825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6.015"/>
    </inkml:context>
    <inkml:brush xml:id="br0">
      <inkml:brushProperty name="width" value="0.05" units="cm"/>
      <inkml:brushProperty name="height" value="0.05" units="cm"/>
    </inkml:brush>
  </inkml:definitions>
  <inkml:trace contextRef="#ctx0" brushRef="#br0">9 283 180 0 0,'-2'-5'495'0'0,"0"0"0"0"0,1-1 0 0 0,0 1 0 0 0,0 0 0 0 0,0-1-1 0 0,1 1 1 0 0,-1-1 0 0 0,1 1 0 0 0,1-1 0 0 0,-1 1 0 0 0,1-1 0 0 0,0 1 0 0 0,2-7 0 0 0,0 4 89 0 0,0 0 1 0 0,0 0 0 0 0,1 0-1 0 0,0 1 1 0 0,1-1 0 0 0,0 1 0 0 0,10-12-1 0 0,-4 7 117 0 0,0 1 1 0 0,1 1-1 0 0,1 0 0 0 0,-1 0 0 0 0,2 1 0 0 0,-1 1 1 0 0,1 0-1 0 0,26-10 0 0 0,-20 11-134 0 0,1 1 0 0 0,0 0 1 0 0,1 2-1 0 0,-1 1 0 0 0,1 0 0 0 0,0 1 0 0 0,-1 2 0 0 0,1 0 1 0 0,41 6-1 0 0,-21 0 168 0 0,-1 3 1 0 0,58 17-1 0 0,-84-21-468 0 0,0 1-1 0 0,0 0 1 0 0,-1 1 0 0 0,1 0-1 0 0,-2 1 1 0 0,1 1-1 0 0,-1 0 1 0 0,0 1-1 0 0,-1 0 1 0 0,14 16-1 0 0,-24-24-212 0 0,0 0-1 0 0,0 1 1 0 0,0-1-1 0 0,0 1 0 0 0,0-1 1 0 0,-1 1-1 0 0,0-1 1 0 0,1 1-1 0 0,-1 0 1 0 0,0 0-1 0 0,0 0 1 0 0,0 0-1 0 0,-1 0 0 0 0,1 0 1 0 0,-1 0-1 0 0,1 0 1 0 0,-1 0-1 0 0,0 0 1 0 0,0 0-1 0 0,-1 0 1 0 0,1 0-1 0 0,-1 0 0 0 0,1 0 1 0 0,-1 0-1 0 0,0 0 1 0 0,0 0-1 0 0,0-1 1 0 0,0 1-1 0 0,-1 0 0 0 0,1-1 1 0 0,-1 1-1 0 0,0-1 1 0 0,1 1-1 0 0,-1-1 1 0 0,0 0-1 0 0,-4 4 0 0 0,-3 1 4 0 0,0 1 0 0 0,-1-1 0 0 0,0-1 0 0 0,0 0-1 0 0,-1 0 1 0 0,1-1 0 0 0,-1 0 0 0 0,-13 3 0 0 0,-12 2 26 0 0,-65 9 1 0 0,90-18-76 0 0,73 10-58 0 0,-5-2 61 0 0,0 2-1 0 0,0 3 1 0 0,-2 2 0 0 0,95 41-1 0 0,-149-56-8 0 0,42 23 21 0 0,-41-23-19 0 0,1 1 0 0 0,-1 0 0 0 0,1 0 0 0 0,-1 0 0 0 0,0 0 0 0 0,0 1 0 0 0,0-1-1 0 0,0 1 1 0 0,0-1 0 0 0,-1 1 0 0 0,1-1 0 0 0,-1 1 0 0 0,2 4 0 0 0,-3-6 1 0 0,0 0 0 0 0,0 0 1 0 0,0 0-1 0 0,0 1 0 0 0,0-1 1 0 0,0 0-1 0 0,0 0 0 0 0,-1 0 1 0 0,1 0-1 0 0,0 0 0 0 0,-1 0 1 0 0,1 0-1 0 0,0 0 0 0 0,-1 0 1 0 0,0 0-1 0 0,1 0 0 0 0,-1 0 1 0 0,1 0-1 0 0,-1 0 0 0 0,0 0 1 0 0,0 0-1 0 0,0-1 0 0 0,1 1 0 0 0,-1 0 1 0 0,0 0-1 0 0,0-1 0 0 0,0 1 1 0 0,0-1-1 0 0,0 1 0 0 0,0-1 1 0 0,-2 1-1 0 0,-36 12 104 0 0,36-12-100 0 0,-23 4 53 0 0,-1-1-1 0 0,0-1 1 0 0,-39 0-1 0 0,-80-10-1 0 0,17-5-1105 0 0,1-5 0 0 0,-210-56 0 0 0,331 71 748 0 0,-25-9-578 0 0,16 0-2617 0 0,37 2-6564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6.665"/>
    </inkml:context>
    <inkml:brush xml:id="br0">
      <inkml:brushProperty name="width" value="0.05" units="cm"/>
      <inkml:brushProperty name="height" value="0.05" units="cm"/>
    </inkml:brush>
  </inkml:definitions>
  <inkml:trace contextRef="#ctx0" brushRef="#br0">30 18 604 0 0,'-1'-1'248'0'0,"1"1"1"0"0,0 0-1 0 0,0-1 0 0 0,-1 1 1 0 0,1 0-1 0 0,0-1 0 0 0,0 1 1 0 0,0 0-1 0 0,0-1 0 0 0,0 1 1 0 0,-1 0-1 0 0,1-1 0 0 0,0 1 1 0 0,0 0-1 0 0,0-1 0 0 0,0 1 1 0 0,0-1-1 0 0,0 1 0 0 0,0 0 1 0 0,0-1-1 0 0,0 1 0 0 0,1 0 1 0 0,-1-1-1 0 0,0 1 0 0 0,0 0 1 0 0,0-1-1 0 0,0 1 0 0 0,0 0 1 0 0,1-1-1 0 0,-1 1 0 0 0,0-1 497 0 0,1 1-496 0 0,15-5 3841 0 0,24 6-1370 0 0,-36-1-2309 0 0,165 19 4289 0 0,-81-7-2704 0 0,1-4 1 0 0,106-4-1 0 0,-188-5-1817 0 0,0 1 0 0 0,1-2 0 0 0,-1 1 0 0 0,11-4 0 0 0,-16 5-119 0 0,0-1-1 0 0,0 0 1 0 0,0 0 0 0 0,0 0 0 0 0,0 0 0 0 0,0 0 0 0 0,0 0 0 0 0,-1-1 0 0 0,1 1 0 0 0,0-1 0 0 0,-1 1-1 0 0,1-1 1 0 0,-1 0 0 0 0,0 1 0 0 0,1-1 0 0 0,-1 0 0 0 0,0 0 0 0 0,0 0 0 0 0,1-2 0 0 0,-2 3 76 0 0,-7-2 313 0 0,6 3-439 0 0,1 0-1 0 0,0 0 1 0 0,-1 0 0 0 0,1-1-1 0 0,0 1 1 0 0,-1 0-1 0 0,1 0 1 0 0,0 0-1 0 0,-1 0 1 0 0,1-1 0 0 0,0 1-1 0 0,-1 0 1 0 0,1 0-1 0 0,0 0 1 0 0,-1 0-1 0 0,1 0 1 0 0,0 0-1 0 0,-1 0 1 0 0,1 0 0 0 0,0 0-1 0 0,-1 0 1 0 0,1 0-1 0 0,0 0 1 0 0,-1 1-1 0 0,1-1 1 0 0,0 0 0 0 0,-1 0-1 0 0,1 0 1 0 0,0 0-1 0 0,-1 1 1 0 0,-2 0 39 0 0,1 1 0 0 0,0 0 0 0 0,0 0 0 0 0,0 0 0 0 0,0 0 1 0 0,0 1-1 0 0,1-1 0 0 0,-1 0 0 0 0,1 1 0 0 0,-1-1 0 0 0,1 1 0 0 0,0-1 0 0 0,-2 7 0 0 0,-8 35 471 0 0,8-21-405 0 0,2 0 0 0 0,0 0 1 0 0,1-1-1 0 0,4 31 1 0 0,21 94 576 0 0,-13-84-582 0 0,-5-27-110 0 0,-1-10 0 0 0,-2 1 0 0 0,2 37 0 0 0,-6-63 0 0 0,0 0 0 0 0,0-1 0 0 0,0 1 0 0 0,0-1 0 0 0,0 1 0 0 0,0 0 0 0 0,0-1 0 0 0,0 1 0 0 0,0-1 0 0 0,-1 1 0 0 0,1-1 0 0 0,0 1 0 0 0,0-1 0 0 0,-1 1 0 0 0,1-1 0 0 0,0 1 0 0 0,-1-1 0 0 0,1 1 0 0 0,0-1 0 0 0,-1 1 0 0 0,1-1 0 0 0,-1 0 0 0 0,1 1 0 0 0,-1-1 0 0 0,1 1 0 0 0,-1-1 0 0 0,1 0 0 0 0,-1 0 0 0 0,1 1 0 0 0,-1-1 0 0 0,1 0 0 0 0,-1 0 0 0 0,0 1 0 0 0,-19-3 0 0 0,16 1 0 0 0,-160-18 0 0 0,-291 2 0 0 0,448 17 0 0 0,0 0 0 0 0,0 0 0 0 0,1 1 0 0 0,-1 0 0 0 0,1 0 0 0 0,-10 2 0 0 0,13-1 0 0 0,3-2 0 0 0,-1 0 0 0 0,1 0 0 0 0,0 0 0 0 0,0 0 0 0 0,0 0 0 0 0,0 1 0 0 0,0-1 0 0 0,0 0 0 0 0,0 0 0 0 0,-1 0 0 0 0,1 0 0 0 0,0 1 0 0 0,0-1 0 0 0,0 0 0 0 0,0 0 0 0 0,0 0 0 0 0,0 0 0 0 0,0 1 0 0 0,0-1 0 0 0,0 0 0 0 0,0 0 0 0 0,0 0 0 0 0,0 1 0 0 0,0-1 0 0 0,0 0 0 0 0,0 0 0 0 0,0 0 0 0 0,0 0 0 0 0,1 1 0 0 0,-1-1 0 0 0,0 0 0 0 0,0 0 0 0 0,0 0 0 0 0,0 0 0 0 0,0 0 0 0 0,0 1 0 0 0,0-1 0 0 0,0 0 0 0 0,1 0 0 0 0,-1 0 0 0 0,0 0 0 0 0,4 4 3 0 0,-1-1 0 0 0,1-1 0 0 0,-1 1 0 0 0,1 0-1 0 0,0-1 1 0 0,0 0 0 0 0,1 0 0 0 0,6 2 0 0 0,42 12-37 0 0,-26-8-77 0 0,191 53-8422 0 0,-155-46 4511 0 0,-10-4 579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7.184"/>
    </inkml:context>
    <inkml:brush xml:id="br0">
      <inkml:brushProperty name="width" value="0.05" units="cm"/>
      <inkml:brushProperty name="height" value="0.05" units="cm"/>
    </inkml:brush>
  </inkml:definitions>
  <inkml:trace contextRef="#ctx0" brushRef="#br0">352 446 420 0 0,'0'0'1039'0'0,"-1"-9"5770"0"0,-7-3-4582 0 0,1 0-1 0 0,0 0 1 0 0,1-1-1 0 0,-6-17 1 0 0,8 18-1216 0 0,0-1 0 0 0,1 0-1 0 0,1-1 1 0 0,-2-20 0 0 0,4 23-757 0 0,0 0-1 0 0,1 0 1 0 0,0 0-1 0 0,0 0 1 0 0,1 1-1 0 0,1-1 1 0 0,0 0-1 0 0,0 1 0 0 0,1 0 1 0 0,0 0-1 0 0,1 0 1 0 0,0 1-1 0 0,0-1 1 0 0,11-13-1 0 0,-8 14-103 0 0,1 0 0 0 0,0 0-1 0 0,0 1 1 0 0,1 1 0 0 0,0-1-1 0 0,0 1 1 0 0,1 1 0 0 0,0 0-1 0 0,0 0 1 0 0,0 1 0 0 0,1 1-1 0 0,0 0 1 0 0,0 0 0 0 0,0 1-1 0 0,23-2 1 0 0,-18 3 26 0 0,0 1 1 0 0,-1 1-1 0 0,1 1 0 0 0,0 0 0 0 0,0 1 1 0 0,-1 1-1 0 0,1 0 0 0 0,-1 1 0 0 0,0 1 1 0 0,0 1-1 0 0,20 9 0 0 0,-33-13-176 0 0,1-1 0 0 0,-1 1 0 0 0,0 0 0 0 0,0 0 0 0 0,0 1 0 0 0,0-1 0 0 0,0 1 0 0 0,0-1 0 0 0,-1 1 0 0 0,1 0 0 0 0,1 3 0 0 0,-3-5 0 0 0,-1 0 0 0 0,1 0 0 0 0,-1 0 0 0 0,0-1 0 0 0,0 1 0 0 0,1 0 0 0 0,-1 0 0 0 0,0 0 0 0 0,0 0 0 0 0,0 0 0 0 0,0 0 0 0 0,0 0 0 0 0,0 0 0 0 0,0 0 0 0 0,0-1 0 0 0,-1 1 0 0 0,1 0 0 0 0,-1 2 0 0 0,0-2 0 0 0,0 1 0 0 0,0 0 0 0 0,0-1 0 0 0,0 1 0 0 0,0-1 0 0 0,-1 0 0 0 0,1 1 0 0 0,0-1 0 0 0,-1 0 0 0 0,1 0 0 0 0,-1 0 0 0 0,-2 2 0 0 0,-11 4 0 0 0,-1-1 0 0 0,0 0 0 0 0,-1-2 0 0 0,1 1 0 0 0,-1-2 0 0 0,0 0 0 0 0,-22 0 0 0 0,15 0 0 0 0,-19 1 0 0 0,22-2 0 0 0,7 0 0 0 0,-8 0 0 0 0,22-2 0 0 0,0 0 0 0 0,0 0 0 0 0,-1 0 0 0 0,1 0 0 0 0,0 0 0 0 0,0 0 0 0 0,0 0 0 0 0,0 0 0 0 0,0 0 0 0 0,-1 0 0 0 0,1 0 0 0 0,0 0 0 0 0,0 0 0 0 0,0 0 0 0 0,0 0 0 0 0,0 0 0 0 0,-1 0 0 0 0,1 0 0 0 0,0 0 0 0 0,0 0 0 0 0,0 1 0 0 0,0-1 0 0 0,0 0 0 0 0,-1 0 0 0 0,1 0 0 0 0,0 0 0 0 0,0 0 0 0 0,0 0 0 0 0,0 0 0 0 0,0 0 0 0 0,0 1 0 0 0,0-1 0 0 0,0 0 0 0 0,0 0 0 0 0,-1 0 0 0 0,1 0 0 0 0,0 0 0 0 0,0 0 0 0 0,0 1 0 0 0,0-1 0 0 0,0 0 0 0 0,0 0 0 0 0,0 0 0 0 0,0 0 0 0 0,0 0 0 0 0,0 1 0 0 0,0-1 0 0 0,0 0 0 0 0,0 0 0 0 0,0 0 0 0 0,0 0 0 0 0,0 0 0 0 0,0 1 0 0 0,0-1 0 0 0,0 0 0 0 0,1 0 0 0 0,9 8 0 0 0,21 7 0 0 0,-29-14 0 0 0,159 67 0 0 0,186 91 0 0 0,-298-133 0 0 0,44 27 0 0 0,-81-46 0 0 0,-1 1 0 0 0,0 1 0 0 0,-1 0 0 0 0,0 0 0 0 0,13 16 0 0 0,-22-24 0 0 0,-1-1 0 0 0,1 1 0 0 0,-1-1 0 0 0,1 1 0 0 0,-1 0 0 0 0,1-1 0 0 0,-1 1 0 0 0,0 0 0 0 0,1-1 0 0 0,-1 1 0 0 0,0 0 0 0 0,1-1 0 0 0,-1 1 0 0 0,0 0 0 0 0,0 0 0 0 0,0 0 0 0 0,0-1 0 0 0,0 1 0 0 0,0 0 0 0 0,0 0 0 0 0,0-1 0 0 0,0 1 0 0 0,0 0 0 0 0,0 0 0 0 0,0 0 0 0 0,0-1 0 0 0,-1 1 0 0 0,1 0 0 0 0,0 0 0 0 0,-1 0 0 0 0,-1 1 0 0 0,1-1 0 0 0,-1 0 0 0 0,1 0 0 0 0,-1 0 0 0 0,1 0 0 0 0,-1 0 0 0 0,0 0 0 0 0,1 0 0 0 0,-1 0 0 0 0,0-1 0 0 0,0 1 0 0 0,-3 0 0 0 0,-8 1 0 0 0,-1 0 0 0 0,-23 0 0 0 0,34-2 0 0 0,-104-4 0 0 0,-198-32 0 0 0,111-1-99 0 0,101 16-152 0 0,-1 5 1 0 0,-98-3-1 0 0,173 18-827 0 0,0 2 0 0 0,0 0 0 0 0,-31 6-1 0 0,40-5-339 0 0,1 1 0 0 0,0 0 0 0 0,-1 0 0 0 0,2 1 0 0 0,-12 6 0 0 0,2 3-1856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7.993"/>
    </inkml:context>
    <inkml:brush xml:id="br0">
      <inkml:brushProperty name="width" value="0.05" units="cm"/>
      <inkml:brushProperty name="height" value="0.05" units="cm"/>
    </inkml:brush>
  </inkml:definitions>
  <inkml:trace contextRef="#ctx0" brushRef="#br0">0 126 788 0 0,'0'0'1461'0'0,"3"1"232"0"0,1 3-1183 0 0,1-1 0 0 0,-1 1 0 0 0,0 0 0 0 0,-1 0 0 0 0,1 1 0 0 0,-1-1 0 0 0,0 1 0 0 0,0 0 0 0 0,0 0 0 0 0,0 0 0 0 0,2 9 1 0 0,4 10 1009 0 0,6 33 1 0 0,-7-26-265 0 0,77 250 5566 0 0,-76-256-5976 0 0,1 0 0 0 0,1 0 0 0 0,1-1 0 0 0,2-1 0 0 0,0 0 0 0 0,1 0 0 0 0,1-2 1 0 0,27 28-1 0 0,-41-47-685 0 0,0 0 0 0 0,1 1 0 0 0,-1-1 1 0 0,1-1-1 0 0,-1 1 0 0 0,1 0 0 0 0,0-1 1 0 0,-1 1-1 0 0,1-1 0 0 0,0 0 0 0 0,0 0 0 0 0,0 0 1 0 0,5 1-1 0 0,-6-2-93 0 0,0 0 0 0 0,-1 0 0 0 0,1 0 1 0 0,0-1-1 0 0,0 1 0 0 0,-1-1 0 0 0,1 1 0 0 0,0-1 0 0 0,-1 0 0 0 0,1 1 1 0 0,0-1-1 0 0,-1 0 0 0 0,1 0 0 0 0,-1 0 0 0 0,1 0 0 0 0,-1-1 0 0 0,0 1 1 0 0,1 0-1 0 0,-1-1 0 0 0,0 1 0 0 0,0 0 0 0 0,0-1 0 0 0,0 1 1 0 0,1-3-1 0 0,4-8-67 0 0,0 0 1 0 0,0-1-1 0 0,-1 0 0 0 0,-1 1 1 0 0,0-1-1 0 0,-1-1 1 0 0,2-12-1 0 0,4-98-2 0 0,-6 70 0 0 0,2-51 1 0 0,7-96 0 0 0,-6 148 0 0 0,21-90 0 0 0,-27 142-60 0 0,0-1 0 0 0,1 1 1 0 0,-1 0-1 0 0,1 0 0 0 0,-1 0 0 0 0,0 0 0 0 0,1 0 1 0 0,0-1-1 0 0,-1 1 0 0 0,1 0 0 0 0,0 0 0 0 0,0 0 1 0 0,-1 1-1 0 0,1-1 0 0 0,0 0 0 0 0,0 0 0 0 0,0 0 0 0 0,0 1 1 0 0,0-1-1 0 0,0 0 0 0 0,0 1 0 0 0,2-1 0 0 0,-1 0-194 0 0,0 1 0 0 0,0 0 0 0 0,0 0 0 0 0,0-1 0 0 0,0 2 0 0 0,0-1 0 0 0,0 0 0 0 0,0 0-1 0 0,0 1 1 0 0,0-1 0 0 0,0 1 0 0 0,3 1 0 0 0,7 3-1609 0 0,-1 1 0 0 0,0 0 0 0 0,17 14 0 0 0,-16-12 600 0 0,20 14-2057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5.752"/>
    </inkml:context>
    <inkml:brush xml:id="br0">
      <inkml:brushProperty name="width" value="0.05" units="cm"/>
      <inkml:brushProperty name="height" value="0.05" units="cm"/>
    </inkml:brush>
  </inkml:definitions>
  <inkml:trace contextRef="#ctx0" brushRef="#br0">38 99 84 0 0,'-13'-4'-259'0'0,"-11"-11"19954"0"0,24 15-19532 0 0,15-8 1069 0 0,4 1-6 0 0,0 2 0 0 0,0 1-1 0 0,1 0 1 0 0,23-1 0 0 0,2-1 183 0 0,29-4 24 0 0,79-15 1448 0 0,-144 20-2889 0 0,-8 5-166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8.756"/>
    </inkml:context>
    <inkml:brush xml:id="br0">
      <inkml:brushProperty name="width" value="0.05" units="cm"/>
      <inkml:brushProperty name="height" value="0.05" units="cm"/>
    </inkml:brush>
  </inkml:definitions>
  <inkml:trace contextRef="#ctx0" brushRef="#br0">145 158 224 0 0,'-10'22'6915'0'0,"9"36"1582"0"0,1-32-4140 0 0,-5 44 0 0 0,0-58-1956 0 0,-1-16-697 0 0,-3-22-587 0 0,8 11-939 0 0,1 0-1 0 0,1 0 1 0 0,0 0-1 0 0,1 0 1 0 0,0 0-1 0 0,1 0 1 0 0,1 1-1 0 0,0-1 1 0 0,1 1-1 0 0,1 0 1 0 0,0 0-1 0 0,1 1 1 0 0,0 0-1 0 0,1 0 0 0 0,1 1 1 0 0,0 0-1 0 0,14-15 1 0 0,-16 21-178 0 0,0 0 0 0 0,1 0 0 0 0,0 1 0 0 0,0 0 0 0 0,0 1 0 0 0,0 0 0 0 0,14-5 0 0 0,-20 8 0 0 0,0 0 0 0 0,0 1 0 0 0,0-1 0 0 0,0 0 0 0 0,0 1 0 0 0,1 0 0 0 0,-1-1 0 0 0,0 1 0 0 0,0 0 0 0 0,0 0 0 0 0,0 0 0 0 0,0 0 0 0 0,0 1 0 0 0,1-1 0 0 0,-1 1 0 0 0,0-1 0 0 0,0 1 0 0 0,0 0 0 0 0,0-1 0 0 0,0 1 0 0 0,0 0 0 0 0,-1 0 0 0 0,1 1 0 0 0,0-1 0 0 0,0 0 0 0 0,-1 1 0 0 0,1-1 0 0 0,-1 1 0 0 0,1-1 0 0 0,-1 1 0 0 0,0 0 0 0 0,1-1 0 0 0,-1 1 0 0 0,0 0 0 0 0,0 0 0 0 0,0 0 0 0 0,-1 0 0 0 0,2 2 0 0 0,-1 1 0 0 0,0-1 0 0 0,0 1 0 0 0,-1 0 0 0 0,0 0 0 0 0,0 0 0 0 0,0 0 0 0 0,0-1 0 0 0,0 1 0 0 0,-1 0 0 0 0,0 0 0 0 0,0-1 0 0 0,-1 1 0 0 0,1 0 0 0 0,-1-1 0 0 0,-4 8 0 0 0,0 0 0 0 0,-2 0 0 0 0,1 0 0 0 0,-1-1 0 0 0,-11 12 0 0 0,12-16-5 0 0,1 1 0 0 0,-2-1 0 0 0,1 0 0 0 0,-14 8 0 0 0,21-15-105 0 0,26 4-429 0 0,-11-4 508 0 0,1 1 0 0 0,-1 0 1 0 0,0 2-1 0 0,0-1 0 0 0,0 2 0 0 0,0 0 0 0 0,0 0 0 0 0,-1 2 1 0 0,0 0-1 0 0,0 0 0 0 0,0 1 0 0 0,-1 1 0 0 0,15 11 1 0 0,-26-17 28 0 0,1 0 0 0 0,-1 0 1 0 0,0 0-1 0 0,0 0 1 0 0,0 0-1 0 0,0 1 1 0 0,0-1-1 0 0,0 0 0 0 0,0 1 1 0 0,-1 0-1 0 0,0-1 1 0 0,1 1-1 0 0,-1 0 1 0 0,0 0-1 0 0,0 0 0 0 0,0 0 1 0 0,-1 0-1 0 0,1 0 1 0 0,-1 4-1 0 0,0-5 7 0 0,0 0-1 0 0,-1 1 0 0 0,0-1 1 0 0,0 0-1 0 0,1 0 1 0 0,-1 0-1 0 0,-1 0 1 0 0,1 0-1 0 0,0 0 1 0 0,0 0-1 0 0,-1 0 0 0 0,1 0 1 0 0,-1-1-1 0 0,1 1 1 0 0,-1 0-1 0 0,0-1 1 0 0,0 1-1 0 0,0-1 1 0 0,0 0-1 0 0,0 0 1 0 0,0 0-1 0 0,0 0 0 0 0,0 0 1 0 0,0 0-1 0 0,0 0 1 0 0,-4 0-1 0 0,-22 7-18 0 0,-1-1 0 0 0,0-1 0 0 0,-50 2 0 0 0,-91-5-646 0 0,113-3 341 0 0,46 0 126 0 0,5 0-62 0 0,0 1 0 0 0,0-1 0 0 0,0 0 0 0 0,0-1 0 0 0,1 1 0 0 0,-1-1 0 0 0,0-1 0 0 0,0 1 0 0 0,1-1 0 0 0,-7-2 0 0 0,13 2-1110 0 0,1 0 902 0 0,0 0 1 0 0,-1 1 0 0 0,1-1 0 0 0,0 1-1 0 0,0-1 1 0 0,0 1 0 0 0,0 0 0 0 0,1 0-1 0 0,-1 0 1 0 0,0 0 0 0 0,0 0-1 0 0,3 0 1 0 0,-4 1 185 0 0,23-8-3070 0 0,11-5 482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9.163"/>
    </inkml:context>
    <inkml:brush xml:id="br0">
      <inkml:brushProperty name="width" value="0.05" units="cm"/>
      <inkml:brushProperty name="height" value="0.05" units="cm"/>
    </inkml:brush>
  </inkml:definitions>
  <inkml:trace contextRef="#ctx0" brushRef="#br0">121 3 668 0 0,'-3'-1'588'0'0,"0"0"0"0"0,0 1 1 0 0,1 0-1 0 0,-1-1 0 0 0,0 1 0 0 0,0 0 0 0 0,0 0 1 0 0,1 0-1 0 0,-1 1 0 0 0,0-1 0 0 0,0 1 0 0 0,1-1 0 0 0,-1 1 1 0 0,0 0-1 0 0,1 0 0 0 0,-1 0 0 0 0,1 1 0 0 0,-4 1 1 0 0,2 0 21 0 0,0 0 0 0 0,0 1 0 0 0,0-1 1 0 0,1 1-1 0 0,-1 0 0 0 0,1 0 0 0 0,0 1 1 0 0,0-1-1 0 0,-3 7 0 0 0,1-2 91 0 0,1 1 1 0 0,0 0-1 0 0,1 0 0 0 0,0 1 0 0 0,0-1 1 0 0,1 1-1 0 0,0-1 0 0 0,1 1 1 0 0,0 14-1 0 0,2-12-150 0 0,0-1 1 0 0,1 0-1 0 0,1 0 0 0 0,0 1 1 0 0,0-2-1 0 0,1 1 1 0 0,1 0-1 0 0,0-1 0 0 0,1 0 1 0 0,11 18-1 0 0,-13-23-524 0 0,1-1 0 0 0,-1 1 0 0 0,1-1 1 0 0,0 0-1 0 0,0-1 0 0 0,0 1 0 0 0,1-1 0 0 0,0 0 0 0 0,0 0 1 0 0,0-1-1 0 0,0 0 0 0 0,0 0 0 0 0,1 0 0 0 0,-1-1 0 0 0,1 0 0 0 0,0 0 1 0 0,0-1-1 0 0,0 1 0 0 0,-1-2 0 0 0,11 1 0 0 0,-7-1-516 0 0,1 0-1 0 0,-1-1 1 0 0,1 0 0 0 0,-1-1-1 0 0,0-1 1 0 0,0 1-1 0 0,0-1 1 0 0,0-1-1 0 0,0 0 1 0 0,-1-1 0 0 0,1 1-1 0 0,-1-2 1 0 0,0 1-1 0 0,14-13 1 0 0,-20 15 309 0 0,11-10-2560 0 0,-1-1-3388 0 0,-8 6 3524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9.503"/>
    </inkml:context>
    <inkml:brush xml:id="br0">
      <inkml:brushProperty name="width" value="0.05" units="cm"/>
      <inkml:brushProperty name="height" value="0.05" units="cm"/>
    </inkml:brush>
  </inkml:definitions>
  <inkml:trace contextRef="#ctx0" brushRef="#br0">104 30 1072 0 0,'-22'1'1783'0'0,"-29"-2"4129"0"0,20-6 8574 0 0,79 3-10939 0 0,53-2 110 0 0,-64 7-2907 0 0,100-1 179 0 0,-115-2-3215 0 0,1-1-1 0 0,21-5 0 0 0,-42 8 1256 0 0,-1-1-414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49.828"/>
    </inkml:context>
    <inkml:brush xml:id="br0">
      <inkml:brushProperty name="width" value="0.05" units="cm"/>
      <inkml:brushProperty name="height" value="0.05" units="cm"/>
    </inkml:brush>
  </inkml:definitions>
  <inkml:trace contextRef="#ctx0" brushRef="#br0">79 77 244 0 0,'-57'-13'6376'0'0,"35"7"3464"0"0,30-4-6563 0 0,-3 8-2795 0 0,-1 0 0 0 0,0 0 0 0 0,1 0 1 0 0,-1 0-1 0 0,1 1 0 0 0,0 0 0 0 0,0 0 0 0 0,-1 0 0 0 0,6 0 0 0 0,3-1 297 0 0,72-9 1663 0 0,0 3 0 0 0,111 4 1 0 0,-38 3-2492 0 0,-127 0-1317 0 0,0 0-2434 0 0,1-1-4087 0 0,-13 0 4534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0.173"/>
    </inkml:context>
    <inkml:brush xml:id="br0">
      <inkml:brushProperty name="width" value="0.05" units="cm"/>
      <inkml:brushProperty name="height" value="0.05" units="cm"/>
    </inkml:brush>
  </inkml:definitions>
  <inkml:trace contextRef="#ctx0" brushRef="#br0">16 1 832 0 0,'-15'9'15931'0'0,"15"-9"-15729"0"0,12 8 5837 0 0,5-3-5796 0 0,239 22 8938 0 0,-170-24-10120 0 0,-1-2-4536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0.559"/>
    </inkml:context>
    <inkml:brush xml:id="br0">
      <inkml:brushProperty name="width" value="0.05" units="cm"/>
      <inkml:brushProperty name="height" value="0.05" units="cm"/>
    </inkml:brush>
  </inkml:definitions>
  <inkml:trace contextRef="#ctx0" brushRef="#br0">32 1 236 0 0,'-10'6'1494'0'0,"-12"9"13095"0"0,26-13-12592 0 0,5 1-665 0 0,0-1-1 0 0,0 0 0 0 0,1 0 1 0 0,-1-1-1 0 0,15 0 0 0 0,149-8 5696 0 0,-116 0-10175 0 0,0-2-7373 0 0,-38 6 7152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0.915"/>
    </inkml:context>
    <inkml:brush xml:id="br0">
      <inkml:brushProperty name="width" value="0.05" units="cm"/>
      <inkml:brushProperty name="height" value="0.05" units="cm"/>
    </inkml:brush>
  </inkml:definitions>
  <inkml:trace contextRef="#ctx0" brushRef="#br0">555 97 432 0 0,'1'-2'347'0'0,"-1"0"0"0"0,1 0 0 0 0,-1 0 0 0 0,1 0 0 0 0,-1 0 0 0 0,0 0 0 0 0,1 0-1 0 0,-1 0 1 0 0,-1 0 0 0 0,1-1 0 0 0,0 1 0 0 0,0 0 0 0 0,-1 0 0 0 0,1 0 0 0 0,-1 0 0 0 0,0 0 0 0 0,1 0 0 0 0,-1 0 0 0 0,0 0 0 0 0,0 0 0 0 0,0 0-1 0 0,-1 1 1 0 0,1-1 0 0 0,0 0 0 0 0,-1 1 0 0 0,1-1 0 0 0,-1 1 0 0 0,1-1 0 0 0,-1 1 0 0 0,0 0 0 0 0,-1-2 0 0 0,-7-2 292 0 0,-1 0 0 0 0,1 0 0 0 0,-1 1 0 0 0,0 0 0 0 0,0 1 0 0 0,0 0 1 0 0,0 1-1 0 0,0 0 0 0 0,-1 0 0 0 0,-14 1 0 0 0,-9 1 428 0 0,0 2-1 0 0,-37 6 0 0 0,44-3-214 0 0,0 0 0 0 0,-43 16 0 0 0,59-17-471 0 0,0 1-1 0 0,0 0 1 0 0,0 1 0 0 0,1 1-1 0 0,0-1 1 0 0,0 2 0 0 0,-19 17 0 0 0,29-24-286 0 0,-1 1 0 0 0,0-1 0 0 0,1 1 0 0 0,-1 0 1 0 0,1-1-1 0 0,0 1 0 0 0,0 0 0 0 0,-1 0 0 0 0,1 0 1 0 0,0 0-1 0 0,1 1 0 0 0,-1-1 0 0 0,0 0 0 0 0,1 0 1 0 0,-1 0-1 0 0,1 1 0 0 0,0-1 0 0 0,-1 0 0 0 0,1 5 1 0 0,1-5-3 0 0,0 1 0 0 0,0 0 0 0 0,0-1 1 0 0,0 1-1 0 0,0-1 0 0 0,0 1 1 0 0,1-1-1 0 0,-1 1 0 0 0,1-1 0 0 0,0 0 1 0 0,-1 0-1 0 0,1 0 0 0 0,4 4 1 0 0,4 2 203 0 0,1-1 0 0 0,-1 0 0 0 0,1-1 0 0 0,0 0 0 0 0,23 8 0 0 0,1-3-251 0 0,0-1-1 0 0,1-2 1 0 0,0-1-1 0 0,0-2 1 0 0,0-2-1 0 0,1-1 1 0 0,0-2-1 0 0,56-6 1 0 0,-81 5-46 0 0,0-1 0 0 0,0 0 0 0 0,0-1 0 0 0,-1 0 0 0 0,20-9 0 0 0,-29 11 0 0 0,0 0 0 0 0,0 1 0 0 0,0-2 0 0 0,-1 1 0 0 0,1 0 0 0 0,0 0 0 0 0,-1 0 0 0 0,1-1 0 0 0,0 1 0 0 0,-1-1 0 0 0,0 1 0 0 0,1-1 0 0 0,-1 1 0 0 0,0-1 0 0 0,0 0 0 0 0,0 0 0 0 0,0 0 0 0 0,0 0 0 0 0,0 0 0 0 0,-1 0 0 0 0,1 0 0 0 0,-1 0 0 0 0,1 0 0 0 0,-1 0 0 0 0,0 0 0 0 0,1 0 0 0 0,-1 0 0 0 0,0 0 0 0 0,-1 0 0 0 0,1 0 0 0 0,0 0 0 0 0,-1 0 0 0 0,1 0 0 0 0,-1 0 0 0 0,1 0 0 0 0,-1 0 0 0 0,0 0 0 0 0,0 0 0 0 0,0 0 0 0 0,-2-3 0 0 0,-3-3 0 0 0,1 0 0 0 0,-2 0 0 0 0,1 0 0 0 0,-1 1 0 0 0,0 0 0 0 0,0 0 0 0 0,-1 1 0 0 0,0 0 0 0 0,-15-8 0 0 0,-9-4 0 0 0,-42-16 0 0 0,63 29 0 0 0,-5-3-1708 0 0,9 5 85 0 0,1 0-1 0 0,0 0 1 0 0,-1 1 0 0 0,1 0 0 0 0,-1 0 0 0 0,0 0 0 0 0,-8-1 0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1.242"/>
    </inkml:context>
    <inkml:brush xml:id="br0">
      <inkml:brushProperty name="width" value="0.05" units="cm"/>
      <inkml:brushProperty name="height" value="0.05" units="cm"/>
    </inkml:brush>
  </inkml:definitions>
  <inkml:trace contextRef="#ctx0" brushRef="#br0">1 43 356 0 0,'5'-21'3882'0'0,"5"0"9942"0"0,-4 26-11477 0 0,0 7-1384 0 0,1 10 5 0 0,0 1 1 0 0,-2 1-1 0 0,3 25 1 0 0,4 14-6577 0 0,-8-45 2334 0 0,-1-2 471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1.615"/>
    </inkml:context>
    <inkml:brush xml:id="br0">
      <inkml:brushProperty name="width" value="0.05" units="cm"/>
      <inkml:brushProperty name="height" value="0.05" units="cm"/>
    </inkml:brush>
  </inkml:definitions>
  <inkml:trace contextRef="#ctx0" brushRef="#br0">0 67 160 0 0,'2'-4'582'0'0,"0"1"0"0"0,-1 0 0 0 0,1-1 0 0 0,0 1 0 0 0,0 0 0 0 0,1 0 0 0 0,-1 0 0 0 0,1 0-1 0 0,-1 1 1 0 0,1-1 0 0 0,0 1 0 0 0,0-1 0 0 0,0 1 0 0 0,0 0 0 0 0,1 0 0 0 0,-1 1 0 0 0,1-1 0 0 0,-1 1 0 0 0,1-1 0 0 0,-1 1 0 0 0,5-1 0 0 0,8-1 993 0 0,-1 0 0 0 0,1 0-1 0 0,27 0 1 0 0,-9 3-573 0 0,-1 1-1 0 0,0 2 1 0 0,1 1-1 0 0,-1 1 1 0 0,-1 2-1 0 0,1 2 1 0 0,-1 1-1 0 0,42 18 1 0 0,-68-25-825 0 0,0 0 0 0 0,0 1-1 0 0,-1-1 1 0 0,1 1 0 0 0,-1 0 0 0 0,0 0 0 0 0,0 1 0 0 0,0-1-1 0 0,0 1 1 0 0,-1 0 0 0 0,5 8 0 0 0,-7-9-65 0 0,0 0-1 0 0,0 0 1 0 0,0 0 0 0 0,-1 1 0 0 0,1-1-1 0 0,-1 0 1 0 0,-1 1 0 0 0,1-1-1 0 0,0 1 1 0 0,-1-1 0 0 0,0 1 0 0 0,0-1-1 0 0,0 1 1 0 0,-1-1 0 0 0,0 1 0 0 0,1-1-1 0 0,-4 7 1 0 0,-13 39 30 0 0,-25 52-1 0 0,6-18-66 0 0,30-69-558 0 0,5-10-41 0 0,-1 1-1 0 0,0-1 1 0 0,-1 0-1 0 0,1 1 0 0 0,-6 7 1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1.942"/>
    </inkml:context>
    <inkml:brush xml:id="br0">
      <inkml:brushProperty name="width" value="0.05" units="cm"/>
      <inkml:brushProperty name="height" value="0.05" units="cm"/>
    </inkml:brush>
  </inkml:definitions>
  <inkml:trace contextRef="#ctx0" brushRef="#br0">41 10 776 0 0,'-15'-3'-373'0'0,"-10"-4"21887"0"0,40 9-20834 0 0,254 56 7981 0 0,-167-33-10188 0 0,-89-23-483 0 0,7-2-6974 0 0,-14-1 5772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7.048"/>
    </inkml:context>
    <inkml:brush xml:id="br0">
      <inkml:brushProperty name="width" value="0.05" units="cm"/>
      <inkml:brushProperty name="height" value="0.05" units="cm"/>
    </inkml:brush>
  </inkml:definitions>
  <inkml:trace contextRef="#ctx0" brushRef="#br0">30 16 428 0 0,'-29'-15'19250'0'0,"32"16"-18321"0"0,164 37 4856 0 0,-72-19-4351 0 0,237 49 1561 0 0,-136-29-1664 0 0,163 21-799 0 0,-204-37-449 0 0,325 44-83 0 0,-229-34 0 0 0,702 60 0 0 0,-905-89 0 0 0,111 3 0 0 0,-136-9-2526 0 0,1-4-5564 0 0,-12 3 4913 0 0,-1 0-76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2.281"/>
    </inkml:context>
    <inkml:brush xml:id="br0">
      <inkml:brushProperty name="width" value="0.05" units="cm"/>
      <inkml:brushProperty name="height" value="0.05" units="cm"/>
    </inkml:brush>
  </inkml:definitions>
  <inkml:trace contextRef="#ctx0" brushRef="#br0">0 261 484 0 0,'4'-1'539'0'0,"-1"-1"0"0"0,1 0 1 0 0,0 1-1 0 0,-1 0 0 0 0,1 0 0 0 0,0 0 0 0 0,0 0 0 0 0,-1 1 1 0 0,1-1-1 0 0,0 1 0 0 0,0 0 0 0 0,0 0 0 0 0,0 1 0 0 0,0-1 1 0 0,-1 1-1 0 0,1 0 0 0 0,0 0 0 0 0,0 0 0 0 0,-1 0 0 0 0,1 1 1 0 0,-1-1-1 0 0,1 1 0 0 0,-1 0 0 0 0,5 3 0 0 0,7 5 855 0 0,-1 1-1 0 0,0 0 1 0 0,21 23-1 0 0,-35-33-1373 0 0,19 20 2405 0 0,27 39 0 0 0,-32-40-937 0 0,2 0 1 0 0,24 25-1 0 0,-36-40-1085 0 0,0-1 0 0 0,1 0-1 0 0,0 0 1 0 0,-1-1 0 0 0,1 1 0 0 0,1-1-1 0 0,-1 0 1 0 0,8 3 0 0 0,-12-6-389 0 0,1 0 0 0 0,-1 0 0 0 0,0 0 0 0 0,0 0 0 0 0,0 0 0 0 0,0-1 1 0 0,0 1-1 0 0,0 0 0 0 0,0-1 0 0 0,0 1 0 0 0,0 0 0 0 0,0-1 0 0 0,0 1 0 0 0,0-1 0 0 0,0 0 0 0 0,0 1 0 0 0,0-1 0 0 0,1-1 1 0 0,-2 1-13 0 0,3-1-2 0 0,-1 0 0 0 0,0-1 0 0 0,0 1 0 0 0,0 0 0 0 0,0-1 0 0 0,-1 0 0 0 0,1 1 0 0 0,-1-1 0 0 0,0 0 0 0 0,1 0 0 0 0,-1 0 0 0 0,1-5 0 0 0,4-9 0 0 0,18-40 0 0 0,8-17 0 0 0,44-76 0 0 0,10 1 0 0 0,-86 148-56 0 0,1 0-564 0 0,0-1 1 0 0,0 1-1 0 0,0 0 1 0 0,0-1-1 0 0,0 1 1 0 0,-1-1 0 0 0,1 1-1 0 0,0-1 1 0 0,-1 1-1 0 0,0-1 1 0 0,1 0-1 0 0,-1 1 1 0 0,0-1-1 0 0,0 0 1 0 0,0 1 0 0 0,0-1-1 0 0,0 0 1 0 0,0 1-1 0 0,0-1 1 0 0,-1-2-1 0 0,-4-2-2757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3.313"/>
    </inkml:context>
    <inkml:brush xml:id="br0">
      <inkml:brushProperty name="width" value="0.05" units="cm"/>
      <inkml:brushProperty name="height" value="0.05" units="cm"/>
    </inkml:brush>
  </inkml:definitions>
  <inkml:trace contextRef="#ctx0" brushRef="#br0">925 264 336 0 0,'-14'-17'1061'0'0,"0"0"0"0"0,-1 0 0 0 0,-1 2 1 0 0,0 0-1 0 0,-2 1 0 0 0,-35-23 0 0 0,17 18 108 0 0,0 3-1 0 0,-2 0 1 0 0,0 3-1 0 0,-42-10 1 0 0,2 6 1171 0 0,-85-7 0 0 0,150 22-1795 0 0,0 1 0 0 0,0 1 0 0 0,0 0-1 0 0,0 0 1 0 0,-19 4 0 0 0,28-3-405 0 0,0 0 0 0 0,1 0-1 0 0,-1 0 1 0 0,0 1 0 0 0,1-1-1 0 0,-1 1 1 0 0,1 0 0 0 0,-1 0-1 0 0,1 0 1 0 0,0 0 0 0 0,0 1-1 0 0,0-1 1 0 0,0 1 0 0 0,0 0-1 0 0,0 0 1 0 0,1 0 0 0 0,-1 0 0 0 0,1 0-1 0 0,0 0 1 0 0,0 1 0 0 0,0-1-1 0 0,-1 5 1 0 0,-17 58 1378 0 0,-18 104 0 0 0,23-92-926 0 0,-4 25 256 0 0,-5 125 1 0 0,12 101 161 0 0,11-323-998 0 0,-12 439 1509 0 0,18-171-1391 0 0,-2-227-130 0 0,27 331 0 0 0,8 158 0 0 0,-31-387 0 0 0,2 77 0 0 0,-22 85 0 0 0,11-307 0 0 0,2-3 0 0 0,0 0 0 0 0,-1 1 0 0 0,1-1 0 0 0,0 0 0 0 0,0 1 0 0 0,0-1 0 0 0,0 1 0 0 0,0-1 0 0 0,0 0 0 0 0,0 1 0 0 0,1-1 0 0 0,-1 1 0 0 0,0-1 0 0 0,2 2 0 0 0,-2-2 0 0 0,0 0 0 0 0,0 0 0 0 0,0-1 0 0 0,0 1 0 0 0,0 0 0 0 0,1 0 0 0 0,-1-1 0 0 0,0 1 0 0 0,1 0 0 0 0,-1-1 0 0 0,0 1 0 0 0,1 0 0 0 0,-1-1 0 0 0,1 1 0 0 0,-1-1 0 0 0,1 1 0 0 0,-1-1 0 0 0,1 1 0 0 0,-1-1 0 0 0,1 1 0 0 0,0-1 0 0 0,-1 1 0 0 0,1-1 0 0 0,0 0 0 0 0,-1 1 0 0 0,1-1 0 0 0,0 0 0 0 0,0 0 0 0 0,-1 0 0 0 0,1 1 0 0 0,0-1 0 0 0,0 0 0 0 0,-1 0 0 0 0,1 0 0 0 0,0 0 0 0 0,1 0 0 0 0,0 0 0 0 0,303 9 0 0 0,-107-5 0 0 0,131 11 0 0 0,-298-16 0 0 0,-28-1 0 0 0,-5-10-678 0 0,2 11 315 0 0,0 1 1 0 0,0-1 0 0 0,-1 0-1 0 0,1 0 1 0 0,0 1 0 0 0,0-1-1 0 0,0 0 1 0 0,0 0 0 0 0,0 1-1 0 0,0-1 1 0 0,0 0 0 0 0,0 0-1 0 0,1 1 1 0 0,-1-1 0 0 0,0 0-1 0 0,0 1 1 0 0,0-1 0 0 0,1 0-1 0 0,-1 1 1 0 0,0-1 0 0 0,1 0-1 0 0,-1 1 1 0 0,2-2 0 0 0,0-2-834 0 0,10-10-2607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3:54.562"/>
    </inkml:context>
    <inkml:brush xml:id="br0">
      <inkml:brushProperty name="width" value="0.05" units="cm"/>
      <inkml:brushProperty name="height" value="0.05" units="cm"/>
    </inkml:brush>
  </inkml:definitions>
  <inkml:trace contextRef="#ctx0" brushRef="#br0">32 1 248 0 0,'-31'1'14231'0'0,"35"0"-12752"0"0,184 3 6320 0 0,-122-4-6272 0 0,-28-2-545 0 0,-26 1-540 0 0,0 0-1 0 0,1 1 0 0 0,-1 1 0 0 0,0 0 0 0 0,0 0 1 0 0,0 1-1 0 0,23 7 0 0 0,-31-7-372 0 0,0 0-1 0 0,-1 1 1 0 0,0-1-1 0 0,1 1 1 0 0,-1 0-1 0 0,0 0 1 0 0,0 0-1 0 0,-1 0 1 0 0,1 1-1 0 0,-1-1 1 0 0,1 1 0 0 0,-1 0-1 0 0,0-1 1 0 0,2 6-1 0 0,3 8 75 0 0,8 31-1 0 0,14 79 632 0 0,15 163 0 0 0,-43-283-759 0 0,24 325 80 0 0,-45 293-95 0 0,-33 180 0 0 0,52-754 0 0 0,3 1 0 0 0,2-1 0 0 0,2 1 0 0 0,18 71 0 0 0,-13-82 0 0 0,3 0 0 0 0,0-2 0 0 0,3 1 0 0 0,1-2 0 0 0,43 65 0 0 0,-52-90 0 0 0,-5-8 0 0 0,0 0 0 0 0,0 1 0 0 0,-1 0 0 0 0,0 0 0 0 0,4 7 0 0 0,-7-8 0 0 0,-3 1 0 0 0,-5-4 0 0 0,-102-8 0 0 0,63 3 0 0 0,-58 2 0 0 0,52 6 0 0 0,45-5 0 0 0,1 0 0 0 0,-1 0 0 0 0,1 0 0 0 0,-8 0-10293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2.700"/>
    </inkml:context>
    <inkml:brush xml:id="br0">
      <inkml:brushProperty name="width" value="0.05" units="cm"/>
      <inkml:brushProperty name="height" value="0.05" units="cm"/>
    </inkml:brush>
  </inkml:definitions>
  <inkml:trace contextRef="#ctx0" brushRef="#br0">1 63 212 0 0,'1'-1'11265'0'0,"6"-1"-5237"0"0,53-8-2509 0 0,-24 6-2486 0 0,302-24 3215 0 0,96 22-1805 0 0,-351 3-1954 0 0,41-1-2377 0 0,-106 3-2131 0 0,-2-2-4548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3.182"/>
    </inkml:context>
    <inkml:brush xml:id="br0">
      <inkml:brushProperty name="width" value="0.05" units="cm"/>
      <inkml:brushProperty name="height" value="0.05" units="cm"/>
    </inkml:brush>
  </inkml:definitions>
  <inkml:trace contextRef="#ctx0" brushRef="#br0">33 33 272 0 0,'-13'-12'1872'0'0,"-7"-5"10275"0"0,23 16-11864 0 0,0 0 0 0 0,0 1 1 0 0,0-1-1 0 0,0 1 0 0 0,0 0 0 0 0,0 0 0 0 0,0 0 0 0 0,0 0 0 0 0,0 0 0 0 0,0 1 0 0 0,0 0 0 0 0,-1-1 1 0 0,4 2-1 0 0,1 0 244 0 0,129 21 3282 0 0,66 7-2262 0 0,-201-29-1544 0 0,4-1 23 0 0,0 1 0 0 0,1 0 1 0 0,-1 0-1 0 0,0 0 0 0 0,0 1 0 0 0,7 3 0 0 0,-10-4-15 0 0,-1 0 0 0 0,0-1 0 0 0,0 1 0 0 0,-1 0 0 0 0,1 0 0 0 0,0 0 0 0 0,0 0 0 0 0,0 0 0 0 0,-1 0 0 0 0,1 0 0 0 0,0 0 0 0 0,-1 0 0 0 0,1 1 0 0 0,-1-1 0 0 0,1 0 0 0 0,-1 0 0 0 0,0 0 0 0 0,1 1 0 0 0,-1-1 0 0 0,0 0 0 0 0,0 1 0 0 0,0-1 0 0 0,0 0 0 0 0,0 0 0 0 0,0 1 0 0 0,0-1 0 0 0,-1 0 0 0 0,1 0 0 0 0,0 1 0 0 0,-1-1 0 0 0,0 1 0 0 0,-6 18 88 0 0,-1-1-1 0 0,-1-1 1 0 0,0 0-1 0 0,-2 0 1 0 0,0-1-1 0 0,-16 19 1 0 0,3-2 69 0 0,-76 120 185 0 0,95-144 150 0 0,4-9-674 0 0,1-1 0 0 0,0 0 1 0 0,0 1-1 0 0,0-1 0 0 0,0 1 1 0 0,0-1-1 0 0,0 1 0 0 0,0-1 1 0 0,0 1-1 0 0,0-1 0 0 0,0 1 1 0 0,0-1-1 0 0,0 0 0 0 0,0 1 1 0 0,1-1-1 0 0,-1 1 0 0 0,0-1 1 0 0,0 1-1 0 0,0-1 0 0 0,1 0 1 0 0,-1 1-1 0 0,0-1 1 0 0,1 1-191 0 0,0-1 0 0 0,0 1 0 0 0,-1-1 0 0 0,1 1 0 0 0,0-1 0 0 0,0 1 0 0 0,0-1 0 0 0,0 0 0 0 0,0 0 0 0 0,-1 1 0 0 0,1-1 0 0 0,0 0 0 0 0,0 0 0 0 0,0 0 0 0 0,0 0 0 0 0,0 0 0 0 0,0 0 0 0 0,0 0 0 0 0,1-1 0 0 0,9-1-2251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4.009"/>
    </inkml:context>
    <inkml:brush xml:id="br0">
      <inkml:brushProperty name="width" value="0.05" units="cm"/>
      <inkml:brushProperty name="height" value="0.05" units="cm"/>
    </inkml:brush>
  </inkml:definitions>
  <inkml:trace contextRef="#ctx0" brushRef="#br0">125 84 112 0 0,'-23'-19'8837'0'0,"24"18"-8457"0"0,0 0 0 0 0,1 0 0 0 0,-1 0 0 0 0,0 0 0 0 0,0 1 0 0 0,1-1 0 0 0,-1 0 0 0 0,0 1 0 0 0,1-1 0 0 0,-1 1 0 0 0,2-1 0 0 0,128 8 5776 0 0,7 1-3644 0 0,-114-8-1985 0 0,-1-2 0 0 0,0 0-1 0 0,42-9 1 0 0,-53 7-299 0 0,0 1 0 0 0,17-9 0 0 0,-25 10-134 0 0,-1 0 0 0 0,1 0 0 0 0,-1 0 0 0 0,0 0 0 0 0,1 0 0 0 0,-1-1 1 0 0,0 0-1 0 0,0 1 0 0 0,-1-1 0 0 0,1 0 0 0 0,4-7 481 0 0,-11 12-455 0 0,-5 4-57 0 0,0 1 1 0 0,0 0-1 0 0,1 1 1 0 0,0 0-1 0 0,0 0 1 0 0,1 0 0 0 0,0 1-1 0 0,1 0 1 0 0,0 1-1 0 0,0-1 1 0 0,-5 12-1 0 0,-1 6 159 0 0,1-1 0 0 0,1 1 0 0 0,-8 38 1 0 0,13-31 31 0 0,1 1 0 0 0,1 0 0 0 0,2 1 0 0 0,2-1 0 0 0,1 0 0 0 0,2 0 0 0 0,8 36 0 0 0,40 125 774 0 0,-51-195-1044 0 0,-1-1 0 0 0,0 1 0 0 0,0 0 0 0 0,0-1-1 0 0,0 1 1 0 0,0 0 0 0 0,0-1 0 0 0,0 1 0 0 0,0 0 0 0 0,0-1 0 0 0,0 1 0 0 0,0 0 0 0 0,0-1 0 0 0,0 1-1 0 0,0 0 1 0 0,-1-1 0 0 0,1 1 0 0 0,0 0 0 0 0,-1-1 0 0 0,1 1 0 0 0,0-1 0 0 0,-1 1 0 0 0,1-1 0 0 0,0 1 0 0 0,-1-1-1 0 0,1 1 1 0 0,-1-1 0 0 0,1 1 0 0 0,-1-1 0 0 0,0 1 0 0 0,1-1 0 0 0,-1 0 0 0 0,1 0 0 0 0,-1 1 0 0 0,0-1 0 0 0,1 0-1 0 0,-1 0 1 0 0,1 1 0 0 0,-1-1 0 0 0,0 0 0 0 0,1 0 0 0 0,-1 0 0 0 0,0 0 0 0 0,0 0 0 0 0,1 0 0 0 0,-1 0-1 0 0,-1 0 1 0 0,-37-4-322 0 0,33 3 333 0 0,-50-6-95 0 0,-1 2 0 0 0,1 2-1 0 0,-1 3 1 0 0,1 2 0 0 0,-59 10-1 0 0,111-11 116 0 0,-33 7 7 0 0,36-7-1 0 0,-1-1 1 0 0,1 0-1 0 0,-1 1 0 0 0,1-1 0 0 0,-1 1 1 0 0,1 0-1 0 0,0-1 0 0 0,-1 1 0 0 0,1 0 1 0 0,0 0-1 0 0,0 0 0 0 0,-1 0 0 0 0,1 0 0 0 0,0 0 1 0 0,0 0-1 0 0,0 1 0 0 0,0-1 0 0 0,0 0 1 0 0,0 2-1 0 0,1-2-1 0 0,0-1 0 0 0,1 1 0 0 0,-1-1 0 0 0,0 1 0 0 0,1 0 0 0 0,-1-1 0 0 0,0 1 0 0 0,1-1 0 0 0,-1 1 0 0 0,1-1 0 0 0,-1 1 0 0 0,1-1 0 0 0,-1 1-1 0 0,1-1 1 0 0,-1 0 0 0 0,1 1 0 0 0,0-1 0 0 0,-1 0 0 0 0,1 1 0 0 0,0-1 0 0 0,-1 0 0 0 0,1 0 0 0 0,0 0 0 0 0,-1 1 0 0 0,1-1 0 0 0,0 0 0 0 0,21 5 151 0 0,-21-5-138 0 0,77 13 632 0 0,96 4 0 0 0,80-11-3072 0 0,-240-6 1522 0 0,24 0-2868 0 0,-13-1-4500 0 0,-14 0 5350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4.490"/>
    </inkml:context>
    <inkml:brush xml:id="br0">
      <inkml:brushProperty name="width" value="0.05" units="cm"/>
      <inkml:brushProperty name="height" value="0.05" units="cm"/>
    </inkml:brush>
  </inkml:definitions>
  <inkml:trace contextRef="#ctx0" brushRef="#br0">150 18 292 0 0,'-4'-17'8752'0'0,"4"17"-8588"0"0,0 0 0 0 0,0 0 0 0 0,0 0 0 0 0,-1 0 0 0 0,1 0 0 0 0,0-1 0 0 0,0 1 1 0 0,-1 0-1 0 0,1 0 0 0 0,0 0 0 0 0,0 0 0 0 0,-1 0 0 0 0,1 0 0 0 0,0 0 0 0 0,0 0 0 0 0,-1 0 1 0 0,1 0-1 0 0,0 0 0 0 0,0 0 0 0 0,-1 0 0 0 0,1 0 0 0 0,0 0 0 0 0,0 0 0 0 0,-1 0 0 0 0,1 1 1 0 0,0-1-1 0 0,-3 2 233 0 0,0 0 0 0 0,1 0 1 0 0,-1 0-1 0 0,1 0 0 0 0,0 0 1 0 0,0 1-1 0 0,-4 4 1 0 0,-23 30 2363 0 0,12-17-1538 0 0,1 0-1 0 0,-14 26 0 0 0,26-40-982 0 0,1 0 0 0 0,0 0 0 0 0,0 1 0 0 0,1-1 0 0 0,0 1 1 0 0,0-1-1 0 0,0 1 0 0 0,1 0 0 0 0,0-1 0 0 0,0 1 0 0 0,1 0 0 0 0,1 13 0 0 0,0-13-85 0 0,1 1 1 0 0,0-1-1 0 0,0 0 0 0 0,1 0 1 0 0,0 0-1 0 0,1-1 1 0 0,-1 1-1 0 0,1-1 0 0 0,0 0 1 0 0,1 0-1 0 0,-1 0 0 0 0,1 0 1 0 0,1-1-1 0 0,-1 0 0 0 0,11 8 1 0 0,-2-3 10 0 0,1 0 0 0 0,0-1 0 0 0,1 0 0 0 0,0-2 0 0 0,25 10 0 0 0,-18-10-209 0 0,1 0 0 0 0,-1-1 1 0 0,1-2-1 0 0,1 0 0 0 0,-1-1 0 0 0,0-2 1 0 0,1-1-1 0 0,-1 0 0 0 0,0-2 0 0 0,1-1 1 0 0,24-6-1 0 0,-43 8-170 0 0,-1-1 0 0 0,0 0 0 0 0,1 0 0 0 0,-1-1 1 0 0,0 0-1 0 0,0 1 0 0 0,0-2 0 0 0,9-6 0 0 0,-5 1-3953 0 0,2-1-3759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4.815"/>
    </inkml:context>
    <inkml:brush xml:id="br0">
      <inkml:brushProperty name="width" value="0.05" units="cm"/>
      <inkml:brushProperty name="height" value="0.05" units="cm"/>
    </inkml:brush>
  </inkml:definitions>
  <inkml:trace contextRef="#ctx0" brushRef="#br0">88 28 636 0 0,'-35'-2'2772'0'0,"28"2"-779"0"0,-1 0 0 0 0,1 0 1 0 0,-1-1-1 0 0,-14-4 7070 0 0,26 6-7938 0 0,32 2 809 0 0,0-2-1 0 0,47-4 1 0 0,-52 0-3282 0 0,42-10-1 0 0,-57 8-1819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5.188"/>
    </inkml:context>
    <inkml:brush xml:id="br0">
      <inkml:brushProperty name="width" value="0.05" units="cm"/>
      <inkml:brushProperty name="height" value="0.05" units="cm"/>
    </inkml:brush>
  </inkml:definitions>
  <inkml:trace contextRef="#ctx0" brushRef="#br0">87 63 6457 0 0,'-86'-15'17521'0'0,"88"14"-16682"0"0,6-3-380 0 0,0 1 0 0 0,-1 0 1 0 0,1 0-1 0 0,0 1 0 0 0,16-2 0 0 0,48-3 848 0 0,-46 5-925 0 0,71-4-29 0 0,-35 3-2692 0 0,0-2-6038 0 0,-48 3 5227 0 0,-2-1 451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5.578"/>
    </inkml:context>
    <inkml:brush xml:id="br0">
      <inkml:brushProperty name="width" value="0.05" units="cm"/>
      <inkml:brushProperty name="height" value="0.05" units="cm"/>
    </inkml:brush>
  </inkml:definitions>
  <inkml:trace contextRef="#ctx0" brushRef="#br0">0 44 968 0 0,'3'-2'1241'0'0,"-1"1"0"0"0,1-1-1 0 0,0 0 1 0 0,0 1 0 0 0,0-1 0 0 0,0 1-1 0 0,-1 0 1 0 0,6-1 0 0 0,4 0 750 0 0,-1 0 0 0 0,20 1 0 0 0,-2-1-113 0 0,129-10 3934 0 0,-13 1-5518 0 0,-133 12-3233 0 0,-4 1-4257 0 0,-4-1 4460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17.667"/>
    </inkml:context>
    <inkml:brush xml:id="br0">
      <inkml:brushProperty name="width" value="0.05" units="cm"/>
      <inkml:brushProperty name="height" value="0.05" units="cm"/>
    </inkml:brush>
  </inkml:definitions>
  <inkml:trace contextRef="#ctx0" brushRef="#br0">134 17 556 0 0,'-16'-17'24881'0'0,"25"21"-24602"0"0,32 15 1299 0 0,0-3 0 0 0,61 16 0 0 0,24 8 739 0 0,-122-38-2317 0 0,0 0 0 0 0,-1 0 0 0 0,1 0 0 0 0,0 0 0 0 0,-1 0 0 0 0,0 1 0 0 0,1 0 0 0 0,-1-1 0 0 0,4 6 0 0 0,-6-7 0 0 0,0 1 0 0 0,0-1 0 0 0,0 1 0 0 0,0-1 0 0 0,0 1 0 0 0,0 0 0 0 0,0-1 0 0 0,-1 1 0 0 0,1 0 0 0 0,-1 0 0 0 0,1-1 0 0 0,-1 1 0 0 0,0 0 0 0 0,0 0 0 0 0,0 0 0 0 0,0-1 0 0 0,0 1 0 0 0,0 0 0 0 0,0 0 0 0 0,0 0 0 0 0,-1-1 0 0 0,1 1 0 0 0,-1 0 0 0 0,1 0 0 0 0,-2 2 0 0 0,-7 9 0 0 0,0 1 0 0 0,-1-2 0 0 0,-1 1 0 0 0,0-1 0 0 0,0-1 0 0 0,-26 20 0 0 0,17-14 0 0 0,-51 42 0 0 0,-4-3 0 0 0,-84 48 0 0 0,147-95 5 0 0,8-6-10 0 0,0 0 0 0 0,0 0 0 0 0,-1-1 0 0 0,1 1 0 0 0,-1-1 0 0 0,1 0 0 0 0,-9 2 0 0 0,12-5-586 0 0,1 1 482 0 0,0-1 0 0 0,-1 1 1 0 0,1 0-1 0 0,0-1 0 0 0,0 1 1 0 0,-1-1-1 0 0,1 1 0 0 0,0-1 1 0 0,0 1-1 0 0,0 0 0 0 0,0-1 1 0 0,0 1-1 0 0,0-1 0 0 0,0 1 1 0 0,0-1-1 0 0,0 1 0 0 0,0-1 1 0 0,0 1-1 0 0,0 0 0 0 0,0-1 1 0 0,0 1-1 0 0,0-1 0 0 0,0 1 1 0 0,0-1-1 0 0,1 1 0 0 0,-1 0 1 0 0,0-1-1 0 0,21-16-8320 0 0,-8 7 4886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5.976"/>
    </inkml:context>
    <inkml:brush xml:id="br0">
      <inkml:brushProperty name="width" value="0.05" units="cm"/>
      <inkml:brushProperty name="height" value="0.05" units="cm"/>
    </inkml:brush>
  </inkml:definitions>
  <inkml:trace contextRef="#ctx0" brushRef="#br0">9 530 368 0 0,'0'1'421'0'0,"-1"-1"0"0"0,0 1 0 0 0,1-1 0 0 0,-1 1 0 0 0,1-1 0 0 0,-1 1-1 0 0,1-1 1 0 0,-1 1 0 0 0,1-1 0 0 0,-1 1 0 0 0,1 0 0 0 0,0-1 0 0 0,-1 1 0 0 0,1 0 0 0 0,0-1 0 0 0,-1 1 0 0 0,1 0 0 0 0,0 0-1 0 0,0-1 1 0 0,0 1 0 0 0,0 0 0 0 0,0 0 0 0 0,0-1 0 0 0,0 1 0 0 0,0 0 0 0 0,0 0 0 0 0,0-1 0 0 0,0 2 0 0 0,13 4 6395 0 0,1-4-6874 0 0,40 3 4383 0 0,59-4-1 0 0,-57-3-5590 0 0,-1-1-3793 0 0,-34 0-1247 0 0,-9 1 3676 0 0</inkml:trace>
  <inkml:trace contextRef="#ctx0" brushRef="#br0" timeOffset="0.99">1126 34 240 0 0,'0'-1'262'0'0,"0"-1"0"0"0,0 1 0 0 0,0-1 1 0 0,0 1-1 0 0,0-1 0 0 0,-1 1 0 0 0,1-1 0 0 0,0 1 0 0 0,-1-1 0 0 0,1 1 1 0 0,-1 0-1 0 0,1-1 0 0 0,-1 1 0 0 0,1 0 0 0 0,-1-1 0 0 0,0 1 1 0 0,0 0-1 0 0,0 0 0 0 0,0-1 0 0 0,-1 0 0 0 0,0 1 33 0 0,1 1-1 0 0,0-1 1 0 0,0 1 0 0 0,0-1-1 0 0,-1 1 1 0 0,1 0-1 0 0,0 0 1 0 0,-1-1 0 0 0,1 1-1 0 0,0 0 1 0 0,-1 0 0 0 0,1 0-1 0 0,0 0 1 0 0,0 1-1 0 0,-1-1 1 0 0,1 0 0 0 0,0 1-1 0 0,-2 0 1 0 0,-28 13 3760 0 0,6 4-3297 0 0,2 4 249 0 0,1 1-1 0 0,0 0 1 0 0,2 2-1 0 0,1 0 1 0 0,0 1-1 0 0,2 1 1 0 0,2 1-1 0 0,0 0 0 0 0,2 1 1 0 0,0 1-1 0 0,-10 43 1 0 0,20-63-1123 0 0,1 0-1 0 0,1 0 1 0 0,-1 0 0 0 0,2 0-1 0 0,-1 1 1 0 0,1-1 0 0 0,3 16-1 0 0,-2-19-1058 0 0,0 0 1 0 0,1-1-1 0 0,0 1 0 0 0,0-1 0 0 0,1 1 0 0 0,0-1 0 0 0,4 8 0 0 0,6 2-1896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6.336"/>
    </inkml:context>
    <inkml:brush xml:id="br0">
      <inkml:brushProperty name="width" value="0.05" units="cm"/>
      <inkml:brushProperty name="height" value="0.05" units="cm"/>
    </inkml:brush>
  </inkml:definitions>
  <inkml:trace contextRef="#ctx0" brushRef="#br0">0 508 788 0 0,'42'-25'12221'0'0,"-4"-3"-4543"0"0,-20 13-5681 0 0,-1-1 1 0 0,16-19-1 0 0,-13 11-1719 0 0,-2 0 1 0 0,0-2 0 0 0,-2 0-1 0 0,15-33 1 0 0,-18 31 1 0 0,-2-1 0 0 0,-1 0 0 0 0,-1 0 0 0 0,-1-1 0 0 0,6-54 0 0 0,-20 241 2735 0 0,7-150-3067 0 0,-1 8-1250 0 0,1-1 0 0 0,0 0 0 0 0,1 1 0 0 0,6 19 0 0 0,-7-30 944 0 0,1 0 0 0 0,-1 0 0 0 0,1-1 1 0 0,0 1-1 0 0,0-1 0 0 0,0 0 1 0 0,0 0-1 0 0,1 1 0 0 0,-1-1 1 0 0,1 0-1 0 0,0-1 0 0 0,0 1 1 0 0,0-1-1 0 0,0 1 0 0 0,0-1 1 0 0,1 0-1 0 0,-1 0 0 0 0,1 0 0 0 0,-1-1 1 0 0,8 3-1 0 0,3 1-2846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6.660"/>
    </inkml:context>
    <inkml:brush xml:id="br0">
      <inkml:brushProperty name="width" value="0.05" units="cm"/>
      <inkml:brushProperty name="height" value="0.05" units="cm"/>
    </inkml:brush>
  </inkml:definitions>
  <inkml:trace contextRef="#ctx0" brushRef="#br0">34 38 152 0 0,'-2'-12'1376'0'0,"-6"-14"7486"0"0,7 27-8407 0 0,1-1 0 0 0,-1 1 0 0 0,1 0 0 0 0,-1-1 0 0 0,0 1 0 0 0,1 0-1 0 0,0 0 1 0 0,-1 0 0 0 0,1-1 0 0 0,-1 1 0 0 0,1 0 0 0 0,0 0 0 0 0,0 0 0 0 0,-1 0-1 0 0,1 0 1 0 0,0 0 0 0 0,0 0 0 0 0,0-1 0 0 0,0 3 0 0 0,-3 31 1111 0 0,2-17 6 0 0,-6 42 1070 0 0,2 69 0 0 0,9-101-5012 0 0,3-10-7482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7.035"/>
    </inkml:context>
    <inkml:brush xml:id="br0">
      <inkml:brushProperty name="width" value="0.05" units="cm"/>
      <inkml:brushProperty name="height" value="0.05" units="cm"/>
    </inkml:brush>
  </inkml:definitions>
  <inkml:trace contextRef="#ctx0" brushRef="#br0">111 36 584 0 0,'-91'-25'7251'0'0,"72"18"4547"0"0,32 5-9531 0 0,22 1-717 0 0,298 31 4892 0 0,-313-26-7386 0 0,0 0-2404 0 0,-9-3-5284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7.362"/>
    </inkml:context>
    <inkml:brush xml:id="br0">
      <inkml:brushProperty name="width" value="0.05" units="cm"/>
      <inkml:brushProperty name="height" value="0.05" units="cm"/>
    </inkml:brush>
  </inkml:definitions>
  <inkml:trace contextRef="#ctx0" brushRef="#br0">1 11 932 0 0,'2'-1'1153'0'0,"1"-1"1"0"0,0 1-1 0 0,0 0 1 0 0,0 0-1 0 0,0 0 1 0 0,0 0-1 0 0,0 0 0 0 0,0 1 1 0 0,0-1-1 0 0,6 1 1 0 0,-8 0-793 0 0,0 0 1 0 0,0 1 0 0 0,0-1 0 0 0,0 0 0 0 0,0 1 0 0 0,0-1 0 0 0,0 1-1 0 0,0-1 1 0 0,0 1 0 0 0,0 0 0 0 0,0-1 0 0 0,-1 1 0 0 0,1 0-1 0 0,0 0 1 0 0,-1-1 0 0 0,1 1 0 0 0,1 2 0 0 0,6 17 619 0 0,1 17 986 0 0,-2 1 0 0 0,3 46 0 0 0,0 2-299 0 0,37 310 2416 0 0,-46-368-4702 0 0,-4 52-1 0 0,2-68 414 0 0,0-1-1 0 0,-1 1 0 0 0,-1-1 1 0 0,0 0-1 0 0,-1 0 0 0 0,0 0 0 0 0,-6 11 1 0 0,6-14-2895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7.860"/>
    </inkml:context>
    <inkml:brush xml:id="br0">
      <inkml:brushProperty name="width" value="0.05" units="cm"/>
      <inkml:brushProperty name="height" value="0.05" units="cm"/>
    </inkml:brush>
  </inkml:definitions>
  <inkml:trace contextRef="#ctx0" brushRef="#br0">1 290 256 0 0,'0'-10'691'0'0,"0"1"0"0"0,0-1-1 0 0,1 1 1 0 0,0-1 0 0 0,1 1 0 0 0,0 0 0 0 0,0 0 0 0 0,1 0-1 0 0,0 0 1 0 0,1 0 0 0 0,0 0 0 0 0,7-10 0 0 0,-4 8-61 0 0,1 0 0 0 0,1 1 0 0 0,0 0 0 0 0,0 0 0 0 0,1 1 0 0 0,1 0 0 0 0,-1 1 0 0 0,14-8 0 0 0,-9 7 16 0 0,0 0 0 0 0,0 1 0 0 0,1 1 0 0 0,0 0 0 0 0,0 1 1 0 0,1 1-1 0 0,0 1 0 0 0,23-4 0 0 0,-28 7-313 0 0,0 0-1 0 0,-1 1 1 0 0,1 0-1 0 0,0 1 1 0 0,-1 0-1 0 0,1 1 1 0 0,-1 0-1 0 0,1 1 1 0 0,-1 0-1 0 0,0 1 1 0 0,0 0 0 0 0,-1 1-1 0 0,15 8 1 0 0,-11-4 32 0 0,0 0 0 0 0,-1 1 1 0 0,23 22-1 0 0,-32-29-278 0 0,-1 1 0 0 0,1 0 0 0 0,-1 0 0 0 0,0 0 0 0 0,0 0 0 0 0,-1 0-1 0 0,1 1 1 0 0,-1-1 0 0 0,0 1 0 0 0,0 0 0 0 0,0-1 0 0 0,-1 1 0 0 0,0 0 0 0 0,0 0 0 0 0,0 0 0 0 0,0 0 0 0 0,-1 6 0 0 0,0-8-75 0 0,0 0-1 0 0,-1-1 1 0 0,1 1 0 0 0,-1 0 0 0 0,0 0-1 0 0,0 0 1 0 0,0-1 0 0 0,0 1-1 0 0,0-1 1 0 0,-1 1 0 0 0,1-1 0 0 0,-1 1-1 0 0,0-1 1 0 0,1 0 0 0 0,-1 1-1 0 0,0-1 1 0 0,0 0 0 0 0,-1-1 0 0 0,1 1-1 0 0,0 0 1 0 0,-4 1 0 0 0,-4 2-95 0 0,0 0 1 0 0,0-1 0 0 0,0-1 0 0 0,-16 4-1 0 0,16-4-111 0 0,-1 0 0 0 0,-19 8-1 0 0,29-10 88 0 0,3 1-55 0 0,10 9 99 0 0,0-1 0 0 0,0-1 1 0 0,1 0-1 0 0,0-1 0 0 0,26 12 1 0 0,4 2 13 0 0,-24-11 63 0 0,-2-2-64 0 0,27 19-1 0 0,-41-25 72 0 0,0-1-1 0 0,1 1 0 0 0,-1 0 0 0 0,0-1 0 0 0,-1 1 1 0 0,1 1-1 0 0,0-1 0 0 0,-1 0 0 0 0,0 1 0 0 0,0-1 1 0 0,0 1-1 0 0,0 0 0 0 0,2 7 0 0 0,-4-10 4 0 0,0 0 0 0 0,0 1 0 0 0,0-1 0 0 0,-1 0-1 0 0,1 1 1 0 0,0-1 0 0 0,-1 0 0 0 0,1 1 0 0 0,-1-1 0 0 0,1 0 0 0 0,-1 0 0 0 0,0 1-1 0 0,1-1 1 0 0,-1 0 0 0 0,0 0 0 0 0,0 0 0 0 0,0 0 0 0 0,0 0 0 0 0,0 0-1 0 0,0 0 1 0 0,0-1 0 0 0,0 1 0 0 0,0 0 0 0 0,0 0 0 0 0,-1-1 0 0 0,1 1 0 0 0,0-1-1 0 0,0 1 1 0 0,-1-1 0 0 0,-1 1 0 0 0,-41 10 400 0 0,22-8-400 0 0,1-1-1 0 0,-1-1 1 0 0,-25-2 0 0 0,-27-9-2875 0 0,72 10 2573 0 0,-28-7-3947 0 0,18 1-1402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8.214"/>
    </inkml:context>
    <inkml:brush xml:id="br0">
      <inkml:brushProperty name="width" value="0.05" units="cm"/>
      <inkml:brushProperty name="height" value="0.05" units="cm"/>
    </inkml:brush>
  </inkml:definitions>
  <inkml:trace contextRef="#ctx0" brushRef="#br0">1 59 384 0 0,'1'-3'410'0'0,"1"-1"0"0"0,-1 1 0 0 0,1-1 0 0 0,0 1 0 0 0,0 0-1 0 0,0 0 1 0 0,1 0 0 0 0,-1 0 0 0 0,1 0 0 0 0,0 0 0 0 0,0 1 0 0 0,0-1 0 0 0,0 1 0 0 0,0 0 0 0 0,0 0-1 0 0,0 0 1 0 0,1 0 0 0 0,-1 1 0 0 0,1-1 0 0 0,-1 1 0 0 0,1 0 0 0 0,0 0 0 0 0,0 0 0 0 0,6 0 0 0 0,1 1 295 0 0,0 0 0 0 0,0 0 0 0 0,-1 1 0 0 0,1 0 0 0 0,-1 1 0 0 0,1 1 0 0 0,19 6 0 0 0,-4 1-124 0 0,0 1 0 0 0,0 2 0 0 0,-1 0 0 0 0,-1 2 0 0 0,0 0 0 0 0,-1 2 0 0 0,-1 1 0 0 0,0 0 0 0 0,-1 2 0 0 0,-1 0 0 0 0,29 41-1 0 0,-43-53-417 0 0,0 1-1 0 0,-1 0 0 0 0,-1 0 1 0 0,1 0-1 0 0,-1 1 0 0 0,-1-1 1 0 0,0 1-1 0 0,0 0 0 0 0,-1 0 1 0 0,-1 0-1 0 0,1 0 0 0 0,-1 1 1 0 0,-1-1-1 0 0,0 0 0 0 0,-1 0 1 0 0,0 1-1 0 0,0-1 0 0 0,-1 0 1 0 0,0 0-1 0 0,-1 0 0 0 0,0-1 1 0 0,-1 1-1 0 0,0 0 0 0 0,0-1 1 0 0,-1 0-1 0 0,0 0 0 0 0,-1-1 1 0 0,1 1-1 0 0,-2-1 0 0 0,1 0 1 0 0,-11 9-1 0 0,3-5 15 0 0,-1 0 0 0 0,0 0 0 0 0,0-1 0 0 0,-2-1 0 0 0,1-1 0 0 0,-25 11 0 0 0,1-4-1747 0 0,-71 18 1 0 0,98-32-386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49.015"/>
    </inkml:context>
    <inkml:brush xml:id="br0">
      <inkml:brushProperty name="width" value="0.05" units="cm"/>
      <inkml:brushProperty name="height" value="0.05" units="cm"/>
    </inkml:brush>
  </inkml:definitions>
  <inkml:trace contextRef="#ctx0" brushRef="#br0">0 104 460 0 0,'7'1'9112'0'0,"8"0"-3995"0"0,87 0 241 0 0,-85-3-4746 0 0,-1-1 1 0 0,1 0 0 0 0,-1-1 0 0 0,0-1 0 0 0,19-8 0 0 0,-27 10-397 0 0,-1-1 0 0 0,0 1 0 0 0,0-1 0 0 0,0-1 0 0 0,-1 1 0 0 0,0-1 0 0 0,0 0 0 0 0,0-1 0 0 0,0 1 0 0 0,-1-1 0 0 0,0-1 0 0 0,0 1 0 0 0,4-8 0 0 0,-12 24 37 0 0,-1-1 0 0 0,1 1 0 0 0,1 0 0 0 0,0 0-1 0 0,0 0 1 0 0,1 0 0 0 0,0 1 0 0 0,1 15 0 0 0,10 99 7 0 0,-8-102-57 0 0,3 10 43 0 0,1 1 0 0 0,17 54 0 0 0,32 62 442 0 0,-45-124-581 0 0,10 15-66 0 0,-14-30-216 0 0,-1 0 1 0 0,7 20 0 0 0,-12-31 166 0 0,1 0-1 0 0,-1 0 1 0 0,0 1 0 0 0,0-1 0 0 0,0 0-1 0 0,0 1 1 0 0,0-1 0 0 0,0 0-1 0 0,0 1 1 0 0,0-1 0 0 0,0 0-1 0 0,0 0 1 0 0,0 1 0 0 0,0-1-1 0 0,0 0 1 0 0,0 1 0 0 0,0-1 0 0 0,-1 0-1 0 0,1 0 1 0 0,0 1 0 0 0,0-1-1 0 0,0 0 1 0 0,0 1 0 0 0,-1-1-1 0 0,1 0 1 0 0,0 0 0 0 0,0 0-1 0 0,0 1 1 0 0,-1-1 0 0 0,1 0 0 0 0,0 0-1 0 0,0 0 1 0 0,-1 1 0 0 0,1-1-1 0 0,0 0 1 0 0,0 0 0 0 0,-1 0-1 0 0,1 0 1 0 0,0 0 0 0 0,-1 0-1 0 0,1 0 1 0 0,0 0 0 0 0,0 0-1 0 0,-1 0 1 0 0,1 0 0 0 0,0 0 0 0 0,-1 0-1 0 0,1 0 1 0 0,0 0 0 0 0,-1 0-1 0 0,1 0 1 0 0,0 0 0 0 0,-19-4-78 0 0,17 3 73 0 0,-31-8 81 0 0,-1 2-1 0 0,-60-6 1 0 0,76 12 51 0 0,0 0 0 0 0,0 1 0 0 0,0 1 0 0 0,0 1 1 0 0,1 1-1 0 0,-1 0 0 0 0,-17 6 0 0 0,34-8-100 0 0,0-1-1 0 0,0 0 1 0 0,0 0 0 0 0,0 0 0 0 0,0 1 0 0 0,1-1-1 0 0,-1 0 1 0 0,0 1 0 0 0,0-1 0 0 0,0 1 0 0 0,1-1-1 0 0,-1 1 1 0 0,0-1 0 0 0,0 1 0 0 0,1 0 0 0 0,-1-1 0 0 0,1 1-1 0 0,-1 0 1 0 0,0 0 0 0 0,1-1 0 0 0,0 1 0 0 0,-1 0-1 0 0,1 0 1 0 0,-1 0 0 0 0,1 0 1 0 0,0 0-1 0 0,1 0 1 0 0,-1 0 0 0 0,0 0 0 0 0,1 0-1 0 0,-1-1 1 0 0,0 1 0 0 0,1 0 0 0 0,-1 0 0 0 0,1-1-1 0 0,-1 1 1 0 0,1 0 0 0 0,0-1 0 0 0,-1 1-1 0 0,1 0 1 0 0,0-1 0 0 0,-1 1 0 0 0,1-1-1 0 0,1 1 1 0 0,6 4 82 0 0,1 0-1 0 0,0-1 1 0 0,11 4 0 0 0,-17-7-99 0 0,19 7 132 0 0,1-1 0 0 0,0-1 0 0 0,46 5 1 0 0,13-5-1202 0 0,-26-5-3100 0 0,12 1-6597 0 0,-56-1 7852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0.150"/>
    </inkml:context>
    <inkml:brush xml:id="br0">
      <inkml:brushProperty name="width" value="0.05" units="cm"/>
      <inkml:brushProperty name="height" value="0.05" units="cm"/>
    </inkml:brush>
  </inkml:definitions>
  <inkml:trace contextRef="#ctx0" brushRef="#br0">1 582 176 0 0,'21'-7'2218'0'0,"0"-1"0"0"0,28-16 0 0 0,-20 7-666 0 0,0-1-1 0 0,37-33 1 0 0,-50 38-1020 0 0,-1-1-1 0 0,-1-1 1 0 0,0 0-1 0 0,-1-2 1 0 0,0 1 0 0 0,-2-1-1 0 0,0-1 1 0 0,11-24-1 0 0,-17 30-286 0 0,0 1 0 0 0,-1-1-1 0 0,-1 0 1 0 0,0 0 0 0 0,0 0-1 0 0,-1 0 1 0 0,-1 0 0 0 0,0-1-1 0 0,0 1 1 0 0,-2 0 0 0 0,1-1-1 0 0,-2 1 1 0 0,1 0 0 0 0,-2 0-1 0 0,-4-14 1 0 0,4 16-13 0 0,-1 1-1 0 0,-1 0 1 0 0,-9-14 0 0 0,-4-8 1190 0 0,18 56-917 0 0,38 106 423 0 0,6 27-197 0 0,-24 3 34 0 0,-9-60-213 0 0,-11-98-593 0 0,1 0 1 0 0,-1 1-1 0 0,1-1 0 0 0,0 0 0 0 0,-1 1 0 0 0,2-1 0 0 0,0 4 0 0 0,-2-7-33 0 0,1 0 0 0 0,-1 0 0 0 0,0 0 0 0 0,0 1 0 0 0,0-1 0 0 0,0 0 0 0 0,1 0 0 0 0,-1 0 0 0 0,0 0 0 0 0,0 0 0 0 0,0 0 0 0 0,0 0 0 0 0,1 1 0 0 0,-1-1 0 0 0,0 0 0 0 0,0 0 0 0 0,0 0 0 0 0,1 0-1 0 0,-1 0 1 0 0,0 0 0 0 0,0 0 0 0 0,1 0 0 0 0,-1 0 0 0 0,0 0 0 0 0,0 0 0 0 0,0 0 0 0 0,1 0 0 0 0,-1 0 0 0 0,0-1 0 0 0,0 1 0 0 0,0 0 0 0 0,1 0 0 0 0,-1 0 0 0 0,0 0 0 0 0,0 0 0 0 0,0 0 0 0 0,0 0 0 0 0,1-1 0 0 0,11-15-5887 0 0,-7 9 3153 0 0,0-2 402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0.750"/>
    </inkml:context>
    <inkml:brush xml:id="br0">
      <inkml:brushProperty name="width" value="0.05" units="cm"/>
      <inkml:brushProperty name="height" value="0.05" units="cm"/>
    </inkml:brush>
  </inkml:definitions>
  <inkml:trace contextRef="#ctx0" brushRef="#br0">50 199 672 0 0,'-1'-1'293'0'0,"1"-1"1"0"0,-1 0-1 0 0,1 0 0 0 0,0 1 0 0 0,0-1 1 0 0,-1 0-1 0 0,1 0 0 0 0,0 0 1 0 0,0 1-1 0 0,1-1 0 0 0,-1 0 0 0 0,0 0 1 0 0,1 0-1 0 0,-1 1 0 0 0,1-1 1 0 0,-1 0-1 0 0,1 1 0 0 0,0-1 0 0 0,0 0 1 0 0,0 1-1 0 0,0-1 0 0 0,0 1 0 0 0,0-1 1 0 0,0 1-1 0 0,0 0 0 0 0,1-1 1 0 0,-1 1-1 0 0,0 0 0 0 0,4-2 0 0 0,5-5 465 0 0,0 1-1 0 0,1 0 1 0 0,13-6-1 0 0,-17 10-394 0 0,43-21 1338 0 0,0 4 1 0 0,66-19-1 0 0,-26 12 973 0 0,-87 26-2400 0 0,-33 10 904 0 0,-27 6-937 0 0,-107 31 109 0 0,127-34-291 0 0,0 2-1 0 0,-43 23 0 0 0,78-36-55 0 0,-1 0 0 0 0,0 1 0 0 0,1-1 0 0 0,0 1 0 0 0,-1 0 0 0 0,1-1 0 0 0,0 1 0 0 0,0 0 0 0 0,0 0 0 0 0,0 1 0 0 0,0-1 0 0 0,1 0 0 0 0,-4 5 0 0 0,5-6-1 0 0,0 0 0 0 0,0 0 0 0 0,-1 0 0 0 0,1 0 1 0 0,0-1-1 0 0,0 1 0 0 0,0 0 0 0 0,0 0 0 0 0,0 0 0 0 0,0 0 0 0 0,1 0 1 0 0,-1 0-1 0 0,0 0 0 0 0,0-1 0 0 0,1 1 0 0 0,-1 0 0 0 0,1 1 0 0 0,1 0 5 0 0,-1 0-1 0 0,1 0 1 0 0,-1 0-1 0 0,1 0 0 0 0,0 0 1 0 0,0-1-1 0 0,0 1 0 0 0,4 2 1 0 0,23 13 45 0 0,1-2 1 0 0,1-1 0 0 0,41 12-1 0 0,25 11 89 0 0,-45-15-38 0 0,45 21 78 0 0,-85-37-144 0 0,-2 1 0 0 0,1 0-1 0 0,-1 0 1 0 0,0 1 0 0 0,0 1-1 0 0,10 11 1 0 0,-19-19-26 0 0,1 0 1 0 0,-1 1-1 0 0,0-1 0 0 0,0 0 1 0 0,0 1-1 0 0,0-1 0 0 0,-1 0 1 0 0,1 1-1 0 0,0-1 0 0 0,-1 1 1 0 0,1 0-1 0 0,0-1 0 0 0,-1 1 1 0 0,0-1-1 0 0,1 1 0 0 0,-1 0 1 0 0,0-1-1 0 0,0 1 1 0 0,0 0-1 0 0,0-1 0 0 0,0 1 1 0 0,-1 0-1 0 0,1 1 0 0 0,-1-1 15 0 0,-1 1 0 0 0,1-1-1 0 0,0 0 1 0 0,-1 0 0 0 0,1 0 0 0 0,-1 0-1 0 0,0 0 1 0 0,1-1 0 0 0,-1 1-1 0 0,0 0 1 0 0,0-1 0 0 0,0 1 0 0 0,-4 1-1 0 0,-5 2 72 0 0,0 0 1 0 0,0 0-1 0 0,-1-1 0 0 0,1-1 0 0 0,-15 3 0 0 0,-14-1-179 0 0,-1-1 1 0 0,1-2-1 0 0,0-2 0 0 0,-64-8 0 0 0,100 8-505 0 0,-31-6-28 0 0,24 3-2167 0 0,2-2-3524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2.465"/>
    </inkml:context>
    <inkml:brush xml:id="br0">
      <inkml:brushProperty name="width" value="0.05" units="cm"/>
      <inkml:brushProperty name="height" value="0.05" units="cm"/>
    </inkml:brush>
  </inkml:definitions>
  <inkml:trace contextRef="#ctx0" brushRef="#br0">136 764 660 0 0,'-10'9'20003'0'0,"14"-17"-19280"0"0,1 1 0 0 0,-1 0 0 0 0,0-1-1 0 0,-1 0 1 0 0,0 0 0 0 0,0 0 0 0 0,-1 0 0 0 0,3-14 0 0 0,-3 3-334 0 0,-1 1 0 0 0,-1-1 0 0 0,-2-21 0 0 0,-4-18-50 0 0,-3 0 0 0 0,-23-82 0 0 0,-50-111-26 0 0,70 225-251 0 0,9 18 41 0 0,-1 1 0 0 0,1-1 0 0 0,0 0 1 0 0,-2-13-1 0 0,8 24 5 0 0,69 63 612 0 0,-54-47-641 0 0,0-1 0 0 0,2-1 0 0 0,0-1 0 0 0,27 17 0 0 0,-41-30-158 0 0,1 1 1 0 0,-1-1-1 0 0,1 0 1 0 0,0-1-1 0 0,0 0 1 0 0,0 0-1 0 0,0 0 1 0 0,0-1-1 0 0,1 0 1 0 0,-1 0-1 0 0,0-1 1 0 0,0 0-1 0 0,1 0 1 0 0,-1-1-1 0 0,0 0 1 0 0,0 0-1 0 0,1-1 0 0 0,-1 1 1 0 0,11-6-1 0 0,-13 5 18 0 0,0-1-1 0 0,-1 1 0 0 0,1-1 1 0 0,-1-1-1 0 0,0 1 0 0 0,0 0 1 0 0,0-1-1 0 0,0 0 0 0 0,0 0 0 0 0,-1 0 1 0 0,1 0-1 0 0,-1-1 0 0 0,-1 0 1 0 0,1 1-1 0 0,0-1 0 0 0,-1 0 1 0 0,3-9-1 0 0,-2 5 65 0 0,-1 1 1 0 0,0-1-1 0 0,-1 0 1 0 0,1 0-1 0 0,-2 0 1 0 0,1 0-1 0 0,-1 0 1 0 0,-1 0-1 0 0,-2-16 1 0 0,3 25 9 0 0,0-1 0 0 0,0 1 1 0 0,0 0-1 0 0,0-1 0 0 0,0 1 0 0 0,0 0 0 0 0,0-1 1 0 0,0 1-1 0 0,0 0 0 0 0,-1 0 0 0 0,1-1 0 0 0,0 1 0 0 0,0 0 1 0 0,0-1-1 0 0,0 1 0 0 0,-1 0 0 0 0,1 0 0 0 0,0-1 1 0 0,0 1-1 0 0,0 0 0 0 0,-1 0 0 0 0,1 0 0 0 0,0-1 1 0 0,0 1-1 0 0,-1 0 0 0 0,1 0 0 0 0,0 0 0 0 0,-1 0 1 0 0,1 0-1 0 0,0-1 0 0 0,0 1 0 0 0,-1 0 0 0 0,1 0 0 0 0,0 0 1 0 0,-1 0-1 0 0,1 0 0 0 0,0 0 0 0 0,-1 0 0 0 0,1 0 1 0 0,0 0-1 0 0,-1 0 0 0 0,1 0 0 0 0,0 1 0 0 0,-1-1 1 0 0,1 0-1 0 0,0 0 0 0 0,0 0 0 0 0,-1 0 0 0 0,1 0 1 0 0,0 0-1 0 0,0 1 0 0 0,-1-1 0 0 0,1 0 0 0 0,-12 13 484 0 0,5-1-343 0 0,2 0 0 0 0,-1 1 1 0 0,2-1-1 0 0,0 1 0 0 0,0 1 0 0 0,1-1 1 0 0,-1 20-1 0 0,2-14 69 0 0,1 0 0 0 0,1 0-1 0 0,1 0 1 0 0,6 34 0 0 0,-5-43-219 0 0,1 1 0 0 0,0-1 0 0 0,0 0-1 0 0,1 0 1 0 0,0 0 0 0 0,1-1 0 0 0,12 18 0 0 0,-13-21-16 0 0,1 0 0 0 0,0 0 0 0 0,0-1 0 0 0,0 0 1 0 0,1 0-1 0 0,0-1 0 0 0,0 1 0 0 0,0-1 0 0 0,1 0 0 0 0,-1-1 0 0 0,1 0 1 0 0,8 3-1 0 0,-3-2-542 0 0,1-1 0 0 0,-1 0 1 0 0,22 1-1 0 0,-19-3-1366 0 0,0-1-1 0 0,0 0 0 0 0,0-1 1 0 0,0-1-1 0 0,17-4 1 0 0,2-5-1321 0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1.186"/>
    </inkml:context>
    <inkml:brush xml:id="br0">
      <inkml:brushProperty name="width" value="0.05" units="cm"/>
      <inkml:brushProperty name="height" value="0.05" units="cm"/>
    </inkml:brush>
  </inkml:definitions>
  <inkml:trace contextRef="#ctx0" brushRef="#br0">38 10 240 0 0,'-2'-1'1037'0'0,"-1"0"0"0"0,1 0 1 0 0,0 1-1 0 0,-1-1 0 0 0,1 1 0 0 0,0 0 0 0 0,-1 0 1 0 0,1-1-1 0 0,0 2 0 0 0,-1-1 0 0 0,1 0 0 0 0,-1 0 0 0 0,-4 2 2466 0 0,11-1-2412 0 0,39 4 837 0 0,0-1 0 0 0,86-5 0 0 0,-45-1-773 0 0,165-12-1108 0 0,-242 14-2236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1.589"/>
    </inkml:context>
    <inkml:brush xml:id="br0">
      <inkml:brushProperty name="width" value="0.05" units="cm"/>
      <inkml:brushProperty name="height" value="0.05" units="cm"/>
    </inkml:brush>
  </inkml:definitions>
  <inkml:trace contextRef="#ctx0" brushRef="#br0">11 1 416 0 0,'-1'0'246'0'0,"0"1"-1"0"0,1-1 1 0 0,-1 1 0 0 0,0-1-1 0 0,1 1 1 0 0,-1 0 0 0 0,0 0-1 0 0,1-1 1 0 0,-1 1 0 0 0,1 0 0 0 0,-1 0-1 0 0,1-1 1 0 0,-1 1 0 0 0,1 0-1 0 0,0 0 1 0 0,-1 0 0 0 0,1 0-1 0 0,0 0 1 0 0,0 0 0 0 0,0 0-1 0 0,0 0 1 0 0,0-1 0 0 0,0 3-1 0 0,0-2-7 0 0,1 0-1 0 0,-1-1 0 0 0,1 1 0 0 0,-1 0 1 0 0,1 0-1 0 0,0-1 0 0 0,-1 1 0 0 0,1-1 0 0 0,0 1 1 0 0,0 0-1 0 0,0-1 0 0 0,-1 1 0 0 0,1-1 1 0 0,0 0-1 0 0,0 1 0 0 0,0-1 0 0 0,0 0 0 0 0,2 1 1 0 0,7 1 902 0 0,0-1 0 0 0,0 0 0 0 0,14 0 0 0 0,-17-1-1025 0 0,197-3 5352 0 0,-116-2-13223 0 0,-77 4 5491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2.578"/>
    </inkml:context>
    <inkml:brush xml:id="br0">
      <inkml:brushProperty name="width" value="0.05" units="cm"/>
      <inkml:brushProperty name="height" value="0.05" units="cm"/>
    </inkml:brush>
  </inkml:definitions>
  <inkml:trace contextRef="#ctx0" brushRef="#br0">2 120 620 0 0,'0'0'170'0'0,"-1"-1"-1"0"0,1 1 1 0 0,0-1 0 0 0,0 1-1 0 0,0-1 1 0 0,-1 1 0 0 0,1-1-1 0 0,0 1 1 0 0,0-1-1 0 0,0 1 1 0 0,0-1 0 0 0,0 0-1 0 0,0 1 1 0 0,0-1 0 0 0,0 1-1 0 0,0-1 1 0 0,1 1 0 0 0,-1-1-1 0 0,0 1 1 0 0,0-1 0 0 0,0 1-1 0 0,1-1 1 0 0,-1 1-1 0 0,0-1 1 0 0,0 1 0 0 0,1-1-1 0 0,-1 1 1 0 0,0 0 0 0 0,1-1-1 0 0,-1 1 1 0 0,1-1 0 0 0,-1 1-1 0 0,0 0 1 0 0,1-1-1 0 0,-1 1 1 0 0,1 0 0 0 0,-1 0-1 0 0,1-1 1 0 0,-1 1 0 0 0,1 0-1 0 0,-1 0 1 0 0,1 0 0 0 0,-1 0-1 0 0,1 0 1 0 0,0-1 0 0 0,0 1-1 0 0,32-5 1439 0 0,-29 5-1144 0 0,93-6 2194 0 0,-55 5-1758 0 0,-1-3 1 0 0,0 0-1 0 0,0-3 1 0 0,45-13-1 0 0,-82 19-790 0 0,0-1 0 0 0,0 1 0 0 0,0-1 0 0 0,0 0 0 0 0,0-1 0 0 0,0 1 0 0 0,3-4 0 0 0,-6 6-86 0 0,0-1-1 0 0,0 0 0 0 0,-1 1 0 0 0,1-1 1 0 0,0 0-1 0 0,-1 0 0 0 0,1 1 0 0 0,-1-1 1 0 0,1 0-1 0 0,-1 0 0 0 0,1 0 0 0 0,-1 0 1 0 0,0 0-1 0 0,1 0 0 0 0,-1 0 0 0 0,0 0 1 0 0,0 0-1 0 0,1 0 0 0 0,-1 0 0 0 0,0 0 1 0 0,0 0-1 0 0,0 0 0 0 0,0 0 0 0 0,-1 0 1 0 0,1 0-1 0 0,0 0 0 0 0,0 0 0 0 0,0 0 1 0 0,-1 0-1 0 0,1 1 0 0 0,-1-1 0 0 0,1 0 1 0 0,-1 0-1 0 0,1 0 0 0 0,-2-1 0 0 0,2 2-18 0 0,-1 0 0 0 0,1-1-1 0 0,-1 1 1 0 0,1 0-1 0 0,-1 0 1 0 0,0 0 0 0 0,1 0-1 0 0,-1 0 1 0 0,1 0-1 0 0,-1 0 1 0 0,0 0 0 0 0,1 0-1 0 0,-1 0 1 0 0,1 0-1 0 0,-1 0 1 0 0,0 0-1 0 0,1 0 1 0 0,-1 1 0 0 0,1-1-1 0 0,-1 0 1 0 0,1 0-1 0 0,-1 1 1 0 0,1-1 0 0 0,-1 0-1 0 0,1 1 1 0 0,-1-1-1 0 0,1 1 1 0 0,-1-1 0 0 0,0 1-1 0 0,1 0-2 0 0,-4 2 22 0 0,1 0-1 0 0,-1 0 1 0 0,1 1-1 0 0,0-1 0 0 0,1 1 1 0 0,-1 0-1 0 0,1 0 1 0 0,-1 0-1 0 0,1 0 0 0 0,0 1 1 0 0,1-1-1 0 0,-1 0 1 0 0,1 1-1 0 0,-2 8 0 0 0,-1 8 180 0 0,-1 39-1 0 0,5-52-147 0 0,0 42 398 0 0,2 0 0 0 0,2-1 1 0 0,3 0-1 0 0,1 0 0 0 0,25 77 1 0 0,-24-100-236 0 0,-6-20-141 0 0,0 1 0 0 0,-1-1-1 0 0,0 1 1 0 0,1 10 0 0 0,-3-16-79 0 0,0 0 0 0 0,0 0 1 0 0,0 0-1 0 0,0 0 0 0 0,0 0 1 0 0,0 0-1 0 0,0 0 0 0 0,-1 0 0 0 0,1 0 1 0 0,0 0-1 0 0,-1 0 0 0 0,1 0 1 0 0,-1 0-1 0 0,1 0 0 0 0,-1 0 1 0 0,1-1-1 0 0,-1 1 0 0 0,0 0 0 0 0,1 0 1 0 0,-1-1-1 0 0,0 1 0 0 0,0 0 1 0 0,1-1-1 0 0,-1 1 0 0 0,0-1 0 0 0,0 1 1 0 0,0-1-1 0 0,0 1 0 0 0,-2 0 1 0 0,-29 5-142 0 0,25-5 116 0 0,-101 16-206 0 0,-122 26 23 0 0,222-41 347 0 0,0 1-1 0 0,0 0 1 0 0,1 1 0 0 0,-8 4 0 0 0,14-8 106 0 0,36 7 838 0 0,231-36 1028 0 0,-166 15-2503 0 0,-99 13-242 0 0,0 1 0 0 0,0 1 0 0 0,1-1-1 0 0,-1 0 1 0 0,0 0 0 0 0,0 0 0 0 0,0 1 0 0 0,0-1-1 0 0,1 0 1 0 0,-1 1 0 0 0,0-1 0 0 0,0 1-1 0 0,0-1 1 0 0,0 1 0 0 0,0 0 0 0 0,0 0-1 0 0,0-1 1 0 0,1 2 0 0 0,-1-1-59 0 0,3 1-1723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4.164"/>
    </inkml:context>
    <inkml:brush xml:id="br0">
      <inkml:brushProperty name="width" value="0.05" units="cm"/>
      <inkml:brushProperty name="height" value="0.05" units="cm"/>
    </inkml:brush>
  </inkml:definitions>
  <inkml:trace contextRef="#ctx0" brushRef="#br0">307 5 80 0 0,'-7'-2'518'0'0,"-1"1"1"0"0,0 0-1 0 0,1 1 1 0 0,-1 0-1 0 0,0 0 1 0 0,1 0-1 0 0,-1 1 0 0 0,1 0 1 0 0,-1 1-1 0 0,1-1 1 0 0,-1 1-1 0 0,1 1 1 0 0,0 0-1 0 0,-12 6 0 0 0,-4 3 827 0 0,1 1-1 0 0,-42 31 1 0 0,56-37-760 0 0,-1 0 0 0 0,1 0 0 0 0,1 0 1 0 0,-1 1-1 0 0,1 1 0 0 0,-9 14 0 0 0,14-21-448 0 0,1 0 0 0 0,0 0 0 0 0,0 1 1 0 0,0-1-1 0 0,0 0 0 0 0,0 0 0 0 0,0 1 0 0 0,1-1 0 0 0,-1 1 0 0 0,1-1 0 0 0,-1 0 0 0 0,1 1 0 0 0,0-1 1 0 0,0 1-1 0 0,0-1 0 0 0,1 1 0 0 0,-1-1 0 0 0,0 0 0 0 0,1 1 0 0 0,0-1 0 0 0,-1 0 0 0 0,1 1 0 0 0,0-1 1 0 0,0 0-1 0 0,0 0 0 0 0,1 0 0 0 0,-1 1 0 0 0,0-1 0 0 0,1-1 0 0 0,0 1 0 0 0,-1 0 0 0 0,1 0 0 0 0,0-1 0 0 0,4 4 1 0 0,2 0 91 0 0,0 0 0 0 0,1 0 0 0 0,0-1 0 0 0,0 0 0 0 0,1 0 0 0 0,-1-1 1 0 0,1 0-1 0 0,0-1 0 0 0,-1 0 0 0 0,1 0 0 0 0,17-1 0 0 0,10 0-1269 0 0,64-9-1 0 0,-76 6-6884 0 0,-19 2 5606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4.599"/>
    </inkml:context>
    <inkml:brush xml:id="br0">
      <inkml:brushProperty name="width" value="0.05" units="cm"/>
      <inkml:brushProperty name="height" value="0.05" units="cm"/>
    </inkml:brush>
  </inkml:definitions>
  <inkml:trace contextRef="#ctx0" brushRef="#br0">204 0 204 0 0,'-14'0'1378'0'0,"0"1"-1"0"0,0 0 1 0 0,0 1 0 0 0,-18 5-1 0 0,27-6-810 0 0,1 1-1 0 0,-1-1 0 0 0,1 1 0 0 0,-1 0 0 0 0,1 0 0 0 0,0 0 1 0 0,-1 1-1 0 0,1 0 0 0 0,0 0 0 0 0,1 0 0 0 0,-1 0 0 0 0,0 0 0 0 0,1 1 1 0 0,0-1-1 0 0,-5 8 0 0 0,8-10-489 0 0,0-1 0 0 0,0 1 0 0 0,0-1 0 0 0,0 1 0 0 0,0-1 0 0 0,1 1 1 0 0,-1-1-1 0 0,0 1 0 0 0,0-1 0 0 0,0 1 0 0 0,1-1 0 0 0,-1 1 0 0 0,0-1 0 0 0,1 0 1 0 0,-1 1-1 0 0,0-1 0 0 0,1 1 0 0 0,-1-1 0 0 0,1 0 0 0 0,-1 0 0 0 0,0 1 0 0 0,1-1 0 0 0,-1 0 1 0 0,1 0-1 0 0,-1 1 0 0 0,1-1 0 0 0,-1 0 0 0 0,1 0 0 0 0,-1 0 0 0 0,1 0 0 0 0,-1 0 0 0 0,1 0 1 0 0,-1 1-1 0 0,1-1 0 0 0,0-1 0 0 0,18 5 1355 0 0,3-7-259 0 0,-22 3-1156 0 0,1 0 0 0 0,0 0 0 0 0,-1 0 0 0 0,1-1 0 0 0,0 1 0 0 0,-1 0 0 0 0,1 0 0 0 0,-1-1 0 0 0,1 1 0 0 0,0 0 0 0 0,-1-1 0 0 0,1 1 0 0 0,-1-1 0 0 0,1 1 0 0 0,-1-1 0 0 0,1 1 0 0 0,-1-1 0 0 0,1 1 0 0 0,-1-1 0 0 0,0 1 0 0 0,1-1 0 0 0,-1 0 0 0 0,0 1 0 0 0,1-1 0 0 0,-1 0 0 0 0,0 1 0 0 0,1-2 0 0 0,-2 1-65 0 0,1 0 0 0 0,-1 0 0 0 0,1 0 0 0 0,-1 1 0 0 0,0-1 0 0 0,1 0 1 0 0,-1 0-1 0 0,0 0 0 0 0,1 0 0 0 0,-1 1 0 0 0,0-1 0 0 0,0 0 0 0 0,0 1 0 0 0,0-1 0 0 0,0 1 0 0 0,0-1 0 0 0,0 1 0 0 0,0-1 0 0 0,0 1 0 0 0,0 0 1 0 0,0-1-1 0 0,0 1 0 0 0,-1 0 0 0 0,-27-6-1743 0 0,21 5 423 0 0,0 1 1 0 0,0 0-1 0 0,0 0 0 0 0,-12 2 0 0 0,7 1-727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5.411"/>
    </inkml:context>
    <inkml:brush xml:id="br0">
      <inkml:brushProperty name="width" value="0.05" units="cm"/>
      <inkml:brushProperty name="height" value="0.05" units="cm"/>
    </inkml:brush>
  </inkml:definitions>
  <inkml:trace contextRef="#ctx0" brushRef="#br0">0 397 580 0 0,'3'1'1061'0'0,"2"2"-522"0"0,1 0 0 0 0,-1 0 0 0 0,0 1-1 0 0,0 0 1 0 0,-1 0 0 0 0,1 0 0 0 0,-1 1-1 0 0,0-1 1 0 0,0 1 0 0 0,0 0 0 0 0,4 9-1 0 0,35 68 2987 0 0,-33-61-2465 0 0,-8-17-694 0 0,27 62 2695 0 0,-27-60-1954 0 0,0 0 0 0 0,-1 0 1 0 0,0 0-1 0 0,0 0 0 0 0,0 8 0 0 0,-9-34-280 0 0,2 7-559 0 0,-2-12-53 0 0,1 0 0 0 0,1 0 0 0 0,2-1 0 0 0,0 1 0 0 0,2-1 0 0 0,1 0 0 0 0,0 0 1 0 0,2 0-1 0 0,6-35 0 0 0,-3 40-125 0 0,0 0 0 0 0,1 0 1 0 0,1 1-1 0 0,1 0 0 0 0,1 0 0 0 0,0 1 1 0 0,2 0-1 0 0,0 0 0 0 0,1 1 0 0 0,1 1 1 0 0,27-32-1 0 0,-30 40-33 0 0,1 0-1 0 0,0 1 1 0 0,1 0 0 0 0,0 1 0 0 0,0 0 0 0 0,0 1 0 0 0,1 0-1 0 0,0 1 1 0 0,0 0 0 0 0,17-4 0 0 0,-24 7-38 0 0,-1 1-1 0 0,1 0 1 0 0,-1 1 0 0 0,1-1-1 0 0,-1 1 1 0 0,1 0 0 0 0,0 0-1 0 0,-1 0 1 0 0,1 0 0 0 0,0 1-1 0 0,-1 0 1 0 0,1 0-1 0 0,-1 0 1 0 0,0 1 0 0 0,1 0-1 0 0,-1-1 1 0 0,0 1 0 0 0,0 1-1 0 0,0-1 1 0 0,0 1 0 0 0,0-1-1 0 0,0 1 1 0 0,-1 0 0 0 0,0 0-1 0 0,1 1 1 0 0,-1-1 0 0 0,0 1-1 0 0,-1 0 1 0 0,1-1 0 0 0,-1 1-1 0 0,1 1 1 0 0,1 4 0 0 0,-2-3-13 0 0,0-1 1 0 0,0 1 0 0 0,0 0 0 0 0,-1 0 0 0 0,0 1 0 0 0,0-1 0 0 0,0 0 0 0 0,-1 0 0 0 0,0 0-1 0 0,0 1 1 0 0,-1-1 0 0 0,0 0 0 0 0,0 0 0 0 0,0 0 0 0 0,-1 0 0 0 0,0 0 0 0 0,0 0-1 0 0,0 0 1 0 0,-1 0 0 0 0,0-1 0 0 0,0 1 0 0 0,0-1 0 0 0,-1 0 0 0 0,1 0 0 0 0,-6 5 0 0 0,-2 2-22 0 0,-1-1 0 0 0,0 0 1 0 0,0 0-1 0 0,-1-1 1 0 0,0-1-1 0 0,-1 0 1 0 0,0-1-1 0 0,-23 10 1 0 0,11-8-12 0 0,-39 9 0 0 0,6-2-46 0 0,58-17 71 0 0,1 0 0 0 0,0 0 0 0 0,-1 0 0 0 0,1 0 0 0 0,0 0-1 0 0,-1 0 1 0 0,1 0 0 0 0,0 0 0 0 0,-1 0 0 0 0,1 1 0 0 0,0-1 0 0 0,0 0 0 0 0,-1 0-1 0 0,1 0 1 0 0,0 1 0 0 0,-1-1 0 0 0,1 0 0 0 0,0 0 0 0 0,0 1 0 0 0,0-1-1 0 0,-1 0 1 0 0,1 1 0 0 0,0-1 0 0 0,0 0 0 0 0,0 0 0 0 0,0 1 0 0 0,-1-1 0 0 0,1 0-1 0 0,0 1 1 0 0,0-1 0 0 0,0 0 0 0 0,0 1 0 0 0,0-1 0 0 0,0 1 0 0 0,0-1-1 0 0,0 0 1 0 0,0 1 0 0 0,0-1 0 0 0,12 14-12 0 0,26 10 20 0 0,-34-22-9 0 0,58 34 10 0 0,109 66 161 0 0,-76-31 10 0 0,-36-15-39 0 0,-47-42-79 0 0,-11-12-48 0 0,0 0-1 0 0,0 0 0 0 0,0 0 1 0 0,0 0-1 0 0,0-1 0 0 0,0 1 1 0 0,-1 0-1 0 0,1 0 0 0 0,-1 1 0 0 0,0-1 1 0 0,1 2-1 0 0,-1-3 22 0 0,-1 2 266 0 0,-2 3-1427 0 0,20-9-13110 0 0,-5-1 11860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5.784"/>
    </inkml:context>
    <inkml:brush xml:id="br0">
      <inkml:brushProperty name="width" value="0.05" units="cm"/>
      <inkml:brushProperty name="height" value="0.05" units="cm"/>
    </inkml:brush>
  </inkml:definitions>
  <inkml:trace contextRef="#ctx0" brushRef="#br0">369 63 172 0 0,'-8'-7'571'0'0,"1"1"1"0"0,-1-1-1 0 0,0 2 0 0 0,-1 0 1 0 0,1 0-1 0 0,-1 0 1 0 0,0 1-1 0 0,-1 0 0 0 0,1 1 1 0 0,-1 0-1 0 0,1 0 0 0 0,-1 1 1 0 0,0 0-1 0 0,0 1 0 0 0,0 0 1 0 0,0 1-1 0 0,1 0 0 0 0,-1 1 1 0 0,0-1-1 0 0,0 2 1 0 0,0 0-1 0 0,0 0 0 0 0,1 0 1 0 0,-1 1-1 0 0,-16 8 0 0 0,17-7-117 0 0,1 0 0 0 0,0 1 0 0 0,0 0-1 0 0,0 0 1 0 0,1 1 0 0 0,0 0-1 0 0,0 0 1 0 0,0 0 0 0 0,1 1 0 0 0,0 0-1 0 0,-9 13 1 0 0,13-16-307 0 0,0-1 1 0 0,0 1-1 0 0,1 0 0 0 0,-1 0 1 0 0,1 0-1 0 0,0 0 0 0 0,0 0 0 0 0,0 0 1 0 0,1 0-1 0 0,-1 0 0 0 0,1 0 1 0 0,0 0-1 0 0,0 1 0 0 0,0-1 0 0 0,1 0 1 0 0,0 0-1 0 0,0 0 0 0 0,0 0 1 0 0,0 0-1 0 0,0 0 0 0 0,1 0 1 0 0,-1 0-1 0 0,1-1 0 0 0,0 1 0 0 0,1-1 1 0 0,-1 1-1 0 0,0-1 0 0 0,5 5 1 0 0,5 4 33 0 0,0-1 0 0 0,0 0 0 0 0,1-1 1 0 0,0 0-1 0 0,1-1 0 0 0,0-1 0 0 0,0 0 1 0 0,1-1-1 0 0,0 0 0 0 0,0-1 0 0 0,20 5 1 0 0,-15-6-305 0 0,-1-1 1 0 0,1 0-1 0 0,0-2 0 0 0,-1 0 1 0 0,1-1-1 0 0,0-1 1 0 0,0-1-1 0 0,0-1 1 0 0,20-4-1 0 0,-35 5-245 0 0,1 0 1 0 0,-1-1-1 0 0,0 0 1 0 0,0 0-1 0 0,0 0 1 0 0,0-1-1 0 0,7-4 1 0 0,4-8-8669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6.156"/>
    </inkml:context>
    <inkml:brush xml:id="br0">
      <inkml:brushProperty name="width" value="0.05" units="cm"/>
      <inkml:brushProperty name="height" value="0.05" units="cm"/>
    </inkml:brush>
  </inkml:definitions>
  <inkml:trace contextRef="#ctx0" brushRef="#br0">0 53 536 0 0,'1'-3'442'0'0,"0"-1"258"0"0,-1 0 1 0 0,1 0 0 0 0,0 0-1 0 0,0 1 1 0 0,1-1 0 0 0,-1 1-1 0 0,1-1 1 0 0,0 1 0 0 0,0-1-1 0 0,0 1 1 0 0,5-6 0 0 0,-7 9-599 0 0,1 0 0 0 0,-1 0 0 0 0,0 0 0 0 0,0 0 0 0 0,1 0 0 0 0,-1 0 0 0 0,0 0 0 0 0,1 0 0 0 0,-1 0 1 0 0,0 0-1 0 0,1 0 0 0 0,-1 0 0 0 0,0 0 0 0 0,1 0 0 0 0,-1 0 0 0 0,0 0 0 0 0,1 0 0 0 0,-1 0 1 0 0,0 0-1 0 0,1 0 0 0 0,-1 1 0 0 0,0-1 0 0 0,0 0 0 0 0,1 0 0 0 0,-1 0 0 0 0,0 1 0 0 0,0-1 0 0 0,1 0 1 0 0,-1 0-1 0 0,0 1 0 0 0,0-1 0 0 0,0 0 0 0 0,1 0 0 0 0,-1 1 0 0 0,0-1 0 0 0,6 10 948 0 0,-6-10-1039 0 0,6 13 1020 0 0,0 1 0 0 0,-2 0 0 0 0,1 0 1 0 0,3 27-1 0 0,6 15 277 0 0,28 59 980 0 0,-35-101-2379 0 0,0 0 1 0 0,1-1-1 0 0,0 0 1 0 0,1 0-1 0 0,18 21 1 0 0,-9-22-2943 0 0,-10-8-3876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6.496"/>
    </inkml:context>
    <inkml:brush xml:id="br0">
      <inkml:brushProperty name="width" value="0.05" units="cm"/>
      <inkml:brushProperty name="height" value="0.05" units="cm"/>
    </inkml:brush>
  </inkml:definitions>
  <inkml:trace contextRef="#ctx0" brushRef="#br0">69 66 44 0 0,'-24'-4'1481'0'0,"-20"-5"11787"0"0,47 7-11726 0 0,13-3-570 0 0,0 1 0 0 0,0 1 0 0 0,0 0 0 0 0,0 1 0 0 0,30 1 0 0 0,6-2 242 0 0,226-26 2850 0 0,-275 29-4334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7.071"/>
    </inkml:context>
    <inkml:brush xml:id="br0">
      <inkml:brushProperty name="width" value="0.05" units="cm"/>
      <inkml:brushProperty name="height" value="0.05" units="cm"/>
    </inkml:brush>
  </inkml:definitions>
  <inkml:trace contextRef="#ctx0" brushRef="#br0">5 254 16 0 0,'0'0'979'0'0,"0"0"-749"0"0,0 1 0 0 0,-1-1 0 0 0,1 0 0 0 0,-1 1 0 0 0,1-1 0 0 0,0 1 0 0 0,-1-1 0 0 0,1 1 0 0 0,0-1 0 0 0,0 1 0 0 0,-1-1 0 0 0,1 1 0 0 0,0-1 0 0 0,0 1 0 0 0,0-1 0 0 0,0 1 0 0 0,0-1 0 0 0,0 1 0 0 0,0 0 0 0 0,2 17 1288 0 0,1 0 0 0 0,0 0 1 0 0,9 22-1 0 0,0-7-358 0 0,1 0-1 0 0,22 37 0 0 0,-13-32-343 0 0,1-2 0 0 0,2 0 1 0 0,2-2-1 0 0,1-1 0 0 0,1-1 0 0 0,41 34 1 0 0,-43-44-160 0 0,1 0 1 0 0,1-2-1 0 0,1-1 1 0 0,1-2-1 0 0,0-1 1 0 0,1-1 0 0 0,1-1-1 0 0,37 9 1 0 0,-67-22-560 0 0,0 0 1 0 0,0 0 0 0 0,0-1 0 0 0,0 1-1 0 0,0-1 1 0 0,1 0 0 0 0,-1 1-1 0 0,0-1 1 0 0,0-1 0 0 0,1 1 0 0 0,-1 0-1 0 0,0-1 1 0 0,0 0 0 0 0,4-1-1 0 0,-5 1-51 0 0,-1 0-1 0 0,1 0 1 0 0,-1-1-1 0 0,0 1 0 0 0,1 0 1 0 0,-1-1-1 0 0,0 1 1 0 0,0-1-1 0 0,0 1 1 0 0,0-1-1 0 0,0 0 0 0 0,0 1 1 0 0,-1-1-1 0 0,1 0 1 0 0,-1 0-1 0 0,1 0 1 0 0,-1 1-1 0 0,1-1 0 0 0,-1 0 1 0 0,0 0-1 0 0,0 0 1 0 0,0 0-1 0 0,0 0 1 0 0,0 0-1 0 0,-1-3 0 0 0,-6-45 310 0 0,-22-88 0 0 0,16 88-279 0 0,-87-440 559 0 0,97 472-627 0 0,-1 3-6 0 0,2 1-1 0 0,0-1 1 0 0,0 1 0 0 0,1-1 0 0 0,1 0-1 0 0,3-25 1 0 0,-3 39-45 0 0,1 0 0 0 0,-1 1 0 0 0,0-1 0 0 0,0 0 0 0 0,0 0 0 0 0,1 1 0 0 0,-1-1 0 0 0,0 0 0 0 0,1 1 0 0 0,-1-1 0 0 0,0 0 0 0 0,1 1 0 0 0,-1-1 0 0 0,1 1 0 0 0,-1-1 0 0 0,1 0 0 0 0,0 1 0 0 0,-1-1 0 0 0,1 1 0 0 0,-1 0 0 0 0,1-1 0 0 0,0 1 0 0 0,-1-1 0 0 0,1 1 0 0 0,0 0 0 0 0,0 0 0 0 0,-1-1 0 0 0,1 1 0 0 0,0 0 0 0 0,0 0 0 0 0,-1 0 0 0 0,1 0 0 0 0,0 0 0 0 0,0 0 0 0 0,-1 0 0 0 0,1 0 0 0 0,0 0 0 0 0,0 0 0 0 0,-1 0 0 0 0,1 1 0 0 0,0-1 0 0 0,0 0 0 0 0,-1 0 0 0 0,1 1 0 0 0,0-1 0 0 0,-1 1-1 0 0,1-1 1 0 0,0 0 0 0 0,-1 1 0 0 0,1-1 0 0 0,0 2 0 0 0,6 2-509 0 0,-1 1 0 0 0,0 0 0 0 0,10 11-1 0 0,43 56-6037 0 0,-39-46 3143 0 0,-2-2 618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2.843"/>
    </inkml:context>
    <inkml:brush xml:id="br0">
      <inkml:brushProperty name="width" value="0.05" units="cm"/>
      <inkml:brushProperty name="height" value="0.05" units="cm"/>
    </inkml:brush>
  </inkml:definitions>
  <inkml:trace contextRef="#ctx0" brushRef="#br0">227 11 644 0 0,'-5'-2'857'0'0,"1"0"-1"0"0,-1 0 1 0 0,0 1 0 0 0,0 0 0 0 0,-1 0-1 0 0,1 0 1 0 0,0 1 0 0 0,0 0-1 0 0,0 0 1 0 0,-1 0 0 0 0,1 0-1 0 0,-7 2 1 0 0,6 0-113 0 0,0 0 1 0 0,0 0-1 0 0,0 0 1 0 0,0 1-1 0 0,0 0 0 0 0,1 0 1 0 0,0 0-1 0 0,-1 1 0 0 0,-4 5 1 0 0,1-1-66 0 0,0 1 0 0 0,1 0 0 0 0,1 0 0 0 0,-1 1 0 0 0,1 0 0 0 0,1 0 0 0 0,0 1 0 0 0,1-1 0 0 0,0 1 0 0 0,-4 14 0 0 0,6-15-349 0 0,0 1 1 0 0,1 0-1 0 0,0 0 0 0 0,1 0 1 0 0,0 0-1 0 0,1 0 0 0 0,0 0 1 0 0,1 0-1 0 0,0 0 0 0 0,1-1 1 0 0,0 1-1 0 0,0 0 0 0 0,1-1 1 0 0,1 1-1 0 0,0-1 1 0 0,6 12-1 0 0,-7-16-341 0 0,1 0 0 0 0,0 0 0 0 0,0-1 0 0 0,0 1 0 0 0,1-1 0 0 0,-1 1 0 0 0,1-2 0 0 0,1 1 0 0 0,-1 0 0 0 0,1-1 0 0 0,-1 0 0 0 0,1 0 1 0 0,1-1-1 0 0,-1 0 0 0 0,0 0 0 0 0,1 0 0 0 0,-1-1 0 0 0,1 0 0 0 0,0 0 0 0 0,0-1 0 0 0,0 1 0 0 0,0-2 0 0 0,0 1 0 0 0,0-1 0 0 0,0 0 0 0 0,8-1 0 0 0,-6 0-357 0 0,1-1-1 0 0,-1 0 0 0 0,0-1 1 0 0,0 0-1 0 0,0 0 1 0 0,0-1-1 0 0,0 0 1 0 0,-1 0-1 0 0,1-1 0 0 0,7-6 1 0 0,-9 6-506 0 0,-1 0-1 0 0,0-1 1 0 0,0 0 0 0 0,-1 0 0 0 0,1 0-1 0 0,-1 0 1 0 0,5-11 0 0 0,-4 3-5221 0 0,-5 8 3545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7.396"/>
    </inkml:context>
    <inkml:brush xml:id="br0">
      <inkml:brushProperty name="width" value="0.05" units="cm"/>
      <inkml:brushProperty name="height" value="0.05" units="cm"/>
    </inkml:brush>
  </inkml:definitions>
  <inkml:trace contextRef="#ctx0" brushRef="#br0">292 18 84 0 0,'-5'-3'926'0'0,"-1"0"0"0"0,0 1 0 0 0,1 0 0 0 0,-1 0 0 0 0,0 1 0 0 0,0-1 0 0 0,0 1 0 0 0,0 0 0 0 0,-8 1 0 0 0,4 0-102 0 0,1 0-1 0 0,0 1 0 0 0,-1 0 1 0 0,1 1-1 0 0,-15 5 0 0 0,11-3-139 0 0,1 1 0 0 0,0 1 0 0 0,0 0 0 0 0,0 1-1 0 0,1 0 1 0 0,0 0 0 0 0,0 1 0 0 0,-16 17 0 0 0,24-22-508 0 0,0 0 0 0 0,0 1 0 0 0,0-1 0 0 0,0 1 1 0 0,1-1-1 0 0,-1 1 0 0 0,1 0 0 0 0,0 0 1 0 0,0 0-1 0 0,1 1 0 0 0,-1-1 0 0 0,1 0 1 0 0,0 1-1 0 0,0-1 0 0 0,1 1 0 0 0,-1-1 1 0 0,1 1-1 0 0,0-1 0 0 0,0 1 0 0 0,0-1 0 0 0,1 5 1 0 0,1-3-74 0 0,0 0 0 0 0,0 1 0 0 0,1-2 0 0 0,0 1 0 0 0,0 0 0 0 0,0-1 0 0 0,0 1 0 0 0,1-1 0 0 0,0 0 0 0 0,0 0 0 0 0,1 0 1 0 0,-1-1-1 0 0,1 1 0 0 0,6 4 0 0 0,3 0-479 0 0,1 1 1 0 0,-1-2 0 0 0,1 0 0 0 0,1-1-1 0 0,-1 0 1 0 0,18 4 0 0 0,-10-4-3437 0 0,41 6 0 0 0,-38-11 1134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7.756"/>
    </inkml:context>
    <inkml:brush xml:id="br0">
      <inkml:brushProperty name="width" value="0.05" units="cm"/>
      <inkml:brushProperty name="height" value="0.05" units="cm"/>
    </inkml:brush>
  </inkml:definitions>
  <inkml:trace contextRef="#ctx0" brushRef="#br0">159 10 496 0 0,'-3'-1'503'0'0,"1"-1"-1"0"0,0 1 1 0 0,0 0-1 0 0,0 0 1 0 0,-1 1 0 0 0,1-1-1 0 0,-1 0 1 0 0,1 1 0 0 0,0-1-1 0 0,-1 1 1 0 0,1 0-1 0 0,-1 0 1 0 0,1 0 0 0 0,-1 0-1 0 0,1 0 1 0 0,-1 1-1 0 0,1-1 1 0 0,-1 1 0 0 0,1-1-1 0 0,0 1 1 0 0,-5 2 0 0 0,3-1 474 0 0,0 1 1 0 0,0 0 0 0 0,0 0 0 0 0,0 0 0 0 0,-4 4 0 0 0,-9 11 41 0 0,10-8-391 0 0,1 0 0 0 0,-1 0 0 0 0,1 1 0 0 0,1-1-1 0 0,0 1 1 0 0,1 0 0 0 0,0 1 0 0 0,0-1 0 0 0,1 1 0 0 0,-2 17-1 0 0,5-26-507 0 0,0 1-1 0 0,-1-1 0 0 0,1 1 0 0 0,1-1 1 0 0,-1 1-1 0 0,1-1 0 0 0,-1 0 0 0 0,2 5 1 0 0,0-2 5 0 0,1-1 1 0 0,-1 1-1 0 0,1-1 1 0 0,0 0 0 0 0,0 1-1 0 0,1-1 1 0 0,5 6 0 0 0,16 13 103 0 0,-7-10-240 0 0,0-4-136 0 0,-6-4-30 0 0,-4-3-140 0 0,0 0-1 0 0,1 0 1 0 0,0-1-1 0 0,-1 0 1 0 0,1 0-1 0 0,0-1 1 0 0,0 0-1 0 0,0 0 1 0 0,0-1 0 0 0,0-1-1 0 0,0 1 1 0 0,0-1-1 0 0,0-1 1 0 0,0 0-1 0 0,-1 0 1 0 0,1-1-1 0 0,-1 0 1 0 0,1 0-1 0 0,8-5 1 0 0,-4 0-348 0 0,13-7-2198 0 0,-12 2-2492 0 0,-10 7 3281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8.081"/>
    </inkml:context>
    <inkml:brush xml:id="br0">
      <inkml:brushProperty name="width" value="0.05" units="cm"/>
      <inkml:brushProperty name="height" value="0.05" units="cm"/>
    </inkml:brush>
  </inkml:definitions>
  <inkml:trace contextRef="#ctx0" brushRef="#br0">26 22 968 0 0,'-6'-1'1131'0'0,"-14"-10"12288"0"0,48 7-10076 0 0,49 5 264 0 0,-12 0-2965 0 0,-52-2-1837 0 0,-1 0-1 0 0,0 0 1 0 0,13-4 0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08.437"/>
    </inkml:context>
    <inkml:brush xml:id="br0">
      <inkml:brushProperty name="width" value="0.05" units="cm"/>
      <inkml:brushProperty name="height" value="0.05" units="cm"/>
    </inkml:brush>
  </inkml:definitions>
  <inkml:trace contextRef="#ctx0" brushRef="#br0">103 111 100 0 0,'-17'-7'450'0'0,"-35"-14"2654"0"0,21 3 3602 0 0,31 18-6582 0 0,0 0 0 0 0,0 0 0 0 0,-1 0 0 0 0,1-1 0 0 0,0 1 0 0 0,0 0 0 0 0,0 0 0 0 0,-1 0 0 0 0,1-1 0 0 0,0 1 0 0 0,0 0 0 0 0,0 0 0 0 0,0 0 0 0 0,0-1 0 0 0,0 1 0 0 0,-1 0-1 0 0,1 0 1 0 0,0-1 0 0 0,0 1 0 0 0,0 0 0 0 0,0 0 0 0 0,0-1 0 0 0,0 1 0 0 0,0 0 0 0 0,0 0 0 0 0,0-1 0 0 0,0 1 0 0 0,0 0 0 0 0,0-1 0 0 0,0 1 0 0 0,0 0 0 0 0,1 0 0 0 0,-1-1 0 0 0,0 1 0 0 0,0 0 0 0 0,0 0 0 0 0,0 0-1 0 0,0-1 1 0 0,0 1 0 0 0,1 0 0 0 0,-1 0 0 0 0,0 0 0 0 0,0-1 0 0 0,0 1 0 0 0,1 0 0 0 0,-1 0 0 0 0,0 0 0 0 0,1 0 0 0 0,8-7 1638 0 0,-8 7-1815 0 0,13-5 879 0 0,1 0-1 0 0,0 1 1 0 0,0 1 0 0 0,0 0 0 0 0,0 1-1 0 0,20 0 1 0 0,-2 0-100 0 0,26-5-367 0 0,61-5 3783 0 0,-80 10-7528 0 0,0 1-5021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0.804"/>
    </inkml:context>
    <inkml:brush xml:id="br0">
      <inkml:brushProperty name="width" value="0.05" units="cm"/>
      <inkml:brushProperty name="height" value="0.05" units="cm"/>
    </inkml:brush>
  </inkml:definitions>
  <inkml:trace contextRef="#ctx0" brushRef="#br0">0 6 632 0 0,'9'-6'7442'0'0,"-5"10"-6844"0"0,1 1 0 0 0,-1-1 0 0 0,0 1-1 0 0,-1-1 1 0 0,1 1 0 0 0,-1 0 0 0 0,0 1 0 0 0,0-1-1 0 0,0 1 1 0 0,2 8 0 0 0,19 67 2026 0 0,-16-49-1850 0 0,8 27 381 0 0,10 34 572 0 0,-1-34-3375 0 0,-16-41-920 0 0,-6-11-3024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1.129"/>
    </inkml:context>
    <inkml:brush xml:id="br0">
      <inkml:brushProperty name="width" value="0.05" units="cm"/>
      <inkml:brushProperty name="height" value="0.05" units="cm"/>
    </inkml:brush>
  </inkml:definitions>
  <inkml:trace contextRef="#ctx0" brushRef="#br0">24 29 416 0 0,'-23'-17'13433'0'0,"33"13"-12672"0"0,2 2 0 0 0,-1 0 0 0 0,0 0-1 0 0,0 1 1 0 0,1 0 0 0 0,-1 1 0 0 0,13 1-1 0 0,88 14 1450 0 0,-51-5-2815 0 0,-27-5-538 0 0,25 2-5316 0 0,-36-6 4070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1.712"/>
    </inkml:context>
    <inkml:brush xml:id="br0">
      <inkml:brushProperty name="width" value="0.05" units="cm"/>
      <inkml:brushProperty name="height" value="0.05" units="cm"/>
    </inkml:brush>
  </inkml:definitions>
  <inkml:trace contextRef="#ctx0" brushRef="#br0">1 170 880 0 0,'-1'-1'329'0'0,"1"0"0"0"0,0 0 0 0 0,0-1 0 0 0,0 1 0 0 0,0 0 0 0 0,0 0 0 0 0,0 0 0 0 0,0-1 0 0 0,1 1 0 0 0,-1 0 0 0 0,0 0 0 0 0,1 0 0 0 0,-1 0 0 0 0,1 0 0 0 0,-1-1 0 0 0,1 1 0 0 0,-1 0 0 0 0,1 0 0 0 0,0 0 0 0 0,-1 0 0 0 0,1 1 0 0 0,0-1 0 0 0,0 0 0 0 0,0 0 0 0 0,0 0 0 0 0,0 1 0 0 0,0-1 0 0 0,0 0 0 0 0,0 1 0 0 0,0-1 0 0 0,0 1 0 0 0,0-1 0 0 0,2 0 0 0 0,5-1 462 0 0,1-1 1 0 0,-1 1-1 0 0,17-1 0 0 0,-5 0 449 0 0,74-13 1431 0 0,48-10 159 0 0,-113 19-1938 0 0,0-1 1 0 0,49-22-1 0 0,-49 9-183 0 0,-8 6-25 0 0,-20 14-406 0 0,-2 3-257 0 0,0-1 0 0 0,0 1 1 0 0,0 0-1 0 0,0-1 0 0 0,1 1 1 0 0,-1 0-1 0 0,1 0 0 0 0,-1 0 1 0 0,1 0-1 0 0,0-1 0 0 0,-1 4 1 0 0,1-2 29 0 0,-6 31 283 0 0,1 0 1 0 0,1 1-1 0 0,2-1 0 0 0,2 1 0 0 0,1-1 0 0 0,10 62 1 0 0,-5-71-156 0 0,1 0 0 0 0,1 0 1 0 0,2-1-1 0 0,0 0 0 0 0,23 38 0 0 0,-10-27 2 0 0,1-2-1 0 0,52 57 0 0 0,-72-86-274 0 0,-2-2 2 0 0,0-1 0 0 0,0 1 0 0 0,-1 0 0 0 0,1 0 0 0 0,0 0 0 0 0,-1 0 0 0 0,0 0 0 0 0,1 0 0 0 0,-1 0 0 0 0,2 4 0 0 0,-26-9-228 0 0,-77-25 29 0 0,-204-32-1 0 0,301 60 338 0 0,1-1 0 0 0,0 1-1 0 0,0 0 1 0 0,-1 0 0 0 0,1 0 0 0 0,0 0 0 0 0,-1 0 0 0 0,1 1-1 0 0,0-1 1 0 0,0 1 0 0 0,0-1 0 0 0,-1 1 0 0 0,1 0 0 0 0,0 0 0 0 0,-3 1-1 0 0,5-1 159 0 0,12 6 142 0 0,-8-3-276 0 0,13 3 106 0 0,0-1 1 0 0,0 0 0 0 0,0-1-1 0 0,25 4 1 0 0,-26-6-99 0 0,185 30 517 0 0,-133-28-3707 0 0,0-3-4945 0 0,-56-2 4670 0 0,2-1 485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2.159"/>
    </inkml:context>
    <inkml:brush xml:id="br0">
      <inkml:brushProperty name="width" value="0.05" units="cm"/>
      <inkml:brushProperty name="height" value="0.05" units="cm"/>
    </inkml:brush>
  </inkml:definitions>
  <inkml:trace contextRef="#ctx0" brushRef="#br0">221 38 392 0 0,'-3'-9'1164'0'0,"2"7"-221"0"0,0 0 1 0 0,0 0 0 0 0,0 0 0 0 0,0 0 0 0 0,0-1-1 0 0,0 1 1 0 0,-1 1 0 0 0,1-1 0 0 0,0 0-1 0 0,-1 0 1 0 0,0 0 0 0 0,1 1 0 0 0,-4-3 1250 0 0,-15 13 1198 0 0,-4 13-1278 0 0,0 1 1 0 0,-28 36-1 0 0,41-44-1653 0 0,0 0-1 0 0,1 0 1 0 0,1 1 0 0 0,0 0 0 0 0,-11 32 0 0 0,18-43-360 0 0,1-1 1 0 0,0 1-1 0 0,0 0 1 0 0,0-1 0 0 0,0 1-1 0 0,1 0 1 0 0,0-1-1 0 0,0 1 1 0 0,1 0 0 0 0,-1-1-1 0 0,1 1 1 0 0,0 0-1 0 0,0-1 1 0 0,0 1 0 0 0,4 7-1 0 0,-2-6-28 0 0,1 0 0 0 0,-1 0 0 0 0,1-1-1 0 0,0 0 1 0 0,1 0 0 0 0,-1 0 0 0 0,1 0 0 0 0,0 0-1 0 0,1-1 1 0 0,5 4 0 0 0,2 0-116 0 0,1 0 1 0 0,1-1-1 0 0,0 0 1 0 0,-1-1-1 0 0,2-1 0 0 0,-1 0 1 0 0,1-1-1 0 0,22 3 0 0 0,-20-6-175 0 0,1 0-1 0 0,0 0 1 0 0,0-2-1 0 0,28-4 1 0 0,-35 3-228 0 0,-1-1-1 0 0,0 0 1 0 0,-1 0 0 0 0,1-1 0 0 0,0 0 0 0 0,-1-1-1 0 0,0 0 1 0 0,16-11 0 0 0,-15 4-2439 0 0,-8 2-4887 0 0,-3 6 5237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2.516"/>
    </inkml:context>
    <inkml:brush xml:id="br0">
      <inkml:brushProperty name="width" value="0.05" units="cm"/>
      <inkml:brushProperty name="height" value="0.05" units="cm"/>
    </inkml:brush>
  </inkml:definitions>
  <inkml:trace contextRef="#ctx0" brushRef="#br0">1 19 728 0 0,'0'-5'9294'0'0,"-1"5"-9157"0"0,18-4 2567 0 0,23 1-828 0 0,91 0 3031 0 0,-77 0-7910 0 0,-51 2 1968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2.866"/>
    </inkml:context>
    <inkml:brush xml:id="br0">
      <inkml:brushProperty name="width" value="0.05" units="cm"/>
      <inkml:brushProperty name="height" value="0.05" units="cm"/>
    </inkml:brush>
  </inkml:definitions>
  <inkml:trace contextRef="#ctx0" brushRef="#br0">14 71 788 0 0,'-1'0'222'0'0,"1"-1"-1"0"0,-1 1 1 0 0,0 0 0 0 0,0-1-1 0 0,0 1 1 0 0,1-1-1 0 0,-1 1 1 0 0,0-1 0 0 0,0 0-1 0 0,1 1 1 0 0,-1-1 0 0 0,0 0-1 0 0,1 1 1 0 0,-1-1-1 0 0,1 0 1 0 0,-1 0 0 0 0,1 0-1 0 0,0 1 1 0 0,-1-1 0 0 0,1 0-1 0 0,-1-2 1853 0 0,14-10 3325 0 0,23 0-156 0 0,24 3-1960 0 0,-20 4-1450 0 0,4 0-578 0 0,-1 2-1 0 0,1 1 0 0 0,65 5 1 0 0,-27 7-4647 0 0,-5 7-7002 0 0,-57-11 7909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3.197"/>
    </inkml:context>
    <inkml:brush xml:id="br0">
      <inkml:brushProperty name="width" value="0.05" units="cm"/>
      <inkml:brushProperty name="height" value="0.05" units="cm"/>
    </inkml:brush>
  </inkml:definitions>
  <inkml:trace contextRef="#ctx0" brushRef="#br0">85 52 876 0 0,'-38'5'3925'0'0,"14"-1"549"0"0,1 0 9143 0 0,29-5-12540 0 0,129-18 3307 0 0,-41 2-5222 0 0,-64 7-2278 0 0,-13-2-4827 0 0,-13 6 5120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3.192"/>
    </inkml:context>
    <inkml:brush xml:id="br0">
      <inkml:brushProperty name="width" value="0.05" units="cm"/>
      <inkml:brushProperty name="height" value="0.05" units="cm"/>
    </inkml:brush>
  </inkml:definitions>
  <inkml:trace contextRef="#ctx0" brushRef="#br0">59 3 120 0 0,'-18'-3'5349'0'0,"15"4"-4901"0"0,1 0 1 0 0,-1 0 0 0 0,1 0 0 0 0,0 0 0 0 0,0 0 0 0 0,-1 1 0 0 0,1-1-1 0 0,0 1 1 0 0,0-1 0 0 0,0 1 0 0 0,0 0 0 0 0,1-1 0 0 0,-1 1 0 0 0,0 0-1 0 0,1 0 1 0 0,-2 3 0 0 0,2-3-204 0 0,0 0 0 0 0,1-1 1 0 0,-1 1-1 0 0,1 0 0 0 0,-1-1 0 0 0,1 1 0 0 0,0 0 0 0 0,0-1 0 0 0,-1 1 1 0 0,1 0-1 0 0,1 0 0 0 0,-1-1 0 0 0,0 1 0 0 0,0 0 0 0 0,1 0 0 0 0,-1-1 0 0 0,1 1 1 0 0,-1 0-1 0 0,1-1 0 0 0,0 1 0 0 0,-1-1 0 0 0,1 1 0 0 0,0-1 0 0 0,0 1 1 0 0,0-1-1 0 0,2 2 0 0 0,3 4 137 0 0,0 0 1 0 0,1-1 0 0 0,-1 0-1 0 0,1 0 1 0 0,1-1-1 0 0,-1 0 1 0 0,1 0-1 0 0,0 0 1 0 0,0-1-1 0 0,0-1 1 0 0,1 1 0 0 0,-1-1-1 0 0,1-1 1 0 0,11 3-1 0 0,-20-5-363 0 0,1 0 0 0 0,0 0 0 0 0,-1 0 0 0 0,1 1 0 0 0,-1-1 1 0 0,1 0-1 0 0,0 0 0 0 0,-1 0 0 0 0,1 0 0 0 0,-1 0 0 0 0,1 0 0 0 0,0 0 0 0 0,-1-1 0 0 0,1 1 0 0 0,0 0 0 0 0,-1 0 0 0 0,1 0 0 0 0,-1-1 0 0 0,1 1 0 0 0,-1 0 0 0 0,1 0 0 0 0,-1-1 0 0 0,1 1 0 0 0,-1-1 0 0 0,1 1 0 0 0,-1 0 0 0 0,1-1 0 0 0,-1 1 0 0 0,1-1 0 0 0,-1 1 0 0 0,0-1 0 0 0,1 0 0 0 0,-1-1-9 0 0,0 1 0 0 0,0 0 0 0 0,0 0-1 0 0,-1-1 1 0 0,1 1 0 0 0,0 0-1 0 0,-1-1 1 0 0,1 1 0 0 0,-1 0 0 0 0,1 0-1 0 0,-1 0 1 0 0,0-1 0 0 0,1 1 0 0 0,-2-1-1 0 0,-31-35-508 0 0,-4 5-550 0 0,15 18-1468 0 0,2 8-5645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3.626"/>
    </inkml:context>
    <inkml:brush xml:id="br0">
      <inkml:brushProperty name="width" value="0.05" units="cm"/>
      <inkml:brushProperty name="height" value="0.05" units="cm"/>
    </inkml:brush>
  </inkml:definitions>
  <inkml:trace contextRef="#ctx0" brushRef="#br0">222 925 8345 0 0,'0'0'17389'0'0,"-3"-2"-16821"0"0,-2-3-380 0 0,0 0-1 0 0,1 0 0 0 0,-1-1 0 0 0,1 0 0 0 0,0 1 0 0 0,1-1 0 0 0,0-1 0 0 0,-1 1 0 0 0,2 0 0 0 0,-5-14 1 0 0,-6-10 38 0 0,-97-234 700 0 0,98 228-866 0 0,2-1-1 0 0,1 0 0 0 0,2-1 0 0 0,2 0 1 0 0,-1-56-1 0 0,6 75-44 0 0,0 0-1 0 0,2 0 1 0 0,0 1 0 0 0,1-1 0 0 0,1 1 0 0 0,10-29-1 0 0,-11 40-7 0 0,0 0 0 0 0,0 1 0 0 0,0-1-1 0 0,1 1 1 0 0,0 0 0 0 0,0 0 0 0 0,1 0 0 0 0,-1 1-1 0 0,1 0 1 0 0,1 0 0 0 0,-1 0 0 0 0,1 0-1 0 0,0 1 1 0 0,0 0 0 0 0,0 0 0 0 0,0 0 0 0 0,1 1-1 0 0,-1 0 1 0 0,1 0 0 0 0,8-1 0 0 0,-2 1 36 0 0,0 1 1 0 0,1 1-1 0 0,-1 0 1 0 0,1 0-1 0 0,-1 2 1 0 0,1-1-1 0 0,-1 2 0 0 0,0 0 1 0 0,1 1-1 0 0,-1 0 1 0 0,0 0-1 0 0,0 2 1 0 0,-1 0-1 0 0,1 0 1 0 0,11 8-1 0 0,-8-4 35 0 0,0 0-1 0 0,0 2 1 0 0,-1 0-1 0 0,-1 1 0 0 0,0 0 1 0 0,0 1-1 0 0,-1 0 1 0 0,-1 1-1 0 0,0 1 1 0 0,12 20-1 0 0,-21-30-42 0 0,-1 0-1 0 0,1-1 0 0 0,-1 1 1 0 0,0 0-1 0 0,-1 0 0 0 0,1 0 1 0 0,-1 0-1 0 0,0 1 0 0 0,0-1 1 0 0,0 0-1 0 0,-1 0 0 0 0,0 1 1 0 0,0-1-1 0 0,-1 7 1 0 0,0-8-18 0 0,0 0 1 0 0,0 0-1 0 0,-1 0 1 0 0,1-1 0 0 0,-1 1-1 0 0,0 0 1 0 0,0-1-1 0 0,0 0 1 0 0,0 1 0 0 0,-1-1-1 0 0,1 0 1 0 0,-1 0-1 0 0,0 0 1 0 0,0 0 0 0 0,0-1-1 0 0,0 1 1 0 0,-1-1-1 0 0,1 0 1 0 0,-7 3 0 0 0,-5 2 17 0 0,-1-1 0 0 0,0-1 1 0 0,0-1-1 0 0,-29 5 0 0 0,-19 5 26 0 0,64-14-61 0 0,-1 0 0 0 0,0 0 0 0 0,0 0 0 0 0,1 0 0 0 0,-1 0 0 0 0,0 0 0 0 0,0 0 0 0 0,1 1 0 0 0,-1-1 0 0 0,0 0 0 0 0,1 0 0 0 0,-1 1 0 0 0,0-1 0 0 0,1 1 0 0 0,-1-1 0 0 0,0 0 0 0 0,1 1 0 0 0,-1-1 0 0 0,1 1 0 0 0,-1 0 0 0 0,1-1 0 0 0,-1 1 0 0 0,1-1 0 0 0,0 1 0 0 0,-1 0 0 0 0,1-1 0 0 0,0 1 0 0 0,-1 0 0 0 0,1-1 0 0 0,0 1 0 0 0,0 0 0 0 0,-1 0 0 0 0,1-1 0 0 0,0 1 0 0 0,0 0 0 0 0,0 0 0 0 0,0-1 0 0 0,0 1 0 0 0,0 0 0 0 0,0 0 0 0 0,1-1 0 0 0,-1 1 0 0 0,0 0 0 0 0,0 0 0 0 0,0-1 0 0 0,1 1 0 0 0,-1 0 0 0 0,0-1 0 0 0,2 2 0 0 0,2 4 0 0 0,0-1 0 0 0,0 0 0 0 0,1 0 0 0 0,9 8 0 0 0,-2-2 0 0 0,185 183 0 0 0,-115-126-929 0 0,-72-62 769 0 0,-1 0-1 0 0,1 0 1 0 0,1 0-1 0 0,-1-1 1 0 0,0-1-1 0 0,1 0 1 0 0,12 3-1 0 0,-18-6-1009 0 0,1-1 1 0 0,-1 1-1 0 0,0-1 0 0 0,1 0 0 0 0,-1 0 0 0 0,0-1 0 0 0,0 0 1 0 0,1 0-1 0 0,-1 0 0 0 0,7-3 0 0 0,-9 4 259 0 0,14-5-1963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4.028"/>
    </inkml:context>
    <inkml:brush xml:id="br0">
      <inkml:brushProperty name="width" value="0.05" units="cm"/>
      <inkml:brushProperty name="height" value="0.05" units="cm"/>
    </inkml:brush>
  </inkml:definitions>
  <inkml:trace contextRef="#ctx0" brushRef="#br0">153 89 300 0 0,'-9'-38'4289'0'0,"-1"-4"4757"0"0,10 42-8901 0 0,0 0 1 0 0,0-1 0 0 0,0 1 0 0 0,-1-1 0 0 0,1 1-1 0 0,0 0 1 0 0,0-1 0 0 0,0 1 0 0 0,0-1 0 0 0,-1 1-1 0 0,1 0 1 0 0,0-1 0 0 0,0 1 0 0 0,-1 0-1 0 0,1-1 1 0 0,0 1 0 0 0,0 0 0 0 0,-1 0 0 0 0,1-1-1 0 0,-1 1 1 0 0,1 0 0 0 0,0 0 0 0 0,-1-1 0 0 0,1 1-1 0 0,0 0 1 0 0,-1 0 0 0 0,1 0 0 0 0,-1 0 0 0 0,1 0-1 0 0,0 0 1 0 0,-1 0 0 0 0,1 0 0 0 0,-1 0 0 0 0,1 0-1 0 0,-1 0 1 0 0,1 0 0 0 0,0 0 0 0 0,-1 0 0 0 0,1 0-1 0 0,-1 0 1 0 0,1 0 0 0 0,0 0 0 0 0,-1 0 0 0 0,1 1-1 0 0,-1-1 1 0 0,1 0 0 0 0,0 0 0 0 0,-1 0 0 0 0,1 1-1 0 0,0-1 1 0 0,-1 0 0 0 0,1 1 0 0 0,0-1-1 0 0,-1 1 1 0 0,-18 15 2361 0 0,9-5-2116 0 0,0 1 1 0 0,1 0-1 0 0,0 0 0 0 0,1 1 0 0 0,0 0 1 0 0,1 1-1 0 0,1 0 0 0 0,0 0 0 0 0,1 0 0 0 0,0 1 1 0 0,1-1-1 0 0,1 1 0 0 0,0 0 0 0 0,1 0 0 0 0,1 0 1 0 0,0 1-1 0 0,1-1 0 0 0,1 0 0 0 0,0 0 1 0 0,1 0-1 0 0,6 23 0 0 0,-4-27-422 0 0,1-1 0 0 0,-1 0 0 0 0,2-1 0 0 0,-1 1 0 0 0,1-1 0 0 0,1 0 0 0 0,0 0 0 0 0,0-1 0 0 0,0 0 0 0 0,1 0 0 0 0,0-1 0 0 0,1 0 0 0 0,0 0 0 0 0,0-1 0 0 0,0 0 0 0 0,1-1 0 0 0,19 8 0 0 0,-20-9-7 0 0,-1-1 0 0 0,1 0 0 0 0,0 0 0 0 0,-1-1-1 0 0,1 0 1 0 0,0-1 0 0 0,1 0 0 0 0,-1 0 0 0 0,0-1-1 0 0,0 0 1 0 0,0-1 0 0 0,0 0 0 0 0,0 0 0 0 0,0-1-1 0 0,0 0 1 0 0,0-1 0 0 0,-1 0 0 0 0,1 0-1 0 0,-1-1 1 0 0,0 0 0 0 0,16-10 0 0 0,-22 12-272 0 0,0 0 0 0 0,0 1-1 0 0,0-1 1 0 0,1-1 0 0 0,-2 1 0 0 0,1 0 0 0 0,0 0 0 0 0,0-1 0 0 0,-1 1-1 0 0,0-1 1 0 0,3-5 0 0 0,-3-5-3675 0 0,-4 0-3674 0 0,0 6 4917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4.415"/>
    </inkml:context>
    <inkml:brush xml:id="br0">
      <inkml:brushProperty name="width" value="0.05" units="cm"/>
      <inkml:brushProperty name="height" value="0.05" units="cm"/>
    </inkml:brush>
  </inkml:definitions>
  <inkml:trace contextRef="#ctx0" brushRef="#br0">72 21 340 0 0,'-21'-5'1348'0'0,"-9"0"2765"0"0,10 3 6494 0 0,23 3-9303 0 0,150 14 5877 0 0,-48-14-6726 0 0,-85-4-1480 0 0,-9-2-1374 0 0,-13-13-7916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14.741"/>
    </inkml:context>
    <inkml:brush xml:id="br0">
      <inkml:brushProperty name="width" value="0.05" units="cm"/>
      <inkml:brushProperty name="height" value="0.05" units="cm"/>
    </inkml:brush>
  </inkml:definitions>
  <inkml:trace contextRef="#ctx0" brushRef="#br0">93 224 1428 0 0,'-29'-25'1180'0'0,"-9"-9"1641"0"0,17 10 2008 0 0,20 23-4612 0 0,1 0 0 0 0,-1 1 0 0 0,1-1 0 0 0,-1 0 0 0 0,1 0 1 0 0,0 0-1 0 0,-1 0 0 0 0,1 1 0 0 0,0-1 0 0 0,0 0 0 0 0,-1 0 0 0 0,1 0 1 0 0,0 0-1 0 0,0 0 0 0 0,0 0 0 0 0,0 0 0 0 0,0 0 0 0 0,0 1 1 0 0,1-1-1 0 0,-1 0 0 0 0,0 0 0 0 0,0 0 0 0 0,1 0 0 0 0,-1 0 0 0 0,0 0 1 0 0,1 1-1 0 0,-1-1 0 0 0,1 0 0 0 0,-1 0 0 0 0,1 1 0 0 0,-1-1 0 0 0,1 0 1 0 0,-1 0-1 0 0,1 1 0 0 0,0-1 0 0 0,0 1 0 0 0,-1-1 0 0 0,1 1 1 0 0,1-2-1 0 0,4-1 340 0 0,1 0 0 0 0,-1 0 0 0 0,1 0 1 0 0,8-2-1 0 0,-10 3-133 0 0,57-17 2285 0 0,66-9 0 0 0,11-4 2427 0 0,-135 31-5910 0 0,12-6 1827 0 0,-11 6-5204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4:34.977"/>
    </inkml:context>
    <inkml:brush xml:id="br0">
      <inkml:brushProperty name="width" value="0.05" units="cm"/>
      <inkml:brushProperty name="height" value="0.05" units="cm"/>
    </inkml:brush>
  </inkml:definitions>
  <inkml:trace contextRef="#ctx0" brushRef="#br0">1 579 276 0 0,'2'1'436'0'0,"1"-1"0"0"0,-1 0 0 0 0,1 0-1 0 0,-1-1 1 0 0,1 1 0 0 0,-1 0 0 0 0,1-1 0 0 0,-1 1 0 0 0,0-1 0 0 0,1 0 0 0 0,-1 0-1 0 0,0 0 1 0 0,1 0 0 0 0,2-2 0 0 0,9-5 259 0 0,0-2 1 0 0,0 1-1 0 0,0-2 1 0 0,-2 1-1 0 0,1-2 0 0 0,-2 0 1 0 0,1 0-1 0 0,-1-1 1 0 0,-1-1-1 0 0,-1 1 0 0 0,0-2 1 0 0,0 1-1 0 0,-2-1 1 0 0,8-19-1 0 0,-3 2-30 0 0,-1-1 1 0 0,-1 0-1 0 0,-2-1 0 0 0,-1 0 0 0 0,4-68 1 0 0,-11 80-129 0 0,0 0 0 0 0,-4-33 1 0 0,47 333 1925 0 0,-36-231-2254 0 0,1 15-493 0 0,-1-25-3100 0 0,-4-32 1807 0 0,11-3-7826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4:35.801"/>
    </inkml:context>
    <inkml:brush xml:id="br0">
      <inkml:brushProperty name="width" value="0.05" units="cm"/>
      <inkml:brushProperty name="height" value="0.05" units="cm"/>
    </inkml:brush>
  </inkml:definitions>
  <inkml:trace contextRef="#ctx0" brushRef="#br0">28 131 608 0 0,'-1'-1'901'0'0,"0"1"-451"0"0,1-1 1 0 0,-1 1-1 0 0,1-1 1 0 0,0 0-1 0 0,-1 1 1 0 0,1-1-1 0 0,0 0 0 0 0,-1 1 1 0 0,1-1-1 0 0,0 0 1 0 0,0 1-1 0 0,0-1 1 0 0,0 0-1 0 0,-1 0 0 0 0,4-3 46 0 0,0 1 0 0 0,0-1 0 0 0,1 1 0 0 0,-1 0 0 0 0,1 0 0 0 0,-1 0 0 0 0,1 1 0 0 0,0-1 0 0 0,0 1 0 0 0,6-2 0 0 0,50-19 2082 0 0,-36 15-1552 0 0,131-46 4226 0 0,-154 53-5177 0 0,-4 2-147 0 0,-229 86-71 0 0,222-83 150 0 0,-28 13-76 0 0,37-16 77 0 0,-1 0 1 0 0,0 1-1 0 0,0-1 1 0 0,1 0-1 0 0,-1 0 0 0 0,0 1 1 0 0,1-1-1 0 0,0 1 0 0 0,-1 0 1 0 0,1-1-1 0 0,0 1 1 0 0,0 0-1 0 0,0 0 0 0 0,0-1 1 0 0,0 1-1 0 0,-1 3 0 0 0,2-5 4 0 0,0 1-1 0 0,0 0 1 0 0,0-1-1 0 0,1 1 0 0 0,-1 0 1 0 0,0 0-1 0 0,0-1 1 0 0,1 1-1 0 0,-1 0 0 0 0,0-1 1 0 0,1 1-1 0 0,-1-1 1 0 0,0 1-1 0 0,1 0 0 0 0,-1-1 1 0 0,1 1-1 0 0,-1-1 1 0 0,1 1-1 0 0,0-1 0 0 0,-1 1 1 0 0,1-1-1 0 0,-1 0 1 0 0,1 1-1 0 0,0-1 0 0 0,-1 0 1 0 0,1 1-1 0 0,0-1 1 0 0,24 10 163 0 0,-20-9-140 0 0,132 37 510 0 0,-85-26-243 0 0,54 21 0 0 0,-90-27-235 0 0,4 1 46 0 0,0 2 0 0 0,20 11 0 0 0,-35-17-77 0 0,-1-1 0 0 0,0 1 0 0 0,0 0 0 0 0,0 0 0 0 0,0 0 0 0 0,0 1 0 0 0,-1 0 0 0 0,1-1 0 0 0,-1 1 0 0 0,0 0 0 0 0,0 1 0 0 0,-1-1 0 0 0,1 0 0 0 0,2 8 0 0 0,-5-10-11 0 0,1-1 1 0 0,-1 0-1 0 0,0 1 1 0 0,0-1 0 0 0,1 0-1 0 0,-1 1 1 0 0,0-1-1 0 0,0 1 1 0 0,-1-1 0 0 0,1 0-1 0 0,0 1 1 0 0,0-1-1 0 0,-1 0 1 0 0,1 1 0 0 0,-1-1-1 0 0,1 0 1 0 0,-1 1-1 0 0,0-1 1 0 0,1 0-1 0 0,-2 2 1 0 0,0-1 19 0 0,-1 1 1 0 0,1 0-1 0 0,-1-1 0 0 0,0 1 1 0 0,0-1-1 0 0,0 0 0 0 0,-5 3 0 0 0,-2 0 58 0 0,-1 0 0 0 0,0-1 0 0 0,-22 6 0 0 0,-19 0-609 0 0,0-2 0 0 0,0-2 0 0 0,-53-2 1 0 0,67-6-2399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4:36.312"/>
    </inkml:context>
    <inkml:brush xml:id="br0">
      <inkml:brushProperty name="width" value="0.05" units="cm"/>
      <inkml:brushProperty name="height" value="0.05" units="cm"/>
    </inkml:brush>
  </inkml:definitions>
  <inkml:trace contextRef="#ctx0" brushRef="#br0">11 25 804 0 0,'-10'4'20335'0'0,"15"-2"-19942"0"0,0 0 0 0 0,0 0 0 0 0,1 0 0 0 0,-1-1 0 0 0,0 1 0 0 0,1-1 1 0 0,-1-1-1 0 0,1 1 0 0 0,8-1 0 0 0,58-5 995 0 0,-34 1-706 0 0,184-18 1437 0 0,-146 13-1878 0 0,-76 9-275 0 0,28-2-2691 0 0,-19 3-1082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4:36.703"/>
    </inkml:context>
    <inkml:brush xml:id="br0">
      <inkml:brushProperty name="width" value="0.05" units="cm"/>
      <inkml:brushProperty name="height" value="0.05" units="cm"/>
    </inkml:brush>
  </inkml:definitions>
  <inkml:trace contextRef="#ctx0" brushRef="#br0">23 17 440 0 0,'-11'10'2038'0'0,"-1"0"8434"0"0,29-1-6056 0 0,4-6-2804 0 0,-1-2 0 0 0,0 0-1 0 0,0-1 1 0 0,24-3 0 0 0,83-18 847 0 0,-80 13-1446 0 0,-9 0-171 0 0,-4 1-832 0 0,-12 4-2939 0 0,-16 3-803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00.467"/>
    </inkml:context>
    <inkml:brush xml:id="br0">
      <inkml:brushProperty name="width" value="0.05" units="cm"/>
      <inkml:brushProperty name="height" value="0.05" units="cm"/>
    </inkml:brush>
  </inkml:definitions>
  <inkml:trace contextRef="#ctx0" brushRef="#br0">1 26 280 0 0,'0'0'2459'0'0,"2"2"-1485"0"0,5 1-446 0 0,0 1 0 0 0,0-1 1 0 0,0-1-1 0 0,0 1 0 0 0,0-1 0 0 0,14 2 0 0 0,52 5 1293 0 0,-36-6-1201 0 0,19 3 224 0 0,0-2 1 0 0,1-3-1 0 0,-1-2 1 0 0,1-3 0 0 0,81-15-1 0 0,-132 18-753 0 0,-1 0 0 0 0,1-1 0 0 0,-1 1 0 0 0,1-1 0 0 0,-1 0 0 0 0,0 0 0 0 0,0-1 0 0 0,0 0 0 0 0,0 1 0 0 0,0-2 0 0 0,-1 1 0 0 0,1 0 0 0 0,-1-1 0 0 0,0 0 0 0 0,6-7 662 0 0,-12 12-716 0 0,0-1 1 0 0,1 1-1 0 0,-1 0 0 0 0,0 0 0 0 0,1 0 1 0 0,-1 0-1 0 0,1 0 0 0 0,-1 0 0 0 0,1 0 0 0 0,0 1 1 0 0,-1-1-1 0 0,1 0 0 0 0,0 1 0 0 0,0-1 1 0 0,0 1-1 0 0,-1 2 0 0 0,-15 26 422 0 0,8-10-125 0 0,0 0 0 0 0,2 1 1 0 0,1-1-1 0 0,0 2 0 0 0,2-1 1 0 0,0 1-1 0 0,-1 41 1 0 0,6-26 354 0 0,1 0 1 0 0,2-1 0 0 0,15 66 0 0 0,-18-100-613 0 0,-1 1 0 0 0,1-1 0 0 0,-1 1-1 0 0,1-1 1 0 0,-1 1 0 0 0,0 0 0 0 0,0-1 0 0 0,0 1 0 0 0,-1 4-1 0 0,0-6-80 0 0,1 0 0 0 0,-1 0-1 0 0,1-1 1 0 0,-1 1 0 0 0,1 0 0 0 0,-1-1-1 0 0,0 1 1 0 0,1-1 0 0 0,-1 1-1 0 0,0 0 1 0 0,0-1 0 0 0,1 0-1 0 0,-1 1 1 0 0,0-1 0 0 0,0 1-1 0 0,0-1 1 0 0,0 0 0 0 0,1 0-1 0 0,-1 1 1 0 0,0-1 0 0 0,0 0-1 0 0,0 0 1 0 0,0 0 0 0 0,0 0-1 0 0,0 0 1 0 0,0 0 0 0 0,0 0 0 0 0,1 0-1 0 0,-3-1 1 0 0,-58-1-116 0 0,0 3 0 0 0,0 2-1 0 0,-109 21 1 0 0,153-20 340 0 0,1 0 1 0 0,-22 10-1 0 0,36-13-7 0 0,0 1 306 0 0,6 2-1 0 0,4 2-130 0 0,11-2-28 0 0,0-1 0 0 0,0-1 0 0 0,0-1 0 0 0,0-1 0 0 0,0 0 0 0 0,30-5 0 0 0,-48 5-347 0 0,265-40 599 0 0,-216 34-4240 0 0,-17 3-3544 0 0,-27 3 5079 0 0,5 0-697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3.531"/>
    </inkml:context>
    <inkml:brush xml:id="br0">
      <inkml:brushProperty name="width" value="0.05" units="cm"/>
      <inkml:brushProperty name="height" value="0.05" units="cm"/>
    </inkml:brush>
  </inkml:definitions>
  <inkml:trace contextRef="#ctx0" brushRef="#br0">100 96 7413 0 0,'-40'-5'7452'0'0,"30"4"-4795"0"0,-1 0 1 0 0,1 0-1 0 0,-18-6 3358 0 0,32 4-5292 0 0,10-3-443 0 0,0 0 0 0 0,0 1 0 0 0,0 0 0 0 0,1 1 1 0 0,21-3-1 0 0,84-7 1218 0 0,-111 13-1485 0 0,64-5-2486 0 0,100-13-9024 0 0,-151 15 8273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01.215"/>
    </inkml:context>
    <inkml:brush xml:id="br0">
      <inkml:brushProperty name="width" value="0.05" units="cm"/>
      <inkml:brushProperty name="height" value="0.05" units="cm"/>
    </inkml:brush>
  </inkml:definitions>
  <inkml:trace contextRef="#ctx0" brushRef="#br0">84 226 824 0 0,'3'26'5853'0'0,"-3"40"14431"0"0,-8-75-19967 0 0,1 0 0 0 0,1 0-1 0 0,0-1 1 0 0,0 0 0 0 0,-7-18 0 0 0,-20-59 626 0 0,32 83-918 0 0,-1 0 0 0 0,1-1 0 0 0,0 1 0 0 0,0 0 0 0 0,0-1 0 0 0,1 1 0 0 0,0-1 0 0 0,0 1 0 0 0,0-1 0 0 0,0 1 0 0 0,0 0 0 0 0,1-1 0 0 0,0 1 0 0 0,0-1 0 0 0,0 1 0 0 0,1 0 0 0 0,-1 0 0 0 0,1 0 0 0 0,0 0 0 0 0,0 0 0 0 0,0 0 0 0 0,1 0 0 0 0,0 1 0 0 0,-1-1 0 0 0,1 1 0 0 0,0-1 0 0 0,1 1 0 0 0,-1 0 0 0 0,0 1 0 0 0,1-1 0 0 0,0 0 0 0 0,0 1 0 0 0,-1 0 0 0 0,1 0 0 0 0,1 0 0 0 0,5-2 0 0 0,2 0-2 0 0,0 1 0 0 0,1 0 0 0 0,-1 0 0 0 0,1 1 0 0 0,-1 1 0 0 0,1 0 0 0 0,0 1 1 0 0,0 0-1 0 0,-1 1 0 0 0,1 0 0 0 0,0 1 0 0 0,-1 1 0 0 0,0 0 0 0 0,1 1 0 0 0,15 6 0 0 0,-26-9-15 0 0,-1-1 0 0 0,1 1 0 0 0,-1 0 0 0 0,0-1 0 0 0,0 1 1 0 0,1 0-1 0 0,-1 0 0 0 0,0 0 0 0 0,0 0 0 0 0,0 0 0 0 0,0 0 0 0 0,0 0 0 0 0,0 0 0 0 0,0 0 0 0 0,0 1 1 0 0,-1-1-1 0 0,1 0 0 0 0,0 1 0 0 0,-1-1 0 0 0,1 0 0 0 0,-1 1 0 0 0,1-1 0 0 0,-1 1 0 0 0,0-1 1 0 0,1 1-1 0 0,-1-1 0 0 0,0 0 0 0 0,0 1 0 0 0,0-1 0 0 0,0 1 0 0 0,-1 2 0 0 0,0-1-12 0 0,0 0-1 0 0,-1 0 1 0 0,1 0-1 0 0,-1 0 1 0 0,0-1-1 0 0,0 1 1 0 0,0 0-1 0 0,0-1 1 0 0,0 1-1 0 0,0-1 1 0 0,-1 0 0 0 0,1 0-1 0 0,-5 3 1 0 0,-8 10-499 0 0,15-15 482 0 0,0 0-1 0 0,-1 1 1 0 0,1-1 0 0 0,0 1 0 0 0,0-1-1 0 0,0 1 1 0 0,0-1 0 0 0,0 1-1 0 0,0-1 1 0 0,0 1 0 0 0,0-1 0 0 0,0 0-1 0 0,0 1 1 0 0,0-1 0 0 0,0 1 0 0 0,0-1-1 0 0,0 1 1 0 0,0-1 0 0 0,1 1 0 0 0,-1-1-1 0 0,0 0 1 0 0,0 1 0 0 0,0-1-1 0 0,1 1 1 0 0,2 1-41 0 0,-1 1 0 0 0,1-1 0 0 0,0 0 0 0 0,0-1 0 0 0,0 1 0 0 0,0 0 0 0 0,0-1 0 0 0,4 2 0 0 0,0 0 116 0 0,46 20-201 0 0,64 32-26 0 0,-98-45 165 0 0,-2 1 0 0 0,1 0 0 0 0,-1 1 0 0 0,16 16 0 0 0,-31-27 14 0 0,-1 1 1 0 0,1-1 0 0 0,-1 0 0 0 0,0 1 0 0 0,1-1-1 0 0,-1 0 1 0 0,0 1 0 0 0,0-1 0 0 0,0 1 0 0 0,0 0 0 0 0,0-1-1 0 0,0 1 1 0 0,-1 0 0 0 0,1 0 0 0 0,-1 0 0 0 0,1-1-1 0 0,-1 1 1 0 0,1 0 0 0 0,-1 0 0 0 0,0 0 0 0 0,0 0-1 0 0,0 0 1 0 0,0 0 0 0 0,0-1 0 0 0,-1 1 0 0 0,1 0-1 0 0,0 0 1 0 0,-1 0 0 0 0,0 0 0 0 0,1-1 0 0 0,-1 1-1 0 0,0 0 1 0 0,0 0 0 0 0,0-1 0 0 0,0 1 0 0 0,0-1-1 0 0,0 1 1 0 0,0-1 0 0 0,-1 1 0 0 0,1-1 0 0 0,0 0-1 0 0,-1 0 1 0 0,-1 2 0 0 0,-5 3 29 0 0,0-1 1 0 0,-1 1-1 0 0,0-1 1 0 0,0 0-1 0 0,0-1 0 0 0,-18 5 1 0 0,-5 0-174 0 0,-1-2 1 0 0,-1-1-1 0 0,1-2 1 0 0,-1-1-1 0 0,1-1 0 0 0,-1-2 1 0 0,0-2-1 0 0,1-1 1 0 0,-61-14-1 0 0,91 17-488 0 0,-14-5-56 0 0,32-5-12076 0 0,0 7 10268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5:01.584"/>
    </inkml:context>
    <inkml:brush xml:id="br0">
      <inkml:brushProperty name="width" value="0.05" units="cm"/>
      <inkml:brushProperty name="height" value="0.05" units="cm"/>
    </inkml:brush>
  </inkml:definitions>
  <inkml:trace contextRef="#ctx0" brushRef="#br0">96 59 488 0 0,'-33'-1'4903'0'0,"12"8"8038"0"0,28-4-11038 0 0,-6-2-1786 0 0,-1-1-1 0 0,1 1 0 0 0,-1-1 1 0 0,1 1-1 0 0,-1-1 0 0 0,1 0 1 0 0,-1 1-1 0 0,1-1 0 0 0,-1 0 1 0 0,1 1-1 0 0,0-1 0 0 0,-1 0 1 0 0,1 0-1 0 0,0 0 0 0 0,-1 0 1 0 0,1 1-1 0 0,0-1 0 0 0,-1 0 1 0 0,1 0-1 0 0,0 0 0 0 0,0-1 1 0 0,0 2-38 0 0,0-1 1 0 0,0 0 0 0 0,-1 0-1 0 0,1 0 1 0 0,0 0 0 0 0,0 0 0 0 0,-1-1-1 0 0,1 1 1 0 0,0 0 0 0 0,0 0-1 0 0,-1 0 1 0 0,1-1 0 0 0,0 1-1 0 0,-1 0 1 0 0,1-1 0 0 0,0 1-1 0 0,-1 0 1 0 0,1-1 0 0 0,0 1-1 0 0,-1-1 1 0 0,1 1 0 0 0,-1-1-1 0 0,1 1 1 0 0,-1-1 0 0 0,1 0-1 0 0,-1 1 1 0 0,1-1 0 0 0,-1 0 0 0 0,0 1-1 0 0,1-1 1 0 0,-1 0 0 0 0,0 1-1 0 0,0-1 1 0 0,1 0 0 0 0,-1 0-1 0 0,0 1 1 0 0,0-1 0 0 0,0-1-1 0 0,-1 0-47 0 0,1 0-1 0 0,-1 0 0 0 0,0 0 1 0 0,0 1-1 0 0,0-1 0 0 0,-1 0 1 0 0,1 1-1 0 0,0-1 0 0 0,0 0 1 0 0,-1 1-1 0 0,1 0 0 0 0,-1-1 1 0 0,0 1-1 0 0,-2-2 0 0 0,-33-17-1276 0 0,12 10-2382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17.803"/>
    </inkml:context>
    <inkml:brush xml:id="br0">
      <inkml:brushProperty name="width" value="0.05" units="cm"/>
      <inkml:brushProperty name="height" value="0.05" units="cm"/>
    </inkml:brush>
  </inkml:definitions>
  <inkml:trace contextRef="#ctx0" brushRef="#br0">1 555 396 0 0,'2'-2'486'0'0,"0"0"0"0"0,0 0 0 0 0,0 0 0 0 0,0 1 0 0 0,0-1 1 0 0,0 1-1 0 0,1-1 0 0 0,-1 1 0 0 0,0 0 0 0 0,1 0 0 0 0,4-1 0 0 0,-5 2-222 0 0,-1 0 0 0 0,1 0 0 0 0,-1 0 0 0 0,1 1 0 0 0,-1-1 0 0 0,1 0 0 0 0,-1 1 0 0 0,1-1 0 0 0,-1 1 0 0 0,1-1 0 0 0,-1 1 0 0 0,0 0 0 0 0,1 0 0 0 0,-1 0 0 0 0,0-1 0 0 0,0 1 0 0 0,1 0 0 0 0,-1 1 0 0 0,0-1 0 0 0,0 0 0 0 0,0 0-1 0 0,1 3 1 0 0,4 4 379 0 0,-1 0-1 0 0,-1 1 0 0 0,1-1 0 0 0,-1 1 0 0 0,-1 0 0 0 0,1 1 0 0 0,-2-1 0 0 0,4 17 0 0 0,5 82 2296 0 0,-9-70-1491 0 0,-1-13-618 0 0,-1-17-398 0 0,0 0 0 0 0,0 0 0 0 0,1 0 1 0 0,0 0-1 0 0,1 0 0 0 0,0 0 0 0 0,2 8 0 0 0,-3-16-411 0 0,-1 1 0 0 0,0-1-1 0 0,0 0 1 0 0,0 0 0 0 0,0 0-1 0 0,0 0 1 0 0,1 0-1 0 0,-1 0 1 0 0,0 0 0 0 0,0 0-1 0 0,0 0 1 0 0,0 0 0 0 0,0 0-1 0 0,1 0 1 0 0,-1 0 0 0 0,0 0-1 0 0,0 0 1 0 0,0 0-1 0 0,0 0 1 0 0,1 0 0 0 0,-1 0-1 0 0,0 0 1 0 0,0 0 0 0 0,0 0-1 0 0,0 0 1 0 0,1 0-1 0 0,-1 0 1 0 0,0 0 0 0 0,0 0-1 0 0,0 0 1 0 0,0 0 0 0 0,0 0-1 0 0,1 0 1 0 0,-1-1-1 0 0,0 1 1 0 0,0 0 0 0 0,0 0-1 0 0,0 0 1 0 0,0 0 0 0 0,0 0-1 0 0,0 0 1 0 0,0-1-1 0 0,1 1 1 0 0,-1 0 0 0 0,0 0-1 0 0,0 0 1 0 0,0 0 0 0 0,0 0-1 0 0,0-1 1 0 0,0 1-1 0 0,0 0 1 0 0,0 0 0 0 0,0 0-1 0 0,0 0 1 0 0,0-1 0 0 0,0 1-1 0 0,0 0 1 0 0,3-9 218 0 0,1-15-23 0 0,-1-1 0 0 0,-1 1 0 0 0,-1-1 0 0 0,-1 1 0 0 0,-6-41 0 0 0,2 20-73 0 0,-9-96 68 0 0,-4-117 102 0 0,17 246-295 0 0,0-1-1 0 0,2 1 0 0 0,-1 0 0 0 0,1-1 1 0 0,1 1-1 0 0,0 0 0 0 0,1 0 0 0 0,7-16 1 0 0,-7 21-5 0 0,0-1 1 0 0,1 1-1 0 0,0 0 0 0 0,0 0 1 0 0,0 1-1 0 0,1-1 1 0 0,0 1-1 0 0,0 1 0 0 0,0-1 1 0 0,1 1-1 0 0,0 0 1 0 0,0 0-1 0 0,9-3 0 0 0,-3 1 31 0 0,1 2-1 0 0,0 0 0 0 0,1 0 0 0 0,-1 1 0 0 0,1 1 0 0 0,0 1 1 0 0,0 0-1 0 0,0 0 0 0 0,24 2 0 0 0,-24 1-4 0 0,0 0-1 0 0,0 1 1 0 0,0 1-1 0 0,0 0 1 0 0,0 1 0 0 0,-1 1-1 0 0,1 0 1 0 0,-1 1-1 0 0,-1 1 1 0 0,1 0-1 0 0,-1 0 1 0 0,0 2 0 0 0,-1-1-1 0 0,0 2 1 0 0,14 13-1 0 0,-24-21-31 0 0,1 0 1 0 0,-1 1-1 0 0,0 0 0 0 0,0-1 0 0 0,0 1 1 0 0,-1 0-1 0 0,1 0 0 0 0,-1 0 0 0 0,0 0 1 0 0,0 0-1 0 0,0 0 0 0 0,0 1 0 0 0,0-1 1 0 0,0 0-1 0 0,-1 1 0 0 0,0 3 0 0 0,0-2-4 0 0,-1 0 0 0 0,1-1 1 0 0,-1 1-1 0 0,0 0 0 0 0,-1-1 0 0 0,1 1 0 0 0,-1-1 0 0 0,0 1 0 0 0,0-1 0 0 0,-3 5 0 0 0,-4 3-10 0 0,0 0-1 0 0,-1 0 0 0 0,0-1 1 0 0,0-1-1 0 0,-1 0 1 0 0,-15 11-1 0 0,-26 15-235 0 0,-2-3 1 0 0,-2-2-1 0 0,-96 40 0 0 0,143-68 139 0 0,5-2-8 0 0,1 1-1 0 0,-1-1 0 0 0,1 1 1 0 0,-1-1-1 0 0,1 1 1 0 0,0 0-1 0 0,-1 1 0 0 0,-4 3 1 0 0,8-5 83 0 0,0-1 0 0 0,1 1 1 0 0,-1-1-1 0 0,0 0 0 0 0,0 1 0 0 0,0-1 1 0 0,0 0-1 0 0,1 1 0 0 0,-1-1 0 0 0,0 0 1 0 0,0 1-1 0 0,1-1 0 0 0,-1 0 1 0 0,0 1-1 0 0,1-1 0 0 0,-1 0 0 0 0,0 0 1 0 0,1 1-1 0 0,-1-1 0 0 0,1 0 0 0 0,-1 0 1 0 0,0 0-1 0 0,1 1 0 0 0,-1-1 1 0 0,1 0-1 0 0,-1 0 0 0 0,1 0 0 0 0,14 5-159 0 0,69 18-228 0 0,97 27 733 0 0,-135-34 282 0 0,83 39 1 0 0,-120-50-489 0 0,14 7 290 0 0,26 18-1 0 0,-43-27-225 0 0,-1 1-1 0 0,-1 0 1 0 0,1 0-1 0 0,-1 0 1 0 0,1 0-1 0 0,-1 1 0 0 0,0 0 1 0 0,-1-1-1 0 0,1 2 1 0 0,-1-1-1 0 0,3 6 1 0 0,1 13-1292 0 0,-1-24 506 0 0,10-1-10592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18.505"/>
    </inkml:context>
    <inkml:brush xml:id="br0">
      <inkml:brushProperty name="width" value="0.05" units="cm"/>
      <inkml:brushProperty name="height" value="0.05" units="cm"/>
    </inkml:brush>
  </inkml:definitions>
  <inkml:trace contextRef="#ctx0" brushRef="#br0">87 339 776 0 0,'-2'1'887'0'0,"0"0"0"0"0,-1-1 0 0 0,1 0 0 0 0,-1 0 0 0 0,1 1 1 0 0,-1-1-1 0 0,1-1 0 0 0,0 1 0 0 0,-1 0 0 0 0,1-1 0 0 0,-5 0 0 0 0,6 0-452 0 0,-1 0 0 0 0,0 0 0 0 0,1 0 1 0 0,-1 0-1 0 0,1 0 0 0 0,0 0 0 0 0,-1 0 0 0 0,1 0 0 0 0,0 0 1 0 0,-1-1-1 0 0,1 1 0 0 0,-2-3 0 0 0,1-2 33 0 0,-1 1-1 0 0,1-1 1 0 0,0 0-1 0 0,0 1 1 0 0,1-1-1 0 0,0 0 1 0 0,0 0-1 0 0,0-8 1 0 0,0 4-283 0 0,0 1 0 0 0,1-1 0 0 0,1 0 0 0 0,0 0 0 0 0,0 1 0 0 0,1-1 0 0 0,0 1 0 0 0,1-1 0 0 0,0 1 1 0 0,0 0-1 0 0,1 0 0 0 0,0 0 0 0 0,1 1 0 0 0,-1-1 0 0 0,2 1 0 0 0,-1 0 0 0 0,1 0 0 0 0,1 1 0 0 0,-1 0 0 0 0,1 0 0 0 0,0 0 0 0 0,1 1 0 0 0,0 0 0 0 0,13-8 0 0 0,-10 8-81 0 0,0 0-1 0 0,1 0 1 0 0,-1 1-1 0 0,1 0 1 0 0,0 1-1 0 0,14-2 1 0 0,-20 4-44 0 0,1 1-1 0 0,0 0 1 0 0,0 0-1 0 0,0 1 1 0 0,0 0 0 0 0,0 0-1 0 0,0 0 1 0 0,0 1-1 0 0,0 0 1 0 0,0 1 0 0 0,0-1-1 0 0,10 5 1 0 0,-16-5-55 0 0,0-1 0 0 0,0 0 0 0 0,0 1 0 0 0,-1-1 1 0 0,1 1-1 0 0,0-1 0 0 0,0 1 0 0 0,-1-1 0 0 0,1 1 0 0 0,0-1 0 0 0,-1 1 1 0 0,1 0-1 0 0,-1-1 0 0 0,1 1 0 0 0,-1 0 0 0 0,1 0 0 0 0,-1-1 0 0 0,1 1 1 0 0,-1 0-1 0 0,0 0 0 0 0,1 0 0 0 0,-1-1 0 0 0,0 1 0 0 0,0 0 0 0 0,1 1 1 0 0,-2 0-6 0 0,1 0 1 0 0,0-1 0 0 0,-1 1 0 0 0,1-1 0 0 0,-1 1 0 0 0,1-1 0 0 0,-1 1 0 0 0,0-1-1 0 0,1 1 1 0 0,-1-1 0 0 0,0 1 0 0 0,-2 1 0 0 0,-3 4-18 0 0,-1-1-1 0 0,1 0 1 0 0,-1 0 0 0 0,-8 4 0 0 0,-14 6-46 0 0,24-14 10 0 0,-1 1 0 0 0,1 0 0 0 0,0 0 0 0 0,0 0 0 0 0,0 0 0 0 0,0 1 0 0 0,1 0 0 0 0,-6 5 0 0 0,10-8 39 0 0,-1-1 0 0 0,1 1-1 0 0,0-1 1 0 0,-1 1 0 0 0,1-1 0 0 0,0 1 0 0 0,0-1-1 0 0,0 1 1 0 0,0-1 0 0 0,-1 1 0 0 0,1-1-1 0 0,0 1 1 0 0,0-1 0 0 0,0 1 0 0 0,0-1 0 0 0,0 1-1 0 0,0-1 1 0 0,1 1 0 0 0,-1-1 0 0 0,0 1-1 0 0,0-1 1 0 0,0 1 0 0 0,0-1 0 0 0,0 1 0 0 0,1-1-1 0 0,-1 2 1 0 0,15 11-153 0 0,23 8 91 0 0,-32-18 44 0 0,136 58 58 0 0,-78-35 300 0 0,97 53 0 0 0,-158-77-297 0 0,0 0 0 0 0,0 0-1 0 0,0 1 1 0 0,0-1 0 0 0,0 0-1 0 0,-1 1 1 0 0,1 0 0 0 0,-1 0-1 0 0,1-1 1 0 0,1 6 0 0 0,-3-7-16 0 0,-1 0 0 0 0,1 0-1 0 0,-1 0 1 0 0,0 0 0 0 0,0 0 0 0 0,0 0 0 0 0,1 0 0 0 0,-1 1 0 0 0,0-1 0 0 0,0 0 0 0 0,-1 0-1 0 0,1 0 1 0 0,0 0 0 0 0,0 0 0 0 0,0 0 0 0 0,-1 1 0 0 0,1-1 0 0 0,-1 0 0 0 0,1 0 0 0 0,-1 0 0 0 0,1 0-1 0 0,-1 0 1 0 0,1 0 0 0 0,-1-1 0 0 0,0 1 0 0 0,0 0 0 0 0,1 0 0 0 0,-1 0 0 0 0,0-1 0 0 0,0 1-1 0 0,0 0 1 0 0,0-1 0 0 0,0 1 0 0 0,0-1 0 0 0,0 1 0 0 0,0-1 0 0 0,0 1 0 0 0,-1-1 0 0 0,-11 6 72 0 0,1-1 1 0 0,-1-1 0 0 0,0 0 0 0 0,0-1 0 0 0,0 0 0 0 0,-23 2 0 0 0,-84-3 239 0 0,107-2-290 0 0,-346-26-279 0 0,349 25-187 0 0,-12-2 37 0 0,8-1-4062 0 0,31-1 1793 0 0,-15 4 2040 0 0,35-7-5193 0 0,-13 4 3398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19.299"/>
    </inkml:context>
    <inkml:brush xml:id="br0">
      <inkml:brushProperty name="width" value="0.05" units="cm"/>
      <inkml:brushProperty name="height" value="0.05" units="cm"/>
    </inkml:brush>
  </inkml:definitions>
  <inkml:trace contextRef="#ctx0" brushRef="#br0">38 5 404 0 0,'-2'-4'14089'0'0,"-3"16"-13181"0"0,1 1 1 0 0,1-1-1 0 0,0 1 1 0 0,0 0-1 0 0,1 0 1 0 0,1 0-1 0 0,0 18 1 0 0,-2 16 454 0 0,2-44-1286 0 0,-8 98 2254 0 0,9-86-2260 0 0,0 0 0 0 0,1 0-1 0 0,0-1 1 0 0,7 27 0 0 0,2-14-2213 0 0,-2-14-7020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19.669"/>
    </inkml:context>
    <inkml:brush xml:id="br0">
      <inkml:brushProperty name="width" value="0.05" units="cm"/>
      <inkml:brushProperty name="height" value="0.05" units="cm"/>
    </inkml:brush>
  </inkml:definitions>
  <inkml:trace contextRef="#ctx0" brushRef="#br0">39 16 348 0 0,'-16'-3'-1289'0'0,"-7"-1"17947"0"0,28 4-12205 0 0,9 1-3999 0 0,125 3 4066 0 0,-94-7-6071 0 0,-2-4-3892 0 0,-37 6 2418 0 0,-2-2 433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0.633"/>
    </inkml:context>
    <inkml:brush xml:id="br0">
      <inkml:brushProperty name="width" value="0.05" units="cm"/>
      <inkml:brushProperty name="height" value="0.05" units="cm"/>
    </inkml:brush>
  </inkml:definitions>
  <inkml:trace contextRef="#ctx0" brushRef="#br0">1 251 6289 0 0,'0'0'6228'0'0,"2"4"-5220"0"0,52 85 1708 0 0,106 133 0 0 0,-118-168-1830 0 0,2-2 1 0 0,3-2-1 0 0,2-2 0 0 0,99 77 1 0 0,-127-111-526 0 0,-2 1 185 0 0,31 16 0 0 0,-45-28-413 0 0,0 0 0 0 0,1-1-1 0 0,-1 0 1 0 0,1 0 0 0 0,-1 0-1 0 0,1-1 1 0 0,0 1 0 0 0,0-1-1 0 0,-1-1 1 0 0,1 1 0 0 0,8-1-1 0 0,-11-1-46 0 0,1 0-1 0 0,-1 0 0 0 0,0 0 0 0 0,0 0 1 0 0,0 0-1 0 0,0-1 0 0 0,0 0 0 0 0,0 1 1 0 0,0-1-1 0 0,0 0 0 0 0,-1 0 0 0 0,1-1 1 0 0,-1 1-1 0 0,1 0 0 0 0,-1-1 0 0 0,0 0 1 0 0,0 1-1 0 0,0-1 0 0 0,0 0 0 0 0,1-4 1 0 0,3-4 88 0 0,-1-1 1 0 0,-1 1 0 0 0,0-1 0 0 0,3-14 0 0 0,-2-3 85 0 0,0-1 0 0 0,-2 1 0 0 0,-1-34 0 0 0,-9-86 192 0 0,-5 30 314 0 0,-48-206-1 0 0,54 304-699 0 0,4 14-62 0 0,-1-1 0 0 0,1 1-1 0 0,1-1 1 0 0,-1 1 0 0 0,1-1-1 0 0,1 0 1 0 0,-1 0 0 0 0,2-10 0 0 0,-1 18-61 0 0,0-1 1 0 0,1 0 0 0 0,-1 0 0 0 0,0 1 0 0 0,1-1 0 0 0,-1 0 0 0 0,0 1-1 0 0,1-1 1 0 0,-1 1 0 0 0,1-1 0 0 0,-1 1 0 0 0,1-1 0 0 0,-1 0 0 0 0,1 1-1 0 0,0 0 1 0 0,-1-1 0 0 0,1 1 0 0 0,-1-1 0 0 0,1 1 0 0 0,0 0 0 0 0,-1-1-1 0 0,1 1 1 0 0,0 0 0 0 0,0 0 0 0 0,-1 0 0 0 0,1-1 0 0 0,0 1 0 0 0,0 0-1 0 0,-1 0 1 0 0,1 0 0 0 0,0 0 0 0 0,0 0 0 0 0,-1 0 0 0 0,1 1-1 0 0,0-1 1 0 0,0 0 0 0 0,30 11-1639 0 0,-8 1-3123 0 0,41 30 1 0 0,-36-21 1592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1.176"/>
    </inkml:context>
    <inkml:brush xml:id="br0">
      <inkml:brushProperty name="width" value="0.05" units="cm"/>
      <inkml:brushProperty name="height" value="0.05" units="cm"/>
    </inkml:brush>
  </inkml:definitions>
  <inkml:trace contextRef="#ctx0" brushRef="#br0">171 340 768 0 0,'-4'2'586'0'0,"1"1"-1"0"0,0-2 0 0 0,-1 1 1 0 0,1 0-1 0 0,-1-1 1 0 0,1 1-1 0 0,-1-1 1 0 0,0 0-1 0 0,0 0 1 0 0,0-1-1 0 0,0 1 1 0 0,1-1-1 0 0,-1 0 1 0 0,0 0-1 0 0,0 0 1 0 0,0 0-1 0 0,0-1 1 0 0,0 1-1 0 0,1-1 0 0 0,-1 0 1 0 0,0 0-1 0 0,0-1 1 0 0,1 1-1 0 0,-1-1 1 0 0,-6-4-1 0 0,6 3-188 0 0,0 0-1 0 0,0-1 0 0 0,0 0 0 0 0,1 0 1 0 0,-1 0-1 0 0,1 0 0 0 0,-5-8 0 0 0,3 2-36 0 0,0 0-1 0 0,0-1 0 0 0,1 0 0 0 0,1 1 1 0 0,0-1-1 0 0,0-1 0 0 0,1 1 0 0 0,0 0 1 0 0,1-1-1 0 0,0 1 0 0 0,1 0 0 0 0,0-1 1 0 0,4-21-1 0 0,-3 27-249 0 0,0-1 0 0 0,1 1 0 0 0,0 0 0 0 0,0 0 1 0 0,0 0-1 0 0,1 0 0 0 0,0 0 0 0 0,0 1 0 0 0,0-1 0 0 0,1 1 0 0 0,0 0 0 0 0,0 0 0 0 0,0 0 1 0 0,1 0-1 0 0,-1 1 0 0 0,1 0 0 0 0,0 0 0 0 0,1 0 0 0 0,-1 0 0 0 0,0 1 0 0 0,1 0 1 0 0,0 0-1 0 0,0 1 0 0 0,0-1 0 0 0,0 1 0 0 0,9-2 0 0 0,-7 3 9 0 0,1 0 0 0 0,-1 1-1 0 0,0-1 1 0 0,1 1 0 0 0,-1 1 0 0 0,0 0 0 0 0,1 0-1 0 0,-1 0 1 0 0,0 1 0 0 0,0 1 0 0 0,15 5-1 0 0,-17-5-73 0 0,0 0-1 0 0,-1 0 1 0 0,1 0 0 0 0,-1 0-1 0 0,0 1 1 0 0,0 0-1 0 0,0 0 1 0 0,0 1-1 0 0,-1-1 1 0 0,0 1 0 0 0,0 0-1 0 0,0 0 1 0 0,0 0-1 0 0,-1 1 1 0 0,0-1-1 0 0,4 8 1 0 0,-7-10-55 0 0,1-1 0 0 0,-1 0 0 0 0,0 0 1 0 0,0 1-1 0 0,1-1 0 0 0,-1 0 0 0 0,-1 1 0 0 0,1-1 0 0 0,0 0 0 0 0,0 0 0 0 0,-1 1 0 0 0,0-1 1 0 0,1 0-1 0 0,-1 0 0 0 0,0 0 0 0 0,0 0 0 0 0,0 1 0 0 0,0-1 0 0 0,0-1 0 0 0,-1 1 1 0 0,1 0-1 0 0,-1 0 0 0 0,1 0 0 0 0,-1-1 0 0 0,1 1 0 0 0,-1-1 0 0 0,0 1 0 0 0,-3 1 1 0 0,-4 3-37 0 0,-1 1 0 0 0,0-2 0 0 0,0 1 0 0 0,-14 4 1 0 0,-22 5-105 0 0,31-12-87 0 0,1 2 0 0 0,-19 8 1 0 0,32-13 205 0 0,1 1 1 0 0,-1-1 0 0 0,1 0 0 0 0,-1 0 0 0 0,1 0 0 0 0,-1 1-1 0 0,1-1 1 0 0,0 0 0 0 0,-1 1 0 0 0,1-1 0 0 0,-1 0 0 0 0,1 1-1 0 0,0-1 1 0 0,-1 1 0 0 0,1-1 0 0 0,0 0 0 0 0,-1 1 0 0 0,1-1-1 0 0,0 1 1 0 0,0-1 0 0 0,-1 1 0 0 0,1-1 0 0 0,0 1 0 0 0,0-1-1 0 0,0 1 1 0 0,0-1 0 0 0,0 1 0 0 0,0 1 0 0 0,0-1 2 0 0,0-1 0 0 0,1 1 0 0 0,-1 0 0 0 0,1 0 0 0 0,-1 0 0 0 0,1 0 0 0 0,0 0 0 0 0,-1 0 0 0 0,1-1 0 0 0,0 1 0 0 0,0 0 0 0 0,-1-1 0 0 0,1 1 0 0 0,1 0 0 0 0,37 19-307 0 0,-33-18 196 0 0,103 45-737 0 0,56 28 184 0 0,-161-73 707 0 0,0 0 1 0 0,0 0 0 0 0,0 1-1 0 0,0 0 1 0 0,0-1 0 0 0,-1 2 0 0 0,1-1-1 0 0,4 6 1 0 0,-7-8 7 0 0,0 1-1 0 0,-1-1 0 0 0,1 0 1 0 0,-1 0-1 0 0,1 0 0 0 0,-1 0 1 0 0,0 0-1 0 0,1 1 1 0 0,-1-1-1 0 0,0 0 0 0 0,0 0 1 0 0,0 0-1 0 0,0 1 0 0 0,0-1 1 0 0,0 0-1 0 0,0 0 1 0 0,0 1-1 0 0,-1-1 0 0 0,1 0 1 0 0,0 0-1 0 0,-1 0 0 0 0,1 0 1 0 0,-1 1-1 0 0,1-1 1 0 0,-1 0-1 0 0,1 0 0 0 0,-1 0 1 0 0,0 0-1 0 0,0 0 0 0 0,0 0 1 0 0,1-1-1 0 0,-1 1 1 0 0,0 0-1 0 0,0 0 0 0 0,0 0 1 0 0,-2 0-1 0 0,-5 4 93 0 0,1 0 0 0 0,-1-1-1 0 0,0 0 1 0 0,0 0 0 0 0,0-1 0 0 0,-17 5-1 0 0,-55 8 435 0 0,67-14-457 0 0,-109 12 585 0 0,-37 7-1298 0 0,138-13-1668 0 0,50 2-6938 0 0,-14-10 6553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1.659"/>
    </inkml:context>
    <inkml:brush xml:id="br0">
      <inkml:brushProperty name="width" value="0.05" units="cm"/>
      <inkml:brushProperty name="height" value="0.05" units="cm"/>
    </inkml:brush>
  </inkml:definitions>
  <inkml:trace contextRef="#ctx0" brushRef="#br0">189 20 148 0 0,'-1'-2'551'0'0,"-1"0"0"0"0,1 1 1 0 0,-1-1-1 0 0,0 0 0 0 0,0 1 0 0 0,1-1 1 0 0,-1 1-1 0 0,-1 0 0 0 0,1 0 0 0 0,0-1 0 0 0,0 1 1 0 0,-4-1-1 0 0,4 2-179 0 0,0 0-1 0 0,0 0 1 0 0,0 0 0 0 0,0 1 0 0 0,1-1 0 0 0,-1 1-1 0 0,0-1 1 0 0,0 1 0 0 0,0-1 0 0 0,1 1-1 0 0,-1 0 1 0 0,0 0 0 0 0,0 0 0 0 0,1 0 0 0 0,-1 0-1 0 0,1 0 1 0 0,-3 3 0 0 0,-8 6 539 0 0,0 1 0 0 0,1 0-1 0 0,1 1 1 0 0,0 0 0 0 0,0 0 0 0 0,1 1 0 0 0,1 1 0 0 0,0-1 0 0 0,1 2-1 0 0,-11 28 1 0 0,16-36-712 0 0,-1 1 1 0 0,1-1-1 0 0,1 0 0 0 0,0 1 0 0 0,0-1 1 0 0,0 1-1 0 0,1-1 0 0 0,0 1 0 0 0,0 0 1 0 0,1-1-1 0 0,0 1 0 0 0,1-1 0 0 0,-1 0 0 0 0,1 1 1 0 0,1-1-1 0 0,-1 0 0 0 0,1 0 0 0 0,1 0 1 0 0,-1-1-1 0 0,1 1 0 0 0,0-1 0 0 0,0 0 1 0 0,1 0-1 0 0,10 10 0 0 0,-7-9-138 0 0,1-1 0 0 0,0 0 0 0 0,0 0 0 0 0,0-1 0 0 0,0 0 0 0 0,1-1 1 0 0,0 0-1 0 0,0-1 0 0 0,0 1 0 0 0,0-2 0 0 0,1 0 0 0 0,-1 0 0 0 0,1-1 0 0 0,-1 0 0 0 0,1-1 0 0 0,-1 0 0 0 0,14-2 0 0 0,-1-1-158 0 0,0 0-1 0 0,-1-2 1 0 0,1-1-1 0 0,-1 0 1 0 0,-1-2-1 0 0,42-20 1 0 0,-52 22-19 0 0,0 0 0 0 0,19-14 0 0 0,-28 17-67 0 0,1 1 1 0 0,0 0-1 0 0,-1-1 1 0 0,1 0-1 0 0,-1 0 0 0 0,0 1 1 0 0,0-1-1 0 0,0-1 1 0 0,0 1-1 0 0,0 0 1 0 0,-1 0-1 0 0,1-1 1 0 0,-1 1-1 0 0,1-5 0 0 0,-2 7-223 0 0,0-1 0 0 0,-1 1 0 0 0,1 0 0 0 0,0-1-1 0 0,-1 1 1 0 0,0 0 0 0 0,1 0 0 0 0,-1-1 0 0 0,0 1-1 0 0,1 0 1 0 0,-1 0 0 0 0,0 0 0 0 0,0 0-1 0 0,0 0 1 0 0,0 0 0 0 0,0 0 0 0 0,0 0 0 0 0,0 1-1 0 0,0-1 1 0 0,0 0 0 0 0,-1 0 0 0 0,1 1 0 0 0,0-1-1 0 0,0 1 1 0 0,-2-1 0 0 0,2 1 239 0 0,-8-5-2508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2.045"/>
    </inkml:context>
    <inkml:brush xml:id="br0">
      <inkml:brushProperty name="width" value="0.05" units="cm"/>
      <inkml:brushProperty name="height" value="0.05" units="cm"/>
    </inkml:brush>
  </inkml:definitions>
  <inkml:trace contextRef="#ctx0" brushRef="#br0">69 49 588 0 0,'-27'-4'1937'0'0,"-15"-4"11902"0"0,51 4-11373 0 0,13-2-1877 0 0,28 2 1519 0 0,-21 2-1757 0 0,0-2 1 0 0,33-7-1 0 0,-55 8-839 0 0,-1 1-894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3.932"/>
    </inkml:context>
    <inkml:brush xml:id="br0">
      <inkml:brushProperty name="width" value="0.05" units="cm"/>
      <inkml:brushProperty name="height" value="0.05" units="cm"/>
    </inkml:brush>
  </inkml:definitions>
  <inkml:trace contextRef="#ctx0" brushRef="#br0">35 1 536 0 0,'0'0'2721'0'0,"-3"1"-966"0"0,1 0-1321 0 0,0 0 0 0 0,1 0 1 0 0,-1 0-1 0 0,1 0 0 0 0,-1 0 1 0 0,1 0-1 0 0,-1 0 0 0 0,1 0 1 0 0,0 1-1 0 0,0-1 0 0 0,-1 1 1 0 0,1-1-1 0 0,0 1 0 0 0,0-1 1 0 0,1 1-1 0 0,-2 2 1 0 0,0 1 469 0 0,1 0 1 0 0,-1 0 0 0 0,1 0-1 0 0,0 0 1 0 0,0 9 0 0 0,1 8 1184 0 0,1 0-1 0 0,4 23 1 0 0,-3-26-1175 0 0,8 67 2502 0 0,1 7-1330 0 0,-5-32-3880 0 0,-4-51-1097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2.417"/>
    </inkml:context>
    <inkml:brush xml:id="br0">
      <inkml:brushProperty name="width" value="0.05" units="cm"/>
      <inkml:brushProperty name="height" value="0.05" units="cm"/>
    </inkml:brush>
  </inkml:definitions>
  <inkml:trace contextRef="#ctx0" brushRef="#br0">64 132 224 0 0,'-12'-3'667'0'0,"-22"-9"2325"0"0,16-1 6971 0 0,34-3-5447 0 0,7 8-2096 0 0,36-9 0 0 0,72-5 346 0 0,-87 15-1644 0 0,60-10-792 0 0,-69 11-3573 0 0,0 0-4140 0 0,-18 2 4502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2.742"/>
    </inkml:context>
    <inkml:brush xml:id="br0">
      <inkml:brushProperty name="width" value="0.05" units="cm"/>
      <inkml:brushProperty name="height" value="0.05" units="cm"/>
    </inkml:brush>
  </inkml:definitions>
  <inkml:trace contextRef="#ctx0" brushRef="#br0">1 35 404 0 0,'1'-2'247'0'0,"21"-23"3142"0"0,-21 25-3007 0 0,0-1 0 0 0,0 0 0 0 0,1 0 0 0 0,-1 1 0 0 0,0-1 0 0 0,0 0 1 0 0,0 1-1 0 0,0-1 0 0 0,0 1 0 0 0,1 0 0 0 0,-1-1 0 0 0,0 1 0 0 0,2 0 0 0 0,-2 0-205 0 0,-1 0 0 0 0,0 0 0 0 0,0 0 0 0 0,1 0 0 0 0,-1 0 0 0 0,0 0 0 0 0,1 0 0 0 0,-1 1-1 0 0,0-1 1 0 0,1 0 0 0 0,-1 0 0 0 0,0 0 0 0 0,0 1 0 0 0,1-1 0 0 0,-1 0 0 0 0,0 0 0 0 0,0 1 0 0 0,0-1 0 0 0,1 0 0 0 0,-1 0 0 0 0,0 1 0 0 0,0-1 0 0 0,0 0 0 0 0,0 1 0 0 0,0-1 0 0 0,1 1 0 0 0,1 16 994 0 0,-2-15-487 0 0,2 27 1584 0 0,-2 0 0 0 0,-4 39 0 0 0,0-2-407 0 0,4 139 2055 0 0,14-69-5679 0 0,-11-124 510 0 0,1 1-1742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3.127"/>
    </inkml:context>
    <inkml:brush xml:id="br0">
      <inkml:brushProperty name="width" value="0.05" units="cm"/>
      <inkml:brushProperty name="height" value="0.05" units="cm"/>
    </inkml:brush>
  </inkml:definitions>
  <inkml:trace contextRef="#ctx0" brushRef="#br0">40 31 716 0 0,'-40'-10'15970'0'0,"44"10"-14559"0"0,97 7 4431 0 0,58-12-1339 0 0,-87 2-2876 0 0,-49 3-964 0 0,-1-2 1 0 0,43-8-1 0 0,-54 3-4144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3.967"/>
    </inkml:context>
    <inkml:brush xml:id="br0">
      <inkml:brushProperty name="width" value="0.05" units="cm"/>
      <inkml:brushProperty name="height" value="0.05" units="cm"/>
    </inkml:brush>
  </inkml:definitions>
  <inkml:trace contextRef="#ctx0" brushRef="#br0">461 92 280 0 0,'1'-1'219'0'0,"0"-1"-1"0"0,1 0 1 0 0,-1 0-1 0 0,-1 0 1 0 0,1-1-1 0 0,0 1 1 0 0,0 0-1 0 0,-1 0 1 0 0,0 0-1 0 0,1 0 1 0 0,-1-1-1 0 0,0 1 1 0 0,0 0-1 0 0,0 0 1 0 0,0-1-1 0 0,0 1 1 0 0,-1 0-1 0 0,1 0 1 0 0,-1-1-1 0 0,1 1 1 0 0,-1 0 0 0 0,0 0-1 0 0,0 0 1 0 0,0 0-1 0 0,0 0 1 0 0,0 0-1 0 0,0 0 1 0 0,-1 0-1 0 0,1 1 1 0 0,-1-1-1 0 0,1 0 1 0 0,-1 1-1 0 0,0-1 1 0 0,1 1-1 0 0,-1 0 1 0 0,0-1-1 0 0,0 1 1 0 0,0 0-1 0 0,-3-1 1 0 0,-2-1 189 0 0,1 1 1 0 0,-1-1-1 0 0,0 2 1 0 0,0-1-1 0 0,0 1 0 0 0,0 0 1 0 0,0 0-1 0 0,0 1 1 0 0,-1 0-1 0 0,1 0 1 0 0,-13 2-1 0 0,2 3 17 0 0,1 0 1 0 0,0 1-1 0 0,0 1 1 0 0,1 0-1 0 0,0 1 1 0 0,0 1-1 0 0,0 1 1 0 0,1 0-1 0 0,1 1 1 0 0,0 1-1 0 0,1 0 0 0 0,0 0 1 0 0,-14 18-1 0 0,15-15-94 0 0,-1 1-1 0 0,2 0 0 0 0,0 1 0 0 0,1 0 0 0 0,1 1 1 0 0,1 0-1 0 0,0 1 0 0 0,1 0 0 0 0,1 0 0 0 0,1 0 1 0 0,-5 37-1 0 0,9-47-274 0 0,1 0 0 0 0,0 0 0 0 0,1 0 1 0 0,0 0-1 0 0,1 0 0 0 0,-1 0 0 0 0,2 0 0 0 0,-1-1 1 0 0,1 1-1 0 0,1-1 0 0 0,-1 0 0 0 0,1 1 0 0 0,1-2 1 0 0,-1 1-1 0 0,1 0 0 0 0,1-1 0 0 0,10 12 0 0 0,-9-12-444 0 0,1 0 0 0 0,0-1-1 0 0,0 0 1 0 0,0 0-1 0 0,1 0 1 0 0,14 6 0 0 0,-14-8-500 0 0,0-1 0 0 0,0 0 0 0 0,0 0 1 0 0,1-1-1 0 0,-1 0 0 0 0,1-1 1 0 0,10 1-1 0 0,6-2-1691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4.322"/>
    </inkml:context>
    <inkml:brush xml:id="br0">
      <inkml:brushProperty name="width" value="0.05" units="cm"/>
      <inkml:brushProperty name="height" value="0.05" units="cm"/>
    </inkml:brush>
  </inkml:definitions>
  <inkml:trace contextRef="#ctx0" brushRef="#br0">1 2 10105 0 0,'1'-1'612'0'0,"1"1"1"0"0,-1 0-1 0 0,1 0 0 0 0,-1 0 1 0 0,0 0-1 0 0,1 0 0 0 0,-1 0 1 0 0,1 0-1 0 0,-1 0 0 0 0,1 0 1 0 0,-1 1-1 0 0,0-1 0 0 0,1 1 1 0 0,-1-1-1 0 0,0 1 0 0 0,1 0 1 0 0,-1-1-1 0 0,2 2 0 0 0,-1 0-235 0 0,1 0 0 0 0,-1 1-1 0 0,0-1 1 0 0,0 0 0 0 0,0 1-1 0 0,0-1 1 0 0,-1 1-1 0 0,3 3 1 0 0,1 6-418 0 0,0 0 0 0 0,-1 0 0 0 0,4 16 0 0 0,-7-22 800 0 0,11 55 175 0 0,-3-1 1 0 0,3 102 0 0 0,-11-146-880 0 0,2 60 269 0 0,18 273 1176 0 0,-10-244-808 0 0,32 135 0 0 0,-32-196-704 0 0,2 5-1511 0 0,8 72 0 0 0,-21-118 685 0 0,1 7-332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4.786"/>
    </inkml:context>
    <inkml:brush xml:id="br0">
      <inkml:brushProperty name="width" value="0.05" units="cm"/>
      <inkml:brushProperty name="height" value="0.05" units="cm"/>
    </inkml:brush>
  </inkml:definitions>
  <inkml:trace contextRef="#ctx0" brushRef="#br0">1 270 360 0 0,'0'-8'453'0'0,"-1"0"1"0"0,2 0-1 0 0,-1 0 1 0 0,1 0-1 0 0,0 0 0 0 0,1 0 1 0 0,-1 0-1 0 0,2 1 1 0 0,-1-1-1 0 0,1 0 0 0 0,0 1 1 0 0,1 0-1 0 0,0-1 1 0 0,0 2-1 0 0,0-1 0 0 0,1 0 1 0 0,0 1-1 0 0,9-9 1 0 0,-3 4 222 0 0,1 0 0 0 0,0 1 1 0 0,0 1-1 0 0,1 0 1 0 0,0 1-1 0 0,0 0 0 0 0,1 1 1 0 0,25-10-1 0 0,-17 10 56 0 0,-1 1 0 0 0,1 1 0 0 0,1 0 0 0 0,-1 2 0 0 0,36-1 0 0 0,-45 4-406 0 0,-1 1 0 0 0,1 0 1 0 0,0 0-1 0 0,-1 1 0 0 0,0 1 1 0 0,1 0-1 0 0,-1 1 0 0 0,0 0 1 0 0,-1 1-1 0 0,1 0 0 0 0,16 11 0 0 0,-25-14-261 0 0,-1-1 0 0 0,0 0 0 0 0,0 1 0 0 0,0 0 0 0 0,0-1 0 0 0,0 1 0 0 0,0 0 0 0 0,0 0 0 0 0,0 0 0 0 0,-1 0 0 0 0,1 0 0 0 0,-1 1 0 0 0,0-1 0 0 0,0 0 0 0 0,0 1-1 0 0,0-1 1 0 0,0 1 0 0 0,0-1 0 0 0,0 1 0 0 0,0 4 0 0 0,-2-5-31 0 0,1 1-1 0 0,-1 0 1 0 0,1 0 0 0 0,-1 0-1 0 0,0-1 1 0 0,0 1 0 0 0,-1 0-1 0 0,1-1 1 0 0,0 1-1 0 0,-1-1 1 0 0,0 1 0 0 0,1-1-1 0 0,-1 0 1 0 0,0 0 0 0 0,0 0-1 0 0,0 0 1 0 0,-1 0-1 0 0,1 0 1 0 0,-3 1 0 0 0,-15 11 79 0 0,-1-2 0 0 0,-34 17 0 0 0,17-10-105 0 0,37-19-14 0 0,1 0-1 0 0,-1 0 1 0 0,0 0-1 0 0,1 1 1 0 0,-1-1-1 0 0,0 0 1 0 0,1 1-1 0 0,-1-1 1 0 0,1 0-1 0 0,-1 1 1 0 0,0-1 0 0 0,1 1-1 0 0,-1-1 1 0 0,1 1-1 0 0,-1-1 1 0 0,1 1-1 0 0,-1 0 1 0 0,1-1-1 0 0,0 1 1 0 0,-1-1 0 0 0,1 1-1 0 0,0 0 1 0 0,0-1-1 0 0,-1 1 1 0 0,1 0-1 0 0,0-1 1 0 0,0 1-1 0 0,0 0 1 0 0,0 0-1 0 0,0-1 1 0 0,0 1 0 0 0,0 0-1 0 0,0-1 1 0 0,0 1-1 0 0,0 0 1 0 0,0 0-1 0 0,0-1 1 0 0,0 1-1 0 0,1 0 1 0 0,-1-1-1 0 0,0 1 1 0 0,0 0 0 0 0,1-1-1 0 0,-1 1 1 0 0,1-1-1 0 0,-1 1 1 0 0,0 0-1 0 0,1-1 1 0 0,-1 1-1 0 0,1-1 1 0 0,-1 1-1 0 0,2 0 1 0 0,4 3-16 0 0,-1 1 0 0 0,1-1-1 0 0,0-1 1 0 0,9 5 0 0 0,-11-6 18 0 0,145 65-150 0 0,-97-46 132 0 0,-1 2 0 0 0,48 30 0 0 0,-96-51 32 0 0,1 1 0 0 0,-1-1 0 0 0,1 1 0 0 0,-1-1 0 0 0,0 1 0 0 0,0 0 0 0 0,0 0 0 0 0,3 6 0 0 0,-6-9-3 0 0,1 1 0 0 0,-1 0 0 0 0,1 0 0 0 0,-1-1 0 0 0,0 1 0 0 0,0 0 0 0 0,1 0 0 0 0,-1 0 0 0 0,0-1 0 0 0,0 1 0 0 0,0 0 0 0 0,0 0 0 0 0,0 0 0 0 0,0 0 0 0 0,0 0 0 0 0,0-1 0 0 0,-1 1 0 0 0,1 0 0 0 0,0 1 0 0 0,-1-1 5 0 0,0 1-1 0 0,0-1 0 0 0,0 0 0 0 0,0 0 0 0 0,0 1 0 0 0,0-1 0 0 0,0 0 0 0 0,0 0 0 0 0,-1 0 0 0 0,1 0 0 0 0,0 0 0 0 0,-1 0 1 0 0,-2 1-1 0 0,-6 3 22 0 0,-1-1 0 0 0,0 0 0 0 0,0 0 0 0 0,-1-1 0 0 0,1-1 1 0 0,-16 2-1 0 0,-73 2-382 0 0,70-6-14 0 0,22 0-486 0 0,-33 2 814 0 0,26-2-3086 0 0,1 0-4195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5.163"/>
    </inkml:context>
    <inkml:brush xml:id="br0">
      <inkml:brushProperty name="width" value="0.05" units="cm"/>
      <inkml:brushProperty name="height" value="0.05" units="cm"/>
    </inkml:brush>
  </inkml:definitions>
  <inkml:trace contextRef="#ctx0" brushRef="#br0">2 38 736 0 0,'-1'-8'1040'0'0,"1"7"-558"0"0,0-1 0 0 0,0 1 0 0 0,0-1 0 0 0,0 1 0 0 0,0-1 0 0 0,0 1 0 0 0,0-1 0 0 0,0 1 0 0 0,0-1 0 0 0,1 1 0 0 0,-1-1 0 0 0,0 1 0 0 0,1 0 0 0 0,0-1 0 0 0,-1 1 0 0 0,1 0 0 0 0,2-4 3305 0 0,9 55 2310 0 0,-14 106-377 0 0,1-101-6190 0 0,0-2-3461 0 0,-1-45-1263 0 0,2-6 4264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5.506"/>
    </inkml:context>
    <inkml:brush xml:id="br0">
      <inkml:brushProperty name="width" value="0.05" units="cm"/>
      <inkml:brushProperty name="height" value="0.05" units="cm"/>
    </inkml:brush>
  </inkml:definitions>
  <inkml:trace contextRef="#ctx0" brushRef="#br0">44 28 220 0 0,'-24'-7'1813'0'0,"4"1"9319"0"0,24 5-9568 0 0,47-3 2148 0 0,56 3-1 0 0,-19 1-1939 0 0,-44 0-1742 0 0,21-1-2233 0 0,-23-4-4645 0 0,-25 2 4294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5.864"/>
    </inkml:context>
    <inkml:brush xml:id="br0">
      <inkml:brushProperty name="width" value="0.05" units="cm"/>
      <inkml:brushProperty name="height" value="0.05" units="cm"/>
    </inkml:brush>
  </inkml:definitions>
  <inkml:trace contextRef="#ctx0" brushRef="#br0">0 41 6837 0 0,'2'-4'1255'0'0,"-1"1"0"0"0,1-1 0 0 0,0 1 0 0 0,1 0 1 0 0,-1 0-1 0 0,0 0 0 0 0,1 0 0 0 0,0 0 1 0 0,5-4-1 0 0,-7 6-1081 0 0,-1 1 0 0 0,1-1 0 0 0,0 1 0 0 0,-1 0 0 0 0,1-1 0 0 0,0 1 0 0 0,0 0 0 0 0,-1-1 0 0 0,1 1 0 0 0,0 0 0 0 0,0 0 1 0 0,-1 0-1 0 0,1 0 0 0 0,0 0 0 0 0,0 0 0 0 0,0 0 0 0 0,-1 0 0 0 0,1 0 0 0 0,0 0 0 0 0,0 0 0 0 0,0 1 0 0 0,0-1-39 0 0,1 1 0 0 0,-1 0 0 0 0,0 0 0 0 0,0 0 0 0 0,-1 0 0 0 0,1 0 0 0 0,0 0 0 0 0,0 0 0 0 0,0 0 0 0 0,-1 0 0 0 0,1 0 0 0 0,0 0 0 0 0,-1 0 0 0 0,1 1 0 0 0,-1-1 0 0 0,0 0 0 0 0,1 3 0 0 0,4 19 1064 0 0,0 1 0 0 0,1 40 0 0 0,-4-33-509 0 0,7 36 0 0 0,15 27 184 0 0,-20-81-1681 0 0,0-1 0 0 0,1 0 0 0 0,1-1 0 0 0,-1 1 0 0 0,14 18-1 0 0,-14-26-1564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6.221"/>
    </inkml:context>
    <inkml:brush xml:id="br0">
      <inkml:brushProperty name="width" value="0.05" units="cm"/>
      <inkml:brushProperty name="height" value="0.05" units="cm"/>
    </inkml:brush>
  </inkml:definitions>
  <inkml:trace contextRef="#ctx0" brushRef="#br0">1 29 564 0 0,'5'-3'539'0'0,"1"-1"0"0"0,-1 1-1 0 0,1 0 1 0 0,0 0 0 0 0,0 0-1 0 0,0 1 1 0 0,1 0 0 0 0,-1 1 0 0 0,0-1-1 0 0,1 1 1 0 0,-1 0 0 0 0,1 1 0 0 0,-1-1-1 0 0,1 1 1 0 0,-1 1 0 0 0,1-1-1 0 0,-1 1 1 0 0,1 0 0 0 0,6 2 0 0 0,6 3 404 0 0,1 0 0 0 0,-1 1 1 0 0,0 0-1 0 0,0 2 1 0 0,19 12-1 0 0,3 5 266 0 0,-1 2-1 0 0,-1 2 1 0 0,-2 1 0 0 0,48 52 0 0 0,-63-58-20 0 0,26 39 0 0 0,-41-54-885 0 0,-1-1 0 0 0,-1 2 0 0 0,0-1 0 0 0,0 0 0 0 0,-1 1 0 0 0,0 0 0 0 0,3 19 0 0 0,-6-25-231 0 0,-1-1 0 0 0,0 1 0 0 0,-1-1 0 0 0,1 0 1 0 0,-1 1-1 0 0,0-1 0 0 0,0 1 0 0 0,0-1 1 0 0,0 0-1 0 0,-1 0 0 0 0,0 0 0 0 0,0 0 0 0 0,0 0 1 0 0,0 0-1 0 0,-1 0 0 0 0,1-1 0 0 0,-1 1 1 0 0,0-1-1 0 0,0 0 0 0 0,0 0 0 0 0,-1 0 0 0 0,1 0 1 0 0,-7 4-1 0 0,-5 3-55 0 0,-1-1 0 0 0,0 0 0 0 0,-1-1-1 0 0,-22 8 1 0 0,-2-2-1278 0 0,-55 10 0 0 0,55-15-2626 0 0,37-8 1618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4.288"/>
    </inkml:context>
    <inkml:brush xml:id="br0">
      <inkml:brushProperty name="width" value="0.05" units="cm"/>
      <inkml:brushProperty name="height" value="0.05" units="cm"/>
    </inkml:brush>
  </inkml:definitions>
  <inkml:trace contextRef="#ctx0" brushRef="#br0">134 469 312 0 0,'-14'-14'1000'0'0,"-32"-23"-1"0"0,33 28 848 0 0,0-2 0 0 0,0 0-1 0 0,-15-18 1 0 0,27 28-1666 0 0,0 1 1 0 0,1-1-1 0 0,-1 0 0 0 0,1 0 0 0 0,-1 1 1 0 0,1-1-1 0 0,-1 0 0 0 0,1 0 0 0 0,-1 0 1 0 0,1 0-1 0 0,0 0 0 0 0,0 0 0 0 0,0 0 1 0 0,-1 0-1 0 0,1 0 0 0 0,0 1 0 0 0,0-1 0 0 0,0 0 1 0 0,0 0-1 0 0,0 0 0 0 0,1 0 0 0 0,-1 0 1 0 0,0 0-1 0 0,0 0 0 0 0,1 0 0 0 0,-1 0 1 0 0,0 0-1 0 0,1 0 0 0 0,-1 1 0 0 0,1-1 1 0 0,-1 0-1 0 0,1 0 0 0 0,0 1 0 0 0,-1-1 0 0 0,1 0 1 0 0,0 0-1 0 0,-1 1 0 0 0,1-1 0 0 0,0 1 1 0 0,0-1-1 0 0,-1 1 0 0 0,1-1 0 0 0,1 0 1 0 0,5-3 403 0 0,0 1 1 0 0,1 0 0 0 0,-1 0 0 0 0,9-3 0 0 0,-9 4-270 0 0,18-6 665 0 0,0 1 0 0 0,0 1-1 0 0,0 1 1 0 0,1 1 0 0 0,31 0 0 0 0,-46 4-621 0 0,0 0 0 0 0,0 0-1 0 0,0 1 1 0 0,0 1 0 0 0,0 0-1 0 0,0 0 1 0 0,-1 1 0 0 0,1 0 0 0 0,-1 1-1 0 0,0 1 1 0 0,0-1 0 0 0,0 1-1 0 0,0 1 1 0 0,15 12 0 0 0,-21-15-341 0 0,-1 1-1 0 0,1 0 1 0 0,-1 0 0 0 0,0 0 0 0 0,0 1 0 0 0,0-1-1 0 0,-1 1 1 0 0,1-1 0 0 0,-1 1 0 0 0,0 0-1 0 0,-1 0 1 0 0,1 0 0 0 0,-1 0 0 0 0,0 0 0 0 0,0 1-1 0 0,0-1 1 0 0,-1 0 0 0 0,0 0 0 0 0,0 1-1 0 0,0-1 1 0 0,-1 0 0 0 0,0 0 0 0 0,0 0-1 0 0,0 1 1 0 0,-3 6 0 0 0,1-3-13 0 0,0-1-1 0 0,-1 1 1 0 0,0-1 0 0 0,-1 1 0 0 0,0-1-1 0 0,0-1 1 0 0,-1 1 0 0 0,0-1-1 0 0,0 0 1 0 0,0 0 0 0 0,-1-1 0 0 0,0 0-1 0 0,-12 9 1 0 0,5-7-124 0 0,0-1 0 0 0,0 0-1 0 0,-1-1 1 0 0,-23 6 0 0 0,31-9 60 0 0,0-2 0 0 0,-1 1 1 0 0,1-1-1 0 0,-1 0 0 0 0,0-1 0 0 0,1 1 0 0 0,-1-2 1 0 0,0 1-1 0 0,1-1 0 0 0,-1 0 0 0 0,-10-3 0 0 0,17 3 36 0 0,0 1 0 0 0,0 0 0 0 0,0 0-1 0 0,0-1 1 0 0,0 1 0 0 0,0-1 0 0 0,1 1 0 0 0,-1-1-1 0 0,0 1 1 0 0,0-1 0 0 0,0 0 0 0 0,1 1-1 0 0,-1-1 1 0 0,0 0 0 0 0,1 0 0 0 0,-1 1 0 0 0,0-1-1 0 0,1 0 1 0 0,-1 0 0 0 0,1 0 0 0 0,-1 0 0 0 0,1 0-1 0 0,0 0 1 0 0,-1 1 0 0 0,1-3 0 0 0,0 1 7 0 0,0 0 0 0 0,0 0 0 0 0,1 0 1 0 0,-1 1-1 0 0,0-1 0 0 0,1 0 0 0 0,0 1 0 0 0,-1-1 1 0 0,1 0-1 0 0,0 1 0 0 0,0-1 0 0 0,0 1 1 0 0,1-3-1 0 0,4-3 20 0 0,0 0 1 0 0,1 1-1 0 0,0-1 1 0 0,9-6-1 0 0,-2 3 100 0 0,0 0-1 0 0,0 2 0 0 0,1 0 0 0 0,0 0 1 0 0,0 1-1 0 0,28-7 0 0 0,-32 11-36 0 0,0 0-1 0 0,0 1 1 0 0,1 1 0 0 0,-1 0-1 0 0,0 1 1 0 0,1 0-1 0 0,-1 0 1 0 0,0 1 0 0 0,0 1-1 0 0,21 5 1 0 0,-25-5-580 0 0,32 9-1809 0 0,-14-6-7584 0 0</inkml:trace>
  <inkml:trace contextRef="#ctx0" brushRef="#br0" timeOffset="1">568 148 8117 0 0,'-67'-123'17251'0'0,"67"122"-17189"0"0,-1 1 0 0 0,1-1 1 0 0,-1 1-1 0 0,1-1 0 0 0,0 1 0 0 0,-1-1 0 0 0,1 1 0 0 0,0-1 0 0 0,0 0 0 0 0,-1 1 0 0 0,1-1 0 0 0,0 1 0 0 0,0-1 0 0 0,0 0 1 0 0,0 1-1 0 0,0-1 0 0 0,0 0 0 0 0,0 1 0 0 0,0-1 0 0 0,0 0 0 0 0,0 1 0 0 0,0-1 0 0 0,0 0 0 0 0,0 1 0 0 0,1-1 0 0 0,-1 1 1 0 0,0-1-1 0 0,0 0 0 0 0,1 1 0 0 0,-1-1 0 0 0,0 1 0 0 0,1-1 0 0 0,-1 1 0 0 0,1-1 0 0 0,1 0-124 0 0,0 0 0 0 0,-1 1 0 0 0,1 0-1 0 0,-1-1 1 0 0,1 1 0 0 0,0 0 0 0 0,-1 0 0 0 0,1 0 0 0 0,0 0-1 0 0,-1 0 1 0 0,1 0 0 0 0,3 2 0 0 0,7 0-1357 0 0,-1 2 0 0 0,20 8-1 0 0,4 6-5118 0 0,-17-8 3806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6.592"/>
    </inkml:context>
    <inkml:brush xml:id="br0">
      <inkml:brushProperty name="width" value="0.05" units="cm"/>
      <inkml:brushProperty name="height" value="0.05" units="cm"/>
    </inkml:brush>
  </inkml:definitions>
  <inkml:trace contextRef="#ctx0" brushRef="#br0">1 84 252 0 0,'0'0'1224'0'0,"15"-8"3763"0"0,116 4 3563 0 0,26-2-3816 0 0,-134 3-3934 0 0,0-1 1 0 0,0 0 0 0 0,0-2 0 0 0,35-13-1 0 0,10-10 936 0 0,-67 29-1724 0 0,-1 0 0 0 0,1 0 1 0 0,0 0-1 0 0,-1 0 0 0 0,1 0 0 0 0,-1 0 0 0 0,1 0 0 0 0,-1 1 0 0 0,1-1 0 0 0,-1 0 0 0 0,1 0 0 0 0,-1 0 0 0 0,1 1 0 0 0,-1-1 0 0 0,1 0 0 0 0,-1 1 0 0 0,1-1 0 0 0,-1 0 0 0 0,0 1 0 0 0,1-1 1 0 0,-1 1-1 0 0,0-1 0 0 0,1 0 0 0 0,-1 1 0 0 0,0-1 0 0 0,1 1 0 0 0,-1-1 0 0 0,0 1 0 0 0,0 0 0 0 0,7 16 259 0 0,-6-16-244 0 0,7 33 740 0 0,9 62-1 0 0,-12-60-198 0 0,15 55 0 0 0,4-23 426 0 0,61 122-1 0 0,-76-174-840 0 0,-7-13-115 0 0,0 0-1 0 0,0 1 0 0 0,0-1 1 0 0,0 1-1 0 0,0 0 0 0 0,-1-1 1 0 0,0 1-1 0 0,0 0 1 0 0,1 8-1 0 0,-2-12-34 0 0,-8 6-53 0 0,-22-8-37 0 0,-47-7 0 0 0,46 4 82 0 0,-49-2 0 0 0,68 7 48 0 0,-37 2 165 0 0,45-2-134 0 0,1 1 0 0 0,-1-1-1 0 0,0 1 1 0 0,0 0 0 0 0,1 0-1 0 0,-1 1 1 0 0,1-1 0 0 0,-1 1-1 0 0,1 0 1 0 0,-4 2 0 0 0,7-4-70 0 0,-1 1 0 0 0,1-1 0 0 0,-1 0 0 0 0,1 1 0 0 0,0-1 0 0 0,-1 0 0 0 0,1 1 0 0 0,0-1 0 0 0,-1 0 0 0 0,1 1 0 0 0,0-1 0 0 0,-1 1 0 0 0,1-1 0 0 0,0 1 0 0 0,0-1 0 0 0,0 1 0 0 0,-1-1 0 0 0,1 1 0 0 0,0-1 0 0 0,0 1 0 0 0,0-1 0 0 0,0 1 0 0 0,0-1 0 0 0,0 1 0 0 0,0-1 0 0 0,0 1 0 0 0,0-1 0 0 0,0 1 1 0 0,0-1-1 0 0,0 1 0 0 0,1-1 0 0 0,-1 1 0 0 0,0 0 0 0 0,1 0 16 0 0,0 1 1 0 0,1-1-1 0 0,-1 1 0 0 0,0-1 1 0 0,1 0-1 0 0,-1 1 1 0 0,0-1-1 0 0,1 0 0 0 0,2 1 1 0 0,33 16 245 0 0,4-8-2372 0 0,0-1 1 0 0,0-3-1 0 0,64 3 0 0 0,-62-5 433 0 0,-12-3-2108 0 0,-4 0 544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7.088"/>
    </inkml:context>
    <inkml:brush xml:id="br0">
      <inkml:brushProperty name="width" value="0.05" units="cm"/>
      <inkml:brushProperty name="height" value="0.05" units="cm"/>
    </inkml:brush>
  </inkml:definitions>
  <inkml:trace contextRef="#ctx0" brushRef="#br0">36 345 36 0 0,'0'0'8488'0'0,"-2"-2"-6620"0"0,-1 0-1191 0 0,0 0-1 0 0,1-1 0 0 0,-1 1 0 0 0,1-1 1 0 0,-1 0-1 0 0,1 0 0 0 0,0 1 1 0 0,0-2-1 0 0,0 1 0 0 0,1 0 1 0 0,-1 0-1 0 0,1-1 0 0 0,0 1 1 0 0,0 0-1 0 0,-1-5 0 0 0,1 2-242 0 0,1 0 0 0 0,0 1 0 0 0,0-1-1 0 0,0 0 1 0 0,0 0 0 0 0,1 1 0 0 0,0-1-1 0 0,0 0 1 0 0,3-8 0 0 0,2-1-79 0 0,0 0 1 0 0,1 0-1 0 0,0 0 0 0 0,1 1 0 0 0,0 0 0 0 0,2 1 1 0 0,-1 0-1 0 0,2 0 0 0 0,20-20 0 0 0,-23 26-245 0 0,1 0 0 0 0,-1 1-1 0 0,1 0 1 0 0,0 0 0 0 0,0 1-1 0 0,0 0 1 0 0,1 1 0 0 0,0 0-1 0 0,0 0 1 0 0,0 1 0 0 0,0 1-1 0 0,0 0 1 0 0,1 0 0 0 0,-1 1-1 0 0,1 0 1 0 0,11 1 0 0 0,-19 0-102 0 0,-1 0 0 0 0,0 0 1 0 0,1 0-1 0 0,-1 0 0 0 0,1 1 1 0 0,-1-1-1 0 0,0 1 1 0 0,0 0-1 0 0,1 0 0 0 0,-1 0 1 0 0,0 0-1 0 0,0 0 1 0 0,0 0-1 0 0,0 0 0 0 0,0 1 1 0 0,0-1-1 0 0,0 1 1 0 0,0-1-1 0 0,-1 1 0 0 0,1 0 1 0 0,-1 0-1 0 0,2 2 1 0 0,-2-2-21 0 0,0 0 1 0 0,-1 0 0 0 0,1 0-1 0 0,-1 0 1 0 0,0 0 0 0 0,0 0-1 0 0,1 0 1 0 0,-1 0 0 0 0,0 0-1 0 0,-1 0 1 0 0,1 0 0 0 0,0 0-1 0 0,-1 0 1 0 0,1 0 0 0 0,-1 0-1 0 0,1 0 1 0 0,-1-1 0 0 0,0 1-1 0 0,0 0 1 0 0,0 0 0 0 0,0 0-1 0 0,0-1 1 0 0,0 1 0 0 0,-1-1-1 0 0,-1 3 1 0 0,-5 5-66 0 0,-1-1 0 0 0,0-1-1 0 0,-14 11 1 0 0,-20 18-779 0 0,42-36 838 0 0,1 1 0 0 0,0-1-1 0 0,0 1 1 0 0,0-1 0 0 0,0 1-1 0 0,0-1 1 0 0,-1 1 0 0 0,1 0 0 0 0,0-1-1 0 0,0 1 1 0 0,0-1 0 0 0,0 1-1 0 0,1-1 1 0 0,-1 1 0 0 0,0 0-1 0 0,0-1 1 0 0,0 1 0 0 0,0-1-1 0 0,0 1 1 0 0,1-1 0 0 0,-1 1-1 0 0,0-1 1 0 0,1 1 0 0 0,-1-1-1 0 0,0 1 1 0 0,1-1 0 0 0,-1 0-1 0 0,0 1 1 0 0,1-1 0 0 0,-1 1-1 0 0,1-1 1 0 0,-1 0 0 0 0,1 1 0 0 0,0-1-1 0 0,18 15-153 0 0,71 37-10 0 0,-57-34 354 0 0,-1 1-1 0 0,-1 1 1 0 0,32 28 0 0 0,-61-47-142 0 0,-1 0 0 0 0,1 0 0 0 0,0 1 0 0 0,-1-1 0 0 0,0 1 0 0 0,1-1 0 0 0,-1 1 0 0 0,0-1 0 0 0,0 1 0 0 0,0 0 0 0 0,0 0 0 0 0,0-1 0 0 0,0 1 0 0 0,0 0 0 0 0,0 0 0 0 0,-1 0 0 0 0,1 0 0 0 0,-1 0 0 0 0,0 0 0 0 0,1 0 0 0 0,-1 0 0 0 0,0 0 0 0 0,0 0 0 0 0,0 0 0 0 0,-1 3 0 0 0,0-2 1 0 0,-1-1 1 0 0,1 1-1 0 0,-1 0 0 0 0,0-1 1 0 0,0 1-1 0 0,0-1 0 0 0,0 0 1 0 0,0 0-1 0 0,-1 0 1 0 0,1 0-1 0 0,-1 0 0 0 0,1 0 1 0 0,-1-1-1 0 0,0 1 0 0 0,1-1 1 0 0,-6 2-1 0 0,-13 5 25 0 0,-1 0 0 0 0,0-2 0 0 0,-1 0 0 0 0,1-2 0 0 0,-1 0 1 0 0,-35 0-1 0 0,1-3-2133 0 0,-84-11 0 0 0,131 9-293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7.819"/>
    </inkml:context>
    <inkml:brush xml:id="br0">
      <inkml:brushProperty name="width" value="0.05" units="cm"/>
      <inkml:brushProperty name="height" value="0.05" units="cm"/>
    </inkml:brush>
  </inkml:definitions>
  <inkml:trace contextRef="#ctx0" brushRef="#br0">146 408 528 0 0,'4'3'420'0'0,"0"-1"-1"0"0,0 1 1 0 0,-1 0 0 0 0,1 0-1 0 0,-1 0 1 0 0,0 0 0 0 0,0 1-1 0 0,0-1 1 0 0,0 1 0 0 0,-1 0 0 0 0,1 0-1 0 0,-1 0 1 0 0,0 0 0 0 0,0 0-1 0 0,-1 0 1 0 0,1 1 0 0 0,-1-1-1 0 0,0 1 1 0 0,0-1 0 0 0,0 1-1 0 0,-1-1 1 0 0,1 1 0 0 0,-1-1-1 0 0,0 1 1 0 0,-1 0 0 0 0,1-1-1 0 0,-1 1 1 0 0,0-1 0 0 0,0 1-1 0 0,0-1 1 0 0,-1 0 0 0 0,1 1-1 0 0,-1-1 1 0 0,0 0 0 0 0,-1 0-1 0 0,-3 6 1 0 0,2-4 272 0 0,-1 1-1 0 0,0-1 1 0 0,0 0-1 0 0,0 0 1 0 0,-1-1-1 0 0,0 0 1 0 0,0 0-1 0 0,-8 5 1 0 0,11-8-503 0 0,1-1 0 0 0,0 0 0 0 0,0 0 0 0 0,-1 0 0 0 0,1-1 0 0 0,-1 1 0 0 0,1-1 0 0 0,-1 1 0 0 0,1-1 0 0 0,-1 0 0 0 0,1 0 0 0 0,-1 0 0 0 0,1 0 0 0 0,-1 0 0 0 0,1 0-1 0 0,-1-1 1 0 0,1 0 0 0 0,-1 1 0 0 0,1-1 0 0 0,-1 0 0 0 0,1 0 0 0 0,0 0 0 0 0,0 0 0 0 0,-1-1 0 0 0,1 1 0 0 0,0 0 0 0 0,0-1 0 0 0,0 0 0 0 0,-2-2 0 0 0,0-1-24 0 0,-1 1 0 0 0,1-1 0 0 0,0 0 0 0 0,1 0-1 0 0,-1 0 1 0 0,1-1 0 0 0,0 1 0 0 0,0-1 0 0 0,1 0 0 0 0,0 0-1 0 0,-2-7 1 0 0,1 2-16 0 0,2 0-1 0 0,-1 1 1 0 0,1-1-1 0 0,1 0 1 0 0,0 1-1 0 0,2-12 1 0 0,2-4 48 0 0,1 0 1 0 0,1 0-1 0 0,1 1 1 0 0,14-31-1 0 0,-11 31-112 0 0,1 1 0 0 0,1 0 0 0 0,2 0 0 0 0,0 2 0 0 0,21-26 1 0 0,-26 36-61 0 0,1 2 0 0 0,0-1 0 0 0,1 2 0 0 0,0-1 0 0 0,1 1 0 0 0,0 1 0 0 0,0 0 0 0 0,1 1 0 0 0,0 0 0 0 0,0 1 0 0 0,17-5 0 0 0,-18 7-22 0 0,0 1 0 0 0,0 0-1 0 0,0 1 1 0 0,0 0 0 0 0,1 1 0 0 0,-1 1 0 0 0,0 0-1 0 0,22 3 1 0 0,-30-3-13 0 0,0 1-1 0 0,-1 0 1 0 0,1 0-1 0 0,0 0 1 0 0,-1 0-1 0 0,1 1 1 0 0,-1-1-1 0 0,1 1 1 0 0,-1 0-1 0 0,0 0 1 0 0,1 0-1 0 0,-1 1 1 0 0,0-1-1 0 0,-1 1 1 0 0,1 0-1 0 0,0-1 1 0 0,-1 1-1 0 0,1 0 1 0 0,-1 1 0 0 0,0-1-1 0 0,0 0 1 0 0,-1 1-1 0 0,1-1 1 0 0,0 1-1 0 0,-1-1 1 0 0,0 1-1 0 0,0 0 1 0 0,0 0-1 0 0,-1-1 1 0 0,1 1-1 0 0,-1 0 1 0 0,0 4-1 0 0,0 5-27 0 0,-1 0-1 0 0,-1-1 1 0 0,0 1 0 0 0,-1-1-1 0 0,0 1 1 0 0,-1-1-1 0 0,0 0 1 0 0,-1 0 0 0 0,0 0-1 0 0,-1-1 1 0 0,-12 18-1 0 0,-9 9-28 0 0,-57 63 0 0 0,58-74 67 0 0,-18 20-2 0 0,40-43 9 0 0,1 1-1 0 0,0-1 1 0 0,0 1 0 0 0,0 0 0 0 0,1 0 0 0 0,0 0 0 0 0,-1 0-1 0 0,-1 10 1 0 0,4-13 2 0 0,0 0 0 0 0,0 1-1 0 0,0-1 1 0 0,0 0-1 0 0,0 0 1 0 0,1 0 0 0 0,-1 0-1 0 0,1 0 1 0 0,0 0 0 0 0,-1 0-1 0 0,1 0 1 0 0,0 0 0 0 0,0 0-1 0 0,0 0 1 0 0,0 0 0 0 0,1 0-1 0 0,-1-1 1 0 0,0 1-1 0 0,1-1 1 0 0,-1 1 0 0 0,4 2-1 0 0,3 2 7 0 0,0 0 0 0 0,0 0 0 0 0,10 4 1 0 0,-16-8-12 0 0,26 13 11 0 0,1-1 0 0 0,0-1-1 0 0,1-2 1 0 0,0 0 0 0 0,1-3 0 0 0,0 0 0 0 0,62 6 0 0 0,-85-14-564 0 0,0 0 0 0 0,0 0 0 0 0,0-1 0 0 0,10-2 0 0 0,16-5-10174 0 0,-23 4 7498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8.223"/>
    </inkml:context>
    <inkml:brush xml:id="br0">
      <inkml:brushProperty name="width" value="0.05" units="cm"/>
      <inkml:brushProperty name="height" value="0.05" units="cm"/>
    </inkml:brush>
  </inkml:definitions>
  <inkml:trace contextRef="#ctx0" brushRef="#br0">176 21 76 0 0,'-8'-12'1610'0'0,"7"11"-1219"0"0,1 0-1 0 0,0 1 1 0 0,-1-1-1 0 0,1 1 1 0 0,-1-1-1 0 0,0 1 1 0 0,1-1-1 0 0,-1 1 1 0 0,1-1-1 0 0,-1 1 1 0 0,0 0-1 0 0,1-1 1 0 0,-1 1-1 0 0,0 0 1 0 0,1-1-1 0 0,-2 1 1 0 0,1 0 9 0 0,0 0 0 0 0,0 0-1 0 0,0 0 1 0 0,1 0 0 0 0,-1 1 0 0 0,0-1 0 0 0,0 0 0 0 0,1 0 0 0 0,-1 1-1 0 0,0-1 1 0 0,1 1 0 0 0,-1-1 0 0 0,0 0 0 0 0,1 1 0 0 0,-2 1 0 0 0,-9 8 650 0 0,-9 16 1057 0 0,1 1 0 0 0,1 0 0 0 0,-19 41 0 0 0,31-56-1602 0 0,0 1 0 0 0,1-1 0 0 0,0 1 1 0 0,1 0-1 0 0,0 0 0 0 0,1 1 0 0 0,1-1 0 0 0,-2 22 0 0 0,4-31-411 0 0,0 1 0 0 0,1 0 0 0 0,-1 0 0 0 0,1 0 0 0 0,0 0 0 0 0,0-1 0 0 0,1 1 0 0 0,-1 0 0 0 0,1-1 0 0 0,0 0-1 0 0,0 1 1 0 0,1-1 0 0 0,-1 0 0 0 0,1 0 0 0 0,0 0 0 0 0,0 0 0 0 0,0 0 0 0 0,0-1 0 0 0,1 0 0 0 0,0 1 0 0 0,-1-1-1 0 0,1 0 1 0 0,0-1 0 0 0,1 1 0 0 0,-1-1 0 0 0,0 0 0 0 0,6 2 0 0 0,4 1-54 0 0,0-1 0 0 0,0 0 0 0 0,0-1 0 0 0,0 0 0 0 0,0-1 0 0 0,0-1 0 0 0,1-1 0 0 0,-1 0 0 0 0,17-2 0 0 0,-4-2-337 0 0,0 0 0 0 0,-1-2 0 0 0,0-1 0 0 0,27-12-1 0 0,-17 2-1169 0 0,-33 16 1134 0 0,-1-1 1 0 0,-1 1-1 0 0,1 0 1 0 0,0-1-1 0 0,0 1 0 0 0,0-1 1 0 0,-1 1-1 0 0,1-1 1 0 0,-1 0-1 0 0,1 0 0 0 0,-1 1 1 0 0,0-1-1 0 0,0 0 0 0 0,2-4 1 0 0,-3 0-3846 0 0,-9-8-2678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8.606"/>
    </inkml:context>
    <inkml:brush xml:id="br0">
      <inkml:brushProperty name="width" value="0.05" units="cm"/>
      <inkml:brushProperty name="height" value="0.05" units="cm"/>
    </inkml:brush>
  </inkml:definitions>
  <inkml:trace contextRef="#ctx0" brushRef="#br0">50 16 388 0 0,'-13'-1'1012'0'0,"-11"-3"1952"0"0,11-1 5891 0 0,28 2-6123 0 0,6 2-1185 0 0,0 1 0 0 0,22 3 0 0 0,-28-1-1360 0 0,1-1-1 0 0,-1-1 1 0 0,1-1-1 0 0,0 0 1 0 0,16-3-1 0 0,-26 2-1565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28.963"/>
    </inkml:context>
    <inkml:brush xml:id="br0">
      <inkml:brushProperty name="width" value="0.05" units="cm"/>
      <inkml:brushProperty name="height" value="0.05" units="cm"/>
    </inkml:brush>
  </inkml:definitions>
  <inkml:trace contextRef="#ctx0" brushRef="#br0">23 80 360 0 0,'-11'-6'176'0'0,"1"-2"5946"0"0,10 7-5912 0 0,0 1 1 0 0,-1 0 0 0 0,1 0-1 0 0,0-1 1 0 0,0 1 0 0 0,0 0-1 0 0,0 0 1 0 0,0-1 0 0 0,0 1-1 0 0,0 0 1 0 0,0-1 0 0 0,-1 1-1 0 0,1 0 1 0 0,0-1 0 0 0,0 1-1 0 0,0 0 1 0 0,1-1 0 0 0,-1 1-1 0 0,0 0 1 0 0,0 0 0 0 0,0-1-1 0 0,0 1 1 0 0,0 0 0 0 0,0-1-1 0 0,0 1 1 0 0,0 0 0 0 0,1 0-1 0 0,-1-1 1 0 0,0 1 0 0 0,0 0-1 0 0,9-6 595 0 0,0 3-103 0 0,1 0 1 0 0,-1 1-1 0 0,1 0 0 0 0,0 0 0 0 0,-1 1 0 0 0,12 0 1 0 0,-4 0-150 0 0,149-7 3661 0 0,117-12 1289 0 0,-269 16-5053 0 0,1 0-1723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32.302"/>
    </inkml:context>
    <inkml:brush xml:id="br0">
      <inkml:brushProperty name="width" value="0.05" units="cm"/>
      <inkml:brushProperty name="height" value="0.05" units="cm"/>
    </inkml:brush>
  </inkml:definitions>
  <inkml:trace contextRef="#ctx0" brushRef="#br0">45 152 868 0 0,'-16'-11'2022'0'0,"-12"-9"12062"0"0,128 21-8546 0 0,-36 1-4313 0 0,0-2-1 0 0,0-4 0 0 0,83-14 1 0 0,-139 17-1158 0 0,10-3 157 0 0,0 0-1 0 0,0-2 1 0 0,24-9-1 0 0,-38 13-179 0 0,0 0 0 0 0,0 1 0 0 0,0-2 0 0 0,-1 1 0 0 0,1 0 0 0 0,-1-1 0 0 0,0 1 0 0 0,0-1 0 0 0,0 0-1 0 0,0 0 1 0 0,0-1 0 0 0,0 1 0 0 0,-1 0 0 0 0,1-1 0 0 0,-1 0 0 0 0,0 1 0 0 0,0-1 0 0 0,-1 0 0 0 0,1 0 0 0 0,-1 0 0 0 0,1-5 0 0 0,-5 12 13 0 0,0 1 0 0 0,1-1 0 0 0,-1 0 0 0 0,1 1 0 0 0,-1-1 1 0 0,1 1-1 0 0,-2 4 0 0 0,-4 23-21 0 0,1-1 0 0 0,1 2 0 0 0,2-1 0 0 0,1 0 0 0 0,1 1 0 0 0,2-1 0 0 0,1 1 0 0 0,2-1 0 0 0,10 50 0 0 0,8 8-11 0 0,4-2 0 0 0,38 87 0 0 0,-56-159-73 0 0,9 28-129 0 0,-15-40 131 0 0,0 0 0 0 0,-1 0 0 0 0,1 0 0 0 0,-1 0 0 0 0,1 0 0 0 0,-1 0 0 0 0,0 0 0 0 0,0 0 0 0 0,0 0 0 0 0,-1 0 0 0 0,0 4 0 0 0,0-6 22 0 0,1 0 0 0 0,-1 0 0 0 0,0 0 1 0 0,1 0-1 0 0,-1 0 0 0 0,0 0 0 0 0,0 0 1 0 0,0-1-1 0 0,0 1 0 0 0,0 0 0 0 0,0-1 0 0 0,0 1 1 0 0,0 0-1 0 0,0-1 0 0 0,0 1 0 0 0,0-1 1 0 0,0 0-1 0 0,0 1 0 0 0,0-1 0 0 0,0 0 1 0 0,-1 0-1 0 0,1 0 0 0 0,0 1 0 0 0,0-1 0 0 0,0 0 1 0 0,0-1-1 0 0,-2 1 0 0 0,-39-7-142 0 0,28 4 94 0 0,-30-5 71 0 0,0 3 1 0 0,-1 1-1 0 0,1 2 1 0 0,-54 4 0 0 0,70 1 147 0 0,13-2 79 0 0,0 0 0 0 0,-1 1-1 0 0,1 1 1 0 0,0 0 0 0 0,0 1-1 0 0,0 0 1 0 0,-15 8-1 0 0,30-12-202 0 0,-1 0 0 0 0,1 0 0 0 0,0 0 0 0 0,0 1 0 0 0,0-1 0 0 0,0 0 0 0 0,0 0 0 0 0,0 0 0 0 0,0 0 0 0 0,-1 0 0 0 0,1 0-1 0 0,0 0 1 0 0,0 0 0 0 0,0 0 0 0 0,0 0 0 0 0,0 0 0 0 0,0 0 0 0 0,0 0 0 0 0,0 0 0 0 0,0 1 0 0 0,-1-1 0 0 0,1 0 0 0 0,0 0-1 0 0,0 0 1 0 0,0 0 0 0 0,0 0 0 0 0,0 0 0 0 0,0 0 0 0 0,0 1 0 0 0,0-1 0 0 0,0 0 0 0 0,0 0 0 0 0,0 0 0 0 0,0 0 0 0 0,0 0-1 0 0,0 0 1 0 0,0 0 0 0 0,0 1 0 0 0,0-1 0 0 0,0 0 0 0 0,0 0 0 0 0,0 0 0 0 0,0 0 0 0 0,0 0 0 0 0,0 0 0 0 0,0 0 0 0 0,1 1-1 0 0,-1-1 1 0 0,0 0 0 0 0,0 0 0 0 0,0 0 0 0 0,0 0 0 0 0,0 0 0 0 0,0 0 0 0 0,10 4 432 0 0,11 0-196 0 0,198-21-103 0 0,-53 2-2531 0 0,-83 15-2356 0 0,0 7-3657 0 0,-63-3 5453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32.891"/>
    </inkml:context>
    <inkml:brush xml:id="br0">
      <inkml:brushProperty name="width" value="0.05" units="cm"/>
      <inkml:brushProperty name="height" value="0.05" units="cm"/>
    </inkml:brush>
  </inkml:definitions>
  <inkml:trace contextRef="#ctx0" brushRef="#br0">2 394 328 0 0,'3'6'17225'0'0,"-6"-34"-14664"0"0,1 1 0 0 0,2-35 0 0 0,1 43-1857 0 0,1 0 0 0 0,1-1 0 0 0,1 1 0 0 0,8-22 0 0 0,-10 31-538 0 0,2 1 0 0 0,-1 0 0 0 0,1 0 0 0 0,1 0 0 0 0,0 0-1 0 0,0 1 1 0 0,0 0 0 0 0,1 0 0 0 0,1 1 0 0 0,-1-1 0 0 0,1 1 0 0 0,0 0 0 0 0,1 1 0 0 0,-1 0 0 0 0,1 0 0 0 0,1 1 0 0 0,-1 0 0 0 0,1 0 0 0 0,0 1 0 0 0,0 0-1 0 0,0 1 1 0 0,14-4 0 0 0,-13 5-142 0 0,0 1 0 0 0,1 0-1 0 0,-1 0 1 0 0,1 1 0 0 0,-1 0-1 0 0,1 1 1 0 0,-1 0 0 0 0,18 5 0 0 0,-21-4-27 0 0,-1 0 1 0 0,0 0-1 0 0,1 0 1 0 0,-1 1 0 0 0,0-1-1 0 0,-1 2 1 0 0,1-1 0 0 0,0 1-1 0 0,-1-1 1 0 0,0 2 0 0 0,0-1-1 0 0,0 0 1 0 0,0 1 0 0 0,7 10-1 0 0,-11-13-24 0 0,0-1 0 0 0,0 0 0 0 0,-1 1 0 0 0,1-1 0 0 0,0 1 0 0 0,-1-1-1 0 0,1 1 1 0 0,-1 0 0 0 0,1-1 0 0 0,-1 1 0 0 0,0-1 0 0 0,0 1 0 0 0,0 0 0 0 0,0-1-1 0 0,0 1 1 0 0,0 0 0 0 0,0-1 0 0 0,0 1 0 0 0,-1-1 0 0 0,1 1 0 0 0,-1 0-1 0 0,1-1 1 0 0,-1 1 0 0 0,0-1 0 0 0,1 1 0 0 0,-1-1 0 0 0,-1 2 0 0 0,-3 2-68 0 0,1 0 1 0 0,-1 0 0 0 0,1-1-1 0 0,-1 0 1 0 0,-9 6 0 0 0,0 1-89 0 0,13-11 174 0 0,1 1-1 0 0,0-1 1 0 0,0 1-1 0 0,-1-1 1 0 0,1 0-1 0 0,0 1 1 0 0,0-1-1 0 0,0 1 1 0 0,0-1-1 0 0,0 1 1 0 0,-1-1-1 0 0,1 1 1 0 0,0-1 0 0 0,0 1-1 0 0,0-1 1 0 0,1 1-1 0 0,-1-1 1 0 0,0 1-1 0 0,0-1 1 0 0,0 1-1 0 0,0-1 1 0 0,0 1-1 0 0,1-1 1 0 0,-1 1-1 0 0,0-1 1 0 0,0 1-1 0 0,1-1 1 0 0,-1 1-1 0 0,0-1 1 0 0,1 0-1 0 0,-1 1 1 0 0,0-1-1 0 0,1 0 1 0 0,-1 1-1 0 0,0-1 1 0 0,1 0 0 0 0,-1 1-1 0 0,1-1 1 0 0,-1 0-1 0 0,1 0 1 0 0,0 1-1 0 0,21 12-105 0 0,96 39-14 0 0,-60-28 175 0 0,0 3 0 0 0,64 41 1 0 0,-119-66-41 0 0,1 0 0 0 0,-1 1 0 0 0,0-1 1 0 0,0 1-1 0 0,0 0 0 0 0,0 0 0 0 0,-1 0 0 0 0,1 0 1 0 0,-1 0-1 0 0,1 1 0 0 0,-1-1 0 0 0,0 1 1 0 0,2 5-1 0 0,-4-7-1 0 0,1 0 0 0 0,-1 0 0 0 0,0 0 0 0 0,0 0 0 0 0,0 0 0 0 0,0 0 0 0 0,0 0 0 0 0,0 0 0 0 0,-1 0 0 0 0,1 0 0 0 0,-1 0 0 0 0,1-1 0 0 0,-1 1 0 0 0,0 0 0 0 0,1 0 0 0 0,-1 0 0 0 0,0 0 0 0 0,0-1 0 0 0,0 1 0 0 0,-1-1 0 0 0,1 1 0 0 0,0-1 0 0 0,-1 1 0 0 0,1-1 0 0 0,-1 1 0 0 0,1-1 0 0 0,-1 0 0 0 0,-1 1 1 0 0,-16 10 75 0 0,1-1 0 0 0,-1-1 1 0 0,-1-1-1 0 0,0-1 1 0 0,0 0-1 0 0,-1-2 1 0 0,0 0-1 0 0,0-1 1 0 0,0-1-1 0 0,0-2 0 0 0,-33 2 1 0 0,11-4-149 0 0,1-2 0 0 0,0-2 0 0 0,0-1 0 0 0,-79-21 0 0 0,117 25-179 0 0,0 0-1 0 0,0 0 0 0 0,0 0 1 0 0,0-1-1 0 0,1 0 0 0 0,-1 1 1 0 0,0-1-1 0 0,1-1 0 0 0,-1 1 1 0 0,1 0-1 0 0,0-1 0 0 0,0 0 1 0 0,0 1-1 0 0,-3-5 1 0 0,6 7 112 0 0,0-1 0 0 0,0 1 1 0 0,0 0-1 0 0,0-1 0 0 0,0 1 1 0 0,0-1-1 0 0,0 1 1 0 0,0-1-1 0 0,0 1 0 0 0,0 0 1 0 0,0-1-1 0 0,0 1 0 0 0,0-1 1 0 0,0 1-1 0 0,0 0 1 0 0,1-1-1 0 0,-1 1 0 0 0,0-1 1 0 0,0 1-1 0 0,0 0 0 0 0,1-1 1 0 0,-1 1-1 0 0,0 0 1 0 0,0-1-1 0 0,1 1 0 0 0,-1 0 1 0 0,0 0-1 0 0,1-1 0 0 0,-1 1 1 0 0,1 0-1 0 0,-1 0 1 0 0,0-1-1 0 0,1 1 0 0 0,15-7-4432 0 0,3 2 1429 0 0,1-1 450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33.355"/>
    </inkml:context>
    <inkml:brush xml:id="br0">
      <inkml:brushProperty name="width" value="0.05" units="cm"/>
      <inkml:brushProperty name="height" value="0.05" units="cm"/>
    </inkml:brush>
  </inkml:definitions>
  <inkml:trace contextRef="#ctx0" brushRef="#br0">0 101 984 0 0,'4'-1'18259'0'0,"18"-3"-16073"0"0,125-3 3966 0 0,69-19-2950 0 0,-25-6-1035 0 0,-67 2-4018 0 0,-123 29 1199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33.684"/>
    </inkml:context>
    <inkml:brush xml:id="br0">
      <inkml:brushProperty name="width" value="0.05" units="cm"/>
      <inkml:brushProperty name="height" value="0.05" units="cm"/>
    </inkml:brush>
  </inkml:definitions>
  <inkml:trace contextRef="#ctx0" brushRef="#br0">59 3 124 0 0,'-33'14'3417'0'0,"31"-13"-2766"0"0,0 0 0 0 0,0 0-1 0 0,0 0 1 0 0,0 1 0 0 0,0-1-1 0 0,0 1 1 0 0,1-1 0 0 0,-1 1-1 0 0,1-1 1 0 0,-1 1 0 0 0,1 0-1 0 0,-1 0 1 0 0,-1 3-1 0 0,4-4-473 0 0,-1-1-1 0 0,0 1 1 0 0,0-1-1 0 0,0 1 0 0 0,1-1 1 0 0,-1 1-1 0 0,0-1 0 0 0,0 1 1 0 0,1-1-1 0 0,-1 1 0 0 0,0-1 1 0 0,1 1-1 0 0,-1-1 1 0 0,1 0-1 0 0,-1 1 0 0 0,1-1 1 0 0,-1 1-1 0 0,1-1 0 0 0,-1 0 1 0 0,1 0-1 0 0,-1 1 0 0 0,1-1 1 0 0,-1 0-1 0 0,1 0 1 0 0,0 0-1 0 0,16 7 1637 0 0,4-3-593 0 0,1 0 0 0 0,0-1 0 0 0,36-1 0 0 0,68-8 867 0 0,-100 4-1539 0 0,15 0 430 0 0,1-2 0 0 0,-1-2 0 0 0,75-21 0 0 0,-92 16-775 0 0,-11-1-3577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37.415"/>
    </inkml:context>
    <inkml:brush xml:id="br0">
      <inkml:brushProperty name="width" value="0.05" units="cm"/>
      <inkml:brushProperty name="height" value="0.05" units="cm"/>
    </inkml:brush>
  </inkml:definitions>
  <inkml:trace contextRef="#ctx0" brushRef="#br0">67 21 460 0 0,'-23'0'2839'0'0,"18"0"-1451"0"0,1 0 0 0 0,-1 0 0 0 0,0 0 1 0 0,1-1-1 0 0,-1 1 0 0 0,-11-3 12490 0 0,117-3-10129 0 0,23-1-237 0 0,-118 6-3492 0 0,-4 0-32 0 0,0 0 0 0 0,0 1 0 0 0,0 0 1 0 0,1-1-1 0 0,-1 1 0 0 0,0 0 0 0 0,0 0 0 0 0,1 0 0 0 0,-1 0 0 0 0,0 1 0 0 0,0-1 1 0 0,0 1-1 0 0,0-1 0 0 0,4 2 0 0 0,3 3-2238 0 0,-2 7-7513 0 0,-7-7 6233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4.651"/>
    </inkml:context>
    <inkml:brush xml:id="br0">
      <inkml:brushProperty name="width" value="0.05" units="cm"/>
      <inkml:brushProperty name="height" value="0.05" units="cm"/>
    </inkml:brush>
  </inkml:definitions>
  <inkml:trace contextRef="#ctx0" brushRef="#br0">0 1 6297 0 0,'17'23'8239'0'0,"-3"4"-3313"0"0,-6-4-3022 0 0,10 41 0 0 0,-6-19-392 0 0,7 34 251 0 0,-14-52-2152 0 0,1-1-1 0 0,15 36 1 0 0,-18-56-1423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39.343"/>
    </inkml:context>
    <inkml:brush xml:id="br0">
      <inkml:brushProperty name="width" value="0.05" units="cm"/>
      <inkml:brushProperty name="height" value="0.05" units="cm"/>
    </inkml:brush>
  </inkml:definitions>
  <inkml:trace contextRef="#ctx0" brushRef="#br0">0 744 224 0 0,'32'-23'3667'0'0,"-7"6"-1649"0"0,-2 0 1 0 0,0-2 0 0 0,0-1 0 0 0,31-37 0 0 0,-41 38-1433 0 0,-1 1-1 0 0,0-2 1 0 0,-2 1-1 0 0,0-1 0 0 0,-1-1 1 0 0,-1 0-1 0 0,-2 0 1 0 0,0-1-1 0 0,4-24 1 0 0,-2-14 291 0 0,-2-1 0 0 0,-4-67 0 0 0,-2 120-781 0 0,1-20 729 0 0,-7-49 1 0 0,6 76-447 0 0,-1 5-255 0 0,1 29 160 0 0,1-1 1 0 0,1 1-1 0 0,8 36 0 0 0,29 100 602 0 0,-23-109-562 0 0,9 33-1332 0 0,-25-91 749 0 0,1-1 1 0 0,-1 0 0 0 0,0 1 0 0 0,1-1-1 0 0,-1 0 1 0 0,1 1 0 0 0,0-1 0 0 0,-1 0-1 0 0,1 0 1 0 0,0 0 0 0 0,2 2 0 0 0,6 3-5361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39.974"/>
    </inkml:context>
    <inkml:brush xml:id="br0">
      <inkml:brushProperty name="width" value="0.05" units="cm"/>
      <inkml:brushProperty name="height" value="0.05" units="cm"/>
    </inkml:brush>
  </inkml:definitions>
  <inkml:trace contextRef="#ctx0" brushRef="#br0">0 234 648 0 0,'1'-4'401'0'0,"0"1"0"0"0,0-1 0 0 0,0 1-1 0 0,0-1 1 0 0,1 1 0 0 0,0 0 0 0 0,-1 0 0 0 0,1 0 0 0 0,0 0-1 0 0,1 0 1 0 0,-1 0 0 0 0,0 0 0 0 0,1 0 0 0 0,0 1 0 0 0,-1 0-1 0 0,6-4 1 0 0,6-3 515 0 0,0 0 0 0 0,22-9 0 0 0,-21 10-448 0 0,48-19 1342 0 0,0 3-1 0 0,101-26 0 0 0,-44 16 486 0 0,-160 46-993 0 0,-49 15-839 0 0,-93 42 0 0 0,164-61-436 0 0,-5 2 10 0 0,0 1 1 0 0,1 1 0 0 0,1 1-1 0 0,-31 24 1 0 0,50-36-21 0 0,1 0 0 0 0,0 1-1 0 0,-1-1 1 0 0,1 0 0 0 0,0 1 0 0 0,-1-1 0 0 0,1 1 0 0 0,0-1-1 0 0,0 1 1 0 0,0-1 0 0 0,1 1 0 0 0,-1 0 0 0 0,0 0 0 0 0,1-1-1 0 0,-1 1 1 0 0,1 0 0 0 0,-1 0 0 0 0,1 0 0 0 0,0 2-1 0 0,0-2 18 0 0,0 0-1 0 0,1 0 1 0 0,-1 0-1 0 0,1-1 0 0 0,0 1 1 0 0,0 0-1 0 0,-1-1 0 0 0,1 1 1 0 0,0 0-1 0 0,1-1 1 0 0,-1 1-1 0 0,0-1 0 0 0,0 0 1 0 0,0 1-1 0 0,1-1 0 0 0,1 1 1 0 0,6 5 102 0 0,0-2 1 0 0,1 1 0 0 0,-1-1 0 0 0,1 0-1 0 0,12 3 1 0 0,130 40 1014 0 0,-99-33-650 0 0,-1 2-1 0 0,78 36 0 0 0,-128-51-475 0 0,32 18 315 0 0,-32-19-313 0 0,-1 0-1 0 0,0 0 1 0 0,1 1-1 0 0,-1-1 1 0 0,0 0-1 0 0,0 0 1 0 0,0 1 0 0 0,0-1-1 0 0,0 1 1 0 0,0-1-1 0 0,0 1 1 0 0,0-1-1 0 0,-1 1 1 0 0,1-1-1 0 0,-1 1 1 0 0,1 0 0 0 0,-1 0-1 0 0,1 2 1 0 0,-1-3-9 0 0,-1 0 0 0 0,1 0 0 0 0,-1 0 0 0 0,1 1 0 0 0,-1-1 0 0 0,1 0 0 0 0,-1 0 0 0 0,1 0 0 0 0,-1 0 0 0 0,0 0 0 0 0,0 0 0 0 0,1-1 0 0 0,-1 1 0 0 0,0 0 0 0 0,0 0 0 0 0,0-1 0 0 0,-2 2 0 0 0,-16 9 150 0 0,0-2-55 0 0,-1-1 0 0 0,0-1 0 0 0,-1-1 0 0 0,-39 6 0 0 0,-89 3 178 0 0,83-10-335 0 0,33-3 681 0 0,-5 0-3640 0 0,22-2-2118 0 0,51-4-599 0 0,1 0 3286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0.311"/>
    </inkml:context>
    <inkml:brush xml:id="br0">
      <inkml:brushProperty name="width" value="0.05" units="cm"/>
      <inkml:brushProperty name="height" value="0.05" units="cm"/>
    </inkml:brush>
  </inkml:definitions>
  <inkml:trace contextRef="#ctx0" brushRef="#br0">1 59 492 0 0,'63'-16'14681'0'0,"0"4"-6594"0"0,27-1-4215 0 0,120-3-2901 0 0,-198 16-1913 0 0,19-1-670 0 0,-14 3-7907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0.745"/>
    </inkml:context>
    <inkml:brush xml:id="br0">
      <inkml:brushProperty name="width" value="0.05" units="cm"/>
      <inkml:brushProperty name="height" value="0.05" units="cm"/>
    </inkml:brush>
  </inkml:definitions>
  <inkml:trace contextRef="#ctx0" brushRef="#br0">447 153 144 0 0,'-6'-9'767'0'0,"0"0"0"0"0,-1 1 0 0 0,0 0-1 0 0,0 0 1 0 0,-1 0 0 0 0,0 1 0 0 0,0 1 0 0 0,-1-1 0 0 0,0 1-1 0 0,0 1 1 0 0,0-1 0 0 0,-16-5 0 0 0,13 7-201 0 0,0 1-1 0 0,0 0 1 0 0,0 1-1 0 0,0 0 1 0 0,0 1-1 0 0,-1 0 1 0 0,1 1-1 0 0,0 0 1 0 0,0 1 0 0 0,-23 5-1 0 0,20-3-86 0 0,-1 1 0 0 0,1 1 0 0 0,1 1 0 0 0,-17 7-1 0 0,24-10-199 0 0,1 1 0 0 0,-1 0 0 0 0,1 0 0 0 0,1 0 0 0 0,-1 0 0 0 0,0 1 0 0 0,1 0 0 0 0,0 0 0 0 0,0 0 0 0 0,0 1-1 0 0,-5 9 1 0 0,9-13-134 0 0,-1 1 0 0 0,1-1 0 0 0,0 1 0 0 0,1-1-1 0 0,-1 0 1 0 0,0 1 0 0 0,1-1 0 0 0,-1 1 0 0 0,1 0-1 0 0,0-1 1 0 0,0 1 0 0 0,0-1 0 0 0,0 1 0 0 0,0-1-1 0 0,1 1 1 0 0,-1-1 0 0 0,1 1 0 0 0,0 2 0 0 0,1-1-1 0 0,0 0 1 0 0,0 0-1 0 0,1-1 1 0 0,-1 1 0 0 0,1-1-1 0 0,-1 1 1 0 0,1-1-1 0 0,0 0 1 0 0,7 5 0 0 0,1 1 93 0 0,1-2 1 0 0,0 1 0 0 0,0-2-1 0 0,1 0 1 0 0,21 7 0 0 0,-11-5 24 0 0,1-2 0 0 0,1 0 1 0 0,-1-2-1 0 0,1-1 1 0 0,30 1-1 0 0,-38-4-181 0 0,1-1-1 0 0,-1 0 1 0 0,0-1-1 0 0,0-1 1 0 0,-1 0-1 0 0,1-1 1 0 0,-1-1-1 0 0,23-10 1 0 0,-35 13-82 0 0,0 0 0 0 0,0 0 1 0 0,0-1-1 0 0,0 1 0 0 0,0-1 0 0 0,-1 0 1 0 0,1 0-1 0 0,-1 0 0 0 0,0 0 0 0 0,0-1 1 0 0,0 1-1 0 0,0-1 0 0 0,4-7 1 0 0,-6 8-11 0 0,0 0 0 0 0,-1 0 0 0 0,1 0 0 0 0,0 1 0 0 0,-1-1 0 0 0,0 0 0 0 0,0-1 0 0 0,0 1 0 0 0,0 0 0 0 0,0 0 0 0 0,0 0 0 0 0,-1 0 0 0 0,1 1 0 0 0,-1-1 0 0 0,0 0 0 0 0,0 0 0 0 0,0 0 0 0 0,-1 0 0 0 0,1 1 0 0 0,0-1 0 0 0,-4-4 0 0 0,-6-7-98 0 0,0 1 0 0 0,0 0 0 0 0,-1 1-1 0 0,-1 0 1 0 0,0 1 0 0 0,0 1 0 0 0,-1 0-1 0 0,0 1 1 0 0,-1 0 0 0 0,0 1 0 0 0,-22-9-1 0 0,23 12-643 0 0,1 1-1 0 0,-1 0 1 0 0,0 0-1 0 0,-24-1 1 0 0,26 6-903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1.086"/>
    </inkml:context>
    <inkml:brush xml:id="br0">
      <inkml:brushProperty name="width" value="0.05" units="cm"/>
      <inkml:brushProperty name="height" value="0.05" units="cm"/>
    </inkml:brush>
  </inkml:definitions>
  <inkml:trace contextRef="#ctx0" brushRef="#br0">0 58 364 0 0,'4'-20'2539'0'0,"4"-14"6874"0"0,-8 33-9306 0 0,0 1 0 0 0,0 0 1 0 0,0 0-1 0 0,0 0 0 0 0,1-1 859 0 0,-1 1-859 0 0,0 0 0 0 0,0-1 0 0 0,0 1 1 0 0,0 0-1 0 0,1 0 0 0 0,-1 0 0 0 0,0 0 1 0 0,0 0-1 0 0,0 0 0 0 0,0 0 0 0 0,0 0 1 0 0,1 0-1 0 0,-1 0 0 0 0,0 0 1 0 0,0 0-1 0 0,0 0 0 0 0,0 0 0 0 0,1 0 1 0 0,-1 0-1 0 0,0 0 0 0 0,0 0 0 0 0,0 0 1 0 0,0 0-1 0 0,0 0 0 0 0,1 0 0 0 0,-1 0 1 0 0,1 1 857 0 0,-1-1-858 0 0,0 0 1 0 0,0 1-1 0 0,0-1 0 0 0,0 0 1 0 0,0 0-1 0 0,1 0 0 0 0,4 7 1461 0 0,-2 1-958 0 0,0 1 0 0 0,0-1 1 0 0,-1 1-1 0 0,0 0 0 0 0,1 11 1 0 0,5 24-3 0 0,0-19-1377 0 0,1 0-1 0 0,16 31 1 0 0,-17-42-1637 0 0,0-1 0 0 0,18 23 0 0 0,-13-21-123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1.442"/>
    </inkml:context>
    <inkml:brush xml:id="br0">
      <inkml:brushProperty name="width" value="0.05" units="cm"/>
      <inkml:brushProperty name="height" value="0.05" units="cm"/>
    </inkml:brush>
  </inkml:definitions>
  <inkml:trace contextRef="#ctx0" brushRef="#br0">2 16 364 0 0,'0'-1'191'0'0,"0"1"-1"0"0,0 0 1 0 0,-1 0-1 0 0,1-1 1 0 0,0 1-1 0 0,0 0 1 0 0,0 0-1 0 0,0-1 1 0 0,0 1-1 0 0,-1 0 1 0 0,1-1-1 0 0,0 1 1 0 0,0 0-1 0 0,0-1 1 0 0,0 1-1 0 0,0 0 1 0 0,0-1-1 0 0,0 1 1 0 0,0 0-1 0 0,0-1 1 0 0,0 1-1 0 0,0 0 1 0 0,1-1-1 0 0,-1 1 1 0 0,0 0-1 0 0,0 0 1 0 0,0-1-1 0 0,0 1 1 0 0,0 0 0 0 0,1-1-1 0 0,-1 1 1 0 0,0 0-1 0 0,0 0 1 0 0,0-1-1 0 0,1 1 1 0 0,-1 0-1 0 0,0-1 1 0 0,16-3 2904 0 0,21 5-608 0 0,-36 0-2327 0 0,53 4 1927 0 0,152 11 3243 0 0,-167-15-4159 0 0,-1-2 0 0 0,0-2-1 0 0,53-10 1 0 0,-85 12-990 0 0,-2 0-21 0 0,0 0 1 0 0,0 0 0 0 0,0 1 0 0 0,1-1-1 0 0,-1 1 1 0 0,0 0 0 0 0,6 1-1 0 0,-10-1-118 0 0,1 0 0 0 0,-1 1-1 0 0,1-1 1 0 0,-1 1 0 0 0,1-1-1 0 0,-1 1 1 0 0,0-1 0 0 0,1 1-1 0 0,-1-1 1 0 0,0 1-1 0 0,1-1 1 0 0,-1 1 0 0 0,0 0-1 0 0,0-1 1 0 0,1 1 0 0 0,-1 0-1 0 0,0-1 1 0 0,0 1-1 0 0,0-1 1 0 0,0 1 0 0 0,0 0-1 0 0,0-1 1 0 0,0 1 0 0 0,0 0-1 0 0,0-1 1 0 0,0 1 0 0 0,0 0-1 0 0,0-1 1 0 0,-1 2-1 0 0,-5 23 531 0 0,5-20-447 0 0,-4 20 155 0 0,0 0 0 0 0,2 1 1 0 0,1 0-1 0 0,2-1 0 0 0,0 1 0 0 0,5 34 0 0 0,2-12 138 0 0,2 1-1 0 0,22 63 1 0 0,8 5-2096 0 0,-34-107-1706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1.814"/>
    </inkml:context>
    <inkml:brush xml:id="br0">
      <inkml:brushProperty name="width" value="0.05" units="cm"/>
      <inkml:brushProperty name="height" value="0.05" units="cm"/>
    </inkml:brush>
  </inkml:definitions>
  <inkml:trace contextRef="#ctx0" brushRef="#br0">61 42 388 0 0,'-19'-8'932'0'0,"13"7"-49"0"0,1-1 0 0 0,-1-1 1 0 0,1 1-1 0 0,-1-1 0 0 0,-7-8 4876 0 0,20 6-3216 0 0,12 2-762 0 0,258-1 7608 0 0,-163 5-6120 0 0,-129 11-14718 0 0,-6-5 8530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2.637"/>
    </inkml:context>
    <inkml:brush xml:id="br0">
      <inkml:brushProperty name="width" value="0.05" units="cm"/>
      <inkml:brushProperty name="height" value="0.05" units="cm"/>
    </inkml:brush>
  </inkml:definitions>
  <inkml:trace contextRef="#ctx0" brushRef="#br0">9 291 472 0 0,'-8'9'14953'0'0,"14"-6"-16602"0"0,1-1 2076 0 0,-1 0 1 0 0,1 0-1 0 0,0-1 1 0 0,-1 0-1 0 0,1 0 1 0 0,0-1-1 0 0,0 1 0 0 0,12-2 1 0 0,4 0 302 0 0,81-2 850 0 0,584-42 2254 0 0,-625 40-3621 0 0,379-27 1401 0 0,-128 12-683 0 0,-15 5-115 0 0,783-19 1165 0 0,-485 25-1242 0 0,25 9-27 0 0,903-16 620 0 0,-1362 12-1183 0 0,523-30 359 0 0,-288-2-503 0 0,-337 30-5 0 0,-16 1 0 0 0,23-2 0 0 0,98-21 0 0 0,-162 27 14 0 0,-2 1-21 0 0,0 0-1 0 0,-1 0 1 0 0,1-1 0 0 0,-1 1-1 0 0,1 0 1 0 0,-1-1-1 0 0,0 1 1 0 0,1-1-1 0 0,-1 0 1 0 0,1 1-1 0 0,-1-1 1 0 0,0 0 0 0 0,0 0-1 0 0,1 0 1 0 0,0-1-1 0 0,-1 1-523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6.635"/>
    </inkml:context>
    <inkml:brush xml:id="br0">
      <inkml:brushProperty name="width" value="0.05" units="cm"/>
      <inkml:brushProperty name="height" value="0.05" units="cm"/>
    </inkml:brush>
  </inkml:definitions>
  <inkml:trace contextRef="#ctx0" brushRef="#br0">607 28 40 0 0,'14'-28'9819'0'0,"-17"30"-9130"0"0,-89 60 2346 0 0,-4 4-1859 0 0,-88 36 175 0 0,-5 4 568 0 0,184-103-1814 0 0,-28 19 462 0 0,32-21-498 0 0,-1 0 1 0 0,1 0 0 0 0,-1 0 0 0 0,1 0 0 0 0,0 1 0 0 0,0-1-1 0 0,-1 0 1 0 0,1 1 0 0 0,0-1 0 0 0,0 1 0 0 0,0-1 0 0 0,1 1-1 0 0,-1-1 1 0 0,0 1 0 0 0,1 0 0 0 0,-2 2 0 0 0,3-3-35 0 0,-1 0 0 0 0,0 0 0 0 0,0-1 0 0 0,1 1 0 0 0,-1 0 0 0 0,1 0 0 0 0,-1-1 0 0 0,1 1 0 0 0,-1 0 0 0 0,1 0 1 0 0,-1-1-1 0 0,1 1 0 0 0,-1-1 0 0 0,1 1 0 0 0,0 0 0 0 0,-1-1 0 0 0,1 1 0 0 0,0-1 0 0 0,0 0 0 0 0,-1 1 0 0 0,1-1 0 0 0,0 0 0 0 0,0 1 0 0 0,0-1 0 0 0,0 0 1 0 0,-1 0-1 0 0,2 1 0 0 0,28 4 302 0 0,-26-5-269 0 0,52 4-243 0 0,0-3 0 0 0,1-2 0 0 0,-1-3 0 0 0,0-2 0 0 0,83-20 0 0 0,-131 25 74 0 0,-1-1 1 0 0,0 1-1 0 0,0-2 0 0 0,0 1 1 0 0,0-1-1 0 0,0 0 0 0 0,0 0 0 0 0,-1-1 1 0 0,0 0-1 0 0,10-7 0 0 0,-16 10 207 0 0,1 2 11 0 0,-1 0 0 0 0,0-1-1 0 0,1 1 1 0 0,-1-1 0 0 0,1 1-1 0 0,-1 0 1 0 0,0 0 0 0 0,1-1 0 0 0,-1 1-1 0 0,0 0 1 0 0,0-1 0 0 0,0 1-1 0 0,0 0 1 0 0,1 0 0 0 0,-1 0 0 0 0,0-1-1 0 0,0 1 1 0 0,0 0 0 0 0,-1 1-1 0 0,1 28 1024 0 0,0-11-468 0 0,3 44 938 0 0,-2-20-329 0 0,1 0 0 0 0,16 79 1 0 0,-17-120-1452 0 0,-1 0 0 0 0,1-1 0 0 0,-1 1 0 0 0,1-1 1 0 0,0 1-1 0 0,0 0 0 0 0,-1-1 0 0 0,1 0 1 0 0,0 1-1 0 0,1-1 0 0 0,-1 0 0 0 0,0 1 0 0 0,0-1 1 0 0,0 0-1 0 0,1 0 0 0 0,-1 0 0 0 0,1 0 0 0 0,2 1 1 0 0,-2-1-544 0 0,0 0 1 0 0,0 0-1 0 0,0-1 0 0 0,0 1 1 0 0,0-1-1 0 0,0 0 1 0 0,0 0-1 0 0,1 1 1 0 0,-1-1-1 0 0,0-1 0 0 0,0 1 1 0 0,0 0-1 0 0,0 0 1 0 0,4-2-1 0 0,4-2-1842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7.163"/>
    </inkml:context>
    <inkml:brush xml:id="br0">
      <inkml:brushProperty name="width" value="0.05" units="cm"/>
      <inkml:brushProperty name="height" value="0.05" units="cm"/>
    </inkml:brush>
  </inkml:definitions>
  <inkml:trace contextRef="#ctx0" brushRef="#br0">23 132 284 0 0,'-4'-6'1824'0'0,"0"1"0"0"0,1-1 0 0 0,0-1 0 0 0,-5-11 0 0 0,8 18-1650 0 0,0-1 0 0 0,0 1 0 0 0,0-1 0 0 0,0 1 0 0 0,0 0 0 0 0,0-1 0 0 0,0 1 0 0 0,0-1 0 0 0,0 1 0 0 0,0-1 0 0 0,1 1 0 0 0,-1-1 0 0 0,0 1 0 0 0,0-1 0 0 0,0 1 0 0 0,1-1 0 0 0,-1 1 0 0 0,0 0 0 0 0,1-1 0 0 0,-1 1 0 0 0,0-1 0 0 0,1 1 0 0 0,-1 0 0 0 0,0-1 0 0 0,1 1 0 0 0,-1 0 0 0 0,0 0 0 0 0,1-1 0 0 0,-1 1 0 0 0,1 0 0 0 0,-1 0 0 0 0,1 0 0 0 0,-1-1 0 0 0,1 1 0 0 0,-1 0 0 0 0,1 0 0 0 0,20-3 1283 0 0,-18 3-798 0 0,173-11 5020 0 0,-111 9-4609 0 0,0-2 0 0 0,103-21 0 0 0,-144 20-853 0 0,-12 3-76 0 0,0-1 1 0 0,-1 0-1 0 0,1-1 1 0 0,-1 0 0 0 0,13-6-1 0 0,-23 10-63 0 0,-1 0-75 0 0,0 0 0 0 0,0 0 0 0 0,1 0 1 0 0,-1 0-1 0 0,0 0 0 0 0,0 0 0 0 0,1 0 1 0 0,-1 1-1 0 0,0-1 0 0 0,0 0 0 0 0,0 0 1 0 0,1 0-1 0 0,-1 0 0 0 0,0 1 0 0 0,0-1 1 0 0,0 0-1 0 0,0 0 0 0 0,0 0 1 0 0,1 1-1 0 0,-1-1 0 0 0,0 0 0 0 0,0 0 1 0 0,0 1-1 0 0,0-1 0 0 0,0 0 0 0 0,0 0 1 0 0,0 1-1 0 0,0-1 0 0 0,0 0 0 0 0,0 0 1 0 0,0 1-1 0 0,0-1 0 0 0,0 0 0 0 0,0 1 1 0 0,0-1-1 0 0,0 0 0 0 0,-2 13 70 0 0,-7 16 84 0 0,2-1 0 0 0,1 1 0 0 0,2 1 0 0 0,1-1 0 0 0,0 46 0 0 0,4-55-157 0 0,-1-10-130 0 0,0 1 0 0 0,1-1 0 0 0,1 1 1 0 0,4 19-1 0 0,7-21-3539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5.021"/>
    </inkml:context>
    <inkml:brush xml:id="br0">
      <inkml:brushProperty name="width" value="0.05" units="cm"/>
      <inkml:brushProperty name="height" value="0.05" units="cm"/>
    </inkml:brush>
  </inkml:definitions>
  <inkml:trace contextRef="#ctx0" brushRef="#br0">37 80 448 0 0,'-10'-11'984'0'0,"-10"-12"1870"0"0,20 22-2465 0 0,-1 0 1 0 0,0-1-1 0 0,0 1 0 0 0,1 0 0 0 0,-1 0 1 0 0,0-1-1 0 0,1 1 0 0 0,-1 0 1 0 0,1-1-1 0 0,0 1 0 0 0,-1-1 0 0 0,1 1 1 0 0,0 0-1 0 0,0-1 0 0 0,0-2 0 0 0,1 3-156 0 0,-1 0-1 0 0,1 0 1 0 0,0 0-1 0 0,-1 0 0 0 0,1 0 1 0 0,0 0-1 0 0,0 0 1 0 0,-1 1-1 0 0,1-1 0 0 0,0 0 1 0 0,0 0-1 0 0,0 1 1 0 0,0-1-1 0 0,0 0 0 0 0,0 1 1 0 0,0-1-1 0 0,1 1 1 0 0,-1-1-1 0 0,0 1 1 0 0,0 0-1 0 0,0 0 0 0 0,2-1 1 0 0,31-3 2070 0 0,-29 4-1763 0 0,12-1 57 0 0,1 0-1 0 0,0 1 1 0 0,0 2 0 0 0,-1-1-1 0 0,1 2 1 0 0,-1 0 0 0 0,1 2 0 0 0,-1 0-1 0 0,-1 0 1 0 0,1 2 0 0 0,-1 0-1 0 0,0 0 1 0 0,0 2 0 0 0,-1 0-1 0 0,0 1 1 0 0,-1 0 0 0 0,24 23-1 0 0,-34-29-512 0 0,0 1-1 0 0,0-1 0 0 0,0 1 1 0 0,0 1-1 0 0,-1-1 0 0 0,0 0 0 0 0,0 1 1 0 0,0 0-1 0 0,-1 0 0 0 0,0-1 1 0 0,0 1-1 0 0,-1 1 0 0 0,1-1 0 0 0,-1 0 1 0 0,0 0-1 0 0,-1 0 0 0 0,0 1 1 0 0,0-1-1 0 0,0 0 0 0 0,-1 1 0 0 0,-1 6 1 0 0,0-5 15 0 0,-1 1 1 0 0,0-1-1 0 0,0 0 0 0 0,-1 0 1 0 0,0 0-1 0 0,0-1 1 0 0,-1 1-1 0 0,0-1 0 0 0,-1 0 1 0 0,1-1-1 0 0,-1 1 1 0 0,-1-1-1 0 0,1 0 1 0 0,-11 7-1 0 0,2-3-585 0 0,0-1-1 0 0,0 0 1 0 0,-1-1-1 0 0,-1-1 1 0 0,1 0-1 0 0,-1-1 1 0 0,0-1 0 0 0,-1 0-1 0 0,1-2 1 0 0,-1 0-1 0 0,1-1 1 0 0,-1 0-1 0 0,0-2 1 0 0,0 0-1 0 0,0-1 1 0 0,-20-4 0 0 0,31-1-5909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7.489"/>
    </inkml:context>
    <inkml:brush xml:id="br0">
      <inkml:brushProperty name="width" value="0.05" units="cm"/>
      <inkml:brushProperty name="height" value="0.05" units="cm"/>
    </inkml:brush>
  </inkml:definitions>
  <inkml:trace contextRef="#ctx0" brushRef="#br0">73 81 124 0 0,'-25'-2'1538'0'0,"-4"-1"2321"0"0,10 2 5721 0 0,35-8-6676 0 0,8 2-1336 0 0,1 0 0 0 0,0 2 0 0 0,30-3 0 0 0,15-3 504 0 0,-29 2-1249 0 0,28-5 201 0 0,-23 10-4537 0 0,-35 5 1076 0 0,3 1-4318 0 0,-8-1 4097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7.926"/>
    </inkml:context>
    <inkml:brush xml:id="br0">
      <inkml:brushProperty name="width" value="0.05" units="cm"/>
      <inkml:brushProperty name="height" value="0.05" units="cm"/>
    </inkml:brush>
  </inkml:definitions>
  <inkml:trace contextRef="#ctx0" brushRef="#br0">474 95 236 0 0,'-3'-5'494'0'0,"0"0"0"0"0,-1 1 0 0 0,1-1 1 0 0,-1 1-1 0 0,0 0 0 0 0,0 0 0 0 0,0 0 0 0 0,-1 1 0 0 0,1-1 1 0 0,-1 1-1 0 0,0 0 0 0 0,0 0 0 0 0,0 1 0 0 0,-8-3 0 0 0,1 0 243 0 0,-1 1-1 0 0,0 0 0 0 0,0 1 0 0 0,0 1 1 0 0,-15-2-1 0 0,8 4 63 0 0,1 0 0 0 0,-1 1 1 0 0,0 1-1 0 0,1 0 0 0 0,-27 8 0 0 0,31-6-296 0 0,1 1 0 0 0,0 0 0 0 0,0 1-1 0 0,1 0 1 0 0,-1 1 0 0 0,1 0 0 0 0,-20 17-1 0 0,30-22-307 0 0,0 0 0 0 0,0 1 0 0 0,0 0-1 0 0,1 0 1 0 0,-1 0 0 0 0,1 0 0 0 0,0 0-1 0 0,0 0 1 0 0,0 0 0 0 0,0 1 0 0 0,0-1-1 0 0,1 1 1 0 0,0 0 0 0 0,-1-1 0 0 0,1 1-1 0 0,1 0 1 0 0,-1 0 0 0 0,0-1 0 0 0,1 6-1 0 0,0-6-79 0 0,1 1 0 0 0,0-1 0 0 0,-1 0 0 0 0,1 0 0 0 0,0 0 0 0 0,1 0 0 0 0,-1 0 0 0 0,1 0 0 0 0,-1 0 0 0 0,1 0 0 0 0,0 0-1 0 0,0-1 1 0 0,0 1 0 0 0,0-1 0 0 0,1 1 0 0 0,-1-1 0 0 0,0 0 0 0 0,1 0 0 0 0,0 0 0 0 0,0 0 0 0 0,-1 0 0 0 0,1-1 0 0 0,4 2 0 0 0,14 6 141 0 0,0-1 0 0 0,0 0 0 0 0,0-2 0 0 0,1 0 0 0 0,42 4 0 0 0,-46-8-232 0 0,0-1 0 0 0,0-1 1 0 0,-1-1-1 0 0,1 0 1 0 0,0-1-1 0 0,0-1 1 0 0,-1-1-1 0 0,19-6 1 0 0,-31 8-53 0 0,-1 0 1 0 0,1 0-1 0 0,-1 0 1 0 0,1 0-1 0 0,-1-1 1 0 0,0 0-1 0 0,0 0 1 0 0,0 0-1 0 0,0 0 1 0 0,-1-1 0 0 0,1 1-1 0 0,-1-1 1 0 0,0 0-1 0 0,0 0 1 0 0,0 0-1 0 0,-1 0 1 0 0,4-8-1 0 0,-5 8 5 0 0,0 1 0 0 0,0-1-1 0 0,0 1 1 0 0,-1-1 0 0 0,1 0-1 0 0,-1 0 1 0 0,0 1 0 0 0,0-1-1 0 0,-1 0 1 0 0,1 1-1 0 0,-1-1 1 0 0,1 0 0 0 0,-1 1-1 0 0,0-1 1 0 0,-1 0 0 0 0,1 1-1 0 0,-1 0 1 0 0,1-1 0 0 0,-1 1-1 0 0,0 0 1 0 0,0 0 0 0 0,-1 0-1 0 0,1 0 1 0 0,-4-4 0 0 0,-5-3-135 0 0,0 0 1 0 0,-1 1 0 0 0,0 0 0 0 0,0 1-1 0 0,-1 0 1 0 0,0 1 0 0 0,0 0-1 0 0,-1 1 1 0 0,-21-6 0 0 0,23 8-457 0 0,0 1-1 0 0,-1 0 1 0 0,1 1-1 0 0,-1 0 1 0 0,0 1 0 0 0,-24 2-1 0 0,0 8-7084 0 0,26-6 5190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8.626"/>
    </inkml:context>
    <inkml:brush xml:id="br0">
      <inkml:brushProperty name="width" value="0.05" units="cm"/>
      <inkml:brushProperty name="height" value="0.05" units="cm"/>
    </inkml:brush>
  </inkml:definitions>
  <inkml:trace contextRef="#ctx0" brushRef="#br0">0 6 72 0 0,'1'0'305'0'0,"-1"-1"-1"0"0,1 1 1 0 0,-1-1-1 0 0,1 1 1 0 0,-1-1-1 0 0,1 1 1 0 0,0 0-1 0 0,-1-1 1 0 0,1 1-1 0 0,0 0 1 0 0,-1-1-1 0 0,1 1 1 0 0,0 0-1 0 0,0 0 1 0 0,-1-1-1 0 0,1 1 1 0 0,0 0-1 0 0,0 0 1 0 0,-1 0-1 0 0,1 0 1 0 0,0 0-1 0 0,0 0 1 0 0,0 1-69 0 0,0-1 0 0 0,0 1 1 0 0,-1 0-1 0 0,1-1 1 0 0,-1 1-1 0 0,1 0 0 0 0,0-1 1 0 0,-1 1-1 0 0,0 0 1 0 0,1 0-1 0 0,-1 0 0 0 0,1-1 1 0 0,-1 1-1 0 0,0 0 1 0 0,1 0-1 0 0,-1 0 1 0 0,0 0-1 0 0,0 0 0 0 0,0 1 1 0 0,4 25 3449 0 0,-1 54 1 0 0,-3-48-1987 0 0,5 34-1 0 0,-3-57-1329 0 0,-1-1-1 0 0,1 1 0 0 0,1-1 0 0 0,0 0 0 0 0,0 0 0 0 0,1 0 0 0 0,0-1 0 0 0,6 10 0 0 0,-9-17-341 0 0,1 1-1 0 0,-1-1 1 0 0,0 0 0 0 0,1 0 0 0 0,-1 0 0 0 0,1 0 0 0 0,-1 0 0 0 0,1 0 0 0 0,0 0-1 0 0,-1 0 1 0 0,1-1 0 0 0,0 1 0 0 0,0-1 0 0 0,0 1 0 0 0,-1-1 0 0 0,1 0 0 0 0,0 1-1 0 0,0-1 1 0 0,0 0 0 0 0,0 0 0 0 0,-1-1 0 0 0,1 1 0 0 0,0 0 0 0 0,0 0 0 0 0,0-1-1 0 0,-1 1 1 0 0,1-1 0 0 0,0 0 0 0 0,2-1 0 0 0,9-3-129 0 0,0-1 0 0 0,22-13 0 0 0,-22 11 108 0 0,30-19-309 0 0,67-54 0 0 0,-49 33 23 0 0,-60 48 277 0 0,0-1-19 0 0,1 0 0 0 0,0 0-1 0 0,-1 0 1 0 0,1-1-1 0 0,-1 1 1 0 0,1-1 0 0 0,-1 1-1 0 0,0-1 1 0 0,0 1 0 0 0,0-1-1 0 0,0 0 1 0 0,1-2 0 0 0,-2 4-9 0 0,-3 2-84 0 0,-107 90 329 0 0,109-91-203 0 0,-46 46 358 0 0,44-44-322 0 0,1 0 0 0 0,-1 0 0 0 0,1 0 0 0 0,0 0-1 0 0,0 0 1 0 0,0 1 0 0 0,1-1 0 0 0,-1 0 0 0 0,1 1-1 0 0,0 0 1 0 0,-1-1 0 0 0,2 1 0 0 0,-1 0 0 0 0,0 6-1 0 0,1-8-26 0 0,1-1-1 0 0,-1 1 0 0 0,1 0 1 0 0,0 0-1 0 0,0 0 0 0 0,0 0 1 0 0,0-1-1 0 0,0 1 0 0 0,0-1 0 0 0,0 1 1 0 0,1 0-1 0 0,-1-1 0 0 0,1 0 1 0 0,-1 1-1 0 0,1-1 0 0 0,-1 0 1 0 0,1 0-1 0 0,0 0 0 0 0,-1 0 1 0 0,1 0-1 0 0,0 0 0 0 0,0 0 0 0 0,0-1 1 0 0,0 1-1 0 0,0-1 0 0 0,3 1 1 0 0,8 2 5 0 0,-1-2 1 0 0,24 2-1 0 0,-34-3-28 0 0,22 0-215 0 0,0-2-1 0 0,35-5 1 0 0,1-1-5827 0 0,-42 6-1145 0 0,-6 1 4927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9.008"/>
    </inkml:context>
    <inkml:brush xml:id="br0">
      <inkml:brushProperty name="width" value="0.05" units="cm"/>
      <inkml:brushProperty name="height" value="0.05" units="cm"/>
    </inkml:brush>
  </inkml:definitions>
  <inkml:trace contextRef="#ctx0" brushRef="#br0">0 15 32 0 0,'6'-15'10129'0'0,"-3"36"-2245"0"0,-2-10-8487 0 0,4 35 3309 0 0,-4-20-1872 0 0,2-1 0 0 0,1 0 0 0 0,1 0 0 0 0,10 28 0 0 0,-1-22-2867 0 0,-8-23-1106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9.335"/>
    </inkml:context>
    <inkml:brush xml:id="br0">
      <inkml:brushProperty name="width" value="0.05" units="cm"/>
      <inkml:brushProperty name="height" value="0.05" units="cm"/>
    </inkml:brush>
  </inkml:definitions>
  <inkml:trace contextRef="#ctx0" brushRef="#br0">52 33 312 0 0,'-21'-2'-57'0'0,"-9"-10"16243"0"0,30 12-16071 0 0,28-5 2755 0 0,6 3-1659 0 0,150-10 3379 0 0,-61 14-6924 0 0,-53 11-6130 0 0,-51-9 5988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49.774"/>
    </inkml:context>
    <inkml:brush xml:id="br0">
      <inkml:brushProperty name="width" value="0.05" units="cm"/>
      <inkml:brushProperty name="height" value="0.05" units="cm"/>
    </inkml:brush>
  </inkml:definitions>
  <inkml:trace contextRef="#ctx0" brushRef="#br0">9 9 60 0 0,'-9'-8'14357'0'0,"11"24"-10052"0"0,12 28-1893 0 0,58 152 5030 0 0,-71-193-7620 0 0,0-1 0 0 0,0 1-1 0 0,1-1 1 0 0,-1 0 0 0 0,0 0 0 0 0,1 0 0 0 0,-1 0 0 0 0,1 0 0 0 0,0 0-1 0 0,0 0 1 0 0,-1 0 0 0 0,5 2 0 0 0,-3-2-1174 0 0,0-1 1 0 0,0 1-1 0 0,1 0 0 0 0,-1-1 1 0 0,1 0-1 0 0,-1 1 0 0 0,7 0 1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0.251"/>
    </inkml:context>
    <inkml:brush xml:id="br0">
      <inkml:brushProperty name="width" value="0.05" units="cm"/>
      <inkml:brushProperty name="height" value="0.05" units="cm"/>
    </inkml:brush>
  </inkml:definitions>
  <inkml:trace contextRef="#ctx0" brushRef="#br0">266 32 252 0 0,'-5'-4'574'0'0,"0"1"0"0"0,0-1-1 0 0,0 1 1 0 0,-1 0 0 0 0,0 1 0 0 0,1-1 0 0 0,-1 1 0 0 0,0 0-1 0 0,0 0 1 0 0,-1 1 0 0 0,1 0 0 0 0,0 0 0 0 0,0 0 0 0 0,0 1-1 0 0,-1 0 1 0 0,1 0 0 0 0,0 1 0 0 0,0 0 0 0 0,-1 0-1 0 0,1 0 1 0 0,0 1 0 0 0,0-1 0 0 0,0 2 0 0 0,1-1 0 0 0,-12 6-1 0 0,8-3 25 0 0,0 1-1 0 0,0-1 1 0 0,1 1-1 0 0,0 1 1 0 0,0-1-1 0 0,0 2 1 0 0,1-1-1 0 0,0 1 0 0 0,-6 8 1 0 0,11-12-417 0 0,0-1 0 0 0,0 0 1 0 0,1 1-1 0 0,-1-1 0 0 0,1 1 0 0 0,0-1 1 0 0,0 1-1 0 0,0 0 0 0 0,0 0 0 0 0,0-1 1 0 0,1 1-1 0 0,0 0 0 0 0,0 0 1 0 0,0 0-1 0 0,0-1 0 0 0,1 1 0 0 0,-1 0 1 0 0,1 0-1 0 0,0 0 0 0 0,0-1 0 0 0,0 1 1 0 0,1-1-1 0 0,-1 1 0 0 0,1-1 0 0 0,0 1 1 0 0,0-1-1 0 0,0 0 0 0 0,4 4 0 0 0,1 1-40 0 0,1 0-1 0 0,0 0 1 0 0,0 0-1 0 0,1-1 1 0 0,0-1-1 0 0,0 0 1 0 0,0 0-1 0 0,1 0 0 0 0,0-1 1 0 0,0-1-1 0 0,1 0 1 0 0,13 4-1 0 0,-15-5-216 0 0,0-1 0 0 0,1 0 0 0 0,0-1 0 0 0,-1 1-1 0 0,1-2 1 0 0,0 1 0 0 0,0-2 0 0 0,-1 1 0 0 0,1-1 0 0 0,0-1-1 0 0,-1 1 1 0 0,1-2 0 0 0,-1 1 0 0 0,14-7 0 0 0,-20 8 37 0 0,0-1 0 0 0,0 1 1 0 0,0-1-1 0 0,-1 0 0 0 0,1 0 0 0 0,0 0 0 0 0,-1 0 1 0 0,0 0-1 0 0,1-1 0 0 0,-1 1 0 0 0,0-1 1 0 0,0 1-1 0 0,0-1 0 0 0,-1 0 0 0 0,1 0 1 0 0,-1 0-1 0 0,1 0 0 0 0,0-4 0 0 0,-1 3 14 0 0,0-1 1 0 0,-1 1-1 0 0,0-1 0 0 0,0 1 0 0 0,0 0 0 0 0,0-1 0 0 0,-1 1 1 0 0,1-1-1 0 0,-1 1 0 0 0,0 0 0 0 0,-1-1 0 0 0,-1-3 0 0 0,-2-3-122 0 0,0 1-1 0 0,0 0 1 0 0,-1 1-1 0 0,0-1 0 0 0,-1 1 1 0 0,0 0-1 0 0,0 1 1 0 0,-1 0-1 0 0,-16-13 0 0 0,16 14-305 0 0,-1 1-1 0 0,0 1 0 0 0,-10-6 1 0 0,-6 5-2372 0 0,23 6 2167 0 0,0 0 1 0 0,0 0-1 0 0,0 0 1 0 0,0 0 0 0 0,0 0-1 0 0,0 1 1 0 0,0-1-1 0 0,0 1 1 0 0,0-1 0 0 0,-2 2-1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0.655"/>
    </inkml:context>
    <inkml:brush xml:id="br0">
      <inkml:brushProperty name="width" value="0.05" units="cm"/>
      <inkml:brushProperty name="height" value="0.05" units="cm"/>
    </inkml:brush>
  </inkml:definitions>
  <inkml:trace contextRef="#ctx0" brushRef="#br0">18 11 284 0 0,'0'0'337'0'0,"0"-1"-1"0"0,-1 0 1 0 0,1 1-1 0 0,0-1 1 0 0,-1 1-1 0 0,1-1 1 0 0,0 1-1 0 0,-1-1 1 0 0,1 1-1 0 0,-1-1 1 0 0,1 1-1 0 0,0-1 1 0 0,-1 1-1 0 0,1 0 1 0 0,-1-1 0 0 0,0 1-1 0 0,1 0 1 0 0,-1-1-1 0 0,1 1 1 0 0,-1 0-1 0 0,1 0 1 0 0,-1-1-1 0 0,0 1 1 0 0,1 0-1 0 0,-2 0 1 0 0,2 0-33 0 0,-1 1 0 0 0,1-1 1 0 0,-1 1-1 0 0,1-1 0 0 0,-1 1 0 0 0,1 0 0 0 0,0-1 1 0 0,-1 1-1 0 0,1-1 0 0 0,0 1 0 0 0,0 0 1 0 0,0-1-1 0 0,-1 1 0 0 0,1 0 0 0 0,0-1 1 0 0,0 1-1 0 0,0 0 0 0 0,0 1 0 0 0,1 36 4446 0 0,3-5-2916 0 0,21 113 3669 0 0,-21-131-5164 0 0,1 0 1 0 0,0 0-1 0 0,1-1 1 0 0,0 1-1 0 0,1-1 1 0 0,1-1-1 0 0,13 19 1 0 0,-18-29-543 0 0,2 1-36 0 0,1-1-135 0 0,3 0-971 0 0,7 1-6149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2.051"/>
    </inkml:context>
    <inkml:brush xml:id="br0">
      <inkml:brushProperty name="width" value="0.05" units="cm"/>
      <inkml:brushProperty name="height" value="0.05" units="cm"/>
    </inkml:brush>
  </inkml:definitions>
  <inkml:trace contextRef="#ctx0" brushRef="#br0">35 0 148 0 0,'-23'4'7969'0'0,"23"-4"-7756"0"0,0 1 0 0 0,-1-1 0 0 0,1 0 0 0 0,0 0 0 0 0,-1 1 213 0 0,1-1-213 0 0,0 0 0 0 0,0 0 0 0 0,0 1 0 0 0,-1-1 0 0 0,1 0 0 0 0,0 1 0 0 0,0-1 0 0 0,0 0 0 0 0,0 0 0 0 0,0 1 0 0 0,-1-1 0 0 0,1 0 0 0 0,0 1 0 0 0,0-1 0 0 0,0 0 0 0 0,0 1 0 0 0,0-1 0 0 0,0 0 0 0 0,0 1 0 0 0,0-1 0 0 0,0 0 0 0 0,0 1 0 0 0,0-1 0 0 0,1 0 0 0 0,-1 1 0 0 0,0-1 0 0 0,0 0 0 0 0,0 1 0 0 0,0-1 0 0 0,1 1 0 0 0,-1-1 15 0 0,1 1-1 0 0,-1-1 0 0 0,1 1 1 0 0,0-1-1 0 0,-1 0 0 0 0,1 1 0 0 0,-1-1 1 0 0,1 0-1 0 0,0 1 0 0 0,0-1 1 0 0,-1 0-1 0 0,1 0 0 0 0,0 1 0 0 0,-1-1 1 0 0,1 0-1 0 0,0 0 0 0 0,2 0 1802 0 0,-3 0-2014 0 0,0 0-1 0 0,0 0 1 0 0,1 0 0 0 0,-1 0 0 0 0,0 0-1 0 0,0 0 1 0 0,0 0 0 0 0,0 0-1 0 0,1 0 1 0 0,-1 0 0 0 0,0-1 0 0 0,0 1-1 0 0,0 0 1 0 0,1 0 0 0 0,-1 0-1 0 0,0 0 1 0 0,0 0 0 0 0,0 0 0 0 0,0 0-1 0 0,1 0 1 0 0,-1-1 0 0 0,0 1-1 0 0,0 0 1 0 0,0 0 0 0 0,0 0 0 0 0,0 0-1 0 0,0-1 1 0 0,0 1 0 0 0,1 0 0 0 0,-1 0-1 0 0,0 0 1 0 0,0-1 0 0 0,0 1-1 0 0,0 0 1 0 0,0 0 0 0 0,0 0 0 0 0,0-1-1 0 0,0 1 1 0 0,0 0 0 0 0,0 0-1 0 0,0-1 1 0 0,-2 1-6 0 0,-9-4-2201 0 0,1 5-4244 0 0,4 2 4018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2.983"/>
    </inkml:context>
    <inkml:brush xml:id="br0">
      <inkml:brushProperty name="width" value="0.05" units="cm"/>
      <inkml:brushProperty name="height" value="0.05" units="cm"/>
    </inkml:brush>
  </inkml:definitions>
  <inkml:trace contextRef="#ctx0" brushRef="#br0">0 130 700 0 0,'3'-6'599'0'0,"0"0"0"0"0,0 0 0 0 0,1 1 0 0 0,-1-1 0 0 0,1 1 0 0 0,1-1-1 0 0,-1 1 1 0 0,1 1 0 0 0,0-1 0 0 0,0 1 0 0 0,0 0 0 0 0,0 0 0 0 0,1 0 0 0 0,0 1 0 0 0,7-4 0 0 0,4-1 413 0 0,0 1 1 0 0,1 0-1 0 0,0 2 0 0 0,21-5 1 0 0,-18 6 153 0 0,1 1 0 0 0,34-2 0 0 0,-49 5-912 0 0,0 0-1 0 0,-1 0 1 0 0,1 1 0 0 0,-1 0-1 0 0,1 0 1 0 0,-1 1 0 0 0,1-1-1 0 0,-1 1 1 0 0,0 1-1 0 0,0-1 1 0 0,0 1 0 0 0,0 0-1 0 0,6 4 1 0 0,-11-5-177 0 0,1-1-1 0 0,-1 0 1 0 0,0 1 0 0 0,1-1-1 0 0,-1 1 1 0 0,0-1-1 0 0,0 1 1 0 0,0-1 0 0 0,0 1-1 0 0,0 0 1 0 0,-1 0 0 0 0,1-1-1 0 0,0 1 1 0 0,-1 0-1 0 0,0 0 1 0 0,1 0 0 0 0,-1 0-1 0 0,0 2 1 0 0,0 0 16 0 0,0 0 1 0 0,0 1-1 0 0,-1-1 0 0 0,0 1 1 0 0,0-1-1 0 0,0 0 0 0 0,-3 7 1 0 0,-1 2 48 0 0,-2-1 1 0 0,0 1-1 0 0,-15 20 0 0 0,-31 31 226 0 0,35-44-220 0 0,0 1 0 0 0,2 1 0 0 0,-16 26 0 0 0,31-47-137 0 0,0 1 1 0 0,0-1 0 0 0,1 0-1 0 0,-1 1 1 0 0,0-1 0 0 0,0 1-1 0 0,1-1 1 0 0,-1 1 0 0 0,1 0-1 0 0,-1-1 1 0 0,1 1 0 0 0,0 0-1 0 0,0-1 1 0 0,-1 1-1 0 0,1 0 1 0 0,0-1 0 0 0,1 1-1 0 0,-1 0 1 0 0,0-1 0 0 0,0 1-1 0 0,1-1 1 0 0,-1 1 0 0 0,1 0-1 0 0,-1-1 1 0 0,1 1 0 0 0,0-1-1 0 0,0 1 1 0 0,0-1 0 0 0,-1 1-1 0 0,1-1 1 0 0,0 0-1 0 0,1 0 1 0 0,-1 1 0 0 0,0-1-1 0 0,0 0 1 0 0,1 0 0 0 0,-1 0-1 0 0,0 0 1 0 0,1 0 0 0 0,-1 0-1 0 0,1-1 1 0 0,-1 1 0 0 0,1 0-1 0 0,-1-1 1 0 0,1 1 0 0 0,2-1-1 0 0,8 3 110 0 0,0 0 0 0 0,0-1 0 0 0,0-1-1 0 0,23 0 1 0 0,-1-2-641 0 0,62-10 1 0 0,-81 10-473 0 0,7 2-4771 0 0,-7-1 971 0 0,-5 0 2274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5.366"/>
    </inkml:context>
    <inkml:brush xml:id="br0">
      <inkml:brushProperty name="width" value="0.05" units="cm"/>
      <inkml:brushProperty name="height" value="0.05" units="cm"/>
    </inkml:brush>
  </inkml:definitions>
  <inkml:trace contextRef="#ctx0" brushRef="#br0">2 329 1032 0 0,'0'2'1648'0'0,"-1"15"2354"0"0,1-1 0 0 0,0 1 0 0 0,2-1 0 0 0,0 1 0 0 0,5 22 3152 0 0,-7-57-6386 0 0,2-49-476 0 0,3 0-1 0 0,3 0 1 0 0,32-128-1 0 0,-32 159 215 0 0,-8 36-501 0 0,0 0 0 0 0,0-1 0 0 0,0 1 0 0 0,0 0 0 0 0,0 0 0 0 0,1 0 1 0 0,-1 0-1 0 0,0 0 0 0 0,0 0 0 0 0,0-1 0 0 0,0 1 0 0 0,0 0 0 0 0,1 0 1 0 0,-1 0-1 0 0,0 0 0 0 0,0 0 0 0 0,0 0 0 0 0,1 0 0 0 0,-1 0 0 0 0,0 0 1 0 0,0 0-1 0 0,0 0 0 0 0,1 0 0 0 0,-1 0 0 0 0,0 0 0 0 0,0 0 0 0 0,0 0 1 0 0,0 0-1 0 0,1 0 0 0 0,-1 0 0 0 0,0 0 0 0 0,0 0 0 0 0,0 0 0 0 0,1 0 0 0 0,-1 0 1 0 0,0 0-1 0 0,0 0 0 0 0,0 1 0 0 0,0-1 0 0 0,1 0 0 0 0,-1 0 0 0 0,0 0 1 0 0,0 0-1 0 0,0 0 0 0 0,0 0 0 0 0,0 1 0 0 0,0-1 0 0 0,0 0 0 0 0,1 0 1 0 0,-1 0-1 0 0,0 0 0 0 0,0 1 0 0 0,0-1 0 0 0,7 8 201 0 0,-7-8-206 0 0,8 13 0 0 0,-1-1 0 0 0,11 27 0 0 0,0 1 0 0 0,-2-10 0 0 0,1 0 0 0 0,1-1 0 0 0,2-1 0 0 0,1-1 0 0 0,26 27 0 0 0,-22-27 0 0 0,2-2 0 0 0,1-1 0 0 0,1-1 0 0 0,0-2 0 0 0,59 32 0 0 0,-82-50-1 0 0,58 24-72 0 0,-58-25 47 0 0,0 0 0 0 0,0-1-1 0 0,1 1 1 0 0,-1-1 0 0 0,0-1-1 0 0,1 1 1 0 0,-1-1 0 0 0,11-1-1 0 0,-16 1-9 0 0,-1 1 0 0 0,1-1-1 0 0,-1 0 1 0 0,1 0-1 0 0,0-1 1 0 0,-1 1 0 0 0,1 0-1 0 0,-1 0 1 0 0,1 0-1 0 0,-1 0 1 0 0,1 0 0 0 0,0 0-1 0 0,-1-1 1 0 0,1 1-1 0 0,-1 0 1 0 0,1-1 0 0 0,-1 1-1 0 0,1 0 1 0 0,-1-1-1 0 0,0 1 1 0 0,1 0 0 0 0,-1-1-1 0 0,1 1 1 0 0,-1-1-1 0 0,0 1 1 0 0,1-1 0 0 0,-1 1-1 0 0,0-1 1 0 0,0 1-1 0 0,1-1 1 0 0,-1 1 0 0 0,0-1-1 0 0,0 1 1 0 0,0-1-1 0 0,0 0 1 0 0,1 1 0 0 0,-1-1-1 0 0,0 1 1 0 0,0-1-1 0 0,0 1 1 0 0,0-1 0 0 0,0 0-1 0 0,-1 1 1 0 0,1-1 0 0 0,0 1-1 0 0,0-1 1 0 0,0 1-1 0 0,-1-2 1 0 0,0 0 1 0 0,0 0 0 0 0,-1 0 0 0 0,1 0 0 0 0,-1 0 0 0 0,1 0 0 0 0,-1 0 0 0 0,0 1 0 0 0,0-1 0 0 0,0 0 0 0 0,0 1 0 0 0,-3-2 0 0 0,-13-6-16 0 0,0 1 0 0 0,-1 0 0 0 0,1 1 0 0 0,-2 2 1 0 0,-32-7-1 0 0,-104-7 7 0 0,140 18 41 0 0,14 1-9 0 0,-108-6 44 0 0,97 6-382 0 0,-1 1 1 0 0,1 0 0 0 0,-1 1 0 0 0,1 0-1 0 0,0 1 1 0 0,-15 6 0 0 0,15-1-2263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3.465"/>
    </inkml:context>
    <inkml:brush xml:id="br0">
      <inkml:brushProperty name="width" value="0.05" units="cm"/>
      <inkml:brushProperty name="height" value="0.05" units="cm"/>
    </inkml:brush>
  </inkml:definitions>
  <inkml:trace contextRef="#ctx0" brushRef="#br0">382 130 448 0 0,'-1'-4'479'0'0,"1"-1"0"0"0,-1 1 0 0 0,0 0 0 0 0,-1 0 0 0 0,1 0 0 0 0,-1 0 0 0 0,1 0 0 0 0,-1 0-1 0 0,0 0 1 0 0,-1 1 0 0 0,1-1 0 0 0,-1 1 0 0 0,1-1 0 0 0,-1 1 0 0 0,0 0 0 0 0,-4-3 0 0 0,1 2 32 0 0,1 1-1 0 0,-1-1 1 0 0,1 1 0 0 0,-1 1 0 0 0,0-1-1 0 0,0 1 1 0 0,0 0 0 0 0,0 0-1 0 0,-13-1 1 0 0,3 2 207 0 0,0 0 0 0 0,0 1 0 0 0,0 0 0 0 0,0 2 0 0 0,0 0 0 0 0,0 1 0 0 0,-28 8 0 0 0,34-7-350 0 0,0 0-1 0 0,0 0 0 0 0,0 1 1 0 0,1 0-1 0 0,0 1 1 0 0,0 0-1 0 0,1 0 1 0 0,-10 10-1 0 0,16-15-270 0 0,0 1 0 0 0,0 1 0 0 0,0-1-1 0 0,0 0 1 0 0,0 0 0 0 0,0 1 0 0 0,1-1 0 0 0,-1 1 0 0 0,1-1-1 0 0,0 1 1 0 0,-1 0 0 0 0,1 0 0 0 0,0-1 0 0 0,1 1 0 0 0,-1 0-1 0 0,1 0 1 0 0,-1 0 0 0 0,1 0 0 0 0,0 0 0 0 0,0 0 0 0 0,0 0-1 0 0,0 0 1 0 0,1 0 0 0 0,-1-1 0 0 0,1 1 0 0 0,0 0 0 0 0,-1 0-1 0 0,1 0 1 0 0,1-1 0 0 0,-1 1 0 0 0,0 0 0 0 0,1-1 0 0 0,2 5-1 0 0,2 0 8 0 0,0 0-1 0 0,1-1 1 0 0,0 0-1 0 0,0 0 0 0 0,0-1 1 0 0,0 0-1 0 0,1 0 0 0 0,0-1 1 0 0,0 1-1 0 0,0-2 1 0 0,0 1-1 0 0,1-1 0 0 0,16 3 1 0 0,-10-3-79 0 0,0 0 1 0 0,0-1-1 0 0,0-1 0 0 0,0 0 1 0 0,1-1-1 0 0,-1-1 0 0 0,22-4 1 0 0,-30 4-36 0 0,-1-1 1 0 0,0 0-1 0 0,0 0 1 0 0,1 0 0 0 0,-1-1-1 0 0,-1 0 1 0 0,1 0 0 0 0,0-1-1 0 0,-1 1 1 0 0,0-1-1 0 0,0 0 1 0 0,0-1 0 0 0,0 1-1 0 0,-1-1 1 0 0,7-8 0 0 0,-9 9-11 0 0,1 1 1 0 0,-1-1-1 0 0,0 0 1 0 0,-1 0 0 0 0,1 0-1 0 0,-1 0 1 0 0,1 0-1 0 0,-1 0 1 0 0,-1 0-1 0 0,1 0 1 0 0,0 0 0 0 0,-1 0-1 0 0,0 0 1 0 0,0-1-1 0 0,0 1 1 0 0,0 0 0 0 0,-1 0-1 0 0,0 0 1 0 0,0 0-1 0 0,0 0 1 0 0,0 0-1 0 0,-1 0 1 0 0,1 0 0 0 0,-1 0-1 0 0,-3-4 1 0 0,0-1-208 0 0,-1 1 1 0 0,-1 0 0 0 0,1-1-1 0 0,-1 2 1 0 0,-1-1-1 0 0,0 1 1 0 0,0 1 0 0 0,0-1-1 0 0,-11-5 1 0 0,11 7-430 0 0,1 1 1 0 0,-1 1 0 0 0,-1-1-1 0 0,-14-3 1 0 0,17 6-504 0 0,0-1-1 0 0,-1 1 1 0 0,1 1-1 0 0,-1-1 1 0 0,1 1 0 0 0,-13 2-1 0 0,10 0-1134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4.016"/>
    </inkml:context>
    <inkml:brush xml:id="br0">
      <inkml:brushProperty name="width" value="0.05" units="cm"/>
      <inkml:brushProperty name="height" value="0.05" units="cm"/>
    </inkml:brush>
  </inkml:definitions>
  <inkml:trace contextRef="#ctx0" brushRef="#br0">351 165 640 0 0,'-1'-3'386'0'0,"0"1"0"0"0,0-1 0 0 0,-1 0 0 0 0,1 1 0 0 0,-1-1 0 0 0,1 1 0 0 0,-1-1 0 0 0,0 1 0 0 0,0 0 0 0 0,0 0 0 0 0,0 0 0 0 0,0 0 0 0 0,0 0 0 0 0,-1 0 0 0 0,1 1 0 0 0,-1-1 0 0 0,-5-2 0 0 0,4 3 93 0 0,-1-1-1 0 0,-1 1 0 0 0,1 0 1 0 0,0 0-1 0 0,0 0 0 0 0,0 1 1 0 0,-1 0-1 0 0,1 0 0 0 0,-7 1 0 0 0,-4 2 376 0 0,1 0-1 0 0,-1 1 0 0 0,1 1 0 0 0,0 0 0 0 0,-22 12 0 0 0,31-14-537 0 0,0 0 0 0 0,1 0 0 0 0,-1 1 0 0 0,1 0-1 0 0,0 0 1 0 0,0 0 0 0 0,0 1 0 0 0,0 0 0 0 0,1 0 0 0 0,0 0-1 0 0,0 0 1 0 0,0 1 0 0 0,1-1 0 0 0,-4 8 0 0 0,6-9-174 0 0,0 0 0 0 0,0 0 0 0 0,0 0 1 0 0,0 0-1 0 0,0 0 0 0 0,1 0 0 0 0,0 0 1 0 0,-1 0-1 0 0,2 0 0 0 0,-1 0 0 0 0,0 1 0 0 0,1-1 1 0 0,0 0-1 0 0,0 0 0 0 0,0 0 0 0 0,0 0 1 0 0,1 0-1 0 0,0-1 0 0 0,-1 1 0 0 0,1 0 0 0 0,1-1 1 0 0,-1 1-1 0 0,4 3 0 0 0,1 2-43 0 0,1-2 1 0 0,0 1-1 0 0,0-1 1 0 0,1 0-1 0 0,0 0 1 0 0,0-1-1 0 0,1-1 1 0 0,-1 1-1 0 0,1-2 1 0 0,0 1-1 0 0,1-1 0 0 0,-1-1 1 0 0,1 0-1 0 0,-1 0 1 0 0,1-1-1 0 0,0 0 1 0 0,0-1-1 0 0,18-1 1 0 0,-18 0-78 0 0,-1 0 0 0 0,1-1 0 0 0,-1 0 1 0 0,1-1-1 0 0,-1 0 0 0 0,1-1 0 0 0,-1 0 1 0 0,0-1-1 0 0,0 0 0 0 0,-1 0 1 0 0,1-1-1 0 0,-1-1 0 0 0,0 1 0 0 0,0-1 1 0 0,-1-1-1 0 0,0 0 0 0 0,0 0 0 0 0,0 0 1 0 0,8-13-1 0 0,-13 17 9 0 0,-1 0-1 0 0,0-1 1 0 0,0 1-1 0 0,0-1 1 0 0,-1 0 0 0 0,1 1-1 0 0,-1-1 1 0 0,0 0-1 0 0,0 0 1 0 0,0 0 0 0 0,-1 0-1 0 0,1 0 1 0 0,-1 0-1 0 0,0-8 1 0 0,-1 6 4 0 0,-1 0 0 0 0,1-1 0 0 0,-1 1 0 0 0,0 0 0 0 0,0 0 0 0 0,-1 0 0 0 0,1 0 0 0 0,-7-8 0 0 0,-1-1 27 0 0,-1 0 1 0 0,-1 1 0 0 0,-1 0 0 0 0,0 1 0 0 0,-23-17 0 0 0,20 18-254 0 0,-1 1 1 0 0,-1 0-1 0 0,1 2 1 0 0,-2 0-1 0 0,1 1 1 0 0,-1 1-1 0 0,-1 1 1 0 0,1 0-1 0 0,-1 2 1 0 0,-34-4-1 0 0,45 7-265 0 0,1 1 0 0 0,-1 0 0 0 0,1 1 0 0 0,-1-1 0 0 0,1 2 0 0 0,-1-1-1 0 0,-9 4 1 0 0,-30 15-6501 0 0,29-10 4141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5.638"/>
    </inkml:context>
    <inkml:brush xml:id="br0">
      <inkml:brushProperty name="width" value="0.05" units="cm"/>
      <inkml:brushProperty name="height" value="0.05" units="cm"/>
    </inkml:brush>
  </inkml:definitions>
  <inkml:trace contextRef="#ctx0" brushRef="#br0">10 30 872 0 0,'-10'4'13283'0'0,"27"-2"-11935"0"0,-1 0 0 0 0,0-1-1 0 0,1-1 1 0 0,-1 0 0 0 0,27-4 0 0 0,-1 0 191 0 0,173-16 2975 0 0,-116 9-5072 0 0,-91 12-1386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6.022"/>
    </inkml:context>
    <inkml:brush xml:id="br0">
      <inkml:brushProperty name="width" value="0.05" units="cm"/>
      <inkml:brushProperty name="height" value="0.05" units="cm"/>
    </inkml:brush>
  </inkml:definitions>
  <inkml:trace contextRef="#ctx0" brushRef="#br0">14 45 460 0 0,'-11'8'10865'0'0,"10"-8"-10322"0"0,1 1 0 0 0,0 0 1 0 0,-1-1-1 0 0,1 1 0 0 0,0 0 0 0 0,1 0-206 0 0,0-1 1 0 0,0 1-1 0 0,0-1 0 0 0,0 0 0 0 0,0 1 0 0 0,0-1 0 0 0,0 0 0 0 0,0 0 1 0 0,0 0-1 0 0,0 0 0 0 0,0 0 0 0 0,0 0 0 0 0,0 0 0 0 0,1 0 1 0 0,51-7 3039 0 0,-52 6-2800 0 0,97-19 3608 0 0,-28 4-2894 0 0,1 5-3459 0 0,-22 8-7708 0 0,-35 1 6957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6.552"/>
    </inkml:context>
    <inkml:brush xml:id="br0">
      <inkml:brushProperty name="width" value="0.05" units="cm"/>
      <inkml:brushProperty name="height" value="0.05" units="cm"/>
    </inkml:brush>
  </inkml:definitions>
  <inkml:trace contextRef="#ctx0" brushRef="#br0">11 181 56 0 0,'-2'-4'596'0'0,"0"1"0"0"0,1-1 0 0 0,0 1-1 0 0,-1-1 1 0 0,1 0 0 0 0,1 1 0 0 0,-1-1 0 0 0,0 0 0 0 0,1 0 0 0 0,0 1 0 0 0,0-1-1 0 0,0 0 1 0 0,1 0 0 0 0,-1 0 0 0 0,2-6 0 0 0,0 6-103 0 0,0 0 1 0 0,0 0 0 0 0,1 0-1 0 0,-1 0 1 0 0,1 0-1 0 0,0 1 1 0 0,0-1-1 0 0,0 1 1 0 0,0 0-1 0 0,1 0 1 0 0,-1 0 0 0 0,9-5-1 0 0,2-1 176 0 0,1 1 1 0 0,0 0-1 0 0,1 1 0 0 0,0 1 1 0 0,0 0-1 0 0,0 1 0 0 0,1 1 1 0 0,-1 0-1 0 0,1 1 0 0 0,0 1 1 0 0,0 1-1 0 0,0 0 0 0 0,0 1 1 0 0,0 1-1 0 0,0 1 0 0 0,0 0 1 0 0,17 5-1 0 0,-29-5-521 0 0,-1-1 0 0 0,1 1 0 0 0,0 0 0 0 0,-1 0 0 0 0,0 0 0 0 0,0 1 0 0 0,1-1 0 0 0,-1 1 0 0 0,-1 0 0 0 0,1 0 0 0 0,4 5 0 0 0,-6-6-97 0 0,0 1 0 0 0,-1-1 0 0 0,0 0 0 0 0,1 1 0 0 0,-1-1 1 0 0,0 1-1 0 0,0 0 0 0 0,-1-1 0 0 0,1 1 0 0 0,0 0 1 0 0,-1-1-1 0 0,0 1 0 0 0,1 0 0 0 0,-1-1 0 0 0,0 1 0 0 0,0 0 1 0 0,-1 0-1 0 0,1-1 0 0 0,-1 1 0 0 0,1 0 0 0 0,-2 2 0 0 0,-1 4-12 0 0,-1 0 0 0 0,0-1 1 0 0,0 0-1 0 0,-1 0 0 0 0,0 0 0 0 0,0 0 0 0 0,-1-1 0 0 0,0 0 0 0 0,-10 10 0 0 0,-10 8 48 0 0,-32 21 0 0 0,48-38-65 0 0,-4 2 0 0 0,-3 3 12 0 0,0 0 1 0 0,1 1-1 0 0,1 1 0 0 0,-22 25 1 0 0,36-39-32 0 0,1-1 0 0 0,-1 1 0 0 0,1 0 0 0 0,0-1 1 0 0,-1 1-1 0 0,1-1 0 0 0,0 1 0 0 0,-1 0 0 0 0,1 0 0 0 0,0-1 1 0 0,-1 1-1 0 0,1 0 0 0 0,0-1 0 0 0,0 1 0 0 0,0 0 1 0 0,0 0-1 0 0,0-1 0 0 0,0 1 0 0 0,0 0 0 0 0,0 0 1 0 0,0-1-1 0 0,0 1 0 0 0,0 0 0 0 0,1-1 0 0 0,-1 1 1 0 0,1 1-1 0 0,0-1 5 0 0,0 0 1 0 0,0 0-1 0 0,0 0 0 0 0,0 0 1 0 0,0 0-1 0 0,0 0 0 0 0,0-1 1 0 0,0 1-1 0 0,1 0 0 0 0,-1-1 1 0 0,0 1-1 0 0,0-1 1 0 0,3 1-1 0 0,5 1 45 0 0,0 0 0 0 0,0-1 0 0 0,13 1 0 0 0,-18-2-33 0 0,33 1-100 0 0,0-2 1 0 0,-1-1-1 0 0,1-2 1 0 0,45-10-1 0 0,-53 9-5428 0 0,-15 3-3319 0 0,-8 2 5838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7.217"/>
    </inkml:context>
    <inkml:brush xml:id="br0">
      <inkml:brushProperty name="width" value="0.05" units="cm"/>
      <inkml:brushProperty name="height" value="0.05" units="cm"/>
    </inkml:brush>
  </inkml:definitions>
  <inkml:trace contextRef="#ctx0" brushRef="#br0">380 229 196 0 0,'3'-3'740'0'0,"1"0"-1"0"0,-1 0 1 0 0,0-1-1 0 0,1 0 1 0 0,-2 1-1 0 0,1-1 1 0 0,0 0-1 0 0,-1-1 1 0 0,0 1-1 0 0,0 0 1 0 0,3-9-1 0 0,-5 10-387 0 0,1 0-1 0 0,-1 0 1 0 0,0 0 0 0 0,0 1-1 0 0,0-1 1 0 0,-1 0-1 0 0,1 0 1 0 0,0 0-1 0 0,-1 0 1 0 0,0 0-1 0 0,0 0 1 0 0,0 1-1 0 0,0-1 1 0 0,0 0 0 0 0,-1 1-1 0 0,1-1 1 0 0,-1 1-1 0 0,0-1 1 0 0,1 1-1 0 0,-5-4 1 0 0,-5-5 51 0 0,-1 0-1 0 0,0 1 1 0 0,-1 0 0 0 0,0 1-1 0 0,-1 0 1 0 0,0 1 0 0 0,0 0-1 0 0,-1 2 1 0 0,0 0 0 0 0,0 0-1 0 0,0 1 1 0 0,-1 1 0 0 0,1 1-1 0 0,-1 0 1 0 0,0 1 0 0 0,0 0-1 0 0,0 2 1 0 0,-30 1 0 0 0,41 0-287 0 0,-1 0 1 0 0,1 0 0 0 0,0 1 0 0 0,0-1 0 0 0,0 1-1 0 0,0 0 1 0 0,0 1 0 0 0,0-1 0 0 0,1 1 0 0 0,-1 0-1 0 0,1 0 1 0 0,0 0 0 0 0,0 1 0 0 0,-5 4 0 0 0,8-6-50 0 0,-1 1-1 0 0,0-1 1 0 0,1 1 0 0 0,-1-1 0 0 0,1 1 0 0 0,0 0-1 0 0,-1-1 1 0 0,1 1 0 0 0,1 0 0 0 0,-1 0 0 0 0,0 0 0 0 0,1 0-1 0 0,0-1 1 0 0,-1 1 0 0 0,1 0 0 0 0,0 0 0 0 0,0 0-1 0 0,1 0 1 0 0,-1 0 0 0 0,1 0 0 0 0,-1 0 0 0 0,1 0 0 0 0,0 0-1 0 0,0-1 1 0 0,0 1 0 0 0,3 4 0 0 0,-1-1-121 0 0,1-1 0 0 0,0 1 0 0 0,0-1-1 0 0,0 0 1 0 0,1 0 0 0 0,0 0 0 0 0,0 0 0 0 0,0-1 0 0 0,0 0 0 0 0,1 0 0 0 0,-1 0 0 0 0,1-1-1 0 0,0 0 1 0 0,0 0 0 0 0,1-1 0 0 0,-1 1 0 0 0,0-1 0 0 0,1-1 0 0 0,0 1 0 0 0,-1-1 0 0 0,1 0-1 0 0,7 0 1 0 0,-5-1-189 0 0,0 0-1 0 0,0 0 0 0 0,0-1 1 0 0,-1 0-1 0 0,1-1 0 0 0,0 1 1 0 0,0-2-1 0 0,-1 1 1 0 0,0-1-1 0 0,1-1 0 0 0,-1 1 1 0 0,0-2-1 0 0,0 1 0 0 0,-1-1 1 0 0,0 0-1 0 0,9-7 0 0 0,6-10 58 0 0,-8 7 777 0 0,32-23 0 0 0,-45 37-491 0 0,1 0-1 0 0,0 0 1 0 0,-1 0 0 0 0,1 1 0 0 0,0-1 0 0 0,-1 1-1 0 0,1-1 1 0 0,0 1 0 0 0,0 0 0 0 0,0 0 0 0 0,-1 0-1 0 0,1 0 1 0 0,0 0 0 0 0,0 0 0 0 0,0 0 0 0 0,-1 1-1 0 0,1-1 1 0 0,0 0 0 0 0,0 1 0 0 0,-1 0-1 0 0,1-1 1 0 0,0 1 0 0 0,-1 0 0 0 0,1 0 0 0 0,-1 0-1 0 0,1 0 1 0 0,-1 0 0 0 0,0 0 0 0 0,2 2 0 0 0,5 4 304 0 0,0 1 0 0 0,0 0 0 0 0,9 13 0 0 0,-12-14-260 0 0,21 29 1053 0 0,36 64 0 0 0,-3-2 393 0 0,-40-68-1664 0 0,1 4-3443 0 0,-20-32 3064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7.603"/>
    </inkml:context>
    <inkml:brush xml:id="br0">
      <inkml:brushProperty name="width" value="0.05" units="cm"/>
      <inkml:brushProperty name="height" value="0.05" units="cm"/>
    </inkml:brush>
  </inkml:definitions>
  <inkml:trace contextRef="#ctx0" brushRef="#br0">9 47 624 0 0,'-4'-16'2136'0'0,"0"-14"16643"0"0,6 36-18176 0 0,0 0 0 0 0,0 0 1 0 0,-1 0-1 0 0,1 0 0 0 0,-1 0 1 0 0,0 8-1 0 0,4 21 228 0 0,0-11-1589 0 0,5 12-2461 0 0,3-14-3676 0 0,-5-12 4199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6:58.023"/>
    </inkml:context>
    <inkml:brush xml:id="br0">
      <inkml:brushProperty name="width" value="0.05" units="cm"/>
      <inkml:brushProperty name="height" value="0.05" units="cm"/>
    </inkml:brush>
  </inkml:definitions>
  <inkml:trace contextRef="#ctx0" brushRef="#br0">0 44 708 0 0,'0'0'1460'0'0,"6"-9"2098"0"0,-1 6-2777 0 0,-1 0 1 0 0,0 0 0 0 0,1 1-1 0 0,0-1 1 0 0,0 1-1 0 0,0 0 1 0 0,0 1-1 0 0,0-1 1 0 0,8-1-1 0 0,48-4 3544 0 0,-51 6-3695 0 0,80-2 4024 0 0,-81 4-4220 0 0,0-1 0 0 0,-1 1 0 0 0,1 1 0 0 0,-1 0 0 0 0,0 0 0 0 0,0 1 0 0 0,1-1 0 0 0,9 7 0 0 0,-16-8-333 0 0,1 0-1 0 0,-1 1 0 0 0,0-1 1 0 0,0 1-1 0 0,1-1 0 0 0,-1 1 1 0 0,0 0-1 0 0,-1 0 0 0 0,1 0 1 0 0,0 0-1 0 0,0 0 0 0 0,-1 0 1 0 0,0 1-1 0 0,1-1 0 0 0,-1 1 1 0 0,0-1-1 0 0,0 0 0 0 0,0 1 1 0 0,0 3-1 0 0,0-3-44 0 0,-1 1 1 0 0,0 0 0 0 0,0-1-1 0 0,-1 1 1 0 0,1-1 0 0 0,-1 1-1 0 0,1-1 1 0 0,-1 1 0 0 0,0-1-1 0 0,-1 1 1 0 0,1-1 0 0 0,-3 5-1 0 0,-4 5-16 0 0,-1 0 0 0 0,0-1 0 0 0,0 0 0 0 0,-1-1 0 0 0,-16 14 0 0 0,13-13 0 0 0,3-3 13 0 0,0 0-1 0 0,1 0 1 0 0,0 1 0 0 0,0 0-1 0 0,1 0 1 0 0,-10 18-1 0 0,18-27-19 0 0,-1 0-1 0 0,1 0 1 0 0,-1 0-1 0 0,1 0 0 0 0,0 0 1 0 0,-1 0-1 0 0,1 0 0 0 0,0 1 1 0 0,0-1-1 0 0,0 0 1 0 0,0 0-1 0 0,0 0 0 0 0,0 1 1 0 0,0-1-1 0 0,0 0 0 0 0,0 0 1 0 0,1 0-1 0 0,-1 0 0 0 0,1 0 1 0 0,-1 1-1 0 0,0-1 1 0 0,1 0-1 0 0,0 0 0 0 0,1 2 1 0 0,0-1 35 0 0,0 0 0 0 0,0 0 0 0 0,0 0 0 0 0,1 0 1 0 0,-1 0-1 0 0,1-1 0 0 0,-1 1 0 0 0,1-1 0 0 0,5 2 1 0 0,4 2 125 0 0,0-2 1 0 0,1 1-1 0 0,20 1 1 0 0,12-1-187 0 0,0-2 1 0 0,0-3-1 0 0,0-1 0 0 0,0-2 1 0 0,78-18-1 0 0,-104 17-2052 0 0,-7 2 413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0.032"/>
    </inkml:context>
    <inkml:brush xml:id="br0">
      <inkml:brushProperty name="width" value="0.05" units="cm"/>
      <inkml:brushProperty name="height" value="0.05" units="cm"/>
    </inkml:brush>
  </inkml:definitions>
  <inkml:trace contextRef="#ctx0" brushRef="#br0">76 796 624 0 0,'-1'6'313'0'0,"-7"45"3773"0"0,7-42-2198 0 0,0 1 0 0 0,1 0 1 0 0,1 12-1 0 0,-1-22-1664 0 0,0 1 0 0 0,0 0 0 0 0,0-1 0 0 0,0 1 0 0 0,0 0 0 0 0,0-1 0 0 0,0 1 0 0 0,0 0 0 0 0,1-1 0 0 0,-1 1 0 0 0,0 0 0 0 0,0-1 0 0 0,1 1 0 0 0,-1 0 0 0 0,0-1 0 0 0,1 1 0 0 0,-1-1-1 0 0,1 1 1 0 0,-1-1 0 0 0,1 1 0 0 0,-1-1 0 0 0,1 1 0 0 0,-1-1 0 0 0,1 1 0 0 0,0 0 0 0 0,0-1-46 0 0,0 0 0 0 0,0 0-1 0 0,0-1 1 0 0,-1 1-1 0 0,1 0 1 0 0,0 0 0 0 0,0 0-1 0 0,-1-1 1 0 0,1 1-1 0 0,0 0 1 0 0,0-1 0 0 0,-1 1-1 0 0,1-1 1 0 0,-1 1-1 0 0,1-1 1 0 0,0 1 0 0 0,-1-1-1 0 0,1 0 1 0 0,4-3 241 0 0,-1-1 0 0 0,-1 0 0 0 0,1 0 0 0 0,4-7 1 0 0,-2-1-136 0 0,-1 1 1 0 0,-1-1-1 0 0,0 0 1 0 0,0 0 0 0 0,2-22-1 0 0,0-68 427 0 0,-8 18-341 0 0,-4-1-1 0 0,-25-120 0 0 0,26 178-308 0 0,-3-20 100 0 0,-25-83 0 0 0,33 129-161 0 0,-1 0-1 0 0,0 0 1 0 0,0-1-1 0 0,0 1 1 0 0,0 0-1 0 0,0 0 1 0 0,0 0-1 0 0,-1 0 1 0 0,1 0-1 0 0,-1 1 1 0 0,1-1-1 0 0,-1 0 1 0 0,0 1-1 0 0,1-1 1 0 0,-1 1-1 0 0,0-1 1 0 0,0 1-1 0 0,0 0 1 0 0,-4-2-1 0 0,4 3-5 0 0,-11 8-2 0 0,12-6 10 0 0,-1 0-1 0 0,1-1 1 0 0,-1 1 0 0 0,1 0 0 0 0,0 0 0 0 0,0 0 0 0 0,0 0 0 0 0,0 0 0 0 0,0 0 0 0 0,0 0 0 0 0,1 0 0 0 0,-1 0 0 0 0,1 1 0 0 0,-1-1 0 0 0,1 0 0 0 0,0 0 0 0 0,0 0 0 0 0,0 1 0 0 0,0-1 0 0 0,0 0 0 0 0,1 0 0 0 0,-1 1 0 0 0,1-1 0 0 0,-1 0 0 0 0,1 0 0 0 0,0 0 0 0 0,1 2 0 0 0,1 4 11 0 0,0-1 1 0 0,0 0-1 0 0,1 0 0 0 0,0-1 1 0 0,10 13-1 0 0,-4-9-2 0 0,0 0 1 0 0,1-1-1 0 0,0 0 0 0 0,1 0 0 0 0,0-1 1 0 0,0-1-1 0 0,1 0 0 0 0,-1-1 1 0 0,1 0-1 0 0,18 5 0 0 0,-12-5-53 0 0,0-2-1 0 0,0 0 0 0 0,0-1 0 0 0,0 0 1 0 0,1-2-1 0 0,-1 0 0 0 0,21-3 1 0 0,-31 1 1 0 0,0 0 1 0 0,-1 0 0 0 0,1-1-1 0 0,0 0 1 0 0,-1-1 0 0 0,0 0-1 0 0,1 0 1 0 0,-1-1 0 0 0,-1 0-1 0 0,1-1 1 0 0,7-5 0 0 0,-10 6 14 0 0,0 0 0 0 0,0-1-1 0 0,-1 1 1 0 0,0-1 0 0 0,0 0 0 0 0,0-1 0 0 0,0 1 0 0 0,-1-1 0 0 0,0 1 0 0 0,0-1 0 0 0,0 0 0 0 0,-1 0 0 0 0,0 0 0 0 0,0-1 0 0 0,1-10 0 0 0,0 2 13 0 0,0-1 0 0 0,-2 0 0 0 0,0 0 0 0 0,-1 0 0 0 0,0 0 0 0 0,-1 0 0 0 0,-5-20 0 0 0,6 36 19 0 0,0 0 0 0 0,0-1 0 0 0,0 1-1 0 0,0 0 1 0 0,0-1 0 0 0,0 1 0 0 0,0-1-1 0 0,0 1 1 0 0,0 0 0 0 0,0-1 0 0 0,0 1-1 0 0,0 0 1 0 0,0-1 0 0 0,0 1 0 0 0,-1 0-1 0 0,1-1 1 0 0,0 1 0 0 0,0 0 0 0 0,0-1-1 0 0,-1 1 1 0 0,1 0 0 0 0,0-1 0 0 0,-1 1-1 0 0,1 0 1 0 0,0 0 0 0 0,0 0 0 0 0,-1-1-1 0 0,1 1 1 0 0,0 0 0 0 0,-1 0 0 0 0,1 0-1 0 0,0 0 1 0 0,-1-1 0 0 0,1 1 0 0 0,-1 0-1 0 0,1 0 1 0 0,0 0 0 0 0,-1 0 0 0 0,1 0-1 0 0,0 0 1 0 0,-1 0 0 0 0,1 0 0 0 0,-1 0-1 0 0,1 0 1 0 0,0 0 0 0 0,-1 0 0 0 0,1 1-1 0 0,0-1 1 0 0,-1 0 0 0 0,1 0 0 0 0,0 0-1 0 0,-1 0 1 0 0,1 1 0 0 0,0-1 0 0 0,-1 0-1 0 0,1 0 1 0 0,0 0 0 0 0,0 1 0 0 0,-1-1-1 0 0,1 0 1 0 0,0 1 0 0 0,0-1 0 0 0,-1 0-1 0 0,1 1 1 0 0,0-1 0 0 0,0 0 0 0 0,0 1-1 0 0,0-1 1 0 0,-1 1 0 0 0,-13 24 312 0 0,7-4-151 0 0,0 0 1 0 0,1 0-1 0 0,1 1 1 0 0,1 0 0 0 0,1 0-1 0 0,1 0 1 0 0,2 32-1 0 0,0-42-250 0 0,1 0 0 0 0,0 0 0 0 0,1 0-1 0 0,0 0 1 0 0,1 0 0 0 0,1-1-1 0 0,0 1 1 0 0,0-1 0 0 0,1 0-1 0 0,0 0 1 0 0,1-1 0 0 0,1 0-1 0 0,-1 0 1 0 0,1 0 0 0 0,12 12 0 0 0,-13-17-419 0 0,0 0 0 0 0,1 0 1 0 0,-1 0-1 0 0,1-1 0 0 0,0 0 1 0 0,0 0-1 0 0,0 0 0 0 0,13 3 1 0 0,-14-5-449 0 0,0-1 1 0 0,0 0-1 0 0,0 0 1 0 0,0 0-1 0 0,1-1 1 0 0,-1 1 0 0 0,7-2-1 0 0,9-3-1671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0.669"/>
    </inkml:context>
    <inkml:brush xml:id="br0">
      <inkml:brushProperty name="width" value="0.05" units="cm"/>
      <inkml:brushProperty name="height" value="0.05" units="cm"/>
    </inkml:brush>
  </inkml:definitions>
  <inkml:trace contextRef="#ctx0" brushRef="#br0">131 440 6141 0 0,'0'0'5553'0'0,"-1"0"-5354"0"0,1-1 0 0 0,-1 1-1 0 0,1 0 1 0 0,-1-1 0 0 0,1 1 0 0 0,-1 0 0 0 0,1 0 0 0 0,-1 0 0 0 0,1-1 0 0 0,-1 1-1 0 0,1 0 1 0 0,-1 0 0 0 0,1 0 0 0 0,-1 0 0 0 0,1 0 0 0 0,-1 0 0 0 0,1 0 0 0 0,-1 0 0 0 0,1 0-1 0 0,-1 0 1 0 0,0 0 0 0 0,1 0 0 0 0,-1 0 0 0 0,1 1 0 0 0,-1-1 0 0 0,0 0 0 0 0,-6 8 270 0 0,0-1 0 0 0,0 1 1 0 0,1 0-1 0 0,0 1 1 0 0,0-1-1 0 0,1 1 1 0 0,-4 10-1 0 0,-28 73 2529 0 0,22-53-1477 0 0,13-29-443 0 0,9-15 94 0 0,7-17-493 0 0,-2-5-485 0 0,-2-1 1 0 0,-1 0 0 0 0,9-51-1 0 0,4-91 104 0 0,-19 134-236 0 0,4-45 57 0 0,-6-97 1 0 0,0 179-118 0 0,-1 1 0 0 0,0 0 0 0 0,1-1 0 0 0,-1 1 0 0 0,1-1 0 0 0,0 1 0 0 0,-1-1 0 0 0,1 0 0 0 0,0 1 0 0 0,0-1-1 0 0,2 3 1 0 0,1 2 4 0 0,19 40 40 0 0,-1-2 34 0 0,41 62 0 0 0,-31-58-64 0 0,3-2-1 0 0,1-1 0 0 0,3-3 1 0 0,1 0-1 0 0,88 68 0 0 0,-122-106-48 0 0,60 40-314 0 0,-58-39 199 0 0,1-1 1 0 0,-1 0-1 0 0,1 0 0 0 0,-1-1 0 0 0,1 0 0 0 0,11 2 1 0 0,-18-5-65 0 0,-2 0 190 0 0,1 0 0 0 0,-1 0 0 0 0,0 0 0 0 0,1 0 0 0 0,-1 0 0 0 0,0 0-1 0 0,1 0 1 0 0,-1 0 0 0 0,0 0 0 0 0,1-1 0 0 0,-1 1 0 0 0,0 0 0 0 0,1 0 0 0 0,-1 0 0 0 0,0 0-1 0 0,1-1 1 0 0,-1 1 0 0 0,0 0 0 0 0,0 0 0 0 0,1-1 0 0 0,-1 1 0 0 0,0 0 0 0 0,0 0 0 0 0,1-1-1 0 0,-1 1 1 0 0,0 0 0 0 0,0-1 0 0 0,0 1 0 0 0,0 0 0 0 0,0-1 0 0 0,1 1 0 0 0,-1 0 0 0 0,0-1-1 0 0,0 1 1 0 0,0-1 0 0 0,0 1 0 0 0,0 0 0 0 0,0-1 0 0 0,0 1 0 0 0,0 0 0 0 0,0-1 0 0 0,0 1-1 0 0,-1 0 1 0 0,1-1 0 0 0,0 1 0 0 0,0 0 0 0 0,0-1 0 0 0,-2-3-4 0 0,-1 0-1 0 0,1 1 1 0 0,-1-1 0 0 0,0 1 0 0 0,0 0-1 0 0,0 0 1 0 0,0 0 0 0 0,0 0 0 0 0,-1 0 0 0 0,1 1-1 0 0,-1 0 1 0 0,0-1 0 0 0,0 1 0 0 0,-4-1-1 0 0,-17-5-17 0 0,0 1 0 0 0,-1 2 0 0 0,0 0 0 0 0,0 2-1 0 0,-49-1 1 0 0,-133 18 198 0 0,167-10-65 0 0,1 2 0 0 0,0 2 0 0 0,-62 22-1 0 0,101-30-114 0 0,1 0 0 0 0,-1 0 0 0 0,1 0 0 0 0,0 0 0 0 0,-1 0 0 0 0,1 0 0 0 0,-1 0 0 0 0,1 0 0 0 0,0 1 0 0 0,-1-1 0 0 0,1 0 0 0 0,-1 0 0 0 0,1 0 0 0 0,0 1 0 0 0,-1-1 0 0 0,1 0 0 0 0,0 0 0 0 0,0 1-1 0 0,-1-1 1 0 0,1 0 0 0 0,0 1 0 0 0,0-1 0 0 0,-1 0 0 0 0,1 1 0 0 0,0-1 0 0 0,0 0 0 0 0,0 1 0 0 0,-1-1 0 0 0,1 0 0 0 0,0 1 0 0 0,0-1 0 0 0,0 1 0 0 0,0-1 0 0 0,0 1 0 0 0,12 8-1554 0 0,23 0-3977 0 0,-18-8 2372 0 0,0-2 457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5.731"/>
    </inkml:context>
    <inkml:brush xml:id="br0">
      <inkml:brushProperty name="width" value="0.05" units="cm"/>
      <inkml:brushProperty name="height" value="0.05" units="cm"/>
    </inkml:brush>
  </inkml:definitions>
  <inkml:trace contextRef="#ctx0" brushRef="#br0">82 0 980 0 0,'-1'0'444'0'0,"0"0"0"0"0,1 0-1 0 0,-1 0 1 0 0,0 0 0 0 0,0 1-1 0 0,1-1 1 0 0,-1 0 0 0 0,0 0-1 0 0,0 0 1 0 0,1 1 0 0 0,-1-1 0 0 0,0 0-1 0 0,1 1 1 0 0,-1-1 0 0 0,1 1-1 0 0,-1-1 1 0 0,-1 1 0 0 0,-8 28 4586 0 0,3 20-1654 0 0,4-24-2151 0 0,-14 111 4672 0 0,0 154-1 0 0,17-280-5730 0 0,0 1 0 0 0,-1-1-1 0 0,0 1 1 0 0,-1-1 0 0 0,-3 15 0 0 0,2-22-1215 0 0,2-21-13927 0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3.814"/>
    </inkml:context>
    <inkml:brush xml:id="br0">
      <inkml:brushProperty name="width" value="0.05" units="cm"/>
      <inkml:brushProperty name="height" value="0.05" units="cm"/>
    </inkml:brush>
  </inkml:definitions>
  <inkml:trace contextRef="#ctx0" brushRef="#br0">211 191 492 0 0,'-7'-1'694'0'0,"-23"-7"1758"0"0,30 7-2176 0 0,-1 1 0 0 0,0 0 0 0 0,0 0-1 0 0,0-1 1 0 0,1 1 0 0 0,-1-1 0 0 0,0 1 0 0 0,0-1 0 0 0,1 1-1 0 0,-1-1 1 0 0,0 1 0 0 0,1-1 0 0 0,-1 0 0 0 0,-1-1 1926 0 0,17-3 862 0 0,8 0-1921 0 0,-1 2 1 0 0,1 1-1 0 0,29 1 1 0 0,9-1 35 0 0,1-2-208 0 0,129-12 1409 0 0,-148 10-1797 0 0,0-2 1 0 0,57-18-1 0 0,-98 26-561 0 0,10-4 145 0 0,0-1 0 0 0,20-10 0 0 0,-30 14-140 0 0,1 0 0 0 0,-1 0 0 0 0,0 0 0 0 0,0-1 0 0 0,0 1 0 0 0,0-1 0 0 0,-1 1 0 0 0,1-1 0 0 0,0 0 0 0 0,-1 1 0 0 0,1-1 0 0 0,-1 0 0 0 0,0 0 0 0 0,1 0 0 0 0,-1-1 0 0 0,0 1 0 0 0,0 0 0 0 0,0 0 0 0 0,-1-1 0 0 0,1 1 0 0 0,0 0 0 0 0,-1-3 0 0 0,0 4-14 0 0,0 0-1 0 0,0 0 1 0 0,0 0 0 0 0,0 0-1 0 0,0-1 1 0 0,0 1-1 0 0,-1 0 1 0 0,1 0-1 0 0,0 0 1 0 0,-1 0 0 0 0,1 0-1 0 0,-1 0 1 0 0,1 1-1 0 0,-1-1 1 0 0,0 0-1 0 0,1 0 1 0 0,-1 0 0 0 0,0 0-1 0 0,1 1 1 0 0,-1-1-1 0 0,0 0 1 0 0,0 0-1 0 0,0 1 1 0 0,0-1-1 0 0,0 1 1 0 0,0-1 0 0 0,0 1-1 0 0,0-1 1 0 0,0 1-1 0 0,0 0 1 0 0,0-1-1 0 0,0 1 1 0 0,0 0 0 0 0,0 0-1 0 0,0 0 1 0 0,0 0-1 0 0,0 0 1 0 0,0 0-1 0 0,0 0 1 0 0,0 0 0 0 0,0 0-1 0 0,0 1 1 0 0,-2-1-1 0 0,-1 1 24 0 0,-1 0-1 0 0,0 0 0 0 0,1 1 0 0 0,-1-1 1 0 0,0 1-1 0 0,1 0 0 0 0,0 0 1 0 0,-7 5-1 0 0,2 0 16 0 0,0 1 0 0 0,0 1 0 0 0,1-1 0 0 0,0 1 0 0 0,1 1 0 0 0,0-1-1 0 0,0 1 1 0 0,-7 17 0 0 0,6-11 38 0 0,1 1 0 0 0,1 0 0 0 0,1 1 0 0 0,0 0-1 0 0,-2 18 1 0 0,3 1 122 0 0,2-1-1 0 0,1 1 1 0 0,2 0 0 0 0,1 0-1 0 0,8 36 1 0 0,56 194 1011 0 0,-25-117-484 0 0,-40-146-560 0 0,1 16-671 0 0,-2-20 460 0 0,-1 1 0 0 0,1 0 0 0 0,0-1 0 0 0,-1 1 0 0 0,1-1 0 0 0,-1 1 0 0 0,1-1 0 0 0,-1 0 0 0 0,1 1 0 0 0,-1-1 0 0 0,1 1 0 0 0,-1-1 0 0 0,1 0 0 0 0,-1 1 0 0 0,0-1 0 0 0,1 0 0 0 0,-1 0 0 0 0,0 0 0 0 0,1 1 0 0 0,-1-1 0 0 0,0 0 0 0 0,1 0 0 0 0,-1 0 0 0 0,0 0 0 0 0,1 0 0 0 0,-1 0 0 0 0,0 0 0 0 0,1 0 0 0 0,-1-1 0 0 0,0 1 0 0 0,1 0 0 0 0,-1 0 0 0 0,1 0 0 0 0,-1-1 0 0 0,0 1 0 0 0,-91-16-611 0 0,1 4 0 0 0,-158 1 0 0 0,235 11 616 0 0,-153 4-308 0 0,134-1 450 0 0,0 1-1 0 0,1 1 1 0 0,-34 11 0 0 0,57-12 874 0 0,9 0-345 0 0,16 3-61 0 0,34 0 49 0 0,392-36 2671 0 0,-386 24-3187 0 0,-50 4-1017 0 0,0 1 0 0 0,-1-1-1 0 0,1 1 1 0 0,-1 1 0 0 0,1-1 0 0 0,-1 1-1 0 0,1 0 1 0 0,-1 0 0 0 0,0 1 0 0 0,1 0-1 0 0,-1 0 1 0 0,5 2 0 0 0,0 0-2606 0 0,-1-2 503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4.202"/>
    </inkml:context>
    <inkml:brush xml:id="br0">
      <inkml:brushProperty name="width" value="0.05" units="cm"/>
      <inkml:brushProperty name="height" value="0.05" units="cm"/>
    </inkml:brush>
  </inkml:definitions>
  <inkml:trace contextRef="#ctx0" brushRef="#br0">343 90 236 0 0,'0'-3'262'0'0,"0"-1"-1"0"0,0 1 1 0 0,0 0 0 0 0,-1-1 0 0 0,0 1-1 0 0,0 0 1 0 0,0 0 0 0 0,0 0 0 0 0,0 0-1 0 0,0 0 1 0 0,-1 0 0 0 0,1 0-1 0 0,-1 0 1 0 0,0 0 0 0 0,0 0 0 0 0,-4-3-1 0 0,2 2 85 0 0,0 1-1 0 0,0 0 1 0 0,0 1-1 0 0,0-1 1 0 0,0 1-1 0 0,-1-1 1 0 0,1 1-1 0 0,-1 1 1 0 0,0-1-1 0 0,-6-1 0 0 0,2 1 171 0 0,-1 1 0 0 0,1 0 0 0 0,-1 0 0 0 0,1 1 0 0 0,-1 0 0 0 0,1 0 0 0 0,0 1 0 0 0,-1 1 0 0 0,1 0 0 0 0,0 0 0 0 0,-14 5 0 0 0,10-1 89 0 0,0 1 0 0 0,0 0 0 0 0,1 1 0 0 0,0 0 0 0 0,0 0 0 0 0,1 1 0 0 0,-15 17 0 0 0,23-23-343 0 0,0 1-1 0 0,0 0 1 0 0,0 0 0 0 0,1 0-1 0 0,-1 0 1 0 0,1 0-1 0 0,0 0 1 0 0,0 1 0 0 0,1-1-1 0 0,-1 1 1 0 0,0 8 0 0 0,1-9-75 0 0,1 0 0 0 0,0-1 0 0 0,1 1 0 0 0,-1-1 1 0 0,1 1-1 0 0,0 0 0 0 0,-1-1 0 0 0,2 1 0 0 0,-1-1 1 0 0,0 0-1 0 0,1 1 0 0 0,-1-1 0 0 0,1 0 1 0 0,0 0-1 0 0,0 0 0 0 0,0 0 0 0 0,5 4 0 0 0,0 1 38 0 0,1 0 0 0 0,1-1 0 0 0,-1 0 0 0 0,1 0 0 0 0,0-1 0 0 0,1 0 0 0 0,-1-1 0 0 0,17 7 0 0 0,-9-6 74 0 0,0-1-1 0 0,0 0 0 0 0,1-1 1 0 0,31 3-1 0 0,-14-6-213 0 0,0-1-1 0 0,0-1 1 0 0,0-2 0 0 0,64-14 0 0 0,-14-4-2740 0 0,-56 13-1131 0 0,1 1-4121 0 0,-19 4 5229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4.543"/>
    </inkml:context>
    <inkml:brush xml:id="br0">
      <inkml:brushProperty name="width" value="0.05" units="cm"/>
      <inkml:brushProperty name="height" value="0.05" units="cm"/>
    </inkml:brush>
  </inkml:definitions>
  <inkml:trace contextRef="#ctx0" brushRef="#br0">4 92 80 0 0,'-4'-12'12284'0'0,"12"7"-10718"0"0,1 1-1 0 0,0 1 1 0 0,-1 0-1 0 0,14-3 1 0 0,73-8 2600 0 0,-34 7-2168 0 0,181-28 61 0 0,-209 33-4779 0 0,-20 5-4685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4.872"/>
    </inkml:context>
    <inkml:brush xml:id="br0">
      <inkml:brushProperty name="width" value="0.05" units="cm"/>
      <inkml:brushProperty name="height" value="0.05" units="cm"/>
    </inkml:brush>
  </inkml:definitions>
  <inkml:trace contextRef="#ctx0" brushRef="#br0">37 0 784 0 0,'-3'2'422'0'0,"-18"11"2832"0"0,8-2 5571 0 0,58-7-2612 0 0,125-17-659 0 0,-5 1-4296 0 0,-135 14-3198 0 0,-10 1-2103 0 0,-9-1-330 0 0,-2-1 1640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5.240"/>
    </inkml:context>
    <inkml:brush xml:id="br0">
      <inkml:brushProperty name="width" value="0.05" units="cm"/>
      <inkml:brushProperty name="height" value="0.05" units="cm"/>
    </inkml:brush>
  </inkml:definitions>
  <inkml:trace contextRef="#ctx0" brushRef="#br0">1 0 904 0 0,'3'6'14686'0'0,"15"37"-11216"0"0,122 309 8775 0 0,-139-351-12440 0 0,-1 0 0 0 0,1 0 0 0 0,-1 0 1 0 0,1 0-1 0 0,0 0 0 0 0,-1 0 0 0 0,1 0 0 0 0,0 0 0 0 0,0 0 1 0 0,0 0-1 0 0,-1-1 0 0 0,1 1 0 0 0,2 1 0 0 0,8-1-2941 0 0,3-1-4854 0 0,-3-2 5000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5.705"/>
    </inkml:context>
    <inkml:brush xml:id="br0">
      <inkml:brushProperty name="width" value="0.05" units="cm"/>
      <inkml:brushProperty name="height" value="0.05" units="cm"/>
    </inkml:brush>
  </inkml:definitions>
  <inkml:trace contextRef="#ctx0" brushRef="#br0">381 166 144 0 0,'2'-5'509'0'0,"0"0"-1"0"0,-1 0 1 0 0,1 0-1 0 0,-1 0 1 0 0,-1-1-1 0 0,1 1 1 0 0,-1 0 0 0 0,0-1-1 0 0,0 1 1 0 0,0 0-1 0 0,-2-6 1 0 0,1 7-181 0 0,-1 0 0 0 0,1 0 0 0 0,-1 0 0 0 0,0 0 0 0 0,0 0 0 0 0,0 0 0 0 0,0 1 0 0 0,-1-1 0 0 0,0 1-1 0 0,0 0 1 0 0,1-1 0 0 0,-2 1 0 0 0,1 1 0 0 0,-4-4 0 0 0,1 2-3 0 0,1 1 0 0 0,-1-1 0 0 0,1 1 0 0 0,-1 0-1 0 0,0 1 1 0 0,0 0 0 0 0,0 0 0 0 0,-1 0 0 0 0,1 0-1 0 0,0 1 1 0 0,-11-1 0 0 0,6 2 71 0 0,1 0 0 0 0,-1 1 0 0 0,1 0 1 0 0,-1 1-1 0 0,1 0 0 0 0,-18 6 0 0 0,13-3 50 0 0,1 1 1 0 0,0 0-1 0 0,0 2 0 0 0,0-1 1 0 0,1 2-1 0 0,0 0 0 0 0,1 0 0 0 0,0 1 1 0 0,-17 18-1 0 0,26-25-291 0 0,1 0-1 0 0,-1 0 0 0 0,1 0 1 0 0,0 0-1 0 0,0 1 1 0 0,0-1-1 0 0,0 1 1 0 0,1 0-1 0 0,-1-1 1 0 0,1 1-1 0 0,0 0 1 0 0,0 0-1 0 0,0-1 1 0 0,1 1-1 0 0,-1 0 1 0 0,1 0-1 0 0,0 0 0 0 0,0 0 1 0 0,0 0-1 0 0,1 0 1 0 0,0 0-1 0 0,-1 0 1 0 0,1-1-1 0 0,2 5 1 0 0,0-1 16 0 0,0-1 0 0 0,1 1-1 0 0,0-1 1 0 0,0 0 0 0 0,0-1 0 0 0,1 1 0 0 0,0-1 0 0 0,0 0 0 0 0,0 0 0 0 0,1 0 0 0 0,-1-1-1 0 0,10 6 1 0 0,0-2 38 0 0,0 0-1 0 0,1-1 0 0 0,0-1 0 0 0,0 0 1 0 0,0-1-1 0 0,1-1 0 0 0,0-1 0 0 0,31 3 1 0 0,-25-5-158 0 0,0 0 1 0 0,0-2-1 0 0,0 0 1 0 0,0-2-1 0 0,0-1 1 0 0,22-6-1 0 0,-38 8-84 0 0,-1 0-1 0 0,0 0 1 0 0,0-1 0 0 0,0 0-1 0 0,0 0 1 0 0,0 0-1 0 0,0-1 1 0 0,-1 0 0 0 0,0 0-1 0 0,0-1 1 0 0,0 1-1 0 0,8-11 1 0 0,-11 12 5 0 0,0 0 0 0 0,0-1 0 0 0,0 1 0 0 0,0-1 0 0 0,-1 1 0 0 0,1-1 0 0 0,-1 0 0 0 0,0 0 0 0 0,0 1 0 0 0,-1-1 0 0 0,1 0 0 0 0,-1 0 0 0 0,0 0 0 0 0,0 0 0 0 0,0 0 0 0 0,0 0 0 0 0,-1 0 1 0 0,1 1-1 0 0,-1-1 0 0 0,0 0 0 0 0,0 0 0 0 0,-1 0 0 0 0,-2-5 0 0 0,-2-2-97 0 0,-1 0 1 0 0,-1 0-1 0 0,1 1 1 0 0,-2-1-1 0 0,1 2 1 0 0,-1-1-1 0 0,-1 1 1 0 0,0 1-1 0 0,0 0 1 0 0,-1 0-1 0 0,-22-12 1 0 0,16 11-419 0 0,0 1 1 0 0,-1 0 0 0 0,1 1-1 0 0,-1 1 1 0 0,-1 1-1 0 0,1 1 1 0 0,-34-4 0 0 0,23 9-2240 0 0,2 6-3594 0 0,16-2 3887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6.250"/>
    </inkml:context>
    <inkml:brush xml:id="br0">
      <inkml:brushProperty name="width" value="0.05" units="cm"/>
      <inkml:brushProperty name="height" value="0.05" units="cm"/>
    </inkml:brush>
  </inkml:definitions>
  <inkml:trace contextRef="#ctx0" brushRef="#br0">415 145 144 0 0,'-7'-6'826'0'0,"1"0"0"0"0,-2 0 0 0 0,1 1 1 0 0,-1-1-1 0 0,0 2 0 0 0,0-1 0 0 0,0 1 0 0 0,0 0 0 0 0,-1 1 1 0 0,0 0-1 0 0,0 0 0 0 0,1 1 0 0 0,-2 0 0 0 0,1 1 0 0 0,-13-1 1 0 0,6 2-27 0 0,0 0 1 0 0,0 2 0 0 0,1 0 0 0 0,-1 0-1 0 0,0 2 1 0 0,1 0 0 0 0,0 0-1 0 0,-16 8 1 0 0,24-9-479 0 0,-1 1 1 0 0,1-1-1 0 0,-1 2 0 0 0,1-1 0 0 0,0 1 1 0 0,1 0-1 0 0,-1 0 0 0 0,1 1 0 0 0,0-1 0 0 0,1 2 1 0 0,-1-1-1 0 0,1 0 0 0 0,0 1 0 0 0,1 0 0 0 0,0 0 1 0 0,0 1-1 0 0,-3 7 0 0 0,5-11-173 0 0,1 0 0 0 0,0 0-1 0 0,1 1 1 0 0,-1-1 0 0 0,1 0 0 0 0,-1 0-1 0 0,1 0 1 0 0,0 1 0 0 0,1-1 0 0 0,-1 0-1 0 0,1 0 1 0 0,0 0 0 0 0,0 0-1 0 0,2 6 1 0 0,0-4-22 0 0,0 0-1 0 0,0 0 1 0 0,1 0 0 0 0,0-1-1 0 0,0 1 1 0 0,0-1 0 0 0,1 0-1 0 0,6 6 1 0 0,1-1 40 0 0,1 0 0 0 0,0-1 0 0 0,1 0 0 0 0,0-1 0 0 0,0-1 0 0 0,27 11 0 0 0,-24-13-119 0 0,0 0 1 0 0,0-1-1 0 0,0 0 0 0 0,1-2 1 0 0,21 2-1 0 0,-32-4-95 0 0,1 0-1 0 0,0 0 0 0 0,-1-1 1 0 0,1 0-1 0 0,-1 0 1 0 0,1-1-1 0 0,-1 1 0 0 0,0-2 1 0 0,1 1-1 0 0,-1-1 1 0 0,0 0-1 0 0,-1-1 1 0 0,1 1-1 0 0,10-9 0 0 0,-13 8 29 0 0,-1 0-1 0 0,0 0 1 0 0,1 0-1 0 0,-1-1 1 0 0,-1 1-1 0 0,1-1 1 0 0,-1 0-1 0 0,0 0 1 0 0,0 0-1 0 0,0 0 1 0 0,-1 0-1 0 0,1 0 1 0 0,-1 0-1 0 0,0 0 1 0 0,-1-1-1 0 0,1 1 1 0 0,-1 0-1 0 0,-1-1 1 0 0,1 1-1 0 0,0 0 1 0 0,-3-7-1 0 0,1-2 4 0 0,-2-1 0 0 0,1 0 0 0 0,-2 1 0 0 0,0 0 0 0 0,-1 0 0 0 0,-10-17-1 0 0,7 15-22 0 0,-1 1 0 0 0,-1 1 0 0 0,0 0 0 0 0,-1 0 0 0 0,-22-18-1 0 0,25 24-257 0 0,-1 0-1 0 0,-1 0 0 0 0,1 1 0 0 0,-1 1 0 0 0,0 0 0 0 0,-1 0 0 0 0,1 1 0 0 0,-23-6 0 0 0,31 10 21 0 0,0 1 0 0 0,0-1 0 0 0,0 1 0 0 0,0 0 0 0 0,0 0 0 0 0,0 0 0 0 0,0 0 0 0 0,-5 1 0 0 0,7 0-113 0 0,0-1 1 0 0,-1 0-1 0 0,1 1 1 0 0,0-1-1 0 0,0 1 1 0 0,0-1-1 0 0,0 1 1 0 0,-1 0-1 0 0,1-1 1 0 0,0 1-1 0 0,0 0 1 0 0,0 0-1 0 0,0 0 1 0 0,0 0-1 0 0,1 0 1 0 0,-1 0-1 0 0,0 0 1 0 0,0 0-1 0 0,1 0 1 0 0,-1 0-1 0 0,0 0 1 0 0,0 2-1 0 0,0 6-2280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6.639"/>
    </inkml:context>
    <inkml:brush xml:id="br0">
      <inkml:brushProperty name="width" value="0.05" units="cm"/>
      <inkml:brushProperty name="height" value="0.05" units="cm"/>
    </inkml:brush>
  </inkml:definitions>
  <inkml:trace contextRef="#ctx0" brushRef="#br0">89 45 316 0 0,'-23'-5'8591'0'0,"22"5"-8390"0"0,0 0 0 0 0,1 0-1 0 0,-1 0 1 0 0,0 0-1 0 0,0 0 1 0 0,1 0 0 0 0,-1 1-1 0 0,0-1 1 0 0,1 0-1 0 0,-1 0 1 0 0,1 1 0 0 0,-1-1-1 0 0,0 0 1 0 0,1 1-1 0 0,-1-1 1 0 0,1 1-1 0 0,-1-1 1 0 0,1 1 0 0 0,-1-1-1 0 0,1 1 1 0 0,-1-1-1 0 0,1 1 1 0 0,-1-1 0 0 0,1 1-1 0 0,0 0 1 0 0,-1-1-1 0 0,1 1 1 0 0,0 0-1 0 0,0-1 1 0 0,0 1 0 0 0,-1 0-1 0 0,1-1 1 0 0,0 1-1 0 0,0 0 1 0 0,0-1 0 0 0,0 1-1 0 0,0 0 1 0 0,0-1-1 0 0,0 1 1 0 0,0 0 0 0 0,0-1-1 0 0,1 1 1 0 0,-1 0-1 0 0,0-1 1 0 0,0 1-1 0 0,1 0 1 0 0,-1-1 0 0 0,0 1-1 0 0,1 0 1 0 0,-1-1-1 0 0,0 1 1 0 0,1-1 0 0 0,-1 1-1 0 0,2 0 1 0 0,0 1 144 0 0,0 1 0 0 0,0-1 0 0 0,1 0 0 0 0,-1 0 0 0 0,1-1 0 0 0,-1 1 1 0 0,1 0-1 0 0,0-1 0 0 0,0 0 0 0 0,0 1 0 0 0,-1-1 0 0 0,6 1 0 0 0,-6-2-184 0 0,1 0 0 0 0,-1 1 0 0 0,1-1 0 0 0,-1 0 0 0 0,1 0 0 0 0,-1-1 0 0 0,1 1 0 0 0,-1-1 0 0 0,1 1 0 0 0,-1-1 0 0 0,0 0 0 0 0,1 0 0 0 0,3-1 0 0 0,-6 1-124 0 0,1 1 0 0 0,0-1 0 0 0,0 0 0 0 0,-1 1 0 0 0,1-1 0 0 0,0 0 0 0 0,-1 1 0 0 0,1-1 0 0 0,0 0 0 0 0,-1 0 0 0 0,1 1 0 0 0,-1-1 0 0 0,0 0 0 0 0,1 0 0 0 0,-1 0 1 0 0,1 0-1 0 0,-1 0 0 0 0,0 1 0 0 0,0-1 0 0 0,0 0 0 0 0,1 0 0 0 0,-1 0 0 0 0,0 0 0 0 0,0 0 0 0 0,0 0 0 0 0,-1 0 0 0 0,1 0 0 0 0,0 0 0 0 0,0 0 0 0 0,0 0 0 0 0,-1 0 0 0 0,1 0 0 0 0,0 1 0 0 0,-1-1 0 0 0,1 0 1 0 0,-2-1-1 0 0,0-2-47 0 0,-1 0 1 0 0,0 1-1 0 0,0-1 1 0 0,0 1 0 0 0,-1 0-1 0 0,1 0 1 0 0,-1 0-1 0 0,0 0 1 0 0,0 1 0 0 0,0-1-1 0 0,0 1 1 0 0,0 0 0 0 0,0 0-1 0 0,-6-1 1 0 0,-29-5-2581 0 0,35 8 1341 0 0,0 0-1 0 0,0 0 1 0 0,1 0-1 0 0,-1 0 1 0 0,0 1-1 0 0,-7 2 1 0 0,6-2-1592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7.678"/>
    </inkml:context>
    <inkml:brush xml:id="br0">
      <inkml:brushProperty name="width" value="0.05" units="cm"/>
      <inkml:brushProperty name="height" value="0.05" units="cm"/>
    </inkml:brush>
  </inkml:definitions>
  <inkml:trace contextRef="#ctx0" brushRef="#br0">0 157 508 0 0,'7'-2'9454'0'0,"30"-2"-7032"0"0,-19 3-1617 0 0,233-10 5786 0 0,-182 4-4989 0 0,110-24 0 0 0,-167 28-1430 0 0,0 0 0 0 0,-1-1 0 0 0,1-1 0 0 0,11-6 0 0 0,-20 10-119 0 0,0-1 0 0 0,0 0 0 0 0,-1 0 0 0 0,1 0 0 0 0,-1 0 0 0 0,1 0 0 0 0,-1-1 0 0 0,0 1 0 0 0,3-4 1 0 0,-4 4-27 0 0,-1 1 1 0 0,1 0 0 0 0,0-1 0 0 0,-1 1 0 0 0,1-1 0 0 0,-1 1 0 0 0,0-1 0 0 0,1 1 0 0 0,-1-1-1 0 0,0 0 1 0 0,0 1 0 0 0,0-1 0 0 0,0 1 0 0 0,0-1 0 0 0,0 0 0 0 0,0 1 0 0 0,-1-1 0 0 0,1 1 0 0 0,-1-1-1 0 0,0-1 1 0 0,1 2-10 0 0,0 0-1 0 0,-1 0 0 0 0,1 1 0 0 0,0-1 0 0 0,-1 0 1 0 0,1 0-1 0 0,-1 0 0 0 0,1 1 0 0 0,-1-1 1 0 0,1 0-1 0 0,-1 0 0 0 0,1 1 0 0 0,-1-1 1 0 0,0 1-1 0 0,1-1 0 0 0,-1 0 0 0 0,0 1 0 0 0,0-1 1 0 0,1 1-1 0 0,-1 0 0 0 0,0-1 0 0 0,0 1 1 0 0,0 0-1 0 0,0-1 0 0 0,0 1 0 0 0,1 0 1 0 0,-1 0-1 0 0,0 0 0 0 0,0 0 0 0 0,0 0 0 0 0,0 0 1 0 0,0 0-1 0 0,0 0 0 0 0,0 0 0 0 0,0 0 1 0 0,1 0-1 0 0,-1 1 0 0 0,-1-1 0 0 0,0 1 27 0 0,1 0 0 0 0,-1 0 0 0 0,1 0 0 0 0,-1 0 1 0 0,1 0-1 0 0,0 0 0 0 0,-1 0 0 0 0,1 0 0 0 0,0 0 0 0 0,0 1 0 0 0,0-1 0 0 0,0 0 0 0 0,0 1 0 0 0,0-1 0 0 0,0 1 0 0 0,1 0 0 0 0,-1-1 0 0 0,0 1 0 0 0,0 2 0 0 0,-1 10 160 0 0,1 1 1 0 0,0-1-1 0 0,1 0 0 0 0,1 0 1 0 0,0 1-1 0 0,1-1 0 0 0,6 25 0 0 0,0-9 187 0 0,2-1 0 0 0,21 44-1 0 0,-2-15 383 0 0,2-1-1 0 0,3-1 1 0 0,62 78 0 0 0,-94-132-796 0 0,0 1 1 0 0,1-1 0 0 0,-1 0 0 0 0,1 1-1 0 0,0-1 1 0 0,-1 0 0 0 0,6 2 0 0 0,-51-14-179 0 0,1 3 0 0 0,-76-5 0 0 0,-92 9-78 0 0,130 4 220 0 0,-141 20 0 0 0,219-21 93 0 0,0 0 5 0 0,0 1 1 0 0,0-1-1 0 0,0 0 0 0 0,0 1 1 0 0,0-1-1 0 0,0 1 0 0 0,0 0 1 0 0,1-1-1 0 0,-1 1 0 0 0,0 0 1 0 0,0 0-1 0 0,0 0 1 0 0,-2 2-1 0 0,6-2-14 0 0,-1-1-1 0 0,0 0 1 0 0,0 1 0 0 0,1-1-1 0 0,-1 1 1 0 0,0-1-1 0 0,0 1 1 0 0,0 0 0 0 0,0-1-1 0 0,0 1 1 0 0,0 0 0 0 0,2 1-1 0 0,3 2 17 0 0,8 1 5 0 0,0-2 0 0 0,0 1 1 0 0,0-2-1 0 0,1 0 1 0 0,25 0-1 0 0,-8 0-53 0 0,83 8-546 0 0,255 29-5359 0 0,-266-23-1620 0 0,-59-12 4369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8.206"/>
    </inkml:context>
    <inkml:brush xml:id="br0">
      <inkml:brushProperty name="width" value="0.05" units="cm"/>
      <inkml:brushProperty name="height" value="0.05" units="cm"/>
    </inkml:brush>
  </inkml:definitions>
  <inkml:trace contextRef="#ctx0" brushRef="#br0">34 406 52 0 0,'0'-1'468'0'0,"1"0"-1"0"0,-1 0 1 0 0,0 0-1 0 0,1 0 1 0 0,-1 0-1 0 0,0-1 1 0 0,0 1-1 0 0,0 0 1 0 0,0 0 0 0 0,0 0-1 0 0,0 0 1 0 0,0 0-1 0 0,0-1 1 0 0,0 1-1 0 0,0 0 1 0 0,-1 0-1 0 0,1 0 1 0 0,-1 0 0 0 0,0-2-1 0 0,-13-28 4640 0 0,6 14-2671 0 0,5 7-1978 0 0,1 0 0 0 0,0 0-1 0 0,0 0 1 0 0,1 0 0 0 0,0 0-1 0 0,1-1 1 0 0,0 1 0 0 0,1 0-1 0 0,0 0 1 0 0,0 0 0 0 0,1 0-1 0 0,1 0 1 0 0,-1 0 0 0 0,2 0-1 0 0,-1 1 1 0 0,1-1 0 0 0,1 1-1 0 0,0 0 1 0 0,6-8 0 0 0,-5 7-209 0 0,1 0 1 0 0,0 0-1 0 0,1 1 1 0 0,0 0-1 0 0,1 0 1 0 0,0 1-1 0 0,0 0 1 0 0,1 1-1 0 0,-1 0 1 0 0,2 1-1 0 0,-1 0 1 0 0,1 0-1 0 0,0 1 1 0 0,0 0 0 0 0,20-5-1 0 0,-23 9-57 0 0,0-1-1 0 0,0 2 1 0 0,0-1-1 0 0,0 1 1 0 0,0 1 0 0 0,13 1-1 0 0,-19-2-152 0 0,1 1 0 0 0,-1-1 0 0 0,0 1 0 0 0,1-1 0 0 0,-1 1 0 0 0,0 0 1 0 0,0 0-1 0 0,0 0 0 0 0,0 0 0 0 0,1 0 0 0 0,-1 0 0 0 0,-1 0 0 0 0,1 1 0 0 0,0-1 0 0 0,0 1 0 0 0,0 0 0 0 0,-1-1 0 0 0,1 1 0 0 0,-1 0 0 0 0,0 0 0 0 0,1 0 0 0 0,-1 0 0 0 0,0 0 0 0 0,0 0 0 0 0,0 0 1 0 0,1 4-1 0 0,-2-4-38 0 0,0 0 1 0 0,-1 1 0 0 0,1-1 0 0 0,0 0 0 0 0,-1 0 0 0 0,1 0-1 0 0,-1 0 1 0 0,0 0 0 0 0,1 0 0 0 0,-1 0 0 0 0,0 0-1 0 0,0-1 1 0 0,0 1 0 0 0,-1 0 0 0 0,1 0 0 0 0,0-1-1 0 0,-1 1 1 0 0,1-1 0 0 0,-1 1 0 0 0,1-1 0 0 0,-1 0 0 0 0,-3 3-1 0 0,-3 1-62 0 0,-1 1 0 0 0,0-2 1 0 0,-12 6-1 0 0,-25 5-241 0 0,35-12-3 0 0,-1 1 1 0 0,1 0-1 0 0,-15 8 0 0 0,25-12 284 0 0,1 0 0 0 0,0 0 1 0 0,0 0-1 0 0,-1 1 0 0 0,1-1 1 0 0,0 0-1 0 0,0 0 0 0 0,-1 1 1 0 0,1-1-1 0 0,0 0 0 0 0,0 0 1 0 0,0 1-1 0 0,0-1 0 0 0,0 0 1 0 0,-1 1-1 0 0,1-1 0 0 0,0 0 1 0 0,0 1-1 0 0,0-1 0 0 0,0 0 1 0 0,0 1-1 0 0,0-1 0 0 0,0 0 1 0 0,0 1-1 0 0,0-1 0 0 0,0 0 1 0 0,0 1-1 0 0,0-1 0 0 0,0 0 1 0 0,1 0-1 0 0,-1 1 0 0 0,0-1 1 0 0,0 0-1 0 0,0 1 0 0 0,0-1 1 0 0,1 0-1 0 0,-1 0 0 0 0,0 1 1 0 0,0-1-1 0 0,0 0 0 0 0,1 0 1 0 0,-1 1-1 0 0,0-1 0 0 0,0 0 1 0 0,1 0-1 0 0,-1 0 0 0 0,0 1 1 0 0,1-1-1 0 0,-1 0 0 0 0,0 0 1 0 0,0 0-1 0 0,1 0 0 0 0,0 0 1 0 0,19 11-222 0 0,133 46-652 0 0,-102-40 830 0 0,-2 1-1 0 0,0 3 1 0 0,68 39-1 0 0,-109-55 75 0 0,2 1 4 0 0,-1 0 0 0 0,17 14 1 0 0,-25-18 8 0 0,1 0 0 0 0,0-1 1 0 0,-1 1-1 0 0,1 0 1 0 0,-1 0-1 0 0,1 0 1 0 0,-1 0-1 0 0,0 0 1 0 0,0 0-1 0 0,0 0 1 0 0,0 0-1 0 0,0 0 0 0 0,0 1 1 0 0,-1-1-1 0 0,1 0 1 0 0,-1 1-1 0 0,0-1 1 0 0,1 0-1 0 0,-1 5 1 0 0,-1-5-5 0 0,1-1 0 0 0,-1 1 1 0 0,1-1-1 0 0,-1 0 0 0 0,0 1 0 0 0,1-1 1 0 0,-1 0-1 0 0,0 0 0 0 0,0 1 1 0 0,0-1-1 0 0,0 0 0 0 0,0 0 1 0 0,0 0-1 0 0,0 0 0 0 0,-1 0 0 0 0,1-1 1 0 0,0 1-1 0 0,-2 1 0 0 0,-27 10 181 0 0,1-4-80 0 0,-1-1 0 0 0,0-2 0 0 0,0-1 0 0 0,0-1 0 0 0,-39-2 0 0 0,-152-17-379 0 0,218 15 242 0 0,-30-1-393 0 0,-26-4-837 0 0,23-3-2778 0 0,31 6 1650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26.578"/>
    </inkml:context>
    <inkml:brush xml:id="br0">
      <inkml:brushProperty name="width" value="0.05" units="cm"/>
      <inkml:brushProperty name="height" value="0.05" units="cm"/>
    </inkml:brush>
  </inkml:definitions>
  <inkml:trace contextRef="#ctx0" brushRef="#br0">198 221 756 0 0,'-1'-1'340'0'0,"-1"0"0"0"0,1 0 0 0 0,0 0-1 0 0,0 1 1 0 0,0-1 0 0 0,-1 1 0 0 0,1-1 0 0 0,0 1 0 0 0,-1-1-1 0 0,1 1 1 0 0,-1 0 0 0 0,1-1 0 0 0,0 1 0 0 0,-1 0-1 0 0,1 0 1 0 0,-1 0 0 0 0,1 0 0 0 0,0 0 0 0 0,-1 0 0 0 0,1 1-1 0 0,-1-1 1 0 0,1 0 0 0 0,0 1 0 0 0,-1-1 0 0 0,1 1 0 0 0,0 0-1 0 0,-1-1 1 0 0,1 1 0 0 0,-1 1 0 0 0,-7 3 981 0 0,0 1 1 0 0,-15 14 0 0 0,15-13-235 0 0,-13 11 880 0 0,4-2 1669 0 0,-42 26 0 0 0,60-42-3589 0 0,0 0 0 0 0,0 0-1 0 0,0 0 1 0 0,0 0 0 0 0,-1 0 0 0 0,1 0-1 0 0,0 0 1 0 0,0 0 0 0 0,0 0-1 0 0,0 1 1 0 0,0-1 0 0 0,-1 0 0 0 0,1 0-1 0 0,0 0 1 0 0,0 0 0 0 0,0 0-1 0 0,0 0 1 0 0,0 0 0 0 0,-1 0 0 0 0,1 0-1 0 0,0 0 1 0 0,0 0 0 0 0,0 0-1 0 0,0 0 1 0 0,-1 0 0 0 0,1 0 0 0 0,0 0-1 0 0,0 0 1 0 0,0-1 0 0 0,0 1-1 0 0,0 0 1 0 0,0 0 0 0 0,-1 0 0 0 0,1 0-1 0 0,0 0 1 0 0,0 0 0 0 0,0 0-1 0 0,0 0 1 0 0,0 0 0 0 0,0-1 0 0 0,-1 1-1 0 0,1-9 600 0 0,6-12-358 0 0,-6 20-153 0 0,15-39 222 0 0,2 1 1 0 0,1 1-1 0 0,35-52 0 0 0,-44 76-237 0 0,0 0 1 0 0,14-15-1 0 0,-20 25-62 0 0,1 1-1 0 0,-1 0 1 0 0,0-1 0 0 0,1 2 0 0 0,0-1-1 0 0,-1 0 1 0 0,1 0 0 0 0,0 1 0 0 0,0 0-1 0 0,1 0 1 0 0,-1 0 0 0 0,0 1 0 0 0,5-2-1 0 0,-6 3-16 0 0,-1 0 0 0 0,1 0 0 0 0,-1 1 0 0 0,1-1 0 0 0,-1 0 0 0 0,0 1-1 0 0,1 0 1 0 0,-1 0 0 0 0,0 0 0 0 0,1 0 0 0 0,-1 0 0 0 0,0 0-1 0 0,0 0 1 0 0,0 1 0 0 0,0-1 0 0 0,0 1 0 0 0,0-1 0 0 0,-1 1 0 0 0,1 0-1 0 0,2 3 1 0 0,5 6 287 0 0,-1-1 0 0 0,9 19 0 0 0,-12-20-274 0 0,6 9-54 0 0,26 44 0 0 0,88 110 0 0 0,-113-157 0 0 0,-9-10 0 0 0,1-1 0 0 0,-1 1 0 0 0,1-1 0 0 0,1 1 0 0 0,-1-1 0 0 0,8 5 0 0 0,-8-7 0 0 0,0-2-4 0 0,-4 0-6 0 0,0 0-1 0 0,0 0 1 0 0,1 0-1 0 0,-1-1 1 0 0,0 1 0 0 0,0 0-1 0 0,1 0 1 0 0,-1 0-1 0 0,0 0 1 0 0,0-1 0 0 0,0 1-1 0 0,1 0 1 0 0,-1 0-1 0 0,0 0 1 0 0,0-1 0 0 0,0 1-1 0 0,0 0 1 0 0,1 0-1 0 0,-1-1 1 0 0,0 1 0 0 0,0 0-1 0 0,0 0 1 0 0,0-1-1 0 0,0 1 1 0 0,0 0 0 0 0,0-1-1 0 0,0 1 1 0 0,0 0 0 0 0,0 0-1 0 0,0-1 1 0 0,0 1-1 0 0,0 0 1 0 0,0-1 0 0 0,0 1-1 0 0,0 0 1 0 0,0 0-1 0 0,0-1 1 0 0,0 1 0 0 0,0 0-1 0 0,-1 0 1 0 0,1-1-1 0 0,0 1 1 0 0,0 0 0 0 0,0 0-1 0 0,-1-1 1 0 0,-5-13-409 0 0,6 14 408 0 0,-6-6-102 0 0,1 0-1 0 0,-1 0 1 0 0,0 1 0 0 0,0 0 0 0 0,-1 1-1 0 0,0-1 1 0 0,1 1 0 0 0,-2 0 0 0 0,1 1 0 0 0,0 0-1 0 0,-15-4 1 0 0,-3 0-24 0 0,-1 1 0 0 0,-31-2 0 0 0,-9 2 356 0 0,-1 4-1 0 0,-88 8 1 0 0,154-6-156 0 0,1 1 0 0 0,-1-1 1 0 0,0 0-1 0 0,1 0 0 0 0,-1 0 1 0 0,0 0-1 0 0,1 0 0 0 0,-1 0 1 0 0,0 0-1 0 0,0 0 0 0 0,1 0 1 0 0,-1 0-1 0 0,0 0 0 0 0,1 0 1 0 0,-1 0-1 0 0,0 0 0 0 0,1-1 0 0 0,-1 1 1 0 0,0 0-1 0 0,1-1 0 0 0,-2 0 1 0 0,15-6 303 0 0,30-8-158 0 0,32-2-129 0 0,-52 13-243 0 0,0-1 1 0 0,-1 0-1 0 0,27-12 1 0 0,-49 17 147 0 0,0 0-1 0 0,0 0 1 0 0,0 0 0 0 0,0 0 0 0 0,0 0 0 0 0,0 0 0 0 0,1 0 0 0 0,-1 0 0 0 0,0 0 0 0 0,0 0 0 0 0,0 0 0 0 0,0 0 0 0 0,0 0 0 0 0,0 0 0 0 0,1 0 0 0 0,-1 0 0 0 0,0 0 0 0 0,0 0 0 0 0,0 0 0 0 0,0 0 0 0 0,0 0-1 0 0,0-1 1 0 0,0 1 0 0 0,0 0 0 0 0,1 0 0 0 0,-1 0 0 0 0,0 0 0 0 0,0 0 0 0 0,0 0 0 0 0,0 0 0 0 0,0-1 0 0 0,0 1 0 0 0,0 0 0 0 0,0 0 0 0 0,0 0 0 0 0,0 0 0 0 0,0 0 0 0 0,0 0 0 0 0,0-1 0 0 0,0 1-1 0 0,0 0 1 0 0,0 0 0 0 0,0 0 0 0 0,0 0 0 0 0,0 0 0 0 0,0 0 0 0 0,0-1 0 0 0,0 1 0 0 0,0 0 0 0 0,0 0 0 0 0,0 0 0 0 0,0 0 0 0 0,0 0 0 0 0,0 0 0 0 0,0 0 0 0 0,-1-1 0 0 0,1 1 0 0 0,0 0 0 0 0,0 0-1 0 0,0 0 1 0 0,0 0 0 0 0,0 0 0 0 0,0 0 0 0 0,-1 0 0 0 0,-12-5-269 0 0,-20 1 177 0 0,-93 7 237 0 0,125-3-162 0 0,5 0-2781 0 0,-2 0 2877 0 0,18 2-2900 0 0,6-3-3843 0 0,-6-3 3488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8.729"/>
    </inkml:context>
    <inkml:brush xml:id="br0">
      <inkml:brushProperty name="width" value="0.05" units="cm"/>
      <inkml:brushProperty name="height" value="0.05" units="cm"/>
    </inkml:brush>
  </inkml:definitions>
  <inkml:trace contextRef="#ctx0" brushRef="#br0">15 1 92 0 0,'-15'-1'14335'0'0,"24"2"-10168"0"0,47 5-469 0 0,-29-5-2820 0 0,443 9 7631 0 0,-428-15-8411 0 0,-18 1-1369 0 0,-1 2-3445 0 0,-16 4-686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09.055"/>
    </inkml:context>
    <inkml:brush xml:id="br0">
      <inkml:brushProperty name="width" value="0.05" units="cm"/>
      <inkml:brushProperty name="height" value="0.05" units="cm"/>
    </inkml:brush>
  </inkml:definitions>
  <inkml:trace contextRef="#ctx0" brushRef="#br0">5 9 620 0 0,'0'0'188'0'0,"-1"1"0"0"0,1-1-1 0 0,-1 0 1 0 0,1 1 0 0 0,0-1-1 0 0,-1 1 1 0 0,1-1 0 0 0,0 0 0 0 0,0 1-1 0 0,-1-1 1 0 0,1 1 0 0 0,0-1 0 0 0,0 1-1 0 0,0-1 1 0 0,-1 1 0 0 0,1-1 0 0 0,0 1-1 0 0,0-1 1 0 0,0 1 0 0 0,0-1 0 0 0,0 1-1 0 0,0 0 1 0 0,0-1 0 0 0,0 1-1 0 0,0-1 1 0 0,0 1 0 0 0,0-1 0 0 0,1 1-1 0 0,-1-1 1 0 0,0 1 0 0 0,0-1 0 0 0,0 1-1 0 0,1-1 1 0 0,-1 0 0 0 0,0 1 0 0 0,1-1-1 0 0,-1 1 1 0 0,0-1 0 0 0,1 1-1 0 0,-1-1 1 0 0,0 0 0 0 0,1 1 0 0 0,-1-1-1 0 0,1 0 1 0 0,-1 0 0 0 0,1 1 0 0 0,-1-1-1 0 0,1 0 1 0 0,-1 0 0 0 0,1 0 0 0 0,-1 1-1 0 0,1-1 1 0 0,-1 0 0 0 0,1 0 0 0 0,-1 0-1 0 0,1 0 1 0 0,0 0 0 0 0,37 5 3651 0 0,-34-5-3300 0 0,79 1 4771 0 0,153-20 0 0 0,-186 14-3732 0 0,-11 0-415 0 0,2-1-2052 0 0,-12 4-10132 0 0,-23 2 8048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2.162"/>
    </inkml:context>
    <inkml:brush xml:id="br0">
      <inkml:brushProperty name="width" value="0.05" units="cm"/>
      <inkml:brushProperty name="height" value="0.05" units="cm"/>
    </inkml:brush>
  </inkml:definitions>
  <inkml:trace contextRef="#ctx0" brushRef="#br0">11 207 392 0 0,'-2'-3'406'0'0,"1"0"0"0"0,0 0 0 0 0,0 1 0 0 0,-1-1 0 0 0,2 0 1 0 0,-1 0-1 0 0,0 0 0 0 0,1 0 0 0 0,-1 0 0 0 0,1 0 0 0 0,0 0 0 0 0,0-1 0 0 0,0 1 0 0 0,0 0 0 0 0,1 0 1 0 0,-1 0-1 0 0,2-6 0 0 0,0 5-15 0 0,0 0 0 0 0,1-1 1 0 0,-1 1-1 0 0,1 0 0 0 0,0 0 1 0 0,0 0-1 0 0,0 1 0 0 0,0-1 1 0 0,1 1-1 0 0,5-5 0 0 0,5-2 304 0 0,1 1-1 0 0,1 0 1 0 0,-1 1-1 0 0,2 0 1 0 0,19-6-1 0 0,-5 4 428 0 0,0 1 0 0 0,53-9-1 0 0,-68 16-723 0 0,1 0 0 0 0,-1 2 0 0 0,1-1 0 0 0,0 2 0 0 0,-1 0 0 0 0,1 1 0 0 0,17 5-1 0 0,-31-7-301 0 0,0 1 0 0 0,0 0-1 0 0,1 0 1 0 0,-1 1-1 0 0,0-1 1 0 0,0 1-1 0 0,0-1 1 0 0,0 1-1 0 0,-1 0 1 0 0,1 0 0 0 0,0 0-1 0 0,3 5 1 0 0,-5-6-60 0 0,0 1 1 0 0,0-1-1 0 0,-1 1 1 0 0,1 0-1 0 0,0-1 1 0 0,-1 1-1 0 0,1 0 1 0 0,-1 0-1 0 0,0-1 1 0 0,0 1-1 0 0,1 0 1 0 0,-1 0-1 0 0,0-1 1 0 0,-1 1-1 0 0,1 0 1 0 0,0 0-1 0 0,0 0 1 0 0,-1-1-1 0 0,1 1 1 0 0,-1 0-1 0 0,0-1 1 0 0,1 1-1 0 0,-1 0 1 0 0,0-1-1 0 0,0 1 1 0 0,0-1-1 0 0,-1 2 1 0 0,-15 19 126 0 0,-1-1 1 0 0,0-1-1 0 0,-2 0 1 0 0,-37 28-1 0 0,-96 60 734 0 0,34-26 144 0 0,114-78-932 0 0,-1 0 1 0 0,1 0-1 0 0,0 1 1 0 0,1 0-1 0 0,-8 8 1 0 0,12-12-79 0 0,-1 0 0 0 0,1 0 0 0 0,-1 0 0 0 0,1 0 0 0 0,0-1 0 0 0,-1 1 0 0 0,1 0 0 0 0,0 0-1 0 0,-1 0 1 0 0,1 0 0 0 0,0 0 0 0 0,0 0 0 0 0,0 0 0 0 0,0 0 0 0 0,0 0 0 0 0,0 0 0 0 0,0 0 0 0 0,1 2 0 0 0,-1-2 4 0 0,1 0-1 0 0,0 0 1 0 0,-1 0 0 0 0,1 0 0 0 0,0 0-1 0 0,0 0 1 0 0,0 0 0 0 0,0 0-1 0 0,0 0 1 0 0,0 0 0 0 0,0-1-1 0 0,0 1 1 0 0,0 0 0 0 0,0-1 0 0 0,0 1-1 0 0,1-1 1 0 0,-1 1 0 0 0,2 0-1 0 0,13 2 99 0 0,0 1 1 0 0,0-2-1 0 0,0 0 0 0 0,0-1 0 0 0,0-1 0 0 0,28-2 0 0 0,-10 0 27 0 0,60-1-315 0 0,181-31 0 0 0,-218 18-3521 0 0,-20-3-5323 0 0,-23 8 5956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2.485"/>
    </inkml:context>
    <inkml:brush xml:id="br0">
      <inkml:brushProperty name="width" value="0.05" units="cm"/>
      <inkml:brushProperty name="height" value="0.05" units="cm"/>
    </inkml:brush>
  </inkml:definitions>
  <inkml:trace contextRef="#ctx0" brushRef="#br0">40 83 9777 0 0,'-1'-1'446'0'0,"-6"-10"2707"0"0,0-1 0 0 0,1 1 0 0 0,0-1 0 0 0,-6-17 0 0 0,12 28-2493 0 0,0 1-629 0 0,0-1 0 0 0,0 1 1 0 0,0 0-1 0 0,0 0 0 0 0,0 0 0 0 0,0-1 1 0 0,0 1-1 0 0,0 0 0 0 0,0 0 0 0 0,0 0 1 0 0,0-1-1 0 0,0 1 0 0 0,0 0 1 0 0,0 0-1 0 0,0 0 0 0 0,0 0 0 0 0,0-1 1 0 0,1 1-1 0 0,-1 0 0 0 0,0 0 0 0 0,0 0 1 0 0,0 0-1 0 0,0-1 0 0 0,0 1 0 0 0,0 0 1 0 0,1 0-1 0 0,-1 0 0 0 0,0 0 1 0 0,0 0-1 0 0,0 0 0 0 0,0 0 0 0 0,1-1 1 0 0,-1 1-1 0 0,0 0 0 0 0,0 0 0 0 0,0 0 1 0 0,0 0-1 0 0,1 0 0 0 0,-1 0 0 0 0,0 0 1 0 0,0 0-1 0 0,0 0 0 0 0,1 0 1 0 0,-1 0-1 0 0,0 0 0 0 0,0 0 0 0 0,0 0 1 0 0,1 0-1 0 0,-1 0 0 0 0,0 0 0 0 0,0 0 1 0 0,0 1-1 0 0,0-1 0 0 0,1 0 0 0 0,-1 0 1 0 0,0 0-1 0 0,0 0 0 0 0,0 0 1 0 0,0 0-1 0 0,0 0 0 0 0,1 1 0 0 0,9 7 613 0 0,-9-7-725 0 0,7 8-23 0 0,0 1 0 0 0,-1 0 0 0 0,0 0 0 0 0,0 0 0 0 0,-1 1 0 0 0,-1 1 0 0 0,9 22 0 0 0,3 5-1783 0 0,-11-26-623 0 0,1 0 1 0 0,0-1-1 0 0,13 15 1 0 0,-7-12-302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3.033"/>
    </inkml:context>
    <inkml:brush xml:id="br0">
      <inkml:brushProperty name="width" value="0.05" units="cm"/>
      <inkml:brushProperty name="height" value="0.05" units="cm"/>
    </inkml:brush>
  </inkml:definitions>
  <inkml:trace contextRef="#ctx0" brushRef="#br0">541 207 792 0 0,'3'-2'716'0'0,"0"0"1"0"0,0 0-1 0 0,1 0 0 0 0,-1 0 0 0 0,-1-1 1 0 0,1 1-1 0 0,0-1 0 0 0,-1 0 0 0 0,1 0 1 0 0,-1 0-1 0 0,0 0 0 0 0,0 0 0 0 0,2-5 1 0 0,-3 6-410 0 0,-1 0 1 0 0,0 0 0 0 0,1 0 0 0 0,-1-1-1 0 0,0 1 1 0 0,0 0 0 0 0,0 0-1 0 0,0-1 1 0 0,-1 1 0 0 0,1 0-1 0 0,0 0 1 0 0,-1 0 0 0 0,0-1-1 0 0,1 1 1 0 0,-1 0 0 0 0,0 0 0 0 0,0 0-1 0 0,0 0 1 0 0,-1 0 0 0 0,1 1-1 0 0,0-1 1 0 0,-1 0 0 0 0,-2-3-1 0 0,-7-6 59 0 0,-1 1-1 0 0,0 0 0 0 0,0 0 0 0 0,-1 1 1 0 0,0 1-1 0 0,0 0 0 0 0,-1 1 1 0 0,0 0-1 0 0,-1 1 0 0 0,1 0 0 0 0,-1 2 1 0 0,0 0-1 0 0,-1 0 0 0 0,1 1 1 0 0,-25-1-1 0 0,16 3-125 0 0,0 1-1 0 0,1 0 1 0 0,-1 2 0 0 0,1 1-1 0 0,0 1 1 0 0,0 0 0 0 0,0 2-1 0 0,0 1 1 0 0,-36 16 0 0 0,55-21-149 0 0,0 0 0 0 0,0 0 0 0 0,1 0 0 0 0,-1 0 0 0 0,1 0 0 0 0,0 1 0 0 0,0 0 0 0 0,0 0 1 0 0,0 0-1 0 0,0 0 0 0 0,0 0 0 0 0,1 0 0 0 0,-4 7 0 0 0,5-8-29 0 0,0 1 1 0 0,1-1-1 0 0,-1 0 1 0 0,1 0-1 0 0,-1 1 1 0 0,1-1-1 0 0,0 0 0 0 0,0 1 1 0 0,0-1-1 0 0,0 0 1 0 0,1 1-1 0 0,-1-1 1 0 0,1 0-1 0 0,-1 1 1 0 0,1-1-1 0 0,0 0 0 0 0,0 0 1 0 0,-1 0-1 0 0,2 1 1 0 0,-1-1-1 0 0,0 0 1 0 0,0-1-1 0 0,1 1 0 0 0,-1 0 1 0 0,1 0-1 0 0,1 1 1 0 0,8 7 77 0 0,0 0 1 0 0,0-1 0 0 0,1 0 0 0 0,0-1 0 0 0,0 0 0 0 0,1-1-1 0 0,0-1 1 0 0,0 0 0 0 0,23 7 0 0 0,-6-4-110 0 0,1-1 0 0 0,0-2 0 0 0,44 4 0 0 0,-63-9-246 0 0,1 0 0 0 0,-1-1 0 0 0,1-1 0 0 0,-1 0 0 0 0,1-1-1 0 0,-1 0 1 0 0,16-5 0 0 0,-22 5 115 0 0,-1 0-1 0 0,1-1 0 0 0,0 1 1 0 0,-1-1-1 0 0,1-1 1 0 0,-1 1-1 0 0,0-1 0 0 0,0 0 1 0 0,0 0-1 0 0,-1 0 1 0 0,0-1-1 0 0,1 1 0 0 0,-2-1 1 0 0,1 0-1 0 0,0 0 0 0 0,2-7 1 0 0,22-51 935 0 0,-28 63-301 0 0,14 15 374 0 0,-6 1-466 0 0,-2 0 0 0 0,0 0 0 0 0,0 0 1 0 0,5 33-1 0 0,0-4 162 0 0,5 21-513 0 0,-10-37-78 0 0,1 0-1 0 0,1 0 1 0 0,2-1 0 0 0,1 0-1 0 0,17 30 1 0 0,-27-56-273 0 0,0 0-1 0 0,1 0 1 0 0,-1 0 0 0 0,1 0-1 0 0,0 0 1 0 0,0-1 0 0 0,-1 1-1 0 0,1 0 1 0 0,0-1 0 0 0,3 2-1 0 0,-2-2-323 0 0,0 0 0 0 0,0 0-1 0 0,0 0 1 0 0,0 0-1 0 0,0 0 1 0 0,0-1 0 0 0,0 1-1 0 0,0-1 1 0 0,0 0 0 0 0,0 0-1 0 0,0 0 1 0 0,0-1 0 0 0,0 1-1 0 0,0-1 1 0 0,0 1-1 0 0,0-1 1 0 0,0 0 0 0 0,0 0-1 0 0,0 0 1 0 0,3-2 0 0 0,7-5-2439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3.502"/>
    </inkml:context>
    <inkml:brush xml:id="br0">
      <inkml:brushProperty name="width" value="0.05" units="cm"/>
      <inkml:brushProperty name="height" value="0.05" units="cm"/>
    </inkml:brush>
  </inkml:definitions>
  <inkml:trace contextRef="#ctx0" brushRef="#br0">19 138 420 0 0,'-6'-15'935'0'0,"4"12"-31"0"0,0-1-1 0 0,0 0 1 0 0,1 0 0 0 0,-1 0 0 0 0,1 0-1 0 0,0 0 1 0 0,0-6 0 0 0,1 9-627 0 0,0-1 1 0 0,0 1-1 0 0,1-1 0 0 0,-1 1 1 0 0,0 0-1 0 0,1-1 0 0 0,-1 1 1 0 0,1-1-1 0 0,0 1 0 0 0,-1 0 0 0 0,1-1 1 0 0,0 1-1 0 0,0 0 0 0 0,0 0 1 0 0,0 0-1 0 0,0 0 0 0 0,0 0 1 0 0,0 0-1 0 0,1 0 0 0 0,-1 0 1 0 0,0 0-1 0 0,0 0 0 0 0,1 0 1 0 0,2 0-1 0 0,8-5 687 0 0,0 1 1 0 0,1 0-1 0 0,0 2 0 0 0,0-1 0 0 0,25-2 1 0 0,69-2 1811 0 0,-99 8-2505 0 0,93-1 1648 0 0,-58 2-1326 0 0,0-2 0 0 0,0-1-1 0 0,62-13 1 0 0,-104 15-579 0 0,0 0-1 0 0,0 0 0 0 0,0-1 0 0 0,0 1 1 0 0,0 0-1 0 0,0 0 0 0 0,0 0 0 0 0,1 0 1 0 0,-1 0-1 0 0,0 0 0 0 0,0 0 0 0 0,0 1 1 0 0,0-1-1 0 0,0 0 0 0 0,0 1 0 0 0,0-1 1 0 0,0 1-1 0 0,0-1 0 0 0,0 1 0 0 0,0-1 1 0 0,0 1-1 0 0,0-1 0 0 0,0 1 1 0 0,0 0-1 0 0,-1 0 0 0 0,1 0 0 0 0,0-1 1 0 0,0 1-1 0 0,-1 0 0 0 0,1 0 0 0 0,-1 0 1 0 0,1 0-1 0 0,-1 0 0 0 0,1 0 0 0 0,-1 0 1 0 0,1 0-1 0 0,-1 0 0 0 0,0 0 0 0 0,0 0 1 0 0,1 2-1 0 0,0 6 168 0 0,0 0 1 0 0,-1-1-1 0 0,0 1 1 0 0,-1 12-1 0 0,0-3 38 0 0,1 24 123 0 0,3 1 1 0 0,1-1-1 0 0,2 0 1 0 0,1 0-1 0 0,3-1 1 0 0,22 61-1 0 0,-17-78-2179 0 0,-5-11-3664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3.872"/>
    </inkml:context>
    <inkml:brush xml:id="br0">
      <inkml:brushProperty name="width" value="0.05" units="cm"/>
      <inkml:brushProperty name="height" value="0.05" units="cm"/>
    </inkml:brush>
  </inkml:definitions>
  <inkml:trace contextRef="#ctx0" brushRef="#br0">173 56 1064 0 0,'-69'-17'1916'0'0,"7"2"1844"0"0,21 0 10938 0 0,40 14-14531 0 0,19-2 2747 0 0,27-1-1428 0 0,-44 4-1060 0 0,158-1 3807 0 0,-106 5-6331 0 0,-1 3-3889 0 0,-28-3 2222 0 0,0-1 540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4.275"/>
    </inkml:context>
    <inkml:brush xml:id="br0">
      <inkml:brushProperty name="width" value="0.05" units="cm"/>
      <inkml:brushProperty name="height" value="0.05" units="cm"/>
    </inkml:brush>
  </inkml:definitions>
  <inkml:trace contextRef="#ctx0" brushRef="#br0">118 480 9909 0 0,'-1'1'16658'0'0,"-7"1"-16220"0"0,6-2-301 0 0,0-1 1 0 0,0 1-1 0 0,0-1 0 0 0,0 1 1 0 0,0-1-1 0 0,0 0 1 0 0,1 1-1 0 0,-1-1 0 0 0,0 0 1 0 0,0 0-1 0 0,1 0 0 0 0,-1-1 1 0 0,0 1-1 0 0,-2-3 0 0 0,-17-21 555 0 0,19 23-611 0 0,-5-8-2 0 0,0-1 0 0 0,1 0 1 0 0,0 0-1 0 0,1 0 0 0 0,0-1 0 0 0,1 0 0 0 0,0 0 1 0 0,1 0-1 0 0,0 0 0 0 0,1 0 0 0 0,0-1 0 0 0,1 1 0 0 0,1-1 1 0 0,0 1-1 0 0,2-19 0 0 0,-1 24-70 0 0,0-1 0 0 0,1 1-1 0 0,0-1 1 0 0,0 1 0 0 0,0 0 0 0 0,1-1 0 0 0,0 1 0 0 0,0 0-1 0 0,1 1 1 0 0,0-1 0 0 0,0 1 0 0 0,1 0 0 0 0,0 0-1 0 0,0 0 1 0 0,0 0 0 0 0,1 1 0 0 0,-1 0 0 0 0,1 0-1 0 0,1 0 1 0 0,-1 1 0 0 0,1 0 0 0 0,-1 1 0 0 0,1-1 0 0 0,0 1-1 0 0,14-4 1 0 0,-10 5 24 0 0,-1 0 0 0 0,1 1 0 0 0,-1 0 0 0 0,0 0-1 0 0,1 2 1 0 0,-1-1 0 0 0,1 1 0 0 0,-1 1 0 0 0,1 0 0 0 0,-1 0 0 0 0,0 1-1 0 0,0 0 1 0 0,0 1 0 0 0,-1 0 0 0 0,1 0 0 0 0,12 9 0 0 0,-12-7 16 0 0,-1 0 1 0 0,0 1-1 0 0,0 0 1 0 0,-1 0-1 0 0,0 1 1 0 0,0 0-1 0 0,-1 1 0 0 0,0 0 1 0 0,0 0-1 0 0,-1 0 1 0 0,0 1-1 0 0,-1 0 1 0 0,0 0-1 0 0,0 0 1 0 0,3 12-1 0 0,-7-19-44 0 0,-1-1 0 0 0,1 1-1 0 0,-1 0 1 0 0,1-1-1 0 0,-1 1 1 0 0,0 0-1 0 0,0 0 1 0 0,0-1 0 0 0,0 1-1 0 0,-1 0 1 0 0,1-1-1 0 0,-1 1 1 0 0,1 0 0 0 0,-1-1-1 0 0,0 1 1 0 0,0-1-1 0 0,-2 5 1 0 0,-1-5-5 0 0,3-2 0 0 0,0 0 0 0 0,1 1 0 0 0,-1-1 0 0 0,1 0 0 0 0,-1 0 0 0 0,0 0 0 0 0,1-1 0 0 0,-1 1 0 0 0,0 0 0 0 0,1 0 0 0 0,-1 0 0 0 0,0 0 0 0 0,1-1 0 0 0,-1 1 0 0 0,1 0 0 0 0,-1-1 0 0 0,0 1 0 0 0,1 0 0 0 0,-1-1 0 0 0,1 1 0 0 0,-1 0 0 0 0,1-1 0 0 0,-1 1 0 0 0,1-1 0 0 0,0 1 0 0 0,-1-1 0 0 0,0 0 0 0 0,1 0 0 0 0,-4-3 0 0 0,-1-1 0 0 0,2 1 0 0 0,-1-1 0 0 0,0 0 0 0 0,1 0 0 0 0,0 0 0 0 0,0-1 0 0 0,0 1 0 0 0,1-1 0 0 0,0 1 0 0 0,0-1 0 0 0,0 0 0 0 0,1 0 0 0 0,0 0 0 0 0,0 0 0 0 0,0 0 0 0 0,1 0 0 0 0,0 0 0 0 0,1-7 0 0 0,0 3 0 0 0,0 1 0 0 0,1-1 0 0 0,0 1 0 0 0,0 0 0 0 0,1-1 0 0 0,0 1 0 0 0,1 1 0 0 0,0-1 0 0 0,1 1 0 0 0,-1-1 0 0 0,10-10 0 0 0,-10 13 0 0 0,1 0 0 0 0,1 0 0 0 0,-1 1 0 0 0,1 0 0 0 0,0 0 0 0 0,1 1 0 0 0,-1-1 0 0 0,1 1 0 0 0,-1 0 0 0 0,1 1 0 0 0,0 0 0 0 0,1 0 0 0 0,9-2 0 0 0,-7 3 0 0 0,0 0 0 0 0,1 1 0 0 0,-1 0 0 0 0,0 1 0 0 0,0 0 0 0 0,0 1 0 0 0,0 0 0 0 0,0 0 0 0 0,14 5 0 0 0,-7-1 0 0 0,-1 1 0 0 0,1 1 0 0 0,-1 0 0 0 0,-1 1 0 0 0,1 1 0 0 0,-1 0 0 0 0,-1 1 0 0 0,0 1 0 0 0,0 0 0 0 0,-1 1 0 0 0,18 21 0 0 0,-16-16 0 0 0,-2 2 0 0 0,0-1 0 0 0,11 23 0 0 0,-8-2 0 0 0,-10-12 0 0 0,-5-21 0 0 0,0 0 0 0 0,-1 0 0 0 0,0 0 0 0 0,0 0 0 0 0,-1 8 0 0 0,0-12-1222 0 0,-3 15-11577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4.850"/>
    </inkml:context>
    <inkml:brush xml:id="br0">
      <inkml:brushProperty name="width" value="0.05" units="cm"/>
      <inkml:brushProperty name="height" value="0.05" units="cm"/>
    </inkml:brush>
  </inkml:definitions>
  <inkml:trace contextRef="#ctx0" brushRef="#br0">119 374 776 0 0,'1'1'410'0'0,"0"0"-1"0"0,0 0 0 0 0,0 1 1 0 0,0-1-1 0 0,0 0 1 0 0,0 1-1 0 0,0-1 1 0 0,-1 0-1 0 0,1 1 1 0 0,0-1-1 0 0,-1 1 0 0 0,1 0 1 0 0,-1-1-1 0 0,0 1 1 0 0,1-1-1 0 0,-1 1 1 0 0,0 0-1 0 0,0-1 1 0 0,0 1-1 0 0,0-1 0 0 0,0 1 1 0 0,-1 0-1 0 0,1-1 1 0 0,-1 4-1 0 0,-15 43 3550 0 0,14-40-3120 0 0,-13 30 2098 0 0,-2 0 0 0 0,-1-1-1 0 0,-30 45 1 0 0,38-69-1388 0 0,10-13-1527 0 0,0 0 0 0 0,0-1 0 0 0,0 1 0 0 0,0 0 0 0 0,0 0 0 0 0,0 0 0 0 0,0 0 0 0 0,0 0 0 0 0,0 0 0 0 0,0 0 0 0 0,0 0 0 0 0,0 0 0 0 0,0 0 0 0 0,0 0 0 0 0,0 0 0 0 0,0 0 0 0 0,0 0 0 0 0,0 0-1 0 0,0 0 1 0 0,0-1 0 0 0,0 1 0 0 0,0 0 0 0 0,0 0 0 0 0,-1 0 0 0 0,1 0 0 0 0,0 0 0 0 0,0 0 0 0 0,0 0 0 0 0,0 0 0 0 0,0 0 0 0 0,0 0 0 0 0,0 0 0 0 0,0 0 0 0 0,0 0 0 0 0,0 0 0 0 0,0 0 0 0 0,0 0 0 0 0,0 0 0 0 0,0 0 0 0 0,-1 0 0 0 0,1 0 0 0 0,0 0 0 0 0,0 0 0 0 0,0 0-1 0 0,0 0 1 0 0,0 0 0 0 0,0 0 0 0 0,0 0 0 0 0,0 0 0 0 0,0 0 0 0 0,0 0 0 0 0,0 1 0 0 0,0-1 0 0 0,0 0 0 0 0,0 0 0 0 0,0 0 0 0 0,0 0 0 0 0,0 0 0 0 0,-1 0 0 0 0,1 0 0 0 0,0 0 0 0 0,0 0 0 0 0,0 0 0 0 0,0 0 0 0 0,0 0 0 0 0,0 0 0 0 0,0 0 0 0 0,0 0 0 0 0,0 1 0 0 0,6-24 2106 0 0,-1 2-2335 0 0,40-229 350 0 0,-35 204-148 0 0,24-106-35 0 0,-26 124 21 0 0,2 0-1 0 0,0 0 0 0 0,17-30 0 0 0,-26 54 27 0 0,1 1 0 0 0,0 0 0 0 0,0 0-1 0 0,1 0 1 0 0,-1 0 0 0 0,1 0 0 0 0,-1 0 0 0 0,1 1-1 0 0,0-1 1 0 0,0 1 0 0 0,0 0 0 0 0,4-3 0 0 0,-5 4-3 0 0,1 0 1 0 0,-1 1-1 0 0,0-1 1 0 0,1 0-1 0 0,-1 1 1 0 0,0 0-1 0 0,1 0 1 0 0,-1-1-1 0 0,0 2 1 0 0,1-1-1 0 0,-1 0 1 0 0,1 0-1 0 0,-1 1 1 0 0,0-1-1 0 0,1 1 1 0 0,-1 0-1 0 0,0-1 1 0 0,0 1-1 0 0,0 0 1 0 0,4 3-1 0 0,7 4-4 0 0,0 1 0 0 0,-1 0 0 0 0,-1 1 0 0 0,1 1 0 0 0,11 14 0 0 0,44 59 0 0 0,36 75 0 0 0,-93-144 0 0 0,45 75 0 0 0,72 87 0 0 0,-20-59 0 0 0,-88-100 0 0 0,0 0 0 0 0,2-1 0 0 0,43 26 0 0 0,-61-41 0 0 0,-2-1 0 0 0,0 0 0 0 0,1 0 0 0 0,-1 0 0 0 0,0 0 0 0 0,1 0 0 0 0,-1-1 0 0 0,1 1 0 0 0,-1 0 0 0 0,1-1 0 0 0,-1 1 0 0 0,1-1 0 0 0,-1 0 0 0 0,1 1 0 0 0,-1-1 0 0 0,1 0 0 0 0,0 0 0 0 0,-1 0 0 0 0,4 0 0 0 0,-2-7 0 0 0,-4 4-17 0 0,1 1 0 0 0,-1-1-1 0 0,0 0 1 0 0,0 1 0 0 0,0-1 0 0 0,0 0-1 0 0,-1 1 1 0 0,1-1 0 0 0,-1 1 0 0 0,0 0-1 0 0,-3-4 1 0 0,-26-26-344 0 0,26 28 310 0 0,-11-11-78 0 0,-2 2 0 0 0,1 0-1 0 0,-1 1 1 0 0,-1 1 0 0 0,-24-10 0 0 0,-1 2 109 0 0,-58-17 1 0 0,63 25 296 0 0,-1 0 0 0 0,-1 3 0 0 0,-59-5-1 0 0,79 12-458 0 0,-1 1 0 0 0,1 1 0 0 0,0 1 0 0 0,-26 5 0 0 0,30-3-855 0 0,2 1 0 0 0,-1 0 1 0 0,-21 10-1 0 0,0 0-6878 0 0,23-10 4579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6.125"/>
    </inkml:context>
    <inkml:brush xml:id="br0">
      <inkml:brushProperty name="width" value="0.05" units="cm"/>
      <inkml:brushProperty name="height" value="0.05" units="cm"/>
    </inkml:brush>
  </inkml:definitions>
  <inkml:trace contextRef="#ctx0" brushRef="#br0">19 3 504 0 0,'-19'-3'5066'0'0,"25"9"-1040"0"0,33 10-789 0 0,41 1-974 0 0,1-4 1 0 0,118 4 0 0 0,-197-17-2236 0 0,155 6 2130 0 0,-124-7-1489 0 0,0-1 0 0 0,54-10 0 0 0,-60 0-276 0 0,-27 12-384 0 0,1 0 1 0 0,0-1-1 0 0,-1 1 1 0 0,1-1-1 0 0,0 1 0 0 0,-1 0 1 0 0,1-1-1 0 0,-1 1 1 0 0,1-1-1 0 0,0 0 1 0 0,-1 1-1 0 0,0-1 0 0 0,1 1 1 0 0,-1-1-1 0 0,1 0 1 0 0,-1 1-1 0 0,0-1 1 0 0,1 0-1 0 0,-1 1 0 0 0,0-1 1 0 0,0 0-1 0 0,1 0 1 0 0,-1 1-1 0 0,0-1 1 0 0,0 0-1 0 0,0 0 1 0 0,0 1-1 0 0,0-1 0 0 0,0 0 1 0 0,0 0-1 0 0,0 1 1 0 0,0-1-1 0 0,-1 0 1 0 0,1 0-1 0 0,0 1 0 0 0,0-1 1 0 0,-1-1-1 0 0,0 1-4 0 0,0 0-1 0 0,1 0 1 0 0,-1 0-1 0 0,0 0 1 0 0,0 0 0 0 0,0 0-1 0 0,0 0 1 0 0,0 1-1 0 0,0-1 1 0 0,0 0-1 0 0,0 0 1 0 0,0 1 0 0 0,0-1-1 0 0,0 1 1 0 0,0-1-1 0 0,0 1 1 0 0,-1-1-1 0 0,1 1 1 0 0,0 0-1 0 0,0-1 1 0 0,-1 1 0 0 0,1 0-1 0 0,0 0 1 0 0,0 0-1 0 0,-1 0 1 0 0,1 0-1 0 0,0 0 1 0 0,-1 1-1 0 0,1-1 1 0 0,0 0 0 0 0,0 1-1 0 0,0-1 1 0 0,-1 1-1 0 0,1-1 1 0 0,0 1-1 0 0,0-1 1 0 0,0 1-1 0 0,0 0 1 0 0,0 0 0 0 0,0-1-1 0 0,0 1 1 0 0,0 0-1 0 0,0 0 1 0 0,0 0-1 0 0,1 0 1 0 0,-1 0-1 0 0,0 0 1 0 0,0 2 0 0 0,-3 3 55 0 0,1-1 1 0 0,0 1-1 0 0,0 0 1 0 0,0 0-1 0 0,1 0 1 0 0,0 0-1 0 0,0 0 1 0 0,1 0-1 0 0,0 1 1 0 0,0-1-1 0 0,0 10 1 0 0,0 10 238 0 0,5 38 1 0 0,-2-47-204 0 0,12 89 1363 0 0,52 193-1 0 0,-49-236-972 0 0,-15-53-385 0 0,9 37 436 0 0,-11-44-526 0 0,0 0 0 0 0,1-1 0 0 0,-1 1 0 0 0,0-1 0 0 0,0 1 0 0 0,0-1 0 0 0,-1 1-1 0 0,1 0 1 0 0,-1-1 0 0 0,1 1 0 0 0,-1-1 0 0 0,0 1 0 0 0,0-1 0 0 0,-2 4-1 0 0,2-5-60 0 0,0 0 0 0 0,0 0 0 0 0,-1 0 0 0 0,1 0 0 0 0,-1 0 0 0 0,1 0 0 0 0,-1 0 0 0 0,1-1 0 0 0,-1 1 0 0 0,0 0 0 0 0,1-1 0 0 0,-1 1 0 0 0,0-1 0 0 0,1 0 0 0 0,-1 1 0 0 0,0-1 0 0 0,-2 0 0 0 0,-34-2-663 0 0,32 1 640 0 0,-110-13-845 0 0,36 3 318 0 0,-105 0-1 0 0,151 11 596 0 0,3-1 141 0 0,0 2 0 0 0,-1 1 1 0 0,1 1-1 0 0,1 1 0 0 0,-42 12 1 0 0,72-16-112 0 0,0 0 1 0 0,-1 0-1 0 0,1 0 1 0 0,0 0-1 0 0,-1 0 1 0 0,1 0-1 0 0,0 0 1 0 0,-1 0 0 0 0,1 0-1 0 0,0 1 1 0 0,-1-1-1 0 0,1 0 1 0 0,0 0-1 0 0,-1 0 1 0 0,1 0-1 0 0,0 0 1 0 0,-1 1 0 0 0,1-1-1 0 0,0 0 1 0 0,0 0-1 0 0,-1 0 1 0 0,1 1-1 0 0,0-1 1 0 0,0 0-1 0 0,-1 1 1 0 0,1-1 0 0 0,0 0-1 0 0,0 0 1 0 0,0 1-1 0 0,-1-1 1 0 0,1 0-1 0 0,0 1 1 0 0,0-1-1 0 0,0 0 1 0 0,0 1 0 0 0,0-1-1 0 0,0 0 1 0 0,0 1-1 0 0,0 0 1 0 0,15 6 558 0 0,28 0 28 0 0,238-7 974 0 0,-256 0-1524 0 0,275-24 1131 0 0,-106-9-4415 0 0,-152 22-1860 0 0,-19 4-1937 0 0,-13 4 4079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0.690"/>
    </inkml:context>
    <inkml:brush xml:id="br0">
      <inkml:brushProperty name="width" value="0.05" units="cm"/>
      <inkml:brushProperty name="height" value="0.05" units="cm"/>
    </inkml:brush>
  </inkml:definitions>
  <inkml:trace contextRef="#ctx0" brushRef="#br0">23 29 192 0 0,'-10'-22'13165'0'0,"8"20"-12340"0"0,-7 2 3325 0 0,8 10-2553 0 0,1-8-1265 0 0,0 1 0 0 0,0-1 0 0 0,0 1 0 0 0,0-1 0 0 0,0 1 0 0 0,1-1 0 0 0,-1 1 1 0 0,2 2-1 0 0,-2-4-273 0 0,1 0 0 0 0,-1 0-1 0 0,1 0 1 0 0,0 0 0 0 0,-1-1 0 0 0,1 1 0 0 0,0 0 0 0 0,0 0 0 0 0,-1-1 0 0 0,1 1 0 0 0,0-1 0 0 0,0 1 0 0 0,0-1-1 0 0,0 1 1 0 0,0-1 0 0 0,0 0 0 0 0,0 1 0 0 0,0-1 0 0 0,0 0 0 0 0,0 0 0 0 0,0 1 0 0 0,0-1 0 0 0,0 0 0 0 0,0 0-1 0 0,0 0 1 0 0,1-1 0 0 0,0 1-26 0 0,-1 0 0 0 0,0 0 0 0 0,0 0 0 0 0,1 0 0 0 0,-1 0 0 0 0,0 0 0 0 0,0-1 0 0 0,0 1 0 0 0,1-1 0 0 0,-1 1 0 0 0,0-1 0 0 0,0 1 0 0 0,0-1 0 0 0,0 0 0 0 0,0 1 0 0 0,0-1 0 0 0,0 0 0 0 0,0 0 0 0 0,0 0 1 0 0,0 0-1 0 0,-1 0 0 0 0,1 0 0 0 0,0 0 0 0 0,-1 0 0 0 0,1 0 0 0 0,0 0 0 0 0,-1 0 0 0 0,1 0 0 0 0,-1-1 0 0 0,0 1 0 0 0,1 0 0 0 0,-1 0 0 0 0,0 0 0 0 0,0-2 0 0 0,0 1-5 0 0,-4-4-173 0 0,4 5 27 0 0,0 0 1 0 0,-1 0-1 0 0,1 0 0 0 0,-1 0 1 0 0,1 0-1 0 0,-1 1 0 0 0,1-1 1 0 0,-1 0-1 0 0,1 0 0 0 0,-1 0 1 0 0,0 1-1 0 0,1-1 0 0 0,-1 0 1 0 0,-2-1-1 0 0,-6 0-1457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6.485"/>
    </inkml:context>
    <inkml:brush xml:id="br0">
      <inkml:brushProperty name="width" value="0.05" units="cm"/>
      <inkml:brushProperty name="height" value="0.05" units="cm"/>
    </inkml:brush>
  </inkml:definitions>
  <inkml:trace contextRef="#ctx0" brushRef="#br0">203 33 676 0 0,'-2'-3'943'0'0,"0"-1"-1"0"0,-1 1 0 0 0,1 0 1 0 0,-1-1-1 0 0,0 1 1 0 0,0 0-1 0 0,-5-3 1 0 0,7 5-650 0 0,-1 0 1 0 0,1 1-1 0 0,0 0 1 0 0,0-1-1 0 0,-1 1 1 0 0,1 0 0 0 0,0 0-1 0 0,-1-1 1 0 0,1 1-1 0 0,0 0 1 0 0,-1 0-1 0 0,1 1 1 0 0,0-1-1 0 0,-1 0 1 0 0,1 0 0 0 0,0 1-1 0 0,0-1 1 0 0,-1 0-1 0 0,1 1 1 0 0,0-1-1 0 0,0 1 1 0 0,0 0 0 0 0,-1-1-1 0 0,1 1 1 0 0,0 0-1 0 0,0 0 1 0 0,0 0-1 0 0,-1 1 1 0 0,-11 8 535 0 0,0 2 0 0 0,1 0 0 0 0,0 0 0 0 0,1 1 0 0 0,0 1 0 0 0,1 0 1 0 0,1 0-1 0 0,0 1 0 0 0,1 0 0 0 0,0 1 0 0 0,2-1 0 0 0,-9 27 0 0 0,14-36-706 0 0,0 1 0 0 0,1-1 0 0 0,0 1 0 0 0,0-1-1 0 0,0 1 1 0 0,1-1 0 0 0,-1 0 0 0 0,2 1 0 0 0,-1-1 0 0 0,1 0-1 0 0,0 0 1 0 0,0 1 0 0 0,0-1 0 0 0,1-1 0 0 0,0 1 0 0 0,0 0 0 0 0,1-1-1 0 0,0 0 1 0 0,0 0 0 0 0,0 0 0 0 0,0 0 0 0 0,6 5 0 0 0,1 0 147 0 0,0-1 1 0 0,1 0-1 0 0,0 0 1 0 0,1-1-1 0 0,0-1 1 0 0,0 0-1 0 0,0-1 1 0 0,22 7-1 0 0,-19-9-516 0 0,0 0 1 0 0,-1-1-1 0 0,1 0 0 0 0,1-2 1 0 0,-1 0-1 0 0,0-1 0 0 0,0 0 0 0 0,0-1 1 0 0,0-1-1 0 0,0-1 0 0 0,0 0 1 0 0,0-1-1 0 0,-1-1 0 0 0,0 0 1 0 0,0-1-1 0 0,0-1 0 0 0,0 0 1 0 0,-1-1-1 0 0,23-17 0 0 0,-28 19-1100 0 0,6-5-2616 0 0,-7 1-2694 0 0,-4 6 3932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6.844"/>
    </inkml:context>
    <inkml:brush xml:id="br0">
      <inkml:brushProperty name="width" value="0.05" units="cm"/>
      <inkml:brushProperty name="height" value="0.05" units="cm"/>
    </inkml:brush>
  </inkml:definitions>
  <inkml:trace contextRef="#ctx0" brushRef="#br0">164 37 7097 0 0,'-48'0'6488'0'0,"32"0"-4544"0"0,1 0 1 0 0,-1 0-1 0 0,1-2 0 0 0,-1 0 1 0 0,-21-5 2070 0 0,39 5-3423 0 0,4 0-339 0 0,0-1 1 0 0,0 1-1 0 0,0 1 1 0 0,0-1-1 0 0,0 1 1 0 0,13-1-1 0 0,46 0 521 0 0,-32 2-564 0 0,-2 0-587 0 0,26-2-1572 0 0,-24-4-4590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7.186"/>
    </inkml:context>
    <inkml:brush xml:id="br0">
      <inkml:brushProperty name="width" value="0.05" units="cm"/>
      <inkml:brushProperty name="height" value="0.05" units="cm"/>
    </inkml:brush>
  </inkml:definitions>
  <inkml:trace contextRef="#ctx0" brushRef="#br0">90 96 336 0 0,'-29'-3'1637'0'0,"-10"-2"2353"0"0,20-3 2077 0 0,18 7-5964 0 0,1 1 1 0 0,0 0 0 0 0,0 0-1 0 0,0 0 1 0 0,0 0-1 0 0,-1 0 1 0 0,1 0-1 0 0,0-1 1 0 0,0 1 0 0 0,0 0-1 0 0,0 0 1 0 0,0 0-1 0 0,0 0 1 0 0,0 0 0 0 0,-1-1-1 0 0,1 1 1 0 0,0 0-1 0 0,0 0 1 0 0,0 0-1 0 0,0-1 1 0 0,0 1 0 0 0,0 0-1 0 0,0 0 1 0 0,0 0-1 0 0,0 0 1 0 0,0-1-1 0 0,0 1 1 0 0,0 0 0 0 0,0 0-1 0 0,0 0 1 0 0,0-1-1 0 0,0 1 1 0 0,0 0 0 0 0,0 0-1 0 0,1 0 1 0 0,-1 0-1 0 0,0-1 1 0 0,0 1-1 0 0,0 0 1 0 0,0 0 0 0 0,0 0-1 0 0,0 0 1 0 0,0-1-1 0 0,1 1 1 0 0,-1 0 0 0 0,0 0-1 0 0,0 0 1 0 0,0 0-1 0 0,1 0 1 0 0,23-10 1528 0 0,0 2 1 0 0,1 1-1 0 0,43-7 0 0 0,83-4 1356 0 0,-131 16-2496 0 0,114-2 629 0 0,-51 2-9878 0 0,-59 0 5491 0 0,9-3 471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7.573"/>
    </inkml:context>
    <inkml:brush xml:id="br0">
      <inkml:brushProperty name="width" value="0.05" units="cm"/>
      <inkml:brushProperty name="height" value="0.05" units="cm"/>
    </inkml:brush>
  </inkml:definitions>
  <inkml:trace contextRef="#ctx0" brushRef="#br0">8 53 120 0 0,'-2'-1'8878'0'0,"2"1"-8760"0"0,0-1-1 0 0,-1 1 1 0 0,1 0 0 0 0,0 0-1 0 0,0 0 1 0 0,-1 0-1 0 0,1 0 1 0 0,0 0 0 0 0,0 0-1 0 0,-1 0 1 0 0,1 0 0 0 0,0 0-1 0 0,0-1 1 0 0,0 1-1 0 0,0 0 1 0 0,-1 0 0 0 0,1 0-1 0 0,0 0 1 0 0,0-1 0 0 0,0 1-1 0 0,0 0 1 0 0,-1 0-1 0 0,1 0 1 0 0,0-1 0 0 0,0 1-1 0 0,0 0 1 0 0,0 0-1 0 0,0-1 1 0 0,0 1 0 0 0,0 0-1 0 0,0 0 1 0 0,0-1 0 0 0,0 1-1 0 0,0 0 1 0 0,0 0-1 0 0,0-1 1 0 0,0 1 0 0 0,0 0-1 0 0,0 0 1 0 0,0-1 0 0 0,0 1-1 0 0,0 0 1 0 0,0 0-1 0 0,0 0 1 0 0,0-1 0 0 0,0 1-1 0 0,1 0 1 0 0,-1 0-1 0 0,0 0 1 0 0,0-1 0 0 0,0 1-1 0 0,0 0 1 0 0,0 0 0 0 0,1-1-1 0 0,18-2 6232 0 0,-13 2-6770 0 0,238-13 6513 0 0,-3-1-812 0 0,-191 7-6153 0 0,-45 10-2607 0 0,-26 15-9961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17.899"/>
    </inkml:context>
    <inkml:brush xml:id="br0">
      <inkml:brushProperty name="width" value="0.05" units="cm"/>
      <inkml:brushProperty name="height" value="0.05" units="cm"/>
    </inkml:brush>
  </inkml:definitions>
  <inkml:trace contextRef="#ctx0" brushRef="#br0">15 0 9041 0 0,'-1'1'609'0'0,"-1"0"-1"0"0,1-1 1 0 0,0 1 0 0 0,1 0 0 0 0,-1 0-1 0 0,0-1 1 0 0,0 1 0 0 0,0 0-1 0 0,0 0 1 0 0,1 0 0 0 0,-1 0 0 0 0,0 0-1 0 0,1 0 1 0 0,-1 0 0 0 0,1 0 0 0 0,-1 1-1 0 0,0 1 1 0 0,1-3-404 0 0,1 1 0 0 0,-1-1-1 0 0,0 1 1 0 0,1-1 0 0 0,-1 1 0 0 0,0-1 0 0 0,1 1-1 0 0,-1-1 1 0 0,0 0 0 0 0,1 1 0 0 0,-1-1-1 0 0,1 0 1 0 0,-1 1 0 0 0,0-1 0 0 0,1 0 0 0 0,-1 0-1 0 0,1 1 1 0 0,-1-1 0 0 0,1 0 0 0 0,-1 0-1 0 0,1 0 1 0 0,-1 0 0 0 0,1 1 0 0 0,0-1-1 0 0,-1 0 1 0 0,2 0 0 0 0,8 0 658 0 0,0 1 1 0 0,21-3-1 0 0,-22 1-517 0 0,60-3 966 0 0,49-3 475 0 0,-40 5-4402 0 0,-63 4-1182 0 0,-4-1-3078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22.926"/>
    </inkml:context>
    <inkml:brush xml:id="br0">
      <inkml:brushProperty name="width" value="0.05" units="cm"/>
      <inkml:brushProperty name="height" value="0.05" units="cm"/>
    </inkml:brush>
  </inkml:definitions>
  <inkml:trace contextRef="#ctx0" brushRef="#br0">1 6 268 0 0,'0'0'915'0'0,"2"2"234"0"0,3 1-658 0 0,0 0 1 0 0,1 0 0 0 0,-1 0 0 0 0,1-1 0 0 0,-1 0-1 0 0,1 0 1 0 0,6 1 0 0 0,49 8 1420 0 0,-36-7-1183 0 0,82 13 1341 0 0,1-5-1 0 0,0-4 1 0 0,200-11-1 0 0,-298 2-1966 0 0,34-5 310 0 0,-42 5-389 0 0,0 1 0 0 0,1-1 0 0 0,-1 1-1 0 0,0-1 1 0 0,1 0 0 0 0,-1 0 0 0 0,0 0 0 0 0,0 0-1 0 0,0-1 1 0 0,0 1 0 0 0,0-1 0 0 0,0 1 0 0 0,0-1-1 0 0,1-1 1 0 0,-3 2-23 0 0,1 0-1 0 0,-1 0 0 0 0,0 0 0 0 0,1 0 0 0 0,-1 1 1 0 0,0-1-1 0 0,0 0 0 0 0,0 0 0 0 0,0 0 0 0 0,0 0 1 0 0,0 0-1 0 0,0 0 0 0 0,0 0 0 0 0,0 1 0 0 0,0-1 1 0 0,-1 0-1 0 0,1 0 0 0 0,0 0 0 0 0,0 0 1 0 0,-1 0-1 0 0,1 1 0 0 0,-1-1 0 0 0,1 0 0 0 0,-1 0 1 0 0,1 1-1 0 0,-1-1 0 0 0,1 0 0 0 0,-1 1 0 0 0,0-1 1 0 0,1 1-1 0 0,-1-1 0 0 0,0 0 0 0 0,1 1 0 0 0,-1-1 1 0 0,-1 1-1 0 0,-29-17-26 0 0,24 15 22 0 0,-1 0 1 0 0,1 1 0 0 0,-1 0-1 0 0,0 0 1 0 0,0 1 0 0 0,0 0 0 0 0,1 0-1 0 0,-1 1 1 0 0,0 0 0 0 0,0 0-1 0 0,1 1 1 0 0,-1 0 0 0 0,1 0-1 0 0,0 1 1 0 0,-1 0 0 0 0,-12 7 0 0 0,16-8 24 0 0,-1 1 0 0 0,1 0 1 0 0,-1 0-1 0 0,1 0 0 0 0,0 0 1 0 0,0 1-1 0 0,1 0 1 0 0,-1-1-1 0 0,1 2 0 0 0,-1-1 1 0 0,1 0-1 0 0,1 0 1 0 0,-1 1-1 0 0,0 0 0 0 0,1-1 1 0 0,0 1-1 0 0,0 0 1 0 0,1 0-1 0 0,-1 0 0 0 0,1 0 1 0 0,0 1-1 0 0,1-1 0 0 0,-1 0 1 0 0,1 0-1 0 0,0 1 1 0 0,1 5-1 0 0,2 6 54 0 0,0-1 0 0 0,2 0 0 0 0,0 0-1 0 0,0-1 1 0 0,2 1 0 0 0,8 15 0 0 0,3-1 103 0 0,1-1 0 0 0,25 31 0 0 0,91 86 813 0 0,19 25 436 0 0,-148-164-1362 0 0,-1 0-1 0 0,0 0 1 0 0,-1 0 0 0 0,0 1-1 0 0,0-1 1 0 0,4 13-1 0 0,-7-18-73 0 0,-1-1 0 0 0,0 1 0 0 0,1 0 0 0 0,-1 0 0 0 0,0 0 0 0 0,0 0 0 0 0,0-1 0 0 0,0 1 0 0 0,0 0 0 0 0,0 0 0 0 0,-1 0 0 0 0,1 0 0 0 0,-1-1 0 0 0,1 1 0 0 0,-1 0 0 0 0,0 0 0 0 0,1-1 0 0 0,-1 1 0 0 0,0 0 0 0 0,0-1 0 0 0,0 1 0 0 0,0-1 0 0 0,-1 1 0 0 0,1-1 0 0 0,0 0 0 0 0,-1 0 0 0 0,1 1 0 0 0,0-1 0 0 0,-1 0 0 0 0,0 0 0 0 0,1 0 0 0 0,-1-1 0 0 0,0 1 0 0 0,1 0 0 0 0,-4 0 0 0 0,-13 6-58 0 0,0-1 1 0 0,0-1-1 0 0,-1-1 0 0 0,-27 3 0 0 0,-81 0-100 0 0,59-5 83 0 0,31 0 63 0 0,-41 2 159 0 0,-135 23 0 0 0,212-27-91 0 0,-1 1 14 0 0,0-1-1 0 0,1 0 1 0 0,-1 0-1 0 0,0 1 1 0 0,1-1-1 0 0,-1 1 1 0 0,1-1-1 0 0,-1 1 1 0 0,1-1 0 0 0,-1 1-1 0 0,1 0 1 0 0,-1 0-1 0 0,1 0 1 0 0,0 0-1 0 0,-1 0 1 0 0,-1 2-1 0 0,5-2 48 0 0,-1 0 0 0 0,1 0 0 0 0,-1 0 0 0 0,1-1 0 0 0,0 1 0 0 0,0-1 0 0 0,-1 1 0 0 0,1-1 0 0 0,0 0 0 0 0,3 0 0 0 0,-5 1-64 0 0,63 2 1170 0 0,-1-2 0 0 0,65-8 1 0 0,-45 2-344 0 0,-66 5-703 0 0,130-4 81 0 0,-49 11-8270 0 0,-54-2 1876 0 0,-17-4 3590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23.263"/>
    </inkml:context>
    <inkml:brush xml:id="br0">
      <inkml:brushProperty name="width" value="0.05" units="cm"/>
      <inkml:brushProperty name="height" value="0.05" units="cm"/>
    </inkml:brush>
  </inkml:definitions>
  <inkml:trace contextRef="#ctx0" brushRef="#br0">287 19 120 0 0,'-8'-4'611'0'0,"0"1"0"0"0,0 0 0 0 0,-1 1 0 0 0,1 0 1 0 0,0 0-1 0 0,-1 1 0 0 0,1 0 0 0 0,-1 1 0 0 0,0-1 0 0 0,1 2 0 0 0,-1-1 0 0 0,1 1 0 0 0,-1 0 1 0 0,1 1-1 0 0,-11 3 0 0 0,9-2 17 0 0,1 1-1 0 0,-1 0 1 0 0,1 0 0 0 0,-1 1 0 0 0,1 0 0 0 0,0 1 0 0 0,1 0-1 0 0,0 0 1 0 0,0 1 0 0 0,0 0 0 0 0,1 1 0 0 0,-9 10 0 0 0,13-15-325 0 0,1 0 1 0 0,0 0-1 0 0,0 0 1 0 0,1 1-1 0 0,-1-1 1 0 0,0 0-1 0 0,1 1 1 0 0,0-1-1 0 0,0 1 1 0 0,0-1-1 0 0,0 1 1 0 0,1 0 0 0 0,-1 6-1 0 0,1-7-132 0 0,1 0-1 0 0,-1-1 1 0 0,1 1-1 0 0,0 0 1 0 0,0 0 0 0 0,0-1-1 0 0,0 1 1 0 0,0-1-1 0 0,1 1 1 0 0,-1-1 0 0 0,1 1-1 0 0,-1-1 1 0 0,1 0-1 0 0,0 0 1 0 0,0 0 0 0 0,0 0-1 0 0,0 0 1 0 0,0 0-1 0 0,4 2 1 0 0,6 3 139 0 0,1 0 0 0 0,0-1 0 0 0,0 0-1 0 0,0-1 1 0 0,1 0 0 0 0,0-1 0 0 0,-1-1 0 0 0,26 3 0 0 0,9-1 486 0 0,59-1 0 0 0,40-13-1415 0 0,-116 4-3677 0 0,1 0-3803 0 0,-23 3 5172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24.081"/>
    </inkml:context>
    <inkml:brush xml:id="br0">
      <inkml:brushProperty name="width" value="0.05" units="cm"/>
      <inkml:brushProperty name="height" value="0.05" units="cm"/>
    </inkml:brush>
  </inkml:definitions>
  <inkml:trace contextRef="#ctx0" brushRef="#br0">10 44 84 0 0,'-3'-11'-1014'0'0,"-3"-22"13828"0"0,12 48-11219 0 0,93 282 7588 0 0,-91-269-9412 0 0,2 4-2305 0 0,-8-12-4653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24.412"/>
    </inkml:context>
    <inkml:brush xml:id="br0">
      <inkml:brushProperty name="width" value="0.05" units="cm"/>
      <inkml:brushProperty name="height" value="0.05" units="cm"/>
    </inkml:brush>
  </inkml:definitions>
  <inkml:trace contextRef="#ctx0" brushRef="#br0">56 52 568 0 0,'-17'-5'1171'0'0,"-6"-1"1254"0"0,8 4 5273 0 0,76-7-2772 0 0,72 3-2263 0 0,-5 2-2575 0 0,-1-3-4554 0 0,-81 3 1951 0 0,0-4 362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24.893"/>
    </inkml:context>
    <inkml:brush xml:id="br0">
      <inkml:brushProperty name="width" value="0.05" units="cm"/>
      <inkml:brushProperty name="height" value="0.05" units="cm"/>
    </inkml:brush>
  </inkml:definitions>
  <inkml:trace contextRef="#ctx0" brushRef="#br0">1 111 8781 0 0,'0'-1'561'0'0,"-1"0"1"0"0,1 1-1 0 0,0-1 0 0 0,0 0 1 0 0,0 0-1 0 0,0 1 0 0 0,0-1 1 0 0,0 0-1 0 0,0 0 0 0 0,0 1 1 0 0,1-1-1 0 0,-1 0 0 0 0,0 0 1 0 0,0 1-1 0 0,0-1 1 0 0,1 0-1 0 0,-1 1 0 0 0,1-2 1 0 0,12-8 3217 0 0,25 0-3672 0 0,-30 9 812 0 0,77-11 78 0 0,0 3-1 0 0,108 4 0 0 0,111-11 141 0 0,-301 16-1128 0 0,32-7 101 0 0,-33 7-106 0 0,-1-1 0 0 0,0 1 1 0 0,1 0-1 0 0,-1-1 0 0 0,0 1 0 0 0,1-1 1 0 0,-1 0-1 0 0,0 1 0 0 0,1-1 0 0 0,-1 0 1 0 0,0 0-1 0 0,0 0 0 0 0,0 1 1 0 0,0-1-1 0 0,0 0 0 0 0,0-1 0 0 0,0 1 1 0 0,0 0-1 0 0,0 0 0 0 0,0-2 1 0 0,-1 2 17 0 0,-2 0 2 0 0,2 0-17 0 0,-1 1 1 0 0,0-1 0 0 0,0 0 0 0 0,0 1-1 0 0,0-1 1 0 0,0 1 0 0 0,0 0 0 0 0,0-1 0 0 0,0 1-1 0 0,0 0 1 0 0,0 0 0 0 0,0-1 0 0 0,0 1-1 0 0,0 0 1 0 0,0 0 0 0 0,0 0 0 0 0,0 0 0 0 0,0 0-1 0 0,0 0 1 0 0,0 1 0 0 0,0-1 0 0 0,0 0-1 0 0,0 1 1 0 0,0-1 0 0 0,-2 1 0 0 0,1 0 17 0 0,0 1-1 0 0,0 0 1 0 0,-1 0 0 0 0,1-1 0 0 0,0 1 0 0 0,1 0-1 0 0,-1 1 1 0 0,0-1 0 0 0,-2 4 0 0 0,-1 3 59 0 0,0 0 1 0 0,1 0-1 0 0,1 0 1 0 0,-1 1-1 0 0,-1 11 0 0 0,1 1 88 0 0,1 0-1 0 0,1 1 0 0 0,1-1 1 0 0,1 1-1 0 0,1-1 0 0 0,1 1 0 0 0,1-1 1 0 0,0 1-1 0 0,2-1 0 0 0,1 0 1 0 0,15 36-1 0 0,20 38 390 0 0,67 113 0 0 0,-99-189-561 0 0,-9-20 0 0 0,0 0 0 0 0,0 0 0 0 0,0 0 0 0 0,0 0 0 0 0,0 0 0 0 0,0 1 0 0 0,0-1 0 0 0,0 0 0 0 0,0 0 0 0 0,0 0 0 0 0,0 0 0 0 0,0 0 0 0 0,0 0 0 0 0,0 0 0 0 0,0 0 0 0 0,0 1 0 0 0,0-1 0 0 0,0 0 0 0 0,-1 0 0 0 0,1 0 0 0 0,0 0 0 0 0,0 0 0 0 0,0 0 0 0 0,0 0 0 0 0,0 0 0 0 0,0 0 0 0 0,0 1 0 0 0,0-1 0 0 0,0 0 0 0 0,0 0 0 0 0,0 0 0 0 0,0 0 0 0 0,0 0 0 0 0,-1 0 0 0 0,1 0 0 0 0,0 0 0 0 0,0 0 0 0 0,0 0 0 0 0,0 0 0 0 0,0 0 0 0 0,0 0 0 0 0,0 0 0 0 0,0 0 0 0 0,-1 0 0 0 0,1 0 0 0 0,0 0 0 0 0,0 0 0 0 0,0 0 0 0 0,0 0 0 0 0,0 0 0 0 0,0 0 0 0 0,0 0 0 0 0,-12-1 0 0 0,0 0 0 0 0,1 0 0 0 0,-1-1 0 0 0,1-1 0 0 0,-14-5 0 0 0,-30-5 0 0 0,-142-12 0 0 0,157 23 0 0 0,0 1 0 0 0,0 2 0 0 0,-39 7 0 0 0,77-8 0 0 0,0 0 0 0 0,1 0 0 0 0,-1 0 0 0 0,0 1 0 0 0,1-1 0 0 0,-1 1 0 0 0,0 0 0 0 0,1-1 0 0 0,-1 1 0 0 0,1 0 0 0 0,-1 0 0 0 0,1 0 0 0 0,-1 0 0 0 0,1 0 0 0 0,-1 0 0 0 0,1 0 0 0 0,0 0 0 0 0,-2 2 0 0 0,3-2 0 0 0,0 0 0 0 0,0-1 0 0 0,1 1 0 0 0,-1 0 0 0 0,0-1 0 0 0,0 1 0 0 0,0 0 0 0 0,0-1 0 0 0,1 1 0 0 0,-1 0 0 0 0,0-1 0 0 0,1 1 0 0 0,-1-1 0 0 0,0 1 0 0 0,1 0 0 0 0,-1-1 0 0 0,1 1 0 0 0,-1-1 0 0 0,1 1 0 0 0,-1-1 0 0 0,1 0 0 0 0,-1 1 0 0 0,1-1 0 0 0,0 1 0 0 0,11 7 0 0 0,0 0 0 0 0,0-1 0 0 0,1 0 0 0 0,-1-1 0 0 0,1-1 0 0 0,1 0 0 0 0,-1-1 0 0 0,18 4 0 0 0,-19-5 0 0 0,216 50 0 0 0,-137-34-1911 0 0,0-5 0 0 0,1-4-1 0 0,0-4 1 0 0,103-6 0 0 0,-183-1-1960 0 0,0-1 556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1.051"/>
    </inkml:context>
    <inkml:brush xml:id="br0">
      <inkml:brushProperty name="width" value="0.05" units="cm"/>
      <inkml:brushProperty name="height" value="0.05" units="cm"/>
    </inkml:brush>
  </inkml:definitions>
  <inkml:trace contextRef="#ctx0" brushRef="#br0">15 0 764 0 0,'-3'6'1222'0'0,"1"0"0"0"0,0 0 0 0 0,0 0 0 0 0,0 0-1 0 0,1 1 1 0 0,0-1 0 0 0,0 0 0 0 0,1 0 0 0 0,0 8 0 0 0,0-11-915 0 0,0 0 1 0 0,1-1-1 0 0,-1 1 0 0 0,1-1 1 0 0,0 1-1 0 0,0-1 1 0 0,0 1-1 0 0,0-1 1 0 0,0 0-1 0 0,0 1 0 0 0,1-1 1 0 0,-1 0-1 0 0,1 0 1 0 0,0 0-1 0 0,-1 0 1 0 0,1 0-1 0 0,0 0 0 0 0,0-1 1 0 0,0 1-1 0 0,1-1 1 0 0,-1 1-1 0 0,0-1 1 0 0,0 0-1 0 0,1 0 0 0 0,2 1 1 0 0,1 1 29 0 0,-6-3-243 0 0,1 1 0 0 0,0 0 0 0 0,0-1 0 0 0,-1 1 0 0 0,1-1 0 0 0,0 0 0 0 0,0 1 0 0 0,0-1 0 0 0,0 1 0 0 0,0-1 0 0 0,0 0 0 0 0,-1 0 0 0 0,1 0 0 0 0,0 0 0 0 0,0 1 0 0 0,0-1 0 0 0,0 0 0 0 0,0-1 0 0 0,0 1 0 0 0,0 0 0 0 0,0 0 0 0 0,0 0 0 0 0,0 0 0 0 0,0-1 0 0 0,0 1 0 0 0,-1 0 0 0 0,1-1 0 0 0,0 1 0 0 0,0-1 0 0 0,0 1 0 0 0,-1-1 0 0 0,2-1 0 0 0,-1 2 245 0 0,-1-2-237 0 0,0 1 0 0 0,0 0 0 0 0,0 0 0 0 0,-1 0 0 0 0,1 0 0 0 0,0 0 0 0 0,0 0 0 0 0,-1-1 1 0 0,1 1-1 0 0,-1 0 0 0 0,1 0 0 0 0,-1 0 0 0 0,0 0 0 0 0,1 0 0 0 0,-1 1 0 0 0,0-1 0 0 0,1 0 0 0 0,-1 0 1 0 0,0 0-1 0 0,-2-1 0 0 0,2 2-77 0 0,-1-1 1 0 0,1 0-1 0 0,-1 1 1 0 0,0-1-1 0 0,1 1 1 0 0,-1 0-1 0 0,0 0 1 0 0,1 0-1 0 0,-1 0 1 0 0,0 0-1 0 0,1 0 1 0 0,-1 0-1 0 0,0 0 1 0 0,1 0-1 0 0,-1 1 0 0 0,0-1 1 0 0,-1 1-1 0 0,-16 10-4543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4.836"/>
    </inkml:context>
    <inkml:brush xml:id="br0">
      <inkml:brushProperty name="width" value="0.05" units="cm"/>
      <inkml:brushProperty name="height" value="0.05" units="cm"/>
    </inkml:brush>
  </inkml:definitions>
  <inkml:trace contextRef="#ctx0" brushRef="#br0">0 51 824 0 0,'0'-1'661'0'0,"0"0"0"0"0,1 0-1 0 0,-1 0 1 0 0,0 0 0 0 0,0 0 0 0 0,1 0-1 0 0,-1 0 1 0 0,1 0 0 0 0,-1 0 0 0 0,1 0-1 0 0,-1 0 1 0 0,1 0 0 0 0,-1 0 0 0 0,1 0-1 0 0,0 1 1 0 0,-1-1 0 0 0,1 0 0 0 0,0 0-1 0 0,0 1 1 0 0,0-1 0 0 0,1 0 0 0 0,0 0-28 0 0,1 1 0 0 0,-1-1 0 0 0,0 1 0 0 0,1 0 0 0 0,-1 0 0 0 0,0 0 0 0 0,1 0 0 0 0,2 1 0 0 0,6 0 153 0 0,99 2 3132 0 0,56-9-2151 0 0,-72 3-867 0 0,70-11 592 0 0,-66 4-3466 0 0,-98 10 1823 0 0,1 0 1 0 0,0-1-1 0 0,-1 1 1 0 0,1 0-1 0 0,-1 0 1 0 0,1 0-1 0 0,-1 0 1 0 0,1 0 0 0 0,-1 0-1 0 0,1 0 1 0 0,-1 1-1 0 0,1-1 1 0 0,-1 0-1 0 0,1 0 1 0 0,-1 0-1 0 0,1 0 1 0 0,-1 1 0 0 0,1-1-1 0 0,-1 0 1 0 0,1 0-1 0 0,-1 1 1 0 0,0-1-1 0 0,1 0 1 0 0,-1 1-1 0 0,1 0 1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3.785"/>
    </inkml:context>
    <inkml:brush xml:id="br0">
      <inkml:brushProperty name="width" value="0.05" units="cm"/>
      <inkml:brushProperty name="height" value="0.05" units="cm"/>
    </inkml:brush>
  </inkml:definitions>
  <inkml:trace contextRef="#ctx0" brushRef="#br0">0 16 544 0 0,'16'-16'11345'0'0,"-15"28"-10089"0"0,-4 44 2689 0 0,1-37-2635 0 0,2 35 0 0 0,1-47-1131 0 0,0 0 0 0 0,0 0 0 0 0,1 0 0 0 0,0 1-1 0 0,0-1 1 0 0,0-1 0 0 0,1 1 0 0 0,5 8 0 0 0,-3-7-34 0 0,1 0 1 0 0,-1-1-1 0 0,1 0 0 0 0,1 0 0 0 0,0 0 1 0 0,0-1-1 0 0,0 0 0 0 0,0 0 1 0 0,1-1-1 0 0,0 0 0 0 0,0-1 0 0 0,1 1 1 0 0,-1-1-1 0 0,1-1 0 0 0,0 0 1 0 0,0 0-1 0 0,0-1 0 0 0,0 0 1 0 0,16 1-1 0 0,-1-1 76 0 0,-1-1 0 0 0,1-1 1 0 0,-1-1-1 0 0,0-1 0 0 0,1-1 1 0 0,40-12-1 0 0,-54 13-350 0 0,-1-1-1 0 0,0-1 1 0 0,0 0 0 0 0,13-7-1 0 0,-2-6-7347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4.141"/>
    </inkml:context>
    <inkml:brush xml:id="br0">
      <inkml:brushProperty name="width" value="0.05" units="cm"/>
      <inkml:brushProperty name="height" value="0.05" units="cm"/>
    </inkml:brush>
  </inkml:definitions>
  <inkml:trace contextRef="#ctx0" brushRef="#br0">51 65 608 0 0,'-4'-1'563'0'0,"0"1"329"0"0,-1 0-1 0 0,1 0 1 0 0,0-1 0 0 0,-1 0-1 0 0,1 0 1 0 0,0 0 0 0 0,0 0-1 0 0,-8-10 5909 0 0,12 10-6640 0 0,8-5 1623 0 0,12-3-400 0 0,8 1 559 0 0,42-6 0 0 0,-3 5-4589 0 0,-67 9 2336 0 0,4 0-739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4.511"/>
    </inkml:context>
    <inkml:brush xml:id="br0">
      <inkml:brushProperty name="width" value="0.05" units="cm"/>
      <inkml:brushProperty name="height" value="0.05" units="cm"/>
    </inkml:brush>
  </inkml:definitions>
  <inkml:trace contextRef="#ctx0" brushRef="#br0">36 105 732 0 0,'-4'-1'782'0'0,"1"1"0"0"0,0-1 1 0 0,-1 0-1 0 0,1-1 0 0 0,0 1 0 0 0,0-1 0 0 0,-6-3 1 0 0,9 5-587 0 0,0 0 0 0 0,-1-1 0 0 0,1 1 0 0 0,0 0 0 0 0,0-1 1 0 0,-1 1-1 0 0,1 0 0 0 0,0-1 0 0 0,0 1 0 0 0,-1-1 0 0 0,1 1 1 0 0,0 0-1 0 0,0-1 0 0 0,0 1 0 0 0,0-1 0 0 0,0 1 1 0 0,0-1-1 0 0,0 1 0 0 0,-1 0 0 0 0,1-1 0 0 0,1 1 0 0 0,-1-1 1 0 0,0 1-1 0 0,0-1 0 0 0,0-1 39 0 0,1 1 0 0 0,0 0 1 0 0,-1 0-1 0 0,1-1 0 0 0,0 1 0 0 0,0 0 1 0 0,0 0-1 0 0,0 0 0 0 0,0 0 0 0 0,0 0 1 0 0,0 0-1 0 0,1 0 0 0 0,6-5 526 0 0,0 2 0 0 0,0-1-1 0 0,0 1 1 0 0,0 0 0 0 0,1 1 0 0 0,13-4-1 0 0,55-9 1922 0 0,10 9-2441 0 0,-42 5-3005 0 0,-1-4-3609 0 0,-25 4 3963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5.175"/>
    </inkml:context>
    <inkml:brush xml:id="br0">
      <inkml:brushProperty name="width" value="0.05" units="cm"/>
      <inkml:brushProperty name="height" value="0.05" units="cm"/>
    </inkml:brush>
  </inkml:definitions>
  <inkml:trace contextRef="#ctx0" brushRef="#br0">75 0 6441 0 0,'-13'5'2779'0'0,"8"-3"-1707"0"0,-1-1-1 0 0,1 1 1 0 0,-1 1 0 0 0,1-1-1 0 0,0 1 1 0 0,0 0-1 0 0,0 0 1 0 0,0 0 0 0 0,1 1-1 0 0,-6 4 1 0 0,10-8-996 0 0,0 1-1 0 0,0-1 1 0 0,0 0 0 0 0,0 0 0 0 0,0 1-1 0 0,0-1 1 0 0,0 0 0 0 0,0 1 0 0 0,0-1 0 0 0,0 0-1 0 0,0 0 1 0 0,0 1 0 0 0,0-1 0 0 0,0 0-1 0 0,0 0 1 0 0,0 1 0 0 0,0-1 0 0 0,0 0-1 0 0,0 1 1 0 0,1-1 0 0 0,-1 0 0 0 0,0 0-1 0 0,0 0 1 0 0,0 1 0 0 0,0-1 0 0 0,1 0 0 0 0,-1 0-1 0 0,0 0 1 0 0,0 1 0 0 0,0-1 0 0 0,1 0-1 0 0,-1 0 1 0 0,0 0 0 0 0,0 0 0 0 0,1 0-1 0 0,-1 1 1 0 0,0-1 0 0 0,0 0 0 0 0,1 0-1 0 0,-1 0 1 0 0,0 0 0 0 0,1 0 0 0 0,13 3 358 0 0,-12-2-58 0 0,33 2 471 0 0,0-1 0 0 0,0-2 0 0 0,1-1 0 0 0,35-6-1 0 0,-49 5-572 0 0,59-7 1202 0 0,100-23-1 0 0,-181 32-1618 0 0,16-3-2569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9.453"/>
    </inkml:context>
    <inkml:brush xml:id="br0">
      <inkml:brushProperty name="width" value="0.05" units="cm"/>
      <inkml:brushProperty name="height" value="0.05" units="cm"/>
    </inkml:brush>
  </inkml:definitions>
  <inkml:trace contextRef="#ctx0" brushRef="#br0">11 183 184 0 0,'-2'-2'320'0'0,"1"0"0"0"0,0 0 0 0 0,0-1 0 0 0,0 1 0 0 0,0 0 0 0 0,0 0 0 0 0,0-1 0 0 0,1 1 0 0 0,-1 0 0 0 0,1-1 0 0 0,-1 1 0 0 0,1-1 0 0 0,0 1 0 0 0,0 0 0 0 0,0-1 0 0 0,0 1 0 0 0,2-5 0 0 0,-1 3 48 0 0,0 1 1 0 0,1-1-1 0 0,-1 1 1 0 0,1 0-1 0 0,0-1 1 0 0,0 1-1 0 0,0 0 1 0 0,1 0-1 0 0,-1 1 0 0 0,5-5 1 0 0,4-2 357 0 0,0 1 0 0 0,0 0 0 0 0,1 0 1 0 0,0 2-1 0 0,15-8 0 0 0,-6 6 167 0 0,0 0 0 0 0,1 1 0 0 0,0 1-1 0 0,40-6 1 0 0,-47 10-428 0 0,1 1-1 0 0,0 0 1 0 0,0 1 0 0 0,0 1-1 0 0,-1 0 1 0 0,1 2 0 0 0,26 6-1 0 0,-39-8-379 0 0,1 0-1 0 0,0 0 0 0 0,-1 0 1 0 0,0 1-1 0 0,1 0 0 0 0,-1 0 0 0 0,0 0 1 0 0,0 0-1 0 0,0 0 0 0 0,0 0 1 0 0,0 1-1 0 0,0 0 0 0 0,-1-1 0 0 0,1 1 1 0 0,2 5-1 0 0,-4-5-46 0 0,0-1 1 0 0,0 1-1 0 0,0 0 0 0 0,0 0 1 0 0,-1 0-1 0 0,1 0 1 0 0,-1 0-1 0 0,0 0 0 0 0,0 0 1 0 0,0 0-1 0 0,0 0 0 0 0,0 0 1 0 0,-1 0-1 0 0,1 0 0 0 0,-1-1 1 0 0,0 1-1 0 0,0 0 1 0 0,0 0-1 0 0,0 0 0 0 0,-3 4 1 0 0,-4 7 35 0 0,-1 0-1 0 0,0-1 1 0 0,-1 1 0 0 0,-1-2 0 0 0,0 0 0 0 0,-22 19 0 0 0,-85 59 200 0 0,91-71-224 0 0,-11 6 71 0 0,-24 18 100 0 0,56-38-140 0 0,-1 0 1 0 0,2 1-1 0 0,-1 0 1 0 0,0 0-1 0 0,1 0 1 0 0,-7 11-1 0 0,12-16-53 0 0,0 0 1 0 0,-1-1-1 0 0,1 1 1 0 0,0-1-1 0 0,-1 1 0 0 0,1 0 1 0 0,0-1-1 0 0,0 1 1 0 0,0 0-1 0 0,0-1 0 0 0,0 1 1 0 0,-1 0-1 0 0,1-1 1 0 0,0 1-1 0 0,0 0 0 0 0,1-1 1 0 0,-1 1-1 0 0,0 0 1 0 0,0-1-1 0 0,0 1 0 0 0,0 0 1 0 0,1-1-1 0 0,-1 1 1 0 0,0-1-1 0 0,0 1 0 0 0,1 0 1 0 0,0 1 29 0 0,1-1 1 0 0,-1 0-1 0 0,0 0 0 0 0,0 0 1 0 0,1 0-1 0 0,-1 0 0 0 0,1 0 0 0 0,-1 0 1 0 0,1-1-1 0 0,2 2 0 0 0,39 7 730 0 0,1-5-214 0 0,-1-2 0 0 0,70-6 0 0 0,86-20 1147 0 0,-198 23-1760 0 0,13 0-90 0 0,0-2 0 0 0,-1 0 0 0 0,20-7 0 0 0,-18 3-4298 0 0,-3-2-4077 0 0,-8 6 5317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39.783"/>
    </inkml:context>
    <inkml:brush xml:id="br0">
      <inkml:brushProperty name="width" value="0.05" units="cm"/>
      <inkml:brushProperty name="height" value="0.05" units="cm"/>
    </inkml:brush>
  </inkml:definitions>
  <inkml:trace contextRef="#ctx0" brushRef="#br0">1 122 7745 0 0,'4'-43'8336'0'0,"9"-20"-109"0"0,-13 62-8142 0 0,0 0-1 0 0,1 1 1 0 0,-1-1 0 0 0,0 0 0 0 0,0 1 0 0 0,0-1 0 0 0,0 0 0 0 0,1 1 0 0 0,-1-1 0 0 0,0 0 0 0 0,1 1 0 0 0,-1-1 0 0 0,0 1 0 0 0,1-1 0 0 0,-1 1 0 0 0,1-1 0 0 0,-1 1 0 0 0,1-1 0 0 0,-1 1 0 0 0,1-1-1 0 0,-1 1 1 0 0,1 0 0 0 0,-1-1 0 0 0,1 1 0 0 0,0 0 0 0 0,-1-1 0 0 0,2 1 0 0 0,-1 0-8 0 0,0 0 0 0 0,0 1-1 0 0,0-1 1 0 0,-1 0 0 0 0,1 1-1 0 0,0-1 1 0 0,0 1 0 0 0,0 0 0 0 0,-1-1-1 0 0,1 1 1 0 0,0-1 0 0 0,-1 1 0 0 0,1 0-1 0 0,0 0 1 0 0,-1-1 0 0 0,1 3-1 0 0,18 34 668 0 0,-8-7-1429 0 0,25 53-2085 0 0,-31-73 523 0 0,1-1 0 0 0,0 1 0 0 0,10 10 0 0 0,-5-6-543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7:40.417"/>
    </inkml:context>
    <inkml:brush xml:id="br0">
      <inkml:brushProperty name="width" value="0.05" units="cm"/>
      <inkml:brushProperty name="height" value="0.05" units="cm"/>
    </inkml:brush>
  </inkml:definitions>
  <inkml:trace contextRef="#ctx0" brushRef="#br0">496 280 528 0 0,'6'-6'1455'0'0,"1"0"0"0"0,-1 0 0 0 0,0-1 1 0 0,-1 0-1 0 0,9-14 0 0 0,-12 19-1199 0 0,-1 0 0 0 0,0-1 1 0 0,-1 1-1 0 0,1 0 0 0 0,0-1 0 0 0,-1 1 0 0 0,1-1 1 0 0,-1 1-1 0 0,0-1 0 0 0,0 1 0 0 0,0-1 0 0 0,0 1 1 0 0,0-1-1 0 0,0 1 0 0 0,-1-1 0 0 0,1 1 0 0 0,-1-1 1 0 0,0 1-1 0 0,0 0 0 0 0,0-1 0 0 0,0 1 0 0 0,0 0 1 0 0,0 0-1 0 0,-1-1 0 0 0,-1-1 0 0 0,-5-7 186 0 0,-1 1 0 0 0,0 1 0 0 0,0 0 1 0 0,-16-12-1 0 0,-19-8 517 0 0,25 19-410 0 0,-35-13-1 0 0,27 14-56 0 0,-1 1 0 0 0,-46-7 1 0 0,-10 7 685 0 0,71 8-836 0 0,0 0 0 0 0,0 1 0 0 0,-25 5 0 0 0,34-6-211 0 0,0 1 0 0 0,0 1 0 0 0,0-1 0 0 0,0 0-1 0 0,0 1 1 0 0,0 0 0 0 0,0 0 0 0 0,1 0 0 0 0,-1 1-1 0 0,1-1 1 0 0,-1 1 0 0 0,1-1 0 0 0,0 1-1 0 0,0 0 1 0 0,-4 6 0 0 0,6-6-57 0 0,0-1 0 0 0,0 0 1 0 0,1 1-1 0 0,-1-1 0 0 0,1 1 0 0 0,0-1 0 0 0,0 0 1 0 0,0 1-1 0 0,0-1 0 0 0,0 1 0 0 0,0-1 0 0 0,1 1 1 0 0,-1-1-1 0 0,1 0 0 0 0,-1 1 0 0 0,1-1 0 0 0,0 0 0 0 0,0 1 1 0 0,0-1-1 0 0,0 0 0 0 0,1 0 0 0 0,-1 0 0 0 0,1 0 1 0 0,2 3-1 0 0,5 6 159 0 0,0 1 0 0 0,18 15 1 0 0,-27-27-225 0 0,16 14-9 0 0,0-1 1 0 0,1-1-1 0 0,0 0 1 0 0,1-1-1 0 0,1-1 1 0 0,-1-1-1 0 0,1 0 1 0 0,1-1-1 0 0,0-2 1 0 0,0 0-1 0 0,0-1 1 0 0,1 0-1 0 0,-1-2 1 0 0,1-1-1 0 0,27 0 1 0 0,-41-2 1 0 0,0-1 0 0 0,-1 0 0 0 0,1 0 0 0 0,-1-1 0 0 0,0 0 0 0 0,1 0 0 0 0,-1 0 0 0 0,0-1 0 0 0,0 0 0 0 0,-1 0 0 0 0,1 0 0 0 0,0-1 0 0 0,-1 0 0 0 0,0 0 0 0 0,0 0 0 0 0,0-1 0 0 0,-1 0 0 0 0,1 0 0 0 0,-1 0 0 0 0,0 0 0 0 0,-1-1 0 0 0,1 1 0 0 0,-1-1 0 0 0,0 0 0 0 0,-1 0 0 0 0,1 0 0 0 0,-1 0 0 0 0,0-1 0 0 0,-1 1 0 0 0,1-1 0 0 0,-1 1 0 0 0,-1-1 0 0 0,1 1 0 0 0,-1-9 0 0 0,0 16 36 0 0,0-1 0 0 0,0 0 0 0 0,0 0 0 0 0,0 0 0 0 0,0 0 0 0 0,0 0 0 0 0,0 0 0 0 0,0 0 0 0 0,0 0 0 0 0,0 0 0 0 0,0 0 0 0 0,1 0 0 0 0,-1 0 0 0 0,0 0 0 0 0,0 0 0 0 0,0 0 0 0 0,0 0 1 0 0,0 0-1 0 0,0 0 0 0 0,0 0 0 0 0,0 0 0 0 0,0 0 0 0 0,0 0 0 0 0,0 0 0 0 0,1 0 0 0 0,-1 0 0 0 0,0 0 0 0 0,0 0 0 0 0,0 0 0 0 0,0 0 0 0 0,0 0 0 0 0,0 0 0 0 0,0 0 0 0 0,0 0 0 0 0,0 0 0 0 0,0 0 0 0 0,0 0 0 0 0,0 0 0 0 0,0 0 0 0 0,0-1 0 0 0,1 1 0 0 0,-1 0 0 0 0,6 16 568 0 0,7 22 286 0 0,67 226-203 0 0,-76-253-3666 0 0,-3-10 2492 0 0,-1 0-1 0 0,0 0 0 0 0,1 0 0 0 0,-1 0 1 0 0,1 0-1 0 0,0-1 0 0 0,-1 1 0 0 0,1 0 1 0 0,-1 0-1 0 0,1-1 0 0 0,0 1 0 0 0,0 0 1 0 0,-1-1-1 0 0,1 1 0 0 0,0-1 0 0 0,0 1 1 0 0,0-1-1 0 0,0 1 0 0 0,0-1 0 0 0,0 0 1 0 0,0 1-1 0 0,-1-1 0 0 0,1 0 0 0 0,0 0 1 0 0,2 0-1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8:33.859"/>
    </inkml:context>
    <inkml:brush xml:id="br0">
      <inkml:brushProperty name="width" value="0.05" units="cm"/>
      <inkml:brushProperty name="height" value="0.05" units="cm"/>
    </inkml:brush>
  </inkml:definitions>
  <inkml:trace contextRef="#ctx0" brushRef="#br0">306 215 204 0 0,'6'-2'984'0'0,"0"0"0"0"0,0 0 1 0 0,0-1-1 0 0,0 0 0 0 0,-1 0 0 0 0,1-1 1 0 0,-1 1-1 0 0,0-1 0 0 0,0 0 0 0 0,0-1 1 0 0,-1 1-1 0 0,1-1 0 0 0,-1 0 0 0 0,0 0 0 0 0,0 0 1 0 0,-1 0-1 0 0,0-1 0 0 0,5-11 0 0 0,-7 15-752 0 0,-1 0-1 0 0,0 0 0 0 0,1 0 1 0 0,-1 0-1 0 0,0 0 0 0 0,0 0 1 0 0,-1 0-1 0 0,1 0 0 0 0,0-1 0 0 0,-1 1 1 0 0,1 0-1 0 0,-1 0 0 0 0,-1-3 1 0 0,-13-25 1412 0 0,9 24-1505 0 0,0 0 0 0 0,0 1 1 0 0,0-1-1 0 0,-1 1 0 0 0,1 1 1 0 0,-1-1-1 0 0,0 1 0 0 0,-1 0 1 0 0,1 1-1 0 0,-1 0 0 0 0,0 0 1 0 0,1 0-1 0 0,-1 1 0 0 0,0 0 1 0 0,0 1-1 0 0,-1 0 0 0 0,-7-1 1 0 0,-6 1-68 0 0,1 1 1 0 0,-1 1-1 0 0,1 1 1 0 0,0 1-1 0 0,-31 7 1 0 0,44-8-41 0 0,1 1 1 0 0,-1 0-1 0 0,0 0 1 0 0,1 0 0 0 0,-1 1-1 0 0,1 1 1 0 0,-9 6-1 0 0,15-10-15 0 0,-1 0 0 0 0,1 0 0 0 0,0 0 0 0 0,0 0 0 0 0,-1 0 0 0 0,1 0 0 0 0,0 0 0 0 0,0 0 0 0 0,0 1 0 0 0,1-1 0 0 0,-1 0-1 0 0,0 1 1 0 0,0-1 0 0 0,1 1 0 0 0,-1-1 0 0 0,1 1 0 0 0,-1-1 0 0 0,1 1 0 0 0,0-1 0 0 0,-1 1 0 0 0,1-1 0 0 0,0 1 0 0 0,0 0 0 0 0,0-1 0 0 0,0 1 0 0 0,0-1-1 0 0,1 1 1 0 0,-1-1 0 0 0,0 1 0 0 0,1 0 0 0 0,-1-1 0 0 0,1 0 0 0 0,0 1 0 0 0,-1-1 0 0 0,1 1 0 0 0,0-1 0 0 0,0 0 0 0 0,0 1 0 0 0,0-1 0 0 0,0 0 0 0 0,0 0-1 0 0,0 0 1 0 0,0 0 0 0 0,0 0 0 0 0,3 2 0 0 0,4 3-31 0 0,0 1 1 0 0,1-1-1 0 0,0 0 0 0 0,0-1 1 0 0,1 0-1 0 0,-1-1 0 0 0,1 0 0 0 0,0 0 1 0 0,0-1-1 0 0,1 0 0 0 0,-1-1 0 0 0,1 0 1 0 0,-1-1-1 0 0,1 0 0 0 0,-1 0 0 0 0,1-1 1 0 0,0-1-1 0 0,-1 0 0 0 0,1 0 1 0 0,-1-1-1 0 0,1 0 0 0 0,-1-1 0 0 0,0 0 1 0 0,0-1-1 0 0,0 0 0 0 0,-1-1 0 0 0,1 0 1 0 0,-1 0-1 0 0,12-9 0 0 0,-10 5 58 0 0,0-1 0 0 0,0 1-1 0 0,-1-2 1 0 0,0 0 0 0 0,-1 0-1 0 0,9-15 1 0 0,-22 35 313 0 0,1-1-1 0 0,0 0 1 0 0,0 1-1 0 0,1-1 1 0 0,0 1-1 0 0,-1 16 1 0 0,-4 64 284 0 0,5-45-313 0 0,1 0 0 0 0,3 0 0 0 0,1-1-1 0 0,2 1 1 0 0,21 79 0 0 0,-23-120-717 0 0,-3-2 295 0 0,1-1 1 0 0,-1 1-1 0 0,1 0 0 0 0,-1-1 1 0 0,1 1-1 0 0,-1 0 0 0 0,0 0 0 0 0,1-1 1 0 0,-1 1-1 0 0,0 0 0 0 0,0 0 1 0 0,1 0-1 0 0,-1-1 0 0 0,0 1 0 0 0,0 0 1 0 0,0 0-1 0 0,0 0 0 0 0,0 0 1 0 0,0-1-1 0 0,0 1 0 0 0,0 0 0 0 0,-1 1 1 0 0,9-9-4775 0 0,5 2-3985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8:34.800"/>
    </inkml:context>
    <inkml:brush xml:id="br0">
      <inkml:brushProperty name="width" value="0.05" units="cm"/>
      <inkml:brushProperty name="height" value="0.05" units="cm"/>
    </inkml:brush>
  </inkml:definitions>
  <inkml:trace contextRef="#ctx0" brushRef="#br0">3 214 696 0 0,'-1'87'5827'0'0,"-1"-2"8253"0"0,2-90-13312 0 0,1-58 1332 0 0,-1 20-1111 0 0,6-45 0 0 0,-5 75-792 0 0,2 0 1 0 0,-1 0-1 0 0,2 0 1 0 0,0 1-1 0 0,0-1 1 0 0,1 1 0 0 0,12-22-1 0 0,-15 32-146 0 0,-1-1-1 0 0,1 1 1 0 0,0-1-1 0 0,0 1 1 0 0,-1 0-1 0 0,1 0 0 0 0,1-1 1 0 0,-1 1-1 0 0,0 1 1 0 0,0-1-1 0 0,1 0 1 0 0,-1 1-1 0 0,1-1 1 0 0,0 1-1 0 0,-1 0 1 0 0,1-1-1 0 0,5 0 1 0 0,-5 2-16 0 0,0 0 0 0 0,0 0 0 0 0,0 0 1 0 0,0 0-1 0 0,0 0 0 0 0,-1 1 0 0 0,1 0 1 0 0,0-1-1 0 0,0 1 0 0 0,-1 0 0 0 0,1 0 1 0 0,0 1-1 0 0,-1-1 0 0 0,1 0 0 0 0,2 3 1 0 0,4 4 29 0 0,0 0 1 0 0,0 0 0 0 0,-1 1 0 0 0,0 0 0 0 0,0 0 0 0 0,-1 1 0 0 0,8 14 0 0 0,-7-11 8 0 0,-1 0 1 0 0,0 1-1 0 0,-1 0 1 0 0,-1 0 0 0 0,0 0-1 0 0,-1 1 1 0 0,0-1-1 0 0,2 26 1 0 0,-6-39-70 0 0,1-8-123 0 0,0-9 107 0 0,1 0 1 0 0,0 1 0 0 0,1-1 0 0 0,1 0-1 0 0,1 1 1 0 0,0 0 0 0 0,1 0 0 0 0,8-15-1 0 0,-10 22 6 0 0,0 0-1 0 0,1-1 0 0 0,1 1 0 0 0,-1 1 0 0 0,1-1 0 0 0,1 1 0 0 0,-1 0 0 0 0,1 1 0 0 0,0-1 0 0 0,1 1 1 0 0,-1 1-1 0 0,1-1 0 0 0,0 1 0 0 0,1 1 0 0 0,13-6 0 0 0,-16 8 34 0 0,0 1 0 0 0,1 0 0 0 0,-1 0 0 0 0,0 0 0 0 0,1 1 0 0 0,-1 0 0 0 0,0 0 0 0 0,1 0 0 0 0,-1 1 0 0 0,0 0 0 0 0,0 0 0 0 0,0 1 0 0 0,1 0 0 0 0,-1 0 0 0 0,-1 0 0 0 0,1 1 0 0 0,0 0 0 0 0,-1 0 0 0 0,1 0 0 0 0,-1 1-1 0 0,0 0 1 0 0,8 7 0 0 0,-4-2 71 0 0,1 0-1 0 0,-2 1 1 0 0,0 1-1 0 0,0-1 1 0 0,-1 1-1 0 0,0 0 1 0 0,0 1-1 0 0,-2 0 1 0 0,1 0-1 0 0,3 13 1 0 0,-7-18-364 0 0,13 32-1090 0 0,-3-23-2129 0 0,6-5-4111 0 0,-6-8 4436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1.973"/>
    </inkml:context>
    <inkml:brush xml:id="br0">
      <inkml:brushProperty name="width" value="0.05" units="cm"/>
      <inkml:brushProperty name="height" value="0.05" units="cm"/>
    </inkml:brush>
  </inkml:definitions>
  <inkml:trace contextRef="#ctx0" brushRef="#br0">77 6 744 0 0,'-2'-5'8023'0'0,"-2"11"-4298"0"0,-8 26-2668 0 0,3-8 563 0 0,0-2-561 0 0,0 0-1 0 0,2 0 1 0 0,0 1-1 0 0,1 0 1 0 0,2 1-1 0 0,0-1 1 0 0,0 29-1 0 0,5-42-675 0 0,-1 0-1 0 0,1 0 1 0 0,0 0-1 0 0,1 0 1 0 0,1-1-1 0 0,-1 1 1 0 0,1-1-1 0 0,7 16 1 0 0,-6-19-189 0 0,0 1 0 0 0,0-1 0 0 0,1 0-1 0 0,0 0 1 0 0,0 0 0 0 0,0-1 0 0 0,0 0 0 0 0,1 0 0 0 0,0 0 0 0 0,0 0 0 0 0,0-1 0 0 0,11 5 0 0 0,-9-5-135 0 0,0-1 0 0 0,0 0 1 0 0,0 0-1 0 0,0-1 0 0 0,0 0 0 0 0,1 0 1 0 0,-1-1-1 0 0,0 0 0 0 0,1-1 0 0 0,-1 0 1 0 0,1 0-1 0 0,-1 0 0 0 0,1-1 0 0 0,9-3 1 0 0,-7 1-609 0 0,0 0-1 0 0,0-1 1 0 0,-1-1 0 0 0,1 1 0 0 0,-1-2-1 0 0,-1 1 1 0 0,1-2 0 0 0,-1 1 0 0 0,0-1-1 0 0,10-9 1 0 0,-1-2-7869 0 0,-15 14 5669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48:35.500"/>
    </inkml:context>
    <inkml:brush xml:id="br0">
      <inkml:brushProperty name="width" value="0.05" units="cm"/>
      <inkml:brushProperty name="height" value="0.05" units="cm"/>
    </inkml:brush>
  </inkml:definitions>
  <inkml:trace contextRef="#ctx0" brushRef="#br0">115 384 940 0 0,'0'0'1502'0'0,"0"3"180"0"0,1 4-371 0 0,0 1 0 0 0,0 0 1 0 0,-1 0-1 0 0,0 0 0 0 0,-2 10 1 0 0,0-2 83 0 0,-2-1 1 0 0,-4 16-1 0 0,-41 88 3536 0 0,41-102-3716 0 0,7-13-969 0 0,-5 10 1238 0 0,-1-1 0 0 0,0 1 0 0 0,-16 22 623 0 0,26-45-1941 0 0,0 1 1 0 0,0-1 0 0 0,-1 0-1 0 0,1-10 1 0 0,3-10 22 0 0,72-333 906 0 0,-65 296-990 0 0,-2-13 61 0 0,-7 48 37 0 0,0 0 0 0 0,11-31 0 0 0,-15 62-195 0 0,0-1-1 0 0,0 1 1 0 0,0 0 0 0 0,0-1 0 0 0,0 1 0 0 0,0 0 0 0 0,0-1 0 0 0,1 1 0 0 0,-1-1 0 0 0,0 1 0 0 0,0 0 0 0 0,0-1-1 0 0,1 1 1 0 0,-1 0 0 0 0,0-1 0 0 0,0 1 0 0 0,1 0 0 0 0,-1 0 0 0 0,0-1 0 0 0,1 1 0 0 0,-1 0 0 0 0,0 0 0 0 0,1 0 0 0 0,-1-1-1 0 0,0 1 1 0 0,1 0 0 0 0,-1 0 0 0 0,1 0 0 0 0,-1 0 0 0 0,0 0 0 0 0,1 0 0 0 0,-1 0 0 0 0,1 0 0 0 0,0 0 0 0 0,12 9 84 0 0,10 24 1 0 0,157 267 86 0 0,-137-239-629 0 0,56 61 0 0 0,-78-100 268 0 0,0-1 0 0 0,1 0-1 0 0,1-2 1 0 0,1-1-1 0 0,41 24 1 0 0,-61-40 53 0 0,-1-1 1 0 0,0 1-1 0 0,1-1 1 0 0,-1 1-1 0 0,1-1 1 0 0,0 0-1 0 0,-1-1 1 0 0,1 1-1 0 0,0-1 1 0 0,0 1-1 0 0,-1-1 1 0 0,1 0-1 0 0,6-1 1 0 0,-8 1 108 0 0,-1-1 0 0 0,1 0 1 0 0,0 1-1 0 0,-1-1 0 0 0,1 0 0 0 0,-1 0 1 0 0,1 1-1 0 0,-1-1 0 0 0,0 0 0 0 0,1 0 1 0 0,-1-1-1 0 0,0 1 0 0 0,0 0 0 0 0,0 0 1 0 0,0-1-1 0 0,0 1 0 0 0,0-1 0 0 0,0 1 1 0 0,0-1-1 0 0,0 1 0 0 0,-1-1 0 0 0,1 1 1 0 0,-1-1-1 0 0,1 1 0 0 0,-1-1 0 0 0,0 0 1 0 0,1 1-1 0 0,-1-1 0 0 0,0 0 0 0 0,0 0 1 0 0,-1-2-1 0 0,1 0 35 0 0,0 1 0 0 0,-1-1 0 0 0,0 1 0 0 0,0 0 0 0 0,0-1 0 0 0,0 1 0 0 0,0 0 0 0 0,-1 0 0 0 0,0 0 0 0 0,1 0 0 0 0,-1 0 0 0 0,0 0 0 0 0,0 0 0 0 0,-1 1 0 0 0,1-1 0 0 0,-1 1 0 0 0,1-1 0 0 0,-1 1 0 0 0,0 0 0 0 0,1 0 0 0 0,-7-3 0 0 0,-4-2 84 0 0,-1 0 0 0 0,0 1 0 0 0,-23-7 1 0 0,7 5 109 0 0,-1 2 0 0 0,1 0 0 0 0,-1 2 0 0 0,0 1 1 0 0,-35 2-1 0 0,19 3 241 0 0,1 2 1 0 0,-82 17-1 0 0,118-19-349 0 0,-60 17 488 0 0,64-17-644 0 0,0 0 1 0 0,1 0-1 0 0,-1 1 1 0 0,0 0-1 0 0,1 0 1 0 0,0 0-1 0 0,0 1 1 0 0,-10 8-1 0 0,15-11-70 0 0,-1-1 0 0 0,1 1 0 0 0,-1 0 0 0 0,1-1 0 0 0,-1 1 0 0 0,1 0 0 0 0,-1 0-1 0 0,1 0 1 0 0,-1-1 0 0 0,1 1 0 0 0,0 0 0 0 0,0 0 0 0 0,-1 0 0 0 0,1 0 0 0 0,0 0 0 0 0,0 0-1 0 0,0-1 1 0 0,0 1 0 0 0,0 0 0 0 0,0 0 0 0 0,0 0 0 0 0,0 0 0 0 0,1 0 0 0 0,-1 0 0 0 0,0 0 0 0 0,0-1-1 0 0,1 1 1 0 0,0 2 0 0 0,0-2-536 0 0,0 1 0 0 0,0-1-1 0 0,0 1 1 0 0,1-1 0 0 0,-1 0 0 0 0,0 1-1 0 0,1-1 1 0 0,-1 0 0 0 0,1 0 0 0 0,-1 0-1 0 0,1 0 1 0 0,3 1 0 0 0,5 1-2708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0.506"/>
    </inkml:context>
    <inkml:brush xml:id="br0">
      <inkml:brushProperty name="width" value="0.05" units="cm"/>
      <inkml:brushProperty name="height" value="0.05" units="cm"/>
    </inkml:brush>
  </inkml:definitions>
  <inkml:trace contextRef="#ctx0" brushRef="#br0">0 260 304 0 0,'0'0'2247'0'0,"1"3"-832"0"0,15 35 1588 0 0,22 39 1 0 0,-8-19-1760 0 0,204 502 10076 0 0,-233-558-11274 0 0,3 13 370 0 0,2 0-1 0 0,0-1 1 0 0,0 0 0 0 0,2 0 0 0 0,17 25 0 0 0,-25-38-380 0 0,1 0 0 0 0,0-1 0 0 0,0 1 0 0 0,-1 0 0 0 0,1-1 0 0 0,0 1 0 0 0,0-1 0 0 0,0 1 0 0 0,0-1 0 0 0,0 1 0 0 0,0-1 0 0 0,0 0 0 0 0,0 1 0 0 0,0-1 0 0 0,0 0 0 0 0,0 0 0 0 0,0 0 0 0 0,0 0 0 0 0,0 1 0 0 0,0-2 0 0 0,0 1 0 0 0,0 0 0 0 0,0 0 0 0 0,0 0 0 0 0,0 0 0 0 0,0-1 0 0 0,0 1 0 0 0,0 0 0 0 0,0-1 0 0 0,0 1 0 0 0,0-1 0 0 0,0 1 0 0 0,0-1 0 0 0,-1 0-1 0 0,1 1 1 0 0,0-1 0 0 0,0 0 0 0 0,-1 1 0 0 0,1-1 0 0 0,0 0 0 0 0,0-1 0 0 0,4-4 87 0 0,0 0-1 0 0,0-1 0 0 0,-1 1 1 0 0,4-8-1 0 0,8-21 289 0 0,-1 0-1 0 0,17-63 0 0 0,-22 65-303 0 0,75-280 985 0 0,-69 233-719 0 0,-3 0-1 0 0,2-82 0 0 0,-14 121-264 0 0,-1 0 1 0 0,-11-79-1 0 0,11 118-218 0 0,-1 1 0 0 0,1 0-1 0 0,0-1 1 0 0,0 1 0 0 0,0 0 0 0 0,-1-1 0 0 0,2 1 0 0 0,-1 0 0 0 0,0-1-1 0 0,0 1 1 0 0,0 0 0 0 0,1-1 0 0 0,-1 1 0 0 0,0 0 0 0 0,2-2 0 0 0,-2 2-38 0 0,1 1 1 0 0,-1-1 0 0 0,0 1-1 0 0,1-1 1 0 0,-1 1 0 0 0,1 0-1 0 0,0-1 1 0 0,-1 1 0 0 0,1 0-1 0 0,-1-1 1 0 0,1 1 0 0 0,-1 0-1 0 0,1 0 1 0 0,0 0 0 0 0,-1 0-1 0 0,1-1 1 0 0,-1 1 0 0 0,1 0-1 0 0,0 0 1 0 0,-1 0 0 0 0,1 0-1 0 0,0 0 1 0 0,0 1 0 0 0,4 0-867 0 0,-1 0 1 0 0,1 1 0 0 0,-1-1-1 0 0,1 1 1 0 0,-1 0-1 0 0,0 1 1 0 0,5 2 0 0 0,17 13-2014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1.006"/>
    </inkml:context>
    <inkml:brush xml:id="br0">
      <inkml:brushProperty name="width" value="0.05" units="cm"/>
      <inkml:brushProperty name="height" value="0.05" units="cm"/>
    </inkml:brush>
  </inkml:definitions>
  <inkml:trace contextRef="#ctx0" brushRef="#br0">312 52 208 0 0,'-3'-5'753'0'0,"0"1"0"0"0,0 0 0 0 0,-1-1 0 0 0,0 1 0 0 0,1 0 0 0 0,-1 1 0 0 0,0-1 0 0 0,-1 1 0 0 0,-6-5 0 0 0,7 6-362 0 0,0 1 1 0 0,0 0-1 0 0,1 0 1 0 0,-1 0 0 0 0,0 0-1 0 0,0 1 1 0 0,0-1-1 0 0,0 1 1 0 0,0 0-1 0 0,0 1 1 0 0,0-1 0 0 0,0 0-1 0 0,0 1 1 0 0,-4 1-1 0 0,-4 2 82 0 0,0 0 0 0 0,0 0-1 0 0,0 1 1 0 0,1 0 0 0 0,-1 1-1 0 0,1 1 1 0 0,1 0 0 0 0,-1 0 0 0 0,1 1-1 0 0,-9 9 1 0 0,12-10-105 0 0,0 0 0 0 0,1 0 0 0 0,-1 0 0 0 0,1 1 0 0 0,1 0 0 0 0,0 1 0 0 0,0-1 0 0 0,0 1 0 0 0,1 0 0 0 0,0 0 0 0 0,1 0 0 0 0,0 0 0 0 0,-2 16 1 0 0,4-21-204 0 0,1 0 1 0 0,0 0 0 0 0,0 0 0 0 0,0 0-1 0 0,1-1 1 0 0,0 1 0 0 0,-1 0-1 0 0,1 0 1 0 0,1-1 0 0 0,-1 1 0 0 0,0 0-1 0 0,1-1 1 0 0,0 1 0 0 0,2 2 0 0 0,0 0 20 0 0,0 0 0 0 0,1-1 0 0 0,0 0 0 0 0,0 0 0 0 0,0 0 0 0 0,0-1 0 0 0,8 5 0 0 0,4 1 166 0 0,0 0-1 0 0,0-2 0 0 0,1 0 0 0 0,31 9 1 0 0,-30-12-241 0 0,1 0 1 0 0,-1-1 0 0 0,1-1-1 0 0,-1-1 1 0 0,1-1-1 0 0,34-1 1 0 0,3-10-4057 0 0,-2-10-5678 0 0,-44 14 6724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1.457"/>
    </inkml:context>
    <inkml:brush xml:id="br0">
      <inkml:brushProperty name="width" value="0.05" units="cm"/>
      <inkml:brushProperty name="height" value="0.05" units="cm"/>
    </inkml:brush>
  </inkml:definitions>
  <inkml:trace contextRef="#ctx0" brushRef="#br0">137 35 392 0 0,'0'-1'145'0'0,"-1"-2"861"0"0,0 0 0 0 0,0 0-1 0 0,-1 0 1 0 0,1 0 0 0 0,-1 1-1 0 0,1-1 1 0 0,-1 0-1 0 0,0 1 1 0 0,-3-4 0 0 0,4 5-780 0 0,1 1 1 0 0,-1 0-1 0 0,1 0 1 0 0,-1 0-1 0 0,1-1 0 0 0,-1 1 1 0 0,1 0-1 0 0,-1 0 1 0 0,1 0-1 0 0,-1 0 1 0 0,1 0-1 0 0,-1 0 1 0 0,1 0-1 0 0,-1 0 1 0 0,1 0-1 0 0,-1 0 0 0 0,1 0 1 0 0,-1 0-1 0 0,1 0 1 0 0,-1 0-1 0 0,1 1 1 0 0,-2-1-1 0 0,-15 15 1308 0 0,7-3-830 0 0,0 0 1 0 0,0 1-1 0 0,2 0 1 0 0,-1 1-1 0 0,2 0 1 0 0,0 0-1 0 0,0 0 1 0 0,2 1 0 0 0,-6 18-1 0 0,10-26-520 0 0,-1 0-1 0 0,1 0 1 0 0,1 0-1 0 0,-1-1 1 0 0,1 1 0 0 0,0 0-1 0 0,1 0 1 0 0,0 0-1 0 0,0 0 1 0 0,0 0-1 0 0,1 0 1 0 0,0-1-1 0 0,0 1 1 0 0,1-1 0 0 0,0 1-1 0 0,0-1 1 0 0,0 0-1 0 0,1 0 1 0 0,0 0-1 0 0,0-1 1 0 0,0 1-1 0 0,1-1 1 0 0,6 6 0 0 0,-1-2-19 0 0,1-1 1 0 0,0 0-1 0 0,1 0 1 0 0,-1-1-1 0 0,1 0 1 0 0,1-1-1 0 0,-1-1 1 0 0,1 0-1 0 0,0-1 1 0 0,0 0-1 0 0,1-1 1 0 0,-1 0-1 0 0,1-1 1 0 0,25 1-1 0 0,-21-4-343 0 0,0 0-1 0 0,-1-1 1 0 0,1 0-1 0 0,0-2 1 0 0,-1 0-1 0 0,0-1 1 0 0,0-1-1 0 0,-1 0 1 0 0,1-1-1 0 0,-1-1 1 0 0,16-10-1 0 0,-16 8-865 0 0,12-7-1022 0 0,-13 3-4413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1.782"/>
    </inkml:context>
    <inkml:brush xml:id="br0">
      <inkml:brushProperty name="width" value="0.05" units="cm"/>
      <inkml:brushProperty name="height" value="0.05" units="cm"/>
    </inkml:brush>
  </inkml:definitions>
  <inkml:trace contextRef="#ctx0" brushRef="#br0">39 46 232 0 0,'-13'2'-794'0'0,"-12"-2"15895"0"0,38-4-12305 0 0,19-1 705 0 0,47-3 0 0 0,-50 7-3106 0 0,-1-2 1 0 0,35-8-1 0 0,-47 5-3748 0 0,-8 0-3270 0 0,-5 2 3957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2.123"/>
    </inkml:context>
    <inkml:brush xml:id="br0">
      <inkml:brushProperty name="width" value="0.05" units="cm"/>
      <inkml:brushProperty name="height" value="0.05" units="cm"/>
    </inkml:brush>
  </inkml:definitions>
  <inkml:trace contextRef="#ctx0" brushRef="#br0">55 169 944 0 0,'-6'-1'771'0'0,"-22"-4"2149"0"0,26 4-2524 0 0,1 1 0 0 0,0 0 0 0 0,0-1-1 0 0,0 1 1 0 0,0-1 0 0 0,-1 1-1 0 0,1-1 1 0 0,0 1 0 0 0,0-1 0 0 0,0 0-1 0 0,0 0 1 0 0,0 1 0 0 0,1-1-1 0 0,-1 0 1 0 0,0 0 0 0 0,0 0 0 0 0,0 0-1 0 0,1 0 1 0 0,-2-2 1923 0 0,70-29 5743 0 0,-20 18-4392 0 0,75-13-1 0 0,-4 2-2533 0 0,-106 21-1593 0 0,41-11-3322 0 0,1-3-5042 0 0,-28 6 5741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2.510"/>
    </inkml:context>
    <inkml:brush xml:id="br0">
      <inkml:brushProperty name="width" value="0.05" units="cm"/>
      <inkml:brushProperty name="height" value="0.05" units="cm"/>
    </inkml:brush>
  </inkml:definitions>
  <inkml:trace contextRef="#ctx0" brushRef="#br0">2 52 380 0 0,'-1'-4'20778'0'0,"63"16"-14892"0"0,6-8-3315 0 0,67-10 51 0 0,-58-3-2561 0 0,120-31 1 0 0,-190 38-1431 0 0,12-4-332 0 0,-14 6-2407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2.834"/>
    </inkml:context>
    <inkml:brush xml:id="br0">
      <inkml:brushProperty name="width" value="0.05" units="cm"/>
      <inkml:brushProperty name="height" value="0.05" units="cm"/>
    </inkml:brush>
  </inkml:definitions>
  <inkml:trace contextRef="#ctx0" brushRef="#br0">29 6 696 0 0,'-1'0'290'0'0,"-20"17"2913"0"0,21-16-2830 0 0,-1 0 0 0 0,0-1 0 0 0,1 1 0 0 0,-1 0 0 0 0,1 0 0 0 0,-1-1 0 0 0,1 1 0 0 0,-1 0 0 0 0,1 0 1 0 0,-1 0-1 0 0,1 0 0 0 0,0 0 0 0 0,0 0 0 0 0,-1 1 0 0 0,2-2-100 0 0,-1 1-1 0 0,1 0 1 0 0,-1-1 0 0 0,1 1-1 0 0,0 0 1 0 0,-1-1 0 0 0,1 1-1 0 0,0-1 1 0 0,-1 1 0 0 0,1-1 0 0 0,0 0-1 0 0,0 1 1 0 0,-1-1 0 0 0,1 0-1 0 0,0 1 1 0 0,0-1 0 0 0,0 0-1 0 0,0 0 1 0 0,-1 0 0 0 0,1 0 0 0 0,2 0-1 0 0,18 3 2623 0 0,15-2 1354 0 0,69-7 0 0 0,-70 1-2236 0 0,68-18 0 0 0,-89 14-2804 0 0,-6 4-2100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6.376"/>
    </inkml:context>
    <inkml:brush xml:id="br0">
      <inkml:brushProperty name="width" value="0.05" units="cm"/>
      <inkml:brushProperty name="height" value="0.05" units="cm"/>
    </inkml:brush>
  </inkml:definitions>
  <inkml:trace contextRef="#ctx0" brushRef="#br0">8 585 5617 0 0,'0'0'41'0'0,"-1"2"818"0"0,0 1-1 0 0,0-1 0 0 0,0 0 1 0 0,0 1-1 0 0,1-1 0 0 0,-1 0 1 0 0,1 1-1 0 0,-1-1 0 0 0,1 3 1 0 0,6 2 2165 0 0,11-7-2272 0 0,6-4-254 0 0,0-2-1 0 0,-1 0 0 0 0,1-1 0 0 0,-1-1 0 0 0,-1-1 1 0 0,0-1-1 0 0,0-1 0 0 0,20-14 0 0 0,-28 15-358 0 0,-1-1-1 0 0,-1 0 1 0 0,0 0-1 0 0,0-1 1 0 0,-1-1-1 0 0,-1 1 0 0 0,0-2 1 0 0,0 1-1 0 0,-2-1 1 0 0,0-1-1 0 0,0 1 1 0 0,-2-1-1 0 0,6-20 0 0 0,0-6 63 0 0,-3 0 0 0 0,-1-1 0 0 0,2-76-1 0 0,-8 94 89 0 0,-6-40-1 0 0,5 62 8 0 0,-1 7-160 0 0,2 77 620 0 0,12 93 0 0 0,-9-133-559 0 0,8 55 332 0 0,2 25 66 0 0,-14-120-687 0 0,0 0 0 0 0,0-1 0 0 0,0 1 0 0 0,1 0 0 0 0,-1-1 0 0 0,0 1 0 0 0,1 0 0 0 0,-1-1 0 0 0,1 1 0 0 0,0-1 0 0 0,-1 1 0 0 0,1-1 0 0 0,0 1 0 0 0,0-1 0 0 0,2 2 0 0 0,8 2-3879 0 0,4-8-3901 0 0,-9 0 5172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7.122"/>
    </inkml:context>
    <inkml:brush xml:id="br0">
      <inkml:brushProperty name="width" value="0.05" units="cm"/>
      <inkml:brushProperty name="height" value="0.05" units="cm"/>
    </inkml:brush>
  </inkml:definitions>
  <inkml:trace contextRef="#ctx0" brushRef="#br0">0 164 640 0 0,'2'-4'720'0'0,"1"0"0"0"0,0 1-1 0 0,0-1 1 0 0,0 0 0 0 0,0 1 0 0 0,0 0-1 0 0,1 0 1 0 0,0 0 0 0 0,-1 0 0 0 0,1 0-1 0 0,8-4 1 0 0,6-1 1159 0 0,29-10 0 0 0,-25 10-653 0 0,51-16 3425 0 0,144-26 0 0 0,-163 39-2870 0 0,-48 11-836 0 0,-14 3-572 0 0,-31 10-522 0 0,6-3 136 0 0,-37 14-61 0 0,-57 22-34 0 0,108-38 85 0 0,0 1 1 0 0,0 1-1 0 0,1 1 1 0 0,-22 17-1 0 0,39-27 32 0 0,-1 0 0 0 0,1 0 1 0 0,-1 0-1 0 0,1 1 0 0 0,0-1 0 0 0,0 0 0 0 0,-1 1 1 0 0,1-1-1 0 0,0 0 0 0 0,0 1 0 0 0,1-1 0 0 0,-1 1 1 0 0,0 0-1 0 0,0-1 0 0 0,1 1 0 0 0,-1 0 0 0 0,1-1 1 0 0,-1 3-1 0 0,1-2 9 0 0,0-1 1 0 0,1 0-1 0 0,-1 0 0 0 0,0 1 1 0 0,1-1-1 0 0,-1 0 1 0 0,1 0-1 0 0,-1 0 0 0 0,1 1 1 0 0,0-1-1 0 0,-1 0 1 0 0,1 0-1 0 0,0 0 0 0 0,0 0 1 0 0,0 0-1 0 0,0 0 0 0 0,0 0 1 0 0,0-1-1 0 0,1 2 1 0 0,5 2 64 0 0,0 0 0 0 0,1 0 1 0 0,-1-1-1 0 0,1 0 0 0 0,-1 0 1 0 0,14 2-1 0 0,42 9 228 0 0,-6-1 180 0 0,73 25 0 0 0,-117-33-434 0 0,-1 0 0 0 0,0 1-1 0 0,22 15 1 0 0,-29-17-52 0 0,0-1-1 0 0,0 1 1 0 0,-1 0-1 0 0,0 1 1 0 0,1-1 0 0 0,-1 1-1 0 0,-1 0 1 0 0,1 0-1 0 0,-1 0 1 0 0,5 10-1 0 0,-7-14-4 0 0,-1 0 0 0 0,1 0 0 0 0,-1 0 0 0 0,0 0 0 0 0,0 1 0 0 0,1-1 0 0 0,-1 0 0 0 0,0 0 0 0 0,0 0 0 0 0,0 0 0 0 0,0 0 0 0 0,0 0 0 0 0,-1 0 0 0 0,1 0 1 0 0,0 0-1 0 0,0 0 0 0 0,-1 0 0 0 0,1 0 0 0 0,-1 0 0 0 0,1 0 0 0 0,-1 0 0 0 0,1 0 0 0 0,-2 2 0 0 0,0-1 7 0 0,1-1 1 0 0,-1 1-1 0 0,0-1 1 0 0,0 1-1 0 0,0-1 1 0 0,-1 1-1 0 0,1-1 1 0 0,0 0 0 0 0,-5 2-1 0 0,-4 0 41 0 0,0 0 1 0 0,-1-1-1 0 0,-16 2 1 0 0,-36-2-499 0 0,1-3 0 0 0,-85-11 0 0 0,143 10 163 0 0,1 1-2620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2.314"/>
    </inkml:context>
    <inkml:brush xml:id="br0">
      <inkml:brushProperty name="width" value="0.05" units="cm"/>
      <inkml:brushProperty name="height" value="0.05" units="cm"/>
    </inkml:brush>
  </inkml:definitions>
  <inkml:trace contextRef="#ctx0" brushRef="#br0">99 73 7265 0 0,'-27'0'8450'0'0,"-45"-7"5082"0"0,82 3-13075 0 0,65-6 2430 0 0,-56 9-3577 0 0,-1-1 1 0 0,35-9 0 0 0,-40 7-116 0 0,29-9-2916 0 0,-18-1-5208 0 0,-17 7 6002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8.442"/>
    </inkml:context>
    <inkml:brush xml:id="br0">
      <inkml:brushProperty name="width" value="0.05" units="cm"/>
      <inkml:brushProperty name="height" value="0.05" units="cm"/>
    </inkml:brush>
  </inkml:definitions>
  <inkml:trace contextRef="#ctx0" brushRef="#br0">1 69 776 0 0,'1'0'18518'0'0,"16"-1"-17577"0"0,87-11 4570 0 0,49-7-2122 0 0,53-6-103 0 0,-181 20-2980 0 0,-19 3-517 0 0,0 1-1 0 0,-1 0 1 0 0,1 0 0 0 0,0 0-1 0 0,9 1 1 0 0,-13 1-92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9.513"/>
    </inkml:context>
    <inkml:brush xml:id="br0">
      <inkml:brushProperty name="width" value="0.05" units="cm"/>
      <inkml:brushProperty name="height" value="0.05" units="cm"/>
    </inkml:brush>
  </inkml:definitions>
  <inkml:trace contextRef="#ctx0" brushRef="#br0">66 151 6149 0 0,'-6'-8'10888'0'0,"7"8"-10679"0"0,15-6 2643 0 0,25 0-2852 0 0,-40 6 409 0 0,99-8 987 0 0,184-26 670 0 0,-274 32-2015 0 0,8-1 66 0 0,1-2 0 0 0,20-7 0 0 0,-36 11-96 0 0,1 0-1 0 0,0-1 0 0 0,-1 1 0 0 0,0-1 0 0 0,1 0 0 0 0,-1 0 0 0 0,0 0 0 0 0,0-1 0 0 0,0 1 0 0 0,0-1 0 0 0,-1 1 0 0 0,1-1 1 0 0,-1 0-1 0 0,1 0 0 0 0,-1 0 0 0 0,0-1 0 0 0,2-3 0 0 0,-4 6 11 0 0,-8-12 53 0 0,7 12-70 0 0,0 0 0 0 0,-1 1-1 0 0,1-1 1 0 0,0 0 0 0 0,0 1 0 0 0,-1-1-1 0 0,1 1 1 0 0,0-1 0 0 0,-1 1 0 0 0,1 0-1 0 0,0-1 1 0 0,-1 1 0 0 0,1 0 0 0 0,-1 0-1 0 0,1 0 1 0 0,0 0 0 0 0,-1 0 0 0 0,1 1-1 0 0,-1-1 1 0 0,1 0 0 0 0,0 1 0 0 0,-1-1-1 0 0,1 0 1 0 0,0 1 0 0 0,-2 1 0 0 0,-29 15 245 0 0,27-13-215 0 0,1 0 0 0 0,0 1 0 0 0,0-1 0 0 0,0 1 0 0 0,0 0 0 0 0,1 0 0 0 0,0 0 0 0 0,0 0 0 0 0,0 0 0 0 0,1 1 0 0 0,-1-1 0 0 0,1 1 0 0 0,-1 8 0 0 0,-3 10 293 0 0,-3 47-1 0 0,7-52-209 0 0,-1 28 564 0 0,5 69 1 0 0,0-74-272 0 0,-2 0 1 0 0,-6 53 0 0 0,6-91-457 0 0,-1 1 0 0 0,0-1-1 0 0,-1 0 1 0 0,1 0 0 0 0,-1 0 0 0 0,0-1 0 0 0,1 1-1 0 0,-2 0 1 0 0,1-1 0 0 0,0 1 0 0 0,-1-1 0 0 0,0 1-1 0 0,1-1 1 0 0,-1 0 0 0 0,-1 0 0 0 0,1-1-1 0 0,0 1 1 0 0,-1-1 0 0 0,1 1 0 0 0,-1-1 0 0 0,-5 2-1 0 0,-7 3-58 0 0,0-1-1 0 0,-1-1 1 0 0,-33 6-1 0 0,20-4 61 0 0,-9 1-23 0 0,-155 44 8 0 0,191-51 66 0 0,-4 1 46 0 0,0 0 0 0 0,0 0 0 0 0,0 1 0 0 0,1 0 0 0 0,-1 1 0 0 0,0-1 0 0 0,1 1 0 0 0,0 1 0 0 0,-9 7 0 0 0,15-12-44 0 0,0 1-1 0 0,0-1 1 0 0,0 0 0 0 0,0 1-1 0 0,0-1 1 0 0,1 0 0 0 0,-1 1-1 0 0,0-1 1 0 0,0 0 0 0 0,0 1 0 0 0,0-1-1 0 0,1 0 1 0 0,-1 0 0 0 0,0 1-1 0 0,0-1 1 0 0,0 0 0 0 0,1 1-1 0 0,-1-1 1 0 0,0 0 0 0 0,1 0-1 0 0,-1 0 1 0 0,0 1 0 0 0,0-1-1 0 0,1 0 1 0 0,-1 0 0 0 0,0 0 0 0 0,1 0-1 0 0,-1 0 1 0 0,1 1 0 0 0,-1-1-1 0 0,0 0 1 0 0,1 0 0 0 0,-1 0-1 0 0,14 4 350 0 0,7-1-32 0 0,1 0 0 0 0,1-2 0 0 0,-1-1 0 0 0,0 0 0 0 0,0-2 1 0 0,27-5-1 0 0,-9 2 49 0 0,26-2-1684 0 0,-64 7 751 0 0,1 0-149 0 0,9 0 136 0 0,79-2-12491 0 0,-69-1 10246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29.886"/>
    </inkml:context>
    <inkml:brush xml:id="br0">
      <inkml:brushProperty name="width" value="0.05" units="cm"/>
      <inkml:brushProperty name="height" value="0.05" units="cm"/>
    </inkml:brush>
  </inkml:definitions>
  <inkml:trace contextRef="#ctx0" brushRef="#br0">247 32 116 0 0,'-1'-2'377'0'0,"-1"-1"1"0"0,0 1-1 0 0,0 0 0 0 0,0 0 0 0 0,0 0 1 0 0,0 0-1 0 0,0 0 0 0 0,0 0 0 0 0,-1 1 1 0 0,1-1-1 0 0,0 1 0 0 0,-1-1 0 0 0,1 1 1 0 0,-1 0-1 0 0,0 0 0 0 0,-4-1 1 0 0,2 1 108 0 0,0 1 1 0 0,0 0 0 0 0,0-1-1 0 0,1 2 1 0 0,-1-1 0 0 0,0 0-1 0 0,0 1 1 0 0,-9 2 0 0 0,1 2 542 0 0,0 0 0 0 0,0 0-1 0 0,0 1 1 0 0,1 1 0 0 0,0 0 0 0 0,-11 9 0 0 0,19-13-496 0 0,-1 1 1 0 0,1 0-1 0 0,0 0 0 0 0,0 0 0 0 0,0 0 0 0 0,0 1 0 0 0,0-1 0 0 0,1 1 0 0 0,0 0 0 0 0,0 0 0 0 0,1 0 0 0 0,-1 0 1 0 0,-2 11-1 0 0,5-15-418 0 0,0 1-1 0 0,0-1 1 0 0,0 1 0 0 0,0 0 0 0 0,1-1 0 0 0,-1 1 0 0 0,1-1-1 0 0,-1 1 1 0 0,1-1 0 0 0,0 1 0 0 0,-1-1 0 0 0,1 1 0 0 0,0-1-1 0 0,0 0 1 0 0,0 1 0 0 0,0-1 0 0 0,0 0 0 0 0,0 0 0 0 0,0 0-1 0 0,1 0 1 0 0,-1 0 0 0 0,0 0 0 0 0,1 0 0 0 0,0 1 0 0 0,35 16 1147 0 0,-21-12-900 0 0,-1-2-1 0 0,1 0 0 0 0,0 0 0 0 0,1-2 0 0 0,-1 0 0 0 0,0-1 0 0 0,25-1 1 0 0,-17-2-1660 0 0,29-6-1 0 0,23-10-10207 0 0,-64 14 8335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0.507"/>
    </inkml:context>
    <inkml:brush xml:id="br0">
      <inkml:brushProperty name="width" value="0.05" units="cm"/>
      <inkml:brushProperty name="height" value="0.05" units="cm"/>
    </inkml:brush>
  </inkml:definitions>
  <inkml:trace contextRef="#ctx0" brushRef="#br0">47 509 7629 0 0,'6'12'13484'0'0,"-3"2"-7720"0"0,-6-6-4172 0 0,-7-16-623 0 0,6 0-890 0 0,0 0 0 0 0,0 0 0 0 0,0-1 0 0 0,1 1 0 0 0,0-1-1 0 0,1 1 1 0 0,-1-1 0 0 0,0-15 0 0 0,-1 4 22 0 0,1 1-43 0 0,0-1 1 0 0,2 1-1 0 0,0-1 1 0 0,1 1-1 0 0,1-1 0 0 0,0 1 1 0 0,2 0-1 0 0,0 0 1 0 0,1 0-1 0 0,2 0 1 0 0,-1 0-1 0 0,10-19 0 0 0,-10 28-12 0 0,0 0-1 0 0,0 1 0 0 0,1-1 0 0 0,0 1 1 0 0,0 0-1 0 0,1 1 0 0 0,1 0 0 0 0,-1 0 1 0 0,1 0-1 0 0,0 1 0 0 0,1 0 0 0 0,0 1 1 0 0,0 0-1 0 0,0 0 0 0 0,1 1 0 0 0,0 0 1 0 0,0 0-1 0 0,0 2 0 0 0,1-1 0 0 0,-1 1 0 0 0,1 0 1 0 0,21-1-1 0 0,-21 3 1 0 0,0 1 1 0 0,0 0-1 0 0,-1 1 1 0 0,1 0-1 0 0,0 1 1 0 0,0 0-1 0 0,-1 0 0 0 0,1 2 1 0 0,-1-1-1 0 0,0 1 1 0 0,18 10-1 0 0,-24-12-49 0 0,0 0 0 0 0,0 1 0 0 0,0 0 0 0 0,0 0 0 0 0,-1 0 0 0 0,1 1 1 0 0,-1-1-1 0 0,0 1 0 0 0,0-1 0 0 0,0 1 0 0 0,-1 0 0 0 0,1 0 0 0 0,-1 1 0 0 0,0-1 0 0 0,0 0 0 0 0,0 1 0 0 0,-1-1 0 0 0,1 1 0 0 0,-1 0 0 0 0,0-1 0 0 0,-1 1 0 0 0,1 0 1 0 0,-1 0-1 0 0,0-1 0 0 0,0 1 0 0 0,0 0 0 0 0,-1 0 0 0 0,-2 9 0 0 0,1-7-7 0 0,-1-1-1 0 0,0 1 1 0 0,0 0-1 0 0,-1-1 1 0 0,1 0-1 0 0,-2 0 1 0 0,1 0-1 0 0,-1 0 1 0 0,1-1 0 0 0,-2 1-1 0 0,1-1 1 0 0,0-1-1 0 0,-1 1 1 0 0,0-1-1 0 0,0 0 1 0 0,-11 6-1 0 0,-12 4-25 0 0,0-1-1 0 0,-43 14 1 0 0,65-25 25 0 0,-4 2-11 0 0,-19 6-17 0 0,29-10 36 0 0,0 0 1 0 0,0 1 0 0 0,0-1 0 0 0,0 1 0 0 0,1-1 0 0 0,-1 1 0 0 0,0-1-1 0 0,0 1 1 0 0,0-1 0 0 0,1 1 0 0 0,-1 0 0 0 0,0-1 0 0 0,1 1 0 0 0,-1 0-1 0 0,0 0 1 0 0,1 0 0 0 0,-1-1 0 0 0,1 1 0 0 0,-1 0 0 0 0,1 0 0 0 0,0 0-1 0 0,-1 2 1 0 0,2 0 2 0 0,0 0 0 0 0,1 0 0 0 0,-1 0 0 0 0,1 0-1 0 0,0-1 1 0 0,0 1 0 0 0,0 0 0 0 0,0-1 0 0 0,0 0 0 0 0,0 1-1 0 0,1-1 1 0 0,-1 0 0 0 0,6 3 0 0 0,-4-1 1 0 0,34 24 130 0 0,1-1 0 0 0,2-2 1 0 0,0-2-1 0 0,46 18 0 0 0,-30-10-1504 0 0,-56-30 677 0 0,1 0-226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0.848"/>
    </inkml:context>
    <inkml:brush xml:id="br0">
      <inkml:brushProperty name="width" value="0.05" units="cm"/>
      <inkml:brushProperty name="height" value="0.05" units="cm"/>
    </inkml:brush>
  </inkml:definitions>
  <inkml:trace contextRef="#ctx0" brushRef="#br0">279 26 848 0 0,'-2'-2'491'0'0,"1"0"0"0"0,-1 0 0 0 0,0 0 0 0 0,0 0 0 0 0,0 1 0 0 0,0-1 0 0 0,0 1 0 0 0,0-1 0 0 0,0 1 0 0 0,0 0-1 0 0,0-1 1 0 0,-1 1 0 0 0,1 0 0 0 0,-1 1 0 0 0,1-1 0 0 0,-4 0 0 0 0,1 0 66 0 0,1 1 0 0 0,-1-1 0 0 0,0 1 0 0 0,0 1-1 0 0,1-1 1 0 0,-1 1 0 0 0,0 0 0 0 0,-5 1 0 0 0,-5 4 404 0 0,0 0 0 0 0,0 0 0 0 0,1 1 0 0 0,-16 11 0 0 0,19-11-329 0 0,1 0 0 0 0,0 0 0 0 0,1 1 0 0 0,0 0 0 0 0,0 1-1 0 0,0-1 1 0 0,-9 15 0 0 0,16-20-440 0 0,0 0-1 0 0,0 0 1 0 0,0 1 0 0 0,0-1-1 0 0,1 0 1 0 0,0 1 0 0 0,-1-1-1 0 0,1 0 1 0 0,0 1-1 0 0,1-1 1 0 0,-1 1 0 0 0,1 0-1 0 0,0-1 1 0 0,-1 1-1 0 0,2 0 1 0 0,-1-1 0 0 0,0 1-1 0 0,1-1 1 0 0,-1 1 0 0 0,1-1-1 0 0,0 1 1 0 0,0-1-1 0 0,1 1 1 0 0,-1-1 0 0 0,1 0-1 0 0,-1 0 1 0 0,1 1 0 0 0,0-1-1 0 0,4 4 1 0 0,-1-2 38 0 0,0 1-1 0 0,1-1 1 0 0,-1-1 0 0 0,1 1 0 0 0,0-1 0 0 0,0 0-1 0 0,1 0 1 0 0,-1 0 0 0 0,1-1 0 0 0,0 0 0 0 0,0-1-1 0 0,0 1 1 0 0,0-2 0 0 0,0 1 0 0 0,11 1 0 0 0,-6-2-667 0 0,-1 0 1 0 0,1-1 0 0 0,19-2 0 0 0,1-3-4185 0 0,-3-4-3587 0 0,-24 7 4963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1.223"/>
    </inkml:context>
    <inkml:brush xml:id="br0">
      <inkml:brushProperty name="width" value="0.05" units="cm"/>
      <inkml:brushProperty name="height" value="0.05" units="cm"/>
    </inkml:brush>
  </inkml:definitions>
  <inkml:trace contextRef="#ctx0" brushRef="#br0">0 75 8037 0 0,'4'-7'9980'0'0,"6"-9"-5041"0"0,-2 10-4207 0 0,0 1 0 0 0,0 0 0 0 0,1 0 0 0 0,0 1 0 0 0,-1 0 0 0 0,1 0 0 0 0,1 1 0 0 0,-1 0 0 0 0,0 1 0 0 0,19-3 0 0 0,10 2-89 0 0,53 1 1 0 0,-71 2-284 0 0,103 5-241 0 0,-82-1-396 0 0,0-2 0 0 0,0-2-1 0 0,69-9 1 0 0,-102 7-826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2.013"/>
    </inkml:context>
    <inkml:brush xml:id="br0">
      <inkml:brushProperty name="width" value="0.05" units="cm"/>
      <inkml:brushProperty name="height" value="0.05" units="cm"/>
    </inkml:brush>
  </inkml:definitions>
  <inkml:trace contextRef="#ctx0" brushRef="#br0">36 160 908 0 0,'-9'-5'1187'0'0,"7"4"-552"0"0,0 0 1 0 0,0 0 0 0 0,0 0 0 0 0,-1-1 0 0 0,1 1-1 0 0,0-1 1 0 0,1 0 0 0 0,-1 1 0 0 0,0-1-1 0 0,0 0 1 0 0,1 0 0 0 0,-3-3 0 0 0,4 4-458 0 0,0 1 0 0 0,0-1 0 0 0,1 1 1 0 0,-1-1-1 0 0,0 0 0 0 0,0 1 0 0 0,0-1 1 0 0,1 1-1 0 0,-1-1 0 0 0,0 1 0 0 0,1-1 1 0 0,-1 1-1 0 0,0-1 0 0 0,1 1 0 0 0,-1-1 1 0 0,1 1-1 0 0,-1 0 0 0 0,1-1 0 0 0,-1 1 1 0 0,1 0-1 0 0,-1-1 0 0 0,1 1 0 0 0,-1 0 1 0 0,1-1-1 0 0,-1 1 0 0 0,2 0 1 0 0,16-7 1342 0 0,-17 6-1244 0 0,157-36 5317 0 0,-122 31-4464 0 0,0-2 0 0 0,0-1 0 0 0,-1-2 0 0 0,53-23 0 0 0,-75 27 720 0 0,-16 9-1700 0 0,0 0 1 0 0,0 1-1 0 0,0-1 1 0 0,1 0-1 0 0,-1 1 1 0 0,1 0-1 0 0,-4 6 1 0 0,-2 6-101 0 0,2 1-1 0 0,0 0 1 0 0,1 0 0 0 0,0 1-1 0 0,2 0 1 0 0,0-1-1 0 0,1 1 1 0 0,0 1 0 0 0,1-1-1 0 0,1 0 1 0 0,1 0 0 0 0,1 0-1 0 0,0 0 1 0 0,1 0 0 0 0,6 17-1 0 0,1 2 138 0 0,2-1-1 0 0,29 60 1 0 0,15 8-43 0 0,-48-92-144 0 0,-6-9 0 0 0,0 1 0 0 0,0-1 0 0 0,-1 1 0 0 0,1 0 0 0 0,-1-1 0 0 0,1 1 0 0 0,-1 0 0 0 0,0 0 0 0 0,0 0 0 0 0,0 0 0 0 0,0 0 0 0 0,0 5 0 0 0,-1-8 0 0 0,0 1 0 0 0,0-1 0 0 0,0 0 0 0 0,0 1 0 0 0,0-1 0 0 0,0 1 0 0 0,0-1 0 0 0,0 1 0 0 0,0-1 0 0 0,0 0 0 0 0,0 1 0 0 0,0-1 0 0 0,-1 1 0 0 0,1-1 0 0 0,0 0 0 0 0,0 1 0 0 0,0-1 0 0 0,0 1 0 0 0,-1-1 0 0 0,1 0 0 0 0,0 1 0 0 0,-1-1 0 0 0,1 0 0 0 0,0 1 0 0 0,0-1 0 0 0,-1 0 0 0 0,1 0 0 0 0,-1 1 0 0 0,1-1 0 0 0,0 0 0 0 0,-1 0 0 0 0,1 0 0 0 0,0 1 0 0 0,-1-1 0 0 0,1 0 0 0 0,-1 0 0 0 0,1 0 0 0 0,-1 0 0 0 0,1 0 0 0 0,0 0 0 0 0,-1 0 0 0 0,1 0 0 0 0,-1 0 0 0 0,1 0 0 0 0,-1 0 0 0 0,-21 2 0 0 0,1 0 0 0 0,0-1 0 0 0,-23-3 0 0 0,-7 1 0 0 0,20 1 0 0 0,-1 1 0 0 0,1 2 0 0 0,0 1 0 0 0,-60 16 0 0 0,75-12 0 0 0,13-1 0 0 0,4-5 0 0 0,0-1 0 0 0,0 1 0 0 0,0 0 0 0 0,1-1 0 0 0,-1 1 0 0 0,0-1 0 0 0,0 1 0 0 0,1-1 0 0 0,-1 1 0 0 0,1-1 0 0 0,-1 0 0 0 0,1 0 0 0 0,0 0 0 0 0,0 0 0 0 0,-1 0 0 0 0,1 0 0 0 0,0 0 0 0 0,0-1 0 0 0,0 1 0 0 0,0-1 0 0 0,2 1 0 0 0,52 9 0 0 0,-41-8 0 0 0,524 43 0 0 0,-518-44-701 0 0,-8 0-1094 0 0,1-1 0 0 0,0 0 0 0 0,-1 0 0 0 0,1-2 0 0 0,0 0 1 0 0,17-4-1 0 0,-25 3-1546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2.415"/>
    </inkml:context>
    <inkml:brush xml:id="br0">
      <inkml:brushProperty name="width" value="0.05" units="cm"/>
      <inkml:brushProperty name="height" value="0.05" units="cm"/>
    </inkml:brush>
  </inkml:definitions>
  <inkml:trace contextRef="#ctx0" brushRef="#br0">152 55 328 0 0,'0'0'1157'0'0,"0"-3"287"0"0,-1-34 6731 0 0,1 35-6731 0 0,-11-11 4713 0 0,9 13-5911 0 0,0 0 0 0 0,1 0 0 0 0,-1 1 0 0 0,0-1 0 0 0,1 0-1 0 0,-1 1 1 0 0,0-1 0 0 0,0 1 0 0 0,1-1 0 0 0,-1 1 0 0 0,1 0 0 0 0,-1 0 0 0 0,1 0 0 0 0,-2 1 0 0 0,-24 18 1175 0 0,20-14-691 0 0,0 0-307 0 0,0-1-1 0 0,0 2 1 0 0,1-1 0 0 0,-1 1 0 0 0,2 0-1 0 0,-1 0 1 0 0,1 0 0 0 0,0 1 0 0 0,1 0-1 0 0,0 0 1 0 0,-5 10 0 0 0,8-12-249 0 0,-1 1 0 0 0,0-1 1 0 0,1 0-1 0 0,0 0 1 0 0,1 0-1 0 0,0 1 0 0 0,-1-1 1 0 0,2 0-1 0 0,-1 0 0 0 0,1 1 1 0 0,0-1-1 0 0,0 0 0 0 0,1 0 1 0 0,0 0-1 0 0,0 0 1 0 0,0 0-1 0 0,4 5 0 0 0,0 1-173 0 0,1-1 1 0 0,1 0-1 0 0,0-1 0 0 0,1 0 0 0 0,0 0 0 0 0,0-1 0 0 0,1 0 0 0 0,0 0 0 0 0,0-1 0 0 0,1 0 1 0 0,15 7-1 0 0,-11-7-2 0 0,0-1 1 0 0,0 0 0 0 0,1-2-1 0 0,-1 1 1 0 0,2-2 0 0 0,-1 0 0 0 0,0-1-1 0 0,27 2 1 0 0,-35-5-443 0 0,1 0 1 0 0,-1-1-1 0 0,1 0 1 0 0,-1 0-1 0 0,0-1 0 0 0,0 0 1 0 0,1 0-1 0 0,-1-1 0 0 0,0 0 1 0 0,-1-1-1 0 0,1 1 1 0 0,-1-1-1 0 0,0-1 0 0 0,0 0 1 0 0,13-10-1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2.741"/>
    </inkml:context>
    <inkml:brush xml:id="br0">
      <inkml:brushProperty name="width" value="0.05" units="cm"/>
      <inkml:brushProperty name="height" value="0.05" units="cm"/>
    </inkml:brush>
  </inkml:definitions>
  <inkml:trace contextRef="#ctx0" brushRef="#br0">41 43 248 0 0,'-8'-1'639'0'0,"5"1"495"0"0,-1 0 1 0 0,1 0-1 0 0,-1 0 0 0 0,0-1 1 0 0,1 0-1 0 0,-1 0 0 0 0,-3-1 5086 0 0,10 1-4643 0 0,35-7 2851 0 0,51-3 1 0 0,2-1-5306 0 0,-81 8-1878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3.065"/>
    </inkml:context>
    <inkml:brush xml:id="br0">
      <inkml:brushProperty name="width" value="0.05" units="cm"/>
      <inkml:brushProperty name="height" value="0.05" units="cm"/>
    </inkml:brush>
  </inkml:definitions>
  <inkml:trace contextRef="#ctx0" brushRef="#br0">70 82 7141 0 0,'-17'-3'4322'0'0,"11"2"-2453"0"0,-1 0 0 0 0,1 0 0 0 0,0 0 0 0 0,0-1 1 0 0,0 0-1 0 0,-9-5 3038 0 0,44-3-3188 0 0,13-2-419 0 0,-20 9-588 0 0,87-14 1056 0 0,0 0-4347 0 0,-67 14-8988 0 0,-30 2 8322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2.648"/>
    </inkml:context>
    <inkml:brush xml:id="br0">
      <inkml:brushProperty name="width" value="0.05" units="cm"/>
      <inkml:brushProperty name="height" value="0.05" units="cm"/>
    </inkml:brush>
  </inkml:definitions>
  <inkml:trace contextRef="#ctx0" brushRef="#br0">57 92 484 0 0,'-9'-1'921'0'0,"-21"-3"3192"0"0,13-3 7252 0 0,19 5-9740 0 0,3-3-1040 0 0,0 1-1 0 0,1 1 0 0 0,-1-1 1 0 0,0 1-1 0 0,1 0 0 0 0,0 0 1 0 0,0 1-1 0 0,0-1 0 0 0,8-1 0 0 0,67-14 3001 0 0,-44 11-1954 0 0,52-9-2243 0 0,-59 14-3460 0 0,0 2-3843 0 0,-17 1 5008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4.028"/>
    </inkml:context>
    <inkml:brush xml:id="br0">
      <inkml:brushProperty name="width" value="0.05" units="cm"/>
      <inkml:brushProperty name="height" value="0.05" units="cm"/>
    </inkml:brush>
  </inkml:definitions>
  <inkml:trace contextRef="#ctx0" brushRef="#br0">90 250 676 0 0,'0'0'3197'0'0,"0"4"-1331"0"0,-8 76 3749 0 0,1 5 837 0 0,-33 150 0 0 0,39-229-6089 0 0,0-3-170 0 0,1-1-1 0 0,-1 0 0 0 0,1 0 0 0 0,-1 0 0 0 0,0 0 0 0 0,0 0 0 0 0,0 0 0 0 0,0 0 0 0 0,0 0 0 0 0,-3 3 794 0 0,-2-16-278 0 0,-2-5-314 0 0,4-13-71 0 0,2 0 0 0 0,1-1-1 0 0,1 1 1 0 0,2 0 0 0 0,8-51 0 0 0,0 33-124 0 0,3 0 0 0 0,28-72 0 0 0,-34 101-102 0 0,1 1 0 0 0,0 1-1 0 0,2-1 1 0 0,0 1 0 0 0,0 1-1 0 0,2 0 1 0 0,-1 1 0 0 0,2 0-1 0 0,25-22 1 0 0,-32 31-73 0 0,0 0 0 0 0,1 1 1 0 0,-1 0-1 0 0,1 0 0 0 0,0 1 0 0 0,0 0 0 0 0,0 0 0 0 0,0 1 0 0 0,1-1 1 0 0,-1 2-1 0 0,1-1 0 0 0,-1 1 0 0 0,1 0 0 0 0,0 0 0 0 0,0 1 1 0 0,-1 0-1 0 0,1 1 0 0 0,0 0 0 0 0,-1 0 0 0 0,1 0 0 0 0,-1 1 0 0 0,1 0 1 0 0,-1 1-1 0 0,0-1 0 0 0,13 8 0 0 0,-13-6-24 0 0,-1-1-1 0 0,0 1 1 0 0,0 0-1 0 0,-1 1 1 0 0,1-1-1 0 0,-1 1 1 0 0,0 0-1 0 0,0 0 1 0 0,-1 1-1 0 0,0-1 1 0 0,0 1 0 0 0,0 0-1 0 0,0 0 1 0 0,-1 1-1 0 0,0-1 1 0 0,0 1-1 0 0,-1-1 1 0 0,0 1-1 0 0,0 0 1 0 0,-1 0 0 0 0,1 0-1 0 0,-1 0 1 0 0,-1 0-1 0 0,0 0 1 0 0,0 0-1 0 0,0 0 1 0 0,-1 0-1 0 0,0 0 1 0 0,0 0-1 0 0,0 0 1 0 0,-1 0 0 0 0,-1 0-1 0 0,1-1 1 0 0,-1 1-1 0 0,0-1 1 0 0,-5 9-1 0 0,1-5-30 0 0,0 0 0 0 0,-1 0 0 0 0,-1-1 0 0 0,1 0 0 0 0,-2 0 0 0 0,1-1 0 0 0,-1-1 0 0 0,0 1 0 0 0,-15 7 0 0 0,1-3-121 0 0,0 0-1 0 0,-1-2 1 0 0,-33 9-1 0 0,57-19 131 0 0,-1 0-8 0 0,0 1 0 0 0,0-1 0 0 0,0 1 0 0 0,0 0 0 0 0,0-1 0 0 0,0 1 0 0 0,1 0 0 0 0,-1 0 0 0 0,0 0 0 0 0,1 0 0 0 0,-3 2 0 0 0,5 1 14 0 0,1 0 1 0 0,-1-1 0 0 0,1 1 0 0 0,0-1-1 0 0,0 1 1 0 0,0-1 0 0 0,1 0 0 0 0,4 5 0 0 0,-1 1 26 0 0,19 24 625 0 0,51 53 0 0 0,-46-55-455 0 0,-26-27-642 0 0,0 0-1 0 0,0 0 1 0 0,0-1 0 0 0,0 0-1 0 0,7 4 1 0 0,-5-4-536 0 0,0 0 0 0 0,0-1 0 0 0,0 0-1 0 0,0 0 1 0 0,1-1 0 0 0,-1 1 0 0 0,0-1 0 0 0,1-1-1 0 0,0 1 1 0 0,-1-1 0 0 0,11-1 0 0 0,-5 0-2095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4.457"/>
    </inkml:context>
    <inkml:brush xml:id="br0">
      <inkml:brushProperty name="width" value="0.05" units="cm"/>
      <inkml:brushProperty name="height" value="0.05" units="cm"/>
    </inkml:brush>
  </inkml:definitions>
  <inkml:trace contextRef="#ctx0" brushRef="#br0">261 16 320 0 0,'0'-1'940'0'0,"-1"0"1"0"0,1-1-1 0 0,-1 1 0 0 0,0 0 1 0 0,1 0-1 0 0,-5-5 3762 0 0,3 4-3762 0 0,-6 6-128 0 0,0 1-1 0 0,1-1 0 0 0,-1 2 0 0 0,1-1 0 0 0,1 1 0 0 0,-1 0 0 0 0,1 0 0 0 0,-6 8 1 0 0,-5 4 142 0 0,13-15-797 0 0,-78 83 3153 0 0,70-73-2649 0 0,1 1 0 0 0,1 1 0 0 0,0 0 0 0 0,-12 26-1 0 0,19-34-513 0 0,1-1 0 0 0,0 0-1 0 0,0 1 1 0 0,1-1-1 0 0,-1 1 1 0 0,1-1 0 0 0,1 1-1 0 0,-1-1 1 0 0,1 1-1 0 0,1 0 1 0 0,-1-1-1 0 0,1 1 1 0 0,0 0 0 0 0,0-1-1 0 0,1 1 1 0 0,0-1-1 0 0,0 0 1 0 0,1 0-1 0 0,0 0 1 0 0,0 0 0 0 0,0 0-1 0 0,0 0 1 0 0,1-1-1 0 0,0 1 1 0 0,0-1 0 0 0,6 5-1 0 0,0-1-92 0 0,-1 0-1 0 0,1 0 1 0 0,1-1-1 0 0,0-1 1 0 0,0 0-1 0 0,0 0 1 0 0,1-1-1 0 0,-1-1 1 0 0,2 0-1 0 0,-1 0 1 0 0,0-1-1 0 0,19 3 1 0 0,-19-6-355 0 0,0 0 0 0 0,0 0 0 0 0,0-1 0 0 0,0 0 0 0 0,0-1 1 0 0,0-1-1 0 0,0 0 0 0 0,22-7 0 0 0,-17 3-1002 0 0,1-1 0 0 0,-1-1 1 0 0,0-1-1 0 0,30-20 0 0 0,-33 13-6213 0 0,-11 12 5023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4.798"/>
    </inkml:context>
    <inkml:brush xml:id="br0">
      <inkml:brushProperty name="width" value="0.05" units="cm"/>
      <inkml:brushProperty name="height" value="0.05" units="cm"/>
    </inkml:brush>
  </inkml:definitions>
  <inkml:trace contextRef="#ctx0" brushRef="#br0">59 38 588 0 0,'-30'0'2332'0'0,"2"-1"13304"0"0,53 4-13287 0 0,0-1 1 0 0,51-3 0 0 0,-10-10-1844 0 0,-55 8-1361 0 0,0 0 0 0 0,1-1-1 0 0,13-7 1 0 0,-15 2-1431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5.170"/>
    </inkml:context>
    <inkml:brush xml:id="br0">
      <inkml:brushProperty name="width" value="0.05" units="cm"/>
      <inkml:brushProperty name="height" value="0.05" units="cm"/>
    </inkml:brush>
  </inkml:definitions>
  <inkml:trace contextRef="#ctx0" brushRef="#br0">36 113 572 0 0,'-1'0'397'0'0,"-21"-8"3846"0"0,9-1 3530 0 0,30-5-2792 0 0,-4 9-3581 0 0,1 0 1 0 0,0 1-1 0 0,15-3 1 0 0,86-7 2301 0 0,-45 7-1940 0 0,41-8 842 0 0,-10 1-4225 0 0,-33 5-9524 0 0,-55 8 7908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5.510"/>
    </inkml:context>
    <inkml:brush xml:id="br0">
      <inkml:brushProperty name="width" value="0.05" units="cm"/>
      <inkml:brushProperty name="height" value="0.05" units="cm"/>
    </inkml:brush>
  </inkml:definitions>
  <inkml:trace contextRef="#ctx0" brushRef="#br0">0 2 20 0 0,'0'0'1287'0'0,"18"-1"9102"0"0,-10 1-8656 0 0,80 7 6697 0 0,-1-1-3617 0 0,319 9 1067 0 0,-400-15-6051 0 0,47-3 403 0 0,-51 3-905 0 0,1-1 0 0 0,0 0 0 0 0,0 1-1 0 0,0-1 1 0 0,-1-1 0 0 0,1 1-1 0 0,0 0 1 0 0,4-4 0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35.883"/>
    </inkml:context>
    <inkml:brush xml:id="br0">
      <inkml:brushProperty name="width" value="0.05" units="cm"/>
      <inkml:brushProperty name="height" value="0.05" units="cm"/>
    </inkml:brush>
  </inkml:definitions>
  <inkml:trace contextRef="#ctx0" brushRef="#br0">16 2 724 0 0,'-1'0'330'0'0,"0"1"0"0"0,0-1 0 0 0,0 1 0 0 0,0-1 0 0 0,0 1 0 0 0,0 0 0 0 0,0-1 0 0 0,1 1 0 0 0,-1 0 0 0 0,0-1 0 0 0,0 1 0 0 0,1 0 0 0 0,-1 0 0 0 0,1 0 0 0 0,-1 0 0 0 0,1 0 0 0 0,-1 0 0 0 0,1 0 0 0 0,-1-1 0 0 0,1 1 0 0 0,0 0 0 0 0,-1 2 0 0 0,2-3 3 0 0,-1 1 1 0 0,0 0-1 0 0,0 0 0 0 0,1 0 0 0 0,-1-1 0 0 0,1 1 0 0 0,-1 0 1 0 0,1-1-1 0 0,-1 1 0 0 0,1 0 0 0 0,-1-1 0 0 0,1 1 0 0 0,0-1 0 0 0,-1 1 1 0 0,1 0-1 0 0,0-1 0 0 0,-1 0 0 0 0,1 1 0 0 0,0-1 0 0 0,1 1 1 0 0,24 8 4517 0 0,-3-4-3836 0 0,27 1 635 0 0,1-2 0 0 0,-1-1 0 0 0,0-4-1 0 0,0-1 1 0 0,1-2 0 0 0,94-22 0 0 0,-140 25-2400 0 0,-1 0 1 0 0,0 1 0 0 0,0-2 0 0 0,0 1 0 0 0,1 0-1 0 0,-1-1 1 0 0,-1 0 0 0 0,1 0 0 0 0,0 0 0 0 0,0 0-1 0 0,-1-1 1 0 0,1 1 0 0 0,3-5 0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47.167"/>
    </inkml:context>
    <inkml:brush xml:id="br0">
      <inkml:brushProperty name="width" value="0.05" units="cm"/>
      <inkml:brushProperty name="height" value="0.05" units="cm"/>
    </inkml:brush>
  </inkml:definitions>
  <inkml:trace contextRef="#ctx0" brushRef="#br0">11 220 108 0 0,'-11'-18'7861'0'0,"11"15"-7390"0"0,0 0 0 0 0,0 0 0 0 0,0 0-1 0 0,1 0 1 0 0,-1 0 0 0 0,1 1 0 0 0,-1-1 0 0 0,1 0-1 0 0,0 0 1 0 0,0 1 0 0 0,0-1 0 0 0,2-3-1 0 0,19-29 2219 0 0,-13 24-2136 0 0,1 0 0 0 0,0 0 1 0 0,1 1-1 0 0,0 0 0 0 0,1 1 0 0 0,0 1 0 0 0,0 0 0 0 0,1 0 0 0 0,-1 1 1 0 0,2 1-1 0 0,20-8 0 0 0,-26 11-357 0 0,1 1 1 0 0,-1 0-1 0 0,1 0 0 0 0,0 0 1 0 0,0 1-1 0 0,0 0 1 0 0,0 1-1 0 0,0 0 0 0 0,-1 0 1 0 0,1 1-1 0 0,0 0 0 0 0,0 1 1 0 0,0 0-1 0 0,-1 0 1 0 0,1 1-1 0 0,-1 0 0 0 0,0 0 1 0 0,0 1-1 0 0,0 0 0 0 0,8 6 1 0 0,-15-10-180 0 0,0 1 1 0 0,0 0 0 0 0,0-1-1 0 0,0 1 1 0 0,-1 0-1 0 0,1 0 1 0 0,0 0 0 0 0,0 0-1 0 0,-1 0 1 0 0,1 0-1 0 0,0 0 1 0 0,-1 0 0 0 0,1 0-1 0 0,-1 0 1 0 0,1 0-1 0 0,-1 0 1 0 0,0 0 0 0 0,1 1-1 0 0,-1-1 1 0 0,0 0-1 0 0,0 0 1 0 0,0 0 0 0 0,0 2-1 0 0,0-1 1 0 0,-1 1-1 0 0,0-1 0 0 0,1 0 1 0 0,-1 0-1 0 0,0 0 1 0 0,0 0-1 0 0,0 0 1 0 0,-1 0-1 0 0,1 0 0 0 0,0 0 1 0 0,-3 2-1 0 0,-3 4 4 0 0,0-1 0 0 0,-1 0 0 0 0,0-1 1 0 0,-12 8-1 0 0,-88 47-333 0 0,108-61 309 0 0,-1 0-1 0 0,1 1 0 0 0,0-1 1 0 0,-1 0-1 0 0,1 0 0 0 0,0 0 1 0 0,-1 1-1 0 0,1-1 1 0 0,0 0-1 0 0,0 0 0 0 0,-1 1 1 0 0,1-1-1 0 0,0 0 1 0 0,0 0-1 0 0,-1 1 0 0 0,1-1 1 0 0,0 0-1 0 0,0 1 0 0 0,0-1 1 0 0,-1 0-1 0 0,1 1 1 0 0,0-1-1 0 0,0 1 0 0 0,0-1 1 0 0,0 0-1 0 0,0 1 0 0 0,0-1 1 0 0,0 0-1 0 0,0 1 1 0 0,0-1-1 0 0,0 1 0 0 0,0-1 1 0 0,0 0-1 0 0,0 1 0 0 0,13 9-27 0 0,25 4 46 0 0,-35-13-22 0 0,69 22 0 0 0,-2 2 1 0 0,74 39-1 0 0,-103-42 11 0 0,0 1 0 0 0,-1 3 0 0 0,-2 1 0 0 0,54 49 0 0 0,-78-63 6 0 0,-1 0 0 0 0,21 28 0 0 0,-31-37-16 0 0,-1-1 0 0 0,0 0 0 0 0,0 1 0 0 0,0-1 0 0 0,0 1 0 0 0,0 0 0 0 0,-1-1 0 0 0,1 1 0 0 0,-1 0 0 0 0,0 0 0 0 0,0 0 0 0 0,-1 0 0 0 0,1 0 0 0 0,-1 0 0 0 0,0 1 0 0 0,0-1 0 0 0,0 0 0 0 0,0 0 0 0 0,-2 5 0 0 0,0-6 10 0 0,0 0 0 0 0,0 1-1 0 0,0-1 1 0 0,0-1 0 0 0,0 1 0 0 0,-1 0-1 0 0,0-1 1 0 0,1 1 0 0 0,-1-1 0 0 0,0 0-1 0 0,0 0 1 0 0,0 0 0 0 0,0 0 0 0 0,-1 0-1 0 0,1-1 1 0 0,0 1 0 0 0,-1-1 0 0 0,1 0-1 0 0,-5 1 1 0 0,-9 2 98 0 0,1-1-1 0 0,-29 2 1 0 0,6-3 172 0 0,1-2 0 0 0,-1-2 0 0 0,1-2 0 0 0,0-1 0 0 0,0-2 1 0 0,1-1-1 0 0,-1-2 0 0 0,2-2 0 0 0,-57-26 0 0 0,65 21-228 0 0,27 17-170 0 0,0-1 1 0 0,1 0 0 0 0,-1 0 0 0 0,0 0-1 0 0,0 0 1 0 0,0 0 0 0 0,1 0-1 0 0,-1 0 1 0 0,0 0 0 0 0,1 0-1 0 0,-1 0 1 0 0,1-1 0 0 0,-1 1 0 0 0,1 0-1 0 0,0 0 1 0 0,0-1 0 0 0,-1 1-1 0 0,1 0 1 0 0,0 0 0 0 0,0-1 0 0 0,0-1-1 0 0,2 1-535 0 0,-1 1-1 0 0,0-1 1 0 0,0 0 0 0 0,1 0-1 0 0,-1 1 1 0 0,1-1-1 0 0,0 1 1 0 0,0 0 0 0 0,-1-1-1 0 0,1 1 1 0 0,0 0-1 0 0,0 0 1 0 0,2-1 0 0 0,-1 0-602 0 0,11-6-1773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47.522"/>
    </inkml:context>
    <inkml:brush xml:id="br0">
      <inkml:brushProperty name="width" value="0.05" units="cm"/>
      <inkml:brushProperty name="height" value="0.05" units="cm"/>
    </inkml:brush>
  </inkml:definitions>
  <inkml:trace contextRef="#ctx0" brushRef="#br0">1 91 216 0 0,'0'-13'1379'0'0,"0"-29"3791"0"0,0 39-4575 0 0,1 1 1 0 0,-1-1 0 0 0,0 1-1 0 0,1-1 1 0 0,-1 1-1 0 0,1-1 1 0 0,0 1-1 0 0,0-1 1 0 0,0 1 0 0 0,0 0-1 0 0,0 0 1 0 0,2-3-1 0 0,3 4 3804 0 0,1 11-2324 0 0,1 12-951 0 0,7 35 323 0 0,5 20-1908 0 0,-17-68-814 0 0,1 0-1 0 0,0 0 1 0 0,0-1-1 0 0,0 0 1 0 0,1 1 0 0 0,7 7-1 0 0,-3-6-1154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48.099"/>
    </inkml:context>
    <inkml:brush xml:id="br0">
      <inkml:brushProperty name="width" value="0.05" units="cm"/>
      <inkml:brushProperty name="height" value="0.05" units="cm"/>
    </inkml:brush>
  </inkml:definitions>
  <inkml:trace contextRef="#ctx0" brushRef="#br0">563 239 556 0 0,'1'-4'904'0'0,"0"-1"1"0"0,-1 0-1 0 0,0 0 0 0 0,0 0 0 0 0,0 1 1 0 0,-1-1-1 0 0,0 0 0 0 0,0 0 0 0 0,0 1 0 0 0,0-1 1 0 0,-1 0-1 0 0,1 1 0 0 0,-5-7 0 0 0,2 4-309 0 0,0 1 0 0 0,-1-1-1 0 0,0 1 1 0 0,0 0-1 0 0,-1 0 1 0 0,0 0-1 0 0,-8-6 1 0 0,-6-2 46 0 0,0 2 0 0 0,0 0 0 0 0,-1 1 0 0 0,-34-12 0 0 0,32 15-1 0 0,1 0-1 0 0,-1 2 0 0 0,0 1 0 0 0,-47-5 1 0 0,58 9-443 0 0,0 0 1 0 0,0 2-1 0 0,1-1 1 0 0,-1 2-1 0 0,0-1 1 0 0,1 2-1 0 0,-1-1 1 0 0,1 1-1 0 0,0 1 1 0 0,0 0-1 0 0,0 1 1 0 0,-10 6-1 0 0,18-9-153 0 0,0-1 0 0 0,0 1 0 0 0,0 0 0 0 0,0 0 0 0 0,0 0-1 0 0,1 1 1 0 0,-1-1 0 0 0,1 1 0 0 0,0-1 0 0 0,0 1 0 0 0,0 0 0 0 0,0 0 0 0 0,0-1-1 0 0,0 2 1 0 0,1-1 0 0 0,0 0 0 0 0,-1 0 0 0 0,1 0 0 0 0,0 1 0 0 0,1-1 0 0 0,-1 0-1 0 0,1 1 1 0 0,-1-1 0 0 0,1 1 0 0 0,0-1 0 0 0,0 0 0 0 0,0 1 0 0 0,1-1 0 0 0,-1 1-1 0 0,1-1 1 0 0,0 0 0 0 0,0 1 0 0 0,0-1 0 0 0,0 0 0 0 0,1 0 0 0 0,-1 0 0 0 0,3 3 0 0 0,2 5-14 0 0,2 0 1 0 0,-1-1 0 0 0,1 0 0 0 0,1-1 0 0 0,-1 1-1 0 0,2-2 1 0 0,-1 1 0 0 0,20 12 0 0 0,-17-13-253 0 0,1-1 1 0 0,0 0-1 0 0,1-1 1 0 0,-1 0-1 0 0,1-1 1 0 0,0 0-1 0 0,1-2 0 0 0,-1 1 1 0 0,19 1-1 0 0,-28-5 149 0 0,1 1 0 0 0,-1-1-1 0 0,0 0 1 0 0,1 0 0 0 0,-1-1-1 0 0,0 0 1 0 0,1 0 0 0 0,-1 0-1 0 0,0 0 1 0 0,0-1 0 0 0,0 0 0 0 0,0 0-1 0 0,0 0 1 0 0,0 0 0 0 0,0-1-1 0 0,-1 0 1 0 0,0 0 0 0 0,1 0-1 0 0,-1-1 1 0 0,0 0 0 0 0,-1 1-1 0 0,1-1 1 0 0,0 0 0 0 0,-1-1 0 0 0,0 1-1 0 0,0-1 1 0 0,-1 1 0 0 0,4-8-1 0 0,-2 3 348 0 0,-1 0 0 0 0,1-1 0 0 0,-2 1 0 0 0,1-1 0 0 0,-2 0 0 0 0,1 0 0 0 0,-1 0 0 0 0,0 0 0 0 0,-1 0 0 0 0,-2-13 1379 0 0,0 26-815 0 0,-1 13-263 0 0,-1 23-189 0 0,6 1-192 0 0,1-1-1 0 0,3 1 0 0 0,0-1 1 0 0,3 0-1 0 0,1-1 1 0 0,2 0-1 0 0,1 0 0 0 0,3-1 1 0 0,28 51-1 0 0,-43-86-480 0 0,0-1-1 0 0,1 1 1 0 0,-1 0-1 0 0,1 0 1 0 0,-1-1-1 0 0,1 1 1 0 0,0 0-1 0 0,-1-1 1 0 0,1 0-1 0 0,0 1 1 0 0,0-1-1 0 0,3 1 1 0 0,15 2-8972 0 0,-10-6 5886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48.472"/>
    </inkml:context>
    <inkml:brush xml:id="br0">
      <inkml:brushProperty name="width" value="0.05" units="cm"/>
      <inkml:brushProperty name="height" value="0.05" units="cm"/>
    </inkml:brush>
  </inkml:definitions>
  <inkml:trace contextRef="#ctx0" brushRef="#br0">3 254 7293 0 0,'-1'-9'3745'0'0,"0"8"-3142"0"0,1-1 1 0 0,0 1-1 0 0,-1-1 1 0 0,1 1-1 0 0,0-1 0 0 0,0 1 1 0 0,0 0-1 0 0,0-1 0 0 0,0 1 1 0 0,1-1-1 0 0,-1 1 0 0 0,0-1 1 0 0,1 1-1 0 0,-1 0 1 0 0,1-1-1 0 0,-1 1 0 0 0,2-3 1 0 0,10 11 1327 0 0,-5 0-1525 0 0,0 0 0 0 0,0 1 0 0 0,-1 0 0 0 0,0 0 0 0 0,8 16 0 0 0,4 4 218 0 0,52 80 1097 0 0,26 35 119 0 0,-95-141-1823 0 0,15 20 533 0 0,22 23 0 0 0,-33-39-492 0 0,0-1-1 0 0,0 0 1 0 0,1-1 0 0 0,0 1-1 0 0,0-1 1 0 0,0 0 0 0 0,0 0 0 0 0,1-1-1 0 0,11 5 1 0 0,-16-8-66 0 0,0 0-1 0 0,0 1 1 0 0,1-1-1 0 0,-1 0 1 0 0,0 0 0 0 0,1 0-1 0 0,-1 0 1 0 0,0 0-1 0 0,0-1 1 0 0,1 1 0 0 0,-1-1-1 0 0,0 0 1 0 0,0 1-1 0 0,0-1 1 0 0,0 0 0 0 0,0 0-1 0 0,0 0 1 0 0,0-1-1 0 0,0 1 1 0 0,0 0 0 0 0,0-1-1 0 0,-1 1 1 0 0,1-1 0 0 0,0 0-1 0 0,-1 0 1 0 0,0 1-1 0 0,1-1 1 0 0,-1 0 0 0 0,1-2-1 0 0,4-6 37 0 0,-1 0 0 0 0,0 0 0 0 0,-1 0 0 0 0,5-17 0 0 0,54-226 439 0 0,-17 60-200 0 0,-24 79-3845 0 0,-20 106 501 0 0,6-10-7270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5.278"/>
    </inkml:context>
    <inkml:brush xml:id="br0">
      <inkml:brushProperty name="width" value="0.05" units="cm"/>
      <inkml:brushProperty name="height" value="0.05" units="cm"/>
    </inkml:brush>
  </inkml:definitions>
  <inkml:trace contextRef="#ctx0" brushRef="#br0">26 69 644 0 0,'-2'-19'4076'0'0,"1"17"-3261"0"0,1 0 1 0 0,0 0-1 0 0,-1-1 1 0 0,1 1-1 0 0,0 0 1 0 0,0-1-1 0 0,0 1 0 0 0,0 0 1 0 0,0-1-1 0 0,1 1 1 0 0,-1 0-1 0 0,1 0 1 0 0,-1-1-1 0 0,1 1 1 0 0,2-4-1 0 0,-1 3 439 0 0,4-4 4762 0 0,-6 21-4683 0 0,-8 46 380 0 0,-18 169 512 0 0,24-194-1799 0 0,3 0 1 0 0,7 61-1 0 0,-7-95-506 0 0,-1 1 1 0 0,0-1-1 0 0,1 1 0 0 0,0 0 1 0 0,-1-1-1 0 0,1 0 0 0 0,0 1 1 0 0,0-1-1 0 0,0 1 0 0 0,0-1 1 0 0,0 0-1 0 0,1 2 1 0 0,16 12-8754 0 0,-10-10 2655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3.244"/>
    </inkml:context>
    <inkml:brush xml:id="br0">
      <inkml:brushProperty name="width" value="0.05" units="cm"/>
      <inkml:brushProperty name="height" value="0.05" units="cm"/>
    </inkml:brush>
  </inkml:definitions>
  <inkml:trace contextRef="#ctx0" brushRef="#br0">31 468 604 0 0,'-2'25'6351'0'0,"5"-2"7713"0"0,-2-23-13968 0 0,0-1-1 0 0,-1 1 1 0 0,1 0-1 0 0,0-1 1 0 0,0 1-1 0 0,0 0 1 0 0,-1-1 0 0 0,1 1-1 0 0,0-1 1 0 0,-1 1-1 0 0,1-1 1 0 0,0 0-1 0 0,-1 1 1 0 0,1-1-1 0 0,-1 1 1 0 0,1-1-1 0 0,-1 0 1 0 0,1 0-1 0 0,-1 1 1 0 0,1-1 0 0 0,-1 0-1 0 0,0 0 1 0 0,1 0-1 0 0,-1-1 1 0 0,8-26 1203 0 0,-6 18-787 0 0,6-20-205 0 0,-1 0-1 0 0,-2 0 1 0 0,-1 0 0 0 0,-2-1-1 0 0,0 1 1 0 0,-2-1 0 0 0,-6-43 0 0 0,3 56-286 0 0,-1-1 0 0 0,0 1 0 0 0,-1 0 0 0 0,-1 1 0 0 0,-1-1 0 0 0,0 1 0 0 0,-1 1 0 0 0,-12-19 0 0 0,20 36-11 0 0,0-1 0 0 0,0 0-1 0 0,0 1 1 0 0,0-1 0 0 0,0 0 0 0 0,0 0 0 0 0,0 1 0 0 0,0-1-1 0 0,0 0 1 0 0,-1 1 0 0 0,1-1 0 0 0,0 0 0 0 0,0 0 0 0 0,0 0-1 0 0,0 1 1 0 0,-1-1 0 0 0,1 0 0 0 0,0 0 0 0 0,0 1 0 0 0,0-1-1 0 0,-1 0 1 0 0,1 0 0 0 0,0 0 0 0 0,0 0 0 0 0,-1 1 0 0 0,1-1-1 0 0,0 0 1 0 0,0 0 0 0 0,-1 0 0 0 0,1 0 0 0 0,0 0 0 0 0,-1 0-1 0 0,1 0 1 0 0,0 0 0 0 0,0 0 0 0 0,-1 0 0 0 0,1 0 0 0 0,0 0-1 0 0,-1 0 1 0 0,1 0 0 0 0,0 0 0 0 0,0 0 0 0 0,-1 0 0 0 0,1 0-1 0 0,0 0 1 0 0,-1-1 0 0 0,1 1 0 0 0,0 0 0 0 0,0 0 0 0 0,-1 0-1 0 0,1 0 1 0 0,0-1 0 0 0,0 1 0 0 0,0 0 0 0 0,-1 0 0 0 0,1 0 0 0 0,0-1-1 0 0,0 1 1 0 0,0 0 0 0 0,0 0 0 0 0,-1-1 0 0 0,1 1 0 0 0,0 0-1 0 0,0 0 1 0 0,0-1 0 0 0,0 1 0 0 0,0 0 0 0 0,0-1 0 0 0,0 1-1 0 0,-2 22 656 0 0,5-14-659 0 0,0 0 0 0 0,0 0-1 0 0,1 0 1 0 0,-1-1 0 0 0,2 1 0 0 0,-1-1-1 0 0,1 0 1 0 0,0-1 0 0 0,1 1-1 0 0,-1-1 1 0 0,1 0 0 0 0,1 0 0 0 0,-1-1-1 0 0,1 0 1 0 0,0 0 0 0 0,0 0-1 0 0,0-1 1 0 0,1 0 0 0 0,-1 0 0 0 0,17 4-1 0 0,-21-7-105 0 0,0 0-1 0 0,0 0 1 0 0,0-1-1 0 0,0 0 1 0 0,0 1-1 0 0,0-1 1 0 0,0 0-1 0 0,0 0 1 0 0,0-1-1 0 0,0 1 1 0 0,1-1-1 0 0,-1 1 1 0 0,0-1-1 0 0,-1 0 1 0 0,1 0-1 0 0,0 0 0 0 0,0-1 1 0 0,0 1-1 0 0,-1-1 1 0 0,1 1-1 0 0,0-1 1 0 0,-1 0-1 0 0,0 0 1 0 0,5-4-1 0 0,-2-1 111 0 0,-1 0 0 0 0,1 1 0 0 0,-1-2 0 0 0,0 1 0 0 0,-1 0 0 0 0,0-1 0 0 0,5-15 0 0 0,7-27 5344 0 0,-16 53-4912 0 0,-4 7-433 0 0,1 1-1 0 0,0 0 1 0 0,1 0 0 0 0,0 1-1 0 0,1-1 1 0 0,1 0-1 0 0,-1 1 1 0 0,2-1 0 0 0,0 17-1 0 0,1-11-11 0 0,0 0 0 0 0,2 1 1 0 0,0-1-1 0 0,0 0 0 0 0,12 30 0 0 0,-14-44-391 0 0,1 0 0 0 0,-1 0-1 0 0,1 0 1 0 0,0 0 0 0 0,-1 0 0 0 0,1 0 0 0 0,1-1 0 0 0,-1 1-1 0 0,0-1 1 0 0,1 1 0 0 0,-1-1 0 0 0,1 0 0 0 0,0 0 0 0 0,0 0-1 0 0,0 0 1 0 0,0 0 0 0 0,0-1 0 0 0,0 0 0 0 0,0 1 0 0 0,0-1-1 0 0,0 0 1 0 0,1 0 0 0 0,-1-1 0 0 0,1 1 0 0 0,-1-1 0 0 0,0 0-1 0 0,1 1 1 0 0,-1-2 0 0 0,5 1 0 0 0,4-1-3194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49.358"/>
    </inkml:context>
    <inkml:brush xml:id="br0">
      <inkml:brushProperty name="width" value="0.05" units="cm"/>
      <inkml:brushProperty name="height" value="0.05" units="cm"/>
    </inkml:brush>
  </inkml:definitions>
  <inkml:trace contextRef="#ctx0" brushRef="#br0">602 66 256 0 0,'13'-39'3232'0'0,"-4"12"5326"0"0,-11 32-7556 0 0,-73 140 2381 0 0,69-134-3266 0 0,-76 122 2382 0 0,-145 178-1 0 0,42-63 159 0 0,169-228-2488 0 0,12-16-358 0 0,0 1 0 0 0,0 0 0 0 0,1 0 0 0 0,-1 1 0 0 0,1-1 0 0 0,0 1 0 0 0,-2 7 0 0 0,69-97-10007 0 0,-40 48 8026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49.808"/>
    </inkml:context>
    <inkml:brush xml:id="br0">
      <inkml:brushProperty name="width" value="0.05" units="cm"/>
      <inkml:brushProperty name="height" value="0.05" units="cm"/>
    </inkml:brush>
  </inkml:definitions>
  <inkml:trace contextRef="#ctx0" brushRef="#br0">439 6 548 0 0,'3'-4'3683'0'0,"-3"4"-3400"0"0,0 0 0 0 0,1-1 0 0 0,-1 1 1 0 0,1 0-1 0 0,-1 0 0 0 0,0 0 0 0 0,1 0 1 0 0,-1 0-1 0 0,0 0 0 0 0,1 0 0 0 0,-1-1 1 0 0,1 1-1 0 0,-1 0 0 0 0,0 1 0 0 0,1-1 1 0 0,0 0-1 0 0,-2 11 1788 0 0,-13 25-2581 0 0,13-33 1166 0 0,-12 24 296 0 0,0 0 0 0 0,-28 40-1 0 0,10-19 135 0 0,-73 114 1790 0 0,26-44 1011 0 0,-66 135 0 0 0,143-251-3882 0 0,0-1-20 0 0,1 1 0 0 0,-1-1 0 0 0,0 0 1 0 0,0 1-1 0 0,1-1 0 0 0,-1 0 0 0 0,1 1 0 0 0,-1-1 0 0 0,1 1 0 0 0,0-1 0 0 0,-1 0 0 0 0,1 1 1 0 0,0-1-1 0 0,0 1 0 0 0,0-1 0 0 0,0 1 0 0 0,0-1 0 0 0,0 1 0 0 0,1-1 0 0 0,-1 1 1 0 0,1 1-1 0 0,14-8-1412 0 0,3-5-301 0 0,0-1 0 0 0,-1-1-1 0 0,0 0 1 0 0,19-19 0 0 0,-30 27 1369 0 0,53-46-2233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0.242"/>
    </inkml:context>
    <inkml:brush xml:id="br0">
      <inkml:brushProperty name="width" value="0.05" units="cm"/>
      <inkml:brushProperty name="height" value="0.05" units="cm"/>
    </inkml:brush>
  </inkml:definitions>
  <inkml:trace contextRef="#ctx0" brushRef="#br0">175 21 736 0 0,'-15'-5'1213'0'0,"1"1"0"0"0,-1 0 0 0 0,-22-2 1 0 0,32 6-789 0 0,0-1 0 0 0,0 1 0 0 0,-1 0 1 0 0,1 0-1 0 0,0 1 0 0 0,0-1 0 0 0,0 1 1 0 0,0 0-1 0 0,0 1 0 0 0,0-1 1 0 0,0 1-1 0 0,1 0 0 0 0,-10 5 0 0 0,13-6-286 0 0,0 0 0 0 0,0 0-1 0 0,0 0 1 0 0,0 0 0 0 0,0 0-1 0 0,0 0 1 0 0,0 0 0 0 0,0 0-1 0 0,0 1 1 0 0,0-1 0 0 0,1 0 0 0 0,-1 1-1 0 0,0-1 1 0 0,1 0 0 0 0,0 1-1 0 0,-1-1 1 0 0,1 1 0 0 0,0-1-1 0 0,-1 0 1 0 0,1 1 0 0 0,0-1-1 0 0,0 1 1 0 0,0-1 0 0 0,0 1-1 0 0,1-1 1 0 0,-1 1 0 0 0,0-1-1 0 0,0 1 1 0 0,1-1 0 0 0,0 3-1 0 0,2 2 190 0 0,1 1-1 0 0,-1 0 0 0 0,1-1 1 0 0,8 10-1 0 0,-11-14-298 0 0,37 44 833 0 0,2-1 1 0 0,2-3-1 0 0,51 40 0 0 0,-61-53-377 0 0,59 45 566 0 0,20 19 410 0 0,-89-73-958 0 0,-1 1 0 0 0,33 44 0 0 0,-52-63-442 0 0,-1 0-1 0 0,1 0 1 0 0,-1 1-1 0 0,1-1 1 0 0,-1 1-1 0 0,0-1 1 0 0,0 1-1 0 0,0-1 1 0 0,-1 1-1 0 0,1 0 0 0 0,0-1 1 0 0,-1 1-1 0 0,1 3 1 0 0,-1-6-40 0 0,-1 1 0 0 0,1-1 1 0 0,0 1-1 0 0,0-1 0 0 0,0 1 1 0 0,0-1-1 0 0,-1 1 0 0 0,1-1 0 0 0,0 1 1 0 0,0-1-1 0 0,-1 1 0 0 0,1-1 1 0 0,0 1-1 0 0,-1-1 0 0 0,1 1 0 0 0,-1-1 1 0 0,1 0-1 0 0,0 1 0 0 0,-1-1 0 0 0,1 0 1 0 0,-1 1-1 0 0,1-1 0 0 0,-1 0 1 0 0,0 1-1 0 0,-1-1 7 0 0,0 1-1 0 0,0-1 1 0 0,0 0-1 0 0,0 0 1 0 0,1 0 0 0 0,-1 0-1 0 0,0 0 1 0 0,0 0-1 0 0,0 0 1 0 0,-4-1-1 0 0,-9-4 52 0 0,-1 1-1 0 0,0-2 0 0 0,1 0 0 0 0,-24-14 0 0 0,-54-40 68 0 0,58 35-78 0 0,-34-31-1 0 0,59 46-29 0 0,0 0 0 0 0,0 0-1 0 0,1 0 1 0 0,0-1 0 0 0,1-1 0 0 0,0 0 0 0 0,-9-20 0 0 0,16 30-26 0 0,0 0 1 0 0,0 0 0 0 0,0-1 0 0 0,1 1 0 0 0,-1 0 0 0 0,1-1 0 0 0,-1 1 0 0 0,1-1-1 0 0,0 1 1 0 0,0 0 0 0 0,0-1 0 0 0,0 1 0 0 0,0-1 0 0 0,1 1 0 0 0,-1-1 0 0 0,1 1-1 0 0,-1 0 1 0 0,1-1 0 0 0,0 1 0 0 0,0 0 0 0 0,1-3 0 0 0,1 2-2 0 0,-1 0 0 0 0,1 1 0 0 0,0-1 0 0 0,-1 0 0 0 0,1 1 0 0 0,1-1 0 0 0,-1 1 0 0 0,0 0 0 0 0,0 0 0 0 0,1 0 0 0 0,-1 1 0 0 0,5-2 0 0 0,6-2 17 0 0,0 1 0 0 0,1 1 0 0 0,-1 0-1 0 0,1 1 1 0 0,28 0 0 0 0,-2 5 17 0 0,-1 1 0 0 0,1 2 1 0 0,-1 2-1 0 0,-1 2 0 0 0,74 28 0 0 0,-38-6 65 0 0,0 3-1 0 0,74 50 1 0 0,11 4-563 0 0,-157-87 260 0 0,45 19-1196 0 0,-46-20 1025 0 0,0-1-1 0 0,1 1 1 0 0,-1 0-1 0 0,0-1 1 0 0,0 0 0 0 0,1 1-1 0 0,-1-1 1 0 0,0 0 0 0 0,1 0-1 0 0,-1 0 1 0 0,0-1 0 0 0,0 1-1 0 0,1-1 1 0 0,-1 1 0 0 0,0-1-1 0 0,0 1 1 0 0,0-1 0 0 0,1 0-1 0 0,1-2 1 0 0,-3 3 99 0 0,-1 0 0 0 0,0-1 0 0 0,1 1 0 0 0,-1-1 0 0 0,1 1 0 0 0,-1-1 0 0 0,0 1 0 0 0,1-1 0 0 0,-1 1 0 0 0,0-1 0 0 0,0 1 0 0 0,1-1 0 0 0,-1 0 0 0 0,0 1 0 0 0,0-1 0 0 0,0 1 0 0 0,0-1 0 0 0,0 0 0 0 0,0 1 0 0 0,0-1 0 0 0,0 0 0 0 0,-1-11-2162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0.568"/>
    </inkml:context>
    <inkml:brush xml:id="br0">
      <inkml:brushProperty name="width" value="0.05" units="cm"/>
      <inkml:brushProperty name="height" value="0.05" units="cm"/>
    </inkml:brush>
  </inkml:definitions>
  <inkml:trace contextRef="#ctx0" brushRef="#br0">181 703 3912 0 0,'-34'-75'1888'0'0,"-47"-104"1008"0"0,63 134-84 0 0,-23-94-1 0 0,40 133-2527 0 0,-1 0 1 0 0,1 0-1 0 0,0 0 0 0 0,0 0 0 0 0,1 0 0 0 0,0 0 0 0 0,0 0 0 0 0,0-1 1 0 0,1 1-1 0 0,0 0 0 0 0,0 0 0 0 0,1 0 0 0 0,0 0 0 0 0,0 0 0 0 0,0 1 0 0 0,0-1 1 0 0,1 1-1 0 0,0-1 0 0 0,0 1 0 0 0,1 0 0 0 0,-1 0 0 0 0,1 0 0 0 0,0 0 0 0 0,9-7 1 0 0,2-1-95 0 0,1 1 1 0 0,1 0 0 0 0,0 1 0 0 0,0 1-1 0 0,1 0 1 0 0,0 1 0 0 0,1 2 0 0 0,0-1-1 0 0,0 2 1 0 0,1 1 0 0 0,34-5 0 0 0,-48 9-549 0 0,1 1 0 0 0,0 0 0 0 0,-1 0 0 0 0,14 2 0 0 0,-14-1-755 0 0,0 1 0 0 0,0 0 1 0 0,-1 0-1 0 0,1 0 0 0 0,8 5 0 0 0,3 3-1499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1.144"/>
    </inkml:context>
    <inkml:brush xml:id="br0">
      <inkml:brushProperty name="width" value="0.05" units="cm"/>
      <inkml:brushProperty name="height" value="0.05" units="cm"/>
    </inkml:brush>
  </inkml:definitions>
  <inkml:trace contextRef="#ctx0" brushRef="#br0">143 49 764 0 0,'-1'-1'303'0'0,"0"0"-1"0"0,1 1 1 0 0,-1-1-1 0 0,0 0 1 0 0,1 1 0 0 0,-1-1-1 0 0,1 0 1 0 0,-1 0-1 0 0,1 0 1 0 0,-1 1 0 0 0,1-1-1 0 0,0 0 1 0 0,0 0-1 0 0,-1 0 1 0 0,1 0 0 0 0,0 0-1 0 0,0 0 1 0 0,0 0-1 0 0,0 0 1 0 0,0 0-1 0 0,0 1 1 0 0,0-1 0 0 0,0-2-1 0 0,1 2-68 0 0,0 0 1 0 0,0 0-1 0 0,0-1 0 0 0,0 1 0 0 0,0 0 1 0 0,0 0-1 0 0,0 0 0 0 0,0 0 0 0 0,1 0 0 0 0,-1 0 1 0 0,0 0-1 0 0,1 0 0 0 0,-1 1 0 0 0,0-1 1 0 0,3 0-1 0 0,1-1 324 0 0,0 0 0 0 0,0 0 0 0 0,0 1 0 0 0,0 0 0 0 0,1 0 0 0 0,-1 0 0 0 0,0 1 0 0 0,1-1-1 0 0,-1 1 1 0 0,7 1 0 0 0,-10-1-445 0 0,-1 0-1 0 0,1 1 0 0 0,-1-1 0 0 0,1 0 0 0 0,-1 1 1 0 0,1-1-1 0 0,-1 1 0 0 0,1-1 0 0 0,-1 1 0 0 0,0 0 0 0 0,1 0 1 0 0,-1-1-1 0 0,0 1 0 0 0,1 0 0 0 0,-1 0 0 0 0,0 0 1 0 0,0 1-1 0 0,0-1 0 0 0,0 0 0 0 0,0 0 0 0 0,0 0 0 0 0,-1 1 1 0 0,1-1-1 0 0,0 0 0 0 0,-1 1 0 0 0,1-1 0 0 0,-1 1 1 0 0,1-1-1 0 0,-1 1 0 0 0,1-1 0 0 0,-1 1 0 0 0,0-1 0 0 0,0 1 1 0 0,0-1-1 0 0,0 1 0 0 0,0-1 0 0 0,0 1 0 0 0,0-1 1 0 0,-2 4-1 0 0,-2 9 195 0 0,-1 0 0 0 0,0-1 0 0 0,-1 0 0 0 0,-1 0 0 0 0,0 0 1 0 0,-17 23-1 0 0,7-11-11 0 0,-48 64 522 0 0,46-66-563 0 0,1 0 0 0 0,2 1-1 0 0,0 1 1 0 0,-21 46-1 0 0,36-69-186 0 0,0 0 0 0 0,1 0-1 0 0,-1 0 1 0 0,0 1 0 0 0,1-1-1 0 0,-1 0 1 0 0,1 1-1 0 0,0-1 1 0 0,-1 0 0 0 0,1 1-1 0 0,0-1 1 0 0,1 0 0 0 0,-1 1-1 0 0,0-1 1 0 0,1 0 0 0 0,-1 1-1 0 0,1-1 1 0 0,0 0-1 0 0,0 1 1 0 0,0-1 0 0 0,0 0-1 0 0,1 2 1 0 0,1-1 68 0 0,0 0 0 0 0,0 0-1 0 0,0 0 1 0 0,1-1 0 0 0,-1 1 0 0 0,1-1 0 0 0,-1 0 0 0 0,1 0 0 0 0,0 0-1 0 0,0 0 1 0 0,7 1 0 0 0,9 3 181 0 0,1-1-1 0 0,-1-1 1 0 0,1-1 0 0 0,0 0-1 0 0,29-2 1 0 0,-18-1-402 0 0,1-3 0 0 0,57-10 1 0 0,-85 12-283 0 0,55-15-740 0 0,-32 3-1507 0 0,-7-5-4559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1.469"/>
    </inkml:context>
    <inkml:brush xml:id="br0">
      <inkml:brushProperty name="width" value="0.05" units="cm"/>
      <inkml:brushProperty name="height" value="0.05" units="cm"/>
    </inkml:brush>
  </inkml:definitions>
  <inkml:trace contextRef="#ctx0" brushRef="#br0">96 112 728 0 0,'-16'-2'831'0'0,"8"2"423"0"0,0-1 1 0 0,-1 0 0 0 0,1 0 0 0 0,0-1 0 0 0,0 0-1 0 0,-14-6 1 0 0,22 8-1060 0 0,-1 0-1 0 0,1-1 0 0 0,-1 1 1 0 0,1 0-1 0 0,-1-1 0 0 0,1 1 0 0 0,-1 0 1 0 0,1-1-1 0 0,-1 1 0 0 0,1-1 1 0 0,0 1-1 0 0,-1-1 0 0 0,1 1 1 0 0,-1-1-1 0 0,1 1 0 0 0,0-1 1 0 0,0 1-1 0 0,-1-1 0 0 0,1 1 1 0 0,0-1-1 0 0,0 0 0 0 0,0 1 0 0 0,0-1 1 0 0,-1 1-1 0 0,1-1 0 0 0,0 0 1 0 0,0 1-1 0 0,0-2 0 0 0,1 1 59 0 0,-1 0-1 0 0,1-1 0 0 0,-1 1 1 0 0,1 0-1 0 0,0 0 0 0 0,-1-1 1 0 0,1 1-1 0 0,0 0 0 0 0,0 0 1 0 0,0 0-1 0 0,2-2 0 0 0,1-1 122 0 0,1 0 0 0 0,0 1 0 0 0,1-1 0 0 0,6-3 0 0 0,5 0-1095 0 0,1 1 0 0 0,0 1 0 0 0,1 1 0 0 0,-1 0 1 0 0,1 1-1 0 0,22 0 0 0 0,-1-1-1865 0 0,6-1 316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1.905"/>
    </inkml:context>
    <inkml:brush xml:id="br0">
      <inkml:brushProperty name="width" value="0.05" units="cm"/>
      <inkml:brushProperty name="height" value="0.05" units="cm"/>
    </inkml:brush>
  </inkml:definitions>
  <inkml:trace contextRef="#ctx0" brushRef="#br0">148 244 324 0 0,'-44'58'5428'0'0,"26"-37"-1547"0"0,-18 30 0 0 0,27-36-843 0 0,-1 0 1 0 0,-14 17 3000 0 0,25-37-5643 0 0,16-76 261 0 0,4 0 0 0 0,38-95 1 0 0,-57 171-637 0 0,2-7 63 0 0,1-2 177 0 0,0 0 1 0 0,1 0 0 0 0,10-18 0 0 0,-15 30 291 0 0,7 20-166 0 0,0-4-187 0 0,15 39 400 0 0,55 95 1 0 0,-63-124-568 0 0,1-2 0 0 0,1 0 0 0 0,1 0 0 0 0,1-2 0 0 0,1 0 0 0 0,25 18 0 0 0,-32-27-95 0 0,-5-5-40 0 0,0 1 0 0 0,1-1-1 0 0,-1 0 1 0 0,1-1 0 0 0,1 0-1 0 0,14 6 1 0 0,-23-10 87 0 0,-1-1 0 0 0,1 0 1 0 0,0 1-1 0 0,-1-1 0 0 0,1 0 0 0 0,-1 0 0 0 0,1 0 0 0 0,0 0 1 0 0,-1 1-1 0 0,1-1 0 0 0,-1 0 0 0 0,1 0 0 0 0,0 0 0 0 0,-1 0 1 0 0,1-1-1 0 0,-1 1 0 0 0,1 0 0 0 0,0 0 0 0 0,-1 0 0 0 0,1 0 1 0 0,-1-1-1 0 0,1 1 0 0 0,0 0 0 0 0,-6-10-145 0 0,-20-11 160 0 0,7 13 35 0 0,0 2-1 0 0,-1 0 0 0 0,0 1 1 0 0,1 1-1 0 0,-1 1 1 0 0,-1 1-1 0 0,-31 0 0 0 0,7 3 26 0 0,0 2-1 0 0,-54 10 0 0 0,84-11-393 0 0,0 1 0 0 0,-1 0 0 0 0,1 1-1 0 0,0 0 1 0 0,1 1 0 0 0,-19 9-1 0 0,31-13-504 0 0,49-2-9879 0 0,-25-2 7807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2.246"/>
    </inkml:context>
    <inkml:brush xml:id="br0">
      <inkml:brushProperty name="width" value="0.05" units="cm"/>
      <inkml:brushProperty name="height" value="0.05" units="cm"/>
    </inkml:brush>
  </inkml:definitions>
  <inkml:trace contextRef="#ctx0" brushRef="#br0">1 38 7361 0 0,'0'-11'7353'0'0,"4"-9"-1831"0"0,-2 13-2168 0 0,7 33-1906 0 0,-7-11-1220 0 0,10 137 2265 0 0,-12-51-4288 0 0,2-82-669 0 0,3-10-5223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2.586"/>
    </inkml:context>
    <inkml:brush xml:id="br0">
      <inkml:brushProperty name="width" value="0.05" units="cm"/>
      <inkml:brushProperty name="height" value="0.05" units="cm"/>
    </inkml:brush>
  </inkml:definitions>
  <inkml:trace contextRef="#ctx0" brushRef="#br0">23 177 728 0 0,'-4'-7'796'0'0,"-11"-25"2023"0"0,14 30-2399 0 0,0 0 0 0 0,1 0 0 0 0,-1-1-1 0 0,1 1 1 0 0,-1 0 0 0 0,1 0 0 0 0,0 0 0 0 0,0 0-1 0 0,0-1 1 0 0,0 1 0 0 0,1 0 0 0 0,-1 0 0 0 0,0 0 0 0 0,2-4-1 0 0,1 1 38 0 0,0-1-1 0 0,0 1 0 0 0,0 0 1 0 0,0 0-1 0 0,1 1 0 0 0,0-1 1 0 0,0 1-1 0 0,0 0 1 0 0,1 0-1 0 0,-1 0 0 0 0,11-6 1 0 0,-6 5 55 0 0,1 0 0 0 0,0 0 1 0 0,0 1-1 0 0,1 0 1 0 0,-1 1-1 0 0,13-2 0 0 0,-2 1 118 0 0,0 1 0 0 0,1 2 0 0 0,-1 0-1 0 0,1 1 1 0 0,0 1 0 0 0,28 6 0 0 0,-21 0-123 0 0,0 2 1 0 0,0 1-1 0 0,-1 2 1 0 0,-1 0-1 0 0,30 19 0 0 0,-39-21-149 0 0,0 2 0 0 0,0 0 0 0 0,-2 1 0 0 0,31 29 0 0 0,-39-33-160 0 0,0 0 1 0 0,-1 1 0 0 0,0 0 0 0 0,-1 0 0 0 0,1 0 0 0 0,-2 1 0 0 0,0 0-1 0 0,0 0 1 0 0,5 20 0 0 0,-9-27-150 0 0,0 1 0 0 0,0-1 0 0 0,-1 0-1 0 0,0 0 1 0 0,0 1 0 0 0,0-1 0 0 0,0 0 0 0 0,0 1 0 0 0,-1-1-1 0 0,0 0 1 0 0,0 0 0 0 0,0 1 0 0 0,0-1 0 0 0,-1 0 0 0 0,-3 6-1 0 0,1-4-3 0 0,0 0 0 0 0,0 0 0 0 0,0-1 0 0 0,-1 0 0 0 0,0 0 0 0 0,0 0 0 0 0,-1 0 0 0 0,-10 6 0 0 0,-2 0 5 0 0,0-1 1 0 0,-1-1-1 0 0,0-1 1 0 0,-1-1-1 0 0,-31 7 1 0 0,-3 0-46 0 0,-2-3 0 0 0,0-2 1 0 0,0-2-1 0 0,-103-3 0 0 0,107-10-889 0 0,48 6 453 0 0,1-1 0 0 0,-1 0-1 0 0,1 0 1 0 0,0 0 0 0 0,-1 0 0 0 0,1-1 0 0 0,0 1 0 0 0,0-1-1 0 0,0 0 1 0 0,0 0 0 0 0,0 0 0 0 0,-3-3 0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5.387"/>
    </inkml:context>
    <inkml:brush xml:id="br0">
      <inkml:brushProperty name="width" value="0.05" units="cm"/>
      <inkml:brushProperty name="height" value="0.05" units="cm"/>
    </inkml:brush>
  </inkml:definitions>
  <inkml:trace contextRef="#ctx0" brushRef="#br0">0 10 700 0 0,'5'-10'14945'0'0,"-3"14"-14591"0"0,0-1 0 0 0,1 1 0 0 0,-1-1 0 0 0,-1 1 1 0 0,1 0-1 0 0,-1 0 0 0 0,1-1 0 0 0,-1 1 0 0 0,0 0 0 0 0,0 7 1 0 0,1 44 2220 0 0,-3-45-2522 0 0,1-1 0 0 0,0 1 0 0 0,1-1 1 0 0,0 1-1 0 0,0-1 0 0 0,6 18 0 0 0,2-16-2863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3.563"/>
    </inkml:context>
    <inkml:brush xml:id="br0">
      <inkml:brushProperty name="width" value="0.05" units="cm"/>
      <inkml:brushProperty name="height" value="0.05" units="cm"/>
    </inkml:brush>
  </inkml:definitions>
  <inkml:trace contextRef="#ctx0" brushRef="#br0">0 68 1392 0 0,'16'-31'1995'0'0,"7"-5"11588"0"0,-23 36-13449 0 0,3 9 2085 0 0,0 9-953 0 0,1 32 1414 0 0,-1-13-1568 0 0,13 64 0 0 0,-7-82-6580 0 0,-5-15 2478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5.741"/>
    </inkml:context>
    <inkml:brush xml:id="br0">
      <inkml:brushProperty name="width" value="0.05" units="cm"/>
      <inkml:brushProperty name="height" value="0.05" units="cm"/>
    </inkml:brush>
  </inkml:definitions>
  <inkml:trace contextRef="#ctx0" brushRef="#br0">1 0 500 0 0,'0'0'10620'0'0,"-1"5"-9201"0"0,1 29 981 0 0,2 1 0 0 0,1-1-1 0 0,1 0 1 0 0,9 33 0 0 0,-10-53-2142 0 0,0-6-1323 0 0,-2-5-1461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1:50:56.832"/>
    </inkml:context>
    <inkml:brush xml:id="br0">
      <inkml:brushProperty name="width" value="0.05" units="cm"/>
      <inkml:brushProperty name="height" value="0.05" units="cm"/>
    </inkml:brush>
  </inkml:definitions>
  <inkml:trace contextRef="#ctx0" brushRef="#br0">146 225 524,'-4'-2'603,"1"-1"1,0 1-1,0-1 1,0 0-1,0 0 0,0 0 1,1 0-1,0-1 1,-1 1-1,1-1 0,0 0 1,1 1-1,-1-1 1,-1-7-1,2 8-188,1-1 0,-1 1 0,1-1 0,1 0 0,-1 1 1,0-1-1,1 1 0,0-1 0,-1 0 0,2 1 0,-1 0 0,0-1 0,1 1 0,-1 0 0,1-1 0,4-4 1,2-4 300,1 1 0,0 1 0,1 0 0,19-16 0,-24 22-449,0 0 0,0 0 0,1 1 0,-1-1 0,1 1 0,0 1 0,0-1 0,0 1-1,0 0 1,0 0 0,0 1 0,10-1 0,-14 2-203,0 0 0,0 0 0,-1 0 0,1 0 0,0 0 0,0 0 0,0 1 0,-1-1 0,1 1 0,0 0 0,-1-1 0,1 1 0,-1 0 0,1 0 0,0 0 0,-1 0 0,0 0 0,1 0 0,-1 1 0,0-1-1,0 0 1,1 1 0,-1-1 0,0 0 0,0 1 0,0 0 0,-1-1 0,1 1 0,0 0 0,-1-1 0,1 1 0,-1 0 0,1-1 0,-1 1 0,0 0 0,0 0 0,0 0 0,0 3 0,-1 4 29,1 0 1,-2 0-1,1 0 0,-1 0 1,-1 0-1,-3 10 0,-2 0-74,-1-1 0,-1 0 0,0-1 0,-1 0 0,-1-1 0,-25 28 0,13-20-178,-1-1-1,0-1 1,-38 23 0,56-40 101,-1-1-1,0 1 0,0-2 0,0 1 0,0-1 0,-11 3 0,18-6 486,15 12-35,-1-2 43,0-1-1,1-1 1,0 0 0,0 0-1,0-2 1,1 0-1,25 7 1,-34-12-543,1 1 1,-1-2-1,0 1 1,1-1-1,-1 0 0,0 0 1,1-1-1,-1 0 1,10-2-1,-11 1-545,-1 0-1,1 1 0,-1-2 1,1 1-1,5-5 0,-5 4-545,-1-1-1,1 0 0,-1 0 0,0-1 0,4-5 1,1-3-1890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7.174"/>
    </inkml:context>
    <inkml:brush xml:id="br0">
      <inkml:brushProperty name="width" value="0.05" units="cm"/>
      <inkml:brushProperty name="height" value="0.05" units="cm"/>
    </inkml:brush>
  </inkml:definitions>
  <inkml:trace contextRef="#ctx0" brushRef="#br0">17 68 120 0 0,'-6'-17'1693'0'0,"-4"-15"4261"0"0,10 14 6763 0 0,2 27-12344 0 0,1 3-147 0 0,0-1 0 0 0,7 18 1 0 0,-8-25-1308 0 0,0 0 0 0 0,0-1 0 0 0,1 1 0 0 0,-1-1 1 0 0,1 1-1 0 0,5 4 0 0 0,0-2-1316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7.845"/>
    </inkml:context>
    <inkml:brush xml:id="br0">
      <inkml:brushProperty name="width" value="0.05" units="cm"/>
      <inkml:brushProperty name="height" value="0.05" units="cm"/>
    </inkml:brush>
  </inkml:definitions>
  <inkml:trace contextRef="#ctx0" brushRef="#br0">332 91 64 0 0,'11'-8'9907'0'0,"-8"-3"-3618"0"0,-3 10-5920 0 0,0-1 0 0 0,-1 0 0 0 0,0 1 0 0 0,1-1 1 0 0,-1 1-1 0 0,0-1 0 0 0,0 1 0 0 0,0-1 0 0 0,0 1 1 0 0,0 0-1 0 0,0-1 0 0 0,0 1 0 0 0,-2-2 0 0 0,-2-1-8 0 0,0-1-1 0 0,-1 1 0 0 0,0 0 0 0 0,0 0 0 0 0,-12-6 0 0 0,5 6-91 0 0,0 0 0 0 0,0 1 0 0 0,0 0 1 0 0,0 1-1 0 0,0 1 0 0 0,0 0 0 0 0,0 1 1 0 0,-1 0-1 0 0,1 1 0 0 0,-24 4 0 0 0,30-3-199 0 0,-1 0 0 0 0,1 0 0 0 0,0 1 0 0 0,0 0 0 0 0,0 0 0 0 0,0 1 0 0 0,0 0 0 0 0,-11 8 0 0 0,14-8-34 0 0,0-1 0 0 0,1 1 0 0 0,-1 0 0 0 0,1 0 1 0 0,0 0-1 0 0,0 1 0 0 0,0-1 0 0 0,0 1 0 0 0,1 0 1 0 0,0-1-1 0 0,0 1 0 0 0,0 0 0 0 0,1 0 0 0 0,-2 6 1 0 0,3-8-8 0 0,-1 1 1 0 0,1-1-1 0 0,0 1 1 0 0,-1-1-1 0 0,2 1 1 0 0,-1 0-1 0 0,0-1 1 0 0,1 1-1 0 0,-1-1 1 0 0,1 1-1 0 0,0-1 1 0 0,0 1-1 0 0,1-1 1 0 0,-1 0-1 0 0,1 0 1 0 0,0 1-1 0 0,2 2 1 0 0,-1-2-39 0 0,0 0 1 0 0,1 0-1 0 0,0-1 0 0 0,-1 1 1 0 0,1-1-1 0 0,0 0 1 0 0,1 0-1 0 0,-1-1 1 0 0,0 1-1 0 0,1-1 0 0 0,6 3 1 0 0,-5-3-176 0 0,0 0-1 0 0,0 0 1 0 0,0-1 0 0 0,1 1 0 0 0,-1-1 0 0 0,0-1-1 0 0,1 1 1 0 0,-1-1 0 0 0,0 0 0 0 0,1-1 0 0 0,-1 1-1 0 0,0-1 1 0 0,1-1 0 0 0,-1 1 0 0 0,0-1 0 0 0,0 0-1 0 0,0 0 1 0 0,0-1 0 0 0,9-5 0 0 0,-9 3 208 0 0,0-1-1 0 0,0 0 1 0 0,-1 1 0 0 0,0-1-1 0 0,0-1 1 0 0,0 1 0 0 0,-1-1-1 0 0,0 0 1 0 0,0 0 0 0 0,-1 0-1 0 0,0-1 1 0 0,0 1 0 0 0,-1-1-1 0 0,0 1 1 0 0,2-17 2575 0 0,-2 60-1300 0 0,12 64 0 0 0,-9-73-1021 0 0,2 8-855 0 0,22 66 0 0 0,-19-88-1909 0 0,2-12-7413 0 0,-5-5 7026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8.358"/>
    </inkml:context>
    <inkml:brush xml:id="br0">
      <inkml:brushProperty name="width" value="0.05" units="cm"/>
      <inkml:brushProperty name="height" value="0.05" units="cm"/>
    </inkml:brush>
  </inkml:definitions>
  <inkml:trace contextRef="#ctx0" brushRef="#br0">10 62 712 0 0,'-9'-28'20169'0'0,"10"28"-19930"0"0,9-1 124 0 0,38 1 2725 0 0,-7 1-2278 0 0,0-1 1 0 0,60-10-1 0 0,-91 7-937 0 0,-1 1 0 0 0,0-2 0 0 0,17-7-1 0 0,-20 8 205 0 0,-4 2-1 0 0,7 8 819 0 0,-8-2-742 0 0,-1-1-1 0 0,0 0 1 0 0,0 1-1 0 0,-1-1 1 0 0,1 0-1 0 0,-1 1 1 0 0,-1 5-1 0 0,-2 10 241 0 0,2 21 119 0 0,1 1 1 0 0,2 0-1 0 0,1 0 0 0 0,11 49 1 0 0,-12-87-801 0 0,0 0 1 0 0,0-1 0 0 0,0 1-1 0 0,0-1 1 0 0,0 0 0 0 0,1 1-1 0 0,0-1 1 0 0,-1 0 0 0 0,1 0 0 0 0,3 3-1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8.713"/>
    </inkml:context>
    <inkml:brush xml:id="br0">
      <inkml:brushProperty name="width" value="0.05" units="cm"/>
      <inkml:brushProperty name="height" value="0.05" units="cm"/>
    </inkml:brush>
  </inkml:definitions>
  <inkml:trace contextRef="#ctx0" brushRef="#br0">48 65 840 0 0,'-15'-3'3112'0'0,"12"3"-1928"0"0,1-1 0 0 0,0 1 0 0 0,-1-1 1 0 0,1 1-1 0 0,0-1 0 0 0,0 0 0 0 0,-1 0 0 0 0,1 0 1 0 0,0 0-1 0 0,0 0 0 0 0,0-1 0 0 0,-4-3 2933 0 0,37-8 400 0 0,39-10-470 0 0,-42 13-8393 0 0,-24 9 1755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0:59.474"/>
    </inkml:context>
    <inkml:brush xml:id="br0">
      <inkml:brushProperty name="width" value="0.05" units="cm"/>
      <inkml:brushProperty name="height" value="0.05" units="cm"/>
    </inkml:brush>
  </inkml:definitions>
  <inkml:trace contextRef="#ctx0" brushRef="#br0">62 103 464 0 0,'-7'17'6058'0'0,"6"66"4911"0"0,1-43-6311 0 0,0-40-4610 0 0,0 0 1 0 0,0 0 0 0 0,0 0 0 0 0,0 0 0 0 0,0 0-1 0 0,0 0 1 0 0,0 0 0 0 0,0 0 0 0 0,0 0 0 0 0,0 0-1 0 0,0 0 1 0 0,-1 0 0 0 0,1 0 0 0 0,0 0 0 0 0,0 0-1 0 0,0 0 1 0 0,0 0 0 0 0,0 0 0 0 0,0 0 0 0 0,0 0-1 0 0,0 0 1 0 0,0 0 0 0 0,-1 0 0 0 0,1 0 0 0 0,0 0-1 0 0,0 0 1 0 0,0 0 0 0 0,0 0 0 0 0,0 0 0 0 0,0 0-1 0 0,0 0 1 0 0,0 0 0 0 0,0 0 0 0 0,0 0 0 0 0,0 0-1 0 0,0 0 1 0 0,-1 0 0 0 0,1 0 0 0 0,0 0 0 0 0,0 0-1 0 0,0 0 1 0 0,0 0 0 0 0,0 1 0 0 0,0-1 0 0 0,0 0-1 0 0,0 0 1 0 0,0 0 0 0 0,0 0 0 0 0,0 0 0 0 0,0 0-1 0 0,0 0 1 0 0,0 0 0 0 0,0 0 0 0 0,0 0 0 0 0,0 1-1 0 0,0-1 1 0 0,0 0 0 0 0,0 0 0 0 0,0 0 0 0 0,0 0-1 0 0,0 0 1 0 0,0 0 0 0 0,0 0 0 0 0,-7-10 692 0 0,-6-17-514 0 0,6 2 88 0 0,-1 1 69 0 0,-4-32 1 0 0,10 48-253 0 0,2 1 1 0 0,-1 0 0 0 0,1-1-1 0 0,0 1 1 0 0,0-1-1 0 0,1 1 1 0 0,0 0 0 0 0,4-14-1 0 0,-5 19-101 0 0,1 1-1 0 0,-1 0 0 0 0,0 0 0 0 0,1 0 1 0 0,-1 0-1 0 0,1-1 0 0 0,-1 1 1 0 0,1 0-1 0 0,0 0 0 0 0,0 0 1 0 0,-1 0-1 0 0,1 0 0 0 0,0 1 1 0 0,0-1-1 0 0,0 0 0 0 0,0 0 0 0 0,0 0 1 0 0,0 1-1 0 0,0-1 0 0 0,0 0 1 0 0,0 1-1 0 0,0-1 0 0 0,2 0 1 0 0,-1 1-1 0 0,-1 0 1 0 0,1 0-1 0 0,0 0 1 0 0,-1 1-1 0 0,1-1 1 0 0,-1 0-1 0 0,1 1 1 0 0,0-1-1 0 0,-1 1 1 0 0,1-1-1 0 0,-1 1 1 0 0,1 0-1 0 0,-1 0 1 0 0,0 0-1 0 0,2 1 1 0 0,4 3 39 0 0,0 1 1 0 0,-1 0 0 0 0,0 0-1 0 0,0 1 1 0 0,6 8-1 0 0,-3-3-20 0 0,-2-3-165 0 0,0 1 0 0 0,0 0 0 0 0,-1 0 1 0 0,0 1-1 0 0,-1-1 0 0 0,5 16 0 0 0,-9-31 65 0 0,-1 0 1 0 0,1 0-1 0 0,0 0 0 0 0,0 0 1 0 0,0 0-1 0 0,1 0 0 0 0,0 0 1 0 0,0 0-1 0 0,0 1 0 0 0,0-1 1 0 0,1 1-1 0 0,0 0 0 0 0,0-1 1 0 0,5-4-1 0 0,-5 5 99 0 0,0 1 0 0 0,0 0 0 0 0,0 0 0 0 0,0 0 0 0 0,0 1 0 0 0,1-1 0 0 0,-1 1 0 0 0,1 0 0 0 0,5-2 0 0 0,-8 3-26 0 0,1 0-1 0 0,0 1 1 0 0,0-1-1 0 0,0 1 1 0 0,0 0-1 0 0,0-1 1 0 0,-1 1-1 0 0,1 0 1 0 0,0 0-1 0 0,0 0 1 0 0,0 0-1 0 0,0 1 1 0 0,0-1-1 0 0,0 1 1 0 0,-1-1-1 0 0,1 1 1 0 0,0-1-1 0 0,0 1 1 0 0,-1 0-1 0 0,1 0 1 0 0,2 1-1 0 0,0 2 24 0 0,0-1-1 0 0,0 1 1 0 0,-1 0-1 0 0,1 1 1 0 0,-1-1 0 0 0,0 1-1 0 0,0-1 1 0 0,0 1-1 0 0,-1 0 1 0 0,0 0 0 0 0,0 0-1 0 0,0 0 1 0 0,0 0-1 0 0,0 8 1 0 0,1-4-742 0 0,0 0 0 0 0,0 0-1 0 0,6 10 1 0 0,-9-19 264 0 0,1 1-1 0 0,3 2-3460 0 0,-3-3 3461 0 0,-1 1-1 0 0,1-1 1 0 0,-1 0-1 0 0,1 0 1 0 0,0 0-1 0 0,-1 1 0 0 0,1-1 1 0 0,0 0-1 0 0,-1 0 1 0 0,1 0-1 0 0,0 0 1 0 0,-1 0-1 0 0,2 0 1 0 0,-1-1 358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0.127"/>
    </inkml:context>
    <inkml:brush xml:id="br0">
      <inkml:brushProperty name="width" value="0.05" units="cm"/>
      <inkml:brushProperty name="height" value="0.05" units="cm"/>
    </inkml:brush>
  </inkml:definitions>
  <inkml:trace contextRef="#ctx0" brushRef="#br0">101 215 900 0 0,'-31'132'18280'0'0,"24"-115"-14590"0"0,7-17-3623 0 0,0 0-1 0 0,0 0 1 0 0,-1 0-1 0 0,1 0 1 0 0,0 0 0 0 0,0 0-1 0 0,0 0 1 0 0,-1 0-1 0 0,1 0 1 0 0,0 0 0 0 0,0 0-1 0 0,0 0 1 0 0,-1 0-1 0 0,1 0 1 0 0,0 0 0 0 0,0-1-1 0 0,0 1 1 0 0,0 0-1 0 0,-1 0 1 0 0,1 0 0 0 0,0 0-1 0 0,0 0 1 0 0,0 0-1 0 0,0-1 1 0 0,0 1 0 0 0,0 0-1 0 0,-1 0 1 0 0,1 0-1 0 0,0 0 1 0 0,0-1 0 0 0,0 1-1 0 0,0 0 1 0 0,0 0-1 0 0,0 0 1 0 0,0-1 0 0 0,0 1-1 0 0,0 0 1 0 0,0 0-1 0 0,0 0 1 0 0,0-1 0 0 0,-6-33 1327 0 0,5-27-668 0 0,10-93 1 0 0,-6 117-468 0 0,-2 22-101 0 0,-1 10-82 0 0,0 0 1 0 0,0 1-1 0 0,0-1 1 0 0,1 0-1 0 0,0 0 1 0 0,0 0-1 0 0,0 0 1 0 0,0 0-1 0 0,5-8 1 0 0,-6 13 91 0 0,14 15 58 0 0,23 62 319 0 0,-25-49-291 0 0,21 34 0 0 0,-20-41-110 0 0,2 0 0 0 0,26 29 1 0 0,-35-43-279 0 0,0-1 1 0 0,1 0 0 0 0,-1 0 0 0 0,1-1 0 0 0,1 0 0 0 0,-1 0 0 0 0,1 0 0 0 0,0-1 0 0 0,0 0 0 0 0,16 5-1 0 0,-23-9 81 0 0,0 0-1 0 0,0 0 1 0 0,0 1-1 0 0,-1-1 0 0 0,1 0 1 0 0,0 0-1 0 0,0 0 1 0 0,0 0-1 0 0,0 0 0 0 0,-1 0 1 0 0,1-1-1 0 0,0 1 1 0 0,0 0-1 0 0,0 0 0 0 0,-1-1 1 0 0,1 1-1 0 0,0 0 1 0 0,0-1-1 0 0,-1 1 0 0 0,1 0 1 0 0,0-1-1 0 0,-1 1 1 0 0,1-1-1 0 0,-1 1 0 0 0,1-1 1 0 0,0 0-1 0 0,-1 1 1 0 0,1-1-1 0 0,0-1 0 0 0,-1 1-102 0 0,-20-17-341 0 0,12 15 476 0 0,0 1 1 0 0,0-1-1 0 0,-1 2 1 0 0,1-1-1 0 0,-1 1 1 0 0,0 0-1 0 0,-9 1 1 0 0,-62 5 172 0 0,70-4-129 0 0,-13 1 36 0 0,1-1 116 0 0,1 1 1 0 0,0 1-1 0 0,0 1 0 0 0,-36 12 0 0 0,57-16-211 0 0,0 0-1 0 0,-1 0 1 0 0,1 0-1 0 0,0 0 1 0 0,0 0-1 0 0,0 0 1 0 0,-1 0-1 0 0,1 0 1 0 0,0 0-1 0 0,0 0 1 0 0,0 0 0 0 0,-1 0-1 0 0,1 0 1 0 0,0 0-1 0 0,0 0 1 0 0,0 0-1 0 0,0 0 1 0 0,-1 0-1 0 0,1 0 1 0 0,0 0-1 0 0,0 1 1 0 0,0-1 0 0 0,0 0-1 0 0,-1 0 1 0 0,1 0-1 0 0,0 0 1 0 0,0 0-1 0 0,0 1 1 0 0,0-1-1 0 0,0 0 1 0 0,0 0-1 0 0,0 0 1 0 0,-1 0 0 0 0,1 1-1 0 0,0-1 1 0 0,0 0-1 0 0,0 0 1 0 0,0 0-1 0 0,0 0 1 0 0,0 1-1 0 0,0-1 1 0 0,0 0-1 0 0,0 0 1 0 0,0 0 0 0 0,0 1-1 0 0,0-1 1 0 0,0 0-1 0 0,0 0 1 0 0,0 0-1 0 0,0 1 1 0 0,1-1-1 0 0,12 3-2303 0 0,24-2-4950 0 0,-16-2 4339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1.040"/>
    </inkml:context>
    <inkml:brush xml:id="br0">
      <inkml:brushProperty name="width" value="0.05" units="cm"/>
      <inkml:brushProperty name="height" value="0.05" units="cm"/>
    </inkml:brush>
  </inkml:definitions>
  <inkml:trace contextRef="#ctx0" brushRef="#br0">18 5 384 0 0,'-2'-5'10538'0'0,"-1"10"-9732"0"0,1 0 0 0 0,0 0 0 0 0,0 0 1 0 0,0 0-1 0 0,1 0 0 0 0,0 0 0 0 0,-2 10 0 0 0,3 4-2046 0 0,4-2-4766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1.379"/>
    </inkml:context>
    <inkml:brush xml:id="br0">
      <inkml:brushProperty name="width" value="0.05" units="cm"/>
      <inkml:brushProperty name="height" value="0.05" units="cm"/>
    </inkml:brush>
  </inkml:definitions>
  <inkml:trace contextRef="#ctx0" brushRef="#br0">1 4 12 0 0,'0'0'286'0'0,"1"-1"0"0"0,-1 1 0 0 0,1 0 0 0 0,-1-1 0 0 0,1 1 0 0 0,-1 0 1 0 0,1 0-1 0 0,-1-1 0 0 0,1 1 0 0 0,-1 0 0 0 0,1 0 0 0 0,-1 0 0 0 0,1 0 0 0 0,-1 0 0 0 0,1 0 0 0 0,0 0 0 0 0,-1 0 0 0 0,1 0 0 0 0,-1 0 0 0 0,1 0 1 0 0,-1 0-1 0 0,1 0 0 0 0,-1 0 0 0 0,1 1 0 0 0,-1-1 0 0 0,1 0 0 0 0,-1 0 0 0 0,2 1 0 0 0,14 15 4558 0 0,6 24-159 0 0,-22-39-4614 0 0,3 5 210 0 0,27 61 2517 0 0,-22-44-5088 0 0,0 1-3434 0 0,-5-15 3500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3.993"/>
    </inkml:context>
    <inkml:brush xml:id="br0">
      <inkml:brushProperty name="width" value="0.05" units="cm"/>
      <inkml:brushProperty name="height" value="0.05" units="cm"/>
    </inkml:brush>
  </inkml:definitions>
  <inkml:trace contextRef="#ctx0" brushRef="#br0">143 174 9821 0 0,'-7'-15'2857'0'0,"-2"1"0"0"0,1 1-1 0 0,-12-14 1 0 0,2 7-87 0 0,-1 0-1 0 0,-32-26 1 0 0,41 34-1465 0 0,10 12-1300 0 0,0 0 0 0 0,0-1-1 0 0,0 1 1 0 0,0 0 0 0 0,0 0-1 0 0,0 0 1 0 0,0-1 0 0 0,0 1 0 0 0,0 0-1 0 0,0 0 1 0 0,0 0 0 0 0,0-1-1 0 0,0 1 1 0 0,0 0 0 0 0,0 0 0 0 0,0 0-1 0 0,1-1 1 0 0,-1 1 0 0 0,0 0-1 0 0,0 0 1 0 0,0 0 0 0 0,0 0-1 0 0,0-1 1 0 0,1 1 0 0 0,-1 0 0 0 0,0 0-1 0 0,0 0 1 0 0,0 0 0 0 0,1 0-1 0 0,-1 0 1 0 0,0 0 0 0 0,0 0 0 0 0,0-1-1 0 0,1 1 1 0 0,-1 0 0 0 0,2 0-149 0 0,1 0 0 0 0,-1-1 1 0 0,1 1-1 0 0,-1 0 0 0 0,1 0 1 0 0,-1 1-1 0 0,1-1 0 0 0,3 1 1 0 0,11 4-1542 0 0,1 1 0 0 0,-1 0 1 0 0,23 13-1 0 0,-3-2-2872 0 0,-5-3 1395 0 0</inkml:trace>
  <inkml:trace contextRef="#ctx0" brushRef="#br0" timeOffset="1">543 160 680 0 0,'0'0'1496'0'0,"-4"-1"322"0"0,-2-1-809 0 0,1 1-1 0 0,-1 0 1 0 0,0 0-1 0 0,1 1 1 0 0,-1 0-1 0 0,0 0 1 0 0,0 0-1 0 0,0 1 1 0 0,1-1-1 0 0,-1 1 1 0 0,0 1-1 0 0,1-1 1 0 0,-1 1-1 0 0,1 0 1 0 0,0 0-1 0 0,-1 1 1 0 0,-7 5-1 0 0,8-5-646 0 0,1 0-1 0 0,0 0 1 0 0,0 1 0 0 0,1-1-1 0 0,-1 1 1 0 0,1 0 0 0 0,0 0-1 0 0,0 1 1 0 0,0-1-1 0 0,0 0 1 0 0,1 1 0 0 0,0 0-1 0 0,0-1 1 0 0,0 1 0 0 0,0 0-1 0 0,1 0 1 0 0,0 0 0 0 0,0 0-1 0 0,0 0 1 0 0,0 11-1 0 0,2-6-259 0 0,-1 1 0 0 0,2-1 1 0 0,-1 0-1 0 0,2 0 0 0 0,-1 0 0 0 0,1 0 0 0 0,1 0 0 0 0,5 10 0 0 0,5 8 559 0 0,25 35 1 0 0,-23-40-401 0 0,-1 1 1 0 0,13 30-1 0 0,-23-36-261 0 0,-4-17 0 0 0,-1 0 0 0 0,0 0 0 0 0,0 0 0 0 0,0 0 0 0 0,0 0 0 0 0,0 0 0 0 0,0-1 0 0 0,0 1 0 0 0,0 0 0 0 0,0 0 0 0 0,-1 0 0 0 0,1 0 0 0 0,0 0 0 0 0,0 0 0 0 0,-1 0 0 0 0,1 0 0 0 0,-1-1 0 0 0,1 1 0 0 0,-1 0 0 0 0,1 0 0 0 0,-1 0 0 0 0,1-1 0 0 0,-1 1 0 0 0,0 0 0 0 0,0-1 0 0 0,1 1 0 0 0,-1-1 0 0 0,0 1 0 0 0,0-1 0 0 0,1 1 0 0 0,-3 0 0 0 0,-6 2 0 0 0,1-1 0 0 0,-1 0 0 0 0,0-1 0 0 0,0 0 0 0 0,-1 0 0 0 0,1-1 0 0 0,-14-1 0 0 0,-67-11 0 0 0,77 9 0 0 0,10 3-66 0 0,0 0-266 0 0,0-1 0 0 0,0 1 1 0 0,0-1-1 0 0,0 1 1 0 0,1-1-1 0 0,-1 0 0 0 0,0 0 1 0 0,0 0-1 0 0,-4-4 1 0 0,33-2-10546 0 0,-5 4 7702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1.897"/>
    </inkml:context>
    <inkml:brush xml:id="br0">
      <inkml:brushProperty name="width" value="0.05" units="cm"/>
      <inkml:brushProperty name="height" value="0.05" units="cm"/>
    </inkml:brush>
  </inkml:definitions>
  <inkml:trace contextRef="#ctx0" brushRef="#br0">37 117 804 0 0,'-1'-1'318'0'0,"1"-1"-1"0"0,-1 0 1 0 0,1 1-1 0 0,-1-1 0 0 0,1 0 1 0 0,0 1-1 0 0,-1-1 1 0 0,1 0-1 0 0,0 0 1 0 0,0 0-1 0 0,1 1 1 0 0,-1-1-1 0 0,0 0 1 0 0,1 0-1 0 0,-1 1 1 0 0,0-1-1 0 0,1 0 1 0 0,0 1-1 0 0,-1-1 1 0 0,1 1-1 0 0,0-1 1 0 0,0 1-1 0 0,0-1 1 0 0,0 1-1 0 0,0-1 0 0 0,0 1 1 0 0,1 0-1 0 0,-1 0 1 0 0,0-1-1 0 0,1 1 1 0 0,-1 0-1 0 0,1 0 1 0 0,-1 1-1 0 0,3-2 1 0 0,12-8 808 0 0,1 1-1 0 0,0 1 1 0 0,0 0 0 0 0,1 1 0 0 0,23-5 0 0 0,-30 9-601 0 0,0 1 0 0 0,0 0 0 0 0,1 1 0 0 0,-1 0 0 0 0,1 1 0 0 0,-1 0 0 0 0,0 1 1 0 0,1 0-1 0 0,-1 1 0 0 0,13 3 0 0 0,-20-4-363 0 0,-1 0 1 0 0,0 0-1 0 0,0 1 1 0 0,0-1-1 0 0,0 1 1 0 0,0-1-1 0 0,-1 1 0 0 0,1 0 1 0 0,0 0-1 0 0,-1 1 1 0 0,1-1-1 0 0,-1 0 1 0 0,3 4-1 0 0,-4-3-70 0 0,0-1 1 0 0,1 0-1 0 0,-1 0 1 0 0,-1 0-1 0 0,1 0 1 0 0,0 1-1 0 0,-1-1 1 0 0,1 0-1 0 0,-1 1 1 0 0,1-1-1 0 0,-1 0 1 0 0,0 1-1 0 0,0-1 0 0 0,0 1 1 0 0,-1-1-1 0 0,1 0 1 0 0,0 1-1 0 0,-1-1 1 0 0,0 0-1 0 0,-1 4 1 0 0,-4 8 96 0 0,0-2 0 0 0,-1 1 0 0 0,0-1 0 0 0,-1 0 1 0 0,-1 0-1 0 0,0-1 0 0 0,0 0 0 0 0,-15 12 0 0 0,-93 71 603 0 0,103-84-719 0 0,-23 16 170 0 0,17-12 23 0 0,0 0 0 0 0,1 1 0 0 0,-21 23 0 0 0,38-37-259 0 0,1 0-1 0 0,0 0 1 0 0,0 1 0 0 0,0-1 0 0 0,0 0-1 0 0,0 1 1 0 0,0-1 0 0 0,0 0 0 0 0,0 1-1 0 0,1-1 1 0 0,-1 1 0 0 0,1 0 0 0 0,-1-1-1 0 0,1 1 1 0 0,-1-1 0 0 0,1 1 0 0 0,0 0-1 0 0,0-1 1 0 0,0 1 0 0 0,0 0 0 0 0,0 2-1 0 0,1-2-2 0 0,0-1-1 0 0,0 0 0 0 0,0 0 1 0 0,0 0-1 0 0,0 0 0 0 0,0 0 0 0 0,0 0 1 0 0,0 0-1 0 0,0 0 0 0 0,0 0 0 0 0,0 0 1 0 0,1 0-1 0 0,-1-1 0 0 0,0 1 0 0 0,1 0 1 0 0,-1-1-1 0 0,1 0 0 0 0,-1 1 0 0 0,0-1 1 0 0,1 0-1 0 0,-1 1 0 0 0,1-1 0 0 0,-1 0 1 0 0,2 0-1 0 0,25 1-3 0 0,-1-1 0 0 0,0-2 0 0 0,0 0 0 0 0,0-2 0 0 0,0-1 0 0 0,-1-1 0 0 0,29-10 0 0 0,-46 13-1784 0 0,0-1-1 0 0,0 1 1 0 0,0-1 0 0 0,-1-1 0 0 0,1 0-1 0 0,11-9 1 0 0,-11 6-1691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2.221"/>
    </inkml:context>
    <inkml:brush xml:id="br0">
      <inkml:brushProperty name="width" value="0.05" units="cm"/>
      <inkml:brushProperty name="height" value="0.05" units="cm"/>
    </inkml:brush>
  </inkml:definitions>
  <inkml:trace contextRef="#ctx0" brushRef="#br0">15 76 252 0 0,'-7'-39'5655'0'0,"3"19"665"0"0,1 3 5969 0 0,17 65-12910 0 0,-10-40-1480 0 0,-1 1 0 0 0,1-1 0 0 0,9 13 0 0 0,-3-8-557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2.766"/>
    </inkml:context>
    <inkml:brush xml:id="br0">
      <inkml:brushProperty name="width" value="0.05" units="cm"/>
      <inkml:brushProperty name="height" value="0.05" units="cm"/>
    </inkml:brush>
  </inkml:definitions>
  <inkml:trace contextRef="#ctx0" brushRef="#br0">364 181 584 0 0,'2'-2'813'0'0,"1"1"0"0"0,-1-1 0 0 0,0 0 0 0 0,0-1 0 0 0,0 1 0 0 0,-1 0 0 0 0,1 0 0 0 0,-1-1 0 0 0,1 1 0 0 0,-1-1 0 0 0,0 1 0 0 0,1-1 0 0 0,-1 0 0 0 0,-1 1 0 0 0,1-1 0 0 0,0-3 0 0 0,-1 3-507 0 0,0 0 0 0 0,0 0 0 0 0,0 0 1 0 0,-1 1-1 0 0,1-1 0 0 0,-1 0 0 0 0,0 0 0 0 0,0 1 0 0 0,0-1 0 0 0,0 0 0 0 0,-1 1 0 0 0,1-1 0 0 0,-1 1 0 0 0,1 0 0 0 0,-1-1 0 0 0,-4-3 0 0 0,-2-2 11 0 0,-1-1 0 0 0,0 1 0 0 0,-1 1 0 0 0,0 0-1 0 0,0 0 1 0 0,-1 1 0 0 0,1 1 0 0 0,-1-1 0 0 0,-1 2 0 0 0,1-1-1 0 0,-1 2 1 0 0,-20-5 0 0 0,22 6-173 0 0,0 1 1 0 0,-1 0-1 0 0,1 0 1 0 0,0 1-1 0 0,0 0 1 0 0,-1 1-1 0 0,1 0 1 0 0,0 0-1 0 0,0 1 1 0 0,0 1-1 0 0,0 0 1 0 0,1 0-1 0 0,-1 1 0 0 0,1 0 1 0 0,-12 7-1 0 0,17-9-78 0 0,1 0 0 0 0,0 0 0 0 0,0 1 0 0 0,0-1 0 0 0,0 1 0 0 0,0 0 0 0 0,1 0 0 0 0,-1 0 0 0 0,1 0 0 0 0,0 0 0 0 0,0 0 0 0 0,0 1 0 0 0,0-1 0 0 0,1 1 0 0 0,-1-1 0 0 0,-1 8 0 0 0,3-8-21 0 0,0 0 0 0 0,-1 1 0 0 0,2-1 0 0 0,-1 0 0 0 0,0 0 0 0 0,1 0 0 0 0,-1 0 0 0 0,1 0 0 0 0,0 0 0 0 0,0 0 0 0 0,0 0 0 0 0,1 0 0 0 0,-1 0 0 0 0,1-1 0 0 0,-1 1 0 0 0,1 0 0 0 0,0-1 0 0 0,0 0 1 0 0,0 1-1 0 0,0-1 0 0 0,3 2 0 0 0,3 3-124 0 0,-1-1 1 0 0,2 1 0 0 0,-1-2-1 0 0,1 1 1 0 0,0-1-1 0 0,0-1 1 0 0,0 0 0 0 0,1 0-1 0 0,-1-1 1 0 0,17 4 0 0 0,-21-6-85 0 0,0 0 1 0 0,-1 0 0 0 0,1-1-1 0 0,0 0 1 0 0,-1 1 0 0 0,1-2-1 0 0,0 1 1 0 0,0-1-1 0 0,-1 1 1 0 0,1-1 0 0 0,-1 0-1 0 0,1-1 1 0 0,-1 1 0 0 0,1-1-1 0 0,-1 0 1 0 0,0 0 0 0 0,0 0-1 0 0,0-1 1 0 0,0 0 0 0 0,0 1-1 0 0,0-1 1 0 0,-1-1 0 0 0,0 1-1 0 0,1 0 1 0 0,2-6-1 0 0,-1 3 250 0 0,-1-1-1 0 0,0 1 1 0 0,-1-1-1 0 0,0 0 1 0 0,0 0-1 0 0,-1-1 1 0 0,1 1-1 0 0,-1 0 1 0 0,1-11-1 0 0,-3 17 298 0 0,1-7 2388 0 0,7 33-2098 0 0,-1 1-1 0 0,-1 1 0 0 0,-2-1 0 0 0,-1 1 0 0 0,1 30 0 0 0,4 33 502 0 0,-8-88-1375 0 0,0 0 0 0 0,0 0 1 0 0,1 0-1 0 0,-1 0 1 0 0,0 0-1 0 0,1 0 0 0 0,0 0 1 0 0,-1-1-1 0 0,1 1 0 0 0,0 0 1 0 0,0 0-1 0 0,2 2 1 0 0,-2-3-228 0 0,0-1 0 0 0,0 0 0 0 0,-1 1 0 0 0,1-1 1 0 0,0 0-1 0 0,0 0 0 0 0,0 1 0 0 0,0-1 1 0 0,0 0-1 0 0,0 0 0 0 0,0 0 0 0 0,-1 0 1 0 0,1 0-1 0 0,0-1 0 0 0,0 1 0 0 0,0 0 0 0 0,0 0 1 0 0,0-1-1 0 0,0 1 0 0 0,-1 0 0 0 0,1-1 1 0 0,0 1-1 0 0,0 0 0 0 0,0-1 0 0 0,-1 1 1 0 0,1-1-1 0 0,0 0 0 0 0,1-1 0 0 0,5-4-2542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1:51:03.332"/>
    </inkml:context>
    <inkml:brush xml:id="br0">
      <inkml:brushProperty name="width" value="0.05" units="cm"/>
      <inkml:brushProperty name="height" value="0.05" units="cm"/>
    </inkml:brush>
  </inkml:definitions>
  <inkml:trace contextRef="#ctx0" brushRef="#br0">446 191 312,'2'-3'546,"0"0"0,0 0-1,-1 0 1,1 0 0,-1 0 0,0 0 0,0-1 0,-1 1-1,1 0 1,0-1 0,-1 1 0,0 0 0,0-1-1,0 1 1,0-1 0,-2-5 0,1 5-208,-1-1-1,1 1 1,-1 0 0,0-1 0,-1 1 0,1 0-1,-1 0 1,0 1 0,0-1 0,0 1 0,-3-4-1,-4-1 8,1 1 0,-1 0 0,-1 0 0,1 1 0,-1 0 0,0 1 0,0 0 0,-18-5 0,9 5 193,0 1 1,0 0-1,0 2 0,0 0 1,0 1-1,-27 2 0,40 0-359,0 0 0,0 0-1,0 0 1,0 0-1,1 1 1,-1 0 0,0 1-1,1 0 1,-1 0 0,1 0-1,0 1 1,0 0-1,0 0 1,0 0 0,1 1-1,0-1 1,0 2-1,0-1 1,1 0 0,-1 1-1,-4 8 1,7-9-42,0-1 1,1 0-1,-1 0 0,1 1 1,0-1-1,0 1 0,0-1 1,1 1-1,0 0 0,-1-1 1,2 1-1,-1-1 1,0 1-1,1-1 0,0 1 1,2 6-1,0-5-34,-1 0 0,1 0 0,0 0 0,0 0 0,1-1 0,0 1 0,0-1 0,0 0 1,1 0-1,9 8 0,-9-9-123,0 0 0,1-1 0,0 1-1,-1-1 1,1 0 0,0 0 0,1-1 0,-1 0 0,0 0 0,13 2 0,-15-3-82,1-1 1,0 0-1,-1 0 1,1 0-1,-1-1 0,1 1 1,0-1-1,-1 0 0,0-1 1,1 1-1,-1-1 0,0 0 1,1 0-1,-1 0 0,0 0 1,5-4-1,-2-1 126,0 0 0,0-1 0,-1 1 0,0-1-1,7-10 1,-7 9 432,0 0 1,0 0-1,13-11 0,-19 19-409,1 1 1,-1 0-1,0 0 0,1-1 0,-1 1 0,1 0 1,-1 0-1,0 0 0,1-1 0,-1 1 1,1 0-1,-1 0 0,0 0 0,1 0 0,-1 0 1,1 0-1,-1 0 0,1 0 0,-1 0 0,0 0 1,1 0-1,-1 0 0,1 0 0,-1 1 0,0-1 1,1 0-1,-1 0 0,1 0 0,-1 1 0,0-1 1,1 0-1,-1 0 0,0 1 0,1-1 0,8 11 687,-8-10-836,3 7 277,0 0 0,0 1 0,0-1 0,-1 1 0,0 0-1,-1-1 1,0 1 0,1 11 0,5 23 376,31 92-3156,-37-132 1166,-1 1-1,1-1 1,0 0-1,0 0 1,0 0-1,5 5 0,-2-2-1929</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1:51:03.857"/>
    </inkml:context>
    <inkml:brush xml:id="br0">
      <inkml:brushProperty name="width" value="0.05" units="cm"/>
      <inkml:brushProperty name="height" value="0.05" units="cm"/>
    </inkml:brush>
  </inkml:definitions>
  <inkml:trace contextRef="#ctx0" brushRef="#br0">36 196 164,'-9'10'19410,"5"-15"-18904,1 1 0,1-1-1,-1 1 1,1-1 0,-1 0-1,1 0 1,1 0 0,-1 0-1,1 0 1,0-1 0,0 1-1,0 0 1,1-1 0,0 1-1,0 0 1,1-11 0,0 11-318,0 0 1,0 1-1,0-1 0,0 0 1,1 1-1,0-1 1,0 1-1,0 0 0,3-5 1,-3 7-59,-1 0 0,1 0 1,0 0-1,0 0 1,0 0-1,0 0 0,0 1 1,0-1-1,0 1 1,1 0-1,-1-1 0,0 1 1,1 0-1,-1 0 0,1 1 1,-1-1-1,4 0 1,-3 0-120,-1 1 1,1 0-1,0 0 0,0 0 1,-1 0-1,1 0 1,0 0-1,0 1 1,-1-1-1,1 1 1,0 0-1,-1 0 0,1 0 1,-1 0-1,1 0 1,-1 1-1,1-1 1,-1 1-1,0-1 1,0 1-1,0 0 1,3 3-1,-1 0 3,0 1 1,0 0-1,-1 0 1,0 0-1,0 1 0,2 7 1,-2-8-14,2 4-1,0 4 0,-5 32 0,-3-37 0,3-8 0,0-1 0,0 0 0,0 0 0,-1 0 0,1 0 0,0 0 0,-1 1 0,1-1 0,0 0 0,0 0 0,-1 0 0,1 0 0,0 0 0,-1 0 0,1 0 0,0 0 0,0 0 0,-1 0 0,1 0 0,0 0 0,-1 0 0,1 0 0,0 0 0,0 0 0,-1-1 0,1 1 0,0 0 0,0 0 0,-1 0 0,1 0 0,0 0 0,-1-1 0,-2-2 0,-1 0 0,1 0 0,-1 0 0,1 0 0,0-1 0,1 1 0,-1-1 0,0 0 0,1 0 0,0 0 0,0 0 0,0 0 0,1 0 0,-1-1 0,1 1 0,0-1 0,0 1 0,1-1 0,-1 1 0,1-1 0,0 1 0,0-1 0,1 1 0,-1-1 0,1 1 0,2-8 0,-2 8 0,0 0 0,0 1 0,0-1 0,1 0 0,-1 0 0,1 1 0,0-1 0,1 1 0,-1 0 0,0 0 0,1-1 0,0 1 0,-1 1 0,1-1 0,0 0 0,1 1 0,-1 0 0,0-1 0,1 1 0,-1 1 0,1-1 0,0 0 0,0 1 0,-1 0 0,1 0 0,0 0 0,0 0 0,0 1 0,0-1 0,0 1 0,5 0 0,3 2 0,-1 0 0,1 0 0,0 1 0,-1 0 0,1 1 0,-1 1 0,0 0 0,0 0 0,-1 1 0,0 0 0,0 1 0,0 0 0,15 15 0,-13-9 0,0-1 0,-1 1 0,-1 1 0,0 0 0,-1 0 0,0 1 0,-1 0 0,-1 1 0,6 19 0,-8-12-13137</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11:51:04.664"/>
    </inkml:context>
    <inkml:brush xml:id="br0">
      <inkml:brushProperty name="width" value="0.05" units="cm"/>
      <inkml:brushProperty name="height" value="0.05" units="cm"/>
    </inkml:brush>
  </inkml:definitions>
  <inkml:trace contextRef="#ctx0" brushRef="#br0">274 304 620,'-4'-13'7228,"-14"29"-1506,-9 22-2071,13-18-2142,-28 38 2180,-35 44 6567,78-107-10173,4-21-80,2 0 1,18-47-1,-8 25-4,1-7 1,68-215 0,-79 253 0,-6 15 0,0 2 0,-1 0 0,0 0 0,0-1 0,0 1 0,0 0 0,0 0 0,0 0 0,0 0 0,0 0 0,0 0 0,0 0 0,0 0 0,0 0 0,1-1 0,-1 1 0,0 0 0,0 0 0,0 0 0,0 0 0,0 0 0,0 0 0,0 0 0,1 0 0,-1 0 0,0 0 0,0 0 0,0 0 0,0 0 0,0 0 0,0 0 0,1 0 0,-1 0 0,0 0 0,0 0 0,0 0 0,0 0 0,0 0 0,0 0 0,0 0 0,1 0 0,-1 0 0,0 1 0,0-1 0,0 0 0,0 0 0,0 0 0,0 0 0,0 0 0,0 0 0,0 0 0,1 0 0,-1 0 0,0 1 0,0-1 0,2 3 0,1 0 0,-1 0 0,1 0 0,-1 1 0,0-1 0,0 1 0,-1-1 0,1 1 0,-1 0 0,2 4 0,9 47 0,-7-29 0,-2-13 0,6 33 0,3 0 0,1 0 0,39 85 0,-51-127-145,1 0 0,0-1-1,0 1 1,1-1 0,-1 0 0,1 1 0,-1-1 0,1 0-1,0-1 1,0 1 0,0 0 0,1-1 0,-1 0-1,1 0 1,-1 0 0,1 0 0,-1 0 0,1-1 0,0 0-1,0 1 1,0-1 0,0-1 0,5 1 0,-7-1-193,0-5-381,-2 4 701,0 1 0,0 0 0,0-1-1,0 1 1,1 0 0,-1-1 0,0 1-1,0 0 1,0-1 0,0 1 0,0 0-1,0-1 1,0 1 0,0-1 0,0 1-1,0 0 1,0-1 0,0 1 0,0 0-1,0-1 1,-1 1 0,1-1 0,0 1-1,0 0 1,0-1 0,0 1 0,-1 0-1,1 0 1,0-1 0,0 1 0,-1 0-1,1-1 1,0 1 0,-1 0 0,1 0-1,0 0 1,0-1 0,-1 1 0,-9-7 8,0 1 1,-1 1 0,1-1-1,-1 2 1,0-1 0,0 1-1,-1 1 1,-17-3 0,17 3 33,-204-36 1538,121 24 294,91 15-1861,2 0-17,0 0 0,0-1 1,0 1-1,0 0 0,0-1 0,0 0 0,0 1 0,0-1 0,0 0 1,1 0-1,-1 0 0,0 0 0,-2-2 0,3 2-794,25-4-10748,-17 5 8447</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9.619"/>
    </inkml:context>
    <inkml:brush xml:id="br0">
      <inkml:brushProperty name="width" value="0.05" units="cm"/>
      <inkml:brushProperty name="height" value="0.05" units="cm"/>
    </inkml:brush>
  </inkml:definitions>
  <inkml:trace contextRef="#ctx0" brushRef="#br0">41 119 212 0 0,'-20'11'3992'0'0,"18"-10"-3157"0"0,0 0 1 0 0,1 0-1 0 0,-1 1 0 0 0,1-1 1 0 0,-1 0-1 0 0,1 1 1 0 0,-1 0-1 0 0,1-1 0 0 0,0 1 1 0 0,0 0-1 0 0,0 0 1 0 0,0 0-1 0 0,-1 3 2439 0 0,18-1 1021 0 0,8-13-2888 0 0,0-1 1 0 0,-1-1 0 0 0,0-1-1 0 0,41-29 1 0 0,-21 13-365 0 0,-20 12-589 0 0,12-6-769 0 0,-12 12-5147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09.994"/>
    </inkml:context>
    <inkml:brush xml:id="br0">
      <inkml:brushProperty name="width" value="0.05" units="cm"/>
      <inkml:brushProperty name="height" value="0.05" units="cm"/>
    </inkml:brush>
  </inkml:definitions>
  <inkml:trace contextRef="#ctx0" brushRef="#br0">24 17 680 0 0,'-9'12'1900'0'0,"0"-1"1789"0"0,3 0 3367 0 0,9-10-5779 0 0,0 0 1 0 0,0-1-1 0 0,1 1 1 0 0,-1-1-1 0 0,0 1 1 0 0,5-1-1 0 0,6-1 108 0 0,0 0-1 0 0,0-1 0 0 0,0 0 0 0 0,-1-1 1 0 0,1-1-1 0 0,15-6 0 0 0,6-5-3877 0 0,-3-2-8286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10.782"/>
    </inkml:context>
    <inkml:brush xml:id="br0">
      <inkml:brushProperty name="width" value="0.05" units="cm"/>
      <inkml:brushProperty name="height" value="0.05" units="cm"/>
    </inkml:brush>
  </inkml:definitions>
  <inkml:trace contextRef="#ctx0" brushRef="#br0">11 73 180 0 0,'-1'-1'422'0'0,"0"0"1"0"0,0 0-1 0 0,0 0 0 0 0,0-1 1 0 0,0 1-1 0 0,0 0 0 0 0,1 0 1 0 0,-1-1-1 0 0,1 1 0 0 0,-1 0 1 0 0,1-1-1 0 0,-1 1 1 0 0,1-1-1 0 0,0 1 0 0 0,0-1 1 0 0,0 1-1 0 0,-1-1 0 0 0,1 1 1 0 0,1-1-1 0 0,-1 1 0 0 0,0 0 1 0 0,0-1-1 0 0,1-1 0 0 0,0 1-35 0 0,0 0 0 0 0,0 1 0 0 0,0-1 0 0 0,1 0 1 0 0,-1 1-1 0 0,1-1 0 0 0,-1 1 0 0 0,1-1 0 0 0,-1 1 0 0 0,1 0 0 0 0,0 0 0 0 0,0 0 0 0 0,-1 0 0 0 0,4-1 0 0 0,3-2 405 0 0,-1 1 0 0 0,1 1 0 0 0,1 0 0 0 0,-1 0 0 0 0,0 1 1 0 0,17-2-1 0 0,-20 3-527 0 0,0 1 0 0 0,1-1 1 0 0,-1 1-1 0 0,0 0 0 0 0,0 0 1 0 0,0 0-1 0 0,0 1 0 0 0,7 2 1 0 0,-11-3-215 0 0,0 0 0 0 0,1-1 1 0 0,-1 1-1 0 0,0 0 1 0 0,1 0-1 0 0,-1 0 0 0 0,0 0 1 0 0,0 0-1 0 0,0 0 0 0 0,0 0 1 0 0,0 0-1 0 0,0 1 1 0 0,0-1-1 0 0,-1 0 0 0 0,1 0 1 0 0,0 1-1 0 0,-1-1 1 0 0,1 1-1 0 0,-1-1 0 0 0,1 0 1 0 0,-1 1-1 0 0,0-1 0 0 0,1 1 1 0 0,-1-1-1 0 0,0 1 1 0 0,0-1-1 0 0,0 1 0 0 0,0-1 1 0 0,-1 1-1 0 0,1-1 1 0 0,0 1-1 0 0,0-1 0 0 0,-2 3 1 0 0,-4 11 98 0 0,0-1 1 0 0,-2 1 0 0 0,0-1 0 0 0,-1 0 0 0 0,-19 24-1 0 0,13-18-158 0 0,-17 28-1 0 0,28-43 50 0 0,2 1 0 0 0,-1-1 0 0 0,0 0 0 0 0,1 1 0 0 0,0 0 0 0 0,1-1 0 0 0,-3 10 0 0 0,5-14 11 0 0,-1 0 0 0 0,0 0 0 0 0,0 0 0 0 0,1 0 0 0 0,-1 0 0 0 0,1 0 0 0 0,-1 1 0 0 0,1-1 0 0 0,0 0 0 0 0,-1 0 0 0 0,1-1 0 0 0,0 1 0 0 0,-1 0 0 0 0,1 0-1 0 0,0 0 1 0 0,0 0 0 0 0,0-1 0 0 0,0 1 0 0 0,0 0 0 0 0,0-1 0 0 0,0 1 0 0 0,0-1 0 0 0,0 1 0 0 0,0-1 0 0 0,0 1 0 0 0,0-1 0 0 0,1 0 0 0 0,-1 0 0 0 0,0 0 0 0 0,0 1 0 0 0,0-1 0 0 0,2 0 0 0 0,42 0 779 0 0,-40-1-717 0 0,24 0 115 0 0,39-4-1173 0 0,-46 2-3589 0 0,1-1-3887 0 0,-18 1 5676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11.339"/>
    </inkml:context>
    <inkml:brush xml:id="br0">
      <inkml:brushProperty name="width" value="0.05" units="cm"/>
      <inkml:brushProperty name="height" value="0.05" units="cm"/>
    </inkml:brush>
  </inkml:definitions>
  <inkml:trace contextRef="#ctx0" brushRef="#br0">281 60 452 0 0,'2'-12'3641'0'0,"-1"-4"3266"0"0,-1 15-6510 0 0,-1-1 1 0 0,0 0 0 0 0,0 1 0 0 0,0-1-1 0 0,0 0 1 0 0,0 1 0 0 0,0-1 0 0 0,0 1-1 0 0,-1 0 1 0 0,1-1 0 0 0,0 1 0 0 0,-1 0-1 0 0,1 0 1 0 0,-1 0 0 0 0,0 0 0 0 0,1 0-1 0 0,-1 0 1 0 0,-2 0 0 0 0,-1-1 56 0 0,1 1 0 0 0,-1 0 0 0 0,0 0 0 0 0,1 0 0 0 0,-1 1 0 0 0,0 0 0 0 0,-5 0 0 0 0,-3 1 128 0 0,1 0-1 0 0,-1 2 1 0 0,1-1-1 0 0,-23 9 1 0 0,24-7-249 0 0,0 1 1 0 0,0 1-1 0 0,0 0 0 0 0,1 1 0 0 0,-17 13 1 0 0,23-16-183 0 0,-1 0 0 0 0,1 0 0 0 0,0 0-1 0 0,0 0 1 0 0,1 1 0 0 0,-1-1 0 0 0,1 1 0 0 0,0 0 0 0 0,1 0 0 0 0,-1 0 0 0 0,1 1 0 0 0,0-1 0 0 0,0 0 0 0 0,-1 9 0 0 0,2-12-77 0 0,1 1 0 0 0,0-1 0 0 0,0 0-1 0 0,0 0 1 0 0,0 0 0 0 0,1 1 0 0 0,-1-1 0 0 0,1 0 0 0 0,-1 0 0 0 0,1 0 0 0 0,0 0 0 0 0,0 0 0 0 0,0 0 0 0 0,0 0 0 0 0,0 0 0 0 0,0 0 0 0 0,2 2 0 0 0,0-1 36 0 0,0 0 0 0 0,0 0 0 0 0,0 0 1 0 0,0-1-1 0 0,1 1 0 0 0,-1-1 0 0 0,1 0 1 0 0,5 3-1 0 0,3-1 51 0 0,-1 0-1 0 0,1 0 1 0 0,0-1 0 0 0,0-1 0 0 0,15 2-1 0 0,-18-3-199 0 0,0-1-1 0 0,-1 0 0 0 0,1 0 0 0 0,-1-1 1 0 0,1 0-1 0 0,-1 0 0 0 0,1-1 1 0 0,-1 0-1 0 0,9-4 0 0 0,-15 5 22 0 0,1 0 0 0 0,-1 0-1 0 0,1 0 1 0 0,-1-1 0 0 0,0 1 0 0 0,0-1 0 0 0,0 1-1 0 0,0-1 1 0 0,0 0 0 0 0,0 0 0 0 0,0 0-1 0 0,0 0 1 0 0,-1 0 0 0 0,1 0 0 0 0,-1-1-1 0 0,1 1 1 0 0,-1 0 0 0 0,0-1 0 0 0,0 1-1 0 0,0-1 1 0 0,-1 1 0 0 0,1-1 0 0 0,0 0-1 0 0,-1 1 1 0 0,0-1 0 0 0,1 1 0 0 0,-1-1-1 0 0,0 0 1 0 0,0 1 0 0 0,-1-1 0 0 0,1 0-1 0 0,-1 1 1 0 0,0-4 0 0 0,-1 2 4 0 0,1 0 0 0 0,-1 0 1 0 0,0 0-1 0 0,0 0 0 0 0,-1 1 0 0 0,1-1 1 0 0,-1 1-1 0 0,0-1 0 0 0,1 1 0 0 0,-2 0 1 0 0,1 0-1 0 0,0 0 0 0 0,-1 1 0 0 0,1-1 1 0 0,-1 1-1 0 0,0 0 0 0 0,-4-2 0 0 0,-1-1-557 0 0,0 1 0 0 0,-1 0 0 0 0,1 1-1 0 0,-1 0 1 0 0,0 1 0 0 0,-14-2 0 0 0,18 3 265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4.561"/>
    </inkml:context>
    <inkml:brush xml:id="br0">
      <inkml:brushProperty name="width" value="0.05" units="cm"/>
      <inkml:brushProperty name="height" value="0.05" units="cm"/>
    </inkml:brush>
  </inkml:definitions>
  <inkml:trace contextRef="#ctx0" brushRef="#br0">316 62 660 0 0,'-1'-1'1155'0'0,"-5"-5"675"0"0,1 2 1 0 0,-1-1 0 0 0,-1 0-1 0 0,1 1 1 0 0,0 0 0 0 0,-1 1-1 0 0,-8-4 1 0 0,8 4-716 0 0,-1 1-1 0 0,0 0 1 0 0,0 0 0 0 0,0 0 0 0 0,0 1-1 0 0,-10 0 1 0 0,9 1-791 0 0,1 0-1 0 0,0 1 1 0 0,0 0 0 0 0,0 0-1 0 0,0 1 1 0 0,0 0 0 0 0,0 1-1 0 0,1-1 1 0 0,-1 1 0 0 0,1 1 0 0 0,-1 0-1 0 0,1 0 1 0 0,0 0 0 0 0,1 1-1 0 0,-1 0 1 0 0,1 0 0 0 0,0 0-1 0 0,0 1 1 0 0,0 0 0 0 0,1 0 0 0 0,0 1-1 0 0,0-1 1 0 0,-5 11 0 0 0,7-10-288 0 0,-1 1 1 0 0,1 0-1 0 0,1-1 1 0 0,-1 1-1 0 0,1 0 1 0 0,1 0-1 0 0,0 1 1 0 0,0-1-1 0 0,0 0 1 0 0,1 0-1 0 0,0 0 1 0 0,1 1-1 0 0,2 11 1 0 0,-2-14-27 0 0,0-1 1 0 0,1 1 0 0 0,0-1 0 0 0,0 0-1 0 0,0 0 1 0 0,1 0 0 0 0,0 0-1 0 0,0 0 1 0 0,0 0 0 0 0,0 0-1 0 0,1-1 1 0 0,0 0 0 0 0,0 0-1 0 0,0 0 1 0 0,0 0 0 0 0,1-1-1 0 0,-1 1 1 0 0,1-1 0 0 0,0 0-1 0 0,8 3 1 0 0,-11-5-11 0 0,-1 0 0 0 0,0 0 0 0 0,1 0 0 0 0,-1-1 0 0 0,1 1 0 0 0,-1-1 0 0 0,1 1 0 0 0,-1-1 0 0 0,1 0 0 0 0,-1 1 0 0 0,1-1 0 0 0,0 0 0 0 0,-1 0 0 0 0,3 0 0 0 0,0-1 0 0 0,-3 2 0 0 0,0-1 0 0 0,0 0 0 0 0,1 1 0 0 0,-1-1 0 0 0,0 0 0 0 0,0 0 0 0 0,0 0 0 0 0,0 0 0 0 0,0 0 0 0 0,0 0 0 0 0,0 0 0 0 0,0-1 0 0 0,0 1 0 0 0,0 0 0 0 0,1 0 0 0 0,-1-1 0 0 0,0 1 0 0 0,0-1 0 0 0,-1 1 0 0 0,1-1 0 0 0,0 0 0 0 0,0 1 0 0 0,0-1 0 0 0,0 0 0 0 0,1-1 0 0 0,2-1 0 0 0,-1-1 0 0 0,0 1 0 0 0,0-1 0 0 0,0 0 0 0 0,-1 0 0 0 0,1 0 0 0 0,-1 0 0 0 0,0 0 0 0 0,0 0 0 0 0,-1-1 0 0 0,1 1 0 0 0,-1-1 0 0 0,0 1 0 0 0,0-1 0 0 0,0 0 0 0 0,-1 1 0 0 0,1-1 0 0 0,-1-7 0 0 0,0 3 0 0 0,1-10-242 0 0,-1 0 1 0 0,0 0-1 0 0,-1 0 1 0 0,-6-26-1 0 0,5 37 101 0 0,0-1 1 0 0,-1 0-1 0 0,0 1 0 0 0,-1-1 0 0 0,0 1 1 0 0,0 0-1 0 0,-1 0 0 0 0,0 0 0 0 0,0 1 1 0 0,-1 0-1 0 0,-7-8 0 0 0,8 9-582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11.869"/>
    </inkml:context>
    <inkml:brush xml:id="br0">
      <inkml:brushProperty name="width" value="0.05" units="cm"/>
      <inkml:brushProperty name="height" value="0.05" units="cm"/>
    </inkml:brush>
  </inkml:definitions>
  <inkml:trace contextRef="#ctx0" brushRef="#br0">290 32 556 0 0,'-22'-19'10400'0'0,"-4"9"-3475"0"0,20 9-6116 0 0,-1 0-1 0 0,0 1 1 0 0,1-1-1 0 0,-1 2 1 0 0,1-1-1 0 0,-1 1 1 0 0,-7 1-1 0 0,0 1-332 0 0,1 1 1 0 0,-1 1-1 0 0,1 0 0 0 0,0 1 1 0 0,1 0-1 0 0,-19 12 0 0 0,25-13-302 0 0,0-1 0 0 0,0 1-1 0 0,1 0 1 0 0,0 1 0 0 0,0-1-1 0 0,0 1 1 0 0,1 0 0 0 0,0 1-1 0 0,0-1 1 0 0,0 1 0 0 0,1-1 0 0 0,0 1-1 0 0,0 0 1 0 0,-3 12 0 0 0,6-16-112 0 0,-1 1 0 0 0,0-1 0 0 0,1 1 0 0 0,0-1 0 0 0,-1 1 0 0 0,2-1 0 0 0,-1 1 0 0 0,0-1 0 0 0,1 1 0 0 0,-1-1 0 0 0,1 1 0 0 0,0-1 0 0 0,0 0 0 0 0,0 1 0 0 0,1-1 0 0 0,-1 0 0 0 0,1 0 1 0 0,0 0-1 0 0,0 0 0 0 0,0 0 0 0 0,0 0 0 0 0,0-1 0 0 0,0 1 0 0 0,1-1 0 0 0,0 1 0 0 0,-1-1 0 0 0,1 0 0 0 0,0 0 0 0 0,0 0 0 0 0,0-1 0 0 0,0 1 0 0 0,6 2 0 0 0,-4-3-58 0 0,0 1 0 0 0,0-1-1 0 0,0 0 1 0 0,1 0 0 0 0,-1-1-1 0 0,0 1 1 0 0,0-1 0 0 0,0 0 0 0 0,1-1-1 0 0,-1 1 1 0 0,0-1 0 0 0,0 0-1 0 0,0 0 1 0 0,0-1 0 0 0,0 1-1 0 0,0-1 1 0 0,0 0 0 0 0,0-1-1 0 0,5-3 1 0 0,-6 4-9 0 0,-1 0-1 0 0,1-1 0 0 0,-1 1 1 0 0,0-1-1 0 0,0 0 1 0 0,0 0-1 0 0,0 0 0 0 0,-1 0 1 0 0,1 0-1 0 0,-1 0 1 0 0,0-1-1 0 0,0 0 1 0 0,0 1-1 0 0,0-1 0 0 0,-1 0 1 0 0,1 0-1 0 0,-1 0 1 0 0,0 0-1 0 0,0 0 0 0 0,0 0 1 0 0,-1 0-1 0 0,0 0 1 0 0,1 0-1 0 0,-1 0 1 0 0,-1-4-1 0 0,0 5-26 0 0,1 1 0 0 0,-1 0 0 0 0,0 0-1 0 0,0 0 1 0 0,0-1 0 0 0,0 1 0 0 0,0 0 0 0 0,0 0 0 0 0,-1 1 0 0 0,1-1 0 0 0,-1 0 0 0 0,1 0-1 0 0,-1 1 1 0 0,0-1 0 0 0,0 1 0 0 0,0-1 0 0 0,0 1 0 0 0,0 0 0 0 0,0 0 0 0 0,0-1 0 0 0,-4 0-1 0 0,-23-5-2273 0 0,3 7-3827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12.431"/>
    </inkml:context>
    <inkml:brush xml:id="br0">
      <inkml:brushProperty name="width" value="0.05" units="cm"/>
      <inkml:brushProperty name="height" value="0.05" units="cm"/>
    </inkml:brush>
  </inkml:definitions>
  <inkml:trace contextRef="#ctx0" brushRef="#br0">0 271 644 0 0,'27'0'5698'0'0,"42"6"-1"0"0,-60-5-4514 0 0,-1 1 0 0 0,1 0 0 0 0,0 0 0 0 0,-1 1 0 0 0,1 0 0 0 0,-1 1 0 0 0,0-1 0 0 0,13 9-1 0 0,-12-5 2149 0 0,-13-10-1422 0 0,2 1-1798 0 0,0 0-1 0 0,0 1 1 0 0,0-1-1 0 0,1-1 1 0 0,-1 1 0 0 0,0 0-1 0 0,-1-4 1 0 0,1 1-29 0 0,1 1-1 0 0,0-1 1 0 0,0 0 0 0 0,0 0 0 0 0,1 1-1 0 0,0-1 1 0 0,0 0 0 0 0,0 0-1 0 0,0 0 1 0 0,1 1 0 0 0,0-1 0 0 0,2-7-1 0 0,0 4 17 0 0,0 0-1 0 0,0 0 0 0 0,1 1 1 0 0,0-1-1 0 0,0 1 0 0 0,10-11 0 0 0,0 2 241 0 0,0 1-1 0 0,2 1 0 0 0,-1 0 0 0 0,35-22 1 0 0,-32 24-206 0 0,1 1 0 0 0,32-13 0 0 0,-43 21-119 0 0,0 0 0 0 0,1 0 0 0 0,-1 1 0 0 0,1 0 0 0 0,-1 0 1 0 0,1 1-1 0 0,0 0 0 0 0,-1 1 0 0 0,13 0 0 0 0,-19 0-13 0 0,-1 0 0 0 0,1 1 0 0 0,-1-1 0 0 0,0 0 0 0 0,1 1 0 0 0,-1-1 0 0 0,0 1 0 0 0,1 0 0 0 0,-1-1 0 0 0,0 1 0 0 0,1 0 0 0 0,-1 0 0 0 0,0-1 0 0 0,0 1 0 0 0,0 0 0 0 0,0 0 0 0 0,0 1 0 0 0,0-1 0 0 0,0 0 0 0 0,1 2 0 0 0,-1 0 0 0 0,0-1 0 0 0,0 1 0 0 0,-1-1 0 0 0,1 1 0 0 0,0-1 0 0 0,-1 1 0 0 0,0-1 0 0 0,0 1 0 0 0,0 0 0 0 0,0 4 0 0 0,-1 3 0 0 0,-1 0 0 0 0,-1 1 0 0 0,1-1 0 0 0,-7 14 0 0 0,3-9 0 0 0,1-5 0 0 0,2-1 0 0 0,-1 1 0 0 0,1 0 0 0 0,0 0 0 0 0,1 0 0 0 0,-1 12 0 0 0,3-19 0 0 0,0-1 0 0 0,0 1 0 0 0,1-1 0 0 0,-1 1 0 0 0,0-1 0 0 0,1 1 0 0 0,0-1 0 0 0,0 1 0 0 0,0-1 0 0 0,0 1 0 0 0,0-1 0 0 0,0 0 0 0 0,0 0 0 0 0,1 0 0 0 0,-1 0 0 0 0,1 0 0 0 0,0 0 0 0 0,0 0 0 0 0,-1 0 0 0 0,1 0 0 0 0,0-1 0 0 0,1 1 0 0 0,-1-1 0 0 0,0 1 0 0 0,0-1 0 0 0,0 0 0 0 0,1 0 0 0 0,-1 0 0 0 0,1 0 0 0 0,3 0 0 0 0,4 2-37 0 0,-1-1 0 0 0,1 0 0 0 0,0-1 1 0 0,0 0-1 0 0,0-1 0 0 0,20-1 0 0 0,64-13-825 0 0,-91 13 817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0.587"/>
    </inkml:context>
    <inkml:brush xml:id="br0">
      <inkml:brushProperty name="width" value="0.05" units="cm"/>
      <inkml:brushProperty name="height" value="0.05" units="cm"/>
    </inkml:brush>
  </inkml:definitions>
  <inkml:trace contextRef="#ctx0" brushRef="#br0">1 166 236 0 0,'4'11'15672'0'0,"17"-18"-13228"0"0,-1 0 0 0 0,0-1 1 0 0,23-13-1 0 0,-12 2-1261 0 0,0 0-1 0 0,49-42 1 0 0,-69 51-1796 0 0,21-15-6170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0.911"/>
    </inkml:context>
    <inkml:brush xml:id="br0">
      <inkml:brushProperty name="width" value="0.05" units="cm"/>
      <inkml:brushProperty name="height" value="0.05" units="cm"/>
    </inkml:brush>
  </inkml:definitions>
  <inkml:trace contextRef="#ctx0" brushRef="#br0">14 49 304 0 0,'-7'7'209'0'0,"1"12"13719"0"0,6-19-13745 0 0,18-1 3449 0 0,11-8-805 0 0,0-2 0 0 0,34-17 0 0 0,-61 27-2746 0 0,15-6-1151 0 0,-4-1-4293 0 0,2-1-2481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1.670"/>
    </inkml:context>
    <inkml:brush xml:id="br0">
      <inkml:brushProperty name="width" value="0.05" units="cm"/>
      <inkml:brushProperty name="height" value="0.05" units="cm"/>
    </inkml:brush>
  </inkml:definitions>
  <inkml:trace contextRef="#ctx0" brushRef="#br0">9 141 536 0 0,'-1'-3'784'0'0,"-1"-1"1"0"0,1 1-1 0 0,0 0 1 0 0,0 0-1 0 0,0-1 1 0 0,0 1-1 0 0,1 0 1 0 0,-1-1-1 0 0,1 1 0 0 0,0 0 1 0 0,0-1-1 0 0,0 1 1 0 0,1-1-1 0 0,-1 1 1 0 0,1 0-1 0 0,-1-1 1 0 0,4-5-1 0 0,-2 4-231 0 0,0 1 1 0 0,0 0-1 0 0,1 0 1 0 0,0 0-1 0 0,0 0 1 0 0,0 0-1 0 0,0 1 1 0 0,1-1-1 0 0,-1 1 1 0 0,1 0-1 0 0,7-5 1 0 0,-6 5-307 0 0,0 0 1 0 0,0 0-1 0 0,0 0 1 0 0,0 1 0 0 0,1 0-1 0 0,-1 0 1 0 0,1 0 0 0 0,-1 1-1 0 0,1-1 1 0 0,0 1 0 0 0,0 1-1 0 0,-1-1 1 0 0,1 1 0 0 0,0 0-1 0 0,0 1 1 0 0,0-1 0 0 0,-1 1-1 0 0,1 0 1 0 0,0 1-1 0 0,-1-1 1 0 0,11 5 0 0 0,-14-5-182 0 0,0 0 1 0 0,0 0-1 0 0,0 0 0 0 0,0 1 1 0 0,0-1-1 0 0,-1 1 1 0 0,1-1-1 0 0,-1 1 0 0 0,1 0 1 0 0,-1-1-1 0 0,1 1 1 0 0,-1 0-1 0 0,0 0 0 0 0,0 0 1 0 0,0 0-1 0 0,0 0 0 0 0,0 0 1 0 0,0 0-1 0 0,-1 1 1 0 0,2 2-1 0 0,-2-1-19 0 0,0 0 0 0 0,0-1 0 0 0,-1 1 1 0 0,1-1-1 0 0,-1 1 0 0 0,0-1 0 0 0,0 1 0 0 0,0-1 0 0 0,0 1 0 0 0,-1-1 0 0 0,-2 6 1 0 0,-6 6-193 0 0,0-1 0 0 0,0-1 0 0 0,-2 1 0 0 0,-14 13 1 0 0,24-25 83 0 0,-9 11-288 0 0,12-6 27 0 0,1-7 323 0 0,0 1 0 0 0,0-1-1 0 0,0 1 1 0 0,1-1-1 0 0,-1 1 1 0 0,0-1 0 0 0,0 0-1 0 0,1 0 1 0 0,-1 0 0 0 0,4-1-1 0 0,9 0 116 0 0,-1 1 1 0 0,1 1-1 0 0,0 0 0 0 0,25 6 1 0 0,-36-7-86 0 0,0 1 0 0 0,-1 0 1 0 0,1 0-1 0 0,0 0 0 0 0,-1 1 1 0 0,1-1-1 0 0,-1 1 0 0 0,1 0 1 0 0,-1 0-1 0 0,0 0 0 0 0,0 1 1 0 0,0-1-1 0 0,0 1 0 0 0,0-1 1 0 0,-1 1-1 0 0,1 0 0 0 0,-1 0 1 0 0,1 0-1 0 0,-1 1 0 0 0,0-1 1 0 0,-1 0-1 0 0,1 1 0 0 0,1 3 1 0 0,-2-4-10 0 0,-1-1 0 0 0,0 0 0 0 0,0 1 0 0 0,0-1 0 0 0,0 0 0 0 0,0 1 0 0 0,-1-1 0 0 0,1 0 0 0 0,-1 1 0 0 0,0-1 0 0 0,1 0 0 0 0,-1 0 0 0 0,0 0 0 0 0,0 0 0 0 0,0 0 0 0 0,0 0 0 0 0,-1 0 0 0 0,1 0 0 0 0,-1 0 0 0 0,1 0 0 0 0,-1 0 0 0 0,1-1 0 0 0,-1 1 0 0 0,0-1 0 0 0,0 1 0 0 0,0-1 0 0 0,0 0 0 0 0,0 0 0 0 0,0 0 0 0 0,-3 1 1 0 0,-2 2-24 0 0,-1-1 1 0 0,0 0-1 0 0,0 0 1 0 0,0-1 0 0 0,0 0-1 0 0,0 0 1 0 0,-11 0 0 0 0,18-2-76 0 0,-42 0-783 0 0,22-4-1421 0 0,4-6-4138 0 0,14 6 3144 0 0,2-1 471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2.105"/>
    </inkml:context>
    <inkml:brush xml:id="br0">
      <inkml:brushProperty name="width" value="0.05" units="cm"/>
      <inkml:brushProperty name="height" value="0.05" units="cm"/>
    </inkml:brush>
  </inkml:definitions>
  <inkml:trace contextRef="#ctx0" brushRef="#br0">5 54 672 0 0,'-3'-22'3264'0'0,"2"-10"13669"0"0,0 36-16447 0 0,2 47-1221 0 0,5-14-6880 0 0,-3-28 5383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2.586"/>
    </inkml:context>
    <inkml:brush xml:id="br0">
      <inkml:brushProperty name="width" value="0.05" units="cm"/>
      <inkml:brushProperty name="height" value="0.05" units="cm"/>
    </inkml:brush>
  </inkml:definitions>
  <inkml:trace contextRef="#ctx0" brushRef="#br0">213 53 176 0 0,'2'-1'453'0'0,"-1"0"1"0"0,0 0-1 0 0,0 0 0 0 0,0 0 1 0 0,0 0-1 0 0,0-1 0 0 0,0 1 1 0 0,-1 0-1 0 0,1-1 0 0 0,0 1 1 0 0,-1 0-1 0 0,1-1 0 0 0,-1 1 1 0 0,1-1-1 0 0,-1 1 0 0 0,0-1 1 0 0,0 1-1 0 0,1-1 0 0 0,-1 1 1 0 0,0-1-1 0 0,0 0 0 0 0,0 1 1 0 0,-1-1-1 0 0,1 1 0 0 0,-1-2 1 0 0,1 2-92 0 0,0 0 1 0 0,-1 0-1 0 0,1 0 0 0 0,-1 0 1 0 0,1 0-1 0 0,-1 0 1 0 0,0 0-1 0 0,1 1 0 0 0,-1-1 1 0 0,0 0-1 0 0,1 0 0 0 0,-1 1 1 0 0,0-1-1 0 0,0 0 1 0 0,0 1-1 0 0,0-1 0 0 0,0 1 1 0 0,0-1-1 0 0,-1 0 1 0 0,-18 1 1348 0 0,12 2-1383 0 0,0 1 1 0 0,1 0-1 0 0,-1 0 1 0 0,0 1-1 0 0,1 0 1 0 0,0 0-1 0 0,0 1 1 0 0,0 0-1 0 0,1 0 1 0 0,-7 6-1 0 0,-2 4 175 0 0,1 1 1 0 0,-22 30-1 0 0,31-37-355 0 0,0-1-1 0 0,0 1 0 0 0,1 0 1 0 0,0 0-1 0 0,1 0 1 0 0,0 0-1 0 0,0 1 1 0 0,1-1-1 0 0,0 1 0 0 0,1-1 1 0 0,0 1-1 0 0,0 0 1 0 0,1 0-1 0 0,1 0 1 0 0,0-1-1 0 0,3 16 1 0 0,-3-19-117 0 0,0 0 1 0 0,1 1-1 0 0,0-2 1 0 0,1 1-1 0 0,-1 0 1 0 0,1 0-1 0 0,0-1 1 0 0,1 1-1 0 0,-1-1 1 0 0,1 0-1 0 0,0 0 1 0 0,0-1-1 0 0,1 1 1 0 0,-1-1-1 0 0,1 0 1 0 0,0 0-1 0 0,0 0 1 0 0,1-1 0 0 0,-1 0-1 0 0,1 0 1 0 0,-1 0-1 0 0,1 0 1 0 0,0-1-1 0 0,0 0 1 0 0,0 0-1 0 0,10 1 1 0 0,-12-3-77 0 0,-1 1 0 0 0,0-1 1 0 0,0 0-1 0 0,1 0 0 0 0,-1 0 0 0 0,0 0 1 0 0,0-1-1 0 0,1 1 0 0 0,-1-1 0 0 0,0 0 1 0 0,0 0-1 0 0,0 0 0 0 0,0 0 1 0 0,0 0-1 0 0,0-1 0 0 0,0 1 0 0 0,0-1 1 0 0,-1 0-1 0 0,1 0 0 0 0,0 0 0 0 0,-1 0 1 0 0,0-1-1 0 0,1 1 0 0 0,-1-1 1 0 0,0 1-1 0 0,0-1 0 0 0,-1 0 0 0 0,1 1 1 0 0,0-1-1 0 0,-1 0 0 0 0,0 0 0 0 0,0 0 1 0 0,0 0-1 0 0,0-1 0 0 0,1-5 1 0 0,-2 8 44 0 0,0 0 1 0 0,0 0-1 0 0,1 1 1 0 0,-1-1-1 0 0,0 0 1 0 0,0 0 0 0 0,-1 0-1 0 0,1 0 1 0 0,0 0-1 0 0,0 0 1 0 0,0 1 0 0 0,0-1-1 0 0,-1 0 1 0 0,1 0-1 0 0,-1 0 1 0 0,1 0 0 0 0,0 1-1 0 0,-1-1 1 0 0,1 0-1 0 0,-1 1 1 0 0,1-1 0 0 0,-1 0-1 0 0,0 1 1 0 0,1-1-1 0 0,-1 0 1 0 0,0 1-1 0 0,1-1 1 0 0,-1 1 0 0 0,-1-1-1 0 0,-19-5 34 0 0,20 6-32 0 0,-6 0-126 0 0,1 0 1 0 0,-1 0-1 0 0,1 0 1 0 0,-1 1-1 0 0,1 0 1 0 0,-1 0-1 0 0,1 1 0 0 0,-1 0 1 0 0,1 0-1 0 0,0 0 1 0 0,0 1-1 0 0,0 0 1 0 0,1 0-1 0 0,-1 1 1 0 0,1-1-1 0 0,-1 1 0 0 0,1 0 1 0 0,-5 6-1 0 0,6-4-971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3.308"/>
    </inkml:context>
    <inkml:brush xml:id="br0">
      <inkml:brushProperty name="width" value="0.05" units="cm"/>
      <inkml:brushProperty name="height" value="0.05" units="cm"/>
    </inkml:brush>
  </inkml:definitions>
  <inkml:trace contextRef="#ctx0" brushRef="#br0">28 4 76 0 0,'-4'-4'6753'0'0,"1"14"-5804"0"0,0-1 0 0 0,0 1 0 0 0,1 0 0 0 0,0 0 0 0 0,1 0 0 0 0,0 0 0 0 0,1 14 0 0 0,-1-6-201 0 0,-3 16 698 0 0,3-22-766 0 0,-1 0 0 0 0,1-1 1 0 0,1 1-1 0 0,0 0 0 0 0,4 20 1 0 0,-4-31-646 0 0,0-1 0 0 0,0 1 0 0 0,0-1 0 0 0,1 1 1 0 0,-1-1-1 0 0,0 0 0 0 0,0 1 0 0 0,1-1 0 0 0,-1 1 0 0 0,0-1 1 0 0,0 0-1 0 0,1 1 0 0 0,-1-1 0 0 0,0 0 0 0 0,1 1 1 0 0,-1-1-1 0 0,1 0 0 0 0,-1 1 0 0 0,0-1 0 0 0,1 0 1 0 0,-1 0-1 0 0,1 0 0 0 0,-1 1 0 0 0,1-1 0 0 0,-1 0 0 0 0,1 0 1 0 0,-1 0-1 0 0,1 0 0 0 0,-1 0 0 0 0,1 0 0 0 0,-1 0 1 0 0,1 0-1 0 0,-1 0 0 0 0,0 0 0 0 0,1 0 0 0 0,-1 0 1 0 0,1 0-1 0 0,-1-1 0 0 0,1 1 0 0 0,-1 0 0 0 0,1 0 0 0 0,-1 0 1 0 0,0-1-1 0 0,1 1 0 0 0,-1 0 0 0 0,1 0 0 0 0,-1-1 1 0 0,1 0-1 0 0,21-16 412 0 0,-22 17-414 0 0,45-43 621 0 0,88-75 441 0 0,-172 145-971 0 0,12-10 20 0 0,-34 32-1 0 0,55-44-45 0 0,0 1-1 0 0,0-1 1 0 0,1 1 0 0 0,0 1-1 0 0,0-1 1 0 0,1 1 0 0 0,-1 0-1 0 0,1 0 1 0 0,1 0 0 0 0,0 0-1 0 0,-3 10 1 0 0,5-15-42 0 0,1 0 1 0 0,-1 0-1 0 0,1-1 0 0 0,0 1 1 0 0,0 0-1 0 0,0 0 0 0 0,0 0 1 0 0,0 0-1 0 0,0 0 0 0 0,0 0 1 0 0,1 0-1 0 0,-1 0 0 0 0,1 0 1 0 0,-1-1-1 0 0,1 1 0 0 0,0 0 1 0 0,0 0-1 0 0,0-1 0 0 0,0 1 1 0 0,1 2-1 0 0,1-2 20 0 0,0 1 0 0 0,-1-1 0 0 0,1 1 0 0 0,0-1 0 0 0,0 0 0 0 0,0 0 0 0 0,1 0 1 0 0,-1-1-1 0 0,0 1 0 0 0,5 0 0 0 0,6 3 212 0 0,0-2 0 0 0,1 0 0 0 0,0-1 0 0 0,17 1 0 0 0,-12-3 65 0 0,8 1-622 0 0,-12 2-3996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1:24.047"/>
    </inkml:context>
    <inkml:brush xml:id="br0">
      <inkml:brushProperty name="width" value="0.05" units="cm"/>
      <inkml:brushProperty name="height" value="0.05" units="cm"/>
    </inkml:brush>
  </inkml:definitions>
  <inkml:trace contextRef="#ctx0" brushRef="#br0">3 236 652 0 0,'-2'-8'9355'0'0,"2"7"-9126"0"0,12-3 4871 0 0,-9 3-4260 0 0,1 1-1 0 0,-1-1 1 0 0,0 1 0 0 0,1 0-1 0 0,-1 0 1 0 0,6 1 0 0 0,-4 1-328 0 0,13 2 4650 0 0,-18-5-5081 0 0,0 1 0 0 0,1-1 0 0 0,-1 1 0 0 0,0 0 0 0 0,0-1 0 0 0,0 1 0 0 0,1-1 0 0 0,-1 1 0 0 0,0-1-1 0 0,0 1 1 0 0,0 0 0 0 0,0-1 0 0 0,0 1 0 0 0,0-1 0 0 0,0 1 0 0 0,1-1 0 0 0,-2 1 0 0 0,1-1 0 0 0,0 1 0 0 0,0-1 0 0 0,0 1-1 0 0,0-1 1 0 0,0 1 0 0 0,0-1 0 0 0,0 1 0 0 0,-1-1 0 0 0,1 1 0 0 0,0 0 0 0 0,0-1 0 0 0,-1 0 0 0 0,0-6-16 0 0,-1 0 0 0 0,1 0 0 0 0,1-1 1 0 0,-1 1-1 0 0,1-1 0 0 0,1 1 0 0 0,-1 0 1 0 0,1-1-1 0 0,1 1 0 0 0,-1 0 1 0 0,1 0-1 0 0,6-13 0 0 0,-3 7-4 0 0,1 1 1 0 0,1-1-1 0 0,0 1 1 0 0,0 1-1 0 0,16-19 0 0 0,-22 29-54 0 0,-1 0 0 0 0,1 0 0 0 0,-1 0 0 0 0,1 0 0 0 0,0 0 0 0 0,0 0 0 0 0,0 0 0 0 0,0 1 0 0 0,0-1 0 0 0,0 0 0 0 0,0 1 0 0 0,0-1 0 0 0,0 0 0 0 0,0 1-1 0 0,0-1 1 0 0,0 1 0 0 0,0-1 0 0 0,0 1 0 0 0,0 0 0 0 0,1 0 0 0 0,-1-1 0 0 0,0 1 0 0 0,0 0 0 0 0,0 0 0 0 0,1 0 0 0 0,-1 0 0 0 0,0 0 0 0 0,0 1 0 0 0,0-1-1 0 0,0 0 1 0 0,1 0 0 0 0,-1 1 0 0 0,0-1 0 0 0,0 1 0 0 0,0-1 0 0 0,0 1 0 0 0,0-1 0 0 0,0 1 0 0 0,0 0 0 0 0,0 0 0 0 0,0-1 0 0 0,0 1 0 0 0,0 0 0 0 0,-1 0-1 0 0,1 0 1 0 0,0 0 0 0 0,1 2 0 0 0,0 1 11 0 0,1 0-1 0 0,-1 1 1 0 0,0-1-1 0 0,0 1 0 0 0,0-1 1 0 0,-1 1-1 0 0,1 0 1 0 0,-1-1-1 0 0,-1 1 1 0 0,2 8-1 0 0,-3 9 0 0 0,0-14 36 0 0,1 1 1 0 0,0-1-1 0 0,1 0 0 0 0,-1 0 0 0 0,2 1 0 0 0,1 7 1 0 0,-2-13-17 0 0,0-1 0 0 0,0 0 1 0 0,0 0-1 0 0,0 0 0 0 0,0 1 1 0 0,1-1-1 0 0,-1-1 0 0 0,1 1 0 0 0,0 0 1 0 0,-1 0-1 0 0,1-1 0 0 0,0 1 1 0 0,0 0-1 0 0,0-1 0 0 0,0 0 1 0 0,0 0-1 0 0,0 1 0 0 0,0-1 1 0 0,1 0-1 0 0,-1-1 0 0 0,0 1 0 0 0,0 0 1 0 0,1-1-1 0 0,-1 1 0 0 0,5-1 1 0 0,2 2 52 0 0,-4-1-65 0 0,0 0 1 0 0,-1-1-1 0 0,1 0 1 0 0,0 0 0 0 0,0 0-1 0 0,6-1 1 0 0,21-3-26 0 0,22-5-5007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1T10:10:33.310"/>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5.085"/>
    </inkml:context>
    <inkml:brush xml:id="br0">
      <inkml:brushProperty name="width" value="0.05" units="cm"/>
      <inkml:brushProperty name="height" value="0.05" units="cm"/>
    </inkml:brush>
  </inkml:definitions>
  <inkml:trace contextRef="#ctx0" brushRef="#br0">39 346 260 0 0,'-11'25'5307'0'0,"4"-13"5645"0"0,7-12-10871 0 0,0 1 0 0 0,0-1 0 0 0,0 0 1 0 0,0 0-1 0 0,0 0 0 0 0,0 0 0 0 0,-1 0 0 0 0,1 0 1 0 0,0 0-1 0 0,0 1 0 0 0,0-1 0 0 0,0 0 0 0 0,0 0 1 0 0,-1 0-1 0 0,1 0 0 0 0,0 0 0 0 0,0 0 0 0 0,0 0 1 0 0,0 0-1 0 0,-1 0 0 0 0,1 0 0 0 0,0 0 0 0 0,0 0 1 0 0,0 0-1 0 0,0 0 0 0 0,0 0 0 0 0,-1 0 0 0 0,1 0 0 0 0,0 0 1 0 0,0 0-1 0 0,0 0 0 0 0,0 0 0 0 0,-1 0 0 0 0,1 0 1 0 0,0 0-1 0 0,0 0 0 0 0,0 0 0 0 0,0-1 0 0 0,0 1 1 0 0,-1 0-1 0 0,1 0 0 0 0,0 0 0 0 0,0 0 0 0 0,0 0 1 0 0,0 0-1 0 0,0-1 0 0 0,0 1 0 0 0,0 0 0 0 0,0 0 1 0 0,-1 0-1 0 0,1 0 0 0 0,0 0 0 0 0,0-1 0 0 0,0 1 1 0 0,0 0-1 0 0,0 0 0 0 0,0 0 0 0 0,0 0 0 0 0,0-1 1 0 0,0 1-1 0 0,0 0 0 0 0,0 0 0 0 0,0 0 0 0 0,0 0 1 0 0,0-1-1 0 0,0 1 0 0 0,0 0 0 0 0,-4-13 2166 0 0,4 12-2578 0 0,-4-30 1634 0 0,0 0 1 0 0,3 0 0 0 0,3-57 0 0 0,-1 77-1157 0 0,0 1 0 0 0,1-1 1 0 0,1 0-1 0 0,-1 1 0 0 0,2 0 0 0 0,0 0 1 0 0,0 0-1 0 0,0 0 0 0 0,2 0 0 0 0,-1 1 1 0 0,1 0-1 0 0,0 0 0 0 0,1 0 0 0 0,10-10 1 0 0,-13 16-115 0 0,0 0 1 0 0,0 0-1 0 0,1 1 1 0 0,-1-1-1 0 0,1 1 1 0 0,-1 0-1 0 0,1 0 1 0 0,0 1-1 0 0,0-1 1 0 0,-1 1-1 0 0,1 0 1 0 0,0 0-1 0 0,0 1 1 0 0,0-1 0 0 0,1 1-1 0 0,-1 0 1 0 0,0 1-1 0 0,0-1 1 0 0,0 1-1 0 0,0 0 1 0 0,0 0-1 0 0,7 3 1 0 0,-8-3-17 0 0,-1 1 1 0 0,0-1 0 0 0,0 0-1 0 0,0 1 1 0 0,0 0-1 0 0,0 0 1 0 0,0 0 0 0 0,-1 0-1 0 0,1 0 1 0 0,-1 0-1 0 0,1 1 1 0 0,-1-1 0 0 0,0 1-1 0 0,0 0 1 0 0,0-1-1 0 0,0 1 1 0 0,0 0 0 0 0,-1 0-1 0 0,1 0 1 0 0,-1 1 0 0 0,0-1-1 0 0,0 0 1 0 0,0 0-1 0 0,0 1 1 0 0,-1-1 0 0 0,1 0-1 0 0,-1 1 1 0 0,0-1-1 0 0,0 1 1 0 0,0-1 0 0 0,0 1-1 0 0,-1-1 1 0 0,1 0-1 0 0,-2 4 1 0 0,-1 1-18 0 0,0-1 1 0 0,0 1-1 0 0,0-1 1 0 0,-1 1-1 0 0,0-1 1 0 0,-1-1-1 0 0,0 1 0 0 0,0 0 1 0 0,0-1-1 0 0,-1 0 1 0 0,1-1-1 0 0,-12 9 1 0 0,-8 4-9 0 0,-53 30 0 0 0,53-33-5 0 0,24-15-9 0 0,0 1 1 0 0,0-1 0 0 0,0 1 0 0 0,0 0 0 0 0,1-1-1 0 0,-1 1 1 0 0,0 0 0 0 0,0 0 0 0 0,1 0 0 0 0,-1-1-1 0 0,1 1 1 0 0,-1 0 0 0 0,1 0 0 0 0,-1 0-1 0 0,1 0 1 0 0,-1 0 0 0 0,1 0 0 0 0,0 0 0 0 0,0 0-1 0 0,-1 0 1 0 0,1 0 0 0 0,0 0 0 0 0,0 0 0 0 0,0 0-1 0 0,0 0 1 0 0,0 0 0 0 0,0 0 0 0 0,1 0-1 0 0,-1 1 1 0 0,0-1 0 0 0,0 0 0 0 0,1 0 0 0 0,0 1-1 0 0,1 4 21 0 0,1 0 1 0 0,0 0-1 0 0,1 0 0 0 0,4 6 0 0 0,-2-4-9 0 0,86 126 245 0 0,64 104 289 0 0,-148-224-2750 0 0,-5-10 1058 0 0,-1-1-1 0 0,1 1 1 0 0,-1-1 0 0 0,0 1 0 0 0,0 0-1 0 0,-1 0 1 0 0,1 0 0 0 0,-1 0 0 0 0,1 4-1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0:38.399"/>
    </inkml:context>
    <inkml:brush xml:id="br0">
      <inkml:brushProperty name="width" value="0.05" units="cm"/>
      <inkml:brushProperty name="height" value="0.05" units="cm"/>
      <inkml:brushProperty name="color" value="#004F8B"/>
    </inkml:brush>
  </inkml:definitions>
  <inkml:trace contextRef="#ctx0" brushRef="#br0">601 25 100 0 0,'-4'-3'593'0'0,"1"0"1"0"0,-1 1-1 0 0,1 0 1 0 0,-1-1-1 0 0,0 1 1 0 0,0 1-1 0 0,0-1 1 0 0,0 0-1 0 0,0 1 1 0 0,0 0-1 0 0,-1 0 1 0 0,1 0-1 0 0,0 1 1 0 0,0-1-1 0 0,-1 1 1 0 0,-4 0-1 0 0,0 1-82 0 0,0 1 0 0 0,1-1 0 0 0,-1 2-1 0 0,1-1 1 0 0,0 1 0 0 0,-1 0 0 0 0,-11 7 0 0 0,-5 5 242 0 0,0 1 0 0 0,1 1 0 0 0,-36 35 0 0 0,28-20 92 0 0,3 1-1 0 0,0 2 0 0 0,3 0 0 0 0,1 2 1 0 0,1 2-1 0 0,-31 70 0 0 0,40-73-390 0 0,2 2 0 0 0,2-1 0 0 0,-12 73 0 0 0,11-46 82 0 0,4-18-309 0 0,2-1 1 0 0,2 1 0 0 0,2 0-1 0 0,2 1 1 0 0,2-1-1 0 0,3 0 1 0 0,1-1 0 0 0,2 1-1 0 0,2-1 1 0 0,2-1 0 0 0,28 68-1 0 0,-32-95-132 0 0,1 1-1 0 0,0-1 0 0 0,1-1 1 0 0,1 0-1 0 0,1-1 1 0 0,0 0-1 0 0,1 0 0 0 0,0-1 1 0 0,1-1-1 0 0,1 0 0 0 0,0-1 1 0 0,1-1-1 0 0,0 0 1 0 0,0-1-1 0 0,1-1 0 0 0,1-1 1 0 0,0 0-1 0 0,22 6 0 0 0,-10-6 0 0 0,1-1-1 0 0,-1-1 0 0 0,1-2 0 0 0,0-1 1 0 0,0-1-1 0 0,0-2 0 0 0,0-1 0 0 0,1-2 1 0 0,-2-1-1 0 0,50-12 0 0 0,-34 3-37 0 0,0-1 0 0 0,-1-3 0 0 0,0-1-1 0 0,-1-2 1 0 0,80-52 0 0 0,-110 61-32 0 0,-1-1 0 0 0,0 0 0 0 0,-1 0 0 0 0,0-2 1 0 0,-1 1-1 0 0,0-2 0 0 0,-1 1 0 0 0,-1-1 0 0 0,0-1 0 0 0,-1 1 0 0 0,7-21 1 0 0,-1-5 80 0 0,-2 0 0 0 0,-1 0 1 0 0,7-64-1 0 0,-15 80-60 0 0,-2-1-1 0 0,-1 1 0 0 0,-1-1 0 0 0,-8-49 0 0 0,-31-102 283 0 0,16 82-254 0 0,16 66-73 0 0,-1 0 0 0 0,-1 0 0 0 0,-2 1 0 0 0,0 1 0 0 0,-2 0 0 0 0,-1 0 0 0 0,-1 2 0 0 0,-26-32 0 0 0,28 40 0 0 0,0 1 0 0 0,-1 0 0 0 0,-1 1 0 0 0,0 1 0 0 0,-1 1 0 0 0,0 0 0 0 0,-1 1 0 0 0,-1 1 0 0 0,0 1 0 0 0,0 0 0 0 0,-1 2 0 0 0,-28-9 0 0 0,-1 6-610 0 0,1 3-1 0 0,-69-3 0 0 0,103 8-1097 0 0,8 1-1175 0 0,-1 2-3376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0:39.991"/>
    </inkml:context>
    <inkml:brush xml:id="br0">
      <inkml:brushProperty name="width" value="0.05" units="cm"/>
      <inkml:brushProperty name="height" value="0.05" units="cm"/>
      <inkml:brushProperty name="color" value="#004F8B"/>
    </inkml:brush>
  </inkml:definitions>
  <inkml:trace contextRef="#ctx0" brushRef="#br0">311 120 108 0 0,'-2'-3'427'0'0,"0"1"0"0"0,-1-1 1 0 0,1 1-1 0 0,-1 0 0 0 0,0 0 0 0 0,0 0 0 0 0,0 0 1 0 0,0 1-1 0 0,0-1 0 0 0,0 1 0 0 0,0 0 0 0 0,0 0 0 0 0,-1 0 1 0 0,1 0-1 0 0,0 0 0 0 0,-1 1 0 0 0,1-1 0 0 0,0 1 1 0 0,-1 0-1 0 0,-3 1 0 0 0,0 0-115 0 0,1 0 0 0 0,0 1 1 0 0,0 0-1 0 0,0 0 0 0 0,0 1 0 0 0,0-1 1 0 0,1 1-1 0 0,-1 1 0 0 0,1-1 1 0 0,-6 6-1 0 0,-5 5 144 0 0,0 0 1 0 0,2 1 0 0 0,0 1 0 0 0,1 0-1 0 0,-20 32 1 0 0,22-28-77 0 0,1 1 0 0 0,1 0-1 0 0,1 1 1 0 0,1 0 0 0 0,1 0 0 0 0,0 0-1 0 0,2 1 1 0 0,1 0 0 0 0,0 0 0 0 0,2 36-1 0 0,4-3 363 0 0,1 0 0 0 0,4-1-1 0 0,16 64 1 0 0,-17-94-523 0 0,1-1 0 0 0,1 0 0 0 0,1 0 0 0 0,2-1 0 0 0,0 0 0 0 0,1-1 0 0 0,1-1 0 0 0,1 0 0 0 0,1-1 0 0 0,1 0 0 0 0,1-1 0 0 0,0-2 0 0 0,2 1 0 0 0,-1-2 0 0 0,26 15 0 0 0,5 0 88 0 0,1-2 1 0 0,1-2 0 0 0,1-3-1 0 0,1-2 1 0 0,91 25 0 0 0,-116-40-166 0 0,0-2 0 0 0,1 0 0 0 0,-1-2 1 0 0,1-1-1 0 0,0-1 0 0 0,-1-2 0 0 0,1-1 0 0 0,0-1 1 0 0,-1-1-1 0 0,44-13 0 0 0,-57 12-93 0 0,-1 1 0 0 0,0-2 0 0 0,0 0-1 0 0,-1-1 1 0 0,0 0 0 0 0,0-1 0 0 0,0-1 0 0 0,-1 0 0 0 0,-1-1 0 0 0,0 0-1 0 0,0-1 1 0 0,-1 0 0 0 0,0-1 0 0 0,-1-1 0 0 0,0 1 0 0 0,-1-1 0 0 0,0-1 0 0 0,-1 0-1 0 0,-1 0 1 0 0,11-30 0 0 0,-9 8 1 0 0,-1-1 0 0 0,-2-1 0 0 0,-1 1 0 0 0,-2-1 0 0 0,-3-60-1 0 0,-4 34 109 0 0,-4-1 0 0 0,-21-90 0 0 0,21 124-53 0 0,-1-1 0 0 0,-2 2-1 0 0,-1-1 1 0 0,-1 1 0 0 0,-1 1 0 0 0,-2 1 0 0 0,-1 0 0 0 0,-2 1 0 0 0,0 1 0 0 0,-39-40-1 0 0,40 48-86 0 0,0 2 0 0 0,-2 0 1 0 0,0 1-1 0 0,-1 1 0 0 0,0 1 0 0 0,-1 1 0 0 0,0 1 0 0 0,-1 1 0 0 0,0 1 0 0 0,-1 1 0 0 0,0 1 0 0 0,0 1 0 0 0,-1 1 0 0 0,-38-3 0 0 0,26 6-341 0 0,0 1 1 0 0,1 2-1 0 0,-1 2 1 0 0,1 1-1 0 0,-1 2 1 0 0,1 1-1 0 0,1 2 1 0 0,-68 26-1 0 0,76-23-244 0 0,-67 35-9487 0 0,71-33 6796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0:42.389"/>
    </inkml:context>
    <inkml:brush xml:id="br0">
      <inkml:brushProperty name="width" value="0.05" units="cm"/>
      <inkml:brushProperty name="height" value="0.05" units="cm"/>
      <inkml:brushProperty name="color" value="#004F8B"/>
    </inkml:brush>
  </inkml:definitions>
  <inkml:trace contextRef="#ctx0" brushRef="#br0">261 1 196 0 0,'-7'0'471'0'0,"0"1"1"0"0,1 0-1 0 0,-1 0 0 0 0,1 0 0 0 0,-1 1 1 0 0,1 0-1 0 0,0 1 0 0 0,-1-1 1 0 0,1 1-1 0 0,1 0 0 0 0,-1 1 1 0 0,0-1-1 0 0,1 1 0 0 0,-1 1 0 0 0,1-1 1 0 0,0 0-1 0 0,1 1 0 0 0,-1 0 1 0 0,1 0-1 0 0,0 1 0 0 0,-3 5 1 0 0,-9 15 622 0 0,2-1 0 0 0,1 2 0 0 0,-14 42 0 0 0,13-34-184 0 0,3-1-215 0 0,1 0-1 0 0,1 1 1 0 0,2 0 0 0 0,1 0 0 0 0,2 0-1 0 0,2 1 1 0 0,2 48 0 0 0,7 16 533 0 0,26 133 1 0 0,-26-192-882 0 0,2 0 1 0 0,2-1 0 0 0,2 0 0 0 0,32 68 0 0 0,-33-84-143 0 0,2 0 0 0 0,1-2 0 0 0,0 0-1 0 0,2 0 1 0 0,1-2 0 0 0,0 0 0 0 0,1-1 0 0 0,33 24 0 0 0,-30-26-74 0 0,0 0 0 0 0,1-2 1 0 0,0-1-1 0 0,1-1 1 0 0,1-1-1 0 0,0-1 1 0 0,1-2-1 0 0,0 0 1 0 0,0-1-1 0 0,1-2 1 0 0,0-1-1 0 0,0-1 1 0 0,53 1-1 0 0,-4-7 102 0 0,0-4-1 0 0,91-19 0 0 0,146-46 83 0 0,-303 69-305 0 0,14-5 32 0 0,-1-1 0 0 0,0-1 0 0 0,0-2 0 0 0,-1 0 0 0 0,-1-1 0 0 0,0-1 0 0 0,0 0 1 0 0,-1-2-1 0 0,-1-1 0 0 0,-1 0 0 0 0,0-1 0 0 0,-1-1 0 0 0,28-39 0 0 0,-38 44 9 0 0,0 0-1 0 0,-2-1 1 0 0,1 0 0 0 0,-2 1-1 0 0,0-1 1 0 0,-1-1-1 0 0,0 1 1 0 0,-1 0 0 0 0,0-1-1 0 0,-1-14 1 0 0,-1 3 114 0 0,-2 0 1 0 0,0 0 0 0 0,-1 0-1 0 0,-12-44 1 0 0,5 37-143 0 0,-2 1-1 0 0,-1 0 1 0 0,-2 1-1 0 0,0 0 1 0 0,-3 1-1 0 0,0 1 1 0 0,-2 1-1 0 0,-1 0 1 0 0,-1 2-1 0 0,-1 0 1 0 0,-49-41-1 0 0,34 38 2 0 0,0 2-1 0 0,-2 1 1 0 0,0 2-1 0 0,-2 2 1 0 0,-1 2-1 0 0,0 2 1 0 0,-1 2-1 0 0,-49-12 1 0 0,29 13-272 0 0,0 3 0 0 0,-1 3 1 0 0,0 3-1 0 0,0 3 0 0 0,0 2 0 0 0,-1 3 0 0 0,1 3 1 0 0,-79 17-1 0 0,119-16-528 0 0,1 0 0 0 0,-1 2 0 0 0,-30 14 0 0 0,36-13-2097 0 0,0 2 0 0 0,-19 14 0 0 0,14-8-352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0:43.735"/>
    </inkml:context>
    <inkml:brush xml:id="br0">
      <inkml:brushProperty name="width" value="0.05" units="cm"/>
      <inkml:brushProperty name="height" value="0.05" units="cm"/>
      <inkml:brushProperty name="color" value="#004F8B"/>
    </inkml:brush>
  </inkml:definitions>
  <inkml:trace contextRef="#ctx0" brushRef="#br0">290 67 368 0 0,'-2'-1'371'0'0,"-1"0"1"0"0,1 0-1 0 0,-1 0 0 0 0,0 0 0 0 0,1 0 0 0 0,-1 1 1 0 0,0-1-1 0 0,0 1 0 0 0,1 0 0 0 0,-1 0 1 0 0,0 0-1 0 0,0 0 0 0 0,1 0 0 0 0,-1 1 1 0 0,0-1-1 0 0,0 1 0 0 0,-3 1 0 0 0,0 1 2 0 0,0-1 1 0 0,0 1-1 0 0,0 1 0 0 0,1-1 0 0 0,0 1 0 0 0,0 0 0 0 0,-7 6 1 0 0,-4 7 308 0 0,0 2 1 0 0,1-1 0 0 0,-13 23 0 0 0,12-14-138 0 0,2 0 0 0 0,1 1 0 0 0,0 0 0 0 0,3 1 0 0 0,0 1 0 0 0,2 0 0 0 0,1 0 0 0 0,-4 41 0 0 0,3 10 1106 0 0,7 161 1 0 0,3-188-1212 0 0,2 1 0 0 0,3-1 0 0 0,2 0 1 0 0,3-1-1 0 0,1 0 0 0 0,4-1 1 0 0,36 83-1 0 0,-35-105-273 0 0,0-1 1 0 0,2-1 0 0 0,1 0-1 0 0,1-2 1 0 0,1 0-1 0 0,1-2 1 0 0,1 0-1 0 0,2-2 1 0 0,0-1 0 0 0,1-1-1 0 0,1-1 1 0 0,1-2-1 0 0,1-1 1 0 0,0-1-1 0 0,1-2 1 0 0,0-1 0 0 0,58 13-1 0 0,-57-18-58 0 0,0-2-1 0 0,1-1 1 0 0,-1-2-1 0 0,1-1 1 0 0,0-2 0 0 0,-1-1-1 0 0,65-13 1 0 0,-76 9-67 0 0,0-1 1 0 0,0-1 0 0 0,-1 0 0 0 0,0-2 0 0 0,0-1-1 0 0,-1 0 1 0 0,0-1 0 0 0,-1-2 0 0 0,-1 0 0 0 0,0 0-1 0 0,-1-2 1 0 0,25-29 0 0 0,-11 6 3 0 0,-2-2 1 0 0,-1-1-1 0 0,24-51 1 0 0,60-147 338 0 0,-107 229-345 0 0,2-3 68 0 0,-1 0 1 0 0,0 0 0 0 0,-1 0 0 0 0,-1 0-1 0 0,0-1 1 0 0,-1 0 0 0 0,-1 0-1 0 0,0 0 1 0 0,-1 0 0 0 0,0 0 0 0 0,-2 0-1 0 0,1 0 1 0 0,-2 0 0 0 0,0 0-1 0 0,-1 0 1 0 0,-8-26 0 0 0,-29-52 277 0 0,-3 2 0 0 0,-68-106 1 0 0,93 166-371 0 0,-1 1 0 0 0,-2 0 0 0 0,-1 2 1 0 0,-2 1-1 0 0,0 0 0 0 0,-2 2 0 0 0,0 1 1 0 0,-2 1-1 0 0,-1 1 0 0 0,0 2 0 0 0,-2 1 1 0 0,-57-27-1 0 0,53 32-825 0 0,-1 1-1 0 0,-1 2 1 0 0,0 2-1 0 0,0 1 1 0 0,-1 2 0 0 0,-62-3-1 0 0,79 9 237 0 0,-1 1-1 0 0,0 1 0 0 0,1 0 0 0 0,-1 2 1 0 0,1 0-1 0 0,0 2 0 0 0,0 0 0 0 0,1 2 1 0 0,0 0-1 0 0,0 1 0 0 0,1 1 0 0 0,-33 22 0 0 0,36-20-2795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5.680"/>
    </inkml:context>
    <inkml:brush xml:id="br0">
      <inkml:brushProperty name="width" value="0.05" units="cm"/>
      <inkml:brushProperty name="height" value="0.05" units="cm"/>
    </inkml:brush>
  </inkml:definitions>
  <inkml:trace contextRef="#ctx0" brushRef="#br0">158 98 508 0 0,'3'-4'1219'0'0,"0"-1"0"0"0,-1 1 0 0 0,1-1 0 0 0,-1 1 0 0 0,0-1 0 0 0,0 0 0 0 0,0 0 0 0 0,-1 0 0 0 0,1 0 0 0 0,-1 0 0 0 0,0 0 0 0 0,0-7 0 0 0,-2 11-1048 0 0,1 0 0 0 0,0-1 0 0 0,0 1 0 0 0,-1 0 0 0 0,1 0 1 0 0,-1 0-1 0 0,1-1 0 0 0,-1 1 0 0 0,1 0 0 0 0,-1 0 0 0 0,0 0 0 0 0,1 0 1 0 0,-1 0-1 0 0,0 0 0 0 0,0 0 0 0 0,0 0 0 0 0,0 1 0 0 0,0-1 0 0 0,0 0 0 0 0,0 0 1 0 0,0 1-1 0 0,0-1 0 0 0,0 1 0 0 0,0-1 0 0 0,0 1 0 0 0,-1-1 0 0 0,1 1 1 0 0,-2-1-1 0 0,1 1-23 0 0,-1-1 1 0 0,1 0-1 0 0,-1 1 1 0 0,0 0 0 0 0,1 0-1 0 0,-1 0 1 0 0,0 0-1 0 0,1 0 1 0 0,-1 0 0 0 0,0 1-1 0 0,1-1 1 0 0,-5 2-1 0 0,-2 3-40 0 0,0 1 0 0 0,1 0 0 0 0,0 0 0 0 0,0 0 0 0 0,1 1 0 0 0,0 1-1 0 0,0-1 1 0 0,0 1 0 0 0,1 0 0 0 0,0 0 0 0 0,1 1 0 0 0,0 0 0 0 0,0 0-1 0 0,1 0 1 0 0,0 1 0 0 0,1-1 0 0 0,0 1 0 0 0,0 0 0 0 0,1 0-1 0 0,-1 12 1 0 0,3-16-56 0 0,1 0-1 0 0,0 0 1 0 0,0 0-1 0 0,0 0 1 0 0,1 0 0 0 0,0 0-1 0 0,0-1 1 0 0,1 1-1 0 0,-1 0 1 0 0,1-1-1 0 0,0 0 1 0 0,1 0-1 0 0,-1 0 1 0 0,1 0-1 0 0,0-1 1 0 0,0 1-1 0 0,1-1 1 0 0,-1 0-1 0 0,1 0 1 0 0,0-1-1 0 0,9 6 1 0 0,1 0 31 0 0,0-1-1 0 0,1-1 1 0 0,0-1-1 0 0,0 0 1 0 0,0-1-1 0 0,25 5 1 0 0,-6-4 70 0 0,-1-1 1 0 0,44 0-1 0 0,-64-5-66 0 0,1-1 0 0 0,0 0 0 0 0,-1-1 0 0 0,1 0 0 0 0,-1-1 0 0 0,0-1 0 0 0,0 0 0 0 0,14-7 0 0 0,-24 9-37 0 0,0 0 0 0 0,0 0 0 0 0,0 0 1 0 0,-1-1-1 0 0,1 1 0 0 0,-1-1 1 0 0,1 0-1 0 0,-1 0 0 0 0,0 0 0 0 0,0 0 1 0 0,-1-1-1 0 0,1 1 0 0 0,0-1 1 0 0,-1 0-1 0 0,0 0 0 0 0,0 0 0 0 0,0 0 1 0 0,1-5-1 0 0,-2 3 13 0 0,0 0-1 0 0,0 0 1 0 0,0 0-1 0 0,-1-1 1 0 0,0 1-1 0 0,-1 0 1 0 0,1 0 0 0 0,-1 0-1 0 0,0 0 1 0 0,-1 0-1 0 0,1 0 1 0 0,-5-8-1 0 0,2 4-132 0 0,0 0-1 0 0,-1 0 0 0 0,-1 1 0 0 0,0 0 0 0 0,0 0 1 0 0,-1 1-1 0 0,0-1 0 0 0,0 1 0 0 0,-1 1 0 0 0,0 0 1 0 0,0 0-1 0 0,-1 0 0 0 0,1 1 0 0 0,-18-9 0 0 0,24 15-163 0 0,0-1 0 0 0,0 0-1 0 0,0 0 1 0 0,0 1 0 0 0,0-1-1 0 0,0 1 1 0 0,-1 0 0 0 0,1 0 0 0 0,0 0-1 0 0,0 0 1 0 0,-3 0 0 0 0,2 1-744 0 0,1-1 1 0 0,-1 1-1 0 0,0 0 1 0 0,1 0-1 0 0,-1 0 1 0 0,1 1-1 0 0,-1-1 1 0 0,-2 2-1 0 0,-3 3-2035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7.137"/>
    </inkml:context>
    <inkml:brush xml:id="br0">
      <inkml:brushProperty name="width" value="0.05" units="cm"/>
      <inkml:brushProperty name="height" value="0.05" units="cm"/>
    </inkml:brush>
  </inkml:definitions>
  <inkml:trace contextRef="#ctx0" brushRef="#br0">317 0 220 0 0,'-5'11'8773'0'0,"3"-5"-7597"0"0,5 44 4020 0 0,8 24-2200 0 0,-1-4-1502 0 0,62 459 5251 0 0,-68-506-6401 0 0,1 3 996 0 0,2 45-1 0 0,-8-70-1305 0 0,1 0 1 0 0,0 1-1 0 0,-1-1 0 0 0,1 0 0 0 0,-1 0 0 0 0,1 0 0 0 0,-1 0 0 0 0,0 0 0 0 0,1 0 0 0 0,-1 0 1 0 0,0-1-1 0 0,1 1 0 0 0,-1 0 0 0 0,0 0 0 0 0,0 0 0 0 0,0-1 0 0 0,0 1 0 0 0,0 0 0 0 0,0-1 1 0 0,0 1-1 0 0,-1 0 0 0 0,-26 10 67 0 0,22-8-43 0 0,-162 47 167 0 0,29-10-224 0 0,137-40-6 0 0,0 1 0 0 0,0-1 1 0 0,1 1-1 0 0,-1 0 0 0 0,0-1 0 0 0,1 1 1 0 0,-1 0-1 0 0,1 0 0 0 0,-1 0 0 0 0,1 0 1 0 0,-1 1-1 0 0,1-1 0 0 0,0 0 0 0 0,-1 0 1 0 0,1 1-1 0 0,0-1 0 0 0,-1 3 0 0 0,2-3 11 0 0,1 0 0 0 0,0 1 0 0 0,0-1-1 0 0,0 0 1 0 0,0 0 0 0 0,0 0 0 0 0,0 0 0 0 0,0 0-1 0 0,0 0 1 0 0,1 0 0 0 0,-1 0 0 0 0,0 0-1 0 0,0-1 1 0 0,1 1 0 0 0,-1 0 0 0 0,1-1-1 0 0,-1 1 1 0 0,3-1 0 0 0,72 20 240 0 0,85 9 0 0 0,-42-9-87 0 0,-55-6 87 0 0,106 37-1 0 0,-145-39-84 0 0,-24-12-152 0 0,0 1 1 0 0,-1 0-1 0 0,1-1 0 0 0,0 1 1 0 0,0 0-1 0 0,0 0 0 0 0,0 0 0 0 0,-1 0 1 0 0,1 0-1 0 0,-1 0 0 0 0,1 0 0 0 0,0 0 1 0 0,-1 0-1 0 0,0 0 0 0 0,1 0 1 0 0,-1 0-1 0 0,1 0 0 0 0,-1 0 0 0 0,0 0 1 0 0,0 2-1 0 0,-1-1 0 0 0,0-1 0 0 0,0 1 0 0 0,-1 0 0 0 0,1 0 0 0 0,-1-1 0 0 0,1 1 0 0 0,-1-1 0 0 0,1 1 0 0 0,-1-1 0 0 0,0 1 0 0 0,0-1 0 0 0,0 0 0 0 0,-3 1 1 0 0,5-1-7 0 0,-27 13 35 0 0,-1-1-1 0 0,-1-1 1 0 0,-41 12-1 0 0,-95 18 26 0 0,101-28-47 0 0,-5 2-4 0 0,-124 36-100 0 0,192-52 82 0 0,0 0-1 0 0,0 0 0 0 0,0 0 1 0 0,0 1-1 0 0,1-1 0 0 0,-1 0 0 0 0,0 1 1 0 0,0-1-1 0 0,0 0 0 0 0,1 1 1 0 0,-1-1-1 0 0,0 1 0 0 0,1-1 1 0 0,-1 1-1 0 0,0-1 0 0 0,1 1 1 0 0,-1-1-1 0 0,1 1 0 0 0,-1 0 0 0 0,1 0 1 0 0,-1-1-1 0 0,0 2 0 0 0,2-1 3 0 0,-1-1 0 0 0,0 1 0 0 0,1-1-1 0 0,-1 1 1 0 0,1-1 0 0 0,-1 1 0 0 0,1-1 0 0 0,-1 1-1 0 0,1-1 1 0 0,-1 0 0 0 0,1 1 0 0 0,0-1 0 0 0,-1 0-1 0 0,1 1 1 0 0,0-1 0 0 0,-1 0 0 0 0,1 0-1 0 0,0 1 1 0 0,-1-1 0 0 0,2 0 0 0 0,40 7 14 0 0,66 2 76 0 0,-41-5 30 0 0,0 3 1 0 0,100 24-1 0 0,-148-22-116 0 0,-19-9 0 0 0,0 1 0 0 0,0 0 0 0 0,0 0 0 0 0,0-1 0 0 0,0 1 0 0 0,0 0 0 0 0,0 0 0 0 0,-1-1 0 0 0,1 1 0 0 0,0 0 0 0 0,0-1 0 0 0,0 1 0 0 0,-1 0 0 0 0,1-1 0 0 0,-1 1 0 0 0,1 0 0 0 0,0-1 0 0 0,-1 1 0 0 0,1-1 0 0 0,-1 1 0 0 0,1 0 0 0 0,-2 0 0 0 0,-3 3 0 0 0,-1 0 0 0 0,1 0 0 0 0,-1 0 0 0 0,0-1 0 0 0,-1 0 0 0 0,1 0 0 0 0,-1 0 0 0 0,1-1 0 0 0,-10 2 0 0 0,6-1 0 0 0,-20 7 0 0 0,2-2 0 0 0,-47 21 0 0 0,71-28 0 0 0,3-1 0 0 0,0 1 0 0 0,0-1 0 0 0,0 0 0 0 0,0 1 0 0 0,0-1 0 0 0,0 1 0 0 0,1-1 0 0 0,-1 1 0 0 0,0-1 0 0 0,0 1 0 0 0,0 0 0 0 0,0-1 0 0 0,1 1 0 0 0,-1 0 0 0 0,0 0 0 0 0,1 0 0 0 0,-1 0 0 0 0,1-1 0 0 0,-2 3 0 0 0,-1 3 0 0 0,3-4 0 0 0,0 0 0 0 0,0-1 0 0 0,0 1 0 0 0,0 0 0 0 0,0-1 0 0 0,0 1 0 0 0,0 0 0 0 0,1-1 0 0 0,-1 1 0 0 0,1-1 0 0 0,-1 1 0 0 0,1-1 0 0 0,0 1 0 0 0,0-1 0 0 0,-1 1 0 0 0,1-1 0 0 0,0 0 0 0 0,0 1 0 0 0,0-1 0 0 0,3 2 0 0 0,-1 1 0 0 0,6 12 0 0 0,0 1 0 0 0,-1 0 0 0 0,-1 1 0 0 0,-1-1 0 0 0,7 31 0 0 0,-4-16 0 0 0,3 14 0 0 0,-2 0 0 0 0,7 78 0 0 0,-10 95 0 0 0,5 47 0 0 0,-8-216 0 0 0,-4-11 0 0 0,-1-1 0 0 0,-10 63 0 0 0,-1 9 0 0 0,10-92-444 0 0,2-20-779 0 0,0-16-2905 0 0,7-3-370 0 0,3-10 646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7.941"/>
    </inkml:context>
    <inkml:brush xml:id="br0">
      <inkml:brushProperty name="width" value="0.05" units="cm"/>
      <inkml:brushProperty name="height" value="0.05" units="cm"/>
    </inkml:brush>
  </inkml:definitions>
  <inkml:trace contextRef="#ctx0" brushRef="#br0">1 449 176 0 0,'2'-5'13201'0'0,"8"-15"-8074"0"0,1 0-3932 0 0,13-34 0 0 0,-15 16-208 0 0,-1 0 0 0 0,5-59 1 0 0,-8-79 1414 0 0,7 319-2270 0 0,4 38 140 0 0,-12-158-736 0 0,8 33-1 0 0,-7-49-1207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8.573"/>
    </inkml:context>
    <inkml:brush xml:id="br0">
      <inkml:brushProperty name="width" value="0.05" units="cm"/>
      <inkml:brushProperty name="height" value="0.05" units="cm"/>
    </inkml:brush>
  </inkml:definitions>
  <inkml:trace contextRef="#ctx0" brushRef="#br0">81 157 604 0 0,'7'-8'1429'0'0,"0"1"0"0"0,1 0 0 0 0,0 1 0 0 0,0 0 0 0 0,0 0 1 0 0,1 0-1 0 0,10-4 0 0 0,68-26 2729 0 0,-44 20-2353 0 0,101-32 2948 0 0,-140 47-4483 0 0,-13 6-298 0 0,-23 9-200 0 0,-61 14-132 0 0,-142 51-113 0 0,226-76 475 0 0,-26 14-46 0 0,33-16 56 0 0,1-1-1 0 0,0 1 1 0 0,0-1 0 0 0,0 1 0 0 0,0 0 0 0 0,0-1 0 0 0,0 1-1 0 0,0 0 1 0 0,0 0 0 0 0,0 0 0 0 0,0 0 0 0 0,0 0 0 0 0,1 0-1 0 0,-1 0 1 0 0,0 0 0 0 0,1 0 0 0 0,-1 0 0 0 0,1 0 0 0 0,-1 1-1 0 0,1-1 1 0 0,0 0 0 0 0,-1 2 0 0 0,1-1 15 0 0,1-1 0 0 0,-1 0 0 0 0,1 1 0 0 0,0-1 0 0 0,-1 0-1 0 0,1 0 1 0 0,0 0 0 0 0,0 1 0 0 0,0-1 0 0 0,0 0 0 0 0,0 0 0 0 0,0 0 0 0 0,0 0 0 0 0,0-1-1 0 0,1 1 1 0 0,-1 0 0 0 0,2 1 0 0 0,26 12 188 0 0,-22-12-146 0 0,130 50 802 0 0,-101-41-603 0 0,-1 2 0 0 0,-1 0 0 0 0,0 3 0 0 0,58 36 0 0 0,-90-51-230 0 0,0 1 1 0 0,0-1-1 0 0,0 1 1 0 0,0-1-1 0 0,0 1 0 0 0,0 0 1 0 0,0 0-1 0 0,-1 0 0 0 0,1 0 1 0 0,-1 0-1 0 0,0 0 1 0 0,1 1-1 0 0,-1-1 0 0 0,0 0 1 0 0,0 1-1 0 0,0-1 1 0 0,0 5-1 0 0,-1-5-4 0 0,0 0 1 0 0,0 0-1 0 0,-1 0 1 0 0,1 1-1 0 0,-1-1 0 0 0,1-1 1 0 0,-1 1-1 0 0,0 0 1 0 0,0 0-1 0 0,0 0 0 0 0,0 0 1 0 0,0 0-1 0 0,0-1 1 0 0,-1 1-1 0 0,1-1 0 0 0,0 1 1 0 0,-1-1-1 0 0,1 1 1 0 0,-1-1-1 0 0,0 0 0 0 0,1 1 1 0 0,-4 0-1 0 0,-9 7-83 0 0,-2-1 1 0 0,1-1-1 0 0,-1 0 0 0 0,0-1 0 0 0,0-1 1 0 0,-1-1-1 0 0,0 0 0 0 0,1-1 1 0 0,-1 0-1 0 0,-1-2 0 0 0,1 0 0 0 0,-18-2 1 0 0,35 1-110 0 0,-26-5-1942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8.928"/>
    </inkml:context>
    <inkml:brush xml:id="br0">
      <inkml:brushProperty name="width" value="0.05" units="cm"/>
      <inkml:brushProperty name="height" value="0.05" units="cm"/>
    </inkml:brush>
  </inkml:definitions>
  <inkml:trace contextRef="#ctx0" brushRef="#br0">1 4 8325 0 0,'6'-1'1136'0'0,"0"0"1"0"0,1 0-1 0 0,-1 1 1 0 0,0 0-1 0 0,1 0 1 0 0,-1 1-1 0 0,0-1 1 0 0,1 1-1 0 0,6 2 1 0 0,-3 0-463 0 0,-1 1 0 0 0,0 0 0 0 0,0 0-1 0 0,0 1 1 0 0,10 6 0 0 0,6 8-285 0 0,-1 0 0 0 0,38 41 0 0 0,-45-43 619 0 0,16 16-351 0 0,15 17 959 0 0,101 79 0 0 0,-148-128-1571 0 0,0 0 0 0 0,0 0 0 0 0,0 0 0 0 0,1-1 1 0 0,-1 1-1 0 0,0 0 0 0 0,0 0 0 0 0,1-1 0 0 0,-1 1 1 0 0,1-1-1 0 0,-1 1 0 0 0,0-1 0 0 0,1 0 0 0 0,-1 0 1 0 0,1 1-1 0 0,-1-1 0 0 0,1 0 0 0 0,-1 0 0 0 0,3-1 0 0 0,-3 1-19 0 0,0-1 0 0 0,-1 1 0 0 0,1-1 0 0 0,0 1 0 0 0,0-1 0 0 0,-1 0 0 0 0,1 0 0 0 0,0 1 0 0 0,-1-1 0 0 0,1 0 0 0 0,-1 0 0 0 0,1 0 0 0 0,-1 1 0 0 0,1-1 0 0 0,-1 0 0 0 0,0 0 0 0 0,1 0 0 0 0,-1 0 0 0 0,0 0 0 0 0,0 0 0 0 0,1-2 0 0 0,-1-7 53 0 0,0 0 1 0 0,0-1-1 0 0,0 1 1 0 0,-3-13-1 0 0,1 15-82 0 0,-8-140 82 0 0,10 85-2841 0 0,0 58 686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9.623"/>
    </inkml:context>
    <inkml:brush xml:id="br0">
      <inkml:brushProperty name="width" value="0.05" units="cm"/>
      <inkml:brushProperty name="height" value="0.05" units="cm"/>
    </inkml:brush>
  </inkml:definitions>
  <inkml:trace contextRef="#ctx0" brushRef="#br0">0 470 508 0 0,'0'0'1354'0'0,"11"2"3904"0"0,6-5-3818 0 0,0 0 1 0 0,-1-2-1 0 0,0 0 0 0 0,1-1 0 0 0,19-10 1 0 0,-18 6-517 0 0,0-1 0 0 0,0 0 0 0 0,-2-1 0 0 0,20-18 0 0 0,-21 16-465 0 0,0-2 1 0 0,-1 1-1 0 0,0-2 1 0 0,-2 0-1 0 0,0-1 1 0 0,-1 0-1 0 0,0-1 1 0 0,-2 0-1 0 0,0 0 1 0 0,6-22-1 0 0,-9 18 223 0 0,5-42 0 0 0,-2 7 489 0 0,-9 57-704 0 0,0 6-307 0 0,-6 41 459 0 0,1 0-1 0 0,4 65 1 0 0,2-80-690 0 0,2 0 0 0 0,1 0 1 0 0,2 0-1 0 0,15 50 0 0 0,-19-77-256 0 0,-1 1 0 0 0,1-1 0 0 0,0 0-1 0 0,0 0 1 0 0,1 1 0 0 0,3 4 0 0 0,10 2-2957 0 0,-15-11 2632 0 0,1 1 1 0 0,-1-1-1 0 0,1 0 0 0 0,-1 1 1 0 0,1-1-1 0 0,0 0 0 0 0,-1 0 1 0 0,1 0-1 0 0,-1 0 1 0 0,1-1-1 0 0,1 1 0 0 0,8-3-2213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6.209"/>
    </inkml:context>
    <inkml:brush xml:id="br0">
      <inkml:brushProperty name="width" value="0.05" units="cm"/>
      <inkml:brushProperty name="height" value="0.05" units="cm"/>
    </inkml:brush>
  </inkml:definitions>
  <inkml:trace contextRef="#ctx0" brushRef="#br0">210 802 344 0 0,'-21'17'3093'0'0,"-40"31"17218"0"0,60-49-20166 0 0,2-11 2026 0 0,9-20-2132 0 0,-9 29 612 0 0,11-38-236 0 0,-1 0 1 0 0,-3 0-1 0 0,-1-1 0 0 0,-2 0 1 0 0,-2-1-1 0 0,-1 1 0 0 0,-8-71 1 0 0,4 89-374 0 0,-19-161 296 0 0,18 165-306 0 0,-1 1 0 0 0,-2-1 0 0 0,0 1 0 0 0,-1 0 0 0 0,0 0 0 0 0,-2 1 0 0 0,-14-24 0 0 0,22 40-34 0 0,-1 0 1 0 0,1 0-1 0 0,-1 0 0 0 0,1 0 1 0 0,-1 0-1 0 0,1 0 1 0 0,-1 1-1 0 0,0-1 1 0 0,0 1-1 0 0,0-1 0 0 0,0 1 1 0 0,0 0-1 0 0,0 0 1 0 0,-1 0-1 0 0,1 0 0 0 0,0 0 1 0 0,0 0-1 0 0,-1 1 1 0 0,1-1-1 0 0,-1 1 1 0 0,1 0-1 0 0,0-1 0 0 0,-1 1 1 0 0,-3 1-1 0 0,4-1-1 0 0,0 1 0 0 0,0 0 1 0 0,0 0-1 0 0,0 0 0 0 0,0 0 0 0 0,1 0 0 0 0,-1 0 0 0 0,0 0 1 0 0,0 1-1 0 0,1-1 0 0 0,-1 1 0 0 0,1-1 0 0 0,-1 1 0 0 0,1 0 0 0 0,0-1 1 0 0,-1 1-1 0 0,1 0 0 0 0,0 0 0 0 0,0 0 0 0 0,1 0 0 0 0,-1 0 1 0 0,0 0-1 0 0,1 0 0 0 0,-1 0 0 0 0,1 0 0 0 0,-1 1 0 0 0,1 1 0 0 0,-2 9 6 0 0,2 1 0 0 0,-1-1 0 0 0,1 0 0 0 0,1 1 0 0 0,1-1-1 0 0,0 0 1 0 0,0 0 0 0 0,1 0 0 0 0,1 0 0 0 0,0 0 0 0 0,1-1-1 0 0,0 0 1 0 0,1 0 0 0 0,15 23 0 0 0,-16-27-85 0 0,1-1 0 0 0,0 1-1 0 0,1-1 1 0 0,-1 0 0 0 0,2 0 0 0 0,-1-1-1 0 0,0 0 1 0 0,1 0 0 0 0,0-1 0 0 0,1 0 0 0 0,-1 0-1 0 0,1-1 1 0 0,0 0 0 0 0,0 0 0 0 0,0-1 0 0 0,1-1-1 0 0,-1 1 1 0 0,1-1 0 0 0,-1-1 0 0 0,1 0 0 0 0,12 0-1 0 0,-14-2-99 0 0,-1 0 0 0 0,1 0 0 0 0,-1 0-1 0 0,1-1 1 0 0,-1 0 0 0 0,0 0 0 0 0,0-1-1 0 0,0 0 1 0 0,0 0 0 0 0,0-1 0 0 0,-1 0-1 0 0,1 0 1 0 0,-1 0 0 0 0,0-1 0 0 0,8-8 0 0 0,-8 6 101 0 0,1 0 0 0 0,-1-1 0 0 0,-1 1 0 0 0,0-1 0 0 0,0-1 0 0 0,0 1 0 0 0,-1-1 0 0 0,0 0 0 0 0,-1 0 0 0 0,0 0 0 0 0,3-16 0 0 0,-3 12 128 0 0,5-33 390 0 0,-8 44-367 0 0,0 0 0 0 0,0 0 1 0 0,0 1-1 0 0,0-1 0 0 0,0 0 0 0 0,0 1 0 0 0,0-1 0 0 0,-1 0 1 0 0,1 0-1 0 0,0 1 0 0 0,-1-1 0 0 0,0 1 0 0 0,1-1 0 0 0,-1 0 1 0 0,0 1-1 0 0,0-1 0 0 0,0 1 0 0 0,0 0 0 0 0,0-1 0 0 0,0 1 1 0 0,-2-2-1 0 0,2 3-11 0 0,0 0-1 0 0,0-1 1 0 0,0 1 0 0 0,0 0-1 0 0,0 0 1 0 0,0 0 0 0 0,0 0-1 0 0,0 0 1 0 0,0 0 0 0 0,0 0 0 0 0,1 1-1 0 0,-1-1 1 0 0,0 0 0 0 0,0 0-1 0 0,0 1 1 0 0,0-1 0 0 0,0 1 0 0 0,0-1-1 0 0,0 1 1 0 0,1-1 0 0 0,-1 1-1 0 0,0-1 1 0 0,0 1 0 0 0,1 0 0 0 0,-1-1-1 0 0,0 1 1 0 0,1 0 0 0 0,-1 0-1 0 0,1-1 1 0 0,-2 3 0 0 0,-15 24 566 0 0,9-10-385 0 0,1 0 0 0 0,1 1 0 0 0,1-1 0 0 0,0 1 0 0 0,1 1 0 0 0,1-1-1 0 0,1 0 1 0 0,0 1 0 0 0,2-1 0 0 0,0 1 0 0 0,1 0 0 0 0,5 27 0 0 0,-4-36-213 0 0,1 0-1 0 0,0 0 1 0 0,1-1-1 0 0,0 1 1 0 0,0-1-1 0 0,9 14 0 0 0,-11-20-162 0 0,1 1-1 0 0,-1-1 0 0 0,1 1 1 0 0,0-1-1 0 0,1 0 0 0 0,-1 0 1 0 0,0-1-1 0 0,1 1 0 0 0,0-1 1 0 0,0 1-1 0 0,-1-1 0 0 0,1 0 1 0 0,0 0-1 0 0,1-1 0 0 0,-1 1 1 0 0,0-1-1 0 0,7 1 0 0 0,7 0-1734 0 0,0-2 0 0 0,-1 0 0 0 0,1-1 0 0 0,0 0 0 0 0,33-8 0 0 0,-3-2-1391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0.168"/>
    </inkml:context>
    <inkml:brush xml:id="br0">
      <inkml:brushProperty name="width" value="0.05" units="cm"/>
      <inkml:brushProperty name="height" value="0.05" units="cm"/>
    </inkml:brush>
  </inkml:definitions>
  <inkml:trace contextRef="#ctx0" brushRef="#br0">2 5 7949 0 0,'0'-5'15902'0'0,"2"23"-12850"0"0,0 17-5080 0 0,-2-24 3725 0 0,-3 58-667 0 0,0 62 504 0 0,3-129-1516 0 0,0 0 1 0 0,0-1-1 0 0,0 1 1 0 0,0 0-1 0 0,1-1 0 0 0,-1 1 1 0 0,0 0-1 0 0,1-1 1 0 0,-1 1-1 0 0,1 0 0 0 0,-1-1 1 0 0,1 1-1 0 0,0-1 1 0 0,0 1-1 0 0,-1-1 0 0 0,1 1 1 0 0,0-1-1 0 0,1 1 1 0 0,-1-1-1 0 0,0 0 0 0 0,0 0 1 0 0,0 0-1 0 0,1 1 1 0 0,-1-1-1 0 0,1-1 0 0 0,-1 1 1 0 0,3 2-1 0 0,0-3-13 0 0,-1 0 0 0 0,0 0 0 0 0,1 0 0 0 0,-1 0 0 0 0,0 0 0 0 0,1-1-1 0 0,-1 1 1 0 0,0-1 0 0 0,1 0 0 0 0,-1 0 0 0 0,0 0 0 0 0,0 0 0 0 0,0-1 0 0 0,3-1 0 0 0,21-12-58 0 0,-1-1 1 0 0,0-1-1 0 0,40-36 1 0 0,61-74-344 0 0,-127 126 389 0 0,1 1 0 0 0,-1 0 0 0 0,1-1 0 0 0,-1 1 0 0 0,1-1 0 0 0,-1 1 0 0 0,1-1 0 0 0,-1 1 0 0 0,0-1 0 0 0,1 0 0 0 0,-1 1-1 0 0,1-1 1 0 0,-1 0 0 0 0,0 1 0 0 0,0-1 0 0 0,0 0 0 0 0,1 1 0 0 0,-1-1 0 0 0,0 0 0 0 0,0 1 0 0 0,0-2 0 0 0,-11 4-133 0 0,-21 14 65 0 0,-4 10 82 0 0,-34 31 0 0 0,57-44 35 0 0,0 0 0 0 0,1 0 0 0 0,0 1-1 0 0,1 1 1 0 0,-13 21 0 0 0,23-34-18 0 0,0 0-1 0 0,0 0 1 0 0,0 1 0 0 0,0-1 0 0 0,1 0-1 0 0,-1 0 1 0 0,0 1 0 0 0,1-1 0 0 0,0 0-1 0 0,-1 1 1 0 0,1-1 0 0 0,0 0 0 0 0,0 1-1 0 0,1-1 1 0 0,-1 0 0 0 0,0 1 0 0 0,1-1-1 0 0,-1 0 1 0 0,1 1 0 0 0,0-1-1 0 0,0 0 1 0 0,0 0 0 0 0,0 0 0 0 0,0 0-1 0 0,0 0 1 0 0,0 0 0 0 0,1 0 0 0 0,-1 0-1 0 0,1 0 1 0 0,0-1 0 0 0,-1 1 0 0 0,1-1-1 0 0,0 1 1 0 0,0-1 0 0 0,0 1 0 0 0,2 0-1 0 0,6 4 67 0 0,-1-1-1 0 0,2 0 1 0 0,-1-1-1 0 0,0 0 0 0 0,1 0 1 0 0,13 2-1 0 0,7 0 81 0 0,0-2 0 0 0,1 0 0 0 0,-1-2-1 0 0,1-2 1 0 0,59-6 0 0 0,-67 3-2083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0.703"/>
    </inkml:context>
    <inkml:brush xml:id="br0">
      <inkml:brushProperty name="width" value="0.05" units="cm"/>
      <inkml:brushProperty name="height" value="0.05" units="cm"/>
    </inkml:brush>
  </inkml:definitions>
  <inkml:trace contextRef="#ctx0" brushRef="#br0">1 366 1088 0 0,'31'-4'9495'0'0,"4"7"-4163"0"0,33 12 30 0 0,-51-11-3664 0 0,-2 0-438 0 0,-7-2 84 0 0,0 1 0 0 0,1-2-1 0 0,15 2 26 0 0,-23-3-1342 0 0,-1 0 1 0 0,0 0 0 0 0,0 0-1 0 0,0 0 1 0 0,0 0 0 0 0,1 0 0 0 0,-1-1-1 0 0,0 1 1 0 0,0 0 0 0 0,0 0 0 0 0,0 0-1 0 0,0 0 1 0 0,1-1 0 0 0,-1 1-1 0 0,0 0 1 0 0,0 0 0 0 0,0 0 0 0 0,0 0-1 0 0,0-1 1 0 0,0 1 0 0 0,0 0 0 0 0,0 0-1 0 0,0 0 1 0 0,0-1 0 0 0,0 1-1 0 0,0 0 1 0 0,0 0 0 0 0,0 0 0 0 0,0-1-1 0 0,0 1 1 0 0,0 0 0 0 0,0 0-1 0 0,0 0 1 0 0,0-1 0 0 0,0 1 0 0 0,0 0-1 0 0,0 0 1 0 0,0 0 0 0 0,0 0 0 0 0,0-1-1 0 0,-1 1 1 0 0,1 0 0 0 0,0 0-1 0 0,0 0 1 0 0,-10-16 192 0 0,5 9-145 0 0,0 1 1 0 0,0-1-1 0 0,1 0 1 0 0,1 0-1 0 0,-1-1 0 0 0,1 1 1 0 0,0-1-1 0 0,1 0 0 0 0,0 1 1 0 0,0-1-1 0 0,0 0 0 0 0,1 0 1 0 0,0-14-1 0 0,2 11-55 0 0,2-1 1 0 0,-1 1-1 0 0,1 0 1 0 0,1 0-1 0 0,0 0 1 0 0,0 0-1 0 0,1 1 1 0 0,0 0-1 0 0,1-1 1 0 0,0 2-1 0 0,1-1 1 0 0,0 1-1 0 0,1 0 1 0 0,-1 1-1 0 0,13-10 0 0 0,-11 9 1 0 0,2 0-1 0 0,-1 1 0 0 0,1 1 0 0 0,0 0 0 0 0,0 0 1 0 0,1 1-1 0 0,0 0 0 0 0,0 1 0 0 0,1 1 0 0 0,-1 0 0 0 0,1 0 1 0 0,0 2-1 0 0,18-3 0 0 0,-29 5-20 0 0,0 0 0 0 0,0-1 0 0 0,0 1 0 0 0,0 0 0 0 0,0 1 0 0 0,0-1 0 0 0,0 0 0 0 0,0 1 0 0 0,0-1 0 0 0,0 1 0 0 0,0-1 0 0 0,0 1 0 0 0,0 0 0 0 0,0 0 0 0 0,-1 0 0 0 0,1 0 0 0 0,0 0 0 0 0,-1 0 0 0 0,1 0 0 0 0,2 4 0 0 0,-2-3 0 0 0,-1 0 0 0 0,0 0 0 0 0,0 1 0 0 0,0-1 0 0 0,0 0 0 0 0,-1 1 0 0 0,1-1 0 0 0,0 0 0 0 0,-1 1 0 0 0,0-1 0 0 0,0 1 0 0 0,0-1 0 0 0,0 1 0 0 0,0 3 0 0 0,-3 8 0 0 0,0 0 0 0 0,0-1 0 0 0,-1 0 0 0 0,-10 21 0 0 0,14-33 0 0 0,-31 59 0 0 0,-3 6 0 0 0,31-58 0 0 0,0-1 0 0 0,1 1 0 0 0,-1-1 0 0 0,2 1 0 0 0,-1 0 0 0 0,1 0 0 0 0,0 8 0 0 0,1-13 0 0 0,1 0 0 0 0,-1 0 0 0 0,1 0 0 0 0,0-1 0 0 0,0 1 0 0 0,0 0 0 0 0,0 0 0 0 0,0-1 0 0 0,0 1 0 0 0,1 0 0 0 0,0-1 0 0 0,-1 0 0 0 0,1 1 0 0 0,0-1 0 0 0,0 0 0 0 0,0 0 0 0 0,0 0 0 0 0,1 0 0 0 0,-1 0 0 0 0,0 0 0 0 0,1-1 0 0 0,-1 1 0 0 0,6 1 0 0 0,6 3 0 0 0,0 0 0 0 0,0-2 0 0 0,20 5 0 0 0,-31-8 0 0 0,32 6-313 0 0,0-2 0 0 0,60 1-1 0 0,-4-1-677 0 0,-90-4 286 0 0,6 0-1672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3:56.870"/>
    </inkml:context>
    <inkml:brush xml:id="br0">
      <inkml:brushProperty name="width" value="0.05" units="cm"/>
      <inkml:brushProperty name="height" value="0.05" units="cm"/>
    </inkml:brush>
  </inkml:definitions>
  <inkml:trace contextRef="#ctx0" brushRef="#br0">9 54 388 0 0,'0'0'10635'0'0,"-9"5"-4364"0"0,11-3-6047 0 0,0-1 1 0 0,0 1-1 0 0,0-1 0 0 0,1 0 0 0 0,-1 0 0 0 0,0 0 0 0 0,0 0 0 0 0,1 0 0 0 0,-1-1 1 0 0,0 1-1 0 0,1 0 0 0 0,-1-1 0 0 0,5 0 0 0 0,42 1 1025 0 0,-25-2-658 0 0,531-13 3615 0 0,32-37-808 0 0,-581 50-3415 0 0,22-2-4162 0 0,-11 1-5426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3:57.442"/>
    </inkml:context>
    <inkml:brush xml:id="br0">
      <inkml:brushProperty name="width" value="0.05" units="cm"/>
      <inkml:brushProperty name="height" value="0.05" units="cm"/>
    </inkml:brush>
  </inkml:definitions>
  <inkml:trace contextRef="#ctx0" brushRef="#br0">22 6 412 0 0,'-22'-5'8063'0'0,"37"5"-1075"0"0,13 2-2643 0 0,-6 0-4300 0 0,99 12 2942 0 0,243 36 1274 0 0,-325-40-3768 0 0,-37-10-436 0 0,0 1-1 0 0,1 0 0 0 0,-1 0 0 0 0,0 0 1 0 0,0 0-1 0 0,0 0 0 0 0,0 1 0 0 0,0-1 1 0 0,0 1-1 0 0,0-1 0 0 0,0 1 0 0 0,0 0 1 0 0,2 2-1 0 0,-4-2-22 0 0,1-1 1 0 0,-1 0-1 0 0,0 1 1 0 0,0-1-1 0 0,1 0 1 0 0,-1 1-1 0 0,0-1 1 0 0,0 1-1 0 0,0-1 1 0 0,-1 0-1 0 0,1 1 1 0 0,0-1-1 0 0,0 0 1 0 0,-1 1-1 0 0,1-1 1 0 0,-1 0-1 0 0,1 1 1 0 0,-1-1-1 0 0,1 0 1 0 0,-1 0-1 0 0,0 0 1 0 0,-1 2-1 0 0,-21 26 248 0 0,21-27-236 0 0,-34 32 366 0 0,-1-1 0 0 0,-72 49-1 0 0,60-47 377 0 0,-59 55 0 0 0,91-73-501 0 0,7-7-276 0 0,0-1 0 0 0,0 1 1 0 0,-20 12-1 0 0,29-22-587 0 0,7-15-12616 0 0,0 7 9955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5.391"/>
    </inkml:context>
    <inkml:brush xml:id="br0">
      <inkml:brushProperty name="width" value="0.05" units="cm"/>
      <inkml:brushProperty name="height" value="0.05" units="cm"/>
    </inkml:brush>
  </inkml:definitions>
  <inkml:trace contextRef="#ctx0" brushRef="#br0">1 373 564 0 0,'10'-2'1150'0'0,"0"-2"0"0"0,0 0 0 0 0,0 0-1 0 0,0 0 1 0 0,-1-1 0 0 0,0-1 0 0 0,0 1 0 0 0,9-9 0 0 0,8-3 1091 0 0,-15 10-1607 0 0,-1 0 0 0 0,0-1 1 0 0,-1 0-1 0 0,0-1 0 0 0,0 1 1 0 0,-1-2-1 0 0,0 1 0 0 0,-1-1 1 0 0,0 0-1 0 0,0-1 0 0 0,8-19 1 0 0,-3 0 617 0 0,-2 0 1 0 0,-1 0 0 0 0,7-43 0 0 0,-13 57-262 0 0,-3 15-484 0 0,0 4-387 0 0,14 128 882 0 0,-1-14-338 0 0,-3 13-2135 0 0,-5-120-3732 0 0,11-10-4811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6.124"/>
    </inkml:context>
    <inkml:brush xml:id="br0">
      <inkml:brushProperty name="width" value="0.05" units="cm"/>
      <inkml:brushProperty name="height" value="0.05" units="cm"/>
    </inkml:brush>
  </inkml:definitions>
  <inkml:trace contextRef="#ctx0" brushRef="#br0">0 173 864 0 0,'0'-1'384'0'0,"0"0"1"0"0,0-1-1 0 0,0 1 0 0 0,0 0 0 0 0,0 0 1 0 0,0-1-1 0 0,1 1 0 0 0,-1 0 0 0 0,0 0 1 0 0,1-1-1 0 0,-1 1 0 0 0,1 0 0 0 0,-1 0 0 0 0,1 0 1 0 0,-1 0-1 0 0,1 0 0 0 0,0 0 0 0 0,0 0 1 0 0,-1 0-1 0 0,1 0 0 0 0,0 0 0 0 0,0 0 1 0 0,0 0-1 0 0,0 0 0 0 0,0 1 0 0 0,1-2 1 0 0,35-20 3195 0 0,-29 17-2775 0 0,44-20 1833 0 0,1 2-1 0 0,83-24 1 0 0,-71 26-702 0 0,-168 65-143 0 0,78-34-1757 0 0,-7 2 6 0 0,1 2 0 0 0,0 1 0 0 0,-35 23 1 0 0,65-38-43 0 0,-1 1 1 0 0,1 0 0 0 0,0-1 0 0 0,0 1 0 0 0,0 0 0 0 0,0 0 0 0 0,0-1 0 0 0,0 1 0 0 0,0 0 0 0 0,1 0 0 0 0,-1 0 0 0 0,0 0 0 0 0,0 0 0 0 0,1 0 0 0 0,-1 0 0 0 0,1 0 0 0 0,-1 1 0 0 0,1-1 0 0 0,-1 0 0 0 0,1 0 0 0 0,0 0 0 0 0,-1 1 0 0 0,1-1 0 0 0,0 0 0 0 0,0 0-1 0 0,0 0 1 0 0,0 3 0 0 0,1-2 1 0 0,0 0-1 0 0,1 0 1 0 0,-1 0-1 0 0,0-1 0 0 0,1 1 1 0 0,-1 0-1 0 0,1-1 1 0 0,-1 1-1 0 0,1-1 0 0 0,0 0 1 0 0,0 0-1 0 0,-1 1 1 0 0,1-1-1 0 0,0 0 0 0 0,2 0 1 0 0,20 9 38 0 0,-1-1 0 0 0,1-2 1 0 0,39 8-1 0 0,14 4 86 0 0,-61-14-94 0 0,8 2 44 0 0,30 14 0 0 0,-48-19-61 0 0,-1 0 0 0 0,0 1-1 0 0,0 0 1 0 0,0 0 0 0 0,-1 0-1 0 0,1 1 1 0 0,-1-1 0 0 0,0 1-1 0 0,0 0 1 0 0,0 1 0 0 0,6 7-1 0 0,-10-11-8 0 0,1 0-1 0 0,0 0 1 0 0,-1 1 0 0 0,1-1-1 0 0,0 0 1 0 0,-1 1-1 0 0,0-1 1 0 0,1 0-1 0 0,-1 1 1 0 0,0-1 0 0 0,0 1-1 0 0,0-1 1 0 0,0 1-1 0 0,0-1 1 0 0,0 1-1 0 0,0-1 1 0 0,0 0 0 0 0,0 1-1 0 0,-1-1 1 0 0,1 1-1 0 0,-1-1 1 0 0,0 2-1 0 0,0-1 5 0 0,-1 1-1 0 0,0-1 1 0 0,0 0-1 0 0,0 0 1 0 0,0 0-1 0 0,0 0 0 0 0,0 0 1 0 0,0 0-1 0 0,0 0 1 0 0,-5 2-1 0 0,-4 2 25 0 0,-1-1 1 0 0,0 0-1 0 0,-23 6 0 0 0,34-11-31 0 0,-19 5-26 0 0,-1-1 1 0 0,1 0 0 0 0,-33 0 0 0 0,36-4-1131 0 0,1 0 0 0 0,-26-5 1 0 0,38 4-48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6.558"/>
    </inkml:context>
    <inkml:brush xml:id="br0">
      <inkml:brushProperty name="width" value="0.05" units="cm"/>
      <inkml:brushProperty name="height" value="0.05" units="cm"/>
    </inkml:brush>
  </inkml:definitions>
  <inkml:trace contextRef="#ctx0" brushRef="#br0">1 38 680 0 0,'3'-1'571'0'0,"1"0"-1"0"0,-1 0 1 0 0,1 1-1 0 0,0-1 1 0 0,-1 1-1 0 0,1 0 0 0 0,0 0 1 0 0,0 0-1 0 0,-1 1 1 0 0,1-1-1 0 0,0 1 1 0 0,-1 0-1 0 0,1 0 1 0 0,-1 0-1 0 0,1 0 1 0 0,-1 1-1 0 0,0-1 1 0 0,1 1-1 0 0,-1 0 1 0 0,0 0-1 0 0,0 0 1 0 0,4 4-1 0 0,8 6 1241 0 0,-1 2-1 0 0,26 29 1 0 0,-28-30-934 0 0,7 8 860 0 0,22 20 0 0 0,-34-35-1359 0 0,0 0-1 0 0,1-1 1 0 0,0 0 0 0 0,-1 0-1 0 0,2-1 1 0 0,-1 0-1 0 0,11 4 1 0 0,-17-7-284 0 0,1 0-1 0 0,-1 0 1 0 0,0-1-1 0 0,1 1 0 0 0,-1-1 1 0 0,1 0-1 0 0,-1 0 1 0 0,1 0-1 0 0,-1 0 1 0 0,1 0-1 0 0,-1 0 1 0 0,0-1-1 0 0,1 1 1 0 0,-1-1-1 0 0,1 0 1 0 0,-1 1-1 0 0,0-1 1 0 0,0 0-1 0 0,5-3 1 0 0,-4 2-9 0 0,-1-1 0 0 0,1 1 1 0 0,-1-1-1 0 0,1 0 1 0 0,-1 0-1 0 0,0 0 0 0 0,0 0 1 0 0,0 0-1 0 0,-1 0 1 0 0,1 0-1 0 0,-1-1 0 0 0,2-3 1 0 0,0-7 112 0 0,0 0 1 0 0,0 0 0 0 0,-1 0-1 0 0,-1-1 1 0 0,-1-24-1 0 0,-4-21-1885 0 0,4 59 1248 0 0,0 0 0 0 0,0 0-1 0 0,1 0 1 0 0,-1 0 0 0 0,0 0-1 0 0,1 0 1 0 0,-1 0 0 0 0,1 0 0 0 0,-1 1-1 0 0,1-1 1 0 0,0 0 0 0 0,-1 0-1 0 0,1 0 1 0 0,0 1 0 0 0,0-1-1 0 0,-1 1 1 0 0,1-1 0 0 0,0 0-1 0 0,0 1 1 0 0,0-1 0 0 0,0 1 0 0 0,1-1-1 0 0,0 0-150 0 0,11-7-2564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3.158"/>
    </inkml:context>
    <inkml:brush xml:id="br0">
      <inkml:brushProperty name="width" value="0.05" units="cm"/>
      <inkml:brushProperty name="height" value="0.05" units="cm"/>
    </inkml:brush>
  </inkml:definitions>
  <inkml:trace contextRef="#ctx0" brushRef="#br0">269 65 28 0 0,'7'-22'7017'0'0,"-8"20"-6601"0"0,1 0 0 0 0,-1 0-1 0 0,1 0 1 0 0,-1 0 0 0 0,1 0 0 0 0,-1 0-1 0 0,0 0 1 0 0,0 0 0 0 0,0 1-1 0 0,0-1 1 0 0,0 0 0 0 0,-1 0 0 0 0,1 1-1 0 0,0-1 1 0 0,-1 1 0 0 0,1-1-1 0 0,-1 1 1 0 0,0 0 0 0 0,1-1 0 0 0,-5-1-1 0 0,4 2-219 0 0,0 1 0 0 0,-1-1 0 0 0,1 0 0 0 0,0 1 0 0 0,-1-1 0 0 0,1 1 0 0 0,-1 0 0 0 0,1 0 0 0 0,-1 0 0 0 0,1 0 0 0 0,-1 0-1 0 0,-3 1 1 0 0,-4 2 79 0 0,-1 0 0 0 0,1 0 0 0 0,-1 1 0 0 0,1 1 1 0 0,1 0-1 0 0,-1 0 0 0 0,1 1 0 0 0,-1 0 0 0 0,2 1 0 0 0,-16 14 0 0 0,13-11-62 0 0,1 1 1 0 0,1 0 0 0 0,0 0-1 0 0,0 1 1 0 0,1 0 0 0 0,1 0-1 0 0,-11 27 1 0 0,16-34-132 0 0,0 0-1 0 0,0 0 1 0 0,1 1 0 0 0,0-1-1 0 0,0 0 1 0 0,0 1 0 0 0,1-1 0 0 0,0 1-1 0 0,0-1 1 0 0,0 1 0 0 0,1-1 0 0 0,0 1-1 0 0,0-1 1 0 0,0 0 0 0 0,1 0 0 0 0,-1 1-1 0 0,1-1 1 0 0,1 0 0 0 0,-1 0 0 0 0,1 0-1 0 0,-1-1 1 0 0,2 1 0 0 0,4 6-1 0 0,-2-5 5 0 0,0 0 0 0 0,1 0-1 0 0,0 0 1 0 0,0-1-1 0 0,1 0 1 0 0,-1 0-1 0 0,1 0 1 0 0,0-1 0 0 0,0-1-1 0 0,0 1 1 0 0,1-1-1 0 0,-1-1 1 0 0,17 3-1 0 0,-9-3-29 0 0,-1 0-1 0 0,1-2 0 0 0,0 0 0 0 0,0-1 1 0 0,0 0-1 0 0,-1-2 0 0 0,1 0 0 0 0,-1 0 1 0 0,1-1-1 0 0,-1-1 0 0 0,-1-1 0 0 0,28-14 0 0 0,-35 17-39 0 0,-1-1-1 0 0,0 0 0 0 0,0-1 1 0 0,-1 1-1 0 0,1-1 0 0 0,-1 0 0 0 0,0 0 1 0 0,-1-1-1 0 0,1 1 0 0 0,-1-1 1 0 0,0 0-1 0 0,0 0 0 0 0,-1-1 0 0 0,5-11 1 0 0,-6 14-5 0 0,-1-1 0 0 0,0 1 0 0 0,0-1 0 0 0,0 1 0 0 0,-1-1-1 0 0,1 1 1 0 0,-1-1 0 0 0,0 1 0 0 0,-1-1 0 0 0,1 1 0 0 0,-1-1 0 0 0,0 1 0 0 0,0-1 0 0 0,0 1 0 0 0,-1 0 0 0 0,1-1 0 0 0,-1 1 0 0 0,0 0 0 0 0,0 0 0 0 0,-1 0 0 0 0,1 1 0 0 0,-1-1 0 0 0,0 0 0 0 0,-4-4 0 0 0,-2 1-37 0 0,1-1 1 0 0,-1 1-1 0 0,0 1 0 0 0,-1-1 1 0 0,1 2-1 0 0,-1-1 1 0 0,-21-7-1 0 0,25 11-333 0 0,-1-1-1 0 0,0 1 1 0 0,0 1 0 0 0,0-1 0 0 0,0 1-1 0 0,0 1 1 0 0,-1-1 0 0 0,1 1 0 0 0,0 0-1 0 0,0 1 1 0 0,0-1 0 0 0,0 2 0 0 0,-11 2-1 0 0,18-4 237 0 0,-1 0-375 0 0,0 0 1 0 0,0 1 0 0 0,0-1 0 0 0,0 1 0 0 0,0-1 0 0 0,0 1-1 0 0,0-1 1 0 0,0 1 0 0 0,0-1 0 0 0,0 1 0 0 0,0 0 0 0 0,0 0-1 0 0,1-1 1 0 0,-3 3 0 0 0,2 1-2012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4.477"/>
    </inkml:context>
    <inkml:brush xml:id="br0">
      <inkml:brushProperty name="width" value="0.05" units="cm"/>
      <inkml:brushProperty name="height" value="0.05" units="cm"/>
    </inkml:brush>
  </inkml:definitions>
  <inkml:trace contextRef="#ctx0" brushRef="#br0">8 172 144 0 0,'-1'0'443'0'0,"1"1"0"0"0,-1-1-1 0 0,0 1 1 0 0,1 0 0 0 0,-1-1 0 0 0,1 1-1 0 0,0 0 1 0 0,-1-1 0 0 0,1 1 0 0 0,-1 0 0 0 0,1 0-1 0 0,0 0 1 0 0,0-1 0 0 0,-1 1 0 0 0,1 0-1 0 0,0 1 1 0 0,0-1-205 0 0,1-1-1 0 0,-1 1 1 0 0,0 0-1 0 0,1-1 1 0 0,-1 1-1 0 0,1-1 1 0 0,-1 1 0 0 0,1-1-1 0 0,-1 1 1 0 0,1-1-1 0 0,-1 1 1 0 0,1-1-1 0 0,0 1 1 0 0,-1-1-1 0 0,1 0 1 0 0,0 1-1 0 0,-1-1 1 0 0,1 0 0 0 0,0 0-1 0 0,-1 1 1 0 0,2-1-1 0 0,18 5 982 0 0,-1-1 0 0 0,1-1 0 0 0,0 0 0 0 0,0-2-1 0 0,22 0 1 0 0,-2 0-82 0 0,-16 0-716 0 0,313 9 5071 0 0,-301-5-4037 0 0,-35-5-1385 0 0,22-1 474 0 0,-21-2-593 0 0,0-1 1 0 0,-1 0 0 0 0,0 0 0 0 0,0 0-1 0 0,0 0 1 0 0,0 0 0 0 0,-1 0-1 0 0,0 0 1 0 0,1 0 0 0 0,-2-5-1 0 0,1 8 42 0 0,0 0-60 0 0,0-3 3 0 0,-14-140-386 0 0,14 143 467 0 0,-1-1 1 0 0,1 1-1 0 0,0-1 1 0 0,0 1-1 0 0,0-1 1 0 0,0 1-1 0 0,0-1 1 0 0,0 1-1 0 0,0-1 1 0 0,0 1 0 0 0,0-1-1 0 0,1 1 1 0 0,-1-1-1 0 0,1 1 1 0 0,-1 0-1 0 0,1-1 1 0 0,-1 1-1 0 0,2-2 1 0 0,-1 2 214 0 0,9 16 75 0 0,-1 2 9 0 0,-1 0 0 0 0,0 0 0 0 0,10 36 0 0 0,1 2 101 0 0,-10-32-84 0 0,1-1-1 0 0,1 0 1 0 0,1 0-1 0 0,20 27 1 0 0,-30-47-328 0 0,-1 0 0 0 0,0 0 0 0 0,1-1-1 0 0,-1 1 1 0 0,1-1 0 0 0,-1 1 0 0 0,1-1 0 0 0,0 0 0 0 0,0 1 0 0 0,0-1 0 0 0,-1 0-1 0 0,1 0 1 0 0,0 0 0 0 0,0-1 0 0 0,1 1 0 0 0,-1 0 0 0 0,0-1 0 0 0,0 0-1 0 0,0 1 1 0 0,0-1 0 0 0,0 0 0 0 0,0 0 0 0 0,1 0 0 0 0,-1 0 0 0 0,0 0 0 0 0,0-1-1 0 0,0 1 1 0 0,0-1 0 0 0,0 1 0 0 0,0-1 0 0 0,0 0 0 0 0,0 0 0 0 0,0 0-1 0 0,0 0 1 0 0,0 0 0 0 0,0 0 0 0 0,0 0 0 0 0,-1-1 0 0 0,1 1 0 0 0,1-2-1 0 0,8-7 25 0 0,-1 0-1 0 0,-1-1 1 0 0,0 0-1 0 0,13-21 1 0 0,-22 32-29 0 0,79-140 0 0 0,-31 51 0 0 0,-45 85 0 0 0,-2 4 0 0 0,-1-1 0 0 0,1 1 0 0 0,-1 0 0 0 0,0 0 0 0 0,1 0 0 0 0,-1 0 0 0 0,1 0 0 0 0,-1 0 0 0 0,1 0 0 0 0,-1 0 0 0 0,0 0 0 0 0,1 0 0 0 0,-1 0 0 0 0,1 0 0 0 0,-1 0 0 0 0,1 1 0 0 0,-1-1 0 0 0,0 0 0 0 0,1 0 0 0 0,-1 0 0 0 0,1 0 0 0 0,-1 1 0 0 0,0-1 0 0 0,1 0 0 0 0,-1 0 0 0 0,0 1 0 0 0,1-1 0 0 0,-1 0 0 0 0,0 1 0 0 0,0-1 0 0 0,1 0 0 0 0,-1 1 0 0 0,0-1 0 0 0,0 1 0 0 0,0-1 0 0 0,1 0 0 0 0,-1 1 0 0 0,0-1 0 0 0,0 1 0 0 0,0-1 0 0 0,0 0 0 0 0,0 1 0 0 0,0-1 0 0 0,0 1 0 0 0,0-1 0 0 0,0 1 0 0 0,0-1 0 0 0,4 15 0 0 0,-1 0 0 0 0,-1 0 0 0 0,1 26 0 0 0,1 13 0 0 0,-2-41 0 0 0,-1-3 0 0 0,0-1 0 0 0,1 1 0 0 0,0 0 0 0 0,1-1 0 0 0,5 14 0 0 0,-7-22 0 0 0,0 1 0 0 0,0-1 0 0 0,0 1 0 0 0,0-1 0 0 0,0 1 0 0 0,0-1 0 0 0,0 0 0 0 0,0 1 0 0 0,1-1 0 0 0,-1 0 0 0 0,0 0 0 0 0,1 0 0 0 0,-1 0 0 0 0,1 0 0 0 0,-1 0 0 0 0,1 0 0 0 0,0-1 0 0 0,-1 1 0 0 0,1-1 0 0 0,0 1 0 0 0,-1-1 0 0 0,1 1 0 0 0,0-1 0 0 0,0 0 0 0 0,-1 0 0 0 0,1 0 0 0 0,0 0 0 0 0,0 0 0 0 0,0 0 0 0 0,-1-1 0 0 0,1 1 0 0 0,0 0 0 0 0,-1-1 0 0 0,1 0 0 0 0,0 1 0 0 0,2-2 0 0 0,30-12 0 0 0,67-15 0 0 0,-86 26 0 0 0,0 1 0 0 0,0 0 0 0 0,0 1 0 0 0,0 1 0 0 0,0 1 0 0 0,-1 0 0 0 0,25 4 0 0 0,77 27 0 0 0,-77-19 0 0 0,2-2 0 0 0,44 5 0 0 0,183 1 0 0 0,14-18 0 0 0,136-21 0 0 0,-181-5 0 0 0,-234 28 0 0 0,-2-1 0 0 0,0 0 0 0 0,0 0 0 0 0,0 0 0 0 0,0 0 0 0 0,0-1 0 0 0,0 1 0 0 0,0 0 0 0 0,0 0 0 0 0,0-1 0 0 0,0 1 0 0 0,0 0 0 0 0,0-1 0 0 0,0 1 0 0 0,-1-1 0 0 0,1 1 0 0 0,0-1 0 0 0,0 1 0 0 0,0-1 0 0 0,-1 0 0 0 0,1 1 0 0 0,0-1 0 0 0,-1 0 0 0 0,2-1 0 0 0,-2 2-26 0 0,0 0 0 0 0,0 0 0 0 0,0-1 0 0 0,1 1 0 0 0,-1 0 0 0 0,0 0 0 0 0,0-1 0 0 0,0 1 1 0 0,0 0-1 0 0,0 0 0 0 0,0-1 0 0 0,0 1 0 0 0,1 0 0 0 0,-1 0 0 0 0,0-1 0 0 0,0 1 0 0 0,0 0 0 0 0,0-1 0 0 0,0 1 0 0 0,0 0 0 0 0,0 0 0 0 0,0-1 0 0 0,0 1 0 0 0,-1 0 1 0 0,1-1-1 0 0,0 1 0 0 0,0 0 0 0 0,0 0 0 0 0,0-1 0 0 0,0 1 0 0 0,0 0 0 0 0,-1 0 0 0 0,1-1 0 0 0,0 1 0 0 0,0 0 0 0 0,0 0 0 0 0,0 0 0 0 0,-1-1 0 0 0,1 1 0 0 0,0 0 1 0 0,-1 0-1 0 0,-9-5-2796 0 0,3 5-36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7.741"/>
    </inkml:context>
    <inkml:brush xml:id="br0">
      <inkml:brushProperty name="width" value="0.05" units="cm"/>
      <inkml:brushProperty name="height" value="0.05" units="cm"/>
    </inkml:brush>
  </inkml:definitions>
  <inkml:trace contextRef="#ctx0" brushRef="#br0">1 445 264 0 0,'0'0'2188'0'0,"17"1"2148"0"0,9-11-2266 0 0,0-1 0 0 0,-1-2-1 0 0,0-1 1 0 0,36-27 0 0 0,-45 29-1396 0 0,0-1 0 0 0,-1 0 0 0 0,-1-2 1 0 0,0 1-1 0 0,-1-2 0 0 0,0 0 0 0 0,12-21 0 0 0,-16 19-172 0 0,-1-1-1 0 0,-1 1 1 0 0,0-2 0 0 0,-1 1 0 0 0,-1-1-1 0 0,-1 0 1 0 0,-1 0 0 0 0,-1 0-1 0 0,0-27 831 0 0,-2 52-1203 0 0,0 58 895 0 0,11 87 1 0 0,-7-108-670 0 0,-3-26-251 0 0,1 5-804 0 0,7 35 0 0 0,-9-55 442 0 0,0 0 0 0 0,1 0 0 0 0,-1 0 1 0 0,0 0-1 0 0,1 0 0 0 0,-1 0 0 0 0,1-1 0 0 0,0 1 0 0 0,-1 0 0 0 0,1 0 1 0 0,0 0-1 0 0,-1 0 0 0 0,1-1 0 0 0,0 1 0 0 0,0 0 0 0 0,1 0 0 0 0,9 3-8849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6.559"/>
    </inkml:context>
    <inkml:brush xml:id="br0">
      <inkml:brushProperty name="width" value="0.05" units="cm"/>
      <inkml:brushProperty name="height" value="0.05" units="cm"/>
    </inkml:brush>
  </inkml:definitions>
  <inkml:trace contextRef="#ctx0" brushRef="#br0">262 0 432 0 0,'-16'3'1833'0'0,"1"1"0"0"0,-1 1 0 0 0,0 0 0 0 0,1 1 0 0 0,0 1 0 0 0,0 0 0 0 0,1 1-1 0 0,0 1 1 0 0,0 0 0 0 0,-21 19 0 0 0,27-20-1245 0 0,1-1 0 0 0,0 1-1 0 0,1 1 1 0 0,0-1 0 0 0,0 1-1 0 0,0 0 1 0 0,1 0 0 0 0,1 1 0 0 0,0-1-1 0 0,0 1 1 0 0,1 0 0 0 0,0 0-1 0 0,1 1 1 0 0,0-1 0 0 0,0 0-1 0 0,1 1 1 0 0,1 20 0 0 0,0-22-507 0 0,1 0 0 0 0,0 1 0 0 0,1-1-1 0 0,0 0 1 0 0,1 0 0 0 0,0 0 0 0 0,0 0 0 0 0,1 0 0 0 0,0 0 0 0 0,0-1 0 0 0,1 0 0 0 0,9 12-1 0 0,-10-15-51 0 0,0 0 0 0 0,1 0-1 0 0,0-1 1 0 0,0 0-1 0 0,0 1 1 0 0,0-2-1 0 0,1 1 1 0 0,-1-1-1 0 0,1 0 1 0 0,0 0 0 0 0,0 0-1 0 0,0-1 1 0 0,0 0-1 0 0,1 0 1 0 0,-1 0-1 0 0,0-1 1 0 0,1 0-1 0 0,12 0 1 0 0,26-5-2773 0 0,-38 3 1753 0 0,1-1 0 0 0,0 0 1 0 0,-1 0-1 0 0,0-1 0 0 0,1 0 0 0 0,-1 0 1 0 0,0-1-1 0 0,0 0 0 0 0,-1 0 0 0 0,1 0 0 0 0,10-10 1 0 0,-10 6-2119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8.283"/>
    </inkml:context>
    <inkml:brush xml:id="br0">
      <inkml:brushProperty name="width" value="0.05" units="cm"/>
      <inkml:brushProperty name="height" value="0.05" units="cm"/>
    </inkml:brush>
  </inkml:definitions>
  <inkml:trace contextRef="#ctx0" brushRef="#br0">251 57 316 0 0,'0'-2'576'0'0,"0"-2"272"0"0,0 1-1 0 0,0-1 0 0 0,0 1 1 0 0,0-1-1 0 0,-1 1 0 0 0,1 0 0 0 0,-3-6 1 0 0,2 8-618 0 0,1-1-1 0 0,-1 1 1 0 0,0 0 0 0 0,0 0 0 0 0,0 0 0 0 0,0 0 0 0 0,0 0 0 0 0,0 0 0 0 0,0 0 0 0 0,0 0-1 0 0,-1 1 1 0 0,1-1 0 0 0,0 0 0 0 0,0 1 0 0 0,-1-1 0 0 0,1 1 0 0 0,0-1 0 0 0,-1 1-1 0 0,1 0 1 0 0,-1-1 0 0 0,1 1 0 0 0,0 0 0 0 0,-3 0 0 0 0,-1 0 127 0 0,0 0 1 0 0,0 1-1 0 0,-1 0 1 0 0,1-1-1 0 0,0 2 1 0 0,0-1-1 0 0,0 1 0 0 0,0-1 1 0 0,0 1-1 0 0,-9 6 1 0 0,-2 1 640 0 0,-25 20 0 0 0,31-21-634 0 0,0 0 0 0 0,1 0-1 0 0,1 1 1 0 0,-1 0 0 0 0,1 1 0 0 0,1 0 0 0 0,0 0 0 0 0,-7 14 0 0 0,12-21-262 0 0,0 1-1 0 0,1-1 1 0 0,-1 1 0 0 0,1-1-1 0 0,0 1 1 0 0,0 0 0 0 0,0-1 0 0 0,1 1-1 0 0,-1 0 1 0 0,1 0 0 0 0,0-1 0 0 0,0 1-1 0 0,0 0 1 0 0,1 0 0 0 0,-1 0-1 0 0,1-1 1 0 0,0 1 0 0 0,0 0 0 0 0,0-1-1 0 0,0 1 1 0 0,1-1 0 0 0,0 1 0 0 0,-1-1-1 0 0,1 0 1 0 0,0 0 0 0 0,1 0-1 0 0,-1 0 1 0 0,1 0 0 0 0,-1 0 0 0 0,7 4-1 0 0,-1 0 19 0 0,1-1 0 0 0,0-1 0 0 0,1 1 0 0 0,-1-2 1 0 0,1 1-1 0 0,0-2 0 0 0,0 1 0 0 0,0-1 0 0 0,12 2 0 0 0,-9-3-120 0 0,0 0 1 0 0,0 0-1 0 0,0-2 1 0 0,1 0-1 0 0,-1 0 1 0 0,0-1 0 0 0,14-3-1 0 0,-20 3-25 0 0,0-1 0 0 0,0-1 0 0 0,0 0 0 0 0,0 0 0 0 0,0 0-1 0 0,0 0 1 0 0,-1-1 0 0 0,0 0 0 0 0,0-1 0 0 0,0 0 0 0 0,0 1 0 0 0,-1-2 0 0 0,1 1 0 0 0,-1-1 0 0 0,-1 1-1 0 0,1-1 1 0 0,-1-1 0 0 0,6-11 0 0 0,-7 13 57 0 0,-1-1-1 0 0,0 0 1 0 0,0 0 0 0 0,0 0-1 0 0,-1 0 1 0 0,0 0 0 0 0,0 0-1 0 0,0 0 1 0 0,-1-1 0 0 0,0 1-1 0 0,0 0 1 0 0,-1 0 0 0 0,0 0-1 0 0,0 0 1 0 0,0 0 0 0 0,-1 0-1 0 0,0 0 1 0 0,0 0 0 0 0,0 0-1 0 0,-1 1 1 0 0,0-1-1 0 0,0 1 1 0 0,-4-6 0 0 0,1 4-35 0 0,1 0 0 0 0,-1 1 0 0 0,-1 0 0 0 0,1 0 0 0 0,-1 1 0 0 0,0 0 0 0 0,-1 0 1 0 0,-8-5-1 0 0,10 7-426 0 0,0 0 0 0 0,0 0 0 0 0,-1 1 1 0 0,1 0-1 0 0,-1 0 0 0 0,0 0 0 0 0,1 1 1 0 0,-1 0-1 0 0,0 0 0 0 0,-13 1 0 0 0,7 2-7311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08.943"/>
    </inkml:context>
    <inkml:brush xml:id="br0">
      <inkml:brushProperty name="width" value="0.05" units="cm"/>
      <inkml:brushProperty name="height" value="0.05" units="cm"/>
    </inkml:brush>
  </inkml:definitions>
  <inkml:trace contextRef="#ctx0" brushRef="#br0">0 3 524 0 0,'1'0'281'0'0,"-1"0"-1"0"0,1-1 0 0 0,-1 1 1 0 0,1 0-1 0 0,0-1 1 0 0,-1 1-1 0 0,1 0 1 0 0,-1 0-1 0 0,1 0 1 0 0,0 0-1 0 0,-1 0 1 0 0,1 0-1 0 0,0 0 1 0 0,-1 0-1 0 0,1 0 1 0 0,0 0-1 0 0,-1 0 1 0 0,1 0-1 0 0,-1 0 1 0 0,1 0-1 0 0,0 1 1 0 0,-1-1-1 0 0,1 0 1 0 0,-1 0-1 0 0,1 1 1 0 0,0-1-1 0 0,-1 0 1 0 0,1 1-1 0 0,1 1 136 0 0,-1-1 0 0 0,0 1-1 0 0,0-1 1 0 0,0 1 0 0 0,1 0 0 0 0,-1-1-1 0 0,-1 1 1 0 0,1 0 0 0 0,1 3 0 0 0,1 6 810 0 0,0 0-1 0 0,2 18 1 0 0,-4-24-466 0 0,23 135 5708 0 0,-24-137-6288 0 0,1 0-1 0 0,-1 0 1 0 0,1 0 0 0 0,0 0-1 0 0,0 0 1 0 0,0 0 0 0 0,3 4 0 0 0,-4-7-129 0 0,1 1 0 0 0,0 0 0 0 0,-1 0 0 0 0,1 0 0 0 0,0-1 0 0 0,-1 1 0 0 0,1 0 0 0 0,0-1 0 0 0,0 1 0 0 0,0-1 0 0 0,0 1 0 0 0,0-1 0 0 0,0 1 0 0 0,0-1 0 0 0,-1 0 0 0 0,1 1 0 0 0,0-1 0 0 0,0 0 0 0 0,0 0 0 0 0,1 0 0 0 0,-1 0 0 0 0,0 1 0 0 0,0-2 0 0 0,0 1 0 0 0,0 0 0 0 0,0 0 0 0 0,0 0 0 0 0,1-1 0 0 0,12-3 54 0 0,-1 0 1 0 0,0-1 0 0 0,-1 0-1 0 0,21-13 1 0 0,49-36 60 0 0,-34 21-129 0 0,-17 14-48 0 0,-15 10-17 0 0,0-1 0 0 0,-1-1 0 0 0,24-21 0 0 0,-38 31-8 0 0,-1 0-21 0 0,0 1 53 0 0,1-1 0 0 0,-1 1 0 0 0,0 0 0 0 0,0 0 0 0 0,0 0 0 0 0,0 0 0 0 0,0 0 1 0 0,0-1-1 0 0,0 1 0 0 0,0 0 0 0 0,0 0 0 0 0,0 0 0 0 0,0 0 0 0 0,0 0 0 0 0,0-1 0 0 0,0 1 0 0 0,0 0 0 0 0,0 0 0 0 0,0 0 1 0 0,0 0-1 0 0,0-1 0 0 0,0 1 0 0 0,0 0 0 0 0,0 0 0 0 0,0 0 0 0 0,0 0 0 0 0,0-1 0 0 0,0 1 0 0 0,0 0 0 0 0,0 0 0 0 0,0 0 1 0 0,0 0-1 0 0,0 0 0 0 0,-1 0 0 0 0,1-1 0 0 0,0 1 0 0 0,0 0 0 0 0,0 0 0 0 0,0 0 0 0 0,0 0 0 0 0,0 0 0 0 0,-1 0 0 0 0,1 0 1 0 0,0 0-1 0 0,0 0 0 0 0,0 0 0 0 0,0-1 0 0 0,-1 1 0 0 0,1 0 0 0 0,0 0 0 0 0,0 0 0 0 0,0 0 0 0 0,0 0 0 0 0,-1 0 0 0 0,1 0 0 0 0,0 0 1 0 0,0 0-1 0 0,0 0 0 0 0,-1 1 0 0 0,-7 1 7 0 0,0 0 0 0 0,0 1 0 0 0,1 0 0 0 0,-1 1 0 0 0,1 0 0 0 0,-1 0 0 0 0,1 0 0 0 0,0 1 0 0 0,1 0 0 0 0,-1 1 0 0 0,-8 9 0 0 0,5-5 46 0 0,1 0 0 0 0,1 0 1 0 0,-1 1-1 0 0,2 0 0 0 0,0 0 0 0 0,0 1 1 0 0,-5 12-1 0 0,11-22-19 0 0,0 1-1 0 0,0-1 1 0 0,0 1 0 0 0,0 0-1 0 0,1-1 1 0 0,-1 1 0 0 0,1-1 0 0 0,0 1-1 0 0,-1 0 1 0 0,1-1 0 0 0,0 1-1 0 0,1 0 1 0 0,-1 0 0 0 0,0-1 0 0 0,1 1-1 0 0,-1-1 1 0 0,1 1 0 0 0,0 0-1 0 0,0-1 1 0 0,2 4 0 0 0,-1-3 9 0 0,1 0 1 0 0,-1 0-1 0 0,1-1 0 0 0,-1 0 1 0 0,1 1-1 0 0,0-1 1 0 0,0 0-1 0 0,0 0 1 0 0,0-1-1 0 0,0 1 0 0 0,0-1 1 0 0,1 1-1 0 0,5 1 1 0 0,3-1 55 0 0,0 1 0 0 0,1-1 0 0 0,-1-1 1 0 0,1 0-1 0 0,-1-1 0 0 0,1-1 0 0 0,22-3 0 0 0,-13 1-500 0 0,17-4 135 0 0,-27 3-3984 0 0,0-1-3943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1.225"/>
    </inkml:context>
    <inkml:brush xml:id="br0">
      <inkml:brushProperty name="width" value="0.05" units="cm"/>
      <inkml:brushProperty name="height" value="0.05" units="cm"/>
    </inkml:brush>
  </inkml:definitions>
  <inkml:trace contextRef="#ctx0" brushRef="#br0">167 24 328 0 0,'0'-1'409'0'0,"0"0"0"0"0,1 0-1 0 0,-1-1 1 0 0,0 1 0 0 0,1 0-1 0 0,-1 0 1 0 0,1 0 0 0 0,-1 0 0 0 0,1 0-1 0 0,0 0 1 0 0,-1 0 0 0 0,1 0 0 0 0,0 0-1 0 0,0 0 1 0 0,0 0 0 0 0,-1 0 0 0 0,1 0-1 0 0,0 1 1 0 0,0-1 0 0 0,0 0 0 0 0,0 1-1 0 0,1-1 1 0 0,-1 1 0 0 0,0-1 0 0 0,1 0-1 0 0,0 2-180 0 0,-1-1 0 0 0,0 1 0 0 0,1-1 0 0 0,-1 1 0 0 0,0-1 0 0 0,0 1 0 0 0,0 0 0 0 0,0-1 0 0 0,0 1 0 0 0,0 0-1 0 0,0 0 1 0 0,0 0 0 0 0,0 0 0 0 0,0 0 0 0 0,0 0 0 0 0,0 0 0 0 0,-1 0 0 0 0,1 1 0 0 0,0-1 0 0 0,-1 0 0 0 0,1 0 0 0 0,-1 1 0 0 0,1 1-1 0 0,8 20 757 0 0,-1 1 0 0 0,-1 1 0 0 0,-1-1 0 0 0,5 43 0 0 0,-1 107 1253 0 0,-4-43-843 0 0,0-69-623 0 0,3-1-1 0 0,2 0 0 0 0,3-1 1 0 0,40 109-1 0 0,1-24 1371 0 0,-55-144-2130 0 0,1 0-1 0 0,-1 0 1 0 0,0 1 0 0 0,0-1-1 0 0,0 0 1 0 0,0 1 0 0 0,0-1-1 0 0,0 0 1 0 0,-1 1 0 0 0,1-1 0 0 0,0 0-1 0 0,0 0 1 0 0,-1 1 0 0 0,1-1-1 0 0,-1 0 1 0 0,0 0 0 0 0,1 0 0 0 0,-1 0-1 0 0,0 1 1 0 0,1-1 0 0 0,-1 0-1 0 0,0 0 1 0 0,0 0 0 0 0,0-1 0 0 0,0 1-1 0 0,0 0 1 0 0,0 0 0 0 0,0 0-1 0 0,0-1 1 0 0,0 1 0 0 0,-1-1-1 0 0,1 1 1 0 0,-2 0 0 0 0,-6 3-54 0 0,-1 0 0 0 0,0 0-1 0 0,-13 2 1 0 0,12-3 51 0 0,-78 19-201 0 0,52-15 48 0 0,0 3 0 0 0,1 1 0 0 0,-68 30 0 0 0,101-39 121 0 0,0-1 1 0 0,0 1-1 0 0,1 0 0 0 0,-1 0 0 0 0,1 0 0 0 0,-1 0 0 0 0,-2 4 0 0 0,4-5 20 0 0,1 0 1 0 0,-1-1 0 0 0,1 1 0 0 0,-1 0-1 0 0,1-1 1 0 0,0 1 0 0 0,-1 0-1 0 0,1 0 1 0 0,0-1 0 0 0,0 1 0 0 0,0 0-1 0 0,-1 0 1 0 0,1 0 0 0 0,0-1-1 0 0,0 1 1 0 0,0 0 0 0 0,0 0 0 0 0,0 0-1 0 0,1-1 1 0 0,-1 1 0 0 0,0 0-1 0 0,0 0 1 0 0,0-1 0 0 0,1 1-1 0 0,-1 0 1 0 0,0 0 0 0 0,1-1 0 0 0,-1 1-1 0 0,1 0 1 0 0,-1-1 0 0 0,1 1-1 0 0,-1-1 1 0 0,1 1 0 0 0,-1 0 0 0 0,1-1-1 0 0,-1 1 1 0 0,1-1 0 0 0,1 1-1 0 0,9 7 17 0 0,0-1-1 0 0,1 0 0 0 0,0-1 0 0 0,0 0 1 0 0,21 6-1 0 0,67 16 89 0 0,-79-23-79 0 0,249 60 463 0 0,128 34 828 0 0,-357-88-1155 0 0,-14-5 7 0 0,1 2 0 0 0,50 22 1 0 0,-77-29-166 0 0,0-1 1 0 0,0 0 0 0 0,-1 1 0 0 0,1-1 0 0 0,0 0 0 0 0,0 1-1 0 0,0-1 1 0 0,0 1 0 0 0,0-1 0 0 0,-1 1 0 0 0,1 0-1 0 0,0-1 1 0 0,-1 1 0 0 0,1 0 0 0 0,0 0 0 0 0,-1-1 0 0 0,1 1-1 0 0,-1 0 1 0 0,1 0 0 0 0,-1 0 0 0 0,1 0 0 0 0,-1 0-1 0 0,0 0 1 0 0,1-1 0 0 0,-1 1 0 0 0,0 0 0 0 0,0 2-1 0 0,0-2 1 0 0,-1 0 0 0 0,0 0 0 0 0,1 0-1 0 0,-1 0 1 0 0,0 0 0 0 0,0 0 0 0 0,1 0-1 0 0,-1 0 1 0 0,0 0 0 0 0,0 0-1 0 0,0 0 1 0 0,0-1 0 0 0,-1 1 0 0 0,1 0-1 0 0,0-1 1 0 0,0 1 0 0 0,-2 0 0 0 0,-9 4 1 0 0,0-1 1 0 0,-23 5-1 0 0,34-9-2 0 0,-263 35 0 0 0,230-32 0 0 0,-56 5 0 0 0,-44 4 0 0 0,-145 32 0 0 0,273-43 0 0 0,-5 1 0 0 0,0 1 0 0 0,0 0 0 0 0,-1 1 0 0 0,2 0 0 0 0,-17 8 0 0 0,27-12 0 0 0,0 0 0 0 0,-1 0 0 0 0,1 1 0 0 0,-1-1 0 0 0,1 0 0 0 0,0 0 0 0 0,-1 1 0 0 0,1-1 0 0 0,0 0 0 0 0,-1 0 0 0 0,1 1 0 0 0,0-1 0 0 0,-1 0 0 0 0,1 1 0 0 0,0-1 0 0 0,0 0 0 0 0,-1 1 0 0 0,1-1 0 0 0,0 1 0 0 0,0-1 0 0 0,0 0 0 0 0,0 1 0 0 0,-1-1 0 0 0,1 1 0 0 0,0-1 0 0 0,0 0 0 0 0,0 1 0 0 0,0-1 0 0 0,0 1 0 0 0,0-1 0 0 0,0 1 0 0 0,0-1 0 0 0,0 0 0 0 0,0 1 0 0 0,1-1 0 0 0,-1 1 0 0 0,0-1 0 0 0,0 1 0 0 0,1 1 0 0 0,1-1 0 0 0,-1 0 0 0 0,0 0 0 0 0,1 1 0 0 0,-1-1 0 0 0,1 0 0 0 0,-1 0 0 0 0,1 0 0 0 0,3 1 0 0 0,39 13 0 0 0,24 0 0 0 0,135 10 0 0 0,-125-18 0 0 0,4 1 0 0 0,206 30 0 0 0,-284-37 0 0 0,-2-1 0 0 0,1 1 0 0 0,-1-1 0 0 0,0 1 0 0 0,1-1 0 0 0,-1 1 0 0 0,0 0 0 0 0,0 0 0 0 0,1 0 0 0 0,-1 0 0 0 0,0 0 0 0 0,0 1 0 0 0,3 2 0 0 0,-5-3 0 0 0,0-1 0 0 0,0 1 0 0 0,-1 0 0 0 0,1-1 0 0 0,0 1 0 0 0,-1-1 0 0 0,1 1 0 0 0,0 0 0 0 0,-1-1 0 0 0,1 1 0 0 0,0-1 0 0 0,-1 1 0 0 0,1-1 0 0 0,-1 1 0 0 0,1-1 0 0 0,-1 0 0 0 0,0 1 0 0 0,1-1 0 0 0,-1 0 0 0 0,1 1 0 0 0,-1-1 0 0 0,0 0 0 0 0,1 1 0 0 0,-2-1 0 0 0,-10 5 0 0 0,-1-2 0 0 0,0 1 0 0 0,0-1 0 0 0,1-1 0 0 0,-2 0 0 0 0,-14-1 0 0 0,-2 2 0 0 0,-26 2 0 0 0,27-3 0 0 0,0 1 0 0 0,-34 9 0 0 0,55-9 0 0 0,0 1 0 0 0,8-3 0 0 0,0-1 0 0 0,-1 1 0 0 0,1-1 0 0 0,0 0 0 0 0,-1 1 0 0 0,1-1 0 0 0,0 1 0 0 0,0 0 0 0 0,-1-1 0 0 0,1 1 0 0 0,0-1 0 0 0,0 1 0 0 0,0-1 0 0 0,0 1 0 0 0,0-1 0 0 0,0 1 0 0 0,0 0 0 0 0,0-1 0 0 0,0 1 0 0 0,0-1 0 0 0,0 1 0 0 0,0-1 0 0 0,0 1 0 0 0,0 0 0 0 0,0-1 0 0 0,1 1 0 0 0,-1-1 0 0 0,0 1 0 0 0,1-1 0 0 0,-1 1 0 0 0,1 0 0 0 0,31 96 0 0 0,-4 2 0 0 0,-5 0 0 0 0,-4 2 0 0 0,6 104 0 0 0,-10 243 0 0 0,-16-425 0 0 0,0-11 0 0 0,1-1 0 0 0,1 1 0 0 0,1 11 0 0 0,-2-19 0 0 0,-4-2-911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2.231"/>
    </inkml:context>
    <inkml:brush xml:id="br0">
      <inkml:brushProperty name="width" value="0.05" units="cm"/>
      <inkml:brushProperty name="height" value="0.05" units="cm"/>
    </inkml:brush>
  </inkml:definitions>
  <inkml:trace contextRef="#ctx0" brushRef="#br0">93 118 4444 0 0,'0'0'8011'0'0,"3"-1"-6995"0"0,29-13 391 0 0,0 2-1 0 0,1 1 1 0 0,47-9-1 0 0,-13 3-292 0 0,93-25 1788 0 0,-159 42-2596 0 0,-19 9-210 0 0,-22 8-98 0 0,-61 15 1 0 0,-3 1-18 0 0,100-31 17 0 0,-108 45 14 0 0,97-40-24 0 0,0 1 0 0 0,1 1 0 0 0,0 0-1 0 0,1 1 1 0 0,-17 14 0 0 0,29-22 24 0 0,-1-1 1 0 0,0 1-1 0 0,1 0 0 0 0,-1-1 1 0 0,1 1-1 0 0,-1 0 0 0 0,1 0 0 0 0,0 0 1 0 0,-1 0-1 0 0,1 0 0 0 0,0 0 1 0 0,1 0-1 0 0,-1 0 0 0 0,0 1 0 0 0,1-1 1 0 0,-1 0-1 0 0,1 0 0 0 0,-1 1 1 0 0,1-1-1 0 0,0 0 0 0 0,1 5 0 0 0,0-4 22 0 0,0 0-1 0 0,0-1 1 0 0,1 1-1 0 0,-1-1 1 0 0,1 1-1 0 0,0-1 0 0 0,0 0 1 0 0,0 0-1 0 0,0 0 1 0 0,0 0-1 0 0,0 0 1 0 0,0 0-1 0 0,1 0 0 0 0,-1-1 1 0 0,1 1-1 0 0,-1-1 1 0 0,1 0-1 0 0,3 2 1 0 0,134 54 969 0 0,-81-36-406 0 0,65 36 0 0 0,-119-55-550 0 0,-1 0 0 0 0,0 1 1 0 0,0 0-1 0 0,0 0 0 0 0,0 0 0 0 0,0 0 0 0 0,-1 1 1 0 0,1-1-1 0 0,-1 1 0 0 0,0 0 0 0 0,4 8 0 0 0,-6-11-22 0 0,0 1 0 0 0,0 0 0 0 0,-1 0-1 0 0,1 0 1 0 0,-1 0 0 0 0,0 0 0 0 0,1 0 0 0 0,-1 0-1 0 0,0 0 1 0 0,0 1 0 0 0,0-1 0 0 0,0 0 0 0 0,-1 0-1 0 0,1 0 1 0 0,-1 0 0 0 0,1 0 0 0 0,-1 0 0 0 0,0 0-1 0 0,1-1 1 0 0,-1 1 0 0 0,0 0 0 0 0,0 0 0 0 0,0 0-1 0 0,-1-1 1 0 0,1 1 0 0 0,0-1 0 0 0,-1 1 0 0 0,1-1-1 0 0,-3 3 1 0 0,-5 4 78 0 0,-1-1 0 0 0,1 0 0 0 0,-1-1 0 0 0,0 0 0 0 0,0-1 0 0 0,-1 0 0 0 0,1 0 0 0 0,-1-1 0 0 0,0-1 0 0 0,-13 3 0 0 0,7-2-243 0 0,-1-2 0 0 0,0 0 0 0 0,0-1 0 0 0,1 0-1 0 0,-36-5 1 0 0,18-5-1995 0 0,21 4-2878 0 0,8 2-186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2.958"/>
    </inkml:context>
    <inkml:brush xml:id="br0">
      <inkml:brushProperty name="width" value="0.05" units="cm"/>
      <inkml:brushProperty name="height" value="0.05" units="cm"/>
    </inkml:brush>
  </inkml:definitions>
  <inkml:trace contextRef="#ctx0" brushRef="#br0">1 11 512 0 0,'1'-1'265'0'0,"0"0"-1"0"0,-1 0 1 0 0,1 0 0 0 0,0 0 0 0 0,0 1-1 0 0,1-1 1 0 0,-1 0 0 0 0,0 1-1 0 0,0-1 1 0 0,0 1 0 0 0,0-1 0 0 0,0 1-1 0 0,1-1 1 0 0,-1 1 0 0 0,0 0-1 0 0,0 0 1 0 0,1-1 0 0 0,-1 1 0 0 0,0 0-1 0 0,1 0 1 0 0,-1 0 0 0 0,0 1-1 0 0,0-1 1 0 0,1 0 0 0 0,-1 0-1 0 0,0 1 1 0 0,0-1 0 0 0,1 0 0 0 0,-1 1-1 0 0,2 1 1 0 0,-1 0 123 0 0,1 0-1 0 0,-1 0 1 0 0,0 0-1 0 0,0 1 1 0 0,-1-1-1 0 0,1 1 1 0 0,0 0-1 0 0,-1-1 1 0 0,0 1-1 0 0,1 0 1 0 0,-1 0-1 0 0,0-1 1 0 0,0 5-1 0 0,7 29 1824 0 0,-1 1 0 0 0,-2 0 0 0 0,-2 1 0 0 0,-1 45 0 0 0,-2-82-2168 0 0,-1 0 1 0 0,1 0-1 0 0,0-1 0 0 0,0 1 1 0 0,0 0-1 0 0,0-1 1 0 0,0 1-1 0 0,1 0 1 0 0,-1 0-1 0 0,0-1 0 0 0,0 1 1 0 0,0 0-1 0 0,1-1 1 0 0,-1 1-1 0 0,0 0 1 0 0,1-1-1 0 0,-1 1 0 0 0,0-1 1 0 0,1 1-1 0 0,-1 0 1 0 0,1-1-1 0 0,-1 1 1 0 0,1-1-1 0 0,-1 1 0 0 0,1-1 1 0 0,-1 1-1 0 0,1-1 1 0 0,0 0-1 0 0,-1 1 1 0 0,1-1-1 0 0,0 0 0 0 0,-1 0 1 0 0,1 1-1 0 0,0-1 1 0 0,-1 0-1 0 0,1 0 1 0 0,0 0-1 0 0,-1 0 1 0 0,1 0-1 0 0,0 0 0 0 0,0 0 1 0 0,-1 0-1 0 0,1 0 1 0 0,0 0-1 0 0,0 0 1 0 0,-1 0-1 0 0,1 0 0 0 0,0-1 1 0 0,0 1-1 0 0,6-2 4 0 0,0-1 0 0 0,-1 0 1 0 0,1 0-1 0 0,6-5 0 0 0,-5 4 17 0 0,27-17-233 0 0,38-30-1 0 0,-43 29-52 0 0,-20 14 80 0 0,0 0 1 0 0,-1 0 0 0 0,9-12-1 0 0,-18 20 80 0 0,-2 1-172 0 0,-25 16 274 0 0,1 1 0 0 0,1 1 0 0 0,1 1 0 0 0,-39 42 0 0 0,59-58 6 0 0,1 1 0 0 0,-1-1-1 0 0,1 1 1 0 0,0 0-1 0 0,1 0 1 0 0,-1 0 0 0 0,1 0-1 0 0,0 0 1 0 0,-2 11-1 0 0,4-15-20 0 0,0 1 0 0 0,0 0-1 0 0,0 0 1 0 0,0 0-1 0 0,0 0 1 0 0,0 0-1 0 0,1 0 1 0 0,-1 0 0 0 0,1 0-1 0 0,-1-1 1 0 0,1 1-1 0 0,0 0 1 0 0,0 0 0 0 0,0-1-1 0 0,0 1 1 0 0,0 0-1 0 0,0-1 1 0 0,0 1 0 0 0,0-1-1 0 0,1 1 1 0 0,-1-1-1 0 0,1 0 1 0 0,-1 0 0 0 0,1 0-1 0 0,-1 0 1 0 0,1 0-1 0 0,0 0 1 0 0,-1 0 0 0 0,1 0-1 0 0,0 0 1 0 0,0-1-1 0 0,2 1 1 0 0,15 5 130 0 0,0 0-1 0 0,0-2 1 0 0,0 0 0 0 0,38 1 0 0 0,1-3-3145 0 0,-43 0-6599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3.688"/>
    </inkml:context>
    <inkml:brush xml:id="br0">
      <inkml:brushProperty name="width" value="0.05" units="cm"/>
      <inkml:brushProperty name="height" value="0.05" units="cm"/>
    </inkml:brush>
  </inkml:definitions>
  <inkml:trace contextRef="#ctx0" brushRef="#br0">39 22 476 0 0,'-38'-14'11968'0'0,"41"13"-10498"0"0,204-2 5973 0 0,-78 5-5436 0 0,429-4 3063 0 0,-326-2-1938 0 0,-226 4-7470 0 0,-23 2-806 0 0,3-1 1584 0 0,-5 0 385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4.045"/>
    </inkml:context>
    <inkml:brush xml:id="br0">
      <inkml:brushProperty name="width" value="0.05" units="cm"/>
      <inkml:brushProperty name="height" value="0.05" units="cm"/>
    </inkml:brush>
  </inkml:definitions>
  <inkml:trace contextRef="#ctx0" brushRef="#br0">659 2 248 0 0,'-13'-2'8672'0'0,"-1"7"-4529"0"0,-14 14-2581 0 0,11-7-116 0 0,-23 11 46 0 0,-285 157 5803 0 0,281-159-6694 0 0,-112 56 1298 0 0,151-75-1956 0 0,4-2-7 0 0,0 1 1 0 0,0-1 0 0 0,0 1-1 0 0,0-1 1 0 0,0 1 0 0 0,0-1-1 0 0,1 1 1 0 0,-1-1 0 0 0,0 1-1 0 0,0 0 1 0 0,0-1 0 0 0,1 1-1 0 0,-1 0 1 0 0,0 0-1 0 0,1-1 1 0 0,-1 1 0 0 0,1 0-1 0 0,-1 0 1 0 0,1 0 0 0 0,-1 1-1 0 0,5-2-559 0 0,106-18-8549 0 0,-68 8 6398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4.386"/>
    </inkml:context>
    <inkml:brush xml:id="br0">
      <inkml:brushProperty name="width" value="0.05" units="cm"/>
      <inkml:brushProperty name="height" value="0.05" units="cm"/>
    </inkml:brush>
  </inkml:definitions>
  <inkml:trace contextRef="#ctx0" brushRef="#br0">460 6 696 0 0,'10'-6'9204'0'0,"-16"11"-4011"0"0,-12 7-4085 0 0,-48 33 1383 0 0,-2-4 0 0 0,-85 38-1 0 0,-5 3-2827 0 0,157-82-294 0 0,20-1-7753 0 0,-2-2 5928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4.739"/>
    </inkml:context>
    <inkml:brush xml:id="br0">
      <inkml:brushProperty name="width" value="0.05" units="cm"/>
      <inkml:brushProperty name="height" value="0.05" units="cm"/>
    </inkml:brush>
  </inkml:definitions>
  <inkml:trace contextRef="#ctx0" brushRef="#br0">472 0 784 0 0,'0'0'1338'0'0,"-3"1"203"0"0,-54 23 4656 0 0,-30 21-1673 0 0,49-25-2795 0 0,-248 141 7009 0 0,309-158-18331 0 0,-2-8 6976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5.094"/>
    </inkml:context>
    <inkml:brush xml:id="br0">
      <inkml:brushProperty name="width" value="0.05" units="cm"/>
      <inkml:brushProperty name="height" value="0.05" units="cm"/>
    </inkml:brush>
  </inkml:definitions>
  <inkml:trace contextRef="#ctx0" brushRef="#br0">429 0 8545 0 0,'-1'5'17379'0'0,"-2"0"-16630"0"0,-6 5-2528 0 0,4-5 3453 0 0,-338 269 4504 0 0,340-271-6215 0 0,-3 2-376 0 0,0 0 1 0 0,-1 0 0 0 0,1-1 0 0 0,-1 1 0 0 0,0-2 0 0 0,-10 5 0 0 0,8-5-5158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6.909"/>
    </inkml:context>
    <inkml:brush xml:id="br0">
      <inkml:brushProperty name="width" value="0.05" units="cm"/>
      <inkml:brushProperty name="height" value="0.05" units="cm"/>
    </inkml:brush>
  </inkml:definitions>
  <inkml:trace contextRef="#ctx0" brushRef="#br0">98 46 9525 0 0,'-16'5'4597'0'0,"-65"16"11991"0"0,86-21-15977 0 0,27 0-530 0 0,0-1 0 0 0,0-1 0 0 0,0-2 0 0 0,-1-2 0 0 0,48-14 0 0 0,-74 19-636 0 0,-1-1 0 0 0,0 0-1 0 0,0 0 1 0 0,0 0 0 0 0,5-4 0 0 0,-8 6-197 0 0,1-1-1 0 0,-1 0 1 0 0,0 0 0 0 0,0 0 0 0 0,0-1 0 0 0,0 1-1 0 0,0 0 1 0 0,-1 0 0 0 0,1 0 0 0 0,0-1-1 0 0,0 1 1 0 0,0-2 0 0 0,0-4-2452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6.353"/>
    </inkml:context>
    <inkml:brush xml:id="br0">
      <inkml:brushProperty name="width" value="0.05" units="cm"/>
      <inkml:brushProperty name="height" value="0.05" units="cm"/>
    </inkml:brush>
  </inkml:definitions>
  <inkml:trace contextRef="#ctx0" brushRef="#br0">12 68 120 0 0,'-11'4'14285'0'0,"15"-2"-13815"0"0,1 0-1 0 0,-1 0 1 0 0,1 0-1 0 0,0-1 1 0 0,0 0-1 0 0,0 0 0 0 0,0 0 1 0 0,-1-1-1 0 0,8 0 1 0 0,55-2 1344 0 0,-38 1-1297 0 0,307-14 2920 0 0,-156 6-2245 0 0,523-37 2438 0 0,-564 37-2347 0 0,-129 8 1313 0 0,-3 1-7844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7.096"/>
    </inkml:context>
    <inkml:brush xml:id="br0">
      <inkml:brushProperty name="width" value="0.05" units="cm"/>
      <inkml:brushProperty name="height" value="0.05" units="cm"/>
    </inkml:brush>
  </inkml:definitions>
  <inkml:trace contextRef="#ctx0" brushRef="#br0">1 69 668 0 0,'-1'-7'1541'0'0,"2"0"0"0"0,-1-1 1 0 0,1 1-1 0 0,0 0 0 0 0,0 0 0 0 0,5-14 0 0 0,-6 21-1442 0 0,0-1-1 0 0,1 1 0 0 0,-1 0 0 0 0,0 0 0 0 0,0-1 1 0 0,0 1-1 0 0,0 0 0 0 0,0 0 0 0 0,1-1 0 0 0,-1 1 0 0 0,0 0 1 0 0,0 0-1 0 0,1 0 0 0 0,-1-1 0 0 0,0 1 0 0 0,0 0 1 0 0,1 0-1 0 0,-1 0 0 0 0,0 0 0 0 0,0 0 0 0 0,1-1 1 0 0,-1 1-1 0 0,0 0 0 0 0,1 0 0 0 0,-1 0 0 0 0,0 0 0 0 0,0 0 1 0 0,1 0-1 0 0,-1 0 0 0 0,0 0 0 0 0,1 0 0 0 0,-1 0 1 0 0,0 0-1 0 0,1 0 0 0 0,-1 0 0 0 0,0 0 0 0 0,0 1 1 0 0,1-1-1 0 0,-1 0 0 0 0,0 0 0 0 0,0 0 0 0 0,1 0 0 0 0,-1 0 1 0 0,0 1-1 0 0,0-1 0 0 0,1 0 0 0 0,-1 0 0 0 0,0 1 1 0 0,0-1-1 0 0,0 0 0 0 0,1 0 0 0 0,-1 0 0 0 0,0 1 1 0 0,0-1-1 0 0,0 0 0 0 0,0 1 0 0 0,0-1 0 0 0,0 0 0 0 0,1 0 1 0 0,-1 1-1 0 0,0-1 0 0 0,0 1 0 0 0,9 20 1664 0 0,-9-21-1652 0 0,16 51 1758 0 0,-3 0-1 0 0,12 86 1 0 0,-7 110 598 0 0,-27 192 1264 0 0,10-322-2732 0 0,1-40-542 0 0,-2-76-716 0 0,0 0 0 0 0,0-1 0 0 0,0 1 0 0 0,0 0 0 0 0,0 0 0 0 0,0 0 0 0 0,0 0 0 0 0,0 0 0 0 0,0-1-1 0 0,0 1 1 0 0,0 0 0 0 0,1 0 0 0 0,-1 0 0 0 0,0-1 0 0 0,1 1 0 0 0,-1 0 0 0 0,1 0 0 0 0,-1-1 0 0 0,1 1 0 0 0,-1 0 0 0 0,1 0 0 0 0,-1-1 0 0 0,2 2 0 0 0,-1-2-85 0 0,0 0 0 0 0,-1 0-1 0 0,1 0 1 0 0,0 0 0 0 0,0 0 0 0 0,-1 0 0 0 0,1-1 0 0 0,0 1 0 0 0,-1 0 0 0 0,1 0 0 0 0,0 0 0 0 0,-1-1-1 0 0,1 1 1 0 0,0-1 0 0 0,-1 1 0 0 0,1 0 0 0 0,0-1 0 0 0,-1 1 0 0 0,1-1 0 0 0,-1 1 0 0 0,1-1-1 0 0,0 0 1 0 0,2-4-2842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7.985"/>
    </inkml:context>
    <inkml:brush xml:id="br0">
      <inkml:brushProperty name="width" value="0.05" units="cm"/>
      <inkml:brushProperty name="height" value="0.05" units="cm"/>
    </inkml:brush>
  </inkml:definitions>
  <inkml:trace contextRef="#ctx0" brushRef="#br0">4 1578 456 0 0,'-3'-3'7099'0'0,"177"-40"1210"0"0,94-2-4110 0 0,-121 22-2147 0 0,321-73 5186 0 0,-443 90-6535 0 0,-8 3 197 0 0,0-2 0 0 0,22-8 0 0 0,-31 9-889 0 0,-3-2-11 0 0,-3-3 0 0 0,11-85 0 0 0,37-368 0 0 0,-46 203 0 0 0,-18-8 0 0 0,4 83 0 0 0,8 162 2 0 0,1 19-3 0 0,1 1 0 0 0,0-1 0 0 0,0 1 0 0 0,0-1 1 0 0,0 1-1 0 0,1-1 0 0 0,-1 1 0 0 0,1-1 0 0 0,-1 1 1 0 0,1 0-1 0 0,1-3 0 0 0,-2 4-182 0 0,5 17-8429 0 0,-5-3 4619 0 0,-1 0 572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8.682"/>
    </inkml:context>
    <inkml:brush xml:id="br0">
      <inkml:brushProperty name="width" value="0.05" units="cm"/>
      <inkml:brushProperty name="height" value="0.05" units="cm"/>
    </inkml:brush>
  </inkml:definitions>
  <inkml:trace contextRef="#ctx0" brushRef="#br0">30 1 420 0 0,'-10'2'2485'0'0,"-4"2"1775"0"0,8 5 3372 0 0,9-7-6240 0 0,7 5-462 0 0,1-1-1 0 0,0 0 1 0 0,1-1 0 0 0,-1 0-1 0 0,1-1 1 0 0,13 3 0 0 0,81 15 1255 0 0,-64-14-1275 0 0,464 71 3281 0 0,-348-63-3083 0 0,76 11 568 0 0,-230-26-1707 0 0,-3-1-169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19.161"/>
    </inkml:context>
    <inkml:brush xml:id="br0">
      <inkml:brushProperty name="width" value="0.05" units="cm"/>
      <inkml:brushProperty name="height" value="0.05" units="cm"/>
    </inkml:brush>
  </inkml:definitions>
  <inkml:trace contextRef="#ctx0" brushRef="#br0">136 35 6061 0 0,'-14'-7'5039'0'0,"9"4"-3312"0"0,0 1 1 0 0,0-1 0 0 0,1 1 0 0 0,-1-1 0 0 0,-5-6 1825 0 0,63 4 33 0 0,-49 5-3477 0 0,73 6 1657 0 0,-69-5-1568 0 0,0 0 0 0 0,0 1 0 0 0,-1 0 0 0 0,1 1 0 0 0,-1 0 0 0 0,0 0 0 0 0,13 7 0 0 0,-19-9-169 0 0,0 0 0 0 0,1 0 0 0 0,-1 0 0 0 0,0 0 0 0 0,0 0 0 0 0,0 0 0 0 0,0 0 0 0 0,-1 0 1 0 0,1 0-1 0 0,0 0 0 0 0,0 1 0 0 0,-1-1 0 0 0,1 0 0 0 0,-1 1 0 0 0,1-1 0 0 0,-1 0 0 0 0,1 1 0 0 0,-1-1 0 0 0,0 1 0 0 0,0 2 0 0 0,0-1-1 0 0,0 0 0 0 0,0 0 0 0 0,-1 1 0 0 0,0-1 0 0 0,0 0-1 0 0,0 0 1 0 0,0 0 0 0 0,-3 6 0 0 0,-2 2 4 0 0,-1 0 1 0 0,-1 0-1 0 0,-14 16 1 0 0,-12 11 192 0 0,-2-1 1 0 0,-61 49 0 0 0,95-179 536 0 0,0 78-965 0 0,-2 0-1 0 0,0-1 1 0 0,-1 2 0 0 0,0-1-1 0 0,-1 1 1 0 0,-1-1 0 0 0,0 2-1 0 0,-1-1 1 0 0,0 1-1 0 0,-1 0 1 0 0,-14-15 0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0.341"/>
    </inkml:context>
    <inkml:brush xml:id="br0">
      <inkml:brushProperty name="width" value="0.05" units="cm"/>
      <inkml:brushProperty name="height" value="0.05" units="cm"/>
    </inkml:brush>
  </inkml:definitions>
  <inkml:trace contextRef="#ctx0" brushRef="#br0">288 5 552 0 0,'3'-2'2367'0'0,"-3"2"-1972"0"0,1 0-1 0 0,-1-1 1 0 0,1 1-1 0 0,-1 0 1 0 0,1 0-1 0 0,-1-1 1 0 0,1 1 0 0 0,-1 0-1 0 0,1 0 1 0 0,-1 0-1 0 0,1 0 1 0 0,-1 0-1 0 0,1 0 1 0 0,-1 0-1 0 0,1 0 1 0 0,-1 0-1 0 0,1 0 1 0 0,0 0-1 0 0,-1 0 1 0 0,1 0-1 0 0,-1 1 1 0 0,1-1 0 0 0,0 0-1 0 0,0 1 8 0 0,0 0-1 0 0,-1 0 1 0 0,1 0 0 0 0,0 0-1 0 0,0 0 1 0 0,-1 0 0 0 0,1 0-1 0 0,-1 0 1 0 0,1 0 0 0 0,-1 0-1 0 0,1 1 1 0 0,-1-1 0 0 0,1 1-1 0 0,4 51 2300 0 0,-4-38-1296 0 0,12 175 2762 0 0,13 93-64 0 0,33-27-1723 0 0,-58-254-2380 0 0,0 0 0 0 0,0 0 0 0 0,0 0 0 0 0,-1 0 0 0 0,1 1 0 0 0,-1-1 0 0 0,0 0 0 0 0,0 1 0 0 0,0-1 0 0 0,0 0 0 0 0,0 1 0 0 0,0-1 0 0 0,-1 0 0 0 0,1 0 0 0 0,-1 1 0 0 0,1-1 0 0 0,-1 0 0 0 0,0 0 0 0 0,0 0 0 0 0,0 0 0 0 0,0 0 0 0 0,0 0 0 0 0,0 0 0 0 0,-1 0 0 0 0,1 0 0 0 0,-1 0 0 0 0,-2 2 0 0 0,-12 7 0 0 0,0-1 0 0 0,-1-1 0 0 0,0 0 0 0 0,-1-1 0 0 0,-21 7 0 0 0,-3 1 0 0 0,38-14 0 0 0,-113 51 0 0 0,100-43 0 0 0,0 0 0 0 0,0 1 0 0 0,1 1 0 0 0,-21 19 0 0 0,36-30 0 0 0,0-1 0 0 0,0 1 0 0 0,0 0 0 0 0,0 0 0 0 0,0 0 0 0 0,0 0 0 0 0,0 0 0 0 0,1 0 0 0 0,-1 0 0 0 0,0 0 0 0 0,1 0 0 0 0,-1 0 0 0 0,1 0 0 0 0,-1 0 0 0 0,1 0 0 0 0,-1 1 0 0 0,1-1 0 0 0,0 0 0 0 0,0 0 0 0 0,-1 1 0 0 0,1-1 0 0 0,0 0 0 0 0,0 0 0 0 0,0 1 0 0 0,0-1 0 0 0,1 0 0 0 0,-1 0 0 0 0,0 1 0 0 0,0-1 0 0 0,1 0 0 0 0,-1 0 0 0 0,1 0 0 0 0,-1 1 0 0 0,1-1 0 0 0,0 0 0 0 0,-1 0 0 0 0,1 0 0 0 0,0 0 0 0 0,0 0 0 0 0,-1 0 0 0 0,1 0 0 0 0,0 0 0 0 0,0-1 0 0 0,0 1 0 0 0,1 1 0 0 0,6 2 0 0 0,0 1 0 0 0,0-1 0 0 0,0 0 0 0 0,0 0 0 0 0,9 2 0 0 0,-15-5 0 0 0,194 53 0 0 0,-88-28 0 0 0,-42-9 0 0 0,126 35 0 0 0,-146-38 0 0 0,-1 3 0 0 0,47 24 0 0 0,-90-40 0 0 0,1 0 0 0 0,-1 1 0 0 0,0-1 0 0 0,1 1 0 0 0,-1-1 0 0 0,0 1 0 0 0,0 0 0 0 0,0 0 0 0 0,0 0 0 0 0,-1 0 0 0 0,1 0 0 0 0,1 3 0 0 0,-2-4 0 0 0,-1 0 0 0 0,0 0 0 0 0,0 0 0 0 0,1 0 0 0 0,-1 0 0 0 0,0 0 0 0 0,0 0 0 0 0,0 0 0 0 0,0 1 0 0 0,-1-1 0 0 0,1 0 0 0 0,0 0 0 0 0,0 0 0 0 0,-1 0 0 0 0,1 0 0 0 0,0 0 0 0 0,-1 0 0 0 0,1 0 0 0 0,-1 0 0 0 0,1 0 0 0 0,-1 0 0 0 0,0 0 0 0 0,1 0 0 0 0,-1-1 0 0 0,0 1 0 0 0,0 0 0 0 0,0 0 0 0 0,0-1 0 0 0,1 1 0 0 0,-1 0 0 0 0,0-1 0 0 0,-1 1 0 0 0,-11 7 0 0 0,0 0 0 0 0,0-1 0 0 0,0-1 0 0 0,-1 0 0 0 0,-19 6 0 0 0,-75 15 0 0 0,89-23 0 0 0,-262 42 0 0 0,44-9 0 0 0,230-37 0 0 0,5 0 0 0 0,1 1 0 0 0,-1-1 0 0 0,0 0 0 0 0,0 0 0 0 0,0 1 0 0 0,1-1 0 0 0,-1 1 0 0 0,0-1 0 0 0,0 1 0 0 0,1 0 0 0 0,-1 0 0 0 0,0-1 0 0 0,1 1 0 0 0,-3 2 0 0 0,4-3 0 0 0,0 0 0 0 0,0 0 0 0 0,0 0 0 0 0,0 0 0 0 0,0 1 0 0 0,0-1 0 0 0,0 0 0 0 0,0 0 0 0 0,0 0 0 0 0,0 0 0 0 0,0 0 0 0 0,-1 0 0 0 0,1 0 0 0 0,0 0 0 0 0,0 1 0 0 0,0-1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0,0 0 0 0 0,0 0 0 0 0,0 0 0 0 0,0 0 0 0 0,0 0 0 0 0,1 0 0 0 0,-1 0 0 0 0,0 0 0 0 0,0 0 0 0 0,0 0 0 0 0,0 0 0 0 0,0 0 0 0 0,16 5 0 0 0,1-1 0 0 0,-1 0 0 0 0,0-1 0 0 0,1-1 0 0 0,0 0 0 0 0,21-1 0 0 0,24 3 0 0 0,-6 1 0 0 0,-24-3 0 0 0,-1 1 0 0 0,0 2 0 0 0,47 13 0 0 0,-68-14 0 0 0,1 1 0 0 0,-6 3 0 0 0,-4-7 0 0 0,0 0 0 0 0,-1 0 0 0 0,1 1 0 0 0,-1-1 0 0 0,0 0 0 0 0,1 0 0 0 0,-1 0 0 0 0,0 0 0 0 0,0 1 0 0 0,0-1 0 0 0,1 0 0 0 0,-1 0 0 0 0,-1 0 0 0 0,1 1 0 0 0,0-1 0 0 0,0 0 0 0 0,0 0 0 0 0,-1 0 0 0 0,0 3 0 0 0,0-1 0 0 0,-9 55 0 0 0,9-31 0 0 0,2 0 0 0 0,1 0 0 0 0,7 34 0 0 0,-1-4 0 0 0,71 438 0 0 0,-1-133 0 0 0,-71-317 0 0 0,-8-43 0 0 0,-8-10 0 0 0,9 8-315 0 0,-1-1 0 0 0,0 1 0 0 0,1-1 0 0 0,-1 1 0 0 0,1-1 0 0 0,-1 1 0 0 0,0-1 0 0 0,1 0 0 0 0,0 1 0 0 0,-1-1 0 0 0,1 0 0 0 0,-1 1 0 0 0,1-1 1 0 0,0 0-1 0 0,-1 0 0 0 0,1 1 0 0 0,0-1 0 0 0,0 0 0 0 0,0 0 0 0 0,0 1 0 0 0,-1-1 0 0 0,1 0 0 0 0,0 0 0 0 0,0 0 0 0 0,1 1 0 0 0,-1-1 0 0 0,0 0 0 0 0,0-1 0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0.975"/>
    </inkml:context>
    <inkml:brush xml:id="br0">
      <inkml:brushProperty name="width" value="0.05" units="cm"/>
      <inkml:brushProperty name="height" value="0.05" units="cm"/>
    </inkml:brush>
  </inkml:definitions>
  <inkml:trace contextRef="#ctx0" brushRef="#br0">0 34 820 0 0,'29'-4'9881'0'0,"30"-1"-5712"0"0,5 1-2091 0 0,52-5 956 0 0,396-2 4110 0 0,-476 11-6777 0 0,245 0 4780 0 0,-266 0-4475 0 0,-9-1-3892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1.317"/>
    </inkml:context>
    <inkml:brush xml:id="br0">
      <inkml:brushProperty name="width" value="0.05" units="cm"/>
      <inkml:brushProperty name="height" value="0.05" units="cm"/>
    </inkml:brush>
  </inkml:definitions>
  <inkml:trace contextRef="#ctx0" brushRef="#br0">709 0 496 0 0,'-20'4'1984'0'0,"-1"0"-1"0"0,1 1 1 0 0,0 1 0 0 0,0 1-1 0 0,-20 10 1 0 0,-91 54 2238 0 0,35-18-2157 0 0,-238 105 4893 0 0,327-155-7189 0 0,8-1 3 0 0,15-4-215 0 0,33-10-402 0 0,41-18-1291 0 0,141-51-5464 0 0,-155 52 5173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1.657"/>
    </inkml:context>
    <inkml:brush xml:id="br0">
      <inkml:brushProperty name="width" value="0.05" units="cm"/>
      <inkml:brushProperty name="height" value="0.05" units="cm"/>
    </inkml:brush>
  </inkml:definitions>
  <inkml:trace contextRef="#ctx0" brushRef="#br0">482 35 304 0 0,'14'-7'634'0'0,"14"-9"1888"0"0,-11 4 5669 0 0,-19 16-7131 0 0,-10 9-276 0 0,0 0-1 0 0,-1-1 0 0 0,0-1 1 0 0,-1 0-1 0 0,-1 0 0 0 0,-21 11 1 0 0,12-7 61 0 0,-233 132 4856 0 0,166-98-4268 0 0,73-40-1178 0 0,13-7-483 0 0,0 0 1 0 0,0 0-1 0 0,1 1 1 0 0,-1 0-1 0 0,-5 4 1 0 0,17-8-2236 0 0,-1 0 1439 0 0,1 0 0 0 0,0-1 0 0 0,0 0 0 0 0,-1-1-1 0 0,10-4 1 0 0,2-1-484 0 0,18-6-1055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1.986"/>
    </inkml:context>
    <inkml:brush xml:id="br0">
      <inkml:brushProperty name="width" value="0.05" units="cm"/>
      <inkml:brushProperty name="height" value="0.05" units="cm"/>
    </inkml:brush>
  </inkml:definitions>
  <inkml:trace contextRef="#ctx0" brushRef="#br0">335 0 364 0 0,'0'0'5146'0'0,"-4"3"-3534"0"0,-115 81 6387 0 0,-60 54-1797 0 0,172-132-6088 0 0,4-4-333 0 0,0 0 0 0 0,0 0 1 0 0,1 1-1 0 0,-1-1 0 0 0,1 1 0 0 0,-1 0 0 0 0,1-1 0 0 0,-3 6 0 0 0,23-10-6911 0 0,-5-3 5014 0 0</inkml:trace>
  <inkml:trace contextRef="#ctx0" brushRef="#br0" timeOffset="1">264 106 352 0 0,'17'-13'1174'0'0,"-11"5"5192"0"0,-8 10-4576 0 0,-64 46 5055 0 0,-61 48-560 0 0,45-31-4263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7.276"/>
    </inkml:context>
    <inkml:brush xml:id="br0">
      <inkml:brushProperty name="width" value="0.05" units="cm"/>
      <inkml:brushProperty name="height" value="0.05" units="cm"/>
    </inkml:brush>
  </inkml:definitions>
  <inkml:trace contextRef="#ctx0" brushRef="#br0">96 173 548 0 0,'-25'-3'-1610'0'0,"-5"1"6874"0"0,-10-2 14387 0 0,43 3-17192 0 0,22-1-1691 0 0,262-29 3669 0 0,-134 12-6931 0 0,-123 16-2474 0 0,59-16 0 0 0,-55 8 1694 0 0</inkml:trace>
  <inkml:trace contextRef="#ctx0" brushRef="#br0" timeOffset="1">772 1 328 0 0,'0'0'11720'0'0,"-1"3"-9763"0"0,0 4-763 0 0,0 0 0 0 0,1 1 0 0 0,0-1 1 0 0,0 0-1 0 0,1 8 0 0 0,16 68 3938 0 0,-5-34-2933 0 0,5 53 1069 0 0,-12-33-5217 0 0,-7-63 644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2.517"/>
    </inkml:context>
    <inkml:brush xml:id="br0">
      <inkml:brushProperty name="width" value="0.05" units="cm"/>
      <inkml:brushProperty name="height" value="0.05" units="cm"/>
    </inkml:brush>
  </inkml:definitions>
  <inkml:trace contextRef="#ctx0" brushRef="#br0">0 445 6133 0 0,'0'0'10030'0'0,"2"-2"-9159"0"0,28-22 1488 0 0,-24 20-2111 0 0,-1 0 1 0 0,1 0-1 0 0,-1 0 1 0 0,0-1 0 0 0,0 0-1 0 0,5-7 1 0 0,0-4-15 0 0,-1 0 1 0 0,-1 0 0 0 0,0-1 0 0 0,-1 0 0 0 0,8-32 0 0 0,11-91 573 0 0,-13 57 510 0 0,-9 57 1601 0 0,-13 127-1524 0 0,2-42-964 0 0,2 75-1 0 0,6-126-831 0 0,-1 0 0 0 0,1 1 0 0 0,3 12 0 0 0,6 0-2925 0 0,-9-20 2590 0 0,0 0 0 0 0,0 0 0 0 0,0 0 0 0 0,0 0 1 0 0,1 1-1 0 0,-1-1 0 0 0,0-1 0 0 0,0 1 0 0 0,1 0 0 0 0,-1 0 0 0 0,3 1 0 0 0,1-1-2021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23.152"/>
    </inkml:context>
    <inkml:brush xml:id="br0">
      <inkml:brushProperty name="width" value="0.05" units="cm"/>
      <inkml:brushProperty name="height" value="0.05" units="cm"/>
    </inkml:brush>
  </inkml:definitions>
  <inkml:trace contextRef="#ctx0" brushRef="#br0">45 12 412 0 0,'0'0'5919'0'0,"0"4"-4347"0"0,-2 35 990 0 0,-2 0 0 0 0,-1-1 0 0 0,-2 0 0 0 0,-17 53 0 0 0,24-91-2494 0 0,-1 1-1 0 0,1-1 1 0 0,0 1 0 0 0,0 0-1 0 0,-1-1 1 0 0,1 1 0 0 0,0 0-1 0 0,0-1 1 0 0,0 1-1 0 0,0 0 1 0 0,0 0 0 0 0,0-1-1 0 0,0 1 1 0 0,0 0-1 0 0,0-1 1 0 0,0 1 0 0 0,0 0-1 0 0,0 0 1 0 0,0-1-1 0 0,1 1 1 0 0,-1 0 0 0 0,0-1-1 0 0,1 1 1 0 0,-1-1 0 0 0,0 1-1 0 0,1 0 1 0 0,-1-1-1 0 0,1 1 1 0 0,-1-1 0 0 0,0 1-1 0 0,2 0 1 0 0,-1-1 201 0 0,1-2-25 0 0,70-70 667 0 0,-44 41-733 0 0,41-34 0 0 0,-28 34-9 0 0,87-48 0 0 0,-125 77-167 0 0,-2 2-15 0 0,-3 3 7 0 0,0-1 0 0 0,0 0 0 0 0,0 0 0 0 0,0 0 0 0 0,0 0-1 0 0,0 0 1 0 0,-1-1 0 0 0,1 1 0 0 0,-1 0 0 0 0,-4 1 0 0 0,1 1 0 0 0,-53 31 14 0 0,33-20 124 0 0,0 1 0 0 0,1 0-1 0 0,1 2 1 0 0,-39 37 0 0 0,58-49-34 0 0,0 0 0 0 0,1 0-1 0 0,-1 0 1 0 0,1 0-1 0 0,0 1 1 0 0,1 0 0 0 0,0 0-1 0 0,-4 11 1 0 0,7-16-41 0 0,-1 0 0 0 0,0 0 0 0 0,1 0 0 0 0,0 1 1 0 0,0-1-1 0 0,-1 0 0 0 0,1 1 0 0 0,1-1 0 0 0,-1 0 0 0 0,0 0 0 0 0,0 1 1 0 0,1-1-1 0 0,0 0 0 0 0,-1 0 0 0 0,1 1 0 0 0,0-1 0 0 0,0 0 0 0 0,0 0 1 0 0,0 0-1 0 0,0 0 0 0 0,1 0 0 0 0,-1-1 0 0 0,0 1 0 0 0,1 0 0 0 0,0-1 1 0 0,-1 1-1 0 0,1-1 0 0 0,0 1 0 0 0,0-1 0 0 0,0 0 0 0 0,0 1 0 0 0,2 0 1 0 0,8 3 128 0 0,0-1 1 0 0,0 0-1 0 0,0-1 0 0 0,1 0 1 0 0,-1-1-1 0 0,0 0 1 0 0,1-1-1 0 0,18-1 1 0 0,103-10 751 0 0,-129 9-920 0 0,13 0-2051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1.628"/>
    </inkml:context>
    <inkml:brush xml:id="br0">
      <inkml:brushProperty name="width" value="0.05" units="cm"/>
      <inkml:brushProperty name="height" value="0.05" units="cm"/>
    </inkml:brush>
  </inkml:definitions>
  <inkml:trace contextRef="#ctx0" brushRef="#br0">0 374 568 0 0,'3'-10'4811'0'0,"1"8"-4044"0"0,-1-1 0 0 0,1 1 0 0 0,1 0 0 0 0,-1 0 0 0 0,0 0 0 0 0,0 1 0 0 0,1-1 0 0 0,-1 1 0 0 0,1 0 0 0 0,-1 1 0 0 0,1-1 0 0 0,0 1 0 0 0,-1 0 0 0 0,1 0 0 0 0,-1 0 0 0 0,7 1 0 0 0,4 2 1305 0 0,-1 1 1 0 0,1 0-1 0 0,24 10 1451 0 0,-42-13-3145 0 0,1 0-315 0 0,-1 0 1 0 0,0-1-1 0 0,0 1 1 0 0,1-1-1 0 0,-1 0 1 0 0,0 0-1 0 0,0 0 0 0 0,1 0 1 0 0,-1 0-1 0 0,0-1 1 0 0,0 1-1 0 0,1-1 1 0 0,-1 0-1 0 0,0 1 0 0 0,1-1 1 0 0,-1-1-1 0 0,1 1 1 0 0,-1 0-1 0 0,1 0 1 0 0,0-1-1 0 0,-1 0 0 0 0,1 1 1 0 0,0-1-1 0 0,-3-3 1 0 0,2 3-31 0 0,1-1 0 0 0,-1 1 0 0 0,1-1-1 0 0,0 0 1 0 0,-1 1 0 0 0,1-1 0 0 0,0 0 0 0 0,1 0 0 0 0,-1 0 0 0 0,0-1 0 0 0,1 1 0 0 0,0 0 0 0 0,0-1 0 0 0,0 1 0 0 0,0-1 0 0 0,0 1 0 0 0,1-1 0 0 0,0 1 0 0 0,-1-1 0 0 0,2-4-1 0 0,1 0 1 0 0,1-1 0 0 0,0 1 0 0 0,0-1 0 0 0,1 1 0 0 0,0 1 0 0 0,1-1 0 0 0,0 0 0 0 0,0 1 0 0 0,1 0 0 0 0,-1 0 0 0 0,1 1 0 0 0,9-8 0 0 0,10-7 85 0 0,46-32 0 0 0,-52 39 2 0 0,1 2 0 0 0,0 0 0 0 0,1 1-1 0 0,0 1 1 0 0,1 1 0 0 0,0 1 0 0 0,0 0 0 0 0,1 2 0 0 0,44-6-1 0 0,-65 12-115 0 0,0-1-1 0 0,1 1 0 0 0,-1 0 0 0 0,0 0 1 0 0,0 0-1 0 0,0 0 0 0 0,0 0 0 0 0,0 1 1 0 0,1-1-1 0 0,-1 1 0 0 0,0-1 0 0 0,0 1 0 0 0,0 0 1 0 0,0 0-1 0 0,0 0 0 0 0,0 0 0 0 0,-1 0 1 0 0,1 0-1 0 0,0 0 0 0 0,0 1 0 0 0,2 2 1 0 0,-2-1-3 0 0,-1-1 0 0 0,0 1 0 0 0,0 0 0 0 0,0-1 0 0 0,0 1 0 0 0,-1 0 1 0 0,1 0-1 0 0,-1-1 0 0 0,0 1 0 0 0,1 0 0 0 0,-1 0 0 0 0,0 0 0 0 0,-1 0 1 0 0,1 0-1 0 0,-1-1 0 0 0,0 5 0 0 0,-5 17-1 0 0,-2 0 0 0 0,0-1 0 0 0,-2 0 0 0 0,-17 31 0 0 0,16-34 0 0 0,1 1 0 0 0,0 0 0 0 0,2 1 0 0 0,0 0 0 0 0,-7 36 0 0 0,14-54 0 0 0,1 0 0 0 0,0 0 0 0 0,-1 0 0 0 0,1-1 0 0 0,0 1 0 0 0,1 0 0 0 0,-1 0 0 0 0,1 0 0 0 0,0 0 0 0 0,0-1 0 0 0,0 1 0 0 0,0 0 0 0 0,0-1 0 0 0,1 1 0 0 0,0-1 0 0 0,0 1 0 0 0,0-1 0 0 0,3 4 0 0 0,-2-3 0 0 0,1-1 0 0 0,0 0 0 0 0,0 0 0 0 0,0 0 0 0 0,0-1 0 0 0,0 1 0 0 0,1-1 0 0 0,-1 0 0 0 0,1 0 0 0 0,-1 0 0 0 0,1-1 0 0 0,7 2 0 0 0,6-1 0 0 0,-1 0 0 0 0,0-1 0 0 0,0-1 0 0 0,1 0 0 0 0,-1-2 0 0 0,33-6 0 0 0,-18 0-6140 0 0,44-16 0 0 0,-69 21 2627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2.508"/>
    </inkml:context>
    <inkml:brush xml:id="br0">
      <inkml:brushProperty name="width" value="0.05" units="cm"/>
      <inkml:brushProperty name="height" value="0.05" units="cm"/>
    </inkml:brush>
  </inkml:definitions>
  <inkml:trace contextRef="#ctx0" brushRef="#br0">1 211 788 0 0,'0'1'301'0'0,"0"0"-1"0"0,0 0 0 0 0,1 0 1 0 0,-1-1-1 0 0,0 1 1 0 0,1 0-1 0 0,-1 0 1 0 0,0 0-1 0 0,1 0 1 0 0,-1-1-1 0 0,1 1 1 0 0,-1 0-1 0 0,1 0 1 0 0,0-1-1 0 0,-1 1 1 0 0,1 0-1 0 0,0-1 1 0 0,-1 1-1 0 0,1-1 1 0 0,0 1-1 0 0,0-1 0 0 0,0 1 1 0 0,-1-1-1 0 0,1 1 1 0 0,0-1-1 0 0,1 0 1 0 0,31 16 3352 0 0,-26-13-2608 0 0,-1-1-204 0 0,0 1 0 0 0,-1 0-1 0 0,1 0 1 0 0,-1 0-1 0 0,0 0 1 0 0,0 1 0 0 0,0 0-1 0 0,0 0 1 0 0,-1 1 0 0 0,0-1-1 0 0,8 11 2062 0 0,-14-18-2602 0 0,-4-6-79 0 0,1-1 0 0 0,-1 0 0 0 0,2 0 0 0 0,0 0 0 0 0,0-1 1 0 0,-3-15-1 0 0,-11-71 943 0 0,16 86-883 0 0,1-1 0 0 0,0 1 1 0 0,2-23-1 0 0,0 31-197 0 0,-1 0 1 0 0,1-1 0 0 0,0 1-1 0 0,0 0 1 0 0,0 0-1 0 0,0 0 1 0 0,0 0-1 0 0,3-4 1 0 0,-3 6-51 0 0,0-1 0 0 0,-1 1 0 0 0,1 0 1 0 0,0 0-1 0 0,0 1 0 0 0,0-1 0 0 0,0 0 0 0 0,0 0 0 0 0,0 0 1 0 0,1 1-1 0 0,-1-1 0 0 0,0 1 0 0 0,0-1 0 0 0,0 1 0 0 0,1-1 1 0 0,-1 1-1 0 0,0-1 0 0 0,1 1 0 0 0,-1 0 0 0 0,0 0 0 0 0,2 0 1 0 0,0 0-2 0 0,-1 1 0 0 0,0-1 0 0 0,0 1 0 0 0,0 0 0 0 0,0 0 1 0 0,0-1-1 0 0,0 2 0 0 0,0-1 0 0 0,0 0 0 0 0,0 0 0 0 0,0 0 1 0 0,0 1-1 0 0,-1-1 0 0 0,1 1 0 0 0,-1 0 0 0 0,1-1 1 0 0,-1 1-1 0 0,0 0 0 0 0,1 0 0 0 0,0 3 0 0 0,2 1 19 0 0,0 1 0 0 0,-1 0 0 0 0,0 1 0 0 0,3 10 0 0 0,4 43 91 0 0,-9-50-113 0 0,0 0 0 0 0,1 0 0 0 0,0 0 0 0 0,0 0 0 0 0,1-1 0 0 0,1 1 0 0 0,0-1 0 0 0,5 11 0 0 0,-7-19-30 0 0,0 0 0 0 0,0 0 0 0 0,0 0 0 0 0,0 0 0 0 0,0-1 0 0 0,1 1 0 0 0,-1-1 0 0 0,1 1 0 0 0,-1-1 0 0 0,1 0 0 0 0,-1 0 0 0 0,1 0 0 0 0,-1 0 0 0 0,1 0 0 0 0,0-1 0 0 0,0 1 0 0 0,-1-1 0 0 0,1 0 0 0 0,5 0 0 0 0,8 0 0 0 0,-1-1 0 0 0,20-3 0 0 0,-25 2 0 0 0,3 1-865 0 0,-1-1 1 0 0,0-1-1 0 0,-1 1 0 0 0,1-2 0 0 0,0 0 1 0 0,-1 0-1 0 0,0-1 0 0 0,17-10 0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3.490"/>
    </inkml:context>
    <inkml:brush xml:id="br0">
      <inkml:brushProperty name="width" value="0.05" units="cm"/>
      <inkml:brushProperty name="height" value="0.05" units="cm"/>
    </inkml:brush>
  </inkml:definitions>
  <inkml:trace contextRef="#ctx0" brushRef="#br0">1 247 820 0 0,'0'0'7211'0'0,"3"0"-5334"0"0,9 4 294 0 0,0-1 1 0 0,-1 2 0 0 0,0 0-1 0 0,0 0 1 0 0,0 1 0 0 0,12 8 2431 0 0,-24-17-4253 0 0,-1-3-186 0 0,-1 0 0 0 0,0 0 0 0 0,0 0 0 0 0,0 0 0 0 0,-1 1 0 0 0,-5-7 0 0 0,4 5-66 0 0,1 1-1 0 0,-1-1 0 0 0,1 0 0 0 0,0 0 0 0 0,-4-13 0 0 0,7 14-48 0 0,0 0-1 0 0,0-1 1 0 0,1 1-1 0 0,-1 0 1 0 0,2-1-1 0 0,-1 1 1 0 0,1 0-1 0 0,0-1 1 0 0,0 1-1 0 0,1 0 1 0 0,-1 0-1 0 0,1 0 1 0 0,1 0-1 0 0,-1 0 1 0 0,1 0-1 0 0,0 1 1 0 0,1-1-1 0 0,3-5 1 0 0,-3 6 26 0 0,-1 1 0 0 0,1-1 0 0 0,0 0 0 0 0,0 1-1 0 0,1 0 1 0 0,-1 0 0 0 0,1 0 0 0 0,0 0 0 0 0,0 1 0 0 0,0 0 0 0 0,0 0 0 0 0,1 0 0 0 0,-1 1 0 0 0,1 0 0 0 0,0 0 0 0 0,-1 0 0 0 0,1 1 0 0 0,0-1 0 0 0,8 1 0 0 0,-11 1-63 0 0,-1 0-1 0 0,0 0 1 0 0,0 1 0 0 0,1-1 0 0 0,-1 1-1 0 0,0-1 1 0 0,0 1 0 0 0,1 0 0 0 0,-1 0-1 0 0,0 0 1 0 0,0 0 0 0 0,0 1 0 0 0,0-1-1 0 0,0 0 1 0 0,0 1 0 0 0,-1-1 0 0 0,1 1-1 0 0,-1 0 1 0 0,1 0 0 0 0,-1-1 0 0 0,1 1-1 0 0,-1 0 1 0 0,0 0 0 0 0,0 0 0 0 0,0 1-1 0 0,0-1 1 0 0,0 0 0 0 0,1 4 0 0 0,1 7 73 0 0,0 0 1 0 0,0 0 0 0 0,0 26 0 0 0,0-14-46 0 0,-3-19-40 0 0,1 0 0 0 0,0 1 0 0 0,0-1 0 0 0,1-1 0 0 0,0 1 0 0 0,0 0 0 0 0,0 0 0 0 0,1-1 0 0 0,0 1 0 0 0,4 6 0 0 0,-4-10 0 0 0,-1 1 0 0 0,1 0 0 0 0,0-1 0 0 0,0 0 0 0 0,0 0 0 0 0,0 1 0 0 0,0-2 0 0 0,0 1 0 0 0,0 0 0 0 0,1-1 0 0 0,-1 1 0 0 0,1-1 0 0 0,-1 0 0 0 0,1 0 0 0 0,-1-1 0 0 0,1 1 0 0 0,0-1 0 0 0,5 0 0 0 0,21 0-40 0 0,0-2 0 0 0,40-7 0 0 0,-26 2-163 0 0,-37 8-3565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5.090"/>
    </inkml:context>
    <inkml:brush xml:id="br0">
      <inkml:brushProperty name="width" value="0.05" units="cm"/>
      <inkml:brushProperty name="height" value="0.05" units="cm"/>
    </inkml:brush>
  </inkml:definitions>
  <inkml:trace contextRef="#ctx0" brushRef="#br0">182 90 124 0 0,'0'-3'498'0'0,"0"1"0"0"0,0 0 0 0 0,0 0-1 0 0,0 0 1 0 0,0-1 0 0 0,0 1 0 0 0,-1 0 0 0 0,1 0 0 0 0,-1 0-1 0 0,0 0 1 0 0,0 0 0 0 0,1 0 0 0 0,-1 0 0 0 0,-1 0 0 0 0,0-2 0 0 0,1 3-239 0 0,-1 0 0 0 0,1 1 0 0 0,0-1 0 0 0,-1 0 1 0 0,1 1-1 0 0,0-1 0 0 0,-1 0 0 0 0,1 1 0 0 0,-1 0 1 0 0,1-1-1 0 0,-1 1 0 0 0,1 0 0 0 0,-1 0 0 0 0,1 0 1 0 0,-1 0-1 0 0,1 0 0 0 0,-1 0 0 0 0,0 1 0 0 0,1-1 1 0 0,0 0-1 0 0,-3 1 0 0 0,-3 1 222 0 0,-1 0 1 0 0,1 1-1 0 0,0 0 1 0 0,0 0-1 0 0,0 1 1 0 0,0 0-1 0 0,0 0 1 0 0,1 0-1 0 0,0 1 1 0 0,0 0-1 0 0,0 0 0 0 0,1 0 1 0 0,-1 1-1 0 0,1 0 1 0 0,-6 9-1 0 0,10-14-425 0 0,1-1-1 0 0,0 1 1 0 0,-1-1-1 0 0,1 1 0 0 0,0-1 1 0 0,0 1-1 0 0,0-1 1 0 0,-1 1-1 0 0,1 0 0 0 0,0-1 1 0 0,0 1-1 0 0,0-1 1 0 0,0 1-1 0 0,0-1 0 0 0,0 1 1 0 0,0 0-1 0 0,0-1 1 0 0,0 1-1 0 0,0-1 0 0 0,0 1 1 0 0,0-1-1 0 0,0 1 1 0 0,1 0-1 0 0,-1-1 0 0 0,0 1 1 0 0,0-1-1 0 0,1 1 1 0 0,-1-1-1 0 0,0 1 0 0 0,1 0 1 0 0,0-1 15 0 0,0 1 0 0 0,1 0 0 0 0,-1-1 1 0 0,0 1-1 0 0,0-1 0 0 0,1 1 0 0 0,-1-1 0 0 0,0 0 1 0 0,0 0-1 0 0,1 1 0 0 0,-1-1 0 0 0,3 0 1 0 0,38-5 578 0 0,-41 5-623 0 0,12-3 120 0 0,-1 0 0 0 0,1-1 0 0 0,-1-1 0 0 0,19-8 0 0 0,-27 11-107 0 0,0 0 0 0 0,0-1-1 0 0,-1 1 1 0 0,1-1 0 0 0,-1 1-1 0 0,1-1 1 0 0,-1 0-1 0 0,0-1 1 0 0,0 1 0 0 0,0 0-1 0 0,0-1 1 0 0,-1 1 0 0 0,1-1-1 0 0,-1 0 1 0 0,0 0-1 0 0,3-7 1 0 0,-5 9-30 0 0,0 0 0 0 0,1 1 0 0 0,-1-1 0 0 0,0 0 0 0 0,0 1 0 0 0,0-1-1 0 0,-1 0 1 0 0,1 1 0 0 0,0-1 0 0 0,-1 0 0 0 0,1 1 0 0 0,-1-1 0 0 0,1 1 0 0 0,-1-1 0 0 0,0 1 0 0 0,0-1 0 0 0,1 1 0 0 0,-1 0-1 0 0,0-1 1 0 0,0 1 0 0 0,0 0 0 0 0,-1-1 0 0 0,1 1 0 0 0,0 0 0 0 0,0 0 0 0 0,-1 0 0 0 0,1 0 0 0 0,0 0 0 0 0,-1 1 0 0 0,1-1-1 0 0,-1 0 1 0 0,0 1 0 0 0,-1-1 0 0 0,-2-1 2 0 0,0 0-1 0 0,0 1 1 0 0,0-1 0 0 0,0 1-1 0 0,0 1 1 0 0,0-1 0 0 0,-1 1-1 0 0,1 0 1 0 0,-7 0-1 0 0,2 2 3 0 0,0 0 0 0 0,0 1 0 0 0,0 0 0 0 0,0 0 0 0 0,1 1 0 0 0,-14 8 0 0 0,18-10 44 0 0,0 1-1 0 0,1 0 0 0 0,0 0 0 0 0,-1 0 0 0 0,1 1 0 0 0,0 0 0 0 0,1 0 0 0 0,-1 0 0 0 0,1 0 1 0 0,-1 0-1 0 0,1 1 0 0 0,1-1 0 0 0,-1 1 0 0 0,-2 6 0 0 0,4-10-17 0 0,1 0-1 0 0,0 1 1 0 0,-1-1-1 0 0,1 0 1 0 0,0 1-1 0 0,0-1 1 0 0,0 0-1 0 0,0 1 1 0 0,0-1-1 0 0,0 1 1 0 0,0-1-1 0 0,0 0 1 0 0,0 1-1 0 0,1-1 1 0 0,-1 0 0 0 0,1 1-1 0 0,-1-1 1 0 0,1 0-1 0 0,-1 1 1 0 0,2 1-1 0 0,0-1 28 0 0,0 0-1 0 0,0 0 1 0 0,0 0-1 0 0,0 0 1 0 0,1 0-1 0 0,-1-1 1 0 0,0 1 0 0 0,1-1-1 0 0,4 3 1 0 0,1-1 78 0 0,0 0 1 0 0,0-1-1 0 0,1 0 1 0 0,-1 0-1 0 0,17 1 0 0 0,-12-3 4 0 0,0 0-1 0 0,0-1 1 0 0,16-3-1 0 0,-23 3-100 0 0,-1 0 1 0 0,0 0-1 0 0,0-1 0 0 0,0 0 0 0 0,0 0 0 0 0,0 0 0 0 0,0-1 0 0 0,0 1 0 0 0,-1-1 0 0 0,8-5 0 0 0,-11 7-38 0 0,0 0 0 0 0,0 0 1 0 0,0 0-1 0 0,0 0 0 0 0,0 0 0 0 0,0-1 0 0 0,0 1 0 0 0,0 0 0 0 0,0 0 0 0 0,0-1 0 0 0,-1 1 1 0 0,1 0-1 0 0,-1-1 0 0 0,1 1 0 0 0,-1-1 0 0 0,1 1 0 0 0,-1 0 0 0 0,0-1 0 0 0,0 1 1 0 0,1-1-1 0 0,-1 1 0 0 0,0-1 0 0 0,-1 1 0 0 0,1-1 0 0 0,0 1 0 0 0,0-1 0 0 0,-1 1 1 0 0,1-1-1 0 0,0 1 0 0 0,-1-1 0 0 0,0 1 0 0 0,1 0 0 0 0,-1-1 0 0 0,0 1 0 0 0,1 0 0 0 0,-1 0 1 0 0,0-1-1 0 0,0 1 0 0 0,0 0 0 0 0,0 0 0 0 0,0 0 0 0 0,-1 0 0 0 0,-1-1 0 0 0,-1-1-5 0 0,-1 0 0 0 0,1 0-1 0 0,-1 0 1 0 0,1 1 0 0 0,-1 0-1 0 0,0 0 1 0 0,0 0 0 0 0,0 1 0 0 0,0-1-1 0 0,-11 0 1 0 0,8 2-11 0 0,0 0 0 0 0,1 0 1 0 0,-1 1-1 0 0,0 1 0 0 0,0-1 0 0 0,1 1 0 0 0,-14 5 1 0 0,17-6 6 0 0,0 1 0 0 0,1 0 1 0 0,-1 0-1 0 0,0 0 0 0 0,1 0 1 0 0,0 1-1 0 0,-1-1 0 0 0,1 1 1 0 0,0 0-1 0 0,0 0 0 0 0,1 0 1 0 0,-1 0-1 0 0,0 0 1 0 0,1 1-1 0 0,0-1 0 0 0,-2 5 1 0 0,3-6 14 0 0,0-1 0 0 0,1 1 1 0 0,0-1-1 0 0,-1 0 0 0 0,1 1 1 0 0,0-1-1 0 0,0 1 1 0 0,0-1-1 0 0,0 1 0 0 0,0-1 1 0 0,0 1-1 0 0,0-1 1 0 0,0 0-1 0 0,0 1 0 0 0,1-1 1 0 0,-1 1-1 0 0,1-1 0 0 0,-1 0 1 0 0,1 1-1 0 0,-1-1 1 0 0,2 2-1 0 0,0 0 18 0 0,0-1 1 0 0,1 0-1 0 0,-1 1 0 0 0,0-1 1 0 0,1 0-1 0 0,-1 0 1 0 0,1-1-1 0 0,0 1 0 0 0,4 2 1 0 0,2 0 39 0 0,1 0 1 0 0,-1-1 0 0 0,1 0-1 0 0,0-1 1 0 0,13 2 0 0 0,-13-3-72 0 0,0-1 1 0 0,0 0 0 0 0,0 0-1 0 0,0-1 1 0 0,13-2-1 0 0,-20 2-3 0 0,-1 1 0 0 0,1 0 0 0 0,-1-1 0 0 0,1 0-1 0 0,-1 0 1 0 0,0 0 0 0 0,1 0 0 0 0,-1 0 0 0 0,0 0 0 0 0,0-1-1 0 0,0 1 1 0 0,1-1 0 0 0,-1 1 0 0 0,-1-1 0 0 0,1 0 0 0 0,0 0-1 0 0,0 0 1 0 0,-1 0 0 0 0,1 0 0 0 0,-1 0 0 0 0,0 0 0 0 0,1 0-1 0 0,-1-1 1 0 0,0 1 0 0 0,1-5 0 0 0,-2 5 0 0 0,0 0 0 0 0,1 0 0 0 0,-1 0 0 0 0,-1 0 0 0 0,1 0 0 0 0,0 0 0 0 0,0-1 0 0 0,-1 1 0 0 0,1 0 0 0 0,-1 0 0 0 0,0 0 0 0 0,1 0 0 0 0,-1 1 0 0 0,0-1 0 0 0,0 0 0 0 0,0 0 0 0 0,-1 0 0 0 0,1 1 0 0 0,0-1 0 0 0,-1 0 0 0 0,1 1 0 0 0,-1 0 0 0 0,1-1 0 0 0,-1 1 0 0 0,1 0 0 0 0,-1 0 0 0 0,0-1 0 0 0,0 1 0 0 0,0 1 0 0 0,0-1 0 0 0,-4-1 0 0 0,2 0 0 0 0,0 1 0 0 0,0 0 0 0 0,0 0 0 0 0,-1 0 0 0 0,1 1 0 0 0,0-1 0 0 0,-1 1 0 0 0,1 0 0 0 0,0 0 0 0 0,-1 1 0 0 0,1-1 0 0 0,0 1 0 0 0,0 0 0 0 0,-7 2 0 0 0,9-2 0 0 0,-1 0 0 0 0,0 0 0 0 0,0 1 0 0 0,1-1 0 0 0,-1 0 0 0 0,1 1 0 0 0,-1 0 0 0 0,1 0 0 0 0,0 0 0 0 0,-1 0 0 0 0,1 0 0 0 0,0 0 0 0 0,0 0 0 0 0,1 1 0 0 0,-1-1 0 0 0,0 1 0 0 0,1-1 0 0 0,-1 1 0 0 0,1 0 0 0 0,0-1 0 0 0,-1 5 0 0 0,2-6 0 0 0,0 0 0 0 0,0 0 0 0 0,0 0 0 0 0,0 0 0 0 0,0 0 0 0 0,0 1 0 0 0,1-1 0 0 0,-1 0 0 0 0,0 0 0 0 0,1 0 0 0 0,-1 0 0 0 0,1 0 0 0 0,-1 0 0 0 0,1 0 0 0 0,-1 0 0 0 0,1 0 0 0 0,0-1 0 0 0,-1 1 0 0 0,1 0 0 0 0,0 0 0 0 0,0 0 0 0 0,0-1 0 0 0,0 1 0 0 0,0 0 0 0 0,-1-1 0 0 0,1 1 0 0 0,0-1 0 0 0,0 1 0 0 0,0-1 0 0 0,2 1 0 0 0,1 0 0 0 0,0 0 0 0 0,-1 0 0 0 0,1 0 0 0 0,0 0 0 0 0,8-1 0 0 0,-8 0 0 0 0,0 0 0 0 0,1 0 0 0 0,-1-1 0 0 0,0 0 0 0 0,1 0 0 0 0,-1 0 0 0 0,0 0 0 0 0,0-1 0 0 0,0 1 0 0 0,0-1 0 0 0,0 0 0 0 0,-1 0 0 0 0,1-1 0 0 0,0 1 0 0 0,3-5 0 0 0,-6 6 0 0 0,1-1 0 0 0,-1 1 0 0 0,1-1 0 0 0,-1 0 0 0 0,0 0 0 0 0,0 1 0 0 0,0-1 0 0 0,0 0 0 0 0,0 0 0 0 0,-1 0 0 0 0,1 0 0 0 0,0 0 0 0 0,-1 0 0 0 0,0 0 0 0 0,1-1 0 0 0,-1 1 0 0 0,0 0 0 0 0,0 0 0 0 0,0 0 0 0 0,0 0 0 0 0,-1 0 0 0 0,1 0 0 0 0,-1-1 0 0 0,1 1 0 0 0,-1 0 0 0 0,0 0 0 0 0,1 0 0 0 0,-1 0 0 0 0,0 1 0 0 0,0-1 0 0 0,-1 0 0 0 0,-1-2 0 0 0,1 2-13 0 0,0 0 1 0 0,0 0-1 0 0,0 0 0 0 0,0 0 1 0 0,-1 1-1 0 0,1-1 0 0 0,-1 1 1 0 0,1-1-1 0 0,-1 1 0 0 0,1 0 1 0 0,-1 0-1 0 0,0 0 0 0 0,0 0 0 0 0,1 1 1 0 0,-1-1-1 0 0,0 1 0 0 0,0 0 1 0 0,0 0-1 0 0,0 0 0 0 0,1 0 1 0 0,-1 0-1 0 0,0 0 0 0 0,-3 2 1 0 0,2-2-30 0 0,0 1 0 0 0,0 0 0 0 0,1-1 0 0 0,-1 2 1 0 0,0-1-1 0 0,1 0 0 0 0,-1 1 0 0 0,1-1 1 0 0,-1 1-1 0 0,1 0 0 0 0,0 0 0 0 0,0 1 0 0 0,0-1 1 0 0,0 1-1 0 0,0-1 0 0 0,-4 6 0 0 0,7-7-144 0 0,0-1 0 0 0,0 1 1 0 0,0-1-1 0 0,0 1 0 0 0,0 0 0 0 0,0-1 0 0 0,0 1 0 0 0,0-1 0 0 0,0 1 0 0 0,0-1 0 0 0,0 1 0 0 0,0 0 1 0 0,1-1-1 0 0,-1 1 0 0 0,0-1 0 0 0,0 1 0 0 0,1-1 0 0 0,-1 1 0 0 0,0-1 0 0 0,0 1 0 0 0,1-1 0 0 0,-1 1 0 0 0,1-1 1 0 0,-1 1-1 0 0,0-1 0 0 0,1 0 0 0 0,-1 1 0 0 0,1-1 0 0 0,-1 0 0 0 0,1 1 0 0 0,-1-1 0 0 0,2 1 0 0 0,16 8-4996 0 0,1-5 1681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6.255"/>
    </inkml:context>
    <inkml:brush xml:id="br0">
      <inkml:brushProperty name="width" value="0.05" units="cm"/>
      <inkml:brushProperty name="height" value="0.05" units="cm"/>
    </inkml:brush>
  </inkml:definitions>
  <inkml:trace contextRef="#ctx0" brushRef="#br0">15 47 8 0 0,'-14'-18'19327'0'0,"70"23"-17567"0"0,1-1-1 0 0,0-4 1 0 0,57-6-1 0 0,-50 3-917 0 0,388-6 1639 0 0,-125 0 259 0 0,-192 3-2510 0 0,-26 3-129 0 0,-100 3-101 0 0,-3-1 0 0 0,0 0-122 0 0,-5 1-516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38.424"/>
    </inkml:context>
    <inkml:brush xml:id="br0">
      <inkml:brushProperty name="width" value="0.05" units="cm"/>
      <inkml:brushProperty name="height" value="0.05" units="cm"/>
    </inkml:brush>
  </inkml:definitions>
  <inkml:trace contextRef="#ctx0" brushRef="#br0">46 91 368 0 0,'-5'-34'16098'0'0,"9"39"-15671"0"0,0 0 0 0 0,-1 0 0 0 0,0 1 0 0 0,0-1 0 0 0,0 1 0 0 0,-1 0 0 0 0,1 0 1 0 0,-1 0-1 0 0,1 7 0 0 0,9 64 1085 0 0,-7-40-962 0 0,23 267 1593 0 0,-15-112-1555 0 0,-3 47-196 0 0,-14-20 654 0 0,-6-326 1539 0 0,7 67-2521 0 0,-32-361 681 0 0,-23 4 124 0 0,42 278-594 0 0,6 32 42 0 0,7 52-20 0 0,3 34-97 0 0,2 5-169 0 0,5 27 17 0 0,-1 0 0 0 0,-1 0 1 0 0,1 47-1 0 0,2 6-13 0 0,7 34 23 0 0,13 136 43 0 0,-17-137-90 0 0,4 101 7 0 0,-14-166-18 0 0,-3-38 0 0 0,2-1 0 0 0,-1 0 0 0 0,2 0 0 0 0,2 18 0 0 0,2 44 0 0 0,-6-73 0 0 0,5 25 0 0 0,-3-20 0 0 0,13-46-11648 0 0,-11 27 8031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4:50.971"/>
    </inkml:context>
    <inkml:brush xml:id="br0">
      <inkml:brushProperty name="width" value="0.05" units="cm"/>
      <inkml:brushProperty name="height" value="0.05" units="cm"/>
      <inkml:brushProperty name="color" value="#F6630D"/>
    </inkml:brush>
  </inkml:definitions>
  <inkml:trace contextRef="#ctx0" brushRef="#br0">2275 160 508 0 0,'-5'-7'1007'0'0,"-1"0"0"0"0,0 0 0 0 0,0 1 0 0 0,0 0 1 0 0,0 1-1 0 0,-1-1 0 0 0,0 1 0 0 0,-11-6 0 0 0,7 6-87 0 0,0 0 0 0 0,0 0 1 0 0,0 1-1 0 0,-1 1 0 0 0,-16-3 0 0 0,-8 1 185 0 0,0 3-1 0 0,-1 1 0 0 0,-38 3 0 0 0,38 0-736 0 0,-607 71 2251 0 0,559-57-2468 0 0,1 4 0 0 0,2 3 0 0 0,0 4 0 0 0,1 4 0 0 0,-144 78 0 0 0,47 0 46 0 0,133-78-160 0 0,2 2 0 0 0,2 2 0 0 0,1 1 0 0 0,2 2 0 0 0,-42 53 0 0 0,61-66-9 0 0,1 1 0 0 0,1 1-1 0 0,1 0 1 0 0,2 1 0 0 0,0 1 0 0 0,2 0-1 0 0,1 0 1 0 0,2 2 0 0 0,1-1 0 0 0,-6 39 0 0 0,12-46 26 0 0,2 0 0 0 0,0 0 1 0 0,1 0-1 0 0,1-1 1 0 0,1 1-1 0 0,12 43 1 0 0,-7-39 20 0 0,2 0 0 0 0,1 0 0 0 0,0-1 0 0 0,2-1 0 0 0,19 29 1 0 0,-11-26 26 0 0,2-1 0 0 0,0 0 1 0 0,2-2-1 0 0,1-1 0 0 0,31 23 1 0 0,6-1 145 0 0,80 44 1 0 0,104 38 280 0 0,-226-118-487 0 0,104 49 158 0 0,137 69 270 0 0,-171-78-256 0 0,-1 3 1 0 0,-4 5-1 0 0,102 85 1 0 0,-128-88-28 0 0,-3 3-1 0 0,75 95 1 0 0,112 178 493 0 0,-204-271-533 0 0,-3 2 0 0 0,-2 2 0 0 0,40 103 0 0 0,-50-102-26 0 0,-3 1 1 0 0,-2 1-1 0 0,-4 1 0 0 0,-3 1 0 0 0,-2 0 1 0 0,-4 0-1 0 0,-1 98 0 0 0,-11-95 29 0 0,-2 0 0 0 0,-3-1-1 0 0,-22 75 1 0 0,-76 196 417 0 0,-26-27-169 0 0,-2 0-268 0 0,103-225-78 0 0,-34 145 1 0 0,57-183-53 0 0,1 1 0 0 0,-2 98 0 0 0,12-130 0 0 0,1-1 0 0 0,0 1 0 0 0,2-1 0 0 0,0 0 0 0 0,2 0 0 0 0,0 0 0 0 0,14 31 0 0 0,-8-26 0 0 0,2-1 0 0 0,0 0 0 0 0,1-1 0 0 0,1-1 0 0 0,23 25 0 0 0,-11-19 0 0 0,1-2 0 0 0,1-2 0 0 0,0-1 0 0 0,2-1 0 0 0,1-1 0 0 0,1-2 0 0 0,0-1 0 0 0,59 20 0 0 0,31 3 0 0 0,155 30 0 0 0,-199-52 0 0 0,158 33 0 0 0,1-4 0 0 0,-112-24 0 0 0,305 64 0 0 0,-344-67 0 0 0,-2 4 0 0 0,-1 3 0 0 0,-1 4 0 0 0,-1 4 0 0 0,-2 3 0 0 0,103 69 0 0 0,-116-62 0 0 0,105 65 0 0 0,-138-91 0 0 0,1-2 0 0 0,1-1 0 0 0,42 13 0 0 0,-25-16 0 0 0,1-2 0 0 0,0-2 0 0 0,0-3 0 0 0,0-2 0 0 0,89-4 0 0 0,-73-5 0 0 0,0-3 0 0 0,0-3 0 0 0,127-35 0 0 0,-156 30 0 0 0,-1-1 0 0 0,0-2 0 0 0,-1-2 0 0 0,-1-2 0 0 0,0-1 0 0 0,-2-2 0 0 0,42-37 0 0 0,-22 11 0 0 0,-2-3 0 0 0,-3-2 0 0 0,63-85 0 0 0,-69 72 0 0 0,66-134 0 0 0,13-20 0 0 0,-96 179 0 0 0,92-151 0 0 0,-100 157 0 0 0,-3 0 0 0 0,-1-2 0 0 0,17-57 0 0 0,8-68 0 0 0,24-79 0 0 0,-44 175 0 0 0,-4-2 0 0 0,-3 0 0 0 0,-3 0 0 0 0,3-77 0 0 0,-15 48 0 0 0,-4 1 0 0 0,-35-196 0 0 0,35 272 0 0 0,-34-151 0 0 0,30 146 0 0 0,-1 0 0 0 0,-1 1 0 0 0,-2 1 0 0 0,-17-30 0 0 0,-42-57 0 0 0,23 39 0 0 0,-60-125 0 0 0,-55-133 0 0 0,9 19 0 0 0,124 235 0 0 0,3-1 0 0 0,-21-110 0 0 0,1 6 0 0 0,4 4 0 0 0,38 146 0 0 0,2 0 0 0 0,1 0 0 0 0,3-52 0 0 0,33-145 0 0 0,0 7 0 0 0,-29 149 0 0 0,-4 0 0 0 0,-3 1 0 0 0,-3-1 0 0 0,-3 1 0 0 0,-3 0 0 0 0,-4 1 0 0 0,-29-87 0 0 0,28 117 0 0 0,-1 2 0 0 0,-3 0 0 0 0,-1 0 0 0 0,-2 2 0 0 0,-53-67 0 0 0,24 44 0 0 0,-3 1 0 0 0,-81-66 0 0 0,89 90 0 0 0,-1 2 0 0 0,-2 2 0 0 0,-59-28 0 0 0,37 24 0 0 0,-116-40 0 0 0,-83-7 0 0 0,118 43 0 0 0,-280-36 0 0 0,335 66 0 0 0,-1 4 0 0 0,1 5 0 0 0,-1 4 0 0 0,0 4 0 0 0,1 5 0 0 0,-112 28 0 0 0,72-3 0 0 0,-161 36 0 0 0,243-63 0 0 0,0-2 0 0 0,0-3 0 0 0,-84-4 0 0 0,61-7 0 0 0,0-4 0 0 0,1-3 0 0 0,-94-29 0 0 0,72 10 0 0 0,-185-85 0 0 0,268 107 0 0 0,-1 0 0 0 0,-29-22 0 0 0,-12-10 0 0 0,58 41-934 0 0,0 0-1 0 0,-1 1 1 0 0,1-1 0 0 0,-1 0 0 0 0,1 1-1 0 0,-1-1 1 0 0,1 1 0 0 0,-1 0 0 0 0,0-1-1 0 0,-2 1 1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0.978"/>
    </inkml:context>
    <inkml:brush xml:id="br0">
      <inkml:brushProperty name="width" value="0.05" units="cm"/>
      <inkml:brushProperty name="height" value="0.05" units="cm"/>
      <inkml:brushProperty name="color" value="#F6630D"/>
    </inkml:brush>
  </inkml:definitions>
  <inkml:trace contextRef="#ctx0" brushRef="#br0">55 31 164 0 0,'0'-13'1032'0'0,"-3"-5"10860"0"0,0 32-10820 0 0,-43 462 7412 0 0,44-421-7761 0 0,2 0-1 0 0,2 1 0 0 0,3-1 1 0 0,21 94-1 0 0,-23-137-688 0 0,-2-6-332 0 0,0 0 0 0 0,1 0 0 0 0,0 0 1 0 0,0 0-1 0 0,0-1 0 0 0,1 1 0 0 0,-1-1 0 0 0,6 8 0 0 0,-1-9-2277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7.728"/>
    </inkml:context>
    <inkml:brush xml:id="br0">
      <inkml:brushProperty name="width" value="0.05" units="cm"/>
      <inkml:brushProperty name="height" value="0.05" units="cm"/>
    </inkml:brush>
  </inkml:definitions>
  <inkml:trace contextRef="#ctx0" brushRef="#br0">107 94 372 0 0,'-23'-10'857'0'0,"-32"-16"2566"0"0,50 24-2168 0 0,1-1-1 0 0,0 1 0 0 0,0-1 1 0 0,0-1-1 0 0,-4-3 0 0 0,9 6-950 0 0,0 0 0 0 0,-1-1 0 0 0,1 1 0 0 0,0 0 0 0 0,0 0 0 0 0,0 0 0 0 0,0 1 0 0 0,0-1 0 0 0,0 0 0 0 0,0 0-1 0 0,0 0 1 0 0,0 1 0 0 0,0-1 0 0 0,0 0 0 0 0,0 1 0 0 0,3-1 0 0 0,19-5 583 0 0,1 0 0 0 0,0 2 0 0 0,1 1 0 0 0,-1 2-1 0 0,0 0 1 0 0,1 1 0 0 0,-1 1 0 0 0,1 2 0 0 0,-1 0 0 0 0,0 1 0 0 0,0 2 0 0 0,22 8 0 0 0,-39-12-733 0 0,0 1 1 0 0,-1 0-1 0 0,1 0 1 0 0,-1 0 0 0 0,0 1-1 0 0,0 0 1 0 0,0 0-1 0 0,0 1 1 0 0,-1-1-1 0 0,0 1 1 0 0,0 0 0 0 0,0 1-1 0 0,6 8 1 0 0,-9-10-80 0 0,0 0 0 0 0,0 1 0 0 0,0-1 0 0 0,-1 0 1 0 0,1 1-1 0 0,-1-1 0 0 0,0 0 0 0 0,-1 1 0 0 0,1-1 0 0 0,-1 1 0 0 0,0 0 0 0 0,0-1 1 0 0,0 1-1 0 0,0-1 0 0 0,-1 1 0 0 0,0-1 0 0 0,0 1 0 0 0,0-1 0 0 0,-1 1 1 0 0,1-1-1 0 0,-1 0 0 0 0,-4 7 0 0 0,0 1-208 0 0,-1-1-1 0 0,-1 0 1 0 0,0 0-1 0 0,0 0 1 0 0,-1-1-1 0 0,-1-1 1 0 0,-17 16 0 0 0,20-20 48 0 0,1-1 1 0 0,-1 1 0 0 0,0-1 0 0 0,0 0-1 0 0,0-1 1 0 0,-1 0 0 0 0,1 0 0 0 0,-1 0-1 0 0,0-1 1 0 0,1 0 0 0 0,-1-1 0 0 0,0 0 0 0 0,0 0-1 0 0,-12 0 1 0 0,18-1 53 0 0,0 0 0 0 0,0 0 0 0 0,0 0 1 0 0,0-1-1 0 0,0 1 0 0 0,0 0 0 0 0,1-1 0 0 0,-1 0 0 0 0,0 1 0 0 0,0-1 0 0 0,0 0 0 0 0,0 0 0 0 0,1 0 1 0 0,-1 0-1 0 0,0 0 0 0 0,1 0 0 0 0,-1 0 0 0 0,1-1 0 0 0,-1 1 0 0 0,1-1 0 0 0,0 1 0 0 0,0-1 1 0 0,-1 1-1 0 0,1-1 0 0 0,0 0 0 0 0,0 1 0 0 0,1-1 0 0 0,-1 0 0 0 0,0 0 0 0 0,1 0 0 0 0,-1 0 0 0 0,1 0 1 0 0,-1 0-1 0 0,1-3 0 0 0,0 0 79 0 0,0 0 0 0 0,0-1 0 0 0,1 1 0 0 0,0 0-1 0 0,0 0 1 0 0,0-1 0 0 0,1 1 0 0 0,-1 0 0 0 0,1 0 0 0 0,0 0 0 0 0,4-5 0 0 0,1 0 70 0 0,-1 1-1 0 0,1 1 1 0 0,1 0-1 0 0,-1 0 1 0 0,1 0 0 0 0,1 1-1 0 0,0 0 1 0 0,0 0-1 0 0,0 1 1 0 0,0 0-1 0 0,1 1 1 0 0,0 0 0 0 0,0 1-1 0 0,1 0 1 0 0,12-3-1 0 0,-10 3-64 0 0,0 1 0 0 0,0 1 0 0 0,1 0 0 0 0,-1 1 0 0 0,0 0 0 0 0,1 1 0 0 0,-1 0 0 0 0,0 1-1 0 0,1 1 1 0 0,-1 0 0 0 0,0 1 0 0 0,16 5 0 0 0,1 6-1102 0 0,-2-2-2242 0 0,-9-6-5459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1.393"/>
    </inkml:context>
    <inkml:brush xml:id="br0">
      <inkml:brushProperty name="width" value="0.05" units="cm"/>
      <inkml:brushProperty name="height" value="0.05" units="cm"/>
      <inkml:brushProperty name="color" value="#F6630D"/>
    </inkml:brush>
  </inkml:definitions>
  <inkml:trace contextRef="#ctx0" brushRef="#br0">313 9 92 0 0,'-30'-4'1696'0'0,"1"1"0"0"0,0 1 1 0 0,-34 3-1 0 0,52 0-1061 0 0,-1 0 0 0 0,1 1 0 0 0,0 0 0 0 0,0 0 1 0 0,0 2-1 0 0,0-1 0 0 0,0 1 0 0 0,1 1 0 0 0,-1 0 0 0 0,1 1 1 0 0,-10 6-1 0 0,18-10-434 0 0,0-1 0 0 0,1 1 0 0 0,-1-1 1 0 0,0 1-1 0 0,1-1 0 0 0,-1 1 0 0 0,1 0 1 0 0,0 0-1 0 0,-1 0 0 0 0,1 0 0 0 0,0 0 1 0 0,0 0-1 0 0,0 0 0 0 0,-1 3 1 0 0,2-4-106 0 0,0 0 0 0 0,0 0 1 0 0,0 1-1 0 0,0-1 0 0 0,1 0 1 0 0,-1 0-1 0 0,0 1 1 0 0,0-1-1 0 0,1 0 0 0 0,-1 0 1 0 0,1 0-1 0 0,-1 0 0 0 0,1 0 1 0 0,-1 1-1 0 0,1-1 1 0 0,0 0-1 0 0,0 0 0 0 0,-1 0 1 0 0,1-1-1 0 0,0 1 0 0 0,0 0 1 0 0,0 0-1 0 0,0 0 1 0 0,0-1-1 0 0,0 1 0 0 0,0 0 1 0 0,0-1-1 0 0,2 1 1 0 0,9 6 309 0 0,1-2 0 0 0,0 1 1 0 0,0-2-1 0 0,25 6 1 0 0,59 6 592 0 0,-70-13-812 0 0,77 10 1059 0 0,147-3-1 0 0,-64-13-33 0 0,0-9-1 0 0,347-66 0 0 0,-504 69-1489 0 0,-13 3-4783 0 0,-26 11-188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1.941"/>
    </inkml:context>
    <inkml:brush xml:id="br0">
      <inkml:brushProperty name="width" value="0.05" units="cm"/>
      <inkml:brushProperty name="height" value="0.05" units="cm"/>
      <inkml:brushProperty name="color" value="#F6630D"/>
    </inkml:brush>
  </inkml:definitions>
  <inkml:trace contextRef="#ctx0" brushRef="#br0">44 39 360 0 0,'0'-23'3014'0'0,"2"7"5494"0"0,-2 20-7035 0 0,0 26 137 0 0,-2 0-1 0 0,-1 0 0 0 0,-12 51 1 0 0,-3 25 634 0 0,13-57-952 0 0,3 0 0 0 0,5 71 1 0 0,0-88-504 0 0,1-1 1 0 0,2 0 0 0 0,1 0 0 0 0,21 56 0 0 0,-25-82-564 0 0,-1 1 1 0 0,1 0-1 0 0,0-1 1 0 0,0 1-1 0 0,0-1 0 0 0,6 7 1 0 0,-8-11-188 0 0,0 0-1 0 0,0 0 1 0 0,0 0 0 0 0,0-1 0 0 0,0 1 0 0 0,0 0-1 0 0,0 0 1 0 0,1-1 0 0 0,-1 1 0 0 0,0-1 0 0 0,1 1-1 0 0,-1-1 1 0 0,0 1 0 0 0,1-1 0 0 0,-1 0 0 0 0,0 0-1 0 0,1 0 1 0 0,-1 1 0 0 0,0-1 0 0 0,1-1 0 0 0,-1 1-1 0 0,1 0 1 0 0,-1 0 0 0 0,0 0 0 0 0,1-1 0 0 0,-1 1-1 0 0,0-1 1 0 0,1 1 0 0 0,-1-1 0 0 0,0 1 0 0 0,0-1-1 0 0,0 0 1 0 0,3-1 0 0 0,13-12-39 0 0,1 0 0 0 0,-2-2 0 0 0,28-31 0 0 0,15-15 0 0 0,-37 41 0 0 0,-17 15 0 0 0,1-1 0 0 0,0 1 0 0 0,0 1 0 0 0,1-1 0 0 0,-1 1 0 0 0,1 0 0 0 0,1 1 0 0 0,-1-1 0 0 0,16-5 0 0 0,-22 10 0 0 0,0-1 0 0 0,0 1 0 0 0,0 0 0 0 0,1 0 0 0 0,-1 0 0 0 0,0 0 0 0 0,0 0 0 0 0,1 0 0 0 0,-1 1 0 0 0,0-1 0 0 0,0 0 0 0 0,0 1 0 0 0,0-1 0 0 0,0 1 0 0 0,1-1 0 0 0,-1 1 0 0 0,0-1 0 0 0,0 1 0 0 0,0 0 0 0 0,0-1 0 0 0,-1 1 0 0 0,1 0 0 0 0,0 0 0 0 0,0 0 0 0 0,0 0 0 0 0,-1 0 0 0 0,1 0 0 0 0,0 0 0 0 0,-1 0 0 0 0,1 0 0 0 0,-1 0 0 0 0,1 0 0 0 0,0 2 0 0 0,1 5 0 0 0,1 0 0 0 0,-1 0 0 0 0,2 16 0 0 0,-2-6 0 0 0,1-7 0 0 0,0 1 0 0 0,1-1 0 0 0,0 1 0 0 0,0-1 0 0 0,1-1 0 0 0,1 1 0 0 0,0-1 0 0 0,0 1 0 0 0,1-2 0 0 0,0 1 0 0 0,10 9 0 0 0,-10-13 0 0 0,-1 0 0 0 0,2 0 0 0 0,-1 0 0 0 0,1-1 0 0 0,0 0 0 0 0,0 0 0 0 0,0-1 0 0 0,1 0 0 0 0,-1-1 0 0 0,1 1 0 0 0,0-2 0 0 0,0 1 0 0 0,0-1 0 0 0,16 1 0 0 0,-13-2 0 0 0,1-1 0 0 0,-1 0 0 0 0,1-1 0 0 0,-1-1 0 0 0,0 0 0 0 0,0 0 0 0 0,23-8 0 0 0,-18 2 0 0 0,0 1 0 0 0,-1-2 0 0 0,0 0 0 0 0,24-18 0 0 0,22-18-11850 0 0,-54 39 8267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2.516"/>
    </inkml:context>
    <inkml:brush xml:id="br0">
      <inkml:brushProperty name="width" value="0.05" units="cm"/>
      <inkml:brushProperty name="height" value="0.05" units="cm"/>
      <inkml:brushProperty name="color" value="#F6630D"/>
    </inkml:brush>
  </inkml:definitions>
  <inkml:trace contextRef="#ctx0" brushRef="#br0">42 142 452 0 0,'3'0'13090'0'0,"17"1"-10839"0"0,-7-3-1601 0 0,0-1 0 0 0,0-1 0 0 0,-1 0 0 0 0,0 0 0 0 0,0-1 0 0 0,0-1 0 0 0,0 0 0 0 0,-1 0 0 0 0,0-2 0 0 0,13-9 0 0 0,-23 16-612 0 0,1 0 1 0 0,-1 0-1 0 0,0 0 1 0 0,0 0-1 0 0,0-1 1 0 0,0 1-1 0 0,0 0 1 0 0,0 0-1 0 0,0-1 1 0 0,0 1-1 0 0,0-1 1 0 0,-1 1-1 0 0,1-1 1 0 0,-1 1-1 0 0,1-1 1 0 0,-1 1-1 0 0,1-1 1 0 0,-1 1-1 0 0,0-1 1 0 0,0 0-1 0 0,0 1 1 0 0,0-1-1 0 0,0 0 1 0 0,0 1-1 0 0,0-1 1 0 0,0 1-1 0 0,-1-1 1 0 0,1 0-1 0 0,-1 1 1 0 0,1-1-1 0 0,-1 1 1 0 0,0-1-1 0 0,1 1 1 0 0,-1 0 0 0 0,0-1-1 0 0,0 1 1 0 0,0 0-1 0 0,0-1 1 0 0,0 1-1 0 0,-2-1 1 0 0,0 0 50 0 0,1 0 0 0 0,-1 0 1 0 0,0 0-1 0 0,0 0 0 0 0,0 1 1 0 0,-1 0-1 0 0,1-1 0 0 0,0 1 1 0 0,0 0-1 0 0,-1 1 0 0 0,1-1 1 0 0,-1 1-1 0 0,1-1 0 0 0,0 1 1 0 0,-1 0-1 0 0,1 0 0 0 0,-1 0 1 0 0,-6 2-1 0 0,1 0 194 0 0,0 1 1 0 0,0 1-1 0 0,0-1 1 0 0,0 1-1 0 0,1 1 0 0 0,-1-1 1 0 0,1 1-1 0 0,-13 12 0 0 0,16-13-2 0 0,0 1-1 0 0,0 0 0 0 0,1 0 1 0 0,-1 0-1 0 0,1 0 0 0 0,1 1 1 0 0,-1-1-1 0 0,1 1 1 0 0,0 0-1 0 0,0 1 0 0 0,1-1 1 0 0,-1 0-1 0 0,-1 10 0 0 0,4-11-275 0 0,0-1-1 0 0,0 1 0 0 0,0 0 1 0 0,1-1-1 0 0,-1 1 0 0 0,1-1 1 0 0,0 1-1 0 0,0-1 0 0 0,1 1 1 0 0,0-1-1 0 0,-1 0 0 0 0,1 1 1 0 0,1-1-1 0 0,-1 0 0 0 0,0 0 1 0 0,1-1-1 0 0,0 1 0 0 0,0-1 0 0 0,0 1 1 0 0,5 3-1 0 0,-4-3-5 0 0,0 0 0 0 0,1 0 0 0 0,-1-1 0 0 0,1 0-1 0 0,0 1 1 0 0,0-1 0 0 0,0-1 0 0 0,0 1 0 0 0,1-1 0 0 0,-1 0 0 0 0,1 0 0 0 0,0-1-1 0 0,-1 0 1 0 0,1 0 0 0 0,9 1 0 0 0,-1-3-1167 0 0,0-1 0 0 0,0-1 0 0 0,0 0 0 0 0,0-1 0 0 0,-1 0 0 0 0,0-1 0 0 0,0-1 0 0 0,0 0 0 0 0,22-15 0 0 0,-8 0-2445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2.843"/>
    </inkml:context>
    <inkml:brush xml:id="br0">
      <inkml:brushProperty name="width" value="0.05" units="cm"/>
      <inkml:brushProperty name="height" value="0.05" units="cm"/>
      <inkml:brushProperty name="color" value="#F6630D"/>
    </inkml:brush>
  </inkml:definitions>
  <inkml:trace contextRef="#ctx0" brushRef="#br0">116 123 128 0 0,'-22'-28'1281'0'0,"-27"-32"4608"0"0,12 27 3834 0 0,37 33-9636 0 0,0 0 1 0 0,0-1-1 0 0,0 1 0 0 0,-1 0 1 0 0,1 0-1 0 0,0 0 0 0 0,0 0 1 0 0,0 0-1 0 0,0 0 0 0 0,-1 0 1 0 0,1 0-1 0 0,0 0 1 0 0,0 0-1 0 0,0 0 0 0 0,-1 0 1 0 0,1 0-1 0 0,0 0 0 0 0,0 0 1 0 0,0 0-1 0 0,-1 0 0 0 0,1 0 1 0 0,0 0-1 0 0,0 0 1 0 0,0 0-1 0 0,0 0 0 0 0,-1 1 1 0 0,1-1-1 0 0,0 0 0 0 0,0 0 1 0 0,0 0-1 0 0,0 0 0 0 0,0 0 1 0 0,-1 0-1 0 0,1 0 1 0 0,0 1-1 0 0,0-1 0 0 0,0 0 1 0 0,0 0-1 0 0,0 0 0 0 0,0 0 1 0 0,0 1-1 0 0,0-1 0 0 0,-1 0 1 0 0,1 0-1 0 0,0 0 0 0 0,0 1 1 0 0,0-1-1 0 0,0 0 1 0 0,0 0-1 0 0,0 0 0 0 0,0 1 1 0 0,-1 8 679 0 0,2-4-861 0 0,1 1 0 0 0,-1-1-1 0 0,1 0 1 0 0,0 0 0 0 0,0 0-1 0 0,1-1 1 0 0,-1 1-1 0 0,1 0 1 0 0,0-1 0 0 0,0 1-1 0 0,6 5 1 0 0,-1 0-522 0 0,37 50-5292 0 0,-20-30 3394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3.217"/>
    </inkml:context>
    <inkml:brush xml:id="br0">
      <inkml:brushProperty name="width" value="0.05" units="cm"/>
      <inkml:brushProperty name="height" value="0.05" units="cm"/>
      <inkml:brushProperty name="color" value="#F6630D"/>
    </inkml:brush>
  </inkml:definitions>
  <inkml:trace contextRef="#ctx0" brushRef="#br0">6 0 208 0 0,'-3'20'3333'0'0,"1"0"0"0"0,1 1 0 0 0,3 34 0 0 0,0-32-1761 0 0,2 0-1 0 0,0 0 1 0 0,9 25-1 0 0,-7-29-832 0 0,1 0-1 0 0,1 0 1 0 0,1-1-1 0 0,0 0 1 0 0,2-1-1 0 0,0 0 1 0 0,0 0-1 0 0,2-1 1 0 0,23 23-1 0 0,-32-35-436 0 0,1 0 0 0 0,0 0 0 0 0,0 0 0 0 0,0 0 0 0 0,0-1 0 0 0,1 0 0 0 0,-1 0 0 0 0,1-1 0 0 0,10 4 0 0 0,-14-6-223 0 0,0 1 0 0 0,0-1 0 0 0,0 0 1 0 0,0 0-1 0 0,1 0 0 0 0,-1 0 0 0 0,0 0 1 0 0,0 0-1 0 0,0-1 0 0 0,0 1 0 0 0,0-1 1 0 0,1 0-1 0 0,-1 1 0 0 0,0-1 1 0 0,-1 0-1 0 0,1 0 0 0 0,0 0 0 0 0,0-1 1 0 0,0 1-1 0 0,0 0 0 0 0,-1-1 0 0 0,1 1 1 0 0,-1-1-1 0 0,1 1 0 0 0,-1-1 0 0 0,0 0 1 0 0,1 0-1 0 0,-1 0 0 0 0,0 1 0 0 0,0-1 1 0 0,0-2-1 0 0,7-13-79 0 0,-1-1 0 0 0,-1 1 0 0 0,4-20 0 0 0,7-21 0 0 0,-16 53 0 0 0,34-82 0 0 0,-29 76 0 0 0,-1 0 0 0 0,1 1 0 0 0,1-1 0 0 0,0 1 0 0 0,14-15 0 0 0,-17 22-556 0 0,-1 1-1 0 0,0-1 1 0 0,0 1 0 0 0,1 0-1 0 0,0 0 1 0 0,-1 0 0 0 0,1 1-1 0 0,0-1 1 0 0,0 1 0 0 0,-1 0-1 0 0,1 0 1 0 0,0 0 0 0 0,0 1-1 0 0,0-1 1 0 0,1 1 0 0 0,-1 0-1 0 0,0 0 1 0 0,0 0 0 0 0,0 1-1 0 0,0-1 1 0 0,0 1 0 0 0,7 2-1 0 0,7 2-2864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3.576"/>
    </inkml:context>
    <inkml:brush xml:id="br0">
      <inkml:brushProperty name="width" value="0.05" units="cm"/>
      <inkml:brushProperty name="height" value="0.05" units="cm"/>
      <inkml:brushProperty name="color" value="#F6630D"/>
    </inkml:brush>
  </inkml:definitions>
  <inkml:trace contextRef="#ctx0" brushRef="#br0">1 72 3556 0 0,'15'24'2759'0'0,"-12"-18"-1579"0"0,1 0 0 0 0,0 0 0 0 0,0 0 0 0 0,6 5 0 0 0,-8-9-790 0 0,0 0 0 0 0,0 0 0 0 0,1 0 0 0 0,-1-1 0 0 0,1 1 0 0 0,-1-1 0 0 0,1 0 0 0 0,-1 1 0 0 0,1-1 0 0 0,0 0 0 0 0,0-1-1 0 0,0 1 1 0 0,5 0 0 0 0,-1 0 76 0 0,-1-1 0 0 0,1 0 0 0 0,0 0 0 0 0,0-1 0 0 0,0 0 0 0 0,-1 0 0 0 0,1-1 0 0 0,0 0 0 0 0,-1 0 0 0 0,1 0 0 0 0,-1-1 0 0 0,0 0 0 0 0,0 0 0 0 0,8-6 0 0 0,-9 6-288 0 0,0-1 0 0 0,-1 0 1 0 0,1 0-1 0 0,-1 0 0 0 0,0 0 0 0 0,-1 0 0 0 0,1-1 0 0 0,-1 0 1 0 0,0 0-1 0 0,0 0 0 0 0,0 0 0 0 0,-1 0 0 0 0,1-1 1 0 0,-1 1-1 0 0,-1-1 0 0 0,1 1 0 0 0,0-8 0 0 0,-1 12-140 0 0,-1 1 0 0 0,0-1 1 0 0,0 0-1 0 0,0 0 0 0 0,0 0 0 0 0,0 0 0 0 0,0 0 0 0 0,0 0 0 0 0,0 0 0 0 0,0 0 1 0 0,0 0-1 0 0,0 0 0 0 0,-1 0 0 0 0,1 0 0 0 0,0 0 0 0 0,-1 0 0 0 0,1 0 0 0 0,-1 0 1 0 0,1 0-1 0 0,-1 1 0 0 0,1-1 0 0 0,-1 0 0 0 0,0 0 0 0 0,1 1 0 0 0,-1-1 0 0 0,0 0 0 0 0,0 1 1 0 0,1-1-1 0 0,-1 0 0 0 0,0 1 0 0 0,0-1 0 0 0,0 1 0 0 0,0 0 0 0 0,0-1 0 0 0,0 1 1 0 0,0 0-1 0 0,0-1 0 0 0,0 1 0 0 0,1 0 0 0 0,-1 0 0 0 0,0 0 0 0 0,0 0 0 0 0,0 0 0 0 0,0 0 1 0 0,0 0-1 0 0,0 0 0 0 0,0 0 0 0 0,-2 1 0 0 0,-1 0 82 0 0,0 0-1 0 0,0-1 1 0 0,1 2-1 0 0,-1-1 1 0 0,0 0-1 0 0,0 1 1 0 0,1 0-1 0 0,-1 0 1 0 0,0 0-1 0 0,-3 4 1 0 0,1-1-64 0 0,1 1 0 0 0,1 0 0 0 0,-1 0 0 0 0,1 0 0 0 0,0 1 0 0 0,0-1 1 0 0,1 1-1 0 0,0 0 0 0 0,0 0 0 0 0,1 0 0 0 0,0 0 0 0 0,0 1 1 0 0,0-1-1 0 0,1 1 0 0 0,0-1 0 0 0,1 13 0 0 0,0-9 13 0 0,1 0 0 0 0,0 0 0 0 0,0-1 0 0 0,1 1 0 0 0,1 0 0 0 0,0 0 0 0 0,0-1 0 0 0,1 0 0 0 0,1 0 0 0 0,9 17 0 0 0,-10-20-75 0 0,1 0-1 0 0,0 0 1 0 0,1 0-1 0 0,-1-1 1 0 0,1 0-1 0 0,0 0 1 0 0,1-1 0 0 0,-1 1-1 0 0,1-1 1 0 0,0-1-1 0 0,1 0 1 0 0,13 7 0 0 0,-12-8-51 0 0,1 0 0 0 0,0-1 1 0 0,0 0-1 0 0,0 0 1 0 0,0-1-1 0 0,0 0 0 0 0,0-1 1 0 0,0 0-1 0 0,0-1 1 0 0,15-2-1 0 0,-6-1-2081 0 0,-1 0 0 0 0,0-1 1 0 0,0 0-1 0 0,21-11 0 0 0,-4-2-1524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3.936"/>
    </inkml:context>
    <inkml:brush xml:id="br0">
      <inkml:brushProperty name="width" value="0.05" units="cm"/>
      <inkml:brushProperty name="height" value="0.05" units="cm"/>
      <inkml:brushProperty name="color" value="#F6630D"/>
    </inkml:brush>
  </inkml:definitions>
  <inkml:trace contextRef="#ctx0" brushRef="#br0">24 39 3140 0 0,'3'-9'1441'0'0,"4"-20"8284"0"0,-16 28-4992 0 0,6 7-4428 0 0,0 0 0 0 0,0 0 0 0 0,0 0 1 0 0,0 0-1 0 0,1 1 0 0 0,0-1 0 0 0,1 1 0 0 0,-1-1 0 0 0,1 1 0 0 0,0 0 0 0 0,1-1 1 0 0,0 1-1 0 0,0 0 0 0 0,0 0 0 0 0,1-1 0 0 0,0 1 0 0 0,0 0 0 0 0,1-1 0 0 0,0 1 1 0 0,0-1-1 0 0,0 0 0 0 0,1 0 0 0 0,5 10 0 0 0,-1-3 336 0 0,1-1-1 0 0,0 1 1 0 0,1-1-1 0 0,1-1 1 0 0,-1 0-1 0 0,2 0 1 0 0,-1-1-1 0 0,2 0 1 0 0,22 15-1 0 0,-23-18-640 0 0,1 0 0 0 0,-1-1 0 0 0,1-1 0 0 0,0 0 0 0 0,0 0 0 0 0,0-1 0 0 0,1-1 0 0 0,-1 0 0 0 0,1-1 0 0 0,0 0 0 0 0,0-1 0 0 0,0-1 0 0 0,0 0 0 0 0,-1 0 0 0 0,1-1 0 0 0,0-1 0 0 0,0 0 0 0 0,0-1 0 0 0,-1 0 0 0 0,0-1 0 0 0,0-1 0 0 0,0 0 0 0 0,0 0 0 0 0,0-1 0 0 0,12-9 0 0 0,37-28 0 0 0,-36 25 0 0 0,0 1 0 0 0,1 1 0 0 0,42-20 0 0 0,-59 35 0 0 0,4 4 0 0 0,-5 3 0 0 0,-2 2 0 0 0,-5-7-617 0 0,0 0-1 0 0,-1 0 1 0 0,1 0-1 0 0,0 0 1 0 0,0 0-1 0 0,0 0 1 0 0,0 0 0 0 0,0 0-1 0 0,0 0 1 0 0,0 0-1 0 0,0-1 1 0 0,0 1-1 0 0,0 0 1 0 0,0-1 0 0 0,0 1-1 0 0,1-1 1 0 0,1 2-1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4.289"/>
    </inkml:context>
    <inkml:brush xml:id="br0">
      <inkml:brushProperty name="width" value="0.05" units="cm"/>
      <inkml:brushProperty name="height" value="0.05" units="cm"/>
      <inkml:brushProperty name="color" value="#F6630D"/>
    </inkml:brush>
  </inkml:definitions>
  <inkml:trace contextRef="#ctx0" brushRef="#br0">146 453 1624 0 0,'-5'-41'2299'0'0,"-2"0"0"0"0,-2 0-1 0 0,-1 0 1 0 0,-2 2 0 0 0,-2-1-1 0 0,-37-72 1 0 0,42 97-88 0 0,1-1 1 0 0,-11-29 0 0 0,19 44-2180 0 0,-1 1 1 0 0,1-1 0 0 0,0 0-1 0 0,0 1 1 0 0,0-1 0 0 0,0 1-1 0 0,0-1 1 0 0,0 0 0 0 0,0 1-1 0 0,0-1 1 0 0,0 0-1 0 0,0 1 1 0 0,0-1 0 0 0,0 0-1 0 0,0 1 1 0 0,0-1 0 0 0,1 0-1 0 0,-1 1 1 0 0,0-1 0 0 0,0 0-1 0 0,1 1 1 0 0,-1-1 0 0 0,1 1-1 0 0,-1-1 1 0 0,0 1 0 0 0,1-1-1 0 0,-1 1 1 0 0,1-1 0 0 0,-1 1-1 0 0,1-1 1 0 0,-1 1 0 0 0,1 0-1 0 0,0-1 1 0 0,-1 1 0 0 0,1 0-1 0 0,-1-1 1 0 0,1 1 0 0 0,0 0-1 0 0,-1 0 1 0 0,1 0 0 0 0,0 0-1 0 0,-1 0 1 0 0,1-1 0 0 0,0 1-1 0 0,-1 0 1 0 0,1 0 0 0 0,0 1-1 0 0,-1-1 1 0 0,1 0 0 0 0,0 0-1 0 0,0 0 1 0 0,36 7-1773 0 0,-22-3 1011 0 0,-1 2 1 0 0,0-1 0 0 0,0 2-1 0 0,-1 0 1 0 0,1 0 0 0 0,-2 2 0 0 0,1-1-1 0 0,-1 1 1 0 0,20 21 0 0 0,-23-21 487 0 0,-1 1 1 0 0,0 1 0 0 0,-1-1-1 0 0,0 1 1 0 0,0 0 0 0 0,-1 1 0 0 0,-1 0-1 0 0,0-1 1 0 0,-1 2 0 0 0,0-1-1 0 0,-1 0 1 0 0,3 15 0 0 0,-4 3 1409 0 0,0 0 0 0 0,-2 0 0 0 0,-8 56 0 0 0,4-53 2081 0 0,2 0 0 0 0,3 55 0 0 0,-1-87-3196 0 0,0 0 1 0 0,0 0-1 0 0,0 0 0 0 0,0 0 0 0 0,1 0 0 0 0,-1 0 1 0 0,0-1-1 0 0,0 1 0 0 0,1 0 0 0 0,-1 0 0 0 0,1 0 1 0 0,-1-1-1 0 0,1 1 0 0 0,-1 0 0 0 0,1 0 1 0 0,0-1-1 0 0,-1 1 0 0 0,1-1 0 0 0,0 1 0 0 0,-1 0 1 0 0,1-1-1 0 0,0 0 0 0 0,0 1 0 0 0,-1-1 0 0 0,1 1 1 0 0,0-1-1 0 0,0 0 0 0 0,0 1 0 0 0,0-1 0 0 0,-1 0 1 0 0,1 0-1 0 0,0 0 0 0 0,0 0 0 0 0,0 0 0 0 0,0 0 1 0 0,0 0-1 0 0,0 0 0 0 0,0 0 0 0 0,-1 0 0 0 0,1 0 1 0 0,0-1-1 0 0,0 1 0 0 0,0 0 0 0 0,0-1 0 0 0,1 0 1 0 0,4-1 334 0 0,1-1 0 0 0,-1 0 0 0 0,1 0 1 0 0,6-5-1 0 0,10-8-389 0 0,32-31 0 0 0,15-11 0 0 0,-62 52 0 0 0,1 0 0 0 0,0 1 0 0 0,0 0 0 0 0,0 1 0 0 0,1 0 0 0 0,14-4 0 0 0,-22 7 0 0 0,1 1 0 0 0,0 0 0 0 0,0-1 0 0 0,-1 1 0 0 0,1 1 0 0 0,0-1 0 0 0,-1 0 0 0 0,1 1 0 0 0,0-1 0 0 0,-1 1 0 0 0,1 0 0 0 0,-1 0 0 0 0,1 0 0 0 0,-1 0 0 0 0,1 0 0 0 0,-1 1 0 0 0,0-1 0 0 0,1 1 0 0 0,-1-1 0 0 0,0 1 0 0 0,0 0 0 0 0,0 0 0 0 0,-1 0 0 0 0,1 0 0 0 0,0 0 0 0 0,2 4 0 0 0,4 8 0 0 0,0-1 0 0 0,0 1 0 0 0,7 22 0 0 0,-7-17 0 0 0,8 15 0 0 0,1 0 0 0 0,1-1 0 0 0,2-1 0 0 0,1-1 0 0 0,2-1 0 0 0,44 46 0 0 0,-64-73-383 0 0,0 0 0 0 0,0 0 1 0 0,1 0-1 0 0,-1-1 0 0 0,1 0 0 0 0,0 1 0 0 0,0-1 1 0 0,-1-1-1 0 0,1 1 0 0 0,1 0 0 0 0,-1-1 1 0 0,0 0-1 0 0,0 0 0 0 0,0 0 0 0 0,1-1 0 0 0,-1 1 1 0 0,0-1-1 0 0,1 0 0 0 0,-1 0 0 0 0,0 0 0 0 0,0-1 1 0 0,1 0-1 0 0,-1 0 0 0 0,0 0 0 0 0,0 0 0 0 0,0-1 1 0 0,0 1-1 0 0,0-1 0 0 0,5-3 0 0 0,0 1-3266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4.725"/>
    </inkml:context>
    <inkml:brush xml:id="br0">
      <inkml:brushProperty name="width" value="0.05" units="cm"/>
      <inkml:brushProperty name="height" value="0.05" units="cm"/>
      <inkml:brushProperty name="color" value="#F6630D"/>
    </inkml:brush>
  </inkml:definitions>
  <inkml:trace contextRef="#ctx0" brushRef="#br0">25 102 120 0 0,'-9'1'-165'0'0,"-7"7"8693"0"0,28-5-6545 0 0,13-1 56 0 0,44-2 1 0 0,-18-1-1080 0 0,577-18 4401 0 0,-71 0-2346 0 0,1226-3 2290 0 0,-502 9-2489 0 0,-1184 12-2617 0 0,327-17 367 0 0,-420 17-571 0 0,4 0-97 0 0,-1 1-1 0 0,0-2 0 0 0,1 1 0 0 0,-1-1 0 0 0,8-3 1 0 0,-15 5 70 0 0,0 0-1 0 0,-1 0 1 0 0,1 0 0 0 0,0 0 0 0 0,0 0 0 0 0,0 0 0 0 0,0 0 0 0 0,0 0 0 0 0,-1 0 0 0 0,1 0 0 0 0,0 0 0 0 0,0 0 0 0 0,0-1-1 0 0,0 1 1 0 0,0 0 0 0 0,0 0 0 0 0,0 0 0 0 0,0 0 0 0 0,-1 0 0 0 0,1 0 0 0 0,0 0 0 0 0,0 0 0 0 0,0-1 0 0 0,0 1 0 0 0,0 0 0 0 0,0 0-1 0 0,0 0 1 0 0,0 0 0 0 0,0 0 0 0 0,0-1 0 0 0,0 1 0 0 0,0 0 0 0 0,0 0 0 0 0,0 0 0 0 0,0 0 0 0 0,0 0 0 0 0,0 0 0 0 0,0-1 0 0 0,0 1-1 0 0,0 0 1 0 0,0 0 0 0 0,0 0 0 0 0,0 0 0 0 0,0 0 0 0 0,0-1 0 0 0,0 1 0 0 0,0 0 0 0 0,1 0 0 0 0,-1 0 0 0 0,0 0 0 0 0,0 0-1 0 0,0 0 1 0 0,0 0 0 0 0,0 0 0 0 0,0-1 0 0 0,0 1 0 0 0,0 0 0 0 0,1 0 0 0 0,-1 0 0 0 0,0 0 0 0 0,-34-3-1501 0 0,0 2 1 0 0,-42 3-1 0 0,50-1 989 0 0,-347 13-8373 0 0,252-12 6152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05.141"/>
    </inkml:context>
    <inkml:brush xml:id="br0">
      <inkml:brushProperty name="width" value="0.05" units="cm"/>
      <inkml:brushProperty name="height" value="0.05" units="cm"/>
      <inkml:brushProperty name="color" value="#F6630D"/>
    </inkml:brush>
  </inkml:definitions>
  <inkml:trace contextRef="#ctx0" brushRef="#br0">1 1 248 0 0,'0'2'8592'0'0,"19"3"-5912"0"0,27 3-1130 0 0,53 4 1461 0 0,386 26 2606 0 0,839-15 1894 0 0,-738-20-4701 0 0,1550 19-2062 0 0,-1712-21-748 0 0,-403-4-10980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5.893"/>
    </inkml:context>
    <inkml:brush xml:id="br0">
      <inkml:brushProperty name="width" value="0.05" units="cm"/>
      <inkml:brushProperty name="height" value="0.05" units="cm"/>
    </inkml:brush>
  </inkml:definitions>
  <inkml:trace contextRef="#ctx0" brushRef="#br0">53 81 428 0 0,'-6'-4'1970'0'0,"1"0"-1"0"0,-1 0 1 0 0,1 0 0 0 0,-1 1 0 0 0,-1-1-1 0 0,-11-3 5683 0 0,23 6-6741 0 0,175-9 3893 0 0,250-19 346 0 0,-303 20-3146 0 0,-124 9-2105 0 0,-1-1-800 0 0,1 1-1 0 0,-1 0 1 0 0,1 0 0 0 0,0-1 0 0 0,-1 2-1 0 0,1-1 1 0 0,0 0 0 0 0,-1 0 0 0 0,1 1-1 0 0,3 1 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8.111"/>
    </inkml:context>
    <inkml:brush xml:id="br0">
      <inkml:brushProperty name="width" value="0.05" units="cm"/>
      <inkml:brushProperty name="height" value="0.05" units="cm"/>
    </inkml:brush>
  </inkml:definitions>
  <inkml:trace contextRef="#ctx0" brushRef="#br0">72 161 9581 0 0,'-30'-60'9870'0'0,"-10"-20"-1556"0"0,40 79-8305 0 0,0 1 1 0 0,-1-1 0 0 0,1 1 0 0 0,0-1 0 0 0,0 0 0 0 0,0 1 0 0 0,0-1 0 0 0,0 1 0 0 0,0-1 0 0 0,0 0 0 0 0,0 1-1 0 0,0-1 1 0 0,0 1 0 0 0,0-1 0 0 0,0 1 0 0 0,0-1 0 0 0,0 1 0 0 0,1-1 0 0 0,-1 0 0 0 0,0 1 0 0 0,0-1 0 0 0,1 1-1 0 0,-1-1 1 0 0,0 1 0 0 0,1-1 0 0 0,-1 1 0 0 0,0 0 0 0 0,1-1 0 0 0,-1 1 0 0 0,1-1 0 0 0,-1 1 0 0 0,1 0 0 0 0,-1-1-1 0 0,1 1 1 0 0,-1 0 0 0 0,1 0 0 0 0,-1-1 0 0 0,1 1 0 0 0,-1 0 0 0 0,1 0 0 0 0,-1 0 0 0 0,1 0 0 0 0,-1 0-1 0 0,1-1 1 0 0,0 1 0 0 0,0 0 0 0 0,32-1-2855 0 0,-33 1 2754 0 0,61 7-7197 0 0,-25-1 4203 0 0</inkml:trace>
  <inkml:trace contextRef="#ctx0" brushRef="#br0" timeOffset="1">397 105 268 0 0,'0'3'1245'0'0,"-8"50"4997"0"0,5-36-4106 0 0,0-1-1 0 0,1 1 1 0 0,1 32-1 0 0,7-6 873 0 0,21 77 0 0 0,-2-14-2205 0 0,-24-98-1660 0 0,3 11-153 0 0,-4-8-6429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1T10:13:42.168"/>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8,'0'-3,"0"-2</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46.37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47 376 0 0,'0'0'8649'0'0,"44"-3"-4537"0"0,270-10 2585 0 0,0 0-4181 0 0,996-1 884 0 0,-881 15-2672 0 0,-70 1 1665 0 0,-361-3-2386 0 0,-5-5-4 0 0,4 6-1 0 0,-1 1 0 0 0,1-1 1 0 0,0 0-1 0 0,-1 1 1 0 0,1 0-1 0 0,0 0 0 0 0,-1 0 1 0 0,1 0-1 0 0,-4 3 0 0 0,-3-1 21 0 0,-56 8-92 0 0,1-3 0 0 0,-128-2-1 0 0,123-5-8 0 0,-821 8-1206 0 0,397 0-71 0 0,386-6 1140 0 0,-145-7-4 0 0,57 0 43 0 0,165 6 255 0 0,0 1 1 0 0,0 2-1 0 0,0 1 1 0 0,-32 10 0 0 0,60-14-33 0 0,0-1 0 0 0,1 0 1 0 0,-1 1-1 0 0,1-1 0 0 0,-1 1 1 0 0,1 0-1 0 0,0 0 1 0 0,0 0-1 0 0,-1 0 0 0 0,1 0 1 0 0,1 0-1 0 0,-1 1 0 0 0,0-1 1 0 0,0 0-1 0 0,1 1 0 0 0,0 0 1 0 0,-1-1-1 0 0,1 1 0 0 0,0 0 1 0 0,0 0-1 0 0,0 4 0 0 0,-3 9 148 0 0,2 1 0 0 0,-2 29-1 0 0,2-11-20 0 0,-6 22 45 0 0,-1 1 196 0 0,-1 75 0 0 0,11-132-397 0 0,-1 1 0 0 0,1-1 0 0 0,-1 1 0 0 0,1-1 0 0 0,0 0 0 0 0,-1 1 0 0 0,1-1 0 0 0,0 0 0 0 0,0 0 0 0 0,0 1 0 0 0,0-1-1 0 0,0 0 1 0 0,0 0 0 0 0,0 0 0 0 0,1 0 0 0 0,-1 0 0 0 0,0-1 0 0 0,0 1 0 0 0,1 0 0 0 0,-1 0 0 0 0,1-1 0 0 0,-1 1 0 0 0,0-1 0 0 0,1 1 0 0 0,-1-1 0 0 0,1 0 0 0 0,-1 0 0 0 0,1 0 0 0 0,-1 1 0 0 0,1-1 0 0 0,-1 0 0 0 0,1-1 0 0 0,2 1 0 0 0,67-5 196 0 0,-55 3-155 0 0,716-41 536 0 0,-415 29-553 0 0,108 10-14 0 0,21-2 32 0 0,-236 0-45 0 0,63-5 361 0 0,-136 11 286 0 0,-137 0-643 0 0,1 0 1 0 0,-1 0 0 0 0,0 0 0 0 0,1 1-1 0 0,-1-1 1 0 0,0 0 0 0 0,1 0 0 0 0,-1 0-1 0 0,1 0 1 0 0,-1 0 0 0 0,0 0 0 0 0,1 0-1 0 0,-1 0 1 0 0,1 0 0 0 0,-1 0 0 0 0,0 0-1 0 0,1 0 1 0 0,-1 0 0 0 0,1 0 0 0 0,-1 0-1 0 0,0 0 1 0 0,1 0 0 0 0,-1-1 0 0 0,1 1-1 0 0,-1 0 1 0 0,0 0 0 0 0,1 0 0 0 0,-1-1-1 0 0,0 1 1 0 0,1 0 0 0 0,-1 0 0 0 0,0-1-1 0 0,0 1 1 0 0,1 0 0 0 0,-1-1 0 0 0,0 1-1 0 0,0 0 1 0 0,1-1 0 0 0,-1 1 0 0 0,0-1-1 0 0,0 1 1 0 0,0 0 0 0 0,0-1 0 0 0,0 1-1 0 0,1-1 1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4.217"/>
    </inkml:context>
    <inkml:brush xml:id="br0">
      <inkml:brushProperty name="width" value="0.05" units="cm"/>
      <inkml:brushProperty name="height" value="0.05" units="cm"/>
    </inkml:brush>
  </inkml:definitions>
  <inkml:trace contextRef="#ctx0" brushRef="#br0">410 52 80 0 0,'-9'-17'4127'0'0,"3"13"-3337"0"0,0 0 0 0 0,0 0-1 0 0,-1 0 1 0 0,1 1 0 0 0,-1 0 0 0 0,0 1-1 0 0,0-1 1 0 0,0 1 0 0 0,0 0 0 0 0,-1 1-1 0 0,1 0 1 0 0,0 0 0 0 0,-1 1 0 0 0,-13 0-1 0 0,8 1-201 0 0,-1 1-1 0 0,0 0 0 0 0,1 1 1 0 0,-1 0-1 0 0,1 1 0 0 0,0 0 1 0 0,-13 7-1 0 0,8-2-65 0 0,0 0-1 0 0,0 2 1 0 0,1 0 0 0 0,-23 20 0 0 0,36-28-391 0 0,-1 1-1 0 0,1 0 1 0 0,0 0 0 0 0,0 1 0 0 0,0-1 0 0 0,1 1 0 0 0,0 0-1 0 0,0 0 1 0 0,0 0 0 0 0,0 0 0 0 0,1 0 0 0 0,-1 1 0 0 0,2-1-1 0 0,-1 1 1 0 0,0-1 0 0 0,1 1 0 0 0,0 0 0 0 0,1-1 0 0 0,-1 1 0 0 0,1 7-1 0 0,1-8-35 0 0,0 0-1 0 0,1 0 0 0 0,0 0 0 0 0,-1-1 0 0 0,2 1 0 0 0,-1 0 0 0 0,0-1 0 0 0,1 1 1 0 0,0-1-1 0 0,0 0 0 0 0,0 0 0 0 0,1 0 0 0 0,-1 0 0 0 0,1-1 0 0 0,0 0 0 0 0,6 5 1 0 0,1-1 34 0 0,0 0 1 0 0,1 0 0 0 0,-1-1-1 0 0,1 0 1 0 0,16 4 0 0 0,-8-4-53 0 0,1-1 1 0 0,0-1 0 0 0,-1-1 0 0 0,1 0-1 0 0,0-2 1 0 0,0-1 0 0 0,0 0 0 0 0,0-2-1 0 0,0 0 1 0 0,0-1 0 0 0,-1-1-1 0 0,1-1 1 0 0,-1-1 0 0 0,35-15 0 0 0,-50 18-80 0 0,0 1 0 0 0,0-1 0 0 0,0 0 0 0 0,-1 0 1 0 0,1-1-1 0 0,-1 1 0 0 0,0-1 0 0 0,0 0 0 0 0,0 0 0 0 0,-1 0 1 0 0,1-1-1 0 0,-1 1 0 0 0,0-1 0 0 0,2-5 0 0 0,-3 6 8 0 0,-1 1 0 0 0,0-1 0 0 0,0 0 0 0 0,0 0 0 0 0,0 1 0 0 0,-1-1 0 0 0,1 0 1 0 0,-1 0-1 0 0,0 0 0 0 0,0 0 0 0 0,-1 1 0 0 0,1-1 0 0 0,-1 0 0 0 0,0 0 0 0 0,0 0 0 0 0,0 1 0 0 0,0-1 0 0 0,-1 1 0 0 0,0-1 0 0 0,1 1 0 0 0,-4-5 0 0 0,0 1 11 0 0,-1-1 0 0 0,0 1-1 0 0,0 0 1 0 0,0 1 0 0 0,-1 0 0 0 0,0 0 0 0 0,-1 0 0 0 0,1 1-1 0 0,-1 0 1 0 0,0 0 0 0 0,-12-5 0 0 0,9 6-165 0 0,0 0 0 0 0,0 0-1 0 0,-1 1 1 0 0,1 0 0 0 0,-1 1 0 0 0,0 0 0 0 0,0 1 0 0 0,-19 0 0 0 0,21 3 618 0 0,-2 3-4364 0 0,11-4 3690 0 0,1-1-1 0 0,0 1 1 0 0,-1-1-1 0 0,1 1 0 0 0,0-1 1 0 0,0 0-1 0 0,0 1 0 0 0,-1-1 1 0 0,1 1-1 0 0,0-1 1 0 0,0 1-1 0 0,0-1 0 0 0,0 1 1 0 0,0-1-1 0 0,0 1 1 0 0,0-1-1 0 0,0 1 0 0 0,0-1 1 0 0,0 1-1 0 0,0-1 1 0 0,0 1-1 0 0,0-1 0 0 0,0 1 1 0 0,0-1-1 0 0,0 1 0 0 0,1-1 1 0 0,-1 1-1 0 0,0-1 1 0 0,0 0-1 0 0,1 1 0 0 0,-1-1 1 0 0,0 1-1 0 0,1-1 1 0 0,-1 0-1 0 0,0 1 0 0 0,1-1 1 0 0,-1 0-1 0 0,1 1 0 0 0,-1-1 1 0 0,1 1-1 0 0,9 5-2676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5.065"/>
    </inkml:context>
    <inkml:brush xml:id="br0">
      <inkml:brushProperty name="width" value="0.05" units="cm"/>
      <inkml:brushProperty name="height" value="0.05" units="cm"/>
    </inkml:brush>
  </inkml:definitions>
  <inkml:trace contextRef="#ctx0" brushRef="#br0">1 1 812 0 0,'1'4'1458'0'0,"8"14"197"0"0,0-1 0 0 0,2 0 0 0 0,12 17 0 0 0,12 17 899 0 0,108 202 6226 0 0,-70-118-4034 0 0,-66-124-4288 0 0,0 3 881 0 0,2 0 0 0 0,19 26 0 0 0,-28-40-1296 0 0,1 1 1 0 0,0 0-1 0 0,0-1 0 0 0,-1 1 0 0 0,1-1 0 0 0,0 1 0 0 0,0-1 0 0 0,0 1 0 0 0,0-1 1 0 0,-1 0-1 0 0,1 1 0 0 0,0-1 0 0 0,0 0 0 0 0,0 0 0 0 0,0 1 0 0 0,0-1 0 0 0,0 0 0 0 0,0 0 1 0 0,0 0-1 0 0,0 0 0 0 0,0 0 0 0 0,0-1 0 0 0,-1 1 0 0 0,1 0 0 0 0,0 0 0 0 0,0-1 0 0 0,0 1 1 0 0,0 0-1 0 0,0-1 0 0 0,0 1 0 0 0,-1-1 0 0 0,1 1 0 0 0,0-1 0 0 0,0 1 0 0 0,-1-1 1 0 0,1 0-1 0 0,0 1 0 0 0,-1-1 0 0 0,1 0 0 0 0,0 1 0 0 0,0-2 0 0 0,2-2 173 0 0,0 0 0 0 0,0-1 0 0 0,0 1 0 0 0,0 0-1 0 0,-1-1 1 0 0,3-5 0 0 0,-1-2-216 0 0,-1 0 0 0 0,0 0 0 0 0,-1 0 0 0 0,0 0 0 0 0,-1 0 0 0 0,-1-18 0 0 0,-9-76 0 0 0,6 78 0 0 0,-2-8 0 0 0,-14-43 0 0 0,-1-12 0 0 0,20 90-44 0 0,-1 1 0 0 0,1-1 0 0 0,0 1-1 0 0,0-1 1 0 0,0 1 0 0 0,0-1 0 0 0,0 1 0 0 0,0-1 0 0 0,0 1 0 0 0,0-1-1 0 0,0 1 1 0 0,0-1 0 0 0,0 1 0 0 0,0 0 0 0 0,0-1 0 0 0,1 1-1 0 0,-1-1 1 0 0,0 1 0 0 0,0-1 0 0 0,0 1 0 0 0,1 0 0 0 0,-1-1 0 0 0,0 1-1 0 0,0-1 1 0 0,1 1 0 0 0,-1 0 0 0 0,0-1 0 0 0,1 1 0 0 0,-1 0 0 0 0,1-1-1 0 0,-1 1 1 0 0,0 0 0 0 0,1 0 0 0 0,-1-1 0 0 0,1 1 0 0 0,-1 0-1 0 0,1 0 1 0 0,-1 0 0 0 0,1 0 0 0 0,-1 0 0 0 0,0 0 0 0 0,1-1 0 0 0,-1 1-1 0 0,1 0 1 0 0,-1 0 0 0 0,1 0 0 0 0,-1 1 0 0 0,1-1 0 0 0,-1 0 0 0 0,1 0-1 0 0,-1 0 1 0 0,1 0 0 0 0,26 10-4107 0 0,-23-9 3279 0 0,44 19-6532 0 0,-18-8 4317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5.482"/>
    </inkml:context>
    <inkml:brush xml:id="br0">
      <inkml:brushProperty name="width" value="0.05" units="cm"/>
      <inkml:brushProperty name="height" value="0.05" units="cm"/>
    </inkml:brush>
  </inkml:definitions>
  <inkml:trace contextRef="#ctx0" brushRef="#br0">61 12 136 0 0,'-17'-11'15337'0'0,"16"13"-14885"0"0,-1 0 0 0 0,0 0 0 0 0,1 0 0 0 0,0 0-1 0 0,-1 1 1 0 0,1-1 0 0 0,0 0 0 0 0,0 1 0 0 0,0-1-1 0 0,1 1 1 0 0,-2 2 0 0 0,-6 36 1296 0 0,7-33-1183 0 0,0-1-255 0 0,-6 30 1069 0 0,2-1 0 0 0,1 1 0 0 0,2 42 1 0 0,8-55-1827 0 0,-6-23 238 0 0,0-1 0 0 0,1 1 0 0 0,-1 0 0 0 0,0-1 0 0 0,1 1 0 0 0,-1-1 0 0 0,1 1 0 0 0,-1 0 0 0 0,1-1 1 0 0,0 1-1 0 0,-1-1 0 0 0,1 0 0 0 0,-1 1 0 0 0,1-1 0 0 0,0 1 0 0 0,-1-1 0 0 0,2 1 0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5.855"/>
    </inkml:context>
    <inkml:brush xml:id="br0">
      <inkml:brushProperty name="width" value="0.05" units="cm"/>
      <inkml:brushProperty name="height" value="0.05" units="cm"/>
    </inkml:brush>
  </inkml:definitions>
  <inkml:trace contextRef="#ctx0" brushRef="#br0">45 133 612 0 0,'-27'-9'3605'0'0,"9"2"7412"0"0,21 5-9287 0 0,7-4-845 0 0,1 1 1 0 0,-1 0 0 0 0,1 1 0 0 0,0 0 0 0 0,0 1-1 0 0,0 0 1 0 0,19-2 0 0 0,1-2 66 0 0,226-42 4306 0 0,-145 32-12201 0 0,-93 12 167 0 0,-9 4 3940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6.181"/>
    </inkml:context>
    <inkml:brush xml:id="br0">
      <inkml:brushProperty name="width" value="0.05" units="cm"/>
      <inkml:brushProperty name="height" value="0.05" units="cm"/>
    </inkml:brush>
  </inkml:definitions>
  <inkml:trace contextRef="#ctx0" brushRef="#br0">25 0 504 0 0,'0'0'16121'0'0,"-1"3"-14580"0"0,-4 13-266 0 0,0 0-1 0 0,1 0 0 0 0,1 1 1 0 0,0-1-1 0 0,0 21 1 0 0,3 88 2332 0 0,0-113-3263 0 0,3 21 356 0 0,-2-26-944 0 0,0 1 0 0 0,0 0 0 0 0,-1-1 0 0 0,0 1-1 0 0,0-1 1 0 0,-1 1 0 0 0,-1 8 0 0 0,0-12-649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6.554"/>
    </inkml:context>
    <inkml:brush xml:id="br0">
      <inkml:brushProperty name="width" value="0.05" units="cm"/>
      <inkml:brushProperty name="height" value="0.05" units="cm"/>
    </inkml:brush>
  </inkml:definitions>
  <inkml:trace contextRef="#ctx0" brushRef="#br0">50 300 3896 0 0,'-14'-10'2578'0'0,"-22"-13"9802"0"0,39 22-10951 0 0,11-6-161 0 0,0 1 1 0 0,1 1 0 0 0,0 0 0 0 0,23-3 0 0 0,15-6 152 0 0,-25 5-748 0 0,0-2 0 0 0,0-1 0 0 0,41-24 0 0 0,-56 28-644 0 0,-1 0 1 0 0,0-1 0 0 0,-1 0 0 0 0,0 0 0 0 0,0-2 0 0 0,-1 1 0 0 0,0-1-1 0 0,-1-1 1 0 0,11-16 0 0 0,-6-10 1684 0 0,-19 69-1711 0 0,1-1 0 0 0,1 1 0 0 0,2 0 0 0 0,4 60 0 0 0,-3-91-220 0 0,0 1 0 0 0,0 0 0 0 0,0 0 0 0 0,0-1 0 0 0,0 1 0 0 0,0 0 0 0 0,1 0 0 0 0,-1-1 0 0 0,0 1 0 0 0,0 0 0 0 0,1-1 0 0 0,-1 1 0 0 0,0 0 0 0 0,1-1 0 0 0,-1 1 0 0 0,1-1 0 0 0,-1 1 0 0 0,0 0 0 0 0,1-1 0 0 0,0 1 0 0 0,0 0 0 0 0,0-1-31 0 0,-1 0-1 0 0,1 0 0 0 0,-1 0 1 0 0,1 0-1 0 0,-1 0 0 0 0,1 0 1 0 0,-1 0-1 0 0,1 0 0 0 0,-1-1 1 0 0,1 1-1 0 0,-1 0 0 0 0,1 0 1 0 0,-1 0-1 0 0,1 0 0 0 0,-1-1 1 0 0,0 1-1 0 0,1 0 0 0 0,-1-1 1 0 0,1 1-1 0 0,-1 0 0 0 0,0-1 1 0 0,1 1-1 0 0,-1 0 0 0 0,0-1 1 0 0,1 1-1 0 0,-1-1 0 0 0,7-10-3396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7.579"/>
    </inkml:context>
    <inkml:brush xml:id="br0">
      <inkml:brushProperty name="width" value="0.05" units="cm"/>
      <inkml:brushProperty name="height" value="0.05" units="cm"/>
    </inkml:brush>
  </inkml:definitions>
  <inkml:trace contextRef="#ctx0" brushRef="#br0">32 323 344 0 0,'-22'-8'2813'0'0,"21"7"-2377"0"0,1 1 0 0 0,-1 0-1 0 0,0 0 1 0 0,1-1 0 0 0,-1 1 0 0 0,1 0 0 0 0,-1-1-1 0 0,1 1 1 0 0,-1-1 0 0 0,0 0 436 0 0,1 1-436 0 0,-1-1-1 0 0,1 1 1 0 0,-1-1 0 0 0,1 1 0 0 0,-1-2 0 0 0,2 1-133 0 0,1 0 1 0 0,-1 0 0 0 0,1 0-1 0 0,-1 0 1 0 0,1 1 0 0 0,-1-1 0 0 0,1 1-1 0 0,-1-1 1 0 0,1 1 0 0 0,0-1-1 0 0,-1 1 1 0 0,1 0 0 0 0,3 0-1 0 0,128-2 4285 0 0,75 20-1803 0 0,-146-11-2297 0 0,380 43 2202 0 0,-276-30-1964 0 0,-50-5-49 0 0,236 22 1811 0 0,-349-37-2375 0 0,0 0 1 0 0,0 0-1 0 0,0 0 1 0 0,0 0 0 0 0,0 0-1 0 0,0-1 1 0 0,0 1-1 0 0,0-1 1 0 0,1 0 0 0 0,-2 0-1 0 0,1 0 1 0 0,0 0-1 0 0,0 0 1 0 0,0-1 0 0 0,0 1-1 0 0,-1-1 1 0 0,4-3-1 0 0,-3 2-51 0 0,1-1-1 0 0,-1 0 1 0 0,-1 0-1 0 0,1 0 1 0 0,0-1-1 0 0,-1 1 1 0 0,0-1-1 0 0,0 0 1 0 0,-1 1-1 0 0,2-7 1 0 0,15-51 89 0 0,6-23-74 0 0,47-112-1 0 0,-70 196-76 0 0,-1-1-2 0 0,1 0-1 0 0,-1 1 1 0 0,1-1-1 0 0,0 0 1 0 0,0 1-1 0 0,0-1 1 0 0,0 0-1 0 0,0 1 1 0 0,0-1 0 0 0,0 1-1 0 0,1 0 1 0 0,-1-1-1 0 0,0 1 1 0 0,1 0-1 0 0,-1 0 1 0 0,4-2-1 0 0,-3 5 11 0 0,0 0 0 0 0,-1 0 0 0 0,1 0 0 0 0,-1 0 0 0 0,0 0 0 0 0,1 0 0 0 0,-1 1 0 0 0,0-1 0 0 0,0 0 0 0 0,1 4 0 0 0,27 109-7 0 0,14 41-1 0 0,-29-118 0 0 0,1 0 0 0 0,3-1 0 0 0,1-1 0 0 0,45 65 0 0 0,-62-98 0 0 0,0 0 0 0 0,1 0 0 0 0,-1 0 0 0 0,0-1 0 0 0,1 1 0 0 0,0-1 0 0 0,0 0 0 0 0,0 0 0 0 0,0 0 0 0 0,0 0 0 0 0,6 3 0 0 0,-8-5 0 0 0,0 1 0 0 0,0-1 0 0 0,1 1 0 0 0,-1-1 0 0 0,0 0 0 0 0,1 1 0 0 0,-1-1 0 0 0,0 0 0 0 0,1 0 0 0 0,-1 0 0 0 0,0 0 0 0 0,1 0 0 0 0,-1 0 0 0 0,0 0 0 0 0,1-1 0 0 0,-1 1 0 0 0,0 0 0 0 0,0-1 0 0 0,3 0 0 0 0,0-1 0 0 0,3 0 0 0 0,0-1 0 0 0,0 0 0 0 0,0 0 0 0 0,0 0 0 0 0,0-1 0 0 0,-1 0 0 0 0,0-1 0 0 0,0 1 0 0 0,0-1 0 0 0,10-11 0 0 0,3-5 0 0 0,26-41 0 0 0,-34 45 0 0 0,165-250 0 0 0,-169 255 0 0 0,9-8 0 0 0,-16 19 0 0 0,0 1 0 0 0,0 0 0 0 0,0 0 0 0 0,0 0 0 0 0,0 0 0 0 0,0 0 0 0 0,0 0 0 0 0,0 0 0 0 0,0 0 0 0 0,0 0 0 0 0,0 0 0 0 0,0 0 0 0 0,1 0 0 0 0,-1 0 0 0 0,0-1 0 0 0,0 1 0 0 0,0 0 0 0 0,0 0 0 0 0,0 0 0 0 0,0 0 0 0 0,0 0 0 0 0,0 0 0 0 0,0 0 0 0 0,0 0 0 0 0,1 0 0 0 0,-1 0 0 0 0,0 0 0 0 0,0 0 0 0 0,0 0 0 0 0,0 0 0 0 0,0 0 0 0 0,0 0 0 0 0,0 0 0 0 0,0 0 0 0 0,0 0 0 0 0,1 0 0 0 0,-1 0 0 0 0,0 0 0 0 0,0 1 0 0 0,0-1 0 0 0,0 0 0 0 0,0 0 0 0 0,0 0 0 0 0,0 0 0 0 0,0 0 0 0 0,0 0 0 0 0,0 0 0 0 0,0 0 0 0 0,0 0 0 0 0,0 0 0 0 0,1 0 0 0 0,-1 0 0 0 0,0 0 0 0 0,0 1 0 0 0,0-1 0 0 0,0 0 0 0 0,0 0 0 0 0,0 0 0 0 0,0 0 0 0 0,0 0 0 0 0,0 0 0 0 0,0 0 0 0 0,0 0 0 0 0,0 0 0 0 0,0 1 0 0 0,0-1 0 0 0,1 5 0 0 0,-1 0 0 0 0,1 1 0 0 0,-1-1 0 0 0,0 1 0 0 0,-1-1 0 0 0,1 0 0 0 0,-2 8 0 0 0,-13 46 0 0 0,1-3 0 0 0,10-34 0 0 0,2 0 0 0 0,0 0 0 0 0,1 0 0 0 0,1 1 0 0 0,6 39 0 0 0,-5-55 0 0 0,0-1 0 0 0,1 1 0 0 0,0-1 0 0 0,0 0 0 0 0,0 0 0 0 0,1 0 0 0 0,0 0 0 0 0,0 0 0 0 0,1 0 0 0 0,-1-1 0 0 0,1 1 0 0 0,1-1 0 0 0,-1 0 0 0 0,1-1 0 0 0,-1 1 0 0 0,1-1 0 0 0,1 0 0 0 0,-1 0 0 0 0,1 0 0 0 0,-1-1 0 0 0,1 0 0 0 0,0 0 0 0 0,10 4 0 0 0,0-3 0 0 0,0 0 0 0 0,1-1 0 0 0,-1-1 0 0 0,1 0 0 0 0,23-1 0 0 0,85-9 0 0 0,-92 5 0 0 0,252-30 0 0 0,-204 23 0 0 0,289-32 0 0 0,310-9 0 0 0,-316 28 0 0 0,-245 13 0 0 0,160-6 0 0 0,-279 16-49 0 0,1 0 0 0 0,-1 0 0 0 0,0-1 0 0 0,1 1 0 0 0,-1 0 0 0 0,1 0 0 0 0,-1 0 0 0 0,1 0 0 0 0,-1 0 1 0 0,0 0-1 0 0,1 0 0 0 0,-1 0 0 0 0,1 1 0 0 0,-1-1 0 0 0,0 0 0 0 0,1 0 0 0 0,-1 0 0 0 0,1 0 0 0 0,-1 1 0 0 0,0-1 0 0 0,1 0 0 0 0,-1 0 0 0 0,0 0 0 0 0,1 1 0 0 0,-1-1 0 0 0,0 0 0 0 0,1 1 0 0 0,-1-1 0 0 0,0 0 1 0 0,0 1-1 0 0,-7 8-3479 0 0,-17 7-3413 0 0,-6-3 3382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8.386"/>
    </inkml:context>
    <inkml:brush xml:id="br0">
      <inkml:brushProperty name="width" value="0.05" units="cm"/>
      <inkml:brushProperty name="height" value="0.05" units="cm"/>
    </inkml:brush>
  </inkml:definitions>
  <inkml:trace contextRef="#ctx0" brushRef="#br0">151 306 752 0 0,'-2'3'1500'0'0,"-2"7"-4"0"0,0 0 0 0 0,0 1 0 0 0,1 0-1 0 0,0 0 1 0 0,1 0 0 0 0,-1 15 0 0 0,-7 32 2379 0 0,6-45-3178 0 0,0 8 860 0 0,-1-2 1 0 0,-2 1 0 0 0,0-1-1 0 0,0 0 1 0 0,-19 31-1 0 0,26-49-1447 0 0,0-1-1 0 0,-1 1 0 0 0,1-1 0 0 0,0 1 0 0 0,-1 0 0 0 0,1-1 1 0 0,-1 0-1 0 0,1 1 0 0 0,0-1 0 0 0,-1 1 0 0 0,1-1 0 0 0,-1 1 1 0 0,1-1-1 0 0,-1 0 0 0 0,1 1 0 0 0,-1-1 0 0 0,1 0 0 0 0,-1 0 1 0 0,0 1-1 0 0,1-1 0 0 0,-1 0 0 0 0,1 0 0 0 0,-1 0 0 0 0,0 0 0 0 0,1 0 1 0 0,-1 0-1 0 0,0 0 0 0 0,1 0 0 0 0,-1 0 0 0 0,-1 0 0 0 0,1-1-21 0 0,0 0 0 0 0,0 1 0 0 0,0-1 0 0 0,0 0 0 0 0,0 0 0 0 0,0 0 0 0 0,0 0-1 0 0,0 0 1 0 0,1 0 0 0 0,-1 0 0 0 0,0-1 0 0 0,1 1 0 0 0,-2-2 0 0 0,-1-5 137 0 0,0-1 0 0 0,0 0 0 0 0,-2-11 0 0 0,0-9-173 0 0,2-1 1 0 0,0 1-1 0 0,3-1 1 0 0,0 1-1 0 0,1-1 1 0 0,2 1-1 0 0,9-37 1 0 0,-8 47-37 0 0,1-1 0 0 0,1 1 0 0 0,1 0 0 0 0,1 0 0 0 0,1 1 0 0 0,0 0 0 0 0,1 1 0 0 0,1 0 0 0 0,0 0 0 0 0,2 1 0 0 0,21-22 0 0 0,-26 32-16 0 0,0 0 0 0 0,0 0 0 0 0,1 0 0 0 0,-1 2 0 0 0,1-1 0 0 0,0 1 0 0 0,1 0 0 0 0,-1 1 0 0 0,1 0 0 0 0,-1 0 0 0 0,12-1 0 0 0,-16 3 0 0 0,0 1 0 0 0,-1 0 0 0 0,1 0 0 0 0,-1 0 0 0 0,1 0 0 0 0,0 1 0 0 0,-1 0 0 0 0,1-1 0 0 0,-1 2 0 0 0,1-1 0 0 0,6 3 0 0 0,-9-2 0 0 0,1 0 0 0 0,0 0 0 0 0,-1-1 0 0 0,1 2 0 0 0,-1-1 0 0 0,1 0 0 0 0,-1 0 0 0 0,0 1 0 0 0,0-1 0 0 0,0 1 0 0 0,0 0 0 0 0,-1 0 0 0 0,1-1 0 0 0,-1 1 0 0 0,1 0 0 0 0,-1 0 0 0 0,1 7 0 0 0,0-2 0 0 0,-1 1 0 0 0,-1 0 0 0 0,1-1 0 0 0,-2 1 0 0 0,1 0 0 0 0,-1 0 0 0 0,0-1 0 0 0,-1 1 0 0 0,0-1 0 0 0,0 1 0 0 0,-1-1 0 0 0,-7 14 0 0 0,-4 8 0 0 0,-33 49 0 0 0,45-75 0 0 0,-19 28 0 0 0,-2-1 0 0 0,-1-1 0 0 0,-30 30 0 0 0,38-45 0 0 0,0 0 0 0 0,-2-1 0 0 0,1-1 0 0 0,-2 0 0 0 0,0-2 0 0 0,-33 16 0 0 0,103-20 0 0 0,-32-5 0 0 0,0 1 0 0 0,0 1 0 0 0,-1 1 0 0 0,0 0 0 0 0,0 1 0 0 0,21 11 0 0 0,-27-11 0 0 0,0 0 0 0 0,0 2 0 0 0,-1-1 0 0 0,-1 2 0 0 0,1-1 0 0 0,-1 1 0 0 0,-1 1 0 0 0,0 0 0 0 0,13 17 0 0 0,-16-18-434 0 0,23 28-6859 0 0,-27-35 6920 0 0,-1-1 1 0 0,1 1 0 0 0,0-1-1 0 0,0 1 1 0 0,-1-1 0 0 0,1 0-1 0 0,0 0 1 0 0,0 0 0 0 0,0 0-1 0 0,0 0 1 0 0,1 0-1 0 0,-1-1 1 0 0,0 1 0 0 0,0-1-1 0 0,0 0 1 0 0,0 1 0 0 0,1-1-1 0 0,2 0 1 0 0,1-1-2708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8.457"/>
    </inkml:context>
    <inkml:brush xml:id="br0">
      <inkml:brushProperty name="width" value="0.05" units="cm"/>
      <inkml:brushProperty name="height" value="0.05" units="cm"/>
    </inkml:brush>
  </inkml:definitions>
  <inkml:trace contextRef="#ctx0" brushRef="#br0">98 138 168 0 0,'-33'-72'3889'0'0,"10"27"4552"0"0,23 45-8319 0 0,0-1-1 0 0,0 1 0 0 0,0 0 0 0 0,0-1 0 0 0,0 1 0 0 0,0-1 0 0 0,0 1 0 0 0,0-1 0 0 0,0 1 0 0 0,0 0 0 0 0,0-1 0 0 0,1 1 0 0 0,-1-1 0 0 0,0 1 0 0 0,0 0 0 0 0,0-1 0 0 0,1 1 0 0 0,-1-1 1 0 0,0 1-1 0 0,1 0 0 0 0,-1-1 0 0 0,0 1 0 0 0,1 0 0 0 0,-1 0 0 0 0,0-1 0 0 0,1 1 0 0 0,-1 0 0 0 0,0 0 0 0 0,1-1 0 0 0,-1 1 0 0 0,1 0 0 0 0,-1 0 0 0 0,0 0 0 0 0,1 0 0 0 0,0 0 0 0 0,15-6 1805 0 0,-6 5-1361 0 0,0 0 0 0 0,0 0-1 0 0,0 1 1 0 0,0 0-1 0 0,0 1 1 0 0,0 0 0 0 0,0 0-1 0 0,0 1 1 0 0,10 4 0 0 0,4 1 325 0 0,0 2 0 0 0,31 16-1 0 0,-19-7 495 0 0,56 39-1 0 0,-83-51-1154 0 0,0 1 1 0 0,0 0-1 0 0,-1 1 1 0 0,0 0-1 0 0,0 0 0 0 0,-1 1 1 0 0,0 0-1 0 0,-1 0 1 0 0,0 0-1 0 0,10 21 0 0 0,-15-27-222 0 0,1 1 1 0 0,-1 0-1 0 0,0 0 0 0 0,-1-1 0 0 0,1 1 0 0 0,0 0 1 0 0,-1 0-1 0 0,0 0 0 0 0,0 0 0 0 0,0 0 0 0 0,-1 0 1 0 0,1 0-1 0 0,-1-1 0 0 0,0 1 0 0 0,0 0 0 0 0,-3 6 0 0 0,1-4 6 0 0,0-1-1 0 0,0 0 0 0 0,-1 0 1 0 0,1 0-1 0 0,-1 0 0 0 0,-1-1 1 0 0,1 1-1 0 0,-1-1 0 0 0,-9 7 1 0 0,0-2 6 0 0,-2 0 0 0 0,1-1 0 0 0,-1-1 0 0 0,0-1 0 0 0,0 0 0 0 0,-29 6 0 0 0,7-4-1182 0 0,-64 5 1 0 0,82-12 575 0 0,-1-1 0 0 0,0 0 0 0 0,1-2 0 0 0,-38-7 0 0 0,56 8 472 0 0,-21-7-3320 0 0,22 8 3023 0 0,1-1 0 0 0,-1 1-1 0 0,0-1 1 0 0,1 1 0 0 0,-1-1-1 0 0,1 1 1 0 0,-1-1 0 0 0,0 0-1 0 0,1 1 1 0 0,0-1 0 0 0,-1 0-1 0 0,1 1 1 0 0,-1-1 0 0 0,1 0-1 0 0,0 0 1 0 0,-1-1 0 0 0,1-4-2495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8.742"/>
    </inkml:context>
    <inkml:brush xml:id="br0">
      <inkml:brushProperty name="width" value="0.05" units="cm"/>
      <inkml:brushProperty name="height" value="0.05" units="cm"/>
    </inkml:brush>
  </inkml:definitions>
  <inkml:trace contextRef="#ctx0" brushRef="#br0">0 10 32 0 0,'8'-10'12902'0'0,"1"39"-8760"0"0,-3 76 1728 0 0,5 34-2122 0 0,-2-99-2590 0 0,-6-29-3380 0 0,0 0-3610 0 0,-2-22 993 0 0,0 6 3899 0 0,-4-4-1466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9.117"/>
    </inkml:context>
    <inkml:brush xml:id="br0">
      <inkml:brushProperty name="width" value="0.05" units="cm"/>
      <inkml:brushProperty name="height" value="0.05" units="cm"/>
    </inkml:brush>
  </inkml:definitions>
  <inkml:trace contextRef="#ctx0" brushRef="#br0">48 143 512 0 0,'0'0'205'0'0,"-30"-11"3978"0"0,13 0 5846 0 0,39-3-5112 0 0,21 0-2393 0 0,1 2 0 0 0,59-8-1 0 0,94-1-76 0 0,-79 9-3808 0 0,-69 4-3666 0 0,-1-6-3466 0 0,-33 9 5923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19.565"/>
    </inkml:context>
    <inkml:brush xml:id="br0">
      <inkml:brushProperty name="width" value="0.05" units="cm"/>
      <inkml:brushProperty name="height" value="0.05" units="cm"/>
    </inkml:brush>
  </inkml:definitions>
  <inkml:trace contextRef="#ctx0" brushRef="#br0">120 22 1624 0 0,'8'-22'15666'0'0,"-12"32"-12851"0"0,-2 10-950 0 0,1 1 1 0 0,1 0 0 0 0,-3 36-1 0 0,5 117 2707 0 0,3-94-8114 0 0,-14-85-7966 0 0,12 4 11249 0 0,-1 0 0 0 0,1 0 1 0 0,-2-3-1 0 0,-4-2-980 0 0,-28-20-1603 0 0,-1 4 6606 0 0,36 22-3665 0 0,0 0 0 0 0,0 0 1 0 0,0 0-1 0 0,-1 0 0 0 0,1 0 0 0 0,0 0 0 0 0,0 0 0 0 0,0 0 0 0 0,0 0 0 0 0,0 0 0 0 0,-1-1 0 0 0,1 1 0 0 0,0 0 0 0 0,0 0 0 0 0,0 0 0 0 0,0 0 0 0 0,0 0 0 0 0,0 0 0 0 0,0-1 0 0 0,-1 1 0 0 0,1 0 0 0 0,0 0 0 0 0,0 0 0 0 0,0 0 0 0 0,0 0 0 0 0,0-1 0 0 0,0 1 0 0 0,0 0 0 0 0,0 0 0 0 0,0 0 0 0 0,0 0 0 0 0,0-1 0 0 0,0 1 0 0 0,0 0 0 0 0,0 0 0 0 0,0 0 0 0 0,0 0 0 0 0,0-1 0 0 0,0 1 0 0 0,0 0 0 0 0,0 0 0 0 0,1 0 0 0 0,-1 0 0 0 0,0 0 0 0 0,0-1 0 0 0,9-5 1459 0 0,14-1-206 0 0,21-4 37 0 0,-2 1-132 0 0,1-2 1 0 0,42-19-1 0 0,-72 26-1078 0 0,-1-1 0 0 0,0-1 0 0 0,0 0 0 0 0,-1-1 0 0 0,0 0 1 0 0,0 0-1 0 0,-1-1 0 0 0,0-1 0 0 0,0 0 0 0 0,15-21 0 0 0,-5-6 655 0 0,-12 23 231 0 0,-12 42-530 0 0,0-9-535 0 0,1 0 0 0 0,1 0 0 0 0,1 0 0 0 0,0 0 0 0 0,2 0 0 0 0,0 1 0 0 0,1-1 0 0 0,1 0 0 0 0,1-1 0 0 0,1 1 0 0 0,10 29 0 0 0,-14-47-347 0 0,1 1 0 0 0,-1 0-1 0 0,0 0 1 0 0,1 0 0 0 0,0-1 0 0 0,-1 1 0 0 0,1-1 0 0 0,0 1-1 0 0,-1-1 1 0 0,1 1 0 0 0,0-1 0 0 0,0 0 0 0 0,0 0 0 0 0,0 0-1 0 0,1 0 1 0 0,-1-1 0 0 0,0 1 0 0 0,0 0 0 0 0,0-1 0 0 0,1 0-1 0 0,-1 1 1 0 0,0-1 0 0 0,1 0 0 0 0,-1 0 0 0 0,0 0-1 0 0,0-1 1 0 0,1 1 0 0 0,-1 0 0 0 0,0-1 0 0 0,0 0 0 0 0,0 1-1 0 0,1-1 1 0 0,-1 0 0 0 0,3-2 0 0 0,20-11-3187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0.352"/>
    </inkml:context>
    <inkml:brush xml:id="br0">
      <inkml:brushProperty name="width" value="0.05" units="cm"/>
      <inkml:brushProperty name="height" value="0.05" units="cm"/>
    </inkml:brush>
  </inkml:definitions>
  <inkml:trace contextRef="#ctx0" brushRef="#br0">12 52 648 0 0,'6'-51'11219'0'0,"-1"68"-8521"0"0,3 31-55 0 0,1 79 1 0 0,-5-52-1481 0 0,-5 266 1884 0 0,-17-100-1185 0 0,-7 51 337 0 0,27 208 1369 0 0,7-263-2492 0 0,-9-125-1537 0 0,15-116-8748 0 0,-6-4 5288 0 0,2-2 634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1.883"/>
    </inkml:context>
    <inkml:brush xml:id="br0">
      <inkml:brushProperty name="width" value="0.05" units="cm"/>
      <inkml:brushProperty name="height" value="0.05" units="cm"/>
    </inkml:brush>
  </inkml:definitions>
  <inkml:trace contextRef="#ctx0" brushRef="#br0">11 683 668 0 0,'-11'-5'13215'0'0,"11"5"-13049"0"0,75-52 6407 0 0,8 5-3470 0 0,89-34-1034 0 0,-143 68-1543 0 0,361-157 3561 0 0,-200 79-2444 0 0,-91 41-1379 0 0,148-80 189 0 0,-193 98-453 0 0,-46 28 0 0 0,1 1 0 0 0,-1 2 0 0 0,-4-1 0 0 0,3 1-153 0 0,-6 1-650 0 0,-7 13-1914 0 0,5-11 1918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3.631"/>
    </inkml:context>
    <inkml:brush xml:id="br0">
      <inkml:brushProperty name="width" value="0.05" units="cm"/>
      <inkml:brushProperty name="height" value="0.05" units="cm"/>
    </inkml:brush>
  </inkml:definitions>
  <inkml:trace contextRef="#ctx0" brushRef="#br0">326 81 92 0 0,'0'-3'494'0'0,"0"-1"0"0"0,-1 1 0 0 0,1-1 0 0 0,-1 1 0 0 0,0-1 0 0 0,0 1 0 0 0,0 0 0 0 0,-1-1-1 0 0,1 1 1 0 0,-1 0 0 0 0,0 0 0 0 0,1 0 0 0 0,-2 0 0 0 0,1 0 0 0 0,0 1 0 0 0,0-1 0 0 0,-1 1 0 0 0,1-1 0 0 0,-1 1 0 0 0,-4-3 0 0 0,2 2-50 0 0,0 1 1 0 0,0 0-1 0 0,0 0 1 0 0,0 1-1 0 0,0 0 1 0 0,-1-1-1 0 0,1 2 1 0 0,0-1-1 0 0,0 1 1 0 0,-1-1-1 0 0,1 1 1 0 0,-10 2-1 0 0,1 1-18 0 0,0 0 0 0 0,1 1-1 0 0,0 1 1 0 0,0 0 0 0 0,0 0-1 0 0,1 2 1 0 0,0-1-1 0 0,0 2 1 0 0,0-1 0 0 0,1 2-1 0 0,0-1 1 0 0,1 2-1 0 0,-14 14 1 0 0,21-21-246 0 0,0 1 0 0 0,0 0 0 0 0,1-1 0 0 0,-1 1 0 0 0,1 0 0 0 0,0 0 0 0 0,0 1 0 0 0,0-1 0 0 0,0 0 0 0 0,-1 6 0 0 0,3-8-93 0 0,0 1-1 0 0,-1-1 1 0 0,1 1 0 0 0,0-1-1 0 0,0 1 1 0 0,0-1-1 0 0,0 0 1 0 0,1 1 0 0 0,-1-1-1 0 0,1 1 1 0 0,0-1 0 0 0,-1 0-1 0 0,1 1 1 0 0,0-1 0 0 0,0 0-1 0 0,0 0 1 0 0,1 1 0 0 0,-1-1-1 0 0,1 0 1 0 0,-1 0 0 0 0,3 2-1 0 0,3 2 45 0 0,1 1 0 0 0,0-1 0 0 0,1 0 0 0 0,-1-1 0 0 0,1 0 0 0 0,0 0 0 0 0,0-1 0 0 0,1-1 0 0 0,-1 1 0 0 0,1-1-1 0 0,0-1 1 0 0,-1 0 0 0 0,19 2 0 0 0,-16-3-18 0 0,0 0 1 0 0,0-1-1 0 0,0-1 0 0 0,0 0 0 0 0,0 0 1 0 0,0-1-1 0 0,-1-1 0 0 0,1 0 0 0 0,-1 0 1 0 0,1-1-1 0 0,16-9 0 0 0,-24 11-85 0 0,0 0 1 0 0,-1 0-1 0 0,0-1 0 0 0,1 1 1 0 0,-1-1-1 0 0,0 0 0 0 0,0 0 1 0 0,-1 0-1 0 0,1 0 1 0 0,0 0-1 0 0,-1-1 0 0 0,0 1 1 0 0,0-1-1 0 0,0 0 0 0 0,0 0 1 0 0,-1 1-1 0 0,1-1 0 0 0,-1 0 1 0 0,0 0-1 0 0,0 0 0 0 0,-1 0 1 0 0,1-1-1 0 0,-1 1 1 0 0,0 0-1 0 0,0 0 0 0 0,0 0 1 0 0,-2-8-1 0 0,1 5-58 0 0,-1 1 0 0 0,0 0 0 0 0,0 0 0 0 0,-1 0 1 0 0,1 0-1 0 0,-1 1 0 0 0,0-1 0 0 0,-1 1 0 0 0,0-1 0 0 0,1 1 0 0 0,-2 0 0 0 0,1 1 0 0 0,0-1 1 0 0,-1 1-1 0 0,0 0 0 0 0,0 0 0 0 0,-9-5 0 0 0,10 6-112 0 0,0 1-332 0 0,0 0 1 0 0,1 0-1 0 0,-1 0 0 0 0,0 0 1 0 0,0 1-1 0 0,0-1 0 0 0,0 1 1 0 0,-9-1-1 0 0,13 2 324 0 0,0 0-1 0 0,0 0 1 0 0,-1 0-1 0 0,1 0 1 0 0,0 0 0 0 0,0 0-1 0 0,0 0 1 0 0,-1 0 0 0 0,1 0-1 0 0,0 0 1 0 0,0 0-1 0 0,-1 0 1 0 0,1 0 0 0 0,0 0-1 0 0,0 0 1 0 0,0 0 0 0 0,-1 0-1 0 0,1 1 1 0 0,0-1-1 0 0,0 0 1 0 0,0 0 0 0 0,-2 1-1053 0 0,2 0 1052 0 0,0-1 1 0 0,0 0 0 0 0,0 0-1 0 0,0 0 1 0 0,0 1-1 0 0,0-1 1 0 0,0 0 0 0 0,0 0-1 0 0,0 0 1 0 0,0 1 0 0 0,0-1-1 0 0,0 0 1 0 0,0 1-1 0 0,6 12-2418 0 0,11 8 4842 0 0,-14-17-1631 0 0,1 0 0 0 0,-1 0 1 0 0,0 1-1 0 0,0-1 1 0 0,-1 1-1 0 0,1 0 1 0 0,-1 0-1 0 0,0-1 0 0 0,0 1 1 0 0,2 10-1 0 0,8 55 2061 0 0,-11-63-2441 0 0,9 288 3922 0 0,-10-232-3850 0 0,0-62-334 0 0,0 1 0 0 0,0-1 0 0 0,0 0 0 0 0,0 0 0 0 0,0 0 0 0 0,0 0 0 0 0,-1 0 0 0 0,1 0 0 0 0,0 0 0 0 0,-1 0 0 0 0,1 0 0 0 0,-1 0 0 0 0,1 0 0 0 0,-1 0 0 0 0,0 0 0 0 0,1 0 0 0 0,-1-1 0 0 0,0 1 0 0 0,0 0 0 0 0,1 0 0 0 0,-1-1 0 0 0,0 1 0 0 0,0 0 0 0 0,0-1 0 0 0,0 1 0 0 0,0-1 0 0 0,0 1 0 0 0,0-1 0 0 0,-2 1 0 0 0,-1 0 0 0 0,-1 0 0 0 0,0 0 0 0 0,0-1 0 0 0,1 1 0 0 0,-7-1 0 0 0,2 0 0 0 0,-20 1 0 0 0,-1 2 0 0 0,1 1 0 0 0,-40 10 0 0 0,69-14 0 0 0,-1 0 0 0 0,1 0 0 0 0,-1 0 0 0 0,1 0 0 0 0,0 0 0 0 0,-1 1 0 0 0,1-1 0 0 0,-1 0 0 0 0,1 0 0 0 0,-1 0 0 0 0,1 0 0 0 0,0 0 0 0 0,-1 0 0 0 0,1 1 0 0 0,-1-1 0 0 0,1 0 0 0 0,0 0 0 0 0,-1 1 0 0 0,1-1 0 0 0,-1 0 0 0 0,1 1 0 0 0,0-1 0 0 0,0 0 0 0 0,-1 1 0 0 0,1-1 0 0 0,0 0 0 0 0,0 1 0 0 0,-1 0 0 0 0,2 6 0 0 0,1-5 0 0 0,0 0 0 0 0,0 0 0 0 0,1 0 0 0 0,-1 0 0 0 0,0-1 0 0 0,1 1 0 0 0,-1-1 0 0 0,1 1 0 0 0,-1-1 0 0 0,6 2 0 0 0,34 9 0 0 0,-21-6 0 0 0,58 15 0 0 0,-47-13 0 0 0,-1 1 0 0 0,0 1 0 0 0,57 28 0 0 0,-87-38 0 0 0,0 0 0 0 0,-1 1 0 0 0,1-1 0 0 0,0 0 0 0 0,0 1 0 0 0,0-1 0 0 0,-1 1 0 0 0,1-1 0 0 0,0 1 0 0 0,0 0 0 0 0,-1-1 0 0 0,1 1 0 0 0,0 0 0 0 0,-1-1 0 0 0,1 1 0 0 0,-1 0 0 0 0,1 0 0 0 0,-1 0 0 0 0,0 0 0 0 0,1-1 0 0 0,-1 1 0 0 0,0 0 0 0 0,1 0 0 0 0,-1 0 0 0 0,0 0 0 0 0,0 0 0 0 0,0 0 0 0 0,0 1 0 0 0,0 0 0 0 0,-1-1 0 0 0,0 0 0 0 0,0 1 0 0 0,1-1 0 0 0,-1 0 0 0 0,0 1 0 0 0,0-1 0 0 0,0 0 0 0 0,-1 0 0 0 0,1 0 0 0 0,0 0 0 0 0,0 0 0 0 0,0 0 0 0 0,-4 1 0 0 0,-5 4 0 0 0,-1-1 0 0 0,-1 0 0 0 0,-12 3 0 0 0,24-8 0 0 0,-102 25 0 0 0,66-17 0 0 0,-51 16 0 0 0,86-23 0 0 0,0-1 0 0 0,1 0 0 0 0,-1 0 0 0 0,0 0 0 0 0,1 0 0 0 0,-1 0 0 0 0,1 0 0 0 0,-1 1 0 0 0,0-1 0 0 0,1 0 0 0 0,-1 0 0 0 0,1 1 0 0 0,-1-1 0 0 0,1 0 0 0 0,-1 1 0 0 0,1-1 0 0 0,-1 0 0 0 0,1 1 0 0 0,-1-1 0 0 0,1 1 0 0 0,0-1 0 0 0,-1 1 0 0 0,1-1 0 0 0,0 1 0 0 0,-1-1 0 0 0,1 1 0 0 0,0 0 0 0 0,-1 0 0 0 0,4 6 0 0 0,0-5 0 0 0,1 0 0 0 0,-1 0 0 0 0,1-1 0 0 0,0 1 0 0 0,-1-1 0 0 0,1 1 0 0 0,0-1 0 0 0,0 0 0 0 0,7 0 0 0 0,42 3 0 0 0,-37-3 0 0 0,1-1 0 0 0,-11 0 0 0 0,0 0 0 0 0,-1 0 0 0 0,1 1 0 0 0,0-1 0 0 0,0 2 0 0 0,0-1 0 0 0,6 2 0 0 0,-7 0 0 0 0,-2 2 0 0 0,-2 0 0 0 0,-3 3 0 0 0,-3 12 0 0 0,1 0 0 0 0,-3 38 0 0 0,3-13 0 0 0,-8 44 0 0 0,-1 119 0 0 0,9-10 0 0 0,5-182 0 0 0,-5 24 0 0 0,2-31 0 0 0,0-1 0 0 0,2-8-182 0 0,-1 1 0 0 0,1-1 0 0 0,0 0 0 0 0,0 0 0 0 0,0 1 0 0 0,0-1-1 0 0,-1 0 1 0 0,1 1 0 0 0,0-1 0 0 0,0 0 0 0 0,0 1 0 0 0,0-1 0 0 0,0 0 0 0 0,0 1 0 0 0,0-1 0 0 0,0 0 0 0 0,0 1 0 0 0,0-1 0 0 0,0 0-1 0 0,0 1 1 0 0,0-1 0 0 0,0 0 0 0 0,0 1 0 0 0,0-1 0 0 0,0 0 0 0 0,1 0 0 0 0,-1 1 0 0 0,0-1 0 0 0,0 0 0 0 0,0 1 0 0 0,0-1-1 0 0,1 0 1 0 0,-1 0 0 0 0,0 1 0 0 0,0-1 0 0 0,1 0 0 0 0,-1 0 0 0 0,0 0 0 0 0,0 1 0 0 0,1-1 0 0 0,-1 0 0 0 0,0 0 0 0 0,1 0 0 0 0,-1 0-1 0 0,0 1 1 0 0,1-1 0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4.425"/>
    </inkml:context>
    <inkml:brush xml:id="br0">
      <inkml:brushProperty name="width" value="0.05" units="cm"/>
      <inkml:brushProperty name="height" value="0.05" units="cm"/>
    </inkml:brush>
  </inkml:definitions>
  <inkml:trace contextRef="#ctx0" brushRef="#br0">339 44 316 0 0,'16'-43'17508'0'0,"-30"42"-15043"0"0,-18 18-22 0 0,-50 34 0 0 0,58-34-1602 0 0,-2-1 0 0 0,0-2 1 0 0,-45 20-1 0 0,48-26-343 0 0,-34 14 211 0 0,82-21-16303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5.337"/>
    </inkml:context>
    <inkml:brush xml:id="br0">
      <inkml:brushProperty name="width" value="0.05" units="cm"/>
      <inkml:brushProperty name="height" value="0.05" units="cm"/>
    </inkml:brush>
  </inkml:definitions>
  <inkml:trace contextRef="#ctx0" brushRef="#br0">82 23 488 0 0,'-17'-7'1512'0'0,"10"4"-288"0"0,1 1 0 0 0,-1-1-1 0 0,0 1 1 0 0,0 0 0 0 0,0 1 0 0 0,-16-1 8819 0 0,29 7-9497 0 0,-1 0 0 0 0,2-1 0 0 0,-1 1 0 0 0,0-1 0 0 0,1-1 0 0 0,10 5 0 0 0,51 17 1122 0 0,-49-19-1348 0 0,213 65 2200 0 0,3-10 0 0 0,282 35 0 0 0,-493-93-2612 0 0,-13 0-69 0 0,1-2-1 0 0,0 1 0 0 0,-1-1 0 0 0,1-1 0 0 0,0 0 0 0 0,22-4 0 0 0,-31 2-963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5.817"/>
    </inkml:context>
    <inkml:brush xml:id="br0">
      <inkml:brushProperty name="width" value="0.05" units="cm"/>
      <inkml:brushProperty name="height" value="0.05" units="cm"/>
    </inkml:brush>
  </inkml:definitions>
  <inkml:trace contextRef="#ctx0" brushRef="#br0">65 50 60 0 0,'-21'-25'4236'0'0,"2"6"8981"0"0,20 18-13084 0 0,-1 1 1 0 0,0-1-1 0 0,1 1 1 0 0,-1 0-1 0 0,0-1 1 0 0,1 1-1 0 0,-1 0 1 0 0,1-1-1 0 0,-1 1 1 0 0,0 0-1 0 0,1 0 1 0 0,-1-1-1 0 0,1 1 1 0 0,-1 0-1 0 0,1 0 1 0 0,-1 0-1 0 0,1 0 1 0 0,-1-1-1 0 0,1 1 1 0 0,-1 0-1 0 0,1 0 1 0 0,-1 0-1 0 0,1 0 1 0 0,-1 0-1 0 0,1 0 1 0 0,0 1-1 0 0,17-1 1395 0 0,-16 0-1228 0 0,5 0 134 0 0,92 9 3675 0 0,-86-7-3660 0 0,0 0 0 0 0,0 1 0 0 0,0 1 0 0 0,0 0 1 0 0,16 8-1 0 0,-27-11-427 0 0,0 0 1 0 0,0 0-1 0 0,-1 0 0 0 0,1 0 1 0 0,-1 0-1 0 0,1 1 1 0 0,-1-1-1 0 0,1 0 1 0 0,-1 1-1 0 0,0-1 0 0 0,1 1 1 0 0,-1-1-1 0 0,0 1 1 0 0,0 0-1 0 0,0-1 0 0 0,-1 1 1 0 0,1 0-1 0 0,0 0 1 0 0,0-1-1 0 0,-1 1 1 0 0,1 2-1 0 0,-1 0 54 0 0,0 0 0 0 0,0-1 1 0 0,0 1-1 0 0,-1-1 0 0 0,1 1 0 0 0,-1-1 0 0 0,0 1 0 0 0,0-1 1 0 0,0 0-1 0 0,-3 7 0 0 0,-5 5 235 0 0,0-1 0 0 0,0 0 1 0 0,-22 24-1 0 0,28-35-303 0 0,-24 28-8 0 0,-1-1 0 0 0,-2-2 0 0 0,0-1 0 0 0,-54 35 0 0 0,84-62 0 0 0,0 1 0 0 0,0-1 0 0 0,0 0 0 0 0,-1 0 0 0 0,1 1 0 0 0,0-1 0 0 0,-1 0 0 0 0,1 0 0 0 0,0 0 0 0 0,0 1 0 0 0,-1-1 0 0 0,1 0 0 0 0,0 0 0 0 0,-1 0 0 0 0,1 0 0 0 0,0 0 0 0 0,-1 0 0 0 0,1 0 0 0 0,0 0 0 0 0,-1 0 0 0 0,1 0 0 0 0,0 0 0 0 0,-1 0 0 0 0,1 0 0 0 0,0 0 0 0 0,-1 0 0 0 0,1 0 0 0 0,0 0 0 0 0,-1 0 0 0 0,1 0 0 0 0,0 0 0 0 0,-1 0 0 0 0,1-1 0 0 0,0 1 0 0 0,0 0 0 0 0,-1 0 0 0 0,1 0 0 0 0,0-1 0 0 0,-1 1 0 0 0,1 0 0 0 0,0 0 0 0 0,0-1 0 0 0,0 1 0 0 0,-1 0 0 0 0,1-1 0 0 0,0 1 0 0 0,0 0 0 0 0,0 0 0 0 0,0-1 0 0 0,0 1 0 0 0,-1 0 0 0 0,1-1 0 0 0,0 1 0 0 0,0 0 0 0 0,0-1 0 0 0,0 1 0 0 0,0 0 0 0 0,0-1 0 0 0,0 0 0 0 0,1-17 0 0 0,4-7 0 0 0,-1-1 0 0 0,-1 0 0 0 0,-1 0 0 0 0,-2 0 0 0 0,0 1 0 0 0,-2-1 0 0 0,-10-49 0 0 0,11 73-47 0 0,-1-16-609 0 0,21 22-12498 0 0,-14-1 9913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7.306"/>
    </inkml:context>
    <inkml:brush xml:id="br0">
      <inkml:brushProperty name="width" value="0.05" units="cm"/>
      <inkml:brushProperty name="height" value="0.05" units="cm"/>
    </inkml:brush>
  </inkml:definitions>
  <inkml:trace contextRef="#ctx0" brushRef="#br0">446 41 136 0 0,'7'-16'3186'0'0,"-7"14"-2495"0"0,1 1 0 0 0,-1-1 0 0 0,0 1-1 0 0,1-1 1 0 0,0 1 0 0 0,-1-1 0 0 0,1 1 0 0 0,0-1 0 0 0,0 1 0 0 0,0 0 0 0 0,0 0 0 0 0,0-1 0 0 0,0 1 0 0 0,0 0 0 0 0,0 0-1 0 0,3-2 1067 0 0,4 17 291 0 0,-5-7-1488 0 0,-1 1 0 0 0,1-1 0 0 0,-2 1 0 0 0,1-1 0 0 0,-1 1 0 0 0,1 15 0 0 0,-4 49 1197 0 0,1-53-1365 0 0,-13 165 2283 0 0,-3 54-36 0 0,17-191-1997 0 0,2 0-1 0 0,2 0 1 0 0,11 55-1 0 0,-4-53-513 0 0,1-1-1 0 0,3 0 0 0 0,1-1 1 0 0,31 59-1 0 0,-23-67-127 0 0,-15-27 0 0 0,-2 0 0 0 0,0 0 0 0 0,0 0 0 0 0,-1 1 0 0 0,6 18 0 0 0,-12-31 0 0 0,1 0 0 0 0,-1 1 0 0 0,0-1 0 0 0,0 1 0 0 0,0-1 0 0 0,0 1 0 0 0,0-1 0 0 0,0 1 0 0 0,0-1 0 0 0,0 1 0 0 0,0-1 0 0 0,0 1 0 0 0,0-1 0 0 0,-1 1 0 0 0,1-1 0 0 0,0 1 0 0 0,0-1 0 0 0,0 1 0 0 0,-1-1 0 0 0,1 1 0 0 0,0-1 0 0 0,0 0 0 0 0,-1 1 0 0 0,1-1 0 0 0,0 1 0 0 0,-1-1 0 0 0,1 0 0 0 0,-1 1 0 0 0,1-1 0 0 0,0 0 0 0 0,-1 0 0 0 0,1 1 0 0 0,-1-1 0 0 0,1 0 0 0 0,-1 0 0 0 0,0 1 0 0 0,-16 1 0 0 0,15-2 0 0 0,-186 12 0 0 0,-7 2 0 0 0,144-9 0 0 0,-89 24 0 0 0,134-28 0 0 0,-1 1 0 0 0,1 1 0 0 0,-1-1 0 0 0,-7 6 0 0 0,13-8 0 0 0,1 0 0 0 0,-1 1 0 0 0,0-1 0 0 0,1 0 0 0 0,-1 1 0 0 0,1-1 0 0 0,-1 1 0 0 0,1-1 0 0 0,0 1 0 0 0,-1-1 0 0 0,1 1 0 0 0,-1-1 0 0 0,1 1 0 0 0,0-1 0 0 0,-1 1 0 0 0,1 0 0 0 0,0-1 0 0 0,0 1 0 0 0,-1-1 0 0 0,1 1 0 0 0,0 0 0 0 0,0 1 0 0 0,0-1 0 0 0,1 0 0 0 0,-1-1 0 0 0,1 1 0 0 0,-1 0 0 0 0,1 0 0 0 0,0 0 0 0 0,-1 0 0 0 0,1 0 0 0 0,0 0 0 0 0,-1-1 0 0 0,1 1 0 0 0,0 0 0 0 0,0-1 0 0 0,0 1 0 0 0,0 0 0 0 0,0-1 0 0 0,0 1 0 0 0,0-1 0 0 0,1 1 0 0 0,32 13 0 0 0,1-1 0 0 0,56 12 0 0 0,-58-16 0 0 0,228 54 0 0 0,52 14 0 0 0,-293-72 0 0 0,0 2 0 0 0,0 0 0 0 0,35 18 0 0 0,-54-24 0 0 0,0-1 0 0 0,0 0 0 0 0,0 1 0 0 0,0-1 0 0 0,-1 1 0 0 0,1-1 0 0 0,0 1 0 0 0,0 0 0 0 0,0-1 0 0 0,-1 1 0 0 0,1 0 0 0 0,0 0 0 0 0,-1-1 0 0 0,1 1 0 0 0,-1 0 0 0 0,1 0 0 0 0,-1 0 0 0 0,1 0 0 0 0,-1-1 0 0 0,0 1 0 0 0,1 0 0 0 0,-1 0 0 0 0,0 0 0 0 0,0 0 0 0 0,1 0 0 0 0,-1 0 0 0 0,0 0 0 0 0,0 0 0 0 0,0 0 0 0 0,0 0 0 0 0,-1 0 0 0 0,1 0 0 0 0,0 0 0 0 0,0 0 0 0 0,0 0 0 0 0,-1 0 0 0 0,1 0 0 0 0,-1 0 0 0 0,1 0 0 0 0,0 0 0 0 0,-1-1 0 0 0,0 1 0 0 0,1 0 0 0 0,-1 0 0 0 0,1 0 0 0 0,-1-1 0 0 0,0 1 0 0 0,0 0 0 0 0,1-1 0 0 0,-1 1 0 0 0,0-1 0 0 0,-2 2 0 0 0,-4 3 0 0 0,0 0 0 0 0,-1-1 0 0 0,1 0 0 0 0,-13 5 0 0 0,-13 3 0 0 0,-1-1 0 0 0,0-2 0 0 0,-36 5 0 0 0,-108 9 0 0 0,72-12 0 0 0,83-8 0 0 0,-17 1 0 0 0,37-2 0 0 0,22 0 0 0 0,-3-1 0 0 0,10 0 0 0 0,0 1 0 0 0,-1 1 0 0 0,32 8 0 0 0,-49-8 0 0 0,-1-1 0 0 0,1 1 0 0 0,-1 0 0 0 0,0 0 0 0 0,0 1 0 0 0,0 0 0 0 0,-1 0 0 0 0,1 1 0 0 0,-1 0 0 0 0,0 0 0 0 0,-1 0 0 0 0,1 1 0 0 0,-1-1 0 0 0,0 1 0 0 0,5 9 0 0 0,3 7 0 0 0,-2 0 0 0 0,0 1 0 0 0,-2 1 0 0 0,13 47 0 0 0,13 104 0 0 0,-33-164 0 0 0,14 91 0 0 0,6 186 0 0 0,-22-288 1 0 0,0 0-1 0 0,0 0 1 0 0,0 1-1 0 0,0-1 1 0 0,0 0-1 0 0,1 0 1 0 0,-1 0-1 0 0,0 0 1 0 0,0 1 0 0 0,0-1-1 0 0,0 0 1 0 0,0 0-1 0 0,0 0 1 0 0,0 0-1 0 0,0 1 1 0 0,0-1-1 0 0,0 0 1 0 0,0 0 0 0 0,0 0-1 0 0,0 0 1 0 0,0 1-1 0 0,0-1 1 0 0,0 0-1 0 0,0 0 1 0 0,0 0 0 0 0,0 0-1 0 0,-1 1 1 0 0,1-1-1 0 0,0 0 1 0 0,0 0-1 0 0,0 0 1 0 0,0 0-1 0 0,0 1 1 0 0,0-1 0 0 0,0 0-1 0 0,-1 0 1 0 0,1 0-1 0 0,0 0 1 0 0,0 0-1 0 0,0 0 1 0 0,0 0-1 0 0,0 0 1 0 0,-1 1 0 0 0,1-1-1 0 0,0 0 1 0 0,0 0-1 0 0,0 0 1 0 0,0 0-1 0 0,-1 0 1 0 0,1 0-1 0 0,0 0 1 0 0,0 0 0 0 0,0 0-1 0 0,-1 0 1 0 0,1 0-1 0 0,0 0 1 0 0,-5-6-1472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8.805"/>
    </inkml:context>
    <inkml:brush xml:id="br0">
      <inkml:brushProperty name="width" value="0.05" units="cm"/>
      <inkml:brushProperty name="height" value="0.05" units="cm"/>
    </inkml:brush>
  </inkml:definitions>
  <inkml:trace contextRef="#ctx0" brushRef="#br0">176 385 668 0 0,'-17'71'12381'0'0,"9"-45"-8179"0"0,0 5 2635 0 0,12-45-2578 0 0,12-55-3372 0 0,1-11-352 0 0,49-202 625 0 0,-61 262-1024 0 0,-4 15-51 0 0,0 0 0 0 0,0-1 1 0 0,1 1-1 0 0,0 0 0 0 0,0 0 0 0 0,5-9 1 0 0,-7 14-63 0 0,1-1 1 0 0,-1 1 0 0 0,1 0 0 0 0,-1-1 0 0 0,1 1-1 0 0,-1 0 1 0 0,1 0 0 0 0,-1 0 0 0 0,1 0-1 0 0,-1-1 1 0 0,1 1 0 0 0,-1 0 0 0 0,1 0 0 0 0,-1 0-1 0 0,1 0 1 0 0,-1 0 0 0 0,1 0 0 0 0,-1 0 0 0 0,1 0-1 0 0,-1 0 1 0 0,1 1 0 0 0,-1-1 0 0 0,1 0-1 0 0,-1 0 1 0 0,1 0 0 0 0,-1 1 0 0 0,1-1 0 0 0,-1 0-1 0 0,1 0 1 0 0,-1 1 0 0 0,1-1 0 0 0,-1 0 0 0 0,0 1-1 0 0,1-1 1 0 0,-1 1 0 0 0,1 0 0 0 0,14 14 113 0 0,-15-14-128 0 0,27 35 10 0 0,-3 1 0 0 0,-1 1 0 0 0,30 67 0 0 0,1 3-16 0 0,-33-70-11 0 0,2 0 1 0 0,50 61-1 0 0,-72-97-61 0 0,0-1 0 0 0,0 0 0 0 0,0 0-1 0 0,0 0 1 0 0,0 0 0 0 0,0 0-1 0 0,0 0 1 0 0,1 0 0 0 0,-1 0 0 0 0,0 0-1 0 0,1-1 1 0 0,-1 1 0 0 0,0 0 0 0 0,1-1-1 0 0,-1 1 1 0 0,2-1 0 0 0,-2 0-298 0 0,0 0-70 0 0,-1 0 399 0 0,0-1 0 0 0,1 1-1 0 0,-1 0 1 0 0,0-1 0 0 0,0 1-1 0 0,0 0 1 0 0,1-1-1 0 0,-1 1 1 0 0,0 0 0 0 0,0-1-1 0 0,0 1 1 0 0,0 0-1 0 0,0-1 1 0 0,0 1 0 0 0,0-1-1 0 0,0 1 1 0 0,0 0 0 0 0,0-1-1 0 0,0 1 1 0 0,0 0-1 0 0,0-1 1 0 0,0 0 0 0 0,-4-3-49 0 0,0-1-1 0 0,0 1 1 0 0,0-1 0 0 0,-1 2 0 0 0,0-1 0 0 0,0 0-1 0 0,0 1 1 0 0,0 0 0 0 0,0 0 0 0 0,-7-3 0 0 0,-61-21-121 0 0,70 26 195 0 0,-48-13-20 0 0,1 2 1 0 0,-84-10-1 0 0,-106 10-1952 0 0,226 16 815 0 0,34 1-10805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7.728"/>
    </inkml:context>
    <inkml:brush xml:id="br0">
      <inkml:brushProperty name="width" value="0.05" units="cm"/>
      <inkml:brushProperty name="height" value="0.05" units="cm"/>
    </inkml:brush>
  </inkml:definitions>
  <inkml:trace contextRef="#ctx0" brushRef="#br0">88 13 492 0 0,'-14'-1'1180'0'0,"-31"-1"3505"0"0,16 4 5469 0 0,33-2-8433 0 0,161-3 4761 0 0,-95-1-5528 0 0,645 1 3275 0 0,-96 2-1359 0 0,-606 1-2870 0 0,52 1 0 0 0,-92 19-2954 0 0,-6-10-5648 0 0,13-6 4965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8.069"/>
    </inkml:context>
    <inkml:brush xml:id="br0">
      <inkml:brushProperty name="width" value="0.05" units="cm"/>
      <inkml:brushProperty name="height" value="0.05" units="cm"/>
    </inkml:brush>
  </inkml:definitions>
  <inkml:trace contextRef="#ctx0" brushRef="#br0">787 10 448 0 0,'-5'-2'1447'0'0,"-1"0"-1"0"0,0 1 1 0 0,0-1-1 0 0,0 1 0 0 0,0 1 1 0 0,-7-1-1 0 0,7 1-767 0 0,-1 1 0 0 0,1 0 0 0 0,0 0-1 0 0,0 0 1 0 0,0 1 0 0 0,-6 2 0 0 0,-45 21 2005 0 0,2 2 0 0 0,-71 47 0 0 0,-20 10-125 0 0,61-39-976 0 0,17-7-97 0 0,-85 32-1 0 0,293-120-14344 0 0,-61 22 9837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8.424"/>
    </inkml:context>
    <inkml:brush xml:id="br0">
      <inkml:brushProperty name="width" value="0.05" units="cm"/>
      <inkml:brushProperty name="height" value="0.05" units="cm"/>
    </inkml:brush>
  </inkml:definitions>
  <inkml:trace contextRef="#ctx0" brushRef="#br0">595 14 556 0 0,'20'-13'4907'0'0,"-32"17"2680"0"0,-18 12-1178 0 0,14-7-7379 0 0,-165 116 7592 0 0,-37 22-2532 0 0,181-125-3643 0 0,-84 52 310 0 0,137-76-5128 0 0,14-8 2642 0 0,46-21-5319 0 0,-3 0 4092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8.752"/>
    </inkml:context>
    <inkml:brush xml:id="br0">
      <inkml:brushProperty name="width" value="0.05" units="cm"/>
      <inkml:brushProperty name="height" value="0.05" units="cm"/>
    </inkml:brush>
  </inkml:definitions>
  <inkml:trace contextRef="#ctx0" brushRef="#br0">466 23 92 0 0,'23'-12'834'0'0,"-6"1"4559"0"0,-29 19-2281 0 0,7-4-2490 0 0,-99 60 6170 0 0,-87 57-1052 0 0,148-92-4445 0 0,-105 79 3563 0 0,148-108-4900 0 0,0 0 0 0 0,0 0 0 0 0,0 0 0 0 0,0 0 0 0 0,-1 1 0 0 0,1-1 1 0 0,0 0-1 0 0,0 0 0 0 0,0 0 0 0 0,0 0 0 0 0,0 0 0 0 0,0 0 0 0 0,0 0 0 0 0,-1 0 0 0 0,1 1 0 0 0,0-1 0 0 0,0 0 0 0 0,0 0 0 0 0,0 0 1 0 0,0 0-1 0 0,0 0 0 0 0,0 0 0 0 0,0 1 0 0 0,0-1 0 0 0,0 0 0 0 0,0 0 0 0 0,0 0 0 0 0,0 0 0 0 0,0 0 0 0 0,0 1 0 0 0,0-1 1 0 0,0 0-1 0 0,0 0 0 0 0,0 0 0 0 0,0 0 0 0 0,0 0 0 0 0,0 1 0 0 0,0-1 0 0 0,0 0 0 0 0,0 0 0 0 0,0 0 0 0 0,0 0 0 0 0,0 0 1 0 0,1 1-1 0 0,-1-1 0 0 0,0 0 0 0 0,0 0 0 0 0,0 0 0 0 0,0 0 0 0 0,0 0 0 0 0,0 0 0 0 0,0 0 0 0 0,1 0 0 0 0,-1 0 0 0 0,0 0 1 0 0,0 1-1 0 0,0-1 0 0 0,0 0 0 0 0,0 0 0 0 0,1 0 0 0 0,-1 0 0 0 0,0 0 0 0 0,13-2-2170 0 0,0 0 0 0 0,0-1 0 0 0,22-8 0 0 0,1-4-744 0 0</inkml:trace>
  <inkml:trace contextRef="#ctx0" brushRef="#br0" timeOffset="1">547 77 1020 0 0,'13'-7'1007'0'0,"10"-6"1549"0"0,-7 9 2515 0 0,-16 4-4844 0 0,1 1 0 0 0,-1-1 0 0 0,0 0-1 0 0,0 1 1 0 0,0-1 0 0 0,0 1 0 0 0,0-1 0 0 0,0 1-1 0 0,0-1 1 0 0,0 0 0 0 0,0 1 0 0 0,0-1 0 0 0,0 1-1 0 0,0-1 1 0 0,0 0 0 0 0,0 1 0 0 0,0-1-1 0 0,0 1 1 0 0,0-1 0 0 0,-1 0 0 0 0,1 1 0 0 0,0-1-1 0 0,0 0 1 0 0,0 1 0 0 0,-1-1 0 0 0,1 0 0 0 0,0 1-1 0 0,-1-1 1 0 0,1 0 0 0 0,-1 1 0 0 0,-7 11 1426 0 0,-131 146 7703 0 0,24-31-5828 0 0,109-120-3508 0 0,3-3-375 0 0,0-1-1 0 0,0 1 0 0 0,1-1 0 0 0,-1 1 0 0 0,-2 6 0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29.637"/>
    </inkml:context>
    <inkml:brush xml:id="br0">
      <inkml:brushProperty name="width" value="0.05" units="cm"/>
      <inkml:brushProperty name="height" value="0.05" units="cm"/>
    </inkml:brush>
  </inkml:definitions>
  <inkml:trace contextRef="#ctx0" brushRef="#br0">80 381 752 0 0,'-37'145'6856'0'0,"19"-46"1290"0"0,13-84-6358 0 0,-1 4 4520 0 0,-6-53-4602 0 0,10-7-1283 0 0,2 0 0 0 0,2 0 0 0 0,2 0 1 0 0,17-78-1 0 0,-14 83-236 0 0,3 0 0 0 0,0 0 0 0 0,27-56 0 0 0,-31 80-99 0 0,1-1 0 0 0,1 1 0 0 0,0 0 0 0 0,0 1 0 0 0,15-16 0 0 0,-16 21-40 0 0,-1 1 1 0 0,1-1 0 0 0,-1 1-1 0 0,2 0 1 0 0,-1 1-1 0 0,0 0 1 0 0,1 0 0 0 0,0 0-1 0 0,0 1 1 0 0,9-2 0 0 0,-14 4-38 0 0,0 0 1 0 0,0 0 0 0 0,0 1-1 0 0,0-1 1 0 0,1 1-1 0 0,-1 0 1 0 0,0 0 0 0 0,0 0-1 0 0,0 1 1 0 0,0-1 0 0 0,1 1-1 0 0,-1-1 1 0 0,0 1-1 0 0,0 0 1 0 0,0 0 0 0 0,0 1-1 0 0,-1-1 1 0 0,1 1 0 0 0,0-1-1 0 0,0 1 1 0 0,-1 0 0 0 0,1 0-1 0 0,-1 0 1 0 0,0 0-1 0 0,1 0 1 0 0,-1 1 0 0 0,0-1-1 0 0,0 1 1 0 0,-1-1 0 0 0,1 1-1 0 0,0 0 1 0 0,-1 0-1 0 0,0 0 1 0 0,2 4 0 0 0,0 2-1 0 0,0 0 0 0 0,0 1-1 0 0,-1 0 1 0 0,0-1 0 0 0,-1 1 0 0 0,0 0 0 0 0,-1 0 0 0 0,0 0 0 0 0,-2 17 0 0 0,-3-4 10 0 0,0-1 0 0 0,-1 0 0 0 0,-2 0-1 0 0,0-1 1 0 0,-1 0 0 0 0,-1 0 0 0 0,-1-1 0 0 0,-1-1 0 0 0,0 0 0 0 0,-2 0 0 0 0,0-1 0 0 0,-1-1 0 0 0,-1 0 0 0 0,0-2 0 0 0,-21 17-1 0 0,34-30-43 0 0,0 0-1 0 0,0 0 1 0 0,0 0-1 0 0,0 0 1 0 0,0-1-1 0 0,0 1 1 0 0,0-1-1 0 0,-1 1 1 0 0,1-1-1 0 0,-1-1 1 0 0,-4 2-1 0 0,11-5 33 0 0,-2 1 11 0 0,0 0-1 0 0,1 0 0 0 0,0 0 1 0 0,-1 1-1 0 0,1-1 1 0 0,0 0-1 0 0,0 1 0 0 0,0-1 1 0 0,0 1-1 0 0,0 0 1 0 0,0 0-1 0 0,1 0 1 0 0,-1 0-1 0 0,0 0 0 0 0,1 0 1 0 0,-1 1-1 0 0,0-1 1 0 0,1 1-1 0 0,-1-1 1 0 0,4 1-1 0 0,-1 0 29 0 0,-1 1 0 0 0,1 0 0 0 0,-1 0 0 0 0,0 0 0 0 0,1 0 0 0 0,-1 1 0 0 0,0 0 0 0 0,0-1 0 0 0,0 2 0 0 0,6 3 0 0 0,1 1 97 0 0,-1 1 0 0 0,-1 0 0 0 0,0 1 0 0 0,0 0-1 0 0,0 0 1 0 0,-1 1 0 0 0,10 17 0 0 0,-11-15-246 0 0,1 2 33 0 0,1 0-1 0 0,0 0 0 0 0,15 17 0 0 0,-20-28-591 0 0,0 1 0 0 0,0 0-1 0 0,0-1 1 0 0,0 0 0 0 0,10 5 0 0 0,-10-6-425 0 0,-1-1 1 0 0,1 1 0 0 0,0-1 0 0 0,0 0 0 0 0,0 0 0 0 0,0 0 0 0 0,1-1 0 0 0,6 1 0 0 0,1-1-2012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0.088"/>
    </inkml:context>
    <inkml:brush xml:id="br0">
      <inkml:brushProperty name="width" value="0.05" units="cm"/>
      <inkml:brushProperty name="height" value="0.05" units="cm"/>
    </inkml:brush>
  </inkml:definitions>
  <inkml:trace contextRef="#ctx0" brushRef="#br0">94 15 180 0 0,'0'-1'532'0'0,"-1"0"0"0"0,0 0 0 0 0,0 0 0 0 0,0 0 0 0 0,0 0 0 0 0,0 0 0 0 0,0 0 0 0 0,0 0 1 0 0,0 1-1 0 0,0-1 0 0 0,-1 0 0 0 0,1 1 0 0 0,0-1 0 0 0,0 0 0 0 0,-1 1 0 0 0,-1-1 0 0 0,2 1-233 0 0,0 0 1 0 0,0 0-1 0 0,0 0 0 0 0,0 0 1 0 0,0 1-1 0 0,0-1 0 0 0,0 0 1 0 0,0 1-1 0 0,0-1 0 0 0,0 0 1 0 0,0 1-1 0 0,0-1 0 0 0,0 1 1 0 0,0-1-1 0 0,1 1 0 0 0,-1 0 1 0 0,-1 1-1 0 0,-2 2 380 0 0,0 1-1 0 0,0 0 1 0 0,1 1 0 0 0,0-1-1 0 0,0 1 1 0 0,-2 5 0 0 0,-1 2 141 0 0,1 0-1 0 0,1 0 1 0 0,0 0 0 0 0,1 1-1 0 0,0-1 1 0 0,1 1 0 0 0,1-1 0 0 0,0 1-1 0 0,2 25 1 0 0,-1-33-691 0 0,1-1 0 0 0,0 0 0 0 0,0 1 1 0 0,0-1-1 0 0,1 0 0 0 0,0 0 0 0 0,0 0 0 0 0,0 0 0 0 0,1 0 0 0 0,-1-1 0 0 0,1 1 0 0 0,0-1 0 0 0,1 0 0 0 0,-1 0 1 0 0,1 0-1 0 0,-1 0 0 0 0,1 0 0 0 0,1-1 0 0 0,-1 0 0 0 0,0 1 0 0 0,1-2 0 0 0,-1 1 0 0 0,1 0 0 0 0,0-1 0 0 0,0 0 1 0 0,0 0-1 0 0,0-1 0 0 0,6 2 0 0 0,-4-2-149 0 0,1 0 0 0 0,-1 0 0 0 0,1-1 0 0 0,0 0 0 0 0,-1-1 0 0 0,1 0 1 0 0,-1 0-1 0 0,1 0 0 0 0,-1-1 0 0 0,0 0 0 0 0,1 0 0 0 0,-1-1 0 0 0,13-7 0 0 0,-10 5-522 0 0,-1-1-1 0 0,0 0 1 0 0,0 0 0 0 0,0-1-1 0 0,0 0 1 0 0,-1-1 0 0 0,-1 0-1 0 0,1 0 1 0 0,5-9-1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0.417"/>
    </inkml:context>
    <inkml:brush xml:id="br0">
      <inkml:brushProperty name="width" value="0.05" units="cm"/>
      <inkml:brushProperty name="height" value="0.05" units="cm"/>
    </inkml:brush>
  </inkml:definitions>
  <inkml:trace contextRef="#ctx0" brushRef="#br0">59 48 604 0 0,'-24'2'2472'0'0,"4"-1"2612"0"0,6-1 6754 0 0,51-13-6468 0 0,-22 9-4880 0 0,35-10 888 0 0,-34 7-5142 0 0,-2-2-4209 0 0,-10 5 5315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0.742"/>
    </inkml:context>
    <inkml:brush xml:id="br0">
      <inkml:brushProperty name="width" value="0.05" units="cm"/>
      <inkml:brushProperty name="height" value="0.05" units="cm"/>
    </inkml:brush>
  </inkml:definitions>
  <inkml:trace contextRef="#ctx0" brushRef="#br0">61 159 144 0 0,'-2'0'310'0'0,"-34"-5"3891"0"0,15-2 2509 0 0,21 7-6564 0 0,0-1-1 0 0,0 1 1 0 0,0 0-1 0 0,-1 0 1 0 0,1-1-1 0 0,0 1 1 0 0,0 0-1 0 0,0 0 1 0 0,0-1-1 0 0,0 1 1 0 0,0 0-1 0 0,0-1 1 0 0,0 1-1 0 0,0 0 1 0 0,0 0 0 0 0,0-1-1 0 0,0 1 1 0 0,0 0-1 0 0,0-1 1 0 0,0 1-1 0 0,0 0 1 0 0,0-1-1 0 0,0 1 1 0 0,0 0-1 0 0,0 0 1 0 0,0-1-1 0 0,1 1 1 0 0,-1 0-1 0 0,0 0 1 0 0,0-1-1 0 0,0 1 1 0 0,0 0 0 0 0,1 0-1 0 0,-1 0 1 0 0,0-1-1 0 0,0 1 1 0 0,1 0-1 0 0,-1 0 1 0 0,0 0-1 0 0,0 0 1 0 0,1-1-1 0 0,9-7 1326 0 0,25-13 740 0 0,1 1-1 0 0,1 2 0 0 0,54-17 1 0 0,-46 17-1658 0 0,-25 12-1804 0 0,-4 2-1544 0 0,-4-1-3702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1.502"/>
    </inkml:context>
    <inkml:brush xml:id="br0">
      <inkml:brushProperty name="width" value="0.05" units="cm"/>
      <inkml:brushProperty name="height" value="0.05" units="cm"/>
    </inkml:brush>
  </inkml:definitions>
  <inkml:trace contextRef="#ctx0" brushRef="#br0">60 416 560 0 0,'-18'44'2127'0'0,"-17"39"12612"0"0,32-90-13724 0 0,0-12-359 0 0,2-22 417 0 0,2 0-1 0 0,2 0 1 0 0,1 0 0 0 0,12-45-1 0 0,-12 66-758 0 0,2 0-1 0 0,0 0 1 0 0,2 1-1 0 0,0-1 0 0 0,1 2 1 0 0,0-1-1 0 0,2 1 1 0 0,0 1-1 0 0,1 0 0 0 0,15-16 1 0 0,-21 28-178 0 0,0-1 0 0 0,0 1 0 0 0,0 1 1 0 0,0-1-1 0 0,1 1 0 0 0,-1 0 0 0 0,1 1 0 0 0,8-3 0 0 0,-14 5-96 0 0,1 0 0 0 0,0 1 0 0 0,-1 0 0 0 0,1-1 0 0 0,0 1 0 0 0,0 0 0 0 0,-1 0 0 0 0,1 0-1 0 0,0 0 1 0 0,0 0 0 0 0,-1 0 0 0 0,1 0 0 0 0,0 1 0 0 0,-1-1 0 0 0,1 1 0 0 0,3 0 0 0 0,-4 1-20 0 0,1-1-1 0 0,-1 0 1 0 0,0 0 0 0 0,1 1 0 0 0,-1-1 0 0 0,0 1 0 0 0,0-1-1 0 0,0 1 1 0 0,0-1 0 0 0,0 1 0 0 0,0-1 0 0 0,-1 1-1 0 0,1 0 1 0 0,-1 0 0 0 0,1-1 0 0 0,-1 1 0 0 0,1 0 0 0 0,-1 0-1 0 0,0 0 1 0 0,0 1 0 0 0,0 5 0 0 0,0 1 0 0 0,0-1 0 0 0,-1 0 0 0 0,0 0-1 0 0,-1 0 1 0 0,0 0 0 0 0,0-1 0 0 0,-1 1 0 0 0,-5 11 0 0 0,1-4-51 0 0,-1-1 1 0 0,0 0 0 0 0,-18 22-1 0 0,10-18-62 0 0,-1-1 0 0 0,-1 0-1 0 0,-1-1 1 0 0,0-2 0 0 0,-40 24-1 0 0,50-32 37 0 0,8-6 43 0 0,0 1 0 0 0,0 0 0 0 0,0-1 1 0 0,0 1-1 0 0,0 0 0 0 0,0-1 0 0 0,0 1 0 0 0,1 0 0 0 0,-1 0 1 0 0,0 0-1 0 0,1 0 0 0 0,-1 0 0 0 0,0 1 0 0 0,1-1 12 0 0,-1-1 0 0 0,1 1 1 0 0,0-1-1 0 0,0 0 0 0 0,0 1 0 0 0,0-1 0 0 0,0 1 0 0 0,0-1 0 0 0,0 1 1 0 0,1-1-1 0 0,-1 0 0 0 0,0 1 0 0 0,0-1 0 0 0,0 1 0 0 0,0-1 0 0 0,0 0 1 0 0,1 1-1 0 0,-1-1 0 0 0,0 0 0 0 0,0 1 0 0 0,1-1 0 0 0,-1 1 0 0 0,1-1 1 0 0,2 3 22 0 0,0-1 1 0 0,1 0 0 0 0,-1 0-1 0 0,1 0 1 0 0,0 0 0 0 0,4 1-1 0 0,1 0 37 0 0,20 10 130 0 0,72 35 568 0 0,-90-42-567 0 0,-1 0 0 0 0,-1 1 1 0 0,1 0-1 0 0,-1 0 0 0 0,-1 1 0 0 0,1 1 1 0 0,9 12-1 0 0,-11-10 30 0 0,2 2-5493 0 0,-9-13 4662 0 0,1 1 0 0 0,0-1 0 0 0,0 1 0 0 0,0-1 0 0 0,0 1 0 0 0,0-1 0 0 0,0 0 0 0 0,0 1 0 0 0,0-1 0 0 0,0 0 0 0 0,0 0 0 0 0,0 1 0 0 0,0-1 0 0 0,0 0 0 0 0,1 0 0 0 0,5 0-2349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1.875"/>
    </inkml:context>
    <inkml:brush xml:id="br0">
      <inkml:brushProperty name="width" value="0.05" units="cm"/>
      <inkml:brushProperty name="height" value="0.05" units="cm"/>
    </inkml:brush>
  </inkml:definitions>
  <inkml:trace contextRef="#ctx0" brushRef="#br0">209 9 16 0 0,'-6'-2'707'0'0,"0"0"0"0"0,0 1-1 0 0,0 0 1 0 0,0 0 0 0 0,0 0 0 0 0,0 1-1 0 0,0 0 1 0 0,-1 0 0 0 0,1 1 0 0 0,0 0 0 0 0,0 0-1 0 0,0 0 1 0 0,0 0 0 0 0,0 1 0 0 0,0 0 0 0 0,1 1-1 0 0,-1-1 1 0 0,1 1 0 0 0,-1 0 0 0 0,-4 4-1 0 0,4-3-102 0 0,0 0 0 0 0,0 1-1 0 0,0 0 1 0 0,1 0 0 0 0,-1 0 0 0 0,1 0-1 0 0,1 1 1 0 0,-1 0 0 0 0,1 0-1 0 0,0 0 1 0 0,0 0 0 0 0,1 1-1 0 0,0 0 1 0 0,0-1 0 0 0,0 1-1 0 0,-2 12 1 0 0,5-16-530 0 0,-1-1-1 0 0,1 1 1 0 0,0-1 0 0 0,0 1-1 0 0,0-1 1 0 0,0 1 0 0 0,0-1-1 0 0,1 1 1 0 0,-1-1 0 0 0,1 1 0 0 0,0-1-1 0 0,0 1 1 0 0,0-1 0 0 0,0 0-1 0 0,0 1 1 0 0,0-1 0 0 0,0 0-1 0 0,1 0 1 0 0,2 3 0 0 0,-1-2 162 0 0,0 0 0 0 0,1 0 0 0 0,-1-1 0 0 0,1 1 0 0 0,0-1 0 0 0,0 0 1 0 0,0 0-1 0 0,0 0 0 0 0,0-1 0 0 0,7 2 0 0 0,2 0 275 0 0,0-1-1 0 0,0 0 1 0 0,1-1 0 0 0,-1 0 0 0 0,1-1-1 0 0,19-3 1 0 0,-16 0-1016 0 0,-1 0 1 0 0,1-1-1 0 0,0-1 1 0 0,-1-1-1 0 0,28-13 0 0 0,-41 18-621 0 0,2-1-1500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9.160"/>
    </inkml:context>
    <inkml:brush xml:id="br0">
      <inkml:brushProperty name="width" value="0.05" units="cm"/>
      <inkml:brushProperty name="height" value="0.05" units="cm"/>
    </inkml:brush>
  </inkml:definitions>
  <inkml:trace contextRef="#ctx0" brushRef="#br0">3 9 476 0 0,'2'-9'13711'0'0,"2"21"-9842"0"0,2 24-1504 0 0,-2 24 1368 0 0,-7 102 1 0 0,-1-53-1615 0 0,-2 9 394 0 0,0 12-4331 0 0,7-125 1543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3.386"/>
    </inkml:context>
    <inkml:brush xml:id="br0">
      <inkml:brushProperty name="width" value="0.05" units="cm"/>
      <inkml:brushProperty name="height" value="0.05" units="cm"/>
    </inkml:brush>
  </inkml:definitions>
  <inkml:trace contextRef="#ctx0" brushRef="#br0">1 321 148 0 0,'0'0'895'0'0,"0"-8"1069"0"0,1 4 1239 0 0,23-54 4783 0 0,-17 40-6552 0 0,-1-2 0 0 0,7-34 0 0 0,-4 5-85 0 0,8-58 2195 0 0,-17 105-1940 0 0,1 5-567 0 0,0 13-138 0 0,0 23-163 0 0,-2-13-208 0 0,1 0-1 0 0,5 33 1 0 0,3-14-4509 0 0,-8-44 3685 0 0,1-1 0 0 0,-1 0-1 0 0,0 1 1 0 0,0-1 0 0 0,0 1 0 0 0,1-1 0 0 0,-1 0 0 0 0,0 1 0 0 0,1-1-1 0 0,-1 1 1 0 0,0-1 0 0 0,1 0 0 0 0,-1 0 0 0 0,0 1 0 0 0,1-1-1 0 0,-1 0 1 0 0,1 0 0 0 0,-1 1 0 0 0,1-1 0 0 0,-1 0 0 0 0,0 0-1 0 0,1 0 1 0 0,-1 0 0 0 0,1 0 0 0 0,-1 1 0 0 0,1-1 0 0 0,-1 0-1 0 0,1 0 1 0 0,-1 0 0 0 0,1 0 0 0 0,-1 0 0 0 0,1-1 0 0 0,-1 1 0 0 0,1 0-1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4.010"/>
    </inkml:context>
    <inkml:brush xml:id="br0">
      <inkml:brushProperty name="width" value="0.05" units="cm"/>
      <inkml:brushProperty name="height" value="0.05" units="cm"/>
    </inkml:brush>
  </inkml:definitions>
  <inkml:trace contextRef="#ctx0" brushRef="#br0">49 140 156 0 0,'9'-9'2120'0'0,"-1"0"0"0"0,1 1 0 0 0,18-13 1 0 0,69-35 5516 0 0,-30 20-493 0 0,-70 37-7007 0 0,-121 42 268 0 0,102-34-389 0 0,0 2 0 0 0,1 0 0 0 0,-31 21 0 0 0,52-31 3 0 0,0-1 0 0 0,0 1 0 0 0,0-1 0 0 0,1 1 0 0 0,-1 0 0 0 0,0-1 0 0 0,0 1 0 0 0,1 0 0 0 0,-1 0 0 0 0,0-1-1 0 0,1 1 1 0 0,-1 0 0 0 0,1 0 0 0 0,-1 0 0 0 0,1 0 0 0 0,-1 0 0 0 0,1 0 0 0 0,-1 0 0 0 0,1 0 0 0 0,0 0 0 0 0,0 0 0 0 0,-1 1 0 0 0,2-1 7 0 0,-1 0-1 0 0,1 0 1 0 0,-1 0 0 0 0,0 0 0 0 0,1 0 0 0 0,-1 0 0 0 0,1-1 0 0 0,0 1-1 0 0,-1 0 1 0 0,1 0 0 0 0,0-1 0 0 0,-1 1 0 0 0,1 0 0 0 0,0-1 0 0 0,0 1 0 0 0,0-1-1 0 0,-1 1 1 0 0,3 0 0 0 0,6 3 187 0 0,1 0 0 0 0,-1-1 1 0 0,18 4-1 0 0,-17-5-77 0 0,-1 0-21 0 0,16 5 313 0 0,39 15 0 0 0,-58-20-370 0 0,-1 0-1 0 0,1 1 0 0 0,-1 0 1 0 0,1 1-1 0 0,-1-1 0 0 0,0 1 1 0 0,0 0-1 0 0,0 0 1 0 0,-1 1-1 0 0,1-1 0 0 0,-1 1 1 0 0,5 7-1 0 0,-8-11-38 0 0,-1 1-1 0 0,1-1 0 0 0,0 1 1 0 0,-1-1-1 0 0,1 0 0 0 0,-1 1 0 0 0,0-1 1 0 0,1 1-1 0 0,-1-1 0 0 0,0 1 1 0 0,0-1-1 0 0,0 1 0 0 0,0-1 1 0 0,0 1-1 0 0,0-1 0 0 0,0 1 1 0 0,0-1-1 0 0,-1 1 0 0 0,1-1 1 0 0,-1 1-1 0 0,1-1 0 0 0,-2 3 1 0 0,0-1 4 0 0,0 0 0 0 0,0 0 0 0 0,0-1 1 0 0,-1 1-1 0 0,1-1 0 0 0,-1 1 0 0 0,0-1 1 0 0,0 0-1 0 0,-4 3 0 0 0,-6 2-10 0 0,0-1-1 0 0,0 0 0 0 0,-24 7 1 0 0,26-10-113 0 0,-4 2-294 0 0,-1 0-1 0 0,0-1 0 0 0,0-1 0 0 0,-24 2 1 0 0,30-7-2417 0 0,15-3-290 0 0,21-5-2730 0 0,-22 8 4613 0 0,13-4-1068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1:55:34.382"/>
    </inkml:context>
    <inkml:brush xml:id="br0">
      <inkml:brushProperty name="width" value="0.05" units="cm"/>
      <inkml:brushProperty name="height" value="0.05" units="cm"/>
    </inkml:brush>
  </inkml:definitions>
  <inkml:trace contextRef="#ctx0" brushRef="#br0">0 61 392 0 0,'1'-1'351'0'0,"0"0"0"0"0,-1 0 0 0 0,1 1 1 0 0,0-1-1 0 0,0 1 0 0 0,0-1 0 0 0,-1 1 0 0 0,1-1 0 0 0,0 1 0 0 0,0-1 0 0 0,0 1 1 0 0,0 0-1 0 0,0-1 0 0 0,0 1 0 0 0,0 0 0 0 0,0 0 0 0 0,0 0 0 0 0,0 0 0 0 0,0 0 1 0 0,0 0-1 0 0,0 0 0 0 0,0 0 0 0 0,1 1 0 0 0,1-1 158 0 0,0 1-1 0 0,-1 0 1 0 0,1 1-1 0 0,-1-1 1 0 0,1 0-1 0 0,-1 1 1 0 0,1-1-1 0 0,2 4 1 0 0,3 2 813 0 0,-1 0 1 0 0,1 1-1 0 0,8 12 0 0 0,8 18 2087 0 0,15 18 389 0 0,-36-51-3386 0 0,2 0-1 0 0,-1-1 1 0 0,0 1 0 0 0,1-1 0 0 0,0 0 0 0 0,0-1-1 0 0,0 1 1 0 0,7 3 0 0 0,-10-6-358 0 0,1-1-1 0 0,-1 1 1 0 0,0-1-1 0 0,0 1 1 0 0,1-1-1 0 0,-1 0 1 0 0,0 0-1 0 0,0 0 1 0 0,1 0-1 0 0,-1 0 1 0 0,0-1-1 0 0,0 1 1 0 0,1-1 0 0 0,-1 1-1 0 0,0-1 1 0 0,0 0-1 0 0,0 0 1 0 0,0 0-1 0 0,0 0 1 0 0,0 0-1 0 0,0 0 1 0 0,0-1-1 0 0,0 1 1 0 0,0-1-1 0 0,-1 1 1 0 0,1-1-1 0 0,-1 0 1 0 0,2-2 0 0 0,7-7 338 0 0,-2 0 0 0 0,0-1 0 0 0,9-16 0 0 0,-12 20-344 0 0,21-37-48 0 0,27-65 0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19.832"/>
    </inkml:context>
    <inkml:brush xml:id="br0">
      <inkml:brushProperty name="width" value="0.05" units="cm"/>
      <inkml:brushProperty name="height" value="0.05" units="cm"/>
    </inkml:brush>
  </inkml:definitions>
  <inkml:trace contextRef="#ctx0" brushRef="#br0">1 471 532 0 0,'0'0'4798'0'0,"35"-17"459"0"0,-25 10-4624 0 0,0 0 0 0 0,-1-1 1 0 0,1 0-1 0 0,-2-1 0 0 0,13-14 0 0 0,-17 17-514 0 0,-1 1 0 0 0,-1-1-1 0 0,1 0 1 0 0,-1 1-1 0 0,0-1 1 0 0,0 0-1 0 0,0 0 1 0 0,-1-1-1 0 0,0 1 1 0 0,0 0-1 0 0,-1 0 1 0 0,0 0 0 0 0,0-9-1 0 0,-4-26 260 0 0,-2 1 0 0 0,-14-56 0 0 0,-2-7 1579 0 0,22 102-1905 0 0,0 0 1 0 0,-1 0-1 0 0,1 1 0 0 0,0-1 0 0 0,0 0 0 0 0,0 0 1 0 0,0 0-1 0 0,0 0 0 0 0,0 1 0 0 0,0-1 1 0 0,0 0-1 0 0,0 0 0 0 0,0 0 0 0 0,0 0 1 0 0,0 1-1 0 0,1-1 0 0 0,-1 0 0 0 0,0 0 1 0 0,0 1-1 0 0,1-1 0 0 0,0-1 0 0 0,11 7 710 0 0,14 27-87 0 0,-16-12-451 0 0,-2 1 1 0 0,0 1-1 0 0,-1-1 1 0 0,-1 1 0 0 0,-1 1-1 0 0,-1-1 1 0 0,2 36-1 0 0,4 21 254 0 0,-1-61-2682 0 0,2-14-6234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0.449"/>
    </inkml:context>
    <inkml:brush xml:id="br0">
      <inkml:brushProperty name="width" value="0.05" units="cm"/>
      <inkml:brushProperty name="height" value="0.05" units="cm"/>
    </inkml:brush>
  </inkml:definitions>
  <inkml:trace contextRef="#ctx0" brushRef="#br0">1 182 616 0 0,'-1'-2'322'0'0,"1"0"0"0"0,0-1 1 0 0,0 1-1 0 0,0 0 0 0 0,0 0 0 0 0,0 0 0 0 0,1 0 1 0 0,-1 0-1 0 0,1-1 0 0 0,-1 1 0 0 0,1 0 0 0 0,0 0 1 0 0,0 0-1 0 0,0 0 0 0 0,0 0 0 0 0,0 1 0 0 0,0-1 1 0 0,0 0-1 0 0,1 0 0 0 0,-1 1 0 0 0,1-1 0 0 0,-1 1 0 0 0,1-1 1 0 0,0 1-1 0 0,-1 0 0 0 0,1-1 0 0 0,3 0 0 0 0,59-35 2647 0 0,-58 33-2526 0 0,43-17 2064 0 0,73-23-1 0 0,-54 21 1295 0 0,-106 38-3412 0 0,28-12-309 0 0,-6 2-21 0 0,-13 4 45 0 0,1 1-1 0 0,0 1 1 0 0,-51 30-1 0 0,78-41-99 0 0,0 1 0 0 0,0-1-1 0 0,1 1 1 0 0,-1-1 0 0 0,0 0-1 0 0,1 1 1 0 0,-1 0 0 0 0,0-1-1 0 0,1 1 1 0 0,-1-1 0 0 0,1 1-1 0 0,-1 0 1 0 0,1-1 0 0 0,-1 1-1 0 0,1 0 1 0 0,0-1 0 0 0,-1 1-1 0 0,1 0 1 0 0,0 0 0 0 0,-1 0-1 0 0,1-1 1 0 0,0 1 0 0 0,0 0-1 0 0,0 0 1 0 0,0 0 0 0 0,0 0-1 0 0,0-1 1 0 0,0 1 0 0 0,0 0-1 0 0,0 1 1 0 0,1 0 9 0 0,0-1 1 0 0,0 1-1 0 0,0-1 0 0 0,0 1 1 0 0,1-1-1 0 0,-1 0 1 0 0,0 1-1 0 0,1-1 1 0 0,-1 0-1 0 0,1 0 0 0 0,-1 0 1 0 0,1 0-1 0 0,1 1 1 0 0,64 24 346 0 0,-60-24-324 0 0,35 11 168 0 0,74 27 222 0 0,-102-34-370 0 0,-1 0 0 0 0,1 1 0 0 0,-2 0 0 0 0,1 1-1 0 0,22 19 1 0 0,-34-26-50 0 0,0 0 0 0 0,1 0 0 0 0,-1 0 0 0 0,0 0-1 0 0,0 0 1 0 0,0 0 0 0 0,0 1 0 0 0,0-1 0 0 0,0 0 0 0 0,-1 1 0 0 0,1-1-1 0 0,0 1 1 0 0,-1-1 0 0 0,1 0 0 0 0,0 1 0 0 0,-1 0 0 0 0,0-1 0 0 0,1 1-1 0 0,-1-1 1 0 0,0 1 0 0 0,0-1 0 0 0,0 1 0 0 0,0-1 0 0 0,0 1-1 0 0,0 0 1 0 0,-1-1 0 0 0,0 3 0 0 0,0-1 11 0 0,-1 0 1 0 0,0-1-1 0 0,0 1 1 0 0,0-1-1 0 0,0 1 0 0 0,0-1 1 0 0,0 0-1 0 0,-1 0 0 0 0,1 0 1 0 0,-1 0-1 0 0,0 0 1 0 0,-4 2-1 0 0,-7 3 61 0 0,-1-1 0 0 0,1 0 1 0 0,-1-1-1 0 0,-24 4 0 0 0,24-6-382 0 0,0 0 0 0 0,-1-1 1 0 0,1-1-1 0 0,0 0 0 0 0,0-1 1 0 0,-30-5-1 0 0,66-5-11094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0.920"/>
    </inkml:context>
    <inkml:brush xml:id="br0">
      <inkml:brushProperty name="width" value="0.05" units="cm"/>
      <inkml:brushProperty name="height" value="0.05" units="cm"/>
    </inkml:brush>
  </inkml:definitions>
  <inkml:trace contextRef="#ctx0" brushRef="#br0">1 10 6333 0 0,'0'-10'11673'0'0,"17"40"-10022"0"0,16 41 0 0 0,-25-51-1105 0 0,1 1 0 0 0,0-2 0 0 0,2 1 0 0 0,1-1 0 0 0,0-1 0 0 0,24 28 0 0 0,-35-45-469 0 0,0 0 0 0 0,-1 0 0 0 0,1 0 0 0 0,0 0 1 0 0,0 0-1 0 0,0 0 0 0 0,0 0 0 0 0,0 0 0 0 0,0 0 1 0 0,0 0-1 0 0,0-1 0 0 0,0 1 0 0 0,1-1 0 0 0,-1 1 1 0 0,0-1-1 0 0,0 1 0 0 0,1-1 0 0 0,-1 1 1 0 0,0-1-1 0 0,0 0 0 0 0,1 0 0 0 0,-1 0 0 0 0,0 0 1 0 0,1 0-1 0 0,-1 0 0 0 0,0 0 0 0 0,1 0 0 0 0,-1 0 1 0 0,0-1-1 0 0,0 1 0 0 0,3-1 0 0 0,-1-2 47 0 0,-1 0 0 0 0,1 0 0 0 0,0 0 0 0 0,-1 0-1 0 0,0 0 1 0 0,0-1 0 0 0,0 1 0 0 0,0 0 0 0 0,-1-1 0 0 0,3-5 0 0 0,49-142 1229 0 0,-28 77-3424 0 0,-22 70-92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18.158"/>
    </inkml:context>
    <inkml:brush xml:id="br0">
      <inkml:brushProperty name="width" value="0.05" units="cm"/>
      <inkml:brushProperty name="height" value="0.05" units="cm"/>
    </inkml:brush>
  </inkml:definitions>
  <inkml:trace contextRef="#ctx0" brushRef="#br0">142 90 80 0 0,'11'-15'1486'0'0,"-8"11"-386"0"0,0 0 0 0 0,0 0 0 0 0,0-1 0 0 0,0 1 0 0 0,-1-1 0 0 0,0 1 0 0 0,0-1 0 0 0,0 0 0 0 0,2-10 0 0 0,-4 14-574 0 0,-17-17 3496 0 0,13 18-3872 0 0,0 0 0 0 0,-1 0 0 0 0,1 1 0 0 0,-1-1 0 0 0,1 1 0 0 0,0 0 0 0 0,0 0 0 0 0,0 0 0 0 0,-1 1 0 0 0,1 0 0 0 0,0 0 1 0 0,1 0-1 0 0,-1 0 0 0 0,0 0 0 0 0,-6 6 0 0 0,-2 1-1 0 0,1 1 1 0 0,0 0 0 0 0,-12 15-1 0 0,20-21-94 0 0,-1 0 0 0 0,1 0 0 0 0,0 0-1 0 0,0 1 1 0 0,1-1 0 0 0,0 0 0 0 0,-1 1 0 0 0,1 0 0 0 0,1-1-1 0 0,-1 1 1 0 0,1 0 0 0 0,-1 0 0 0 0,1 0 0 0 0,1 0 0 0 0,-1 0-1 0 0,1 0 1 0 0,0 1 0 0 0,0-1 0 0 0,0 0 0 0 0,1 0 0 0 0,0 0-1 0 0,1 5 1 0 0,1-4-4 0 0,-1-1-1 0 0,1 0 0 0 0,0 1 1 0 0,1-2-1 0 0,-1 1 0 0 0,1 0 1 0 0,0-1-1 0 0,0 1 0 0 0,0-1 1 0 0,1 0-1 0 0,-1 0 0 0 0,1-1 1 0 0,0 1-1 0 0,0-1 0 0 0,1 0 1 0 0,-1-1-1 0 0,0 1 0 0 0,11 2 1 0 0,3 1 59 0 0,0-1 0 0 0,0 0 0 0 0,1-2-1 0 0,33 3 1 0 0,-45-5-62 0 0,1-1 0 0 0,0 0-1 0 0,0-1 1 0 0,-1 0-1 0 0,1 0 1 0 0,0-1-1 0 0,-1 0 1 0 0,1 0 0 0 0,-1-1-1 0 0,0 0 1 0 0,0 0-1 0 0,15-9 1 0 0,-20 10-6 0 0,-1 0 0 0 0,0 0 1 0 0,0-1-1 0 0,0 1 0 0 0,0 0 1 0 0,0-1-1 0 0,0 1 0 0 0,0-1 1 0 0,-1 1-1 0 0,1-1 0 0 0,-1 0 1 0 0,0 0-1 0 0,0 0 0 0 0,0 1 0 0 0,0-1 1 0 0,-1 0-1 0 0,1 0 0 0 0,-1 0 1 0 0,1 0-1 0 0,-1-1 0 0 0,0 1 1 0 0,0 0-1 0 0,-1 0 0 0 0,1 0 1 0 0,-1 0-1 0 0,1 0 0 0 0,-1 0 1 0 0,0 0-1 0 0,0 1 0 0 0,0-1 0 0 0,0 0 1 0 0,-1 0-1 0 0,1 1 0 0 0,-1-1 1 0 0,0 0-1 0 0,-2-2 0 0 0,-2-4 35 0 0,-1 1 0 0 0,1 0 0 0 0,-1 0 0 0 0,-1 1-1 0 0,1 0 1 0 0,-1 0 0 0 0,0 1 0 0 0,-1 0 0 0 0,-14-8-1 0 0,9 8-15 0 0,-1 0-1 0 0,0 1 1 0 0,-17-4-1 0 0,28 8-410 0 0,0 0 1 0 0,0 0-1 0 0,0 1 0 0 0,-1-1 1 0 0,1 1-1 0 0,0 0 0 0 0,-1 0 1 0 0,1 1-1 0 0,0-1 0 0 0,-1 1 1 0 0,1 0-1 0 0,0 0 0 0 0,0 0 1 0 0,0 1-1 0 0,0-1 1 0 0,-4 3-1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18.964"/>
    </inkml:context>
    <inkml:brush xml:id="br0">
      <inkml:brushProperty name="width" value="0.05" units="cm"/>
      <inkml:brushProperty name="height" value="0.05" units="cm"/>
    </inkml:brush>
  </inkml:definitions>
  <inkml:trace contextRef="#ctx0" brushRef="#br0">12 39 100 0 0,'-12'6'10900'0'0,"91"1"-6456"0"0,47-11-2523 0 0,-39 0-1140 0 0,14 3 86 0 0,379-12 1211 0 0,-161-15 2878 0 0,-294 27-3068 0 0,-5 0-3658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2.176"/>
    </inkml:context>
    <inkml:brush xml:id="br0">
      <inkml:brushProperty name="width" value="0.05" units="cm"/>
      <inkml:brushProperty name="height" value="0.05" units="cm"/>
    </inkml:brush>
  </inkml:definitions>
  <inkml:trace contextRef="#ctx0" brushRef="#br0">0 432 324 0 0,'3'-7'14603'0'0,"9"-24"-9602"0"0,-6 20-4102 0 0,-2-1 0 0 0,0 1 0 0 0,0-1 0 0 0,3-21 0 0 0,-2-6 88 0 0,0-51-1 0 0,-3 29-6 0 0,9-40 976 0 0,15 132-1674 0 0,44 128 45 0 0,5 9 50 0 0,-74-167-352 0 0,0 1 0 0 0,0 0 0 0 0,0-1 1 0 0,0 1-1 0 0,1 0 0 0 0,-1-1 0 0 0,0 1 0 0 0,1-1 0 0 0,-1 0 0 0 0,1 1 0 0 0,0-1 0 0 0,-1 0 1 0 0,1 0-1 0 0,0 0 0 0 0,0 0 0 0 0,0-1 0 0 0,0 1 0 0 0,0 0 0 0 0,0-1 0 0 0,3 1 0 0 0,-1-1 4 0 0,1 0 0 0 0,-1 0 0 0 0,0 0 0 0 0,0-1 0 0 0,0 1 0 0 0,0-1 0 0 0,0 0 0 0 0,0 0 0 0 0,7-4 0 0 0,0 0 8 0 0,-1-1 0 0 0,0 0 0 0 0,0 0 0 0 0,-1-1 0 0 0,0 0 0 0 0,13-14 0 0 0,6-14 18 0 0,-2-1 0 0 0,-2-1 0 0 0,39-78 1 0 0,-4 7-68 0 0,-59 108 13 0 0,0-1 0 0 0,0 1 0 0 0,0-1 0 0 0,0 1 0 0 0,0 0 0 0 0,0-1 0 0 0,0 1 0 0 0,1 0 0 0 0,-1-1 0 0 0,0 1 0 0 0,0 0 0 0 0,1-1 1 0 0,-1 1-1 0 0,0 0 0 0 0,0-1 0 0 0,1 1 0 0 0,-1 0 0 0 0,0 0 0 0 0,1-1 0 0 0,-1 1 0 0 0,0 0 0 0 0,1 0 0 0 0,-1 0 0 0 0,0-1 0 0 0,1 1 0 0 0,-1 0 0 0 0,0 0 0 0 0,1 0 0 0 0,-1 0 0 0 0,1 0 0 0 0,-1 0 0 0 0,0 0 1 0 0,1 0-1 0 0,-1 0 0 0 0,1 0 0 0 0,-1 0 0 0 0,0 0 0 0 0,1 0 0 0 0,-1 0 0 0 0,0 0 0 0 0,1 0 0 0 0,-1 0 0 0 0,1 1 0 0 0,9 20 100 0 0,-2 30 194 0 0,-7 41-92 0 0,1 16 138 0 0,-1-96-319 0 0,1-1 0 0 0,0 0 1 0 0,0 0-1 0 0,1 0 0 0 0,0 0 0 0 0,1 0 1 0 0,6 10-1 0 0,-8-17-22 0 0,1-1 0 0 0,-1 0 0 0 0,1 0 0 0 0,0 0 0 0 0,0-1 0 0 0,0 1 0 0 0,1-1 0 0 0,-1 1 0 0 0,0-1 0 0 0,1 0 0 0 0,-1 0 0 0 0,1 0 0 0 0,0-1 0 0 0,0 0 0 0 0,0 1 0 0 0,0-1 0 0 0,0 0 0 0 0,7 0 0 0 0,10 1 0 0 0,1 0 0 0 0,28-3 0 0 0,-31 1 0 0 0,699-27 0 0 0,-513 17 0 0 0,399-27 0 0 0,-546 33 0 0 0,-52 3 0 0 0,-1 0 0 0 0,-1 0-51 0 0,-3 1-334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5.469"/>
    </inkml:context>
    <inkml:brush xml:id="br0">
      <inkml:brushProperty name="width" value="0.05" units="cm"/>
      <inkml:brushProperty name="height" value="0.05" units="cm"/>
    </inkml:brush>
  </inkml:definitions>
  <inkml:trace contextRef="#ctx0" brushRef="#br0">336 0 364 0 0,'-3'30'11160'0'0,"5"35"-8926"0"0,0-27-1025 0 0,-2-12-716 0 0,26 544 7480 0 0,-25-563-7796 0 0,0 1 0 0 0,-1-1-1 0 0,1 0 1 0 0,-2 1 0 0 0,1-1 0 0 0,-1 1 0 0 0,0-1 0 0 0,-4 12 0 0 0,3-15-119 0 0,0 0 0 0 0,0 0 0 0 0,0 0 0 0 0,-1-1 0 0 0,0 1 1 0 0,1-1-1 0 0,-1 1 0 0 0,-1-1 0 0 0,1 0 0 0 0,0-1 0 0 0,-1 1 0 0 0,1 0 1 0 0,-1-1-1 0 0,0 0 0 0 0,0 0 0 0 0,-5 2 0 0 0,-33 13 81 0 0,-51 14-1 0 0,53-19-2 0 0,-71 32-1 0 0,110-44-135 0 0,0 0 1 0 0,1 0-1 0 0,-1 0 1 0 0,1 0-1 0 0,-1 0 0 0 0,0 1 1 0 0,1-1-1 0 0,-1 0 1 0 0,0 0-1 0 0,1 1 0 0 0,-1-1 1 0 0,1 0-1 0 0,-1 1 0 0 0,1-1 1 0 0,-1 0-1 0 0,1 1 1 0 0,-1-1-1 0 0,1 1 0 0 0,-1-1 1 0 0,1 1-1 0 0,0-1 0 0 0,-1 1 1 0 0,1 0-1 0 0,0-1 1 0 0,-1 1-1 0 0,1-1 0 0 0,0 1 1 0 0,0 0-1 0 0,0-1 0 0 0,-1 1 1 0 0,1-1-1 0 0,0 1 1 0 0,0 0-1 0 0,0-1 0 0 0,0 1 1 0 0,0 0-1 0 0,0-1 0 0 0,0 1 1 0 0,0 0-1 0 0,1-1 1 0 0,-1 1-1 0 0,0 0 0 0 0,0-1 1 0 0,0 1-1 0 0,1-1 1 0 0,-1 1-1 0 0,0-1 0 0 0,1 1 1 0 0,-1 0-1 0 0,0-1 0 0 0,1 1 1 0 0,-1-1-1 0 0,1 1 1 0 0,-1-1-1 0 0,1 0 0 0 0,-1 1 1 0 0,1-1-1 0 0,-1 1 0 0 0,1-1 1 0 0,-1 0-1 0 0,1 0 1 0 0,0 1-1 0 0,0-1 0 0 0,46 19 56 0 0,-41-17-43 0 0,327 88 1080 0 0,35 13 1331 0 0,-365-102-2371 0 0,0 0 0 0 0,1 0 0 0 0,-2 0 0 0 0,1 0 0 0 0,0 1 0 0 0,0-1 0 0 0,0 1 0 0 0,-1 0 0 0 0,1 0 0 0 0,-1 0 0 0 0,1 0 0 0 0,-1 1 0 0 0,3 2 0 0 0,-5-4-37 0 0,0-1 1 0 0,0 1-1 0 0,1 0 0 0 0,-1-1 1 0 0,0 1-1 0 0,0-1 1 0 0,0 1-1 0 0,0-1 0 0 0,0 1 1 0 0,0 0-1 0 0,0-1 1 0 0,0 1-1 0 0,0-1 1 0 0,0 1-1 0 0,0-1 0 0 0,-1 1 1 0 0,1-1-1 0 0,0 1 1 0 0,0 0-1 0 0,0-1 0 0 0,-1 1 1 0 0,1-1-1 0 0,0 1 1 0 0,-1-1-1 0 0,1 0 0 0 0,-1 2 1 0 0,-26 13 209 0 0,-30 2-70 0 0,-1-3 0 0 0,0-3 0 0 0,-1-2 1 0 0,-90 3-1 0 0,63-6-45 0 0,14-1-43 0 0,3 0 9 0 0,-90 17 0 0 0,164-18-70 0 0,23 2 18 0 0,32 4 14 0 0,11-4-39 0 0,1-1 0 0 0,1 3 0 0 0,-2 3 0 0 0,95 28 0 0 0,-162-38 0 0 0,0 0 0 0 0,0 1 0 0 0,0-1 0 0 0,0 1 0 0 0,0 0 0 0 0,0 0 0 0 0,0 1 0 0 0,-1-1 0 0 0,1 1 0 0 0,5 6 0 0 0,-8-9 0 0 0,-1 1 0 0 0,1 0 0 0 0,-1 0 0 0 0,0 0 0 0 0,1-1 0 0 0,-1 1 0 0 0,0 0 0 0 0,1 0 0 0 0,-1 0 0 0 0,0 0 0 0 0,0 0 0 0 0,0 0 0 0 0,0 0 0 0 0,0 0 0 0 0,0 0 0 0 0,0 0 0 0 0,0-1 0 0 0,0 1 0 0 0,0 0 0 0 0,-1 2 0 0 0,0-1 0 0 0,0 0 0 0 0,0 0 0 0 0,0 0 0 0 0,-1 0 0 0 0,1 0 0 0 0,-1 0 0 0 0,1 0 0 0 0,-1-1 0 0 0,0 1 0 0 0,0 0 0 0 0,-2 1 0 0 0,-7 5 0 0 0,1 0 0 0 0,0 0 0 0 0,1 1 0 0 0,0 0 0 0 0,-15 20 0 0 0,20-22 0 0 0,0-1 0 0 0,1 1 0 0 0,0-1 0 0 0,1 1 0 0 0,0 0 0 0 0,0 0 0 0 0,0 0 0 0 0,1 0 0 0 0,0 0 0 0 0,0 0 0 0 0,1 1 0 0 0,0 9 0 0 0,34 335 0 0 0,-11-169 0 0 0,12 97 0 0 0,16 247 0 0 0,-51-486 0 0 0,-2-39 0 0 0,2-2-302 0 0,-1 0 0 0 0,0 0 1 0 0,1 0-1 0 0,-1 0 0 0 0,1 0 0 0 0,-1 0 1 0 0,1 0-1 0 0,-1 0 0 0 0,0 0 0 0 0,1 0 0 0 0,-1 0 1 0 0,1-1-1 0 0,-1 1 0 0 0,1 0 0 0 0,-1 0 1 0 0,1-1-1 0 0,-1 1 0 0 0,1 0 0 0 0,-1-1 0 0 0,1 1 1 0 0,0-1-1 0 0,-1 1 0 0 0,1 0 0 0 0,-1-1 1 0 0,1 0-1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39.773"/>
    </inkml:context>
    <inkml:brush xml:id="br0">
      <inkml:brushProperty name="width" value="0.05" units="cm"/>
      <inkml:brushProperty name="height" value="0.05" units="cm"/>
    </inkml:brush>
  </inkml:definitions>
  <inkml:trace contextRef="#ctx0" brushRef="#br0">280 1 9293 0 0,'-30'7'10119'0'0,"28"-6"-9484"0"0,0 0 0 0 0,0 0 1 0 0,0 0-1 0 0,0 0 0 0 0,0 0 0 0 0,0 0 1 0 0,1 1-1 0 0,-1-1 0 0 0,-1 3 1 0 0,1-2-359 0 0,1 0 0 0 0,0 0 1 0 0,0 0-1 0 0,0 0 1 0 0,0 0-1 0 0,0 1 0 0 0,0-1 1 0 0,1 0-1 0 0,-1 0 1 0 0,1 1-1 0 0,0-1 0 0 0,0 1 1 0 0,0-1-1 0 0,0 0 1 0 0,0 1-1 0 0,0-1 1 0 0,0 0-1 0 0,1 1 0 0 0,-1-1 1 0 0,1 0-1 0 0,1 3 1 0 0,7 22-93 0 0,0-1 0 0 0,2-1 0 0 0,18 31 1 0 0,49 69-29 0 0,-69-111-156 0 0,1 1-1 0 0,15 25 0 0 0,2-1 0 0 0,46 50 0 0 0,-62-81 12 0 0,-16-18-2 0 0,-17-23-158 0 0,1 6-428 0 0,-1 1 0 0 0,-1 0 0 0 0,-2 2 1 0 0,-1 1-1 0 0,0 1 0 0 0,-31-20 0 0 0,22 21 621 0 0,-1 0 0 0 0,-1 2 0 0 0,-1 2 0 0 0,-68-21 0 0 0,93 35-94 0 0,-8-5 1536 0 0,20 8-1474 0 0,1 0 0 0 0,0 0 0 0 0,0 0 0 0 0,0 0 0 0 0,0 0 0 0 0,0 0 1 0 0,0 0-1 0 0,0 0 0 0 0,0 0 0 0 0,0 0 0 0 0,0 0 0 0 0,0 0 1 0 0,0 0-1 0 0,0 0 0 0 0,0 0 0 0 0,0 0 0 0 0,-1-1 0 0 0,1 1 0 0 0,0 0 1 0 0,0 0-1 0 0,0 0 0 0 0,0 0 0 0 0,0 0 0 0 0,0 0 0 0 0,0 0 0 0 0,0 0 1 0 0,0 0-1 0 0,0 0 0 0 0,0 0 0 0 0,0 0 0 0 0,0-1 0 0 0,0 1 1 0 0,0 0-1 0 0,0 0 0 0 0,0 0 0 0 0,0 0 0 0 0,0 0 0 0 0,0 0 0 0 0,1 0 1 0 0,-1 0-1 0 0,0 0 0 0 0,0 0 0 0 0,0 0 0 0 0,0 0 0 0 0,0-1 0 0 0,0 1 1 0 0,0 0-1 0 0,0 0 0 0 0,0 0 0 0 0,0 0 0 0 0,0 0 0 0 0,0 0 1 0 0,0 0-1 0 0,0 0 0 0 0,0 0 0 0 0,0 0 0 0 0,1 0 0 0 0,-1 0 0 0 0,0 0 1 0 0,0 0-1 0 0,0 0 0 0 0,14-3 335 0 0,255-12 812 0 0,-176 13-989 0 0,-47 0-171 0 0,-24 0 0 0 0,0 1 0 0 0,1 1 0 0 0,43 6 0 0 0,-65-6 0 0 0,0 0 0 0 0,0 0 0 0 0,0 1 0 0 0,1-1 0 0 0,-1 0 0 0 0,0 1 0 0 0,0-1 0 0 0,0 1 0 0 0,0-1 0 0 0,1 1 0 0 0,-1-1 0 0 0,0 1 0 0 0,0 0 0 0 0,0 0 0 0 0,0-1 0 0 0,0 1 0 0 0,-1 0 0 0 0,1 0 0 0 0,0 0 0 0 0,0 0 0 0 0,-1 0 0 0 0,1 0 0 0 0,0 0 0 0 0,-1 0 0 0 0,1 1 0 0 0,-1-1 0 0 0,1 0 0 0 0,-1 0 0 0 0,0 0 0 0 0,1 1 0 0 0,-1-1 0 0 0,0 0 0 0 0,0 0 0 0 0,0 1 0 0 0,0-1 0 0 0,0 0 0 0 0,0 0 0 0 0,0 0 0 0 0,-1 1 0 0 0,0 1 0 0 0,-1 5 0 0 0,-1 0 0 0 0,-1 0 0 0 0,1 0 0 0 0,-10 15 0 0 0,6-12 0 0 0,-32 57 0 0 0,-2-2 0 0 0,-59 72 0 0 0,43-60 0 0 0,54-76-102 0 0,3-1-457 0 0,23-20-10843 0 0,-11 9 7852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6.101"/>
    </inkml:context>
    <inkml:brush xml:id="br0">
      <inkml:brushProperty name="width" value="0.05" units="cm"/>
      <inkml:brushProperty name="height" value="0.05" units="cm"/>
    </inkml:brush>
  </inkml:definitions>
  <inkml:trace contextRef="#ctx0" brushRef="#br0">53 51 80 0 0,'-26'-22'3695'0'0,"-1"2"9138"0"0,61 13-8622 0 0,1280 5 7737 0 0,-1267 6-12729 0 0,-87 13-10590 0 0,24-13 7838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6.516"/>
    </inkml:context>
    <inkml:brush xml:id="br0">
      <inkml:brushProperty name="width" value="0.05" units="cm"/>
      <inkml:brushProperty name="height" value="0.05" units="cm"/>
    </inkml:brush>
  </inkml:definitions>
  <inkml:trace contextRef="#ctx0" brushRef="#br0">516 7 284 0 0,'0'0'901'0'0,"-17"-6"7944"0"0,-43 38-3277 0 0,-28 27-1669 0 0,-7 3-1375 0 0,6-7-721 0 0,-77 42 83 0 0,165-96-2365 0 0,8-2-1826 0 0,0 0 1567 0 0,0-1 1 0 0,0 1-1 0 0,0-1 1 0 0,-1 0-1 0 0,1-1 1 0 0,-1 0-1 0 0,7-4 1 0 0,24-9-2096 0 0,27-7 401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6.848"/>
    </inkml:context>
    <inkml:brush xml:id="br0">
      <inkml:brushProperty name="width" value="0.05" units="cm"/>
      <inkml:brushProperty name="height" value="0.05" units="cm"/>
    </inkml:brush>
  </inkml:definitions>
  <inkml:trace contextRef="#ctx0" brushRef="#br0">564 0 216 0 0,'0'0'4068'0'0,"-34"22"3813"0"0,-169 119 2400 0 0,117-89-8184 0 0,-154 65 0 0 0,257-124-7685 0 0,15-4 1990 0 0,-12 4 1489 0 0,13-5-523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7.198"/>
    </inkml:context>
    <inkml:brush xml:id="br0">
      <inkml:brushProperty name="width" value="0.05" units="cm"/>
      <inkml:brushProperty name="height" value="0.05" units="cm"/>
    </inkml:brush>
  </inkml:definitions>
  <inkml:trace contextRef="#ctx0" brushRef="#br0">307 20 5040 0 0,'20'-7'1562'0'0,"29"-5"13998"0"0,-49 12-15461 0 0,-30 20 1444 0 0,-174 91 2412 0 0,62-48-4996 0 0,165-69-7966 0 0,-19 5 8058 0 0,23-8-1924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7.535"/>
    </inkml:context>
    <inkml:brush xml:id="br0">
      <inkml:brushProperty name="width" value="0.05" units="cm"/>
      <inkml:brushProperty name="height" value="0.05" units="cm"/>
    </inkml:brush>
  </inkml:definitions>
  <inkml:trace contextRef="#ctx0" brushRef="#br0">463 0 8353 0 0,'-26'10'12823'0'0,"-17"9"-5961"0"0,-212 125-2153 0 0,234-129-4758 0 0,-1-2 0 0 0,0-1 1 0 0,0 0-1 0 0,-28 8 0 0 0,49-20 632 0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29.865"/>
    </inkml:context>
    <inkml:brush xml:id="br0">
      <inkml:brushProperty name="width" value="0.05" units="cm"/>
      <inkml:brushProperty name="height" value="0.05" units="cm"/>
    </inkml:brush>
  </inkml:definitions>
  <inkml:trace contextRef="#ctx0" brushRef="#br0">1 128 508 0 0,'3'1'7653'0'0,"12"-1"-3397"0"0,99-5-663 0 0,1192-52 6269 0 0,-1299 57-9832 0 0,403-23 2168 0 0,-382 22-1451 0 0,0-2 1 0 0,38-9-1 0 0,-65 12-745 0 0,-1 0-1 0 0,0-1 1 0 0,1 1 0 0 0,-1 0-1 0 0,1-1 1 0 0,-1 1 0 0 0,0-1-1 0 0,1 1 1 0 0,-1-1 0 0 0,0 1-1 0 0,0-1 1 0 0,1 1 0 0 0,-1-1-1 0 0,0 0 1 0 0,0 1 0 0 0,0-1-1 0 0,0 1 1 0 0,1-1 0 0 0,-1 1-1 0 0,0-1 1 0 0,0 0 0 0 0,0 1-1 0 0,0-1 1 0 0,-1 1 0 0 0,1-1-1 0 0,0 1 1 0 0,0-1 0 0 0,0 0-1 0 0,0 1 1 0 0,0-1 0 0 0,-1 1-1 0 0,1-1 1 0 0,0 1 0 0 0,-1-1-1 0 0,1 1 1 0 0,0-1 0 0 0,-1 1-1 0 0,1-1 1 0 0,0 1 0 0 0,-1 0-1 0 0,1-1 1 0 0,-1 1 0 0 0,1 0-1 0 0,-1-1 1 0 0,1 1 0 0 0,-1 0-1 0 0,1-1 1 0 0,-1 1 0 0 0,1 0-1 0 0,-1 0 1 0 0,1 0 0 0 0,-1 0-1 0 0,0-1 1 0 0,1 1 0 0 0,-1 0-1 0 0,1 0 1 0 0,-2 0 0 0 0,-4 0-2 0 0,0 0-1 0 0,0 1 1 0 0,0 0 0 0 0,0 0-1 0 0,1 0 1 0 0,-1 0 0 0 0,0 1 0 0 0,0 0-1 0 0,1 0 1 0 0,0 1 0 0 0,-1-1-1 0 0,1 1 1 0 0,0 0 0 0 0,0 1 0 0 0,0-1-1 0 0,-4 5 1 0 0,8-7 13 0 0,-1 1-1 0 0,1-1 1 0 0,0 1 0 0 0,-1-1-1 0 0,1 1 1 0 0,0 0 0 0 0,0-1 0 0 0,0 1-1 0 0,0 0 1 0 0,1 0 0 0 0,-1-1-1 0 0,0 1 1 0 0,1 0 0 0 0,-1 0-1 0 0,1 0 1 0 0,0 0 0 0 0,-1 0 0 0 0,1 0-1 0 0,0 0 1 0 0,1 2 0 0 0,-1-2 9 0 0,1 1 1 0 0,0-1 0 0 0,1 1-1 0 0,-1-1 1 0 0,0 1 0 0 0,1-1-1 0 0,-1 0 1 0 0,1 0 0 0 0,0 0-1 0 0,0 0 1 0 0,-1 0 0 0 0,2 0-1 0 0,-1 0 1 0 0,0-1 0 0 0,0 1-1 0 0,0-1 1 0 0,1 0 0 0 0,-1 1 0 0 0,3 0-1 0 0,9 4 46 0 0,-1 0-1 0 0,1-1 1 0 0,0-1 0 0 0,1 0-1 0 0,-1-1 1 0 0,20 2 0 0 0,-27-4-37 0 0,0 0 0 0 0,0 0 0 0 0,0-1 0 0 0,-1 0 0 0 0,1-1 0 0 0,0 0 0 0 0,0 0 0 0 0,-1 0-1 0 0,1-1 1 0 0,0 0 0 0 0,-1 0 0 0 0,0 0 0 0 0,1-1 0 0 0,-1 0 0 0 0,0 0 0 0 0,5-5 0 0 0,-9 6-14 0 0,0 1 0 0 0,0-1 0 0 0,0 0 1 0 0,-1 0-1 0 0,1 0 0 0 0,-1-1 0 0 0,1 1 0 0 0,-1 0 0 0 0,0 0 0 0 0,0-1 0 0 0,0 1 0 0 0,0 0 0 0 0,-1-1 0 0 0,1 1 0 0 0,0-1 0 0 0,-1 0 0 0 0,0 1 0 0 0,0-1 0 0 0,1 1 0 0 0,-2-1 1 0 0,1 1-1 0 0,0-1 0 0 0,0 0 0 0 0,-1 1 0 0 0,1-1 0 0 0,-1 1 0 0 0,0-1 0 0 0,0 1 0 0 0,0 0 0 0 0,0-1 0 0 0,0 1 0 0 0,-1 0 0 0 0,1 0 0 0 0,-3-3 0 0 0,2 2-32 0 0,-1-1 0 0 0,0 1 0 0 0,0 0 0 0 0,0 0 1 0 0,0 0-1 0 0,0 0 0 0 0,-1 1 0 0 0,1-1 0 0 0,-1 1 0 0 0,0 0 0 0 0,1 0 0 0 0,-1 0 0 0 0,0 1 0 0 0,0-1 0 0 0,0 1 0 0 0,-1 0 0 0 0,1 0 0 0 0,0 1 0 0 0,0-1 0 0 0,-8 1 0 0 0,-49 13-2726 0 0,22 3-6408 0 0,25-9 5628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30.698"/>
    </inkml:context>
    <inkml:brush xml:id="br0">
      <inkml:brushProperty name="width" value="0.05" units="cm"/>
      <inkml:brushProperty name="height" value="0.05" units="cm"/>
    </inkml:brush>
  </inkml:definitions>
  <inkml:trace contextRef="#ctx0" brushRef="#br0">30 114 424 0 0,'-28'-6'4911'0'0,"28"6"-4805"0"0,-1 0 0 0 0,1 0 0 0 0,0 0 0 0 0,0 0 0 0 0,0-1 0 0 0,0 1 0 0 0,0 0 0 0 0,0 0 0 0 0,0 0 0 0 0,0 0 0 0 0,0-1 0 0 0,0 1 0 0 0,-1 0 0 0 0,1 0 0 0 0,0 0 0 0 0,0 0 0 0 0,0-1 0 0 0,0 1 0 0 0,0 0 0 0 0,0 0 0 0 0,0 0 0 0 0,0 0 0 0 0,0-1 0 0 0,0 1 0 0 0,1 0 0 0 0,-1 0 0 0 0,0 0 0 0 0,0-1 0 0 0,0 1-1 0 0,0 0 1 0 0,0 0 0 0 0,0 0 0 0 0,0 0 0 0 0,0 0 0 0 0,0-1 0 0 0,0 1 0 0 0,1 0 0 0 0,-1 0 0 0 0,0 0 0 0 0,0 0 0 0 0,0 0 0 0 0,0 0 0 0 0,0 0 0 0 0,1-1 0 0 0,-1 1 0 0 0,0 0 0 0 0,0 0 0 0 0,0 0 0 0 0,0 0 0 0 0,1 0 0 0 0,-1 0 0 0 0,0 0 0 0 0,0 0 0 0 0,0 0 0 0 0,0 0 0 0 0,1 0 0 0 0,-1 0 0 0 0,0 0 0 0 0,28-8 4920 0 0,-7 3-5671 0 0,120-16 3995 0 0,181-6 0 0 0,150 22 423 0 0,-150 3-1722 0 0,-196 1-1329 0 0,6 0 1054 0 0,137-18 0 0 0,-263 20-1776 0 0,31-14 0 0 0,-20 14-13567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31.198"/>
    </inkml:context>
    <inkml:brush xml:id="br0">
      <inkml:brushProperty name="width" value="0.05" units="cm"/>
      <inkml:brushProperty name="height" value="0.05" units="cm"/>
    </inkml:brush>
  </inkml:definitions>
  <inkml:trace contextRef="#ctx0" brushRef="#br0">264 44 892 0 0,'-2'-3'762'0'0,"0"0"-1"0"0,0 0 1 0 0,-1 0-1 0 0,1 1 0 0 0,0-1 1 0 0,-1 1-1 0 0,0 0 1 0 0,1-1-1 0 0,-1 1 1 0 0,0 0-1 0 0,0 1 1 0 0,0-1-1 0 0,-1 0 1 0 0,1 1-1 0 0,0 0 1 0 0,0 0-1 0 0,-1 0 1 0 0,1 0-1 0 0,-6 0 1 0 0,2-1 53 0 0,-1 1 1 0 0,1 0 0 0 0,-1 0-1 0 0,1 1 1 0 0,-1 0-1 0 0,1 1 1 0 0,-1 0 0 0 0,-9 2-1 0 0,6 0-288 0 0,1 1-1 0 0,-1 0 1 0 0,1 0-1 0 0,0 2 0 0 0,0-1 1 0 0,1 1-1 0 0,-17 14 1 0 0,24-19-436 0 0,-1 1-1 0 0,1 0 1 0 0,0 0 0 0 0,0 0 0 0 0,0 1 0 0 0,0-1-1 0 0,1 0 1 0 0,-1 1 0 0 0,1-1 0 0 0,-1 1 0 0 0,1 0-1 0 0,0-1 1 0 0,0 1 0 0 0,0 0 0 0 0,0 0 0 0 0,0 0-1 0 0,1 0 1 0 0,0 0 0 0 0,-1-1 0 0 0,1 1 0 0 0,0 0 0 0 0,0 0-1 0 0,0 0 1 0 0,1 0 0 0 0,-1 0 0 0 0,1 0 0 0 0,0 0-1 0 0,0 0 1 0 0,0-1 0 0 0,0 1 0 0 0,0 0 0 0 0,0-1-1 0 0,1 1 1 0 0,-1-1 0 0 0,3 3 0 0 0,4 5-14 0 0,1 0 0 0 0,0 0 1 0 0,0-1-1 0 0,1 0 0 0 0,0-1 0 0 0,1 0 0 0 0,0-1 1 0 0,0 0-1 0 0,0-1 0 0 0,1 0 0 0 0,0-1 1 0 0,20 7-1 0 0,-23-9-34 0 0,0-1 0 0 0,0 0 0 0 0,0 0 1 0 0,1-1-1 0 0,-1 0 0 0 0,1 0 0 0 0,-1-1 0 0 0,1 0 0 0 0,-1-1 1 0 0,0 0-1 0 0,1 0 0 0 0,-1-1 0 0 0,0-1 0 0 0,0 1 0 0 0,0-2 1 0 0,0 1-1 0 0,0-1 0 0 0,9-6 0 0 0,-16 9-43 0 0,0 0 0 0 0,0 0 0 0 0,0 0 0 0 0,0-1 0 0 0,0 1 0 0 0,0-1 0 0 0,-1 0 0 0 0,1 1 0 0 0,-1-1 0 0 0,1 0 0 0 0,-1 0 0 0 0,0 0 0 0 0,1 0 0 0 0,-1 0 0 0 0,0 0 0 0 0,0 0 0 0 0,0 0 0 0 0,-1-1 0 0 0,1 1 0 0 0,-1 0 0 0 0,1-1 0 0 0,-1 1 0 0 0,1-5 0 0 0,-2 4 0 0 0,0-1 0 0 0,0 1 0 0 0,0-1 0 0 0,-1 1 0 0 0,1 0 0 0 0,-1-1 0 0 0,0 1 0 0 0,0 0 0 0 0,0 0 0 0 0,0 0 0 0 0,0 1 0 0 0,-1-1 0 0 0,-4-4 0 0 0,-6-4 0 0 0,0 1 0 0 0,-1 0 0 0 0,0 2 0 0 0,-1-1 0 0 0,-24-9 0 0 0,20 11-1576 0 0,-1 2 0 0 0,1 0 0 0 0,-34-3 0 0 0,-18-5-3318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32.790"/>
    </inkml:context>
    <inkml:brush xml:id="br0">
      <inkml:brushProperty name="width" value="0.05" units="cm"/>
      <inkml:brushProperty name="height" value="0.05" units="cm"/>
    </inkml:brush>
  </inkml:definitions>
  <inkml:trace contextRef="#ctx0" brushRef="#br0">98 368 592 0 0,'-3'-21'9385'0'0,"2"21"-9272"0"0,1 0 0 0 0,0 0 0 0 0,-1 0 0 0 0,1 0-1 0 0,0 0 1 0 0,-1 0 0 0 0,1 0 0 0 0,0 0 0 0 0,-1 0 0 0 0,1 0-1 0 0,0 0 1 0 0,-1 0 0 0 0,1 0 0 0 0,0 0 0 0 0,0 0 0 0 0,-1 0-1 0 0,1 1 1 0 0,0-1 0 0 0,-1 0 0 0 0,1 0 0 0 0,0 0-1 0 0,0 1 1 0 0,-1-1 0 0 0,1 0 0 0 0,0 0 0 0 0,0 1 0 0 0,0-1-1 0 0,-1 0 1 0 0,1 0 0 0 0,0 1 0 0 0,0-1 0 0 0,0 0 0 0 0,0 1-1 0 0,-1-1 1 0 0,-22 48 865 0 0,13-28 776 0 0,-6 13 222 0 0,11-23 1755 0 0,12-39-2023 0 0,14-65-663 0 0,15-186-1 0 0,-31 220-824 0 0,-5 60-222 0 0,0 0 0 0 0,0 0 0 0 0,0 1 0 0 0,0-1 0 0 0,0 0 0 0 0,0 0 0 0 0,0 0 0 0 0,0 0 0 0 0,1 0 0 0 0,-1 0 0 0 0,0 0 0 0 0,0 0 0 0 0,0 1 0 0 0,0-1 0 0 0,0 0 0 0 0,0 0 0 0 0,0 0 0 0 0,0 0 0 0 0,0 0 0 0 0,0 0 0 0 0,0 0 0 0 0,0 0 0 0 0,1 0 0 0 0,-1 0 0 0 0,0 0 0 0 0,0 0 0 0 0,0 1 0 0 0,0-1 0 0 0,0 0 0 0 0,0 0 0 0 0,0 0 0 0 0,0 0 0 0 0,1 0 0 0 0,-1 0 0 0 0,0 0 0 0 0,0 0 0 0 0,0 0 0 0 0,0 0 0 0 0,0 0 0 0 0,0 0 0 0 0,0 0 0 0 0,1 0 0 0 0,-1 0 0 0 0,0-1 0 0 0,0 1 0 0 0,0 0 0 0 0,0 0 1 0 0,0 0-1 0 0,0 0 0 0 0,0 0 0 0 0,0 0 0 0 0,0 0 0 0 0,1 0 0 0 0,-1 0 0 0 0,0 0 0 0 0,0 0 0 0 0,0 0 0 0 0,0 0 0 0 0,0-1 0 0 0,0 1 0 0 0,0 0 0 0 0,0 0 0 0 0,0 0 0 0 0,0 0 0 0 0,0 0 0 0 0,0 0 0 0 0,0 0 0 0 0,0 0 0 0 0,0-1 0 0 0,11 16-25 0 0,11 23 72 0 0,-21-35-50 0 0,28 44 92 0 0,3 0-1 0 0,1-3 0 0 0,2 0 0 0 0,2-2 0 0 0,1-2 0 0 0,81 63 0 0 0,-113-98-244 0 0,-11-9 96 0 0,-16-10 4 0 0,-20 3 117 0 0,-1 2 1 0 0,0 1-1 0 0,0 3 0 0 0,-1 1 0 0 0,0 2 1 0 0,1 2-1 0 0,-70 9 0 0 0,83 0-563 0 0,23 0-2190 0 0,15 3-4497 0 0,-3-8 4334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33.816"/>
    </inkml:context>
    <inkml:brush xml:id="br0">
      <inkml:brushProperty name="width" value="0.05" units="cm"/>
      <inkml:brushProperty name="height" value="0.05" units="cm"/>
    </inkml:brush>
  </inkml:definitions>
  <inkml:trace contextRef="#ctx0" brushRef="#br0">109 293 192 0 0,'-17'-13'12253'0'0,"13"28"-3422"0"0,2 2-9540 0 0,-1 0 1828 0 0,2 0 1 0 0,0 1-1 0 0,1-1 1 0 0,0 1-1 0 0,5 23 1 0 0,-38-138 2192 0 0,23 74-3227 0 0,1-1 0 0 0,1 0 0 0 0,1-1 0 0 0,1 0-1 0 0,1 0 1 0 0,-2-42 0 0 0,8 63-68 0 0,0-1-1 0 0,0 0 1 0 0,0 0-1 0 0,1 1 1 0 0,0-1-1 0 0,0 1 1 0 0,0-1 0 0 0,0 1-1 0 0,1 0 1 0 0,-1 0-1 0 0,1 0 1 0 0,0 0-1 0 0,1 1 1 0 0,-1-1-1 0 0,0 1 1 0 0,1 0 0 0 0,0 0-1 0 0,0 0 1 0 0,0 0-1 0 0,0 0 1 0 0,6-2-1 0 0,4-2 21 0 0,0 0 0 0 0,1 2-1 0 0,-1-1 1 0 0,1 2 0 0 0,21-5-1 0 0,-24 7-4 0 0,0 1 0 0 0,0 0-1 0 0,0 1 1 0 0,0 0-1 0 0,23 3 1 0 0,-30-2-23 0 0,-1 0 1 0 0,1 0-1 0 0,-1 0 0 0 0,0 0 1 0 0,1 1-1 0 0,-1-1 0 0 0,0 1 1 0 0,0 0-1 0 0,0 1 0 0 0,0-1 0 0 0,0 1 1 0 0,-1 0-1 0 0,1-1 0 0 0,-1 2 1 0 0,1-1-1 0 0,-1 0 0 0 0,0 1 1 0 0,3 4-1 0 0,-5-5-4 0 0,0-1-1 0 0,-1 1 1 0 0,1 0 0 0 0,-1-1-1 0 0,0 1 1 0 0,0 0 0 0 0,0 0-1 0 0,0-1 1 0 0,0 1 0 0 0,0 0-1 0 0,-1-1 1 0 0,1 1 0 0 0,-1 0 0 0 0,0-1-1 0 0,0 1 1 0 0,0-1 0 0 0,0 1-1 0 0,0-1 1 0 0,0 1 0 0 0,-1-1-1 0 0,1 0 1 0 0,-1 0 0 0 0,0 1-1 0 0,0-1 1 0 0,0 0 0 0 0,0-1-1 0 0,0 1 1 0 0,0 0 0 0 0,-2 1-1 0 0,-9 8 17 0 0,-1-1-1 0 0,0 0 1 0 0,-17 9-1 0 0,-7-4 16 0 0,31-12-17 0 0,0-1 0 0 0,0 1 0 0 0,0 0 0 0 0,1 0 0 0 0,-1 1 0 0 0,1 0-1 0 0,-9 7 1 0 0,14-10-9 0 0,13-1-5 0 0,0 2 1 0 0,-1 0-1 0 0,1 0 1 0 0,11 5-1 0 0,14 2 19 0 0,3-1 2 0 0,0 1 0 0 0,66 26 0 0 0,-93-30-21 0 0,-1 0 0 0 0,0 1 0 0 0,-1 0 0 0 0,0 1-1 0 0,0 0 1 0 0,0 1 0 0 0,-1 0 0 0 0,0 0 0 0 0,0 1 0 0 0,-1 1 0 0 0,0 0 0 0 0,11 16 0 0 0,-18-23-5 0 0,-1 0 0 0 0,1 0 1 0 0,-1-1-1 0 0,1 1 0 0 0,-1 0 0 0 0,0 0 1 0 0,0 0-1 0 0,-1 0 0 0 0,1 1 0 0 0,0-1 1 0 0,-1 0-1 0 0,0 0 0 0 0,0 0 0 0 0,0 1 1 0 0,0-1-1 0 0,0 0 0 0 0,-1 0 0 0 0,0 0 1 0 0,1 0-1 0 0,-3 4 0 0 0,1-2 0 0 0,0-1 1 0 0,-1 0-1 0 0,1 0 0 0 0,-1-1 1 0 0,0 1-1 0 0,-1 0 0 0 0,1-1 1 0 0,0 0-1 0 0,-1 0 0 0 0,0 0 1 0 0,0 0-1 0 0,-5 3 1 0 0,-4 0-1 0 0,0 0 1 0 0,0 0-1 0 0,0-1 1 0 0,-1-1-1 0 0,1 0 1 0 0,-1-1-1 0 0,0-1 1 0 0,-18 2-1 0 0,-12-4-18 0 0,0-1-1 0 0,0-2 1 0 0,0-3 0 0 0,-83-20 0 0 0,123 25-178 0 0,1 0 0 0 0,0-1-1 0 0,0 1 1 0 0,1-1 0 0 0,-1 0 0 0 0,0 0 0 0 0,0 0 0 0 0,1 0 0 0 0,-3-2 0 0 0,-10-9-9010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0.273"/>
    </inkml:context>
    <inkml:brush xml:id="br0">
      <inkml:brushProperty name="width" value="0.05" units="cm"/>
      <inkml:brushProperty name="height" value="0.05" units="cm"/>
    </inkml:brush>
  </inkml:definitions>
  <inkml:trace contextRef="#ctx0" brushRef="#br0">90 12 400 0 0,'-4'-1'599'0'0,"1"1"0"0"0,-1 1 0 0 0,1-1 1 0 0,-1 0-1 0 0,1 1 0 0 0,-1 0 0 0 0,1 0 0 0 0,0 0 0 0 0,-1 0 0 0 0,1 0 0 0 0,0 1 1 0 0,0-1-1 0 0,0 1 0 0 0,0 0 0 0 0,0 0 0 0 0,0 0 0 0 0,0 1 0 0 0,1-1 0 0 0,-1 1 1 0 0,1-1-1 0 0,-4 6 0 0 0,4-6-254 0 0,0 0 0 0 0,1 0-1 0 0,-1 0 1 0 0,0 1 0 0 0,1-1 0 0 0,0 1 0 0 0,0-1 0 0 0,0 1 0 0 0,0-1-1 0 0,0 1 1 0 0,0 0 0 0 0,0-1 0 0 0,1 1 0 0 0,0 0 0 0 0,-1-1 0 0 0,1 1-1 0 0,0 0 1 0 0,0 0 0 0 0,1-1 0 0 0,-1 1 0 0 0,0 0 0 0 0,1 0 0 0 0,0-1-1 0 0,0 1 1 0 0,0 0 0 0 0,0-1 0 0 0,2 5 0 0 0,-2-6-242 0 0,-1 0 1 0 0,1 0 0 0 0,0 0-1 0 0,0 0 1 0 0,0 0 0 0 0,0 0 0 0 0,-1 0-1 0 0,1 0 1 0 0,0 0 0 0 0,1 0-1 0 0,-1 0 1 0 0,0-1 0 0 0,0 1-1 0 0,0-1 1 0 0,0 1 0 0 0,1-1-1 0 0,-1 1 1 0 0,0-1 0 0 0,0 1-1 0 0,1-1 1 0 0,-1 0 0 0 0,0 0-1 0 0,1 0 1 0 0,-1 0 0 0 0,0 0-1 0 0,1 0 1 0 0,-1 0 0 0 0,0 0-1 0 0,1 0 1 0 0,-1-1 0 0 0,0 1-1 0 0,0-1 1 0 0,1 1 0 0 0,-1-1-1 0 0,0 1 1 0 0,0-1 0 0 0,0 1-1 0 0,0-1 1 0 0,0 0 0 0 0,0 0-1 0 0,2-1 1 0 0,0-1 2 0 0,0 0-1 0 0,0 0 1 0 0,-1-1 0 0 0,1 1-1 0 0,-1 0 1 0 0,0-1 0 0 0,0 1-1 0 0,0-1 1 0 0,0 0 0 0 0,-1 0-1 0 0,1 0 1 0 0,0-4 0 0 0,0-13-330 0 0,4-19-1163 0 0,-6 39 583 0 0,1-1 1 0 0,-1 1-1 0 0,1-1 1 0 0,-1 1-1 0 0,1-1 0 0 0,0 1 1 0 0,0 0-1 0 0,0-1 1 0 0,0 1-1 0 0,0 0 1 0 0,0 0-1 0 0,1-2 1 0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41.858"/>
    </inkml:context>
    <inkml:brush xml:id="br0">
      <inkml:brushProperty name="width" value="0.05" units="cm"/>
      <inkml:brushProperty name="height" value="0.05" units="cm"/>
    </inkml:brush>
  </inkml:definitions>
  <inkml:trace contextRef="#ctx0" brushRef="#br0">95 90 468 0 0,'0'0'227'0'0,"0"1"0"0"0,-1-1-1 0 0,1 0 1 0 0,0 0 0 0 0,0 0 0 0 0,-1 0 0 0 0,1 0-1 0 0,-6-3 4537 0 0,6 2-4536 0 0,0 1 0 0 0,0 0 0 0 0,0-1 0 0 0,0 1-1 0 0,0 0 1 0 0,0 0 0 0 0,-1-1 0 0 0,1 1 0 0 0,0 0-1 0 0,0-1 1 0 0,0 1 0 0 0,0 0 0 0 0,0-1 0 0 0,0 1-1 0 0,0 0 1 0 0,0-1 0 0 0,0 1 0 0 0,0 0 0 0 0,1-1-1 0 0,15-12 3630 0 0,30-6-1143 0 0,8 2 1180 0 0,92-15 0 0 0,-276 69-1744 0 0,80-24-2015 0 0,29-9-76 0 0,-1 1 0 0 0,1 1 0 0 0,0 1-1 0 0,1 1 1 0 0,-35 19 0 0 0,54-27-52 0 0,1 1 1 0 0,-1-1-1 0 0,1 0 1 0 0,-1 0-1 0 0,1 1 1 0 0,-1-1-1 0 0,1 0 1 0 0,-1 1-1 0 0,1-1 1 0 0,0 1-1 0 0,-1-1 1 0 0,1 0-1 0 0,0 1 1 0 0,-1-1-1 0 0,1 1 1 0 0,0-1-1 0 0,-1 1 1 0 0,1-1-1 0 0,0 1 0 0 0,0-1 1 0 0,0 1-1 0 0,0-1 1 0 0,-1 1-1 0 0,1 0 1 0 0,0-1-1 0 0,0 1 1 0 0,0-1-1 0 0,0 1 1 0 0,0-1-1 0 0,0 1 1 0 0,1-1-1 0 0,-1 1 1 0 0,0 0-1 0 0,0-1 1 0 0,0 1-1 0 0,1 0 1 0 0,20 16 264 0 0,43 8 207 0 0,-55-22-404 0 0,34 11 205 0 0,-24-8-158 0 0,-1-1 0 0 0,1 2 1 0 0,-1 1-1 0 0,0 0 0 0 0,-1 1 1 0 0,0 1-1 0 0,24 18 0 0 0,-41-28-112 0 0,1 1-1 0 0,0-1 1 0 0,0 1-1 0 0,-1 0 1 0 0,1-1 0 0 0,0 1-1 0 0,-1 0 1 0 0,1-1-1 0 0,-1 1 1 0 0,1 0-1 0 0,-1 0 1 0 0,1 0-1 0 0,-1-1 1 0 0,0 1 0 0 0,1 0-1 0 0,-1 0 1 0 0,0 0-1 0 0,1 0 1 0 0,-1 0-1 0 0,0 0 1 0 0,0 0 0 0 0,0 0-1 0 0,0 0 1 0 0,0 0-1 0 0,0 0 1 0 0,0-1-1 0 0,0 1 1 0 0,-1 0-1 0 0,1 0 1 0 0,-1 1 0 0 0,0 0 6 0 0,0 0 1 0 0,-1 0-1 0 0,1-1 1 0 0,-1 1-1 0 0,0 0 1 0 0,0-1-1 0 0,1 0 1 0 0,-1 1 0 0 0,0-1-1 0 0,0 0 1 0 0,0 0-1 0 0,-3 1 1 0 0,-8 3 57 0 0,1-1 0 0 0,-2 0 0 0 0,-13 2 0 0 0,7-2-108 0 0,-1-2 1 0 0,1 0 0 0 0,-24-1 0 0 0,2-7-3322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42.812"/>
    </inkml:context>
    <inkml:brush xml:id="br0">
      <inkml:brushProperty name="width" value="0.05" units="cm"/>
      <inkml:brushProperty name="height" value="0.05" units="cm"/>
    </inkml:brush>
  </inkml:definitions>
  <inkml:trace contextRef="#ctx0" brushRef="#br0">1 192 180 0 0,'36'-5'14876'0'0,"19"2"-5749"0"0,-54 3-8956 0 0,3-27-912 0 0,-11-9-2650 0 0,3 2 3627 0 0,3-35 8958 0 0,1 60-6375 0 0,-2 14-2796 0 0,1 1 0 0 0,0-1 1 0 0,0 0-1 0 0,1 0 0 0 0,-1 0 0 0 0,1 0 0 0 0,0 1 1 0 0,1-1-1 0 0,0 7 0 0 0,10 47 41 0 0,16 54-64 0 0,-27-113 0 0 0,1 0 0 0 0,-1 0 0 0 0,1 0 0 0 0,-1 0 0 0 0,1 0 0 0 0,-1 0 0 0 0,1 0 0 0 0,-1 0 0 0 0,1 0 0 0 0,-1 0 0 0 0,1 0 0 0 0,-1-1 0 0 0,1 1 0 0 0,-1 0 0 0 0,0 0 0 0 0,1 0 0 0 0,-1-1 0 0 0,1 1 0 0 0,-1 0 0 0 0,0-1 0 0 0,1 1 0 0 0,-1 0 0 0 0,1-1 0 0 0,-1 1 0 0 0,0-1 0 0 0,0 1 0 0 0,1 0 0 0 0,-1-1 0 0 0,0 1 0 0 0,0-1 0 0 0,0 1 0 0 0,1-1 0 0 0,-1 1 0 0 0,0-1 0 0 0,0 0 0 0 0,16-22 0 0 0,-15 20 0 0 0,10-11 0 0 0,1 0 0 0 0,0 0 0 0 0,0 2 0 0 0,2-1 0 0 0,-1 1 0 0 0,2 1 0 0 0,-1 1 0 0 0,24-13 0 0 0,11-3 0 0 0,74-27 0 0 0,-120 52 0 0 0,-73 36 0 0 0,6-11 0 0 0,25-11 0 0 0,1 2 0 0 0,-62 35 0 0 0,99-50 0 0 0,0 1 0 0 0,0-1 0 0 0,0 1 0 0 0,0-1 0 0 0,1 1 0 0 0,-1-1 0 0 0,0 1 0 0 0,0-1 0 0 0,0 1 0 0 0,1 0 0 0 0,-1 0 0 0 0,0-1 0 0 0,1 1 0 0 0,-1 0 0 0 0,1 0 0 0 0,-1 0 0 0 0,1 0 0 0 0,-1-1 0 0 0,1 1 0 0 0,-1 0 0 0 0,1 0 0 0 0,0 0 0 0 0,0 0 0 0 0,0 0 0 0 0,-1 0 0 0 0,1 0 0 0 0,0 0 0 0 0,0 0 0 0 0,0 0 0 0 0,0 1 0 0 0,1 0 0 0 0,0 0 0 0 0,1 0 0 0 0,-1-1 0 0 0,0 1 0 0 0,0 0 0 0 0,1-1 0 0 0,-1 1 0 0 0,1-1 0 0 0,-1 0 0 0 0,1 1 0 0 0,0-1 0 0 0,-1 0 0 0 0,4 1 0 0 0,7 4 0 0 0,0-1 0 0 0,0 0 0 0 0,16 4 0 0 0,5-1-1985 0 0,0-2 0 0 0,0-1 0 0 0,1-2 0 0 0,-1-1 0 0 0,48-3 0 0 0,-70 0-1590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43.396"/>
    </inkml:context>
    <inkml:brush xml:id="br0">
      <inkml:brushProperty name="width" value="0.05" units="cm"/>
      <inkml:brushProperty name="height" value="0.05" units="cm"/>
    </inkml:brush>
  </inkml:definitions>
  <inkml:trace contextRef="#ctx0" brushRef="#br0">0 308 16 0 0,'0'0'21866'0'0,"13"-10"-18935"0"0,1 6-2099 0 0,0 1 0 0 0,0 0 0 0 0,0 1 0 0 0,0 0 0 0 0,1 1 0 0 0,-1 1 0 0 0,18 2 0 0 0,-5-2 401 0 0,68 3-1168 0 0,-95-3-65 0 0,0 0 0 0 0,0 0 0 0 0,1 0 0 0 0,-1 0 0 0 0,0 0 0 0 0,1 0 0 0 0,-1 0 0 0 0,0 0 0 0 0,0 0 0 0 0,1-1 0 0 0,-1 1 0 0 0,0 0 0 0 0,0 0 0 0 0,0 0 0 0 0,1 0 0 0 0,-1-1 0 0 0,0 1 0 0 0,0 0 0 0 0,0 0 0 0 0,1 0 0 0 0,-1-1 0 0 0,0 1 0 0 0,0 0 0 0 0,0 0 0 0 0,0-1 0 0 0,0 1 0 0 0,0 0 0 0 0,0 0 0 0 0,1-1 0 0 0,-1 1 0 0 0,0 0 0 0 0,0 0 0 0 0,0-1 0 0 0,0 1 0 0 0,0 0 0 0 0,0-1 0 0 0,0 1 0 0 0,0 0 0 0 0,0 0 0 0 0,-1-1 0 0 0,1 1 0 0 0,0 0 0 0 0,0 0 0 0 0,0-1 0 0 0,0 1 0 0 0,0 0 0 0 0,0 0 0 0 0,0-1 0 0 0,-1 1 0 0 0,1 0 0 0 0,0 0 0 0 0,0 0 0 0 0,0-1 0 0 0,-1 1 0 0 0,1 0 0 0 0,-7-10 0 0 0,4 6 0 0 0,0 0 0 0 0,1 0 0 0 0,-1 0 0 0 0,1-1 0 0 0,-1 1 0 0 0,1-1 0 0 0,1 0 0 0 0,-1 0 0 0 0,1 1 0 0 0,0-1 0 0 0,0 0 0 0 0,0 0 0 0 0,1 0 0 0 0,-1-1 0 0 0,1 1 0 0 0,1 0 0 0 0,0-10 0 0 0,1 9 0 0 0,1-1 0 0 0,-1 0 0 0 0,1 1 0 0 0,0-1 0 0 0,0 1 0 0 0,1 0 0 0 0,0 0 0 0 0,0 0 0 0 0,0 1 0 0 0,1-1 0 0 0,8-7 0 0 0,-1 3 0 0 0,0 0 0 0 0,1 1 0 0 0,0 0 0 0 0,0 1 0 0 0,1 0 0 0 0,0 2 0 0 0,0-1 0 0 0,1 2 0 0 0,-1 0 0 0 0,1 0 0 0 0,16-2 0 0 0,-30 7 0 0 0,1 0 0 0 0,-1-1 0 0 0,0 1 0 0 0,1 0 0 0 0,-1 0 0 0 0,0 0 0 0 0,1 0 0 0 0,-1 0 0 0 0,0 0 0 0 0,0 0 0 0 0,1 1 0 0 0,-1-1 0 0 0,0 0 0 0 0,1 1 0 0 0,-1-1 0 0 0,0 1 0 0 0,0-1 0 0 0,0 1 0 0 0,0-1 0 0 0,1 1 0 0 0,-1 0 0 0 0,0 0 0 0 0,0 0 0 0 0,0-1 0 0 0,0 1 0 0 0,-1 0 0 0 0,1 0 0 0 0,0 0 0 0 0,0 1 0 0 0,-1-1 0 0 0,1 0 0 0 0,0 0 0 0 0,-1 0 0 0 0,1 0 0 0 0,-1 1 0 0 0,0-1 0 0 0,1 0 0 0 0,-1 0 0 0 0,0 1 0 0 0,0-1 0 0 0,1 0 0 0 0,-1 1 0 0 0,0-1 0 0 0,0 0 0 0 0,-1 1 0 0 0,1-1 0 0 0,0 0 0 0 0,0 0 0 0 0,-1 3 0 0 0,-2 11 0 0 0,-1-1 0 0 0,0 1 0 0 0,-11 23 0 0 0,6-14 0 0 0,8-20 0 0 0,-1 0 0 0 0,1 0 0 0 0,0 0 0 0 0,0 0 0 0 0,1 0 0 0 0,-1 0 0 0 0,1 0 0 0 0,0 0 0 0 0,0 0 0 0 0,0 0 0 0 0,1 0 0 0 0,-1 1 0 0 0,1-1 0 0 0,0 0 0 0 0,0 0 0 0 0,0-1 0 0 0,4 9 0 0 0,-2-9 0 0 0,-1 0 0 0 0,1-1 0 0 0,0 1 0 0 0,0 0 0 0 0,0-1 0 0 0,0 0 0 0 0,0 1 0 0 0,1-1 0 0 0,-1 0 0 0 0,1-1 0 0 0,-1 1 0 0 0,1-1 0 0 0,0 0 0 0 0,-1 1 0 0 0,1-2 0 0 0,0 1 0 0 0,0 0 0 0 0,0-1 0 0 0,4 0 0 0 0,78-1-10784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0.795"/>
    </inkml:context>
    <inkml:brush xml:id="br0">
      <inkml:brushProperty name="width" value="0.05" units="cm"/>
      <inkml:brushProperty name="height" value="0.05" units="cm"/>
    </inkml:brush>
  </inkml:definitions>
  <inkml:trace contextRef="#ctx0" brushRef="#br0">7 589 216 0 0,'-6'-6'4185'0'0,"7"0"434"0"0,15-15-3000 0 0,2 0 0 0 0,1 2-1 0 0,0 0 1 0 0,25-19 0 0 0,-26 25-888 0 0,-1-2 1 0 0,0 0 0 0 0,-1-1-1 0 0,-1 0 1 0 0,-1-1 0 0 0,0-1 0 0 0,22-38-1 0 0,-21 22 278 0 0,-2-1 0 0 0,16-70 0 0 0,-8-14 2470 0 0,-32 211-2048 0 0,2 64-216 0 0,8-127-1495 0 0,2 1 1 0 0,1-1-1 0 0,2 0 0 0 0,1 0 1 0 0,0-1-1 0 0,19 52 0 0 0,-10-58-2903 0 0,-1-10-6108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1.179"/>
    </inkml:context>
    <inkml:brush xml:id="br0">
      <inkml:brushProperty name="width" value="0.05" units="cm"/>
      <inkml:brushProperty name="height" value="0.05" units="cm"/>
    </inkml:brush>
  </inkml:definitions>
  <inkml:trace contextRef="#ctx0" brushRef="#br0">74 0 5156 0 0,'-73'24'14247'0'0,"104"-20"-11425"0"0,323 5 2449 0 0,-147-1-2801 0 0,319-27 0 0 0,-457 7-2120 0 0,-41 3-2792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2.105"/>
    </inkml:context>
    <inkml:brush xml:id="br0">
      <inkml:brushProperty name="width" value="0.05" units="cm"/>
      <inkml:brushProperty name="height" value="0.05" units="cm"/>
    </inkml:brush>
  </inkml:definitions>
  <inkml:trace contextRef="#ctx0" brushRef="#br0">99 351 5436 0 0,'-1'-2'538'0'0,"1"1"-1"0"0,-1-1 0 0 0,1 1 0 0 0,-1-1 0 0 0,1 1 0 0 0,-1-1 1 0 0,0 1-1 0 0,0 0 0 0 0,0-1 0 0 0,0 1 0 0 0,0 0 0 0 0,0 0 1 0 0,0 0-1 0 0,-1 0 0 0 0,1 0 0 0 0,0 0 0 0 0,0 0 0 0 0,-3-1 0 0 0,3 2-302 0 0,0 1-1 0 0,1-1 1 0 0,-1 0 0 0 0,0 1-1 0 0,1-1 1 0 0,-1 0-1 0 0,0 1 1 0 0,1-1-1 0 0,-1 1 1 0 0,1-1-1 0 0,-1 1 1 0 0,0 0-1 0 0,1-1 1 0 0,0 1-1 0 0,-1 0 1 0 0,1-1-1 0 0,-1 1 1 0 0,1 0-1 0 0,0-1 1 0 0,-1 1-1 0 0,1 0 1 0 0,0 0-1 0 0,0-1 1 0 0,0 1-1 0 0,-1 1 1 0 0,-9 68 3938 0 0,10-64-4073 0 0,-1 13 906 0 0,-1-1 0 0 0,-1 1 0 0 0,0-1 0 0 0,-1 0 1 0 0,-9 23-1 0 0,13-39-588 0 0,-2-2-167 0 0,1-1-249 0 0,0 0 0 0 0,-1 1-1 0 0,1-1 1 0 0,0 0 0 0 0,0 0 0 0 0,0 0 0 0 0,-1 0 0 0 0,1 0-1 0 0,0 0 1 0 0,0 0 0 0 0,1 0 0 0 0,-1 0 0 0 0,0 0 0 0 0,0 0-1 0 0,0-1 1 0 0,1 1 0 0 0,-1 0 0 0 0,1-1 0 0 0,-1 1-1 0 0,1 0 1 0 0,-1-1 0 0 0,1 1 0 0 0,0-1 0 0 0,0 1 0 0 0,0-1-1 0 0,0-1 1 0 0,-1 0-3 0 0,-2-27 1 0 0,0 1 0 0 0,2-1 0 0 0,1 0 0 0 0,2 0 0 0 0,1 0 0 0 0,1 0 0 0 0,2 1 0 0 0,0 0 0 0 0,2 0 0 0 0,2 0 0 0 0,12-28 0 0 0,-15 42 0 0 0,1 0 0 0 0,0 0 0 0 0,13-17 0 0 0,-17 26 0 0 0,0 1 0 0 0,1 0 0 0 0,-1 0 0 0 0,1 0 0 0 0,0 0 0 0 0,0 1 0 0 0,1 0 0 0 0,-1 0 0 0 0,1 1 0 0 0,11-6 0 0 0,-15 8 0 0 0,-1 1 0 0 0,1 0 0 0 0,-1-1 0 0 0,1 1 0 0 0,0 0 0 0 0,-1 0 0 0 0,1 0 0 0 0,0 0 0 0 0,-1 0 0 0 0,1 0 0 0 0,0 1 0 0 0,-1-1 0 0 0,1 0 0 0 0,-1 1 0 0 0,1-1 0 0 0,0 1 0 0 0,-1 0 0 0 0,1-1 0 0 0,-1 1 0 0 0,0 0 0 0 0,1 0 0 0 0,-1 0 0 0 0,0 0 0 0 0,1 0 0 0 0,-1 0 0 0 0,0 1 0 0 0,0-1 0 0 0,0 0 0 0 0,0 1 0 0 0,0-1 0 0 0,0 0 0 0 0,0 1 0 0 0,-1-1 0 0 0,1 1 0 0 0,-1-1 0 0 0,1 1 0 0 0,-1 0 0 0 0,1-1 0 0 0,-1 1 0 0 0,1 1 0 0 0,0 5 0 0 0,1-1 0 0 0,-1 0 0 0 0,0 1 0 0 0,0-1 0 0 0,-1 1 0 0 0,0-1 0 0 0,-1 15 0 0 0,-2-8-31 0 0,-1-1 1 0 0,0 0-1 0 0,-1 0 1 0 0,-1 0-1 0 0,0-1 1 0 0,0 1-1 0 0,-1-1 1 0 0,-1-1-1 0 0,0 1 1 0 0,-17 17-1 0 0,9-13-38 0 0,-1 0-1 0 0,-1-1 0 0 0,-1 0 1 0 0,0-2-1 0 0,-34 19 1 0 0,131 5-298 0 0,-62-26 477 0 0,-1 0 0 0 0,0 1 0 0 0,0 1 0 0 0,-2 0 0 0 0,1 1 0 0 0,-1 0 0 0 0,-1 1 1 0 0,-1 1-1 0 0,19 33 0 0 0,-30-48-279 0 0,1-1 1 0 0,0 1-1 0 0,-1 0 0 0 0,1 0 1 0 0,0-1-1 0 0,-1 1 1 0 0,1-1-1 0 0,0 1 1 0 0,0 0-1 0 0,0-1 1 0 0,0 1-1 0 0,0-1 1 0 0,-1 0-1 0 0,1 1 0 0 0,0-1 1 0 0,0 0-1 0 0,0 0 1 0 0,0 1-1 0 0,2-1 1 0 0,30-4-9797 0 0,-33 4 9934 0 0,13-4-3289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2.452"/>
    </inkml:context>
    <inkml:brush xml:id="br0">
      <inkml:brushProperty name="width" value="0.05" units="cm"/>
      <inkml:brushProperty name="height" value="0.05" units="cm"/>
    </inkml:brush>
  </inkml:definitions>
  <inkml:trace contextRef="#ctx0" brushRef="#br0">6 11 4 0 0,'-5'-11'19386'0'0,"5"51"-15892"0"0,5 43 0 0 0,6-1-2009 0 0,-7-76-3585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2.819"/>
    </inkml:context>
    <inkml:brush xml:id="br0">
      <inkml:brushProperty name="width" value="0.05" units="cm"/>
      <inkml:brushProperty name="height" value="0.05" units="cm"/>
    </inkml:brush>
  </inkml:definitions>
  <inkml:trace contextRef="#ctx0" brushRef="#br0">107 124 140 0 0,'-32'-9'2221'0'0,"-10"-3"2390"0"0,39 11-3499 0 0,0 0 1 0 0,-1 0-1 0 0,1-1 0 0 0,0 1 0 0 0,1-1 0 0 0,-1 0 0 0 0,0 0 0 0 0,-4-4 0 0 0,6 6-941 0 0,1-1 0 0 0,0 1 0 0 0,0 0 0 0 0,0 0 0 0 0,0-1 0 0 0,0 1 0 0 0,-1 0 0 0 0,1-1 0 0 0,0 1 0 0 0,0 0 0 0 0,0-1 0 0 0,0 1 0 0 0,0 0 0 0 0,0 0 0 0 0,0-1 0 0 0,0 1 0 0 0,0 0 0 0 0,0-1 0 0 0,0 1 0 0 0,0 0 0 0 0,0-1 0 0 0,0 1 0 0 0,1 0 0 0 0,-1 0 0 0 0,0-1 0 0 0,0 1 0 0 0,0 0 0 0 0,0-1 0 0 0,0 1 0 0 0,1 0 0 0 0,-1 0 0 0 0,0 0 0 0 0,0-1 0 0 0,1 1 0 0 0,-1 0 0 0 0,0 0 0 0 0,16-11 2031 0 0,14-1-448 0 0,-5 5 127 0 0,0 2 1 0 0,48-4 0 0 0,-6 0-3038 0 0,-34 3-2981 0 0,-1-4-3346 0 0,-17 4 4032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3.177"/>
    </inkml:context>
    <inkml:brush xml:id="br0">
      <inkml:brushProperty name="width" value="0.05" units="cm"/>
      <inkml:brushProperty name="height" value="0.05" units="cm"/>
    </inkml:brush>
  </inkml:definitions>
  <inkml:trace contextRef="#ctx0" brushRef="#br0">54 0 6221 0 0,'0'0'9850'0'0,"-17"7"-4027"0"0,13 4-5024 0 0,1 0 0 0 0,-1 1 0 0 0,2-1 1 0 0,0 1-1 0 0,0 0 0 0 0,0 13 0 0 0,0 0 140 0 0,-4 13-462 0 0,-3 35 133 0 0,9-49-4627 0 0,2-2-3957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3.542"/>
    </inkml:context>
    <inkml:brush xml:id="br0">
      <inkml:brushProperty name="width" value="0.05" units="cm"/>
      <inkml:brushProperty name="height" value="0.05" units="cm"/>
    </inkml:brush>
  </inkml:definitions>
  <inkml:trace contextRef="#ctx0" brushRef="#br0">45 215 1072 0 0,'-27'-15'4112'0'0,"10"3"8542"0"0,20 10-12182 0 0,1 1-1 0 0,-1-1 1 0 0,1 1-1 0 0,0 0 1 0 0,0 0-1 0 0,-1 0 1 0 0,1 0-1 0 0,5 0 1 0 0,-4 1 37 0 0,34-8 1498 0 0,-6 3-1413 0 0,0-2 0 0 0,-1-2 1 0 0,36-13-1 0 0,-60 19-664 0 0,-1 0 0 0 0,0-1 0 0 0,0 0 0 0 0,0 0 0 0 0,0 0 0 0 0,0-1 1 0 0,-1 0-1 0 0,0 0 0 0 0,0-1 0 0 0,0 0 0 0 0,-1 0 0 0 0,0 0 0 0 0,0-1 0 0 0,0 0 0 0 0,-1 1 0 0 0,0-2 0 0 0,0 1 0 0 0,3-10 0 0 0,-5 4 1720 0 0,-5 15 952 0 0,-7 20-298 0 0,7 3-2096 0 0,1 0 0 0 0,2 28 0 0 0,0-44-226 0 0,1 1 0 0 0,0-1-1 0 0,0 0 1 0 0,1 1 0 0 0,0-1 0 0 0,1 0 0 0 0,0 0 0 0 0,6 13 0 0 0,0-19-3154 0 0,7-9-8657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0.625"/>
    </inkml:context>
    <inkml:brush xml:id="br0">
      <inkml:brushProperty name="width" value="0.05" units="cm"/>
      <inkml:brushProperty name="height" value="0.05" units="cm"/>
    </inkml:brush>
  </inkml:definitions>
  <inkml:trace contextRef="#ctx0" brushRef="#br0">27 1 508 0 0,'0'7'1313'0'0,"0"1"-1"0"0,0-1 1 0 0,0 1 0 0 0,1-1-1 0 0,0 1 1 0 0,1-1 0 0 0,-1 0 0 0 0,1 1-1 0 0,5 9 1 0 0,-6-14-795 0 0,0-1 0 0 0,0 1 1 0 0,1 0-1 0 0,0 0 0 0 0,-1-1 0 0 0,1 1 0 0 0,0-1 1 0 0,0 0-1 0 0,0 1 0 0 0,0-1 0 0 0,1 0 0 0 0,-1 0 1 0 0,1 0-1 0 0,-1-1 0 0 0,1 1 0 0 0,0-1 1 0 0,-1 1-1 0 0,1-1 0 0 0,0 0 0 0 0,0 0 0 0 0,0 0 1 0 0,0 0-1 0 0,0-1 0 0 0,0 1 0 0 0,5-1 0 0 0,-7 0 287 0 0,4-5 494 0 0,-4 5-1233 0 0,-1-1 0 0 0,1 1 0 0 0,-1 0 1 0 0,1-1-1 0 0,-1 1 0 0 0,1 0 0 0 0,-1-1 0 0 0,0 1 0 0 0,1 0 0 0 0,-1-1 1 0 0,1 1-1 0 0,-1-1 0 0 0,0 1 0 0 0,1-1 0 0 0,-1 1 0 0 0,0-1 0 0 0,0 1 1 0 0,1-1-1 0 0,-1 1 0 0 0,0-1 0 0 0,0 1 0 0 0,0-1 0 0 0,0 1 1 0 0,0-1-1 0 0,0 1 0 0 0,0-1 0 0 0,0 0 0 0 0,0 1 0 0 0,0-1 0 0 0,0 1 1 0 0,0-1-1 0 0,0 1 0 0 0,0-1 0 0 0,0 0 0 0 0,0 1 0 0 0,-1-1 0 0 0,1 1 1 0 0,0-1-1 0 0,0 1 0 0 0,-1-1 0 0 0,1 1 0 0 0,0-1 0 0 0,-1 1 1 0 0,1 0-1 0 0,-1-1 0 0 0,0 0 0 0 0,-1-1-28 0 0,-1 0 0 0 0,1 0 0 0 0,-1 0 0 0 0,0 0 0 0 0,0 1 0 0 0,0-1 0 0 0,0 1 0 0 0,0-1 0 0 0,0 1 0 0 0,0 0 0 0 0,0 1 0 0 0,0-1 0 0 0,-1 0 1 0 0,-3 0-1 0 0,2 1-169 0 0,-1 0 0 0 0,1 0 0 0 0,-1 0 0 0 0,1 1 0 0 0,-1-1 0 0 0,1 1 0 0 0,-1 0 0 0 0,-5 3 1 0 0,0 5-1749 0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3.918"/>
    </inkml:context>
    <inkml:brush xml:id="br0">
      <inkml:brushProperty name="width" value="0.05" units="cm"/>
      <inkml:brushProperty name="height" value="0.05" units="cm"/>
    </inkml:brush>
  </inkml:definitions>
  <inkml:trace contextRef="#ctx0" brushRef="#br0">24 5 6829 0 0,'-24'-5'19864'0'0,"45"12"-15481"0"0,31 7-5877 0 0,-37-11 3920 0 0,-6-2-2305 0 0,0 0 0 0 0,0-1 0 0 0,0 1 0 0 0,0-2 0 0 0,0 1 0 0 0,14-4 1 0 0,2-2-4263 0 0,0-2-6359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4.247"/>
    </inkml:context>
    <inkml:brush xml:id="br0">
      <inkml:brushProperty name="width" value="0.05" units="cm"/>
      <inkml:brushProperty name="height" value="0.05" units="cm"/>
    </inkml:brush>
  </inkml:definitions>
  <inkml:trace contextRef="#ctx0" brushRef="#br0">11 0 424 0 0,'0'0'340'0'0,"-1"1"0"0"0,0-1 1 0 0,1 0-1 0 0,-1 1 0 0 0,1-1 0 0 0,-1 1 0 0 0,1-1 0 0 0,-1 1 1 0 0,0-1-1 0 0,1 1 0 0 0,0-1 0 0 0,-1 1 0 0 0,1-1 1 0 0,-1 1-1 0 0,1 0 0 0 0,0-1 0 0 0,-1 1 0 0 0,1 0 0 0 0,0-1 1 0 0,0 1-1 0 0,-1 0 0 0 0,1-1 0 0 0,0 1 0 0 0,0 0 1 0 0,0-1-1 0 0,0 1 0 0 0,0 0 0 0 0,0 0 0 0 0,0-1 0 0 0,0 1 1 0 0,0 0-1 0 0,0-1 0 0 0,1 1 0 0 0,-1 0 0 0 0,0-1 1 0 0,0 1-1 0 0,1 0 0 0 0,-1-1 0 0 0,0 1 0 0 0,1 0 0 0 0,0 0 1 0 0,1 1 373 0 0,1-1 0 0 0,0 1 0 0 0,0-1 0 0 0,-1 1 0 0 0,1-1 0 0 0,0 0 0 0 0,0 0 0 0 0,1 0 0 0 0,5 0 0 0 0,77 6 5477 0 0,-60-7-8363 0 0,-9 0-6429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4.596"/>
    </inkml:context>
    <inkml:brush xml:id="br0">
      <inkml:brushProperty name="width" value="0.05" units="cm"/>
      <inkml:brushProperty name="height" value="0.05" units="cm"/>
    </inkml:brush>
  </inkml:definitions>
  <inkml:trace contextRef="#ctx0" brushRef="#br0">9 490 7197 0 0,'-7'-6'7529'0'0,"6"5"-7086"0"0,1 1 0 0 0,0-1 0 0 0,0 1 0 0 0,0-1 0 0 0,-1 1 0 0 0,1-2-1 0 0,1-19 3725 0 0,13-28-4344 0 0,-9 31 1389 0 0,5-31-697 0 0,-2 0-1 0 0,3-83 1 0 0,-9 40 245 0 0,-2 31 522 0 0,0 54-1079 0 0,0 6 385 0 0,11 177 1941 0 0,-1-14-1516 0 0,8-56-3839 0 0,-13-94 292 0 0,-2-2-5273 0 0,-2-6 4760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4.961"/>
    </inkml:context>
    <inkml:brush xml:id="br0">
      <inkml:brushProperty name="width" value="0.05" units="cm"/>
      <inkml:brushProperty name="height" value="0.05" units="cm"/>
    </inkml:brush>
  </inkml:definitions>
  <inkml:trace contextRef="#ctx0" brushRef="#br0">18 1 104 0 0,'-17'13'5429'0'0,"17"-3"2106"0"0,17 0-1046 0 0,3-5-6872 0 0,143 18 5466 0 0,91-14-2396 0 0,-144-7-1544 0 0,141 3 1197 0 0,276-30 0 0 0,-504 19-14886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5.548"/>
    </inkml:context>
    <inkml:brush xml:id="br0">
      <inkml:brushProperty name="width" value="0.05" units="cm"/>
      <inkml:brushProperty name="height" value="0.05" units="cm"/>
    </inkml:brush>
  </inkml:definitions>
  <inkml:trace contextRef="#ctx0" brushRef="#br0">0 254 480 0 0,'7'-5'17132'0'0,"18"-19"-12709"0"0,-12 0-3364 0 0,-1 0-1 0 0,0-1 0 0 0,-2-1 0 0 0,-1 0 0 0 0,-1 0 1 0 0,7-47-1 0 0,-5 121 646 0 0,-19 188-127 0 0,9-235-1858 0 0,6 4-2804 0 0,-6-4 2607 0 0,1-1-1 0 0,-1 1 1 0 0,1 0 0 0 0,-1-1 0 0 0,1 1 0 0 0,-1-1-1 0 0,1 1 1 0 0,-1 0 0 0 0,1-1 0 0 0,0 0-1 0 0,-1 1 1 0 0,1-1 0 0 0,0 1 0 0 0,-1-1-1 0 0,1 0 1 0 0,0 1 0 0 0,0-1 0 0 0,-1 0-1 0 0,1 0 1 0 0,0 1 0 0 0,0-1 0 0 0,0 0 0 0 0,1 0-1 0 0,4 0-2588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16.061"/>
    </inkml:context>
    <inkml:brush xml:id="br0">
      <inkml:brushProperty name="width" value="0.05" units="cm"/>
      <inkml:brushProperty name="height" value="0.05" units="cm"/>
    </inkml:brush>
  </inkml:definitions>
  <inkml:trace contextRef="#ctx0" brushRef="#br0">248 98 4,'0'-3'696,"0"0"0,0-1-1,0 1 1,0 0 0,-1-1 0,0 1-1,0 0 1,0-1 0,0 1 0,0 0-1,0 0 1,-1 0 0,0 0 0,1 0 0,-1 0-1,0 0 1,0 1 0,-1-1 0,1 1-1,-1 0 1,1-1 0,-1 1 0,-3-2-1,1 2-136,0 0 0,0 0-1,0 0 1,0 1 0,-1-1-1,1 1 1,0 0 0,-1 1-1,1 0 1,-1 0-1,1 0 1,0 0 0,-9 2-1,5 0-208,1 0-1,0 0 0,0 1 0,0 0 1,0 0-1,1 1 0,-1 0 0,1 0 0,-7 6 1,10-8-139,1 1 1,-1 0 0,1 0 0,0 1-1,0-1 1,0 0 0,0 1-1,1 0 1,-1 0 0,1 0 0,0 0-1,0 0 1,1 0 0,-1 1-1,1-1 1,-2 7 0,4-7-150,-1-1 1,0 1-1,1 0 0,0-1 1,0 1-1,0 0 1,0-1-1,1 1 0,-1-1 1,1 0-1,0 1 0,0-1 1,0 0-1,0 0 1,1 0-1,-1 0 0,1-1 1,0 1-1,-1-1 0,1 1 1,0-1-1,5 2 1,-6-2-158,1 0 1,0 0 0,0 0 0,0-1 0,0 1 0,0-1 0,1 0 0,-1 0 0,0 0-1,1 0 1,-1-1 0,0 0 0,1 1 0,-1-1 0,1 0 0,-1 0 0,1-1 0,-1 1 0,0-1-1,1 0 1,-1 0 0,0 0 0,0 0 0,6-3 0,-7 2-10,0-1 1,1 1-1,-1-1 1,0 0-1,-1 0 1,1 0-1,0 0 0,-1-1 1,0 1-1,1 0 1,-1-1-1,0 1 1,-1 0-1,1-1 1,-1 1-1,0-1 1,1 1-1,-2-1 0,1 1 1,0-1-1,-1 1 1,1-1-1,-1 1 1,-2-6-1,1 1 132,0-1-1,-1 0 0,0 1 1,-1 0-1,0-1 0,0 1 1,-1 1-1,-8-13 1,10 17-787,-20-19 2087,13 17-4840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6.606"/>
    </inkml:context>
    <inkml:brush xml:id="br0">
      <inkml:brushProperty name="width" value="0.05" units="cm"/>
      <inkml:brushProperty name="height" value="0.05" units="cm"/>
    </inkml:brush>
  </inkml:definitions>
  <inkml:trace contextRef="#ctx0" brushRef="#br0">0 0 712 0 0,'1'4'10398'0'0,"0"7"-4704"0"0,5 51-587 0 0,-6-21-2731 0 0,0-29-1397 0 0,0 1 1 0 0,0-1-1 0 0,1 1 0 0 0,0-1 1 0 0,5 17-1 0 0,-5-28-949 0 0,0-1-1 0 0,-1 1 1 0 0,1-1-1 0 0,0 0 1 0 0,-1 1-1 0 0,1-1 1 0 0,0 0-1 0 0,0 1 1 0 0,0-1-1 0 0,-1 0 1 0 0,1 0-1 0 0,0 0 1 0 0,0 0-1 0 0,0 1 1 0 0,0-1-1 0 0,-1-1 1 0 0,1 1-1 0 0,0 0 1 0 0,0 0-1 0 0,0 0 1 0 0,0 0-1 0 0,-1 0 1 0 0,1-1-1 0 0,0 1 1 0 0,0 0-1 0 0,0-1 1 0 0,23-8-3 0 0,-23 9-16 0 0,14-7-173 0 0,0 0-1 0 0,0-1 1 0 0,0-1-1 0 0,-1 0 1 0 0,-1-1-1 0 0,1-1 1 0 0,-2 0-1 0 0,21-23 1 0 0,-33 34 149 0 0,0 0-1 0 0,0 0 1 0 0,0 0-1 0 0,0 0 1 0 0,0 0-1 0 0,-1 0 1 0 0,1 0-1 0 0,0 0 1 0 0,0 0 0 0 0,0 0-1 0 0,0 0 1 0 0,0 0-1 0 0,0 0 1 0 0,0 0-1 0 0,0 0 1 0 0,0 0-1 0 0,-1 0 1 0 0,1 0 0 0 0,0 0-1 0 0,0 0 1 0 0,0 0-1 0 0,0 0 1 0 0,0 0-1 0 0,0 0 1 0 0,0 0-1 0 0,0 0 1 0 0,0 0 0 0 0,0 0-1 0 0,0 0 1 0 0,0-1-1 0 0,0 1 1 0 0,0 0-1 0 0,0 0 1 0 0,-1 0-1 0 0,1 0 1 0 0,0 0 0 0 0,0 0-1 0 0,0 0 1 0 0,0 0-1 0 0,0 0 1 0 0,0 0-1 0 0,0-1 1 0 0,0 1-1 0 0,0 0 1 0 0,0 0-1 0 0,0 0 1 0 0,0 0 0 0 0,0 0-1 0 0,0 0 1 0 0,0 0-1 0 0,0 0 1 0 0,0 0-1 0 0,1 0 1 0 0,-1-1-1 0 0,0 1 1 0 0,0 0 0 0 0,0 0-1 0 0,0 0 1 0 0,0 0-1 0 0,0 0 1 0 0,0 0-1 0 0,0 0 1 0 0,0 0-1 0 0,0 0 1 0 0,0 0 0 0 0,0 0-1 0 0,0 0 1 0 0,1 0-1 0 0,-13 2-172 0 0,-11 8 268 0 0,15-5 11 0 0,2 1 1 0 0,-1-1 0 0 0,0 2-1 0 0,1-1 1 0 0,1 1-1 0 0,-1 0 1 0 0,1 0-1 0 0,0 0 1 0 0,0 1-1 0 0,-4 11 1 0 0,8-17-29 0 0,0 0-1 0 0,0 0 1 0 0,0 1 0 0 0,0-1-1 0 0,1 0 1 0 0,-1 1 0 0 0,1-1-1 0 0,0 0 1 0 0,-1 1 0 0 0,1-1-1 0 0,0 1 1 0 0,1-1 0 0 0,-1 0-1 0 0,0 1 1 0 0,1-1 0 0 0,-1 1 0 0 0,1-1-1 0 0,0 0 1 0 0,0 0 0 0 0,0 1-1 0 0,0-1 1 0 0,0 0 0 0 0,0 0-1 0 0,0 0 1 0 0,1 0 0 0 0,-1 0-1 0 0,1 0 1 0 0,0-1 0 0 0,-1 1-1 0 0,1 0 1 0 0,0-1 0 0 0,0 1-1 0 0,0-1 1 0 0,0 0 0 0 0,0 0 0 0 0,0 1-1 0 0,1-1 1 0 0,-1-1 0 0 0,0 1-1 0 0,1 0 1 0 0,3 0 0 0 0,2 1-30 0 0,0 0 0 0 0,1-1 0 0 0,-1 0 0 0 0,0-1 0 0 0,0 0 0 0 0,0 0 0 0 0,1-1 0 0 0,-1 0-1 0 0,0 0 1 0 0,0-1 0 0 0,13-4 0 0 0,34-15-3274 0 0,-5-4-6875 0 0,-29 13 6803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6.982"/>
    </inkml:context>
    <inkml:brush xml:id="br0">
      <inkml:brushProperty name="width" value="0.05" units="cm"/>
      <inkml:brushProperty name="height" value="0.05" units="cm"/>
    </inkml:brush>
  </inkml:definitions>
  <inkml:trace contextRef="#ctx0" brushRef="#br0">17 13 1004 0 0,'-2'-5'158'0'0,"-3"-2"6080"0"0,5 7-6095 0 0,0 0 0 0 0,0 0 0 0 0,0 1 0 0 0,0-1 0 0 0,0 0 0 0 0,0 0 0 0 0,0 0 0 0 0,1 1 0 0 0,-1-1 0 0 0,0 0 0 0 0,0 0 0 0 0,0 0 0 0 0,0 1 0 0 0,0-1 0 0 0,0 0 0 0 0,0 0 0 0 0,0 0 0 0 0,0 1 0 0 0,0-1 0 0 0,0 0 0 0 0,0 0-1 0 0,-1 0 1 0 0,1 1 0 0 0,0-1 0 0 0,-1 2 1430 0 0,1-2-1430 0 0,0 0 0 0 0,-1 0 0 0 0,1 0 0 0 0,0 0 0 0 0,0 0 0 0 0,0 0 0 0 0,-1 0 0 0 0,1 0 0 0 0,0 1 0 0 0,0-1 0 0 0,0 0 0 0 0,-1 0 0 0 0,1 0 0 0 0,0 0 0 0 0,0 0 0 0 0,0 0 0 0 0,-1 0 0 0 0,1 0 0 0 0,0 0 0 0 0,0 0 0 0 0,0-1 0 0 0,-1 1 0 0 0,1 0 0 0 0,0 0 0 0 0,0 0 0 0 0,0 0 0 0 0,-1 0 0 0 0,1 0 0 0 0,0 0 0 0 0,0 0 0 0 0,0-1 0 0 0,-3 37 4032 0 0,5 52 1 0 0,14 38-3443 0 0,-10-114-9369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7.322"/>
    </inkml:context>
    <inkml:brush xml:id="br0">
      <inkml:brushProperty name="width" value="0.05" units="cm"/>
      <inkml:brushProperty name="height" value="0.05" units="cm"/>
    </inkml:brush>
  </inkml:definitions>
  <inkml:trace contextRef="#ctx0" brushRef="#br0">38 38 776 0 0,'-13'0'57'0'0,"-12"-4"17849"0"0,39 0-15223 0 0,70-7 3219 0 0,-26 5-5002 0 0,-19-1-6211 0 0,-33 5 1490 0 0,0-2 550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7.741"/>
    </inkml:context>
    <inkml:brush xml:id="br0">
      <inkml:brushProperty name="width" value="0.05" units="cm"/>
      <inkml:brushProperty name="height" value="0.05" units="cm"/>
    </inkml:brush>
  </inkml:definitions>
  <inkml:trace contextRef="#ctx0" brushRef="#br0">8 465 824 0 0,'0'0'1699'0'0,"12"-38"9955"0"0,-8 24-9856 0 0,3-42 1175 0 0,0 4-1671 0 0,-2 0-1 0 0,-3-1 0 0 0,-6-87 1 0 0,-5 80 744 0 0,-10 98-1616 0 0,14-17-349 0 0,2 0-1 0 0,0 0 1 0 0,2 0 0 0 0,0 0 0 0 0,1 0 0 0 0,5 34 0 0 0,32 125-495 0 0,-32-157 136 0 0,6 9-2431 0 0,2-15-5627 0 0,-9-14 5686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1.551"/>
    </inkml:context>
    <inkml:brush xml:id="br0">
      <inkml:brushProperty name="width" value="0.05" units="cm"/>
      <inkml:brushProperty name="height" value="0.05" units="cm"/>
    </inkml:brush>
  </inkml:definitions>
  <inkml:trace contextRef="#ctx0" brushRef="#br0">354 28 516 0 0,'-1'-2'377'0'0,"-1"0"1"0"0,0 0-1 0 0,1 0 0 0 0,-1 0 1 0 0,0 0-1 0 0,0 1 1 0 0,0-1-1 0 0,0 0 0 0 0,-1 1 1 0 0,1 0-1 0 0,0-1 0 0 0,-1 1 1 0 0,1 0-1 0 0,-1 0 0 0 0,1 0 1 0 0,-1 1-1 0 0,-3-1 1 0 0,2 0 105 0 0,-1 1 0 0 0,0 0 1 0 0,0 0-1 0 0,0 0 0 0 0,0 1 1 0 0,1 0-1 0 0,-1 0 0 0 0,-9 3 1 0 0,2 1 230 0 0,-1 0-1 0 0,1 1 1 0 0,1 1 0 0 0,-1 0 0 0 0,1 0 0 0 0,-11 10 0 0 0,2 1 590 0 0,1 1 0 0 0,0 0-1 0 0,-26 36 1 0 0,37-43-742 0 0,-1 1 1 0 0,2 0-1 0 0,0 0 0 0 0,0 0 1 0 0,1 1-1 0 0,1 0 0 0 0,0 0 0 0 0,-3 17 1 0 0,7-28-438 0 0,1 0 0 0 0,0 0 1 0 0,-1 0-1 0 0,1 0 0 0 0,0 0 0 0 0,1 0 1 0 0,-1 0-1 0 0,0 0 0 0 0,1 0 1 0 0,0 0-1 0 0,-1 0 0 0 0,1 0 0 0 0,1 0 1 0 0,-1 0-1 0 0,0-1 0 0 0,1 1 1 0 0,-1 0-1 0 0,1-1 0 0 0,2 4 0 0 0,-1-3-30 0 0,1 0 0 0 0,0 1-1 0 0,0-1 1 0 0,0-1-1 0 0,0 1 1 0 0,1 0-1 0 0,-1-1 1 0 0,1 0-1 0 0,-1 0 1 0 0,9 2-1 0 0,4 0-475 0 0,-1-1 0 0 0,0-1 1 0 0,1 0-1 0 0,0-1 0 0 0,32-3 0 0 0,-21-2-3019 0 0,0 0 1 0 0,51-17-1 0 0,-44 10 316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8.100"/>
    </inkml:context>
    <inkml:brush xml:id="br0">
      <inkml:brushProperty name="width" value="0.05" units="cm"/>
      <inkml:brushProperty name="height" value="0.05" units="cm"/>
    </inkml:brush>
  </inkml:definitions>
  <inkml:trace contextRef="#ctx0" brushRef="#br0">68 0 6885 0 0,'-20'8'5410'0'0,"15"-6"-4219"0"0,1 0 1 0 0,-1-1-1 0 0,1 1 1 0 0,-1-1-1 0 0,0 0 0 0 0,1 0 1 0 0,-1 0-1 0 0,-6 0 0 0 0,93 11 3310 0 0,46-10-2853 0 0,-56-2-995 0 0,970 13 2295 0 0,-1013-14-4449 0 0,-29 3-146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8.875"/>
    </inkml:context>
    <inkml:brush xml:id="br0">
      <inkml:brushProperty name="width" value="0.05" units="cm"/>
      <inkml:brushProperty name="height" value="0.05" units="cm"/>
    </inkml:brush>
  </inkml:definitions>
  <inkml:trace contextRef="#ctx0" brushRef="#br0">135 38 884 0 0,'-1'-2'9349'0'0,"13"-4"-3093"0"0,29-11-245 0 0,-7 5-4405 0 0,-32 12-855 0 0,-15 6 817 0 0,2-3-1588 0 0,1 2 1 0 0,0-1-1 0 0,0 2 0 0 0,0-1 1 0 0,1 1-1 0 0,-1 1 0 0 0,-9 8 1 0 0,17-13 45 0 0,0 0 0 0 0,0 1 0 0 0,1-1 0 0 0,-1 1 0 0 0,0-1 0 0 0,1 1 0 0 0,-1-1 0 0 0,1 1 0 0 0,0 0 0 0 0,0-1 0 0 0,0 1 0 0 0,0 0 0 0 0,0 0 0 0 0,1 0 0 0 0,0 0 0 0 0,-1 0 0 0 0,1 0 0 0 0,0 0 1 0 0,0 0-1 0 0,0 0 0 0 0,1 0 0 0 0,-1 0 0 0 0,1-1 0 0 0,0 1 0 0 0,-1 0 0 0 0,1 0 0 0 0,1 0 0 0 0,-1-1 0 0 0,0 1 0 0 0,1 0 0 0 0,2 3 0 0 0,4 5 189 0 0,-1-2-1 0 0,2 1 0 0 0,-1-1 1 0 0,1-1-1 0 0,19 15 0 0 0,-20-18-145 0 0,-1 0 0 0 0,0 1 0 0 0,0 0 0 0 0,-1 0 0 0 0,1 1 0 0 0,-1 0-1 0 0,-1 0 1 0 0,1 0 0 0 0,-1 1 0 0 0,0 0 0 0 0,-1 0 0 0 0,7 16 0 0 0,-11-23-68 0 0,1 1 1 0 0,-1-1 0 0 0,0 1-1 0 0,0-1 1 0 0,1 1 0 0 0,-1-1 0 0 0,0 1-1 0 0,0-1 1 0 0,-1 1 0 0 0,1-1-1 0 0,0 1 1 0 0,0-1 0 0 0,-1 1-1 0 0,1-1 1 0 0,-1 1 0 0 0,1-1 0 0 0,-1 0-1 0 0,0 1 1 0 0,1-1 0 0 0,-1 0-1 0 0,0 1 1 0 0,0-1 0 0 0,0 0-1 0 0,-2 2 1 0 0,0 0 1 0 0,0-1 0 0 0,0 0-1 0 0,-1 0 1 0 0,1-1 0 0 0,-1 1 0 0 0,1-1 0 0 0,-1 1-1 0 0,1-1 1 0 0,-8 1 0 0 0,-4 0 16 0 0,0 0 1 0 0,0-1 0 0 0,-31-2-1 0 0,35 0-86 0 0,0 0 0 0 0,0 0 0 0 0,-1-1 0 0 0,1 0 0 0 0,0-1 0 0 0,1 0 0 0 0,-1-1 0 0 0,1 0 0 0 0,-11-6 0 0 0,21 10-44 0 0,-1 0 0 0 0,1-1 0 0 0,-1 1 0 0 0,1 0 0 0 0,0-1 0 0 0,-1 1 1 0 0,1-1-1 0 0,-1 1 0 0 0,1 0 0 0 0,0-1 0 0 0,0 1 0 0 0,-1-1 0 0 0,1 1 0 0 0,0-1 0 0 0,0 1 0 0 0,0-1 0 0 0,-1 1 0 0 0,1-1 0 0 0,0 0 0 0 0,0 1 0 0 0,0-1 0 0 0,0 1 0 0 0,0-1 0 0 0,0 1 0 0 0,0-1 0 0 0,0 1 0 0 0,0-1 0 0 0,0 0 0 0 0,1 1 0 0 0,-1-1 0 0 0,0 1 0 0 0,0-1 0 0 0,0 1 0 0 0,1-1 0 0 0,-1 1 0 0 0,0-1 0 0 0,1 1 0 0 0,-1 0 0 0 0,0-1 0 0 0,1 1 0 0 0,-1-1 1 0 0,0 1-1 0 0,1 0 0 0 0,-1-1 0 0 0,1 1 0 0 0,0-1 0 0 0,23-15-6283 0 0,-22 15 5143 0 0,9-6-1477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9.434"/>
    </inkml:context>
    <inkml:brush xml:id="br0">
      <inkml:brushProperty name="width" value="0.05" units="cm"/>
      <inkml:brushProperty name="height" value="0.05" units="cm"/>
    </inkml:brush>
  </inkml:definitions>
  <inkml:trace contextRef="#ctx0" brushRef="#br0">1 14 764 0 0,'1'-1'718'0'0,"1"-1"-1"0"0,-1 1 1 0 0,1 0-1 0 0,-1 0 1 0 0,1 0-1 0 0,0 0 1 0 0,0 0-1 0 0,-1 0 1 0 0,1 0 0 0 0,0 1-1 0 0,0-1 1 0 0,0 1-1 0 0,0-1 1 0 0,3 1-1 0 0,9 10 5793 0 0,-6 6-5184 0 0,-2 2-116 0 0,0-1 1 0 0,-1 1-1 0 0,-1 0 0 0 0,-1 0 0 0 0,0 1 1 0 0,-2-1-1 0 0,0 23 0 0 0,-1-41-1191 0 0,0 1-1 0 0,0-1 0 0 0,0 1 0 0 0,0-1 0 0 0,0 1 0 0 0,0-1 1 0 0,0 1-1 0 0,0-1 0 0 0,1 1 0 0 0,-1-1 0 0 0,0 1 1 0 0,0-1-1 0 0,0 0 0 0 0,0 1 0 0 0,1-1 0 0 0,-1 1 0 0 0,0-1 1 0 0,1 0-1 0 0,-1 1 0 0 0,0-1 0 0 0,0 0 0 0 0,1 1 1 0 0,-1-1-1 0 0,1 0 0 0 0,-1 1 0 0 0,0-1 0 0 0,1 0 0 0 0,-1 0 1 0 0,1 0-1 0 0,-1 1 0 0 0,0-1 0 0 0,1 0 0 0 0,-1 0 1 0 0,1 0-1 0 0,-1 0 0 0 0,1 0 0 0 0,-1 0 0 0 0,1 0 0 0 0,-1 0 1 0 0,1 0-1 0 0,-1 0 0 0 0,1 0 0 0 0,-1 0 0 0 0,0 0 1 0 0,1 0-1 0 0,-1 0 0 0 0,1 0 0 0 0,-1-1 0 0 0,1 1 0 0 0,-1 0 1 0 0,0 0-1 0 0,1 0 0 0 0,-1-1 0 0 0,1 1 0 0 0,-1-1 1 0 0,32-18-632 0 0,-22 12 574 0 0,6-2-150 0 0,0-1 0 0 0,-1 0 0 0 0,0-1 0 0 0,0-1 0 0 0,-2 0 0 0 0,23-26 0 0 0,-35 38 184 0 0,-1 0 0 0 0,0 0 0 0 0,0 0 0 0 0,0 0 0 0 0,0 0 0 0 0,0 0 0 0 0,0 0 0 0 0,1 0 0 0 0,-1 0 0 0 0,0-1 0 0 0,0 1 0 0 0,0 0 0 0 0,0 0 0 0 0,0 0 0 0 0,0 0 0 0 0,0 0 0 0 0,0 0 0 0 0,0-1 0 0 0,1 1 0 0 0,-1 0 0 0 0,0 0 0 0 0,0 0 0 0 0,0 0 0 0 0,0-1 0 0 0,0 1 0 0 0,0 0 0 0 0,0 0 0 0 0,0 0 0 0 0,0 0 0 0 0,0 0 0 0 0,0-1 0 0 0,0 1 0 0 0,0 0 0 0 0,0 0 0 0 0,0 0 0 0 0,-1 0 0 0 0,1-1 0 0 0,0 1 0 0 0,0 0 0 0 0,0 0 0 0 0,0 0 0 0 0,0 0 0 0 0,0 0 0 0 0,0 0 0 0 0,0-1 0 0 0,0 1 0 0 0,-1 0 0 0 0,1 0 0 0 0,0 0 0 0 0,0 0 0 0 0,0 0 0 0 0,0 0 0 0 0,0 0 0 0 0,0 0 0 0 0,-1 0 0 0 0,1 0 0 0 0,0-1 0 0 0,-14 4-23 0 0,-15 9 156 0 0,20-6-2 0 0,-1 0 0 0 0,1 1-1 0 0,1 0 1 0 0,-1 1-1 0 0,1 0 1 0 0,0 0 0 0 0,1 1-1 0 0,0-1 1 0 0,-8 15 0 0 0,13-20-45 0 0,1-1 1 0 0,0 1-1 0 0,0 0 0 0 0,0 0 1 0 0,0-1-1 0 0,0 1 1 0 0,0 0-1 0 0,1 0 1 0 0,0 0-1 0 0,-1 0 0 0 0,1 0 1 0 0,0 0-1 0 0,0 0 1 0 0,1 0-1 0 0,-1 0 1 0 0,2 5-1 0 0,-1-5-10 0 0,1 0 0 0 0,0 0 1 0 0,0 0-1 0 0,0 0 0 0 0,0 0 0 0 0,0-1 0 0 0,1 1 1 0 0,-1-1-1 0 0,1 1 0 0 0,0-1 0 0 0,-1 0 0 0 0,1 0 1 0 0,0 0-1 0 0,0 0 0 0 0,1-1 0 0 0,-1 1 0 0 0,5 1 1 0 0,0 0 17 0 0,0-1 1 0 0,0 0-1 0 0,0-1 1 0 0,1 0 0 0 0,-1 0-1 0 0,0 0 1 0 0,0-1-1 0 0,1-1 1 0 0,-1 1-1 0 0,0-1 1 0 0,0-1 0 0 0,11-2-1 0 0,39-16-3021 0 0,-7-5-7540 0 0,-39 18 7115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19.959"/>
    </inkml:context>
    <inkml:brush xml:id="br0">
      <inkml:brushProperty name="width" value="0.05" units="cm"/>
      <inkml:brushProperty name="height" value="0.05" units="cm"/>
    </inkml:brush>
  </inkml:definitions>
  <inkml:trace contextRef="#ctx0" brushRef="#br0">4 52 668 0 0,'-4'-10'19193'0'0,"23"3"-12517"0"0,30 0-5207 0 0,-46 7-443 0 0,79-12 1835 0 0,-33 5-3304 0 0,64-2 0 0 0,-112 9 172 0 0,7 1-1940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0.311"/>
    </inkml:context>
    <inkml:brush xml:id="br0">
      <inkml:brushProperty name="width" value="0.05" units="cm"/>
      <inkml:brushProperty name="height" value="0.05" units="cm"/>
    </inkml:brush>
  </inkml:definitions>
  <inkml:trace contextRef="#ctx0" brushRef="#br0">4 1 192 0 0,'0'0'274'0'0,"0"1"0"0"0,-1-1 1 0 0,1 0-1 0 0,0 0 0 0 0,-1 1 0 0 0,1-1 1 0 0,0 1-1 0 0,0-1 0 0 0,-1 0 0 0 0,1 1 0 0 0,0-1 1 0 0,0 1-1 0 0,0-1 0 0 0,-1 0 0 0 0,1 1 1 0 0,0-1-1 0 0,0 1 0 0 0,0-1 0 0 0,0 1 1 0 0,0-1-1 0 0,0 0 0 0 0,0 1 0 0 0,0-1 0 0 0,0 1 1 0 0,0-1-1 0 0,0 1 0 0 0,0-1 0 0 0,1 1 1 0 0,-1-1-1 0 0,0 0 0 0 0,0 1 0 0 0,0-1 0 0 0,1 1 1 0 0,-1-1-1 0 0,0 0 0 0 0,0 1 0 0 0,1-1 1 0 0,-1 1-1 0 0,23 8 5316 0 0,38-3-1182 0 0,-51-6-3068 0 0,56 1 3636 0 0,-64-1-4760 0 0,16-3-1227 0 0,-4 0-10594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1.440"/>
    </inkml:context>
    <inkml:brush xml:id="br0">
      <inkml:brushProperty name="width" value="0.05" units="cm"/>
      <inkml:brushProperty name="height" value="0.05" units="cm"/>
    </inkml:brush>
  </inkml:definitions>
  <inkml:trace contextRef="#ctx0" brushRef="#br0">4 319 560 0 0,'-4'0'13548'0'0,"55"-72"-6940"0"0,-43 60-6107 0 0,-2-1-1 0 0,0 0 1 0 0,0 0 0 0 0,-2 0 0 0 0,1-1 0 0 0,-2 1 0 0 0,4-23 0 0 0,-3 8-85 0 0,-1 16-216 0 0,-1 0 0 0 0,-1 1-1 0 0,0-1 1 0 0,0 0 0 0 0,-3-20 0 0 0,2 31-162 0 0,-14 45 108 0 0,9-22-129 0 0,-4 8-45 0 0,2 0 1 0 0,1 0-1 0 0,2 1 1 0 0,1 0-1 0 0,1 51 1 0 0,2-80-172 0 0,0-1 1 0 0,1 1 0 0 0,-1 0-1 0 0,1 0 1 0 0,-1 0-1 0 0,1-1 1 0 0,0 1-1 0 0,0 0 1 0 0,-1-1 0 0 0,1 1-1 0 0,1-1 1 0 0,-1 1-1 0 0,0-1 1 0 0,0 1 0 0 0,2 0-1 0 0,-2 0-336 0 0,1-1 0 0 0,0 0-1 0 0,-1 0 1 0 0,1 0 0 0 0,0 0-1 0 0,-1 0 1 0 0,1-1 0 0 0,0 1-1 0 0,0 0 1 0 0,0-1 0 0 0,0 0-1 0 0,0 1 1 0 0,0-1 0 0 0,2 0-1 0 0,8-1-2064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1.832"/>
    </inkml:context>
    <inkml:brush xml:id="br0">
      <inkml:brushProperty name="width" value="0.05" units="cm"/>
      <inkml:brushProperty name="height" value="0.05" units="cm"/>
    </inkml:brush>
  </inkml:definitions>
  <inkml:trace contextRef="#ctx0" brushRef="#br0">1 17 424 0 0,'0'-16'6853'0'0,"7"17"-1321"0"0,9 26-1083 0 0,-13-14-3768 0 0,-1 0 0 0 0,-1 1 0 0 0,0-1 0 0 0,-1 0 1 0 0,-1 1-1 0 0,-2 15 0 0 0,0 40 766 0 0,10-49-3730 0 0,6-13-4969 0 0,-8-8 4863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2.169"/>
    </inkml:context>
    <inkml:brush xml:id="br0">
      <inkml:brushProperty name="width" value="0.05" units="cm"/>
      <inkml:brushProperty name="height" value="0.05" units="cm"/>
    </inkml:brush>
  </inkml:definitions>
  <inkml:trace contextRef="#ctx0" brushRef="#br0">24 19 984 0 0,'-24'-8'16696'0'0,"33"6"-15750"0"0,0-1 1 0 0,0 1-1 0 0,0 1 0 0 0,0 0 1 0 0,0 0-1 0 0,0 1 1 0 0,9 0-1 0 0,75 9 2223 0 0,-35-2-2216 0 0,-35-7-4155 0 0,-9-5-5773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2.501"/>
    </inkml:context>
    <inkml:brush xml:id="br0">
      <inkml:brushProperty name="width" value="0.05" units="cm"/>
      <inkml:brushProperty name="height" value="0.05" units="cm"/>
    </inkml:brush>
  </inkml:definitions>
  <inkml:trace contextRef="#ctx0" brushRef="#br0">1 118 128 0 0,'2'-7'594'0'0,"0"1"1"0"0,1 0-1 0 0,0 0 1 0 0,0 0-1 0 0,0 1 1 0 0,1-1-1 0 0,0 1 0 0 0,0 0 1 0 0,0 0-1 0 0,1 0 1 0 0,0 0-1 0 0,0 1 0 0 0,0 0 1 0 0,0 0-1 0 0,1 0 1 0 0,-1 1-1 0 0,1 0 1 0 0,7-4-1 0 0,-6 4 7 0 0,0 0 1 0 0,0 0-1 0 0,0 0 1 0 0,0 1-1 0 0,0 0 1 0 0,0 0-1 0 0,0 1 1 0 0,1 0-1 0 0,-1 0 0 0 0,1 1 1 0 0,-1 0-1 0 0,1 0 1 0 0,-1 1-1 0 0,0 0 1 0 0,1 0-1 0 0,6 2 1 0 0,-12-2-490 0 0,0 0 1 0 0,-1 0 0 0 0,1 0 0 0 0,-1-1 0 0 0,0 1-1 0 0,1 1 1 0 0,-1-1 0 0 0,0 0 0 0 0,0 0 0 0 0,1 0 0 0 0,-1 1-1 0 0,0-1 1 0 0,0 0 0 0 0,0 1 0 0 0,-1-1 0 0 0,1 1-1 0 0,0-1 1 0 0,0 1 0 0 0,-1 0 0 0 0,1-1 0 0 0,-1 1-1 0 0,0 0 1 0 0,1-1 0 0 0,-1 1 0 0 0,0 0 0 0 0,0-1-1 0 0,0 1 1 0 0,0 0 0 0 0,0 0 0 0 0,0-1 0 0 0,-1 1-1 0 0,1 0 1 0 0,0-1 0 0 0,-1 1 0 0 0,0-1 0 0 0,1 1 0 0 0,-1 0-1 0 0,0-1 1 0 0,-1 2 0 0 0,-5 11 208 0 0,0-1 0 0 0,-1 0 1 0 0,-15 19-1 0 0,11-14 69 0 0,6-10-213 0 0,0 0 1 0 0,1 0-1 0 0,0 1 0 0 0,1 0 1 0 0,0 0-1 0 0,-4 15 0 0 0,7-21-132 0 0,1 0 0 0 0,0 0 0 0 0,0-1 0 0 0,0 1 0 0 0,0 0 0 0 0,0 0 0 0 0,0 0 1 0 0,1-1-1 0 0,-1 1 0 0 0,1 0 0 0 0,0 0 0 0 0,0-1 0 0 0,0 1 0 0 0,0-1 0 0 0,0 1 0 0 0,1-1 0 0 0,-1 1 0 0 0,1-1 0 0 0,-1 0 0 0 0,1 0 0 0 0,0 0 0 0 0,0 0 0 0 0,0 0 0 0 0,0 0 0 0 0,0 0 0 0 0,1-1 0 0 0,4 3 0 0 0,5 4 171 0 0,1-2 0 0 0,-1 0 1 0 0,2-1-1 0 0,-1 0 0 0 0,0-1 0 0 0,1 0 0 0 0,25 3 0 0 0,19-3-6441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3.072"/>
    </inkml:context>
    <inkml:brush xml:id="br0">
      <inkml:brushProperty name="width" value="0.05" units="cm"/>
      <inkml:brushProperty name="height" value="0.05" units="cm"/>
    </inkml:brush>
  </inkml:definitions>
  <inkml:trace contextRef="#ctx0" brushRef="#br0">1 104 76 0 0,'0'0'6205'0'0,"7"-2"-1423"0"0,179 0 3888 0 0,-6-2-4607 0 0,311-1 109 0 0,-433 6-4018 0 0,345 0 2510 0 0,-293-6-1673 0 0,185-33-1 0 0,-231 17-990 0 0,-11 3 0 0 0,-14 11 0 0 0,-37 5 20 0 0,2 1-35 0 0,17 5-101 0 0,-16-1 580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1.991"/>
    </inkml:context>
    <inkml:brush xml:id="br0">
      <inkml:brushProperty name="width" value="0.05" units="cm"/>
      <inkml:brushProperty name="height" value="0.05" units="cm"/>
    </inkml:brush>
  </inkml:definitions>
  <inkml:trace contextRef="#ctx0" brushRef="#br0">348 75 676 0 0,'-13'-1'2643'0'0,"-1"0"0"0"0,1 0 0 0 0,0 1 0 0 0,-1 1 0 0 0,-19 3 1 0 0,25-2-1062 0 0,0 0 0 0 0,0 0 0 0 0,-13 7 0 0 0,13-4-931 0 0,-1-1 0 0 0,2 1 0 0 0,-13 10 0 0 0,-7 8 1308 0 0,-34 37 0 0 0,52-48-1476 0 0,-1-1 0 0 0,1 1 0 0 0,1 0 0 0 0,1 1 1 0 0,-1 0-1 0 0,-5 16 0 0 0,12-26-483 0 0,0 0 0 0 0,0-1 0 0 0,0 1 0 0 0,0 0 0 0 0,1 0 0 0 0,-1 0 0 0 0,1 0 0 0 0,0 0 0 0 0,0 0 0 0 0,0 0 0 0 0,0 0 0 0 0,1 0 0 0 0,-1-1 0 0 0,1 1 0 0 0,0 0 0 0 0,-1 0 0 0 0,1 0 0 0 0,1 0 0 0 0,-1-1 0 0 0,0 1 0 0 0,1-1 0 0 0,-1 1 0 0 0,4 3 0 0 0,-2-3 0 0 0,-1-1 0 0 0,1 1 0 0 0,0-1 0 0 0,0 0 0 0 0,0 0 0 0 0,1 0 0 0 0,-1 0 0 0 0,0 0 0 0 0,1-1 0 0 0,-1 0 0 0 0,1 1 0 0 0,0-1 0 0 0,-1-1 0 0 0,1 1 0 0 0,0 0 0 0 0,0-1 0 0 0,-1 0 0 0 0,7 0 0 0 0,-4 0 0 0 0,0-1 0 0 0,0 1 0 0 0,0-1 0 0 0,0 0 0 0 0,0-1 0 0 0,0 0 0 0 0,0 0 0 0 0,0 0 0 0 0,0 0 0 0 0,-1-1 0 0 0,1 0 0 0 0,-1 0 0 0 0,0-1 0 0 0,10-7 0 0 0,-12 7 0 0 0,0 0 0 0 0,0 1 0 0 0,0-2 0 0 0,-1 1 0 0 0,1 0 0 0 0,-1 0 0 0 0,0-1 0 0 0,0 1 0 0 0,-1-1 0 0 0,1 1 0 0 0,-1-1 0 0 0,0 0 0 0 0,0 0 0 0 0,0 0 0 0 0,-1 0 0 0 0,0 1 0 0 0,0-1 0 0 0,0 0 0 0 0,-2-9 0 0 0,-1-3 2 0 0,-1 1 1 0 0,0 0-1 0 0,-2 0 0 0 0,1 0 0 0 0,-2 1 1 0 0,0-1-1 0 0,-15-22 0 0 0,14 26-11 0 0,0 1 0 0 0,-1-1 0 0 0,0 2 0 0 0,0-1 0 0 0,-2 1 0 0 0,1 1 0 0 0,-1 0 0 0 0,0 0 0 0 0,-20-11 0 0 0,17 16-1292 0 0,8 4-632 0 0,10 20-11719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23.934"/>
    </inkml:context>
    <inkml:brush xml:id="br0">
      <inkml:brushProperty name="width" value="0.05" units="cm"/>
      <inkml:brushProperty name="height" value="0.05" units="cm"/>
    </inkml:brush>
  </inkml:definitions>
  <inkml:trace contextRef="#ctx0" brushRef="#br0">8 291 124,'-5'5'5602,"4"-5"-5229,1 0 0,0 1 1,0-1-1,-1 1 1,1-1-1,0 1 1,0-1-1,0 1 1,0-1-1,0 1 0,0-1 1,0 1-1,0-1 1,0 1-1,0-1 1,0 1-1,0-1 0,0 1 1,0-1-1,1 1 1,-1-1-1,0 1 1,21-5 5396,28-22-1492,-41 19-3781,-1-1 0,0 0 0,0 0 0,-1-1 0,0 0 0,-1 0 0,7-15 0,26-76 741,-16 37-315,-12 34-273,-9 26-286,-2 9-86,-1 11-189,-4 45 188,4 0-1,6 72 1,-2-85-221,-3-33-1985,-1 17-5068,2-32 6790,0-1 1,0 1-1,0 0 0,0 0 0,0 0 0,0-1 0,0 1 0,0 0 0,0 0 0,1-1 0,-1 1 1,0 0-1,0 0 0,1-1 0,-1 1 0,0 0 0,1-1 0,-1 1 0,1 0 0,-1-1 0,1 1 1,-1-1-1,1 1 0,-1-1 0,1 1 0,0 0 0,4-1-2923</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24.624"/>
    </inkml:context>
    <inkml:brush xml:id="br0">
      <inkml:brushProperty name="width" value="0.05" units="cm"/>
      <inkml:brushProperty name="height" value="0.05" units="cm"/>
    </inkml:brush>
  </inkml:definitions>
  <inkml:trace contextRef="#ctx0" brushRef="#br0">213 83 408,'-1'-37'11657,"0"35"-11362,1 0-1,-1 0 1,0 0-1,0 0 1,0 0-1,0 0 1,0 0-1,-1 0 1,1 0-1,0 0 1,-1 1-1,0-1 1,1 1-1,-1-1 1,0 1-1,0 0 1,0-1 0,1 1-1,-1 0 1,-1 0-1,1 0 1,-3 0-1,1 0-30,0 1-1,0 0 1,0 0-1,0 0 1,0 0-1,0 1 1,0-1-1,0 1 1,1 0-1,-1 0 1,0 1-1,-3 1 1,-3 2 59,0 0 0,0 1 0,1 0 1,0 0-1,0 1 0,1 0 0,0 1 0,-11 13 1,15-17-194,1 0 0,0 1 0,1-1 0,-1 1 0,1-1 0,0 1 0,0 0 0,0 0 0,1 0 0,0 0 0,0 0 1,0 0-1,0 1 0,1-1 0,0 0 0,0 0 0,0 0 0,1 1 0,0-1 0,0 0 0,0 0 0,2 5 0,0-4-17,0 0 0,0-1 0,1 1-1,0-1 1,0 0 0,0 0 0,0-1-1,1 1 1,0-1 0,0 0 0,0 0-1,0-1 1,1 1 0,-1-1 0,1-1-1,0 1 1,9 2 0,-6-1-14,0-2 0,-1 1 0,1-1 1,0-1-1,0 0 0,0 0 0,0-1 1,0 0-1,1 0 0,16-4 0,-22 3-99,0 0 0,0-1 0,0 1 0,0-1 0,0 0 0,0 0 0,-1-1 0,1 1 0,-1-1 0,1 1 0,-1-1 0,0 0 0,0-1 0,-1 1-1,1 0 1,-1-1 0,1 1 0,-1-1 0,0 0 0,0 0 0,-1 0 0,1 0 0,-1 0 0,2-8 0,-2 5-36,1 0-1,-1 1 1,0-1 0,-1 0 0,0 1 0,0-1-1,0 0 1,-1 0 0,0 1 0,0-1 0,0 0-1,-1 1 1,0-1 0,-1 1 0,1 0-1,-1 0 1,0 0 0,-1 0 0,1 0 0,-1 1-1,0 0 1,-1-1 0,1 1 0,-1 1 0,0-1-1,0 1 1,-1 0 0,1 0 0,-1 0-1,0 1 1,0 0 0,0 0 0,0 1 0,-11-4-1,2 1-97,-1 0 0,0 1 0,-25-3-1,-6 9-2907,44-1 2345,1-1-1,-1 1 1,0 0-1,1 0 1,-1 0-1,1 1 1,0-1-1,-1 0 1,1 1-1,0 0 1,0-1-1,0 1 1,-3 3 0,3-1-2164</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25.259"/>
    </inkml:context>
    <inkml:brush xml:id="br0">
      <inkml:brushProperty name="width" value="0.05" units="cm"/>
      <inkml:brushProperty name="height" value="0.05" units="cm"/>
    </inkml:brush>
  </inkml:definitions>
  <inkml:trace contextRef="#ctx0" brushRef="#br0">36 1 716,'0'0'6492,"-14"21"-1462,8 4-2443,0 0 0,-2 26 0,7-41-1940,0-1-1,1 1 0,1-1 1,-1 0-1,1 1 1,1-1-1,0 0 1,0 1-1,4 8 1,-5-17-569,0 0 0,-1-1 1,1 1-1,0 0 0,0 0 1,0-1-1,0 1 0,0-1 1,0 1-1,0-1 0,0 1 1,0-1-1,0 1 0,0-1 1,0 0-1,0 0 0,1 0 1,-1 1-1,0-1 0,0 0 1,0 0-1,0-1 0,0 1 0,0 0 1,1 0-1,-1 0 0,0-1 1,0 1-1,0-1 0,0 1 1,0-1-1,0 1 0,0-1 1,0 1-1,0-1 0,1-1 1,40-25-143,-40 26 129,38-27-388,-23 17 36,-1 0 1,0-1-1,0-1 0,-1-1 1,13-15-1,-28 29 272,0 0-1,0 0 1,0 0 0,0 0 0,0 0 0,-1-1 0,1 1-1,0 0 1,0 0 0,0 0 0,0 0 0,0 0 0,0 0-1,0 0 1,0 0 0,0 0 0,0 0 0,0 0 0,0 0-1,0 0 1,-1-1 0,1 1 0,0 0 0,0 0 0,0 0-1,0 0 1,0 0 0,0 0 0,0 0 0,0 0 0,0 0-1,0-1 1,0 1 0,0 0 0,0 0 0,0 0-1,0 0 1,0 0 0,0 0 0,0 0 0,0 0 0,1 0-1,-1-1 1,0 1 0,0 0 0,0 0 0,0 0 0,0 0-1,0 0 1,0 0 0,0 0 0,0 0 0,0 0 0,0 0-1,0 0 1,0 0 0,1 0 0,-1-1 0,0 1 0,0 0-1,0 0 1,-12 6-210,-15 11 173,17-9 80,-9 7 43,-32 32-1,47-44 27,1 1 0,0-1 0,0 1 0,0 0 0,1-1 0,-1 1 0,1 1 0,0-1 0,0 0 0,0 0 0,1 1 0,0-1 0,-1 1 0,2-1 0,-1 1 1,0 9-1,2-11-25,0 0 1,0-1 0,0 1 0,1 0 0,-1 0-1,1-1 1,0 1 0,-1-1 0,1 0 0,0 1 0,1-1-1,-1 0 1,0 0 0,0 0 0,1 0 0,0-1-1,-1 1 1,1-1 0,0 0 0,-1 1 0,1-1 0,0 0-1,4 0 1,9 4 171,1-1 0,26 4 0,-28-6-412,0-1-1,0 0 0,0-1 1,20-3-1,-15-1-3738,-1-2-3416,-14 4 4181</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5.880"/>
    </inkml:context>
    <inkml:brush xml:id="br0">
      <inkml:brushProperty name="width" value="0.05" units="cm"/>
      <inkml:brushProperty name="height" value="0.05" units="cm"/>
    </inkml:brush>
  </inkml:definitions>
  <inkml:trace contextRef="#ctx0" brushRef="#br0">19 0 1068 0 0,'-19'4'20773'0'0,"38"3"-15186"0"0,39 7-4144 0 0,-21-7-397 0 0,33 6 1533 0 0,-25-13-4397 0 0,-39 2-2459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6.261"/>
    </inkml:context>
    <inkml:brush xml:id="br0">
      <inkml:brushProperty name="width" value="0.05" units="cm"/>
      <inkml:brushProperty name="height" value="0.05" units="cm"/>
    </inkml:brush>
  </inkml:definitions>
  <inkml:trace contextRef="#ctx0" brushRef="#br0">19 0 392 0 0,'-1'1'562'0'0,"0"-1"0"0"0,-1 1 0 0 0,1 0 0 0 0,0 0 0 0 0,-1 0 0 0 0,1 0 0 0 0,0 0 0 0 0,0 0 0 0 0,0 0 0 0 0,0 0 0 0 0,0 0 0 0 0,0 0 0 0 0,0 0 0 0 0,0 1 0 0 0,-1 1 0 0 0,3-2-309 0 0,-1-1 0 0 0,0 1 0 0 0,0-1 1 0 0,1 1-1 0 0,-1-1 0 0 0,0 1 0 0 0,0-1 1 0 0,1 0-1 0 0,-1 1 0 0 0,0-1 0 0 0,1 0 1 0 0,-1 1-1 0 0,1-1 0 0 0,-1 0 0 0 0,0 1 1 0 0,1-1-1 0 0,-1 0 0 0 0,1 0 0 0 0,-1 1 1 0 0,1-1-1 0 0,-1 0 0 0 0,1 0 0 0 0,-1 0 1 0 0,1 0-1 0 0,-1 0 0 0 0,1 0 0 0 0,-1 0 1 0 0,1 0-1 0 0,0 0 0 0 0,60-1 8111 0 0,-45 0-8517 0 0,91 2 5547 0 0,-68 0-7633 0 0,0 0-8384 0 0,-34-1 7584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6.881"/>
    </inkml:context>
    <inkml:brush xml:id="br0">
      <inkml:brushProperty name="width" value="0.05" units="cm"/>
      <inkml:brushProperty name="height" value="0.05" units="cm"/>
    </inkml:brush>
  </inkml:definitions>
  <inkml:trace contextRef="#ctx0" brushRef="#br0">0 109 880 0 0,'1'-4'562'0'0,"-1"0"-1"0"0,0 0 1 0 0,1 0-1 0 0,0 0 1 0 0,-1 0 0 0 0,2 1-1 0 0,-1-1 1 0 0,0 0-1 0 0,1 0 1 0 0,0 1-1 0 0,0-1 1 0 0,0 1 0 0 0,0-1-1 0 0,0 1 1 0 0,1 0-1 0 0,-1 0 1 0 0,1 0 0 0 0,4-3-1 0 0,-1 1-53 0 0,-1 1-1 0 0,1 1 1 0 0,0-1 0 0 0,0 1 0 0 0,1 0-1 0 0,-1 0 1 0 0,1 1 0 0 0,-1 0-1 0 0,1 0 1 0 0,9-1 0 0 0,-7 1-165 0 0,-1 1 1 0 0,1 1-1 0 0,0 0 1 0 0,0 0-1 0 0,-1 0 1 0 0,1 1-1 0 0,0 1 1 0 0,9 2-1 0 0,-13-3-135 0 0,0 1 0 0 0,-1-1-1 0 0,1 1 1 0 0,-1 0 0 0 0,1 1-1 0 0,-1-1 1 0 0,0 1 0 0 0,0 0-1 0 0,0 0 1 0 0,0 0 0 0 0,0 0-1 0 0,-1 1 1 0 0,0-1 0 0 0,4 6-1 0 0,-6-7-162 0 0,0-1-1 0 0,-1 1 0 0 0,1 0 0 0 0,-1 0 0 0 0,1 0 0 0 0,-1 0 0 0 0,0-1 0 0 0,1 1 0 0 0,-1 0 0 0 0,0 0 0 0 0,0 0 0 0 0,-1 0 0 0 0,1 0 0 0 0,0-1 0 0 0,0 1 0 0 0,-1 0 0 0 0,0 0 0 0 0,1 0 0 0 0,-1-1 0 0 0,0 1 0 0 0,0 0 0 0 0,1-1 1 0 0,-1 1-1 0 0,-1 0 0 0 0,1-1 0 0 0,0 1 0 0 0,0-1 0 0 0,0 0 0 0 0,-1 1 0 0 0,1-1 0 0 0,-1 0 0 0 0,1 0 0 0 0,-1 0 0 0 0,-3 2 0 0 0,-7 5-62 0 0,-1 0-1 0 0,1-1 1 0 0,-17 7-1 0 0,23-12-16 0 0,-12 10-231 0 0,18-11 261 0 0,0-1 0 0 0,-1 0 1 0 0,1 0-1 0 0,0 1 0 0 0,0-1 0 0 0,0 0 0 0 0,0 1 0 0 0,0-1 0 0 0,0 0 0 0 0,-1 1 0 0 0,1-1 0 0 0,0 0 0 0 0,0 0 0 0 0,0 1 0 0 0,0-1 0 0 0,0 0 0 0 0,0 1 0 0 0,0-1 1 0 0,1 0-1 0 0,-1 1 0 0 0,0-1 0 0 0,0 0 0 0 0,0 0 0 0 0,0 1 0 0 0,0-1 0 0 0,0 0 0 0 0,0 1 0 0 0,1-1 0 0 0,-1 0 0 0 0,0 0 0 0 0,0 1 0 0 0,0-1 0 0 0,1 0 0 0 0,35 17 26 0 0,-31-16 8 0 0,24 9 74 0 0,9 3 89 0 0,37 18 0 0 0,-65-27-125 0 0,-1 1 0 0 0,0 0 0 0 0,0 1 0 0 0,-1 0 0 0 0,0 0 0 0 0,0 0 0 0 0,0 1 0 0 0,-1 1 0 0 0,9 10 0 0 0,-14-16-33 0 0,-1-1 0 0 0,0 1 0 0 0,0 0 0 0 0,1 0 0 0 0,-1 0 0 0 0,-1-1 0 0 0,1 1 0 0 0,0 0 0 0 0,0 0 0 0 0,-1 0 0 0 0,1 0 0 0 0,-1 0 0 0 0,0 0 1 0 0,1 1-1 0 0,-1-1 0 0 0,0 0 0 0 0,0 0 0 0 0,0 0 0 0 0,-1 0 0 0 0,1 0 0 0 0,0 0 0 0 0,-1 0 0 0 0,-1 3 0 0 0,1-2 0 0 0,-1 0 0 0 0,0 0 1 0 0,-1-1-1 0 0,1 1 0 0 0,0-1 1 0 0,-1 1-1 0 0,1-1 0 0 0,-1 0 1 0 0,0 0-1 0 0,0 0 0 0 0,0 0 1 0 0,0 0-1 0 0,-3 0 0 0 0,-11 5 34 0 0,1-1 0 0 0,-1-1 0 0 0,-1 0-1 0 0,-24 2 1 0 0,-4-2-532 0 0,-73-2-1 0 0,86-4-1547 0 0,30 2 1719 0 0,0-1-894 0 0,-11-1-8254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7.227"/>
    </inkml:context>
    <inkml:brush xml:id="br0">
      <inkml:brushProperty name="width" value="0.05" units="cm"/>
      <inkml:brushProperty name="height" value="0.05" units="cm"/>
    </inkml:brush>
  </inkml:definitions>
  <inkml:trace contextRef="#ctx0" brushRef="#br0">2 0 872 0 0,'-2'7'5255'0'0,"12"-4"-2799"0"0,19 0-635 0 0,-26-3-1397 0 0,362-1 7704 0 0,-119-3-5147 0 0,22 19-110 0 0,70-1 2071 0 0,-312-16-5109 0 0,-38 5-7489 0 0,1 0 4000 0 0,4-1 526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27.624"/>
    </inkml:context>
    <inkml:brush xml:id="br0">
      <inkml:brushProperty name="width" value="0.05" units="cm"/>
      <inkml:brushProperty name="height" value="0.05" units="cm"/>
    </inkml:brush>
  </inkml:definitions>
  <inkml:trace contextRef="#ctx0" brushRef="#br0">23 1 6973,'-5'2'11359,"-1"3"-8615,2 8-1999,1 0-1,1 1 1,1-1 0,0 1 0,0-1-1,2 1 1,-1-1 0,2 1-1,3 18 1,-1-12 135,-2 0 0,0-1 0,-3 33 1,0-48-1304,-2 12 1008,4-11-4515</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28.052"/>
    </inkml:context>
    <inkml:brush xml:id="br0">
      <inkml:brushProperty name="width" value="0.05" units="cm"/>
      <inkml:brushProperty name="height" value="0.05" units="cm"/>
    </inkml:brush>
  </inkml:definitions>
  <inkml:trace contextRef="#ctx0" brushRef="#br0">203 57 380,'0'-1'293,"1"-1"0,0 1 0,0-1 0,-1 1 0,1 0 0,-1-1-1,0 0 1,1 1 0,-1-1 0,0 1 0,0-1 0,0 1 0,0-1 0,0 1 0,0-1 0,0 0 0,0 1 0,-1-1 0,1 1-1,-1-1 1,1 1 0,-1-1 0,1 1 0,-1 0 0,0-1 0,0 1 0,0 0 0,0-1 0,0 1 0,0 0 0,0 0-1,0 0 1,0 0 0,0 0 0,-1 0 0,1 0 0,0 1 0,-1-1 0,1 0 0,-1 1 0,1-1 0,-1 1 0,1-1 0,-1 1-1,1 0 1,-1-1 0,-3 1 0,-1 0 373,0-1 0,-1 1 0,1 0-1,-1 1 1,1 0 0,0 0 0,-1 0 0,1 1-1,0 0 1,-9 3 0,7 0-177,0 0 1,1 0-1,0 1 0,0 0 1,0 0-1,1 1 0,0 0 1,0 0-1,1 0 0,0 0 1,-5 10-1,9-15-370,-1 1 0,1-1 1,0 0-1,0 1 0,0-1 0,0 1 0,1-1 0,-1 1 0,0-1 1,1 1-1,0 0 0,0-1 0,0 1 0,0 0 0,0-1 1,0 1-1,1-1 0,-1 1 0,1 0 0,0-1 0,0 1 0,0-1 1,0 0-1,0 1 0,0-1 0,1 0 0,-1 0 0,1 0 0,0 0 1,-1 0-1,1 0 0,0 0 0,0 0 0,0-1 0,1 1 0,-1-1 1,0 1-1,0-1 0,1 0 0,-1 0 0,5 1 0,-5-1-155,0 1 0,0-1 0,0-1-1,1 1 1,-1 0 0,0 0-1,0-1 1,0 1 0,1-1 0,-1 0-1,0 0 1,1 0 0,-1 0-1,0 0 1,0 0 0,1 0 0,-1-1-1,0 1 1,0-1 0,1 0 0,-1 0-1,0 0 1,0 0 0,0 0-1,0 0 1,0 0 0,0 0 0,-1-1-1,1 1 1,0-1 0,-1 0-1,1 1 1,-1-1 0,1 0 0,-1 0-1,0 0 1,0 0 0,0 0 0,0 0-1,0 0 1,0 0 0,-1-1-1,2-3 1,-1 1-47,-1 0 0,1 0 0,-1 0-1,0 0 1,0 0 0,0 0 0,-1 0 0,0 0-1,0 0 1,0 0 0,0 0 0,-1 0-1,0 0 1,0 0 0,0 1 0,-1-1 0,1 1-1,-1 0 1,-4-5 0,-21-12-926,11 14-1998,2 9-7023</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17:28.555"/>
    </inkml:context>
    <inkml:brush xml:id="br0">
      <inkml:brushProperty name="width" value="0.05" units="cm"/>
      <inkml:brushProperty name="height" value="0.05" units="cm"/>
    </inkml:brush>
  </inkml:definitions>
  <inkml:trace contextRef="#ctx0" brushRef="#br0">1 10 192,'0'-1'452,"1"0"-1,0 0 1,0 0 0,1 1-1,-1-1 1,0 0 0,0 1-1,0-1 1,0 1 0,1-1-1,-1 1 1,0-1 0,0 1 0,1 0-1,-1 0 1,0 0 0,1-1-1,-1 1 1,0 1 0,0-1-1,1 0 1,-1 0 0,0 0-1,1 1 1,1 0 0,-2 0-137,0 0 0,0 0 1,0 1-1,0-1 1,0 0-1,0 1 0,0-1 1,-1 1-1,1-1 1,0 1-1,-1 0 0,1-1 1,-1 1-1,0-1 1,1 1-1,-1 0 0,0 1 1,0 14 741,0 0 0,-1 0 0,-4 19 0,3-24 168,-2 45 2990,4-56-4185,1-1 0,-1 0-1,0 1 1,0-1 0,1 0 0,-1 1-1,0-1 1,1 0 0,-1 0 0,0 1-1,1-1 1,-1 0 0,0 0-1,1 0 1,-1 1 0,1-1 0,-1 0-1,0 0 1,1 0 0,-1 0 0,1 0-1,-1 0 1,0 0 0,1 0 0,-1 0-1,1 0 1,-1 0 0,0 0 0,1 0-1,-1 0 1,1 0 0,-1-1-1,0 1 1,1 0 0,-1 0 0,1 0-1,-1-1 1,18-6-52,8-10-102,0 0 1,36-35 0,-18 15-33,-43 37 128,-4 1-154,0 0 184,0 1 0,0 0 0,0-1 0,0 1 0,0 0 0,1 0 0,-1 1 0,-3 3 0,3-4 14,-1 3 78,0-1-1,0 0 1,0 1 0,0 0-1,0 0 1,1 0-1,0 0 1,0 1-1,1-1 1,-1 1 0,1 0-1,1-1 1,-1 1-1,1 0 1,-2 10 0,3-13-21,0 0 1,1 0 0,-1 0-1,0 0 1,1 0 0,0 0 0,0 0-1,0 0 1,0 0 0,0 0-1,1 0 1,-1 0 0,1-1 0,-1 1-1,1-1 1,0 1 0,0-1 0,0 0-1,1 1 1,-1-1 0,0 0-1,1-1 1,0 1 0,-1 0 0,1-1-1,0 1 1,0-1 0,0 0-1,-1 0 1,1 0 0,7 1 0,-4-1-26,0 0 0,0 0 0,0 0 0,1-1 1,-1 0-1,0 0 0,0 0 0,1-1 1,10-3-1,6-2-3307,1-3-4936,-20 7 6227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2.338"/>
    </inkml:context>
    <inkml:brush xml:id="br0">
      <inkml:brushProperty name="width" value="0.05" units="cm"/>
      <inkml:brushProperty name="height" value="0.05" units="cm"/>
    </inkml:brush>
  </inkml:definitions>
  <inkml:trace contextRef="#ctx0" brushRef="#br0">1 24 112 0 0,'8'-6'908'0'0,"-4"3"590"0"0,-1 1 0 0 0,1 0-1 0 0,0-1 1 0 0,0 2 0 0 0,0-1-1 0 0,5-2 1 0 0,-8 4-1240 0 0,0 0 0 0 0,0 0 1 0 0,0 0-1 0 0,0 0 0 0 0,0 0 0 0 0,1 0 0 0 0,-1 0 1 0 0,0 0-1 0 0,0 0 0 0 0,0 1 0 0 0,0-1 0 0 0,0 0 1 0 0,0 1-1 0 0,0-1 0 0 0,0 1 0 0 0,0-1 0 0 0,0 1 1 0 0,0-1-1 0 0,0 1 0 0 0,0 0 0 0 0,-1-1 1 0 0,1 1-1 0 0,0 0 0 0 0,0 0 0 0 0,-1 0 0 0 0,1-1 1 0 0,0 1-1 0 0,-1 0 0 0 0,1 0 0 0 0,0 1 0 0 0,3 6 419 0 0,-1 0-1 0 0,1 0 0 0 0,-2 0 0 0 0,1 1 0 0 0,-1-1 0 0 0,0 0 0 0 0,0 10 0 0 0,2 65 1775 0 0,-3-54-1792 0 0,0 8 289 0 0,1 0 0 0 0,2 0 0 0 0,2 0 0 0 0,12 45 0 0 0,-17-78-948 0 0,0-2 0 0 0,-1 0 0 0 0,0-1 0 0 0,1 1 0 0 0,-1-1 0 0 0,1 1 0 0 0,0-1 0 0 0,0 0 0 0 0,-1 1 0 0 0,1-1 0 0 0,0 0 0 0 0,0 1 0 0 0,0-1 0 0 0,0 0 0 0 0,0 0 0 0 0,0 0 0 0 0,1 0 0 0 0,-1 0 0 0 0,0 0 0 0 0,1 0 0 0 0,-1 0 0 0 0,0-1 0 0 0,1 1 0 0 0,-1 0 0 0 0,1-1 0 0 0,1 1 0 0 0,9 2 0 0 0,1-3 0 0 0,-2 0 0 0 0,7-2 0 0 0,3-5 0 0 0,37-8-175 0 0,-56 14 321 0 0,24-5-3253 0 0,3-2-7248 0 0,-18 4 7052 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1.890"/>
    </inkml:context>
    <inkml:brush xml:id="br0">
      <inkml:brushProperty name="width" value="0.05" units="cm"/>
      <inkml:brushProperty name="height" value="0.05" units="cm"/>
    </inkml:brush>
  </inkml:definitions>
  <inkml:trace contextRef="#ctx0" brushRef="#br0">108 368 32 0 0,'0'0'747'0'0,"-7"-2"1910"0"0,-18-9 9726 0 0,18-2-8113 0 0,6 10-3700 0 0,0 1-1 0 0,0 0 1 0 0,0-1-1 0 0,0 1 1 0 0,-1 0-1 0 0,1 0 1 0 0,-1 0-1 0 0,1 0 1 0 0,-1 0-1 0 0,0 0 1 0 0,-4-3-1 0 0,5 5-346 0 0,1-1-99 0 0,-1 0 0 0 0,0-1 0 0 0,0 1 0 0 0,0 0 0 0 0,0 0 0 0 0,0 1-1 0 0,-1-1 1 0 0,1 0 0 0 0,0 0 0 0 0,0 1 0 0 0,0-1 0 0 0,-1 0-1 0 0,1 1 1 0 0,0-1 0 0 0,-1 1 0 0 0,1 0 0 0 0,0-1 0 0 0,-1 1 0 0 0,1 0-1 0 0,-1 0 1 0 0,1 0 0 0 0,-1 0 0 0 0,-1 0 0 0 0,2 1-84 0 0,-14 6 188 0 0,43-4-179 0 0,1-1 0 0 0,32-2 0 0 0,36 2-8 0 0,68 10 133 0 0,266-15-1 0 0,-263 6 1252 0 0,-167-3-1334 0 0,16-14 238 0 0,-13-1-335 0 0,-2 1-1 0 0,0-1 1 0 0,-1 1-1 0 0,0-1 1 0 0,-1 0-1 0 0,-1 1 1 0 0,-3-20-1 0 0,2-1-12 0 0,0 15-18 0 0,0-6-72 0 0,1 0-1 0 0,5-43 0 0 0,-2 71 100 0 0,0-1-1 0 0,0 0 0 0 0,0 1 1 0 0,-1-1-1 0 0,1 1 0 0 0,0 0 1 0 0,0 0-1 0 0,-1-1 0 0 0,1 1 1 0 0,-1 0-1 0 0,0 1 0 0 0,2 2 1 0 0,9 28 86 0 0,-2 1 1 0 0,7 42-1 0 0,-12-50-18 0 0,1 0-1 0 0,1 0 1 0 0,1-1 0 0 0,1 0-1 0 0,17 33 1 0 0,-26-57-58 0 0,1 0 0 0 0,0 0 0 0 0,0 0 0 0 0,0 0 0 0 0,0 0 0 0 0,0 0 0 0 0,0 0 0 0 0,0 0 0 0 0,0 0 0 0 0,0 0 0 0 0,0-1 0 0 0,1 1 0 0 0,-1 0 0 0 0,0-1 0 0 0,1 1 0 0 0,-1-1 0 0 0,0 1 0 0 0,1-1 0 0 0,-1 0 0 0 0,0 0 0 0 0,1 1 0 0 0,-1-1 0 0 0,1 0 0 0 0,-1 0 0 0 0,0 0 0 0 0,1-1 0 0 0,-1 1 0 0 0,1 0 0 0 0,-1-1 0 0 0,0 1 0 0 0,1 0 0 0 0,-1-1 0 0 0,0 1 0 0 0,0-1 0 0 0,1 0 0 0 0,-1 0 0 0 0,0 1 0 0 0,0-1 0 0 0,2-2 0 0 0,41-36 0 0 0,-42 38 0 0 0,17-23 0 0 0,0-1 0 0 0,30-53 0 0 0,-31 47 0 0 0,36-48 0 0 0,-53 77 0 0 0,-1 2 0 0 0,0-1 0 0 0,0 1 0 0 0,1-1 0 0 0,-1 1 0 0 0,0-1 0 0 0,1 1 0 0 0,-1-1 0 0 0,0 1 0 0 0,1 0 0 0 0,-1-1 0 0 0,1 1 0 0 0,-1 0 0 0 0,0-1 0 0 0,1 1 0 0 0,-1 0 0 0 0,1-1 0 0 0,-1 1 0 0 0,1 0 0 0 0,-1 0 0 0 0,1-1 0 0 0,-1 1 0 0 0,1 0 0 0 0,0 0 0 0 0,-1 0 0 0 0,1 0 0 0 0,0 0 0 0 0,0 0 0 0 0,-1 1 0 0 0,1-1 0 0 0,-1 1 0 0 0,1-1 0 0 0,0 0 0 0 0,-1 1 0 0 0,1-1 0 0 0,-1 1 0 0 0,0-1 0 0 0,1 1 0 0 0,-1-1 0 0 0,1 1 0 0 0,-1 0 0 0 0,0-1 0 0 0,1 1 0 0 0,-1-1 0 0 0,0 1 0 0 0,0 0 0 0 0,1-1 0 0 0,-1 1 0 0 0,0 0 0 0 0,0-1 0 0 0,0 1 0 0 0,0 0 0 0 0,0 0 0 0 0,0-1 0 0 0,0 1 0 0 0,0 0 0 0 0,1 23 0 0 0,-1-24 0 0 0,-1 41 0 0 0,0-19 0 0 0,1 1 0 0 0,0-1 0 0 0,2 1 0 0 0,5 25 0 0 0,-5-44 0 0 0,-1-1 0 0 0,1 0 0 0 0,0 0 0 0 0,0 0 0 0 0,0 0 0 0 0,1 0 0 0 0,-1-1 0 0 0,0 1 0 0 0,1-1 0 0 0,0 1 0 0 0,0-1 0 0 0,-1 0 0 0 0,1 0 0 0 0,1 0 0 0 0,-1-1 0 0 0,0 1 0 0 0,0-1 0 0 0,1 1 0 0 0,-1-1 0 0 0,0 0 0 0 0,5 0 0 0 0,12 4 0 0 0,0-1 0 0 0,28 1 0 0 0,-36-4 0 0 0,103 8 0 0 0,122-8 0 0 0,116-23 0 0 0,-207 12 0 0 0,900-76 0 0 0,-1031 84-58 0 0,40-2-690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2.884"/>
    </inkml:context>
    <inkml:brush xml:id="br0">
      <inkml:brushProperty name="width" value="0.05" units="cm"/>
      <inkml:brushProperty name="height" value="0.05" units="cm"/>
    </inkml:brush>
  </inkml:definitions>
  <inkml:trace contextRef="#ctx0" brushRef="#br0">433 9 172 0 0,'8'-8'15399'0'0,"0"40"-10261"0"0,2 46-2858 0 0,-4 75 1423 0 0,-14 166 1 0 0,7-309-3570 0 0,0-1 0 0 0,0 1 0 0 0,-1-1 0 0 0,0 0 0 0 0,0 1 0 0 0,-1-1 0 0 0,-1 0 0 0 0,1 0 0 0 0,-1-1 0 0 0,-1 1 0 0 0,-6 8 0 0 0,7-12-94 0 0,-1 0 0 0 0,1 0-1 0 0,-1 0 1 0 0,-1-1-1 0 0,1 0 1 0 0,-1 0-1 0 0,0 0 1 0 0,0-1-1 0 0,0 1 1 0 0,0-2 0 0 0,0 1-1 0 0,-1-1 1 0 0,1 0-1 0 0,-1 0 1 0 0,1 0-1 0 0,-12 0 1 0 0,-105 5-45 0 0,89-7-71 0 0,-1 1 0 0 0,1 2 0 0 0,-36 8 0 0 0,70-11 72 0 0,-1 0 1 0 0,1 0 0 0 0,0 0 0 0 0,-1 0-1 0 0,1 0 1 0 0,-1 0 0 0 0,1 0 0 0 0,-1 0-1 0 0,1 0 1 0 0,0 0 0 0 0,-1 0-1 0 0,1 0 1 0 0,-1 1 0 0 0,1-1 0 0 0,0 0-1 0 0,-1 0 1 0 0,1 0 0 0 0,-1 0 0 0 0,1 1-1 0 0,0-1 1 0 0,-1 0 0 0 0,1 0 0 0 0,0 1-1 0 0,0-1 1 0 0,-1 0 0 0 0,1 1-1 0 0,0-1 1 0 0,-1 0 0 0 0,1 1 0 0 0,0-1-1 0 0,0 0 1 0 0,0 1 0 0 0,0-1 0 0 0,-1 1-1 0 0,1-1 1 0 0,0 0 0 0 0,0 1 0 0 0,0 0-1 0 0,16 8 2 0 0,33 2 61 0 0,-49-10-62 0 0,245 36 151 0 0,-134-22 14 0 0,217 56 1 0 0,-321-69-163 0 0,-1 0 0 0 0,0 1 0 0 0,1-1 0 0 0,-1 1 0 0 0,0 1 0 0 0,7 4 0 0 0,-13-8 0 0 0,1 1 0 0 0,0-1 0 0 0,-1 1 0 0 0,1-1 0 0 0,-1 1 0 0 0,1 0 0 0 0,-1-1 0 0 0,1 1 0 0 0,-1 0 0 0 0,1-1 0 0 0,-1 1 0 0 0,0 0 0 0 0,1 0 0 0 0,-1-1 0 0 0,0 1 0 0 0,0 0 0 0 0,0 0 0 0 0,1-1 0 0 0,-1 1 0 0 0,0 0 0 0 0,0 0 0 0 0,0 0 0 0 0,0 1 0 0 0,-1-1 0 0 0,0 1 0 0 0,0-1 0 0 0,0 1 0 0 0,0-1 0 0 0,0 1 0 0 0,0-1 0 0 0,0 0 0 0 0,0 1 0 0 0,-1-1 0 0 0,1 0 0 0 0,0 0 0 0 0,-1 0 0 0 0,1 0 0 0 0,-1 0 0 0 0,1 0 0 0 0,-2 0 0 0 0,-31 15 0 0 0,-1-3 0 0 0,0 0 0 0 0,-1-2 0 0 0,0-2 0 0 0,-43 5 0 0 0,-19 6 0 0 0,78-15 0 0 0,8-3 0 0 0,0 1 0 0 0,0 0 0 0 0,0 1 0 0 0,1 0 0 0 0,-18 9 0 0 0,29-13 0 0 0,0 0 0 0 0,-1 0 0 0 0,1 0 0 0 0,0 0 0 0 0,0 0 0 0 0,-1 1 0 0 0,1-1 0 0 0,0 0 0 0 0,0 0 0 0 0,-1 0 0 0 0,1 0 0 0 0,0 1 0 0 0,0-1 0 0 0,0 0 0 0 0,-1 0 0 0 0,1 1 0 0 0,0-1 0 0 0,0 0 0 0 0,0 0 0 0 0,0 1 0 0 0,0-1 0 0 0,0 0 0 0 0,-1 0 0 0 0,1 1 0 0 0,0-1 0 0 0,0 0 0 0 0,0 0 0 0 0,0 1 0 0 0,0-1 0 0 0,0 0 0 0 0,0 1 0 0 0,0-1 0 0 0,0 0 0 0 0,0 0 0 0 0,0 1 0 0 0,0-1 0 0 0,0 0 0 0 0,1 1 0 0 0,-1-1 0 0 0,0 0 0 0 0,0 0 0 0 0,0 1 0 0 0,0-1 0 0 0,16 9 0 0 0,21 1 0 0 0,27 1 0 0 0,-36-8 0 0 0,1 2 0 0 0,0 1 0 0 0,-1 1 0 0 0,35 15 0 0 0,-55-18 0 0 0,1 0 0 0 0,-1 0 0 0 0,0 1 0 0 0,-1 0 0 0 0,1 1 0 0 0,-1 0 0 0 0,0 0 0 0 0,-1 0 0 0 0,0 1 0 0 0,0 0 0 0 0,0 0 0 0 0,-1 1 0 0 0,1 0 0 0 0,-2-1 0 0 0,1 2 0 0 0,-1-1 0 0 0,-1 0 0 0 0,4 11 0 0 0,8 42 0 0 0,-3 1 0 0 0,-2 0 0 0 0,3 121 0 0 0,2 20 0 0 0,-12-155 0 0 0,-5-42-487 0 0,2-5 124 0 0,-1 0-1 0 0,0 0 1 0 0,0 0 0 0 0,0-1 0 0 0,0 1 0 0 0,0-1 0 0 0,0 1 0 0 0,0-1 0 0 0,0 1 0 0 0,0-1 0 0 0,0 1-1 0 0,0-1 1 0 0,0 0 0 0 0,-1 0 0 0 0,1 0 0 0 0,0 1 0 0 0,0-1 0 0 0,0 0 0 0 0,-2-1 0 0 0,-3 1-1831 0 0,5 0 1760 0 0,-10-1-3402 0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4.280"/>
    </inkml:context>
    <inkml:brush xml:id="br0">
      <inkml:brushProperty name="width" value="0.05" units="cm"/>
      <inkml:brushProperty name="height" value="0.05" units="cm"/>
    </inkml:brush>
  </inkml:definitions>
  <inkml:trace contextRef="#ctx0" brushRef="#br0">1 12 304 0 0,'0'-12'9614'0'0,"7"20"-4742"0"0,-3 1-5366 0 0,15 54 2943 0 0,-4 1 0 0 0,8 68-1 0 0,3 133 413 0 0,-6-53-1392 0 0,0-44 44 0 0,-8 0-1 0 0,-7 1 0 0 0,-26 269 0 0 0,15-404-1289 0 0,3-14-49 0 0,0 0 1 0 0,1 35-1 0 0,2-54-174 0 0,0 0 0 0 0,1 1 0 0 0,-1-1 0 0 0,1 0 0 0 0,-1 0 0 0 0,1 0 0 0 0,-1 0 0 0 0,1 0 0 0 0,-1 0 0 0 0,1 0 0 0 0,0 0 0 0 0,0 0 0 0 0,0 0 0 0 0,-1 0 0 0 0,1 0 0 0 0,0 0 0 0 0,0 0 0 0 0,0-1 0 0 0,0 1 0 0 0,0 0 0 0 0,0-1 0 0 0,1 1 0 0 0,-1-1 0 0 0,0 1 0 0 0,0-1 0 0 0,0 0 0 0 0,1 1 0 0 0,-1-1 0 0 0,1 0 0 0 0,43 6 0 0 0,-34-6 0 0 0,528 14 0 0 0,20 2 0 0 0,112 18 0 0 0,-383-26 0 0 0,-5 23 0 0 0,-186-16 0 0 0,134 2 0 0 0,-219-17 0 0 0,-6 0 0 0 0,2-4 0 0 0,-4 2 0 0 0,-4-1-109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4.835"/>
    </inkml:context>
    <inkml:brush xml:id="br0">
      <inkml:brushProperty name="width" value="0.05" units="cm"/>
      <inkml:brushProperty name="height" value="0.05" units="cm"/>
    </inkml:brush>
  </inkml:definitions>
  <inkml:trace contextRef="#ctx0" brushRef="#br0">26 39 476 0 0,'2'-11'70'0'0,"4"-17"19516"0"0,-4 46-17684 0 0,5 145 3171 0 0,-16 223 534 0 0,-8-243-5546 0 0,2-32-120 0 0,15-106-140 0 0,-1 2-3068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5.219"/>
    </inkml:context>
    <inkml:brush xml:id="br0">
      <inkml:brushProperty name="width" value="0.05" units="cm"/>
      <inkml:brushProperty name="height" value="0.05" units="cm"/>
    </inkml:brush>
  </inkml:definitions>
  <inkml:trace contextRef="#ctx0" brushRef="#br0">28 5 720 0 0,'-28'4'8233'0'0,"44"-3"-734"0"0,18-2-2677 0 0,-6 0-4723 0 0,645-2 8593 0 0,-346 6-5990 0 0,-133-11-14310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5.571"/>
    </inkml:context>
    <inkml:brush xml:id="br0">
      <inkml:brushProperty name="width" value="0.05" units="cm"/>
      <inkml:brushProperty name="height" value="0.05" units="cm"/>
    </inkml:brush>
  </inkml:definitions>
  <inkml:trace contextRef="#ctx0" brushRef="#br0">517 2 6973 0 0,'-31'-2'13082'0'0,"-4"13"-8241"0"0,-34 29-5569 0 0,40-23 2362 0 0,-315 163 1610 0 0,336-172-7841 0 0,21-8 1789 0 0,27-9-1451 0 0,-7 0 1278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5.923"/>
    </inkml:context>
    <inkml:brush xml:id="br0">
      <inkml:brushProperty name="width" value="0.05" units="cm"/>
      <inkml:brushProperty name="height" value="0.05" units="cm"/>
    </inkml:brush>
  </inkml:definitions>
  <inkml:trace contextRef="#ctx0" brushRef="#br0">300 1 9493 0 0,'-3'2'8294'0'0,"-125"70"612"0"0,-40 27-7296 0 0,188-97-6898 0 0,27-14-1395 0 0,-15 3 3884 0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6.268"/>
    </inkml:context>
    <inkml:brush xml:id="br0">
      <inkml:brushProperty name="width" value="0.05" units="cm"/>
      <inkml:brushProperty name="height" value="0.05" units="cm"/>
    </inkml:brush>
  </inkml:definitions>
  <inkml:trace contextRef="#ctx0" brushRef="#br0">282 7 6269 0 0,'10'-7'13083'0'0,"-34"18"-9877"0"0,-39 23-2125 0 0,20-12 132 0 0,14-7-306 0 0,0 1-1 0 0,1 1 1 0 0,-47 39-1 0 0,75-56-970 0 0,0 0 1 0 0,0 0-1 0 0,1 0 0 0 0,-1 0 1 0 0,0 0-1 0 0,0 0 0 0 0,1 0 1 0 0,-1 0-1 0 0,0 1 0 0 0,0-1 1 0 0,1 0-1 0 0,-1 0 0 0 0,0 0 1 0 0,0 0-1 0 0,0 0 0 0 0,1 1 1 0 0,-1-1-1 0 0,0 0 0 0 0,0 0 1 0 0,0 0-1 0 0,1 1 0 0 0,-1-1 1 0 0,0 0-1 0 0,0 0 0 0 0,0 0 1 0 0,0 1-1 0 0,0-1 0 0 0,0 0 1 0 0,0 0-1 0 0,0 1 0 0 0,1-1 1 0 0,-1 0-1 0 0,0 0 0 0 0,0 1 0 0 0,0-1 1 0 0,0 0-1 0 0,0 1 0 0 0,0-1 1 0 0,0 0-1 0 0,-1 0 0 0 0,1 1 1 0 0,0-1-1 0 0,0 0 0 0 0,0 0 1 0 0,0 1-1 0 0,0-1 0 0 0,0 0 1 0 0,0 0-1 0 0,0 0 0 0 0,-1 1 1 0 0,1-1-1 0 0,0 0 0 0 0,0 0 1 0 0,0 0-1 0 0,-1 1 0 0 0,1-1 1 0 0,0 0-1 0 0,0 0 0 0 0,0 0 1 0 0,-1 0-1 0 0,1 0 0 0 0,0 1 1 0 0,0-1-1 0 0,-1 0 0 0 0,1 0 1 0 0,-1 0-1 0 0,25-2-6444 0 0,1-4 3473 0 0</inkml:trace>
  <inkml:trace contextRef="#ctx0" brushRef="#br0" timeOffset="1">308 58 9241 0 0,'17'-9'16456'0'0,"-39"23"-12646"0"0,-44 24-3310 0 0,47-28-84 0 0,11-6-597 0 0,0 0 0 0 0,1 0 1 0 0,0 1-1 0 0,-1 0 0 0 0,-10 10 1 0 0,36-27-13090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6.765"/>
    </inkml:context>
    <inkml:brush xml:id="br0">
      <inkml:brushProperty name="width" value="0.05" units="cm"/>
      <inkml:brushProperty name="height" value="0.05" units="cm"/>
    </inkml:brush>
  </inkml:definitions>
  <inkml:trace contextRef="#ctx0" brushRef="#br0">18 11 60 0 0,'-18'-9'17684'0'0,"27"7"-11303"0"0,44 8-7625 0 0,-32-4 3535 0 0,184 18-894 0 0,447 22 4801 0 0,-645-42-6198 0 0,-5 0 0 0 0,1 0 0 0 0,-1 0 0 0 0,0 0 0 0 0,1 0 0 0 0,-1 0 0 0 0,0-1 0 0 0,1 1 0 0 0,-1-1 0 0 0,0 0 0 0 0,0 1 0 0 0,3-2 0 0 0,-1 0-120 0 0,-2 0-1539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7.127"/>
    </inkml:context>
    <inkml:brush xml:id="br0">
      <inkml:brushProperty name="width" value="0.05" units="cm"/>
      <inkml:brushProperty name="height" value="0.05" units="cm"/>
    </inkml:brush>
  </inkml:definitions>
  <inkml:trace contextRef="#ctx0" brushRef="#br0">249 126 700 0 0,'0'0'1302'0'0,"-21"-29"9388"0"0,17 26-9916 0 0,0 0-1 0 0,0 0 1 0 0,0 1-1 0 0,0-1 0 0 0,0 1 1 0 0,-1 0-1 0 0,1 0 1 0 0,-1 1-1 0 0,1-1 0 0 0,-7 0 1 0 0,3 1-205 0 0,1 0 0 0 0,0 0 1 0 0,0 1-1 0 0,-1 0 0 0 0,1 1 1 0 0,-14 2-1 0 0,16-3-359 0 0,0 1 0 0 0,0 1 0 0 0,0-1 0 0 0,1 1 0 0 0,-1-1 1 0 0,0 2-1 0 0,1-1 0 0 0,-1 0 0 0 0,1 1 0 0 0,0 0 0 0 0,0 0 0 0 0,0 0 0 0 0,0 0 0 0 0,0 1 1 0 0,1-1-1 0 0,-1 1 0 0 0,1 0 0 0 0,0 0 0 0 0,0 0 0 0 0,1 1 0 0 0,-1-1 0 0 0,-2 9 0 0 0,4-10-159 0 0,1 0 0 0 0,0 0 0 0 0,0 0-1 0 0,0 0 1 0 0,0 0 0 0 0,0 0 0 0 0,0 0-1 0 0,1 0 1 0 0,0 0 0 0 0,0-1-1 0 0,0 1 1 0 0,0 0 0 0 0,0 0 0 0 0,0-1-1 0 0,0 1 1 0 0,1 0 0 0 0,0-1 0 0 0,-1 0-1 0 0,1 1 1 0 0,0-1 0 0 0,0 0-1 0 0,0 0 1 0 0,0 0 0 0 0,1 0 0 0 0,-1 0-1 0 0,1-1 1 0 0,-1 1 0 0 0,1-1 0 0 0,3 2-1 0 0,2 2 104 0 0,1-1-1 0 0,0 0 1 0 0,-1 0-1 0 0,2-1 1 0 0,-1 0-1 0 0,0-1 1 0 0,17 3-1 0 0,-12-5-153 0 0,0 0 0 0 0,0 0 0 0 0,0-2 0 0 0,0 1 0 0 0,18-6 0 0 0,-28 6 0 0 0,0 0 0 0 0,0 0 0 0 0,0 0 0 0 0,-1 0 0 0 0,1-1 0 0 0,0 1 0 0 0,-1-1 0 0 0,0 0 0 0 0,1 0 0 0 0,-1 0 0 0 0,0-1 0 0 0,0 1 0 0 0,0-1 0 0 0,0 0 0 0 0,0 1 0 0 0,-1-1 0 0 0,1-1 0 0 0,-1 1 0 0 0,0 0 0 0 0,0 0 0 0 0,0-1 0 0 0,0 1 0 0 0,1-6 0 0 0,-3 6 0 0 0,0-1 0 0 0,0 0 0 0 0,0 1 0 0 0,0-1 0 0 0,-1 1 0 0 0,1-1 0 0 0,-1 1 0 0 0,0-1 0 0 0,0 1 0 0 0,-1 0 0 0 0,1 0 0 0 0,-1-1 0 0 0,1 1 0 0 0,-1 0 0 0 0,0 0 0 0 0,0 0 0 0 0,-1 1 0 0 0,1-1 0 0 0,-5-4 0 0 0,-2-1 0 0 0,1 0 0 0 0,-1 1 0 0 0,-1 0 0 0 0,-17-10 0 0 0,5 6-324 0 0,0 1 0 0 0,0 1 1 0 0,-1 1-1 0 0,1 1 0 0 0,-2 1 0 0 0,1 1 1 0 0,-37-3-1 0 0,48 9-8299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4.797"/>
    </inkml:context>
    <inkml:brush xml:id="br0">
      <inkml:brushProperty name="width" value="0.05" units="cm"/>
      <inkml:brushProperty name="height" value="0.05" units="cm"/>
    </inkml:brush>
  </inkml:definitions>
  <inkml:trace contextRef="#ctx0" brushRef="#br0">0 139 508 0 0,'56'2'7873'0'0,"0"2"-4228"0"0,46 1-527 0 0,17-4-550 0 0,728 5 5394 0 0,-557-1-5837 0 0,-29-6-426 0 0,21-1-296 0 0,774-22 463 0 0,338-60-1866 0 0,-1088 67 0 0 0,-6 9 0 0 0,91-6 0 0 0,-374 14 0 0 0,-8 1 0 0 0,-1-1 0 0 0,0 0 0 0 0,0 0 0 0 0,9-2 0 0 0,-8 1 0 0 0,-2-1 0 0 0,9-6-7469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6.461"/>
    </inkml:context>
    <inkml:brush xml:id="br0">
      <inkml:brushProperty name="width" value="0.05" units="cm"/>
      <inkml:brushProperty name="height" value="0.05" units="cm"/>
    </inkml:brush>
  </inkml:definitions>
  <inkml:trace contextRef="#ctx0" brushRef="#br0">26 12 296 0 0,'-1'-1'718'0'0,"1"0"1"0"0,-1 0-1 0 0,0 0 1 0 0,0 0-1 0 0,0 0 1 0 0,0 1-1 0 0,0-1 0 0 0,0 0 1 0 0,0 0-1 0 0,0 1 1 0 0,0-1-1 0 0,0 1 0 0 0,-3-2 1 0 0,4 3-502 0 0,0-1-1 0 0,-1 0 1 0 0,1 0 0 0 0,0 0 0 0 0,-1 0-1 0 0,1 0 1 0 0,0 0 0 0 0,-1 0 0 0 0,1 0-1 0 0,0 1 1 0 0,-1-1 0 0 0,1 0 0 0 0,0 0-1 0 0,-1 1 651 0 0,1-1-650 0 0,-1 1 0 0 0,1-1 0 0 0,0 0-1 0 0,0 0 1 0 0,0 1 0 0 0,0-1 0 0 0,-1 0-1 0 0,1 1 1 0 0,0-1 0 0 0,0 0-1 0 0,0 1 1 0 0,0 0 0 0 0,-1 4 695 0 0,0 0 0 0 0,1 1 0 0 0,0-1 0 0 0,1 10 0 0 0,7 149 4639 0 0,-6 83-2080 0 0,-2-149-2768 0 0,3 0 0 0 0,21 117 0 0 0,-24-214-869 0 0,5 7-888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2.729"/>
    </inkml:context>
    <inkml:brush xml:id="br0">
      <inkml:brushProperty name="width" value="0.05" units="cm"/>
      <inkml:brushProperty name="height" value="0.05" units="cm"/>
    </inkml:brush>
  </inkml:definitions>
  <inkml:trace contextRef="#ctx0" brushRef="#br0">202 6 304 0 0,'-3'-1'677'0'0,"1"0"-1"0"0,-1 0 1 0 0,1 1 0 0 0,-1-1 0 0 0,0 1-1 0 0,1-1 1 0 0,-1 1 0 0 0,0 0-1 0 0,1 0 1 0 0,-1 0 0 0 0,0 0-1 0 0,1 1 1 0 0,-1-1 0 0 0,0 1 0 0 0,-2 0-1 0 0,0 1 92 0 0,0 0-1 0 0,1 1 1 0 0,-1-1 0 0 0,0 1-1 0 0,1 0 1 0 0,0 0 0 0 0,-5 5-1 0 0,-1 1 246 0 0,1 0 0 0 0,1 1 0 0 0,0 1 0 0 0,0-1 0 0 0,-9 19-1 0 0,6-9 235 0 0,2 0 0 0 0,1 1 0 0 0,-9 29 0 0 0,14-39-814 0 0,1-1 0 0 0,0 0 1 0 0,1 1-1 0 0,0-1 1 0 0,0 1-1 0 0,1-1 1 0 0,0 1-1 0 0,1-1 1 0 0,3 14-1 0 0,-2-18-428 0 0,0-1 0 0 0,0 0 0 0 0,1 0 0 0 0,0 0 1 0 0,0 0-1 0 0,0 0 0 0 0,0-1 0 0 0,1 1 0 0 0,0-1 0 0 0,0 0 0 0 0,0 0 0 0 0,0 0 0 0 0,1-1 1 0 0,0 1-1 0 0,-1-1 0 0 0,1 0 0 0 0,0-1 0 0 0,1 1 0 0 0,-1-1 0 0 0,0 0 0 0 0,10 2 0 0 0,-4-1-14 0 0,0 0-1 0 0,-1-1 0 0 0,1 0 0 0 0,0-1 0 0 0,0-1 0 0 0,1 1 0 0 0,-1-2 1 0 0,0 0-1 0 0,0 0 0 0 0,15-4 0 0 0,-21 3-443 0 0,0 1-1 0 0,1-1 1 0 0,-1-1-1 0 0,0 1 1 0 0,0-1-1 0 0,-1 0 1 0 0,1 0-1 0 0,5-5 1 0 0,6-10-10268 0 0,-13 13 7657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7.922"/>
    </inkml:context>
    <inkml:brush xml:id="br0">
      <inkml:brushProperty name="width" value="0.05" units="cm"/>
      <inkml:brushProperty name="height" value="0.05" units="cm"/>
    </inkml:brush>
  </inkml:definitions>
  <inkml:trace contextRef="#ctx0" brushRef="#br0">181 67 676 0 0,'-9'-2'932'0'0,"0"1"1"0"0,0 0-1 0 0,0 1 0 0 0,0 0 0 0 0,0 1 1 0 0,0-1-1 0 0,0 2 0 0 0,0-1 0 0 0,-11 5 1 0 0,15-5-532 0 0,0 1 1 0 0,0 0 0 0 0,1 0 0 0 0,-1 0 0 0 0,1 0 0 0 0,-1 1 0 0 0,1 0 0 0 0,0 0 0 0 0,0 0 0 0 0,1 0 0 0 0,-1 1 0 0 0,0-1 0 0 0,1 1 0 0 0,0 0 0 0 0,0 0 0 0 0,0 0 0 0 0,1 1 0 0 0,-4 6 0 0 0,5-10-245 0 0,1 1 0 0 0,-1-1 0 0 0,1 1 0 0 0,-1-1 0 0 0,1 0 0 0 0,0 1 0 0 0,0-1 0 0 0,-1 1 0 0 0,1-1 0 0 0,0 1 0 0 0,0 0 0 0 0,1-1 0 0 0,-1 1 0 0 0,0-1 0 0 0,0 1 0 0 0,1-1 0 0 0,-1 0 0 0 0,1 1 0 0 0,-1-1 0 0 0,1 1 0 0 0,0-1 0 0 0,-1 0 0 0 0,1 1 0 0 0,2 1 0 0 0,-1-1 43 0 0,1 1-1 0 0,0-1 0 0 0,-1 0 0 0 0,1 0 0 0 0,0-1 0 0 0,0 1 0 0 0,0-1 0 0 0,0 1 0 0 0,1-1 0 0 0,5 2 0 0 0,0-1 94 0 0,0 0 0 0 0,1-1 1 0 0,0 0-1 0 0,-1 0 0 0 0,1-1 1 0 0,-1 0-1 0 0,11-2 0 0 0,-17 2-234 0 0,0 0 0 0 0,0-1 0 0 0,-1 1 0 0 0,1-1 0 0 0,-1 0 0 0 0,1 0 0 0 0,-1 0 0 0 0,1 0 0 0 0,-1 0 0 0 0,1 0 0 0 0,-1-1 0 0 0,0 1 0 0 0,0-1 0 0 0,0 0 0 0 0,0 1 0 0 0,0-1-1 0 0,0 0 1 0 0,0 0 0 0 0,0 0 0 0 0,-1-1 0 0 0,3-2 0 0 0,-4 2-21 0 0,1 1 0 0 0,-1-1 0 0 0,0 0 0 0 0,1 1 0 0 0,-1-1 0 0 0,0 0 0 0 0,-1 1 0 0 0,1-1 0 0 0,0 0-1 0 0,-1 1 1 0 0,1-1 0 0 0,-1 1 0 0 0,0-1 0 0 0,0 1 0 0 0,0-1 0 0 0,0 1 0 0 0,-3-4 0 0 0,-2-4-70 0 0,0 1 1 0 0,-1 0-1 0 0,0 1 1 0 0,-1-1-1 0 0,0 1 1 0 0,0 1-1 0 0,-1-1 1 0 0,0 2-1 0 0,-10-7 1 0 0,12 9-432 0 0,-36-18-3 0 0,13 15-6396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8.589"/>
    </inkml:context>
    <inkml:brush xml:id="br0">
      <inkml:brushProperty name="width" value="0.05" units="cm"/>
      <inkml:brushProperty name="height" value="0.05" units="cm"/>
    </inkml:brush>
  </inkml:definitions>
  <inkml:trace contextRef="#ctx0" brushRef="#br0">134 221 52 0 0,'-28'33'4807'0'0,"-32"47"0"0"0,47-60-143 0 0,-19 43 1 0 0,45-95-1182 0 0,11-44 0 0 0,-16 45-3107 0 0,-2 1 0 0 0,0-1 0 0 0,-2-1-1 0 0,-1 1 1 0 0,-2-1 0 0 0,-1 1 0 0 0,-5-40-1 0 0,-1 51 452 0 0,3 24 137 0 0,2 0-876 0 0,1-1 1 0 0,0 1-1 0 0,0 0 0 0 0,1-1 1 0 0,-1 1-1 0 0,1 0 1 0 0,0-1-1 0 0,2 7 1 0 0,6 9-17 0 0,1-1 0 0 0,0 0 0 0 0,2 0 0 0 0,0-1 0 0 0,1-1 0 0 0,1 0 0 0 0,0-1 0 0 0,17 14 0 0 0,23 17 211 0 0,61 38-1 0 0,-100-73-338 0 0,-7-3-50 0 0,1-2 1 0 0,0 1-1 0 0,0-2 1 0 0,1 1-1 0 0,-1-1 1 0 0,1 0-1 0 0,0-1 1 0 0,0 0-1 0 0,1-1 1 0 0,13 3-1 0 0,-23-6 96 0 0,-1 0 0 0 0,0 0 0 0 0,0 0 1 0 0,1 0-1 0 0,-1 0 0 0 0,0 0 0 0 0,0 0 0 0 0,1 0 0 0 0,-1 0 0 0 0,0 0 0 0 0,0 0 0 0 0,1 0 0 0 0,-1 0 1 0 0,0 0-1 0 0,0 0 0 0 0,0 0 0 0 0,1 0 0 0 0,-1 0 0 0 0,0 0 0 0 0,0 0 0 0 0,1 0 0 0 0,-1 0 0 0 0,0-1 0 0 0,0 1 1 0 0,0 0-1 0 0,1 0 0 0 0,-1 0 0 0 0,0 0 0 0 0,0-1 0 0 0,0 1 0 0 0,0 0 0 0 0,1 0 0 0 0,-1 0 0 0 0,0-1 1 0 0,0 1-1 0 0,0 0 0 0 0,0 0 0 0 0,0-1 0 0 0,0 1 0 0 0,0 0 0 0 0,0 0 0 0 0,0-1 0 0 0,0 1 0 0 0,0 0 0 0 0,0-1 1 0 0,-8-12-67 0 0,-18-9 175 0 0,3 12-32 0 0,0 0 0 0 0,-1 2 0 0 0,-1 0-1 0 0,1 2 1 0 0,-1 0 0 0 0,0 2 0 0 0,0 1 0 0 0,0 1-1 0 0,-32 1 1 0 0,34 6 20 0 0,22-4-272 0 0,0-1 1 0 0,0 1-1 0 0,0 0 1 0 0,0-1-1 0 0,1 1 1 0 0,-1-1-1 0 0,0 1 0 0 0,0 0 1 0 0,1 0-1 0 0,-1-1 1 0 0,0 1-1 0 0,1 0 1 0 0,-1 0-1 0 0,1 0 1 0 0,-1 0-1 0 0,1 0 0 0 0,-1 0 1 0 0,1 0-1 0 0,0 0 1 0 0,0 0-1 0 0,-1 2 1 0 0,1 0-498 0 0,0 1 0 0 0,1-1 0 0 0,-1 1 0 0 0,1-1 0 0 0,0 0 0 0 0,0 1 0 0 0,0-1 0 0 0,0 0 0 0 0,1 1 0 0 0,-1-1 0 0 0,1 0 0 0 0,2 3 0 0 0,11 16-2564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59.458"/>
    </inkml:context>
    <inkml:brush xml:id="br0">
      <inkml:brushProperty name="width" value="0.05" units="cm"/>
      <inkml:brushProperty name="height" value="0.05" units="cm"/>
    </inkml:brush>
  </inkml:definitions>
  <inkml:trace contextRef="#ctx0" brushRef="#br0">81 423 736 0 0,'-1'2'688'0'0,"0"0"0"0"0,-1 0 0 0 0,1-1 1 0 0,0 1-1 0 0,-1-1 0 0 0,1 1 0 0 0,-1-1 0 0 0,0 1 0 0 0,1-1 0 0 0,-1 0 0 0 0,0 0 0 0 0,-3 2 1 0 0,4-3-331 0 0,0 0 1 0 0,0 0 0 0 0,1 0-1 0 0,-1 0 1 0 0,0 0-1 0 0,1 0 1 0 0,-1 0 0 0 0,0 0-1 0 0,0 0 1 0 0,1 0 0 0 0,-1 0-1 0 0,0 0 1 0 0,1-1 0 0 0,-1 1-1 0 0,0 0 1 0 0,1-1 0 0 0,-1 1-1 0 0,0 0 1 0 0,1-1 0 0 0,-1 1-1 0 0,0-1 1 0 0,1 1-1 0 0,-1-1 1 0 0,0 0 0 0 0,-12-23 5689 0 0,3-7-5995 0 0,5 12 363 0 0,1 0 0 0 0,1-1 0 0 0,0 1 0 0 0,2-1 0 0 0,0 0 0 0 0,1 1 1 0 0,1-1-1 0 0,1 0 0 0 0,1 1 0 0 0,8-32 0 0 0,-8 43-344 0 0,-1 1 0 0 0,1 0-1 0 0,0-1 1 0 0,0 1 0 0 0,1 0 0 0 0,0 0 0 0 0,1 1 0 0 0,-1-1-1 0 0,1 1 1 0 0,0 0 0 0 0,1 0 0 0 0,-1 1 0 0 0,1-1 0 0 0,1 1-1 0 0,-1 1 1 0 0,0-1 0 0 0,1 1 0 0 0,0 0 0 0 0,0 1 0 0 0,0-1-1 0 0,1 2 1 0 0,-1-1 0 0 0,1 1 0 0 0,0 0 0 0 0,-1 0 0 0 0,1 1-1 0 0,0 0 1 0 0,0 0 0 0 0,9 1 0 0 0,-13 0-63 0 0,-1 0 0 0 0,1 0 1 0 0,0 0-1 0 0,-1 0 0 0 0,1 0 0 0 0,-1 1 0 0 0,1 0 1 0 0,0 0-1 0 0,-1 0 0 0 0,0 0 0 0 0,1 0 1 0 0,-1 1-1 0 0,0-1 0 0 0,1 1 0 0 0,-1 0 0 0 0,0 0 1 0 0,0 0-1 0 0,-1 1 0 0 0,1-1 0 0 0,0 1 1 0 0,-1-1-1 0 0,1 1 0 0 0,-1 0 0 0 0,2 4 0 0 0,-2-3 0 0 0,-1 0-1 0 0,0 0 1 0 0,0 1-1 0 0,0-1 0 0 0,0 1 1 0 0,-1-1-1 0 0,0 0 0 0 0,0 1 1 0 0,0-1-1 0 0,0 1 1 0 0,-1-1-1 0 0,0 0 0 0 0,0 1 1 0 0,0-1-1 0 0,0 0 0 0 0,-1 1 1 0 0,0-1-1 0 0,0 0 1 0 0,-3 5-1 0 0,-6 9-22 0 0,-1-1 1 0 0,-1 0-1 0 0,0-1 0 0 0,-1 0 1 0 0,-1-1-1 0 0,-30 23 1 0 0,4-2-33 0 0,41-36 36 0 0,0 0 0 0 0,0 0-1 0 0,0 1 1 0 0,-1-1 0 0 0,1 0-1 0 0,0 0 1 0 0,0 0 0 0 0,0 0-1 0 0,0 0 1 0 0,0 0 0 0 0,0 0-1 0 0,0 1 1 0 0,-1-1 0 0 0,1 0-1 0 0,0 0 1 0 0,0 0 0 0 0,0 0-1 0 0,0 1 1 0 0,0-1 0 0 0,0 0-1 0 0,0 0 1 0 0,0 0 0 0 0,0 0 0 0 0,0 1-1 0 0,0-1 1 0 0,0 0 0 0 0,0 0-1 0 0,0 0 1 0 0,0 0 0 0 0,0 1-1 0 0,0-1 1 0 0,0 0 0 0 0,0 0-1 0 0,0 0 1 0 0,0 0 0 0 0,0 1-1 0 0,0-1 1 0 0,1 0 0 0 0,-1 0-1 0 0,0 0 1 0 0,0 0 0 0 0,0 0-1 0 0,0 1 1 0 0,0-1 0 0 0,0 0-1 0 0,1 0 1 0 0,11 5-152 0 0,27-1 256 0 0,-28-4-95 0 0,23 4 203 0 0,-1 1 1 0 0,1 1-1 0 0,37 13 1 0 0,-63-17-165 0 0,0 0 1 0 0,-1 1 0 0 0,1 0-1 0 0,-1 0 1 0 0,0 1 0 0 0,0 0-1 0 0,0 0 1 0 0,-1 1 0 0 0,1 0-1 0 0,-1 0 1 0 0,0 0 0 0 0,-1 1-1 0 0,1 0 1 0 0,-1 0 0 0 0,0 0-1 0 0,0 1 1 0 0,-1-1 0 0 0,0 1-1 0 0,6 14 1 0 0,-9-18-39 0 0,0 0 0 0 0,-1 0 0 0 0,1 0 0 0 0,-1 0 0 0 0,0 0 0 0 0,1 0 0 0 0,-1 0 0 0 0,-1 0 0 0 0,1 0 0 0 0,0 0 0 0 0,-1 0 0 0 0,1 0 0 0 0,-1-1 0 0 0,0 1 0 0 0,0 0 0 0 0,0 0 0 0 0,-1 0 0 0 0,1-1 0 0 0,-2 4 0 0 0,-1-2 0 0 0,1 0 0 0 0,-1 0 0 0 0,0 0 0 0 0,0-1 0 0 0,0 1 0 0 0,0-1 0 0 0,-1 0 0 0 0,1 0 0 0 0,-11 4 0 0 0,1-1 0 0 0,0-1 0 0 0,-1 0 0 0 0,0-1 0 0 0,0-1 0 0 0,0 0 0 0 0,-22 1 0 0 0,14-3 0 0 0,1 0 0 0 0,0-1 0 0 0,0-2 0 0 0,0 0 0 0 0,0-1 0 0 0,0-1 0 0 0,0-1 0 0 0,1-2 0 0 0,-33-12 0 0 0,54 19-125 0 0,0 0-1 0 0,-1-1 1 0 0,1 1-1 0 0,0 0 1 0 0,-1 0-1 0 0,1 0 1 0 0,-1 0-1 0 0,1 0 1 0 0,0-1-1 0 0,-1 1 1 0 0,1 0-1 0 0,0 0 1 0 0,0 0-1 0 0,-1-1 1 0 0,1 1-1 0 0,0 0 1 0 0,-1-1-1 0 0,1 1 1 0 0,0 0-1 0 0,0-1 1 0 0,0 1 0 0 0,-1 0-1 0 0,1-1 1 0 0,0 1-1 0 0,0 0 1 0 0,0-1-1 0 0,0 1 1 0 0,0 0-1 0 0,0-1 1 0 0,0 1-1 0 0,0-1 1 0 0,-1 1-1 0 0,1 0 1 0 0,0-1-1 0 0,1 1 1 0 0,-1-1-1 0 0,0 1 1 0 0,0-1-1 0 0,14-8-6688 0 0,0 2 3205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1.038"/>
    </inkml:context>
    <inkml:brush xml:id="br0">
      <inkml:brushProperty name="width" value="0.05" units="cm"/>
      <inkml:brushProperty name="height" value="0.05" units="cm"/>
    </inkml:brush>
  </inkml:definitions>
  <inkml:trace contextRef="#ctx0" brushRef="#br0">31 361 7329 0 0,'-5'5'2566'0'0,"1"0"0"0"0,-1 0 0 0 0,1 0 0 0 0,-1 0 0 0 0,-3 8 0 0 0,44-20-77 0 0,-10-2-1807 0 0,-1-1 1 0 0,0-2-1 0 0,44-26 1 0 0,-64 34-603 0 0,1 0 1 0 0,-1 0-1 0 0,1 0 1 0 0,-1-1-1 0 0,0 0 1 0 0,-1 0-1 0 0,1 0 0 0 0,-1 0 1 0 0,0-1-1 0 0,0 1 1 0 0,-1-1-1 0 0,0 0 1 0 0,0 0-1 0 0,0-1 0 0 0,-1 1 1 0 0,0-1-1 0 0,0 1 1 0 0,0-1-1 0 0,-1 0 1 0 0,0 1-1 0 0,0-10 0 0 0,-2-8 22 0 0,-1 0-1 0 0,-6-25 1 0 0,7 40-75 0 0,-1 1 0 0 0,-1-1 0 0 0,1 1 0 0 0,-1 0 0 0 0,-1 0 0 0 0,0 0 0 0 0,0 0 0 0 0,0 0-1 0 0,-8-8 1 0 0,12 15-22 0 0,0 1 0 0 0,0 0-1 0 0,0 0 1 0 0,0 0 0 0 0,0 0-1 0 0,0 0 1 0 0,0 0-1 0 0,0-1 1 0 0,0 1 0 0 0,0 0-1 0 0,0 0 1 0 0,-1 0-1 0 0,1 0 1 0 0,0 0 0 0 0,0 0-1 0 0,0 0 1 0 0,0-1 0 0 0,0 1-1 0 0,0 0 1 0 0,0 0-1 0 0,0 0 1 0 0,-1 0 0 0 0,1 0-1 0 0,0 0 1 0 0,0 0 0 0 0,0 0-1 0 0,0 0 1 0 0,0 0-1 0 0,0 0 1 0 0,-1 0 0 0 0,1 0-1 0 0,0 0 1 0 0,0 0-1 0 0,0 0 1 0 0,0 0 0 0 0,0 0-1 0 0,-1 0 1 0 0,1 0 0 0 0,0 0-1 0 0,0 0 1 0 0,0 0-1 0 0,0 0 1 0 0,0 0 0 0 0,0 0-1 0 0,-1 0 1 0 0,1 0 0 0 0,0 0-1 0 0,0 1 1 0 0,0-1-1 0 0,0 0 1 0 0,0 0 0 0 0,0 0-1 0 0,0 0 1 0 0,0 0-1 0 0,-1 0 1 0 0,1 0 0 0 0,0 0-1 0 0,0 1 1 0 0,-1 12 232 0 0,6 20 125 0 0,-5-29-295 0 0,29 263 1474 0 0,-29-265-1880 0 0,0 0 0 0 0,0 0 1 0 0,0 0-1 0 0,1 0 0 0 0,-1 0 0 0 0,1 0 0 0 0,-1 0 1 0 0,1 0-1 0 0,0 0 0 0 0,0 0 0 0 0,0 0 0 0 0,0-1 0 0 0,0 1 1 0 0,0 0-1 0 0,0 0 0 0 0,1-1 0 0 0,-1 1 0 0 0,1-1 1 0 0,-1 1-1 0 0,1-1 0 0 0,-1 0 0 0 0,1 0 0 0 0,0 0 1 0 0,0 0-1 0 0,0 0 0 0 0,0 0 0 0 0,-1 0 0 0 0,1 0 1 0 0,0-1-1 0 0,0 1 0 0 0,1-1 0 0 0,-1 0 0 0 0,0 1 1 0 0,0-1-1 0 0,0 0 0 0 0,0 0 0 0 0,0 0 0 0 0,0 0 0 0 0,0-1 1 0 0,0 1-1 0 0,3-1 0 0 0,4-1-2837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1.496"/>
    </inkml:context>
    <inkml:brush xml:id="br0">
      <inkml:brushProperty name="width" value="0.05" units="cm"/>
      <inkml:brushProperty name="height" value="0.05" units="cm"/>
    </inkml:brush>
  </inkml:definitions>
  <inkml:trace contextRef="#ctx0" brushRef="#br0">207 65 772 0 0,'0'-2'524'0'0,"0"0"-1"0"0,1 0 1 0 0,-1 1-1 0 0,0-1 1 0 0,-1 0-1 0 0,1 0 1 0 0,0 0-1 0 0,-1 0 1 0 0,1 0-1 0 0,-1 1 1 0 0,1-1-1 0 0,-1 0 1 0 0,0 0-1 0 0,0 1 1 0 0,1-1-1 0 0,-1 0 1 0 0,0 1-1 0 0,-1-1 1 0 0,1 1-1 0 0,0 0 1 0 0,0-1-1 0 0,-1 1 1 0 0,1 0 0 0 0,-3-2-1 0 0,1 2-168 0 0,1 0 0 0 0,-1 1-1 0 0,1-1 1 0 0,-1 1 0 0 0,1 0 0 0 0,-1-1-1 0 0,0 1 1 0 0,1 0 0 0 0,-1 1 0 0 0,1-1-1 0 0,-1 0 1 0 0,1 1 0 0 0,-1 0 0 0 0,0-1-1 0 0,-2 2 1 0 0,-6 3 167 0 0,0 0 0 0 0,0 0 0 0 0,1 1 0 0 0,-1 1 0 0 0,1 0 0 0 0,-11 10 0 0 0,15-11-118 0 0,0 0 0 0 0,0 0 0 0 0,0 1 0 0 0,1 0-1 0 0,0 1 1 0 0,0-1 0 0 0,1 1 0 0 0,0 0 0 0 0,-5 12 0 0 0,9-17-316 0 0,-1-1 0 0 0,1 0 1 0 0,-1 0-1 0 0,1 1 1 0 0,0-1-1 0 0,0 0 1 0 0,0 1-1 0 0,0-1 0 0 0,0 0 1 0 0,0 0-1 0 0,1 1 1 0 0,-1-1-1 0 0,1 0 1 0 0,-1 1-1 0 0,1-1 0 0 0,0 0 1 0 0,0 0-1 0 0,0 0 1 0 0,0 0-1 0 0,1 0 1 0 0,-1 0-1 0 0,0 0 0 0 0,1 0 1 0 0,-1-1-1 0 0,1 1 1 0 0,0-1-1 0 0,0 1 1 0 0,-1-1-1 0 0,1 1 0 0 0,0-1 1 0 0,0 0-1 0 0,0 0 1 0 0,0 0-1 0 0,1 0 1 0 0,-1 0-1 0 0,0 0 0 0 0,0-1 1 0 0,1 1-1 0 0,-1-1 1 0 0,4 1-1 0 0,1 0 28 0 0,0 1 0 0 0,0-1 0 0 0,0 0 0 0 0,0-1 0 0 0,0 0 0 0 0,0 0 0 0 0,0 0 0 0 0,0-1-1 0 0,0 0 1 0 0,0-1 0 0 0,0 1 0 0 0,0-1 0 0 0,13-6 0 0 0,-18 7-126 0 0,1-1-1 0 0,-1 0 1 0 0,1 1-1 0 0,-1-1 1 0 0,0 0-1 0 0,0 0 1 0 0,0 0-1 0 0,0 0 1 0 0,0-1-1 0 0,0 1 1 0 0,-1 0-1 0 0,1-1 1 0 0,-1 1 0 0 0,1-1-1 0 0,-1 0 1 0 0,0 1-1 0 0,0-1 1 0 0,0 0-1 0 0,-1 0 1 0 0,1 0-1 0 0,-1 0 1 0 0,1 0-1 0 0,-1 1 1 0 0,0-1-1 0 0,0 0 1 0 0,0 0-1 0 0,-1 0 1 0 0,1 0 0 0 0,-1 0-1 0 0,1 0 1 0 0,-1 1-1 0 0,0-1 1 0 0,0 0-1 0 0,0 0 1 0 0,-3-4-1 0 0,-17-30-490 0 0,17 32 73 0 0,0-1 1 0 0,0 1-1 0 0,1-1 0 0 0,0 0 1 0 0,0 0-1 0 0,1 0 0 0 0,0 0 1 0 0,0-1-1 0 0,-2-9 1 0 0,4 15 8 0 0,0 0 1 0 0,1 1 0 0 0,-1-1 0 0 0,0 0 0 0 0,1 0 0 0 0,-1 1 0 0 0,1-1 0 0 0,-1 0 0 0 0,1 1-1 0 0,-1-1 1 0 0,1 1 0 0 0,-1-1 0 0 0,1 1 0 0 0,0-1 0 0 0,-1 1 0 0 0,1-1 0 0 0,0 1 0 0 0,-1-1 0 0 0,1 1-1 0 0,0 0 1 0 0,-1-1 0 0 0,1 1 0 0 0,0 0 0 0 0,1 0 0 0 0,0-1-60 0 0,7-3-2333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1.990"/>
    </inkml:context>
    <inkml:brush xml:id="br0">
      <inkml:brushProperty name="width" value="0.05" units="cm"/>
      <inkml:brushProperty name="height" value="0.05" units="cm"/>
    </inkml:brush>
  </inkml:definitions>
  <inkml:trace contextRef="#ctx0" brushRef="#br0">94 0 8337 0 0,'-2'4'11801'0'0,"-3"9"-5815"0"0,-31 82-4169 0 0,-14 68 1567 0 0,50-162-3362 0 0,-1-1 1 0 0,1 1-1 0 0,0-1 1 0 0,0 1-1 0 0,0-1 0 0 0,0 1 1 0 0,0 0-1 0 0,0-1 1 0 0,0 1-1 0 0,0-1 1 0 0,1 1-1 0 0,-1-1 0 0 0,0 1 1 0 0,0-1-1 0 0,0 1 1 0 0,0-1-1 0 0,1 0 0 0 0,-1 1 1 0 0,0-1-1 0 0,0 1 1 0 0,1-1-1 0 0,-1 1 1 0 0,0-1-1 0 0,1 0 0 0 0,-1 1 1 0 0,1-1-1 0 0,-1 0 1 0 0,0 1-1 0 0,1-1 1 0 0,-1 0-1 0 0,1 0 0 0 0,-1 1 1 0 0,1-1-1 0 0,-1 0 1 0 0,1 0-1 0 0,-1 0 1 0 0,1 0-1 0 0,-1 0 0 0 0,1 1 1 0 0,-1-1-1 0 0,1 0 1 0 0,-1 0-1 0 0,1 0 0 0 0,-1 0 1 0 0,1-1-1 0 0,-1 1 1 0 0,1 0-1 0 0,-1 0 1 0 0,1 0-1 0 0,-1 0 0 0 0,1 0 1 0 0,-1-1-1 0 0,1 1 1 0 0,-1 0-1 0 0,1 0 1 0 0,0-1-1 0 0,35-11-32 0 0,-34 11 38 0 0,41-16-357 0 0,-1-3 1 0 0,71-44-1 0 0,-113 64 315 0 0,0 0 0 0 0,0 0 0 0 0,0 0 0 0 0,0 0 0 0 0,-1 0 0 0 0,1 0 0 0 0,0 0 0 0 0,0 0 0 0 0,0 0 0 0 0,0 0 0 0 0,0 0 0 0 0,0 0 0 0 0,0-1 0 0 0,0 1 0 0 0,0 0 0 0 0,0 0 0 0 0,0 0 0 0 0,0 0 0 0 0,0 0 0 0 0,0 0 0 0 0,0 0 0 0 0,0 0 0 0 0,0 0 1 0 0,0 0-1 0 0,0 0 0 0 0,0 0 0 0 0,0 0 0 0 0,-1 0 0 0 0,1-1 0 0 0,0 1 0 0 0,0 0 0 0 0,0 0 0 0 0,0 0 0 0 0,0 0 0 0 0,0 0 0 0 0,0 0 0 0 0,0 0 0 0 0,1 0 0 0 0,-1 0 0 0 0,0 0 0 0 0,0 0 0 0 0,0 0 0 0 0,0 0 0 0 0,0-1 0 0 0,0 1 0 0 0,0 0 0 0 0,0 0 0 0 0,0 0 0 0 0,-15 2-165 0 0,-19 9 179 0 0,-48 35 185 0 0,74-41-53 0 0,0 1-1 0 0,0 0 1 0 0,1 0 0 0 0,0 1 0 0 0,0-1-1 0 0,1 1 1 0 0,0 1 0 0 0,-5 8 0 0 0,10-16-126 0 0,0 1 1 0 0,1 0-1 0 0,-1 0 1 0 0,1 0-1 0 0,-1 0 1 0 0,1 1-1 0 0,0-1 1 0 0,-1 0-1 0 0,1 0 0 0 0,0 0 1 0 0,0 0-1 0 0,0 0 1 0 0,0 0-1 0 0,0 0 1 0 0,0 1-1 0 0,0-1 1 0 0,0 0-1 0 0,0 0 1 0 0,0 0-1 0 0,1 0 1 0 0,-1 0-1 0 0,0 0 1 0 0,1 0-1 0 0,-1 0 1 0 0,1 0-1 0 0,0 2 1 0 0,1-1 11 0 0,0 0-1 0 0,0 0 1 0 0,0 0 0 0 0,0-1 0 0 0,1 1 0 0 0,-1 0-1 0 0,0-1 1 0 0,1 0 0 0 0,-1 0 0 0 0,6 2 0 0 0,7 2 44 0 0,0-2 1 0 0,0 1 0 0 0,17 0 0 0 0,-27-3-60 0 0,17 1-2464 0 0,0 0 0 0 0,1-1 0 0 0,-1-2 0 0 0,26-3 1 0 0,-17-1-1049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2.472"/>
    </inkml:context>
    <inkml:brush xml:id="br0">
      <inkml:brushProperty name="width" value="0.05" units="cm"/>
      <inkml:brushProperty name="height" value="0.05" units="cm"/>
    </inkml:brush>
  </inkml:definitions>
  <inkml:trace contextRef="#ctx0" brushRef="#br0">8 271 9513 0 0,'-7'11'9681'0'0,"9"0"-3537"0"0,22 10-1399 0 0,41 5-3902 0 0,-60-25 281 0 0,3 3-789 0 0,20 1 47 0 0,-27-5-382 0 0,0 0 0 0 0,0 0 0 0 0,0-1 0 0 0,0 1 0 0 0,0 0 0 0 0,-1 0 0 0 0,1 0 0 0 0,0-1 0 0 0,0 1 0 0 0,0 0 0 0 0,0-1 0 0 0,0 1 0 0 0,-1-1 0 0 0,1 1 0 0 0,0-1 0 0 0,0 1 0 0 0,-1-1 0 0 0,1 0 0 0 0,-1 1 0 0 0,1-1 0 0 0,0 0 0 0 0,-1 0 0 0 0,1 1 0 0 0,-1-1 0 0 0,1 0 0 0 0,-1 0 0 0 0,0 0 0 0 0,1 0 0 0 0,-1 1 0 0 0,0-1 0 0 0,0 0 0 0 0,1 0 0 0 0,-1-1 0 0 0,0-29 0 0 0,-1 25 0 0 0,1-19 0 0 0,1 1 0 0 0,1-1 0 0 0,1 0 0 0 0,1 0 0 0 0,11-32 0 0 0,-14 51 0 0 0,1-1 0 0 0,0 2 0 0 0,1-1 0 0 0,-1 0 0 0 0,1 0 0 0 0,0 1 0 0 0,1-1 0 0 0,-1 1 0 0 0,1 0 0 0 0,0 0 0 0 0,0 1 0 0 0,1-1 0 0 0,-1 1 0 0 0,1 0 0 0 0,0 0 0 0 0,0 0 0 0 0,1 1 0 0 0,-1 0 0 0 0,1 0 0 0 0,0 0 0 0 0,-1 1 0 0 0,1-1 0 0 0,0 1 0 0 0,0 1 0 0 0,1-1 0 0 0,10 0 0 0 0,-15 2 0 0 0,-1-1 0 0 0,1 1 0 0 0,0 0 0 0 0,-1 0 0 0 0,1 0 0 0 0,0 1 0 0 0,-1-1 0 0 0,1 0 0 0 0,-1 1 0 0 0,1-1 0 0 0,-1 1 0 0 0,1-1 0 0 0,0 1 0 0 0,-1 0 0 0 0,0-1 0 0 0,1 1 0 0 0,-1 0 0 0 0,0 0 0 0 0,1 0 0 0 0,-1 0 0 0 0,0 0 0 0 0,0 0 0 0 0,0 1 0 0 0,0-1 0 0 0,0 0 0 0 0,0 1 0 0 0,0-1 0 0 0,0 0 0 0 0,0 1 0 0 0,-1-1 0 0 0,1 1 0 0 0,-1 0 0 0 0,1-1 0 0 0,-1 1 0 0 0,0-1 0 0 0,1 1 0 0 0,-1 0 0 0 0,0-1 0 0 0,0 1 0 0 0,0-1 0 0 0,0 1 0 0 0,-1 2 0 0 0,0 11 0 0 0,-1-1 0 0 0,-1 0 0 0 0,0 0 0 0 0,-6 16 0 0 0,0 0 0 0 0,9-26 0 0 0,-1 0 1 0 0,0 0-1 0 0,1 0 1 0 0,0 0-1 0 0,0 0 0 0 0,0 0 1 0 0,0 0-1 0 0,1 0 0 0 0,-1 0 1 0 0,1 0-1 0 0,0 0 1 0 0,1 0-1 0 0,-1 0 0 0 0,0 0 1 0 0,1-1-1 0 0,0 1 0 0 0,0 0 1 0 0,0-1-1 0 0,1 0 1 0 0,-1 1-1 0 0,1-1 0 0 0,-1 0 1 0 0,1 0-1 0 0,0-1 0 0 0,0 1 1 0 0,1 0-1 0 0,-1-1 1 0 0,0 0-1 0 0,1 0 0 0 0,-1 0 1 0 0,1 0-1 0 0,0-1 1 0 0,7 3-1 0 0,7 1-11 0 0,1 0 0 0 0,0-1 1 0 0,0-2-1 0 0,0 1 0 0 0,35-2 1 0 0,-44 1-1201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3.682"/>
    </inkml:context>
    <inkml:brush xml:id="br0">
      <inkml:brushProperty name="width" value="0.05" units="cm"/>
      <inkml:brushProperty name="height" value="0.05" units="cm"/>
    </inkml:brush>
  </inkml:definitions>
  <inkml:trace contextRef="#ctx0" brushRef="#br0">72 65 5625 0 0,'-5'-2'6409'0'0,"-10"-6"2768"0"0,21 3-8927 0 0,0 0 0 0 0,0 1 0 0 0,0 0 0 0 0,1 0 0 0 0,0 0 0 0 0,0 1 0 0 0,0 0 0 0 0,0 0 0 0 0,0 0 0 0 0,1 1 0 0 0,-1 0 0 0 0,12-1 0 0 0,19-7 411 0 0,-37 10-703 0 0,-18 7-749 0 0,-24 10 461 0 0,25-12 252 0 0,1 0-1 0 0,0 2 1 0 0,1 0-1 0 0,-1 0 1 0 0,2 2 0 0 0,-25 17-1 0 0,38-25 97 0 0,-1-1-1 0 0,1 1 1 0 0,-1-1 0 0 0,1 1-1 0 0,-1-1 1 0 0,1 1 0 0 0,-1-1-1 0 0,1 1 1 0 0,0 0-1 0 0,-1-1 1 0 0,1 1 0 0 0,0 0-1 0 0,-1-1 1 0 0,1 1 0 0 0,0 0-1 0 0,0-1 1 0 0,0 1-1 0 0,0 0 1 0 0,0-1 0 0 0,0 1-1 0 0,0 0 1 0 0,0 0 0 0 0,0-1-1 0 0,0 1 1 0 0,0 0 0 0 0,0-1-1 0 0,0 1 1 0 0,1 1-1 0 0,17 16 459 0 0,40 11 248 0 0,-41-22-557 0 0,2 2 40 0 0,44 24 337 0 0,-60-31-489 0 0,-1-1 0 0 0,1 1 0 0 0,0 0 0 0 0,-1 1 0 0 0,1-1 0 0 0,-1 0 1 0 0,1 1-1 0 0,-1-1 0 0 0,0 1 0 0 0,0-1 0 0 0,-1 1 0 0 0,1 0 0 0 0,0 0 0 0 0,-1 0 1 0 0,0 0-1 0 0,2 6 0 0 0,-3-6-1 0 0,0 0 0 0 0,-1-1 0 0 0,1 1 1 0 0,-1-1-1 0 0,0 1 0 0 0,0-1 0 0 0,0 1 0 0 0,0-1 1 0 0,-1 1-1 0 0,1-1 0 0 0,0 0 0 0 0,-1 0 0 0 0,0 0 0 0 0,0 0 1 0 0,1 0-1 0 0,-1 0 0 0 0,0 0 0 0 0,0-1 0 0 0,-1 1 1 0 0,1-1-1 0 0,0 1 0 0 0,0-1 0 0 0,-1 0 0 0 0,-3 2 1 0 0,-61 24 675 0 0,55-23-698 0 0,7-2-226 0 0,0 0 0 0 0,0 0 0 0 0,0 0 1 0 0,0-1-1 0 0,0 0 0 0 0,-1 0 0 0 0,1-1 0 0 0,0 1 0 0 0,-11-1 0 0 0,31-8-12667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4.020"/>
    </inkml:context>
    <inkml:brush xml:id="br0">
      <inkml:brushProperty name="width" value="0.05" units="cm"/>
      <inkml:brushProperty name="height" value="0.05" units="cm"/>
    </inkml:brush>
  </inkml:definitions>
  <inkml:trace contextRef="#ctx0" brushRef="#br0">1 10 8129 0 0,'12'-1'13239'0'0,"-1"-2"-9475"0"0,-5-3-7474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4.594"/>
    </inkml:context>
    <inkml:brush xml:id="br0">
      <inkml:brushProperty name="width" value="0.05" units="cm"/>
      <inkml:brushProperty name="height" value="0.05" units="cm"/>
    </inkml:brush>
  </inkml:definitions>
  <inkml:trace contextRef="#ctx0" brushRef="#br0">21 200 24 0 0,'4'-25'3761'0'0,"0"0"0"0"0,-2 0 1 0 0,0-1-1 0 0,-3-30 0 0 0,0 14 5774 0 0,-3 76-7557 0 0,-9 61-1035 0 0,8-64-573 0 0,1 0 1 0 0,1 1-1 0 0,1 45 0 0 0,3-69-370 0 0,2-10 0 0 0,0 0 0 0 0,-1 0 0 0 0,1 0 0 0 0,-1 0 0 0 0,0-1 0 0 0,0 0 0 0 0,0 1 0 0 0,0-1 0 0 0,2-3 0 0 0,-3 4 0 0 0,21-25 0 0 0,1 0 0 0 0,2 1 0 0 0,0 1 0 0 0,2 2 0 0 0,0 0 0 0 0,2 2 0 0 0,48-27 0 0 0,-74 46 0 0 0,2 2 0 0 0,-5 0 0 0 0,0 1 0 0 0,0-1 0 0 0,0 0 0 0 0,1 1 0 0 0,-1-1 0 0 0,0 0 0 0 0,0 1 0 0 0,0-1 0 0 0,0 0 0 0 0,0 1 0 0 0,0-1 0 0 0,0 0 0 0 0,0 1 0 0 0,0-1 0 0 0,0 0 0 0 0,0 1 0 0 0,0-1 0 0 0,0 0 0 0 0,0 1 0 0 0,0-1 0 0 0,0 0 0 0 0,0 0 0 0 0,-1 1 0 0 0,1-1 0 0 0,0 0 0 0 0,0 1 0 0 0,0-1 0 0 0,0 0 0 0 0,-1 0 0 0 0,1 1 0 0 0,0-1 0 0 0,0 0 0 0 0,-1 1 0 0 0,-4 5 0 0 0,-10 8 0 0 0,-1 0 0 0 0,0 0 0 0 0,-30 17 0 0 0,33-23 0 0 0,0 1 0 0 0,0 0 0 0 0,1 1 0 0 0,0 0 0 0 0,1 1 0 0 0,0 0 0 0 0,-16 22 0 0 0,26-32 0 0 0,1 0 0 0 0,0 0 0 0 0,0 0 0 0 0,0 0 0 0 0,-1 0 0 0 0,1 1 0 0 0,0-1 0 0 0,0 0 0 0 0,1 0 0 0 0,-1 0 0 0 0,0 0 0 0 0,0 1 0 0 0,0-1 0 0 0,1 0 0 0 0,-1 0 0 0 0,1 0 0 0 0,-1 0 0 0 0,1 0 0 0 0,-1 0 0 0 0,1 0 0 0 0,-1 0 0 0 0,1 0 0 0 0,0 0 0 0 0,0 0 0 0 0,0 0 0 0 0,-1-1 0 0 0,1 1 0 0 0,0 0 0 0 0,0-1 0 0 0,0 1 0 0 0,0 0 0 0 0,0-1 0 0 0,0 1 0 0 0,0-1 0 0 0,0 1 0 0 0,1-1 0 0 0,-1 0 0 0 0,2 1 0 0 0,50 17 0 0 0,-49-17 0 0 0,12 3-346 0 0,3 2-1788 0 0,1 0-1 0 0,0-2 1 0 0,0 0-1 0 0,1-2 1 0 0,30 1-1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3.129"/>
    </inkml:context>
    <inkml:brush xml:id="br0">
      <inkml:brushProperty name="width" value="0.05" units="cm"/>
      <inkml:brushProperty name="height" value="0.05" units="cm"/>
    </inkml:brush>
  </inkml:definitions>
  <inkml:trace contextRef="#ctx0" brushRef="#br0">9 51 772 0 0,'-9'-2'18116'0'0,"30"-4"-13023"0"0,47-5-3369 0 0,-63 10-99 0 0,-1 0-1790 0 0,34-8 2076 0 0,-21 1-4160 0 0,-5-5-6557 0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5.100"/>
    </inkml:context>
    <inkml:brush xml:id="br0">
      <inkml:brushProperty name="width" value="0.05" units="cm"/>
      <inkml:brushProperty name="height" value="0.05" units="cm"/>
    </inkml:brush>
  </inkml:definitions>
  <inkml:trace contextRef="#ctx0" brushRef="#br0">0 194 872 0 0,'5'2'15383'0'0,"8"2"-11239"0"0,13-4 803 0 0,19 0-1453 0 0,-43 0-3314 0 0,0 0-1 0 0,-1 0 0 0 0,1 0 1 0 0,0-1-1 0 0,0 1 0 0 0,-1-1 0 0 0,1 1 1 0 0,0-1-1 0 0,-1 0 0 0 0,1 1 1 0 0,-1-1-1 0 0,1 0 0 0 0,-1 0 0 0 0,1 0 1 0 0,-1 0-1 0 0,1-1 0 0 0,-1 1 1 0 0,2-2-1 0 0,-2-1-158 0 0,1 0 0 0 0,-1 0 0 0 0,0 0 1 0 0,-1 0-1 0 0,1 0 0 0 0,-1 0 0 0 0,1 0 0 0 0,-1 0 0 0 0,0 0 1 0 0,-1 0-1 0 0,1 0 0 0 0,-1 0 0 0 0,0 0 0 0 0,-1-5 0 0 0,0 5-5 0 0,1-1 0 0 0,0 0-1 0 0,1 0 1 0 0,-1 0-1 0 0,1 1 1 0 0,0-1 0 0 0,0 0-1 0 0,0 0 1 0 0,1 0-1 0 0,0 0 1 0 0,0 0-1 0 0,2-5 1 0 0,-1 6-16 0 0,0 0 0 0 0,1 1 0 0 0,-1-1 0 0 0,1 1 0 0 0,0 0 0 0 0,0 0 0 0 0,0 0 0 0 0,1 0 0 0 0,-1 0 0 0 0,1 1 0 0 0,-1 0 0 0 0,1 0 0 0 0,0 0 0 0 0,0 0 0 0 0,0 0 0 0 0,0 1 0 0 0,0-1 0 0 0,6 0 0 0 0,-8 2 0 0 0,0-1 0 0 0,-1 1 0 0 0,1 0 0 0 0,0 0 0 0 0,0 0 0 0 0,0 0 0 0 0,0 0 0 0 0,-1 0 0 0 0,1 0 0 0 0,0 1 0 0 0,0-1 0 0 0,0 1 0 0 0,-1-1 0 0 0,1 1 0 0 0,0 0 0 0 0,-1 0 0 0 0,1 0 0 0 0,0 0 0 0 0,-1 0 0 0 0,1 0 0 0 0,-1 0 0 0 0,0 0 0 0 0,1 0 0 0 0,-1 1 0 0 0,0-1 0 0 0,0 1 0 0 0,0-1 0 0 0,0 1 0 0 0,0-1 0 0 0,0 1 0 0 0,0-1 0 0 0,0 1 0 0 0,-1 0 0 0 0,1 0 0 0 0,-1-1 0 0 0,1 1 0 0 0,-1 0 0 0 0,0 0 0 0 0,1 0 0 0 0,-1-1 0 0 0,0 1 0 0 0,0 0 0 0 0,0 0 0 0 0,-1 2 0 0 0,0 5 0 0 0,0 0 0 0 0,-1 0 0 0 0,0 0 0 0 0,-5 15 0 0 0,4-17 0 0 0,1 0 0 0 0,0 0 0 0 0,0 0 0 0 0,1 1 0 0 0,0-1 0 0 0,0 1 0 0 0,1 7 0 0 0,0-12 0 0 0,1-1 0 0 0,-1 1 0 0 0,1-1 0 0 0,0 1 0 0 0,0-1 0 0 0,0 1 0 0 0,0-1 0 0 0,0 0 0 0 0,1 0 0 0 0,-1 1 0 0 0,1-1 0 0 0,0 0 0 0 0,-1 0 0 0 0,1 0 0 0 0,0-1 0 0 0,0 1 0 0 0,0 0 0 0 0,0-1 0 0 0,0 1 0 0 0,1-1 0 0 0,-1 0 0 0 0,0 0 0 0 0,1 0 0 0 0,-1 0 0 0 0,4 1 0 0 0,10 3 2 0 0,1 0-1 0 0,-1-1 1 0 0,34 3-1 0 0,-4-1-114 0 0,-45-6-504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6.295"/>
    </inkml:context>
    <inkml:brush xml:id="br0">
      <inkml:brushProperty name="width" value="0.05" units="cm"/>
      <inkml:brushProperty name="height" value="0.05" units="cm"/>
    </inkml:brush>
  </inkml:definitions>
  <inkml:trace contextRef="#ctx0" brushRef="#br0">0 22 756 0 0,'34'0'7401'0'0,"194"-20"2339"0"0,-189 19-8828 0 0,1 1 0 0 0,0 3 1 0 0,70 13-1 0 0,-101-14-1572 0 0,16 3-2460 0 0,-8-3-1967 0 0,-8-2 2913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6.708"/>
    </inkml:context>
    <inkml:brush xml:id="br0">
      <inkml:brushProperty name="width" value="0.05" units="cm"/>
      <inkml:brushProperty name="height" value="0.05" units="cm"/>
    </inkml:brush>
  </inkml:definitions>
  <inkml:trace contextRef="#ctx0" brushRef="#br0">41 55 8365 0 0,'-3'-2'1240'0'0,"-2"-2"922"0"0,-1 0-1 0 0,2-1 1 0 0,-1 1 0 0 0,0-1-1 0 0,-7-11 720 0 0,33 3-650 0 0,-1 11-1872 0 0,1 2 0 0 0,0 1 0 0 0,0 0 0 0 0,0 2 0 0 0,-1 0 0 0 0,1 1 0 0 0,33 12-1 0 0,-30-9-95 0 0,9 0-25 0 0,-23-6-152 0 0,0 1 0 0 0,0 1 1 0 0,0-1-1 0 0,-1 2 0 0 0,1-1 1 0 0,-1 1-1 0 0,1 1 0 0 0,14 9 0 0 0,-23-13-78 0 0,0 1 0 0 0,0-1-1 0 0,0 1 1 0 0,0-1 0 0 0,0 1-1 0 0,-1-1 1 0 0,1 1 0 0 0,-1 0-1 0 0,1-1 1 0 0,-1 1-1 0 0,1 0 1 0 0,-1-1 0 0 0,0 1-1 0 0,0 0 1 0 0,0 0 0 0 0,0-1-1 0 0,0 1 1 0 0,0 0 0 0 0,-1 0-1 0 0,1-1 1 0 0,-1 1 0 0 0,1 0-1 0 0,-1-1 1 0 0,1 1 0 0 0,-1 0-1 0 0,-1 1 1 0 0,-27 48 23 0 0,22-41-16 0 0,-25 35-8 0 0,-1-2 0 0 0,-3-1 0 0 0,-47 43 1 0 0,80-82-16 0 0,-3 7-732 0 0,13-7-2986 0 0,18-7-4078 0 0,-21 3 7348 0 0,15-3-2496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7.058"/>
    </inkml:context>
    <inkml:brush xml:id="br0">
      <inkml:brushProperty name="width" value="0.05" units="cm"/>
      <inkml:brushProperty name="height" value="0.05" units="cm"/>
    </inkml:brush>
  </inkml:definitions>
  <inkml:trace contextRef="#ctx0" brushRef="#br0">0 28 8525 0 0,'2'-21'8687'0'0,"3"14"-3300"0"0,-4 7-5195 0 0,0 1 0 0 0,0-1-1 0 0,0 0 1 0 0,0 1 0 0 0,0-1 0 0 0,0 1-1 0 0,0-1 1 0 0,0 1 0 0 0,-1-1-1 0 0,1 1 1 0 0,0 0 0 0 0,0-1 0 0 0,-1 1-1 0 0,1 0 1 0 0,0 0 0 0 0,-1-1-1 0 0,1 1 1 0 0,-1 0 0 0 0,2 2 0 0 0,27 51 416 0 0,8 35 954 0 0,34 128 0 0 0,-57-146-3485 0 0,-14-56-2132 0 0,-2-1-3298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7.490"/>
    </inkml:context>
    <inkml:brush xml:id="br0">
      <inkml:brushProperty name="width" value="0.05" units="cm"/>
      <inkml:brushProperty name="height" value="0.05" units="cm"/>
    </inkml:brush>
  </inkml:definitions>
  <inkml:trace contextRef="#ctx0" brushRef="#br0">34 324 8273 0 0,'-5'-7'897'0'0,"1"-1"-1"0"0,0 1 1 0 0,1-1 0 0 0,-1 0 0 0 0,1 0-1 0 0,1 0 1 0 0,-1 0 0 0 0,2 0 0 0 0,-1 0 0 0 0,1-1-1 0 0,0-12 1 0 0,1 15-698 0 0,1-1-1 0 0,0 1 1 0 0,0-1 0 0 0,1 1-1 0 0,-1 0 1 0 0,2 0-1 0 0,-1 0 1 0 0,1 0 0 0 0,-1 0-1 0 0,2 0 1 0 0,-1 1 0 0 0,1 0-1 0 0,-1-1 1 0 0,2 1-1 0 0,-1 0 1 0 0,7-6 0 0 0,3-1 70 0 0,0 1 1 0 0,1 0-1 0 0,0 1 1 0 0,0 0-1 0 0,1 1 1 0 0,1 1-1 0 0,-1 1 1 0 0,1 0-1 0 0,1 1 1 0 0,-1 1-1 0 0,19-3 1 0 0,-25 5-119 0 0,0 2 1 0 0,1 0 0 0 0,-1 0-1 0 0,0 1 1 0 0,0 0 0 0 0,1 1-1 0 0,-1 0 1 0 0,0 1 0 0 0,0 0-1 0 0,0 1 1 0 0,0 0 0 0 0,-1 1-1 0 0,1 0 1 0 0,-1 0 0 0 0,0 1-1 0 0,0 1 1 0 0,0 0 0 0 0,-1 0-1 0 0,14 12 1 0 0,-19-14-94 0 0,0-1-1 0 0,-1 1 1 0 0,1 0-1 0 0,-1 0 1 0 0,0 1 0 0 0,0-1-1 0 0,0 1 1 0 0,0-1-1 0 0,-1 1 1 0 0,0 0 0 0 0,0 0-1 0 0,0 0 1 0 0,-1 0-1 0 0,1 0 1 0 0,-1 0 0 0 0,0 1-1 0 0,-1-1 1 0 0,1 0-1 0 0,-1 6 1 0 0,-1-3-3 0 0,-1-1 0 0 0,1 1 0 0 0,-1-1 0 0 0,-1 1 0 0 0,1-1-1 0 0,-1 0 1 0 0,-1 0 0 0 0,1 0 0 0 0,-1-1 0 0 0,0 1 0 0 0,-1-1 0 0 0,-5 7 0 0 0,0-2-11 0 0,0 0 0 0 0,-1-1 0 0 0,-1 0 0 0 0,0 0-1 0 0,0-1 1 0 0,0-1 0 0 0,-1 0 0 0 0,-1 0 0 0 0,1-2 0 0 0,-1 1 0 0 0,0-2 0 0 0,-30 8 0 0 0,176 67-824 0 0,-115-66 933 0 0,-1 1 0 0 0,-1 1 0 0 0,14 19-1 0 0,-17-20 45 0 0,1 0 0 0 0,0-1-1 0 0,1-1 1 0 0,17 14 0 0 0,-29-26-499 0 0,1 1 1 0 0,-1-1 0 0 0,0 0 0 0 0,1 0 0 0 0,-1 0 0 0 0,1-1 0 0 0,-1 1-1 0 0,1 0 1 0 0,-1-1 0 0 0,1 0 0 0 0,-1 0 0 0 0,5 0 0 0 0,1 0-1914 0 0,1-1 1 0 0,-1-1 0 0 0,0 0 0 0 0,15-4 0 0 0,-7 0-689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7.855"/>
    </inkml:context>
    <inkml:brush xml:id="br0">
      <inkml:brushProperty name="width" value="0.05" units="cm"/>
      <inkml:brushProperty name="height" value="0.05" units="cm"/>
    </inkml:brush>
  </inkml:definitions>
  <inkml:trace contextRef="#ctx0" brushRef="#br0">6 21 7021 0 0,'-6'-20'15421'0'0,"6"42"-10826"0"0,5 56-4485 0 0,-4-70 1214 0 0,0 3-1070 0 0,3 43 1285 0 0,12 62-1 0 0,-9-106-3400 0 0,-7-10 1536 0 0,1 0 1 0 0,-1 0-1 0 0,0 0 1 0 0,1 0-1 0 0,-1 0 1 0 0,1 0-1 0 0,-1 0 1 0 0,0 0-1 0 0,1 0 1 0 0,-1 0-1 0 0,1 0 1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8.236"/>
    </inkml:context>
    <inkml:brush xml:id="br0">
      <inkml:brushProperty name="width" value="0.05" units="cm"/>
      <inkml:brushProperty name="height" value="0.05" units="cm"/>
    </inkml:brush>
  </inkml:definitions>
  <inkml:trace contextRef="#ctx0" brushRef="#br0">144 186 820 0 0,'-54'-26'2288'0'0,"-1"0"2631"0"0,20 4 6766 0 0,86 5-6410 0 0,11 13-2897 0 0,0 3 0 0 0,88 9 0 0 0,20 1-5458 0 0,-163-9 1238 0 0,1-1 1 0 0,-1 0 0 0 0,1 0 0 0 0,-1-1-1 0 0,12-3 1 0 0,-5-1-1243 0 0</inkml:trace>
  <inkml:trace contextRef="#ctx0" brushRef="#br0" timeOffset="1">624 37 1912 0 0,'0'-3'844'0'0,"0"1"0"0"0,0-1-1 0 0,-1 1 1 0 0,1-1 0 0 0,0 1-1 0 0,-1-1 1 0 0,1 1 0 0 0,-1 0-1 0 0,0-1 1 0 0,0 1 0 0 0,0 0-1 0 0,-3-5 5131 0 0,4 11-4729 0 0,-6 138 7029 0 0,7-44-6621 0 0,0-12-6624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8.622"/>
    </inkml:context>
    <inkml:brush xml:id="br0">
      <inkml:brushProperty name="width" value="0.05" units="cm"/>
      <inkml:brushProperty name="height" value="0.05" units="cm"/>
    </inkml:brush>
  </inkml:definitions>
  <inkml:trace contextRef="#ctx0" brushRef="#br0">47 221 5889 0 0,'-11'-7'3831'0'0,"7"5"-2552"0"0,1-1 0 0 0,-1 1-1 0 0,1-1 1 0 0,0 1 0 0 0,0-1 0 0 0,0 0 0 0 0,0 0-1 0 0,0-1 1 0 0,-3-5 0 0 0,9 8-955 0 0,0-1 0 0 0,0 0 0 0 0,0 1 0 0 0,0-1-1 0 0,1 1 1 0 0,-1 0 0 0 0,1 0 0 0 0,-1 1 0 0 0,1-1 0 0 0,3 0 0 0 0,-6 1-209 0 0,35-5 725 0 0,-10 1-108 0 0,0 0 0 0 0,47-16 0 0 0,-65 17-857 0 0,0-1 0 0 0,-1 1-1 0 0,1-1 1 0 0,-1-1 0 0 0,0 1 0 0 0,0-1-1 0 0,0 0 1 0 0,-1-1 0 0 0,0 0 0 0 0,0 0-1 0 0,0 0 1 0 0,-1-1 0 0 0,6-8 0 0 0,26-40 939 0 0,-38 98-174 0 0,2-1 1 0 0,2 0-1 0 0,2 1 1 0 0,1-1 0 0 0,3-1-1 0 0,19 59 1 0 0,-28-99-848 0 0,0 0 1 0 0,0-1-1 0 0,0 1 1 0 0,1-1-1 0 0,-1 1 1 0 0,0 0-1 0 0,0-1 0 0 0,1 1 1 0 0,-1-1-1 0 0,0 1 1 0 0,1-1-1 0 0,-1 1 0 0 0,0-1 1 0 0,1 1-1 0 0,-1-1 1 0 0,1 0-1 0 0,-1 1 1 0 0,1-1-1 0 0,-1 1 0 0 0,1-1 1 0 0,-1 0-1 0 0,1 0 1 0 0,0 1-1 0 0,-1-1 0 0 0,1 0 1 0 0,-1 0-1 0 0,1 0 1 0 0,1 1-1 0 0,15-10-7522 0 0,-7 1 4463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8.956"/>
    </inkml:context>
    <inkml:brush xml:id="br0">
      <inkml:brushProperty name="width" value="0.05" units="cm"/>
      <inkml:brushProperty name="height" value="0.05" units="cm"/>
    </inkml:brush>
  </inkml:definitions>
  <inkml:trace contextRef="#ctx0" brushRef="#br0">33 102 1036 0 0,'-11'-13'3776'0'0,"-1"-3"1848"0"0,3 0 5060 0 0,38 12-4442 0 0,83 0-1278 0 0,-82 1-4856 0 0,-1-2 1 0 0,0-1 0 0 0,46-15-1 0 0,-65 17-632 0 0,12-4-703 0 0,-15 7-2891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09.314"/>
    </inkml:context>
    <inkml:brush xml:id="br0">
      <inkml:brushProperty name="width" value="0.05" units="cm"/>
      <inkml:brushProperty name="height" value="0.05" units="cm"/>
    </inkml:brush>
  </inkml:definitions>
  <inkml:trace contextRef="#ctx0" brushRef="#br0">43 1 7917 0 0,'-4'2'1666'0'0,"-1"1"0"0"0,1 0 0 0 0,0 0 1 0 0,0 1-1 0 0,0-1 0 0 0,0 1 0 0 0,-6 8 0 0 0,10-12-1424 0 0,-1 1-1 0 0,1 0 1 0 0,-1-1 0 0 0,1 1-1 0 0,0 0 1 0 0,0 0-1 0 0,-1-1 1 0 0,1 1-1 0 0,0 0 1 0 0,0 0-1 0 0,0-1 1 0 0,0 1-1 0 0,0 0 1 0 0,0 0-1 0 0,0-1 1 0 0,0 1-1 0 0,0 0 1 0 0,0 0-1 0 0,1-1 1 0 0,-1 1-1 0 0,0 0 1 0 0,1 1-1 0 0,0-1-64 0 0,0 1-1 0 0,1-1 1 0 0,-1 0-1 0 0,0 1 1 0 0,1-1 0 0 0,-1 0-1 0 0,1 0 1 0 0,-1 0-1 0 0,1 0 1 0 0,0 0-1 0 0,-1 0 1 0 0,1 0-1 0 0,2 0 1 0 0,28 9 405 0 0,1-2 0 0 0,0-1 1 0 0,0-2-1 0 0,0-1 1 0 0,66-1-1 0 0,-77-6-12045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3.509"/>
    </inkml:context>
    <inkml:brush xml:id="br0">
      <inkml:brushProperty name="width" value="0.05" units="cm"/>
      <inkml:brushProperty name="height" value="0.05" units="cm"/>
    </inkml:brush>
  </inkml:definitions>
  <inkml:trace contextRef="#ctx0" brushRef="#br0">66 28 8825 0 0,'-66'-12'23166'0'0,"71"10"-22493"0"0,10-2-649 0 0,0 1 0 0 0,0 0 0 0 0,0 1 1 0 0,25 0-1 0 0,71 6-26 0 0,-21 0-14 0 0,167-10-12163 0 0,-233 4 8653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29.678"/>
    </inkml:context>
    <inkml:brush xml:id="br0">
      <inkml:brushProperty name="width" value="0.05" units="cm"/>
      <inkml:brushProperty name="height" value="0.05" units="cm"/>
    </inkml:brush>
  </inkml:definitions>
  <inkml:trace contextRef="#ctx0" brushRef="#br0">1 1 356 0 0,'2'12'8691'0'0,"7"43"-3749"0"0,-2 1-1856 0 0,26 174 4137 0 0,-32-229-7469 0 0,-1 0 1 0 0,0 0-1 0 0,1-1 1 0 0,-1 1-1 0 0,0 0 1 0 0,1-1-1 0 0,-1 1 1 0 0,1-1-1 0 0,-1 1 1 0 0,1-1-1 0 0,-1 1 1 0 0,1-1-1 0 0,0 1 1 0 0,-1-1-1 0 0,1 1 1 0 0,0-1-1 0 0,-1 1 1 0 0,1-1-1 0 0,0 0 1 0 0,-1 0-1 0 0,1 1 1 0 0,0-1-1 0 0,-1 0 1 0 0,1 0-1 0 0,0 0 1 0 0,0 0-1 0 0,-1 0 1 0 0,1 0-1 0 0,0 0 1 0 0,0 0-1 0 0,0 0 1 0 0,-1 0-1 0 0,1 0 1 0 0,0 0-1 0 0,-1-1 1 0 0,1 1-1 0 0,0 0 1 0 0,0-1-1 0 0,9-2-2276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0.089"/>
    </inkml:context>
    <inkml:brush xml:id="br0">
      <inkml:brushProperty name="width" value="0.05" units="cm"/>
      <inkml:brushProperty name="height" value="0.05" units="cm"/>
    </inkml:brush>
  </inkml:definitions>
  <inkml:trace contextRef="#ctx0" brushRef="#br0">158 62 560 0 0,'2'-7'1287'0'0,"-2"5"-738"0"0,1 0 1 0 0,0 0-1 0 0,0 0 0 0 0,-1 0 0 0 0,1 0 1 0 0,-1 0-1 0 0,0 0 0 0 0,0-1 0 0 0,0 1 1 0 0,0 0-1 0 0,0 0 0 0 0,0 0 1 0 0,0 0-1 0 0,-1-1 0 0 0,1 1 0 0 0,-1 0 1 0 0,1 0-1 0 0,-1 0 0 0 0,0 0 0 0 0,0 0 1 0 0,0 0-1 0 0,0 0 0 0 0,0 1 0 0 0,-3-4 1 0 0,1 5-292 0 0,0 0 0 0 0,0 0 1 0 0,0 0-1 0 0,0 1 0 0 0,0-1 1 0 0,0 1-1 0 0,0 0 0 0 0,0 0 1 0 0,0 0-1 0 0,0 0 0 0 0,0 0 1 0 0,0 0-1 0 0,1 1 0 0 0,-1 0 1 0 0,-2 1-1 0 0,-4 3 96 0 0,0 0 0 0 0,1 0-1 0 0,0 1 1 0 0,0 0 0 0 0,1 0 0 0 0,0 1 0 0 0,0-1 0 0 0,1 2 0 0 0,0-1-1 0 0,0 1 1 0 0,-6 13 0 0 0,10-18-233 0 0,0 0 0 0 0,1 0-1 0 0,0 0 1 0 0,0 0 0 0 0,0 0 0 0 0,0 0 0 0 0,1 0-1 0 0,-1 0 1 0 0,1 0 0 0 0,0 0 0 0 0,0 1 0 0 0,1-1-1 0 0,-1 0 1 0 0,1 0 0 0 0,0 0 0 0 0,0 0-1 0 0,0 0 1 0 0,1 0 0 0 0,-1 0 0 0 0,1-1 0 0 0,0 1-1 0 0,0 0 1 0 0,0-1 0 0 0,1 0 0 0 0,-1 1 0 0 0,1-1-1 0 0,0 0 1 0 0,0 0 0 0 0,0 0 0 0 0,0-1-1 0 0,5 4 1 0 0,1 0-8 0 0,0-1 0 0 0,-1 0 0 0 0,2-1 1 0 0,-1 0-1 0 0,0 0 0 0 0,1-1 0 0 0,0 0 0 0 0,0-1 0 0 0,0 0 0 0 0,0-1 0 0 0,0 0 0 0 0,0 0 0 0 0,0-1 0 0 0,0 0 0 0 0,0-1 0 0 0,0 0 1 0 0,0-1-1 0 0,0 0 0 0 0,17-6 0 0 0,-25 7-127 0 0,-1 1-1 0 0,1-1 1 0 0,-1 1 0 0 0,0-1 0 0 0,1 0 0 0 0,-1 1-1 0 0,0-1 1 0 0,0 0 0 0 0,1 0 0 0 0,-1 0 0 0 0,0 0 0 0 0,0 0-1 0 0,0 0 1 0 0,0-1 0 0 0,0 1 0 0 0,-1 0 0 0 0,1 0-1 0 0,0-1 1 0 0,-1 1 0 0 0,1 0 0 0 0,0-1 0 0 0,-1 1 0 0 0,0-1-1 0 0,1 1 1 0 0,-1-1 0 0 0,0-1 0 0 0,0-1-15 0 0,0 0-1 0 0,0 0 1 0 0,-1 1 0 0 0,0-1 0 0 0,0 0-1 0 0,0 0 1 0 0,0 1 0 0 0,-1-1 0 0 0,0 1-1 0 0,-2-5 1 0 0,-3-3-99 0 0,0 0-1 0 0,-1 0 0 0 0,0 1 0 0 0,-1 0 1 0 0,-11-10-1 0 0,10 11-309 0 0,0 1 1 0 0,-1 1-1 0 0,-14-9 0 0 0,-1 7-10180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0.450"/>
    </inkml:context>
    <inkml:brush xml:id="br0">
      <inkml:brushProperty name="width" value="0.05" units="cm"/>
      <inkml:brushProperty name="height" value="0.05" units="cm"/>
    </inkml:brush>
  </inkml:definitions>
  <inkml:trace contextRef="#ctx0" brushRef="#br0">44 63 6225 0 0,'-8'2'2879'0'0,"6"-1"-2262"0"0,-1-1 0 0 0,1 1 0 0 0,0 0 0 0 0,-1 0-1 0 0,1 0 1 0 0,0 0 0 0 0,0 0 0 0 0,0 0 0 0 0,0 0 0 0 0,0 1 0 0 0,0-1-1 0 0,0 1 1 0 0,0-1 0 0 0,1 1 0 0 0,-4 4 1021 0 0,30 3 2054 0 0,27-8-2557 0 0,0-3 1 0 0,-1-2 0 0 0,66-14-1 0 0,-39 6-458 0 0,56-8 261 0 0,203-22 1266 0 0,-328 43-2961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0.972"/>
    </inkml:context>
    <inkml:brush xml:id="br0">
      <inkml:brushProperty name="width" value="0.05" units="cm"/>
      <inkml:brushProperty name="height" value="0.05" units="cm"/>
    </inkml:brush>
  </inkml:definitions>
  <inkml:trace contextRef="#ctx0" brushRef="#br0">50 58 6469 0 0,'-29'2'7406'0'0,"29"-2"-7174"0"0,-1 1-1 0 0,0-1 1 0 0,0 0 0 0 0,0 0 0 0 0,0 0 0 0 0,1 0 0 0 0,-1 0 0 0 0,0-1 0 0 0,0 1 0 0 0,0 0 0 0 0,0 0 0 0 0,1 0-1 0 0,-1-1 1 0 0,0 1 0 0 0,0-1 0 0 0,1 1 0 0 0,-1 0 0 0 0,0-1 0 0 0,0 1 0 0 0,1-1 0 0 0,-1 1 0 0 0,1-1-1 0 0,-1 0 1 0 0,0 1 0 0 0,1-1 0 0 0,-1 0 0 0 0,1 1 0 0 0,-1-2 0 0 0,2 1-91 0 0,-1-1 0 0 0,1 1 0 0 0,-1 0 0 0 0,1 0 0 0 0,0 0 0 0 0,0-1 0 0 0,-1 1 0 0 0,1 0 0 0 0,0 0 0 0 0,0 0 0 0 0,0 0 0 0 0,0 1 0 0 0,0-1 0 0 0,0 0 0 0 0,1 0 0 0 0,-1 1 0 0 0,0-1 0 0 0,0 0 0 0 0,2 0 0 0 0,23-11 1070 0 0,-15 8-843 0 0,0 1-1 0 0,0 0 1 0 0,0 1-1 0 0,0 0 1 0 0,0 0 0 0 0,17 1-1 0 0,-23 1-299 0 0,-1 0 0 0 0,0 0 0 0 0,1 0 0 0 0,-1 1 0 0 0,0 0 0 0 0,0 0 0 0 0,0 0 0 0 0,0 0 0 0 0,1 0 0 0 0,-2 1 0 0 0,1 0 0 0 0,0 0 0 0 0,0 0 1 0 0,0 0-1 0 0,-1 1 0 0 0,1-1 0 0 0,-1 1 0 0 0,0 0 0 0 0,6 6 0 0 0,-9-8-54 0 0,1 1 1 0 0,-1 0-1 0 0,1-1 1 0 0,-1 1 0 0 0,0-1-1 0 0,1 1 1 0 0,-1 0 0 0 0,0-1-1 0 0,0 1 1 0 0,0 0-1 0 0,0-1 1 0 0,0 1 0 0 0,-1 0-1 0 0,1-1 1 0 0,0 1-1 0 0,-1 0 1 0 0,0-1 0 0 0,1 1-1 0 0,-1-1 1 0 0,0 1 0 0 0,1-1-1 0 0,-1 0 1 0 0,0 1-1 0 0,0-1 1 0 0,0 0 0 0 0,0 1-1 0 0,-1-1 1 0 0,1 0-1 0 0,0 0 1 0 0,0 0 0 0 0,-1 0-1 0 0,1 0 1 0 0,0 0 0 0 0,-3 1-1 0 0,-53 30 140 0 0,55-31-139 0 0,-28 8 54 0 0,25-8-89 0 0,0 0 1 0 0,1 1 0 0 0,-1-1 0 0 0,0 1-1 0 0,0 0 1 0 0,1 0 0 0 0,-1 1-1 0 0,-4 3 1 0 0,13-4-15 0 0,0 0 0 0 0,-1-1-1 0 0,1 1 1 0 0,0 0 0 0 0,0-1 0 0 0,0 0-1 0 0,0 0 1 0 0,6 0 0 0 0,20 5-20 0 0,-1 1-1 0 0,0 1 1 0 0,35 16 0 0 0,-53-19 43 0 0,-1 0 0 0 0,0 0 0 0 0,0 1 0 0 0,-1 0 0 0 0,1 1 0 0 0,-1 0 0 0 0,-1 0 0 0 0,1 1 0 0 0,-1 0 0 0 0,0 0 0 0 0,11 18 0 0 0,-18-24 19 0 0,0-1-1 0 0,0 1 0 0 0,0-1 1 0 0,0 1-1 0 0,0 0 0 0 0,-1 0 1 0 0,1-1-1 0 0,-1 1 0 0 0,1 0 0 0 0,-1 0 1 0 0,0 0-1 0 0,1-1 0 0 0,-1 1 1 0 0,0 0-1 0 0,0 0 0 0 0,0 0 1 0 0,-1 0-1 0 0,1 0 0 0 0,0-1 1 0 0,-1 1-1 0 0,1 0 0 0 0,-1 0 1 0 0,0-1-1 0 0,-1 4 0 0 0,0-2 16 0 0,-1 0-1 0 0,1 0 0 0 0,-1-1 1 0 0,0 1-1 0 0,1-1 0 0 0,-1 0 1 0 0,0 0-1 0 0,-1 0 0 0 0,1 0 1 0 0,0 0-1 0 0,-7 2 1 0 0,-1 0 10 0 0,-1 0 1 0 0,0-1-1 0 0,0-1 1 0 0,0 0 0 0 0,0 0-1 0 0,-21-1 1 0 0,27-1-263 0 0,0 0 0 0 0,1 0 1 0 0,-1 0-1 0 0,0-1 0 0 0,1 0 0 0 0,-1 0 0 0 0,1-1 0 0 0,0 1 1 0 0,-1-1-1 0 0,1-1 0 0 0,0 1 0 0 0,0-1 0 0 0,0 1 1 0 0,0-1-1 0 0,-5-5 0 0 0,10 7-128 0 0,-1 1 0 0 0,1-1 0 0 0,0 0 0 0 0,-1 0 0 0 0,1 0 0 0 0,0 1 0 0 0,0-1 0 0 0,0 0 0 0 0,0 0 0 0 0,0 0 0 0 0,0 0 0 0 0,0 1 0 0 0,0-1 0 0 0,0 0 0 0 0,0 0 0 0 0,0 0 0 0 0,1 0 0 0 0,-1 1 0 0 0,0-1 0 0 0,1 0 0 0 0,-1 0 0 0 0,0 1 0 0 0,1-2 0 0 0,-1 2 319 0 0,6-10-2860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1.635"/>
    </inkml:context>
    <inkml:brush xml:id="br0">
      <inkml:brushProperty name="width" value="0.05" units="cm"/>
      <inkml:brushProperty name="height" value="0.05" units="cm"/>
    </inkml:brush>
  </inkml:definitions>
  <inkml:trace contextRef="#ctx0" brushRef="#br0">0 48 588 0 0,'4'-11'1015'0'0,"-4"8"-601"0"0,1 1 0 0 0,-1 0 0 0 0,1 0 0 0 0,-1 0 0 0 0,1 0-1 0 0,0 0 1 0 0,0 0 0 0 0,0 0 0 0 0,0 0 0 0 0,0 0 0 0 0,0 0 0 0 0,1 0 0 0 0,-1 1 0 0 0,1-1 0 0 0,-1 1 0 0 0,1-1 0 0 0,2-1-1 0 0,-3 3-251 0 0,0 0-1 0 0,0 0 0 0 0,0 0 1 0 0,0 0-1 0 0,0 1 0 0 0,-1-1 1 0 0,1 0-1 0 0,0 1 0 0 0,0-1 1 0 0,-1 1-1 0 0,1-1 0 0 0,0 1 0 0 0,-1-1 1 0 0,1 1-1 0 0,0-1 0 0 0,-1 1 1 0 0,1-1-1 0 0,-1 1 0 0 0,1 0 1 0 0,-1 0-1 0 0,1-1 0 0 0,-1 1 1 0 0,1 0-1 0 0,-1 0 0 0 0,0-1 0 0 0,1 1 1 0 0,-1 0-1 0 0,0 0 0 0 0,0 0 1 0 0,1 0-1 0 0,6 26 1960 0 0,-3 2-453 0 0,-2 0-1 0 0,-1 0 0 0 0,-1 0 0 0 0,-5 34 0 0 0,0 36 2595 0 0,5-98-4236 0 0,0-1 0 0 0,1 0-1 0 0,-1 1 1 0 0,1-1 0 0 0,-1 0 0 0 0,0 1-1 0 0,1-1 1 0 0,-1 0 0 0 0,1 0 0 0 0,-1 1-1 0 0,1-1 1 0 0,-1 0 0 0 0,0 0-1 0 0,1 0 1 0 0,-1 0 0 0 0,1 1 0 0 0,-1-1-1 0 0,1 0 1 0 0,-1 0 0 0 0,1 0 0 0 0,-1 0-1 0 0,1 0 1 0 0,-1 0 0 0 0,1 0-1 0 0,-1-1 1 0 0,1 1 0 0 0,-1 0 0 0 0,1 0-1 0 0,-1 0 1 0 0,1 0 0 0 0,-1-1-1 0 0,1 1 1 0 0,-1 0 0 0 0,0 0 0 0 0,1-1-1 0 0,-1 1 1 0 0,1 0 0 0 0,-1-1 0 0 0,0 1-1 0 0,1 0 1 0 0,-1-1 0 0 0,1 0-1 0 0,23-13 73 0 0,-24 14-80 0 0,81-58-137 0 0,56-36-2222 0 0,-136 94 2180 0 0,-4 3-140 0 0,0-1 282 0 0,-1 1 1 0 0,1-1-1 0 0,-1 1 0 0 0,1-1 0 0 0,-1 0 1 0 0,-6 2-1 0 0,3 0 33 0 0,-16 8 82 0 0,-2 1 271 0 0,0 1 1 0 0,-36 27-1 0 0,56-38-231 0 0,1 1 0 0 0,-1 0-1 0 0,1 0 1 0 0,-1 0-1 0 0,1 1 1 0 0,1-1-1 0 0,-1 1 1 0 0,1 0-1 0 0,-1 0 1 0 0,1 0 0 0 0,1 0-1 0 0,-1 1 1 0 0,1-1-1 0 0,0 1 1 0 0,0 0-1 0 0,1 0 1 0 0,-1 0 0 0 0,0 8-1 0 0,2-11-57 0 0,1 0 0 0 0,-1 0 0 0 0,0 0 0 0 0,1-1 0 0 0,-1 1-1 0 0,1 0 1 0 0,0 0 0 0 0,0-1 0 0 0,0 1 0 0 0,0 0 0 0 0,0-1 0 0 0,1 1 0 0 0,-1-1 0 0 0,1 0-1 0 0,0 1 1 0 0,-1-1 0 0 0,1 0 0 0 0,3 2 0 0 0,-1 0 5 0 0,1-1 0 0 0,-1 0-1 0 0,1-1 1 0 0,0 1 0 0 0,-1-1 0 0 0,1 0 0 0 0,1 0-1 0 0,-1 0 1 0 0,6 1 0 0 0,5-1-596 0 0,0 0 0 0 0,1 0 0 0 0,-1-1 0 0 0,0-1 1 0 0,23-3-1 0 0,27-8-10932 0 0,-50 6 8270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2.162"/>
    </inkml:context>
    <inkml:brush xml:id="br0">
      <inkml:brushProperty name="width" value="0.05" units="cm"/>
      <inkml:brushProperty name="height" value="0.05" units="cm"/>
    </inkml:brush>
  </inkml:definitions>
  <inkml:trace contextRef="#ctx0" brushRef="#br0">0 324 28 0 0,'0'0'1169'0'0,"10"11"7868"0"0,-1-3-5984 0 0,60 19 12671 0 0,-68-27-15639 0 0,-1-1 0 0 0,0 1 0 0 0,1 0 0 0 0,-1-1 0 0 0,1 1 0 0 0,-1 0 0 0 0,1-1 0 0 0,-1 1 0 0 0,0 0 0 0 0,1-1 0 0 0,-1 1 0 0 0,0-1 0 0 0,1 1 0 0 0,-1-1 0 0 0,0 1 0 0 0,0-1 0 0 0,1 1 0 0 0,-1-1 0 0 0,0 1 0 0 0,0-1 0 0 0,0 1 0 0 0,0-1 0 0 0,0 1 0 0 0,0-1 0 0 0,0 1 0 0 0,0-1 0 0 0,0 1 0 0 0,0-1 0 0 0,0 0 0 0 0,0 1 0 0 0,0-1 0 0 0,0 1 0 0 0,0-1 0 0 0,-1 1 0 0 0,1-1 0 0 0,-3-21 466 0 0,0 10-546 0 0,1 0-1 0 0,1 1 0 0 0,0-1 1 0 0,0 0-1 0 0,1 0 1 0 0,0 0-1 0 0,1 0 0 0 0,1 0 1 0 0,0 1-1 0 0,0-1 1 0 0,1 1-1 0 0,1-1 0 0 0,0 1 1 0 0,0 0-1 0 0,1 0 0 0 0,1 0 1 0 0,0 1-1 0 0,0 0 1 0 0,1 0-1 0 0,0 1 0 0 0,1 0 1 0 0,0 0-1 0 0,0 0 1 0 0,1 1-1 0 0,0 0 0 0 0,0 1 1 0 0,1 0-1 0 0,0 1 0 0 0,0 0 1 0 0,1 0-1 0 0,0 1 1 0 0,17-6-1 0 0,-26 10-4 0 0,-1 1 0 0 0,1-1 0 0 0,-1 1 0 0 0,1-1 0 0 0,-1 1 0 0 0,1 0 0 0 0,0-1 0 0 0,-1 1 0 0 0,1 0 0 0 0,0 0 0 0 0,-1 0 0 0 0,1 0 0 0 0,-1 0 0 0 0,1 1 0 0 0,0-1 0 0 0,-1 0 0 0 0,1 1 0 0 0,-1-1 0 0 0,1 1 0 0 0,-1 0 0 0 0,1-1 0 0 0,-1 1 0 0 0,0 0 0 0 0,1 0 0 0 0,-1 0 0 0 0,0 0 0 0 0,1 0 0 0 0,-1 0 0 0 0,0 0 0 0 0,0 1 0 0 0,0-1 0 0 0,0 0 0 0 0,0 1 0 0 0,0-1 0 0 0,-1 0 0 0 0,1 1 0 0 0,0-1 0 0 0,-1 1 0 0 0,1-1 0 0 0,-1 1 0 0 0,1 0 0 0 0,-1-1 0 0 0,0 1 0 0 0,0-1 0 0 0,0 1 0 0 0,1 0 0 0 0,-2-1 0 0 0,1 1 0 0 0,0 2 0 0 0,-1 12 0 0 0,0 0 0 0 0,-1 0 0 0 0,-9 31 0 0 0,8-35 0 0 0,2-7 0 0 0,0 1 0 0 0,0-1 0 0 0,0 0 0 0 0,0 1 0 0 0,1-1 0 0 0,0 1 0 0 0,0-1 0 0 0,1 0 0 0 0,0 1 0 0 0,-1-1 0 0 0,2 0 0 0 0,-1 1 0 0 0,1-1 0 0 0,-1 0 0 0 0,1 0 0 0 0,1 0 0 0 0,-1-1 0 0 0,5 8 0 0 0,-2-6 0 0 0,0-1 0 0 0,1 0 0 0 0,-1 0 0 0 0,1 0 0 0 0,0-1 0 0 0,0 1 0 0 0,1-1 0 0 0,-1-1 0 0 0,1 0 0 0 0,0 1 0 0 0,0-2 0 0 0,13 4 0 0 0,3 1 0 0 0,-1-2 0 0 0,1-1 0 0 0,0-1 0 0 0,0 0 0 0 0,1-2 0 0 0,-1-1 0 0 0,27-3 0 0 0,-35 3-12280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7.439"/>
    </inkml:context>
    <inkml:brush xml:id="br0">
      <inkml:brushProperty name="width" value="0.05" units="cm"/>
      <inkml:brushProperty name="height" value="0.05" units="cm"/>
    </inkml:brush>
  </inkml:definitions>
  <inkml:trace contextRef="#ctx0" brushRef="#br0">0 18 160 0 0,'1'-2'222'0'0,"0"1"0"0"0,0 0 0 0 0,1-1 0 0 0,-1 1 0 0 0,0 0 0 0 0,1 0 0 0 0,-1 0-1 0 0,0 0 1 0 0,1 0 0 0 0,-1 0 0 0 0,1 0 0 0 0,0 1 0 0 0,-1-1 0 0 0,1 0 0 0 0,0 1 0 0 0,-1-1 0 0 0,1 1 0 0 0,0 0 0 0 0,-1 0 0 0 0,1-1 0 0 0,0 1-1 0 0,0 0 1 0 0,-1 0 0 0 0,4 1 0 0 0,47 7 2039 0 0,-47-6-1979 0 0,58 13 663 0 0,-2 2 0 0 0,0 4 0 0 0,-1 2 0 0 0,-1 2 1 0 0,-2 3-1 0 0,0 3 0 0 0,-2 2 0 0 0,-2 2 0 0 0,61 53 0 0 0,-97-74-677 0 0,-1 2 1 0 0,0 0-1 0 0,-2 1 0 0 0,0 1 0 0 0,0 0 0 0 0,19 36 1 0 0,-29-44-136 0 0,1 0 0 0 0,-2 0 0 0 0,1 1 0 0 0,-1-1 1 0 0,-1 1-1 0 0,0 0 0 0 0,-1-1 0 0 0,0 1 0 0 0,0 0 1 0 0,-1 0-1 0 0,0 0 0 0 0,-1 0 0 0 0,0 0 0 0 0,-1-1 1 0 0,-1 1-1 0 0,-3 10 0 0 0,0-4 143 0 0,-1 0 0 0 0,0 0 0 0 0,-1-1-1 0 0,-1-1 1 0 0,-1 1 0 0 0,-21 25 0 0 0,-4-2 893 0 0,-41 34 0 0 0,24-24 174 0 0,45-43-2463 0 0,1 0-2391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7.868"/>
    </inkml:context>
    <inkml:brush xml:id="br0">
      <inkml:brushProperty name="width" value="0.05" units="cm"/>
      <inkml:brushProperty name="height" value="0.05" units="cm"/>
    </inkml:brush>
  </inkml:definitions>
  <inkml:trace contextRef="#ctx0" brushRef="#br0">24 18 6289 0 0,'-4'-5'2727'0'0,"-11"-7"7323"0"0,10 12-6020 0 0,6 10-2449 0 0,37 121 3099 0 0,13-3-4034 0 0,-51-118-2875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8.252"/>
    </inkml:context>
    <inkml:brush xml:id="br0">
      <inkml:brushProperty name="width" value="0.05" units="cm"/>
      <inkml:brushProperty name="height" value="0.05" units="cm"/>
    </inkml:brush>
  </inkml:definitions>
  <inkml:trace contextRef="#ctx0" brushRef="#br0">70 95 104 0 0,'-17'-8'1184'0'0,"-14"-8"2297"0"0,9-8 9403 0 0,31 18-11347 0 0,11-2-527 0 0,13-1 21 0 0,-1 2 1 0 0,1 0 0 0 0,0 3-1 0 0,0 0 1 0 0,0 2-1 0 0,1 2 1 0 0,-1 1-1 0 0,54 9 1 0 0,-84-10-956 0 0,-1 1 0 0 0,1-1 0 0 0,0 1 0 0 0,0 0 0 0 0,-1 0 0 0 0,1 0 0 0 0,0 0-1 0 0,-1 1 1 0 0,1-1 0 0 0,-1 1 0 0 0,0-1 0 0 0,1 1 0 0 0,-1 0 0 0 0,0 0 0 0 0,0 0 0 0 0,0 0 0 0 0,0 0 0 0 0,-1 1 0 0 0,1-1 0 0 0,-1 0 0 0 0,3 5 0 0 0,-3-3-17 0 0,0 0 0 0 0,0 1 0 0 0,-1-1 0 0 0,0 0 0 0 0,1 0 0 0 0,-1 0 0 0 0,-1 0 0 0 0,1 1 0 0 0,-1-1 0 0 0,1 0 0 0 0,-1 0 0 0 0,0 0 0 0 0,-3 5 0 0 0,-4 10 26 0 0,0 0-1 0 0,-2-1 1 0 0,0-1-1 0 0,-2 1 1 0 0,-13 15-1 0 0,25-33-85 0 0,-15 20 254 0 0,-34 33 1 0 0,45-49-458 0 0,-1 0 1 0 0,1 0 0 0 0,-1 0 0 0 0,1-1 0 0 0,-1 1 0 0 0,-1-1 0 0 0,1-1 0 0 0,0 1 0 0 0,-1-1 0 0 0,1 0 0 0 0,-1 0 0 0 0,1 0 0 0 0,-1-1-1 0 0,-9 1 1 0 0,42-20-13991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8.818"/>
    </inkml:context>
    <inkml:brush xml:id="br0">
      <inkml:brushProperty name="width" value="0.05" units="cm"/>
      <inkml:brushProperty name="height" value="0.05" units="cm"/>
    </inkml:brush>
  </inkml:definitions>
  <inkml:trace contextRef="#ctx0" brushRef="#br0">1 210 656 0 0,'12'11'1256'0'0,"-1"1"-1"0"0,0 0 1 0 0,-1 1-1 0 0,12 19 1 0 0,1 9 1201 0 0,25 63 1 0 0,6 12 1364 0 0,-34-77-2984 0 0,37 66 1817 0 0,-51-95-1976 0 0,0 0 0 0 0,1-1 0 0 0,0 0 0 0 0,0 0 0 0 0,1-1 0 0 0,0 0 0 0 0,19 13 0 0 0,-26-20-576 0 0,0-1 1 0 0,1 1-1 0 0,-1-1 1 0 0,0 0-1 0 0,1 1 1 0 0,-1-1-1 0 0,1 0 1 0 0,-1 0-1 0 0,1 0 1 0 0,-1 0 0 0 0,1 0-1 0 0,-1 0 1 0 0,0 0-1 0 0,1 0 1 0 0,-1-1-1 0 0,1 1 1 0 0,-1-1-1 0 0,0 1 1 0 0,1-1-1 0 0,-1 1 1 0 0,0-1-1 0 0,1 0 1 0 0,-1 0-1 0 0,0 1 1 0 0,0-1 0 0 0,0 0-1 0 0,0 0 1 0 0,0 0-1 0 0,0 0 1 0 0,0 0-1 0 0,0-1 1 0 0,0 1-1 0 0,0 0 1 0 0,0-3-1 0 0,28-49 603 0 0,-26 45-525 0 0,22-52 303 0 0,-3-1 1 0 0,24-111-1 0 0,4-136 579 0 0,-48 240-1410 0 0,-3 52-4143 0 0,1 0-4865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3.887"/>
    </inkml:context>
    <inkml:brush xml:id="br0">
      <inkml:brushProperty name="width" value="0.05" units="cm"/>
      <inkml:brushProperty name="height" value="0.05" units="cm"/>
    </inkml:brush>
  </inkml:definitions>
  <inkml:trace contextRef="#ctx0" brushRef="#br0">381 4 6757 0 0,'-33'-3'9931'0'0,"-2"7"-4948"0"0,-36 16-1690 0 0,48-13-1871 0 0,6-2-996 0 0,0 2-1 0 0,0 0 1 0 0,0 1 0 0 0,1 1-1 0 0,0 1 1 0 0,1 0-1 0 0,-17 14 1 0 0,24-17-132 0 0,1 0 0 0 0,0 1 0 0 0,0-1 1 0 0,0 1-1 0 0,1 1 0 0 0,-6 11 0 0 0,9-15-217 0 0,0 1-1 0 0,1-1 0 0 0,0 1 1 0 0,0 0-1 0 0,0 0 1 0 0,1 0-1 0 0,0 0 0 0 0,0 0 1 0 0,0 0-1 0 0,1 0 1 0 0,0 9-1 0 0,1-10-96 0 0,0 0 1 0 0,-1 1-1 0 0,2-1 0 0 0,-1 0 1 0 0,1 0-1 0 0,-1 0 0 0 0,1 0 1 0 0,1 0-1 0 0,-1-1 0 0 0,1 1 1 0 0,-1 0-1 0 0,2-1 1 0 0,-1 0-1 0 0,6 7 0 0 0,-3-6-54 0 0,0-1 0 0 0,0 1 0 0 0,0-1 0 0 0,0 0 1 0 0,1-1-1 0 0,-1 1 0 0 0,1-1 0 0 0,0-1 0 0 0,11 4 0 0 0,-2-3-142 0 0,1 0 0 0 0,-1-1 1 0 0,0 0-1 0 0,1-2 0 0 0,-1 0 0 0 0,1-1 0 0 0,-1 0 1 0 0,28-7-1 0 0,-30 4-1861 0 0,0 0 1 0 0,0-1-1 0 0,0-1 1 0 0,25-14-1 0 0,-8 3-1250 0 0</inkml:trace>
  <inkml:trace contextRef="#ctx0" brushRef="#br0" timeOffset="1">548 190 2684 0 0,'6'-13'1525'0'0,"0"0"0"0"0,6-23 1 0 0,-8 3 2965 0 0,-4 29-2992 0 0,0 0 0 0 0,0 0 0 0 0,-1 0 0 0 0,1 0 0 0 0,-4-9 6070 0 0,4 15-7408 0 0,0-1-1 0 0,0 0 1 0 0,-1 1-1 0 0,1-1 1 0 0,0 1-1 0 0,-1-1 1 0 0,1 0 0 0 0,-1 0-1 0 0,0 1 1 0 0,1-1-1 0 0,-2 2 1 0 0,-6 14 954 0 0,5 7-699 0 0,0-1 0 0 0,2 0-1 0 0,0 1 1 0 0,2-1 0 0 0,0 1-1 0 0,7 29 1 0 0,-8-50-510 0 0,1 0 0 0 0,0 0 0 0 0,1 0 0 0 0,-1 0 0 0 0,0 0 0 0 0,1-1 0 0 0,-1 1 0 0 0,1-1 0 0 0,0 1 0 0 0,3 3 0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39.853"/>
    </inkml:context>
    <inkml:brush xml:id="br0">
      <inkml:brushProperty name="width" value="0.05" units="cm"/>
      <inkml:brushProperty name="height" value="0.05" units="cm"/>
    </inkml:brush>
  </inkml:definitions>
  <inkml:trace contextRef="#ctx0" brushRef="#br0">0 1 692 0 0,'0'0'5247'0'0,"16"41"1547"0"0,-9-13-4415 0 0,-2 1-1 0 0,4 45 0 0 0,-6-41-740 0 0,10 49-1 0 0,-5-61-2873 0 0,1-10-7404 0 0,-5-9 6366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0.182"/>
    </inkml:context>
    <inkml:brush xml:id="br0">
      <inkml:brushProperty name="width" value="0.05" units="cm"/>
      <inkml:brushProperty name="height" value="0.05" units="cm"/>
    </inkml:brush>
  </inkml:definitions>
  <inkml:trace contextRef="#ctx0" brushRef="#br0">43 62 8429 0 0,'-5'-2'2754'0'0,"2"2"-1684"0"0,0 0 0 0 0,0-1 0 0 0,1 0 0 0 0,-1 0 0 0 0,0 0 0 0 0,1 0 1 0 0,-1 0-1 0 0,1 0 0 0 0,-1-1 0 0 0,1 1 0 0 0,0-1 0 0 0,-5-3 0 0 0,10 3-866 0 0,-1 0 0 0 0,1 0-1 0 0,-1 1 1 0 0,1-1 0 0 0,0 1-1 0 0,0-1 1 0 0,0 1 0 0 0,0 0-1 0 0,0 0 1 0 0,0 1 0 0 0,0-1-1 0 0,0 1 1 0 0,6-1 0 0 0,-7 1-125 0 0,255-17 2962 0 0,-188 15-6169 0 0,0-1-4725 0 0,-58 2 4502 0 0,-1-1 482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0.535"/>
    </inkml:context>
    <inkml:brush xml:id="br0">
      <inkml:brushProperty name="width" value="0.05" units="cm"/>
      <inkml:brushProperty name="height" value="0.05" units="cm"/>
    </inkml:brush>
  </inkml:definitions>
  <inkml:trace contextRef="#ctx0" brushRef="#br0">6 1 404 0 0,'-5'1'12432'0'0,"4"13"-7500"0"0,5 19-3047 0 0,-4-28-401 0 0,8 120 4220 0 0,-10-83-7448 0 0,-1-2-4648 0 0,-1-28 600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0.896"/>
    </inkml:context>
    <inkml:brush xml:id="br0">
      <inkml:brushProperty name="width" value="0.05" units="cm"/>
      <inkml:brushProperty name="height" value="0.05" units="cm"/>
    </inkml:brush>
  </inkml:definitions>
  <inkml:trace contextRef="#ctx0" brushRef="#br0">1 170 6289 0 0,'2'-7'13536'0'0,"-2"7"-13336"0"0,23-6 3874 0 0,32-4-4200 0 0,-51 10 1037 0 0,2-1-763 0 0,138-26 2584 0 0,-127 23-2514 0 0,1-1 0 0 0,-2-1 0 0 0,1-1 0 0 0,0 0 0 0 0,-1-1-1 0 0,16-11 1 0 0,-28 16-325 0 0,0-1 0 0 0,1 1-1 0 0,-2-1 1 0 0,1 0 0 0 0,0 1 0 0 0,-1-2-1 0 0,1 1 1 0 0,-1 0 0 0 0,0-1-1 0 0,-1 1 1 0 0,1-1 0 0 0,2-9 0 0 0,-5 14 559 0 0,-1 0-403 0 0,0 1 1 0 0,0 0 0 0 0,0-1-1 0 0,0 1 1 0 0,0 0-1 0 0,0-1 1 0 0,0 1 0 0 0,0 0-1 0 0,0 0 1 0 0,0 0 0 0 0,0 0-1 0 0,0 0 1 0 0,0 0 0 0 0,1 0-1 0 0,-1 0 1 0 0,0 1-1 0 0,1-1 1 0 0,-1 0 0 0 0,1 0-1 0 0,-1 0 1 0 0,1 1 0 0 0,0 1-1 0 0,-10 34 972 0 0,9-33-815 0 0,-1 6 134 0 0,0 0 1 0 0,2 0-1 0 0,-1 0 1 0 0,1 0-1 0 0,0 0 1 0 0,4 19-1 0 0,1 35-4185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4.797"/>
    </inkml:context>
    <inkml:brush xml:id="br0">
      <inkml:brushProperty name="width" value="0.05" units="cm"/>
      <inkml:brushProperty name="height" value="0.05" units="cm"/>
    </inkml:brush>
  </inkml:definitions>
  <inkml:trace contextRef="#ctx0" brushRef="#br0">6 42 356 0 0,'0'0'148'0'0,"0"0"0"0"0,0 0 0 0 0,0 0 0 0 0,-1 0 0 0 0,1 0 0 0 0,0 0 0 0 0,0 0 0 0 0,0 0 0 0 0,-1 0 0 0 0,1 0 0 0 0,0 0 0 0 0,-3-2 2515 0 0,3 2-2515 0 0,0 0 0 0 0,0 0 0 0 0,0 0 0 0 0,-1 0 0 0 0,1-1 0 0 0,0 1 0 0 0,0 0 0 0 0,0 0 0 0 0,0 0 0 0 0,0-1 0 0 0,0 1 0 0 0,0 0 0 0 0,0 0 0 0 0,0 0 0 0 0,0-1 0 0 0,0 1 0 0 0,0 0 0 0 0,0 0 0 0 0,0 0 0 0 0,0-1 0 0 0,0 1 0 0 0,0 0 0 0 0,1 0 0 0 0,-1 0 0 0 0,0-1 0 0 0,0 1 0 0 0,0 0 148 0 0,0-1-148 0 0,19-2 2855 0 0,35 1-2404 0 0,-48 2 62 0 0,279 2 3190 0 0,441-9 1625 0 0,-540-9-5188 0 0,-165 11-8514 0 0,-14 3 5672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5.198"/>
    </inkml:context>
    <inkml:brush xml:id="br0">
      <inkml:brushProperty name="width" value="0.05" units="cm"/>
      <inkml:brushProperty name="height" value="0.05" units="cm"/>
    </inkml:brush>
  </inkml:definitions>
  <inkml:trace contextRef="#ctx0" brushRef="#br0">43 4 912 0 0,'-19'-2'734'0'0,"-5"1"13744"0"0,31 1-11377 0 0,5 0-3188 0 0,21 0 1594 0 0,69 4 1110 0 0,-94-3-2406 0 0,1 0 0 0 0,-1 1-1 0 0,0 0 1 0 0,0 0 0 0 0,0 1-1 0 0,0 0 1 0 0,-1 0 0 0 0,1 1-1 0 0,9 5 1 0 0,-15-7-159 0 0,0 1 0 0 0,1-1 0 0 0,-1 0 0 0 0,0 0 1 0 0,0 1-1 0 0,-1 0 0 0 0,1-1 0 0 0,0 1 0 0 0,-1 0 0 0 0,0 0 0 0 0,0-1 0 0 0,0 1 0 0 0,0 0 1 0 0,0 0-1 0 0,0 0 0 0 0,-1 0 0 0 0,1 1 0 0 0,-1-1 0 0 0,0 0 0 0 0,0 0 0 0 0,0 0 1 0 0,0 0-1 0 0,-1 0 0 0 0,1 0 0 0 0,-1 0 0 0 0,0 0 0 0 0,0 0 0 0 0,0 0 0 0 0,-2 3 0 0 0,-5 13 56 0 0,0-1 1 0 0,-1 0-1 0 0,-18 24 0 0 0,13-20 50 0 0,-13 20-189 0 0,-61 75 0 0 0,86-116-353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5.914"/>
    </inkml:context>
    <inkml:brush xml:id="br0">
      <inkml:brushProperty name="width" value="0.05" units="cm"/>
      <inkml:brushProperty name="height" value="0.05" units="cm"/>
    </inkml:brush>
  </inkml:definitions>
  <inkml:trace contextRef="#ctx0" brushRef="#br0">14 194 112 0 0,'-2'-2'465'0'0,"1"0"0"0"0,-1 0-1 0 0,1 0 1 0 0,0 0 0 0 0,0 0 0 0 0,0 0 0 0 0,0-1-1 0 0,0 1 1 0 0,0 0 0 0 0,1-1 0 0 0,-1 1 0 0 0,1 0-1 0 0,0-1 1 0 0,-1 1 0 0 0,1-1 0 0 0,0 1-1 0 0,1 0 1 0 0,-1-1 0 0 0,0 1 0 0 0,1 0 0 0 0,-1-1-1 0 0,1 1 1 0 0,-1 0 0 0 0,1-1 0 0 0,2-2 0 0 0,-1 3 70 0 0,0 0-1 0 0,0 0 1 0 0,0 0 0 0 0,0 0 0 0 0,0 0 0 0 0,1 0 0 0 0,-1 1 0 0 0,1-1 0 0 0,-1 1 0 0 0,4-2 0 0 0,23-7-718 0 0,115-20 3328 0 0,-102 23-2316 0 0,-1-1 1 0 0,-1-2-1 0 0,64-25 1 0 0,-85 24 454 0 0,-21 13-1254 0 0,1-1-1 0 0,0 1 1 0 0,-1 0-1 0 0,1-1 1 0 0,0 1-1 0 0,0 0 1 0 0,0 0-1 0 0,0 0 1 0 0,0 0-1 0 0,0 0 1 0 0,1 0-1 0 0,-1 0 1 0 0,1 1-1 0 0,-1-1 0 0 0,1 0 1 0 0,0 3-1 0 0,0 10 152 0 0,1 0 0 0 0,1-1 0 0 0,1 1 0 0 0,0-1 0 0 0,0 1 0 0 0,2-1 0 0 0,-1 0 0 0 0,2 0 0 0 0,0-1 0 0 0,1 1 0 0 0,12 18 0 0 0,16 37 569 0 0,-34-68-755 0 0,-1-1-1 0 0,0 1 1 0 0,0 0-1 0 0,0 0 1 0 0,0 0-1 0 0,0-1 1 0 0,0 1-1 0 0,0 0 1 0 0,-1 0-1 0 0,1 0 1 0 0,0-1 0 0 0,0 1-1 0 0,-1 0 1 0 0,1 0-1 0 0,0-1 1 0 0,-1 1-1 0 0,1 0 1 0 0,-1-1-1 0 0,1 1 1 0 0,-1 0 0 0 0,1-1-1 0 0,-1 1 1 0 0,1 0-1 0 0,-1-1 1 0 0,1 1-1 0 0,-1-1 1 0 0,0 0-1 0 0,0 1 1 0 0,1-1-1 0 0,-1 1 1 0 0,0-1 0 0 0,1 0-1 0 0,-1 1 1 0 0,0-1-1 0 0,0 0 1 0 0,0 0-1 0 0,1 0 1 0 0,-1 0-1 0 0,0 0 1 0 0,0 0 0 0 0,0 0-1 0 0,1 0 1 0 0,-2 0-1 0 0,-49 4-202 0 0,41-3 182 0 0,8-1 36 0 0,-62 4-148 0 0,37-1 387 0 0,22-2 126 0 0,6 0 232 0 0,45 3-183 0 0,55-2 1 0 0,38 3-12 0 0,-135-5-359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39.170"/>
    </inkml:context>
    <inkml:brush xml:id="br0">
      <inkml:brushProperty name="width" value="0.05" units="cm"/>
      <inkml:brushProperty name="height" value="0.05" units="cm"/>
    </inkml:brush>
  </inkml:definitions>
  <inkml:trace contextRef="#ctx0" brushRef="#br0">20 368 5276 0 0,'-19'2'10431'0'0,"22"-11"-5793"0"0,38-22-4375 0 0,-9 8 981 0 0,-26 16-1069 0 0,-1 0 0 0 0,0 0 0 0 0,0-1 0 0 0,0 1 0 0 0,-1-1 0 0 0,0 0 0 0 0,-1 0 0 0 0,0 0 0 0 0,0-1 0 0 0,2-10 0 0 0,0-13 317 0 0,4-48 1 0 0,1-9 1130 0 0,-10 88-1593 0 0,0 1 0 0 0,0 0 0 0 0,0 0-1 0 0,0-1 1 0 0,0 1 0 0 0,0 0 0 0 0,0-1 0 0 0,0 1-1 0 0,0 0 1 0 0,0-1 0 0 0,0 1 0 0 0,0 0 0 0 0,0-1 0 0 0,0 1-1 0 0,1 0 1 0 0,-1-1 0 0 0,0 1 0 0 0,0 0 0 0 0,0 0-1 0 0,0-1 1 0 0,1 1 0 0 0,-1 0 0 0 0,0 0 0 0 0,0-1 0 0 0,0 1-1 0 0,1 0 1 0 0,-1 0 0 0 0,0 0 0 0 0,0-1 0 0 0,1 1-1 0 0,-1 0 1 0 0,0 0 0 0 0,1 0 0 0 0,-1 0 0 0 0,0 0 0 0 0,1-1-1 0 0,-1 1 1 0 0,0 0 0 0 0,1 0 0 0 0,-1 0 0 0 0,0 0 0 0 0,0 0-1 0 0,1 0 1 0 0,0 0 0 0 0,11 14 527 0 0,5 25 39 0 0,0 41 361 0 0,-14-57-798 0 0,2 0 0 0 0,0 0 0 0 0,11 27 0 0 0,-15-49-302 0 0,-1 0 0 0 0,1 0-1 0 0,0 0 1 0 0,-1 1 0 0 0,1-1-1 0 0,0 0 1 0 0,0 0-1 0 0,0 0 1 0 0,0 0 0 0 0,0-1-1 0 0,0 1 1 0 0,0 0-1 0 0,0 0 1 0 0,0 0 0 0 0,1-1-1 0 0,-1 1 1 0 0,0-1-1 0 0,0 1 1 0 0,1-1 0 0 0,-1 1-1 0 0,0-1 1 0 0,1 0-1 0 0,-1 0 1 0 0,0 0 0 0 0,1 1-1 0 0,1-2 1 0 0,24-5-9551 0 0,-19 1 6795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39.748"/>
    </inkml:context>
    <inkml:brush xml:id="br0">
      <inkml:brushProperty name="width" value="0.05" units="cm"/>
      <inkml:brushProperty name="height" value="0.05" units="cm"/>
    </inkml:brush>
  </inkml:definitions>
  <inkml:trace contextRef="#ctx0" brushRef="#br0">191 68 100 0 0,'1'-2'578'0'0,"0"1"0"0"0,0-1 0 0 0,-1 1-1 0 0,1-1 1 0 0,-1 1 0 0 0,1-1 0 0 0,-1 1 0 0 0,0-1 0 0 0,0 1-1 0 0,1-1 1 0 0,-1 0 0 0 0,0 1 0 0 0,0-1 0 0 0,-1 0-1 0 0,1 1 1 0 0,0-1 0 0 0,0 1 0 0 0,-1-1 0 0 0,1 1 0 0 0,-1-1-1 0 0,1 1 1 0 0,-1-1 0 0 0,0 1 0 0 0,0-1 0 0 0,0 1 0 0 0,-1-2-1 0 0,1 2-234 0 0,-1 0 0 0 0,0 0 0 0 0,0 0 0 0 0,0 0 0 0 0,-1 1 0 0 0,1-1 0 0 0,0 1 0 0 0,0-1 0 0 0,0 1 0 0 0,0 0 0 0 0,-1-1 0 0 0,1 1 0 0 0,0 0-1 0 0,0 1 1 0 0,0-1 0 0 0,-4 1 0 0 0,-5 1 121 0 0,0 1-1 0 0,0 0 0 0 0,0 0 0 0 0,0 1 1 0 0,1 1-1 0 0,-15 8 0 0 0,21-11-311 0 0,-1 1-1 0 0,1 0 1 0 0,0 0-1 0 0,1 0 0 0 0,-1 0 1 0 0,0 1-1 0 0,1 0 1 0 0,0-1-1 0 0,0 1 1 0 0,0 0-1 0 0,0 1 1 0 0,1-1-1 0 0,0 0 0 0 0,0 1 1 0 0,0-1-1 0 0,0 1 1 0 0,1 0-1 0 0,-1 0 1 0 0,1 0-1 0 0,0-1 1 0 0,1 1-1 0 0,-1 8 0 0 0,2-8-73 0 0,0-1 0 0 0,0 0 0 0 0,0 0 0 0 0,0 0 0 0 0,1 0 0 0 0,-1 0 0 0 0,1 0 0 0 0,0 0 0 0 0,1-1-1 0 0,-1 1 1 0 0,1-1 0 0 0,-1 1 0 0 0,1-1 0 0 0,0 0 0 0 0,0 0 0 0 0,0 0 0 0 0,1-1 0 0 0,-1 1 0 0 0,1-1-1 0 0,0 1 1 0 0,-1-1 0 0 0,1 0 0 0 0,0-1 0 0 0,0 1 0 0 0,0-1 0 0 0,6 2 0 0 0,0-1-78 0 0,0 0 0 0 0,1-1 0 0 0,-1 0 0 0 0,0-1 1 0 0,0 0-1 0 0,1-1 0 0 0,-1 0 0 0 0,0 0 0 0 0,0-1 0 0 0,0 0 1 0 0,0-1-1 0 0,10-4 0 0 0,-15 5-26 0 0,-1 0 1 0 0,1 0 0 0 0,0-1-1 0 0,-1 0 1 0 0,1 1-1 0 0,-1-2 1 0 0,0 1-1 0 0,0 0 1 0 0,0-1-1 0 0,-1 0 1 0 0,5-6-1 0 0,-6 8 24 0 0,0-1 0 0 0,-1 0-1 0 0,1 0 1 0 0,-1-1 0 0 0,0 1-1 0 0,0 0 1 0 0,0 0 0 0 0,-1-1-1 0 0,1 1 1 0 0,-1 0 0 0 0,1-1-1 0 0,-1 1 1 0 0,0 0 0 0 0,-1-1-1 0 0,1 1 1 0 0,0 0 0 0 0,-1-1-1 0 0,0 1 1 0 0,-1-4 0 0 0,-1 0 18 0 0,-1 0 0 0 0,0 0 0 0 0,0 0-1 0 0,-1 0 1 0 0,0 1 0 0 0,0 0 0 0 0,0 0 0 0 0,-1 0 0 0 0,1 1 0 0 0,-2 0 0 0 0,1 0 0 0 0,0 0 0 0 0,-1 1 0 0 0,0 0 0 0 0,0 0 0 0 0,0 1-1 0 0,-14-5 1 0 0,13 5-272 0 0,0 1-1 0 0,0 0 0 0 0,0 0 0 0 0,0 1 0 0 0,0 0 0 0 0,0 0 1 0 0,0 1-1 0 0,-9 0 0 0 0,13 1-316 0 0,-1-1 0 0 0,1 1 0 0 0,-1 0-1 0 0,1 0 1 0 0,0 1 0 0 0,-1-1 0 0 0,1 1 0 0 0,0 0 0 0 0,0 0 0 0 0,0 0 0 0 0,0 1-1 0 0,1-1 1 0 0,-1 1 0 0 0,-5 5 0 0 0,4-2-2661 0 0,3-1 464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40.440"/>
    </inkml:context>
    <inkml:brush xml:id="br0">
      <inkml:brushProperty name="width" value="0.05" units="cm"/>
      <inkml:brushProperty name="height" value="0.05" units="cm"/>
    </inkml:brush>
  </inkml:definitions>
  <inkml:trace contextRef="#ctx0" brushRef="#br0">1 20 5260 0 0,'11'-19'15383'0'0,"-9"37"-10854"0"0,-9 47-3968 0 0,7-62 187 0 0,-2 10-365 0 0,1-3 1 0 0,-1 0 1 0 0,1 1-1 0 0,0 0 1 0 0,1-1-1 0 0,1 1 1 0 0,0-1 0 0 0,2 13-1 0 0,-3-22-354 0 0,1-1 1 0 0,-1 1-1 0 0,0-1 0 0 0,1 1 0 0 0,-1-1 1 0 0,1 1-1 0 0,-1-1 0 0 0,1 0 0 0 0,-1 1 1 0 0,1-1-1 0 0,-1 1 0 0 0,1-1 0 0 0,-1 0 1 0 0,1 1-1 0 0,-1-1 0 0 0,1 0 0 0 0,0 0 1 0 0,-1 1-1 0 0,1-1 0 0 0,-1 0 0 0 0,1 0 1 0 0,0 0-1 0 0,-1 0 0 0 0,1 0 0 0 0,0 0 1 0 0,-1 0-1 0 0,1 0 0 0 0,0 0 0 0 0,-1 0 1 0 0,1 0-1 0 0,0-1 0 0 0,-1 1 0 0 0,1 0 1 0 0,-1 0-1 0 0,1-1 0 0 0,0 1 0 0 0,-1 0 1 0 0,1-1-1 0 0,-1 1 0 0 0,1 0 0 0 0,-1-1 1 0 0,1 0-1 0 0,29-20 169 0 0,-25 17-118 0 0,9-7-34 0 0,21-15-326 0 0,69-42 1 0 0,-103 68 164 0 0,-36 17-437 0 0,20-8 527 0 0,12-7 34 0 0,-65 35 23 0 0,64-35 4 0 0,1 0 1 0 0,-1 1 0 0 0,1-1 0 0 0,0 1 0 0 0,-1 0 0 0 0,1 0 0 0 0,1 0 0 0 0,-1 0 0 0 0,0 0-1 0 0,1 1 1 0 0,0-1 0 0 0,-1 1 0 0 0,1 0 0 0 0,1-1 0 0 0,-3 7 0 0 0,4-8-7 0 0,1 0 0 0 0,-1-1 0 0 0,0 1 0 0 0,1 0 0 0 0,0 0 0 0 0,-1 0 0 0 0,1 0 0 0 0,0-1 0 0 0,0 1 0 0 0,0 0 0 0 0,0-1 1 0 0,0 1-1 0 0,0-1 0 0 0,0 1 0 0 0,1-1 0 0 0,-1 1 0 0 0,1-1 0 0 0,-1 0 0 0 0,1 0 0 0 0,-1 0 0 0 0,1 0 0 0 0,0 0 0 0 0,-1 0 0 0 0,1 0 0 0 0,0 0 0 0 0,0-1 0 0 0,0 1 1 0 0,2 0-1 0 0,56 16 859 0 0,-57-16-885 0 0,9 1-274 0 0,-1 1-938 0 0,-1 0 0 0 0,1-1 0 0 0,-1-1 0 0 0,1 1 0 0 0,0-2 0 0 0,-1 1 0 0 0,1-2-1 0 0,0 1 1 0 0,18-5 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4.279"/>
    </inkml:context>
    <inkml:brush xml:id="br0">
      <inkml:brushProperty name="width" value="0.05" units="cm"/>
      <inkml:brushProperty name="height" value="0.05" units="cm"/>
    </inkml:brush>
  </inkml:definitions>
  <inkml:trace contextRef="#ctx0" brushRef="#br0">121 95 7457 0 0,'-121'-28'22870'0'0,"127"26"-21971"0"0,29-4-582 0 0,0 1 0 0 0,0 1 0 0 0,60 2 0 0 0,23-2-44 0 0,97-23-389 0 0,-181 22-1179 0 0,20 1-5276 0 0,-16 1 2109 0 0,4-1 981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6:40.970"/>
    </inkml:context>
    <inkml:brush xml:id="br0">
      <inkml:brushProperty name="width" value="0.05" units="cm"/>
      <inkml:brushProperty name="height" value="0.05" units="cm"/>
    </inkml:brush>
  </inkml:definitions>
  <inkml:trace contextRef="#ctx0" brushRef="#br0">1 277 9077 0 0,'4'1'11156'0'0,"7"1"-5979"0"0,21 2-1658 0 0,-25-1-2699 0 0,-5-2-618 0 0,0 0-1 0 0,0 0 0 0 0,0-1 0 0 0,0 1 0 0 0,0-1 0 0 0,0 1 1 0 0,0-1-1 0 0,0 0 0 0 0,0 0 0 0 0,1 0 0 0 0,-1 0 0 0 0,0 0 1 0 0,0 0-1 0 0,2-1 0 0 0,1-2-201 0 0,-5 1 0 0 0,0 0 0 0 0,0 0 0 0 0,0 0 0 0 0,0 0 0 0 0,-1 0 0 0 0,1 0 0 0 0,-1 0 0 0 0,1 0 0 0 0,-1 0 0 0 0,0 0 0 0 0,0 1 0 0 0,0-1 0 0 0,0 0 0 0 0,0 0 0 0 0,-1-1 0 0 0,0 0 0 0 0,1-3 0 0 0,-1-1 0 0 0,1 1 0 0 0,1-1 0 0 0,-1 0 0 0 0,1 1 0 0 0,0-1 0 0 0,1 1 0 0 0,-1-1 0 0 0,1 1 0 0 0,1-1 0 0 0,-1 1 0 0 0,1-1 0 0 0,0 1 0 0 0,1 0 0 0 0,-1 0 0 0 0,1 0 0 0 0,0 0 0 0 0,1 1 0 0 0,-1-1 0 0 0,1 1 0 0 0,0 0 0 0 0,1 0 0 0 0,-1 0 0 0 0,1 0 0 0 0,10-7 0 0 0,-1 1 0 0 0,1 0 0 0 0,0 1 0 0 0,1 0 0 0 0,-1 1 0 0 0,2 1 0 0 0,-1 1 0 0 0,1 0 0 0 0,22-5 0 0 0,-37 11 0 0 0,1 0 0 0 0,0 1 0 0 0,-1-1 0 0 0,1 0 0 0 0,0 1 0 0 0,0 0 0 0 0,-1 0 0 0 0,1 0 0 0 0,0 0 0 0 0,0 0 0 0 0,0 0 0 0 0,-1 1 0 0 0,1-1 0 0 0,0 1 0 0 0,-1 0 0 0 0,1 0 0 0 0,0 0 0 0 0,-1 0 0 0 0,1 0 0 0 0,3 3 0 0 0,-5-2 0 0 0,1 0 0 0 0,-1 0 0 0 0,0 0 0 0 0,0 0 0 0 0,0 1 0 0 0,0-1 0 0 0,0 0 0 0 0,0 1 0 0 0,-1-1 0 0 0,1 1 0 0 0,-1-1 0 0 0,1 1 0 0 0,-1-1 0 0 0,0 1 0 0 0,0-1 0 0 0,0 1 0 0 0,-1-1 0 0 0,1 1 0 0 0,0-1 0 0 0,-1 1 0 0 0,0-1 0 0 0,-1 5 0 0 0,-18 44 0 0 0,15-40 0 0 0,1-1 0 0 0,0 1 0 0 0,0 1 0 0 0,1-1 0 0 0,0 0 0 0 0,-1 18 0 0 0,4-26 0 0 0,0 0 0 0 0,1 0 0 0 0,-1 1 0 0 0,1-1 0 0 0,-1 0 0 0 0,1 0 0 0 0,0 0 0 0 0,0 0 0 0 0,1 0 0 0 0,-1 0 0 0 0,1-1 0 0 0,-1 1 0 0 0,1 0 0 0 0,0-1 0 0 0,0 1 0 0 0,0-1 0 0 0,0 0 0 0 0,0 1 0 0 0,1-1 0 0 0,-1 0 0 0 0,1 0 0 0 0,-1-1 0 0 0,1 1 0 0 0,0 0 0 0 0,0-1 0 0 0,0 0 0 0 0,0 0 0 0 0,6 2 0 0 0,14 4 0 0 0,0-1 0 0 0,0-1 0 0 0,48 4 0 0 0,1 0 0 0 0,-69-8-107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6.845"/>
    </inkml:context>
    <inkml:brush xml:id="br0">
      <inkml:brushProperty name="width" value="0.05" units="cm"/>
      <inkml:brushProperty name="height" value="0.05" units="cm"/>
    </inkml:brush>
  </inkml:definitions>
  <inkml:trace contextRef="#ctx0" brushRef="#br0">0 21 232 0 0,'1'-20'10311'0'0,"3"40"-2597"0"0,5 21-5168 0 0,6 13-592 0 0,-1 0-1 0 0,10 90 1 0 0,-4 115 1270 0 0,-17-206-2621 0 0,-3-43-941 0 0,1 10 953 0 0,1 0 1 0 0,6 32-1 0 0,6-17-6316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7.540"/>
    </inkml:context>
    <inkml:brush xml:id="br0">
      <inkml:brushProperty name="width" value="0.05" units="cm"/>
      <inkml:brushProperty name="height" value="0.05" units="cm"/>
    </inkml:brush>
  </inkml:definitions>
  <inkml:trace contextRef="#ctx0" brushRef="#br0">53 6 6745 0 0,'-47'-5'16153'0'0,"42"5"-14282"0"0,25 44 1311 0 0,19 26-2331 0 0,-20-32-58 0 0,2-2 0 0 0,1 0 0 0 0,2-2 0 0 0,32 38 0 0 0,-55-71-795 0 0,-1-1 0 0 0,1 1-1 0 0,-1-1 1 0 0,1 1 0 0 0,-1 0 0 0 0,1-1 0 0 0,-1 1-1 0 0,1-1 1 0 0,0 1 0 0 0,-1-1 0 0 0,1 1 0 0 0,0-1 0 0 0,-1 0-1 0 0,1 1 1 0 0,0-1 0 0 0,-1 0 0 0 0,1 1 0 0 0,0-1-1 0 0,0 0 1 0 0,-1 0 0 0 0,1 0 0 0 0,0 0 0 0 0,0 0-1 0 0,0 0 1 0 0,-1 0 0 0 0,1 0 0 0 0,0 0 0 0 0,0 0 0 0 0,-1 0-1 0 0,1 0 1 0 0,0 0 0 0 0,0-1 0 0 0,-1 1 0 0 0,1 0-1 0 0,0-1 1 0 0,0 1 0 0 0,-1 0 0 0 0,1-1 0 0 0,-1 1-1 0 0,1-1 1 0 0,0 1 0 0 0,0-2 0 0 0,0 1-16 0 0,0-1 0 0 0,0 1 0 0 0,0-1 0 0 0,0 0 1 0 0,-1 1-1 0 0,1-1 0 0 0,-1 0 0 0 0,1 0 0 0 0,-1 1 0 0 0,1-1 1 0 0,-1 0-1 0 0,0 0 0 0 0,0 0 0 0 0,0 0 0 0 0,0 1 0 0 0,0-1 0 0 0,-1-2 1 0 0,-1-6-195 0 0,-2 1 1 0 0,1 0-1 0 0,-1 0 1 0 0,0 0-1 0 0,-1 0 1 0 0,0 0-1 0 0,-1 1 1 0 0,1 0-1 0 0,-2 0 1 0 0,-10-11 0 0 0,-12-9-278 0 0,-43-31 0 0 0,28 24 894 0 0,44 35-393 0 0,-1 0 1 0 0,1-1 0 0 0,-1 1 0 0 0,1 0 0 0 0,-1 0-1 0 0,1-1 1 0 0,0 1 0 0 0,-1 0 0 0 0,1-1 0 0 0,0 1-1 0 0,-1 0 1 0 0,1-1 0 0 0,0 1 0 0 0,-1-1 0 0 0,1 1-1 0 0,0 0 1 0 0,0-1 0 0 0,0 1 0 0 0,-1-1-1 0 0,1 1 1 0 0,0-1 0 0 0,0 1 0 0 0,0-1 0 0 0,0 1-1 0 0,0-1 1 0 0,0 1 0 0 0,0-1 0 0 0,0 1 0 0 0,0 0-1 0 0,0-1 1 0 0,0 1 0 0 0,0-1 0 0 0,0 1-1 0 0,0-1 1 0 0,0 1 0 0 0,1-1 0 0 0,-1 1 0 0 0,0-1-1 0 0,0 1 1 0 0,0 0 0 0 0,1-1 0 0 0,-1 1 0 0 0,0-1-1 0 0,1 1 1 0 0,-1-1 0 0 0,30-10 1118 0 0,42 4 464 0 0,-34 4-1595 0 0,52-1 0 0 0,-82 5 0 0 0,1-1 0 0 0,-1 1 0 0 0,0 0 0 0 0,0 1 0 0 0,-1 0 0 0 0,1 0 0 0 0,0 1 0 0 0,11 5 0 0 0,-17-6 0 0 0,-1-1 0 0 0,1 1 0 0 0,-1-1 0 0 0,1 1 0 0 0,-1-1 0 0 0,0 1 0 0 0,0 0 0 0 0,0 0 0 0 0,0 0 0 0 0,0 0 0 0 0,0 0 0 0 0,0 0 0 0 0,-1 0 0 0 0,1 0 0 0 0,-1 0 0 0 0,0 0 0 0 0,1 0 0 0 0,-1 0 0 0 0,0 0 0 0 0,0 0 0 0 0,0 1 0 0 0,0-1 0 0 0,-1 0 0 0 0,1 0 0 0 0,-2 4 0 0 0,-16 58 0 0 0,16-58 0 0 0,-13 30 0 0 0,-29 51 0 0 0,1-2 0 0 0,41-84 0 0 0,2 0 0 0 0,-1-1 0 0 0,1 1 0 0 0,-1 0 0 0 0,1-1 0 0 0,0 1 0 0 0,-1 0 0 0 0,1-1 0 0 0,0 1 0 0 0,-1 0 0 0 0,1 0 0 0 0,0-1 0 0 0,0 1 0 0 0,0 0 0 0 0,0 0 0 0 0,-1 0 0 0 0,1-1 0 0 0,0 1 0 0 0,1 0 0 0 0,-1 0 0 0 0,0-1 0 0 0,0 1 0 0 0,0 0 0 0 0,0 0 0 0 0,1-1 0 0 0,-1 3 0 0 0,0-3-368 0 0,1 1 1 0 0,-1 0-1 0 0,0 0 0 0 0,0 0 1 0 0,0 0-1 0 0,0 0 0 0 0,1 0 1 0 0,-1-1-1 0 0,0 1 0 0 0,1 0 1 0 0,-1 0-1 0 0,1-1 0 0 0,-1 1 0 0 0,1 0 1 0 0,-1 0-1 0 0,1-1 0 0 0,0 1 1 0 0,-1 0-1 0 0,2 0 0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48.532"/>
    </inkml:context>
    <inkml:brush xml:id="br0">
      <inkml:brushProperty name="width" value="0.05" units="cm"/>
      <inkml:brushProperty name="height" value="0.05" units="cm"/>
    </inkml:brush>
  </inkml:definitions>
  <inkml:trace contextRef="#ctx0" brushRef="#br0">63 87 6277 0 0,'-62'-30'14742'0'0,"99"19"-11738"0"0,174-8 302 0 0,9-1-1462 0 0,-203 16-2745 0 0,-24 1-557 0 0,4 3 1439 0 0,0 0 0 0 0,-1 1 0 0 0,1-1 0 0 0,0 1 0 0 0,0-1 0 0 0,-1 1 0 0 0,1 0 0 0 0,0 0 0 0 0,-6 3 0 0 0,5 0 168 0 0,0-1 1 0 0,0 1-1 0 0,0 0 1 0 0,0 0-1 0 0,1 1 0 0 0,0-1 1 0 0,0 1-1 0 0,0 0 1 0 0,0-1-1 0 0,1 1 1 0 0,0 0-1 0 0,0 1 0 0 0,0-1 1 0 0,1 0-1 0 0,0 1 1 0 0,0-1-1 0 0,0 0 1 0 0,0 1-1 0 0,1-1 1 0 0,0 1-1 0 0,0 0 0 0 0,2 7 1 0 0,0 10 443 0 0,1 1 0 0 0,2-1-1 0 0,13 41 1 0 0,4 0-481 0 0,2-2-1 0 0,40 75 1 0 0,-63-134-112 0 0,-1 1 0 0 0,-2-3 0 0 0,0 0 0 0 0,1 0 0 0 0,-1 0 0 0 0,0 0 0 0 0,0-1 0 0 0,0 1 0 0 0,0 0 0 0 0,0-1 0 0 0,0 1 0 0 0,0-1 0 0 0,0 0 0 0 0,0 0 0 0 0,0 0 0 0 0,0 0 0 0 0,0 0 0 0 0,-3-1 0 0 0,-1 1 0 0 0,-154 11 0 0 0,265-11 0 0 0,-32 2 0 0 0,26 0 0 0 0,-44-1 0 0 0,95-8 0 0 0,-147 5 0 0 0,0 1-151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2.178"/>
    </inkml:context>
    <inkml:brush xml:id="br0">
      <inkml:brushProperty name="width" value="0.05" units="cm"/>
      <inkml:brushProperty name="height" value="0.05" units="cm"/>
    </inkml:brush>
  </inkml:definitions>
  <inkml:trace contextRef="#ctx0" brushRef="#br0">1 388 660 0 0,'20'-7'10518'0'0,"7"-5"-4026"0"0,40-23-1504 0 0,-48 24-4611 0 0,0-2 1 0 0,34-28 0 0 0,-25 10 2476 0 0,-21 17-2621 0 0,0 0 1 0 0,-1 0-1 0 0,-1-1 0 0 0,0 1 1 0 0,-1-1-1 0 0,-1 0 0 0 0,0-1 0 0 0,-1 1 1 0 0,-1-1-1 0 0,0-16 0 0 0,4-26 261 0 0,0 83-79 0 0,15 48-1 0 0,-4-19-156 0 0,42 154 1072 0 0,-58-208-1513 0 0,1 1 0 0 0,-1-1 0 0 0,0 0 0 0 0,0 1 0 0 0,1-1 0 0 0,-1 1 0 0 0,1-1 0 0 0,-1 0 0 0 0,0 1 0 0 0,1-1 0 0 0,-1 0 0 0 0,1 1 0 0 0,-1-1 0 0 0,0 0 0 0 0,1 1 0 0 0,-1-1 0 0 0,1 0 0 0 0,-1 0 0 0 0,1 0 0 0 0,-1 0 0 0 0,1 0 0 0 0,-1 1 0 0 0,1-1 0 0 0,0 0 0 0 0,-1 0 0 0 0,1 0 0 0 0,-1 0 0 0 0,1 0 0 0 0,-1 0 0 0 0,1-1 0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2.780"/>
    </inkml:context>
    <inkml:brush xml:id="br0">
      <inkml:brushProperty name="width" value="0.05" units="cm"/>
      <inkml:brushProperty name="height" value="0.05" units="cm"/>
    </inkml:brush>
  </inkml:definitions>
  <inkml:trace contextRef="#ctx0" brushRef="#br0">0 132 108 0 0,'1'-1'425'0'0,"-1"-1"-1"0"0,1 0 1 0 0,-1 1 0 0 0,1-1 0 0 0,0 0-1 0 0,0 1 1 0 0,-1-1 0 0 0,1 1 0 0 0,0-1-1 0 0,1 1 1 0 0,-1 0 0 0 0,0-1 0 0 0,0 1-1 0 0,0 0 1 0 0,1 0 0 0 0,-1-1 0 0 0,1 1-1 0 0,-1 0 1 0 0,3-1 0 0 0,37-18 3226 0 0,-33 16-2747 0 0,41-16 2290 0 0,49-12 1 0 0,-15 5 1598 0 0,-130 43-3005 0 0,10-5-1642 0 0,0 1 1 0 0,1 3-1 0 0,1 0 1 0 0,-43 27-1 0 0,76-41-126 0 0,1 0-1 0 0,0-1 1 0 0,0 1-1 0 0,0 0 0 0 0,0 0 1 0 0,0 0-1 0 0,0-1 0 0 0,0 1 1 0 0,0 0-1 0 0,0 0 0 0 0,0 1 1 0 0,0-1-1 0 0,1 0 1 0 0,-1 0-1 0 0,0 0 0 0 0,1 0 1 0 0,-1 1-1 0 0,1-1 0 0 0,0 0 1 0 0,-1 1-1 0 0,1-1 0 0 0,0 0 1 0 0,0 1-1 0 0,-1-1 0 0 0,1 0 1 0 0,1 2-1 0 0,-1 0 15 0 0,1-1 0 0 0,0 0 0 0 0,0 0 0 0 0,1 0 0 0 0,-1-1-1 0 0,0 1 1 0 0,1 0 0 0 0,-1 0 0 0 0,1-1 0 0 0,-1 1 0 0 0,1-1 0 0 0,0 1 0 0 0,0-1-1 0 0,2 2 1 0 0,12 6 181 0 0,0-1 0 0 0,1 0 0 0 0,21 6 0 0 0,-26-10-73 0 0,13 6 111 0 0,128 53 907 0 0,-135-54-997 0 0,0 1 1 0 0,0 0 0 0 0,-1 2 0 0 0,-1 0 0 0 0,30 27 0 0 0,-45-38-149 0 0,0 0 1 0 0,1 0-1 0 0,-1 1 0 0 0,0-1 1 0 0,0 0-1 0 0,0 1 1 0 0,0-1-1 0 0,0 1 0 0 0,0-1 1 0 0,0 1-1 0 0,-1 0 1 0 0,1-1-1 0 0,-1 1 0 0 0,1 0 1 0 0,-1-1-1 0 0,1 1 0 0 0,-1 0 1 0 0,0-1-1 0 0,0 1 1 0 0,0 3-1 0 0,0-3-5 0 0,-1-1-1 0 0,0 1 1 0 0,0-1-1 0 0,1 0 1 0 0,-1 1-1 0 0,0-1 1 0 0,0 0-1 0 0,0 0 1 0 0,-1 1-1 0 0,1-1 1 0 0,0 0-1 0 0,0 0 1 0 0,0 0-1 0 0,-1 0 1 0 0,1-1-1 0 0,-1 1 1 0 0,1 0-1 0 0,-2 0 1 0 0,-10 3 13 0 0,1 0 0 0 0,-1-1-1 0 0,1 0 1 0 0,-19 1 0 0 0,25-3-19 0 0,-11 1-91 0 0,-93 8 178 0 0,98-10-451 0 0,1 0 0 0 0,-1 0 1 0 0,1-1-1 0 0,0-1 0 0 0,0 0 1 0 0,0 0-1 0 0,-16-6 0 0 0,20 3-762 0 0,26-5-12120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3.586"/>
    </inkml:context>
    <inkml:brush xml:id="br0">
      <inkml:brushProperty name="width" value="0.05" units="cm"/>
      <inkml:brushProperty name="height" value="0.05" units="cm"/>
    </inkml:brush>
  </inkml:definitions>
  <inkml:trace contextRef="#ctx0" brushRef="#br0">6 10 732 0 0,'-5'15'14640'0'0,"6"-12"-13678"0"0,2-1-515 0 0,0 0-1 0 0,1 0 0 0 0,-1-1 1 0 0,1 1-1 0 0,0-1 1 0 0,0 0-1 0 0,-1 0 0 0 0,1 0 1 0 0,0 0-1 0 0,0-1 0 0 0,0 0 1 0 0,0 0-1 0 0,7 0 1 0 0,-1 0 281 0 0,29 2 659 0 0,0-3 1 0 0,0-1-1 0 0,47-8 0 0 0,46-20-1891 0 0,-129 29 1069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3.950"/>
    </inkml:context>
    <inkml:brush xml:id="br0">
      <inkml:brushProperty name="width" value="0.05" units="cm"/>
      <inkml:brushProperty name="height" value="0.05" units="cm"/>
    </inkml:brush>
  </inkml:definitions>
  <inkml:trace contextRef="#ctx0" brushRef="#br0">3 2 692 0 0,'0'0'194'0'0,"0"1"-1"0"0,-1-1 1 0 0,1 0-1 0 0,0 1 1 0 0,0-1-1 0 0,0 0 1 0 0,0 0 0 0 0,-1 1-1 0 0,1-1 1 0 0,0 0-1 0 0,0 1 1 0 0,0-1-1 0 0,0 1 1 0 0,0-1-1 0 0,0 0 1 0 0,0 1 0 0 0,0-1-1 0 0,0 0 1 0 0,0 1-1 0 0,0-1 1 0 0,0 0-1 0 0,0 1 1 0 0,0-1-1 0 0,1 0 1 0 0,-1 1 0 0 0,0-1-1 0 0,0 0 1 0 0,0 1-1 0 0,0-1 1 0 0,0 0-1 0 0,1 0 1 0 0,-1 1 0 0 0,0-1-1 0 0,0 0 1 0 0,1 1-1 0 0,-1-1 1 0 0,0 0-1 0 0,0 0 1 0 0,1 0-1 0 0,-1 1 1 0 0,21 4 3939 0 0,32-5-520 0 0,-47 0-2829 0 0,135-9 4563 0 0,85-1 166 0 0,-221 9-6722 0 0,3 1 1147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4.831"/>
    </inkml:context>
    <inkml:brush xml:id="br0">
      <inkml:brushProperty name="width" value="0.05" units="cm"/>
      <inkml:brushProperty name="height" value="0.05" units="cm"/>
    </inkml:brush>
  </inkml:definitions>
  <inkml:trace contextRef="#ctx0" brushRef="#br0">0 1 432 0 0,'1'5'9733'0'0,"1"7"-3602"0"0,5 22-1458 0 0,7 56-1909 0 0,10 152 3485 0 0,-24-241-6391 0 0,0 0-1 0 0,0-1 1 0 0,0 1 0 0 0,1 0 0 0 0,-1 0-1 0 0,0-1 1 0 0,0 1 0 0 0,1 0-1 0 0,-1 0 1 0 0,0-1 0 0 0,1 1-1 0 0,-1 0 1 0 0,0-1 0 0 0,1 1-1 0 0,-1 0 1 0 0,1-1 0 0 0,-1 1 0 0 0,1-1-1 0 0,0 1 1 0 0,-1-1 0 0 0,1 1-1 0 0,-1-1 1 0 0,1 1 0 0 0,0-1-1 0 0,-1 0 1 0 0,1 1 0 0 0,1-1-1 0 0,17-1-10057 0 0,-6-2 7492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5.352"/>
    </inkml:context>
    <inkml:brush xml:id="br0">
      <inkml:brushProperty name="width" value="0.05" units="cm"/>
      <inkml:brushProperty name="height" value="0.05" units="cm"/>
    </inkml:brush>
  </inkml:definitions>
  <inkml:trace contextRef="#ctx0" brushRef="#br0">281 91 104 0 0,'2'-3'616'0'0,"0"0"-1"0"0,-1 0 1 0 0,1 0 0 0 0,-1-1 0 0 0,1 1-1 0 0,-1-1 1 0 0,0 1 0 0 0,0-1-1 0 0,-1 1 1 0 0,1-1 0 0 0,-1 0-1 0 0,0 1 1 0 0,0-1 0 0 0,0 0-1 0 0,0 1 1 0 0,-1-5 0 0 0,0 6-386 0 0,0 0 0 0 0,0 0 1 0 0,0 1-1 0 0,0-1 0 0 0,-1 1 0 0 0,1-1 0 0 0,0 1 1 0 0,-1-1-1 0 0,1 1 0 0 0,-1-1 0 0 0,0 1 0 0 0,1 0 1 0 0,-1 0-1 0 0,0 0 0 0 0,0 0 0 0 0,1 0 0 0 0,-1 0 1 0 0,0 1-1 0 0,0-1 0 0 0,0 1 0 0 0,0-1 1 0 0,0 1-1 0 0,0 0 0 0 0,0 0 0 0 0,0-1 0 0 0,0 1 1 0 0,0 1-1 0 0,0-1 0 0 0,0 0 0 0 0,0 0 0 0 0,-2 1 1 0 0,-11 2 198 0 0,1-1 1 0 0,0 2-1 0 0,0 0 1 0 0,1 0 0 0 0,-1 1-1 0 0,1 1 1 0 0,0 1-1 0 0,0-1 1 0 0,1 2-1 0 0,-1 0 1 0 0,2 0 0 0 0,-1 1-1 0 0,2 1 1 0 0,-1 0-1 0 0,-17 21 1 0 0,26-28-321 0 0,0-1 0 0 0,0 1 0 0 0,1 0 0 0 0,-1-1 0 0 0,1 1 0 0 0,-1 0 0 0 0,1 0 0 0 0,0 0 0 0 0,0 0 0 0 0,0 0 0 0 0,1 0 0 0 0,-1 0 0 0 0,1 1 0 0 0,-1-1 0 0 0,1 0 1 0 0,0 0-1 0 0,0 0 0 0 0,1 1 0 0 0,-1-1 0 0 0,1 0 0 0 0,-1 0 0 0 0,1 0 0 0 0,0 0 0 0 0,0 0 0 0 0,1 0 0 0 0,-1 0 0 0 0,0 0 0 0 0,1-1 0 0 0,0 1 0 0 0,0 0 0 0 0,0-1 0 0 0,0 1 0 0 0,0-1 0 0 0,0 0 0 0 0,0 0 0 0 0,1 0 0 0 0,-1 0 0 0 0,1 0 0 0 0,4 2 0 0 0,1 1-44 0 0,1-1-1 0 0,0 0 1 0 0,-1 0 0 0 0,1-1-1 0 0,1 0 1 0 0,-1 0-1 0 0,0-1 1 0 0,1 0-1 0 0,-1-1 1 0 0,1 0-1 0 0,-1-1 1 0 0,12 0-1 0 0,-12-1-197 0 0,1-1-1 0 0,-1 0 0 0 0,1-1 0 0 0,-1 0 0 0 0,0 0 0 0 0,0-1 0 0 0,0 0 0 0 0,-1-1 0 0 0,1 1 1 0 0,-1-2-1 0 0,0 1 0 0 0,0-1 0 0 0,-1-1 0 0 0,8-7 0 0 0,-12 11 91 0 0,0 0-1 0 0,-1 0 1 0 0,1 0 0 0 0,-1-1-1 0 0,0 1 1 0 0,0-1 0 0 0,0 1-1 0 0,-1-1 1 0 0,1 0 0 0 0,-1 0-1 0 0,0 1 1 0 0,0-1 0 0 0,0 0-1 0 0,0 0 1 0 0,-1 0 0 0 0,1 0-1 0 0,-1 0 1 0 0,0 0 0 0 0,0-1-1 0 0,-1 1 1 0 0,1 0 0 0 0,-1 0-1 0 0,0 1 1 0 0,0-1 0 0 0,0 0-1 0 0,-1 0 1 0 0,1 0 0 0 0,-1 1-1 0 0,0-1 1 0 0,0 1 0 0 0,0-1-1 0 0,-1 1 1 0 0,1 0 0 0 0,-1 0-1 0 0,-5-5 1 0 0,1 1-90 0 0,0 1 1 0 0,-1 0-1 0 0,0 0 0 0 0,0 1 1 0 0,-1 0-1 0 0,1 0 0 0 0,-14-4 1 0 0,-25-3-2232 0 0,43 12 1795 0 0,1 0 1 0 0,-1 0 0 0 0,1 0 0 0 0,0 0-1 0 0,-1 1 1 0 0,1-1 0 0 0,0 1 0 0 0,-1 0-1 0 0,1 0 1 0 0,-5 2 0 0 0,1 1-2229 0 0,3 1 400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4.634"/>
    </inkml:context>
    <inkml:brush xml:id="br0">
      <inkml:brushProperty name="width" value="0.05" units="cm"/>
      <inkml:brushProperty name="height" value="0.05" units="cm"/>
    </inkml:brush>
  </inkml:definitions>
  <inkml:trace contextRef="#ctx0" brushRef="#br0">498 21 180 0 0,'-8'-3'1789'0'0,"-1"1"-1"0"0,1 0 1 0 0,0 1 0 0 0,-1 0-1 0 0,1 0 1 0 0,-1 1 0 0 0,1 0-1 0 0,-10 1 1 0 0,4 1-111 0 0,0 0 1 0 0,1 1 0 0 0,-1 1-1 0 0,-18 8 1 0 0,7-1-212 0 0,0 2 0 0 0,1 0 0 0 0,1 2 0 0 0,-30 24 0 0 0,45-33-1379 0 0,-87 76 489 0 0,86-73-565 0 0,1 0 0 0 0,0 0 0 0 0,1 1 0 0 0,-1 0 0 0 0,2 1 0 0 0,0 0 0 0 0,-10 22 0 0 0,15-30-12 0 0,0 1 0 0 0,0-1 0 0 0,1 1 0 0 0,-1-1 0 0 0,1 1 0 0 0,0-1 0 0 0,0 1 0 0 0,0 0 0 0 0,0-1 0 0 0,1 1 0 0 0,-1-1 0 0 0,1 1 0 0 0,0-1 0 0 0,0 1 0 0 0,0-1 0 0 0,0 0 0 0 0,1 1 0 0 0,-1-1 0 0 0,1 0 0 0 0,0 0 0 0 0,0 0 0 0 0,0 0 0 0 0,0 0 0 0 0,1-1 0 0 0,-1 1 0 0 0,1-1 0 0 0,0 1 0 0 0,0-1 0 0 0,-1 0 0 0 0,1 0 0 0 0,1 0 0 0 0,5 2 0 0 0,-3-1 0 0 0,0 0 0 0 0,0 0 0 0 0,0-1 0 0 0,1 0 0 0 0,-1 0 0 0 0,1-1 0 0 0,-1 0 0 0 0,1 0 0 0 0,0 0 0 0 0,-1-1 0 0 0,1 0 0 0 0,0 0 0 0 0,-1-1 0 0 0,1 1 0 0 0,0-2 0 0 0,11-2 0 0 0,-13 2 0 0 0,-1-1 0 0 0,1 1 0 0 0,-1-1 0 0 0,1 0 0 0 0,-1 0 0 0 0,0 0 0 0 0,0 0 0 0 0,0-1 0 0 0,-1 0 0 0 0,1 0 0 0 0,-1 0 0 0 0,0 0 0 0 0,4-7 0 0 0,-3 3 0 0 0,0 0 0 0 0,-1 0 0 0 0,0-1 0 0 0,0 0 0 0 0,-1 1 0 0 0,0-1 0 0 0,1-10 0 0 0,-2-3 0 0 0,0-1 0 0 0,-2 1 0 0 0,0 0 0 0 0,-1 0 0 0 0,-8-32 0 0 0,-1 19-36 0 0,8 28-24 0 0,0 0 0 0 0,1-1 0 0 0,0 1 0 0 0,0-1 0 0 0,1 1 0 0 0,0-1 0 0 0,0 0 1 0 0,1-15-1 0 0,6 12-2464 0 0,-5 10 2080 0 0,-1 1-1 0 0,1-1 1 0 0,0 1 0 0 0,0-1-1 0 0,-1 1 1 0 0,1-1 0 0 0,0 1-1 0 0,0 0 1 0 0,0-1 0 0 0,0 1-1 0 0,0 0 1 0 0,-1 0 0 0 0,1 0-1 0 0,0 0 1 0 0,0 0 0 0 0,0 0-1 0 0,0 0 1 0 0,0 0 0 0 0,1 0-1 0 0,10 3-3114 0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5.957"/>
    </inkml:context>
    <inkml:brush xml:id="br0">
      <inkml:brushProperty name="width" value="0.05" units="cm"/>
      <inkml:brushProperty name="height" value="0.05" units="cm"/>
    </inkml:brush>
  </inkml:definitions>
  <inkml:trace contextRef="#ctx0" brushRef="#br0">25 3 256 0 0,'0'-2'8095'0'0,"1"8"-2960"0"0,-2 24-813 0 0,-3 39-2163 0 0,0-45-1422 0 0,-13 172 5788 0 0,17-195-6461 0 0,0 0-1 0 0,0 0 1 0 0,0 0 0 0 0,0 0-1 0 0,0 0 1 0 0,0 0 0 0 0,1 0-1 0 0,-1 0 1 0 0,0 0-1 0 0,0 0 1 0 0,1 0 0 0 0,-1 0-1 0 0,0 0 1 0 0,1 0-1 0 0,-1 0 1 0 0,1 0 0 0 0,0-1-1 0 0,-1 1 1 0 0,1 0 0 0 0,0 0-1 0 0,-1 0 1 0 0,1-1-1 0 0,0 1 1 0 0,0 0 0 0 0,-1-1-1 0 0,3 2 1 0 0,-1-2-39 0 0,0 0 0 0 0,-1 1 0 0 0,1-1 0 0 0,0 0 0 0 0,0 0 0 0 0,0 0 0 0 0,0 0 0 0 0,0 0-1 0 0,0 0 1 0 0,0-1 0 0 0,0 1 0 0 0,0-1 0 0 0,2 0 0 0 0,10-5-208 0 0,-1 0 0 0 0,1 0-1 0 0,13-11 1 0 0,-16 11 189 0 0,11-7-243 0 0,-9 7 29 0 0,1-2 0 0 0,-1 1 0 0 0,-1-2 0 0 0,1 0 0 0 0,-1 0-1 0 0,-1-1 1 0 0,13-15 0 0 0,-42 29-646 0 0,-10 8 797 0 0,19-8 66 0 0,-72 50 72 0 0,75-50-8 0 0,1 0 1 0 0,0 0 0 0 0,0 1 0 0 0,0 0 0 0 0,1 0-1 0 0,0 1 1 0 0,0-1 0 0 0,0 1 0 0 0,0 0 0 0 0,1 0 0 0 0,0 0-1 0 0,-2 6 1 0 0,4-10-33 0 0,1 0 0 0 0,0 0 0 0 0,-1 0 1 0 0,1-1-1 0 0,0 1 0 0 0,0 0 0 0 0,0 0 0 0 0,0 0 0 0 0,0-1 0 0 0,1 1 0 0 0,-1 0 0 0 0,0 0 0 0 0,1-1 1 0 0,-1 1-1 0 0,1 0 0 0 0,0 0 0 0 0,0-1 0 0 0,0 1 0 0 0,-1-1 0 0 0,1 1 0 0 0,2 1 0 0 0,0 0 52 0 0,0 0-1 0 0,0-1 0 0 0,0 1 0 0 0,0-1 0 0 0,1 1 0 0 0,-1-1 0 0 0,1 0 0 0 0,-1-1 0 0 0,6 3 1 0 0,2 0-319 0 0,1-1 0 0 0,0 0 1 0 0,-1-1-1 0 0,1 0 0 0 0,19 0 1 0 0,-25-2-280 0 0,15-1-10197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6.692"/>
    </inkml:context>
    <inkml:brush xml:id="br0">
      <inkml:brushProperty name="width" value="0.05" units="cm"/>
      <inkml:brushProperty name="height" value="0.05" units="cm"/>
    </inkml:brush>
  </inkml:definitions>
  <inkml:trace contextRef="#ctx0" brushRef="#br0">3 65 7529 0 0,'-2'-25'9376'0'0,"8"10"-3767"0"0,-3 13-5322 0 0,-1 0 1 0 0,1 1-1 0 0,0 0 1 0 0,-1-1-1 0 0,1 1 1 0 0,0 0-1 0 0,0 1 1 0 0,0-1 0 0 0,0 0-1 0 0,0 1 1 0 0,0 0-1 0 0,6 0 1 0 0,104-4 2133 0 0,-63 4-2381 0 0,60-8-1 0 0,-119 23-314 0 0,2 0 0 0 0,-12 31 0 0 0,15-34 405 0 0,1 0 0 0 0,0 0 0 0 0,1 0-1 0 0,0 1 1 0 0,1-1 0 0 0,0 1 0 0 0,1-1-1 0 0,0 1 1 0 0,4 20 0 0 0,3-1 412 0 0,2 1 0 0 0,14 37 0 0 0,7 20-77 0 0,-30-90-521 0 0,0 1 0 0 0,0-1 0 0 0,0 1 0 0 0,0-1 0 0 0,0 1 1 0 0,1-1-1 0 0,-1 1 0 0 0,0-1 0 0 0,0 1 0 0 0,-1-1 1 0 0,1 1-1 0 0,0-1 0 0 0,0 0 0 0 0,0 1 0 0 0,0-1 0 0 0,0 1 1 0 0,0-1-1 0 0,-1 1 0 0 0,1-1 0 0 0,0 1 0 0 0,0-1 1 0 0,-1 0-1 0 0,1 1 0 0 0,0-1 0 0 0,-1 1 0 0 0,1-1 1 0 0,0 0-1 0 0,-1 0 0 0 0,1 1 0 0 0,0-1 0 0 0,-1 0 0 0 0,0 1 1 0 0,-21 3-797 0 0,-34-10 431 0 0,46 5 225 0 0,7 1 187 0 0,-26-5 85 0 0,-1 1 0 0 0,0 2 1 0 0,0 1-1 0 0,0 2 0 0 0,0 1 1 0 0,-31 5-1 0 0,106 6 3340 0 0,-4-11-3202 0 0,62-4 0 0 0,-55-3-4351 0 0,0-4-5322 0 0,-33 4 6242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7.078"/>
    </inkml:context>
    <inkml:brush xml:id="br0">
      <inkml:brushProperty name="width" value="0.05" units="cm"/>
      <inkml:brushProperty name="height" value="0.05" units="cm"/>
    </inkml:brush>
  </inkml:definitions>
  <inkml:trace contextRef="#ctx0" brushRef="#br0">0 0 428 0 0,'4'16'14934'0'0,"6"10"-6989"0"0,3 6-4922 0 0,32 67-2951 0 0,-27-64 2735 0 0,-12-24-2513 0 0,-1-1-71 0 0,-1-3-213 0 0,-1 0-187 0 0,-1-2-77 0 0,3 7-1208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7.426"/>
    </inkml:context>
    <inkml:brush xml:id="br0">
      <inkml:brushProperty name="width" value="0.05" units="cm"/>
      <inkml:brushProperty name="height" value="0.05" units="cm"/>
    </inkml:brush>
  </inkml:definitions>
  <inkml:trace contextRef="#ctx0" brushRef="#br0">32 14 104 0 0,'-8'-2'-909'0'0,"-16"-7"20394"0"0,42 9-17750 0 0,106 0 5712 0 0,-42 0-6595 0 0,-73-2-2492 0 0,-5 2-977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7.940"/>
    </inkml:context>
    <inkml:brush xml:id="br0">
      <inkml:brushProperty name="width" value="0.05" units="cm"/>
      <inkml:brushProperty name="height" value="0.05" units="cm"/>
    </inkml:brush>
  </inkml:definitions>
  <inkml:trace contextRef="#ctx0" brushRef="#br0">3 61 420 0 0,'22'-12'4692'0'0,"68"-13"1666"0"0,-44 16-3372 0 0,1 2 0 0 0,83-1 0 0 0,-219 35-1351 0 0,33-15-1551 0 0,36-9-33 0 0,0 0 1 0 0,0 2 0 0 0,0 0-1 0 0,1 2 1 0 0,-1 0 0 0 0,1 1-1 0 0,-25 14 1 0 0,43-21-28 0 0,1-1 0 0 0,-1 1 0 0 0,0-1-1 0 0,1 1 1 0 0,-1-1 0 0 0,0 1 0 0 0,1-1 0 0 0,-1 1-1 0 0,1-1 1 0 0,-1 1 0 0 0,1 0 0 0 0,-1-1 0 0 0,1 1 0 0 0,0 0-1 0 0,-1-1 1 0 0,1 1 0 0 0,0 0 0 0 0,-1 0 0 0 0,1 0-1 0 0,0-1 1 0 0,0 1 0 0 0,0 0 0 0 0,0 0 0 0 0,0 0 0 0 0,0-1-1 0 0,0 1 1 0 0,0 0 0 0 0,0 0 0 0 0,0 1 0 0 0,1 0 18 0 0,0-1 1 0 0,0 1 0 0 0,0 0 0 0 0,0-1 0 0 0,1 1-1 0 0,-1-1 1 0 0,0 1 0 0 0,1-1 0 0 0,-1 1 0 0 0,1-1 0 0 0,-1 0-1 0 0,3 1 1 0 0,63 31 840 0 0,-50-26-563 0 0,24 13 324 0 0,-19-12-318 0 0,0 2 0 0 0,0 1 0 0 0,-2 1 0 0 0,1 0 0 0 0,-1 2 0 0 0,-1 0 1 0 0,23 22-1 0 0,-41-35-304 0 0,-1 0-1 0 0,1 0 1 0 0,0 0 0 0 0,0-1 0 0 0,0 1 0 0 0,-1 0 0 0 0,1 0 0 0 0,0 0 0 0 0,-1 0 0 0 0,1 0 0 0 0,-1 0 0 0 0,1 1 0 0 0,-1-1 0 0 0,1 0 0 0 0,-1 0-1 0 0,0 0 1 0 0,0 0 0 0 0,1 1 0 0 0,-1-1 0 0 0,0 0 0 0 0,0 0 0 0 0,0 0 0 0 0,0 0 0 0 0,-1 1 0 0 0,1-1 0 0 0,0 0 0 0 0,0 0 0 0 0,-1 0 0 0 0,1 0-1 0 0,-1 2 1 0 0,-1-1 11 0 0,0 0 0 0 0,0-1-1 0 0,0 1 1 0 0,0 0-1 0 0,0-1 1 0 0,-1 1 0 0 0,1-1-1 0 0,0 0 1 0 0,-1 0-1 0 0,1 0 1 0 0,-1 0 0 0 0,-4 1-1 0 0,-9 2 36 0 0,-1-1 0 0 0,1-1 0 0 0,-21 1 0 0 0,-25-7 160 0 0,35 1-2433 0 0,-1 2-6147 0 0,38-10 2368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7:58.486"/>
    </inkml:context>
    <inkml:brush xml:id="br0">
      <inkml:brushProperty name="width" value="0.05" units="cm"/>
      <inkml:brushProperty name="height" value="0.05" units="cm"/>
    </inkml:brush>
  </inkml:definitions>
  <inkml:trace contextRef="#ctx0" brushRef="#br0">1 60 8169 0 0,'13'-36'9645'0'0,"-13"35"-9326"0"0,1-1-1 0 0,-1 1 0 0 0,1 0 1 0 0,0-1-1 0 0,0 1 1 0 0,-1 0-1 0 0,1-1 1 0 0,0 1-1 0 0,0 0 0 0 0,0 0 1 0 0,0 0-1 0 0,0 0 1 0 0,1 0-1 0 0,-1 0 1 0 0,0 0-1 0 0,0 0 0 0 0,1 0 1 0 0,-1 0-1 0 0,0 1 1 0 0,1-1-1 0 0,1 0 1 0 0,-2 2-235 0 0,0-1 0 0 0,0 0 0 0 0,0 1 0 0 0,-1 0 0 0 0,1-1 0 0 0,0 1 0 0 0,0-1 0 0 0,0 1 0 0 0,-1 0 0 0 0,1 0 0 0 0,0-1 0 0 0,-1 1 0 0 0,1 0 0 0 0,-1 0 0 0 0,1 0 0 0 0,-1 0 1 0 0,1 0-1 0 0,-1 0 0 0 0,1 0 0 0 0,-1 0 0 0 0,0 0 0 0 0,0 0 0 0 0,1 0 0 0 0,-1 0 0 0 0,0 0 0 0 0,0 0 0 0 0,0 1 0 0 0,3 33 770 0 0,-3-32-692 0 0,-1 50 901 0 0,0-36-680 0 0,1-1-1 0 0,0 1 1 0 0,2 0-1 0 0,0 0 1 0 0,6 26 0 0 0,-7-42-357 0 0,-1 1 1 0 0,1 0-1 0 0,0-1 1 0 0,0 0-1 0 0,0 1 1 0 0,1-1-1 0 0,-1 0 1 0 0,0 1-1 0 0,0-1 1 0 0,1 0-1 0 0,-1 0 1 0 0,1 0 0 0 0,-1 0-1 0 0,1 0 1 0 0,-1-1-1 0 0,1 1 1 0 0,-1 0-1 0 0,1-1 1 0 0,0 1-1 0 0,-1-1 1 0 0,1 1-1 0 0,0-1 1 0 0,0 0 0 0 0,-1 0-1 0 0,1 0 1 0 0,0 0-1 0 0,0 0 1 0 0,-1 0-1 0 0,1 0 1 0 0,0-1-1 0 0,2 0 1 0 0,60-16-415 0 0,-57 14 373 0 0,88-36-770 0 0,-85 34 584 0 0,-1 0 0 0 0,0 0 0 0 0,0-1 0 0 0,0 0 0 0 0,-1 0 0 0 0,0-1 0 0 0,12-13 0 0 0,-20 20 186 0 0,0 0-1 0 0,0 0 1 0 0,1 0 0 0 0,-1 0 0 0 0,0-1 0 0 0,0 1 0 0 0,0 0 0 0 0,0 0 0 0 0,0-1 0 0 0,1 1 0 0 0,-1 0-1 0 0,0 0 1 0 0,0-1 0 0 0,0 1 0 0 0,0 0 0 0 0,0 0 0 0 0,0-1 0 0 0,0 1 0 0 0,0 0 0 0 0,0 0-1 0 0,0-1 1 0 0,0 1 0 0 0,0 0 0 0 0,0 0 0 0 0,0-1 0 0 0,0 1 0 0 0,0 0 0 0 0,0 0 0 0 0,0-1-1 0 0,0 1 1 0 0,0 0 0 0 0,-1 0 0 0 0,1-1 0 0 0,0 1 0 0 0,0 0 0 0 0,0 0 0 0 0,0 0 0 0 0,-1-1-1 0 0,1 1 1 0 0,0 0 0 0 0,0 0 0 0 0,0 0 0 0 0,-1-1 0 0 0,1 1 0 0 0,-17-4-152 0 0,-18 5 266 0 0,20 3-1 0 0,0-1 0 0 0,0 2 1 0 0,0 0-1 0 0,1 1 1 0 0,0 1-1 0 0,-18 10 0 0 0,27-14-27 0 0,1 0-1 0 0,-1-1 1 0 0,1 1-1 0 0,0 1 1 0 0,0-1-1 0 0,0 0 1 0 0,0 1 0 0 0,1 0-1 0 0,-1 0 1 0 0,1 0-1 0 0,0 0 1 0 0,0 1-1 0 0,1-1 1 0 0,-1 1-1 0 0,1 0 1 0 0,0 0-1 0 0,0 0 1 0 0,1 0-1 0 0,-1 0 1 0 0,1 0-1 0 0,0 0 1 0 0,0 7 0 0 0,2-6 10 0 0,0-1 0 0 0,0 0 0 0 0,1 1 0 0 0,0-1 1 0 0,0 0-1 0 0,0 0 0 0 0,0 0 0 0 0,1 0 0 0 0,0-1 1 0 0,0 1-1 0 0,0-1 0 0 0,1 1 0 0 0,-1-1 0 0 0,1 0 1 0 0,0-1-1 0 0,0 1 0 0 0,1-1 0 0 0,-1 1 0 0 0,1-1 1 0 0,-1 0-1 0 0,1-1 0 0 0,0 1 0 0 0,0-1 0 0 0,7 2 1 0 0,-1 0-505 0 0,-1 0 0 0 0,1-1 0 0 0,0 0 0 0 0,0-1 1 0 0,0 0-1 0 0,0-1 0 0 0,1-1 0 0 0,-1 1 0 0 0,0-2 0 0 0,22-2 1 0 0,-18-1-9335 0 0,-9 4 6536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4.524"/>
    </inkml:context>
    <inkml:brush xml:id="br0">
      <inkml:brushProperty name="width" value="0.05" units="cm"/>
      <inkml:brushProperty name="height" value="0.05" units="cm"/>
    </inkml:brush>
  </inkml:definitions>
  <inkml:trace contextRef="#ctx0" brushRef="#br0">5 89 56 0 0,'-1'0'157'0'0,"1"0"0"0"0,0-1 0 0 0,0 1 0 0 0,-1 0 0 0 0,1 0 0 0 0,0 0 0 0 0,0-1 0 0 0,-1 1 0 0 0,1 0 0 0 0,0 0 0 0 0,0-1 0 0 0,-1 1 0 0 0,1 0 0 0 0,0-1 0 0 0,0 1 0 0 0,0 0 0 0 0,0 0 0 0 0,0-1 0 0 0,-1 1 0 0 0,1 0 0 0 0,0-1 0 0 0,0 1 1 0 0,0 0-1 0 0,0-1 0 0 0,0 1 0 0 0,0-1 0 0 0,0 1 0 0 0,0 0 0 0 0,0-1 0 0 0,0 1 0 0 0,0 0 0 0 0,1-1 0 0 0,-1 1 0 0 0,0 0 0 0 0,0 0 0 0 0,0-1 0 0 0,0 1 0 0 0,0 0 0 0 0,1-1 0 0 0,-1 1 0 0 0,0 0 0 0 0,0 0 0 0 0,0-1 0 0 0,1 1 0 0 0,20-9 3234 0 0,28 1-1079 0 0,-48 8-2124 0 0,157-10 4339 0 0,-89 8-1860 0 0,95-16-1 0 0,-161 17-2563 0 0,-1 1 0 0 0,1-1 0 0 0,0 1 0 0 0,0-1 0 0 0,-1 0 0 0 0,1 0 0 0 0,-1-1 0 0 0,1 1 0 0 0,-1 0 0 0 0,1-1 0 0 0,-1 0 0 0 0,0 1 0 0 0,1-1 0 0 0,2-3 0 0 0,-5 4-33 0 0,-3-1-17 0 0,3 2-50 0 0,0-1 0 0 0,-1 1 1 0 0,1 0-1 0 0,-1-1 0 0 0,1 1 1 0 0,0 0-1 0 0,-1-1 0 0 0,1 1 1 0 0,-1 0-1 0 0,1 0 0 0 0,0 0 1 0 0,-1-1-1 0 0,1 1 0 0 0,-1 0 1 0 0,1 0-1 0 0,-1 0 0 0 0,1 0 1 0 0,-1 0-1 0 0,1 0 0 0 0,-1 0 1 0 0,1 0-1 0 0,-1 0 1 0 0,1 0-1 0 0,-1 0 0 0 0,1 0 1 0 0,-1 0-1 0 0,1 0 0 0 0,0 1 1 0 0,-1-1-1 0 0,1 0 0 0 0,-2 1 1 0 0,-2 1 63 0 0,0 2 0 0 0,0-1 0 0 0,0 0 0 0 0,0 1 0 0 0,0 0-1 0 0,1-1 1 0 0,-1 2 0 0 0,1-1 0 0 0,0 0 0 0 0,1 1 0 0 0,-1-1 0 0 0,1 1 0 0 0,-1 0 0 0 0,1-1 0 0 0,1 1 0 0 0,-1 0 0 0 0,1 1 0 0 0,0-1 0 0 0,0 0 0 0 0,0 0 0 0 0,1 0 0 0 0,0 1 0 0 0,0-1 0 0 0,1 7 0 0 0,1 15 419 0 0,1 0 0 0 0,1 0 0 0 0,11 33 0 0 0,-14-55-465 0 0,10 30 956 0 0,28 64 0 0 0,-25-68-423 0 0,-14-31-551 0 0,0 1-1 0 0,1-1 1 0 0,-1 1-1 0 0,0-1 0 0 0,0 0 1 0 0,0 1-1 0 0,0-1 0 0 0,0 1 1 0 0,0-1-1 0 0,0 1 0 0 0,0-1 1 0 0,0 1-1 0 0,0-1 1 0 0,0 1-1 0 0,0-1 0 0 0,0 1 1 0 0,0-1-1 0 0,0 1 0 0 0,-1-1 1 0 0,1 1-1 0 0,0-1 0 0 0,0 1 1 0 0,0-1-1 0 0,-1 1 0 0 0,1-1 1 0 0,0 0-1 0 0,-1 1 1 0 0,1-1-1 0 0,0 0 0 0 0,-1 1 1 0 0,1-1-1 0 0,-1 0 0 0 0,1 1 1 0 0,0-1-1 0 0,-1 0 0 0 0,-26 8-68 0 0,-41-7-190 0 0,54-1 224 0 0,9 0 24 0 0,-1 0-7 0 0,1 0 0 0 0,-1 0 1 0 0,1 0-1 0 0,-1 1 0 0 0,1 0 0 0 0,-1 0 1 0 0,-8 3-1 0 0,14-4 356 0 0,0 1-315 0 0,1 0 0 0 0,0 0 0 0 0,0 0 0 0 0,0 0-1 0 0,1-1 1 0 0,-1 1 0 0 0,0 0 0 0 0,0-1-1 0 0,0 1 1 0 0,0-1 0 0 0,1 1 0 0 0,-1-1 0 0 0,0 1-1 0 0,0-1 1 0 0,1 0 0 0 0,-1 0 0 0 0,0 0-1 0 0,1 0 1 0 0,1 0 0 0 0,31 3 288 0 0,-32-2-277 0 0,115-1 1108 0 0,-71-2-1712 0 0,50 6 1 0 0,-89-3-302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5.886"/>
    </inkml:context>
    <inkml:brush xml:id="br0">
      <inkml:brushProperty name="width" value="0.05" units="cm"/>
      <inkml:brushProperty name="height" value="0.05" units="cm"/>
    </inkml:brush>
  </inkml:definitions>
  <inkml:trace contextRef="#ctx0" brushRef="#br0">0 21 604 0 0,'6'-5'10252'0'0,"-6"5"-10075"0"0,26-3 3489 0 0,28 0-1073 0 0,65 5 788 0 0,142-5 986 0 0,-232-3-3871 0 0,-31 4-265 0 0,-13 2-147 0 0,13 1-38 0 0,0-1-1 0 0,0 1 1 0 0,0 0 0 0 0,0 0 0 0 0,1 0-1 0 0,-1 0 1 0 0,0 0 0 0 0,0 0-1 0 0,1 1 1 0 0,-1-1 0 0 0,1 1 0 0 0,-1-1-1 0 0,1 1 1 0 0,-1-1 0 0 0,1 1-1 0 0,0 0 1 0 0,0-1 0 0 0,0 1 0 0 0,0 0-1 0 0,0 0 1 0 0,0 0 0 0 0,1 0-1 0 0,-1 0 1 0 0,1 0 0 0 0,-1 0 0 0 0,1 0-1 0 0,0 0 1 0 0,0 0 0 0 0,0 3-1 0 0,0 62 1190 0 0,0-65-1181 0 0,4 33 500 0 0,2-1 1 0 0,12 35 0 0 0,-10-39 69 0 0,-1 1-1 0 0,6 59 1 0 0,-13-87-636 0 0,1 1-1 0 0,-1-1 0 0 0,0 0 0 0 0,0 0 0 0 0,-1 0 1 0 0,1 0-1 0 0,-1 0 0 0 0,1 0 0 0 0,-1 0 1 0 0,0 0-1 0 0,0 0 0 0 0,0 0 0 0 0,-1 0 1 0 0,1 0-1 0 0,-1-1 0 0 0,1 1 0 0 0,-1-1 1 0 0,0 1-1 0 0,0-1 0 0 0,0 1 0 0 0,0-1 1 0 0,-1 0-1 0 0,1 0 0 0 0,-1 0 0 0 0,1-1 1 0 0,-1 1-1 0 0,1 0 0 0 0,-1-1 0 0 0,0 0 0 0 0,0 1 1 0 0,-5 0-1 0 0,-6 1-251 0 0,-1 0-1 0 0,1-2 1 0 0,-1 0-1 0 0,0 0 1 0 0,-22-3-1 0 0,-7 2 207 0 0,-2 0-117 0 0,28-1 184 0 0,0 1-1 0 0,1 1 1 0 0,-1 0 0 0 0,1 1 0 0 0,0 1 0 0 0,-27 8 0 0 0,44-10 27 0 0,0-1-1 0 0,0 1 0 0 0,0-1 1 0 0,1 0-1 0 0,-1 1 1 0 0,0-1-1 0 0,0 1 1 0 0,0-1-1 0 0,1 0 1 0 0,-1 1-1 0 0,0-1 0 0 0,0 0 1 0 0,1 1-1 0 0,-1-1 1 0 0,0 0-1 0 0,1 1 1 0 0,-1-1-1 0 0,1 0 1 0 0,-1 0-1 0 0,0 1 0 0 0,1-1 1 0 0,-1 0-1 0 0,1 0 1 0 0,-1 0-1 0 0,0 0 1 0 0,1 0-1 0 0,-1 1 1 0 0,1-1-1 0 0,-1 0 0 0 0,1 0 1 0 0,-1 0-1 0 0,1 0 1 0 0,-1 0-1 0 0,0 0 1 0 0,1 0-1 0 0,0-1 0 0 0,27 8 330 0 0,307-4 722 0 0,-235-6-963 0 0,-72 4-124 0 0,-18 0 0 0 0,0-1 0 0 0,0 0 0 0 0,0-1 0 0 0,1 0 0 0 0,-1 0 0 0 0,17-6 0 0 0,5-1-13547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6.268"/>
    </inkml:context>
    <inkml:brush xml:id="br0">
      <inkml:brushProperty name="width" value="0.05" units="cm"/>
      <inkml:brushProperty name="height" value="0.05" units="cm"/>
    </inkml:brush>
  </inkml:definitions>
  <inkml:trace contextRef="#ctx0" brushRef="#br0">1 63 8657 0 0,'0'-6'14242'0'0,"1"-7"-8566"0"0,16 9-5071 0 0,-1 0 1 0 0,1 2-1 0 0,0 0 0 0 0,32 1 0 0 0,19-3 561 0 0,83-23-1279 0 0,-143 28-2998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6.619"/>
    </inkml:context>
    <inkml:brush xml:id="br0">
      <inkml:brushProperty name="width" value="0.05" units="cm"/>
      <inkml:brushProperty name="height" value="0.05" units="cm"/>
    </inkml:brush>
  </inkml:definitions>
  <inkml:trace contextRef="#ctx0" brushRef="#br0">11 1 652 0 0,'0'0'340'0'0,"-1"0"-1"0"0,1 0 1 0 0,-1 0 0 0 0,1 0-1 0 0,-1 0 1 0 0,1 1 0 0 0,-1-1-1 0 0,1 0 1 0 0,-1 0-1 0 0,1 1 1 0 0,-1-1 0 0 0,1 0-1 0 0,-2 2 1020 0 0,2-2-1019 0 0,0 0-1 0 0,-1 1 1 0 0,1-1 0 0 0,0 1-1 0 0,0-1 1 0 0,-1 1-1 0 0,1-1 1 0 0,0 1 0 0 0,0-1-1 0 0,0 1 1 0 0,-1-1 0 0 0,1 1-1 0 0,0-1 1 0 0,0 1 0 0 0,0-1-1 0 0,0 1 1 0 0,0-1 0 0 0,0 1-1 0 0,0-1 1 0 0,0 1 0 0 0,0-1-1 0 0,1 1 1 0 0,-1-1-1 0 0,0 1 1 0 0,0-1 0 0 0,0 1-1 0 0,0-1 1 0 0,1 2 0 0 0,30 7 7536 0 0,54-5-4014 0 0,-81-4-3707 0 0,5 0-1436 0 0,7 0-8371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4.986"/>
    </inkml:context>
    <inkml:brush xml:id="br0">
      <inkml:brushProperty name="width" value="0.05" units="cm"/>
      <inkml:brushProperty name="height" value="0.05" units="cm"/>
    </inkml:brush>
  </inkml:definitions>
  <inkml:trace contextRef="#ctx0" brushRef="#br0">63 434 424 0 0,'0'0'150'0'0,"-10"29"15068"0"0,9-30-15045 0 0,1 1-1 0 0,-1 0 0 0 0,0 0 1 0 0,1-1-1 0 0,-1 1 1 0 0,0 0-1 0 0,1-1 1 0 0,-1 1-1 0 0,0-1 0 0 0,1 1 1 0 0,-1-1-1 0 0,1 1 1 0 0,-1-1-1 0 0,1 0 1 0 0,-1 1-1 0 0,1-1 0 0 0,0 1 1 0 0,-1-1-1 0 0,1 0 1 0 0,0 0-1 0 0,-1 1 1 0 0,1-1-1 0 0,0 0 0 0 0,0 1 1 0 0,-1-1-1 0 0,1 0 1 0 0,0 0-1 0 0,0 0 1 0 0,-3-27 2415 0 0,3 22-2147 0 0,-4-32 1150 0 0,3 0 1 0 0,5-67-1 0 0,-2 90-1360 0 0,1-1 0 0 0,0 0 1 0 0,1 1-1 0 0,0-1 0 0 0,2 1 1 0 0,-1 0-1 0 0,2 1 0 0 0,0-1 1 0 0,10-14-1 0 0,-12 23-162 0 0,-1 1 1 0 0,1 0-1 0 0,0 0 1 0 0,0 0-1 0 0,0 1 0 0 0,1-1 1 0 0,0 1-1 0 0,-1 1 1 0 0,1-1-1 0 0,1 1 1 0 0,-1 0-1 0 0,0 0 1 0 0,1 1-1 0 0,9-3 0 0 0,-13 4-45 0 0,0 1 0 0 0,0-1 0 0 0,0 1 0 0 0,1 0 1 0 0,-1-1-1 0 0,0 1 0 0 0,0 1 0 0 0,0-1 0 0 0,0 0 0 0 0,0 1 0 0 0,0 0 0 0 0,0-1 0 0 0,0 1 0 0 0,0 1 0 0 0,0-1 0 0 0,0 0 0 0 0,0 1 0 0 0,0-1 0 0 0,-1 1 0 0 0,1 0 0 0 0,-1 0 0 0 0,1 0 0 0 0,-1 0 0 0 0,0 0 0 0 0,0 0 0 0 0,0 1 0 0 0,0-1 0 0 0,0 1 0 0 0,0 0 0 0 0,-1-1 0 0 0,1 1 0 0 0,-1 0 0 0 0,2 6 0 0 0,-1-3-24 0 0,-1 0 0 0 0,0 0 0 0 0,0 0 0 0 0,-1 0 0 0 0,1 0 0 0 0,-1 0 0 0 0,-1 1 0 0 0,1-1 0 0 0,-1 0 0 0 0,0 0 0 0 0,-1 0 0 0 0,1 0 0 0 0,-1 0 0 0 0,0 0 0 0 0,-1-1 0 0 0,1 1 0 0 0,-1-1 0 0 0,0 1 0 0 0,-1-1 0 0 0,1 0 0 0 0,-7 7 0 0 0,0-1 0 0 0,1 0 0 0 0,-1-1 0 0 0,-1 0 0 0 0,0-1 0 0 0,0 0 0 0 0,-1-1 0 0 0,0 0 0 0 0,-17 7 0 0 0,-9 2 0 0 0,-46 13 0 0 0,78-27 0 0 0,6-3 0 0 0,-1 0 0 0 0,1 1 0 0 0,0-1 0 0 0,0 0 0 0 0,0 0 0 0 0,0 1 0 0 0,0-1 0 0 0,0 0 0 0 0,0 0 0 0 0,0 1 0 0 0,0-1 0 0 0,0 0 0 0 0,0 1 0 0 0,0-1 0 0 0,0 0 0 0 0,0 0 0 0 0,0 1 0 0 0,0-1 0 0 0,0 0 0 0 0,0 1 0 0 0,0-1 0 0 0,0 0 0 0 0,0 0 0 0 0,0 1 0 0 0,0-1 0 0 0,1 0 0 0 0,-1 0 0 0 0,0 1 0 0 0,0-1 0 0 0,0 0 0 0 0,0 0 0 0 0,1 0 0 0 0,-1 1 0 0 0,10 8 0 0 0,1 0 0 0 0,-1 0 0 0 0,2-1 0 0 0,-1-1 0 0 0,16 8 0 0 0,2 2 0 0 0,225 163 0 0 0,-232-164 0 0 0,-8-5-6 0 0,0 1 0 0 0,-1 0 0 0 0,13 15 1 0 0,-26-27-256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9.318"/>
    </inkml:context>
    <inkml:brush xml:id="br0">
      <inkml:brushProperty name="width" value="0.05" units="cm"/>
      <inkml:brushProperty name="height" value="0.05" units="cm"/>
    </inkml:brush>
  </inkml:definitions>
  <inkml:trace contextRef="#ctx0" brushRef="#br0">0 449 612 0 0,'14'-9'12228'0'0,"22"-19"-9074"0"0,-13 9-1527 0 0,-9 8-968 0 0,-1-1 0 0 0,0-1 1 0 0,-1 0-1 0 0,0-1 0 0 0,-1-1 0 0 0,-1 1 0 0 0,0-2 0 0 0,-1 1 1 0 0,-1-1-1 0 0,8-21 0 0 0,-4 6-46 0 0,-2 0 1 0 0,-2-1-1 0 0,0 0 1 0 0,4-59-1 0 0,-30 238-184 0 0,-7 65-156 0 0,17-141-3454 0 0,11-63 505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9.937"/>
    </inkml:context>
    <inkml:brush xml:id="br0">
      <inkml:brushProperty name="width" value="0.05" units="cm"/>
      <inkml:brushProperty name="height" value="0.05" units="cm"/>
    </inkml:brush>
  </inkml:definitions>
  <inkml:trace contextRef="#ctx0" brushRef="#br0">1 157 456 0 0,'7'-8'2122'0'0,"0"1"-1"0"0,1 0 1 0 0,0 0-1 0 0,16-10 1 0 0,44-18 3194 0 0,74-12 163 0 0,-112 38-4439 0 0,-18 4-412 0 0,0 1 0 0 0,1 1 0 0 0,-1 0 0 0 0,23-2 0 0 0,-77 30-709 0 0,-15-1-124 0 0,34-16 98 0 0,1 2-1 0 0,0 0 1 0 0,1 1 0 0 0,-27 19 0 0 0,47-30 107 0 0,0 1 1 0 0,0-1-1 0 0,0 1 0 0 0,1-1 0 0 0,-1 1 1 0 0,0 0-1 0 0,0-1 0 0 0,1 1 0 0 0,-1 0 1 0 0,1-1-1 0 0,-1 1 0 0 0,1 0 0 0 0,-1 0 1 0 0,1 0-1 0 0,-1 0 0 0 0,1 0 0 0 0,0 0 1 0 0,-1-1-1 0 0,1 1 0 0 0,0 0 0 0 0,0 0 1 0 0,0 0-1 0 0,0 0 0 0 0,0 0 0 0 0,0 0 1 0 0,0 0-1 0 0,0 1 0 0 0,1 0 22 0 0,0-1 0 0 0,0 1-1 0 0,0-1 1 0 0,0 1 0 0 0,0-1 0 0 0,0 1-1 0 0,0-1 1 0 0,0 0 0 0 0,1 0 0 0 0,-1 1-1 0 0,1-1 1 0 0,-1 0 0 0 0,3 1 0 0 0,10 5 266 0 0,0 0 1 0 0,29 8 0 0 0,-26-9-84 0 0,5 2 137 0 0,-1 1 0 0 0,23 14 0 0 0,-40-21-314 0 0,0 1 0 0 0,0-1 0 0 0,0 1 0 0 0,-1-1 0 0 0,1 1 0 0 0,-1 0 0 0 0,0 0 0 0 0,0 0 0 0 0,0 1 0 0 0,0-1 0 0 0,0 1 0 0 0,-1 0 0 0 0,1 0 0 0 0,-1 0 0 0 0,0 0 0 0 0,-1 0 1 0 0,1 0-1 0 0,1 7 0 0 0,-3-9-25 0 0,0-1 1 0 0,0 1 0 0 0,-1 0-1 0 0,1-1 1 0 0,-1 1 0 0 0,1 0-1 0 0,-1-1 1 0 0,0 1 0 0 0,0-1-1 0 0,0 1 1 0 0,0-1 0 0 0,0 1-1 0 0,0-1 1 0 0,0 1 0 0 0,0-1-1 0 0,0 0 1 0 0,0 0 0 0 0,-1 0-1 0 0,1 0 1 0 0,-1 0 0 0 0,1 0-1 0 0,-1 0 1 0 0,1 0 0 0 0,-1 0-1 0 0,1-1 1 0 0,-1 1 0 0 0,0-1-1 0 0,1 1 1 0 0,-1-1 0 0 0,-3 1-1 0 0,-59 8-559 0 0,58-9 364 0 0,-17 1-902 0 0,-25 3-1001 0 0,20 6-7357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10.572"/>
    </inkml:context>
    <inkml:brush xml:id="br0">
      <inkml:brushProperty name="width" value="0.05" units="cm"/>
      <inkml:brushProperty name="height" value="0.05" units="cm"/>
    </inkml:brush>
  </inkml:definitions>
  <inkml:trace contextRef="#ctx0" brushRef="#br0">12 14 788 0 0,'0'0'7803'0'0,"-3"45"-195"0"0,0-14-4547 0 0,-2 39 1342 0 0,5-66-4189 0 0,0-1 1 0 0,0 1-1 0 0,1 0 0 0 0,-1-1 0 0 0,1 1 0 0 0,0-1 1 0 0,0 1-1 0 0,0-1 0 0 0,1 0 0 0 0,-1 1 0 0 0,1-1 1 0 0,0 0-1 0 0,0 0 0 0 0,0 0 0 0 0,4 4 0 0 0,-4-5-144 0 0,0-1-1 0 0,1 0 0 0 0,-1 0 0 0 0,0 0 0 0 0,1 0 1 0 0,-1 0-1 0 0,1 0 0 0 0,-1 0 0 0 0,1-1 0 0 0,-1 1 1 0 0,1-1-1 0 0,-1 0 0 0 0,1 0 0 0 0,0 0 0 0 0,-1 0 0 0 0,1 0 1 0 0,-1-1-1 0 0,1 1 0 0 0,0-1 0 0 0,3-1 0 0 0,52-21 77 0 0,-49 19-94 0 0,45-21-290 0 0,-2-3 0 0 0,-2-3-1 0 0,86-65 1 0 0,-119 79 101 0 0,-27 18 28 0 0,-33 21 106 0 0,15-4 55 0 0,1 1 0 0 0,-30 27 0 0 0,48-38 6 0 0,0 0 1 0 0,1 1 0 0 0,0 0-1 0 0,1 0 1 0 0,0 1 0 0 0,0 0-1 0 0,1 0 1 0 0,1 0 0 0 0,-9 20-1 0 0,14-27 4 0 0,-1 0-1 0 0,1 0 1 0 0,0 0-1 0 0,0 0 1 0 0,0 0-1 0 0,0 0 1 0 0,0 0-1 0 0,0-1 1 0 0,1 1-1 0 0,0 0 1 0 0,-1 0-1 0 0,1 0 1 0 0,0-1-1 0 0,0 1 0 0 0,1 0 1 0 0,-1-1-1 0 0,0 1 1 0 0,1-1-1 0 0,0 1 1 0 0,-1-1-1 0 0,1 0 1 0 0,0 0-1 0 0,0 0 1 0 0,1 0-1 0 0,-1 0 1 0 0,0 0-1 0 0,0 0 1 0 0,1-1-1 0 0,-1 1 1 0 0,1-1-1 0 0,0 0 1 0 0,4 2-1 0 0,9 4 275 0 0,0-1-1 0 0,1 0 1 0 0,33 6-1 0 0,-24-7-32 0 0,-1-1 0 0 0,1-2-1 0 0,29-1 1 0 0,32-7-3723 0 0,-80 3 1459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7.100"/>
    </inkml:context>
    <inkml:brush xml:id="br0">
      <inkml:brushProperty name="width" value="0.05" units="cm"/>
      <inkml:brushProperty name="height" value="0.05" units="cm"/>
    </inkml:brush>
  </inkml:definitions>
  <inkml:trace contextRef="#ctx0" brushRef="#br0">0 12 860 0 0,'0'0'225'0'0,"0"-1"0"0"0,0 1-1 0 0,0-1 1 0 0,1 1 0 0 0,-1-1-1 0 0,0 1 1 0 0,0-1 0 0 0,0 1-1 0 0,0-1 1 0 0,1 1 0 0 0,-1-1 0 0 0,0 1-1 0 0,0-1 1 0 0,1 1 0 0 0,-1 0-1 0 0,0-1 1 0 0,1 1 0 0 0,-1-1 0 0 0,1 1-1 0 0,-1 0 1 0 0,0 0 0 0 0,1-1-1 0 0,-1 1 1 0 0,1 0 0 0 0,-1 0 0 0 0,1-1-1 0 0,-1 1 1 0 0,1 0 0 0 0,-1 0-1 0 0,1 0 1 0 0,-1 0 0 0 0,1 0 0 0 0,-1 0-1 0 0,1 0 1 0 0,-1 0 0 0 0,1 0-1 0 0,-1 0 1 0 0,1 0 0 0 0,-1 0 0 0 0,1 0-1 0 0,-1 0 1 0 0,1 0 0 0 0,21 21 4394 0 0,9 38-193 0 0,-4 39-149 0 0,-22-72-3698 0 0,2 0 1 0 0,1 0-1 0 0,0-1 0 0 0,17 32 1 0 0,-16-48-1768 0 0,-8-8 569 0 0,0-1 0 0 0,1 1-1 0 0,-1-1 1 0 0,0 0-1 0 0,1 1 1 0 0,-1-1 0 0 0,1 0-1 0 0,-1 0 1 0 0,1 0-1 0 0,-1 0 1 0 0,0 0 0 0 0,1 0-1 0 0,-1 0 1 0 0,1-1-1 0 0,-1 1 1 0 0,2-1 0 0 0,6-2-1957 0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7.700"/>
    </inkml:context>
    <inkml:brush xml:id="br0">
      <inkml:brushProperty name="width" value="0.05" units="cm"/>
      <inkml:brushProperty name="height" value="0.05" units="cm"/>
    </inkml:brush>
  </inkml:definitions>
  <inkml:trace contextRef="#ctx0" brushRef="#br0">0 117 204 0 0,'23'-13'3176'0'0,"1"2"1"0"0,39-15-1 0 0,-23 13-310 0 0,41-8 0 0 0,163-12 6277 0 0,-433 70-10021 0 0,157-32 781 0 0,9-2 157 0 0,0 1 0 0 0,0 1 0 0 0,0 1 0 0 0,1 1 0 0 0,0 0 0 0 0,-22 12 1 0 0,43-19-38 0 0,1 1 1 0 0,-1-1 0 0 0,1 0 0 0 0,-1 1 0 0 0,1-1 0 0 0,-1 0 0 0 0,1 1 0 0 0,0-1 0 0 0,-1 1 0 0 0,1-1 0 0 0,-1 0-1 0 0,1 1 1 0 0,0-1 0 0 0,-1 1 0 0 0,1-1 0 0 0,0 1 0 0 0,0 0 0 0 0,-1-1 0 0 0,1 1 0 0 0,0-1 0 0 0,0 1 0 0 0,0-1 0 0 0,0 1-1 0 0,0 0 1 0 0,0-1 0 0 0,0 1 0 0 0,0-1 0 0 0,0 1 0 0 0,0-1 0 0 0,0 1 0 0 0,0 0 0 0 0,0-1 0 0 0,0 1 0 0 0,0-1 0 0 0,1 1-1 0 0,-1-1 1 0 0,0 1 0 0 0,0-1 0 0 0,1 1 0 0 0,-1-1 0 0 0,0 1 0 0 0,1-1 0 0 0,-1 1 0 0 0,1-1 0 0 0,-1 1 0 0 0,0-1-1 0 0,1 0 1 0 0,-1 1 0 0 0,1-1 0 0 0,-1 0 0 0 0,1 1 0 0 0,-1-1 0 0 0,1 0 0 0 0,0 0 0 0 0,-1 1 0 0 0,2-1 0 0 0,34 18 670 0 0,-33-17-644 0 0,108 38 1323 0 0,22 8-111 0 0,-116-39-1110 0 0,0 0 1 0 0,0 1-1 0 0,-1 1 0 0 0,0 0 1 0 0,18 17-1 0 0,-32-26-146 0 0,-1 0 0 0 0,1 0 0 0 0,-1 0 0 0 0,1 0 0 0 0,-1 1 0 0 0,0-1 0 0 0,1 0 0 0 0,-1 1 0 0 0,0-1 0 0 0,0 1 0 0 0,0-1 0 0 0,0 1 0 0 0,0 0 0 0 0,-1-1 0 0 0,1 1 0 0 0,0 0 0 0 0,-1 0 0 0 0,1-1 0 0 0,-1 1 0 0 0,0 0 0 0 0,0 0 0 0 0,1 0 0 0 0,-1 0 0 0 0,0-1 0 0 0,-1 5 0 0 0,0-4 4 0 0,-1 0 0 0 0,1 0 0 0 0,-1 0 0 0 0,1 0 0 0 0,-1 0 0 0 0,0 0 0 0 0,1-1 0 0 0,-1 1 0 0 0,0-1 0 0 0,0 1 0 0 0,-1-1 0 0 0,1 0 0 0 0,0 1 0 0 0,0-1 0 0 0,-1 0 0 0 0,-2 0 0 0 0,-11 4-103 0 0,-1 0 1 0 0,0-2-1 0 0,1 0 1 0 0,-25 1-1 0 0,-18-5-3159 0 0,36-1-6311 0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08.214"/>
    </inkml:context>
    <inkml:brush xml:id="br0">
      <inkml:brushProperty name="width" value="0.05" units="cm"/>
      <inkml:brushProperty name="height" value="0.05" units="cm"/>
    </inkml:brush>
  </inkml:definitions>
  <inkml:trace contextRef="#ctx0" brushRef="#br0">1 141 152 0 0,'7'2'762'0'0,"1"0"0"0"0,-1 0 0 0 0,1-1 0 0 0,0 0 0 0 0,0 0 0 0 0,0-1 0 0 0,-1 0 0 0 0,1 0 0 0 0,15-3 0 0 0,12 0 762 0 0,270-8 4362 0 0,44 1-989 0 0,25 8-996 0 0,550-18 2550 0 0,-893 18-6285 0 0,10 1 196 0 0,-1-2-1 0 0,0-1 1 0 0,0-3 0 0 0,0-1-1 0 0,44-15 1 0 0,-82 23-461 0 0,-1-1 0 0 0,1 0-1 0 0,0 1 1 0 0,-1-1 0 0 0,1 0 0 0 0,-1 0 0 0 0,1 0-1 0 0,-1 0 1 0 0,1 0 0 0 0,-1 0 0 0 0,0-1 0 0 0,1 1-1 0 0,-1 0 1 0 0,0-1 0 0 0,2-2 0 0 0,-3 3-37 0 0,0 1-1 0 0,0-1 1 0 0,0 0 0 0 0,0 1 0 0 0,0-1 0 0 0,0 0-1 0 0,0 1 1 0 0,0-1 0 0 0,0 0 0 0 0,0 1 0 0 0,0-1-1 0 0,0 0 1 0 0,-1 1 0 0 0,1-1 0 0 0,0 0 0 0 0,0 1-1 0 0,-1-1 1 0 0,1 0 0 0 0,0 1 0 0 0,-1-1 0 0 0,1 1-1 0 0,-1-1 1 0 0,1 1 0 0 0,-1-1 0 0 0,1 1 0 0 0,-2-1-1 0 0,0-1-371 0 0,-1 0-1 0 0,0 0 0 0 0,0 0 0 0 0,-1 1 0 0 0,1-1 0 0 0,0 1 0 0 0,0 0 1 0 0,-1 0-1 0 0,1 0 0 0 0,-1 0 0 0 0,1 1 0 0 0,-1-1 0 0 0,-5 1 1 0 0,-1 0-2985 0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11.491"/>
    </inkml:context>
    <inkml:brush xml:id="br0">
      <inkml:brushProperty name="width" value="0.05" units="cm"/>
      <inkml:brushProperty name="height" value="0.05" units="cm"/>
    </inkml:brush>
  </inkml:definitions>
  <inkml:trace contextRef="#ctx0" brushRef="#br0">0 44 612 0 0,'9'3'13704'0'0,"6"-2"-6628"0"0,7-1-4423 0 0,14-2-3500 0 0,-14 1 2989 0 0,28 0-864 0 0,-9 1-236 0 0,0-1 1 0 0,0-3-1 0 0,0-1 1 0 0,45-11-1 0 0,-67 9-1952 0 0,0 0-1826 0 0,-6 4-7841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11.854"/>
    </inkml:context>
    <inkml:brush xml:id="br0">
      <inkml:brushProperty name="width" value="0.05" units="cm"/>
      <inkml:brushProperty name="height" value="0.05" units="cm"/>
    </inkml:brush>
  </inkml:definitions>
  <inkml:trace contextRef="#ctx0" brushRef="#br0">0 8 216 0 0,'0'0'1326'0'0,"26"11"6498"0"0,44-11-551 0 0,75-9-1 0 0,-59 3-6695 0 0,1 3-6823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13.008"/>
    </inkml:context>
    <inkml:brush xml:id="br0">
      <inkml:brushProperty name="width" value="0.05" units="cm"/>
      <inkml:brushProperty name="height" value="0.05" units="cm"/>
    </inkml:brush>
  </inkml:definitions>
  <inkml:trace contextRef="#ctx0" brushRef="#br0">26 367 444 0 0,'-25'4'10203'0'0,"50"-18"-568"0"0,-1 2-6387 0 0,-7 1-3701 0 0,-7 2 869 0 0,0-1-1 0 0,0 0 1 0 0,-1-1-1 0 0,0 0 0 0 0,-1 0 1 0 0,-1-1-1 0 0,1 0 1 0 0,-2 0-1 0 0,7-16 0 0 0,1-10 161 0 0,16-71 0 0 0,-15 48-414 0 0,-23 166 330 0 0,-7-30-7 0 0,9-47-201 0 0,0 0-1 0 0,2 1 0 0 0,1-1 0 0 0,1 1 0 0 0,3 40 0 0 0,-1-67-424 0 0,0 0 0 0 0,0 0 1 0 0,1 0-1 0 0,-1 0 0 0 0,1 0 1 0 0,-1 0-1 0 0,1 0 0 0 0,0 0 1 0 0,0 0-1 0 0,0-1 0 0 0,0 1 1 0 0,2 3-1 0 0,8 0-4138 0 0,6-7-3598 0 0,-8-2 4922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13.585"/>
    </inkml:context>
    <inkml:brush xml:id="br0">
      <inkml:brushProperty name="width" value="0.05" units="cm"/>
      <inkml:brushProperty name="height" value="0.05" units="cm"/>
    </inkml:brush>
  </inkml:definitions>
  <inkml:trace contextRef="#ctx0" brushRef="#br0">18 230 368 0 0,'-2'38'11401'0'0,"-1"-12"1323"0"0,-9-77-9807 0 0,12 41-2759 0 0,2 0 1 0 0,-1 0 0 0 0,1 0-1 0 0,1 0 1 0 0,0 0 0 0 0,0 1-1 0 0,1-1 1 0 0,0 1-1 0 0,0 0 1 0 0,1 0 0 0 0,10-13-1 0 0,-12 17-86 0 0,1-1 0 0 0,0 1-1 0 0,0 1 1 0 0,1-1 0 0 0,-1 0 0 0 0,1 1-1 0 0,0 0 1 0 0,0 0 0 0 0,0 0-1 0 0,1 1 1 0 0,0 0 0 0 0,-1 0 0 0 0,1 0-1 0 0,0 1 1 0 0,0 0 0 0 0,0 0-1 0 0,1 0 1 0 0,-1 1 0 0 0,10-1-1 0 0,-13 2-39 0 0,0 0-1 0 0,-1 1 0 0 0,1-1 0 0 0,0 1 0 0 0,0 0 0 0 0,-1 0 0 0 0,1 0 0 0 0,-1 0 1 0 0,1 0-1 0 0,-1 1 0 0 0,1-1 0 0 0,-1 1 0 0 0,0-1 0 0 0,0 1 0 0 0,0 0 0 0 0,0 0 1 0 0,0 0-1 0 0,0 0 0 0 0,0 0 0 0 0,0 1 0 0 0,-1-1 0 0 0,0 0 0 0 0,1 1 0 0 0,-1-1 1 0 0,0 1-1 0 0,0 0 0 0 0,0-1 0 0 0,0 1 0 0 0,-1 0 0 0 0,1 4 0 0 0,3 9 115 0 0,-2 1-1 0 0,0-1 1 0 0,-1 30-1 0 0,-1-38-60 0 0,1-18-122 0 0,0 0 0 0 0,1-1 0 0 0,1 1-1 0 0,0 0 1 0 0,0 1 0 0 0,1-1 0 0 0,0 0 0 0 0,0 1 0 0 0,1 0 0 0 0,1 0-1 0 0,9-13 1 0 0,-10 16 24 0 0,-1 0 0 0 0,1 0-1 0 0,0 0 1 0 0,1 1 0 0 0,-1-1 0 0 0,1 1-1 0 0,0 1 1 0 0,1-1 0 0 0,-1 1 0 0 0,1 0-1 0 0,0 0 1 0 0,0 1 0 0 0,0 0-1 0 0,0 0 1 0 0,0 1 0 0 0,1 0 0 0 0,11-2-1 0 0,-16 4 30 0 0,0 1 0 0 0,0-1-1 0 0,-1 0 1 0 0,1 1 0 0 0,0 0 0 0 0,-1 0-1 0 0,1 0 1 0 0,-1 0 0 0 0,1 0 0 0 0,-1 1-1 0 0,1-1 1 0 0,-1 1 0 0 0,0-1-1 0 0,0 1 1 0 0,0 0 0 0 0,0 0 0 0 0,0 0-1 0 0,0 0 1 0 0,0 0 0 0 0,0 0 0 0 0,-1 0-1 0 0,0 1 1 0 0,1-1 0 0 0,-1 1 0 0 0,0-1-1 0 0,0 1 1 0 0,0 0 0 0 0,1 4-1 0 0,3 10 131 0 0,0 1-1 0 0,-2 0 1 0 0,3 22-1 0 0,-4-23-110 0 0,-1-8-555 0 0,0 0 0 0 0,0 1 0 0 0,-1-1 0 0 0,0 1 0 0 0,-2 9 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6.327"/>
    </inkml:context>
    <inkml:brush xml:id="br0">
      <inkml:brushProperty name="width" value="0.05" units="cm"/>
      <inkml:brushProperty name="height" value="0.05" units="cm"/>
    </inkml:brush>
  </inkml:definitions>
  <inkml:trace contextRef="#ctx0" brushRef="#br0">8 401 596 0 0,'0'0'217'0'0,"0"0"-1"0"0,-1 0 1 0 0,1 0-1 0 0,0 0 1 0 0,-1 0 0 0 0,1 1-1 0 0,0-1 1 0 0,-1 0-1 0 0,1 0 1 0 0,0 0 0 0 0,-1 0-1 0 0,1 0 1 0 0,0 0-1 0 0,0 1 1 0 0,-1-1 0 0 0,1 0-1 0 0,-1 1 434 0 0,1-1-434 0 0,0 0 1 0 0,0 1 0 0 0,-1-1-1 0 0,1 0 1 0 0,0 0-1 0 0,0 1 1 0 0,0-1 0 0 0,0 0-1 0 0,0 1 1 0 0,-1-1-1 0 0,1 0 1 0 0,0 1 0 0 0,0-1-1 0 0,0 0 1 0 0,0 1-1 0 0,0-1 1 0 0,0 0 0 0 0,0 1-1 0 0,0-1 1 0 0,0 1-1 0 0,15 7 3190 0 0,23 0-1261 0 0,30-4 886 0 0,118-8 0 0 0,-83-1-1656 0 0,1370-33 5172 0 0,-1023 25-5799 0 0,1060-28 794 0 0,-1099 28-1265 0 0,12-6-9 0 0,1519-111 653 0 0,-1497 100-921 0 0,0-4 0 0 0,125-13 0 0 0,-516 43 0 0 0,15-1 0 0 0,-1-2 0 0 0,80-20 0 0 0,-146 27-571 0 0,0-1 0 0 0,0 1 1 0 0,0-1-1 0 0,0 0 0 0 0,0 0 0 0 0,0 0 1 0 0,0 0-1 0 0,0 0 0 0 0,0-1 0 0 0,0 1 0 0 0,1-2 1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14.371"/>
    </inkml:context>
    <inkml:brush xml:id="br0">
      <inkml:brushProperty name="width" value="0.05" units="cm"/>
      <inkml:brushProperty name="height" value="0.05" units="cm"/>
    </inkml:brush>
  </inkml:definitions>
  <inkml:trace contextRef="#ctx0" brushRef="#br0">127 265 196 0 0,'-32'61'11371'0'0,"-27"47"213"0"0,53-101-7896 0 0,3-10-1361 0 0,4-25-586 0 0,12-43-1745 0 0,-12 68 269 0 0,15-86 143 0 0,-11 51-289 0 0,2 0 0 0 0,2 0 0 0 0,2 1-1 0 0,17-44 1 0 0,-28 80-116 0 0,1 0 0 0 0,-1 0-1 0 0,0 1 1 0 0,0-1-1 0 0,1 0 1 0 0,-1 1 0 0 0,1-1-1 0 0,-1 0 1 0 0,0 1 0 0 0,1-1-1 0 0,-1 1 1 0 0,1-1-1 0 0,-1 0 1 0 0,1 1 0 0 0,0-1-1 0 0,-1 1 1 0 0,1 0 0 0 0,-1-1-1 0 0,1 1 1 0 0,0-1 0 0 0,-1 1-1 0 0,1 0 1 0 0,0 0-1 0 0,0-1 1 0 0,-1 1 0 0 0,1 0-1 0 0,0 0 1 0 0,0 0 0 0 0,-1 0-1 0 0,1 0 1 0 0,0 0-1 0 0,0 0 1 0 0,-1 0 0 0 0,2 0-1 0 0,0 1 14 0 0,0 0 0 0 0,0 0 0 0 0,0 1 1 0 0,0-1-1 0 0,0 0 0 0 0,-1 1 0 0 0,1 0 0 0 0,0-1 0 0 0,-1 1 0 0 0,1 0 0 0 0,1 3 0 0 0,32 59 293 0 0,-34-61-306 0 0,33 91-47 0 0,-24-63-9 0 0,1 0 0 0 0,2 0 0 0 0,24 44 1 0 0,-33-69 39 0 0,1 1 1 0 0,-1-1 0 0 0,1 0 0 0 0,0 0-1 0 0,0 0 1 0 0,0-1 0 0 0,1 0 0 0 0,0 0-1 0 0,0 0 1 0 0,1-1 0 0 0,-1 1 0 0 0,1-2-1 0 0,0 1 1 0 0,0-1 0 0 0,0 0 0 0 0,0 0-1 0 0,1-1 1 0 0,-1 0 0 0 0,1 0 0 0 0,7 0-1 0 0,-14-2-36 0 0,0 0 0 0 0,0 0 0 0 0,0 1-1 0 0,0-1 1 0 0,0 0 0 0 0,-1 0 0 0 0,1 0-1 0 0,0 0 1 0 0,0 0 0 0 0,0-1 0 0 0,0 1 0 0 0,0 0-1 0 0,-1 0 1 0 0,1 0 0 0 0,0-1 0 0 0,0 1-1 0 0,0-1 1 0 0,0 1 0 0 0,-1 0 0 0 0,1-1 0 0 0,0 1-1 0 0,-1-1 1 0 0,2 0 0 0 0,-2 0 9 0 0,0 0-1 0 0,0 1 1 0 0,0-1 0 0 0,0 0 0 0 0,0 0 0 0 0,0 1 0 0 0,0-1-1 0 0,0 0 1 0 0,0 0 0 0 0,0 1 0 0 0,0-1 0 0 0,0 0-1 0 0,0 1 1 0 0,-1-1 0 0 0,1 0 0 0 0,0 0 0 0 0,-1 1-1 0 0,1-1 1 0 0,0 1 0 0 0,-2-2 0 0 0,0-2-47 0 0,-1 0 0 0 0,0 1 1 0 0,-1-1-1 0 0,1 1 0 0 0,0-1 0 0 0,-8-4 0 0 0,-9-2 100 0 0,-1 1-1 0 0,1 1 0 0 0,-1 0 1 0 0,-1 2-1 0 0,-28-5 1 0 0,5 3 735 0 0,-72-2 0 0 0,109 10-659 0 0,-50 1 1338 0 0,56-1-1520 0 0,-1 0 0 0 0,1 1 0 0 0,0-1 1 0 0,-1 1-1 0 0,1-1 0 0 0,0 1 0 0 0,-1-1 0 0 0,1 1 0 0 0,0 0 1 0 0,0 0-1 0 0,0 1 0 0 0,0-1 0 0 0,0 0 0 0 0,0 0 1 0 0,0 1-1 0 0,0 0 0 0 0,0-1 0 0 0,1 1 0 0 0,-4 3 1 0 0,5 3-3802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0.847"/>
    </inkml:context>
    <inkml:brush xml:id="br0">
      <inkml:brushProperty name="width" value="0.05" units="cm"/>
      <inkml:brushProperty name="height" value="0.05" units="cm"/>
    </inkml:brush>
  </inkml:definitions>
  <inkml:trace contextRef="#ctx0" brushRef="#br0">3 194 328 0 0,'0'-1'295'0'0,"-1"0"1"0"0,1 0-1 0 0,0 0 0 0 0,-1 0 1 0 0,1 0-1 0 0,0 0 0 0 0,-1 0 1 0 0,1 0-1 0 0,0 0 0 0 0,0 0 1 0 0,0 0-1 0 0,0 0 0 0 0,0 0 1 0 0,0 0-1 0 0,0 0 0 0 0,1 0 1 0 0,-1 0-1 0 0,0-1 0 0 0,0 1 1 0 0,1 1-1 0 0,-1-1 0 0 0,1 0 1 0 0,-1 0-1 0 0,2-2 0 0 0,-1 3-56 0 0,0 0 0 0 0,0 1 0 0 0,0-1 0 0 0,1 0 0 0 0,-1 1 0 0 0,0-1 0 0 0,0 1 0 0 0,0-1 0 0 0,0 1 0 0 0,0-1 0 0 0,0 1 0 0 0,0 0 0 0 0,-1-1 0 0 0,1 1 0 0 0,0 0 0 0 0,0 0-1 0 0,1 1 1 0 0,37 47 2775 0 0,-22-14-1765 0 0,-2 1 0 0 0,-1 1 0 0 0,13 50 0 0 0,-20-57-636 0 0,1-1 0 0 0,2 0 0 0 0,1 0 0 0 0,1-1-1 0 0,2-1 1 0 0,29 46 0 0 0,-42-72-552 0 0,-1 0 0 0 0,1 0 0 0 0,0 0 0 0 0,0 0-1 0 0,0 0 1 0 0,0 0 0 0 0,0 0 0 0 0,0 0 0 0 0,0 0 0 0 0,0 0-1 0 0,0 0 1 0 0,1 0 0 0 0,-1-1 0 0 0,0 1 0 0 0,0-1 0 0 0,1 1-1 0 0,-1-1 1 0 0,0 1 0 0 0,1-1 0 0 0,-1 0 0 0 0,0 1 0 0 0,1-1 0 0 0,-1 0-1 0 0,1 0 1 0 0,-1 0 0 0 0,2-1 0 0 0,0 0-1 0 0,-1 0 0 0 0,0 0 1 0 0,0 0-1 0 0,0 0 0 0 0,0-1 1 0 0,0 1-1 0 0,-1-1 0 0 0,1 1 0 0 0,0-1 1 0 0,-1 0-1 0 0,1 0 0 0 0,-1 0 1 0 0,0 0-1 0 0,2-2 0 0 0,5-11 154 0 0,-1-1 1 0 0,0 1-1 0 0,5-24 0 0 0,-10 34-140 0 0,157-548 1920 0 0,-155 542-3325 0 0,-2 10-158 0 0,-2 0 1192 0 0,0 1-1 0 0,1 0 0 0 0,-1 0 1 0 0,1 0-1 0 0,-1-1 0 0 0,0 1 1 0 0,1 0-1 0 0,-1 0 0 0 0,1 0 1 0 0,-1 0-1 0 0,1 0 0 0 0,-1 0 1 0 0,0 0-1 0 0,1 0 1 0 0,-1 0-1 0 0,1 0 0 0 0,-1 0 1 0 0,1 0-1 0 0,-1 0 0 0 0,1 1 1 0 0,-1-1-1 0 0,0 0 0 0 0,1 0 1 0 0,-1 0-1 0 0,1 0 0 0 0,-1 1 1 0 0,0-1-1 0 0,1 0 0 0 0,1 2-1190 0 0,-2-1 1390 0 0,9 3-2775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1.332"/>
    </inkml:context>
    <inkml:brush xml:id="br0">
      <inkml:brushProperty name="width" value="0.05" units="cm"/>
      <inkml:brushProperty name="height" value="0.05" units="cm"/>
    </inkml:brush>
  </inkml:definitions>
  <inkml:trace contextRef="#ctx0" brushRef="#br0">13 1 372 0 0,'-9'5'17227'0'0,"6"23"-12259"0"0,2 35-3735 0 0,1-61-785 0 0,1 17 70 0 0,5 91 2462 0 0,9-40-4060 0 0,-5-59-831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1.693"/>
    </inkml:context>
    <inkml:brush xml:id="br0">
      <inkml:brushProperty name="width" value="0.05" units="cm"/>
      <inkml:brushProperty name="height" value="0.05" units="cm"/>
    </inkml:brush>
  </inkml:definitions>
  <inkml:trace contextRef="#ctx0" brushRef="#br0">52 96 6965 0 0,'-10'-3'3551'0'0,"7"3"-2642"0"0,0 0 1 0 0,0-1-1 0 0,0 0 0 0 0,0 0 0 0 0,0 0 1 0 0,0 0-1 0 0,0-1 0 0 0,0 1 0 0 0,1-1 0 0 0,-1 1 1 0 0,0-1-1 0 0,-4-5 922 0 0,34-5-306 0 0,1 0 0 0 0,0 2 0 0 0,1 1 0 0 0,0 1 0 0 0,52-7 0 0 0,-3 9-3446 0 0,0 7-7085 0 0,-69-1 5425 0 0,0-2 514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2.038"/>
    </inkml:context>
    <inkml:brush xml:id="br0">
      <inkml:brushProperty name="width" value="0.05" units="cm"/>
      <inkml:brushProperty name="height" value="0.05" units="cm"/>
    </inkml:brush>
  </inkml:definitions>
  <inkml:trace contextRef="#ctx0" brushRef="#br0">24 1 116 0 0,'-11'3'12115'0'0,"11"-2"-11833"0"0,-7 22 4700 0 0,1 28-1306 0 0,6-51-3610 0 0,3 150 7437 0 0,0-98-8426 0 0,-2 0-5767 0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2.366"/>
    </inkml:context>
    <inkml:brush xml:id="br0">
      <inkml:brushProperty name="width" value="0.05" units="cm"/>
      <inkml:brushProperty name="height" value="0.05" units="cm"/>
    </inkml:brush>
  </inkml:definitions>
  <inkml:trace contextRef="#ctx0" brushRef="#br0">60 292 3212 0 0,'-4'-5'598'0'0,"1"1"-1"0"0,-1-1 1 0 0,0 1-1 0 0,0 0 1 0 0,-1 0 0 0 0,-7-6-1 0 0,-12-10 4999 0 0,24 20-5421 0 0,0-1 0 0 0,1 1 0 0 0,-1-1 0 0 0,0 1 0 0 0,0-1 1 0 0,0 0-1 0 0,0 1 0 0 0,1-1 0 0 0,-1 1 0 0 0,0-1 0 0 0,1 1 1 0 0,-1-1-1 0 0,0 1 0 0 0,1 0 0 0 0,-1-1 0 0 0,0 1 0 0 0,1-1 1 0 0,-1 1-1 0 0,1 0 0 0 0,-1-1 0 0 0,1 1 0 0 0,-1 0 0 0 0,1-1 1 0 0,-1 1-1 0 0,1 0 0 0 0,-1 0 0 0 0,1 0 0 0 0,-1-1 1 0 0,1 1-1 0 0,0 0 0 0 0,-1 0 0 0 0,1 0 0 0 0,-1 0 0 0 0,1 0 1 0 0,0 0-1 0 0,0 0 0 0 0,29-8 1142 0 0,-27 8-772 0 0,44-11 1142 0 0,-1 1 187 0 0,82-30-1 0 0,-115 34-1923 0 0,0 0 1 0 0,0 0 0 0 0,0-1 0 0 0,-1-1 0 0 0,0 0-1 0 0,-1-1 1 0 0,1 0 0 0 0,-2-1 0 0 0,1 0 0 0 0,11-16-1 0 0,-1-11-98 0 0,-14 24 906 0 0,-12 21 1975 0 0,2 3-2429 0 0,0 0-1 0 0,1-1 1 0 0,0 1-1 0 0,0 0 1 0 0,1 0-1 0 0,0 0 0 0 0,1 0 1 0 0,2 15-1 0 0,-2 9 164 0 0,-1-1-457 0 0,-1-18-26 0 0,1 0-1 0 0,1 1 1 0 0,1-1 0 0 0,0 0 0 0 0,1 1 0 0 0,6 23 0 0 0,-2-32-589 0 0,9-4-9830 0 0,-8-5 8320 0 0,1-2-1229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2.740"/>
    </inkml:context>
    <inkml:brush xml:id="br0">
      <inkml:brushProperty name="width" value="0.05" units="cm"/>
      <inkml:brushProperty name="height" value="0.05" units="cm"/>
    </inkml:brush>
  </inkml:definitions>
  <inkml:trace contextRef="#ctx0" brushRef="#br0">4 14 1024 0 0,'-4'-5'22767'0'0,"126"14"-13674"0"0,-62-7-9566 0 0,0-3 1 0 0,108-16-1 0 0,-157 16-3154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3.118"/>
    </inkml:context>
    <inkml:brush xml:id="br0">
      <inkml:brushProperty name="width" value="0.05" units="cm"/>
      <inkml:brushProperty name="height" value="0.05" units="cm"/>
    </inkml:brush>
  </inkml:definitions>
  <inkml:trace contextRef="#ctx0" brushRef="#br0">6 8 648 0 0,'-1'0'204'0'0,"1"0"-1"0"0,0 1 1 0 0,-1-1-1 0 0,1 0 1 0 0,0 0-1 0 0,-1 0 1 0 0,1 1-1 0 0,0-1 1 0 0,0 0-1 0 0,-1 0 1 0 0,1 1 0 0 0,0-1-1 0 0,0 0 1 0 0,-1 1-1 0 0,1-1 1 0 0,0 0-1 0 0,0 0 1 0 0,0 1-1 0 0,0-1 1 0 0,0 1-1 0 0,-1-1 1 0 0,1 0-1 0 0,0 1 1 0 0,0-1 0 0 0,0 0-1 0 0,0 1 1 0 0,0-1-1 0 0,0 0 1 0 0,0 1-1 0 0,0-1 1 0 0,0 1-1 0 0,0-1 1 0 0,0 0-1 0 0,1 1 1 0 0,-1-1 0 0 0,0 0-1 0 0,0 1 1 0 0,0-1-1 0 0,0 0 1 0 0,0 1-1 0 0,1-1 1 0 0,-1 0-1 0 0,0 0 1 0 0,0 1-1 0 0,1-1 1 0 0,21 5 5231 0 0,29-7-237 0 0,-50 2-5141 0 0,78-9 4161 0 0,73-6-185 0 0,-135 15-13644 0 0,-12 0 6295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3.672"/>
    </inkml:context>
    <inkml:brush xml:id="br0">
      <inkml:brushProperty name="width" value="0.05" units="cm"/>
      <inkml:brushProperty name="height" value="0.05" units="cm"/>
    </inkml:brush>
  </inkml:definitions>
  <inkml:trace contextRef="#ctx0" brushRef="#br0">17 5 100 0 0,'-16'7'11761'0'0,"37"4"-5406"0"0,-6-7-6491 0 0,24 5 2339 0 0,-1-3 1 0 0,55 3-1 0 0,-78-8-1774 0 0,-1-1-1 0 0,0-1 0 0 0,0 0 0 0 0,1-1 1 0 0,-1 0-1 0 0,0-1 0 0 0,-1-1 1 0 0,1 0-1 0 0,24-12 0 0 0,-20 4 56 0 0,-7 6 228 0 0,-10 25-460 0 0,-2 9-39 0 0,1-1 0 0 0,2 0 0 0 0,0 0 0 0 0,2 0-1 0 0,1 0 1 0 0,1-1 0 0 0,16 42 0 0 0,13 66 430 0 0,-34-132-719 0 0,-1-1 0 0 0,1 0 0 0 0,-1 1 0 0 0,0-1-1 0 0,0 1 1 0 0,0-1 0 0 0,1 1 0 0 0,-1-1 0 0 0,-1 1 0 0 0,1-1 0 0 0,0 1 0 0 0,0-1 0 0 0,0 1 0 0 0,-1-1-1 0 0,1 1 1 0 0,-1-1 0 0 0,1 0 0 0 0,-1 1 0 0 0,0-1 0 0 0,1 0 0 0 0,-1 1 0 0 0,0-1 0 0 0,0 0-1 0 0,0 0 1 0 0,0 0 0 0 0,0 0 0 0 0,0 0 0 0 0,0 0 0 0 0,-1 0 0 0 0,1 0 0 0 0,0 0 0 0 0,-2 1 0 0 0,-3 0-457 0 0,-1-1 0 0 0,1 0 0 0 0,0 0 0 0 0,-1 0 0 0 0,1 0 0 0 0,-11-2 0 0 0,-7 2-23 0 0,-22 1 441 0 0,23-2 343 0 0,0 1 0 0 0,0 0 0 0 0,0 2 0 0 0,0 1 0 0 0,1 0 0 0 0,0 2 0 0 0,-28 10 0 0 0,50-16-214 0 0,0 0 0 0 0,0 0-1 0 0,-1 0 1 0 0,1 0 0 0 0,0 0 0 0 0,0 0 0 0 0,0 0 0 0 0,0 0 0 0 0,-1 0 0 0 0,1 0-1 0 0,0 0 1 0 0,0 0 0 0 0,0 1 0 0 0,0-1 0 0 0,0 0 0 0 0,-1 0 0 0 0,1 0-1 0 0,0 0 1 0 0,0 0 0 0 0,0 0 0 0 0,0 0 0 0 0,0 0 0 0 0,-1 0 0 0 0,1 1-1 0 0,0-1 1 0 0,0 0 0 0 0,0 0 0 0 0,0 0 0 0 0,0 0 0 0 0,0 0 0 0 0,0 1-1 0 0,0-1 1 0 0,0 0 0 0 0,0 0 0 0 0,0 0 0 0 0,0 0 0 0 0,0 1 0 0 0,0-1 0 0 0,0 0-1 0 0,0 0 1 0 0,0 0 0 0 0,0 0 0 0 0,0 1 0 0 0,0-1 0 0 0,0 0 0 0 0,0 0-1 0 0,0 0 1 0 0,0 0 0 0 0,0 1 0 0 0,0-1 0 0 0,0 0 0 0 0,0 0 0 0 0,0 0-1 0 0,0 0 1 0 0,0 0 0 0 0,0 1 0 0 0,1-1 0 0 0,-1 0 0 0 0,0 0 0 0 0,0 0 0 0 0,0 0-1 0 0,0 0 1 0 0,0 0 0 0 0,0 0 0 0 0,1 1 0 0 0,17 3 1722 0 0,24-2 702 0 0,133-19-10980 0 0,-97 7 4740 0 0,-47 7 301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4.030"/>
    </inkml:context>
    <inkml:brush xml:id="br0">
      <inkml:brushProperty name="width" value="0.05" units="cm"/>
      <inkml:brushProperty name="height" value="0.05" units="cm"/>
    </inkml:brush>
  </inkml:definitions>
  <inkml:trace contextRef="#ctx0" brushRef="#br0">34 2 1064 0 0,'-9'0'1603'0'0,"-16"9"17243"0"0,47 22-9957 0 0,-22-31-8894 0 0,1 0 0 0 0,-1 0 0 0 0,1 0 0 0 0,-1 0 0 0 0,1 0-1 0 0,-1 0 1 0 0,1 0 0 0 0,-1 0 0 0 0,1 0 0 0 0,-1-1 0 0 0,1 1 0 0 0,-1 0 0 0 0,1 0 0 0 0,-1 0-1 0 0,1-1 1 0 0,-1 1 0 0 0,0 0 0 0 0,1 0 0 0 0,-1-1 0 0 0,1 1 0 0 0,-1 0 0 0 0,0-1 0 0 0,1 1-1 0 0,-1 0 1 0 0,0-1 0 0 0,0 1 0 0 0,1 0 0 0 0,-1-1 0 0 0,0 1 0 0 0,0-1 0 0 0,1 1 0 0 0,-1-1-1 0 0,0 1 1 0 0,0-1 0 0 0,0 1 0 0 0,0-1 0 0 0,0 1 0 0 0,0 0 0 0 0,0-1 0 0 0,0 1 0 0 0,0-1-1 0 0,0 1 1 0 0,0-1 0 0 0,0 1 0 0 0,0-1 0 0 0,0 1 0 0 0,0-1 0 0 0,0 1 0 0 0,-1-1 0 0 0,1 1-1 0 0,0-1 1 0 0,0 1 0 0 0,0 0 0 0 0,-1-1 0 0 0,1 1 0 0 0,0-1 0 0 0,-1 1 0 0 0,0-1 0 0 0,-22-21-3053 0 0,16 23 116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8.142"/>
    </inkml:context>
    <inkml:brush xml:id="br0">
      <inkml:brushProperty name="width" value="0.05" units="cm"/>
      <inkml:brushProperty name="height" value="0.05" units="cm"/>
    </inkml:brush>
  </inkml:definitions>
  <inkml:trace contextRef="#ctx0" brushRef="#br0">25 0 448 0 0,'-4'5'10533'0'0,"4"-4"-10269"0"0,-3 16 3022 0 0,1 18-1520 0 0,-13 118 2996 0 0,16 422 1051 0 0,12 143-3410 0 0,23-136-1204 0 0,22 152 746 0 0,-51-450-1771 0 0,-31 289 0 0 0,-4-349-174 0 0,-2 16 0 0 0,29-234 0 0 0,-4 96 0 0 0,5-95 0 0 0,4-4 0 0 0,-3-2 0 0 0,0-1 0 0 0,0 0 0 0 0,0 0 0 0 0,0 0 0 0 0,1 0 0 0 0,-1 0 0 0 0,0 0 0 0 0,0 0 0 0 0,0 0 0 0 0,0 0 0 0 0,0-1 0 0 0,0 1 0 0 0,0 0 0 0 0,0-1 0 0 0,0 1 0 0 0,0-1 0 0 0,0 1 0 0 0,0-1 0 0 0,0 1 0 0 0,0-1 0 0 0,1-1 0 0 0,3-2 0 0 0,91-42 0 0 0,1 5 0 0 0,3 3 0 0 0,157-37 0 0 0,96 5 0 0 0,398-4 0 0 0,11 40 0 0 0,-717 32 0 0 0,413-10 0 0 0,183-8 0 0 0,47-7 0 0 0,-102 5 0 0 0,-262 15 0 0 0,-23-1 0 0 0,186-4 0 0 0,429-8 0 0 0,-137 0 0 0 0,31 0 0 0 0,-465 24 0 0 0,-270-2 0 0 0,329 23 0 0 0,-19 19 0 0 0,-63-16 0 0 0,-321-28 0 0 0,1 0 0 0 0,-1 1 0 0 0,1-1 0 0 0,-1 0 0 0 0,0 0 0 0 0,1 0 0 0 0,-1 0 0 0 0,0 0 0 0 0,1-1 0 0 0,-1 1 0 0 0,0 0 0 0 0,1 0 0 0 0,-1-1 0 0 0,0 1 0 0 0,1-1 0 0 0,-1 0 0 0 0,0 1 0 0 0,0-1 0 0 0,2-1 0 0 0,-5-4 0 0 0,-3 0-591 0 0,0-1-1 0 0,-1 1 1 0 0,0 0 0 0 0,-7-6 0 0 0,8 8-89 0 0,0 0 1 0 0,1 0 0 0 0,-1 0-1 0 0,1-1 1 0 0,0 1 0 0 0,1-1-1 0 0,-1 0 1 0 0,1-1 0 0 0,0 1-1 0 0,-4-10 1 0 0,1-14-3149 0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4.578"/>
    </inkml:context>
    <inkml:brush xml:id="br0">
      <inkml:brushProperty name="width" value="0.05" units="cm"/>
      <inkml:brushProperty name="height" value="0.05" units="cm"/>
    </inkml:brush>
  </inkml:definitions>
  <inkml:trace contextRef="#ctx0" brushRef="#br0">1 51 32 0 0,'10'-14'8451'0'0,"0"10"-7006"0"0,0 0 0 0 0,0 0 1 0 0,1 1-1 0 0,17-3 0 0 0,8 2 440 0 0,42-1 0 0 0,-29 3-229 0 0,183-3 3002 0 0,-209 5-4234 0 0,-22 0-456 0 0,-40 5-265 0 0,-128 28 82 0 0,143-27 266 0 0,0 2 0 0 0,0 0 1 0 0,1 2-1 0 0,-38 21 0 0 0,59-30-10 0 0,0 0-1 0 0,0 0 1 0 0,0 0-1 0 0,0 0 1 0 0,1 0-1 0 0,-1 1 1 0 0,0-1-1 0 0,1 1 1 0 0,0 0 0 0 0,-1-1-1 0 0,1 1 1 0 0,0 0-1 0 0,0-1 1 0 0,-1 1-1 0 0,2 0 1 0 0,-1 0-1 0 0,-1 4 1 0 0,2-4-3 0 0,0-1 1 0 0,0 1-1 0 0,0-1 1 0 0,0 1-1 0 0,0-1 1 0 0,1 1-1 0 0,-1-1 1 0 0,0 1-1 0 0,1-1 1 0 0,0 1-1 0 0,-1-1 1 0 0,1 0-1 0 0,0 1 1 0 0,0-1-1 0 0,0 0 0 0 0,-1 0 1 0 0,1 1-1 0 0,0-1 1 0 0,2 1-1 0 0,7 6 148 0 0,-1-1 0 0 0,2 0-1 0 0,-1-1 1 0 0,1 0 0 0 0,12 5 0 0 0,-6-2-93 0 0,25 12 267 0 0,62 35 284 0 0,-96-51-637 0 0,1 1-1 0 0,-1 0 1 0 0,0 1-1 0 0,-1-1 1 0 0,0 2 0 0 0,0-1-1 0 0,0 1 1 0 0,10 16-1 0 0,-16-22-13 0 0,0-1 0 0 0,-1 0 0 0 0,1 0 0 0 0,0 0-1 0 0,-1 1 1 0 0,0-1 0 0 0,1 0 0 0 0,-1 0 0 0 0,0 1 0 0 0,1-1-1 0 0,-1 0 1 0 0,0 1 0 0 0,0-1 0 0 0,0 0 0 0 0,0 1-1 0 0,0-1 1 0 0,-1 0 0 0 0,1 1 0 0 0,0-1 0 0 0,-1 0-1 0 0,1 1 1 0 0,0-1 0 0 0,-1 0 0 0 0,0 2 0 0 0,-1-1 5 0 0,0 0 0 0 0,0 0 1 0 0,0 0-1 0 0,0-1 0 0 0,0 1 0 0 0,0 0 1 0 0,0-1-1 0 0,0 1 0 0 0,-1-1 0 0 0,1 0 1 0 0,-4 2-1 0 0,-8 1 23 0 0,1 0 1 0 0,-1-1-1 0 0,-21 3 0 0 0,32-5-22 0 0,-47 4-40 0 0,-86 0 0 0 0,102-7-1624 0 0,-54-8 0 0 0,83 6 717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5.158"/>
    </inkml:context>
    <inkml:brush xml:id="br0">
      <inkml:brushProperty name="width" value="0.05" units="cm"/>
      <inkml:brushProperty name="height" value="0.05" units="cm"/>
    </inkml:brush>
  </inkml:definitions>
  <inkml:trace contextRef="#ctx0" brushRef="#br0">0 18 892 0 0,'5'-17'7820'0'0,"-1"27"-1737"0"0,-2 29-1530 0 0,-6 17-1289 0 0,-1 98 3881 0 0,5-153-7114 0 0,0 0-1 0 0,0-1 0 0 0,1 1 1 0 0,-1 0-1 0 0,0 0 0 0 0,0-1 1 0 0,1 1-1 0 0,-1 0 0 0 0,0-1 1 0 0,1 1-1 0 0,-1 0 0 0 0,1-1 1 0 0,-1 1-1 0 0,0-1 0 0 0,1 1 1 0 0,-1-1-1 0 0,1 1 0 0 0,0-1 1 0 0,-1 1-1 0 0,1-1 0 0 0,-1 1 1 0 0,1-1-1 0 0,0 0 0 0 0,-1 1 1 0 0,1-1-1 0 0,0 0 0 0 0,0 0 1 0 0,-1 1-1 0 0,1-1 0 0 0,0 0 1 0 0,0 0-1 0 0,-1 0 0 0 0,1 0 1 0 0,0 0-1 0 0,-1 0 0 0 0,1 0 1 0 0,0 0-1 0 0,0 0 0 0 0,-1 0 0 0 0,1-1 1 0 0,0 1-1 0 0,0 0 0 0 0,-1 0 1 0 0,1-1-1 0 0,0 1 0 0 0,36-16-607 0 0,-34 15 559 0 0,24-16-672 0 0,-1 0 0 0 0,0-2 0 0 0,25-23 0 0 0,7-6-1390 0 0,-57 48 1898 0 0,-7 2-109 0 0,-10 4 451 0 0,1 1 1 0 0,-1 1 0 0 0,1 1 0 0 0,-22 16-1 0 0,30-20 60 0 0,1 0-1 0 0,-1 0 0 0 0,1 0 1 0 0,0 1-1 0 0,0 0 0 0 0,1 1 0 0 0,0-1 1 0 0,0 1-1 0 0,1 0 0 0 0,-1 0 0 0 0,1 0 1 0 0,-4 12-1 0 0,8-17-184 0 0,-1 0 1 0 0,1 0-1 0 0,0 0 0 0 0,0 0 0 0 0,0 1 1 0 0,0-1-1 0 0,0 0 0 0 0,0 0 1 0 0,0 0-1 0 0,1 1 0 0 0,-1-1 1 0 0,1 0-1 0 0,0 0 0 0 0,-1 0 0 0 0,1 0 1 0 0,0 0-1 0 0,0 0 0 0 0,0 0 1 0 0,1 0-1 0 0,1 2 0 0 0,1 0 111 0 0,0 0 0 0 0,0-1 0 0 0,0 1 1 0 0,0-1-1 0 0,1 0 0 0 0,-1 0 0 0 0,1-1 0 0 0,6 4 0 0 0,5 0 217 0 0,0-1-1 0 0,0 0 1 0 0,0-1-1 0 0,26 3 1 0 0,-30-6-1891 0 0,-1-1 0 0 0,1 1 0 0 0,0-2 0 0 0,-1 0 0 0 0,1 0 0 0 0,-1-1 0 0 0,0 0-1 0 0,17-6 1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6.232"/>
    </inkml:context>
    <inkml:brush xml:id="br0">
      <inkml:brushProperty name="width" value="0.05" units="cm"/>
      <inkml:brushProperty name="height" value="0.05" units="cm"/>
    </inkml:brush>
  </inkml:definitions>
  <inkml:trace contextRef="#ctx0" brushRef="#br0">50 6 432 0 0,'-37'14'11362'0'0,"25"-7"-3944"0"0,29 0-2738 0 0,6-4-2906 0 0,1-1 1 0 0,40-2 0 0 0,105-20 900 0 0,-155 18-2412 0 0,19-6-100 0 0,-3 1-3061 0 0,-11 5-9393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6.596"/>
    </inkml:context>
    <inkml:brush xml:id="br0">
      <inkml:brushProperty name="width" value="0.05" units="cm"/>
      <inkml:brushProperty name="height" value="0.05" units="cm"/>
    </inkml:brush>
  </inkml:definitions>
  <inkml:trace contextRef="#ctx0" brushRef="#br0">18 7 904 0 0,'-17'18'8317'0'0,"17"-18"-8095"0"0,0 0 0 0 0,0 1 0 0 0,0-1 0 0 0,0 0 1 0 0,0 1-1 0 0,0-1 0 0 0,0 1 0 0 0,0-1 0 0 0,0 0 1 0 0,1 1-1 0 0,-1-1 0 0 0,0 0 0 0 0,0 0 0 0 0,0 1 0 0 0,1-1 1 0 0,-1 0-1 0 0,0 1 0 0 0,0-1 0 0 0,1 0 0 0 0,-1 0 1 0 0,0 0-1 0 0,0 1 0 0 0,1-1 0 0 0,-1 0 0 0 0,0 0 0 0 0,1 0 1 0 0,-1 0-1 0 0,0 1 0 0 0,1-1 0 0 0,-1 0 0 0 0,0 0 1 0 0,1 0-1 0 0,-1 0 0 0 0,1 0 0 0 0,21 2 5106 0 0,2-3-4455 0 0,133-15 5092 0 0,-53-1-6687 0 0,-90 17-3499 0 0,-3 0-1865 0 0,-1 0 2977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7.205"/>
    </inkml:context>
    <inkml:brush xml:id="br0">
      <inkml:brushProperty name="width" value="0.05" units="cm"/>
      <inkml:brushProperty name="height" value="0.05" units="cm"/>
    </inkml:brush>
  </inkml:definitions>
  <inkml:trace contextRef="#ctx0" brushRef="#br0">73 73 396 0 0,'0'-7'7797'0'0,"0"7"-7656"0"0,0 0 1 0 0,0 0 0 0 0,1-1 0 0 0,-1 1-1 0 0,0 0 1 0 0,0 0 0 0 0,0 0 0 0 0,0 0-1 0 0,1 0 1 0 0,-1 0 0 0 0,0 0 0 0 0,0 1-1 0 0,0-1 1 0 0,1 0 0 0 0,24-11 3773 0 0,26-3-1436 0 0,83-3 1888 0 0,32-6 1252 0 0,-273 45-4822 0 0,27-7-863 0 0,-115 37 1 0 0,194-52 63 0 0,-7 3 37 0 0,0 0 0 0 0,-1 1-1 0 0,1 0 1 0 0,1 0-1 0 0,-10 7 1 0 0,16-11-15 0 0,0 1 0 0 0,0 0 0 0 0,0-1 0 0 0,1 1 0 0 0,-1 0 0 0 0,0 0 0 0 0,0 0 0 0 0,1 0 0 0 0,-1 0 0 0 0,1 0 0 0 0,-1 0 0 0 0,1 0 0 0 0,-1 0 0 0 0,1 0 0 0 0,0 0 1 0 0,-1 0-1 0 0,1 0 0 0 0,0 0 0 0 0,0 0 0 0 0,0 2 0 0 0,0-2 17 0 0,1 1 1 0 0,-1 0-1 0 0,1-1 0 0 0,0 1 1 0 0,-1-1-1 0 0,1 1 0 0 0,0-1 1 0 0,0 1-1 0 0,0-1 1 0 0,0 0-1 0 0,1 1 0 0 0,-1-1 1 0 0,0 0-1 0 0,0 0 0 0 0,1 0 1 0 0,-1 0-1 0 0,3 2 1 0 0,28 15 308 0 0,0-1 0 0 0,0-2 0 0 0,57 18 1 0 0,21 10 162 0 0,-87-33-433 0 0,46 24 130 0 0,-64-30-230 0 0,0-1 0 0 0,0 0 0 0 0,0 1 0 0 0,0 0-1 0 0,-1 0 1 0 0,1 1 0 0 0,-1-1 0 0 0,0 1 0 0 0,-1 0 0 0 0,4 5-1 0 0,-6-9 17 0 0,-1 1 0 0 0,0-1 0 0 0,1 0 0 0 0,-1 0 0 0 0,0 0 0 0 0,0 1 0 0 0,0-1 0 0 0,0 0 0 0 0,0 0 0 0 0,0 0 0 0 0,0 1 0 0 0,0-1 0 0 0,0 0 0 0 0,0 0 0 0 0,-1 0 0 0 0,1 1 0 0 0,-1-1 0 0 0,1 0 0 0 0,-1 0 0 0 0,1 0 0 0 0,-1 0-1 0 0,1 0 1 0 0,-1 0 0 0 0,0 0 0 0 0,0 0 0 0 0,1 0 0 0 0,-1 0 0 0 0,0 0 0 0 0,0-1 0 0 0,0 1 0 0 0,0 0 0 0 0,0 0 0 0 0,0-1 0 0 0,0 1 0 0 0,-1-1 0 0 0,1 1 0 0 0,0-1 0 0 0,0 1 0 0 0,0-1 0 0 0,-2 0 0 0 0,-49 14-15 0 0,25-9-212 0 0,0-1 0 0 0,0-1 0 0 0,0-2 0 0 0,-1-1-1 0 0,1-1 1 0 0,0-1 0 0 0,-1-1 0 0 0,-30-8 0 0 0,58 11 135 0 0,0 0 1 0 0,-1 0-1 0 0,1 0 1 0 0,0 0 0 0 0,0 0-1 0 0,0 0 1 0 0,-1 0-1 0 0,1 0 1 0 0,0 0-1 0 0,0 0 1 0 0,0 0 0 0 0,-1 0-1 0 0,1 0 1 0 0,0 0-1 0 0,0 0 1 0 0,-1 0 0 0 0,1 0-1 0 0,0 0 1 0 0,0 0-1 0 0,0 0 1 0 0,-1 0 0 0 0,1 0-1 0 0,0 0 1 0 0,0 0-1 0 0,0 0 1 0 0,0-1 0 0 0,-1 1-1 0 0,1 0 1 0 0,0 0-1 0 0,0 0 1 0 0,0 0-1 0 0,0 0 1 0 0,-1-1 0 0 0,1 1-1 0 0,0 0 1 0 0,0 0-1 0 0,0 0 1 0 0,0-1 0 0 0,0 1-1 0 0,0 0 1 0 0,0 0-1 0 0,0 0 1 0 0,0-1 0 0 0,0 1-1 0 0,0 0 1 0 0,0 0-1 0 0,0 0 1 0 0,0-1 0 0 0,0 1-1 0 0,0 0 1 0 0,0 0-1 0 0,0 0 1 0 0,0-1-1 0 0,0 1 1 0 0,0 0 0 0 0,0 0-1 0 0,0 0 1 0 0,0-1-1 0 0,0 1 1 0 0,0 0 0 0 0,0 0-1 0 0,0 0 1 0 0,1-1-1 0 0,-1 1 1 0 0,0 0 0 0 0,8-4-5106 0 0,-2 3 4549 0 0,-4 0 1363 0 0,19-3-3518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8:27.618"/>
    </inkml:context>
    <inkml:brush xml:id="br0">
      <inkml:brushProperty name="width" value="0.05" units="cm"/>
      <inkml:brushProperty name="height" value="0.05" units="cm"/>
    </inkml:brush>
  </inkml:definitions>
  <inkml:trace contextRef="#ctx0" brushRef="#br0">1 116 140 0 0,'0'-2'437'0'0,"0"0"-1"0"0,1 0 1 0 0,-1 1 0 0 0,1-1 0 0 0,-1 0-1 0 0,1 0 1 0 0,0 0 0 0 0,0 1-1 0 0,0-1 1 0 0,0 0 0 0 0,0 1-1 0 0,0-1 1 0 0,0 1 0 0 0,0-1 0 0 0,1 1-1 0 0,-1 0 1 0 0,1-1 0 0 0,-1 1-1 0 0,1 0 1 0 0,-1 0 0 0 0,1 0 0 0 0,0 0-1 0 0,1-1 1 0 0,0 2-15 0 0,0-1 0 0 0,0 1 0 0 0,0 0-1 0 0,0 0 1 0 0,0 0 0 0 0,0 0 0 0 0,0 0 0 0 0,0 1 0 0 0,0-1 0 0 0,0 1 0 0 0,0 0 0 0 0,0 0-1 0 0,4 2 1 0 0,9 5 944 0 0,0 1-1 0 0,-1 1 0 0 0,28 21 1 0 0,-36-25-784 0 0,80 76 3620 0 0,-70-64-3351 0 0,0-1 1 0 0,1 0-1 0 0,1-1 0 0 0,0-1 1 0 0,1-1-1 0 0,29 16 0 0 0,-38-27-816 0 0,-9-2-35 0 0,0-1 0 0 0,1 0 0 0 0,-1 0 0 0 0,0 0 0 0 0,1 0 0 0 0,-1-1 0 0 0,0 1 0 0 0,1-1 0 0 0,-1 1 0 0 0,0-1 0 0 0,0 0 0 0 0,0 0 0 0 0,0 0 0 0 0,1 0 0 0 0,-1 0 0 0 0,0 0 0 0 0,-1 0 0 0 0,1-1 0 0 0,0 1 0 0 0,0-1 0 0 0,-1 0 0 0 0,1 1 0 0 0,-1-1 0 0 0,1 0 0 0 0,-1 0 0 0 0,0 0 0 0 0,1 0 0 0 0,-1 0 0 0 0,0 0 0 0 0,0 0 0 0 0,-1 0 0 0 0,1 0 0 0 0,0-1 0 0 0,0-3 0 0 0,3-5 0 0 0,7-11 0 0 0,117-219 0 0 0,-123 230-58 0 0,-4 8-7 0 0,0 0 0 0 0,0 1 0 0 0,0-1 0 0 0,1 1 0 0 0,-1-1 0 0 0,1 1 0 0 0,0-1 0 0 0,0 1 0 0 0,0 0 0 0 0,2-2 0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4.231"/>
    </inkml:context>
    <inkml:brush xml:id="br0">
      <inkml:brushProperty name="width" value="0.05" units="cm"/>
      <inkml:brushProperty name="height" value="0.05" units="cm"/>
      <inkml:brushProperty name="color" value="#F6630D"/>
    </inkml:brush>
  </inkml:definitions>
  <inkml:trace contextRef="#ctx0" brushRef="#br0">11 1 144 0 0,'-3'9'7040'0'0,"-4"57"-3884"0"0,7-56-2835 0 0,0 176 3759 0 0,2-148-3356 0 0,2-1-1 0 0,17 71 1 0 0,-19-101-802 0 0,0 0 0 0 0,0-1-1 0 0,1 1 1 0 0,5 8 0 0 0,-7-12-396 0 0,1-1 1 0 0,-1 0-1 0 0,1 0 1 0 0,-1 0-1 0 0,1-1 1 0 0,0 1 0 0 0,0 0-1 0 0,-1-1 1 0 0,5 3-1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4.573"/>
    </inkml:context>
    <inkml:brush xml:id="br0">
      <inkml:brushProperty name="width" value="0.05" units="cm"/>
      <inkml:brushProperty name="height" value="0.05" units="cm"/>
      <inkml:brushProperty name="color" value="#F6630D"/>
    </inkml:brush>
  </inkml:definitions>
  <inkml:trace contextRef="#ctx0" brushRef="#br0">65 188 488 0 0,'-29'-13'2704'0'0,"-4"-1"4134"0"0,31 13-5741 0 0,3 1-1047 0 0,-1 0 1 0 0,0 0-1 0 0,0 0 1 0 0,0 0-1 0 0,0 0 0 0 0,1 0 1 0 0,-1 0-1 0 0,0 0 0 0 0,0 0 1 0 0,0 0-1 0 0,0 0 1 0 0,0-1-1 0 0,0 1 0 0 0,1 0 1 0 0,-1 0-1 0 0,0 0 1 0 0,0 0-1 0 0,0 0 0 0 0,0 0 1 0 0,0-1-1 0 0,0 1 0 0 0,0 0 1 0 0,0 0-1 0 0,0 0 1 0 0,0 0-1 0 0,1 0 0 0 0,-1-1 1 0 0,0 1-1 0 0,0 0 0 0 0,0 0 1 0 0,0 0-1 0 0,0 0 1 0 0,0-1-1 0 0,0 1 0 0 0,0 0 1 0 0,0 0-1 0 0,0 0 1 0 0,0 0-1 0 0,-1-1 0 0 0,1 1 1 0 0,0 0-1 0 0,0 0 0 0 0,0 0 1 0 0,0 0-1 0 0,0 0 1 0 0,0-1-1 0 0,0 1 0 0 0,0 0 1 0 0,0 0-1 0 0,0 0 1 0 0,-1 0-1 0 0,1 0 0 0 0,0 0 1 0 0,0 0-1 0 0,0 0 0 0 0,0-1 1 0 0,0 1-1 0 0,-1 0 1 0 0,1 0-1 0 0,0 0 0 0 0,0 0 1 0 0,0 0-1 0 0,0 0 0 0 0,0 0 1 0 0,-1 0-1 0 0,1 0 1 0 0,0 0-1 0 0,10-8 840 0 0,12-1-388 0 0,0 2 1 0 0,1 0 0 0 0,0 2-1 0 0,25-4 1 0 0,2 0-4 0 0,44-10 270 0 0,-10 3 185 0 0,90-29 1 0 0,-155 36-594 0 0,-16 8-701 0 0,-1-1 1 0 0,2 1-1 0 0,-1 0 1 0 0,0 0 0 0 0,0 0-1 0 0,0 0 1 0 0,7-1-1 0 0,16 7-6411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4.913"/>
    </inkml:context>
    <inkml:brush xml:id="br0">
      <inkml:brushProperty name="width" value="0.05" units="cm"/>
      <inkml:brushProperty name="height" value="0.05" units="cm"/>
      <inkml:brushProperty name="color" value="#F6630D"/>
    </inkml:brush>
  </inkml:definitions>
  <inkml:trace contextRef="#ctx0" brushRef="#br0">25 6 292 0 0,'0'-5'7136'0'0,"-11"76"-3558"0"0,-2 132 0 0 0,17-82-1628 0 0,-3-106-1947 0 0,2 0 0 0 0,0 0 0 0 0,0-1 0 0 0,1 1 0 0 0,1-1 0 0 0,7 14 1 0 0,1-8-1858 0 0,-2-12-2868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5.288"/>
    </inkml:context>
    <inkml:brush xml:id="br0">
      <inkml:brushProperty name="width" value="0.05" units="cm"/>
      <inkml:brushProperty name="height" value="0.05" units="cm"/>
      <inkml:brushProperty name="color" value="#F6630D"/>
    </inkml:brush>
  </inkml:definitions>
  <inkml:trace contextRef="#ctx0" brushRef="#br0">5 404 1828 0 0,'-4'-71'7964'0'0,"7"53"-4764"0"0,0 14-2724 0 0,-1 0 0 0 0,1 0 0 0 0,0 0 1 0 0,0 0-1 0 0,1 1 0 0 0,-1-1 0 0 0,1 1 0 0 0,0 0 0 0 0,4-3 1 0 0,45-25 1126 0 0,-13 7-853 0 0,-26 15-523 0 0,-2 0-1 0 0,1-2 1 0 0,-1 1-1 0 0,0-1 1 0 0,17-23-1 0 0,-26 31-222 0 0,0-1-1 0 0,-1 1 1 0 0,0-1-1 0 0,1 0 1 0 0,-1 0-1 0 0,-1 0 1 0 0,1 0-1 0 0,0 0 1 0 0,-1 0-1 0 0,0-1 1 0 0,0 1-1 0 0,0 0 1 0 0,-1-1 0 0 0,0 1-1 0 0,1-1 1 0 0,-1 1-1 0 0,-1 0 1 0 0,1-1-1 0 0,-1 1 1 0 0,1-1-1 0 0,-1 1 1 0 0,-1 0-1 0 0,1 0 1 0 0,-1 0-1 0 0,-3-8 1 0 0,4 10-16 0 0,0 1 1 0 0,-1-1-1 0 0,1 0 1 0 0,0 1-1 0 0,-1-1 0 0 0,0 1 1 0 0,1 0-1 0 0,-1-1 1 0 0,0 1-1 0 0,1 0 0 0 0,-1 0 1 0 0,0 0-1 0 0,0 0 0 0 0,0 1 1 0 0,0-1-1 0 0,-3 0 1 0 0,3 0 23 0 0,-1 3 18 0 0,0 0 18 0 0,1 0-1 0 0,-1 1 1 0 0,0-1-1 0 0,1 0 1 0 0,-1 1-1 0 0,1 0 1 0 0,0 0-1 0 0,0 0 1 0 0,0 0-1 0 0,0 0 1 0 0,1 0-1 0 0,-1 0 1 0 0,0 4-1 0 0,0 0 97 0 0,0 1 0 0 0,0-1 0 0 0,1 0 0 0 0,0 1-1 0 0,0 14 1 0 0,2-6 82 0 0,0-1-1 0 0,2 1 0 0 0,-1 0 0 0 0,2-1 1 0 0,7 22-1 0 0,-7-27-148 0 0,0 0 0 0 0,0 0-1 0 0,1-1 1 0 0,0 1 0 0 0,1-1 0 0 0,0-1 0 0 0,0 1 0 0 0,1-1 0 0 0,0 0 0 0 0,1-1-1 0 0,14 13 1 0 0,-14-15-488 0 0,-1-1 0 0 0,1 0-1 0 0,0 0 1 0 0,1 0 0 0 0,-1-1-1 0 0,1 0 1 0 0,-1 0 0 0 0,1-1-1 0 0,0-1 1 0 0,0 1-1 0 0,0-1 1 0 0,0-1 0 0 0,0 0-1 0 0,12-1 1 0 0,20-5-5128 0 0,-20-1 3224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49.333"/>
    </inkml:context>
    <inkml:brush xml:id="br0">
      <inkml:brushProperty name="width" value="0.05" units="cm"/>
      <inkml:brushProperty name="height" value="0.05" units="cm"/>
    </inkml:brush>
  </inkml:definitions>
  <inkml:trace contextRef="#ctx0" brushRef="#br0">59 58 576 0 0,'-3'-17'3344'0'0,"0"-7"3511"0"0,2 7 1965 0 0,-7 48-6385 0 0,1-11-1482 0 0,-6 46 828 0 0,3 0-1 0 0,-4 122 1 0 0,24 137 645 0 0,-4-203-2155 0 0,36 382 1474 0 0,20 202-1745 0 0,-54-585 0 0 0,14 92 0 0 0,-7-90 0 0 0,9 39 0 0 0,-3-26 0 0 0,42 230 0 0 0,-1-6 0 0 0,-55-312 0 0 0,39 362 0 0 0,-43-215 0 0 0,-4-114 0 0 0,1-44 0 0 0,-12-56-10530 0 0,3-3 6719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5.645"/>
    </inkml:context>
    <inkml:brush xml:id="br0">
      <inkml:brushProperty name="width" value="0.05" units="cm"/>
      <inkml:brushProperty name="height" value="0.05" units="cm"/>
      <inkml:brushProperty name="color" value="#F6630D"/>
    </inkml:brush>
  </inkml:definitions>
  <inkml:trace contextRef="#ctx0" brushRef="#br0">236 5 540 0 0,'-7'-2'581'0'0,"0"1"0"0"0,0 0-1 0 0,0 1 1 0 0,0-1 0 0 0,0 1 0 0 0,0 1-1 0 0,0-1 1 0 0,0 1 0 0 0,0 0 0 0 0,0 1-1 0 0,1 0 1 0 0,-1 0 0 0 0,0 0 0 0 0,1 1-1 0 0,-11 6 1 0 0,9-4-74 0 0,0 1 0 0 0,0-1 0 0 0,1 2 0 0 0,0-1 0 0 0,0 1 1 0 0,1 0-1 0 0,0 1 0 0 0,0 0 0 0 0,1 0 0 0 0,-8 14 0 0 0,7-10-165 0 0,1-1 1 0 0,0 1-1 0 0,1 0 0 0 0,0 0 1 0 0,1 0-1 0 0,1 0 1 0 0,-1 1-1 0 0,2-1 1 0 0,0 1-1 0 0,1-1 0 0 0,0 1 1 0 0,0 0-1 0 0,1-1 1 0 0,1 1-1 0 0,1-1 0 0 0,-1 0 1 0 0,9 22-1 0 0,-7-25-249 0 0,1 0-1 0 0,0-1 1 0 0,0 1-1 0 0,1-1 0 0 0,0-1 1 0 0,0 1-1 0 0,1-1 1 0 0,0 0-1 0 0,0 0 0 0 0,0-1 1 0 0,1 0-1 0 0,0 0 1 0 0,0-1-1 0 0,1 0 1 0 0,0-1-1 0 0,0 0 0 0 0,0 0 1 0 0,16 4-1 0 0,-14-5-324 0 0,0-1 1 0 0,0-1-1 0 0,0 0 0 0 0,0-1 1 0 0,0 0-1 0 0,0 0 0 0 0,0-1 1 0 0,0-1-1 0 0,0 0 0 0 0,15-5 1 0 0,-15 4-300 0 0,-1-1 1 0 0,0 0 0 0 0,11-6 0 0 0,2-8-1551 0 0,-21 16 1461 0 0,0 0 0 0 0,0 0 0 0 0,-1 0 1 0 0,1 0-1 0 0,-1 0 0 0 0,0 0 0 0 0,1-1 1 0 0,0-2-1 0 0,-1-2-1268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5.999"/>
    </inkml:context>
    <inkml:brush xml:id="br0">
      <inkml:brushProperty name="width" value="0.05" units="cm"/>
      <inkml:brushProperty name="height" value="0.05" units="cm"/>
      <inkml:brushProperty name="color" value="#F6630D"/>
    </inkml:brush>
  </inkml:definitions>
  <inkml:trace contextRef="#ctx0" brushRef="#br0">89 104 248 0 0,'-41'-2'2856'0'0,"17"0"1142"0"0,0 2 5053 0 0,37-12-7344 0 0,-5 6-1252 0 0,1 1 0 0 0,0 0 1 0 0,0 0-1 0 0,1 1 0 0 0,16-5 1 0 0,13-6 69 0 0,-27 10-781 0 0,12-6-708 0 0,-13 2-4902 0 0,-23-4 1520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6.356"/>
    </inkml:context>
    <inkml:brush xml:id="br0">
      <inkml:brushProperty name="width" value="0.05" units="cm"/>
      <inkml:brushProperty name="height" value="0.05" units="cm"/>
      <inkml:brushProperty name="color" value="#F6630D"/>
    </inkml:brush>
  </inkml:definitions>
  <inkml:trace contextRef="#ctx0" brushRef="#br0">116 622 428 0 0,'-26'-9'615'0'0,"-25"-9"2176"0"0,18 5 2351 0 0,33 13-4995 0 0,-1 0 0 0 0,1 0 0 0 0,0 0 0 0 0,0 0 0 0 0,-1 0 0 0 0,1 0 0 0 0,0 0 0 0 0,0-1 0 0 0,-1 1 0 0 0,1 0 0 0 0,0 0 0 0 0,0 0 0 0 0,-1-1 0 0 0,1 1 0 0 0,0 0 0 0 0,0 0 0 0 0,0 0-1 0 0,0-1 1 0 0,-1 1 0 0 0,1 0 0 0 0,0 0 0 0 0,0-1 0 0 0,0 1 0 0 0,0 0 0 0 0,0-1 0 0 0,0 1 0 0 0,0 0 0 0 0,0 0 0 0 0,0-1 0 0 0,0 1 0 0 0,0 0 0 0 0,0-1 0 0 0,0 1 0 0 0,0 0 0 0 0,0-1 0 0 0,0 1 0 0 0,8-11 1434 0 0,16-5-722 0 0,-24 16-776 0 0,25-12 752 0 0,37-13 1 0 0,14-8-5735 0 0,-64 26 2614 0 0,-2-2 326 0 0</inkml:trace>
  <inkml:trace contextRef="#ctx0" brushRef="#br0" timeOffset="1">123 59 448 0 0,'-22'-21'1814'0'0,"14"13"284"0"0,-1 1 0 0 0,0-1-1 0 0,-12-7 4756 0 0,25 17-6597 0 0,1 2-442 0 0,0-1 1 0 0,0 1-1 0 0,0 0 0 0 0,0 1 1 0 0,4 4-1 0 0,23 30-4292 0 0,-32-39 4422 0 0,12 15-1659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6.682"/>
    </inkml:context>
    <inkml:brush xml:id="br0">
      <inkml:brushProperty name="width" value="0.05" units="cm"/>
      <inkml:brushProperty name="height" value="0.05" units="cm"/>
      <inkml:brushProperty name="color" value="#F6630D"/>
    </inkml:brush>
  </inkml:definitions>
  <inkml:trace contextRef="#ctx0" brushRef="#br0">0 19 584 0 0,'5'29'2487'0'0,"1"-1"1"0"0,12 38-1 0 0,-4-22-507 0 0,-2-4-269 0 0,1-1 0 0 0,3 0-1 0 0,21 38 1 0 0,-24-52-869 0 0,2-1 0 0 0,0-1 0 0 0,2 0 0 0 0,1-2 0 0 0,30 31 0 0 0,-43-47-641 0 0,1 0 0 0 0,0-1 0 0 0,1 1 1 0 0,-1-1-1 0 0,1 0 0 0 0,0-1 0 0 0,0 0 0 0 0,0 0 0 0 0,11 3 0 0 0,-16-6-173 0 0,0 1 1 0 0,0-1 0 0 0,1 1-1 0 0,-1-1 1 0 0,0 0-1 0 0,0 0 1 0 0,0 0-1 0 0,0 0 1 0 0,1-1 0 0 0,-1 1-1 0 0,0 0 1 0 0,0-1-1 0 0,0 0 1 0 0,0 1-1 0 0,0-1 1 0 0,0 0 0 0 0,0 0-1 0 0,0 0 1 0 0,0 0-1 0 0,-1-1 1 0 0,1 1-1 0 0,0 0 1 0 0,0-1 0 0 0,-1 1-1 0 0,1-1 1 0 0,-1 1-1 0 0,0-1 1 0 0,1 0-1 0 0,-1 0 1 0 0,0 0 0 0 0,0 0-1 0 0,0 0 1 0 0,0 0-1 0 0,-1 0 1 0 0,1 0-1 0 0,0 0 1 0 0,0-3 0 0 0,2-11 2 0 0,-1-1 0 0 0,0 0 1 0 0,-1 1-1 0 0,0-1 0 0 0,-2 0 1 0 0,-4-31-1 0 0,1 9-4 0 0,4 38-30 0 0,-40-353-711 0 0,40 354 647 0 0,0-1 0 0 0,0 1 0 0 0,-1 0 0 0 0,1 0 0 0 0,0 0 0 0 0,0 0 0 0 0,0 0 0 0 0,0-1 0 0 0,0 1 0 0 0,0 0 0 0 0,0 0 1 0 0,0 0-1 0 0,0 0 0 0 0,0-1 0 0 0,0 1 0 0 0,0 0 0 0 0,0 0 0 0 0,0 0 0 0 0,0-1 0 0 0,0 1 0 0 0,0 0 0 0 0,0 0 0 0 0,0 0 0 0 0,0 0 0 0 0,0-1 0 0 0,0 1 0 0 0,0 0 0 0 0,0 0 0 0 0,0 0 0 0 0,1 0 1 0 0,-1-1-1 0 0,0 1 0 0 0,0 0 0 0 0,0 0 0 0 0,0 0 0 0 0,0 0 0 0 0,0 0 0 0 0,1 0 0 0 0,-1 0 0 0 0,0-1 0 0 0,0 1 0 0 0,0 0 0 0 0,0 0 0 0 0,0 0 0 0 0,1 0 0 0 0,-1 0 0 0 0,0 0 0 0 0,0 0 0 0 0,0 0 1 0 0,1 0-1 0 0,-1 0 0 0 0,0 0 0 0 0,0 0 0 0 0,0 0 0 0 0,0 0 0 0 0,1 0 0 0 0,-1 0 0 0 0,0 0 0 0 0,0 0 0 0 0,0 0 0 0 0,0 0 0 0 0,1 0 0 0 0,12 8-4161 0 0,-7-3 2320 0 0,6-1-524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7.007"/>
    </inkml:context>
    <inkml:brush xml:id="br0">
      <inkml:brushProperty name="width" value="0.05" units="cm"/>
      <inkml:brushProperty name="height" value="0.05" units="cm"/>
      <inkml:brushProperty name="color" value="#F6630D"/>
    </inkml:brush>
  </inkml:definitions>
  <inkml:trace contextRef="#ctx0" brushRef="#br0">123 1 152 0 0,'-10'6'667'0'0,"1"0"1"0"0,1 1-1 0 0,-1 0 1 0 0,1 1-1 0 0,1-1 0 0 0,-1 2 1 0 0,1-1-1 0 0,1 1 0 0 0,0 0 1 0 0,0 0-1 0 0,0 1 1 0 0,1 0-1 0 0,1 0 0 0 0,0 0 1 0 0,0 0-1 0 0,1 1 1 0 0,0-1-1 0 0,1 1 0 0 0,-1 12 1 0 0,1-5-108 0 0,0 0 0 0 0,1 0 0 0 0,2 1 0 0 0,-1-1 0 0 0,2 0 0 0 0,1 0 1 0 0,0 1-1 0 0,1-2 0 0 0,1 1 0 0 0,13 30 0 0 0,-16-42-466 0 0,1-1 0 0 0,0 1 0 0 0,0-1 1 0 0,1 0-1 0 0,0 1 0 0 0,0-2 0 0 0,0 1 0 0 0,0 0 0 0 0,1-1 0 0 0,-1 0 0 0 0,1 0 0 0 0,0 0 1 0 0,1-1-1 0 0,-1 1 0 0 0,1-1 0 0 0,-1-1 0 0 0,11 5 0 0 0,-4-4-329 0 0,0-1 0 0 0,0 0 1 0 0,1 0-1 0 0,-1-1 0 0 0,0-1 0 0 0,1 0 0 0 0,-1-1 1 0 0,14-2-1 0 0,-6 0-413 0 0,-1 0 0 0 0,0-2 0 0 0,21-7 0 0 0,-30 8-382 0 0,0 0-1 0 0,0-1 0 0 0,-1 0 1 0 0,10-7-1 0 0,0-1-941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7.349"/>
    </inkml:context>
    <inkml:brush xml:id="br0">
      <inkml:brushProperty name="width" value="0.05" units="cm"/>
      <inkml:brushProperty name="height" value="0.05" units="cm"/>
      <inkml:brushProperty name="color" value="#F6630D"/>
    </inkml:brush>
  </inkml:definitions>
  <inkml:trace contextRef="#ctx0" brushRef="#br0">265 328 484 0 0,'-38'7'2459'0'0,"22"-4"832"0"0,2 0 5046 0 0,79-19-6896 0 0,-57 14-2665 0 0,-1 0 1 0 0,0-1 0 0 0,0-1 0 0 0,7-3 0 0 0,-7 2-472 0 0</inkml:trace>
  <inkml:trace contextRef="#ctx0" brushRef="#br0" timeOffset="1">82 119 68 0 0,'-9'-3'386'0'0,"-28"-14"2574"0"0,4-2 3733 0 0,31 17-5239 0 0,2-2-483 0 0,0 3-867 0 0,-1 0-1 0 0,1 1 0 0 0,0-1 0 0 0,0 0 0 0 0,0 1 0 0 0,0-1 0 0 0,0 0 1 0 0,0 1-1 0 0,0-1 0 0 0,1 0 0 0 0,-1 1 0 0 0,0-1 0 0 0,0 0 0 0 0,0 1 1 0 0,1-1-1 0 0,-1 0 0 0 0,0 1 0 0 0,1-1 0 0 0,-1 1 0 0 0,0-1 0 0 0,1 0 1 0 0,-1 1-1 0 0,1-1 0 0 0,-1 1 0 0 0,1 0 0 0 0,-1-1 0 0 0,1 1 0 0 0,-1-1 1 0 0,1 1-1 0 0,0 0 0 0 0,-1-1 0 0 0,1 1 0 0 0,0 0 0 0 0,-1 0 0 0 0,2-1 0 0 0,10-5 342 0 0,-1 1 0 0 0,1 0 0 0 0,1 1 0 0 0,-1 0 0 0 0,21-3 0 0 0,64-4-675 0 0,-89 10 159 0 0,167-5-6664 0 0,-134 2 4697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7.733"/>
    </inkml:context>
    <inkml:brush xml:id="br0">
      <inkml:brushProperty name="width" value="0.05" units="cm"/>
      <inkml:brushProperty name="height" value="0.05" units="cm"/>
      <inkml:brushProperty name="color" value="#F6630D"/>
    </inkml:brush>
  </inkml:definitions>
  <inkml:trace contextRef="#ctx0" brushRef="#br0">262 1 56 0 0,'-55'89'4505'0'0,"15"-24"2952"0"0,-80 103 0 0 0,119-167-7314 0 0,1 0-1 0 0,-1 0 1 0 0,0-1-1 0 0,0 1 0 0 0,1 0 1 0 0,-1 0-1 0 0,0-1 1 0 0,0 1-1 0 0,0 0 1 0 0,0-1-1 0 0,1 1 1 0 0,-1-1-1 0 0,0 1 1 0 0,0-1-1 0 0,0 0 1 0 0,0 1-1 0 0,0-1 1 0 0,-2 0-1 0 0,2 0-103 0 0,1 0 1 0 0,-1 0-1 0 0,1 0 0 0 0,-1-1 0 0 0,0 1 0 0 0,1 0 1 0 0,-1-1-1 0 0,1 1 0 0 0,-1 0 0 0 0,1-1 1 0 0,-1 1-1 0 0,1-1 0 0 0,-1 1 0 0 0,1-1 0 0 0,-1 1 1 0 0,1-1-1 0 0,0 1 0 0 0,-1-1 0 0 0,1 1 0 0 0,0-1 1 0 0,-1 1-1 0 0,1-2 0 0 0,-3-5-145 0 0,1 0 0 0 0,0-1 0 0 0,1 1 0 0 0,-1-10 0 0 0,0 3 73 0 0,-1-5-438 0 0,0-35 0 0 0,3 53 423 0 0,3 2 95 0 0,-1 0 0 0 0,0 1 0 0 0,0-1 0 0 0,0 1 0 0 0,0-1 0 0 0,0 1-1 0 0,0 0 1 0 0,0 0 0 0 0,0 0 0 0 0,-1 0 0 0 0,1 0 0 0 0,-1 0 0 0 0,0 1 0 0 0,1-1-1 0 0,0 3 1 0 0,5 6 173 0 0,3 5-10 0 0,2-1 1 0 0,0-1-1 0 0,0 0 1 0 0,2 0 0 0 0,0-1-1 0 0,0-1 1 0 0,1-1-1 0 0,0 0 1 0 0,1 0-1 0 0,20 8 1 0 0,-25-14-146 0 0,0 0 0 0 0,0 0 0 0 0,1-2 0 0 0,0 1 0 0 0,-1-2 1 0 0,1 1-1 0 0,0-2 0 0 0,1 1 0 0 0,-1-2 0 0 0,0 0 0 0 0,0 0 0 0 0,0-1 0 0 0,0 0 0 0 0,0-1 1 0 0,0-1-1 0 0,23-7 0 0 0,-30 8-75 0 0,0 0 1 0 0,1-1-1 0 0,-1 0 1 0 0,0 0-1 0 0,0 0 0 0 0,0 0 1 0 0,-1-1-1 0 0,1 0 1 0 0,-1 0-1 0 0,0 0 1 0 0,0 0-1 0 0,0-1 1 0 0,0 1-1 0 0,-1-1 1 0 0,0 0-1 0 0,0 0 1 0 0,0-1-1 0 0,-1 1 0 0 0,0 0 1 0 0,0-1-1 0 0,0 1 1 0 0,0-1-1 0 0,-1 0 1 0 0,0 0-1 0 0,0 0 1 0 0,-1 1-1 0 0,0-10 1 0 0,-1 2-128 0 0,0 1 0 0 0,-1 0 0 0 0,0 0 0 0 0,-1 0 0 0 0,0 0 0 0 0,-1 0 1 0 0,0 0-1 0 0,-1 1 0 0 0,-1 0 0 0 0,1 0 0 0 0,-2 0 0 0 0,-7-10 1 0 0,5 11-764 0 0,-15-25-415 0 0,23 33 764 0 0,-1 0 0 0 0,1 0 0 0 0,0 0 1 0 0,0 0-1 0 0,1 0 0 0 0,-1 0 0 0 0,0 0 0 0 0,1 0 0 0 0,-1-1 0 0 0,1 1 0 0 0,0 0 0 0 0,0 0 0 0 0,0-1 0 0 0,0-3 0 0 0,3-2-1747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8.074"/>
    </inkml:context>
    <inkml:brush xml:id="br0">
      <inkml:brushProperty name="width" value="0.05" units="cm"/>
      <inkml:brushProperty name="height" value="0.05" units="cm"/>
      <inkml:brushProperty name="color" value="#F6630D"/>
    </inkml:brush>
  </inkml:definitions>
  <inkml:trace contextRef="#ctx0" brushRef="#br0">7 266 240 0 0,'5'0'427'0'0,"-1"0"0"0"0,1 0 0 0 0,0 1 0 0 0,-1 0 0 0 0,1 0-1 0 0,-1 0 1 0 0,1 0 0 0 0,-1 1 0 0 0,0-1 0 0 0,1 1 0 0 0,-1 1 0 0 0,0-1 0 0 0,4 3 0 0 0,-2 0 329 0 0,-1 0 0 0 0,1 1 0 0 0,-1-1 1 0 0,-1 1-1 0 0,1 0 0 0 0,-1 0 0 0 0,6 11 0 0 0,24 56 3076 0 0,-24-46-2346 0 0,16 25 0 0 0,-12-36-2551 0 0,-13-15 588 0 0,1 0 0 0 0,-1-1 0 0 0,0 1 0 0 0,1 0 1 0 0,-1 0-1 0 0,1-1 0 0 0,-1 1 0 0 0,1-1 0 0 0,0 1 1 0 0,2-1-1 0 0,5 1-1710 0 0</inkml:trace>
  <inkml:trace contextRef="#ctx0" brushRef="#br0" timeOffset="1">100 85 292 0 0,'-23'-20'860'0'0,"6"6"296"0"0,1 3 128 0 0,4 2 28 0 0,2 1-47 0 0,1 2-81 0 0,3 1-100 0 0,0 1-108 0 0,5 1 440 0 0,13-1-2000 0 0,1 4-1128 0 0,7 0 288 0 0,5 1 236 0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8.427"/>
    </inkml:context>
    <inkml:brush xml:id="br0">
      <inkml:brushProperty name="width" value="0.05" units="cm"/>
      <inkml:brushProperty name="height" value="0.05" units="cm"/>
      <inkml:brushProperty name="color" value="#F6630D"/>
    </inkml:brush>
  </inkml:definitions>
  <inkml:trace contextRef="#ctx0" brushRef="#br0">113 19 636 0 0,'-62'114'6606'0'0,"16"-42"3173"0"0,43-69-9503 0 0,1-8 3333 0 0,2-21-3371 0 0,1 0 0 0 0,2 1 0 0 0,0-1 0 0 0,1 1-1 0 0,11-33 1 0 0,-15 57-164 0 0,1 1-60 0 0,-1 0 1 0 0,1-1-1 0 0,-1 1 1 0 0,0 0 0 0 0,1 0-1 0 0,-1 0 1 0 0,1 0-1 0 0,-1-1 1 0 0,1 1-1 0 0,-1 0 1 0 0,1 0-1 0 0,-1 0 1 0 0,1 0 0 0 0,-1 0-1 0 0,1 0 1 0 0,-1 0-1 0 0,1 0 1 0 0,-1 1-1 0 0,1-1 1 0 0,-1 0-1 0 0,1 0 1 0 0,-1 0 0 0 0,1 0-1 0 0,-1 1 1 0 0,1-1-1 0 0,-1 0 1 0 0,0 0-1 0 0,1 1 1 0 0,0 0-1 0 0,27 32 358 0 0,100 111 709 0 0,-102-117-912 0 0,2-1 0 0 0,1-2-1 0 0,35 23 1 0 0,-34-30-48 0 0,1-1-1 0 0,1-1 1 0 0,0-1-1 0 0,1-2 1 0 0,38 8-1 0 0,-45-13-38 0 0,0-2-1 0 0,1-1 0 0 0,32 0 0 0 0,-50-3-77 0 0,0-1-1 0 0,-1-1 0 0 0,1 1 0 0 0,0-1 1 0 0,-1-1-1 0 0,1 0 0 0 0,-1 0 0 0 0,0-1 0 0 0,0 0 1 0 0,1 0-1 0 0,-2 0 0 0 0,1-1 0 0 0,10-7 0 0 0,-15 8-22 0 0,0 0 0 0 0,-1 0-1 0 0,1 0 1 0 0,-1 0 0 0 0,0 0-1 0 0,0-1 1 0 0,0 1 0 0 0,0-1-1 0 0,-1 1 1 0 0,1-1 0 0 0,-1 0-1 0 0,0 1 1 0 0,0-1 0 0 0,-1 0 0 0 0,1 0-1 0 0,-1 0 1 0 0,1 1 0 0 0,-1-1-1 0 0,0 0 1 0 0,-2-7 0 0 0,0-6-31 0 0,-1 1 0 0 0,0-1 0 0 0,-8-18 1 0 0,10 33 47 0 0,-6-21-118 0 0,-1 1 0 0 0,-1-1 1 0 0,-1 1-1 0 0,-24-37 0 0 0,30 53-151 0 0,0 0-1 0 0,-1 0 1 0 0,0 0 0 0 0,0 1-1 0 0,0 0 1 0 0,0 0 0 0 0,-1 0-1 0 0,0 0 1 0 0,0 1-1 0 0,0 0 1 0 0,0 1 0 0 0,-1-1-1 0 0,1 1 1 0 0,-1 0 0 0 0,0 1-1 0 0,0-1 1 0 0,0 1 0 0 0,-1 1-1 0 0,-12-2 1 0 0,-21 3-5379 0 0,20 3 3289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1:49.050"/>
    </inkml:context>
    <inkml:brush xml:id="br0">
      <inkml:brushProperty name="width" value="0.05" units="cm"/>
      <inkml:brushProperty name="height" value="0.05" units="cm"/>
      <inkml:brushProperty name="color" value="#F6630D"/>
    </inkml:brush>
  </inkml:definitions>
  <inkml:trace contextRef="#ctx0" brushRef="#br0">1 1 584 0 0,'0'0'121'0'0,"0"1"-1"0"0,0-1 1 0 0,0 1-1 0 0,0-1 1 0 0,0 0 0 0 0,0 1-1 0 0,0-1 1 0 0,0 1 0 0 0,0-1-1 0 0,0 1 1 0 0,0-1-1 0 0,0 1 1 0 0,0-1 0 0 0,0 0-1 0 0,1 1 1 0 0,-1-1-1 0 0,0 1 1 0 0,0-1 0 0 0,0 0-1 0 0,1 1 1 0 0,-1-1-1 0 0,0 0 1 0 0,1 1 0 0 0,-1-1-1 0 0,0 0 1 0 0,1 1 0 0 0,-1-1-1 0 0,0 0 1 0 0,1 0-1 0 0,-1 1 1 0 0,0-1 0 0 0,1 0-1 0 0,-1 0 1 0 0,1 0-1 0 0,-1 1 1 0 0,0-1 0 0 0,1 0-1 0 0,-1 0 1 0 0,1 0-1 0 0,0 0 1 0 0,21 5 1069 0 0,77 4 1738 0 0,-60-6-2331 0 0,356 14 2320 0 0,1348 27 3988 0 0,-241-90-2053 0 0,-1227 18-1010 0 0,-253 26-3721 0 0,-8 1-3694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7.328"/>
    </inkml:context>
    <inkml:brush xml:id="br0">
      <inkml:brushProperty name="width" value="0.05" units="cm"/>
      <inkml:brushProperty name="height" value="0.05" units="cm"/>
    </inkml:brush>
  </inkml:definitions>
  <inkml:trace contextRef="#ctx0" brushRef="#br0">667 11 136 0 0,'-10'-10'11189'0'0,"10"10"-11099"0"0,3 22 7700 0 0,-1-12-8596 0 0,14 203 8612 0 0,-10-90-5568 0 0,3 9-765 0 0,11 124 1015 0 0,-7-104-2125 0 0,-12-143-363 0 0,2 14 0 0 0,0-1 0 0 0,-2 24 0 0 0,-1-40 0 0 0,-3 0 0 0 0,-5-4 0 0 0,5-2 0 0 0,1 0 0 0 0,-1 0 0 0 0,1 0 0 0 0,-1-1 0 0 0,0 1 0 0 0,1-1 0 0 0,-1 1 0 0 0,1-1 0 0 0,-1 0 0 0 0,1 0 0 0 0,-5-2 0 0 0,-2-1 0 0 0,-147-33 0 0 0,69 16 0 0 0,-111-15 0 0 0,10 10-273 0 0,140 18 62 0 0,46 8-849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51.798"/>
    </inkml:context>
    <inkml:brush xml:id="br0">
      <inkml:brushProperty name="width" value="0.05" units="cm"/>
      <inkml:brushProperty name="height" value="0.05" units="cm"/>
    </inkml:brush>
  </inkml:definitions>
  <inkml:trace contextRef="#ctx0" brushRef="#br0">7 436 172 0 0,'-6'-6'10084'0'0,"147"3"-6391"0"0,-39 3-2760 0 0,749-49 3424 0 0,-413 19-2821 0 0,-228 18-875 0 0,915-53 1583 0 0,-711 41-1730 0 0,6-4-57 0 0,-25 2 30 0 0,16 4-44 0 0,94-1 41 0 0,-102 8-167 0 0,88-10 75 0 0,109-28 334 0 0,-364 2 242 0 0,-222 49-605 0 0,-7 0-2587 0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7.474"/>
    </inkml:context>
    <inkml:brush xml:id="br0">
      <inkml:brushProperty name="width" value="0.05" units="cm"/>
      <inkml:brushProperty name="height" value="0.05" units="cm"/>
    </inkml:brush>
  </inkml:definitions>
  <inkml:trace contextRef="#ctx0" brushRef="#br0">354 7 472 0 0,'13'-6'9824'0'0,"-8"18"-8403"0"0,-1 1 1 0 0,0-1-1 0 0,5 27 1 0 0,5 91 1470 0 0,-10-74-1660 0 0,12 181 2610 0 0,-17 300-1 0 0,1-488-3164 0 0,-2 28 873 0 0,1-75-1530 0 0,0 0 0 0 0,0 0 1 0 0,0-1-1 0 0,0 1 0 0 0,0 0 0 0 0,-1-1 0 0 0,1 1 0 0 0,0 0 1 0 0,-1-1-1 0 0,1 0 0 0 0,-1 1 0 0 0,1-1 0 0 0,-1 0 0 0 0,0 0 1 0 0,0 0-1 0 0,1 0 0 0 0,-1 0 0 0 0,0 0 0 0 0,0-1 0 0 0,0 1 0 0 0,-3 0 1 0 0,-51 11-189 0 0,40-10 186 0 0,-26 7-83 0 0,2-3-7 0 0,0 2-1 0 0,1 2 1 0 0,0 2 0 0 0,-58 25-1 0 0,97-36 75 0 0,-1-1 0 0 0,0 0-1 0 0,0 0 1 0 0,1 0 0 0 0,-1 1 0 0 0,0-1-1 0 0,1 0 1 0 0,-1 1 0 0 0,0-1-1 0 0,1 1 1 0 0,-1-1 0 0 0,0 1-1 0 0,1-1 1 0 0,-1 1 0 0 0,1-1 0 0 0,-1 1-1 0 0,1-1 1 0 0,-1 1 0 0 0,1 0-1 0 0,0-1 1 0 0,-1 1 0 0 0,1 0-1 0 0,0-1 1 0 0,-1 1 0 0 0,1 0-1 0 0,0 0 1 0 0,0-1 0 0 0,0 1 0 0 0,-1 0-1 0 0,1 0 1 0 0,0-1 0 0 0,0 1-1 0 0,0 1 1 0 0,2 0 4 0 0,-1-1 1 0 0,0 0-1 0 0,0 1 1 0 0,1-1-1 0 0,-1 0 1 0 0,1 0-1 0 0,-1 0 1 0 0,1 0-1 0 0,-1 0 1 0 0,1 0-1 0 0,0 0 1 0 0,-1-1-1 0 0,4 2 1 0 0,75 17 177 0 0,-69-17-156 0 0,218 37 417 0 0,138 32 716 0 0,-362-70-1116 0 0,-1 0-1 0 0,0 1 0 0 0,0-1 1 0 0,0 1-1 0 0,0-1 0 0 0,0 1 1 0 0,0 1-1 0 0,3 2 0 0 0,-6-5-38 0 0,-1 0 0 0 0,0 0 0 0 0,0 1 0 0 0,1-1 0 0 0,-1 0 0 0 0,0 0 0 0 0,0 1 0 0 0,0-1 0 0 0,1 0 0 0 0,-1 1 0 0 0,0-1 1 0 0,0 0-1 0 0,0 1 0 0 0,0-1 0 0 0,0 0 0 0 0,0 1 0 0 0,0-1 0 0 0,0 0 0 0 0,0 1 0 0 0,0-1 0 0 0,0 0 0 0 0,0 1 0 0 0,0-1 0 0 0,0 0 0 0 0,0 1 0 0 0,0-1 0 0 0,0 0 0 0 0,0 1 0 0 0,0-1 0 0 0,0 0 0 0 0,0 1 0 0 0,-1-1 0 0 0,1 0 0 0 0,0 1 0 0 0,-23 12 120 0 0,-29 3-61 0 0,-1-3 1 0 0,-71 10 0 0 0,64-14-114 0 0,-91 27 1 0 0,145-32-33 0 0,8-1 38 0 0,21 2 40 0 0,33 0 77 0 0,-17-4-52 0 0,-19-1-8 0 0,0 0 0 0 0,0 1 0 0 0,0 1 0 0 0,0 1 0 0 0,0 1 0 0 0,32 10 0 0 0,-51-13-15 0 0,-1-1 0 0 0,1 1 0 0 0,0-1 0 0 0,0 1 0 0 0,0 0 0 0 0,-1-1 0 0 0,1 1 0 0 0,0 0 0 0 0,-1 0 0 0 0,1-1 0 0 0,0 1 0 0 0,-1 0 0 0 0,1 0 0 0 0,-1 0 0 0 0,0 0 0 0 0,1 0 0 0 0,-1 0 0 0 0,0 0 0 0 0,1 0 0 0 0,-1 0 0 0 0,0 0 0 0 0,0 0 0 0 0,0 0 0 0 0,0 0 0 0 0,0 0 0 0 0,0 0 0 0 0,0 0 0 0 0,-1 2 0 0 0,-9 32 0 0 0,5-20 0 0 0,-7 44 0 0 0,3 0 0 0 0,-2 61 0 0 0,-5 37 0 0 0,-2-26 0 0 0,5 0 0 0 0,8 214 0 0 0,7-340 0 0 0,-2-4 0 0 0,1 1 0 0 0,-1-1 0 0 0,0 1 0 0 0,1-1 0 0 0,-1 1 0 0 0,0-1 0 0 0,0 1 0 0 0,0-1 0 0 0,0 1 0 0 0,0-1 0 0 0,0 1 0 0 0,-1-1 0 0 0,1 1 0 0 0,0-1 0 0 0,-1 1 0 0 0,1-1 0 0 0,-1 1 0 0 0,0 1 0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8.080"/>
    </inkml:context>
    <inkml:brush xml:id="br0">
      <inkml:brushProperty name="width" value="0.05" units="cm"/>
      <inkml:brushProperty name="height" value="0.05" units="cm"/>
    </inkml:brush>
  </inkml:definitions>
  <inkml:trace contextRef="#ctx0" brushRef="#br0">6 83 172 0 0,'-5'-18'16032'0'0,"6"15"-14820"0"0,3 1-739 0 0,0 0 1 0 0,1 1-1 0 0,-1 0 1 0 0,1 0 0 0 0,-1 0-1 0 0,1 1 1 0 0,-1-1-1 0 0,1 1 1 0 0,5 0 0 0 0,5 0 186 0 0,537-17 4345 0 0,41-4-55 0 0,-543 15-4950 0 0,-24 2 0 0 0,-1 1 0 0 0,0 1 0 0 0,30 2 0 0 0,-55 0-195 0 0,0 0-1 0 0,0 1 1 0 0,-1-1 0 0 0,1 0 0 0 0,-2 3-2930 0 0,2-2 2930 0 0,0-1-1 0 0,0 0 1 0 0,0 1 0 0 0,0-1-1 0 0,0 0 1 0 0,0 0 0 0 0,0 1 0 0 0,0-1-1 0 0,0 0 1 0 0,0 0 0 0 0,0 1-1 0 0,0-1 1 0 0,0 0 0 0 0,0 1 0 0 0,0-1-1 0 0,1 0 1 0 0,-1 0 0 0 0,0 0-1 0 0,0 1 1 0 0,4 1-2929 0 0,-4-2 2928 0 0,1 0 1 0 0,-7 3-3984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8.534"/>
    </inkml:context>
    <inkml:brush xml:id="br0">
      <inkml:brushProperty name="width" value="0.05" units="cm"/>
      <inkml:brushProperty name="height" value="0.05" units="cm"/>
    </inkml:brush>
  </inkml:definitions>
  <inkml:trace contextRef="#ctx0" brushRef="#br0">530 3 740 0 0,'-11'-3'12191'0'0,"-4"10"-7493"0"0,-17 16-4719 0 0,21-14 1449 0 0,-64 45 736 0 0,-311 200 5533 0 0,415-265-10158 0 0,74-30-6352 0 0,-43 14 5791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8.898"/>
    </inkml:context>
    <inkml:brush xml:id="br0">
      <inkml:brushProperty name="width" value="0.05" units="cm"/>
      <inkml:brushProperty name="height" value="0.05" units="cm"/>
    </inkml:brush>
  </inkml:definitions>
  <inkml:trace contextRef="#ctx0" brushRef="#br0">517 0 812 0 0,'0'0'8962'0'0,"-5"2"-7609"0"0,-9 6-379 0 0,0 0-1 0 0,0 1 1 0 0,1 1 0 0 0,0 0 0 0 0,1 1-1 0 0,-17 19 1 0 0,-9 6 511 0 0,-176 134 4211 0 0,64-68-4674 0 0,158-106-6006 0 0,8-1 1907 0 0,6-3 639 0 0,4-5-244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9.253"/>
    </inkml:context>
    <inkml:brush xml:id="br0">
      <inkml:brushProperty name="width" value="0.05" units="cm"/>
      <inkml:brushProperty name="height" value="0.05" units="cm"/>
    </inkml:brush>
  </inkml:definitions>
  <inkml:trace contextRef="#ctx0" brushRef="#br0">349 0 156 0 0,'0'0'9345'0'0,"-17"31"-4163"0"0,-14 6-2767 0 0,-1 0-1 0 0,-2-3 0 0 0,-1 0 0 0 0,-56 39 0 0 0,8-5 908 0 0,57-45-5007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2.242"/>
    </inkml:context>
    <inkml:brush xml:id="br0">
      <inkml:brushProperty name="width" value="0.05" units="cm"/>
      <inkml:brushProperty name="height" value="0.05" units="cm"/>
    </inkml:brush>
  </inkml:definitions>
  <inkml:trace contextRef="#ctx0" brushRef="#br0">2 233 740 0 0,'0'0'267'0'0,"-1"-1"0"0"0,1-1 0 0 0,0 1 0 0 0,0 0 0 0 0,0 0 0 0 0,-1 0 0 0 0,1 0 0 0 0,0 0 0 0 0,0 0 0 0 0,1 0 0 0 0,-1 0 1 0 0,0 0-1 0 0,0 0 0 0 0,0 0 0 0 0,1 0 0 0 0,-1 0 0 0 0,1 0 0 0 0,-1 0 0 0 0,0 0 0 0 0,1 0 0 0 0,0 0 0 0 0,-1 1 0 0 0,1-1 0 0 0,0 0 0 0 0,-1 0 0 0 0,1 0 0 0 0,1 0 0 0 0,0 1 17 0 0,0-1 0 0 0,0 1 0 0 0,0 0-1 0 0,0 1 1 0 0,0-1 0 0 0,0 0 0 0 0,0 0 0 0 0,0 1 0 0 0,0-1-1 0 0,0 1 1 0 0,0 0 0 0 0,0-1 0 0 0,0 1 0 0 0,2 2-1 0 0,17 7 383 0 0,-2 1 0 0 0,1 1 0 0 0,-2 0 0 0 0,1 2 0 0 0,-2 0 0 0 0,29 30-1 0 0,81 110 2533 0 0,-113-135-2699 0 0,13 21 298 0 0,-21-28-326 0 0,1-2 0 0 0,1 1 0 0 0,0-1 0 0 0,0 0 1 0 0,11 10-1 0 0,-18-20-384 0 0,0 1 1 0 0,0-1 0 0 0,0 1 0 0 0,0-1 0 0 0,1 0-1 0 0,-1 0 1 0 0,0 1 0 0 0,0-1 0 0 0,0 0-1 0 0,0 0 1 0 0,0 0 0 0 0,1 0 0 0 0,-1 0 0 0 0,0 0-1 0 0,0-1 1 0 0,0 1 0 0 0,0 0 0 0 0,0-1 0 0 0,1 1-1 0 0,-1 0 1 0 0,0-1 0 0 0,0 1 0 0 0,0-1 0 0 0,0 0-1 0 0,0 1 1 0 0,-1-1 0 0 0,1 0 0 0 0,0 0 0 0 0,0 1-1 0 0,0-1 1 0 0,0 0 0 0 0,-1 0 0 0 0,1 0 0 0 0,0 0-1 0 0,-1 0 1 0 0,1 0 0 0 0,-1 0 0 0 0,1-2-1 0 0,22-42 815 0 0,5-34 252 0 0,28-134 0 0 0,-6 17 87 0 0,-45 173-1090 0 0,-5 19-414 0 0,1-1-1 0 0,0 0 1 0 0,0 1-1 0 0,1-1 1 0 0,-1 1-1 0 0,1-1 0 0 0,4-6 1 0 0,-5 11-165 0 0,0 0 1 0 0,0 0 0 0 0,0 0-1 0 0,1 0 1 0 0,-1 0 0 0 0,0 0-1 0 0,0 0 1 0 0,0 1 0 0 0,0-1-1 0 0,0 1 1 0 0,0-1-1 0 0,0 1 1 0 0,1-1 0 0 0,-1 1-1 0 0,-1-1 1 0 0,1 1 0 0 0,0 0-1 0 0,0-1 1 0 0,0 1 0 0 0,0 0-1 0 0,0 0 1 0 0,-1 0 0 0 0,1 0-1 0 0,0 0 1 0 0,-1 0-1 0 0,1 1 1 0 0,8 8-3306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2.961"/>
    </inkml:context>
    <inkml:brush xml:id="br0">
      <inkml:brushProperty name="width" value="0.05" units="cm"/>
      <inkml:brushProperty name="height" value="0.05" units="cm"/>
    </inkml:brush>
  </inkml:definitions>
  <inkml:trace contextRef="#ctx0" brushRef="#br0">1 214 240 0 0,'2'119'20795'0'0,"2"-173"-12905"0"0,1 20-7328 0 0,1-1-1 0 0,13-38 0 0 0,-14 60-439 0 0,0 1 0 0 0,0 0-1 0 0,1 1 1 0 0,1 0-1 0 0,0-1 1 0 0,15-17-1 0 0,-19 26-100 0 0,-1 1 1 0 0,0-1-1 0 0,0 0 1 0 0,1 1-1 0 0,0-1 0 0 0,-1 1 1 0 0,1 0-1 0 0,0 0 0 0 0,0 0 1 0 0,0 0-1 0 0,0 0 0 0 0,1 1 1 0 0,-1-1-1 0 0,0 1 1 0 0,1 0-1 0 0,-1 0 0 0 0,1 0 1 0 0,-1 1-1 0 0,1-1 0 0 0,-1 1 1 0 0,1 0-1 0 0,-1 0 0 0 0,1 0 1 0 0,-1 0-1 0 0,1 0 1 0 0,0 1-1 0 0,-1 0 0 0 0,1 0 1 0 0,5 2-1 0 0,-7-2-43 0 0,0 0 0 0 0,0 1 0 0 0,0-1 0 0 0,0 1-1 0 0,0-1 1 0 0,0 1 0 0 0,0 0 0 0 0,-1-1 0 0 0,1 1 0 0 0,-1 0 0 0 0,1 0 0 0 0,-1 0 0 0 0,0 0 0 0 0,0 1-1 0 0,0-1 1 0 0,0 0 0 0 0,0 0 0 0 0,0 1 0 0 0,-1-1 0 0 0,1 0 0 0 0,-1 1 0 0 0,1-1 0 0 0,-1 1 0 0 0,0-1 0 0 0,0 1-1 0 0,0-1 1 0 0,0 0 0 0 0,-1 1 0 0 0,1-1 0 0 0,-1 1 0 0 0,1-1 0 0 0,-1 0 0 0 0,0 1 0 0 0,0-1 0 0 0,0 0-1 0 0,-2 3 1 0 0,-1 4-158 0 0,0-1 0 0 0,-1-1-1 0 0,0 1 1 0 0,-1-1 0 0 0,1 0 0 0 0,-1 0-1 0 0,0 0 1 0 0,-11 8 0 0 0,6-8 46 0 0,-12 14-1113 0 0,23-20 1221 0 0,0 0 0 0 0,0 0 0 0 0,0 0 0 0 0,1 0 0 0 0,-1 0 0 0 0,0 0 0 0 0,0 0 0 0 0,1-1 0 0 0,-1 1 0 0 0,0 0 0 0 0,1 0 0 0 0,-1 0 0 0 0,1 0 0 0 0,-1-1 0 0 0,1 1 0 0 0,-1 0 0 0 0,1 0 0 0 0,0-1 0 0 0,-1 1 0 0 0,1-1 0 0 0,0 1 0 0 0,-1 0 0 0 0,1-1 0 0 0,0 0 0 0 0,0 1-1 0 0,0-1 1 0 0,0 1 0 0 0,-1-1 0 0 0,1 0 0 0 0,0 1 0 0 0,0-1 0 0 0,0 0 0 0 0,1 0 0 0 0,30 14-112 0 0,-1 2-1 0 0,38 25 1 0 0,-62-37 142 0 0,1 1-1 0 0,-1 1 1 0 0,0-1-1 0 0,-1 1 1 0 0,0 0-1 0 0,1 1 1 0 0,-2 0-1 0 0,1 0 1 0 0,-1 0-1 0 0,0 0 1 0 0,-1 1 0 0 0,1 0-1 0 0,-2 0 1 0 0,6 14-1 0 0,-8-19 27 0 0,-1 0-1 0 0,1 0 1 0 0,-1 1 0 0 0,0-1-1 0 0,0 0 1 0 0,0 0 0 0 0,-1 1-1 0 0,1-1 1 0 0,-1 0 0 0 0,0 0-1 0 0,0 0 1 0 0,0 0 0 0 0,0 0-1 0 0,0 0 1 0 0,0 0 0 0 0,-1 0-1 0 0,0 0 1 0 0,0 0 0 0 0,1-1-1 0 0,-1 1 1 0 0,-1-1 0 0 0,1 0-1 0 0,0 1 1 0 0,-1-1 0 0 0,1 0-1 0 0,-1 0 1 0 0,1 0 0 0 0,-1-1-1 0 0,0 1 1 0 0,0-1 0 0 0,-4 2-1 0 0,-1 1 3 0 0,-1-1 0 0 0,0 0 0 0 0,0-1 0 0 0,0 1 0 0 0,0-2 0 0 0,0 1 0 0 0,0-2 1 0 0,0 1-1 0 0,-16-2 0 0 0,-81-12-2497 0 0,71 7-948 0 0,1-2-3819 0 0,27 5 4628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3.468"/>
    </inkml:context>
    <inkml:brush xml:id="br0">
      <inkml:brushProperty name="width" value="0.05" units="cm"/>
      <inkml:brushProperty name="height" value="0.05" units="cm"/>
    </inkml:brush>
  </inkml:definitions>
  <inkml:trace contextRef="#ctx0" brushRef="#br0">135 20 288 0 0,'-1'-2'376'0'0,"1"1"1"0"0,-1 0-1 0 0,1 0 0 0 0,-1 0 1 0 0,0 0-1 0 0,1 0 0 0 0,-1 0 1 0 0,0 0-1 0 0,0 0 0 0 0,0 0 1 0 0,0 1-1 0 0,0-1 0 0 0,0 0 1 0 0,0 0-1 0 0,0 1 0 0 0,0-1 1 0 0,0 1-1 0 0,0-1 0 0 0,0 1 1 0 0,0-1-1 0 0,0 1 0 0 0,-1 0 1 0 0,1-1-1 0 0,0 1 0 0 0,0 0 1 0 0,-1 0-1 0 0,1 0 0 0 0,0 0 1 0 0,0 0-1 0 0,-3 1 1 0 0,1 0 0 0 0,0 0 1 0 0,0 1-1 0 0,1 0 1 0 0,-1-1 0 0 0,0 1-1 0 0,1 0 1 0 0,-1 0-1 0 0,1 1 1 0 0,-1-1 0 0 0,1 1-1 0 0,-3 3 1 0 0,-5 9 484 0 0,0 0 0 0 0,1 1 0 0 0,-10 23 0 0 0,15-29-541 0 0,1-1-1 0 0,0 1 0 0 0,0 0 1 0 0,1 0-1 0 0,0 0 0 0 0,1 0 0 0 0,0 1 1 0 0,1-1-1 0 0,0 0 0 0 0,1 0 0 0 0,0 1 1 0 0,0-1-1 0 0,1 0 0 0 0,0 0 1 0 0,6 14-1 0 0,-6-17-202 0 0,1-1-1 0 0,0 0 1 0 0,0 0 0 0 0,1 0-1 0 0,-1-1 1 0 0,1 1 0 0 0,1-1-1 0 0,-1 0 1 0 0,1 0 0 0 0,0 0-1 0 0,0-1 1 0 0,0 0 0 0 0,0 0-1 0 0,1 0 1 0 0,0 0 0 0 0,0-1-1 0 0,0 0 1 0 0,0 0 0 0 0,0-1-1 0 0,1 0 1 0 0,-1 0 0 0 0,1 0-1 0 0,-1-1 1 0 0,9 1 0 0 0,-2-1 13 0 0,0 0 0 0 0,1-2 1 0 0,-1 1-1 0 0,0-2 0 0 0,0 0 1 0 0,22-6-1 0 0,-27 6-353 0 0,0-1 0 0 0,-1 0 0 0 0,1 0-1 0 0,-1-1 1 0 0,0 0 0 0 0,1 0 0 0 0,-2-1 0 0 0,1 1 0 0 0,-1-2 0 0 0,1 1 0 0 0,-1-1 0 0 0,5-6-1 0 0,-8 7 329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3.819"/>
    </inkml:context>
    <inkml:brush xml:id="br0">
      <inkml:brushProperty name="width" value="0.05" units="cm"/>
      <inkml:brushProperty name="height" value="0.05" units="cm"/>
    </inkml:brush>
  </inkml:definitions>
  <inkml:trace contextRef="#ctx0" brushRef="#br0">63 39 7637 0 0,'-62'-5'17487'0'0,"95"1"-16165"0"0,10 2-800 0 0,54-7 25 0 0,-87 7-1675 0 0,-1 0 0 0 0,0 0 0 0 0,0-1 1 0 0,13-6-1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4.181"/>
    </inkml:context>
    <inkml:brush xml:id="br0">
      <inkml:brushProperty name="width" value="0.05" units="cm"/>
      <inkml:brushProperty name="height" value="0.05" units="cm"/>
    </inkml:brush>
  </inkml:definitions>
  <inkml:trace contextRef="#ctx0" brushRef="#br0">68 103 832 0 0,'-31'-19'4485'0'0,"-6"-8"13006"0"0,47 22-15873 0 0,11-1-347 0 0,209-20 4566 0 0,-58 8-7516 0 0,-155 17-60 0 0,11 1-5689 0 0,-21 1 4942 0 0,6 0-635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53.890"/>
    </inkml:context>
    <inkml:brush xml:id="br0">
      <inkml:brushProperty name="width" value="0.05" units="cm"/>
      <inkml:brushProperty name="height" value="0.05" units="cm"/>
    </inkml:brush>
  </inkml:definitions>
  <inkml:trace contextRef="#ctx0" brushRef="#br0">12 1 12 0 0,'0'0'2898'0'0,"-12"7"-361"0"0,14 49 3171 0 0,4 31-1719 0 0,0-6-1725 0 0,-2-43-1187 0 0,1 0 0 0 0,1-1 0 0 0,18 55 0 0 0,48 104 1730 0 0,-72-194-2782 0 0,12 32 528 0 0,-2 0 0 0 0,-2 1 0 0 0,-1 0 0 0 0,-2 0 1 0 0,2 49-1 0 0,13 73 897 0 0,0-8-400 0 0,3 35 80 0 0,2 29-177 0 0,-22-171-812 0 0,1 8-140 0 0,-3 7-2536 0 0,0-25 9 0 0,-2 91-4996 0 0,-17 66 7947 0 0,2-49-74 0 0,-9 136 29 0 0,19-209-192 0 0,6-66-188 0 0,0-1 0 0 0,0 1 0 0 0,1 0 0 0 0,-1 0 0 0 0,0 0 0 0 0,0 0-1 0 0,1 0 1 0 0,-1 0 0 0 0,0 0 0 0 0,1 0 0 0 0,-1-1 0 0 0,1 1 0 0 0,0 0-1 0 0,-1 0 1 0 0,1-1 0 0 0,-1 1 0 0 0,1 0 0 0 0,0-1 0 0 0,0 1 0 0 0,-1 0 0 0 0,1-1-1 0 0,0 1 1 0 0,0-1 0 0 0,0 0 0 0 0,-1 1 0 0 0,1-1 0 0 0,0 1 0 0 0,0-1 0 0 0,0 0-1 0 0,0 0 1 0 0,0 0 0 0 0,0 0 0 0 0,0 1 0 0 0,1-1 0 0 0,38-2-48 0 0,-32 1 110 0 0,296-32 13 0 0,-66 6-84 0 0,957-71-15 0 0,-124 16 66 0 0,-1003 77-17 0 0,114-3-59 0 0,-44 2 171 0 0,194-10-195 0 0,-12 4-22 0 0,365-2 134 0 0,-437 3-59 0 0,5 3-34 0 0,34-2 157 0 0,219-5-164 0 0,122 0 126 0 0,-494 7-82 0 0,162 0-26 0 0,-263 5 504 0 0,-5-1-3423 0 0,-25-3 369 0 0,-5-6-5733 0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4.536"/>
    </inkml:context>
    <inkml:brush xml:id="br0">
      <inkml:brushProperty name="width" value="0.05" units="cm"/>
      <inkml:brushProperty name="height" value="0.05" units="cm"/>
    </inkml:brush>
  </inkml:definitions>
  <inkml:trace contextRef="#ctx0" brushRef="#br0">1 1 7805 0 0,'1'2'1170'0'0,"0"-1"1"0"0,0 1 0 0 0,1 0 0 0 0,-1-1-1 0 0,1 1 1 0 0,-1-1 0 0 0,1 0 0 0 0,0 1-1 0 0,0-1 1 0 0,0 0 0 0 0,-1 0 0 0 0,4 1-1 0 0,29 5 4990 0 0,44-12-6241 0 0,-40 2 1898 0 0,33-2-582 0 0,-44 2-1650 0 0,0 1-1 0 0,-1 2 0 0 0,45 4 1 0 0,-70-4 64 0 0,7 2-1787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4.879"/>
    </inkml:context>
    <inkml:brush xml:id="br0">
      <inkml:brushProperty name="width" value="0.05" units="cm"/>
      <inkml:brushProperty name="height" value="0.05" units="cm"/>
    </inkml:brush>
  </inkml:definitions>
  <inkml:trace contextRef="#ctx0" brushRef="#br0">25 1 784 0 0,'-1'0'406'0'0,"-1"0"1"0"0,1 0-1 0 0,0 1 1 0 0,-1-1-1 0 0,1 1 0 0 0,-1-1 1 0 0,1 1-1 0 0,0 0 0 0 0,-1-1 1 0 0,1 1-1 0 0,0 0 1 0 0,0 0-1 0 0,0 0 0 0 0,-1 0 1 0 0,1 0-1 0 0,0 0 0 0 0,-1 3 1 0 0,2-4-40 0 0,1 1 0 0 0,-1 0 0 0 0,1-1 0 0 0,-1 1 0 0 0,1-1 0 0 0,0 1 0 0 0,-1-1 0 0 0,1 1 0 0 0,-1-1 0 0 0,1 1 0 0 0,0-1 0 0 0,0 0 0 0 0,-1 1 0 0 0,1-1 0 0 0,0 0 0 0 0,0 0 0 0 0,-1 1 0 0 0,1-1 0 0 0,0 0 0 0 0,0 0 0 0 0,0 0 0 0 0,0 0 0 0 0,34 3 5839 0 0,-7-2-5680 0 0,109-4 4685 0 0,-69 1-5277 0 0,1 1-5166 0 0,-55-1-1513 0 0,-5 1 3926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32.820"/>
    </inkml:context>
    <inkml:brush xml:id="br0">
      <inkml:brushProperty name="width" value="0.05" units="cm"/>
      <inkml:brushProperty name="height" value="0.05" units="cm"/>
    </inkml:brush>
  </inkml:definitions>
  <inkml:trace contextRef="#ctx0" brushRef="#br0">4 334 1124 0 0,'-3'-4'11973'0'0,"2"4"-11752"0"0,17-17 3794 0 0,21-14-2163 0 0,-19 19-862 0 0,-1-2 0 0 0,-1 0 0 0 0,0-1 0 0 0,26-31-1 0 0,-36 36-694 0 0,1 0 0 0 0,-2 0 0 0 0,1-1 0 0 0,-1 1 0 0 0,-1-1 0 0 0,0 0 0 0 0,-1 0 0 0 0,0-1 0 0 0,0 1 0 0 0,1-20 0 0 0,-4 29-258 0 0,1-2 80 0 0,-1 0 0 0 0,0 0 0 0 0,0 1 0 0 0,0-1 0 0 0,0 0 1 0 0,0 0-1 0 0,-1 1 0 0 0,-1-7 0 0 0,2 9 354 0 0,-11 27-8 0 0,8 42 672 0 0,4 74-1 0 0,1-39-1115 0 0,-2-102-201 0 0,0 0-1 0 0,0 1 0 0 0,0-1 1 0 0,0 0-1 0 0,0 1 0 0 0,0-1 1 0 0,1 0-1 0 0,-1 0 1 0 0,0 1-1 0 0,1-1 0 0 0,-1 0 1 0 0,1 0-1 0 0,0 1 0 0 0,-1-1 1 0 0,1 0-1 0 0,0 0 1 0 0,0 0-1 0 0,-1 0 0 0 0,1 0 1 0 0,2 2-1 0 0,-2-3-277 0 0,0 0-1 0 0,-1 0 1 0 0,1 1-1 0 0,0-1 0 0 0,0 0 1 0 0,0 0-1 0 0,-1 0 1 0 0,1 0-1 0 0,0 0 1 0 0,0 0-1 0 0,0 0 1 0 0,0 0-1 0 0,0 0 1 0 0,-1 0-1 0 0,1 0 1 0 0,0 0-1 0 0,0-1 1 0 0,0 1-1 0 0,-1 0 1 0 0,1-1-1 0 0,0 1 0 0 0,1-1 1 0 0,6-4-2500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33.330"/>
    </inkml:context>
    <inkml:brush xml:id="br0">
      <inkml:brushProperty name="width" value="0.05" units="cm"/>
      <inkml:brushProperty name="height" value="0.05" units="cm"/>
    </inkml:brush>
  </inkml:definitions>
  <inkml:trace contextRef="#ctx0" brushRef="#br0">4 1 468 0 0,'0'2'10279'0'0,"0"6"-4735"0"0,0 36-502 0 0,0-36-4417 0 0,-2 10 995 0 0,1 0-1 0 0,0 0 1 0 0,4 33-1 0 0,-2-50-1566 0 0,-1 0 0 0 0,0 0 0 0 0,1 0 1 0 0,-1-1-1 0 0,1 1 0 0 0,-1 0 0 0 0,1 0 0 0 0,0 0 0 0 0,-1-1 0 0 0,1 1 1 0 0,0 0-1 0 0,-1-1 0 0 0,1 1 0 0 0,0-1 0 0 0,0 1 0 0 0,0-1 0 0 0,0 1 1 0 0,-1-1-1 0 0,1 0 0 0 0,0 1 0 0 0,0-1 0 0 0,0 0 0 0 0,0 1 0 0 0,0-1 1 0 0,0 0-1 0 0,0 0 0 0 0,0 0 0 0 0,0 0 0 0 0,0 0 0 0 0,0 0 0 0 0,0 0 1 0 0,0-1-1 0 0,0 1 0 0 0,0 0 0 0 0,-1 0 0 0 0,1-1 0 0 0,2 0 0 0 0,39-14 175 0 0,-37 13-154 0 0,32-15-97 0 0,-2-2 0 0 0,0-1-1 0 0,56-42 1 0 0,-183 107-929 0 0,88-42 952 0 0,-60 44-81 0 0,60-44 109 0 0,0 1-1 0 0,0-1 1 0 0,1 1-1 0 0,0 0 1 0 0,0 0-1 0 0,0 0 1 0 0,0 0-1 0 0,1 0 1 0 0,-1 1-1 0 0,1-1 1 0 0,0 1-1 0 0,0 0 1 0 0,-1 7-1 0 0,3-10-7 0 0,-1-1 1 0 0,1 0-1 0 0,0 1 0 0 0,0-1 0 0 0,1 1 0 0 0,-1-1 1 0 0,0 1-1 0 0,0-1 0 0 0,1 0 0 0 0,-1 1 1 0 0,1-1-1 0 0,-1 1 0 0 0,1-1 0 0 0,-1 0 0 0 0,1 0 1 0 0,0 1-1 0 0,0-1 0 0 0,-1 0 0 0 0,1 0 1 0 0,0 0-1 0 0,0 0 0 0 0,3 2 0 0 0,-1-1 84 0 0,0 0-1 0 0,1 0 1 0 0,-1 0-1 0 0,1 0 0 0 0,0-1 1 0 0,0 1-1 0 0,0-1 1 0 0,4 1-1 0 0,9 1 349 0 0,-1-1-1 0 0,33 0 0 0 0,-48-2-450 0 0,20-1-2669 0 0,0-1 1 0 0,0-1-1 0 0,0 0 1 0 0,27-9-1 0 0,-34 7-660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33.931"/>
    </inkml:context>
    <inkml:brush xml:id="br0">
      <inkml:brushProperty name="width" value="0.05" units="cm"/>
      <inkml:brushProperty name="height" value="0.05" units="cm"/>
    </inkml:brush>
  </inkml:definitions>
  <inkml:trace contextRef="#ctx0" brushRef="#br0">1 183 160 0 0,'5'2'6755'0'0,"21"4"-1228"0"0,73 30 5113 0 0,0 1-2750 0 0,-98-37-7863 0 0,0 0 0 0 0,-1 1 0 0 0,1-1 0 0 0,0 0 0 0 0,0 0 0 0 0,-1 1 0 0 0,1-1 0 0 0,0 0 0 0 0,0 0 0 0 0,-1 0 0 0 0,1 0 0 0 0,0 0 0 0 0,0 0 0 0 0,0 0 0 0 0,-1 0 0 0 0,1-1 0 0 0,0 1 0 0 0,0 0-1 0 0,-1 0 1 0 0,1-1 0 0 0,0 1 0 0 0,0 0 0 0 0,-1-1 0 0 0,1 1 0 0 0,0-1 0 0 0,-1 1 0 0 0,1-1 0 0 0,-1 1 0 0 0,1-1 0 0 0,-1 1 0 0 0,1-1 0 0 0,-1 0 0 0 0,1 1 0 0 0,-1-1 0 0 0,1 0 0 0 0,-1 1 0 0 0,0-1 0 0 0,1 0 0 0 0,-1 0 0 0 0,0 1 0 0 0,1-2 0 0 0,-1-24 634 0 0,0 26-660 0 0,-11-51-1 0 0,7 35 0 0 0,1-1 0 0 0,0 1 0 0 0,1-1 0 0 0,0 0 0 0 0,2-19 0 0 0,0 33 0 0 0,1 1 0 0 0,0-1 0 0 0,0 0 0 0 0,0 0 0 0 0,0 1 0 0 0,0-1 0 0 0,1 1 0 0 0,-1-1 0 0 0,1 1 0 0 0,0-1 0 0 0,0 1 0 0 0,0 0 0 0 0,0 0 0 0 0,0 0 0 0 0,0 0 0 0 0,0 0 0 0 0,1 0 0 0 0,-1 1 0 0 0,1-1 0 0 0,-1 1 0 0 0,1-1 0 0 0,-1 1 0 0 0,1 0 0 0 0,0 0 0 0 0,0 1 0 0 0,0-1 0 0 0,-1 0 0 0 0,1 1 0 0 0,0 0 0 0 0,0-1 0 0 0,0 1 0 0 0,0 0 0 0 0,5 1 0 0 0,-2-1 0 0 0,-1 0 0 0 0,1 1 0 0 0,-1 0 0 0 0,1-1 0 0 0,-1 2 0 0 0,1-1 0 0 0,-1 1 0 0 0,0 0 0 0 0,1 0 0 0 0,-1 0 0 0 0,0 0 0 0 0,-1 1 0 0 0,1 0 0 0 0,0 0 0 0 0,-1 1 0 0 0,0-1 0 0 0,5 5 0 0 0,-7-4 0 0 0,0 0 0 0 0,0 1 0 0 0,0-1 0 0 0,0 1 0 0 0,-1-1 0 0 0,0 1 0 0 0,0 0 0 0 0,0-1 0 0 0,0 1 0 0 0,-1 0 0 0 0,1 0 0 0 0,-1-1 0 0 0,-1 1 0 0 0,1 0 0 0 0,-1 0 0 0 0,0-1 0 0 0,-2 9 0 0 0,2-9 0 0 0,0 0 0 0 0,0 0 0 0 0,0 0 0 0 0,0 0 0 0 0,1 0 0 0 0,0 0 0 0 0,0 0 0 0 0,0 0 0 0 0,0 0 0 0 0,1 0 0 0 0,-1 0 0 0 0,1 0 0 0 0,0 0 0 0 0,0 0 0 0 0,1 0 0 0 0,-1 0 0 0 0,1 0 0 0 0,0-1 0 0 0,2 4 0 0 0,-1-4 0 0 0,0 0 0 0 0,1-1 0 0 0,0 1 0 0 0,-1-1 0 0 0,1 0 0 0 0,0 0 0 0 0,0 0 0 0 0,0-1 0 0 0,0 1 0 0 0,0-1 0 0 0,0 0 0 0 0,1 0 0 0 0,-1-1 0 0 0,0 1 0 0 0,8-1 0 0 0,65-3 0 0 0,30-13 0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1.084"/>
    </inkml:context>
    <inkml:brush xml:id="br0">
      <inkml:brushProperty name="width" value="0.05" units="cm"/>
      <inkml:brushProperty name="height" value="0.05" units="cm"/>
    </inkml:brush>
  </inkml:definitions>
  <inkml:trace contextRef="#ctx0" brushRef="#br0">183 58 400 0 0,'1'-3'840'0'0,"-1"-1"-1"0"0,1 1 0 0 0,-1 0 1 0 0,0-1-1 0 0,0 1 1 0 0,0-1-1 0 0,0 1 1 0 0,0 0-1 0 0,-1-1 1 0 0,-1-4-1 0 0,2 7-662 0 0,-1 0 0 0 0,0 0 0 0 0,0-1 0 0 0,0 1-1 0 0,0 0 1 0 0,0 0 0 0 0,0 1 0 0 0,0-1 0 0 0,-1 0 0 0 0,1 0-1 0 0,0 0 1 0 0,0 1 0 0 0,-1-1 0 0 0,1 1 0 0 0,0-1 0 0 0,-1 1-1 0 0,1 0 1 0 0,0-1 0 0 0,-1 1 0 0 0,1 0 0 0 0,-1 0 0 0 0,1 0 0 0 0,0 0-1 0 0,-1 0 1 0 0,1 0 0 0 0,-1 0 0 0 0,1 0 0 0 0,0 1 0 0 0,-3 0-1 0 0,-3 0 47 0 0,-1 1 0 0 0,1 1 0 0 0,0-1-1 0 0,0 1 1 0 0,0 0 0 0 0,0 1 0 0 0,1 0-1 0 0,-1 0 1 0 0,1 0 0 0 0,0 1 0 0 0,0-1-1 0 0,0 1 1 0 0,1 1 0 0 0,0-1 0 0 0,0 1-1 0 0,0 0 1 0 0,1 0 0 0 0,0 1 0 0 0,0-1-1 0 0,-5 14 1 0 0,6-15-102 0 0,1 0 1 0 0,0 0-1 0 0,0 0 0 0 0,1 1 0 0 0,-1-1 0 0 0,1 1 1 0 0,0-1-1 0 0,1 1 0 0 0,-1-1 0 0 0,1 1 1 0 0,0 0-1 0 0,1-1 0 0 0,-1 1 0 0 0,1-1 1 0 0,0 1-1 0 0,0-1 0 0 0,1 1 0 0 0,0-1 0 0 0,0 0 1 0 0,0 1-1 0 0,1-1 0 0 0,-1 0 0 0 0,1-1 1 0 0,0 1-1 0 0,1 0 0 0 0,-1-1 0 0 0,1 0 1 0 0,6 6-1 0 0,1-2 60 0 0,1 0-1 0 0,0-1 1 0 0,1 0 0 0 0,-1-1 0 0 0,1-1-1 0 0,1 0 1 0 0,-1 0 0 0 0,1-1 0 0 0,0-1-1 0 0,0 0 1 0 0,0-1 0 0 0,27 0 0 0 0,-17-2 22 0 0,0 0 0 0 0,0-2-1 0 0,0-1 1 0 0,0-1 0 0 0,0-1 0 0 0,40-14 0 0 0,-59 18-163 0 0,0-1-1 0 0,-1 1 0 0 0,0-1 1 0 0,1-1-1 0 0,-1 1 1 0 0,0-1-1 0 0,0 1 1 0 0,0-1-1 0 0,0 0 0 0 0,-1-1 1 0 0,1 1-1 0 0,-1-1 1 0 0,6-7-1 0 0,-8 9-34 0 0,-1-1 1 0 0,1 1-1 0 0,0-1 1 0 0,-1 1-1 0 0,1-1 0 0 0,-1 1 1 0 0,0-1-1 0 0,0 1 1 0 0,0-1-1 0 0,0 1 0 0 0,0-1 1 0 0,0 0-1 0 0,-1 1 0 0 0,1-1 1 0 0,-1 1-1 0 0,0-1 1 0 0,0 1-1 0 0,0 0 0 0 0,0-1 1 0 0,0 1-1 0 0,0 0 1 0 0,-1 0-1 0 0,1 0 0 0 0,-1 0 1 0 0,1 0-1 0 0,-1 0 0 0 0,-2-2 1 0 0,-6-7-9 0 0,-1 2-1 0 0,0-1 1 0 0,-1 1 0 0 0,1 1 0 0 0,-2 0 0 0 0,1 1 0 0 0,-1 0-1 0 0,0 1 1 0 0,-23-8 0 0 0,14 7-256 0 0,0 1 0 0 0,0 1 0 0 0,0 1 0 0 0,-1 1 0 0 0,-32-1 0 0 0,45 4 873 0 0,3 3-4672 0 0,14 8-3184 0 0,2-6 4613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2.152"/>
    </inkml:context>
    <inkml:brush xml:id="br0">
      <inkml:brushProperty name="width" value="0.05" units="cm"/>
      <inkml:brushProperty name="height" value="0.05" units="cm"/>
    </inkml:brush>
  </inkml:definitions>
  <inkml:trace contextRef="#ctx0" brushRef="#br0">56 373 6529 0 0,'-55'10'15328'0'0,"144"2"-12664"0"0,304-2-695 0 0,-9-1-188 0 0,-371-8-1808 0 0,-1 0 375 0 0,0 0 0 0 0,0-1-1 0 0,0 0 1 0 0,0-1 0 0 0,14-3-1 0 0,-22 3-258 0 0,1-1-1 0 0,-1 1 0 0 0,1-1 0 0 0,-1-1 0 0 0,0 1 0 0 0,0 0 1 0 0,0-1-1 0 0,0 0 0 0 0,-1 0 0 0 0,1 0 0 0 0,-1 0 1 0 0,1-1-1 0 0,-1 1 0 0 0,0-1 0 0 0,-1 0 0 0 0,5-6 1 0 0,18-37 20 0 0,-3-1 1 0 0,33-99 0 0 0,-13 30-373 0 0,-40 124 248 0 0,1 0 0 0 0,-1-1 1 0 0,0 1-1 0 0,0 0 1 0 0,0 11-1 0 0,-1-13 17 0 0,6 58 247 0 0,17 64 1 0 0,-20-108-199 0 0,1-1 0 0 0,1 0 0 0 0,1 0-1 0 0,1-1 1 0 0,0 0 0 0 0,1 0 0 0 0,1-1 0 0 0,15 20 0 0 0,-24-34-51 0 0,1-1 0 0 0,-1 1 0 0 0,0 0 0 0 0,1-1 0 0 0,0 0 0 0 0,-1 1 0 0 0,1-1 0 0 0,0 0 0 0 0,0 1 0 0 0,-1-1 0 0 0,1 0 0 0 0,0-1 0 0 0,0 1 0 0 0,0 0 0 0 0,0 0 0 0 0,0-1 0 0 0,1 1 0 0 0,-1-1 0 0 0,0 0 0 0 0,0 0 0 0 0,0 1 0 0 0,5-2 0 0 0,-4 0 0 0 0,1 0 0 0 0,-1 0 0 0 0,1-1 0 0 0,-1 1 0 0 0,0-1 0 0 0,0 0 0 0 0,1 0 0 0 0,-1 0 0 0 0,0 0 0 0 0,-1 0 0 0 0,1-1 0 0 0,3-3 0 0 0,6-9 0 0 0,0-1 0 0 0,-1 1 0 0 0,18-35 0 0 0,-27 46 0 0 0,10-20 0 0 0,0 1 0 0 0,2 1 0 0 0,0 0 0 0 0,1 1 0 0 0,2 1 0 0 0,25-26 0 0 0,-37 47 0 0 0,-3 11 0 0 0,-5 12 0 0 0,-16 36 0 0 0,11-41 0 0 0,2 0 0 0 0,0 0 0 0 0,1 0 0 0 0,1 1 0 0 0,0 0 0 0 0,2-1 0 0 0,0 41 0 0 0,2-58 0 0 0,1-1 0 0 0,0 1 0 0 0,-1 0 0 0 0,1-1 0 0 0,0 1 0 0 0,0-1 0 0 0,0 1 0 0 0,0-1 0 0 0,0 1 0 0 0,0-1 0 0 0,0 0 0 0 0,0 0 0 0 0,1 1 0 0 0,-1-1 0 0 0,1 0 0 0 0,-1 0 0 0 0,1 0 0 0 0,-1 0 0 0 0,1-1 0 0 0,-1 1 0 0 0,1 0 0 0 0,0-1 0 0 0,-1 1 0 0 0,1-1 0 0 0,0 1 0 0 0,2-1 0 0 0,52 6 0 0 0,-46-6 0 0 0,358-3 0 0 0,-133-4 0 0 0,926-33 0 0 0,-655 20 0 0 0,-497 19 0 0 0,2 0 0 0 0,-3 1 0 0 0,1-1 0 0 0,0-1 0 0 0,-1 0 0 0 0,-4 1 0 0 0,-12-7-770 0 0,7 8-344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4.074"/>
    </inkml:context>
    <inkml:brush xml:id="br0">
      <inkml:brushProperty name="width" value="0.05" units="cm"/>
      <inkml:brushProperty name="height" value="0.05" units="cm"/>
    </inkml:brush>
  </inkml:definitions>
  <inkml:trace contextRef="#ctx0" brushRef="#br0">89 46 148 0 0,'-5'1'10198'0'0,"237"-48"868"0"0,-310 81-9585 0 0,18-14-1421 0 0,31-12-32 0 0,1 2 0 0 0,0 0 0 0 0,-49 28 0 0 0,76-38-14 0 0,0 0 0 0 0,1 1 0 0 0,-1-1 1 0 0,0 0-1 0 0,0 0 0 0 0,0 1 0 0 0,1-1 1 0 0,-1 1-1 0 0,0-1 0 0 0,1 1 0 0 0,-1-1 1 0 0,0 1-1 0 0,1-1 0 0 0,-1 1 0 0 0,1 0 1 0 0,-1-1-1 0 0,1 1 0 0 0,-1 0 0 0 0,1 0 0 0 0,-1-1 1 0 0,1 1-1 0 0,0 0 0 0 0,-1 0 0 0 0,1-1 1 0 0,0 1-1 0 0,0 0 0 0 0,0 0 0 0 0,0 0 1 0 0,-1 0-1 0 0,1-1 0 0 0,0 1 0 0 0,0 0 1 0 0,1 0-1 0 0,-1 0 0 0 0,0 0 0 0 0,0-1 1 0 0,0 1-1 0 0,1 0 0 0 0,-1 0 0 0 0,0 0 0 0 0,0-1 1 0 0,1 1-1 0 0,-1 0 0 0 0,1 0 0 0 0,-1-1 1 0 0,1 1-1 0 0,-1 0 0 0 0,1-1 0 0 0,-1 1 1 0 0,1-1-1 0 0,0 1 0 0 0,-1-1 0 0 0,1 1 1 0 0,0-1-1 0 0,0 1 0 0 0,-1-1 0 0 0,1 1 0 0 0,0-1 1 0 0,0 0-1 0 0,-1 0 0 0 0,1 1 0 0 0,0-1 1 0 0,1 0-1 0 0,64 21 603 0 0,-56-19-540 0 0,72 16 575 0 0,-53-13-386 0 0,0 1 0 0 0,0 2 0 0 0,-1 0 0 0 0,0 2 0 0 0,-1 1 0 0 0,42 23 0 0 0,-67-33-231 0 0,0 0-1 0 0,0 0 1 0 0,0 1-1 0 0,0-1 1 0 0,-1 1-1 0 0,1-1 1 0 0,0 1-1 0 0,-1 0 1 0 0,1-1-1 0 0,-1 1 1 0 0,1 0-1 0 0,-1 0 1 0 0,0 0-1 0 0,0 0 1 0 0,1 0-1 0 0,-2 0 1 0 0,1 1-1 0 0,0-1 0 0 0,0 0 1 0 0,-1 0-1 0 0,1 1 1 0 0,-1-1-1 0 0,0 3 1 0 0,0-2 1 0 0,-1 0-1 0 0,0 0 1 0 0,0 0 0 0 0,0 0 0 0 0,0-1-1 0 0,-1 1 1 0 0,1 0 0 0 0,-1-1 0 0 0,0 1-1 0 0,1-1 1 0 0,-1 0 0 0 0,0 0 0 0 0,0 1-1 0 0,-1-1 1 0 0,-3 2 0 0 0,-6 5 45 0 0,0-1 1 0 0,-1-1 0 0 0,0 0-1 0 0,0 0 1 0 0,-1-1-1 0 0,-16 4 1 0 0,18-6-193 0 0,0 0 0 0 0,0-1 0 0 0,0-1 0 0 0,0 0 0 0 0,-1-1 0 0 0,1 0 0 0 0,-1 0 0 0 0,1-2 0 0 0,-25-2 0 0 0,37 3-48 0 0,-1 0 1 0 0,1 0 0 0 0,0 0 0 0 0,-1 0 0 0 0,1 0 0 0 0,0 0-1 0 0,0 0 1 0 0,-1 0 0 0 0,1 0 0 0 0,0 0 0 0 0,-1 0-1 0 0,1-1 1 0 0,0 1 0 0 0,0 0 0 0 0,-1 0 0 0 0,1 0 0 0 0,0 0-1 0 0,0 0 1 0 0,-1 0 0 0 0,1-1 0 0 0,0 1 0 0 0,0 0 0 0 0,-1 0-1 0 0,1 0 1 0 0,0-1 0 0 0,0 1 0 0 0,0 0 0 0 0,-1 0-1 0 0,1-1 1 0 0,0 1 0 0 0,0 0 0 0 0,0 0 0 0 0,0-1 0 0 0,0 1-1 0 0,0 0 1 0 0,0 0 0 0 0,0-1 0 0 0,-1 1 0 0 0,1 0-1 0 0,0-1 1 0 0,0 1 0 0 0,0 0 0 0 0,0 0 0 0 0,0-1 0 0 0,1 1-1 0 0,-1 0 1 0 0,0-1 0 0 0,0 1 0 0 0,0 0 0 0 0,0-1 0 0 0,6-4-4953 0 0,-1 3 5501 0 0,5-2-3006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4.550"/>
    </inkml:context>
    <inkml:brush xml:id="br0">
      <inkml:brushProperty name="width" value="0.05" units="cm"/>
      <inkml:brushProperty name="height" value="0.05" units="cm"/>
    </inkml:brush>
  </inkml:definitions>
  <inkml:trace contextRef="#ctx0" brushRef="#br0">1 104 5352 0 0,'0'-1'399'0'0,"1"0"0"0"0,-1 0-1 0 0,0 1 1 0 0,1-1-1 0 0,-1 1 1 0 0,1-1-1 0 0,-1 0 1 0 0,1 1-1 0 0,0-1 1 0 0,-1 1 0 0 0,1-1-1 0 0,-1 1 1 0 0,1-1-1 0 0,0 1 1 0 0,0 0-1 0 0,-1-1 1 0 0,1 1-1 0 0,0 0 1 0 0,0 0-1 0 0,-1-1 1 0 0,1 1 0 0 0,0 0-1 0 0,0 0 1 0 0,-1 0-1 0 0,2 0 1 0 0,20 10 3999 0 0,16 31-2478 0 0,-31-32-595 0 0,13 15 61 0 0,-10-10-656 0 0,1-2 0 0 0,0 0 1 0 0,0 0-1 0 0,1-1 0 0 0,1 0 1 0 0,0-1-1 0 0,15 9 0 0 0,-27-19-699 0 0,1 1-1 0 0,-1-1 1 0 0,1 0-1 0 0,-1 1 1 0 0,1-1 0 0 0,0 0-1 0 0,-1 0 1 0 0,1 0-1 0 0,-1-1 1 0 0,1 1 0 0 0,-1 0-1 0 0,1 0 1 0 0,-1-1-1 0 0,1 1 1 0 0,-1-1 0 0 0,1 0-1 0 0,-1 1 1 0 0,0-1-1 0 0,1 0 1 0 0,-1 0-1 0 0,0 0 1 0 0,0 0 0 0 0,1 0-1 0 0,-1 0 1 0 0,0 0-1 0 0,0 0 1 0 0,0 0 0 0 0,0 0-1 0 0,0-1 1 0 0,-1 1-1 0 0,1 0 1 0 0,1-3-1 0 0,28-55 1067 0 0,-26 48-1022 0 0,71-165-75 0 0,-75 176-279 0 0,0-1 0 0 0,0 1 0 0 0,0 0 0 0 0,0-1-1 0 0,0 1 1 0 0,0-1 0 0 0,1 1 0 0 0,-1-1 0 0 0,0 1 0 0 0,0-1 0 0 0,1 1 0 0 0,-1-1 0 0 0,0 1-1 0 0,0 0 1 0 0,1-1 0 0 0,-1 1 0 0 0,1-1 0 0 0,-1 1 0 0 0,0 0 0 0 0,1 0 0 0 0,-1-1 0 0 0,1 1-1 0 0,-1 0 1 0 0,0 0 0 0 0,1-1 0 0 0,-1 1 0 0 0,1 0 0 0 0,-1 0 0 0 0,1 0 0 0 0,-1 0 0 0 0,1 0-1 0 0,-1-1 1 0 0,1 1 0 0 0,-1 0 0 0 0,1 0 0 0 0,-1 0 0 0 0,1 1 0 0 0,-1-1 0 0 0,2 0 0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5.374"/>
    </inkml:context>
    <inkml:brush xml:id="br0">
      <inkml:brushProperty name="width" value="0.05" units="cm"/>
      <inkml:brushProperty name="height" value="0.05" units="cm"/>
    </inkml:brush>
  </inkml:definitions>
  <inkml:trace contextRef="#ctx0" brushRef="#br0">1 213 352 0 0,'0'0'253'0'0,"0"1"0"0"0,0-1 0 0 0,1 1 0 0 0,-1-1 0 0 0,0 1 0 0 0,0-1 0 0 0,1 1 0 0 0,-1-1 0 0 0,0 1-1 0 0,1-1 1 0 0,-1 0 0 0 0,1 1 0 0 0,-1-1 0 0 0,1 1 0 0 0,-1-1 0 0 0,1 0 0 0 0,-1 1 0 0 0,1-1 0 0 0,-1 0 0 0 0,1 0 0 0 0,-1 0 0 0 0,1 1 0 0 0,-1-1 0 0 0,1 0 0 0 0,0 0 0 0 0,-1 0 0 0 0,1 0 0 0 0,-1 0-1 0 0,1 0 1 0 0,-1 0 0 0 0,1 0 0 0 0,0 0 0 0 0,-1 0 0 0 0,2 0 0 0 0,22-14 4109 0 0,14-26-331 0 0,-34 32-3658 0 0,0 1 0 0 0,-1-1 0 0 0,0 1 1 0 0,-1-1-1 0 0,0 0 0 0 0,0 0 1 0 0,0 0-1 0 0,-1-1 0 0 0,-1 1 0 0 0,1 0 1 0 0,-2-9-1 0 0,7-46 2406 0 0,-6 62-2549 0 0,17 106 2729 0 0,-13-75-2818 0 0,7 33 737 0 0,2-27-3758 0 0,3-28-7347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54.513"/>
    </inkml:context>
    <inkml:brush xml:id="br0">
      <inkml:brushProperty name="width" value="0.05" units="cm"/>
      <inkml:brushProperty name="height" value="0.05" units="cm"/>
    </inkml:brush>
  </inkml:definitions>
  <inkml:trace contextRef="#ctx0" brushRef="#br0">0 15 532 0 0,'8'-14'4458'0'0,"-8"14"-4370"0"0,0 0-1 0 0,0 0 1 0 0,0 0 0 0 0,1 0-1 0 0,-1 0 1 0 0,0-1-1 0 0,0 1 1 0 0,0 0-1 0 0,0 0 1 0 0,0 0-1 0 0,0 0 1 0 0,1 0-1 0 0,-1 0 1 0 0,0 0-1 0 0,0 0 1 0 0,0 0 0 0 0,0 0-1 0 0,0 0 1 0 0,1 1-1 0 0,-1-1 1 0 0,0 0-1 0 0,0 0 1 0 0,0 0-1 0 0,0 0 1 0 0,0 0-1 0 0,0 0 1 0 0,1 0-1 0 0,-1 0 1 0 0,0 0 0 0 0,0 0-1 0 0,0 0 1 0 0,0 1-1 0 0,0-1 1 0 0,0 0-1 0 0,0 0 1 0 0,0 0-1 0 0,1 0 1 0 0,-1 0-1 0 0,0 0 1 0 0,0 0-1 0 0,0 1 1 0 0,0-1 0 0 0,0 0-1 0 0,0 0 1 0 0,0 0-1 0 0,0 0 1 0 0,0 1-1 0 0,5 29 4808 0 0,-4-21-4993 0 0,0-4 319 0 0,27 237 5908 0 0,-20 1-2725 0 0,-8-189-2418 0 0,9 65-1 0 0,-1-34-124 0 0,18 318 1833 0 0,-24-364-2528 0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5.850"/>
    </inkml:context>
    <inkml:brush xml:id="br0">
      <inkml:brushProperty name="width" value="0.05" units="cm"/>
      <inkml:brushProperty name="height" value="0.05" units="cm"/>
    </inkml:brush>
  </inkml:definitions>
  <inkml:trace contextRef="#ctx0" brushRef="#br0">207 44 424 0 0,'-1'-3'499'0'0,"0"1"1"0"0,0-1-1 0 0,0 1 0 0 0,0 0 0 0 0,-1-1 1 0 0,1 1-1 0 0,0 0 0 0 0,-1 0 1 0 0,0 0-1 0 0,1 0 0 0 0,-1 0 0 0 0,0 0 1 0 0,0 0-1 0 0,0 1 0 0 0,0-1 1 0 0,-1 1-1 0 0,1-1 0 0 0,0 1 0 0 0,0 0 1 0 0,-1 0-1 0 0,1 0 0 0 0,-4-1 1 0 0,2 2-115 0 0,0 0 0 0 0,0 0 0 0 0,0 0 1 0 0,0 0-1 0 0,0 1 0 0 0,1 0 1 0 0,-1 0-1 0 0,0 0 0 0 0,0 0 1 0 0,1 0-1 0 0,-1 1 0 0 0,1-1 0 0 0,-6 4 1 0 0,-1 1 103 0 0,1 1 1 0 0,0-1-1 0 0,1 2 1 0 0,-1-1-1 0 0,1 1 1 0 0,1 0-1 0 0,-1 1 1 0 0,2-1-1 0 0,-12 20 1 0 0,16-25-340 0 0,0 1 0 0 0,0-1 1 0 0,1 1-1 0 0,0-1 0 0 0,0 1 1 0 0,0-1-1 0 0,0 1 0 0 0,0 0 1 0 0,1 0-1 0 0,-1-1 0 0 0,1 1 1 0 0,0 0-1 0 0,0 0 0 0 0,0 0 1 0 0,1-1-1 0 0,0 1 0 0 0,-1 0 1 0 0,1-1-1 0 0,1 1 0 0 0,-1 0 1 0 0,0-1-1 0 0,1 1 0 0 0,0-1 1 0 0,-1 0-1 0 0,5 5 0 0 0,-2-4-31 0 0,0 0 1 0 0,0 0-1 0 0,1-1 0 0 0,-1 1 1 0 0,1-1-1 0 0,0 0 0 0 0,0 0 1 0 0,0-1-1 0 0,0 0 0 0 0,1 0 0 0 0,-1 0 1 0 0,1 0-1 0 0,-1-1 0 0 0,1 0 1 0 0,-1 0-1 0 0,10 0 0 0 0,-4-1-93 0 0,-1 0-1 0 0,1-1 0 0 0,0 0 1 0 0,-1 0-1 0 0,1-2 1 0 0,-1 1-1 0 0,1-1 0 0 0,-1 0 1 0 0,16-9-1 0 0,-22 11-52 0 0,-1-1 1 0 0,1 0-1 0 0,-1 0 0 0 0,1 0 0 0 0,-1 0 0 0 0,0-1 1 0 0,0 1-1 0 0,0-1 0 0 0,-1 0 0 0 0,1 0 0 0 0,0 0 1 0 0,-1 0-1 0 0,0 0 0 0 0,0-1 0 0 0,0 1 0 0 0,0-1 1 0 0,0 1-1 0 0,-1-1 0 0 0,0 0 0 0 0,1 1 0 0 0,-1-1 1 0 0,-1 0-1 0 0,1 0 0 0 0,-1 0 0 0 0,1 0 0 0 0,-1 0 1 0 0,0 0-1 0 0,0 0 0 0 0,-2-6 0 0 0,1 6-11 0 0,-1-1 0 0 0,1 1 0 0 0,-1 0 0 0 0,0 0 0 0 0,-1 0 0 0 0,1 0 0 0 0,-1 0 0 0 0,1 0 0 0 0,-1 1 0 0 0,0-1 0 0 0,0 1 0 0 0,-1 0-1 0 0,1 0 1 0 0,-1 0 0 0 0,0 1 0 0 0,1-1 0 0 0,-1 1 0 0 0,0 0 0 0 0,-1 0 0 0 0,1 0 0 0 0,0 0 0 0 0,0 1 0 0 0,-1 0 0 0 0,1 0 0 0 0,-1 0 0 0 0,1 0 0 0 0,-8 0 0 0 0,-1 0-685 0 0,0 0 0 0 0,-1 1 0 0 0,-19 1 0 0 0,-29 11-7002 0 0,46-6 4997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6.265"/>
    </inkml:context>
    <inkml:brush xml:id="br0">
      <inkml:brushProperty name="width" value="0.05" units="cm"/>
      <inkml:brushProperty name="height" value="0.05" units="cm"/>
    </inkml:brush>
  </inkml:definitions>
  <inkml:trace contextRef="#ctx0" brushRef="#br0">17 56 360 0 0,'-1'1'456'0'0,"0"-1"-1"0"0,0 1 1 0 0,0-1 0 0 0,0 1 0 0 0,0 0-1 0 0,0 0 1 0 0,0 0 0 0 0,0 0-1 0 0,0 0 1 0 0,0-1 0 0 0,1 1-1 0 0,-1 1 1 0 0,0-1 0 0 0,1 0 0 0 0,-1 0-1 0 0,1 0 1 0 0,-1 0 0 0 0,1 0-1 0 0,-1 0 1 0 0,1 1 0 0 0,0 1-1 0 0,0-2-206 0 0,1 0 0 0 0,-1 0 0 0 0,1-1 0 0 0,-1 1-1 0 0,1 0 1 0 0,0-1 0 0 0,-1 1 0 0 0,1 0 0 0 0,0-1-1 0 0,0 1 1 0 0,0-1 0 0 0,-1 1 0 0 0,1-1-1 0 0,0 0 1 0 0,0 1 0 0 0,0-1 0 0 0,0 0 0 0 0,0 1-1 0 0,0-1 1 0 0,0 0 0 0 0,1 0 0 0 0,68 1 3521 0 0,-59-1-3275 0 0,488-42 8208 0 0,-238 16-6156 0 0,-206 22-2025 0 0,-25 3-469 0 0,1-2 0 0 0,52-11 1 0 0,-79 15-3364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6.866"/>
    </inkml:context>
    <inkml:brush xml:id="br0">
      <inkml:brushProperty name="width" value="0.05" units="cm"/>
      <inkml:brushProperty name="height" value="0.05" units="cm"/>
    </inkml:brush>
  </inkml:definitions>
  <inkml:trace contextRef="#ctx0" brushRef="#br0">0 41 7101 0 0,'0'-5'15301'0'0,"23"-5"-11766"0"0,31-8-2805 0 0,-43 16-232 0 0,0 0 0 0 0,0 0 1 0 0,19 1-1 0 0,-28 0-446 0 0,0 1 0 0 0,0 0 0 0 0,0 0 0 0 0,0 0 0 0 0,0 1 1 0 0,0-1-1 0 0,0 0 0 0 0,0 1 0 0 0,0-1 0 0 0,0 1 0 0 0,0 0 0 0 0,-1 0 0 0 0,1 0 1 0 0,0 0-1 0 0,0 0 0 0 0,-1 0 0 0 0,1 0 0 0 0,-1 0 0 0 0,1 0 0 0 0,-1 1 0 0 0,0-1 1 0 0,1 1-1 0 0,-1-1 0 0 0,0 1 0 0 0,0 0 0 0 0,0-1 0 0 0,0 1 0 0 0,1 2 0 0 0,-2-2-49 0 0,0 0-1 0 0,0-1 0 0 0,0 1 0 0 0,-1 0 0 0 0,1 0 0 0 0,0-1 0 0 0,-1 1 0 0 0,1-1 0 0 0,-1 1 0 0 0,0 0 1 0 0,0-1-1 0 0,1 1 0 0 0,-1-1 0 0 0,0 1 0 0 0,0-1 0 0 0,0 0 0 0 0,0 1 0 0 0,-1-1 0 0 0,1 0 0 0 0,0 0 1 0 0,-1 0-1 0 0,1 0 0 0 0,-2 2 0 0 0,-38 22-147 0 0,36-22 127 0 0,-22 9-111 0 0,22-10 85 0 0,-1-1-1 0 0,1 1 0 0 0,1 1 0 0 0,-1-1 1 0 0,0 1-1 0 0,1-1 0 0 0,-1 1 1 0 0,1 1-1 0 0,-6 4 0 0 0,10-7 43 0 0,0-1 0 0 0,0 1 0 0 0,0 0 0 0 0,0-1-1 0 0,1 1 1 0 0,-1-1 0 0 0,0 1 0 0 0,0-1 0 0 0,1 1 0 0 0,-1-1-1 0 0,0 1 1 0 0,1-1 0 0 0,-1 1 0 0 0,1-1 0 0 0,-1 0-1 0 0,0 1 1 0 0,1-1 0 0 0,-1 1 0 0 0,1-1 0 0 0,-1 0 0 0 0,1 1-1 0 0,-1-1 1 0 0,1 0 0 0 0,-1 0 0 0 0,1 0 0 0 0,0 1-1 0 0,-1-1 1 0 0,1 0 0 0 0,-1 0 0 0 0,1 0 0 0 0,-1 0-1 0 0,2 0 1 0 0,24 7 45 0 0,-24-7-42 0 0,81 16 232 0 0,-57-13-92 0 0,-1 2-1 0 0,0 0 0 0 0,0 1 0 0 0,0 2 1 0 0,-1 0-1 0 0,0 2 0 0 0,23 13 0 0 0,-46-23-117 0 0,0 0 1 0 0,0 1-1 0 0,0-1 0 0 0,0 1 1 0 0,0 0-1 0 0,0-1 0 0 0,0 1 1 0 0,0 0-1 0 0,0-1 0 0 0,0 1 0 0 0,0 0 1 0 0,0 0-1 0 0,-1 0 0 0 0,1 0 1 0 0,0 0-1 0 0,-1 0 0 0 0,1 0 0 0 0,-1 0 1 0 0,1 0-1 0 0,-1 0 0 0 0,1 1 1 0 0,-1-1-1 0 0,0 0 0 0 0,1 0 1 0 0,-1 0-1 0 0,0 0 0 0 0,0 1 0 0 0,0-1 1 0 0,0 1-1 0 0,-1 0 5 0 0,0 0 0 0 0,0-1 0 0 0,-1 1 0 0 0,1-1 0 0 0,0 1-1 0 0,-1-1 1 0 0,1 0 0 0 0,-1 0 0 0 0,1 1 0 0 0,-1-1 0 0 0,0 0 0 0 0,1 0 0 0 0,-1-1 0 0 0,0 1 0 0 0,-3 1 0 0 0,-8 2-5 0 0,-1 0 1 0 0,0 0-1 0 0,-24 2 1 0 0,23-5-198 0 0,8 1-183 0 0,-1-1 0 0 0,1 0 1 0 0,-1-1-1 0 0,0 0 0 0 0,0 0 0 0 0,1-1 0 0 0,-1 1 1 0 0,1-2-1 0 0,-1 1 0 0 0,1-1 0 0 0,-9-3 1 0 0,16 5-39 0 0,-1-1 1 0 0,-3-5-4731 0 0,4 6 4731 0 0,0-1 0 0 0,0 1 0 0 0,-1-1 0 0 0,1 1-1 0 0,0-1 1 0 0,0 1 0 0 0,0-1 0 0 0,0 0 0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7.589"/>
    </inkml:context>
    <inkml:brush xml:id="br0">
      <inkml:brushProperty name="width" value="0.05" units="cm"/>
      <inkml:brushProperty name="height" value="0.05" units="cm"/>
    </inkml:brush>
  </inkml:definitions>
  <inkml:trace contextRef="#ctx0" brushRef="#br0">0 1 720 0 0,'2'17'12540'0'0,"1"11"-6704"0"0,8 90-1320 0 0,-26 26 709 0 0,15-144-5216 0 0,0 0 0 0 0,0 1-1 0 0,0-1 1 0 0,0 0-1 0 0,0 0 1 0 0,0 0 0 0 0,0 0-1 0 0,0 1 1 0 0,0-1 0 0 0,0 0-1 0 0,0 0 1 0 0,1 0 0 0 0,-1 0-1 0 0,0 0 1 0 0,0 1-1 0 0,0-1 1 0 0,0 0 0 0 0,0 0-1 0 0,0 0 1 0 0,1 0 0 0 0,-1 0-1 0 0,0 0 1 0 0,0 0-1 0 0,0 0 1 0 0,0 0 0 0 0,1 1-1 0 0,-1-1 1 0 0,0 0 0 0 0,0 0-1 0 0,0 0 1 0 0,1 0 0 0 0,-1 0-1 0 0,0 0 1 0 0,0 0-1 0 0,0 0 1 0 0,0 0 0 0 0,1 0-1 0 0,-1 0 1 0 0,0-1 0 0 0,0 1-1 0 0,0 0 1 0 0,0 0 0 0 0,1 0-1 0 0,-1 0 1 0 0,0 0-1 0 0,0 0 1 0 0,0 0 0 0 0,1 0-1 0 0,14-8-17 0 0,13-11-264 0 0,26-19-148 0 0,-37 28 287 0 0,-1-1 0 0 0,0-1 0 0 0,-1 0 1 0 0,0-1-1 0 0,21-24 0 0 0,-36 37 130 0 0,0 0 0 0 0,1 0 0 0 0,-1 0 1 0 0,0-1-1 0 0,1 1 0 0 0,-1 0 0 0 0,0 0 0 0 0,0 0 1 0 0,1-1-1 0 0,-1 1 0 0 0,0 0 0 0 0,0-1 0 0 0,0 1 0 0 0,1 0 1 0 0,-1 0-1 0 0,0-1 0 0 0,0 1 0 0 0,0 0 0 0 0,0-1 1 0 0,0 1-1 0 0,0-1 0 0 0,0 1 0 0 0,1 0 0 0 0,-1-1 1 0 0,0 1-1 0 0,0 0 0 0 0,0-1 0 0 0,0 1 0 0 0,-1 0 0 0 0,1-1 1 0 0,0 1-1 0 0,0 0 0 0 0,0-1 0 0 0,0 1 0 0 0,0 0 1 0 0,0-1-1 0 0,0 1 0 0 0,-1 0 0 0 0,1-1 0 0 0,0 1 0 0 0,-1 0 1 0 0,-15 2-78 0 0,-22 13 94 0 0,15-2 165 0 0,0 1-1 0 0,-25 19 1 0 0,42-28-13 0 0,1-1 0 0 0,0 1 0 0 0,0 0 0 0 0,0 0 0 0 0,0 0-1 0 0,1 1 1 0 0,0 0 0 0 0,0 0 0 0 0,0 0 0 0 0,1 0 0 0 0,0 0 0 0 0,0 1 0 0 0,-3 9-1 0 0,6-13-89 0 0,0-1-1 0 0,0 1 1 0 0,1-1-1 0 0,-1 0 1 0 0,1 1-1 0 0,-1-1 1 0 0,1 0-1 0 0,0 1 1 0 0,0-1-1 0 0,0 0 1 0 0,0 0-1 0 0,0 1 1 0 0,0-1-1 0 0,0 0 1 0 0,1 0 0 0 0,-1 0-1 0 0,1-1 1 0 0,0 1-1 0 0,-1 0 1 0 0,1-1-1 0 0,0 1 1 0 0,0-1-1 0 0,0 1 1 0 0,0-1-1 0 0,0 0 1 0 0,1 0-1 0 0,-1 0 1 0 0,0 0-1 0 0,0 0 1 0 0,4 0-1 0 0,4 3-66 0 0,1 0-1 0 0,-1-1 1 0 0,1-1 0 0 0,0 1-1 0 0,14 0 1 0 0,30-5-2536 0 0,-37-1-997 0 0,0-2-3884 0 0,-11 3 4109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8.116"/>
    </inkml:context>
    <inkml:brush xml:id="br0">
      <inkml:brushProperty name="width" value="0.05" units="cm"/>
      <inkml:brushProperty name="height" value="0.05" units="cm"/>
    </inkml:brush>
  </inkml:definitions>
  <inkml:trace contextRef="#ctx0" brushRef="#br0">0 331 144 0 0,'27'6'12930'0'0,"-26"-5"-12394"0"0,0-1 0 0 0,0 0 0 0 0,0 0 0 0 0,0 1 0 0 0,0-1 0 0 0,1 0 0 0 0,-1 0 0 0 0,0 0-1 0 0,0 0 1 0 0,0 0 0 0 0,0 0 0 0 0,0 0 0 0 0,0-1 0 0 0,0 1 0 0 0,0 0 0 0 0,0-1 0 0 0,0 1 0 0 0,0 0 0 0 0,0-1 0 0 0,0 1 0 0 0,1-2 0 0 0,8-19 4523 0 0,-9 9-4992 0 0,0 0 0 0 0,-1 0 0 0 0,-1-19 0 0 0,0-5 1072 0 0,2 24-1080 0 0,1 1 1 0 0,0 0-1 0 0,1 1 0 0 0,1-1 1 0 0,-1 0-1 0 0,2 1 1 0 0,-1 0-1 0 0,2 0 0 0 0,-1 0 1 0 0,1 1-1 0 0,1 0 1 0 0,7-9-1 0 0,-9 12-22 0 0,0 0 0 0 0,1 0 0 0 0,0 1 0 0 0,0 0-1 0 0,1 0 1 0 0,-1 1 0 0 0,1-1 0 0 0,0 1 0 0 0,0 1 0 0 0,0 0 0 0 0,1 0 0 0 0,-1 0 0 0 0,1 1-1 0 0,0 0 1 0 0,0 0 0 0 0,0 1 0 0 0,13-1 0 0 0,-20 2-37 0 0,1-1 0 0 0,-1 1 0 0 0,1 0 0 0 0,-1 1 0 0 0,1-1 0 0 0,-1 0 0 0 0,1 0 0 0 0,-1 1 0 0 0,0-1 0 0 0,1 1 0 0 0,-1-1 0 0 0,1 1 0 0 0,-1-1 0 0 0,0 1 0 0 0,1 0 0 0 0,-1 0 0 0 0,0 0 0 0 0,0-1 0 0 0,0 1 0 0 0,0 1 0 0 0,1-1 0 0 0,-1 0 0 0 0,-1 0 0 0 0,1 0 0 0 0,0 0 0 0 0,0 1 0 0 0,0-1 0 0 0,-1 0 0 0 0,1 1 0 0 0,0-1 0 0 0,-1 1 0 0 0,0-1 0 0 0,1 0 0 0 0,-1 1 0 0 0,0-1 0 0 0,0 1 0 0 0,1-1 0 0 0,-1 1 0 0 0,0-1 0 0 0,-1 1 0 0 0,1-1 0 0 0,0 1 0 0 0,0-1 0 0 0,-1 2 0 0 0,-2 11 0 0 0,0 0 0 0 0,-1 0 0 0 0,-1-1 0 0 0,-6 14 0 0 0,-1 6 0 0 0,12-30 0 0 0,-1-1 0 0 0,1 1 0 0 0,-1 0 0 0 0,1 0 0 0 0,0-1 0 0 0,0 1 0 0 0,0 0 0 0 0,0 0 0 0 0,1-1 0 0 0,-1 1 0 0 0,1 0 0 0 0,-1 0 0 0 0,1-1 0 0 0,0 1 0 0 0,0-1 0 0 0,1 1 0 0 0,-1-1 0 0 0,0 1 0 0 0,1-1 0 0 0,-1 0 0 0 0,1 0 0 0 0,0 1 0 0 0,0-1 0 0 0,0 0 0 0 0,0-1 0 0 0,0 1 0 0 0,0 0 0 0 0,0-1 0 0 0,1 1 0 0 0,-1-1 0 0 0,0 0 0 0 0,4 2 0 0 0,4 1 0 0 0,1 0 0 0 0,0 0 0 0 0,1-1 0 0 0,-1 0 0 0 0,15 1 0 0 0,-26-4 0 0 0,4 0 0 0 0,8 2-17 0 0,1 0-1 0 0,0-1 0 0 0,-1-1 0 0 0,1 0 1 0 0,0-1-1 0 0,15-3 0 0 0,-20 0-867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0.686"/>
    </inkml:context>
    <inkml:brush xml:id="br0">
      <inkml:brushProperty name="width" value="0.05" units="cm"/>
      <inkml:brushProperty name="height" value="0.05" units="cm"/>
    </inkml:brush>
  </inkml:definitions>
  <inkml:trace contextRef="#ctx0" brushRef="#br0">301 56 224 0 0,'2'-1'443'0'0,"-1"0"1"0"0,0 1-1 0 0,1-1 1 0 0,-1 0-1 0 0,0 0 1 0 0,0 0-1 0 0,0 0 0 0 0,0 0 1 0 0,0 0-1 0 0,0 0 1 0 0,0 0-1 0 0,0 0 0 0 0,0 0 1 0 0,0-1-1 0 0,-1 1 1 0 0,2-2-1 0 0,-2 2-172 0 0,0 0-1 0 0,0 0 1 0 0,0 0-1 0 0,0 0 1 0 0,0 1-1 0 0,0-1 0 0 0,0 0 1 0 0,0 0-1 0 0,0 0 1 0 0,-1 1-1 0 0,1-1 1 0 0,0 0-1 0 0,-1 0 1 0 0,1 1-1 0 0,0-1 1 0 0,-1 0-1 0 0,1 1 1 0 0,-1-1-1 0 0,1 0 1 0 0,-1 1-1 0 0,0-2 1 0 0,-2 0 7 0 0,1 0 1 0 0,-1 0-1 0 0,0 1 1 0 0,1-1 0 0 0,-1 0-1 0 0,0 1 1 0 0,0 0-1 0 0,0 0 1 0 0,0 0 0 0 0,0 0-1 0 0,0 0 1 0 0,0 1-1 0 0,-4-1 1 0 0,-7 1-51 0 0,0 1-1 0 0,1 0 1 0 0,-1 1 0 0 0,1 0 0 0 0,-1 1-1 0 0,1 1 1 0 0,0 0 0 0 0,0 1 0 0 0,-12 7-1 0 0,14-7-81 0 0,1 0 0 0 0,0 1 0 0 0,0 0 0 0 0,0 1 0 0 0,1 0 0 0 0,0 0 0 0 0,0 1 0 0 0,1 0 0 0 0,0 1-1 0 0,-13 17 1 0 0,20-23-92 0 0,0-1 0 0 0,0 0 0 0 0,0 0 0 0 0,0 1 0 0 0,0-1 0 0 0,0 1 0 0 0,1-1 0 0 0,-1 1 0 0 0,1-1 0 0 0,-1 1 0 0 0,1-1-1 0 0,0 1 1 0 0,0-1 0 0 0,0 1 0 0 0,0-1 0 0 0,1 1 0 0 0,-1 0 0 0 0,1-1 0 0 0,0 0 0 0 0,1 5 0 0 0,1-2 8 0 0,-1 0 1 0 0,1-1 0 0 0,0 0-1 0 0,1 1 1 0 0,-1-1 0 0 0,1 0-1 0 0,0-1 1 0 0,-1 1 0 0 0,9 5-1 0 0,-1-2 33 0 0,1 0-1 0 0,-1-1 1 0 0,1 0-1 0 0,0-1 1 0 0,0 0-1 0 0,1-1 1 0 0,22 5-1 0 0,-20-7-37 0 0,1 0 1 0 0,-1-2-1 0 0,1 0 0 0 0,0 0 1 0 0,-1-2-1 0 0,23-4 0 0 0,-32 5-18 0 0,0-1-1 0 0,0 1 1 0 0,0-1 0 0 0,-1 0-1 0 0,1-1 1 0 0,-1 1-1 0 0,1-1 1 0 0,-1 0 0 0 0,0-1-1 0 0,0 1 1 0 0,0-1-1 0 0,0 0 1 0 0,-1 0-1 0 0,0 0 1 0 0,0-1 0 0 0,0 0-1 0 0,0 0 1 0 0,-1 0-1 0 0,5-7 1 0 0,-7 9 24 0 0,-1 0-1 0 0,1 0 1 0 0,0 0 0 0 0,-1 0-1 0 0,0 0 1 0 0,0 0 0 0 0,0 0-1 0 0,0 0 1 0 0,0 0 0 0 0,-1 0 0 0 0,1 0-1 0 0,-1 0 1 0 0,0 0 0 0 0,0 0-1 0 0,0 0 1 0 0,0 1 0 0 0,-1-1-1 0 0,1 0 1 0 0,-1 1 0 0 0,1-1-1 0 0,-4-3 1 0 0,-22-19-2124 0 0,25 23 1189 0 0,0 1-1 0 0,-1 0 1 0 0,1 0-1 0 0,0 0 1 0 0,-1 0 0 0 0,1 0-1 0 0,-1 0 1 0 0,1 1-1 0 0,-1-1 1 0 0,-4 1-1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1.740"/>
    </inkml:context>
    <inkml:brush xml:id="br0">
      <inkml:brushProperty name="width" value="0.05" units="cm"/>
      <inkml:brushProperty name="height" value="0.05" units="cm"/>
    </inkml:brush>
  </inkml:definitions>
  <inkml:trace contextRef="#ctx0" brushRef="#br0">378 0 352 0 0,'-2'3'1154'0'0,"0"-1"0"0"0,0 1 0 0 0,0 0 0 0 0,1-1 0 0 0,-1 1 0 0 0,1 0 0 0 0,0 0 0 0 0,0 0 0 0 0,-1 5 0 0 0,-2 34 4283 0 0,16 47-3045 0 0,-6-58-1080 0 0,55 262 3781 0 0,-30-161-2384 0 0,-31-131-2661 0 0,0 1 0 0 0,0 0 0 0 0,0 0 0 0 0,0-1-1 0 0,0 1 1 0 0,0 0 0 0 0,-1-1 0 0 0,1 1 0 0 0,-1 0 0 0 0,1-1 0 0 0,-1 1 0 0 0,0 0 0 0 0,1-1 0 0 0,-1 1 0 0 0,0-1 0 0 0,0 1 0 0 0,0-1 0 0 0,0 0 0 0 0,-1 1 0 0 0,1-1 0 0 0,0 0 0 0 0,0 0 0 0 0,-1 0 0 0 0,1 0 0 0 0,-1 0 0 0 0,1 0 0 0 0,-1 0 0 0 0,-2 1 0 0 0,-57 21-693 0 0,40-16 634 0 0,-78 27-614 0 0,56-22 327 0 0,1 3 0 0 0,1 1 0 0 0,-78 44 0 0 0,118-60 296 0 0,0 0 0 0 0,0 1 1 0 0,0-1-1 0 0,0 1 0 0 0,0-1 0 0 0,0 1 0 0 0,1 0 0 0 0,-1-1 0 0 0,0 1 1 0 0,0 0-1 0 0,1-1 0 0 0,-1 1 0 0 0,1 0 0 0 0,-1 0 0 0 0,1 0 0 0 0,-1 0 1 0 0,1 0-1 0 0,-1-1 0 0 0,1 1 0 0 0,0 0 0 0 0,-1 0 0 0 0,1 0 0 0 0,0 0 1 0 0,0 0-1 0 0,0 0 0 0 0,0 0 0 0 0,0 1 0 0 0,0 0 6 0 0,1-1 0 0 0,0 0 0 0 0,-1 1 0 0 0,1-1 0 0 0,0 0 0 0 0,0 0 0 0 0,0 0 0 0 0,0 0 0 0 0,0 0 0 0 0,1 0 0 0 0,-1 0 0 0 0,0 0 0 0 0,0 0 0 0 0,1 0 0 0 0,2 0 0 0 0,8 5 50 0 0,1-1 1 0 0,0-1-1 0 0,15 3 1 0 0,-22-6-35 0 0,220 38 848 0 0,-158-30-343 0 0,0 2 1 0 0,86 27 0 0 0,-153-38-515 0 0,-1 0 0 0 0,1 0 0 0 0,0 0 0 0 0,0 0 0 0 0,-1 1-1 0 0,1-1 1 0 0,0 0 0 0 0,-1 0 0 0 0,1 1 0 0 0,0-1 0 0 0,-1 0 0 0 0,1 1 0 0 0,0-1 0 0 0,-1 0 0 0 0,1 1-1 0 0,-1-1 1 0 0,1 1 0 0 0,-1-1 0 0 0,1 1 0 0 0,-1-1 0 0 0,1 1 0 0 0,-1 0 0 0 0,1-1 0 0 0,-1 1-1 0 0,0 0 1 0 0,1-1 0 0 0,-1 1 0 0 0,0 0 0 0 0,0-1 0 0 0,0 1 0 0 0,1 0 0 0 0,-1 1 0 0 0,-1-1-2 0 0,0 0 0 0 0,1 0 1 0 0,-1 1-1 0 0,0-1 0 0 0,0 0 1 0 0,0 0-1 0 0,0 0 0 0 0,0 0 1 0 0,-1 0-1 0 0,1 0 1 0 0,0 0-1 0 0,0 0 0 0 0,-1 0 1 0 0,-1 0-1 0 0,-50 22 77 0 0,-120 20 99 0 0,112-29-265 0 0,-90 30 1 0 0,151-44 75 0 0,-1 0 1 0 0,1 0 0 0 0,0 0 0 0 0,0 0 0 0 0,0 0 0 0 0,-1 0 0 0 0,1 0 0 0 0,0 0 0 0 0,0 0 0 0 0,0 0 0 0 0,0 0 0 0 0,-1 0 0 0 0,1 0 0 0 0,0 0 0 0 0,0 0 0 0 0,0 0 0 0 0,-1 1 0 0 0,1-1 0 0 0,0 0 0 0 0,0 0 0 0 0,0 0 0 0 0,0 0 0 0 0,-1 0 0 0 0,1 0 0 0 0,0 1 0 0 0,0-1 0 0 0,0 0 0 0 0,0 0 0 0 0,0 0 0 0 0,0 0 0 0 0,0 0 0 0 0,-1 1 0 0 0,1-1 0 0 0,0 0 0 0 0,0 0 0 0 0,0 0 0 0 0,0 1 0 0 0,0-1 0 0 0,0 0 0 0 0,0 0 0 0 0,0 0 0 0 0,0 1 0 0 0,0-1 0 0 0,0 0 0 0 0,0 0 0 0 0,0 0 0 0 0,0 1 0 0 0,0-1 0 0 0,0 0 0 0 0,0 0 0 0 0,0 0 0 0 0,0 0 0 0 0,1 1 0 0 0,-1-1 0 0 0,0 0 0 0 0,0 0 0 0 0,0 0 0 0 0,0 0 0 0 0,0 1 0 0 0,0-1 0 0 0,0 0 0 0 0,1 0 0 0 0,-1 0 0 0 0,0 0 0 0 0,0 1-1 0 0,22 6-37 0 0,27 2 102 0 0,6-5 48 0 0,-42-5-22 0 0,1 2 0 0 0,-1 0 0 0 0,1 1 0 0 0,-1 0 1 0 0,21 6-1 0 0,-34-8-7 0 0,5 4 98 0 0,-4-3-151 0 0,0-1 1 0 0,0 1-1 0 0,0-1 0 0 0,-1 1 0 0 0,1 0 0 0 0,0-1 1 0 0,0 1-1 0 0,0 0 0 0 0,-1 0 0 0 0,1-1 0 0 0,-1 1 1 0 0,1 0-1 0 0,0 0 0 0 0,-1 0 0 0 0,0 0 0 0 0,1 0 1 0 0,-1 0-1 0 0,1 1 0 0 0,37 389 453 0 0,-29-255-480 0 0,13 108 0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2.552"/>
    </inkml:context>
    <inkml:brush xml:id="br0">
      <inkml:brushProperty name="width" value="0.05" units="cm"/>
      <inkml:brushProperty name="height" value="0.05" units="cm"/>
    </inkml:brush>
  </inkml:definitions>
  <inkml:trace contextRef="#ctx0" brushRef="#br0">1427 21 308 0 0,'7'-19'7110'0'0,"-16"18"710"0"0,-9 9-2471 0 0,0 4-5683 0 0,-337 201 6441 0 0,-208 45-2156 0 0,110-106-1885 0 0,443-152-1788 0 0,3 0-2963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3.168"/>
    </inkml:context>
    <inkml:brush xml:id="br0">
      <inkml:brushProperty name="width" value="0.05" units="cm"/>
      <inkml:brushProperty name="height" value="0.05" units="cm"/>
    </inkml:brush>
  </inkml:definitions>
  <inkml:trace contextRef="#ctx0" brushRef="#br0">97 12 604 0 0,'-3'-3'702'0'0,"-10"-5"9237"0"0,9 16-5289 0 0,1 4-4979 0 0,-2 15 2409 0 0,2 1 0 0 0,1 0 0 0 0,2 55 0 0 0,1-8-560 0 0,-28 373 2489 0 0,0-22-657 0 0,22-326-3352 0 0,1-33 0 0 0,2 0 0 0 0,9 80 0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3.754"/>
    </inkml:context>
    <inkml:brush xml:id="br0">
      <inkml:brushProperty name="width" value="0.05" units="cm"/>
      <inkml:brushProperty name="height" value="0.05" units="cm"/>
    </inkml:brush>
  </inkml:definitions>
  <inkml:trace contextRef="#ctx0" brushRef="#br0">27 1 28 0 0,'-16'1'3942'0'0,"6"3"1241"0"0,10-4-4915 0 0,0 1 0 0 0,0-1 0 0 0,0 1 0 0 0,0-1 0 0 0,1 1 0 0 0,-1 0 0 0 0,0-1 0 0 0,1 1 0 0 0,-1-1 0 0 0,0 1 1 0 0,1-1-1 0 0,-1 0 0 0 0,0 1 0 0 0,1-1 0 0 0,-1 1 0 0 0,1-1 0 0 0,-1 0 0 0 0,1 1 0 0 0,-1-1 0 0 0,1 0 0 0 0,-1 1 1 0 0,1-1-1 0 0,-1 0 0 0 0,1 0 0 0 0,0 1 0 0 0,53 21 5179 0 0,-51-21-5699 0 0,338 98 6053 0 0,-52-19-2837 0 0,-168-40-2070 0 0,2-4 1 0 0,179 26 0 0 0,-253-56-2592 0 0,-48-6 577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5:56.599"/>
    </inkml:context>
    <inkml:brush xml:id="br0">
      <inkml:brushProperty name="width" value="0.05" units="cm"/>
      <inkml:brushProperty name="height" value="0.05" units="cm"/>
    </inkml:brush>
  </inkml:definitions>
  <inkml:trace contextRef="#ctx0" brushRef="#br0">18 91 140 0 0,'0'-19'1229'0'0,"0"12"-72"0"0,1 0 0 0 0,-1 0 1 0 0,-1 1-1 0 0,1-1 0 0 0,-1 0 0 0 0,-1 0 1 0 0,1 0-1 0 0,-7-10 4201 0 0,8 17-5266 0 0,-3 11 1659 0 0,2-11-2115 0 0,0 22 1839 0 0,1 0 1 0 0,3 38-1 0 0,1-9-542 0 0,9 144 1463 0 0,1 58-571 0 0,-2 12-942 0 0,-3-52 43 0 0,-2-28 311 0 0,-4-160-951 0 0,0 5 204 0 0,-3-26-442 0 0,1 1 22 0 0,-1 0 82 0 0,3 55 20 0 0,-3-59-915 0 0,2-24-10984 0 0,-2 1 8498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04.364"/>
    </inkml:context>
    <inkml:brush xml:id="br0">
      <inkml:brushProperty name="width" value="0.05" units="cm"/>
      <inkml:brushProperty name="height" value="0.05" units="cm"/>
    </inkml:brush>
  </inkml:definitions>
  <inkml:trace contextRef="#ctx0" brushRef="#br0">113 30 7717 0 0,'-16'-9'4613'0'0,"-9"-11"12694"0"0,51 27-16078 0 0,44 17-720 0 0,112 42 883 0 0,-181-66-1392 0 0,1 1 0 0 0,0 0 0 0 0,0 0 0 0 0,-1 1 0 0 0,1-1 0 0 0,-1 0 0 0 0,1 0 0 0 0,-1 1 0 0 0,0-1 0 0 0,1 1 0 0 0,-1-1 0 0 0,0 1 0 0 0,0 0 0 0 0,0-1 0 0 0,0 1 0 0 0,0 0 0 0 0,0 0 0 0 0,-1 0 0 0 0,1-1 0 0 0,-1 1 0 0 0,1 0 0 0 0,-1 0 0 0 0,0 0 0 0 0,1 0 0 0 0,-1 0 0 0 0,0 0 0 0 0,0 0 0 0 0,-1 0 0 0 0,1 0 0 0 0,0 0 0 0 0,-1 0 0 0 0,1 0 0 0 0,-1 0 0 0 0,-1 3 0 0 0,-3 8 0 0 0,-1 0 0 0 0,0-1 0 0 0,0 0 0 0 0,-9 12 0 0 0,3-6 0 0 0,-7 16 0 0 0,-1-1 0 0 0,-2-2 0 0 0,-1 0 0 0 0,-1-1 0 0 0,-53 49 0 0 0,73-77 0 0 0,3-5 0 0 0,1 1 0 0 0,-1 0 0 0 0,1-1 0 0 0,-1 1 0 0 0,1 0 0 0 0,0-1 0 0 0,0 1 0 0 0,0 0 0 0 0,0-1 0 0 0,0 1 0 0 0,0-1 0 0 0,1 1 0 0 0,-1 0 0 0 0,1-1 0 0 0,1-3 0 0 0,-1 3 0 0 0,1-9 0 0 0,-1 1 0 0 0,-1-1 0 0 0,0 0 0 0 0,-1 0 0 0 0,0 1 0 0 0,-1-1 0 0 0,0 1 0 0 0,0-1 0 0 0,-1 1 0 0 0,-8-17 0 0 0,3 11 0 0 0,-1 0 0 0 0,0 1 0 0 0,-2 0 0 0 0,0 0 0 0 0,-21-23 0 0 0,24 31 0 0 0,6 6 0 0 0,-1 0 0 0 0,1 0 0 0 0,0 0 0 0 0,0-1 0 0 0,0 1 0 0 0,0-1 0 0 0,0 0 0 0 0,1 1 0 0 0,-1-1 0 0 0,1 0 0 0 0,0 0 0 0 0,0 0 0 0 0,0 0 0 0 0,-1-5 0 0 0,2 7-264 0 0,-1 1 0 0 0,1-1-1 0 0,0 0 1 0 0,0 0 0 0 0,0 1 0 0 0,0-1-1 0 0,0 0 1 0 0,0 1 0 0 0,0-1 0 0 0,0 0 0 0 0,0 0-1 0 0,0 1 1 0 0,1-1 0 0 0,-1 0 0 0 0,0 1 0 0 0,0-1-1 0 0,1 0 1 0 0,-1 1 0 0 0,0-1 0 0 0,1 1-1 0 0,-1-1 1 0 0,1 0 0 0 0,-1 1 0 0 0,1-1 0 0 0,-1 1-1 0 0,1-1 1 0 0,-1 1 0 0 0,1 0 0 0 0,-1-1 0 0 0,1 1-1 0 0,-1-1 1 0 0,1 1 0 0 0,0 0 0 0 0,0-1 0 0 0,1 0-1735 0 0,5-5-1688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19.532"/>
    </inkml:context>
    <inkml:brush xml:id="br0">
      <inkml:brushProperty name="width" value="0.05" units="cm"/>
      <inkml:brushProperty name="height" value="0.05" units="cm"/>
    </inkml:brush>
  </inkml:definitions>
  <inkml:trace contextRef="#ctx0" brushRef="#br0">1 282 476 0 0,'0'0'7235'0'0,"26"-24"-1365"0"0,-19 15-4919 0 0,0 1 1 0 0,0-1-1 0 0,0 0 1 0 0,-2-1-1 0 0,1 0 1 0 0,-1 0-1 0 0,5-14 1 0 0,-5 12-494 0 0,-2 1 1 0 0,1-1-1 0 0,-2 1 0 0 0,1-1 1 0 0,-2 0-1 0 0,0 0 1 0 0,0 0-1 0 0,-1 0 1 0 0,0 0-1 0 0,-1-1 0 0 0,-3-15 1 0 0,4 28-435 0 0,0-1-1 0 0,0 1 1 0 0,0 0 0 0 0,0-1 0 0 0,0 1 0 0 0,0 0-1 0 0,0-1 1 0 0,0 1 0 0 0,0 0 0 0 0,0 0 0 0 0,-1-1-1 0 0,1 1 1 0 0,0 0 0 0 0,0-1 0 0 0,0 1 0 0 0,0 0-1 0 0,0-1 1 0 0,0 1 0 0 0,-1 0 0 0 0,1 0 0 0 0,0-1-1 0 0,0 1 1 0 0,0 0 0 0 0,-1 0 0 0 0,1 0 0 0 0,0-1-1 0 0,0 1 1 0 0,-1 0 0 0 0,1 0 0 0 0,0 0 0 0 0,-1 0-1 0 0,1-1 1 0 0,0 1 0 0 0,0 0 0 0 0,-1 0 0 0 0,1 0-1 0 0,0 0 1 0 0,-1 0 0 0 0,-6 12 206 0 0,-1 20-164 0 0,4 8-208 0 0,3 0 0 0 0,1 0-1 0 0,1 0 1 0 0,12 64 0 0 0,-6-96-3834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20.237"/>
    </inkml:context>
    <inkml:brush xml:id="br0">
      <inkml:brushProperty name="width" value="0.05" units="cm"/>
      <inkml:brushProperty name="height" value="0.05" units="cm"/>
    </inkml:brush>
  </inkml:definitions>
  <inkml:trace contextRef="#ctx0" brushRef="#br0">79 114 700 0 0,'8'-6'2156'0'0,"0"1"0"0"0,0 0 0 0 0,0 0 0 0 0,11-5 0 0 0,70-21 3802 0 0,-21 8-2887 0 0,-42 15-2100 0 0,-20 7-620 0 0,-1 0 0 0 0,0-1 0 0 0,0 0 0 0 0,0 0 0 0 0,1 0 0 0 0,-2 0 0 0 0,10-6 275 0 0,-18 9-597 0 0,-42 16-250 0 0,-69 16 1 0 0,70-23 306 0 0,1 3 0 0 0,-55 24 0 0 0,99-37-68 0 0,0 0-1 0 0,-1 0 1 0 0,1 0 0 0 0,-1 0-1 0 0,1 0 1 0 0,-1 0 0 0 0,1 1-1 0 0,0-1 1 0 0,-1 0 0 0 0,1 0-1 0 0,-1 0 1 0 0,1 1 0 0 0,0-1-1 0 0,-1 0 1 0 0,1 1 0 0 0,0-1-1 0 0,-1 0 1 0 0,1 1 0 0 0,0-1-1 0 0,0 0 1 0 0,-1 1 0 0 0,1-1 0 0 0,0 0-1 0 0,0 1 1 0 0,0-1 0 0 0,-1 1-1 0 0,1-1 1 0 0,0 1 0 0 0,0-1-1 0 0,0 0 1 0 0,0 1 0 0 0,0-1-1 0 0,0 1 1 0 0,0-1 0 0 0,0 1-1 0 0,0-1 1 0 0,0 1 0 0 0,0-1-1 0 0,0 0 1 0 0,0 1 0 0 0,20 13 365 0 0,40 7-70 0 0,-52-19-230 0 0,23 7 43 0 0,76 27 297 0 0,-98-32-402 0 0,0 0 0 0 0,-1 0 1 0 0,1 1-1 0 0,-1 1 0 0 0,0-1 0 0 0,-1 1 0 0 0,1 0 0 0 0,-1 1 0 0 0,7 7 0 0 0,-13-13-20 0 0,0 0-1 0 0,-1 0 1 0 0,1 0 0 0 0,0 0-1 0 0,0 0 1 0 0,-1 0 0 0 0,1 0-1 0 0,0 0 1 0 0,-1 0 0 0 0,1 0-1 0 0,-1 0 1 0 0,1 0 0 0 0,-1 1-1 0 0,0-1 1 0 0,0 0 0 0 0,1 0-1 0 0,-1 1 1 0 0,0-1 0 0 0,0 0-1 0 0,0 0 1 0 0,0 1-1 0 0,0-1 1 0 0,-1 0 0 0 0,1 0-1 0 0,0 1 1 0 0,-1-1 0 0 0,1 0-1 0 0,0 0 1 0 0,-2 2 0 0 0,1-1 5 0 0,-1-1 0 0 0,0 1 0 0 0,0 0 0 0 0,0 0 1 0 0,-1-1-1 0 0,1 1 0 0 0,0-1 0 0 0,0 0 0 0 0,-1 0 0 0 0,1 0 1 0 0,-1 0-1 0 0,-5 1 0 0 0,-8 2 26 0 0,-1-1-1 0 0,1-1 1 0 0,-20 0 0 0 0,35-2-32 0 0,-64-2-72 0 0,16-1-5439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20.715"/>
    </inkml:context>
    <inkml:brush xml:id="br0">
      <inkml:brushProperty name="width" value="0.05" units="cm"/>
      <inkml:brushProperty name="height" value="0.05" units="cm"/>
    </inkml:brush>
  </inkml:definitions>
  <inkml:trace contextRef="#ctx0" brushRef="#br0">1 9 380 0 0,'0'-1'279'0'0,"0"1"0"0"0,0-1 0 0 0,1 1 0 0 0,-1-1 0 0 0,0 1 0 0 0,1 0 0 0 0,-1-1 0 0 0,1 1 0 0 0,-1-1 0 0 0,0 1 0 0 0,1 0 0 0 0,-1 0 0 0 0,1-1 0 0 0,-1 1 1 0 0,1 0-1 0 0,-1 0 0 0 0,1-1 0 0 0,-1 1 0 0 0,1 0 0 0 0,-1 0 0 0 0,1 0 0 0 0,-1 0 0 0 0,1 0 0 0 0,-1 0 0 0 0,1 0 0 0 0,0 0 0 0 0,-1 0 0 0 0,1 0 0 0 0,-1 0 0 0 0,1 0 0 0 0,18 12 3915 0 0,13 24-1295 0 0,-28-32-2175 0 0,33 46 2554 0 0,-24-32-2131 0 0,0 0 0 0 0,1 0 0 0 0,0-1 0 0 0,2-1 0 0 0,0-1-1 0 0,1 0 1 0 0,23 16 0 0 0,-37-30-1101 0 0,-1 0-1 0 0,1 0 1 0 0,-1 0 0 0 0,1 0-1 0 0,-1-1 1 0 0,1 1 0 0 0,0-1-1 0 0,-1 1 1 0 0,1-1-1 0 0,0 0 1 0 0,-1 0 0 0 0,1 0-1 0 0,-1-1 1 0 0,1 1 0 0 0,0-1-1 0 0,-1 1 1 0 0,1-1 0 0 0,-1 0-1 0 0,1 0 1 0 0,-1 0 0 0 0,1 0-1 0 0,-1 0 1 0 0,0-1 0 0 0,1 1-1 0 0,-1-1 1 0 0,0 1-1 0 0,0-1 1 0 0,0 0 0 0 0,0 0-1 0 0,-1 0 1 0 0,4-4 0 0 0,6-9 397 0 0,0 0 0 0 0,-1 0 0 0 0,13-28 0 0 0,-8 14-209 0 0,-6 16-230 0 0,-3 4-15 0 0,-1 0 0 0 0,0-1 0 0 0,0 1 0 0 0,0-1 0 0 0,-2 0 0 0 0,1 0-1 0 0,3-19 1 0 0,-9 24 9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30.785"/>
    </inkml:context>
    <inkml:brush xml:id="br0">
      <inkml:brushProperty name="width" value="0.05" units="cm"/>
      <inkml:brushProperty name="height" value="0.05" units="cm"/>
    </inkml:brush>
  </inkml:definitions>
  <inkml:trace contextRef="#ctx0" brushRef="#br0">14 416 6241 0 0,'-1'0'463'0'0,"0"1"1"0"0,0 0-1 0 0,0 0 1 0 0,0 0 0 0 0,0 0-1 0 0,1 0 1 0 0,-1 0-1 0 0,0 0 1 0 0,0 0 0 0 0,1 0-1 0 0,-1 0 1 0 0,0 0-1 0 0,1 0 1 0 0,-1 0 0 0 0,1 0-1 0 0,0 1 1 0 0,-1-1-1 0 0,1 0 1 0 0,0 3 0 0 0,0-4-266 0 0,1 0 1 0 0,0 1 0 0 0,0-1-1 0 0,0 0 1 0 0,-1 0 0 0 0,1 1 0 0 0,0-1-1 0 0,0 0 1 0 0,0 0 0 0 0,0 0-1 0 0,-1 0 1 0 0,1 0 0 0 0,0 0 0 0 0,0 0-1 0 0,0-1 1 0 0,0 1 0 0 0,-1 0-1 0 0,1 0 1 0 0,0-1 0 0 0,1 1 0 0 0,52-22 1431 0 0,-40 15-1456 0 0,0-1 1 0 0,0-1-1 0 0,0 0 0 0 0,-1 0 1 0 0,0-1-1 0 0,-1-1 0 0 0,0 0 1 0 0,-1-1-1 0 0,0 0 0 0 0,-1-1 0 0 0,0 0 1 0 0,-1 0-1 0 0,0-1 0 0 0,-1-1 1 0 0,-1 1-1 0 0,0-1 0 0 0,-2 0 1 0 0,1-1-1 0 0,-2 1 0 0 0,0-1 1 0 0,3-21-1 0 0,-3 17-41 0 0,7-37 305 0 0,-11 54-382 0 0,1 1 0 0 0,-1-1 1 0 0,0 0-1 0 0,0 1 0 0 0,0-1 0 0 0,0 0 0 0 0,-1 0 1 0 0,1 1-1 0 0,-1-1 0 0 0,1 0 0 0 0,-1 1 0 0 0,0-1 1 0 0,0 1-1 0 0,0-1 0 0 0,-2-2 0 0 0,2 4 161 0 0,-11 26-83 0 0,-7 200 492 0 0,18-129-2848 0 0,4-86-322 0 0,9-4-6136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31.504"/>
    </inkml:context>
    <inkml:brush xml:id="br0">
      <inkml:brushProperty name="width" value="0.05" units="cm"/>
      <inkml:brushProperty name="height" value="0.05" units="cm"/>
    </inkml:brush>
  </inkml:definitions>
  <inkml:trace contextRef="#ctx0" brushRef="#br0">14 28 360 0 0,'11'-28'13965'0'0,"-11"46"-12169"0"0,-12 56 1653 0 0,8-59-2762 0 0,1 0 0 0 0,1 0 0 0 0,0 0-1 0 0,0 28 1 0 0,2-42-627 0 0,0 0 0 0 0,0-1 0 0 0,0 1 0 0 0,0 0 0 0 0,1-1 0 0 0,-1 1 1 0 0,0-1-1 0 0,0 1 0 0 0,0 0 0 0 0,0-1 0 0 0,1 1 0 0 0,-1-1 0 0 0,0 1 0 0 0,1-1 0 0 0,-1 1 0 0 0,0-1 0 0 0,1 1 0 0 0,-1-1 0 0 0,1 1 0 0 0,-1-1 0 0 0,0 1 0 0 0,1-1 1 0 0,-1 0-1 0 0,1 1 0 0 0,-1-1 0 0 0,1 0 0 0 0,0 1 0 0 0,-1-1 0 0 0,2 1 0 0 0,19-6 769 0 0,22-24-351 0 0,-39 26-359 0 0,65-51 475 0 0,87-60 317 0 0,-166 119-1071 0 0,-98 54-66 0 0,91-49 246 0 0,-1 1 1 0 0,2 1-1 0 0,0 1 0 0 0,0 0 1 0 0,-17 19-1 0 0,32-31 12 0 0,0 0-1 0 0,0 0 1 0 0,1 0 0 0 0,-1-1-1 0 0,0 1 1 0 0,0 0-1 0 0,1 0 1 0 0,-1 0-1 0 0,1 0 1 0 0,-1 0 0 0 0,1 0-1 0 0,0 1 1 0 0,-1-1-1 0 0,1 0 1 0 0,0 0-1 0 0,0 0 1 0 0,0 0 0 0 0,-1 0-1 0 0,1 0 1 0 0,0 1-1 0 0,1-1 1 0 0,-1 0-1 0 0,0 0 1 0 0,0 0 0 0 0,0 0-1 0 0,1 0 1 0 0,-1 0-1 0 0,1 2 1 0 0,0-2 21 0 0,1 1 1 0 0,0-1-1 0 0,-1 1 1 0 0,1-1-1 0 0,0 0 0 0 0,-1 1 1 0 0,1-1-1 0 0,0 0 1 0 0,0 0-1 0 0,0 0 0 0 0,0-1 1 0 0,0 1-1 0 0,5 0 1 0 0,10 3 283 0 0,1-2 1 0 0,35 1-1 0 0,-41-2-193 0 0,18 1-250 0 0,23 1-3142 0 0,-17-6-6463 0 0,-21 1 6756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32.014"/>
    </inkml:context>
    <inkml:brush xml:id="br0">
      <inkml:brushProperty name="width" value="0.05" units="cm"/>
      <inkml:brushProperty name="height" value="0.05" units="cm"/>
    </inkml:brush>
  </inkml:definitions>
  <inkml:trace contextRef="#ctx0" brushRef="#br0">1 324 116 0 0,'25'15'14773'0'0,"1"-14"-6756"0"0,-24-2-7778 0 0,1 0 0 0 0,0 0-1 0 0,0 0 1 0 0,0 0 0 0 0,-1 0 0 0 0,1-1-1 0 0,-1 1 1 0 0,1-1 0 0 0,-1 0-1 0 0,1 1 1 0 0,-1-1 0 0 0,0 0-1 0 0,0-1 1 0 0,0 1 0 0 0,0 0 0 0 0,-1 0-1 0 0,1-1 1 0 0,0 1 0 0 0,-1-1-1 0 0,0 0 1 0 0,1 1 0 0 0,-1-1 0 0 0,0 0-1 0 0,-1 0 1 0 0,2-5 0 0 0,3-27 403 0 0,-2 10-378 0 0,1 1 0 0 0,1-1 1 0 0,1 1-1 0 0,14-37 0 0 0,-18 56-247 0 0,1-1 0 0 0,-1 1 0 0 0,1 0-1 0 0,1 0 1 0 0,-1 0 0 0 0,1 0-1 0 0,-1 1 1 0 0,1-1 0 0 0,1 1 0 0 0,-1 0-1 0 0,1 0 1 0 0,-1 0 0 0 0,1 1 0 0 0,0 0-1 0 0,0 0 1 0 0,1 0 0 0 0,-1 0 0 0 0,1 1-1 0 0,-1 0 1 0 0,1 0 0 0 0,0 1 0 0 0,-1-1-1 0 0,1 1 1 0 0,10 0 0 0 0,-14 0-9 0 0,0 1 1 0 0,0 0-1 0 0,1 0 1 0 0,-1 0-1 0 0,0 0 0 0 0,0 0 1 0 0,0 0-1 0 0,0 1 1 0 0,0-1-1 0 0,0 0 0 0 0,0 1 1 0 0,0 0-1 0 0,0 0 1 0 0,0-1-1 0 0,-1 1 0 0 0,1 0 1 0 0,0 1-1 0 0,0-1 1 0 0,-1 0-1 0 0,1 0 1 0 0,0 1-1 0 0,-1-1 0 0 0,0 1 1 0 0,1-1-1 0 0,-1 1 1 0 0,0 0-1 0 0,0-1 0 0 0,0 1 1 0 0,0 0-1 0 0,0 0 1 0 0,0 0-1 0 0,0 0 0 0 0,0 3 1 0 0,1 6 29 0 0,-1 1 1 0 0,0-1 0 0 0,-1 1-1 0 0,0-1 1 0 0,-3 17 0 0 0,2-20-22 0 0,0 1 1 0 0,0 0-1 0 0,1-1 1 0 0,0 1-1 0 0,1 0 1 0 0,3 16 0 0 0,-1-19-12 0 0,0 0 1 0 0,1-1 0 0 0,0 1-1 0 0,0-1 1 0 0,1 0 0 0 0,-1-1 0 0 0,1 1-1 0 0,0-1 1 0 0,0 1 0 0 0,1-2-1 0 0,-1 1 1 0 0,1 0 0 0 0,0-1 0 0 0,0 0-1 0 0,0-1 1 0 0,0 1 0 0 0,0-1 0 0 0,1 0-1 0 0,-1-1 1 0 0,13 2 0 0 0,14 2-38 0 0,1-1 1 0 0,55-1-1 0 0,-88-3 28 0 0,19-2 356 0 0,-11 1-2695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7.290"/>
    </inkml:context>
    <inkml:brush xml:id="br0">
      <inkml:brushProperty name="width" value="0.05" units="cm"/>
      <inkml:brushProperty name="height" value="0.05" units="cm"/>
    </inkml:brush>
  </inkml:definitions>
  <inkml:trace contextRef="#ctx0" brushRef="#br0">57 23 48 0 0,'-1'-1'255'0'0,"0"-1"1"0"0,0 0-1 0 0,0 1 0 0 0,0-1 1 0 0,0 1-1 0 0,0 0 0 0 0,0-1 0 0 0,-1 1 1 0 0,1 0-1 0 0,0 0 0 0 0,-1 0 1 0 0,1 0-1 0 0,-1 0 0 0 0,1 0 1 0 0,-1 0-1 0 0,1 0 0 0 0,-1 1 0 0 0,0-1 1 0 0,-1 0-1 0 0,2 1-52 0 0,0 1 0 0 0,0-1 0 0 0,0 0-1 0 0,0 1 1 0 0,0-1 0 0 0,0 1 0 0 0,1-1 0 0 0,-1 1 0 0 0,0-1-1 0 0,0 1 1 0 0,0 0 0 0 0,1-1 0 0 0,-1 1 0 0 0,0 0 0 0 0,1 0-1 0 0,-1-1 1 0 0,1 1 0 0 0,-1 0 0 0 0,1 0 0 0 0,-1 0 0 0 0,1 0-1 0 0,0 0 1 0 0,-1-1 0 0 0,1 2 0 0 0,-3 9 804 0 0,0-1 1 0 0,1 0-1 0 0,1 1 1 0 0,-1 19-1 0 0,2 9-96 0 0,1 1 0 0 0,3 0 1 0 0,1-1-1 0 0,1 0 0 0 0,3 0 0 0 0,25 71 0 0 0,-25-87-588 0 0,0-1-1 0 0,2 0 0 0 0,0 0 1 0 0,1-1-1 0 0,2-1 1 0 0,0 0-1 0 0,1-1 0 0 0,1-1 1 0 0,0 0-1 0 0,2-1 0 0 0,0 0 1 0 0,31 20-1 0 0,-35-28-129 0 0,1-1-1 0 0,0 0 1 0 0,0-2 0 0 0,1 0 0 0 0,0 0-1 0 0,0-1 1 0 0,0-1 0 0 0,1-1-1 0 0,-1 0 1 0 0,1-2 0 0 0,29 1 0 0 0,-24-4 54 0 0,-1 0 0 0 0,1-1 0 0 0,0-2 0 0 0,-1 0 0 0 0,0-1 0 0 0,0-1 0 0 0,-1-1 0 0 0,31-16 0 0 0,-46 21-498 0 0,5-3-3743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7.688"/>
    </inkml:context>
    <inkml:brush xml:id="br0">
      <inkml:brushProperty name="width" value="0.05" units="cm"/>
      <inkml:brushProperty name="height" value="0.05" units="cm"/>
    </inkml:brush>
  </inkml:definitions>
  <inkml:trace contextRef="#ctx0" brushRef="#br0">17 23 668 0 0,'-16'-18'17621'0'0,"16"18"-17481"0"0,42-1 8064 0 0,-20 2-8708 0 0,14-2 1383 0 0,-9-1-178 0 0,1 1 1 0 0,-1 1 0 0 0,1 2 0 0 0,-1 1-1 0 0,43 10 1 0 0,-69-13-691 0 0,1 0 1 0 0,-1 1-1 0 0,1-1 0 0 0,-1 1 0 0 0,1 0 1 0 0,-1-1-1 0 0,0 1 0 0 0,1 0 0 0 0,-1 0 0 0 0,0 0 1 0 0,0 0-1 0 0,1 0 0 0 0,-1 0 0 0 0,0 1 0 0 0,0-1 1 0 0,0 0-1 0 0,-1 0 0 0 0,1 1 0 0 0,0-1 1 0 0,0 0-1 0 0,-1 1 0 0 0,1-1 0 0 0,-1 1 0 0 0,1 1 1 0 0,0 1 32 0 0,-1 0 0 0 0,0-1 0 0 0,0 1 0 0 0,-1-1 0 0 0,1 1 0 0 0,-1-1-1 0 0,1 1 1 0 0,-1-1 0 0 0,0 1 0 0 0,-3 4 0 0 0,-4 9 149 0 0,-1 0-1 0 0,-1-1 0 0 0,-14 19 0 0 0,19-28-176 0 0,-111 137-181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8.970"/>
    </inkml:context>
    <inkml:brush xml:id="br0">
      <inkml:brushProperty name="width" value="0.05" units="cm"/>
      <inkml:brushProperty name="height" value="0.05" units="cm"/>
    </inkml:brush>
  </inkml:definitions>
  <inkml:trace contextRef="#ctx0" brushRef="#br0">5 5 608 0 0,'-1'-4'12622'0'0,"0"20"-11150"0"0,-2 119 5116 0 0,4-114-6241 0 0,1-1-1 0 0,0 0 0 0 0,1 0 1 0 0,11 33-1 0 0,-11-46-943 0 0,8 6-7925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06.387"/>
    </inkml:context>
    <inkml:brush xml:id="br0">
      <inkml:brushProperty name="width" value="0.05" units="cm"/>
      <inkml:brushProperty name="height" value="0.05" units="cm"/>
    </inkml:brush>
  </inkml:definitions>
  <inkml:trace contextRef="#ctx0" brushRef="#br0">11 1 80 0 0,'-10'4'14779'0'0,"12"-2"-14277"0"0,1 0 1 0 0,-1 0-1 0 0,1-1 1 0 0,0 1-1 0 0,0-1 1 0 0,0 0-1 0 0,0 1 1 0 0,0-1-1 0 0,0-1 1 0 0,0 1-1 0 0,0 0 1 0 0,0-1-1 0 0,6 1 1 0 0,51 0 2149 0 0,-31-2-1668 0 0,9 2 14 0 0,119 8 3263 0 0,-145-8-4833 0 0,13 2 2805 0 0,-17-3-6277 0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9.301"/>
    </inkml:context>
    <inkml:brush xml:id="br0">
      <inkml:brushProperty name="width" value="0.05" units="cm"/>
      <inkml:brushProperty name="height" value="0.05" units="cm"/>
    </inkml:brush>
  </inkml:definitions>
  <inkml:trace contextRef="#ctx0" brushRef="#br0">81 46 388 0 0,'-23'-4'1806'0'0,"-15"-5"3283"0"0,19-1 4804 0 0,63 2-3901 0 0,-8 0-4334 0 0,-17 6-1782 0 0,47-2 3861 0 0,-45 5-6938 0 0,0 2-5223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9.768"/>
    </inkml:context>
    <inkml:brush xml:id="br0">
      <inkml:brushProperty name="width" value="0.05" units="cm"/>
      <inkml:brushProperty name="height" value="0.05" units="cm"/>
    </inkml:brush>
  </inkml:definitions>
  <inkml:trace contextRef="#ctx0" brushRef="#br0">22 0 8 0 0,'-21'5'16599'0'0,"44"-4"-11711"0"0,46-4-2158 0 0,9 0 771 0 0,-44 3-10372 0 0,-24 0 2155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0.468"/>
    </inkml:context>
    <inkml:brush xml:id="br0">
      <inkml:brushProperty name="width" value="0.05" units="cm"/>
      <inkml:brushProperty name="height" value="0.05" units="cm"/>
    </inkml:brush>
  </inkml:definitions>
  <inkml:trace contextRef="#ctx0" brushRef="#br0">3 74 436 0 0,'0'0'1104'0'0,"-2"18"1793"0"0,4 4-1686 0 0,1 0 1 0 0,1-1-1 0 0,0 0 0 0 0,2 1 0 0 0,1-2 1 0 0,0 1-1 0 0,2-1 0 0 0,0 0 0 0 0,13 18 1 0 0,-4-10 386 0 0,1-1 0 0 0,2 0 1 0 0,1-2-1 0 0,1-1 1 0 0,40 33-1 0 0,-63-56-1529 0 0,1-1 0 0 0,-1 1 0 0 0,1-1 0 0 0,-1 0 0 0 0,1 1 0 0 0,-1-1 0 0 0,1 0 0 0 0,-1 1 0 0 0,1-1 0 0 0,-1 0 0 0 0,1 0 0 0 0,-1 1 0 0 0,1-1 0 0 0,-1 0 0 0 0,1 0 0 0 0,0 0 0 0 0,-1 0 0 0 0,1 0 0 0 0,-1 0 0 0 0,1 0 0 0 0,-1 0 0 0 0,1 0 0 0 0,0 0 0 0 0,-1 0 0 0 0,1 0 0 0 0,-1 0 0 0 0,1 0 0 0 0,-1-1 0 0 0,1 1 0 0 0,0 0 0 0 0,-1 0 0 0 0,1-1 0 0 0,-1 1 0 0 0,1-1 0 0 0,10-22 1001 0 0,-4-38-586 0 0,-6 54-306 0 0,0-55 320 0 0,-2 0 0 0 0,-14-94-1 0 0,8 88 1 0 0,0 1-1089 0 0,7 66-2 0 0,7 0-866 0 0,-7 1 1130 0 0,1 0 0 0 0,0 0-1 0 0,0 0 1 0 0,0 0 0 0 0,0 0-1 0 0,0 0 1 0 0,-1 0 0 0 0,1 1-1 0 0,0-1 1 0 0,0 0 0 0 0,0 0-1 0 0,0 1 1 0 0,-1-1 0 0 0,1 0-1 0 0,0 1 1 0 0,0-1 0 0 0,-1 1-1 0 0,1-1 1 0 0,0 1 0 0 0,0 0-1 0 0,11 7-3459 0 0,0 1 544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0.999"/>
    </inkml:context>
    <inkml:brush xml:id="br0">
      <inkml:brushProperty name="width" value="0.05" units="cm"/>
      <inkml:brushProperty name="height" value="0.05" units="cm"/>
    </inkml:brush>
  </inkml:definitions>
  <inkml:trace contextRef="#ctx0" brushRef="#br0">61 160 7941 0 0,'-9'15'4383'0'0,"6"-10"-3079"0"0,0-1-1 0 0,0 1 1 0 0,0-1-1 0 0,0 1 1 0 0,-1-1-1 0 0,0 0 1 0 0,1 0-1 0 0,-2 0 1 0 0,-5 4 1285 0 0,10-9-2536 0 0,-1 1 0 0 0,1 0 0 0 0,-1 0 0 0 0,1 0-1 0 0,-1-1 1 0 0,1 1 0 0 0,-1 0 0 0 0,1-1 0 0 0,-1 1 0 0 0,1 0 0 0 0,0-1 0 0 0,-1 1-1 0 0,1-1 1 0 0,0 1 0 0 0,-1 0 0 0 0,1-1 0 0 0,0 1 0 0 0,-1-1 0 0 0,1 1-1 0 0,0-1 1 0 0,0 1 0 0 0,0-1 0 0 0,0 1 0 0 0,-1-1 0 0 0,1 1 0 0 0,0-1 0 0 0,0 0-1 0 0,0 1 1 0 0,0-1 0 0 0,0 1 0 0 0,0-1 0 0 0,0 1 0 0 0,0-1 0 0 0,1 1 0 0 0,-1-2-1 0 0,-2-21 814 0 0,2 8-590 0 0,1-1 1 0 0,1 1-1 0 0,0 0 0 0 0,1 0 1 0 0,1 0-1 0 0,6-15 0 0 0,-8 25-219 0 0,0 1 0 0 0,0-1-1 0 0,0 1 1 0 0,1 0 0 0 0,-1 0-1 0 0,1 0 1 0 0,0 0-1 0 0,0 0 1 0 0,1 1 0 0 0,5-5-1 0 0,-7 6-32 0 0,0 1 1 0 0,0 0-1 0 0,0 0 0 0 0,1 0 0 0 0,-1 0 0 0 0,1 0 0 0 0,-1 0 0 0 0,1 0 0 0 0,-1 1 0 0 0,1-1 1 0 0,-1 1-1 0 0,1 0 0 0 0,-1 0 0 0 0,1 0 0 0 0,-1 0 0 0 0,1 0 0 0 0,0 1 0 0 0,-1-1 0 0 0,1 1 0 0 0,-1 0 1 0 0,3 0-1 0 0,-3 0-46 0 0,0-1 0 0 0,0 1 1 0 0,-1 0-1 0 0,1-1 1 0 0,0 1-1 0 0,0 0 0 0 0,-1 0 1 0 0,1 0-1 0 0,0 1 0 0 0,-1-1 1 0 0,1 0-1 0 0,-1 0 1 0 0,1 1-1 0 0,-1-1 0 0 0,0 1 1 0 0,0-1-1 0 0,0 1 0 0 0,0 0 1 0 0,0 0-1 0 0,0-1 1 0 0,0 1-1 0 0,0 0 0 0 0,-1 0 1 0 0,1 0-1 0 0,-1 0 0 0 0,1 0 1 0 0,-1 0-1 0 0,0 0 1 0 0,0 0-1 0 0,1-1 0 0 0,-2 1 1 0 0,1 0-1 0 0,0 0 0 0 0,0 0 1 0 0,-1 0-1 0 0,0 3 1 0 0,-2 5-146 0 0,-1 0 0 0 0,0 1 0 0 0,-1-2 0 0 0,0 1 0 0 0,-7 11 0 0 0,6-12 82 0 0,6-7 69 0 0,0-1 0 0 0,0 0-1 0 0,0 0 1 0 0,0 0-1 0 0,0 0 1 0 0,0 0-1 0 0,0 0 1 0 0,1 0-1 0 0,-1 0 1 0 0,1 1-1 0 0,-1-1 1 0 0,0 0-1 0 0,1 0 1 0 0,0-1-1 0 0,-1 1 1 0 0,1 0 0 0 0,0 0-1 0 0,-1 0 1 0 0,1 0-1 0 0,0 0 1 0 0,0-1-1 0 0,0 1 1 0 0,0 0-1 0 0,-1-1 1 0 0,1 1-1 0 0,0-1 1 0 0,2 2-1 0 0,36 21-113 0 0,-31-18 12 0 0,-3-2 62 0 0,-1 0-1 0 0,0 0 1 0 0,0 0 0 0 0,0 1 0 0 0,0-1-1 0 0,0 1 1 0 0,-1 0 0 0 0,1 0-1 0 0,-1 1 1 0 0,0-1 0 0 0,0 1 0 0 0,-1-1-1 0 0,4 11 1 0 0,-5-13 53 0 0,-1 0 0 0 0,1 0 0 0 0,-1 0 0 0 0,0 0 0 0 0,0 0 0 0 0,0 0 0 0 0,0 0 0 0 0,0 0 0 0 0,0 0 0 0 0,0 0 0 0 0,-1 0 0 0 0,1 1 0 0 0,-1-1 0 0 0,0-1 0 0 0,0 1 1 0 0,1 0-1 0 0,-1 0 0 0 0,0 0 0 0 0,-1 0 0 0 0,1 0 0 0 0,0-1 0 0 0,0 1 0 0 0,-1-1 0 0 0,1 1 0 0 0,-1-1 0 0 0,1 1 0 0 0,-1-1 0 0 0,0 0 0 0 0,0 0 0 0 0,1 0 0 0 0,-1 0 0 0 0,0 0 0 0 0,0 0 0 0 0,0 0 0 0 0,0-1 0 0 0,0 1 0 0 0,-4 0 0 0 0,-9 3-4 0 0,0 0-1 0 0,0-1 1 0 0,-29 1-1 0 0,-15-7-3139 0 0,55 2 1844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1.404"/>
    </inkml:context>
    <inkml:brush xml:id="br0">
      <inkml:brushProperty name="width" value="0.05" units="cm"/>
      <inkml:brushProperty name="height" value="0.05" units="cm"/>
    </inkml:brush>
  </inkml:definitions>
  <inkml:trace contextRef="#ctx0" brushRef="#br0">89 37 364 0 0,'-1'-3'750'0'0,"-1"0"1"0"0,1 0-1 0 0,-1 1 0 0 0,0-1 1 0 0,0 0-1 0 0,0 1 1 0 0,0-1-1 0 0,-1 1 0 0 0,1 0 1 0 0,-1-1-1 0 0,1 1 0 0 0,-6-2 1 0 0,7 3-487 0 0,1 1 0 0 0,-1 0 0 0 0,0 0 0 0 0,0 0 0 0 0,0 0 0 0 0,1 0 0 0 0,-1 0 0 0 0,0 0 0 0 0,0 0 0 0 0,0 0 0 0 0,0 0 0 0 0,1 0 0 0 0,-1 0 0 0 0,0 1 0 0 0,0-1 0 0 0,1 0 0 0 0,-1 0 0 0 0,0 1 0 0 0,0-1 0 0 0,0 1 0 0 0,-18 24 2230 0 0,16-20-2128 0 0,0 0 1 0 0,0 1-1 0 0,1 0 1 0 0,0-1-1 0 0,0 1 0 0 0,0 0 1 0 0,1 0-1 0 0,0 0 1 0 0,0 0-1 0 0,1 1 0 0 0,-1-1 1 0 0,1 0-1 0 0,1 0 1 0 0,-1 0-1 0 0,1 0 1 0 0,0 0-1 0 0,3 8 0 0 0,-1-7-149 0 0,0 1 0 0 0,1-1-1 0 0,0 0 1 0 0,0 0-1 0 0,1-1 1 0 0,0 0-1 0 0,0 1 1 0 0,0-1 0 0 0,1-1-1 0 0,0 1 1 0 0,0-1-1 0 0,0 0 1 0 0,9 4 0 0 0,-7-3-18 0 0,1-1 1 0 0,0 0 0 0 0,0-1 0 0 0,0 0-1 0 0,1 0 1 0 0,-1-1 0 0 0,1 0 0 0 0,0-1 0 0 0,0 0-1 0 0,0 0 1 0 0,15-1 0 0 0,-17-1-258 0 0,-1 0 0 0 0,1-1 1 0 0,-1 0-1 0 0,1-1 0 0 0,-1 0 1 0 0,12-4-1 0 0,-11 3-557 0 0,-1 0 0 0 0,0-1 0 0 0,-1 0 0 0 0,1 0 0 0 0,-1-1 1 0 0,12-10-1 0 0,-13 8-2180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1.747"/>
    </inkml:context>
    <inkml:brush xml:id="br0">
      <inkml:brushProperty name="width" value="0.05" units="cm"/>
      <inkml:brushProperty name="height" value="0.05" units="cm"/>
    </inkml:brush>
  </inkml:definitions>
  <inkml:trace contextRef="#ctx0" brushRef="#br0">59 51 156 0 0,'-35'2'4936'0'0,"12"-4"10113"0"0,65-17-9080 0 0,-38 18-5905 0 0,28-9 2569 0 0,-18 1-5209 0 0,-8-3-6929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2.104"/>
    </inkml:context>
    <inkml:brush xml:id="br0">
      <inkml:brushProperty name="width" value="0.05" units="cm"/>
      <inkml:brushProperty name="height" value="0.05" units="cm"/>
    </inkml:brush>
  </inkml:definitions>
  <inkml:trace contextRef="#ctx0" brushRef="#br0">90 156 272 0 0,'-15'-4'710'0'0,"-35"-12"3592"0"0,25 1 3704 0 0,25 6-1642 0 0,12-2-3490 0 0,18-7-1209 0 0,-25 16-856 0 0,30-17 1118 0 0,2 1 1 0 0,0 2-1 0 0,42-12 0 0 0,-72 29-5089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5.242"/>
    </inkml:context>
    <inkml:brush xml:id="br0">
      <inkml:brushProperty name="width" value="0.05" units="cm"/>
      <inkml:brushProperty name="height" value="0.05" units="cm"/>
    </inkml:brush>
  </inkml:definitions>
  <inkml:trace contextRef="#ctx0" brushRef="#br0">378 110 300 0 0,'0'-1'480'0'0,"1"0"0"0"0,0-1-1 0 0,0 1 1 0 0,-1 0 0 0 0,1-1 0 0 0,-1 1-1 0 0,1-1 1 0 0,-1 1 0 0 0,0-1 0 0 0,0 1-1 0 0,1 0 1 0 0,-1-1 0 0 0,0 1 0 0 0,0-1-1 0 0,0 1 1 0 0,-1-1 0 0 0,1 1 0 0 0,0-1-1 0 0,-1 1 1 0 0,1-1 0 0 0,0 1 0 0 0,-1-1-1 0 0,0 1 1 0 0,1 0 0 0 0,-1-1 0 0 0,-1-1-1 0 0,0 1-83 0 0,-1 0-1 0 0,1-1 1 0 0,-1 1-1 0 0,0 0 1 0 0,0 0-1 0 0,0 0 1 0 0,0 1-1 0 0,0-1 0 0 0,0 1 1 0 0,0-1-1 0 0,-4 0 1 0 0,-10-2 201 0 0,0 0-1 0 0,0 1 1 0 0,-26-1 0 0 0,24 4-137 0 0,0-1 0 0 0,1 2 0 0 0,-1 1 0 0 0,1 0-1 0 0,-33 9 1 0 0,46-10-326 0 0,-1 1 0 0 0,1-1 0 0 0,-1 1-1 0 0,1 1 1 0 0,0-1 0 0 0,0 1 0 0 0,0 0 0 0 0,0 0-1 0 0,1 0 1 0 0,-1 1 0 0 0,1-1 0 0 0,-1 1 0 0 0,1 0-1 0 0,1 0 1 0 0,-1 1 0 0 0,0-1 0 0 0,1 1-1 0 0,0 0 1 0 0,0 0 0 0 0,1 0 0 0 0,-1 0 0 0 0,-2 11-1 0 0,4-12-51 0 0,1 0 0 0 0,-1 1 0 0 0,1-1 0 0 0,1 1 0 0 0,-1-1 0 0 0,1 0 0 0 0,-1 1 0 0 0,1-1 0 0 0,0 0 0 0 0,1 0 0 0 0,-1 0-1 0 0,1 1 1 0 0,0-1 0 0 0,0-1 0 0 0,0 1 0 0 0,0 0 0 0 0,1 0 0 0 0,-1-1 0 0 0,1 0 0 0 0,0 1 0 0 0,0-1 0 0 0,1 0 0 0 0,-1 0 0 0 0,0-1-1 0 0,1 1 1 0 0,0-1 0 0 0,5 3 0 0 0,4 3 50 0 0,0-2-1 0 0,0 1 0 0 0,1-2 0 0 0,-1 0 1 0 0,1 0-1 0 0,0-2 0 0 0,16 3 1 0 0,-1-2-1 0 0,1-1 0 0 0,47-2 0 0 0,-67-1-132 0 0,-1-1 1 0 0,1 0-1 0 0,-1-1 1 0 0,1 0-1 0 0,-1 0 1 0 0,1-1-1 0 0,-1 0 1 0 0,0-1-1 0 0,0 1 1 0 0,-1-2-1 0 0,1 0 1 0 0,7-5-1 0 0,-12 7 3 0 0,-1 0-1 0 0,1 0 1 0 0,-1 0-1 0 0,0 0 1 0 0,0-1-1 0 0,-1 1 0 0 0,1-1 1 0 0,-1 0-1 0 0,0 0 1 0 0,1 0-1 0 0,-2 0 1 0 0,1 0-1 0 0,0 0 0 0 0,-1 0 1 0 0,0-1-1 0 0,0 1 1 0 0,0-1-1 0 0,0-6 1 0 0,-1 5 21 0 0,-1 0 1 0 0,0 0-1 0 0,0 0 1 0 0,0 0-1 0 0,-1 0 1 0 0,0 0-1 0 0,0 0 1 0 0,0 1 0 0 0,-1-1-1 0 0,1 1 1 0 0,-1 0-1 0 0,-6-8 1 0 0,3 5-254 0 0,0 0 0 0 0,-1 1 1 0 0,0 0-1 0 0,0 0 0 0 0,0 0 1 0 0,-1 1-1 0 0,0 0 0 0 0,-1 0 1 0 0,1 1-1 0 0,-1 0 0 0 0,0 0 1 0 0,-1 1-1 0 0,1 1 0 0 0,0 0 1 0 0,-1 0-1 0 0,-13-2 0 0 0,16 4-832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5.604"/>
    </inkml:context>
    <inkml:brush xml:id="br0">
      <inkml:brushProperty name="width" value="0.05" units="cm"/>
      <inkml:brushProperty name="height" value="0.05" units="cm"/>
    </inkml:brush>
  </inkml:definitions>
  <inkml:trace contextRef="#ctx0" brushRef="#br0">0 47 8705 0 0,'1'-1'167'0'0,"5"-42"14715"0"0,-6 43-14828 0 0,0 0 0 0 0,0 0 0 0 0,0 0 0 0 0,0 0 0 0 0,0-1-1 0 0,0 1 1 0 0,0 0 0 0 0,0 0 0 0 0,0 0 0 0 0,0 0 0 0 0,0 0-1 0 0,0 0 1 0 0,1 0 0 0 0,-1-1 0 0 0,0 1 0 0 0,0 0 0 0 0,0 0-1 0 0,0 0 1 0 0,0 0 0 0 0,0 0 0 0 0,0 0 0 0 0,0 0 0 0 0,0 0-1 0 0,1 0 1 0 0,-1 0 0 0 0,0 0 0 0 0,0-1 0 0 0,0 1 0 0 0,0 0 0 0 0,0 0-1 0 0,0 0 1 0 0,0 0 0 0 0,1 0 0 0 0,-1 0 0 0 0,0 0 0 0 0,0 0-1 0 0,0 0 1 0 0,0 0 0 0 0,0 0 0 0 0,0 0 0 0 0,1 0 0 0 0,-1 0-1 0 0,0 0 1 0 0,0 0 0 0 0,0 0 0 0 0,0 1 0 0 0,0-1 0 0 0,0 0-1 0 0,0 0 1 0 0,1 0 0 0 0,-1 0 0 0 0,0 0 0 0 0,0 0 0 0 0,0 0-1 0 0,0 0 1 0 0,0 0 0 0 0,0 0 0 0 0,0 0 0 0 0,0 1 0 0 0,0-1-1 0 0,0 0 1 0 0,0 0 0 0 0,1 0 0 0 0,-1 0 0 0 0,0 0 0 0 0,0 0 0 0 0,0 0-1 0 0,0 1 1 0 0,0-1 0 0 0,8 26 492 0 0,7 64-990 0 0,1 3-2963 0 0,3-34-3964 0 0,-11-41 4485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5.962"/>
    </inkml:context>
    <inkml:brush xml:id="br0">
      <inkml:brushProperty name="width" value="0.05" units="cm"/>
      <inkml:brushProperty name="height" value="0.05" units="cm"/>
    </inkml:brush>
  </inkml:definitions>
  <inkml:trace contextRef="#ctx0" brushRef="#br0">0 41 6457 0 0,'2'-6'8342'0'0,"6"-9"-4705"0"0,2 11-3204 0 0,1 0-1 0 0,0 1 0 0 0,0 0 1 0 0,0 1-1 0 0,0 1 1 0 0,0-1-1 0 0,0 2 0 0 0,1-1 1 0 0,-1 1-1 0 0,15 3 1 0 0,-9-1-75 0 0,-1 0 1 0 0,0 1 0 0 0,1 1 0 0 0,-2 1 0 0 0,1 0 0 0 0,22 11-1 0 0,-32-11-225 0 0,1 0-1 0 0,-1 0 0 0 0,0 0 0 0 0,0 0 0 0 0,-1 1 0 0 0,0 0 0 0 0,0 1 1 0 0,0-1-1 0 0,-1 1 0 0 0,1-1 0 0 0,-2 1 0 0 0,1 1 0 0 0,-1-1 1 0 0,0 0-1 0 0,-1 1 0 0 0,4 13 0 0 0,-2 1 71 0 0,0 0 1 0 0,-1-1-1 0 0,-1 2 0 0 0,-2 36 0 0 0,0-56-756 0 0,-2 18 232 0 0,0-14-2803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08.970"/>
    </inkml:context>
    <inkml:brush xml:id="br0">
      <inkml:brushProperty name="width" value="0.05" units="cm"/>
      <inkml:brushProperty name="height" value="0.05" units="cm"/>
    </inkml:brush>
  </inkml:definitions>
  <inkml:trace contextRef="#ctx0" brushRef="#br0">1239 10 216 0 0,'15'-9'9945'0'0,"-15"9"-9754"0"0,0 0-1 0 0,0 1 0 0 0,0-1 0 0 0,0 0 1 0 0,1 0-1 0 0,-1 1 0 0 0,0-1 0 0 0,0 0 1 0 0,0 0-1 0 0,0 0 0 0 0,0 1 0 0 0,0-1 1 0 0,-2 3 2092 0 0,2-3-2093 0 0,-7 16 3671 0 0,-1-2-4113 0 0,-27 31 2331 0 0,-69 67 0 0 0,14-16-1026 0 0,-162 194 513 0 0,-18-12-199 0 0,190-200-1070 0 0,-14 17-38 0 0,36-34 121 0 0,-103 83 0 0 0,134-123 322 0 0,-36 37 1 0 0,63-57-632 0 0,-3 1 1051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6.299"/>
    </inkml:context>
    <inkml:brush xml:id="br0">
      <inkml:brushProperty name="width" value="0.05" units="cm"/>
      <inkml:brushProperty name="height" value="0.05" units="cm"/>
    </inkml:brush>
  </inkml:definitions>
  <inkml:trace contextRef="#ctx0" brushRef="#br0">47 13 7901 0 0,'-18'-3'4433'0'0,"-10"-3"10653"0"0,44 4-14711 0 0,26 0 744 0 0,0 2 1 0 0,0 2-1 0 0,64 11 1 0 0,-20-2-3051 0 0,0-6-6536 0 0,-75-6 4818 0 0,1 0 524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19:56.654"/>
    </inkml:context>
    <inkml:brush xml:id="br0">
      <inkml:brushProperty name="width" value="0.05" units="cm"/>
      <inkml:brushProperty name="height" value="0.05" units="cm"/>
    </inkml:brush>
  </inkml:definitions>
  <inkml:trace contextRef="#ctx0" brushRef="#br0">1 80 8205 0 0,'2'-3'2857'0'0,"-1"3"-2286"0"0,0-1 0 0 0,-1 1 1 0 0,1-1-1 0 0,0 1 0 0 0,0 0 1 0 0,-1 0-1 0 0,1-1 1 0 0,0 1-1 0 0,0 0 0 0 0,0 0 1 0 0,-1 0-1 0 0,1 0 0 0 0,0 0 1 0 0,0 0-1 0 0,0 0 0 0 0,-1 0 1 0 0,3 0-1 0 0,16 11 3725 0 0,13 25-4407 0 0,-28-31 1105 0 0,31 42 374 0 0,-15-19-452 0 0,2-1 0 0 0,0 0 0 0 0,49 43 0 0 0,-69-68-899 0 0,0-1 1 0 0,0 1 0 0 0,0-1-1 0 0,1 0 1 0 0,-1 0-1 0 0,0 0 1 0 0,1 0-1 0 0,-1 0 1 0 0,1 0-1 0 0,-1-1 1 0 0,0 1-1 0 0,1-1 1 0 0,0 0 0 0 0,-1 1-1 0 0,1-1 1 0 0,-1 0-1 0 0,1-1 1 0 0,-1 1-1 0 0,1 0 1 0 0,-1-1-1 0 0,1 1 1 0 0,-1-1 0 0 0,0 0-1 0 0,1 0 1 0 0,-1 0-1 0 0,0 0 1 0 0,1 0-1 0 0,-1-1 1 0 0,0 1-1 0 0,0-1 1 0 0,0 1-1 0 0,0-1 1 0 0,2-2 0 0 0,8-8 95 0 0,-1 0 0 0 0,-1-1 1 0 0,0 0-1 0 0,10-17 1 0 0,-6 9-68 0 0,155-189-375 0 0,-164 206 339 0 0,0 1-2515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4.605"/>
    </inkml:context>
    <inkml:brush xml:id="br0">
      <inkml:brushProperty name="width" value="0.05" units="cm"/>
      <inkml:brushProperty name="height" value="0.05" units="cm"/>
    </inkml:brush>
  </inkml:definitions>
  <inkml:trace contextRef="#ctx0" brushRef="#br0">13 16 104 0 0,'0'-15'18169'0'0,"-8"164"-11554"0"0,7-84-1210 0 0,-2-54-8153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5.200"/>
    </inkml:context>
    <inkml:brush xml:id="br0">
      <inkml:brushProperty name="width" value="0.05" units="cm"/>
      <inkml:brushProperty name="height" value="0.05" units="cm"/>
    </inkml:brush>
  </inkml:definitions>
  <inkml:trace contextRef="#ctx0" brushRef="#br0">28 18 180 0 0,'-28'-7'10968'0'0,"38"3"-4378"0"0,53 3-1929 0 0,-45 1-4503 0 0,223-4 5156 0 0,-137 4-6977 0 0,-27 0-5325 0 0,-69 0 3782 0 0,3-2 461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5.586"/>
    </inkml:context>
    <inkml:brush xml:id="br0">
      <inkml:brushProperty name="width" value="0.05" units="cm"/>
      <inkml:brushProperty name="height" value="0.05" units="cm"/>
    </inkml:brush>
  </inkml:definitions>
  <inkml:trace contextRef="#ctx0" brushRef="#br0">1 62 32 0 0,'0'-1'370'0'0,"0"0"-1"0"0,0-1 1 0 0,0 1 0 0 0,0-1-1 0 0,0 1 1 0 0,0-1-1 0 0,0 1 1 0 0,0-1 0 0 0,0 1-1 0 0,1-1 1 0 0,-1 1 0 0 0,1 0-1 0 0,-1-1 1 0 0,1 1-1 0 0,0 0 1 0 0,-1-1 0 0 0,1 1-1 0 0,0 0 1 0 0,0 0-1 0 0,0 0 1 0 0,0 0 0 0 0,0-1-1 0 0,0 1 1 0 0,1-1 0 0 0,2-1 193 0 0,1 1-1 0 0,-1-1 1 0 0,0 1 0 0 0,0 0 0 0 0,1 0 0 0 0,0 0 0 0 0,7-1 0 0 0,-1 0 156 0 0,0 1-1 0 0,1 0 1 0 0,-1 1 0 0 0,0 1 0 0 0,0 0-1 0 0,15 1 1 0 0,-23-1-569 0 0,-1 1 1 0 0,1-1-1 0 0,0 1 0 0 0,0 0 0 0 0,-1 0 1 0 0,1 0-1 0 0,0 0 0 0 0,-1 1 0 0 0,1-1 1 0 0,-1 0-1 0 0,1 1 0 0 0,-1 0 0 0 0,0 0 1 0 0,0 0-1 0 0,0 0 0 0 0,0 0 0 0 0,0 0 1 0 0,0 0-1 0 0,2 5 0 0 0,-2-3-31 0 0,0 0 0 0 0,-1 0 1 0 0,0 0-1 0 0,0 1 0 0 0,0-1 0 0 0,0 0 0 0 0,-1 1 0 0 0,0-1 0 0 0,0 1 1 0 0,0-1-1 0 0,-1 8 0 0 0,-4 11 34 0 0,-1 0 1 0 0,0 0-1 0 0,-2-1 0 0 0,-11 23 1 0 0,8-19 95 0 0,4-10-262 0 0,5-13-138 0 0,0 0 0 0 0,0 1 0 0 0,0-1 0 0 0,0 1 0 0 0,1 0 0 0 0,0 0 0 0 0,-1-1 0 0 0,1 1 0 0 0,1 0 0 0 0,-1 0 0 0 0,1 0-1 0 0,-1 0 1 0 0,1 0 0 0 0,1 5 0 0 0,0-8-219 0 0,0-1 1 0 0,0 1-1 0 0,0-1 0 0 0,0 1 0 0 0,0-1 0 0 0,0 0 0 0 0,0 1 0 0 0,0-1 0 0 0,0 0 0 0 0,0 0 0 0 0,1 0 1 0 0,-1 0-1 0 0,0 0 0 0 0,0 0 0 0 0,0 0 0 0 0,0 0 0 0 0,0 0 0 0 0,1 0 0 0 0,0-1 0 0 0,0 1-108 0 0,14-2-1940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5.939"/>
    </inkml:context>
    <inkml:brush xml:id="br0">
      <inkml:brushProperty name="width" value="0.05" units="cm"/>
      <inkml:brushProperty name="height" value="0.05" units="cm"/>
    </inkml:brush>
  </inkml:definitions>
  <inkml:trace contextRef="#ctx0" brushRef="#br0">198 14 5424 0 0,'0'-1'287'0'0,"0"1"-1"0"0,0-1 0 0 0,-1 0 0 0 0,1 1 0 0 0,0-1 0 0 0,0 1 1 0 0,0-1-1 0 0,-1 1 0 0 0,1-1 0 0 0,0 1 0 0 0,0-1 0 0 0,-1 0 1 0 0,1 1-1 0 0,0 0 0 0 0,-1-1 0 0 0,1 1 0 0 0,-1-1 0 0 0,1 1 0 0 0,-1-1 1 0 0,1 1-1 0 0,-1 0 0 0 0,1-1 0 0 0,-1 1 0 0 0,1 0 0 0 0,-1 0 1 0 0,1-1-1 0 0,-1 1 0 0 0,1 0 0 0 0,-2 0 0 0 0,-16 9 2637 0 0,-18 34-3129 0 0,28-34 1279 0 0,4-4-895 0 0,-17 21 1210 0 0,1 1 0 0 0,-34 57-1 0 0,51-78-1114 0 0,-1 1 0 0 0,1-1-1 0 0,0 1 1 0 0,1 0 0 0 0,-1 0-1 0 0,1 0 1 0 0,1 1 0 0 0,-1-1-1 0 0,1 0 1 0 0,1 1-1 0 0,-1-1 1 0 0,1 0 0 0 0,1 1-1 0 0,-1-1 1 0 0,1 1 0 0 0,0-1-1 0 0,1 0 1 0 0,0 0 0 0 0,5 13-1 0 0,-4-15-172 0 0,1 1 0 0 0,0-1 0 0 0,0 0 0 0 0,1 0-1 0 0,-1-1 1 0 0,1 0 0 0 0,0 1 0 0 0,0-2 0 0 0,1 1 0 0 0,-1 0 0 0 0,1-1-1 0 0,0 0 1 0 0,0-1 0 0 0,0 1 0 0 0,0-1 0 0 0,0 0 0 0 0,0-1 0 0 0,1 1-1 0 0,-1-1 1 0 0,7 0 0 0 0,12 2-302 0 0,-1-2 0 0 0,0-1 1 0 0,46-5-1 0 0,-55 3-263 0 0,0 0 1 0 0,0-1 0 0 0,-1-1 0 0 0,18-7-1 0 0,-26 9-80 0 0,0-1 0 0 0,0 0 0 0 0,0-1 0 0 0,-1 1-1 0 0,1-1 1 0 0,-1 0 0 0 0,5-5 0 0 0,-7 4-1308 0 0,-2-5-6401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6.292"/>
    </inkml:context>
    <inkml:brush xml:id="br0">
      <inkml:brushProperty name="width" value="0.05" units="cm"/>
      <inkml:brushProperty name="height" value="0.05" units="cm"/>
    </inkml:brush>
  </inkml:definitions>
  <inkml:trace contextRef="#ctx0" brushRef="#br0">83 62 6689 0 0,'-6'-1'1405'0'0,"-70"-14"13676"0"0,78 14-14913 0 0,0-1 0 0 0,0 1 0 0 0,1 0 0 0 0,-1-1 0 0 0,1 1 0 0 0,-1 0 0 0 0,0 1 0 0 0,1-1 0 0 0,0 0 0 0 0,-1 1 1 0 0,1-1-1 0 0,4 1 0 0 0,-4-1 20 0 0,87-11 1652 0 0,-13 2-1926 0 0,-28-1-4229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6.648"/>
    </inkml:context>
    <inkml:brush xml:id="br0">
      <inkml:brushProperty name="width" value="0.05" units="cm"/>
      <inkml:brushProperty name="height" value="0.05" units="cm"/>
    </inkml:brush>
  </inkml:definitions>
  <inkml:trace contextRef="#ctx0" brushRef="#br0">57 64 280 0 0,'-13'-6'1239'0'0,"-20"-11"3940"0"0,23 3 4239 0 0,12 13-9050 0 0,0-1 0 0 0,0 1 0 0 0,0-1 0 0 0,1 1-1 0 0,-1 0 1 0 0,1 0 0 0 0,-1 0 0 0 0,1 0 0 0 0,-1 0 0 0 0,1 0-1 0 0,-1 1 1 0 0,1-1 0 0 0,2 1 0 0 0,-2-1 9 0 0,22-3 537 0 0,0 0 0 0 0,0 2 0 0 0,1 1 0 0 0,49 4 0 0 0,15 8-1812 0 0,-3 4-3957 0 0,-46-8 674 0 0,-10-2 1391 0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7.014"/>
    </inkml:context>
    <inkml:brush xml:id="br0">
      <inkml:brushProperty name="width" value="0.05" units="cm"/>
      <inkml:brushProperty name="height" value="0.05" units="cm"/>
    </inkml:brush>
  </inkml:definitions>
  <inkml:trace contextRef="#ctx0" brushRef="#br0">117 1 572 0 0,'1'2'546'0'0,"0"1"1"0"0,0-1-1 0 0,-1 1 0 0 0,0-1 0 0 0,1 1 1 0 0,-1 0-1 0 0,0-1 0 0 0,0 1 0 0 0,0-1 1 0 0,-1 1-1 0 0,1-1 0 0 0,-1 1 1 0 0,1-1-1 0 0,-1 1 0 0 0,-1 3 0 0 0,-18 41 2589 0 0,14-34-2066 0 0,-82 166 12357 0 0,88-179-13363 0 0,0 0 0 0 0,0 0 1 0 0,0 0-1 0 0,0 0 0 0 0,0 0 0 0 0,0 0 0 0 0,0 0 0 0 0,0 0 1 0 0,0 0-1 0 0,-1 0 0 0 0,1 0 0 0 0,0 0 0 0 0,0 0 0 0 0,0 0 1 0 0,0 0-1 0 0,0 0 0 0 0,0 0 0 0 0,0 0 0 0 0,0 0 0 0 0,1-18 655 0 0,5-21-588 0 0,-5 34-83 0 0,1 1 0 0 0,0-1 0 0 0,0 0 1 0 0,0 1-1 0 0,0-1 0 0 0,1 1 1 0 0,0 0-1 0 0,-1 0 0 0 0,2 0 0 0 0,-1 0 1 0 0,0 0-1 0 0,7-5 0 0 0,-7 8-3 0 0,-1 0 0 0 0,0 0 0 0 0,1 0 0 0 0,-1 0 0 0 0,1 0 0 0 0,-1 0 0 0 0,1 1 0 0 0,-1-1 0 0 0,1 1 0 0 0,-1 0 0 0 0,1 0 0 0 0,-1 0 0 0 0,1 0 0 0 0,0 0 0 0 0,-1 0 0 0 0,1 1 0 0 0,-1 0 0 0 0,1-1-1 0 0,-1 1 1 0 0,0 0 0 0 0,1 0 0 0 0,-1 0 0 0 0,0 0 0 0 0,1 1 0 0 0,-1-1 0 0 0,3 3 0 0 0,84 64 690 0 0,-65-47-439 0 0,1-2 0 0 0,0-1-1 0 0,49 26 1 0 0,-69-41-295 0 0,28 13 0 0 0,66 22 0 0 0,-91-35 0 0 0,0-1 0 0 0,0 0 0 0 0,0 0 0 0 0,0 0 0 0 0,1-1 0 0 0,-1-1 0 0 0,1 1 0 0 0,-1-1 0 0 0,0-1 0 0 0,1 1 0 0 0,-1-1 0 0 0,1-1 0 0 0,-1 0 0 0 0,0 0 0 0 0,10-4 0 0 0,-14 2 0 0 0,1 1 0 0 0,-1-1 0 0 0,0 0 0 0 0,0 0 0 0 0,0 0 0 0 0,0-1 0 0 0,-1 1 0 0 0,0-1 0 0 0,0 0 0 0 0,0 0 0 0 0,-1 0 0 0 0,1 0 0 0 0,-1-1 0 0 0,0 1 0 0 0,-1-1 0 0 0,1 1 0 0 0,-1-1 0 0 0,0-7 0 0 0,3-15 0 0 0,-2 0 0 0 0,-2-37 0 0 0,0 64 0 0 0,-2-40 0 0 0,0 26 0 0 0,1-1 0 0 0,1 1 0 0 0,3-31 0 0 0,-3 45-155 0 0,1 1-1 0 0,-1-1 1 0 0,1 0 0 0 0,0 0-1 0 0,-1 0 1 0 0,1 0-1 0 0,-1 0 1 0 0,1 1 0 0 0,0-1-1 0 0,0 0 1 0 0,0 1 0 0 0,-1-1-1 0 0,1 0 1 0 0,0 1-1 0 0,0-1 1 0 0,0 1 0 0 0,0-1-1 0 0,0 1 1 0 0,0 0 0 0 0,0-1-1 0 0,0 1 1 0 0,0 0-1 0 0,0 0 1 0 0,0 0 0 0 0,0-1-1 0 0,0 1 1 0 0,0 0 0 0 0,0 1-1 0 0,0-1 1 0 0,1 0-1 0 0,39 5-7652 0 0,-31-3 6194 0 0,7 0-1561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7.354"/>
    </inkml:context>
    <inkml:brush xml:id="br0">
      <inkml:brushProperty name="width" value="0.05" units="cm"/>
      <inkml:brushProperty name="height" value="0.05" units="cm"/>
    </inkml:brush>
  </inkml:definitions>
  <inkml:trace contextRef="#ctx0" brushRef="#br0">451 53 424 0 0,'1'0'395'0'0,"0"-1"1"0"0,0 0-1 0 0,-1 1 0 0 0,1-1 1 0 0,0 0-1 0 0,0 1 0 0 0,0-1 1 0 0,0 1-1 0 0,0 0 0 0 0,0-1 1 0 0,0 1-1 0 0,1 0 1 0 0,-1-1-1 0 0,0 1 0 0 0,0 0 1 0 0,0 0-1 0 0,0 0 0 0 0,0 0 1 0 0,0 0-1 0 0,0 0 0 0 0,0 0 1 0 0,0 1-1 0 0,1-1 0 0 0,-1 0 1 0 0,0 1-1 0 0,0-1 0 0 0,0 1 1 0 0,0-1-1 0 0,0 1 0 0 0,0-1 1 0 0,0 1-1 0 0,-1-1 0 0 0,1 1 1 0 0,1 1-1 0 0,5 17 5245 0 0,-6 7-4398 0 0,-3 33 1467 0 0,-1 31 368 0 0,12-35-6803 0 0,-6-44-2976 0 0,-2-7 3874 0 0</inkml:trace>
  <inkml:trace contextRef="#ctx0" brushRef="#br0" timeOffset="1">85 118 7521 0 0,'-16'-7'3516'0'0,"-28"-13"3810"0"0,42 19-6919 0 0,1 0-1 0 0,-1 1 1 0 0,1-1-1 0 0,-1 0 1 0 0,1 0 0 0 0,-1 0-1 0 0,1 0 1 0 0,0-1-1 0 0,-1 1 1 0 0,1 0-1 0 0,0-1 1 0 0,0 1-1 0 0,0 0 1 0 0,0-1 0 0 0,0 1-1 0 0,0-1 1 0 0,1 0-1 0 0,-1 1 1 0 0,0-4-1 0 0,1 4-275 0 0,1-1 0 0 0,-1 1 0 0 0,1 0-1 0 0,0 0 1 0 0,0-1 0 0 0,0 1-1 0 0,0 0 1 0 0,0 0 0 0 0,0 0 0 0 0,0 0-1 0 0,0 0 1 0 0,0 0 0 0 0,0 1-1 0 0,0-1 1 0 0,1 0 0 0 0,-1 0-1 0 0,0 1 1 0 0,1-1 0 0 0,-1 1 0 0 0,0-1-1 0 0,3 1 1 0 0,33-12 729 0 0,-34 11-687 0 0,44-9 164 0 0,0 2-1 0 0,1 2 0 0 0,76 1 0 0 0,145 19 683 0 0,-229-10-5293 0 0,0 3 0 0 0,46 12-1 0 0,-57-9 857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09.742"/>
    </inkml:context>
    <inkml:brush xml:id="br0">
      <inkml:brushProperty name="width" value="0.05" units="cm"/>
      <inkml:brushProperty name="height" value="0.05" units="cm"/>
    </inkml:brush>
  </inkml:definitions>
  <inkml:trace contextRef="#ctx0" brushRef="#br0">12 0 356 0 0,'-11'0'13690'0'0,"20"6"-10398"0"0,23 7-1832 0 0,18 3 498 0 0,277 88 4300 0 0,119 72-2621 0 0,91-4-1521 0 0,-400-135-2116 0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7.698"/>
    </inkml:context>
    <inkml:brush xml:id="br0">
      <inkml:brushProperty name="width" value="0.05" units="cm"/>
      <inkml:brushProperty name="height" value="0.05" units="cm"/>
    </inkml:brush>
  </inkml:definitions>
  <inkml:trace contextRef="#ctx0" brushRef="#br0">348 70 480 0 0,'-9'-4'573'0'0,"1"0"1"0"0,-1 0-1 0 0,0 1 0 0 0,0 0 1 0 0,-1 0-1 0 0,1 1 1 0 0,-1 0-1 0 0,1 1 0 0 0,-1 0 1 0 0,1 1-1 0 0,-1 0 0 0 0,1 0 1 0 0,-1 1-1 0 0,0 0 0 0 0,1 1 1 0 0,0 0-1 0 0,-1 1 1 0 0,1 0-1 0 0,0 0 0 0 0,0 1 1 0 0,1 0-1 0 0,-1 0 0 0 0,1 1 1 0 0,0 0-1 0 0,0 0 0 0 0,-10 10 1 0 0,8-7 157 0 0,1 1 0 0 0,-1 0 0 0 0,1 1 0 0 0,1 0 0 0 0,0 0 0 0 0,0 1 0 0 0,1 0 0 0 0,-8 18 0 0 0,13-25-549 0 0,1 0 1 0 0,-1-1-1 0 0,1 1 1 0 0,0 0-1 0 0,0 0 0 0 0,1 0 1 0 0,-1 0-1 0 0,1-1 1 0 0,0 1-1 0 0,0 0 1 0 0,0 0-1 0 0,0 0 1 0 0,1 0-1 0 0,-1 0 1 0 0,1 0-1 0 0,0 0 0 0 0,0-1 1 0 0,1 1-1 0 0,-1 0 1 0 0,1-1-1 0 0,0 1 1 0 0,0-1-1 0 0,0 0 1 0 0,0 1-1 0 0,0-1 0 0 0,1 0 1 0 0,0 0-1 0 0,-1-1 1 0 0,1 1-1 0 0,0 0 1 0 0,0-1-1 0 0,4 3 1 0 0,1-1-24 0 0,0 0 1 0 0,0 0 0 0 0,0-1 0 0 0,1 0-1 0 0,-1 0 1 0 0,1-1 0 0 0,-1 0-1 0 0,1-1 1 0 0,0 1 0 0 0,0-2 0 0 0,-1 1-1 0 0,1-1 1 0 0,0-1 0 0 0,0 0 0 0 0,11-2-1 0 0,-17 3-160 0 0,1-1 0 0 0,0 0 1 0 0,0 0-1 0 0,-1 0 0 0 0,1 0 0 0 0,0-1 0 0 0,-1 1 0 0 0,1-1 0 0 0,-1 0 0 0 0,0 0 0 0 0,0 0 0 0 0,0 0 1 0 0,0-1-1 0 0,0 1 0 0 0,0-1 0 0 0,0 0 0 0 0,-1 0 0 0 0,1 0 0 0 0,-1 0 0 0 0,0 0 0 0 0,0 0 1 0 0,0-1-1 0 0,-1 1 0 0 0,1-1 0 0 0,-1 1 0 0 0,0-1 0 0 0,0 0 0 0 0,0 1 0 0 0,0-1 0 0 0,0 0 0 0 0,-1 0 1 0 0,0 0-1 0 0,0 0 0 0 0,0 1 0 0 0,0-1 0 0 0,-1 0 0 0 0,0-5 0 0 0,-2-3-91 0 0,-1 0 0 0 0,1 0 0 0 0,-2 1-1 0 0,0-1 1 0 0,0 1 0 0 0,-14-20 0 0 0,-50-61-1604 0 0,49 68 595 0 0,19 23 907 0 0,1 1 1 0 0,-1-1-1 0 0,1 1 0 0 0,-1-1 1 0 0,1 1-1 0 0,0-1 1 0 0,-1 1-1 0 0,1-1 1 0 0,-1 0-1 0 0,1 1 0 0 0,0-1 1 0 0,0 1-1 0 0,-1-1 1 0 0,1 0-1 0 0,0 1 0 0 0,0-1 1 0 0,0 0-1 0 0,0 1 1 0 0,0-1-1 0 0,0 0 0 0 0,0 0 1 0 0,0 1-1 0 0,0-1 1 0 0,0 0-1 0 0,0 1 0 0 0,0-2 1 0 0,1 2-137 0 0,0-1 0 0 0,0 1 0 0 0,-1-1 1 0 0,1 1-1 0 0,0-1 0 0 0,0 1 0 0 0,0 0 0 0 0,-1 0 1 0 0,1-1-1 0 0,0 1 0 0 0,0 0 0 0 0,0 0 0 0 0,0 0 0 0 0,0 0 1 0 0,-1 0-1 0 0,1 0 0 0 0,0 0 0 0 0,0 0 0 0 0,0 0 1 0 0,1 1-1 0 0,13 1-2324 0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8.149"/>
    </inkml:context>
    <inkml:brush xml:id="br0">
      <inkml:brushProperty name="width" value="0.05" units="cm"/>
      <inkml:brushProperty name="height" value="0.05" units="cm"/>
    </inkml:brush>
  </inkml:definitions>
  <inkml:trace contextRef="#ctx0" brushRef="#br0">0 85 1712 0 0,'17'4'168'0'0,"-10"-3"900"0"0,0 1 1 0 0,0 0-1 0 0,0 0 0 0 0,0 0 0 0 0,-1 1 0 0 0,8 4 0 0 0,-13-6-724 0 0,1 0-1 0 0,0 1 0 0 0,-1-1 1 0 0,0 0-1 0 0,1 1 1 0 0,-1-1-1 0 0,0 1 0 0 0,0-1 1 0 0,0 1-1 0 0,0 0 0 0 0,0-1 1 0 0,0 1-1 0 0,0 0 0 0 0,-1 0 1 0 0,1 0-1 0 0,-1 0 1 0 0,1-1-1 0 0,-1 1 0 0 0,0 0 1 0 0,1 0-1 0 0,-1 0 0 0 0,0 0 1 0 0,0 0-1 0 0,-1 0 1 0 0,1 0-1 0 0,0 0 0 0 0,-1 2 1 0 0,-18 77 4497 0 0,17-72-4249 0 0,-1-1 1 0 0,0 1-1 0 0,-1-1 1 0 0,0 0-1 0 0,0 0 1 0 0,0 0-1 0 0,-8 9 1 0 0,12-17-555 0 0,-1 1 1 0 0,1-1-1 0 0,0 0 0 0 0,0 0 1 0 0,0 1-1 0 0,-1-1 1 0 0,1 0-1 0 0,0 0 1 0 0,-1 1-1 0 0,1-1 1 0 0,0 0-1 0 0,-1 0 0 0 0,1 1 1 0 0,0-1-1 0 0,-1 0 1 0 0,1 0-1 0 0,0 0 1 0 0,-1 0-1 0 0,1 0 1 0 0,0 0-1 0 0,-1 0 0 0 0,1 0 1 0 0,0 0-1 0 0,-1 0 1 0 0,1 0-1 0 0,-1 0 1 0 0,1 0-1 0 0,0 0 1 0 0,-1 0-1 0 0,1 0 0 0 0,0 0 1 0 0,-1 0-1 0 0,1 0 1 0 0,0 0-1 0 0,-1 0 1 0 0,1-1-1 0 0,0 1 1 0 0,-1 0-1 0 0,1 0 0 0 0,0-1 1 0 0,-1 1-1 0 0,1 0 1 0 0,0 0-1 0 0,0-1 1 0 0,-1 1-1 0 0,1 0 1 0 0,0-1-1 0 0,0 1 0 0 0,0 0 1 0 0,-1 0-1 0 0,1-1 1 0 0,0 1-1 0 0,0-1 1 0 0,0 1-1 0 0,0 0 1 0 0,0-1-1 0 0,0 1 0 0 0,0 0 1 0 0,0-1-1 0 0,0 1 1 0 0,0 0-1 0 0,0-1 1 0 0,0 1-1 0 0,0-1 1 0 0,0 0-1 0 0,1-28 351 0 0,0 28-376 0 0,0-1 0 0 0,0 1 0 0 0,0 0 0 0 0,1-1 0 0 0,-1 1 0 0 0,0 0 0 0 0,1 0 0 0 0,-1 0 0 0 0,1 0 0 0 0,-1 0 0 0 0,1 0 0 0 0,-1 0 0 0 0,1 0 0 0 0,0 0 0 0 0,-1 1 1 0 0,1-1-1 0 0,0 1 0 0 0,0 0 0 0 0,-1-1 0 0 0,1 1 0 0 0,0 0 0 0 0,0 0 0 0 0,-1 0 0 0 0,1 0 0 0 0,0 0 0 0 0,0 0 0 0 0,0 1 0 0 0,-1-1 0 0 0,1 1 0 0 0,0-1 0 0 0,0 1 0 0 0,-1 0 0 0 0,4 1 0 0 0,9 4 1 0 0,0 0 0 0 0,27 18-1 0 0,-25-15-4 0 0,14 7-117 0 0,1-1 1 0 0,62 20-1 0 0,-79-30-1 0 0,1-2-1 0 0,-1 0 1 0 0,0 0-1 0 0,1-1 1 0 0,0-1 0 0 0,-1-1-1 0 0,1 0 1 0 0,0 0-1 0 0,19-5 1 0 0,-29 4 92 0 0,-1 0-1 0 0,0 0 1 0 0,0-1 0 0 0,0 0 0 0 0,1 1 0 0 0,-1-1-1 0 0,-1-1 1 0 0,1 1 0 0 0,0-1 0 0 0,-1 1-1 0 0,1-1 1 0 0,-1 0 0 0 0,0-1 0 0 0,0 1 0 0 0,0 0-1 0 0,0-1 1 0 0,2-4 0 0 0,-1 1 27 0 0,-1 1-1 0 0,0-1 1 0 0,-1-1-1 0 0,1 1 1 0 0,-1 0 0 0 0,-1-1-1 0 0,1 1 1 0 0,-1-1 0 0 0,0-10-1 0 0,-1 0 75 0 0,-1 0 0 0 0,-1 0 0 0 0,0 0 0 0 0,-2 0 0 0 0,0 1 0 0 0,-1 0 0 0 0,-13-32 0 0 0,-17-27-2611 0 0,35 76 2405 0 0,0-1 0 0 0,0 1 1 0 0,0 0-1 0 0,0 0 0 0 0,-1 0 0 0 0,1 0 0 0 0,0-1 1 0 0,0 1-1 0 0,0 0 0 0 0,0 0 0 0 0,0 0 1 0 0,0 0-1 0 0,0-1 0 0 0,0 1 0 0 0,0 0 0 0 0,0 0 1 0 0,0 0-1 0 0,0-1 0 0 0,0 1 0 0 0,0 0 1 0 0,0 0-1 0 0,0 0 0 0 0,1-1 0 0 0,-1 1 0 0 0,0 0 1 0 0,0 0-1 0 0,0 0 0 0 0,0 0 0 0 0,0 0 0 0 0,0-1 1 0 0,1 1-610 0 0,-1 0 609 0 0,0-1 0 0 0,1 1 1 0 0,-1 0-1 0 0,0 0 0 0 0,0 0 0 0 0,0 0 1 0 0,0 0-1 0 0,1 0 0 0 0,-1 0 0 0 0,0 0 0 0 0,0 0 1 0 0,0 0-1 0 0,1 0 0 0 0,6 1-5037 0 0,13 4 2224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8.493"/>
    </inkml:context>
    <inkml:brush xml:id="br0">
      <inkml:brushProperty name="width" value="0.05" units="cm"/>
      <inkml:brushProperty name="height" value="0.05" units="cm"/>
    </inkml:brush>
  </inkml:definitions>
  <inkml:trace contextRef="#ctx0" brushRef="#br0">176 13 792 0 0,'-4'-2'555'0'0,"1"0"0"0"0,0 1-1 0 0,0-1 1 0 0,-1 1 0 0 0,1 0 0 0 0,-1 0 0 0 0,1 0-1 0 0,-1 1 1 0 0,0-1 0 0 0,1 1 0 0 0,-1 0 0 0 0,1 0-1 0 0,-1 0 1 0 0,0 0 0 0 0,1 1 0 0 0,-1-1 0 0 0,1 1-1 0 0,-1 0 1 0 0,1 0 0 0 0,-1 0 0 0 0,1 1 0 0 0,0-1-1 0 0,-1 1 1 0 0,1 0 0 0 0,0 0 0 0 0,0 0 0 0 0,-4 4-1 0 0,0-1 92 0 0,1 0 1 0 0,0 0-1 0 0,1 1 0 0 0,-1 0 0 0 0,1 0 0 0 0,0 0 0 0 0,1 0 0 0 0,-1 1 0 0 0,1 0 0 0 0,1 0 0 0 0,-6 12 1 0 0,7-8-161 0 0,-1-1 0 0 0,1 1 0 0 0,1-1 0 0 0,0 1 0 0 0,0 0 0 0 0,1-1 0 0 0,0 1 0 0 0,3 16 0 0 0,-2-21-484 0 0,1 0 0 0 0,-1 0 0 0 0,1-1-1 0 0,0 1 1 0 0,0-1 0 0 0,0 1 0 0 0,1-1 0 0 0,0 0 0 0 0,0 0-1 0 0,0 0 1 0 0,1 0 0 0 0,0-1 0 0 0,0 1 0 0 0,0-1 0 0 0,0 0-1 0 0,9 6 1 0 0,12 5-1096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8.838"/>
    </inkml:context>
    <inkml:brush xml:id="br0">
      <inkml:brushProperty name="width" value="0.05" units="cm"/>
      <inkml:brushProperty name="height" value="0.05" units="cm"/>
    </inkml:brush>
  </inkml:definitions>
  <inkml:trace contextRef="#ctx0" brushRef="#br0">190 3 1080 0 0,'-4'0'719'0'0,"1"-1"0"0"0,-1 0 1 0 0,0 1-1 0 0,0 0 0 0 0,1 0 0 0 0,-1 0 0 0 0,0 0 0 0 0,1 1 1 0 0,-1-1-1 0 0,0 1 0 0 0,1 0 0 0 0,-1 0 0 0 0,1 0 1 0 0,-1 1-1 0 0,-5 2 0 0 0,3 0 9 0 0,1 0 1 0 0,-1 0 0 0 0,1 1-1 0 0,0-1 1 0 0,0 1-1 0 0,0 0 1 0 0,-7 11-1 0 0,0 3 486 0 0,1 1 0 0 0,1 0 0 0 0,0 1 1 0 0,-6 23-1 0 0,12-34-745 0 0,1-1 0 0 0,0 1 1 0 0,1 0-1 0 0,0-1 1 0 0,1 1-1 0 0,0 0 0 0 0,0 1 1 0 0,1-1-1 0 0,2 19 1 0 0,-1-24-339 0 0,0 0 0 0 0,1 0 1 0 0,0 0-1 0 0,0 0 1 0 0,0 0-1 0 0,0-1 1 0 0,1 1-1 0 0,-1-1 0 0 0,1 0 1 0 0,1 0-1 0 0,-1 0 1 0 0,0 0-1 0 0,1-1 1 0 0,0 1-1 0 0,0-1 0 0 0,0 0 1 0 0,0 0-1 0 0,0 0 1 0 0,1 0-1 0 0,-1-1 1 0 0,7 3-1 0 0,7 1-369 0 0,1 0-1 0 0,0-2 1 0 0,0 0 0 0 0,0-1-1 0 0,0-1 1 0 0,0 0-1 0 0,0-2 1 0 0,1 0 0 0 0,-1-1-1 0 0,0-1 1 0 0,0-1 0 0 0,0-1-1 0 0,30-10 1 0 0,-45 13-115 0 0,1-1-1 0 0,-1 0 1 0 0,0 0-1 0 0,0 0 1 0 0,0 0-1 0 0,-1-1 1 0 0,8-5-1 0 0,7-14-9651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9.170"/>
    </inkml:context>
    <inkml:brush xml:id="br0">
      <inkml:brushProperty name="width" value="0.05" units="cm"/>
      <inkml:brushProperty name="height" value="0.05" units="cm"/>
    </inkml:brush>
  </inkml:definitions>
  <inkml:trace contextRef="#ctx0" brushRef="#br0">35 29 740 0 0,'-35'-10'17099'0'0,"35"10"-16973"0"0,25-6 2526 0 0,97-2 2374 0 0,-28 4-5837 0 0,-91 4 566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9.538"/>
    </inkml:context>
    <inkml:brush xml:id="br0">
      <inkml:brushProperty name="width" value="0.05" units="cm"/>
      <inkml:brushProperty name="height" value="0.05" units="cm"/>
    </inkml:brush>
  </inkml:definitions>
  <inkml:trace contextRef="#ctx0" brushRef="#br0">84 63 6745 0 0,'-19'-6'4030'0'0,"13"5"-2706"0"0,0-1 0 0 0,-1 1-1 0 0,1-2 1 0 0,0 1 0 0 0,1 0 0 0 0,-1-1 0 0 0,0 0-1 0 0,1-1 1 0 0,-7-4 0 0 0,13 8-1216 0 0,-1-1 0 0 0,0 1 0 0 0,0-1 0 0 0,0 1 0 0 0,0-1-1 0 0,0 0 1 0 0,0 1 0 0 0,1-1 0 0 0,-1 1 0 0 0,0-1 0 0 0,0 1 0 0 0,1-1 0 0 0,-1 1 0 0 0,0 0 0 0 0,1-1 0 0 0,-1 1 0 0 0,0-1 0 0 0,1 1 0 0 0,-1 0 0 0 0,1-1-1 0 0,-1 1 1 0 0,0 0 0 0 0,1-1 0 0 0,-1 1 0 0 0,1 0 0 0 0,-1 0 0 0 0,1-1 0 0 0,0 1 0 0 0,-1 0 0 0 0,1 0 0 0 0,-1 0 0 0 0,1 0 0 0 0,-1 0 0 0 0,1 0-1 0 0,-1 0 1 0 0,1 0 0 0 0,0 0 0 0 0,26-6 626 0 0,45 0-81 0 0,0 3 0 0 0,0 3 0 0 0,1 3 1 0 0,-1 3-1 0 0,89 20 0 0 0,-68-2-6903 0 0,7 2-2258 0 0,-70-21 5420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09.886"/>
    </inkml:context>
    <inkml:brush xml:id="br0">
      <inkml:brushProperty name="width" value="0.05" units="cm"/>
      <inkml:brushProperty name="height" value="0.05" units="cm"/>
    </inkml:brush>
  </inkml:definitions>
  <inkml:trace contextRef="#ctx0" brushRef="#br0">361 76 5885 0 0,'-13'-10'2245'0'0,"0"1"1"0"0,-1 1 0 0 0,-22-12-1 0 0,23 15-1375 0 0,1 0 0 0 0,-1 1-1 0 0,0 0 1 0 0,0 1-1 0 0,-13-2 1 0 0,19 4-643 0 0,1 0 1 0 0,0 1-1 0 0,-1 0 0 0 0,1 0 1 0 0,-1 0-1 0 0,1 1 1 0 0,0 0-1 0 0,-1 0 0 0 0,1 0 1 0 0,0 1-1 0 0,0 0 1 0 0,0 0-1 0 0,0 1 0 0 0,0-1 1 0 0,1 1-1 0 0,-1 1 0 0 0,1-1 1 0 0,0 1-1 0 0,0 0 1 0 0,0 0-1 0 0,0 0 0 0 0,1 1 1 0 0,-1 0-1 0 0,1 0 1 0 0,0 0-1 0 0,-5 9 0 0 0,7-9-53 0 0,0 0 0 0 0,1 0-1 0 0,-1 0 1 0 0,1 1 0 0 0,0-1-1 0 0,0 0 1 0 0,1 1 0 0 0,0-1-1 0 0,0 0 1 0 0,0 1 0 0 0,0-1-1 0 0,1 1 1 0 0,0-1 0 0 0,0 0-1 0 0,0 0 1 0 0,1 0 0 0 0,0 1-1 0 0,4 7 1 0 0,4 9 229 0 0,2 0 0 0 0,21 31 0 0 0,-24-40-256 0 0,63 81 860 0 0,-49-66-567 0 0,28 42 0 0 0,-50-68-440 0 0,0-1 0 0 0,0 0 0 0 0,-1 1 0 0 0,1-1 0 0 0,0 1 0 0 0,0-1 0 0 0,-1 1 0 0 0,1 0 0 0 0,-1-1 0 0 0,0 1 0 0 0,1 0 0 0 0,-1-1 0 0 0,0 1 0 0 0,0 0 0 0 0,0-1 0 0 0,0 1 0 0 0,0 0 0 0 0,-1 2 0 0 0,1-3 0 0 0,-1 0 0 0 0,1 0 0 0 0,-1 0 0 0 0,0 0 0 0 0,0 0 0 0 0,0 0 0 0 0,1 0 0 0 0,-1 0 0 0 0,0 0 0 0 0,0-1 0 0 0,0 1 0 0 0,0 0 0 0 0,0 0 0 0 0,0-1 0 0 0,-1 1 0 0 0,1-1 0 0 0,0 1 0 0 0,0-1 0 0 0,-2 1 0 0 0,-6 0 0 0 0,0 1 0 0 0,0-1 0 0 0,0-1 0 0 0,0 1 0 0 0,-11-2 0 0 0,9 0 0 0 0,-14 1-439 0 0,1-1 0 0 0,0-1 0 0 0,0-1 0 0 0,-43-12 0 0 0,105 11-13559 0 0</inkml:trace>
  <inkml:trace contextRef="#ctx0" brushRef="#br0" timeOffset="1">702 539 8225 0 0,'3'1'1065'0'0,"-1"0"1"0"0,1 0-1 0 0,-1 0 1 0 0,1 0-1 0 0,-1 0 1 0 0,1 0-1 0 0,-1 1 1 0 0,0-1-1 0 0,4 4 1 0 0,-5-4-660 0 0,0 0 1 0 0,0 0 0 0 0,-1 0-1 0 0,1 0 1 0 0,0 0-1 0 0,-1 0 1 0 0,1 0-1 0 0,-1 0 1 0 0,1 0-1 0 0,-1 0 1 0 0,1 1-1 0 0,-1-1 1 0 0,0 0-1 0 0,0 0 1 0 0,0 0 0 0 0,1 2-1 0 0,-2 1-113 0 0,0 0 0 0 0,0 0 0 0 0,0-1-1 0 0,0 1 1 0 0,0-1 0 0 0,-1 1 0 0 0,0-1 0 0 0,1 0 0 0 0,-1 1 0 0 0,0-1-1 0 0,-1 0 1 0 0,-4 5 0 0 0,-21 22 687 0 0,-2 0 0 0 0,-64 47 0 0 0,3-2-2636 0 0,49-38-522 0 0,-24 16-6710 0 0,37-33 5494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0.533"/>
    </inkml:context>
    <inkml:brush xml:id="br0">
      <inkml:brushProperty name="width" value="0.05" units="cm"/>
      <inkml:brushProperty name="height" value="0.05" units="cm"/>
    </inkml:brush>
  </inkml:definitions>
  <inkml:trace contextRef="#ctx0" brushRef="#br0">1 221 736 0 0,'3'-9'540'0'0,"0"0"-1"0"0,1 0 1 0 0,0 0-1 0 0,0 0 1 0 0,1 1-1 0 0,0 0 1 0 0,0 0-1 0 0,1 1 1 0 0,0-1-1 0 0,1 1 1 0 0,0 0-1 0 0,0 1 1 0 0,0-1 0 0 0,0 2-1 0 0,11-7 1 0 0,6-2 602 0 0,0 0 1 0 0,1 2 0 0 0,51-17 0 0 0,-59 23-460 0 0,1 1 0 0 0,0 1 1 0 0,24-3-1 0 0,-36 6-453 0 0,-1 1-1 0 0,1-1 1 0 0,0 1 0 0 0,-1 0 0 0 0,1 1 0 0 0,0-1 0 0 0,-1 1 0 0 0,1 0 0 0 0,-1 1 0 0 0,1-1 0 0 0,-1 1-1 0 0,0 0 1 0 0,0 0 0 0 0,9 6 0 0 0,-12-6-155 0 0,0 0 1 0 0,-1 0-1 0 0,1-1 0 0 0,-1 1 0 0 0,1 1 1 0 0,-1-1-1 0 0,0 0 0 0 0,0 0 0 0 0,0 0 1 0 0,0 0-1 0 0,-1 1 0 0 0,1-1 0 0 0,-1 0 1 0 0,1 1-1 0 0,-1-1 0 0 0,0 1 1 0 0,1-1-1 0 0,-2 1 0 0 0,1-1 0 0 0,0 0 1 0 0,0 1-1 0 0,-1-1 0 0 0,1 1 0 0 0,-1-1 1 0 0,1 0-1 0 0,-1 0 0 0 0,0 1 0 0 0,0-1 1 0 0,0 0-1 0 0,-2 3 0 0 0,-4 7 111 0 0,0 1 0 0 0,-1-1-1 0 0,0-1 1 0 0,-11 12 0 0 0,-47 46 650 0 0,-2-4 0 0 0,-85 63 0 0 0,121-103-513 0 0,30-23-257 0 0,-41 37 557 0 0,41-38-563 0 0,1 0-1 0 0,-1 1 1 0 0,1-1-1 0 0,-1 1 0 0 0,1 0 1 0 0,-1-1-1 0 0,1 1 1 0 0,0 0-1 0 0,0 0 0 0 0,0 0 1 0 0,0 0-1 0 0,0 0 1 0 0,1 0-1 0 0,-1 0 1 0 0,0 0-1 0 0,1 0 0 0 0,0 0 1 0 0,-1 0-1 0 0,1 0 1 0 0,0 0-1 0 0,0 4 1 0 0,1-5 12 0 0,1 1 0 0 0,-1-1 1 0 0,0 0-1 0 0,0 1 0 0 0,1-1 1 0 0,-1 0-1 0 0,1 0 0 0 0,-1 0 1 0 0,1 0-1 0 0,0 0 0 0 0,-1 0 1 0 0,1 0-1 0 0,0-1 0 0 0,-1 1 1 0 0,1-1-1 0 0,0 1 0 0 0,0-1 1 0 0,2 1-1 0 0,41 4 538 0 0,-33-5-374 0 0,50 6 640 0 0,78-3 1 0 0,-56-14-4508 0 0,-81 10 1567 0 0,1 0 1202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0.929"/>
    </inkml:context>
    <inkml:brush xml:id="br0">
      <inkml:brushProperty name="width" value="0.05" units="cm"/>
      <inkml:brushProperty name="height" value="0.05" units="cm"/>
    </inkml:brush>
  </inkml:definitions>
  <inkml:trace contextRef="#ctx0" brushRef="#br0">110 76 8637 0 0,'-22'0'3893'0'0,"14"1"-2548"0"0,-1-1 0 0 0,1 0 0 0 0,0 0-1 0 0,0-1 1 0 0,0 0 0 0 0,0-1-1 0 0,0 1 1 0 0,-12-6 0 0 0,19 7-1299 0 0,1 0 1 0 0,0 0-1 0 0,0-1 1 0 0,0 1-1 0 0,-1 0 1 0 0,1 0-1 0 0,0-1 1 0 0,0 1-1 0 0,0 0 1 0 0,0 0-1 0 0,-1-1 1 0 0,1 1-1 0 0,0 0 1 0 0,0-1-1 0 0,0 1 1 0 0,0 0 0 0 0,0-1-1 0 0,0 1 1 0 0,0 0-1 0 0,0-1 1 0 0,0 1-1 0 0,0 0 1 0 0,0 0-1 0 0,0-1 1 0 0,0 1-1 0 0,0 0 1 0 0,0-1-1 0 0,1 1 1 0 0,-1 0-1 0 0,0 0 1 0 0,0-1-1 0 0,0 1 1 0 0,0 0-1 0 0,0-1 1 0 0,1 1-1 0 0,-1 0 1 0 0,0 0-1 0 0,0 0 1 0 0,0-1-1 0 0,1 1 1 0 0,-1 0-1 0 0,0 0 1 0 0,0 0-1 0 0,1-1 1 0 0,-1 1-1 0 0,0 0 1 0 0,1 0-1 0 0,-1 0 1 0 0,0 0-1 0 0,0 0 1 0 0,1 0-1 0 0,-1 0 1 0 0,1 0-1 0 0,18-10 458 0 0,10 0-168 0 0,0 2 0 0 0,0 0 0 0 0,1 2 0 0 0,0 2 0 0 0,42-2 0 0 0,153 11-3841 0 0,-98 1-5035 0 0,-83-5 5522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1.285"/>
    </inkml:context>
    <inkml:brush xml:id="br0">
      <inkml:brushProperty name="width" value="0.05" units="cm"/>
      <inkml:brushProperty name="height" value="0.05" units="cm"/>
    </inkml:brush>
  </inkml:definitions>
  <inkml:trace contextRef="#ctx0" brushRef="#br0">53 23 896 0 0,'-32'13'5797'0'0,"30"-12"-5400"0"0,1-1 0 0 0,0 1 0 0 0,0 0 1 0 0,-1 0-1 0 0,1-1 0 0 0,0 1 1 0 0,0 0-1 0 0,0 0 0 0 0,0 0 1 0 0,0 0-1 0 0,0 1 0 0 0,0-1 1 0 0,0 0-1 0 0,1 0 0 0 0,-1 0 1 0 0,0 1-1 0 0,1-1 0 0 0,-1 0 0 0 0,1 1 1 0 0,-1-1-1 0 0,1 2 0 0 0,0-2-185 0 0,1 0-1 0 0,-1 0 0 0 0,1 0 0 0 0,-1 0 1 0 0,1 0-1 0 0,0 0 0 0 0,-1 0 1 0 0,1 0-1 0 0,0 0 0 0 0,0 0 0 0 0,0 0 1 0 0,0 0-1 0 0,0-1 0 0 0,0 1 0 0 0,0 0 1 0 0,0-1-1 0 0,0 1 0 0 0,0-1 0 0 0,0 1 1 0 0,0-1-1 0 0,0 1 0 0 0,0-1 1 0 0,0 0-1 0 0,3 1 0 0 0,28 5 1994 0 0,-31-6-2112 0 0,7 0 459 0 0,0 0 0 0 0,-1 0-1 0 0,1-1 1 0 0,0 0 0 0 0,0-1-1 0 0,-1 0 1 0 0,12-3 0 0 0,-18 4-472 0 0,1 1 1 0 0,-1-1-1 0 0,0 0 1 0 0,1 1 0 0 0,-1-1-1 0 0,1 0 1 0 0,-1 0-1 0 0,0 0 1 0 0,0 0 0 0 0,1 0-1 0 0,-1 0 1 0 0,0 0 0 0 0,0 0-1 0 0,0-1 1 0 0,0 1-1 0 0,0 0 1 0 0,1-3 0 0 0,-2 3-82 0 0,0-1 0 0 0,0 1 0 0 0,0 0 0 0 0,-1-1 0 0 0,1 1 0 0 0,0-1 0 0 0,0 1 0 0 0,-1 0 0 0 0,1 0 0 0 0,-1-1 0 0 0,1 1 0 0 0,-1 0 0 0 0,1 0 0 0 0,-1-1 0 0 0,0 1 0 0 0,0 0 0 0 0,0 0 0 0 0,1 0 0 0 0,-1 0 0 0 0,0 0 0 0 0,0 0 0 0 0,0 0 0 0 0,-1 0 0 0 0,-1-1 0 0 0,-31-16-1145 0 0,13 13-786 0 0,20 5 1723 0 0,0 0-1 0 0,1-1 1 0 0,-1 1 0 0 0,1 0-1 0 0,-1 0 1 0 0,1 0 0 0 0,-1 1-1 0 0,0-1 1 0 0,1 0 0 0 0,-1 0-1 0 0,1 0 1 0 0,-1 0 0 0 0,1 0-1 0 0,-1 1 1 0 0,1-1-1 0 0,-1 0 1 0 0,1 1 0 0 0,-1-1-1 0 0,1 0 1 0 0,-1 1 0 0 0,1-1-1 0 0,0 0 1 0 0,-1 1 0 0 0,1-1-1 0 0,-1 1 1 0 0,9 10-8202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0.599"/>
    </inkml:context>
    <inkml:brush xml:id="br0">
      <inkml:brushProperty name="width" value="0.05" units="cm"/>
      <inkml:brushProperty name="height" value="0.05" units="cm"/>
    </inkml:brush>
  </inkml:definitions>
  <inkml:trace contextRef="#ctx0" brushRef="#br0">2 13 180 0 0,'-2'-11'10109'0'0,"3"10"-9772"0"0,11 0 3697 0 0,23 12-2754 0 0,-30-9-457 0 0,108 38 2530 0 0,233 96 2449 0 0,-338-132-5690 0 0,271 125 2110 0 0,155 33 509 0 0,-218-85-1495 0 0,-190-68-1133 0 0,7 3-341 0 0,0 1 0 0 0,33 18 0 0 0,-65-30-394 0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1.683"/>
    </inkml:context>
    <inkml:brush xml:id="br0">
      <inkml:brushProperty name="width" value="0.05" units="cm"/>
      <inkml:brushProperty name="height" value="0.05" units="cm"/>
    </inkml:brush>
  </inkml:definitions>
  <inkml:trace contextRef="#ctx0" brushRef="#br0">326 312 6965 0 0,'0'-1'351'0'0,"-1"0"0"0"0,1 0 0 0 0,-1 1 0 0 0,1-1 1 0 0,-1 0-1 0 0,1 0 0 0 0,-1 1 0 0 0,1-1 0 0 0,-1 0 1 0 0,1 1-1 0 0,-1-1 0 0 0,0 0 0 0 0,1 1 0 0 0,-1-1 0 0 0,0 1 1 0 0,0 0-1 0 0,1-1 0 0 0,-1 1 0 0 0,0-1 0 0 0,0 1 1 0 0,0 0-1 0 0,0 0 0 0 0,1-1 0 0 0,-1 1 0 0 0,0 0 1 0 0,-1 0-1 0 0,-23 11 3036 0 0,-22 35-3242 0 0,39-36 889 0 0,-86 103 2047 0 0,15-16 3973 0 0,86-146-6392 0 0,8-64-495 0 0,-5 26-140 0 0,4 2 1 0 0,42-141-1 0 0,-56 226-16 0 0,0-1 0 0 0,0 0 0 0 0,1 0-1 0 0,-1 1 1 0 0,0-1 0 0 0,1 0 0 0 0,-1 0 0 0 0,0 1 0 0 0,1-1 0 0 0,-1 0 0 0 0,1 1 0 0 0,-1-1-1 0 0,1 1 1 0 0,0-1 0 0 0,-1 0 0 0 0,1 1 0 0 0,0-1 0 0 0,-1 1 0 0 0,1 0 0 0 0,0-1 0 0 0,-1 1-1 0 0,1 0 1 0 0,0-1 0 0 0,0 1 0 0 0,-1 0 0 0 0,1 0 0 0 0,1-1 0 0 0,22 11 184 0 0,25 38-20 0 0,-37-35-146 0 0,41 39-26 0 0,90 94-1 0 0,-117-117-2 0 0,-1 2-1 0 0,-2 0 1 0 0,23 40 0 0 0,-38-50-703 0 0,-7-18 494 0 0,1 1 0 0 0,-1 0 0 0 0,1-1 1 0 0,-1 1-1 0 0,1-1 0 0 0,0 1 0 0 0,0-1 0 0 0,1 0 0 0 0,-1 0 1 0 0,0 0-1 0 0,4 4 0 0 0,-2-36-529 0 0,-8 22 712 0 0,1 0 0 0 0,-1 1 0 0 0,0-1 0 0 0,-1 1 0 0 0,0 0 0 0 0,0 1 0 0 0,0-1 0 0 0,-1 1 0 0 0,0 0 0 0 0,0 0 1 0 0,0 1-1 0 0,0-1 0 0 0,-1 2 0 0 0,1-1 0 0 0,-1 1 0 0 0,0 0 0 0 0,0 0 0 0 0,-11-3 0 0 0,-13-2 88 0 0,-1 0 0 0 0,-61-6 0 0 0,50 10 181 0 0,-77 2 0 0 0,105 3-166 0 0,0 0 1 0 0,0 1-1 0 0,0 1 0 0 0,0 0 1 0 0,1 1-1 0 0,-1 0 1 0 0,1 1-1 0 0,-22 11 0 0 0,35-15-71 0 0,0-1-1 0 0,0 1 1 0 0,-1 0-1 0 0,1-1 0 0 0,0 1 1 0 0,0 0-1 0 0,0 0 0 0 0,0 0 1 0 0,0 0-1 0 0,0 0 1 0 0,0 0-1 0 0,0 0 0 0 0,0 0 1 0 0,0 0-1 0 0,1 0 0 0 0,-1 1 1 0 0,0-1-1 0 0,1 0 1 0 0,-1 0-1 0 0,1 1 0 0 0,-1-1 1 0 0,1 2-1 0 0,0-2-19 0 0,0 1 1 0 0,1-1-1 0 0,-1 0 0 0 0,1 0 0 0 0,-1 0 1 0 0,1 0-1 0 0,-1 0 0 0 0,1 1 1 0 0,0-1-1 0 0,0 0 0 0 0,-1-1 0 0 0,1 1 1 0 0,0 0-1 0 0,0 0 0 0 0,0 0 1 0 0,0 0-1 0 0,0-1 0 0 0,0 1 0 0 0,2 0 1 0 0,8 5-227 0 0,0-1 1 0 0,0-1 0 0 0,22 7 0 0 0,-30-11 191 0 0,73 18-1438 0 0,-33-10 322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2.006"/>
    </inkml:context>
    <inkml:brush xml:id="br0">
      <inkml:brushProperty name="width" value="0.05" units="cm"/>
      <inkml:brushProperty name="height" value="0.05" units="cm"/>
    </inkml:brush>
  </inkml:definitions>
  <inkml:trace contextRef="#ctx0" brushRef="#br0">41 1 8721 0 0,'0'0'5013'0'0,"-11"2"2150"0"0,-11 3-2848 0 0,22-4-4186 0 0,-1 0-1 0 0,0 0 0 0 0,0 0 0 0 0,1 0 1 0 0,-1 1-1 0 0,0-1 0 0 0,1 0 1 0 0,-1 0-1 0 0,1 0 0 0 0,0 1 0 0 0,-1-1 1 0 0,1 0-1 0 0,0 1 0 0 0,0-1 1 0 0,0 0-1 0 0,0 0 0 0 0,0 1 0 0 0,0-1 1 0 0,0 0-1 0 0,0 1 0 0 0,0-1 0 0 0,1 0 1 0 0,-1 0-1 0 0,0 1 0 0 0,1-1 1 0 0,-1 0-1 0 0,1 0 0 0 0,0 0 0 0 0,-1 1 1 0 0,1-1-1 0 0,0 0 0 0 0,0 0 1 0 0,0 0-1 0 0,0 0 0 0 0,-1 0 0 0 0,1-1 1 0 0,0 1-1 0 0,1 0 0 0 0,0 1 0 0 0,0 0 14 0 0,0-1-1 0 0,1 1 1 0 0,-1 0-1 0 0,1 0 1 0 0,-1-1-1 0 0,1 1 0 0 0,0-1 1 0 0,-1 0-1 0 0,1 0 1 0 0,0 0-1 0 0,0 0 1 0 0,0-1-1 0 0,0 1 0 0 0,0-1 1 0 0,0 1-1 0 0,5-1 1 0 0,-7 0-122 0 0,0-1-1 0 0,-1 1 1 0 0,1 0 0 0 0,0 0 0 0 0,0 0 0 0 0,-1-1 0 0 0,1 1 0 0 0,0 0 0 0 0,0-1 0 0 0,-1 1 0 0 0,1-1 0 0 0,-1 1 0 0 0,1-1-1 0 0,0 1 1 0 0,-1-1 0 0 0,1 1 0 0 0,-1-1 0 0 0,1 0 0 0 0,-1 1 0 0 0,1-1 0 0 0,-1 0 0 0 0,0 1 0 0 0,1-1 0 0 0,-1 0 0 0 0,0 0-1 0 0,1 1 1 0 0,-1-1 0 0 0,0 0 0 0 0,0 0 0 0 0,0 1 0 0 0,0-1 0 0 0,0 0 0 0 0,0 0 0 0 0,0 0 0 0 0,0 1 0 0 0,0-1-1 0 0,0 0 1 0 0,0 0 0 0 0,0 1 0 0 0,-1-1 0 0 0,1 0 0 0 0,0 0 0 0 0,-1 1 0 0 0,1-1 0 0 0,-1-1 0 0 0,-8-13-2010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2.330"/>
    </inkml:context>
    <inkml:brush xml:id="br0">
      <inkml:brushProperty name="width" value="0.05" units="cm"/>
      <inkml:brushProperty name="height" value="0.05" units="cm"/>
    </inkml:brush>
  </inkml:definitions>
  <inkml:trace contextRef="#ctx0" brushRef="#br0">0 41 8741 0 0,'0'-1'134'0'0,"2"-35"14712"0"0,-2 36-14775 0 0,0 0 1 0 0,0-1-1 0 0,0 1 1 0 0,0 0 0 0 0,0 0-1 0 0,0 0 1 0 0,0 0-1 0 0,0 0 1 0 0,1 0-1 0 0,-1-1 1 0 0,0 1-1 0 0,0 0 1 0 0,0 0 0 0 0,0 0-1 0 0,0 0 1 0 0,0 0-1 0 0,0 0 1 0 0,0 0-1 0 0,0 0 1 0 0,0 0-1 0 0,0-1 1 0 0,1 1 0 0 0,-1 0-1 0 0,0 0 1 0 0,0 0-1 0 0,0 0 1 0 0,0 0-1 0 0,0 0 1 0 0,0 0-1 0 0,0 0 1 0 0,1 0 0 0 0,-1 0-1 0 0,0 0 1 0 0,0 0-1 0 0,0 0 1 0 0,0 0-1 0 0,0 0 1 0 0,0 0-1 0 0,0 0 1 0 0,1 0 0 0 0,-1 0-1 0 0,0 0 1 0 0,0 0-1 0 0,0 0 1 0 0,0 0-1 0 0,0 0 1 0 0,0 0-1 0 0,1 0 1 0 0,-1 0 0 0 0,0 0-1 0 0,0 0 1 0 0,0 1-1 0 0,0-1 1 0 0,0 0-1 0 0,0 0 1 0 0,0 0-1 0 0,0 0 1 0 0,0 0 0 0 0,0 0-1 0 0,1 0 1 0 0,-1 1-1 0 0,10 19 1011 0 0,-2 3-412 0 0,-1 1 0 0 0,-1 0 0 0 0,-2 0-1 0 0,0 1 1 0 0,-1-1 0 0 0,-1 29-1 0 0,-2 33-6766 0 0,0-43-2566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2.666"/>
    </inkml:context>
    <inkml:brush xml:id="br0">
      <inkml:brushProperty name="width" value="0.05" units="cm"/>
      <inkml:brushProperty name="height" value="0.05" units="cm"/>
    </inkml:brush>
  </inkml:definitions>
  <inkml:trace contextRef="#ctx0" brushRef="#br0">35 126 7429 0 0,'-4'-4'1146'0'0,"0"0"1"0"0,1 0 0 0 0,-1-1 0 0 0,1 1 0 0 0,0-1-1 0 0,0 0 1 0 0,0 0 0 0 0,1 0 0 0 0,-3-9 0 0 0,5 12-1006 0 0,0 0 0 0 0,0 0 1 0 0,0 0-1 0 0,0 1 1 0 0,0-1-1 0 0,1 0 0 0 0,-1 0 1 0 0,1 0-1 0 0,-1 0 1 0 0,1 1-1 0 0,0-1 1 0 0,0 0-1 0 0,-1 0 0 0 0,1 1 1 0 0,1-1-1 0 0,-1 1 1 0 0,0-1-1 0 0,0 1 1 0 0,0-1-1 0 0,1 1 0 0 0,-1 0 1 0 0,1 0-1 0 0,-1 0 1 0 0,1 0-1 0 0,-1 0 1 0 0,1 0-1 0 0,0 0 0 0 0,-1 0 1 0 0,1 0-1 0 0,0 1 1 0 0,0-1-1 0 0,2 0 0 0 0,10-4 168 0 0,1 1-1 0 0,0 0 1 0 0,1 0-1 0 0,-1 2 0 0 0,1 0 1 0 0,20 0-1 0 0,3 2 263 0 0,50 7 0 0 0,-52-2-209 0 0,0 1 0 0 0,0 3 1 0 0,-1 1-1 0 0,53 22 0 0 0,-64-22-136 0 0,-1 2-1 0 0,0 1 0 0 0,-1 1 1 0 0,-1 1-1 0 0,0 0 0 0 0,-1 2 1 0 0,19 20-1 0 0,-33-31-177 0 0,-1 1 0 0 0,0 0 0 0 0,0 1-1 0 0,-1-1 1 0 0,0 1 0 0 0,0 0 0 0 0,-1 0 0 0 0,0 0-1 0 0,-1 1 1 0 0,1 0 0 0 0,-2 0 0 0 0,1-1 0 0 0,-1 1-1 0 0,-1 1 1 0 0,1-1 0 0 0,-1 0 0 0 0,-1 0 0 0 0,0 0-1 0 0,0 1 1 0 0,-1-1 0 0 0,0 0 0 0 0,-1 0 0 0 0,0 0-1 0 0,0 0 1 0 0,-6 13 0 0 0,3-10 7 0 0,-1-1 0 0 0,0 0 0 0 0,0 0 0 0 0,-2-1 0 0 0,1 0 0 0 0,-1 0 0 0 0,0-1 0 0 0,-1 0 1 0 0,0 0-1 0 0,-1-1 0 0 0,0 0 0 0 0,0-1 0 0 0,0 0 0 0 0,-1 0 0 0 0,0-1 0 0 0,-1-1 0 0 0,1 0 0 0 0,-16 5 0 0 0,-56 8-2846 0 0,77-17 2478 0 0,1-1 0 0 0,0 1 1 0 0,-1-1-1 0 0,1 0 1 0 0,-1-1-1 0 0,1 1 0 0 0,0-1 1 0 0,-1 0-1 0 0,1 0 0 0 0,0-1 1 0 0,0 1-1 0 0,-1-1 1 0 0,-6-4-1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2.997"/>
    </inkml:context>
    <inkml:brush xml:id="br0">
      <inkml:brushProperty name="width" value="0.05" units="cm"/>
      <inkml:brushProperty name="height" value="0.05" units="cm"/>
    </inkml:brush>
  </inkml:definitions>
  <inkml:trace contextRef="#ctx0" brushRef="#br0">9 8 236 0 0,'0'0'11965'0'0,"-1"1"-11525"0"0,0-1 0 0 0,1 1 0 0 0,-1 0 0 0 0,0 0 0 0 0,1 0 0 0 0,-1 0 0 0 0,1-1 0 0 0,-1 1 0 0 0,1 0 0 0 0,-1 0 0 0 0,1 0 0 0 0,-1 0 0 0 0,1 0 0 0 0,0 1-1 0 0,-1 1 1 0 0,5 1 70 0 0,-1 0-1 0 0,1-1 0 0 0,0 1 1 0 0,0 0-1 0 0,0-1 0 0 0,0 0 1 0 0,0 0-1 0 0,1 0 0 0 0,-1-1 1 0 0,1 0-1 0 0,0 1 0 0 0,7 1 1 0 0,-8-2-300 0 0,0-1 1 0 0,0 0 0 0 0,-1 0-1 0 0,1 0 1 0 0,0 0 0 0 0,0 0-1 0 0,0-1 1 0 0,0 1 0 0 0,0-1-1 0 0,0 0 1 0 0,0 0 0 0 0,0-1-1 0 0,0 1 1 0 0,0-1-1 0 0,-1 0 1 0 0,9-3 0 0 0,-12 4-186 0 0,0 0 1 0 0,1-1-1 0 0,-1 1 0 0 0,1 0 1 0 0,-1-1-1 0 0,0 1 1 0 0,1 0-1 0 0,-1-1 1 0 0,0 1-1 0 0,1-1 0 0 0,-1 1 1 0 0,0 0-1 0 0,0-1 1 0 0,1 1-1 0 0,-1-1 1 0 0,0 1-1 0 0,0-1 0 0 0,0 1 1 0 0,0-1-1 0 0,0 1 1 0 0,0-1-1 0 0,0 1 0 0 0,1-1 1 0 0,-1 1-1 0 0,-1-1 1 0 0,1 1-1 0 0,0-1 1 0 0,0 1-1 0 0,0-1 0 0 0,0 1 1 0 0,0-1-1 0 0,0 1 1 0 0,-1-1-1 0 0,-14-17 288 0 0,-21-8-503 0 0,32 25 33 0 0,1-1 1 0 0,-1 1-1 0 0,1 0 0 0 0,-1 0 0 0 0,0 0 1 0 0,0 0-1 0 0,1 0 0 0 0,-1 1 0 0 0,-6 0 1 0 0,-4 3-2816 0 0,2 6-3663 0 0,2 2 3332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4.018"/>
    </inkml:context>
    <inkml:brush xml:id="br0">
      <inkml:brushProperty name="width" value="0.05" units="cm"/>
      <inkml:brushProperty name="height" value="0.05" units="cm"/>
    </inkml:brush>
  </inkml:definitions>
  <inkml:trace contextRef="#ctx0" brushRef="#br0">18 88 424 0 0,'-13'-12'2797'0'0,"8"2"5546"0"0,19 6-1903 0 0,4 3-7104 0 0,50 1 3043 0 0,70 1 1030 0 0,211-25 0 0 0,-345 23-3321 0 0,40-8 476 0 0,-43 9-524 0 0,1 0 1 0 0,-1 0-1 0 0,1-1 1 0 0,-1 1-1 0 0,1-1 1 0 0,-1 1-1 0 0,0-1 1 0 0,1 1 0 0 0,-1-1-1 0 0,0 0 1 0 0,0 0-1 0 0,1 0 1 0 0,-1 0-1 0 0,0 0 1 0 0,0 0 0 0 0,0 0-1 0 0,0 0 1 0 0,0 0-1 0 0,0 0 1 0 0,0 0-1 0 0,-1-1 1 0 0,1 1-1 0 0,0 0 1 0 0,0-2 0 0 0,-1 2-36 0 0,-1 1 0 0 0,1-1 1 0 0,0 1-1 0 0,-1 0 0 0 0,1-1 0 0 0,-1 1 1 0 0,1 0-1 0 0,-1-1 0 0 0,1 1 1 0 0,-1 0-1 0 0,1 0 0 0 0,-1-1 1 0 0,1 1-1 0 0,-1 0 0 0 0,1 0 1 0 0,-1 0-1 0 0,1 0 0 0 0,-1 0 1 0 0,1 0-1 0 0,-1 0 0 0 0,1 0 0 0 0,-1 0 1 0 0,1 0-1 0 0,-1 0 0 0 0,1 0 1 0 0,-1 0-1 0 0,0 0 0 0 0,1 0 1 0 0,-1 1-1 0 0,1-1 0 0 0,-1 0 1 0 0,0 1-1 0 0,-18 4 52 0 0,10-2-42 0 0,0 1 1 0 0,1-1-1 0 0,-1 1 0 0 0,1 1 0 0 0,0 0 0 0 0,1 0 0 0 0,-1 0 0 0 0,1 1 1 0 0,0 0-1 0 0,1 1 0 0 0,-1-1 0 0 0,1 1 0 0 0,0 1 0 0 0,1-1 0 0 0,-7 12 1 0 0,7-7 36 0 0,0 0 1 0 0,0 1 0 0 0,1 0 0 0 0,1-1 0 0 0,0 1 0 0 0,0 0-1 0 0,2 1 1 0 0,0-1 0 0 0,0 22 0 0 0,6 12 249 0 0,1 0 1 0 0,2-1-1 0 0,3 1 1 0 0,29 80-1 0 0,-36-116-187 0 0,-2-7-87 0 0,-1 0 1 0 0,1 1-1 0 0,-1-1 1 0 0,0 0 0 0 0,0 0-1 0 0,0 1 1 0 0,-1-1-1 0 0,1 1 1 0 0,-1 5 0 0 0,-1-8-57 0 0,0 0 1 0 0,0-1-1 0 0,0 1 1 0 0,0-1-1 0 0,0 1 1 0 0,0-1-1 0 0,0 1 1 0 0,0-1-1 0 0,-1 0 1 0 0,1 1-1 0 0,0-1 1 0 0,-1 0-1 0 0,1 0 1 0 0,-1 0-1 0 0,1 0 1 0 0,-1 0 0 0 0,0-1-1 0 0,1 1 1 0 0,-1 0-1 0 0,0-1 1 0 0,0 1-1 0 0,0-1 1 0 0,1 0-1 0 0,-1 1 1 0 0,0-1-1 0 0,-3 0 1 0 0,-175 16-1208 0 0,131-14 1212 0 0,-1 2-1 0 0,1 2 1 0 0,-86 23 0 0 0,153-25 2254 0 0,18-1-1411 0 0,344-26-153 0 0,-344 23-13409 0 0,-28-1 9311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4.372"/>
    </inkml:context>
    <inkml:brush xml:id="br0">
      <inkml:brushProperty name="width" value="0.05" units="cm"/>
      <inkml:brushProperty name="height" value="0.05" units="cm"/>
    </inkml:brush>
  </inkml:definitions>
  <inkml:trace contextRef="#ctx0" brushRef="#br0">330 28 300 0 0,'-2'-2'479'0'0,"-1"-1"1"0"0,0 1-1 0 0,0-1 0 0 0,0 1 1 0 0,0 0-1 0 0,0 0 0 0 0,-1 0 1 0 0,1 0-1 0 0,0 1 0 0 0,-1 0 1 0 0,1-1-1 0 0,-1 1 0 0 0,0 0 0 0 0,1 1 1 0 0,-1-1-1 0 0,0 1 0 0 0,0 0 1 0 0,1-1-1 0 0,-1 2 0 0 0,0-1 1 0 0,0 0-1 0 0,1 1 0 0 0,-6 1 1 0 0,-7 1 570 0 0,0 1 0 0 0,0 0 1 0 0,-28 13-1 0 0,22-7 724 0 0,-39 23 0 0 0,54-29-1371 0 0,1 1-1 0 0,0-1 1 0 0,0 1 0 0 0,1 0-1 0 0,0 0 1 0 0,-1 1 0 0 0,2-1-1 0 0,-1 1 1 0 0,1 0 0 0 0,-6 10-1 0 0,9-14-276 0 0,1 0-1 0 0,-1 0 0 0 0,1 0 1 0 0,-1 0-1 0 0,1 0 0 0 0,0 0 1 0 0,0 0-1 0 0,0 0 0 0 0,0 0 1 0 0,0 0-1 0 0,0 0 0 0 0,0 0 1 0 0,1 0-1 0 0,-1 0 1 0 0,1 0-1 0 0,-1 0 0 0 0,1 0 1 0 0,0-1-1 0 0,0 1 0 0 0,0 0 1 0 0,0 0-1 0 0,0-1 0 0 0,0 1 1 0 0,1-1-1 0 0,-1 1 0 0 0,0-1 1 0 0,1 1-1 0 0,-1-1 1 0 0,1 0-1 0 0,-1 1 0 0 0,1-1 1 0 0,0 0-1 0 0,0 0 0 0 0,-1-1 1 0 0,1 1-1 0 0,2 1 0 0 0,10 4 225 0 0,-1-1 0 0 0,1 0 0 0 0,23 5 1 0 0,-34-9-250 0 0,33 7 718 0 0,0-1-1 0 0,0-2 1 0 0,44 0-1 0 0,16-11-2395 0 0,-49-3-2639 0 0,-4-5-3283 0 0,-29 8 4057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4.741"/>
    </inkml:context>
    <inkml:brush xml:id="br0">
      <inkml:brushProperty name="width" value="0.05" units="cm"/>
      <inkml:brushProperty name="height" value="0.05" units="cm"/>
    </inkml:brush>
  </inkml:definitions>
  <inkml:trace contextRef="#ctx0" brushRef="#br0">38 32 9277 0 0,'-37'-3'18331'0'0,"49"2"-16338"0"0,1 1-2105 0 0,139-13 2315 0 0,-39 2-2229 0 0,-37 8-3195 0 0,-70 4 2175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5.077"/>
    </inkml:context>
    <inkml:brush xml:id="br0">
      <inkml:brushProperty name="width" value="0.05" units="cm"/>
      <inkml:brushProperty name="height" value="0.05" units="cm"/>
    </inkml:brush>
  </inkml:definitions>
  <inkml:trace contextRef="#ctx0" brushRef="#br0">24 1 8033 0 0,'-1'1'508'0'0,"-21"19"11957"0"0,24-14-7354 0 0,17-5-3363 0 0,-8-2-1474 0 0,158-12 3403 0 0,-55 6-4242 0 0,-108 7 366 0 0,10-1-2552 0 0,-2-1-5860 0 0,-9 1 5234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5.435"/>
    </inkml:context>
    <inkml:brush xml:id="br0">
      <inkml:brushProperty name="width" value="0.05" units="cm"/>
      <inkml:brushProperty name="height" value="0.05" units="cm"/>
    </inkml:brush>
  </inkml:definitions>
  <inkml:trace contextRef="#ctx0" brushRef="#br0">1 11 116 0 0,'0'-1'355'0'0,"1"0"1"0"0,0 1-1 0 0,-1-1 1 0 0,1 0-1 0 0,0 0 1 0 0,-1 1-1 0 0,1-1 1 0 0,0 0-1 0 0,0 1 0 0 0,0-1 1 0 0,-1 1-1 0 0,1-1 1 0 0,0 1-1 0 0,0 0 1 0 0,0-1-1 0 0,0 1 0 0 0,0 0 1 0 0,0-1-1 0 0,0 1 1 0 0,0 0-1 0 0,0 0 1 0 0,0 0-1 0 0,0 0 1 0 0,0 0-1 0 0,0 0 0 0 0,0 0 1 0 0,0 0-1 0 0,0 1 1 0 0,0-1-1 0 0,1 1 1 0 0,0 0 92 0 0,1 1 0 0 0,-1 0 0 0 0,0-1 1 0 0,0 1-1 0 0,1 0 0 0 0,-1 0 1 0 0,-1 1-1 0 0,1-1 0 0 0,0 0 0 0 0,2 5 1 0 0,4 8 768 0 0,-1 0 0 0 0,10 28 0 0 0,-16-41-960 0 0,17 64 1947 0 0,-3 0 0 0 0,11 106 0 0 0,-16-96-1192 0 0,6 32-382 0 0,0-18 505 0 0,-5 1 0 0 0,-3 0-1 0 0,-6 129 1 0 0,-2-217-1155 0 0,0 2-157 0 0,0 0 1 0 0,-1-1-1 0 0,1 1 0 0 0,-1 0 0 0 0,0-1 1 0 0,0 1-1 0 0,0 0 0 0 0,-1-1 0 0 0,1 0 1 0 0,-1 1-1 0 0,0-1 0 0 0,0 0 0 0 0,-5 6 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1.402"/>
    </inkml:context>
    <inkml:brush xml:id="br0">
      <inkml:brushProperty name="width" value="0.05" units="cm"/>
      <inkml:brushProperty name="height" value="0.05" units="cm"/>
    </inkml:brush>
  </inkml:definitions>
  <inkml:trace contextRef="#ctx0" brushRef="#br0">1307 7 56 0 0,'11'-7'16402'0'0,"-19"21"-15591"0"0,-1-1 0 0 0,-1-1 0 0 0,0 1 1 0 0,-21 18-1 0 0,13-13-6 0 0,-18 25 1 0 0,-89 100 886 0 0,84-99-1358 0 0,-141 147 861 0 0,145-151-938 0 0,-281 290 1695 0 0,270-287-1616 0 0,-228 226 1888 0 0,146-135-170 0 0,100-104-1456 0 0,22-25-681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5.774"/>
    </inkml:context>
    <inkml:brush xml:id="br0">
      <inkml:brushProperty name="width" value="0.05" units="cm"/>
      <inkml:brushProperty name="height" value="0.05" units="cm"/>
    </inkml:brush>
  </inkml:definitions>
  <inkml:trace contextRef="#ctx0" brushRef="#br0">17 338 8877 0 0,'-14'-76'8671'0'0,"12"65"-7783"0"0,2 0 0 0 0,-1-1 0 0 0,2 1 0 0 0,1-16 0 0 0,0 19-723 0 0,-1 1-1 0 0,1 0 1 0 0,0 0 0 0 0,1 1-1 0 0,0-1 1 0 0,0 0-1 0 0,0 1 1 0 0,1 0 0 0 0,0 0-1 0 0,0 0 1 0 0,1 0-1 0 0,0 1 1 0 0,-1-1 0 0 0,2 1-1 0 0,-1 0 1 0 0,1 1-1 0 0,-1-1 1 0 0,1 1 0 0 0,9-4-1 0 0,5-3 126 0 0,0 1-1 0 0,1 1 1 0 0,0 1 0 0 0,0 1-1 0 0,1 1 1 0 0,0 1-1 0 0,0 1 1 0 0,41-3-1 0 0,-48 6-143 0 0,-1 1-1 0 0,1 0 1 0 0,0 1 0 0 0,-1 1-1 0 0,1 0 1 0 0,-1 1 0 0 0,0 1-1 0 0,0 0 1 0 0,0 1-1 0 0,-1 0 1 0 0,1 1 0 0 0,-1 1-1 0 0,0 0 1 0 0,-1 1-1 0 0,14 10 1 0 0,-25-17-128 0 0,1 0 0 0 0,-1 1 0 0 0,1-1-1 0 0,0 0 1 0 0,-1 1 0 0 0,0-1 0 0 0,1 1 0 0 0,-1-1 0 0 0,0 1-1 0 0,0 0 1 0 0,0-1 0 0 0,0 1 0 0 0,0 0 0 0 0,0 0 0 0 0,-1 0-1 0 0,1 0 1 0 0,-1 0 0 0 0,1 0 0 0 0,-1 0 0 0 0,0 0 0 0 0,1 0-1 0 0,-1 0 1 0 0,0 0 0 0 0,0 0 0 0 0,-1 0 0 0 0,1 2 0 0 0,-2-1-10 0 0,1 1 0 0 0,-1-1 0 0 0,0 0 0 0 0,0 0 0 0 0,0 0 0 0 0,-1 0 0 0 0,1 0 0 0 0,-1-1 0 0 0,1 1 0 0 0,-1-1 0 0 0,0 1 0 0 0,0-1 0 0 0,-4 2 0 0 0,-11 7-76 0 0,0-2 1 0 0,-1 0 0 0 0,-36 11 0 0 0,-17 0-883 0 0,71-20 748 0 0,41 11-464 0 0,-19-7 573 0 0,122 29-106 0 0,-123-28 246 0 0,-1 2 0 0 0,0 0 0 0 0,-1 2-1 0 0,0 0 1 0 0,21 14 0 0 0,-37-23-26 0 0,0 1 0 0 0,0 1 0 0 0,-1-1 0 0 0,1 0-1 0 0,-1 0 1 0 0,1 1 0 0 0,-1-1 0 0 0,1 1 0 0 0,-1-1 0 0 0,0 1 0 0 0,1-1 0 0 0,-1 1 0 0 0,0 0 0 0 0,0 0 0 0 0,-1 0-1 0 0,1-1 1 0 0,0 1 0 0 0,0 0 0 0 0,-1 0 0 0 0,1 4 0 0 0,-1-4 3 0 0,0 0-1 0 0,-1 0 1 0 0,0 0 0 0 0,1-1-1 0 0,-1 1 1 0 0,0 0 0 0 0,0 0-1 0 0,1-1 1 0 0,-1 1 0 0 0,-1-1-1 0 0,1 1 1 0 0,0-1 0 0 0,0 1-1 0 0,0-1 1 0 0,-1 0 0 0 0,1 1-1 0 0,-4 1 1 0 0,-6 4 53 0 0,0-1-1 0 0,-1 0 1 0 0,1 0 0 0 0,-1-1 0 0 0,-15 3-1 0 0,-2 1-345 0 0,0-1 0 0 0,-1-2 0 0 0,0-1 0 0 0,0-1-1 0 0,0-2 1 0 0,-1-1 0 0 0,1-2 0 0 0,-1 0-1 0 0,-38-8 1 0 0,33-4-2445 0 0,35 13 2304 0 0,0-1 1 0 0,0 0-1 0 0,0 0 1 0 0,0 1 0 0 0,1-1-1 0 0,-1 0 1 0 0,0 0-1 0 0,0 0 1 0 0,0 0-1 0 0,1 0 1 0 0,-1 0 0 0 0,0 0-1 0 0,1 0 1 0 0,-1 0-1 0 0,1 0 1 0 0,0 0-1 0 0,-1-2 1 0 0,1-8-2551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6.327"/>
    </inkml:context>
    <inkml:brush xml:id="br0">
      <inkml:brushProperty name="width" value="0.05" units="cm"/>
      <inkml:brushProperty name="height" value="0.05" units="cm"/>
    </inkml:brush>
  </inkml:definitions>
  <inkml:trace contextRef="#ctx0" brushRef="#br0">2 73 548 0 0,'-1'-8'11433'0'0,"1"8"-11257"0"0,23-4 4195 0 0,36 4-2926 0 0,-52 0-453 0 0,38 1 663 0 0,121-3 2565 0 0,-148 1-3706 0 0,-1-1 1 0 0,0-1-1 0 0,0-1 0 0 0,0 0 0 0 0,-1-1 0 0 0,1-1 0 0 0,19-9 0 0 0,-15 0 153 0 0,-11 11 157 0 0,-10 29-570 0 0,-3 4-129 0 0,2 1-1 0 0,1 0 0 0 0,2 0 1 0 0,0 0-1 0 0,2 0 1 0 0,2-1-1 0 0,0 1 1 0 0,2-2-1 0 0,1 1 0 0 0,1-1 1 0 0,2 0-1 0 0,23 40 1 0 0,-11-33-20 0 0,-18-26-271 0 0,0 0 0 0 0,0 0 0 0 0,-1 0 0 0 0,0 0 1 0 0,7 17-1 0 0,-13-26 139 0 0,1 1 0 0 0,0-1 0 0 0,0 1 0 0 0,0-1 1 0 0,0 0-1 0 0,-1 1 0 0 0,1-1 0 0 0,0 0 0 0 0,0 0 1 0 0,0 1-1 0 0,-1-1 0 0 0,1 0 0 0 0,0 1 0 0 0,-1-1 1 0 0,1 0-1 0 0,0 0 0 0 0,0 0 0 0 0,-1 1 0 0 0,1-1 1 0 0,0 0-1 0 0,-1 0 0 0 0,1 0 0 0 0,0 0 0 0 0,-1 0 1 0 0,1 0-1 0 0,-1 0 0 0 0,1 1 0 0 0,0-1 1 0 0,-1 0-1 0 0,1 0 0 0 0,0 0 0 0 0,-1-1 0 0 0,1 1 1 0 0,-1 0-1 0 0,1 0 0 0 0,0 0 0 0 0,-1 0 0 0 0,1 0 1 0 0,0 0-1 0 0,-1-1 0 0 0,-22-2-229 0 0,19 2 210 0 0,-34-7-76 0 0,-46-10 395 0 0,-1 4-1 0 0,0 3 0 0 0,-128 1 0 0 0,213 10-261 0 0,-1-1 1 0 0,0 1-1 0 0,0 0 0 0 0,1 0 1 0 0,-1 0-1 0 0,0 0 0 0 0,0 0 0 0 0,1 0 1 0 0,-1 0-1 0 0,0 0 0 0 0,0 0 0 0 0,1 0 1 0 0,-1 0-1 0 0,0 0 0 0 0,0 0 0 0 0,1 1 1 0 0,-1-1-1 0 0,0 0 0 0 0,0 0 1 0 0,1 1-1 0 0,-1-1 0 0 0,0 1 0 0 0,1-1 1 0 0,-1 1-1 0 0,1-1 0 0 0,-1 1 0 0 0,1-1 1 0 0,-1 1-1 0 0,0 0 0 0 0,22 10 593 0 0,41 7 229 0 0,28 2-4607 0 0,0-4 0 0 0,131 7 0 0 0,-182-22 99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16.854"/>
    </inkml:context>
    <inkml:brush xml:id="br0">
      <inkml:brushProperty name="width" value="0.05" units="cm"/>
      <inkml:brushProperty name="height" value="0.05" units="cm"/>
    </inkml:brush>
  </inkml:definitions>
  <inkml:trace contextRef="#ctx0" brushRef="#br0">171 458 9945 0 0,'-61'-16'13428'0'0,"51"13"-12396"0"0,1-1 0 0 0,0 0 0 0 0,1 0 1 0 0,-12-8-1 0 0,16 9-872 0 0,-1 0 0 0 0,2 0 0 0 0,-1-1 0 0 0,0 1 0 0 0,1-1 0 0 0,-1 0 0 0 0,1 0 0 0 0,0 0 0 0 0,0 0 0 0 0,1 0 0 0 0,0-1 0 0 0,-1 1 0 0 0,1-1 1 0 0,1 0-1 0 0,-1 0 0 0 0,1 0 0 0 0,-1 1 0 0 0,1-1 0 0 0,1 0 0 0 0,-1 0 0 0 0,1-1 0 0 0,0-8 0 0 0,2 2-140 0 0,-1 0 0 0 0,1 0 0 0 0,1 1 0 0 0,0-1 0 0 0,1 1 0 0 0,0 0 0 0 0,1 0-1 0 0,0 0 1 0 0,1 1 0 0 0,0-1 0 0 0,9-11 0 0 0,-4 8 2 0 0,1 1-1 0 0,0 0 1 0 0,0 1 0 0 0,1 0-1 0 0,1 1 1 0 0,0 1-1 0 0,24-15 1 0 0,-23 17-9 0 0,0 1 0 0 0,1 0 0 0 0,0 1 0 0 0,0 0 0 0 0,0 2 1 0 0,1 0-1 0 0,32-4 0 0 0,-37 7-10 0 0,0 1 0 0 0,-1 0 0 0 0,1 1 0 0 0,0 0-1 0 0,0 1 1 0 0,-1 0 0 0 0,1 1 0 0 0,-1 0 0 0 0,1 1 0 0 0,-1 0 0 0 0,18 10 0 0 0,-26-13-3 0 0,0 1 0 0 0,-1-1 0 0 0,1 1 0 0 0,-1-1 0 0 0,0 1 0 0 0,1 0 0 0 0,-1 0 0 0 0,0 0 0 0 0,0 0 0 0 0,0 0 0 0 0,0 0 0 0 0,-1 0 0 0 0,1 1 0 0 0,-1-1 0 0 0,1 1 0 0 0,-1-1 0 0 0,0 1 0 0 0,0 0 0 0 0,0-1 0 0 0,1 6 0 0 0,-2-5 0 0 0,0 0 0 0 0,-1 0 0 0 0,0 0 0 0 0,1-1 0 0 0,-1 1 0 0 0,0 0 0 0 0,0-1 0 0 0,-1 1 0 0 0,1 0 0 0 0,-1-1 0 0 0,1 0 0 0 0,-1 1 0 0 0,0-1 0 0 0,1 0 0 0 0,-1 0 0 0 0,0 0 0 0 0,-1 0 0 0 0,1 0 0 0 0,0 0 0 0 0,0-1 0 0 0,-3 2 0 0 0,-10 6-26 0 0,-1-1 1 0 0,1-1-1 0 0,-1-1 0 0 0,0 0 0 0 0,-1-1 1 0 0,1 0-1 0 0,-1-2 0 0 0,0 0 1 0 0,0-1-1 0 0,0 0 0 0 0,0-2 0 0 0,-1 0 1 0 0,-19-2-1 0 0,70 10-65 0 0,1 2 0 0 0,-2 2 0 0 0,57 28 0 0 0,-87-39 88 0 0,11 5 12 0 0,151 79 162 0 0,-149-76-130 0 0,0 1 0 0 0,-1 1-1 0 0,0 0 1 0 0,-1 1 0 0 0,0 0 0 0 0,0 1-1 0 0,-2 0 1 0 0,13 19 0 0 0,-23-31-39 0 0,1 1 0 0 0,-1 0 0 0 0,0 0 0 0 0,0 0 0 0 0,0 0 0 0 0,0 0 0 0 0,0 0 0 0 0,-1 0 0 0 0,1 0 0 0 0,-1 0 0 0 0,1 0 0 0 0,-1 0 0 0 0,0 0 0 0 0,1 0 0 0 0,-1 1 0 0 0,0-1 0 0 0,-1 0 0 0 0,1 0 0 0 0,0 0 0 0 0,-1 0 0 0 0,1 1 0 0 0,-1-1 0 0 0,-1 2 0 0 0,1-1 2 0 0,-1-1 0 0 0,0 1 0 0 0,-1-1 0 0 0,1 0 0 0 0,0 0 0 0 0,-1 0 0 0 0,1 0 0 0 0,-1 0 0 0 0,1 0 0 0 0,-1-1 0 0 0,0 1 0 0 0,0-1 0 0 0,0 0 0 0 0,-3 1 0 0 0,-12 3 10 0 0,0-1 1 0 0,-1-1-1 0 0,1-1 1 0 0,-23 1-1 0 0,-61-3-14 0 0,-48-14 0 0 0,51 0 0 0 0,33 4 0 0 0,15 1 0 0 0,37 7 5 0 0,-17-2-41 0 0,30 4-280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0.044"/>
    </inkml:context>
    <inkml:brush xml:id="br0">
      <inkml:brushProperty name="width" value="0.05" units="cm"/>
      <inkml:brushProperty name="height" value="0.05" units="cm"/>
    </inkml:brush>
  </inkml:definitions>
  <inkml:trace contextRef="#ctx0" brushRef="#br0">263 98 20 0 0,'-19'-8'2547'0'0,"-13"-7"10153"0"0,32 14-12546 0 0,0 1 1 0 0,0-1-1 0 0,0 0 0 0 0,0 1 0 0 0,0-1 0 0 0,0 1 0 0 0,0-1 0 0 0,0 1 0 0 0,1-1 0 0 0,-1 1 0 0 0,0-1 0 0 0,0 1 1 0 0,0-1-1 0 0,1 1 0 0 0,-1-1 0 0 0,0 1 0 0 0,0-1 0 0 0,1 1 0 0 0,-1-1 0 0 0,0 1 0 0 0,1-1 0 0 0,-1 1 0 0 0,1 0 1 0 0,-1-1-1 0 0,0 1 0 0 0,1 0 0 0 0,-1-1 0 0 0,1 1 0 0 0,-1 0 0 0 0,1 0 0 0 0,-1-1 0 0 0,1 1 0 0 0,-1 0 0 0 0,1 0 1 0 0,-1 0-1 0 0,2 0 0 0 0,20-11 830 0 0,17-1-121 0 0,0 2 0 0 0,0 1 0 0 0,1 2 0 0 0,0 2 0 0 0,42 0 0 0 0,-82 5-863 0 0,0 0-1 0 0,0 0 1 0 0,0 0 0 0 0,0 0-1 0 0,0 0 1 0 0,0 0 0 0 0,0 0-1 0 0,0 1 1 0 0,0-1-1 0 0,0 0 1 0 0,0 0 0 0 0,0 0-1 0 0,0 0 1 0 0,0 0 0 0 0,0 0-1 0 0,0 0 1 0 0,0 1 0 0 0,0-1-1 0 0,0 0 1 0 0,0 0-1 0 0,0 0 1 0 0,0 0 0 0 0,0 0-1 0 0,0 0 1 0 0,0 0 0 0 0,0 0-1 0 0,0 1 1 0 0,0-1 0 0 0,1 0-1 0 0,-1 0 1 0 0,0 0-1 0 0,0 0 1 0 0,0 0 0 0 0,0 0-1 0 0,0 0 1 0 0,0 0 0 0 0,0 0-1 0 0,0 0 1 0 0,1 0 0 0 0,-25 9-35 0 0,-41 10-26 0 0,59-17 58 0 0,-54 15-68 0 0,-9 1 55 0 0,1 3 1 0 0,1 3 0 0 0,-71 36 0 0 0,136-59 19 0 0,0-1 1 0 0,0 1-1 0 0,0 0 1 0 0,0 1-1 0 0,1-1 1 0 0,-1 0 0 0 0,0 0-1 0 0,0 1 1 0 0,1-1-1 0 0,-1 1 1 0 0,1-1-1 0 0,0 1 1 0 0,-1 0-1 0 0,1 0 1 0 0,0-1-1 0 0,0 1 1 0 0,0 0-1 0 0,-1 2 1 0 0,3-2 4 0 0,-1-1 1 0 0,0 1-1 0 0,1-1 0 0 0,0 0 1 0 0,-1 1-1 0 0,1-1 1 0 0,0 0-1 0 0,-1 0 0 0 0,1 1 1 0 0,0-1-1 0 0,0 0 0 0 0,0 0 1 0 0,0 0-1 0 0,0 0 1 0 0,0 0-1 0 0,1 0 0 0 0,-1 0 1 0 0,0-1-1 0 0,0 1 0 0 0,1 0 1 0 0,-1-1-1 0 0,0 1 1 0 0,1-1-1 0 0,-1 1 0 0 0,0-1 1 0 0,1 1-1 0 0,-1-1 0 0 0,3 0 1 0 0,40 12 183 0 0,2-2 0 0 0,73 7 0 0 0,-83-14-98 0 0,0 2 0 0 0,0 1 0 0 0,-1 2 0 0 0,0 1 0 0 0,50 20 0 0 0,-82-28-85 0 0,-1 0 0 0 0,1 0 0 0 0,-1 1 0 0 0,1-1 0 0 0,-1 0 0 0 0,0 1 0 0 0,1 0 0 0 0,-1-1 0 0 0,0 1 0 0 0,0 0 0 0 0,0 0 0 0 0,0 0-1 0 0,-1 0 1 0 0,1 1 0 0 0,0-1 0 0 0,-1 0 0 0 0,1 1 0 0 0,-1-1 0 0 0,1 4 0 0 0,-2-4 13 0 0,0 0-1 0 0,0 0 1 0 0,0 0 0 0 0,0 0-1 0 0,0 0 1 0 0,-1 0 0 0 0,1 0 0 0 0,-1 0-1 0 0,1 0 1 0 0,-1-1 0 0 0,0 1-1 0 0,0 0 1 0 0,0 0 0 0 0,0-1-1 0 0,0 1 1 0 0,0 0 0 0 0,0-1-1 0 0,-1 1 1 0 0,1-1 0 0 0,-3 2-1 0 0,-3 3 63 0 0,0 0-1 0 0,-1-1 1 0 0,0 0-1 0 0,0 0 1 0 0,0-1-1 0 0,0 0 1 0 0,-1-1-1 0 0,0 0 0 0 0,0 0 1 0 0,-9 2-1 0 0,-2-3 6 0 0,-1-1-1 0 0,1 0 0 0 0,-1-2 0 0 0,1 0 0 0 0,-22-5 0 0 0,-49-16-3685 0 0,89 22 3908 0 0,35-7-13359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0.494"/>
    </inkml:context>
    <inkml:brush xml:id="br0">
      <inkml:brushProperty name="width" value="0.05" units="cm"/>
      <inkml:brushProperty name="height" value="0.05" units="cm"/>
    </inkml:brush>
  </inkml:definitions>
  <inkml:trace contextRef="#ctx0" brushRef="#br0">22 1 184 0 0,'-22'17'17938'0'0,"22"-17"-17654"0"0,1 1-1 0 0,-1-1 1 0 0,0 0 0 0 0,1 0 0 0 0,-1 0 0 0 0,0 0 0 0 0,1 0 0 0 0,-1 0 0 0 0,1 0 0 0 0,-1 0 0 0 0,0 0 0 0 0,1 1 0 0 0,-1-2 0 0 0,1 1 0 0 0,0 0-1 0 0,26 3 5493 0 0,0-2-5869 0 0,236-21 4513 0 0,-234 18-18116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0.819"/>
    </inkml:context>
    <inkml:brush xml:id="br0">
      <inkml:brushProperty name="width" value="0.05" units="cm"/>
      <inkml:brushProperty name="height" value="0.05" units="cm"/>
    </inkml:brush>
  </inkml:definitions>
  <inkml:trace contextRef="#ctx0" brushRef="#br0">45 7 8421 0 0,'-5'3'1957'0'0,"2"-2"-1100"0"0,0 0-1 0 0,0 0 1 0 0,0 1 0 0 0,1-1 0 0 0,-1 1 0 0 0,1 0-1 0 0,-1-1 1 0 0,1 1 0 0 0,0 0 0 0 0,-1 1-1 0 0,1-1 1 0 0,0 0 0 0 0,0 1 0 0 0,-2 4-1 0 0,7-6-445 0 0,0 0-1 0 0,1-1 1 0 0,-1 1-1 0 0,1-1 1 0 0,-1 0-1 0 0,1 1 1 0 0,-1-1-1 0 0,1-1 1 0 0,4 0-1 0 0,-7 1-281 0 0,138-20 2954 0 0,-28 2-2352 0 0,-37 13-3385 0 0,-64 5 44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4.150"/>
    </inkml:context>
    <inkml:brush xml:id="br0">
      <inkml:brushProperty name="width" value="0.05" units="cm"/>
      <inkml:brushProperty name="height" value="0.05" units="cm"/>
    </inkml:brush>
  </inkml:definitions>
  <inkml:trace contextRef="#ctx0" brushRef="#br0">10 50 516 0 0,'-9'-7'16755'0'0,"50"12"-15788"0"0,-14-2 333 0 0,5-1-500 0 0,160 4 2427 0 0,-158-6-2656 0 0,0-3 1 0 0,-1 0-1 0 0,54-14 1 0 0,-87 17-572 0 0,2 0 2 0 0,-1 0 0 0 0,0 0 0 0 0,1-1-1 0 0,-1 1 1 0 0,1 0 0 0 0,-1-1 0 0 0,0 1 0 0 0,1-1-1 0 0,-1 1 1 0 0,0-1 0 0 0,0 0 0 0 0,0 1-1 0 0,1-1 1 0 0,-1 0 0 0 0,0 0 0 0 0,0 0 0 0 0,0 0-1 0 0,0 0 1 0 0,0 0 0 0 0,0 0 0 0 0,-1 0 0 0 0,1 0-1 0 0,0 0 1 0 0,0-1 0 0 0,-1 1 0 0 0,1 0-1 0 0,-1-1 1 0 0,1 0 0 0 0,-1 1-69 0 0,-2-2-31 0 0,2 3 90 0 0,0-1 1 0 0,0 1-1 0 0,0 0 0 0 0,-1-1 1 0 0,1 1-1 0 0,0 0 0 0 0,0-1 1 0 0,0 1-1 0 0,0 0 0 0 0,-1-1 1 0 0,1 1-1 0 0,0 0 0 0 0,0-1 1 0 0,0 1-1 0 0,-1 0 0 0 0,1 0 1 0 0,0-1-1 0 0,-1 1 0 0 0,1 0 0 0 0,0 0 1 0 0,-1 0-1 0 0,1-1 0 0 0,0 1 1 0 0,-1 0-1 0 0,1 0 0 0 0,0 0 1 0 0,-1 0-1 0 0,1 0 0 0 0,0 0 1 0 0,-1 0-1 0 0,1 0 0 0 0,0 0 1 0 0,-1 0-1 0 0,1 0 0 0 0,-1 0 0 0 0,1 0 1 0 0,0 0-1 0 0,-1 0 0 0 0,1 0 1 0 0,0 0-1 0 0,-1 0 0 0 0,0 1 1 0 0,-3 1 36 0 0,0 1 1 0 0,0 0-1 0 0,0 0 1 0 0,1 1-1 0 0,-1-1 0 0 0,1 1 1 0 0,0 0-1 0 0,0 0 1 0 0,0 0-1 0 0,0 0 1 0 0,1 0-1 0 0,-1 1 1 0 0,1-1-1 0 0,0 1 1 0 0,1 0-1 0 0,-1-1 1 0 0,1 1-1 0 0,0 0 1 0 0,0 0-1 0 0,0 0 0 0 0,1 0 1 0 0,0 0-1 0 0,0 5 1 0 0,1 18 468 0 0,1 0 0 0 0,1 1 0 0 0,7 27 0 0 0,-2-7 187 0 0,-3-21-349 0 0,-3-21-246 0 0,0 0 0 0 0,0 1 0 0 0,-1-1 0 0 0,0 1 0 0 0,-1-1 0 0 0,0 1 0 0 0,0-1 0 0 0,0 1 1 0 0,-1 0-1 0 0,-3 12 0 0 0,2-18-126 0 0,0 0 1 0 0,0 1-1 0 0,0-1 1 0 0,0 0 0 0 0,0 0-1 0 0,-1 0 1 0 0,1 0-1 0 0,0 0 1 0 0,-1-1-1 0 0,0 1 1 0 0,1-1 0 0 0,-1 1-1 0 0,0-1 1 0 0,0 0-1 0 0,0 0 1 0 0,-4 0-1 0 0,-55 10-294 0 0,41-8 219 0 0,-52 7-192 0 0,27-4 90 0 0,-85 23 1 0 0,208-25 2144 0 0,16-9-1266 0 0,125-9 1054 0 0,-176 13-9621 0 0,-22 2 1629 0 0,-7-1 3101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4.512"/>
    </inkml:context>
    <inkml:brush xml:id="br0">
      <inkml:brushProperty name="width" value="0.05" units="cm"/>
      <inkml:brushProperty name="height" value="0.05" units="cm"/>
    </inkml:brush>
  </inkml:definitions>
  <inkml:trace contextRef="#ctx0" brushRef="#br0">27 1 6349 0 0,'-2'0'950'0'0,"0"1"1"0"0,1 0 0 0 0,-1-1-1 0 0,0 1 1 0 0,0 0-1 0 0,1 0 1 0 0,-1 0 0 0 0,1 0-1 0 0,-1 0 1 0 0,1 1 0 0 0,-1-1-1 0 0,1 0 1 0 0,-3 4 0 0 0,4-3-594 0 0,-1 1 1 0 0,1-1-1 0 0,0 0 1 0 0,0 1-1 0 0,0-1 1 0 0,0 1-1 0 0,0-1 1 0 0,1 1 0 0 0,-1-1-1 0 0,1 1 1 0 0,1 3-1 0 0,8 47 2518 0 0,6 78 0 0 0,-12-76-2562 0 0,16 70 0 0 0,-19-121-2801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5.054"/>
    </inkml:context>
    <inkml:brush xml:id="br0">
      <inkml:brushProperty name="width" value="0.05" units="cm"/>
      <inkml:brushProperty name="height" value="0.05" units="cm"/>
    </inkml:brush>
  </inkml:definitions>
  <inkml:trace contextRef="#ctx0" brushRef="#br0">79 225 7249 0 0,'-6'-5'1474'0'0,"-3"-2"416"0"0,-1-2 0 0 0,1 1 0 0 0,1-1 0 0 0,0-1 0 0 0,-10-13-1 0 0,17 20-1702 0 0,-1 1-1 0 0,1 0 0 0 0,0 0 0 0 0,0-1 0 0 0,0 1 0 0 0,0-1 0 0 0,1 1 1 0 0,-1-1-1 0 0,1 1 0 0 0,-1-1 0 0 0,1 1 0 0 0,0-1 0 0 0,0 0 0 0 0,0 1 1 0 0,0-1-1 0 0,1 1 0 0 0,-1-1 0 0 0,1 1 0 0 0,-1-1 0 0 0,1 1 0 0 0,0-1 1 0 0,0 1-1 0 0,0 0 0 0 0,0-1 0 0 0,0 1 0 0 0,1 0 0 0 0,-1 0 0 0 0,1 0 0 0 0,-1 0 1 0 0,1 0-1 0 0,0 0 0 0 0,3-2 0 0 0,5-5 104 0 0,1 2-1 0 0,0-1 1 0 0,1 1 0 0 0,0 1-1 0 0,0 0 1 0 0,0 1 0 0 0,1 0 0 0 0,0 1-1 0 0,0 0 1 0 0,0 1 0 0 0,20-2-1 0 0,-20 3-91 0 0,0 1 0 0 0,0 0-1 0 0,0 1 1 0 0,0 0 0 0 0,0 1-1 0 0,0 1 1 0 0,0 0 0 0 0,0 0-1 0 0,0 1 1 0 0,-1 1 0 0 0,0 0-1 0 0,13 7 1 0 0,-24-11-198 0 0,0 1 1 0 0,0-1-1 0 0,0 0 0 0 0,0 1 1 0 0,0 0-1 0 0,0-1 0 0 0,0 1 1 0 0,0 0-1 0 0,-1-1 0 0 0,1 1 1 0 0,0 0-1 0 0,0 0 0 0 0,-1 0 1 0 0,1 0-1 0 0,0-1 0 0 0,-1 1 1 0 0,1 0-1 0 0,-1 0 0 0 0,1 0 1 0 0,-1 0-1 0 0,0 0 0 0 0,1 1 1 0 0,-1-1-1 0 0,0 0 0 0 0,0 0 1 0 0,0 0-1 0 0,0 0 0 0 0,0 0 1 0 0,0 0-1 0 0,0 0 0 0 0,0 1 1 0 0,-1 1-28 0 0,-1 0 0 0 0,1-1 1 0 0,0 1-1 0 0,-1-1 0 0 0,0 1 1 0 0,1-1-1 0 0,-1 0 0 0 0,0 0 1 0 0,0 0-1 0 0,0 0 0 0 0,-4 3 1 0 0,-7 4-199 0 0,-1 0-1 0 0,1-1 1 0 0,-19 8 0 0 0,32-16 191 0 0,-1 0 0 0 0,0 0 0 0 0,1 0 0 0 0,-1 0-1 0 0,0 0 1 0 0,1 1 0 0 0,-1-1 0 0 0,0 0 0 0 0,1 1 0 0 0,-1-1 0 0 0,0 0 0 0 0,1 1 0 0 0,-1-1 0 0 0,1 1 0 0 0,-1-1 0 0 0,1 1-1 0 0,-1-1 1 0 0,1 1 0 0 0,-1-1 0 0 0,1 1 0 0 0,-1-1 0 0 0,1 1 0 0 0,0 0 0 0 0,-1-1 0 0 0,1 1 0 0 0,0 0 0 0 0,0-1 0 0 0,0 1-1 0 0,-1 0 1 0 0,1-1 0 0 0,0 1 0 0 0,0 1 0 0 0,1-1 15 0 0,0 1-1 0 0,0-1 0 0 0,0 0 1 0 0,0 0-1 0 0,0 0 1 0 0,1 0-1 0 0,-1 0 1 0 0,0 0-1 0 0,1 0 0 0 0,-1-1 1 0 0,0 1-1 0 0,1 0 1 0 0,-1-1-1 0 0,3 1 1 0 0,70 19 316 0 0,-61-18-339 0 0,34 10 308 0 0,88 33 1 0 0,-112-35-195 0 0,-1 0 0 0 0,-1 2-1 0 0,0 0 1 0 0,-1 2 0 0 0,34 27 0 0 0,-52-40-64 0 0,0 1 0 0 0,-1-1 1 0 0,1 1-1 0 0,0 0 0 0 0,-1-1 0 0 0,1 1 0 0 0,-1 0 0 0 0,1 0 1 0 0,-1 0-1 0 0,0 0 0 0 0,0 0 0 0 0,0 0 0 0 0,0 1 0 0 0,0-1 1 0 0,0 0-1 0 0,-1 0 0 0 0,1 1 0 0 0,-1-1 0 0 0,0 0 0 0 0,1 1 1 0 0,-1 2-1 0 0,-1-3 5 0 0,0 0 0 0 0,0 0 0 0 0,0 0 0 0 0,0 0 0 0 0,0 0 0 0 0,0 0-1 0 0,0 0 1 0 0,0-1 0 0 0,-1 1 0 0 0,1 0 0 0 0,-1-1 0 0 0,0 1 0 0 0,1-1 0 0 0,-1 1 0 0 0,0-1 0 0 0,0 0 0 0 0,-3 2 0 0 0,-7 3 42 0 0,-1-1 0 0 0,1 0 1 0 0,-1-1-1 0 0,0-1 0 0 0,-26 4 0 0 0,-24 0-10 0 0,0-4 1 0 0,-101-7-1 0 0,-27-17-3077 0 0,165 13 1384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5.738"/>
    </inkml:context>
    <inkml:brush xml:id="br0">
      <inkml:brushProperty name="width" value="0.05" units="cm"/>
      <inkml:brushProperty name="height" value="0.05" units="cm"/>
    </inkml:brush>
  </inkml:definitions>
  <inkml:trace contextRef="#ctx0" brushRef="#br0">113 15 340 0 0,'-6'-2'1582'0'0,"-1"-1"0"0"0,1 1-1 0 0,-1 0 1 0 0,1 1 0 0 0,-1-1 0 0 0,0 1 0 0 0,-8 0 0 0 0,13 1-1279 0 0,0-1 0 0 0,0 1 0 0 0,0 0 0 0 0,0 0 1 0 0,0 0-1 0 0,0 1 0 0 0,0-1 0 0 0,0 0 0 0 0,0 1 1 0 0,0-1-1 0 0,0 1 0 0 0,0 0 0 0 0,0-1 0 0 0,0 1 0 0 0,0 0 1 0 0,0 0-1 0 0,0 1 0 0 0,1-1 0 0 0,-1 0 0 0 0,0 0 1 0 0,1 1-1 0 0,-1-1 0 0 0,1 1 0 0 0,0 0 0 0 0,-1-1 1 0 0,1 1-1 0 0,-2 3 732 0 0,29 15 1986 0 0,-21-18-2799 0 0,0 0-1 0 0,0-1 1 0 0,0 0-1 0 0,0 0 1 0 0,1-1 0 0 0,-1 1-1 0 0,0-1 1 0 0,0 0-1 0 0,1-1 1 0 0,-1 1 0 0 0,0-1-1 0 0,10-3 1 0 0,-15 4-229 0 0,1 0 1 0 0,-1-1-1 0 0,0 1 1 0 0,0 0-1 0 0,0-1 1 0 0,0 1-1 0 0,0 0 1 0 0,0 0-1 0 0,0-1 1 0 0,0 1-1 0 0,0 0 1 0 0,0-1-1 0 0,0 1 1 0 0,0 0-1 0 0,0-1 1 0 0,0 1-1 0 0,0 0 1 0 0,0 0-1 0 0,0-1 1 0 0,-1 1-1 0 0,1 0 1 0 0,0-1-1 0 0,0 1 1 0 0,0 0-1 0 0,0 0 1 0 0,-1 0-1 0 0,1-1 1 0 0,0 1-1 0 0,0 0 1 0 0,0 0-1 0 0,-1-1 1 0 0,1 1-1 0 0,0 0 1 0 0,0 0-1 0 0,-1 0 1 0 0,1 0-1 0 0,0 0 1 0 0,-1-1-1 0 0,1 1 1 0 0,0 0-1 0 0,0 0 1 0 0,-1 0-1 0 0,1 0 1 0 0,-1 0-1 0 0,-9-3-2988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2.221"/>
    </inkml:context>
    <inkml:brush xml:id="br0">
      <inkml:brushProperty name="width" value="0.05" units="cm"/>
      <inkml:brushProperty name="height" value="0.05" units="cm"/>
    </inkml:brush>
  </inkml:definitions>
  <inkml:trace contextRef="#ctx0" brushRef="#br0">305 0 604 0 0,'0'0'11992'0'0,"1"4"-10931"0"0,21 102 6418 0 0,-22-105-7460 0 0,0-1 0 0 0,0 1 1 0 0,0-1-1 0 0,0 1 0 0 0,-1-1 0 0 0,1 1 1 0 0,0-1-1 0 0,0 1 0 0 0,0-1 0 0 0,0 1 0 0 0,-1-1 1 0 0,1 0-1 0 0,0 1 0 0 0,-1-1 0 0 0,1 1 1 0 0,0-1-1 0 0,-1 0 0 0 0,1 1 0 0 0,0-1 0 0 0,-1 1 1 0 0,1-1-1 0 0,-1 0 0 0 0,1 0 0 0 0,-1 1 1 0 0,1-1-1 0 0,-1 0 0 0 0,1 0 0 0 0,-1 0 0 0 0,1 1 1 0 0,-1-1-1 0 0,1 0 0 0 0,-1 0 0 0 0,1 0 1 0 0,-1 0-1 0 0,1 0 0 0 0,-1 0 0 0 0,1 0 0 0 0,-1 0 1 0 0,0 0-1 0 0,-28-1-370 0 0,23 0 410 0 0,-19 2-64 0 0,1 1 0 0 0,0 0 0 0 0,0 2 0 0 0,0 1 0 0 0,0 1 0 0 0,-40 15 0 0 0,57-18 114 0 0,0 0-1 0 0,0 0 1 0 0,1 1-1 0 0,-1 0 1 0 0,1 0-1 0 0,-10 8 1 0 0,15-11-69 0 0,0 0 0 0 0,1 0 1 0 0,-1-1-1 0 0,0 1 0 0 0,0 0 1 0 0,0 0-1 0 0,0 0 0 0 0,1 0 1 0 0,-1 0-1 0 0,0 0 0 0 0,1 0 1 0 0,-1 1-1 0 0,1-1 1 0 0,-1 0-1 0 0,1 0 0 0 0,0 0 1 0 0,-1 1-1 0 0,1-1 0 0 0,0 0 1 0 0,0 0-1 0 0,0 1 0 0 0,0-1 1 0 0,0 0-1 0 0,0 0 0 0 0,0 1 1 0 0,0-1-1 0 0,1 0 0 0 0,-1 0 1 0 0,0 0-1 0 0,1 1 0 0 0,-1-1 1 0 0,1 0-1 0 0,0 0 0 0 0,-1 0 1 0 0,1 0-1 0 0,0 0 0 0 0,-1 0 1 0 0,1 0-1 0 0,0 0 0 0 0,0 0 1 0 0,0 0-1 0 0,0 0 0 0 0,0-1 1 0 0,0 1-1 0 0,0 0 0 0 0,2 0 1 0 0,2 2-70 0 0,0 0 0 0 0,1 0-1 0 0,-1-1 1 0 0,1 0 0 0 0,0 0 0 0 0,-1 0 0 0 0,11 1 0 0 0,46 3-2223 0 0,-44-5 1130 0 0,18-1-4818 0 0,-22-2 3422 0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6.719"/>
    </inkml:context>
    <inkml:brush xml:id="br0">
      <inkml:brushProperty name="width" value="0.05" units="cm"/>
      <inkml:brushProperty name="height" value="0.05" units="cm"/>
    </inkml:brush>
  </inkml:definitions>
  <inkml:trace contextRef="#ctx0" brushRef="#br0">6 315 380 0 0,'-5'10'16313'0'0,"19"-18"-11539"0"0,25-23-1726 0 0,-35 26-2753 0 0,0-1 1 0 0,1 0-1 0 0,-2 0 1 0 0,1 0-1 0 0,-1 0 1 0 0,0 0-1 0 0,0-1 1 0 0,-1 0-1 0 0,0 1 1 0 0,0-1-1 0 0,0 0 1 0 0,-1 0-1 0 0,1-8 1 0 0,-2-8 72 0 0,0 0 0 0 0,-6-40 0 0 0,0-16 498 0 0,7 87-735 0 0,0 0 1 0 0,1 0-1 0 0,0 0 0 0 0,1 0 0 0 0,3 8 1 0 0,3 13 132 0 0,47 271 829 0 0,-56-299-1407 0 0,0 0 0 0 0,0 0 1 0 0,0 0-1 0 0,0 0 0 0 0,0 0 0 0 0,1 0 0 0 0,-1 0 0 0 0,0 1 1 0 0,0-1-1 0 0,1 0 0 0 0,-1 0 0 0 0,1 0 0 0 0,-1 0 0 0 0,1 0 1 0 0,-1 0-1 0 0,1 0 0 0 0,0-1 0 0 0,-1 1 0 0 0,1 0 0 0 0,0 0 1 0 0,0 0-1 0 0,0-1 0 0 0,-1 1 0 0 0,1 0 0 0 0,0-1 1 0 0,0 1-1 0 0,0 0 0 0 0,0-1 0 0 0,0 0 0 0 0,0 1 0 0 0,0-1 1 0 0,0 0-1 0 0,0 1 0 0 0,1-1 0 0 0,-1 0 0 0 0,0 0 0 0 0,0 0 1 0 0,0 0-1 0 0,0 0 0 0 0,0 0 0 0 0,0 0 0 0 0,2 0 0 0 0,7-3-2989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7.221"/>
    </inkml:context>
    <inkml:brush xml:id="br0">
      <inkml:brushProperty name="width" value="0.05" units="cm"/>
      <inkml:brushProperty name="height" value="0.05" units="cm"/>
    </inkml:brush>
  </inkml:definitions>
  <inkml:trace contextRef="#ctx0" brushRef="#br0">297 103 348 0 0,'0'-5'799'0'0,"0"0"-1"0"0,0 0 1 0 0,0 0-1 0 0,-1 0 1 0 0,1 1-1 0 0,-1-1 1 0 0,0 0-1 0 0,-1 1 1 0 0,1-1-1 0 0,-1 0 1 0 0,0 1-1 0 0,0 0 1 0 0,0-1-1 0 0,-1 1 1 0 0,-3-5-1 0 0,2 6-494 0 0,1 0 0 0 0,0 1 0 0 0,-1 0 0 0 0,1 0 0 0 0,-1 0 0 0 0,0 0 0 0 0,1 1 0 0 0,-1-1 0 0 0,0 1 0 0 0,0 0 0 0 0,0 0 0 0 0,0 0 0 0 0,0 1 0 0 0,-1 0 0 0 0,1-1 0 0 0,0 1 0 0 0,0 1 0 0 0,-6 0 0 0 0,-4 0 105 0 0,-1 1-1 0 0,1 1 0 0 0,0 1 1 0 0,0 0-1 0 0,0 0 0 0 0,-16 9 0 0 0,24-11-223 0 0,1 0-1 0 0,0 0 0 0 0,0 1 0 0 0,1 0 0 0 0,-1 0 0 0 0,0 0 1 0 0,1 1-1 0 0,0 0 0 0 0,0 0 0 0 0,0 0 0 0 0,0 0 0 0 0,1 0 1 0 0,-1 1-1 0 0,1-1 0 0 0,0 1 0 0 0,1 0 0 0 0,-1 0 0 0 0,1 0 1 0 0,-2 6-1 0 0,4-7-71 0 0,0-1 1 0 0,0 1 0 0 0,0 0-1 0 0,1-1 1 0 0,-1 1 0 0 0,1-1 0 0 0,0 1-1 0 0,0-1 1 0 0,1 1 0 0 0,-1-1-1 0 0,0 0 1 0 0,1 0 0 0 0,0 1-1 0 0,0-1 1 0 0,0 0 0 0 0,0-1 0 0 0,0 1-1 0 0,1 0 1 0 0,-1-1 0 0 0,1 1-1 0 0,0-1 1 0 0,0 0 0 0 0,0 0-1 0 0,0 0 1 0 0,0 0 0 0 0,6 3-1 0 0,6 2 137 0 0,0 0 0 0 0,0-1 0 0 0,0 0 0 0 0,25 5 0 0 0,-29-8-149 0 0,0-1 0 0 0,0-1 0 0 0,1 0 0 0 0,-1 0 0 0 0,0-1 0 0 0,1-1-1 0 0,-1 0 1 0 0,0 0 0 0 0,0-1 0 0 0,0-1 0 0 0,12-3 0 0 0,-19 4-127 0 0,0 1 1 0 0,-1-1 0 0 0,1 0-1 0 0,0 0 1 0 0,-1 0 0 0 0,0 0-1 0 0,1-1 1 0 0,-1 1-1 0 0,0-1 1 0 0,0 0 0 0 0,-1 0-1 0 0,1 0 1 0 0,-1 0 0 0 0,1 0-1 0 0,-1-1 1 0 0,0 1 0 0 0,0-1-1 0 0,0 1 1 0 0,-1-1-1 0 0,1 0 1 0 0,-1 0 0 0 0,0 0-1 0 0,0 0 1 0 0,0 0 0 0 0,-1 0-1 0 0,1 0 1 0 0,-1 0 0 0 0,0 0-1 0 0,0 0 1 0 0,-1 0-1 0 0,1 0 1 0 0,-1 0 0 0 0,-1-6-1 0 0,0 6-33 0 0,1-1 0 0 0,-1 1 0 0 0,0 0 0 0 0,0 0 0 0 0,0-1 0 0 0,-1 1 0 0 0,1 1 0 0 0,-1-1 0 0 0,0 0 0 0 0,0 1 0 0 0,0-1 0 0 0,-1 1 0 0 0,1 0 0 0 0,-1 0 0 0 0,0 0 0 0 0,0 1 0 0 0,0-1 0 0 0,0 1 0 0 0,0 0 0 0 0,-7-3 0 0 0,-42-10-2726 0 0,2 13-6574 0 0,43 2 6494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7.792"/>
    </inkml:context>
    <inkml:brush xml:id="br0">
      <inkml:brushProperty name="width" value="0.05" units="cm"/>
      <inkml:brushProperty name="height" value="0.05" units="cm"/>
    </inkml:brush>
  </inkml:definitions>
  <inkml:trace contextRef="#ctx0" brushRef="#br0">46 16 532 0 0,'0'-1'312'0'0,"0"1"-1"0"0,0-1 1 0 0,1 0 0 0 0,-1 0 0 0 0,0 0-1 0 0,1 0 1 0 0,-1 1 0 0 0,1-1-1 0 0,-1 0 1 0 0,1 0 0 0 0,-1 1 0 0 0,1-1-1 0 0,0 0 1 0 0,-1 1 0 0 0,1-1-1 0 0,0 1 1 0 0,-1-1 0 0 0,1 1 0 0 0,0-1-1 0 0,0 1 1 0 0,1-1 0 0 0,2 15 5576 0 0,-7 34-1183 0 0,-55 230 6441 0 0,58-278-11094 0 0,0 1 1 0 0,-1-1 0 0 0,1 1 0 0 0,0-1 0 0 0,0 0 0 0 0,0 1-1 0 0,0-1 1 0 0,-1 1 0 0 0,1-1 0 0 0,0 0 0 0 0,0 1-1 0 0,0-1 1 0 0,0 1 0 0 0,0-1 0 0 0,0 1 0 0 0,0-1 0 0 0,0 0-1 0 0,0 1 1 0 0,0-1 0 0 0,0 1 0 0 0,1-1 0 0 0,-1 0-1 0 0,0 1 1 0 0,0-1 0 0 0,0 1 0 0 0,0-1 0 0 0,1 0 0 0 0,-1 1-1 0 0,0-1 1 0 0,0 0 0 0 0,1 1 0 0 0,-1-1 0 0 0,0 0-1 0 0,1 1 1 0 0,-1-1 0 0 0,0 0 0 0 0,1 0 0 0 0,-1 0 0 0 0,1 1-1 0 0,19-7 577 0 0,23-22-763 0 0,-40 26 243 0 0,80-54-354 0 0,50-40-1247 0 0,-204 115 287 0 0,42-5 1262 0 0,-39 22-1 0 0,60-31 0 0 0,1 0 0 0 0,0 0 0 0 0,0 1 0 0 0,0-1-1 0 0,1 2 1 0 0,0-1 0 0 0,0 1 0 0 0,0 0 0 0 0,1 0 0 0 0,-6 10 0 0 0,10-15-11 0 0,0 0 1 0 0,0 1-1 0 0,1-1 1 0 0,-1 0 0 0 0,0 0-1 0 0,1 1 1 0 0,-1-1-1 0 0,1 0 1 0 0,0 1-1 0 0,0-1 1 0 0,0 1-1 0 0,0-1 1 0 0,0 0 0 0 0,1 1-1 0 0,-1-1 1 0 0,1 0-1 0 0,-1 1 1 0 0,1-1-1 0 0,2 4 1 0 0,0-1 12 0 0,-1-1 0 0 0,1 0 1 0 0,0 0-1 0 0,1 0 0 0 0,-1 0 0 0 0,1-1 1 0 0,0 1-1 0 0,8 5 0 0 0,1-1 10 0 0,0 0-1 0 0,1-1 0 0 0,0 0 1 0 0,0-1-1 0 0,19 5 1 0 0,41 1-1636 0 0,-55-10-2221 0 0,0 0-3829 0 0,-16-2 4447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8.318"/>
    </inkml:context>
    <inkml:brush xml:id="br0">
      <inkml:brushProperty name="width" value="0.05" units="cm"/>
      <inkml:brushProperty name="height" value="0.05" units="cm"/>
    </inkml:brush>
  </inkml:definitions>
  <inkml:trace contextRef="#ctx0" brushRef="#br0">1 52 932 0 0,'0'0'5130'0'0,"5"0"-3219"0"0,134-16 5195 0 0,4 6-3998 0 0,-104 7-2735 0 0,446 1 5843 0 0,-330 8-2221 0 0,297-28 1 0 0,-427 17-18480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8.886"/>
    </inkml:context>
    <inkml:brush xml:id="br0">
      <inkml:brushProperty name="width" value="0.05" units="cm"/>
      <inkml:brushProperty name="height" value="0.05" units="cm"/>
    </inkml:brush>
  </inkml:definitions>
  <inkml:trace contextRef="#ctx0" brushRef="#br0">29 34 8177 0 0,'-28'-1'13548'0'0,"43"-7"-8628"0"0,44-10-2724 0 0,-38 15-1665 0 0,0 1 1 0 0,0 1 0 0 0,32 2-1 0 0,-47-1-431 0 0,0 0 0 0 0,0 1 0 0 0,-1 0 0 0 0,1 0 0 0 0,0 0 0 0 0,-1 1 0 0 0,1 0 0 0 0,-1 0 0 0 0,0 0 0 0 0,0 0 0 0 0,0 1 0 0 0,0 0 0 0 0,0 0 0 0 0,0 1 0 0 0,-1-1 0 0 0,1 1 0 0 0,6 8 0 0 0,-10-11-101 0 0,0 1 1 0 0,-1-1-1 0 0,1 0 0 0 0,-1 1 1 0 0,1-1-1 0 0,-1 0 0 0 0,0 1 0 0 0,1-1 1 0 0,-1 0-1 0 0,0 1 0 0 0,0-1 1 0 0,0 1-1 0 0,0-1 0 0 0,0 0 1 0 0,0 1-1 0 0,0-1 0 0 0,-1 0 1 0 0,1 1-1 0 0,-1-1 0 0 0,1 0 1 0 0,-1 1-1 0 0,1-1 0 0 0,-1 0 0 0 0,1 0 1 0 0,-1 1-1 0 0,0-1 0 0 0,0 0 1 0 0,0 0-1 0 0,0 0 0 0 0,-2 2 1 0 0,-42 33-46 0 0,17-14 10 0 0,27-21 30 0 0,1 0 0 0 0,0 0-1 0 0,0 0 1 0 0,0 0 0 0 0,0 0-1 0 0,0-1 1 0 0,0 1 0 0 0,0 0-1 0 0,0 0 1 0 0,0 0 0 0 0,0 0-1 0 0,0 0 1 0 0,0 0 0 0 0,1-1-1 0 0,-1 1 1 0 0,0 0-1 0 0,1 0 1 0 0,-1 0 0 0 0,1 0-1 0 0,-1-1 1 0 0,1 1 0 0 0,-1 0-1 0 0,1-1 1 0 0,-1 1 0 0 0,1 0-1 0 0,0-1 1 0 0,-1 1 0 0 0,1-1-1 0 0,0 1 1 0 0,0-1 0 0 0,-1 1-1 0 0,1-1 1 0 0,0 1 0 0 0,0-1-1 0 0,0 0 1 0 0,1 1 0 0 0,36 18-4 0 0,-35-18 9 0 0,87 33 117 0 0,-68-28-93 0 0,-1 1 1 0 0,0 1-1 0 0,-1 0 0 0 0,0 2 1 0 0,0 1-1 0 0,-1 0 0 0 0,0 1 1 0 0,22 19-1 0 0,-40-30-23 0 0,0 0 0 0 0,0 0 0 0 0,0-1 1 0 0,0 1-1 0 0,0 0 0 0 0,-1 0 0 0 0,1 0 0 0 0,0 0 0 0 0,0 0 0 0 0,-1 0 0 0 0,1 0 1 0 0,-1 0-1 0 0,1 1 0 0 0,-1-1 0 0 0,1 0 0 0 0,-1 0 0 0 0,0 0 0 0 0,1 1 0 0 0,-1-1 1 0 0,0 0-1 0 0,0 0 0 0 0,0 0 0 0 0,0 1 0 0 0,0-1 0 0 0,0 0 0 0 0,0 0 0 0 0,-1 1 1 0 0,1-1-1 0 0,0 0 0 0 0,-1 2 0 0 0,-1-1 1 0 0,0 0-1 0 0,0 0 1 0 0,0 0-1 0 0,0-1 1 0 0,0 1-1 0 0,0-1 1 0 0,0 1-1 0 0,-1-1 1 0 0,1 1-1 0 0,-1-1 1 0 0,1 0-1 0 0,-1 0 1 0 0,-2 0 0 0 0,-11 4 1 0 0,1-2 1 0 0,-1 0-1 0 0,-26 1 1 0 0,14-2-407 0 0,0-1 1 0 0,0-2-1 0 0,0-1 0 0 0,-50-10 1 0 0,71 10 927 0 0,25-20-16076 0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9.438"/>
    </inkml:context>
    <inkml:brush xml:id="br0">
      <inkml:brushProperty name="width" value="0.05" units="cm"/>
      <inkml:brushProperty name="height" value="0.05" units="cm"/>
    </inkml:brush>
  </inkml:definitions>
  <inkml:trace contextRef="#ctx0" brushRef="#br0">1 0 228 0 0,'0'11'10330'0'0,"3"6"-3622"0"0,1 10-2222 0 0,4 21-2446 0 0,8 48 782 0 0,2-18-1062 0 0,-13-63-5356 0 0,1 1-3784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29.801"/>
    </inkml:context>
    <inkml:brush xml:id="br0">
      <inkml:brushProperty name="width" value="0.05" units="cm"/>
      <inkml:brushProperty name="height" value="0.05" units="cm"/>
    </inkml:brush>
  </inkml:definitions>
  <inkml:trace contextRef="#ctx0" brushRef="#br0">48 20 720 0 0,'-24'-3'-121'0'0,"0"-1"13786"0"0,33 2-6259 0 0,11 2-6370 0 0,95 0 3411 0 0,14-1-3561 0 0,-46-6-10702 0 0,-65 5 6694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0.147"/>
    </inkml:context>
    <inkml:brush xml:id="br0">
      <inkml:brushProperty name="width" value="0.05" units="cm"/>
      <inkml:brushProperty name="height" value="0.05" units="cm"/>
    </inkml:brush>
  </inkml:definitions>
  <inkml:trace contextRef="#ctx0" brushRef="#br0">0 387 548 0 0,'1'-1'294'0'0,"-1"0"0"0"0,1 1-1 0 0,-1-1 1 0 0,1 0 0 0 0,0 1 0 0 0,-1-1-1 0 0,1 1 1 0 0,0 0 0 0 0,-1-1 0 0 0,1 1-1 0 0,0-1 1 0 0,0 1 0 0 0,-1 0 0 0 0,1-1 0 0 0,0 1-1 0 0,0 0 1 0 0,0 0 0 0 0,-1 0 0 0 0,1 0-1 0 0,0 0 1 0 0,0 0 0 0 0,0 0 0 0 0,0 0-1 0 0,-1 0 1 0 0,1 0 0 0 0,2 1 0 0 0,20 15 3980 0 0,12 34-316 0 0,-33-47-3585 0 0,17 28 1653 0 0,1-1 1 0 0,2-2-1 0 0,49 52 0 0 0,-59-68-1520 0 0,1 0-1 0 0,1-1 1 0 0,0-1-1 0 0,1 0 1 0 0,0-1-1 0 0,0 0 1 0 0,1-1-1 0 0,0-1 1 0 0,0 0-1 0 0,18 4 1 0 0,-32-11-478 0 0,1 1-1 0 0,-1 0 1 0 0,0-1 0 0 0,0 0-1 0 0,1 0 1 0 0,-1 0 0 0 0,0 0 0 0 0,0 0-1 0 0,1 0 1 0 0,-1 0 0 0 0,0-1-1 0 0,0 1 1 0 0,1-1 0 0 0,-1 1 0 0 0,0-1-1 0 0,0 0 1 0 0,0 0 0 0 0,0 0 0 0 0,0 0-1 0 0,0-1 1 0 0,0 1 0 0 0,0 0-1 0 0,-1-1 1 0 0,1 1 0 0 0,0-1 0 0 0,-1 0-1 0 0,1 1 1 0 0,-1-1 0 0 0,0 0-1 0 0,1 0 1 0 0,-1 0 0 0 0,1-4 0 0 0,3-5 167 0 0,-1-1 1 0 0,-1 0 0 0 0,0 0-1 0 0,3-25 1 0 0,-1 7-73 0 0,26-116-123 0 0,81-227 0 0 0,-108 361-34 0 0,-4 9-10 0 0,1 0 0 0 0,-1 0 0 0 0,1 0 0 0 0,0 0 0 0 0,0 0 0 0 0,1 0 0 0 0,-1 0 0 0 0,1 0 0 0 0,-1 0 0 0 0,1 1 0 0 0,0-1 0 0 0,0 0 0 0 0,0 1 0 0 0,4-3 0 0 0,-6 4-333 0 0,1 1 0 0 0,0 0 0 0 0,0-1 0 0 0,0 1-1 0 0,0 0 1 0 0,0 0 0 0 0,0 0 0 0 0,0 0 0 0 0,0 0 0 0 0,0 0 0 0 0,0 0 0 0 0,0 0 0 0 0,-1 0-1 0 0,1 1 1 0 0,0-1 0 0 0,0 0 0 0 0,0 1 0 0 0,0-1 0 0 0,0 0 0 0 0,0 1 0 0 0,-1-1 0 0 0,1 1-1 0 0,0-1 1 0 0,0 2 0 0 0,4 0-1543 0 0,6 5-1631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0.903"/>
    </inkml:context>
    <inkml:brush xml:id="br0">
      <inkml:brushProperty name="width" value="0.05" units="cm"/>
      <inkml:brushProperty name="height" value="0.05" units="cm"/>
    </inkml:brush>
  </inkml:definitions>
  <inkml:trace contextRef="#ctx0" brushRef="#br0">37 109 8857 0 0,'-3'4'11479'0'0,"-5"17"-7053"0"0,12 56-120 0 0,-2-47-2693 0 0,-2-9 30 0 0,-21-65-1228 0 0,19 35-413 0 0,0 1-1 0 0,1-1 1 0 0,0 1-1 0 0,0-1 1 0 0,1 0-1 0 0,0 0 1 0 0,1 1-1 0 0,0-1 1 0 0,0 0 0 0 0,1 1-1 0 0,0-1 1 0 0,0 1-1 0 0,1 0 1 0 0,0 0-1 0 0,6-10 1 0 0,-6 13-2 0 0,0 0 0 0 0,0 0 0 0 0,0 0 0 0 0,1 1 1 0 0,-1-1-1 0 0,1 1 0 0 0,1 0 0 0 0,-1 1 0 0 0,0-1 0 0 0,1 1 0 0 0,0-1 0 0 0,-1 1 1 0 0,1 1-1 0 0,0-1 0 0 0,1 1 0 0 0,-1-1 0 0 0,0 2 0 0 0,1-1 0 0 0,-1 1 0 0 0,1-1 1 0 0,0 2-1 0 0,-1-1 0 0 0,1 0 0 0 0,8 1 0 0 0,-11 0-21 0 0,0 0 0 0 0,0 0 0 0 0,0 1 0 0 0,0-1 0 0 0,0 1 0 0 0,0-1 1 0 0,0 1-1 0 0,0 0 0 0 0,0 0 0 0 0,0 0 0 0 0,0 1 0 0 0,0-1 0 0 0,-1 1 0 0 0,1-1 0 0 0,-1 1 0 0 0,1 0 0 0 0,-1 0 0 0 0,1 0 0 0 0,-1 0 1 0 0,0 1-1 0 0,0-1 0 0 0,0 0 0 0 0,0 1 0 0 0,-1 0 0 0 0,1-1 0 0 0,-1 1 0 0 0,1 0 0 0 0,-1 0 0 0 0,0 0 0 0 0,0 0 0 0 0,0 0 1 0 0,-1 0-1 0 0,1 0 0 0 0,-1 3 0 0 0,1 0-24 0 0,-1-1 1 0 0,-1 0-1 0 0,1 1 0 0 0,-1-1 1 0 0,0 0-1 0 0,0 1 1 0 0,0-1-1 0 0,-1 0 0 0 0,0 0 1 0 0,0 0-1 0 0,0 0 1 0 0,-1-1-1 0 0,0 1 0 0 0,1 0 1 0 0,-2-1-1 0 0,1 0 1 0 0,0 0-1 0 0,-8 7 1 0 0,2-4-132 0 0,-1-1 1 0 0,1 0-1 0 0,-1-1 1 0 0,-13 7-1 0 0,-10 4-541 0 0,32-16 572 0 0,45 12-423 0 0,-39-11 571 0 0,39 7 197 0 0,67 22 1 0 0,-100-27-122 0 0,0 1 1 0 0,0 1-1 0 0,0 0 1 0 0,-1 0 0 0 0,0 1-1 0 0,0 1 1 0 0,0-1-1 0 0,-1 1 1 0 0,0 1 0 0 0,-1 0-1 0 0,12 13 1 0 0,-19-19-51 0 0,0-1 0 0 0,1 0 0 0 0,-1 1 0 0 0,-1-1 0 0 0,1 1 1 0 0,0-1-1 0 0,0 1 0 0 0,0 0 0 0 0,-1-1 0 0 0,1 1 0 0 0,-1 0 0 0 0,1-1 0 0 0,-1 1 0 0 0,0 0 1 0 0,0 0-1 0 0,0-1 0 0 0,0 1 0 0 0,0 0 0 0 0,0-1 0 0 0,0 1 0 0 0,-1 0 0 0 0,1 0 1 0 0,0-1-1 0 0,-1 1 0 0 0,1 0 0 0 0,-1-1 0 0 0,0 1 0 0 0,0-1 0 0 0,0 1 0 0 0,0-1 1 0 0,0 1-1 0 0,0-1 0 0 0,0 1 0 0 0,0-1 0 0 0,0 0 0 0 0,0 0 0 0 0,-1 0 0 0 0,1 0 1 0 0,-1 0-1 0 0,1 0 0 0 0,-1 0 0 0 0,1 0 0 0 0,-1 0 0 0 0,1-1 0 0 0,-1 1 0 0 0,-3 0 1 0 0,-5 3 63 0 0,0 0 0 0 0,0-1 0 0 0,0-1 0 0 0,-1 1 0 0 0,1-2 0 0 0,-17 2 0 0 0,-136-14 74 0 0,86 3-1865 0 0,2 4-3997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1.326"/>
    </inkml:context>
    <inkml:brush xml:id="br0">
      <inkml:brushProperty name="width" value="0.05" units="cm"/>
      <inkml:brushProperty name="height" value="0.05" units="cm"/>
    </inkml:brush>
  </inkml:definitions>
  <inkml:trace contextRef="#ctx0" brushRef="#br0">121 22 388 0 0,'-1'-1'532'0'0,"1"-1"1"0"0,-1 1-1 0 0,0-1 1 0 0,-1 1-1 0 0,1 0 0 0 0,0 0 1 0 0,0-1-1 0 0,-1 1 1 0 0,1 0-1 0 0,0 0 0 0 0,-1 0 1 0 0,1 0-1 0 0,-1 0 1 0 0,1 1-1 0 0,-1-1 0 0 0,0 0 1 0 0,1 1-1 0 0,-1-1 0 0 0,0 1 1 0 0,1-1-1 0 0,-1 1 1 0 0,0 0-1 0 0,0 0 0 0 0,1 0 1 0 0,-1 0-1 0 0,0 0 1 0 0,0 0-1 0 0,-2 1 0 0 0,-19 15 2142 0 0,17-11-2210 0 0,1 1 0 0 0,0 0 1 0 0,1 1-1 0 0,-1-1 0 0 0,1 1 0 0 0,0-1 1 0 0,1 1-1 0 0,0 1 0 0 0,0-1 0 0 0,1 0 0 0 0,-1 1 1 0 0,2-1-1 0 0,-1 1 0 0 0,1 0 0 0 0,0-1 1 0 0,0 1-1 0 0,1 0 0 0 0,0 0 0 0 0,1-1 0 0 0,0 1 1 0 0,0 0-1 0 0,0-1 0 0 0,4 12 0 0 0,-3-13-361 0 0,1 1-1 0 0,-1-1 0 0 0,1 0 1 0 0,0 0-1 0 0,0 0 0 0 0,1 0 1 0 0,-1 0-1 0 0,1-1 0 0 0,1 0 0 0 0,-1 0 1 0 0,1 0-1 0 0,0 0 0 0 0,0-1 1 0 0,0 1-1 0 0,1-1 0 0 0,-1 0 1 0 0,1-1-1 0 0,0 0 0 0 0,0 0 1 0 0,0 0-1 0 0,1 0 0 0 0,-1-1 1 0 0,0 0-1 0 0,1-1 0 0 0,0 1 1 0 0,11 0-1 0 0,2-2-482 0 0,0-1 0 0 0,0-1 0 0 0,0 0-1 0 0,-1-2 1 0 0,37-10 0 0 0,5-9-10226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8.270"/>
    </inkml:context>
    <inkml:brush xml:id="br0">
      <inkml:brushProperty name="width" value="0.05" units="cm"/>
      <inkml:brushProperty name="height" value="0.05" units="cm"/>
    </inkml:brush>
  </inkml:definitions>
  <inkml:trace contextRef="#ctx0" brushRef="#br0">1 4 272 0 0,'7'-2'2282'0'0,"0"1"1"0"0,1 1-1 0 0,-1-1 0 0 0,0 2 1 0 0,11 0-1 0 0,7 3 618 0 0,35 11 0 0 0,-21-5-1043 0 0,573 131 6912 0 0,-338-96-7209 0 0,-82-16-745 0 0,176 34-815 0 0,-260-37 0 0 0,81 16 0 0 0,-180-40 0 0 0,-2-1 0 0 0,2 1 0 0 0,-27 1-10724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2.832"/>
    </inkml:context>
    <inkml:brush xml:id="br0">
      <inkml:brushProperty name="width" value="0.05" units="cm"/>
      <inkml:brushProperty name="height" value="0.05" units="cm"/>
    </inkml:brush>
  </inkml:definitions>
  <inkml:trace contextRef="#ctx0" brushRef="#br0">32 15 560 0 0,'-7'-6'1918'0'0,"-9"-2"9919"0"0,15 9-11350 0 0,0 0 0 0 0,0 0-1 0 0,1 0 1 0 0,-1 1 0 0 0,0-1 0 0 0,0 0 0 0 0,1 1 0 0 0,-1-1 0 0 0,1 0 0 0 0,-1 1 0 0 0,1 2 0 0 0,1-3-362 0 0,0 0 1 0 0,0 0-1 0 0,0 0 1 0 0,0 0-1 0 0,0 0 1 0 0,1 0-1 0 0,-1-1 1 0 0,0 1-1 0 0,1 0 1 0 0,-1-1-1 0 0,0 1 1 0 0,1-1 0 0 0,-1 0-1 0 0,1 1 1 0 0,2-1-1 0 0,-2 0 377 0 0,-2 0-520 0 0,0 0-1 0 0,0 1 1 0 0,1-1-1 0 0,-1 0 1 0 0,0 0 0 0 0,0 0-1 0 0,0 0 1 0 0,1 0-1 0 0,-1 0 1 0 0,0 0 0 0 0,0 0-1 0 0,0 0 1 0 0,1 0-1 0 0,-1 0 1 0 0,0 0 0 0 0,0 0-1 0 0,0 0 1 0 0,1 0-1 0 0,-1 0 1 0 0,0 0-1 0 0,0 0 1 0 0,1 0 0 0 0,-1 0-1 0 0,0 0 1 0 0,0 0-1 0 0,0 0 1 0 0,0 0 0 0 0,1-1-1 0 0,-1 1 1 0 0,0 0-1 0 0,0 0 1 0 0,0 0 0 0 0,1 0-1 0 0,-1 0 1 0 0,0-1-1 0 0,0 1 1 0 0,0 0 0 0 0,0 0-1 0 0,0 0 1 0 0,0-1-1 0 0,0 1 1 0 0,1 0-1 0 0,-1 0 1 0 0,0 0 0 0 0,0-1-1 0 0,0 1 1 0 0,0 0-1 0 0,0 0 1 0 0,0 0 0 0 0,0-1-1 0 0,0 1 1 0 0,0 0-1 0 0,0 0 1 0 0,0 0 0 0 0,0-1-1 0 0,0 1 1 0 0,0 0-1 0 0,0 0 1 0 0,0-1 0 0 0,-1 1-1 0 0,1 0 1 0 0,0 0-1 0 0,0 0 1 0 0,0 0-1 0 0,0-1 1 0 0,0 1 0 0 0,0 0-1 0 0,-1 0 1 0 0,1-1-75 0 0,-1 1 1 0 0,1-1-1 0 0,0 1 1 0 0,-1 0-1 0 0,1 0 1 0 0,-1-1-1 0 0,1 1 1 0 0,-1 0-1 0 0,1 0 0 0 0,0-1 1 0 0,-1 1-1 0 0,1 0 1 0 0,-1 0-1 0 0,1 0 1 0 0,-1 0-1 0 0,0 0 1 0 0,1 0-1 0 0,-1 0 1 0 0,1 0-1 0 0,-1 0 1 0 0,1 0-1 0 0,-1 0 1 0 0,1 0-1 0 0,-1 0 0 0 0,1 0 1 0 0,-1 0-1 0 0,1 0 1 0 0,-1 1-1 0 0,0-1-41 0 0,-6 5-1097 0 0,4 6-6445 0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1.664"/>
    </inkml:context>
    <inkml:brush xml:id="br0">
      <inkml:brushProperty name="width" value="0.05" units="cm"/>
      <inkml:brushProperty name="height" value="0.05" units="cm"/>
    </inkml:brush>
  </inkml:definitions>
  <inkml:trace contextRef="#ctx0" brushRef="#br0">64 36 608 0 0,'-11'0'1264'0'0,"-22"-3"3730"0"0,13-3 9240 0 0,27 4-13377 0 0,0 0 1 0 0,-1 1 0 0 0,1 0-1 0 0,0 0 1 0 0,7 0-1 0 0,30 1 869 0 0,64-5 1986 0 0,-43-9-10532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2.044"/>
    </inkml:context>
    <inkml:brush xml:id="br0">
      <inkml:brushProperty name="width" value="0.05" units="cm"/>
      <inkml:brushProperty name="height" value="0.05" units="cm"/>
    </inkml:brush>
  </inkml:definitions>
  <inkml:trace contextRef="#ctx0" brushRef="#br0">75 111 136 0 0,'-20'-5'1238'0'0,"-15"-4"3649"0"0,16 0 7772 0 0,52-2-8356 0 0,225-35 4511 0 0,-114 25-11975 0 0,-103 15-6829 0 0,-21 3 6753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2.388"/>
    </inkml:context>
    <inkml:brush xml:id="br0">
      <inkml:brushProperty name="width" value="0.05" units="cm"/>
      <inkml:brushProperty name="height" value="0.05" units="cm"/>
    </inkml:brush>
  </inkml:definitions>
  <inkml:trace contextRef="#ctx0" brushRef="#br0">0 36 980 0 0,'4'-5'298'0'0,"-2"1"1037"0"0,1 1-1 0 0,0 0 1 0 0,-1 0-1 0 0,1 0 0 0 0,0 0 1 0 0,0 0-1 0 0,1 1 1 0 0,4-4-1 0 0,-8 6-1033 0 0,1 0 0 0 0,-1 0 0 0 0,1-1 0 0 0,-1 1 0 0 0,1 0 0 0 0,0 0 0 0 0,-1 0 0 0 0,1 0 0 0 0,-1 0 0 0 0,1 0 0 0 0,0 0 1 0 0,-1 0-1 0 0,1 0 0 0 0,-1 0 0 0 0,1 1 0 0 0,-1-1 0 0 0,1 0 0 0 0,0 0 0 0 0,-1 1 0 0 0,1-1 0 0 0,-1 0 0 0 0,1 0 0 0 0,0 2 0 0 0,13 20 3045 0 0,-2 17-45 0 0,12 64 0 0 0,-6-16-1172 0 0,-13-66-2118 0 0,1 5-1229 0 0,0-10-7972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2.753"/>
    </inkml:context>
    <inkml:brush xml:id="br0">
      <inkml:brushProperty name="width" value="0.05" units="cm"/>
      <inkml:brushProperty name="height" value="0.05" units="cm"/>
    </inkml:brush>
  </inkml:definitions>
  <inkml:trace contextRef="#ctx0" brushRef="#br0">29 35 448 0 0,'-28'-9'7561'0'0,"42"3"606"0"0,19 3-1908 0 0,0 1-4566 0 0,-27 2-2282 0 0,79-2 3193 0 0,102-7 468 0 0,-179 6-4835 0 0,-5 2-767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3.674"/>
    </inkml:context>
    <inkml:brush xml:id="br0">
      <inkml:brushProperty name="width" value="0.05" units="cm"/>
      <inkml:brushProperty name="height" value="0.05" units="cm"/>
    </inkml:brush>
  </inkml:definitions>
  <inkml:trace contextRef="#ctx0" brushRef="#br0">46 94 7781 0 0,'-40'-8'8999'0'0,"35"6"-5267"0"0,22 3-1971 0 0,-8-1-1740 0 0,94 2 1021 0 0,0-4 0 0 0,0-5 0 0 0,147-28 0 0 0,-242 33-992 0 0,39-10 166 0 0,-45 12-198 0 0,1-1 1 0 0,-1 0 0 0 0,1 0-1 0 0,-1 0 1 0 0,0 0 0 0 0,1-1-1 0 0,-1 1 1 0 0,0 0 0 0 0,0-1-1 0 0,0 0 1 0 0,0 1 0 0 0,0-1-1 0 0,0 0 1 0 0,1-2 0 0 0,-3 3-18 0 0,0 1 1 0 0,0 0-1 0 0,0 0 0 0 0,0 0 1 0 0,0 0-1 0 0,1 0 1 0 0,-1-1-1 0 0,0 1 0 0 0,0 0 1 0 0,0 0-1 0 0,0 0 1 0 0,0 0-1 0 0,0-1 1 0 0,0 1-1 0 0,0 0 0 0 0,0 0 1 0 0,0 0-1 0 0,-1 0 1 0 0,1-1-1 0 0,0 1 0 0 0,0 0 1 0 0,0 0-1 0 0,0 0 1 0 0,0 0-1 0 0,0 0 0 0 0,0-1 1 0 0,0 1-1 0 0,0 0 1 0 0,0 0-1 0 0,-1 0 1 0 0,1 0-1 0 0,0 0 0 0 0,0 0 1 0 0,0-1-1 0 0,0 1 1 0 0,0 0-1 0 0,0 0 0 0 0,-1 0 1 0 0,1 0-1 0 0,0 0 1 0 0,0 0-1 0 0,0 0 0 0 0,0 0 1 0 0,-1 0-1 0 0,1 0 1 0 0,0 0-1 0 0,0 0 0 0 0,0 0 1 0 0,0 0-1 0 0,-1 0 1 0 0,1 0-1 0 0,0 0 1 0 0,-16 1 48 0 0,-14 6 41 0 0,25-5-52 0 0,0 1 0 0 0,0 0 0 0 0,0 0 1 0 0,1 0-1 0 0,-1 0 0 0 0,1 1 0 0 0,0 0 0 0 0,0 0 0 0 0,0 0 1 0 0,0 0-1 0 0,0 1 0 0 0,1 0 0 0 0,0-1 0 0 0,0 1 0 0 0,1 0 1 0 0,-1 0-1 0 0,1 1 0 0 0,0-1 0 0 0,0 0 0 0 0,1 1 0 0 0,-1-1 1 0 0,1 1-1 0 0,1 0 0 0 0,-1-1 0 0 0,1 1 0 0 0,0 0 0 0 0,0-1 1 0 0,2 12-1 0 0,3 11 219 0 0,1 1 0 0 0,1-1 0 0 0,2 0 0 0 0,18 39 0 0 0,-13-32-55 0 0,-13-31-190 0 0,5 11 114 0 0,0 0 1 0 0,-1 1 0 0 0,-1-1 0 0 0,0 1 0 0 0,1 21 0 0 0,-4-33-129 0 0,-1-1 1 0 0,0 1 0 0 0,-1-1-1 0 0,1 1 1 0 0,0-1 0 0 0,-1 1-1 0 0,0-1 1 0 0,0 1 0 0 0,0-1 0 0 0,0 1-1 0 0,0-1 1 0 0,-1 0 0 0 0,0 0-1 0 0,1 0 1 0 0,-1 0 0 0 0,-1 0-1 0 0,1 0 1 0 0,0 0 0 0 0,0 0-1 0 0,-1-1 1 0 0,0 1 0 0 0,1-1-1 0 0,-1 0 1 0 0,0 0 0 0 0,0 0-1 0 0,0 0 1 0 0,-1-1 0 0 0,1 1-1 0 0,0-1 1 0 0,-5 2 0 0 0,-21 5-37 0 0,0 0-1 0 0,-1-2 1 0 0,0-2 0 0 0,0 0 0 0 0,-38-1 709 0 0,75-3-417 0 0,218-13 1445 0 0,25 0-4443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4.085"/>
    </inkml:context>
    <inkml:brush xml:id="br0">
      <inkml:brushProperty name="width" value="0.05" units="cm"/>
      <inkml:brushProperty name="height" value="0.05" units="cm"/>
    </inkml:brush>
  </inkml:definitions>
  <inkml:trace contextRef="#ctx0" brushRef="#br0">139 5 48 0 0,'-2'-1'609'0'0,"0"0"-1"0"0,0 1 1 0 0,0-1-1 0 0,0 1 1 0 0,0-1-1 0 0,0 1 1 0 0,0 0 0 0 0,0 0-1 0 0,0 0 1 0 0,0 0-1 0 0,0 0 1 0 0,0 0-1 0 0,0 1 1 0 0,0-1 0 0 0,0 1-1 0 0,0-1 1 0 0,0 1-1 0 0,1 0 1 0 0,-1-1 0 0 0,0 1-1 0 0,-2 2 1 0 0,-1 0 91 0 0,1 1 0 0 0,-1 0 1 0 0,1 0-1 0 0,1 0 0 0 0,-1 0 1 0 0,0 0-1 0 0,-4 10 1 0 0,-2 3 445 0 0,1 1 0 0 0,0 1 0 0 0,-7 26 0 0 0,12-33-824 0 0,2 0 0 0 0,-1 0 0 0 0,2 0 0 0 0,-1 0-1 0 0,2 0 1 0 0,0 0 0 0 0,0 0 0 0 0,1 1 0 0 0,0-1 0 0 0,1 0 0 0 0,1 0 0 0 0,0-1-1 0 0,0 1 1 0 0,10 20 0 0 0,-10-26-156 0 0,0 1 0 0 0,0-1 0 0 0,1 0 0 0 0,0 0 0 0 0,0 0 0 0 0,1 0 0 0 0,0-1 0 0 0,0 1 0 0 0,0-1 0 0 0,0-1 0 0 0,1 1 0 0 0,0-1 0 0 0,0 0 0 0 0,0 0-1 0 0,1 0 1 0 0,-1-1 0 0 0,1 0 0 0 0,0-1 0 0 0,-1 1 0 0 0,1-1 0 0 0,0-1 0 0 0,1 1 0 0 0,-1-1 0 0 0,0 0 0 0 0,12-1 0 0 0,0-1-493 0 0,0-2 1 0 0,0 0-1 0 0,-1-2 0 0 0,1 0 1 0 0,-1 0-1 0 0,0-2 0 0 0,24-12 0 0 0,-38 13-2897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4.448"/>
    </inkml:context>
    <inkml:brush xml:id="br0">
      <inkml:brushProperty name="width" value="0.05" units="cm"/>
      <inkml:brushProperty name="height" value="0.05" units="cm"/>
    </inkml:brush>
  </inkml:definitions>
  <inkml:trace contextRef="#ctx0" brushRef="#br0">82 37 7721 0 0,'-25'-2'5824'0'0,"-32"-7"8356"0"0,62 7-13771 0 0,0 0 1 0 0,0 0 0 0 0,0 0 0 0 0,0 1 0 0 0,0 0 0 0 0,11-1 0 0 0,153-8 1095 0 0,-156 6-5624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4.780"/>
    </inkml:context>
    <inkml:brush xml:id="br0">
      <inkml:brushProperty name="width" value="0.05" units="cm"/>
      <inkml:brushProperty name="height" value="0.05" units="cm"/>
    </inkml:brush>
  </inkml:definitions>
  <inkml:trace contextRef="#ctx0" brushRef="#br0">213 155 1096 0 0,'-92'-27'3424'0'0,"33"11"224"0"0,2-5 4321 0 0,57 21-7854 0 0,0-1-1 0 0,0 1 0 0 0,0 0 1 0 0,-1 0-1 0 0,1 0 0 0 0,0 0 0 0 0,0 0 1 0 0,-1 0-1 0 0,1 0 0 0 0,0 0 1 0 0,0 0-1 0 0,0-1 0 0 0,-1 1 0 0 0,1 0 1 0 0,0 0-1 0 0,0 0 0 0 0,0 0 1 0 0,0-1-1 0 0,-1 1 0 0 0,1 0 0 0 0,0 0 1 0 0,0 0-1 0 0,0-1 0 0 0,0 1 1 0 0,0 0-1 0 0,0 0 0 0 0,0 0 0 0 0,0-1 1 0 0,0 1-1 0 0,0 0 0 0 0,-1 0 0 0 0,1-1 1 0 0,0 1-1 0 0,0 0 0 0 0,0 0 1 0 0,1-1-1 0 0,-1 1 0 0 0,0 0 0 0 0,0 0 1 0 0,0-1-1 0 0,0 1 0 0 0,0 0 1 0 0,0 0-1 0 0,0 0 0 0 0,0-1 0 0 0,0 1 1 0 0,1 0-1 0 0,13-10 1963 0 0,19-3-663 0 0,34-4 1137 0 0,1 2 0 0 0,131-12 0 0 0,-112 30-15133 0 0,-65-3 9123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5.120"/>
    </inkml:context>
    <inkml:brush xml:id="br0">
      <inkml:brushProperty name="width" value="0.05" units="cm"/>
      <inkml:brushProperty name="height" value="0.05" units="cm"/>
    </inkml:brush>
  </inkml:definitions>
  <inkml:trace contextRef="#ctx0" brushRef="#br0">48 1 10381 0 0,'-26'10'11229'0'0,"8"4"-5338"0"0,18-14-5783 0 0,-1 1 0 0 0,1-1 0 0 0,0 1 0 0 0,-1-1-1 0 0,1 1 1 0 0,0-1 0 0 0,0 1 0 0 0,-1-1 0 0 0,1 1 0 0 0,0 0 0 0 0,0-1 0 0 0,0 1-1 0 0,0-1 1 0 0,0 1 0 0 0,0 0 0 0 0,0-1 0 0 0,0 1 0 0 0,0 0 0 0 0,0-1 0 0 0,0 1-1 0 0,0-1 1 0 0,0 1 0 0 0,0 0 0 0 0,0-1 0 0 0,1 1 0 0 0,-1 0 0 0 0,2 1 100 0 0,-1 0 1 0 0,1 0 0 0 0,0 0 0 0 0,-1 0-1 0 0,1 0 1 0 0,0-1 0 0 0,0 1 0 0 0,0-1-1 0 0,1 1 1 0 0,2 1 0 0 0,-2-1-158 0 0,-2-1-51 0 0,1 0 0 0 0,-1 0 1 0 0,0-1-1 0 0,0 1 0 0 0,0 0 1 0 0,1-1-1 0 0,-1 1 1 0 0,0 0-1 0 0,1-1 0 0 0,-1 0 1 0 0,1 1-1 0 0,-1-1 0 0 0,0 0 1 0 0,1 0-1 0 0,-1 1 1 0 0,3-2-1 0 0,2 0 0 0 0,-6 0 0 0 0,1 1 0 0 0,-1-1 1 0 0,0 1-1 0 0,1-1 0 0 0,-1 1 0 0 0,0-1 1 0 0,1 1-1 0 0,-1-1 0 0 0,0 1 0 0 0,0-1 1 0 0,1 1-1 0 0,-1-1 0 0 0,0 0 0 0 0,0 1 1 0 0,0-1-1 0 0,0 1 0 0 0,0-1 0 0 0,0 0 1 0 0,0 1-1 0 0,0-1 0 0 0,0 1 0 0 0,0-1 1 0 0,0 0-1 0 0,0 1 0 0 0,0-1 0 0 0,0 1 1 0 0,-1-1-1 0 0,1 1 0 0 0,0-1 0 0 0,0 0 1 0 0,-1 0-1 0 0,-8-14-30 0 0,9 15 20 0 0,-3-3-1124 0 0,-9-14 1340 0 0,9 12-4372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5.451"/>
    </inkml:context>
    <inkml:brush xml:id="br0">
      <inkml:brushProperty name="width" value="0.05" units="cm"/>
      <inkml:brushProperty name="height" value="0.05" units="cm"/>
    </inkml:brush>
  </inkml:definitions>
  <inkml:trace contextRef="#ctx0" brushRef="#br0">0 505 13229 0 0,'3'-1'9358'0'0,"5"-3"-4960"0"0,19-9-1744 0 0,17-10-2192 0 0,-19 11 101 0 0,0-1 0 0 0,36-26 0 0 0,-54 34-488 0 0,-1-1 0 0 0,1 1 1 0 0,-1-1-1 0 0,-1-1 0 0 0,1 1 0 0 0,-1-1 0 0 0,0 0 0 0 0,0 0 0 0 0,-1 0 1 0 0,0-1-1 0 0,-1 1 0 0 0,6-17 0 0 0,-4 3-75 0 0,-1 1 0 0 0,-1-1 0 0 0,0 0 0 0 0,-2 0 0 0 0,0 1 0 0 0,-2-1 0 0 0,0 0 0 0 0,-2 0 0 0 0,0 0 0 0 0,-1 1 0 0 0,-13-40 0 0 0,17 60 0 0 0,0 0 0 0 0,0-1 0 0 0,0 1 0 0 0,0-1 0 0 0,0 1 0 0 0,0 0 0 0 0,0-1 0 0 0,-1 1 0 0 0,1-1 0 0 0,0 1 0 0 0,0 0 0 0 0,0-1 0 0 0,0 1 0 0 0,-1 0 0 0 0,1-1 0 0 0,0 1 0 0 0,0 0 0 0 0,-1-1 0 0 0,1 1 0 0 0,0 0 0 0 0,0 0 0 0 0,-1-1 0 0 0,1 1 0 0 0,0 0 0 0 0,-1 0 0 0 0,1-1 0 0 0,0 1 0 0 0,-1 0 0 0 0,1 0 0 0 0,-1 0 0 0 0,1 0 0 0 0,0 0 0 0 0,-1-1 0 0 0,0 1 0 0 0,-5 14 0 0 0,1 20 0 0 0,4 44 0 0 0,4 0 0 0 0,23 142 0 0 0,-24-203 0 0 0,1-1 0 0 0,1 1 0 0 0,0 0 0 0 0,1-1 0 0 0,9 19 0 0 0,-13-34-255 0 0,1 0 0 0 0,-1-1 1 0 0,0 1-1 0 0,0 0 0 0 0,1-1 0 0 0,-1 1 1 0 0,0-1-1 0 0,1 0 0 0 0,-1 1 0 0 0,0-1 0 0 0,1 0 1 0 0,-1 0-1 0 0,1 0 0 0 0,-1 0 0 0 0,1 0 0 0 0,-1 0 1 0 0,0 0-1 0 0,1 0 0 0 0,-1-1 0 0 0,0 1 1 0 0,1 0-1 0 0,-1-1 0 0 0,0 0 0 0 0,1 1 0 0 0,1-2 1 0 0,-2 2-233 0 0,9-5-3790 0 0,1-3 612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3.371"/>
    </inkml:context>
    <inkml:brush xml:id="br0">
      <inkml:brushProperty name="width" value="0.05" units="cm"/>
      <inkml:brushProperty name="height" value="0.05" units="cm"/>
    </inkml:brush>
  </inkml:definitions>
  <inkml:trace contextRef="#ctx0" brushRef="#br0">163 6 696 0 0,'-7'-6'4916'0'0,"-2"8"-3674"0"0,0 0 0 0 0,-1 0 0 0 0,1 1 1 0 0,0 0-1 0 0,0 1 0 0 0,1 0 0 0 0,-1 1 0 0 0,1-1 1 0 0,-9 8-1 0 0,12-9-868 0 0,0 0-1 0 0,1 1 1 0 0,0 0-1 0 0,-1 0 1 0 0,1 0 0 0 0,1 0-1 0 0,-1 1 1 0 0,1 0 0 0 0,0-1-1 0 0,0 1 1 0 0,0 0-1 0 0,1 0 1 0 0,-1 1 0 0 0,1-1-1 0 0,0 1 1 0 0,-1 10 0 0 0,3-13-268 0 0,0-1 1 0 0,0 1 0 0 0,0 0 0 0 0,1-1-1 0 0,0 1 1 0 0,-1-1 0 0 0,1 1 0 0 0,0-1 0 0 0,0 1-1 0 0,0-1 1 0 0,1 1 0 0 0,-1-1 0 0 0,1 0-1 0 0,-1 0 1 0 0,1 0 0 0 0,0 0 0 0 0,-1 0 0 0 0,1 0-1 0 0,0 0 1 0 0,0 0 0 0 0,1-1 0 0 0,-1 1-1 0 0,0-1 1 0 0,0 0 0 0 0,4 2 0 0 0,1 1 68 0 0,1-1 0 0 0,-1 0 1 0 0,1 0-1 0 0,-1-1 0 0 0,1 0 0 0 0,0 0 1 0 0,11 0-1 0 0,6-1-621 0 0,39-5 0 0 0,-5-3-8290 0 0,-46 5 4643 0 0,-2 0 1551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35.865"/>
    </inkml:context>
    <inkml:brush xml:id="br0">
      <inkml:brushProperty name="width" value="0.05" units="cm"/>
      <inkml:brushProperty name="height" value="0.05" units="cm"/>
    </inkml:brush>
  </inkml:definitions>
  <inkml:trace contextRef="#ctx0" brushRef="#br0">20 14 132 0 0,'0'0'287'0'0,"0"-1"0"0"0,0 0 0 0 0,0 1 0 0 0,0-1-1 0 0,0 1 1 0 0,0-1 0 0 0,0 0 0 0 0,1 1 0 0 0,-1-1 0 0 0,0 1 0 0 0,0-1 0 0 0,1 1 0 0 0,-1-1-1 0 0,0 1 1 0 0,1-1 0 0 0,-1 1 0 0 0,1-1 0 0 0,-1 1 0 0 0,0-1 0 0 0,1 1 0 0 0,-1 0-1 0 0,1-1 1 0 0,-1 1 0 0 0,1 0 0 0 0,0-1 0 0 0,-1 1 0 0 0,2 0 0 0 0,2 15 4015 0 0,-4 34 25 0 0,-12 26-973 0 0,-5 50 6180 0 0,13-40-6449 0 0,4-85-3085 0 0,0 1 0 0 0,0-1 0 0 0,0 1 0 0 0,0-1 0 0 0,0 1 0 0 0,0-1 0 0 0,0 0 0 0 0,1 1 0 0 0,-1-1 0 0 0,0 1 0 0 0,0-1 0 0 0,1 0 0 0 0,-1 1 0 0 0,0-1 0 0 0,1 1 0 0 0,-1-1 0 0 0,0 0 0 0 0,1 0 0 0 0,-1 1 0 0 0,0-1 0 0 0,1 0 0 0 0,-1 0 0 0 0,1 1 0 0 0,-1-1 0 0 0,0 0 0 0 0,1 0 0 0 0,-1 0 0 0 0,1 0 0 0 0,-1 1 0 0 0,1-1 0 0 0,-1 0 0 0 0,1 0 0 0 0,-1 0 0 0 0,1 0 0 0 0,-1 0 0 0 0,1 0 0 0 0,-1 0 0 0 0,0 0 0 0 0,1-1 0 0 0,-1 1 0 0 0,1 0 0 0 0,20-6 0 0 0,97-55 0 0 0,-84 41 0 0 0,0 2 0 0 0,60-23 0 0 0,-134 80 0 0 0,27-29 0 0 0,-14 12 0 0 0,10-7 0 0 0,0 0 0 0 0,7-4 0 0 0,4-6 0 0 0,1 0 0 0 0,0 1 0 0 0,1 0 0 0 0,-1 0 0 0 0,1 0 0 0 0,0 1 0 0 0,1 0 0 0 0,0-1 0 0 0,-5 13 0 0 0,8-16 0 0 0,0-1 0 0 0,-1 1 0 0 0,1 0 0 0 0,0 0 0 0 0,1-1 0 0 0,-1 1 0 0 0,0 0 0 0 0,1 0 0 0 0,0-1 0 0 0,-1 1 0 0 0,1-1 0 0 0,0 1 0 0 0,0 0 0 0 0,0-1 0 0 0,1 0 0 0 0,-1 1 0 0 0,1-1 0 0 0,-1 0 0 0 0,1 0 0 0 0,0 0 0 0 0,0 0 0 0 0,0 0 0 0 0,0 0 0 0 0,0 0 0 0 0,0-1 0 0 0,1 1 0 0 0,-1-1 0 0 0,0 1 0 0 0,5 1 0 0 0,9 5-1004 0 0,0 0 1 0 0,1-1-1 0 0,-1 0 0 0 0,22 4 1 0 0,-31-9 470 0 0,1 0 1 0 0,0-1 0 0 0,-1 0 0 0 0,1 0 0 0 0,0 0-1 0 0,0-1 1 0 0,-1-1 0 0 0,1 1 0 0 0,0-1 0 0 0,0 0-1 0 0,-1-1 1 0 0,12-4 0 0 0,-11 3-3036 0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4.352"/>
    </inkml:context>
    <inkml:brush xml:id="br0">
      <inkml:brushProperty name="width" value="0.05" units="cm"/>
      <inkml:brushProperty name="height" value="0.05" units="cm"/>
    </inkml:brush>
  </inkml:definitions>
  <inkml:trace contextRef="#ctx0" brushRef="#br0">10 78 268 0 0,'-9'-7'16709'0'0,"47"7"-16621"0"0,-4 0 1257 0 0,420-49 5017 0 0,-452 49-6328 0 0,0-1-1 0 0,0 1 1 0 0,0-1-1 0 0,1 1 1 0 0,-1-1-1 0 0,0 1 1 0 0,0-1-1 0 0,0 0 1 0 0,0 0-1 0 0,0 0 1 0 0,0 0-1 0 0,0-1 1 0 0,-1 1-1 0 0,1 0 1 0 0,0-1-1 0 0,2-2 1 0 0,-4 4 10 0 0,-14-2-20 0 0,13 2-12 0 0,0 0 0 0 0,0-1 0 0 0,-1 1-1 0 0,1 0 1 0 0,0 0 0 0 0,0 0 0 0 0,0 0 0 0 0,-1 0-1 0 0,1 0 1 0 0,0 0 0 0 0,0 0 0 0 0,0 1 0 0 0,-1-1-1 0 0,1 0 1 0 0,0 1 0 0 0,0-1 0 0 0,0 1 0 0 0,0-1-1 0 0,0 1 1 0 0,0 0 0 0 0,0-1 0 0 0,0 1 0 0 0,0 0-1 0 0,0 0 1 0 0,0-1 0 0 0,0 1 0 0 0,1 0-1 0 0,-1 0 1 0 0,0 0 0 0 0,0 0 0 0 0,0 2 0 0 0,-2 2 82 0 0,1 1 0 0 0,0-1 0 0 0,0 0 0 0 0,1 1 1 0 0,-1-1-1 0 0,1 1 0 0 0,0-1 0 0 0,1 1 0 0 0,-1 11 0 0 0,7 56 768 0 0,-3-40-494 0 0,13 89 993 0 0,-9-82-367 0 0,4 72 0 0 0,-12-110-1013 0 0,1 0 0 0 0,-1 0 0 0 0,1 0 0 0 0,-1-1 0 0 0,1 1 0 0 0,-1 0-1 0 0,0 0 1 0 0,0-1 0 0 0,0 1 0 0 0,0-1 0 0 0,0 1 0 0 0,0-1 0 0 0,0 1 0 0 0,-1-1 0 0 0,1 0 0 0 0,-1 1-1 0 0,1-1 1 0 0,-1 0 0 0 0,1 0 0 0 0,-1 0 0 0 0,1 0 0 0 0,-1 0 0 0 0,0-1 0 0 0,1 1 0 0 0,-1 0-1 0 0,0-1 1 0 0,0 1 0 0 0,-2-1 0 0 0,-61 11-736 0 0,49-10 672 0 0,-78 9-453 0 0,44-6 264 0 0,0 2 0 0 0,-75 20 0 0 0,128-23 1706 0 0,16 0-866 0 0,27 1-34 0 0,359-33 1096 0 0,-403 29-1896 0 0,6-2-2956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4.932"/>
    </inkml:context>
    <inkml:brush xml:id="br0">
      <inkml:brushProperty name="width" value="0.05" units="cm"/>
      <inkml:brushProperty name="height" value="0.05" units="cm"/>
    </inkml:brush>
  </inkml:definitions>
  <inkml:trace contextRef="#ctx0" brushRef="#br0">132 14 488 0 0,'-1'-2'580'0'0,"-1"1"0"0"0,1 0-1 0 0,-1 0 1 0 0,1-1 0 0 0,-1 1 0 0 0,0 1 0 0 0,0-1-1 0 0,1 0 1 0 0,-1 0 0 0 0,0 1 0 0 0,0-1 0 0 0,0 1-1 0 0,0-1 1 0 0,1 1 0 0 0,-1 0 0 0 0,0 0 0 0 0,0-1-1 0 0,0 2 1 0 0,0-1 0 0 0,0 0 0 0 0,0 0 0 0 0,0 1-1 0 0,0-1 1 0 0,0 1 0 0 0,1-1 0 0 0,-4 2 0 0 0,1 0-54 0 0,0 1 0 0 0,0 0-1 0 0,0 0 1 0 0,1 0 0 0 0,-1 1 0 0 0,1-1 0 0 0,0 1 0 0 0,-1 0 0 0 0,2-1 0 0 0,-5 9 0 0 0,1-3-21 0 0,1 1 0 0 0,0 0 0 0 0,1 1 0 0 0,0-1 0 0 0,0 1-1 0 0,1 0 1 0 0,1 0 0 0 0,0 0 0 0 0,-1 16 0 0 0,3-21-314 0 0,0 1 0 0 0,1-1 0 0 0,0 0 0 0 0,0 0 1 0 0,1 0-1 0 0,-1 0 0 0 0,1 0 0 0 0,1 0 0 0 0,-1 0 0 0 0,1 0 0 0 0,0-1 0 0 0,0 0 0 0 0,1 1 0 0 0,0-1 1 0 0,-1 0-1 0 0,2-1 0 0 0,-1 1 0 0 0,1-1 0 0 0,-1 0 0 0 0,1 0 0 0 0,0 0 0 0 0,0-1 0 0 0,1 1 0 0 0,-1-1 0 0 0,1-1 1 0 0,0 1-1 0 0,0-1 0 0 0,-1 0 0 0 0,2 0 0 0 0,-1 0 0 0 0,0-1 0 0 0,0 0 0 0 0,9 0 0 0 0,0 0-432 0 0,0 0 0 0 0,0-1 0 0 0,0-1 0 0 0,0 0 0 0 0,25-6-1 0 0,15-9-4639 0 0,-8-6-3909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5.292"/>
    </inkml:context>
    <inkml:brush xml:id="br0">
      <inkml:brushProperty name="width" value="0.05" units="cm"/>
      <inkml:brushProperty name="height" value="0.05" units="cm"/>
    </inkml:brush>
  </inkml:definitions>
  <inkml:trace contextRef="#ctx0" brushRef="#br0">104 43 6509 0 0,'-104'-6'22479'0'0,"108"6"-22090"0"0,78-5 1391 0 0,-74 4-2199 0 0,0 0 0 0 0,0-1 0 0 0,0 0-1 0 0,0 0 1 0 0,0-1 0 0 0,0 0 0 0 0,0 0 0 0 0,8-6 0 0 0,-14 4-1825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5.655"/>
    </inkml:context>
    <inkml:brush xml:id="br0">
      <inkml:brushProperty name="width" value="0.05" units="cm"/>
      <inkml:brushProperty name="height" value="0.05" units="cm"/>
    </inkml:brush>
  </inkml:definitions>
  <inkml:trace contextRef="#ctx0" brushRef="#br0">77 56 7541 0 0,'-6'-1'1700'0'0,"-35"-12"7014"0"0,39 12-8164 0 0,0 1 0 0 0,0-1 0 0 0,0 0 0 0 0,0 0 0 0 0,0 0 0 0 0,1 0 0 0 0,-1-1 0 0 0,0 1 0 0 0,0 0-1 0 0,1-1 1 0 0,-1 1 0 0 0,1-1 0 0 0,-1 0 0 0 0,1 1 0 0 0,-2-3 0 0 0,3 3 189 0 0,26-13 2195 0 0,0 11-2351 0 0,-1 2 1 0 0,1 0-1 0 0,0 2 1 0 0,37 5 0 0 0,20 1-4156 0 0,-66-6-553 0 0,0-1-1 0 0,32-6 1 0 0,-31 3 1141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6.012"/>
    </inkml:context>
    <inkml:brush xml:id="br0">
      <inkml:brushProperty name="width" value="0.05" units="cm"/>
      <inkml:brushProperty name="height" value="0.05" units="cm"/>
    </inkml:brush>
  </inkml:definitions>
  <inkml:trace contextRef="#ctx0" brushRef="#br0">13 0 6313 0 0,'-12'28'14847'0'0,"13"-27"-14571"0"0,1 1 1 0 0,-1 0-1 0 0,1-1 0 0 0,0 1 0 0 0,0-1 1 0 0,0 1-1 0 0,-1-1 0 0 0,1 0 0 0 0,1 0 1 0 0,-1 0-1 0 0,0 0 0 0 0,0 0 1 0 0,0-1-1 0 0,0 1 0 0 0,1-1 0 0 0,-1 1 1 0 0,3-1-1 0 0,46 6 1316 0 0,-45-5-1281 0 0,98-3 2196 0 0,-36-1-7722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6.390"/>
    </inkml:context>
    <inkml:brush xml:id="br0">
      <inkml:brushProperty name="width" value="0.05" units="cm"/>
      <inkml:brushProperty name="height" value="0.05" units="cm"/>
    </inkml:brush>
  </inkml:definitions>
  <inkml:trace contextRef="#ctx0" brushRef="#br0">36 2 236 0 0,'-2'1'742'0'0,"-31"25"14699"0"0,80-28-8872 0 0,28-4-3137 0 0,6-2-3473 0 0,-28-2-9713 0 0,-43 8 6902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6.799"/>
    </inkml:context>
    <inkml:brush xml:id="br0">
      <inkml:brushProperty name="width" value="0.05" units="cm"/>
      <inkml:brushProperty name="height" value="0.05" units="cm"/>
    </inkml:brush>
  </inkml:definitions>
  <inkml:trace contextRef="#ctx0" brushRef="#br0">25 40 8521 0 0,'-22'-14'8013'0'0,"21"14"-7917"0"0,1 0-1 0 0,0 0 0 0 0,0 0 0 0 0,0 0 0 0 0,0 0 1 0 0,0 0-1 0 0,0 0 0 0 0,-1 0 0 0 0,1-1 286 0 0,0 1-286 0 0,0 0 0 0 0,0 0 1 0 0,0 0-1 0 0,-1 0 0 0 0,1 0 0 0 0,0 0 0 0 0,0-1 1 0 0,0 1-1 0 0,0 0 0 0 0,0 0 0 0 0,0 0 0 0 0,0 0 1 0 0,0 0-1 0 0,0-1 0 0 0,0 1 0 0 0,0 0 1 0 0,0 0-1 0 0,0 0 0 0 0,0 0 0 0 0,0-1 0 0 0,0 1 1 0 0,0 0-1 0 0,0 0 0 0 0,0 0 0 0 0,0 0 0 0 0,0 0 1 0 0,0-1-1 0 0,0 1 0 0 0,1 0 0 0 0,-1 0 0 0 0,0 0 1 0 0,0 0 284 0 0,0-1-284 0 0,0 1-1 0 0,0 0 0 0 0,1 0 0 0 0,-1 0 0 0 0,0 0 1 0 0,0 0-1 0 0,0 0 0 0 0,41-1 4250 0 0,-22 1-4515 0 0,76 4 1423 0 0,-30-1-644 0 0,0-2 0 0 0,0-2 0 0 0,90-15 0 0 0,-135 9-697 0 0,-19 4-97 0 0,-3 4 195 0 0,0 0-1 0 0,1-1 1 0 0,-1 1 0 0 0,0 0-1 0 0,1 0 1 0 0,-1 0-1 0 0,1 0 1 0 0,0 0 0 0 0,-1 0-1 0 0,1 1 1 0 0,0-1-1 0 0,0 0 1 0 0,-1 1 0 0 0,1-1-1 0 0,0 1 1 0 0,0-1 0 0 0,1 1-1 0 0,-2 2 1 0 0,-4 8 89 0 0,1 1-1 0 0,1 0 1 0 0,0-1 0 0 0,1 1 0 0 0,1 1 0 0 0,0-1 0 0 0,0 0 0 0 0,1 0-1 0 0,2 24 1 0 0,3 6 688 0 0,17 71 0 0 0,-2-10-317 0 0,-19-104-470 0 0,1 0 0 0 0,-1 0 0 0 0,0 1 0 0 0,1-1 0 0 0,-1 0 0 0 0,0 0 0 0 0,0 1 0 0 0,1-1 0 0 0,-1 0 0 0 0,0 1 0 0 0,0-1 0 0 0,1 0 0 0 0,-1 1 0 0 0,0-1 0 0 0,0 0 0 0 0,0 1 0 0 0,0-1 0 0 0,0 0 0 0 0,0 1 0 0 0,0-1 0 0 0,1 1 0 0 0,-1-1 0 0 0,0 0 0 0 0,0 1 0 0 0,0-1 0 0 0,0 0 0 0 0,-1 1 0 0 0,1-1 0 0 0,0 1 0 0 0,0-1 0 0 0,0 0 0 0 0,0 1 0 0 0,0-1 0 0 0,0 0 0 0 0,-1 1 0 0 0,1-1 0 0 0,0 0 0 0 0,0 1 0 0 0,0-1 0 0 0,-1 0 0 0 0,1 1 0 0 0,-1 0 0 0 0,0 0 0 0 0,0 0 0 0 0,1-1 0 0 0,-1 1 0 0 0,0 0 0 0 0,0 0 0 0 0,0-1 0 0 0,0 1-1 0 0,0-1 1 0 0,0 1 0 0 0,0-1 0 0 0,0 1 0 0 0,0-1 0 0 0,-1 1 0 0 0,1-1 0 0 0,0 0 0 0 0,0 0 0 0 0,0 0 0 0 0,0 1 0 0 0,0-1 0 0 0,-1 0 0 0 0,1-1 0 0 0,0 1 0 0 0,-2 0-1 0 0,-1 0-6 0 0,-52 4-295 0 0,21-2 131 0 0,1 2 1 0 0,0 1-1 0 0,-41 11 1 0 0,74-16 175 0 0,1 0 0 0 0,-1 0 0 0 0,1 0 0 0 0,-1 0 0 0 0,1 0 0 0 0,-1 0 0 0 0,1 0 0 0 0,-1 0 0 0 0,1 1 0 0 0,-1-1 0 0 0,1 0 0 0 0,-1 0 0 0 0,1 0 0 0 0,-1 1 0 0 0,1-1 0 0 0,-1 0 0 0 0,1 1 0 0 0,-1-1 0 0 0,1 0 0 0 0,0 1 0 0 0,-1-1 0 0 0,1 1 0 0 0,0-1 0 0 0,-1 1 0 0 0,1-1 0 0 0,0 1 0 0 0,0-1 0 0 0,-1 0 0 0 0,1 1 0 0 0,0 0 0 0 0,0-1 0 0 0,0 1 0 0 0,14 9 335 0 0,30 0 148 0 0,10-5-2890 0 0,1-1 0 0 0,-1-3 0 0 0,1-3 0 0 0,64-10 0 0 0,-112 11-1153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7.416"/>
    </inkml:context>
    <inkml:brush xml:id="br0">
      <inkml:brushProperty name="width" value="0.05" units="cm"/>
      <inkml:brushProperty name="height" value="0.05" units="cm"/>
    </inkml:brush>
  </inkml:definitions>
  <inkml:trace contextRef="#ctx0" brushRef="#br0">20 296 884 0 0,'0'9'27205'0'0,"-3"-6"-27309"0"0,-11-44 4345 0 0,13 30-4222 0 0,0 0 0 0 0,1 1-1 0 0,0-1 1 0 0,1 0 0 0 0,0 0-1 0 0,0 1 1 0 0,1-1-1 0 0,1 1 1 0 0,0-1 0 0 0,0 1-1 0 0,1 0 1 0 0,0 0 0 0 0,1 1-1 0 0,0-1 1 0 0,0 1 0 0 0,1 0-1 0 0,1 0 1 0 0,-1 1 0 0 0,1 0-1 0 0,1 0 1 0 0,-1 0-1 0 0,1 1 1 0 0,1 1 0 0 0,-1-1-1 0 0,1 1 1 0 0,0 0 0 0 0,1 1-1 0 0,11-5 1 0 0,-19 9-19 0 0,-1 1 0 0 0,1-1 0 0 0,-1 1 0 0 0,1-1 0 0 0,0 1 0 0 0,-1-1 0 0 0,1 1 0 0 0,0 0 0 0 0,-1 0 0 0 0,1 0 0 0 0,0 0 0 0 0,-1 0 0 0 0,1 0 0 0 0,-1 1 0 0 0,1-1 0 0 0,0 0 0 0 0,-1 1 0 0 0,3 0 0 0 0,-4 0 0 0 0,1-1 0 0 0,0 1 0 0 0,-1 0 0 0 0,1 0 0 0 0,-1-1 0 0 0,1 1 0 0 0,-1 0 0 0 0,1 0 0 0 0,-1-1 0 0 0,1 1 0 0 0,-1 0 0 0 0,0 0 0 0 0,1 0 0 0 0,-1 0 0 0 0,0 0 0 0 0,0 0 0 0 0,0 0 0 0 0,0 0 0 0 0,0-1 0 0 0,0 1 0 0 0,0 0 0 0 0,0 2 0 0 0,-1 2 0 0 0,0-1 0 0 0,0 0 0 0 0,0 1 0 0 0,-1-1 0 0 0,0 0 0 0 0,0 1 0 0 0,0-1 0 0 0,0 0 0 0 0,0 0 0 0 0,-1-1 0 0 0,-3 5 0 0 0,-7 3-100 0 0,10-9 56 0 0,-1 0 0 0 0,1 1 0 0 0,0 0-1 0 0,0-1 1 0 0,0 1 0 0 0,0 0 0 0 0,1 0-1 0 0,-1 1 1 0 0,-2 4 0 0 0,7-6 10 0 0,1 0 0 0 0,-1 0 0 0 0,1-1 0 0 0,-1 1 0 0 0,1 0 0 0 0,0-1 0 0 0,-1 0 0 0 0,1 1 0 0 0,0-1 1 0 0,0-1-1 0 0,0 1 0 0 0,0 0 0 0 0,0-1 0 0 0,5 1 0 0 0,-2 1-13 0 0,18 4-31 0 0,-1 1 1 0 0,-1 2-1 0 0,44 22 1 0 0,-59-28 91 0 0,0 1 1 0 0,0 1-1 0 0,-1-1 1 0 0,1 1 0 0 0,-1 0-1 0 0,0 0 1 0 0,0 1 0 0 0,-1 0-1 0 0,0 0 1 0 0,0 0 0 0 0,0 1-1 0 0,-1 0 1 0 0,0 0 0 0 0,0 0-1 0 0,5 13 1 0 0,-9-18 1 0 0,1 0 1 0 0,-1 0-1 0 0,1 0 0 0 0,-1 0 1 0 0,0 0-1 0 0,0 0 1 0 0,0 0-1 0 0,0 0 0 0 0,0 0 1 0 0,0 0-1 0 0,-1 0 0 0 0,1 1 1 0 0,-1-1-1 0 0,1-1 1 0 0,-1 1-1 0 0,0 0 0 0 0,0 0 1 0 0,1 0-1 0 0,-1 0 0 0 0,-1 0 1 0 0,-1 2-1 0 0,0-1 6 0 0,0-1-1 0 0,0 1 1 0 0,0-1-1 0 0,0 0 1 0 0,0 0-1 0 0,-1 0 0 0 0,1 0 1 0 0,-1 0-1 0 0,0-1 1 0 0,-6 2-1 0 0,-6 1 9 0 0,0-2 0 0 0,0 1-1 0 0,0-2 1 0 0,-22-1 0 0 0,23 0-117 0 0,-8 1-251 0 0,0-2-1 0 0,0 0 0 0 0,0-2 0 0 0,0 0 1 0 0,-40-12-1 0 0,62 14 159 0 0,0 1 0 0 0,1 0 0 0 0,-1 0 0 0 0,1 0 1 0 0,0 0-1 0 0,-1 0 0 0 0,1 0 0 0 0,-1-1 0 0 0,1 1 0 0 0,-1 0 0 0 0,1 0 1 0 0,-1-1-1 0 0,1 1 0 0 0,0 0 0 0 0,-1-1 0 0 0,1 1 0 0 0,-1 0 1 0 0,1-1-1 0 0,0 1 0 0 0,0-1 0 0 0,-1 1 0 0 0,1 0 0 0 0,0-1 1 0 0,0 1-1 0 0,-1-1 0 0 0,1 1 0 0 0,0-1 0 0 0,0 1 0 0 0,0-1 0 0 0,0 1 1 0 0,0-1-1 0 0,-1 0 0 0 0,18-9-7225 0 0,-3 6 4511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7.772"/>
    </inkml:context>
    <inkml:brush xml:id="br0">
      <inkml:brushProperty name="width" value="0.05" units="cm"/>
      <inkml:brushProperty name="height" value="0.05" units="cm"/>
    </inkml:brush>
  </inkml:definitions>
  <inkml:trace contextRef="#ctx0" brushRef="#br0">0 1 436 0 0,'3'39'17134'0'0,"0"-2"-11765"0"0,0 4-3341 0 0,-1-27-2474 0 0,0 1-1 0 0,1-1 1 0 0,0 1-1 0 0,1-1 1 0 0,0 0-1 0 0,8 16 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4.008"/>
    </inkml:context>
    <inkml:brush xml:id="br0">
      <inkml:brushProperty name="width" value="0.05" units="cm"/>
      <inkml:brushProperty name="height" value="0.05" units="cm"/>
    </inkml:brush>
  </inkml:definitions>
  <inkml:trace contextRef="#ctx0" brushRef="#br0">169 31 748 0 0,'-16'-14'9520'0'0,"-11"-1"-386"0"0,21 14-9190 0 0,4 0 809 0 0,-25 10 2375 0 0,20-5-2705 0 0,0 1 0 0 0,0 0 0 0 0,0 0 1 0 0,1 0-1 0 0,-10 11 0 0 0,14-14-323 0 0,-1 1 1 0 0,1 0 0 0 0,0 0-1 0 0,0 1 1 0 0,0-1-1 0 0,0 0 1 0 0,0 1-1 0 0,1-1 1 0 0,-1 1-1 0 0,1-1 1 0 0,0 1-1 0 0,0 0 1 0 0,1-1-1 0 0,-1 6 1 0 0,1-7-68 0 0,0 1 0 0 0,0 0 0 0 0,1-1 1 0 0,-1 1-1 0 0,1 0 0 0 0,0-1 0 0 0,-1 1 0 0 0,1-1 1 0 0,0 1-1 0 0,1-1 0 0 0,-1 0 0 0 0,0 1 0 0 0,1-1 1 0 0,-1 0-1 0 0,1 0 0 0 0,0 0 0 0 0,-1 0 0 0 0,1 0 1 0 0,0 0-1 0 0,0-1 0 0 0,1 1 0 0 0,-1-1 0 0 0,0 1 0 0 0,0-1 1 0 0,1 0-1 0 0,-1 0 0 0 0,1 0 0 0 0,-1 0 0 0 0,1 0 1 0 0,-1 0-1 0 0,1-1 0 0 0,4 1 0 0 0,-5 0-29 0 0,1-1 0 0 0,-1 0 0 0 0,1 0 0 0 0,-1 0 0 0 0,1 0 0 0 0,-1 0 0 0 0,1-1-1 0 0,-1 1 1 0 0,1-1 0 0 0,-1 1 0 0 0,1-1 0 0 0,-1 0 0 0 0,0 0 0 0 0,1 0 0 0 0,-1 0 0 0 0,0 0 0 0 0,0-1-1 0 0,0 1 1 0 0,0-1 0 0 0,0 1 0 0 0,0-1 0 0 0,0 0 0 0 0,-1 0 0 0 0,1 0 0 0 0,-1 0 0 0 0,1 0 0 0 0,-1 0 0 0 0,0 0-1 0 0,1 0 1 0 0,-1 0 0 0 0,0-1 0 0 0,-1 1 0 0 0,2-3 0 0 0,-2 2-5 0 0,0 0-1 0 0,0 1 1 0 0,-1-1 0 0 0,1 0 0 0 0,-1 0 0 0 0,1 1-1 0 0,-1-1 1 0 0,0 1 0 0 0,0-1 0 0 0,0 0-1 0 0,0 1 1 0 0,-1 0 0 0 0,1-1 0 0 0,-1 1 0 0 0,1 0-1 0 0,-1 0 1 0 0,0 0 0 0 0,0 0 0 0 0,-2-2-1 0 0,-3-3-59 0 0,-1 0-1 0 0,1 1 1 0 0,-1 1-1 0 0,-9-6 0 0 0,-23-7-602 0 0,38 17 346 0 0,1 1 93 0 0,-1-1-1 0 0,1 0 1 0 0,-1 1 0 0 0,1-1-1 0 0,-1 1 1 0 0,0-1-1 0 0,1 1 1 0 0,-1 0 0 0 0,0-1-1 0 0,1 1 1 0 0,-1 0-1 0 0,0 0 1 0 0,-2 1 0 0 0,3-1-144 0 0,1 0 1 0 0,-1 0 0 0 0,1 0 0 0 0,-1 1 0 0 0,1-1 0 0 0,0 0 0 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8.121"/>
    </inkml:context>
    <inkml:brush xml:id="br0">
      <inkml:brushProperty name="width" value="0.05" units="cm"/>
      <inkml:brushProperty name="height" value="0.05" units="cm"/>
    </inkml:brush>
  </inkml:definitions>
  <inkml:trace contextRef="#ctx0" brushRef="#br0">55 39 7969 0 0,'-10'-1'3590'0'0,"5"1"-2129"0"0,1 0-1 0 0,0-1 0 0 0,-1 1 0 0 0,1-1 0 0 0,0 0 0 0 0,0 0 1 0 0,-1-1-1 0 0,-5-2 889 0 0,42-3-266 0 0,18 2-386 0 0,72 3-1 0 0,-24 2-2788 0 0,-1-10-9876 0 0,-81 7 7711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8.600"/>
    </inkml:context>
    <inkml:brush xml:id="br0">
      <inkml:brushProperty name="width" value="0.05" units="cm"/>
      <inkml:brushProperty name="height" value="0.05" units="cm"/>
    </inkml:brush>
  </inkml:definitions>
  <inkml:trace contextRef="#ctx0" brushRef="#br0">19 50 9053 0 0,'-19'-15'15533'0'0,"19"14"-15319"0"0,1 0 0 0 0,-1 1 0 0 0,1-1 0 0 0,-1 1-1 0 0,1-1 1 0 0,-1 1 0 0 0,1-1 0 0 0,-1 1 0 0 0,1-1 0 0 0,0 1-1 0 0,-1-1 1 0 0,1 1 0 0 0,0 0 0 0 0,-1-1 0 0 0,1 1 0 0 0,0 0-1 0 0,-1 0 1 0 0,1-1 0 0 0,0 1 0 0 0,0 0 0 0 0,-1 0 0 0 0,2 0-1 0 0,64-5-1787 0 0,-53 4 3149 0 0,54-4-948 0 0,204-9 181 0 0,-270 14-856 0 0,0 0-1 0 0,0 0 0 0 0,0 1 1 0 0,1-1-1 0 0,-1 0 0 0 0,0 1 1 0 0,0-1-1 0 0,0 1 1 0 0,0 0-1 0 0,0-1 0 0 0,0 1 1 0 0,0 0-1 0 0,0 0 0 0 0,0-1 1 0 0,0 1-1 0 0,0 0 0 0 0,-1 0 1 0 0,1 0-1 0 0,0 0 1 0 0,-1 0-1 0 0,1 0 0 0 0,0 0 1 0 0,-1 1-1 0 0,1-1 0 0 0,-1 0 1 0 0,0 0-1 0 0,1 0 1 0 0,-1 0-1 0 0,0 1 0 0 0,0-1 1 0 0,0 2-1 0 0,2 51-150 0 0,-1-30 211 0 0,2-1 141 0 0,1 0 0 0 0,1 0 0 0 0,1-1 0 0 0,1 0-1 0 0,0 0 1 0 0,2-1 0 0 0,16 28 0 0 0,93 132 1022 0 0,-100-156-996 0 0,-16-23-229 0 0,0 0 1 0 0,0 1-1 0 0,0-1 1 0 0,0 0 0 0 0,0 1-1 0 0,-1 0 1 0 0,0-1-1 0 0,1 1 1 0 0,-1 0 0 0 0,0 0-1 0 0,0 0 1 0 0,0 0-1 0 0,-1 0 1 0 0,1 0 0 0 0,-1 0-1 0 0,1 0 1 0 0,-1 0-1 0 0,0 0 1 0 0,0 0 0 0 0,-1 0-1 0 0,0 3 1 0 0,0-5 7 0 0,0 0 0 0 0,0 0 0 0 0,0 0 0 0 0,-1 0 0 0 0,1 0-1 0 0,0-1 1 0 0,-1 1 0 0 0,1 0 0 0 0,-1-1 0 0 0,1 1 0 0 0,-1-1 0 0 0,1 1 0 0 0,-1-1 0 0 0,1 0 0 0 0,-1 0 0 0 0,1 0 0 0 0,-4 0 0 0 0,-30-1-273 0 0,31 1 261 0 0,2 0 50 0 0,-324-30 1260 0 0,325 30-924 0 0,87 8 1290 0 0,320 3-1622 0 0,-369-14-13740 0 0,-23 2 10478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8.936"/>
    </inkml:context>
    <inkml:brush xml:id="br0">
      <inkml:brushProperty name="width" value="0.05" units="cm"/>
      <inkml:brushProperty name="height" value="0.05" units="cm"/>
    </inkml:brush>
  </inkml:definitions>
  <inkml:trace contextRef="#ctx0" brushRef="#br0">244 24 196 0 0,'-5'-3'661'0'0,"0"0"-1"0"0,0 0 0 0 0,-1 0 1 0 0,1 1-1 0 0,-1 0 1 0 0,1 0-1 0 0,-1 0 1 0 0,0 1-1 0 0,1 0 1 0 0,-1 0-1 0 0,0 0 1 0 0,0 1-1 0 0,0 0 1 0 0,0 0-1 0 0,0 1 1 0 0,0-1-1 0 0,1 1 1 0 0,-1 1-1 0 0,0-1 1 0 0,1 1-1 0 0,-7 2 1 0 0,4-1 47 0 0,0-1 0 0 0,0 2 1 0 0,0-1-1 0 0,1 1 0 0 0,-1 0 1 0 0,1 1-1 0 0,0 0 0 0 0,0 0 0 0 0,1 0 1 0 0,0 1-1 0 0,0 0 0 0 0,0 0 1 0 0,-10 15-1 0 0,15-20-540 0 0,1 0 0 0 0,-1 1 1 0 0,0-1-1 0 0,1 1 0 0 0,-1-1 0 0 0,1 1 1 0 0,0-1-1 0 0,-1 1 0 0 0,1-1 0 0 0,0 1 1 0 0,0-1-1 0 0,0 1 0 0 0,0 0 0 0 0,0-1 0 0 0,0 1 1 0 0,0-1-1 0 0,1 1 0 0 0,-1-1 0 0 0,1 1 1 0 0,-1-1-1 0 0,1 1 0 0 0,0 1 0 0 0,1 0 34 0 0,0 0-1 0 0,0 0 1 0 0,1-1-1 0 0,-1 1 1 0 0,1-1-1 0 0,-1 1 1 0 0,1-1-1 0 0,0 0 1 0 0,5 3-1 0 0,5 2 300 0 0,0-1 1 0 0,0 0-1 0 0,26 6 0 0 0,-16-5-477 0 0,1-1-1 0 0,0-1 1 0 0,0-2-1 0 0,1 0 1 0 0,-1-1-1 0 0,1-2 1 0 0,-1 0-1 0 0,1-2 1 0 0,27-5-1 0 0,-48 8 2 0 0,1-3-63 0 0,-2-3-50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9.568"/>
    </inkml:context>
    <inkml:brush xml:id="br0">
      <inkml:brushProperty name="width" value="0.05" units="cm"/>
      <inkml:brushProperty name="height" value="0.05" units="cm"/>
    </inkml:brush>
  </inkml:definitions>
  <inkml:trace contextRef="#ctx0" brushRef="#br0">30 31 6041 0 0,'-30'9'19974'0'0,"47"-7"-18075"0"0,201-15 3260 0 0,-3-15-8545 0 0,-214 28 3351 0 0,0-1 569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49.951"/>
    </inkml:context>
    <inkml:brush xml:id="br0">
      <inkml:brushProperty name="width" value="0.05" units="cm"/>
      <inkml:brushProperty name="height" value="0.05" units="cm"/>
    </inkml:brush>
  </inkml:definitions>
  <inkml:trace contextRef="#ctx0" brushRef="#br0">5 0 9041 0 0,'-4'11'9536'0'0,"6"-3"-3322"0"0,19 1-1120 0 0,43-9-5814 0 0,-52 0 2292 0 0,267-14-572 0 0,-276 13-3072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0.872"/>
    </inkml:context>
    <inkml:brush xml:id="br0">
      <inkml:brushProperty name="width" value="0.05" units="cm"/>
      <inkml:brushProperty name="height" value="0.05" units="cm"/>
    </inkml:brush>
  </inkml:definitions>
  <inkml:trace contextRef="#ctx0" brushRef="#br0">780 95 168 0 0,'1'-2'388'0'0,"0"0"1"0"0,-1 1-1 0 0,1-1 1 0 0,-1 1-1 0 0,1-1 1 0 0,-1 0-1 0 0,0 1 1 0 0,0-1-1 0 0,0 1 1 0 0,0-1-1 0 0,0 0 1 0 0,0 1-1 0 0,0-1 1 0 0,0 0-1 0 0,-1 1 1 0 0,1-1-1 0 0,-1 0 1 0 0,1 1-1 0 0,-1-1 1 0 0,-1-2-1 0 0,0 2 11 0 0,0-1 1 0 0,0 0-1 0 0,0 1 1 0 0,0 0-1 0 0,-1-1 0 0 0,1 1 1 0 0,-1 0-1 0 0,1 0 0 0 0,-7-3 1 0 0,0 0 112 0 0,-1 1 0 0 0,0 0 0 0 0,-1 1 0 0 0,1 0 1 0 0,-14-3-1 0 0,-7 3 24 0 0,1 0 1 0 0,0 2 0 0 0,-1 2-1 0 0,1 0 1 0 0,0 2 0 0 0,0 2-1 0 0,0 0 1 0 0,-37 13 0 0 0,40-10-289 0 0,1 1 0 0 0,0 2 0 0 0,0 1 0 0 0,1 0 1 0 0,1 2-1 0 0,0 1 0 0 0,1 1 0 0 0,0 1 1 0 0,-22 23-1 0 0,35-30-88 0 0,1 1-1 0 0,0 0 1 0 0,0 0 0 0 0,1 1 0 0 0,1 0-1 0 0,0 0 1 0 0,1 1 0 0 0,0 0 0 0 0,1 0-1 0 0,-7 27 1 0 0,9-20 119 0 0,0 0-1 0 0,1 0 1 0 0,1 0 0 0 0,0 0-1 0 0,2 0 1 0 0,6 38 0 0 0,8 6 830 0 0,3 0 0 0 0,2-1 0 0 0,48 98 0 0 0,-50-119-467 0 0,-13-29-423 0 0,-4-9-166 0 0,0 0 0 0 0,0 0 0 0 0,1-1 0 0 0,-1 1 0 0 0,1 0-1 0 0,0-1 1 0 0,0 1 0 0 0,0-1 0 0 0,0 0 0 0 0,1 0 0 0 0,-1 0-1 0 0,1 0 1 0 0,0 0 0 0 0,0 0 0 0 0,0-1 0 0 0,0 1 0 0 0,0-1-1 0 0,0 0 1 0 0,5 2 0 0 0,-4-3-119 0 0,-3-1-355 0 0,1 1-682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1.638"/>
    </inkml:context>
    <inkml:brush xml:id="br0">
      <inkml:brushProperty name="width" value="0.05" units="cm"/>
      <inkml:brushProperty name="height" value="0.05" units="cm"/>
    </inkml:brush>
  </inkml:definitions>
  <inkml:trace contextRef="#ctx0" brushRef="#br0">21 92 920 0 0,'4'4'11174'0'0,"5"5"-3956"0"0,8 8-2521 0 0,13 15-2837 0 0,24 24 322 0 0,-38-39-1791 0 0,48 45 2218 0 0,-57-57-2394 0 0,-1 1-1 0 0,2-1 1 0 0,-1 0-1 0 0,0-1 1 0 0,1 0-1 0 0,0 0 0 0 0,13 5 1 0 0,-16-8-215 0 0,-1-1-66 0 0,-3 0 10 0 0,-1 0 0 0 0,0 0 0 0 0,0 0 0 0 0,1 0 1 0 0,-1 0-1 0 0,0 0 0 0 0,0 0 0 0 0,1 0 0 0 0,-1 0 0 0 0,0 0 0 0 0,0 0 0 0 0,0 0 1 0 0,1 0-1 0 0,-1 0 0 0 0,0-1 0 0 0,0 1 0 0 0,1 0 0 0 0,-1 0 0 0 0,0 0 0 0 0,0 0 1 0 0,0 0-1 0 0,1-1 0 0 0,-1 1 0 0 0,0 0 0 0 0,0 0 0 0 0,0 0 0 0 0,0-1 0 0 0,0 1 1 0 0,1 0-1 0 0,-1 0 0 0 0,0 0 0 0 0,0-1 0 0 0,0 1 0 0 0,0 0 0 0 0,0 0 0 0 0,0-1 1 0 0,0 1-1 0 0,0 0 0 0 0,0 0 0 0 0,0-1 0 0 0,0 1 0 0 0,0 0 0 0 0,0-1 0 0 0,-6-13-2033 0 0,-10-9-686 0 0,-2 6 1379 0 0,0 0 0 0 0,-1 1-1 0 0,-1 1 1 0 0,-35-20 0 0 0,-41-17 2591 0 0,45 25 2777 0 0,51 27-3882 0 0,0 0 1 0 0,0 0-1 0 0,-1 0 1 0 0,1 0 0 0 0,0 0-1 0 0,0 0 1 0 0,0-1 0 0 0,-1 1-1 0 0,1 0 1 0 0,0 0-1 0 0,0 0 1 0 0,0 0 0 0 0,0 0-1 0 0,-1-1 1 0 0,1 1 0 0 0,0 0-1 0 0,0 0 1 0 0,0 0 0 0 0,0 0-1 0 0,0-1 1 0 0,0 1-1 0 0,-1 0 1 0 0,1 0 0 0 0,0 0-1 0 0,0-1 1 0 0,0 1 0 0 0,0 0-1 0 0,0 0 1 0 0,0-1 0 0 0,0 1-1 0 0,0 0 1 0 0,0 0-1 0 0,0 0 1 0 0,0-1 0 0 0,0 1-1 0 0,0 0 1 0 0,0 0 0 0 0,0-1-1 0 0,1 1 1 0 0,-1 0 0 0 0,0 0-1 0 0,10-8 962 0 0,15-2-598 0 0,81-16 324 0 0,1 5 0 0 0,1 5 1 0 0,1 4-1 0 0,123 4 0 0 0,-230 8-778 0 0,0-1 0 0 0,0 1 0 0 0,0 1 0 0 0,0-1 0 0 0,0 0 0 0 0,0 0 0 0 0,0 1 0 0 0,-1-1 0 0 0,1 1 0 0 0,0-1 0 0 0,0 1 0 0 0,0 0 0 0 0,2 2 0 0 0,-3-3 0 0 0,-1 0 0 0 0,0 1 0 0 0,1 0 0 0 0,-1-1 0 0 0,1 1 0 0 0,-1-1 0 0 0,0 1 0 0 0,1-1 0 0 0,-1 1 0 0 0,0 0 0 0 0,0-1 0 0 0,0 1 0 0 0,1 0 0 0 0,-1-1 0 0 0,0 1 0 0 0,0 0 0 0 0,0-1 0 0 0,0 1 0 0 0,0 0 0 0 0,0-1 0 0 0,0 1 0 0 0,0 0 0 0 0,-1-1 0 0 0,1 1 0 0 0,0 1 0 0 0,-3 4 0 0 0,0 0 0 0 0,-1-1 0 0 0,1 1 0 0 0,-1-1 0 0 0,0 0 0 0 0,-7 7 0 0 0,-21 25-32 0 0,2 0-1 0 0,1 2 1 0 0,-40 74 0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3.583"/>
    </inkml:context>
    <inkml:brush xml:id="br0">
      <inkml:brushProperty name="width" value="0.05" units="cm"/>
      <inkml:brushProperty name="height" value="0.05" units="cm"/>
    </inkml:brush>
  </inkml:definitions>
  <inkml:trace contextRef="#ctx0" brushRef="#br0">312 44 32 0 0,'1'-2'395'0'0,"0"0"-1"0"0,0 1 1 0 0,0-1 0 0 0,0 0 0 0 0,0 0-1 0 0,-1 0 1 0 0,1 0 0 0 0,0 0 0 0 0,-1 0-1 0 0,0 0 1 0 0,1 0 0 0 0,-1 0 0 0 0,0 0-1 0 0,0 0 1 0 0,0 0 0 0 0,-1-3-1 0 0,0 4-201 0 0,0 0 0 0 0,0 1 0 0 0,0-1-1 0 0,0 0 1 0 0,0 1 0 0 0,0-1-1 0 0,-1 0 1 0 0,1 1 0 0 0,0 0 0 0 0,0-1-1 0 0,-1 1 1 0 0,1 0 0 0 0,0 0-1 0 0,0-1 1 0 0,-1 1 0 0 0,1 0 0 0 0,0 0-1 0 0,-1 0 1 0 0,1 1 0 0 0,0-1-1 0 0,-1 0 1 0 0,1 0 0 0 0,0 1 0 0 0,0-1-1 0 0,0 1 1 0 0,-1-1 0 0 0,0 1-1 0 0,-19 7 522 0 0,1 0 0 0 0,0 1-1 0 0,1 1 1 0 0,0 1-1 0 0,0 0 1 0 0,1 2 0 0 0,1 0-1 0 0,0 1 1 0 0,-26 28-1 0 0,36-35-412 0 0,0-1 0 0 0,1 1-1 0 0,0 1 1 0 0,0-1-1 0 0,0 1 1 0 0,1 0 0 0 0,1 0-1 0 0,-1 0 1 0 0,1 1-1 0 0,1 0 1 0 0,0 0 0 0 0,0 0-1 0 0,-3 16 1 0 0,6-19-145 0 0,0 0-1 0 0,0 0 1 0 0,0 0 0 0 0,1 0 0 0 0,0 0 0 0 0,0 0 0 0 0,1 0 0 0 0,-1 0 0 0 0,1 0-1 0 0,0-1 1 0 0,1 1 0 0 0,0-1 0 0 0,0 0 0 0 0,0 0 0 0 0,0 0 0 0 0,1 0 0 0 0,0 0-1 0 0,0-1 1 0 0,0 1 0 0 0,0-1 0 0 0,1 0 0 0 0,6 4 0 0 0,2 2 172 0 0,1-1 1 0 0,0-1-1 0 0,1 0 1 0 0,25 10 0 0 0,16-3-2598 0 0,-49-14 663 0 0,0-1 0 0 0,0 1 0 0 0,-1-1 1 0 0,1 0-1 0 0,11-2 0 0 0,-2-1-1276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3.920"/>
    </inkml:context>
    <inkml:brush xml:id="br0">
      <inkml:brushProperty name="width" value="0.05" units="cm"/>
      <inkml:brushProperty name="height" value="0.05" units="cm"/>
    </inkml:brush>
  </inkml:definitions>
  <inkml:trace contextRef="#ctx0" brushRef="#br0">1 0 716 0 0,'1'3'10358'0'0,"4"4"-5480"0"0,22 43-773 0 0,30 132 1651 0 0,-2 101-1955 0 0,-48-239-2857 0 0,-2 1 0 0 0,-2 75-1 0 0,-11-29-3153 0 0,8-89 1799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4.454"/>
    </inkml:context>
    <inkml:brush xml:id="br0">
      <inkml:brushProperty name="width" value="0.05" units="cm"/>
      <inkml:brushProperty name="height" value="0.05" units="cm"/>
    </inkml:brush>
  </inkml:definitions>
  <inkml:trace contextRef="#ctx0" brushRef="#br0">5 218 6805 0 0,'-1'-4'598'0'0,"0"0"0"0"0,0 0 0 0 0,1-1 0 0 0,-1 1 0 0 0,1 0 1 0 0,0 0-1 0 0,0 0 0 0 0,0 0 0 0 0,0 0 0 0 0,1-1 0 0 0,0 1 1 0 0,0 0-1 0 0,0 0 0 0 0,0 0 0 0 0,1 1 0 0 0,2-7 0 0 0,0 4-174 0 0,0 0-1 0 0,0 0 0 0 0,1 0 0 0 0,0 1 1 0 0,0-1-1 0 0,0 1 0 0 0,1 0 0 0 0,10-7 1 0 0,3 1-63 0 0,1-1 1 0 0,0 2-1 0 0,1 1 1 0 0,0 1 0 0 0,23-7-1 0 0,-23 10 120 0 0,-1 0-1 0 0,1 1 1 0 0,1 1-1 0 0,40-1 1 0 0,-54 4-325 0 0,1 0 0 0 0,-1 1-1 0 0,1 0 1 0 0,-1 0 0 0 0,0 1 0 0 0,1 0 0 0 0,-1 1 0 0 0,0 0 0 0 0,0 0 0 0 0,0 0 0 0 0,-1 1 0 0 0,1 0-1 0 0,-1 1 1 0 0,13 9 0 0 0,-18-12-107 0 0,0 0-1 0 0,0 0 1 0 0,0 0 0 0 0,-1 0-1 0 0,1 1 1 0 0,0-1 0 0 0,-1 0-1 0 0,0 1 1 0 0,1-1-1 0 0,-1 1 1 0 0,0-1 0 0 0,0 1-1 0 0,-1 0 1 0 0,1-1 0 0 0,0 1-1 0 0,-1 0 1 0 0,0 0-1 0 0,1-1 1 0 0,-1 1 0 0 0,0 0-1 0 0,-1 3 1 0 0,0-2-16 0 0,0 1 1 0 0,-1-1-1 0 0,1 0 1 0 0,-1 1-1 0 0,0-1 1 0 0,0 0-1 0 0,-1 0 0 0 0,1 0 1 0 0,-1 0-1 0 0,0-1 1 0 0,-5 6-1 0 0,-2 0-53 0 0,0 0 0 0 0,0 0 0 0 0,-1-1 0 0 0,0-1 0 0 0,-1 0 0 0 0,0 0 0 0 0,-20 7 0 0 0,0-5-388 0 0,69-12 408 0 0,-1 1-1 0 0,1 2 1 0 0,67 9 0 0 0,-90-7 32 0 0,0 0 1 0 0,1 1 0 0 0,-1 1 0 0 0,0 0 0 0 0,-1 1 0 0 0,1 1-1 0 0,-1 0 1 0 0,0 0 0 0 0,0 2 0 0 0,-1-1 0 0 0,0 2 0 0 0,21 18-1 0 0,-32-26-10 0 0,0 0 0 0 0,1 0 0 0 0,-1 1 0 0 0,0-1 0 0 0,0 0 0 0 0,0 1 1 0 0,0-1-1 0 0,0 1 0 0 0,-1-1 0 0 0,1 1 0 0 0,0-1 0 0 0,-1 1 0 0 0,1-1 0 0 0,-1 1 0 0 0,1 0 0 0 0,-1-1 0 0 0,0 1 0 0 0,0 0 0 0 0,0-1 0 0 0,0 1 0 0 0,0 0 0 0 0,0-1 0 0 0,0 1 0 0 0,0 0 0 0 0,-1 1 0 0 0,-1 0 7 0 0,1-1 1 0 0,-1 1-1 0 0,0-1 0 0 0,1 0 0 0 0,-1 1 0 0 0,0-1 1 0 0,0 0-1 0 0,-1 0 0 0 0,1-1 0 0 0,0 1 1 0 0,-1 0-1 0 0,1-1 0 0 0,-4 2 0 0 0,-6 3 33 0 0,0-1-1 0 0,-1-1 1 0 0,1 0-1 0 0,-1-1 1 0 0,-17 3-1 0 0,13-3-438 0 0,0-1 1 0 0,0-1-1 0 0,-1-1 0 0 0,1 0 1 0 0,0-1-1 0 0,0-1 0 0 0,0-1 1 0 0,-30-8-1 0 0,42 8 64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4.469"/>
    </inkml:context>
    <inkml:brush xml:id="br0">
      <inkml:brushProperty name="width" value="0.05" units="cm"/>
      <inkml:brushProperty name="height" value="0.05" units="cm"/>
    </inkml:brush>
  </inkml:definitions>
  <inkml:trace contextRef="#ctx0" brushRef="#br0">1 10 396 0 0,'27'-10'12487'0'0,"-26"11"-12176"0"0,1-1 0 0 0,-1 1 0 0 0,0 0 0 0 0,0 0 0 0 0,0-1 0 0 0,0 1 0 0 0,1 0 0 0 0,-1 0 0 0 0,0 0 0 0 0,-1 0 0 0 0,1 0 0 0 0,0 0 0 0 0,0 1 0 0 0,0-1 0 0 0,-1 0 0 0 0,1 0 0 0 0,0 0 0 0 0,-1 1 0 0 0,1-1 0 0 0,-1 0 0 0 0,0 1 0 0 0,1-1 0 0 0,-1 1 0 0 0,0-1-1 0 0,0 0 1 0 0,0 1 0 0 0,0-1 0 0 0,0 3 0 0 0,-1 8 600 0 0,0 0 1 0 0,-3 19-1 0 0,0-4 444 0 0,4-24-1237 0 0,-1-1 0 0 0,1 1 0 0 0,0-1 0 0 0,1 1 0 0 0,-1-1-1 0 0,0 1 1 0 0,1-1 0 0 0,-1 1 0 0 0,1-1 0 0 0,0 0 0 0 0,0 1-1 0 0,0-1 1 0 0,0 0 0 0 0,0 0 0 0 0,0 1 0 0 0,1-1 0 0 0,-1 0-1 0 0,1 0 1 0 0,0 0 0 0 0,-1-1 0 0 0,5 4 0 0 0,-2-2 24 0 0,1 0 0 0 0,0-1 0 0 0,0 1 0 0 0,1-1 0 0 0,-1 0 1 0 0,0-1-1 0 0,1 1 0 0 0,9 0 0 0 0,6 1 91 0 0,40 0-1 0 0,-60-3-712 0 0,30-3-5207 0 0,-24 2 3139 0 0,11-1-3363 0 0,-7 1 3219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4.824"/>
    </inkml:context>
    <inkml:brush xml:id="br0">
      <inkml:brushProperty name="width" value="0.05" units="cm"/>
      <inkml:brushProperty name="height" value="0.05" units="cm"/>
    </inkml:brush>
  </inkml:definitions>
  <inkml:trace contextRef="#ctx0" brushRef="#br0">0 9 9285 0 0,'17'-9'9546'0'0,"-1"14"-3725"0"0,-13-3-5427 0 0,0 1 0 0 0,-1 0 0 0 0,1-1 0 0 0,-1 1 0 0 0,0 0 0 0 0,0 1 0 0 0,0-1 0 0 0,0 0 0 0 0,2 6 0 0 0,3 7-52 0 0,-2 1 0 0 0,0-1 0 0 0,4 24 0 0 0,-6-21-294 0 0,2 13-1773 0 0,-3-12-6397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5.177"/>
    </inkml:context>
    <inkml:brush xml:id="br0">
      <inkml:brushProperty name="width" value="0.05" units="cm"/>
      <inkml:brushProperty name="height" value="0.05" units="cm"/>
    </inkml:brush>
  </inkml:definitions>
  <inkml:trace contextRef="#ctx0" brushRef="#br0">31 190 6865 0 0,'-7'-2'1655'0'0,"-16"-10"13684"0"0,45 12-14420 0 0,55 0 408 0 0,42 1-1673 0 0,-41-5-8780 0 0,-59 2 6274 0 0</inkml:trace>
  <inkml:trace contextRef="#ctx0" brushRef="#br0" timeOffset="1">586 14 6833 0 0,'8'-12'9223'0'0,"0"10"-3329"0"0,7 22-1181 0 0,3 37-3188 0 0,-18-56-1137 0 0,5 23-238 0 0,10 36 2007 0 0,-2-33-5237 0 0,5-7-6231 0 0,-13-16 6140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5.526"/>
    </inkml:context>
    <inkml:brush xml:id="br0">
      <inkml:brushProperty name="width" value="0.05" units="cm"/>
      <inkml:brushProperty name="height" value="0.05" units="cm"/>
    </inkml:brush>
  </inkml:definitions>
  <inkml:trace contextRef="#ctx0" brushRef="#br0">1 39 196 0 0,'0'-2'539'0'0,"1"0"0"0"0,-1 0 0 0 0,1 0 0 0 0,0 0 0 0 0,-1 0 0 0 0,1 1 0 0 0,0-1 0 0 0,0 0 0 0 0,0 1 0 0 0,0-1 0 0 0,1 0 0 0 0,-1 1 0 0 0,0-1 0 0 0,1 1 0 0 0,-1 0 1 0 0,1-1-1 0 0,-1 1 0 0 0,1 0 0 0 0,0 0 0 0 0,2-1 0 0 0,-1 1-62 0 0,0 0 0 0 0,0 0 1 0 0,1 1-1 0 0,-1-1 0 0 0,0 1 1 0 0,0 0-1 0 0,1 0 0 0 0,-1 0 1 0 0,0 0-1 0 0,0 0 1 0 0,6 2-1 0 0,7 3 572 0 0,1 0 0 0 0,-1 2 0 0 0,30 15 0 0 0,-40-19-710 0 0,-2-1-251 0 0,41 21 1670 0 0,58 41 1 0 0,-92-57-1376 0 0,0 1 0 0 0,-1 0 0 0 0,0 1 0 0 0,-1 0 1 0 0,0 0-1 0 0,0 1 0 0 0,-1 1 0 0 0,0-1 0 0 0,-1 1 0 0 0,0 0 0 0 0,7 17 0 0 0,-13-25-272 0 0,0 0-1 0 0,0 0 0 0 0,-1 0 0 0 0,1 0 0 0 0,0 1 0 0 0,-1-1 1 0 0,0 0-1 0 0,0 0 0 0 0,0 1 0 0 0,0-1 0 0 0,-1 0 1 0 0,1 0-1 0 0,-1 0 0 0 0,0 1 0 0 0,1-1 0 0 0,-2 0 0 0 0,1 0 1 0 0,0 0-1 0 0,-2 2 0 0 0,0 0-27 0 0,-1 0 0 0 0,1-1 0 0 0,-1 0 0 0 0,0 0 0 0 0,0 0-1 0 0,0-1 1 0 0,0 1 0 0 0,-1-1 0 0 0,1 0 0 0 0,-9 4 0 0 0,3-2-312 0 0,0-1 0 0 0,0 0 0 0 0,0 0 0 0 0,-1-1 0 0 0,1-1 1 0 0,-1 0-1 0 0,0 0 0 0 0,0-1 0 0 0,0 0 0 0 0,0-1 0 0 0,-12-1 0 0 0,17 0-917 0 0,-3 0-1152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5.847"/>
    </inkml:context>
    <inkml:brush xml:id="br0">
      <inkml:brushProperty name="width" value="0.05" units="cm"/>
      <inkml:brushProperty name="height" value="0.05" units="cm"/>
    </inkml:brush>
  </inkml:definitions>
  <inkml:trace contextRef="#ctx0" brushRef="#br0">89 1 484 0 0,'-12'17'17581'0'0,"11"-13"-16296"0"0,6 5 5505 0 0,-37-26-7294 0 0,29 16-235 0 0,-25-6-293 0 0,13 11-7688 0 0,12-1 6124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6.470"/>
    </inkml:context>
    <inkml:brush xml:id="br0">
      <inkml:brushProperty name="width" value="0.05" units="cm"/>
      <inkml:brushProperty name="height" value="0.05" units="cm"/>
    </inkml:brush>
  </inkml:definitions>
  <inkml:trace contextRef="#ctx0" brushRef="#br0">8 115 512 0 0,'0'-1'356'0'0,"-1"1"1"0"0,0-1-1 0 0,1 0 0 0 0,-1 1 1 0 0,1-1-1 0 0,-1 0 1 0 0,1 1-1 0 0,-1-1 0 0 0,1 0 1 0 0,-1 0-1 0 0,1 1 0 0 0,0-1 1 0 0,-1 0-1 0 0,1 0 0 0 0,0 0 1 0 0,0 1-1 0 0,0-1 0 0 0,-1 0 1 0 0,1 0-1 0 0,0 0 0 0 0,0 0 1 0 0,0 1-1 0 0,0-1 1 0 0,1 0-1 0 0,-1 0 0 0 0,0 0 1 0 0,0 0-1 0 0,0 0 0 0 0,1 1 1 0 0,-1-1-1 0 0,0 0 0 0 0,1 0 1 0 0,-1 1-1 0 0,1-1 0 0 0,0-1 1 0 0,14-5 4037 0 0,7 3-3314 0 0,-20 3-1207 0 0,95-13 3646 0 0,-62 10-2373 0 0,-1-1 1 0 0,0-2 0 0 0,0-1-1 0 0,37-14 1 0 0,-53 12-299 0 0,-7 6 546 0 0,-4 25-957 0 0,5 53 23 0 0,2 5 64 0 0,-10-58-304 0 0,1-1-1 0 0,1 0 0 0 0,15 34 1 0 0,-9-30-211 0 0,1 0 1 0 0,1-1 0 0 0,1 0-1 0 0,1-2 1 0 0,1 1-1 0 0,20 19 1 0 0,-44-39-770 0 0,1-1 666 0 0,-1 0 0 0 0,-1 0 0 0 0,1 0 0 0 0,0-1 0 0 0,0 0 0 0 0,0-1 0 0 0,0 1 0 0 0,-11-4 0 0 0,-16 1 158 0 0,-19 0 215 0 0,30 1-32 0 0,0 1 0 0 0,0 1 0 0 0,-1 1 0 0 0,1 1 0 0 0,-34 7 0 0 0,106 6-247 0 0,184 5-16 0 0,-207-15-5887 0 0,-5 0-1885 0 0,-4-2 4521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0:57.134"/>
    </inkml:context>
    <inkml:brush xml:id="br0">
      <inkml:brushProperty name="width" value="0.05" units="cm"/>
      <inkml:brushProperty name="height" value="0.05" units="cm"/>
    </inkml:brush>
  </inkml:definitions>
  <inkml:trace contextRef="#ctx0" brushRef="#br0">110 321 7721 0 0,'-4'0'8300'0'0,"0"0"-7737"0"0,0 0 0 0 0,0-1 0 0 0,0 1 0 0 0,0-1 0 0 0,0 1 0 0 0,0-1 0 0 0,0 0 1 0 0,0-1-1 0 0,0 1 0 0 0,1-1 0 0 0,-1 1 0 0 0,1-1 0 0 0,-1 0 0 0 0,1-1 0 0 0,0 1 0 0 0,-1-1 0 0 0,1 1 0 0 0,0-1 0 0 0,1 0 1 0 0,-1 0-1 0 0,0 0 0 0 0,1 0 0 0 0,0-1 0 0 0,0 1 0 0 0,0 0 0 0 0,-3-7 0 0 0,-5-22 980 0 0,8 26-1543 0 0,1 0 0 0 0,0 0 0 0 0,1 0 0 0 0,-1 0 0 0 0,1 0 0 0 0,0-1 0 0 0,1 1 0 0 0,0 0 0 0 0,0 0 0 0 0,0 0 0 0 0,0 0 0 0 0,1 0 0 0 0,0 0 0 0 0,0 1 0 0 0,6-11 0 0 0,-3 9 0 0 0,0-1 0 0 0,1 1 0 0 0,0 1 0 0 0,0-1 0 0 0,0 1 0 0 0,1 0 0 0 0,0 0 0 0 0,0 1 0 0 0,15-10 0 0 0,-6 7 0 0 0,1 1 0 0 0,-1 0 0 0 0,1 1 0 0 0,0 0 0 0 0,1 1 0 0 0,-1 2 0 0 0,1-1 0 0 0,0 2 0 0 0,-1 0 0 0 0,25 2 0 0 0,13 9 0 0 0,-53-9 0 0 0,-1 0 0 0 0,0 0 0 0 0,1 0 0 0 0,-1 1 0 0 0,0-1 0 0 0,0 0 0 0 0,1 1 0 0 0,-1-1 0 0 0,0 1 0 0 0,0-1 0 0 0,0 1 0 0 0,1 0 0 0 0,-1-1 0 0 0,0 1 0 0 0,0 0 0 0 0,0 0 0 0 0,0 0 0 0 0,0 0 0 0 0,0 0 0 0 0,-1 0 0 0 0,1 0 0 0 0,0 0 0 0 0,0 0 0 0 0,-1 0 0 0 0,1 0 0 0 0,-1 0 0 0 0,1 1 0 0 0,-1-1 0 0 0,1 0 0 0 0,-1 0 0 0 0,0 1 0 0 0,0-1 0 0 0,0 0 0 0 0,1 1 0 0 0,-1-1 0 0 0,0 0 0 0 0,-1 1 0 0 0,1 0 0 0 0,-2 1 0 0 0,0 1 0 0 0,-1-1 0 0 0,1 0 0 0 0,-1 0 0 0 0,0-1 0 0 0,0 1 0 0 0,0 0 0 0 0,0-1 0 0 0,0 0 0 0 0,-1 0 0 0 0,1 0 0 0 0,-1 0 0 0 0,1 0 0 0 0,-1-1 0 0 0,1 0 0 0 0,-1 0 0 0 0,0 0 0 0 0,-5 1 0 0 0,-26 11 0 0 0,32-10 0 0 0,4-1 0 0 0,-1-1 0 0 0,1 1 0 0 0,-1-1 0 0 0,1 0 0 0 0,0 1 0 0 0,-1-1 0 0 0,1 0 0 0 0,0 1 0 0 0,0-1 0 0 0,0 0 0 0 0,0 0 0 0 0,0 0 0 0 0,1 0 0 0 0,-1 0 0 0 0,0 0 0 0 0,0 0 0 0 0,1 0 0 0 0,-1-1 0 0 0,0 1 0 0 0,2 0 0 0 0,-2 0 0 0 0,34 22 0 0 0,0 1 0 0 0,38 36 0 0 0,-62-49 0 0 0,0 0 0 0 0,0 0 0 0 0,-1 1 0 0 0,-1 0 0 0 0,0 1 0 0 0,-1 0 0 0 0,-1 0 0 0 0,1 1 0 0 0,7 23 0 0 0,-14-36 0 0 0,0 1 0 0 0,0 0 0 0 0,-1 0 0 0 0,1 0 0 0 0,0 0 0 0 0,-1 0 0 0 0,1 0 0 0 0,-1 0 0 0 0,0 1 0 0 0,0-1 0 0 0,0 0 0 0 0,0 0 0 0 0,0 0 0 0 0,0 0 0 0 0,0 0 0 0 0,-1 0 0 0 0,1 0 0 0 0,-1 0 0 0 0,1 0 0 0 0,-1 0 0 0 0,0 0 0 0 0,0 0 0 0 0,0 0 0 0 0,0 0 0 0 0,0-1 0 0 0,0 1 0 0 0,-1 0 0 0 0,1-1 0 0 0,-1 1 0 0 0,1-1 0 0 0,-1 1 0 0 0,1-1 0 0 0,-1 0 0 0 0,0 0 0 0 0,0 1 0 0 0,1-1 0 0 0,-1-1 0 0 0,0 1 0 0 0,0 0 0 0 0,0 0 0 0 0,0-1 0 0 0,0 1 0 0 0,0-1 0 0 0,0 1 0 0 0,-3-1 0 0 0,-5 1 0 0 0,-1-1 0 0 0,1 1 0 0 0,-1-2 0 0 0,1 0 0 0 0,0 0 0 0 0,-20-5 0 0 0,-22-11 0 0 0,-50-24 0 0 0,-21-6 0 0 0,122 46-206 0 0,1 1 0 0 0,-1-1-1 0 0,1 1 1 0 0,-1 0 0 0 0,1-1 0 0 0,-1 1 0 0 0,1 0 0 0 0,-1 0-1 0 0,1 0 1 0 0,-1-1 0 0 0,1 1 0 0 0,-1 0 0 0 0,0 0-1 0 0,1 0 1 0 0,-1 0 0 0 0,1 0 0 0 0,-1 0 0 0 0,0 0-1 0 0,1 0 1 0 0,-1 0 0 0 0,1 0 0 0 0,-1 0 0 0 0,1 0 0 0 0,-1 0-1 0 0,0 1 1 0 0,1-1 0 0 0,-1 0 0 0 0,1 0 0 0 0,-1 1-1 0 0,1-1 1 0 0,-1 0 0 0 0,1 1 0 0 0,-1-1 0 0 0,0 2-913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05.230"/>
    </inkml:context>
    <inkml:brush xml:id="br0">
      <inkml:brushProperty name="width" value="0.05" units="cm"/>
      <inkml:brushProperty name="height" value="0.05" units="cm"/>
    </inkml:brush>
  </inkml:definitions>
  <inkml:trace contextRef="#ctx0" brushRef="#br0">25 0 804 0 0,'-25'2'11573'0'0,"42"1"-2752"0"0,17 0-3769 0 0,-8-1-4880 0 0,84 2 2035 0 0,-58-1-138 0 0,88-5 0 0 0,-138 1-2386 0 0,1 1 1 0 0,-1 0-1 0 0,0-1 0 0 0,1 1 1 0 0,-1-1-1 0 0,0 0 0 0 0,0 0 1 0 0,1 0-1 0 0,-1 0 1 0 0,0 0-1 0 0,0 0 0 0 0,3-3 1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05.566"/>
    </inkml:context>
    <inkml:brush xml:id="br0">
      <inkml:brushProperty name="width" value="0.05" units="cm"/>
      <inkml:brushProperty name="height" value="0.05" units="cm"/>
    </inkml:brush>
  </inkml:definitions>
  <inkml:trace contextRef="#ctx0" brushRef="#br0">0 15 300 0 0,'3'5'13152'0'0,"18"-4"-7937"0"0,22-1-1750 0 0,43 2 1196 0 0,-62 0-3915 0 0,-1-1 0 0 0,1-1 0 0 0,-1-1 1 0 0,1-1-1 0 0,39-9 0 0 0,-52 5-891 0 0,-2 1-2261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0.464"/>
    </inkml:context>
    <inkml:brush xml:id="br0">
      <inkml:brushProperty name="width" value="0.05" units="cm"/>
      <inkml:brushProperty name="height" value="0.05" units="cm"/>
    </inkml:brush>
  </inkml:definitions>
  <inkml:trace contextRef="#ctx0" brushRef="#br0">5 13 188 0 0,'-5'-13'15800'0'0,"14"37"-13588"0"0,-1-1 0 0 0,7 33-1 0 0,12 110 1357 0 0,-26-163-3488 0 0,1 28 414 0 0,-2-24-521 0 0,0 1 0 0 0,1-1 0 0 0,0 1 0 0 0,0-1-1 0 0,0 0 1 0 0,1 0 0 0 0,5 12 0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1.079"/>
    </inkml:context>
    <inkml:brush xml:id="br0">
      <inkml:brushProperty name="width" value="0.05" units="cm"/>
      <inkml:brushProperty name="height" value="0.05" units="cm"/>
    </inkml:brush>
  </inkml:definitions>
  <inkml:trace contextRef="#ctx0" brushRef="#br0">172 72 152 0 0,'20'-45'12037'0'0,"-37"22"-7050"0"0,11 22-4718 0 0,1 0 1 0 0,-1 0-1 0 0,0 1 0 0 0,1 0 0 0 0,-1 0 1 0 0,1 0-1 0 0,-1 1 0 0 0,1 0 0 0 0,-1 0 1 0 0,1 0-1 0 0,-1 1 0 0 0,1 0 0 0 0,0 0 1 0 0,0 0-1 0 0,0 0 0 0 0,0 1 0 0 0,0 0 1 0 0,0 0-1 0 0,1 0 0 0 0,-1 1 0 0 0,1-1 1 0 0,-6 8-1 0 0,6-8-132 0 0,0 1 0 0 0,-1 0 0 0 0,2 0 0 0 0,-1 0 1 0 0,0 1-1 0 0,1-1 0 0 0,0 1 0 0 0,0 0 0 0 0,0 0 1 0 0,1 0-1 0 0,0 0 0 0 0,0 1 0 0 0,0-1 0 0 0,0 1 0 0 0,1-1 1 0 0,0 1-1 0 0,0-1 0 0 0,0 1 0 0 0,1 0 0 0 0,0-1 0 0 0,0 1 1 0 0,1 6-1 0 0,2-5-17 0 0,1 0 0 0 0,-1-1 0 0 0,1 1 0 0 0,0-1 1 0 0,0 0-1 0 0,1 0 0 0 0,-1-1 0 0 0,2 1 0 0 0,-1-1 0 0 0,0 0 1 0 0,1 0-1 0 0,0-1 0 0 0,0 0 0 0 0,0 0 0 0 0,9 4 0 0 0,-6-4-119 0 0,-1 0 0 0 0,0 0-1 0 0,1-1 1 0 0,0 0 0 0 0,0 0 0 0 0,0-1-1 0 0,0 0 1 0 0,0-1 0 0 0,0 0-1 0 0,0-1 1 0 0,0 0 0 0 0,11-1-1 0 0,-17 0-39 0 0,0 0-1 0 0,1-1 1 0 0,-1 1-1 0 0,0-1 1 0 0,0 0 0 0 0,-1 0-1 0 0,1 0 1 0 0,0 0-1 0 0,-1-1 1 0 0,1 1-1 0 0,-1-1 1 0 0,0 1-1 0 0,0-1 1 0 0,0 0-1 0 0,0 0 1 0 0,0 0-1 0 0,0 0 1 0 0,-1 0 0 0 0,0 0-1 0 0,0 0 1 0 0,0-1-1 0 0,0 1 1 0 0,1-6-1 0 0,0 0 39 0 0,0-1 0 0 0,0 1 0 0 0,-1-1 0 0 0,0 0 0 0 0,-1 0 0 0 0,0 1 0 0 0,-2-14 0 0 0,1 17-16 0 0,-1 1 1 0 0,0-1-1 0 0,0 1 1 0 0,0-1-1 0 0,-1 1 1 0 0,0-1-1 0 0,0 1 1 0 0,0 0-1 0 0,-1 1 1 0 0,1-1-1 0 0,-1 0 1 0 0,0 1-1 0 0,-1 0 1 0 0,1 0-1 0 0,-1 0 1 0 0,0 1-1 0 0,0-1 1 0 0,0 1-1 0 0,0 0 1 0 0,0 1-1 0 0,-1-1 1 0 0,1 1-1 0 0,-1 0 1 0 0,0 0-1 0 0,0 1 1 0 0,-8-1-1 0 0,9 1-575 0 0,-1 0 0 0 0,0 1-1 0 0,0 0 1 0 0,0 1 0 0 0,0-1-1 0 0,0 1 1 0 0,0 0 0 0 0,0 0-1 0 0,1 1 1 0 0,-8 3 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5.049"/>
    </inkml:context>
    <inkml:brush xml:id="br0">
      <inkml:brushProperty name="width" value="0.05" units="cm"/>
      <inkml:brushProperty name="height" value="0.05" units="cm"/>
    </inkml:brush>
  </inkml:definitions>
  <inkml:trace contextRef="#ctx0" brushRef="#br0">269 62 260 0 0,'-1'-3'830'0'0,"0"-1"-1"0"0,-1 1 1 0 0,1 0-1 0 0,-1-1 1 0 0,0 1 0 0 0,0 0-1 0 0,0 0 1 0 0,0 0-1 0 0,-1 0 1 0 0,1 0 0 0 0,-1 1-1 0 0,0-1 1 0 0,0 1-1 0 0,0 0 1 0 0,0 0 0 0 0,0 0-1 0 0,0 0 1 0 0,-1 0-1 0 0,1 1 1 0 0,-1-1 0 0 0,-3 0-1 0 0,0 0-233 0 0,0 1 1 0 0,1 1-1 0 0,-1-1 0 0 0,0 1 0 0 0,0 0 0 0 0,1 1 0 0 0,-1-1 0 0 0,0 1 1 0 0,1 1-1 0 0,-1-1 0 0 0,-6 3 0 0 0,3 0-184 0 0,-1 0 1 0 0,2 1-1 0 0,-1 0 0 0 0,0 1 1 0 0,1 0-1 0 0,-13 10 1 0 0,19-13-299 0 0,-1-1 1 0 0,1 1 0 0 0,0 0 0 0 0,0 1 0 0 0,0-1 0 0 0,0 0-1 0 0,1 1 1 0 0,-1-1 0 0 0,1 1 0 0 0,0 0 0 0 0,0 0 0 0 0,1 0-1 0 0,-1 0 1 0 0,1 0 0 0 0,-1 0 0 0 0,1 1 0 0 0,1-1 0 0 0,-2 9-1 0 0,3-10-74 0 0,0 0-1 0 0,-1 0 1 0 0,1 0-1 0 0,0 0 1 0 0,1 0-1 0 0,-1-1 0 0 0,0 1 1 0 0,1 0-1 0 0,0-1 1 0 0,0 1-1 0 0,-1-1 0 0 0,1 1 1 0 0,1-1-1 0 0,-1 0 1 0 0,0 0-1 0 0,1 0 1 0 0,-1 0-1 0 0,1 0 0 0 0,-1-1 1 0 0,1 1-1 0 0,0-1 1 0 0,0 0-1 0 0,-1 1 0 0 0,1-1 1 0 0,0 0-1 0 0,4 0 1 0 0,-3 0-54 0 0,0 1 1 0 0,1-1-1 0 0,-1-1 1 0 0,0 1-1 0 0,1-1 1 0 0,-1 1 0 0 0,1-1-1 0 0,-1 0 1 0 0,1-1-1 0 0,-1 1 1 0 0,1-1-1 0 0,-1 0 1 0 0,0 0-1 0 0,1 0 1 0 0,-1-1-1 0 0,0 0 1 0 0,6-2 0 0 0,-8 2 10 0 0,0 0 1 0 0,0 1-1 0 0,0-1 1 0 0,0 0 0 0 0,0 0-1 0 0,-1-1 1 0 0,1 1 0 0 0,-1 0-1 0 0,1 0 1 0 0,-1-1 0 0 0,0 1-1 0 0,0-1 1 0 0,0 1-1 0 0,0-1 1 0 0,0 0 0 0 0,0 1-1 0 0,-1-1 1 0 0,1 0 0 0 0,-1 1-1 0 0,0-1 1 0 0,0 0 0 0 0,0 0-1 0 0,0 1 1 0 0,0-1-1 0 0,-1 0 1 0 0,1 0 0 0 0,-1 1-1 0 0,-1-3 1 0 0,0-3-139 0 0,-2 0 1 0 0,1 0-1 0 0,-1 1 1 0 0,0 0-1 0 0,0-1 0 0 0,-1 2 1 0 0,-10-13-1 0 0,12 14-1176 0 0,-8-6 1034 0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1.686"/>
    </inkml:context>
    <inkml:brush xml:id="br0">
      <inkml:brushProperty name="width" value="0.05" units="cm"/>
      <inkml:brushProperty name="height" value="0.05" units="cm"/>
    </inkml:brush>
  </inkml:definitions>
  <inkml:trace contextRef="#ctx0" brushRef="#br0">1 9 7485 0 0,'0'-1'376'0'0,"1"1"0"0"0,-1-1 1 0 0,0 1-1 0 0,1-1 0 0 0,-1 1 0 0 0,1-1 1 0 0,-1 1-1 0 0,1-1 0 0 0,-1 1 0 0 0,1-1 1 0 0,-1 1-1 0 0,1 0 0 0 0,-1-1 0 0 0,1 1 1 0 0,0 0-1 0 0,-1 0 0 0 0,1-1 1 0 0,0 1-1 0 0,-1 0 0 0 0,1 0 0 0 0,0 0 1 0 0,-1 0-1 0 0,1 0 0 0 0,0 0 0 0 0,-1 0 1 0 0,1 0-1 0 0,0 0 0 0 0,-1 0 1 0 0,1 0-1 0 0,0 0 0 0 0,-1 1 0 0 0,1-1 1 0 0,0 0-1 0 0,16 22 2754 0 0,1 33-2550 0 0,-12-29-88 0 0,-1-1 17 0 0,1 0 1 0 0,1 0-1 0 0,1 0 0 0 0,1-1 1 0 0,13 24-1 0 0,-20-46-476 0 0,-1-1 1 0 0,0 0-1 0 0,0-1 0 0 0,0 1 1 0 0,1 0-1 0 0,-1 0 0 0 0,0 0 1 0 0,1-1-1 0 0,-1 1 1 0 0,1-1-1 0 0,-1 1 0 0 0,1-1 1 0 0,-1 1-1 0 0,1-1 0 0 0,-1 0 1 0 0,1 0-1 0 0,-1 0 1 0 0,1 0-1 0 0,-1 0 0 0 0,1 0 1 0 0,-1 0-1 0 0,1 0 0 0 0,-1-1 1 0 0,1 1-1 0 0,-1-1 1 0 0,1 1-1 0 0,-1-1 0 0 0,1 1 1 0 0,-1-1-1 0 0,0 0 0 0 0,2-1 1 0 0,50-29-44 0 0,-43 25 75 0 0,32-20-46 0 0,-20 14-50 0 0,0-2 0 0 0,-1 0 1 0 0,-1-1-1 0 0,28-27 1 0 0,-47 42 18 0 0,0 0 0 0 0,-1-1 1 0 0,1 1-1 0 0,-1 0 0 0 0,1-1 1 0 0,-1 1-1 0 0,1-1 1 0 0,-1 1-1 0 0,0 0 0 0 0,1-1 1 0 0,-1 1-1 0 0,1-1 0 0 0,-1 1 1 0 0,0-1-1 0 0,0 1 1 0 0,1-1-1 0 0,-1 0 0 0 0,0 1 1 0 0,0-1-1 0 0,1 1 0 0 0,-1-1 1 0 0,0 0-1 0 0,0 1 1 0 0,0-1-1 0 0,0 1 0 0 0,0-1 1 0 0,0 0-1 0 0,0 1 0 0 0,0-1 1 0 0,0 1-1 0 0,-1-2 1 0 0,-17 5-117 0 0,-29 18 114 0 0,37-13 31 0 0,0-1 0 0 0,1 1-1 0 0,0 0 1 0 0,0 1 0 0 0,1 0-1 0 0,0 1 1 0 0,-11 16 0 0 0,16-21 38 0 0,0-1 1 0 0,0 1 0 0 0,1 0-1 0 0,0 0 1 0 0,-1 0 0 0 0,2 0-1 0 0,-1 1 1 0 0,1-1 0 0 0,-1 0 0 0 0,2 1-1 0 0,-1-1 1 0 0,0 0 0 0 0,1 1-1 0 0,0-1 1 0 0,0 1 0 0 0,1-1 0 0 0,0 1-1 0 0,0-1 1 0 0,2 8 0 0 0,-1-9-26 0 0,0-1 0 0 0,1 0 0 0 0,-1 1 0 0 0,1-1-1 0 0,-1 0 1 0 0,1-1 0 0 0,0 1 0 0 0,0 0 0 0 0,0-1 0 0 0,1 0 0 0 0,-1 0 0 0 0,0 0 0 0 0,1 0 0 0 0,0 0 0 0 0,-1-1 0 0 0,1 1 0 0 0,0-1 0 0 0,0 0 0 0 0,-1 0 0 0 0,1-1 0 0 0,0 1 0 0 0,5-1 0 0 0,14 2-754 0 0,-1-1 0 0 0,37-3 1 0 0,-45 1-174 0 0,-7 0-248 0 0,12-1-129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2.186"/>
    </inkml:context>
    <inkml:brush xml:id="br0">
      <inkml:brushProperty name="width" value="0.05" units="cm"/>
      <inkml:brushProperty name="height" value="0.05" units="cm"/>
    </inkml:brush>
  </inkml:definitions>
  <inkml:trace contextRef="#ctx0" brushRef="#br0">11 76 944 0 0,'-10'2'14035'0'0,"121"-5"-7823"0"0,57-11-3173 0 0,15 0-1231 0 0,207 3 731 0 0,214-17 1651 0 0,-541 20-4245 0 0,-62 8-270 0 0,-42 15-6648 0 0,12-4-427 0 0,13-5 4311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2.820"/>
    </inkml:context>
    <inkml:brush xml:id="br0">
      <inkml:brushProperty name="width" value="0.05" units="cm"/>
      <inkml:brushProperty name="height" value="0.05" units="cm"/>
    </inkml:brush>
  </inkml:definitions>
  <inkml:trace contextRef="#ctx0" brushRef="#br0">49 58 764 0 0,'-21'-5'3571'0'0,"3"1"1267"0"0,8 3 2234 0 0,33-15-3088 0 0,0 8-3178 0 0,1 2 0 0 0,0 0 1 0 0,0 2-1 0 0,1 0 0 0 0,-1 2 0 0 0,1 0 0 0 0,0 2 0 0 0,-1 1 0 0 0,30 4 1 0 0,-52-4-735 0 0,0-1 1 0 0,0 0 0 0 0,0 0 0 0 0,0 1 0 0 0,0-1-1 0 0,0 1 1 0 0,0-1 0 0 0,0 1 0 0 0,0 0 0 0 0,0 0 0 0 0,0 0-1 0 0,-1 0 1 0 0,1 0 0 0 0,0 0 0 0 0,-1 1 0 0 0,1-1-1 0 0,-1 0 1 0 0,0 1 0 0 0,1-1 0 0 0,-1 1 0 0 0,0 0-1 0 0,0-1 1 0 0,2 4 0 0 0,-3-3-19 0 0,0 0-1 0 0,0 0 1 0 0,0 0-1 0 0,0 1 1 0 0,0-1 0 0 0,-1 0-1 0 0,1 0 1 0 0,-1 0-1 0 0,1 0 1 0 0,-1 0 0 0 0,0 0-1 0 0,0 0 1 0 0,0 0 0 0 0,0 0-1 0 0,0 0 1 0 0,0 0-1 0 0,-3 2 1 0 0,-5 7 32 0 0,-1-1-1 0 0,0 0 1 0 0,0-1 0 0 0,-1 0-1 0 0,-16 11 1 0 0,6-9-113 0 0,16-10-102 0 0,1 1 0 0 0,-1 0-1 0 0,0 1 1 0 0,1-1 0 0 0,0 1 0 0 0,-1 0-1 0 0,1 0 1 0 0,0 0 0 0 0,1 1-1 0 0,-1-1 1 0 0,-5 8 0 0 0,9-10 96 0 0,0 0 1 0 0,0 0-1 0 0,1 0 1 0 0,-1 0 0 0 0,0 0-1 0 0,1 0 1 0 0,-1 0-1 0 0,0 0 1 0 0,1-1-1 0 0,0 1 1 0 0,-1 0-1 0 0,1 0 1 0 0,-1-1-1 0 0,1 1 1 0 0,0 0 0 0 0,-1-1-1 0 0,1 1 1 0 0,0 0-1 0 0,0-1 1 0 0,0 1-1 0 0,-1-1 1 0 0,1 0-1 0 0,0 1 1 0 0,0-1 0 0 0,0 0-1 0 0,1 1 1 0 0,26 9 31 0 0,-6-3 35 0 0,16 4 21 0 0,58 24 0 0 0,-88-31-25 0 0,1 0 0 0 0,0 1-1 0 0,-1-1 1 0 0,0 2 0 0 0,0-1-1 0 0,0 1 1 0 0,-1 0-1 0 0,0 1 1 0 0,0 0 0 0 0,-1 0-1 0 0,1 1 1 0 0,5 9-1 0 0,-11-15 5 0 0,0 0-1 0 0,0 0 0 0 0,0-1 1 0 0,0 1-1 0 0,0 0 0 0 0,0 0 1 0 0,-1 0-1 0 0,1 1 0 0 0,-1-1 1 0 0,0 0-1 0 0,1 0 0 0 0,-1 0 1 0 0,0 0-1 0 0,0 0 0 0 0,0 0 1 0 0,-1 1-1 0 0,1-1 0 0 0,0 0 1 0 0,-1 0-1 0 0,1 0 0 0 0,-1 0 0 0 0,-2 3 1 0 0,1-2 18 0 0,0 0 0 0 0,0 0 0 0 0,0-1 0 0 0,-1 0 0 0 0,0 1 0 0 0,1-1 0 0 0,-1 0 0 0 0,0 0 0 0 0,0 0 0 0 0,0-1 0 0 0,0 1 0 0 0,-6 2 0 0 0,-4 0 82 0 0,-1 0 0 0 0,0-1 0 0 0,1 0 0 0 0,-1-1 0 0 0,-26 0 0 0 0,37-2-158 0 0,-70-3-423 0 0,67 3 98 0 0,0-1 0 0 0,1 0 0 0 0,-1 0 0 0 0,0-1 0 0 0,1 1 0 0 0,-1-1 0 0 0,1 0 0 0 0,0-1 0 0 0,0 1 0 0 0,-6-5 0 0 0,7 2-1927 0 0,11-8-7875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3.793"/>
    </inkml:context>
    <inkml:brush xml:id="br0">
      <inkml:brushProperty name="width" value="0.05" units="cm"/>
      <inkml:brushProperty name="height" value="0.05" units="cm"/>
    </inkml:brush>
  </inkml:definitions>
  <inkml:trace contextRef="#ctx0" brushRef="#br0">49 35 44 0 0,'-21'-5'-163'0'0,"-6"-2"15072"0"0,58 6-10633 0 0,40 1-2163 0 0,-45 1-1349 0 0,0-1 0 0 0,0 0 0 0 0,0-2 0 0 0,0-1 0 0 0,0-2 0 0 0,26-7 0 0 0,-51 12-752 0 0,-1 0 0 0 0,0 0 0 0 0,1 0 0 0 0,-1 0 0 0 0,0 0 0 0 0,1 0 0 0 0,-1 0 0 0 0,0 0 0 0 0,0 0 0 0 0,1 0 0 0 0,-1 0 0 0 0,0 0 0 0 0,1 0 0 0 0,-1 1 0 0 0,0-1 1 0 0,0 0-1 0 0,1 0 0 0 0,-1 0 0 0 0,0 0 0 0 0,0 1 0 0 0,0-1 0 0 0,1 0 0 0 0,-1 0 0 0 0,0 0 0 0 0,0 1 0 0 0,0-1 0 0 0,1 0 0 0 0,-1 0 0 0 0,0 1 0 0 0,0-1 0 0 0,0 0 0 0 0,0 0 0 0 0,0 1 0 0 0,0-1 0 0 0,0 0 0 0 0,0 1 0 0 0,1-1 0 0 0,-1 0 0 0 0,0 1 0 0 0,2 23 187 0 0,-5 40-114 0 0,2-36 104 0 0,0-15-112 0 0,-1 24 308 0 0,1 1 0 0 0,2-1 0 0 0,2 0 0 0 0,1 0 1 0 0,2 0-1 0 0,14 49 0 0 0,-19-85-399 0 0,-1 0-1 0 0,1 0 1 0 0,-1 0 0 0 0,1 0-1 0 0,-1 0 1 0 0,0 0 0 0 0,0 0 0 0 0,0 0-1 0 0,1 0 1 0 0,-1 0 0 0 0,0 0-1 0 0,0 0 1 0 0,0 0 0 0 0,0 0-1 0 0,0 0 1 0 0,-1 0 0 0 0,1 0-1 0 0,0 0 1 0 0,0 0 0 0 0,-1 0-1 0 0,1 0 1 0 0,-1 1 0 0 0,-26 9-867 0 0,-77 4 19 0 0,75-13 913 0 0,1 2 1 0 0,-51 12-1 0 0,79-16-26 0 0,1 0 1 0 0,-1 0-1 0 0,0 0 1 0 0,0 0-1 0 0,0 0 1 0 0,0 0-1 0 0,0 0 0 0 0,0 0 1 0 0,0 1-1 0 0,0-1 1 0 0,1 0-1 0 0,-1 0 1 0 0,0 0-1 0 0,0 0 1 0 0,0 0-1 0 0,0 0 0 0 0,0 0 1 0 0,0 0-1 0 0,0 0 1 0 0,0 0-1 0 0,0 0 1 0 0,0 0-1 0 0,0 0 1 0 0,0 0-1 0 0,1 1 0 0 0,-1-1 1 0 0,0 0-1 0 0,0 0 1 0 0,0 0-1 0 0,0 0 1 0 0,0 0-1 0 0,0 0 1 0 0,0 0-1 0 0,0 0 0 0 0,0 0 1 0 0,0 1-1 0 0,0-1 1 0 0,0 0-1 0 0,0 0 1 0 0,0 0-1 0 0,0 0 1 0 0,0 0-1 0 0,0 0 0 0 0,0 0 1 0 0,0 0-1 0 0,0 1 1 0 0,0-1-1 0 0,-1 0 1 0 0,1 0-1 0 0,0 0 0 0 0,0 0 1 0 0,0 0-1 0 0,20 4 581 0 0,22 0 22 0 0,85-5 2329 0 0,-85-1-6430 0 0,-2 2-7898 0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4.577"/>
    </inkml:context>
    <inkml:brush xml:id="br0">
      <inkml:brushProperty name="width" value="0.05" units="cm"/>
      <inkml:brushProperty name="height" value="0.05" units="cm"/>
    </inkml:brush>
  </inkml:definitions>
  <inkml:trace contextRef="#ctx0" brushRef="#br0">81 250 984 0 0,'-9'5'11247'0'0,"-1"-7"-4342"0"0,-9-18-1982 0 0,-9-27-3644 0 0,26 42-1117 0 0,-1 0-1 0 0,1 0 0 0 0,0 0 1 0 0,1-1-1 0 0,-1 1 1 0 0,1 0-1 0 0,0-1 0 0 0,1 1 1 0 0,-1-1-1 0 0,1 1 0 0 0,0-1 1 0 0,0 1-1 0 0,1-1 1 0 0,0 1-1 0 0,0-1 0 0 0,0 1 1 0 0,0-1-1 0 0,1 1 0 0 0,0 0 1 0 0,0 0-1 0 0,4-7 1 0 0,-2 7-93 0 0,0 0 1 0 0,0 0-1 0 0,0 1 1 0 0,1-1 0 0 0,0 1-1 0 0,-1 0 1 0 0,1 1 0 0 0,1-1-1 0 0,-1 1 1 0 0,0 0 0 0 0,1 0-1 0 0,0 1 1 0 0,-1-1 0 0 0,1 1-1 0 0,0 1 1 0 0,0-1-1 0 0,1 1 1 0 0,-1 0 0 0 0,6 0-1 0 0,1 0 12 0 0,-1 1-1 0 0,0 1 0 0 0,0-1 0 0 0,0 2 1 0 0,19 4-1 0 0,-27-5-100 0 0,0 0 1 0 0,-1-1-1 0 0,1 2 1 0 0,-1-1-1 0 0,1 0 0 0 0,-1 1 1 0 0,1-1-1 0 0,-1 1 1 0 0,0 0-1 0 0,0 0 0 0 0,0 1 1 0 0,0-1-1 0 0,0 0 1 0 0,0 1-1 0 0,-1 0 0 0 0,1 0 1 0 0,-1 0-1 0 0,0 0 1 0 0,0 0-1 0 0,0 0 0 0 0,0 0 1 0 0,2 5-1 0 0,-4-6-76 0 0,0 1 1 0 0,0-1-1 0 0,0 0 0 0 0,0 0 0 0 0,-1 1 0 0 0,1-1 1 0 0,-1 0-1 0 0,1 0 0 0 0,-1 0 0 0 0,0 0 0 0 0,0 0 1 0 0,1 0-1 0 0,-1 0 0 0 0,-1 0 0 0 0,1 0 0 0 0,0 0 1 0 0,0 0-1 0 0,-1-1 0 0 0,1 1 0 0 0,-1 0 0 0 0,0-1 1 0 0,1 1-1 0 0,-1-1 0 0 0,0 0 0 0 0,-2 2 0 0 0,-19 22-1967 0 0,22-24 1962 0 0,46 30 425 0 0,-25-22-135 0 0,3 0 68 0 0,-1 2 0 0 0,0 0 0 0 0,-1 1 0 0 0,0 1 0 0 0,-1 0 0 0 0,-1 2 1 0 0,27 25-1 0 0,-36-23 44 0 0,-9-9-33 0 0,-4-4-37 0 0,-2 0-130 0 0,0 0-1 0 0,0-1 0 0 0,0 0 1 0 0,0 0-1 0 0,-1-1 0 0 0,1 1 0 0 0,-1-1 1 0 0,0-1-1 0 0,0 1 0 0 0,1-1 1 0 0,-1 0-1 0 0,-10 1 0 0 0,-79 0 464 0 0,76-2-459 0 0,-21 0 1 0 0,21 1-120 0 0,-1-1 0 0 0,1-1 1 0 0,-1 0-1 0 0,1-1 0 0 0,-1-2 1 0 0,1 0-1 0 0,-25-8 0 0 0,38 7-701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6.558"/>
    </inkml:context>
    <inkml:brush xml:id="br0">
      <inkml:brushProperty name="width" value="0.05" units="cm"/>
      <inkml:brushProperty name="height" value="0.05" units="cm"/>
    </inkml:brush>
  </inkml:definitions>
  <inkml:trace contextRef="#ctx0" brushRef="#br0">1 0 544 0 0,'2'12'13580'0'0,"7"39"-9696"0"0,-7-15-2333 0 0,11 129 2685 0 0,-10-139-3804 0 0,2-1-1 0 0,1 1 0 0 0,1-1 0 0 0,12 30 0 0 0,-8-40-2682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6.924"/>
    </inkml:context>
    <inkml:brush xml:id="br0">
      <inkml:brushProperty name="width" value="0.05" units="cm"/>
      <inkml:brushProperty name="height" value="0.05" units="cm"/>
    </inkml:brush>
  </inkml:definitions>
  <inkml:trace contextRef="#ctx0" brushRef="#br0">100 40 7349 0 0,'-99'-25'16709'0'0,"131"23"-14699"0"0,112-4 1151 0 0,2 0-5110 0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7.824"/>
    </inkml:context>
    <inkml:brush xml:id="br0">
      <inkml:brushProperty name="width" value="0.05" units="cm"/>
      <inkml:brushProperty name="height" value="0.05" units="cm"/>
    </inkml:brush>
  </inkml:definitions>
  <inkml:trace contextRef="#ctx0" brushRef="#br0">1 237 240 0 0,'0'0'178'0'0,"0"-1"0"0"0,0 0 0 0 0,0 1 1 0 0,0-1-1 0 0,0 0 0 0 0,0 1 0 0 0,0-1 0 0 0,0 0 0 0 0,0 1 0 0 0,0-1 0 0 0,0 0 0 0 0,0 1 1 0 0,0-1-1 0 0,1 0 0 0 0,-1 1 0 0 0,0-1 0 0 0,0 1 0 0 0,1-1 0 0 0,-1 0 0 0 0,1 1 1 0 0,-1-1-1 0 0,0 1 0 0 0,1-1 0 0 0,-1 1 0 0 0,1-1 0 0 0,-1 1 0 0 0,1 0 0 0 0,-1-1 1 0 0,1 1-1 0 0,-1 0 0 0 0,2-1 0 0 0,17 9 3615 0 0,19 30-333 0 0,-38-37-3421 0 0,58 73 3808 0 0,52 87 0 0 0,24 33 4165 0 0,-134-193-7992 0 0,1-1 0 0 0,-1 1 0 0 0,0-1 0 0 0,0 0 0 0 0,1 1 0 0 0,-1-1 1 0 0,0 0-1 0 0,0 0 0 0 0,1 1 0 0 0,-1-1 0 0 0,0 0 0 0 0,1 0 0 0 0,-1 1 0 0 0,0-1 0 0 0,1 0 0 0 0,-1 0 0 0 0,0 0 0 0 0,1 1 0 0 0,-1-1 1 0 0,1 0-1 0 0,-1 0 0 0 0,0 0 0 0 0,1 0 0 0 0,-1 0 0 0 0,1 0 0 0 0,-1 0 0 0 0,0 0 0 0 0,1 0 0 0 0,-1 0 0 0 0,1 0 0 0 0,-1 0 1 0 0,0 0-1 0 0,1-1 0 0 0,9-12 1179 0 0,-1-27 710 0 0,-8 37-1871 0 0,35-256-38 0 0,19-94 0 0 0,-55 351-72 0 0,0 1 0 0 0,0 0-1 0 0,1-1 1 0 0,-1 1 0 0 0,0-1 0 0 0,1 1 0 0 0,-1 0-1 0 0,1-1 1 0 0,-1 1 0 0 0,1 0 0 0 0,0-1-1 0 0,-1 1 1 0 0,1 0 0 0 0,0 0 0 0 0,0 0 0 0 0,0 0-1 0 0,0 0 1 0 0,0 0 0 0 0,0 0 0 0 0,0 0 0 0 0,0 0-1 0 0,0 0 1 0 0,1 0 0 0 0,-1 1 0 0 0,0-1-1 0 0,3 0 1 0 0,-2 1-207 0 0,0 0-1 0 0,0 0 1 0 0,0 1 0 0 0,0-1-1 0 0,0 1 1 0 0,0 0-1 0 0,0-1 1 0 0,0 1-1 0 0,0 0 1 0 0,0 0 0 0 0,0 0-1 0 0,0 0 1 0 0,-1 1-1 0 0,1-1 1 0 0,2 3-1 0 0,8 9-1779 0 0,0 0 0 0 0,-1 0 0 0 0,12 19 0 0 0,-23-31 1971 0 0,18 26-3001 0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8.342"/>
    </inkml:context>
    <inkml:brush xml:id="br0">
      <inkml:brushProperty name="width" value="0.05" units="cm"/>
      <inkml:brushProperty name="height" value="0.05" units="cm"/>
    </inkml:brush>
  </inkml:definitions>
  <inkml:trace contextRef="#ctx0" brushRef="#br0">38 148 44 0 0,'-21'44'4085'0'0,"5"-16"13130"0"0,16-50-15268 0 0,0 9-1553 0 0,1 1 1 0 0,1 0 0 0 0,0 0-1 0 0,0 0 1 0 0,1 0-1 0 0,1 0 1 0 0,0 1 0 0 0,1-1-1 0 0,0 1 1 0 0,1 0 0 0 0,0 1-1 0 0,0-1 1 0 0,1 1-1 0 0,11-12 1 0 0,-15 20-311 0 0,1 0 0 0 0,0 0-1 0 0,-1 1 1 0 0,1-1 0 0 0,0 1 0 0 0,0 0 0 0 0,0 0 0 0 0,0 0-1 0 0,0 0 1 0 0,0 1 0 0 0,0 0 0 0 0,0 0 0 0 0,0 0-1 0 0,0 0 1 0 0,1 0 0 0 0,-1 1 0 0 0,0 0 0 0 0,0 0-1 0 0,0 0 1 0 0,-1 0 0 0 0,1 1 0 0 0,5 2 0 0 0,-6-3-60 0 0,1 0 1 0 0,-1 0 0 0 0,0 1-1 0 0,1-1 1 0 0,-1 1 0 0 0,0 0 0 0 0,0 0-1 0 0,0 0 1 0 0,0 0 0 0 0,-1 1-1 0 0,1-1 1 0 0,0 1 0 0 0,-1 0-1 0 0,0 0 1 0 0,0 0 0 0 0,0 0-1 0 0,0 0 1 0 0,0 0 0 0 0,0 0-1 0 0,-1 1 1 0 0,0-1 0 0 0,1 1 0 0 0,-1-1-1 0 0,1 7 1 0 0,-3-6-25 0 0,0-1 0 0 0,-1 1 0 0 0,1-1 0 0 0,0 1 0 0 0,-1-1 0 0 0,0 0 0 0 0,0 0 0 0 0,0 0 0 0 0,0 0 0 0 0,0 0 0 0 0,-1 0 0 0 0,1 0 0 0 0,-1-1 0 0 0,0 1 0 0 0,0-1 0 0 0,0 0 0 0 0,0 0 0 0 0,-6 3 0 0 0,3-1-174 0 0,0-1 1 0 0,0 0-1 0 0,0 0 1 0 0,-1 0-1 0 0,0-1 1 0 0,1 0-1 0 0,-1 0 0 0 0,0-1 1 0 0,-8 1-1 0 0,57 16-960 0 0,-15-9 850 0 0,-1 1-1 0 0,29 16 0 0 0,-48-22 234 0 0,1 0 0 0 0,-1 0 0 0 0,-1 1 0 0 0,1 0 0 0 0,-1 0 0 0 0,1 0 0 0 0,-2 1 0 0 0,1 0 0 0 0,-1 0 0 0 0,1 0 0 0 0,-2 1 0 0 0,7 9 0 0 0,-11-14 56 0 0,1-1 0 0 0,-1 0 1 0 0,1 0-1 0 0,-1 1 0 0 0,0-1 1 0 0,0 1-1 0 0,1-1 0 0 0,-1 0 1 0 0,0 1-1 0 0,0-1 0 0 0,0 0 1 0 0,-1 1-1 0 0,1-1 0 0 0,0 1 1 0 0,0-1-1 0 0,-1 0 0 0 0,1 1 1 0 0,-1-1-1 0 0,1 0 0 0 0,-1 0 1 0 0,1 1-1 0 0,-1-1 0 0 0,-1 1 1 0 0,-1 1 21 0 0,1 0 0 0 0,-1 0 1 0 0,0 0-1 0 0,0-1 0 0 0,0 0 1 0 0,0 0-1 0 0,0 1 1 0 0,-6 1-1 0 0,-5 2 97 0 0,0 0 1 0 0,-1-1-1 0 0,-16 3 0 0 0,8-3 22 0 0,1-1-1 0 0,-1-1 0 0 0,0-1 1 0 0,-45-2-1 0 0,58 0-771 0 0,1-2 0 0 0,-1 1 1 0 0,1-1-1 0 0,-16-6 0 0 0,19 5-111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8.733"/>
    </inkml:context>
    <inkml:brush xml:id="br0">
      <inkml:brushProperty name="width" value="0.05" units="cm"/>
      <inkml:brushProperty name="height" value="0.05" units="cm"/>
    </inkml:brush>
  </inkml:definitions>
  <inkml:trace contextRef="#ctx0" brushRef="#br0">115 10 644 0 0,'0'0'337'0'0,"0"-1"0"0"0,0 1 0 0 0,0-1 0 0 0,0 1-1 0 0,-1-1 1 0 0,1 1 0 0 0,0 0 0 0 0,0-1 0 0 0,-3-2 2358 0 0,3 3-2358 0 0,-1-1 0 0 0,1 1-1 0 0,-1 0 1 0 0,1 0 0 0 0,0-1 0 0 0,-1 1 0 0 0,1 0 0 0 0,-1 0 0 0 0,1 0-1 0 0,-1-1 1 0 0,1 1 0 0 0,-1 0 0 0 0,1 0 0 0 0,-1 0 0 0 0,1 0 0 0 0,-1 0-1 0 0,1 0 1 0 0,-1 0 0 0 0,1 0 0 0 0,-1 0 0 0 0,1 1 0 0 0,-1-1 0 0 0,0 0 0 0 0,-22 18 4703 0 0,-14 34-1519 0 0,31-44-2946 0 0,1 2-1 0 0,0-1 0 0 0,1 0 0 0 0,0 1 0 0 0,0 0 0 0 0,1 0 0 0 0,0 0 0 0 0,-1 14 0 0 0,3-19-434 0 0,1-1 0 0 0,1 0 1 0 0,-1 0-1 0 0,0 1 0 0 0,1-1 0 0 0,0 0 0 0 0,0 0 0 0 0,0 0 0 0 0,1 1 0 0 0,-1-1 0 0 0,1-1 0 0 0,0 1 0 0 0,0 0 0 0 0,0 0 0 0 0,1-1 0 0 0,-1 1 0 0 0,1-1 0 0 0,0 0 0 0 0,0 0 0 0 0,0 0 0 0 0,0 0 0 0 0,0 0 0 0 0,5 2 1 0 0,-1 0-71 0 0,2 0 1 0 0,-1-1 0 0 0,0 0 0 0 0,1 0 0 0 0,0-1-1 0 0,0 0 1 0 0,0 0 0 0 0,0-1 0 0 0,0-1 0 0 0,0 1-1 0 0,1-1 1 0 0,-1-1 0 0 0,12 0 0 0 0,-7-1-515 0 0,0-1 1 0 0,0 0-1 0 0,0-1 0 0 0,0 0 1 0 0,-1-1-1 0 0,1-1 1 0 0,-1 0-1 0 0,15-8 1 0 0,-13 0-2512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5.624"/>
    </inkml:context>
    <inkml:brush xml:id="br0">
      <inkml:brushProperty name="width" value="0.05" units="cm"/>
      <inkml:brushProperty name="height" value="0.05" units="cm"/>
    </inkml:brush>
  </inkml:definitions>
  <inkml:trace contextRef="#ctx0" brushRef="#br0">20 169 684 0 0,'2'15'7589'0'0,"-2"-14"-6957"0"0,1 0 0 0 0,-1 0 1 0 0,0 1-1 0 0,0-1 0 0 0,1 0 0 0 0,-1 0 1 0 0,0 0-1 0 0,0 1 0 0 0,-1-1 0 0 0,1 0 1 0 0,0 0-1 0 0,0 1 0 0 0,-1 0 0 0 0,0-1 480 0 0,0-1-902 0 0,0 0-1 0 0,0 0 1 0 0,0 0 0 0 0,0-1 0 0 0,1 1 0 0 0,-1 0 0 0 0,0-1 0 0 0,0 1 0 0 0,0-1-1 0 0,0 1 1 0 0,0-1 0 0 0,0 0 0 0 0,1 1 0 0 0,-1-1 0 0 0,0 0 0 0 0,0 0 0 0 0,1 1-1 0 0,-1-1 1 0 0,1 0 0 0 0,-1 0 0 0 0,1 0 0 0 0,-1 0 0 0 0,1 0 0 0 0,-1 0 0 0 0,1 0-1 0 0,0 0 1 0 0,-1 0 0 0 0,1 0 0 0 0,0 0 0 0 0,0 0 0 0 0,0 0 0 0 0,0 0 0 0 0,0 0-1 0 0,0 0 1 0 0,0 0 0 0 0,0-1 0 0 0,0-3 40 0 0,1 0 0 0 0,-1 1 0 0 0,1-1 0 0 0,0 0 0 0 0,0 1 0 0 0,3-9 0 0 0,1 3 33 0 0,1 0 1 0 0,0 0-1 0 0,0 1 1 0 0,1 0-1 0 0,0 0 1 0 0,0 0-1 0 0,15-12 1 0 0,-16 16-166 0 0,0 0 0 0 0,1 0 0 0 0,-1 1 0 0 0,1 0 0 0 0,0 0 1 0 0,0 1-1 0 0,0 0 0 0 0,0 0 0 0 0,1 0 0 0 0,-1 1 0 0 0,16-2 0 0 0,-23 3-107 0 0,1 1 0 0 0,0 0 0 0 0,-1 0-1 0 0,1 0 1 0 0,0 0 0 0 0,-1 0 0 0 0,1-1 0 0 0,0 1-1 0 0,0 1 1 0 0,-1-1 0 0 0,1 0 0 0 0,0 0 0 0 0,-1 0-1 0 0,1 0 1 0 0,0 0 0 0 0,0 1 0 0 0,-1-1 0 0 0,1 0-1 0 0,-1 0 1 0 0,1 1 0 0 0,0-1 0 0 0,-1 1 0 0 0,1-1-1 0 0,-1 0 1 0 0,1 1 0 0 0,0-1 0 0 0,-1 1 0 0 0,0-1-1 0 0,1 1 1 0 0,-1 0 0 0 0,1-1 0 0 0,-1 1 0 0 0,0-1-1 0 0,1 1 1 0 0,-1 0 0 0 0,0-1 0 0 0,1 1 0 0 0,-1 0-1 0 0,0 0 1 0 0,0-1 0 0 0,0 1 0 0 0,0 0 0 0 0,0-1-1 0 0,0 1 1 0 0,0 0 0 0 0,0 0 0 0 0,0-1 0 0 0,0 1-1 0 0,0 0 1 0 0,0-1 0 0 0,-1 1 0 0 0,1 0 0 0 0,0-1-1 0 0,0 1 1 0 0,-1 0 0 0 0,1-1 0 0 0,-1 2 0 0 0,-1 3-12 0 0,0-1 1 0 0,0 1-1 0 0,-1 0 1 0 0,0-1-1 0 0,0 0 1 0 0,-5 6 0 0 0,-34 24-83 0 0,32-27 51 0 0,1 0 1 0 0,1 0 0 0 0,-15 15 0 0 0,23-22 31 0 0,0 1 0 0 0,-1-1 0 0 0,1 1 0 0 0,0-1 0 0 0,0 1 0 0 0,0-1 1 0 0,0 0-1 0 0,0 1 0 0 0,0-1 0 0 0,0 1 0 0 0,0-1 0 0 0,0 1 1 0 0,0-1-1 0 0,0 1 0 0 0,0-1 0 0 0,0 0 0 0 0,0 1 0 0 0,0-1 0 0 0,0 1 1 0 0,1-1-1 0 0,-1 1 0 0 0,0-1 0 0 0,0 0 0 0 0,0 1 0 0 0,1-1 0 0 0,-1 0 1 0 0,0 1-1 0 0,1-1 0 0 0,-1 0 0 0 0,0 1 0 0 0,1-1 0 0 0,-1 0 0 0 0,0 1 1 0 0,1-1-1 0 0,-1 0 0 0 0,0 0 0 0 0,1 0 0 0 0,-1 1 0 0 0,1-1 0 0 0,22 11 112 0 0,-18-9-52 0 0,33 16 106 0 0,-1 1 0 0 0,-1 2 0 0 0,42 31 1 0 0,-63-44-2877 0 0,-9-7-1439 0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9.064"/>
    </inkml:context>
    <inkml:brush xml:id="br0">
      <inkml:brushProperty name="width" value="0.05" units="cm"/>
      <inkml:brushProperty name="height" value="0.05" units="cm"/>
    </inkml:brush>
  </inkml:definitions>
  <inkml:trace contextRef="#ctx0" brushRef="#br0">57 48 9941 0 0,'-46'-7'12924'0'0,"36"2"-7234"0"0,32 1-4030 0 0,39 0-11 0 0,54-5-664 0 0,-44-7-5186 0 0,-68 14 3152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9.410"/>
    </inkml:context>
    <inkml:brush xml:id="br0">
      <inkml:brushProperty name="width" value="0.05" units="cm"/>
      <inkml:brushProperty name="height" value="0.05" units="cm"/>
    </inkml:brush>
  </inkml:definitions>
  <inkml:trace contextRef="#ctx0" brushRef="#br0">83 113 9013 0 0,'-16'-5'4816'0'0,"11"4"-3883"0"0,1 1-1 0 0,-1-1 0 0 0,1 0 1 0 0,0-1-1 0 0,0 1 0 0 0,-1-1 1 0 0,1 0-1 0 0,0 0 0 0 0,0 0 1 0 0,0 0-1 0 0,1-1 0 0 0,-1 0 1 0 0,1 0-1 0 0,-6-6 1 0 0,9 9-870 0 0,0-1 0 0 0,0 1 0 0 0,0-1 1 0 0,0 1-1 0 0,0-1 0 0 0,0 1 0 0 0,0-1 1 0 0,0 1-1 0 0,0-1 0 0 0,0 1 0 0 0,1-1 1 0 0,-1 1-1 0 0,0-1 0 0 0,0 1 0 0 0,1-1 1 0 0,-1 1-1 0 0,0-1 0 0 0,1 1 0 0 0,-1 0 1 0 0,0-1-1 0 0,1 1 0 0 0,-1 0 0 0 0,1-1 1 0 0,-1 1-1 0 0,0 0 0 0 0,1-1 0 0 0,-1 1 1 0 0,1 0-1 0 0,-1 0 0 0 0,2-1 0 0 0,17-7 543 0 0,-16 7-428 0 0,30-11 376 0 0,-1 2-1 0 0,2 2 1 0 0,-1 1 0 0 0,1 1 0 0 0,41-1 0 0 0,49 5-2425 0 0,1 7-8052 0 0,-112-5 6239 0 0,6-1 529 0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19.886"/>
    </inkml:context>
    <inkml:brush xml:id="br0">
      <inkml:brushProperty name="width" value="0.05" units="cm"/>
      <inkml:brushProperty name="height" value="0.05" units="cm"/>
    </inkml:brush>
  </inkml:definitions>
  <inkml:trace contextRef="#ctx0" brushRef="#br0">1 43 640 0 0,'0'-5'1770'0'0,"1"-19"5037"0"0,7 11 2394 0 0,1 63-2905 0 0,-2-20-5007 0 0,3 26 49 0 0,3-1 0 0 0,2 0-1 0 0,24 56 1 0 0,-18-55-102 0 0,-10-23-1746 0 0,2-2-3979 0 0,-9-27 2480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0.236"/>
    </inkml:context>
    <inkml:brush xml:id="br0">
      <inkml:brushProperty name="width" value="0.05" units="cm"/>
      <inkml:brushProperty name="height" value="0.05" units="cm"/>
    </inkml:brush>
  </inkml:definitions>
  <inkml:trace contextRef="#ctx0" brushRef="#br0">36 67 8321 0 0,'-6'-2'2987'0'0,"4"2"-2112"0"0,0 0-1 0 0,0-1 0 0 0,0 1 1 0 0,0-1-1 0 0,0 0 0 0 0,1 1 1 0 0,-1-1-1 0 0,0 0 0 0 0,1 0 1 0 0,-1 0-1 0 0,0 0 0 0 0,1-1 1 0 0,-1 1-1 0 0,1 0 0 0 0,-3-4 1222 0 0,38-5 1362 0 0,247-16-1406 0 0,-115 15-1314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1.288"/>
    </inkml:context>
    <inkml:brush xml:id="br0">
      <inkml:brushProperty name="width" value="0.05" units="cm"/>
      <inkml:brushProperty name="height" value="0.05" units="cm"/>
    </inkml:brush>
  </inkml:definitions>
  <inkml:trace contextRef="#ctx0" brushRef="#br0">11 20 76 0 0,'-3'-19'14140'0'0,"0"45"-12570"0"0,0 1 1 0 0,2-1-1 0 0,1 1 1 0 0,3 28-1 0 0,0 19 70 0 0,-4-37-1155 0 0,1 46 890 0 0,1-77-1760 0 0,0 0 1 0 0,0 0-1 0 0,1-1 1 0 0,-1 1-1 0 0,1-1 1 0 0,5 10-1 0 0,-1-7-995 0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1.639"/>
    </inkml:context>
    <inkml:brush xml:id="br0">
      <inkml:brushProperty name="width" value="0.05" units="cm"/>
      <inkml:brushProperty name="height" value="0.05" units="cm"/>
    </inkml:brush>
  </inkml:definitions>
  <inkml:trace contextRef="#ctx0" brushRef="#br0">28 97 336 0 0,'-2'0'318'0'0,"1"0"0"0"0,-1-1 0 0 0,1 1 1 0 0,0 0-1 0 0,-1 0 0 0 0,1-1 0 0 0,0 1 0 0 0,-1-1 0 0 0,1 1 0 0 0,0-1 0 0 0,-1 1 0 0 0,1-1 1 0 0,0 0-1 0 0,0 0 0 0 0,0 1 0 0 0,0-1 0 0 0,0 0 0 0 0,0 0 0 0 0,0 0 0 0 0,0 0 1 0 0,-1-2-1 0 0,2 2-10 0 0,0 0 1 0 0,1 1-1 0 0,-1-1 0 0 0,0 0 1 0 0,1 0-1 0 0,-1 0 1 0 0,1 0-1 0 0,-1 1 0 0 0,1-1 1 0 0,-1 0-1 0 0,1 0 1 0 0,-1 1-1 0 0,1-1 1 0 0,0 0-1 0 0,-1 1 0 0 0,1-1 1 0 0,0 1-1 0 0,0-1 1 0 0,-1 1-1 0 0,1-1 1 0 0,0 1-1 0 0,1-1 0 0 0,32-14 4868 0 0,-3 7-4081 0 0,32-3 2140 0 0,115-4 0 0 0,-44 5 583 0 0,-131 10-4946 0 0,6-4 4262 0 0,-5 2-5967 0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4.153"/>
    </inkml:context>
    <inkml:brush xml:id="br0">
      <inkml:brushProperty name="width" value="0.05" units="cm"/>
      <inkml:brushProperty name="height" value="0.05" units="cm"/>
    </inkml:brush>
  </inkml:definitions>
  <inkml:trace contextRef="#ctx0" brushRef="#br0">129 15 524 0 0,'-1'-2'318'0'0,"0"1"1"0"0,-1 0-1 0 0,1-1 0 0 0,-1 1 0 0 0,1 0 0 0 0,-1 0 1 0 0,0 0-1 0 0,1 1 0 0 0,-1-1 0 0 0,0 0 1 0 0,0 1-1 0 0,0-1 0 0 0,1 1 0 0 0,-1-1 1 0 0,0 1-1 0 0,0 0 0 0 0,0 0 0 0 0,0 0 0 0 0,0 0 1 0 0,1 0-1 0 0,-1 0 0 0 0,0 0 0 0 0,0 1 1 0 0,0-1-1 0 0,-2 1 0 0 0,0 1 40 0 0,1 0 0 0 0,0 1 0 0 0,0-1 0 0 0,0 0 0 0 0,0 1 0 0 0,0 0 0 0 0,0 0 0 0 0,1 0 0 0 0,-1 0 0 0 0,1 0 0 0 0,-4 6 0 0 0,-1 4 348 0 0,1 1 1 0 0,0 0 0 0 0,1 0-1 0 0,0 0 1 0 0,-4 21 0 0 0,6-14 78 0 0,2-1 1 0 0,0 0-1 0 0,0 1 1 0 0,2-1-1 0 0,1 1 1 0 0,4 20-1 0 0,-3-27-632 0 0,1 0 1 0 0,0 0-1 0 0,11 24 0 0 0,-11-30-590 0 0,0-1 1 0 0,1 0 0 0 0,-1 0 0 0 0,1 0-1 0 0,1 0 1 0 0,-1-1 0 0 0,10 8-1 0 0,5-1-5338 0 0,-10-10 3345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4.487"/>
    </inkml:context>
    <inkml:brush xml:id="br0">
      <inkml:brushProperty name="width" value="0.05" units="cm"/>
      <inkml:brushProperty name="height" value="0.05" units="cm"/>
    </inkml:brush>
  </inkml:definitions>
  <inkml:trace contextRef="#ctx0" brushRef="#br0">0 0 772 0 0,'19'8'10772'0'0,"-2"33"-5315"0"0,-4 31-2558 0 0,-7-33-1511 0 0,24 137 3172 0 0,13 255 0 0 0,-44-365-4656 0 0,0-20-3964 0 0,1-44 3911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5.067"/>
    </inkml:context>
    <inkml:brush xml:id="br0">
      <inkml:brushProperty name="width" value="0.05" units="cm"/>
      <inkml:brushProperty name="height" value="0.05" units="cm"/>
    </inkml:brush>
  </inkml:definitions>
  <inkml:trace contextRef="#ctx0" brushRef="#br0">15 350 96 0 0,'-3'-10'705'0'0,"0"0"0"0"0,1 0 0 0 0,-1 0 0 0 0,2-1 0 0 0,0 1 0 0 0,0-1 0 0 0,1 1 0 0 0,0-1 0 0 0,0 1 0 0 0,1-1 0 0 0,1 1 0 0 0,0 0 0 0 0,0 0 0 0 0,1-1 0 0 0,1 2 0 0 0,-1-1 0 0 0,2 0 0 0 0,-1 1 0 0 0,1-1 0 0 0,9-11 0 0 0,-7 12-222 0 0,0 0 0 0 0,1 1 0 0 0,0 1 0 0 0,0-1 0 0 0,1 1 0 0 0,0 1 0 0 0,14-9 0 0 0,-6 5 142 0 0,1 2 0 0 0,0 0 0 0 0,0 1-1 0 0,0 1 1 0 0,33-6 0 0 0,-43 10-447 0 0,0 1-1 0 0,0 0 1 0 0,0 0-1 0 0,0 1 1 0 0,0 0 0 0 0,0 0-1 0 0,0 1 1 0 0,1 0-1 0 0,-1 0 1 0 0,-1 1-1 0 0,1 0 1 0 0,0 1 0 0 0,0 0-1 0 0,-1 0 1 0 0,1 0-1 0 0,7 6 1 0 0,-13-8-125 0 0,1 1-1 0 0,-1 0 1 0 0,0 0-1 0 0,0 0 1 0 0,0 0-1 0 0,0 0 1 0 0,0 0-1 0 0,0 1 1 0 0,-1-1-1 0 0,1 0 1 0 0,-1 1-1 0 0,0-1 1 0 0,1 1-1 0 0,-1 0 1 0 0,0 0-1 0 0,-1-1 1 0 0,1 1-1 0 0,0 0 1 0 0,-1 0-1 0 0,0 0 1 0 0,1 4-1 0 0,-2-2-23 0 0,0 0-1 0 0,0 0 1 0 0,0 0-1 0 0,-1 0 0 0 0,1 0 1 0 0,-1 0-1 0 0,0 0 0 0 0,-1 0 1 0 0,1-1-1 0 0,-1 1 0 0 0,-4 4 1 0 0,-3 3-110 0 0,0 1 1 0 0,-1-2-1 0 0,-1 0 1 0 0,0 0 0 0 0,-1-1-1 0 0,-24 16 1 0 0,30-22-85 0 0,-1 0 0 0 0,0-1 0 0 0,-1 0 1 0 0,1 0-1 0 0,-16 3 0 0 0,23-6 66 0 0,34-5-195 0 0,-7 3 295 0 0,0 2 0 0 0,1 1 0 0 0,-1 1-1 0 0,28 5 1 0 0,-43-5-2 0 0,-1 0 0 0 0,1 1 0 0 0,-1 0 0 0 0,1 1 0 0 0,-1 0 0 0 0,0 1 0 0 0,-1 0 0 0 0,1 0 0 0 0,-1 1 0 0 0,0 0 0 0 0,0 1 0 0 0,13 13 0 0 0,-21-19 5 0 0,1 0 0 0 0,-1 1 1 0 0,0-1-1 0 0,0 0 0 0 0,0 1 1 0 0,0 0-1 0 0,0-1 0 0 0,0 1 0 0 0,0-1 1 0 0,0 1-1 0 0,0 0 0 0 0,-1 0 1 0 0,1 0-1 0 0,-1-1 0 0 0,0 1 0 0 0,1 0 1 0 0,-1 0-1 0 0,0 0 0 0 0,0 0 0 0 0,0 0 1 0 0,0-1-1 0 0,0 1 0 0 0,-1 0 1 0 0,0 3-1 0 0,-1-2 12 0 0,1 0 1 0 0,-1-1-1 0 0,0 1 0 0 0,0-1 1 0 0,0 1-1 0 0,0-1 0 0 0,-1 0 1 0 0,1 0-1 0 0,0 0 0 0 0,-1 0 1 0 0,0 0-1 0 0,1-1 0 0 0,-5 3 1 0 0,-9 2 56 0 0,1 0 0 0 0,-1-1 1 0 0,0 0-1 0 0,-24 3 0 0 0,31-7-239 0 0,-76 9-301 0 0,78-10-541 0 0,0 0-1 0 0,0-1 1 0 0,1 1-1 0 0,-1-1 1 0 0,-12-4-1 0 0,35-13-6875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5.420"/>
    </inkml:context>
    <inkml:brush xml:id="br0">
      <inkml:brushProperty name="width" value="0.05" units="cm"/>
      <inkml:brushProperty name="height" value="0.05" units="cm"/>
    </inkml:brush>
  </inkml:definitions>
  <inkml:trace contextRef="#ctx0" brushRef="#br0">1 25 260 0 0,'0'-1'471'0'0,"0"-1"-1"0"0,0 1 1 0 0,0 0-1 0 0,0 0 1 0 0,0-1-1 0 0,0 1 1 0 0,1 0 0 0 0,-1 0-1 0 0,0-1 1 0 0,1 1-1 0 0,-1 0 1 0 0,1 0-1 0 0,-1 0 1 0 0,1 0 0 0 0,0 0-1 0 0,0-1 1 0 0,-1 1-1 0 0,1 1 1 0 0,2-3-1 0 0,6 19 5492 0 0,3 41-1675 0 0,-2 10-1617 0 0,1 8-1452 0 0,-8-26-10833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6.488"/>
    </inkml:context>
    <inkml:brush xml:id="br0">
      <inkml:brushProperty name="width" value="0.05" units="cm"/>
      <inkml:brushProperty name="height" value="0.05" units="cm"/>
    </inkml:brush>
  </inkml:definitions>
  <inkml:trace contextRef="#ctx0" brushRef="#br0">36 83 504 0 0,'-12'-9'2511'0'0,"10"8"-1698"0"0,0 0 0 0 0,0-1 0 0 0,0 1-1 0 0,0 0 1 0 0,0-1 0 0 0,1 1 0 0 0,-1-1 0 0 0,1 0 0 0 0,-1 0 0 0 0,1 1 0 0 0,0-1 0 0 0,-3-5 1132 0 0,7-12 2191 0 0,1 16-3756 0 0,-1 0 0 0 0,1 0-1 0 0,0 1 1 0 0,0-1 0 0 0,0 1 0 0 0,0 0-1 0 0,0 0 1 0 0,0 0 0 0 0,1 0 0 0 0,-1 1-1 0 0,0-1 1 0 0,1 1 0 0 0,0 1 0 0 0,-1-1-1 0 0,1 1 1 0 0,-1-1 0 0 0,1 1-1 0 0,8 1 1 0 0,-10-1-285 0 0,0 0-1 0 0,0 0 1 0 0,0 1 0 0 0,0-1-1 0 0,0 1 1 0 0,0 0-1 0 0,0-1 1 0 0,0 1-1 0 0,0 1 1 0 0,0-1-1 0 0,-1 0 1 0 0,1 1 0 0 0,0-1-1 0 0,-1 1 1 0 0,1 0-1 0 0,-1 0 1 0 0,1 0-1 0 0,-1 0 1 0 0,0 0 0 0 0,0 1-1 0 0,0-1 1 0 0,0 0-1 0 0,-1 1 1 0 0,1 0-1 0 0,-1-1 1 0 0,1 1 0 0 0,-1 0-1 0 0,2 5 1 0 0,-3-5-51 0 0,0 0 1 0 0,0 0-1 0 0,0 0 1 0 0,-1 0-1 0 0,1 0 1 0 0,-1 0 0 0 0,0 0-1 0 0,0 0 1 0 0,0 0-1 0 0,0 0 1 0 0,0 0-1 0 0,-1 0 1 0 0,1 0 0 0 0,-1-1-1 0 0,-2 3 1 0 0,-31 38 312 0 0,30-38-287 0 0,2-2-43 0 0,-8 8 150 0 0,1 0 0 0 0,0 1-1 0 0,-13 22 1 0 0,22-33-57 0 0,1 0-75 0 0,0 0 1 0 0,0 0-1 0 0,0 0 0 0 0,-1 0 1 0 0,1 0-1 0 0,1 0 1 0 0,-1 0-1 0 0,0 0 0 0 0,0 0 1 0 0,0 0-1 0 0,0 0 1 0 0,1 0-1 0 0,-1 0 0 0 0,1 0 1 0 0,-1 0-1 0 0,0 0 1 0 0,1 0-1 0 0,0 0 0 0 0,-1-1 1 0 0,1 1-1 0 0,-1 0 0 0 0,1 0 1 0 0,0-1-1 0 0,0 1 1 0 0,-1 0-1 0 0,1-1 0 0 0,0 1 1 0 0,0 0-1 0 0,0-1 1 0 0,0 0-1 0 0,0 1 0 0 0,0-1 1 0 0,0 1-1 0 0,0-1 1 0 0,2 1-1 0 0,10 4-19 0 0,17 7-3794 0 0,-1 3-6644 0 0,-21-10 7278 0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5.772"/>
    </inkml:context>
    <inkml:brush xml:id="br0">
      <inkml:brushProperty name="width" value="0.05" units="cm"/>
      <inkml:brushProperty name="height" value="0.05" units="cm"/>
    </inkml:brush>
  </inkml:definitions>
  <inkml:trace contextRef="#ctx0" brushRef="#br0">50 18 604 0 0,'-16'-4'-160'0'0,"-18"-8"14854"0"0,57 11-11587 0 0,46 5-58 0 0,42 1-2559 0 0,-38-10-8094 0 0,-52 2 5173 0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6.120"/>
    </inkml:context>
    <inkml:brush xml:id="br0">
      <inkml:brushProperty name="width" value="0.05" units="cm"/>
      <inkml:brushProperty name="height" value="0.05" units="cm"/>
    </inkml:brush>
  </inkml:definitions>
  <inkml:trace contextRef="#ctx0" brushRef="#br0">1 37 388 0 0,'0'-15'-772'0'0,"4"-6"18521"0"0,1 40-14795 0 0,1 77 2650 0 0,-5-68-5182 0 0,0 0 1 0 0,8 39 0 0 0,-4-58-2564 0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6.452"/>
    </inkml:context>
    <inkml:brush xml:id="br0">
      <inkml:brushProperty name="width" value="0.05" units="cm"/>
      <inkml:brushProperty name="height" value="0.05" units="cm"/>
    </inkml:brush>
  </inkml:definitions>
  <inkml:trace contextRef="#ctx0" brushRef="#br0">1 66 7685 0 0,'5'-36'9666'0'0,"-4"34"-9240"0"0,0 0-1 0 0,0 0 1 0 0,-1 1 0 0 0,2-1-1 0 0,-1 0 1 0 0,0 1 0 0 0,0-1-1 0 0,0 0 1 0 0,1 1 0 0 0,-1 0-1 0 0,4-3 1 0 0,-3 2-263 0 0,1 1 1 0 0,-1 0-1 0 0,1 0 1 0 0,0 1-1 0 0,-1-1 1 0 0,1 0-1 0 0,0 1 0 0 0,0-1 1 0 0,0 1-1 0 0,-1 0 1 0 0,1 0-1 0 0,0 0 1 0 0,0 1-1 0 0,0-1 0 0 0,-1 0 1 0 0,1 1-1 0 0,0 0 1 0 0,0 0-1 0 0,-1 0 1 0 0,1 0-1 0 0,2 2 0 0 0,17 7 224 0 0,-1 2-1 0 0,-1 0 0 0 0,0 2 0 0 0,-1 0 0 0 0,0 1 1 0 0,-2 1-1 0 0,19 19 0 0 0,0 5 165 0 0,-2 1 0 0 0,30 47 0 0 0,-56-76-396 0 0,0 1 0 0 0,-1 0-1 0 0,0 0 1 0 0,-1 1 0 0 0,-1-1-1 0 0,0 1 1 0 0,-1 1 0 0 0,3 16-1 0 0,-6-26-183 0 0,0 0 1 0 0,-1 1-1 0 0,0-1 0 0 0,0 0 0 0 0,0 1 0 0 0,-1-1 0 0 0,0 0 1 0 0,0 0-1 0 0,0 1 0 0 0,0-1 0 0 0,-1 0 0 0 0,0 0 0 0 0,0 0 0 0 0,-1-1 1 0 0,1 1-1 0 0,-1 0 0 0 0,0-1 0 0 0,0 0 0 0 0,0 1 0 0 0,-1-1 1 0 0,0 0-1 0 0,1-1 0 0 0,-1 1 0 0 0,-9 5 0 0 0,6-4-342 0 0,-1-1 1 0 0,0 0-1 0 0,0 0 0 0 0,0-1 1 0 0,0 0-1 0 0,0 0 0 0 0,0-1 0 0 0,-1 0 1 0 0,-12 1-1 0 0,-22-1-9143 0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6.898"/>
    </inkml:context>
    <inkml:brush xml:id="br0">
      <inkml:brushProperty name="width" value="0.05" units="cm"/>
      <inkml:brushProperty name="height" value="0.05" units="cm"/>
    </inkml:brush>
  </inkml:definitions>
  <inkml:trace contextRef="#ctx0" brushRef="#br0">2 108 856 0 0,'-1'-1'657'0'0,"1"0"1"0"0,0-1-1 0 0,0 1 1 0 0,-1-1-1 0 0,1 1 0 0 0,0 0 1 0 0,0-1-1 0 0,0 1 1 0 0,0-1-1 0 0,0 1 0 0 0,1-1 1 0 0,-1 1-1 0 0,0 0 1 0 0,1-1-1 0 0,-1 1 0 0 0,1 0 1 0 0,-1-1-1 0 0,2-1 1 0 0,13-1 6256 0 0,2 3-6846 0 0,41 2 2784 0 0,-26 1-2106 0 0,-1-1 0 0 0,1-2-1 0 0,0-2 1 0 0,-1 0 0 0 0,56-15-1 0 0,-78 15-635 0 0,-1-1 0 0 0,0-1 0 0 0,0 1-1 0 0,-1-1 1 0 0,14-11 0 0 0,0 0 369 0 0,-20 16-51 0 0,-7 49 582 0 0,4-40-853 0 0,0 1 0 0 0,1 0 0 0 0,1-1 0 0 0,0 18 0 0 0,7 12 127 0 0,2 0 1 0 0,1 0 0 0 0,2-1 0 0 0,2 0 0 0 0,30 59 0 0 0,-30-67-243 0 0,-10-22-41 0 0,-2-3-20 0 0,1 0 0 0 0,-1 0 0 0 0,0 0-1 0 0,0 0 1 0 0,-1 0 0 0 0,2 11 0 0 0,-3-15-310 0 0,-30-3-1444 0 0,-5-9 1709 0 0,-1 1 1 0 0,0 2-1 0 0,-1 1 0 0 0,0 2 1 0 0,0 2-1 0 0,0 1 0 0 0,0 2 1 0 0,-1 1-1 0 0,-55 10 0 0 0,91-11 88 0 0,1 0-1 0 0,-1 0 1 0 0,1 0-1 0 0,-1 1 1 0 0,1-1-1 0 0,-1 0 1 0 0,1 1-1 0 0,-1-1 1 0 0,1 1-1 0 0,0-1 1 0 0,-1 1-1 0 0,1-1 1 0 0,0 1-1 0 0,-1 0 1 0 0,1 0-1 0 0,0 0 1 0 0,0 0-1 0 0,-1 0 1 0 0,1 0-1 0 0,0 0 1 0 0,-1 2-1 0 0,2-2 22 0 0,1 0-1 0 0,-1 0 1 0 0,1 0-1 0 0,-1 0 1 0 0,1 0-1 0 0,-1 0 1 0 0,1 0-1 0 0,0 0 1 0 0,-1-1-1 0 0,1 1 1 0 0,0 0-1 0 0,-1 0 1 0 0,1-1-1 0 0,0 1 1 0 0,0 0 0 0 0,0-1-1 0 0,0 1 1 0 0,0-1-1 0 0,0 1 1 0 0,0-1-1 0 0,1 1 1 0 0,65 21 1330 0 0,-35-15-2543 0 0,0-1 1 0 0,0-2-1 0 0,0-1 0 0 0,0-1 0 0 0,1-2 1 0 0,-1-1-1 0 0,0-2 0 0 0,40-8 0 0 0,-56 8-2545 0 0,1-1 534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27.529"/>
    </inkml:context>
    <inkml:brush xml:id="br0">
      <inkml:brushProperty name="width" value="0.05" units="cm"/>
      <inkml:brushProperty name="height" value="0.05" units="cm"/>
    </inkml:brush>
  </inkml:definitions>
  <inkml:trace contextRef="#ctx0" brushRef="#br0">29 307 536 0 0,'0'0'10745'0'0,"-17"-41"-2361"0"0,14 30-7824 0 0,0 0 0 0 0,1-1 1 0 0,1 1-1 0 0,-1 0 0 0 0,2-1 0 0 0,0 1 0 0 0,0 0 0 0 0,1-1 1 0 0,0 1-1 0 0,1 0 0 0 0,0 0 0 0 0,7-19 0 0 0,-7 24-438 0 0,1 0-1 0 0,0 0 0 0 0,1 0 1 0 0,-1 1-1 0 0,1-1 0 0 0,0 1 0 0 0,0 0 1 0 0,0 0-1 0 0,1 0 0 0 0,0 1 1 0 0,0-1-1 0 0,0 1 0 0 0,1 0 1 0 0,-1 1-1 0 0,1-1 0 0 0,0 1 1 0 0,0 0-1 0 0,0 1 0 0 0,0 0 0 0 0,0 0 1 0 0,1 0-1 0 0,-1 0 0 0 0,10 0 1 0 0,0 0 83 0 0,0 1 0 0 0,0 0-1 0 0,1 1 1 0 0,-1 1 0 0 0,17 3 0 0 0,-28-3-154 0 0,-1-1 1 0 0,0 1-1 0 0,1 0 0 0 0,-1 0 0 0 0,0 1 0 0 0,0-1 0 0 0,0 1 1 0 0,0 0-1 0 0,0 0 0 0 0,0 0 0 0 0,-1 0 0 0 0,1 1 1 0 0,0-1-1 0 0,-1 1 0 0 0,0 0 0 0 0,0 0 0 0 0,0 0 0 0 0,0 1 1 0 0,0-1-1 0 0,-1 1 0 0 0,1 0 0 0 0,-1-1 0 0 0,0 1 0 0 0,2 5 1 0 0,-4-7-58 0 0,0-1 0 0 0,0 1 0 0 0,0 0 0 0 0,0 0 0 0 0,0 0 0 0 0,0 0 0 0 0,-1-1 0 0 0,1 1 0 0 0,0 0 0 0 0,-1 0 0 0 0,1-1 0 0 0,-1 1 0 0 0,0 0 0 0 0,0-1 0 0 0,0 1 0 0 0,0 0 0 0 0,0-1 1 0 0,0 1-1 0 0,0-1 0 0 0,0 0 0 0 0,0 1 0 0 0,-1-1 0 0 0,1 0 0 0 0,0 0 0 0 0,-1 0 0 0 0,1 0 0 0 0,-1 0 0 0 0,0 0 0 0 0,1 0 0 0 0,-3 0 0 0 0,-8 5-142 0 0,-1 0 0 0 0,0-1-1 0 0,-14 3 1 0 0,7-2-212 0 0,-3 7-441 0 0,23-13 772 0 0,0 0-1 0 0,-1 1 1 0 0,1-1 0 0 0,0 0-1 0 0,0 1 1 0 0,-1-1 0 0 0,1 1-1 0 0,0-1 1 0 0,0 1 0 0 0,0-1-1 0 0,-1 1 1 0 0,1-1 0 0 0,0 1-1 0 0,0-1 1 0 0,0 1 0 0 0,0-1-1 0 0,0 1 1 0 0,0-1 0 0 0,0 1-1 0 0,0-1 1 0 0,0 1 0 0 0,0-1-1 0 0,0 1 1 0 0,0-1 0 0 0,1 1-1 0 0,-1 0 1 0 0,2 2-60 0 0,1 0-1 0 0,0 0 1 0 0,0 0-1 0 0,0 0 1 0 0,0 0 0 0 0,0 0-1 0 0,0-1 1 0 0,5 3 0 0 0,-2 0 127 0 0,62 38-88 0 0,-51-34 173 0 0,0 1-1 0 0,-1 0 1 0 0,-1 1-1 0 0,1 1 0 0 0,-2 1 1 0 0,0 0-1 0 0,0 0 0 0 0,11 17 1 0 0,-24-29-87 0 0,1 1 1 0 0,-1 0-1 0 0,0-1 1 0 0,0 1 0 0 0,0 0-1 0 0,0 0 1 0 0,0 0-1 0 0,-1-1 1 0 0,1 1 0 0 0,0 0-1 0 0,-1 0 1 0 0,0 0-1 0 0,1 0 1 0 0,-1 0-1 0 0,0 0 1 0 0,0 0 0 0 0,0 0-1 0 0,0 0 1 0 0,0 1-1 0 0,-1-1 1 0 0,1 0 0 0 0,-1-1-1 0 0,1 1 1 0 0,-2 4-1 0 0,0-4 10 0 0,0 1 0 0 0,-1-1-1 0 0,1 0 1 0 0,0 0-1 0 0,-1 0 1 0 0,1 0 0 0 0,-1 0-1 0 0,1 0 1 0 0,-1-1-1 0 0,0 0 1 0 0,0 1 0 0 0,0-1-1 0 0,0 0 1 0 0,-4 1-1 0 0,-9 1 81 0 0,-1 0 0 0 0,1-1 0 0 0,-1 0 0 0 0,-30-2-1 0 0,30-1-99 0 0,-11-1-10 0 0,9 1-24 0 0,-6-2-31 0 0,9 1-8 0 0,-15-5-185 0 0,-19-4-610 0 0,23 12-2960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4.039"/>
    </inkml:context>
    <inkml:brush xml:id="br0">
      <inkml:brushProperty name="width" value="0.05" units="cm"/>
      <inkml:brushProperty name="height" value="0.05" units="cm"/>
    </inkml:brush>
  </inkml:definitions>
  <inkml:trace contextRef="#ctx0" brushRef="#br0">6 79 172 0 0,'-5'-3'13659'0'0,"24"4"-7759"0"0,57 3-5459 0 0,-26-1 1403 0 0,60 3-24 0 0,-36 0-912 0 0,0-4 0 0 0,1-2 0 0 0,82-12 0 0 0,-156 12-913 0 0,1 0 0 0 0,-1 0 0 0 0,1 0 0 0 0,-1 0-1 0 0,0 0 1 0 0,1-1 0 0 0,-1 1 0 0 0,0 0 0 0 0,1-1 0 0 0,-1 1 0 0 0,0-1 0 0 0,0 1 0 0 0,1-1 0 0 0,-1 0 0 0 0,0 1 0 0 0,0-1-1 0 0,0 0 1 0 0,0 0 0 0 0,0 0 0 0 0,0 0 0 0 0,0 0 0 0 0,0 0 0 0 0,0 0 0 0 0,-1 0 0 0 0,1 0 0 0 0,0 0 0 0 0,-1-1 0 0 0,1 1-1 0 0,0 0 1 0 0,-1 0 0 0 0,0-1 0 0 0,1 1 0 0 0,-1 0 0 0 0,0-1 0 0 0,0 1 0 0 0,1 0 0 0 0,-1-2 0 0 0,-1 0-35 0 0,0 0 0 0 0,0 0 0 0 0,-1 1 0 0 0,1-1 0 0 0,0 1 0 0 0,-1-1 0 0 0,0 1 0 0 0,1 0 1 0 0,-1-1-1 0 0,0 1 0 0 0,0 0 0 0 0,0 0 0 0 0,-1 0 0 0 0,1 0 0 0 0,0 1 0 0 0,-1-1 0 0 0,-4-1 0 0 0,5 1 31 0 0,0 1-1 0 0,0 0 1 0 0,0 0-1 0 0,0 0 1 0 0,0 0-1 0 0,-1 0 1 0 0,1 0-1 0 0,0 1 1 0 0,0-1-1 0 0,-1 1 1 0 0,1-1-1 0 0,-1 1 1 0 0,1 0-1 0 0,0 0 1 0 0,-1 0-1 0 0,1 0 0 0 0,-1 1 1 0 0,1-1-1 0 0,0 1 1 0 0,-1-1-1 0 0,1 1 1 0 0,0 0-1 0 0,-4 1 1 0 0,3 1 61 0 0,0-1 1 0 0,1 1 0 0 0,-1 0-1 0 0,1-1 1 0 0,-1 1 0 0 0,1 0-1 0 0,0 0 1 0 0,0 1 0 0 0,0-1-1 0 0,1 0 1 0 0,-1 1 0 0 0,1-1-1 0 0,-2 6 1 0 0,-1 10 298 0 0,0 0-1 0 0,1 1 0 0 0,1-1 1 0 0,1 28-1 0 0,14 148 1106 0 0,0 1-95 0 0,-14-195-1386 0 0,1 0 0 0 0,0 0 0 0 0,-1 0 1 0 0,1 0-1 0 0,0 0 0 0 0,-1 0 0 0 0,0 0 0 0 0,1 0 0 0 0,-1 0 0 0 0,1 0 0 0 0,-1 0 0 0 0,0 0 0 0 0,0 0 0 0 0,0 0 0 0 0,1 0 0 0 0,-1-1 0 0 0,0 1 1 0 0,0 0-1 0 0,0-1 0 0 0,0 1 0 0 0,0-1 0 0 0,0 1 0 0 0,0-1 0 0 0,-1 0 0 0 0,1 1 0 0 0,0-1 0 0 0,0 0 0 0 0,-1 1 0 0 0,-38 4-285 0 0,32-4 224 0 0,-311 51-732 0 0,525-72 3241 0 0,34-6-1969 0 0,-53 8-261 0 0,-173 16-1282 0 0,-12 2 244 0 0,-1-1 0 0 0,1 1 1 0 0,0 0-1 0 0,-1 0 0 0 0,1 0 1 0 0,-1-1-1 0 0,1 1 0 0 0,0 1 0 0 0,-1-1 1 0 0,1 0-1 0 0,-1 0 0 0 0,1 1 1 0 0,-1-1-1 0 0,4 2 0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4.573"/>
    </inkml:context>
    <inkml:brush xml:id="br0">
      <inkml:brushProperty name="width" value="0.05" units="cm"/>
      <inkml:brushProperty name="height" value="0.05" units="cm"/>
    </inkml:brush>
  </inkml:definitions>
  <inkml:trace contextRef="#ctx0" brushRef="#br0">10 0 20 0 0,'1'21'14722'0'0,"-6"41"-8011"0"0,0 25-3760 0 0,5-37-1109 0 0,11 69 0 0 0,-8-97-3041 0 0,2 0 0 0 0,14 42-1 0 0,0-30-7208 0 0,-14-27 5651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5.150"/>
    </inkml:context>
    <inkml:brush xml:id="br0">
      <inkml:brushProperty name="width" value="0.05" units="cm"/>
      <inkml:brushProperty name="height" value="0.05" units="cm"/>
    </inkml:brush>
  </inkml:definitions>
  <inkml:trace contextRef="#ctx0" brushRef="#br0">12 297 340 0 0,'-2'-7'590'0'0,"0"1"0"0"0,0-1 1 0 0,0 1-1 0 0,1-1 0 0 0,0 0 0 0 0,0 1 0 0 0,0-1 1 0 0,1 0-1 0 0,0 0 0 0 0,1 0 0 0 0,-1 1 0 0 0,1-1 0 0 0,1 0 1 0 0,-1 0-1 0 0,5-10 0 0 0,-1 7 46 0 0,-1-1 1 0 0,2 1-1 0 0,-1 1 0 0 0,2-1 0 0 0,-1 1 0 0 0,1 0 1 0 0,0 0-1 0 0,1 1 0 0 0,11-9 0 0 0,-9 8-35 0 0,1 0 0 0 0,1 1 0 0 0,0 1 0 0 0,0 0 0 0 0,0 0 0 0 0,1 1 0 0 0,18-6 0 0 0,-23 10-211 0 0,1-1 0 0 0,0 1 0 0 0,0 1 1 0 0,-1-1-1 0 0,1 1 0 0 0,0 1 0 0 0,0 0 1 0 0,0 0-1 0 0,0 1 0 0 0,0 0 0 0 0,12 3 1 0 0,-16-3-235 0 0,0 1 1 0 0,0 0 0 0 0,0-1-1 0 0,-1 2 1 0 0,1-1 0 0 0,-1 0-1 0 0,0 1 1 0 0,1 0-1 0 0,-1 0 1 0 0,0 0 0 0 0,-1 0-1 0 0,1 1 1 0 0,-1 0 0 0 0,1-1-1 0 0,-1 1 1 0 0,0 1 0 0 0,0-1-1 0 0,-1 0 1 0 0,5 9 0 0 0,-6-9-185 0 0,0 0 0 0 0,-1 0 0 0 0,1 0 0 0 0,-1 1 0 0 0,0-1 1 0 0,0 0-1 0 0,0 0 0 0 0,0 0 0 0 0,-1 0 0 0 0,1 0 0 0 0,-1 0 1 0 0,0 0-1 0 0,0 0 0 0 0,-1 0 0 0 0,1-1 0 0 0,-1 1 0 0 0,0 0 0 0 0,0-1 1 0 0,0 1-1 0 0,0-1 0 0 0,-1 0 0 0 0,0 0 0 0 0,1 0 0 0 0,-7 5 1 0 0,-21 16-564 0 0,24-21 353 0 0,0 1 0 0 0,1 0 0 0 0,0 1 0 0 0,0-1 1 0 0,0 1-1 0 0,-8 10 0 0 0,13-15 7 0 0,12 11-261 0 0,107 14 589 0 0,-75-17 315 0 0,51 14 1 0 0,-82-17-270 0 0,0-1 0 0 0,-1 2 1 0 0,1-1-1 0 0,-1 2 1 0 0,0 0-1 0 0,0 0 1 0 0,-1 1-1 0 0,12 11 0 0 0,-20-17-89 0 0,0 0 0 0 0,-1 1-1 0 0,1-1 1 0 0,-1 1-1 0 0,0 0 1 0 0,1 0-1 0 0,-1 0 1 0 0,-1 0-1 0 0,1 0 1 0 0,0 1-1 0 0,-1-1 1 0 0,0 0-1 0 0,1 1 1 0 0,-1-1 0 0 0,-1 1-1 0 0,1-1 1 0 0,0 1-1 0 0,-1 0 1 0 0,0-1-1 0 0,0 1 1 0 0,0 3-1 0 0,-1-2-2 0 0,-1 1 1 0 0,1-1-1 0 0,-1 0 0 0 0,0 0 0 0 0,-1 0 0 0 0,1 0 1 0 0,-1 0-1 0 0,0-1 0 0 0,0 1 0 0 0,-1-1 0 0 0,1 0 0 0 0,-7 7 1 0 0,-3 0-6 0 0,0 0 0 0 0,0-1 0 0 0,-1 0 0 0 0,-1-1 0 0 0,1-1 0 0 0,-2 0 0 0 0,1-1 1 0 0,-19 5-1 0 0,6-4-65 0 0,0-1 1 0 0,-1-2-1 0 0,0-1 1 0 0,0-1 0 0 0,-47-2-1 0 0,63-1-187 0 0,0-1 0 0 0,0 0 0 0 0,0-1 0 0 0,0-1-1 0 0,0 0 1 0 0,0-1 0 0 0,1 0 0 0 0,0-1 0 0 0,0 0 0 0 0,0-1-1 0 0,0 0 1 0 0,1-1 0 0 0,0 0 0 0 0,-17-16 0 0 0,26 21-136 0 0,-1 0 1 0 0,1-1 0 0 0,0 0 0 0 0,0 1-1 0 0,0-1 1 0 0,0 0 0 0 0,1 0-1 0 0,-3-5 1 0 0,3-16-6968 0 0,6 11 4569 0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5.798"/>
    </inkml:context>
    <inkml:brush xml:id="br0">
      <inkml:brushProperty name="width" value="0.05" units="cm"/>
      <inkml:brushProperty name="height" value="0.05" units="cm"/>
    </inkml:brush>
  </inkml:definitions>
  <inkml:trace contextRef="#ctx0" brushRef="#br0">0 8 244 0 0,'1'5'16568'0'0,"20"1"-11665"0"0,25 1-2871 0 0,49-1 742 0 0,0-4-1 0 0,188-21 0 0 0,-262 10-2435 0 0,-7 3-4709 0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6.176"/>
    </inkml:context>
    <inkml:brush xml:id="br0">
      <inkml:brushProperty name="width" value="0.05" units="cm"/>
      <inkml:brushProperty name="height" value="0.05" units="cm"/>
    </inkml:brush>
  </inkml:definitions>
  <inkml:trace contextRef="#ctx0" brushRef="#br0">4 28 1052 0 0,'-4'4'4979'0'0,"4"-3"-4730"0"0,0-1 0 0 0,0 0 0 0 0,0 0 0 0 0,1 5 3485 0 0,0-5-3485 0 0,14 4 4786 0 0,33-6-1739 0 0,-36 0-2035 0 0,52-1 1258 0 0,-12 1 320 0 0,-1-2 1 0 0,93-20-1 0 0,-143 24-3136 0 0,11-5-1916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16.878"/>
    </inkml:context>
    <inkml:brush xml:id="br0">
      <inkml:brushProperty name="width" value="0.05" units="cm"/>
      <inkml:brushProperty name="height" value="0.05" units="cm"/>
    </inkml:brush>
  </inkml:definitions>
  <inkml:trace contextRef="#ctx0" brushRef="#br0">61 1 128 0 0,'-5'9'7837'0'0,"3"-5"-3919"0"0,0 1 0 0 0,-2 9 0 0 0,0-3 1078 0 0,0-1-4651 0 0,3-8-222 0 0,0 0 0 0 0,0-1 0 0 0,-1 1 0 0 0,1 0 0 0 0,-1-1 0 0 0,0 1 0 0 0,1-1 0 0 0,-1 0 0 0 0,0 1 0 0 0,0-1 0 0 0,0 0 0 0 0,-2 1 0 0 0,-12 9 3674 0 0,17 2-3387 0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8.188"/>
    </inkml:context>
    <inkml:brush xml:id="br0">
      <inkml:brushProperty name="width" value="0.05" units="cm"/>
      <inkml:brushProperty name="height" value="0.05" units="cm"/>
    </inkml:brush>
  </inkml:definitions>
  <inkml:trace contextRef="#ctx0" brushRef="#br0">6 66 176 0 0,'-5'-7'13394'0'0,"5"7"-13188"0"0,20-10 3676 0 0,29-5-1528 0 0,-29 11-1582 0 0,110-20 4285 0 0,-35 18-6348 0 0,-81 12-8577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8.645"/>
    </inkml:context>
    <inkml:brush xml:id="br0">
      <inkml:brushProperty name="width" value="0.05" units="cm"/>
      <inkml:brushProperty name="height" value="0.05" units="cm"/>
    </inkml:brush>
  </inkml:definitions>
  <inkml:trace contextRef="#ctx0" brushRef="#br0">222 0 228 0 0,'-15'6'1239'0'0,"1"0"0"0"0,0 1 0 0 0,0 0 0 0 0,0 1 0 0 0,1 1 0 0 0,0 0-1 0 0,1 0 1 0 0,0 1 0 0 0,0 1 0 0 0,1 0 0 0 0,0 1 0 0 0,1 0 0 0 0,1 1 0 0 0,0-1 0 0 0,0 2 0 0 0,2-1 0 0 0,-1 1 0 0 0,-5 18 0 0 0,13-31-1127 0 0,-1 0 0 0 0,1 0 1 0 0,0 0-1 0 0,0 0 1 0 0,-1-1-1 0 0,1 1 0 0 0,0 0 1 0 0,0 0-1 0 0,0 0 1 0 0,0 0-1 0 0,0 0 1 0 0,1 0-1 0 0,-1 0 0 0 0,0 0 1 0 0,0 0-1 0 0,1 0 1 0 0,-1 0-1 0 0,0 0 0 0 0,1 0 1 0 0,-1 0-1 0 0,1 0 1 0 0,-1 0-1 0 0,1-1 1 0 0,0 1-1 0 0,1 1 0 0 0,0 0 23 0 0,0-1 0 0 0,0 1 0 0 0,1-1 0 0 0,-1 1 0 0 0,1-1 0 0 0,-1 0-1 0 0,1 0 1 0 0,0 0 0 0 0,4 1 0 0 0,10 1 42 0 0,0-1 0 0 0,28 0 1 0 0,-25-1 115 0 0,27 3 52 0 0,52 11 0 0 0,-86-12-294 0 0,-1 0 0 0 0,0 1 1 0 0,0 0-1 0 0,0 0 0 0 0,0 2 1 0 0,-1-1-1 0 0,0 1 0 0 0,0 1 0 0 0,14 11 1 0 0,-23-17-45 0 0,-1 0 0 0 0,1 1 0 0 0,-1-1 0 0 0,0 0 1 0 0,0 1-1 0 0,1-1 0 0 0,-1 1 0 0 0,0 0 0 0 0,0-1 1 0 0,0 1-1 0 0,0 0 0 0 0,-1 0 0 0 0,1-1 0 0 0,0 1 0 0 0,-1 0 1 0 0,1 0-1 0 0,-1 0 0 0 0,0 0 0 0 0,0 0 0 0 0,0 0 1 0 0,0 0-1 0 0,0 0 0 0 0,0-1 0 0 0,0 1 0 0 0,0 0 0 0 0,-1 0 1 0 0,1 0-1 0 0,-1 0 0 0 0,0 0 0 0 0,1 0 0 0 0,-1-1 1 0 0,0 1-1 0 0,0 0 0 0 0,0-1 0 0 0,0 1 0 0 0,0-1 0 0 0,0 1 1 0 0,-1-1-1 0 0,1 1 0 0 0,0-1 0 0 0,-1 0 0 0 0,1 1 1 0 0,-4 0-1 0 0,-3 5 16 0 0,0-2 0 0 0,-1 1 0 0 0,1-1 0 0 0,-1 0 0 0 0,0-1 0 0 0,-1 0 0 0 0,-10 3 0 0 0,-3-1-70 0 0,-1 0 0 0 0,0-2 1 0 0,1 0-1 0 0,-1-2 0 0 0,-1-1 0 0 0,1-1 1 0 0,0 0-1 0 0,0-2 0 0 0,0-1 0 0 0,-35-9 1 0 0,59 12-54 0 0,-1 0 0 0 0,0-1 0 0 0,0 1 0 0 0,0 0 1 0 0,0 0-1 0 0,0-1 0 0 0,1 1 0 0 0,-1 0 0 0 0,0-1 1 0 0,0 1-1 0 0,0-1 0 0 0,1 1 0 0 0,-1-1 0 0 0,0 1 0 0 0,1-1 1 0 0,-1 0-1 0 0,0 1 0 0 0,1-1 0 0 0,-1 0 0 0 0,1 0 0 0 0,-1 0 1 0 0,11-10-4049 0 0,34-5-3078 0 0,-38 15 6893 0 0,29-10-2436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8.997"/>
    </inkml:context>
    <inkml:brush xml:id="br0">
      <inkml:brushProperty name="width" value="0.05" units="cm"/>
      <inkml:brushProperty name="height" value="0.05" units="cm"/>
    </inkml:brush>
  </inkml:definitions>
  <inkml:trace contextRef="#ctx0" brushRef="#br0">1 49 956 0 0,'0'0'12732'0'0,"24"-6"-7194"0"0,173-10 2588 0 0,39-7-3950 0 0,-227 20-4985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39.506"/>
    </inkml:context>
    <inkml:brush xml:id="br0">
      <inkml:brushProperty name="width" value="0.05" units="cm"/>
      <inkml:brushProperty name="height" value="0.05" units="cm"/>
    </inkml:brush>
  </inkml:definitions>
  <inkml:trace contextRef="#ctx0" brushRef="#br0">0 356 180 0 0,'8'-2'4927'0'0,"17"17"-3155"0"0,-2 2-1 0 0,0 1 1 0 0,-1 1-1 0 0,20 22 0 0 0,77 95 1670 0 0,-65-71-1330 0 0,7 9 93 0 0,73 79 5375 0 0,-133-152-7523 0 0,-1-1 1 0 0,0 0-1 0 0,0 1 1 0 0,0-1-1 0 0,0 0 0 0 0,1 1 1 0 0,-1-1-1 0 0,0 0 1 0 0,0 0-1 0 0,0 1 1 0 0,1-1-1 0 0,-1 0 1 0 0,0 0-1 0 0,1 0 1 0 0,-1 1-1 0 0,0-1 1 0 0,0 0-1 0 0,1 0 0 0 0,-1 0 1 0 0,0 0-1 0 0,1 0 1 0 0,-1 0-1 0 0,0 0 1 0 0,1 0-1 0 0,-1 1 1 0 0,0-1-1 0 0,1 0 1 0 0,-1 0-1 0 0,0 0 1 0 0,1-1-1 0 0,-1 1 1 0 0,0 0-1 0 0,1 0 0 0 0,-1 0 1 0 0,0 0-1 0 0,1 0 1 0 0,-1 0-1 0 0,0 0 1 0 0,0 0-1 0 0,1-1 1 0 0,-1 1-1 0 0,0 0 1 0 0,1-1-1 0 0,1-18 832 0 0,-9-34-947 0 0,5 45 212 0 0,-39-354-150 0 0,39 312-4 0 0,3 1 1 0 0,2-1 0 0 0,2 0 0 0 0,3 1 0 0 0,17-65 0 0 0,-18 85 8 0 0,-4 18-22 0 0,0 0 0 0 0,0 0 0 0 0,8-17 0 0 0,-10 28-108 0 0,0 0 0 0 0,0 0-1 0 0,0 0 1 0 0,0 0 0 0 0,0 0 0 0 0,0 0 0 0 0,0 0-1 0 0,0 0 1 0 0,0 0 0 0 0,0 0 0 0 0,0 1 0 0 0,0-1-1 0 0,0 0 1 0 0,0 1 0 0 0,-1-1 0 0 0,1 1 0 0 0,0-1-1 0 0,0 1 1 0 0,0 0 0 0 0,0-1 0 0 0,0 2 0 0 0,0-2 134 0 0,22 19-2173 0 0,-1 0 0 0 0,0 2-1 0 0,-2 0 1 0 0,24 32 0 0 0,-27-32 623 0 0,17 20-1496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0.058"/>
    </inkml:context>
    <inkml:brush xml:id="br0">
      <inkml:brushProperty name="width" value="0.05" units="cm"/>
      <inkml:brushProperty name="height" value="0.05" units="cm"/>
    </inkml:brush>
  </inkml:definitions>
  <inkml:trace contextRef="#ctx0" brushRef="#br0">143 244 648 0 0,'-12'-4'12475'0'0,"12"3"-12215"0"0,3-24 5139 0 0,20-40-3563 0 0,-17 51-313 0 0,-2 2-921 0 0,2-1 0 0 0,-1 1 0 0 0,1 1 0 0 0,1-1 0 0 0,0 1 0 0 0,1 0-1 0 0,13-15 1 0 0,-19 23-490 0 0,0 1 0 0 0,1 0-1 0 0,-1 0 1 0 0,0 0-1 0 0,1 0 1 0 0,-1 0-1 0 0,1 1 1 0 0,-1-1-1 0 0,1 1 1 0 0,0 0-1 0 0,-1-1 1 0 0,1 1-1 0 0,0 0 1 0 0,0 1-1 0 0,0-1 1 0 0,0 1 0 0 0,0-1-1 0 0,0 1 1 0 0,0 0-1 0 0,0 0 1 0 0,0 0-1 0 0,0 0 1 0 0,0 1-1 0 0,0-1 1 0 0,0 1-1 0 0,0 0 1 0 0,0 0-1 0 0,0 0 1 0 0,0 0-1 0 0,-1 0 1 0 0,1 0-1 0 0,0 1 1 0 0,-1 0 0 0 0,1-1-1 0 0,-1 1 1 0 0,0 0-1 0 0,1 0 1 0 0,1 3-1 0 0,-2-3-76 0 0,1-1-1 0 0,-1 1 1 0 0,0 1-1 0 0,0-1 1 0 0,0 0 0 0 0,0 0-1 0 0,0 1 1 0 0,0-1-1 0 0,-1 1 1 0 0,1 0-1 0 0,-1-1 1 0 0,0 1-1 0 0,0 0 1 0 0,0 0 0 0 0,0 0-1 0 0,0 0 1 0 0,-1-1-1 0 0,1 1 1 0 0,-1 0-1 0 0,0 0 1 0 0,0 0-1 0 0,0 1 1 0 0,0-1-1 0 0,0 0 1 0 0,-2 4 0 0 0,0-2-165 0 0,0 0-1 0 0,-1-1 1 0 0,0 1 0 0 0,0-1 0 0 0,0 0 0 0 0,0 1 0 0 0,-1-1 0 0 0,0-1 0 0 0,0 1 0 0 0,0 0 0 0 0,0-1 0 0 0,0 0 0 0 0,-7 4-1 0 0,10-7 106 0 0,1 0-1 0 0,0 0 0 0 0,-1 1 0 0 0,1-1 0 0 0,0 0 0 0 0,-1 0 0 0 0,1 1 0 0 0,0-1 1 0 0,0 0-1 0 0,-1 1 0 0 0,1-1 0 0 0,0 0 0 0 0,0 1 0 0 0,0-1 0 0 0,-1 1 0 0 0,1-1 0 0 0,0 0 1 0 0,0 1-1 0 0,0-1 0 0 0,0 1 0 0 0,0-1 0 0 0,0 0 0 0 0,0 1 0 0 0,0-1 0 0 0,0 1 0 0 0,0-1 1 0 0,0 0-1 0 0,0 1 0 0 0,0-1 0 0 0,0 1 0 0 0,0-1 0 0 0,0 0 0 0 0,0 1 0 0 0,1 0 0 0 0,12 15-347 0 0,25 11 233 0 0,-33-24 67 0 0,3 2 47 0 0,5 3-57 0 0,0 1 0 0 0,-1 0 0 0 0,1 1 0 0 0,17 18 0 0 0,-29-26 92 0 0,1-1 1 0 0,-1 1-1 0 0,0-1 1 0 0,1 1 0 0 0,-1-1-1 0 0,0 1 1 0 0,0 0-1 0 0,0 0 1 0 0,0-1 0 0 0,0 1-1 0 0,-1 0 1 0 0,1 0-1 0 0,0 0 1 0 0,-1 0 0 0 0,0 0-1 0 0,1 0 1 0 0,-1 0-1 0 0,0 0 1 0 0,0 0 0 0 0,0 0-1 0 0,0 0 1 0 0,0 0-1 0 0,-1 0 1 0 0,1 0 0 0 0,-1 0-1 0 0,1 0 1 0 0,-1 0-1 0 0,0 0 1 0 0,1 0 0 0 0,-1 0-1 0 0,0-1 1 0 0,0 1-1 0 0,-1 0 1 0 0,1-1 0 0 0,0 1-1 0 0,0-1 1 0 0,-1 1-1 0 0,1-1 1 0 0,-1 1 0 0 0,1-1-1 0 0,-1 0 1 0 0,0 0-1 0 0,1 0 1 0 0,-1 0 0 0 0,-3 1-1 0 0,-8 5 55 0 0,1-1-1 0 0,-2-1 1 0 0,1 0-1 0 0,-1-1 1 0 0,1 0-1 0 0,-1-1 0 0 0,0-1 1 0 0,-24 1-1 0 0,-120-4-31 0 0,117-1-185 0 0,-49-2-2750 0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0.584"/>
    </inkml:context>
    <inkml:brush xml:id="br0">
      <inkml:brushProperty name="width" value="0.05" units="cm"/>
      <inkml:brushProperty name="height" value="0.05" units="cm"/>
    </inkml:brush>
  </inkml:definitions>
  <inkml:trace contextRef="#ctx0" brushRef="#br0">128 22 728 0 0,'-10'-19'5420'0'0,"10"18"-5208"0"0,-1 1 1 0 0,1 0-1 0 0,0 0 1 0 0,-1 0-1 0 0,1-1 1 0 0,0 1-1 0 0,-1 0 1 0 0,1 0-1 0 0,-1 0 1 0 0,1 0-1 0 0,-1 0 1 0 0,1-1-1 0 0,-1 1 1 0 0,1 0-1 0 0,0 0 1 0 0,-1 0-1 0 0,1 0 1 0 0,-1 1-1 0 0,1-1 1 0 0,-1 0-1 0 0,1 0 1 0 0,-1 0-1 0 0,1 0 1 0 0,0 0-1 0 0,-1 0 1 0 0,1 1-1 0 0,-1-1 1 0 0,-13 13 4284 0 0,0 7-3516 0 0,2-3 168 0 0,0 1-1 0 0,2 1 1 0 0,0 0-1 0 0,1 1 1 0 0,-7 21-1 0 0,14-35-891 0 0,0 1-1 0 0,1-1 0 0 0,0 0 0 0 0,0 1 0 0 0,0-1 0 0 0,1 1 0 0 0,0-1 1 0 0,0 1-1 0 0,0-1 0 0 0,1 0 0 0 0,0 1 0 0 0,0-1 0 0 0,1 1 1 0 0,0-1-1 0 0,0 0 0 0 0,0 0 0 0 0,1 0 0 0 0,0 0 0 0 0,0-1 0 0 0,0 1 1 0 0,5 5-1 0 0,1-1-107 0 0,1 0 0 0 0,0-1 0 0 0,0 0 0 0 0,1-1 0 0 0,0 0 0 0 0,0-1 0 0 0,1 0 0 0 0,0-1 0 0 0,18 7 0 0 0,-21-9-59 0 0,1 0 1 0 0,0-1-1 0 0,1-1 0 0 0,-1 1 0 0 0,0-2 1 0 0,1 0-1 0 0,-1 0 0 0 0,1 0 1 0 0,-1-1-1 0 0,1-1 0 0 0,-1 0 1 0 0,18-4-1 0 0,-25 4-479 0 0,1 0 0 0 0,0 0 0 0 0,-1-1 1 0 0,1 1-1 0 0,-1-1 0 0 0,0 0 0 0 0,1 0 0 0 0,-1 0 0 0 0,0 0 1 0 0,0 0-1 0 0,0-1 0 0 0,0 1 0 0 0,-1-1 0 0 0,1 0 0 0 0,-1 0 1 0 0,0 0-1 0 0,1 0 0 0 0,-1 0 0 0 0,-1-1 0 0 0,1 1 0 0 0,0-1 1 0 0,-1 1-1 0 0,0-1 0 0 0,2-4 0 0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0.930"/>
    </inkml:context>
    <inkml:brush xml:id="br0">
      <inkml:brushProperty name="width" value="0.05" units="cm"/>
      <inkml:brushProperty name="height" value="0.05" units="cm"/>
    </inkml:brush>
  </inkml:definitions>
  <inkml:trace contextRef="#ctx0" brushRef="#br0">68 60 840 0 0,'-15'-1'1631'0'0,"-15"-2"2361"0"0,8-7 7565 0 0,22 9-11326 0 0,1 0 0 0 0,0 0 0 0 0,-1 0 0 0 0,1 0 0 0 0,0 0 0 0 0,-1 0 0 0 0,1 1 0 0 0,0-1 0 0 0,0 0 0 0 0,0 0 0 0 0,-1 1 1 0 0,1-1-1 0 0,0 1 0 0 0,0-1 0 0 0,0 1 0 0 0,0-1 0 0 0,0 1 0 0 0,1-1 0 0 0,-1 1 0 0 0,0 0 0 0 0,0 0 0 0 0,2-1 0 0 0,29-5 2172 0 0,-30 5-2041 0 0,25-1 787 0 0,20-2 171 0 0,-27-3-3958 0 0,-7-4-4112 0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1.273"/>
    </inkml:context>
    <inkml:brush xml:id="br0">
      <inkml:brushProperty name="width" value="0.05" units="cm"/>
      <inkml:brushProperty name="height" value="0.05" units="cm"/>
    </inkml:brush>
  </inkml:definitions>
  <inkml:trace contextRef="#ctx0" brushRef="#br0">82 142 264 0 0,'-20'-5'1279'0'0,"-22"-7"2596"0"0,23-1 2581 0 0,19 12-6204 0 0,0 0 0 0 0,0 0 0 0 0,0 0 0 0 0,1 0 0 0 0,-1 0 0 0 0,0 0 0 0 0,1 0 0 0 0,-1 0 0 0 0,0 0 0 0 0,1 0 0 0 0,-1 0 0 0 0,1 1 0 0 0,-1-1 0 0 0,1 0 0 0 0,0 0 0 0 0,-1 0 0 0 0,1 1 0 0 0,0-1 0 0 0,0 1 0 0 0,-1-1 0 0 0,1 0 0 0 0,0 1 0 0 0,0-1 0 0 0,0 1 0 0 0,0-1 0 0 0,0 1 0 0 0,0 0 0 0 0,1-1 0 0 0,27-13 1368 0 0,-29 14-1593 0 0,38-15 1525 0 0,0 3 1 0 0,1 1 0 0 0,0 2 0 0 0,64-7-1 0 0,162 4 2494 0 0,-265 12-4132 0 0,1 0 0 0 0,-1 0 0 0 0,0 0 0 0 0,1-1 0 0 0,-1 1 0 0 0,0 0 1 0 0,1 0-1 0 0,-1 0 0 0 0,0 0 0 0 0,1 0 0 0 0,-1 0 0 0 0,0 0 0 0 0,1 0 1 0 0,-1 0-1 0 0,0 0 0 0 0,1 0 0 0 0,-1 0 0 0 0,0 0 0 0 0,0 0 1 0 0,1 0-1 0 0,-1 1 0 0 0,0-1 0 0 0,1 0 0 0 0,-1 0 0 0 0,0 0 0 0 0,1 0 1 0 0,-1 1-1 0 0,0-1 0 0 0,0 0 0 0 0,1 0 0 0 0,-1 0 0 0 0,0 1 0 0 0,0-1 1 0 0,0 0-1 0 0,1 1 0 0 0,-1-1 0 0 0,0 0 0 0 0,0 0 0 0 0,0 1 0 0 0,0-1 1 0 0,1 0-1 0 0,-1 1 0 0 0,0-1 0 0 0,0 0 0 0 0,0 1 0 0 0,0-1 0 0 0,0 0 1 0 0,0 1-1 0 0,0-1 0 0 0,0 0 0 0 0,0 1 0 0 0,0-1 0 0 0,0 0 0 0 0,0 1 1 0 0,0-1-1 0 0,-1 0 0 0 0,1 1 0 0 0,0-1 0 0 0,0 0 0 0 0,0 1 0 0 0,-1-1 1 0 0,-16 17-8746 0 0,4-10 5660 0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2.130"/>
    </inkml:context>
    <inkml:brush xml:id="br0">
      <inkml:brushProperty name="width" value="0.05" units="cm"/>
      <inkml:brushProperty name="height" value="0.05" units="cm"/>
    </inkml:brush>
  </inkml:definitions>
  <inkml:trace contextRef="#ctx0" brushRef="#br0">1 238 664 0 0,'2'3'5517'0'0,"14"10"-1780"0"0,9-8-1924 0 0,-1-1 1 0 0,0-1-1 0 0,45-1 0 0 0,-2 0 103 0 0,526 29 4348 0 0,300-15-3196 0 0,205-42-996 0 0,-358-20-1323 0 0,-374 22-509 0 0,-22 7-14 0 0,13 0-52 0 0,1130-45 623 0 0,-749 22-731 0 0,-249-23-42 0 0,-465 60-24 0 0,-16 3 0 0 0,1-1 0 0 0,-1 0 0 0 0,1-1 0 0 0,-1 0 0 0 0,0 0 0 0 0,12-5 0 0 0,-16 5 0 0 0,-1 0-144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4.101"/>
    </inkml:context>
    <inkml:brush xml:id="br0">
      <inkml:brushProperty name="width" value="0.05" units="cm"/>
      <inkml:brushProperty name="height" value="0.05" units="cm"/>
    </inkml:brush>
  </inkml:definitions>
  <inkml:trace contextRef="#ctx0" brushRef="#br0">0 27 236 0 0,'3'-27'13874'0'0,"4"39"-8510"0"0,8 52-3895 0 0,-12-51 505 0 0,9 31-89 0 0,-8-31-1449 0 0,0 0 1 0 0,0 1 0 0 0,-1-1-1 0 0,-1 1 1 0 0,0 0 0 0 0,-1 0 0 0 0,-1 0-1 0 0,-1 16 1 0 0,1-29-658 0 0,0 0 111 0 0,-1 0 1 0 0,1-1 0 0 0,0 1 0 0 0,0 0-1 0 0,0 0 1 0 0,-1-1 0 0 0,1 1 0 0 0,0 0-1 0 0,0 0 1 0 0,0 0 0 0 0,0-1 0 0 0,1 1-1 0 0,-1 0 1 0 0,0 0 0 0 0,0-1-1 0 0,0 1 1 0 0,1 0 0 0 0,-1 0 0 0 0,0-1-1 0 0,1 1 1 0 0,-1 0 0 0 0,1 1 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28.889"/>
    </inkml:context>
    <inkml:brush xml:id="br0">
      <inkml:brushProperty name="width" value="0.05" units="cm"/>
      <inkml:brushProperty name="height" value="0.05" units="cm"/>
    </inkml:brush>
  </inkml:definitions>
  <inkml:trace contextRef="#ctx0" brushRef="#br0">38 10 1024 0 0,'-7'-10'12931'0'0,"6"21"-7417"0"0,6 37-4562 0 0,-2-25 1174 0 0,7 221 3035 0 0,-34 120-1707 0 0,1-59-1849 0 0,22-300-1605 0 0,1 0 0 0 0,1 0 0 0 0,-1-1 0 0 0,1 1 0 0 0,-1 0 0 0 0,1 0 0 0 0,1-1 0 0 0,-1 1 0 0 0,1-1 0 0 0,4 9 0 0 0,-5-11 0 0 0,1 1 0 0 0,0-1 0 0 0,0 0 0 0 0,1 0 0 0 0,-1 0 0 0 0,0 0 0 0 0,1 0 0 0 0,-1 0 0 0 0,1-1 0 0 0,0 1 0 0 0,-1-1 0 0 0,1 0 0 0 0,0 0 0 0 0,0 0 0 0 0,0 0 0 0 0,0 0 0 0 0,0-1 0 0 0,4 1 0 0 0,40 4 0 0 0,1-3 0 0 0,58-4 0 0 0,-36 1 0 0 0,107 5 0 0 0,-122-2 0 0 0,156 17 0 0 0,8-1 0 0 0,-175-19 0 0 0,-27-1 0 0 0,-2-1 0 0 0,-3-1 0 0 0,-2 0 0 0 0,3 0 0 0 0,-3-3 0 0 0,-8 5 0 0 0,20-28-11407 0 0,-18 25 7749 0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4.717"/>
    </inkml:context>
    <inkml:brush xml:id="br0">
      <inkml:brushProperty name="width" value="0.05" units="cm"/>
      <inkml:brushProperty name="height" value="0.05" units="cm"/>
    </inkml:brush>
  </inkml:definitions>
  <inkml:trace contextRef="#ctx0" brushRef="#br0">288 63 420 0 0,'-13'-35'10744'0'0,"11"32"-10302"0"0,-1 1-1 0 0,0-1 1 0 0,0 1-1 0 0,-1 0 1 0 0,1-1-1 0 0,0 2 1 0 0,-1-1-1 0 0,1 0 1 0 0,-1 1-1 0 0,1-1 1 0 0,-1 1-1 0 0,0 0 1 0 0,0 0-1 0 0,0 1 1 0 0,-5-1-1 0 0,1 1-77 0 0,0 0-1 0 0,-1 0 1 0 0,1 1-1 0 0,0 0 0 0 0,0 1 1 0 0,1 0-1 0 0,-12 4 1 0 0,8-2-63 0 0,0 1 0 0 0,0 0 1 0 0,1 0-1 0 0,-1 1 1 0 0,1 1-1 0 0,0 0 1 0 0,1 0-1 0 0,0 1 1 0 0,0 0-1 0 0,-11 14 1 0 0,18-20-199 0 0,0 0 0 0 0,0 1 0 0 0,0 0 0 0 0,1-1 0 0 0,-1 1 1 0 0,1 0-1 0 0,0-1 0 0 0,0 1 0 0 0,0 0 0 0 0,0 0 0 0 0,0 0 1 0 0,0 0-1 0 0,1 0 0 0 0,0 0 0 0 0,-1 0 0 0 0,1 0 0 0 0,1 0 1 0 0,-1 1-1 0 0,0-1 0 0 0,1 0 0 0 0,0 5 0 0 0,1-5-3 0 0,0 1 0 0 0,0-1-1 0 0,1 1 1 0 0,-1-1 0 0 0,0 0-1 0 0,1 0 1 0 0,0 0 0 0 0,0 0 0 0 0,0 0-1 0 0,0-1 1 0 0,0 1 0 0 0,1-1-1 0 0,-1 0 1 0 0,6 3 0 0 0,1-1-54 0 0,1 1-1 0 0,0-1 1 0 0,0-1 0 0 0,0 0 0 0 0,0 0 0 0 0,0-1-1 0 0,0-1 1 0 0,1 0 0 0 0,-1 0 0 0 0,1-1 0 0 0,11-2 0 0 0,-20 1-91 0 0,1 0 1 0 0,-1 0-1 0 0,1 0 1 0 0,-1 0-1 0 0,1-1 1 0 0,-1 1-1 0 0,0-1 1 0 0,0 0-1 0 0,1 0 1 0 0,-2 0-1 0 0,1 0 1 0 0,0-1-1 0 0,0 1 1 0 0,-1-1-1 0 0,1 0 1 0 0,-1 0-1 0 0,0 0 1 0 0,0 0 0 0 0,0 0-1 0 0,3-6 1 0 0,-3 4 80 0 0,0-1 1 0 0,0 0-1 0 0,0 0 1 0 0,-1 0 0 0 0,0 0-1 0 0,0 0 1 0 0,0-1 0 0 0,-1 1-1 0 0,0 0 1 0 0,0 0-1 0 0,-2-12 1 0 0,1 13-108 0 0,0 1-1 0 0,0-1 1 0 0,0 0-1 0 0,-1 1 1 0 0,0-1 0 0 0,1 1-1 0 0,-2 0 1 0 0,1 0 0 0 0,0 0-1 0 0,-1 0 1 0 0,0 0-1 0 0,0 0 1 0 0,0 1 0 0 0,0-1-1 0 0,-5-3 1 0 0,5 5-176 0 0,0 0 0 0 0,0 1 0 0 0,-1-1 0 0 0,1 1 0 0 0,0-1 1 0 0,-1 1-1 0 0,1 0 0 0 0,-1 0 0 0 0,1 1 0 0 0,-1-1 0 0 0,1 1 0 0 0,-1 0 0 0 0,0 0 0 0 0,1 0 0 0 0,-1 0 1 0 0,1 1-1 0 0,-1-1 0 0 0,1 1 0 0 0,-1 0 0 0 0,1 0 0 0 0,-1 0 0 0 0,-4 3 0 0 0,-7 2-5959 0 0,10-4 3594 0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45.604"/>
    </inkml:context>
    <inkml:brush xml:id="br0">
      <inkml:brushProperty name="width" value="0.05" units="cm"/>
      <inkml:brushProperty name="height" value="0.05" units="cm"/>
    </inkml:brush>
  </inkml:definitions>
  <inkml:trace contextRef="#ctx0" brushRef="#br0">5 16 404 0 0,'4'-15'12451'0'0,"-1"20"-11709"0"0,-1 0-1 0 0,-1 1 0 0 0,1-1 1 0 0,-1 1-1 0 0,0 0 0 0 0,0-1 1 0 0,0 1-1 0 0,-1 0 1 0 0,0 0-1 0 0,-1 8 0 0 0,-8 61 2120 0 0,5-52-1980 0 0,2-16-446 0 0,0 0-1 0 0,1 1 1 0 0,0 0-1 0 0,1-1 1 0 0,0 16-1 0 0,3-24-349 0 0,0 0 0 0 0,0 0-1 0 0,0 0 1 0 0,0 0 0 0 0,0-1 0 0 0,0 1-1 0 0,0-1 1 0 0,0 0 0 0 0,2-2 0 0 0,81-53 92 0 0,88-62-792 0 0,-174 119 517 0 0,-6 1-307 0 0,-1 1 374 0 0,0 0-1 0 0,1 0 0 0 0,-1 0 1 0 0,1 1-1 0 0,0 0 0 0 0,0 0 1 0 0,0 1-1 0 0,0-1 0 0 0,0 1 1 0 0,-7 8-1 0 0,-5 1 36 0 0,7-6 25 0 0,-51 39 167 0 0,58-43-129 0 0,1 0 0 0 0,-1 0 0 0 0,1 0 0 0 0,0 1 0 0 0,0-1 0 0 0,0 1 1 0 0,1 0-1 0 0,-1-1 0 0 0,1 2 0 0 0,0-1 0 0 0,0 0 0 0 0,1 0 0 0 0,-3 8 1 0 0,4-10-21 0 0,1 0 0 0 0,-1 0 1 0 0,1 0-1 0 0,-1 1 0 0 0,1-1 0 0 0,0 0 1 0 0,0 0-1 0 0,0 0 0 0 0,0 0 1 0 0,0 0-1 0 0,0-1 0 0 0,1 1 1 0 0,-1 0-1 0 0,1 0 0 0 0,-1-1 1 0 0,1 1-1 0 0,0-1 0 0 0,-1 1 1 0 0,1-1-1 0 0,0 0 0 0 0,0 0 1 0 0,0 0-1 0 0,0 0 0 0 0,0 0 0 0 0,0 0 1 0 0,0 0-1 0 0,1-1 0 0 0,1 1 1 0 0,66 17 459 0 0,-69-18-490 0 0,29 5 228 0 0,0-2-1 0 0,1-1 0 0 0,43-2 0 0 0,-4-8-5183 0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46.188"/>
    </inkml:context>
    <inkml:brush xml:id="br0">
      <inkml:brushProperty name="width" value="0.05" units="cm"/>
      <inkml:brushProperty name="height" value="0.05" units="cm"/>
    </inkml:brush>
  </inkml:definitions>
  <inkml:trace contextRef="#ctx0" brushRef="#br0">1 0 428,'0'0'1279,"30"7"5728,145 5 1145,1 1-3505,484 20 2433,-509-37-4993,259-43 0,-347 36-2149,-62 11-293</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46.977"/>
    </inkml:context>
    <inkml:brush xml:id="br0">
      <inkml:brushProperty name="width" value="0.05" units="cm"/>
      <inkml:brushProperty name="height" value="0.05" units="cm"/>
    </inkml:brush>
  </inkml:definitions>
  <inkml:trace contextRef="#ctx0" brushRef="#br0">1 45 684,'1'-7'12313,"5"1"-11188,1 1-81,2 1 0,-1 0-1,0 1 1,1-1 0,-1 2 0,1-1 0,0 1 0,0 0 0,0 1-1,18 0 1,-21 0-728,-1 1-1,1 0 1,-1 0-1,1 1 0,-1 0 1,0 0-1,1 0 1,-1 0-1,0 1 1,0 0-1,0 0 0,0 1 1,0-1-1,0 1 1,-1 0-1,1 0 1,-1 0-1,8 9 1,-11-11-326,0 0 0,0 1 0,0-1 0,-1 1 1,1-1-1,0 1 0,-1 0 0,1-1 0,-1 1 1,0 0-1,0-1 0,0 1 0,1-1 0,-1 1 1,-1 0-1,1-1 0,0 1 0,0 0 0,-1-1 1,1 1-1,0 0 0,-1-1 0,0 1 0,1-1 1,-1 1-1,0-1 0,0 1 0,0-1 0,0 0 1,0 1-1,0-1 0,0 0 0,-1 0 0,1 0 1,0 0-1,-1 0 0,-1 1 0,-9 6-584,0 0 1,0-1-1,-22 9 0,8-3-654,28-9 406,14-1 593,43 4 851,26 3 510,-70-6-857,-1 0 0,0 0 0,0 1 0,-1 1-1,15 8 1,-22-10-149,-1-1 1,1 1-1,-1 0 0,0 0 1,0 1-1,0-1 0,-1 1 0,0 0 1,0 0-1,0 1 0,0-1 1,-1 1-1,4 8 0,-6-11-5,-1-3-95,0 0 0,0 1 0,0-1 0,0 0 0,0 1-1,0-1 1,0 0 0,0 1 0,0-1 0,1 0 0,-1 1 0,-1-1 0,1 0 0,0 1 0,0-1 0,0 0 0,0 1 0,0-1-1,0 0 1,0 1 0,0-1 0,-1 0 0,1 1 0,0-1 0,0 0 0,0 1 0,-1-1 0,1 0 0,0 0 0,0 1 0,-1-1-1,1 0 1,0 0 0,0 0 0,-1 1 0,1-1 0,0 0 0,-1 0 0,1 0 0,0 0 0,-1 0 0,1 0 0,0 0 0,-1 0 0,0 1-1,-18 7 101,-34-3-64,1-2 1,-69-6 0,13 1-4245,100 1 1229</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55.284"/>
    </inkml:context>
    <inkml:brush xml:id="br0">
      <inkml:brushProperty name="width" value="0.05" units="cm"/>
      <inkml:brushProperty name="height" value="0.05" units="cm"/>
    </inkml:brush>
  </inkml:definitions>
  <inkml:trace contextRef="#ctx0" brushRef="#br0">29 13 548 0 0,'0'0'201'0'0,"0"-1"1"0"0,0 1-1 0 0,0 0 0 0 0,0-1 1 0 0,0 1-1 0 0,0-1 0 0 0,0 1 1 0 0,0-1-1 0 0,0 1 0 0 0,0 0 1 0 0,0-1-1 0 0,0 1 1 0 0,0-1-1 0 0,0 1 0 0 0,-1-1 1 0 0,1 1-1 0 0,0 0 0 0 0,0-1 1 0 0,0 1-1 0 0,-1 0 0 0 0,1-1 1 0 0,0 1-1 0 0,-1-1 0 0 0,1 1 1 0 0,0 0-1 0 0,0 0 0 0 0,-1-1 1 0 0,1 1-1 0 0,-1 0 0 0 0,1 0 1 0 0,0-1-1 0 0,-1 1 0 0 0,1 0 1 0 0,-1 0-1 0 0,1 0 0 0 0,0 0 1 0 0,-1-1-1 0 0,1 1 0 0 0,-1 0 1 0 0,1 0-1 0 0,-1 0 0 0 0,1 0 1 0 0,0 0-1 0 0,-1 0 0 0 0,1 0 1 0 0,-1 0-1 0 0,1 1 0 0 0,-1-1 1 0 0,1 0-1 0 0,0 0 1 0 0,-1 0-1 0 0,1 0 0 0 0,-1 0 1 0 0,1 1-1 0 0,0-1 0 0 0,-1 0 1 0 0,0 1 177 0 0,0 0 0 0 0,0 0 0 0 0,0 0 0 0 0,0 1 0 0 0,0-1 1 0 0,0 0-1 0 0,0 0 0 0 0,1 0 0 0 0,-1 1 0 0 0,0-1 1 0 0,1 0-1 0 0,-1 1 0 0 0,1-1 0 0 0,0 0 0 0 0,-1 1 0 0 0,1-1 1 0 0,0 3 1348 0 0,1-3-1871 0 0,11 5 5247 0 0,-9-8-7656 0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55.774"/>
    </inkml:context>
    <inkml:brush xml:id="br0">
      <inkml:brushProperty name="width" value="0.05" units="cm"/>
      <inkml:brushProperty name="height" value="0.05" units="cm"/>
    </inkml:brush>
  </inkml:definitions>
  <inkml:trace contextRef="#ctx0" brushRef="#br0">0 372 616 0 0,'38'-7'9132'0'0,"2"-5"-4168"0"0,-11 1-1712 0 0,54-29 0 0 0,-76 36-2966 0 0,0-1 1 0 0,0 0-1 0 0,-1 0 1 0 0,1 0-1 0 0,-1-1 1 0 0,-1 0-1 0 0,1 0 1 0 0,-1-1-1 0 0,0 1 1 0 0,-1-1-1 0 0,1 0 1 0 0,4-12-1 0 0,1-6 131 0 0,-1 0 0 0 0,9-40 0 0 0,4-13 907 0 0,-13 58-393 0 0,-5 24 75 0 0,-5 38-144 0 0,-6 41-67 0 0,3-52-471 0 0,2 1 1 0 0,1-1 0 0 0,1 1-1 0 0,6 46 1 0 0,-5-71-873 0 0,8 22 1315 0 0,1-20-4685 0 0,8-10-7549 0 0,-7-3 8454 0 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56.320"/>
    </inkml:context>
    <inkml:brush xml:id="br0">
      <inkml:brushProperty name="width" value="0.05" units="cm"/>
      <inkml:brushProperty name="height" value="0.05" units="cm"/>
    </inkml:brush>
  </inkml:definitions>
  <inkml:trace contextRef="#ctx0" brushRef="#br0">39 39 144 0 0,'17'-38'11559'0'0,"-12"67"-7451"0"0,-7-3-2374 0 0,-2 0-1 0 0,-1 0 1 0 0,-15 47-1 0 0,11-43 271 0 0,1 1 1 0 0,-4 37-1 0 0,12-67-1953 0 0,0 0 0 0 0,0-1 0 0 0,1 1 0 0 0,-1-1-1 0 0,0 1 1 0 0,0 0 0 0 0,1-1 0 0 0,-1 1 0 0 0,0-1 0 0 0,1 1 0 0 0,-1 0 0 0 0,1-1 0 0 0,-1 1-1 0 0,1-1 1 0 0,-1 0 0 0 0,1 1 0 0 0,-1-1 0 0 0,1 1 0 0 0,-1-1 0 0 0,1 0 0 0 0,0 1 0 0 0,-1-1 0 0 0,1 0-1 0 0,-1 0 1 0 0,1 1 0 0 0,0-1 0 0 0,-1 0 0 0 0,1 0 0 0 0,0 0 0 0 0,-1 0 0 0 0,1 0 0 0 0,0 0-1 0 0,-1 0 1 0 0,1 0 0 0 0,0 0 0 0 0,-1 0 0 0 0,1 0 0 0 0,0-1 0 0 0,-1 1 0 0 0,1 0 0 0 0,0 0-1 0 0,-1-1 1 0 0,1 1 0 0 0,-1 0 0 0 0,1-1 0 0 0,38-11 152 0 0,-36 11-137 0 0,196-94-400 0 0,-103 46-859 0 0,-111 56 905 0 0,-6 2 289 0 0,1 2 0 0 0,-32 21 0 0 0,48-29 74 0 0,0 0 1 0 0,0 0-1 0 0,0 0 0 0 0,0 0 0 0 0,1 1 1 0 0,-1 0-1 0 0,1-1 0 0 0,0 1 0 0 0,0 0 1 0 0,0 1-1 0 0,1-1 0 0 0,0 1 0 0 0,0-1 0 0 0,0 1 1 0 0,0-1-1 0 0,0 1 0 0 0,1 0 0 0 0,0 0 1 0 0,-1 6-1 0 0,3-7-35 0 0,0 0 0 0 0,0 0 0 0 0,0 0 0 0 0,0 0 0 0 0,0-1-1 0 0,1 1 1 0 0,0 0 0 0 0,-1-1 0 0 0,1 1 0 0 0,1-1 0 0 0,-1 1 0 0 0,0-1 0 0 0,1 0 0 0 0,0 0 0 0 0,0 0 0 0 0,0-1 0 0 0,0 1 0 0 0,0-1 0 0 0,0 1 0 0 0,1-1 0 0 0,-1 0 0 0 0,7 3-1 0 0,5 2 119 0 0,1-1-1 0 0,-1 0 1 0 0,1 0-1 0 0,17 2 1 0 0,15-5-5027 0 0,-42-4 3737 0 0,1 1-1 0 0,-1 0 1 0 0,1 0-1 0 0,-1 1 1 0 0,1 0 0 0 0,7 2-1 0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48.567"/>
    </inkml:context>
    <inkml:brush xml:id="br0">
      <inkml:brushProperty name="width" value="0.05" units="cm"/>
      <inkml:brushProperty name="height" value="0.05" units="cm"/>
    </inkml:brush>
  </inkml:definitions>
  <inkml:trace contextRef="#ctx0" brushRef="#br0">0 5 696,'9'-4'11548,"-3"18"-10302,0 0-1,0 0 0,-1 1 1,-1-1-1,-1 1 0,0 0 1,1 24-1,5 18 758,18 55 822,-13-66-4899,-12-41 787</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48.934"/>
    </inkml:context>
    <inkml:brush xml:id="br0">
      <inkml:brushProperty name="width" value="0.05" units="cm"/>
      <inkml:brushProperty name="height" value="0.05" units="cm"/>
    </inkml:brush>
  </inkml:definitions>
  <inkml:trace contextRef="#ctx0" brushRef="#br0">11 90 76,'-1'0'208,"1"0"1,0 0-1,-1 1 1,1-1-1,0 0 1,-1 0-1,1 0 0,0 0 1,-1 0-1,1 0 1,0-1-1,-1 1 1,1 0-1,0 0 0,-1 0 1,1 0-1,0 0 1,-1 0-1,1-1 1,0 1-1,0 0 0,-1 0 1,1 0-1,0-1 1,-1 1-1,1 0 0,0 0 1,0-1-1,0 1 1,-1 0-1,1 0 1,0-1-1,0 1 0,0 0 1,0-1-1,0 1 1,0 0-1,-1-1 1,1 1-1,0 0 0,0-1 1,0 1-1,0 0 1,0-1-1,0 1 1,0 0-1,0-1 0,1 1 1,-1 0-1,0-1 1,0 1-1,0 0 1,0-1-1,1 0 0,23-11 5039,39-6-1339,-4 8-455,88-5 0,21-2 1141,-150 12-6272</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0.148"/>
    </inkml:context>
    <inkml:brush xml:id="br0">
      <inkml:brushProperty name="width" value="0.05" units="cm"/>
      <inkml:brushProperty name="height" value="0.05" units="cm"/>
    </inkml:brush>
  </inkml:definitions>
  <inkml:trace contextRef="#ctx0" brushRef="#br0">273 9 108,'-30'-8'4961,"16"11"-4278,0 1 0,1 0 0,0 1-1,0 0 1,0 1 0,0 1 0,1 0 0,0 1 0,1 0-1,0 1 1,0 0 0,1 1 0,0 0 0,0 0 0,1 1-1,1 0 1,0 1 0,0 0 0,1 0 0,-10 26-1,16-33-451,-1 0-1,1 0 0,1 0 0,-1 0 0,1 0 0,0 1 0,0-1 0,1 0 0,-1 0 0,1 0 0,0 0 0,0 0 1,1 0-1,0 0 0,4 8 0,-2-6 103,1 0 0,0 0-1,0 0 1,0-1 0,1 0 0,0 0 0,0 0 0,0-1 0,10 6 0,-5-4-523,0 0 1,1-1-1,0-1 1,0 0 0,20 6-1,-23-9-1024,1 0 0,-1-1-1,0 1 1,0-2 0,1 1 0,-1-1-1,14-2 1,-5-2-1453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30.240"/>
    </inkml:context>
    <inkml:brush xml:id="br0">
      <inkml:brushProperty name="width" value="0.05" units="cm"/>
      <inkml:brushProperty name="height" value="0.05" units="cm"/>
    </inkml:brush>
  </inkml:definitions>
  <inkml:trace contextRef="#ctx0" brushRef="#br0">92 50 10533 0 0,'-11'-9'6485'0'0,"9"7"-5486"0"0,-1 0-1 0 0,1 0 1 0 0,0 0-1 0 0,0 0 1 0 0,0 0-1 0 0,0 0 0 0 0,0-1 1 0 0,0 1-1 0 0,1-1 1 0 0,-1 1-1 0 0,1-1 1 0 0,-3-5-1 0 0,5 8-925 0 0,-1-1-1 0 0,0 1 1 0 0,1-1-1 0 0,-1 1 1 0 0,1 0-1 0 0,-1-1 1 0 0,1 1-1 0 0,-1 0 1 0 0,1-1-1 0 0,-1 1 1 0 0,1 0-1 0 0,0-1 1 0 0,-1 1-1 0 0,1 0 1 0 0,-1 0-1 0 0,1 0 1 0 0,0 0-1 0 0,-1 0 1 0 0,1 0-1 0 0,0 0 1 0 0,-1 0-1 0 0,1 0 1 0 0,-1 0 0 0 0,1 0-1 0 0,1 0 1 0 0,16 1 729 0 0,414 68-721 0 0,-427-68-81 0 0,-2-1 0 0 0,0 0 0 0 0,0 1 0 0 0,0-1 0 0 0,0 1 0 0 0,0 0 0 0 0,0 0 0 0 0,0 0 0 0 0,0 0 0 0 0,-1 0 0 0 0,1 1 0 0 0,0 0 0 0 0,-1-1 0 0 0,4 4 0 0 0,-5-4 0 0 0,-1 0 0 0 0,0 0 0 0 0,0 1 0 0 0,0-1 0 0 0,0 0 0 0 0,0 0 0 0 0,-1 0 0 0 0,1 0 0 0 0,0 0 0 0 0,0 0 0 0 0,-1 0 0 0 0,1 0 0 0 0,-1 0 0 0 0,1 0 0 0 0,-1 0 0 0 0,1 0 0 0 0,-1 0 0 0 0,0 0 0 0 0,0 1 0 0 0,-5 8 0 0 0,-1 0 0 0 0,0-1 0 0 0,-1 0 0 0 0,1 0 0 0 0,-14 11 0 0 0,2-1 0 0 0,-49 49 0 0 0,-2-4 0 0 0,-155 111 0 0 0,165-136 0 0 0,56-38 0 0 0,3-13 0 0 0,10-33 0 0 0,-5 27 0 0 0,0-1 0 0 0,-2 1 0 0 0,1-33 0 0 0,-4 31 0 0 0,-1 0 0 0 0,-1 0 0 0 0,-1 1 0 0 0,-1-1 0 0 0,0 1 0 0 0,-2 0 0 0 0,-9-21 0 0 0,-20-41 0 0 0,35 76 0 0 0,1 4 0 0 0,0 0 0 0 0,0 0 0 0 0,0 0 0 0 0,0 0 0 0 0,0 0 0 0 0,1 0 0 0 0,-1 0 0 0 0,0 0 0 0 0,1 0 0 0 0,-1 0 0 0 0,1 0 0 0 0,-1 0 0 0 0,1 0 0 0 0,-1 1 0 0 0,1-1 0 0 0,0 0 0 0 0,-1 0 0 0 0,1 1 0 0 0,0-1 0 0 0,0 0 0 0 0,-1 1 0 0 0,1-1 0 0 0,0 1 0 0 0,0-1 0 0 0,0 1 0 0 0,0-1 0 0 0,0 1 0 0 0,0 0 0 0 0,0-1 0 0 0,0 1 0 0 0,0 0 0 0 0,0 0 0 0 0,0 0 0 0 0,0-1 0 0 0,0 1 0 0 0,0 0 0 0 0,1 1 0 0 0,32 3 0 0 0,-33-3 0 0 0,5 0 0 0 0,40 11 0 0 0,-33-7 0 0 0,-20-4 0 0 0,-84-5 0 0 0,84 3 0 0 0,7 1 0 0 0,0 0 0 0 0,0-1 0 0 0,0 1 0 0 0,0 0 0 0 0,-1 0 0 0 0,1 0 0 0 0,0 0 0 0 0,0 0 0 0 0,0 0 0 0 0,0-1 0 0 0,0 1 0 0 0,0 0 0 0 0,-1 0 0 0 0,1 0 0 0 0,0 0 0 0 0,0-1 0 0 0,0 1 0 0 0,0 0 0 0 0,0 0 0 0 0,0 0 0 0 0,0 0 0 0 0,0-1 0 0 0,0 1 0 0 0,0 0 0 0 0,0 0 0 0 0,0 0 0 0 0,0-1 0 0 0,0 1 0 0 0,0 0 0 0 0,0 0 0 0 0,0 0 0 0 0,0 0 0 0 0,0-1 0 0 0,0 1 0 0 0,0 0 0 0 0,0 0 0 0 0,1 0 0 0 0,-1 0 0 0 0,0-1 0 0 0,0 1 0 0 0,0 0 0 0 0,0 0 0 0 0,0 0 0 0 0,0 0 0 0 0,1 0 0 0 0,-1 0 0 0 0,0-1 0 0 0,0 1 0 0 0,0 0 0 0 0,0 0 0 0 0,0 0 0 0 0,1 0 0 0 0,-1 0 0 0 0,0 0 0 0 0,0 0 0 0 0,8-6 0 0 0,18-7 0 0 0,0 2 0 0 0,0 0 0 0 0,1 2 0 0 0,42-9 0 0 0,-67 17 0 0 0,-2 1 0 0 0,1-1 0 0 0,-1 1 0 0 0,1 0 0 0 0,-1 0 0 0 0,1-1 0 0 0,-1 1 0 0 0,1 0 0 0 0,-1 0 0 0 0,1 0 0 0 0,-1 0 0 0 0,1 0 0 0 0,-1 0 0 0 0,1 0 0 0 0,-1 0 0 0 0,1 0 0 0 0,0 0 0 0 0,-1 0 0 0 0,1 0 0 0 0,-1 0 0 0 0,1 1 0 0 0,-1-1 0 0 0,1 0 0 0 0,0 1 0 0 0,3 3 0 0 0,-7 3 0 0 0,-6 6 0 0 0,-1 0 0 0 0,-1-1 0 0 0,-18 17 0 0 0,19-20 0 0 0,0 0 0 0 0,0 1 0 0 0,2 0 0 0 0,-1 1 0 0 0,1 0 0 0 0,-8 15 0 0 0,15-25 0 0 0,-1 10 0 0 0,2-11 0 0 0,0 1 0 0 0,0-1 0 0 0,1 1 0 0 0,-1-1 0 0 0,0 0 0 0 0,0 1 0 0 0,0-1 0 0 0,0 1 0 0 0,1-1 0 0 0,-1 0 0 0 0,0 1 0 0 0,1-1 0 0 0,-1 0 0 0 0,0 1 0 0 0,0-1 0 0 0,1 0 0 0 0,-1 1 0 0 0,0-1 0 0 0,1 0 0 0 0,-1 0 0 0 0,1 1 0 0 0,-1-1 0 0 0,0 0 0 0 0,1 0 0 0 0,-1 0 0 0 0,1 0 0 0 0,-1 0 0 0 0,1 1 0 0 0,-1-1 0 0 0,0 0 0 0 0,1 0 0 0 0,0 0 0 0 0,12-1 0 0 0,-13 1 0 0 0,89-8-349 0 0,-89 8 341 0 0,0 0-1 0 0,1 0 1 0 0,-1 0 0 0 0,0 0 0 0 0,1 1 0 0 0,-1-1 0 0 0,0 0 0 0 0,0 0 0 0 0,1 0 0 0 0,-1 1 0 0 0,0-1 0 0 0,1 0-1 0 0,-1 0 1 0 0,0 1 0 0 0,0-1 0 0 0,0 0 0 0 0,1 0 0 0 0,-1 1 0 0 0,0-1 0 0 0,0 0 0 0 0,0 1 0 0 0,0-1 0 0 0,0 0 0 0 0,0 1-1 0 0,1-1 1 0 0,-1 0 0 0 0,0 1 0 0 0,0-1 0 0 0,0 0 0 0 0,0 1 0 0 0,0-1 0 0 0,0 0 0 0 0,0 1 0 0 0,0-1 0 0 0,0 0-1 0 0,-1 1 1 0 0,1-1 0 0 0,0 0 0 0 0,0 1 0 0 0,0-1 0 0 0,0 0 0 0 0,0 1 0 0 0,-1-1 0 0 0,1 0 0 0 0,0 0 0 0 0,0 1 0 0 0,0-1-1 0 0,-1 0 1 0 0,1 0 0 0 0,0 1 0 0 0,-11 17-14 0 0,11-18 14 0 0,-13 17 134 0 0,-23 24 1 0 0,0 0 210 0 0,36-41-335 0 0,-1 0 0 0 0,1 0 0 0 0,0 0-1 0 0,0 1 1 0 0,0-1 0 0 0,0 0 0 0 0,-1 0 0 0 0,1 1 0 0 0,0-1-1 0 0,0 0 1 0 0,0 0 0 0 0,0 1 0 0 0,0-1 0 0 0,0 0 0 0 0,0 1-1 0 0,0-1 1 0 0,0 0 0 0 0,0 0 0 0 0,0 1 0 0 0,0-1 0 0 0,0 0 0 0 0,0 1-1 0 0,0-1 1 0 0,0 0 0 0 0,0 0 0 0 0,0 1 0 0 0,0-1 0 0 0,0 0-1 0 0,0 0 1 0 0,0 1 0 0 0,0-1 0 0 0,1 0 0 0 0,-1 0 0 0 0,0 1 0 0 0,0-1-1 0 0,0 0 1 0 0,1 0 0 0 0,-1 1 0 0 0,0-1 0 0 0,0 0 0 0 0,0 0-1 0 0,1 0 1 0 0,-1 0 0 0 0,0 0 0 0 0,0 1 0 0 0,1-1 0 0 0,-1 0-1 0 0,0 0 1 0 0,0 0 0 0 0,1 0 0 0 0,-1 0 0 0 0,0 0 0 0 0,1 0 0 0 0,-1 0-1 0 0,0 0 1 0 0,0 0 0 0 0,1 0 0 0 0,-1 0 0 0 0,0 0 0 0 0,1 0-1 0 0,14 0 89 0 0,-11-1-91 0 0,47-13-51 0 0,-47 13 47 0 0,1-1 1 0 0,-1 0-1 0 0,0 0 1 0 0,0 0 0 0 0,0-1-1 0 0,0 1 1 0 0,0-1-1 0 0,6-6 1 0 0,-10 9 52 0 0,-3 0-11 0 0,-81 16-29 0 0,80-17-8 0 0,12-6 0 0 0,6-2-461 0 0,-11 8 164 0 0,1-1 0 0 0,-1 0-1 0 0,0-1 1 0 0,0 1 0 0 0,0-1 0 0 0,0 1-1 0 0,4-6 1 0 0,2-6-1004 0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0.488"/>
    </inkml:context>
    <inkml:brush xml:id="br0">
      <inkml:brushProperty name="width" value="0.05" units="cm"/>
      <inkml:brushProperty name="height" value="0.05" units="cm"/>
    </inkml:brush>
  </inkml:definitions>
  <inkml:trace contextRef="#ctx0" brushRef="#br0">1 5 952,'12'-5'15143,"-12"6"-14846,18 21 5039,10 30-2741,-3 12-241,-2 1 1,19 96-1,-32-116-1799,4 57 0,-14-100-1074,3 18-1373</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1.073"/>
    </inkml:context>
    <inkml:brush xml:id="br0">
      <inkml:brushProperty name="width" value="0.05" units="cm"/>
      <inkml:brushProperty name="height" value="0.05" units="cm"/>
    </inkml:brush>
  </inkml:definitions>
  <inkml:trace contextRef="#ctx0" brushRef="#br0">0 217 596,'0'-6'522,"1"-1"0,0 0 0,0 0 0,0 1 0,1-1 0,0 1 0,0-1 0,0 1 0,1 0 0,0-1 0,1 2 0,-1-1 0,5-6 0,0 3 154,-1 1 0,2-1 1,-1 2-1,1-1 0,0 1 0,1 0 1,12-7-1,-7 6 9,1 0 1,0 1-1,1 1 1,0 0-1,0 2 1,0 0 0,0 0-1,0 2 1,1 0-1,18 1 1,-30 1-419,1 0 1,-1 1 0,0 0 0,0 1-1,0-1 1,0 1 0,-1 0 0,1 1 0,0-1-1,-1 1 1,1 0 0,8 7 0,-13-9-205,0 0-1,0 1 1,1-1 0,-1 0 0,0 1 0,0-1-1,0 1 1,-1-1 0,1 1 0,0-1 0,0 1-1,-1-1 1,1 1 0,-1 0 0,0 0 0,1-1-1,-1 1 1,0 3 0,0-2-45,-1-1 0,0 1 0,0 0 0,0-1 0,0 1 1,0-1-1,0 1 0,-1-1 0,1 1 0,-1-1 0,1 0 0,-1 0 0,0 0 0,0 0 0,-3 3 0,-5 2-32,-1 0 0,1 0 0,-1-1 0,0 0 0,0-1 0,-1 0 0,0-1-1,0-1 1,0 1 0,-16 1 0,27-5 9,27 4-69,4 1 108,0 0 1,44 16 0,-67-19-25,0 0 0,-1 1 1,0-1-1,1 2 1,-1-1-1,-1 1 0,1 0 1,0 0-1,-1 0 0,0 1 1,0 0-1,0 0 1,-1 0-1,1 1 0,-1-1 1,-1 1-1,5 8 0,-7-13-4,0 1 0,-1 0 0,1-1 0,-1 1-1,1 0 1,-1-1 0,0 1 0,0 0 0,1 0 0,-1-1-1,0 1 1,-1 0 0,1 0 0,0-1 0,0 1 0,-1 0-1,1 0 1,-1-1 0,0 1 0,1-1 0,-1 1 0,0 0-1,0-1 1,-2 3 0,0-1 3,0-1 1,0 1-1,0-1 1,0 0-1,-1 0 0,1 0 1,0 0-1,-1 0 1,0-1-1,-6 2 0,-7 1 20,0-1-1,0-1 0,-33 1 0,44-3-164,-114-4-796,106 2-771,-1 0 0,1-1 1,-18-5-1</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1.438"/>
    </inkml:context>
    <inkml:brush xml:id="br0">
      <inkml:brushProperty name="width" value="0.05" units="cm"/>
      <inkml:brushProperty name="height" value="0.05" units="cm"/>
    </inkml:brush>
  </inkml:definitions>
  <inkml:trace contextRef="#ctx0" brushRef="#br0">0 21 572,'1'-1'489,"-1"-1"0,1 1 0,-1 0 0,1 0 0,0 0 0,0-1 0,0 1 0,-1 0 0,1 0 0,0 0 0,0 0 0,0 1 0,0-1 0,1 0 0,-1 0 0,0 1 0,0-1 0,0 0 0,1 1 0,1-1 0,8 11 6093,-3 6-5825,36 99 6438,-8-13-6240,-29-89-4345</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1.788"/>
    </inkml:context>
    <inkml:brush xml:id="br0">
      <inkml:brushProperty name="width" value="0.05" units="cm"/>
      <inkml:brushProperty name="height" value="0.05" units="cm"/>
    </inkml:brush>
  </inkml:definitions>
  <inkml:trace contextRef="#ctx0" brushRef="#br0">52 67 780,'-18'-2'1360,"-3"0"1652,8 0 7498,31-8-8400,95-16 4136,-64 16-7454,0-2-7431,-39 10 6209</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2.179"/>
    </inkml:context>
    <inkml:brush xml:id="br0">
      <inkml:brushProperty name="width" value="0.05" units="cm"/>
      <inkml:brushProperty name="height" value="0.05" units="cm"/>
    </inkml:brush>
  </inkml:definitions>
  <inkml:trace contextRef="#ctx0" brushRef="#br0">1 20 620,'10'-19'12943,"-8"22"-12159,0 1 1,0 0-1,-1 0 0,1 0 0,-1-1 1,0 2-1,0-1 0,1 4 0,4 75 4316,0-11-3208,2-25-5233,-5-40 574</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2.528"/>
    </inkml:context>
    <inkml:brush xml:id="br0">
      <inkml:brushProperty name="width" value="0.05" units="cm"/>
      <inkml:brushProperty name="height" value="0.05" units="cm"/>
    </inkml:brush>
  </inkml:definitions>
  <inkml:trace contextRef="#ctx0" brushRef="#br0">0 45 264,'1'-3'512,"0"1"1,0-1-1,0 1 0,0-1 0,0 1 1,1 0-1,-1-1 0,1 1 0,0 0 1,0 0-1,-1 0 0,1 0 0,0 0 1,1 1-1,-1-1 0,0 0 0,0 1 1,1 0-1,-1 0 0,5-2 0,-4 2-25,1 1 0,-1 0 0,1 0 0,-1 0 0,0 0 0,1 0 0,-1 1 0,0-1 0,1 1 0,-1 0 0,0 0 0,1 0 0,-1 1 0,4 2 0,3 2 305,0 0 0,-1 1 0,0 0 0,0 1 0,0 0 1,-1 0-1,0 1 0,12 18 0,-14-18-394,-1 1 1,0 0-1,0 0 0,-1 0 0,0 1 1,-1-1-1,-1 1 0,1 0 1,-2-1-1,2 21 0,-3-26-339,0 0-1,-1 0 1,1 0-1,-1 0 0,0 0 1,0 0-1,-1-1 1,1 1-1,-1 0 1,0-1-1,-1 1 1,1-1-1,-1 0 1,1 1-1,-1-1 1,-1-1-1,1 1 0,0 0 1,-1-1-1,0 0 1,0 0-1,0 0 1,0 0-1,0 0 1,-9 3-1,6-3-264,0-1 0,-1 1 0,1-1 0,0-1-1,-9 1 1,-17-3-5307</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2.872"/>
    </inkml:context>
    <inkml:brush xml:id="br0">
      <inkml:brushProperty name="width" value="0.05" units="cm"/>
      <inkml:brushProperty name="height" value="0.05" units="cm"/>
    </inkml:brush>
  </inkml:definitions>
  <inkml:trace contextRef="#ctx0" brushRef="#br0">67 21 196,'-23'-20'16960,"22"20"-16541,-1 0-1,1 0 0,-1 0 0,0 0 1,1 1-1,-1-1 0,1 0 1,-1 1-1,1-1 0,-1 1 0,1 0 1,-1-1-1,1 1 0,0 0 1,0 0-1,-1 0 0,1 0 0,0 0 1,0 0-1,0 0 0,0 0 1,0 1-1,-2 2 2422,8 1-3982,-9-12-105,3 4 265,-8 0-1736</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7.306"/>
    </inkml:context>
    <inkml:brush xml:id="br0">
      <inkml:brushProperty name="width" value="0.05" units="cm"/>
      <inkml:brushProperty name="height" value="0.05" units="cm"/>
    </inkml:brush>
  </inkml:definitions>
  <inkml:trace contextRef="#ctx0" brushRef="#br0">1 222 64,'3'-3'10332,"6"-3"-4669,39-29-1251,-40 24-3962,0-1 0,0 0 0,-1 0 0,-1-1 0,0 0 0,-1 0 0,0-1 0,5-26 0,1 3 1981,-15 58-1922,2 1-1,0 0 1,1 0 0,2 0 0,0 0 0,5 26-1,-1-2 257,-4-5 1,-1-26-905,1 0 0,0-1 0,1 1-1,6 23 1,-1-35-4471</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1T10:21:57.945"/>
    </inkml:context>
    <inkml:brush xml:id="br0">
      <inkml:brushProperty name="width" value="0.05" units="cm"/>
      <inkml:brushProperty name="height" value="0.05" units="cm"/>
    </inkml:brush>
  </inkml:definitions>
  <inkml:trace contextRef="#ctx0" brushRef="#br0">60 7 956,'-1'-7'11707,"-10"32"-9426,1-1 1,1 2-1,1-1 0,2 1 0,0 0 1,-3 39-1,9-64-2246,0-1 0,0 0 0,0 1 1,0-1-1,0 0 0,0 0 0,0 1 0,0-1 0,0 0 0,0 0 1,1 1-1,-1-1 0,0 0 0,0 0 0,0 1 0,0-1 0,0 0 1,1 0-1,-1 1 0,0-1 0,0 0 0,0 0 0,1 0 0,-1 0 1,0 1-1,0-1 0,1 0 0,-1 0 0,0 0 0,0 0 0,1 0 1,-1 0-1,0 0 0,0 0 0,1 0 0,-1 1 0,0-1 0,0 0 1,1 0-1,-1 0 0,0-1 0,1 1 0,17-6 407,20-16-606,-35 20 273,52-33-433,68-58 1,-122 92 249,-13 5-195,0 1 250,1-1 1,-1 2-1,1 0 1,0 0 0,1 1-1,-1 0 1,-10 10-1,14-11 149,0 0 0,1 0 0,-1 1-1,1 0 1,1 0 0,-1 1-1,1 0 1,1 0 0,-1 0-1,1 0 1,-5 16 0,9-22-65,-1 0 1,1 0-1,0 0 1,0-1 0,0 1-1,0 0 1,0 0-1,0 0 1,0 0-1,1 0 1,-1 0-1,1-1 1,-1 1-1,1 0 1,0 0-1,-1-1 1,1 1 0,0 0-1,0-1 1,0 1-1,0-1 1,2 2-1,1 0-27,-1 0 0,0 0-1,1-1 1,0 0 0,0 0 0,0 0-1,0 0 1,0 0 0,6 1 0,1 0-49,1-1 1,-1 0 0,1 0 0,0-1-1,-1-1 1,19-1 0,-3-6-985,-14 2-6321,2-1-1482</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1:58.979"/>
    </inkml:context>
    <inkml:brush xml:id="br0">
      <inkml:brushProperty name="width" value="0.05" units="cm"/>
      <inkml:brushProperty name="height" value="0.05" units="cm"/>
    </inkml:brush>
  </inkml:definitions>
  <inkml:trace contextRef="#ctx0" brushRef="#br0">0 145 24 0 0,'13'-11'11174'0'0,"6"3"-4102"0"0,27-5-1366 0 0,48 0-3091 0 0,-27 7-1387 0 0,0-2 1 0 0,0-4-1 0 0,-1-2 0 0 0,76-27 0 0 0,-134 36-1195 0 0,36-8-32 0 0,-43 13-77 0 0,-1 10-5672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9.378"/>
    </inkml:context>
    <inkml:brush xml:id="br0">
      <inkml:brushProperty name="width" value="0.05" units="cm"/>
      <inkml:brushProperty name="height" value="0.05" units="cm"/>
    </inkml:brush>
  </inkml:definitions>
  <inkml:trace contextRef="#ctx0" brushRef="#br0">119 18 8 0 0,'-4'-18'16628'0'0,"3"39"-14175"0"0,-8 26-1362 0 0,-38 89 1314 0 0,-2 9-105 0 0,46-138-2073 0 0,2 0 0 0 0,-1 1 0 0 0,1-1 0 0 0,0 1 0 0 0,0-1 0 0 0,1 1 0 0 0,1 11 0 0 0,0-17-132 0 0,-1 0 1 0 0,1 1 0 0 0,-1-1 0 0 0,1 0 0 0 0,0 0-1 0 0,0 0 1 0 0,0 0 0 0 0,0 0 0 0 0,1 0-1 0 0,-1 0 1 0 0,1 0 0 0 0,-1 0 0 0 0,1-1-1 0 0,-1 1 1 0 0,1-1 0 0 0,0 1 0 0 0,0-1-1 0 0,0 1 1 0 0,0-1 0 0 0,0 0 0 0 0,0 0-1 0 0,0 0 1 0 0,0 0 0 0 0,0 0 0 0 0,0-1 0 0 0,1 1-1 0 0,3 0 1 0 0,18 2 755 0 0,0 0 0 0 0,35-1 0 0 0,23 2-1193 0 0,-80-4-155 0 0,18 4-2831 0 0,-6-3-3719 0 0,3-2 631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33.069"/>
    </inkml:context>
    <inkml:brush xml:id="br0">
      <inkml:brushProperty name="width" value="0.05" units="cm"/>
      <inkml:brushProperty name="height" value="0.05" units="cm"/>
    </inkml:brush>
  </inkml:definitions>
  <inkml:trace contextRef="#ctx0" brushRef="#br0">134 57 308 0 0,'-20'-13'6070'0'0,"-9"3"262"0"0,4 7 1565 0 0,118 9-2849 0 0,46 15-2732 0 0,-127-19-2056 0 0,-7-1-186 0 0,20 5 235 0 0,-25-6-293 0 0,1 0 0 0 0,0 1 0 0 0,0-1-1 0 0,-1 0 1 0 0,1 1 0 0 0,0-1-1 0 0,-1 0 1 0 0,1 1 0 0 0,0-1 0 0 0,-1 1-1 0 0,1-1 1 0 0,-1 1 0 0 0,1 0-1 0 0,-1-1 1 0 0,1 1 0 0 0,-1 0 0 0 0,1-1-1 0 0,-1 1 1 0 0,0 0 0 0 0,1-1-1 0 0,-1 1 1 0 0,0 0 0 0 0,0 0 0 0 0,1-1-1 0 0,-1 1 1 0 0,0 1 0 0 0,-4 1-1 0 0,1 0 1 0 0,-1-1 0 0 0,0 1-1 0 0,0-1 1 0 0,0 0 0 0 0,-1-1-1 0 0,-4 3 1 0 0,5-3-9 0 0,-86 31 50 0 0,57-21 21 0 0,-45 21 1 0 0,72-28 358 0 0,7-1-152 0 0,19-3-35 0 0,27-5-42 0 0,132-31-128 0 0,-155 39-446 0 0,-34 9 330 0 0,3-5 28 0 0,-1 0-1 0 0,0-1 1 0 0,0-1-1 0 0,0 1 0 0 0,-1-1 1 0 0,-17 7-1 0 0,12-5-8 0 0,7-4 21 0 0,1 1 16 0 0,-1-1 0 0 0,1 0 0 0 0,-1 0 0 0 0,0-1 0 0 0,0 1 0 0 0,0-2 1 0 0,-9 3-1 0 0,15-5-9 0 0,0 1 1 0 0,0 0-1 0 0,0 0 1 0 0,0-1-1 0 0,0 1 1 0 0,0-1 0 0 0,0 1-1 0 0,0-1 1 0 0,0 1-1 0 0,0-1 1 0 0,1 1-1 0 0,-1-1 1 0 0,0 0-1 0 0,0 0 1 0 0,1 1-1 0 0,-1-1 1 0 0,0 0-1 0 0,1 0 1 0 0,-1 0-1 0 0,1 0 1 0 0,-1 1-1 0 0,1-1 1 0 0,0 0 0 0 0,-1 0-1 0 0,1 0 1 0 0,0 0-1 0 0,0 0 1 0 0,-1-2-1 0 0,-4-33 120 0 0,4 28-85 0 0,0-13 34 0 0,1 16-145 0 0,0 1-1 0 0,0-1 1 0 0,0 0-1 0 0,-1 1 0 0 0,0-1 1 0 0,0 0-1 0 0,0 1 1 0 0,0-1-1 0 0,-1 1 0 0 0,0-1 1 0 0,0 1-1 0 0,-3-6 0 0 0,1 7 30 0 0,0 1-1 0 0,0 0 1 0 0,0-1-1 0 0,0 1 0 0 0,0 1 1 0 0,0-1-1 0 0,-1 1 1 0 0,1-1-1 0 0,0 1 1 0 0,-1 1-1 0 0,1-1 0 0 0,-6 0 1 0 0,-12-3-32 0 0,4 1 52 0 0,13 2 37 0 0,0 1 1 0 0,0-1-1 0 0,0 0 0 0 0,1 0 1 0 0,-1-1-1 0 0,0 1 0 0 0,1-1 1 0 0,-1 0-1 0 0,1 0 0 0 0,-7-5 1 0 0,11 7-18 0 0,0-1 0 0 0,0 1 0 0 0,0-1 0 0 0,0 1 0 0 0,0-1 0 0 0,0 0 1 0 0,0 1-1 0 0,0-1 0 0 0,0 1 0 0 0,0-1 0 0 0,0 1 0 0 0,1-1 0 0 0,-1 1 0 0 0,0-1 1 0 0,0 1-1 0 0,0-1 0 0 0,1 1 0 0 0,-1 0 0 0 0,0-1 0 0 0,1 1 0 0 0,-1-1 0 0 0,0 1 0 0 0,1 0 1 0 0,-1-1-1 0 0,1 1 0 0 0,-1 0 0 0 0,0-1 0 0 0,1 1 0 0 0,-1 0 0 0 0,1-1 0 0 0,-1 1 1 0 0,1 0-1 0 0,0 0 0 0 0,18-11 25 0 0,-11 8-122 0 0,-1 0-1 0 0,1 1 1 0 0,0-1 0 0 0,0 2-1 0 0,0-1 1 0 0,0 1-1 0 0,0 1 1 0 0,0-1 0 0 0,0 2-1 0 0,0-1 1 0 0,1 1-1 0 0,-1 0 1 0 0,9 2 0 0 0,-17-2 86 0 0,0-1 0 0 0,1 0 0 0 0,-1 0 0 0 0,0 0 0 0 0,1 0 0 0 0,-1 0 0 0 0,0 0 1 0 0,0 0-1 0 0,1 0 0 0 0,-1 0 0 0 0,0 1 0 0 0,0-1 0 0 0,0 0 0 0 0,1 0 0 0 0,-1 0 1 0 0,0 0-1 0 0,0 1 0 0 0,0-1 0 0 0,1 0 0 0 0,-1 0 0 0 0,0 1 0 0 0,0-1 0 0 0,0 0 1 0 0,0 0-1 0 0,0 0 0 0 0,0 1 0 0 0,1-1 0 0 0,-1 0 0 0 0,0 1 0 0 0,0-1 0 0 0,0 0 1 0 0,0 0-1 0 0,0 1 0 0 0,0-1 0 0 0,-7 9 160 0 0,-18 7-990 0 0,22-15 177 0 0,3-1 78 0 0,-2 1 549 0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5:50.988"/>
    </inkml:context>
    <inkml:brush xml:id="br0">
      <inkml:brushProperty name="width" value="0.05" units="cm"/>
      <inkml:brushProperty name="height" value="0.05" units="cm"/>
    </inkml:brush>
  </inkml:definitions>
  <inkml:trace contextRef="#ctx0" brushRef="#br0">42 20 60 0 0,'0'0'1353'0'0,"-9"-19"10219"0"0,4 28-10948 0 0,1 1 0 0 0,0 0 0 0 0,1 1 1 0 0,0-1-1 0 0,0 0 0 0 0,1 1 0 0 0,-1 18 0 0 0,-1 2 60 0 0,3-28-776 0 0,1 0 0 0 0,-1 0 0 0 0,1 0 0 0 0,0 0 0 0 0,0 1 0 0 0,0-1 0 0 0,1 0 0 0 0,-1 0 0 0 0,2 5 1 0 0,-1-7-385 0 0,-1 0 1 0 0,0 0 0 0 0,1 0-1 0 0,0 0 1 0 0,-1 0 0 0 0,1 0-1 0 0,0 0 1 0 0,-1 0 0 0 0,1 0-1 0 0,0 0 1 0 0,0 0 0 0 0,0 0-1 0 0,0 0 1 0 0,0-1 0 0 0,0 1 0 0 0,2 1-1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5:51.362"/>
    </inkml:context>
    <inkml:brush xml:id="br0">
      <inkml:brushProperty name="width" value="0.05" units="cm"/>
      <inkml:brushProperty name="height" value="0.05" units="cm"/>
    </inkml:brush>
  </inkml:definitions>
  <inkml:trace contextRef="#ctx0" brushRef="#br0">9 16 68 0 0,'-5'-15'12954'0'0,"3"27"-8968"0"0,2 44-4366 0 0,0-43 2392 0 0,-1 18-950 0 0,1 14 813 0 0,3-14-3517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5:52.120"/>
    </inkml:context>
    <inkml:brush xml:id="br0">
      <inkml:brushProperty name="width" value="0.05" units="cm"/>
      <inkml:brushProperty name="height" value="0.05" units="cm"/>
    </inkml:brush>
  </inkml:definitions>
  <inkml:trace contextRef="#ctx0" brushRef="#br0">1 172 260 0 0,'0'-1'8294'0'0,"9"16"-5991"0"0,13 27-1059 0 0,12 26 861 0 0,59 112 1746 0 0,-73-139-2960 0 0,-13-27-326 0 0,0 0 0 0 0,1-1 0 0 0,12 17 1 0 0,-20-29-523 0 0,0-1 1 0 0,0 0-1 0 0,0 0 1 0 0,0 1-1 0 0,1-1 1 0 0,-1 0-1 0 0,0 0 1 0 0,0 1-1 0 0,1-1 1 0 0,-1 0-1 0 0,0 0 1 0 0,0 0-1 0 0,1 1 1 0 0,-1-1-1 0 0,0 0 1 0 0,0 0-1 0 0,1 0 1 0 0,-1 0-1 0 0,0 0 1 0 0,1 0-1 0 0,-1 0 1 0 0,0 0-1 0 0,1 0 1 0 0,-1 0-1 0 0,0 0 1 0 0,1 0-1 0 0,-1 0 1 0 0,0 0-1 0 0,1 0 1 0 0,-1 0-1 0 0,0 0 1 0 0,1 0-1 0 0,-1 0 0 0 0,0 0 1 0 0,1 0-1 0 0,-1 0 1 0 0,0-1-1 0 0,0 1 1 0 0,1 0-1 0 0,8-15 569 0 0,1-21-210 0 0,48-372 1438 0 0,-55 381-1848 0 0,9-38 511 0 0,-10 58-1226 0 0,1 1 0 0 0,-1-1 0 0 0,8-12 0 0 0,13 28-9733 0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2.538"/>
    </inkml:context>
    <inkml:brush xml:id="br0">
      <inkml:brushProperty name="width" value="0.05" units="cm"/>
      <inkml:brushProperty name="height" value="0.05" units="cm"/>
    </inkml:brush>
  </inkml:definitions>
  <inkml:trace contextRef="#ctx0" brushRef="#br0">32 41 172 0 0,'-8'-5'-318'0'0,"-16"-6"17035"0"0,30 18-14330 0 0,-2-6-2169 0 0,0 1 1 0 0,0-1-1 0 0,0 0 0 0 0,0 0 0 0 0,0-1 0 0 0,1 1 0 0 0,-1-1 0 0 0,0 0 0 0 0,0 0 0 0 0,0 0 0 0 0,8-2 0 0 0,-1 1 125 0 0,41-2 1250 0 0,98-19 0 0 0,-125 18-1097 0 0,8-2-3246 0 0,-32 6 2576 0 0,-1 0 0 0 0,1 0 0 0 0,-1 0 0 0 0,1 0 0 0 0,-1 0 0 0 0,0 0 0 0 0,1 0 0 0 0,-1 0 0 0 0,1 1 0 0 0,-1-1 0 0 0,0 0 0 0 0,1 0 0 0 0,-1 0 0 0 0,0 1 0 0 0,1-1 0 0 0,-1 0 1 0 0,0 0-1 0 0,1 1 0 0 0,-1-1 0 0 0,0 0 0 0 0,0 1 0 0 0,1-1 0 0 0,-1 0 0 0 0,0 1 0 0 0,0-1 0 0 0,1 0 0 0 0,-1 1 0 0 0,0-1 0 0 0,0 1 0 0 0,0-1 0 0 0,0 0 0 0 0,0 1 0 0 0,0 0 0 0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2.907"/>
    </inkml:context>
    <inkml:brush xml:id="br0">
      <inkml:brushProperty name="width" value="0.05" units="cm"/>
      <inkml:brushProperty name="height" value="0.05" units="cm"/>
    </inkml:brush>
  </inkml:definitions>
  <inkml:trace contextRef="#ctx0" brushRef="#br0">16 0 344 0 0,'-1'0'432'0'0,"0"0"-1"0"0,1 1 1 0 0,-1-1 0 0 0,0 0 0 0 0,1 0-1 0 0,-1 1 1 0 0,0-1 0 0 0,0 0-1 0 0,1 1 1 0 0,-1-1 0 0 0,1 1 0 0 0,-1-1-1 0 0,0 1 1 0 0,1-1 0 0 0,-1 1 0 0 0,1-1-1 0 0,-1 1 1 0 0,1-1 0 0 0,-1 1-1 0 0,1 0 1 0 0,0-1 0 0 0,-1 1 0 0 0,1 0-1 0 0,0-1 1 0 0,0 1 0 0 0,-1 0-1 0 0,1 0 1 0 0,0 1 0 0 0,1-1-161 0 0,-1-1 0 0 0,1 1 0 0 0,0 0 0 0 0,0 0 0 0 0,0-1 0 0 0,0 1 0 0 0,0 0-1 0 0,0-1 1 0 0,0 1 0 0 0,0-1 0 0 0,0 0 0 0 0,0 1 0 0 0,0-1 0 0 0,0 0 0 0 0,1 0 0 0 0,0 1 0 0 0,53 4 3057 0 0,41-4 383 0 0,-1 1-5994 0 0,-73-2-6153 0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3.305"/>
    </inkml:context>
    <inkml:brush xml:id="br0">
      <inkml:brushProperty name="width" value="0.05" units="cm"/>
      <inkml:brushProperty name="height" value="0.05" units="cm"/>
    </inkml:brush>
  </inkml:definitions>
  <inkml:trace contextRef="#ctx0" brushRef="#br0">0 329 56 0 0,'3'-22'9846'0'0,"5"32"-8660"0"0,-1 0 0 0 0,0 1 0 0 0,-1-1 0 0 0,0 2 0 0 0,9 22 0 0 0,-3-7-114 0 0,2 2 214 0 0,1-2-1 0 0,20 30 0 0 0,-26-45-710 0 0,1 1-1 0 0,0-1 1 0 0,1-1 0 0 0,0 0-1 0 0,0-1 1 0 0,18 12-1 0 0,-28-21-525 0 0,0 0 0 0 0,0-1 0 0 0,0 1 0 0 0,0-1-1 0 0,0 1 1 0 0,0-1 0 0 0,0 0 0 0 0,0 1 0 0 0,0-1 0 0 0,0 0-1 0 0,1 0 1 0 0,-1 1 0 0 0,0-1 0 0 0,0 0 0 0 0,0 0-1 0 0,0 0 1 0 0,1-1 0 0 0,-1 1 0 0 0,0 0 0 0 0,0 0-1 0 0,0-1 1 0 0,0 1 0 0 0,0 0 0 0 0,0-1 0 0 0,0 1 0 0 0,0-1-1 0 0,0 0 1 0 0,0 1 0 0 0,0-1 0 0 0,0 0 0 0 0,0 1-1 0 0,0-1 1 0 0,0 0 0 0 0,0 0 0 0 0,-1 0 0 0 0,1 0-1 0 0,0 0 1 0 0,-1 0 0 0 0,1 0 0 0 0,-1 0 0 0 0,2-2 0 0 0,1-4 56 0 0,0-1 1 0 0,0 0-1 0 0,0 0 0 0 0,2-14 1 0 0,24-140 492 0 0,12-55 319 0 0,-29 158-536 0 0,-7 32-418 0 0,1 0 1 0 0,13-32-1 0 0,-19 58-43 0 0,0 1 0 0 0,0 0 0 0 0,0-1 0 0 0,0 1-1 0 0,0 0 1 0 0,0 0 0 0 0,0-1 0 0 0,0 1 0 0 0,0 0 0 0 0,0-1 0 0 0,0 1-1 0 0,1 0 1 0 0,-1 0 0 0 0,0-1 0 0 0,0 1 0 0 0,0 0 0 0 0,1 0 0 0 0,-1 0 0 0 0,0-1-1 0 0,0 1 1 0 0,1 0 0 0 0,-1 0 0 0 0,0 0 0 0 0,0-1 0 0 0,1 1 0 0 0,-1 0-1 0 0,0 0 1 0 0,0 0 0 0 0,1 0 0 0 0,-1 0 0 0 0,0 0 0 0 0,1 0 0 0 0,-1 0 0 0 0,0 0-1 0 0,1 0 1 0 0,-1 0 0 0 0,0 0 0 0 0,0 0 0 0 0,1 0 0 0 0,-1 0 0 0 0,0 0-1 0 0,1 0 1 0 0,-1 0 0 0 0,0 0 0 0 0,0 0 0 0 0,1 1 0 0 0,-1-1 0 0 0,0 0 0 0 0,1 0-1 0 0,-1 0 1 0 0,0 0 0 0 0,0 1 0 0 0,0-1 0 0 0,1 0 0 0 0,-1 0 0 0 0,0 1-1 0 0,0-1 1 0 0,0 0 0 0 0,1 0 0 0 0,-1 1 0 0 0,0-1 0 0 0,0 1 0 0 0,12 20-7501 0 0,-12-20 6986 0 0,5 10-2340 0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3.744"/>
    </inkml:context>
    <inkml:brush xml:id="br0">
      <inkml:brushProperty name="width" value="0.05" units="cm"/>
      <inkml:brushProperty name="height" value="0.05" units="cm"/>
    </inkml:brush>
  </inkml:definitions>
  <inkml:trace contextRef="#ctx0" brushRef="#br0">198 1 200 0 0,'0'0'5179'0'0,"-2"0"-4143"0"0,-6 0-429 0 0,1 0 1 0 0,0 1-1 0 0,0 0 0 0 0,0 0 0 0 0,-1 1 0 0 0,1 0 1 0 0,1 0-1 0 0,-1 1 0 0 0,0-1 0 0 0,0 1 0 0 0,1 1 1 0 0,0 0-1 0 0,-7 5 0 0 0,3-3-71 0 0,1 1-1 0 0,0 0 1 0 0,1 1 0 0 0,0 0 0 0 0,0 0-1 0 0,0 1 1 0 0,-11 19 0 0 0,17-26-359 0 0,0 1 0 0 0,1 0 1 0 0,-1 0-1 0 0,1 0 1 0 0,0 0-1 0 0,0 0 0 0 0,0 0 1 0 0,0 0-1 0 0,1 0 0 0 0,-1 0 1 0 0,1 0-1 0 0,0 1 0 0 0,0-1 1 0 0,0 0-1 0 0,0 0 1 0 0,0 0-1 0 0,1 0 0 0 0,1 5 1 0 0,-1-6-82 0 0,0 0 0 0 0,0 0 0 0 0,1 1 0 0 0,-1-1 0 0 0,1-1 0 0 0,0 1 0 0 0,-1 0 0 0 0,1 0 0 0 0,0-1 0 0 0,0 1 1 0 0,0-1-1 0 0,0 1 0 0 0,1-1 0 0 0,-1 0 0 0 0,0 0 0 0 0,0 0 0 0 0,1 0 0 0 0,-1 0 0 0 0,1-1 0 0 0,-1 1 0 0 0,0-1 0 0 0,1 1 1 0 0,3-1-1 0 0,17 1 448 0 0,29-1 0 0 0,-13-1-3065 0 0,-1 4-6753 0 0,-28-3 6844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4.121"/>
    </inkml:context>
    <inkml:brush xml:id="br0">
      <inkml:brushProperty name="width" value="0.05" units="cm"/>
      <inkml:brushProperty name="height" value="0.05" units="cm"/>
    </inkml:brush>
  </inkml:definitions>
  <inkml:trace contextRef="#ctx0" brushRef="#br0">157 36 492 0 0,'-2'-3'374'0'0,"1"0"0"0"0,-1 1 0 0 0,0 0-1 0 0,0-1 1 0 0,0 1 0 0 0,-1 0 0 0 0,1 0 0 0 0,0 0 0 0 0,-1 0 0 0 0,1 0-1 0 0,-1 1 1 0 0,0-1 0 0 0,1 1 0 0 0,-1 0 0 0 0,0 0 0 0 0,0 0 0 0 0,0 0-1 0 0,0 0 1 0 0,0 1 0 0 0,0-1 0 0 0,0 1 0 0 0,0 0 0 0 0,0 0 0 0 0,0 0-1 0 0,-1 0 1 0 0,1 0 0 0 0,0 1 0 0 0,0-1 0 0 0,0 1 0 0 0,0 0 0 0 0,0 0-1 0 0,1 0 1 0 0,-6 3 0 0 0,4-2-61 0 0,0 0-1 0 0,0 1 0 0 0,0-1 1 0 0,0 1-1 0 0,1 0 0 0 0,-1 0 1 0 0,1 0-1 0 0,0 0 0 0 0,0 0 1 0 0,0 1-1 0 0,1 0 0 0 0,-1-1 1 0 0,1 1-1 0 0,0 0 0 0 0,0 0 1 0 0,0 0-1 0 0,0 1 0 0 0,1-1 1 0 0,-1 0-1 0 0,1 0 1 0 0,0 1-1 0 0,0 7 0 0 0,1-7-128 0 0,0 0 0 0 0,1 0 0 0 0,0 0 0 0 0,0 0 0 0 0,0 0-1 0 0,1 0 1 0 0,-1-1 0 0 0,1 1 0 0 0,0 0 0 0 0,0-1 0 0 0,1 1 0 0 0,0-1 0 0 0,-1 0-1 0 0,1 0 1 0 0,1 0 0 0 0,-1 0 0 0 0,1-1 0 0 0,-1 1 0 0 0,1-1 0 0 0,0 0 0 0 0,0 0-1 0 0,0 0 1 0 0,1-1 0 0 0,-1 1 0 0 0,1-1 0 0 0,8 3 0 0 0,0 0 50 0 0,1-1 1 0 0,-1-1-1 0 0,1 0 1 0 0,0-1-1 0 0,0 0 1 0 0,0-1-1 0 0,0 0 1 0 0,20-3 0 0 0,-16 0-634 0 0,20-1 560 0 0,-26 4-3749 0 0,-1 2-3625 0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5.536"/>
    </inkml:context>
    <inkml:brush xml:id="br0">
      <inkml:brushProperty name="width" value="0.05" units="cm"/>
      <inkml:brushProperty name="height" value="0.05" units="cm"/>
    </inkml:brush>
  </inkml:definitions>
  <inkml:trace contextRef="#ctx0" brushRef="#br0">11 14 172 0 0,'-11'-2'20117'0'0,"41"3"-17749"0"0,45-4 0 0 0,-2-6-4678 0 0,-44 12-6728 0 0</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5.876"/>
    </inkml:context>
    <inkml:brush xml:id="br0">
      <inkml:brushProperty name="width" value="0.05" units="cm"/>
      <inkml:brushProperty name="height" value="0.05" units="cm"/>
    </inkml:brush>
  </inkml:definitions>
  <inkml:trace contextRef="#ctx0" brushRef="#br0">12 0 244 0 0,'-12'11'4297'0'0,"12"-11"-4123"0"0,0 1 0 0 0,0-1 0 0 0,0 0 0 0 0,0 0 0 0 0,0 1 0 0 0,0-1 0 0 0,0 0 0 0 0,0 0 0 0 0,3 4 2610 0 0,-3-4-2610 0 0,0 0 0 0 0,0 0 0 0 0,0 0 0 0 0,1 0 0 0 0,-1 0 0 0 0,0 0 0 0 0,0 1-1 0 0,1-1 1 0 0,17 3 5139 0 0,-5-2-5169 0 0,2 0 681 0 0,35 3 1785 0 0,-20 4-8751 0 0,-21-8 2047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1.538"/>
    </inkml:context>
    <inkml:brush xml:id="br0">
      <inkml:brushProperty name="width" value="0.05" units="cm"/>
      <inkml:brushProperty name="height" value="0.05" units="cm"/>
    </inkml:brush>
  </inkml:definitions>
  <inkml:trace contextRef="#ctx0" brushRef="#br0">1 2 296 0 0,'1'-1'10199'0'0,"-1"11"-5367"0"0,-1 27-3827 0 0,1 6 754 0 0,0 35 697 0 0,1 13-4175 0 0,3-76-5017 0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6.526"/>
    </inkml:context>
    <inkml:brush xml:id="br0">
      <inkml:brushProperty name="width" value="0.05" units="cm"/>
      <inkml:brushProperty name="height" value="0.05" units="cm"/>
    </inkml:brush>
  </inkml:definitions>
  <inkml:trace contextRef="#ctx0" brushRef="#br0">22 326 528 0 0,'0'0'4005'0'0,"1"4"-2489"0"0,38 186 11585 0 0,-38-184-12283 0 0,0 1 0 0 0,0-1-1 0 0,-1 0 1 0 0,0 1 0 0 0,0 6-1 0 0,-2-13-721 0 0,0-1 0 0 0,0 1 1 0 0,0-1-1 0 0,0 0 0 0 0,1 0 0 0 0,-1 0 0 0 0,0 0 0 0 0,1 0 0 0 0,-1 0 0 0 0,1-1 0 0 0,-1 1 1 0 0,1 0-1 0 0,-1-1 0 0 0,1 1 0 0 0,0-1 0 0 0,0 0 0 0 0,0 1 0 0 0,0-1 0 0 0,0 0 0 0 0,0 1 0 0 0,0-1 1 0 0,1 0-1 0 0,-2-2 0 0 0,-14-51 411 0 0,14 49-393 0 0,-2-15 25 0 0,0-1 0 0 0,2 1 0 0 0,0-1-1 0 0,1 1 1 0 0,1-1 0 0 0,1 1 0 0 0,1-1 0 0 0,9-37 0 0 0,-7 42-84 0 0,1 1 1 0 0,0 0-1 0 0,1 0 0 0 0,1 0 0 0 0,1 1 1 0 0,0 0-1 0 0,1 0 0 0 0,0 1 0 0 0,1 0 1 0 0,1 1-1 0 0,19-19 0 0 0,-25 27-41 0 0,1 1-1 0 0,0 0 1 0 0,0 0 0 0 0,0 0-1 0 0,1 1 1 0 0,-1 0-1 0 0,1 0 1 0 0,-1 1-1 0 0,1 0 1 0 0,0 0-1 0 0,0 0 1 0 0,0 1 0 0 0,0 0-1 0 0,0 1 1 0 0,0-1-1 0 0,0 1 1 0 0,1 1-1 0 0,10 1 1 0 0,-13-1-10 0 0,0 0-1 0 0,0 0 1 0 0,-1 1 0 0 0,1-1 0 0 0,0 1-1 0 0,-1 1 1 0 0,1-1 0 0 0,-1 0 0 0 0,1 1-1 0 0,-1 0 1 0 0,0 0 0 0 0,0 0 0 0 0,-1 1-1 0 0,1-1 1 0 0,-1 1 0 0 0,1 0 0 0 0,-1 0-1 0 0,0 0 1 0 0,-1 0 0 0 0,1 0 0 0 0,-1 1-1 0 0,1-1 1 0 0,-1 1 0 0 0,-1 0 0 0 0,1 0-1 0 0,1 8 1 0 0,-2-6 3 0 0,-1 0 1 0 0,0 0-1 0 0,0-1 1 0 0,-1 1-1 0 0,0 0 0 0 0,0 0 1 0 0,-1-1-1 0 0,1 1 1 0 0,-1-1-1 0 0,-1 1 1 0 0,1-1-1 0 0,-1 0 0 0 0,0 0 1 0 0,-8 11-1 0 0,0-1 19 0 0,-1 0-1 0 0,-1 0 0 0 0,-25 23 1 0 0,26-28-43 0 0,0-1 1 0 0,-1 0 0 0 0,0-1-1 0 0,-1 0 1 0 0,0-1-1 0 0,-27 11 1 0 0,41-19 7 0 0,-1 1 1 0 0,1-1-1 0 0,0 0 1 0 0,-1 0-1 0 0,1 1 1 0 0,0-1-1 0 0,-1 0 1 0 0,1 1-1 0 0,0-1 1 0 0,0 0-1 0 0,0 1 1 0 0,-1-1-1 0 0,1 1 1 0 0,0-1-1 0 0,0 0 0 0 0,0 1 1 0 0,0-1-1 0 0,0 1 1 0 0,0-1-1 0 0,-1 0 1 0 0,1 1-1 0 0,0-1 1 0 0,0 1-1 0 0,0-1 1 0 0,0 0-1 0 0,1 1 1 0 0,-1-1-1 0 0,0 1 1 0 0,0-1-1 0 0,0 0 1 0 0,0 1-1 0 0,0-1 0 0 0,0 1 1 0 0,1-1-1 0 0,-1 0 1 0 0,0 1-1 0 0,0-1 1 0 0,1 0-1 0 0,-1 1 1 0 0,0-1-1 0 0,0 0 1 0 0,1 1-1 0 0,-1-1 1 0 0,0 0-1 0 0,1 0 1 0 0,0 1-1 0 0,18 19-81 0 0,-14-15 60 0 0,9 13 74 0 0,0 1-1 0 0,-2 0 1 0 0,12 23 0 0 0,-11-18-466 0 0,22 30 1 0 0,-33-52 49 0 0,-1 0 1 0 0,1 0-1 0 0,0 0 1 0 0,0 0 0 0 0,0 0-1 0 0,1-1 1 0 0,-1 1 0 0 0,3 1-1 0 0,13 2-8308 0 0,-11-5 5911 0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7.096"/>
    </inkml:context>
    <inkml:brush xml:id="br0">
      <inkml:brushProperty name="width" value="0.05" units="cm"/>
      <inkml:brushProperty name="height" value="0.05" units="cm"/>
    </inkml:brush>
  </inkml:definitions>
  <inkml:trace contextRef="#ctx0" brushRef="#br0">104 13 492 0 0,'0'-1'347'0'0,"0"0"0"0"0,-1 1-1 0 0,1-1 1 0 0,0 0 0 0 0,-1 1 0 0 0,1-1 0 0 0,0 1-1 0 0,-1-1 1 0 0,1 0 0 0 0,-1 1 0 0 0,1-1 0 0 0,-1 1-1 0 0,1-1 1 0 0,-1 1 0 0 0,1-1 0 0 0,-1 1 0 0 0,1 0-1 0 0,-1-1 1 0 0,0 1 0 0 0,1 0 0 0 0,-1-1-1 0 0,0 1 1 0 0,1 0 0 0 0,-1 0 0 0 0,-1-1 0 0 0,1 2-71 0 0,0-1 0 0 0,0 0 0 0 0,0 0 0 0 0,0 1 0 0 0,-1-1 0 0 0,1 1 0 0 0,0-1 0 0 0,0 1 0 0 0,1-1 0 0 0,-1 1 0 0 0,0 0 0 0 0,0-1 0 0 0,0 1 0 0 0,-1 2 0 0 0,-4 4 323 0 0,0 0 1 0 0,1 0-1 0 0,-6 12 0 0 0,7-13 274 0 0,-2 4-283 0 0,0 0 0 0 0,1 1 1 0 0,1 0-1 0 0,-1 0 0 0 0,2 0 1 0 0,-1 1-1 0 0,1-1 0 0 0,-1 19 1 0 0,3-22-377 0 0,1-1 1 0 0,0 0 0 0 0,0 1 0 0 0,1-1 0 0 0,0 1 0 0 0,0-1 0 0 0,1 0 0 0 0,-1 0 0 0 0,2 0 0 0 0,-1 0 0 0 0,1 0 0 0 0,0 0 0 0 0,1-1 0 0 0,-1 0-1 0 0,6 7 1 0 0,-6-9-150 0 0,1 0 0 0 0,0-1 0 0 0,0 0 1 0 0,0 0-1 0 0,0 0 0 0 0,0 0 0 0 0,1 0 0 0 0,0-1 0 0 0,-1 0 0 0 0,1 0 0 0 0,0 0 0 0 0,0-1 0 0 0,0 0 0 0 0,0 0 0 0 0,0 0 0 0 0,0 0 0 0 0,0-1 0 0 0,0 1 0 0 0,0-2 0 0 0,9 0 0 0 0,3 0-317 0 0,-1-2 0 0 0,1 0 1 0 0,-1-1-1 0 0,0 0 0 0 0,19-9 0 0 0,-3-3-2252 0 0,-23 8-810 0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7.443"/>
    </inkml:context>
    <inkml:brush xml:id="br0">
      <inkml:brushProperty name="width" value="0.05" units="cm"/>
      <inkml:brushProperty name="height" value="0.05" units="cm"/>
    </inkml:brush>
  </inkml:definitions>
  <inkml:trace contextRef="#ctx0" brushRef="#br0">47 37 280 0 0,'-21'-5'2322'0'0,"-5"1"13386"0"0,34 4-15153 0 0,0 0 0 0 0,0-1 0 0 0,0 0 0 0 0,0-1-1 0 0,0 0 1 0 0,10-3 0 0 0,5-5-8638 0 0,-20 4 3713 0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7.800"/>
    </inkml:context>
    <inkml:brush xml:id="br0">
      <inkml:brushProperty name="width" value="0.05" units="cm"/>
      <inkml:brushProperty name="height" value="0.05" units="cm"/>
    </inkml:brush>
  </inkml:definitions>
  <inkml:trace contextRef="#ctx0" brushRef="#br0">52 124 296 0 0,'-17'-13'2410'0'0,"14"11"-1417"0"0,0 1 0 0 0,0-1 0 0 0,0-1 0 0 0,1 1 0 0 0,-1 0 0 0 0,1-1 0 0 0,-1 1 0 0 0,1-1 0 0 0,0 0 0 0 0,0 0 0 0 0,0 0 0 0 0,-2-4 0 0 0,4 6-760 0 0,0 0 0 0 0,0 0 0 0 0,0 0 0 0 0,0 0 0 0 0,0 0 0 0 0,1 0-1 0 0,-1 0 1 0 0,0 0 0 0 0,1 0 0 0 0,-1 0 0 0 0,1 0 0 0 0,-1 0 0 0 0,1 1-1 0 0,-1-1 1 0 0,1 0 0 0 0,0 0 0 0 0,-1 0 0 0 0,1 1 0 0 0,0-1 0 0 0,-1 1-1 0 0,1-1 1 0 0,0 0 0 0 0,0 1 0 0 0,0-1 0 0 0,0 1 0 0 0,1-1-1 0 0,26-12 2077 0 0,-27 12-2018 0 0,23-6 1953 0 0,36-8 0 0 0,-21 6-1697 0 0,-29 2-3230 0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8.392"/>
    </inkml:context>
    <inkml:brush xml:id="br0">
      <inkml:brushProperty name="width" value="0.05" units="cm"/>
      <inkml:brushProperty name="height" value="0.05" units="cm"/>
    </inkml:brush>
  </inkml:definitions>
  <inkml:trace contextRef="#ctx0" brushRef="#br0">2 19 852 0 0,'-1'1'14891'0'0,"22"1"-10512"0"0,30 2-2754 0 0,-31-5-878 0 0,0 0 0 0 0,29-7 0 0 0,8-7-4593 0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8.762"/>
    </inkml:context>
    <inkml:brush xml:id="br0">
      <inkml:brushProperty name="width" value="0.05" units="cm"/>
      <inkml:brushProperty name="height" value="0.05" units="cm"/>
    </inkml:brush>
  </inkml:definitions>
  <inkml:trace contextRef="#ctx0" brushRef="#br0">0 0 208 0 0,'0'1'268'0'0,"1"-1"1"0"0,-1 1-1 0 0,0-1 0 0 0,0 1 1 0 0,0-1-1 0 0,0 1 0 0 0,1-1 0 0 0,-1 1 1 0 0,0-1-1 0 0,0 0 0 0 0,1 1 1 0 0,-1-1-1 0 0,0 1 0 0 0,1-1 1 0 0,-1 0-1 0 0,1 1 0 0 0,-1-1 0 0 0,0 0 1 0 0,1 0-1 0 0,-1 1 0 0 0,1-1 1 0 0,-1 0-1 0 0,1 0 0 0 0,-1 0 1 0 0,1 1-1 0 0,-1-1 0 0 0,0 0 0 0 0,1 0 1 0 0,-1 0-1 0 0,1 0 0 0 0,-1 0 1 0 0,1 0-1 0 0,-1 0 0 0 0,1 0 1 0 0,-1 0-1 0 0,2 0 0 0 0,25-1 2664 0 0,-21 1-1895 0 0,48-1 1948 0 0,51 2 2291 0 0,-71 3-7834 0 0,0 2-4035 0 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9.289"/>
    </inkml:context>
    <inkml:brush xml:id="br0">
      <inkml:brushProperty name="width" value="0.05" units="cm"/>
      <inkml:brushProperty name="height" value="0.05" units="cm"/>
    </inkml:brush>
  </inkml:definitions>
  <inkml:trace contextRef="#ctx0" brushRef="#br0">0 258 872 0 0,'3'3'574'0'0,"-1"-1"-1"0"0,1 1 1 0 0,-1 0-1 0 0,0 0 1 0 0,0-1 0 0 0,0 1-1 0 0,0 1 1 0 0,-1-1-1 0 0,1 0 1 0 0,-1 0-1 0 0,2 5 1 0 0,9 44 2604 0 0,-7-30-1896 0 0,21 129 3792 0 0,-12-61-762 0 0,-11-80-2599 0 0,0-16-597 0 0,-1-19-484 0 0,-28-135 258 0 0,17 121-734 0 0,2-1-1 0 0,1 0 1 0 0,0-70-1 0 0,7 100-115 0 0,1-1-1 0 0,-1 1 0 0 0,2 0 0 0 0,-1 0 0 0 0,2 0 1 0 0,-1 0-1 0 0,1 0 0 0 0,1 1 0 0 0,0-1 0 0 0,0 1 1 0 0,0 0-1 0 0,2 1 0 0 0,7-10 0 0 0,-9 12-14 0 0,0 1 1 0 0,0 0-1 0 0,0 1 0 0 0,0-1 1 0 0,1 1-1 0 0,0 0 0 0 0,0 1 1 0 0,0-1-1 0 0,0 1 0 0 0,0 0 0 0 0,1 1 1 0 0,0-1-1 0 0,-1 1 0 0 0,1 1 1 0 0,0-1-1 0 0,0 1 0 0 0,0 0 1 0 0,0 1-1 0 0,0 0 0 0 0,13 1 1 0 0,-16-1-3 0 0,-1 1 0 0 0,1 0 1 0 0,0-1-1 0 0,0 2 0 0 0,0-1 1 0 0,-1 0-1 0 0,1 1 0 0 0,-1 0 1 0 0,1-1-1 0 0,-1 1 0 0 0,1 1 1 0 0,-1-1-1 0 0,0 0 0 0 0,0 1 1 0 0,0 0-1 0 0,-1 0 1 0 0,1 0-1 0 0,-1 0 0 0 0,1 0 1 0 0,-1 0-1 0 0,0 0 0 0 0,0 1 1 0 0,0-1-1 0 0,-1 1 0 0 0,1 0 1 0 0,-1-1-1 0 0,0 1 0 0 0,0 0 1 0 0,0 0-1 0 0,-1 0 0 0 0,1 0 1 0 0,-1 5-1 0 0,0 3 32 0 0,0 0-1 0 0,-1 0 0 0 0,0 0 1 0 0,-1 0-1 0 0,-1 0 1 0 0,0-1-1 0 0,0 1 0 0 0,-1-1 1 0 0,-7 15-1 0 0,4-12-11 0 0,0-1-1 0 0,-1-1 0 0 0,-1 1 1 0 0,0-1-1 0 0,-1-1 0 0 0,0 0 1 0 0,0 0-1 0 0,-1-1 0 0 0,-1 0 0 0 0,1-1 1 0 0,-2 0-1 0 0,1-1 0 0 0,-1 0 1 0 0,-22 9-1 0 0,17-10-217 0 0,17-7 35 0 0,4-1-1 0 0,31-6 46 0 0,-17 7 188 0 0,1 0-1 0 0,-1 1 1 0 0,0 1-1 0 0,0 1 1 0 0,1 1-1 0 0,-2 0 1 0 0,22 8 0 0 0,-12-1 114 0 0,0 1 1 0 0,0 1 0 0 0,38 27 0 0 0,-37-27-3761 0 0,-7-10-6049 0 0,-14-3 6605 0 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09.646"/>
    </inkml:context>
    <inkml:brush xml:id="br0">
      <inkml:brushProperty name="width" value="0.05" units="cm"/>
      <inkml:brushProperty name="height" value="0.05" units="cm"/>
    </inkml:brush>
  </inkml:definitions>
  <inkml:trace contextRef="#ctx0" brushRef="#br0">241 26 4 0 0,'-8'-4'815'0'0,"1"0"0"0"0,-1 1 1 0 0,1 0-1 0 0,-1 0 0 0 0,0 1 0 0 0,0 0 0 0 0,0 1 1 0 0,0-1-1 0 0,0 2 0 0 0,-1-1 0 0 0,1 1 0 0 0,0 0 1 0 0,-9 2-1 0 0,11-1-355 0 0,0 0 0 0 0,0 0 0 0 0,0 1 0 0 0,0 0 0 0 0,0 1 0 0 0,0-1 0 0 0,0 1 1 0 0,0 0-1 0 0,1 1 0 0 0,0-1 0 0 0,0 1 0 0 0,0 0 0 0 0,0 1 0 0 0,0-1 0 0 0,1 1 0 0 0,0-1 0 0 0,-6 10 0 0 0,8-11-215 0 0,-1 1-1 0 0,1 0 0 0 0,0 0 1 0 0,1 0-1 0 0,-1 0 0 0 0,1 0 1 0 0,-1 0-1 0 0,1 1 0 0 0,0-1 1 0 0,1 0-1 0 0,-1 1 0 0 0,1-1 0 0 0,0 1 1 0 0,0-1-1 0 0,0 1 0 0 0,1-1 1 0 0,-1 0-1 0 0,1 1 0 0 0,0-1 1 0 0,2 5-1 0 0,-1-4-11 0 0,1 1 0 0 0,0-1 1 0 0,0 1-1 0 0,0-1 0 0 0,1 0 0 0 0,-1 0 0 0 0,1-1 1 0 0,0 1-1 0 0,1-1 0 0 0,-1 0 0 0 0,1 0 0 0 0,0 0 1 0 0,10 5-1 0 0,-3-2 100 0 0,1-1 0 0 0,1-1 0 0 0,-1 0 0 0 0,0 0 0 0 0,1-2 0 0 0,0 0 0 0 0,0 0 0 0 0,0-1 0 0 0,22-1 0 0 0,-26-1-881 0 0,0 0 1 0 0,0-1-1 0 0,0-1 1 0 0,16-4-1 0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5.685"/>
    </inkml:context>
    <inkml:brush xml:id="br0">
      <inkml:brushProperty name="width" value="0.05" units="cm"/>
      <inkml:brushProperty name="height" value="0.05" units="cm"/>
    </inkml:brush>
  </inkml:definitions>
  <inkml:trace contextRef="#ctx0" brushRef="#br0">0 20 336 0 0,'0'-19'13251'0'0,"3"94"-10054"0"0,5 60-53 0 0,3-53-2299 0 0,-3-72-3850 0 0,1-7-3199 0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6.054"/>
    </inkml:context>
    <inkml:brush xml:id="br0">
      <inkml:brushProperty name="width" value="0.05" units="cm"/>
      <inkml:brushProperty name="height" value="0.05" units="cm"/>
    </inkml:brush>
  </inkml:definitions>
  <inkml:trace contextRef="#ctx0" brushRef="#br0">62 117 40 0 0,'-24'-15'2112'0'0,"19"12"-594"0"0,-1 0 1 0 0,1-1-1 0 0,0 1 1 0 0,1-1-1 0 0,-7-5 1 0 0,11 8-1386 0 0,0 1 0 0 0,0 0 0 0 0,0-1 0 0 0,-1 1 0 0 0,1 0 0 0 0,0-1 0 0 0,0 1 0 0 0,0 0 0 0 0,0-1-1 0 0,0 1 1 0 0,0-1 0 0 0,0 1 0 0 0,0 0 0 0 0,0-1 0 0 0,0 1 0 0 0,0 0 0 0 0,0-1 0 0 0,0 1 0 0 0,0 0 0 0 0,0-1 0 0 0,0 1 0 0 0,0 0 0 0 0,0-1 0 0 0,1 1 0 0 0,-1 0 0 0 0,0-1 0 0 0,0 1-1 0 0,0 0 1 0 0,1-1 0 0 0,-1 1 0 0 0,0 0 0 0 0,0 0 0 0 0,1-1 0 0 0,-1 1 0 0 0,0 0 0 0 0,0 0 0 0 0,1-1 0 0 0,-1 1 0 0 0,0 0 0 0 0,1 0 0 0 0,-1 0 0 0 0,0 0 0 0 0,1 0 0 0 0,-1 0 0 0 0,0-1 0 0 0,1 1-1 0 0,0 0 1 0 0,20-6 756 0 0,-19 6-561 0 0,168-27 3404 0 0,-58 11-2057 0 0,-90 13-1313 0 0,8-2 23 0 0,-10 1-2955 0 0,-19 3 1873 0 0,15 4-7450 0 0,-11-1 5815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2.067"/>
    </inkml:context>
    <inkml:brush xml:id="br0">
      <inkml:brushProperty name="width" value="0.05" units="cm"/>
      <inkml:brushProperty name="height" value="0.05" units="cm"/>
    </inkml:brush>
  </inkml:definitions>
  <inkml:trace contextRef="#ctx0" brushRef="#br0">8 131 436 0 0,'-6'-16'3388'0'0,"5"15"-2924"0"0,1-1-1 0 0,0 0 1 0 0,0 0-1 0 0,-1 0 1 0 0,2 0-1 0 0,-1 0 1 0 0,0 0-1 0 0,0 0 0 0 0,1-3 1 0 0,1 1 317 0 0,0-1 0 0 0,0 1 0 0 0,1-1 1 0 0,-1 1-1 0 0,1 0 0 0 0,5-6 0 0 0,-3 5-377 0 0,0 0 0 0 0,1 0 0 0 0,0 0 0 0 0,0 1 0 0 0,0-1 0 0 0,0 1 0 0 0,1 1 0 0 0,-1 0 0 0 0,1 0 0 0 0,0 0 0 0 0,0 0 0 0 0,0 1 0 0 0,0 1 0 0 0,1-1 0 0 0,-1 1 0 0 0,12 0 0 0 0,9-1 273 0 0,0 2 0 0 0,55 7 0 0 0,-70-5-525 0 0,0 0 0 0 0,0 1 1 0 0,0 0-1 0 0,0 1 0 0 0,-1 1 0 0 0,1 0 0 0 0,13 8 0 0 0,-24-12-126 0 0,1 0 0 0 0,-1 1-1 0 0,1-1 1 0 0,-1 1 0 0 0,0 0-1 0 0,0 0 1 0 0,1-1 0 0 0,-1 2-1 0 0,-1-1 1 0 0,1 0 0 0 0,0 0-1 0 0,0 1 1 0 0,-1-1 0 0 0,0 1-1 0 0,1-1 1 0 0,-1 1 0 0 0,0-1-1 0 0,0 1 1 0 0,0 0 0 0 0,0 0-1 0 0,-1-1 1 0 0,1 1 0 0 0,-1 0-1 0 0,0 0 1 0 0,0 0 0 0 0,0 0 0 0 0,0 0-1 0 0,0 0 1 0 0,-1-1 0 0 0,1 1-1 0 0,-1 0 1 0 0,0 0 0 0 0,0-1-1 0 0,0 1 1 0 0,0 0 0 0 0,0-1-1 0 0,0 1 1 0 0,-1-1 0 0 0,-1 4-1 0 0,-3 1 2 0 0,1 0-1 0 0,-1 0 1 0 0,0 0 0 0 0,0-1-1 0 0,-1 0 1 0 0,0 0-1 0 0,0-1 1 0 0,-1 1-1 0 0,1-2 1 0 0,-1 1-1 0 0,-15 6 1 0 0,10-6 2 0 0,0 0 0 0 0,0-1 0 0 0,-1 0 0 0 0,1-1 0 0 0,-1-1 0 0 0,1 0 0 0 0,-17 0 0 0 0,15-3-630 0 0,0-1 0 0 0,-29-6-1 0 0,30 4-2298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6.378"/>
    </inkml:context>
    <inkml:brush xml:id="br0">
      <inkml:brushProperty name="width" value="0.05" units="cm"/>
      <inkml:brushProperty name="height" value="0.05" units="cm"/>
    </inkml:brush>
  </inkml:definitions>
  <inkml:trace contextRef="#ctx0" brushRef="#br0">41 6 12 0 0,'-1'-1'388'0'0,"1"1"1"0"0,-1-1-1 0 0,1 1 1 0 0,-1-1-1 0 0,0 1 1 0 0,1 0-1 0 0,-1-1 1 0 0,1 1-1 0 0,-1 0 1 0 0,0-1-1 0 0,1 1 1 0 0,-1 0-1 0 0,0 0 1 0 0,1 0-1 0 0,-1-1 1 0 0,0 1-1 0 0,0 0 1 0 0,1 0-1 0 0,-1 0 1 0 0,0 0-1 0 0,1 0 1 0 0,-1 0-1 0 0,0 1 1 0 0,1-1-1 0 0,-1 0 1 0 0,0 0-1 0 0,1 0 1 0 0,-2 1-1 0 0,1 0-57 0 0,0 0 0 0 0,0 0 0 0 0,0 0 0 0 0,0 0 1 0 0,0 0-1 0 0,1 1 0 0 0,-1-1 0 0 0,0 0 0 0 0,1 0 0 0 0,-1 1 0 0 0,1-1 0 0 0,-1 0 0 0 0,1 3 0 0 0,-3 8 132 0 0,2 0 1 0 0,-1 23-1 0 0,2-24 640 0 0,-4 126 2514 0 0,4-79-7742 0 0,0-30-1665 0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6.824"/>
    </inkml:context>
    <inkml:brush xml:id="br0">
      <inkml:brushProperty name="width" value="0.05" units="cm"/>
      <inkml:brushProperty name="height" value="0.05" units="cm"/>
    </inkml:brush>
  </inkml:definitions>
  <inkml:trace contextRef="#ctx0" brushRef="#br0">24 258 524 0 0,'-3'-1'708'0'0,"-12"-9"1957"0"0,10 1 4118 0 0,8 7-6150 0 0,1-1 1 0 0,-1 1-1 0 0,1 0 0 0 0,-1 0 1 0 0,1 1-1 0 0,0-1 1 0 0,0 1-1 0 0,5-2 1 0 0,-2 1-47 0 0,-3 0-386 0 0,30-11 1695 0 0,50-25 0 0 0,-76 34-1772 0 0,1-1 1 0 0,-1 0 0 0 0,-1-1-1 0 0,1 1 1 0 0,-1-2-1 0 0,1 1 1 0 0,-2-1 0 0 0,1 0-1 0 0,-1 0 1 0 0,0-1-1 0 0,6-10 1 0 0,-9 10-168 0 0,0 1 0 0 0,0-1 0 0 0,-1 1 0 0 0,1-11 0 0 0,5-13-35 0 0,-7 30 946 0 0,-2 3-801 0 0,-1-1 0 0 0,2 1 0 0 0,-1 0-1 0 0,0-1 1 0 0,0 1 0 0 0,0 0 0 0 0,1 0 0 0 0,-1 0 0 0 0,1 0 0 0 0,-1-1 0 0 0,1 1 0 0 0,0 3 0 0 0,-2 24 670 0 0,1 0 1 0 0,2 1-1 0 0,1-1 1 0 0,1 0-1 0 0,2 0 1 0 0,11 42-1 0 0,-14-63-621 0 0,-2-6-137 0 0,1-1 0 0 0,-1 1 0 0 0,0 0-1 0 0,1-1 1 0 0,-1 1 0 0 0,1-1 0 0 0,-1 1 0 0 0,1-1 0 0 0,0 1-1 0 0,0-1 1 0 0,-1 1 0 0 0,1-1 0 0 0,0 0 0 0 0,0 1 0 0 0,0-1 0 0 0,1 0-1 0 0,-1 0 1 0 0,0 0 0 0 0,2 1 0 0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8.439"/>
    </inkml:context>
    <inkml:brush xml:id="br0">
      <inkml:brushProperty name="width" value="0.05" units="cm"/>
      <inkml:brushProperty name="height" value="0.05" units="cm"/>
    </inkml:brush>
  </inkml:definitions>
  <inkml:trace contextRef="#ctx0" brushRef="#br0">1 1 40 0 0,'1'0'12353'0'0,"8"3"-11706"0"0,31 20 4330 0 0,8 3-2247 0 0,-42-24-3232 0 0,0 0 1 0 0,0 0 0 0 0,0-1-1 0 0,0 1 1 0 0,1-2-1 0 0,-1 1 1 0 0,7 0 0 0 0,-9-1-271 0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8.777"/>
    </inkml:context>
    <inkml:brush xml:id="br0">
      <inkml:brushProperty name="width" value="0.05" units="cm"/>
      <inkml:brushProperty name="height" value="0.05" units="cm"/>
    </inkml:brush>
  </inkml:definitions>
  <inkml:trace contextRef="#ctx0" brushRef="#br0">28 24 176 0 0,'-28'-23'18159'0'0,"45"22"-15953"0"0,144 61 2111 0 0,-158-59-5111 0 0,7 1-539 0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29.722"/>
    </inkml:context>
    <inkml:brush xml:id="br0">
      <inkml:brushProperty name="width" value="0.05" units="cm"/>
      <inkml:brushProperty name="height" value="0.05" units="cm"/>
    </inkml:brush>
  </inkml:definitions>
  <inkml:trace contextRef="#ctx0" brushRef="#br0">73 358 228 0 0,'0'0'1745'0'0,"-1"4"-643"0"0,-3 9 61 0 0,1 1 1 0 0,0 0-1 0 0,1-1 0 0 0,0 1 1 0 0,1 23-1 0 0,8 77 5343 0 0,-5-103-1560 0 0,-1-23-3951 0 0,0-22-634 0 0,-33-128 960 0 0,22 123-1050 0 0,1 0 0 0 0,2-1 0 0 0,-2-77 0 0 0,9 109-244 0 0,1 1 0 0 0,0-1 0 0 0,1 0 0 0 0,0 1 0 0 0,0-1 0 0 0,0 1-1 0 0,1 0 1 0 0,0 0 0 0 0,1 0 0 0 0,0 0 0 0 0,0 1 0 0 0,0-1 0 0 0,1 1 0 0 0,-1 0 0 0 0,2 0 0 0 0,5-5 0 0 0,-8 8-21 0 0,0 1 0 0 0,0-1 0 0 0,0 1 0 0 0,0 0 0 0 0,0 0 0 0 0,1 0 0 0 0,-1 1 0 0 0,1-1 0 0 0,-1 1 0 0 0,1 0 0 0 0,-1-1 0 0 0,1 2 0 0 0,0-1 0 0 0,0 0-1 0 0,-1 1 1 0 0,1 0 0 0 0,0 0 0 0 0,0 0 0 0 0,0 0 0 0 0,-1 1 0 0 0,1-1 0 0 0,0 1 0 0 0,0 0 0 0 0,-1 0 0 0 0,1 0 0 0 0,-1 1 0 0 0,1-1 0 0 0,-1 1 0 0 0,1 0 0 0 0,-1 0 0 0 0,0 0 0 0 0,0 0-1 0 0,0 0 1 0 0,3 4 0 0 0,-2-2-1 0 0,0 0 0 0 0,-1 0 0 0 0,1 0-1 0 0,-1 1 1 0 0,0-1 0 0 0,0 1 0 0 0,0 0-1 0 0,-1-1 1 0 0,1 1 0 0 0,-1 1 0 0 0,-1-1 0 0 0,1 0-1 0 0,1 8 1 0 0,-2-5 3 0 0,0 1 0 0 0,-1-1 0 0 0,1 1-1 0 0,-2 0 1 0 0,1-1 0 0 0,-1 1 0 0 0,-1 0 0 0 0,-2 9-1 0 0,2-9-32 0 0,-1 0-1 0 0,-1 1 1 0 0,1-1-1 0 0,-1 0 1 0 0,-1-1-1 0 0,0 1 1 0 0,0-1-1 0 0,0 0 1 0 0,-1 0-1 0 0,-1-1 1 0 0,1 1-1 0 0,-1-1 1 0 0,0-1-1 0 0,-1 1 1 0 0,-13 8-1 0 0,9-10-99 0 0,0 0 1 0 0,0 0-1 0 0,-1-2 0 0 0,-19 4 0 0 0,21-4-61 0 0,10-3 117 0 0,4 2-129 0 0,17 18 195 0 0,2-2 1 0 0,30 19-1 0 0,-33-24 137 0 0,-1 0 0 0 0,0 1 0 0 0,-1 0 0 0 0,-1 2 0 0 0,24 27 0 0 0,-35-35-485 0 0,13 17 1026 0 0,-6-16-3690 0 0,0-7-5127 0 0,-8-3 5646 0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30.096"/>
    </inkml:context>
    <inkml:brush xml:id="br0">
      <inkml:brushProperty name="width" value="0.05" units="cm"/>
      <inkml:brushProperty name="height" value="0.05" units="cm"/>
    </inkml:brush>
  </inkml:definitions>
  <inkml:trace contextRef="#ctx0" brushRef="#br0">27 9 536 0 0,'3'-9'11584'0'0,"-11"33"-10241"0"0,2 0 1 0 0,1 0-1 0 0,1 0 1 0 0,-2 40-1 0 0,5-49-1162 0 0,1 0 0 0 0,1 0 0 0 0,0 0 0 0 0,4 17-1 0 0,-4-24-1198 0 0,1 0 0 0 0,0-1 0 0 0,1 1 0 0 0,0-1 0 0 0,5 11 0 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30.464"/>
    </inkml:context>
    <inkml:brush xml:id="br0">
      <inkml:brushProperty name="width" value="0.05" units="cm"/>
      <inkml:brushProperty name="height" value="0.05" units="cm"/>
    </inkml:brush>
  </inkml:definitions>
  <inkml:trace contextRef="#ctx0" brushRef="#br0">90 129 456 0 0,'-45'-30'3369'0'0,"1"-1"6163"0"0,44 25-7958 0 0,-1 6-1505 0 0,1-1 0 0 0,0 1 0 0 0,0 0 0 0 0,0-1 0 0 0,0 1 0 0 0,0 0 0 0 0,0-1 0 0 0,0 1 0 0 0,0 0 0 0 0,1 0 0 0 0,-1-1 0 0 0,0 1 0 0 0,0 0 0 0 0,0-1 0 0 0,0 1 1 0 0,0 0-1 0 0,0-1 0 0 0,1 1 0 0 0,-1 0 0 0 0,0 0 0 0 0,0-1 0 0 0,0 1 0 0 0,1 0 0 0 0,-1 0 0 0 0,0 0 0 0 0,0-1 0 0 0,1 1 0 0 0,-1 0 0 0 0,0 0 0 0 0,1 0 0 0 0,-1 0 0 0 0,0-1 0 0 0,0 1 0 0 0,1 0 0 0 0,-1 0 0 0 0,0 0 0 0 0,1 0 0 0 0,-1 0 0 0 0,0 0 0 0 0,1 0 0 0 0,-1 0 0 0 0,0 0 0 0 0,1 0 0 0 0,-1 0 0 0 0,0 0 0 0 0,1 0 0 0 0,-1 0 0 0 0,23-5 912 0 0,0 2-1 0 0,26-3 0 0 0,19-2-6 0 0,14-8-758 0 0,-54 10-3214 0 0,-1 0-4009 0 0,-16 4 4886 0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30.820"/>
    </inkml:context>
    <inkml:brush xml:id="br0">
      <inkml:brushProperty name="width" value="0.05" units="cm"/>
      <inkml:brushProperty name="height" value="0.05" units="cm"/>
    </inkml:brush>
  </inkml:definitions>
  <inkml:trace contextRef="#ctx0" brushRef="#br0">31 19 348 0 0,'0'-1'278'0'0,"0"1"1"0"0,0-1-1 0 0,0 0 0 0 0,0 0 1 0 0,0 0-1 0 0,0 0 0 0 0,0 0 1 0 0,-1 0-1 0 0,1 0 0 0 0,0 0 1 0 0,-1 0-1 0 0,1 0 0 0 0,-1 0 1 0 0,1 1-1 0 0,-1-1 0 0 0,0-1 1 0 0,-6 0 4437 0 0,6 2-3768 0 0,-9 27 2411 0 0,7-3-2174 0 0,0 1-1 0 0,2-1 0 0 0,3 48 0 0 0,9 25-2785 0 0,-9-88 769 0 0,1 0-4573 0 0,-3-4 3516 0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31.149"/>
    </inkml:context>
    <inkml:brush xml:id="br0">
      <inkml:brushProperty name="width" value="0.05" units="cm"/>
      <inkml:brushProperty name="height" value="0.05" units="cm"/>
    </inkml:brush>
  </inkml:definitions>
  <inkml:trace contextRef="#ctx0" brushRef="#br0">7 308 68 0 0,'0'0'186'0'0,"0"1"0"0"0,-1-1 1 0 0,1 0-1 0 0,0-1 0 0 0,0 1 0 0 0,-1 0 0 0 0,1 0 0 0 0,0 0 1 0 0,0 0-1 0 0,-3-2 2420 0 0,2 2-2420 0 0,1 0 0 0 0,0-1 0 0 0,0 1 1 0 0,0 0-1 0 0,0 0 0 0 0,0 0 0 0 0,0-1 0 0 0,0 1 0 0 0,-1 0 1 0 0,1 0-1 0 0,0-1 0 0 0,0 1 0 0 0,0 0 0 0 0,0-1 0 0 0,0 1 1 0 0,0 0-1 0 0,0 0 0 0 0,0-1 0 0 0,0 1 0 0 0,1-1 0 0 0,12-8 2806 0 0,32-8-1916 0 0,-38 15-174 0 0,7-3-439 0 0,106-39 2259 0 0,-103 36-2213 0 0,0-1-1 0 0,0 0 0 0 0,-1-1 0 0 0,27-20 0 0 0,-40 26-446 0 0,1 1-1 0 0,-1 0 1 0 0,0-1 0 0 0,0 1-1 0 0,0-1 1 0 0,0 0 0 0 0,-1 0-1 0 0,0 0 1 0 0,0 0 0 0 0,0-1-1 0 0,0 1 1 0 0,0-1-1 0 0,-1 1 1 0 0,0-1 0 0 0,0 1-1 0 0,0-1 1 0 0,-1 0 0 0 0,1 1-1 0 0,-1-1 1 0 0,0 0 0 0 0,-1 0-1 0 0,1 1 1 0 0,-1-1 0 0 0,0 0-1 0 0,0 1 1 0 0,0-1-1 0 0,-1 1 1 0 0,1-1 0 0 0,-1 1-1 0 0,0 0 1 0 0,0 0 0 0 0,-1 0-1 0 0,1 0 1 0 0,-7-7 0 0 0,8 10 432 0 0,1 4-405 0 0,-1 0 0 0 0,1-1 0 0 0,-1 1 0 0 0,1 0 0 0 0,0 0 0 0 0,0 0 0 0 0,0 0 0 0 0,0-1 0 0 0,1 1 0 0 0,-1 0 0 0 0,1 0 0 0 0,0-1 0 0 0,1 5 0 0 0,0 5 249 0 0,3 23 385 0 0,14 81 1094 0 0,-15-98-1468 0 0,1 0 0 0 0,1 0 0 0 0,0 0 0 0 0,10 18 1 0 0,-15-34-429 0 0,-1 0 0 0 0,1-1 1 0 0,0 1-1 0 0,1 0 0 0 0,-1 0 1 0 0,0-1-1 0 0,0 1 0 0 0,1-1 1 0 0,-1 1-1 0 0,1-1 1 0 0,-1 1-1 0 0,1-1 0 0 0,0 0 1 0 0,2 2-1 0 0,-3-3-622 0 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64"/>
    </inkml:context>
    <inkml:brush xml:id="br0">
      <inkml:brushProperty name="width" value="0.05" units="cm"/>
      <inkml:brushProperty name="height" value="0.05" units="cm"/>
    </inkml:brush>
  </inkml:definitions>
  <inkml:trace contextRef="#ctx0" brushRef="#br0">354 7 472 0 0,'13'-6'9824'0'0,"-8"18"-8403"0"0,-1 1 1 0 0,0-1-1 0 0,5 27 1 0 0,5 91 1470 0 0,-10-74-1660 0 0,12 181 2610 0 0,-17 300-1 0 0,1-488-3164 0 0,-2 28 873 0 0,1-75-1530 0 0,0 0 0 0 0,0 0 1 0 0,0-1-1 0 0,0 1 0 0 0,0 0 0 0 0,-1-1 0 0 0,1 1 0 0 0,0 0 1 0 0,-1-1-1 0 0,1 0 0 0 0,-1 1 0 0 0,1-1 0 0 0,-1 0 0 0 0,0 0 1 0 0,0 0-1 0 0,1 0 0 0 0,-1 0 0 0 0,0 0 0 0 0,0-1 0 0 0,0 1 0 0 0,-3 0 1 0 0,-51 11-189 0 0,40-10 186 0 0,-26 7-83 0 0,2-3-7 0 0,0 2-1 0 0,1 2 1 0 0,0 2 0 0 0,-58 25-1 0 0,97-36 75 0 0,-1-1 0 0 0,0 0-1 0 0,0 0 1 0 0,1 0 0 0 0,-1 1 0 0 0,0-1-1 0 0,1 0 1 0 0,-1 1 0 0 0,0-1-1 0 0,1 1 1 0 0,-1-1 0 0 0,0 1-1 0 0,1-1 1 0 0,-1 1 0 0 0,1-1 0 0 0,-1 1-1 0 0,1-1 1 0 0,-1 1 0 0 0,1 0-1 0 0,0-1 1 0 0,-1 1 0 0 0,1 0-1 0 0,0-1 1 0 0,-1 1 0 0 0,1 0-1 0 0,0 0 1 0 0,0-1 0 0 0,0 1 0 0 0,-1 0-1 0 0,1 0 1 0 0,0-1 0 0 0,0 1-1 0 0,0 1 1 0 0,2 0 4 0 0,-1-1 1 0 0,0 0-1 0 0,0 1 1 0 0,1-1-1 0 0,-1 0 1 0 0,1 0-1 0 0,-1 0 1 0 0,1 0-1 0 0,-1 0 1 0 0,1 0-1 0 0,0 0 1 0 0,-1-1-1 0 0,4 2 1 0 0,75 17 177 0 0,-69-17-156 0 0,218 37 417 0 0,138 32 716 0 0,-362-70-1116 0 0,-1 0-1 0 0,0 1 0 0 0,0-1 1 0 0,0 1-1 0 0,0-1 0 0 0,0 1 1 0 0,0 1-1 0 0,3 2 0 0 0,-6-5-38 0 0,-1 0 0 0 0,0 0 0 0 0,0 1 0 0 0,1-1 0 0 0,-1 0 0 0 0,0 0 0 0 0,0 1 0 0 0,0-1 0 0 0,1 0 0 0 0,-1 1 0 0 0,0-1 1 0 0,0 0-1 0 0,0 1 0 0 0,0-1 0 0 0,0 0 0 0 0,0 1 0 0 0,0-1 0 0 0,0 0 0 0 0,0 1 0 0 0,0-1 0 0 0,0 0 0 0 0,0 1 0 0 0,0-1 0 0 0,0 0 0 0 0,0 1 0 0 0,0-1 0 0 0,0 0 0 0 0,0 1 0 0 0,0-1 0 0 0,0 0 0 0 0,0 1 0 0 0,-1-1 0 0 0,1 0 0 0 0,0 1 0 0 0,-23 12 120 0 0,-29 3-61 0 0,-1-3 1 0 0,-71 10 0 0 0,64-14-114 0 0,-91 27 1 0 0,145-32-33 0 0,8-1 38 0 0,21 2 40 0 0,33 0 77 0 0,-17-4-52 0 0,-19-1-8 0 0,0 0 0 0 0,0 1 0 0 0,0 1 0 0 0,0 1 0 0 0,0 1 0 0 0,32 10 0 0 0,-51-13-15 0 0,-1-1 0 0 0,1 1 0 0 0,0-1 0 0 0,0 1 0 0 0,0 0 0 0 0,-1-1 0 0 0,1 1 0 0 0,0 0 0 0 0,-1 0 0 0 0,1-1 0 0 0,0 1 0 0 0,-1 0 0 0 0,1 0 0 0 0,-1 0 0 0 0,0 0 0 0 0,1 0 0 0 0,-1 0 0 0 0,0 0 0 0 0,1 0 0 0 0,-1 0 0 0 0,0 0 0 0 0,0 0 0 0 0,0 0 0 0 0,0 0 0 0 0,0 0 0 0 0,0 0 0 0 0,0 0 0 0 0,-1 2 0 0 0,-9 32 0 0 0,5-20 0 0 0,-7 44 0 0 0,3 0 0 0 0,-2 61 0 0 0,-5 37 0 0 0,-2-26 0 0 0,5 0 0 0 0,8 214 0 0 0,7-340 0 0 0,-2-4 0 0 0,1 1 0 0 0,-1-1 0 0 0,0 1 0 0 0,1-1 0 0 0,-1 1 0 0 0,0-1 0 0 0,0 1 0 0 0,0-1 0 0 0,0 1 0 0 0,0-1 0 0 0,0 1 0 0 0,-1-1 0 0 0,1 1 0 0 0,0-1 0 0 0,-1 1 0 0 0,1-1 0 0 0,-1 1 0 0 0,0 1 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2.966"/>
    </inkml:context>
    <inkml:brush xml:id="br0">
      <inkml:brushProperty name="width" value="0.05" units="cm"/>
      <inkml:brushProperty name="height" value="0.05" units="cm"/>
    </inkml:brush>
  </inkml:definitions>
  <inkml:trace contextRef="#ctx0" brushRef="#br0">128 1 600 0 0,'-102'160'15019'0'0,"101"-160"-14918"0"0,1 1 0 0 0,0-1 0 0 0,0 1 0 0 0,-1-1 0 0 0,1 0 0 0 0,0 1 0 0 0,0-1 0 0 0,-1 1 0 0 0,1-1 1 0 0,0 0-1 0 0,-1 1 0 0 0,1-1 0 0 0,-1 0 0 0 0,1 0 0 0 0,0 1 0 0 0,-1-1 0 0 0,1 0 0 0 0,-1 0 0 0 0,1 0 0 0 0,-1 1 0 0 0,1-1 0 0 0,-1 0 0 0 0,1 0 1 0 0,-1 0-1 0 0,1 0 0 0 0,-1 0 0 0 0,1 0 0 0 0,0 0 0 0 0,-1 0 0 0 0,1 0 0 0 0,-1 0 0 0 0,0 0 0 0 0,0-1 55 0 0,0 0 0 0 0,1 1 0 0 0,-1-1 0 0 0,0 1 0 0 0,1-1 0 0 0,-1 0 0 0 0,0 0-1 0 0,1 1 1 0 0,-1-1 0 0 0,1 0 0 0 0,0 0 0 0 0,-1 0 0 0 0,1 0 0 0 0,-1 1 0 0 0,1-3 0 0 0,-1 2-52 0 0,1 0 1 0 0,0 0-1 0 0,-1 0 1 0 0,1 0 0 0 0,0 0-1 0 0,0 0 1 0 0,-1 0 0 0 0,1 0-1 0 0,0 0 1 0 0,0 0-1 0 0,0 0 1 0 0,0 0 0 0 0,1 0-1 0 0,-1 0 1 0 0,0 0-1 0 0,0 0 1 0 0,1 0 0 0 0,-1 0-1 0 0,0 0 1 0 0,1 0 0 0 0,-1 0-1 0 0,1 0 1 0 0,-1 0-1 0 0,1 0 1 0 0,-1 0 0 0 0,1 0-1 0 0,0 1 1 0 0,0-1 0 0 0,-1 0-1 0 0,1 0 1 0 0,0 1-1 0 0,0-1 1 0 0,1 0 0 0 0,0 2-48 0 0,-1 0 0 0 0,1 0 0 0 0,-1 0 0 0 0,1 0 0 0 0,-1 0 0 0 0,1 0 1 0 0,-1 0-1 0 0,1 0 0 0 0,-1 1 0 0 0,0-1 0 0 0,0 1 0 0 0,1 1 0 0 0,1 0 62 0 0,16 19 184 0 0,1-2 0 0 0,24 20 0 0 0,-35-33-305 0 0,0 0 1 0 0,1-1 0 0 0,0 0-1 0 0,0-1 1 0 0,0 0-1 0 0,1 0 1 0 0,0-1 0 0 0,12 3-1 0 0,-20-7-11 0 0,-1 1-1 0 0,1-1 1 0 0,0 1 0 0 0,0-1 0 0 0,0 0-1 0 0,0 0 1 0 0,0 0 0 0 0,-1 0-1 0 0,1-1 1 0 0,0 1 0 0 0,0-1-1 0 0,0 0 1 0 0,-1 0 0 0 0,1 0-1 0 0,0 0 1 0 0,-1 0 0 0 0,6-3-1 0 0,-5 1 30 0 0,0 0 0 0 0,0 1 0 0 0,0-1-1 0 0,0-1 1 0 0,-1 1 0 0 0,1 0-1 0 0,-1-1 1 0 0,0 1 0 0 0,1-1 0 0 0,-2 0-1 0 0,3-4 1 0 0,-1 0 89 0 0,0-1 0 0 0,-1 1-1 0 0,0-1 1 0 0,-1 0 0 0 0,0 1 0 0 0,0-1-1 0 0,-1 0 1 0 0,0 0 0 0 0,0 1 0 0 0,-1-1-1 0 0,-2-9 1 0 0,-4-6 194 0 0,5 17-684 0 0,-1-1 1 0 0,1 1-1 0 0,1 0 0 0 0,-2-14 0 0 0,5 13-602 0 0,12-1-8075 0 0,-11 8 7973 0 0,2-2-1516 0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65"/>
    </inkml:context>
    <inkml:brush xml:id="br0">
      <inkml:brushProperty name="width" value="0.05" units="cm"/>
      <inkml:brushProperty name="height" value="0.05" units="cm"/>
    </inkml:brush>
  </inkml:definitions>
  <inkml:trace contextRef="#ctx0" brushRef="#br0">6 83 172 0 0,'-5'-18'16032'0'0,"6"15"-14820"0"0,3 1-739 0 0,0 0 1 0 0,1 1-1 0 0,-1 0 1 0 0,1 0 0 0 0,-1 0-1 0 0,1 1 1 0 0,-1-1-1 0 0,1 1 1 0 0,5 0 0 0 0,5 0 186 0 0,537-17 4345 0 0,41-4-55 0 0,-543 15-4950 0 0,-24 2 0 0 0,-1 1 0 0 0,0 1 0 0 0,30 2 0 0 0,-55 0-195 0 0,0 0-1 0 0,0 1 1 0 0,-1-1 0 0 0,1 0 0 0 0,-2 3-2930 0 0,2-2 2930 0 0,0-1-1 0 0,0 0 1 0 0,0 1 0 0 0,0-1-1 0 0,0 0 1 0 0,0 0 0 0 0,0 1 0 0 0,0-1-1 0 0,0 0 1 0 0,0 0 0 0 0,0 1-1 0 0,0-1 1 0 0,0 0 0 0 0,0 1 0 0 0,0-1-1 0 0,1 0 1 0 0,-1 0 0 0 0,0 0-1 0 0,0 1 1 0 0,4 1-2929 0 0,-4-2 2928 0 0,1 0 1 0 0,-7 3-3984 0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66"/>
    </inkml:context>
    <inkml:brush xml:id="br0">
      <inkml:brushProperty name="width" value="0.05" units="cm"/>
      <inkml:brushProperty name="height" value="0.05" units="cm"/>
    </inkml:brush>
  </inkml:definitions>
  <inkml:trace contextRef="#ctx0" brushRef="#br0">4 334 1124 0 0,'-3'-4'11973'0'0,"2"4"-11752"0"0,17-17 3794 0 0,21-14-2163 0 0,-19 19-862 0 0,-1-2 0 0 0,-1 0 0 0 0,0-1 0 0 0,26-31-1 0 0,-36 36-694 0 0,1 0 0 0 0,-2 0 0 0 0,1-1 0 0 0,-1 1 0 0 0,-1-1 0 0 0,0 0 0 0 0,-1 0 0 0 0,0-1 0 0 0,0 1 0 0 0,1-20 0 0 0,-4 29-258 0 0,1-2 80 0 0,-1 0 0 0 0,0 0 0 0 0,0 1 0 0 0,0-1 0 0 0,0 0 1 0 0,0 0-1 0 0,-1 1 0 0 0,-1-7 0 0 0,2 9 354 0 0,-11 27-8 0 0,8 42 672 0 0,4 74-1 0 0,1-39-1115 0 0,-2-102-201 0 0,0 0-1 0 0,0 1 0 0 0,0-1 1 0 0,0 0-1 0 0,0 1 0 0 0,0-1 1 0 0,1 0-1 0 0,-1 0 1 0 0,0 1-1 0 0,1-1 0 0 0,-1 0 1 0 0,1 0-1 0 0,0 1 0 0 0,-1-1 1 0 0,1 0-1 0 0,0 0 1 0 0,0 0-1 0 0,-1 0 0 0 0,1 0 1 0 0,2 2-1 0 0,-2-3-277 0 0,0 0-1 0 0,-1 0 1 0 0,1 1-1 0 0,0-1 0 0 0,0 0 1 0 0,0 0-1 0 0,-1 0 1 0 0,1 0-1 0 0,0 0 1 0 0,0 0-1 0 0,0 0 1 0 0,0 0-1 0 0,0 0 1 0 0,-1 0-1 0 0,1 0 1 0 0,0 0-1 0 0,0-1 1 0 0,0 1-1 0 0,-1 0 1 0 0,1-1-1 0 0,0 1 0 0 0,1-1 1 0 0,6-4-2500 0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67"/>
    </inkml:context>
    <inkml:brush xml:id="br0">
      <inkml:brushProperty name="width" value="0.05" units="cm"/>
      <inkml:brushProperty name="height" value="0.05" units="cm"/>
    </inkml:brush>
  </inkml:definitions>
  <inkml:trace contextRef="#ctx0" brushRef="#br0">4 1 468 0 0,'0'2'10279'0'0,"0"6"-4735"0"0,0 36-502 0 0,0-36-4417 0 0,-2 10 995 0 0,1 0-1 0 0,0 0 1 0 0,4 33-1 0 0,-2-50-1566 0 0,-1 0 0 0 0,0 0 0 0 0,1 0 1 0 0,-1-1-1 0 0,1 1 0 0 0,-1 0 0 0 0,1 0 0 0 0,0 0 0 0 0,-1-1 0 0 0,1 1 1 0 0,0 0-1 0 0,-1-1 0 0 0,1 1 0 0 0,0-1 0 0 0,0 1 0 0 0,0-1 0 0 0,0 1 1 0 0,-1-1-1 0 0,1 0 0 0 0,0 1 0 0 0,0-1 0 0 0,0 0 0 0 0,0 1 0 0 0,0-1 1 0 0,0 0-1 0 0,0 0 0 0 0,0 0 0 0 0,0 0 0 0 0,0 0 0 0 0,0 0 0 0 0,0 0 1 0 0,0-1-1 0 0,0 1 0 0 0,0 0 0 0 0,-1 0 0 0 0,1-1 0 0 0,2 0 0 0 0,39-14 175 0 0,-37 13-154 0 0,32-15-97 0 0,-2-2 0 0 0,0-1-1 0 0,56-42 1 0 0,-183 107-929 0 0,88-42 952 0 0,-60 44-81 0 0,60-44 109 0 0,0 1-1 0 0,0-1 1 0 0,1 1-1 0 0,0 0 1 0 0,0 0-1 0 0,0 0 1 0 0,0 0-1 0 0,1 0 1 0 0,-1 1-1 0 0,1-1 1 0 0,0 1-1 0 0,0 0 1 0 0,-1 7-1 0 0,3-10-7 0 0,-1-1 1 0 0,1 0-1 0 0,0 1 0 0 0,0-1 0 0 0,1 1 0 0 0,-1-1 1 0 0,0 1-1 0 0,0-1 0 0 0,1 0 0 0 0,-1 1 1 0 0,1-1-1 0 0,-1 1 0 0 0,1-1 0 0 0,-1 0 0 0 0,1 0 1 0 0,0 1-1 0 0,0-1 0 0 0,-1 0 0 0 0,1 0 1 0 0,0 0-1 0 0,0 0 0 0 0,3 2 0 0 0,-1-1 84 0 0,0 0-1 0 0,1 0 1 0 0,-1 0-1 0 0,1 0 0 0 0,0-1 1 0 0,0 1-1 0 0,0-1 1 0 0,4 1-1 0 0,9 1 349 0 0,-1-1-1 0 0,33 0 0 0 0,-48-2-450 0 0,20-1-2669 0 0,0-1 1 0 0,0-1-1 0 0,0 0 1 0 0,27-9-1 0 0,-34 7-660 0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68"/>
    </inkml:context>
    <inkml:brush xml:id="br0">
      <inkml:brushProperty name="width" value="0.05" units="cm"/>
      <inkml:brushProperty name="height" value="0.05" units="cm"/>
    </inkml:brush>
  </inkml:definitions>
  <inkml:trace contextRef="#ctx0" brushRef="#br0">1 183 160 0 0,'5'2'6755'0'0,"21"4"-1228"0"0,73 30 5113 0 0,0 1-2750 0 0,-98-37-7863 0 0,0 0 0 0 0,-1 1 0 0 0,1-1 0 0 0,0 0 0 0 0,0 0 0 0 0,-1 1 0 0 0,1-1 0 0 0,0 0 0 0 0,0 0 0 0 0,-1 0 0 0 0,1 0 0 0 0,0 0 0 0 0,0 0 0 0 0,0 0 0 0 0,-1 0 0 0 0,1-1 0 0 0,0 1 0 0 0,0 0-1 0 0,-1 0 1 0 0,1-1 0 0 0,0 1 0 0 0,0 0 0 0 0,-1-1 0 0 0,1 1 0 0 0,0-1 0 0 0,-1 1 0 0 0,1-1 0 0 0,-1 1 0 0 0,1-1 0 0 0,-1 1 0 0 0,1-1 0 0 0,-1 0 0 0 0,1 1 0 0 0,-1-1 0 0 0,1 0 0 0 0,-1 1 0 0 0,0-1 0 0 0,1 0 0 0 0,-1 0 0 0 0,0 1 0 0 0,1-2 0 0 0,-1-24 634 0 0,0 26-660 0 0,-11-51-1 0 0,7 35 0 0 0,1-1 0 0 0,0 1 0 0 0,1-1 0 0 0,0 0 0 0 0,2-19 0 0 0,0 33 0 0 0,1 1 0 0 0,0-1 0 0 0,0 0 0 0 0,0 0 0 0 0,0 1 0 0 0,0-1 0 0 0,1 1 0 0 0,-1-1 0 0 0,1 1 0 0 0,0-1 0 0 0,0 1 0 0 0,0 0 0 0 0,0 0 0 0 0,0 0 0 0 0,0 0 0 0 0,0 0 0 0 0,1 0 0 0 0,-1 1 0 0 0,1-1 0 0 0,-1 1 0 0 0,1-1 0 0 0,-1 1 0 0 0,1 0 0 0 0,0 0 0 0 0,0 1 0 0 0,0-1 0 0 0,-1 0 0 0 0,1 1 0 0 0,0 0 0 0 0,0-1 0 0 0,0 1 0 0 0,0 0 0 0 0,5 1 0 0 0,-2-1 0 0 0,-1 0 0 0 0,1 1 0 0 0,-1 0 0 0 0,1-1 0 0 0,-1 2 0 0 0,1-1 0 0 0,-1 1 0 0 0,0 0 0 0 0,1 0 0 0 0,-1 0 0 0 0,0 0 0 0 0,-1 1 0 0 0,1 0 0 0 0,0 0 0 0 0,-1 1 0 0 0,0-1 0 0 0,5 5 0 0 0,-7-4 0 0 0,0 0 0 0 0,0 1 0 0 0,0-1 0 0 0,0 1 0 0 0,-1-1 0 0 0,0 1 0 0 0,0 0 0 0 0,0-1 0 0 0,0 1 0 0 0,-1 0 0 0 0,1 0 0 0 0,-1-1 0 0 0,-1 1 0 0 0,1 0 0 0 0,-1 0 0 0 0,0-1 0 0 0,-2 9 0 0 0,2-9 0 0 0,0 0 0 0 0,0 0 0 0 0,0 0 0 0 0,0 0 0 0 0,1 0 0 0 0,0 0 0 0 0,0 0 0 0 0,0 0 0 0 0,0 0 0 0 0,1 0 0 0 0,-1 0 0 0 0,1 0 0 0 0,0 0 0 0 0,0 0 0 0 0,1 0 0 0 0,-1 0 0 0 0,1 0 0 0 0,0-1 0 0 0,2 4 0 0 0,-1-4 0 0 0,0 0 0 0 0,1-1 0 0 0,0 1 0 0 0,-1-1 0 0 0,1 0 0 0 0,0 0 0 0 0,0 0 0 0 0,0-1 0 0 0,0 1 0 0 0,0-1 0 0 0,0 0 0 0 0,1 0 0 0 0,-1-1 0 0 0,0 1 0 0 0,8-1 0 0 0,65-3 0 0 0,30-13 0 0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69"/>
    </inkml:context>
    <inkml:brush xml:id="br0">
      <inkml:brushProperty name="width" value="0.05" units="cm"/>
      <inkml:brushProperty name="height" value="0.05" units="cm"/>
    </inkml:brush>
  </inkml:definitions>
  <inkml:trace contextRef="#ctx0" brushRef="#br0">183 58 400 0 0,'1'-3'840'0'0,"-1"-1"-1"0"0,1 1 0 0 0,-1 0 1 0 0,0-1-1 0 0,0 1 1 0 0,0-1-1 0 0,0 1 1 0 0,0 0-1 0 0,-1-1 1 0 0,-1-4-1 0 0,2 7-662 0 0,-1 0 0 0 0,0 0 0 0 0,0-1 0 0 0,0 1-1 0 0,0 0 1 0 0,0 0 0 0 0,0 1 0 0 0,0-1 0 0 0,-1 0 0 0 0,1 0-1 0 0,0 0 1 0 0,0 1 0 0 0,-1-1 0 0 0,1 1 0 0 0,0-1 0 0 0,-1 1-1 0 0,1 0 1 0 0,0-1 0 0 0,-1 1 0 0 0,1 0 0 0 0,-1 0 0 0 0,1 0 0 0 0,0 0-1 0 0,-1 0 1 0 0,1 0 0 0 0,-1 0 0 0 0,1 0 0 0 0,0 1 0 0 0,-3 0-1 0 0,-3 0 47 0 0,-1 1 0 0 0,1 1 0 0 0,0-1-1 0 0,0 1 1 0 0,0 0 0 0 0,0 1 0 0 0,1 0-1 0 0,-1 0 1 0 0,1 0 0 0 0,0 1 0 0 0,0-1-1 0 0,0 1 1 0 0,1 1 0 0 0,0-1 0 0 0,0 1-1 0 0,0 0 1 0 0,1 0 0 0 0,0 1 0 0 0,0-1-1 0 0,-5 14 1 0 0,6-15-102 0 0,1 0 1 0 0,0 0-1 0 0,0 0 0 0 0,1 1 0 0 0,-1-1 0 0 0,1 1 1 0 0,0-1-1 0 0,1 1 0 0 0,-1-1 0 0 0,1 1 1 0 0,0 0-1 0 0,1-1 0 0 0,-1 1 0 0 0,1-1 1 0 0,0 1-1 0 0,0-1 0 0 0,1 1 0 0 0,0-1 0 0 0,0 0 1 0 0,0 1-1 0 0,1-1 0 0 0,-1 0 0 0 0,1-1 1 0 0,0 1-1 0 0,1 0 0 0 0,-1-1 0 0 0,1 0 1 0 0,6 6-1 0 0,1-2 60 0 0,1 0-1 0 0,0-1 1 0 0,1 0 0 0 0,-1-1 0 0 0,1-1-1 0 0,1 0 1 0 0,-1 0 0 0 0,1-1 0 0 0,0-1-1 0 0,0 0 1 0 0,0-1 0 0 0,27 0 0 0 0,-17-2 22 0 0,0 0 0 0 0,0-2-1 0 0,0-1 1 0 0,0-1 0 0 0,0-1 0 0 0,40-14 0 0 0,-59 18-163 0 0,0-1-1 0 0,-1 1 0 0 0,0-1 1 0 0,1-1-1 0 0,-1 1 1 0 0,0-1-1 0 0,0 1 1 0 0,0-1-1 0 0,0 0 0 0 0,-1-1 1 0 0,1 1-1 0 0,-1-1 1 0 0,6-7-1 0 0,-8 9-34 0 0,-1-1 1 0 0,1 1-1 0 0,0-1 1 0 0,-1 1-1 0 0,1-1 0 0 0,-1 1 1 0 0,0-1-1 0 0,0 1 1 0 0,0-1-1 0 0,0 1 0 0 0,0-1 1 0 0,0 0-1 0 0,-1 1 0 0 0,1-1 1 0 0,-1 1-1 0 0,0-1 1 0 0,0 1-1 0 0,0 0 0 0 0,0-1 1 0 0,0 1-1 0 0,0 0 1 0 0,-1 0-1 0 0,1 0 0 0 0,-1 0 1 0 0,1 0-1 0 0,-1 0 0 0 0,-2-2 1 0 0,-6-7-9 0 0,-1 2-1 0 0,0-1 1 0 0,-1 1 0 0 0,1 1 0 0 0,-2 0 0 0 0,1 1 0 0 0,-1 0-1 0 0,0 1 1 0 0,-23-8 0 0 0,14 7-256 0 0,0 1 0 0 0,0 1 0 0 0,0 1 0 0 0,-1 1 0 0 0,-32-1 0 0 0,45 4 873 0 0,3 3-4672 0 0,14 8-3184 0 0,2-6 4613 0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0"/>
    </inkml:context>
    <inkml:brush xml:id="br0">
      <inkml:brushProperty name="width" value="0.05" units="cm"/>
      <inkml:brushProperty name="height" value="0.05" units="cm"/>
    </inkml:brush>
  </inkml:definitions>
  <inkml:trace contextRef="#ctx0" brushRef="#br0">56 373 6529 0 0,'-55'10'15328'0'0,"144"2"-12664"0"0,304-2-695 0 0,-9-1-188 0 0,-371-8-1808 0 0,-1 0 375 0 0,0 0 0 0 0,0-1-1 0 0,0 0 1 0 0,0-1 0 0 0,14-3-1 0 0,-22 3-258 0 0,1-1-1 0 0,-1 1 0 0 0,1-1 0 0 0,-1-1 0 0 0,0 1 0 0 0,0 0 1 0 0,0-1-1 0 0,0 0 0 0 0,-1 0 0 0 0,1 0 0 0 0,-1 0 1 0 0,1-1-1 0 0,-1 1 0 0 0,0-1 0 0 0,-1 0 0 0 0,5-6 1 0 0,18-37 20 0 0,-3-1 1 0 0,33-99 0 0 0,-13 30-373 0 0,-40 124 248 0 0,1 0 0 0 0,-1-1 1 0 0,0 1-1 0 0,0 0 1 0 0,0 11-1 0 0,-1-13 17 0 0,6 58 247 0 0,17 64 1 0 0,-20-108-199 0 0,1-1 0 0 0,1 0 0 0 0,1 0-1 0 0,1-1 1 0 0,0 0 0 0 0,1 0 0 0 0,1-1 0 0 0,15 20 0 0 0,-24-34-51 0 0,1-1 0 0 0,-1 1 0 0 0,0 0 0 0 0,1-1 0 0 0,0 0 0 0 0,-1 1 0 0 0,1-1 0 0 0,0 0 0 0 0,0 1 0 0 0,-1-1 0 0 0,1 0 0 0 0,0-1 0 0 0,0 1 0 0 0,0 0 0 0 0,0 0 0 0 0,0-1 0 0 0,1 1 0 0 0,-1-1 0 0 0,0 0 0 0 0,0 0 0 0 0,0 1 0 0 0,5-2 0 0 0,-4 0 0 0 0,1 0 0 0 0,-1 0 0 0 0,1-1 0 0 0,-1 1 0 0 0,0-1 0 0 0,0 0 0 0 0,1 0 0 0 0,-1 0 0 0 0,0 0 0 0 0,-1 0 0 0 0,1-1 0 0 0,3-3 0 0 0,6-9 0 0 0,0-1 0 0 0,-1 1 0 0 0,18-35 0 0 0,-27 46 0 0 0,10-20 0 0 0,0 1 0 0 0,2 1 0 0 0,0 0 0 0 0,1 1 0 0 0,2 1 0 0 0,25-26 0 0 0,-37 47 0 0 0,-3 11 0 0 0,-5 12 0 0 0,-16 36 0 0 0,11-41 0 0 0,2 0 0 0 0,0 0 0 0 0,1 0 0 0 0,1 1 0 0 0,0 0 0 0 0,2-1 0 0 0,0 41 0 0 0,2-58 0 0 0,1-1 0 0 0,0 1 0 0 0,-1 0 0 0 0,1-1 0 0 0,0 1 0 0 0,0-1 0 0 0,0 1 0 0 0,0-1 0 0 0,0 1 0 0 0,0-1 0 0 0,0 0 0 0 0,0 0 0 0 0,1 1 0 0 0,-1-1 0 0 0,1 0 0 0 0,-1 0 0 0 0,1 0 0 0 0,-1 0 0 0 0,1-1 0 0 0,-1 1 0 0 0,1 0 0 0 0,0-1 0 0 0,-1 1 0 0 0,1-1 0 0 0,0 1 0 0 0,2-1 0 0 0,52 6 0 0 0,-46-6 0 0 0,358-3 0 0 0,-133-4 0 0 0,926-33 0 0 0,-655 20 0 0 0,-497 19 0 0 0,2 0 0 0 0,-3 1 0 0 0,1-1 0 0 0,0-1 0 0 0,-1 0 0 0 0,-4 1 0 0 0,-12-7-770 0 0,7 8-344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1"/>
    </inkml:context>
    <inkml:brush xml:id="br0">
      <inkml:brushProperty name="width" value="0.05" units="cm"/>
      <inkml:brushProperty name="height" value="0.05" units="cm"/>
    </inkml:brush>
  </inkml:definitions>
  <inkml:trace contextRef="#ctx0" brushRef="#br0">89 46 148 0 0,'-5'1'10198'0'0,"237"-48"868"0"0,-310 81-9585 0 0,18-14-1421 0 0,31-12-32 0 0,1 2 0 0 0,0 0 0 0 0,-49 28 0 0 0,76-38-14 0 0,0 0 0 0 0,1 1 0 0 0,-1-1 1 0 0,0 0-1 0 0,0 0 0 0 0,0 1 0 0 0,1-1 1 0 0,-1 1-1 0 0,0-1 0 0 0,1 1 0 0 0,-1-1 1 0 0,0 1-1 0 0,1-1 0 0 0,-1 1 0 0 0,1 0 1 0 0,-1-1-1 0 0,1 1 0 0 0,-1 0 0 0 0,1 0 0 0 0,-1-1 1 0 0,1 1-1 0 0,0 0 0 0 0,-1 0 0 0 0,1-1 1 0 0,0 1-1 0 0,0 0 0 0 0,0 0 0 0 0,0 0 1 0 0,-1 0-1 0 0,1-1 0 0 0,0 1 0 0 0,0 0 1 0 0,1 0-1 0 0,-1 0 0 0 0,0 0 0 0 0,0-1 1 0 0,0 1-1 0 0,1 0 0 0 0,-1 0 0 0 0,0 0 0 0 0,0-1 1 0 0,1 1-1 0 0,-1 0 0 0 0,1 0 0 0 0,-1-1 1 0 0,1 1-1 0 0,-1 0 0 0 0,1-1 0 0 0,-1 1 1 0 0,1-1-1 0 0,0 1 0 0 0,-1-1 0 0 0,1 1 1 0 0,0-1-1 0 0,0 1 0 0 0,-1-1 0 0 0,1 1 0 0 0,0-1 1 0 0,0 0-1 0 0,-1 0 0 0 0,1 1 0 0 0,0-1 1 0 0,1 0-1 0 0,64 21 603 0 0,-56-19-540 0 0,72 16 575 0 0,-53-13-386 0 0,0 1 0 0 0,0 2 0 0 0,-1 0 0 0 0,0 2 0 0 0,-1 1 0 0 0,42 23 0 0 0,-67-33-231 0 0,0 0-1 0 0,0 0 1 0 0,0 1-1 0 0,0-1 1 0 0,-1 1-1 0 0,1-1 1 0 0,0 1-1 0 0,-1 0 1 0 0,1-1-1 0 0,-1 1 1 0 0,1 0-1 0 0,-1 0 1 0 0,0 0-1 0 0,0 0 1 0 0,1 0-1 0 0,-2 0 1 0 0,1 1-1 0 0,0-1 0 0 0,0 0 1 0 0,-1 0-1 0 0,1 1 1 0 0,-1-1-1 0 0,0 3 1 0 0,0-2 1 0 0,-1 0-1 0 0,0 0 1 0 0,0 0 0 0 0,0 0 0 0 0,0-1-1 0 0,-1 1 1 0 0,1 0 0 0 0,-1-1 0 0 0,0 1-1 0 0,1-1 1 0 0,-1 0 0 0 0,0 0 0 0 0,0 1-1 0 0,-1-1 1 0 0,-3 2 0 0 0,-6 5 45 0 0,0-1 1 0 0,-1-1 0 0 0,0 0-1 0 0,0 0 1 0 0,-1-1-1 0 0,-16 4 1 0 0,18-6-193 0 0,0 0 0 0 0,0-1 0 0 0,0-1 0 0 0,0 0 0 0 0,-1-1 0 0 0,1 0 0 0 0,-1 0 0 0 0,1-2 0 0 0,-25-2 0 0 0,37 3-48 0 0,-1 0 1 0 0,1 0 0 0 0,0 0 0 0 0,-1 0 0 0 0,1 0 0 0 0,0 0-1 0 0,0 0 1 0 0,-1 0 0 0 0,1 0 0 0 0,0 0 0 0 0,-1 0-1 0 0,1-1 1 0 0,0 1 0 0 0,0 0 0 0 0,-1 0 0 0 0,1 0 0 0 0,0 0-1 0 0,0 0 1 0 0,-1 0 0 0 0,1-1 0 0 0,0 1 0 0 0,0 0 0 0 0,-1 0-1 0 0,1 0 1 0 0,0-1 0 0 0,0 1 0 0 0,0 0 0 0 0,-1 0-1 0 0,1-1 1 0 0,0 1 0 0 0,0 0 0 0 0,0 0 0 0 0,0-1 0 0 0,0 1-1 0 0,0 0 1 0 0,0 0 0 0 0,0-1 0 0 0,-1 1 0 0 0,1 0-1 0 0,0-1 1 0 0,0 1 0 0 0,0 0 0 0 0,0 0 0 0 0,0-1 0 0 0,1 1-1 0 0,-1 0 1 0 0,0-1 0 0 0,0 1 0 0 0,0 0 0 0 0,0-1 0 0 0,6-4-4953 0 0,-1 3 5501 0 0,5-2-3006 0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2"/>
    </inkml:context>
    <inkml:brush xml:id="br0">
      <inkml:brushProperty name="width" value="0.05" units="cm"/>
      <inkml:brushProperty name="height" value="0.05" units="cm"/>
    </inkml:brush>
  </inkml:definitions>
  <inkml:trace contextRef="#ctx0" brushRef="#br0">1 104 5352 0 0,'0'-1'399'0'0,"1"0"0"0"0,-1 0-1 0 0,0 1 1 0 0,1-1-1 0 0,-1 1 1 0 0,1-1-1 0 0,-1 0 1 0 0,1 1-1 0 0,0-1 1 0 0,-1 1 0 0 0,1-1-1 0 0,-1 1 1 0 0,1-1-1 0 0,0 1 1 0 0,0 0-1 0 0,-1-1 1 0 0,1 1-1 0 0,0 0 1 0 0,0 0-1 0 0,-1-1 1 0 0,1 1 0 0 0,0 0-1 0 0,0 0 1 0 0,-1 0-1 0 0,2 0 1 0 0,20 10 3999 0 0,16 31-2478 0 0,-31-32-595 0 0,13 15 61 0 0,-10-10-656 0 0,1-2 0 0 0,0 0 1 0 0,0 0-1 0 0,1-1 0 0 0,1 0 1 0 0,0-1-1 0 0,15 9 0 0 0,-27-19-699 0 0,1 1-1 0 0,-1-1 1 0 0,1 0-1 0 0,-1 1 1 0 0,1-1 0 0 0,0 0-1 0 0,-1 0 1 0 0,1 0-1 0 0,-1-1 1 0 0,1 1 0 0 0,-1 0-1 0 0,1 0 1 0 0,-1-1-1 0 0,1 1 1 0 0,-1-1 0 0 0,1 0-1 0 0,-1 1 1 0 0,0-1-1 0 0,1 0 1 0 0,-1 0-1 0 0,0 0 1 0 0,0 0 0 0 0,1 0-1 0 0,-1 0 1 0 0,0 0-1 0 0,0 0 1 0 0,0 0 0 0 0,0 0-1 0 0,0-1 1 0 0,-1 1-1 0 0,1 0 1 0 0,1-3-1 0 0,28-55 1067 0 0,-26 48-1022 0 0,71-165-75 0 0,-75 176-279 0 0,0-1 0 0 0,0 1 0 0 0,0 0 0 0 0,0-1-1 0 0,0 1 1 0 0,0-1 0 0 0,1 1 0 0 0,-1-1 0 0 0,0 1 0 0 0,0-1 0 0 0,1 1 0 0 0,-1-1 0 0 0,0 1-1 0 0,0 0 1 0 0,1-1 0 0 0,-1 1 0 0 0,1-1 0 0 0,-1 1 0 0 0,0 0 0 0 0,1 0 0 0 0,-1-1 0 0 0,1 1-1 0 0,-1 0 1 0 0,0 0 0 0 0,1-1 0 0 0,-1 1 0 0 0,1 0 0 0 0,-1 0 0 0 0,1 0 0 0 0,-1 0 0 0 0,1 0-1 0 0,-1-1 1 0 0,1 1 0 0 0,-1 0 0 0 0,1 0 0 0 0,-1 0 0 0 0,1 1 0 0 0,-1-1 0 0 0,2 0 0 0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3"/>
    </inkml:context>
    <inkml:brush xml:id="br0">
      <inkml:brushProperty name="width" value="0.05" units="cm"/>
      <inkml:brushProperty name="height" value="0.05" units="cm"/>
    </inkml:brush>
  </inkml:definitions>
  <inkml:trace contextRef="#ctx0" brushRef="#br0">1 213 352 0 0,'0'0'253'0'0,"0"1"0"0"0,0-1 0 0 0,1 1 0 0 0,-1-1 0 0 0,0 1 0 0 0,0-1 0 0 0,1 1 0 0 0,-1-1 0 0 0,0 1-1 0 0,1-1 1 0 0,-1 0 0 0 0,1 1 0 0 0,-1-1 0 0 0,1 1 0 0 0,-1-1 0 0 0,1 0 0 0 0,-1 1 0 0 0,1-1 0 0 0,-1 0 0 0 0,1 0 0 0 0,-1 0 0 0 0,1 1 0 0 0,-1-1 0 0 0,1 0 0 0 0,0 0 0 0 0,-1 0 0 0 0,1 0 0 0 0,-1 0-1 0 0,1 0 1 0 0,-1 0 0 0 0,1 0 0 0 0,0 0 0 0 0,-1 0 0 0 0,2 0 0 0 0,22-14 4109 0 0,14-26-331 0 0,-34 32-3658 0 0,0 1 0 0 0,-1-1 0 0 0,0 1 1 0 0,-1-1-1 0 0,0 0 0 0 0,0 0 1 0 0,0 0-1 0 0,-1-1 0 0 0,-1 1 0 0 0,1 0 1 0 0,-2-9-1 0 0,7-46 2406 0 0,-6 62-2549 0 0,17 106 2729 0 0,-13-75-2818 0 0,7 33 737 0 0,2-27-3758 0 0,3-28-7347 0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4"/>
    </inkml:context>
    <inkml:brush xml:id="br0">
      <inkml:brushProperty name="width" value="0.05" units="cm"/>
      <inkml:brushProperty name="height" value="0.05" units="cm"/>
    </inkml:brush>
  </inkml:definitions>
  <inkml:trace contextRef="#ctx0" brushRef="#br0">207 44 424 0 0,'-1'-3'499'0'0,"0"1"1"0"0,0-1-1 0 0,0 1 0 0 0,0 0 0 0 0,-1-1 1 0 0,1 1-1 0 0,0 0 0 0 0,-1 0 1 0 0,0 0-1 0 0,1 0 0 0 0,-1 0 0 0 0,0 0 1 0 0,0 0-1 0 0,0 1 0 0 0,0-1 1 0 0,-1 1-1 0 0,1-1 0 0 0,0 1 0 0 0,0 0 1 0 0,-1 0-1 0 0,1 0 0 0 0,-4-1 1 0 0,2 2-115 0 0,0 0 0 0 0,0 0 0 0 0,0 0 1 0 0,0 0-1 0 0,0 1 0 0 0,1 0 1 0 0,-1 0-1 0 0,0 0 0 0 0,0 0 1 0 0,1 0-1 0 0,-1 1 0 0 0,1-1 0 0 0,-6 4 1 0 0,-1 1 103 0 0,1 1 1 0 0,0-1-1 0 0,1 2 1 0 0,-1-1-1 0 0,1 1 1 0 0,1 0-1 0 0,-1 1 1 0 0,2-1-1 0 0,-12 20 1 0 0,16-25-340 0 0,0 1 0 0 0,0-1 1 0 0,1 1-1 0 0,0-1 0 0 0,0 1 1 0 0,0-1-1 0 0,0 1 0 0 0,0 0 1 0 0,1 0-1 0 0,-1-1 0 0 0,1 1 1 0 0,0 0-1 0 0,0 0 0 0 0,0 0 1 0 0,1-1-1 0 0,0 1 0 0 0,-1 0 1 0 0,1-1-1 0 0,1 1 0 0 0,-1 0 1 0 0,0-1-1 0 0,1 1 0 0 0,0-1 1 0 0,-1 0-1 0 0,5 5 0 0 0,-2-4-31 0 0,0 0 1 0 0,0 0-1 0 0,1-1 0 0 0,-1 1 1 0 0,1-1-1 0 0,0 0 0 0 0,0 0 1 0 0,0-1-1 0 0,0 0 0 0 0,1 0 0 0 0,-1 0 1 0 0,1 0-1 0 0,-1-1 0 0 0,1 0 1 0 0,-1 0-1 0 0,10 0 0 0 0,-4-1-93 0 0,-1 0-1 0 0,1-1 0 0 0,0 0 1 0 0,-1 0-1 0 0,1-2 1 0 0,-1 1-1 0 0,1-1 0 0 0,-1 0 1 0 0,16-9-1 0 0,-22 11-52 0 0,-1-1 1 0 0,1 0-1 0 0,-1 0 0 0 0,1 0 0 0 0,-1 0 0 0 0,0-1 1 0 0,0 1-1 0 0,0-1 0 0 0,-1 0 0 0 0,1 0 0 0 0,0 0 1 0 0,-1 0-1 0 0,0 0 0 0 0,0-1 0 0 0,0 1 0 0 0,0-1 1 0 0,0 1-1 0 0,-1-1 0 0 0,0 0 0 0 0,1 1 0 0 0,-1-1 1 0 0,-1 0-1 0 0,1 0 0 0 0,-1 0 0 0 0,1 0 0 0 0,-1 0 1 0 0,0 0-1 0 0,0 0 0 0 0,-2-6 0 0 0,1 6-11 0 0,-1-1 0 0 0,1 1 0 0 0,-1 0 0 0 0,0 0 0 0 0,-1 0 0 0 0,1 0 0 0 0,-1 0 0 0 0,1 0 0 0 0,-1 1 0 0 0,0-1 0 0 0,0 1 0 0 0,-1 0-1 0 0,1 0 1 0 0,-1 0 0 0 0,0 1 0 0 0,1-1 0 0 0,-1 1 0 0 0,0 0 0 0 0,-1 0 0 0 0,1 0 0 0 0,0 0 0 0 0,0 1 0 0 0,-1 0 0 0 0,1 0 0 0 0,-1 0 0 0 0,1 0 0 0 0,-8 0 0 0 0,-1 0-685 0 0,0 0 0 0 0,-1 1 0 0 0,-19 1 0 0 0,-29 11-7002 0 0,46-6 4997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3.329"/>
    </inkml:context>
    <inkml:brush xml:id="br0">
      <inkml:brushProperty name="width" value="0.05" units="cm"/>
      <inkml:brushProperty name="height" value="0.05" units="cm"/>
    </inkml:brush>
  </inkml:definitions>
  <inkml:trace contextRef="#ctx0" brushRef="#br0">0 0 424 0 0,'11'6'10951'0'0,"-7"-2"-9848"0"0,-2 1-220 0 0,0 0 0 0 0,-1 0 0 0 0,1 0 0 0 0,-1 0 0 0 0,1 8 0 0 0,3 13 1033 0 0,1 4-539 0 0,-2 0 0 0 0,0 0 0 0 0,-1 36 0 0 0,-2-38-597 0 0,-1-21-761 0 0,3 25 585 0 0,3-10-2955 0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5"/>
    </inkml:context>
    <inkml:brush xml:id="br0">
      <inkml:brushProperty name="width" value="0.05" units="cm"/>
      <inkml:brushProperty name="height" value="0.05" units="cm"/>
    </inkml:brush>
  </inkml:definitions>
  <inkml:trace contextRef="#ctx0" brushRef="#br0">17 56 360 0 0,'-1'1'456'0'0,"0"-1"-1"0"0,0 1 1 0 0,0-1 0 0 0,0 1 0 0 0,0 0-1 0 0,0 0 1 0 0,0 0 0 0 0,0 0-1 0 0,0 0 1 0 0,0-1 0 0 0,1 1-1 0 0,-1 1 1 0 0,0-1 0 0 0,1 0 0 0 0,-1 0-1 0 0,1 0 1 0 0,-1 0 0 0 0,1 0-1 0 0,-1 0 1 0 0,1 1 0 0 0,0 1-1 0 0,0-2-206 0 0,1 0 0 0 0,-1 0 0 0 0,1-1 0 0 0,-1 1-1 0 0,1 0 1 0 0,0-1 0 0 0,-1 1 0 0 0,1 0 0 0 0,0-1-1 0 0,0 1 1 0 0,0-1 0 0 0,-1 1 0 0 0,1-1-1 0 0,0 0 1 0 0,0 1 0 0 0,0-1 0 0 0,0 0 0 0 0,0 1-1 0 0,0-1 1 0 0,0 0 0 0 0,1 0 0 0 0,68 1 3521 0 0,-59-1-3275 0 0,488-42 8208 0 0,-238 16-6156 0 0,-206 22-2025 0 0,-25 3-469 0 0,1-2 0 0 0,52-11 1 0 0,-79 15-3364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6"/>
    </inkml:context>
    <inkml:brush xml:id="br0">
      <inkml:brushProperty name="width" value="0.05" units="cm"/>
      <inkml:brushProperty name="height" value="0.05" units="cm"/>
    </inkml:brush>
  </inkml:definitions>
  <inkml:trace contextRef="#ctx0" brushRef="#br0">0 41 7101 0 0,'0'-5'15301'0'0,"23"-5"-11766"0"0,31-8-2805 0 0,-43 16-232 0 0,0 0 0 0 0,0 0 1 0 0,19 1-1 0 0,-28 0-446 0 0,0 1 0 0 0,0 0 0 0 0,0 0 0 0 0,0 0 0 0 0,0 1 1 0 0,0-1-1 0 0,0 0 0 0 0,0 1 0 0 0,0-1 0 0 0,0 1 0 0 0,0 0 0 0 0,-1 0 0 0 0,1 0 1 0 0,0 0-1 0 0,0 0 0 0 0,-1 0 0 0 0,1 0 0 0 0,-1 0 0 0 0,1 0 0 0 0,-1 1 0 0 0,0-1 1 0 0,1 1-1 0 0,-1-1 0 0 0,0 1 0 0 0,0 0 0 0 0,0-1 0 0 0,0 1 0 0 0,1 2 0 0 0,-2-2-49 0 0,0 0-1 0 0,0-1 0 0 0,0 1 0 0 0,-1 0 0 0 0,1 0 0 0 0,0-1 0 0 0,-1 1 0 0 0,1-1 0 0 0,-1 1 0 0 0,0 0 1 0 0,0-1-1 0 0,1 1 0 0 0,-1-1 0 0 0,0 1 0 0 0,0-1 0 0 0,0 0 0 0 0,0 1 0 0 0,-1-1 0 0 0,1 0 0 0 0,0 0 1 0 0,-1 0-1 0 0,1 0 0 0 0,-2 2 0 0 0,-38 22-147 0 0,36-22 127 0 0,-22 9-111 0 0,22-10 85 0 0,-1-1-1 0 0,1 1 0 0 0,1 1 0 0 0,-1-1 1 0 0,0 1-1 0 0,1-1 0 0 0,-1 1 1 0 0,1 1-1 0 0,-6 4 0 0 0,10-7 43 0 0,0-1 0 0 0,0 1 0 0 0,0 0 0 0 0,0-1-1 0 0,1 1 1 0 0,-1-1 0 0 0,0 1 0 0 0,0-1 0 0 0,1 1 0 0 0,-1-1-1 0 0,0 1 1 0 0,1-1 0 0 0,-1 1 0 0 0,1-1 0 0 0,-1 0-1 0 0,0 1 1 0 0,1-1 0 0 0,-1 1 0 0 0,1-1 0 0 0,-1 0 0 0 0,1 1-1 0 0,-1-1 1 0 0,1 0 0 0 0,-1 0 0 0 0,1 0 0 0 0,0 1-1 0 0,-1-1 1 0 0,1 0 0 0 0,-1 0 0 0 0,1 0 0 0 0,-1 0-1 0 0,2 0 1 0 0,24 7 45 0 0,-24-7-42 0 0,81 16 232 0 0,-57-13-92 0 0,-1 2-1 0 0,0 0 0 0 0,0 1 0 0 0,0 2 1 0 0,-1 0-1 0 0,0 2 0 0 0,23 13 0 0 0,-46-23-117 0 0,0 0 1 0 0,0 1-1 0 0,0-1 0 0 0,0 1 1 0 0,0 0-1 0 0,0-1 0 0 0,0 1 1 0 0,0 0-1 0 0,0-1 0 0 0,0 1 0 0 0,0 0 1 0 0,0 0-1 0 0,-1 0 0 0 0,1 0 1 0 0,0 0-1 0 0,-1 0 0 0 0,1 0 0 0 0,-1 0 1 0 0,1 0-1 0 0,-1 0 0 0 0,1 1 1 0 0,-1-1-1 0 0,0 0 0 0 0,1 0 1 0 0,-1 0-1 0 0,0 0 0 0 0,0 1 0 0 0,0-1 1 0 0,0 1-1 0 0,-1 0 5 0 0,0 0 0 0 0,0-1 0 0 0,-1 1 0 0 0,1-1 0 0 0,0 1-1 0 0,-1-1 1 0 0,1 0 0 0 0,-1 0 0 0 0,1 1 0 0 0,-1-1 0 0 0,0 0 0 0 0,1 0 0 0 0,-1-1 0 0 0,0 1 0 0 0,-3 1 0 0 0,-8 2-5 0 0,-1 0 1 0 0,0 0-1 0 0,-24 2 1 0 0,23-5-198 0 0,8 1-183 0 0,-1-1 0 0 0,1 0 1 0 0,-1-1-1 0 0,0 0 0 0 0,0 0 0 0 0,1-1 0 0 0,-1 1 1 0 0,1-2-1 0 0,-1 1 0 0 0,1-1 0 0 0,-9-3 1 0 0,16 5-39 0 0,-1-1 1 0 0,-3-5-4731 0 0,4 6 4731 0 0,0-1 0 0 0,0 1 0 0 0,-1-1 0 0 0,1 1-1 0 0,0-1 1 0 0,0 1 0 0 0,0-1 0 0 0,0 0 0 0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7"/>
    </inkml:context>
    <inkml:brush xml:id="br0">
      <inkml:brushProperty name="width" value="0.05" units="cm"/>
      <inkml:brushProperty name="height" value="0.05" units="cm"/>
    </inkml:brush>
  </inkml:definitions>
  <inkml:trace contextRef="#ctx0" brushRef="#br0">0 1 720 0 0,'2'17'12540'0'0,"1"11"-6704"0"0,8 90-1320 0 0,-26 26 709 0 0,15-144-5216 0 0,0 0 0 0 0,0 1-1 0 0,0-1 1 0 0,0 0-1 0 0,0 0 1 0 0,0 0 0 0 0,0 0-1 0 0,0 1 1 0 0,0-1 0 0 0,0 0-1 0 0,0 0 1 0 0,1 0 0 0 0,-1 0-1 0 0,0 0 1 0 0,0 1-1 0 0,0-1 1 0 0,0 0 0 0 0,0 0-1 0 0,0 0 1 0 0,1 0 0 0 0,-1 0-1 0 0,0 0 1 0 0,0 0-1 0 0,0 0 1 0 0,0 0 0 0 0,1 1-1 0 0,-1-1 1 0 0,0 0 0 0 0,0 0-1 0 0,0 0 1 0 0,1 0 0 0 0,-1 0-1 0 0,0 0 1 0 0,0 0-1 0 0,0 0 1 0 0,0 0 0 0 0,1 0-1 0 0,-1 0 1 0 0,0-1 0 0 0,0 1-1 0 0,0 0 1 0 0,0 0 0 0 0,1 0-1 0 0,-1 0 1 0 0,0 0-1 0 0,0 0 1 0 0,0 0 0 0 0,1 0-1 0 0,14-8-17 0 0,13-11-264 0 0,26-19-148 0 0,-37 28 287 0 0,-1-1 0 0 0,0-1 0 0 0,-1 0 1 0 0,0-1-1 0 0,21-24 0 0 0,-36 37 130 0 0,0 0 0 0 0,1 0 0 0 0,-1 0 1 0 0,0-1-1 0 0,1 1 0 0 0,-1 0 0 0 0,0 0 0 0 0,0 0 1 0 0,1-1-1 0 0,-1 1 0 0 0,0 0 0 0 0,0-1 0 0 0,0 1 0 0 0,1 0 1 0 0,-1 0-1 0 0,0-1 0 0 0,0 1 0 0 0,0 0 0 0 0,0-1 1 0 0,0 1-1 0 0,0-1 0 0 0,0 1 0 0 0,1 0 0 0 0,-1-1 1 0 0,0 1-1 0 0,0 0 0 0 0,0-1 0 0 0,0 1 0 0 0,-1 0 0 0 0,1-1 1 0 0,0 1-1 0 0,0 0 0 0 0,0-1 0 0 0,0 1 0 0 0,0 0 1 0 0,0-1-1 0 0,0 1 0 0 0,-1 0 0 0 0,1-1 0 0 0,0 1 0 0 0,-1 0 1 0 0,-15 2-78 0 0,-22 13 94 0 0,15-2 165 0 0,0 1-1 0 0,-25 19 1 0 0,42-28-13 0 0,1-1 0 0 0,0 1 0 0 0,0 0 0 0 0,0 0 0 0 0,0 0-1 0 0,1 1 1 0 0,0 0 0 0 0,0 0 0 0 0,0 0 0 0 0,1 0 0 0 0,0 0 0 0 0,0 1 0 0 0,-3 9-1 0 0,6-13-89 0 0,0-1-1 0 0,0 1 1 0 0,1-1-1 0 0,-1 0 1 0 0,1 1-1 0 0,-1-1 1 0 0,1 0-1 0 0,0 1 1 0 0,0-1-1 0 0,0 0 1 0 0,0 0-1 0 0,0 1 1 0 0,0-1-1 0 0,0 0 1 0 0,1 0 0 0 0,-1 0-1 0 0,1-1 1 0 0,0 1-1 0 0,-1 0 1 0 0,1-1-1 0 0,0 1 1 0 0,0-1-1 0 0,0 1 1 0 0,0-1-1 0 0,0 0 1 0 0,1 0-1 0 0,-1 0 1 0 0,0 0-1 0 0,0 0 1 0 0,4 0-1 0 0,4 3-66 0 0,1 0-1 0 0,-1-1 1 0 0,1-1 0 0 0,0 1-1 0 0,14 0 1 0 0,30-5-2536 0 0,-37-1-997 0 0,0-2-3884 0 0,-11 3 4109 0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8"/>
    </inkml:context>
    <inkml:brush xml:id="br0">
      <inkml:brushProperty name="width" value="0.05" units="cm"/>
      <inkml:brushProperty name="height" value="0.05" units="cm"/>
    </inkml:brush>
  </inkml:definitions>
  <inkml:trace contextRef="#ctx0" brushRef="#br0">0 331 144 0 0,'27'6'12930'0'0,"-26"-5"-12394"0"0,0-1 0 0 0,0 0 0 0 0,0 0 0 0 0,0 1 0 0 0,0-1 0 0 0,1 0 0 0 0,-1 0 0 0 0,0 0-1 0 0,0 0 1 0 0,0 0 0 0 0,0 0 0 0 0,0 0 0 0 0,0-1 0 0 0,0 1 0 0 0,0 0 0 0 0,0-1 0 0 0,0 1 0 0 0,0 0 0 0 0,0-1 0 0 0,0 1 0 0 0,1-2 0 0 0,8-19 4523 0 0,-9 9-4992 0 0,0 0 0 0 0,-1 0 0 0 0,-1-19 0 0 0,0-5 1072 0 0,2 24-1080 0 0,1 1 1 0 0,0 0-1 0 0,1 1 0 0 0,1-1 1 0 0,-1 0-1 0 0,2 1 1 0 0,-1 0-1 0 0,2 0 0 0 0,-1 0 1 0 0,1 1-1 0 0,1 0 1 0 0,7-9-1 0 0,-9 12-22 0 0,0 0 0 0 0,1 0 0 0 0,0 1 0 0 0,0 0-1 0 0,1 0 1 0 0,-1 1 0 0 0,1-1 0 0 0,0 1 0 0 0,0 1 0 0 0,0 0 0 0 0,1 0 0 0 0,-1 0 0 0 0,1 1-1 0 0,0 0 1 0 0,0 0 0 0 0,0 1 0 0 0,13-1 0 0 0,-20 2-37 0 0,1-1 0 0 0,-1 1 0 0 0,1 0 0 0 0,-1 1 0 0 0,1-1 0 0 0,-1 0 0 0 0,1 0 0 0 0,-1 1 0 0 0,0-1 0 0 0,1 1 0 0 0,-1-1 0 0 0,1 1 0 0 0,-1-1 0 0 0,0 1 0 0 0,1 0 0 0 0,-1 0 0 0 0,0 0 0 0 0,0-1 0 0 0,0 1 0 0 0,0 1 0 0 0,1-1 0 0 0,-1 0 0 0 0,-1 0 0 0 0,1 0 0 0 0,0 0 0 0 0,0 1 0 0 0,0-1 0 0 0,-1 0 0 0 0,1 1 0 0 0,0-1 0 0 0,-1 1 0 0 0,0-1 0 0 0,1 0 0 0 0,-1 1 0 0 0,0-1 0 0 0,0 1 0 0 0,1-1 0 0 0,-1 1 0 0 0,0-1 0 0 0,-1 1 0 0 0,1-1 0 0 0,0 1 0 0 0,0-1 0 0 0,-1 2 0 0 0,-2 11 0 0 0,0 0 0 0 0,-1 0 0 0 0,-1-1 0 0 0,-6 14 0 0 0,-1 6 0 0 0,12-30 0 0 0,-1-1 0 0 0,1 1 0 0 0,-1 0 0 0 0,1 0 0 0 0,0-1 0 0 0,0 1 0 0 0,0 0 0 0 0,0 0 0 0 0,1-1 0 0 0,-1 1 0 0 0,1 0 0 0 0,-1 0 0 0 0,1-1 0 0 0,0 1 0 0 0,0-1 0 0 0,1 1 0 0 0,-1-1 0 0 0,0 1 0 0 0,1-1 0 0 0,-1 0 0 0 0,1 0 0 0 0,0 1 0 0 0,0-1 0 0 0,0 0 0 0 0,0-1 0 0 0,0 1 0 0 0,0 0 0 0 0,0-1 0 0 0,1 1 0 0 0,-1-1 0 0 0,0 0 0 0 0,4 2 0 0 0,4 1 0 0 0,1 0 0 0 0,0 0 0 0 0,1-1 0 0 0,-1 0 0 0 0,15 1 0 0 0,-26-4 0 0 0,4 0 0 0 0,8 2-17 0 0,1 0-1 0 0,0-1 0 0 0,-1-1 0 0 0,1 0 1 0 0,0-1-1 0 0,15-3 0 0 0,-20 0-867 0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79"/>
    </inkml:context>
    <inkml:brush xml:id="br0">
      <inkml:brushProperty name="width" value="0.05" units="cm"/>
      <inkml:brushProperty name="height" value="0.05" units="cm"/>
    </inkml:brush>
  </inkml:definitions>
  <inkml:trace contextRef="#ctx0" brushRef="#br0">301 56 224 0 0,'2'-1'443'0'0,"-1"0"1"0"0,0 1-1 0 0,1-1 1 0 0,-1 0-1 0 0,0 0 1 0 0,0 0-1 0 0,0 0 0 0 0,0 0 1 0 0,0 0-1 0 0,0 0 1 0 0,0 0-1 0 0,0 0 0 0 0,0 0 1 0 0,0-1-1 0 0,-1 1 1 0 0,2-2-1 0 0,-2 2-172 0 0,0 0-1 0 0,0 0 1 0 0,0 0-1 0 0,0 0 1 0 0,0 1-1 0 0,0-1 0 0 0,0 0 1 0 0,0 0-1 0 0,0 0 1 0 0,-1 1-1 0 0,1-1 1 0 0,0 0-1 0 0,-1 0 1 0 0,1 1-1 0 0,0-1 1 0 0,-1 0-1 0 0,1 1 1 0 0,-1-1-1 0 0,1 0 1 0 0,-1 1-1 0 0,0-2 1 0 0,-2 0 7 0 0,1 0 1 0 0,-1 0-1 0 0,0 1 1 0 0,1-1 0 0 0,-1 0-1 0 0,0 1 1 0 0,0 0-1 0 0,0 0 1 0 0,0 0 0 0 0,0 0-1 0 0,0 0 1 0 0,0 1-1 0 0,-4-1 1 0 0,-7 1-51 0 0,0 1-1 0 0,1 0 1 0 0,-1 1 0 0 0,1 0 0 0 0,-1 1-1 0 0,1 1 1 0 0,0 0 0 0 0,0 1 0 0 0,-12 7-1 0 0,14-7-81 0 0,1 0 0 0 0,0 1 0 0 0,0 0 0 0 0,0 1 0 0 0,1 0 0 0 0,0 0 0 0 0,0 1 0 0 0,1 0 0 0 0,0 1-1 0 0,-13 17 1 0 0,20-23-92 0 0,0-1 0 0 0,0 0 0 0 0,0 0 0 0 0,0 1 0 0 0,0-1 0 0 0,0 1 0 0 0,1-1 0 0 0,-1 1 0 0 0,1-1 0 0 0,-1 1 0 0 0,1-1-1 0 0,0 1 1 0 0,0-1 0 0 0,0 1 0 0 0,0-1 0 0 0,1 1 0 0 0,-1 0 0 0 0,1-1 0 0 0,0 0 0 0 0,1 5 0 0 0,1-2 8 0 0,-1 0 1 0 0,1-1 0 0 0,0 0-1 0 0,1 1 1 0 0,-1-1 0 0 0,1 0-1 0 0,0-1 1 0 0,-1 1 0 0 0,9 5-1 0 0,-1-2 33 0 0,1 0-1 0 0,-1-1 1 0 0,1 0-1 0 0,0-1 1 0 0,0 0-1 0 0,1-1 1 0 0,22 5-1 0 0,-20-7-37 0 0,1 0 1 0 0,-1-2-1 0 0,1 0 0 0 0,0 0 1 0 0,-1-2-1 0 0,23-4 0 0 0,-32 5-18 0 0,0-1-1 0 0,0 1 1 0 0,0-1 0 0 0,-1 0-1 0 0,1-1 1 0 0,-1 1-1 0 0,1-1 1 0 0,-1 0 0 0 0,0-1-1 0 0,0 1 1 0 0,0-1-1 0 0,0 0 1 0 0,-1 0-1 0 0,0 0 1 0 0,0-1 0 0 0,0 0-1 0 0,0 0 1 0 0,-1 0-1 0 0,5-7 1 0 0,-7 9 24 0 0,-1 0-1 0 0,1 0 1 0 0,0 0 0 0 0,-1 0-1 0 0,0 0 1 0 0,0 0 0 0 0,0 0-1 0 0,0 0 1 0 0,0 0 0 0 0,-1 0 0 0 0,1 0-1 0 0,-1 0 1 0 0,0 0 0 0 0,0 0-1 0 0,0 0 1 0 0,0 1 0 0 0,-1-1-1 0 0,1 0 1 0 0,-1 1 0 0 0,1-1-1 0 0,-4-3 1 0 0,-22-19-2124 0 0,25 23 1189 0 0,0 1-1 0 0,-1 0 1 0 0,1 0-1 0 0,0 0 1 0 0,-1 0 0 0 0,1 0-1 0 0,-1 0 1 0 0,1 1-1 0 0,-1-1 1 0 0,-4 1-1 0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0"/>
    </inkml:context>
    <inkml:brush xml:id="br0">
      <inkml:brushProperty name="width" value="0.05" units="cm"/>
      <inkml:brushProperty name="height" value="0.05" units="cm"/>
    </inkml:brush>
  </inkml:definitions>
  <inkml:trace contextRef="#ctx0" brushRef="#br0">378 0 352 0 0,'-2'3'1154'0'0,"0"-1"0"0"0,0 1 0 0 0,0 0 0 0 0,1-1 0 0 0,-1 1 0 0 0,1 0 0 0 0,0 0 0 0 0,0 0 0 0 0,-1 5 0 0 0,-2 34 4283 0 0,16 47-3045 0 0,-6-58-1080 0 0,55 262 3781 0 0,-30-161-2384 0 0,-31-131-2661 0 0,0 1 0 0 0,0 0 0 0 0,0 0 0 0 0,0-1-1 0 0,0 1 1 0 0,0 0 0 0 0,-1-1 0 0 0,1 1 0 0 0,-1 0 0 0 0,1-1 0 0 0,-1 1 0 0 0,0 0 0 0 0,1-1 0 0 0,-1 1 0 0 0,0-1 0 0 0,0 1 0 0 0,0-1 0 0 0,0 0 0 0 0,-1 1 0 0 0,1-1 0 0 0,0 0 0 0 0,0 0 0 0 0,-1 0 0 0 0,1 0 0 0 0,-1 0 0 0 0,1 0 0 0 0,-1 0 0 0 0,-2 1 0 0 0,-57 21-693 0 0,40-16 634 0 0,-78 27-614 0 0,56-22 327 0 0,1 3 0 0 0,1 1 0 0 0,-78 44 0 0 0,118-60 296 0 0,0 0 0 0 0,0 1 1 0 0,0-1-1 0 0,0 1 0 0 0,0-1 0 0 0,0 1 0 0 0,1 0 0 0 0,-1-1 0 0 0,0 1 1 0 0,0 0-1 0 0,1-1 0 0 0,-1 1 0 0 0,1 0 0 0 0,-1 0 0 0 0,1 0 0 0 0,-1 0 1 0 0,1 0-1 0 0,-1-1 0 0 0,1 1 0 0 0,0 0 0 0 0,-1 0 0 0 0,1 0 0 0 0,0 0 1 0 0,0 0-1 0 0,0 0 0 0 0,0 0 0 0 0,0 1 0 0 0,0 0 6 0 0,1-1 0 0 0,0 0 0 0 0,-1 1 0 0 0,1-1 0 0 0,0 0 0 0 0,0 0 0 0 0,0 0 0 0 0,0 0 0 0 0,0 0 0 0 0,1 0 0 0 0,-1 0 0 0 0,0 0 0 0 0,0 0 0 0 0,1 0 0 0 0,2 0 0 0 0,8 5 50 0 0,1-1 1 0 0,0-1-1 0 0,15 3 1 0 0,-22-6-35 0 0,220 38 848 0 0,-158-30-343 0 0,0 2 1 0 0,86 27 0 0 0,-153-38-515 0 0,-1 0 0 0 0,1 0 0 0 0,0 0 0 0 0,0 0 0 0 0,-1 1-1 0 0,1-1 1 0 0,0 0 0 0 0,-1 0 0 0 0,1 1 0 0 0,0-1 0 0 0,-1 0 0 0 0,1 1 0 0 0,0-1 0 0 0,-1 0 0 0 0,1 1-1 0 0,-1-1 1 0 0,1 1 0 0 0,-1-1 0 0 0,1 1 0 0 0,-1-1 0 0 0,1 1 0 0 0,-1 0 0 0 0,1-1 0 0 0,-1 1-1 0 0,0 0 1 0 0,1-1 0 0 0,-1 1 0 0 0,0 0 0 0 0,0-1 0 0 0,0 1 0 0 0,1 0 0 0 0,-1 1 0 0 0,-1-1-2 0 0,0 0 0 0 0,1 0 1 0 0,-1 1-1 0 0,0-1 0 0 0,0 0 1 0 0,0 0-1 0 0,0 0 0 0 0,0 0 1 0 0,-1 0-1 0 0,1 0 1 0 0,0 0-1 0 0,0 0 0 0 0,-1 0 1 0 0,-1 0-1 0 0,-50 22 77 0 0,-120 20 99 0 0,112-29-265 0 0,-90 30 1 0 0,151-44 75 0 0,-1 0 1 0 0,1 0 0 0 0,0 0 0 0 0,0 0 0 0 0,0 0 0 0 0,-1 0 0 0 0,1 0 0 0 0,0 0 0 0 0,0 0 0 0 0,0 0 0 0 0,0 0 0 0 0,-1 0 0 0 0,1 0 0 0 0,0 0 0 0 0,0 0 0 0 0,0 0 0 0 0,-1 1 0 0 0,1-1 0 0 0,0 0 0 0 0,0 0 0 0 0,0 0 0 0 0,0 0 0 0 0,-1 0 0 0 0,1 0 0 0 0,0 1 0 0 0,0-1 0 0 0,0 0 0 0 0,0 0 0 0 0,0 0 0 0 0,0 0 0 0 0,0 0 0 0 0,-1 1 0 0 0,1-1 0 0 0,0 0 0 0 0,0 0 0 0 0,0 0 0 0 0,0 1 0 0 0,0-1 0 0 0,0 0 0 0 0,0 0 0 0 0,0 0 0 0 0,0 1 0 0 0,0-1 0 0 0,0 0 0 0 0,0 0 0 0 0,0 0 0 0 0,0 1 0 0 0,0-1 0 0 0,0 0 0 0 0,0 0 0 0 0,0 0 0 0 0,0 0 0 0 0,1 1 0 0 0,-1-1 0 0 0,0 0 0 0 0,0 0 0 0 0,0 0 0 0 0,0 0 0 0 0,0 1 0 0 0,0-1 0 0 0,0 0 0 0 0,1 0 0 0 0,-1 0 0 0 0,0 0 0 0 0,0 1-1 0 0,22 6-37 0 0,27 2 102 0 0,6-5 48 0 0,-42-5-22 0 0,1 2 0 0 0,-1 0 0 0 0,1 1 0 0 0,-1 0 1 0 0,21 6-1 0 0,-34-8-7 0 0,5 4 98 0 0,-4-3-151 0 0,0-1 1 0 0,0 1-1 0 0,0-1 0 0 0,-1 1 0 0 0,1 0 0 0 0,0-1 1 0 0,0 1-1 0 0,0 0 0 0 0,-1 0 0 0 0,1-1 0 0 0,-1 1 1 0 0,1 0-1 0 0,0 0 0 0 0,-1 0 0 0 0,0 0 0 0 0,1 0 1 0 0,-1 0-1 0 0,1 1 0 0 0,37 389 453 0 0,-29-255-480 0 0,13 108 0 0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1"/>
    </inkml:context>
    <inkml:brush xml:id="br0">
      <inkml:brushProperty name="width" value="0.05" units="cm"/>
      <inkml:brushProperty name="height" value="0.05" units="cm"/>
    </inkml:brush>
  </inkml:definitions>
  <inkml:trace contextRef="#ctx0" brushRef="#br0">1427 21 308 0 0,'7'-19'7110'0'0,"-16"18"710"0"0,-9 9-2471 0 0,0 4-5683 0 0,-337 201 6441 0 0,-208 45-2156 0 0,110-106-1885 0 0,443-152-1788 0 0,3 0-2963 0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2"/>
    </inkml:context>
    <inkml:brush xml:id="br0">
      <inkml:brushProperty name="width" value="0.05" units="cm"/>
      <inkml:brushProperty name="height" value="0.05" units="cm"/>
    </inkml:brush>
  </inkml:definitions>
  <inkml:trace contextRef="#ctx0" brushRef="#br0">97 12 604 0 0,'-3'-3'702'0'0,"-10"-5"9237"0"0,9 16-5289 0 0,1 4-4979 0 0,-2 15 2409 0 0,2 1 0 0 0,1 0 0 0 0,2 55 0 0 0,1-8-560 0 0,-28 373 2489 0 0,0-22-657 0 0,22-326-3352 0 0,1-33 0 0 0,2 0 0 0 0,9 80 0 0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3"/>
    </inkml:context>
    <inkml:brush xml:id="br0">
      <inkml:brushProperty name="width" value="0.05" units="cm"/>
      <inkml:brushProperty name="height" value="0.05" units="cm"/>
    </inkml:brush>
  </inkml:definitions>
  <inkml:trace contextRef="#ctx0" brushRef="#br0">27 1 28 0 0,'-16'1'3942'0'0,"6"3"1241"0"0,10-4-4915 0 0,0 1 0 0 0,0-1 0 0 0,0 1 0 0 0,0-1 0 0 0,1 1 0 0 0,-1 0 0 0 0,0-1 0 0 0,1 1 0 0 0,-1-1 0 0 0,0 1 1 0 0,1-1-1 0 0,-1 0 0 0 0,0 1 0 0 0,1-1 0 0 0,-1 1 0 0 0,1-1 0 0 0,-1 0 0 0 0,1 1 0 0 0,-1-1 0 0 0,1 0 0 0 0,-1 1 1 0 0,1-1-1 0 0,-1 0 0 0 0,1 0 0 0 0,0 1 0 0 0,53 21 5179 0 0,-51-21-5699 0 0,338 98 6053 0 0,-52-19-2837 0 0,-168-40-2070 0 0,2-4 1 0 0,179 26 0 0 0,-253-56-2592 0 0,-48-6 577 0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4"/>
    </inkml:context>
    <inkml:brush xml:id="br0">
      <inkml:brushProperty name="width" value="0.05" units="cm"/>
      <inkml:brushProperty name="height" value="0.05" units="cm"/>
    </inkml:brush>
  </inkml:definitions>
  <inkml:trace contextRef="#ctx0" brushRef="#br0">113 30 7717 0 0,'-16'-9'4613'0'0,"-9"-11"12694"0"0,51 27-16078 0 0,44 17-720 0 0,112 42 883 0 0,-181-66-1392 0 0,1 1 0 0 0,0 0 0 0 0,0 0 0 0 0,-1 1 0 0 0,1-1 0 0 0,-1 0 0 0 0,1 0 0 0 0,-1 1 0 0 0,0-1 0 0 0,1 1 0 0 0,-1-1 0 0 0,0 1 0 0 0,0 0 0 0 0,0-1 0 0 0,0 1 0 0 0,0 0 0 0 0,0 0 0 0 0,-1 0 0 0 0,1-1 0 0 0,-1 1 0 0 0,1 0 0 0 0,-1 0 0 0 0,0 0 0 0 0,1 0 0 0 0,-1 0 0 0 0,0 0 0 0 0,0 0 0 0 0,-1 0 0 0 0,1 0 0 0 0,0 0 0 0 0,-1 0 0 0 0,1 0 0 0 0,-1 0 0 0 0,-1 3 0 0 0,-3 8 0 0 0,-1 0 0 0 0,0-1 0 0 0,0 0 0 0 0,-9 12 0 0 0,3-6 0 0 0,-7 16 0 0 0,-1-1 0 0 0,-2-2 0 0 0,-1 0 0 0 0,-1-1 0 0 0,-53 49 0 0 0,73-77 0 0 0,3-5 0 0 0,1 1 0 0 0,-1 0 0 0 0,1-1 0 0 0,-1 1 0 0 0,1 0 0 0 0,0-1 0 0 0,0 1 0 0 0,0 0 0 0 0,0-1 0 0 0,0 1 0 0 0,0-1 0 0 0,1 1 0 0 0,-1 0 0 0 0,1-1 0 0 0,1-3 0 0 0,-1 3 0 0 0,1-9 0 0 0,-1 1 0 0 0,-1-1 0 0 0,0 0 0 0 0,-1 0 0 0 0,0 1 0 0 0,-1-1 0 0 0,0 1 0 0 0,0-1 0 0 0,-1 1 0 0 0,-8-17 0 0 0,3 11 0 0 0,-1 0 0 0 0,0 1 0 0 0,-2 0 0 0 0,0 0 0 0 0,-21-23 0 0 0,24 31 0 0 0,6 6 0 0 0,-1 0 0 0 0,1 0 0 0 0,0 0 0 0 0,0-1 0 0 0,0 1 0 0 0,0-1 0 0 0,0 0 0 0 0,1 1 0 0 0,-1-1 0 0 0,1 0 0 0 0,0 0 0 0 0,0 0 0 0 0,0 0 0 0 0,-1-5 0 0 0,2 7-264 0 0,-1 1 0 0 0,1-1-1 0 0,0 0 1 0 0,0 0 0 0 0,0 1 0 0 0,0-1-1 0 0,0 0 1 0 0,0 1 0 0 0,0-1 0 0 0,0 0 0 0 0,0 0-1 0 0,0 1 1 0 0,1-1 0 0 0,-1 0 0 0 0,0 1 0 0 0,0-1-1 0 0,1 0 1 0 0,-1 1 0 0 0,0-1 0 0 0,1 1-1 0 0,-1-1 1 0 0,1 0 0 0 0,-1 1 0 0 0,1-1 0 0 0,-1 1-1 0 0,1-1 1 0 0,-1 1 0 0 0,1 0 0 0 0,-1-1 0 0 0,1 1-1 0 0,-1-1 1 0 0,1 1 0 0 0,0 0 0 0 0,0-1 0 0 0,1 0-1735 0 0,5-5-1688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3.695"/>
    </inkml:context>
    <inkml:brush xml:id="br0">
      <inkml:brushProperty name="width" value="0.05" units="cm"/>
      <inkml:brushProperty name="height" value="0.05" units="cm"/>
    </inkml:brush>
  </inkml:definitions>
  <inkml:trace contextRef="#ctx0" brushRef="#br0">27 123 160 0 0,'-3'-2'578'0'0,"1"0"-1"0"0,0 0 1 0 0,0 0-1 0 0,0 0 1 0 0,0 0 0 0 0,0-1-1 0 0,1 1 1 0 0,-1 0-1 0 0,0-1 1 0 0,1 1 0 0 0,0-1-1 0 0,0 0 1 0 0,0 1 0 0 0,-2-6-1 0 0,3 7-252 0 0,0-1-1 0 0,0 0 1 0 0,0 0-1 0 0,1 0 1 0 0,-1 0-1 0 0,0 1 1 0 0,1-1-1 0 0,-1 0 1 0 0,1 0-1 0 0,-1 1 1 0 0,1-1-1 0 0,0 0 1 0 0,0 1-1 0 0,-1-1 1 0 0,1 1-1 0 0,1-1 1 0 0,-1 1-1 0 0,0-1 1 0 0,0 1-1 0 0,0 0 1 0 0,1 0 0 0 0,-1-1-1 0 0,1 1 1 0 0,-1 0-1 0 0,3-1 1 0 0,6-4 219 0 0,1 0 1 0 0,0 1 0 0 0,0 0 0 0 0,1 1 0 0 0,0 0 0 0 0,0 1 0 0 0,-1 0 0 0 0,2 1 0 0 0,-1 0 0 0 0,0 1 0 0 0,18 1-1 0 0,-4 0-67 0 0,-1 2 0 0 0,0 1 0 0 0,0 1 0 0 0,38 11-1 0 0,-55-12-339 0 0,0 0-1 0 0,0 0 1 0 0,-1 1-1 0 0,1-1 1 0 0,-1 2-1 0 0,0-1 1 0 0,0 1-1 0 0,0 0 1 0 0,6 7-1 0 0,-11-11-117 0 0,-1 1-1 0 0,1-1 0 0 0,-1 1 0 0 0,1 0 0 0 0,-1-1 0 0 0,0 1 1 0 0,0 0-1 0 0,0 0 0 0 0,0 0 0 0 0,0 0 0 0 0,0 0 0 0 0,-1 0 1 0 0,1 0-1 0 0,-1 0 0 0 0,1 1 0 0 0,-1-1 0 0 0,0 0 0 0 0,0 0 1 0 0,0 0-1 0 0,0 0 0 0 0,0 1 0 0 0,0-1 0 0 0,-1 0 0 0 0,1 0 1 0 0,-1 0-1 0 0,1 0 0 0 0,-1 0 0 0 0,0 0 0 0 0,0 0 0 0 0,0 0 0 0 0,0 0 1 0 0,0 0-1 0 0,0 0 0 0 0,0-1 0 0 0,-1 1 0 0 0,1 0 0 0 0,-1-1 1 0 0,1 1-1 0 0,-4 2 0 0 0,-1 1-63 0 0,-1 0-1 0 0,1-1 1 0 0,-1 1 0 0 0,0-1-1 0 0,0 0 1 0 0,0-1 0 0 0,0 0-1 0 0,-14 4 1 0 0,-4-1-260 0 0,-36 4-1 0 0,-19 5-7865 0 0,71-13 4986 0 0,2 1 457 0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5"/>
    </inkml:context>
    <inkml:brush xml:id="br0">
      <inkml:brushProperty name="width" value="0.05" units="cm"/>
      <inkml:brushProperty name="height" value="0.05" units="cm"/>
    </inkml:brush>
  </inkml:definitions>
  <inkml:trace contextRef="#ctx0" brushRef="#br0">1 282 476 0 0,'0'0'7235'0'0,"26"-24"-1365"0"0,-19 15-4919 0 0,0 1 1 0 0,0-1-1 0 0,0 0 1 0 0,-2-1-1 0 0,1 0 1 0 0,-1 0-1 0 0,5-14 1 0 0,-5 12-494 0 0,-2 1 1 0 0,1-1-1 0 0,-2 1 0 0 0,1-1 1 0 0,-2 0-1 0 0,0 0 1 0 0,0 0-1 0 0,-1 0 1 0 0,0 0-1 0 0,-1-1 0 0 0,-3-15 1 0 0,4 28-435 0 0,0-1-1 0 0,0 1 1 0 0,0 0 0 0 0,0-1 0 0 0,0 1 0 0 0,0 0-1 0 0,0-1 1 0 0,0 1 0 0 0,0 0 0 0 0,0 0 0 0 0,-1-1-1 0 0,1 1 1 0 0,0 0 0 0 0,0-1 0 0 0,0 1 0 0 0,0 0-1 0 0,0-1 1 0 0,0 1 0 0 0,-1 0 0 0 0,1 0 0 0 0,0-1-1 0 0,0 1 1 0 0,0 0 0 0 0,-1 0 0 0 0,1 0 0 0 0,0-1-1 0 0,0 1 1 0 0,-1 0 0 0 0,1 0 0 0 0,0 0 0 0 0,-1 0-1 0 0,1-1 1 0 0,0 1 0 0 0,0 0 0 0 0,-1 0 0 0 0,1 0-1 0 0,0 0 1 0 0,-1 0 0 0 0,-6 12 206 0 0,-1 20-164 0 0,4 8-208 0 0,3 0 0 0 0,1 0-1 0 0,1 0 1 0 0,12 64 0 0 0,-6-96-3834 0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6"/>
    </inkml:context>
    <inkml:brush xml:id="br0">
      <inkml:brushProperty name="width" value="0.05" units="cm"/>
      <inkml:brushProperty name="height" value="0.05" units="cm"/>
    </inkml:brush>
  </inkml:definitions>
  <inkml:trace contextRef="#ctx0" brushRef="#br0">79 114 700 0 0,'8'-6'2156'0'0,"0"1"0"0"0,0 0 0 0 0,0 0 0 0 0,11-5 0 0 0,70-21 3802 0 0,-21 8-2887 0 0,-42 15-2100 0 0,-20 7-620 0 0,-1 0 0 0 0,0-1 0 0 0,0 0 0 0 0,0 0 0 0 0,1 0 0 0 0,-2 0 0 0 0,10-6 275 0 0,-18 9-597 0 0,-42 16-250 0 0,-69 16 1 0 0,70-23 306 0 0,1 3 0 0 0,-55 24 0 0 0,99-37-68 0 0,0 0-1 0 0,-1 0 1 0 0,1 0 0 0 0,-1 0-1 0 0,1 0 1 0 0,-1 0 0 0 0,1 1-1 0 0,0-1 1 0 0,-1 0 0 0 0,1 0-1 0 0,-1 0 1 0 0,1 1 0 0 0,0-1-1 0 0,-1 0 1 0 0,1 1 0 0 0,0-1-1 0 0,-1 0 1 0 0,1 1 0 0 0,0-1-1 0 0,0 0 1 0 0,-1 1 0 0 0,1-1 0 0 0,0 0-1 0 0,0 1 1 0 0,0-1 0 0 0,-1 1-1 0 0,1-1 1 0 0,0 1 0 0 0,0-1-1 0 0,0 0 1 0 0,0 1 0 0 0,0-1-1 0 0,0 1 1 0 0,0-1 0 0 0,0 1-1 0 0,0-1 1 0 0,0 1 0 0 0,0-1-1 0 0,0 0 1 0 0,0 1 0 0 0,20 13 365 0 0,40 7-70 0 0,-52-19-230 0 0,23 7 43 0 0,76 27 297 0 0,-98-32-402 0 0,0 0 0 0 0,-1 0 1 0 0,1 1-1 0 0,-1 1 0 0 0,0-1 0 0 0,-1 1 0 0 0,1 0 0 0 0,-1 1 0 0 0,7 7 0 0 0,-13-13-20 0 0,0 0-1 0 0,-1 0 1 0 0,1 0 0 0 0,0 0-1 0 0,0 0 1 0 0,-1 0 0 0 0,1 0-1 0 0,0 0 1 0 0,-1 0 0 0 0,1 0-1 0 0,-1 0 1 0 0,1 0 0 0 0,-1 1-1 0 0,0-1 1 0 0,0 0 0 0 0,1 0-1 0 0,-1 1 1 0 0,0-1 0 0 0,0 0-1 0 0,0 0 1 0 0,0 1-1 0 0,0-1 1 0 0,-1 0 0 0 0,1 0-1 0 0,0 1 1 0 0,-1-1 0 0 0,1 0-1 0 0,0 0 1 0 0,-2 2 0 0 0,1-1 5 0 0,-1-1 0 0 0,0 1 0 0 0,0 0 0 0 0,0 0 1 0 0,-1-1-1 0 0,1 1 0 0 0,0-1 0 0 0,0 0 0 0 0,-1 0 0 0 0,1 0 1 0 0,-1 0-1 0 0,-5 1 0 0 0,-8 2 26 0 0,-1-1-1 0 0,1-1 1 0 0,-20 0 0 0 0,35-2-32 0 0,-64-2-72 0 0,16-1-5439 0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7"/>
    </inkml:context>
    <inkml:brush xml:id="br0">
      <inkml:brushProperty name="width" value="0.05" units="cm"/>
      <inkml:brushProperty name="height" value="0.05" units="cm"/>
    </inkml:brush>
  </inkml:definitions>
  <inkml:trace contextRef="#ctx0" brushRef="#br0">1 9 380 0 0,'0'-1'279'0'0,"0"1"0"0"0,0-1 0 0 0,1 1 0 0 0,-1-1 0 0 0,0 1 0 0 0,1 0 0 0 0,-1-1 0 0 0,1 1 0 0 0,-1-1 0 0 0,0 1 0 0 0,1 0 0 0 0,-1 0 0 0 0,1-1 0 0 0,-1 1 1 0 0,1 0-1 0 0,-1 0 0 0 0,1-1 0 0 0,-1 1 0 0 0,1 0 0 0 0,-1 0 0 0 0,1 0 0 0 0,-1 0 0 0 0,1 0 0 0 0,-1 0 0 0 0,1 0 0 0 0,0 0 0 0 0,-1 0 0 0 0,1 0 0 0 0,-1 0 0 0 0,1 0 0 0 0,18 12 3915 0 0,13 24-1295 0 0,-28-32-2175 0 0,33 46 2554 0 0,-24-32-2131 0 0,0 0 0 0 0,1 0 0 0 0,0-1 0 0 0,2-1 0 0 0,0-1-1 0 0,1 0 1 0 0,23 16 0 0 0,-37-30-1101 0 0,-1 0-1 0 0,1 0 1 0 0,-1 0 0 0 0,1 0-1 0 0,-1-1 1 0 0,1 1 0 0 0,0-1-1 0 0,-1 1 1 0 0,1-1-1 0 0,0 0 1 0 0,-1 0 0 0 0,1 0-1 0 0,-1-1 1 0 0,1 1 0 0 0,0-1-1 0 0,-1 1 1 0 0,1-1 0 0 0,-1 0-1 0 0,1 0 1 0 0,-1 0 0 0 0,1 0-1 0 0,-1 0 1 0 0,0-1 0 0 0,1 1-1 0 0,-1-1 1 0 0,0 1-1 0 0,0-1 1 0 0,0 0 0 0 0,0 0-1 0 0,-1 0 1 0 0,4-4 0 0 0,6-9 397 0 0,0 0 0 0 0,-1 0 0 0 0,13-28 0 0 0,-8 14-209 0 0,-6 16-230 0 0,-3 4-15 0 0,-1 0 0 0 0,0-1 0 0 0,0 1 0 0 0,0-1 0 0 0,-2 0 0 0 0,1 0-1 0 0,3-19 1 0 0,-9 24 9 0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8"/>
    </inkml:context>
    <inkml:brush xml:id="br0">
      <inkml:brushProperty name="width" value="0.05" units="cm"/>
      <inkml:brushProperty name="height" value="0.05" units="cm"/>
    </inkml:brush>
  </inkml:definitions>
  <inkml:trace contextRef="#ctx0" brushRef="#br0">14 416 6241 0 0,'-1'0'463'0'0,"0"1"1"0"0,0 0-1 0 0,0 0 1 0 0,0 0 0 0 0,0 0-1 0 0,1 0 1 0 0,-1 0-1 0 0,0 0 1 0 0,0 0 0 0 0,1 0-1 0 0,-1 0 1 0 0,0 0-1 0 0,1 0 1 0 0,-1 0 0 0 0,1 0-1 0 0,0 1 1 0 0,-1-1-1 0 0,1 0 1 0 0,0 3 0 0 0,0-4-266 0 0,1 0 1 0 0,0 1 0 0 0,0-1-1 0 0,0 0 1 0 0,-1 0 0 0 0,1 1 0 0 0,0-1-1 0 0,0 0 1 0 0,0 0 0 0 0,0 0-1 0 0,-1 0 1 0 0,1 0 0 0 0,0 0 0 0 0,0 0-1 0 0,0-1 1 0 0,0 1 0 0 0,-1 0-1 0 0,1 0 1 0 0,0-1 0 0 0,1 1 0 0 0,52-22 1431 0 0,-40 15-1456 0 0,0-1 1 0 0,0-1-1 0 0,0 0 0 0 0,-1 0 1 0 0,0-1-1 0 0,-1-1 0 0 0,0 0 1 0 0,-1-1-1 0 0,0 0 0 0 0,-1-1 0 0 0,0 0 1 0 0,-1 0-1 0 0,0-1 0 0 0,-1-1 1 0 0,-1 1-1 0 0,0-1 0 0 0,-2 0 1 0 0,1-1-1 0 0,-2 1 0 0 0,0-1 1 0 0,3-21-1 0 0,-3 17-41 0 0,7-37 305 0 0,-11 54-382 0 0,1 1 0 0 0,-1-1 1 0 0,0 0-1 0 0,0 1 0 0 0,0-1 0 0 0,0 0 0 0 0,-1 0 1 0 0,1 1-1 0 0,-1-1 0 0 0,1 0 0 0 0,-1 1 0 0 0,0-1 1 0 0,0 1-1 0 0,0-1 0 0 0,-2-2 0 0 0,2 4 161 0 0,-11 26-83 0 0,-7 200 492 0 0,18-129-2848 0 0,4-86-322 0 0,9-4-6136 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89"/>
    </inkml:context>
    <inkml:brush xml:id="br0">
      <inkml:brushProperty name="width" value="0.05" units="cm"/>
      <inkml:brushProperty name="height" value="0.05" units="cm"/>
    </inkml:brush>
  </inkml:definitions>
  <inkml:trace contextRef="#ctx0" brushRef="#br0">14 28 360 0 0,'11'-28'13965'0'0,"-11"46"-12169"0"0,-12 56 1653 0 0,8-59-2762 0 0,1 0 0 0 0,1 0 0 0 0,0 0-1 0 0,0 28 1 0 0,2-42-627 0 0,0 0 0 0 0,0-1 0 0 0,0 1 0 0 0,0 0 0 0 0,1-1 0 0 0,-1 1 1 0 0,0-1-1 0 0,0 1 0 0 0,0 0 0 0 0,0-1 0 0 0,1 1 0 0 0,-1-1 0 0 0,0 1 0 0 0,1-1 0 0 0,-1 1 0 0 0,0-1 0 0 0,1 1 0 0 0,-1-1 0 0 0,1 1 0 0 0,-1-1 0 0 0,0 1 0 0 0,1-1 1 0 0,-1 0-1 0 0,1 1 0 0 0,-1-1 0 0 0,1 0 0 0 0,0 1 0 0 0,-1-1 0 0 0,2 1 0 0 0,19-6 769 0 0,22-24-351 0 0,-39 26-359 0 0,65-51 475 0 0,87-60 317 0 0,-166 119-1071 0 0,-98 54-66 0 0,91-49 246 0 0,-1 1 1 0 0,2 1-1 0 0,0 1 0 0 0,0 0 1 0 0,-17 19-1 0 0,32-31 12 0 0,0 0-1 0 0,0 0 1 0 0,1 0 0 0 0,-1-1-1 0 0,0 1 1 0 0,0 0-1 0 0,1 0 1 0 0,-1 0-1 0 0,1 0 1 0 0,-1 0 0 0 0,1 0-1 0 0,0 1 1 0 0,-1-1-1 0 0,1 0 1 0 0,0 0-1 0 0,0 0 1 0 0,0 0 0 0 0,-1 0-1 0 0,1 0 1 0 0,0 1-1 0 0,1-1 1 0 0,-1 0-1 0 0,0 0 1 0 0,0 0 0 0 0,0 0-1 0 0,1 0 1 0 0,-1 0-1 0 0,1 2 1 0 0,0-2 21 0 0,1 1 1 0 0,0-1-1 0 0,-1 1 1 0 0,1-1-1 0 0,0 0 0 0 0,-1 1 1 0 0,1-1-1 0 0,0 0 1 0 0,0 0-1 0 0,0 0 0 0 0,0-1 1 0 0,0 1-1 0 0,5 0 1 0 0,10 3 283 0 0,1-2 1 0 0,35 1-1 0 0,-41-2-193 0 0,18 1-250 0 0,23 1-3142 0 0,-17-6-6463 0 0,-21 1 6756 0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0"/>
    </inkml:context>
    <inkml:brush xml:id="br0">
      <inkml:brushProperty name="width" value="0.05" units="cm"/>
      <inkml:brushProperty name="height" value="0.05" units="cm"/>
    </inkml:brush>
  </inkml:definitions>
  <inkml:trace contextRef="#ctx0" brushRef="#br0">1 324 116 0 0,'25'15'14773'0'0,"1"-14"-6756"0"0,-24-2-7778 0 0,1 0 0 0 0,0 0-1 0 0,0 0 1 0 0,0 0 0 0 0,-1 0 0 0 0,1-1-1 0 0,-1 1 1 0 0,1-1 0 0 0,-1 0-1 0 0,1 1 1 0 0,-1-1 0 0 0,0 0-1 0 0,0-1 1 0 0,0 1 0 0 0,0 0 0 0 0,-1 0-1 0 0,1-1 1 0 0,0 1 0 0 0,-1-1-1 0 0,0 0 1 0 0,1 1 0 0 0,-1-1 0 0 0,0 0-1 0 0,-1 0 1 0 0,2-5 0 0 0,3-27 403 0 0,-2 10-378 0 0,1 1 0 0 0,1-1 1 0 0,1 1-1 0 0,14-37 0 0 0,-18 56-247 0 0,1-1 0 0 0,-1 1 0 0 0,1 0-1 0 0,1 0 1 0 0,-1 0 0 0 0,1 0-1 0 0,-1 1 1 0 0,1-1 0 0 0,1 1 0 0 0,-1 0-1 0 0,1 0 1 0 0,-1 0 0 0 0,1 1 0 0 0,0 0-1 0 0,0 0 1 0 0,1 0 0 0 0,-1 0 0 0 0,1 1-1 0 0,-1 0 1 0 0,1 0 0 0 0,0 1 0 0 0,-1-1-1 0 0,1 1 1 0 0,10 0 0 0 0,-14 0-9 0 0,0 1 1 0 0,0 0-1 0 0,1 0 1 0 0,-1 0-1 0 0,0 0 0 0 0,0 0 1 0 0,0 0-1 0 0,0 1 1 0 0,0-1-1 0 0,0 0 0 0 0,0 1 1 0 0,0 0-1 0 0,0 0 1 0 0,0-1-1 0 0,-1 1 0 0 0,1 0 1 0 0,0 1-1 0 0,0-1 1 0 0,-1 0-1 0 0,1 0 1 0 0,0 1-1 0 0,-1-1 0 0 0,0 1 1 0 0,1-1-1 0 0,-1 1 1 0 0,0 0-1 0 0,0-1 0 0 0,0 1 1 0 0,0 0-1 0 0,0 0 1 0 0,0 0-1 0 0,0 0 0 0 0,0 3 1 0 0,1 6 29 0 0,-1 1 1 0 0,0-1 0 0 0,-1 1-1 0 0,0-1 1 0 0,-3 17 0 0 0,2-20-22 0 0,0 1 1 0 0,0 0-1 0 0,1-1 1 0 0,0 1-1 0 0,1 0 1 0 0,3 16 0 0 0,-1-19-12 0 0,0 0 1 0 0,1-1 0 0 0,0 1-1 0 0,0-1 1 0 0,1 0 0 0 0,-1-1 0 0 0,1 1-1 0 0,0-1 1 0 0,0 1 0 0 0,1-2-1 0 0,-1 1 1 0 0,1 0 0 0 0,0-1 0 0 0,0 0-1 0 0,0-1 1 0 0,0 1 0 0 0,0-1 0 0 0,1 0-1 0 0,-1-1 1 0 0,13 2 0 0 0,14 2-38 0 0,1-1 1 0 0,55-1-1 0 0,-88-3 28 0 0,19-2 356 0 0,-11 1-2695 0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1"/>
    </inkml:context>
    <inkml:brush xml:id="br0">
      <inkml:brushProperty name="width" value="0.05" units="cm"/>
      <inkml:brushProperty name="height" value="0.05" units="cm"/>
    </inkml:brush>
  </inkml:definitions>
  <inkml:trace contextRef="#ctx0" brushRef="#br0">57 23 48 0 0,'-1'-1'255'0'0,"0"-1"1"0"0,0 0-1 0 0,0 1 0 0 0,0-1 1 0 0,0 1-1 0 0,0 0 0 0 0,0-1 0 0 0,-1 1 1 0 0,1 0-1 0 0,0 0 0 0 0,-1 0 1 0 0,1 0-1 0 0,-1 0 0 0 0,1 0 1 0 0,-1 0-1 0 0,1 0 0 0 0,-1 1 0 0 0,0-1 1 0 0,-1 0-1 0 0,2 1-52 0 0,0 1 0 0 0,0-1 0 0 0,0 0-1 0 0,0 1 1 0 0,0-1 0 0 0,0 1 0 0 0,1-1 0 0 0,-1 1 0 0 0,0-1-1 0 0,0 1 1 0 0,0 0 0 0 0,1-1 0 0 0,-1 1 0 0 0,0 0 0 0 0,1 0-1 0 0,-1-1 1 0 0,1 1 0 0 0,-1 0 0 0 0,1 0 0 0 0,-1 0 0 0 0,1 0-1 0 0,0 0 1 0 0,-1-1 0 0 0,1 2 0 0 0,-3 9 804 0 0,0-1 1 0 0,1 0-1 0 0,1 1 1 0 0,-1 19-1 0 0,2 9-96 0 0,1 1 0 0 0,3 0 1 0 0,1-1-1 0 0,1 0 0 0 0,3 0 0 0 0,25 71 0 0 0,-25-87-588 0 0,0-1-1 0 0,2 0 0 0 0,0 0 1 0 0,1-1-1 0 0,2-1 1 0 0,0 0-1 0 0,1-1 0 0 0,1-1 1 0 0,0 0-1 0 0,2-1 0 0 0,0 0 1 0 0,31 20-1 0 0,-35-28-129 0 0,1-1-1 0 0,0 0 1 0 0,0-2 0 0 0,1 0 0 0 0,0 0-1 0 0,0-1 1 0 0,0-1 0 0 0,1-1-1 0 0,-1 0 1 0 0,1-2 0 0 0,29 1 0 0 0,-24-4 54 0 0,-1 0 0 0 0,1-1 0 0 0,0-2 0 0 0,-1 0 0 0 0,0-1 0 0 0,0-1 0 0 0,-1-1 0 0 0,31-16 0 0 0,-46 21-498 0 0,5-3-3743 0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2"/>
    </inkml:context>
    <inkml:brush xml:id="br0">
      <inkml:brushProperty name="width" value="0.05" units="cm"/>
      <inkml:brushProperty name="height" value="0.05" units="cm"/>
    </inkml:brush>
  </inkml:definitions>
  <inkml:trace contextRef="#ctx0" brushRef="#br0">17 23 668 0 0,'-16'-18'17621'0'0,"16"18"-17481"0"0,42-1 8064 0 0,-20 2-8708 0 0,14-2 1383 0 0,-9-1-178 0 0,1 1 1 0 0,-1 1 0 0 0,1 2 0 0 0,-1 1-1 0 0,43 10 1 0 0,-69-13-691 0 0,1 0 1 0 0,-1 1-1 0 0,1-1 0 0 0,-1 1 0 0 0,1 0 1 0 0,-1-1-1 0 0,0 1 0 0 0,1 0 0 0 0,-1 0 0 0 0,0 0 1 0 0,0 0-1 0 0,1 0 0 0 0,-1 0 0 0 0,0 1 0 0 0,0-1 1 0 0,0 0-1 0 0,-1 0 0 0 0,1 1 0 0 0,0-1 1 0 0,0 0-1 0 0,-1 1 0 0 0,1-1 0 0 0,-1 1 0 0 0,1 1 1 0 0,0 1 32 0 0,-1 0 0 0 0,0-1 0 0 0,0 1 0 0 0,-1-1 0 0 0,1 1 0 0 0,-1-1-1 0 0,1 1 1 0 0,-1-1 0 0 0,0 1 0 0 0,-3 4 0 0 0,-4 9 149 0 0,-1 0-1 0 0,-1-1 0 0 0,-14 19 0 0 0,19-28-176 0 0,-111 137-181 0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3"/>
    </inkml:context>
    <inkml:brush xml:id="br0">
      <inkml:brushProperty name="width" value="0.05" units="cm"/>
      <inkml:brushProperty name="height" value="0.05" units="cm"/>
    </inkml:brush>
  </inkml:definitions>
  <inkml:trace contextRef="#ctx0" brushRef="#br0">5 5 608 0 0,'-1'-4'12622'0'0,"0"20"-11150"0"0,-2 119 5116 0 0,4-114-6241 0 0,1-1-1 0 0,0 0 0 0 0,1 0 1 0 0,11 33-1 0 0,-11-46-943 0 0,8 6-7925 0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4"/>
    </inkml:context>
    <inkml:brush xml:id="br0">
      <inkml:brushProperty name="width" value="0.05" units="cm"/>
      <inkml:brushProperty name="height" value="0.05" units="cm"/>
    </inkml:brush>
  </inkml:definitions>
  <inkml:trace contextRef="#ctx0" brushRef="#br0">81 46 388 0 0,'-23'-4'1806'0'0,"-15"-5"3283"0"0,19-1 4804 0 0,63 2-3901 0 0,-8 0-4334 0 0,-17 6-1782 0 0,47-2 3861 0 0,-45 5-6938 0 0,0 2-5223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4.286"/>
    </inkml:context>
    <inkml:brush xml:id="br0">
      <inkml:brushProperty name="width" value="0.05" units="cm"/>
      <inkml:brushProperty name="height" value="0.05" units="cm"/>
    </inkml:brush>
  </inkml:definitions>
  <inkml:trace contextRef="#ctx0" brushRef="#br0">33 0 104 0 0,'-3'2'12347'0'0,"-4"21"-8271"0"0,-5 38-1056 0 0,6-28-2057 0 0,2-20-6308 0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5"/>
    </inkml:context>
    <inkml:brush xml:id="br0">
      <inkml:brushProperty name="width" value="0.05" units="cm"/>
      <inkml:brushProperty name="height" value="0.05" units="cm"/>
    </inkml:brush>
  </inkml:definitions>
  <inkml:trace contextRef="#ctx0" brushRef="#br0">22 0 8 0 0,'-21'5'16599'0'0,"44"-4"-11711"0"0,46-4-2158 0 0,9 0 771 0 0,-44 3-10372 0 0,-24 0 2155 0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6"/>
    </inkml:context>
    <inkml:brush xml:id="br0">
      <inkml:brushProperty name="width" value="0.05" units="cm"/>
      <inkml:brushProperty name="height" value="0.05" units="cm"/>
    </inkml:brush>
  </inkml:definitions>
  <inkml:trace contextRef="#ctx0" brushRef="#br0">3 74 436 0 0,'0'0'1104'0'0,"-2"18"1793"0"0,4 4-1686 0 0,1 0 1 0 0,1-1-1 0 0,0 0 0 0 0,2 1 0 0 0,1-2 1 0 0,0 1-1 0 0,2-1 0 0 0,0 0 0 0 0,13 18 1 0 0,-4-10 386 0 0,1-1 0 0 0,2 0 1 0 0,1-2-1 0 0,1-1 1 0 0,40 33-1 0 0,-63-56-1529 0 0,1-1 0 0 0,-1 1 0 0 0,1-1 0 0 0,-1 0 0 0 0,1 1 0 0 0,-1-1 0 0 0,1 0 0 0 0,-1 1 0 0 0,1-1 0 0 0,-1 0 0 0 0,1 0 0 0 0,-1 1 0 0 0,1-1 0 0 0,-1 0 0 0 0,1 0 0 0 0,0 0 0 0 0,-1 0 0 0 0,1 0 0 0 0,-1 0 0 0 0,1 0 0 0 0,-1 0 0 0 0,1 0 0 0 0,0 0 0 0 0,-1 0 0 0 0,1 0 0 0 0,-1 0 0 0 0,1 0 0 0 0,-1-1 0 0 0,1 1 0 0 0,0 0 0 0 0,-1 0 0 0 0,1-1 0 0 0,-1 1 0 0 0,1-1 0 0 0,10-22 1001 0 0,-4-38-586 0 0,-6 54-306 0 0,0-55 320 0 0,-2 0 0 0 0,-14-94-1 0 0,8 88 1 0 0,0 1-1089 0 0,7 66-2 0 0,7 0-866 0 0,-7 1 1130 0 0,1 0 0 0 0,0 0-1 0 0,0 0 1 0 0,0 0 0 0 0,0 0-1 0 0,0 0 1 0 0,-1 0 0 0 0,1 1-1 0 0,0-1 1 0 0,0 0 0 0 0,0 0-1 0 0,0 1 1 0 0,-1-1 0 0 0,1 0-1 0 0,0 1 1 0 0,0-1 0 0 0,-1 1-1 0 0,1-1 1 0 0,0 1 0 0 0,0 0-1 0 0,11 7-3459 0 0,0 1 544 0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7"/>
    </inkml:context>
    <inkml:brush xml:id="br0">
      <inkml:brushProperty name="width" value="0.05" units="cm"/>
      <inkml:brushProperty name="height" value="0.05" units="cm"/>
    </inkml:brush>
  </inkml:definitions>
  <inkml:trace contextRef="#ctx0" brushRef="#br0">61 160 7941 0 0,'-9'15'4383'0'0,"6"-10"-3079"0"0,0-1-1 0 0,0 1 1 0 0,0-1-1 0 0,0 1 1 0 0,-1-1-1 0 0,0 0 1 0 0,1 0-1 0 0,-2 0 1 0 0,-5 4 1285 0 0,10-9-2536 0 0,-1 1 0 0 0,1 0 0 0 0,-1 0 0 0 0,1 0-1 0 0,-1-1 1 0 0,1 1 0 0 0,-1 0 0 0 0,1-1 0 0 0,-1 1 0 0 0,1 0 0 0 0,0-1 0 0 0,-1 1-1 0 0,1-1 1 0 0,0 1 0 0 0,-1 0 0 0 0,1-1 0 0 0,0 1 0 0 0,-1-1 0 0 0,1 1-1 0 0,0-1 1 0 0,0 1 0 0 0,0-1 0 0 0,0 1 0 0 0,-1-1 0 0 0,1 1 0 0 0,0-1 0 0 0,0 0-1 0 0,0 1 1 0 0,0-1 0 0 0,0 1 0 0 0,0-1 0 0 0,0 1 0 0 0,0-1 0 0 0,1 1 0 0 0,-1-2-1 0 0,-2-21 814 0 0,2 8-590 0 0,1-1 1 0 0,1 1-1 0 0,0 0 0 0 0,1 0 1 0 0,1 0-1 0 0,6-15 0 0 0,-8 25-219 0 0,0 1 0 0 0,0-1-1 0 0,0 1 1 0 0,1 0 0 0 0,-1 0-1 0 0,1 0 1 0 0,0 0-1 0 0,0 0 1 0 0,1 1 0 0 0,5-5-1 0 0,-7 6-32 0 0,0 1 1 0 0,0 0-1 0 0,0 0 0 0 0,1 0 0 0 0,-1 0 0 0 0,1 0 0 0 0,-1 0 0 0 0,1 0 0 0 0,-1 1 0 0 0,1-1 1 0 0,-1 1-1 0 0,1 0 0 0 0,-1 0 0 0 0,1 0 0 0 0,-1 0 0 0 0,1 0 0 0 0,0 1 0 0 0,-1-1 0 0 0,1 1 0 0 0,-1 0 1 0 0,3 0-1 0 0,-3 0-46 0 0,0-1 0 0 0,0 1 1 0 0,-1 0-1 0 0,1-1 1 0 0,0 1-1 0 0,0 0 0 0 0,-1 0 1 0 0,1 0-1 0 0,0 1 0 0 0,-1-1 1 0 0,1 0-1 0 0,-1 0 1 0 0,1 1-1 0 0,-1-1 0 0 0,0 1 1 0 0,0-1-1 0 0,0 1 0 0 0,0 0 1 0 0,0 0-1 0 0,0-1 1 0 0,0 1-1 0 0,0 0 0 0 0,-1 0 1 0 0,1 0-1 0 0,-1 0 0 0 0,1 0 1 0 0,-1 0-1 0 0,0 0 1 0 0,0 0-1 0 0,1-1 0 0 0,-2 1 1 0 0,1 0-1 0 0,0 0 0 0 0,0 0 1 0 0,-1 0-1 0 0,0 3 1 0 0,-2 5-146 0 0,-1 0 0 0 0,0 1 0 0 0,-1-2 0 0 0,0 1 0 0 0,-7 11 0 0 0,6-12 82 0 0,6-7 69 0 0,0-1 0 0 0,0 0-1 0 0,0 0 1 0 0,0 0-1 0 0,0 0 1 0 0,0 0-1 0 0,0 0 1 0 0,1 0-1 0 0,-1 0 1 0 0,1 1-1 0 0,-1-1 1 0 0,0 0-1 0 0,1 0 1 0 0,0-1-1 0 0,-1 1 1 0 0,1 0 0 0 0,0 0-1 0 0,-1 0 1 0 0,1 0-1 0 0,0 0 1 0 0,0-1-1 0 0,0 1 1 0 0,0 0-1 0 0,-1-1 1 0 0,1 1-1 0 0,0-1 1 0 0,2 2-1 0 0,36 21-113 0 0,-31-18 12 0 0,-3-2 62 0 0,-1 0-1 0 0,0 0 1 0 0,0 0 0 0 0,0 1 0 0 0,0-1-1 0 0,0 1 1 0 0,-1 0 0 0 0,1 0-1 0 0,-1 1 1 0 0,0-1 0 0 0,0 1 0 0 0,-1-1-1 0 0,4 11 1 0 0,-5-13 53 0 0,-1 0 0 0 0,1 0 0 0 0,-1 0 0 0 0,0 0 0 0 0,0 0 0 0 0,0 0 0 0 0,0 0 0 0 0,0 0 0 0 0,0 0 0 0 0,0 0 0 0 0,-1 0 0 0 0,1 1 0 0 0,-1-1 0 0 0,0-1 0 0 0,0 1 1 0 0,1 0-1 0 0,-1 0 0 0 0,0 0 0 0 0,-1 0 0 0 0,1 0 0 0 0,0-1 0 0 0,0 1 0 0 0,-1-1 0 0 0,1 1 0 0 0,-1-1 0 0 0,1 1 0 0 0,-1-1 0 0 0,0 0 0 0 0,0 0 0 0 0,1 0 0 0 0,-1 0 0 0 0,0 0 0 0 0,0 0 0 0 0,0 0 0 0 0,0-1 0 0 0,0 1 0 0 0,-4 0 0 0 0,-9 3-4 0 0,0 0-1 0 0,0-1 1 0 0,-29 1-1 0 0,-15-7-3139 0 0,55 2 1844 0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8"/>
    </inkml:context>
    <inkml:brush xml:id="br0">
      <inkml:brushProperty name="width" value="0.05" units="cm"/>
      <inkml:brushProperty name="height" value="0.05" units="cm"/>
    </inkml:brush>
  </inkml:definitions>
  <inkml:trace contextRef="#ctx0" brushRef="#br0">89 37 364 0 0,'-1'-3'750'0'0,"-1"0"1"0"0,1 0-1 0 0,-1 1 0 0 0,0-1 1 0 0,0 0-1 0 0,0 1 1 0 0,0-1-1 0 0,-1 1 0 0 0,1 0 1 0 0,-1-1-1 0 0,1 1 0 0 0,-6-2 1 0 0,7 3-487 0 0,1 1 0 0 0,-1 0 0 0 0,0 0 0 0 0,0 0 0 0 0,0 0 0 0 0,1 0 0 0 0,-1 0 0 0 0,0 0 0 0 0,0 0 0 0 0,0 0 0 0 0,0 0 0 0 0,1 0 0 0 0,-1 0 0 0 0,0 1 0 0 0,0-1 0 0 0,1 0 0 0 0,-1 0 0 0 0,0 1 0 0 0,0-1 0 0 0,0 1 0 0 0,-18 24 2230 0 0,16-20-2128 0 0,0 0 1 0 0,0 1-1 0 0,1 0 1 0 0,0-1-1 0 0,0 1 0 0 0,0 0 1 0 0,1 0-1 0 0,0 0 1 0 0,0 0-1 0 0,1 1 0 0 0,-1-1 1 0 0,1 0-1 0 0,1 0 1 0 0,-1 0-1 0 0,1 0 1 0 0,0 0-1 0 0,3 8 0 0 0,-1-7-149 0 0,0 1 0 0 0,1-1-1 0 0,0 0 1 0 0,0 0-1 0 0,1-1 1 0 0,0 0-1 0 0,0 1 1 0 0,0-1 0 0 0,1-1-1 0 0,0 1 1 0 0,0-1-1 0 0,0 0 1 0 0,9 4 0 0 0,-7-3-18 0 0,1-1 1 0 0,0 0 0 0 0,0-1 0 0 0,0 0-1 0 0,1 0 1 0 0,-1-1 0 0 0,1 0 0 0 0,0-1 0 0 0,0 0-1 0 0,0 0 1 0 0,15-1 0 0 0,-17-1-258 0 0,-1 0 0 0 0,1-1 1 0 0,-1 0-1 0 0,1-1 0 0 0,-1 0 1 0 0,12-4-1 0 0,-11 3-557 0 0,-1 0 0 0 0,0-1 0 0 0,-1 0 0 0 0,1 0 0 0 0,-1-1 1 0 0,12-10-1 0 0,-13 8-2180 0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0.999"/>
    </inkml:context>
    <inkml:brush xml:id="br0">
      <inkml:brushProperty name="width" value="0.05" units="cm"/>
      <inkml:brushProperty name="height" value="0.05" units="cm"/>
    </inkml:brush>
  </inkml:definitions>
  <inkml:trace contextRef="#ctx0" brushRef="#br0">59 51 156 0 0,'-35'2'4936'0'0,"12"-4"10113"0"0,65-17-9080 0 0,-38 18-5905 0 0,28-9 2569 0 0,-18 1-5209 0 0,-8-3-6929 0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1"/>
    </inkml:context>
    <inkml:brush xml:id="br0">
      <inkml:brushProperty name="width" value="0.05" units="cm"/>
      <inkml:brushProperty name="height" value="0.05" units="cm"/>
    </inkml:brush>
  </inkml:definitions>
  <inkml:trace contextRef="#ctx0" brushRef="#br0">90 156 272 0 0,'-15'-4'710'0'0,"-35"-12"3592"0"0,25 1 3704 0 0,25 6-1642 0 0,12-2-3490 0 0,18-7-1209 0 0,-25 16-856 0 0,30-17 1118 0 0,2 1 1 0 0,0 2-1 0 0,42-12 0 0 0,-72 29-5089 0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3.650"/>
    </inkml:context>
    <inkml:brush xml:id="br0">
      <inkml:brushProperty name="width" value="0.05" units="cm"/>
      <inkml:brushProperty name="height" value="0.05" units="cm"/>
    </inkml:brush>
  </inkml:definitions>
  <inkml:trace contextRef="#ctx0" brushRef="#br0">108 10 92 0 0,'-27'-4'1364'0'0,"21"3"-612"0"0,1-1 0 0 0,-1 1 0 0 0,1 0 1 0 0,-1 1-1 0 0,1-1 0 0 0,-1 1 0 0 0,0 0 0 0 0,1 1 0 0 0,-1-1 0 0 0,1 1 0 0 0,-9 3 1 0 0,13-4-598 0 0,1 1 0 0 0,-1 0 0 0 0,1-1 0 0 0,-1 1 0 0 0,1 0 0 0 0,-1-1 0 0 0,1 1 0 0 0,0 0 0 0 0,-1 0 0 0 0,1 0 0 0 0,0-1 0 0 0,0 1 0 0 0,0 0 0 0 0,0 0 0 0 0,-1 0 0 0 0,1 0 0 0 0,0 0 0 0 0,0-1 0 0 0,1 1 0 0 0,-1 0 0 0 0,0 0 0 0 0,0 0 0 0 0,0 0 0 0 0,0-1 0 0 0,1 1 0 0 0,-1 0 0 0 0,0 0 0 0 0,1 0 0 0 0,-1-1 0 0 0,1 1 0 0 0,-1 0 0 0 0,1-1 0 0 0,-1 1 0 0 0,1 0 0 0 0,0 0 0 0 0,21 25 1079 0 0,-11-16-870 0 0,1 0 0 0 0,0-1 1 0 0,1 0-1 0 0,0-1 0 0 0,0-1 0 0 0,1 0 0 0 0,-1-1 0 0 0,22 6 0 0 0,-6-3 113 0 0,1-1 0 0 0,0-1-1 0 0,38 2 1 0 0,-25-5 110 0 0,83-4 0 0 0,-111-1-675 0 0,-1 0 0 0 0,1-2 1 0 0,0 0-1 0 0,-1 0 0 0 0,0-1 0 0 0,0-1 0 0 0,0 0 1 0 0,-1-1-1 0 0,18-10 0 0 0,-28 14 58 0 0,-1 1 1 0 0,0 0-1 0 0,0-1 0 0 0,0 1 0 0 0,0-1 1 0 0,0 0-1 0 0,-1 0 0 0 0,1 0 0 0 0,0 0 1 0 0,-1 0-1 0 0,0 0 0 0 0,1 0 0 0 0,-1 0 1 0 0,0 0-1 0 0,0-1 0 0 0,0 1 0 0 0,0 0 1 0 0,-1-1-1 0 0,1 1 0 0 0,-1-1 0 0 0,1 1 1 0 0,-1-1-1 0 0,0 1 0 0 0,0-1 0 0 0,0-3 1 0 0,0 5 33 0 0,-1 0 0 0 0,1 0 0 0 0,-1 0 1 0 0,1-1-1 0 0,-1 1 0 0 0,1 0 1 0 0,-1 0-1 0 0,0 0 0 0 0,0 0 1 0 0,1 0-1 0 0,-1 0 0 0 0,0 1 1 0 0,0-1-1 0 0,0 0 0 0 0,0 0 0 0 0,0 0 1 0 0,0 1-1 0 0,0-1 0 0 0,-3 0 1 0 0,2 0 37 0 0,-1 0 0 0 0,0 0 0 0 0,1 1 0 0 0,-1 0 0 0 0,0-1 1 0 0,0 1-1 0 0,1 0 0 0 0,-1 0 0 0 0,0 1 0 0 0,0-1 0 0 0,1 0 1 0 0,-5 2-1 0 0,-5 2 84 0 0,0 1 0 0 0,1 0 0 0 0,0 1 0 0 0,-1 1 0 0 0,2-1-1 0 0,-1 2 1 0 0,1-1 0 0 0,0 1 0 0 0,1 1 0 0 0,0 0 0 0 0,0 0 0 0 0,1 1 0 0 0,0 0 0 0 0,1 0 0 0 0,0 1 0 0 0,-8 16 0 0 0,3-4 229 0 0,0 2 0 0 0,2-1 0 0 0,0 1 0 0 0,2 1 1 0 0,1 0-1 0 0,-7 48 0 0 0,14-61-141 0 0,-1-1 1 0 0,2 1 0 0 0,0 0-1 0 0,1 0 1 0 0,0 0-1 0 0,0-1 1 0 0,2 1-1 0 0,7 19 1 0 0,4 16 31 0 0,-15-47-270 0 0,0 0 0 0 0,0 0 0 0 0,0 0 0 0 0,0 0 0 0 0,0 0 0 0 0,0 0 0 0 0,-1-1-1 0 0,1 1 1 0 0,0 0 0 0 0,0 0 0 0 0,-1 0 0 0 0,1-1 0 0 0,-1 1 0 0 0,1 0 0 0 0,-1 0-1 0 0,1-1 1 0 0,-1 1 0 0 0,1 0 0 0 0,-1-1 0 0 0,1 1 0 0 0,-1 0 0 0 0,0-1 0 0 0,0 1 0 0 0,1-1-1 0 0,-1 0 1 0 0,0 1 0 0 0,0-1 0 0 0,1 1 0 0 0,-1-1 0 0 0,0 0 0 0 0,0 0 0 0 0,0 1-1 0 0,0-1 1 0 0,1 0 0 0 0,-3 0 0 0 0,-36 7-399 0 0,32-7 348 0 0,-81 10-314 0 0,22-3 725 0 0,0 3 0 0 0,-64 18 0 0 0,130-28-312 0 0,0 0-1 0 0,0 0 1 0 0,0 0 0 0 0,0 0 0 0 0,0 0 0 0 0,0 0-1 0 0,0 0 1 0 0,0 0 0 0 0,0 0 0 0 0,0 0-1 0 0,0 0 1 0 0,0 0 0 0 0,0 0 0 0 0,1 0-1 0 0,-1 0 1 0 0,0 0 0 0 0,0 0 0 0 0,0 1-1 0 0,0-1 1 0 0,0 0 0 0 0,0 0 0 0 0,0 0-1 0 0,0 0 1 0 0,0 0 0 0 0,0 0 0 0 0,0 0-1 0 0,0 0 1 0 0,0 0 0 0 0,0 0 0 0 0,0 0-1 0 0,0 1 1 0 0,0-1 0 0 0,0 0 0 0 0,0 0-1 0 0,0 0 1 0 0,0 0 0 0 0,0 0 0 0 0,0 0-1 0 0,0 0 1 0 0,0 0 0 0 0,0 0 0 0 0,0 0-1 0 0,-1 0 1 0 0,1 0 0 0 0,0 1 0 0 0,0-1-1 0 0,0 0 1 0 0,0 0 0 0 0,0 0 0 0 0,0 0-1 0 0,0 0 1 0 0,0 0 0 0 0,0 0 0 0 0,0 0 0 0 0,0 0-1 0 0,0 0 1 0 0,0 0 0 0 0,0 0 0 0 0,-1 0-1 0 0,1 0 1 0 0,0 0 0 0 0,13 4 480 0 0,16 2-32 0 0,50-8 203 0 0,150-22 0 0 0,-108 9-401 0 0,-87 12-14211 0 0,-25 2 10708 0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4.098"/>
    </inkml:context>
    <inkml:brush xml:id="br0">
      <inkml:brushProperty name="width" value="0.05" units="cm"/>
      <inkml:brushProperty name="height" value="0.05" units="cm"/>
    </inkml:brush>
  </inkml:definitions>
  <inkml:trace contextRef="#ctx0" brushRef="#br0">86 16 280 0 0,'0'0'284'0'0,"0"-1"0"0"0,0 0 0 0 0,0 1 0 0 0,0-1 0 0 0,0 1 0 0 0,0-1 0 0 0,0 0 0 0 0,-1 1 0 0 0,1-1 0 0 0,0 0 1 0 0,0 1-1 0 0,-1-1 0 0 0,1 1 0 0 0,0-1 0 0 0,0 1 0 0 0,-1-1 0 0 0,1 1 0 0 0,-1-1 0 0 0,1 1 0 0 0,0-1 0 0 0,-1 1 0 0 0,1-1 0 0 0,-1 1 0 0 0,1 0 0 0 0,-1-1 0 0 0,1 1 0 0 0,-1 0 0 0 0,1-1 0 0 0,-1 1 0 0 0,0 0 0 0 0,1 0 0 0 0,-1-1 1 0 0,1 1-1 0 0,-1 0 0 0 0,0 0 0 0 0,1 0 0 0 0,-1 0 0 0 0,0 0 0 0 0,0 0 0 0 0,-1 1 171 0 0,-1 0 1 0 0,1 1-1 0 0,0-1 0 0 0,0 0 1 0 0,0 1-1 0 0,0-1 0 0 0,1 1 1 0 0,-1 0-1 0 0,0 0 0 0 0,-2 3 1 0 0,-3 5 681 0 0,0 0 0 0 0,1 0 0 0 0,-9 19 0 0 0,13-23-806 0 0,0 0 0 0 0,0 0 1 0 0,0 0-1 0 0,1 0 1 0 0,0 0-1 0 0,1 0 0 0 0,-1 0 1 0 0,1 1-1 0 0,0-1 1 0 0,1 0-1 0 0,-1 0 0 0 0,1 1 1 0 0,0-1-1 0 0,1 0 1 0 0,0 0-1 0 0,0 0 0 0 0,3 6 1 0 0,-2-6-165 0 0,1-1 0 0 0,0 1-1 0 0,0-1 1 0 0,1 0 0 0 0,-1 0 0 0 0,1 0 0 0 0,1-1 0 0 0,-1 0-1 0 0,0 0 1 0 0,1 0 0 0 0,0 0 0 0 0,0-1 0 0 0,0 0 0 0 0,0 0 0 0 0,12 3-1 0 0,1-1 125 0 0,0 0-1 0 0,1-1 0 0 0,0-1 0 0 0,0-1 0 0 0,0-1 0 0 0,30-2 0 0 0,-37 0-299 0 0,0 0 0 0 0,0 0 0 0 0,0-2 0 0 0,-1 1 0 0 0,1-2-1 0 0,-1 0 1 0 0,1 0 0 0 0,-1-1 0 0 0,-1-1 0 0 0,1 0-1 0 0,11-8 1 0 0,-22 14-128 0 0,-1-1 1 0 0,1 1-1 0 0,0-1 0 0 0,0 0 0 0 0,-1 1 1 0 0,1-1-1 0 0,-1 1 0 0 0,1-1 0 0 0,0 0 1 0 0,-1 0-1 0 0,1 1 0 0 0,-1-1 0 0 0,0 0 1 0 0,1 0-1 0 0,-1 0 0 0 0,0 1 0 0 0,1-1 1 0 0,-1 0-1 0 0,0 0 0 0 0,0 0 0 0 0,0-1 0 0 0,0 2-279 0 0,0-1-1 0 0,0 0 1 0 0,0 1-1 0 0,-1-1 1 0 0,1 1-1 0 0,0-1 1 0 0,-1 1-1 0 0,1-1 1 0 0,-5-3-3749 0 0,4 4 3749 0 0,1 0-1 0 0,-1 0 1 0 0,1 0-1 0 0,-1-1 1 0 0,1 1-1 0 0,-1 0 1 0 0,0 0-1 0 0,0 0 1 0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4.464"/>
    </inkml:context>
    <inkml:brush xml:id="br0">
      <inkml:brushProperty name="width" value="0.05" units="cm"/>
      <inkml:brushProperty name="height" value="0.05" units="cm"/>
    </inkml:brush>
  </inkml:definitions>
  <inkml:trace contextRef="#ctx0" brushRef="#br0">50 53 732 0 0,'-5'0'872'0'0,"-23"-1"3481"0"0,12-5 4995 0 0,55-9-2350 0 0,-1 8-4860 0 0,-6 1 1195 0 0,-11 1-3917 0 0,-4 0-3309 0 0,-1-2-4327 0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4.804"/>
    </inkml:context>
    <inkml:brush xml:id="br0">
      <inkml:brushProperty name="width" value="0.05" units="cm"/>
      <inkml:brushProperty name="height" value="0.05" units="cm"/>
    </inkml:brush>
  </inkml:definitions>
  <inkml:trace contextRef="#ctx0" brushRef="#br0">96 129 504 0 0,'-57'-22'5488'0'0,"19"6"10571"0"0,48 9-14176 0 0,12-3-572 0 0,34-8 1689 0 0,116-19-1 0 0,-17 20-2977 0 0,-132 17-3350 0 0,3 0-5824 0 0,-14-2 5931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8.092"/>
    </inkml:context>
    <inkml:brush xml:id="br0">
      <inkml:brushProperty name="width" value="0.05" units="cm"/>
      <inkml:brushProperty name="height" value="0.05" units="cm"/>
      <inkml:brushProperty name="color" value="#E71224"/>
    </inkml:brush>
  </inkml:definitions>
  <inkml:trace contextRef="#ctx0" brushRef="#br0">87 191 88 0 0,'0'0'5190'0'0,"-1"3"-4086"0"0,-8 28 1173 0 0,-4 15 2065 0 0,-32 77 1 0 0,44-123-4234 0 0,1 0 0 0 0,0 0 1 0 0,0 0-1 0 0,-1 0 1 0 0,1 0-1 0 0,0 0 1 0 0,-1 0-1 0 0,1 0 1 0 0,0 0-1 0 0,-1 0 1 0 0,1-1-1 0 0,0 1 0 0 0,0 0 1 0 0,-1 0-1 0 0,1 0 1 0 0,0 0-1 0 0,0 0 1 0 0,-1-1-1 0 0,1 1 1 0 0,0 0-1 0 0,0 0 0 0 0,0-1 1 0 0,-1 1-1 0 0,1 0 1 0 0,0 0-1 0 0,0-1 1 0 0,0 1-1 0 0,0 0 1 0 0,0 0-1 0 0,0-1 1 0 0,-1 1-1 0 0,1 0 0 0 0,0-1 1 0 0,0 1-1 0 0,0 0 1 0 0,0-1-1 0 0,-6-17 296 0 0,6 18-402 0 0,-2-13 451 0 0,0-1 1 0 0,2 0 0 0 0,0 1 0 0 0,0-1-1 0 0,1 0 1 0 0,4-19 0 0 0,-5 32-436 0 0,0 1 0 0 0,1 0 0 0 0,-1-1 0 0 0,0 1 1 0 0,0-1-1 0 0,0 1 0 0 0,1-1 0 0 0,-1 1 0 0 0,0 0 0 0 0,1-1 1 0 0,-1 1-1 0 0,0 0 0 0 0,1-1 0 0 0,-1 1 0 0 0,0 0 1 0 0,1-1-1 0 0,-1 1 0 0 0,1 0 0 0 0,-1 0 0 0 0,0-1 0 0 0,1 1 1 0 0,-1 0-1 0 0,1 0 0 0 0,-1 0 0 0 0,1 0 0 0 0,-1 0 1 0 0,1 0-1 0 0,-1-1 0 0 0,1 1 0 0 0,-1 0 0 0 0,1 0 0 0 0,-1 1 1 0 0,1-1-1 0 0,-1 0 0 0 0,1 0 0 0 0,-1 0 0 0 0,0 0 1 0 0,1 0-1 0 0,-1 0 0 0 0,1 1 0 0 0,-1-1 0 0 0,1 0 0 0 0,-1 0 1 0 0,0 1-1 0 0,1-1 0 0 0,-1 0 0 0 0,0 1 0 0 0,1-1 1 0 0,-1 0-1 0 0,1 1 0 0 0,21 21 234 0 0,-20-20-216 0 0,16 18 141 0 0,1 0 1 0 0,27 21-1 0 0,-41-36-149 0 0,2-1 1 0 0,-1 1-1 0 0,0-1 1 0 0,1-1-1 0 0,0 1 1 0 0,0-1-1 0 0,0 0 1 0 0,0-1-1 0 0,1 1 1 0 0,-1-1-1 0 0,0-1 1 0 0,16 2-1 0 0,-21-3-15 0 0,-1 0 0 0 0,1 0 0 0 0,0-1-1 0 0,-1 1 1 0 0,1 0 0 0 0,-1-1 0 0 0,1 1-1 0 0,-1-1 1 0 0,1 1 0 0 0,-1-1-1 0 0,1 0 1 0 0,-1 0 0 0 0,1 1 0 0 0,-1-1-1 0 0,0 0 1 0 0,1 0 0 0 0,-1 0 0 0 0,0-1-1 0 0,1 0 1 0 0,0-1 27 0 0,0 0 0 0 0,0 0 0 0 0,0 0-1 0 0,-1 0 1 0 0,1-1 0 0 0,-1 1 0 0 0,0 0 0 0 0,1-6 0 0 0,0-4 138 0 0,-1-1 0 0 0,0 1 0 0 0,-1-21 0 0 0,-2 12 47 0 0,-2 0 0 0 0,0 0-1 0 0,-14-42 1 0 0,10 37-327 0 0,-7-38-1 0 0,15 64-36 0 0,-1-1 0 0 0,1 0 0 0 0,0 1 0 0 0,0-1-1 0 0,0 0 1 0 0,0 0 0 0 0,1 1 0 0 0,-1-1 0 0 0,0 0-1 0 0,1 1 1 0 0,-1-1 0 0 0,1 1 0 0 0,-1-1 0 0 0,1 1-1 0 0,0-1 1 0 0,0 1 0 0 0,0-1 0 0 0,0 1 0 0 0,0-1-1 0 0,0 1 1 0 0,0 0 0 0 0,0 0 0 0 0,0 0-1 0 0,3-2 1 0 0,-1 1-725 0 0,0 0 1 0 0,0 1-1 0 0,0-1 0 0 0,0 1 0 0 0,0 0 0 0 0,0 0 1 0 0,1 0-1 0 0,-1 0 0 0 0,0 1 0 0 0,7-1 0 0 0,4 0-1927 0 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5.164"/>
    </inkml:context>
    <inkml:brush xml:id="br0">
      <inkml:brushProperty name="width" value="0.05" units="cm"/>
      <inkml:brushProperty name="height" value="0.05" units="cm"/>
    </inkml:brush>
  </inkml:definitions>
  <inkml:trace contextRef="#ctx0" brushRef="#br0">18 29 10505 0 0,'-18'-1'17704'0'0,"54"-1"-16647"0"0,10-1-321 0 0,6-2-302 0 0,95-9 952 0 0,-50 11-4505 0 0,-92 3 1657 0 0</inkml:trace>
  <inkml:trace contextRef="#ctx0" brushRef="#br0" timeOffset="1">87 182 1016 0 0,'-1'0'440'0'0,"-1"1"-1"0"0,1-1 1 0 0,0 1-1 0 0,0-1 1 0 0,-1 1-1 0 0,1 0 1 0 0,0 0-1 0 0,0 0 1 0 0,0 0-1 0 0,0 0 1 0 0,0 0-1 0 0,0 0 1 0 0,0 0-1 0 0,0 0 1 0 0,0 0-1 0 0,1 0 0 0 0,-1 1 1 0 0,0-1-1 0 0,1 0 1 0 0,-1 0-1 0 0,0 2 1 0 0,2-2-109 0 0,-1 0 0 0 0,1 0 0 0 0,0 0 0 0 0,-1-1 0 0 0,1 1 0 0 0,0 0 0 0 0,-1-1 0 0 0,1 1 0 0 0,0 0 0 0 0,0-1 0 0 0,0 1 0 0 0,-1-1 0 0 0,1 0 0 0 0,0 1 0 0 0,0-1 0 0 0,0 0 0 0 0,0 1 0 0 0,0-1 0 0 0,0 0 0 0 0,0 0 0 0 0,0 0 0 0 0,1 0 0 0 0,37 4 4659 0 0,-3-5-3286 0 0,-30 1-1856 0 0,292-17 3526 0 0,-196 5-6777 0 0,2-4-4207 0 0,-33 1 4662 0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5.752"/>
    </inkml:context>
    <inkml:brush xml:id="br0">
      <inkml:brushProperty name="width" value="0.05" units="cm"/>
      <inkml:brushProperty name="height" value="0.05" units="cm"/>
    </inkml:brush>
  </inkml:definitions>
  <inkml:trace contextRef="#ctx0" brushRef="#br0">59 129 10925 0 0,'-58'-19'15251'0'0,"80"5"-13853"0"0,200-35 956 0 0,-48 13-1018 0 0,-158 30-1098 0 0,7 1-510 0 0,-22 5 263 0 0,-1 1 1 0 0,1-1-1 0 0,-1 0 1 0 0,1 1-1 0 0,-1-1 1 0 0,1 1-1 0 0,-1-1 1 0 0,0 1-1 0 0,1-1 1 0 0,-1 1-1 0 0,0-1 1 0 0,1 1-1 0 0,-1-1 1 0 0,0 1-1 0 0,0-1 1 0 0,1 1-1 0 0,-1-1 1 0 0,0 1-1 0 0,0 0 1 0 0,0-1-1 0 0,0 1 1 0 0,0-1-1 0 0,0 1 1 0 0,0 0-1 0 0,0-1 1 0 0,0 1-1 0 0,0-1 1 0 0,0 1-1 0 0,0-1 1 0 0,0 1-1 0 0,-1 0 1 0 0,1-1-1 0 0,0 1 1 0 0,0-1-1 0 0,-1 1 1 0 0,0 0-1 0 0,-4 24 121 0 0,1 1-1 0 0,1-1 0 0 0,1 1 0 0 0,1-1 0 0 0,5 45 0 0 0,29 123 895 0 0,-14-100-827 0 0,-18-91-188 0 0,-1-1 0 0 0,0 1 1 0 0,0 0-1 0 0,0 0 0 0 0,0 0 0 0 0,0 0 0 0 0,-1-1 1 0 0,1 1-1 0 0,0 0 0 0 0,-1 0 0 0 0,1-1 1 0 0,-1 1-1 0 0,0 0 0 0 0,0-1 0 0 0,1 1 0 0 0,-1-1 1 0 0,0 1-1 0 0,0-1 0 0 0,-1 1 0 0 0,1-1 0 0 0,0 0 1 0 0,0 1-1 0 0,-1-1 0 0 0,1 0 0 0 0,-1 0 0 0 0,1 0 1 0 0,-1 0-1 0 0,1 0 0 0 0,-1 0 0 0 0,0-1 1 0 0,1 1-1 0 0,-1 0 0 0 0,0-1 0 0 0,-2 1 0 0 0,-8 2-112 0 0,-1 0-1 0 0,0-1 0 0 0,-24 2 1 0 0,18-3 31 0 0,-128 12 974 0 0,320-11-960 0 0,110 5-761 0 0,-277-6-712 0 0,5 0-7589 0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6.476"/>
    </inkml:context>
    <inkml:brush xml:id="br0">
      <inkml:brushProperty name="width" value="0.05" units="cm"/>
      <inkml:brushProperty name="height" value="0.05" units="cm"/>
    </inkml:brush>
  </inkml:definitions>
  <inkml:trace contextRef="#ctx0" brushRef="#br0">80 206 8757 0 0,'-3'7'4185'0'0,"-9"16"5743"0"0,11-21-9588 0 0,0-1 0 0 0,0 1 0 0 0,0-1-1 0 0,0 0 1 0 0,0 0 0 0 0,-1 0-1 0 0,1 1 1 0 0,0-1 0 0 0,-1-1-1 0 0,1 1 1 0 0,-1 0 0 0 0,-2 1 0 0 0,3-2 124 0 0,-25-26 1247 0 0,23 20-1644 0 0,0-1 0 0 0,0 0 0 0 0,1 0 1 0 0,0 0-1 0 0,0 0 0 0 0,1 0 0 0 0,0 0 0 0 0,0 0 0 0 0,1-1 0 0 0,0 1 1 0 0,0 0-1 0 0,1 0 0 0 0,0-1 0 0 0,0 1 0 0 0,0 0 0 0 0,1 0 0 0 0,0 0 1 0 0,1 0-1 0 0,-1 1 0 0 0,1-1 0 0 0,1 1 0 0 0,-1-1 0 0 0,5-5 0 0 0,-5 8-52 0 0,0-1 0 0 0,0 2 0 0 0,0-1 0 0 0,1 0-1 0 0,-1 1 1 0 0,1-1 0 0 0,0 1 0 0 0,0 0-1 0 0,0 1 1 0 0,0-1 0 0 0,0 1 0 0 0,1-1 0 0 0,-1 1-1 0 0,1 0 1 0 0,0 1 0 0 0,-1-1 0 0 0,1 1 0 0 0,0 0-1 0 0,0 0 1 0 0,0 1 0 0 0,0-1 0 0 0,0 1-1 0 0,0 0 1 0 0,0 1 0 0 0,0-1 0 0 0,0 1 0 0 0,0 0-1 0 0,-1 0 1 0 0,1 0 0 0 0,0 1 0 0 0,-1-1 0 0 0,1 1-1 0 0,0 1 1 0 0,4 2 0 0 0,-7-4-17 0 0,1 0-1 0 0,-1 0 1 0 0,0 0 0 0 0,0 1-1 0 0,1-1 1 0 0,-1 1-1 0 0,0 0 1 0 0,0-1 0 0 0,0 1-1 0 0,-1 0 1 0 0,1 0 0 0 0,0 0-1 0 0,-1 0 1 0 0,1 1 0 0 0,-1-1-1 0 0,0 0 1 0 0,0 1 0 0 0,0-1-1 0 0,0 0 1 0 0,0 1 0 0 0,1 4-1 0 0,-3-5-23 0 0,1 1 0 0 0,0 0 0 0 0,-1 0 0 0 0,0-1 0 0 0,1 1 0 0 0,-1-1 0 0 0,0 1 0 0 0,-1-1-1 0 0,1 1 1 0 0,0-1 0 0 0,-1 1 0 0 0,1-1 0 0 0,-1 0 0 0 0,0 0 0 0 0,1 0 0 0 0,-5 4 0 0 0,-6 3-307 0 0,0 0 0 0 0,-1 0 0 0 0,0-1 0 0 0,0 0-1 0 0,-27 10 1 0 0,40-18 311 0 0,0 0 0 0 0,0 0 0 0 0,0 0 0 0 0,0 1-1 0 0,0-1 1 0 0,0 0 0 0 0,-1 0 0 0 0,1 0 0 0 0,0 0-1 0 0,0 0 1 0 0,0 0 0 0 0,0 0 0 0 0,0 1 0 0 0,0-1 0 0 0,0 0-1 0 0,0 0 1 0 0,0 0 0 0 0,0 0 0 0 0,0 0 0 0 0,0 0-1 0 0,0 1 1 0 0,0-1 0 0 0,0 0 0 0 0,0 0 0 0 0,0 0 0 0 0,0 0-1 0 0,0 0 1 0 0,0 1 0 0 0,0-1 0 0 0,0 0 0 0 0,0 0-1 0 0,0 0 1 0 0,0 0 0 0 0,0 0 0 0 0,0 0 0 0 0,0 1 0 0 0,0-1-1 0 0,0 0 1 0 0,1 0 0 0 0,-1 0 0 0 0,0 0 0 0 0,0 0-1 0 0,0 0 1 0 0,0 0 0 0 0,0 0 0 0 0,0 1 0 0 0,0-1 0 0 0,0 0-1 0 0,1 0 1 0 0,-1 0 0 0 0,0 0 0 0 0,0 0 0 0 0,0 0-1 0 0,0 0 1 0 0,0 0 0 0 0,1 0 0 0 0,-1 0 0 0 0,0 0 0 0 0,0 0-1 0 0,0 0 1 0 0,0 0 0 0 0,0 0 0 0 0,1 0 0 0 0,-1 0-1 0 0,19 8-449 0 0,27 6 426 0 0,-43-14-25 0 0,137 47 221 0 0,-123-40-78 0 0,-1 0 0 0 0,-1 1 0 0 0,1 1 0 0 0,-2 1 0 0 0,1 0 1 0 0,17 16-1 0 0,-31-25-44 0 0,1 0 1 0 0,-1 0 0 0 0,0 0-1 0 0,0 0 1 0 0,0 0 0 0 0,1 1 0 0 0,-1-1-1 0 0,0 0 1 0 0,-1 1 0 0 0,1-1 0 0 0,0 1-1 0 0,0-1 1 0 0,-1 1 0 0 0,1-1-1 0 0,0 1 1 0 0,-1 0 0 0 0,0-1 0 0 0,1 1-1 0 0,-1-1 1 0 0,0 1 0 0 0,0 0 0 0 0,0-1-1 0 0,0 1 1 0 0,0 2 0 0 0,-1-2 19 0 0,0 0 1 0 0,0 0 0 0 0,-1-1-1 0 0,1 1 1 0 0,0 0 0 0 0,-1-1-1 0 0,1 1 1 0 0,-1-1-1 0 0,1 0 1 0 0,-1 1 0 0 0,0-1-1 0 0,0 0 1 0 0,1 0 0 0 0,-1 0-1 0 0,0 0 1 0 0,-3 1 0 0 0,-10 2 184 0 0,0 1 0 0 0,0-2 0 0 0,-30 4 1 0 0,-98 0 227 0 0,50-13-5861 0 0,90 5 4218 0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6.812"/>
    </inkml:context>
    <inkml:brush xml:id="br0">
      <inkml:brushProperty name="width" value="0.05" units="cm"/>
      <inkml:brushProperty name="height" value="0.05" units="cm"/>
    </inkml:brush>
  </inkml:definitions>
  <inkml:trace contextRef="#ctx0" brushRef="#br0">0 31 168 0 0,'14'-26'5493'0'0,"-13"26"-5194"0"0,0-1 0 0 0,-1 1-1 0 0,1-1 1 0 0,-1 1 0 0 0,1 0-1 0 0,0-1 1 0 0,-1 1 0 0 0,1 0-1 0 0,0-1 1 0 0,-1 1 0 0 0,1 0-1 0 0,0 0 1 0 0,-1 0 0 0 0,1 0-1 0 0,0 0 1 0 0,0 0-1 0 0,-1 0 1 0 0,1 0 0 0 0,0 0-1 0 0,-1 0 1 0 0,1 0 0 0 0,0 0-1 0 0,1 1 1 0 0,18 17 6403 0 0,-7 2-5838 0 0,-4 0 833 0 0,-1 0 0 0 0,-1 0 0 0 0,5 23 1 0 0,1 28-3170 0 0,-13-67 1324 0 0,-1 3-4852 0 0,1-2 465 0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7.164"/>
    </inkml:context>
    <inkml:brush xml:id="br0">
      <inkml:brushProperty name="width" value="0.05" units="cm"/>
      <inkml:brushProperty name="height" value="0.05" units="cm"/>
    </inkml:brush>
  </inkml:definitions>
  <inkml:trace contextRef="#ctx0" brushRef="#br0">68 72 812 0 0,'-19'-9'1755'0'0,"-10"-4"2388"0"0,10-4 6820 0 0,48 11-5389 0 0,107 4-249 0 0,-23 1-6411 0 0,-87 0-2294 0 0,-1-2 0 0 0,36-8 0 0 0,-29 3 407 0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7.592"/>
    </inkml:context>
    <inkml:brush xml:id="br0">
      <inkml:brushProperty name="width" value="0.05" units="cm"/>
      <inkml:brushProperty name="height" value="0.05" units="cm"/>
    </inkml:brush>
  </inkml:definitions>
  <inkml:trace contextRef="#ctx0" brushRef="#br0">0 185 9329 0 0,'2'-9'12154'0'0,"6"-9"-7697"0"0,31 4-2600 0 0,77-17-1 0 0,-91 26-1615 0 0,1-1 0 0 0,-1-1 1 0 0,0-1-1 0 0,-1-1 0 0 0,1-1 0 0 0,-2-1 0 0 0,38-24 0 0 0,-44 17-226 0 0,-13 15-256 0 0,-4 17 106 0 0,0-9 144 0 0,-1 22 92 0 0,2-1 1 0 0,1 0-1 0 0,1 1 1 0 0,10 39-1 0 0,38 103 723 0 0,-19-71-618 0 0,-31-96-257 0 0,0 1-1 0 0,-1-1 1 0 0,1 1-1 0 0,-1-1 1 0 0,1 1-1 0 0,-1-1 1 0 0,0 1 0 0 0,0-1-1 0 0,0 1 1 0 0,0-1-1 0 0,-2 5 1 0 0,2-6-17 0 0,0 0-1 0 0,-1 0 1 0 0,1 0-1 0 0,-1 0 1 0 0,1 0 0 0 0,-1-1-1 0 0,0 1 1 0 0,1 0-1 0 0,-1 0 1 0 0,0 0-1 0 0,1-1 1 0 0,-1 1 0 0 0,0 0-1 0 0,0-1 1 0 0,0 1-1 0 0,0-1 1 0 0,0 1 0 0 0,0-1-1 0 0,-1 1 1 0 0,-5 1-194 0 0,1-2 1 0 0,-1 1 0 0 0,0-1-1 0 0,1 0 1 0 0,-1 0-1 0 0,1 0 1 0 0,-10-3 0 0 0,-167-12 1443 0 0,290 40 1712 0 0,-30-15-4842 0 0,107-6-8470 0 0,-143-4 9004 0 0,-22 0-1840 0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7.913"/>
    </inkml:context>
    <inkml:brush xml:id="br0">
      <inkml:brushProperty name="width" value="0.05" units="cm"/>
      <inkml:brushProperty name="height" value="0.05" units="cm"/>
    </inkml:brush>
  </inkml:definitions>
  <inkml:trace contextRef="#ctx0" brushRef="#br0">151 1 816 0 0,'-11'1'1166'0'0,"0"0"-1"0"0,-1 2 1 0 0,1-1 0 0 0,0 1-1 0 0,0 1 1 0 0,0-1 0 0 0,-12 8 0 0 0,20-10-811 0 0,0 1 0 0 0,0-1 1 0 0,0 1-1 0 0,0-1 0 0 0,0 1 0 0 0,1 0 1 0 0,-1 0-1 0 0,1 0 0 0 0,-1 1 1 0 0,1-1-1 0 0,0 0 0 0 0,0 1 1 0 0,0 0-1 0 0,0-1 0 0 0,1 1 1 0 0,-1 0-1 0 0,1 0 0 0 0,-1 0 1 0 0,1 0-1 0 0,0 0 0 0 0,0 0 1 0 0,1 0-1 0 0,-1 1 0 0 0,0-1 1 0 0,1 0-1 0 0,0 0 0 0 0,0 1 1 0 0,0-1-1 0 0,0 0 0 0 0,1 4 1 0 0,2 0-20 0 0,0 0-1 0 0,0 0 1 0 0,0 0 0 0 0,1-1 0 0 0,0 0 0 0 0,0 0 0 0 0,1 0 0 0 0,0 0 0 0 0,0-1 0 0 0,0 1-1 0 0,1-2 1 0 0,-1 1 0 0 0,1 0 0 0 0,0-1 0 0 0,1 0 0 0 0,-1 0 0 0 0,8 2 0 0 0,6 4 179 0 0,1-1 1 0 0,0-1-1 0 0,1-1 1 0 0,28 6-1 0 0,28-3-582 0 0,-39-13-3096 0 0,-4-9-6846 0 0,-28 7 7173 0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8.348"/>
    </inkml:context>
    <inkml:brush xml:id="br0">
      <inkml:brushProperty name="width" value="0.05" units="cm"/>
      <inkml:brushProperty name="height" value="0.05" units="cm"/>
    </inkml:brush>
  </inkml:definitions>
  <inkml:trace contextRef="#ctx0" brushRef="#br0">7 18 584 0 0,'-6'3'16488'0'0,"31"-2"-11954"0"0,39-1-3272 0 0,54-10 1459 0 0,19-1-3104 0 0,-132 11-633 0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8.680"/>
    </inkml:context>
    <inkml:brush xml:id="br0">
      <inkml:brushProperty name="width" value="0.05" units="cm"/>
      <inkml:brushProperty name="height" value="0.05" units="cm"/>
    </inkml:brush>
  </inkml:definitions>
  <inkml:trace contextRef="#ctx0" brushRef="#br0">18 13 8457 0 0,'-17'20'9821'0'0,"16"-20"-9668"0"0,1 1 0 0 0,0-1 0 0 0,0 0 1 0 0,0 0-1 0 0,0 1 0 0 0,0-1 0 0 0,0 0 1 0 0,0 1-1 0 0,0-1 0 0 0,0 0 0 0 0,0 1 1 0 0,1-1-1 0 0,-1 0 0 0 0,0 1 1 0 0,0-1-1 0 0,0 0 0 0 0,0 0 0 0 0,0 1 1 0 0,0-1-1 0 0,1 0 0 0 0,-1 0 0 0 0,0 1 1 0 0,0-1-1 0 0,0 0 0 0 0,1 0 0 0 0,-1 1 1 0 0,0-1-1 0 0,0 0 0 0 0,1 0 1 0 0,-1 0-1 0 0,0 0 0 0 0,1 1 0 0 0,-1-1 1 0 0,0 0-1 0 0,0 0 0 0 0,1 0 0 0 0,-1 0 1 0 0,1 0-1 0 0,48 1 2837 0 0,-49-1-3010 0 0,397-30 4058 0 0,-354 25-5026 0 0,-1 1-4198 0 0,0 1-4014 0 0,-22 2 6476 0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9.019"/>
    </inkml:context>
    <inkml:brush xml:id="br0">
      <inkml:brushProperty name="width" value="0.05" units="cm"/>
      <inkml:brushProperty name="height" value="0.05" units="cm"/>
    </inkml:brush>
  </inkml:definitions>
  <inkml:trace contextRef="#ctx0" brushRef="#br0">349 46 516 0 0,'-8'-6'656'0'0,"-1"0"1"0"0,0 1-1 0 0,-1 0 0 0 0,1 1 1 0 0,-1 0-1 0 0,0 0 0 0 0,0 1 0 0 0,0 1 1 0 0,-1-1-1 0 0,1 2 0 0 0,-1-1 1 0 0,1 2-1 0 0,-1-1 0 0 0,1 1 0 0 0,-1 1 1 0 0,1 0-1 0 0,-1 0 0 0 0,1 1 1 0 0,0 1-1 0 0,-1 0 0 0 0,1 0 1 0 0,1 1-1 0 0,-1 0 0 0 0,0 0 0 0 0,1 1 1 0 0,0 1-1 0 0,0-1 0 0 0,0 1 1 0 0,1 1-1 0 0,0 0 0 0 0,0 0 0 0 0,1 1 1 0 0,-8 9-1 0 0,13-14-440 0 0,0 0-1 0 0,0 1 0 0 0,0-1 1 0 0,1 1-1 0 0,-1-1 1 0 0,1 1-1 0 0,0-1 1 0 0,0 1-1 0 0,0 0 1 0 0,0 0-1 0 0,1 0 1 0 0,0-1-1 0 0,-1 1 1 0 0,1 0-1 0 0,1 0 0 0 0,-1 0 1 0 0,2 6-1 0 0,0-4-22 0 0,0 0-1 0 0,0 0 1 0 0,1 0-1 0 0,0-1 0 0 0,0 1 1 0 0,0-1-1 0 0,1 0 1 0 0,0 0-1 0 0,0 0 0 0 0,5 5 1 0 0,4 2 28 0 0,0-1 0 0 0,1 0 0 0 0,1-1 0 0 0,0 0 1 0 0,0-1-1 0 0,31 12 0 0 0,99 31-1362 0 0,-69-34-1841 0 0,-1-12-5286 0 0,-50-7 5187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8.431"/>
    </inkml:context>
    <inkml:brush xml:id="br0">
      <inkml:brushProperty name="width" value="0.05" units="cm"/>
      <inkml:brushProperty name="height" value="0.05" units="cm"/>
      <inkml:brushProperty name="color" value="#E71224"/>
    </inkml:brush>
  </inkml:definitions>
  <inkml:trace contextRef="#ctx0" brushRef="#br0">0 0 548 0 0,'0'0'8255'0'0,"7"6"-4285"0"0,-3 6-2784 0 0,0 0 0 0 0,-1 0 1 0 0,0 0-1 0 0,-1 1 0 0 0,0 24 1 0 0,0-15-290 0 0,1 11 86 0 0,19 138 2393 0 0,-21-167-3877 0 0,7 25-412 0 0,0-14-8065 0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9.373"/>
    </inkml:context>
    <inkml:brush xml:id="br0">
      <inkml:brushProperty name="width" value="0.05" units="cm"/>
      <inkml:brushProperty name="height" value="0.05" units="cm"/>
    </inkml:brush>
  </inkml:definitions>
  <inkml:trace contextRef="#ctx0" brushRef="#br0">0 21 8977 0 0,'8'-21'15174'0'0,"9"47"-12775"0"0,-11-14-2077 0 0,32 59 1642 0 0,-4 2 1 0 0,46 140-1 0 0,-18 12-1962 0 0,-53-180-2 0 0,3 62 0 0 0,-11-101 0 0 0,-1 8 0 0 0,0-4 0 0 0,-6 15-6522 0 0,6-24 6391 0 0,0-1-1 0 0,0 0 0 0 0,0 1 0 0 0,0-1 0 0 0,0 1 1 0 0,0-1-1 0 0,0 0 0 0 0,-1 1 0 0 0,1-1 0 0 0,0 0 1 0 0,0 1-1 0 0,0-1 0 0 0,-1 0 0 0 0,1 1 0 0 0,0-1 1 0 0,0 0-1 0 0,-1 0 0 0 0,1 1 0 0 0,0-1 0 0 0,-1 0 1 0 0,1 0-1 0 0,0 0 0 0 0,-1 1 0 0 0,1-1 0 0 0,0 0 1 0 0,-1 0-1 0 0,1 0 0 0 0,0 0 0 0 0,-1 0 0 0 0,1 0 1 0 0,-1 0-1 0 0,1 0 0 0 0,0 0 0 0 0,-1 0 0 0 0,1 0 1 0 0,0 0-1 0 0,-1 0 0 0 0,1 0 0 0 0,-1 0 0 0 0,1 0 0 0 0,0 0 1 0 0,-1 0-1 0 0,1 0 0 0 0,0-1 0 0 0,-1 1 0 0 0,1 0 1 0 0,0 0-1 0 0,-1 0 0 0 0,1-1 0 0 0,0 1 0 0 0,-1 0 1 0 0,1 0-1 0 0,0-1 0 0 0,0 1 0 0 0,-1 0 0 0 0,1-1 1 0 0,0 1-1 0 0,0 0 0 0 0,0-1 0 0 0,0 1 0 0 0,-1-1 1 0 0,-3-7-2970 0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59.714"/>
    </inkml:context>
    <inkml:brush xml:id="br0">
      <inkml:brushProperty name="width" value="0.05" units="cm"/>
      <inkml:brushProperty name="height" value="0.05" units="cm"/>
    </inkml:brush>
  </inkml:definitions>
  <inkml:trace contextRef="#ctx0" brushRef="#br0">88 278 6841 0 0,'-17'-20'3257'0'0,"-25"-37"1"0"0,38 51-2865 0 0,1 0 1 0 0,-1 0-1 0 0,1-1 1 0 0,0 1-1 0 0,1-1 1 0 0,0 1-1 0 0,0-1 1 0 0,0 0 0 0 0,1 0-1 0 0,0 0 1 0 0,-1-12-1 0 0,3 15-269 0 0,0 0 0 0 0,0-1-1 0 0,0 1 1 0 0,1 0-1 0 0,0 0 1 0 0,-1 0 0 0 0,1 0-1 0 0,1 1 1 0 0,-1-1-1 0 0,1 0 1 0 0,-1 1 0 0 0,1-1-1 0 0,0 1 1 0 0,0 0-1 0 0,0 0 1 0 0,1 0 0 0 0,-1 1-1 0 0,1-1 1 0 0,-1 1-1 0 0,1 0 1 0 0,0 0 0 0 0,0 0-1 0 0,0 0 1 0 0,6-1-1 0 0,8-3 171 0 0,-1 1-1 0 0,1 0 0 0 0,0 1 0 0 0,25-1 0 0 0,-16 3-53 0 0,-1 1 0 0 0,0 1 0 0 0,0 2-1 0 0,0 0 1 0 0,0 2 0 0 0,-1 1 0 0 0,1 1 0 0 0,-1 1 0 0 0,0 1-1 0 0,41 19 1 0 0,-64-26-220 0 0,1 1 1 0 0,-1-1-1 0 0,0 0 0 0 0,1 1 0 0 0,-1-1 0 0 0,0 1 0 0 0,0 0 1 0 0,0 0-1 0 0,0 0 0 0 0,0 0 0 0 0,0 0 0 0 0,-1 0 0 0 0,1 0 1 0 0,-1 0-1 0 0,1 1 0 0 0,-1-1 0 0 0,0 1 0 0 0,0-1 0 0 0,0 1 1 0 0,0-1-1 0 0,0 1 0 0 0,0 5 0 0 0,-2-5-11 0 0,1 0-1 0 0,-1-1 1 0 0,0 1-1 0 0,0-1 1 0 0,0 1-1 0 0,0-1 1 0 0,0 1 0 0 0,-1-1-1 0 0,1 0 1 0 0,-1 0-1 0 0,1 0 1 0 0,-1 0-1 0 0,0 0 1 0 0,0 0 0 0 0,0 0-1 0 0,0 0 1 0 0,0-1-1 0 0,0 1 1 0 0,-1-1-1 0 0,1 1 1 0 0,-1-1 0 0 0,1 0-1 0 0,-4 1 1 0 0,-25 9 17 0 0,25-10-141 0 0,0 1 0 0 0,0 0 1 0 0,0 0-1 0 0,0 1 0 0 0,0-1 1 0 0,1 1-1 0 0,-1 0 0 0 0,-7 6 1 0 0,13-8 78 0 0,1 0 1 0 0,-1 0 0 0 0,0 0-1 0 0,0 0 1 0 0,1 0 0 0 0,-1-1 0 0 0,0 1-1 0 0,1 0 1 0 0,-1 0 0 0 0,1-1 0 0 0,-1 1-1 0 0,1 0 1 0 0,-1 0 0 0 0,1-1-1 0 0,-1 1 1 0 0,1-1 0 0 0,0 1 0 0 0,-1 0-1 0 0,1-1 1 0 0,0 1 0 0 0,0-1-1 0 0,-1 0 1 0 0,1 1 0 0 0,0-1 0 0 0,0 0-1 0 0,1 1 1 0 0,25 14-85 0 0,-26-15 81 0 0,114 49-108 0 0,-83-38 162 0 0,-1 2 0 0 0,-1 1-1 0 0,0 1 1 0 0,30 21 0 0 0,-59-35 1 0 0,0-1 0 0 0,-1 1 0 0 0,1-1-1 0 0,0 0 1 0 0,0 1 0 0 0,-1-1 0 0 0,1 1 0 0 0,0 0 0 0 0,-1-1 0 0 0,1 1 0 0 0,-1 0 0 0 0,1-1 0 0 0,-1 1-1 0 0,1 0 1 0 0,-1-1 0 0 0,1 1 0 0 0,-1 0 0 0 0,0 0 0 0 0,0 0 0 0 0,1-1 0 0 0,-1 1 0 0 0,0 0 0 0 0,0 0-1 0 0,0 0 1 0 0,0 1 0 0 0,0-1 15 0 0,-1-1-1 0 0,1 1 0 0 0,-1 0 1 0 0,1 0-1 0 0,-1-1 1 0 0,0 1-1 0 0,1-1 0 0 0,-1 1 1 0 0,0 0-1 0 0,0-1 1 0 0,1 1-1 0 0,-1-1 0 0 0,0 0 1 0 0,0 1-1 0 0,0-1 1 0 0,0 0-1 0 0,0 1 0 0 0,-1-1 1 0 0,-51 7 760 0 0,49-7-796 0 0,-60 1 593 0 0,-110-10 0 0 0,74-5-3713 0 0,99 14 2264 0 0,-2-1 1337 0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1:00.048"/>
    </inkml:context>
    <inkml:brush xml:id="br0">
      <inkml:brushProperty name="width" value="0.05" units="cm"/>
      <inkml:brushProperty name="height" value="0.05" units="cm"/>
    </inkml:brush>
  </inkml:definitions>
  <inkml:trace contextRef="#ctx0" brushRef="#br0">0 35 80 0 0,'4'-15'556'0'0,"4"-4"7611"0"0,-8 19-8038 0 0,0 0 0 0 0,1 0 0 0 0,-1 0 0 0 0,0 0 0 0 0,0 0 0 0 0,0 0 1 0 0,0 0-1 0 0,1 0 0 0 0,-1 0 0 0 0,0 0 0 0 0,0 0 0 0 0,0 0 0 0 0,0 0 1 0 0,3 1 2194 0 0,-3-1-2195 0 0,9 20 2955 0 0,3 27 1075 0 0,8 56 0 0 0,-15-51-4321 0 0,-3-3-3536 0 0,-3-37-2293 0 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1:00.403"/>
    </inkml:context>
    <inkml:brush xml:id="br0">
      <inkml:brushProperty name="width" value="0.05" units="cm"/>
      <inkml:brushProperty name="height" value="0.05" units="cm"/>
    </inkml:brush>
  </inkml:definitions>
  <inkml:trace contextRef="#ctx0" brushRef="#br0">26 169 780 0 0,'-26'-28'19001'0'0,"46"31"-16575"0"0,66 16 1628 0 0,22 5-4080 0 0,-37-14-9306 0 0,-59-8 6434 0 0</inkml:trace>
  <inkml:trace contextRef="#ctx0" brushRef="#br0" timeOffset="1">506 52 632 0 0,'19'-34'5134'0'0,"-3"17"2516"0"0,-15 17-7515 0 0,-1 0-1 0 0,0 0 1 0 0,1 0 0 0 0,-1 0-1 0 0,1 0 1 0 0,-1 0 0 0 0,0 0 0 0 0,1 0-1 0 0,-1 0 1 0 0,1 0 0 0 0,-1 1 0 0 0,0-1-1 0 0,1 0 1 0 0,-1 0 0 0 0,0 0-1 0 0,1 1 1 0 0,-1-1 0 0 0,0 0 0 0 0,1 0-1 0 0,-1 1 1 0 0,0-1 0 0 0,1 0-1 0 0,-1 1 1 0 0,0-1 0 0 0,0 0 0 0 0,1 1-1 0 0,-1-1 1 0 0,0 0 0 0 0,0 1 0 0 0,0-1-1 0 0,0 0 1 0 0,0 1 0 0 0,1-1-1 0 0,-1 1 1 0 0,0-1 0 0 0,0 1 0 0 0,5 16 1510 0 0,-1 6-280 0 0,-1 0 0 0 0,-2 0 0 0 0,0 1 1 0 0,-3 29-1 0 0,-3-4-1821 0 0,-1 0-3796 0 0,3-29 1159 0 0,3-13-89 0 0,0-2 458 0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1:00.795"/>
    </inkml:context>
    <inkml:brush xml:id="br0">
      <inkml:brushProperty name="width" value="0.05" units="cm"/>
      <inkml:brushProperty name="height" value="0.05" units="cm"/>
    </inkml:brush>
  </inkml:definitions>
  <inkml:trace contextRef="#ctx0" brushRef="#br0">1 38 264 0 0,'2'-3'506'0'0,"0"1"0"0"0,-1-1-1 0 0,2 0 1 0 0,-1 1 0 0 0,0 0-1 0 0,0-1 1 0 0,1 1 0 0 0,-1 0 0 0 0,1 0-1 0 0,0 0 1 0 0,0 1 0 0 0,-1-1 0 0 0,1 1-1 0 0,0-1 1 0 0,0 1 0 0 0,0 0 0 0 0,1 0-1 0 0,-1 0 1 0 0,0 1 0 0 0,5-1 0 0 0,-4 1 235 0 0,0 1 0 0 0,1-1 1 0 0,-1 1-1 0 0,0 0 1 0 0,0 0-1 0 0,0 1 0 0 0,7 2 1 0 0,19 12 108 0 0,-7-1-55 0 0,0 0 1 0 0,-1 2-1 0 0,-1 0 0 0 0,-1 1 0 0 0,0 2 0 0 0,-1 0 0 0 0,-1 1 1 0 0,-1 0-1 0 0,-1 2 0 0 0,-1 0 0 0 0,-1 0 0 0 0,-2 2 0 0 0,14 32 1 0 0,-25-53-719 0 0,1 0 1 0 0,-1 0 0 0 0,0 0 0 0 0,0 0 0 0 0,-1 0 0 0 0,1 0 0 0 0,-1 0-1 0 0,0 1 1 0 0,0-1 0 0 0,0 0 0 0 0,-1 0 0 0 0,1 0 0 0 0,-1 0-1 0 0,0 0 1 0 0,0 0 0 0 0,-1 0 0 0 0,1 0 0 0 0,-1 0 0 0 0,0 0 0 0 0,0-1-1 0 0,0 1 1 0 0,0-1 0 0 0,-1 1 0 0 0,-5 5 0 0 0,5-6-169 0 0,0-1 0 0 0,-1 1 0 0 0,1-1 0 0 0,-1 0 0 0 0,1 0 0 0 0,-1 0-1 0 0,0 0 1 0 0,0-1 0 0 0,0 1 0 0 0,-6 0 0 0 0,4-1-448 0 0,1 0 0 0 0,-1 0-1 0 0,0-1 1 0 0,1 0-1 0 0,-1-1 1 0 0,1 1 0 0 0,-1-1-1 0 0,-9-2 1 0 0,1-3-6670 0 0,11 2 4178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1:01.200"/>
    </inkml:context>
    <inkml:brush xml:id="br0">
      <inkml:brushProperty name="width" value="0.05" units="cm"/>
      <inkml:brushProperty name="height" value="0.05" units="cm"/>
    </inkml:brush>
  </inkml:definitions>
  <inkml:trace contextRef="#ctx0" brushRef="#br0">0 38 7469 0 0,'3'2'10019'0'0,"5"3"-5510"0"0,16 12-2299 0 0,-18-15-2003 0 0,0 0 1 0 0,-1 0 0 0 0,1-1-1 0 0,0 1 1 0 0,0-1-1 0 0,0-1 1 0 0,0 1-1 0 0,0-1 1 0 0,11-1-1 0 0,-16 1-261 0 0,0 0-1 0 0,0 0 0 0 0,0 0 0 0 0,0 0 0 0 0,0 0 0 0 0,1 0 1 0 0,-1 0-1 0 0,0-1 0 0 0,0 1 0 0 0,0 0 0 0 0,0-1 1 0 0,0 1-1 0 0,0-1 0 0 0,0 1 0 0 0,0-1 0 0 0,0 1 0 0 0,0-1 1 0 0,0 0-1 0 0,0 0 0 0 0,0 1 0 0 0,0-1 0 0 0,-1 0 0 0 0,1 0 1 0 0,0 0-1 0 0,-1 0 0 0 0,1 0 0 0 0,0 0 0 0 0,-1 0 0 0 0,1 0 1 0 0,-1 0-1 0 0,0 0 0 0 0,1 0 0 0 0,-1 0 0 0 0,0 0 1 0 0,0-1-1 0 0,1 1 0 0 0,-1 0 0 0 0,0 0 0 0 0,0 0 0 0 0,0 0 1 0 0,-1-1-1 0 0,1 1 0 0 0,0 0 0 0 0,0 0 0 0 0,-1 0 0 0 0,1 0 1 0 0,0 0-1 0 0,-1 0 0 0 0,1 0 0 0 0,-1 0 0 0 0,1 0 0 0 0,-1 0 1 0 0,0 0-1 0 0,0 0 0 0 0,-1-1 0 0 0,1 0-556 0 0,0 0 0 0 0,-1 0-1 0 0,0 0 1 0 0,1 1 0 0 0,-1-1 0 0 0,0 0-1 0 0,0 1 1 0 0,0 0 0 0 0,0-1 0 0 0,0 1-1 0 0,0 0 1 0 0,0 0 0 0 0,-3-1 0 0 0,-6-2-1903 0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1:01.555"/>
    </inkml:context>
    <inkml:brush xml:id="br0">
      <inkml:brushProperty name="width" value="0.05" units="cm"/>
      <inkml:brushProperty name="height" value="0.05" units="cm"/>
    </inkml:brush>
  </inkml:definitions>
  <inkml:trace contextRef="#ctx0" brushRef="#br0">76 23 6569 0 0,'-7'-2'1841'0'0,"-29"-11"3789"0"0,35 12-5367 0 0,-1 1 0 0 0,1-1 0 0 0,-1 1-1 0 0,1 0 1 0 0,0 0 0 0 0,-1-1 0 0 0,1 1-1 0 0,-1 0 1 0 0,1 0 0 0 0,-1 0 0 0 0,1 1-1 0 0,0-1 1 0 0,-1 0 0 0 0,1 0 0 0 0,-1 1 0 0 0,1-1-1 0 0,0 1 1 0 0,-1-1 0 0 0,1 1 0 0 0,0 0-1 0 0,-2 1 1527 0 0,29 11 387 0 0,10-7-1434 0 0,0-2 0 0 0,0-1 0 0 0,0-2-1 0 0,0-1 1 0 0,0-2 0 0 0,0-2 0 0 0,0-1-1 0 0,0-1 1 0 0,42-15 0 0 0,-77 21-623 0 0,-1 0-106 0 0,1 1 1 0 0,-1-1 0 0 0,1 1 0 0 0,-1 0 0 0 0,1-1 0 0 0,-1 1 0 0 0,1 0 0 0 0,-1-1 0 0 0,0 1 0 0 0,1 0 0 0 0,-1-1 0 0 0,0 1 0 0 0,0 0 0 0 0,0 0 0 0 0,1-1 0 0 0,-1 1-1 0 0,0 0 1 0 0,0 0 0 0 0,0-1 0 0 0,0 1 0 0 0,0 0 0 0 0,0 0 0 0 0,0-1 0 0 0,-1 2 0 0 0,-1 27 58 0 0,2-24-38 0 0,0 45-57 0 0,2 1-1 0 0,2-1 1 0 0,3 0-1 0 0,2 0 0 0 0,2-1 1 0 0,2 0-1 0 0,2-1 1 0 0,38 81-1 0 0,-53-129 14 0 0,0 1 0 0 0,0-1 0 0 0,0 0 0 0 0,0 1 0 0 0,0-1-1 0 0,0 0 1 0 0,0 1 0 0 0,0-1 0 0 0,0 0 0 0 0,0 1 0 0 0,0-1 0 0 0,0 0 0 0 0,0 1-1 0 0,0-1 1 0 0,0 0 0 0 0,0 0 0 0 0,-1 1 0 0 0,1-1 0 0 0,0 0 0 0 0,0 1-1 0 0,0-1 1 0 0,0 0 0 0 0,-1 0 0 0 0,1 1 0 0 0,0-1 0 0 0,0 0 0 0 0,0 0 0 0 0,-1 1-1 0 0,1-1 1 0 0,0 0 0 0 0,-1 0 0 0 0,1 0 0 0 0,0 0 0 0 0,0 0 0 0 0,-1 1 0 0 0,1-1-1 0 0,0 0 1 0 0,-1 0 0 0 0,1 0 0 0 0,0 0 0 0 0,-1 0 0 0 0,1 0 0 0 0,0 0 0 0 0,-1 0-1 0 0,1 0 1 0 0,0 0 0 0 0,0 0 0 0 0,-1 0 0 0 0,1 0 0 0 0,0 0 0 0 0,-1-1 0 0 0,-22 0-43 0 0,20 1 37 0 0,-56-9 64 0 0,37 4 202 0 0,0 2 0 0 0,-1 0 0 0 0,0 2 0 0 0,-43 2 1 0 0,64 0-172 0 0,1-1-54 0 0,0 0 0 0 0,0 0-1 0 0,0 0 1 0 0,0 0 0 0 0,0 0-1 0 0,1 0 1 0 0,-1 0-1 0 0,0 1 1 0 0,0-1 0 0 0,0 0-1 0 0,0 1 1 0 0,0-1 0 0 0,1 1-1 0 0,-1-1 1 0 0,0 1-1 0 0,0-1 1 0 0,1 1 0 0 0,-1-1-1 0 0,0 1 1 0 0,1 0 0 0 0,-1 0-1 0 0,0-1 1 0 0,1 1-1 0 0,-1 0 1 0 0,1 0 0 0 0,-1 0-1 0 0,1 0-25 0 0,0 0-1 0 0,0 0 1 0 0,0 0-1 0 0,1 0 0 0 0,-1 0 1 0 0,0 0-1 0 0,0 0 0 0 0,1 0 1 0 0,-1 0-1 0 0,1 0 1 0 0,-1 0-1 0 0,1 0 0 0 0,-1 0 1 0 0,1-1-1 0 0,-1 1 1 0 0,1 0-1 0 0,0 0 0 0 0,0-1 1 0 0,-1 1-1 0 0,1 0 1 0 0,0-1-1 0 0,0 1 0 0 0,0-1 1 0 0,-1 1-1 0 0,3 0 1 0 0,23 11-576 0 0,-24-12 363 0 0,146 53-5969 0 0,-48-27-3851 0 0,-79-22 7342 0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1:02.054"/>
    </inkml:context>
    <inkml:brush xml:id="br0">
      <inkml:brushProperty name="width" value="0.05" units="cm"/>
      <inkml:brushProperty name="height" value="0.05" units="cm"/>
    </inkml:brush>
  </inkml:definitions>
  <inkml:trace contextRef="#ctx0" brushRef="#br0">0 439 5108 0 0,'4'-1'480'0'0,"0"1"-1"0"0,-1-1 0 0 0,1 0 0 0 0,0 0 1 0 0,-1 0-1 0 0,1-1 0 0 0,-1 0 0 0 0,1 1 1 0 0,-1-1-1 0 0,0 0 0 0 0,1-1 0 0 0,-1 1 1 0 0,0 0-1 0 0,-1-1 0 0 0,1 0 0 0 0,0 1 1 0 0,-1-1-1 0 0,0 0 0 0 0,1-1 0 0 0,-1 1 1 0 0,3-7-1 0 0,2-6 760 0 0,-1 0-1 0 0,0 0 1 0 0,5-31 0 0 0,4-7 398 0 0,-8 34-1080 0 0,1 1 1 0 0,1 1-1 0 0,1 0 0 0 0,0 0 0 0 0,2 1 1 0 0,0 0-1 0 0,0 1 0 0 0,16-15 0 0 0,-23 25-397 0 0,1 0 0 0 0,0 1 0 0 0,0 0 0 0 0,1 0 0 0 0,0 0 0 0 0,-1 0 0 0 0,1 1 0 0 0,1 1 0 0 0,-1-1 0 0 0,1 1 0 0 0,-1 0-1 0 0,1 1 1 0 0,0 0 0 0 0,0 0 0 0 0,0 1 0 0 0,0-1 0 0 0,0 2 0 0 0,0-1 0 0 0,0 1 0 0 0,1 1 0 0 0,-1-1 0 0 0,0 1 0 0 0,8 3 0 0 0,-14-4-140 0 0,1 0 1 0 0,-1 1-1 0 0,1 0 0 0 0,-1 0 1 0 0,1-1-1 0 0,-1 1 1 0 0,0 1-1 0 0,0-1 1 0 0,1 0-1 0 0,-1 0 1 0 0,0 1-1 0 0,0 0 1 0 0,0-1-1 0 0,0 1 1 0 0,-1 0-1 0 0,1 0 1 0 0,0 0-1 0 0,-1 0 1 0 0,1 0-1 0 0,-1 0 1 0 0,0 0-1 0 0,0 0 1 0 0,0 1-1 0 0,2 3 1 0 0,-4-4-51 0 0,1 1 0 0 0,0-1 0 0 0,-1 0-1 0 0,1 1 1 0 0,-1-1 0 0 0,0 0 0 0 0,0 1 0 0 0,0-1 0 0 0,0 0 0 0 0,0 0 0 0 0,0 0 0 0 0,-1 0 0 0 0,1 0 0 0 0,-1 0-1 0 0,1 0 1 0 0,-1 0 0 0 0,0-1 0 0 0,0 1 0 0 0,1-1 0 0 0,-1 1 0 0 0,0-1 0 0 0,0 0 0 0 0,-1 0 0 0 0,1 1 0 0 0,-4 0-1 0 0,-5 3-92 0 0,0-1 0 0 0,-1 0 0 0 0,1-1 0 0 0,-1 0 0 0 0,-15 1 0 0 0,-28 8-391 0 0,54-12 504 0 0,1 0 0 0 0,0 0 0 0 0,0 0 0 0 0,0 0 0 0 0,-1 0 0 0 0,1 0 0 0 0,0 0 0 0 0,0 1 0 0 0,0-1 0 0 0,-1 0-1 0 0,1 0 1 0 0,0 0 0 0 0,0 0 0 0 0,0 0 0 0 0,0 1 0 0 0,0-1 0 0 0,-1 0 0 0 0,1 0 0 0 0,0 0 0 0 0,0 1 0 0 0,0-1 0 0 0,0 0-1 0 0,0 0 1 0 0,0 0 0 0 0,0 1 0 0 0,0-1 0 0 0,0 0 0 0 0,0 0 0 0 0,0 0 0 0 0,0 1 0 0 0,0-1 0 0 0,0 0 0 0 0,0 0 0 0 0,0 1 0 0 0,0-1-1 0 0,0 0 1 0 0,0 0 0 0 0,0 0 0 0 0,0 1 0 0 0,0-1 0 0 0,0 0 0 0 0,0 0 0 0 0,0 0 0 0 0,1 1 0 0 0,9 12-144 0 0,18 11 83 0 0,-27-23 59 0 0,122 87 51 0 0,63 52 702 0 0,-182-137-679 0 0,0 0 0 0 0,-1 1 0 0 0,1 0 0 0 0,-1-1 0 0 0,0 1 0 0 0,0 0 0 0 0,0 1 0 0 0,-1-1 0 0 0,4 8 0 0 0,-6-11-29 0 0,0 1 1 0 0,1-1-1 0 0,-1 0 1 0 0,0 1-1 0 0,0-1 0 0 0,0 0 1 0 0,0 1-1 0 0,0-1 0 0 0,-1 0 1 0 0,1 1-1 0 0,0-1 0 0 0,-1 0 1 0 0,1 0-1 0 0,-1 1 1 0 0,1-1-1 0 0,-1 0 0 0 0,1 0 1 0 0,-1 0-1 0 0,0 0 0 0 0,0 0 1 0 0,1 0-1 0 0,-1 0 0 0 0,0 0 1 0 0,0 0-1 0 0,0 0 0 0 0,0 0 1 0 0,0 0-1 0 0,0 0 1 0 0,-1-1-1 0 0,1 1 0 0 0,0-1 1 0 0,0 1-1 0 0,0-1 0 0 0,-1 1 1 0 0,1-1-1 0 0,0 1 0 0 0,0-1 1 0 0,-1 0-1 0 0,1 0 1 0 0,-2 0-1 0 0,-17 4 55 0 0,0 0 0 0 0,0-2 1 0 0,-1 0-1 0 0,1-1 0 0 0,-31-3 0 0 0,-104-19 416 0 0,85 10-423 0 0,44 7-453 0 0,14 1-188 0 0,-1 1 1 0 0,1 1-1 0 0,-1 0 0 0 0,1 1 0 0 0,-14 1 1 0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4.514"/>
    </inkml:context>
    <inkml:brush xml:id="br0">
      <inkml:brushProperty name="width" value="0.05" units="cm"/>
      <inkml:brushProperty name="height" value="0.05" units="cm"/>
    </inkml:brush>
  </inkml:definitions>
  <inkml:trace contextRef="#ctx0" brushRef="#br0">257 0 212 0 0,'-14'16'10995'0'0,"-26"35"-6921"0"0,-26 30-3048 0 0,-17 19 1002 0 0,31-37-4154 0 0,50-59 1124 0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4.903"/>
    </inkml:context>
    <inkml:brush xml:id="br0">
      <inkml:brushProperty name="width" value="0.05" units="cm"/>
      <inkml:brushProperty name="height" value="0.05" units="cm"/>
    </inkml:brush>
  </inkml:definitions>
  <inkml:trace contextRef="#ctx0" brushRef="#br0">371 1 280 0 0,'9'1'9799'0'0,"-57"63"-7268"0"0,-4-2-1 0 0,-76 71 1 0 0,-14 17-1223 0 0,132-134-5424 0 0,32-27-501 0 0,-2-2 2860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8.803"/>
    </inkml:context>
    <inkml:brush xml:id="br0">
      <inkml:brushProperty name="width" value="0.05" units="cm"/>
      <inkml:brushProperty name="height" value="0.05" units="cm"/>
      <inkml:brushProperty name="color" value="#E71224"/>
    </inkml:brush>
  </inkml:definitions>
  <inkml:trace contextRef="#ctx0" brushRef="#br0">15 181 432 0 0,'-1'-2'451'0'0,"-1"0"-1"0"0,0 0 1 0 0,1 0-1 0 0,0-1 1 0 0,-1 1 0 0 0,1 0-1 0 0,0-1 1 0 0,0 1 0 0 0,1-1-1 0 0,-1 1 1 0 0,0-1-1 0 0,1 1 1 0 0,0-1 0 0 0,-1 0-1 0 0,1 1 1 0 0,0-1-1 0 0,0 0 1 0 0,1-2 0 0 0,0 1 23 0 0,0-1 1 0 0,0 1 0 0 0,1 0-1 0 0,0 0 1 0 0,0 0-1 0 0,0 0 1 0 0,0 1 0 0 0,0-1-1 0 0,1 1 1 0 0,3-5-1 0 0,2 0 202 0 0,0 0 0 0 0,0 0 0 0 0,1 1-1 0 0,0 0 1 0 0,0 1 0 0 0,1 0 0 0 0,20-9-1 0 0,-18 11-282 0 0,0 0 1 0 0,1 1-1 0 0,-1 0 0 0 0,1 1 0 0 0,0 0 0 0 0,0 1 0 0 0,0 1 0 0 0,0 0 0 0 0,0 0 0 0 0,0 2 0 0 0,-1-1 0 0 0,19 6 0 0 0,-18-4-188 0 0,0 1 0 0 0,0 1 0 0 0,0 0 0 0 0,-1 1 0 0 0,0 0 0 0 0,0 1 0 0 0,0 0 0 0 0,-1 1 0 0 0,0 0 0 0 0,0 1 0 0 0,17 18 0 0 0,-26-25-183 0 0,0 0 0 0 0,-1 0 0 0 0,1 0-1 0 0,-1 0 1 0 0,1 1 0 0 0,-1-1 0 0 0,0 0 0 0 0,0 1 0 0 0,0-1 0 0 0,0 1 0 0 0,0-1 0 0 0,-1 1-1 0 0,1-1 1 0 0,-1 1 0 0 0,0-1 0 0 0,1 1 0 0 0,-1 0 0 0 0,0-1 0 0 0,-1 1 0 0 0,1 0 0 0 0,0-1 0 0 0,-1 1-1 0 0,0 3 1 0 0,-1-2-15 0 0,-1 1-1 0 0,1-1 1 0 0,0 0-1 0 0,-1 0 1 0 0,0 0-1 0 0,0-1 1 0 0,0 1-1 0 0,-1-1 1 0 0,1 1-1 0 0,-1-1 1 0 0,1 0-1 0 0,-7 3 1 0 0,1 0 16 0 0,0-1 0 0 0,0 0 0 0 0,-1-1-1 0 0,0 0 1 0 0,0 0 0 0 0,0-1 0 0 0,0 0 0 0 0,-1-1 0 0 0,-14 1 0 0 0,-34-1-1044 0 0,0-8-3632 0 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5.257"/>
    </inkml:context>
    <inkml:brush xml:id="br0">
      <inkml:brushProperty name="width" value="0.05" units="cm"/>
      <inkml:brushProperty name="height" value="0.05" units="cm"/>
    </inkml:brush>
  </inkml:definitions>
  <inkml:trace contextRef="#ctx0" brushRef="#br0">433 0 644 0 0,'-1'5'7561'0'0,"-7"15"-4562"0"0,-14 8-851 0 0,-1-1 0 0 0,-32 28 0 0 0,-116 83 601 0 0,28-25-2438 0 0,137-107 391 0 0,2-1-4460 0 0,16-10-2546 0 0,2-4 4357 0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5.598"/>
    </inkml:context>
    <inkml:brush xml:id="br0">
      <inkml:brushProperty name="width" value="0.05" units="cm"/>
      <inkml:brushProperty name="height" value="0.05" units="cm"/>
    </inkml:brush>
  </inkml:definitions>
  <inkml:trace contextRef="#ctx0" brushRef="#br0">372 0 32 0 0,'-3'9'8915'0'0,"-6"13"-5596"0"0,-19 14 0 0 0,-51 52-1 0 0,-41 24-210 0 0,-10 11-2353 0 0,128-120-1084 0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8.267"/>
    </inkml:context>
    <inkml:brush xml:id="br0">
      <inkml:brushProperty name="width" value="0.05" units="cm"/>
      <inkml:brushProperty name="height" value="0.05" units="cm"/>
    </inkml:brush>
  </inkml:definitions>
  <inkml:trace contextRef="#ctx0" brushRef="#br0">1 0 548 0 0,'0'1'439'0'0,"0"0"1"0"0,0 0-1 0 0,0 0 0 0 0,1 1 1 0 0,-1-1-1 0 0,0 0 0 0 0,1 0 1 0 0,-1 0-1 0 0,1 0 0 0 0,-1-1 0 0 0,1 1 1 0 0,-1 0-1 0 0,1 0 0 0 0,0 0 1 0 0,-1 0-1 0 0,1 0 0 0 0,0-1 1 0 0,0 1-1 0 0,-1 0 0 0 0,1-1 1 0 0,2 2-1 0 0,28 10 4198 0 0,40-3-1512 0 0,-62-8-2290 0 0,8 0-427 0 0,52 2 2387 0 0,-35-9-4631 0 0,-5-8-5159 0 0,-23 9 4734 0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7.455"/>
    </inkml:context>
    <inkml:brush xml:id="br0">
      <inkml:brushProperty name="width" value="0.05" units="cm"/>
      <inkml:brushProperty name="height" value="0.05" units="cm"/>
    </inkml:brush>
  </inkml:definitions>
  <inkml:trace contextRef="#ctx0" brushRef="#br0">16 47 64 0 0,'-2'-18'1318'0'0,"2"-10"14540"0"0,-2 54-13562 0 0,-2 9-1279 0 0,-4 54 2330 0 0,12-46-4110 0 0,9-3-3652 0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7.797"/>
    </inkml:context>
    <inkml:brush xml:id="br0">
      <inkml:brushProperty name="width" value="0.05" units="cm"/>
      <inkml:brushProperty name="height" value="0.05" units="cm"/>
    </inkml:brush>
  </inkml:definitions>
  <inkml:trace contextRef="#ctx0" brushRef="#br0">53 90 584 0 0,'-35'2'4478'0'0,"17"-2"5647"0"0,49-9-6393 0 0,309-73 2206 0 0,-325 82-9918 0 0,-7 5-2536 0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8.866"/>
    </inkml:context>
    <inkml:brush xml:id="br0">
      <inkml:brushProperty name="width" value="0.05" units="cm"/>
      <inkml:brushProperty name="height" value="0.05" units="cm"/>
    </inkml:brush>
  </inkml:definitions>
  <inkml:trace contextRef="#ctx0" brushRef="#br0">1 35 536 0 0,'0'-1'310'0'0,"0"0"0"0"0,0-1 1 0 0,0 1-1 0 0,0 0 0 0 0,0-1 0 0 0,0 1 0 0 0,1 0 1 0 0,-1-1-1 0 0,0 1 0 0 0,1 0 0 0 0,-1 0 0 0 0,1-1 0 0 0,0 1 1 0 0,-1 0-1 0 0,1 0 0 0 0,0 0 0 0 0,-1 0 0 0 0,1 0 1 0 0,0 0-1 0 0,0 0 0 0 0,0 0 0 0 0,0 0 0 0 0,0 0 0 0 0,0 0 1 0 0,0 0-1 0 0,2 0 0 0 0,0 0 58 0 0,0 0-1 0 0,0 1 1 0 0,0-1-1 0 0,0 1 1 0 0,0-1-1 0 0,0 1 1 0 0,-1 0-1 0 0,1 0 1 0 0,0 1-1 0 0,0-1 1 0 0,5 2-1 0 0,2 0 117 0 0,0 1-1 0 0,-1 1 0 0 0,1 0 0 0 0,-1 0 0 0 0,0 1 0 0 0,10 6 1 0 0,-9-4-185 0 0,-1 1 1 0 0,0 0-1 0 0,-1 0 1 0 0,0 1-1 0 0,0 0 1 0 0,-1 1 0 0 0,0-1-1 0 0,-1 1 1 0 0,0 0-1 0 0,0 1 1 0 0,6 17-1 0 0,-7-12-7 0 0,-1 0-1 0 0,0 0 0 0 0,-1 1 0 0 0,-1-1 0 0 0,0 0 0 0 0,-1 1 0 0 0,-3 27 0 0 0,-1-14-67 0 0,-2 0 0 0 0,-1 0 0 0 0,-2 0 0 0 0,-1-1 1 0 0,-1 0-1 0 0,-1-1 0 0 0,-1 0 0 0 0,-27 42 0 0 0,29-56-702 0 0,-7 15-4496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9.259"/>
    </inkml:context>
    <inkml:brush xml:id="br0">
      <inkml:brushProperty name="width" value="0.05" units="cm"/>
      <inkml:brushProperty name="height" value="0.05" units="cm"/>
    </inkml:brush>
  </inkml:definitions>
  <inkml:trace contextRef="#ctx0" brushRef="#br0">21 10 5853 0 0,'-21'-10'11305'0'0,"27"22"-4939"0"0,9 16-5820 0 0,2 17 473 0 0,10 23 539 0 0,-25-63-1690 0 0,0-1 1 0 0,1 1-1 0 0,0-1 1 0 0,0 0-1 0 0,0 0 1 0 0,1 0-1 0 0,-1 0 1 0 0,1-1-1 0 0,0 1 1 0 0,0-1-1 0 0,5 4 1 0 0,4-5-3107 0 0,-1-6-3902 0 0,-9 2 4622 0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9:59.686"/>
    </inkml:context>
    <inkml:brush xml:id="br0">
      <inkml:brushProperty name="width" value="0.05" units="cm"/>
      <inkml:brushProperty name="height" value="0.05" units="cm"/>
    </inkml:brush>
  </inkml:definitions>
  <inkml:trace contextRef="#ctx0" brushRef="#br0">68 137 6889 0 0,'-14'-4'3586'0'0,"8"2"-2285"0"0,0 1-1 0 0,0-1 1 0 0,1-1 0 0 0,-1 1-1 0 0,1-1 1 0 0,-1 0 0 0 0,-8-6 0 0 0,14 8-1218 0 0,0 0 0 0 0,0 1 1 0 0,0-1-1 0 0,0 1 0 0 0,1-1 1 0 0,-1 1-1 0 0,0-1 0 0 0,0 0 1 0 0,0 1-1 0 0,1-1 0 0 0,-1 1 1 0 0,0-1-1 0 0,1 1 1 0 0,-1 0-1 0 0,0-1 0 0 0,1 1 1 0 0,-1-1-1 0 0,1 1 0 0 0,-1-1 1 0 0,1 1-1 0 0,-1 0 0 0 0,1 0 1 0 0,-1-1-1 0 0,1 1 0 0 0,-1 0 1 0 0,1 0-1 0 0,-1-1 1 0 0,1 1-1 0 0,-1 0 0 0 0,1 0 1 0 0,-1 0-1 0 0,1 0 0 0 0,0 0 1 0 0,23-9 512 0 0,-23 9-551 0 0,67-21 438 0 0,2 2 0 0 0,0 4 0 0 0,1 2 0 0 0,116-4 0 0 0,-185 17-499 0 0,0-1 0 0 0,0 1 0 0 0,-1 0 0 0 0,1 0-1 0 0,0 1 1 0 0,0-1 0 0 0,-1 0 0 0 0,1 0 0 0 0,0 1 0 0 0,-1-1 0 0 0,1 1 0 0 0,0 0-1 0 0,-1-1 1 0 0,1 1 0 0 0,0 0 0 0 0,-1 0 0 0 0,0 0 0 0 0,1 0 0 0 0,-1 0 0 0 0,1 0-1 0 0,0 2 1 0 0,-1-1 14 0 0,-1-1-1 0 0,1 1 0 0 0,-1-1 0 0 0,1 1 1 0 0,-1 0-1 0 0,0-1 0 0 0,1 1 0 0 0,-1 0 1 0 0,0-1-1 0 0,0 1 0 0 0,0 0 0 0 0,0-1 1 0 0,-1 1-1 0 0,1 0 0 0 0,0-1 1 0 0,-1 1-1 0 0,1-1 0 0 0,-2 3 0 0 0,-3 8 46 0 0,-1 0-1 0 0,-1 0 0 0 0,0 0 1 0 0,-11 14-1 0 0,11-18-30 0 0,-115 138 799 0 0,19-25-2292 0 0,101-119 931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00.187"/>
    </inkml:context>
    <inkml:brush xml:id="br0">
      <inkml:brushProperty name="width" value="0.05" units="cm"/>
      <inkml:brushProperty name="height" value="0.05" units="cm"/>
    </inkml:brush>
  </inkml:definitions>
  <inkml:trace contextRef="#ctx0" brushRef="#br0">8 313 7181 0 0,'-7'-16'8173'0'0,"14"21"-3919"0"0,17 28-2471 0 0,17 56-72 0 0,16 34-20 0 0,-50-110-1452 0 0,1-1 0 0 0,0 0 1 0 0,1 0-1 0 0,0-1 0 0 0,1 0 0 0 0,22 19 1 0 0,-30-28-206 0 0,0 0 0 0 0,0-1 0 0 0,0 1 0 0 0,1-1 0 0 0,-1 1 1 0 0,0-1-1 0 0,1 0 0 0 0,-1 0 0 0 0,1 0 0 0 0,0 0 0 0 0,-1 0 0 0 0,1-1 1 0 0,0 1-1 0 0,-1-1 0 0 0,1 0 0 0 0,0 0 0 0 0,-1 0 0 0 0,1 0 0 0 0,0 0 1 0 0,0 0-1 0 0,-1-1 0 0 0,6-1 0 0 0,-4 0-22 0 0,1 0 0 0 0,-1-1 1 0 0,0 0-1 0 0,-1 0 0 0 0,1 0 0 0 0,0 0 1 0 0,-1 0-1 0 0,1-1 0 0 0,-1 1 0 0 0,0-1 0 0 0,0 0 1 0 0,2-4-1 0 0,5-9-2 0 0,-2-1 0 0 0,1 0 0 0 0,-2 0-1 0 0,-1-1 1 0 0,6-24 0 0 0,2-40 203 0 0,-3 0 0 0 0,-4 0-1 0 0,-5-94 1 0 0,-2 169-718 0 0,1-1-1 0 0,-1 1 1 0 0,1-1-1 0 0,4-13 1 0 0,-5 22 179 0 0,1-1 1 0 0,-1 1-1 0 0,1 0 0 0 0,-1 0 1 0 0,1 0-1 0 0,-1-1 0 0 0,1 1 1 0 0,0 0-1 0 0,-1 0 0 0 0,1 0 1 0 0,-1 0-1 0 0,1 0 0 0 0,0 0 1 0 0,-1 0-1 0 0,1 0 1 0 0,-1 0-1 0 0,1 1 0 0 0,-1-1 1 0 0,1 0-1 0 0,-1 0 0 0 0,1 0 1 0 0,0 1-1 0 0,-1-1 0 0 0,1 0 1 0 0,-1 1-1 0 0,0-1 0 0 0,1 0 1 0 0,0 1-1 0 0,-1 0 440 0 0,6 4-2938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00.571"/>
    </inkml:context>
    <inkml:brush xml:id="br0">
      <inkml:brushProperty name="width" value="0.05" units="cm"/>
      <inkml:brushProperty name="height" value="0.05" units="cm"/>
    </inkml:brush>
  </inkml:definitions>
  <inkml:trace contextRef="#ctx0" brushRef="#br0">252 0 208 0 0,'0'0'3596'0'0,"-35"9"2716"0"0,17-1-5400 0 0,0 0 0 0 0,0 2 0 0 0,1 0 0 0 0,0 1 0 0 0,1 0 0 0 0,0 2 0 0 0,-17 17 0 0 0,27-25-600 0 0,1 1 0 0 0,-1 0 0 0 0,1 0 0 0 0,0 0 0 0 0,0 1 0 0 0,1 0 0 0 0,0 0 0 0 0,0 0 0 0 0,1 0 0 0 0,-1 1 0 0 0,2-1 0 0 0,-1 1 0 0 0,1 0 0 0 0,0 0 0 0 0,1-1 0 0 0,0 1 0 0 0,0 1 0 0 0,0-1 0 0 0,1 0 0 0 0,2 12 0 0 0,-1-16-213 0 0,0 0-1 0 0,0 0 1 0 0,0 0-1 0 0,1 0 0 0 0,-1-1 1 0 0,1 1-1 0 0,0-1 1 0 0,0 1-1 0 0,1-1 1 0 0,-1 0-1 0 0,1 0 1 0 0,-1 0-1 0 0,1 0 1 0 0,0 0-1 0 0,0 0 0 0 0,4 2 1 0 0,-1-1-45 0 0,1-1 0 0 0,-1 1 0 0 0,1-1 0 0 0,0-1 0 0 0,0 1 1 0 0,0-1-1 0 0,0 0 0 0 0,10 1 0 0 0,-1-1-766 0 0,0-1 0 0 0,0 0 0 0 0,17-2 1 0 0,37-9-7619 0 0,-50 6 5767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7:59.751"/>
    </inkml:context>
    <inkml:brush xml:id="br0">
      <inkml:brushProperty name="width" value="0.05" units="cm"/>
      <inkml:brushProperty name="height" value="0.05" units="cm"/>
    </inkml:brush>
  </inkml:definitions>
  <inkml:trace contextRef="#ctx0" brushRef="#br0">4 38 588 0 0,'-1'-12'-392'0'0,"-1"-14"17644"0"0,6 44-13620 0 0,10 82 1349 0 0,-5-23-3928 0 0,-2-60-4019 0 0,2-13-2565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49.387"/>
    </inkml:context>
    <inkml:brush xml:id="br0">
      <inkml:brushProperty name="width" value="0.05" units="cm"/>
      <inkml:brushProperty name="height" value="0.05" units="cm"/>
      <inkml:brushProperty name="color" value="#E71224"/>
    </inkml:brush>
  </inkml:definitions>
  <inkml:trace contextRef="#ctx0" brushRef="#br0">164 27 292 0 0,'0'0'3846'0'0,"-2"2"-2329"0"0,-5 4-351 0 0,1 1 1 0 0,0-1-1 0 0,1 1 0 0 0,-6 9 0 0 0,-32 65 3219 0 0,14-25-1975 0 0,20-39-1576 0 0,5-9-195 0 0,0 0 1 0 0,0-1 0 0 0,-1 1 0 0 0,-10 11-1 0 0,15-19-602 0 0,0 0 0 0 0,0 0 0 0 0,0 0 0 0 0,0 0-1 0 0,-1 0 1 0 0,1 0 0 0 0,0 1 0 0 0,0-1 0 0 0,0 0 0 0 0,0 0-1 0 0,0 0 1 0 0,-1 0 0 0 0,1 0 0 0 0,0 0 0 0 0,0 0-1 0 0,0 0 1 0 0,-1 0 0 0 0,1 0 0 0 0,0 0 0 0 0,0 0-1 0 0,0 0 1 0 0,0 0 0 0 0,-1 0 0 0 0,1 0 0 0 0,0 0 0 0 0,0 0-1 0 0,0 0 1 0 0,0 0 0 0 0,-1 0 0 0 0,1 0 0 0 0,0 0-1 0 0,0 0 1 0 0,0 0 0 0 0,0-1 0 0 0,-1 1 0 0 0,1 0-1 0 0,0 0 1 0 0,0 0 0 0 0,0 0 0 0 0,-5-10 455 0 0,3-11 152 0 0,2 18-541 0 0,1 1-1 0 0,-1-1 0 0 0,1 0 1 0 0,0 0-1 0 0,0 1 0 0 0,0-1 1 0 0,0 0-1 0 0,1 1 0 0 0,-1 0 1 0 0,1-1-1 0 0,-1 1 0 0 0,5-4 1 0 0,-5 5-68 0 0,0 0-1 0 0,0 1 1 0 0,0-1 0 0 0,1 1 0 0 0,-1-1 0 0 0,0 1 0 0 0,1-1 0 0 0,-1 1 0 0 0,0 0-1 0 0,1 0 1 0 0,-1-1 0 0 0,1 1 0 0 0,-1 0 0 0 0,0 0 0 0 0,1 1 0 0 0,-1-1-1 0 0,0 0 1 0 0,1 0 0 0 0,-1 1 0 0 0,0-1 0 0 0,1 1 0 0 0,-1-1 0 0 0,0 1-1 0 0,0-1 1 0 0,1 1 0 0 0,-1 0 0 0 0,0 0 0 0 0,2 1 0 0 0,88 62 640 0 0,-64-43-573 0 0,0-1-1 0 0,1-2 1 0 0,2-1-1 0 0,50 23 1 0 0,-73-38-183 0 0,-1 0 0 0 0,0 0 0 0 0,1-1 0 0 0,-1 0 0 0 0,1 0 1 0 0,-1 0-1 0 0,13-1 0 0 0,-16 0 76 0 0,-1 0 1 0 0,1-1-1 0 0,0 1 1 0 0,-1-1-1 0 0,1 0 1 0 0,0 0-1 0 0,-1 0 1 0 0,1 0-1 0 0,-1 0 1 0 0,1-1-1 0 0,-1 1 1 0 0,0-1-1 0 0,0 1 1 0 0,1-1-1 0 0,-1 0 1 0 0,0 0-1 0 0,-1 0 1 0 0,1 0-1 0 0,0 0 1 0 0,0 0-1 0 0,1-4 1 0 0,5-10 157 0 0,-1 0 1 0 0,0-1 0 0 0,-1 0 0 0 0,-1 0 0 0 0,-1 0 0 0 0,0-1 0 0 0,-1 0 0 0 0,-1 0 0 0 0,-1 0 0 0 0,0 0-1 0 0,-4-32 1 0 0,2 41-51 0 0,-1 0 0 0 0,0 0 0 0 0,-1 1 0 0 0,0-1 0 0 0,-1 1 0 0 0,1-1 0 0 0,-1 1 0 0 0,-1 0 0 0 0,-6-8 0 0 0,-15-18-2490 0 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00.970"/>
    </inkml:context>
    <inkml:brush xml:id="br0">
      <inkml:brushProperty name="width" value="0.05" units="cm"/>
      <inkml:brushProperty name="height" value="0.05" units="cm"/>
    </inkml:brush>
  </inkml:definitions>
  <inkml:trace contextRef="#ctx0" brushRef="#br0">98 22 380 0 0,'-8'-18'10150'0'0,"-3"15"-3599"0"0,8 4-6113 0 0,1 0 0 0 0,0 0 0 0 0,0 0-1 0 0,0 1 1 0 0,0-1 0 0 0,0 1-1 0 0,0-1 1 0 0,1 1 0 0 0,-1 0 0 0 0,1 0-1 0 0,-1-1 1 0 0,-1 5 0 0 0,-8 10 539 0 0,2 0 0 0 0,-11 25 1 0 0,18-37-807 0 0,0 1 0 0 0,0-1-1 0 0,0 1 1 0 0,1 0 0 0 0,0 0 0 0 0,0 0 0 0 0,0 0 0 0 0,0 0 0 0 0,1 0 0 0 0,0 0 0 0 0,0 0 0 0 0,0 0 0 0 0,1 0 0 0 0,0 0-1 0 0,0-1 1 0 0,0 1 0 0 0,3 6 0 0 0,-2-7-144 0 0,0 0-1 0 0,1 0 0 0 0,0 0 1 0 0,0 0-1 0 0,0-1 1 0 0,0 1-1 0 0,1-1 0 0 0,-1 0 1 0 0,1 0-1 0 0,0 0 1 0 0,-1-1-1 0 0,2 1 1 0 0,-1-1-1 0 0,0 0 0 0 0,0 0 1 0 0,1-1-1 0 0,-1 1 1 0 0,7 1-1 0 0,1-1-229 0 0,-1 0 0 0 0,1 0 0 0 0,0-2 0 0 0,0 1 0 0 0,-1-1 0 0 0,18-3 0 0 0,21-9-2206 0 0,-46 10 1718 0 0,0 1 0 0 0,0-1 0 0 0,0 0 0 0 0,0-1 0 0 0,-1 1 0 0 0,1-1 0 0 0,-1 1 1 0 0,5-6-1 0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01.309"/>
    </inkml:context>
    <inkml:brush xml:id="br0">
      <inkml:brushProperty name="width" value="0.05" units="cm"/>
      <inkml:brushProperty name="height" value="0.05" units="cm"/>
    </inkml:brush>
  </inkml:definitions>
  <inkml:trace contextRef="#ctx0" brushRef="#br0">0 45 580 0 0,'5'0'14721'0'0,"25"-4"-4644"0"0,13-4-7724 0 0,-37 7-2838 0 0,0 0-1 0 0,0 0 1 0 0,0-1 0 0 0,0 0-1 0 0,0 0 1 0 0,-1-1 0 0 0,1 1-1 0 0,-1-1 1 0 0,0 0-1 0 0,0-1 1 0 0,7-5 0 0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30:01.652"/>
    </inkml:context>
    <inkml:brush xml:id="br0">
      <inkml:brushProperty name="width" value="0.05" units="cm"/>
      <inkml:brushProperty name="height" value="0.05" units="cm"/>
    </inkml:brush>
  </inkml:definitions>
  <inkml:trace contextRef="#ctx0" brushRef="#br0">65 106 7329 0 0,'-65'-12'18631'0'0,"66"11"-18500"0"0,0 0-1 0 0,0-1 1 0 0,-1 1-1 0 0,1 0 1 0 0,0 0-1 0 0,0 0 0 0 0,0 0 1 0 0,0 0-1 0 0,0 0 1 0 0,0 1-1 0 0,1-1 1 0 0,-1 0-1 0 0,0 0 1 0 0,0 1-1 0 0,0-1 1 0 0,1 1-1 0 0,-1-1 0 0 0,2 0 1 0 0,30-11 936 0 0,-26 10-822 0 0,133-39 2818 0 0,-46 19-4368 0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1.474"/>
    </inkml:context>
    <inkml:brush xml:id="br0">
      <inkml:brushProperty name="width" value="0.05" units="cm"/>
      <inkml:brushProperty name="height" value="0.05" units="cm"/>
    </inkml:brush>
  </inkml:definitions>
  <inkml:trace contextRef="#ctx0" brushRef="#br0">7 10 204 0 0,'-6'0'14233'0'0,"22"3"-13507"0"0,0-1 0 0 0,0 0 0 0 0,0-1 0 0 0,1-1 0 0 0,-1 0 0 0 0,18-3 0 0 0,9 0-68 0 0,105-5 1689 0 0,-116 4-4765 0 0,-31 4 1595 0 0,1 1-477 0 0,5 1-194 0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1.814"/>
    </inkml:context>
    <inkml:brush xml:id="br0">
      <inkml:brushProperty name="width" value="0.05" units="cm"/>
      <inkml:brushProperty name="height" value="0.05" units="cm"/>
    </inkml:brush>
  </inkml:definitions>
  <inkml:trace contextRef="#ctx0" brushRef="#br0">8 1 212 0 0,'-8'13'8946'0'0,"8"-13"-8790"0"0,0 0 0 0 0,1 0 0 0 0,-1 0 0 0 0,0 0 0 0 0,0 0 0 0 0,1 0 0 0 0,14 3 4485 0 0,-3-3-4974 0 0,152 6 5657 0 0,-109-4-8210 0 0,-18 0-3200 0 0,-27-2 4217 0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2.267"/>
    </inkml:context>
    <inkml:brush xml:id="br0">
      <inkml:brushProperty name="width" value="0.05" units="cm"/>
      <inkml:brushProperty name="height" value="0.05" units="cm"/>
    </inkml:brush>
  </inkml:definitions>
  <inkml:trace contextRef="#ctx0" brushRef="#br0">1 203 548 0 0,'5'-1'7550'0'0,"-4"1"-7417"0"0,8 12 2755 0 0,7 14-654 0 0,-9-14-1562 0 0,-1 0 0 0 0,2-1 0 0 0,-1 0 0 0 0,1 0 1 0 0,1-1-1 0 0,0 0 0 0 0,1-1 0 0 0,-1 0 1 0 0,2 0-1 0 0,-1-1 0 0 0,1 0 0 0 0,1-1 0 0 0,-1 0 1 0 0,1-1-1 0 0,0-1 0 0 0,15 6 0 0 0,-25-11-592 0 0,-1 1-1 0 0,1-1 1 0 0,0 0-1 0 0,-1 1 1 0 0,1-1-1 0 0,0 0 1 0 0,-1 0-1 0 0,1 0 1 0 0,0 0-1 0 0,-1-1 1 0 0,1 1-1 0 0,-1 0 1 0 0,1-1 0 0 0,0 1-1 0 0,-1-1 1 0 0,1 1-1 0 0,-1-1 1 0 0,1 0-1 0 0,-1 0 1 0 0,2-1-1 0 0,-1 0-1 0 0,0 0 1 0 0,0 0-1 0 0,0 0 0 0 0,0 0 1 0 0,0-1-1 0 0,-1 1 0 0 0,1-1 0 0 0,-1 1 1 0 0,1-1-1 0 0,0-4 0 0 0,3-7 83 0 0,-2 0 1 0 0,0-1-1 0 0,1-25 0 0 0,-2 27-12 0 0,7-67 254 0 0,9-83-183 0 0,-18 162-328 0 0,-1 0 1 0 0,1 1-1 0 0,0-1 1 0 0,0 0-1 0 0,0 0 1 0 0,0 1-1 0 0,0-1 1 0 0,0 0-1 0 0,1 1 0 0 0,-1-1 1 0 0,0 0-1 0 0,0 0 1 0 0,0 1-1 0 0,1-1 1 0 0,-1 0-1 0 0,0 1 1 0 0,1-1-1 0 0,-1 1 1 0 0,1-1-1 0 0,-1 0 0 0 0,0 1 1 0 0,1-1-1 0 0,-1 1 1 0 0,1-1-1 0 0,0 1 1 0 0,-1-1-1 0 0,1 1 1 0 0,-1 0-1 0 0,1-1 0 0 0,0 1 1 0 0,-1 0-1 0 0,2-1 1 0 0,0 1-887 0 0,1 0-1 0 0,-1 1 1 0 0,0-1-1 0 0,1 1 1 0 0,-1 0 0 0 0,0 0-1 0 0,0 0 1 0 0,4 2 0 0 0,-2-1 62 0 0,6 2-1693 0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2.779"/>
    </inkml:context>
    <inkml:brush xml:id="br0">
      <inkml:brushProperty name="width" value="0.05" units="cm"/>
      <inkml:brushProperty name="height" value="0.05" units="cm"/>
    </inkml:brush>
  </inkml:definitions>
  <inkml:trace contextRef="#ctx0" brushRef="#br0">233 7 68 0 0,'-27'-6'10064'0'0,"19"6"-8951"0"0,1 1-1 0 0,0-1 1 0 0,0 2-1 0 0,0-1 1 0 0,-12 5-1 0 0,8-2-379 0 0,0 1-1 0 0,1 0 1 0 0,-12 7 0 0 0,11-4-315 0 0,0 0 1 0 0,0 1 0 0 0,0 0-1 0 0,1 1 1 0 0,1 0-1 0 0,-11 13 1 0 0,18-21-340 0 0,1-1-1 0 0,0 1 1 0 0,0 0-1 0 0,0-1 1 0 0,0 1-1 0 0,0 0 1 0 0,0 0-1 0 0,0 0 1 0 0,0 0-1 0 0,1-1 1 0 0,-1 1 0 0 0,1 0-1 0 0,-1 0 1 0 0,1 0-1 0 0,0 0 1 0 0,0 0-1 0 0,0 0 1 0 0,0 0-1 0 0,0 0 1 0 0,1 0-1 0 0,-1 0 1 0 0,0 0-1 0 0,1 0 1 0 0,-1 0-1 0 0,1 0 1 0 0,0 0 0 0 0,0 0-1 0 0,1 2 1 0 0,0-2-6 0 0,0 0-1 0 0,0 0 1 0 0,0 0 0 0 0,1 0 0 0 0,-1 0 0 0 0,0-1 0 0 0,1 1 0 0 0,0-1-1 0 0,-1 0 1 0 0,1 1 0 0 0,0-1 0 0 0,-1-1 0 0 0,1 1 0 0 0,0 0 0 0 0,0-1 0 0 0,0 1-1 0 0,0-1 1 0 0,0 0 0 0 0,3 0 0 0 0,68-5 329 0 0,-36 2-3264 0 0,-1 1-6592 0 0,-27 2 6970 0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3.152"/>
    </inkml:context>
    <inkml:brush xml:id="br0">
      <inkml:brushProperty name="width" value="0.05" units="cm"/>
      <inkml:brushProperty name="height" value="0.05" units="cm"/>
    </inkml:brush>
  </inkml:definitions>
  <inkml:trace contextRef="#ctx0" brushRef="#br0">218 33 532 0 0,'-4'-4'891'0'0,"0"0"0"0"0,0 1 0 0 0,-1 0-1 0 0,1 0 1 0 0,-1 0 0 0 0,0 1 0 0 0,1-1 0 0 0,-1 1-1 0 0,-9-3 1 0 0,10 5-490 0 0,0 0-1 0 0,0-1 0 0 0,0 1 0 0 0,0 1 1 0 0,0-1-1 0 0,0 0 0 0 0,0 1 0 0 0,1 0 1 0 0,-1 0-1 0 0,0 0 0 0 0,0 0 0 0 0,1 1 1 0 0,-1 0-1 0 0,-4 2 0 0 0,-2 2 232 0 0,0 0 0 0 0,0 1 0 0 0,1 0 0 0 0,0 0 0 0 0,-13 15 0 0 0,19-19-442 0 0,0 1-1 0 0,0-1 1 0 0,0 0 0 0 0,1 1-1 0 0,0-1 1 0 0,-1 1-1 0 0,1 0 1 0 0,0 0-1 0 0,1 0 1 0 0,-1 0 0 0 0,1 0-1 0 0,0 0 1 0 0,0 1-1 0 0,0-1 1 0 0,0 0-1 0 0,1 0 1 0 0,0 1 0 0 0,0 5-1 0 0,1-6-64 0 0,0-1 0 0 0,1 1 0 0 0,-1 0-1 0 0,1-1 1 0 0,0 1 0 0 0,0-1 0 0 0,0 0 0 0 0,1 0 0 0 0,-1 0 0 0 0,1 0-1 0 0,0 0 1 0 0,-1 0 0 0 0,1-1 0 0 0,1 1 0 0 0,-1-1 0 0 0,0 0 0 0 0,0 0-1 0 0,1 0 1 0 0,-1 0 0 0 0,7 2 0 0 0,6 2 161 0 0,0-1-1 0 0,1 0 1 0 0,22 2-1 0 0,26-2 651 0 0,-36-4-2593 0 0,-1 2-5636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4.006"/>
    </inkml:context>
    <inkml:brush xml:id="br0">
      <inkml:brushProperty name="width" value="0.05" units="cm"/>
      <inkml:brushProperty name="height" value="0.05" units="cm"/>
    </inkml:brush>
  </inkml:definitions>
  <inkml:trace contextRef="#ctx0" brushRef="#br0">42 11 4 0 0,'-25'-4'7144'0'0,"8"4"-9"0"0,30 1-2373 0 0,31-1-2081 0 0,-28-2-2295 0 0,27-3 434 0 0,-18 8-5582 0 0,-19 0-511 0 0,-3-2 3061 0 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4.331"/>
    </inkml:context>
    <inkml:brush xml:id="br0">
      <inkml:brushProperty name="width" value="0.05" units="cm"/>
      <inkml:brushProperty name="height" value="0.05" units="cm"/>
    </inkml:brush>
  </inkml:definitions>
  <inkml:trace contextRef="#ctx0" brushRef="#br0">32 1 272 0 0,'-14'7'1953'0'0,"-3"8"9974"0"0,21-14-11466 0 0,0 0 0 0 0,0-1-1 0 0,0 1 1 0 0,0-1 0 0 0,0 0 0 0 0,0 0 0 0 0,0 0 0 0 0,0-1 0 0 0,5 0-1 0 0,1 0-280 0 0,36 0-1415 0 0,-2 0-4503 0 0,-28 1 3684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57.735"/>
    </inkml:context>
    <inkml:brush xml:id="br0">
      <inkml:brushProperty name="width" value="0.05" units="cm"/>
      <inkml:brushProperty name="height" value="0.05" units="cm"/>
      <inkml:brushProperty name="color" value="#00A0D7"/>
    </inkml:brush>
  </inkml:definitions>
  <inkml:trace contextRef="#ctx0" brushRef="#br0">4 117 428 0 0,'-3'-3'12536'0'0,"118"-4"-7818"0"0,63 1-2435 0 0,2 0-883 0 0,552-14 2872 0 0,-99 4-1405 0 0,-597 15-2763 0 0,213-13 2235 0 0,-189 7-1732 0 0,0-2-1 0 0,63-18 1 0 0,-119 26-1864 0 0,-27 15-14068 0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4.808"/>
    </inkml:context>
    <inkml:brush xml:id="br0">
      <inkml:brushProperty name="width" value="0.05" units="cm"/>
      <inkml:brushProperty name="height" value="0.05" units="cm"/>
    </inkml:brush>
  </inkml:definitions>
  <inkml:trace contextRef="#ctx0" brushRef="#br0">1 296 844 0 0,'0'0'2832'0'0,"14"6"2060"0"0,1 16-173 0 0,-1 0-1 0 0,14 29 1 0 0,-28-51-4667 0 0,0 0 0 0 0,0 1 1 0 0,0-1-1 0 0,0 0 0 0 0,0 0 0 0 0,0 1 0 0 0,0-1 1 0 0,0 0-1 0 0,0 0 0 0 0,0 1 0 0 0,0-1 0 0 0,0 0 1 0 0,0 0-1 0 0,0 0 0 0 0,0 1 0 0 0,0-1 0 0 0,0 0 1 0 0,1 0-1 0 0,-1 0 0 0 0,0 1 0 0 0,0-1 0 0 0,0 0 1 0 0,0 0-1 0 0,0 0 0 0 0,1 0 0 0 0,-1 0 0 0 0,0 1 1 0 0,0-1-1 0 0,0 0 0 0 0,1 0 0 0 0,-1 0 0 0 0,0 0 1 0 0,0 0-1 0 0,1 0 0 0 0,-1 0 0 0 0,0 0 0 0 0,0 0 1 0 0,0 0-1 0 0,1 0 0 0 0,-1 0 0 0 0,0 0 0 0 0,0 0 1 0 0,1 0-1 0 0,-1 0 0 0 0,0 0 0 0 0,0 0 0 0 0,1 0 1 0 0,-1 0-1 0 0,0 0 0 0 0,0 0 0 0 0,0 0 0 0 0,1 0 1 0 0,-1 0-1 0 0,0-1 0 0 0,0 1 0 0 0,0 0 0 0 0,1 0 1 0 0,-1 0-1 0 0,0 0 0 0 0,0 0 0 0 0,0-1 0 0 0,0 1 1 0 0,0 0-1 0 0,1 0 0 0 0,-1 0 0 0 0,0-1 0 0 0,0 1 1 0 0,4-14 311 0 0,-11-78 823 0 0,4 65-940 0 0,1 1-1 0 0,3-48 0 0 0,1 56-101 0 0,1 0 0 0 0,9-33 1 0 0,-11 45-121 0 0,1 1-1 0 0,0 0 1 0 0,0 0 0 0 0,0 0 0 0 0,1 1 0 0 0,0-1 0 0 0,0 0 0 0 0,0 1 0 0 0,0 0 0 0 0,1 0 0 0 0,0 0 0 0 0,-1 0 0 0 0,2 0-1 0 0,3-2 1 0 0,-4 4-11 0 0,-1 1 0 0 0,0-1-1 0 0,1 1 1 0 0,-1 0 0 0 0,0 0 0 0 0,1 1-1 0 0,-1-1 1 0 0,1 1 0 0 0,0 0-1 0 0,-1-1 1 0 0,1 2 0 0 0,-1-1 0 0 0,1 0-1 0 0,-1 1 1 0 0,1-1 0 0 0,-1 1-1 0 0,1 0 1 0 0,-1 0 0 0 0,0 1 0 0 0,1-1-1 0 0,-1 1 1 0 0,0-1 0 0 0,0 1 0 0 0,5 4-1 0 0,-5-3-19 0 0,0-1 1 0 0,0 0-1 0 0,0 1 0 0 0,0-1 0 0 0,-1 1 0 0 0,1 0 1 0 0,-1 0-1 0 0,0 0 0 0 0,0 0 0 0 0,0 0 0 0 0,0 1 0 0 0,0-1 1 0 0,-1 1-1 0 0,0-1 0 0 0,0 1 0 0 0,0-1 0 0 0,0 1 1 0 0,0 0-1 0 0,0-1 0 0 0,-1 1 0 0 0,0 0 0 0 0,0 0 1 0 0,-1 6-1 0 0,0-4-43 0 0,-1 1 1 0 0,0-1-1 0 0,0 0 1 0 0,-1 1-1 0 0,0-1 1 0 0,0 0-1 0 0,0-1 1 0 0,-1 1-1 0 0,-7 9 1 0 0,-2-1-133 0 0,0-1 0 0 0,-18 13 0 0 0,-7 6-105 0 0,38-31 297 0 0,-1-1 0 0 0,1 1-1 0 0,-1-1 1 0 0,1 0 0 0 0,-1 1 0 0 0,1-1-1 0 0,0 1 1 0 0,-1 0 0 0 0,1-1 0 0 0,0 1-1 0 0,-1-1 1 0 0,1 1 0 0 0,0-1 0 0 0,0 1-1 0 0,0 0 1 0 0,-1-1 0 0 0,1 1 0 0 0,0 0-1 0 0,0-1 1 0 0,0 1 0 0 0,0 0 0 0 0,0-1-1 0 0,0 1 1 0 0,0 0 0 0 0,0-1 0 0 0,1 1-1 0 0,-1-1 1 0 0,0 2 0 0 0,1 0 17 0 0,0-1 0 0 0,0 1 0 0 0,0-1 1 0 0,1 1-1 0 0,-1-1 0 0 0,0 0 0 0 0,1 1 0 0 0,-1-1 0 0 0,1 0 1 0 0,1 2-1 0 0,8 3 155 0 0,0-1 1 0 0,18 7-1 0 0,-22-9-73 0 0,13 5-45 0 0,0-1 0 0 0,38 7-1 0 0,-57-14-390 0 0,2 1-134 0 0,25 5-2907 0 0,1 0-6539 0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5.167"/>
    </inkml:context>
    <inkml:brush xml:id="br0">
      <inkml:brushProperty name="width" value="0.05" units="cm"/>
      <inkml:brushProperty name="height" value="0.05" units="cm"/>
    </inkml:brush>
  </inkml:definitions>
  <inkml:trace contextRef="#ctx0" brushRef="#br0">128 28 344 0 0,'-3'-10'3606'0'0,"2"9"-3242"0"0,1-1 0 0 0,-1 1 0 0 0,0 0 0 0 0,1 0 0 0 0,-1 0 0 0 0,0 0 0 0 0,1 0 0 0 0,-1 1 0 0 0,0-1 0 0 0,0 0 0 0 0,0 0 0 0 0,0 0 0 0 0,0 1 0 0 0,0-1 0 0 0,0 0 0 0 0,0 1 0 0 0,0-1 0 0 0,0 1 0 0 0,0 0 0 0 0,-1-1 0 0 0,1 1 0 0 0,0 0 0 0 0,0-1 0 0 0,-2 1 0 0 0,0 0 27 0 0,0 0 0 0 0,1 1 0 0 0,-1-1 0 0 0,0 1 0 0 0,0 0 0 0 0,0-1 0 0 0,1 1 0 0 0,-1 0 0 0 0,0 1 0 0 0,-2 1 0 0 0,-1 0 42 0 0,0 0 0 0 0,1 1 1 0 0,-1 0-1 0 0,1 1 0 0 0,0-1 1 0 0,1 1-1 0 0,-1 0 0 0 0,-6 8 1 0 0,9-9-192 0 0,0-1-1 0 0,1 0 1 0 0,-1 1 0 0 0,1-1 0 0 0,0 1 0 0 0,0 0 0 0 0,0-1 0 0 0,0 1 0 0 0,1 0 0 0 0,-1-1 0 0 0,1 1 0 0 0,0 0 0 0 0,0 0 0 0 0,0 0 0 0 0,1-1 0 0 0,-1 1 0 0 0,3 6-1 0 0,-1-4-30 0 0,0 0-1 0 0,1-1 0 0 0,0 1 0 0 0,0-1 0 0 0,1 0 0 0 0,-1 0 0 0 0,1 0 1 0 0,0 0-1 0 0,1-1 0 0 0,4 5 0 0 0,5 2 75 0 0,-1-1 1 0 0,2-1-1 0 0,-1 0 1 0 0,1-1-1 0 0,1 0 1 0 0,-1-2-1 0 0,18 6 1 0 0,-10-5 267 0 0,34 5 1 0 0,-48-10-872 0 0,0-2-1 0 0,-1 1 1 0 0,1-1-1 0 0,0 0 1 0 0,0 0 0 0 0,-1-1-1 0 0,11-3 1 0 0,-11 5-2027 0 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5.862"/>
    </inkml:context>
    <inkml:brush xml:id="br0">
      <inkml:brushProperty name="width" value="0.05" units="cm"/>
      <inkml:brushProperty name="height" value="0.05" units="cm"/>
    </inkml:brush>
  </inkml:definitions>
  <inkml:trace contextRef="#ctx0" brushRef="#br0">9 1 756 0 0,'-8'2'17403'0'0,"21"4"-13052"0"0,27 3-3432 0 0,-13-7-434 0 0,29-1 1 0 0,-34-1-2405 0 0,-13 2 59 0 0</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6.191"/>
    </inkml:context>
    <inkml:brush xml:id="br0">
      <inkml:brushProperty name="width" value="0.05" units="cm"/>
      <inkml:brushProperty name="height" value="0.05" units="cm"/>
    </inkml:brush>
  </inkml:definitions>
  <inkml:trace contextRef="#ctx0" brushRef="#br0">8 1 744 0 0,'-7'19'11692'0'0,"8"-19"-11515"0"0,28-1 10720 0 0,-13-1-11717 0 0,109 0 3600 0 0,-41 11-9586 0 0,-72-8 3693 0 0,1 1 447 0 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6.701"/>
    </inkml:context>
    <inkml:brush xml:id="br0">
      <inkml:brushProperty name="width" value="0.05" units="cm"/>
      <inkml:brushProperty name="height" value="0.05" units="cm"/>
    </inkml:brush>
  </inkml:definitions>
  <inkml:trace contextRef="#ctx0" brushRef="#br0">0 386 832 0 0,'6'9'1898'0'0,"-1"1"-1"0"0,-1 0 1 0 0,1-1 0 0 0,-2 1 0 0 0,1 1-1 0 0,-1-1 1 0 0,2 19 0 0 0,4 8 2897 0 0,-5-18 2250 0 0,-26-196-5141 0 0,21 149-1807 0 0,1 0 0 0 0,1-1 1 0 0,1 1-1 0 0,2 0 0 0 0,11-46 0 0 0,-12 64-75 0 0,1-1 0 0 0,0 1 1 0 0,1 1-1 0 0,0-1 0 0 0,0 1 0 0 0,1-1 0 0 0,12-14 1 0 0,-13 19-12 0 0,0 0 0 0 0,1 0 1 0 0,-1 0-1 0 0,1 1 0 0 0,0 0 1 0 0,0 0-1 0 0,1 0 0 0 0,-1 1 1 0 0,1 0-1 0 0,-1 0 0 0 0,1 1 1 0 0,13-3-1 0 0,-14 4-3 0 0,-1 0 0 0 0,1 0-1 0 0,0 1 1 0 0,-1 0 0 0 0,1 0-1 0 0,0 1 1 0 0,-1-1 0 0 0,1 1 0 0 0,-1 1-1 0 0,1-1 1 0 0,-1 1 0 0 0,1 0-1 0 0,-1 0 1 0 0,0 0 0 0 0,0 1-1 0 0,0 0 1 0 0,7 5 0 0 0,-9-6-8 0 0,0 1 1 0 0,0-1-1 0 0,-1 1 0 0 0,1 0 1 0 0,-1-1-1 0 0,0 1 1 0 0,1 0-1 0 0,-2 1 0 0 0,1-1 1 0 0,0 0-1 0 0,-1 0 1 0 0,1 1-1 0 0,-1-1 0 0 0,0 1 1 0 0,0 0-1 0 0,0-1 1 0 0,-1 1-1 0 0,1-1 1 0 0,-1 1-1 0 0,0 0 0 0 0,0 0 1 0 0,0-1-1 0 0,0 1 1 0 0,-1 0-1 0 0,0-1 0 0 0,0 1 1 0 0,-2 5-1 0 0,-1 2-39 0 0,-1 0 0 0 0,0 0-1 0 0,-1-1 1 0 0,0 0 0 0 0,-1 0-1 0 0,0-1 1 0 0,-1 0 0 0 0,0 0-1 0 0,0 0 1 0 0,-1-1 0 0 0,-11 8-1 0 0,-14 9-637 0 0,-68 35 0 0 0,71-43 70 0 0,31-17 594 0 0,-1 1 1 0 0,0-1-1 0 0,1 0 1 0 0,-1 1 0 0 0,0-1-1 0 0,1 1 1 0 0,-1-1-1 0 0,1 1 1 0 0,-1-1-1 0 0,1 1 1 0 0,-1-1 0 0 0,1 1-1 0 0,-1 0 1 0 0,1-1-1 0 0,0 1 1 0 0,-1 0 0 0 0,1-1-1 0 0,0 1 1 0 0,-1 0-1 0 0,1-1 1 0 0,0 1-1 0 0,0 0 1 0 0,0-1 0 0 0,0 1-1 0 0,0 0 1 0 0,0 0-1 0 0,0 0 1 0 0,0 1 34 0 0,1-1 1 0 0,-1 1 0 0 0,1 0-1 0 0,-1-1 1 0 0,1 1-1 0 0,0-1 1 0 0,0 1-1 0 0,0-1 1 0 0,0 1-1 0 0,0-1 1 0 0,2 2-1 0 0,5 5 225 0 0,0-1-1 0 0,0 0 1 0 0,10 5-1 0 0,-12-8-172 0 0,36 28 317 0 0,-23-17-143 0 0,30 19 0 0 0,-11-17-4461 0 0,-31-15 2224 0 0,0 0 0 0 0,0 0 0 0 0,0-1 0 0 0,7 1 0 0 0,-3-2-772 0 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7.126"/>
    </inkml:context>
    <inkml:brush xml:id="br0">
      <inkml:brushProperty name="width" value="0.05" units="cm"/>
      <inkml:brushProperty name="height" value="0.05" units="cm"/>
    </inkml:brush>
  </inkml:definitions>
  <inkml:trace contextRef="#ctx0" brushRef="#br0">120 4 440 0 0,'0'-1'378'0'0,"-1"1"0"0"0,0 0 0 0 0,0-1 1 0 0,0 1-1 0 0,0-1 0 0 0,0 1 0 0 0,0 0 0 0 0,0 0 0 0 0,0 0 1 0 0,0-1-1 0 0,0 1 0 0 0,0 0 0 0 0,0 0 0 0 0,0 0 0 0 0,0 1 0 0 0,0-1 1 0 0,0 0-1 0 0,-1 0 0 0 0,-18 12 3308 0 0,12-5-2629 0 0,0 1 0 0 0,-11 15 0 0 0,11-14 318 0 0,4-3-973 0 0,0-1 0 0 0,0 1 0 0 0,0 0 0 0 0,1 0 0 0 0,0 0-1 0 0,0 1 1 0 0,0-1 0 0 0,1 1 0 0 0,0 0 0 0 0,0 0 0 0 0,1-1 0 0 0,0 1 0 0 0,0 0 0 0 0,0 0 0 0 0,1 0 0 0 0,0 0 0 0 0,1 0 0 0 0,-1 0 0 0 0,2 0 0 0 0,-1 0 0 0 0,1 0 0 0 0,-1 0-1 0 0,5 9 1 0 0,-3-9-188 0 0,1 0 0 0 0,-1 0 0 0 0,1 0-1 0 0,1 0 1 0 0,-1 0 0 0 0,1-1 0 0 0,0 0-1 0 0,1 0 1 0 0,-1 0 0 0 0,1-1 0 0 0,0 0-1 0 0,1 0 1 0 0,-1 0 0 0 0,1-1 0 0 0,0 0-1 0 0,0 0 1 0 0,0-1 0 0 0,1 0 0 0 0,-1 0-1 0 0,14 2 1 0 0,-12-3-207 0 0,0-1 1 0 0,0-1-1 0 0,0 0 0 0 0,0 0 1 0 0,0-1-1 0 0,0 0 0 0 0,0 0 1 0 0,0-1-1 0 0,0 0 0 0 0,14-6 0 0 0,-15 5-1009 0 0,-1-1 0 0 0,0 1-1 0 0,0-1 1 0 0,0 0 0 0 0,-1-1-1 0 0,1 1 1 0 0,7-9-1 0 0,-12 11-877 0 0</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7.515"/>
    </inkml:context>
    <inkml:brush xml:id="br0">
      <inkml:brushProperty name="width" value="0.05" units="cm"/>
      <inkml:brushProperty name="height" value="0.05" units="cm"/>
    </inkml:brush>
  </inkml:definitions>
  <inkml:trace contextRef="#ctx0" brushRef="#br0">96 33 436 0 0,'-57'-6'4377'0'0,"18"4"11786"0"0,44 1-15294 0 0,16-1-90 0 0,5 0 582 0 0,45-9 1 0 0,-58 2-4747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7.857"/>
    </inkml:context>
    <inkml:brush xml:id="br0">
      <inkml:brushProperty name="width" value="0.05" units="cm"/>
      <inkml:brushProperty name="height" value="0.05" units="cm"/>
    </inkml:brush>
  </inkml:definitions>
  <inkml:trace contextRef="#ctx0" brushRef="#br0">87 158 276 0 0,'-26'-18'1505'0'0,"-25"-19"7916"0"0,50 36-9116 0 0,1 1 0 0 0,-1-1 0 0 0,0 1 1 0 0,1-1-1 0 0,-1 0 0 0 0,1 1 0 0 0,-1-1 1 0 0,0 0-1 0 0,1 1 0 0 0,0-1 0 0 0,-1 0 1 0 0,1 0-1 0 0,-1 1 0 0 0,1-1 0 0 0,0 0 1 0 0,0 0-1 0 0,-1 0 0 0 0,1 1 0 0 0,0-1 1 0 0,0 0-1 0 0,0 0 0 0 0,0 0 1 0 0,0 0-1 0 0,0 0 0 0 0,0 1 0 0 0,0-1 1 0 0,0 0-1 0 0,1-1 0 0 0,0 0 25 0 0,0 0 0 0 0,0 1 0 0 0,0-1-1 0 0,0 1 1 0 0,1-1 0 0 0,-1 1 0 0 0,1-1 0 0 0,-1 1 0 0 0,1 0-1 0 0,-1 0 1 0 0,1 0 0 0 0,2-1 0 0 0,6-3 503 0 0,1 0 1 0 0,-1 1-1 0 0,15-4 0 0 0,131-30 3966 0 0,-154 38-5342 0 0,2 0-989 0 0,5 0 1482 0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8.942"/>
    </inkml:context>
    <inkml:brush xml:id="br0">
      <inkml:brushProperty name="width" value="0.05" units="cm"/>
      <inkml:brushProperty name="height" value="0.05" units="cm"/>
    </inkml:brush>
  </inkml:definitions>
  <inkml:trace contextRef="#ctx0" brushRef="#br0">3 333 272 0 0,'-3'-27'6312'0'0,"3"22"-3016"0"0,3 10-2227 0 0,15 24 340 0 0,-2 1 0 0 0,-2 1 0 0 0,12 34 0 0 0,-10-25 127 0 0,33 62 1 0 0,-43-90-1317 0 0,37 54 1244 0 0,-39-60-1237 0 0,1 0-1 0 0,0-1 1 0 0,0 0 0 0 0,1 1 0 0 0,0-2 0 0 0,0 1-1 0 0,0-1 1 0 0,7 4 0 0 0,-12-7-167 0 0,1 0 0 0 0,-1-1 0 0 0,0 1 0 0 0,1-1 0 0 0,-1 0 0 0 0,1 1 0 0 0,-1-1 0 0 0,1 0 0 0 0,-1 0 0 0 0,1 0 0 0 0,-1 0 0 0 0,0 0 0 0 0,1 0 0 0 0,-1 0 0 0 0,1-1 0 0 0,-1 1 0 0 0,1 0 0 0 0,-1-1 0 0 0,0 1 0 0 0,1-1 0 0 0,-1 0 0 0 0,0 1 0 0 0,0-1 0 0 0,1 0 0 0 0,-1 0 0 0 0,0 0 0 0 0,0 0 0 0 0,0 0 0 0 0,0 0 0 0 0,0 0 0 0 0,1-2 0 0 0,2-2 50 0 0,-1 1 0 0 0,0-1 0 0 0,0-1-1 0 0,0 1 1 0 0,0 0 0 0 0,2-10 0 0 0,12-49 429 0 0,-3-1 0 0 0,8-91 1 0 0,5-22-133 0 0,-20 142-472 0 0,2 0 0 0 0,26-65 0 0 0,-22 76-1070 0 0,1 13-3872 0 0,0 21-1306 0 0,-7-1 3667 0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9.496"/>
    </inkml:context>
    <inkml:brush xml:id="br0">
      <inkml:brushProperty name="width" value="0.05" units="cm"/>
      <inkml:brushProperty name="height" value="0.05" units="cm"/>
    </inkml:brush>
  </inkml:definitions>
  <inkml:trace contextRef="#ctx0" brushRef="#br0">292 28 232 0 0,'-19'-22'6906'0'0,"12"21"-6299"0"0,1-1 0 0 0,0 1 1 0 0,-1 0-1 0 0,1 1 0 0 0,-1 0 0 0 0,1 0 0 0 0,-1 0 1 0 0,1 1-1 0 0,-1-1 0 0 0,1 2 0 0 0,-1-1 0 0 0,1 1 1 0 0,-7 3-1 0 0,-3 1 339 0 0,0 0 0 0 0,1 2 0 0 0,-28 17-1 0 0,35-19-556 0 0,-1 1-1 0 0,1 0 0 0 0,0 0 1 0 0,1 1-1 0 0,0 0 0 0 0,-7 9 1 0 0,11-13-213 0 0,0 0 0 0 0,1 0 0 0 0,-1 1 1 0 0,1-1-1 0 0,0 1 0 0 0,0-1 1 0 0,0 1-1 0 0,1 0 0 0 0,0-1 0 0 0,0 1 1 0 0,0 0-1 0 0,0 0 0 0 0,1 0 0 0 0,0 0 1 0 0,0 7-1 0 0,1-9-89 0 0,0 0 0 0 0,0 0 0 0 0,0 0 1 0 0,1 0-1 0 0,-1-1 0 0 0,1 1 0 0 0,-1 0 0 0 0,1-1 0 0 0,0 1 0 0 0,0-1 1 0 0,0 1-1 0 0,1-1 0 0 0,-1 0 0 0 0,0 0 0 0 0,1 0 0 0 0,-1 0 0 0 0,1-1 1 0 0,0 1-1 0 0,0 0 0 0 0,0-1 0 0 0,0 0 0 0 0,0 0 0 0 0,0 0 1 0 0,4 1-1 0 0,4 1 78 0 0,1-1 1 0 0,0 0 0 0 0,0-1 0 0 0,0 0 0 0 0,14-1 0 0 0,-3-2 151 0 0,38-8-1 0 0,2 0-2807 0 0,-51 9 189 0 0,-2 3-5543 0 0,-5-1 5080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58.252"/>
    </inkml:context>
    <inkml:brush xml:id="br0">
      <inkml:brushProperty name="width" value="0.05" units="cm"/>
      <inkml:brushProperty name="height" value="0.05" units="cm"/>
      <inkml:brushProperty name="color" value="#00A0D7"/>
    </inkml:brush>
  </inkml:definitions>
  <inkml:trace contextRef="#ctx0" brushRef="#br0">0 117 400 0 0,'11'0'9299'0'0,"42"1"-6040"0"0,49-9-272 0 0,1288-55 9015 0 0,-1112 49-10245 0 0,-127 5-864 0 0,-125 7-728 0 0,33 0 838 0 0,79-14-1 0 0,-129 12-2576 0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6:59.879"/>
    </inkml:context>
    <inkml:brush xml:id="br0">
      <inkml:brushProperty name="width" value="0.05" units="cm"/>
      <inkml:brushProperty name="height" value="0.05" units="cm"/>
    </inkml:brush>
  </inkml:definitions>
  <inkml:trace contextRef="#ctx0" brushRef="#br0">253 54 432 0 0,'0'-2'837'0'0,"-1"-1"-541"0"0,0 1 0 0 0,1-1 0 0 0,-1 1 0 0 0,0-1 0 0 0,0 1 1 0 0,-1 0-1 0 0,1-1 0 0 0,0 1 0 0 0,-1 0 0 0 0,0 0 0 0 0,1 0 0 0 0,-1 0 0 0 0,0 0 0 0 0,0 1 1 0 0,0-1-1 0 0,0 0 0 0 0,0 1 0 0 0,-4-3 0 0 0,1 2 125 0 0,1 1-1 0 0,-1-1 1 0 0,1 1-1 0 0,-1 0 0 0 0,0 0 1 0 0,0 0-1 0 0,1 1 1 0 0,-1 0-1 0 0,-9 0 1 0 0,5 1 137 0 0,-1 0 0 0 0,0 1 0 0 0,1 0 0 0 0,0 1 0 0 0,-1 0 0 0 0,1 0 1 0 0,0 1-1 0 0,0 0 0 0 0,-15 10 0 0 0,19-10-238 0 0,0 0 1 0 0,1 0 0 0 0,-1 0-1 0 0,1 0 1 0 0,0 1-1 0 0,1-1 1 0 0,-1 1 0 0 0,1 0-1 0 0,0 0 1 0 0,0 0-1 0 0,1 1 1 0 0,-1-1 0 0 0,1 1-1 0 0,0-1 1 0 0,-2 13-1 0 0,4-14-139 0 0,-1-1 0 0 0,1 1 0 0 0,0 0 0 0 0,1 0-1 0 0,-1 0 1 0 0,0-1 0 0 0,1 1 0 0 0,0 0-1 0 0,0-1 1 0 0,0 1 0 0 0,1 0 0 0 0,-1-1-1 0 0,1 0 1 0 0,0 1 0 0 0,-1-1 0 0 0,2 0 0 0 0,-1 0-1 0 0,0 0 1 0 0,1 0 0 0 0,-1 0 0 0 0,1 0-1 0 0,0-1 1 0 0,0 0 0 0 0,0 1 0 0 0,6 3-1 0 0,4 0 135 0 0,0 1 0 0 0,1-2 0 0 0,-1 0 0 0 0,1 0 0 0 0,0-2 0 0 0,0 0 0 0 0,1 0 0 0 0,-1-1 0 0 0,0-1 0 0 0,21 0 0 0 0,-20-2-653 0 0,-1 0 1 0 0,1 0 0 0 0,-1-1 0 0 0,1-1-1 0 0,-1-1 1 0 0,14-5 0 0 0,-7 3-5398 0 0,-15 5 1428 0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0.316"/>
    </inkml:context>
    <inkml:brush xml:id="br0">
      <inkml:brushProperty name="width" value="0.05" units="cm"/>
      <inkml:brushProperty name="height" value="0.05" units="cm"/>
    </inkml:brush>
  </inkml:definitions>
  <inkml:trace contextRef="#ctx0" brushRef="#br0">7 50 472 0 0,'-7'-7'18666'0'0,"21"9"-15377"0"0,2-3-3877 0 0,-13 1 647 0 0,125-20 4153 0 0,-100 14-5328 0 0,27-11-1 0 0,-54 17 541 0 0,0 0 0 0 0,-1 0 0 0 0,1 0 0 0 0,0 0 0 0 0,0 0 1 0 0,0 0-1 0 0,0 0 0 0 0,-1 0 0 0 0,1 0 0 0 0,0 0 0 0 0,0 1 0 0 0,-1-1 0 0 0,1 0 0 0 0,0 1 1 0 0,1 0-1 0 0</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0.643"/>
    </inkml:context>
    <inkml:brush xml:id="br0">
      <inkml:brushProperty name="width" value="0.05" units="cm"/>
      <inkml:brushProperty name="height" value="0.05" units="cm"/>
    </inkml:brush>
  </inkml:definitions>
  <inkml:trace contextRef="#ctx0" brushRef="#br0">17 0 472 0 0,'-16'18'9832'0'0,"21"-9"-3422"0"0,16-7-4700 0 0,0-2 0 0 0,0 0-1 0 0,0-1 1 0 0,26-4 0 0 0,19-2 218 0 0,-36 4-1455 0 0,-10 0-3149 0 0,-6 2-5014 0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1.328"/>
    </inkml:context>
    <inkml:brush xml:id="br0">
      <inkml:brushProperty name="width" value="0.05" units="cm"/>
      <inkml:brushProperty name="height" value="0.05" units="cm"/>
    </inkml:brush>
  </inkml:definitions>
  <inkml:trace contextRef="#ctx0" brushRef="#br0">0 385 372 0 0,'2'0'7837'0'0,"4"-3"-3796"0"0,27-14-1033 0 0,-22 9-2333 0 0,-1 0 0 0 0,0-1 0 0 0,-1 0 0 0 0,0-1 0 0 0,0 0 1 0 0,-1 0-1 0 0,12-21 0 0 0,-15 22-382 0 0,-1 0 1 0 0,0 0-1 0 0,-1 0 1 0 0,0 0-1 0 0,-1-1 1 0 0,0 0-1 0 0,0 1 0 0 0,-1-1 1 0 0,0 0-1 0 0,-1-19 1 0 0,-1 7 82 0 0,1 8-120 0 0,0 0 1 0 0,-1 1 0 0 0,-1-1 0 0 0,0 0-1 0 0,-1 1 1 0 0,-8-24 0 0 0,11 37-247 0 0,0 0 0 0 0,0-1 1 0 0,0 1-1 0 0,0 0 1 0 0,0 0-1 0 0,0 0 0 0 0,-1-1 1 0 0,1 1-1 0 0,0 0 0 0 0,0 0 1 0 0,0 0-1 0 0,0-1 1 0 0,0 1-1 0 0,0 0 0 0 0,0 0 1 0 0,0 0-1 0 0,-1-1 0 0 0,1 1 1 0 0,0 0-1 0 0,0 0 0 0 0,0 0 1 0 0,0 0-1 0 0,-1 0 1 0 0,1-1-1 0 0,0 1 0 0 0,0 0 1 0 0,0 0-1 0 0,0 0 0 0 0,-1 0 1 0 0,1 0-1 0 0,0 0 1 0 0,0 0-1 0 0,-1 0 0 0 0,1 0 1 0 0,0 0-1 0 0,0 0 0 0 0,0 0 1 0 0,-1 0-1 0 0,1 0 0 0 0,0 0 1 0 0,0 0-1 0 0,0 0 1 0 0,-1 0-1 0 0,1 0 0 0 0,0 0 1 0 0,-5 12 130 0 0,2 17 12 0 0,20 293 3051 0 0,-17-320-3340 0 0,6 30 79 0 0,-6-31-315 0 0,1 1 1 0 0,-1-1 0 0 0,1 0-1 0 0,-1 0 1 0 0,1 0-1 0 0,0 1 1 0 0,0-1 0 0 0,-1 0-1 0 0,1 0 1 0 0,0 0-1 0 0,0 0 1 0 0,1 1 0 0 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1.977"/>
    </inkml:context>
    <inkml:brush xml:id="br0">
      <inkml:brushProperty name="width" value="0.05" units="cm"/>
      <inkml:brushProperty name="height" value="0.05" units="cm"/>
    </inkml:brush>
  </inkml:definitions>
  <inkml:trace contextRef="#ctx0" brushRef="#br0">0 138 632 0 0,'3'-4'700'0'0,"0"0"0"0"0,0 0-1 0 0,1 0 1 0 0,-1 0 0 0 0,1 1-1 0 0,-1-1 1 0 0,1 1 0 0 0,0 0 0 0 0,1 0-1 0 0,-1 0 1 0 0,0 0 0 0 0,8-2 0 0 0,9-4 2049 0 0,30-10 1 0 0,-41 16-2207 0 0,36-10 2040 0 0,77-10 0 0 0,-1 0 826 0 0,-164 32-2981 0 0,-125 34-464 0 0,127-30-115 0 0,0 1 0 0 0,-48 24 1 0 0,84-36 137 0 0,2-1 12 0 0,-1 0 0 0 0,1 0 0 0 0,0 0 0 0 0,-1 0 0 0 0,1 1 0 0 0,0-1 0 0 0,0 1 0 0 0,0-1-1 0 0,0 1 1 0 0,0 0 0 0 0,1 0 0 0 0,-1 0 0 0 0,0 0 0 0 0,1 0 0 0 0,-1 0 0 0 0,-1 4 0 0 0,3-6 14 0 0,1 1 1 0 0,-1 0-1 0 0,0 0 1 0 0,0 0-1 0 0,1 0 0 0 0,-1-1 1 0 0,0 1-1 0 0,1 0 1 0 0,-1 0-1 0 0,1-1 0 0 0,-1 1 1 0 0,1 0-1 0 0,-1-1 1 0 0,1 1-1 0 0,0-1 0 0 0,-1 1 1 0 0,1 0-1 0 0,0-1 1 0 0,-1 1-1 0 0,1-1 0 0 0,0 0 1 0 0,0 1-1 0 0,1 0 1 0 0,18 8 199 0 0,28 7 254 0 0,1-3 0 0 0,52 8 0 0 0,70 19 706 0 0,-157-36-1025 0 0,33 13 272 0 0,-45-16-382 0 0,0 1-1 0 0,1-1 0 0 0,-1 0 0 0 0,0 0 1 0 0,0 1-1 0 0,0 0 0 0 0,0-1 0 0 0,0 1 1 0 0,-1 0-1 0 0,1 0 0 0 0,-1 0 1 0 0,1 0-1 0 0,-1 0 0 0 0,1 0 0 0 0,-1 0 1 0 0,1 3-1 0 0,-1-4-17 0 0,-1 0-1 0 0,0 0 1 0 0,0 0 0 0 0,0 1 0 0 0,0-1 0 0 0,1 0-1 0 0,-1 0 1 0 0,-1 0 0 0 0,1 0 0 0 0,0 0-1 0 0,0 0 1 0 0,0 0 0 0 0,-1 0 0 0 0,1 0-1 0 0,0 0 1 0 0,-1 1 0 0 0,1-1 0 0 0,-1 0-1 0 0,1-1 1 0 0,-1 1 0 0 0,0 0 0 0 0,0 1-1 0 0,-1 1 9 0 0,-1-1-1 0 0,1 0 0 0 0,-1 0 0 0 0,1 0 0 0 0,-1-1 1 0 0,0 1-1 0 0,-5 2 0 0 0,-4 0 21 0 0,1 0-1 0 0,-1-1 1 0 0,-13 3-1 0 0,2-3-28 0 0,1 0 0 0 0,-27-1 0 0 0,38-2-559 0 0,0-1-1 0 0,1 0 1 0 0,-1 0-1 0 0,1-1 1 0 0,0 0 0 0 0,-20-8-1 0 0,26 8-293 0 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3.218"/>
    </inkml:context>
    <inkml:brush xml:id="br0">
      <inkml:brushProperty name="width" value="0.05" units="cm"/>
      <inkml:brushProperty name="height" value="0.05" units="cm"/>
    </inkml:brush>
  </inkml:definitions>
  <inkml:trace contextRef="#ctx0" brushRef="#br0">0 31 88 0 0,'0'0'2131'0'0,"2"3"-724"0"0,16 35 2615 0 0,2 0 0 0 0,2-1 0 0 0,29 37 0 0 0,-51-73-3889 0 0,0 0 0 0 0,1 0-1 0 0,0 0 1 0 0,-1-1-1 0 0,1 1 1 0 0,-1 0-1 0 0,1 0 1 0 0,0-1-1 0 0,0 1 1 0 0,-1 0 0 0 0,1-1-1 0 0,0 1 1 0 0,0-1-1 0 0,0 1 1 0 0,0-1-1 0 0,0 0 1 0 0,-1 1-1 0 0,1-1 1 0 0,0 0 0 0 0,0 1-1 0 0,0-1 1 0 0,0 0-1 0 0,2 0 1 0 0,-2 0-40 0 0,0-1 0 0 0,0 1 0 0 0,0-1 0 0 0,0 0 0 0 0,0 1 0 0 0,-1-1 0 0 0,1 0 0 0 0,0 1 0 0 0,0-1 0 0 0,-1 0 0 0 0,1 0 0 0 0,0 0 0 0 0,-1 1 0 0 0,1-1 1 0 0,-1 0-1 0 0,1 0 0 0 0,-1 0 0 0 0,1-2 0 0 0,2-7 231 0 0,0-1 1 0 0,0 1-1 0 0,1-16 0 0 0,-3 17-119 0 0,4-45 517 0 0,-5 39-724 0 0,1 1-1 0 0,1 0 1 0 0,0 0-1 0 0,6-17 1 0 0,-8 31-153 0 0,0-1 1 0 0,1 0-1 0 0,-1 1 1 0 0,0-1-1 0 0,1 0 1 0 0,-1 1 0 0 0,1-1-1 0 0,-1 1 1 0 0,1-1-1 0 0,0 1 1 0 0,-1-1-1 0 0,1 1 1 0 0,-1 0-1 0 0,1-1 1 0 0,0 1-1 0 0,-1 0 1 0 0,1-1-1 0 0,0 1 1 0 0,-1 0 0 0 0,1 0-1 0 0,0 0 1 0 0,0-1-1 0 0,-1 1 1 0 0,2 0-1 0 0,20 1-5085 0 0,-15 0 3118 0 0,5-1-561 0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3.588"/>
    </inkml:context>
    <inkml:brush xml:id="br0">
      <inkml:brushProperty name="width" value="0.05" units="cm"/>
      <inkml:brushProperty name="height" value="0.05" units="cm"/>
    </inkml:brush>
  </inkml:definitions>
  <inkml:trace contextRef="#ctx0" brushRef="#br0">13 28 512 0 0,'-12'10'15949'0'0,"14"-8"-15425"0"0,1 0-1 0 0,-1-1 1 0 0,1 1 0 0 0,-1-1 0 0 0,1 1 0 0 0,0-1-1 0 0,0 0 1 0 0,0 0 0 0 0,0 0 0 0 0,0 0 0 0 0,0 0-1 0 0,0-1 1 0 0,5 1 0 0 0,47 0 1090 0 0,-40-1-907 0 0,29-1 297 0 0,0-2-1 0 0,-1-2 1 0 0,1-2 0 0 0,60-18 0 0 0,-91 20-780 0 0,17-4-1239 0 0,-29 9 562 0 0,0 0 1 0 0,0-1 0 0 0,0 1-1 0 0,0 0 1 0 0,0 0 0 0 0,0 1-1 0 0,1-1 1 0 0,-1 0 0 0 0,0 0-1 0 0,0 0 1 0 0,0 1 0 0 0,2 0-1 0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3.933"/>
    </inkml:context>
    <inkml:brush xml:id="br0">
      <inkml:brushProperty name="width" value="0.05" units="cm"/>
      <inkml:brushProperty name="height" value="0.05" units="cm"/>
    </inkml:brush>
  </inkml:definitions>
  <inkml:trace contextRef="#ctx0" brushRef="#br0">17 3 424 0 0,'-1'0'359'0'0,"0"1"0"0"0,0-1 1 0 0,0 1-1 0 0,0-1 0 0 0,0 1 0 0 0,0-1 1 0 0,0 1-1 0 0,0 0 0 0 0,0-1 0 0 0,0 1 0 0 0,0 0 1 0 0,1 0-1 0 0,-1 0 0 0 0,0 0 0 0 0,0-1 0 0 0,1 1 1 0 0,-1 2-1 0 0,1-3-131 0 0,0 1 1 0 0,0-1-1 0 0,1 0 1 0 0,-1 1-1 0 0,0-1 1 0 0,1 1-1 0 0,-1-1 0 0 0,1 0 1 0 0,-1 1-1 0 0,0-1 1 0 0,1 0-1 0 0,-1 0 1 0 0,1 1-1 0 0,-1-1 1 0 0,1 0-1 0 0,-1 0 0 0 0,1 0 1 0 0,-1 0-1 0 0,1 0 1 0 0,-1 1-1 0 0,1-1 1 0 0,-1 0-1 0 0,1 0 0 0 0,-1 0 1 0 0,1 0-1 0 0,48-1 5626 0 0,-45 1-6103 0 0,126-12 5421 0 0,-17 2-3926 0 0,-95 11-3601 0 0,-7 2-3931 0 0,-7-1 3508 0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4.780"/>
    </inkml:context>
    <inkml:brush xml:id="br0">
      <inkml:brushProperty name="width" value="0.05" units="cm"/>
      <inkml:brushProperty name="height" value="0.05" units="cm"/>
    </inkml:brush>
  </inkml:definitions>
  <inkml:trace contextRef="#ctx0" brushRef="#br0">71 73 5493 0 0,'-47'-3'6107'0'0,"23"2"-35"0"0,51 12-3461 0 0,0-8-1955 0 0,0-2 0 0 0,1 0-1 0 0,-1-2 1 0 0,1-1 0 0 0,-1-1 0 0 0,0-1-1 0 0,36-11 1 0 0,-62 15-636 0 0,8-3 220 0 0,0 1 0 0 0,-1-1 0 0 0,11-5 0 0 0,-17 7-196 0 0,0 0 0 0 0,-1 1 0 0 0,1-1 0 0 0,-1 0 0 0 0,1 0 0 0 0,-1 0 0 0 0,0-1 0 0 0,1 1 0 0 0,-1 0 0 0 0,0 0 0 0 0,0-1 0 0 0,0 1-1 0 0,0-1 1 0 0,0 1 0 0 0,0-1 0 0 0,0 1 0 0 0,-1-1 0 0 0,1 1 0 0 0,0-1 0 0 0,-1 0 0 0 0,1 1 0 0 0,-1-1 0 0 0,1-3 0 0 0,-1 5 24 0 0,-16-8 89 0 0,14 9-147 0 0,0 1 1 0 0,-1 0 0 0 0,1 0-1 0 0,0 0 1 0 0,0 0 0 0 0,0 0 0 0 0,1 0-1 0 0,-1 1 1 0 0,0-1 0 0 0,1 1 0 0 0,-1-1-1 0 0,1 1 1 0 0,0-1 0 0 0,0 1-1 0 0,0 0 1 0 0,0 0 0 0 0,1-1 0 0 0,-1 1-1 0 0,1 0 1 0 0,-1 0 0 0 0,1 3 0 0 0,-1 10 175 0 0,1 1 1 0 0,2 22-1 0 0,-2-39-181 0 0,4 41 524 0 0,2-1 0 0 0,11 45 0 0 0,-11-66-262 0 0,0 1-1 0 0,2-1 0 0 0,0 0 1 0 0,0-1-1 0 0,2 0 0 0 0,14 21 0 0 0,22 18-517 0 0,-45-57-46 0 0,-4 1-364 0 0,-107 4-1615 0 0,-13 1 1888 0 0,82-2 797 0 0,39-4-180 0 0,1 1 151 0 0,1-1-363 0 0,0 0 0 0 0,0 0 1 0 0,0 0-1 0 0,0 0 0 0 0,0 0 0 0 0,-1 0 1 0 0,1 0-1 0 0,0 0 0 0 0,0 0 0 0 0,0 0 0 0 0,0 0 1 0 0,0 0-1 0 0,0 0 0 0 0,0 0 0 0 0,0 0 1 0 0,-1 0-1 0 0,1 0 0 0 0,0 0 0 0 0,0 0 0 0 0,0 0 1 0 0,0 0-1 0 0,0 0 0 0 0,0 0 0 0 0,0 0 1 0 0,0 0-1 0 0,0 0 0 0 0,0 1 0 0 0,0-1 1 0 0,-1 0-1 0 0,1 0 0 0 0,0 0 0 0 0,0 0 0 0 0,0 0 1 0 0,0 0-1 0 0,0 0 0 0 0,0 0 0 0 0,0 0 1 0 0,0 0-1 0 0,0 1 0 0 0,0-1 0 0 0,0 0 0 0 0,0 0 1 0 0,0 0-1 0 0,0 0 0 0 0,0 0 0 0 0,0 0 1 0 0,0 0-1 0 0,0 0 0 0 0,0 0 0 0 0,0 1 1 0 0,0-1-1 0 0,0 0 0 0 0,0 0 0 0 0,0 0 0 0 0,0 0 1 0 0,0 0-1 0 0,0 0 0 0 0,0 0 0 0 0,0 0 1 0 0,0 0-1 0 0,0 1 0 0 0,1-1 0 0 0,-1 0 1 0 0,0 0-1 0 0,51 1 934 0 0,80-8 0 0 0,-44 1-391 0 0,-47 1-1482 0 0,-30 3 306 0 0,1 0 0 0 0,-1 1-1 0 0,21 1 1 0 0,6 10-10530 0 0,-26-7 8021 0 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5.122"/>
    </inkml:context>
    <inkml:brush xml:id="br0">
      <inkml:brushProperty name="width" value="0.05" units="cm"/>
      <inkml:brushProperty name="height" value="0.05" units="cm"/>
    </inkml:brush>
  </inkml:definitions>
  <inkml:trace contextRef="#ctx0" brushRef="#br0">308 21 480 0 0,'-19'-5'1734'0'0,"0"0"0"0"0,0 1-1 0 0,-1 1 1 0 0,1 1 0 0 0,-23 1 0 0 0,32 1-939 0 0,0 0 1 0 0,0 1-1 0 0,0 0 1 0 0,0 1-1 0 0,0 0 0 0 0,1 1 1 0 0,-1 0-1 0 0,1 0 1 0 0,-1 1-1 0 0,1 0 0 0 0,-15 10 1 0 0,21-12-570 0 0,0 0 0 0 0,0 0 0 0 0,1 1-1 0 0,-1-1 1 0 0,1 1 0 0 0,-1-1 0 0 0,1 1 0 0 0,0 0 0 0 0,0 0 0 0 0,0 0 0 0 0,0 0 0 0 0,0 0 0 0 0,1 1-1 0 0,0-1 1 0 0,-1 0 0 0 0,1 1 0 0 0,1-1 0 0 0,-1 1 0 0 0,0-1 0 0 0,1 1 0 0 0,0 0 0 0 0,-1-1 0 0 0,1 1 0 0 0,1-1-1 0 0,-1 1 1 0 0,1-1 0 0 0,-1 1 0 0 0,1-1 0 0 0,0 1 0 0 0,0-1 0 0 0,0 1 0 0 0,1-1 0 0 0,-1 0 0 0 0,1 0-1 0 0,0 1 1 0 0,0-1 0 0 0,0-1 0 0 0,0 1 0 0 0,1 0 0 0 0,-1 0 0 0 0,1-1 0 0 0,-1 1 0 0 0,1-1 0 0 0,4 3-1 0 0,6 2-14 0 0,-1-1 0 0 0,1 0-1 0 0,1-1 1 0 0,-1 0-1 0 0,1-1 1 0 0,-1-1-1 0 0,1 0 1 0 0,0-1-1 0 0,0 0 1 0 0,0-1-1 0 0,16-1 1 0 0,-10-1-492 0 0,1-1 0 0 0,-1-1-1 0 0,0-1 1 0 0,0 0 0 0 0,0-2 0 0 0,-1 0-1 0 0,22-10 1 0 0,-27 11-4386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59.270"/>
    </inkml:context>
    <inkml:brush xml:id="br0">
      <inkml:brushProperty name="width" value="0.05" units="cm"/>
      <inkml:brushProperty name="height" value="0.05" units="cm"/>
      <inkml:brushProperty name="color" value="#00A0D7"/>
    </inkml:brush>
  </inkml:definitions>
  <inkml:trace contextRef="#ctx0" brushRef="#br0">10 116 140 0 0,'-10'3'9243'0'0,"25"0"-4238"0"0,-3-2-5542 0 0,153 0 5458 0 0,81-8-2466 0 0,-190 5-1783 0 0,381-21 2225 0 0,114-1 58 0 0,-409 17-2206 0 0,416-41 3383 0 0,-537 45-4008 0 0,31-7-150 0 0,-52 10-222 0 0,-42 16-12656 0 0,23-12 9547 0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5.601"/>
    </inkml:context>
    <inkml:brush xml:id="br0">
      <inkml:brushProperty name="width" value="0.05" units="cm"/>
      <inkml:brushProperty name="height" value="0.05" units="cm"/>
    </inkml:brush>
  </inkml:definitions>
  <inkml:trace contextRef="#ctx0" brushRef="#br0">62 9 196 0 0,'-3'0'1028'0'0,"-29"2"6263"0"0,30-2-6771 0 0,1 1-1 0 0,-1-1 1 0 0,1 1-1 0 0,-1-1 1 0 0,1 1-1 0 0,-1-1 1 0 0,1 1-1 0 0,-1 0 1 0 0,1 0-1 0 0,-1 0 1 0 0,1 0-1 0 0,0 0 1 0 0,0 0-1 0 0,-1 0 1 0 0,1 0-1 0 0,0 0 1 0 0,-1 3 2298 0 0,2-4-2725 0 0,0 1 0 0 0,1-1 0 0 0,-1 0 1 0 0,0 1-1 0 0,1-1 0 0 0,-1 0 0 0 0,1 1 0 0 0,-1-1 0 0 0,1 0 0 0 0,-1 0 0 0 0,1 0 0 0 0,-1 1 0 0 0,1-1 0 0 0,-1 0 1 0 0,1 0-1 0 0,-1 0 0 0 0,1 0 0 0 0,-1 0 0 0 0,1 0 0 0 0,-1 0 0 0 0,1 0 0 0 0,-1 0 0 0 0,1 0 0 0 0,-1 0 0 0 0,1 0 1 0 0,-1 0-1 0 0,1-1 0 0 0,14-1 1417 0 0,-12 1-1257 0 0,0 1 0 0 0,0-1-1 0 0,-1-1 1 0 0,1 1 0 0 0,-1 0-1 0 0,1-1 1 0 0,-1 1 0 0 0,0-1-1 0 0,5-3 1 0 0,-7 4-38 0 0,0 0-243 0 0,-1 0 1 0 0,1 0-1 0 0,0 1 0 0 0,-1-1 1 0 0,1 0-1 0 0,-1 0 0 0 0,1 1 1 0 0,-1-1-1 0 0,0 0 0 0 0,1 1 1 0 0,-1-1-1 0 0,1 1 0 0 0,-1-1 1 0 0,0 1-1 0 0,0-1 0 0 0,-1 0 1 0 0,-3 1-2505 0 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6.357"/>
    </inkml:context>
    <inkml:brush xml:id="br0">
      <inkml:brushProperty name="width" value="0.05" units="cm"/>
      <inkml:brushProperty name="height" value="0.05" units="cm"/>
    </inkml:brush>
  </inkml:definitions>
  <inkml:trace contextRef="#ctx0" brushRef="#br0">20 253 892 0 0,'0'0'264'0'0,"-1"0"0"0"0,1 0 0 0 0,0 0 0 0 0,-1 0 0 0 0,1 0 1 0 0,-1 1-1 0 0,1-1 0 0 0,0 0 0 0 0,-1 0 0 0 0,1 0 0 0 0,0 0 0 0 0,-1 1 0 0 0,1-1 0 0 0,-1 0 0 0 0,1 1 529 0 0,-1-1-529 0 0,1 1 0 0 0,0-1 0 0 0,0 0 0 0 0,-1 1 0 0 0,1-1 0 0 0,0 0 0 0 0,0 1 0 0 0,0-1 0 0 0,-1 1 0 0 0,1-1 0 0 0,0 0 1 0 0,0 1-1 0 0,0 0 0 0 0,0 20 4299 0 0,9 17 495 0 0,12 34 6942 0 0,-23-74-11906 0 0,0 1 0 0 0,1-1 1 0 0,-1 0-1 0 0,1 1 0 0 0,-1-1 1 0 0,1 0-1 0 0,0 0 0 0 0,0 0 1 0 0,0 0-1 0 0,0 0 0 0 0,0 0 1 0 0,0 0-1 0 0,0 0 0 0 0,0-3 1 0 0,0 3-33 0 0,-4-17-39 0 0,0 0 1 0 0,1 0-1 0 0,1 0 0 0 0,1-1 0 0 0,1 1 1 0 0,1-1-1 0 0,0 1 0 0 0,1-1 1 0 0,2 1-1 0 0,0 0 0 0 0,0 0 0 0 0,2 0 1 0 0,7-19-1 0 0,-11 33-27 0 0,1 1 1 0 0,0 0-1 0 0,-1 0 1 0 0,1 1-1 0 0,1-1 1 0 0,-1 0-1 0 0,1 1 1 0 0,-1-1-1 0 0,1 1 1 0 0,0 0-1 0 0,0 0 1 0 0,0 0-1 0 0,1 0 1 0 0,-1 0-1 0 0,1 1 1 0 0,-1 0-1 0 0,1-1 1 0 0,0 2-1 0 0,0-1 1 0 0,0 0-1 0 0,7-1 1 0 0,-3 1-5 0 0,0 1 1 0 0,0 1-1 0 0,0-1 1 0 0,1 1 0 0 0,-1 1-1 0 0,0-1 1 0 0,0 2 0 0 0,0-1-1 0 0,0 1 1 0 0,12 4-1 0 0,-9-2 0 0 0,1 1 0 0 0,-1 0 0 0 0,1 0 0 0 0,-1 1-1 0 0,-1 0 1 0 0,1 1 0 0 0,-1 1 0 0 0,13 11 0 0 0,-20-16-2 0 0,-1-1 0 0 0,1 1 0 0 0,-1 0 1 0 0,1 0-1 0 0,-1 0 0 0 0,0 0 1 0 0,0 0-1 0 0,0 0 0 0 0,-1 1 0 0 0,1-1 1 0 0,-1 0-1 0 0,0 1 0 0 0,0-1 1 0 0,0 1-1 0 0,0 0 0 0 0,0-1 0 0 0,-1 1 1 0 0,0 0-1 0 0,0-1 0 0 0,0 1 1 0 0,0 0-1 0 0,0-1 0 0 0,-1 1 0 0 0,0 0 1 0 0,0-1-1 0 0,0 1 0 0 0,0-1 0 0 0,0 1 1 0 0,-1-1-1 0 0,1 1 0 0 0,-5 5 1 0 0,2-3-22 0 0,-1 0 0 0 0,1 0 0 0 0,-1 0 0 0 0,-1-1 1 0 0,1 0-1 0 0,-1 0 0 0 0,0 0 0 0 0,-9 5 0 0 0,-3 0-208 0 0,-33 13-1 0 0,8-4-350 0 0,43-19 583 0 0,0 0 0 0 0,0 0 0 0 0,0 0 0 0 0,-1 0 0 0 0,1 0 0 0 0,0 0 0 0 0,0 0 0 0 0,0 1 1 0 0,0-1-1 0 0,-1 0 0 0 0,1 0 0 0 0,0 0 0 0 0,0 0 0 0 0,0 0 0 0 0,0 1 0 0 0,0-1 0 0 0,0 0 0 0 0,0 0 0 0 0,0 0 0 0 0,-1 0 0 0 0,1 1 1 0 0,0-1-1 0 0,0 0 0 0 0,0 0 0 0 0,0 0 0 0 0,0 0 0 0 0,0 1 0 0 0,0-1 0 0 0,0 0 0 0 0,0 0 0 0 0,0 0 0 0 0,0 1 0 0 0,0-1 0 0 0,0 0 1 0 0,0 0-1 0 0,0 0 0 0 0,1 0 0 0 0,-1 1 0 0 0,0-1 0 0 0,0 0 0 0 0,8 9 16 0 0,12 4 292 0 0,7-1 104 0 0,1 0-1 0 0,0-2 1 0 0,1-1 0 0 0,30 6 0 0 0,28 8-3045 0 0,-65-18-9687 0 0,-17-4 9248 0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6.729"/>
    </inkml:context>
    <inkml:brush xml:id="br0">
      <inkml:brushProperty name="width" value="0.05" units="cm"/>
      <inkml:brushProperty name="height" value="0.05" units="cm"/>
    </inkml:brush>
  </inkml:definitions>
  <inkml:trace contextRef="#ctx0" brushRef="#br0">267 38 424 0 0,'0'-1'366'0'0,"0"-1"-1"0"0,0 1 1 0 0,0 0 0 0 0,0-1 0 0 0,0 1-1 0 0,0 0 1 0 0,-1-1 0 0 0,1 1-1 0 0,-1-1 1 0 0,1 1 0 0 0,-1 0 0 0 0,0 0-1 0 0,1-1 1 0 0,-1 1 0 0 0,0 0-1 0 0,0 0 1 0 0,0 0 0 0 0,1 0-1 0 0,-1 0 1 0 0,0 0 0 0 0,-1 0 0 0 0,0-1-1 0 0,-1 1 57 0 0,0-1-1 0 0,1 1 0 0 0,-1 0 0 0 0,0 0 1 0 0,0 1-1 0 0,0-1 0 0 0,0 0 0 0 0,0 1 1 0 0,1 0-1 0 0,-5 0 0 0 0,-4 0 515 0 0,0 1 0 0 0,0 1 0 0 0,0 0 0 0 0,-19 6 0 0 0,18-4-292 0 0,-1 1 0 0 0,1 1 0 0 0,0 0 1 0 0,0 0-1 0 0,-17 14 0 0 0,25-17-341 0 0,-1 1 1 0 0,1-1-1 0 0,0 1 0 0 0,0 0 0 0 0,1 0 1 0 0,-1 0-1 0 0,1 0 0 0 0,0 1 1 0 0,0 0-1 0 0,0-1 0 0 0,1 1 0 0 0,-1 0 1 0 0,1 0-1 0 0,1 0 0 0 0,-1 1 1 0 0,-1 6-1 0 0,3-10-167 0 0,0 1 0 0 0,0-1 0 0 0,0 0 0 0 0,0 1 0 0 0,0-1 0 0 0,1 0 0 0 0,-1 1 0 0 0,1-1 0 0 0,-1 0 0 0 0,1 1 0 0 0,0-1 0 0 0,0 0 0 0 0,0 0 0 0 0,0 0 0 0 0,0 0 0 0 0,3 3 0 0 0,-1-1 46 0 0,0-1-1 0 0,0-1 1 0 0,1 1 0 0 0,-1 0 0 0 0,1-1 0 0 0,-1 1 0 0 0,1-1 0 0 0,6 3 0 0 0,2-1 89 0 0,1 0 0 0 0,-1 0 0 0 0,1-1 0 0 0,0-1 1 0 0,14 1-1 0 0,-7-2-344 0 0,0-1 0 0 0,34-3 0 0 0,9-7-5930 0 0,-50 10-1695 0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7.134"/>
    </inkml:context>
    <inkml:brush xml:id="br0">
      <inkml:brushProperty name="width" value="0.05" units="cm"/>
      <inkml:brushProperty name="height" value="0.05" units="cm"/>
    </inkml:brush>
  </inkml:definitions>
  <inkml:trace contextRef="#ctx0" brushRef="#br0">1 10 764 0 0,'-1'-10'13265'0'0,"3"46"-10848"0"0,2-1 1 0 0,1 0-1 0 0,11 39 1 0 0,-15-70-2463 0 0,0 0 0 0 0,1 0 0 0 0,-1 0 0 0 0,1 0 0 0 0,0 0 0 0 0,3 4 1 0 0,9 9-8968 0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7.470"/>
    </inkml:context>
    <inkml:brush xml:id="br0">
      <inkml:brushProperty name="width" value="0.05" units="cm"/>
      <inkml:brushProperty name="height" value="0.05" units="cm"/>
    </inkml:brush>
  </inkml:definitions>
  <inkml:trace contextRef="#ctx0" brushRef="#br0">94 43 328 0 0,'-52'-14'4408'0'0,"11"1"14432"0"0,78 11-16691 0 0,30 6-21 0 0,61 2-892 0 0,-109-7-3085 0 0,-1 0 1 0 0,27-6 0 0 0,-21-2-4994 0 0,-13 4 3981 0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7.824"/>
    </inkml:context>
    <inkml:brush xml:id="br0">
      <inkml:brushProperty name="width" value="0.05" units="cm"/>
      <inkml:brushProperty name="height" value="0.05" units="cm"/>
    </inkml:brush>
  </inkml:definitions>
  <inkml:trace contextRef="#ctx0" brushRef="#br0">0 331 660 0 0,'8'-7'6193'0'0,"-6"7"-5824"0"0,-1 0-1 0 0,1 0 1 0 0,-1 0-1 0 0,1 0 1 0 0,-1 0 0 0 0,1 1-1 0 0,-1-1 1 0 0,1 0-1 0 0,-1 1 1 0 0,1 0-1 0 0,-1-1 1 0 0,0 1-1 0 0,1 0 1 0 0,-1 0-1 0 0,0-1 1 0 0,0 1-1 0 0,1 0 1 0 0,-1 0 0 0 0,0 0-1 0 0,1 2 1 0 0,26 29 1793 0 0,-17-18-1020 0 0,19 18 526 0 0,2-2 0 0 0,2 0 0 0 0,0-3 1 0 0,2 0-1 0 0,64 35 0 0 0,-91-57-1123 0 0,0-1 1 0 0,1 0-1 0 0,-1-1 0 0 0,18 5 1 0 0,-26-8-512 0 0,0 0 0 0 0,0 0 0 0 0,0-1 0 0 0,0 1 0 0 0,0 0 0 0 0,0 0 0 0 0,0-1 0 0 0,-1 1 0 0 0,1-1 0 0 0,0 1 0 0 0,0 0 0 0 0,0-1 0 0 0,0 0 0 0 0,-1 1 0 0 0,1-1 0 0 0,0 1 0 0 0,0-1 0 0 0,-1 0 0 0 0,1 0 0 0 0,-1 1 0 0 0,1-1 0 0 0,0 0 0 0 0,-1 0 0 0 0,1-1 0 0 0,10-22 481 0 0,-3-17-258 0 0,7-69 0 0 0,-8 42-159 0 0,7-63 37 0 0,9-64-432 0 0,-22 189-173 0 0,-1 5 321 0 0,-1 0 0 0 0,1 0 1 0 0,0 0-1 0 0,0 0 0 0 0,0 0 0 0 0,0 0 1 0 0,1 0-1 0 0,-1 0 0 0 0,0 0 0 0 0,0 0 1 0 0,1 0-1 0 0,-1 0 0 0 0,0 0 0 0 0,1 0 1 0 0,-1 0-1 0 0,1 1 0 0 0,-1-1 0 0 0,1 0 1 0 0,-1 0-1 0 0,1 0 0 0 0,0 1 0 0 0,-1-1 1 0 0,1 0-1 0 0,0 1 0 0 0,0-1 0 0 0,-1 1 1 0 0,1-1-1 0 0,0 1 0 0 0,0-1 0 0 0,1 0 1 0 0,0 2-277 0 0,-1-1 0 0 0,0 1 0 0 0,0 0 0 0 0,0-1 1 0 0,0 1-1 0 0,0 0 0 0 0,0 0 0 0 0,0 0 0 0 0,-1 0 1 0 0,1 0-1 0 0,0 0 0 0 0,1 2 0 0 0,1 1-1415 0 0,9 10-1498 0 0,1 1 481 0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8.157"/>
    </inkml:context>
    <inkml:brush xml:id="br0">
      <inkml:brushProperty name="width" value="0.05" units="cm"/>
      <inkml:brushProperty name="height" value="0.05" units="cm"/>
    </inkml:brush>
  </inkml:definitions>
  <inkml:trace contextRef="#ctx0" brushRef="#br0">295 1 576 0 0,'2'2'11510'0'0,"-28"3"-8654"0"0,7-3-1508 0 0,0 2 0 0 0,1 1 0 0 0,-32 11 0 0 0,24-5-282 0 0,-35 21 1 0 0,54-27-796 0 0,0-1 0 0 0,0 1 0 0 0,0 1 1 0 0,0-1-1 0 0,1 1 0 0 0,0 0 0 0 0,1 1 1 0 0,-1-1-1 0 0,-6 12 0 0 0,11-16-174 0 0,0-1 1 0 0,0 1-1 0 0,0 0 1 0 0,0 0-1 0 0,1 0 0 0 0,-1 0 1 0 0,0 0-1 0 0,1 0 1 0 0,0-1-1 0 0,-1 1 1 0 0,1 0-1 0 0,0 0 0 0 0,0 0 1 0 0,0 0-1 0 0,0 0 1 0 0,1 0-1 0 0,-1 0 1 0 0,0 0-1 0 0,1 0 0 0 0,1 4 1 0 0,0-3-7 0 0,-1-1 0 0 0,1 1 0 0 0,0-1 0 0 0,0 1 0 0 0,1-1 0 0 0,-1 0 0 0 0,0 0 0 0 0,1 1 0 0 0,-1-2 0 0 0,1 1 0 0 0,5 3 0 0 0,6 1 23 0 0,0 0 0 0 0,0-1 0 0 0,0-1-1 0 0,21 4 1 0 0,18 1-1142 0 0,67 4-1 0 0,-5-11-8443 0 0,-90-4 6496 0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8.499"/>
    </inkml:context>
    <inkml:brush xml:id="br0">
      <inkml:brushProperty name="width" value="0.05" units="cm"/>
      <inkml:brushProperty name="height" value="0.05" units="cm"/>
    </inkml:brush>
  </inkml:definitions>
  <inkml:trace contextRef="#ctx0" brushRef="#br0">157 18 808 0 0,'-5'-3'1105'0'0,"0"1"-1"0"0,0 0 1 0 0,0 0 0 0 0,-1 0 0 0 0,1 0-1 0 0,0 1 1 0 0,-1 0 0 0 0,1 0-1 0 0,-8 0 1 0 0,9 1-625 0 0,1 1 1 0 0,-1-1-1 0 0,1 1 1 0 0,-1 0-1 0 0,1 0 1 0 0,-1 1-1 0 0,1-1 0 0 0,-1 0 1 0 0,1 1-1 0 0,0 0 1 0 0,0 0-1 0 0,0 0 1 0 0,0 0-1 0 0,0 1 0 0 0,-3 3 1 0 0,2-2-61 0 0,0 0 0 0 0,0 0-1 0 0,1 0 1 0 0,0 0 0 0 0,0 1 0 0 0,0-1 0 0 0,0 1 0 0 0,1 0-1 0 0,-1 0 1 0 0,1 0 0 0 0,1 0 0 0 0,-1 0 0 0 0,0 6 0 0 0,1-6-164 0 0,1-1 0 0 0,0 1 0 0 0,0 0 0 0 0,0-1 0 0 0,1 1 0 0 0,0 0 0 0 0,0-1 0 0 0,0 1 0 0 0,0-1-1 0 0,1 1 1 0 0,0-1 0 0 0,0 0 0 0 0,0 0 0 0 0,0 0 0 0 0,5 7 0 0 0,-2-5-52 0 0,0 1 0 0 0,0-1 0 0 0,1 0 0 0 0,0-1 0 0 0,0 1 1 0 0,0-1-1 0 0,1 0 0 0 0,-1-1 0 0 0,1 1 0 0 0,0-1 0 0 0,14 5 0 0 0,-10-5-185 0 0,0-1 0 0 0,0 0 0 0 0,0-1 0 0 0,1 0 0 0 0,-1-1 0 0 0,1 0 1 0 0,17-1-1 0 0,-4-3-1024 0 0,0-1 1 0 0,0 0 0 0 0,-1-2-1 0 0,1-1 1 0 0,-2-1-1 0 0,1-1 1 0 0,23-12 0 0 0,-34 13-2217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8.839"/>
    </inkml:context>
    <inkml:brush xml:id="br0">
      <inkml:brushProperty name="width" value="0.05" units="cm"/>
      <inkml:brushProperty name="height" value="0.05" units="cm"/>
    </inkml:brush>
  </inkml:definitions>
  <inkml:trace contextRef="#ctx0" brushRef="#br0">121 153 48 0 0,'-42'1'3010'0'0,"14"-1"1816"0"0,13 0 8058 0 0,20-1-11867 0 0,25-5 273 0 0,26-7 1128 0 0,-26 3-6668 0 0,-27 8 2171 0 0</inkml:trace>
  <inkml:trace contextRef="#ctx0" brushRef="#br0" timeOffset="1">94 91 1168 0 0,'-36'-11'2089'0'0,"7"2"1469"0"0,1-7 11104 0 0,32 11-12964 0 0,7 0-1602 0 0,7-1 911 0 0,0 0-1 0 0,1 1 0 0 0,0 1 0 0 0,0 1 0 0 0,22-1 0 0 0,-11 1-770 0 0,47-3-2551 0 0,-12 1-6538 0 0,-44 2 5702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9.291"/>
    </inkml:context>
    <inkml:brush xml:id="br0">
      <inkml:brushProperty name="width" value="0.05" units="cm"/>
      <inkml:brushProperty name="height" value="0.05" units="cm"/>
    </inkml:brush>
  </inkml:definitions>
  <inkml:trace contextRef="#ctx0" brushRef="#br0">19 6 412 0 0,'-11'-5'10457'0'0,"10"8"-9782"0"0,-1 0 1 0 0,1 1-1 0 0,0-1 0 0 0,0 1 1 0 0,0 0-1 0 0,1-1 0 0 0,-1 1 1 0 0,1-1-1 0 0,0 1 0 0 0,0 0 1 0 0,0-1-1 0 0,1 1 0 0 0,0 5 1 0 0,14 55 2440 0 0,-9-42-1822 0 0,-2-8-720 0 0,-1-1 1 0 0,2 0-1 0 0,6 16 1 0 0,6-6-8319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6:59.740"/>
    </inkml:context>
    <inkml:brush xml:id="br0">
      <inkml:brushProperty name="width" value="0.05" units="cm"/>
      <inkml:brushProperty name="height" value="0.05" units="cm"/>
      <inkml:brushProperty name="color" value="#00A0D7"/>
    </inkml:brush>
  </inkml:definitions>
  <inkml:trace contextRef="#ctx0" brushRef="#br0">37 126 452 0 0,'-3'1'158'0'0,"-18"6"4501"0"0,20-7-4392 0 0,0 1 0 0 0,0-1 0 0 0,1 0 0 0 0,-1 1 0 0 0,0-1 0 0 0,1 0 0 0 0,-1 1 0 0 0,0-1 0 0 0,1 1 0 0 0,-1-1 0 0 0,1 1 0 0 0,-1-1 0 0 0,1 1 0 0 0,-1 0 0 0 0,1-1 0 0 0,-1 1 0 0 0,1 0 0 0 0,-1-1 0 0 0,1 1-1 0 0,0 0 1 0 0,-1 1 1360 0 0,3 0-284 0 0,2 0-1001 0 0,-1 0-1 0 0,1 0 1 0 0,0-1-1 0 0,0 1 1 0 0,-1-1-1 0 0,1 1 1 0 0,0-1-1 0 0,0 0 1 0 0,0-1-1 0 0,1 1 1 0 0,3-1-1 0 0,57-2 1149 0 0,-31 0-794 0 0,329-21 2512 0 0,-76 3-1375 0 0,136-9 500 0 0,480-44 2711 0 0,-868 71-4875 0 0,-21 1-170 0 0,0 0 0 0 0,-1 0-1 0 0,1-2 1 0 0,15-3 0 0 0,-28 6-319 0 0,-7 1-965 0 0,-81 23-4399 0 0,44-11 642 0 0,6-2 1549 0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09.619"/>
    </inkml:context>
    <inkml:brush xml:id="br0">
      <inkml:brushProperty name="width" value="0.05" units="cm"/>
      <inkml:brushProperty name="height" value="0.05" units="cm"/>
    </inkml:brush>
  </inkml:definitions>
  <inkml:trace contextRef="#ctx0" brushRef="#br0">83 48 304 0 0,'-23'-4'1178'0'0,"-13"-2"2794"0"0,13 0 6187 0 0,48-2-5527 0 0,135-9 1546 0 0,2 10-5447 0 0,-135 8-3481 0 0,0 0-4236 0 0,-15-1 4001 0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0.243"/>
    </inkml:context>
    <inkml:brush xml:id="br0">
      <inkml:brushProperty name="width" value="0.05" units="cm"/>
      <inkml:brushProperty name="height" value="0.05" units="cm"/>
    </inkml:brush>
  </inkml:definitions>
  <inkml:trace contextRef="#ctx0" brushRef="#br0">1 80 1120 0 0,'-1'-7'9006'0'0,"2"6"-8724"0"0,8-2 3433 0 0,20 3-2739 0 0,-21 1 308 0 0,101 1 3570 0 0,198-23 0 0 0,-295 20-4658 0 0,50-10 632 0 0,-58 10-756 0 0,0 0 0 0 0,0-1 0 0 0,0 1 0 0 0,0-1-1 0 0,0 1 1 0 0,0-1 0 0 0,-1 0 0 0 0,1-1 0 0 0,-1 1 0 0 0,1 0 0 0 0,4-6 0 0 0,-8 8-66 0 0,0 0 0 0 0,0 0 0 0 0,-1 0 1 0 0,1 0-1 0 0,0 0 0 0 0,-1 0 0 0 0,1 0 0 0 0,0 0 1 0 0,0 0-1 0 0,-1 0 0 0 0,1 0 0 0 0,0 0 0 0 0,0 0 0 0 0,-1 0 1 0 0,1 0-1 0 0,0 0 0 0 0,0 0 0 0 0,-1 0 0 0 0,1 0 1 0 0,0 0-1 0 0,0 0 0 0 0,-1 0 0 0 0,1-1 0 0 0,0 1 0 0 0,0 0 1 0 0,-1 0-1 0 0,1 0 0 0 0,0 0 0 0 0,0-1 0 0 0,0 1 1 0 0,-1 0-1 0 0,1 0 0 0 0,0 0 0 0 0,0-1 0 0 0,0 1 0 0 0,0 0 1 0 0,0 0-1 0 0,0-1 0 0 0,-1 1 0 0 0,1 0 0 0 0,0 0 1 0 0,0-1-1 0 0,0 1 0 0 0,0 0 0 0 0,0-1 0 0 0,0 1 1 0 0,0 0-1 0 0,0 0 0 0 0,0-1 0 0 0,0 1 0 0 0,0 0 0 0 0,0 0 1 0 0,1-1-1 0 0,-1 1 0 0 0,0 0 0 0 0,0 0 0 0 0,0-1 1 0 0,0 1-1 0 0,0 0 0 0 0,0 0 0 0 0,1-1 0 0 0,-1 1 0 0 0,0 0 1 0 0,0 0-1 0 0,0 0 0 0 0,0-1 0 0 0,1 1 0 0 0,-1 0 1 0 0,0 0-1 0 0,-19 3 236 0 0,15 0-196 0 0,0 0 1 0 0,1 0 0 0 0,-1 0-1 0 0,1 1 1 0 0,-1-1 0 0 0,1 1-1 0 0,0 0 1 0 0,0 0-1 0 0,1 0 1 0 0,-1 0 0 0 0,1 0-1 0 0,0 0 1 0 0,0 1 0 0 0,0-1-1 0 0,1 1 1 0 0,-2 5 0 0 0,-1 5 164 0 0,1 0 1 0 0,1 0 0 0 0,-1 27 0 0 0,4-22-30 0 0,0-1 1 0 0,1 1-1 0 0,0 0 0 0 0,10 31 1 0 0,31 73 1088 0 0,-16-53-980 0 0,-19-51-291 0 0,-8-15 0 0 0,-7 1 0 0 0,1-5 0 0 0,0 0 0 0 0,-1 0 0 0 0,0-1 0 0 0,1 0 0 0 0,-1 0 0 0 0,1 0 0 0 0,-13-3 0 0 0,-10 0 0 0 0,20 2 0 0 0,-16 0 0 0 0,1 1-1 0 0,-1 0 1 0 0,1 2-1 0 0,-39 8 1 0 0,62-10 0 0 0,1 0 0 0 0,0 0 0 0 0,0 0 0 0 0,0 0 0 0 0,-1 0 0 0 0,1 0 0 0 0,0 0 0 0 0,0 0 0 0 0,0 0 0 0 0,0 0 1 0 0,-1 0-1 0 0,1 0 0 0 0,0 0 0 0 0,0 0 0 0 0,0 0 0 0 0,0 0 0 0 0,-1 0 0 0 0,1 0 0 0 0,0 1 0 0 0,0-1 0 0 0,0 0 0 0 0,0 0 0 0 0,0 0 0 0 0,-1 0 0 0 0,1 0 0 0 0,0 0 0 0 0,0 1 0 0 0,0-1 0 0 0,0 0 0 0 0,0 0 0 0 0,0 0 1 0 0,0 0-1 0 0,0 1 0 0 0,0-1 0 0 0,0 0 0 0 0,0 0 0 0 0,0 0 0 0 0,0 1 0 0 0,0-1 0 0 0,0 0 0 0 0,0 0 0 0 0,0 1 0 0 0,7 4 1 0 0,13 3-2 0 0,27-2 1 0 0,0-2 0 0 0,1-2 0 0 0,-1-2 0 0 0,86-12 0 0 0,10 3-14363 0 0,-121 8 11208 0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0.597"/>
    </inkml:context>
    <inkml:brush xml:id="br0">
      <inkml:brushProperty name="width" value="0.05" units="cm"/>
      <inkml:brushProperty name="height" value="0.05" units="cm"/>
    </inkml:brush>
  </inkml:definitions>
  <inkml:trace contextRef="#ctx0" brushRef="#br0">190 18 636 0 0,'-3'-2'893'0'0,"0"0"0"0"0,1 0 0 0 0,-1 0-1 0 0,0 0 1 0 0,0 1 0 0 0,0 0 0 0 0,-1 0 0 0 0,1-1 0 0 0,0 2-1 0 0,0-1 1 0 0,-1 0 0 0 0,1 1 0 0 0,0-1 0 0 0,-1 1 0 0 0,1 0-1 0 0,-5 1 1 0 0,2 0-260 0 0,0 0 0 0 0,1 0-1 0 0,-1 1 1 0 0,1 0 0 0 0,-1 0-1 0 0,1 0 1 0 0,0 0-1 0 0,-1 1 1 0 0,-5 4 0 0 0,6-3-282 0 0,-1 0 0 0 0,1 0 0 0 0,0 0 0 0 0,0 1 0 0 0,1 0 0 0 0,-1 0 0 0 0,1 0 1 0 0,0 0-1 0 0,0 1 0 0 0,1-1 0 0 0,-1 1 0 0 0,1 0 0 0 0,1 0 0 0 0,-1 0 0 0 0,1 1 0 0 0,0-1 1 0 0,-2 11-1 0 0,4-13-296 0 0,0 0 1 0 0,0 0-1 0 0,0 0 0 0 0,1 0 1 0 0,-1 0-1 0 0,1 0 1 0 0,0 0-1 0 0,0-1 1 0 0,0 1-1 0 0,1 0 1 0 0,-1-1-1 0 0,1 1 0 0 0,0-1 1 0 0,0 1-1 0 0,5 5 1 0 0,-3-5 89 0 0,0 0 1 0 0,0 0 0 0 0,1 0-1 0 0,0-1 1 0 0,0 1 0 0 0,0-1-1 0 0,0 0 1 0 0,0-1 0 0 0,9 4-1 0 0,3-1 182 0 0,0 0 1 0 0,0-1-1 0 0,1-1 0 0 0,0-1 0 0 0,33 0 0 0 0,-25-3-1083 0 0,-1-2-1 0 0,1-1 1 0 0,-1-1-1 0 0,0-1 1 0 0,0-1-1 0 0,24-11 1 0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0.934"/>
    </inkml:context>
    <inkml:brush xml:id="br0">
      <inkml:brushProperty name="width" value="0.05" units="cm"/>
      <inkml:brushProperty name="height" value="0.05" units="cm"/>
    </inkml:brush>
  </inkml:definitions>
  <inkml:trace contextRef="#ctx0" brushRef="#br0">70 39 88 0 0,'-29'-6'1215'0'0,"1"-1"2938"0"0,15 6 7160 0 0,103-7-4775 0 0,34-5-1835 0 0,-120 13-5305 0 0,15-2-334 0 0,-15 1-2745 0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1.308"/>
    </inkml:context>
    <inkml:brush xml:id="br0">
      <inkml:brushProperty name="width" value="0.05" units="cm"/>
      <inkml:brushProperty name="height" value="0.05" units="cm"/>
    </inkml:brush>
  </inkml:definitions>
  <inkml:trace contextRef="#ctx0" brushRef="#br0">137 88 952 0 0,'-56'-20'2510'0'0,"15"6"1648"0"0,1-6 9520 0 0,47 17-12258 0 0,6-1-230 0 0,182-21 6604 0 0,-64 23-9472 0 0,-33 10-9688 0 0,-59-6 8169 0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1.629"/>
    </inkml:context>
    <inkml:brush xml:id="br0">
      <inkml:brushProperty name="width" value="0.05" units="cm"/>
      <inkml:brushProperty name="height" value="0.05" units="cm"/>
    </inkml:brush>
  </inkml:definitions>
  <inkml:trace contextRef="#ctx0" brushRef="#br0">91 9 6633 0 0,'-2'-2'9530'0'0,"-2"1"-8861"0"0,0 0-1 0 0,0-1 0 0 0,0 2 1 0 0,0-1-1 0 0,0 0 0 0 0,-1 1 0 0 0,1 0 1 0 0,0 0-1 0 0,0 0 0 0 0,0 0 1 0 0,-7 2-1 0 0,10-2-529 0 0,-1 0 1 0 0,1 0-1 0 0,0 0 1 0 0,-1 1-1 0 0,1-1 1 0 0,-1 0-1 0 0,1 1 0 0 0,0 0 1 0 0,-1-1-1 0 0,1 1 1 0 0,0-1-1 0 0,0 1 1 0 0,-1 0-1 0 0,1 0 1 0 0,0 0-1 0 0,0 0 0 0 0,0 0 1 0 0,0 0-1 0 0,0 0 1 0 0,0 0-1 0 0,0 0 1 0 0,1 0-1 0 0,-1 1 1 0 0,0-1-1 0 0,1 0 0 0 0,-1 1 1 0 0,1-1-1 0 0,-1 0 1 0 0,1 1-1 0 0,-1-1 1 0 0,1 0-1 0 0,0 1 1 0 0,0-1-1 0 0,0 1 0 0 0,0-1 1 0 0,0 1-1 0 0,0-1 1 0 0,0 0-1 0 0,1 3 1 0 0,0-1-52 0 0,0 0 0 0 0,1 0 0 0 0,-1-1 0 0 0,1 1 0 0 0,0 0 0 0 0,-1-1 0 0 0,1 1 0 0 0,0-1 0 0 0,1 0 1 0 0,-1 0-1 0 0,0 0 0 0 0,1 0 0 0 0,-1 0 0 0 0,1 0 0 0 0,0 0 0 0 0,-1-1 0 0 0,1 0 0 0 0,4 2 0 0 0,-5-2-24 0 0,1 0-1 0 0,0 0 1 0 0,-1 0-1 0 0,1 0 1 0 0,0 0-1 0 0,-1-1 1 0 0,1 1-1 0 0,0-1 0 0 0,0 0 1 0 0,0 0-1 0 0,-1 0 1 0 0,1 0-1 0 0,0 0 1 0 0,0-1-1 0 0,-1 1 1 0 0,1-1-1 0 0,0 0 1 0 0,-1 0-1 0 0,1 0 1 0 0,3-2-1 0 0,-5 3-73 0 0,-1 0 0 0 0,0 0 0 0 0,1 0 0 0 0,-1-1 0 0 0,0 1 0 0 0,1 0 0 0 0,-1 0 0 0 0,0-1 1 0 0,1 1-1 0 0,-1 0 0 0 0,0 0 0 0 0,1-1 0 0 0,-1 1 0 0 0,0 0 0 0 0,0-1 0 0 0,1 1 0 0 0,-1 0 0 0 0,0-1 0 0 0,0 1 0 0 0,0 0 0 0 0,0-1 0 0 0,1 1 0 0 0,-1-1 0 0 0,0 1 1 0 0,0 0-1 0 0,0-1 0 0 0,0 1 0 0 0,0-1 0 0 0,0 1 0 0 0,0-1-160 0 0,0-1-482 0 0,-7-8-2568 0 0,-12 3-4993 0 0,9 3 4749 0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2.117"/>
    </inkml:context>
    <inkml:brush xml:id="br0">
      <inkml:brushProperty name="width" value="0.05" units="cm"/>
      <inkml:brushProperty name="height" value="0.05" units="cm"/>
    </inkml:brush>
  </inkml:definitions>
  <inkml:trace contextRef="#ctx0" brushRef="#br0">151 478 572 0 0,'-1'3'428'0'0,"-17"34"5577"0"0,1-18 6096 0 0,1-34-9208 0 0,2-10-2367 0 0,0 0-1 0 0,1-1 1 0 0,2 0-1 0 0,0-1 1 0 0,2-1 0 0 0,1 1-1 0 0,1-1 1 0 0,-3-34-1 0 0,9 49-434 0 0,0 1 0 0 0,1-1-1 0 0,1 0 1 0 0,0 0 0 0 0,1 1 0 0 0,0-1 0 0 0,1 1-1 0 0,0-1 1 0 0,1 1 0 0 0,0 0 0 0 0,1 0 0 0 0,7-11-1 0 0,-9 18-61 0 0,0-1 0 0 0,0 2 0 0 0,0-1 0 0 0,1 0 0 0 0,0 1 0 0 0,0-1 0 0 0,0 1 0 0 0,0 0 0 0 0,1 0 0 0 0,-1 1 0 0 0,1 0 0 0 0,0-1 0 0 0,0 2 0 0 0,1-1-1 0 0,-1 0 1 0 0,0 1 0 0 0,1 0 0 0 0,0 0 0 0 0,-1 1 0 0 0,1 0 0 0 0,0 0 0 0 0,0 0 0 0 0,-1 0 0 0 0,1 1 0 0 0,0 0 0 0 0,0 1 0 0 0,0-1 0 0 0,7 2 0 0 0,-6 0-28 0 0,1 0 1 0 0,-1 0 0 0 0,0 0 0 0 0,0 1 0 0 0,0 0 0 0 0,-1 1 0 0 0,1-1-1 0 0,-1 1 1 0 0,0 0 0 0 0,0 1 0 0 0,0 0 0 0 0,0 0 0 0 0,-1 0-1 0 0,8 9 1 0 0,-11-10-10 0 0,1 0-1 0 0,0 0 1 0 0,-1 1-1 0 0,1-1 1 0 0,-1 1-1 0 0,-1-1 0 0 0,1 1 1 0 0,-1 0-1 0 0,1 0 1 0 0,-1 0-1 0 0,-1 0 1 0 0,1 0-1 0 0,-1 0 1 0 0,0 0-1 0 0,0 0 1 0 0,0 0-1 0 0,0 0 1 0 0,-1 0-1 0 0,0-1 1 0 0,0 1-1 0 0,-1 0 0 0 0,-3 8 1 0 0,-1 0 5 0 0,-1 0-1 0 0,0-1 1 0 0,-1 0 0 0 0,0 0-1 0 0,-1-1 1 0 0,0 0 0 0 0,-1 0-1 0 0,-22 17 1 0 0,13-13-142 0 0,-1-1-1 0 0,-1 0 1 0 0,0-2 0 0 0,-34 15-1 0 0,53-27 80 0 0,1 0 0 0 0,-1 1 0 0 0,1 0 0 0 0,-1-1 0 0 0,1 1 0 0 0,-1 0 0 0 0,1-1 0 0 0,0 1 0 0 0,0 0 0 0 0,-1 0 0 0 0,1 0 0 0 0,0 0 0 0 0,0 0 0 0 0,0 1 0 0 0,0-1 0 0 0,0 0 0 0 0,0 0 0 0 0,1 1 0 0 0,-1-1 0 0 0,0 0 0 0 0,1 1 0 0 0,-1-1 0 0 0,1 1 0 0 0,-1 1-1 0 0,1 0 40 0 0,0 0 0 0 0,1-1 0 0 0,0 1 0 0 0,-1 0 0 0 0,1-1 0 0 0,0 1 0 0 0,0 0 0 0 0,0-1 0 0 0,1 1 0 0 0,-1-1 0 0 0,1 1-1 0 0,3 3 1 0 0,19 22 681 0 0,0 0 0 0 0,2-2 0 0 0,34 26 0 0 0,-57-49-564 0 0,2 0-181 0 0,0 1 1 0 0,1 0-1 0 0,-1-1 1 0 0,1 0 0 0 0,0-1-1 0 0,0 1 1 0 0,0-1-1 0 0,13 2 1 0 0,53 7-7237 0 0,-58-10 4187 0 0,6 1 184 0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2.599"/>
    </inkml:context>
    <inkml:brush xml:id="br0">
      <inkml:brushProperty name="width" value="0.05" units="cm"/>
      <inkml:brushProperty name="height" value="0.05" units="cm"/>
    </inkml:brush>
  </inkml:definitions>
  <inkml:trace contextRef="#ctx0" brushRef="#br0">171 12 12 0 0,'-22'-10'7155'0'0,"17"9"-6447"0"0,0 1-1 0 0,0 0 0 0 0,0 0 1 0 0,0 1-1 0 0,0-1 1 0 0,0 1-1 0 0,0 0 0 0 0,0 0 1 0 0,0 1-1 0 0,1 0 0 0 0,-1 0 1 0 0,0 0-1 0 0,1 0 0 0 0,-5 3 1 0 0,4-1-147 0 0,-1 0 0 0 0,1 1-1 0 0,0 0 1 0 0,0-1 0 0 0,0 2 0 0 0,0-1 0 0 0,1 0 0 0 0,0 1 0 0 0,-6 11-1 0 0,7-12-337 0 0,1-1 0 0 0,0 1 0 0 0,0 0-1 0 0,0 0 1 0 0,0 0 0 0 0,1 0 0 0 0,0 1-1 0 0,0-1 1 0 0,0 0 0 0 0,1 0 0 0 0,-1 1-1 0 0,1-1 1 0 0,1 0 0 0 0,-1 1 0 0 0,1-1-1 0 0,0 0 1 0 0,0 1 0 0 0,0-1 0 0 0,1 0-1 0 0,0 0 1 0 0,0 0 0 0 0,0-1 0 0 0,1 1-1 0 0,-1 0 1 0 0,1-1 0 0 0,0 1 0 0 0,1-1-1 0 0,6 8 1 0 0,-1-6-51 0 0,-1 1 1 0 0,1-1-1 0 0,0-1 0 0 0,0 0 0 0 0,0 0 1 0 0,1-1-1 0 0,0 0 0 0 0,0 0 0 0 0,0-1 1 0 0,0-1-1 0 0,0 0 0 0 0,0 0 0 0 0,1-1 1 0 0,-1 0-1 0 0,1-1 0 0 0,15-1 0 0 0,-5-1-383 0 0,0-1 0 0 0,-1-1 0 0 0,1-1-1 0 0,-1 0 1 0 0,1-2 0 0 0,-2-1-1 0 0,26-12 1 0 0,-21 2-1213 0 0,-12 3-4680 0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2.957"/>
    </inkml:context>
    <inkml:brush xml:id="br0">
      <inkml:brushProperty name="width" value="0.05" units="cm"/>
      <inkml:brushProperty name="height" value="0.05" units="cm"/>
    </inkml:brush>
  </inkml:definitions>
  <inkml:trace contextRef="#ctx0" brushRef="#br0">105 63 544 0 0,'-45'2'3189'0'0,"-15"0"7007"0"0,91-4-3217 0 0,16-2-2011 0 0,2-2-3468 0 0,-37 4-1845 0 0,0-1 0 0 0,-1 0 0 0 0,1-1 0 0 0,-1 0 0 0 0,0 0 0 0 0,12-7 1 0 0,-16 5-446 0 0,-10-8-10509 0 0,-1 10 9091 0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3.341"/>
    </inkml:context>
    <inkml:brush xml:id="br0">
      <inkml:brushProperty name="width" value="0.05" units="cm"/>
      <inkml:brushProperty name="height" value="0.05" units="cm"/>
    </inkml:brush>
  </inkml:definitions>
  <inkml:trace contextRef="#ctx0" brushRef="#br0">140 116 1960 0 0,'-22'-9'2246'0'0,"-43"-12"0"0"0,12 5 12016 0 0,103 4-10179 0 0,3 5-3377 0 0,272-32 6558 0 0,-311 39-7264 0 0,-7 0 0 0 0,-1-1 0 0 0,0 1 0 0 0,0-2 0 0 0,1 1 0 0 0,-1 0 0 0 0,6-4 0 0 0,-9 4-32 0 0,-2 1-313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7:00.471"/>
    </inkml:context>
    <inkml:brush xml:id="br0">
      <inkml:brushProperty name="width" value="0.05" units="cm"/>
      <inkml:brushProperty name="height" value="0.05" units="cm"/>
      <inkml:brushProperty name="color" value="#00A0D7"/>
    </inkml:brush>
  </inkml:definitions>
  <inkml:trace contextRef="#ctx0" brushRef="#br0">43 46 348 0 0,'-11'-3'-312'0'0,"-20"-7"11719"0"0,31 10-11310 0 0,0 0 1 0 0,0 0-1 0 0,0 0 1 0 0,0 0 0 0 0,0 0-1 0 0,0 0 1 0 0,0-1-1 0 0,0 1 1 0 0,0 0-1 0 0,0 0 1 0 0,0 0-1 0 0,0 0 1 0 0,0 0 0 0 0,0 0-1 0 0,0-1 1 0 0,0 1-1 0 0,0 0 1 0 0,0 0-1 0 0,0 0 1 0 0,0 0-1 0 0,0 0 1 0 0,0-1 0 0 0,14-3 1300 0 0,161-9 2695 0 0,-121 12-3535 0 0,348-11 2539 0 0,-86 13-1252 0 0,427 9 1246 0 0,428 1 628 0 0,-1109-11-3525 0 0,316-14 891 0 0,-371 12-1388 0 0,-25 0-402 0 0,-35 2-683 0 0,-41 10-996 0 0,-39 3-6838 0 0,81-11 6006 0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5.798"/>
    </inkml:context>
    <inkml:brush xml:id="br0">
      <inkml:brushProperty name="width" value="0.05" units="cm"/>
      <inkml:brushProperty name="height" value="0.05" units="cm"/>
    </inkml:brush>
  </inkml:definitions>
  <inkml:trace contextRef="#ctx0" brushRef="#br0">9 257 388 0 0,'-9'-15'9305'0'0,"20"25"-6392"0"0,23 31-1778 0 0,-32-39-576 0 0,31 42 1268 0 0,-2 1 1 0 0,-3 1-1 0 0,-1 1 1 0 0,36 90-1 0 0,-16-38 2312 0 0,-47-99-4108 0 0,0 0 1 0 0,0 0-1 0 0,0 0 0 0 0,0 0 0 0 0,0 1 1 0 0,0-1-1 0 0,0 0 0 0 0,0 0 1 0 0,0 0-1 0 0,0 0 0 0 0,0 0 1 0 0,0 0-1 0 0,0 0 0 0 0,0 0 1 0 0,1 1-1 0 0,-1-1 0 0 0,0 0 1 0 0,0 0-1 0 0,0 0 0 0 0,0 0 1 0 0,0 0-1 0 0,0 0 0 0 0,0 0 1 0 0,0 0-1 0 0,1 0 0 0 0,-1 0 1 0 0,0 0-1 0 0,0 0 0 0 0,0 0 1 0 0,0 0-1 0 0,0 0 0 0 0,0 0 1 0 0,1 0-1 0 0,-1 0 0 0 0,0 0 0 0 0,0 0 1 0 0,0 0-1 0 0,0 0 0 0 0,0 0 1 0 0,0 0-1 0 0,0 0 0 0 0,1 0 1 0 0,-1 0-1 0 0,0 0 0 0 0,0 0 1 0 0,0 0-1 0 0,0 0 0 0 0,0 0 1 0 0,0 0-1 0 0,0 0 0 0 0,0 0 1 0 0,1-1-1 0 0,-1 1 0 0 0,0 0 1 0 0,0 0-1 0 0,0 0 0 0 0,0 0 1 0 0,0 0-1 0 0,4-12 468 0 0,1-17-220 0 0,-3-85 331 0 0,-2 18-316 0 0,4 0 0 0 0,22-121 0 0 0,-22 197-302 0 0,-1 0-75 0 0,1 0 0 0 0,1 1 1 0 0,14-33-1 0 0,-19 51-75 0 0,0 0 0 0 0,1 0 0 0 0,-1 0 1 0 0,1 0-1 0 0,-1 0 0 0 0,1 0 0 0 0,0 0 0 0 0,-1 0 1 0 0,1 0-1 0 0,0 0 0 0 0,0 0 0 0 0,-1 1 0 0 0,1-1 0 0 0,0 0 1 0 0,0 1-1 0 0,0-1 0 0 0,0 0 0 0 0,0 1 0 0 0,0-1 1 0 0,0 1-1 0 0,0 0 0 0 0,0-1 0 0 0,0 1 0 0 0,0 0 0 0 0,1 0 1 0 0,-1-1-1 0 0,0 1 0 0 0,0 0 0 0 0,0 0 0 0 0,0 0 1 0 0,0 0-1 0 0,0 1 0 0 0,1-1 0 0 0,0 0 0 0 0,3 2-1079 0 0,0 1-1 0 0,0-1 1 0 0,-1 0-1 0 0,0 1 1 0 0,1 0-1 0 0,4 4 1 0 0,5 4-1707 0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6.232"/>
    </inkml:context>
    <inkml:brush xml:id="br0">
      <inkml:brushProperty name="width" value="0.05" units="cm"/>
      <inkml:brushProperty name="height" value="0.05" units="cm"/>
    </inkml:brush>
  </inkml:definitions>
  <inkml:trace contextRef="#ctx0" brushRef="#br0">279 5 396 0 0,'0'0'938'0'0,"-27"-4"5408"0"0,15 5-5473 0 0,0 0-1 0 0,0 1 1 0 0,1 0 0 0 0,-1 1-1 0 0,1 0 1 0 0,-1 1-1 0 0,1 1 1 0 0,1-1 0 0 0,-21 13-1 0 0,20-10-376 0 0,1 0 0 0 0,-1 0-1 0 0,1 1 1 0 0,1 1 0 0 0,-1 0 0 0 0,2 0-1 0 0,-1 0 1 0 0,1 1 0 0 0,-9 16-1 0 0,15-24-359 0 0,0 1-1 0 0,1 0 1 0 0,-1 0 0 0 0,1 0-1 0 0,0 0 1 0 0,-1 0-1 0 0,2 0 1 0 0,-1 0 0 0 0,0 1-1 0 0,1-1 1 0 0,-1 0-1 0 0,1 0 1 0 0,0 1 0 0 0,0-1-1 0 0,0 0 1 0 0,0 0-1 0 0,1 1 1 0 0,-1-1-1 0 0,1 0 1 0 0,0 0 0 0 0,0 0-1 0 0,0 0 1 0 0,1 1-1 0 0,-1-2 1 0 0,1 1 0 0 0,-1 0-1 0 0,1 0 1 0 0,0 0-1 0 0,0-1 1 0 0,0 1 0 0 0,0-1-1 0 0,1 0 1 0 0,-1 1-1 0 0,1-1 1 0 0,-1 0-1 0 0,1-1 1 0 0,0 1 0 0 0,0 0-1 0 0,0-1 1 0 0,0 1-1 0 0,0-1 1 0 0,0 0 0 0 0,4 1-1 0 0,6 1 71 0 0,1 1-1 0 0,-1-2 1 0 0,1 0-1 0 0,0-1 1 0 0,-1 0-1 0 0,28-3 1 0 0,22-7-3057 0 0,-4-6-7085 0 0,-47 11 7196 0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6.621"/>
    </inkml:context>
    <inkml:brush xml:id="br0">
      <inkml:brushProperty name="width" value="0.05" units="cm"/>
      <inkml:brushProperty name="height" value="0.05" units="cm"/>
    </inkml:brush>
  </inkml:definitions>
  <inkml:trace contextRef="#ctx0" brushRef="#br0">71 35 96 0 0,'0'-3'919'0'0,"0"1"0"0"0,0-1 0 0 0,0 0 0 0 0,0 0 0 0 0,-1 0 0 0 0,1 0 0 0 0,-1 0 0 0 0,0 1 0 0 0,-2-7 2212 0 0,-8 13-9 0 0,5 4-2559 0 0,0 0 0 0 0,1 0 0 0 0,-1 0 1 0 0,2 0-1 0 0,-1 1 0 0 0,1 0 0 0 0,1 0 0 0 0,-1 0 0 0 0,2 1 0 0 0,-1-1 0 0 0,1 1 1 0 0,1-1-1 0 0,0 1 0 0 0,0 10 0 0 0,0-13-318 0 0,2 0 0 0 0,-1 1 0 0 0,1-1 0 0 0,0 0 0 0 0,0 0 0 0 0,1 0 0 0 0,0 0 0 0 0,1 0 0 0 0,-1 0 0 0 0,1 0 0 0 0,1-1 1 0 0,-1 1-1 0 0,1-1 0 0 0,0 0 0 0 0,0 0 0 0 0,1 0 0 0 0,0-1 0 0 0,0 1 0 0 0,10 7 0 0 0,-8-7-82 0 0,1-1 0 0 0,0 0-1 0 0,-1-1 1 0 0,2 1 0 0 0,-1-1 0 0 0,0-1 0 0 0,1 0 0 0 0,0 0 0 0 0,0-1 0 0 0,-1 1-1 0 0,1-2 1 0 0,1 0 0 0 0,10 1 0 0 0,-11-3-345 0 0,-1 1 1 0 0,0-2-1 0 0,0 1 1 0 0,0-1-1 0 0,1 0 1 0 0,-1 0-1 0 0,-1-1 1 0 0,1-1-1 0 0,11-5 1 0 0,21-16-2501 0 0,-18 4-6806 0 0,-18 17 6698 0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6.946"/>
    </inkml:context>
    <inkml:brush xml:id="br0">
      <inkml:brushProperty name="width" value="0.05" units="cm"/>
      <inkml:brushProperty name="height" value="0.05" units="cm"/>
    </inkml:brush>
  </inkml:definitions>
  <inkml:trace contextRef="#ctx0" brushRef="#br0">77 31 100 0 0,'-20'-1'1703'0'0,"-18"1"1442"0"0,19 2 11899 0 0,50-9-13707 0 0,20-6 477 0 0,-20 2-6900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7.313"/>
    </inkml:context>
    <inkml:brush xml:id="br0">
      <inkml:brushProperty name="width" value="0.05" units="cm"/>
      <inkml:brushProperty name="height" value="0.05" units="cm"/>
    </inkml:brush>
  </inkml:definitions>
  <inkml:trace contextRef="#ctx0" brushRef="#br0">77 125 588 0 0,'-14'-5'1239'0'0,"-23"-8"3921"0"0,35 12-4580 0 0,0 0 0 0 0,0 0 1 0 0,1 0-1 0 0,-1 0 0 0 0,0 0 0 0 0,1 0 0 0 0,-1 0 0 0 0,1 0 0 0 0,-1-1 1 0 0,1 1-1 0 0,0 0 0 0 0,-1-1 0 0 0,1 1 0 0 0,0-1 0 0 0,-1-2 0 0 0,2 3-374 0 0,-1 0-1 0 0,1 0 0 0 0,0 0 0 0 0,0 0 0 0 0,1 0 0 0 0,-1 0 0 0 0,0 0 0 0 0,0 0 0 0 0,0 1 0 0 0,1-1 0 0 0,-1 0 0 0 0,0 0 0 0 0,1 0 0 0 0,-1 0 0 0 0,1 0 0 0 0,-1 1 0 0 0,1-1 1 0 0,-1 0-1 0 0,1 0 0 0 0,-1 1 0 0 0,1-1 0 0 0,0 0 0 0 0,-1 1 0 0 0,1-1 0 0 0,1 0 0 0 0,22-14 1836 0 0,-21 13-1665 0 0,11-5 363 0 0,-1 0-1 0 0,2 1 1 0 0,-1 1 0 0 0,0 0-1 0 0,1 1 1 0 0,29-4 0 0 0,1 5-3683 0 0,0 6-6442 0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7.685"/>
    </inkml:context>
    <inkml:brush xml:id="br0">
      <inkml:brushProperty name="width" value="0.05" units="cm"/>
      <inkml:brushProperty name="height" value="0.05" units="cm"/>
    </inkml:brush>
  </inkml:definitions>
  <inkml:trace contextRef="#ctx0" brushRef="#br0">28 1 812 0 0,'0'0'200'0'0,"-2"0"839"0"0,0 0 0 0 0,1 1 0 0 0,-1-1 0 0 0,0 0-1 0 0,1 1 1 0 0,-1 0 0 0 0,0-1 0 0 0,1 1 0 0 0,-1 0 0 0 0,1 0 0 0 0,0 0 0 0 0,-1 0 0 0 0,1 0-1 0 0,-1 0 1 0 0,1 0 0 0 0,-2 2 0 0 0,4-2-836 0 0,0 0 0 0 0,-1-1 0 0 0,1 1-1 0 0,-1-1 1 0 0,1 1 0 0 0,0-1 0 0 0,0 1 0 0 0,-1-1 0 0 0,1 1-1 0 0,0-1 1 0 0,0 1 0 0 0,-1-1 0 0 0,1 0 0 0 0,0 0 0 0 0,0 1-1 0 0,0-1 1 0 0,0 0 0 0 0,-1 0 0 0 0,1 0 0 0 0,2 0 0 0 0,18 2 1500 0 0,29 0 1251 0 0,55-5 1 0 0,-54-3-3512 0 0,-2-4-3362 0 0,-34 9-5242 0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8.068"/>
    </inkml:context>
    <inkml:brush xml:id="br0">
      <inkml:brushProperty name="width" value="0.05" units="cm"/>
      <inkml:brushProperty name="height" value="0.05" units="cm"/>
    </inkml:brush>
  </inkml:definitions>
  <inkml:trace contextRef="#ctx0" brushRef="#br0">28 5 428 0 0,'-7'4'1162'0'0,"-14"11"11741"0"0,24-14-12223 0 0,0 0 0 0 0,1 0 1 0 0,-1 0-1 0 0,0-1 0 0 0,1 1 1 0 0,-1-1-1 0 0,0 0 0 0 0,1 0 1 0 0,-1 0-1 0 0,5-1 0 0 0,39-8 2269 0 0,-27 4-1505 0 0,76-7 1060 0 0,-64 11-6103 0 0,-1 0-5593 0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9.066"/>
    </inkml:context>
    <inkml:brush xml:id="br0">
      <inkml:brushProperty name="width" value="0.05" units="cm"/>
      <inkml:brushProperty name="height" value="0.05" units="cm"/>
    </inkml:brush>
  </inkml:definitions>
  <inkml:trace contextRef="#ctx0" brushRef="#br0">13 190 4724 0 0,'0'0'294'0'0,"0"-1"-1"0"0,0 0 0 0 0,-1 1 1 0 0,1-1-1 0 0,0 1 0 0 0,-1-1 1 0 0,1 1-1 0 0,0-1 0 0 0,-1 1 0 0 0,1-1 1 0 0,-1 1-1 0 0,1-1 0 0 0,-1 1 1 0 0,1 0-1 0 0,-1-1 0 0 0,1 1 1 0 0,-1 0-1 0 0,1-1 0 0 0,-1 1 0 0 0,0 0 1 0 0,1 0-1 0 0,-1-1 0 0 0,1 1 1 0 0,-2 0-1 0 0,3 15 3104 0 0,0-9-3986 0 0,6 21 1523 0 0,2 0-1 0 0,0-1 1 0 0,1 0-1 0 0,27 45 1 0 0,-24-46-262 0 0,3 6 492 0 0,1 0-1 0 0,2-1 0 0 0,1-1 0 0 0,1-1 1 0 0,41 42-1 0 0,-61-69-1041 0 0,1 1 0 0 0,-1-1-1 0 0,1 0 1 0 0,-1 1 0 0 0,1-1-1 0 0,0 0 1 0 0,-1 0 0 0 0,1 0-1 0 0,0 0 1 0 0,0 0 0 0 0,0-1-1 0 0,0 1 1 0 0,-1-1 0 0 0,1 1-1 0 0,0-1 1 0 0,0 1 0 0 0,0-1-1 0 0,0 0 1 0 0,0 0 0 0 0,0 0-1 0 0,3-1 1 0 0,-3 1-22 0 0,0-1 0 0 0,1 0 0 0 0,-1 0 0 0 0,0-1 0 0 0,1 1 0 0 0,-1 0 0 0 0,0-1 0 0 0,0 0 0 0 0,0 1 1 0 0,0-1-1 0 0,0 0 0 0 0,-1 0 0 0 0,1 0 0 0 0,1-3 0 0 0,4-5 73 0 0,-1 0 1 0 0,-1-1-1 0 0,0 0 0 0 0,0 0 1 0 0,5-23-1 0 0,5-37-60 0 0,7-101 1 0 0,-15 98-45 0 0,22-91-1 0 0,-29 162-242 0 0,1 1 1 0 0,-1 0-1 0 0,1-1 0 0 0,0 1 0 0 0,0 0 1 0 0,0 0-1 0 0,0-1 0 0 0,0 1 1 0 0,0 0-1 0 0,0 0 0 0 0,1 0 0 0 0,-1 0 1 0 0,1 1-1 0 0,0-1 0 0 0,-1 0 1 0 0,1 0-1 0 0,0 1 0 0 0,3-2 1 0 0,-3 2-56 0 0,0 0 0 0 0,0 1 0 0 0,0 0 1 0 0,0-1-1 0 0,0 1 0 0 0,1 0 0 0 0,-1 0 1 0 0,0 0-1 0 0,0 1 0 0 0,0-1 0 0 0,0 0 1 0 0,0 1-1 0 0,0-1 0 0 0,0 1 0 0 0,0 0 1 0 0,0 0-1 0 0,0 0 0 0 0,0 0 0 0 0,0 0 1 0 0,2 2-1 0 0,24 18-6944 0 0,-13-8 4176 0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9.474"/>
    </inkml:context>
    <inkml:brush xml:id="br0">
      <inkml:brushProperty name="width" value="0.05" units="cm"/>
      <inkml:brushProperty name="height" value="0.05" units="cm"/>
    </inkml:brush>
  </inkml:definitions>
  <inkml:trace contextRef="#ctx0" brushRef="#br0">232 1 40 0 0,'0'0'7055'0'0,"-3"0"-5969"0"0,-7 0-440 0 0,0 1 0 0 0,0 0 0 0 0,1 0 0 0 0,-1 1 0 0 0,1 1 0 0 0,0-1 0 0 0,-1 2 1 0 0,1-1-1 0 0,0 1 0 0 0,1 0 0 0 0,-1 1 0 0 0,-15 11 0 0 0,16-10-161 0 0,0 0 1 0 0,0 1-1 0 0,1 0 1 0 0,0 0-1 0 0,0 0 0 0 0,0 1 1 0 0,1 0-1 0 0,1 0 1 0 0,-1 1-1 0 0,1 0 0 0 0,0 0 1 0 0,-6 17-1 0 0,11-24-362 0 0,-1 0 0 0 0,1 0-1 0 0,-1 0 1 0 0,1 0 0 0 0,0 0 0 0 0,-1 0-1 0 0,1 0 1 0 0,0 0 0 0 0,1 0 0 0 0,-1 0-1 0 0,0 0 1 0 0,0 0 0 0 0,1 0 0 0 0,-1 0 0 0 0,1 0-1 0 0,0 0 1 0 0,0 0 0 0 0,0-1 0 0 0,-1 1-1 0 0,3 2 1 0 0,-1-2 4 0 0,0 0 0 0 0,0 1 0 0 0,1-1 0 0 0,-1-1 0 0 0,1 1-1 0 0,-1 0 1 0 0,1 0 0 0 0,0-1 0 0 0,-1 0 0 0 0,1 1 0 0 0,6 0 0 0 0,4 1 99 0 0,-1 0 1 0 0,1-1-1 0 0,0-1 1 0 0,0 0-1 0 0,15-2 1 0 0,-7-1-472 0 0,0-1 0 0 0,-1-1 0 0 0,0-1 0 0 0,27-10 0 0 0,-15 4-4045 0 0,1 2-4216 0 0,-29 8 6050 0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19.831"/>
    </inkml:context>
    <inkml:brush xml:id="br0">
      <inkml:brushProperty name="width" value="0.05" units="cm"/>
      <inkml:brushProperty name="height" value="0.05" units="cm"/>
    </inkml:brush>
  </inkml:definitions>
  <inkml:trace contextRef="#ctx0" brushRef="#br0">217 16 40 0 0,'-8'-3'1116'0'0,"0"0"-1"0"0,-1 1 1 0 0,1 0 0 0 0,-1 0 0 0 0,0 0-1 0 0,0 1 1 0 0,1 1 0 0 0,-1 0-1 0 0,0 0 1 0 0,0 0 0 0 0,-15 4 0 0 0,19-3-675 0 0,0 0 1 0 0,0 0 0 0 0,0 0 0 0 0,0 1 0 0 0,0 0 0 0 0,0 0 0 0 0,1 0-1 0 0,-1 0 1 0 0,1 1 0 0 0,0 0 0 0 0,0 0 0 0 0,0 0 0 0 0,0 0 0 0 0,0 1-1 0 0,1-1 1 0 0,-1 1 0 0 0,1 0 0 0 0,0 0 0 0 0,0 0 0 0 0,0 1 0 0 0,-3 8-1 0 0,5-11-255 0 0,0 1-1 0 0,0-1 1 0 0,1 0-1 0 0,-1 1 0 0 0,1-1 1 0 0,-1 1-1 0 0,1-1 1 0 0,0 1-1 0 0,0-1 0 0 0,0 1 1 0 0,1-1-1 0 0,-1 1 1 0 0,0-1-1 0 0,1 1 0 0 0,0-1 1 0 0,0 0-1 0 0,-1 1 1 0 0,1-1-1 0 0,2 3 0 0 0,0-1-16 0 0,-1-1 1 0 0,1 0-1 0 0,0 0 0 0 0,0-1 0 0 0,0 1 0 0 0,0 0 0 0 0,0-1 0 0 0,0 0 1 0 0,1 0-1 0 0,-1 0 0 0 0,5 2 0 0 0,3 0 33 0 0,1 0 0 0 0,0 0-1 0 0,-1-2 1 0 0,1 1 0 0 0,0-1 0 0 0,24 0-1 0 0,-16-2-956 0 0,0-2-1 0 0,0 0 0 0 0,32-9 1 0 0,19-11-9426 0 0,-54 16 7250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7:01.041"/>
    </inkml:context>
    <inkml:brush xml:id="br0">
      <inkml:brushProperty name="width" value="0.05" units="cm"/>
      <inkml:brushProperty name="height" value="0.05" units="cm"/>
      <inkml:brushProperty name="color" value="#00A0D7"/>
    </inkml:brush>
  </inkml:definitions>
  <inkml:trace contextRef="#ctx0" brushRef="#br0">4 30 744 0 0,'0'0'212'0'0,"0"0"-1"0"0,-1 0 1 0 0,1 1-1 0 0,0-1 1 0 0,0 0 0 0 0,-1 1-1 0 0,1-1 1 0 0,0 0-1 0 0,0 1 1 0 0,0-1 0 0 0,-1 0-1 0 0,1 1 1 0 0,0-1-1 0 0,0 0 1 0 0,0 1 0 0 0,0-1-1 0 0,0 1 1 0 0,0-1-1 0 0,0 0 1 0 0,0 1 0 0 0,0-1-1 0 0,0 0 1 0 0,0 1-1 0 0,0-1 1 0 0,0 1 0 0 0,0-1-1 0 0,0 0 1 0 0,0 1-1 0 0,0-1 1 0 0,1 1 0 0 0,-1-1-1 0 0,0 1 1 0 0,14 7 2350 0 0,24-1-521 0 0,-36-7-1602 0 0,149 13 4024 0 0,77-10-1978 0 0,-118-2-1379 0 0,296 3 1447 0 0,511 4 1568 0 0,-9-24-1345 0 0,-893 16-2758 0 0,735-55 2458 0 0,-690 41-5169 0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20.198"/>
    </inkml:context>
    <inkml:brush xml:id="br0">
      <inkml:brushProperty name="width" value="0.05" units="cm"/>
      <inkml:brushProperty name="height" value="0.05" units="cm"/>
    </inkml:brush>
  </inkml:definitions>
  <inkml:trace contextRef="#ctx0" brushRef="#br0">0 43 716 0 0,'5'-1'11643'0'0,"3"0"-9640"0"0,75-5 5177 0 0,0 1-3559 0 0,159-13 811 0 0,-212 14-3766 0 0,37-3-714 0 0,-65 7 725 0 0</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31.317"/>
    </inkml:context>
    <inkml:brush xml:id="br0">
      <inkml:brushProperty name="width" value="0.05" units="cm"/>
      <inkml:brushProperty name="height" value="0.05" units="cm"/>
    </inkml:brush>
  </inkml:definitions>
  <inkml:trace contextRef="#ctx0" brushRef="#br0">12 8 268 0 0,'-7'-7'10641'0'0,"5"15"-10016"0"0,1 0-1 0 0,0 1 1 0 0,0-1-1 0 0,1 0 1 0 0,0 1-1 0 0,2 9 1 0 0,10 56 1286 0 0,-10-62-1657 0 0,3 17 129 0 0,37 178 2547 0 0,-32-168-2873 0 0,2-1-1 0 0,2-1 1 0 0,23 47-1 0 0,-18-57-3175 0 0,-8-18-3069 0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32.014"/>
    </inkml:context>
    <inkml:brush xml:id="br0">
      <inkml:brushProperty name="width" value="0.05" units="cm"/>
      <inkml:brushProperty name="height" value="0.05" units="cm"/>
    </inkml:brush>
  </inkml:definitions>
  <inkml:trace contextRef="#ctx0" brushRef="#br0">28 243 68 0 0,'-4'-6'708'0'0,"0"0"-1"0"0,1 0 1 0 0,0 0 0 0 0,0 0-1 0 0,1-1 1 0 0,0 1 0 0 0,0-1 0 0 0,0 0-1 0 0,1 0 1 0 0,0 0 0 0 0,0 0-1 0 0,1-10 1 0 0,1 11-301 0 0,0 0-1 0 0,0 1 1 0 0,0-1 0 0 0,1 0-1 0 0,0 1 1 0 0,0-1-1 0 0,1 1 1 0 0,-1 0 0 0 0,1 0-1 0 0,0 0 1 0 0,1 0 0 0 0,-1 0-1 0 0,1 1 1 0 0,0 0-1 0 0,4-5 1 0 0,0 3-80 0 0,0-1 1 0 0,0 1-1 0 0,1 1 0 0 0,-1 0 1 0 0,1 0-1 0 0,0 0 1 0 0,0 1-1 0 0,1 1 0 0 0,-1-1 1 0 0,1 1-1 0 0,0 1 0 0 0,0 0 1 0 0,0 1-1 0 0,0-1 0 0 0,0 2 1 0 0,0 0-1 0 0,0 0 0 0 0,10 2 1 0 0,-9-1-146 0 0,1 1 0 0 0,-1 0 0 0 0,0 1 0 0 0,0 0 1 0 0,-1 0-1 0 0,1 2 0 0 0,-1-1 0 0 0,0 1 0 0 0,0 1 1 0 0,0 0-1 0 0,-1 0 0 0 0,0 1 0 0 0,0 0 0 0 0,0 0 1 0 0,-1 1-1 0 0,7 9 0 0 0,-13-15-168 0 0,0 1-1 0 0,0-1 1 0 0,-1 0-1 0 0,1 1 1 0 0,-1-1 0 0 0,0 1-1 0 0,0-1 1 0 0,0 1 0 0 0,0 0-1 0 0,0-1 1 0 0,0 1 0 0 0,-1 0-1 0 0,1 0 1 0 0,-1-1-1 0 0,0 1 1 0 0,0 0 0 0 0,0 0-1 0 0,0 0 1 0 0,0-1 0 0 0,-1 1-1 0 0,1 0 1 0 0,-1 0-1 0 0,0-1 1 0 0,0 1 0 0 0,0 0-1 0 0,0-1 1 0 0,0 1 0 0 0,-1-1-1 0 0,-1 4 1 0 0,-2 1-68 0 0,-1-1 0 0 0,0 1 0 0 0,-1-1 0 0 0,1 0 0 0 0,-1 0 0 0 0,0-1 0 0 0,0 1 0 0 0,-10 3 0 0 0,-71 38-642 0 0,86-46 628 0 0,7 1 48 0 0,13 3 58 0 0,-1-1 0 0 0,1 0 0 0 0,0-2 0 0 0,0 0 0 0 0,0 0 0 0 0,19-2-1 0 0,26 2 134 0 0,-50-1-120 0 0,100 13 270 0 0,-102-12-270 0 0,-1 1-1 0 0,1 0 1 0 0,0 0 0 0 0,-1 1 0 0 0,0 0-1 0 0,0 1 1 0 0,18 11 0 0 0,-27-15-34 0 0,1 0 0 0 0,-1 0 0 0 0,0 1 0 0 0,1-1 0 0 0,-1 0 0 0 0,0 0 0 0 0,0 1 0 0 0,1-1 0 0 0,-1 1 0 0 0,0-1 0 0 0,-1 1 0 0 0,1-1 0 0 0,0 1 0 0 0,0 0 0 0 0,-1-1 0 0 0,1 1 0 0 0,-1 0 0 0 0,1-1 0 0 0,-1 1 0 0 0,0 0 0 0 0,0 0 0 0 0,0 2 0 0 0,0-1 8 0 0,-1 1 0 0 0,0-1 0 0 0,0 0 0 0 0,0 0 1 0 0,0 0-1 0 0,0-1 0 0 0,-1 1 0 0 0,1 0 0 0 0,-1 0 0 0 0,0-1 0 0 0,-4 5 0 0 0,-2 2 40 0 0,-2 0 0 0 0,1-1 0 0 0,-1 0 0 0 0,0 0 0 0 0,-15 7 0 0 0,5-4 22 0 0,-1-1 0 0 0,-1-2 1 0 0,0 0-1 0 0,0-1 0 0 0,-1-1 0 0 0,-42 5 1 0 0,36-8-18 0 0,0-1 1 0 0,-1-1 0 0 0,1-2 0 0 0,0-1-1 0 0,-30-6 1 0 0,50 7-50 0 0,0-2 1 0 0,0 1-1 0 0,0-1 0 0 0,-9-5 0 0 0,16 7-69 0 0,0 1-1 0 0,0-1 1 0 0,0 0-1 0 0,0 0 1 0 0,1 0-1 0 0,-1-1 1 0 0,0 1-1 0 0,1 0 1 0 0,-1-1-1 0 0,1 1 1 0 0,-1-1-1 0 0,1 1 1 0 0,0-1 0 0 0,0 0-1 0 0,0 1 1 0 0,0-1-1 0 0,0 0 1 0 0,0 0-1 0 0,0 0 1 0 0,0 0-1 0 0,1 0 1 0 0,-1 0-1 0 0,0-4 1 0 0,2 5-70 0 0,-1-1 0 0 0,0 0 0 0 0,1 0-1 0 0,0 0 1 0 0,-1 1 0 0 0,1-1 0 0 0,0 0 0 0 0,0 1 0 0 0,0-1 0 0 0,0 1 0 0 0,0-1 0 0 0,0 1 0 0 0,1-1 0 0 0,-1 1 0 0 0,0 0 0 0 0,1-1 0 0 0,-1 1-1 0 0,3-1 1 0 0,30-17-1821 0 0,59-11-5869 0 0,-60 21 5320 0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32.777"/>
    </inkml:context>
    <inkml:brush xml:id="br0">
      <inkml:brushProperty name="width" value="0.05" units="cm"/>
      <inkml:brushProperty name="height" value="0.05" units="cm"/>
    </inkml:brush>
  </inkml:definitions>
  <inkml:trace contextRef="#ctx0" brushRef="#br0">23 89 484 0 0,'-23'-10'5635'0'0,"23"10"-5551"0"0,0 0 1 0 0,0 0 0 0 0,0 0 0 0 0,0 0 0 0 0,0 0 0 0 0,1-3 2460 0 0,-1 3-2460 0 0,0 0 0 0 0,1 0 0 0 0,-1 0 0 0 0,0 0 0 0 0,0 0-1 0 0,0 0 1 0 0,0 0 0 0 0,0 0 0 0 0,0 0 0 0 0,0 0 0 0 0,1 0 0 0 0,-1 0-1 0 0,0 0 1 0 0,0 0 0 0 0,0 0 0 0 0,0 0 0 0 0,0 0 0 0 0,0 0-1 0 0,0 0 1 0 0,1 0 0 0 0,40-3 8421 0 0,-20 2-9362 0 0,49-5 3416 0 0,106-24 1 0 0,-167 28-2461 0 0,0-1 0 0 0,0 1 0 0 0,-1-2 0 0 0,1 1 1 0 0,15-10-1 0 0,-24 13-111 0 0,0 0 1 0 0,0 0-1 0 0,0 0 0 0 0,-1 0 1 0 0,1 0-1 0 0,0 0 1 0 0,0 0-1 0 0,0 0 0 0 0,-1 0 1 0 0,1 0-1 0 0,0 0 1 0 0,0 0-1 0 0,0-1 0 0 0,0 1 1 0 0,-1 0-1 0 0,1 0 1 0 0,0 0-1 0 0,0 0 0 0 0,0 0 1 0 0,0 0-1 0 0,0 0 1 0 0,-1 0-1 0 0,1-1 0 0 0,0 1 1 0 0,0 0-1 0 0,0 0 1 0 0,0 0-1 0 0,0 0 0 0 0,0-1 1 0 0,0 1-1 0 0,0 0 1 0 0,-1 0-1 0 0,1 0 0 0 0,0 0 1 0 0,0-1-1 0 0,0 1 1 0 0,0 0-1 0 0,0 0 0 0 0,0 0 1 0 0,0 0-1 0 0,0-1 1 0 0,0 1-1 0 0,0 0 0 0 0,0 0 1 0 0,0 0-1 0 0,0-1 1 0 0,0 1-1 0 0,1 0 0 0 0,-1 0 1 0 0,0 0-1 0 0,0 0 1 0 0,0-1-1 0 0,0 1 0 0 0,0 0 1 0 0,0 0-1 0 0,0 0 1 0 0,0 0-1 0 0,1 0 0 0 0,-1-1 1 0 0,0 1-1 0 0,0 0 1 0 0,0 0-1 0 0,0 0 0 0 0,0 0 1 0 0,1 0-1 0 0,-18 1 156 0 0,14 1-95 0 0,-1 0 1 0 0,1 0 0 0 0,0 1-1 0 0,1-1 1 0 0,-1 1 0 0 0,0 0-1 0 0,1 0 1 0 0,-1 0 0 0 0,1 0-1 0 0,0 0 1 0 0,0 0 0 0 0,0 1-1 0 0,1-1 1 0 0,-1 1 0 0 0,1-1-1 0 0,0 1 1 0 0,0 0 0 0 0,0-1 0 0 0,0 6-1 0 0,-1 1 83 0 0,1 1 0 0 0,1-1 0 0 0,0 0 0 0 0,0 0 0 0 0,1 0 0 0 0,3 14 0 0 0,2 1 246 0 0,1-1 1 0 0,1 1 0 0 0,22 43-1 0 0,45 66 1508 0 0,-46-85-1034 0 0,-26-44-786 0 0,0-1-1 0 0,-1 1 1 0 0,0-1-1 0 0,0 1 1 0 0,0 0 0 0 0,0 0-1 0 0,-1 0 1 0 0,1 7-1 0 0,-2-11-80 0 0,-1-1-1 0 0,1 1 0 0 0,-1 0 1 0 0,1-1-1 0 0,-1 1 0 0 0,0 0 0 0 0,1-1 1 0 0,-1 1-1 0 0,0-1 0 0 0,1 1 0 0 0,-1-1 1 0 0,0 0-1 0 0,0 1 0 0 0,0-1 0 0 0,1 0 1 0 0,-1 1-1 0 0,0-1 0 0 0,0 0 1 0 0,-1 0-1 0 0,-16 5-143 0 0,-65 5-185 0 0,46-7 250 0 0,-51 12 0 0 0,87-15 131 0 0,-1 0 0 0 0,1 1 1 0 0,0-1-1 0 0,-1 0 0 0 0,1 1 0 0 0,0-1 0 0 0,-1 1 0 0 0,1-1 1 0 0,0 1-1 0 0,0 0 0 0 0,0-1 0 0 0,-1 1 0 0 0,0 1 0 0 0,2-1-2 0 0,0-1 0 0 0,0 1-1 0 0,1-1 1 0 0,-1 0 0 0 0,0 1-1 0 0,0-1 1 0 0,1 0 0 0 0,-1 1-1 0 0,1-1 1 0 0,-1 0 0 0 0,0 0-1 0 0,1 1 1 0 0,-1-1 0 0 0,1 0-1 0 0,-1 0 1 0 0,0 0 0 0 0,1 0-1 0 0,-1 0 1 0 0,1 1 0 0 0,-1-1-1 0 0,1 0 1 0 0,-1 0 0 0 0,0 0-1 0 0,1 0 1 0 0,0 0 0 0 0,43 2 1292 0 0,65-10-836 0 0,-73 8-4369 0 0,0 4-6004 0 0,-25-3 6606 0 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33.843"/>
    </inkml:context>
    <inkml:brush xml:id="br0">
      <inkml:brushProperty name="width" value="0.05" units="cm"/>
      <inkml:brushProperty name="height" value="0.05" units="cm"/>
    </inkml:brush>
  </inkml:definitions>
  <inkml:trace contextRef="#ctx0" brushRef="#br0">66 176 36 0 0,'0'0'261'0'0,"-1"0"1"0"0,0 0-1 0 0,0 0 0 0 0,1 0 0 0 0,-1 0 1 0 0,0-1-1 0 0,0 1 0 0 0,1 1 0 0 0,-1-1 1 0 0,0 0-1 0 0,0 0 0 0 0,1 0 0 0 0,-1 0 1 0 0,0 0-1 0 0,1 1 0 0 0,-1-1 0 0 0,0 0 1 0 0,1 1-1 0 0,-1-1 0 0 0,0 1 0 0 0,1-1 1 0 0,-1 0-1 0 0,1 1 0 0 0,-1-1 0 0 0,0 1 1 0 0,1 0-1 0 0,-1-1 0 0 0,1 1 0 0 0,0-1 1 0 0,-1 1-1 0 0,1 0 0 0 0,-1-1 0 0 0,1 1 1 0 0,0 0-1 0 0,0-1 0 0 0,-1 1 0 0 0,1 0 1 0 0,0 0-1 0 0,0-1 0 0 0,0 1 0 0 0,0 1 1 0 0,-3 43 4110 0 0,2-22-2189 0 0,-7 41 7163 0 0,4-69-8750 0 0,-3-8-469 0 0,2 0 46 0 0,2 0-1 0 0,-1 1 1 0 0,1-1 0 0 0,1 0-1 0 0,0 0 1 0 0,1-1-1 0 0,1-23 1 0 0,1 30-150 0 0,0 0 0 0 0,0 0 1 0 0,1 1-1 0 0,0-1 0 0 0,0 0 0 0 0,0 1 1 0 0,1-1-1 0 0,0 1 0 0 0,1 0 1 0 0,-1 0-1 0 0,1 0 0 0 0,0 1 0 0 0,0-1 1 0 0,1 1-1 0 0,0 0 0 0 0,8-7 0 0 0,-1 3 5 0 0,0 0 0 0 0,0 1 0 0 0,0 1 0 0 0,1 0 0 0 0,20-7 0 0 0,-26 11-13 0 0,0 1-1 0 0,0-1 1 0 0,0 2-1 0 0,0-1 1 0 0,1 1 0 0 0,-1 0-1 0 0,0 0 1 0 0,1 1-1 0 0,-1 0 1 0 0,1 1 0 0 0,-1-1-1 0 0,12 4 1 0 0,-18-4-11 0 0,1 0-1 0 0,-1 1 1 0 0,1-1 0 0 0,-1 0 0 0 0,0 1 0 0 0,1 0 0 0 0,-1-1 0 0 0,1 1 0 0 0,-1 0 0 0 0,0 0 0 0 0,0 0-1 0 0,1-1 1 0 0,-1 1 0 0 0,0 1 0 0 0,0-1 0 0 0,0 0 0 0 0,0 0 0 0 0,0 0 0 0 0,0 1 0 0 0,0-1-1 0 0,-1 0 1 0 0,1 1 0 0 0,1 2 0 0 0,-2-2 0 0 0,0 0 1 0 0,0-1-1 0 0,-1 1 0 0 0,1 0 1 0 0,0 0-1 0 0,-1 0 0 0 0,1 0 1 0 0,-1 0-1 0 0,0-1 0 0 0,1 1 1 0 0,-1 0-1 0 0,0-1 0 0 0,0 1 1 0 0,0 0-1 0 0,0-1 0 0 0,-2 2 1 0 0,-5 6-1 0 0,0 0 0 0 0,0-1 0 0 0,-1-1 1 0 0,-18 13-1 0 0,7-9-38 0 0,-36 17-1 0 0,14-9-352 0 0,41-18 289 0 0,37 8-278 0 0,120 8 213 0 0,-131-12 173 0 0,0 0 1 0 0,-1 2-1 0 0,0 0 1 0 0,29 14-1 0 0,-50-19-3 0 0,0-1 0 0 0,0 1 0 0 0,1 0 0 0 0,-1 0-1 0 0,-1 0 1 0 0,1 0 0 0 0,0 1 0 0 0,0-1 0 0 0,-1 1 0 0 0,0 0 0 0 0,3 3 0 0 0,-4-5 0 0 0,-1 1 0 0 0,1-1 0 0 0,-1 0 0 0 0,1 0 0 0 0,-1 1 0 0 0,0-1 0 0 0,1 0 0 0 0,-1 1 0 0 0,0-1 0 0 0,0 0 0 0 0,0 1 0 0 0,0-1 0 0 0,0 0 0 0 0,0 1 0 0 0,-1-1 0 0 0,1 0 0 0 0,0 1 0 0 0,-1-1 0 0 0,1 0 0 0 0,-1 0 0 0 0,1 1 0 0 0,-1-1 0 0 0,1 0 0 0 0,-1 0 0 0 0,0 0 0 0 0,0 0 0 0 0,0 0 0 0 0,1 0 0 0 0,-1 0 0 0 0,0 0 0 0 0,0 0 0 0 0,0 0 0 0 0,-3 1 0 0 0,-4 4 22 0 0,-2 0-1 0 0,1 0 0 0 0,-1-1 0 0 0,0 0 1 0 0,0-1-1 0 0,0 0 0 0 0,-12 2 1 0 0,-77 15 88 0 0,-57-4-483 0 0,139-18-1438 0 0,17 1 1674 0 0,0 0 1 0 0,0-1-1 0 0,0 1 0 0 0,0 0 0 0 0,0 0 1 0 0,0-1-1 0 0,0 1 0 0 0,0 0 0 0 0,0 0 1 0 0,0 0-1 0 0,0-1 0 0 0,0 1 1 0 0,0 0-1 0 0,0 0 0 0 0,1 0 0 0 0,-1-1 1 0 0,0 1-1 0 0,0 0 0 0 0,0 0 0 0 0,0 0 1 0 0,0-1-1 0 0,1 1 0 0 0,-1 0 0 0 0,0 0 1 0 0,0 0-1 0 0,0 0 0 0 0,0 0 1 0 0,1-1-1 0 0,-1 1 0 0 0,0 0 0 0 0,0 0 1 0 0,0 0-1 0 0,1 0 0 0 0,-1 0 0 0 0,1 0 1 0 0,33-16-6339 0 0,-1 5 3678 0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34.398"/>
    </inkml:context>
    <inkml:brush xml:id="br0">
      <inkml:brushProperty name="width" value="0.05" units="cm"/>
      <inkml:brushProperty name="height" value="0.05" units="cm"/>
    </inkml:brush>
  </inkml:definitions>
  <inkml:trace contextRef="#ctx0" brushRef="#br0">197 483 7197 0 0,'-2'3'5093'0'0,"-7"10"-2673"0"0,0 0-262 0 0,7-8-1586 0 0,0-1 0 0 0,-1 0 1 0 0,1 0-1 0 0,-1 0 0 0 0,0-1 0 0 0,-1 1 1 0 0,1-1-1 0 0,0 1 0 0 0,-1-1 1 0 0,0 0-1 0 0,0-1 0 0 0,0 1 0 0 0,-7 3 1 0 0,9-6-435 0 0,1 0 0 0 0,-1 0 0 0 0,1 0 1 0 0,-1 0-1 0 0,0 0 0 0 0,1-1 1 0 0,-1 1-1 0 0,1-1 0 0 0,-1 1 0 0 0,1-1 1 0 0,-1 1-1 0 0,1-1 0 0 0,0 0 0 0 0,-1 0 1 0 0,1 0-1 0 0,0 0 0 0 0,-1 0 1 0 0,1 0-1 0 0,0 0 0 0 0,0 0 0 0 0,0 0 1 0 0,-1-3-1 0 0,-21-28 568 0 0,12 12-590 0 0,1-1 0 0 0,1 1 1 0 0,1-2-1 0 0,1 1 0 0 0,1-1 0 0 0,0 0 0 0 0,2-1 0 0 0,1 1 1 0 0,1-1-1 0 0,0 1 0 0 0,2-1 0 0 0,0 0 0 0 0,2 1 1 0 0,6-34-1 0 0,-5 46-107 0 0,0 1 1 0 0,0 0-1 0 0,1 0 1 0 0,0 0-1 0 0,1 0 1 0 0,-1 1 0 0 0,2-1-1 0 0,-1 1 1 0 0,1 1-1 0 0,13-14 1 0 0,-15 17-6 0 0,1-1 0 0 0,0 1 0 0 0,0 0 0 0 0,0 1 1 0 0,0-1-1 0 0,1 1 0 0 0,-1 0 0 0 0,1 1 0 0 0,0-1 1 0 0,0 1-1 0 0,0 0 0 0 0,0 0 0 0 0,0 1 0 0 0,0 0 1 0 0,0 0-1 0 0,0 0 0 0 0,1 1 0 0 0,6 0 0 0 0,-9 1-4 0 0,0-1 0 0 0,0 1 0 0 0,0 0 0 0 0,-1 0 0 0 0,1 0 0 0 0,0 0-1 0 0,0 1 1 0 0,-1 0 0 0 0,1 0 0 0 0,-1 0 0 0 0,1 0 0 0 0,-1 0 0 0 0,0 0-1 0 0,0 1 1 0 0,0 0 0 0 0,0 0 0 0 0,0 0 0 0 0,-1 0 0 0 0,1 0 0 0 0,-1 0-1 0 0,0 0 1 0 0,0 1 0 0 0,0-1 0 0 0,-1 1 0 0 0,1 0 0 0 0,-1-1-1 0 0,0 1 1 0 0,1 4 0 0 0,0 1 0 0 0,-1 0 0 0 0,0 0 0 0 0,0 0-1 0 0,-1 0 1 0 0,0-1 0 0 0,-1 1 0 0 0,0 0 0 0 0,0 0-1 0 0,-1 0 1 0 0,0-1 0 0 0,-5 14 0 0 0,-7 6 13 0 0,0 0 0 0 0,-2-1 0 0 0,-2-1 1 0 0,0-1-1 0 0,-38 41 0 0 0,41-49 25 0 0,13-14-19 0 0,-1 0 1 0 0,1 0-1 0 0,-1 0 0 0 0,1 0 0 0 0,0 1 0 0 0,1-1 1 0 0,-1 0-1 0 0,0 1 0 0 0,1 0 0 0 0,0-1 1 0 0,-2 7-1 0 0,3-8-3 0 0,0 0 0 0 0,0-1 0 0 0,1 1-1 0 0,-1 0 1 0 0,1 0 0 0 0,-1-1 0 0 0,1 1 0 0 0,-1 0 0 0 0,1-1 0 0 0,0 1 0 0 0,0 0 0 0 0,0-1 0 0 0,0 1 0 0 0,0-1-1 0 0,0 0 1 0 0,0 1 0 0 0,0-1 0 0 0,0 0 0 0 0,1 1 0 0 0,-1-1 0 0 0,1 0 0 0 0,-1 0 0 0 0,1 0 0 0 0,-1 0 0 0 0,1-1-1 0 0,-1 1 1 0 0,3 0 0 0 0,10 6 79 0 0,1-2 0 0 0,0 0 0 0 0,1 0 0 0 0,-1-2 0 0 0,1 0 0 0 0,-1-1 0 0 0,1 0 0 0 0,0-1 0 0 0,16-1 0 0 0,-18-1-1085 0 0,0 0 0 0 0,0-1 0 0 0,17-5 1 0 0,-13 8-8664 0 0,-13-1 6428 0 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39.346"/>
    </inkml:context>
    <inkml:brush xml:id="br0">
      <inkml:brushProperty name="width" value="0.05" units="cm"/>
      <inkml:brushProperty name="height" value="0.05" units="cm"/>
    </inkml:brush>
  </inkml:definitions>
  <inkml:trace contextRef="#ctx0" brushRef="#br0">243 17 368 0 0,'0'0'264'0'0,"0"-1"0"0"0,0 1 0 0 0,1 0 0 0 0,-1-1 0 0 0,0 1 0 0 0,0-1 0 0 0,0 1 0 0 0,0 0 0 0 0,0-1 0 0 0,0 1 0 0 0,1-1 0 0 0,-1 1 0 0 0,0 0 0 0 0,0-1 0 0 0,0 1 0 0 0,-1-1 0 0 0,1 1 1 0 0,0 0-1 0 0,0-1 0 0 0,0 1 0 0 0,0 0 0 0 0,0-1 0 0 0,0 1 0 0 0,0-1 0 0 0,-1 1 0 0 0,-1-2 1848 0 0,2 1-1848 0 0,-18-2 3223 0 0,-24 8-1737 0 0,39-4-1089 0 0,-17 3 639 0 0,1 1 0 0 0,-33 13 0 0 0,44-15-973 0 0,1 1 1 0 0,-1-1-1 0 0,1 1 0 0 0,0 1 1 0 0,0-1-1 0 0,1 1 0 0 0,-1 0 1 0 0,1 1-1 0 0,-8 9 0 0 0,13-14-246 0 0,0 0 0 0 0,0 0-1 0 0,0 0 1 0 0,1 0 0 0 0,-1 1 0 0 0,0-1 0 0 0,1 0-1 0 0,-1 0 1 0 0,1 0 0 0 0,-1 1 0 0 0,1-1 0 0 0,0 0-1 0 0,-1 1 1 0 0,1-1 0 0 0,0 1 0 0 0,0-1 0 0 0,0 0-1 0 0,0 1 1 0 0,0-1 0 0 0,0 0 0 0 0,0 1 0 0 0,0-1-1 0 0,1 0 1 0 0,-1 1 0 0 0,1 1 0 0 0,1-1 3 0 0,-1 0 1 0 0,1-1-1 0 0,-1 1 1 0 0,1 0-1 0 0,0 0 1 0 0,0-1 0 0 0,0 1-1 0 0,0-1 1 0 0,0 1-1 0 0,0-1 1 0 0,0 0-1 0 0,0 0 1 0 0,3 1-1 0 0,8 3 211 0 0,1-1-1 0 0,0 0 0 0 0,25 3 0 0 0,-37-7-248 0 0,25 3 586 0 0,41-1-1 0 0,11 1-1446 0 0,-68 1-3272 0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46.253"/>
    </inkml:context>
    <inkml:brush xml:id="br0">
      <inkml:brushProperty name="width" value="0.05" units="cm"/>
      <inkml:brushProperty name="height" value="0.05" units="cm"/>
    </inkml:brush>
  </inkml:definitions>
  <inkml:trace contextRef="#ctx0" brushRef="#br0">30 73 300 0 0,'-30'-10'17700'0'0,"47"5"-16415"0"0,0-1-1 0 0,0 2 1 0 0,1 1-1 0 0,25-3 1 0 0,-5 1-173 0 0,131-27 3084 0 0,-167 32-4218 0 0,-1-1 1 0 0,0 1-1 0 0,0 0 1 0 0,0 0-1 0 0,1-1 1 0 0,-1 1-1 0 0,0 0 1 0 0,0 0-1 0 0,1 0 1 0 0,-1 1-1 0 0,0-1 1 0 0,0 0-1 0 0,1 0 1 0 0,1 1-1 0 0,6 7-5540 0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48.360"/>
    </inkml:context>
    <inkml:brush xml:id="br0">
      <inkml:brushProperty name="width" value="0.05" units="cm"/>
      <inkml:brushProperty name="height" value="0.05" units="cm"/>
    </inkml:brush>
  </inkml:definitions>
  <inkml:trace contextRef="#ctx0" brushRef="#br0">278 26 284 0 0,'-1'-2'288'0'0,"-1"0"1"0"0,1 0-1 0 0,-1 0 1 0 0,1 1-1 0 0,-1-1 0 0 0,0 0 1 0 0,0 1-1 0 0,0-1 0 0 0,0 1 1 0 0,0 0-1 0 0,0 0 1 0 0,0 0-1 0 0,0 0 0 0 0,-1 0 1 0 0,1 0-1 0 0,0 0 1 0 0,-1 1-1 0 0,1-1 0 0 0,0 1 1 0 0,-1 0-1 0 0,1 0 0 0 0,-1 0 1 0 0,1 0-1 0 0,-1 0 1 0 0,1 0-1 0 0,0 0 0 0 0,-1 1 1 0 0,1 0-1 0 0,0-1 0 0 0,-1 1 1 0 0,-3 2-1 0 0,-4 1 212 0 0,0 0-1 0 0,0 1 1 0 0,0 1 0 0 0,0 0-1 0 0,-12 10 1 0 0,7-4 165 0 0,1 0 0 0 0,0 1 1 0 0,1 1-1 0 0,-19 24 0 0 0,26-30-301 0 0,1 1 1 0 0,0-1-1 0 0,0 1 1 0 0,1 0-1 0 0,0 0 0 0 0,0 1 1 0 0,1-1-1 0 0,0 1 1 0 0,1 0-1 0 0,-2 14 0 0 0,4-19-181 0 0,0-1-1 0 0,0 1 0 0 0,0 0 1 0 0,1 0-1 0 0,0-1 0 0 0,0 1 1 0 0,0 0-1 0 0,0-1 0 0 0,1 1 1 0 0,-1-1-1 0 0,1 1 0 0 0,0-1 0 0 0,1 0 1 0 0,2 4-1 0 0,-1-2 42 0 0,1 0-1 0 0,0-1 1 0 0,0 0 0 0 0,1 0-1 0 0,-1 0 1 0 0,1-1 0 0 0,0 0-1 0 0,10 6 1 0 0,-3-4 90 0 0,0 0 0 0 0,1-1 0 0 0,-1 0 0 0 0,1-1 0 0 0,0-1 0 0 0,0 0 0 0 0,1-1 0 0 0,24 1 1 0 0,28-1-1212 0 0,-52 0-3153 0 0,1 0-3479 0 0,-7-1 4967 0 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48.702"/>
    </inkml:context>
    <inkml:brush xml:id="br0">
      <inkml:brushProperty name="width" value="0.05" units="cm"/>
      <inkml:brushProperty name="height" value="0.05" units="cm"/>
    </inkml:brush>
  </inkml:definitions>
  <inkml:trace contextRef="#ctx0" brushRef="#br0">0 1 492 0 0,'3'2'9599'0'0,"12"15"-7164"0"0,41 96 3291 0 0,14 58-1580 0 0,26 55-1042 0 0,-79-190-2671 0 0,5 11 103 0 0,35 55-1 0 0,-47-92-2485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7:03.114"/>
    </inkml:context>
    <inkml:brush xml:id="br0">
      <inkml:brushProperty name="width" value="0.05" units="cm"/>
      <inkml:brushProperty name="height" value="0.05" units="cm"/>
      <inkml:brushProperty name="color" value="#00A0D7"/>
    </inkml:brush>
  </inkml:definitions>
  <inkml:trace contextRef="#ctx0" brushRef="#br0">1181 95 36 0 0,'-2'-4'459'0'0,"0"0"0"0"0,0-1-1 0 0,0 1 1 0 0,-1 0 0 0 0,1 0 0 0 0,-1 0-1 0 0,0 1 1 0 0,0-1 0 0 0,0 1 0 0 0,-1 0-1 0 0,0-1 1 0 0,1 2 0 0 0,-1-1 0 0 0,0 0 0 0 0,0 1-1 0 0,0-1 1 0 0,-1 1 0 0 0,1 1 0 0 0,-5-3-1 0 0,-6-1 522 0 0,-1 0-1 0 0,0 1 0 0 0,1 0 1 0 0,-21-1-1 0 0,15 4-325 0 0,0 1-1 0 0,0 0 1 0 0,0 1-1 0 0,0 2 1 0 0,0 0 0 0 0,-29 9-1 0 0,-117 47 1382 0 0,154-54-1838 0 0,-51 21 623 0 0,1 4 0 0 0,2 2 1 0 0,-81 55-1 0 0,104-59-465 0 0,0 1 1 0 0,3 2-1 0 0,0 1 0 0 0,3 2 1 0 0,-56 73-1 0 0,81-96-288 0 0,-1 0 0 0 0,2 0 0 0 0,-1 1 1 0 0,2 0-1 0 0,-1 0 0 0 0,2 1 0 0 0,0-1 0 0 0,0 1 0 0 0,1 0 0 0 0,1 0 0 0 0,0 0 0 0 0,1 0 0 0 0,0 1 0 0 0,1-1 0 0 0,0 0 0 0 0,1 1 0 0 0,1-1 0 0 0,4 16 0 0 0,-1-11-5 0 0,1 0-1 0 0,1-1 1 0 0,0 0 0 0 0,2-1-1 0 0,0 1 1 0 0,0-2 0 0 0,2 1 0 0 0,0-1-1 0 0,0-1 1 0 0,2 0 0 0 0,15 14 0 0 0,3 2 60 0 0,1-2 0 0 0,1-1 1 0 0,52 33-1 0 0,-21-25 110 0 0,1-1 1 0 0,112 39-1 0 0,-100-50-1 0 0,0-4 0 0 0,97 13 0 0 0,129 4 260 0 0,-208-30-293 0 0,123-9 0 0 0,-148-3-100 0 0,-1-4-1 0 0,128-35 1 0 0,-152 32-61 0 0,-2-3 0 0 0,1-1 0 0 0,-2-2 0 0 0,-1-2 0 0 0,0-2 0 0 0,-2-2-1 0 0,-1-1 1 0 0,62-55 0 0 0,-86 68-29 0 0,0-1 0 0 0,0-1 0 0 0,-2 0 0 0 0,0-1 0 0 0,0 0-1 0 0,16-33 1 0 0,-23 38-22 0 0,-1 0 0 0 0,0 0 0 0 0,-1 0 0 0 0,0-1 0 0 0,-1 1 0 0 0,0-1 0 0 0,-1 1 0 0 0,0-1 0 0 0,-1 0-1 0 0,0 0 1 0 0,-1 1 0 0 0,-3-20 0 0 0,-1 10-20 0 0,-1 1 0 0 0,-1-1 0 0 0,-17-36 0 0 0,-34-49-47 0 0,34 67 40 0 0,-2 2 0 0 0,-1 0-1 0 0,-2 2 1 0 0,-1 1 0 0 0,-2 2 0 0 0,-1 1 0 0 0,-70-50 0 0 0,62 54-8 0 0,-2 2 1 0 0,-1 1 0 0 0,0 3 0 0 0,-2 2-1 0 0,0 1 1 0 0,-1 3 0 0 0,-49-10-1 0 0,-11 6-206 0 0,-153-7 0 0 0,133 20-819 0 0,-191 17 0 0 0,268-3-1418 0 0,-93 25 1 0 0,117-26 1088 0 0,-38 11-2204 0 0,14-3 518 0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49.230"/>
    </inkml:context>
    <inkml:brush xml:id="br0">
      <inkml:brushProperty name="width" value="0.05" units="cm"/>
      <inkml:brushProperty name="height" value="0.05" units="cm"/>
    </inkml:brush>
  </inkml:definitions>
  <inkml:trace contextRef="#ctx0" brushRef="#br0">31 207 468 0 0,'-5'-7'625'0'0,"0"-1"0"0"0,1 0 0 0 0,0 1 0 0 0,-5-14 0 0 0,8 19-367 0 0,1-1-1 0 0,-1 1 1 0 0,0-1 0 0 0,1 0-1 0 0,-1 1 1 0 0,1-1 0 0 0,0 0-1 0 0,0 1 1 0 0,0-1 0 0 0,0 0-1 0 0,1 1 1 0 0,-1-1 0 0 0,1 0-1 0 0,-1 1 1 0 0,1-1-1 0 0,0 0 1 0 0,0 1 0 0 0,0 0-1 0 0,3-5 1 0 0,3-1 144 0 0,0 0 0 0 0,0 1 0 0 0,0 0 0 0 0,1 1 0 0 0,0 0 0 0 0,0 0 0 0 0,1 0 0 0 0,0 1 0 0 0,0 1 0 0 0,0-1 0 0 0,0 1 0 0 0,1 1 0 0 0,-1 0 0 0 0,13-2 0 0 0,5-1 297 0 0,0 2 0 0 0,0 0 0 0 0,0 2 0 0 0,33 2 0 0 0,-43 0-281 0 0,1 2 0 0 0,0 0 1 0 0,19 5-1 0 0,-33-6-305 0 0,0 0 1 0 0,0 0-1 0 0,0 0 0 0 0,0 1 1 0 0,0 0-1 0 0,0-1 0 0 0,0 1 1 0 0,0 1-1 0 0,-1-1 0 0 0,1 1 1 0 0,-1-1-1 0 0,0 1 0 0 0,0 0 1 0 0,0 0-1 0 0,0 0 0 0 0,0 1 1 0 0,0-1-1 0 0,3 7 0 0 0,-6-7-50 0 0,1-1 1 0 0,-1 0-1 0 0,1 1 0 0 0,-1-1 0 0 0,0 1 0 0 0,0-1 0 0 0,0 0 0 0 0,0 1 1 0 0,0-1-1 0 0,-1 1 0 0 0,1-1 0 0 0,-1 0 0 0 0,0 1 0 0 0,0-1 0 0 0,1 0 1 0 0,-1 0-1 0 0,-1 1 0 0 0,1-1 0 0 0,0 0 0 0 0,-3 3 0 0 0,-2 3 72 0 0,0 0-1 0 0,-1 0 1 0 0,-11 9 0 0 0,4-5 15 0 0,-1 0 0 0 0,-1-1-1 0 0,0-1 1 0 0,-1-1 0 0 0,0 0 0 0 0,-29 10 0 0 0,12-7 139 0 0,-2-1 0 0 0,-52 8 0 0 0,87-19-181 0 0,7 0-104 0 0,20-1-6 0 0,217-4 91 0 0,-172 7-1 0 0,103 16 0 0 0,-174-18-86 0 0,45 11 24 0 0,-43-11-18 0 0,-1 0-1 0 0,0 1 1 0 0,1-1-1 0 0,-1 1 1 0 0,1-1 0 0 0,-1 1-1 0 0,0 0 1 0 0,0 0-1 0 0,1 0 1 0 0,-1 0-1 0 0,0 0 1 0 0,0 0 0 0 0,0 0-1 0 0,0 0 1 0 0,0 0-1 0 0,0 0 1 0 0,0 0-1 0 0,0 1 1 0 0,-1-1-1 0 0,1 0 1 0 0,0 1 0 0 0,-1-1-1 0 0,1 0 1 0 0,-1 1-1 0 0,1 2 1 0 0,-1-3 8 0 0,-1 1 0 0 0,1-1 0 0 0,0 0-1 0 0,-1 0 1 0 0,1 1 0 0 0,-1-1 0 0 0,0 0 0 0 0,1 0 0 0 0,-1 0 0 0 0,0 0 0 0 0,0 0 0 0 0,0 0 0 0 0,0 0 0 0 0,0 0 0 0 0,0 0 0 0 0,0 0-1 0 0,0 0 1 0 0,0 0 0 0 0,-2 1 0 0 0,-29 13 176 0 0,25-12-142 0 0,-18 8-91 0 0,-1-2-1 0 0,1-1 1 0 0,-1-1-1 0 0,-1-1 1 0 0,0-1-1 0 0,1-1 1 0 0,-1-2-1 0 0,-41-1 0 0 0,49-5-926 0 0,32-8-9655 0 0,5 5 8039 0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49.570"/>
    </inkml:context>
    <inkml:brush xml:id="br0">
      <inkml:brushProperty name="width" value="0.05" units="cm"/>
      <inkml:brushProperty name="height" value="0.05" units="cm"/>
    </inkml:brush>
  </inkml:definitions>
  <inkml:trace contextRef="#ctx0" brushRef="#br0">1 44 6357 0 0,'7'-44'11899'0'0,"-6"47"-11234"0"0,-1-2-633 0 0,11 118 5094 0 0,4-38-4544 0 0,-9-65-1866 0 0,-4-9-935 0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49.927"/>
    </inkml:context>
    <inkml:brush xml:id="br0">
      <inkml:brushProperty name="width" value="0.05" units="cm"/>
      <inkml:brushProperty name="height" value="0.05" units="cm"/>
    </inkml:brush>
  </inkml:definitions>
  <inkml:trace contextRef="#ctx0" brushRef="#br0">69 193 304 0 0,'-14'-5'921'0'0,"-20"-7"2483"0"0,14-5 8149 0 0,20 17-11378 0 0,9-6 1948 0 0,12 1-740 0 0,-20 5-1194 0 0,25-4 1140 0 0,0 1 1 0 0,44 2-1 0 0,11 4-1668 0 0,20 1-5694 0 0,-80-5 3088 0 0,-2 0 423 0 0</inkml:trace>
  <inkml:trace contextRef="#ctx0" brushRef="#br0" timeOffset="1">570 17 4 0 0,'0'-2'328'0'0,"-1"1"1"0"0,1 0-1 0 0,-1 0 0 0 0,1 0 1 0 0,-1-1-1 0 0,0 1 0 0 0,1 0 1 0 0,-1 0-1 0 0,0 0 0 0 0,0 0 1 0 0,0 0-1 0 0,0 0 1 0 0,-1-1-1 0 0,2 2-119 0 0,0 0-1 0 0,-1 0 1 0 0,1 0-1 0 0,0 0 1 0 0,-1 0 0 0 0,1 0-1 0 0,0 0 1 0 0,0 0 0 0 0,-1 0-1 0 0,1 0 1 0 0,0 0 0 0 0,-1 0-1 0 0,-3 3 3339 0 0,4-3-3338 0 0,0 0 0 0 0,0 1-1 0 0,0-1 1 0 0,-1 0 0 0 0,-5 20 6944 0 0,6-5-6400 0 0,2 0 98 0 0,11 80 4128 0 0,-4-65-6569 0 0,3-2-3392 0 0,-7-21 1803 0 0,-1-2 455 0 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0.253"/>
    </inkml:context>
    <inkml:brush xml:id="br0">
      <inkml:brushProperty name="width" value="0.05" units="cm"/>
      <inkml:brushProperty name="height" value="0.05" units="cm"/>
    </inkml:brush>
  </inkml:definitions>
  <inkml:trace contextRef="#ctx0" brushRef="#br0">1 133 6801 0 0,'4'-14'2495'0'0,"-1"2"-865"0"0,1 1-1 0 0,0 0 1 0 0,8-15-1 0 0,-10 22-1375 0 0,0 1 0 0 0,1-1 0 0 0,-1 1-1 0 0,1 0 1 0 0,0-1 0 0 0,0 1 0 0 0,0 0 0 0 0,1 1-1 0 0,-1-1 1 0 0,1 1 0 0 0,-1-1 0 0 0,1 1-1 0 0,5-2 1 0 0,0 0 0 0 0,-1 2 0 0 0,0-1-1 0 0,1 1 1 0 0,-1 1 0 0 0,1-1-1 0 0,-1 1 1 0 0,1 1 0 0 0,0 0 0 0 0,-1 0-1 0 0,1 0 1 0 0,16 4 0 0 0,-11 0 8 0 0,0 0 1 0 0,0 1-1 0 0,0 0 0 0 0,-1 1 1 0 0,0 0-1 0 0,0 1 1 0 0,12 9-1 0 0,-2 0 130 0 0,0 1 0 0 0,-2 0 0 0 0,0 2 0 0 0,-1 0 0 0 0,30 37 0 0 0,-44-48-217 0 0,0 1 0 0 0,-1 0-1 0 0,0 0 1 0 0,-1 0 0 0 0,1 1-1 0 0,-2-1 1 0 0,1 1 0 0 0,2 14-1 0 0,-5-17-67 0 0,0 0-1 0 0,-1 1 1 0 0,0-1-1 0 0,0 0 1 0 0,-1 1-1 0 0,1-1 1 0 0,-2 0 0 0 0,1 0-1 0 0,-1 0 1 0 0,0 0-1 0 0,0 0 1 0 0,-1 0-1 0 0,-4 8 1 0 0,2-6 31 0 0,-1 0-1 0 0,0 0 1 0 0,0 0 0 0 0,-1-1 0 0 0,0 0 0 0 0,0 0 0 0 0,-1-1-1 0 0,0 1 1 0 0,0-2 0 0 0,-16 11 0 0 0,11-10-287 0 0,1-1 0 0 0,-1 0 0 0 0,-22 7-1 0 0,-19-1-3386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4.849"/>
    </inkml:context>
    <inkml:brush xml:id="br0">
      <inkml:brushProperty name="width" value="0.05" units="cm"/>
      <inkml:brushProperty name="height" value="0.05" units="cm"/>
    </inkml:brush>
  </inkml:definitions>
  <inkml:trace contextRef="#ctx0" brushRef="#br0">1 66 12 0 0,'8'-19'5492'0'0,"-3"17"-4896"0"0,1 0 1 0 0,0 0-1 0 0,-1 1 0 0 0,1 0 1 0 0,0 0-1 0 0,0 0 0 0 0,0 1 1 0 0,0 0-1 0 0,0 0 1 0 0,6 1-1 0 0,8 0 383 0 0,55-2 1230 0 0,-43 3-1055 0 0,-1-2 0 0 0,1-2-1 0 0,-1 0 1 0 0,61-14 0 0 0,-70 4-470 0 0,-13 5-306 0 0,-8 7-202 0 0,-5 14-103 0 0,-1 5 107 0 0,1 1 0 0 0,0-1 0 0 0,2 1 0 0 0,0 0 0 0 0,1-1 0 0 0,1 1 0 0 0,1 0 0 0 0,1 0 0 0 0,1-1 0 0 0,0 1 0 0 0,2-1 0 0 0,0 0 0 0 0,1 0 0 0 0,1 0 0 0 0,0-1 0 0 0,2 0 0 0 0,0 0 0 0 0,1-1 0 0 0,14 18 0 0 0,-18-26-87 0 0,-2-4-37 0 0,0 0 0 0 0,0 1 0 0 0,-1 0 0 0 0,6 11 0 0 0,-9-16-117 0 0,-3 1 27 0 0,0 0 0 0 0,0 0 0 0 0,0 0 0 0 0,0 0 0 0 0,0 0 0 0 0,0-1 0 0 0,-1 0 0 0 0,1 0 0 0 0,-1 0-1 0 0,1 0 1 0 0,-1 0 0 0 0,-5 0 0 0 0,-51 1-63 0 0,36-2 56 0 0,-8 1 23 0 0,-1-1 12 0 0,0 2-1 0 0,0 1 1 0 0,-50 11-1 0 0,83-15 40 0 0,0 1 1 0 0,-1 0-1 0 0,1 0 0 0 0,0 0 0 0 0,-1 0 1 0 0,1 0-1 0 0,-1 0 0 0 0,1 1 0 0 0,0-1 1 0 0,-1 0-1 0 0,1 0 0 0 0,0 0 0 0 0,-1 0 1 0 0,1 0-1 0 0,-1 0 0 0 0,1 1 0 0 0,0-1 1 0 0,-1 0-1 0 0,1 0 0 0 0,0 1 1 0 0,0-1-1 0 0,-1 0 0 0 0,1 0 0 0 0,0 1 1 0 0,0-1-1 0 0,-1 0 0 0 0,1 1 0 0 0,0-1 1 0 0,0 0-1 0 0,0 1 0 0 0,-1-1 0 0 0,1 1 1 0 0,13 3 436 0 0,23 0 68 0 0,48-7 509 0 0,-20-1-1531 0 0,-22 6-2625 0 0,-26 3-5485 0 0,-12-4 5750 0 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5.499"/>
    </inkml:context>
    <inkml:brush xml:id="br0">
      <inkml:brushProperty name="width" value="0.05" units="cm"/>
      <inkml:brushProperty name="height" value="0.05" units="cm"/>
    </inkml:brush>
  </inkml:definitions>
  <inkml:trace contextRef="#ctx0" brushRef="#br0">41 237 7453 0 0,'-14'10'15953'0'0,"11"-9"-14623"0"0,3-16-954 0 0,0 1 1 0 0,2 0-1 0 0,-1 0 0 0 0,2 0 1 0 0,0 0-1 0 0,1 1 1 0 0,0-1-1 0 0,1 1 1 0 0,6-14-1 0 0,-7 21-313 0 0,0-1-1 0 0,0 1 0 0 0,0 0 1 0 0,1 0-1 0 0,0 0 0 0 0,0 0 1 0 0,0 1-1 0 0,1 0 1 0 0,0 0-1 0 0,0 1 0 0 0,0-1 1 0 0,0 1-1 0 0,1 1 0 0 0,0-1 1 0 0,0 1-1 0 0,0 0 1 0 0,0 1-1 0 0,14-4 0 0 0,-14 5 1 0 0,1 0 0 0 0,0 0 0 0 0,0 1 0 0 0,0 0 0 0 0,0 0-1 0 0,13 3 1 0 0,-19-3-50 0 0,1 0 0 0 0,0 1 0 0 0,-1 0 0 0 0,1-1 1 0 0,0 1-1 0 0,-1 0 0 0 0,1 0 0 0 0,-1 1 0 0 0,1-1 0 0 0,-1 0 0 0 0,0 1 0 0 0,0-1 0 0 0,1 1 0 0 0,-1 0 0 0 0,0 0 0 0 0,0 0 0 0 0,-1 0 0 0 0,1 0 0 0 0,0 0 0 0 0,-1 1 0 0 0,1-1 0 0 0,0 3 0 0 0,-2-3-17 0 0,1-1 0 0 0,-1 0 0 0 0,0 1-1 0 0,0-1 1 0 0,0 1 0 0 0,-1-1-1 0 0,1 1 1 0 0,0-1 0 0 0,0 0-1 0 0,-1 1 1 0 0,1-1 0 0 0,-1 0-1 0 0,1 1 1 0 0,-1-1 0 0 0,0 0-1 0 0,0 0 1 0 0,1 0 0 0 0,-1 1-1 0 0,0-1 1 0 0,0 0 0 0 0,0 0-1 0 0,0 0 1 0 0,0 0 0 0 0,0 0-1 0 0,-2 1 1 0 0,-33 21-168 0 0,32-21 157 0 0,-20 9-109 0 0,18-8 43 0 0,1-1 0 0 0,-1 1 1 0 0,1 0-1 0 0,0 0 0 0 0,-1 0 0 0 0,1 1 0 0 0,-5 5 0 0 0,9-8 8 0 0,9 4 49 0 0,-1 0 0 0 0,1 0 0 0 0,1-1-1 0 0,-1 0 1 0 0,0 0 0 0 0,1-1 0 0 0,17 4 0 0 0,-1 1 31 0 0,-14-4 3 0 0,16 5 14 0 0,33 18 0 0 0,-53-24-17 0 0,-1 0 0 0 0,0 1 0 0 0,0 0 0 0 0,0 0 0 0 0,0 1 0 0 0,-1 0 0 0 0,0-1 0 0 0,0 2 0 0 0,0-1 0 0 0,7 11 0 0 0,-12-15-1 0 0,1 0-1 0 0,0 0 1 0 0,-1 0-1 0 0,1 1 1 0 0,-1-1-1 0 0,0 0 1 0 0,1 0-1 0 0,-1 0 1 0 0,0 1 0 0 0,1-1-1 0 0,-1 0 1 0 0,0 0-1 0 0,0 0 1 0 0,0 1-1 0 0,0-1 1 0 0,0 0-1 0 0,-1 0 1 0 0,1 1-1 0 0,0-1 1 0 0,-1 0-1 0 0,1 0 1 0 0,0 0-1 0 0,-2 2 1 0 0,1-1 8 0 0,0 0 0 0 0,-1-1 0 0 0,1 1 0 0 0,-1 0 0 0 0,0-1 1 0 0,0 1-1 0 0,1-1 0 0 0,-1 1 0 0 0,0-1 0 0 0,0 0 0 0 0,-4 2 0 0 0,-3 0 31 0 0,0 1-1 0 0,-1-1 0 0 0,1-1 0 0 0,-19 3 0 0 0,-32-1-269 0 0,0-3 1 0 0,0-2-1 0 0,-112-17 0 0 0,167 17-1828 0 0,6-1 610 0 0,14-2-358 0 0,28-2-2658 0 0,-5 2 1273 0 0,6-2 458 0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6.033"/>
    </inkml:context>
    <inkml:brush xml:id="br0">
      <inkml:brushProperty name="width" value="0.05" units="cm"/>
      <inkml:brushProperty name="height" value="0.05" units="cm"/>
    </inkml:brush>
  </inkml:definitions>
  <inkml:trace contextRef="#ctx0" brushRef="#br0">107 603 7409 0 0,'-7'4'10740'0'0,"-1"-1"-3717"0"0,0-15-6310 0 0,1 1 0 0 0,1-1 0 0 0,0-1 0 0 0,0 1 1 0 0,-4-18-1 0 0,-17-72 18 0 0,23 83-440 0 0,-2-3-141 0 0,2 1-1 0 0,1-1 0 0 0,1 0 0 0 0,0 0 0 0 0,2-1 0 0 0,3-31 0 0 0,-2 44-116 0 0,1 0 1 0 0,0 1-1 0 0,1-1 0 0 0,0 1 0 0 0,0 0 1 0 0,1 0-1 0 0,0 0 0 0 0,1 0 1 0 0,0 0-1 0 0,0 1 0 0 0,1 0 0 0 0,0 0 1 0 0,0 1-1 0 0,1 0 0 0 0,0 0 1 0 0,15-12-1 0 0,-11 11-18 0 0,1 1-1 0 0,0 1 1 0 0,1 0 0 0 0,-1 0-1 0 0,1 2 1 0 0,0-1 0 0 0,0 1 0 0 0,1 1-1 0 0,15-2 1 0 0,-21 5-10 0 0,0-1 0 0 0,1 1 0 0 0,-1 0 0 0 0,0 1 0 0 0,0 0 0 0 0,1 0 0 0 0,9 3 0 0 0,-13-2-5 0 0,0 0 1 0 0,0 0 0 0 0,-1 0 0 0 0,1 0-1 0 0,-1 1 1 0 0,0-1 0 0 0,1 1-1 0 0,-1 1 1 0 0,-1-1 0 0 0,1 0 0 0 0,0 1-1 0 0,4 6 1 0 0,-5-7 3 0 0,-1 0-1 0 0,0 1 1 0 0,0-1 0 0 0,-1 0 0 0 0,1 1-1 0 0,-1-1 1 0 0,0 1 0 0 0,0 0-1 0 0,0-1 1 0 0,0 1 0 0 0,0 0-1 0 0,-1 0 1 0 0,0 7 0 0 0,0-5 0 0 0,-1 1 1 0 0,0-1 0 0 0,-1 1-1 0 0,0-1 1 0 0,1 0-1 0 0,-2 0 1 0 0,-4 9-1 0 0,-1 0 3 0 0,-1 0 1 0 0,-1-1-1 0 0,-1 0 0 0 0,0-1 1 0 0,-16 15-1 0 0,-41 33 61 0 0,43-40-4 0 0,0 1-1 0 0,2 2 0 0 0,-29 35 0 0 0,51-58-62 0 0,0 0 0 0 0,0 0-1 0 0,0 0 1 0 0,0 0 0 0 0,0 0-1 0 0,1 0 1 0 0,-1 0-1 0 0,0 1 1 0 0,1-1 0 0 0,-1 0-1 0 0,1 1 1 0 0,-1-1 0 0 0,1 0-1 0 0,0 1 1 0 0,-1-1 0 0 0,1 0-1 0 0,0 1 1 0 0,0-1 0 0 0,0 0-1 0 0,0 1 1 0 0,0-1 0 0 0,0 1-1 0 0,1-1 1 0 0,-1 0-1 0 0,0 1 1 0 0,1-1 0 0 0,-1 0-1 0 0,1 1 1 0 0,-1-1 0 0 0,1 0-1 0 0,0 0 1 0 0,-1 1 0 0 0,1-1-1 0 0,0 0 1 0 0,0 0 0 0 0,0 0-1 0 0,0 0 1 0 0,0 0-1 0 0,0 0 1 0 0,2 1 0 0 0,4 2 0 0 0,0-1 0 0 0,0 0 1 0 0,0 0-1 0 0,1 0 1 0 0,14 3-1 0 0,-16-5-1 0 0,41 10-480 0 0,1-2 1 0 0,0-2-1 0 0,0-2 0 0 0,1-3 1 0 0,-1-1-1 0 0,66-8 0 0 0,-111 7-825 0 0,0-1 0 0 0,-1 1 0 0 0,1 1 0 0 0,0-1 0 0 0,0 0-1 0 0,-1 1 1 0 0,1-1 0 0 0,3 2 0 0 0,2 0-1725 0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6.436"/>
    </inkml:context>
    <inkml:brush xml:id="br0">
      <inkml:brushProperty name="width" value="0.05" units="cm"/>
      <inkml:brushProperty name="height" value="0.05" units="cm"/>
    </inkml:brush>
  </inkml:definitions>
  <inkml:trace contextRef="#ctx0" brushRef="#br0">201 64 620 0 0,'-5'-7'1335'0'0,"1"0"0"0"0,-1 1-1 0 0,-1 0 1 0 0,1 0 0 0 0,-1 0-1 0 0,0 0 1 0 0,-7-4 0 0 0,11 9-1026 0 0,0-1 0 0 0,-1 1 0 0 0,1 0 0 0 0,-1 0 1 0 0,1 0-1 0 0,-1 0 0 0 0,1 1 0 0 0,-1-1 0 0 0,1 1 0 0 0,-1-1 0 0 0,0 1 1 0 0,1 0-1 0 0,-1 0 0 0 0,0 0 0 0 0,1 1 0 0 0,-1-1 0 0 0,0 0 0 0 0,1 1 1 0 0,-1 0-1 0 0,1 0 0 0 0,-1 0 0 0 0,1 0 0 0 0,-1 0 0 0 0,-3 2 0 0 0,-1 1 120 0 0,0 1 0 0 0,0 0 0 0 0,1 0 0 0 0,-1 0 0 0 0,1 0 0 0 0,0 1 0 0 0,1 0 0 0 0,-1 1 0 0 0,-6 10-1 0 0,10-14-286 0 0,0 0-1 0 0,0 0 0 0 0,1 1 1 0 0,-1-1-1 0 0,1 1 0 0 0,0 0 1 0 0,0-1-1 0 0,0 1 0 0 0,1 0 1 0 0,-1 0-1 0 0,1-1 0 0 0,0 1 1 0 0,0 0-1 0 0,0 0 0 0 0,0 0 1 0 0,1-1-1 0 0,-1 1 0 0 0,1 0 1 0 0,0-1-1 0 0,1 1 0 0 0,-1 0 0 0 0,0-1 1 0 0,3 4-1 0 0,2 3 13 0 0,1-1 0 0 0,0 0 0 0 0,0-1 0 0 0,1 1-1 0 0,0-1 1 0 0,1-1 0 0 0,-1 1 0 0 0,1-2 0 0 0,1 1 0 0 0,0-1 0 0 0,-1-1-1 0 0,2 0 1 0 0,-1 0 0 0 0,12 3 0 0 0,-7-2-128 0 0,0-2 0 0 0,1 0 0 0 0,-1 0 0 0 0,1-2 0 0 0,0 0 0 0 0,0-1 0 0 0,0 0 0 0 0,0-1 0 0 0,26-4 0 0 0,-31 2-235 0 0,0-1 1 0 0,0 0 0 0 0,0-1 0 0 0,19-9-1 0 0,-24 11-121 0 0,-2-1 0 0 0,1 0 0 0 0,0 0 0 0 0,-1 0 0 0 0,1-1 0 0 0,-1 1 0 0 0,0-1 0 0 0,0 0 0 0 0,-1 0-1 0 0,1-1 1 0 0,-1 1 0 0 0,3-6 0 0 0,-5 10 70 0 0,-1-1-1 0 0,0 1 0 0 0,0 0 1 0 0,0-1-1 0 0,0 1 1 0 0,1-1-1 0 0,-1 1 0 0 0,0-1 1 0 0,0 1-1 0 0,0-1 1 0 0,0 1-1 0 0,0-1 0 0 0,0 1 1 0 0,0-1-1 0 0,0 1 1 0 0,0-1-1 0 0,-1 1 0 0 0,1 0 1 0 0,0-1-1 0 0,0 1 1 0 0,0-1-1 0 0,0 1 0 0 0,-1-1 1 0 0,1 1-1 0 0,0 0 1 0 0,0-1-1 0 0,-1 1 0 0 0,1-1 1 0 0,0 1-1 0 0,-1 0 1 0 0,1-1-1 0 0,0 1 0 0 0,-1 0 1 0 0,1 0-1 0 0,-1-1 1 0 0,0 1-1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6.788"/>
    </inkml:context>
    <inkml:brush xml:id="br0">
      <inkml:brushProperty name="width" value="0.05" units="cm"/>
      <inkml:brushProperty name="height" value="0.05" units="cm"/>
    </inkml:brush>
  </inkml:definitions>
  <inkml:trace contextRef="#ctx0" brushRef="#br0">96 6 36 0 0,'-23'1'1310'0'0,"-20"2"1859"0"0,14-2 6555 0 0,104 2-3464 0 0,47-7-1869 0 0,-42-4-4334 0 0,-70 6-2555 0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7:57.116"/>
    </inkml:context>
    <inkml:brush xml:id="br0">
      <inkml:brushProperty name="width" value="0.05" units="cm"/>
      <inkml:brushProperty name="height" value="0.05" units="cm"/>
    </inkml:brush>
  </inkml:definitions>
  <inkml:trace contextRef="#ctx0" brushRef="#br0">67 128 776 0 0,'-2'0'273'0'0,"-32"-7"4231"0"0,30 6-2977 0 0,0-1 0 0 0,0 1 0 0 0,0-1 0 0 0,0 0 0 0 0,-6-4 0 0 0,10 6-1395 0 0,0 0-1 0 0,0 0 1 0 0,0-1-1 0 0,-1 1 0 0 0,1 0 1 0 0,0 0-1 0 0,0-1 1 0 0,0 1-1 0 0,0 0 0 0 0,0-1 1 0 0,0 1-1 0 0,0 0 0 0 0,0 0 1 0 0,0-1-1 0 0,0 1 1 0 0,0 0-1 0 0,0 0 0 0 0,1-1 1 0 0,-1 1-1 0 0,0 0 1 0 0,0 0-1 0 0,0-1 0 0 0,0 1 1 0 0,0 0-1 0 0,0 0 1 0 0,1-1-1 0 0,-1 1 0 0 0,0 0 1 0 0,0 0-1 0 0,0 0 1 0 0,1 0-1 0 0,-1-1 0 0 0,0 1 1 0 0,0 0-1 0 0,0 0 1 0 0,1 0-1 0 0,-1 0 0 0 0,0 0 1 0 0,0-1-1 0 0,1 1 1 0 0,-1 0-1 0 0,1 0 0 0 0,10-6 1257 0 0,-11 6-1380 0 0,31-13 1828 0 0,0 2-1 0 0,2 1 0 0 0,57-10 1 0 0,-37 9-140 0 0,47-16-421 0 0,-99 27-2353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7:04.464"/>
    </inkml:context>
    <inkml:brush xml:id="br0">
      <inkml:brushProperty name="width" value="0.05" units="cm"/>
      <inkml:brushProperty name="height" value="0.05" units="cm"/>
      <inkml:brushProperty name="color" value="#00A0D7"/>
    </inkml:brush>
  </inkml:definitions>
  <inkml:trace contextRef="#ctx0" brushRef="#br0">739 149 548 0 0,'-1'-5'387'0'0,"-1"1"1"0"0,0-1-1 0 0,0 1 0 0 0,-1 0 1 0 0,1 0-1 0 0,-1 0 0 0 0,0 0 1 0 0,0 1-1 0 0,0-1 0 0 0,0 1 1 0 0,-1 0-1 0 0,1-1 0 0 0,-1 2 1 0 0,0-1-1 0 0,0 0 0 0 0,0 1 1 0 0,0 0-1 0 0,-1 0 0 0 0,1 0 1 0 0,0 0-1 0 0,-1 1 1 0 0,-7-2-1 0 0,-4-1 246 0 0,-1 1 0 0 0,1 1 0 0 0,0 1 1 0 0,-1 0-1 0 0,-20 2 0 0 0,9 2-162 0 0,0 1 0 0 0,0 1 0 0 0,1 1 0 0 0,0 1 0 0 0,0 2 0 0 0,1 1 0 0 0,0 1 0 0 0,0 1 0 0 0,1 1 0 0 0,-44 31 0 0 0,52-31-276 0 0,1 0 0 0 0,0 1 0 0 0,1 0 1 0 0,1 1-1 0 0,0 1 0 0 0,1 0 0 0 0,0 1 0 0 0,2 1 1 0 0,0-1-1 0 0,1 2 0 0 0,0 0 0 0 0,2 0 0 0 0,0 0 1 0 0,2 1-1 0 0,-6 25 0 0 0,10-32-47 0 0,1 1 0 0 0,0-1 1 0 0,1 0-1 0 0,0 0 0 0 0,1 0 0 0 0,1 0 1 0 0,0 0-1 0 0,1 0 0 0 0,0 0 0 0 0,1-1 1 0 0,9 20-1 0 0,-4-12 19 0 0,2 0-1 0 0,0 0 1 0 0,2-1 0 0 0,0-1 0 0 0,28 31 0 0 0,-23-32-52 0 0,0 0 1 0 0,2-2-1 0 0,0 0 1 0 0,1-1-1 0 0,0-1 1 0 0,1-1-1 0 0,26 11 1 0 0,3-3 93 0 0,1-2 0 0 0,60 12 1 0 0,-26-11 142 0 0,140 10 0 0 0,-132-22-113 0 0,127-6 0 0 0,26-14 33 0 0,-200 9-204 0 0,0-2-1 0 0,64-15 1 0 0,-96 17-49 0 0,24-4 92 0 0,-2-3 0 0 0,61-25 0 0 0,-76 26-18 0 0,-1-1 0 0 0,0-1 0 0 0,0-1-1 0 0,-1-1 1 0 0,25-22 0 0 0,-37 29-50 0 0,-1-1 1 0 0,0 0 0 0 0,0 0-1 0 0,0 0 1 0 0,-1-1-1 0 0,-1 0 1 0 0,1 0-1 0 0,-1-1 1 0 0,6-17-1 0 0,-9 19-18 0 0,0 0 1 0 0,0 0-1 0 0,-1 1 0 0 0,0-1 0 0 0,0 0 0 0 0,-1-1 0 0 0,0 1 0 0 0,-1 0 1 0 0,1 0-1 0 0,-2 0 0 0 0,1 1 0 0 0,-1-1 0 0 0,-4-12 0 0 0,-5-4 0 0 0,0-1 1 0 0,-2 1-1 0 0,0 1 0 0 0,-2 1 0 0 0,-21-26 0 0 0,10 19-56 0 0,-1 1-1 0 0,-2 1 1 0 0,-1 2-1 0 0,0 1 1 0 0,-2 1 0 0 0,-1 2-1 0 0,-57-28 1 0 0,10 13-178 0 0,-2 3 0 0 0,-105-27 0 0 0,-163-20-678 0 0,172 58-1955 0 0,-2 16-5575 0 0,138 6 5610 0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4.746"/>
    </inkml:context>
    <inkml:brush xml:id="br0">
      <inkml:brushProperty name="width" value="0.05" units="cm"/>
      <inkml:brushProperty name="height" value="0.05" units="cm"/>
    </inkml:brush>
  </inkml:definitions>
  <inkml:trace contextRef="#ctx0" brushRef="#br0">14 0 852 0 0,'-13'9'11181'0'0,"13"-9"-11099"0"0,27 3 6470 0 0,-14-2-6285 0 0,41 3 3268 0 0,88-7 1 0 0,-34-1-1222 0 0,-74 2-5661 0 0,-33 1 2356 0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5.133"/>
    </inkml:context>
    <inkml:brush xml:id="br0">
      <inkml:brushProperty name="width" value="0.05" units="cm"/>
      <inkml:brushProperty name="height" value="0.05" units="cm"/>
    </inkml:brush>
  </inkml:definitions>
  <inkml:trace contextRef="#ctx0" brushRef="#br0">12 0 580 0 0,'0'1'246'0'0,"-1"-1"0"0"0,0 1 0 0 0,1-1-1 0 0,-1 0 1 0 0,0 1 0 0 0,1-1 0 0 0,-1 1 0 0 0,0-1 0 0 0,1 1 0 0 0,-1 0-1 0 0,1-1 1 0 0,-1 1 0 0 0,1 0 0 0 0,-1-1 0 0 0,1 1 0 0 0,0 0-1 0 0,-1-1 1 0 0,1 1 0 0 0,0 0 0 0 0,0 0 0 0 0,-1 0 0 0 0,1-1 0 0 0,0 1-1 0 0,0 0 1 0 0,0 0 0 0 0,0 0 0 0 0,0-1 0 0 0,0 2 0 0 0,1-1 99 0 0,1 0 0 0 0,-1 0 0 0 0,0 0 0 0 0,1 0 0 0 0,-1-1 0 0 0,0 1 0 0 0,1-1 0 0 0,-1 1 0 0 0,1-1 0 0 0,-1 1 0 0 0,1-1 0 0 0,-1 0 0 0 0,1 1 0 0 0,1-1 0 0 0,23 2 1151 0 0,-1-1 0 0 0,1-2 1 0 0,0 0-1 0 0,30-6 1 0 0,24-1 695 0 0,15 7 1262 0 0,-48 2-4221 0 0,-45 1-747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5.779"/>
    </inkml:context>
    <inkml:brush xml:id="br0">
      <inkml:brushProperty name="width" value="0.05" units="cm"/>
      <inkml:brushProperty name="height" value="0.05" units="cm"/>
    </inkml:brush>
  </inkml:definitions>
  <inkml:trace contextRef="#ctx0" brushRef="#br0">1 83 652 0 0,'3'1'276'0'0,"-1"0"1"0"0,1 0-1 0 0,0 0 0 0 0,-1 0 1 0 0,1 1-1 0 0,-1-1 1 0 0,1 1-1 0 0,-1-1 0 0 0,0 1 1 0 0,1 0-1 0 0,-1 0 0 0 0,3 3 1 0 0,23 31 1417 0 0,-18-22-981 0 0,20 29 1951 0 0,34 66-1 0 0,10 16 748 0 0,-62-108-2655 0 0,1 0 0 0 0,0 0 0 0 0,2-2 0 0 0,27 25 0 0 0,-39-37-542 0 0,0-1 1 0 0,0 0-1 0 0,1 0 1 0 0,-1 0-1 0 0,0 0 0 0 0,1 0 1 0 0,-1-1-1 0 0,1 1 1 0 0,-1-1-1 0 0,1 0 1 0 0,5 1-1 0 0,-7-2-142 0 0,-1 0-1 0 0,1-1 1 0 0,-1 1 0 0 0,1 0-1 0 0,0 0 1 0 0,-1-1 0 0 0,1 1-1 0 0,-1-1 1 0 0,1 1 0 0 0,-1-1-1 0 0,1 0 1 0 0,-1 1 0 0 0,0-1-1 0 0,1 0 1 0 0,-1 0-1 0 0,0 0 1 0 0,0 0 0 0 0,1 0-1 0 0,-1 0 1 0 0,0 0 0 0 0,0-1-1 0 0,0 1 1 0 0,0 0 0 0 0,-1-1-1 0 0,1 1 1 0 0,0 0 0 0 0,-1-1-1 0 0,1 1 1 0 0,0-1 0 0 0,0-2-1 0 0,3-11 167 0 0,0 0-1 0 0,-1 0 0 0 0,-1 0 1 0 0,1-29-1 0 0,-5-67 354 0 0,-1 49-213 0 0,3 28-156 0 0,0-66 403 0 0,1 88-560 0 0,0-1 1 0 0,1 1-1 0 0,0 0 1 0 0,1 0-1 0 0,8-21 1 0 0,-11 32-168 0 0,1 0 1 0 0,-1-1 0 0 0,1 1-1 0 0,0 0 1 0 0,-1-1 0 0 0,1 1-1 0 0,0 0 1 0 0,0 0 0 0 0,0 0-1 0 0,0 0 1 0 0,0 0 0 0 0,0 0-1 0 0,0 0 1 0 0,0 0-1 0 0,0 0 1 0 0,1 0 0 0 0,-1 0-1 0 0,0 1 1 0 0,0-1 0 0 0,1 0-1 0 0,-1 1 1 0 0,1-1 0 0 0,-1 1-1 0 0,0 0 1 0 0,1-1 0 0 0,-1 1-1 0 0,1 0 1 0 0,1 0-1 0 0,1 1-864 0 0,0-1-1 0 0,0 1 1 0 0,-1 0-1 0 0,1 1 1 0 0,0-1-1 0 0,0 1 0 0 0,-1 0 1 0 0,1 0-1 0 0,3 2 1 0 0,5 4-1564 0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6.165"/>
    </inkml:context>
    <inkml:brush xml:id="br0">
      <inkml:brushProperty name="width" value="0.05" units="cm"/>
      <inkml:brushProperty name="height" value="0.05" units="cm"/>
    </inkml:brush>
  </inkml:definitions>
  <inkml:trace contextRef="#ctx0" brushRef="#br0">227 0 428 0 0,'-19'18'10580'0'0,"-18"10"-6011"0"0,-14 26-2174 0 0,26-27-1512 0 0,16-17-585 0 0,-9 8 609 0 0,-18 26 1 0 0,32-39-692 0 0,0 1 0 0 0,1 0-1 0 0,0 0 1 0 0,-1 0 0 0 0,2 0-1 0 0,-1 1 1 0 0,1-1-1 0 0,0 1 1 0 0,-2 10 0 0 0,4-15-133 0 0,0 0-1 0 0,0 1 1 0 0,0-1 0 0 0,0 0 0 0 0,0 0 0 0 0,1 0-1 0 0,-1 0 1 0 0,0 1 0 0 0,1-1 0 0 0,0 0-1 0 0,-1 0 1 0 0,1 0 0 0 0,0 0 0 0 0,0 0 0 0 0,0 0-1 0 0,1-1 1 0 0,1 4 0 0 0,0-2 6 0 0,0 0 0 0 0,0-1-1 0 0,0 1 1 0 0,0-1 0 0 0,1 0 0 0 0,-1 0 0 0 0,0 0 0 0 0,1-1 0 0 0,5 3-1 0 0,1-1-56 0 0,1 0 0 0 0,0-1 0 0 0,0 0-1 0 0,1-1 1 0 0,-1 0 0 0 0,13-1 0 0 0,17-2-1800 0 0,57-11 0 0 0,-6-9-6560 0 0,-72 15 5951 0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6.519"/>
    </inkml:context>
    <inkml:brush xml:id="br0">
      <inkml:brushProperty name="width" value="0.05" units="cm"/>
      <inkml:brushProperty name="height" value="0.05" units="cm"/>
    </inkml:brush>
  </inkml:definitions>
  <inkml:trace contextRef="#ctx0" brushRef="#br0">248 22 64 0 0,'-4'-3'597'0'0,"-1"1"0"0"0,1-1-1 0 0,-1 1 1 0 0,1 0 0 0 0,-1 0 0 0 0,0 0-1 0 0,0 1 1 0 0,0 0 0 0 0,0 0 0 0 0,0 0-1 0 0,0 0 1 0 0,0 1 0 0 0,0 0 0 0 0,0 0-1 0 0,0 0 1 0 0,0 1 0 0 0,0 0 0 0 0,0 0-1 0 0,0 0 1 0 0,-6 2 0 0 0,-1 1 265 0 0,1 0 0 0 0,1 1-1 0 0,-1 0 1 0 0,0 1 0 0 0,1 0 0 0 0,0 0 0 0 0,-14 14-1 0 0,20-17-496 0 0,0 1-1 0 0,0-1 0 0 0,1 1 0 0 0,0 0 0 0 0,0 1 0 0 0,0-1 0 0 0,0 0 0 0 0,0 1 0 0 0,1-1 0 0 0,0 1 0 0 0,0 0 1 0 0,-2 10-1 0 0,4-13-226 0 0,-1 1 0 0 0,1-1 0 0 0,0 1 0 0 0,0-1 1 0 0,0 0-1 0 0,1 1 0 0 0,-1-1 0 0 0,1 1 0 0 0,-1-1 1 0 0,1 0-1 0 0,0 1 0 0 0,0-1 0 0 0,0 0 0 0 0,0 0 0 0 0,0 0 1 0 0,0 1-1 0 0,0-1 0 0 0,1 0 0 0 0,-1-1 0 0 0,1 1 1 0 0,0 0-1 0 0,0 0 0 0 0,-1-1 0 0 0,1 1 0 0 0,0-1 1 0 0,0 1-1 0 0,0-1 0 0 0,1 0 0 0 0,3 2 0 0 0,3 1 98 0 0,0-1 0 0 0,0 0-1 0 0,0 0 1 0 0,1-1 0 0 0,-1 0-1 0 0,1-1 1 0 0,0 0 0 0 0,-1 0-1 0 0,18-2 1 0 0,31-6-2385 0 0,-2-4-6868 0 0,-48 10 6814 0 0,2-2-773 0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6.954"/>
    </inkml:context>
    <inkml:brush xml:id="br0">
      <inkml:brushProperty name="width" value="0.05" units="cm"/>
      <inkml:brushProperty name="height" value="0.05" units="cm"/>
    </inkml:brush>
  </inkml:definitions>
  <inkml:trace contextRef="#ctx0" brushRef="#br0">22 13 812 0 0,'-21'13'9804'0'0,"23"-12"-8182"0"0,9 2-582 0 0,0 0-1 0 0,1 0 0 0 0,-1-1 0 0 0,0 0 0 0 0,1-1 0 0 0,20-1 0 0 0,73-7 1498 0 0,-101 7-2389 0 0,175-27 5780 0 0,-178 27-5846 0 0,1-1-704 0 0,7-3-80 0 0,-7 3-9 0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9.336"/>
    </inkml:context>
    <inkml:brush xml:id="br0">
      <inkml:brushProperty name="width" value="0.05" units="cm"/>
      <inkml:brushProperty name="height" value="0.05" units="cm"/>
    </inkml:brush>
  </inkml:definitions>
  <inkml:trace contextRef="#ctx0" brushRef="#br0">0 94 668 0 0,'0'0'4724'0'0,"4"0"-3533"0"0,98-3 2881 0 0,-49-2-2738 0 0,0-1-1 0 0,84-22 0 0 0,-82 10-221 0 0,-50 16-934 0 0,-1 0-1 0 0,1-1 1 0 0,0 0-1 0 0,-1 1 1 0 0,0-1 0 0 0,0-1-1 0 0,0 1 1 0 0,7-8 0 0 0,-11 11 135 0 0,-14 7-100 0 0,9-3-154 0 0,-1 1-1 0 0,1-1 1 0 0,0 1 0 0 0,0 0-1 0 0,0 1 1 0 0,0-1-1 0 0,1 1 1 0 0,-4 7 0 0 0,-25 50 381 0 0,28-51-308 0 0,1-1 1 0 0,0 0-1 0 0,1 1 1 0 0,0 0-1 0 0,1 0 1 0 0,0 0-1 0 0,1 0 1 0 0,0 0 0 0 0,1 1-1 0 0,0-1 1 0 0,1 0-1 0 0,4 19 1 0 0,0-11 194 0 0,1 0 1 0 0,0-1-1 0 0,2 1 0 0 0,0-2 1 0 0,1 1-1 0 0,20 29 1 0 0,-23-39-162 0 0,3 5 399 0 0,14 26-1 0 0,-23-39-538 0 0,0 0-70 0 0,0 0 0 0 0,0 0 0 0 0,0 0 0 0 0,-1 0 0 0 0,1 0 0 0 0,0 0 0 0 0,-1 0 0 0 0,1 0 0 0 0,-1 0 0 0 0,1 0 0 0 0,-1 0 0 0 0,0-1 0 0 0,1 1 0 0 0,-1 0 0 0 0,0 0 0 0 0,1-1 0 0 0,-1 1 0 0 0,0 0 0 0 0,0-1 0 0 0,0 1 0 0 0,1-1 1 0 0,-1 1-1 0 0,0-1 0 0 0,0 1 0 0 0,0-1 0 0 0,0 0 0 0 0,0 1 0 0 0,0-1 0 0 0,-2 0 0 0 0,-37 5-417 0 0,25-3 285 0 0,-31 3-75 0 0,-192 32 585 0 0,229-34 1415 0 0,10 0-567 0 0,18-1-32 0 0,30-1-293 0 0,6-5-390 0 0,70-3-492 0 0,-42 11-8357 0 0,-68-3 5160 0 0,1-1 464 0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9.904"/>
    </inkml:context>
    <inkml:brush xml:id="br0">
      <inkml:brushProperty name="width" value="0.05" units="cm"/>
      <inkml:brushProperty name="height" value="0.05" units="cm"/>
    </inkml:brush>
  </inkml:definitions>
  <inkml:trace contextRef="#ctx0" brushRef="#br0">97 274 6937 0 0,'0'2'12323'0'0,"-7"0"-9681"0"0,-8-2-2340 0 0,11-1-89 0 0,-1 0-1 0 0,1-1 1 0 0,1 1-1 0 0,-1-1 1 0 0,0 0-1 0 0,0 0 1 0 0,1-1 0 0 0,-1 1-1 0 0,1-1 1 0 0,0 0-1 0 0,-1 1 1 0 0,1-2-1 0 0,1 1 1 0 0,-1 0 0 0 0,0 0-1 0 0,1-1 1 0 0,0 1-1 0 0,0-1 1 0 0,0 0-1 0 0,0 0 1 0 0,0 0-1 0 0,-1-6 1 0 0,2 4-125 0 0,0 1 0 0 0,0 0 0 0 0,1-1 0 0 0,-1 1-1 0 0,1-1 1 0 0,1 1 0 0 0,-1-1 0 0 0,1 1 0 0 0,0-1 0 0 0,0 1 0 0 0,1 0-1 0 0,-1 0 1 0 0,1-1 0 0 0,0 1 0 0 0,1 0 0 0 0,-1 1 0 0 0,5-7 0 0 0,0 1-11 0 0,1 0 0 0 0,0 1 0 0 0,0 0 0 0 0,1 0 0 0 0,0 1 0 0 0,1 0 1 0 0,13-8-1 0 0,-18 13-34 0 0,1-1-1 0 0,0 1 1 0 0,0 0 0 0 0,0 0 0 0 0,1 1 0 0 0,-1 0 0 0 0,0 0 0 0 0,1 0-1 0 0,0 1 1 0 0,-1 0 0 0 0,1 0 0 0 0,0 1 0 0 0,-1 0 0 0 0,1 0 0 0 0,8 1-1 0 0,-13-1-32 0 0,-1 0 0 0 0,0 1-1 0 0,0-1 1 0 0,0 0-1 0 0,0 0 1 0 0,0 0 0 0 0,1 1-1 0 0,-1-1 1 0 0,0 1-1 0 0,0-1 1 0 0,0 1 0 0 0,0-1-1 0 0,0 1 1 0 0,0-1-1 0 0,0 1 1 0 0,0 0 0 0 0,-1 0-1 0 0,1 0 1 0 0,0-1-1 0 0,0 1 1 0 0,-1 0 0 0 0,1 0-1 0 0,0 0 1 0 0,-1 0-1 0 0,1 0 1 0 0,-1 0 0 0 0,1 0-1 0 0,-1 0 1 0 0,1 0-1 0 0,-1 1 1 0 0,0-1 0 0 0,0 0-1 0 0,1 2 1 0 0,-2-1-2 0 0,1 1-1 0 0,-1-1 1 0 0,0 0 0 0 0,0 1 0 0 0,0-1 0 0 0,0 0 0 0 0,0 1 0 0 0,-1-1-1 0 0,1 0 1 0 0,0 0 0 0 0,-1 0 0 0 0,0 0 0 0 0,1 0 0 0 0,-5 3-1 0 0,-1 0-47 0 0,-1 1-1 0 0,0-1 0 0 0,-1 0 0 0 0,1 0 0 0 0,-10 3 0 0 0,-15 8-208 0 0,33-16 243 0 0,0 0 0 0 0,-1 0 1 0 0,1 0-1 0 0,0 1 0 0 0,-1-1 1 0 0,1 0-1 0 0,0 0 0 0 0,0 1 1 0 0,-1-1-1 0 0,1 0 0 0 0,0 0 1 0 0,0 1-1 0 0,-1-1 0 0 0,1 0 1 0 0,0 1-1 0 0,0-1 0 0 0,0 0 1 0 0,-1 1-1 0 0,1-1 0 0 0,0 0 1 0 0,0 1-1 0 0,0-1 0 0 0,0 0 1 0 0,0 1-1 0 0,0-1 0 0 0,0 0 1 0 0,0 1-1 0 0,0-1 0 0 0,0 1 1 0 0,0-1-1 0 0,0 0 0 0 0,0 1 1 0 0,0-1-1 0 0,0 0 0 0 0,0 1 1 0 0,0-1-1 0 0,1 0 0 0 0,-1 1 1 0 0,0-1-1 0 0,0 0 0 0 0,0 1 1 0 0,0-1-1 0 0,1 0 0 0 0,-1 1 1 0 0,0-1-1 0 0,0 0 0 0 0,1 0 1 0 0,-1 1-1 0 0,0-1 0 0 0,1 0 1 0 0,-1 0-1 0 0,0 0 0 0 0,1 1 1 0 0,-1-1-1 0 0,0 0 0 0 0,1 0 1 0 0,0 0-1 0 0,21 12-33 0 0,-21-12 31 0 0,100 32-103 0 0,-75-25 113 0 0,1 1-1 0 0,-1 2 1 0 0,0 0-1 0 0,40 23 0 0 0,-64-32 6 0 0,-1 0-1 0 0,1 0 1 0 0,0 0-1 0 0,0 0 1 0 0,-1 0-1 0 0,1 1 1 0 0,-1-1-1 0 0,1 1 1 0 0,-1-1-1 0 0,0 1 1 0 0,1-1-1 0 0,-1 1 1 0 0,0 0-1 0 0,0 0 1 0 0,0-1-1 0 0,0 1 1 0 0,0 0-1 0 0,-1 0 1 0 0,1 0-1 0 0,-1 0 1 0 0,1 0-1 0 0,0 3 1 0 0,-2-3 7 0 0,0 0 0 0 0,1 1 1 0 0,-1-1-1 0 0,0 0 0 0 0,0 0 0 0 0,0 0 1 0 0,0 0-1 0 0,-1 0 0 0 0,1 0 1 0 0,0 0-1 0 0,-1-1 0 0 0,1 1 1 0 0,-1 0-1 0 0,0-1 0 0 0,1 1 1 0 0,-1-1-1 0 0,0 0 0 0 0,0 0 0 0 0,-4 2 1 0 0,-4 3 25 0 0,-1-1 0 0 0,0 0 0 0 0,0-1 1 0 0,0-1-1 0 0,-1 1 0 0 0,-19 2 0 0 0,-75 3 125 0 0,88-8-128 0 0,1 0-170 0 0,0 0-1 0 0,1-1 0 0 0,-1-1 1 0 0,-32-5-1 0 0,42 1-3532 0 0,13 0 921 0 0,21-1-2353 0 0,-23 5 3450 0 0,14-3-1188 0 0</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4.552"/>
    </inkml:context>
    <inkml:brush xml:id="br0">
      <inkml:brushProperty name="width" value="0.05" units="cm"/>
      <inkml:brushProperty name="height" value="0.05" units="cm"/>
    </inkml:brush>
  </inkml:definitions>
  <inkml:trace contextRef="#ctx0" brushRef="#br0">197 19 424 0 0,'0'0'388'0'0,"1"-1"0"0"0,-1 0 0 0 0,0 0 0 0 0,0 0 0 0 0,0 0 0 0 0,0 0 0 0 0,0 0 0 0 0,0 0 0 0 0,0 0 0 0 0,0 0 0 0 0,0 0 0 0 0,0 0 0 0 0,0 0 0 0 0,-1 1 0 0 0,1-1 0 0 0,0 0-1 0 0,-1-2 1 0 0,0 3-263 0 0,1 0-1 0 0,-1 0 0 0 0,1 0 0 0 0,0 0 1 0 0,-1 0-1 0 0,1 0 0 0 0,-1 0 0 0 0,1 0 0 0 0,0 0 1 0 0,-1 0-1 0 0,1 0 0 0 0,-1 0 0 0 0,1 0 1 0 0,0 0-1 0 0,-1 0 0 0 0,1 0 0 0 0,-1 1 0 0 0,1-1 1 0 0,0 0-1 0 0,-1 0 0 0 0,1 0 0 0 0,0 1 1 0 0,-1-1-1 0 0,1 0 0 0 0,0 0 0 0 0,-1 1 0 0 0,-24 26 1775 0 0,2 4-935 0 0,0 0 1 0 0,2 2-1 0 0,2 1 1 0 0,1 0-1 0 0,1 1 1 0 0,-13 44-1 0 0,27-70-724 0 0,1-1-1 0 0,1 1 1 0 0,0-1-1 0 0,0 1 0 0 0,0 0 1 0 0,1-1-1 0 0,1 1 1 0 0,-1 0-1 0 0,1-1 1 0 0,1 1-1 0 0,0 0 1 0 0,0-1-1 0 0,0 0 1 0 0,1 1-1 0 0,0-1 1 0 0,1 0-1 0 0,0-1 1 0 0,7 11-1 0 0,-3-6 5 0 0,1-1 0 0 0,1 0 0 0 0,0 0 1 0 0,0-1-1 0 0,1-1 0 0 0,0 1 0 0 0,1-2 0 0 0,0 0 0 0 0,0 0 0 0 0,19 8 0 0 0,-19-10 29 0 0,0 0 0 0 0,1-1 0 0 0,0 0 0 0 0,0-1 0 0 0,0-1 0 0 0,0 0 0 0 0,21 2 0 0 0,-14-10-104 0 0,-11 1-3308 0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5.251"/>
    </inkml:context>
    <inkml:brush xml:id="br0">
      <inkml:brushProperty name="width" value="0.05" units="cm"/>
      <inkml:brushProperty name="height" value="0.05" units="cm"/>
    </inkml:brush>
  </inkml:definitions>
  <inkml:trace contextRef="#ctx0" brushRef="#br0">1 2 272 0 0,'-1'-2'7698'0'0,"2"10"-2923"0"0,4 26-1138 0 0,9 40-1931 0 0,19 68 1595 0 0,30 172 1986 0 0,-62-302-5183 0 0,10 55 928 0 0,2-26-3481 0 0,-10-36 1374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42.759"/>
    </inkml:context>
    <inkml:brush xml:id="br0">
      <inkml:brushProperty name="width" value="0.05" units="cm"/>
      <inkml:brushProperty name="height" value="0.05" units="cm"/>
      <inkml:brushProperty name="color" value="#004F8B"/>
    </inkml:brush>
  </inkml:definitions>
  <inkml:trace contextRef="#ctx0" brushRef="#br0">1 61 28 0 0,'1'-30'7257'0'0,"2"1"3827"0"0,-3 28-10240 0 0,1 1-507 0 0,0 1 0 0 0,0 0 0 0 0,0 0 0 0 0,0 0 0 0 0,0 0 0 0 0,0 0 0 0 0,0 0 0 0 0,0 0 1 0 0,-1 0-1 0 0,1 0 0 0 0,0 0 0 0 0,0 0 0 0 0,-1 0 0 0 0,1 1 0 0 0,-1-1 0 0 0,1 0 0 0 0,-1 0 0 0 0,0 1 0 0 0,0-1 0 0 0,1 0 0 0 0,-1 3 0 0 0,7 38 438 0 0,-6-35-256 0 0,21 131 641 0 0,24 191 2525 0 0,-32-174-3685 0 0,1-78 0 0 0,-15-72-143 0 0,0-4-555 0 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5.945"/>
    </inkml:context>
    <inkml:brush xml:id="br0">
      <inkml:brushProperty name="width" value="0.05" units="cm"/>
      <inkml:brushProperty name="height" value="0.05" units="cm"/>
    </inkml:brush>
  </inkml:definitions>
  <inkml:trace contextRef="#ctx0" brushRef="#br0">1 239 116 0 0,'0'-8'495'0'0,"1"0"-1"0"0,1 1 1 0 0,-1 0-1 0 0,1-1 1 0 0,1 1-1 0 0,-1 0 1 0 0,1 0-1 0 0,0 0 1 0 0,1 0 0 0 0,0 0-1 0 0,0 1 1 0 0,0 0-1 0 0,1 0 1 0 0,0 0-1 0 0,10-9 1 0 0,-1 1 569 0 0,1 1 1 0 0,1 1-1 0 0,0 0 0 0 0,34-17 1 0 0,-36 22-513 0 0,0 1 1 0 0,1 0 0 0 0,0 1 0 0 0,1 1 0 0 0,-1 0-1 0 0,1 1 1 0 0,0 1 0 0 0,-1 0 0 0 0,25 1 0 0 0,-30 1-306 0 0,0 1 0 0 0,0 0 0 0 0,0 1 0 0 0,0-1 0 0 0,0 2 0 0 0,0 0 0 0 0,0 0 0 0 0,-1 0 0 0 0,0 1 0 0 0,1 1 0 0 0,-1 0 0 0 0,-1 0 0 0 0,1 0 0 0 0,-1 1 0 0 0,15 14 0 0 0,-21-18-174 0 0,0 1 1 0 0,0-1-1 0 0,0 1 1 0 0,0-1-1 0 0,0 1 1 0 0,0 0-1 0 0,-1-1 1 0 0,1 1-1 0 0,-1 0 1 0 0,0 0-1 0 0,0 0 1 0 0,0 0-1 0 0,0 0 1 0 0,-1 1-1 0 0,1-1 1 0 0,-1 0-1 0 0,0 0 1 0 0,0 0-1 0 0,0 0 1 0 0,0 1-1 0 0,0-1 0 0 0,-2 5 1 0 0,0-3-27 0 0,0 0 1 0 0,0-1-1 0 0,0 1 1 0 0,-1-1-1 0 0,0 1 1 0 0,1-1-1 0 0,-2 0 1 0 0,1 0-1 0 0,0 0 1 0 0,-1-1-1 0 0,0 1 1 0 0,0-1-1 0 0,-5 4 1 0 0,-10 6-69 0 0,-1-1 0 0 0,-1-1 0 0 0,-37 15 0 0 0,57-26-17 0 0,43 2 67 0 0,-1 2 43 0 0,61 15-1 0 0,-77-14 54 0 0,-1 1-1 0 0,36 13 0 0 0,-54-16-75 0 0,1 0-1 0 0,-1 0 1 0 0,0 0-1 0 0,0 0 1 0 0,0 1-1 0 0,0 0 1 0 0,-1 1-1 0 0,0-1 0 0 0,0 1 1 0 0,0 0-1 0 0,0 0 1 0 0,-1 1-1 0 0,8 11 1 0 0,-11-14-15 0 0,1 1 0 0 0,-1 0-1 0 0,0-1 1 0 0,0 1 0 0 0,0 0 0 0 0,-1 0 0 0 0,0 0 0 0 0,1 0 0 0 0,-1 0 0 0 0,0-1 0 0 0,-1 1-1 0 0,1 0 1 0 0,-1 0 0 0 0,0 0 0 0 0,0 0 0 0 0,0-1 0 0 0,0 1 0 0 0,-1 0 0 0 0,1-1 0 0 0,-1 1 0 0 0,0-1-1 0 0,0 1 1 0 0,0-1 0 0 0,-1 0 0 0 0,-3 4 0 0 0,-1 1 12 0 0,0-1 0 0 0,0 0-1 0 0,-1 0 1 0 0,0 0 0 0 0,0-1 0 0 0,-1 0 0 0 0,1-1-1 0 0,-17 7 1 0 0,16-8-23 0 0,-2-1-1 0 0,1 0 0 0 0,0-1 1 0 0,0 0-1 0 0,-1 0 0 0 0,0-1 1 0 0,1-1-1 0 0,-1 0 0 0 0,1 0 1 0 0,-1-1-1 0 0,1 0 0 0 0,-1-1 1 0 0,-13-4-1 0 0,7 0-459 0 0,0 0 0 0 0,1-1 0 0 0,-1 0-1 0 0,2-2 1 0 0,-1 1 0 0 0,1-2 0 0 0,-16-14 0 0 0,27 20-16 0 0,-2-6-8153 0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7.984"/>
    </inkml:context>
    <inkml:brush xml:id="br0">
      <inkml:brushProperty name="width" value="0.05" units="cm"/>
      <inkml:brushProperty name="height" value="0.05" units="cm"/>
    </inkml:brush>
  </inkml:definitions>
  <inkml:trace contextRef="#ctx0" brushRef="#br0">2 252 168 0 0,'0'0'2844'0'0,"1"4"-1655"0"0,27 268 10521 0 0,-23-236-9861 0 0,10 37 0 0 0,-7-35 3509 0 0,-8-38-5233 0 0,-7-14 740 0 0,-8-25-564 0 0,6 8-171 0 0,1 0 0 0 0,1 0 0 0 0,2-1 0 0 0,1 0 0 0 0,1 0 0 0 0,2 0 0 0 0,2 0-1 0 0,0 0 1 0 0,11-56 0 0 0,-8 72-120 0 0,0-1 1 0 0,1 1-1 0 0,1-1 0 0 0,1 1 1 0 0,0 1-1 0 0,1 0 0 0 0,0 0 1 0 0,2 0-1 0 0,11-14 0 0 0,-15 22-10 0 0,0 0-1 0 0,1 1 1 0 0,0-1-1 0 0,0 2 1 0 0,1-1-1 0 0,-1 1 1 0 0,1 0-1 0 0,0 0 1 0 0,0 1 0 0 0,1 0-1 0 0,-1 1 1 0 0,1 0-1 0 0,0 0 1 0 0,0 1-1 0 0,0 0 1 0 0,0 0-1 0 0,0 1 1 0 0,14 0-1 0 0,-18 1 9 0 0,1 1 0 0 0,-1-1-1 0 0,0 1 1 0 0,0 0 0 0 0,0 1-1 0 0,0-1 1 0 0,0 1 0 0 0,0 0-1 0 0,0 0 1 0 0,0 0 0 0 0,-1 1-1 0 0,1 0 1 0 0,-1 0 0 0 0,0 0-1 0 0,1 0 1 0 0,-1 1 0 0 0,-1-1 0 0 0,1 1-1 0 0,-1 0 1 0 0,1 0 0 0 0,-1 1-1 0 0,0-1 1 0 0,-1 1 0 0 0,1-1-1 0 0,-1 1 1 0 0,0 0 0 0 0,0 0-1 0 0,0 0 1 0 0,-1 0 0 0 0,0 0-1 0 0,0 0 1 0 0,0 0 0 0 0,0 1-1 0 0,-1-1 1 0 0,0 0 0 0 0,0 0-1 0 0,0 1 1 0 0,-1-1 0 0 0,-2 10 0 0 0,-1-2 41 0 0,1-1 1 0 0,-2 1 0 0 0,0-1-1 0 0,-1 0 1 0 0,0 0 0 0 0,0 0-1 0 0,-1-1 1 0 0,-1 0 0 0 0,0-1-1 0 0,-14 15 1 0 0,9-11-8 0 0,-1-2 0 0 0,-1 1 0 0 0,0-2 0 0 0,0 0 0 0 0,-2 0 0 0 0,-28 13 0 0 0,44-24-44 0 0,1 0 1 0 0,-1 0 0 0 0,1 0 0 0 0,-1 0 0 0 0,1 1 0 0 0,-1-1-1 0 0,1 0 1 0 0,-1 0 0 0 0,1 0 0 0 0,-1 0 0 0 0,1 1-1 0 0,-1-1 1 0 0,1 0 0 0 0,0 1 0 0 0,-1-1 0 0 0,1 0-1 0 0,-1 1 1 0 0,1-1 0 0 0,0 0 0 0 0,0 1 0 0 0,-1-1-1 0 0,1 0 1 0 0,0 1 0 0 0,-1-1 0 0 0,1 1 0 0 0,0-1 0 0 0,0 1-1 0 0,0-1 1 0 0,0 1 0 0 0,-1-1 0 0 0,1 1 0 0 0,0-1-1 0 0,0 1 1 0 0,15 8 44 0 0,-6-4-4 0 0,32 17 366 0 0,-1 2-1 0 0,0 3 1 0 0,65 57-1 0 0,-55-52 653 0 0,-50-31-1091 0 0,1-1 0 0 0,0 0-1 0 0,-1 0 1 0 0,1 0 0 0 0,0 0 0 0 0,-1-1 0 0 0,1 1 0 0 0,0 0 0 0 0,-1 0-1 0 0,1 0 1 0 0,0 0 0 0 0,-1-1 0 0 0,1 1 0 0 0,0 0 0 0 0,-1-1-1 0 0,1 1 1 0 0,-1 0 0 0 0,1-1 0 0 0,-1 1 0 0 0,1-1 0 0 0,-1 1 0 0 0,1-1-1 0 0,-1 1 1 0 0,1-1 0 0 0,-1 1 0 0 0,1-1 0 0 0,-1 0 0 0 0,5-4-3144 0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8.516"/>
    </inkml:context>
    <inkml:brush xml:id="br0">
      <inkml:brushProperty name="width" value="0.05" units="cm"/>
      <inkml:brushProperty name="height" value="0.05" units="cm"/>
    </inkml:brush>
  </inkml:definitions>
  <inkml:trace contextRef="#ctx0" brushRef="#br0">263 47 452 0 0,'1'-1'294'0'0,"-1"1"-1"0"0,1-1 1 0 0,0 0 0 0 0,-1 0 0 0 0,1 1-1 0 0,-1-1 1 0 0,0 0 0 0 0,1 0 0 0 0,-1 1-1 0 0,1-1 1 0 0,-1 0 0 0 0,0 0-1 0 0,0 0 1 0 0,0 0 0 0 0,1 0 0 0 0,-1 0-1 0 0,0 0 1 0 0,0 1 0 0 0,0-1 0 0 0,0 0-1 0 0,0 0 1 0 0,-1 0 0 0 0,1 0-1 0 0,0 0 1 0 0,0 0 0 0 0,-1-1 0 0 0,0 1 34 0 0,0-1 1 0 0,0 1-1 0 0,0 0 1 0 0,-1 0-1 0 0,1 0 0 0 0,0 0 1 0 0,-1 0-1 0 0,1 0 1 0 0,0 0-1 0 0,-1 0 1 0 0,1 1-1 0 0,-1-1 1 0 0,-2 0-1 0 0,-3-2 426 0 0,0 2-1 0 0,0-1 1 0 0,0 1-1 0 0,-1 0 1 0 0,-11 0-1 0 0,6 2-181 0 0,1 1-1 0 0,-1 0 0 0 0,0 1 0 0 0,1 0 1 0 0,-1 1-1 0 0,-22 10 0 0 0,29-12-360 0 0,1 1 0 0 0,-1 0 0 0 0,1 0 0 0 0,0 1 0 0 0,0-1 0 0 0,0 1 0 0 0,0 0 0 0 0,1 0 0 0 0,-1 1 0 0 0,1 0 0 0 0,0-1 0 0 0,0 1 0 0 0,1 0 0 0 0,0 1 0 0 0,0-1 0 0 0,-4 10 0 0 0,6-13-124 0 0,1 1 1 0 0,0-1 0 0 0,0 1-1 0 0,0-1 1 0 0,0 1 0 0 0,0-1-1 0 0,1 1 1 0 0,-1 0 0 0 0,1-1-1 0 0,0 0 1 0 0,0 1 0 0 0,0-1-1 0 0,0 1 1 0 0,0-1 0 0 0,0 0-1 0 0,0 0 1 0 0,1 0 0 0 0,-1 0 0 0 0,1 0-1 0 0,0 0 1 0 0,-1 0 0 0 0,5 3-1 0 0,1 2 95 0 0,2 0 0 0 0,-1-1 0 0 0,1 1 0 0 0,11 5 1 0 0,-5-5 55 0 0,0 0 1 0 0,0-1 0 0 0,1 0-1 0 0,0-1 1 0 0,25 4 0 0 0,-28-7-105 0 0,-1-1 1 0 0,0 0 0 0 0,0 0-1 0 0,0-2 1 0 0,1 1 0 0 0,-1-1-1 0 0,0-1 1 0 0,16-4 0 0 0,-4-5-409 0 0,0-1-2916 0 0,-10 9-7447 0 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9.627"/>
    </inkml:context>
    <inkml:brush xml:id="br0">
      <inkml:brushProperty name="width" value="0.05" units="cm"/>
      <inkml:brushProperty name="height" value="0.05" units="cm"/>
    </inkml:brush>
  </inkml:definitions>
  <inkml:trace contextRef="#ctx0" brushRef="#br0">8 26 616 0 0,'-8'-26'10066'0'0,"9"30"-9037"0"0,16 134 4685 0 0,-9-90-4564 0 0,1-1 0 0 0,24 66 0 0 0,-31-106-1232 0 0,1-1-1 0 0,-1 1 0 0 0,1-1 0 0 0,1 0 1 0 0,6 10-1 0 0,-8-14-599 0 0,0 1 0 0 0,0-1 0 0 0,0 0 0 0 0,1 0 1 0 0,-1-1-1 0 0,1 1 0 0 0,-1 0 0 0 0,1-1 0 0 0,4 3 0 0 0,3-7-3517 0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19.963"/>
    </inkml:context>
    <inkml:brush xml:id="br0">
      <inkml:brushProperty name="width" value="0.05" units="cm"/>
      <inkml:brushProperty name="height" value="0.05" units="cm"/>
    </inkml:brush>
  </inkml:definitions>
  <inkml:trace contextRef="#ctx0" brushRef="#br0">95 44 8 0 0,'-38'-3'1864'0'0,"9"1"1160"0"0,1-2 7119 0 0,32 4-8642 0 0,165-12 4956 0 0,3-1-4507 0 0,-80 5-3113 0 0,-85 8 270 0 0,1 0-1652 0 0,5-1-5588 0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0.451"/>
    </inkml:context>
    <inkml:brush xml:id="br0">
      <inkml:brushProperty name="width" value="0.05" units="cm"/>
      <inkml:brushProperty name="height" value="0.05" units="cm"/>
    </inkml:brush>
  </inkml:definitions>
  <inkml:trace contextRef="#ctx0" brushRef="#br0">275 37 196 0 0,'-6'-5'621'0'0,"1"1"-1"0"0,-1 0 1 0 0,-1 0-1 0 0,1 0 1 0 0,-1 1-1 0 0,1 0 1 0 0,-14-4 0 0 0,16 6-284 0 0,-1 0 0 0 0,1 1 0 0 0,-1 0 1 0 0,1-1-1 0 0,-1 1 0 0 0,1 1 0 0 0,-1-1 0 0 0,1 1 1 0 0,-1 0-1 0 0,1 0 0 0 0,-1 0 0 0 0,1 0 0 0 0,0 1 1 0 0,-6 2-1 0 0,0 1 130 0 0,0 1 0 0 0,0 0 0 0 0,1 1 0 0 0,0-1 0 0 0,0 2 1 0 0,0-1-1 0 0,1 1 0 0 0,0 1 0 0 0,1-1 0 0 0,0 1 0 0 0,0 1 0 0 0,-8 15 0 0 0,11-18-218 0 0,1 1 1 0 0,0-1-1 0 0,0 1 0 0 0,1-1 0 0 0,0 1 0 0 0,0 0 0 0 0,1 0 1 0 0,0-1-1 0 0,0 1 0 0 0,1 0 0 0 0,0 0 0 0 0,1 0 0 0 0,-1 0 1 0 0,2 0-1 0 0,-1 0 0 0 0,1 0 0 0 0,0-1 0 0 0,0 1 0 0 0,5 7 1 0 0,-2-4-91 0 0,1 0 1 0 0,0-1-1 0 0,1 0 1 0 0,0 0-1 0 0,1-1 1 0 0,0 0 0 0 0,0 0-1 0 0,1-1 1 0 0,0 0-1 0 0,1 0 1 0 0,-1-1 0 0 0,1 0-1 0 0,1-1 1 0 0,20 9-1 0 0,-15-8-606 0 0,0-1-1 0 0,1-1 1 0 0,33 6 0 0 0,-31-8-1387 0 0,2-1 1 0 0,-1-1 0 0 0,23-2 0 0 0,-7-1-660 0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0.806"/>
    </inkml:context>
    <inkml:brush xml:id="br0">
      <inkml:brushProperty name="width" value="0.05" units="cm"/>
      <inkml:brushProperty name="height" value="0.05" units="cm"/>
    </inkml:brush>
  </inkml:definitions>
  <inkml:trace contextRef="#ctx0" brushRef="#br0">0 17 7053 0 0,'2'-16'12550'0'0,"3"29"-8834"0"0,0-1-3748 0 0,16 58 1830 0 0,-2 1 1 0 0,16 132 0 0 0,-20-107-971 0 0,19 79-702 0 0,-27-158-148 0 0,-4-10-2782 0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1.207"/>
    </inkml:context>
    <inkml:brush xml:id="br0">
      <inkml:brushProperty name="width" value="0.05" units="cm"/>
      <inkml:brushProperty name="height" value="0.05" units="cm"/>
    </inkml:brush>
  </inkml:definitions>
  <inkml:trace contextRef="#ctx0" brushRef="#br0">48 228 252 0 0,'-1'0'111'0'0,"-6"-10"943"0"0,0 1-1 0 0,1-1 1 0 0,0 0-1 0 0,-10-22 1 0 0,15 29-714 0 0,0 0 1 0 0,0 0-1 0 0,1 0 1 0 0,-1 0-1 0 0,1 0 1 0 0,-1 0-1 0 0,1 0 0 0 0,0 0 1 0 0,0 0-1 0 0,1 0 1 0 0,-1 0-1 0 0,1 0 1 0 0,-1 1-1 0 0,1-1 0 0 0,0 0 1 0 0,0 0-1 0 0,0 0 1 0 0,0 0-1 0 0,1 1 0 0 0,-1-1 1 0 0,1 1-1 0 0,-1-1 1 0 0,1 1-1 0 0,0-1 1 0 0,3-2-1 0 0,5-3 183 0 0,0-1 0 0 0,0 2 1 0 0,1 0-1 0 0,0 0 0 0 0,0 1 0 0 0,1 0 1 0 0,0 1-1 0 0,0 0 0 0 0,0 1 0 0 0,0 0 1 0 0,1 1-1 0 0,25-3 0 0 0,-22 4-98 0 0,1 1 1 0 0,-1 1-1 0 0,1 0 1 0 0,-1 1-1 0 0,1 1 1 0 0,-1 1-1 0 0,0 0 0 0 0,0 1 1 0 0,28 10-1 0 0,-41-13-331 0 0,0 0 1 0 0,-1 0-1 0 0,1 1 0 0 0,0-1 0 0 0,-1 1 0 0 0,1 0 0 0 0,-1 0 1 0 0,1 0-1 0 0,-1 0 0 0 0,0 0 0 0 0,0 0 0 0 0,0 0 0 0 0,0 1 1 0 0,0-1-1 0 0,0 1 0 0 0,1 4 0 0 0,-2-5-69 0 0,-1 0 0 0 0,0 0-1 0 0,0 0 1 0 0,0-1 0 0 0,0 1 0 0 0,0 0-1 0 0,0 0 1 0 0,0 0 0 0 0,0 0-1 0 0,-1-1 1 0 0,1 1 0 0 0,-1 0 0 0 0,0 0-1 0 0,1-1 1 0 0,-1 1 0 0 0,0 0 0 0 0,0-1-1 0 0,0 1 1 0 0,0-1 0 0 0,0 1 0 0 0,-1-1-1 0 0,1 0 1 0 0,0 1 0 0 0,-1-1 0 0 0,1 0-1 0 0,0 0 1 0 0,-1 0 0 0 0,-2 1 0 0 0,-9 7-100 0 0,-1-2 1 0 0,0 0-1 0 0,-1 0 0 0 0,1-2 1 0 0,-1 0-1 0 0,-1 0 1 0 0,-17 2-1 0 0,-10 4-548 0 0,42-11 508 0 0,5 1-225 0 0,97 18 101 0 0,3 0 316 0 0,-90-16-55 0 0,0 2 0 0 0,-1-1 1 0 0,1 2-1 0 0,-1 0 0 0 0,16 10 0 0 0,-27-16-12 0 0,-1 1 1 0 0,0-1-1 0 0,0 1 0 0 0,0 0 0 0 0,0-1 0 0 0,0 1 1 0 0,0 0-1 0 0,0 0 0 0 0,0-1 0 0 0,-1 1 1 0 0,1 0-1 0 0,0 0 0 0 0,0 0 0 0 0,-1 0 1 0 0,1 0-1 0 0,-1 0 0 0 0,1 0 0 0 0,-1 0 1 0 0,1 1-1 0 0,-1-1 0 0 0,1 0 0 0 0,-1 0 1 0 0,0 0-1 0 0,0 0 0 0 0,0 1 0 0 0,0-1 1 0 0,1 0-1 0 0,-2 0 0 0 0,1 0 0 0 0,0 1 0 0 0,0-1 1 0 0,0 0-1 0 0,0 0 0 0 0,-1 0 0 0 0,1 1 1 0 0,-1-1-1 0 0,1 0 0 0 0,-1 0 0 0 0,1 0 1 0 0,-1 0-1 0 0,0 0 0 0 0,1 0 0 0 0,-1 0 1 0 0,0 0-1 0 0,0 0 0 0 0,0-1 0 0 0,1 1 1 0 0,-1 0-1 0 0,0 0 0 0 0,-1 0 0 0 0,-5 4 29 0 0,-1 1-1 0 0,1-1 1 0 0,-1-1-1 0 0,1 0 0 0 0,-13 5 1 0 0,0-2-513 0 0,0 0 1 0 0,-33 5 0 0 0,-11-4-3656 0 0,52-9-2043 0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1.547"/>
    </inkml:context>
    <inkml:brush xml:id="br0">
      <inkml:brushProperty name="width" value="0.05" units="cm"/>
      <inkml:brushProperty name="height" value="0.05" units="cm"/>
    </inkml:brush>
  </inkml:definitions>
  <inkml:trace contextRef="#ctx0" brushRef="#br0">0 59 248 0 0,'11'-14'1169'0'0,"-6"7"443"0"0,0 0 0 0 0,0 0 0 0 0,1 1 0 0 0,9-9 1 0 0,-14 14-1467 0 0,-1 1 0 0 0,0 0 0 0 0,1 0 0 0 0,-1 0 0 0 0,1-1 0 0 0,-1 1 0 0 0,1 0 0 0 0,-1 0 0 0 0,1 0 0 0 0,-1 0 0 0 0,1 0 0 0 0,-1 0 0 0 0,1 0 0 0 0,-1 0 0 0 0,1 0 1 0 0,-1 0-1 0 0,0 0 0 0 0,1 0 0 0 0,-1 0 0 0 0,1 1 0 0 0,-1-1 0 0 0,1 0 0 0 0,-1 0 0 0 0,1 0 0 0 0,-1 1 0 0 0,0-1 0 0 0,1 0 0 0 0,-1 0 0 0 0,1 1 0 0 0,-1-1 0 0 0,0 0 1 0 0,1 1-1 0 0,-1-1 0 0 0,0 1 0 0 0,0-1 0 0 0,1 0 0 0 0,-1 1 0 0 0,0-1 0 0 0,0 1 0 0 0,0-1 0 0 0,1 1 0 0 0,-1-1 0 0 0,0 0 0 0 0,0 1 0 0 0,0-1 0 0 0,0 1 0 0 0,0-1 1 0 0,0 1-1 0 0,6 30 1511 0 0,-5-25-921 0 0,9 72 2059 0 0,-7-47-1651 0 0,12 52 0 0 0,-14-79-1683 0 0,2 13-992 0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1.903"/>
    </inkml:context>
    <inkml:brush xml:id="br0">
      <inkml:brushProperty name="width" value="0.05" units="cm"/>
      <inkml:brushProperty name="height" value="0.05" units="cm"/>
    </inkml:brush>
  </inkml:definitions>
  <inkml:trace contextRef="#ctx0" brushRef="#br0">56 214 668 0 0,'-23'-5'2107'0'0,"-10"-3"10957"0"0,41 7-12182 0 0,0 0 1 0 0,0 1-1 0 0,0 0 0 0 0,0 0 1 0 0,13 2-1 0 0,16 1 662 0 0,44-2 97 0 0,57 0 1361 0 0,-70-6-4751 0 0,-1-8-4312 0 0,-54 8 2806 0 0,2-2 469 0 0</inkml:trace>
  <inkml:trace contextRef="#ctx0" brushRef="#br0" timeOffset="1">581 37 52 0 0,'5'-23'3044'0'0,"-2"9"8282"0"0,-1 18-9818 0 0,6 12-287 0 0,-1 0 0 0 0,-1 0 0 0 0,0 1 0 0 0,-2 0 1 0 0,0 0-1 0 0,2 21 0 0 0,8 29 1197 0 0,-12-58-2422 0 0,12 31 524 0 0,-2-24-3364 0 0,6-6-4720 0 0,-11-9 4649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0.211"/>
    </inkml:context>
    <inkml:brush xml:id="br0">
      <inkml:brushProperty name="width" value="0.05" units="cm"/>
      <inkml:brushProperty name="height" value="0.05" units="cm"/>
    </inkml:brush>
  </inkml:definitions>
  <inkml:trace contextRef="#ctx0" brushRef="#br0">38 94 288 0 0,'-4'-4'755'0'0,"0"0"-1"0"0,0 0 1 0 0,1 0 0 0 0,-1 0-1 0 0,1-1 1 0 0,-4-6 0 0 0,6 9 80 0 0,0-1 1 0 0,0 1 0 0 0,0-1 0 0 0,0 1 0 0 0,0-1 0 0 0,0 1 0 0 0,1-1 0 0 0,-1-4 0 0 0,1 6-618 0 0,1 0 0 0 0,-1 0 1 0 0,0-1-1 0 0,1 1 0 0 0,-1 0 0 0 0,1 0 0 0 0,-1 0 1 0 0,1-1-1 0 0,0 1 0 0 0,-1 0 0 0 0,1 0 0 0 0,0 0 1 0 0,0 0-1 0 0,0 0 0 0 0,0 0 0 0 0,0 1 1 0 0,0-1-1 0 0,0 0 0 0 0,0 0 0 0 0,0 1 0 0 0,0-1 1 0 0,1 1-1 0 0,-1-1 0 0 0,0 1 0 0 0,0-1 1 0 0,1 1-1 0 0,1-1 0 0 0,4 0 345 0 0,-1-1-1 0 0,1 1 1 0 0,0 1-1 0 0,7-1 1 0 0,11 2 105 0 0,0 0 1 0 0,0 2 0 0 0,0 1 0 0 0,-1 1 0 0 0,1 1 0 0 0,-1 1-1 0 0,28 12 1 0 0,-47-16-557 0 0,1-1-1 0 0,-1 1 0 0 0,1 1 1 0 0,-1-1-1 0 0,0 1 1 0 0,0 0-1 0 0,-1 0 1 0 0,1 0-1 0 0,-1 1 1 0 0,0-1-1 0 0,0 1 0 0 0,0 0 1 0 0,-1 0-1 0 0,1 1 1 0 0,-1-1-1 0 0,-1 1 1 0 0,1-1-1 0 0,-1 1 0 0 0,0 0 1 0 0,0 0-1 0 0,-1 0 1 0 0,0 0-1 0 0,0 0 1 0 0,0 0-1 0 0,-1 1 0 0 0,0 6 1 0 0,0-5-57 0 0,-1-1 1 0 0,0 1-1 0 0,-1 0 0 0 0,0-1 0 0 0,0 1 1 0 0,0-1-1 0 0,-1 1 0 0 0,0-1 1 0 0,-1 0-1 0 0,1 0 0 0 0,-1 0 1 0 0,-1-1-1 0 0,1 0 0 0 0,-1 1 1 0 0,0-2-1 0 0,-1 1 0 0 0,1 0 1 0 0,-1-1-1 0 0,0 0 0 0 0,-9 5 1 0 0,6-5-25 0 0,0 0 0 0 0,0 0 1 0 0,0-1-1 0 0,0-1 1 0 0,-1 0-1 0 0,1 0 1 0 0,-1 0-1 0 0,0-1 0 0 0,0-1 1 0 0,0 0-1 0 0,-11 0 1 0 0,8-2 10 0 0,0 0-1 0 0,0-1 1 0 0,1 0 0 0 0,-1-1 0 0 0,1 0 0 0 0,-1-1 0 0 0,1-1 0 0 0,-14-7 0 0 0,20 10-272 0 0,-16-8-69 0 0,15 1-5026 0 0,26 5-2316 0 0,-5 1 4417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43.873"/>
    </inkml:context>
    <inkml:brush xml:id="br0">
      <inkml:brushProperty name="width" value="0.05" units="cm"/>
      <inkml:brushProperty name="height" value="0.05" units="cm"/>
      <inkml:brushProperty name="color" value="#004F8B"/>
    </inkml:brush>
  </inkml:definitions>
  <inkml:trace contextRef="#ctx0" brushRef="#br0">31 40 360 0 0,'-15'-19'4211'0'0,"0"1"10880"0"0,15 18-14965 0 0,1-1 0 0 0,0 1 0 0 0,-1 0-1 0 0,1-1 1 0 0,0 1 0 0 0,-1 0 0 0 0,1 0 0 0 0,0 0 0 0 0,-1-1 0 0 0,1 1 0 0 0,0 0 0 0 0,-1 0 0 0 0,1 0 0 0 0,0 0 0 0 0,0 0-1 0 0,-1 0 1 0 0,1 1 0 0 0,0-1 0 0 0,-1 0 0 0 0,1 0 0 0 0,0 0 0 0 0,0 1 0 0 0,22 4 1193 0 0,-21-4-1182 0 0,110 33 2639 0 0,108 50-1 0 0,32 10-1062 0 0,-228-87-1573 0 0,68 25 422 0 0,-81-27-502 0 0,0 0-1 0 0,0 1 1 0 0,0 0 0 0 0,-1 1 0 0 0,17 13-1 0 0,-19-14-71 0 0,-6-4 2 0 0,1 0 0 0 0,0 0 1 0 0,-1 1-1 0 0,0-1 0 0 0,1 0 0 0 0,-1 1 0 0 0,0-1 0 0 0,0 1 0 0 0,0 0 0 0 0,2 5 0 0 0,-4-7-4 0 0,-1 1 2 0 0,0 1 0 0 0,1-1 0 0 0,-2 1 0 0 0,1-1 0 0 0,0 1 0 0 0,0-1 0 0 0,-1 1 1 0 0,-2 2-1 0 0,-37 27 40 0 0,-2-2 0 0 0,-79 41 0 0 0,27-16 176 0 0,-178 104 179 0 0,233-134-383 0 0,29-23-97 0 0,10-2-501 0 0,23-13-14752 0 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2.231"/>
    </inkml:context>
    <inkml:brush xml:id="br0">
      <inkml:brushProperty name="width" value="0.05" units="cm"/>
      <inkml:brushProperty name="height" value="0.05" units="cm"/>
    </inkml:brush>
  </inkml:definitions>
  <inkml:trace contextRef="#ctx0" brushRef="#br0">0 39 7957 0 0,'12'-24'8554'0'0,"-11"23"-8112"0"0,0-1 0 0 0,0 1 0 0 0,0 0-1 0 0,0 0 1 0 0,0 0 0 0 0,0 0 0 0 0,1 0 0 0 0,-1 0 0 0 0,0 0 0 0 0,3-1 0 0 0,-1 2-249 0 0,-1-1-1 0 0,1 1 1 0 0,0-1-1 0 0,-1 1 0 0 0,1 0 1 0 0,-1 0-1 0 0,1 0 1 0 0,0 1-1 0 0,-1-1 1 0 0,1 1-1 0 0,-1-1 1 0 0,1 1-1 0 0,-1 0 1 0 0,1 0-1 0 0,-1 0 1 0 0,0 0-1 0 0,3 2 1 0 0,16 8 364 0 0,-1 1 0 0 0,-1 1 0 0 0,0 0 0 0 0,30 29 1 0 0,60 72 805 0 0,-104-108-1308 0 0,0-1 18 0 0,76 91 1128 0 0,-71-83-1021 0 0,-1 1 0 0 0,0 0 0 0 0,-1 0 0 0 0,-1 0 0 0 0,8 23 0 0 0,-14-34-161 0 0,0 0-1 0 0,0 0 1 0 0,0 0-1 0 0,-1-1 1 0 0,0 1 0 0 0,1 0-1 0 0,-1 0 1 0 0,0 0 0 0 0,-1 0-1 0 0,1 0 1 0 0,0 0 0 0 0,-1-1-1 0 0,1 1 1 0 0,-1 0 0 0 0,0 0-1 0 0,0-1 1 0 0,0 1-1 0 0,0 0 1 0 0,-1-1 0 0 0,1 1-1 0 0,-1-1 1 0 0,-3 4 0 0 0,2-3-53 0 0,0 1 1 0 0,0-2 0 0 0,-1 1 0 0 0,1 0-1 0 0,-1-1 1 0 0,0 1 0 0 0,-5 2-1 0 0,-18 4-382 0 0,3-3-1008 0 0,-31 3 0 0 0,22-7-9539 0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2.850"/>
    </inkml:context>
    <inkml:brush xml:id="br0">
      <inkml:brushProperty name="width" value="0.05" units="cm"/>
      <inkml:brushProperty name="height" value="0.05" units="cm"/>
    </inkml:brush>
  </inkml:definitions>
  <inkml:trace contextRef="#ctx0" brushRef="#br0">157 549 7285 0 0,'-2'3'1344'0'0,"1"1"0"0"0,-1 0 1 0 0,1 0-1 0 0,0 0 0 0 0,1 0 1 0 0,-1 4-1 0 0,1 46 4464 0 0,1-27-3195 0 0,-1-27-2524 0 0,0 1 1 0 0,0-1-1 0 0,1 1 1 0 0,-1-1 0 0 0,0 0-1 0 0,0 1 1 0 0,0-1-1 0 0,0 1 1 0 0,0-1 0 0 0,-1 0-1 0 0,1 1 1 0 0,0-1-1 0 0,0 1 1 0 0,0-1 0 0 0,0 0-1 0 0,0 1 1 0 0,0-1 0 0 0,-1 0-1 0 0,1 1 1 0 0,0-1-1 0 0,0 0 1 0 0,-1 1 0 0 0,1-1-1 0 0,0 0 1 0 0,0 1-1 0 0,-1-1 1 0 0,1 0 0 0 0,0 0-1 0 0,-1 1 1 0 0,1-1-1 0 0,-1 0 1 0 0,-10-5 665 0 0,-10-18-402 0 0,6-2-243 0 0,0 0-1 0 0,2 0 1 0 0,0-2 0 0 0,2 1-1 0 0,1-1 1 0 0,2-1-1 0 0,0 0 1 0 0,2 0-1 0 0,1-1 1 0 0,1 0 0 0 0,1 1-1 0 0,2-1 1 0 0,1 0-1 0 0,4-35 1 0 0,-2 52-95 0 0,1 0 0 0 0,0 1 0 0 0,0-1 0 0 0,2 1 0 0 0,-1 0 0 0 0,1 0 0 0 0,1 0 0 0 0,0 1 0 0 0,0 0 0 0 0,1 0 0 0 0,0 0 0 0 0,14-14 0 0 0,-17 20-8 0 0,1 0 0 0 0,-1 0 1 0 0,1 1-1 0 0,0-1 0 0 0,0 1 0 0 0,0 0 0 0 0,0 1 0 0 0,0-1 1 0 0,1 1-1 0 0,-1 0 0 0 0,1 0 0 0 0,0 0 0 0 0,0 1 0 0 0,-1 0 1 0 0,1 0-1 0 0,0 1 0 0 0,0 0 0 0 0,0 0 0 0 0,0 0 0 0 0,0 0 1 0 0,0 1-1 0 0,-1 0 0 0 0,1 0 0 0 0,0 1 0 0 0,0 0 0 0 0,-1 0 1 0 0,10 5-1 0 0,-9-4 1 0 0,0 0 0 0 0,0 1 0 0 0,0 0 0 0 0,-1 0 0 0 0,1 1 0 0 0,-1 0 0 0 0,0-1 0 0 0,0 2 0 0 0,-1-1 1 0 0,0 1-1 0 0,0-1 0 0 0,0 1 0 0 0,-1 0 0 0 0,1 0 0 0 0,-1 1 0 0 0,-1-1 0 0 0,1 1 0 0 0,-1-1 0 0 0,0 1 0 0 0,-1 0 0 0 0,0 0 0 0 0,0 0 0 0 0,0 0 0 0 0,-1 0 1 0 0,0 0-1 0 0,0 0 0 0 0,-1 0 0 0 0,0 0 0 0 0,-2 7 0 0 0,1-2-1 0 0,-1-1 1 0 0,0 1-1 0 0,-1-1 0 0 0,-1 0 0 0 0,0 0 1 0 0,0 0-1 0 0,-1-1 0 0 0,0 0 1 0 0,-13 16-1 0 0,8-14-33 0 0,-1 1 0 0 0,-1-1-1 0 0,0-1 1 0 0,0-1 0 0 0,-1 0-1 0 0,-18 10 1 0 0,27-17-9 0 0,0 0-64 0 0,-1 0 0 0 0,1 0 0 0 0,0 1 0 0 0,-8 7 0 0 0,13-9 87 0 0,0-1-1 0 0,1 0 1 0 0,-1 0 0 0 0,0 0-1 0 0,1 1 1 0 0,-1-1-1 0 0,1 0 1 0 0,-1 0 0 0 0,1 0-1 0 0,0 0 1 0 0,-1 0-1 0 0,1 0 1 0 0,0 0 0 0 0,0 0-1 0 0,0 0 1 0 0,0 0-1 0 0,1 1 1 0 0,0 0-18 0 0,142 136 557 0 0,-90-89-95 0 0,-46-42-414 0 0,0 0 1 0 0,0-1 0 0 0,1 0 0 0 0,0 0 0 0 0,0 0 0 0 0,18 7 0 0 0,-21-11-770 0 0,1 0-1 0 0,0 0 1 0 0,0-1-1 0 0,9 1 1 0 0,-7-1-1906 0 0,0-1 0 0 0,0 0 0 0 0,14-3 0 0 0,-3-1-287 0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3.223"/>
    </inkml:context>
    <inkml:brush xml:id="br0">
      <inkml:brushProperty name="width" value="0.05" units="cm"/>
      <inkml:brushProperty name="height" value="0.05" units="cm"/>
    </inkml:brush>
  </inkml:definitions>
  <inkml:trace contextRef="#ctx0" brushRef="#br0">185 10 544 0 0,'-4'-2'676'0'0,"0"0"0"0"0,0 1 1 0 0,-1 0-1 0 0,1 0 0 0 0,0 0 0 0 0,0 0 0 0 0,-1 1 1 0 0,1-1-1 0 0,0 1 0 0 0,-1 0 0 0 0,1 1 0 0 0,-9 0 1 0 0,8 1-9 0 0,0 0 0 0 0,0 0 0 0 0,0 1 0 0 0,0-1 0 0 0,1 1 0 0 0,-1 0 0 0 0,1 1 0 0 0,0-1 0 0 0,0 1 0 0 0,-6 5 1 0 0,3-1-9 0 0,1 1 1 0 0,0-1 0 0 0,0 1-1 0 0,0 0 1 0 0,1 1-1 0 0,1-1 1 0 0,0 1 0 0 0,0 0-1 0 0,0 0 1 0 0,2 0 0 0 0,-1 1-1 0 0,-1 14 1 0 0,2-8 8 0 0,1 0 1 0 0,0 0-1 0 0,2 0 0 0 0,0 0 0 0 0,1 0 1 0 0,0-1-1 0 0,6 22 0 0 0,-6-34-555 0 0,-1 0 0 0 0,0 0 0 0 0,1 0-1 0 0,0 0 1 0 0,0-1 0 0 0,0 1 0 0 0,0-1-1 0 0,0 1 1 0 0,1-1 0 0 0,-1 0 0 0 0,1 0 0 0 0,0 0-1 0 0,0 0 1 0 0,0 0 0 0 0,1-1 0 0 0,5 4 0 0 0,-4-3-78 0 0,1-1 1 0 0,0 0-1 0 0,0 0 1 0 0,0 0-1 0 0,0-1 1 0 0,0 1 0 0 0,0-1-1 0 0,0-1 1 0 0,0 0-1 0 0,7 0 1 0 0,7-1-264 0 0,0-2 0 0 0,0 0-1 0 0,0-2 1 0 0,-1 0 0 0 0,33-14 0 0 0,-44 17-253 0 0,-2-1 0 0 0,1 0-1 0 0,0 0 1 0 0,0 0-1 0 0,-1-1 1 0 0,0 0 0 0 0,0-1-1 0 0,0 1 1 0 0,0-1 0 0 0,7-9-1 0 0,-12 12 150 0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3.570"/>
    </inkml:context>
    <inkml:brush xml:id="br0">
      <inkml:brushProperty name="width" value="0.05" units="cm"/>
      <inkml:brushProperty name="height" value="0.05" units="cm"/>
    </inkml:brush>
  </inkml:definitions>
  <inkml:trace contextRef="#ctx0" brushRef="#br0">88 40 424 0 0,'-42'-3'2662'0'0,"19"0"1495"0"0,1 2 6812 0 0,69-8-5834 0 0,-11 2-3475 0 0,-5 1-4083 0 0,-45-5-8728 0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3.895"/>
    </inkml:context>
    <inkml:brush xml:id="br0">
      <inkml:brushProperty name="width" value="0.05" units="cm"/>
      <inkml:brushProperty name="height" value="0.05" units="cm"/>
    </inkml:brush>
  </inkml:definitions>
  <inkml:trace contextRef="#ctx0" brushRef="#br0">128 102 1728 0 0,'-32'-10'1430'0'0,"-25"-8"1611"0"0,25 1 2750 0 0,31 17-5570 0 0,1 0 0 0 0,-1 0 0 0 0,1 0-1 0 0,0 0 1 0 0,-1-1 0 0 0,1 1 0 0 0,0 0-1 0 0,-1 0 1 0 0,1-1 0 0 0,0 1 0 0 0,0 0-1 0 0,-1-1 1 0 0,1 1 0 0 0,0 0 0 0 0,0-1-1 0 0,-1 1 1 0 0,1 0 0 0 0,0-1 0 0 0,0 1-1 0 0,0-1 1 0 0,0 1 0 0 0,-1 0 0 0 0,1-1-1 0 0,0 1 1 0 0,0-1 0 0 0,0 1 0 0 0,0-1-1 0 0,0 1 1 0 0,0 0 0 0 0,0-1 0 0 0,0 1-1 0 0,0-1 1 0 0,1 1 0 0 0,-1 0 0 0 0,0-1-1 0 0,0 0 1 0 0,15-11 2491 0 0,25-2-660 0 0,-19 9-950 0 0,0 1 1 0 0,1 2 0 0 0,29-1 0 0 0,-2 2-2316 0 0,-13 1-2622 0 0,-1-1-3382 0 0,-21-1 4290 0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24.500"/>
    </inkml:context>
    <inkml:brush xml:id="br0">
      <inkml:brushProperty name="width" value="0.05" units="cm"/>
      <inkml:brushProperty name="height" value="0.05" units="cm"/>
    </inkml:brush>
  </inkml:definitions>
  <inkml:trace contextRef="#ctx0" brushRef="#br0">1 32 312 0 0,'4'-3'463'0'0,"1"-1"0"0"0,0 1 0 0 0,0 0 0 0 0,0 0 0 0 0,1 0 0 0 0,-1 1 0 0 0,1 0 0 0 0,-1 0 0 0 0,1 0 0 0 0,0 1 0 0 0,-1 0 0 0 0,1 0 0 0 0,0 0 0 0 0,0 1 0 0 0,0 0 0 0 0,0 0 0 0 0,0 0 0 0 0,0 1 0 0 0,9 2 0 0 0,7 2 461 0 0,1 2 0 0 0,-1 1 0 0 0,37 17 0 0 0,-19-5 290 0 0,-2 1 1 0 0,60 43-1 0 0,-77-48-576 0 0,-1 0-1 0 0,-1 2 0 0 0,0 0 1 0 0,-1 1-1 0 0,-1 1 0 0 0,16 24 1 0 0,-20-20-2 0 0,0 0 0 0 0,-2 0 1 0 0,-1 1-1 0 0,0 1 0 0 0,-2-1 0 0 0,-1 2 1 0 0,-2-1-1 0 0,0 1 0 0 0,-2-1 1 0 0,0 1-1 0 0,-2 0 0 0 0,-1 0 0 0 0,-2 0 1 0 0,0 0-1 0 0,-2 0 0 0 0,-11 43 1 0 0,9-51-416 0 0,-15 33 0 0 0,19-47-208 0 0,-1 1-1 0 0,0-1 0 0 0,0 0 0 0 0,-1 0 1 0 0,1 0-1 0 0,-1 0 0 0 0,0-1 0 0 0,-1 1 1 0 0,1-1-1 0 0,-6 4 0 0 0,-3-3-1564 0 0,9-10-2049 0 0,6-6-1201 0 0,1 5 2573 0 0,6-7-1300 0 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45.199"/>
    </inkml:context>
    <inkml:brush xml:id="br0">
      <inkml:brushProperty name="width" value="0.05" units="cm"/>
      <inkml:brushProperty name="height" value="0.05" units="cm"/>
    </inkml:brush>
  </inkml:definitions>
  <inkml:trace contextRef="#ctx0" brushRef="#br0">20 361 256 0 0,'-19'-60'6539'0'0,"20"58"-5200"0"0,-1 2-1303 0 0,0-1-1 0 0,0 1 0 0 0,0 0 1 0 0,0 0-1 0 0,1 0 0 0 0,-1 0 1 0 0,0 0-1 0 0,0-1 0 0 0,0 1 1 0 0,0 0-1 0 0,0 0 1 0 0,0 0-1 0 0,0 0 0 0 0,0 0 1 0 0,0-1-1 0 0,0 1 0 0 0,1 0 1 0 0,-1 0-1 0 0,0 0 0 0 0,0 0 1 0 0,0 0-1 0 0,0 0 1 0 0,0 0-1 0 0,0 0 0 0 0,1 0 1 0 0,-1-1-1 0 0,0 1 0 0 0,0 0 1 0 0,0 0-1 0 0,0 0 1 0 0,1 0-1 0 0,-1 0 0 0 0,0 0 1 0 0,0 0-1 0 0,0 0 0 0 0,0 0 1 0 0,0 0-1 0 0,1 0 0 0 0,-1 0 1 0 0,0 0-1 0 0,0 0 1 0 0,1 1-1 0 0,8 10 640 0 0,0 1 1 0 0,0 1-1 0 0,-1-1 1 0 0,-1 1-1 0 0,0 1 1 0 0,8 21-1 0 0,-2-7 43 0 0,117 255 3721 0 0,-123-267-4100 0 0,3 9 267 0 0,1-1-1 0 0,1 0 0 0 0,1-1 0 0 0,2-1 1 0 0,30 39-1 0 0,-45-60-561 0 0,1 0 1 0 0,0 0-1 0 0,0 0 1 0 0,0 0-1 0 0,0 0 1 0 0,0 0-1 0 0,1 0 1 0 0,-1 0-1 0 0,0-1 1 0 0,0 1-1 0 0,1 0 1 0 0,-1-1-1 0 0,0 1 0 0 0,1-1 1 0 0,-1 1-1 0 0,0-1 1 0 0,1 0-1 0 0,-1 1 1 0 0,1-1-1 0 0,-1 0 1 0 0,0 0-1 0 0,1 0 1 0 0,-1 0-1 0 0,1 0 1 0 0,-1 0-1 0 0,1-1 1 0 0,-1 1-1 0 0,0 0 1 0 0,1-1-1 0 0,-1 1 1 0 0,0-1-1 0 0,1 1 0 0 0,-1-1 1 0 0,0 0-1 0 0,0 0 1 0 0,1 1-1 0 0,-1-1 1 0 0,0 0-1 0 0,0 0 1 0 0,0 0-1 0 0,0 0 1 0 0,0 0-1 0 0,0-1 1 0 0,1 0-1 0 0,3-6 41 0 0,-1 1-1 0 0,1-1 1 0 0,-1 0-1 0 0,-1 0 1 0 0,6-15-1 0 0,-2-4-8 0 0,0 0-1 0 0,-2-1 1 0 0,-1 0-1 0 0,-1 0 1 0 0,-2-29-1 0 0,-11-142 88 0 0,5 136-116 0 0,0 7 4 0 0,-3-74 110 0 0,8 108-130 0 0,1 0 0 0 0,1 0-1 0 0,8-38 1 0 0,-8 53-140 0 0,1-1-1 0 0,0 1 1 0 0,0 0 0 0 0,0 0-1 0 0,1 0 1 0 0,8-11 0 0 0,-11 17-57 0 0,0-1 0 0 0,1 1 0 0 0,-1-1 1 0 0,1 1-1 0 0,-1-1 0 0 0,1 1 0 0 0,-1 0 1 0 0,1 0-1 0 0,0 0 0 0 0,0 0 0 0 0,-1 0 1 0 0,1 0-1 0 0,3-1 0 0 0,-4 2-71 0 0,0 0 0 0 0,1 0 0 0 0,-1 0 0 0 0,0 0 0 0 0,0 0 0 0 0,0 0 0 0 0,0 1 0 0 0,1-1 0 0 0,-1 0 0 0 0,0 1 0 0 0,0-1 0 0 0,0 1 0 0 0,0-1 0 0 0,0 1 0 0 0,0-1 0 0 0,0 1 0 0 0,0 0 0 0 0,0 0 0 0 0,0-1 0 0 0,0 1 0 0 0,0 0 0 0 0,-1 0 0 0 0,1 0 0 0 0,1 2 0 0 0,7 9-2765 0 0,0 2 431 0 0</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45.633"/>
    </inkml:context>
    <inkml:brush xml:id="br0">
      <inkml:brushProperty name="width" value="0.05" units="cm"/>
      <inkml:brushProperty name="height" value="0.05" units="cm"/>
    </inkml:brush>
  </inkml:definitions>
  <inkml:trace contextRef="#ctx0" brushRef="#br0">310 37 216 0 0,'-9'-19'3928'0'0,"7"17"-3600"0"0,0 1-1 0 0,-1-1 0 0 0,1 0 1 0 0,0 1-1 0 0,-1-1 0 0 0,0 1 1 0 0,1 0-1 0 0,-1 0 0 0 0,0 0 1 0 0,1 0-1 0 0,-1 0 0 0 0,0 1 1 0 0,0-1-1 0 0,0 1 0 0 0,0 0 1 0 0,0 0-1 0 0,1 0 0 0 0,-1 0 1 0 0,0 0-1 0 0,0 1 0 0 0,0-1 1 0 0,0 1-1 0 0,-3 1 0 0 0,-6 2 439 0 0,0 0 0 0 0,0 1-1 0 0,-19 10 1 0 0,16-6-171 0 0,1 0 0 0 0,0 1 0 0 0,1 0 0 0 0,0 1 0 0 0,0 1 1 0 0,1 0-1 0 0,-18 24 0 0 0,25-28-220 0 0,-1 0 0 0 0,1 1 0 0 0,0-1 0 0 0,1 1 0 0 0,0 1 0 0 0,-4 12 1 0 0,7-16-130 0 0,0 0 1 0 0,0 0-1 0 0,0 0 1 0 0,1 0 0 0 0,-1-1-1 0 0,1 1 1 0 0,1 0 0 0 0,-1 0-1 0 0,1 0 1 0 0,0 0-1 0 0,3 8 1 0 0,-3-10-199 0 0,1 0 0 0 0,0 0 0 0 0,0 0-1 0 0,0 0 1 0 0,0-1 0 0 0,1 1 0 0 0,-1-1 0 0 0,1 1 0 0 0,0-1 0 0 0,0 0 0 0 0,0 0-1 0 0,0 0 1 0 0,1-1 0 0 0,-1 1 0 0 0,1-1 0 0 0,0 0 0 0 0,-1 0 0 0 0,1 0 0 0 0,0 0-1 0 0,0-1 1 0 0,0 1 0 0 0,1-1 0 0 0,4 1 0 0 0,0-1-633 0 0,0 1 0 0 0,0-2 0 0 0,0 1 1 0 0,11-2-1 0 0,34-7-6959 0 0,-34 2 4787 0 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46.056"/>
    </inkml:context>
    <inkml:brush xml:id="br0">
      <inkml:brushProperty name="width" value="0.05" units="cm"/>
      <inkml:brushProperty name="height" value="0.05" units="cm"/>
    </inkml:brush>
  </inkml:definitions>
  <inkml:trace contextRef="#ctx0" brushRef="#br0">113 6 600 0 0,'-24'-6'8100'0'0,"22"7"-7755"0"0,0 0 0 0 0,0 0-1 0 0,0-1 1 0 0,0 1 0 0 0,0 1 0 0 0,1-1 0 0 0,-1 0-1 0 0,0 0 1 0 0,0 1 0 0 0,1-1 0 0 0,-1 1-1 0 0,1-1 1 0 0,-1 1 0 0 0,1 0 0 0 0,0 0 0 0 0,0 0-1 0 0,-2 3 1 0 0,-18 43 2343 0 0,15-31-1793 0 0,0-2-256 0 0,0-1-1 0 0,2 1 1 0 0,-1 1-1 0 0,2-1 1 0 0,0 1 0 0 0,1-1-1 0 0,1 1 1 0 0,0 0-1 0 0,1-1 1 0 0,4 31 0 0 0,-4-42-545 0 0,1-1 0 0 0,0 1 1 0 0,0-1-1 0 0,0 0 1 0 0,0 1-1 0 0,1-1 1 0 0,-1 0-1 0 0,1 0 0 0 0,0 0 1 0 0,0 0-1 0 0,0 0 1 0 0,0 0-1 0 0,0-1 0 0 0,1 1 1 0 0,-1-1-1 0 0,1 1 1 0 0,0-1-1 0 0,-1 0 1 0 0,1 0-1 0 0,0 0 0 0 0,0-1 1 0 0,0 1-1 0 0,4 1 1 0 0,-2-2-112 0 0,0 0 0 0 0,0 0 0 0 0,1 0 0 0 0,-1-1 0 0 0,0 1 1 0 0,0-1-1 0 0,1-1 0 0 0,-1 1 0 0 0,0-1 0 0 0,0 0 1 0 0,0 0-1 0 0,0 0 0 0 0,0-1 0 0 0,9-3 0 0 0,2-3-753 0 0,-1 0 0 0 0,20-15 0 0 0,-8 4-3426 0 0,-6 4-3140 0 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46.397"/>
    </inkml:context>
    <inkml:brush xml:id="br0">
      <inkml:brushProperty name="width" value="0.05" units="cm"/>
      <inkml:brushProperty name="height" value="0.05" units="cm"/>
    </inkml:brush>
  </inkml:definitions>
  <inkml:trace contextRef="#ctx0" brushRef="#br0">92 68 164 0 0,'-46'-6'5676'0'0,"1"-3"11707"0"0,61 2-16556 0 0,19-4-611 0 0,4-2-3131 0 0,-17-1-4337 0 0,-16 7 4834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44.839"/>
    </inkml:context>
    <inkml:brush xml:id="br0">
      <inkml:brushProperty name="width" value="0.05" units="cm"/>
      <inkml:brushProperty name="height" value="0.05" units="cm"/>
      <inkml:brushProperty name="color" value="#004F8B"/>
    </inkml:brush>
  </inkml:definitions>
  <inkml:trace contextRef="#ctx0" brushRef="#br0">5 9 144 0 0,'-4'-8'20370'0'0,"17"42"-21093"0"0,-9-22 3213 0 0,84 553 7996 0 0,-63-306-10486 0 0,-17-211-101 0 0,-8-47-545 0 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46.753"/>
    </inkml:context>
    <inkml:brush xml:id="br0">
      <inkml:brushProperty name="width" value="0.05" units="cm"/>
      <inkml:brushProperty name="height" value="0.05" units="cm"/>
    </inkml:brush>
  </inkml:definitions>
  <inkml:trace contextRef="#ctx0" brushRef="#br0">128 172 7189 0 0,'-41'-12'6698'0'0,"29"9"-4752"0"0,-1-1 0 0 0,1 0 0 0 0,0-1 0 0 0,-19-10 0 0 0,31 15-1858 0 0,-1 0 0 0 0,1 0 0 0 0,-1-1 0 0 0,1 1 0 0 0,-1-1 0 0 0,1 1-1 0 0,0 0 1 0 0,-1-1 0 0 0,1 1 0 0 0,0-1 0 0 0,-1 1 0 0 0,1-1 0 0 0,0 1-1 0 0,0-1 1 0 0,-1 1 0 0 0,1-1 0 0 0,0 1 0 0 0,0-1 0 0 0,0 1 0 0 0,0-1-1 0 0,0 1 1 0 0,0-1 0 0 0,0 0 0 0 0,0 1 0 0 0,0-1 0 0 0,0 1 0 0 0,0-1-1 0 0,0 1 1 0 0,0-1 0 0 0,0 1 0 0 0,0-1 0 0 0,0 0 0 0 0,1 1 0 0 0,-1-1-1 0 0,0 1 1 0 0,0-1 0 0 0,1 1 0 0 0,-1 0 0 0 0,0-1 0 0 0,1 1 0 0 0,-1-1-1 0 0,1 1 1 0 0,-1-1 0 0 0,0 1 0 0 0,1 0 0 0 0,-1-1 0 0 0,2 1 0 0 0,22-17 961 0 0,-23 16-930 0 0,28-12 377 0 0,0 1 0 0 0,0 1-1 0 0,2 2 1 0 0,43-8 0 0 0,-43 9-228 0 0,5 1-1040 0 0,45-5-1 0 0,-68 13-1124 0 0</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3.584"/>
    </inkml:context>
    <inkml:brush xml:id="br0">
      <inkml:brushProperty name="width" value="0.05" units="cm"/>
      <inkml:brushProperty name="height" value="0.05" units="cm"/>
    </inkml:brush>
  </inkml:definitions>
  <inkml:trace contextRef="#ctx0" brushRef="#br0">0 0 344 0 0,'2'0'13935'0'0,"14"1"-12955"0"0,29 1 2543 0 0,21 0 1010 0 0,90 14 0 0 0,-141-14-5171 0 0,17 2-116 0 0,-19 1-2922 0 0</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03.912"/>
    </inkml:context>
    <inkml:brush xml:id="br0">
      <inkml:brushProperty name="width" value="0.05" units="cm"/>
      <inkml:brushProperty name="height" value="0.05" units="cm"/>
    </inkml:brush>
  </inkml:definitions>
  <inkml:trace contextRef="#ctx0" brushRef="#br0">45 0 84 0 0,'-2'1'253'0'0,"-20"7"2013"0"0,3 4 4155 0 0,19-12-6265 0 0,0 0 1 0 0,-1 1-1 0 0,1-1 0 0 0,0 0 0 0 0,0 1 0 0 0,0-1 0 0 0,0 0 1 0 0,0 1-1 0 0,0-1 0 0 0,0 1 0 0 0,0-1 0 0 0,0 0 1 0 0,0 1-1 0 0,0-1 0 0 0,0 1 0 0 0,0-1 0 0 0,0 0 0 0 0,0 1 1 0 0,0-1-1 0 0,1 0 0 0 0,-1 1 0 0 0,0-1 0 0 0,0 0 0 0 0,0 1 1 0 0,1-1-1 0 0,-1 0 0 0 0,0 1 0 0 0,0-1 0 0 0,1 0 1 0 0,-1 0-1 0 0,0 1 0 0 0,0-1 0 0 0,1 0 0 0 0,-1 0 0 0 0,0 1 1 0 0,1-1-1 0 0,-1 0 0 0 0,0 0 0 0 0,1 0 0 0 0,-1 0 1 0 0,1 0-1 0 0,-1 0 0 0 0,0 0 0 0 0,1 1 0 0 0,19 6 1809 0 0,-19-7-1582 0 0,30 7 1064 0 0,0-2 0 0 0,0-1 0 0 0,0-1 0 0 0,43-2 0 0 0,-17-1 249 0 0,-17 0-587 0 0,-23-1-1447 0 0,0 1 0 0 0,22 3-1 0 0,-34-1-714 0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6:58:48.152"/>
    </inkml:context>
    <inkml:brush xml:id="br0">
      <inkml:brushProperty name="width" value="0.05" units="cm"/>
      <inkml:brushProperty name="height" value="0.05" units="cm"/>
    </inkml:brush>
  </inkml:definitions>
  <inkml:trace contextRef="#ctx0" brushRef="#br0">20 33 568 0 0,'-19'-33'14026'0'0,"21"34"-13787"0"0,1-1-1 0 0,-1 1 1 0 0,1 0-1 0 0,-1-1 1 0 0,0 1-1 0 0,0 0 1 0 0,1 0-1 0 0,-1 1 1 0 0,2 1-1 0 0,10 4 453 0 0,230 90 3638 0 0,-125-53-3428 0 0,10 0 173 0 0,-73-26-472 0 0,86 39 0 0 0,-139-56-577 0 0,0 1 1 0 0,0 0-1 0 0,0-1 0 0 0,0 1 0 0 0,0 0 0 0 0,0 0 0 0 0,-1 1 0 0 0,5 4 1 0 0,-7-6-20 0 0,1 0 1 0 0,-1 0-1 0 0,1 0 1 0 0,-1 0-1 0 0,1 0 1 0 0,-1 0 0 0 0,0 0-1 0 0,0 0 1 0 0,0 0-1 0 0,1 0 1 0 0,-1 0-1 0 0,0 0 1 0 0,0 0-1 0 0,-1 0 1 0 0,1 0 0 0 0,0 0-1 0 0,0 0 1 0 0,0 0-1 0 0,-1 0 1 0 0,1 0-1 0 0,0 0 1 0 0,-1 0-1 0 0,1 0 1 0 0,-1 0 0 0 0,1 0-1 0 0,-1 0 1 0 0,0 0-1 0 0,1 0 1 0 0,-1 0-1 0 0,0-1 1 0 0,1 1-1 0 0,-3 1 1 0 0,-20 20 82 0 0,-1 0 1 0 0,-42 27-1 0 0,-61 32 343 0 0,58-39-164 0 0,48-28-121 0 0,-11 4 263 0 0,2 2 1 0 0,0 1-1 0 0,2 2 1 0 0,-38 37 0 0 0,66-60-415 0 0,-1 0 1 0 0,1 0 0 0 0,0 1 0 0 0,-1-1-1 0 0,1 0 1 0 0,0 0 0 0 0,-1 1 0 0 0,1-1 0 0 0,0 0-1 0 0,0 1 1 0 0,-1-1 0 0 0,1 0 0 0 0,0 1-1 0 0,0-1 1 0 0,0 0 0 0 0,0 1 0 0 0,-1-1-1 0 0,1 1 1 0 0,0-1 0 0 0,0 0 0 0 0,0 1 0 0 0,0-1-1 0 0,0 1 1 0 0,0-1 0 0 0,0 0 0 0 0,0 1-1 0 0,0-1 1 0 0,0 1 0 0 0,0-1 0 0 0,0 1-1 0 0,0-1 1 0 0,0 0 0 0 0,1 1 0 0 0,-1-1 0 0 0,0 0-1 0 0,0 1 1 0 0,1 0 0 0 0,16 2-3146 0 0,22-9-4878 0 0,-20-1 5030 0 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2:07.523"/>
    </inkml:context>
    <inkml:brush xml:id="br0">
      <inkml:brushProperty name="width" value="0.05" units="cm"/>
      <inkml:brushProperty name="height" value="0.05" units="cm"/>
    </inkml:brush>
  </inkml:definitions>
  <inkml:trace contextRef="#ctx0" brushRef="#br0">13 81 436 0 0,'-13'-7'8938'0'0,"22"5"-4750"0"0,39 5-3097 0 0,-13 0 191 0 0,49-4 206 0 0,0-3-1 0 0,0-4 1 0 0,107-24-1 0 0,-191 32-1484 0 0,37-11 532 0 0,-36 11-514 0 0,1 0-1 0 0,-1-1 1 0 0,1 1 0 0 0,0-1-1 0 0,-1 1 1 0 0,1-1 0 0 0,-1 0-1 0 0,1 0 1 0 0,-1 0-1 0 0,0 0 1 0 0,1 0 0 0 0,-1 0-1 0 0,0 0 1 0 0,1 0 0 0 0,-1 0-1 0 0,0-1 1 0 0,0 1 0 0 0,1-3-1 0 0,-2 4-18 0 0,0-1-1 0 0,-1 1 1 0 0,1 0-1 0 0,-1-1 1 0 0,1 1-1 0 0,-1 0 0 0 0,1 0 1 0 0,-1 0-1 0 0,0 0 1 0 0,1-1-1 0 0,-1 1 1 0 0,1 0-1 0 0,-1 0 0 0 0,1 0 1 0 0,-1 0-1 0 0,1 0 1 0 0,-1 0-1 0 0,1 0 0 0 0,-1 0 1 0 0,0 1-1 0 0,1-1 1 0 0,-1 0-1 0 0,1 0 1 0 0,-1 0-1 0 0,1 1 0 0 0,-1-1 1 0 0,1 0-1 0 0,-1 0 1 0 0,1 1-1 0 0,0-1 1 0 0,-1 0-1 0 0,1 1 0 0 0,-1-1 1 0 0,0 1-1 0 0,-18 11 86 0 0,12-5 6 0 0,0 1 0 0 0,0-1 0 0 0,1 1 0 0 0,0 1 0 0 0,1-1 0 0 0,0 1 0 0 0,0 0-1 0 0,1 0 1 0 0,0 0 0 0 0,0 1 0 0 0,1-1 0 0 0,1 1 0 0 0,-1 0 0 0 0,2 0 0 0 0,-1 0 0 0 0,1 16 0 0 0,0 18 646 0 0,3 0 0 0 0,9 64 0 0 0,-7-80-458 0 0,1 7 221 0 0,1 0-1 0 0,2 0 1 0 0,2-1 0 0 0,1 0 0 0 0,30 62 0 0 0,-33-72-102 0 0,-13-12-408 0 0,1-11-38 0 0,1 0-1 0 0,-1 0 1 0 0,1-1 0 0 0,-1 1-1 0 0,1-1 1 0 0,-1 0 0 0 0,0 0-1 0 0,1 0 1 0 0,-5-1-1 0 0,-7 0-23 0 0,-85-5 36 0 0,0 5 0 0 0,0 4 0 0 0,-114 18 0 0 0,213-21 762 0 0,6 1-635 0 0,-1 0 0 0 0,1 0 0 0 0,-1 0 0 0 0,1 0-1 0 0,-1-1 1 0 0,1 0 0 0 0,-1 0 0 0 0,1 0 0 0 0,4-1-1 0 0,-6 0-31 0 0,296-26 1211 0 0,-104 6-1329 0 0,-173 24-2980 0 0,-15-1-715 0 0,4 0-4274 0 0,3 0 4959 0 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2:08.200"/>
    </inkml:context>
    <inkml:brush xml:id="br0">
      <inkml:brushProperty name="width" value="0.05" units="cm"/>
      <inkml:brushProperty name="height" value="0.05" units="cm"/>
    </inkml:brush>
  </inkml:definitions>
  <inkml:trace contextRef="#ctx0" brushRef="#br0">6 158 912 0 0,'3'36'8734'0'0,"3"19"-1484"0"0,12 26-1216 0 0,-11-54-3632 0 0,-1 0-1 0 0,-1 0 1 0 0,1 43-1 0 0,-26-104-2170 0 0,11 6-231 0 0,1-1 0 0 0,2 0 0 0 0,0-1 0 0 0,2 1 0 0 0,0-55 0 0 0,5 71 0 0 0,0-1 0 0 0,1 0 0 0 0,0 1 0 0 0,1 0 0 0 0,0-1 0 0 0,9-19 0 0 0,-9 26 0 0 0,1 0 0 0 0,0 0 0 0 0,0 0 0 0 0,0 0 0 0 0,1 1 0 0 0,0 0 0 0 0,0 0 0 0 0,1 0 0 0 0,0 1 0 0 0,0-1 0 0 0,0 2 0 0 0,8-6 0 0 0,-7 6 0 0 0,0 1 0 0 0,0 1 0 0 0,0-1 0 0 0,0 1 0 0 0,0 1 0 0 0,1-1 0 0 0,-1 1 0 0 0,1 0 0 0 0,-1 1 0 0 0,1 0 0 0 0,-1 0 0 0 0,1 1 0 0 0,-1 0 0 0 0,0 0 0 0 0,1 0 0 0 0,-1 1 0 0 0,8 3 0 0 0,-8-3 0 0 0,0 0 0 0 0,-1 1 0 0 0,0 0 0 0 0,0 0 0 0 0,0 0 0 0 0,0 1 0 0 0,0-1 0 0 0,0 2 0 0 0,-1-1 0 0 0,0 0 0 0 0,0 1 0 0 0,0 0 0 0 0,-1 0 0 0 0,1 1 0 0 0,-1-1 0 0 0,0 1 0 0 0,-1 0 0 0 0,6 11 0 0 0,-9-15 0 0 0,1 1 0 0 0,0-1 0 0 0,-1 1 0 0 0,0-1 0 0 0,1 1 0 0 0,-1 0 0 0 0,0-1 0 0 0,0 1 0 0 0,-1-1 0 0 0,1 1 0 0 0,0-1 0 0 0,-1 1 0 0 0,0-1 0 0 0,1 1 0 0 0,-1-1 0 0 0,0 1 0 0 0,0-1 0 0 0,-1 0 0 0 0,1 1 0 0 0,0-1 0 0 0,-1 0 0 0 0,1 0 0 0 0,-4 3 0 0 0,-4 3 0 0 0,0 0 0 0 0,0 0 0 0 0,0-1 0 0 0,-13 6 0 0 0,-22 20 0 0 0,44-32 0 0 0,0 0 0 0 0,0-1 0 0 0,0 1 0 0 0,0 0 0 0 0,1 0 0 0 0,-1-1 0 0 0,0 1 0 0 0,0 0 0 0 0,0 0 0 0 0,0-1 1 0 0,1 1-1 0 0,-1 0 0 0 0,0-1 0 0 0,1 1 0 0 0,-1-1 0 0 0,1 1 0 0 0,-1 0 0 0 0,1-1 0 0 0,-1 1 0 0 0,1-1 0 0 0,-1 1 0 0 0,1-1 0 0 0,-1 1 0 0 0,1-1 0 0 0,0 1 0 0 0,-1-1 0 0 0,1 0 0 0 0,0 1 0 0 0,-1-1 0 0 0,1 0 0 0 0,1 0 0 0 0,28 17-4 0 0,-25-14 1 0 0,80 38-1 0 0,-53-28 5 0 0,-1 2 1 0 0,-1 1-1 0 0,0 1 1 0 0,-1 2-1 0 0,-1 1 1 0 0,34 31-1 0 0,-60-49-1 0 0,0-1 0 0 0,-1 1 0 0 0,1-1 0 0 0,-1 1 0 0 0,0-1 0 0 0,1 1 0 0 0,-1 0 0 0 0,0 0 0 0 0,0 0 0 0 0,0 0 0 0 0,0 0 0 0 0,0 0 0 0 0,-1 0 0 0 0,1 0 0 0 0,0 0 0 0 0,-1 0 0 0 0,0 0 0 0 0,1 0 0 0 0,-1 0 0 0 0,0 0 0 0 0,0 1 0 0 0,0-1 0 0 0,-1 0 0 0 0,0 4 0 0 0,0-3 0 0 0,-1-1 0 0 0,0 1 0 0 0,1 0 0 0 0,-1-1 0 0 0,-1 0 0 0 0,1 1 0 0 0,0-1 0 0 0,0 0 0 0 0,-1 0 0 0 0,1 0 0 0 0,-1 0 0 0 0,0 0 0 0 0,0-1 0 0 0,-5 3 0 0 0,-7 2 0 0 0,0-1 0 0 0,-1 0 0 0 0,0-1 0 0 0,0 0 0 0 0,-23 1 0 0 0,-7-2 8 0 0,-65-4-1 0 0,90 0-19 0 0,0-1-1 0 0,0-2 0 0 0,-1 0 0 0 0,2-1 0 0 0,-28-10 1 0 0,46 14-152 0 0,0 1 0 0 0,0-1 0 0 0,1 0 0 0 0,-1 0 0 0 0,0 0 0 0 0,0 0 0 0 0,0 0 0 0 0,1 0 1 0 0,-1 0-1 0 0,0-1 0 0 0,1 1 0 0 0,-1 0 0 0 0,1-1 0 0 0,0 0 0 0 0,0 1 0 0 0,-1-1 0 0 0,1 0 0 0 0,-1-3 0 0 0,2 3-310 0 0,0 1-1 0 0,0-1 0 0 0,0 0 0 0 0,0 0 0 0 0,1 1 0 0 0,-1-1 0 0 0,0 0 0 0 0,1 0 0 0 0,0 1 1 0 0,-1-1-1 0 0,1 1 0 0 0,0-1 0 0 0,0 0 0 0 0,0 1 0 0 0,0 0 0 0 0,0-1 0 0 0,0 1 0 0 0,1-1 1 0 0,-1 1-1 0 0,0 0 0 0 0,1 0 0 0 0,1-2 0 0 0,19-15-2725 0 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28.844"/>
    </inkml:context>
    <inkml:brush xml:id="br0">
      <inkml:brushProperty name="width" value="0.05" units="cm"/>
      <inkml:brushProperty name="height" value="0.05" units="cm"/>
    </inkml:brush>
  </inkml:definitions>
  <inkml:trace contextRef="#ctx0" brushRef="#br0">89 57 656 0 0,'-37'-6'2022'0'0,"-14"-2"9127"0"0,91 6-7640 0 0,106-2-108 0 0,163-15 1127 0 0,-307 19-4454 0 0,-1 0 0 0 0,1-1 0 0 0,0 1 1 0 0,-1 0-1 0 0,1 0 0 0 0,0-1 0 0 0,-1 1 0 0 0,1-1 0 0 0,-1 1 1 0 0,1-1-1 0 0,-1 0 0 0 0,1 0 0 0 0,-1 0 0 0 0,1 0 0 0 0,-1 0 1 0 0,0 0-1 0 0,1 0 0 0 0,-1 0 0 0 0,0 0 0 0 0,2-3 0 0 0,-3 3 349 0 0,-2 4-403 0 0,-1-1 0 0 0,1 0 0 0 0,0 1-1 0 0,0 0 1 0 0,0-1 0 0 0,0 1 0 0 0,0 0 0 0 0,0 0 0 0 0,1 0-1 0 0,0 0 1 0 0,-1 0 0 0 0,0 5 0 0 0,2-8-16 0 0,-10 29 147 0 0,2 1 0 0 0,0 0 1 0 0,2 0-1 0 0,2 0 0 0 0,1 1 1 0 0,1 0-1 0 0,1-1 0 0 0,5 46 1 0 0,3-22 412 0 0,2 0 0 0 0,3 0 0 0 0,34 98 0 0 0,-46-151-562 0 0,1 0 1 0 0,0 0-1 0 0,-1 0 1 0 0,1 0-1 0 0,-1 0 1 0 0,1 0-1 0 0,-1 0 1 0 0,0 0-1 0 0,1 0 1 0 0,-1 0-1 0 0,0 0 1 0 0,0 0-1 0 0,1 0 1 0 0,-1 0-1 0 0,0 0 0 0 0,0 0 1 0 0,0 0-1 0 0,-1 1 1 0 0,1-1-1 0 0,0 0 1 0 0,0 0-1 0 0,-1 0 1 0 0,1 0-1 0 0,0 0 1 0 0,-1 0-1 0 0,1 0 1 0 0,-1 0-1 0 0,1 0 1 0 0,-1 0-1 0 0,0 0 1 0 0,-1 1-1 0 0,-1-1-64 0 0,0-1 0 0 0,0 1 0 0 0,0-1-1 0 0,0 0 1 0 0,0 0 0 0 0,0 0 0 0 0,0 0 0 0 0,0-1-1 0 0,-5 0 1 0 0,-7-1 31 0 0,-38-4 1 0 0,0 3 0 0 0,1 2 0 0 0,-1 2 0 0 0,-84 14 0 0 0,247-15 2208 0 0,156-2-1899 0 0,-154 2-9733 0 0,-101 0 5552 0 0,1-1 561 0 0</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29.523"/>
    </inkml:context>
    <inkml:brush xml:id="br0">
      <inkml:brushProperty name="width" value="0.05" units="cm"/>
      <inkml:brushProperty name="height" value="0.05" units="cm"/>
    </inkml:brush>
  </inkml:definitions>
  <inkml:trace contextRef="#ctx0" brushRef="#br0">73 166 64 0 0,'-2'8'1793'0'0,"0"-1"0"0"0,1 0 1 0 0,1 1-1 0 0,-1-1 0 0 0,1 1 0 0 0,0-1 1 0 0,1 1-1 0 0,2 13 0 0 0,-1-14-688 0 0,-1-1 0 0 0,0 1 0 0 0,-1 0-1 0 0,0-1 1 0 0,0 1 0 0 0,0 0 0 0 0,-1-1 0 0 0,1 1-1 0 0,-2 0 1 0 0,-2 8 0 0 0,4-15-1053 0 0,0 1 1 0 0,0-1-1 0 0,0 0 1 0 0,0 0-1 0 0,0 1 0 0 0,0-1 1 0 0,-1 0-1 0 0,1 0 1 0 0,0 0-1 0 0,0 1 1 0 0,0-1-1 0 0,0 0 0 0 0,-1 0 1 0 0,1 0-1 0 0,0 0 1 0 0,0 0-1 0 0,0 1 1 0 0,-1-1-1 0 0,1 0 0 0 0,0 0 1 0 0,0 0-1 0 0,0 0 1 0 0,-1 0-1 0 0,1 0 1 0 0,0 0-1 0 0,0 0 0 0 0,-1 0 1 0 0,1 0-1 0 0,0 0 1 0 0,0 0-1 0 0,-1 0 1 0 0,1 0-1 0 0,0 0 0 0 0,0 0 1 0 0,0 0-1 0 0,-1 0 1 0 0,1 0-1 0 0,0 0 1 0 0,0 0-1 0 0,-1 0 0 0 0,1-1 1 0 0,0 1-1 0 0,0 0 1 0 0,-1 0-1 0 0,-11-12 909 0 0,-6-17-244 0 0,13 17-696 0 0,0 0 0 0 0,1 0 1 0 0,0-1-1 0 0,1 1 0 0 0,0-1 0 0 0,1 0 0 0 0,1 0 1 0 0,0 0-1 0 0,1 0 0 0 0,0 0 0 0 0,3-21 0 0 0,-2 28-16 0 0,1 0-1 0 0,-1 0 0 0 0,1 1 1 0 0,0-1-1 0 0,0 1 0 0 0,1-1 0 0 0,-1 1 1 0 0,1 0-1 0 0,1 0 0 0 0,-1 0 0 0 0,1 0 1 0 0,0 1-1 0 0,0-1 0 0 0,0 1 1 0 0,0 0-1 0 0,1 0 0 0 0,-1 1 0 0 0,1-1 1 0 0,0 1-1 0 0,1 0 0 0 0,-1 0 0 0 0,0 1 1 0 0,1-1-1 0 0,-1 1 0 0 0,1 1 0 0 0,0-1 1 0 0,10-1-1 0 0,-4 2-4 0 0,-1 0 0 0 0,1 0 0 0 0,-1 1 0 0 0,1 1 0 0 0,-1 0 0 0 0,18 4 0 0 0,-26-5 0 0 0,0 1 0 0 0,0-1 0 0 0,0 1 0 0 0,0 0 0 0 0,0 0 0 0 0,0 0 0 0 0,0 0 0 0 0,-1 0 0 0 0,1 1 0 0 0,0-1 0 0 0,-1 1 0 0 0,1 0 0 0 0,-1-1 0 0 0,0 1 0 0 0,0 0 0 0 0,1 1 0 0 0,-1-1 0 0 0,-1 0 0 0 0,1 1 0 0 0,0-1 0 0 0,0 1 0 0 0,-1-1 0 0 0,0 1 0 0 0,1 0 0 0 0,-1-1 0 0 0,0 1 0 0 0,0 0 0 0 0,-1 0 0 0 0,2 6 0 0 0,-2-6-6 0 0,0 0-1 0 0,-1-1 1 0 0,1 1 0 0 0,-1 0 0 0 0,0 0-1 0 0,1 0 1 0 0,-1-1 0 0 0,0 1-1 0 0,-1 0 1 0 0,1-1 0 0 0,0 1 0 0 0,-1-1-1 0 0,1 1 1 0 0,-1-1 0 0 0,0 0-1 0 0,-3 4 1 0 0,-41 27-209 0 0,2-1 46 0 0,45-31 146 0 0,-1-1 0 0 0,1 1-1 0 0,-1 0 1 0 0,1 0 0 0 0,0 0-1 0 0,-1 0 1 0 0,1-1 0 0 0,0 1-1 0 0,-1 0 1 0 0,1-1 0 0 0,0 1-1 0 0,0 0 1 0 0,0-1 0 0 0,0 1 0 0 0,-1-1-1 0 0,1 0 1 0 0,0 1 0 0 0,0-1-1 0 0,0 0 1 0 0,0 1 0 0 0,0-1-1 0 0,2 0 1 0 0,26 10-66 0 0,13 1 85 0 0,-8-2 63 0 0,44 17 1 0 0,-70-23-27 0 0,-1 0 0 0 0,0 0 1 0 0,0 1-1 0 0,0 0 0 0 0,0 1 0 0 0,0 0 1 0 0,-1 0-1 0 0,0 0 0 0 0,0 0 0 0 0,-1 1 1 0 0,8 10-1 0 0,-11-14-27 0 0,0 1-1 0 0,-1 0 1 0 0,1 0 0 0 0,-1-1-1 0 0,0 1 1 0 0,0 0 0 0 0,0 0-1 0 0,0 0 1 0 0,0 1 0 0 0,-1-1 0 0 0,1 0-1 0 0,-1 0 1 0 0,0 0 0 0 0,0 0-1 0 0,0 0 1 0 0,0 1 0 0 0,-1-1-1 0 0,1 0 1 0 0,-2 4 0 0 0,0-2 12 0 0,-1 0 1 0 0,1-1 0 0 0,-1 1-1 0 0,1-1 1 0 0,-1 1-1 0 0,-1-1 1 0 0,1 0 0 0 0,0 0-1 0 0,-1-1 1 0 0,-8 7-1 0 0,2-2 14 0 0,-1 0-1 0 0,-1-2 1 0 0,1 1 0 0 0,-1-1-1 0 0,0-1 1 0 0,-1 0-1 0 0,1-1 1 0 0,-19 5-1 0 0,10-7-28 0 0,0 0 0 0 0,0 0 0 0 0,1-2 0 0 0,-1-1 0 0 0,-25-4 0 0 0,32 3-12 0 0,1 0 0 0 0,0-1 0 0 0,0-1 0 0 0,0 0 0 0 0,1-1 0 0 0,-1 0 0 0 0,1-1-1 0 0,0 0 1 0 0,-12-9 0 0 0,23 14-74 0 0,0 0 0 0 0,0 1 1 0 0,0-1-1 0 0,0 0 0 0 0,1 0 0 0 0,-1 0 0 0 0,0 0 0 0 0,0 0 0 0 0,0 1 0 0 0,1-1 0 0 0,-1-1 0 0 0,0 1 0 0 0,1 0 0 0 0,-1 0 0 0 0,1 0 0 0 0,0 0 1 0 0,-1-2-1 0 0,1 2-81 0 0,0 0-1 0 0,0 1 1 0 0,0-1 0 0 0,0 0 0 0 0,1 1 0 0 0,-1-1 0 0 0,0 0 0 0 0,0 1 0 0 0,1-1 0 0 0,-1 0 0 0 0,0 1 0 0 0,1-1 0 0 0,-1 0 0 0 0,1 1 0 0 0,-1-1-1 0 0,1 1 1 0 0,-1-1 0 0 0,1 1 0 0 0,-1 0 0 0 0,1-1 0 0 0,1 0 0 0 0,43-15-7706 0 0,-34 13 6660 0 0,23-7-1961 0 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29.886"/>
    </inkml:context>
    <inkml:brush xml:id="br0">
      <inkml:brushProperty name="width" value="0.05" units="cm"/>
      <inkml:brushProperty name="height" value="0.05" units="cm"/>
    </inkml:brush>
  </inkml:definitions>
  <inkml:trace contextRef="#ctx0" brushRef="#br0">8 47 432 0 0,'-8'-6'22083'0'0,"136"-9"-17322"0"0,-87 12-2015 0 0,77-16-1 0 0,-116 18-4149 0 0,1 1 1 0 0,0-1-1 0 0,0 0 0 0 0,0 1 0 0 0,0 0 1 0 0,0 0-1 0 0,0 0 0 0 0,0 0 0 0 0,4 1 1 0 0</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0.213"/>
    </inkml:context>
    <inkml:brush xml:id="br0">
      <inkml:brushProperty name="width" value="0.05" units="cm"/>
      <inkml:brushProperty name="height" value="0.05" units="cm"/>
    </inkml:brush>
  </inkml:definitions>
  <inkml:trace contextRef="#ctx0" brushRef="#br0">45 0 7097 0 0,'-9'5'4144'0'0,"6"-4"-3470"0"0,1 0-1 0 0,0 0 1 0 0,0 0-1 0 0,0 0 0 0 0,0 0 1 0 0,0 0-1 0 0,0 0 1 0 0,0 1-1 0 0,0-1 0 0 0,1 1 1 0 0,-1-1-1 0 0,1 1 1 0 0,-1 0-1 0 0,1 0 1 0 0,-1-1-1 0 0,1 1 0 0 0,0 0 1 0 0,-2 4-1 0 0,6-4-362 0 0,1 0 0 0 0,-1 0-1 0 0,1-1 1 0 0,-1 0 0 0 0,1 1-1 0 0,0-1 1 0 0,-1-1 0 0 0,1 1-1 0 0,0 0 1 0 0,6-1 0 0 0,-7 1-70 0 0,59 6 868 0 0,80 1 0 0 0,-99-10-4809 0 0,-1-2-3936 0 0,-33 3 4452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45.475"/>
    </inkml:context>
    <inkml:brush xml:id="br0">
      <inkml:brushProperty name="width" value="0.05" units="cm"/>
      <inkml:brushProperty name="height" value="0.05" units="cm"/>
      <inkml:brushProperty name="color" value="#004F8B"/>
    </inkml:brush>
  </inkml:definitions>
  <inkml:trace contextRef="#ctx0" brushRef="#br0">6 146 732 0 0,'-5'-10'12440'0'0,"5"10"-12112"0"0,14-7 4787 0 0,23 1-1718 0 0,257-12 2161 0 0,146-23-3146 0 0,-303 25-1637 0 0,144-22 1235 0 0,-246 28-2571 0 0,-34 10-163 0 0</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0.997"/>
    </inkml:context>
    <inkml:brush xml:id="br0">
      <inkml:brushProperty name="width" value="0.05" units="cm"/>
      <inkml:brushProperty name="height" value="0.05" units="cm"/>
    </inkml:brush>
  </inkml:definitions>
  <inkml:trace contextRef="#ctx0" brushRef="#br0">7 210 6453 0 0,'-1'0'3926'0'0,"-5"-12"2682"0"0,11 4-6200 0 0,0 1 0 0 0,0 0 0 0 0,0 0 0 0 0,1 0-1 0 0,0 0 1 0 0,0 1 0 0 0,1 0 0 0 0,0 1 0 0 0,0-1 0 0 0,0 1 0 0 0,1 1 0 0 0,9-6 0 0 0,20-8 445 0 0,52-17 1 0 0,-57 23-273 0 0,91-35 1317 0 0,-123 47-1900 0 0,-30 14-482 0 0,14-5 357 0 0,-47 18-345 0 0,24-13 253 0 0,0 3 0 0 0,1 1 0 0 0,1 2 0 0 0,-51 36 0 0 0,87-55 222 0 0,0 0 0 0 0,0-1 0 0 0,1 1 0 0 0,-1 0 0 0 0,0-1 0 0 0,0 1 0 0 0,0 0 0 0 0,1 0 0 0 0,-1 0-1 0 0,0 0 1 0 0,1 0 0 0 0,-1 0 0 0 0,1 0 0 0 0,-1 0 0 0 0,1 0 0 0 0,-1 0 0 0 0,1 0 0 0 0,0 0 0 0 0,-1 0 0 0 0,1 0 0 0 0,0 0 0 0 0,0 0 0 0 0,0 0-1 0 0,0 1 1 0 0,0-1 0 0 0,0 1 0 0 0,1 0 16 0 0,0 0 0 0 0,0-1-1 0 0,0 1 1 0 0,0-1 0 0 0,0 1-1 0 0,0-1 1 0 0,1 0 0 0 0,-1 1-1 0 0,0-1 1 0 0,1 0 0 0 0,-1 0-1 0 0,1 0 1 0 0,-1 0-1 0 0,3 2 1 0 0,10 3 141 0 0,-1 0 0 0 0,1-1 0 0 0,18 4 0 0 0,-23-6-95 0 0,71 18 556 0 0,-24-7-93 0 0,62 24-1 0 0,-104-32-453 0 0,0 0-1 0 0,0 1 1 0 0,0 1-1 0 0,-1 0 1 0 0,0 0-1 0 0,-1 2 1 0 0,0-1-1 0 0,0 1 1 0 0,12 15-1 0 0,-22-24-67 0 0,-1 1-1 0 0,0-1 1 0 0,1 1-1 0 0,-1-1 1 0 0,0 1-1 0 0,0 0 1 0 0,0-1-1 0 0,0 1 0 0 0,0 0 1 0 0,-1 0-1 0 0,1-1 1 0 0,0 1-1 0 0,-1 0 1 0 0,1 0-1 0 0,-1 0 1 0 0,0 0-1 0 0,0 0 1 0 0,0 0-1 0 0,0 0 1 0 0,0 0-1 0 0,0 0 1 0 0,0 0-1 0 0,-1 0 1 0 0,0 3-1 0 0,-1-3 5 0 0,1 1 1 0 0,-1 0-1 0 0,0-1 0 0 0,0 0 0 0 0,0 1 1 0 0,-1-1-1 0 0,1 0 0 0 0,0 0 0 0 0,-1 0 1 0 0,0-1-1 0 0,1 1 0 0 0,-1 0 1 0 0,-5 1-1 0 0,-9 4 33 0 0,0-2 0 0 0,0 0 0 0 0,-1-1 0 0 0,-20 3 0 0 0,-126 4-578 0 0,94-10-4762 0 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1.347"/>
    </inkml:context>
    <inkml:brush xml:id="br0">
      <inkml:brushProperty name="width" value="0.05" units="cm"/>
      <inkml:brushProperty name="height" value="0.05" units="cm"/>
    </inkml:brush>
  </inkml:definitions>
  <inkml:trace contextRef="#ctx0" brushRef="#br0">0 17 9609 0 0,'38'-4'12872'0'0,"-2"0"-5980"0"0,-2 2-4347 0 0,109-4-1747 0 0,60 13-737 0 0,-86-1-66 0 0,119-10 0 0 0,-201-1-12697 0 0</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1.799"/>
    </inkml:context>
    <inkml:brush xml:id="br0">
      <inkml:brushProperty name="width" value="0.05" units="cm"/>
      <inkml:brushProperty name="height" value="0.05" units="cm"/>
    </inkml:brush>
  </inkml:definitions>
  <inkml:trace contextRef="#ctx0" brushRef="#br0">633 123 88 0 0,'-18'-22'3807'0'0,"13"16"-3116"0"0,0 0-1 0 0,0 1 1 0 0,0 0 0 0 0,0-1-1 0 0,-1 2 1 0 0,0-1 0 0 0,0 1-1 0 0,-8-5 1 0 0,-9 0 57 0 0,0 1 0 0 0,0 0 0 0 0,-1 2 0 0 0,0 1 0 0 0,0 1 0 0 0,0 1-1 0 0,0 1 1 0 0,-1 2 0 0 0,1 0 0 0 0,-1 1 0 0 0,1 1 0 0 0,0 2 0 0 0,0 0 0 0 0,0 2 0 0 0,0 0 0 0 0,1 2 0 0 0,0 0 0 0 0,1 2 0 0 0,-23 12 0 0 0,40-19-559 0 0,1 0 1 0 0,-1 0-1 0 0,0 1 1 0 0,1-1-1 0 0,0 1 1 0 0,0 0 0 0 0,0 0-1 0 0,0 0 1 0 0,1 1-1 0 0,-1-1 1 0 0,1 1-1 0 0,0 0 1 0 0,1 0 0 0 0,-4 6-1 0 0,6-8-110 0 0,-1 0 0 0 0,1-1 0 0 0,0 1 1 0 0,0 0-1 0 0,0 0 0 0 0,0 0 0 0 0,1 0 0 0 0,-1 0 0 0 0,1-1 0 0 0,-1 1 0 0 0,1 0 1 0 0,0 0-1 0 0,0-1 0 0 0,0 1 0 0 0,0-1 0 0 0,1 1 0 0 0,-1-1 0 0 0,1 1 0 0 0,0-1 1 0 0,-1 0-1 0 0,1 0 0 0 0,0 0 0 0 0,0 0 0 0 0,1 0 0 0 0,-1 0 0 0 0,0 0 0 0 0,0-1 1 0 0,1 1-1 0 0,2 1 0 0 0,9 4 56 0 0,0 0 1 0 0,0-1-1 0 0,0 0 1 0 0,1-1-1 0 0,-1 0 1 0 0,1-2-1 0 0,1 1 1 0 0,-1-2-1 0 0,29 1 1 0 0,-16-2 89 0 0,-1-1 0 0 0,1-2 0 0 0,-1-1 0 0 0,46-10 0 0 0,-66 11-225 0 0,-1 1 0 0 0,0-1 0 0 0,0 0 0 0 0,0-1 0 0 0,0 0 0 0 0,-1 0 0 0 0,1 0 0 0 0,-1 0 0 0 0,11-9 0 0 0,-15 11 0 0 0,0-1 0 0 0,1 0 0 0 0,-1 0 0 0 0,0 0 0 0 0,0 1 0 0 0,0-1 0 0 0,0 0 0 0 0,0 0 0 0 0,-1-1 0 0 0,1 1 0 0 0,-1 0 0 0 0,1 0 0 0 0,-1 0 0 0 0,0 0 0 0 0,1 0 0 0 0,-1-1 0 0 0,0 1 0 0 0,-1 0 0 0 0,1 0 0 0 0,0 0 0 0 0,-1 0 0 0 0,1-1 0 0 0,-1 1 0 0 0,0 0 0 0 0,1 0 0 0 0,-1 0 0 0 0,0 0 0 0 0,0 0 0 0 0,0 1 0 0 0,-1-1 0 0 0,1 0 0 0 0,-2-2 0 0 0,-6-6-144 0 0,1-1-1 0 0,-2 2 1 0 0,1-1-1 0 0,-1 1 1 0 0,0 1-1 0 0,-1 0 1 0 0,0 0 0 0 0,0 1-1 0 0,-19-8 1 0 0,6 4-305 0 0,0 1 0 0 0,-1 1 0 0 0,-48-11 0 0 0,60 18 572 0 0,1 5-4753 0 0,12-2 4342 0 0,0-1 0 0 0,0 1 0 0 0,1 0-1 0 0,-1-1 1 0 0,0 1 0 0 0,0 0 0 0 0,0-1-1 0 0,1 1 1 0 0,-1 0 0 0 0,0-1 0 0 0,1 1-1 0 0,-1 0 1 0 0,0-1 0 0 0,1 1 0 0 0,-1-1 0 0 0,1 1-1 0 0,-1-1 1 0 0,1 1 0 0 0,-1-1 0 0 0,1 1-1 0 0,-1-1 1 0 0,1 1 0 0 0,0-1 0 0 0,-1 0-1 0 0,1 1 1 0 0,0-1 0 0 0,-1 0 0 0 0,1 0 0 0 0,0 1-1 0 0,-1-1 1 0 0,2 0 0 0 0,13 7-2420 0 0</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2.166"/>
    </inkml:context>
    <inkml:brush xml:id="br0">
      <inkml:brushProperty name="width" value="0.05" units="cm"/>
      <inkml:brushProperty name="height" value="0.05" units="cm"/>
    </inkml:brush>
  </inkml:definitions>
  <inkml:trace contextRef="#ctx0" brushRef="#br0">1 73 784 0 0,'1'-13'1632'0'0,"5"-28"4117"0"0,5 22 2492 0 0,-10 19-8066 0 0,-1 1 1 0 0,1-1 0 0 0,0 0 0 0 0,-1 0 0 0 0,1 1-1 0 0,0-1 1 0 0,0 0 0 0 0,-1 1 0 0 0,1-1 0 0 0,0 0 0 0 0,-1 1-1 0 0,1-1 1 0 0,-1 1 0 0 0,1-1 0 0 0,0 1 0 0 0,-1-1-1 0 0,1 1 1 0 0,-1 0 0 0 0,0-1 0 0 0,1 1 0 0 0,-1 0 0 0 0,1-1-1 0 0,-1 1 1 0 0,0 0 0 0 0,0 0 0 0 0,1-1 0 0 0,-1 2-1 0 0,11 23 1620 0 0,-11-23-1513 0 0,9 26 964 0 0,-1 0 1 0 0,5 47-1 0 0,4 14-2783 0 0,-13-76-283 0 0,0 1-1 0 0,1 0 1 0 0,1-1-1 0 0,8 16 1 0 0,-4-13-1012 0 0</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2.522"/>
    </inkml:context>
    <inkml:brush xml:id="br0">
      <inkml:brushProperty name="width" value="0.05" units="cm"/>
      <inkml:brushProperty name="height" value="0.05" units="cm"/>
    </inkml:brush>
  </inkml:definitions>
  <inkml:trace contextRef="#ctx0" brushRef="#br0">1 61 496 0 0,'4'-5'917'0'0,"1"0"0"0"0,-1 0 0 0 0,1 1 0 0 0,0 0 0 0 0,1 0 1 0 0,-1 0-1 0 0,1 0 0 0 0,0 1 0 0 0,0 0 0 0 0,0 1 0 0 0,8-4 0 0 0,-2 3 143 0 0,0 0 1 0 0,0 1-1 0 0,-1 0 1 0 0,1 1-1 0 0,24 1 1 0 0,-19 0-256 0 0,0 2 0 0 0,0 1 0 0 0,0 0 0 0 0,0 1 0 0 0,0 0 0 0 0,-1 2 0 0 0,0 0 0 0 0,29 15 0 0 0,-40-18-572 0 0,0 0 0 0 0,0 0-1 0 0,0 1 1 0 0,0 0 0 0 0,-1 0 0 0 0,0 0 0 0 0,0 0-1 0 0,0 0 1 0 0,0 1 0 0 0,-1 0 0 0 0,1 0 0 0 0,-1 0 0 0 0,0 0-1 0 0,-1 0 1 0 0,4 12 0 0 0,-4-10 11 0 0,-1 0-1 0 0,0 0 1 0 0,-1 0 0 0 0,0 0-1 0 0,0 1 1 0 0,0-1 0 0 0,-1 0-1 0 0,0 0 1 0 0,0 0 0 0 0,-1 0-1 0 0,0 0 1 0 0,-5 11 0 0 0,-3 9-109 0 0,-8 16 75 0 0,3 0 0 0 0,-16 72 0 0 0,31-114-961 0 0,0 1 1 0 0,0-1-1 0 0,0 0 1 0 0,0 1-1 0 0,0-1 0 0 0,0 0 1 0 0,0 1-1 0 0,0-1 0 0 0,0 0 1 0 0,1 0-1 0 0,-1 1 1 0 0,0-1-1 0 0,1 0 0 0 0,0 0 1 0 0,-1 0-1 0 0,1 1 0 0 0,1 1 1 0 0,3-2-2553 0 0</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2.865"/>
    </inkml:context>
    <inkml:brush xml:id="br0">
      <inkml:brushProperty name="width" value="0.05" units="cm"/>
      <inkml:brushProperty name="height" value="0.05" units="cm"/>
    </inkml:brush>
  </inkml:definitions>
  <inkml:trace contextRef="#ctx0" brushRef="#br0">52 37 200 0 0,'-22'-7'1486'0'0,"-8"-3"11089"0"0,31 9-12349 0 0,0 0 0 0 0,0 0 0 0 0,-1 0 0 0 0,1 1 0 0 0,0-1 0 0 0,0 0 1 0 0,0 1-1 0 0,0-1 0 0 0,0 1 0 0 0,0-1 0 0 0,0 1 0 0 0,0-1 0 0 0,0 1 0 0 0,0-1 1 0 0,0 1-1 0 0,0 0 0 0 0,0 0 0 0 0,0 0 0 0 0,0-1 0 0 0,0 1 0 0 0,2 1 0 0 0,33-4 2242 0 0,-30 2-1780 0 0,122-4 6075 0 0,-43 11-6872 0 0,-80-5-1168 0 0,1 1-1935 0 0</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33.471"/>
    </inkml:context>
    <inkml:brush xml:id="br0">
      <inkml:brushProperty name="width" value="0.05" units="cm"/>
      <inkml:brushProperty name="height" value="0.05" units="cm"/>
    </inkml:brush>
  </inkml:definitions>
  <inkml:trace contextRef="#ctx0" brushRef="#br0">23 21 784 0 0,'-22'3'6701'0'0,"33"2"48"0"0,15 2-2142 0 0,-3-3-4410 0 0,635 35 6706 0 0,-455-31-5764 0 0,3148 30 3891 0 0,-2278-86-4767 0 0,467-3 131 0 0,-1446 53-394 0 0,2 1 0 0 0,166-18 0 0 0,-215 0-13258 0 0</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55.367"/>
    </inkml:context>
    <inkml:brush xml:id="br0">
      <inkml:brushProperty name="width" value="0.05" units="cm"/>
      <inkml:brushProperty name="height" value="0.05" units="cm"/>
    </inkml:brush>
  </inkml:definitions>
  <inkml:trace contextRef="#ctx0" brushRef="#br0">7 14 168 0 0,'-6'-3'17221'0'0,"61"3"-13127"0"0,65 0 824 0 0,59-11-1725 0 0,-163 13-6272 0 0</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3:55.703"/>
    </inkml:context>
    <inkml:brush xml:id="br0">
      <inkml:brushProperty name="width" value="0.05" units="cm"/>
      <inkml:brushProperty name="height" value="0.05" units="cm"/>
    </inkml:brush>
  </inkml:definitions>
  <inkml:trace contextRef="#ctx0" brushRef="#br0">17 0 6789 0 0,'-1'1'415'0'0,"0"-1"1"0"0,0 1-1 0 0,0-1 0 0 0,0 1 1 0 0,0 0-1 0 0,0-1 1 0 0,0 1-1 0 0,1 0 1 0 0,-1 0-1 0 0,0 0 0 0 0,0-1 1 0 0,1 1-1 0 0,-1 0 1 0 0,0 0-1 0 0,1 0 1 0 0,-1 0-1 0 0,1 0 1 0 0,-1 1-1 0 0,1-1 0 0 0,0 0 1 0 0,-1 0-1 0 0,1 0 1 0 0,0 0-1 0 0,0 0 1 0 0,0 0-1 0 0,0 1 1 0 0,0-1-1 0 0,0 2 0 0 0,1-2-129 0 0,0 1 0 0 0,0-1-1 0 0,1 0 1 0 0,-1 0 0 0 0,0 0-1 0 0,1 0 1 0 0,-1 0-1 0 0,1 0 1 0 0,-1 0 0 0 0,1 0-1 0 0,0-1 1 0 0,-1 1 0 0 0,1-1-1 0 0,0 1 1 0 0,-1-1-1 0 0,3 1 1 0 0,13 2 726 0 0,0-1 0 0 0,29 0 0 0 0,2-2 357 0 0,-10 1-374 0 0,-1-1-1 0 0,74-11 1 0 0,-101 14-3565 0 0</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6.195"/>
    </inkml:context>
    <inkml:brush xml:id="br0">
      <inkml:brushProperty name="width" value="0.05" units="cm"/>
      <inkml:brushProperty name="height" value="0.05" units="cm"/>
      <inkml:brushProperty name="color" value="#008C3A"/>
    </inkml:brush>
  </inkml:definitions>
  <inkml:trace contextRef="#ctx0" brushRef="#br0">418 29 120 0 0,'-8'-4'443'0'0,"1"0"0"0"0,-1 0 0 0 0,0 1-1 0 0,0 0 1 0 0,0 0 0 0 0,0 1 0 0 0,-1 0 0 0 0,1 1 0 0 0,-1-1 0 0 0,1 2-1 0 0,-1-1 1 0 0,1 1 0 0 0,-1 0 0 0 0,1 1 0 0 0,-1 0 0 0 0,1 1 0 0 0,0-1-1 0 0,-1 2 1 0 0,1-1 0 0 0,-8 4 0 0 0,-1 1 200 0 0,1-1 1 0 0,0 2-1 0 0,1 0 0 0 0,-1 1 1 0 0,2 1-1 0 0,-1 0 0 0 0,1 1 1 0 0,-21 22-1 0 0,27-25-317 0 0,0 2 0 0 0,0-1 0 0 0,1 1 0 0 0,1 0 0 0 0,0 1 0 0 0,0-1 0 0 0,1 1 0 0 0,0 1-1 0 0,1-1 1 0 0,0 0 0 0 0,1 1 0 0 0,0 0 0 0 0,1 0 0 0 0,1 0 0 0 0,-1 0 0 0 0,2 0 0 0 0,0 0 0 0 0,0 0 0 0 0,1 0 0 0 0,1 0 0 0 0,5 22 0 0 0,-3-23-194 0 0,0 0 0 0 0,0 0 1 0 0,2-1-1 0 0,-1 1 0 0 0,1-1 1 0 0,0-1-1 0 0,1 1 1 0 0,0-1-1 0 0,1 0 0 0 0,0-1 1 0 0,0 0-1 0 0,1 0 0 0 0,0-1 1 0 0,18 12-1 0 0,-14-12-471 0 0,1 0 0 0 0,-1 0-1 0 0,1-2 1 0 0,0 1 0 0 0,25 5-1 0 0,-29-9-979 0 0,0-1-1 0 0,0 0 1 0 0,0 0-1 0 0,0-1 0 0 0,15-1 1 0 0,-5-1-1153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46.833"/>
    </inkml:context>
    <inkml:brush xml:id="br0">
      <inkml:brushProperty name="width" value="0.05" units="cm"/>
      <inkml:brushProperty name="height" value="0.05" units="cm"/>
      <inkml:brushProperty name="color" value="#004F8B"/>
    </inkml:brush>
  </inkml:definitions>
  <inkml:trace contextRef="#ctx0" brushRef="#br0">12 96 304 0 0,'-12'0'15145'0'0,"30"1"-11120"0"0,31 1-2660 0 0,486-51 6692 0 0,-337 32-6882 0 0,-138 13-761 0 0,17-2 1667 0 0,-76 6-2044 0 0,23-7 127 0 0,-19 5-164 0 0,0 0 0 0 0,1-1 0 0 0,-1 1 0 0 0,1 1 0 0 0,-1-2 0 0 0,1 2 0 0 0,-2-1-139 0 0</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6.538"/>
    </inkml:context>
    <inkml:brush xml:id="br0">
      <inkml:brushProperty name="width" value="0.05" units="cm"/>
      <inkml:brushProperty name="height" value="0.05" units="cm"/>
      <inkml:brushProperty name="color" value="#008C3A"/>
    </inkml:brush>
  </inkml:definitions>
  <inkml:trace contextRef="#ctx0" brushRef="#br0">13 16 7405 0 0,'-12'-15'11646'0'0,"19"37"-5117"0"0,3 9-5687 0 0,4 49 874 0 0,-4 1 0 0 0,-1 117 0 0 0,10 83-541 0 0,-18-268-2038 0 0,3 17 894 0 0,2-19-3973 0 0</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6.997"/>
    </inkml:context>
    <inkml:brush xml:id="br0">
      <inkml:brushProperty name="width" value="0.05" units="cm"/>
      <inkml:brushProperty name="height" value="0.05" units="cm"/>
      <inkml:brushProperty name="color" value="#008C3A"/>
    </inkml:brush>
  </inkml:definitions>
  <inkml:trace contextRef="#ctx0" brushRef="#br0">52 369 6945 0 0,'-9'-18'2191'0'0,"0"0"1"0"0,1-1 0 0 0,1 0 0 0 0,-10-40-1 0 0,16 52-1915 0 0,1 0 0 0 0,-1 0 0 0 0,1 0-1 0 0,0 0 1 0 0,1 0 0 0 0,0 0-1 0 0,0 0 1 0 0,0 0 0 0 0,1 0-1 0 0,0 0 1 0 0,0 0 0 0 0,1 1 0 0 0,0-1-1 0 0,0 1 1 0 0,1 0 0 0 0,-1 0-1 0 0,10-11 1 0 0,-5 7-16 0 0,2 1 0 0 0,-1 0 0 0 0,1 1 1 0 0,0 0-1 0 0,1 1 0 0 0,-1 0 0 0 0,2 0 0 0 0,-1 1 0 0 0,1 1 0 0 0,0 0 0 0 0,0 0 0 0 0,0 1 1 0 0,0 1-1 0 0,1 0 0 0 0,13-1 0 0 0,-15 2-128 0 0,-1 1 1 0 0,1 1-1 0 0,-1-1 0 0 0,1 1 1 0 0,0 1-1 0 0,-1 0 1 0 0,1 1-1 0 0,-1 0 0 0 0,0 0 1 0 0,1 1-1 0 0,-1 1 1 0 0,0 0-1 0 0,-1 0 0 0 0,1 1 1 0 0,-1 0-1 0 0,0 0 1 0 0,0 1-1 0 0,13 11 0 0 0,-20-15-108 0 0,1 1 0 0 0,-1-1 0 0 0,1 1 0 0 0,-1-1 0 0 0,0 1 0 0 0,0 0 0 0 0,-1 0 0 0 0,1 0 0 0 0,0 0 0 0 0,-1 0 0 0 0,0 0 0 0 0,0 0 0 0 0,0 1 0 0 0,0-1 0 0 0,0 0 0 0 0,-1 1 0 0 0,1-1 0 0 0,-1 1 0 0 0,0-1 0 0 0,0 6 0 0 0,-1-4-21 0 0,-1 0 0 0 0,1 0 0 0 0,-1-1 0 0 0,0 1 0 0 0,0 0 0 0 0,-1-1 0 0 0,1 1 0 0 0,-1-1 0 0 0,0 1 0 0 0,0-1 1 0 0,-1 0-1 0 0,-4 4 0 0 0,-4 3-36 0 0,-1 0 0 0 0,0-1 1 0 0,-1 0-1 0 0,0-1 0 0 0,-1-1 1 0 0,0 0-1 0 0,-19 7 0 0 0,12-6-113 0 0,18-5-118 0 0,34-4-248 0 0,5-2 514 0 0,-28 2-12 0 0,128 6-125 0 0,-121-5 119 0 0,0 2 0 0 0,-1-1 0 0 0,1 2 0 0 0,-1 0 0 0 0,0 0 0 0 0,0 1 0 0 0,22 12 1 0 0,-33-16 17 0 0,0 0 1 0 0,0 0 0 0 0,0 1-1 0 0,0-1 1 0 0,0 0 0 0 0,-1 1-1 0 0,1-1 1 0 0,-1 1 0 0 0,1-1-1 0 0,-1 1 1 0 0,1 0-1 0 0,-1 0 1 0 0,0-1 0 0 0,0 1-1 0 0,0 0 1 0 0,0 0 0 0 0,0 0-1 0 0,0 0 1 0 0,-1 0 0 0 0,1 0-1 0 0,-1 1 1 0 0,1-1 0 0 0,-1 0-1 0 0,0 3 1 0 0,-1-2 12 0 0,1 1 1 0 0,-1-1-1 0 0,0 0 1 0 0,-1 1-1 0 0,1-1 1 0 0,-1 0-1 0 0,1 0 1 0 0,-1 0-1 0 0,0 0 1 0 0,0-1-1 0 0,0 1 1 0 0,0 0-1 0 0,-6 4 0 0 0,-2 2 43 0 0,-1-1 0 0 0,0 0 0 0 0,0 0-1 0 0,-1-1 1 0 0,0 0 0 0 0,-23 8-1 0 0,6-5-79 0 0,0-2 0 0 0,-1-1 0 0 0,-49 4 0 0 0,63-10-645 0 0,0 0 0 0 0,0-1 1 0 0,0-1-1 0 0,1-1 0 0 0,-19-4 0 0 0,26 3-1439 0 0</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7.374"/>
    </inkml:context>
    <inkml:brush xml:id="br0">
      <inkml:brushProperty name="width" value="0.05" units="cm"/>
      <inkml:brushProperty name="height" value="0.05" units="cm"/>
      <inkml:brushProperty name="color" value="#008C3A"/>
    </inkml:brush>
  </inkml:definitions>
  <inkml:trace contextRef="#ctx0" brushRef="#br0">0 55 8405 0 0,'1'-21'13791'0'0,"6"10"-6826"0"0,-4 10-6666 0 0,-1 0 0 0 0,1 1-1 0 0,0-1 1 0 0,-1 1 0 0 0,1 0 0 0 0,0 0 0 0 0,-1 0 0 0 0,1 0-1 0 0,-1 0 1 0 0,4 1 0 0 0,3-1-21 0 0,38 3-247 0 0,0-3 0 0 0,58-7 0 0 0,-18-8-3133 0 0,-75 13-7013 0 0</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7.729"/>
    </inkml:context>
    <inkml:brush xml:id="br0">
      <inkml:brushProperty name="width" value="0.05" units="cm"/>
      <inkml:brushProperty name="height" value="0.05" units="cm"/>
      <inkml:brushProperty name="color" value="#008C3A"/>
    </inkml:brush>
  </inkml:definitions>
  <inkml:trace contextRef="#ctx0" brushRef="#br0">52 1 9021 0 0,'-15'9'6318'0'0,"12"-7"-5484"0"0,0-1-1 0 0,0 1 1 0 0,0-1 0 0 0,1 1-1 0 0,-1 0 1 0 0,1 0 0 0 0,-1 0-1 0 0,1 1 1 0 0,0-1 0 0 0,0 0-1 0 0,0 1 1 0 0,0 0 0 0 0,-3 4 843 0 0,11-4-1346 0 0,0 0 0 0 0,0-1 1 0 0,0 0-1 0 0,0 0 0 0 0,1 0 1 0 0,-1-1-1 0 0,0 0 0 0 0,1 0 0 0 0,-1-1 1 0 0,1 0-1 0 0,-1 0 0 0 0,7-1 0 0 0,11 1 276 0 0,3 2-3429 0 0,-1-1 0 0 0,1-2 0 0 0,-1 0 0 0 0,40-8 0 0 0,-55 6-374 0 0</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8.087"/>
    </inkml:context>
    <inkml:brush xml:id="br0">
      <inkml:brushProperty name="width" value="0.05" units="cm"/>
      <inkml:brushProperty name="height" value="0.05" units="cm"/>
      <inkml:brushProperty name="color" value="#008C3A"/>
    </inkml:brush>
  </inkml:definitions>
  <inkml:trace contextRef="#ctx0" brushRef="#br0">6 182 7753 0 0,'-2'-6'1170'0'0,"1"0"1"0"0,0 1-1 0 0,0-1 1 0 0,0 0-1 0 0,1 0 1 0 0,0 0-1 0 0,0 0 1 0 0,1 1-1 0 0,2-12 1 0 0,-2 11-482 0 0,1 0 1 0 0,0 0 0 0 0,0 1-1 0 0,1-1 1 0 0,0 0 0 0 0,0 1-1 0 0,0 0 1 0 0,7-8 0 0 0,-6 8-463 0 0,0 1 0 0 0,0-1-1 0 0,1 1 1 0 0,0 0 0 0 0,0 0 0 0 0,0 0 0 0 0,0 1 0 0 0,1 0 0 0 0,-1 0-1 0 0,1 0 1 0 0,0 1 0 0 0,0-1 0 0 0,-1 1 0 0 0,2 1 0 0 0,-1-1 0 0 0,0 1 0 0 0,0 0-1 0 0,0 1 1 0 0,1-1 0 0 0,-1 1 0 0 0,0 1 0 0 0,0-1 0 0 0,1 1 0 0 0,-1 0-1 0 0,0 0 1 0 0,0 1 0 0 0,0 0 0 0 0,0 0 0 0 0,0 0 0 0 0,6 4 0 0 0,-11-6-225 0 0,0 1 0 0 0,0 0 0 0 0,1-1 1 0 0,-1 1-1 0 0,0 0 0 0 0,0-1 0 0 0,0 1 0 0 0,0 0 1 0 0,0 0-1 0 0,0 0 0 0 0,0 0 0 0 0,0 0 0 0 0,0 0 1 0 0,-1 0-1 0 0,1 0 0 0 0,0 1 0 0 0,-1-1 0 0 0,1 0 1 0 0,0 0-1 0 0,-1 1 0 0 0,0-1 0 0 0,1 0 0 0 0,-1 1 1 0 0,0-1-1 0 0,1 2 0 0 0,-2-1-27 0 0,0 0 1 0 0,1 0-1 0 0,-1 0 1 0 0,0 0-1 0 0,0 0 0 0 0,0-1 1 0 0,0 1-1 0 0,0 0 0 0 0,0 0 1 0 0,0-1-1 0 0,-1 1 1 0 0,1-1-1 0 0,-1 1 0 0 0,1-1 1 0 0,-3 2-1 0 0,-9 6-259 0 0,-1 0 0 0 0,0-1-1 0 0,-22 10 1 0 0,24-12 113 0 0,4-3 3 0 0,6-2 106 0 0,0 0 0 0 0,1-1 0 0 0,-1 1 0 0 0,1 0 0 0 0,-1 0 0 0 0,1 0-1 0 0,-1 0 1 0 0,1 0 0 0 0,0 0 0 0 0,-1 0 0 0 0,1 0 0 0 0,0 1 0 0 0,-1 0 0 0 0,1-1-129 0 0,31 18-417 0 0,14-1 318 0 0,48 21-16 0 0,-86-36 254 0 0,0 1-1 0 0,-1-1 1 0 0,1 1-1 0 0,-1 0 1 0 0,0 1 0 0 0,0-1-1 0 0,0 1 1 0 0,-1 0-1 0 0,1 0 1 0 0,-1 0-1 0 0,6 11 1 0 0,-9-14 40 0 0,-1-1 0 0 0,1 0 0 0 0,-1 0 0 0 0,1 0 0 0 0,-1 0 0 0 0,0 1 0 0 0,1-1 0 0 0,-1 0 0 0 0,0 0 0 0 0,0 1 0 0 0,0-1 0 0 0,0 0 0 0 0,0 1 0 0 0,0-1 1 0 0,0 0-1 0 0,0 0 0 0 0,-1 1 0 0 0,1-1 0 0 0,0 0 0 0 0,-1 0 0 0 0,1 0 0 0 0,-1 1 0 0 0,1-1 0 0 0,-1 0 0 0 0,0 0 0 0 0,-1 1 0 0 0,0 1-8 0 0,0-1-1 0 0,-1 0 1 0 0,0 0 0 0 0,1 0-1 0 0,-1 0 1 0 0,0-1 0 0 0,0 1 0 0 0,0-1-1 0 0,0 0 1 0 0,-4 2 0 0 0,-5 0-502 0 0,0 0 0 0 0,-1-1 1 0 0,1 0-1 0 0,-19 0 1 0 0,10-3-1931 0 0,2-1-4299 0 0</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8.534"/>
    </inkml:context>
    <inkml:brush xml:id="br0">
      <inkml:brushProperty name="width" value="0.05" units="cm"/>
      <inkml:brushProperty name="height" value="0.05" units="cm"/>
      <inkml:brushProperty name="color" value="#008C3A"/>
    </inkml:brush>
  </inkml:definitions>
  <inkml:trace contextRef="#ctx0" brushRef="#br0">396 87 228 0 0,'-2'-5'701'0'0,"-1"0"1"0"0,1 0-1 0 0,-1 0 1 0 0,0 0-1 0 0,-1 0 0 0 0,1 1 1 0 0,-1-1-1 0 0,0 1 1 0 0,0 0-1 0 0,0 0 0 0 0,0 0 1 0 0,-1 1-1 0 0,0 0 1 0 0,0-1-1 0 0,1 2 1 0 0,-2-1-1 0 0,-5-2 0 0 0,2 2-37 0 0,0 1 0 0 0,-1-1 0 0 0,1 2 0 0 0,0 0 0 0 0,0 0 0 0 0,-1 0 0 0 0,1 1 0 0 0,0 1 0 0 0,-1-1 0 0 0,-9 3 0 0 0,5 0-103 0 0,1 0 1 0 0,-1 0-1 0 0,0 2 0 0 0,1 0 0 0 0,0 0 0 0 0,0 1 1 0 0,1 1-1 0 0,-1 0 0 0 0,1 0 0 0 0,1 2 0 0 0,0-1 1 0 0,0 1-1 0 0,-19 21 0 0 0,29-28-520 0 0,-1 0 0 0 0,1-1-1 0 0,0 1 1 0 0,-1 0 0 0 0,1 0 0 0 0,0 0 0 0 0,0 0 0 0 0,1 0-1 0 0,-1 0 1 0 0,0 0 0 0 0,1 1 0 0 0,-1-1 0 0 0,1 0-1 0 0,0 0 1 0 0,0 0 0 0 0,0 1 0 0 0,0-1 0 0 0,0 0 0 0 0,0 0-1 0 0,0 1 1 0 0,1-1 0 0 0,1 4 0 0 0,-1-3 83 0 0,1 1 0 0 0,0-1 0 0 0,0 0 0 0 0,1 0 0 0 0,-1-1 0 0 0,1 1 0 0 0,-1 0 0 0 0,1-1 0 0 0,0 1 0 0 0,0-1 0 0 0,0 0 0 0 0,5 3 0 0 0,6 1 243 0 0,-1 0 0 0 0,1 0 0 0 0,0-2 0 0 0,0 1 0 0 0,27 3 0 0 0,-30-7-508 0 0,0 0 0 0 0,0-1 0 0 0,1 0 0 0 0,-1-1 0 0 0,0 0 1 0 0,0 0-1 0 0,0-1 0 0 0,15-6 0 0 0,-22 7 92 0 0,-1 0 1 0 0,1 0-1 0 0,-1 0 1 0 0,1-1-1 0 0,-1 0 1 0 0,0 1-1 0 0,0-1 0 0 0,0-1 1 0 0,0 1-1 0 0,0 0 1 0 0,0-1-1 0 0,-1 1 1 0 0,1-1-1 0 0,-1 0 1 0 0,0 0-1 0 0,1 0 0 0 0,-1 0 1 0 0,-1 0-1 0 0,1 0 1 0 0,0-1-1 0 0,-1 1 1 0 0,0 0-1 0 0,0-1 1 0 0,0 0-1 0 0,0 1 0 0 0,0-1 1 0 0,-1 1-1 0 0,1-8 1 0 0,-2 6-13 0 0,1 1-1 0 0,-1 0 1 0 0,0 0 0 0 0,0 0 0 0 0,0 0 0 0 0,-1 0 0 0 0,1 0 0 0 0,-1 0-1 0 0,0 0 1 0 0,0 1 0 0 0,-1-1 0 0 0,1 1 0 0 0,-1 0 0 0 0,1-1 0 0 0,-1 1-1 0 0,0 0 1 0 0,0 0 0 0 0,-5-2 0 0 0,-6-5-686 0 0,-1 0 0 0 0,0 1 0 0 0,-18-7 0 0 0,1-1-4087 0 0</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8.913"/>
    </inkml:context>
    <inkml:brush xml:id="br0">
      <inkml:brushProperty name="width" value="0.05" units="cm"/>
      <inkml:brushProperty name="height" value="0.05" units="cm"/>
      <inkml:brushProperty name="color" value="#008C3A"/>
    </inkml:brush>
  </inkml:definitions>
  <inkml:trace contextRef="#ctx0" brushRef="#br0">194 46 892 0 0,'-16'1'1888'0'0,"1"0"0"0"0,-1 1 0 0 0,1 0 0 0 0,-1 2 0 0 0,1-1 0 0 0,-26 12 0 0 0,37-14-1403 0 0,1 1-1 0 0,0-1 1 0 0,0 1-1 0 0,0 0 1 0 0,0 0 0 0 0,0 0-1 0 0,0 0 1 0 0,1 1-1 0 0,-1-1 1 0 0,1 1-1 0 0,-1-1 1 0 0,1 1 0 0 0,0 0-1 0 0,0 0 1 0 0,-2 5-1 0 0,3-6-211 0 0,1 1-1 0 0,-1 0 1 0 0,1 0-1 0 0,0 0 0 0 0,0 0 1 0 0,0 0-1 0 0,0 0 1 0 0,0 0-1 0 0,1 0 0 0 0,-1-1 1 0 0,1 1-1 0 0,0 0 1 0 0,0 0-1 0 0,0 0 0 0 0,0-1 1 0 0,0 1-1 0 0,1-1 1 0 0,-1 1-1 0 0,1-1 0 0 0,0 1 1 0 0,0-1-1 0 0,2 2 1 0 0,2 4 48 0 0,1-1 0 0 0,0 0 0 0 0,0 0 0 0 0,1-1 0 0 0,0 0 0 0 0,0 0 0 0 0,17 8 0 0 0,-20-11-192 0 0,0-1 1 0 0,1 1-1 0 0,-1-1 1 0 0,0-1-1 0 0,1 1 1 0 0,-1-1-1 0 0,0 0 1 0 0,1 0-1 0 0,0 0 1 0 0,-1-1-1 0 0,1 0 1 0 0,-1 0-1 0 0,1-1 1 0 0,-1 1-1 0 0,12-4 1 0 0,-16 4-134 0 0,0 0-1 0 0,0 0 1 0 0,-1-1-1 0 0,1 1 1 0 0,0-1 0 0 0,0 1-1 0 0,0-1 1 0 0,0 1-1 0 0,0-1 1 0 0,0 0 0 0 0,-1 1-1 0 0,1-1 1 0 0,0 0-1 0 0,0 1 1 0 0,-1-1 0 0 0,1 0-1 0 0,-1 0 1 0 0,1 0-1 0 0,0 0 1 0 0,-1 0 0 0 0,0 0-1 0 0,1 1 1 0 0,-1-1-1 0 0,0 0 1 0 0,1 0 0 0 0,-1 0-1 0 0,0-2 1 0 0,0 1-20 0 0,0 0 0 0 0,-1-1 1 0 0,1 1-1 0 0,-1-1 0 0 0,1 1 0 0 0,-1 0 1 0 0,0 0-1 0 0,0-1 0 0 0,0 1 1 0 0,0 0-1 0 0,-2-3 0 0 0,-4-5-112 0 0,0 1 0 0 0,-1-1-1 0 0,-13-11 1 0 0,-61-44-682 0 0,56 46-1926 0 0,-33-31 1 0 0,57 49 1934 0 0,-1-3-879 0 0,6-7-7583 0 0</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09.253"/>
    </inkml:context>
    <inkml:brush xml:id="br0">
      <inkml:brushProperty name="width" value="0.05" units="cm"/>
      <inkml:brushProperty name="height" value="0.05" units="cm"/>
      <inkml:brushProperty name="color" value="#008C3A"/>
    </inkml:brush>
  </inkml:definitions>
  <inkml:trace contextRef="#ctx0" brushRef="#br0">0 2 10281 0 0,'6'-1'1771'0'0,"0"1"0"0"0,0-1 0 0 0,0 1 0 0 0,0 1 0 0 0,1-1 0 0 0,5 2-1 0 0,40 13 3086 0 0,42 34-4187 0 0,-68-34 546 0 0,5 1-797 0 0,-1 2 1 0 0,-1 1 0 0 0,-1 1 0 0 0,0 1 0 0 0,-2 2-1 0 0,0 1 1 0 0,40 49 0 0 0,-58-62-419 0 0,0 1 0 0 0,-1 0 0 0 0,-1 0 0 0 0,0 0 0 0 0,0 1 0 0 0,-1 0 0 0 0,-1 0 0 0 0,0 0 0 0 0,-1 0 0 0 0,0 1 0 0 0,-1-1 0 0 0,-1 1 0 0 0,0 20 0 0 0,-1-25 0 0 0,-1 0 0 0 0,-1 0 0 0 0,1 0 0 0 0,-1 0 0 0 0,-1-1 0 0 0,0 1 0 0 0,0 0 0 0 0,-1-1 0 0 0,0 0 0 0 0,0 0 0 0 0,-1 0 0 0 0,0 0 0 0 0,0-1 0 0 0,-1 0 0 0 0,0 0 0 0 0,0 0 0 0 0,0-1 0 0 0,-1 0 0 0 0,0 0 0 0 0,-1-1 0 0 0,-13 9 0 0 0,-7 1-797 0 0,-1-1 1 0 0,-55 19-1 0 0,70-28 324 0 0,0-1 0 0 0,0-1 1 0 0,0 0-1 0 0,-1-1 0 0 0,1 0 0 0 0,-1-1 0 0 0,1-1 0 0 0,-1 0 0 0 0,-15-3 0 0 0,23 0-3803 0 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2.050"/>
    </inkml:context>
    <inkml:brush xml:id="br0">
      <inkml:brushProperty name="width" value="0.05" units="cm"/>
      <inkml:brushProperty name="height" value="0.05" units="cm"/>
      <inkml:brushProperty name="color" value="#004F8B"/>
    </inkml:brush>
  </inkml:definitions>
  <inkml:trace contextRef="#ctx0" brushRef="#br0">171 67 4344 0 0,'0'-3'505'0'0,"1"1"-1"0"0,-1-1 0 0 0,1 0 1 0 0,-1 0-1 0 0,0 0 0 0 0,-1 1 1 0 0,1-1-1 0 0,0 0 0 0 0,-1 0 1 0 0,1 0-1 0 0,-1 1 0 0 0,0-1 1 0 0,0 0-1 0 0,0 1 0 0 0,0-1 1 0 0,-1 1-1 0 0,1-1 0 0 0,-1 1 1 0 0,1 0-1 0 0,-3-3 0 0 0,2 4-357 0 0,0 0 0 0 0,1 0 0 0 0,-1 0 0 0 0,0 0-1 0 0,0 0 1 0 0,0 1 0 0 0,0-1 0 0 0,0 1 0 0 0,0-1 0 0 0,0 1 0 0 0,0 0-1 0 0,0-1 1 0 0,0 1 0 0 0,0 0 0 0 0,0 0 0 0 0,0 1 0 0 0,0-1-1 0 0,0 0 1 0 0,0 1 0 0 0,0-1 0 0 0,0 1 0 0 0,0 0 0 0 0,0 0 0 0 0,1-1-1 0 0,-1 1 1 0 0,0 0 0 0 0,0 0 0 0 0,-2 3 0 0 0,-4 2 69 0 0,0 0 1 0 0,0 1-1 0 0,1 0 1 0 0,0 0 0 0 0,1 1-1 0 0,-1 0 1 0 0,1 0-1 0 0,1 0 1 0 0,0 1-1 0 0,0-1 1 0 0,1 1-1 0 0,0 1 1 0 0,0-1-1 0 0,1 0 1 0 0,0 1 0 0 0,1 0-1 0 0,0-1 1 0 0,0 1-1 0 0,1 0 1 0 0,0 0-1 0 0,1 0 1 0 0,0 0-1 0 0,1 0 1 0 0,4 19-1 0 0,-4-19-204 0 0,1-1-1 0 0,0 1 0 0 0,0-1 0 0 0,1 0 0 0 0,1 0 0 0 0,0 0 0 0 0,0 0 0 0 0,0 0 0 0 0,1-1 0 0 0,0 0 0 0 0,1 0 0 0 0,0-1 0 0 0,0 1 0 0 0,1-1 0 0 0,0 0 0 0 0,0-1 0 0 0,0 0 0 0 0,1 0 0 0 0,0-1 0 0 0,0 1 0 0 0,0-2 0 0 0,1 1 0 0 0,0-1 0 0 0,0-1 0 0 0,16 5 0 0 0,6-3-1506 0 0,15-7-5883 0 0,-28-1 4630 0 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2.397"/>
    </inkml:context>
    <inkml:brush xml:id="br0">
      <inkml:brushProperty name="width" value="0.05" units="cm"/>
      <inkml:brushProperty name="height" value="0.05" units="cm"/>
      <inkml:brushProperty name="color" value="#004F8B"/>
    </inkml:brush>
  </inkml:definitions>
  <inkml:trace contextRef="#ctx0" brushRef="#br0">5 4 8561 0 0,'-3'-3'12910'0'0,"2"12"-10173"0"0,2 20-2568 0 0,71 261 4424 0 0,-41-176-3140 0 0,31 210 1 0 0,-62-318-2396 0 0,1 5 949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52.197"/>
    </inkml:context>
    <inkml:brush xml:id="br0">
      <inkml:brushProperty name="width" value="0.05" units="cm"/>
      <inkml:brushProperty name="height" value="0.05" units="cm"/>
      <inkml:brushProperty name="color" value="#E71224"/>
    </inkml:brush>
  </inkml:definitions>
  <inkml:trace contextRef="#ctx0" brushRef="#br0">156 17 84 0 0,'-3'7'11841'0'0,"-2"9"-5845"0"0,-27 82-1866 0 0,26-81-3453 0 0,4-12-272 0 0,0 1 1 0 0,0-1-1 0 0,0 0 1 0 0,-1 0-1 0 0,0 0 1 0 0,-6 8-1 0 0,9-12-10 0 0,-1-2-166 0 0,0-1 1 0 0,0 1-1 0 0,1-1 0 0 0,-1 1 1 0 0,1-1-1 0 0,-1 1 0 0 0,1-1 1 0 0,-1 0-1 0 0,1 1 0 0 0,0-1 0 0 0,0 0 1 0 0,0 1-1 0 0,0-3 0 0 0,7-37 549 0 0,1 0 0 0 0,16-47 1 0 0,-24 88-774 0 0,0-1 1 0 0,0 1 0 0 0,0 0 0 0 0,0-1 0 0 0,0 1 0 0 0,1 0 0 0 0,-1 0 0 0 0,0-1 0 0 0,0 1 0 0 0,0 0 0 0 0,1 0 0 0 0,-1-1 0 0 0,0 1 0 0 0,0 0 0 0 0,1 0 0 0 0,-1-1 0 0 0,0 1 0 0 0,0 0 0 0 0,1 0-1 0 0,-1 0 1 0 0,0 0 0 0 0,1 0 0 0 0,-1 0 0 0 0,0-1 0 0 0,1 1 0 0 0,-1 0 0 0 0,0 0 0 0 0,1 0 0 0 0,-1 0 0 0 0,0 0 0 0 0,1 0 0 0 0,0 0 0 0 0,13 7 76 0 0,14 16-22 0 0,-25-20-30 0 0,86 82 181 0 0,48 40 18 0 0,-126-117-157 0 0,0 0 0 0 0,18 8 0 0 0,-16-8 116 0 0,-12-8-144 0 0,-4-1-137 0 0,1 0 81 0 0,-1 0 0 0 0,0 0 0 0 0,0 0-1 0 0,0 1 1 0 0,1-1 0 0 0,-1 1 0 0 0,0 0 0 0 0,-5 0 0 0 0,-4-1-46 0 0,-63-8-212 0 0,-91 2 0 0 0,22 2 46 0 0,112 2 508 0 0,29 2 239 0 0,21 2-314 0 0,-7 0-206 0 0,92 4 8 0 0,-92-6-11 0 0,1 1 0 0 0,-1-1 0 0 0,1-1 0 0 0,-1 0-1 0 0,0-1 1 0 0,20-7 0 0 0,-20 4 0 0 0,-9 1 0 0 0,-9-1 0 0 0,-23 4 0 0 0,23 2 0 0 0,-14 2 0 0 0,13-1 0 0 0,-1 0 0 0 0,1 0 0 0 0,0-1 0 0 0,-15-2 0 0 0,16 0 0 0 0,5-3 0 0 0,6-5 0 0 0,3 0 0 0 0,-1-3 0 0 0,-5 6 0 0 0,-2 6 0 0 0,1 0 0 0 0,-1 0 0 0 0,1-1 0 0 0,-1 1 0 0 0,1 0 0 0 0,-1 1 0 0 0,0-1 0 0 0,0 0 0 0 0,1 0 0 0 0,-1 0 0 0 0,0 0 0 0 0,0 0 0 0 0,0 1 0 0 0,0-1 0 0 0,0 0 0 0 0,0 1 0 0 0,0-1 0 0 0,0 1 0 0 0,0-1 0 0 0,0 1 0 0 0,0 0 0 0 0,-2-1 0 0 0,-2-1 0 0 0,-3-1 0 0 0,1-1 0 0 0,1 1 0 0 0,2-1 0 0 0,0 0-60 0 0,3 3-285 0 0,4-1-2092 0 0,-2 2 2330 0 0,-1-1 0 0 0,0 1 0 0 0,1 0 0 0 0,-1 0 1 0 0,1 0-1 0 0,-1 0 0 0 0,0 0 0 0 0,1-1 0 0 0,-1 1 0 0 0,1 0 1 0 0,-1 0-1 0 0,1 0 0 0 0,-1 0 0 0 0,0 0 0 0 0,1 0 0 0 0,-1 1 1 0 0,1-1-1 0 0,-1 0 0 0 0,1 0 0 0 0,-1 0 0 0 0,16 3-3849 0 0,-6 0-682 0 0,0 0 1364 0 0</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2.779"/>
    </inkml:context>
    <inkml:brush xml:id="br0">
      <inkml:brushProperty name="width" value="0.05" units="cm"/>
      <inkml:brushProperty name="height" value="0.05" units="cm"/>
      <inkml:brushProperty name="color" value="#004F8B"/>
    </inkml:brush>
  </inkml:definitions>
  <inkml:trace contextRef="#ctx0" brushRef="#br0">18 236 532 0 0,'-3'-5'424'0'0,"0"0"-1"0"0,1-1 1 0 0,0 1-1 0 0,0 0 1 0 0,1-1 0 0 0,-1 0-1 0 0,1 1 1 0 0,0-1-1 0 0,1 0 1 0 0,0 1-1 0 0,0-1 1 0 0,0 0 0 0 0,0 0-1 0 0,1 1 1 0 0,0-1-1 0 0,0 0 1 0 0,0 1-1 0 0,1-1 1 0 0,0 1 0 0 0,0-1-1 0 0,0 1 1 0 0,1 0-1 0 0,0 0 1 0 0,0 0-1 0 0,0 0 1 0 0,1 1 0 0 0,-1-1-1 0 0,1 1 1 0 0,0 0-1 0 0,0 0 1 0 0,1 0-1 0 0,-1 1 1 0 0,1-1 0 0 0,0 1-1 0 0,5-3 1 0 0,4-2 353 0 0,1 1 0 0 0,0 0-1 0 0,0 1 1 0 0,0 0 0 0 0,1 1 0 0 0,20-3 0 0 0,-28 6-443 0 0,-1 1-1 0 0,1 0 1 0 0,-1 0-1 0 0,1 1 1 0 0,-1 0-1 0 0,1 0 1 0 0,-1 0-1 0 0,1 1 1 0 0,-1 1-1 0 0,1-1 1 0 0,-1 1-1 0 0,0 0 1 0 0,0 1-1 0 0,0 0 1 0 0,13 6-1 0 0,-19-8-260 0 0,0 0 1 0 0,1 0-1 0 0,-1 0 0 0 0,0 0 0 0 0,0 0 1 0 0,1 1-1 0 0,-1-1 0 0 0,0 0 0 0 0,0 1 0 0 0,0-1 1 0 0,0 1-1 0 0,-1-1 0 0 0,1 1 0 0 0,0-1 1 0 0,-1 1-1 0 0,1-1 0 0 0,-1 1 0 0 0,1 0 1 0 0,-1-1-1 0 0,0 1 0 0 0,0 0 0 0 0,1-1 0 0 0,-1 1 1 0 0,0 0-1 0 0,-1-1 0 0 0,1 4 0 0 0,-2-1-9 0 0,1 0-1 0 0,-1 0 0 0 0,0 0 0 0 0,0 0 1 0 0,0 0-1 0 0,0 0 0 0 0,-1-1 0 0 0,0 1 1 0 0,0-1-1 0 0,-3 4 0 0 0,-8 6-94 0 0,0 0-1 0 0,-1-2 0 0 0,-29 18 0 0 0,-16 6-1226 0 0,59-34 996 0 0,7 0-54 0 0,-1 1 223 0 0,0-1 0 0 0,1-1 1 0 0,-1 1-1 0 0,1-1 0 0 0,5 0 1 0 0,-9 0 63 0 0,38 1-40 0 0,69 12 0 0 0,-99-12 85 0 0,-1 1 1 0 0,1 0-1 0 0,-1 1 0 0 0,0 0 0 0 0,0 1 0 0 0,0 0 1 0 0,0 0-1 0 0,0 1 0 0 0,-1 0 0 0 0,0 0 1 0 0,0 1-1 0 0,0 0 0 0 0,7 8 0 0 0,-14-13-1 0 0,0 0-1 0 0,0 0 1 0 0,0 0-1 0 0,0 0 1 0 0,-1 0-1 0 0,1 1 1 0 0,0-1-1 0 0,-1 0 1 0 0,1 1-1 0 0,-1-1 1 0 0,1 1-1 0 0,-1-1 1 0 0,1 0-1 0 0,-1 1 1 0 0,0-1-1 0 0,0 1 1 0 0,0-1-1 0 0,0 1 1 0 0,0-1-1 0 0,0 1 1 0 0,0-1-1 0 0,0 1 1 0 0,-1-1-1 0 0,1 1 1 0 0,0-1-1 0 0,-1 0 1 0 0,0 2-1 0 0,-1 0 10 0 0,0 0-1 0 0,0 0 0 0 0,-1 0 1 0 0,1-1-1 0 0,-1 1 0 0 0,0-1 1 0 0,1 0-1 0 0,-1 0 0 0 0,0 1 1 0 0,-7 2-1 0 0,-4 2-53 0 0,-1-1-1 0 0,0 0 0 0 0,-32 7 1 0 0,40-12-304 0 0,-70 11-741 0 0,72-11 301 0 0,0-1 1 0 0,0-1-1 0 0,0 1 0 0 0,0-1 1 0 0,0 0-1 0 0,1 0 1 0 0,-1 0-1 0 0,-5-2 0 0 0,5-1-2384 0 0,1-2 451 0 0</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3.119"/>
    </inkml:context>
    <inkml:brush xml:id="br0">
      <inkml:brushProperty name="width" value="0.05" units="cm"/>
      <inkml:brushProperty name="height" value="0.05" units="cm"/>
      <inkml:brushProperty name="color" value="#004F8B"/>
    </inkml:brush>
  </inkml:definitions>
  <inkml:trace contextRef="#ctx0" brushRef="#br0">4 37 700 0 0,'-4'-6'21595'0'0,"28"8"-19538"0"0,-1 0-1 0 0,42-5 0 0 0,107-23 640 0 0,-163 24-3386 0 0,7-2-324 0 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3.465"/>
    </inkml:context>
    <inkml:brush xml:id="br0">
      <inkml:brushProperty name="width" value="0.05" units="cm"/>
      <inkml:brushProperty name="height" value="0.05" units="cm"/>
      <inkml:brushProperty name="color" value="#004F8B"/>
    </inkml:brush>
  </inkml:definitions>
  <inkml:trace contextRef="#ctx0" brushRef="#br0">21 34 88 0 0,'-21'21'12436'0'0,"22"-21"-12225"0"0,-1 0 0 0 0,0 0 0 0 0,0 0 0 0 0,1 0 0 0 0,-1 0 0 0 0,0 0 0 0 0,0 0 0 0 0,1 0 0 0 0,-1 0-1 0 0,0 0 1 0 0,0 0 0 0 0,1 0 0 0 0,-1 0 0 0 0,0 0 0 0 0,0 0 0 0 0,1 0 0 0 0,-1 0 0 0 0,0 0 0 0 0,0 0 0 0 0,1-1 0 0 0,34-1 7783 0 0,-11-2-8975 0 0,78-8 4282 0 0,17-2-1132 0 0,-80 6-5701 0 0,-2-2-3587 0 0,-30 6 3898 0 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3.785"/>
    </inkml:context>
    <inkml:brush xml:id="br0">
      <inkml:brushProperty name="width" value="0.05" units="cm"/>
      <inkml:brushProperty name="height" value="0.05" units="cm"/>
      <inkml:brushProperty name="color" value="#004F8B"/>
    </inkml:brush>
  </inkml:definitions>
  <inkml:trace contextRef="#ctx0" brushRef="#br0">7 13 60 0 0,'-6'-12'19338'0'0,"9"35"-16748"0"0,2 1 0 0 0,11 34 1 0 0,0-10-94 0 0,33 64 0 0 0,-48-112-3039 0 0,-1 1-1 0 0,1 0 1 0 0,-1-1 0 0 0,1 1 0 0 0,0-1 0 0 0,0 1-1 0 0,-1-1 1 0 0,1 1 0 0 0,0-1 0 0 0,0 1-1 0 0,0-1 1 0 0,0 0 0 0 0,-1 0 0 0 0,1 1-1 0 0,0-1 1 0 0,0 0 0 0 0,0 0 0 0 0,0 0 0 0 0,0 0-1 0 0,0 0 1 0 0,1 0 0 0 0,3-1-2926 0 0</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4.137"/>
    </inkml:context>
    <inkml:brush xml:id="br0">
      <inkml:brushProperty name="width" value="0.05" units="cm"/>
      <inkml:brushProperty name="height" value="0.05" units="cm"/>
      <inkml:brushProperty name="color" value="#004F8B"/>
    </inkml:brush>
  </inkml:definitions>
  <inkml:trace contextRef="#ctx0" brushRef="#br0">227 17 16 0 0,'-7'-3'1025'0'0,"-1"0"0"0"0,0 0-1 0 0,1 1 1 0 0,-1 0 0 0 0,0 1 0 0 0,0 0 0 0 0,0 0 0 0 0,-1 0-1 0 0,1 1 1 0 0,0 0 0 0 0,0 1 0 0 0,0 0 0 0 0,0 0 0 0 0,-13 4-1 0 0,16-3-568 0 0,0-1 0 0 0,-1 1-1 0 0,1 0 1 0 0,0 1 0 0 0,0-1 0 0 0,1 1-1 0 0,-1 0 1 0 0,0 0 0 0 0,1 0-1 0 0,0 1 1 0 0,0 0 0 0 0,0-1-1 0 0,0 2 1 0 0,0-1 0 0 0,1 0-1 0 0,0 1 1 0 0,0-1 0 0 0,0 1-1 0 0,0 0 1 0 0,1 0 0 0 0,0 0-1 0 0,-3 9 1 0 0,5-10-258 0 0,-1 0-1 0 0,0 0 1 0 0,1 0-1 0 0,0 0 1 0 0,0 0 0 0 0,0 0-1 0 0,1 0 1 0 0,-1 0-1 0 0,1 0 1 0 0,0 0 0 0 0,0 0-1 0 0,0 0 1 0 0,1 0 0 0 0,-1-1-1 0 0,1 1 1 0 0,0 0-1 0 0,5 5 1 0 0,-3-3 5 0 0,0-1-1 0 0,1 0 1 0 0,0 0-1 0 0,0 0 1 0 0,0-1-1 0 0,1 0 1 0 0,0 0 0 0 0,0 0-1 0 0,0-1 1 0 0,8 4-1 0 0,-9-5-197 0 0,0 1 1 0 0,0-1-1 0 0,1 0 0 0 0,-1 0 0 0 0,0-1 0 0 0,1 0 0 0 0,-1 0 0 0 0,1 0 1 0 0,0 0-1 0 0,-1-1 0 0 0,1 0 0 0 0,-1 0 0 0 0,1-1 0 0 0,0 0 0 0 0,-1 0 1 0 0,1 0-1 0 0,-1 0 0 0 0,1-1 0 0 0,-1 0 0 0 0,0 0 0 0 0,0 0 0 0 0,0-1 1 0 0,0 0-1 0 0,0 0 0 0 0,-1 0 0 0 0,1-1 0 0 0,6-5 0 0 0,-10 7-32 0 0,1 0 0 0 0,-1-1-1 0 0,0 1 1 0 0,1 0 0 0 0,-1 0 0 0 0,-1-1-1 0 0,1 1 1 0 0,0-1 0 0 0,0 1 0 0 0,-1 0-1 0 0,1-1 1 0 0,-1 1 0 0 0,0-1 0 0 0,0 1-1 0 0,0-1 1 0 0,0 0 0 0 0,0 1 0 0 0,-1-4-1 0 0,-1 1-5 0 0,1-1-1 0 0,-1 1 0 0 0,0-1 0 0 0,-1 1 1 0 0,1 0-1 0 0,-1 0 0 0 0,-6-9 1 0 0,0 2-66 0 0,-1 0 1 0 0,-1 1 0 0 0,0 0 0 0 0,0 1 0 0 0,-18-12-1 0 0,4 3-2039 0 0,37 23-2526 0 0,26 10 2638 0 0,70 11-5656 0 0,-67-17 5296 0 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4.502"/>
    </inkml:context>
    <inkml:brush xml:id="br0">
      <inkml:brushProperty name="width" value="0.05" units="cm"/>
      <inkml:brushProperty name="height" value="0.05" units="cm"/>
      <inkml:brushProperty name="color" value="#004F8B"/>
    </inkml:brush>
  </inkml:definitions>
  <inkml:trace contextRef="#ctx0" brushRef="#br0">176 2 8189 0 0,'-62'6'10374'0'0,"53"-4"-9259"0"0,0 0-1 0 0,0 1 1 0 0,0 0 0 0 0,-16 7 0 0 0,22-8-938 0 0,-1 0 1 0 0,1 0 0 0 0,0 0 0 0 0,0 0 0 0 0,0 0 0 0 0,0 1-1 0 0,0-1 1 0 0,0 1 0 0 0,0 0 0 0 0,1 0 0 0 0,0 0 0 0 0,-1 0-1 0 0,1 0 1 0 0,0 0 0 0 0,1 1 0 0 0,-1-1 0 0 0,0 1 0 0 0,1-1-1 0 0,0 1 1 0 0,0 0 0 0 0,0 0 0 0 0,0-1 0 0 0,1 1 0 0 0,0 0-1 0 0,-1 0 1 0 0,1 0 0 0 0,0 0 0 0 0,1-1 0 0 0,-1 1 0 0 0,2 6-1 0 0,1-3-91 0 0,-1 0-1 0 0,1-1 0 0 0,0 1 0 0 0,1-1 0 0 0,0 0 1 0 0,0 0-1 0 0,0 0 0 0 0,0 0 0 0 0,1-1 0 0 0,0 0 0 0 0,0 0 1 0 0,1 0-1 0 0,-1-1 0 0 0,1 1 0 0 0,0-1 0 0 0,0-1 1 0 0,1 1-1 0 0,-1-1 0 0 0,10 3 0 0 0,-8-2 4 0 0,0-1-1 0 0,1 0 0 0 0,-1 0 1 0 0,1-1-1 0 0,0 0 0 0 0,0-1 1 0 0,0 0-1 0 0,0 0 0 0 0,-1-1 1 0 0,1 0-1 0 0,0-1 1 0 0,0 0-1 0 0,0 0 0 0 0,0-1 1 0 0,9-3-1 0 0,-16 5-88 0 0,-1-1 0 0 0,0 1 0 0 0,0-1 0 0 0,0 0 0 0 0,0 0 0 0 0,0 1 0 0 0,0-1 0 0 0,0 0 0 0 0,0 0 0 0 0,0 0 0 0 0,-1 0 0 0 0,1 0 0 0 0,0 0 0 0 0,0 0 0 0 0,-1 0 0 0 0,1 0 0 0 0,-1 0 0 0 0,1-1 0 0 0,-1 1 0 0 0,1 0 0 0 0,-1 0 0 0 0,0 0 0 0 0,0-1 0 0 0,1 1 0 0 0,-1 0 0 0 0,0 0 0 0 0,0-1 0 0 0,0 1 0 0 0,-1 0 0 0 0,1-1 0 0 0,0 1 0 0 0,0 0 0 0 0,-1 0 0 0 0,1 0 0 0 0,0-1 0 0 0,-1 1 0 0 0,1 0 0 0 0,-1 0 0 0 0,0 0 0 0 0,1 0 0 0 0,-1 0 0 0 0,0 0 0 0 0,0 0 0 0 0,-1-1 0 0 0,-3-6 0 0 0,-1 0 0 0 0,-1 0 0 0 0,0 0 0 0 0,-11-9 0 0 0,-17-13-436 0 0,-1 1-1 0 0,-1 2 1 0 0,-65-35 0 0 0,95 59-885 0 0</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4.876"/>
    </inkml:context>
    <inkml:brush xml:id="br0">
      <inkml:brushProperty name="width" value="0.05" units="cm"/>
      <inkml:brushProperty name="height" value="0.05" units="cm"/>
      <inkml:brushProperty name="color" value="#004F8B"/>
    </inkml:brush>
  </inkml:definitions>
  <inkml:trace contextRef="#ctx0" brushRef="#br0">0 6 608 0 0,'9'-2'1302'0'0,"-1"0"1"0"0,1 1-1 0 0,0 1 0 0 0,0-1 1 0 0,-1 1-1 0 0,15 2 0 0 0,-9 0-27 0 0,0 1 0 0 0,-1 1 0 0 0,20 7 0 0 0,2 4 1063 0 0,64 40 0 0 0,-94-53-2190 0 0,17 12 623 0 0,23 13 1595 0 0,71 55 1 0 0,-105-74-1821 0 0,-1 1 0 0 0,0 0 0 0 0,-1 1 0 0 0,0 0 0 0 0,0 0 0 0 0,-1 1 0 0 0,-1 0 0 0 0,1 1 0 0 0,-2 0 0 0 0,0 0 0 0 0,0 0 0 0 0,3 14 0 0 0,-7-19-510 0 0,-1 1 1 0 0,0-1 0 0 0,0 0 0 0 0,-1 0-1 0 0,0 0 1 0 0,0 1 0 0 0,-1-1 0 0 0,1 0-1 0 0,-2 0 1 0 0,1 0 0 0 0,-1 0-1 0 0,0 0 1 0 0,-1 0 0 0 0,1-1 0 0 0,-1 1-1 0 0,-1-1 1 0 0,1 1 0 0 0,-1-1 0 0 0,0 0-1 0 0,0 0 1 0 0,-1-1 0 0 0,0 0 0 0 0,0 1-1 0 0,0-1 1 0 0,-1-1 0 0 0,1 1 0 0 0,-11 5-1 0 0,3-1-207 0 0,-2-1-1 0 0,1 0 0 0 0,-1-1 1 0 0,-28 10-1 0 0,25-11-1069 0 0,-1-2-1 0 0,1 1 1 0 0,-30 1 0 0 0,34-6-3338 0 0,1-4 657 0 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8.121"/>
    </inkml:context>
    <inkml:brush xml:id="br0">
      <inkml:brushProperty name="width" value="0.05" units="cm"/>
      <inkml:brushProperty name="height" value="0.05" units="cm"/>
      <inkml:brushProperty name="color" value="#004F8B"/>
    </inkml:brush>
  </inkml:definitions>
  <inkml:trace contextRef="#ctx0" brushRef="#br0">30 81 608 0 0,'-30'-2'5093'0'0,"41"4"1154"0"0,26 2-1355 0 0,-13-2-5610 0 0,312 5 4414 0 0,0-15 0 0 0,458-70 0 0 0,-764 71-3035 0 0,-48 6-1315 0 0,-50 7-3180 0 0,31 1-2907 0 0,19-4 3888 0 0</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18.520"/>
    </inkml:context>
    <inkml:brush xml:id="br0">
      <inkml:brushProperty name="width" value="0.05" units="cm"/>
      <inkml:brushProperty name="height" value="0.05" units="cm"/>
      <inkml:brushProperty name="color" value="#004F8B"/>
    </inkml:brush>
  </inkml:definitions>
  <inkml:trace contextRef="#ctx0" brushRef="#br0">24 56 4720 0 0,'-1'0'425'0'0,"-1"1"-1"0"0,1-1 1 0 0,0 0 0 0 0,0 0-1 0 0,0 0 1 0 0,-1 1-1 0 0,1-1 1 0 0,0 1-1 0 0,0-1 1 0 0,0 1-1 0 0,0-1 1 0 0,0 1-1 0 0,0 0 1 0 0,0-1-1 0 0,0 1 1 0 0,0 0-1 0 0,0 0 1 0 0,0 0-1 0 0,0 0 1 0 0,-1 1 0 0 0,31-1 4108 0 0,-1-3-4414 0 0,307-2 2939 0 0,825-37 3811 0 0,-1130 39-6620 0 0,-13 2 19 0 0,0-2 0 0 0,0 0 0 0 0,-1-1 1 0 0,21-5-1 0 0,-63 6-3216 0 0,-8 0-6150 0 0,24 0 6052 0 0</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20.974"/>
    </inkml:context>
    <inkml:brush xml:id="br0">
      <inkml:brushProperty name="width" value="0.05" units="cm"/>
      <inkml:brushProperty name="height" value="0.05" units="cm"/>
      <inkml:brushProperty name="color" value="#008C3A"/>
    </inkml:brush>
  </inkml:definitions>
  <inkml:trace contextRef="#ctx0" brushRef="#br0">41 58 48 0 0,'-6'-1'438'0'0,"-28"-5"12381"0"0,49 2-10456 0 0,27-4-1316 0 0,0 3-1 0 0,1 1 1 0 0,54 3 0 0 0,-18 0-377 0 0,499 1 2627 0 0,-466 2-2760 0 0,86 2 1286 0 0,266-29 1 0 0,-446 22-624 0 0,-8 1-4095 0 0,-32-1-7636 0 0,11 3 7824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52.887"/>
    </inkml:context>
    <inkml:brush xml:id="br0">
      <inkml:brushProperty name="width" value="0.05" units="cm"/>
      <inkml:brushProperty name="height" value="0.05" units="cm"/>
      <inkml:brushProperty name="color" value="#E71224"/>
    </inkml:brush>
  </inkml:definitions>
  <inkml:trace contextRef="#ctx0" brushRef="#br0">18 4 428 0 0,'-16'-3'21730'0'0,"15"14"-22933"0"0,19 197 8492 0 0,-4-84-5324 0 0,24 159 593 0 0,-36-276-2558 0 0,5 41 0 0 0,-7-44-183 0 0,-5-11-3413 0 0</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4:21.436"/>
    </inkml:context>
    <inkml:brush xml:id="br0">
      <inkml:brushProperty name="width" value="0.05" units="cm"/>
      <inkml:brushProperty name="height" value="0.05" units="cm"/>
      <inkml:brushProperty name="color" value="#008C3A"/>
    </inkml:brush>
  </inkml:definitions>
  <inkml:trace contextRef="#ctx0" brushRef="#br0">1 14 5725 0 0,'0'1'244'0'0,"0"-1"0"0"0,0 1 0 0 0,0-1 0 0 0,0 0 0 0 0,0 1 0 0 0,0-1 0 0 0,0 1 0 0 0,0-1 0 0 0,0 1 0 0 0,0-1 0 0 0,0 0 0 0 0,1 1 0 0 0,-1-1 0 0 0,0 1 0 0 0,0-1 0 0 0,0 0 0 0 0,1 1 0 0 0,-1-1 0 0 0,0 0 0 0 0,0 1 0 0 0,1-1 0 0 0,-1 0 0 0 0,0 1 0 0 0,1-1 0 0 0,-1 0 0 0 0,1 0 0 0 0,-1 1 0 0 0,0-1 1 0 0,1 0-1 0 0,18 5 2440 0 0,27-4-2405 0 0,-38-2 478 0 0,295-8 2342 0 0,163 0-785 0 0,-40 21-557 0 0,-363-10-1424 0 0,-4 2 151 0 0,0-4 1 0 0,0-1 0 0 0,72-13 0 0 0,-128 14-573 0 0,-2 0 11 0 0,1 0 0 0 0,-1 0 0 0 0,0 0 0 0 0,1-1 0 0 0,-1 1 0 0 0,0 0 0 0 0,1-1 0 0 0,-1 1 0 0 0,0 0 0 0 0,0-1 0 0 0,1 0 0 0 0,-1 1 0 0 0,0-1 0 0 0,0 0 0 0 0,0 1 0 0 0,0-1 0 0 0,0 0 0 0 0,0 0 1 0 0,0 0-1 0 0,0 0 0 0 0,0 0 0 0 0,1-2 0 0 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2:08.648"/>
    </inkml:context>
    <inkml:brush xml:id="br0">
      <inkml:brushProperty name="width" value="0.05" units="cm"/>
      <inkml:brushProperty name="height" value="0.05" units="cm"/>
    </inkml:brush>
  </inkml:definitions>
  <inkml:trace contextRef="#ctx0" brushRef="#br0">19 19 452 0 0,'-18'6'18960'0'0,"25"3"-12484"0"0,10-4-6913 0 0,46-1 1812 0 0,0-4 1 0 0,1-2-1 0 0,-1-3 1 0 0,84-17-1 0 0,-73 11-936 0 0,-73 11-676 0 0,14-2-6345 0 0,-15 2 6413 0 0,1 0 0 0 0,-1 0 0 0 0,0 0 0 0 0,1 0 0 0 0,-1 0 0 0 0,0 0 0 0 0,1 0-1 0 0,-1 0 1 0 0,0 0 0 0 0,1 0 0 0 0,-1 0 0 0 0,0 0 0 0 0,1 0 0 0 0,-1 0 0 0 0,0 0-1 0 0,0 1 1 0 0,1-1 0 0 0,-1 0 0 0 0,0 0 0 0 0,1 0 0 0 0,-1 0 0 0 0,0 1 0 0 0,0-1-1 0 0,1 0 1 0 0,-1 0 0 0 0,0 0 0 0 0,0 1 0 0 0,0-1 0 0 0,1 0 0 0 0,-1 0 0 0 0,0 1 0 0 0,0-1-1 0 0,0 0 1 0 0,0 1 0 0 0,0-1 0 0 0,1 0 0 0 0,-1 0 0 0 0,0 1 0 0 0,0-1 0 0 0,0 1-1 0 0,-1 5-3091 0 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0:22:08.989"/>
    </inkml:context>
    <inkml:brush xml:id="br0">
      <inkml:brushProperty name="width" value="0.05" units="cm"/>
      <inkml:brushProperty name="height" value="0.05" units="cm"/>
    </inkml:brush>
  </inkml:definitions>
  <inkml:trace contextRef="#ctx0" brushRef="#br0">46 1 9389 0 0,'-3'1'2297'0'0,"-2"1"-682"0"0,1 0 1 0 0,-1-1 0 0 0,1 2 0 0 0,-1-1-1 0 0,1 1 1 0 0,0-1 0 0 0,0 1-1 0 0,-4 4 1 0 0,10-6-1408 0 0,0 0 1 0 0,0 0-1 0 0,1 0 1 0 0,-1-1-1 0 0,0 1 0 0 0,0 0 1 0 0,1-1-1 0 0,-1 0 0 0 0,0 0 1 0 0,1 1-1 0 0,-1-1 0 0 0,1 0 1 0 0,2-1-1 0 0,-2 1 37 0 0,270-10 2980 0 0,-44-1-3136 0 0,-226 13-760 0 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0.882"/>
    </inkml:context>
    <inkml:brush xml:id="br0">
      <inkml:brushProperty name="width" value="0.05" units="cm"/>
      <inkml:brushProperty name="height" value="0.05" units="cm"/>
    </inkml:brush>
  </inkml:definitions>
  <inkml:trace contextRef="#ctx0" brushRef="#br0">2 107 564 0 0,'0'0'166'0'0,"-1"0"0"0"0,1-1 0 0 0,0 1 0 0 0,0 0 0 0 0,0-1 0 0 0,0 1 0 0 0,-1 0 0 0 0,1-1 0 0 0,0 1 0 0 0,0-1 0 0 0,0 1 0 0 0,0 0 0 0 0,0-1 0 0 0,0 1 0 0 0,0 0 0 0 0,0-1 0 0 0,0 1 0 0 0,0-1 0 0 0,0 1 0 0 0,0 0 0 0 0,0-1 0 0 0,1 1 0 0 0,-1 0 0 0 0,0-1 0 0 0,0 1 0 0 0,0 0 0 0 0,0-1 0 0 0,1 1 0 0 0,-1 0 0 0 0,0-1 0 0 0,0 1 0 0 0,1-1 0 0 0,14-8 2409 0 0,24-1-915 0 0,-35 9-1197 0 0,119-26 2914 0 0,68-18-1971 0 0,-191 45-1424 0 0,13-2-1084 0 0,-6 2-4270 0 0,-4 2 3822 0 0</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1.438"/>
    </inkml:context>
    <inkml:brush xml:id="br0">
      <inkml:brushProperty name="width" value="0.05" units="cm"/>
      <inkml:brushProperty name="height" value="0.05" units="cm"/>
    </inkml:brush>
  </inkml:definitions>
  <inkml:trace contextRef="#ctx0" brushRef="#br0">202 0 584 0 0,'-10'5'690'0'0,"1"0"-1"0"0,1 0 1 0 0,-1 1 0 0 0,1 0-1 0 0,0 0 1 0 0,0 1 0 0 0,0 0-1 0 0,1 1 1 0 0,0-1 0 0 0,1 1-1 0 0,0 1 1 0 0,0-1-1 0 0,1 1 1 0 0,0 0 0 0 0,0 0-1 0 0,1 1 1 0 0,0-1 0 0 0,1 1-1 0 0,0 0 1 0 0,1 0 0 0 0,0 0-1 0 0,0 0 1 0 0,0 20 0 0 0,2-25-338 0 0,0 0 1 0 0,0 0-1 0 0,0-1 1 0 0,0 1 0 0 0,1 0-1 0 0,0-1 1 0 0,0 1-1 0 0,0-1 1 0 0,4 9 0 0 0,-4-11-254 0 0,0-1 1 0 0,0 1-1 0 0,1 0 1 0 0,-1-1-1 0 0,0 0 0 0 0,1 1 1 0 0,-1-1-1 0 0,1 0 1 0 0,-1 0-1 0 0,1 0 1 0 0,0 0-1 0 0,-1 0 1 0 0,1 0-1 0 0,0 0 0 0 0,0 0 1 0 0,0-1-1 0 0,-1 1 1 0 0,1-1-1 0 0,0 1 1 0 0,0-1-1 0 0,0 0 1 0 0,0 0-1 0 0,0 0 1 0 0,0 0-1 0 0,4 0 0 0 0,61-7 1018 0 0,-50 4-970 0 0,2 1-1 0 0,-1 0 1 0 0,0 2 0 0 0,0 0 0 0 0,0 1 0 0 0,0 0 0 0 0,29 8 0 0 0,-32-5-62 0 0,0 1-1 0 0,-1 1 1 0 0,20 11-1 0 0,-31-16-59 0 0,0 1 0 0 0,0-1 0 0 0,0 1 1 0 0,0 0-1 0 0,0 0 0 0 0,-1 0 0 0 0,1 0 0 0 0,-1 1 0 0 0,1-1 0 0 0,-1 1 0 0 0,0 0 0 0 0,0-1 0 0 0,0 1 0 0 0,0 0 0 0 0,-1 0 0 0 0,1 0 0 0 0,-1 0 0 0 0,0 1 0 0 0,0-1 0 0 0,0 0 0 0 0,1 6 0 0 0,-2-5 9 0 0,-1-1-1 0 0,0 1 0 0 0,0-1 0 0 0,0 1 1 0 0,0-1-1 0 0,0 1 0 0 0,-1-1 0 0 0,1 0 0 0 0,-1 1 1 0 0,0-1-1 0 0,0 0 0 0 0,0 0 0 0 0,0 0 1 0 0,-1 0-1 0 0,1-1 0 0 0,-1 1 0 0 0,0-1 0 0 0,0 1 1 0 0,1-1-1 0 0,-2 0 0 0 0,-4 3 0 0 0,-6 2 32 0 0,-1 0 0 0 0,1 0-1 0 0,-24 6 1 0 0,19-8-11 0 0,0 0 0 0 0,-1-1-1 0 0,0-1 1 0 0,1-1 0 0 0,-29-1 0 0 0,13-3 44 0 0,0-1-1 0 0,-41-9 1 0 0,69 10-210 0 0,0 0 0 0 0,0 0 0 0 0,0-1 1 0 0,1 0-1 0 0,-1 0 0 0 0,1 0 0 0 0,-7-6 0 0 0,12 9 13 0 0,1 0 0 0 0,0 0-1 0 0,-1 0 1 0 0,1 0 0 0 0,0 0 0 0 0,0 0-1 0 0,-1 0 1 0 0,1 0 0 0 0,0 0 0 0 0,-1-1-1 0 0,1 1 1 0 0,0 0 0 0 0,0 0 0 0 0,-1 0 0 0 0,1 0-1 0 0,0-1 1 0 0,0 1 0 0 0,0 0 0 0 0,-1 0-1 0 0,1-1 1 0 0,0 1 0 0 0,0 0 0 0 0,0 0-1 0 0,0-1 1 0 0,0 1 0 0 0,-1 0 0 0 0,1-1-1 0 0,0 1 1 0 0,0 0 0 0 0,0 0 0 0 0,0-1-1 0 0,0 1 1 0 0,0 0 0 0 0,0-1 0 0 0,0 1-1 0 0,0 0 1 0 0,0 0 0 0 0,0-1 0 0 0,0 1-1 0 0,0 0 1 0 0,0-1 0 0 0,0 1 0 0 0,1 0-1 0 0,-1-1 1 0 0,0 1 0 0 0,0 0 0 0 0,0 0-1 0 0,0-1 1 0 0,0 1 0 0 0,1 0 0 0 0,-1 0 0 0 0,0 0-1 0 0,0-1 1 0 0,1 1 0 0 0,-1 0 0 0 0,0 0-1 0 0,0 0 1 0 0,1-1 0 0 0,-1 1 0 0 0,0 0-1 0 0,0 0 1 0 0,1 0 0 0 0,-1 0 0 0 0,1 0-1 0 0,15-4-5254 0 0,-4 3 2725 0 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1.782"/>
    </inkml:context>
    <inkml:brush xml:id="br0">
      <inkml:brushProperty name="width" value="0.05" units="cm"/>
      <inkml:brushProperty name="height" value="0.05" units="cm"/>
    </inkml:brush>
  </inkml:definitions>
  <inkml:trace contextRef="#ctx0" brushRef="#br0">0 4 948 0 0,'3'7'11310'0'0,"0"-4"-11436"0"0,3-2 798 0 0,-1 0 0 0 0,1 1 0 0 0,-1-2-1 0 0,1 1 1 0 0,-1-1 0 0 0,1 0-1 0 0,0 0 1 0 0,8-1 0 0 0,3 0 146 0 0,232-13 4274 0 0,-241 12-5869 0 0,2 1-615 0 0</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2.461"/>
    </inkml:context>
    <inkml:brush xml:id="br0">
      <inkml:brushProperty name="width" value="0.05" units="cm"/>
      <inkml:brushProperty name="height" value="0.05" units="cm"/>
    </inkml:brush>
  </inkml:definitions>
  <inkml:trace contextRef="#ctx0" brushRef="#br0">302 80 456 0 0,'0'-2'423'0'0,"1"0"1"0"0,-1 0-1 0 0,0 0 0 0 0,1 0 0 0 0,-1 0 1 0 0,0 0-1 0 0,-1 0 0 0 0,1 0 1 0 0,0 0-1 0 0,0 0 0 0 0,-1 0 0 0 0,1 1 1 0 0,-1-1-1 0 0,0 0 0 0 0,1 0 0 0 0,-1 0 1 0 0,0 0-1 0 0,0 1 0 0 0,0-1 1 0 0,-2-2-1 0 0,0 1 23 0 0,0 1 0 0 0,0-1 1 0 0,0 1-1 0 0,0-1 0 0 0,-1 1 1 0 0,1 0-1 0 0,-1 0 0 0 0,1 0 1 0 0,-8-2-1 0 0,0 1 169 0 0,0 0 0 0 0,0 1 0 0 0,-1 0 0 0 0,0 0 0 0 0,1 1-1 0 0,-15 1 1 0 0,18 1-366 0 0,0 0-1 0 0,0 0 0 0 0,1 1 1 0 0,-1 0-1 0 0,0 1 0 0 0,0-1 1 0 0,1 2-1 0 0,0-1 0 0 0,-1 1 1 0 0,1 0-1 0 0,1 0 0 0 0,-1 1 1 0 0,1 0-1 0 0,-1 0 0 0 0,-9 11 1 0 0,12-12-113 0 0,1 0 0 0 0,0 0 1 0 0,0 1-1 0 0,0-1 0 0 0,1 1 1 0 0,-1-1-1 0 0,1 1 0 0 0,0 0 1 0 0,0 0-1 0 0,1 0 0 0 0,0 0 1 0 0,0 0-1 0 0,0 0 0 0 0,0 0 1 0 0,1 1-1 0 0,0-1 0 0 0,0 0 1 0 0,0 0-1 0 0,0 0 0 0 0,1 1 1 0 0,0-1-1 0 0,0 0 0 0 0,1 0 1 0 0,-1 0-1 0 0,5 8 0 0 0,-1-4-10 0 0,1 0 1 0 0,0 0-1 0 0,0 0 0 0 0,1-1 0 0 0,0 0 0 0 0,0-1 0 0 0,1 0 1 0 0,0 0-1 0 0,1 0 0 0 0,-1-1 0 0 0,1 0 0 0 0,0-1 0 0 0,1 0 0 0 0,-1 0 1 0 0,14 4-1 0 0,-15-6-121 0 0,-1-1 1 0 0,1 0 0 0 0,-1 0-1 0 0,1 0 1 0 0,0-1-1 0 0,0 0 1 0 0,0-1 0 0 0,-1 0-1 0 0,1 0 1 0 0,0 0-1 0 0,0-1 1 0 0,0 0 0 0 0,-1-1-1 0 0,1 0 1 0 0,-1 0-1 0 0,1-1 1 0 0,-1 1 0 0 0,0-2-1 0 0,0 1 1 0 0,0-1-1 0 0,11-7 1 0 0,-16 9-20 0 0,1-1 0 0 0,-1 1 0 0 0,1 0 0 0 0,-1-1 0 0 0,0 1 0 0 0,0-1 0 0 0,0 1 0 0 0,0-1 0 0 0,0 0 0 0 0,-1 0 0 0 0,1 0 0 0 0,-1 0 0 0 0,0 0 0 0 0,0 0 0 0 0,0 0 0 0 0,0-1 0 0 0,-1 1 0 0 0,1 0 0 0 0,-1-4 1 0 0,0 2-5 0 0,0 1 1 0 0,-1-1 0 0 0,0 0-1 0 0,0 0 1 0 0,-1 1 0 0 0,1-1-1 0 0,-1 1 1 0 0,0-1 0 0 0,0 1 0 0 0,0 0-1 0 0,-6-8 1 0 0,0 2-14 0 0,-1 0 1 0 0,0 0-1 0 0,0 1 0 0 0,-1 0 0 0 0,0 1 1 0 0,0 0-1 0 0,-1 0 0 0 0,-20-10 0 0 0,21 14-172 0 0,0-1-1 0 0,0 1 1 0 0,0 1-1 0 0,0 0 1 0 0,-1 0-1 0 0,0 1 0 0 0,1 0 1 0 0,-1 1-1 0 0,0 0 1 0 0,-17 2-1 0 0,9 6-2954 0 0,19-7 2992 0 0,-1 0 0 0 0,1 1-1 0 0,0-1 1 0 0,0 0 0 0 0,-1 0-1 0 0,1 1 1 0 0,0-1 0 0 0,0 0-1 0 0,-1 0 1 0 0,1 1 0 0 0,0-1 0 0 0,0 0-1 0 0,0 1 1 0 0,0-1 0 0 0,-1 0-1 0 0,1 1 1 0 0,0-1 0 0 0,0 1-1 0 0,0-1 1 0 0,0 0 0 0 0,0 1-1 0 0,0-1 1 0 0,0 0 0 0 0,0 1 0 0 0,0-1-1 0 0,0 1 1 0 0,0-1 0 0 0,0 0-1 0 0,0 1 1 0 0,0-1 0 0 0,1 0-1 0 0,-1 1 1 0 0,0-1 0 0 0,0 0-1 0 0,0 1 1 0 0,0-1 0 0 0,1 0-1 0 0,-1 1 1 0 0,0-1 0 0 0,0 0 0 0 0,1 0-1 0 0,-1 1 1 0 0,0-1 0 0 0,1 0-1 0 0,8 6-2255 0 0</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2.836"/>
    </inkml:context>
    <inkml:brush xml:id="br0">
      <inkml:brushProperty name="width" value="0.05" units="cm"/>
      <inkml:brushProperty name="height" value="0.05" units="cm"/>
    </inkml:brush>
  </inkml:definitions>
  <inkml:trace contextRef="#ctx0" brushRef="#br0">100 68 6717 0 0,'-26'-32'7656'0'0,"23"28"-6938"0"0,-1 1 1 0 0,1-1-1 0 0,-1 1 0 0 0,0-1 1 0 0,0 1-1 0 0,-1 0 0 0 0,1 1 0 0 0,-1-1 1 0 0,-8-3-1 0 0,12 6-230 0 0,-7 7 461 0 0,7-7-887 0 0,0 1 0 0 0,0-1 0 0 0,0 1 0 0 0,0 0 1 0 0,1-1-1 0 0,-1 1 0 0 0,0 0 0 0 0,1 0 0 0 0,-1-1 0 0 0,0 1 0 0 0,1 0 0 0 0,-1 0 0 0 0,1 0 0 0 0,-1 0 1 0 0,1 0-1 0 0,-1 0 0 0 0,1 0 0 0 0,0 1 0 0 0,-1 4-31 0 0,0 0 0 0 0,0 0 1 0 0,1-1-1 0 0,0 1 0 0 0,0 0 0 0 0,1 0 0 0 0,-1 0 1 0 0,1 0-1 0 0,1 0 0 0 0,-1-1 0 0 0,1 1 0 0 0,0-1 1 0 0,0 1-1 0 0,0-1 0 0 0,6 9 0 0 0,1 1-1272 0 0,1-1 0 0 0,1 0 1 0 0,-1 0-1 0 0,15 12 0 0 0,-6-9-1840 0 0,-3-4 443 0 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3.182"/>
    </inkml:context>
    <inkml:brush xml:id="br0">
      <inkml:brushProperty name="width" value="0.05" units="cm"/>
      <inkml:brushProperty name="height" value="0.05" units="cm"/>
    </inkml:brush>
  </inkml:definitions>
  <inkml:trace contextRef="#ctx0" brushRef="#br0">2 96 6733 0 0,'-2'-31'9904'0'0,"8"7"-5151"0"0,-5 21-4630 0 0,1 1-1 0 0,-1 0 1 0 0,1 0 0 0 0,0 0 0 0 0,0 0-1 0 0,0 0 1 0 0,0 0 0 0 0,0 0 0 0 0,0 1-1 0 0,1-1 1 0 0,-1 1 0 0 0,1 0 0 0 0,-1-1-1 0 0,1 1 1 0 0,-1 0 0 0 0,1 1 0 0 0,-1-1-1 0 0,5-1 1 0 0,6-1 73 0 0,0 1 0 0 0,0 0 0 0 0,0 1 0 0 0,1 0 0 0 0,-1 1 0 0 0,0 0 0 0 0,0 1-1 0 0,1 0 1 0 0,-1 2 0 0 0,20 5 0 0 0,-27-7-141 0 0,-1 1-1 0 0,1 0 1 0 0,0 0-1 0 0,-1 1 1 0 0,0 0-1 0 0,0 0 1 0 0,1 0-1 0 0,-2 1 1 0 0,1-1-1 0 0,0 1 1 0 0,-1 0-1 0 0,0 1 1 0 0,1-1-1 0 0,-2 1 1 0 0,1 0-1 0 0,-1 0 1 0 0,1 0-1 0 0,-1 0 1 0 0,-1 0-1 0 0,1 1 1 0 0,-1-1-1 0 0,0 1 1 0 0,0 0-1 0 0,-1 0 1 0 0,2 8-1 0 0,3 93 535 0 0,-2-14-190 0 0,-4-91-413 0 0,3 26-244 0 0,0 1 0 0 0,2-1-1 0 0,13 46 1 0 0,-9-63-2598 0 0</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3.509"/>
    </inkml:context>
    <inkml:brush xml:id="br0">
      <inkml:brushProperty name="width" value="0.05" units="cm"/>
      <inkml:brushProperty name="height" value="0.05" units="cm"/>
    </inkml:brush>
  </inkml:definitions>
  <inkml:trace contextRef="#ctx0" brushRef="#br0">82 63 104 0 0,'-25'-8'1969'0'0,"17"6"58"0"0,0 0 0 0 0,0 0 1 0 0,1-1-1 0 0,-1-1 0 0 0,-10-10 6928 0 0,19 14-8819 0 0,10-4 1636 0 0,13-2-668 0 0,74-8 2792 0 0,-65 12-5096 0 0,-2 1-3418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56.082"/>
    </inkml:context>
    <inkml:brush xml:id="br0">
      <inkml:brushProperty name="width" value="0.05" units="cm"/>
      <inkml:brushProperty name="height" value="0.05" units="cm"/>
    </inkml:brush>
  </inkml:definitions>
  <inkml:trace contextRef="#ctx0" brushRef="#br0">151 88 616 0 0,'2'-2'223'0'0,"14"-9"7882"0"0,-11 11-3557 0 0,-7 10-2549 0 0,-11 20 2806 0 0,-31 51-1 0 0,43-80-4292 0 0,2-28 3146 0 0,6-50-2276 0 0,-5 54-1122 0 0,-1 15-155 0 0,0 1 1 0 0,0-1-1 0 0,0 1 1 0 0,1-1-1 0 0,0 1 1 0 0,6-14-1 0 0,-8 21-100 0 0,0 0-1 0 0,1-1 0 0 0,-1 1 1 0 0,1 0-1 0 0,-1-1 0 0 0,1 1 1 0 0,-1 0-1 0 0,1-1 0 0 0,-1 1 1 0 0,1 0-1 0 0,-1 0 0 0 0,1 0 1 0 0,-1-1-1 0 0,1 1 1 0 0,-1 0-1 0 0,1 0 0 0 0,-1 0 1 0 0,1 0-1 0 0,-1 0 0 0 0,1 0 1 0 0,0 0-1 0 0,-1 0 0 0 0,1 0 1 0 0,-1 0-1 0 0,1 1 0 0 0,-1-1 1 0 0,1 0-1 0 0,-1 0 0 0 0,1 0 1 0 0,-1 1-1 0 0,1-1 1 0 0,-1 0-1 0 0,1 1 0 0 0,-1-1 1 0 0,1 0-1 0 0,-1 1 0 0 0,0-1 1 0 0,1 0-1 0 0,0 1 0 0 0,16 16 50 0 0,168 195 236 0 0,-180-205-249 0 0,1 0-1 0 0,1 0 1 0 0,-1-1 0 0 0,1 0-1 0 0,0 0 1 0 0,0-1-1 0 0,1 1 1 0 0,7 3 0 0 0,-14-9 4 0 0,-5-1-237 0 0,-31-4 84 0 0,0 2 0 0 0,-1 1 0 0 0,-56 4 0 0 0,-36-1-91 0 0,53 0 917 0 0,75-1-714 0 0,0 0 0 0 0,0 0 0 0 0,0 0 1 0 0,-1 0-1 0 0,1 0 0 0 0,0 0 0 0 0,0 0 1 0 0,0 0-1 0 0,0 0 0 0 0,0 0 0 0 0,0 0 0 0 0,0 0 1 0 0,-1 0-1 0 0,1 0 0 0 0,0 0 0 0 0,0 0 1 0 0,0 0-1 0 0,0 0 0 0 0,0 0 0 0 0,0 0 1 0 0,0 0-1 0 0,-1 0 0 0 0,1 0 0 0 0,0 0 0 0 0,0 0 1 0 0,0 0-1 0 0,0 0 0 0 0,0 0 0 0 0,0 0 1 0 0,0 0-1 0 0,0 0 0 0 0,-1 0 0 0 0,1 0 1 0 0,0-1-1 0 0,0 1 0 0 0,0 0 0 0 0,0 0 0 0 0,0 0 1 0 0,0 0-1 0 0,0 0 0 0 0,0 0 0 0 0,0 0 1 0 0,0 0-1 0 0,0-1 0 0 0,0 1 0 0 0,0 0 1 0 0,0 0-1 0 0,0 0 0 0 0,0 0 0 0 0,0 0 0 0 0,0 0 1 0 0,0 0-1 0 0,0-1 0 0 0,0 1 0 0 0,0 0 1 0 0,0 0-1 0 0,0 0 0 0 0,0 0 0 0 0,0 0 1 0 0,0 0-1 0 0,0 0 0 0 0,0 0 0 0 0,0-1 1 0 0,0 1-1 0 0,0 0 0 0 0,0 0 0 0 0,0 0 0 0 0,1 0 1 0 0,40-11-4 0 0,-28 8-1 0 0,0 0 0 0 0,-1-1 0 0 0,14-6 0 0 0,-25 7 0 0 0,-13-2 0 0 0,3 4 0 0 0,-1-1 0 0 0,0 1 0 0 0,1 1 0 0 0,-15 0 0 0 0,-15 1 0 0 0,31-1 0 0 0,1 0-39 0 0,6 0-180 0 0,3-1-370 0 0,-1 0 397 0 0,1 0-1 0 0,-1 0 1 0 0,1 0 0 0 0,0 1-1 0 0,-1-1 1 0 0,1 0 0 0 0,0 1 0 0 0,0-1-1 0 0,-1 1 1 0 0,1 0 0 0 0,0 0-1 0 0,3 0 1 0 0,29 1-6157 0 0,-25 0 2088 0 0,3 0 1036 0 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4.440"/>
    </inkml:context>
    <inkml:brush xml:id="br0">
      <inkml:brushProperty name="width" value="0.05" units="cm"/>
      <inkml:brushProperty name="height" value="0.05" units="cm"/>
    </inkml:brush>
  </inkml:definitions>
  <inkml:trace contextRef="#ctx0" brushRef="#br0">0 218 112 0 0,'5'0'10007'0'0,"19"-1"-9026"0"0,66 7 958 0 0,101-5 1 0 0,-129-2-1462 0 0,357-1 1544 0 0,119-4-65 0 0,-242 3-1182 0 0,530-20 984 0 0,-516-1-832 0 0,638-33 605 0 0,-89-9 281 0 0,-578 33 92 0 0,-258 29-962 0 0,-3 0-942 0 0,-7 3-2885 0 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5.942"/>
    </inkml:context>
    <inkml:brush xml:id="br0">
      <inkml:brushProperty name="width" value="0.05" units="cm"/>
      <inkml:brushProperty name="height" value="0.05" units="cm"/>
    </inkml:brush>
  </inkml:definitions>
  <inkml:trace contextRef="#ctx0" brushRef="#br0">62 131 412 0 0,'-14'-7'1432'0'0,"11"5"-819"0"0,0 1-1 0 0,0-1 1 0 0,0 0-1 0 0,0 1 1 0 0,0-1-1 0 0,0-1 0 0 0,0 1 1 0 0,0 0-1 0 0,1-1 1 0 0,-1 1-1 0 0,1-1 1 0 0,0 0-1 0 0,0 0 1 0 0,0 0-1 0 0,0 0 1 0 0,0 0-1 0 0,-2-6 1 0 0,4 7-428 0 0,0 0 0 0 0,0 0 0 0 0,1 0 1 0 0,-1 1-1 0 0,1-1 0 0 0,-1 0 1 0 0,1 1-1 0 0,-1-1 0 0 0,1 0 1 0 0,0 1-1 0 0,0-1 0 0 0,0 1 1 0 0,0-1-1 0 0,0 1 0 0 0,0-1 0 0 0,0 1 1 0 0,0 0-1 0 0,1 0 0 0 0,-1-1 1 0 0,3-1-1 0 0,29-19 1196 0 0,-27 20-1157 0 0,-1-1 1 0 0,1 1-1 0 0,0-1 1 0 0,0 2-1 0 0,0-1 0 0 0,0 1 1 0 0,9-1-1 0 0,-12 1-162 0 0,-1 1-1 0 0,1 0 0 0 0,0 0 1 0 0,0 0-1 0 0,-1 0 1 0 0,1 1-1 0 0,0-1 1 0 0,-1 1-1 0 0,1 0 0 0 0,-1 0 1 0 0,1 0-1 0 0,-1 0 1 0 0,1 0-1 0 0,-1 0 0 0 0,1 1 1 0 0,-1-1-1 0 0,0 1 1 0 0,0-1-1 0 0,3 4 1 0 0,-4-4-63 0 0,-1 0 0 0 0,1 0 0 0 0,0 1 0 0 0,-1-1 0 0 0,1 0 0 0 0,-1 1 0 0 0,1-1 0 0 0,-1 0 1 0 0,1 1-1 0 0,-1-1 0 0 0,0 1 0 0 0,0-1 0 0 0,0 1 0 0 0,0-1 0 0 0,0 0 0 0 0,0 1 0 0 0,0-1 1 0 0,-1 1-1 0 0,1-1 0 0 0,0 1 0 0 0,-2 2 0 0 0,-14 26-531 0 0,-21 15-869 0 0,36-45 1397 0 0,1 1 0 0 0,0-1 1 0 0,0 1-1 0 0,0-1 0 0 0,-1 1 0 0 0,1 0 1 0 0,0-1-1 0 0,0 1 0 0 0,0-1 1 0 0,0 1-1 0 0,0 0 0 0 0,0-1 0 0 0,0 1 1 0 0,0-1-1 0 0,0 1 0 0 0,1 0 1 0 0,-1-1-1 0 0,0 1 0 0 0,0-1 0 0 0,0 1 1 0 0,1-1-1 0 0,-1 1 0 0 0,0 0 1 0 0,1-1-1 0 0,-1 1 0 0 0,0-1 0 0 0,1 1 1 0 0,-1-1-1 0 0,1 0 0 0 0,-1 1 1 0 0,0-1-1 0 0,1 1 0 0 0,-1-1 0 0 0,1 0 1 0 0,0 1-1 0 0,-1-1 0 0 0,1 0 1 0 0,-1 0-1 0 0,1 0 0 0 0,-1 1 0 0 0,1-1 1 0 0,0 0-1 0 0,0 0 0 0 0,32 10 311 0 0,-28-9-283 0 0,11 3 107 0 0,1 0-1 0 0,-1 2 1 0 0,0 0-1 0 0,-1 0 1 0 0,28 17-1 0 0,-40-21-69 0 0,0 0 0 0 0,0 0-1 0 0,0 0 1 0 0,0 0 0 0 0,-1 0-1 0 0,1 1 1 0 0,-1-1-1 0 0,0 1 1 0 0,1 0 0 0 0,-1-1-1 0 0,-1 1 1 0 0,1 0 0 0 0,0 0-1 0 0,-1 1 1 0 0,1-1 0 0 0,-1 0-1 0 0,0 0 1 0 0,0 1 0 0 0,0-1-1 0 0,-1 1 1 0 0,1-1-1 0 0,-1 1 1 0 0,0-1 0 0 0,0 1-1 0 0,0-1 1 0 0,0 0 0 0 0,0 1-1 0 0,-1-1 1 0 0,0 1 0 0 0,0-1-1 0 0,0 1 1 0 0,0-1-1 0 0,0 0 1 0 0,0 0 0 0 0,-4 5-1 0 0,2-4 28 0 0,1 0 1 0 0,-1 0-1 0 0,0-1 0 0 0,0 0 0 0 0,0 1 0 0 0,-1-1 0 0 0,1 0 0 0 0,-1-1 0 0 0,0 1 0 0 0,0-1 0 0 0,1 1 0 0 0,-2-1 0 0 0,1 0 0 0 0,0-1 1 0 0,0 1-1 0 0,-1-1 0 0 0,1 0 0 0 0,-9 2 0 0 0,-8-1 6 0 0,0 0 0 0 0,-37-1 0 0 0,37-1-187 0 0,21 0 79 0 0,-51-3-1084 0 0,47 3 470 0 0,1-1 0 0 0,-1 0 0 0 0,1 0 0 0 0,-1 0 0 0 0,1 0 0 0 0,-6-4 0 0 0,11-3-4563 0 0,2 1 2655 0 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6.314"/>
    </inkml:context>
    <inkml:brush xml:id="br0">
      <inkml:brushProperty name="width" value="0.05" units="cm"/>
      <inkml:brushProperty name="height" value="0.05" units="cm"/>
    </inkml:brush>
  </inkml:definitions>
  <inkml:trace contextRef="#ctx0" brushRef="#br0">48 44 652 0 0,'-12'-16'2287'0'0,"10"13"-1003"0"0,0-1 1 0 0,-1 1-1 0 0,1 0 0 0 0,-1-1 0 0 0,0 1 1 0 0,-7-5 2993 0 0,9 8-4163 0 0,1 1-1 0 0,-1-1 1 0 0,0 1-1 0 0,1-1 0 0 0,-1 1 1 0 0,1 0-1 0 0,-1-1 1 0 0,0 1-1 0 0,1-1 1 0 0,0 1-1 0 0,-1 0 0 0 0,1-1 1 0 0,-1 1-1 0 0,1 0 1 0 0,0 0-1 0 0,0-1 0 0 0,-1 1 1 0 0,1 0-1 0 0,0 0 1 0 0,0 0-1 0 0,0-1 0 0 0,0 1 1 0 0,0 0-1 0 0,0 0 1 0 0,0 1-1 0 0,-1 25 1056 0 0,1-24-1162 0 0,0 6-436 0 0,0 1 0 0 0,1-1-1 0 0,3 14 1 0 0,-2-17-314 0 0,-1-1 1 0 0,1 0 0 0 0,0 0 0 0 0,0 0-1 0 0,1 0 1 0 0,-1 0 0 0 0,6 6-1 0 0,2 2-1217 0 0</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6.717"/>
    </inkml:context>
    <inkml:brush xml:id="br0">
      <inkml:brushProperty name="width" value="0.05" units="cm"/>
      <inkml:brushProperty name="height" value="0.05" units="cm"/>
    </inkml:brush>
  </inkml:definitions>
  <inkml:trace contextRef="#ctx0" brushRef="#br0">25 8 5581 0 0,'-24'5'14622'0'0,"24"-5"-14562"0"0,12-5 117 0 0,-5 3 67 0 0,0 0 0 0 0,-1 1 0 0 0,1 0-1 0 0,0 0 1 0 0,0 1 0 0 0,0 0 0 0 0,0 0 0 0 0,0 0 0 0 0,0 1 0 0 0,0 0 0 0 0,-1 1 0 0 0,1-1 0 0 0,11 5-1 0 0,-15-5-195 0 0,1 1-1 0 0,-1 0 0 0 0,0-1 1 0 0,0 1-1 0 0,1 0 0 0 0,-1 0 1 0 0,0 1-1 0 0,-1-1 0 0 0,1 1 1 0 0,0-1-1 0 0,-1 1 0 0 0,1 0 0 0 0,-1 0 1 0 0,0 0-1 0 0,0 0 0 0 0,0 1 1 0 0,-1-1-1 0 0,1 0 0 0 0,-1 1 1 0 0,0-1-1 0 0,1 1 0 0 0,-2 0 0 0 0,1-1 1 0 0,0 1-1 0 0,-1 0 0 0 0,1 4 1 0 0,-2-5-83 0 0,1 0 0 0 0,-1 0 0 0 0,1 0 1 0 0,-1 0-1 0 0,0 0 0 0 0,0 0 1 0 0,0 0-1 0 0,0 0 0 0 0,-1 0 0 0 0,1 0 1 0 0,-1-1-1 0 0,0 1 0 0 0,0-1 0 0 0,0 1 1 0 0,0-1-1 0 0,-4 4 0 0 0,-5 3-173 0 0,0 0-1 0 0,-18 10 0 0 0,10-6-138 0 0,19-13 343 0 0,0 0 0 0 0,-1 0 1 0 0,1 0-1 0 0,0 0 0 0 0,0 0 0 0 0,0 1 0 0 0,0-1 0 0 0,0 0 0 0 0,0 0 1 0 0,-1 0-1 0 0,1 0 0 0 0,0 0 0 0 0,0 0 0 0 0,0 1 0 0 0,0-1 1 0 0,0 0-1 0 0,0 0 0 0 0,0 0 0 0 0,0 0 0 0 0,0 0 0 0 0,0 1 0 0 0,0-1 1 0 0,0 0-1 0 0,0 0 0 0 0,0 0 0 0 0,0 0 0 0 0,0 1 0 0 0,0-1 0 0 0,0 0 1 0 0,0 0-1 0 0,0 0 0 0 0,0 0 0 0 0,0 1 0 0 0,0-1 0 0 0,0 0 0 0 0,0 0 1 0 0,0 0-1 0 0,0 0 0 0 0,0 0 0 0 0,0 1 0 0 0,0-1 0 0 0,1 0 0 0 0,7 5-31 0 0,9 2 31 0 0,79 13 61 0 0,-87-17-20 0 0,0 0 0 0 0,0 0 0 0 0,-1 1 0 0 0,1 0 0 0 0,-1 0 0 0 0,0 1 0 0 0,0 0 0 0 0,9 8 0 0 0,-16-12-28 0 0,1 0-1 0 0,-1 0 1 0 0,0 0 0 0 0,0 0 0 0 0,0 0 0 0 0,0 0-1 0 0,0 1 1 0 0,0-1 0 0 0,0 0 0 0 0,0 1 0 0 0,0-1-1 0 0,-1 0 1 0 0,1 1 0 0 0,-1-1 0 0 0,1 1 0 0 0,-1-1 0 0 0,1 1-1 0 0,-1 0 1 0 0,0-1 0 0 0,0 1 0 0 0,0-1 0 0 0,0 1-1 0 0,0-1 1 0 0,0 1 0 0 0,0 0 0 0 0,0-1 0 0 0,-1 1-1 0 0,1-1 1 0 0,0 1 0 0 0,-1-1 0 0 0,0 1 0 0 0,1-1-1 0 0,-1 1 1 0 0,0-1 0 0 0,1 0 0 0 0,-1 1 0 0 0,0-1-1 0 0,0 0 1 0 0,0 0 0 0 0,-1 0 0 0 0,1 1 0 0 0,0-1-1 0 0,0 0 1 0 0,0-1 0 0 0,-1 1 0 0 0,-1 1 0 0 0,-5 3-94 0 0,1-1 1 0 0,0 0-1 0 0,-1 0 1 0 0,0-1-1 0 0,0 0 1 0 0,0-1-1 0 0,-12 3 1 0 0,15-4-200 0 0,-39 4-1655 0 0,16-8-3790 0 0,20-3 915 0 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7.293"/>
    </inkml:context>
    <inkml:brush xml:id="br0">
      <inkml:brushProperty name="width" value="0.05" units="cm"/>
      <inkml:brushProperty name="height" value="0.05" units="cm"/>
    </inkml:brush>
  </inkml:definitions>
  <inkml:trace contextRef="#ctx0" brushRef="#br0">7 75 220 0 0,'0'-1'358'0'0,"-1"0"0"0"0,0 0-1 0 0,0 0 1 0 0,1 0 0 0 0,-1 0 0 0 0,1 0 0 0 0,-1 0-1 0 0,1 0 1 0 0,-1-1 0 0 0,1 1 0 0 0,0 0 0 0 0,0 0-1 0 0,-1 0 1 0 0,1-1 0 0 0,0 1 0 0 0,0 0 0 0 0,0 0-1 0 0,0-1 1 0 0,1 1 0 0 0,-1 0 0 0 0,0 0-1 0 0,0-1 1 0 0,1 1 0 0 0,-1 0 0 0 0,2-2 0 0 0,-1 1 30 0 0,1 0-1 0 0,0 0 1 0 0,-1 0 0 0 0,1 0 0 0 0,0 0 0 0 0,1 0 0 0 0,-1 1 0 0 0,0-1 0 0 0,0 1 0 0 0,1 0 0 0 0,3-2-1 0 0,5-2 402 0 0,1 1 0 0 0,0 1 0 0 0,0 0-1 0 0,15-2 1 0 0,-20 5-422 0 0,0-1 1 0 0,1 1-1 0 0,-1 1 1 0 0,0-1-1 0 0,1 1 1 0 0,-1 1-1 0 0,0-1 1 0 0,0 1-1 0 0,11 5 1 0 0,-16-7-318 0 0,-1 1 0 0 0,1 0 1 0 0,0-1-1 0 0,0 1 0 0 0,0 0 0 0 0,0 0 1 0 0,-1 0-1 0 0,1 1 0 0 0,-1-1 1 0 0,1 0-1 0 0,-1 1 0 0 0,1-1 1 0 0,-1 1-1 0 0,0-1 0 0 0,1 1 0 0 0,-1-1 1 0 0,0 1-1 0 0,0 0 0 0 0,0 0 1 0 0,0 0-1 0 0,-1 0 0 0 0,1-1 0 0 0,0 1 1 0 0,-1 0-1 0 0,0 0 0 0 0,1 0 1 0 0,-1 0-1 0 0,0 0 0 0 0,0 0 0 0 0,0 0 1 0 0,0 0-1 0 0,0 0 0 0 0,-1 0 1 0 0,1 0-1 0 0,0 0 0 0 0,-1 0 1 0 0,-1 4-1 0 0,-1-1-135 0 0,0 0 0 0 0,-1 0-1 0 0,1-1 1 0 0,-1 1 0 0 0,0-1 0 0 0,0 0 0 0 0,-1 0 0 0 0,1 0 0 0 0,-8 4 0 0 0,-7 7-353 0 0,18-15 434 0 0,1 1 0 0 0,0-1 0 0 0,0 0 1 0 0,0 0-1 0 0,0 0 0 0 0,0 0 0 0 0,0 0 0 0 0,0 0 0 0 0,-1 0 0 0 0,1 0 0 0 0,0 1 1 0 0,0-1-1 0 0,0 0 0 0 0,0 0 0 0 0,0 0 0 0 0,0 0 0 0 0,0 0 0 0 0,0 1 0 0 0,0-1 1 0 0,0 0-1 0 0,0 0 0 0 0,0 0 0 0 0,0 0 0 0 0,0 1 0 0 0,0-1 0 0 0,0 0 0 0 0,0 0 0 0 0,0 0 1 0 0,0 0-1 0 0,0 0 0 0 0,0 1 0 0 0,0-1 0 0 0,0 0 0 0 0,0 0 0 0 0,0 0 0 0 0,0 0 1 0 0,0 0-1 0 0,1 1 0 0 0,-1-1 0 0 0,0 0 0 0 0,0 0 0 0 0,0 0 0 0 0,0 0 0 0 0,0 0 1 0 0,0 0-1 0 0,0 0 0 0 0,1 0 0 0 0,-1 1 0 0 0,12 3 31 0 0,25 2 245 0 0,-25-4-242 0 0,5 1 40 0 0,0 1 0 0 0,0 1 0 0 0,23 10 0 0 0,-34-12-55 0 0,0 0 1 0 0,0 0-1 0 0,0 0 1 0 0,-1 1-1 0 0,1 0 1 0 0,-1 0-1 0 0,0 1 1 0 0,0 0-1 0 0,0-1 1 0 0,-1 2-1 0 0,8 9 1 0 0,-11-14-12 0 0,0 1 0 0 0,-1 0 1 0 0,1 0-1 0 0,0 0 0 0 0,0 0 0 0 0,-1 0 1 0 0,1-1-1 0 0,-1 1 0 0 0,0 0 0 0 0,0 0 1 0 0,1 0-1 0 0,-1 0 0 0 0,0 0 0 0 0,-1 0 1 0 0,1 0-1 0 0,0 0 0 0 0,0 0 0 0 0,-1 0 1 0 0,0 0-1 0 0,1 0 0 0 0,-1 0 0 0 0,0 0 1 0 0,0 0-1 0 0,0-1 0 0 0,0 1 0 0 0,0 0 1 0 0,0-1-1 0 0,0 1 0 0 0,-1-1 1 0 0,1 1-1 0 0,0-1 0 0 0,-1 1 0 0 0,0-1 1 0 0,1 0-1 0 0,-1 0 0 0 0,-1 1 0 0 0,-7 4 15 0 0,0 0-1 0 0,0-1 0 0 0,-1 0 1 0 0,-20 7-1 0 0,18-8-90 0 0,-58 17 173 0 0,66-20-229 0 0,-1 0 0 0 0,0 0 0 0 0,0 0 0 0 0,0-1-1 0 0,0 0 1 0 0,0 0 0 0 0,0 0 0 0 0,0-1 0 0 0,0 0 0 0 0,-5-2-1 0 0,10 3-9 0 0,0 0 0 0 0,1 0 0 0 0,-1 0 0 0 0,0-1 0 0 0,1 1-1 0 0,-1 0 1 0 0,1 0 0 0 0,-1-1 0 0 0,0 1 0 0 0,1 0 0 0 0,-1-1-1 0 0,1 1 1 0 0,-1-1 0 0 0,1 1 0 0 0,0 0 0 0 0,-1-1 0 0 0,1 1-1 0 0,-1-1 1 0 0,1 1 0 0 0,0-1 0 0 0,-1 0 0 0 0,1 1 0 0 0,0-1 0 0 0,0 1-1 0 0,-1-1 1 0 0,1 0 0 0 0,0 1 0 0 0,0-1 0 0 0,0 1 0 0 0,0-2-1 0 0,0 1-270 0 0,0 0 0 0 0,1-1 0 0 0,-1 1-1 0 0,1 0 1 0 0,-1-1 0 0 0,1 1 0 0 0,0 0 0 0 0,-1 0-1 0 0,1 0 1 0 0,0 0 0 0 0,0 0 0 0 0,1-1-1 0 0,5-6-1697 0 0</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7.961"/>
    </inkml:context>
    <inkml:brush xml:id="br0">
      <inkml:brushProperty name="width" value="0.05" units="cm"/>
      <inkml:brushProperty name="height" value="0.05" units="cm"/>
    </inkml:brush>
  </inkml:definitions>
  <inkml:trace contextRef="#ctx0" brushRef="#br0">5 10 132 0 0,'-4'-10'10706'0'0,"7"37"-9446"0"0,1 1 413 0 0,2 51 2795 0 0,22 106 0 0 0,-27-183-4334 0 0,-1 0-1 0 0,0 0 1 0 0,1 0 0 0 0,-1 0 0 0 0,1 0-1 0 0,0 0 1 0 0,-1 0 0 0 0,1 0 0 0 0,0-1 0 0 0,0 1-1 0 0,0 0 1 0 0,1-1 0 0 0,-1 1 0 0 0,0-1 0 0 0,0 1-1 0 0,1-1 1 0 0,-1 1 0 0 0,1-1 0 0 0,0 0 0 0 0,2 2-1 0 0,-2-2 163 0 0,14-8 189 0 0,-10 3-415 0 0,-2 0 1 0 0,1 0-1 0 0,0 0 0 0 0,-1 0 1 0 0,0-1-1 0 0,0 0 0 0 0,0 0 0 0 0,4-7 1 0 0,5-5 41 0 0,-2 2-62 0 0,80-92 110 0 0,-83 100-196 0 0,5-10-62 0 0,-12 16 114 0 0,-2 2-15 0 0,-8 2 26 0 0,1 1 0 0 0,0 0 0 0 0,0 1 0 0 0,0 0 0 0 0,1 0 0 0 0,0 1 0 0 0,0-1 0 0 0,0 2 0 0 0,0-1 0 0 0,1 1 0 0 0,-6 8 0 0 0,6-4 27 0 0,0 0 1 0 0,0-1 0 0 0,2 2 0 0 0,-1-1 0 0 0,-2 14 0 0 0,6-21-6 0 0,0 0 1 0 0,0-1 0 0 0,1 1 0 0 0,-1 0 0 0 0,1 0-1 0 0,0 0 1 0 0,0 0 0 0 0,0 0 0 0 0,1 0-1 0 0,-1-1 1 0 0,1 1 0 0 0,0 0 0 0 0,0 0 0 0 0,1-1-1 0 0,-1 1 1 0 0,1 0 0 0 0,-1-1 0 0 0,1 1 0 0 0,4 5-1 0 0,-3-7 2 0 0,0 0-1 0 0,0 0 1 0 0,0 0-1 0 0,0 0 1 0 0,0-1-1 0 0,0 1 1 0 0,0-1-1 0 0,0 0 1 0 0,1 1-1 0 0,-1-2 1 0 0,0 1-1 0 0,1 0 1 0 0,-1-1-1 0 0,1 1 1 0 0,-1-1-1 0 0,1 0 1 0 0,-1 0-1 0 0,7-1 1 0 0,7-2 105 0 0,0 1-1 0 0,22-8 1 0 0,18-7 5 0 0,-56 17-372 0 0,0-1-195 0 0,0 0 323 0 0,-1 1-1 0 0,1-1 1 0 0,0 1 0 0 0,-1-1-1 0 0,1 1 1 0 0,0-1 0 0 0,0 1-1 0 0,-1 0 1 0 0,1-1 0 0 0,0 1-1 0 0,0 0 1 0 0,0 0 0 0 0,-1-1-1 0 0,1 1 1 0 0,0 0 0 0 0,0 0-1 0 0,1 0 1 0 0,4 0-3705 0 0</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8.706"/>
    </inkml:context>
    <inkml:brush xml:id="br0">
      <inkml:brushProperty name="width" value="0.05" units="cm"/>
      <inkml:brushProperty name="height" value="0.05" units="cm"/>
    </inkml:brush>
  </inkml:definitions>
  <inkml:trace contextRef="#ctx0" brushRef="#br0">3 1 592 0 0,'-1'1'13974'0'0,"0"11"-13253"0"0,6 87 4950 0 0,-1-71-4648 0 0,1 0 1 0 0,2 0-1 0 0,10 31 1 0 0,-16-56-1029 0 0,0-1 1 0 0,1 1-1 0 0,-1 0 1 0 0,1 0 0 0 0,-1-1-1 0 0,1 1 1 0 0,0-1 0 0 0,0 1-1 0 0,0-1 1 0 0,0 0-1 0 0,3 3 1 0 0,-3-4-608 0 0,-1 0 1 0 0,1 0-1 0 0,0 0 1 0 0,-1 0-1 0 0,1-1 0 0 0,-1 1 1 0 0,1 0-1 0 0,0-1 1 0 0,0 1-1 0 0,-1-1 0 0 0,1 0 1 0 0,3 0-1 0 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9.097"/>
    </inkml:context>
    <inkml:brush xml:id="br0">
      <inkml:brushProperty name="width" value="0.05" units="cm"/>
      <inkml:brushProperty name="height" value="0.05" units="cm"/>
    </inkml:brush>
  </inkml:definitions>
  <inkml:trace contextRef="#ctx0" brushRef="#br0">28 72 576 0 0,'-28'-11'17370'0'0,"29"11"-17235"0"0,15-6 1963 0 0,109-24 4081 0 0,-24 6-6703 0 0,-95 24-1137 0 0</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0:59.843"/>
    </inkml:context>
    <inkml:brush xml:id="br0">
      <inkml:brushProperty name="width" value="0.05" units="cm"/>
      <inkml:brushProperty name="height" value="0.05" units="cm"/>
    </inkml:brush>
  </inkml:definitions>
  <inkml:trace contextRef="#ctx0" brushRef="#br0">1 239 68 0 0,'6'-4'9177'0'0,"2"-6"-3506"0"0,14-20-1318 0 0,-14 18-3855 0 0,0-1 0 0 0,-1 0 0 0 0,6-17 0 0 0,-10 20-193 0 0,-1 0 0 0 0,0 0 1 0 0,-1 0-1 0 0,0 0 0 0 0,-1 0 1 0 0,0 0-1 0 0,0 0 1 0 0,-1 0-1 0 0,-3-14 0 0 0,4 23-286 0 0,0 1 1 0 0,0-1-1 0 0,0 1 0 0 0,0-1 0 0 0,0 0 0 0 0,0 1 0 0 0,-1-1 0 0 0,1 1 1 0 0,0-1-1 0 0,0 1 0 0 0,0-1 0 0 0,-1 1 0 0 0,1-1 0 0 0,0 1 1 0 0,-1-1-1 0 0,1 1 0 0 0,0-1 0 0 0,-1 1 0 0 0,1-1 0 0 0,-1 1 1 0 0,0-1-1 0 0,-6 8 398 0 0,0 20 137 0 0,3 57 925 0 0,5-1 0 0 0,13 106-1 0 0,-14-187-1637 0 0,0-1 0 0 0,0 0 0 0 0,0 1 0 0 0,1-1-1 0 0,-1 1 1 0 0,0-1 0 0 0,1 1 0 0 0,-1-1 0 0 0,1 0 0 0 0,0 1-1 0 0,-1-1 1 0 0,1 0 0 0 0,0 1 0 0 0,0-1 0 0 0,0 0-1 0 0,0 0 1 0 0,0 0 0 0 0,0 0 0 0 0,0 0 0 0 0,2 1-1 0 0,16-14-10903 0 0,-13 5 8367 0 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0.418"/>
    </inkml:context>
    <inkml:brush xml:id="br0">
      <inkml:brushProperty name="width" value="0.05" units="cm"/>
      <inkml:brushProperty name="height" value="0.05" units="cm"/>
    </inkml:brush>
  </inkml:definitions>
  <inkml:trace contextRef="#ctx0" brushRef="#br0">42 5 72 0 0,'-1'-4'11770'0'0,"-17"110"-5994"0"0,11-73-4039 0 0,1 1 0 0 0,-3 54 0 0 0,9-87-1694 0 0,0 0 0 0 0,0 0 0 0 0,0 0 0 0 0,0 0 0 0 0,0 1 0 0 0,0-1 1 0 0,0 0-1 0 0,1 0 0 0 0,-1 0 0 0 0,0 0 0 0 0,1 0 0 0 0,-1 0 0 0 0,1 0 0 0 0,-1 0 0 0 0,1 0 1 0 0,-1 0-1 0 0,1 0 0 0 0,-1-1 0 0 0,1 1 0 0 0,0 0 0 0 0,0 0 0 0 0,-1 0 0 0 0,1-1 0 0 0,0 1 1 0 0,0 0-1 0 0,0-1 0 0 0,0 1 0 0 0,0-1 0 0 0,0 1 0 0 0,0-1 0 0 0,0 0 0 0 0,0 1 1 0 0,0-1-1 0 0,0 0 0 0 0,0 0 0 0 0,0 1 0 0 0,0-1 0 0 0,0 0 0 0 0,1 0 0 0 0,-1 0 0 0 0,0-1 1 0 0,0 1-1 0 0,0 0 0 0 0,0 0 0 0 0,0 0 0 0 0,0-1 0 0 0,1 0 0 0 0,8-1 30 0 0,0-2 0 0 0,0 1 0 0 0,19-11 0 0 0,-22 10-3 0 0,19-8-12 0 0,152-82 162 0 0,-166 85-466 0 0,-23 12-45 0 0,-22 13 114 0 0,16-6 155 0 0,-61 44 162 0 0,70-48-78 0 0,1 0-1 0 0,0 0 1 0 0,0 1 0 0 0,1 1 0 0 0,0-1 0 0 0,0 1-1 0 0,-8 14 1 0 0,13-20-38 0 0,0-1-1 0 0,1 1 1 0 0,-1-1-1 0 0,1 1 0 0 0,-1-1 1 0 0,1 1-1 0 0,-1-1 1 0 0,1 1-1 0 0,0-1 1 0 0,-1 1-1 0 0,1-1 0 0 0,0 1 1 0 0,0 0-1 0 0,0-1 1 0 0,1 1-1 0 0,-1-1 1 0 0,0 1-1 0 0,1 0 1 0 0,-1-1-1 0 0,1 1 0 0 0,0 2 1 0 0,1-2 9 0 0,-1 0 0 0 0,1 0 0 0 0,0-1 0 0 0,-1 1 0 0 0,1 0 0 0 0,0-1 0 0 0,0 1 0 0 0,0-1 0 0 0,0 0 0 0 0,0 1 0 0 0,1-1 1 0 0,3 1-1 0 0,4 2 64 0 0,0-2-1 0 0,0 1 1 0 0,1-1 0 0 0,-1-1 0 0 0,16 1 0 0 0,6-2-195 0 0,0-2 0 0 0,0-2 0 0 0,0-1 0 0 0,60-17-1 0 0,-86 22-4507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0:56.699"/>
    </inkml:context>
    <inkml:brush xml:id="br0">
      <inkml:brushProperty name="width" value="0.05" units="cm"/>
      <inkml:brushProperty name="height" value="0.05" units="cm"/>
    </inkml:brush>
  </inkml:definitions>
  <inkml:trace contextRef="#ctx0" brushRef="#br0">22 11 460 0 0,'-13'-10'18596'0'0,"11"12"-18213"0"0,1 0-1 0 0,0 1 1 0 0,0 0-1 0 0,0-1 1 0 0,1 1-1 0 0,-1-1 1 0 0,1 1-1 0 0,-1 0 1 0 0,1-1-1 0 0,0 1 1 0 0,0 0-1 0 0,0 0 1 0 0,1 4-1 0 0,5 40 2187 0 0,14 62-1415 0 0,46 204 3479 0 0,-49-234-4633 0 0,-4-12 0 0 0,-12-60 0 0 0,-1-1 0 0 0,2-3-223 0 0</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1.335"/>
    </inkml:context>
    <inkml:brush xml:id="br0">
      <inkml:brushProperty name="width" value="0.05" units="cm"/>
      <inkml:brushProperty name="height" value="0.05" units="cm"/>
    </inkml:brush>
  </inkml:definitions>
  <inkml:trace contextRef="#ctx0" brushRef="#br0">37 0 596 0 0,'-1'1'732'0'0,"-1"-1"-1"0"0,0 0 1 0 0,1 1 0 0 0,-1-1-1 0 0,1 1 1 0 0,-1-1-1 0 0,1 1 1 0 0,-1 0 0 0 0,1-1-1 0 0,-1 1 1 0 0,1 0 0 0 0,0 0-1 0 0,-1 0 1 0 0,1 0-1 0 0,0 0 1 0 0,0 1 0 0 0,0-1-1 0 0,-1 0 1 0 0,1 0 0 0 0,-1 4 1079 0 0,5-2 29 0 0,-3-2-1715 0 0,1-1 1 0 0,-1 1 0 0 0,1-1 0 0 0,-1 1-1 0 0,1-1 1 0 0,-1 1 0 0 0,1-1-1 0 0,-1 0 1 0 0,1 1 0 0 0,-1-1-1 0 0,1 1 1 0 0,0-1 0 0 0,-1 0 0 0 0,1 0-1 0 0,0 1 1 0 0,-1-1 0 0 0,1 0-1 0 0,0 0 1 0 0,-1 0 0 0 0,1 0 0 0 0,0 0-1 0 0,-1 0 1 0 0,2 0 0 0 0,0 0 77 0 0,0 0 111 0 0,0-1 0 0 0,0 1 1 0 0,0 0-1 0 0,0-1 1 0 0,0 1-1 0 0,-1-1 0 0 0,1 0 1 0 0,0 0-1 0 0,4-2 1471 0 0,-8 1-1569 0 0,1 1-200 0 0,0 0 0 0 0,0 0 0 0 0,0 0-1 0 0,-1 0 1 0 0,1 0 0 0 0,0 1 0 0 0,-1-1-1 0 0,1 0 1 0 0,0 1 0 0 0,-1-1 0 0 0,1 1-1 0 0,-1-1 1 0 0,1 1 0 0 0,-1 0 0 0 0,1 0-1 0 0,-1 0 1 0 0,1 0 0 0 0,-1 0 0 0 0,1 0-1 0 0,-1 0 1 0 0,-1 1 0 0 0,-12 7-3996 0 0</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1.752"/>
    </inkml:context>
    <inkml:brush xml:id="br0">
      <inkml:brushProperty name="width" value="0.05" units="cm"/>
      <inkml:brushProperty name="height" value="0.05" units="cm"/>
    </inkml:brush>
  </inkml:definitions>
  <inkml:trace contextRef="#ctx0" brushRef="#br0">1 19 628 0 0,'0'-1'791'0'0,"0"0"1"0"0,0 0-1 0 0,0 0 1 0 0,0 0-1 0 0,1 0 0 0 0,-1 0 1 0 0,0 0-1 0 0,1 0 1 0 0,3-7 5539 0 0,-2 7-5540 0 0,3 9 5794 0 0,-1 5-7465 0 0,16 67 5603 0 0,20 62-508 0 0,-38-133-4614 0 0,2 3-1443 0 0</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2.410"/>
    </inkml:context>
    <inkml:brush xml:id="br0">
      <inkml:brushProperty name="width" value="0.05" units="cm"/>
      <inkml:brushProperty name="height" value="0.05" units="cm"/>
    </inkml:brush>
  </inkml:definitions>
  <inkml:trace contextRef="#ctx0" brushRef="#br0">246 71 56 0 0,'0'-1'486'0'0,"1"-1"-1"0"0,-1 0 1 0 0,0 0-1 0 0,0 1 1 0 0,0-1 0 0 0,0 0-1 0 0,0 0 1 0 0,0 0 0 0 0,0 1-1 0 0,0-1 1 0 0,-1 0-1 0 0,1 0 1 0 0,-1 1 0 0 0,1-1-1 0 0,-1 0 1 0 0,0 1 0 0 0,0-1-1 0 0,1 1 1 0 0,-1-1-1 0 0,0 1 1 0 0,-1-1 0 0 0,1 1-1 0 0,-1-2 1 0 0,-1 1-25 0 0,0 0-1 0 0,0 0 1 0 0,0 0-1 0 0,0 1 1 0 0,0-1 0 0 0,0 1-1 0 0,-1-1 1 0 0,1 1 0 0 0,-1 0-1 0 0,1 1 1 0 0,-5-2 0 0 0,-1 1 70 0 0,0 1 0 0 0,0-1 0 0 0,0 1 1 0 0,0 1-1 0 0,0 0 0 0 0,0 0 0 0 0,0 1 1 0 0,-15 4-1 0 0,18-4-321 0 0,0 1 1 0 0,0-1-1 0 0,0 1 1 0 0,1 1-1 0 0,-1-1 1 0 0,1 1-1 0 0,0 0 1 0 0,0 0-1 0 0,0 0 1 0 0,0 0-1 0 0,1 1 1 0 0,0 0-1 0 0,0 0 1 0 0,0 0-1 0 0,1 1 0 0 0,-1-1 1 0 0,1 1-1 0 0,1 0 1 0 0,-1 0-1 0 0,-1 7 1 0 0,3-10-157 0 0,1-1 0 0 0,0 1 1 0 0,0 0-1 0 0,0 0 0 0 0,1 0 0 0 0,-1-1 1 0 0,1 1-1 0 0,-1 0 0 0 0,1-1 0 0 0,0 1 1 0 0,0 0-1 0 0,0-1 0 0 0,0 1 0 0 0,1-1 1 0 0,-1 0-1 0 0,1 1 0 0 0,-1-1 1 0 0,1 0-1 0 0,0 0 0 0 0,0 0 0 0 0,2 2 1 0 0,2 1 33 0 0,-1 0 0 0 0,1 0 0 0 0,1 0 1 0 0,-1-1-1 0 0,0 0 0 0 0,12 5 0 0 0,-3-4-66 0 0,-1 0 0 0 0,1 0 0 0 0,0-1 0 0 0,1-1 0 0 0,-1-1 0 0 0,30 2 0 0 0,-37-4-51 0 0,0-1 0 0 0,0 1 1 0 0,0-1-1 0 0,0 0 0 0 0,0-1 0 0 0,0 0 1 0 0,0 0-1 0 0,0-1 0 0 0,0 0 1 0 0,-1 0-1 0 0,0-1 0 0 0,0 0 0 0 0,0 0 1 0 0,13-11-1 0 0,-18 14 21 0 0,0-1 0 0 0,0 0 0 0 0,0 0 0 0 0,-1 0 0 0 0,1 0 0 0 0,0 0 1 0 0,-1-1-1 0 0,0 1 0 0 0,1 0 0 0 0,-1-1 0 0 0,0 1 0 0 0,0-1 0 0 0,0 1 0 0 0,0-1 0 0 0,-1 0 0 0 0,1 1 1 0 0,-1-1-1 0 0,0 0 0 0 0,1-2 0 0 0,-2 1 0 0 0,0 1-1 0 0,1-1 1 0 0,-1 1 0 0 0,0-1 0 0 0,-1 1-1 0 0,1-1 1 0 0,0 1 0 0 0,-1 0 0 0 0,0 0 0 0 0,0 0-1 0 0,0 0 1 0 0,-4-5 0 0 0,-2 0-14 0 0,0 0 0 0 0,-1 1 0 0 0,1 0 1 0 0,-2 0-1 0 0,1 1 0 0 0,-1 0 0 0 0,1 0 0 0 0,-16-5 1 0 0,1 2-171 0 0,-38-10-1 0 0,15 13-2355 0 0,43 6 1564 0 0,0 0 1 0 0,0 1-1 0 0,0-1 1 0 0,0 1-1 0 0,0 0 1 0 0,0 0 0 0 0,0 0-1 0 0,-5 2 1 0 0,4 0-1713 0 0</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4.180"/>
    </inkml:context>
    <inkml:brush xml:id="br0">
      <inkml:brushProperty name="width" value="0.05" units="cm"/>
      <inkml:brushProperty name="height" value="0.05" units="cm"/>
    </inkml:brush>
  </inkml:definitions>
  <inkml:trace contextRef="#ctx0" brushRef="#br0">276 33 104 0 0,'-3'-3'764'0'0,"-1"0"-140"0"0,0 0 0 0 0,0 0 0 0 0,0 0 0 0 0,0 1 0 0 0,-1 0 0 0 0,1 0 0 0 0,-1 0 0 0 0,0 0 0 0 0,0 0 0 0 0,0 1 0 0 0,1 0-1 0 0,-1 0 1 0 0,-10 0 0 0 0,7 1-46 0 0,-1 0-1 0 0,1 1 1 0 0,-1 0-1 0 0,1 0 1 0 0,0 1-1 0 0,0 0 1 0 0,0 0 0 0 0,-10 5-1 0 0,11-4-241 0 0,-1 0 0 0 0,1 1 0 0 0,0 0 0 0 0,0 0 0 0 0,0 1 0 0 0,1-1 0 0 0,0 2 0 0 0,0-1 0 0 0,0 0 1 0 0,0 1-1 0 0,1 0 0 0 0,0 1 0 0 0,0-1 0 0 0,1 1 0 0 0,0 0 0 0 0,0 0 0 0 0,0 0 0 0 0,1 1 0 0 0,-3 9 0 0 0,5-14-206 0 0,1 0 1 0 0,-1 0-1 0 0,1 0 0 0 0,0 0 0 0 0,0 0 1 0 0,0 0-1 0 0,0 1 0 0 0,0-1 0 0 0,1 0 1 0 0,-1 0-1 0 0,1 0 0 0 0,0 0 1 0 0,0 0-1 0 0,0 0 0 0 0,0 0 0 0 0,1-1 1 0 0,-1 1-1 0 0,1 0 0 0 0,2 2 1 0 0,-1-1-16 0 0,1-1 1 0 0,-1 0-1 0 0,1 0 1 0 0,0 0-1 0 0,-1 0 1 0 0,1-1-1 0 0,1 1 1 0 0,-1-1-1 0 0,0 0 1 0 0,0-1-1 0 0,9 3 1 0 0,-4-1-30 0 0,1-2 1 0 0,-1 1-1 0 0,0-1 1 0 0,1 0 0 0 0,-1-1-1 0 0,1 0 1 0 0,-1-1-1 0 0,1 0 1 0 0,-1 0-1 0 0,0-1 1 0 0,1 0 0 0 0,11-5-1 0 0,-17 5-74 0 0,0 1 0 0 0,-1-1-1 0 0,1-1 1 0 0,-1 1 0 0 0,1 0 0 0 0,-1-1 0 0 0,0 0-1 0 0,0 1 1 0 0,0-1 0 0 0,0-1 0 0 0,-1 1 0 0 0,1 0-1 0 0,-1-1 1 0 0,0 1 0 0 0,0-1 0 0 0,3-6-1 0 0,-5 7-13 0 0,1 0-1 0 0,0 0 0 0 0,-1 0 1 0 0,1 0-1 0 0,-1 0 0 0 0,0 0 0 0 0,0-1 1 0 0,0 1-1 0 0,0 0 0 0 0,-1 0 1 0 0,1 0-1 0 0,-1 0 0 0 0,0 0 0 0 0,0 0 1 0 0,0 0-1 0 0,0 0 0 0 0,0 0 1 0 0,-1 0-1 0 0,0 0 0 0 0,1 1 1 0 0,-1-1-1 0 0,-3-2 0 0 0,-4-6-145 0 0,-1 2 0 0 0,0-1-1 0 0,0 2 1 0 0,-1-1 0 0 0,0 1 0 0 0,-1 1 0 0 0,0 0-1 0 0,0 1 1 0 0,-25-10 0 0 0,28 14-775 0 0,0-1 0 0 0,0 1 0 0 0,0 0 0 0 0,0 1 0 0 0,-12 0-1 0 0</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4.517"/>
    </inkml:context>
    <inkml:brush xml:id="br0">
      <inkml:brushProperty name="width" value="0.05" units="cm"/>
      <inkml:brushProperty name="height" value="0.05" units="cm"/>
    </inkml:brush>
  </inkml:definitions>
  <inkml:trace contextRef="#ctx0" brushRef="#br0">0 0 328 0 0,'4'23'16688'0'0,"-2"17"-10344"0"0,-1-12-5440 0 0,1 0 0 0 0,8 38 0 0 0,3-34-1761 0 0,-2-12-2934 0 0,-9-16 2699 0 0,-1-2-83 0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4.874"/>
    </inkml:context>
    <inkml:brush xml:id="br0">
      <inkml:brushProperty name="width" value="0.05" units="cm"/>
      <inkml:brushProperty name="height" value="0.05" units="cm"/>
    </inkml:brush>
  </inkml:definitions>
  <inkml:trace contextRef="#ctx0" brushRef="#br0">62 19 316 0 0,'-14'-2'1288'0'0,"-16"-4"3145"0"0,12-2 9188 0 0,35 7-11452 0 0,18-1-380 0 0,49 5 1 0 0,-34-1-4409 0 0,0-2-5397 0 0,-37-2 5486 0 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5.243"/>
    </inkml:context>
    <inkml:brush xml:id="br0">
      <inkml:brushProperty name="width" value="0.05" units="cm"/>
      <inkml:brushProperty name="height" value="0.05" units="cm"/>
    </inkml:brush>
  </inkml:definitions>
  <inkml:trace contextRef="#ctx0" brushRef="#br0">1 13 220 0 0,'13'-13'13107'0'0,"-10"15"-12564"0"0,-1 0-1 0 0,0 0 1 0 0,1 0-1 0 0,-1 1 1 0 0,0-1-1 0 0,0 1 1 0 0,0-1-1 0 0,-1 1 1 0 0,1 0 0 0 0,-1-1-1 0 0,1 1 1 0 0,-1 0-1 0 0,0 0 1 0 0,0 0-1 0 0,0 4 1 0 0,11 55 2891 0 0,-8-36-2094 0 0,-2-13-1207 0 0,7 29 149 0 0,0-23-3421 0 0,4-7-4495 0 0,-8-12 4819 0 0</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5.569"/>
    </inkml:context>
    <inkml:brush xml:id="br0">
      <inkml:brushProperty name="width" value="0.05" units="cm"/>
      <inkml:brushProperty name="height" value="0.05" units="cm"/>
    </inkml:brush>
  </inkml:definitions>
  <inkml:trace contextRef="#ctx0" brushRef="#br0">0 8 592 0 0,'2'-1'347'0'0,"-1"0"0"0"0,1 0 1 0 0,-1 0-1 0 0,1 1 0 0 0,-1-1 0 0 0,1 1 1 0 0,-1-1-1 0 0,1 1 0 0 0,0-1 0 0 0,-1 1 0 0 0,1 0 1 0 0,0 0-1 0 0,-1 0 0 0 0,1 0 0 0 0,0 0 1 0 0,-1 0-1 0 0,1 0 0 0 0,0 1 0 0 0,-1-1 0 0 0,1 0 1 0 0,0 1-1 0 0,-1 0 0 0 0,1-1 0 0 0,-1 1 1 0 0,1 0-1 0 0,1 1 0 0 0,6 3 772 0 0,0 1 0 0 0,16 13 0 0 0,-16-13-472 0 0,20 18 1480 0 0,0 1 0 0 0,44 51 0 0 0,-57-57-1345 0 0,-1 1 1 0 0,-1 0 0 0 0,-1 1 0 0 0,0 1 0 0 0,11 28-1 0 0,-22-45-598 0 0,0-1 1 0 0,0 1-1 0 0,-1 0 0 0 0,0-1 0 0 0,0 1 0 0 0,0 0 1 0 0,0 0-1 0 0,-1 0 0 0 0,0 0 0 0 0,0 0 0 0 0,0 0 0 0 0,-1 0 1 0 0,1 0-1 0 0,-3 6 0 0 0,1-7-135 0 0,0 1 0 0 0,0-1 0 0 0,0 0 0 0 0,-1 0 1 0 0,1 0-1 0 0,-1-1 0 0 0,0 1 0 0 0,0-1 0 0 0,0 1 0 0 0,-1-1 0 0 0,0 0 1 0 0,1 0-1 0 0,-1 0 0 0 0,-8 4 0 0 0,1-2-393 0 0,-14 7-593 0 0,7-5-86 0 0,3-2-2004 0 0,-1-1-1 0 0,-18 3 0 0 0,10-4 88 0 0</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5.920"/>
    </inkml:context>
    <inkml:brush xml:id="br0">
      <inkml:brushProperty name="width" value="0.05" units="cm"/>
      <inkml:brushProperty name="height" value="0.05" units="cm"/>
    </inkml:brush>
  </inkml:definitions>
  <inkml:trace contextRef="#ctx0" brushRef="#br0">82 18 120 0 0,'-1'-1'258'0'0,"1"0"-1"0"0,-1 0 1 0 0,1 0 0 0 0,-1 0 0 0 0,0 0-1 0 0,0 0 1 0 0,0 0 0 0 0,1 0 0 0 0,-1 0-1 0 0,0 0 1 0 0,0 1 0 0 0,0-1-1 0 0,0 0 1 0 0,0 0 0 0 0,0 1 0 0 0,-1-1-1 0 0,1 1 1 0 0,0-1 0 0 0,0 1 0 0 0,0 0-1 0 0,-2-1 1 0 0,2 1-35 0 0,0 0 0 0 0,-1 0 0 0 0,1 1 0 0 0,0-1 0 0 0,0 0 0 0 0,0 1 0 0 0,0-1 0 0 0,0 1 0 0 0,-1-1 0 0 0,1 1 0 0 0,0 0 0 0 0,0-1 0 0 0,0 1 0 0 0,0 0 0 0 0,1 0 0 0 0,-1-1 0 0 0,-1 3 0 0 0,-2 2 330 0 0,1-1-1 0 0,-1 1 1 0 0,1 0-1 0 0,1 0 1 0 0,-1 1-1 0 0,1-1 1 0 0,-3 8-1 0 0,1 8 300 0 0,0 0 1 0 0,1 0-1 0 0,1 0 1 0 0,1 0-1 0 0,1 0 1 0 0,1 0-1 0 0,1 0 1 0 0,8 36 0 0 0,1-11 655 0 0,2 0 1 0 0,35 78-1 0 0,-47-121-1410 0 0,1 1-1 0 0,0-1 1 0 0,0 0-1 0 0,0 0 1 0 0,0 0-1 0 0,0 0 0 0 0,1 0 1 0 0,-1 0-1 0 0,1-1 1 0 0,0 1-1 0 0,0-1 1 0 0,0 0-1 0 0,0 0 0 0 0,0 0 1 0 0,0 0-1 0 0,1 0 1 0 0,-1-1-1 0 0,6 3 1 0 0,29 2-2525 0 0,2-7-6292 0 0,-30 0 5784 0 0</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7.023"/>
    </inkml:context>
    <inkml:brush xml:id="br0">
      <inkml:brushProperty name="width" value="0.05" units="cm"/>
      <inkml:brushProperty name="height" value="0.05" units="cm"/>
    </inkml:brush>
  </inkml:definitions>
  <inkml:trace contextRef="#ctx0" brushRef="#br0">29 94 504 0 0,'-28'-11'15318'0'0,"35"12"-12859"0"0,28 2-1683 0 0,428-19 5807 0 0,-22 3-4400 0 0,-335 6-1788 0 0,293-29 1356 0 0,-325 22-816 0 0,-73 14-1284 0 0,6 0-3760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01.043"/>
    </inkml:context>
    <inkml:brush xml:id="br0">
      <inkml:brushProperty name="width" value="0.05" units="cm"/>
      <inkml:brushProperty name="height" value="0.05" units="cm"/>
    </inkml:brush>
  </inkml:definitions>
  <inkml:trace contextRef="#ctx0" brushRef="#br0">0 60 156 0 0,'7'-9'12764'0'0,"31"43"-6880"0"0,-26-22-5071 0 0,0-1-1 0 0,1-1 1 0 0,0 0 0 0 0,21 12-1 0 0,16 2 156 0 0,0-3-1 0 0,2-2 0 0 0,103 24 0 0 0,170 12 1161 0 0,-310-53-2047 0 0,88 10 363 0 0,1-3 0 0 0,0-5 0 0 0,173-17 0 0 0,-234 8-347 0 0,0-3-1 0 0,-1-2 0 0 0,0-1 0 0 0,-1-2 0 0 0,0-3 0 0 0,-1 0 0 0 0,0-3 1 0 0,-2-1-1 0 0,0-2 0 0 0,50-38 0 0 0,10-29 888 0 0,-82 72-982 0 0,3-3-4700 0 0</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8.004"/>
    </inkml:context>
    <inkml:brush xml:id="br0">
      <inkml:brushProperty name="width" value="0.05" units="cm"/>
      <inkml:brushProperty name="height" value="0.05" units="cm"/>
    </inkml:brush>
  </inkml:definitions>
  <inkml:trace contextRef="#ctx0" brushRef="#br0">9 0 524 0 0,'-8'1'15865'0'0,"21"0"-12324"0"0,15 1-4476 0 0,-13-2 3401 0 0,19 0-830 0 0,1 1 0 0 0,50 9 0 0 0,-24-2-230 0 0,-43-6-934 0 0,1-1 1 0 0,28-1-1 0 0,-39-1-972 0 0,0 0-1 0 0,0-1 1 0 0,0 0-1 0 0,14-5 1 0 0,-15 6-522 0 0</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8.333"/>
    </inkml:context>
    <inkml:brush xml:id="br0">
      <inkml:brushProperty name="width" value="0.05" units="cm"/>
      <inkml:brushProperty name="height" value="0.05" units="cm"/>
    </inkml:brush>
  </inkml:definitions>
  <inkml:trace contextRef="#ctx0" brushRef="#br0">9 1 260 0 0,'-9'9'2757'0'0,"9"-3"1700"0"0,22-1 679 0 0,19-3-1463 0 0,60-3 0 0 0,-1-1-806 0 0,-62 2-1895 0 0,15 0 413 0 0,-20 5-3572 0 0,-28-3-1318 0 0</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9.609"/>
    </inkml:context>
    <inkml:brush xml:id="br0">
      <inkml:brushProperty name="width" value="0.05" units="cm"/>
      <inkml:brushProperty name="height" value="0.05" units="cm"/>
    </inkml:brush>
  </inkml:definitions>
  <inkml:trace contextRef="#ctx0" brushRef="#br0">286 27 536 0 0,'12'-10'2111'0'0,"4"-3"1968"0"0,-5 10 1911 0 0,-11 3-5946 0 0,0 0 0 0 0,0 0 0 0 0,0 1 0 0 0,0-1 0 0 0,1 0 0 0 0,-1 0 0 0 0,0 1 0 0 0,0-1 0 0 0,0 0 0 0 0,0 0 0 0 0,0 1 0 0 0,0-1 0 0 0,0 0 0 0 0,0 1 0 0 0,0-1 0 0 0,0 0 0 0 0,0 0 0 0 0,0 1 0 0 0,0-1 0 0 0,0 0 0 0 0,0 1 0 0 0,0-1 0 0 0,0 0 0 0 0,0 0 0 0 0,-1 1 0 0 0,1-1 0 0 0,0 0 0 0 0,0 0 0 0 0,0 1 0 0 0,0-1 0 0 0,-1 0 0 0 0,1 0 0 0 0,0 0 0 0 0,0 1 0 0 0,0-1 0 0 0,-1 0 0 0 0,1 0 0 0 0,0 0 0 0 0,-1 1 0 0 0,-7 10 524 0 0,8-11-547 0 0,-34 35 1158 0 0,-2-2 0 0 0,-45 32 0 0 0,-20 19 562 0 0,90-75-1409 0 0,2 1 0 0 0,-1 1 1 0 0,2 0-1 0 0,-14 20 1 0 0,22-30-314 0 0,-1-1-1 0 0,1 1 1 0 0,0-1 0 0 0,0 1 0 0 0,0-1 0 0 0,0 1 0 0 0,0-1-1 0 0,0 1 1 0 0,0-1 0 0 0,0 1 0 0 0,0-1 0 0 0,0 1 0 0 0,0-1-1 0 0,0 1 1 0 0,1-1 0 0 0,-1 1 0 0 0,0-1 0 0 0,0 1 0 0 0,0-1-1 0 0,1 1 1 0 0,-1-1 0 0 0,0 0 0 0 0,1 1 0 0 0,-1-1 0 0 0,0 1 0 0 0,1-1-1 0 0,-1 0 1 0 0,0 1 0 0 0,1-1 0 0 0,-1 0 0 0 0,1 1 0 0 0,-1-1-1 0 0,1 0 1 0 0,-1 0 0 0 0,1 1 0 0 0,-1-1 0 0 0,1 0 0 0 0,-1 0-1 0 0,1 0 1 0 0,-1 0 0 0 0,1 0 0 0 0,23 6 245 0 0,6-4-276 0 0,0-1 1 0 0,0-2-1 0 0,0-1 0 0 0,-1-1 1 0 0,1-1-1 0 0,40-12 0 0 0,-48 10 170 0 0,0-2 1 0 0,0 0-1 0 0,28-15 0 0 0,-50 22 148 0 0,10 13 737 0 0,-12 6-502 0 0,0 0 0 0 0,0 0 0 0 0,-8 23 0 0 0,6-24-244 0 0,0 1 1 0 0,1 0-1 0 0,-1 25 1 0 0,6-33-757 0 0,-1-9 105 0 0,-1-1-1 0 0,0 1 1 0 0,1-1-1 0 0,-1 1 1 0 0,1-1-1 0 0,-1 1 1 0 0,1-1 0 0 0,-1 1-1 0 0,1-1 1 0 0,0 0-1 0 0,-1 1 1 0 0,1-1-1 0 0,-1 0 1 0 0,1 0-1 0 0,0 1 1 0 0,-1-1-1 0 0,1 0 1 0 0,-1 0-1 0 0,1 0 1 0 0,0 0 0 0 0,-1 0-1 0 0,1 0 1 0 0,0 0-1 0 0,-1 0 1 0 0,1 0-1 0 0,0 0 1 0 0,-1 0-1 0 0,1 0 1 0 0,0 0-1 0 0,0-1 1 0 0,7-3-2540 0 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09.955"/>
    </inkml:context>
    <inkml:brush xml:id="br0">
      <inkml:brushProperty name="width" value="0.05" units="cm"/>
      <inkml:brushProperty name="height" value="0.05" units="cm"/>
    </inkml:brush>
  </inkml:definitions>
  <inkml:trace contextRef="#ctx0" brushRef="#br0">62 69 7081 0 0,'-12'-24'5852'0'0,"8"16"-4407"0"0,1 1 1 0 0,-1-1 0 0 0,-1 1-1 0 0,-5-7 1171 0 0,9 16-2274 0 0,-6 27 560 0 0,-6 43 1 0 0,11-57-1578 0 0,2 0 0 0 0,0 25 0 0 0,1-36 35 0 0,0 0 0 0 0,-1 0 0 0 0,2 0 0 0 0,-1-1 0 0 0,0 1 0 0 0,1 0 0 0 0,-1-1 0 0 0,1 1 0 0 0,0-1 0 0 0,3 4 0 0 0,4 5-1832 0 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10.354"/>
    </inkml:context>
    <inkml:brush xml:id="br0">
      <inkml:brushProperty name="width" value="0.05" units="cm"/>
      <inkml:brushProperty name="height" value="0.05" units="cm"/>
    </inkml:brush>
  </inkml:definitions>
  <inkml:trace contextRef="#ctx0" brushRef="#br0">1 58 7581 0 0,'0'-8'9153'0'0,"3"-9"-5094"0"0,-2 15-3852 0 0,1-1 1 0 0,-1 1 0 0 0,1 0 0 0 0,0 0 0 0 0,0 0 0 0 0,0 1 0 0 0,-1-1 0 0 0,2 0-1 0 0,-1 1 1 0 0,0-1 0 0 0,0 1 0 0 0,0 0 0 0 0,1-1 0 0 0,-1 1 0 0 0,4-1-1 0 0,-1 1-6 0 0,1 0 0 0 0,-1 0 0 0 0,1 0 0 0 0,-1 0 0 0 0,1 1 0 0 0,-1 0 0 0 0,6 1 0 0 0,1 0 23 0 0,-1 1 1 0 0,1 0-1 0 0,-1 1 0 0 0,0 1 0 0 0,0 0 0 0 0,14 6 0 0 0,-23-9-174 0 0,1 0-1 0 0,-1 0 1 0 0,0 1-1 0 0,0-1 1 0 0,0 0-1 0 0,0 1 1 0 0,0-1-1 0 0,0 1 1 0 0,-1 0-1 0 0,1-1 1 0 0,0 1-1 0 0,-1 0 1 0 0,1 0-1 0 0,-1 0 0 0 0,0 0 1 0 0,0 0-1 0 0,0 1 1 0 0,0-1-1 0 0,0 0 1 0 0,1 4-1 0 0,-2-4-50 0 0,0 1 0 0 0,-1-1 0 0 0,1 1 0 0 0,0-1 0 0 0,-1 1 0 0 0,0-1 0 0 0,1 1 0 0 0,-1-1 0 0 0,0 0 0 0 0,0 1 0 0 0,-1-1-1 0 0,1 0 1 0 0,0 0 0 0 0,-1 0 0 0 0,1 0 0 0 0,-1 0 0 0 0,0 0 0 0 0,-3 3 0 0 0,-23 23-684 0 0,27-27 599 0 0,32 18-132 0 0,10-2 241 0 0,83 41 336 0 0,-110-50-262 0 0,0 0 0 0 0,-1 1 0 0 0,0 1 0 0 0,0 0 0 0 0,-1 1 0 0 0,14 16 0 0 0,-24-25-69 0 0,0 0 0 0 0,0 0 0 0 0,-1 0 1 0 0,1 0-1 0 0,-1 1 0 0 0,0-1 0 0 0,0 0 0 0 0,0 1 0 0 0,0-1 1 0 0,0 1-1 0 0,0-1 0 0 0,0 1 0 0 0,-1-1 0 0 0,1 1 0 0 0,-1-1 0 0 0,0 1 1 0 0,0 0-1 0 0,0-1 0 0 0,0 5 0 0 0,-1-5 13 0 0,0 1 0 0 0,0-1-1 0 0,-1 1 1 0 0,1-1 0 0 0,0 0-1 0 0,-1 1 1 0 0,0-1 0 0 0,1 0 0 0 0,-1 0-1 0 0,0 0 1 0 0,0 0 0 0 0,0 0-1 0 0,0-1 1 0 0,0 1 0 0 0,-1-1 0 0 0,1 1-1 0 0,0-1 1 0 0,-4 2 0 0 0,-7 2 110 0 0,1-1 1 0 0,-1 0 0 0 0,0-1 0 0 0,0 0-1 0 0,0-1 1 0 0,0-1 0 0 0,-1 0 0 0 0,-19-1-1 0 0,-35 4-7155 0 0,49 0-4 0 0,9-2 4081 0 0</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11.168"/>
    </inkml:context>
    <inkml:brush xml:id="br0">
      <inkml:brushProperty name="width" value="0.05" units="cm"/>
      <inkml:brushProperty name="height" value="0.05" units="cm"/>
    </inkml:brush>
  </inkml:definitions>
  <inkml:trace contextRef="#ctx0" brushRef="#br0">1 175 552 0 0,'0'0'1051'0'0,"2"1"174"0"0,3 3-626 0 0,0-2 0 0 0,1 1-1 0 0,0-1 1 0 0,-1 0 0 0 0,1 0 0 0 0,0 0-1 0 0,0-1 1 0 0,8 1 0 0 0,53 2 1468 0 0,-41-4-1267 0 0,93 2 1519 0 0,591 2 3887 0 0,883-30-389 0 0,-1307 8-5291 0 0,-43-1-106 0 0,274-49 494 0 0,-423 53-736 0 0,34-1 125 0 0,-99 13-204 0 0,-9 1-28 0 0,13-1 55 0 0,26-2 171 0 0,50-4 150 0 0,54-7 2006 0 0,-121 11-1489 0 0,-41 5-1248 0 0</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3.515"/>
    </inkml:context>
    <inkml:brush xml:id="br0">
      <inkml:brushProperty name="width" value="0.05" units="cm"/>
      <inkml:brushProperty name="height" value="0.05" units="cm"/>
    </inkml:brush>
  </inkml:definitions>
  <inkml:trace contextRef="#ctx0" brushRef="#br0">7 41 468 0 0,'-3'-18'1313'0'0,"0"-4"14877"0"0,5 45-14083 0 0,-1-7-1599 0 0,1 0 1 0 0,1-1-1 0 0,0 1 1 0 0,1 0-1 0 0,1-1 1 0 0,0 0-1 0 0,2 0 1 0 0,-1-1-1 0 0,11 17 1 0 0,-16-29-534 0 0,0 0 1 0 0,1 0-1 0 0,-1-1 1 0 0,0 1-1 0 0,1-1 1 0 0,-1 1-1 0 0,1-1 1 0 0,-1 1-1 0 0,1-1 1 0 0,-1 0-1 0 0,1 0 1 0 0,0 0-1 0 0,0 0 1 0 0,0 0-1 0 0,-1 0 1 0 0,1-1-1 0 0,4 2 1 0 0,18-1-5633 0 0,-17-1 2843 0 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3.982"/>
    </inkml:context>
    <inkml:brush xml:id="br0">
      <inkml:brushProperty name="width" value="0.05" units="cm"/>
      <inkml:brushProperty name="height" value="0.05" units="cm"/>
    </inkml:brush>
  </inkml:definitions>
  <inkml:trace contextRef="#ctx0" brushRef="#br0">301 78 300 0 0,'4'-17'4608'0'0,"-4"14"-4034"0"0,0 1 0 0 0,0-1 0 0 0,-1 0 0 0 0,1 1 0 0 0,0-1 1 0 0,-1 1-1 0 0,0 0 0 0 0,0-1 0 0 0,1 1 0 0 0,-4-4 0 0 0,3 4-293 0 0,-1-1 0 0 0,0 1 0 0 0,1 1 0 0 0,-1-1 0 0 0,0 0 0 0 0,-1 0 0 0 0,1 1 0 0 0,0-1-1 0 0,0 1 1 0 0,-1 0 0 0 0,1-1 0 0 0,0 1 0 0 0,-1 0 0 0 0,1 1 0 0 0,-1-1 0 0 0,-4-1 0 0 0,-2 1 148 0 0,-1 0 1 0 0,0 0 0 0 0,1 1 0 0 0,-1 0-1 0 0,0 0 1 0 0,0 1 0 0 0,1 1-1 0 0,-1 0 1 0 0,-16 5 0 0 0,14-3-81 0 0,-1 1 0 0 0,1 0 0 0 0,0 1 0 0 0,0 0 0 0 0,0 1 0 0 0,-16 13 0 0 0,24-18-217 0 0,1 1 0 0 0,0 0 0 0 0,-1 1 0 0 0,1-1 0 0 0,0 0 0 0 0,1 1 0 0 0,-1 0 0 0 0,1 0 0 0 0,-1 0 0 0 0,1 0 0 0 0,0 0 0 0 0,1 0 0 0 0,-1 0 0 0 0,1 1 0 0 0,-2 6 0 0 0,3-8-68 0 0,0 0 0 0 0,0 0 1 0 0,0 0-1 0 0,1 0 0 0 0,-1 0 0 0 0,1 0 1 0 0,0 0-1 0 0,0-1 0 0 0,0 1 1 0 0,0 0-1 0 0,0 0 0 0 0,1-1 1 0 0,-1 1-1 0 0,1-1 0 0 0,-1 1 0 0 0,1-1 1 0 0,0 0-1 0 0,0 1 0 0 0,0-1 1 0 0,0 0-1 0 0,1-1 0 0 0,-1 1 1 0 0,1 0-1 0 0,-1-1 0 0 0,5 3 0 0 0,8 4 1 0 0,1-2-1 0 0,0 1 0 0 0,0-2 0 0 0,1 0 1 0 0,0-1-1 0 0,0 0 0 0 0,0-2 0 0 0,0 0 0 0 0,0-1 1 0 0,1 0-1 0 0,19-3 0 0 0,-32 1-91 0 0,-1 1 0 0 0,1-1 0 0 0,0 0 0 0 0,-1 0 0 0 0,1-1-1 0 0,-1 1 1 0 0,1-1 0 0 0,-1 0 0 0 0,0 0 0 0 0,0 0 0 0 0,0-1 0 0 0,0 0 0 0 0,0 1 0 0 0,0-1-1 0 0,-1-1 1 0 0,4-3 0 0 0,-5 5 9 0 0,-1 0 0 0 0,1 0 0 0 0,-1 0-1 0 0,0-1 1 0 0,0 1 0 0 0,0 0 0 0 0,0-1-1 0 0,0 1 1 0 0,0 0 0 0 0,-1-1 0 0 0,1 1 0 0 0,-1-1-1 0 0,1 1 1 0 0,-1-1 0 0 0,0 1 0 0 0,0-1-1 0 0,0 1 1 0 0,-1-1 0 0 0,1 0 0 0 0,0 1 0 0 0,-1 0-1 0 0,0-1 1 0 0,0 1 0 0 0,1-1 0 0 0,-1 1-1 0 0,-1 0 1 0 0,1-1 0 0 0,0 1 0 0 0,-1 0 0 0 0,1 0-1 0 0,-4-4 1 0 0,-4-4-157 0 0,-1 0-1 0 0,0 0 1 0 0,-1 1 0 0 0,0 1 0 0 0,0-1-1 0 0,0 2 1 0 0,-1-1 0 0 0,-1 2-1 0 0,1 0 1 0 0,-1 0 0 0 0,0 1-1 0 0,-17-4 1 0 0,29 9-4 0 0,-1-1 0 0 0,1 1-1 0 0,-1 0 1 0 0,0 0 0 0 0,1 0-1 0 0,-1 0 1 0 0,1 0 0 0 0,-1 0 0 0 0,0 0-1 0 0,-2 1 1 0 0,-3 4-5245 0 0,15 7 291 0 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4.755"/>
    </inkml:context>
    <inkml:brush xml:id="br0">
      <inkml:brushProperty name="width" value="0.05" units="cm"/>
      <inkml:brushProperty name="height" value="0.05" units="cm"/>
    </inkml:brush>
  </inkml:definitions>
  <inkml:trace contextRef="#ctx0" brushRef="#br0">199 40 504 0 0,'-1'-5'2132'0'0,"0"1"0"0"0,-1-1-1 0 0,0 1 1 0 0,0-1 0 0 0,0 1 0 0 0,-1 0-1 0 0,-3-4 781 0 0,-21 15 199 0 0,7 2-2249 0 0,0 1-1 0 0,-21 14 1 0 0,33-19-620 0 0,1 1 0 0 0,-1 0 0 0 0,1 0 0 0 0,0 1 0 0 0,0 0 0 0 0,1 0 0 0 0,-9 12 0 0 0,14-18-196 0 0,0 0 0 0 0,1 1 0 0 0,-1-1 0 0 0,0 0 0 0 0,1 1 0 0 0,-1-1 0 0 0,1 0 0 0 0,-1 1 0 0 0,1-1 0 0 0,0 1 0 0 0,-1-1 0 0 0,1 0 0 0 0,0 1 0 0 0,0-1 0 0 0,0 1 0 0 0,0-1 0 0 0,0 1 0 0 0,1-1 0 0 0,-1 1 0 0 0,0-1 0 0 0,1 0 0 0 0,-1 1 0 0 0,2 1 0 0 0,-1-1 9 0 0,1 0-1 0 0,-1 0 0 0 0,1 0 0 0 0,0 0 1 0 0,0 0-1 0 0,0 0 0 0 0,0 0 0 0 0,0-1 0 0 0,1 1 1 0 0,-1-1-1 0 0,5 2 0 0 0,2 1 2 0 0,1 0-1 0 0,0-1 1 0 0,0-1-1 0 0,0 1 0 0 0,17 0 1 0 0,-13-2-214 0 0,-1-1-1 0 0,0 0 1 0 0,0-1 0 0 0,1 0 0 0 0,14-4 0 0 0,-21 3 7 0 0,0 0 0 0 0,1-1 1 0 0,-1 0-1 0 0,0 0 1 0 0,0 0-1 0 0,-1-1 1 0 0,1 0-1 0 0,-1 0 0 0 0,0-1 1 0 0,8-7-1 0 0,-14 12 199 0 0,0-1 0 0 0,1 1-1 0 0,-1-1 1 0 0,1 1-1 0 0,-1-1 1 0 0,1 1 0 0 0,-1-1-1 0 0,1 1 1 0 0,-1 0-1 0 0,1-1 1 0 0,-1 1 0 0 0,1 0-1 0 0,-1 0 1 0 0,1-1-1 0 0,0 1 1 0 0,-1 0 0 0 0,1 0-1 0 0,-1 0 1 0 0,1 0-1 0 0,0 0 1 0 0,-1 0 0 0 0,1 0-1 0 0,0 0 1 0 0,-1 0-1 0 0,1 0 1 0 0,0 0 0 0 0,-1 0-1 0 0,1 0 1 0 0,-1 0-1 0 0,1 1 1 0 0,0-1 0 0 0,-1 0-1 0 0,1 0 1 0 0,-1 1-1 0 0,1-1 1 0 0,-1 0 0 0 0,1 1-1 0 0,-1-1 1 0 0,1 1-1 0 0,-1-1 1 0 0,1 1 0 0 0,-1-1-1 0 0,0 1 1 0 0,1-1-1 0 0,-1 1 1 0 0,0-1 0 0 0,1 1-1 0 0,-1-1 1 0 0,0 1-1 0 0,1 0 1 0 0,-1-1 0 0 0,0 1-1 0 0,0 1 1 0 0,3 5 344 0 0,-1 1 0 0 0,1 0 0 0 0,0 12 0 0 0,-1-9-175 0 0,0-6-299 0 0,20 62 1039 0 0,-5-36-3703 0 0,-14-28 1499 0 0,-1 0 0 0 0,1-1 0 0 0,-1 1 0 0 0,1 0-1 0 0,0-1 1 0 0,5 4 0 0 0,-4-3-1957 0 0,0-3 462 0 0</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5.080"/>
    </inkml:context>
    <inkml:brush xml:id="br0">
      <inkml:brushProperty name="width" value="0.05" units="cm"/>
      <inkml:brushProperty name="height" value="0.05" units="cm"/>
    </inkml:brush>
  </inkml:definitions>
  <inkml:trace contextRef="#ctx0" brushRef="#br0">65 83 744 0 0,'-34'-58'7374'0'0,"16"33"4235"0"0,18 26-11502 0 0,-5 7 1424 0 0,1 11-583 0 0,2 2-643 0 0,1-1 0 0 0,2 35 0 0 0,8-8-3245 0 0,-6-38 1352 0 0,0-1 1 0 0,0 0-1 0 0,7 11 1 0 0,0-3-802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02.229"/>
    </inkml:context>
    <inkml:brush xml:id="br0">
      <inkml:brushProperty name="width" value="0.05" units="cm"/>
      <inkml:brushProperty name="height" value="0.05" units="cm"/>
    </inkml:brush>
  </inkml:definitions>
  <inkml:trace contextRef="#ctx0" brushRef="#br0">86 52 568 0 0,'-29'-12'23572'0'0,"39"9"-23607"0"0,192-32 6273 0 0,-200 34-6209 0 0,0 1 0 0 0,0 0 0 0 0,0 0 0 0 0,0-1 0 0 0,-1 1 1 0 0,1 1-1 0 0,0-1 0 0 0,0 0 0 0 0,0 0 0 0 0,-1 1 0 0 0,1-1 0 0 0,0 1 0 0 0,0-1 1 0 0,-1 1-1 0 0,1 0 0 0 0,0 0 0 0 0,-1 0 0 0 0,1 0 0 0 0,-1 0 0 0 0,1 0 0 0 0,1 2 1 0 0,-1 0-14 0 0,0-1 0 0 0,-1 0 0 0 0,1 1 0 0 0,-1 0 0 0 0,0-1 0 0 0,0 1 0 0 0,0 0 1 0 0,0 0-1 0 0,0 0 0 0 0,-1-1 0 0 0,1 1 0 0 0,0 4 0 0 0,-1 6 3 0 0,0 0 0 0 0,-1 0-1 0 0,0 0 1 0 0,-6 24 0 0 0,-9 41 92 0 0,-8 33 89 0 0,23-105-112 0 0,1-5-46 0 0,0 0 1 0 0,0 0-1 0 0,0 0 1 0 0,0 0-1 0 0,0 0 1 0 0,0 0-1 0 0,0 0 1 0 0,-1 0-1 0 0,1 0 1 0 0,0-1-1 0 0,0 1 1 0 0,-1 0-1 0 0,1 0 1 0 0,-1 0-1 0 0,1 0 1 0 0,-2 1-1 0 0,0-4-35 0 0,-1 0 0 0 0,0 1 0 0 0,1-1 0 0 0,-1-1 0 0 0,1 1 0 0 0,0 0 0 0 0,-1 0 0 0 0,1-1 0 0 0,0 1 0 0 0,-2-6 0 0 0,-7-5-84 0 0,-17-12-153 0 0,-2 2 1 0 0,-59-37-1 0 0,45 32 62 0 0,39 25 134 0 0,1 0 31 0 0,0 1 0 0 0,0-1 0 0 0,0 0 0 0 0,-7-8 0 0 0,10 11 9 0 0,0-1 1 0 0,1 0-1 0 0,-1 0 1 0 0,1 0-1 0 0,-1 1 1 0 0,1-1-1 0 0,-1 0 1 0 0,1 0-1 0 0,0 0 1 0 0,-1 0-1 0 0,1 0 1 0 0,0 0-1 0 0,0 0 1 0 0,-1 0-1 0 0,1 0 1 0 0,0 0-1 0 0,0 0 1 0 0,0 0-1 0 0,0 0 1 0 0,1 0-1 0 0,-1 0 1 0 0,0 0 0 0 0,0 0-1 0 0,0 0 1 0 0,1 0-1 0 0,-1 0 1 0 0,1 0-1 0 0,-1 0 1 0 0,1 0-1 0 0,0-1 1 0 0,4-4 14 0 0,-1 1 1 0 0,1 0 0 0 0,0 0-1 0 0,1 0 1 0 0,-1 0 0 0 0,1 1 0 0 0,12-7-1 0 0,49-21 47 0 0,-42 21-47 0 0,22-7-295 0 0,-46 18 243 0 0,-4 2-93 0 0,1 1 114 0 0,-1-1 0 0 0,0 0 1 0 0,1 0-1 0 0,-1 0 1 0 0,0 0-1 0 0,-4 1 0 0 0,5-1 0 0 0,-6 2-6 0 0,1 0-1 0 0,0 0 1 0 0,1 1-1 0 0,-1 0 1 0 0,1 0 0 0 0,0 1-1 0 0,0 0 1 0 0,-6 9 0 0 0,11-15 14 0 0,1 1 0 0 0,0 0 0 0 0,0-1 0 0 0,0 1 0 0 0,0 0 0 0 0,-1 0 0 0 0,1-1 1 0 0,0 1-1 0 0,0 0 0 0 0,1 0 0 0 0,-1-1 0 0 0,0 1 0 0 0,0 0 0 0 0,0-1 0 0 0,0 1 1 0 0,1 0-1 0 0,-1-1 0 0 0,0 1 0 0 0,0 0 0 0 0,1-1 0 0 0,-1 1 0 0 0,1 0 1 0 0,-1-1-1 0 0,0 1 0 0 0,1-1 0 0 0,-1 1 0 0 0,1-1 0 0 0,0 1 0 0 0,-1-1 0 0 0,1 1 1 0 0,-1-1-1 0 0,1 0 0 0 0,0 1 0 0 0,-1-1 0 0 0,1 0 0 0 0,0 1 0 0 0,-1-1 0 0 0,2 0 1 0 0,28 11-138 0 0,-27-11 105 0 0,-3 1 25 0 0,1-1-1 0 0,-1 0 1 0 0,1 1 0 0 0,-1-1 0 0 0,1 0 0 0 0,-1 1 0 0 0,0-1 0 0 0,1 0 0 0 0,-1 1 0 0 0,1-1 0 0 0,-1 1 0 0 0,0-1 0 0 0,1 1 0 0 0,-1-1 0 0 0,0 1 0 0 0,0-1 0 0 0,1 1 0 0 0,-1-1 0 0 0,0 1 0 0 0,0-1 0 0 0,0 1 0 0 0,0-1 0 0 0,0 1 0 0 0,1 0 0 0 0,-1-1 0 0 0,0 1 0 0 0,0-1 0 0 0,0 1 0 0 0,-1-1 0 0 0,1 1 0 0 0,0 0 0 0 0,0-1 0 0 0,0 1 0 0 0,0-1 0 0 0,0 1 0 0 0,-1-1 0 0 0,1 1 0 0 0,0-1 0 0 0,-1 1 0 0 0,-14 30-132 0 0,8-18 80 0 0,3-4 1344 0 0,2-6-3811 0 0,2-2 2106 0 0,-1-1 1 0 0,1 1-1 0 0,0-1 1 0 0,0 1 0 0 0,0-1-1 0 0,0 1 1 0 0,0 0 0 0 0,0-1-1 0 0,0 1 1 0 0,0-1 0 0 0,0 1-1 0 0,0 0 1 0 0,0-1 0 0 0,0 1-1 0 0,0-1 1 0 0,0 1 0 0 0,0-1-1 0 0,0 1 1 0 0,1-1-1 0 0,-1 1 1 0 0,0 0 0 0 0,0-1-1 0 0,1 1 1 0 0,0 0-422 0 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5.515"/>
    </inkml:context>
    <inkml:brush xml:id="br0">
      <inkml:brushProperty name="width" value="0.05" units="cm"/>
      <inkml:brushProperty name="height" value="0.05" units="cm"/>
    </inkml:brush>
  </inkml:definitions>
  <inkml:trace contextRef="#ctx0" brushRef="#br0">0 41 720 0 0,'7'-15'4240'0'0,"-4"12"-3762"0"0,0 1 0 0 0,0 0-1 0 0,0-1 1 0 0,1 1-1 0 0,-1 1 1 0 0,0-1-1 0 0,1 0 1 0 0,-1 1-1 0 0,1 0 1 0 0,0 0-1 0 0,-1 0 1 0 0,1 0-1 0 0,5 0 1 0 0,51-2 2673 0 0,-37 4-2254 0 0,0 2 0 0 0,1 0 1 0 0,22 6-1 0 0,-37-7-542 0 0,0 1-1 0 0,0 0 1 0 0,0 0-1 0 0,0 1 1 0 0,0 0-1 0 0,-1 1 1 0 0,0 0-1 0 0,0 0 1 0 0,0 0-1 0 0,8 9 1 0 0,-15-13-272 0 0,0 0 1 0 0,0 0-1 0 0,0 0 0 0 0,0 0 1 0 0,-1 0-1 0 0,1 0 0 0 0,0 0 1 0 0,-1 0-1 0 0,1 0 0 0 0,-1 0 1 0 0,1 0-1 0 0,-1 1 0 0 0,1-1 0 0 0,-1 0 1 0 0,0 0-1 0 0,0 1 0 0 0,0-1 1 0 0,0 0-1 0 0,0 0 0 0 0,0 1 1 0 0,0-1-1 0 0,0 2 0 0 0,-1 0-11 0 0,0-1-1 0 0,0 0 0 0 0,0 0 1 0 0,0 0-1 0 0,0 0 0 0 0,-1-1 1 0 0,1 1-1 0 0,0 0 0 0 0,-1 0 1 0 0,0-1-1 0 0,-3 3 0 0 0,-2 2 5 0 0,0-2 0 0 0,0 1 1 0 0,-1-1-1 0 0,0 0 0 0 0,-12 4 0 0 0,0-2-148 0 0,-38 5 0 0 0,39-8-460 0 0,-37 10-1 0 0,54-12 445 0 0,6 0 26 0 0,23 9 179 0 0,44 9 0 0 0,-1-1 163 0 0,-53-13-134 0 0,0 0 1 0 0,0 1-1 0 0,-1 1 1 0 0,0 0-1 0 0,0 1 1 0 0,0 1-1 0 0,16 13 1 0 0,-30-21-103 0 0,-1 1 1 0 0,0 0-1 0 0,1 0 1 0 0,-1-1 0 0 0,0 1-1 0 0,0 0 1 0 0,0 0-1 0 0,0 0 1 0 0,0 1-1 0 0,0-1 1 0 0,-1 0 0 0 0,1 3-1 0 0,0-3 84 0 0,-3 1-7 0 0,0 0-103 0 0,0 1 1 0 0,-1-1-1 0 0,1 0 1 0 0,-1 0-1 0 0,0 0 0 0 0,1-1 1 0 0,-1 1-1 0 0,-1 0 1 0 0,1-1-1 0 0,0 0 1 0 0,-1 0-1 0 0,1 0 0 0 0,-1 0 1 0 0,1-1-1 0 0,-1 1 1 0 0,0-1-1 0 0,0 0 1 0 0,-5 1-1 0 0,-13 2-448 0 0,0-1-1 0 0,-29 0 1 0 0,-2 1-2285 0 0,46-3 1955 0 0,-5 1-1206 0 0</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6.167"/>
    </inkml:context>
    <inkml:brush xml:id="br0">
      <inkml:brushProperty name="width" value="0.05" units="cm"/>
      <inkml:brushProperty name="height" value="0.05" units="cm"/>
    </inkml:brush>
  </inkml:definitions>
  <inkml:trace contextRef="#ctx0" brushRef="#br0">1 63 252 0 0,'0'-1'311'0'0,"0"-1"-1"0"0,-1 1 1 0 0,1-1 0 0 0,0 0-1 0 0,0 1 1 0 0,0-1 0 0 0,0 1-1 0 0,0-1 1 0 0,1 1 0 0 0,-1-1-1 0 0,0 1 1 0 0,1-1-1 0 0,-1 1 1 0 0,1-1 0 0 0,0 1-1 0 0,-1-1 1 0 0,1 1 0 0 0,0 0-1 0 0,0-1 1 0 0,1-1 0 0 0,1 1 61 0 0,-1 0 0 0 0,0 0 0 0 0,1 0 1 0 0,-1 0-1 0 0,1 1 0 0 0,0-1 0 0 0,0 1 1 0 0,0 0-1 0 0,5-2 0 0 0,4 0 447 0 0,1 0 1 0 0,-1 1-1 0 0,1 1 0 0 0,12-1 0 0 0,-12 2-323 0 0,-1 0 1 0 0,1 0-1 0 0,-1 1 1 0 0,0 1-1 0 0,1 0 1 0 0,-1 1-1 0 0,0 0 1 0 0,0 1-1 0 0,-1 0 1 0 0,1 0-1 0 0,13 9 1 0 0,-24-12-476 0 0,0-1 1 0 0,0 0-1 0 0,0 1 1 0 0,-1 0-1 0 0,1-1 1 0 0,0 1-1 0 0,0-1 1 0 0,-1 1-1 0 0,1 0 1 0 0,-1 0-1 0 0,1-1 1 0 0,0 1-1 0 0,-1 0 1 0 0,1 0-1 0 0,-1 0 1 0 0,0-1-1 0 0,1 1 1 0 0,-1 0-1 0 0,0 0 0 0 0,0 0 1 0 0,1 0-1 0 0,-1 0 1 0 0,0 0-1 0 0,0 0 1 0 0,0 1-1 0 0,0-1 39 0 0,-1 0-1 0 0,1 1 0 0 0,-1-1 0 0 0,0 0 0 0 0,1 0 0 0 0,-1 0 0 0 0,0 1 1 0 0,0-1-1 0 0,0 0 0 0 0,1 0 0 0 0,-1 0 0 0 0,0 0 0 0 0,0-1 1 0 0,-1 1-1 0 0,0 1 0 0 0,-16 9 614 0 0,5-6-321 0 0,-5 1-89 0 0,3-2-516 0 0,8-2-16 0 0,0 0 0 0 0,0 0 1 0 0,0 0-1 0 0,0 1 1 0 0,-8 5-1 0 0,14-7 180 0 0,9 10 25 0 0,-5-8 79 0 0,1 0 0 0 0,0-1 0 0 0,0 1 0 0 0,0-1 0 0 0,0 0 0 0 0,1 0 0 0 0,6 2 0 0 0,3 1 64 0 0,22 11 159 0 0,-18-10-3 0 0,-2 1-1 0 0,1 0 1 0 0,-1 2 0 0 0,0 0-1 0 0,-1 1 1 0 0,22 18 0 0 0,-35-28-183 0 0,-1 2 1 0 0,0-1 0 0 0,0 0-1 0 0,0 0 1 0 0,0 0 0 0 0,0 0-1 0 0,0 1 1 0 0,0-1-1 0 0,0 0 1 0 0,-1 1 0 0 0,1-1-1 0 0,0 1 1 0 0,-1-1 0 0 0,1 1-1 0 0,-1-1 1 0 0,0 1-1 0 0,1-1 1 0 0,-1 1 0 0 0,0-1-1 0 0,0 3 1 0 0,0-2-14 0 0,-1-1 0 0 0,1 0 0 0 0,-1 1 0 0 0,0-1 0 0 0,1 0 0 0 0,-1 0-1 0 0,0 0 1 0 0,0 0 0 0 0,0 1 0 0 0,0-1 0 0 0,0 0 0 0 0,0 0 0 0 0,0 0 0 0 0,0-1 0 0 0,0 1 0 0 0,-1 0 0 0 0,-1 1 0 0 0,-7 2 78 0 0,0 0 1 0 0,-1 0 0 0 0,1-2-1 0 0,-18 4 1 0 0,22-5-91 0 0,-10 3 28 0 0,-1-1 0 0 0,0 0 0 0 0,1-2 0 0 0,-1 0 1 0 0,0-1-1 0 0,0 0 0 0 0,-19-4 0 0 0,34 3-258 0 0,-1 1 0 0 0,1-1 1 0 0,-1 0-1 0 0,1 0 0 0 0,0 0 0 0 0,0 0 0 0 0,0 0 1 0 0,-4-3-1 0 0,-3-10-7092 0 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8.726"/>
    </inkml:context>
    <inkml:brush xml:id="br0">
      <inkml:brushProperty name="width" value="0.05" units="cm"/>
      <inkml:brushProperty name="height" value="0.05" units="cm"/>
    </inkml:brush>
  </inkml:definitions>
  <inkml:trace contextRef="#ctx0" brushRef="#br0">41 2 388 0 0,'-7'-1'7780'0'0,"7"1"-7648"0"0,-5 16 3209 0 0,-1 28-1275 0 0,6-39-1283 0 0,-11 59 2003 0 0,7-49-1700 0 0,1 1 0 0 0,1 1 0 0 0,0-1 0 0 0,1 31 0 0 0,1-46-1030 0 0,0-1 0 0 0,0 1 0 0 0,1-1 0 0 0,-1 1 0 0 0,0 0-1 0 0,0-1 1 0 0,0 1 0 0 0,1 0 0 0 0,-1-1 0 0 0,0 1 0 0 0,0-1 0 0 0,1 1 0 0 0,-1-1-1 0 0,1 1 1 0 0,-1-1 0 0 0,0 1 0 0 0,1-1 0 0 0,-1 1 0 0 0,1-1 0 0 0,-1 0 0 0 0,1 1 0 0 0,-1-1-1 0 0,1 0 1 0 0,0 1 0 0 0,-1-1 0 0 0,1 0 0 0 0,-1 0 0 0 0,1 1 0 0 0,0-1 0 0 0,-1 0 0 0 0,1 0-1 0 0,-1 0 1 0 0,1 0 0 0 0,0 0 0 0 0,-1 0 0 0 0,1 0 0 0 0,0 0 0 0 0,-1 0 0 0 0,1 0-1 0 0,0 0 1 0 0,-1 0 0 0 0,1-1 0 0 0,-1 1 0 0 0,2 0 0 0 0,31-15 405 0 0,-27 12-325 0 0,42-26 318 0 0,0-3 1 0 0,74-63-1 0 0,-94 65 482 0 0,-27 29-688 0 0,-8 3-223 0 0,0-1 1 0 0,0 1-1 0 0,0 1 0 0 0,1-1 0 0 0,-1 1 0 0 0,1 0 1 0 0,0 1-1 0 0,0 0 0 0 0,0 0 0 0 0,-7 5 0 0 0,-1 2 2 0 0,-12 5 12 0 0,1 1-1 0 0,1 2 1 0 0,1 0 0 0 0,0 2-1 0 0,-37 44 1 0 0,58-62-19 0 0,0-1 1 0 0,0 1 0 0 0,0 0 0 0 0,1 0-1 0 0,0 0 1 0 0,-1 0 0 0 0,1 0 0 0 0,0 0-1 0 0,0 0 1 0 0,1 0 0 0 0,-1 0 0 0 0,1 0-1 0 0,-1 1 1 0 0,1-1 0 0 0,0 0 0 0 0,1 4-1 0 0,-1-5 3 0 0,1 1-1 0 0,0-1 0 0 0,0 1 1 0 0,0-1-1 0 0,0 1 0 0 0,0-1 1 0 0,1 1-1 0 0,-1-1 0 0 0,1 0 1 0 0,0 0-1 0 0,-1 0 0 0 0,1 0 1 0 0,0 0-1 0 0,0 0 0 0 0,0 0 1 0 0,0-1-1 0 0,1 1 0 0 0,-1-1 1 0 0,5 3-1 0 0,7 2 119 0 0,1 0 1 0 0,0 0-1 0 0,1-2 1 0 0,-1 0-1 0 0,1 0 0 0 0,0-2 1 0 0,0 0-1 0 0,16 0 1 0 0,130-9 1064 0 0,-157 6-1631 0 0,16 2-4809 0 0</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1.237"/>
    </inkml:context>
    <inkml:brush xml:id="br0">
      <inkml:brushProperty name="width" value="0.05" units="cm"/>
      <inkml:brushProperty name="height" value="0.05" units="cm"/>
    </inkml:brush>
  </inkml:definitions>
  <inkml:trace contextRef="#ctx0" brushRef="#br0">19 107 576 0 0,'-1'-1'274'0'0,"0"1"-1"0"0,-1-1 1 0 0,1 1 0 0 0,0-1-1 0 0,0 0 1 0 0,0 1 0 0 0,0-1 0 0 0,0 0-1 0 0,1 0 1 0 0,-1 0 0 0 0,0 0-1 0 0,0 0 1 0 0,0 0 0 0 0,1 0-1 0 0,-1 0 1 0 0,1 0 0 0 0,-1 0-1 0 0,0 0 1 0 0,1 0 0 0 0,0 0-1 0 0,-1-1 1 0 0,1 1 0 0 0,0 0 0 0 0,0 0-1 0 0,-1-2 1 0 0,2 1-46 0 0,-1 0 0 0 0,1-1 1 0 0,-1 1-1 0 0,1 0 0 0 0,0 0 0 0 0,0 0 1 0 0,0 0-1 0 0,0 0 0 0 0,0 0 1 0 0,0 0-1 0 0,1 1 0 0 0,-1-1 0 0 0,2-1 1 0 0,3-3 200 0 0,0 0 1 0 0,1 0-1 0 0,0 1 1 0 0,0 0-1 0 0,0 0 0 0 0,10-4 1 0 0,-13 7-237 0 0,0 0 1 0 0,1 1-1 0 0,-1 0 0 0 0,0 0 0 0 0,0 0 1 0 0,1 0-1 0 0,-1 1 0 0 0,1 0 1 0 0,-1 0-1 0 0,0 0 0 0 0,1 0 0 0 0,-1 1 1 0 0,1-1-1 0 0,5 3 0 0 0,-8-2-125 0 0,-1-1-1 0 0,1 1 0 0 0,-1 0 0 0 0,1-1 1 0 0,-1 1-1 0 0,1 0 0 0 0,-1 0 0 0 0,0 0 1 0 0,0 0-1 0 0,1 0 0 0 0,-1 1 0 0 0,0-1 1 0 0,0 0-1 0 0,0 0 0 0 0,0 1 0 0 0,1 2 1 0 0,-1-2-20 0 0,-1 1 0 0 0,1-1 0 0 0,-1 0 0 0 0,0 0 0 0 0,1 1 0 0 0,-1-1 0 0 0,0 0 0 0 0,0 1 1 0 0,-1-1-1 0 0,1 0 0 0 0,0 1 0 0 0,-1-1 0 0 0,1 0 0 0 0,-1 0 0 0 0,-1 3 0 0 0,-2 6 59 0 0,-1-2-1 0 0,-1 1 1 0 0,1 0 0 0 0,-2-1-1 0 0,1 0 1 0 0,-1 0-1 0 0,-12 10 1 0 0,-60 51 679 0 0,79-69-779 0 0,37-4 349 0 0,4-2-269 0 0,-1 0 1 0 0,50 3 0 0 0,-73 2-36 0 0,0 1 0 0 0,0 1 0 0 0,1 1 0 0 0,-2 0 0 0 0,1 2 0 0 0,0 0 0 0 0,30 13 0 0 0,-43-16-15 0 0,0 0 0 0 0,0 0 0 0 0,0 1 0 0 0,-1-1 0 0 0,1 1 1 0 0,-1 0-1 0 0,1 0 0 0 0,-1 0 0 0 0,0 0 0 0 0,0 1 1 0 0,0-1-1 0 0,-1 1 0 0 0,1 0 0 0 0,-1 0 0 0 0,0 0 0 0 0,3 8 1 0 0,-4-8 34 0 0,-1 0 0 0 0,1 0 0 0 0,-1-1 1 0 0,0 1-1 0 0,0 0 0 0 0,0 0 0 0 0,0 0 1 0 0,-1 0-1 0 0,1 0 0 0 0,-1 0 1 0 0,0-1-1 0 0,0 1 0 0 0,-1 0 0 0 0,1-1 1 0 0,-1 1-1 0 0,0-1 0 0 0,0 1 0 0 0,0-1 1 0 0,0 0-1 0 0,-3 4 0 0 0,-4 3 108 0 0,-1 0 1 0 0,0-1-1 0 0,0 1 0 0 0,-1-2 1 0 0,0 0-1 0 0,0 0 0 0 0,-1-1 1 0 0,0 0-1 0 0,0-1 0 0 0,-1 0 1 0 0,0-1-1 0 0,-16 4 0 0 0,15-5 31 0 0,-1-1 0 0 0,0 0-1 0 0,0-1 1 0 0,0-1 0 0 0,0 0-1 0 0,0-1 1 0 0,0 0-1 0 0,0-1 1 0 0,0-1 0 0 0,1 0-1 0 0,-18-6 1 0 0,30 8-255 0 0,-1-1-1 0 0,1 1 1 0 0,0-1 0 0 0,0 0 0 0 0,0 0 0 0 0,0 0-1 0 0,0 0 1 0 0,0 0 0 0 0,0 0 0 0 0,0 0-1 0 0,0-1 1 0 0,0 1 0 0 0,1-1 0 0 0,-1 1 0 0 0,0-1-1 0 0,1 0 1 0 0,-1 0 0 0 0,1 0 0 0 0,0 0-1 0 0,0 0 1 0 0,0 0 0 0 0,0 0 0 0 0,0 0 0 0 0,0 0-1 0 0,0 0 1 0 0,0-4 0 0 0,2 4-314 0 0,1-1 1 0 0,0 1-1 0 0,0 0 0 0 0,-1 0 1 0 0,1 0-1 0 0,1 0 0 0 0,-1 1 1 0 0,0-1-1 0 0,0 0 0 0 0,1 1 1 0 0,2-2-1 0 0,26-12-6285 0 0,-15 6 3853 0 0</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1.574"/>
    </inkml:context>
    <inkml:brush xml:id="br0">
      <inkml:brushProperty name="width" value="0.05" units="cm"/>
      <inkml:brushProperty name="height" value="0.05" units="cm"/>
    </inkml:brush>
  </inkml:definitions>
  <inkml:trace contextRef="#ctx0" brushRef="#br0">58 137 6537 0 0,'-15'-40'5742'0'0,"-20"-56"3814"0"0,33 98-9340 0 0,1 1-195 0 0,0 0-1 0 0,0 1 0 0 0,0-1 1 0 0,1 0-1 0 0,-1 1 1 0 0,1-1-1 0 0,0 1 0 0 0,0-1 1 0 0,0 1-1 0 0,0-1 0 0 0,0 0 1 0 0,1 1-1 0 0,0-1 0 0 0,-1 1 1 0 0,1-1-1 0 0,3 6 1 0 0,12 23-2420 0 0,-13-28 1422 0 0,-1-1 0 0 0,1 1 1 0 0,0-1-1 0 0,0 0 0 0 0,5 4 1 0 0,6 2-1450 0 0</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2.056"/>
    </inkml:context>
    <inkml:brush xml:id="br0">
      <inkml:brushProperty name="width" value="0.05" units="cm"/>
      <inkml:brushProperty name="height" value="0.05" units="cm"/>
    </inkml:brush>
  </inkml:definitions>
  <inkml:trace contextRef="#ctx0" brushRef="#br0">31 73 6245 0 0,'-18'5'8690'0'0,"17"-5"-8545"0"0,1 0-1 0 0,-1 0 0 0 0,0 0 1 0 0,1-1-1 0 0,-1 1 0 0 0,1 0 1 0 0,-1 0-1 0 0,1 0 0 0 0,-1-1 1 0 0,1 1-1 0 0,-1 0 0 0 0,1-1 1 0 0,-1 1-1 0 0,1 0 0 0 0,-1-1 1 0 0,1 1-1 0 0,0 0 0 0 0,-1-1 1 0 0,1 1-1 0 0,-1-1 0 0 0,1 1 0 0 0,0-1 1 0 0,0 1-1 0 0,-1-1 0 0 0,1 1 1 0 0,0-1-1 0 0,-1 0 0 0 0,1 0 476 0 0,9-14 518 0 0,-6 12-962 0 0,1-1 1 0 0,-1 1-1 0 0,1 0 1 0 0,0 0-1 0 0,0 0 1 0 0,0 0-1 0 0,0 1 1 0 0,0-1-1 0 0,1 1 1 0 0,8-3-1 0 0,1 1 226 0 0,0 0 0 0 0,18-3 0 0 0,-28 6-322 0 0,0 0 0 0 0,1 1 0 0 0,-1 0 1 0 0,1 0-1 0 0,0 0 0 0 0,-1 0 0 0 0,1 1 0 0 0,-1-1 1 0 0,1 1-1 0 0,-1 0 0 0 0,0 1 0 0 0,1-1 0 0 0,-1 1 0 0 0,0 0 1 0 0,0 0-1 0 0,0 0 0 0 0,0 0 0 0 0,0 1 0 0 0,3 3 1 0 0,-5-4-44 0 0,0 0 0 0 0,1 1 1 0 0,-1 0-1 0 0,-1 0 0 0 0,1-1 1 0 0,0 1-1 0 0,-1 0 0 0 0,1 0 1 0 0,-1 0-1 0 0,0 1 0 0 0,0-1 1 0 0,0 0-1 0 0,-1 0 1 0 0,1 1-1 0 0,-1-1 0 0 0,0 0 1 0 0,1 1-1 0 0,-1-1 0 0 0,-1 0 1 0 0,1 1-1 0 0,-1-1 0 0 0,1 0 1 0 0,-1 0-1 0 0,0 1 0 0 0,0-1 1 0 0,-2 3-1 0 0,-1 4 14 0 0,-1 0-1 0 0,-1-1 1 0 0,1 1-1 0 0,-2-1 1 0 0,1-1-1 0 0,-1 1 1 0 0,-1-1-1 0 0,1-1 1 0 0,-1 1-1 0 0,-1-1 1 0 0,1 0-1 0 0,-1-1 1 0 0,0 0-1 0 0,-1-1 1 0 0,0 0-1 0 0,-10 4 1 0 0,147 13-770 0 0,-111-17 683 0 0,0 0 0 0 0,0 1 0 0 0,29 15 0 0 0,-41-20 40 0 0,-1 1 0 0 0,0 0 0 0 0,0 0 0 0 0,1 0 0 0 0,-1 0 0 0 0,-1 1 0 0 0,1-1 0 0 0,0 1 0 0 0,0 0 0 0 0,-1 0 0 0 0,0 0 0 0 0,0 0 0 0 0,1 0 0 0 0,-2 1 0 0 0,1-1 0 0 0,0 0 0 0 0,-1 1 0 0 0,1 0 0 0 0,-1-1 0 0 0,0 1 0 0 0,-1 0 0 0 0,1-1 0 0 0,0 7 0 0 0,-2-5 27 0 0,0-1 0 0 0,0 0 0 0 0,0 1 0 0 0,0-1 0 0 0,-1 0 0 0 0,0 0 0 0 0,0 0 0 0 0,0 0 0 0 0,0 0 0 0 0,-1 0 0 0 0,1-1 0 0 0,-1 1 0 0 0,0-1 0 0 0,0 0 0 0 0,0 0 0 0 0,-1 0 0 0 0,1 0 0 0 0,-1 0-1 0 0,1-1 1 0 0,-1 0 0 0 0,0 1 0 0 0,-6 1 0 0 0,-6 3 64 0 0,0 0 0 0 0,0-2-1 0 0,0 0 1 0 0,-25 5 0 0 0,-14-2-29 0 0,50-8-253 0 0,-1 1 0 0 0,1-1-1 0 0,0 0 1 0 0,-1-1-1 0 0,1 1 1 0 0,-1-1 0 0 0,-9-3-1 0 0,14 4 97 0 0,1 0 0 0 0,-1 0-1 0 0,1-1 1 0 0,0 1 0 0 0,-1 0-1 0 0,1 0 1 0 0,0 0 0 0 0,-1 0-1 0 0,1 0 1 0 0,0 0 0 0 0,-1-1-1 0 0,1 1 1 0 0,0 0 0 0 0,-1 0 0 0 0,1 0-1 0 0,0-1 1 0 0,0 1 0 0 0,-1 0-1 0 0,1-1 1 0 0,0 1 0 0 0,0 0-1 0 0,-1 0 1 0 0,1-1 0 0 0,0 1-1 0 0,0 0 1 0 0,0-1 0 0 0,0 1-1 0 0,0 0 1 0 0,-1-1 0 0 0,1 1-1 0 0,0-1 1 0 0,0 1 0 0 0,0 0-1 0 0,0-1 1 0 0,0 1 0 0 0,0 0-1 0 0,0-1 1 0 0,0 1 0 0 0,0-1-1 0 0,0 1 1 0 0,1 0 0 0 0,-1-1-1 0 0,0 1 1 0 0,0 0 0 0 0,0-1-1 0 0,0 1 1 0 0,0 0 0 0 0,1-1-1 0 0,14-13-6461 0 0,-13 13 6086 0 0,13-10-2075 0 0</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2.586"/>
    </inkml:context>
    <inkml:brush xml:id="br0">
      <inkml:brushProperty name="width" value="0.05" units="cm"/>
      <inkml:brushProperty name="height" value="0.05" units="cm"/>
    </inkml:brush>
  </inkml:definitions>
  <inkml:trace contextRef="#ctx0" brushRef="#br0">6 189 620 0 0,'-2'-6'545'0'0,"1"0"0"0"0,0 0 0 0 0,0-1 0 0 0,0 1 0 0 0,1 0 0 0 0,0 0 0 0 0,1 0 0 0 0,-1-1 0 0 0,1 1 0 0 0,0 0 0 0 0,0 0 0 0 0,1 0 0 0 0,0 0 0 0 0,0 0 0 0 0,1 0 0 0 0,-1 1 0 0 0,1-1 0 0 0,0 1 0 0 0,1 0 0 0 0,-1-1 0 0 0,1 1 0 0 0,0 1 0 0 0,0-1 0 0 0,7-5 0 0 0,-6 6-211 0 0,0 0-1 0 0,0 0 1 0 0,1 0 0 0 0,-1 1-1 0 0,1 0 1 0 0,0 0-1 0 0,0 0 1 0 0,0 1-1 0 0,0 0 1 0 0,0 0 0 0 0,0 0-1 0 0,0 1 1 0 0,1 0-1 0 0,-1 0 1 0 0,1 1-1 0 0,-1 0 1 0 0,0 0 0 0 0,9 1-1 0 0,-11 0-205 0 0,0-1 0 0 0,0 1 1 0 0,0 1-1 0 0,0-1 0 0 0,0 0 0 0 0,0 1 0 0 0,0 0 0 0 0,0 0 1 0 0,-1 0-1 0 0,1 0 0 0 0,0 1 0 0 0,-1 0 0 0 0,0-1 0 0 0,0 1 0 0 0,0 0 1 0 0,0 0-1 0 0,0 1 0 0 0,-1-1 0 0 0,1 1 0 0 0,-1-1 0 0 0,0 1 0 0 0,0 0 1 0 0,0 0-1 0 0,-1 0 0 0 0,1 0 0 0 0,-1 0 0 0 0,0 0 0 0 0,1 5 1 0 0,-2-4-47 0 0,1 1 1 0 0,-1-1 0 0 0,0 1-1 0 0,0-1 1 0 0,-1 1 0 0 0,0 0-1 0 0,0-1 1 0 0,0 0-1 0 0,0 1 1 0 0,-1-1 0 0 0,0 0-1 0 0,0 1 1 0 0,-1-1 0 0 0,1-1-1 0 0,-1 1 1 0 0,0 0 0 0 0,-1-1-1 0 0,1 1 1 0 0,-5 4 0 0 0,-8 7 103 0 0,0-1 1 0 0,-1-1-1 0 0,-26 17 0 0 0,37-27-124 0 0,5-3-55 0 0,20 8-73 0 0,19-2 8 0 0,113 27-92 0 0,-134-29 142 0 0,1 1 0 0 0,-1 1 0 0 0,0 1 0 0 0,0 0 0 0 0,-1 2 0 0 0,18 12-1 0 0,-33-21 21 0 0,1 0-1 0 0,0 1 0 0 0,0-1 0 0 0,0 1 0 0 0,-1-1 1 0 0,1 1-1 0 0,-1 0 0 0 0,1-1 0 0 0,-1 1 0 0 0,0 0 1 0 0,0 0-1 0 0,0 0 0 0 0,0 0 0 0 0,0 0 0 0 0,0 0 0 0 0,0 0 1 0 0,-1 1-1 0 0,1-1 0 0 0,-1 0 0 0 0,1 3 0 0 0,-2-2 19 0 0,1-1 0 0 0,-1 0-1 0 0,1 1 1 0 0,-1-1 0 0 0,0 0-1 0 0,0 0 1 0 0,0 1 0 0 0,0-1-1 0 0,-1 0 1 0 0,1 0-1 0 0,0 0 1 0 0,-1-1 0 0 0,0 1-1 0 0,1 0 1 0 0,-1 0 0 0 0,0-1-1 0 0,0 1 1 0 0,-4 1 0 0 0,-8 6-11 0 0,-1-2 0 0 0,0 0 0 0 0,0 0 1 0 0,-1-2-1 0 0,1 0 0 0 0,-1-1 0 0 0,-1 0 1 0 0,1-1-1 0 0,0-1 0 0 0,-30 0 1 0 0,38-3-273 0 0,5-1-1731 0 0,21-5-9745 0 0</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3.032"/>
    </inkml:context>
    <inkml:brush xml:id="br0">
      <inkml:brushProperty name="width" value="0.05" units="cm"/>
      <inkml:brushProperty name="height" value="0.05" units="cm"/>
    </inkml:brush>
  </inkml:definitions>
  <inkml:trace contextRef="#ctx0" brushRef="#br0">76 12 464 0 0,'0'0'378'0'0,"0"-1"0"0"0,-1 0 1 0 0,1 1-1 0 0,0-1 0 0 0,-1 0 0 0 0,1 1 0 0 0,0-1 1 0 0,-1 1-1 0 0,1-1 0 0 0,-1 1 0 0 0,1-1 0 0 0,-1 1 0 0 0,1-1 1 0 0,-1 1-1 0 0,1-1 0 0 0,-1 1 0 0 0,1 0 0 0 0,-1-1 1 0 0,0 1-1 0 0,1 0 0 0 0,-1 0 0 0 0,0-1 0 0 0,1 1 1 0 0,-2 0-1 0 0,1 0-194 0 0,1 0 0 0 0,-1 1 0 0 0,1-1 1 0 0,-1 0-1 0 0,0 1 0 0 0,1-1 0 0 0,-1 1 1 0 0,1-1-1 0 0,-1 1 0 0 0,1-1 0 0 0,-1 1 0 0 0,1-1 1 0 0,0 1-1 0 0,-1 0 0 0 0,1-1 0 0 0,0 1 1 0 0,-1 0-1 0 0,1-1 0 0 0,0 2 0 0 0,-11 41 1381 0 0,10-37-562 0 0,-16 67 1958 0 0,10-46-1819 0 0,1 1 0 0 0,1-1-1 0 0,-2 44 1 0 0,7-69-1100 0 0,0 0 0 0 0,1 0-1 0 0,-1 0 1 0 0,0 1 0 0 0,1-1 0 0 0,-1 0 0 0 0,1 0 0 0 0,0 0-1 0 0,0 0 1 0 0,0 0 0 0 0,0 0 0 0 0,2 3 0 0 0,9 3-2744 0 0,-12-8 2186 0 0,1 0-1 0 0,0 0 0 0 0,0 0 1 0 0,0 0-1 0 0,0 0 0 0 0,0 0 1 0 0,0 0-1 0 0,-1 0 0 0 0,1 0 1 0 0,0 0-1 0 0,0-1 0 0 0,0 1 1 0 0,0 0-1 0 0,0-1 0 0 0,1 0 1 0 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3.370"/>
    </inkml:context>
    <inkml:brush xml:id="br0">
      <inkml:brushProperty name="width" value="0.05" units="cm"/>
      <inkml:brushProperty name="height" value="0.05" units="cm"/>
    </inkml:brush>
  </inkml:definitions>
  <inkml:trace contextRef="#ctx0" brushRef="#br0">43 87 704 0 0,'-19'-6'2804'0'0,"-4"0"11394"0"0,48-7-10501 0 0,103-18 1438 0 0,-4 1-6284 0 0,-120 30-236 0 0</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4.456"/>
    </inkml:context>
    <inkml:brush xml:id="br0">
      <inkml:brushProperty name="width" value="0.05" units="cm"/>
      <inkml:brushProperty name="height" value="0.05" units="cm"/>
    </inkml:brush>
  </inkml:definitions>
  <inkml:trace contextRef="#ctx0" brushRef="#br0">38 1 160 0 0,'0'0'3309'0'0,"0"3"-2242"0"0,-37 349 13901 0 0,37-351-14894 0 0,0-1 0 0 0,0 1 1 0 0,-1 0-1 0 0,1 0 0 0 0,0-1 0 0 0,0 1 1 0 0,0 0-1 0 0,0 0 0 0 0,0 0 0 0 0,0-1 1 0 0,1 1-1 0 0,-1 0 0 0 0,0 0 1 0 0,0-1-1 0 0,0 1 0 0 0,1 0 0 0 0,-1 0 1 0 0,0-1-1 0 0,1 1 0 0 0,-1 0 0 0 0,1-1 1 0 0,-1 1-1 0 0,1 0 0 0 0,-1-1 0 0 0,1 1 1 0 0,-1-1-1 0 0,2 2 0 0 0,-1-2-19 0 0,0 0 0 0 0,1 0 0 0 0,-1 0 0 0 0,0 0 0 0 0,0 0 0 0 0,0 0 0 0 0,1 0-1 0 0,-1 0 1 0 0,0-1 0 0 0,0 1 0 0 0,0 0 0 0 0,0-1 0 0 0,0 1 0 0 0,0-1 0 0 0,0 1 0 0 0,2-1 0 0 0,5-5 51 0 0,0 1 0 0 0,0-1 0 0 0,8-8 0 0 0,90-88 121 0 0,-124 119-135 0 0,3-5 165 0 0,-25 30 1 0 0,37-39-200 0 0,0 1-1 0 0,0 0 0 0 0,1 0 1 0 0,-1 0-1 0 0,1 0 1 0 0,0 0-1 0 0,0 0 1 0 0,0 1-1 0 0,1-1 1 0 0,-1 1-1 0 0,1 0 1 0 0,0-1-1 0 0,0 1 0 0 0,0 6 1 0 0,2-9-19 0 0,-1 1 1 0 0,0-1-1 0 0,1 1 1 0 0,-1-1-1 0 0,1 1 0 0 0,0-1 1 0 0,0 0-1 0 0,0 1 0 0 0,0-1 1 0 0,0 0-1 0 0,0 0 1 0 0,1 0-1 0 0,-1 0 0 0 0,1 0 1 0 0,-1 0-1 0 0,3 2 1 0 0,0-1 22 0 0,0 0 1 0 0,0 0 0 0 0,1 0-1 0 0,-1 0 1 0 0,0-1 0 0 0,1 0 0 0 0,7 3-1 0 0,4-1 116 0 0,0 0 1 0 0,0-1-1 0 0,31 1 0 0 0,-23-3 148 0 0,30-4 0 0 0,3-1-1517 0 0,-56 4 476 0 0,4 2-3697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0.889"/>
    </inkml:context>
    <inkml:brush xml:id="br0">
      <inkml:brushProperty name="width" value="0.05" units="cm"/>
      <inkml:brushProperty name="height" value="0.05" units="cm"/>
    </inkml:brush>
  </inkml:definitions>
  <inkml:trace contextRef="#ctx0" brushRef="#br0">40 223 696 0 0,'2'23'6792'0'0,"-3"35"2798"0"0,-1-16 1171 0 0,-10-57-9840 0 0,8 8-742 0 0,1 0 0 0 0,0-1 0 0 0,0 0 0 0 0,1 1 0 0 0,0-1 0 0 0,1 0 0 0 0,-1 0 0 0 0,1-12 0 0 0,-1 1 103 0 0,0 5-158 0 0,1 1 0 0 0,0-1 0 0 0,1 1 0 0 0,1-1 0 0 0,0 0 0 0 0,1 1 0 0 0,0-1 0 0 0,5-13 0 0 0,-5 22-78 0 0,0 0-1 0 0,0-1 0 0 0,0 1 1 0 0,1 0-1 0 0,0 0 0 0 0,0 0 1 0 0,0 0-1 0 0,1 1 1 0 0,0-1-1 0 0,0 1 0 0 0,0 0 1 0 0,0 0-1 0 0,0 0 0 0 0,1 1 1 0 0,0-1-1 0 0,0 1 0 0 0,0 0 1 0 0,0 1-1 0 0,0-1 0 0 0,0 1 1 0 0,10-3-1 0 0,-13 4-45 0 0,-1 1 0 0 0,1-1 0 0 0,0 1 0 0 0,1-1 0 0 0,-1 1 0 0 0,0 0 0 0 0,0-1 0 0 0,0 1 0 0 0,0 0 0 0 0,0 1 0 0 0,0-1 0 0 0,0 0 0 0 0,0 0 0 0 0,0 1 0 0 0,0-1 0 0 0,0 1 0 0 0,0 0 0 0 0,0 0 0 0 0,0-1 0 0 0,0 1 0 0 0,0 1 0 0 0,-1-1 0 0 0,1 0 0 0 0,2 2 0 0 0,-2-1 0 0 0,-1 1 0 0 0,0-1 0 0 0,0 1 0 0 0,1-1 0 0 0,-1 1 0 0 0,-1-1 0 0 0,1 1 0 0 0,0-1 0 0 0,-1 1 0 0 0,1 0 0 0 0,-1-1 0 0 0,0 1 0 0 0,0 0 0 0 0,0-1 0 0 0,0 1 0 0 0,0 0 0 0 0,0 0 0 0 0,-2 2 0 0 0,0 5 0 0 0,-1-1 0 0 0,0 0 0 0 0,-1 0 0 0 0,0 0 0 0 0,-1-1 0 0 0,1 1 0 0 0,-2-1 0 0 0,1 0 0 0 0,-1-1 0 0 0,0 1 0 0 0,-10 8 0 0 0,-6 9 0 0 0,20-21 0 0 0,1-3 0 0 0,1 0 0 0 0,0 0 0 0 0,-1 0 0 0 0,1-1 0 0 0,0 1 0 0 0,0 0 0 0 0,0 0 0 0 0,0 0 0 0 0,0 0 0 0 0,0 0 0 0 0,0 0 0 0 0,0 0 0 0 0,0 0 0 0 0,0 0 0 0 0,0-1 0 0 0,1 1 0 0 0,-1 0 0 0 0,0 0 0 0 0,1 0 0 0 0,-1 0 0 0 0,1 0 0 0 0,-1-1 0 0 0,1 1 0 0 0,-1 0 0 0 0,1 0 0 0 0,-1-1 0 0 0,2 2 0 0 0,18 11 0 0 0,-17-11 0 0 0,152 83 0 0 0,-134-72-1765 0 0,-14-9 400 0 0,0 1 0 0 0,0-1 0 0 0,1-1 0 0 0,-1 1 0 0 0,1-1-1 0 0,0-1 1 0 0,7 3 0 0 0,-2-4-2074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06.157"/>
    </inkml:context>
    <inkml:brush xml:id="br0">
      <inkml:brushProperty name="width" value="0.05" units="cm"/>
      <inkml:brushProperty name="height" value="0.05" units="cm"/>
    </inkml:brush>
  </inkml:definitions>
  <inkml:trace contextRef="#ctx0" brushRef="#br0">37 184 436 0 0,'-27'-11'10462'0'0,"26"10"-10037"0"0,0 1-1 0 0,0-1 0 0 0,1 0 0 0 0,-1 0 1 0 0,0 0-1 0 0,1 0 0 0 0,-1 1 0 0 0,0-1 1 0 0,1 0-1 0 0,-1 0 0 0 0,1 0 0 0 0,0 0 1 0 0,-1 0-1 0 0,1-1 0 0 0,0 1 0 0 0,-1-1 0 0 0,2-23 3317 0 0,12-20-746 0 0,-10 39-2765 0 0,-1 0-1 0 0,1 0 1 0 0,0 0 0 0 0,0 0 0 0 0,1 1 0 0 0,-1-1 0 0 0,1 1 0 0 0,0 0 0 0 0,1 0 0 0 0,-1 1 0 0 0,1-1 0 0 0,0 1 0 0 0,0 0 0 0 0,1 0 0 0 0,8-4 0 0 0,-13 8-214 0 0,0-1 1 0 0,0 1-1 0 0,0 0 1 0 0,0 0-1 0 0,1 0 1 0 0,-1 0-1 0 0,0 0 1 0 0,0 1 0 0 0,0-1-1 0 0,0 0 1 0 0,0 0-1 0 0,0 1 1 0 0,0-1-1 0 0,0 1 1 0 0,0-1-1 0 0,0 1 1 0 0,0-1 0 0 0,0 1-1 0 0,0-1 1 0 0,0 1-1 0 0,0 0 1 0 0,-1 0-1 0 0,1-1 1 0 0,0 1-1 0 0,0 1 1 0 0,19 26 95 0 0,-15-21-88 0 0,5 7 3 0 0,0 0-1 0 0,0-1 1 0 0,2 0-1 0 0,23 21 1 0 0,-32-32-20 0 0,1 1-1 0 0,-1 0 1 0 0,1-1 0 0 0,0 0 0 0 0,0 0 0 0 0,0 0 0 0 0,0 0 0 0 0,1 0 0 0 0,-1-1-1 0 0,0 0 1 0 0,1 0 0 0 0,-1 0 0 0 0,1-1 0 0 0,-1 1 0 0 0,1-1 0 0 0,-1 0 0 0 0,1 0-1 0 0,-1-1 1 0 0,1 1 0 0 0,-1-1 0 0 0,1 0 0 0 0,-1 0 0 0 0,8-4 0 0 0,-8 3 31 0 0,0 0 0 0 0,-1-1 0 0 0,1 1 0 0 0,-1-1 1 0 0,1 0-1 0 0,-1 0 0 0 0,0-1 0 0 0,0 1 0 0 0,0 0 1 0 0,-1-1-1 0 0,1 0 0 0 0,-1 0 0 0 0,0 1 0 0 0,0-1 1 0 0,0-1-1 0 0,-1 1 0 0 0,1 0 0 0 0,-1 0 0 0 0,0-1 0 0 0,0 1 1 0 0,0 0-1 0 0,-1-1 0 0 0,0 1 0 0 0,0-6 0 0 0,0 9-184 0 0,-3-10-247 0 0,1 4-2114 0 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5.219"/>
    </inkml:context>
    <inkml:brush xml:id="br0">
      <inkml:brushProperty name="width" value="0.05" units="cm"/>
      <inkml:brushProperty name="height" value="0.05" units="cm"/>
    </inkml:brush>
  </inkml:definitions>
  <inkml:trace contextRef="#ctx0" brushRef="#br0">13 383 5436 0 0,'-12'3'6500'0'0,"13"-7"-3715"0"0,22-15-2762 0 0,-6 6 852 0 0,-9 5-700 0 0,0 1-1 0 0,-1-1 0 0 0,0 0 0 0 0,0 0 1 0 0,-1-1-1 0 0,0 1 0 0 0,-1-1 1 0 0,0-1-1 0 0,0 1 0 0 0,-1-1 0 0 0,0 0 1 0 0,-1 0-1 0 0,0 0 0 0 0,0-1 0 0 0,-1 1 1 0 0,-1 0-1 0 0,1-1 0 0 0,-2-18 0 0 0,-2-4 169 0 0,-1 0 0 0 0,-8-34-1 0 0,11 66-302 0 0,-1-1 0 0 0,1 1 0 0 0,0-1-1 0 0,-1 1 1 0 0,1 0 0 0 0,-1-1 0 0 0,0 1-1 0 0,1-1 1 0 0,-1 1 0 0 0,0 0 0 0 0,0 0-1 0 0,0-1 1 0 0,0 1 0 0 0,-1-1 0 0 0,1 2 116 0 0,0 2 32 0 0,-4 12 95 0 0,0-1 0 0 0,2 2 0 0 0,-1-1-1 0 0,2 0 1 0 0,-2 23 0 0 0,-2 8 218 0 0,-3 1-93 0 0,-4 35 502 0 0,12-73-919 0 0,0 0 1 0 0,1 0 0 0 0,1 0-1 0 0,-1 0 1 0 0,1 0-1 0 0,1 1 1 0 0,3 11 0 0 0,-4-18-157 0 0,0-1-1 0 0,-1 1 1 0 0,1-1 0 0 0,0 1 0 0 0,0-1 0 0 0,0 0 0 0 0,0 1 0 0 0,0-1 0 0 0,1 0 0 0 0,-1 0 0 0 0,0 0 0 0 0,0 0 0 0 0,1 0 0 0 0,-1 0 0 0 0,1 0 0 0 0,1 0 0 0 0,15 3-7197 0 0</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5.797"/>
    </inkml:context>
    <inkml:brush xml:id="br0">
      <inkml:brushProperty name="width" value="0.05" units="cm"/>
      <inkml:brushProperty name="height" value="0.05" units="cm"/>
    </inkml:brush>
  </inkml:definitions>
  <inkml:trace contextRef="#ctx0" brushRef="#br0">41 1 240 0 0,'-4'23'12557'0'0,"-4"15"-8756"0"0,-10 47-1357 0 0,16-73-2052 0 0,-1 6 341 0 0,0 0 0 0 0,1 0 1 0 0,1 0-1 0 0,3 29 0 0 0,-2-46-691 0 0,0 0 0 0 0,0 0 1 0 0,0 0-1 0 0,0 0 0 0 0,1 0 0 0 0,-1 0 0 0 0,0 0 0 0 0,1 0 1 0 0,-1 0-1 0 0,1 0 0 0 0,-1 0 0 0 0,1 0 0 0 0,-1-1 1 0 0,1 1-1 0 0,0 0 0 0 0,-1 0 0 0 0,1-1 0 0 0,0 1 0 0 0,-1 0 1 0 0,1-1-1 0 0,0 1 0 0 0,0-1 0 0 0,0 1 0 0 0,0-1 0 0 0,0 1 1 0 0,1 0-1 0 0,0-1-9 0 0,1 0 0 0 0,-1 0 1 0 0,0 1-1 0 0,0-2 0 0 0,1 1 1 0 0,-1 0-1 0 0,0 0 0 0 0,1-1 0 0 0,-1 1 1 0 0,0-1-1 0 0,3-1 0 0 0,5-2-22 0 0,0-1-1 0 0,0 0 0 0 0,14-10 1 0 0,20-17-206 0 0,-1-3 0 0 0,-2 0 1 0 0,54-62-1 0 0,-95 97 188 0 0,0 0 0 0 0,0 0 0 0 0,0 0-1 0 0,-1 0 1 0 0,1 0 0 0 0,0 0 0 0 0,0 0 0 0 0,0 0 0 0 0,0 0 0 0 0,0 0 0 0 0,0 0 0 0 0,0 0-1 0 0,0 0 1 0 0,0 0 0 0 0,0 0 0 0 0,0 0 0 0 0,0-1 0 0 0,0 1 0 0 0,0 0 0 0 0,0 0 0 0 0,0 0-1 0 0,0 0 1 0 0,0 0 0 0 0,0 0 0 0 0,0 0 0 0 0,0 0 0 0 0,0 0 0 0 0,0 0 0 0 0,0 0 0 0 0,0 0-1 0 0,0 0 1 0 0,0-1 0 0 0,0 1 0 0 0,0 0 0 0 0,0 0 0 0 0,0 0 0 0 0,0 0 0 0 0,0 0 0 0 0,0 0-1 0 0,0 0 1 0 0,0 0 0 0 0,0 0 0 0 0,0 0 0 0 0,0 0 0 0 0,0 0 0 0 0,-11 5-52 0 0,-18 15 115 0 0,5 0 93 0 0,-36 39 1 0 0,54-53-69 0 0,1 0-1 0 0,0 1 1 0 0,0 0 0 0 0,0 0-1 0 0,1 0 1 0 0,0 1 0 0 0,0-1-1 0 0,1 1 1 0 0,0 0 0 0 0,0 0 0 0 0,-2 14-1 0 0,5-19-10 0 0,0 0 1 0 0,-1 0-1 0 0,1 0 0 0 0,1 0 0 0 0,-1 0 0 0 0,0 0 0 0 0,1-1 1 0 0,-1 1-1 0 0,1 0 0 0 0,0 0 0 0 0,0 0 0 0 0,0-1 0 0 0,0 1 0 0 0,0 0 1 0 0,1-1-1 0 0,-1 1 0 0 0,1-1 0 0 0,3 3 0 0 0,-2-1 6 0 0,1-1-1 0 0,-1-1 0 0 0,1 1 0 0 0,0-1 1 0 0,0 1-1 0 0,0-1 0 0 0,0 0 0 0 0,0 0 1 0 0,0-1-1 0 0,8 2 0 0 0,7 1 97 0 0,1-1-1 0 0,-1-2 1 0 0,0 0 0 0 0,26-1-1 0 0,-42-1-147 0 0,61-5 351 0 0,-29 2-1243 0 0,-2 2-3679 0 0</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6.483"/>
    </inkml:context>
    <inkml:brush xml:id="br0">
      <inkml:brushProperty name="width" value="0.05" units="cm"/>
      <inkml:brushProperty name="height" value="0.05" units="cm"/>
    </inkml:brush>
  </inkml:definitions>
  <inkml:trace contextRef="#ctx0" brushRef="#br0">276 29 220 0 0,'-1'-1'215'0'0,"1"-1"1"0"0,-1 1-1 0 0,0-1 1 0 0,0 0-1 0 0,1 1 1 0 0,-1 0-1 0 0,0-1 0 0 0,0 1 1 0 0,0-1-1 0 0,-1 1 1 0 0,1 0-1 0 0,0 0 0 0 0,0 0 1 0 0,-1 0-1 0 0,1-1 1 0 0,-1 2-1 0 0,1-1 1 0 0,-1 0-1 0 0,1 0 0 0 0,-1 0 1 0 0,-1 0-1 0 0,0 1 68 0 0,0-1 0 0 0,0 1-1 0 0,0 0 1 0 0,0 0 0 0 0,0 0-1 0 0,0 0 1 0 0,0 0 0 0 0,-1 1 0 0 0,1-1-1 0 0,1 1 1 0 0,-4 1 0 0 0,-5 2 283 0 0,1 1 1 0 0,0 0-1 0 0,0 0 1 0 0,0 1-1 0 0,-11 8 1 0 0,8-3 94 0 0,0 1 0 0 0,0 0 0 0 0,1 0 1 0 0,1 2-1 0 0,-18 25 0 0 0,23-29-207 0 0,0 0 1 0 0,0 1-1 0 0,1-1 0 0 0,0 1 1 0 0,1 0-1 0 0,0 1 0 0 0,1-1 1 0 0,1 1-1 0 0,-3 16 0 0 0,5-22-245 0 0,0-1 0 0 0,0 1 0 0 0,1 0 0 0 0,-1-1 0 0 0,1 1 0 0 0,0-1 0 0 0,1 1 0 0 0,0-1-1 0 0,-1 1 1 0 0,2-1 0 0 0,-1 0 0 0 0,1 0 0 0 0,3 6 0 0 0,-1-4 153 0 0,0 0 0 0 0,1-1 1 0 0,0 0-1 0 0,0 0 0 0 0,0-1 0 0 0,1 1 0 0 0,-1-1 0 0 0,12 6 1 0 0,-7-5-400 0 0,0-1 0 0 0,0 0 0 0 0,1-1 0 0 0,-1 0 0 0 0,18 3 0 0 0,-18-5-1037 0 0,-1 0 0 0 0,0-1 0 0 0,1-1-1 0 0,-1 0 1 0 0,1 0 0 0 0,11-2 0 0 0,-4-2-2044 0 0,1-2 444 0 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7.010"/>
    </inkml:context>
    <inkml:brush xml:id="br0">
      <inkml:brushProperty name="width" value="0.05" units="cm"/>
      <inkml:brushProperty name="height" value="0.05" units="cm"/>
    </inkml:brush>
  </inkml:definitions>
  <inkml:trace contextRef="#ctx0" brushRef="#br0">55 137 5336 0 0,'-4'-4'864'0'0,"1"-1"-1"0"0,0 1 0 0 0,0-1 0 0 0,0 0 0 0 0,0 0 0 0 0,1 0 0 0 0,0 0 0 0 0,0 0 0 0 0,-2-8 0 0 0,4 11-711 0 0,0-1-1 0 0,0 1 1 0 0,0 0-1 0 0,0-1 1 0 0,1 1-1 0 0,-1-1 1 0 0,1 1-1 0 0,-1 0 1 0 0,1-1-1 0 0,0 1 1 0 0,0 0-1 0 0,0 0 1 0 0,0 0-1 0 0,0 0 1 0 0,1 0-1 0 0,-1 0 1 0 0,0 0-1 0 0,1 0 1 0 0,0 0 0 0 0,-1 0-1 0 0,1 1 1 0 0,0-1-1 0 0,4-2 1 0 0,-2 1 80 0 0,1-1 0 0 0,1 1 0 0 0,-1 1 1 0 0,0-1-1 0 0,1 1 0 0 0,-1 0 1 0 0,1 0-1 0 0,0 0 0 0 0,7-1 0 0 0,-11 3-158 0 0,0 0-1 0 0,0-1 0 0 0,0 1 0 0 0,-1 0 0 0 0,1 0 0 0 0,0 0 0 0 0,0 0 0 0 0,0 0 0 0 0,0 1 0 0 0,0-1 0 0 0,0 1 1 0 0,0-1-1 0 0,0 1 0 0 0,-1 0 0 0 0,1-1 0 0 0,0 1 0 0 0,0 0 0 0 0,-1 0 0 0 0,1 0 0 0 0,-1 1 0 0 0,1-1 0 0 0,-1 0 1 0 0,1 1-1 0 0,-1-1 0 0 0,0 0 0 0 0,0 1 0 0 0,1 0 0 0 0,-1-1 0 0 0,0 1 0 0 0,-1 0 0 0 0,3 3 0 0 0,-3-3-29 0 0,0 0-1 0 0,1 1 1 0 0,-1-1-1 0 0,0 0 1 0 0,0 0-1 0 0,0 1 1 0 0,0-1-1 0 0,-1 0 0 0 0,1 0 1 0 0,-1 0-1 0 0,1 1 1 0 0,-1-1-1 0 0,0 0 1 0 0,0 0-1 0 0,0 0 1 0 0,0 0-1 0 0,0 0 1 0 0,0 0-1 0 0,-1 0 0 0 0,1-1 1 0 0,0 1-1 0 0,-1 0 1 0 0,-3 2-1 0 0,-3 3 5 0 0,0 0 0 0 0,0 0 0 0 0,-15 8 0 0 0,-18 5-1 0 0,32-17-173 0 0,1 1 1 0 0,-1 0 0 0 0,1 0 0 0 0,-15 11 0 0 0,23-15 110 0 0,0 1-1 0 0,-1-1 1 0 0,1 0 0 0 0,0 0 0 0 0,0 0-1 0 0,0 1 1 0 0,-1-1 0 0 0,1 0 0 0 0,0 0-1 0 0,0 1 1 0 0,0-1 0 0 0,0 0 0 0 0,0 0-1 0 0,-1 1 1 0 0,1-1 0 0 0,0 0 0 0 0,0 0-1 0 0,0 1 1 0 0,0-1 0 0 0,0 0 0 0 0,0 1-1 0 0,0-1 1 0 0,0 0 0 0 0,0 0 0 0 0,0 1-1 0 0,0-1 1 0 0,0 0 0 0 0,0 1 0 0 0,0-1 0 0 0,1 0-1 0 0,-1 0 1 0 0,0 1 0 0 0,0-1 0 0 0,0 0-1 0 0,11 9-146 0 0,17 5 100 0 0,-26-14 34 0 0,82 27 42 0 0,-60-21 186 0 0,-1 2-1 0 0,0 0 1 0 0,0 1 0 0 0,-1 1-1 0 0,23 14 1 0 0,-45-24-176 0 0,1 1 1 0 0,0-1-1 0 0,0 1 1 0 0,0-1-1 0 0,-1 1 1 0 0,1-1-1 0 0,0 1 1 0 0,-1 0-1 0 0,1 0 1 0 0,0-1-1 0 0,-1 1 1 0 0,1 0-1 0 0,-1 0 1 0 0,1-1-1 0 0,-1 1 1 0 0,1 0-1 0 0,-1 0 1 0 0,0 0 0 0 0,1 0-1 0 0,-1 0 1 0 0,0 0-1 0 0,0 0 1 0 0,0 0-1 0 0,0 0 1 0 0,0-1-1 0 0,0 3 1 0 0,0-2 6 0 0,-1 1 0 0 0,0-1 0 0 0,1 0 0 0 0,-1 1 0 0 0,0-1 0 0 0,0 1 0 0 0,0-1 0 0 0,0 0 0 0 0,0 0 0 0 0,0 0 0 0 0,0 1 0 0 0,0-1 0 0 0,-1 0 0 0 0,0 0 0 0 0,-6 4 47 0 0,1-1 0 0 0,-1 0 0 0 0,1 0 0 0 0,-15 4 0 0 0,7-4-298 0 0,0 0 1 0 0,1-1-1 0 0,-28 1 0 0 0,14-4-2719 0 0,1-4-3786 0 0</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7.444"/>
    </inkml:context>
    <inkml:brush xml:id="br0">
      <inkml:brushProperty name="width" value="0.05" units="cm"/>
      <inkml:brushProperty name="height" value="0.05" units="cm"/>
    </inkml:brush>
  </inkml:definitions>
  <inkml:trace contextRef="#ctx0" brushRef="#br0">402 146 724 0 0,'0'-5'459'0'0,"-1"1"0"0"0,0 0 0 0 0,0 0 0 0 0,0 0 0 0 0,0 0-1 0 0,-1 0 1 0 0,1 0 0 0 0,-1 0 0 0 0,0 0 0 0 0,0 0 0 0 0,-1 1 0 0 0,1-1 0 0 0,-1 1 0 0 0,1 0-1 0 0,-1-1 1 0 0,0 1 0 0 0,-1 1 0 0 0,1-1 0 0 0,0 0 0 0 0,-1 1 0 0 0,1 0 0 0 0,-1 0 0 0 0,-8-4-1 0 0,1 1 117 0 0,0 1 0 0 0,0 0-1 0 0,-1 0 1 0 0,1 1 0 0 0,-1 1-1 0 0,0 0 1 0 0,-17-1 0 0 0,14 3-83 0 0,0 0-1 0 0,0 2 1 0 0,0 0 0 0 0,0 0-1 0 0,0 1 1 0 0,-17 7 0 0 0,24-7-227 0 0,0-1 0 0 0,1 2 0 0 0,-1-1 0 0 0,1 1 0 0 0,0 0 1 0 0,0 1-1 0 0,0 0 0 0 0,1 0 0 0 0,0 0 0 0 0,0 1 0 0 0,0 0 0 0 0,-10 13 0 0 0,15-17-183 0 0,0-1-1 0 0,0 1 0 0 0,0 0 1 0 0,0 0-1 0 0,0 0 0 0 0,1 1 0 0 0,-1-1 1 0 0,1 0-1 0 0,-1 0 0 0 0,1 0 1 0 0,0 0-1 0 0,0 0 0 0 0,0 1 1 0 0,0-1-1 0 0,0 0 0 0 0,0 0 0 0 0,0 0 1 0 0,1 1-1 0 0,-1-1 0 0 0,1 0 1 0 0,0 0-1 0 0,0 0 0 0 0,0 0 0 0 0,0 0 1 0 0,0 0-1 0 0,0 0 0 0 0,0-1 1 0 0,0 1-1 0 0,1 0 0 0 0,-1 0 0 0 0,1-1 1 0 0,-1 1-1 0 0,1-1 0 0 0,0 0 1 0 0,2 3-1 0 0,5 1 74 0 0,-1 1 0 0 0,1-1 0 0 0,-1-1 0 0 0,1 1 0 0 0,0-2 0 0 0,15 5-1 0 0,-7-3 22 0 0,1-1 0 0 0,0-1 0 0 0,1-1 0 0 0,-1-1 0 0 0,24 0 0 0 0,-30-2-173 0 0,0 0-1 0 0,0 0 1 0 0,0-1 0 0 0,0-1-1 0 0,0 0 1 0 0,-1-1 0 0 0,1 0-1 0 0,20-11 1 0 0,-29 13-52 0 0,1 0-1 0 0,-1 1 1 0 0,0-2-1 0 0,0 1 1 0 0,-1 0 0 0 0,1 0-1 0 0,0-1 1 0 0,-1 0-1 0 0,0 1 1 0 0,1-1 0 0 0,-1 0-1 0 0,0 0 1 0 0,0 0-1 0 0,-1-1 1 0 0,1 1 0 0 0,-1 0-1 0 0,1-1 1 0 0,-1 1-1 0 0,0-1 1 0 0,0 1 0 0 0,-1-1-1 0 0,1 1 1 0 0,-1-1-1 0 0,0 0 1 0 0,0 1 0 0 0,0-1-1 0 0,0 1 1 0 0,0-1-1 0 0,-1 0 1 0 0,0 1 0 0 0,0-1-1 0 0,0 1 1 0 0,0-1-1 0 0,0 1 1 0 0,-1 0-1 0 0,1-1 1 0 0,-1 1 0 0 0,0 0-1 0 0,0 0 1 0 0,0 0-1 0 0,-1 0 1 0 0,-4-4 0 0 0,-1-1-181 0 0,0 0 1 0 0,0 1-1 0 0,-1 0 1 0 0,0 0-1 0 0,-1 1 1 0 0,-13-7-1 0 0,14 9-318 0 0,0 0-1 0 0,0 1 0 0 0,-10-2 0 0 0,13 3-460 0 0,0 1 0 0 0,0 0 1 0 0,0 1-1 0 0,-1-1 0 0 0,-7 2 1 0 0,8 0-1719 0 0,2 1 391 0 0</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7.888"/>
    </inkml:context>
    <inkml:brush xml:id="br0">
      <inkml:brushProperty name="width" value="0.05" units="cm"/>
      <inkml:brushProperty name="height" value="0.05" units="cm"/>
    </inkml:brush>
  </inkml:definitions>
  <inkml:trace contextRef="#ctx0" brushRef="#br0">384 35 332 0 0,'-36'-9'2490'0'0,"0"2"0"0"0,-69-4 0 0 0,93 10-1866 0 0,1 1 0 0 0,-1 1 0 0 0,0 0 0 0 0,0 0 0 0 0,1 1 0 0 0,-1 1 0 0 0,1 0 0 0 0,0 0 0 0 0,-1 1 0 0 0,2 0 0 0 0,-1 1 0 0 0,-20 13 0 0 0,28-16-392 0 0,0 0 0 0 0,1 0 0 0 0,-1 0 0 0 0,0 1 0 0 0,1-1-1 0 0,0 1 1 0 0,-1-1 0 0 0,1 1 0 0 0,0 0 0 0 0,0 0 0 0 0,0 0 0 0 0,1 0 0 0 0,-1 1-1 0 0,1-1 1 0 0,0 0 0 0 0,0 1 0 0 0,0-1 0 0 0,0 1 0 0 0,1-1 0 0 0,-1 1 0 0 0,1 4-1 0 0,0-4-56 0 0,1 0-1 0 0,0 0 0 0 0,0 0 0 0 0,0 0 0 0 0,1 0 0 0 0,-1 0 0 0 0,1-1 0 0 0,0 1 0 0 0,0-1 0 0 0,0 1 0 0 0,1-1 0 0 0,-1 0 0 0 0,1 0 1 0 0,0 0-1 0 0,0 0 0 0 0,0 0 0 0 0,0-1 0 0 0,4 4 0 0 0,6 2 15 0 0,-1-1 1 0 0,2 0-1 0 0,-1-1 0 0 0,1 0 0 0 0,0-1 1 0 0,0 0-1 0 0,1-1 0 0 0,-1-1 1 0 0,1-1-1 0 0,0 0 0 0 0,-1 0 1 0 0,1-2-1 0 0,0 0 0 0 0,0 0 1 0 0,0-1-1 0 0,0-1 0 0 0,-1-1 1 0 0,19-5-1 0 0,-29 6-191 0 0,1 1 1 0 0,-1-2-1 0 0,0 1 1 0 0,1 0-1 0 0,-1-1 0 0 0,0 0 1 0 0,-1 0-1 0 0,1 0 1 0 0,6-7-1 0 0,-9 9-15 0 0,1-1 0 0 0,-1 0-1 0 0,0 1 1 0 0,0-1 0 0 0,0 0-1 0 0,0 0 1 0 0,0 0 0 0 0,0 0-1 0 0,-1 0 1 0 0,1 0 0 0 0,0 0-1 0 0,-1 0 1 0 0,0 0 0 0 0,0 0-1 0 0,1 0 1 0 0,-1 0 0 0 0,0 0-1 0 0,0-1 1 0 0,-1 1 0 0 0,1 0-1 0 0,0 0 1 0 0,-1 0 0 0 0,1 0-1 0 0,-1 0 1 0 0,-2-3 0 0 0,-2-6-78 0 0,-2 1 0 0 0,1 1 1 0 0,-2-1-1 0 0,1 1 0 0 0,-1 0 0 0 0,0 1 1 0 0,-1 0-1 0 0,0 0 0 0 0,-17-11 0 0 0,17 13-227 0 0,-1 1 0 0 0,1-1 0 0 0,-1 1 0 0 0,0 1 0 0 0,0 0 0 0 0,-1 1-1 0 0,1-1 1 0 0,-1 2 0 0 0,0 0 0 0 0,-21-2 0 0 0,7 9-1667 0 0,16 3-351 0 0,8-8 2086 0 0,1 0 1 0 0,0 1-1 0 0,0-1 0 0 0,0 1 0 0 0,-1-1 0 0 0,1 1 0 0 0,0-1 0 0 0,0 1 1 0 0,0-1-1 0 0,0 1 0 0 0,0-1 0 0 0,0 0 0 0 0,0 1 0 0 0,0-1 1 0 0,0 1-1 0 0,0-1 0 0 0,1 1 0 0 0,-1-1 0 0 0,0 1 0 0 0,0-1 1 0 0,0 0-1 0 0,1 2 0 0 0,5 3-1941 0 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8.242"/>
    </inkml:context>
    <inkml:brush xml:id="br0">
      <inkml:brushProperty name="width" value="0.05" units="cm"/>
      <inkml:brushProperty name="height" value="0.05" units="cm"/>
    </inkml:brush>
  </inkml:definitions>
  <inkml:trace contextRef="#ctx0" brushRef="#br0">35 15 324 0 0,'-13'-15'9341'0'0,"3"37"-4184"0"0,6-2-3204 0 0,1 0 1 0 0,0 0-1 0 0,2 0 0 0 0,0 24 1 0 0,3 11-2009 0 0,-1 4-9877 0 0</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8.611"/>
    </inkml:context>
    <inkml:brush xml:id="br0">
      <inkml:brushProperty name="width" value="0.05" units="cm"/>
      <inkml:brushProperty name="height" value="0.05" units="cm"/>
    </inkml:brush>
  </inkml:definitions>
  <inkml:trace contextRef="#ctx0" brushRef="#br0">65 26 580 0 0,'-21'0'-542'0'0,"-11"-2"10265"0"0,20 1-189 0 0,33-1-6822 0 0,86 1 808 0 0,2 0-3418 0 0,-2-8-7689 0 0,-88 5 4577 0 0,0-1 431 0 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8.948"/>
    </inkml:context>
    <inkml:brush xml:id="br0">
      <inkml:brushProperty name="width" value="0.05" units="cm"/>
      <inkml:brushProperty name="height" value="0.05" units="cm"/>
    </inkml:brush>
  </inkml:definitions>
  <inkml:trace contextRef="#ctx0" brushRef="#br0">1 0 612 0 0,'6'2'12919'0'0,"-6"-2"-12723"0"0,9 22 4380 0 0,3 29-1756 0 0,-1-2-345 0 0,25 129 3769 0 0,-33-167-6095 0 0,1 1-1976 0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39.293"/>
    </inkml:context>
    <inkml:brush xml:id="br0">
      <inkml:brushProperty name="width" value="0.05" units="cm"/>
      <inkml:brushProperty name="height" value="0.05" units="cm"/>
    </inkml:brush>
  </inkml:definitions>
  <inkml:trace contextRef="#ctx0" brushRef="#br0">1 37 464 0 0,'0'-2'484'0'0,"1"0"1"0"0,0-1-1 0 0,0 1 1 0 0,0 0-1 0 0,0 0 0 0 0,0 1 1 0 0,0-1-1 0 0,0 0 0 0 0,0 0 1 0 0,1 0-1 0 0,-1 1 1 0 0,1-1-1 0 0,-1 1 0 0 0,1-1 1 0 0,0 1-1 0 0,0 0 1 0 0,-1 0-1 0 0,1-1 0 0 0,0 1 1 0 0,0 1-1 0 0,4-3 0 0 0,-3 3-96 0 0,0 0-1 0 0,0 0 1 0 0,0 0-1 0 0,0 1 0 0 0,0-1 1 0 0,0 1-1 0 0,0-1 0 0 0,0 1 1 0 0,0 0-1 0 0,0 0 0 0 0,0 1 1 0 0,-1-1-1 0 0,1 0 1 0 0,0 1-1 0 0,4 3 0 0 0,8 6 340 0 0,0 1-1 0 0,-1 1 1 0 0,0 0-1 0 0,-1 1 1 0 0,0 0 0 0 0,-1 1-1 0 0,15 25 1 0 0,-9-11 159 0 0,-2 1 1 0 0,-2 1 0 0 0,17 46-1 0 0,-27-64-589 0 0,0 0 0 0 0,0 0 0 0 0,-2 0-1 0 0,1 1 1 0 0,-2-1 0 0 0,0 1 0 0 0,0-1 0 0 0,-1 1-1 0 0,-1 0 1 0 0,0-1 0 0 0,-4 19 0 0 0,4-29-230 0 0,-1 0 0 0 0,1 0 0 0 0,0 0 0 0 0,-1 0-1 0 0,0 0 1 0 0,1 0 0 0 0,-1 0 0 0 0,0-1 0 0 0,-1 1 0 0 0,1-1 0 0 0,0 1 0 0 0,-1-1 0 0 0,1 0 0 0 0,-5 3 0 0 0,-17 7-713 0 0,-1-4-3489 0 0,10-3-592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07.289"/>
    </inkml:context>
    <inkml:brush xml:id="br0">
      <inkml:brushProperty name="width" value="0.05" units="cm"/>
      <inkml:brushProperty name="height" value="0.05" units="cm"/>
    </inkml:brush>
  </inkml:definitions>
  <inkml:trace contextRef="#ctx0" brushRef="#br0">189 38 48 0 0,'-5'-20'7825'0'0,"4"19"-7324"0"0,0 0 0 0 0,1-1 0 0 0,-1 1 0 0 0,0 0 0 0 0,0 0 0 0 0,0 0 0 0 0,-1 0 0 0 0,1 0 0 0 0,0 0 0 0 0,0 0 0 0 0,0 1 0 0 0,-1-1 0 0 0,1 0 0 0 0,-3 0 0 0 0,1 0-12 0 0,0 0 1 0 0,0 1-1 0 0,1 0 1 0 0,-1-1 0 0 0,0 1-1 0 0,0 0 1 0 0,-4 1 0 0 0,-1 0 267 0 0,-1 1 1 0 0,0 0-1 0 0,1 0 1 0 0,-10 5-1 0 0,12-4-562 0 0,0 0 0 0 0,0 0 0 0 0,1 1 0 0 0,-1-1 0 0 0,1 1 0 0 0,0 1 0 0 0,0-1 0 0 0,0 1 0 0 0,1-1 0 0 0,-1 1 0 0 0,1 1 0 0 0,-4 5 0 0 0,6-8-91 0 0,0 1 0 0 0,0-1 0 0 0,0 1 0 0 0,1 0-1 0 0,-1 0 1 0 0,1 0 0 0 0,0-1 0 0 0,0 1 0 0 0,0 0 0 0 0,1 1 0 0 0,-1-1 0 0 0,1 0 0 0 0,0 0 0 0 0,0 0 0 0 0,1 0 0 0 0,-1 0 0 0 0,1 0 0 0 0,0 0-1 0 0,0 0 1 0 0,0 0 0 0 0,2 4 0 0 0,-1-3-35 0 0,0-1 0 0 0,0 0 0 0 0,0 0 0 0 0,1 0 0 0 0,0 0 0 0 0,0 0 0 0 0,0 0 0 0 0,0-1 0 0 0,0 0 0 0 0,1 1 0 0 0,0-1 0 0 0,-1 0 0 0 0,1-1 0 0 0,0 1 0 0 0,1-1 0 0 0,-1 0 0 0 0,0 0 0 0 0,1 0 0 0 0,-1 0 0 0 0,1-1 0 0 0,-1 1 0 0 0,1-1 0 0 0,0-1 0 0 0,-1 1 0 0 0,1-1 0 0 0,0 1-1 0 0,0-1 1 0 0,4-1 0 0 0,0 0-10 0 0,-1 1-1 0 0,0-1 1 0 0,1-1-1 0 0,-1 0 1 0 0,0 0-1 0 0,0 0 1 0 0,0-1-1 0 0,14-8 1 0 0,-19 10-27 0 0,1-1 1 0 0,-1 0-1 0 0,0 0 0 0 0,0 0 0 0 0,0 0 1 0 0,-1 0-1 0 0,1-1 0 0 0,0 1 0 0 0,-1-1 1 0 0,0 0-1 0 0,1 0 0 0 0,-1 0 0 0 0,0 0 1 0 0,0 0-1 0 0,-1 0 0 0 0,1 0 1 0 0,-1-1-1 0 0,0 1 0 0 0,0-1 0 0 0,0 1 1 0 0,0-1-1 0 0,0-6 0 0 0,-1 7-15 0 0,0 0 0 0 0,-1 1 0 0 0,0-1-1 0 0,0 0 1 0 0,0 0 0 0 0,0 0 0 0 0,0 0-1 0 0,-1 1 1 0 0,1-1 0 0 0,-1 1 0 0 0,0-1 0 0 0,0 1-1 0 0,1-1 1 0 0,-2 1 0 0 0,1 0 0 0 0,0 0 0 0 0,-3-2-1 0 0,-4-3-3 0 0,0 0 0 0 0,-1 1 0 0 0,-10-5 0 0 0,7 5-197 0 0,1 1-1 0 0,-1 0 0 0 0,0 1 1 0 0,0 1-1 0 0,-15-3 0 0 0,-11 3-5050 0 0</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41.613"/>
    </inkml:context>
    <inkml:brush xml:id="br0">
      <inkml:brushProperty name="width" value="0.05" units="cm"/>
      <inkml:brushProperty name="height" value="0.05" units="cm"/>
    </inkml:brush>
  </inkml:definitions>
  <inkml:trace contextRef="#ctx0" brushRef="#br0">411 14 512 0 0,'16'-13'14510'0'0,"-171"106"-10731"0"0,67-37-2810 0 0,47-32-570 0 0,24-16-212 0 0,1 1 0 0 0,0 1 0 0 0,0 0 0 0 0,1 1 0 0 0,1 1 0 0 0,0 1 0 0 0,-13 14 0 0 0,26-26-160 0 0,0-1-1 0 0,1 1 1 0 0,-1 0 0 0 0,1 0 0 0 0,-1 0 0 0 0,1-1 0 0 0,-1 1-1 0 0,1 0 1 0 0,-1 0 0 0 0,1 0 0 0 0,0 0 0 0 0,0 0 0 0 0,-1 0 0 0 0,1 0-1 0 0,0 0 1 0 0,0 0 0 0 0,0 0 0 0 0,0 0 0 0 0,0 0 0 0 0,0 0 0 0 0,0 0-1 0 0,0 0 1 0 0,1 0 0 0 0,-1 0 0 0 0,0 0 0 0 0,1 0 0 0 0,-1 0-1 0 0,0 0 1 0 0,1 0 0 0 0,-1-1 0 0 0,1 1 0 0 0,0 0 0 0 0,-1 0 0 0 0,1 0-1 0 0,0-1 1 0 0,-1 1 0 0 0,1 0 0 0 0,0-1 0 0 0,0 1 0 0 0,-1 0 0 0 0,1-1-1 0 0,0 1 1 0 0,0-1 0 0 0,0 0 0 0 0,0 1 0 0 0,0-1 0 0 0,0 0-1 0 0,0 1 1 0 0,1-1 0 0 0,6 3 78 0 0,0-1 0 0 0,1 0 0 0 0,-1 0 0 0 0,14 1-1 0 0,24-1-69 0 0,0-3 0 0 0,0-1 0 0 0,0-3 0 0 0,0-1-1 0 0,62-18 1 0 0,-104 24-8 0 0,0-1 0 0 0,0 0-1 0 0,-1 0 1 0 0,1-1 0 0 0,0 1 0 0 0,-1-1-1 0 0,1 0 1 0 0,-1 0 0 0 0,5-3 944 0 0,-10 9-784 0 0,-1 1-102 0 0,-33 78 1326 0 0,32-72-1190 0 0,0 1 0 0 0,1 0-1 0 0,1-1 1 0 0,-1 1 0 0 0,0 22 0 0 0,3-33-306 0 0,0 0 0 0 0,0 1 1 0 0,0-1-1 0 0,1 0 0 0 0,-1 1 0 0 0,0-1 0 0 0,0 0 1 0 0,1 0-1 0 0,-1 1 0 0 0,1-1 0 0 0,-1 0 1 0 0,1 0-1 0 0,-1 0 0 0 0,1 1 0 0 0,0-1 0 0 0,0 0 1 0 0,0 0-1 0 0,-1 0 0 0 0,1 0 0 0 0,0 0 1 0 0,0 0-1 0 0,0-1 0 0 0,0 1 0 0 0,1 0 1 0 0,-1 0-1 0 0,0-1 0 0 0,0 1 0 0 0,0-1 0 0 0,0 1 1 0 0,1-1-1 0 0,-1 1 0 0 0,0-1 0 0 0,1 0 1 0 0,1 0-1 0 0,3 1-1068 0 0,-1-1 0 0 0,1 0 0 0 0,-1 0 0 0 0,1-1 0 0 0,-1 0 0 0 0,1 0 0 0 0,5-1 0 0 0,7-4-1551 0 0</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41.972"/>
    </inkml:context>
    <inkml:brush xml:id="br0">
      <inkml:brushProperty name="width" value="0.05" units="cm"/>
      <inkml:brushProperty name="height" value="0.05" units="cm"/>
    </inkml:brush>
  </inkml:definitions>
  <inkml:trace contextRef="#ctx0" brushRef="#br0">44 75 516 0 0,'-8'-23'1862'0'0,"5"16"-263"0"0,0-1 0 0 0,0 1 0 0 0,0 0 0 0 0,-1 0 0 0 0,-7-9 5207 0 0,6 20-4879 0 0,2 12-330 0 0,4 2-1068 0 0,0-1 1 0 0,2 1 0 0 0,0 0 0 0 0,8 24 0 0 0,-8-34-1000 0 0,0 0 0 0 0,1 0 0 0 0,0-1 0 0 0,0 1-1 0 0,1-1 1 0 0,0 0 0 0 0,0 0 0 0 0,1 0 0 0 0,0-1 0 0 0,0 0 0 0 0,12 10 0 0 0,7 0-2486 0 0,-3-4 426 0 0</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42.355"/>
    </inkml:context>
    <inkml:brush xml:id="br0">
      <inkml:brushProperty name="width" value="0.05" units="cm"/>
      <inkml:brushProperty name="height" value="0.05" units="cm"/>
    </inkml:brush>
  </inkml:definitions>
  <inkml:trace contextRef="#ctx0" brushRef="#br0">0 42 608 0 0,'29'-20'9091'0'0,"1"7"-3800"0"0,-21 10-4663 0 0,0 1 0 0 0,0 1 0 0 0,1 0-1 0 0,-1 0 1 0 0,0 1 0 0 0,1 0 0 0 0,-1 0-1 0 0,0 1 1 0 0,11 2 0 0 0,-4 0 63 0 0,-1 1-1 0 0,0 0 1 0 0,22 10 0 0 0,-32-12-493 0 0,0 0 0 0 0,0 0 0 0 0,0 1 0 0 0,-1 0 0 0 0,1 0 0 0 0,-1 0 0 0 0,0 0 0 0 0,0 1 0 0 0,0 0 0 0 0,0 0 0 0 0,-1 0 1 0 0,1 0-1 0 0,-1 0 0 0 0,3 7 0 0 0,-5-8-118 0 0,0-1 1 0 0,0 1-1 0 0,-1 0 1 0 0,1 0-1 0 0,-1 0 1 0 0,0-1-1 0 0,0 1 1 0 0,0 0-1 0 0,0 0 1 0 0,-1 0-1 0 0,1 0 0 0 0,-1-1 1 0 0,1 1-1 0 0,-1 0 1 0 0,0 0-1 0 0,0-1 1 0 0,0 1-1 0 0,-1-1 1 0 0,1 1-1 0 0,0-1 1 0 0,-1 1-1 0 0,0-1 1 0 0,0 0-1 0 0,-3 4 1 0 0,-5 4 69 0 0,1-1 1 0 0,-2 0-1 0 0,-20 14 1 0 0,3-7 17 0 0,21-12-122 0 0,0-1 0 0 0,1 1 0 0 0,-1 1 0 0 0,1-1 0 0 0,0 1-1 0 0,-8 8 1 0 0,14-12-44 0 0,-1 0-1 0 0,1-1 1 0 0,0 1-1 0 0,0-1 1 0 0,0 1-1 0 0,0 0 1 0 0,0-1-1 0 0,1 1 1 0 0,-1 0-1 0 0,0-1 1 0 0,0 1-1 0 0,0-1 1 0 0,0 1-1 0 0,1-1 1 0 0,-1 1-1 0 0,0 0 1 0 0,1-1-1 0 0,-1 1 0 0 0,0-1 1 0 0,1 1-1 0 0,-1-1 1 0 0,0 1-1 0 0,1-1 1 0 0,-1 0-1 0 0,1 1 1 0 0,-1-1-1 0 0,1 1 1 0 0,-1-1-1 0 0,1 0 1 0 0,0 0-1 0 0,0 1 1 0 0,21 13 17 0 0,-20-12-16 0 0,130 62 173 0 0,-97-49-62 0 0,0 1 0 0 0,-1 2 0 0 0,57 39 0 0 0,-87-53-86 0 0,1-1-1 0 0,-1 1 1 0 0,0 0 0 0 0,0 0-1 0 0,-1 0 1 0 0,1 0-1 0 0,-1 1 1 0 0,0 0-1 0 0,0-1 1 0 0,0 1-1 0 0,3 11 1 0 0,-5-14-12 0 0,-1 0 0 0 0,1 1 0 0 0,-1-1 0 0 0,0 0 0 0 0,0 1 1 0 0,0-1-1 0 0,-1 0 0 0 0,1 1 0 0 0,0-1 0 0 0,-1 0 0 0 0,0 1 1 0 0,1-1-1 0 0,-1 0 0 0 0,0 0 0 0 0,0 0 0 0 0,0 0 0 0 0,0 0 1 0 0,-1 0-1 0 0,1 0 0 0 0,-1 0 0 0 0,1 0 0 0 0,-1 0 0 0 0,1-1 1 0 0,-1 1-1 0 0,0-1 0 0 0,0 1 0 0 0,0-1 0 0 0,0 0 0 0 0,0 0 1 0 0,0 0-1 0 0,-2 1 0 0 0,-14 7 64 0 0,0-1-1 0 0,0-1 1 0 0,-1-1 0 0 0,0 0-1 0 0,0-2 1 0 0,0 0 0 0 0,-27 2 0 0 0,15-4-57 0 0,0-2 1 0 0,1 0 0 0 0,-1-2 0 0 0,-33-6 0 0 0,44 0-736 0 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43.059"/>
    </inkml:context>
    <inkml:brush xml:id="br0">
      <inkml:brushProperty name="width" value="0.05" units="cm"/>
      <inkml:brushProperty name="height" value="0.05" units="cm"/>
    </inkml:brush>
  </inkml:definitions>
  <inkml:trace contextRef="#ctx0" brushRef="#br0">4 219 616 0 0,'-4'2'9142'0'0,"24"1"-8091"0"0,0 0 1 0 0,-1-2-1 0 0,1 0 1 0 0,29-3-1 0 0,2 0-194 0 0,585-18 4203 0 0,-507 15-4430 0 0,166-4 841 0 0,1622-115 3695 0 0,-1712 103-4694 0 0,383-21 2247 0 0,-564 40-2385 0 0,3 0-713 0 0,-18 3-3726 0 0</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59.257"/>
    </inkml:context>
    <inkml:brush xml:id="br0">
      <inkml:brushProperty name="width" value="0.05" units="cm"/>
      <inkml:brushProperty name="height" value="0.05" units="cm"/>
    </inkml:brush>
  </inkml:definitions>
  <inkml:trace contextRef="#ctx0" brushRef="#br0">118 84 280 0 0,'-15'-4'1327'0'0,"11"3"-655"0"0,0 1 1 0 0,0-1-1 0 0,0-1 1 0 0,0 1-1 0 0,0-1 1 0 0,0 1-1 0 0,0-1 1 0 0,0 0-1 0 0,1 0 1 0 0,-1-1-1 0 0,-3-3 1 0 0,6 6-550 0 0,1-1-1 0 0,-1 0 1 0 0,1 1 0 0 0,-1-1-1 0 0,1 0 1 0 0,0 1 0 0 0,0-1-1 0 0,-1 0 1 0 0,1 0 0 0 0,0 1-1 0 0,0-1 1 0 0,0 0 0 0 0,0 1-1 0 0,0-1 1 0 0,0 0 0 0 0,0 0-1 0 0,0 0 1 0 0,0 1 0 0 0,0-1-1 0 0,0 0 1 0 0,0 1-1 0 0,1-1 1 0 0,-1 0 0 0 0,0 0-1 0 0,0 1 1 0 0,1-1 0 0 0,-1 0-1 0 0,1 1 1 0 0,-1-1 0 0 0,0 0-1 0 0,1 1 1 0 0,-1-1 0 0 0,1 1-1 0 0,0-1 1 0 0,-1 1 0 0 0,1-1-1 0 0,-1 1 1 0 0,1 0 0 0 0,1-1-1 0 0,24-16 1562 0 0,-20 15-1392 0 0,1-1 0 0 0,-1 1 0 0 0,0 1 0 0 0,0-1 0 0 0,1 1 0 0 0,10-1 0 0 0,-15 2-216 0 0,0 0 0 0 0,0 0 0 0 0,1 0 0 0 0,-1 0 0 0 0,0 0 0 0 0,0 0 1 0 0,1 1-1 0 0,-1-1 0 0 0,0 1 0 0 0,0 0 0 0 0,0 0 0 0 0,0-1 0 0 0,0 1 0 0 0,0 1 0 0 0,0-1 0 0 0,0 0 0 0 0,0 0 0 0 0,0 1 0 0 0,0-1 0 0 0,-1 1 0 0 0,1-1 0 0 0,1 3 1 0 0,-3-3-38 0 0,1 0 0 0 0,-1 0 1 0 0,0 0-1 0 0,1 1 0 0 0,-1-1 1 0 0,0 0-1 0 0,0 0 0 0 0,0 0 1 0 0,0 1-1 0 0,0-1 0 0 0,0 0 1 0 0,0 0-1 0 0,0 0 0 0 0,-1 0 1 0 0,1 1-1 0 0,0-1 0 0 0,-1 0 1 0 0,1 0-1 0 0,-1 0 0 0 0,1 0 1 0 0,-2 2-1 0 0,-15 22 315 0 0,15-23-319 0 0,-4 4 8 0 0,0 0-1 0 0,0 0 1 0 0,0-1 0 0 0,-1 0-1 0 0,-9 5 1 0 0,10-6-85 0 0,-1 1 1 0 0,1-1-1 0 0,0 1 0 0 0,0 0 1 0 0,-9 11-1 0 0,15-15 43 0 0,-1-1 0 0 0,1 1-1 0 0,0-1 1 0 0,0 0 0 0 0,0 1-1 0 0,-1-1 1 0 0,1 1 0 0 0,0-1-1 0 0,0 1 1 0 0,0-1 0 0 0,0 1 0 0 0,0-1-1 0 0,0 0 1 0 0,0 1 0 0 0,0-1-1 0 0,0 1 1 0 0,0-1 0 0 0,0 1-1 0 0,0-1 1 0 0,0 1 0 0 0,0-1-1 0 0,0 1 1 0 0,1-1 0 0 0,-1 0-1 0 0,0 1 1 0 0,0-1 0 0 0,1 1 0 0 0,-1-1-1 0 0,0 0 1 0 0,0 1 0 0 0,1-1-1 0 0,-1 0 1 0 0,0 1 0 0 0,1-1-1 0 0,-1 0 1 0 0,0 0 0 0 0,1 1-1 0 0,-1-1 1 0 0,1 0 0 0 0,-1 0-1 0 0,0 1 1 0 0,1-1 0 0 0,-1 0 0 0 0,1 0-1 0 0,-1 0 1 0 0,1 0 0 0 0,-1 0-1 0 0,1 0 1 0 0,0 0 0 0 0,0 1 0 0 0,89 29 523 0 0,-61-21-269 0 0,42 17-1 0 0,-63-22-179 0 0,1 0 0 0 0,-1 0-1 0 0,-1 1 1 0 0,1 1 0 0 0,-1-1 0 0 0,0 1 0 0 0,0 0 0 0 0,0 1 0 0 0,6 8 0 0 0,-11-13-43 0 0,-1 0 0 0 0,1 0 0 0 0,-1 0 0 0 0,0 0 0 0 0,0 0 0 0 0,0 1 0 0 0,0-1 0 0 0,0 0 0 0 0,0 1 0 0 0,-1-1 0 0 0,1 0 0 0 0,-1 1 0 0 0,0-1 0 0 0,1 1 0 0 0,-1-1 0 0 0,0 1 0 0 0,-1-1 0 0 0,1 0 0 0 0,-1 4 0 0 0,0-3 14 0 0,0 1 0 0 0,-1 0 0 0 0,1-1-1 0 0,-1 1 1 0 0,0-1 0 0 0,0 1-1 0 0,-1-1 1 0 0,1 0 0 0 0,-1 0-1 0 0,-5 5 1 0 0,-2 1 57 0 0,-1-1-1 0 0,0 0 1 0 0,0-1-1 0 0,-1 0 1 0 0,-20 9 0 0 0,18-10 0 0 0,-1-2 0 0 0,0 1 0 0 0,1-2 0 0 0,-1 0 0 0 0,-20 1 0 0 0,-75-1-1104 0 0,76-3-617 0 0,54-1-8097 0 0,-5 0 7454 0 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4:59.808"/>
    </inkml:context>
    <inkml:brush xml:id="br0">
      <inkml:brushProperty name="width" value="0.05" units="cm"/>
      <inkml:brushProperty name="height" value="0.05" units="cm"/>
    </inkml:brush>
  </inkml:definitions>
  <inkml:trace contextRef="#ctx0" brushRef="#br0">310 65 172 0 0,'-6'-23'4118'0'0,"5"20"-3778"0"0,-1 1-1 0 0,0-1 1 0 0,0 1-1 0 0,0 0 1 0 0,0-1-1 0 0,0 1 1 0 0,0 0-1 0 0,-1 0 0 0 0,1 0 1 0 0,0 1-1 0 0,-1-1 1 0 0,0 1-1 0 0,1-1 1 0 0,-1 1-1 0 0,0 0 1 0 0,0 0-1 0 0,0 0 1 0 0,0 0-1 0 0,0 0 0 0 0,0 1 1 0 0,0-1-1 0 0,0 1 1 0 0,0 0-1 0 0,-4 0 1 0 0,-4 0 245 0 0,-1 1 0 0 0,0-1 0 0 0,1 2 1 0 0,-1 0-1 0 0,-11 3 0 0 0,10-1-141 0 0,0 1 0 0 0,1 0 0 0 0,0 1 0 0 0,0 0 0 0 0,-15 11 0 0 0,21-13-204 0 0,0 0 0 0 0,1 0 0 0 0,-1 1 0 0 0,1 0 0 0 0,0 0 0 0 0,0 0 0 0 0,1 1-1 0 0,0-1 1 0 0,0 1 0 0 0,0 0 0 0 0,-5 12 0 0 0,8-16-140 0 0,1 0 0 0 0,-1-1-1 0 0,1 1 1 0 0,-1 0 0 0 0,1 0 0 0 0,0 0-1 0 0,0 0 1 0 0,0-1 0 0 0,0 1-1 0 0,0 0 1 0 0,0 0 0 0 0,1 0 0 0 0,-1 0-1 0 0,1-1 1 0 0,-1 1 0 0 0,1 0-1 0 0,0 0 1 0 0,-1-1 0 0 0,2 3-1 0 0,1-1 27 0 0,-1 0 0 0 0,1 0-1 0 0,-1 0 1 0 0,1 0 0 0 0,0-1-1 0 0,0 1 1 0 0,0-1-1 0 0,6 4 1 0 0,5 1 135 0 0,-1-1-1 0 0,1-1 1 0 0,23 7-1 0 0,-21-8-65 0 0,0 0-1 0 0,0-2 1 0 0,0 0-1 0 0,0-1 0 0 0,27-1 1 0 0,-32 0-113 0 0,0-2-1 0 0,-1 1 1 0 0,1-1 0 0 0,-1-1 0 0 0,0 1 0 0 0,0-2 0 0 0,0 0 0 0 0,0 0-1 0 0,15-9 1 0 0,-20 10-63 0 0,-1 0 0 0 0,0-1 1 0 0,0 1-1 0 0,0-1 0 0 0,0 0 0 0 0,-1 0 0 0 0,0 0 0 0 0,0 0 0 0 0,0 0 0 0 0,0-1 0 0 0,0 0 0 0 0,-1 1 0 0 0,0-1 1 0 0,0 0-1 0 0,0 0 0 0 0,-1 0 0 0 0,1 0 0 0 0,0-11 0 0 0,-2 12-44 0 0,0 0 1 0 0,0 0-1 0 0,0-1 0 0 0,-1 1 0 0 0,0 0 1 0 0,0 0-1 0 0,0 0 0 0 0,0 0 0 0 0,0 0 1 0 0,-1 0-1 0 0,0 0 0 0 0,0 0 1 0 0,0 0-1 0 0,0 1 0 0 0,0-1 0 0 0,-1 1 1 0 0,0-1-1 0 0,0 1 0 0 0,0 0 0 0 0,0 0 1 0 0,0 1-1 0 0,0-1 0 0 0,-7-3 1 0 0,4 2-167 0 0,0 1 1 0 0,-1 0-1 0 0,1 1 1 0 0,-1-1-1 0 0,1 1 1 0 0,-1 0-1 0 0,0 1 1 0 0,1 0-1 0 0,-1 0 1 0 0,0 0-1 0 0,0 1 1 0 0,0 0 0 0 0,-12 2-1 0 0,12-1-1068 0 0,-1 1 1 0 0,0 0-1 0 0,1 0 0 0 0,-1 0 1 0 0,1 1-1 0 0,-1 0 0 0 0,-7 6 1 0 0,7-4-1318 0 0</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0.587"/>
    </inkml:context>
    <inkml:brush xml:id="br0">
      <inkml:brushProperty name="width" value="0.05" units="cm"/>
      <inkml:brushProperty name="height" value="0.05" units="cm"/>
    </inkml:brush>
  </inkml:definitions>
  <inkml:trace contextRef="#ctx0" brushRef="#br0">129 43 128 0 0,'-4'-30'9435'0'0,"4"27"-8003"0"0,0 3-1258 0 0,0 0 0 0 0,0-1 0 0 0,0 1-1 0 0,0-1 1 0 0,0 1 0 0 0,0 0 0 0 0,0-1 0 0 0,0 1 0 0 0,0 0-1 0 0,0-1 1 0 0,0 1 0 0 0,0 0 0 0 0,-1-1 0 0 0,1 1-1 0 0,0 0 1 0 0,0-1 0 0 0,0 1 0 0 0,0 0 0 0 0,-1-1 0 0 0,1 1-1 0 0,0 0 1 0 0,0 0 0 0 0,0-1 0 0 0,-1 1 0 0 0,1 0 0 0 0,0 0-1 0 0,0-1 1 0 0,-1 1 0 0 0,1 0 0 0 0,0 0 0 0 0,-1 0-1 0 0,1 0 1 0 0,0-1 0 0 0,-1 1 0 0 0,-5 2 141 0 0,0-1 0 0 0,1 1 0 0 0,-1 0 0 0 0,0 0-1 0 0,1 1 1 0 0,0 0 0 0 0,0 0 0 0 0,0 0 0 0 0,0 1 0 0 0,0-1 0 0 0,0 1 0 0 0,1 0 0 0 0,-7 8 0 0 0,7-7-145 0 0,0-1 1 0 0,1 0 0 0 0,-1 1-1 0 0,1 0 1 0 0,0 0 0 0 0,0 0-1 0 0,1 0 1 0 0,-1 0 0 0 0,1 0-1 0 0,0 1 1 0 0,1-1 0 0 0,-1 1-1 0 0,1 0 1 0 0,-1 10 0 0 0,3-12-116 0 0,0 0 1 0 0,0-1-1 0 0,0 1 1 0 0,0 0-1 0 0,1-1 1 0 0,-1 0-1 0 0,1 1 1 0 0,0-1-1 0 0,0 0 1 0 0,0 0-1 0 0,0 0 1 0 0,1 0 0 0 0,0 0-1 0 0,-1 0 1 0 0,1-1-1 0 0,0 1 1 0 0,0-1-1 0 0,0 0 1 0 0,0 0-1 0 0,1 0 1 0 0,6 3-1 0 0,3 1 43 0 0,2 0-1 0 0,-1-1 1 0 0,0 0 0 0 0,17 2-1 0 0,-15-4-82 0 0,0-1 1 0 0,0 0-1 0 0,1-1 1 0 0,-1-1-1 0 0,1-1 1 0 0,-1 0-1 0 0,22-5 1 0 0,-28 4-52 0 0,0 0 0 0 0,0-1 0 0 0,0-1 0 0 0,0 1 0 0 0,0-2 0 0 0,-1 1 0 0 0,0-1 0 0 0,0-1 0 0 0,0 0 0 0 0,-1 0 0 0 0,0-1 0 0 0,11-11 0 0 0,-7 2 1149 0 0,-10 42-338 0 0,2 0-1 0 0,12 49 0 0 0,-7-41-311 0 0,15 75 1162 0 0,-24-109-1756 0 0,0 1 0 0 0,1-1 0 0 0,-1 1 0 0 0,0-1 0 0 0,0 1 0 0 0,0-1 0 0 0,0 0 0 0 0,1 1 0 0 0,-1-1 0 0 0,0 1 0 0 0,0-1 0 0 0,0 0 0 0 0,1 1 0 0 0,-1-1 0 0 0,0 1 0 0 0,1-1 0 0 0,-1 0 0 0 0,0 0 0 0 0,1 1 0 0 0,-1-1 0 0 0,1 0 0 0 0,-1 0 0 0 0,0 1 0 0 0,1-1 0 0 0,-1 0 0 0 0,1 0 1 0 0,-1 0-1 0 0,1 0 0 0 0,-1 1 0 0 0,1-1 0 0 0,-1 0 0 0 0,0 0 0 0 0,1 0 0 0 0,-1 0 0 0 0,1 0 0 0 0,-1 0 0 0 0,1 0 0 0 0,-1-1 0 0 0,1 1 0 0 0,0 0 0 0 0,18-11-8416 0 0,-6 2 5628 0 0</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0.941"/>
    </inkml:context>
    <inkml:brush xml:id="br0">
      <inkml:brushProperty name="width" value="0.05" units="cm"/>
      <inkml:brushProperty name="height" value="0.05" units="cm"/>
    </inkml:brush>
  </inkml:definitions>
  <inkml:trace contextRef="#ctx0" brushRef="#br0">32 105 4680 0 0,'-31'-105'16166'0'0,"31"109"-15835"0"0,0 6-198 0 0,0 4-195 0 0,0-1 1 0 0,4 22-1 0 0,-3-31-893 0 0,0 1 1 0 0,0-1-1 0 0,1 1 0 0 0,-1-1 1 0 0,1 0-1 0 0,0 1 1 0 0,3 3-1 0 0,0 1-1360 0 0</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1.380"/>
    </inkml:context>
    <inkml:brush xml:id="br0">
      <inkml:brushProperty name="width" value="0.05" units="cm"/>
      <inkml:brushProperty name="height" value="0.05" units="cm"/>
    </inkml:brush>
  </inkml:definitions>
  <inkml:trace contextRef="#ctx0" brushRef="#br0">3 38 6469 0 0,'0'0'8446'0'0,"-1"-3"-6929"0"0,1 2-1370 0 0,0 0 0 0 0,-1 1 0 0 0,1-1 0 0 0,0 0 0 0 0,0 0 0 0 0,0 0 0 0 0,0 0 0 0 0,0 0 0 0 0,0 0 0 0 0,0 1 0 0 0,0-1 0 0 0,0 0 0 0 0,0 0 0 0 0,0 0 0 0 0,0 0 0 0 0,1 0 0 0 0,-1 1 0 0 0,0-1 0 0 0,1 0 0 0 0,-1 0 0 0 0,1 0 0 0 0,-1 1 0 0 0,1-1 0 0 0,-1 0 0 0 0,1 1 0 0 0,-1-1 0 0 0,1 0 0 0 0,0 1 0 0 0,1-2 0 0 0,0 1 32 0 0,1 0-1 0 0,-1-1 0 0 0,1 1 1 0 0,-1 0-1 0 0,1 1 1 0 0,0-1-1 0 0,-1 0 0 0 0,1 1 1 0 0,0 0-1 0 0,3-1 0 0 0,-1 1-11 0 0,1 0 1 0 0,-1 0-1 0 0,1 0 0 0 0,-1 1 0 0 0,1 0 0 0 0,-1 0 0 0 0,0 0 1 0 0,0 1-1 0 0,0 0 0 0 0,1 0 0 0 0,5 3 0 0 0,-8-3-95 0 0,0 0 0 0 0,-1 0 0 0 0,0 1 0 0 0,1-1 0 0 0,-1 0 0 0 0,0 1 0 0 0,0 0 0 0 0,0-1 0 0 0,-1 1 0 0 0,1 0 0 0 0,-1 0 0 0 0,1 0 0 0 0,-1 0 0 0 0,0 0 0 0 0,0 0 0 0 0,0 0 0 0 0,0 4 0 0 0,-1-5-47 0 0,0 1-1 0 0,0 0 0 0 0,-1 0 1 0 0,1-1-1 0 0,0 1 0 0 0,-1 0 1 0 0,0-1-1 0 0,0 1 1 0 0,0 0-1 0 0,0-1 0 0 0,0 1 1 0 0,0-1-1 0 0,-1 0 0 0 0,1 1 1 0 0,-1-1-1 0 0,0 0 0 0 0,1 0 1 0 0,-1 0-1 0 0,0 0 0 0 0,-4 3 1 0 0,-5 3-79 0 0,0-1 1 0 0,0 0 0 0 0,-19 8-1 0 0,-1 1-256 0 0,31-16 300 0 0,0 0 0 0 0,-1 0 0 0 0,1 0 0 0 0,0 1 0 0 0,0-1-1 0 0,-1 0 1 0 0,1 0 0 0 0,0 0 0 0 0,0 0 0 0 0,0 1-1 0 0,-1-1 1 0 0,1 0 0 0 0,0 0 0 0 0,0 0 0 0 0,0 1 0 0 0,-1-1-1 0 0,1 0 1 0 0,0 0 0 0 0,0 1 0 0 0,0-1 0 0 0,0 0-1 0 0,0 0 1 0 0,0 1 0 0 0,0-1 0 0 0,0 0 0 0 0,0 0 0 0 0,0 1-1 0 0,-1-1 1 0 0,1 0 0 0 0,0 1 0 0 0,1-1 0 0 0,-1 0 0 0 0,0 0-1 0 0,0 1 1 0 0,0-1 0 0 0,9 9-126 0 0,20 4 108 0 0,-25-11 2 0 0,30 11 36 0 0,62 28 145 0 0,-86-35-91 0 0,0-1 1 0 0,0 1 0 0 0,-1 1 0 0 0,0 0 0 0 0,0 0 0 0 0,15 17-1 0 0,-23-23-37 0 0,0 0 0 0 0,1 1 0 0 0,-1-1 0 0 0,0 1 0 0 0,0 0 0 0 0,0-1 0 0 0,0 1 0 0 0,0 0 0 0 0,0-1 0 0 0,-1 1 0 0 0,1 0 0 0 0,-1 0 0 0 0,1 0 0 0 0,-1 0 0 0 0,0 0 0 0 0,1-1 0 0 0,-1 1 0 0 0,0 0 0 0 0,0 0 0 0 0,0 0 0 0 0,-1 0 0 0 0,1 0 0 0 0,0 0 0 0 0,-1 0 0 0 0,1 0 0 0 0,-2 3 0 0 0,0-2 23 0 0,-1 0-1 0 0,1 0 1 0 0,-1 0-1 0 0,1 0 1 0 0,-1 0 0 0 0,0-1-1 0 0,0 1 1 0 0,0-1-1 0 0,-1 1 1 0 0,1-1-1 0 0,0 0 1 0 0,-6 2-1 0 0,-8 2-106 0 0,1 0 0 0 0,-1-1 0 0 0,0-1 0 0 0,0 0 0 0 0,0-1 0 0 0,-1-1 0 0 0,1-1 0 0 0,-1-1 0 0 0,-21-1-1 0 0,31-1-2529 0 0,30-10-8803 0 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1.951"/>
    </inkml:context>
    <inkml:brush xml:id="br0">
      <inkml:brushProperty name="width" value="0.05" units="cm"/>
      <inkml:brushProperty name="height" value="0.05" units="cm"/>
    </inkml:brush>
  </inkml:definitions>
  <inkml:trace contextRef="#ctx0" brushRef="#br0">6 104 220 0 0,'-2'-6'1110'0'0,"1"-1"1"0"0,0 1-1 0 0,0 0 1 0 0,0 0-1 0 0,1-1 1 0 0,0 1-1 0 0,1-11 0 0 0,0 15-787 0 0,0 0-1 0 0,0 0 0 0 0,-1 0 0 0 0,1 0 0 0 0,0-1 0 0 0,1 1 1 0 0,-1 1-1 0 0,0-1 0 0 0,1 0 0 0 0,-1 0 0 0 0,1 0 0 0 0,-1 1 1 0 0,1-1-1 0 0,0 1 0 0 0,-1-1 0 0 0,1 1 0 0 0,0 0 0 0 0,0-1 1 0 0,0 1-1 0 0,0 0 0 0 0,1 1 0 0 0,-1-1 0 0 0,0 0 0 0 0,3 0 1 0 0,0 0-14 0 0,0 0 0 0 0,0 0 0 0 0,0 1 0 0 0,0-1 0 0 0,0 1 1 0 0,0 1-1 0 0,0-1 0 0 0,0 1 0 0 0,0-1 0 0 0,0 1 1 0 0,0 1-1 0 0,-1-1 0 0 0,1 1 0 0 0,0 0 0 0 0,-1 0 0 0 0,8 4 1 0 0,-10-4-230 0 0,0-1 1 0 0,0 0 0 0 0,0 1 0 0 0,-1-1-1 0 0,1 1 1 0 0,-1-1 0 0 0,1 1-1 0 0,-1 0 1 0 0,1 0 0 0 0,-1 0 0 0 0,0 0-1 0 0,0 0 1 0 0,0 0 0 0 0,0 0-1 0 0,0 0 1 0 0,0 0 0 0 0,-1 0 0 0 0,1 0-1 0 0,-1 1 1 0 0,0-1 0 0 0,1 0-1 0 0,-1 1 1 0 0,0-1 0 0 0,0 0 0 0 0,0 0-1 0 0,-1 1 1 0 0,1-1 0 0 0,-1 0-1 0 0,1 0 1 0 0,-1 0 0 0 0,1 1 0 0 0,-1-1-1 0 0,0 0 1 0 0,0 0 0 0 0,0 0-1 0 0,-1 0 1 0 0,1 0 0 0 0,-3 3 0 0 0,-3 3 44 0 0,0 0 0 0 0,-1 0 0 0 0,0 0 0 0 0,0-1 0 0 0,-1 0 0 0 0,-14 9 0 0 0,-16 12-156 0 0,39-28 28 0 0,0 0 1 0 0,0 1-1 0 0,0-1 1 0 0,0 0-1 0 0,-1 1 1 0 0,1-1-1 0 0,0 0 0 0 0,0 0 1 0 0,0 1-1 0 0,0-1 1 0 0,0 0-1 0 0,0 1 1 0 0,0-1-1 0 0,0 0 1 0 0,0 0-1 0 0,0 1 1 0 0,0-1-1 0 0,0 0 1 0 0,0 1-1 0 0,0-1 0 0 0,0 0 1 0 0,0 1-1 0 0,1-1 1 0 0,-1 0-1 0 0,0 0 1 0 0,0 1-1 0 0,0-1 1 0 0,0 0-1 0 0,0 0 1 0 0,1 1-1 0 0,-1-1 1 0 0,0 0-1 0 0,0 0 0 0 0,1 0 1 0 0,-1 1-1 0 0,0-1 1 0 0,0 0-1 0 0,1 0 1 0 0,-1 0-1 0 0,0 0 1 0 0,0 1-1 0 0,1-1 1 0 0,-1 0-1 0 0,0 0 0 0 0,1 0 1 0 0,-1 0-1 0 0,0 0 1 0 0,0 0-1 0 0,1 0 1 0 0,-1 0-1 0 0,1 0 1 0 0,17 6-29 0 0,27 4 11 0 0,85 24 133 0 0,-109-27-32 0 0,0 1 0 0 0,0 0 0 0 0,37 23 0 0 0,-56-30-65 0 0,-1 0 0 0 0,1 0 0 0 0,-1 0 0 0 0,0 0 1 0 0,1 0-1 0 0,-1 0 0 0 0,0 0 0 0 0,0 0 0 0 0,0 1 1 0 0,0-1-1 0 0,0 0 0 0 0,0 1 0 0 0,0-1 0 0 0,0 1 0 0 0,-1-1 1 0 0,1 1-1 0 0,-1-1 0 0 0,1 1 0 0 0,-1-1 0 0 0,1 4 0 0 0,-1-3 8 0 0,0-1 0 0 0,-1 1 0 0 0,1 0 0 0 0,0-1 0 0 0,-1 1-1 0 0,0-1 1 0 0,1 1 0 0 0,-1-1 0 0 0,0 1 0 0 0,0-1 0 0 0,0 0-1 0 0,0 1 1 0 0,0-1 0 0 0,0 0 0 0 0,0 0 0 0 0,0 0 0 0 0,0 1-1 0 0,-1-1 1 0 0,1-1 0 0 0,0 1 0 0 0,-3 1 0 0 0,-6 4 77 0 0,-1-1 0 0 0,1 0 0 0 0,-1 0 0 0 0,0-1 0 0 0,0-1 0 0 0,-18 4 0 0 0,-71 3 138 0 0,29-3-1180 0 0,57-6-746 0 0,30-17-9380 0 0,-1 8 8533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07.624"/>
    </inkml:context>
    <inkml:brush xml:id="br0">
      <inkml:brushProperty name="width" value="0.05" units="cm"/>
      <inkml:brushProperty name="height" value="0.05" units="cm"/>
    </inkml:brush>
  </inkml:definitions>
  <inkml:trace contextRef="#ctx0" brushRef="#br0">2 14 964 0 0,'-2'-14'13167'0'0,"11"31"-17221"0"0,-6-13 2326 0 0</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2.538"/>
    </inkml:context>
    <inkml:brush xml:id="br0">
      <inkml:brushProperty name="width" value="0.05" units="cm"/>
      <inkml:brushProperty name="height" value="0.05" units="cm"/>
    </inkml:brush>
  </inkml:definitions>
  <inkml:trace contextRef="#ctx0" brushRef="#br0">1 22 412 0 0,'4'-17'3894'0'0,"-4"16"-3698"0"0,0 1 0 0 0,1 0 0 0 0,0-1 982 0 0,-1 0-982 0 0,0 1 1 0 0,0 0-1 0 0,1 0 0 0 0,-1 0 1 0 0,0-1-1 0 0,0 1 0 0 0,1 0 0 0 0,-1 0 1 0 0,0 0-1 0 0,1 0 0 0 0,-1 0 1 0 0,0 0-1 0 0,1 0 0 0 0,-1 0 0 0 0,0 0 1 0 0,0 0-1 0 0,1 0 0 0 0,0 0 1 0 0,0 1 64 0 0,0 1 1 0 0,0-1 0 0 0,0 1-1 0 0,0-1 1 0 0,0 1 0 0 0,0-1-1 0 0,-1 1 1 0 0,1 0 0 0 0,0-1-1 0 0,-1 1 1 0 0,1 0 0 0 0,-1 0 0 0 0,0-1-1 0 0,1 1 1 0 0,-1 2 0 0 0,2 23 1473 0 0,-1-1 0 0 0,-1 0 0 0 0,-5 35 0 0 0,2-26 412 0 0,2 38-1 0 0,1-71-2086 0 0,0-1 0 0 0,0 1 0 0 0,0-1 0 0 0,1 1 0 0 0,-1-1 0 0 0,0 1 0 0 0,1-1 0 0 0,-1 1 0 0 0,1-1 0 0 0,0 0 0 0 0,0 1 0 0 0,-1-1 0 0 0,1 0 0 0 0,0 1 0 0 0,0-1 0 0 0,0 0 0 0 0,0 0 0 0 0,0 0 0 0 0,0 0 0 0 0,1 0 0 0 0,-1 0 0 0 0,0 0 0 0 0,0 0 0 0 0,1-1 0 0 0,-1 1 0 0 0,0 0 0 0 0,1-1 0 0 0,-1 1 0 0 0,1-1 0 0 0,-1 0 0 0 0,1 1 0 0 0,-1-1 0 0 0,1 0 0 0 0,-1 0 0 0 0,1 0 0 0 0,-1 0 0 0 0,1 0 0 0 0,-1 0 0 0 0,1 0 0 0 0,2-1 0 0 0,4-1 21 0 0,0 1-1 0 0,0-1 0 0 0,0 0 1 0 0,-1-1-1 0 0,1 0 1 0 0,11-6-1 0 0,21-17-105 0 0,-2-1 0 0 0,70-64 0 0 0,-96 80-9 0 0,-8 7 17 0 0,4-2-50 0 0,0-1-1 0 0,-1-1 0 0 0,0 1 1 0 0,8-13-1 0 0,-14 20 63 0 0,-1 0 0 0 0,0-1-1 0 0,0 1 1 0 0,0 0 0 0 0,0 0-1 0 0,0 0 1 0 0,0-1 0 0 0,1 1-1 0 0,-1 0 1 0 0,0 0 0 0 0,0 0 0 0 0,0-1-1 0 0,0 1 1 0 0,0 0 0 0 0,0 0-1 0 0,0-1 1 0 0,0 1 0 0 0,0 0-1 0 0,0 0 1 0 0,0 0 0 0 0,0-1-1 0 0,0 1 1 0 0,0 0 0 0 0,0 0 0 0 0,0-1-1 0 0,0 1 1 0 0,-1 0 0 0 0,1 0-1 0 0,0 0 1 0 0,0-1 0 0 0,0 1-1 0 0,0 0 1 0 0,0 0 0 0 0,0 0-1 0 0,-1 0 1 0 0,1-1 0 0 0,-10 0-13 0 0,-12 6 117 0 0,-2 6 53 0 0,1 1-1 0 0,1 1 1 0 0,-24 17 0 0 0,38-24-72 0 0,0 0 0 0 0,1 1 1 0 0,0-1-1 0 0,0 2 0 0 0,0-1 1 0 0,1 1-1 0 0,0-1 0 0 0,1 2 1 0 0,0-1-1 0 0,0 1 0 0 0,-5 13 1 0 0,9-19-37 0 0,0 0 1 0 0,0 0 0 0 0,1 0-1 0 0,-1 1 1 0 0,1-1 0 0 0,0 0-1 0 0,0 0 1 0 0,0 0 0 0 0,0 1 0 0 0,0-1-1 0 0,1 0 1 0 0,0 0 0 0 0,-1 0-1 0 0,1 0 1 0 0,0 0 0 0 0,2 4-1 0 0,0-2 6 0 0,0 0 0 0 0,1 0 0 0 0,-1 0 0 0 0,1-1-1 0 0,0 1 1 0 0,0-1 0 0 0,0 0 0 0 0,6 5 0 0 0,3 0 43 0 0,0 0 0 0 0,1-1-1 0 0,0-1 1 0 0,0 0 0 0 0,26 8 0 0 0,-22-9-51 0 0,0-2 0 0 0,1 0 0 0 0,0-2 0 0 0,-1 0 1 0 0,1 0-1 0 0,0-2 0 0 0,0 0 0 0 0,0-2 0 0 0,34-6 0 0 0,-43 3-1304 0 0,-5 2-2124 0 0</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4.262"/>
    </inkml:context>
    <inkml:brush xml:id="br0">
      <inkml:brushProperty name="width" value="0.05" units="cm"/>
      <inkml:brushProperty name="height" value="0.05" units="cm"/>
    </inkml:brush>
  </inkml:definitions>
  <inkml:trace contextRef="#ctx0" brushRef="#br0">6 31 488 0 0,'-5'8'18626'0'0,"7"-6"-18230"0"0,1-1 0 0 0,0 0 0 0 0,0 0 0 0 0,0 0 0 0 0,0-1 0 0 0,0 1 0 0 0,0-1 0 0 0,1 1 0 0 0,-1-1 0 0 0,5 0 0 0 0,39-5 1241 0 0,-26 3-1009 0 0,50-4 773 0 0,-6 2-342 0 0,128-25-1 0 0,-187 28-1595 0 0</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04.586"/>
    </inkml:context>
    <inkml:brush xml:id="br0">
      <inkml:brushProperty name="width" value="0.05" units="cm"/>
      <inkml:brushProperty name="height" value="0.05" units="cm"/>
    </inkml:brush>
  </inkml:definitions>
  <inkml:trace contextRef="#ctx0" brushRef="#br0">17 0 6101 0 0,'-1'1'542'0'0,"0"0"0"0"0,0 0 0 0 0,0 0 0 0 0,-1 0 1 0 0,1 0-1 0 0,0 0 0 0 0,0 0 0 0 0,0 0 0 0 0,1 0 1 0 0,-1 0-1 0 0,0 0 0 0 0,0 0 0 0 0,0 1 0 0 0,1-1 1 0 0,-1 0-1 0 0,1 1 0 0 0,-1-1 0 0 0,1 0 0 0 0,0 1 1 0 0,-1-1-1 0 0,1 1 0 0 0,0-1 0 0 0,0 3 0 0 0,1-3-326 0 0,0 0 0 0 0,0 1 0 0 0,-1-1 0 0 0,1 0 0 0 0,1 0 0 0 0,-1 0 0 0 0,0 0 0 0 0,0 0 0 0 0,0 0 0 0 0,0 0 0 0 0,1 0 0 0 0,-1-1 0 0 0,0 1 0 0 0,1 0 0 0 0,-1-1 0 0 0,1 1 0 0 0,-1-1 0 0 0,1 1 0 0 0,-1-1 0 0 0,1 0 0 0 0,-1 0 0 0 0,3 1 0 0 0,23 1 1096 0 0,0 0 1 0 0,1-2-1 0 0,-1-1 1 0 0,44-6 0 0 0,-14 0-2789 0 0,-2 5-4795 0 0</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0.647"/>
    </inkml:context>
    <inkml:brush xml:id="br0">
      <inkml:brushProperty name="width" value="0.05" units="cm"/>
      <inkml:brushProperty name="height" value="0.05" units="cm"/>
    </inkml:brush>
  </inkml:definitions>
  <inkml:trace contextRef="#ctx0" brushRef="#br0">363 43 432 0 0,'1'0'224'0'0,"0"-1"0"0"0,-1 1 0 0 0,1-1 0 0 0,0 1 0 0 0,-1-1 0 0 0,1 0 0 0 0,-1 1 0 0 0,1-1-1 0 0,-1 0 1 0 0,1 0 0 0 0,-1 1 0 0 0,0-1 0 0 0,1 0 0 0 0,-1 0 0 0 0,0 1 0 0 0,1-1 0 0 0,-1 0 0 0 0,0 0 0 0 0,0 0 0 0 0,0 0 0 0 0,0 1 0 0 0,0-1-1 0 0,0 0 1 0 0,0 0 0 0 0,0 0 0 0 0,0 0 0 0 0,0 0 0 0 0,-1 1 0 0 0,1-1 0 0 0,0 0 0 0 0,0 0 0 0 0,-1 0 0 0 0,1 1 0 0 0,-1-1 0 0 0,1 0 0 0 0,-1 1 0 0 0,1-1-1 0 0,-1 0 1 0 0,1 1 0 0 0,-1-1 0 0 0,0 0 0 0 0,-2-1 148 0 0,-1 0 0 0 0,1 1-1 0 0,0 0 1 0 0,0 0 0 0 0,0 0-1 0 0,-1 0 1 0 0,1 0 0 0 0,0 1-1 0 0,-7-1 1 0 0,-7 1 63 0 0,0 0 0 0 0,-1 2 0 0 0,1 0 0 0 0,1 0 0 0 0,-1 2 0 0 0,0 0 0 0 0,1 1 0 0 0,0 1 0 0 0,0 0 0 0 0,0 2 0 0 0,1-1 0 0 0,0 2 0 0 0,0 0 0 0 0,1 0 0 0 0,0 2 0 0 0,-18 18 0 0 0,28-25-272 0 0,0 0-1 0 0,0 1 0 0 0,0-1 0 0 0,1 1 1 0 0,0 0-1 0 0,0 0 0 0 0,1 0 0 0 0,-1 0 1 0 0,-2 9-1 0 0,4-11-105 0 0,1-1 0 0 0,-1 0 0 0 0,1 0-1 0 0,0 0 1 0 0,0 1 0 0 0,0-1 0 0 0,0 0 0 0 0,0 0-1 0 0,0 1 1 0 0,1-1 0 0 0,-1 0 0 0 0,1 0 0 0 0,0 0 0 0 0,-1 0-1 0 0,1 1 1 0 0,0-1 0 0 0,0 0 0 0 0,0-1 0 0 0,0 1-1 0 0,1 0 1 0 0,-1 0 0 0 0,1 0 0 0 0,-1-1 0 0 0,1 1 0 0 0,-1-1-1 0 0,5 3 1 0 0,1 1 28 0 0,0-1 0 0 0,1 0 0 0 0,-1 0 0 0 0,1-1 0 0 0,0 0-1 0 0,0 0 1 0 0,0-1 0 0 0,0 0 0 0 0,1 0 0 0 0,-1-1 0 0 0,17 0 0 0 0,-12-1-6 0 0,1 0 0 0 0,-1-1 0 0 0,0-1 0 0 0,1 0 0 0 0,-1-1 0 0 0,23-8 0 0 0,-31 9-53 0 0,0 0 1 0 0,0-1 0 0 0,0 0-1 0 0,0 1 1 0 0,-1-2-1 0 0,1 1 1 0 0,-1 0 0 0 0,0-1-1 0 0,0 0 1 0 0,0 0 0 0 0,3-5-1 0 0,-6 8-20 0 0,0-1 1 0 0,0 0-1 0 0,0 0 0 0 0,0 1 0 0 0,0-1 1 0 0,0 0-1 0 0,0 0 0 0 0,-1 0 1 0 0,1 0-1 0 0,-1 0 0 0 0,0 0 0 0 0,1 0 1 0 0,-1-1-1 0 0,0 1 0 0 0,0 0 0 0 0,0 0 1 0 0,0 0-1 0 0,-1 0 0 0 0,1 0 0 0 0,-1 0 1 0 0,1 0-1 0 0,-1 0 0 0 0,1 0 1 0 0,-1 0-1 0 0,0 0 0 0 0,0 0 0 0 0,0 1 1 0 0,0-1-1 0 0,-1 0 0 0 0,1 0 0 0 0,-2-1 1 0 0,-2-2-2 0 0,-1 0 0 0 0,1 0 0 0 0,-1 0 0 0 0,0 1 0 0 0,0 0 0 0 0,-1 0 0 0 0,1 1 0 0 0,-1 0 0 0 0,-12-5 1 0 0,-1 2-609 0 0,0 1 0 0 0,-24-3 0 0 0,42 8-31 0 0,66 12-9797 0 0,-39-11 8137 0 0</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1.020"/>
    </inkml:context>
    <inkml:brush xml:id="br0">
      <inkml:brushProperty name="width" value="0.05" units="cm"/>
      <inkml:brushProperty name="height" value="0.05" units="cm"/>
    </inkml:brush>
  </inkml:definitions>
  <inkml:trace contextRef="#ctx0" brushRef="#br0">90 160 5793 0 0,'-71'-128'11377'0'0,"53"97"-8675"0"0,34 65 718 0 0,3 13-3969 0 0,14 35-8308 0 0,-25-65 6476 0 0</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1.389"/>
    </inkml:context>
    <inkml:brush xml:id="br0">
      <inkml:brushProperty name="width" value="0.05" units="cm"/>
      <inkml:brushProperty name="height" value="0.05" units="cm"/>
    </inkml:brush>
  </inkml:definitions>
  <inkml:trace contextRef="#ctx0" brushRef="#br0">330 21 764 0 0,'2'-1'465'0'0,"0"1"164"0"0,-1-1 0 0 0,0 1 0 0 0,0 0 0 0 0,0-1 0 0 0,0 1 0 0 0,10-10 9256 0 0,-42 2-6132 0 0,-3 9-2179 0 0,0 0 0 0 0,-61 12 1 0 0,84-11-1379 0 0,0 0 0 0 0,1 1 1 0 0,-1 1-1 0 0,1-1 0 0 0,0 2 1 0 0,0-1-1 0 0,1 2 0 0 0,-1-1 0 0 0,1 1 1 0 0,0 0-1 0 0,1 1 0 0 0,-16 15 1 0 0,22-20-157 0 0,1-1 0 0 0,0 1 0 0 0,0-1 0 0 0,0 1 1 0 0,-1 0-1 0 0,2 0 0 0 0,-1-1 0 0 0,0 1 0 0 0,0 0 0 0 0,1 0 1 0 0,-1 0-1 0 0,1 0 0 0 0,-1 0 0 0 0,1 0 0 0 0,0 0 1 0 0,0 0-1 0 0,-1 0 0 0 0,2 0 0 0 0,-1 0 0 0 0,0 0 0 0 0,0 0 1 0 0,1 0-1 0 0,-1-1 0 0 0,1 1 0 0 0,-1 0 0 0 0,1 0 0 0 0,0 0 1 0 0,0 0-1 0 0,0-1 0 0 0,0 1 0 0 0,0 0 0 0 0,0-1 1 0 0,0 1-1 0 0,1-1 0 0 0,-1 1 0 0 0,3 1 0 0 0,2 3 33 0 0,1 0-1 0 0,1-1 0 0 0,-1 0 1 0 0,1-1-1 0 0,0 1 0 0 0,16 5 1 0 0,1-1 71 0 0,1 0 1 0 0,0-2-1 0 0,48 6 1 0 0,-55-11-158 0 0,0 0 0 0 0,0-2 0 0 0,0 0 0 0 0,0-1 0 0 0,0-1 0 0 0,23-6 1 0 0,-39 7-4 0 0,1 1 0 0 0,-1-1 1 0 0,0 0-1 0 0,0 0 0 0 0,0-1 0 0 0,-1 1 1 0 0,1-1-1 0 0,0 1 0 0 0,0-1 1 0 0,-1 0-1 0 0,1 0 0 0 0,-1 0 0 0 0,1 0 1 0 0,-1-1-1 0 0,0 1 0 0 0,0 0 1 0 0,0-1-1 0 0,0 0 0 0 0,-1 1 1 0 0,1-1-1 0 0,-1 0 0 0 0,1 0 0 0 0,-1 0 1 0 0,0 0-1 0 0,0 0 0 0 0,0 0 1 0 0,0-4-1 0 0,-1 3-7 0 0,0-1 0 0 0,0 0-1 0 0,-1 1 1 0 0,1-1 0 0 0,-1 0 0 0 0,0 1-1 0 0,0-1 1 0 0,-1 1 0 0 0,1-1 0 0 0,-1 1 0 0 0,0 0-1 0 0,0-1 1 0 0,-1 1 0 0 0,1 0 0 0 0,-1 0 0 0 0,0 1-1 0 0,0-1 1 0 0,-4-4 0 0 0,-5-3-130 0 0,0 1 0 0 0,-20-15 1 0 0,26 21-255 0 0,-1 0 0 0 0,1 1 0 0 0,-1-1 0 0 0,0 1 0 0 0,0 0 0 0 0,0 1 0 0 0,0 0 0 0 0,-8-2 0 0 0,14 4-369 0 0,-2 0 1190 0 0</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1.728"/>
    </inkml:context>
    <inkml:brush xml:id="br0">
      <inkml:brushProperty name="width" value="0.05" units="cm"/>
      <inkml:brushProperty name="height" value="0.05" units="cm"/>
    </inkml:brush>
  </inkml:definitions>
  <inkml:trace contextRef="#ctx0" brushRef="#br0">0 18 128 0 0,'6'-18'14599'0'0,"-1"24"-13861"0"0,-1 0-1 0 0,1 0 1 0 0,-1 0 0 0 0,0 1 0 0 0,-1-1 0 0 0,1 1 0 0 0,-1 0 0 0 0,-1 0-1 0 0,3 10 1 0 0,14 72 2033 0 0,-15-69-1973 0 0,0 17 270 0 0,-5-30-1093 0 0,2-1 1 0 0,-1 1-1 0 0,1-1 0 0 0,0 1 0 0 0,0-1 0 0 0,1 1 0 0 0,0-1 1 0 0,0 0-1 0 0,1 1 0 0 0,3 5 0 0 0,-5-11-548 0 0,0 0 0 0 0,-1 0 0 0 0,1 0 0 0 0,0-1 0 0 0,0 1 0 0 0,1 0 0 0 0,-1-1 0 0 0,0 1 0 0 0,0-1 0 0 0,0 1 0 0 0,0-1-1 0 0,0 1 1 0 0,1-1 0 0 0,-1 0 0 0 0,0 1 0 0 0,0-1 0 0 0,1 0 0 0 0,-1 0 0 0 0,3 0 0 0 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2.519"/>
    </inkml:context>
    <inkml:brush xml:id="br0">
      <inkml:brushProperty name="width" value="0.05" units="cm"/>
      <inkml:brushProperty name="height" value="0.05" units="cm"/>
    </inkml:brush>
  </inkml:definitions>
  <inkml:trace contextRef="#ctx0" brushRef="#br0">165 57 444 0 0,'3'-6'1166'0'0,"1"0"0"0"0,-1 1-1 0 0,1-1 1 0 0,5-5 0 0 0,9-12 7987 0 0,-36 47-2300 0 0,-27 17-5192 0 0,11-10-749 0 0,18-15-549 0 0,-1 0 39 0 0,1 1 0 0 0,0 0-1 0 0,-15 24 1 0 0,29-38-361 0 0,1-1 0 0 0,-1 0 0 0 0,1 1 0 0 0,0-1 0 0 0,0 1 1 0 0,0 0-1 0 0,0-1 0 0 0,0 1 0 0 0,1 0 0 0 0,-1-1 0 0 0,1 1 0 0 0,-1 0 0 0 0,1 0 1 0 0,0 0-1 0 0,0-1 0 0 0,1 1 0 0 0,-1 0 0 0 0,0 0 0 0 0,2 4 0 0 0,0-4-14 0 0,-1 0-1 0 0,1 0 1 0 0,0 0-1 0 0,0 0 1 0 0,0-1-1 0 0,1 1 1 0 0,-1-1-1 0 0,0 1 1 0 0,1-1-1 0 0,0 0 1 0 0,-1 0-1 0 0,1 0 1 0 0,0 0 0 0 0,0-1-1 0 0,6 3 1 0 0,3 1-140 0 0,1 0 0 0 0,-1-1 1 0 0,1 0-1 0 0,0-1 0 0 0,0 0 1 0 0,1-1-1 0 0,-1-1 0 0 0,0 0 1 0 0,24-2-1 0 0,-31 1-243 0 0,1-1 1 0 0,-1 0-1 0 0,1 0 0 0 0,-1-1 1 0 0,0 0-1 0 0,0 0 0 0 0,0 0 0 0 0,0-1 1 0 0,0 0-1 0 0,0 0 0 0 0,-1-1 1 0 0,1 1-1 0 0,-1-1 0 0 0,0 0 0 0 0,0 0 1 0 0,0-1-1 0 0,-1 0 0 0 0,0 0 1 0 0,0 0-1 0 0,0 0 0 0 0,5-10 0 0 0,5-4 1146 0 0,-14 19-735 0 0,0 0-1 0 0,0-1 1 0 0,0 1 0 0 0,0 0-1 0 0,0 0 1 0 0,0 0-1 0 0,0 0 1 0 0,0 0 0 0 0,0 0-1 0 0,1 0 1 0 0,-1 0-1 0 0,0 0 1 0 0,0 0 0 0 0,0 0-1 0 0,0 0 1 0 0,0 0-1 0 0,0 0 1 0 0,0 0 0 0 0,0 0-1 0 0,1 0 1 0 0,-1 0-1 0 0,0 0 1 0 0,0 0 0 0 0,0 0-1 0 0,0 0 1 0 0,0 0-1 0 0,0 0 1 0 0,0 0 0 0 0,1 0-1 0 0,-1 0 1 0 0,0 0-1 0 0,0 0 1 0 0,0 0 0 0 0,0 0-1 0 0,0 0 1 0 0,0 0-1 0 0,0 0 1 0 0,0 1 0 0 0,0-1-1 0 0,0 0 1 0 0,1 0-1 0 0,-1 0 1 0 0,0 0 0 0 0,0 0-1 0 0,0 0 1 0 0,0 0-1 0 0,0 0 1 0 0,0 0 0 0 0,0 1-1 0 0,0-1 1 0 0,0 0 0 0 0,0 15 1411 0 0,-1 1-395 0 0,1 0 0 0 0,0 1-1 0 0,5 24 1 0 0,0 23 668 0 0,-3-34-647 0 0,-2-28-1001 0 0,2 1-68 0 0,8-6-3128 0 0,10-2-8086 0 0,-14 4 8252 0 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31.207"/>
    </inkml:context>
    <inkml:brush xml:id="br0">
      <inkml:brushProperty name="width" value="0.05" units="cm"/>
      <inkml:brushProperty name="height" value="0.05" units="cm"/>
    </inkml:brush>
  </inkml:definitions>
  <inkml:trace contextRef="#ctx0" brushRef="#br0">66 88 224 0 0,'-5'-1'635'0'0,"0"0"-1"0"0,0 0 1 0 0,0 0 0 0 0,0 0 0 0 0,0 1-1 0 0,0 0 1 0 0,-8 1 3440 0 0,16-1-2985 0 0,31 2 347 0 0,0-2 0 0 0,0-2-1 0 0,48-7 1 0 0,100-29 1084 0 0,-175 36-2358 0 0,-3 2-58 0 0,-1 0 0 0 0,1-1 1 0 0,-1 0-1 0 0,1 0 1 0 0,-1 0-1 0 0,1 0 1 0 0,-1 0-1 0 0,0-1 1 0 0,0 0-1 0 0,0 0 1 0 0,0 1-1 0 0,0-2 0 0 0,0 1 1 0 0,0 0-1 0 0,3-4 1 0 0,-6 5 205 0 0,-1 0-249 0 0,-1 0 1 0 0,0 0-1 0 0,0 0 1 0 0,0 0-1 0 0,-1 0 1 0 0,1 1-1 0 0,-4-2 1 0 0,2 3-49 0 0,1 0 0 0 0,0 1 0 0 0,0-1 0 0 0,-1 1 0 0 0,1-1 0 0 0,0 1 0 0 0,0 0 1 0 0,1 0-1 0 0,-1 1 0 0 0,0-1 0 0 0,1 1 0 0 0,-1-1 0 0 0,1 1 0 0 0,-3 4 1 0 0,1-1 32 0 0,1 0 0 0 0,0 0 0 0 0,0 0 1 0 0,1 0-1 0 0,0 1 0 0 0,0-1 0 0 0,-1 9 1 0 0,0 4 192 0 0,2 1 0 0 0,0-1 1 0 0,1 0-1 0 0,4 31 1 0 0,30 165 1936 0 0,-10-72-226 0 0,-24-143-1963 0 0,1 1 0 0 0,-1-1 0 0 0,0 1 0 0 0,-1-1 0 0 0,1 1 0 0 0,0-1 0 0 0,0 1 0 0 0,0-1-1 0 0,0 1 1 0 0,0-1 0 0 0,0 1 0 0 0,-1-1 0 0 0,1 1 0 0 0,0-1 0 0 0,0 0 0 0 0,-1 1 0 0 0,1-1 0 0 0,0 1 0 0 0,-1-1 0 0 0,1 1 0 0 0,0-1-1 0 0,-1 0 1 0 0,1 1 0 0 0,0-1 0 0 0,-1 0 0 0 0,1 0 0 0 0,-1 1 0 0 0,1-1 0 0 0,-1 0 0 0 0,1 0 0 0 0,-1 0 0 0 0,1 1 0 0 0,-1-1 0 0 0,1 0 0 0 0,-1 0-1 0 0,1 0 1 0 0,-1 0 0 0 0,1 0 0 0 0,-1 0 0 0 0,-28-1-495 0 0,15 0 414 0 0,-85 5 28 0 0,-154 26 0 0 0,243-27 1049 0 0,10-2-341 0 0,17 2-74 0 0,30-1-143 0 0,237-10 2369 0 0,-249 1-2118 0 0,-4 0-3563 0 0,-10 9-5532 0 0,-14-1 5039 0 0,0-2 485 0 0</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31.794"/>
    </inkml:context>
    <inkml:brush xml:id="br0">
      <inkml:brushProperty name="width" value="0.05" units="cm"/>
      <inkml:brushProperty name="height" value="0.05" units="cm"/>
    </inkml:brush>
  </inkml:definitions>
  <inkml:trace contextRef="#ctx0" brushRef="#br0">382 51 516 0 0,'-2'-4'703'0'0,"0"1"-1"0"0,-1 0 1 0 0,0 0-1 0 0,1 0 1 0 0,-1 0-1 0 0,0 0 1 0 0,0 1-1 0 0,0-1 1 0 0,-1 1-1 0 0,1 0 1 0 0,-1 0-1 0 0,1 0 1 0 0,-7-2 0 0 0,2 1 22 0 0,0 1 0 0 0,0 0 0 0 0,0 0 1 0 0,0 1-1 0 0,-1 0 0 0 0,-9 1 1 0 0,-3 1 182 0 0,1 1-1 0 0,-1 1 1 0 0,1 0 0 0 0,-30 10 0 0 0,36-8-371 0 0,0 0-1 0 0,0 1 1 0 0,1 0 0 0 0,-20 13 0 0 0,30-17-393 0 0,-1 0 1 0 0,1 0-1 0 0,0 0 1 0 0,0 0-1 0 0,0 1 1 0 0,1-1-1 0 0,-1 1 1 0 0,1 0-1 0 0,-1 0 1 0 0,1 0-1 0 0,0 0 1 0 0,0 0-1 0 0,0 0 1 0 0,0 1-1 0 0,1-1 1 0 0,-1 1-1 0 0,1-1 1 0 0,0 1-1 0 0,0-1 1 0 0,0 1-1 0 0,1 0 1 0 0,-1 0-1 0 0,1 4 1 0 0,1-4-25 0 0,0 0 0 0 0,1 0 0 0 0,-1 0 0 0 0,1 0 0 0 0,0 0 0 0 0,0 0 0 0 0,0 0 0 0 0,0-1 0 0 0,1 1 0 0 0,-1-1 0 0 0,1 0 0 0 0,0 0 0 0 0,0 0 0 0 0,1 0 0 0 0,-1 0 0 0 0,0-1 0 0 0,7 5 0 0 0,2 0 72 0 0,1-1 0 0 0,-1 1 0 0 0,1-2 0 0 0,14 5 0 0 0,-10-6 0 0 0,0 0-1 0 0,0-1 1 0 0,0-1-1 0 0,0 0 1 0 0,0-1-1 0 0,1-1 1 0 0,23-3-1 0 0,2-4 65 0 0,72-19 0 0 0,-97 23-2427 0 0,5-3-8558 0 0,-15 4 7578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08.373"/>
    </inkml:context>
    <inkml:brush xml:id="br0">
      <inkml:brushProperty name="width" value="0.05" units="cm"/>
      <inkml:brushProperty name="height" value="0.05" units="cm"/>
    </inkml:brush>
  </inkml:definitions>
  <inkml:trace contextRef="#ctx0" brushRef="#br0">247 54 248 0 0,'5'-20'9504'0'0,"-5"19"-8989"0"0,0-1-1 0 0,-1 0 1 0 0,1 1 0 0 0,-1-1-1 0 0,0 1 1 0 0,1-1-1 0 0,-1 1 1 0 0,0-1 0 0 0,0 1-1 0 0,0-1 1 0 0,0 1 0 0 0,0 0-1 0 0,0 0 1 0 0,0-1-1 0 0,-1 1 1 0 0,1 0 0 0 0,0 0-1 0 0,-1 0 1 0 0,1 0-1 0 0,-1 1 1 0 0,1-1 0 0 0,-2-1-1 0 0,-1 1-67 0 0,0 0-1 0 0,0 1 1 0 0,1-1-1 0 0,-1 1 1 0 0,0-1-1 0 0,0 1 0 0 0,0 0 1 0 0,0 1-1 0 0,-5 0 1 0 0,-3 1-58 0 0,1 1 0 0 0,-1 0 0 0 0,1 1 0 0 0,0 0 0 0 0,-19 11 0 0 0,22-10-242 0 0,1-1-1 0 0,0 2 1 0 0,0-1-1 0 0,1 1 1 0 0,-1 0 0 0 0,1 0-1 0 0,1 0 1 0 0,-1 1-1 0 0,1 0 1 0 0,0 0-1 0 0,1 1 1 0 0,0-1-1 0 0,0 1 1 0 0,0 0-1 0 0,-3 14 1 0 0,5-16-91 0 0,1-1 0 0 0,0 0 1 0 0,1 0-1 0 0,-1 1 0 0 0,1-1 0 0 0,0 1 0 0 0,1-1 1 0 0,-1 0-1 0 0,1 1 0 0 0,0-1 0 0 0,0 0 0 0 0,1 0 1 0 0,0 0-1 0 0,-1 0 0 0 0,2 0 0 0 0,-1 0 1 0 0,1 0-1 0 0,-1-1 0 0 0,1 1 0 0 0,0-1 0 0 0,1 0 1 0 0,-1 0-1 0 0,1 0 0 0 0,0 0 0 0 0,0 0 0 0 0,6 3 1 0 0,-3-2-96 0 0,1 0 0 0 0,0-1 1 0 0,-1 0-1 0 0,2 0 0 0 0,-1-1 0 0 0,0 0 1 0 0,1-1-1 0 0,-1 1 0 0 0,1-2 1 0 0,0 1-1 0 0,0-1 0 0 0,-1 0 1 0 0,1-1-1 0 0,0 0 0 0 0,0-1 0 0 0,0 0 1 0 0,0 0-1 0 0,-1-1 0 0 0,1 0 1 0 0,16-6-1 0 0,-23 7 21 0 0,-1 1 0 0 0,1-1-1 0 0,-1 0 1 0 0,1 0 0 0 0,-1 0 0 0 0,0 0 0 0 0,1 0-1 0 0,-1 0 1 0 0,0 0 0 0 0,0-1 0 0 0,0 1 0 0 0,0 0 0 0 0,0-1-1 0 0,0 1 1 0 0,0-1 0 0 0,0 1 0 0 0,0-1 0 0 0,-1 1-1 0 0,1-1 1 0 0,-1 0 0 0 0,1 1 0 0 0,-1-1 0 0 0,0 0 0 0 0,1 1-1 0 0,-1-3 1 0 0,0 3 13 0 0,-1 1 0 0 0,1-1 0 0 0,0 0 1 0 0,-1 1-1 0 0,1-1 0 0 0,0 1 0 0 0,-1-1 0 0 0,1 0 0 0 0,-1 1 0 0 0,1-1 0 0 0,-1 1 0 0 0,1-1 0 0 0,-1 1 0 0 0,1-1 0 0 0,-1 1 1 0 0,1-1-1 0 0,-1 1 0 0 0,0 0 0 0 0,1-1 0 0 0,-1 1 0 0 0,0 0 0 0 0,1 0 0 0 0,-2-1 0 0 0,-17-4-13 0 0,17 5 18 0 0,-8-2-2 0 0,1 0 0 0 0,-1 2 0 0 0,0-1 0 0 0,-1 1 1 0 0,1 0-1 0 0,0 1 0 0 0,1 1 0 0 0,-14 2 0 0 0,16-2-651 0 0,0 0-1 0 0,1 1 1 0 0,-13 6 0 0 0,13-5-1343 0 0</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32.196"/>
    </inkml:context>
    <inkml:brush xml:id="br0">
      <inkml:brushProperty name="width" value="0.05" units="cm"/>
      <inkml:brushProperty name="height" value="0.05" units="cm"/>
    </inkml:brush>
  </inkml:definitions>
  <inkml:trace contextRef="#ctx0" brushRef="#br0">24 104 100 0 0,'-23'-17'18508'0'0,"23"17"-18346"0"0,1-1 0 0 0,-1 1-1 0 0,1-1 1 0 0,-1 1 0 0 0,1-1-1 0 0,-1 1 1 0 0,1-1 0 0 0,0 1 0 0 0,-1-1-1 0 0,1 1 1 0 0,0-1 0 0 0,-1 1-1 0 0,1 0 1 0 0,0 0 0 0 0,-1-1-1 0 0,1 1 1 0 0,0 0 0 0 0,0 0-1 0 0,-1 0 1 0 0,3 0 0 0 0,18-4 1702 0 0,-18 4-1722 0 0,123-25 3533 0 0,-35 5-2421 0 0,-31 3-386 0 0,-24 5-1462 0 0,-19 10-3515 0 0</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32.568"/>
    </inkml:context>
    <inkml:brush xml:id="br0">
      <inkml:brushProperty name="width" value="0.05" units="cm"/>
      <inkml:brushProperty name="height" value="0.05" units="cm"/>
    </inkml:brush>
  </inkml:definitions>
  <inkml:trace contextRef="#ctx0" brushRef="#br0">33 0 676 0 0,'-3'3'519'0'0,"-19"17"3692"0"0,21-19-3639 0 0,0 0 0 0 0,0 1 0 0 0,1-1 0 0 0,-1 0 0 0 0,1 0 0 0 0,-1 0 0 0 0,1 0-1 0 0,-1 0 1 0 0,1 1 0 0 0,0-1 0 0 0,-1 0 0 0 0,1 3 0 0 0,0-4-389 0 0,0 1 0 0 0,1-1 0 0 0,-1 1 0 0 0,1-1 0 0 0,-1 1 0 0 0,0-1 0 0 0,1 0 0 0 0,-1 1 0 0 0,1-1-1 0 0,-1 0 1 0 0,1 1 0 0 0,-1-1 0 0 0,1 0 0 0 0,0 1 0 0 0,-1-1 0 0 0,1 0 0 0 0,-1 0 0 0 0,1 0 0 0 0,-1 0 0 0 0,1 1 0 0 0,0-1 0 0 0,-1 0 0 0 0,1 0-1 0 0,0 0 1 0 0,16 1 1955 0 0,88-5 3805 0 0,-66 1-4538 0 0,0-3-1 0 0,38-9 1 0 0,-65 11-3166 0 0,-4 1-1487 0 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4.802"/>
    </inkml:context>
    <inkml:brush xml:id="br0">
      <inkml:brushProperty name="width" value="0.05" units="cm"/>
      <inkml:brushProperty name="height" value="0.05" units="cm"/>
    </inkml:brush>
  </inkml:definitions>
  <inkml:trace contextRef="#ctx0" brushRef="#br0">17 62 596 0 0,'-1'1'275'0'0,"-1"1"-1"0"0,1 0 1 0 0,-1 0-1 0 0,1-1 1 0 0,0 1-1 0 0,-1 0 1 0 0,1 0-1 0 0,0 0 1 0 0,0 1-1 0 0,0-1 1 0 0,1 0-1 0 0,-1 0 1 0 0,1 0-1 0 0,-1 1 1 0 0,1-1-1 0 0,-1 0 1 0 0,1 1-1 0 0,0 2 1 0 0,4 46 1842 0 0,-3-44-1713 0 0,13 77 2413 0 0,4-2 0 0 0,4-1 1 0 0,2 0-1 0 0,47 100 0 0 0,-68-175-2453 0 0,-1 0 1 0 0,1 0-1 0 0,1 0 0 0 0,-1-1 0 0 0,1 1 0 0 0,5 6 0 0 0,-8-12-276 0 0,0 1-1 0 0,0 0 0 0 0,-1-1 1 0 0,1 1-1 0 0,0-1 1 0 0,0 1-1 0 0,0-1 1 0 0,-1 1-1 0 0,1-1 1 0 0,0 1-1 0 0,0-1 1 0 0,0 0-1 0 0,0 1 1 0 0,0-1-1 0 0,0 0 1 0 0,0 0-1 0 0,0 0 1 0 0,0 0-1 0 0,2 0 0 0 0,-2 0-21 0 0,0-1 0 0 0,1 0-1 0 0,-1 1 1 0 0,1-1 0 0 0,-1 0-1 0 0,0 0 1 0 0,0 0 0 0 0,1 0 0 0 0,-1 0-1 0 0,0 0 1 0 0,0 0 0 0 0,0 0-1 0 0,0 0 1 0 0,0 0 0 0 0,0-1-1 0 0,1-1 1 0 0,5-11 153 0 0,0 1 0 0 0,0-1 0 0 0,-1 0 0 0 0,-1-1 0 0 0,-1 1 0 0 0,0-1 0 0 0,4-30 0 0 0,0-111 562 0 0,-8 119-609 0 0,7-134 541 0 0,-1 52-720 0 0,-5 41-1339 0 0,-1 76 666 0 0,10 17-6724 0 0,-4-3 3764 0 0,1 1 526 0 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5.204"/>
    </inkml:context>
    <inkml:brush xml:id="br0">
      <inkml:brushProperty name="width" value="0.05" units="cm"/>
      <inkml:brushProperty name="height" value="0.05" units="cm"/>
    </inkml:brush>
  </inkml:definitions>
  <inkml:trace contextRef="#ctx0" brushRef="#br0">268 12 844 0 0,'0'0'4454'0'0,"-7"-11"156"0"0,-3 12-3838 0 0,1 0 0 0 0,-1 1 0 0 0,1 0 1 0 0,-1 0-1 0 0,1 1 0 0 0,0 0 0 0 0,0 1 1 0 0,0 0-1 0 0,-9 7 0 0 0,-2 0 126 0 0,1 2-1 0 0,-31 27 1 0 0,43-34-562 0 0,1 0 1 0 0,-1 1 0 0 0,2 0 0 0 0,-1 0 0 0 0,1 1 0 0 0,0 0-1 0 0,1 0 1 0 0,-1 0 0 0 0,2 0 0 0 0,-1 1 0 0 0,1-1 0 0 0,0 1 0 0 0,-2 14-1 0 0,5-19-223 0 0,-1 0 0 0 0,1 0 0 0 0,0 0 0 0 0,0 0 0 0 0,0 1 0 0 0,1-1 0 0 0,-1 0 0 0 0,1 0 0 0 0,0 0 0 0 0,0 0 0 0 0,1 0-1 0 0,-1 0 1 0 0,1 0 0 0 0,0-1 0 0 0,0 1 0 0 0,0 0 0 0 0,0-1 0 0 0,1 0 0 0 0,-1 1 0 0 0,1-1 0 0 0,0 0 0 0 0,0 0 0 0 0,0 0 0 0 0,0-1-1 0 0,0 1 1 0 0,1-1 0 0 0,0 0 0 0 0,-1 0 0 0 0,1 0 0 0 0,0 0 0 0 0,6 1 0 0 0,0 0-168 0 0,1 0 0 0 0,-1-1-1 0 0,1 0 1 0 0,0-1 0 0 0,0 0 0 0 0,0 0 0 0 0,16-2-1 0 0,-5-2-2420 0 0,0 0 0 0 0,36-9-1 0 0,-23 1-987 0 0,-2-3 496 0 0</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5.561"/>
    </inkml:context>
    <inkml:brush xml:id="br0">
      <inkml:brushProperty name="width" value="0.05" units="cm"/>
      <inkml:brushProperty name="height" value="0.05" units="cm"/>
    </inkml:brush>
  </inkml:definitions>
  <inkml:trace contextRef="#ctx0" brushRef="#br0">183 1 6353 0 0,'-39'-1'8610'0'0,"35"2"-7861"0"0,-1-1 0 0 0,1 1 1 0 0,0 0-1 0 0,-1 0 0 0 0,-6 4 0 0 0,7-3-499 0 0,0 0 0 0 0,0 1 0 0 0,0 0 0 0 0,0-1 0 0 0,0 2 0 0 0,1-1 0 0 0,-1 0 0 0 0,1 1 0 0 0,0-1 0 0 0,0 1 0 0 0,0 0 0 0 0,1 0 0 0 0,-3 6-1 0 0,-5 6 289 0 0,2 0 0 0 0,0 1-1 0 0,1-1 1 0 0,1 2-1 0 0,0-1 1 0 0,2 1 0 0 0,0 0-1 0 0,-3 32 1 0 0,7-46-460 0 0,0 0 0 0 0,1 0 0 0 0,-1 0 0 0 0,1 0-1 0 0,0 0 1 0 0,0 0 0 0 0,0 0 0 0 0,1 0 0 0 0,-1 0 0 0 0,1 0 0 0 0,0 0 0 0 0,0-1 0 0 0,1 1 0 0 0,-1-1 0 0 0,1 0 0 0 0,-1 1 0 0 0,1-1-1 0 0,0-1 1 0 0,0 1 0 0 0,0 0 0 0 0,5 2 0 0 0,-4-2-90 0 0,1 0-1 0 0,0-1 0 0 0,1 1 0 0 0,-1-1 1 0 0,0 0-1 0 0,1-1 0 0 0,-1 1 1 0 0,1-1-1 0 0,-1 0 0 0 0,1-1 1 0 0,-1 1-1 0 0,1-1 0 0 0,0 0 1 0 0,-1-1-1 0 0,7 0 0 0 0,1-2-426 0 0,-1 0 0 0 0,0 0-1 0 0,0-1 1 0 0,0-1-1 0 0,15-7 1 0 0,-20 7-1093 0 0,0 1-1 0 0,0-1 1 0 0,0 1 0 0 0,-1-2 0 0 0,9-8 0 0 0,-11 10-1384 0 0,-3-1 419 0 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5.904"/>
    </inkml:context>
    <inkml:brush xml:id="br0">
      <inkml:brushProperty name="width" value="0.05" units="cm"/>
      <inkml:brushProperty name="height" value="0.05" units="cm"/>
    </inkml:brush>
  </inkml:definitions>
  <inkml:trace contextRef="#ctx0" brushRef="#br0">126 58 284 0 0,'-62'-5'3078'0'0,"29"2"1510"0"0,2 2 9604 0 0,42 1-13889 0 0,9-1 950 0 0,36-6-1 0 0,-19-5-3738 0 0,-33 10 1447 0 0,-1 0 0 0 0,0 0 0 0 0,1 0 0 0 0,-1 0 0 0 0,0-1 0 0 0,0 1 0 0 0,4-5 0 0 0,-3 1-1388 0 0</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6.242"/>
    </inkml:context>
    <inkml:brush xml:id="br0">
      <inkml:brushProperty name="width" value="0.05" units="cm"/>
      <inkml:brushProperty name="height" value="0.05" units="cm"/>
    </inkml:brush>
  </inkml:definitions>
  <inkml:trace contextRef="#ctx0" brushRef="#br0">87 83 244 0 0,'-22'-3'1339'0'0,"-11"-1"2788"0"0,2-5 5274 0 0,31 9-9222 0 0,0 0 1 0 0,0-1 0 0 0,0 1-1 0 0,0 0 1 0 0,0-1-1 0 0,0 1 1 0 0,0-1 0 0 0,0 1-1 0 0,0 0 1 0 0,0-1-1 0 0,0 1 1 0 0,0 0 0 0 0,0-1-1 0 0,0 1 1 0 0,0 0-1 0 0,0-1 1 0 0,0 1 0 0 0,1 0-1 0 0,-1-1 1 0 0,0 1-1 0 0,0 0 1 0 0,0-1 0 0 0,1 1-1 0 0,10-8 905 0 0,1 1 0 0 0,0 1 0 0 0,1 0 0 0 0,-1 1 1 0 0,1 0-1 0 0,0 1 0 0 0,23-4 0 0 0,8 1-3208 0 0,-1 5-7052 0 0</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6.609"/>
    </inkml:context>
    <inkml:brush xml:id="br0">
      <inkml:brushProperty name="width" value="0.05" units="cm"/>
      <inkml:brushProperty name="height" value="0.05" units="cm"/>
    </inkml:brush>
  </inkml:definitions>
  <inkml:trace contextRef="#ctx0" brushRef="#br0">26 1 360 0 0,'-8'2'1058'0'0,"6"-2"-414"0"0,0 0 1 0 0,1 1-1 0 0,-1-1 1 0 0,0 1-1 0 0,0 0 0 0 0,1-1 1 0 0,-1 1-1 0 0,-1 11 9445 0 0,11-4-7450 0 0,8-5-1618 0 0,0 0-1 0 0,0-1 0 0 0,0 0 1 0 0,0-1-1 0 0,0-1 1 0 0,23-3-1 0 0,-15 2-357 0 0,21-4 717 0 0,1 1-2060 0 0,-16 4-10469 0 0</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6.952"/>
    </inkml:context>
    <inkml:brush xml:id="br0">
      <inkml:brushProperty name="width" value="0.05" units="cm"/>
      <inkml:brushProperty name="height" value="0.05" units="cm"/>
    </inkml:brush>
  </inkml:definitions>
  <inkml:trace contextRef="#ctx0" brushRef="#br0">42 0 7261 0 0,'-9'7'3016'0'0,"6"-5"-2091"0"0,0 0 1 0 0,0 0-1 0 0,0 1 1 0 0,0-1-1 0 0,0 1 0 0 0,1 0 1 0 0,-1 0-1 0 0,1-1 1 0 0,0 2-1 0 0,-4 5 1089 0 0,15-2-202 0 0,-3-5-1539 0 0,0-1 0 0 0,-1 0 0 0 0,1 0 0 0 0,0-1 0 0 0,0 0 0 0 0,-1 0 0 0 0,1 0 0 0 0,0-1 0 0 0,0 1 0 0 0,7-3 0 0 0,2 1 122 0 0,41-5 650 0 0,23-2 272 0 0,-26 2-3796 0 0</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2.395"/>
    </inkml:context>
    <inkml:brush xml:id="br0">
      <inkml:brushProperty name="width" value="0.05" units="cm"/>
      <inkml:brushProperty name="height" value="0.05" units="cm"/>
    </inkml:brush>
  </inkml:definitions>
  <inkml:trace contextRef="#ctx0" brushRef="#br0">0 205 332 0 0,'4'14'10073'0'0,"18"39"-8409"0"0,-14-34-404 0 0,26 61 1851 0 0,2-1 1 0 0,68 105-1 0 0,-100-179-2873 0 0,0 1 0 0 0,0-1 0 0 0,1 0 0 0 0,0-1-1 0 0,0 1 1 0 0,0-1 0 0 0,0 0 0 0 0,1 0 0 0 0,5 3 0 0 0,-9-6-177 0 0,-1 0 1 0 0,1 0 0 0 0,-1-1-1 0 0,1 1 1 0 0,0 0 0 0 0,-1-1 0 0 0,1 1-1 0 0,0-1 1 0 0,0 0 0 0 0,0 1-1 0 0,-1-1 1 0 0,1 0 0 0 0,0 0 0 0 0,0 0-1 0 0,-1-1 1 0 0,1 1 0 0 0,0 0-1 0 0,0 0 1 0 0,0-1 0 0 0,-1 1-1 0 0,1-1 1 0 0,0 0 0 0 0,-1 0 0 0 0,1 1-1 0 0,-1-1 1 0 0,1 0 0 0 0,-1 0-1 0 0,1 0 1 0 0,-1-1 0 0 0,0 1 0 0 0,1 0-1 0 0,-1 0 1 0 0,0-1 0 0 0,0 1-1 0 0,0-1 1 0 0,0 1 0 0 0,2-4 0 0 0,2-7 76 0 0,1-1 1 0 0,-1 0 0 0 0,-1 0 0 0 0,0-1 0 0 0,-1 1 0 0 0,2-21 0 0 0,1-85 331 0 0,-6 63-288 0 0,1-36 243 0 0,16-136 0 0 0,-15 218-461 0 0,-2 7-48 0 0,0-1 1 0 0,0 1-1 0 0,1 0 1 0 0,-1 0-1 0 0,1 0 0 0 0,0 0 1 0 0,0 0-1 0 0,0 1 1 0 0,0-1-1 0 0,0 0 1 0 0,1 0-1 0 0,-1 0 0 0 0,1 1 1 0 0,3-5-1 0 0,6 11-2270 0 0,-7-2 1170 0 0,-1 1 1 0 0,0-1-1 0 0,0 1 1 0 0,0 0-1 0 0,0 0 0 0 0,3 5 1 0 0,-3-4 568 0 0,7 9-2353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13.135"/>
    </inkml:context>
    <inkml:brush xml:id="br0">
      <inkml:brushProperty name="width" value="0.05" units="cm"/>
      <inkml:brushProperty name="height" value="0.05" units="cm"/>
    </inkml:brush>
  </inkml:definitions>
  <inkml:trace contextRef="#ctx0" brushRef="#br0">31 65 200 0 0,'0'0'8737'0'0,"0"12"-4850"0"0,7 7-685 0 0,0 0 0 0 0,17 32-1 0 0,-9-21-627 0 0,-15-27 105 0 0,-4-7-1038 0 0,-15-19-502 0 0,-21-32-615 0 0,37 51-436 0 0,1 0 1 0 0,-1 0-1 0 0,1 0 0 0 0,0 0 0 0 0,1 0 1 0 0,-1 0-1 0 0,1-1 0 0 0,0 1 0 0 0,0 0 1 0 0,0-1-1 0 0,0-6 0 0 0,1 9-71 0 0,0 0 1 0 0,1 0-1 0 0,0 0 0 0 0,-1-1 1 0 0,1 1-1 0 0,0 0 0 0 0,0 0 1 0 0,0 0-1 0 0,0 0 0 0 0,0 0 0 0 0,0 1 1 0 0,1-1-1 0 0,-1 0 0 0 0,1 0 1 0 0,-1 1-1 0 0,1-1 0 0 0,0 1 1 0 0,-1 0-1 0 0,1-1 0 0 0,0 1 0 0 0,0 0 1 0 0,0 0-1 0 0,0 0 0 0 0,3-1 1 0 0,3-1-2 0 0,1 0 1 0 0,0 0 0 0 0,-1 1 0 0 0,1 0 0 0 0,0 1 0 0 0,0 0-1 0 0,13 0 1 0 0,-16 1-30 0 0,0 0 0 0 0,0 0-1 0 0,0 1 1 0 0,0 0-1 0 0,0 0 1 0 0,0 0 0 0 0,-1 1-1 0 0,1 0 1 0 0,0 0-1 0 0,-1 0 1 0 0,11 6 0 0 0,-15-7 9 0 0,0 0 0 0 0,1 0 0 0 0,-1 0 0 0 0,0 0 1 0 0,0 1-1 0 0,0-1 0 0 0,0 0 0 0 0,0 0 0 0 0,-1 1 1 0 0,1-1-1 0 0,0 0 0 0 0,-1 1 0 0 0,1-1 0 0 0,-1 1 1 0 0,1-1-1 0 0,-1 1 0 0 0,1-1 0 0 0,-1 1 0 0 0,0-1 1 0 0,0 3-1 0 0,0 0 3 0 0,-1-1 1 0 0,1 0 0 0 0,-1 1-1 0 0,0-1 1 0 0,0 0-1 0 0,0 1 1 0 0,0-1-1 0 0,0 0 1 0 0,-3 3-1 0 0,0 2 11 0 0,-1-1 0 0 0,0 0-1 0 0,0 0 1 0 0,-1-1-1 0 0,0 0 1 0 0,-13 11-1 0 0,10-10-81 0 0,1-1-44 0 0,1 0 0 0 0,-2 0 0 0 0,1-1-1 0 0,0-1 1 0 0,-1 1 0 0 0,-9 3 0 0 0,17-8-488 0 0</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2.799"/>
    </inkml:context>
    <inkml:brush xml:id="br0">
      <inkml:brushProperty name="width" value="0.05" units="cm"/>
      <inkml:brushProperty name="height" value="0.05" units="cm"/>
    </inkml:brush>
  </inkml:definitions>
  <inkml:trace contextRef="#ctx0" brushRef="#br0">317 28 876 0 0,'0'0'4539'0'0,"0"-4"-2913"0"0,0 3-1465 0 0,0 0 0 0 0,-1 0 0 0 0,1 0 0 0 0,0 0 0 0 0,0 0 1 0 0,0 0-1 0 0,-1 0 0 0 0,1 0 0 0 0,-1 0 0 0 0,1 1 0 0 0,0-1 1 0 0,-1 0-1 0 0,0 0 0 0 0,1 0 0 0 0,-1 0 0 0 0,1 0 0 0 0,-1 1 1 0 0,0-1-1 0 0,0 0 0 0 0,1 1 0 0 0,-1-1 0 0 0,0 1 1 0 0,-1-2-1 0 0,-1 1 301 0 0,0 1 0 0 0,-1-1 0 0 0,1 1 0 0 0,0-1 0 0 0,0 1 1 0 0,0 0-1 0 0,-1 0 0 0 0,-2 1 0 0 0,-6 0 155 0 0,0 1 0 0 0,0 1 0 0 0,0 0 0 0 0,1 0 1 0 0,0 1-1 0 0,-15 7 0 0 0,5 0 123 0 0,0 0-1 0 0,-24 18 1 0 0,35-21-303 0 0,1 0-1 0 0,-1 0 0 0 0,2 1 1 0 0,-14 16-1 0 0,18-21-263 0 0,1 1 0 0 0,0-1 0 0 0,0 1 0 0 0,0 0 0 0 0,1 0 0 0 0,0 0 1 0 0,0 1-1 0 0,0-1 0 0 0,0 0 0 0 0,1 1 0 0 0,0-1 0 0 0,-1 9 0 0 0,2-11-88 0 0,1 1-1 0 0,-1-1 1 0 0,0 0 0 0 0,1 1-1 0 0,0-1 1 0 0,-1 0 0 0 0,1 0-1 0 0,0 0 1 0 0,1 0-1 0 0,-1 0 1 0 0,1 0 0 0 0,-1 0-1 0 0,1 0 1 0 0,0 0 0 0 0,0-1-1 0 0,5 6 1 0 0,-3-5 6 0 0,1 1-1 0 0,-1 0 1 0 0,1-1-1 0 0,0 0 1 0 0,1 0 0 0 0,-1-1-1 0 0,0 1 1 0 0,11 2 0 0 0,3-1-358 0 0,-1 0 1 0 0,0-1-1 0 0,1-2 1 0 0,36 0-1 0 0,-19-2-1713 0 0,37-8 0 0 0,-2-6-5212 0 0,-44 7 4484 0 0</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3.191"/>
    </inkml:context>
    <inkml:brush xml:id="br0">
      <inkml:brushProperty name="width" value="0.05" units="cm"/>
      <inkml:brushProperty name="height" value="0.05" units="cm"/>
    </inkml:brush>
  </inkml:definitions>
  <inkml:trace contextRef="#ctx0" brushRef="#br0">165 20 160 0 0,'-2'-2'561'0'0,"-1"0"1"0"0,1 0-1 0 0,-1 0 0 0 0,1 1 0 0 0,-1-1 1 0 0,0 1-1 0 0,0-1 0 0 0,0 1 1 0 0,0 0-1 0 0,0 0 0 0 0,0 0 1 0 0,0 1-1 0 0,0-1 0 0 0,0 1 0 0 0,-1 0 1 0 0,1-1-1 0 0,-4 2 0 0 0,3 0-110 0 0,0 0 0 0 0,1 0-1 0 0,-1 1 1 0 0,0-1 0 0 0,1 1-1 0 0,0 0 1 0 0,-1 0-1 0 0,1 0 1 0 0,0 1 0 0 0,0-1-1 0 0,0 1 1 0 0,0 0 0 0 0,1-1-1 0 0,-4 5 1 0 0,0 1 83 0 0,0 0 0 0 0,0 1 1 0 0,0 0-1 0 0,1 0 0 0 0,1 0 0 0 0,-1 1 0 0 0,2-1 1 0 0,-1 1-1 0 0,1 0 0 0 0,1 0 0 0 0,0 0 0 0 0,0 0 1 0 0,0 13-1 0 0,2-18-400 0 0,0 0 1 0 0,0 0 0 0 0,0 0-1 0 0,1 0 1 0 0,0 0-1 0 0,0-1 1 0 0,0 1 0 0 0,0 0-1 0 0,1 0 1 0 0,0-1-1 0 0,0 1 1 0 0,0-1 0 0 0,1 1-1 0 0,0-1 1 0 0,-1 0-1 0 0,1 0 1 0 0,1 0 0 0 0,-1-1-1 0 0,0 1 1 0 0,1-1-1 0 0,0 1 1 0 0,0-1 0 0 0,0-1-1 0 0,0 1 1 0 0,0 0-1 0 0,1-1 1 0 0,-1 0 0 0 0,10 3-1 0 0,0-1-91 0 0,0-1-1 0 0,0 0 1 0 0,0-1-1 0 0,0-1 0 0 0,0 0 1 0 0,1-1-1 0 0,-1 0 1 0 0,0-1-1 0 0,15-4 0 0 0,-16 3-509 0 0,-1 0-1 0 0,1-2 1 0 0,-1 1 0 0 0,0-2-1 0 0,0 1 1 0 0,0-2-1 0 0,-1 0 1 0 0,0 0-1 0 0,0-1 1 0 0,13-10-1 0 0,-23 16-72 0 0,7-7 28 0 0</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3.560"/>
    </inkml:context>
    <inkml:brush xml:id="br0">
      <inkml:brushProperty name="width" value="0.05" units="cm"/>
      <inkml:brushProperty name="height" value="0.05" units="cm"/>
    </inkml:brush>
  </inkml:definitions>
  <inkml:trace contextRef="#ctx0" brushRef="#br0">139 31 6769 0 0,'-53'1'8413'0'0,"33"-1"-5282"0"0,0 0-1 0 0,-26 5 1699 0 0,49-5-4497 0 0,22 1-363 0 0,-1-1-1 0 0,41-6 1 0 0,11-9-4754 0 0,-54 3-2881 0 0,-17 8 5256 0 0</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3.901"/>
    </inkml:context>
    <inkml:brush xml:id="br0">
      <inkml:brushProperty name="width" value="0.05" units="cm"/>
      <inkml:brushProperty name="height" value="0.05" units="cm"/>
    </inkml:brush>
  </inkml:definitions>
  <inkml:trace contextRef="#ctx0" brushRef="#br0">79 109 1068 0 0,'-19'-6'1595'0'0,"-13"-4"2574"0"0,4-3 7782 0 0,43 4-8957 0 0,-1 4-2241 0 0,0 0-1 0 0,0 2 0 0 0,0 0 0 0 0,17-2 0 0 0,2 0 36 0 0,256-39 3707 0 0,-262 44-6008 0 0</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7.432"/>
    </inkml:context>
    <inkml:brush xml:id="br0">
      <inkml:brushProperty name="width" value="0.05" units="cm"/>
      <inkml:brushProperty name="height" value="0.05" units="cm"/>
    </inkml:brush>
  </inkml:definitions>
  <inkml:trace contextRef="#ctx0" brushRef="#br0">17 0 608 0 0,'-1'0'361'0'0,"0"0"1"0"0,0 1-1 0 0,1-1 0 0 0,-1 0 0 0 0,0 0 0 0 0,1 0 1 0 0,-1 1-1 0 0,0-1 0 0 0,1 0 0 0 0,-1 1 1 0 0,0-1-1 0 0,1 0 0 0 0,-1 1 0 0 0,1-1 0 0 0,-1 1 1 0 0,1-1-1 0 0,-1 1 0 0 0,1-1 0 0 0,-1 1 1 0 0,1-1-1 0 0,-1 1 0 0 0,1 0 0 0 0,0-1 0 0 0,-1 1 1 0 0,1-1-1 0 0,0 1 0 0 0,-1 1 1518 0 0,19 9 3535 0 0,7-6-3396 0 0,1 0 1 0 0,0-2 0 0 0,38 1 0 0 0,-35-3-2647 0 0,0 1 0 0 0,43 9 0 0 0,-71-11 90 0 0,5 2-696 0 0</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17.792"/>
    </inkml:context>
    <inkml:brush xml:id="br0">
      <inkml:brushProperty name="width" value="0.05" units="cm"/>
      <inkml:brushProperty name="height" value="0.05" units="cm"/>
    </inkml:brush>
  </inkml:definitions>
  <inkml:trace contextRef="#ctx0" brushRef="#br0">20 1 7453 0 0,'-3'3'1573'0'0,"1"1"1"0"0,-1 0 0 0 0,1-1-1 0 0,0 1 1 0 0,0 0 0 0 0,-1 5-1 0 0,0-3 160 0 0,3-6-1603 0 0,0 1 1 0 0,0-1-1 0 0,1 1 0 0 0,-1-1 1 0 0,0 1-1 0 0,0-1 1 0 0,0 1-1 0 0,0-1 1 0 0,0 1-1 0 0,1-1 1 0 0,-1 1-1 0 0,0-1 1 0 0,0 1-1 0 0,1-1 1 0 0,-1 1-1 0 0,0-1 1 0 0,1 0-1 0 0,-1 1 1 0 0,1-1-1 0 0,-1 0 1 0 0,0 1-1 0 0,1-1 1 0 0,-1 0-1 0 0,1 1 1 0 0,-1-1-1 0 0,1 0 1 0 0,-1 0-1 0 0,2 1 1 0 0,13 5 1350 0 0,21 0-526 0 0,1-2-1 0 0,-1-1 1 0 0,53-3 0 0 0,-5 1-337 0 0,-77-1-1265 0 0,35 1 628 0 0,-29 1-3323 0 0,1-1-4411 0 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50.041"/>
    </inkml:context>
    <inkml:brush xml:id="br0">
      <inkml:brushProperty name="width" value="0.05" units="cm"/>
      <inkml:brushProperty name="height" value="0.05" units="cm"/>
    </inkml:brush>
  </inkml:definitions>
  <inkml:trace contextRef="#ctx0" brushRef="#br0">15 388 108 0 0,'-13'-4'8699'0'0,"15"-2"-7872"0"0,1 0 1 0 0,-1 0 0 0 0,1 0-1 0 0,0 1 1 0 0,1-1-1 0 0,0 1 1 0 0,4-6 0 0 0,-3 5-403 0 0,0 0 1 0 0,-1-1-1 0 0,1 0 1 0 0,-2 0-1 0 0,5-8 1 0 0,-5 4-142 0 0,0 0-1 0 0,-1 0 1 0 0,-1 0-1 0 0,1 0 1 0 0,-2 0 0 0 0,0 0-1 0 0,0 0 1 0 0,-2-12-1 0 0,-3-12 345 0 0,-13-40-1 0 0,12 52-325 0 0,5 18-175 0 0,-4-17 82 0 0,5 21-188 0 0,0 1 0 0 0,0-1 0 0 0,-1 0 0 0 0,1 1 0 0 0,0-1 0 0 0,0 0 0 0 0,-1 1 0 0 0,1-1 0 0 0,0 0 0 0 0,-1 1 0 0 0,1-1 0 0 0,0 1 0 0 0,-1-1 0 0 0,1 0 1 0 0,-1 1-1 0 0,1-1 0 0 0,-1 1 0 0 0,0 0 0 0 0,1-1 0 0 0,-1 1 0 0 0,0-1 0 0 0,0 1-9 0 0,0 0 1 0 0,0 1-1 0 0,0-1 1 0 0,1 0 0 0 0,-1 0-1 0 0,0 1 1 0 0,0-1-1 0 0,1 1 1 0 0,-1-1-1 0 0,0 1 1 0 0,0-1-1 0 0,1 1 1 0 0,-1-1 0 0 0,1 1-1 0 0,-1 0 1 0 0,0-1-1 0 0,1 1 1 0 0,-1 0-1 0 0,1-1 1 0 0,0 1-1 0 0,-1 0 1 0 0,1 0 0 0 0,0 0-1 0 0,-1-1 1 0 0,1 1-1 0 0,0 0 1 0 0,0 0-1 0 0,-1 0 1 0 0,1 1-1 0 0,-3 29 319 0 0,2-23-231 0 0,-3 51 674 0 0,3 1-1 0 0,9 83 1 0 0,-7-129-689 0 0,-1-9-95 0 0,0-1 0 0 0,0 1 0 0 0,1 0-1 0 0,0-1 1 0 0,-1 1 0 0 0,2-1 0 0 0,-1 1 0 0 0,3 4 0 0 0,-3-8-592 0 0,0 0-1 0 0,0-1 1 0 0,0 1 0 0 0,0-1 0 0 0,0 1-1 0 0,0-1 1 0 0,0 0 0 0 0,0 1-1 0 0,0-1 1 0 0,0 0 0 0 0,1 0-1 0 0,-1 0 1 0 0,0 0 0 0 0,0 0 0 0 0,0 0-1 0 0,0 0 1 0 0,2 0 0 0 0,-1 0-783 0 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50.743"/>
    </inkml:context>
    <inkml:brush xml:id="br0">
      <inkml:brushProperty name="width" value="0.05" units="cm"/>
      <inkml:brushProperty name="height" value="0.05" units="cm"/>
    </inkml:brush>
  </inkml:definitions>
  <inkml:trace contextRef="#ctx0" brushRef="#br0">67 125 468 0 0,'0'-2'456'0'0,"0"1"0"0"0,0-1 0 0 0,0 0 0 0 0,0 0 0 0 0,0 1 0 0 0,0-1 0 0 0,1 0-1 0 0,-1 1 1 0 0,1-1 0 0 0,-1 0 0 0 0,1 1 0 0 0,-1-1 0 0 0,1 0 0 0 0,0 1 0 0 0,1-2 0 0 0,0 0 84 0 0,0 0-1 0 0,1 0 1 0 0,0 1-1 0 0,-1-1 1 0 0,1 1 0 0 0,6-5-1 0 0,4 0 382 0 0,0 0 0 0 0,25-9 1 0 0,-20 9 127 0 0,13-5 178 0 0,-22 9-620 0 0,0 0 0 0 0,0-1-1 0 0,0 0 1 0 0,10-7 1121 0 0,-72 23-1211 0 0,21-1-394 0 0,-62 23 106 0 0,85-30-214 0 0,0 1 0 0 0,1-1 0 0 0,0 1 0 0 0,0 1 0 0 0,0-1 0 0 0,1 1 1 0 0,0 1-1 0 0,-7 7 0 0 0,13-13 2 0 0,0 0-1 0 0,0 0 1 0 0,0 0-1 0 0,1 0 1 0 0,-1 0-1 0 0,1 1 1 0 0,-1-1-1 0 0,0 0 1 0 0,1 0-1 0 0,0 0 1 0 0,-1 0 0 0 0,1 1-1 0 0,0-1 1 0 0,0 0-1 0 0,-1 0 1 0 0,1 1-1 0 0,0-1 1 0 0,0 0-1 0 0,1 0 1 0 0,-1 1-1 0 0,0 1 1 0 0,1-1 5 0 0,0 0 1 0 0,0 0-1 0 0,0 0 0 0 0,1 0 0 0 0,-1 0 0 0 0,0 0 1 0 0,1 0-1 0 0,-1-1 0 0 0,1 1 0 0 0,0-1 1 0 0,2 3-1 0 0,7 3 62 0 0,0 0 1 0 0,0-1 0 0 0,20 8-1 0 0,-19-9-24 0 0,110 42 570 0 0,-85-35-218 0 0,-1 1 0 0 0,-1 2 0 0 0,66 39 0 0 0,-99-53-368 0 0,0 0 0 0 0,-1 0 0 0 0,1 0-1 0 0,-1 1 1 0 0,1-1 0 0 0,-1 0 0 0 0,0 0 0 0 0,1 1 0 0 0,-1-1 0 0 0,0 1-1 0 0,0-1 1 0 0,0 1 0 0 0,0 0 0 0 0,0-1 0 0 0,-1 1 0 0 0,1 0 0 0 0,0 0-1 0 0,0 2 1 0 0,-2-3-20 0 0,1 1 0 0 0,0-1 0 0 0,0 0-1 0 0,-1 0 1 0 0,1 0 0 0 0,-1 1 0 0 0,1-1 0 0 0,-1 0-1 0 0,0 0 1 0 0,1 0 0 0 0,-1 0 0 0 0,0 0 0 0 0,0 0-1 0 0,0 0 1 0 0,0 0 0 0 0,0 0 0 0 0,1 0 0 0 0,-2-1-1 0 0,1 1 1 0 0,0 0 0 0 0,0-1 0 0 0,0 1 0 0 0,0-1-1 0 0,0 1 1 0 0,-1-1 0 0 0,1 1 0 0 0,0-1 0 0 0,-1 0-1 0 0,-26 9 166 0 0,1-2 0 0 0,-57 7 0 0 0,-60-3 117 0 0,116-10-215 0 0,20 0-371 0 0,-1-1 0 0 0,1 0 0 0 0,-1-1 0 0 0,-9-1 0 0 0,17 2-453 0 0,20-5-3475 0 0,20 0-1929 0 0,-6-1 3554 0 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6:51.072"/>
    </inkml:context>
    <inkml:brush xml:id="br0">
      <inkml:brushProperty name="width" value="0.05" units="cm"/>
      <inkml:brushProperty name="height" value="0.05" units="cm"/>
    </inkml:brush>
  </inkml:definitions>
  <inkml:trace contextRef="#ctx0" brushRef="#br0">8 46 664 0 0,'-7'2'8407'0'0,"12"-3"-4693"0"0,25-2-182 0 0,41-5-1272 0 0,1 1-57 0 0,-23 3 876 0 0,77-17-1 0 0,-119 17-2174 0 0</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10.851"/>
    </inkml:context>
    <inkml:brush xml:id="br0">
      <inkml:brushProperty name="width" value="0.05" units="cm"/>
      <inkml:brushProperty name="height" value="0.05" units="cm"/>
    </inkml:brush>
  </inkml:definitions>
  <inkml:trace contextRef="#ctx0" brushRef="#br0">2 441 156 0 0,'-1'1'539'0'0,"1"-1"-449"0"0,0 0-1 0 0,0 0 1 0 0,0 0 0 0 0,0 1 0 0 0,0-1-1 0 0,0 0 1 0 0,0 0 0 0 0,0 0 0 0 0,0 0 0 0 0,0 0-1 0 0,0 0 1 0 0,0 1 0 0 0,0-1 0 0 0,0 0 0 0 0,1 2 1795 0 0,-1-2-1795 0 0,0 0 0 0 0,1 0-1 0 0,-1 0 1 0 0,0 0 0 0 0,0 0 0 0 0,0 0 0 0 0,0 0-1 0 0,0 0 1 0 0,0 0 0 0 0,1 0 0 0 0,-1 0-1 0 0,0 0 1 0 0,0 0 0 0 0,0 0 0 0 0,0 0 0 0 0,0 0-1 0 0,0 0 1 0 0,0 0 0 0 0,1 0 0 0 0,-1 0 0 0 0,0 0-1 0 0,0 0 1 0 0,0 0 0 0 0,0 0 0 0 0,0 0-1 0 0,16-5 2387 0 0,15-9-788 0 0,-4-2-444 0 0,0-2 0 0 0,45-38-1 0 0,-62 46-917 0 0,-1 0-1 0 0,1-1 1 0 0,-2 0-1 0 0,1-1 0 0 0,-2 1 1 0 0,0-1-1 0 0,0-1 0 0 0,-1 0 1 0 0,6-15-1 0 0,-6 7 249 0 0,-1-1-1 0 0,-1 0 1 0 0,2-40-1 0 0,2-11 1619 0 0,-7 68-934 0 0,-1 9-456 0 0,-3 27-156 0 0,-7 41-281 0 0,7-52-256 0 0,-6 37 423 0 0,-2 68 0 0 0,10-109-430 0 0,2 0-1 0 0,0 0 1 0 0,0 0-1 0 0,1 0 1 0 0,1 0-1 0 0,1 0 1 0 0,0-1-1 0 0,2 1 1 0 0,7 16-1 0 0,-12-28-230 0 0,1-1 1 0 0,0 0-1 0 0,0 0 0 0 0,0 0 1 0 0,0 0-1 0 0,0-1 0 0 0,0 1 1 0 0,1-1-1 0 0,-1 1 0 0 0,1-1 1 0 0,0 0-1 0 0,0 0 0 0 0,0 0 1 0 0,0 0-1 0 0,0 0 0 0 0,0-1 1 0 0,0 1-1 0 0,1-1 0 0 0,-1 0 1 0 0,1 0-1 0 0,4 0 0 0 0,-3 0-665 0 0,-1-1-1 0 0,0 0 1 0 0,1-1 0 0 0,-1 1-1 0 0,0-1 1 0 0,0 0-1 0 0,0 0 1 0 0,0 0-1 0 0,1-1 1 0 0,-1 1-1 0 0,5-4 1 0 0,6-3-1744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13.551"/>
    </inkml:context>
    <inkml:brush xml:id="br0">
      <inkml:brushProperty name="width" value="0.05" units="cm"/>
      <inkml:brushProperty name="height" value="0.05" units="cm"/>
    </inkml:brush>
  </inkml:definitions>
  <inkml:trace contextRef="#ctx0" brushRef="#br0">99 388 316 0 0,'-8'-9'2761'0'0,"0"1"0"0"0,1-1 0 0 0,0 0-1 0 0,1 0 1 0 0,0-1 0 0 0,-10-20 0 0 0,-9-34 3287 0 0,21 50-5280 0 0,0-1 0 0 0,1 0 0 0 0,1 0 0 0 0,1-1 0 0 0,0 1 0 0 0,1 0 0 0 0,1-16 0 0 0,0-27 165 0 0,0 52-933 0 0,-2-2 0 0 0,1 0 0 0 0,0 0 0 0 0,2-7-4275 0 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11.871"/>
    </inkml:context>
    <inkml:brush xml:id="br0">
      <inkml:brushProperty name="width" value="0.05" units="cm"/>
      <inkml:brushProperty name="height" value="0.05" units="cm"/>
    </inkml:brush>
  </inkml:definitions>
  <inkml:trace contextRef="#ctx0" brushRef="#br0">27 176 348 0 0,'-1'-1'466'0'0,"0"0"-1"0"0,1 0 1 0 0,-1 0-1 0 0,1 0 1 0 0,-1 0-1 0 0,0 1 1 0 0,1-1 0 0 0,0 0-1 0 0,-1 0 1 0 0,1 0-1 0 0,0 0 1 0 0,-1 0-1 0 0,1-1 1 0 0,0 1 0 0 0,0 0-1 0 0,0 0 1 0 0,0 0-1 0 0,0 0 1 0 0,0 0-1 0 0,0 0 1 0 0,0 0-1 0 0,0 0 1 0 0,1-1 0 0 0,0-1-17 0 0,0 1-1 0 0,0 0 1 0 0,0-1 0 0 0,1 1 0 0 0,-1 0 0 0 0,1 0 0 0 0,0 0 0 0 0,-1 0 0 0 0,4-2 0 0 0,5-5 302 0 0,1 2-1 0 0,0 0 1 0 0,13-7 0 0 0,-23 13-597 0 0,15-8 369 0 0,9-4 183 0 0,13-8 298 0 0,62-24 1794 0 0,-180 91-2943 0 0,56-36 90 0 0,-8 4-121 0 0,-30 17 1 0 0,55-27 190 0 0,0 1 0 0 0,0-1 0 0 0,0 1 0 0 0,1 0 1 0 0,-1 1-1 0 0,1 0 0 0 0,1 0 0 0 0,-1 0 0 0 0,-8 13 0 0 0,14-17 20 0 0,-1-1 0 0 0,0 0 0 0 0,1 0 0 0 0,0 1 0 0 0,-1-1-1 0 0,1 0 1 0 0,0 1 0 0 0,0-1 0 0 0,0 0 0 0 0,0 1-1 0 0,0-1 1 0 0,0 0 0 0 0,0 1 0 0 0,0-1 0 0 0,0 0 0 0 0,1 0-1 0 0,-1 1 1 0 0,0-1 0 0 0,1 0 0 0 0,-1 1 0 0 0,1-1-1 0 0,0 0 1 0 0,-1 0 0 0 0,1 0 0 0 0,0 0 0 0 0,0 0 0 0 0,-1 0-1 0 0,1 0 1 0 0,0 0 0 0 0,1 1 0 0 0,5 4 166 0 0,-1-1-1 0 0,1 0 1 0 0,13 7 0 0 0,-9-5 14 0 0,17 10 115 0 0,8 6 294 0 0,44 36-1 0 0,-68-49-483 0 0,-2 0 1 0 0,0 1 0 0 0,0 0-1 0 0,0 0 1 0 0,-2 1 0 0 0,1 0 0 0 0,11 24-1 0 0,-19-35-113 0 0,-1 0 0 0 0,1 1 0 0 0,-1-1 0 0 0,1 0 1 0 0,-1 0-1 0 0,1 0 0 0 0,-1 0 0 0 0,0 1 0 0 0,1-1 0 0 0,-1 0 0 0 0,0 0 0 0 0,0 1 0 0 0,0-1 0 0 0,0 0 0 0 0,0 1 0 0 0,0-1 0 0 0,0 0 0 0 0,-1 0 0 0 0,1 1 0 0 0,0-1 0 0 0,-1 0 0 0 0,1 0 0 0 0,-1 0 0 0 0,1 0 1 0 0,-1 1-1 0 0,1-1 0 0 0,-1 0 0 0 0,0 0 0 0 0,0 0 0 0 0,0 0 0 0 0,1 0 0 0 0,-1-1 0 0 0,0 1 0 0 0,0 0 0 0 0,0 0 0 0 0,0 0 0 0 0,0-1 0 0 0,-1 1 0 0 0,1-1 0 0 0,0 1 0 0 0,0-1 0 0 0,0 1 0 0 0,-1-1 0 0 0,1 0 1 0 0,-2 1-1 0 0,-6 1 113 0 0,-1 0 0 0 0,1-1 0 0 0,-1 0 0 0 0,-15-1 1 0 0,20 0-125 0 0,-171-7-426 0 0,170 8-4970 0 0,19 0 2147 0 0,31-1-2302 0 0,-4-4 2793 0 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12.199"/>
    </inkml:context>
    <inkml:brush xml:id="br0">
      <inkml:brushProperty name="width" value="0.05" units="cm"/>
      <inkml:brushProperty name="height" value="0.05" units="cm"/>
    </inkml:brush>
  </inkml:definitions>
  <inkml:trace contextRef="#ctx0" brushRef="#br0">0 64 6225 0 0,'0'0'11979'0'0,"25"-5"-6938"0"0,93-2 597 0 0,57-19-2785 0 0,-133 12-2866 0 0,-18 2-3210 0 0</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16.349"/>
    </inkml:context>
    <inkml:brush xml:id="br0">
      <inkml:brushProperty name="width" value="0.05" units="cm"/>
      <inkml:brushProperty name="height" value="0.05" units="cm"/>
    </inkml:brush>
  </inkml:definitions>
  <inkml:trace contextRef="#ctx0" brushRef="#br0">139 12 224 0 0,'-5'-2'936'0'0,"0"0"1"0"0,1 0-1 0 0,-1 1 0 0 0,0 0 1 0 0,0 0-1 0 0,0 0 0 0 0,0 0 1 0 0,0 1-1 0 0,0 0 1 0 0,0 0-1 0 0,-7 1 0 0 0,9-1-443 0 0,0 1 0 0 0,0-1 0 0 0,-1 1 0 0 0,1-1 0 0 0,0 1 0 0 0,0 0 0 0 0,0 0 0 0 0,0 1 0 0 0,0-1 0 0 0,0 1 0 0 0,1-1 0 0 0,-1 1 0 0 0,0 0 0 0 0,1 0 0 0 0,-1 0 0 0 0,1 0 0 0 0,0 0 0 0 0,-4 5 0 0 0,6-6-351 0 0,-1 0 0 0 0,1 0 0 0 0,-1 0 0 0 0,1 0 0 0 0,-1 0 0 0 0,1 0 0 0 0,0 1 0 0 0,0-1-1 0 0,0 0 1 0 0,0 0 0 0 0,0 0 0 0 0,0 0 0 0 0,0 0 0 0 0,0 1 0 0 0,0-1 0 0 0,0 0 0 0 0,0 0 0 0 0,1 0 0 0 0,-1 0 0 0 0,1 0-1 0 0,-1 0 1 0 0,0 0 0 0 0,1 0 0 0 0,0 0 0 0 0,-1 0 0 0 0,1 0 0 0 0,0 0 0 0 0,-1 0 0 0 0,1 0 0 0 0,0 0 0 0 0,0-1 0 0 0,0 1-1 0 0,0 0 1 0 0,0-1 0 0 0,0 1 0 0 0,0-1 0 0 0,0 1 0 0 0,0-1 0 0 0,0 1 0 0 0,0-1 0 0 0,0 1 0 0 0,0-1 0 0 0,2 0 0 0 0,-1 1-44 0 0,0-1 1 0 0,0 1 0 0 0,0-1 0 0 0,0 0 0 0 0,-1 0 0 0 0,1 1 0 0 0,0-2 0 0 0,0 1 0 0 0,0 0 0 0 0,0 0 0 0 0,2-1 0 0 0,-3 1-81 0 0,-1 0 1 0 0,1 0-1 0 0,0-1 1 0 0,-1 1-1 0 0,1 0 0 0 0,-1-1 1 0 0,1 1-1 0 0,-1 0 1 0 0,1-1-1 0 0,0 1 1 0 0,-1-1-1 0 0,1 1 1 0 0,-1 0-1 0 0,0-1 1 0 0,1 1-1 0 0,-1-1 1 0 0,1 0-1 0 0,-1 1 1 0 0,0-1-1 0 0,1 1 0 0 0,-1-1 1 0 0,0 0-1 0 0,0 1 1 0 0,1-1-1 0 0,-1 1 1 0 0,0-1-1 0 0,0 0 1 0 0,0 1-1 0 0,0-2 1 0 0,0 1-11 0 0,-1 0-30 0 0,0-1-1 0 0,0 0 1 0 0,0 0-1 0 0,0 1 0 0 0,0-1 1 0 0,-1 0-1 0 0,1 1 1 0 0,0 0-1 0 0,-1-1 1 0 0,1 1-1 0 0,-1 0 1 0 0,-2-2-1 0 0,1 1-161 0 0,0 1 0 0 0,1 0 0 0 0,-1 0-1 0 0,0-1 1 0 0,0 2 0 0 0,0-1 0 0 0,0 0 0 0 0,0 1 0 0 0,0-1 0 0 0,-6 1 0 0 0,-6 5-6488 0 0</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17.030"/>
    </inkml:context>
    <inkml:brush xml:id="br0">
      <inkml:brushProperty name="width" value="0.05" units="cm"/>
      <inkml:brushProperty name="height" value="0.05" units="cm"/>
    </inkml:brush>
  </inkml:definitions>
  <inkml:trace contextRef="#ctx0" brushRef="#br0">309 60 404 0 0,'0'-3'351'0'0,"0"1"0"0"0,0 0 0 0 0,0-1 0 0 0,0 1 0 0 0,0-1 0 0 0,-1 1 0 0 0,0 0 0 0 0,1-1 0 0 0,-1 1 0 0 0,0 0-1 0 0,0 0 1 0 0,0 0 0 0 0,0-1 0 0 0,-1 1 0 0 0,1 0 0 0 0,0 0 0 0 0,-1 1 0 0 0,1-1 0 0 0,-1 0 0 0 0,0 0 0 0 0,0 1 0 0 0,0-1 0 0 0,0 1 0 0 0,-2-2 0 0 0,0 2 4 0 0,1 0 0 0 0,0 0 0 0 0,0 0 0 0 0,0 0 0 0 0,-1 0 0 0 0,1 1 0 0 0,0 0 0 0 0,-1 0 0 0 0,1 0 0 0 0,-1 0 0 0 0,1 0 0 0 0,0 1 0 0 0,-1-1 0 0 0,1 1 0 0 0,0 0 0 0 0,0 0 0 0 0,-6 2 0 0 0,-4 4 135 0 0,0 0-1 0 0,0 1 1 0 0,0 0-1 0 0,1 1 1 0 0,0 1-1 0 0,1 0 1 0 0,0 0-1 0 0,0 1 1 0 0,1 0-1 0 0,1 1 1 0 0,0 0 0 0 0,-10 18-1 0 0,10-15-73 0 0,1 1-1 0 0,0 0 1 0 0,2 0-1 0 0,0 0 1 0 0,0 1-1 0 0,2-1 1 0 0,0 1-1 0 0,1 0 1 0 0,0 1 0 0 0,1 26-1 0 0,3-31-181 0 0,0 0-1 0 0,1 0 1 0 0,1 0-1 0 0,0 0 1 0 0,1-1-1 0 0,1 0 1 0 0,0 1 0 0 0,0-2-1 0 0,1 1 1 0 0,0 0-1 0 0,1-1 1 0 0,1-1-1 0 0,13 16 1 0 0,-9-12 47 0 0,1-1 1 0 0,0 0-1 0 0,1-1 0 0 0,0-1 1 0 0,1 0-1 0 0,1-1 0 0 0,0 0 1 0 0,0-2-1 0 0,18 8 0 0 0,-29-14-221 0 0,1-1 0 0 0,0 1-1 0 0,0-1 1 0 0,-1 0 0 0 0,1 0-1 0 0,7-1 1 0 0,-11 0-180 0 0,0 0 0 0 0,0 0 0 0 0,0 0 0 0 0,0 0 0 0 0,0 0 0 0 0,0-1 0 0 0,0 1 0 0 0,0 0 0 0 0,0-1 0 0 0,0 0 0 0 0,0 0 0 0 0,0 1 0 0 0,-1-1 0 0 0,1 0 0 0 0,0-1 0 0 0,0 1 0 0 0,-1 0 0 0 0,1 0 0 0 0,-1-1 0 0 0,1 1 0 0 0,-1-1 0 0 0,2-1 0 0 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29.289"/>
    </inkml:context>
    <inkml:brush xml:id="br0">
      <inkml:brushProperty name="width" value="0.05" units="cm"/>
      <inkml:brushProperty name="height" value="0.05" units="cm"/>
    </inkml:brush>
  </inkml:definitions>
  <inkml:trace contextRef="#ctx0" brushRef="#br0">6 52 64 0 0,'-6'-51'16662'0'0,"6"56"-15901"0"0,19 257 6886 0 0,-14-230-7118 0 0,-2-20-8090 0 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29.750"/>
    </inkml:context>
    <inkml:brush xml:id="br0">
      <inkml:brushProperty name="width" value="0.05" units="cm"/>
      <inkml:brushProperty name="height" value="0.05" units="cm"/>
    </inkml:brush>
  </inkml:definitions>
  <inkml:trace contextRef="#ctx0" brushRef="#br0">196 47 200 0 0,'1'-2'482'0'0,"-1"0"1"0"0,0 0-1 0 0,0 0 1 0 0,-1 0-1 0 0,1 0 0 0 0,0 0 1 0 0,0 0-1 0 0,-1 0 1 0 0,0 1-1 0 0,1-1 0 0 0,-1 0 1 0 0,0 0-1 0 0,0 0 1 0 0,0 1-1 0 0,0-1 0 0 0,0 0 1 0 0,0 1-1 0 0,0-1 1 0 0,-1 1-1 0 0,-1-3 0 0 0,1 3-175 0 0,0 0-1 0 0,-1 0 0 0 0,1 0 0 0 0,0 1 1 0 0,0-1-1 0 0,-1 0 0 0 0,1 1 0 0 0,0 0 1 0 0,-1-1-1 0 0,1 1 0 0 0,-1 0 0 0 0,1 0 1 0 0,0 1-1 0 0,-1-1 0 0 0,1 0 0 0 0,-3 2 1 0 0,-3 0 36 0 0,0 0-1 0 0,1 1 1 0 0,-1 0 0 0 0,1 0 0 0 0,0 1 0 0 0,0 0 0 0 0,0 0 0 0 0,1 1 0 0 0,0 0-1 0 0,-1 0 1 0 0,-6 8 0 0 0,8-9-150 0 0,1 2 0 0 0,-1-1 0 0 0,1 0-1 0 0,0 1 1 0 0,0 0 0 0 0,1-1 0 0 0,0 2 0 0 0,0-1 0 0 0,0 0-1 0 0,1 0 1 0 0,-1 1 0 0 0,2 0 0 0 0,-2 7 0 0 0,3-11-115 0 0,0 0-1 0 0,0 1 1 0 0,1-1 0 0 0,0 1 0 0 0,-1-1 0 0 0,1 1-1 0 0,0-1 1 0 0,1 0 0 0 0,-1 0 0 0 0,1 1 0 0 0,-1-1 0 0 0,1 0-1 0 0,0 0 1 0 0,0-1 0 0 0,0 1 0 0 0,0 0 0 0 0,1-1-1 0 0,-1 1 1 0 0,1-1 0 0 0,0 0 0 0 0,-1 0 0 0 0,1 0 0 0 0,0 0-1 0 0,0 0 1 0 0,7 2 0 0 0,1 1 35 0 0,0 0 0 0 0,0-1-1 0 0,1 0 1 0 0,-1-1 0 0 0,1 0 0 0 0,14 1 0 0 0,37-2 250 0 0,-59-2-342 0 0,1 0 0 0 0,-1-1 0 0 0,0 1 0 0 0,1-1 0 0 0,-1 0 0 0 0,0 0 0 0 0,0-1 0 0 0,0 1 0 0 0,0-1 0 0 0,0 0 0 0 0,0 0 0 0 0,3-3 0 0 0,-5 4-17 0 0,-1-1-1 0 0,1 0 0 0 0,-1 0 0 0 0,0 0 1 0 0,0 0-1 0 0,0 0 0 0 0,0 0 0 0 0,0 0 0 0 0,0 0 1 0 0,-1 0-1 0 0,1 0 0 0 0,-1 0 0 0 0,1 0 1 0 0,-1-1-1 0 0,0 1 0 0 0,0 0 0 0 0,0 0 0 0 0,0 0 1 0 0,0-1-1 0 0,0 1 0 0 0,-1 0 0 0 0,1 0 1 0 0,-1 0-1 0 0,1-1 0 0 0,-1 1 0 0 0,0 0 1 0 0,-2-3-1 0 0,-3-8-44 0 0,0 1 1 0 0,-1 0-1 0 0,-9-12 1 0 0,16 24 38 0 0,-11-16-178 0 0,-1 1 0 0 0,-17-16-1 0 0,22 24-657 0 0,0 1 0 0 0,0 0-1 0 0,-14-8 1 0 0,15 13-488 0 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0.202"/>
    </inkml:context>
    <inkml:brush xml:id="br0">
      <inkml:brushProperty name="width" value="0.05" units="cm"/>
      <inkml:brushProperty name="height" value="0.05" units="cm"/>
    </inkml:brush>
  </inkml:definitions>
  <inkml:trace contextRef="#ctx0" brushRef="#br0">255 19 392 0 0,'-9'-3'974'0'0,"0"-1"0"0"0,0 2 1 0 0,0-1-1 0 0,-1 1 0 0 0,1 0 0 0 0,0 1 0 0 0,-1 0 1 0 0,1 1-1 0 0,-1-1 0 0 0,1 2 0 0 0,-1 0 1 0 0,1 0-1 0 0,-13 3 0 0 0,16-2-674 0 0,0-1 1 0 0,0 1-1 0 0,0 1 0 0 0,0-1 1 0 0,0 1-1 0 0,0 0 0 0 0,1 0 1 0 0,0 0-1 0 0,0 1 1 0 0,0 0-1 0 0,0 0 0 0 0,0 1 1 0 0,1-1-1 0 0,-1 1 0 0 0,1 0 1 0 0,1 0-1 0 0,-1 0 0 0 0,1 1 1 0 0,-1-1-1 0 0,-3 11 1 0 0,6-13-172 0 0,0 1 0 0 0,0-1 0 0 0,0 0 0 0 0,0 1 0 0 0,1-1 0 0 0,-1 0 0 0 0,1 1 0 0 0,0-1 0 0 0,0 1 0 0 0,0-1 0 0 0,1 0 0 0 0,-1 1 0 0 0,1-1 0 0 0,0 1 0 0 0,0-1 0 0 0,0 0 0 0 0,2 5 0 0 0,0-4-23 0 0,0 0 0 0 0,-1 0 0 0 0,2 0 0 0 0,-1 0 0 0 0,0 0 0 0 0,1-1 0 0 0,-1 0 0 0 0,1 0 0 0 0,0 0 0 0 0,0 0 0 0 0,5 2 0 0 0,3 1-127 0 0,0-1 0 0 0,0 0-1 0 0,1-1 1 0 0,0 0-1 0 0,-1-1 1 0 0,1 0 0 0 0,0-1-1 0 0,17 0 1 0 0,-22-2-155 0 0,0 0 0 0 0,0 0 1 0 0,0-1-1 0 0,1-1 0 0 0,-1 1 0 0 0,0-1 0 0 0,-1-1 1 0 0,1 1-1 0 0,13-7 0 0 0,-19 8 143 0 0,0-1 0 0 0,1 1 0 0 0,-1 0 0 0 0,0-1 0 0 0,0 1 0 0 0,-1-1-1 0 0,1 0 1 0 0,0 0 0 0 0,0 0 0 0 0,-1 1 0 0 0,1-1 0 0 0,-1-1 0 0 0,0 1 0 0 0,1 0 0 0 0,-1 0 0 0 0,0 0 0 0 0,0-1-1 0 0,-1 1 1 0 0,1-1 0 0 0,0 1 0 0 0,-1-1 0 0 0,0 1 0 0 0,1 0 0 0 0,-1-1 0 0 0,0 0 0 0 0,0 1 0 0 0,0-1 0 0 0,-1 1-1 0 0,1 0 1 0 0,0-1 0 0 0,-1 1 0 0 0,0-1 0 0 0,0 1 0 0 0,0 0 0 0 0,-1-4 0 0 0,-2-1-25 0 0,0 0 0 0 0,0 1 0 0 0,-1-1 0 0 0,0 1 0 0 0,0 0 0 0 0,0 1-1 0 0,-1-1 1 0 0,1 1 0 0 0,-1 0 0 0 0,-1 0 0 0 0,1 1 0 0 0,-11-6 0 0 0,12 7-404 0 0,-1 0 1 0 0,0 1-1 0 0,0-1 0 0 0,-1 1 0 0 0,1 0 0 0 0,0 1 1 0 0,-1-1-1 0 0,1 1 0 0 0,-8 0 0 0 0,9 3-3396 0 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0.586"/>
    </inkml:context>
    <inkml:brush xml:id="br0">
      <inkml:brushProperty name="width" value="0.05" units="cm"/>
      <inkml:brushProperty name="height" value="0.05" units="cm"/>
    </inkml:brush>
  </inkml:definitions>
  <inkml:trace contextRef="#ctx0" brushRef="#br0">25 1 40 0 0,'-1'0'429'0'0,"0"0"0"0"0,0 0 0 0 0,-1 1 0 0 0,1-1 0 0 0,0 1 0 0 0,0-1 0 0 0,0 1 0 0 0,0 0 0 0 0,-1-1 0 0 0,1 1 0 0 0,0 0 0 0 0,0 0 0 0 0,0 0 0 0 0,1-1 0 0 0,-1 1 0 0 0,0 0 0 0 0,0 0 0 0 0,0 1 0 0 0,1-1-1 0 0,-1 0 1 0 0,1 0 0 0 0,-1 0 0 0 0,1 0 0 0 0,-1 0 0 0 0,1 1 0 0 0,-1-1 0 0 0,1 0 0 0 0,0 0 0 0 0,0 1 0 0 0,0-1 0 0 0,0 0 0 0 0,0 3 0 0 0,0-3-90 0 0,1 0-1 0 0,-1 0 1 0 0,0 0 0 0 0,1 0-1 0 0,-1 1 1 0 0,1-1 0 0 0,0 0-1 0 0,-1 0 1 0 0,1 0 0 0 0,0-1-1 0 0,0 1 1 0 0,0 0 0 0 0,-1 0-1 0 0,3 1 1 0 0,-1-1-198 0 0,-1 0-1 0 0,1 0 1 0 0,0 0 0 0 0,0 0-1 0 0,0-1 1 0 0,-1 1 0 0 0,1 0-1 0 0,0-1 1 0 0,0 1 0 0 0,4-1-1 0 0,-4 1 120 0 0,1-1 0 0 0,0 0 0 0 0,0 0 1 0 0,0 0-1 0 0,0-1 0 0 0,0 1 0 0 0,0 0 0 0 0,0-1 0 0 0,-1 0 0 0 0,1 0 0 0 0,5-2 0 0 0,-8 2-235 0 0,0 1 0 0 0,0-1 0 0 0,0 0 0 0 0,0 0 0 0 0,0 1 0 0 0,0-1-1 0 0,0 0 1 0 0,0 0 0 0 0,0 1 0 0 0,0-1 0 0 0,0 0 0 0 0,-1 1 0 0 0,1-1 0 0 0,0 0 0 0 0,-1 1-1 0 0,1-1 1 0 0,0 0 0 0 0,-1 1 0 0 0,1-1 0 0 0,-1 1 0 0 0,1-1 0 0 0,-1 0 0 0 0,0 0 0 0 0,-1 0-198 0 0,1-1 1 0 0,-1 1 0 0 0,0-1 0 0 0,0 1-1 0 0,0 0 1 0 0,0 0 0 0 0,0 0 0 0 0,-4-2-1 0 0,-7 0-5915 0 0</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1.083"/>
    </inkml:context>
    <inkml:brush xml:id="br0">
      <inkml:brushProperty name="width" value="0.05" units="cm"/>
      <inkml:brushProperty name="height" value="0.05" units="cm"/>
    </inkml:brush>
  </inkml:definitions>
  <inkml:trace contextRef="#ctx0" brushRef="#br0">1 205 492 0 0,'1'1'454'0'0,"-1"-1"1"0"0,1 1-1 0 0,0-1 0 0 0,0 1 1 0 0,0-1-1 0 0,-1 1 0 0 0,1-1 1 0 0,0 0-1 0 0,0 1 0 0 0,0-1 1 0 0,0 0-1 0 0,0 0 0 0 0,0 0 0 0 0,0 0 1 0 0,0 0-1 0 0,0 0 0 0 0,0 0 1 0 0,0 0-1 0 0,0 0 0 0 0,-1 0 1 0 0,3-1-1 0 0,23-5 3414 0 0,-25 5-3621 0 0,4 0 216 0 0,0-1 1 0 0,0 1-1 0 0,0-1 1 0 0,0 0-1 0 0,0-1 0 0 0,-1 1 1 0 0,1-1-1 0 0,-1 0 0 0 0,0 0 1 0 0,0 0-1 0 0,0-1 1 0 0,0 0-1 0 0,5-6 0 0 0,-6 6-270 0 0,-1-1 0 0 0,0 1 0 0 0,1-1-1 0 0,-1 0 1 0 0,-1 1 0 0 0,1-1 0 0 0,-1 0 0 0 0,0 0-1 0 0,0 0 1 0 0,-1 0 0 0 0,1-1 0 0 0,-1 1-1 0 0,-1-9 1 0 0,-2-66 1211 0 0,3 78-831 0 0,-2 6-403 0 0,-1 12 160 0 0,0-1 0 0 0,0 1 0 0 0,1 0 0 0 0,1-1 1 0 0,1 1-1 0 0,3 26 0 0 0,0-17-236 0 0,1 0 1 0 0,1 0-1 0 0,13 37 1 0 0,-18-60-412 0 0,1-1 0 0 0,-1 1 0 0 0,1-1 0 0 0,0 0-1 0 0,0 0 1 0 0,0 1 0 0 0,0-1 0 0 0,0 0 0 0 0,0 0 0 0 0,0 0 0 0 0,0 0 0 0 0,1 0 0 0 0,-1 0 0 0 0,2 1-1 0 0,8 0-7909 0 0,-2-3 5548 0 0</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1.689"/>
    </inkml:context>
    <inkml:brush xml:id="br0">
      <inkml:brushProperty name="width" value="0.05" units="cm"/>
      <inkml:brushProperty name="height" value="0.05" units="cm"/>
    </inkml:brush>
  </inkml:definitions>
  <inkml:trace contextRef="#ctx0" brushRef="#br0">45 3 780 0 0,'-7'-3'12778'0'0,"3"17"-10839"0"0,-28 139 8851 0 0,32-152-10709 0 0,-1 0-1 0 0,1 0 1 0 0,0 0-1 0 0,0 1 1 0 0,0-1-1 0 0,0 0 1 0 0,0 0-1 0 0,0 0 1 0 0,0 0 0 0 0,0 0-1 0 0,0 0 1 0 0,0 0-1 0 0,1 1 1 0 0,-1-1-1 0 0,1 0 1 0 0,-1 0-1 0 0,1 0 1 0 0,-1 0-1 0 0,1 0 1 0 0,0 1 0 0 0,0-1-51 0 0,0-1 1 0 0,0 1-1 0 0,0-1 1 0 0,0 1-1 0 0,0-1 1 0 0,0 0-1 0 0,0 1 1 0 0,0-1 0 0 0,0 0-1 0 0,0 0 1 0 0,0 0-1 0 0,0 0 1 0 0,0 0-1 0 0,0 0 1 0 0,0 0-1 0 0,0 0 1 0 0,0 0 0 0 0,1 0-1 0 0,7-2-81 0 0,-1-1 0 0 0,0 0 0 0 0,0 0 0 0 0,11-6 0 0 0,-12 5 34 0 0,194-103-1164 0 0,-194 103 1123 0 0,11-9-323 0 0,-18 10 2 0 0,-10 2 262 0 0,-1 4 73 0 0,1 0 0 0 0,0 0 0 0 0,-1 1 0 0 0,2 1 0 0 0,-1-1-1 0 0,-14 11 1 0 0,2-3 27 0 0,1-1 60 0 0,-25 17-1 0 0,40-23 20 0 0,0 0-1 0 0,-1 0 1 0 0,2 0-1 0 0,-1 1 0 0 0,1-1 1 0 0,0 1-1 0 0,-8 12 1 0 0,12-16-26 0 0,0-1-1 0 0,0 1 1 0 0,1-1 0 0 0,-1 1 0 0 0,0-1-1 0 0,1 1 1 0 0,0 0 0 0 0,-1-1 0 0 0,1 1-1 0 0,0 0 1 0 0,-1-1 0 0 0,1 1 0 0 0,0 0 0 0 0,0 0-1 0 0,1-1 1 0 0,-1 1 0 0 0,0 0 0 0 0,0-1-1 0 0,1 1 1 0 0,-1 0 0 0 0,2 2 0 0 0,0-1 7 0 0,0-1 0 0 0,-1 1 0 0 0,1-1 0 0 0,1 0 0 0 0,-1 1 0 0 0,0-1 0 0 0,0 0 0 0 0,1 0 1 0 0,-1-1-1 0 0,1 1 0 0 0,3 1 0 0 0,5 2 43 0 0,0 0 0 0 0,0-1-1 0 0,1 0 1 0 0,-1-1 0 0 0,13 2 0 0 0,7-1-38 0 0,0-1 1 0 0,0-2-1 0 0,46-3 0 0 0,-21-4-3921 0 0,0-5-5785 0 0,-47 9 7104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16.333"/>
    </inkml:context>
    <inkml:brush xml:id="br0">
      <inkml:brushProperty name="width" value="0.05" units="cm"/>
      <inkml:brushProperty name="height" value="0.05" units="cm"/>
      <inkml:brushProperty name="color" value="#E71224"/>
    </inkml:brush>
  </inkml:definitions>
  <inkml:trace contextRef="#ctx0" brushRef="#br0">17 20 340 0 0,'-16'-6'15667'0'0,"17"23"-12776"0"0,1 0 1 0 0,7 26-1 0 0,-1-1 41 0 0,-8-28 114 0 0,-8-23-2346 0 0,6 6-604 0 0,0-1 1 0 0,1 0 0 0 0,-1 0-1 0 0,1-1 1 0 0,-1 1 0 0 0,1 0 0 0 0,0-6-1 0 0,1 5-71 0 0,0 0-1 0 0,1 1 1 0 0,0-1-1 0 0,0 1 0 0 0,0-1 1 0 0,1 1-1 0 0,-1-1 1 0 0,1 1-1 0 0,0 0 0 0 0,0-1 1 0 0,0 1-1 0 0,1 0 1 0 0,0 1-1 0 0,0-1 0 0 0,0 0 1 0 0,0 1-1 0 0,0 0 1 0 0,1-1-1 0 0,-1 1 1 0 0,1 1-1 0 0,0-1 0 0 0,0 0 1 0 0,0 1-1 0 0,0 0 1 0 0,5-2-1 0 0,-1 3-24 0 0,-7 1 0 0 0,0-1 0 0 0,0 1 0 0 0,0 1 0 0 0,0-1 0 0 0,0 0 0 0 0,0 0 0 0 0,0 0 0 0 0,-1 0 0 0 0,1 1 0 0 0,0-1 0 0 0,0 0 0 0 0,0 1 0 0 0,0-1 0 0 0,0 1 0 0 0,0-1 0 0 0,0 1 0 0 0,-1-1 0 0 0,1 1 0 0 0,0 0 0 0 0,0-1 0 0 0,-1 1 0 0 0,1 0 0 0 0,0 0 0 0 0,-1 0 0 0 0,1-1 0 0 0,-1 1 0 0 0,1 0 0 0 0,-1 0 0 0 0,1 0 0 0 0,-1 0 0 0 0,0 0 0 0 0,0 0 0 0 0,1 0 0 0 0,-1 0 0 0 0,0 0 0 0 0,0 0 0 0 0,0 1 0 0 0,0 1 0 0 0,0 1 0 0 0,0 0 0 0 0,-1-1 0 0 0,1 1 0 0 0,-1-1 0 0 0,0 0 0 0 0,-1 5 0 0 0,-2-2-19 0 0,1 1 0 0 0,-2-1 0 0 0,1 1 1 0 0,-1-1-1 0 0,0 0 0 0 0,0-1 0 0 0,0 1 0 0 0,-1-1 0 0 0,0 0 0 0 0,0-1 0 0 0,0 1 1 0 0,-11 5-1 0 0,16-10-488 0 0,-3 2 650 0 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2.073"/>
    </inkml:context>
    <inkml:brush xml:id="br0">
      <inkml:brushProperty name="width" value="0.05" units="cm"/>
      <inkml:brushProperty name="height" value="0.05" units="cm"/>
    </inkml:brush>
  </inkml:definitions>
  <inkml:trace contextRef="#ctx0" brushRef="#br0">2 22 72 0 0,'-1'-21'7901'0'0,"5"32"838"0"0,1 14-2592 0 0,-2-4-6171 0 0,-1 3 1287 0 0,-1-7-235 0 0,1 0 0 0 0,5 20 1 0 0,-6-33-1058 0 0,0 0 0 0 0,0 0 0 0 0,0 0 0 0 0,1-1 0 0 0,0 1 1 0 0,-1 0-1 0 0,2-1 0 0 0,-1 0 0 0 0,0 1 0 0 0,0-1 1 0 0,1 0-1 0 0,0 0 0 0 0,0 0 0 0 0,6 4 0 0 0,8-1-2946 0 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2.395"/>
    </inkml:context>
    <inkml:brush xml:id="br0">
      <inkml:brushProperty name="width" value="0.05" units="cm"/>
      <inkml:brushProperty name="height" value="0.05" units="cm"/>
    </inkml:brush>
  </inkml:definitions>
  <inkml:trace contextRef="#ctx0" brushRef="#br0">21 43 1048 0 0,'-21'-6'17016'0'0,"51"-2"-14839"0"0,1 1 1 0 0,0 1 0 0 0,50-3 0 0 0,-18 3-2187 0 0,-60 6 371 0 0</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3.184"/>
    </inkml:context>
    <inkml:brush xml:id="br0">
      <inkml:brushProperty name="width" value="0.05" units="cm"/>
      <inkml:brushProperty name="height" value="0.05" units="cm"/>
    </inkml:brush>
  </inkml:definitions>
  <inkml:trace contextRef="#ctx0" brushRef="#br0">360 20 540 0 0,'-2'-2'477'0'0,"0"0"0"0"0,-1 0 0 0 0,1 0 0 0 0,0 0 0 0 0,-1 1 0 0 0,0 0 0 0 0,1-1 0 0 0,-1 1 0 0 0,0 0 0 0 0,1 0 0 0 0,-1 0 0 0 0,0 1 0 0 0,0-1 0 0 0,0 1 0 0 0,0-1 0 0 0,0 1 0 0 0,0 0 0 0 0,1 0 0 0 0,-5 1 0 0 0,-10 0 1402 0 0,-30 7-1 0 0,46-8-1869 0 0,-17 4 676 0 0,-1 1 0 0 0,1 1 0 0 0,0 0 0 0 0,0 1 0 0 0,1 2 0 0 0,-25 14 0 0 0,36-19-473 0 0,0 0 1 0 0,-1 0-1 0 0,1 1 1 0 0,1 0-1 0 0,-1 0 0 0 0,1 0 1 0 0,0 1-1 0 0,0 0 0 0 0,0 0 1 0 0,1 0-1 0 0,0 0 1 0 0,0 1-1 0 0,1 0 0 0 0,0 0 1 0 0,0 0-1 0 0,0 0 1 0 0,1 0-1 0 0,0 0 0 0 0,-1 9 1 0 0,3-10-62 0 0,0 0 0 0 0,0 0 1 0 0,1 0-1 0 0,-1-1 0 0 0,1 1 0 0 0,1 0 1 0 0,-1 0-1 0 0,1-1 0 0 0,0 1 0 0 0,0-1 1 0 0,6 11-1 0 0,-3-8-12 0 0,0-1 0 0 0,1 1 1 0 0,0-1-1 0 0,1 0 0 0 0,-1 0 0 0 0,15 11 1 0 0,-8-9 101 0 0,0 0 1 0 0,0-1-1 0 0,1-1 1 0 0,0 0-1 0 0,0-1 1 0 0,0 0-1 0 0,1-1 1 0 0,28 5 0 0 0,0-11-1757 0 0,-30-3-2170 0 0,-2 3-5975 0 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3.514"/>
    </inkml:context>
    <inkml:brush xml:id="br0">
      <inkml:brushProperty name="width" value="0.05" units="cm"/>
      <inkml:brushProperty name="height" value="0.05" units="cm"/>
    </inkml:brush>
  </inkml:definitions>
  <inkml:trace contextRef="#ctx0" brushRef="#br0">1 41 676 0 0,'4'-18'3659'0'0,"3"-5"8663"0"0,4 38-9759 0 0,-6-6-1677 0 0,-1 0 1 0 0,0 0 0 0 0,0 1 0 0 0,-1-1-1 0 0,0 1 1 0 0,3 18 0 0 0,4 17 1003 0 0,-7-37-1693 0 0,13 37 1191 0 0,-2-17-3419 0 0,-13-27 1736 0 0,0-1 0 0 0,0 1 0 0 0,0-1 0 0 0,0 1 1 0 0,0-1-1 0 0,0 0 0 0 0,0 1 0 0 0,0-1 0 0 0,0 0 0 0 0,0 0 0 0 0,0 0 0 0 0,0 1 0 0 0,0-1 0 0 0,0 0 0 0 0,1-1 0 0 0,8 1-5843 0 0</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3.906"/>
    </inkml:context>
    <inkml:brush xml:id="br0">
      <inkml:brushProperty name="width" value="0.05" units="cm"/>
      <inkml:brushProperty name="height" value="0.05" units="cm"/>
    </inkml:brush>
  </inkml:definitions>
  <inkml:trace contextRef="#ctx0" brushRef="#br0">206 30 220 0 0,'-2'-2'428'0'0,"0"0"0"0"0,0 0 0 0 0,0 0 0 0 0,0 1 0 0 0,0-1 0 0 0,0 0-1 0 0,0 1 1 0 0,-1 0 0 0 0,1-1 0 0 0,-1 1 0 0 0,1 0 0 0 0,-1 0 0 0 0,0 0 0 0 0,1 1 0 0 0,-1-1 0 0 0,0 1 0 0 0,-3-1-1 0 0,1 1 136 0 0,0 0-1 0 0,0 1 1 0 0,1-1-1 0 0,-1 1 1 0 0,0 0-1 0 0,0 0 1 0 0,1 1-1 0 0,-1 0 1 0 0,-5 2-1 0 0,0 2 333 0 0,0 0 0 0 0,0 0 0 0 0,1 1-1 0 0,0 0 1 0 0,0 0 0 0 0,1 1-1 0 0,-12 14 1 0 0,18-19-740 0 0,-1-1 1 0 0,1 1-1 0 0,0 0 0 0 0,0 0 0 0 0,1 0 1 0 0,-1 0-1 0 0,1 1 0 0 0,-1-1 0 0 0,1 0 0 0 0,0 1 1 0 0,0-1-1 0 0,1 1 0 0 0,-1-1 0 0 0,1 1 0 0 0,-1-1 1 0 0,1 1-1 0 0,0-1 0 0 0,1 1 0 0 0,-1-1 1 0 0,1 1-1 0 0,-1-1 0 0 0,1 1 0 0 0,0-1 0 0 0,0 0 1 0 0,0 1-1 0 0,1-1 0 0 0,-1 0 0 0 0,1 0 0 0 0,0 0 1 0 0,0 0-1 0 0,0 0 0 0 0,0 0 0 0 0,0-1 1 0 0,1 1-1 0 0,-1-1 0 0 0,1 1 0 0 0,0-1 0 0 0,0 0 1 0 0,0 0-1 0 0,0 0 0 0 0,0 0 0 0 0,0-1 0 0 0,0 1 1 0 0,6 1-1 0 0,-3-2-123 0 0,0 1 0 0 0,0-1 1 0 0,1 0-1 0 0,-1 0 0 0 0,0-1 1 0 0,0 0-1 0 0,1 0 0 0 0,-1-1 0 0 0,0 0 1 0 0,0 0-1 0 0,0 0 0 0 0,1 0 1 0 0,-1-1-1 0 0,-1 0 0 0 0,10-5 0 0 0,-12 6-55 0 0,-1-1-1 0 0,1 1 1 0 0,-1-1 0 0 0,0 1-1 0 0,0-1 1 0 0,0 0-1 0 0,0 0 1 0 0,0 0-1 0 0,0 0 1 0 0,0 0-1 0 0,-1 0 1 0 0,1-1-1 0 0,-1 1 1 0 0,1-1-1 0 0,-1 1 1 0 0,0-1-1 0 0,0 1 1 0 0,0-1-1 0 0,0 0 1 0 0,-1 1-1 0 0,1-1 1 0 0,-1 0-1 0 0,1 0 1 0 0,-1 0-1 0 0,0 1 1 0 0,0-1-1 0 0,-1 0 1 0 0,1 0-1 0 0,0 1 1 0 0,-1-1-1 0 0,0 0 1 0 0,1 0-1 0 0,-1 1 1 0 0,0-1-1 0 0,-1 1 1 0 0,-1-5-1 0 0,-2-1-155 0 0,0-1-1 0 0,0 1 1 0 0,-1 0 0 0 0,0 1-1 0 0,0-1 1 0 0,-1 1 0 0 0,0 1-1 0 0,0-1 1 0 0,0 1-1 0 0,-10-6 1 0 0,8 6-836 0 0,-1 1 0 0 0,1-1 0 0 0,-1 2 0 0 0,0 0 0 0 0,-12-4 0 0 0,16 9-851 0 0</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4.306"/>
    </inkml:context>
    <inkml:brush xml:id="br0">
      <inkml:brushProperty name="width" value="0.05" units="cm"/>
      <inkml:brushProperty name="height" value="0.05" units="cm"/>
    </inkml:brush>
  </inkml:definitions>
  <inkml:trace contextRef="#ctx0" brushRef="#br0">159 4 332 0 0,'-8'-1'985'0'0,"0"0"1"0"0,0 0-1 0 0,0 1 1 0 0,0 0-1 0 0,0 0 1 0 0,0 1-1 0 0,0 0 1 0 0,0 0-1 0 0,1 1 0 0 0,-1 0 1 0 0,0 1-1 0 0,-7 3 1 0 0,12-5-666 0 0,0 0 0 0 0,0 1 0 0 0,0-1 0 0 0,1 1 0 0 0,-1 0 0 0 0,0 0 0 0 0,1 0-1 0 0,-1 0 1 0 0,1 1 0 0 0,0-1 0 0 0,-1 0 0 0 0,1 1 0 0 0,0 0 0 0 0,1-1 0 0 0,-1 1 0 0 0,0 0 0 0 0,1 0 0 0 0,0 0 0 0 0,-1 0 0 0 0,1 0 0 0 0,1 1 0 0 0,-1-1 0 0 0,0 0 0 0 0,1 0 0 0 0,-1 0 0 0 0,1 1 0 0 0,0-1 0 0 0,0 0 0 0 0,0 1 0 0 0,1-1 0 0 0,1 6-1 0 0,0-3-87 0 0,0 0-1 0 0,0 0 0 0 0,1-1 0 0 0,0 1 0 0 0,0-1 0 0 0,1 0 1 0 0,-1 0-1 0 0,1 0 0 0 0,0 0 0 0 0,1 0 0 0 0,-1-1 0 0 0,1 0 1 0 0,0 0-1 0 0,0 0 0 0 0,0-1 0 0 0,0 1 0 0 0,1-1 0 0 0,9 4 1 0 0,-6-3-170 0 0,1-1 1 0 0,-1 1 0 0 0,1-2 0 0 0,-1 1 0 0 0,1-1-1 0 0,0-1 1 0 0,0 0 0 0 0,0 0 0 0 0,0-1 0 0 0,0 0-1 0 0,12-2 1 0 0,-20 2-110 0 0,0 0-1 0 0,-1 0 0 0 0,1-1 0 0 0,0 1 1 0 0,-1-1-1 0 0,1 1 0 0 0,0-1 0 0 0,-1 1 1 0 0,1-1-1 0 0,-1 0 0 0 0,1 0 1 0 0,-1 0-1 0 0,1 0 0 0 0,-1 0 0 0 0,0 0 1 0 0,1 0-1 0 0,-1 0 0 0 0,0-1 1 0 0,0 1-1 0 0,2-3 0 0 0,-3 2-5 0 0,1 1-1 0 0,-1-1 1 0 0,0 1 0 0 0,0-1-1 0 0,1 0 1 0 0,-1 1-1 0 0,0-1 1 0 0,-1 1 0 0 0,1-1-1 0 0,0 0 1 0 0,0 1 0 0 0,-1-1-1 0 0,1 1 1 0 0,-1-1-1 0 0,1 0 1 0 0,-1 1 0 0 0,-1-3-1 0 0,-2-4-89 0 0,-1 1 1 0 0,-1-1-1 0 0,1 1 0 0 0,-1 1 0 0 0,0-1 0 0 0,-11-8 0 0 0,8 7-225 0 0,-1 1 0 0 0,0 0 0 0 0,0 0 0 0 0,-1 1 0 0 0,0 1-1 0 0,0-1 1 0 0,-1 2 0 0 0,1 0 0 0 0,-1 0 0 0 0,0 1 0 0 0,-14-2 0 0 0,14 7-976 0 0,12-2 1142 0 0,-1 0 0 0 0,1 0 0 0 0,0 0 0 0 0,-1 0 0 0 0,1 0 0 0 0,0 0 0 0 0,-1 0 0 0 0,1 0 0 0 0,0 0 0 0 0,-1 0 0 0 0,1 1 0 0 0,0-1 0 0 0,-1 0-1 0 0,1 0 1 0 0,0 0 0 0 0,0 1 0 0 0,-1-1 0 0 0,1 0 0 0 0,0 0 0 0 0,0 1 0 0 0,-1-1 0 0 0,1 0 0 0 0,0 1 0 0 0,0-1 0 0 0,0 0 0 0 0,-1 0 0 0 0,1 1 0 0 0,0-1 0 0 0,0 0-1 0 0,0 1 1 0 0,0-1 0 0 0,0 1 0 0 0,0-1 0 0 0,0 1 0 0 0,2 6-1980 0 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4.631"/>
    </inkml:context>
    <inkml:brush xml:id="br0">
      <inkml:brushProperty name="width" value="0.05" units="cm"/>
      <inkml:brushProperty name="height" value="0.05" units="cm"/>
    </inkml:brush>
  </inkml:definitions>
  <inkml:trace contextRef="#ctx0" brushRef="#br0">6 0 596 0 0,'-5'2'8189'0'0,"4"-2"-8067"0"0,3 19 3543 0 0,6 23-124 0 0,-2-20-1899 0 0,1 0 0 0 0,12 26-1 0 0,12 9-2758 0 0,-20-45-5429 0 0,-8-9 4252 0 0</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4.995"/>
    </inkml:context>
    <inkml:brush xml:id="br0">
      <inkml:brushProperty name="width" value="0.05" units="cm"/>
      <inkml:brushProperty name="height" value="0.05" units="cm"/>
    </inkml:brush>
  </inkml:definitions>
  <inkml:trace contextRef="#ctx0" brushRef="#br0">31 18 168 0 0,'-15'-3'1986'0'0,"0"0"8974"0"0,18 3-9521 0 0,30-3 1856 0 0,59 2 1 0 0,-25 2-4179 0 0,-1-6-5801 0 0,-53 2 4356 0 0</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5.349"/>
    </inkml:context>
    <inkml:brush xml:id="br0">
      <inkml:brushProperty name="width" value="0.05" units="cm"/>
      <inkml:brushProperty name="height" value="0.05" units="cm"/>
    </inkml:brush>
  </inkml:definitions>
  <inkml:trace contextRef="#ctx0" brushRef="#br0">1 46 828 0 0,'6'2'11940'0'0,"-6"-1"-11737"0"0,5 17 4012 0 0,1 20-1264 0 0,-6-37-2941 0 0,2 20 1943 0 0,1 1 1 0 0,7 25-1 0 0,-8-40-2077 0 0,0 0 0 0 0,1 0 0 0 0,0-1 0 0 0,6 10-1 0 0,-8-13-672 0 0,1 0 0 0 0,0 0 0 0 0,1-1 0 0 0,-1 1 0 0 0,0-1-1 0 0,1 0 1 0 0,-1 0 0 0 0,1 0 0 0 0,0 0 0 0 0,5 3-1 0 0,1-2-2050 0 0</inkml:trace>
  <inkml:trace contextRef="#ctx0" brushRef="#br0" timeOffset="1">283 41 7513 0 0,'0'-2'902'0'0,"0"0"-1"0"0,0 0 1 0 0,0 0 0 0 0,1 0 0 0 0,-1 0 0 0 0,0 0 0 0 0,1 0 0 0 0,0 0 0 0 0,-1 0 0 0 0,1 0-1 0 0,0 0 1 0 0,1-1 0 0 0,-1 1-711 0 0,0 1 1 0 0,1 0-1 0 0,-1 0 0 0 0,0 0 0 0 0,0 0 1 0 0,0 0-1 0 0,1 1 0 0 0,-1-1 0 0 0,0 0 1 0 0,1 1-1 0 0,-1-1 0 0 0,1 0 0 0 0,-1 1 1 0 0,1 0-1 0 0,-1-1 0 0 0,1 1 0 0 0,-1 0 1 0 0,1 0-1 0 0,-1 0 0 0 0,1 0 0 0 0,0 0 1 0 0,-1 0-1 0 0,1 0 0 0 0,-1 1 0 0 0,3 0 1 0 0,8 2 123 0 0,-1 0 0 0 0,0 1 0 0 0,0 1 0 0 0,0 0 1 0 0,-1 1-1 0 0,0 0 0 0 0,0 0 0 0 0,11 10 1 0 0,3 3 222 0 0,-2 1 0 0 0,22 25 0 0 0,-38-38-392 0 0,0 1 1 0 0,0-1-1 0 0,-1 1 0 0 0,0 0 0 0 0,0 0 0 0 0,-1 1 0 0 0,4 9 0 0 0,-7-15-94 0 0,0 1 0 0 0,0-1 0 0 0,0 1 0 0 0,0-1 0 0 0,-1 1 0 0 0,1-1 0 0 0,-1 1 0 0 0,0 0 0 0 0,0-1 0 0 0,0 1 0 0 0,-1 0 0 0 0,1-1-1 0 0,-1 1 1 0 0,0-1 0 0 0,0 1 0 0 0,0-1 0 0 0,0 1 0 0 0,-1-1 0 0 0,1 0 0 0 0,-1 0 0 0 0,-3 4 0 0 0,1-1-48 0 0,-1-1 1 0 0,1 0-1 0 0,-1 0 1 0 0,0-1 0 0 0,-1 1-1 0 0,-9 5 1 0 0,-6 2-307 0 0,6-6-43 0 0,-2 1-669 0 0,-13 2-441 0 0,10-7-8895 0 0,15-2 7344 0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5.694"/>
    </inkml:context>
    <inkml:brush xml:id="br0">
      <inkml:brushProperty name="width" value="0.05" units="cm"/>
      <inkml:brushProperty name="height" value="0.05" units="cm"/>
    </inkml:brush>
  </inkml:definitions>
  <inkml:trace contextRef="#ctx0" brushRef="#br0">23 22 620 0 0,'-20'8'21697'0'0,"20"-7"-21437"0"0,3 2-93 0 0,-2-2 534 0 0,0-1-630 0 0,-1 0 0 0 0,1 0 1 0 0,-1 0-1 0 0,1 0 0 0 0,-1 0 1 0 0,0 0-1 0 0,1 0 0 0 0,-1 0 1 0 0,1 0-1 0 0,-1-1 0 0 0,0 1 1 0 0,1 0-1 0 0,-1 0 0 0 0,0 0 1 0 0,1-1-1 0 0,-1 1 0 0 0,0 0 1 0 0,1 0-1 0 0,-1-1 0 0 0,0 1 1 0 0,0 0-1 0 0,1-1 0 0 0,-1 1 1 0 0,0 0-1 0 0,0-1 0 0 0,1 1 1 0 0,-1-1-1 0 0,0 1 0 0 0,0 0 1 0 0,0-1-1 0 0,0 1 0 0 0,0-1 1 0 0,0 1-1 0 0,0 0 0 0 0,0-1 0 0 0,0 1 1 0 0,0-1-1 0 0,0 1 0 0 0,0 0 1 0 0,0-1-1 0 0,0 1 0 0 0,0-1 1 0 0,0 0-1 0 0,-4-3-402 0 0,-8-13-676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16.681"/>
    </inkml:context>
    <inkml:brush xml:id="br0">
      <inkml:brushProperty name="width" value="0.05" units="cm"/>
      <inkml:brushProperty name="height" value="0.05" units="cm"/>
      <inkml:brushProperty name="color" value="#E71224"/>
    </inkml:brush>
  </inkml:definitions>
  <inkml:trace contextRef="#ctx0" brushRef="#br0">122 548 160 0 0,'-5'-3'1269'0'0,"1"0"0"0"0,-1 0 0 0 0,1 0 0 0 0,0 0 0 0 0,0-1 0 0 0,1 1 0 0 0,-1-1 0 0 0,1 0 0 0 0,-4-5 0 0 0,2 1 111 0 0,0-1 0 0 0,1 1 1 0 0,0-1-1 0 0,-4-13 0 0 0,0-5 588 0 0,1-2 0 0 0,-3-35 1 0 0,10 60-1768 0 0,-24-252 6709 0 0,21 197-6910 0 0,3 52 0 0 0,1 2-76 0 0,-1 4-389 0 0,3 0-781 0 0</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6.049"/>
    </inkml:context>
    <inkml:brush xml:id="br0">
      <inkml:brushProperty name="width" value="0.05" units="cm"/>
      <inkml:brushProperty name="height" value="0.05" units="cm"/>
    </inkml:brush>
  </inkml:definitions>
  <inkml:trace contextRef="#ctx0" brushRef="#br0">1 235 9221 0 0,'6'-3'12461'0'0,"6"-2"-8551"0"0,-4 0-3640 0 0,-1 0 1 0 0,1 0-1 0 0,-1-1 1 0 0,-1 0-1 0 0,1 0 0 0 0,-1-1 1 0 0,0 0-1 0 0,0 0 1 0 0,-1 0-1 0 0,0-1 1 0 0,0 1-1 0 0,3-10 1 0 0,-6 12-380 0 0,0 1 1 0 0,0-1 0 0 0,0 0-1 0 0,-1 1 1 0 0,0-1 0 0 0,0 0-1 0 0,0 0 1 0 0,0 0-1 0 0,-1 0 1 0 0,0 0 0 0 0,0 0-1 0 0,0 0 1 0 0,-1 0 0 0 0,0 0-1 0 0,0 0 1 0 0,0 0 0 0 0,0 0-1 0 0,-1 1 1 0 0,0-1 0 0 0,0 1-1 0 0,0-1 1 0 0,0 1-1 0 0,-4-5 1 0 0,5 8 93 0 0,1 0 0 0 0,-1 0-1 0 0,0 0 1 0 0,1 0 0 0 0,-1 0 0 0 0,0 0 0 0 0,0 0-1 0 0,0 1 1 0 0,0-1 0 0 0,0 0 0 0 0,0 1 0 0 0,0-1-1 0 0,0 1 1 0 0,0-1 0 0 0,0 1 0 0 0,0-1 0 0 0,0 1-1 0 0,0-1 1 0 0,0 1 0 0 0,-2 0 0 0 0,2 0 39 0 0,0 0 1 0 0,0 0 0 0 0,0 1-1 0 0,0-1 1 0 0,0 0 0 0 0,1 1-1 0 0,-1-1 1 0 0,0 1 0 0 0,0-1-1 0 0,0 1 1 0 0,1-1 0 0 0,-1 1-1 0 0,0 0 1 0 0,1-1 0 0 0,-1 1-1 0 0,0 0 1 0 0,1 0 0 0 0,-1-1-1 0 0,0 3 1 0 0,-1 1 133 0 0,0 0-1 0 0,0 1 1 0 0,0-1 0 0 0,1 1 0 0 0,0 0-1 0 0,0 0 1 0 0,0-1 0 0 0,0 7 0 0 0,1 5 175 0 0,1 0 0 0 0,0 0 0 0 0,2 0 0 0 0,0-1 0 0 0,0 1 0 0 0,2-1 1 0 0,7 21-1 0 0,-5-20-743 0 0,1 0 0 0 0,0 0 0 0 0,16 21 1 0 0,-9-19-1985 0 0,1-4-5469 0 0,-11-11 4626 0 0</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6.495"/>
    </inkml:context>
    <inkml:brush xml:id="br0">
      <inkml:brushProperty name="width" value="0.05" units="cm"/>
      <inkml:brushProperty name="height" value="0.05" units="cm"/>
    </inkml:brush>
  </inkml:definitions>
  <inkml:trace contextRef="#ctx0" brushRef="#br0">7 1 492 0 0,'0'4'11942'0'0,"3"21"-9471"0"0,-12 139 9192 0 0,9-163-11637 0 0,0 0 0 0 0,0 0 0 0 0,0 1 0 0 0,0-1 1 0 0,0 0-1 0 0,0 0 0 0 0,1 0 0 0 0,-1 1 0 0 0,0-1 1 0 0,1 0-1 0 0,-1 0 0 0 0,1 0 0 0 0,0 0 0 0 0,-1 0 0 0 0,1 0 1 0 0,0 0-1 0 0,-1 0 0 0 0,1 0 0 0 0,0 0 0 0 0,0 0 1 0 0,0-1-1 0 0,0 1 0 0 0,0 0 0 0 0,0-1 0 0 0,0 1 0 0 0,0 0 1 0 0,0-1-1 0 0,0 1 0 0 0,0-1 0 0 0,1 0 0 0 0,-1 1 0 0 0,0-1 1 0 0,0 0-1 0 0,0 0 0 0 0,1 0 0 0 0,-1 0 0 0 0,0 0 1 0 0,0 0-1 0 0,0 0 0 0 0,1 0 0 0 0,-1 0 0 0 0,2-1 0 0 0,7-1-284 0 0,0 0 0 0 0,-1 0 0 0 0,1-1-1 0 0,9-4 1 0 0,-15 5 288 0 0,26-9-412 0 0,0-1 0 0 0,-1-2 0 0 0,0-1 0 0 0,33-24 0 0 0,-62 39 374 0 0,1 0 0 0 0,-1 0 1 0 0,0 0-1 0 0,0 0 1 0 0,0 0-1 0 0,1 0 1 0 0,-1 0-1 0 0,0-1 0 0 0,0 1 1 0 0,0 0-1 0 0,1 0 1 0 0,-1 0-1 0 0,0 0 0 0 0,0 0 1 0 0,0 0-1 0 0,0-1 1 0 0,1 1-1 0 0,-1 0 1 0 0,0 0-1 0 0,0 0 0 0 0,0 0 1 0 0,0-1-1 0 0,0 1 1 0 0,0 0-1 0 0,0 0 1 0 0,1 0-1 0 0,-1-1 0 0 0,0 1 1 0 0,0 0-1 0 0,0 0 1 0 0,0 0-1 0 0,0-1 0 0 0,0 1 1 0 0,0 0-1 0 0,0 0 1 0 0,0-1-1 0 0,0 1 1 0 0,0 0-1 0 0,0 0 0 0 0,0 0 1 0 0,0-1-1 0 0,-1 1 1 0 0,1 0-1 0 0,0 0 0 0 0,0 0 1 0 0,0-1-1 0 0,0 1 1 0 0,0 0-1 0 0,-1 0 1 0 0,-13-3-9 0 0,-22 7 285 0 0,21-1-75 0 0,-1 2 1 0 0,1 0 0 0 0,-16 7-1 0 0,26-10-106 0 0,1 0 0 0 0,0 0 0 0 0,0 0-1 0 0,0 1 1 0 0,0-1 0 0 0,1 1 0 0 0,-1 0-1 0 0,1 0 1 0 0,-1 0 0 0 0,1 1 0 0 0,0-1-1 0 0,1 1 1 0 0,-1 0 0 0 0,0 0 0 0 0,-2 6-1 0 0,4-7-36 0 0,0-1 0 0 0,1 1 0 0 0,0-1 0 0 0,0 1 1 0 0,-1-1-1 0 0,2 1 0 0 0,-1-1 0 0 0,0 1 0 0 0,0-1 0 0 0,1 1 0 0 0,-1-1 0 0 0,1 1 0 0 0,0-1 0 0 0,0 1 0 0 0,0-1 0 0 0,0 0 0 0 0,0 0 0 0 0,0 1 0 0 0,1-1 0 0 0,-1 0 0 0 0,1 0 0 0 0,-1 0 0 0 0,1 0 0 0 0,3 2 0 0 0,3 3 20 0 0,0 0-1 0 0,0-1 1 0 0,0 0 0 0 0,18 9 0 0 0,-9-7-311 0 0,1 1 1 0 0,1-2-1 0 0,22 6 1 0 0,11-3-2558 0 0,-42-10 853 0 0,-1 1 1 0 0,1-1-1 0 0,13-2 0 0 0,-3-2-913 0 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6.839"/>
    </inkml:context>
    <inkml:brush xml:id="br0">
      <inkml:brushProperty name="width" value="0.05" units="cm"/>
      <inkml:brushProperty name="height" value="0.05" units="cm"/>
    </inkml:brush>
  </inkml:definitions>
  <inkml:trace contextRef="#ctx0" brushRef="#br0">1 32 6725 0 0,'1'-2'705'0'0,"0"-1"0"0"0,1 1 0 0 0,-1 0 1 0 0,1 0-1 0 0,-1 0 0 0 0,1 0 1 0 0,0 0-1 0 0,0 1 0 0 0,0-1 0 0 0,0 0 1 0 0,0 1-1 0 0,0-1 0 0 0,0 1 1 0 0,1 0-1 0 0,1-1 0 0 0,-1 1-425 0 0,0 0-1 0 0,0 1 1 0 0,0 0 0 0 0,0-1-1 0 0,0 1 1 0 0,1 0 0 0 0,-1 0-1 0 0,0 1 1 0 0,0-1-1 0 0,0 1 1 0 0,0-1 0 0 0,0 1-1 0 0,3 2 1 0 0,8 2 184 0 0,-1 0 0 0 0,-1 2 0 0 0,24 14 0 0 0,9 9 133 0 0,-1 2 1 0 0,-2 2-1 0 0,-1 2 0 0 0,-2 2 0 0 0,-2 1 0 0 0,-1 1 1 0 0,48 73-1 0 0,-76-101-373 0 0,-1 1 0 0 0,0-1 0 0 0,-1 1 0 0 0,-1 0 0 0 0,0 1 0 0 0,0 0 0 0 0,-1-1 0 0 0,-1 1 0 0 0,3 28 0 0 0,-6-38-139 0 0,0 1 0 0 0,-1-1-1 0 0,1 1 1 0 0,-1-1 0 0 0,0 1-1 0 0,0-1 1 0 0,0 0 0 0 0,-1 1-1 0 0,1-1 1 0 0,-1 0 0 0 0,0 0-1 0 0,0 0 1 0 0,-1 0 0 0 0,-2 4-1 0 0,0-3 13 0 0,0 0-1 0 0,0 0 1 0 0,0 0 0 0 0,0-1-1 0 0,-1 0 1 0 0,0 0-1 0 0,1 0 1 0 0,-10 3-1 0 0,-7 2-693 0 0,-1-1 1 0 0,0-1-1 0 0,-1-1 0 0 0,-25 3 0 0 0,48-8 491 0 0,-34 5-10022 0 0,25-4 6750 0 0</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8.292"/>
    </inkml:context>
    <inkml:brush xml:id="br0">
      <inkml:brushProperty name="width" value="0.05" units="cm"/>
      <inkml:brushProperty name="height" value="0.05" units="cm"/>
    </inkml:brush>
  </inkml:definitions>
  <inkml:trace contextRef="#ctx0" brushRef="#br0">1 205 180 0 0,'0'-5'446'0'0,"0"-1"-1"0"0,0 0 1 0 0,1 1 0 0 0,0-1-1 0 0,0 0 1 0 0,0 1 0 0 0,1-1 0 0 0,0 1-1 0 0,0-1 1 0 0,0 1 0 0 0,1 0-1 0 0,-1 0 1 0 0,1 0 0 0 0,1 0-1 0 0,-1 1 1 0 0,5-5 0 0 0,8-10 1333 0 0,0 1-1 0 0,26-20 1 0 0,-36 34-1208 0 0,0-1 0 0 0,0 1-1 0 0,0 1 1 0 0,1-1 0 0 0,0 1 0 0 0,0 0 0 0 0,0 1-1 0 0,13-4 1 0 0,-17 6-378 0 0,-1-1 0 0 0,1 1 0 0 0,-1 0 0 0 0,1 0 0 0 0,-1 0 0 0 0,1 0 1 0 0,-1 0-1 0 0,1 0 0 0 0,-1 1 0 0 0,1-1 0 0 0,-1 1 0 0 0,5 2 0 0 0,-5-2-117 0 0,-1 0-1 0 0,0 0 1 0 0,1 0 0 0 0,-1 0 0 0 0,0 0 0 0 0,0 0-1 0 0,0 0 1 0 0,0 1 0 0 0,0-1 0 0 0,0 0 0 0 0,0 1-1 0 0,0-1 1 0 0,-1 1 0 0 0,1-1 0 0 0,0 1 0 0 0,-1-1-1 0 0,1 1 1 0 0,-1 0 0 0 0,0-1 0 0 0,1 1 0 0 0,-1 2-1 0 0,0-1-55 0 0,-1 1-1 0 0,1-1 0 0 0,-1 0 0 0 0,0 0 0 0 0,1 0 0 0 0,-1 0 1 0 0,-1 0-1 0 0,1 0 0 0 0,0 0 0 0 0,-1-1 0 0 0,1 1 0 0 0,-1 0 0 0 0,0-1 1 0 0,0 1-1 0 0,0-1 0 0 0,0 0 0 0 0,-1 0 0 0 0,1 0 0 0 0,-3 3 1 0 0,-7 4-81 0 0,1-1 0 0 0,-22 12 1 0 0,-36 21-184 0 0,68-41 244 0 0,1 0 0 0 0,0 0 1 0 0,-1 1-1 0 0,1-1 0 0 0,0 0 0 0 0,-1 0 0 0 0,1 1 0 0 0,0-1 0 0 0,0 0 0 0 0,-1 0 0 0 0,1 1 0 0 0,0-1 0 0 0,0 0 0 0 0,0 1 0 0 0,0-1 0 0 0,-1 0 0 0 0,1 1 0 0 0,0-1 0 0 0,0 0 0 0 0,0 1 0 0 0,0-1 1 0 0,0 0-1 0 0,0 1 0 0 0,0-1 0 0 0,0 0 0 0 0,0 1 0 0 0,0-1 0 0 0,0 0 0 0 0,0 1 0 0 0,0-1 0 0 0,0 0 0 0 0,0 1 0 0 0,0-1 0 0 0,0 0 0 0 0,1 1 0 0 0,-1-1 0 0 0,0 0 0 0 0,0 1 0 0 0,0-1 0 0 0,1 0 1 0 0,-1 1-1 0 0,0-1 0 0 0,0 0 0 0 0,1 0 0 0 0,-1 1 0 0 0,0-1 0 0 0,0 0 0 0 0,1 0 0 0 0,-1 0 0 0 0,0 1 0 0 0,1-1 0 0 0,-1 0 0 0 0,19 9-18 0 0,-18-8 23 0 0,62 20 1 0 0,-47-17-4 0 0,-1 0 0 0 0,0 1 0 0 0,0 1 1 0 0,-1 1-1 0 0,0 0 0 0 0,0 0 0 0 0,14 11 0 0 0,-26-17 3 0 0,-1 0-1 0 0,0 0 1 0 0,1 0-1 0 0,-1 0 0 0 0,0 0 1 0 0,0 0-1 0 0,0 1 1 0 0,0-1-1 0 0,0 0 1 0 0,0 1-1 0 0,0-1 1 0 0,0 0-1 0 0,0 1 1 0 0,-1-1-1 0 0,1 1 1 0 0,0-1-1 0 0,-1 1 1 0 0,1-1-1 0 0,-1 1 1 0 0,0 0-1 0 0,0-1 1 0 0,1 1-1 0 0,-1 0 1 0 0,0-1-1 0 0,0 1 1 0 0,-1-1-1 0 0,1 1 1 0 0,0 0-1 0 0,0-1 1 0 0,-1 1-1 0 0,1-1 1 0 0,-1 1-1 0 0,0-1 1 0 0,1 1-1 0 0,-1-1 1 0 0,0 1-1 0 0,0-1 1 0 0,0 1-1 0 0,0-1 1 0 0,0 0-1 0 0,0 0 1 0 0,0 0-1 0 0,0 1 1 0 0,0-1-1 0 0,-1 0 1 0 0,1 0-1 0 0,-3 1 1 0 0,-2 2 2 0 0,-1 1 0 0 0,0-1 1 0 0,-1 0-1 0 0,1-1 1 0 0,0 0-1 0 0,-1 0 0 0 0,0-1 1 0 0,-10 3-1 0 0,6-4-522 0 0,1 0 1 0 0,-1 0-1 0 0,-12-2 0 0 0,-15-4-6577 0 0,29 3 4776 0 0</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8.754"/>
    </inkml:context>
    <inkml:brush xml:id="br0">
      <inkml:brushProperty name="width" value="0.05" units="cm"/>
      <inkml:brushProperty name="height" value="0.05" units="cm"/>
    </inkml:brush>
  </inkml:definitions>
  <inkml:trace contextRef="#ctx0" brushRef="#br0">385 71 152 0 0,'-6'-19'3232'0'0,"4"15"-2845"0"0,0 1 1 0 0,0 0 0 0 0,0-1 0 0 0,0 1 0 0 0,-1 0-1 0 0,0 1 1 0 0,0-1 0 0 0,1 0 0 0 0,-2 1 0 0 0,1-1 0 0 0,0 1-1 0 0,0 0 1 0 0,-1 0 0 0 0,1 0 0 0 0,-1 1 0 0 0,1-1-1 0 0,-1 1 1 0 0,0 0 0 0 0,0 0 0 0 0,0 0 0 0 0,1 1-1 0 0,-6-1 1 0 0,-4-1 227 0 0,-1 2 1 0 0,1 0-1 0 0,-1 0 0 0 0,1 1 1 0 0,-19 4-1 0 0,11-1 87 0 0,0 1 1 0 0,0 1 0 0 0,-34 15-1 0 0,49-19-462 0 0,1 1 0 0 0,-1-1-1 0 0,1 2 1 0 0,-1-1-1 0 0,1 0 1 0 0,0 1 0 0 0,0 0-1 0 0,1 0 1 0 0,-1 1-1 0 0,1-1 1 0 0,0 1 0 0 0,0 0-1 0 0,0 0 1 0 0,1 0-1 0 0,0 1 1 0 0,0-1 0 0 0,-4 12-1 0 0,6-15-146 0 0,1 0-1 0 0,0 0 0 0 0,-1-1 1 0 0,1 1-1 0 0,0 0 1 0 0,0 0-1 0 0,0 0 1 0 0,0 0-1 0 0,1 0 0 0 0,-1 0 1 0 0,0 0-1 0 0,1 0 1 0 0,-1-1-1 0 0,1 1 1 0 0,0 0-1 0 0,0 0 0 0 0,0-1 1 0 0,1 4-1 0 0,1-2 24 0 0,-1 0 1 0 0,1 0-1 0 0,0 0 0 0 0,0-1 0 0 0,0 1 0 0 0,0-1 1 0 0,1 0-1 0 0,5 4 0 0 0,3-1 68 0 0,0 0 0 0 0,0 0-1 0 0,1-1 1 0 0,18 3 0 0 0,-13-3-129 0 0,1-2 0 0 0,-1-1-1 0 0,1 0 1 0 0,23-2 0 0 0,-29 0-202 0 0,-1-1 0 0 0,0 0-1 0 0,-1 0 1 0 0,1-1 0 0 0,0-1 0 0 0,-1 0 0 0 0,18-9 0 0 0,-28 13 108 0 0,1-1 0 0 0,0 0 0 0 0,0 0 1 0 0,-1-1-1 0 0,1 1 0 0 0,-1 0 0 0 0,1 0 1 0 0,-1-1-1 0 0,0 1 0 0 0,1-1 0 0 0,-1 1 1 0 0,0-1-1 0 0,0 0 0 0 0,0 1 1 0 0,0-1-1 0 0,0 0 0 0 0,0 0 0 0 0,-1 0 1 0 0,1 0-1 0 0,-1 0 0 0 0,1 0 0 0 0,-1-2 1 0 0,0 0 1 0 0,0 1 0 0 0,-1 0 1 0 0,1-1-1 0 0,-1 1 0 0 0,0 0 1 0 0,0 0-1 0 0,0-1 1 0 0,0 1-1 0 0,-1 0 0 0 0,1 0 1 0 0,-1 0-1 0 0,-2-3 0 0 0,-2-2-4 0 0,-1-1-1 0 0,0 1 0 0 0,0 0 0 0 0,-1 1 1 0 0,0 0-1 0 0,0 0 0 0 0,-11-6 0 0 0,10 8-65 0 0,0 0 1 0 0,0 1-1 0 0,-9-3 0 0 0,15 6-118 0 0,1 0-1 0 0,-1 0 1 0 0,0 1 0 0 0,1-1-1 0 0,-1 1 1 0 0,1-1 0 0 0,-1 1-1 0 0,0 0 1 0 0,1 0 0 0 0,-1 0-1 0 0,0 1 1 0 0,1-1 0 0 0,-1 0-1 0 0,0 1 1 0 0,-4 2 0 0 0,7-3 17 0 0,-1 0 0 0 0,1 1 0 0 0,0-1 0 0 0,0 0 0 0 0,-1 1 1 0 0,1-1-1 0 0,0 1 0 0 0,0-1 0 0 0,0 1 0 0 0,-1-1 0 0 0,1 1 0 0 0,0-1 0 0 0,0 1 0 0 0,0-1 0 0 0,0 1 1 0 0,0-1-1 0 0,0 1 0 0 0,0-1 0 0 0,0 1 0 0 0,0-1 0 0 0,0 1 0 0 0,0-1 0 0 0,0 0 0 0 0,1 1 1 0 0,-1-1-1 0 0,0 1 0 0 0,0-1 0 0 0,0 1 0 0 0,1-1 0 0 0,-1 1 0 0 0,0-1 0 0 0,0 0 0 0 0,1 1 1 0 0,-1-1-1 0 0,0 0 0 0 0,2 1 0 0 0,7 6-1937 0 0</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9.144"/>
    </inkml:context>
    <inkml:brush xml:id="br0">
      <inkml:brushProperty name="width" value="0.05" units="cm"/>
      <inkml:brushProperty name="height" value="0.05" units="cm"/>
    </inkml:brush>
  </inkml:definitions>
  <inkml:trace contextRef="#ctx0" brushRef="#br0">280 20 380 0 0,'-12'-4'1432'0'0,"0"0"0"0"0,0 1 1 0 0,0 0-1 0 0,0 1 0 0 0,0 0 0 0 0,-1 1 0 0 0,1 1 1 0 0,-1 0-1 0 0,1 0 0 0 0,-19 4 0 0 0,24-3-1048 0 0,0 1-1 0 0,1-1 0 0 0,-1 1 0 0 0,1 0 1 0 0,-1 1-1 0 0,1 0 0 0 0,0 0 1 0 0,0 0-1 0 0,0 0 0 0 0,0 1 1 0 0,1 0-1 0 0,0 1 0 0 0,-1-1 0 0 0,1 1 1 0 0,1 0-1 0 0,-1 0 0 0 0,1 0 1 0 0,0 1-1 0 0,0-1 0 0 0,-4 10 1 0 0,7-13-247 0 0,-1 1 0 0 0,2 0 0 0 0,-1-1 0 0 0,0 1 0 0 0,0 0 0 0 0,1-1 0 0 0,-1 1 0 0 0,1 0 1 0 0,0-1-1 0 0,0 1 0 0 0,0 0 0 0 0,0 0 0 0 0,1-1 0 0 0,-1 1 0 0 0,1 0 0 0 0,-1-1 0 0 0,1 1 1 0 0,1 3-1 0 0,1-3-11 0 0,-1 1 0 0 0,0 0 1 0 0,1 0-1 0 0,-1-1 1 0 0,1 1-1 0 0,0-1 0 0 0,1 0 1 0 0,-1 0-1 0 0,0 0 0 0 0,6 3 1 0 0,1 0-1 0 0,0 0 0 0 0,0-1-1 0 0,1-1 1 0 0,-1 1 0 0 0,1-2 0 0 0,0 1 0 0 0,21 2-1 0 0,-25-5-300 0 0,0 0 1 0 0,-1-1-1 0 0,1 0 0 0 0,0 0 0 0 0,0-1 0 0 0,0 0 0 0 0,0 0 0 0 0,-1 0 0 0 0,1-1 1 0 0,7-3-1 0 0,-12 4 109 0 0,0 0 1 0 0,-1 0 0 0 0,1 0-1 0 0,0 0 1 0 0,-1 0 0 0 0,1 0-1 0 0,0 0 1 0 0,-1-1 0 0 0,0 1-1 0 0,1-1 1 0 0,-1 1-1 0 0,0-1 1 0 0,0 1 0 0 0,1-1-1 0 0,-1 0 1 0 0,-1 0 0 0 0,1 0-1 0 0,0 1 1 0 0,0-1 0 0 0,-1 0-1 0 0,1 0 1 0 0,-1 0 0 0 0,1 0-1 0 0,-1 0 1 0 0,0 0 0 0 0,0 0-1 0 0,0 0 1 0 0,0 0-1 0 0,0 0 1 0 0,-1 0 0 0 0,1 0-1 0 0,0 0 1 0 0,-1 0 0 0 0,1 0-1 0 0,-1 0 1 0 0,0 0 0 0 0,0 1-1 0 0,-2-4 1 0 0,-1-3-35 0 0,0 0 1 0 0,-1 0-1 0 0,0 0 0 0 0,0 1 1 0 0,-1 0-1 0 0,0 0 0 0 0,0 1 1 0 0,-1-1-1 0 0,-12-8 0 0 0,14 11-712 0 0,-1 0-1 0 0,0 1 0 0 0,0-1 0 0 0,-10-2 0 0 0</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9.515"/>
    </inkml:context>
    <inkml:brush xml:id="br0">
      <inkml:brushProperty name="width" value="0.05" units="cm"/>
      <inkml:brushProperty name="height" value="0.05" units="cm"/>
    </inkml:brush>
  </inkml:definitions>
  <inkml:trace contextRef="#ctx0" brushRef="#br0">11 24 896 0 0,'-10'18'20849'0'0,"11"-17"-20686"0"0,-1-1 0 0 0,1 0-1 0 0,0 1 1 0 0,0-1-1 0 0,0 0 1 0 0,-1 0 0 0 0,1 1-1 0 0,0-1 1 0 0,0 0-1 0 0,0 0 1 0 0,0 0 0 0 0,-1 0-1 0 0,1 0 1 0 0,0-1-1 0 0,0 1 1 0 0,0 0 0 0 0,0 0-1 0 0,-1 0 1 0 0,1-1 0 0 0,0 1-1 0 0,0 0 1 0 0,0-1-1 0 0,-1 1 1 0 0,1-1 0 0 0,0 1-1 0 0,-1-1 1 0 0,1 1-1 0 0,0-1 1 0 0,-1 1 0 0 0,1-1-1 0 0,-1 0 1 0 0,1 1-1 0 0,-1-1 1 0 0,1 0 0 0 0,-1 0-1 0 0,1 0 1 0 0,0 0 191 0 0,-2-3-966 0 0,0 1 207 0 0,-3-11 300 0 0,-1 4-3841 0 0</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39.856"/>
    </inkml:context>
    <inkml:brush xml:id="br0">
      <inkml:brushProperty name="width" value="0.05" units="cm"/>
      <inkml:brushProperty name="height" value="0.05" units="cm"/>
    </inkml:brush>
  </inkml:definitions>
  <inkml:trace contextRef="#ctx0" brushRef="#br0">1 177 1112 0 0,'1'0'529'0'0,"47"-12"11568"0"0,-1-5-4779 0 0,-42 15-6965 0 0,0-1 1 0 0,-1 1 0 0 0,1-1-1 0 0,-1 0 1 0 0,0 0 0 0 0,0 0-1 0 0,0-1 1 0 0,0 1 0 0 0,-1-1-1 0 0,1 0 1 0 0,-1 0-1 0 0,0 0 1 0 0,0-1 0 0 0,-1 1-1 0 0,1-1 1 0 0,-1 1 0 0 0,2-7-1 0 0,0 0-78 0 0,-2 4-117 0 0,0-2 34 0 0,0 0-35 0 0,-1-4 59 0 0,2-4 139 0 0,-3 6 610 0 0,-5 16-50 0 0,-3 16 125 0 0,5 8-862 0 0,2 0 1 0 0,1 1 0 0 0,1-1 0 0 0,1 0 0 0 0,8 37 0 0 0,-9-57-304 0 0,0-6-77 0 0,-1 0-1 0 0,1 0 1 0 0,-1 1 0 0 0,1-1-1 0 0,0 0 1 0 0,0 0 0 0 0,0 0-1 0 0,1 0 1 0 0,-1 0-1 0 0,4 4 1 0 0,6-6-9695 0 0,-7-2 8276 0 0,5-3-1616 0 0</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0.337"/>
    </inkml:context>
    <inkml:brush xml:id="br0">
      <inkml:brushProperty name="width" value="0.05" units="cm"/>
      <inkml:brushProperty name="height" value="0.05" units="cm"/>
    </inkml:brush>
  </inkml:definitions>
  <inkml:trace contextRef="#ctx0" brushRef="#br0">1 21 5917 0 0,'7'-21'16311'0'0,"-2"29"-15559"0"0,-3-3-364 0 0,0 0 0 0 0,0 1-1 0 0,0 0 1 0 0,-1-1 0 0 0,1 1-1 0 0,-1 0 1 0 0,-1 0 0 0 0,1 0-1 0 0,-1 0 1 0 0,-1 9 0 0 0,-1 8 632 0 0,-8 31-1 0 0,2-13 86 0 0,8-37-932 0 0,-1 0-1 0 0,1 0 1 0 0,-1 0 0 0 0,1 0-1 0 0,0 0 1 0 0,1 0 0 0 0,0 5 0 0 0,-1-9-149 0 0,0 1 1 0 0,1 0 0 0 0,-1-1 0 0 0,0 1 0 0 0,0-1 0 0 0,1 1-1 0 0,-1-1 1 0 0,0 1 0 0 0,1-1 0 0 0,-1 1 0 0 0,0-1-1 0 0,1 0 1 0 0,-1 1 0 0 0,1-1 0 0 0,-1 1 0 0 0,1-1-1 0 0,-1 0 1 0 0,1 1 0 0 0,-1-1 0 0 0,1 0 0 0 0,0 1-1 0 0,1-1-29 0 0,-1 0 0 0 0,1 0-1 0 0,-1 0 1 0 0,0 0 0 0 0,1 0 0 0 0,-1 0-1 0 0,1 0 1 0 0,-1-1 0 0 0,0 1-1 0 0,1-1 1 0 0,-1 1 0 0 0,0-1 0 0 0,2 0-1 0 0,34-17-313 0 0,-2-3 0 0 0,0 0 0 0 0,62-52-1 0 0,-79 59 6 0 0,-17 13-183 0 0,-4 1 219 0 0,-12 6 177 0 0,-19 11 289 0 0,22-10-94 0 0,1 1 0 0 0,-1 0 0 0 0,1 1 0 0 0,-13 14 0 0 0,20-19-10 0 0,1 0-1 0 0,-1 0 0 0 0,1 0 1 0 0,0 0-1 0 0,0 0 1 0 0,0 1-1 0 0,1-1 1 0 0,0 1-1 0 0,0 0 1 0 0,0 0-1 0 0,0 0 1 0 0,1 0-1 0 0,0 0 0 0 0,-1 10 1 0 0,2-13-36 0 0,0 0 0 0 0,0 0 0 0 0,0 0 0 0 0,1 0 0 0 0,-1 1 0 0 0,1-1 0 0 0,-1 0 0 0 0,1 0 0 0 0,0 0 0 0 0,0-1 0 0 0,0 1 0 0 0,0 0 0 0 0,0 0 0 0 0,0 0 1 0 0,1-1-1 0 0,-1 1 0 0 0,2 1 0 0 0,1 0-18 0 0,-1 0 1 0 0,1-1-1 0 0,0 1 1 0 0,-1-1-1 0 0,1 0 1 0 0,0 0-1 0 0,9 2 1 0 0,-2-1-39 0 0,0 0 0 0 0,0-1-1 0 0,0 0 1 0 0,0-1 0 0 0,20-1 0 0 0,-16-1-460 0 0,-1-1-1 0 0,0 0 1 0 0,15-5-1 0 0,-6 0-3095 0 0,0-1-4302 0 0,-14 5 4534 0 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1.015"/>
    </inkml:context>
    <inkml:brush xml:id="br0">
      <inkml:brushProperty name="width" value="0.05" units="cm"/>
      <inkml:brushProperty name="height" value="0.05" units="cm"/>
    </inkml:brush>
  </inkml:definitions>
  <inkml:trace contextRef="#ctx0" brushRef="#br0">0 12 532 0 0,'1'-11'18395'0'0,"2"46"-16776"0"0,-1 2 573 0 0,-1-26-1730 0 0,2 18 727 0 0,0-1 0 0 0,2 1 0 0 0,14 45 0 0 0,-7-54-3225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18.369"/>
    </inkml:context>
    <inkml:brush xml:id="br0">
      <inkml:brushProperty name="width" value="0.05" units="cm"/>
      <inkml:brushProperty name="height" value="0.05" units="cm"/>
      <inkml:brushProperty name="color" value="#E71224"/>
    </inkml:brush>
  </inkml:definitions>
  <inkml:trace contextRef="#ctx0" brushRef="#br0">70 59 116 0 0,'-5'-1'1527'0'0,"-13"-2"4026"0"0,5 3 4314 0 0,14 2-9162 0 0,-1 0-1 0 0,1 1 1 0 0,0-1 0 0 0,0 0 0 0 0,0 1 0 0 0,0-1-1 0 0,1 0 1 0 0,-1 0 0 0 0,3 3 0 0 0,12 14 1497 0 0,-12-13-1554 0 0,1 1-1 0 0,0-2 1 0 0,0 1-1 0 0,1 0 0 0 0,-1-1 1 0 0,1 0-1 0 0,0-1 0 0 0,10 6 1 0 0,-15-9-435 0 0,0 0-199 0 0,-1-1 0 0 0,0 0-1 0 0,0 0 1 0 0,1 0 0 0 0,-1 0 0 0 0,0 1 0 0 0,1-1-1 0 0,-1 0 1 0 0,0 0 0 0 0,1 0 0 0 0,-1 0 0 0 0,0 0-1 0 0,1 0 1 0 0,-1 0 0 0 0,0 0 0 0 0,1 0 0 0 0,-1 0-1 0 0,0 0 1 0 0,1 0 0 0 0,-1 0 0 0 0,0 0 0 0 0,1 0-1 0 0,-1 0 1 0 0,0-1 0 0 0,0 1 0 0 0,1 0 0 0 0,-1 0-1 0 0,0 0 1 0 0,1-1 0 0 0,6-2-14 0 0,-5-1 0 0 0,-2 3 0 0 0,0 0 0 0 0,0 0 0 0 0,0 0 0 0 0,0 0 0 0 0,0 0 0 0 0,0 0 0 0 0,0 0 0 0 0,-1 0 0 0 0,1 0 0 0 0,0 0 0 0 0,-1 0 0 0 0,1 1 0 0 0,-1-1 0 0 0,1 0 0 0 0,-1 0 0 0 0,1 0 0 0 0,-1 1 0 0 0,0-1 0 0 0,1 0 0 0 0,-1 0 0 0 0,0 1 0 0 0,1-1 0 0 0,-3 0 0 0 0,1-1 0 0 0,-8-7 0 0 0,0 1 0 0 0,-1 0 0 0 0,1 1 0 0 0,-20-9 0 0 0,-23-17 0 0 0,52 32 0 0 0,1 1 0 0 0,0 0 0 0 0,0 0 0 0 0,-1 0 0 0 0,1-1 0 0 0,0 1 0 0 0,0 0 0 0 0,0 0 0 0 0,0-1 0 0 0,0 1 0 0 0,-1 0 0 0 0,1 0 0 0 0,0-1 0 0 0,0 1 0 0 0,0 0 0 0 0,0 0 0 0 0,0-1 0 0 0,0 1 0 0 0,0 0 0 0 0,0-1 0 0 0,0 1 0 0 0,0 0 0 0 0,0-1 0 0 0,0 1 0 0 0,0 0 0 0 0,0 0 0 0 0,0-1 0 0 0,0 1 0 0 0,0 0 0 0 0,0-1 0 0 0,1 1 0 0 0,-1 0 0 0 0,0 0 0 0 0,0-1 0 0 0,0 1 0 0 0,0 0 0 0 0,1 0 0 0 0,-1 0 0 0 0,0-1 0 0 0,0 1 0 0 0,0 0 0 0 0,1 0 0 0 0,-1 0 0 0 0,0-1 0 0 0,0 1 0 0 0,1 0 0 0 0,-1 0 0 0 0,11-6 0 0 0,18-2 0 0 0,0 2 0 0 0,1 2 0 0 0,-1 0 0 0 0,1 2 0 0 0,42 2 0 0 0,-70 0 0 0 0,0-1 0 0 0,0 1 0 0 0,0 0 0 0 0,-1 0 0 0 0,1 0 0 0 0,0 1 0 0 0,0-1 0 0 0,0 0 0 0 0,0 1 0 0 0,0-1 0 0 0,-1 1 0 0 0,1 0 0 0 0,0-1 0 0 0,0 1 0 0 0,-1 0 0 0 0,1 0 0 0 0,-1 0 0 0 0,1 0 0 0 0,2 3 0 0 0,-2 1 0 0 0,-2-4 0 0 0,0 0 0 0 0,0 0 0 0 0,0 0 0 0 0,-1 0 0 0 0,1 0 0 0 0,0 0 0 0 0,0 0 0 0 0,-1 0 0 0 0,1 0 0 0 0,0 0 0 0 0,-1-1 0 0 0,1 1 0 0 0,-1 0 0 0 0,1 0 0 0 0,-1 0 0 0 0,1 0 0 0 0,-1-1 0 0 0,0 1 0 0 0,1 0 0 0 0,-1-1 0 0 0,-2 2 0 0 0,2 0 0 0 0,-8 6 0 0 0,1 0 0 0 0,-1-1 0 0 0,0 1 0 0 0,-1-2 0 0 0,1 1 0 0 0,-14 5 0 0 0,1 1 0 0 0,-3-3-114 0 0,24-9-494 0 0</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1.358"/>
    </inkml:context>
    <inkml:brush xml:id="br0">
      <inkml:brushProperty name="width" value="0.05" units="cm"/>
      <inkml:brushProperty name="height" value="0.05" units="cm"/>
    </inkml:brush>
  </inkml:definitions>
  <inkml:trace contextRef="#ctx0" brushRef="#br0">46 57 40 0 0,'-3'-1'302'0'0,"-23"-3"2993"0"0,10-2 7770 0 0,16 6-10910 0 0,0-1 0 0 0,1 1 0 0 0,-1-1 0 0 0,1 1 0 0 0,-1-1 0 0 0,1 1 0 0 0,-1-1 0 0 0,1 1 0 0 0,-1-1 0 0 0,1 1 0 0 0,-1 0 0 0 0,1-1 0 0 0,-1 1 0 0 0,1 0 0 0 0,0-1 0 0 0,-1 1 0 0 0,1 0 0 0 0,0 0 0 0 0,-1 0 0 0 0,1 0 0 0 0,0-1 0 0 0,20-3 1361 0 0,-18 4-915 0 0,117-21 5610 0 0,-69 15-8824 0 0,-15 1-4428 0 0,-24 4 4164 0 0</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1.708"/>
    </inkml:context>
    <inkml:brush xml:id="br0">
      <inkml:brushProperty name="width" value="0.05" units="cm"/>
      <inkml:brushProperty name="height" value="0.05" units="cm"/>
    </inkml:brush>
  </inkml:definitions>
  <inkml:trace contextRef="#ctx0" brushRef="#br0">205 11 264 0 0,'-2'-1'334'0'0,"0"-1"0"0"0,0 1-1 0 0,-1 0 1 0 0,1 0 0 0 0,-1 0 0 0 0,1 0 0 0 0,-1 1 0 0 0,1-1-1 0 0,-1 0 1 0 0,1 1 0 0 0,-1 0 0 0 0,1 0 0 0 0,-1 0-1 0 0,0 0 1 0 0,1 0 0 0 0,-1 0 0 0 0,-3 2 0 0 0,1-1 156 0 0,0 1 0 0 0,0 0 1 0 0,1 0-1 0 0,-1 0 1 0 0,0 1-1 0 0,1 0 0 0 0,0 0 1 0 0,-6 4-1 0 0,-2 4 610 0 0,1 1 0 0 0,0 0-1 0 0,0 1 1 0 0,-11 20 0 0 0,16-25-554 0 0,0 1 0 0 0,2 1 1 0 0,-1-1-1 0 0,1 1 0 0 0,0-1 0 0 0,1 1 1 0 0,0 0-1 0 0,1 1 0 0 0,0-1 1 0 0,-1 16-1 0 0,3-21-427 0 0,0 1 0 0 0,0-1 0 0 0,1 1 0 0 0,0-1 0 0 0,0 1 0 0 0,1-1 0 0 0,-1 1 0 0 0,1-1 0 0 0,3 6 0 0 0,-3-7-354 0 0,1 1 1 0 0,0 0-1 0 0,0-1 0 0 0,1 0 1 0 0,-1 0-1 0 0,1 0 1 0 0,0 0-1 0 0,0 0 1 0 0,0-1-1 0 0,7 5 1 0 0,21 8-5755 0 0,-18-10 3447 0 0</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2.178"/>
    </inkml:context>
    <inkml:brush xml:id="br0">
      <inkml:brushProperty name="width" value="0.05" units="cm"/>
      <inkml:brushProperty name="height" value="0.05" units="cm"/>
    </inkml:brush>
  </inkml:definitions>
  <inkml:trace contextRef="#ctx0" brushRef="#br0">1 97 848 0 0,'2'-6'743'0'0,"0"0"0"0"0,0 1 1 0 0,0-1-1 0 0,1 1 0 0 0,0-1 0 0 0,1 1 1 0 0,-1 0-1 0 0,1 0 0 0 0,0 0 0 0 0,0 1 0 0 0,0-1 1 0 0,9-6-1 0 0,-11 9-381 0 0,1 0-1 0 0,0-1 1 0 0,0 1 0 0 0,0 0 0 0 0,0 0 0 0 0,1 1 0 0 0,-1-1 0 0 0,1 1 0 0 0,-1 0 0 0 0,1 0-1 0 0,-1 0 1 0 0,1 0 0 0 0,-1 0 0 0 0,1 1 0 0 0,0-1 0 0 0,-1 1 0 0 0,1 0 0 0 0,0 1 0 0 0,0-1-1 0 0,-1 0 1 0 0,1 1 0 0 0,4 1 0 0 0,-7-2-210 0 0,1 1 0 0 0,-1-1 0 0 0,1 1 0 0 0,-1 0 0 0 0,0-1 0 0 0,1 1 0 0 0,-1 0 0 0 0,0 0 0 0 0,0 0 0 0 0,1 0-1 0 0,-1 0 1 0 0,0 0 0 0 0,0 0 0 0 0,0 0 0 0 0,0 1 0 0 0,0-1 0 0 0,0 0 0 0 0,-1 1 0 0 0,1-1 0 0 0,0 0 0 0 0,-1 1 0 0 0,1-1 0 0 0,0 3 0 0 0,-1-2-50 0 0,0 1 0 0 0,0-1 1 0 0,-1 0-1 0 0,1 0 1 0 0,-1 1-1 0 0,1-1 0 0 0,-1 0 1 0 0,0 0-1 0 0,1 0 0 0 0,-1 0 1 0 0,0 0-1 0 0,-1 0 1 0 0,1 0-1 0 0,-2 2 0 0 0,-3 4-31 0 0,0 0 0 0 0,-1-1-1 0 0,0 0 1 0 0,-1 0-1 0 0,0-1 1 0 0,-9 6 0 0 0,-46 25-1164 0 0,62-36 912 0 0,6-1-343 0 0,1 1 450 0 0,-1 0 1 0 0,0 1-1 0 0,9 2 0 0 0,4 3-56 0 0,-3-4 143 0 0,12 4 91 0 0,41 16 1 0 0,-61-20-11 0 0,0-1 0 0 0,-1 2 0 0 0,0-1 0 0 0,0 1 0 0 0,0 0 0 0 0,0 0 0 0 0,0 1 0 0 0,-1 0 0 0 0,0 0 0 0 0,0 0 0 0 0,7 10 0 0 0,-11-14-40 0 0,0 0-1 0 0,0 1 1 0 0,0-1 0 0 0,0 1 0 0 0,-1-1-1 0 0,1 1 1 0 0,0-1 0 0 0,-1 1-1 0 0,1-1 1 0 0,-1 1 0 0 0,1 0 0 0 0,-1-1-1 0 0,0 1 1 0 0,0 0 0 0 0,0-1 0 0 0,0 1-1 0 0,0 0 1 0 0,0-1 0 0 0,0 1 0 0 0,-1 0-1 0 0,1-1 1 0 0,0 1 0 0 0,-2 3 0 0 0,0-4 10 0 0,1 1 0 0 0,-1 0 0 0 0,1 0 1 0 0,-1 0-1 0 0,0-1 0 0 0,0 1 0 0 0,0-1 0 0 0,0 1 1 0 0,0-1-1 0 0,0 0 0 0 0,-1 0 0 0 0,1 0 1 0 0,0 0-1 0 0,-4 1 0 0 0,-6 1 66 0 0,0-1 0 0 0,0 0 0 0 0,0 0-1 0 0,0-1 1 0 0,-18-1 0 0 0,-21-6-1264 0 0,19-3-5913 0 0</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2.615"/>
    </inkml:context>
    <inkml:brush xml:id="br0">
      <inkml:brushProperty name="width" value="0.05" units="cm"/>
      <inkml:brushProperty name="height" value="0.05" units="cm"/>
    </inkml:brush>
  </inkml:definitions>
  <inkml:trace contextRef="#ctx0" brushRef="#br0">302 66 512 0 0,'-4'-5'592'0'0,"1"0"0"0"0,-1 1-1 0 0,1 0 1 0 0,-1 0 0 0 0,0 0 0 0 0,-1 0 0 0 0,1 0-1 0 0,-1 1 1 0 0,0 0 0 0 0,1 0 0 0 0,-1 0 0 0 0,-1 1-1 0 0,1 0 1 0 0,0 0 0 0 0,0 0 0 0 0,-1 0 0 0 0,1 1-1 0 0,-1 0 1 0 0,0 0 0 0 0,-9 0 0 0 0,5 0 9 0 0,1 1 1 0 0,0 0 0 0 0,0 0 0 0 0,0 1-1 0 0,-1 0 1 0 0,1 1 0 0 0,0 0-1 0 0,0 1 1 0 0,1-1 0 0 0,-1 2-1 0 0,1-1 1 0 0,-10 6 0 0 0,11-5-109 0 0,0 1 1 0 0,0 0-1 0 0,1 0 1 0 0,0 0-1 0 0,0 1 0 0 0,0 0 1 0 0,-6 9-1 0 0,10-13-374 0 0,1 0-1 0 0,0 0 1 0 0,0 0-1 0 0,0 1 1 0 0,0-1-1 0 0,1 0 1 0 0,-1 1-1 0 0,0-1 1 0 0,1 0-1 0 0,-1 1 1 0 0,1-1-1 0 0,0 0 1 0 0,0 1-1 0 0,0-1 1 0 0,0 1-1 0 0,1-1 1 0 0,-1 1-1 0 0,0-1 1 0 0,1 0 0 0 0,0 1-1 0 0,0-1 1 0 0,-1 0-1 0 0,1 0 1 0 0,1 0-1 0 0,-1 1 1 0 0,0-1-1 0 0,0 0 1 0 0,1-1-1 0 0,2 4 1 0 0,0 0 14 0 0,1 0 0 0 0,0-1 0 0 0,1 1-1 0 0,-1-1 1 0 0,1 0 0 0 0,-1 0 0 0 0,1-1 0 0 0,1 0 0 0 0,-1 0 0 0 0,0 0 0 0 0,1-1 0 0 0,-1 0 0 0 0,1 0 0 0 0,0-1 0 0 0,8 1 0 0 0,-5 0-148 0 0,0-2 0 0 0,-1 1-1 0 0,1-1 1 0 0,0-1 0 0 0,0 0-1 0 0,0 0 1 0 0,-1-1 0 0 0,1-1 0 0 0,0 1-1 0 0,9-5 1 0 0,-17 6-14 0 0,1 0-1 0 0,0 0 1 0 0,-1-1-1 0 0,1 1 1 0 0,-1-1-1 0 0,1 0 1 0 0,-1 0-1 0 0,0 0 1 0 0,0 0-1 0 0,0 0 1 0 0,0 0-1 0 0,0 0 1 0 0,0-1-1 0 0,-1 1 1 0 0,1-1-1 0 0,-1 1 1 0 0,1-1-1 0 0,-1 0 1 0 0,0 1-1 0 0,0-1 1 0 0,0 0 0 0 0,-1 0-1 0 0,1 0 1 0 0,-1 0-1 0 0,1 0 1 0 0,-1 0-1 0 0,0 1 1 0 0,0-1-1 0 0,0 0 1 0 0,-1 0-1 0 0,1 0 1 0 0,-1 0-1 0 0,0 0 1 0 0,0-3-1 0 0,-1 0-67 0 0,-1 0-1 0 0,1 0 0 0 0,-1-1 1 0 0,0 1-1 0 0,0 1 1 0 0,-1-1-1 0 0,0 1 0 0 0,0-1 1 0 0,0 1-1 0 0,-1 0 1 0 0,1 0-1 0 0,-1 1 0 0 0,-11-8 1 0 0,11 9-286 0 0,-1 0 0 0 0,0 0 0 0 0,0 0 0 0 0,-12-2 0 0 0,-4 3-2472 0 0,21 2 2471 0 0,0 0 0 0 0,-1 0 0 0 0,1 1 0 0 0,0-1 0 0 0,0 0 1 0 0,0 1-1 0 0,0-1 0 0 0,0 0 0 0 0,0 1 0 0 0,0-1 0 0 0,0 1 1 0 0,0 0-1 0 0,0-1 0 0 0,1 1 0 0 0,-2 1 0 0 0</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2.999"/>
    </inkml:context>
    <inkml:brush xml:id="br0">
      <inkml:brushProperty name="width" value="0.05" units="cm"/>
      <inkml:brushProperty name="height" value="0.05" units="cm"/>
    </inkml:brush>
  </inkml:definitions>
  <inkml:trace contextRef="#ctx0" brushRef="#br0">240 69 92 0 0,'-6'-4'849'0'0,"-1"-1"1"0"0,1 2-1 0 0,0-1 1 0 0,-1 1-1 0 0,0 0 1 0 0,0 0-1 0 0,0 1 1 0 0,0 0-1 0 0,0 0 0 0 0,0 1 1 0 0,-1 0-1 0 0,1 0 1 0 0,-1 1-1 0 0,1 0 1 0 0,0 0-1 0 0,-15 2 1 0 0,17-1-499 0 0,0 0 1 0 0,0 0 0 0 0,-1 0-1 0 0,1 0 1 0 0,0 1 0 0 0,0 0-1 0 0,0 0 1 0 0,1 0 0 0 0,-1 1-1 0 0,0-1 1 0 0,1 1 0 0 0,0 0 0 0 0,-1 1-1 0 0,1-1 1 0 0,1 1 0 0 0,-1-1-1 0 0,0 1 1 0 0,1 1 0 0 0,0-1-1 0 0,0 0 1 0 0,0 1 0 0 0,0-1-1 0 0,1 1 1 0 0,-2 5 0 0 0,3-5-157 0 0,0-1 1 0 0,1 0-1 0 0,-1 0 1 0 0,1 0-1 0 0,0 1 1 0 0,1-1-1 0 0,-1 0 1 0 0,1 0-1 0 0,-1 0 1 0 0,1 0-1 0 0,1 0 1 0 0,-1 0-1 0 0,0 0 0 0 0,1 0 1 0 0,0 0-1 0 0,0 0 1 0 0,0-1-1 0 0,0 1 1 0 0,1-1-1 0 0,-1 0 1 0 0,1 1-1 0 0,0-1 1 0 0,0 0-1 0 0,0-1 1 0 0,7 5-1 0 0,-3-1-37 0 0,1 0-1 0 0,0-1 1 0 0,1 0 0 0 0,-1 0-1 0 0,1-1 1 0 0,0 0-1 0 0,0-1 1 0 0,0 0 0 0 0,1 0-1 0 0,11 1 1 0 0,-17-3-190 0 0,1-1 0 0 0,0 0 0 0 0,0 0 0 0 0,0 0 0 0 0,0 0 0 0 0,0-1 0 0 0,-1 1 0 0 0,1-1 0 0 0,0-1 0 0 0,0 1 0 0 0,-1-1 1 0 0,7-2-1 0 0,-9 3-37 0 0,-1-1 0 0 0,1 1 1 0 0,0-1-1 0 0,0 1 0 0 0,-1-1 1 0 0,1 0-1 0 0,0 0 1 0 0,-1 0-1 0 0,0 1 0 0 0,0-1 1 0 0,1 0-1 0 0,-1-1 0 0 0,0 1 1 0 0,0 0-1 0 0,-1 0 0 0 0,1 0 1 0 0,0-1-1 0 0,-1 1 1 0 0,0 0-1 0 0,1-1 0 0 0,-1 1 1 0 0,0 0-1 0 0,0-1 0 0 0,0 1 1 0 0,0 0-1 0 0,-1-1 1 0 0,0-2-1 0 0,-2-8-215 0 0,-1 0 1 0 0,-1 0-1 0 0,0 0 1 0 0,0 1-1 0 0,-1 0 0 0 0,-1 0 1 0 0,0 0-1 0 0,-1 1 1 0 0,0 0-1 0 0,-1 1 1 0 0,0-1-1 0 0,-11-8 1 0 0,15 14-106 0 0,0 1 1 0 0,-1 0 0 0 0,1 0 0 0 0,-1 0-1 0 0,-11-4 1 0 0,-4 3-5478 0 0</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3.361"/>
    </inkml:context>
    <inkml:brush xml:id="br0">
      <inkml:brushProperty name="width" value="0.05" units="cm"/>
      <inkml:brushProperty name="height" value="0.05" units="cm"/>
    </inkml:brush>
  </inkml:definitions>
  <inkml:trace contextRef="#ctx0" brushRef="#br0">0 26 236 0 0,'2'-3'1114'0'0,"0"0"0"0"0,1 0 0 0 0,-1 1 0 0 0,0-1 0 0 0,1 1 0 0 0,-1 0 0 0 0,1 0 0 0 0,3-2 0 0 0,-5 3-893 0 0,-1 1 0 0 0,0 0 0 0 0,1 0 1 0 0,-1 0-1 0 0,1 0 0 0 0,-1 0 0 0 0,1-1 0 0 0,-1 1 0 0 0,1 0 1 0 0,-1 0-1 0 0,0 0 0 0 0,1 0 0 0 0,-1 0 0 0 0,1 1 0 0 0,-1-1 1 0 0,1 0-1 0 0,-1 0 0 0 0,1 0 0 0 0,-1 0 0 0 0,1 0 0 0 0,-1 1 1 0 0,0-1-1 0 0,1 0 0 0 0,0 1 0 0 0,0 0-152 0 0,-1 0 0 0 0,1 0 0 0 0,0 0 0 0 0,0 0 0 0 0,-1 0 0 0 0,1 0 0 0 0,0 0 0 0 0,-1 0 0 0 0,1 1 0 0 0,-1-1 0 0 0,0 0 0 0 0,1 3 0 0 0,9 42 4060 0 0,6 25-148 0 0,-12-56-3811 0 0,1 0-1 0 0,10 22 0 0 0,-6-25-2571 0 0</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3.723"/>
    </inkml:context>
    <inkml:brush xml:id="br0">
      <inkml:brushProperty name="width" value="0.05" units="cm"/>
      <inkml:brushProperty name="height" value="0.05" units="cm"/>
    </inkml:brush>
  </inkml:definitions>
  <inkml:trace contextRef="#ctx0" brushRef="#br0">122 291 64 0 0,'-57'-15'2365'0'0,"-8"-3"11847"0"0,69 18-13091 0 0,29-3 1300 0 0,39 3 0 0 0,-36 1-4027 0 0,47-6 0 0 0,-43-1-4025 0 0,-22 1 3271 0 0</inkml:trace>
  <inkml:trace contextRef="#ctx0" brushRef="#br0" timeOffset="1">635 19 324 0 0,'0'-1'251'0'0,"-1"0"0"0"0,1 0 0 0 0,0 0-1 0 0,-1 0 1 0 0,-14-13 12292 0 0,16 15-12304 0 0,-1 1 0 0 0,1-1 0 0 0,-1 0 0 0 0,1 0 1 0 0,-1 0-1 0 0,0 1 0 0 0,0-1 0 0 0,0 0 0 0 0,0 0 1 0 0,0 0-1 0 0,0 3 0 0 0,0-1 252 0 0,27 122 8943 0 0,-23-93-7787 0 0,2 14 118 0 0,4-20-3377 0 0,-2-18-1797 0 0</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4.079"/>
    </inkml:context>
    <inkml:brush xml:id="br0">
      <inkml:brushProperty name="width" value="0.05" units="cm"/>
      <inkml:brushProperty name="height" value="0.05" units="cm"/>
    </inkml:brush>
  </inkml:definitions>
  <inkml:trace contextRef="#ctx0" brushRef="#br0">1 30 460 0 0,'0'-1'265'0'0,"0"0"1"0"0,0-1-1 0 0,0 1 0 0 0,1 0 0 0 0,-1-1 0 0 0,0 1 1 0 0,1 0-1 0 0,-1 0 0 0 0,1 0 0 0 0,-1-1 1 0 0,1 1-1 0 0,0 0 0 0 0,0 0 0 0 0,-1 0 1 0 0,1 0-1 0 0,0 0 0 0 0,0 0 0 0 0,0 0 0 0 0,0 0 1 0 0,0 0-1 0 0,0 1 0 0 0,0-1 0 0 0,2 0 1 0 0,-1 0 151 0 0,0 0 0 0 0,1 1 0 0 0,-1-1 0 0 0,0 1 0 0 0,1 0 0 0 0,-1-1 0 0 0,1 1 0 0 0,-1 0 0 0 0,0 1 0 0 0,1-1 0 0 0,3 1 0 0 0,4 2 563 0 0,0 0 1 0 0,-1 0 0 0 0,1 1-1 0 0,14 9 1 0 0,-9-5-291 0 0,-1 1 0 0 0,-1 1 1 0 0,0 0-1 0 0,0 1 0 0 0,-1 0 0 0 0,0 1 1 0 0,-1 0-1 0 0,0 1 0 0 0,-1 1 0 0 0,-1-1 1 0 0,0 1-1 0 0,-1 1 0 0 0,0 0 0 0 0,8 22 0 0 0,-14-31-491 0 0,-1-1-1 0 0,0 0 0 0 0,0 1 0 0 0,0 0 0 0 0,0-1 0 0 0,-1 1 0 0 0,0-1 0 0 0,0 1 0 0 0,-1 0 0 0 0,1-1 0 0 0,-1 1 0 0 0,0-1 0 0 0,-1 1 1 0 0,1-1-1 0 0,-1 0 0 0 0,0 0 0 0 0,-1 1 0 0 0,1-1 0 0 0,-1-1 0 0 0,0 1 0 0 0,0 0 0 0 0,-7 7 0 0 0,6-8-743 0 0,-1 0 0 0 0,1 0 0 0 0,-1 0 0 0 0,0-1-1 0 0,0 0 1 0 0,0 1 0 0 0,-1-2 0 0 0,-5 3 0 0 0</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4.422"/>
    </inkml:context>
    <inkml:brush xml:id="br0">
      <inkml:brushProperty name="width" value="0.05" units="cm"/>
      <inkml:brushProperty name="height" value="0.05" units="cm"/>
    </inkml:brush>
  </inkml:definitions>
  <inkml:trace contextRef="#ctx0" brushRef="#br0">1 30 612 0 0,'8'-3'11047'0'0,"3"9"-7528"0"0,-6-2-2049 0 0,1-1 0 0 0,-1-1-1 0 0,1 1 1 0 0,-1-1 0 0 0,7 2-1 0 0,-10-3-1330 0 0,-1-1-1 0 0,1 0 0 0 0,0 0 1 0 0,-1 0-1 0 0,1 1 0 0 0,0-2 1 0 0,-1 1-1 0 0,1 0 1 0 0,0 0-1 0 0,-1 0 0 0 0,1-1 1 0 0,0 1-1 0 0,-1-1 0 0 0,1 1 1 0 0,-1-1-1 0 0,1 0 1 0 0,-1 0-1 0 0,1 0 0 0 0,-1 0 1 0 0,0 0-1 0 0,1 0 0 0 0,-1 0 1 0 0,2-2-1 0 0,-2 3-189 0 0,0-25-2290 0 0,5 12-8635 0 0</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4.795"/>
    </inkml:context>
    <inkml:brush xml:id="br0">
      <inkml:brushProperty name="width" value="0.05" units="cm"/>
      <inkml:brushProperty name="height" value="0.05" units="cm"/>
    </inkml:brush>
  </inkml:definitions>
  <inkml:trace contextRef="#ctx0" brushRef="#br0">1 311 9193 0 0,'3'-1'8046'0'0,"15"-5"-1967"0"0,-11 1-5390 0 0,-1 0 0 0 0,1 0 0 0 0,-1 0 1 0 0,0-1-1 0 0,0 0 0 0 0,-1 0 0 0 0,7-9 0 0 0,-6 5-539 0 0,0 0 0 0 0,0 0 0 0 0,-2 0 0 0 0,1-1 0 0 0,3-11 0 0 0,-5 11-364 0 0,0 0 1 0 0,-1 0-1 0 0,0 0 1 0 0,0 0-1 0 0,-2 0 1 0 0,1 0 0 0 0,-1-1-1 0 0,-1 1 1 0 0,0 0-1 0 0,-1 0 1 0 0,0 0-1 0 0,-4-13 1 0 0,6 23 215 0 0,0 0 1 0 0,0 0-1 0 0,0 0 0 0 0,-1 0 1 0 0,1 0-1 0 0,0 0 0 0 0,-1 0 1 0 0,1 0-1 0 0,-1 1 1 0 0,1-1-1 0 0,-1 0 0 0 0,1 0 1 0 0,-1 0-1 0 0,1 1 0 0 0,-1-1 1 0 0,0 0-1 0 0,0 1 0 0 0,1-1 1 0 0,-1 0-1 0 0,0 1 1 0 0,0-1-1 0 0,0 1 0 0 0,1-1 1 0 0,-1 1-1 0 0,0 0 0 0 0,0-1 1 0 0,0 1-1 0 0,0 0 1 0 0,0 0-1 0 0,0-1 0 0 0,0 1 1 0 0,0 0-1 0 0,0 0 0 0 0,0 0 1 0 0,-1 0-1 0 0,1 2 33 0 0,0-1-1 0 0,0 0 0 0 0,1 0 1 0 0,-1 1-1 0 0,0-1 0 0 0,1 1 1 0 0,-1-1-1 0 0,1 1 1 0 0,-1-1-1 0 0,1 0 0 0 0,0 1 1 0 0,-1 0-1 0 0,1-1 0 0 0,0 1 1 0 0,0 2-1 0 0,0-2 42 0 0,-2 38 594 0 0,3 1 0 0 0,0 0 0 0 0,3-1 1 0 0,2 1-1 0 0,16 65 0 0 0,-21-104-1011 0 0,9 25-325 0 0,-4-20-2884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19.888"/>
    </inkml:context>
    <inkml:brush xml:id="br0">
      <inkml:brushProperty name="width" value="0.05" units="cm"/>
      <inkml:brushProperty name="height" value="0.05" units="cm"/>
      <inkml:brushProperty name="color" value="#E71224"/>
    </inkml:brush>
  </inkml:definitions>
  <inkml:trace contextRef="#ctx0" brushRef="#br0">197 49 312 0 0,'5'-8'14088'0'0,"-7"6"-13612"0"0,0 0 1 0 0,-1 0-1 0 0,1 1 0 0 0,-1-1 1 0 0,1 1-1 0 0,-1-1 0 0 0,0 1 0 0 0,1 0 1 0 0,-1 0-1 0 0,0 0 0 0 0,0 1 1 0 0,0-1-1 0 0,0 0 0 0 0,0 1 1 0 0,0 0-1 0 0,1 0 0 0 0,-1 0 1 0 0,-5 1-1 0 0,-4-1 199 0 0,-1 2 0 0 0,1 0 0 0 0,-15 3 0 0 0,21-3-456 0 0,-1 1 0 0 0,1-1 0 0 0,0 1 0 0 0,-1 0 0 0 0,-8 7 1 0 0,12-8-121 0 0,0 0 1 0 0,0 0 0 0 0,0 0 0 0 0,1 1 0 0 0,-1-1 0 0 0,1 1 0 0 0,0 0 0 0 0,0-1 0 0 0,0 1 0 0 0,0 0 0 0 0,0 0-1 0 0,-2 6 1 0 0,4-8-59 0 0,-1 1-1 0 0,1-1 1 0 0,0 0-1 0 0,0 1 1 0 0,-1-1-1 0 0,1 1 0 0 0,0-1 1 0 0,0 0-1 0 0,0 1 1 0 0,1-1-1 0 0,-1 1 1 0 0,0-1-1 0 0,0 0 1 0 0,1 1-1 0 0,-1-1 1 0 0,1 0-1 0 0,-1 1 0 0 0,1-1 1 0 0,0 0-1 0 0,1 2 1 0 0,-1 0 2 0 0,1-1 1 0 0,0 0 0 0 0,1 0 0 0 0,-1 0-1 0 0,0-1 1 0 0,1 1 0 0 0,-1 0-1 0 0,1-1 1 0 0,3 2 0 0 0,4 1 36 0 0,-1-1 0 0 0,1 0 0 0 0,0-1 0 0 0,16 2 0 0 0,-9-2 35 0 0,-1 0 0 0 0,1-2-1 0 0,21-1 1 0 0,-34 1-86 0 0,0-1 0 0 0,1 0 0 0 0,-1 0-1 0 0,0 0 1 0 0,0 0 0 0 0,1 0 0 0 0,-1-1-1 0 0,0 0 1 0 0,0 0 0 0 0,-1 0 0 0 0,1 0-1 0 0,0-1 1 0 0,-1 1 0 0 0,1-1 0 0 0,-1 0-1 0 0,0 0 1 0 0,4-5 0 0 0,-5 6-16 0 0,-1 1 1 0 0,0-1-1 0 0,0 0 1 0 0,0 1-1 0 0,0-1 1 0 0,0 0 0 0 0,-1 0-1 0 0,1 1 1 0 0,0-1-1 0 0,-1 0 1 0 0,0 0-1 0 0,1 0 1 0 0,-1 0-1 0 0,0 0 1 0 0,0 0-1 0 0,0 0 1 0 0,0 1-1 0 0,0-1 1 0 0,0 0-1 0 0,-1 0 1 0 0,0-2-1 0 0,0 1-4 0 0,0 1-1 0 0,-1-1 1 0 0,1 1-1 0 0,-1 0 1 0 0,1-1-1 0 0,-1 1 0 0 0,0 0 1 0 0,0 0-1 0 0,0 0 1 0 0,-1 0-1 0 0,1 1 1 0 0,-5-4-1 0 0,-6-1-3 0 0,0-1-1 0 0,0 2 1 0 0,-1 0 0 0 0,-19-5-1 0 0,29 9 3 0 0,-17-4 2 0 0,-23-8-2469 0 0,43 12 1652 0 0,-5 1-1596 0 0</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5.188"/>
    </inkml:context>
    <inkml:brush xml:id="br0">
      <inkml:brushProperty name="width" value="0.05" units="cm"/>
      <inkml:brushProperty name="height" value="0.05" units="cm"/>
    </inkml:brush>
  </inkml:definitions>
  <inkml:trace contextRef="#ctx0" brushRef="#br0">15 0 244 0 0,'-2'4'9542'0'0,"1"9"-4471"0"0,1 29-2005 0 0,0-8 52 0 0,0-29-2794 0 0,-1 26 3285 0 0,-9 58 0 0 0,9-88-3574 0 0,1 0 1 0 0,0 0-1 0 0,0 0 0 0 0,0 0 1 0 0,0 0-1 0 0,0 0 1 0 0,0 0-1 0 0,0 0 1 0 0,1 0-1 0 0,-1 0 1 0 0,0 0-1 0 0,0 0 1 0 0,1 0-1 0 0,-1 0 0 0 0,1 0 1 0 0,-1 0-1 0 0,1-1 1 0 0,-1 1-1 0 0,1 0 1 0 0,-1 0-1 0 0,1 0 1 0 0,0-1-1 0 0,-1 1 1 0 0,1 0-1 0 0,0-1 0 0 0,0 1 1 0 0,0 0-1 0 0,-1-1 1 0 0,1 1-1 0 0,0-1 1 0 0,0 1-1 0 0,0-1 1 0 0,0 0-1 0 0,0 1 1 0 0,0-1-1 0 0,0 0 0 0 0,0 0 1 0 0,0 0-1 0 0,0 0 1 0 0,0 0-1 0 0,0 0 1 0 0,0 0-1 0 0,2 0 1 0 0,3 0-87 0 0,1 0 0 0 0,0 0 1 0 0,-1-1-1 0 0,1 0 0 0 0,7-1 1 0 0,8-6-197 0 0,1-1 1 0 0,-1-1 0 0 0,-1-1 0 0 0,0-1-1 0 0,38-27 1 0 0,22-13-1642 0 0,-81 51 1720 0 0,-10 3 182 0 0,-1 0 108 0 0,1 1-1 0 0,0 0 1 0 0,0 0 0 0 0,0 1-1 0 0,0 0 1 0 0,1 1-1 0 0,-13 8 1 0 0,1-2 133 0 0,10-6-24 0 0,0 1 1 0 0,0 1 0 0 0,1 0 0 0 0,0 0-1 0 0,0 1 1 0 0,-9 10 0 0 0,17-16-159 0 0,-1 0 1 0 0,1 1-1 0 0,1-1 1 0 0,-1 1-1 0 0,0-1 1 0 0,0 1-1 0 0,1 0 1 0 0,0 0-1 0 0,0 0 1 0 0,-1 0-1 0 0,2 0 1 0 0,-1 0-1 0 0,0 0 1 0 0,1 0-1 0 0,-1 0 1 0 0,1 0-1 0 0,0 0 1 0 0,0 0-1 0 0,0 0 1 0 0,0 0-1 0 0,1 0 1 0 0,-1 1-1 0 0,1-1 1 0 0,0 0-1 0 0,-1 0 1 0 0,2 0-1 0 0,-1-1 1 0 0,0 1-1 0 0,3 4 1 0 0,1 1-18 0 0,0 0 0 0 0,1 0 1 0 0,0 0-1 0 0,0-1 0 0 0,1 0 1 0 0,0 0-1 0 0,0-1 1 0 0,0 1-1 0 0,1-2 0 0 0,0 1 1 0 0,1-1-1 0 0,-1 0 0 0 0,1-1 1 0 0,0 0-1 0 0,12 4 1 0 0,-13-6-449 0 0,0 0 0 0 0,0-1 1 0 0,0 0-1 0 0,0 0 0 0 0,0 0 0 0 0,0-1 1 0 0,0 0-1 0 0,0-1 0 0 0,0 0 1 0 0,0 0-1 0 0,14-5 0 0 0,-11 2-1750 0 0,0 0 1 0 0,-1 0-1 0 0,0-1 0 0 0,16-10 0 0 0,-12 5-751 0 0</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45.522"/>
    </inkml:context>
    <inkml:brush xml:id="br0">
      <inkml:brushProperty name="width" value="0.05" units="cm"/>
      <inkml:brushProperty name="height" value="0.05" units="cm"/>
    </inkml:brush>
  </inkml:definitions>
  <inkml:trace contextRef="#ctx0" brushRef="#br0">1 63 5925 0 0,'1'-3'569'0'0,"1"-1"0"0"0,-1 0 0 0 0,1 1 0 0 0,0-1 0 0 0,0 1 0 0 0,0 0 0 0 0,0 0 0 0 0,1 0 0 0 0,-1 0 0 0 0,1 0 0 0 0,0 0 0 0 0,0 1 0 0 0,0-1 0 0 0,0 1 0 0 0,0 0 0 0 0,1 0 0 0 0,-1 0 0 0 0,0 0 0 0 0,1 0 0 0 0,0 1 0 0 0,-1 0 0 0 0,1 0 1 0 0,4-1-1 0 0,-2 1-237 0 0,0 1 1 0 0,0 0 0 0 0,0 0-1 0 0,0 1 1 0 0,0-1 0 0 0,0 1-1 0 0,0 1 1 0 0,0-1 0 0 0,0 1-1 0 0,0 0 1 0 0,-1 0 0 0 0,1 1-1 0 0,-1-1 1 0 0,7 5 0 0 0,2 3 116 0 0,0 1-1 0 0,0 0 1 0 0,-1 1 0 0 0,0 1 0 0 0,-1 0 0 0 0,0 0 0 0 0,-1 1 0 0 0,17 29 0 0 0,-15-19 12 0 0,-1 0-1 0 0,-1 0 1 0 0,-1 1 0 0 0,-1 0-1 0 0,7 33 1 0 0,-13-45-341 0 0,-2 1 0 0 0,0-1 0 0 0,0 1 0 0 0,-1-1-1 0 0,-1 1 1 0 0,0-1 0 0 0,-1 1 0 0 0,0-1 0 0 0,-1 0 0 0 0,-1 0 0 0 0,0 0-1 0 0,-1 0 1 0 0,-9 17 0 0 0,10-22-221 0 0,0 0-1 0 0,-1 0 1 0 0,0-1-1 0 0,0 0 1 0 0,0 0 0 0 0,-1 0-1 0 0,0 0 1 0 0,-1-1-1 0 0,0 0 1 0 0,1 0-1 0 0,-2-1 1 0 0,1 0 0 0 0,-1 0-1 0 0,0-1 1 0 0,0 0-1 0 0,0 0 1 0 0,0-1-1 0 0,0 0 1 0 0,-1-1 0 0 0,0 1-1 0 0,-10 0 1 0 0,5-3-2828 0 0,3-3-5837 0 0,5 0 5487 0 0</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21.602"/>
    </inkml:context>
    <inkml:brush xml:id="br0">
      <inkml:brushProperty name="width" value="0.05" units="cm"/>
      <inkml:brushProperty name="height" value="0.05" units="cm"/>
    </inkml:brush>
  </inkml:definitions>
  <inkml:trace contextRef="#ctx0" brushRef="#br0">15 40 736 0 0,'-15'3'23269'0'0,"22"-1"-22770"0"0,-3-2-98 0 0,1 1-1 0 0,-1-1 1 0 0,0 0-1 0 0,1 0 1 0 0,-1-1-1 0 0,0 1 1 0 0,0-1-1 0 0,7-1 0 0 0,6-2 477 0 0,-13 4-739 0 0,115-16 3380 0 0,-42-2-4131 0 0,-74 17-909 0 0,6-2 1861 0 0</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21.940"/>
    </inkml:context>
    <inkml:brush xml:id="br0">
      <inkml:brushProperty name="width" value="0.05" units="cm"/>
      <inkml:brushProperty name="height" value="0.05" units="cm"/>
    </inkml:brush>
  </inkml:definitions>
  <inkml:trace contextRef="#ctx0" brushRef="#br0">11 0 456 0 0,'-10'14'3883'0'0,"10"-14"-3657"0"0,0 0-1 0 0,0 1 1 0 0,0-1 0 0 0,0 0-1 0 0,0 1 1 0 0,0-1 0 0 0,0 1-1 0 0,0-1 1 0 0,0 0-1 0 0,0 1 1 0 0,0-1 0 0 0,0 0-1 0 0,0 1 1 0 0,0-1 0 0 0,0 0-1 0 0,0 1 1 0 0,1-1-1 0 0,-1 0 1 0 0,0 1 0 0 0,0-1-1 0 0,0 0 1 0 0,1 1 0 0 0,-1-1-1 0 0,1 1 1 0 0,13 6 5308 0 0,0-4-4692 0 0,21 1 3882 0 0,44 1 0 0 0,-5-4-2536 0 0,-67-1-3665 0 0,8 0-9237 0 0</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22.668"/>
    </inkml:context>
    <inkml:brush xml:id="br0">
      <inkml:brushProperty name="width" value="0.05" units="cm"/>
      <inkml:brushProperty name="height" value="0.05" units="cm"/>
    </inkml:brush>
  </inkml:definitions>
  <inkml:trace contextRef="#ctx0" brushRef="#br0">339 70 236 0 0,'1'-1'454'0'0,"0"-1"-1"0"0,0 0 1 0 0,0 1-1 0 0,0-1 1 0 0,0 0-1 0 0,-1 0 1 0 0,1 1 0 0 0,-1-1-1 0 0,1 0 1 0 0,-1 0-1 0 0,0 0 1 0 0,0 0-1 0 0,0 0 1 0 0,0 1 0 0 0,0-1-1 0 0,0 0 1 0 0,0 0-1 0 0,-1 0 1 0 0,1 0 0 0 0,-1-2-1 0 0,0 2-72 0 0,-1 1 0 0 0,1-1 0 0 0,0 0 0 0 0,0 1 0 0 0,-1-1 0 0 0,1 1 0 0 0,-1-1 0 0 0,1 1 0 0 0,-1 0 0 0 0,0 0 0 0 0,0 0 0 0 0,1 0 0 0 0,-1 0-1 0 0,0 0 1 0 0,-3-1 0 0 0,-2 0 84 0 0,1 0 0 0 0,-1 1 0 0 0,0 0 0 0 0,1 0 0 0 0,-1 1 0 0 0,0 0 0 0 0,1 0 0 0 0,-1 0 0 0 0,0 1 0 0 0,-9 2 0 0 0,2 1-121 0 0,0 1-1 0 0,0 0 1 0 0,0 1-1 0 0,1 1 1 0 0,0 0-1 0 0,1 1 1 0 0,0 0-1 0 0,0 1 1 0 0,0 0-1 0 0,1 1 1 0 0,-18 22-1 0 0,21-23-146 0 0,1 0 0 0 0,1 1-1 0 0,0-1 1 0 0,0 1-1 0 0,1 1 1 0 0,0-1-1 0 0,1 1 1 0 0,0 0 0 0 0,1 0-1 0 0,0 0 1 0 0,1 0-1 0 0,0 1 1 0 0,0-1-1 0 0,1 1 1 0 0,2 22 0 0 0,0-26-121 0 0,0 0 0 0 0,1 1 1 0 0,1-1-1 0 0,-1 0 1 0 0,1 0-1 0 0,1 0 0 0 0,-1-1 1 0 0,1 1-1 0 0,1-1 0 0 0,-1 0 1 0 0,1 0-1 0 0,0 0 1 0 0,1-1-1 0 0,0 1 0 0 0,0-1 1 0 0,0-1-1 0 0,1 1 0 0 0,-1-1 1 0 0,1 0-1 0 0,13 6 1 0 0,-7-4-191 0 0,-1-1-1 0 0,1-1 1 0 0,0 0 0 0 0,0-1 0 0 0,1 0 0 0 0,-1-1 0 0 0,1-1 0 0 0,0 0 0 0 0,-1-1 0 0 0,1 0-1 0 0,0-1 1 0 0,15-2 0 0 0,-24 2 38 0 0,0-2 0 0 0,0 1 0 0 0,-1-1-1 0 0,1 1 1 0 0,0-1 0 0 0,-1-1-1 0 0,1 1 1 0 0,-1-1 0 0 0,1 1 0 0 0,-1-1-1 0 0,0 0 1 0 0,0-1 0 0 0,-1 1 0 0 0,1-1-1 0 0,-1 0 1 0 0,0 0 0 0 0,1 0 0 0 0,-2 0-1 0 0,1 0 1 0 0,0-1 0 0 0,-1 1 0 0 0,0-1-1 0 0,0 0 1 0 0,0 1 0 0 0,-1-1 0 0 0,2-7-1 0 0,-3 10 89 0 0,-1 0 0 0 0,1 0-1 0 0,0 0 1 0 0,-1 0 0 0 0,1 0-1 0 0,-1 0 1 0 0,0 0 0 0 0,0 0 0 0 0,0 0-1 0 0,1 1 1 0 0,-2-1 0 0 0,1 0-1 0 0,0 1 1 0 0,0-1 0 0 0,0 0-1 0 0,-1 1 1 0 0,1 0 0 0 0,-1-1-1 0 0,1 1 1 0 0,-1 0 0 0 0,0 0-1 0 0,1 0 1 0 0,-1 0 0 0 0,0 0-1 0 0,0 0 1 0 0,0 0 0 0 0,0 1-1 0 0,0-1 1 0 0,-3 0 0 0 0,-7-2 109 0 0,0 0 1 0 0,-1 0 0 0 0,-15 0-1 0 0,17 2-91 0 0,1 0 1 0 0,-1 1-1 0 0,1 1 0 0 0,-1-1 0 0 0,1 1 1 0 0,-1 1-1 0 0,1 0 0 0 0,0 1 1 0 0,0 0-1 0 0,0 0 0 0 0,0 1 0 0 0,1 0 1 0 0,-1 1-1 0 0,-13 9 0 0 0,22-14-99 0 0,0 1 1 0 0,1-1-1 0 0,-1 1 0 0 0,0-1 0 0 0,0 1 1 0 0,1-1-1 0 0,-1 1 0 0 0,0-1 0 0 0,1 1 1 0 0,-1 0-1 0 0,1-1 0 0 0,-1 1 0 0 0,0 0 0 0 0,1 0 1 0 0,0-1-1 0 0,-1 1 0 0 0,1 0 0 0 0,0 0 1 0 0,-1 0-1 0 0,1 0 0 0 0,0 0 0 0 0,0-1 1 0 0,-1 1-1 0 0,1 0 0 0 0,0 0 0 0 0,0 0 0 0 0,0 0 1 0 0,0 0-1 0 0,0 0 0 0 0,1 0 0 0 0,-1-1 1 0 0,0 1-1 0 0,0 0 0 0 0,1 0 0 0 0,-1 0 1 0 0,0 0-1 0 0,1-1 0 0 0,-1 1 0 0 0,1 0 0 0 0,-1 0 1 0 0,1 0-1 0 0,-1-1 0 0 0,1 1 0 0 0,-1 0 1 0 0,2 0-1 0 0,1 1-642 0 0,-1 0 0 0 0,1 0 0 0 0,0-1 0 0 0,0 1 0 0 0,0-1 0 0 0,-1 1 0 0 0,1-1 0 0 0,0 0 0 0 0,1-1 0 0 0,-1 1 0 0 0,0 0 0 0 0,3 0 0 0 0,8-1-1893 0 0</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22.993"/>
    </inkml:context>
    <inkml:brush xml:id="br0">
      <inkml:brushProperty name="width" value="0.05" units="cm"/>
      <inkml:brushProperty name="height" value="0.05" units="cm"/>
    </inkml:brush>
  </inkml:definitions>
  <inkml:trace contextRef="#ctx0" brushRef="#br0">41 51 60 0 0,'-20'-31'3740'0'0,"4"11"7333"0"0,15 26-10526 0 0,0 0 0 0 0,0 0 0 0 0,0 0 0 0 0,0 0 0 0 0,1 0 0 0 0,0 0 0 0 0,1 8 0 0 0,0 3 115 0 0,-1 7-1008 0 0,6 37 0 0 0,-3-44-1256 0 0,1-1 0 0 0,0 1 0 0 0,7 16 0 0 0,-1-13-596 0 0</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23.367"/>
    </inkml:context>
    <inkml:brush xml:id="br0">
      <inkml:brushProperty name="width" value="0.05" units="cm"/>
      <inkml:brushProperty name="height" value="0.05" units="cm"/>
    </inkml:brush>
  </inkml:definitions>
  <inkml:trace contextRef="#ctx0" brushRef="#br0">15 1 6249 0 0,'-14'10'14400'0'0,"14"-10"-14305"0"0,24 6 2658 0 0,-13-4-2595 0 0,26 6 624 0 0,-21-6-508 0 0,1 1 1 0 0,-1 1-1 0 0,0 1 0 0 0,0 0 0 0 0,0 1 0 0 0,25 14 0 0 0,-37-17-235 0 0,-1 0-1 0 0,1 0 1 0 0,-1 0-1 0 0,0 1 1 0 0,0-1-1 0 0,0 1 1 0 0,-1 0 0 0 0,1-1-1 0 0,-1 1 1 0 0,0 1-1 0 0,0-1 1 0 0,0 0-1 0 0,-1 0 1 0 0,1 1-1 0 0,-1-1 1 0 0,0 1-1 0 0,0-1 1 0 0,0 8-1 0 0,0 9 54 0 0,-1 0 0 0 0,-5 39 0 0 0,2-26-26 0 0,2-20-292 0 0,-2 23-53 0 0,3-36-33 0 0,0 1 0 0 0,0-1 1 0 0,0 1-1 0 0,0-1 0 0 0,0 1 0 0 0,0-1 1 0 0,1 1-1 0 0,-1-1 0 0 0,1 1 0 0 0,-1-1 0 0 0,1 1 1 0 0,0-1-1 0 0,-1 0 0 0 0,1 1 0 0 0,0-1 1 0 0,0 0-1 0 0,0 0 0 0 0,1 2 0 0 0</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23.703"/>
    </inkml:context>
    <inkml:brush xml:id="br0">
      <inkml:brushProperty name="width" value="0.05" units="cm"/>
      <inkml:brushProperty name="height" value="0.05" units="cm"/>
    </inkml:brush>
  </inkml:definitions>
  <inkml:trace contextRef="#ctx0" brushRef="#br0">11 33 336 0 0,'-11'-5'15825'0'0,"30"1"-11802"0"0,37-1-1907 0 0,-23 3-1451 0 0,57-3 2477 0 0,-60 1-5914 0 0,-1-1-3989 0 0,-20 3 3920 0 0</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31.905"/>
    </inkml:context>
    <inkml:brush xml:id="br0">
      <inkml:brushProperty name="width" value="0.05" units="cm"/>
      <inkml:brushProperty name="height" value="0.05" units="cm"/>
    </inkml:brush>
  </inkml:definitions>
  <inkml:trace contextRef="#ctx0" brushRef="#br0">10 78 148 0 0,'-1'-1'692'0'0,"0"-1"-1"0"0,0 1 1 0 0,0-1 0 0 0,0 1-1 0 0,0-1 1 0 0,1 0-1 0 0,-1 1 1 0 0,0-1 0 0 0,1 0-1 0 0,-1 0 1 0 0,1 1 0 0 0,0-1-1 0 0,-1 0 1 0 0,1 0 0 0 0,0 0-1 0 0,0-2 1 0 0,1 2-444 0 0,0 1 0 0 0,-1-1 1 0 0,1 1-1 0 0,0-1 0 0 0,0 1 1 0 0,0 0-1 0 0,0 0 0 0 0,0-1 0 0 0,1 1 1 0 0,-1 0-1 0 0,0 0 0 0 0,0 0 1 0 0,1 0-1 0 0,-1 0 0 0 0,1 0 0 0 0,-1 0 1 0 0,1 1-1 0 0,-1-1 0 0 0,3 0 1 0 0,8-4 588 0 0,1 1 1 0 0,-1 0-1 0 0,1 1 1 0 0,21-3-1 0 0,-27 5-533 0 0,-1 1 0 0 0,1-1 0 0 0,0 1-1 0 0,0 0 1 0 0,-1 1 0 0 0,1 0 0 0 0,0 0-1 0 0,-1 0 1 0 0,1 1 0 0 0,-1 0 0 0 0,7 3-1 0 0,-12-5-245 0 0,0 1 1 0 0,0-1-1 0 0,0 1 0 0 0,0 0 0 0 0,0-1 0 0 0,0 1 0 0 0,0 0 1 0 0,0 0-1 0 0,0 0 0 0 0,0 0 0 0 0,0 0 0 0 0,-1 0 0 0 0,1 0 1 0 0,0 0-1 0 0,-1 0 0 0 0,1 0 0 0 0,-1 0 0 0 0,1 0 0 0 0,-1 0 1 0 0,0 1-1 0 0,1-1 0 0 0,-1 2 0 0 0,0-1 5 0 0,0 0 1 0 0,0 1-1 0 0,-1-1 0 0 0,1 0 0 0 0,-1 0 0 0 0,1 1 1 0 0,-1-1-1 0 0,0 0 0 0 0,0 0 0 0 0,0 0 0 0 0,-1 2 1 0 0,-4 5 45 0 0,0 0 1 0 0,-1-1-1 0 0,0 0 0 0 0,-8 7 1 0 0,-24 20 154 0 0,29-28-188 0 0,0 2 1 0 0,1-1-1 0 0,-1 1 1 0 0,2 1-1 0 0,-1-1 1 0 0,1 1-1 0 0,-9 16 1 0 0,17-25-58 0 0,-1-1 1 0 0,1 1-1 0 0,0 0 0 0 0,0-1 1 0 0,-1 1-1 0 0,1 0 0 0 0,0 0 0 0 0,0 0 1 0 0,0-1-1 0 0,0 1 0 0 0,0 0 1 0 0,0 0-1 0 0,0 0 0 0 0,0-1 1 0 0,0 1-1 0 0,0 0 0 0 0,0 0 1 0 0,0-1-1 0 0,1 1 0 0 0,-1 0 1 0 0,0 0-1 0 0,1-1 0 0 0,-1 1 1 0 0,0 0-1 0 0,1-1 0 0 0,-1 1 1 0 0,1 0-1 0 0,0 0 0 0 0,1 1 29 0 0,0-1-1 0 0,0 1 1 0 0,0-1-1 0 0,0 0 1 0 0,0 1-1 0 0,1-1 1 0 0,-1 0 0 0 0,0 0-1 0 0,4 0 1 0 0,5 2 201 0 0,0-1 1 0 0,22 2 0 0 0,76-4 1657 0 0,-33-3-1448 0 0,-62 7-3500 0 0,-8-2-147 0 0</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8:32.435"/>
    </inkml:context>
    <inkml:brush xml:id="br0">
      <inkml:brushProperty name="width" value="0.05" units="cm"/>
      <inkml:brushProperty name="height" value="0.05" units="cm"/>
    </inkml:brush>
  </inkml:definitions>
  <inkml:trace contextRef="#ctx0" brushRef="#br0">9 139 6845 0 0,'-9'-39'17240'0'0,"10"43"-16557"0"0,2 22-18 0 0,1 0 0 0 0,1-1 1 0 0,1 1-1 0 0,2-1 1 0 0,0 0-1 0 0,2-1 0 0 0,21 40 1 0 0,-30-62-598 0 0,1 1-1 0 0,0-1 1 0 0,-1 1 0 0 0,1-1 0 0 0,0 1 0 0 0,0-1 0 0 0,1 0 0 0 0,-1 0 0 0 0,0 0-1 0 0,1-1 1 0 0,-1 1 0 0 0,1 0 0 0 0,0-1 0 0 0,-1 0 0 0 0,1 1 0 0 0,0-1-1 0 0,0 0 1 0 0,0-1 0 0 0,0 1 0 0 0,3 0 0 0 0,-3-1 1 0 0,1 0 1 0 0,0-1-1 0 0,-1 1 1 0 0,1-1-1 0 0,-1 0 1 0 0,0 0-1 0 0,1 0 1 0 0,-1 0-1 0 0,0-1 1 0 0,1 1-1 0 0,-1-1 1 0 0,0 0-1 0 0,0 0 1 0 0,0 0-1 0 0,-1 0 1 0 0,1 0-1 0 0,2-4 1 0 0,21-22-70 0 0,-1-2 0 0 0,-2 0 0 0 0,-1-2 0 0 0,-2 0 0 0 0,-1-1 0 0 0,15-37 0 0 0,-28 58-456 0 0,-2 5-732 0 0,-1 0 0 0 0,0-1-1 0 0,0 0 1 0 0,0 1-1 0 0,-1-1 1 0 0,0 0-1 0 0,-1 0 1 0 0,0-1 0 0 0,1-7-1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1.923"/>
    </inkml:context>
    <inkml:brush xml:id="br0">
      <inkml:brushProperty name="width" value="0.05" units="cm"/>
      <inkml:brushProperty name="height" value="0.05" units="cm"/>
    </inkml:brush>
  </inkml:definitions>
  <inkml:trace contextRef="#ctx0" brushRef="#br0">10 43 8 0 0,'-4'-19'3063'0'0,"-1"-4"15577"0"0,6 26-17695 0 0,2 14 428 0 0,0 0-1 0 0,-1 1 1 0 0,-1 29 0 0 0,2 20 95 0 0,14 173 1684 0 0,-9-167-3152 0 0,2 72 0 0 0,-3-19 0 0 0,-3-81 0 0 0,-1 1 0 0 0,-6 52 0 0 0,1-8 0 0 0,-1 30 0 0 0,4-112 0 0 0,-2 17 0 0 0,-1-18 0 0 0,-1-4-911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1:20.744"/>
    </inkml:context>
    <inkml:brush xml:id="br0">
      <inkml:brushProperty name="width" value="0.05" units="cm"/>
      <inkml:brushProperty name="height" value="0.05" units="cm"/>
      <inkml:brushProperty name="color" value="#E71224"/>
    </inkml:brush>
  </inkml:definitions>
  <inkml:trace contextRef="#ctx0" brushRef="#br0">28 9 360 0 0,'-13'-9'20874'0'0,"11"9"-19949"0"0,-2 19 740 0 0,1-1 0 0 0,1 1 1 0 0,0-1-1 0 0,2 23 0 0 0,0-31-1366 0 0,-1-8-175 0 0,1 1 0 0 0,0 0 0 0 0,0 0 0 0 0,0 0 0 0 0,0-1 0 0 0,0 1 0 0 0,1 0 0 0 0,-1 0-1 0 0,1 0 1 0 0,0-1 0 0 0,0 1 0 0 0,0 0 0 0 0,0-1 0 0 0,0 1 0 0 0,2 2 0 0 0,-1-3-124 0 0,-1-1 0 0 0,1 1 0 0 0,0-1 0 0 0,0 1 0 0 0,0-1 0 0 0,-1 0 0 0 0,1 0 0 0 0,0 0 0 0 0,1 0 0 0 0,-1 0 0 0 0,0-1 0 0 0,0 1 0 0 0,0 0 0 0 0,0-1 0 0 0,3 1 0 0 0,32-2 0 0 0,-28 0 0 0 0,41-1 0 0 0,86-9 0 0 0,-130 10 0 0 0,0-1 0 0 0</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7.017"/>
    </inkml:context>
    <inkml:brush xml:id="br0">
      <inkml:brushProperty name="width" value="0.05" units="cm"/>
      <inkml:brushProperty name="height" value="0.05" units="cm"/>
    </inkml:brush>
  </inkml:definitions>
  <inkml:trace contextRef="#ctx0" brushRef="#br0">1 204 320 0 0,'0'0'3570'0'0,"3"-1"-2164"0"0,35-7 5701 0 0,2-5-3421 0 0,-12 2-2416 0 0,0-1 0 0 0,32-21 0 0 0,-49 26-942 0 0,0 0-1 0 0,0-1 0 0 0,-1 0 1 0 0,11-11-1 0 0,-17 15-182 0 0,-1 0-1 0 0,1-1 0 0 0,0 0 0 0 0,-1 1 1 0 0,0-1-1 0 0,-1 0 0 0 0,1-1 0 0 0,-1 1 1 0 0,0 0-1 0 0,0-1 0 0 0,2-8 0 0 0,-4 12 145 0 0,-1-3-241 0 0,0 3 8 0 0,1 6 290 0 0,8 99 960 0 0,3 30 961 0 0,-10-130-2145 0 0,0 0 0 0 0,-1 0 1 0 0,1 0-1 0 0,0 0 0 0 0,1 0 1 0 0,-1 0-1 0 0,0 0 0 0 0,1-1 1 0 0,0 1-1 0 0,0 0 0 0 0,2 3 1 0 0,-3-6-70 0 0,2 3-869 0 0</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19.582"/>
    </inkml:context>
    <inkml:brush xml:id="br0">
      <inkml:brushProperty name="width" value="0.05" units="cm"/>
      <inkml:brushProperty name="height" value="0.05" units="cm"/>
    </inkml:brush>
  </inkml:definitions>
  <inkml:trace contextRef="#ctx0" brushRef="#br0">27 103 184 0 0,'-2'-1'1059'0'0,"0"0"0"0"0,-1-1 0 0 0,1 1 0 0 0,0-1 0 0 0,0 0 0 0 0,0 0 0 0 0,0 0 0 0 0,0 0 0 0 0,1 0 0 0 0,-1 0 0 0 0,1 0 0 0 0,-2-3 0 0 0,2 4-15 0 0,1-1-657 0 0,0 0 1 0 0,0 0 0 0 0,0 1 0 0 0,1-1 0 0 0,-1 0-1 0 0,0 0 1 0 0,1 1 0 0 0,-1-1 0 0 0,1 0 0 0 0,1-2-1 0 0,3 0-106 0 0,0 0-1 0 0,0 0 1 0 0,0 1-1 0 0,0 0 1 0 0,1 0-1 0 0,0 0 1 0 0,-1 0-1 0 0,1 1 1 0 0,0 0-1 0 0,8-2 1 0 0,11-1 257 0 0,29-2-1 0 0,-47 6-396 0 0,20-2 449 0 0,48 0 1 0 0,-68 3-499 0 0,-1 1 1 0 0,1-1 0 0 0,-1 1 0 0 0,1 0-1 0 0,-1 1 1 0 0,0 0 0 0 0,0 0 0 0 0,0 0-1 0 0,0 0 1 0 0,0 1 0 0 0,0 0 0 0 0,-1 1-1 0 0,9 5 1 0 0,-13-8-66 0 0,1 0 0 0 0,-1 1 0 0 0,0-1 0 0 0,1 0 0 0 0,-1 1-1 0 0,0-1 1 0 0,0 1 0 0 0,0-1 0 0 0,0 1 0 0 0,-1-1 0 0 0,1 1 0 0 0,0 0 0 0 0,-1-1 0 0 0,1 1-1 0 0,-1 0 1 0 0,1-1 0 0 0,-1 1 0 0 0,0 0 0 0 0,0 0 0 0 0,0 0 0 0 0,0 2 0 0 0,0-2-3 0 0,-1 1 1 0 0,0-1 0 0 0,0 1 0 0 0,0-1-1 0 0,0 0 1 0 0,0 1 0 0 0,-1-1-1 0 0,1 0 1 0 0,-1 0 0 0 0,1 0 0 0 0,-1 0-1 0 0,0 0 1 0 0,-2 2 0 0 0,-5 3-12 0 0,0-1 0 0 0,0 1 0 0 0,-1-1 0 0 0,0-1 1 0 0,-16 7-1 0 0,-16 2-201 0 0,32-12 47 0 0,-1 1-1 0 0,1 1 1 0 0,0 0 0 0 0,1 0-1 0 0,-12 7 1 0 0,20-10 83 0 0,3 0 53 0 0,-1 0-1 0 0,1-1 0 0 0,-1 1 1 0 0,1 0-1 0 0,0 0 0 0 0,-1-1 1 0 0,1 1-1 0 0,0-1 1 0 0,-1 0-1 0 0,1 1 0 0 0,2-1 1 0 0,-3 0 4 0 0,29 5 61 0 0,106 23 338 0 0,-118-23-296 0 0,1 1 0 0 0,-1 1 0 0 0,-1 0 0 0 0,1 1 0 0 0,17 12 0 0 0,-33-19-77 0 0,1 1-1 0 0,-1-1 1 0 0,0 1 0 0 0,1 0-1 0 0,-1 0 1 0 0,0 0 0 0 0,0 0-1 0 0,0 1 1 0 0,-1-1 0 0 0,1 0-1 0 0,0 1 1 0 0,-1-1 0 0 0,0 1 0 0 0,1 0-1 0 0,-1-1 1 0 0,0 1 0 0 0,0 3-1 0 0,-1-4-6 0 0,0 0-1 0 0,0-1 1 0 0,0 1 0 0 0,0 0-1 0 0,0 0 1 0 0,-1-1-1 0 0,1 1 1 0 0,-1-1 0 0 0,1 1-1 0 0,-1 0 1 0 0,1-1-1 0 0,-1 1 1 0 0,0-1 0 0 0,0 1-1 0 0,0-1 1 0 0,0 0-1 0 0,0 1 1 0 0,0-1-1 0 0,0 0 1 0 0,-1 0 0 0 0,1 0-1 0 0,0 0 1 0 0,-1 0-1 0 0,1 0 1 0 0,0 0 0 0 0,-1 0-1 0 0,1 0 1 0 0,-1-1-1 0 0,-3 2 1 0 0,-4 1 33 0 0,-1 0-1 0 0,1 0 1 0 0,-1-1 0 0 0,0 0 0 0 0,0-1 0 0 0,0 0-1 0 0,-12-1 1 0 0,-73-7 133 0 0,69 4-130 0 0,-16-6 118 0 0,32 7-708 0 0,0-1-1 0 0,-1 2 0 0 0,-12-2 1 0 0,43 5-12059 0 0</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21.655"/>
    </inkml:context>
    <inkml:brush xml:id="br0">
      <inkml:brushProperty name="width" value="0.05" units="cm"/>
      <inkml:brushProperty name="height" value="0.05" units="cm"/>
    </inkml:brush>
  </inkml:definitions>
  <inkml:trace contextRef="#ctx0" brushRef="#br0">174 335 128 0 0,'27'-29'11116'0'0,"-29"33"-10401"0"0,-7 11 8 0 0,-1-1 0 0 0,0 0 0 0 0,-1-1 0 0 0,-21 21 0 0 0,19-21 48 0 0,0 1 0 0 0,0 1-1 0 0,1 0 1 0 0,-11 20 0 0 0,27-55 4440 0 0,21-80-4044 0 0,51-170-12 0 0,-45 172-803 0 0,-30 97-347 0 0,3-1-4 0 0,-4 2 0 0 0,1 0-1 0 0,-1 0 0 0 0,1 1 1 0 0,-1-1-1 0 0,1 0 1 0 0,-1 0-1 0 0,1 0 0 0 0,-1 1 1 0 0,1-1-1 0 0,-1 0 0 0 0,1 1 1 0 0,-1-1-1 0 0,1 0 1 0 0,-1 1-1 0 0,0-1 0 0 0,1 1 1 0 0,-1-1-1 0 0,0 1 1 0 0,1-1-1 0 0,-1 1 0 0 0,0-1 1 0 0,0 1-1 0 0,1 0 1 0 0,8 17 8 0 0,-7-16-4 0 0,40 84 12 0 0,42 74 45 0 0,-72-142-50 0 0,1 0 0 0 0,0-1 0 0 0,2 0 0 0 0,0-1 0 0 0,0-1 0 0 0,26 19 1 0 0,-40-33-14 0 0,8 6 2 0 0,1-1 0 0 0,21 12-1 0 0,-29-17-3 0 0,-1 0-1 0 0,1 0 0 0 0,-1-1 1 0 0,1 1-1 0 0,-1 0 0 0 0,1-1 0 0 0,0 1 1 0 0,-1-1-1 0 0,1 0 0 0 0,0 1 0 0 0,-1-1 1 0 0,1 0-1 0 0,0 0 0 0 0,0 0 0 0 0,-1 0 1 0 0,1 0-1 0 0,0 0 0 0 0,0-1 0 0 0,-1 1 1 0 0,1-1-1 0 0,0 1 0 0 0,-1-1 0 0 0,1 0 1 0 0,-1 1-1 0 0,1-1 0 0 0,-1 0 0 0 0,1 0 1 0 0,-1 0-1 0 0,1 0 0 0 0,1-2 1 0 0,-2 2-2 0 0,-1 0 1 0 0,1 0 0 0 0,0 0-1 0 0,-1 0 1 0 0,1-1 0 0 0,-1 1-1 0 0,1 0 1 0 0,-1 0 0 0 0,0 0 0 0 0,1-1-1 0 0,-1 1 1 0 0,0 0 0 0 0,0 0-1 0 0,0-1 1 0 0,0 1 0 0 0,0 0-1 0 0,0 0 1 0 0,0-1 0 0 0,0 1 0 0 0,-1 0-1 0 0,1 0 1 0 0,-1-2 0 0 0,0 0 0 0 0,-1 1-1 0 0,1 0 1 0 0,-1-1 0 0 0,1 1 0 0 0,-1 0 0 0 0,0 0 0 0 0,0 0 0 0 0,0 0-1 0 0,-4-3 1 0 0,-5-2 0 0 0,1 0-1 0 0,-1 1 1 0 0,-17-7-1 0 0,25 12 3 0 0,-25-12 38 0 0,-1 2 0 0 0,0 2-1 0 0,0 0 1 0 0,-1 2 0 0 0,0 1 0 0 0,0 1 0 0 0,0 2 0 0 0,-1 1-1 0 0,0 2 1 0 0,1 0 0 0 0,-61 10 0 0 0,73-5-2 0 0,-26 3-153 0 0,44-8-205 0 0,-7 3-3208 0 0</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01.096"/>
    </inkml:context>
    <inkml:brush xml:id="br0">
      <inkml:brushProperty name="width" value="0.05" units="cm"/>
      <inkml:brushProperty name="height" value="0.05" units="cm"/>
    </inkml:brush>
  </inkml:definitions>
  <inkml:trace contextRef="#ctx0" brushRef="#br0">1 187 92 0 0,'4'-26'13927'0'0,"1"41"-11021"0"0,4 32-2777 0 0,-7-36 960 0 0,11 60 1479 0 0,-13-70-2221 0 0,5-26 1410 0 0,1-47 0 0 0,-5 47-1691 0 0,1 1 0 0 0,1 0 0 0 0,0 0 1 0 0,2 0-1 0 0,10-27 0 0 0,-15 49-61 0 0,1 1 1 0 0,0-1-1 0 0,-1 1 0 0 0,1-1 1 0 0,0 1-1 0 0,0-1 0 0 0,0 1 1 0 0,0 0-1 0 0,0-1 1 0 0,0 1-1 0 0,0 0 0 0 0,0 0 1 0 0,1 0-1 0 0,-1 0 0 0 0,0 0 1 0 0,1 0-1 0 0,-1 0 0 0 0,0 0 1 0 0,1 1-1 0 0,0-1 1 0 0,-1 0-1 0 0,3 0 0 0 0,-2 1 1 0 0,1 0-1 0 0,-1 0 0 0 0,0 0 1 0 0,1 1-1 0 0,-1-1 0 0 0,1 1 1 0 0,-1-1-1 0 0,0 1 0 0 0,0 0 0 0 0,1 0 1 0 0,-1-1-1 0 0,0 2 0 0 0,4 1 1 0 0,2 3-12 0 0,0 0 0 0 0,0 1 0 0 0,0 0-1 0 0,-1 0 1 0 0,12 15 0 0 0,-12-12-22 0 0,-1 1 0 0 0,0-1 0 0 0,-1 1-1 0 0,0 0 1 0 0,-1 0 0 0 0,4 15 0 0 0,-4-12-5 0 0,1 3 175 0 0,-3-12 262 0 0,-1-14-139 0 0,-1-6-340 0 0,1 4 78 0 0,-1 0-1 0 0,2-1 0 0 0,-1 1 0 0 0,1 0 0 0 0,1 0 0 0 0,0 0 1 0 0,1 0-1 0 0,0 0 0 0 0,0 1 0 0 0,1-1 0 0 0,1 1 1 0 0,0 1-1 0 0,10-14 0 0 0,-16 22-3 0 0,1 0-1 0 0,0 0 1 0 0,0 0-1 0 0,0 0 1 0 0,0 0-1 0 0,0 0 1 0 0,0 0 0 0 0,0 1-1 0 0,0-1 1 0 0,1 0-1 0 0,-1 1 1 0 0,0-1-1 0 0,0 1 1 0 0,1-1 0 0 0,-1 1-1 0 0,0-1 1 0 0,0 1-1 0 0,1 0 1 0 0,-1 0-1 0 0,1 0 1 0 0,-1-1-1 0 0,0 1 1 0 0,1 1 0 0 0,-1-1-1 0 0,0 0 1 0 0,1 0-1 0 0,-1 0 1 0 0,0 1-1 0 0,1-1 1 0 0,-1 1 0 0 0,0-1-1 0 0,0 1 1 0 0,1-1-1 0 0,-1 1 1 0 0,0 0-1 0 0,1 1 1 0 0,3 1 5 0 0,-1 1-1 0 0,0 0 1 0 0,0 0 0 0 0,-1 0-1 0 0,0 1 1 0 0,5 5 0 0 0,0 5 4 0 0,-1 0 0 0 0,-1 0 1 0 0,0 1-1 0 0,0-1 0 0 0,-2 1 1 0 0,6 32-1 0 0,1 6 28 0 0,-3-6 241 0 0,-8-47-257 0 0,3 0-131 0 0,1 2-754 0 0,11-9-8755 0 0</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9.549"/>
    </inkml:context>
    <inkml:brush xml:id="br0">
      <inkml:brushProperty name="width" value="0.05" units="cm"/>
      <inkml:brushProperty name="height" value="0.05" units="cm"/>
    </inkml:brush>
  </inkml:definitions>
  <inkml:trace contextRef="#ctx0" brushRef="#br0">17 26 352 0 0,'-17'0'20029'0'0,"33"-1"-15935"0"0,20 0-6047 0 0,-19 0 4465 0 0,61 0-383 0 0,92-14 0 0 0,-129 9-7281 0 0</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1:39.892"/>
    </inkml:context>
    <inkml:brush xml:id="br0">
      <inkml:brushProperty name="width" value="0.05" units="cm"/>
      <inkml:brushProperty name="height" value="0.05" units="cm"/>
    </inkml:brush>
  </inkml:definitions>
  <inkml:trace contextRef="#ctx0" brushRef="#br0">4 0 52 0 0,'0'0'188'0'0,"-1"1"0"0"0,1-1 1 0 0,0 0-1 0 0,-1 1 0 0 0,1-1 0 0 0,0 0 0 0 0,0 1 0 0 0,-1-1 1 0 0,1 1-1 0 0,0-1 0 0 0,0 0 0 0 0,0 1 0 0 0,0-1 0 0 0,0 1 1 0 0,0-1-1 0 0,-1 1 0 0 0,1-1 0 0 0,0 1 0 0 0,0-1 0 0 0,0 0 1 0 0,0 1-1 0 0,0-1 0 0 0,1 1 0 0 0,-1-1 0 0 0,0 1 0 0 0,0-1 1 0 0,0 1-1 0 0,0-1 0 0 0,0 0 0 0 0,1 1 0 0 0,-1-1 0 0 0,0 1 1 0 0,1-1-1 0 0,15 10 3593 0 0,23-2 179 0 0,-17-6-2457 0 0,0-2 0 0 0,0-1 0 0 0,0 0-1 0 0,35-8 1 0 0,6 0 536 0 0,-58 9-5004 0 0,3 2 2074 0 0</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4.136"/>
    </inkml:context>
    <inkml:brush xml:id="br0">
      <inkml:brushProperty name="width" value="0.05" units="cm"/>
      <inkml:brushProperty name="height" value="0.05" units="cm"/>
    </inkml:brush>
  </inkml:definitions>
  <inkml:trace contextRef="#ctx0" brushRef="#br0">184 46 344 0 0,'8'-11'3084'0'0,"-7"10"-2778"0"0,-1 1 0 0 0,1-1 1 0 0,0 0-1 0 0,-1 0 1 0 0,1 0-1 0 0,-1 0 0 0 0,1 0 1 0 0,-1 0-1 0 0,1 0 1 0 0,-1 0-1 0 0,1 0 0 0 0,-1 0 1 0 0,0 0-1 0 0,0 0 0 0 0,1 0 1 0 0,-1 0-1 0 0,0 0 1 0 0,0 0-1 0 0,0 0 0 0 0,0 0 1 0 0,0 0-1 0 0,-1 0 1 0 0,1 0-1 0 0,0-1 0 0 0,-1 0 1 0 0,0 1-170 0 0,0 1 0 0 0,0-1 0 0 0,0 0 0 0 0,0 1-1 0 0,0-1 1 0 0,-1 1 0 0 0,1-1 0 0 0,0 1 0 0 0,0 0 0 0 0,-1 0 0 0 0,1-1 0 0 0,0 1 0 0 0,0 0 0 0 0,-1 0 0 0 0,1 0 0 0 0,0 0 0 0 0,0 0 0 0 0,-1 1 0 0 0,-1 0 0 0 0,1-1 167 0 0,-7 1-104 0 0,-1 1 0 0 0,1 1 0 0 0,0-1 0 0 0,0 2 0 0 0,1-1 0 0 0,-1 1 0 0 0,1 0 0 0 0,0 1 0 0 0,0 0 0 0 0,0 0 1 0 0,1 1-1 0 0,-1 0 0 0 0,1 0 0 0 0,1 1 0 0 0,-1 0 0 0 0,1 0 0 0 0,0 1 0 0 0,1-1 0 0 0,0 1 0 0 0,-8 16 0 0 0,12-22-130 0 0,0 1-1 0 0,1-1 0 0 0,-1 1 0 0 0,0 0 1 0 0,1 0-1 0 0,-1-1 0 0 0,1 1 0 0 0,0 0 1 0 0,0 0-1 0 0,0 0 0 0 0,0-1 0 0 0,1 1 1 0 0,-1 0-1 0 0,1 0 0 0 0,0-1 0 0 0,-1 1 1 0 0,1 0-1 0 0,3 4 0 0 0,-2-4 3 0 0,0 0 1 0 0,1 0-1 0 0,-1 0 0 0 0,1-1 0 0 0,-1 1 0 0 0,1-1 1 0 0,0 1-1 0 0,0-1 0 0 0,1 0 0 0 0,-1 0 1 0 0,0-1-1 0 0,6 3 0 0 0,0-1 67 0 0,0 0-1 0 0,0 0 1 0 0,0-1-1 0 0,0-1 1 0 0,0 1-1 0 0,1-2 1 0 0,-1 1-1 0 0,1-1 1 0 0,-1-1-1 0 0,13-1 1 0 0,-14 0-17 0 0,0 0 1 0 0,0-1-1 0 0,1 0 1 0 0,-2 0-1 0 0,1-1 1 0 0,0 0-1 0 0,-1 0 1 0 0,1-1-1 0 0,-1 0 1 0 0,-1 0-1 0 0,11-9 0 0 0,-15 11-89 0 0,0 1-1 0 0,0-1 0 0 0,0 1 1 0 0,0-1-1 0 0,0 0 0 0 0,-1 1 1 0 0,1-1-1 0 0,-1 0 0 0 0,0 0 0 0 0,1 0 1 0 0,-1 0-1 0 0,-1-1 0 0 0,1 1 1 0 0,0 0-1 0 0,-1 0 0 0 0,0 0 0 0 0,0-1 1 0 0,0 1-1 0 0,0 0 0 0 0,0 0 1 0 0,0-1-1 0 0,-1 1 0 0 0,0 0 0 0 0,0 0 1 0 0,0 0-1 0 0,0 0 0 0 0,0 0 1 0 0,0 0-1 0 0,-1 0 0 0 0,1 0 0 0 0,-1 0 1 0 0,0 1-1 0 0,-3-4 0 0 0,-1-1-16 0 0,0 1-1 0 0,0 0 1 0 0,-1 0-1 0 0,0 1 1 0 0,0-1 0 0 0,-1 2-1 0 0,1-1 1 0 0,-1 1-1 0 0,0 0 1 0 0,0 1-1 0 0,-10-4 1 0 0,11 5-845 0 0,0 1 0 0 0,1-1 0 0 0,-1 1 0 0 0,-12 0 1 0 0,17 1-87 0 0</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4.459"/>
    </inkml:context>
    <inkml:brush xml:id="br0">
      <inkml:brushProperty name="width" value="0.05" units="cm"/>
      <inkml:brushProperty name="height" value="0.05" units="cm"/>
    </inkml:brush>
  </inkml:definitions>
  <inkml:trace contextRef="#ctx0" brushRef="#br0">9 56 632 0 0,'-2'-9'2360'0'0,"1"-1"-1"0"0,0 1 1 0 0,1-14 0 0 0,0 20-1424 0 0,0 1 301 0 0,-1 3-1003 0 0,1-1-1 0 0,0 0 1 0 0,-1 0 0 0 0,1 0 0 0 0,0 1 0 0 0,0-1-1 0 0,-1 0 1 0 0,1 1 0 0 0,0-1 0 0 0,0 0 0 0 0,-1 0-1 0 0,1 1 1 0 0,0-1 0 0 0,0 0 0 0 0,0 1 0 0 0,0-1-1 0 0,-1 0 1 0 0,1 1 0 0 0,0-1 0 0 0,0 1 0 0 0,0-1-1 0 0,0 0 1 0 0,0 1 0 0 0,0-1 0 0 0,0 0 0 0 0,0 1-1 0 0,0-1 1 0 0,0 1 0 0 0,1 21 1848 0 0,8 22-2819 0 0,-7-37 151 0 0,1-1 1 0 0,1 0-1 0 0,-1 1 1 0 0,8 8 0 0 0,10 10-4178 0 0,-9-12 2589 0 0</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4.847"/>
    </inkml:context>
    <inkml:brush xml:id="br0">
      <inkml:brushProperty name="width" value="0.05" units="cm"/>
      <inkml:brushProperty name="height" value="0.05" units="cm"/>
    </inkml:brush>
  </inkml:definitions>
  <inkml:trace contextRef="#ctx0" brushRef="#br0">289 17 472 0 0,'9'-7'15061'0'0,"-13"5"-14828"0"0,0 0 0 0 0,0 1 0 0 0,-1 0 0 0 0,1 0 0 0 0,0 0 0 0 0,-1 0-1 0 0,1 1 1 0 0,-1-1 0 0 0,1 1 0 0 0,-1 0 0 0 0,1 0 0 0 0,-1 1 0 0 0,1 0 0 0 0,-1-1 0 0 0,1 1 0 0 0,-7 3 0 0 0,-12 3 511 0 0,-39 19 0 0 0,48-20-521 0 0,1 1 1 0 0,-1 0-1 0 0,2 1 0 0 0,-1 0 0 0 0,1 1 0 0 0,-13 13 0 0 0,23-20-173 0 0,-1 0-1 0 0,1 1 1 0 0,0 0-1 0 0,-1-1 0 0 0,1 1 1 0 0,0 0-1 0 0,1 0 1 0 0,-1 0-1 0 0,0 0 1 0 0,1 1-1 0 0,0-1 1 0 0,-1 0-1 0 0,1 0 0 0 0,1 1 1 0 0,-1-1-1 0 0,0 1 1 0 0,1-1-1 0 0,0 1 1 0 0,0-1-1 0 0,0 1 1 0 0,0-1-1 0 0,0 1 0 0 0,1-1 1 0 0,0 1-1 0 0,-1-1 1 0 0,1 0-1 0 0,1 1 1 0 0,-1-1-1 0 0,0 0 1 0 0,1 0-1 0 0,-1 0 0 0 0,5 5 1 0 0,2 4 23 0 0,1-2 0 0 0,0 0-1 0 0,1 0 1 0 0,0 0 0 0 0,1-1 0 0 0,-1-1 0 0 0,2 0-1 0 0,14 8 1 0 0,-3-3 31 0 0,0-2-1 0 0,1-1 1 0 0,38 10-1 0 0,-55-17-97 0 0,0-2 1 0 0,0 1-1 0 0,0-1 0 0 0,0 0 0 0 0,0-1 0 0 0,0 0 0 0 0,1 0 1 0 0,-1 0-1 0 0,0-1 0 0 0,0 0 0 0 0,0 0 0 0 0,0-1 0 0 0,0 0 1 0 0,11-5-1 0 0,-13 5-6 0 0,0-1 0 0 0,-1 0 0 0 0,1 0 0 0 0,-1-1 0 0 0,1 1 0 0 0,-1-1 0 0 0,0 0 0 0 0,-1 0 0 0 0,1 0 0 0 0,-1-1 1 0 0,1 1-1 0 0,-1-1 0 0 0,-1 0 0 0 0,1 0 0 0 0,-1 0 0 0 0,0 0 0 0 0,0 0 0 0 0,0-1 0 0 0,1-5 0 0 0,-2 4-17 0 0,0 1-1 0 0,0 0 1 0 0,-1-1 0 0 0,1 1-1 0 0,-1-1 1 0 0,-1 1-1 0 0,1-1 1 0 0,-1 1-1 0 0,0 0 1 0 0,-1-1-1 0 0,0 1 1 0 0,0 0-1 0 0,0 0 1 0 0,0 0 0 0 0,-1 0-1 0 0,0 0 1 0 0,-1 1-1 0 0,1-1 1 0 0,-1 1-1 0 0,0 0 1 0 0,0 0-1 0 0,0 0 1 0 0,-8-5-1 0 0,4 3-396 0 0,0 1 0 0 0,0 0 0 0 0,-1 1 0 0 0,0-1 0 0 0,0 2 0 0 0,-11-5-1 0 0,9 5-985 0 0,1 1-1 0 0,-1 0 0 0 0,0 0 1 0 0,0 1-1 0 0,-16-1 1 0 0,12 3-936 0 0</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5.977"/>
    </inkml:context>
    <inkml:brush xml:id="br0">
      <inkml:brushProperty name="width" value="0.05" units="cm"/>
      <inkml:brushProperty name="height" value="0.05" units="cm"/>
    </inkml:brush>
  </inkml:definitions>
  <inkml:trace contextRef="#ctx0" brushRef="#br0">180 17 396 0 0,'15'-17'10586'0'0,"-31"31"-3507"0"0,-29 13-5003 0 0,17-10-850 0 0,16-10-795 0 0,0 1 0 0 0,1 1 0 0 0,-1 0 0 0 0,1 0 0 0 0,1 1 0 0 0,0 1-1 0 0,-12 16 1 0 0,21-26-395 0 0,0 0 1 0 0,1 0-1 0 0,-1 0 0 0 0,1 0 0 0 0,-1 0 0 0 0,1 0 0 0 0,0 0 0 0 0,-1 0 1 0 0,1 0-1 0 0,0 0 0 0 0,0 1 0 0 0,0-1 0 0 0,0 0 0 0 0,0 0 0 0 0,0 0 1 0 0,0 0-1 0 0,0 0 0 0 0,0 0 0 0 0,0 0 0 0 0,1 1 0 0 0,-1-1 1 0 0,0 0-1 0 0,1 0 0 0 0,0 1 0 0 0,0 0-1 0 0,1-1 0 0 0,-1 1 1 0 0,1 0-1 0 0,-1-1 0 0 0,1 0 1 0 0,0 1-1 0 0,-1-1 0 0 0,1 0 0 0 0,0 0 1 0 0,0 0-1 0 0,0 0 0 0 0,2 0 0 0 0,7 3 63 0 0,-1-1-1 0 0,1-1 0 0 0,21 2 1 0 0,-3-1 42 0 0,-1-2 1 0 0,37-4-1 0 0,-51 2-97 0 0,1-1-1 0 0,-1 0 0 0 0,0-1 0 0 0,-1-1 0 0 0,1 0 0 0 0,20-10 0 0 0,-34 14-43 0 0,1-1 0 0 0,-1 1 0 0 0,0 0-1 0 0,1-1 1 0 0,-1 1 0 0 0,0 0 0 0 0,1 0-1 0 0,-1 0 1 0 0,0-1 0 0 0,1 1-1 0 0,-1 0 1 0 0,0 0 0 0 0,1 0 0 0 0,-1 0-1 0 0,1 0 1 0 0,-1 0 0 0 0,0 0 0 0 0,1-1-1 0 0,-1 1 1 0 0,1 0 0 0 0,-1 1-1 0 0,0-1 1 0 0,1 0 0 0 0,-1 0 0 0 0,1 0-1 0 0,-1 0 1 0 0,0 0 0 0 0,1 0 0 0 0,-1 0-1 0 0,0 0 1 0 0,1 1 0 0 0,-2 11 182 0 0,-2 0 1 0 0,1 8 277 0 0,0 0-1 0 0,2 0 0 0 0,0 1 1 0 0,1-1-1 0 0,1 0 0 0 0,8 34 0 0 0,-10-53-485 0 0,0 0-1 0 0,1 0 1 0 0,-1 0-1 0 0,0 0 1 0 0,0 0-1 0 0,1 0 0 0 0,-1 0 1 0 0,1 0-1 0 0,-1 0 1 0 0,1-1-1 0 0,-1 1 1 0 0,1 0-1 0 0,-1 0 0 0 0,1-1 1 0 0,0 1-1 0 0,-1 0 1 0 0,1-1-1 0 0,0 1 1 0 0,0-1-1 0 0,-1 1 0 0 0,1-1 1 0 0,0 1-1 0 0,0-1 1 0 0,0 1-1 0 0,0-1 0 0 0,0 0 1 0 0,1 1-1 0 0,11-2-3103 0 0,0-3-4201 0 0,-11 4 5478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07.542"/>
    </inkml:context>
    <inkml:brush xml:id="br0">
      <inkml:brushProperty name="width" value="0.05" units="cm"/>
      <inkml:brushProperty name="height" value="0.05" units="cm"/>
    </inkml:brush>
  </inkml:definitions>
  <inkml:trace contextRef="#ctx0" brushRef="#br0">0 90 260 0 0,'7'-6'2863'0'0,"-5"8"-2591"0"0,0-1 1 0 0,0 0-1 0 0,0 0 0 0 0,-1 1 1 0 0,1-1-1 0 0,0 1 0 0 0,0-1 1 0 0,-1 1-1 0 0,1 0 1 0 0,-1 0-1 0 0,0 0 0 0 0,2 2 1 0 0,14 31 1257 0 0,-9-18-893 0 0,19 42 1771 0 0,28 88 0 0 0,9 23 699 0 0,-51-142-2511 0 0,-2-4 1333 0 0,25 44 1 0 0,-35-67-1849 0 0,-1-1 0 0 0,0 1 0 0 0,0-1 0 0 0,1 1-1 0 0,-1-1 1 0 0,0 1 0 0 0,1-1 0 0 0,-1 1 0 0 0,0-1 0 0 0,1 0-1 0 0,-1 1 1 0 0,1-1 0 0 0,-1 1 0 0 0,1-1 0 0 0,-1 0 0 0 0,1 0-1 0 0,-1 1 1 0 0,1-1 0 0 0,-1 0 0 0 0,1 0 0 0 0,-1 0-1 0 0,1 1 1 0 0,-1-1 0 0 0,1 0 0 0 0,-1 0 0 0 0,1 0 0 0 0,0 0-1 0 0,0 0 1 0 0,0-1-6 0 0,-1 1 0 0 0,1-1 0 0 0,0 1 0 0 0,0-1 0 0 0,-1 1 0 0 0,1-1 0 0 0,0 0 0 0 0,-1 1 0 0 0,1-1-1 0 0,-1 0 1 0 0,1 0 0 0 0,-1 0 0 0 0,1 1 0 0 0,-1-1 0 0 0,1-2 0 0 0,11-41 784 0 0,-11 38-635 0 0,20-96 1192 0 0,12-176 0 0 0,-36 198-783 0 0,1 55-374 0 0,2-29 1 0 0,1 50-378 0 0,-1 0 1 0 0,1 0-1 0 0,-1 0 0 0 0,1 0 1 0 0,1 0-1 0 0,-1 1 1 0 0,0-1-1 0 0,1 0 1 0 0,0 1-1 0 0,2-5 0 0 0,-3 6-65 0 0,0 1-1 0 0,0 0 1 0 0,0 0 0 0 0,0 0-1 0 0,0 0 1 0 0,1 0-1 0 0,-1 0 1 0 0,0 0-1 0 0,0 0 1 0 0,1 1-1 0 0,-1-1 1 0 0,0 0 0 0 0,1 1-1 0 0,-1-1 1 0 0,1 1-1 0 0,-1-1 1 0 0,0 1-1 0 0,1 0 1 0 0,-1 0-1 0 0,1-1 1 0 0,-1 1 0 0 0,1 0-1 0 0,-1 0 1 0 0,1 1-1 0 0,-1-1 1 0 0,1 0-1 0 0,-1 0 1 0 0,4 2-1 0 0,21 8-6536 0 0,-12-2 3896 0 0</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6.782"/>
    </inkml:context>
    <inkml:brush xml:id="br0">
      <inkml:brushProperty name="width" value="0.05" units="cm"/>
      <inkml:brushProperty name="height" value="0.05" units="cm"/>
    </inkml:brush>
  </inkml:definitions>
  <inkml:trace contextRef="#ctx0" brushRef="#br0">3 19 144 0 0,'0'0'1476'0'0,"-2"-19"13451"0"0,23 195-8745 0 0,-2-28-3087 0 0,-18-139-2092 0 0,1 0-1 0 0,-1-1 1 0 0,7 18 891 0 0,0-35-6398 0 0</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8.567"/>
    </inkml:context>
    <inkml:brush xml:id="br0">
      <inkml:brushProperty name="width" value="0.05" units="cm"/>
      <inkml:brushProperty name="height" value="0.05" units="cm"/>
    </inkml:brush>
  </inkml:definitions>
  <inkml:trace contextRef="#ctx0" brushRef="#br0">13 37 372 0 0,'-9'-9'3358'0'0,"6"2"2466"0"0,5 5-5550 0 0,0 0-1 0 0,0 0 1 0 0,0 1 0 0 0,0-1-1 0 0,0 0 1 0 0,0 1 0 0 0,1 0-1 0 0,-1 0 1 0 0,0-1-1 0 0,1 1 1 0 0,-1 0 0 0 0,1 1-1 0 0,-1-1 1 0 0,1 0-1 0 0,0 1 1 0 0,-1 0 0 0 0,1-1-1 0 0,0 1 1 0 0,4 1 0 0 0,13-1 829 0 0,29 3 1 0 0,-33-1-648 0 0,-11-2-240 0 0,37 5 779 0 0,-40-5-940 0 0,-1 1 0 0 0,1-1 1 0 0,-1 0-1 0 0,1 1 1 0 0,-1-1-1 0 0,0 1 0 0 0,1-1 1 0 0,-1 1-1 0 0,1 0 1 0 0,-1-1-1 0 0,0 1 1 0 0,0 0-1 0 0,1 0 0 0 0,-1 0 1 0 0,0 0-1 0 0,0 0 1 0 0,0 0-1 0 0,0 0 1 0 0,0 1-1 0 0,0-1 0 0 0,1 3 1 0 0,-2-3-20 0 0,0 0 0 0 0,0 0 0 0 0,-1 1 0 0 0,1-1 0 0 0,0 0 0 0 0,0 0 0 0 0,-1 1 0 0 0,1-1 0 0 0,-1 0 0 0 0,1 0 0 0 0,-1 0 0 0 0,0 0 0 0 0,1 0 0 0 0,-1 0 0 0 0,0 0 0 0 0,0 0 0 0 0,-1 2 0 0 0,-17 15 254 0 0,17-17-265 0 0,-56 44 440 0 0,34-28-234 0 0,-42 39-1 0 0,65-55-206 0 0,0 0-1 0 0,0 0 1 0 0,0 0-1 0 0,1-1 1 0 0,-1 1-1 0 0,0 0 1 0 0,0 0 0 0 0,1 0-1 0 0,-1 0 1 0 0,1 0-1 0 0,-1 0 1 0 0,1 1-1 0 0,-1-1 1 0 0,1 0-1 0 0,0 0 1 0 0,-1 0-1 0 0,1 0 1 0 0,0 0-1 0 0,0 1 1 0 0,0-1-1 0 0,0 0 1 0 0,0 0-1 0 0,0 0 1 0 0,0 2-1 0 0,1-2 13 0 0,0 1 0 0 0,0-1 0 0 0,0 0 0 0 0,0 0 0 0 0,0 1 0 0 0,0-1 0 0 0,0 0 0 0 0,0 0 0 0 0,0 0 0 0 0,0 0 0 0 0,1 0 0 0 0,-1 0 0 0 0,0-1 0 0 0,1 1 0 0 0,-1 0 0 0 0,2 0 0 0 0,6 2 138 0 0,0 0 1 0 0,1-1-1 0 0,-1 0 0 0 0,18 1 1 0 0,5-1 212 0 0,55-3 0 0 0,-38-7-3480 0 0,-31 6-4196 0 0,-11-2 4809 0 0</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8.922"/>
    </inkml:context>
    <inkml:brush xml:id="br0">
      <inkml:brushProperty name="width" value="0.05" units="cm"/>
      <inkml:brushProperty name="height" value="0.05" units="cm"/>
    </inkml:brush>
  </inkml:definitions>
  <inkml:trace contextRef="#ctx0" brushRef="#br0">0 36 20 0 0,'0'-2'106'0'0,"3"-25"7367"0"0,-2 27-7300 0 0,-1-1 0 0 0,0 1 0 0 0,0-1 0 0 0,1 1 0 0 0,-1 0 0 0 0,0-1 0 0 0,1 1 0 0 0,-1-1 1 0 0,0 1-1 0 0,1 0 0 0 0,-1-1 0 0 0,0 1 0 0 0,1 0 0 0 0,-1 0 0 0 0,1-1 0 0 0,-1 1 0 0 0,1 0 1 0 0,-1 0-1 0 0,1 0 0 0 0,-1-1 0 0 0,1 1 0 0 0,-1 0 0 0 0,1 0 0 0 0,-1 0 0 0 0,1 0 0 0 0,-1 0 0 0 0,1 0 1 0 0,-1 0-1 0 0,1 0 0 0 0,-1 0 0 0 0,1 0 0 0 0,-1 1 0 0 0,1-1 0 0 0,-1 0 0 0 0,1 0 0 0 0,-1 0 1 0 0,1 0-1 0 0,-1 1 0 0 0,0-1 0 0 0,1 0 0 0 0,-1 1 0 0 0,1-1 0 0 0,-1 0 0 0 0,0 1 0 0 0,1-1 0 0 0,-1 0 1 0 0,0 1-1 0 0,1 0 0 0 0,4 3 454 0 0,0 1-1 0 0,0-1 1 0 0,-1 1 0 0 0,1 0-1 0 0,-1 0 1 0 0,-1 1 0 0 0,1-1-1 0 0,-1 1 1 0 0,5 10 0 0 0,2 8 952 0 0,7 29 1 0 0,-5-14 127 0 0,-8-27-1415 0 0,4 3 88 0 0,-5-9-657 0 0,-1-2-149 0 0,2 3-838 0 0,-2-4 386 0 0,12 8-10482 0 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29.480"/>
    </inkml:context>
    <inkml:brush xml:id="br0">
      <inkml:brushProperty name="width" value="0.05" units="cm"/>
      <inkml:brushProperty name="height" value="0.05" units="cm"/>
    </inkml:brush>
  </inkml:definitions>
  <inkml:trace contextRef="#ctx0" brushRef="#br0">1 165 92 0 0,'0'0'2404'0'0,"25"26"15699"0"0,-25-26-17847 0 0,0 0-1 0 0,1 0 0 0 0,-1 0 1 0 0,0 0-1 0 0,1 0 1 0 0,-1 0-1 0 0,0 0 1 0 0,1 0-1 0 0,-1 0 1 0 0,0 0-1 0 0,0 0 0 0 0,1 0 1 0 0,0 0-1 0 0,4-9 3179 0 0,1-27-2992 0 0,-3 15 324 0 0,1 7-464 0 0,0 1 0 0 0,12-23-1 0 0,-14 32-253 0 0,-1 0 0 0 0,1 1-1 0 0,1-1 1 0 0,-1 1-1 0 0,0 0 1 0 0,1 0-1 0 0,0 0 1 0 0,0 0 0 0 0,0 0-1 0 0,0 1 1 0 0,0-1-1 0 0,0 1 1 0 0,1 0 0 0 0,5-3-1 0 0,-8 4-35 0 0,1 1 1 0 0,-1 0-1 0 0,1-1 0 0 0,-1 1 0 0 0,0 0 0 0 0,1 0 1 0 0,-1 0-1 0 0,1 0 0 0 0,-1 0 0 0 0,1 0 0 0 0,-1 0 1 0 0,1 1-1 0 0,-1-1 0 0 0,1 0 0 0 0,-1 1 0 0 0,1-1 1 0 0,-1 1-1 0 0,0 0 0 0 0,2 0 0 0 0,0 1 6 0 0,0 0-1 0 0,0 1 0 0 0,-1-1 0 0 0,1 0 1 0 0,-1 1-1 0 0,1 0 0 0 0,2 5 0 0 0,1 1 24 0 0,0 1-1 0 0,-1 0 1 0 0,-1 0-1 0 0,4 12 1 0 0,-1 11-92 0 0,-7-32 3 0 0,0-6-250 0 0,1-3 271 0 0,-1-1-1 0 0,2 1 1 0 0,-1-1-1 0 0,1 1 1 0 0,0-1-1 0 0,1 1 1 0 0,0 0-1 0 0,6-10 1 0 0,-8 14 23 0 0,1 1 0 0 0,0 0 1 0 0,0 0-1 0 0,0 0 1 0 0,1 0-1 0 0,-1 1 0 0 0,1-1 1 0 0,-1 0-1 0 0,1 1 1 0 0,0 0-1 0 0,0 0 0 0 0,0 0 1 0 0,0 0-1 0 0,0 0 1 0 0,1 1-1 0 0,-1-1 0 0 0,0 1 1 0 0,1 0-1 0 0,-1 0 1 0 0,1 0-1 0 0,0 0 0 0 0,-1 1 1 0 0,7-1-1 0 0,-2 2 58 0 0,1 0-1 0 0,0 0 1 0 0,-1 1 0 0 0,1 0-1 0 0,-1 0 1 0 0,0 1 0 0 0,1 0-1 0 0,-1 1 1 0 0,-1 0-1 0 0,1 0 1 0 0,13 10 0 0 0,-3 0 211 0 0,-1 0 0 0 0,0 2 0 0 0,21 22 0 0 0,-17-8-411 0 0,-20-29-228 0 0,6 2-2221 0 0</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30.252"/>
    </inkml:context>
    <inkml:brush xml:id="br0">
      <inkml:brushProperty name="width" value="0.05" units="cm"/>
      <inkml:brushProperty name="height" value="0.05" units="cm"/>
    </inkml:brush>
  </inkml:definitions>
  <inkml:trace contextRef="#ctx0" brushRef="#br0">40 222 212 0 0,'1'0'261'0'0,"0"-1"0"0"0,-1 1 1 0 0,1 0-1 0 0,-1-1 0 0 0,1 1 0 0 0,-1 0 1 0 0,1 0-1 0 0,0 0 0 0 0,-1 0 0 0 0,1 0 0 0 0,0 0 1 0 0,-1-1-1 0 0,1 1 0 0 0,0 1 0 0 0,-1-1 1 0 0,1 0-1 0 0,0 0 0 0 0,-1 0 0 0 0,1 0 0 0 0,-1 0 1 0 0,1 1-1 0 0,0-1 0 0 0,-1 0 0 0 0,1 0 1 0 0,-1 1-1 0 0,1-1 0 0 0,0 1 0 0 0,0 0 42 0 0,0 0 1 0 0,0 0-1 0 0,-1 0 0 0 0,1 1 0 0 0,0-1 0 0 0,-1 0 1 0 0,1 1-1 0 0,-1-1 0 0 0,1 0 0 0 0,-1 1 0 0 0,0-1 1 0 0,1 2-1 0 0,0 3 542 0 0,-1 1 1 0 0,0 0 0 0 0,0-1-1 0 0,-1 11 1 0 0,-7 20 1962 0 0,-2-1-1 0 0,-21 55 1 0 0,15-48 2124 0 0,22-79-4380 0 0,20-64 1 0 0,3-13-464 0 0,26-119-230 0 0,-55 232 138 0 0,0 0 0 0 0,1-1 0 0 0,-1 1 0 0 0,0-1-1 0 0,0 1 1 0 0,0-1 0 0 0,0 1 0 0 0,0 0 0 0 0,0-1 0 0 0,1 1 0 0 0,-1-1-1 0 0,0 1 1 0 0,0 0 0 0 0,1-1 0 0 0,-1 1 0 0 0,0 0 0 0 0,0-1-1 0 0,1 1 1 0 0,-1 0 0 0 0,0 0 0 0 0,1-1 0 0 0,-1 1 0 0 0,1 0 0 0 0,-1 0-1 0 0,0-1 1 0 0,1 1 0 0 0,-1 0 0 0 0,1 0 0 0 0,-1 0 0 0 0,0 0 0 0 0,1 0-1 0 0,-1 0 1 0 0,1 0 0 0 0,-1 0 0 0 0,1 0 0 0 0,14 11-35 0 0,7 20 28 0 0,-6 1 11 0 0,-2 0-1 0 0,13 41 0 0 0,-18-45 9 0 0,1-1-1 0 0,2 0 1 0 0,0-1-1 0 0,18 28 1 0 0,-15-32-5 0 0,1-1-1 0 0,28 28 1 0 0,-38-43-72 0 0,0 0 0 0 0,1-1 0 0 0,-1 1-1 0 0,1-1 1 0 0,0-1 0 0 0,1 1 0 0 0,-1-1-1 0 0,1-1 1 0 0,0 1 0 0 0,0-1 0 0 0,14 3-1 0 0,-21-6 49 0 0,0 0 0 0 0,0 1 0 0 0,0-1-1 0 0,1 0 1 0 0,-1 0 0 0 0,0 0 0 0 0,0 0-1 0 0,1 0 1 0 0,-1 0 0 0 0,0 0 0 0 0,0 0 0 0 0,0-1-1 0 0,1 1 1 0 0,-1 0 0 0 0,0-1 0 0 0,0 1-1 0 0,0-1 1 0 0,0 1 0 0 0,0-1 0 0 0,0 0-1 0 0,0 1 1 0 0,0-1 0 0 0,0 0 0 0 0,0 0-1 0 0,0 0 1 0 0,0 0 0 0 0,0 0 0 0 0,-1 0-1 0 0,1 0 1 0 0,0 0 0 0 0,-1 0 0 0 0,1 0 0 0 0,0-1-1 0 0,-2 0 7 0 0,0 1 0 0 0,0-1 0 0 0,-1 1 1 0 0,1-1-1 0 0,0 1 0 0 0,-1 0 0 0 0,1 0 0 0 0,0 0 0 0 0,-1-1 0 0 0,0 1 0 0 0,-1 0 0 0 0,1-1-9 0 0,-20-10 51 0 0,-1 1 0 0 0,0 1-1 0 0,-1 1 1 0 0,0 1 0 0 0,-35-6-1 0 0,48 11 14 0 0,-15-4 219 0 0,0 2-1 0 0,-39-3 1 0 0,52 8-484 0 0,0 0 0 0 0,0 0 1 0 0,0 1-1 0 0,0 1 0 0 0,0 0 0 0 0,-23 7 1 0 0,29-3-2504 0 0</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46.231"/>
    </inkml:context>
    <inkml:brush xml:id="br0">
      <inkml:brushProperty name="width" value="0.05" units="cm"/>
      <inkml:brushProperty name="height" value="0.05" units="cm"/>
    </inkml:brush>
  </inkml:definitions>
  <inkml:trace contextRef="#ctx0" brushRef="#br0">16 46 176 0 0,'-5'-5'876'0'0,"-3"-3"1019"0"0,6 2 2111 0 0,4 6-3603 0 0,1-1 0 0 0,-1 1 0 0 0,1-1 0 0 0,-1 1 0 0 0,1 0 0 0 0,-1 0 0 0 0,1 0 0 0 0,4 1 0 0 0,121 20 3971 0 0,-72-9-2657 0 0,1-4-1 0 0,114 4 1 0 0,-163-12-1498 0 0,0-1-1 0 0,-1 0 1 0 0,1 0 0 0 0,-1-1 0 0 0,14-3 0 0 0,-20 4-189 0 0,0 1 0 0 0,1-1 0 0 0,-1 0 1 0 0,1 1-1 0 0,-1-1 0 0 0,0 0 0 0 0,0 0 0 0 0,1 0 1 0 0,-1 0-1 0 0,0 0 0 0 0,0 0 0 0 0,0 0 1 0 0,0 0-1 0 0,0 0 0 0 0,0 0 0 0 0,0-1 1 0 0,0 1-1 0 0,-1 0 0 0 0,1-1 0 0 0,0 1 1 0 0,-1 0-1 0 0,1-1 0 0 0,-1 1 0 0 0,0-1 0 0 0,1 1 1 0 0,-1-1-1 0 0,0 1 0 0 0,0-1 0 0 0,0 1 1 0 0,0-1-1 0 0,0 1 0 0 0,0-1 0 0 0,0 1 1 0 0,-1-3-1 0 0,1 3-24 0 0,-1 0 0 0 0,1 0 1 0 0,0-1-1 0 0,-1 1 0 0 0,1 0 1 0 0,-1 0-1 0 0,1 0 1 0 0,-1 0-1 0 0,0 0 0 0 0,1 0 1 0 0,-1 0-1 0 0,0 0 0 0 0,0 0 1 0 0,1 0-1 0 0,-1 0 0 0 0,0 0 1 0 0,0 0-1 0 0,0 1 0 0 0,0-1 1 0 0,0 0-1 0 0,-1 1 0 0 0,1-1 1 0 0,0 1-1 0 0,0-1 1 0 0,0 1-1 0 0,0-1 0 0 0,-1 1 1 0 0,1 0-1 0 0,0 0 0 0 0,0 0 1 0 0,-1 0-1 0 0,1 0 0 0 0,0 0 1 0 0,0 0-1 0 0,-1 0 0 0 0,1 0 1 0 0,0 0-1 0 0,0 1 1 0 0,0-1-1 0 0,-1 0 0 0 0,1 1 1 0 0,0-1-1 0 0,-2 2 0 0 0,-1 0 19 0 0,-1 0 0 0 0,1 0 0 0 0,0 0 0 0 0,0 1 0 0 0,0 0-1 0 0,0 0 1 0 0,0 0 0 0 0,1 0 0 0 0,-6 7 0 0 0,4-3 42 0 0,1 1 0 0 0,0-1 1 0 0,1 1-1 0 0,0 0 1 0 0,0 0-1 0 0,1 1 0 0 0,0-1 1 0 0,0 0-1 0 0,1 1 0 0 0,0-1 1 0 0,0 1-1 0 0,1 13 0 0 0,3 11 445 0 0,11 62 0 0 0,-11-78-388 0 0,14 64 435 0 0,-8-41-67 0 0,-1 0-1 0 0,4 77 1 0 0,-12-116-510 0 0,0 1-1 0 0,0-1 1 0 0,0 1 0 0 0,0-1 0 0 0,-1 0 0 0 0,1 1 0 0 0,0-1-1 0 0,-1 1 1 0 0,1-1 0 0 0,-1 0 0 0 0,0 1 0 0 0,1-1 0 0 0,-1 0-1 0 0,0 0 1 0 0,0 1 0 0 0,0-1 0 0 0,0 0 0 0 0,0 0-1 0 0,0 0 1 0 0,0 0 0 0 0,0 0 0 0 0,0-1 0 0 0,0 1 0 0 0,0 0-1 0 0,-1 0 1 0 0,1-1 0 0 0,0 1 0 0 0,-1-1 0 0 0,1 1 0 0 0,0-1-1 0 0,-1 1 1 0 0,-1-1 0 0 0,-5 1-50 0 0,1 0-1 0 0,-1 0 1 0 0,1-1-1 0 0,-14-2 1 0 0,7 2 40 0 0,-8 0-27 0 0,-52-1 586 0 0,-114 15 1 0 0,185-13 576 0 0,9-1-429 0 0,21 0-200 0 0,43-4-210 0 0,285-28 1734 0 0,-352 32-2041 0 0,-1 0-392 0 0,1-1-1 0 0,0 1 1 0 0,0 0 0 0 0,0 0-1 0 0,0 1 1 0 0,0-1-1 0 0,0 1 1 0 0,3 0 0 0 0,20 8-8877 0 0,-18-7 7857 0 0,-5-2-1457 0 0</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46.574"/>
    </inkml:context>
    <inkml:brush xml:id="br0">
      <inkml:brushProperty name="width" value="0.05" units="cm"/>
      <inkml:brushProperty name="height" value="0.05" units="cm"/>
    </inkml:brush>
  </inkml:definitions>
  <inkml:trace contextRef="#ctx0" brushRef="#br0">331 5 560 0 0,'-18'-2'1632'0'0,"-1"0"1"0"0,1 2-1 0 0,-1 0 0 0 0,0 1 1 0 0,1 1-1 0 0,-1 1 0 0 0,1 0 1 0 0,-25 9-1 0 0,34-9-1073 0 0,1 1-1 0 0,-1 0 1 0 0,0 0-1 0 0,1 1 1 0 0,0 0-1 0 0,0 0 1 0 0,1 1-1 0 0,0 0 1 0 0,-1 0 0 0 0,2 1-1 0 0,-1 0 1 0 0,1 0-1 0 0,0 1 1 0 0,1 0-1 0 0,0 0 1 0 0,0 0 0 0 0,0 0-1 0 0,-3 11 1 0 0,7-17-424 0 0,0 0 0 0 0,0 0 0 0 0,1 1 0 0 0,-1-1 0 0 0,1 0 0 0 0,-1 1 0 0 0,1-1 0 0 0,-1 1 0 0 0,1-1 0 0 0,0 0 1 0 0,0 1-1 0 0,1-1 0 0 0,-1 1 0 0 0,0-1 0 0 0,1 0 0 0 0,-1 1 0 0 0,1-1 0 0 0,0 0 0 0 0,0 1 0 0 0,0-1 0 0 0,1 3 0 0 0,1-2-21 0 0,-1-1-1 0 0,1 1 0 0 0,-1 0 0 0 0,1-1 1 0 0,0 0-1 0 0,0 1 0 0 0,0-1 0 0 0,1 0 1 0 0,-1-1-1 0 0,0 1 0 0 0,1-1 0 0 0,4 2 1 0 0,8 2 75 0 0,1-1 0 0 0,-1-1 1 0 0,1-1-1 0 0,30 1 0 0 0,-14-4-256 0 0,1 0 0 0 0,-1-3 0 0 0,0 0 0 0 0,0-2 0 0 0,51-17 0 0 0,-4-6-3678 0 0,-4-7-5039 0 0,-55 24 5642 0 0</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46.947"/>
    </inkml:context>
    <inkml:brush xml:id="br0">
      <inkml:brushProperty name="width" value="0.05" units="cm"/>
      <inkml:brushProperty name="height" value="0.05" units="cm"/>
    </inkml:brush>
  </inkml:definitions>
  <inkml:trace contextRef="#ctx0" brushRef="#br0">38 55 20 0 0,'-17'1'1585'0'0,"-3"0"14684"0"0,23-2-14853 0 0,94-18 3768 0 0,55 2-2009 0 0,-13 1-1120 0 0,-112 13-803 0 0,-16 2-3852 0 0</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5:47.273"/>
    </inkml:context>
    <inkml:brush xml:id="br0">
      <inkml:brushProperty name="width" value="0.05" units="cm"/>
      <inkml:brushProperty name="height" value="0.05" units="cm"/>
    </inkml:brush>
  </inkml:definitions>
  <inkml:trace contextRef="#ctx0" brushRef="#br0">37 1 8385 0 0,'-7'6'4139'0'0,"0"1"0"0"0,1 0 0 0 0,-10 13 2150 0 0,37-12-4137 0 0,143-5 976 0 0,-56-9-8074 0 0,-97 4-2957 0 0</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46.022"/>
    </inkml:context>
    <inkml:brush xml:id="br0">
      <inkml:brushProperty name="width" value="0.05" units="cm"/>
      <inkml:brushProperty name="height" value="0.05" units="cm"/>
    </inkml:brush>
  </inkml:definitions>
  <inkml:trace contextRef="#ctx0" brushRef="#br0">314 24 432 0 0,'6'-5'804'0'0,"9"-7"2804"0"0,0 6 5147 0 0,-15 6-8683 0 0,0 1 1 0 0,0-1-1 0 0,1 0 0 0 0,-1 1 0 0 0,0-1 0 0 0,0 0 0 0 0,0 1 0 0 0,0-1 0 0 0,0 1 1 0 0,1-1-1 0 0,-1 0 0 0 0,0 1 0 0 0,0-1 0 0 0,0 1 0 0 0,0-1 0 0 0,0 0 0 0 0,0 1 1 0 0,0-1-1 0 0,0 1 0 0 0,-1-1 0 0 0,1 0 0 0 0,0 1 0 0 0,0-1 0 0 0,0 1 0 0 0,0-1 1 0 0,0 0-1 0 0,-1 1 0 0 0,1-1 0 0 0,0 0 0 0 0,0 1 0 0 0,-1-1 0 0 0,1 0 1 0 0,0 1-1 0 0,0-1 0 0 0,-1 0 0 0 0,1 1 0 0 0,-10 14 927 0 0,-7 5-235 0 0,-1 0-1 0 0,0-1 1 0 0,-29 22 0 0 0,-69 42 947 0 0,18-13 96 0 0,75-46-960 0 0,23-24-626 0 0,16 15 480 0 0,-2-11-577 0 0,0-1 0 0 0,0-1-1 0 0,0 0 1 0 0,1-1 0 0 0,-1 0 0 0 0,23-2-1 0 0,-19 0-42 0 0,23 1 60 0 0,49-1 291 0 0,137-19-1 0 0,-223 19-414 0 0,0 1 1 0 0,0-1-1 0 0,0 0 0 0 0,0 0 1 0 0,0 0-1 0 0,0-1 0 0 0,0 1 1 0 0,-1-1-1 0 0,1 0 0 0 0,-1 0 1 0 0,1-1-1 0 0,4-3 0 0 0,-8 6 41 0 0,-2-4-17 0 0,2 4-31 0 0,0 0 0 0 0,0 0 0 0 0,0-1-1 0 0,0 1 1 0 0,0 0 0 0 0,0 0 0 0 0,0-1 0 0 0,0 1-1 0 0,0 0 1 0 0,0 0 0 0 0,0-1 0 0 0,-1 1 0 0 0,1 0-1 0 0,0 0 1 0 0,0 0 0 0 0,0-1 0 0 0,0 1-1 0 0,-1 0 1 0 0,1 0 0 0 0,0 0 0 0 0,0-1 0 0 0,0 1-1 0 0,-1 0 1 0 0,1 0 0 0 0,0 0 0 0 0,0 0 0 0 0,-1 0-1 0 0,1 0 1 0 0,0-1 0 0 0,0 1 0 0 0,-1 0 0 0 0,1 0-1 0 0,0 0 1 0 0,0 0 0 0 0,-1 0 0 0 0,1 0 0 0 0,-4 5 117 0 0,0 1 1 0 0,1-1-1 0 0,-1 1 1 0 0,1 0 0 0 0,1 0-1 0 0,-1 0 1 0 0,1 0-1 0 0,0 0 1 0 0,-2 12-1 0 0,-7 65 1188 0 0,10-74-1188 0 0,-1 2 31 0 0,1 0-1 0 0,0 1 1 0 0,1-1 0 0 0,0 0-1 0 0,1 0 1 0 0,0 0-1 0 0,1 0 1 0 0,0 0-1 0 0,1 0 1 0 0,6 16 0 0 0,-9-26-511 0 0,2 1-280 0 0,0-1-1 0 0,0 1 1 0 0,0 0 0 0 0,1-1 0 0 0,-1 1-1 0 0,0-1 1 0 0,1 0 0 0 0,-1 0 0 0 0,1 0-1 0 0,0 0 1 0 0,3 1 0 0 0,1 0-5436 0 0,9-1 2865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08.258"/>
    </inkml:context>
    <inkml:brush xml:id="br0">
      <inkml:brushProperty name="width" value="0.05" units="cm"/>
      <inkml:brushProperty name="height" value="0.05" units="cm"/>
    </inkml:brush>
  </inkml:definitions>
  <inkml:trace contextRef="#ctx0" brushRef="#br0">104 211 260 0 0,'-9'24'2892'0'0,"-7"30"0"0"0,-6 14 7244 0 0,22-68-9920 0 0,0 1-1 0 0,0-1 1 0 0,0 1 0 0 0,0-1-1 0 0,0 1 1 0 0,0-1 0 0 0,-1 1-1 0 0,1-1 1 0 0,0 1-1 0 0,0-1 1 0 0,-1 1 0 0 0,1-1-1 0 0,0 0 1 0 0,0 1 0 0 0,-1-1-1 0 0,1 0 1 0 0,-1 1 0 0 0,1-1-1 0 0,0 0 1 0 0,-1 1-1 0 0,1-1 1 0 0,-1 0 0 0 0,1 1-1 0 0,-1-1 1 0 0,1 0 0 0 0,0 0-1 0 0,-1 0 1 0 0,1 0-1 0 0,-1 0 1 0 0,1 1 0 0 0,-1-1-1 0 0,1 0 1 0 0,-1 0 0 0 0,0 0-1 0 0,0-1-58 0 0,-1 0 0 0 0,1 1 0 0 0,0-1 0 0 0,0 0 0 0 0,0 0 0 0 0,0 0 0 0 0,0 0 0 0 0,0 0 0 0 0,0 0 0 0 0,1 0 0 0 0,-1 0 0 0 0,-1-2-1 0 0,-2-4 18 0 0,0-1 0 0 0,1 0 0 0 0,-4-11 0 0 0,3 4 46 0 0,1-1 1 0 0,0 1-1 0 0,2-1 0 0 0,0 0 0 0 0,0 0 1 0 0,2 0-1 0 0,0 0 0 0 0,4-22 0 0 0,-3 29-164 0 0,0-1 0 0 0,0 1-1 0 0,1 0 1 0 0,0 1-1 0 0,1-1 1 0 0,0 1-1 0 0,0-1 1 0 0,1 1-1 0 0,0 0 1 0 0,1 1-1 0 0,-1-1 1 0 0,1 1-1 0 0,1 0 1 0 0,-1 1-1 0 0,14-11 1 0 0,-19 16-49 0 0,0 1-1 0 0,0-1 1 0 0,0 0 0 0 0,0 0 0 0 0,0 1-1 0 0,0-1 1 0 0,0 1 0 0 0,0-1-1 0 0,0 1 1 0 0,0-1 0 0 0,1 1 0 0 0,-1 0-1 0 0,0-1 1 0 0,0 1 0 0 0,1 0-1 0 0,-1 0 1 0 0,0 0 0 0 0,0 0 0 0 0,1 0-1 0 0,-1 0 1 0 0,0 0 0 0 0,0 1-1 0 0,1-1 1 0 0,-1 0 0 0 0,0 1 0 0 0,0-1-1 0 0,0 1 1 0 0,0-1 0 0 0,0 1-1 0 0,1-1 1 0 0,-1 1 0 0 0,0 0 0 0 0,0 0-1 0 0,-1 0 1 0 0,3 1 0 0 0,-2 0-6 0 0,0-1 1 0 0,0 1-1 0 0,-1 0 1 0 0,1-1 0 0 0,0 1-1 0 0,-1 0 1 0 0,1 0-1 0 0,-1 0 1 0 0,1-1-1 0 0,-1 1 1 0 0,0 0 0 0 0,0 0-1 0 0,0 0 1 0 0,0 0-1 0 0,0 0 1 0 0,-1 0-1 0 0,1 0 1 0 0,0-1 0 0 0,-1 1-1 0 0,1 0 1 0 0,-1 0-1 0 0,0 0 1 0 0,-1 1-1 0 0,-3 8-120 0 0,-1-1-1 0 0,-1 0 0 0 0,1 0 1 0 0,-2 0-1 0 0,1-1 0 0 0,-2 0 1 0 0,1 0-1 0 0,-1-1 0 0 0,-11 8 1 0 0,19-16 94 0 0,1 0 0 0 0,0 0 0 0 0,-1 1 0 0 0,1-1 0 0 0,0 0 1 0 0,-1 0-1 0 0,1 0 0 0 0,-1 1 0 0 0,1-1 0 0 0,0 0 0 0 0,0 1 1 0 0,-1-1-1 0 0,1 0 0 0 0,0 1 0 0 0,0-1 0 0 0,-1 0 0 0 0,1 1 0 0 0,0-1 1 0 0,0 1-1 0 0,0-1 0 0 0,0 0 0 0 0,-1 1 0 0 0,1-1 0 0 0,0 1 1 0 0,0-1-1 0 0,0 0 0 0 0,0 1 0 0 0,0-1 0 0 0,0 1 0 0 0,0-1 1 0 0,0 1-1 0 0,1 0 0 0 0,12 5-294 0 0,34-1 247 0 0,-37-5-24 0 0,13 1 19 0 0,65 8-117 0 0,-80-8 184 0 0,1 1-1 0 0,0 0 1 0 0,-1 1-1 0 0,1 0 1 0 0,-1 0-1 0 0,0 1 1 0 0,13 7-1 0 0,-20-10 16 0 0,0 0 0 0 0,0 0 0 0 0,1 0-1 0 0,-1 0 1 0 0,0 0 0 0 0,0 0 0 0 0,0 0 0 0 0,0 0-1 0 0,-1 1 1 0 0,1-1 0 0 0,0 0 0 0 0,0 1 0 0 0,-1-1-1 0 0,1 0 1 0 0,-1 1 0 0 0,1-1 0 0 0,-1 1 0 0 0,1-1 0 0 0,-1 1-1 0 0,0-1 1 0 0,0 1 0 0 0,0-1 0 0 0,0 1 0 0 0,0-1-1 0 0,0 1 1 0 0,0-1 0 0 0,0 1 0 0 0,-1-1 0 0 0,1 1-1 0 0,-1-1 1 0 0,1 1 0 0 0,-1-1 0 0 0,1 1 0 0 0,-1-1 0 0 0,0 0-1 0 0,0 0 1 0 0,0 1 0 0 0,0-1 0 0 0,-1 1 0 0 0,-4 7 47 0 0,-1-1 1 0 0,0-1-1 0 0,-1 1 1 0 0,-10 7-1 0 0,14-11-44 0 0,-11 7-18 0 0,-1 0 1 0 0,0 0-1 0 0,0-1 0 0 0,-1-1 1 0 0,0-1-1 0 0,-1-1 0 0 0,1 0 1 0 0,-2-1-1 0 0,1-1 0 0 0,0 0 1 0 0,-1-2-1 0 0,-22 2 0 0 0,31-5-2208 0 0,30-12-10195 0 0</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46.373"/>
    </inkml:context>
    <inkml:brush xml:id="br0">
      <inkml:brushProperty name="width" value="0.05" units="cm"/>
      <inkml:brushProperty name="height" value="0.05" units="cm"/>
    </inkml:brush>
  </inkml:definitions>
  <inkml:trace contextRef="#ctx0" brushRef="#br0">178 1 7237 0 0,'1'0'560'0'0,"0"0"0"0"0,0 0 0 0 0,0 0 1 0 0,1 0-1 0 0,-1 1 0 0 0,0-1 0 0 0,0 0 0 0 0,0 1 1 0 0,0-1-1 0 0,0 1 0 0 0,0-1 0 0 0,1 1 1 0 0,-1 0-1 0 0,0 0 0 0 0,-1-1 0 0 0,1 1 0 0 0,0 0 1 0 0,0 0-1 0 0,0 0 0 0 0,0 0 0 0 0,-1 0 1 0 0,1 0-1 0 0,0 0 0 0 0,-1 0 0 0 0,1 1 0 0 0,0 0-312 0 0,-1 0 0 0 0,0 0 0 0 0,0 0 0 0 0,0 0 0 0 0,0 0 0 0 0,-1 0 0 0 0,1 0 0 0 0,-1 0 0 0 0,1-1 0 0 0,-1 1 0 0 0,1 0 0 0 0,-1 0 0 0 0,0 0 0 0 0,0-1 0 0 0,0 1 0 0 0,-1 2 0 0 0,-14 16 337 0 0,0-1 1 0 0,-1-1 0 0 0,-1 0-1 0 0,0-1 1 0 0,-31 21-1 0 0,41-31-1285 0 0,-18 11 532 0 0,16-13-3380 0 0,0-2-3787 0 0,4-2 4288 0 0</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48.268"/>
    </inkml:context>
    <inkml:brush xml:id="br0">
      <inkml:brushProperty name="width" value="0.05" units="cm"/>
      <inkml:brushProperty name="height" value="0.05" units="cm"/>
    </inkml:brush>
  </inkml:definitions>
  <inkml:trace contextRef="#ctx0" brushRef="#br0">8 213 40 0 0,'-7'2'13031'0'0,"15"-3"-12420"0"0,1-1 0 0 0,-1-1-1 0 0,1 0 1 0 0,-1 0 0 0 0,0 0-1 0 0,0-1 1 0 0,-1 0 0 0 0,9-6 0 0 0,-12 8-417 0 0,0-1 0 0 0,-1-1 1 0 0,1 1-1 0 0,-1-1 0 0 0,1 1 0 0 0,-1-1 1 0 0,0 0-1 0 0,0 0 0 0 0,-1-1 1 0 0,1 1-1 0 0,-1 0 0 0 0,0-1 0 0 0,0 1 1 0 0,-1-1-1 0 0,1 0 0 0 0,0-7 1 0 0,2-17 1191 0 0,0-47 0 0 0,-4 76-1360 0 0,0 0-1 0 0,0 0 1 0 0,0 0 0 0 0,0 0 0 0 0,0 0-1 0 0,0 0 1 0 0,0 0 0 0 0,0 0-1 0 0,0 0 1 0 0,0 0 0 0 0,1 0 0 0 0,-1 0-1 0 0,0 0 1 0 0,0 0 0 0 0,0 0 0 0 0,0 0-1 0 0,0 0 1 0 0,0 0 0 0 0,0 0-1 0 0,0 0 1 0 0,0 0 0 0 0,0 0 0 0 0,1 0-1 0 0,-1 0 1 0 0,0 0 0 0 0,0 0 0 0 0,0 0-1 0 0,0 0 1 0 0,0 0 0 0 0,0 0-1 0 0,0 0 1 0 0,0 0 0 0 0,0 0 0 0 0,0 0-1 0 0,0 0 1 0 0,0 0 0 0 0,0 0 0 0 0,1 0-1 0 0,-1 0 1 0 0,0 0 0 0 0,0 0-1 0 0,0 0 1 0 0,0-1 0 0 0,0 1 0 0 0,0 0-1 0 0,0 0 1 0 0,0 0 0 0 0,0 0 0 0 0,0 0-1 0 0,0 0 1 0 0,0 0 0 0 0,0 0-1 0 0,0 0 1 0 0,0 0 0 0 0,0 0 0 0 0,0-1-1 0 0,0 1 1 0 0,0 0 0 0 0,7 12 474 0 0,7 18 120 0 0,-4 3 266 0 0,-2 0 1 0 0,7 62-1 0 0,-4-19 276 0 0,-10-70-1115 0 0,-1-4-60 0 0,0-1 0 0 0,0 1 0 0 0,1 0 0 0 0,-1 0 0 0 0,1-1 0 0 0,-1 1 0 0 0,1 0 0 0 0,0-1 1 0 0,-1 1-1 0 0,1 0 0 0 0,0-1 0 0 0,2 3 0 0 0,6-3-5162 0 0,5-1-5258 0 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48.830"/>
    </inkml:context>
    <inkml:brush xml:id="br0">
      <inkml:brushProperty name="width" value="0.05" units="cm"/>
      <inkml:brushProperty name="height" value="0.05" units="cm"/>
    </inkml:brush>
  </inkml:definitions>
  <inkml:trace contextRef="#ctx0" brushRef="#br0">1 100 96 0 0,'1'-27'5394'0'0,"1"23"-4896"0"0,0 0 0 0 0,1 0 0 0 0,-1 0 0 0 0,1 0 0 0 0,-1 0 0 0 0,1 0 0 0 0,0 1 0 0 0,0-1-1 0 0,1 1 1 0 0,-1 0 0 0 0,1 0 0 0 0,0 0 0 0 0,0 1 0 0 0,0-1 0 0 0,0 1 0 0 0,0 0 0 0 0,0 0 0 0 0,1 0 0 0 0,-1 1 0 0 0,1-1 0 0 0,4 0 0 0 0,1 0 25 0 0,0 0-1 0 0,0 0 1 0 0,-1 1-1 0 0,1 1 1 0 0,0 0 0 0 0,0 0-1 0 0,0 1 1 0 0,0 0 0 0 0,10 3-1 0 0,-18-4-433 0 0,0 0-1 0 0,0 1 1 0 0,0 0-1 0 0,0-1 1 0 0,0 1 0 0 0,0 0-1 0 0,0 0 1 0 0,0 0-1 0 0,0 0 1 0 0,0 1-1 0 0,0-1 1 0 0,-1 0-1 0 0,1 1 1 0 0,-1-1-1 0 0,1 1 1 0 0,-1-1-1 0 0,1 1 1 0 0,-1 0 0 0 0,0 0-1 0 0,0 0 1 0 0,0 0-1 0 0,0 0 1 0 0,0 0-1 0 0,0 0 1 0 0,0 3-1 0 0,0-2-20 0 0,-1 1-1 0 0,0-1 0 0 0,0 1 1 0 0,-1-1-1 0 0,1 1 0 0 0,-1-1 1 0 0,0 0-1 0 0,0 1 0 0 0,0-1 1 0 0,0 0-1 0 0,0 0 1 0 0,-1 0-1 0 0,1 0 0 0 0,-1 0 1 0 0,-3 4-1 0 0,-13 17 182 0 0,-1-2 0 0 0,-39 36 0 0 0,15-16 109 0 0,42-40-340 0 0,-2 1 44 0 0,-1 0 0 0 0,1 0 0 0 0,-1 1 0 0 0,1-1 0 0 0,1 1 0 0 0,-1 0 0 0 0,0 0 0 0 0,1 0 0 0 0,0 0 0 0 0,0 0 0 0 0,0 1 0 0 0,0-1 0 0 0,-1 6 0 0 0,4-9-44 0 0,-1 0 0 0 0,1-1-1 0 0,-1 1 1 0 0,0 0-1 0 0,1-1 1 0 0,0 1 0 0 0,-1 0-1 0 0,1-1 1 0 0,-1 1 0 0 0,1-1-1 0 0,-1 1 1 0 0,1-1-1 0 0,0 1 1 0 0,0-1 0 0 0,-1 0-1 0 0,1 1 1 0 0,0-1-1 0 0,0 0 1 0 0,-1 1 0 0 0,1-1-1 0 0,0 0 1 0 0,0 0-1 0 0,0 0 1 0 0,20 4 187 0 0,6-2-62 0 0,1-1 0 0 0,0-1 0 0 0,0-2 0 0 0,0-1 1 0 0,38-10-1 0 0,18-10-2240 0 0,-71 20-1865 0 0,-3 2-3263 0 0,-2 0 4613 0 0</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49.231"/>
    </inkml:context>
    <inkml:brush xml:id="br0">
      <inkml:brushProperty name="width" value="0.05" units="cm"/>
      <inkml:brushProperty name="height" value="0.05" units="cm"/>
    </inkml:brush>
  </inkml:definitions>
  <inkml:trace contextRef="#ctx0" brushRef="#br0">1 34 236 0 0,'0'-3'995'0'0,"0"0"0"0"0,1 1 0 0 0,-1-1 0 0 0,1 1 0 0 0,0-1 1 0 0,0 1-1 0 0,0-1 0 0 0,0 1 0 0 0,0-1 0 0 0,5-5 4972 0 0,-5 10-4777 0 0,2 0-810 0 0,-1 0-1 0 0,-1 1 1 0 0,1-1 0 0 0,0 1 0 0 0,-1-1 0 0 0,1 1 0 0 0,-1-1 0 0 0,0 1 0 0 0,0 0 0 0 0,0 0 0 0 0,0 0 0 0 0,1 6 0 0 0,6 45 2494 0 0,-6-34-2104 0 0,3 20 626 0 0,-4-22-676 0 0,1-1-1 0 0,1 1 0 0 0,9 30 0 0 0,-8-37-365 0 0,2 3-454 0 0,0-13-3058 0 0,4-7-3864 0 0</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2:59.956"/>
    </inkml:context>
    <inkml:brush xml:id="br0">
      <inkml:brushProperty name="width" value="0.05" units="cm"/>
      <inkml:brushProperty name="height" value="0.05" units="cm"/>
    </inkml:brush>
  </inkml:definitions>
  <inkml:trace contextRef="#ctx0" brushRef="#br0">1 120 664 0 0,'0'-10'3697'0'0,"3"5"-3105"0"0,0 0-1 0 0,0 1 1 0 0,0-1 0 0 0,1 1 0 0 0,-1 0-1 0 0,1 0 1 0 0,0 0 0 0 0,0 1-1 0 0,1-1 1 0 0,-1 1 0 0 0,1 0-1 0 0,-1 0 1 0 0,7-2 0 0 0,10-6 1437 0 0,36-12 0 0 0,-43 18-1184 0 0,0 1 1 0 0,20-4-1 0 0,-31 7-732 0 0,0 1-1 0 0,-1-1 1 0 0,1 1 0 0 0,0 0-1 0 0,0-1 1 0 0,-1 1 0 0 0,1 1-1 0 0,0-1 1 0 0,0 0 0 0 0,-1 1-1 0 0,1-1 1 0 0,0 1 0 0 0,-1 0 0 0 0,1 0-1 0 0,0 0 1 0 0,-1 0 0 0 0,0 1-1 0 0,1-1 1 0 0,-1 0 0 0 0,4 3-1 0 0,-6-2-59 0 0,1 0-1 0 0,0-1 1 0 0,0 1 0 0 0,0 0-1 0 0,-1 0 1 0 0,1-1-1 0 0,-1 1 1 0 0,1 0-1 0 0,-1 0 1 0 0,0 0 0 0 0,0 0-1 0 0,0 0 1 0 0,0 0-1 0 0,0-1 1 0 0,0 1-1 0 0,0 0 1 0 0,-1 0-1 0 0,1 0 1 0 0,-1 0 0 0 0,1-1-1 0 0,-1 1 1 0 0,0 0-1 0 0,0-1 1 0 0,-1 3-1 0 0,-4 8 83 0 0,0-1-1 0 0,-12 14 1 0 0,11-16-11 0 0,-23 28 119 0 0,23-29-167 0 0,0 0 1 0 0,0 0-1 0 0,1 0 1 0 0,0 1 0 0 0,0 0-1 0 0,1 0 1 0 0,0 0-1 0 0,-6 19 1 0 0,10-26-22 0 0,1 0-1 0 0,0 0 1 0 0,-1 0 0 0 0,1 0 0 0 0,0 0 0 0 0,0 0-1 0 0,0 0 1 0 0,1 0 0 0 0,-1 0 0 0 0,0 0 0 0 0,1 0-1 0 0,-1 0 1 0 0,1 0 0 0 0,0 0 0 0 0,0 0-1 0 0,-1 0 1 0 0,1 0 0 0 0,0 0 0 0 0,1-1 0 0 0,-1 1-1 0 0,2 1 1 0 0,0 0 43 0 0,0 0-1 0 0,0-1 0 0 0,0 1 1 0 0,1-1-1 0 0,-1 0 1 0 0,1 0-1 0 0,0 0 0 0 0,0 0 1 0 0,7 1-1 0 0,5 1 112 0 0,-1-1-1 0 0,1-1 1 0 0,0 0 0 0 0,21-1-1 0 0,30-5 592 0 0,-36 1-1488 0 0,1 2-3461 0 0</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00.998"/>
    </inkml:context>
    <inkml:brush xml:id="br0">
      <inkml:brushProperty name="width" value="0.05" units="cm"/>
      <inkml:brushProperty name="height" value="0.05" units="cm"/>
    </inkml:brush>
  </inkml:definitions>
  <inkml:trace contextRef="#ctx0" brushRef="#br0">9 88 284 0 0,'0'1'12808'0'0,"3"10"-11669"0"0,1 6 1513 0 0,0 0 0 0 0,-1 0 0 0 0,-1 0 0 0 0,0 34 0 0 0,-2-51-2613 0 0,0 0 0 0 0,0 0 0 0 0,0 0 1 0 0,0 0-1 0 0,0 0 0 0 0,0 1 1 0 0,0-1-1 0 0,0 0 0 0 0,0 0 1 0 0,0 0-1 0 0,1 0 0 0 0,-1 0 1 0 0,0 0-1 0 0,0 0 0 0 0,0 0 1 0 0,0 1-1 0 0,0-1 0 0 0,0 0 1 0 0,-1 0-1 0 0,1 0 0 0 0,0 0 1 0 0,0 0-1 0 0,0 0 0 0 0,0 0 1 0 0,0 0-1 0 0,0 1 0 0 0,0-1 1 0 0,0 0-1 0 0,0 0 0 0 0,0 0 1 0 0,0 0-1 0 0,0 0 0 0 0,0 0 1 0 0,0 0-1 0 0,0 0 0 0 0,0 0 1 0 0,-1 0-1 0 0,1 0 0 0 0,0 1 1 0 0,0-1-1 0 0,0 0 0 0 0,0 0 0 0 0,0 0 1 0 0,0 0-1 0 0,0 0 0 0 0,0 0 1 0 0,0 0-1 0 0,-1 0 0 0 0,1 0 1 0 0,0 0-1 0 0,0 0 0 0 0,0 0 1 0 0,0 0-1 0 0,0 0 0 0 0,0 0 1 0 0,0 0-1 0 0,0 0 0 0 0,-1 0 1 0 0,-5-7 505 0 0,-4-14-286 0 0,8 14-184 0 0,0-1 0 0 0,1 0-1 0 0,0 1 1 0 0,0-1 0 0 0,1 0 0 0 0,0 0 0 0 0,0 0 0 0 0,1 0 0 0 0,0 0-1 0 0,0 1 1 0 0,1-1 0 0 0,0 0 0 0 0,6-13 0 0 0,-6 17-64 0 0,-1 0-1 0 0,1 1 1 0 0,0-1-1 0 0,1 1 1 0 0,-1-1 0 0 0,1 1-1 0 0,-1 0 1 0 0,1 0 0 0 0,0 0-1 0 0,0 0 1 0 0,0 1 0 0 0,1-1-1 0 0,-1 1 1 0 0,0 0 0 0 0,1 0-1 0 0,0 0 1 0 0,-1 0-1 0 0,1 1 1 0 0,0-1 0 0 0,0 1-1 0 0,0 0 1 0 0,0 0 0 0 0,0 1-1 0 0,0-1 1 0 0,0 1 0 0 0,0 0-1 0 0,1 0 1 0 0,6 1 0 0 0,1 1 2 0 0,-1 0 1 0 0,1 1 0 0 0,-1 0 0 0 0,1 1-1 0 0,-1 1 1 0 0,0 0 0 0 0,19 11 0 0 0,-11-3 17 0 0,-1 0 0 0 0,-1 1 0 0 0,21 21 0 0 0,-19-19-479 0 0,-20-23 403 0 0,1-1 1 0 0,0 1-1 0 0,0 0 1 0 0,0-1 0 0 0,1 1-1 0 0,0-1 1 0 0,1 1 0 0 0,0 0-1 0 0,0 0 1 0 0,0 0 0 0 0,6-11-1 0 0,-7 15 32 0 0,1 0 0 0 0,0 0 0 0 0,-1 0 0 0 0,1 0 0 0 0,1 1 0 0 0,-1-1 0 0 0,0 0 0 0 0,1 1 0 0 0,-1-1 0 0 0,1 1 0 0 0,0 0 0 0 0,0 0 0 0 0,0 0 0 0 0,0 0 0 0 0,0 1 0 0 0,0-1 0 0 0,0 1 0 0 0,0 0 0 0 0,1 0 0 0 0,-1 0 0 0 0,1 0 0 0 0,-1 1 0 0 0,0-1 0 0 0,1 1 0 0 0,-1 0 0 0 0,1 0 0 0 0,5 1 0 0 0,-2 0 64 0 0,0 0 1 0 0,-1 1-1 0 0,1 0 1 0 0,0 0 0 0 0,-1 1-1 0 0,0 0 1 0 0,1 0-1 0 0,-1 1 1 0 0,-1-1-1 0 0,11 9 1 0 0,22 24-1331 0 0,-14-10-3126 0 0,-23-25 4185 0 0,0 0-468 0 0,0 1 1 0 0,1-1-1 0 0,-1 0 1 0 0,1 0-1 0 0,0 0 1 0 0,-1 0-1 0 0,1-1 1 0 0,-1 1-1 0 0,1 0 0 0 0,0-1 1 0 0,0 1-1 0 0,2 0 1 0 0,-4-1 647 0 0,11 3-2797 0 0</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01.655"/>
    </inkml:context>
    <inkml:brush xml:id="br0">
      <inkml:brushProperty name="width" value="0.05" units="cm"/>
      <inkml:brushProperty name="height" value="0.05" units="cm"/>
    </inkml:brush>
  </inkml:definitions>
  <inkml:trace contextRef="#ctx0" brushRef="#br0">33 196 788 0 0,'-6'27'8524'0'0,"-14"42"-1"0"0,13-48 364 0 0,9-22-8822 0 0,-1 1 0 0 0,0-1 0 0 0,0 1-1 0 0,1-1 1 0 0,-1 0 0 0 0,0 1 0 0 0,0-1 0 0 0,0 0 0 0 0,0 0 0 0 0,0 0 0 0 0,0 0 0 0 0,0 0 0 0 0,0 0 0 0 0,0 0 0 0 0,0 0 0 0 0,-1 0-1 0 0,1 0 1 0 0,0-1 0 0 0,-1 1 0 0 0,1-2 0 0 0,13-30 560 0 0,-13 29-506 0 0,82-224 2046 0 0,-82 226-2152 0 0,-1 1 1 0 0,1-1 0 0 0,-1 1 0 0 0,1-1 0 0 0,0 0-1 0 0,-1 1 1 0 0,1-1 0 0 0,0 1 0 0 0,0 0 0 0 0,0-1-1 0 0,0 1 1 0 0,0 0 0 0 0,0 0 0 0 0,1-1 0 0 0,-1 1-1 0 0,0 0 1 0 0,2-1 0 0 0,-1 2-11 0 0,-1 0 0 0 0,0 0 1 0 0,0 0-1 0 0,1 0 0 0 0,-1 0 0 0 0,0 0 1 0 0,0 0-1 0 0,1 0 0 0 0,-1 0 0 0 0,0 1 1 0 0,0-1-1 0 0,0 1 0 0 0,1-1 0 0 0,-1 1 0 0 0,0-1 1 0 0,0 1-1 0 0,0-1 0 0 0,0 1 0 0 0,0 0 1 0 0,0 0-1 0 0,0-1 0 0 0,0 1 0 0 0,0 1 1 0 0,24 22 12 0 0,-1 1 0 0 0,23 31 0 0 0,21 24 7 0 0,41 22 4 0 0,-89-85-161 0 0,2-1-1 0 0,0-1 1 0 0,38 19 0 0 0,-57-32 91 0 0,4 1 6 0 0,-2-1-29 0 0,1-1-92 0 0,-1-2-24 0 0,-5 1 172 0 0,1 0-1 0 0,0 0 0 0 0,-1 0 0 0 0,1 0 1 0 0,0 0-1 0 0,-1 0 0 0 0,1-1 1 0 0,0 1-1 0 0,-1 0 0 0 0,1-1 0 0 0,0 1 1 0 0,-1 0-1 0 0,1-1 0 0 0,0 1 0 0 0,-1 0 1 0 0,1-1-1 0 0,-1 1 0 0 0,1-1 0 0 0,-1 1 1 0 0,1-1-1 0 0,-1 0 0 0 0,0 1 0 0 0,1-1 1 0 0,-1 1-1 0 0,0-1 0 0 0,1 0 0 0 0,-1 0 1 0 0,0 0-2 0 0,0-1 1 0 0,0 1-1 0 0,0 0 1 0 0,0 0-1 0 0,-1 0 1 0 0,1 0-1 0 0,0 0 0 0 0,-1 0 1 0 0,1 0-1 0 0,-1 0 1 0 0,1 0-1 0 0,-1 0 1 0 0,0 0-1 0 0,1 0 1 0 0,-2-1-1 0 0,-3-4 5 0 0,0 1 1 0 0,0 1-1 0 0,-1-1 0 0 0,1 1 0 0 0,-9-5 0 0 0,-13-6 93 0 0,-2 2-1 0 0,1 1 0 0 0,-1 1 0 0 0,-53-12 0 0 0,23 12 356 0 0,-92-8 0 0 0,132 17-669 0 0,-28-1 680 0 0,24 6-2758 0 0,5 4-3747 0 0</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07.682"/>
    </inkml:context>
    <inkml:brush xml:id="br0">
      <inkml:brushProperty name="width" value="0.05" units="cm"/>
      <inkml:brushProperty name="height" value="0.05" units="cm"/>
    </inkml:brush>
  </inkml:definitions>
  <inkml:trace contextRef="#ctx0" brushRef="#br0">76 37 28 0 0,'-32'-21'9132'0'0,"30"21"-8735"0"0,0 0 1 0 0,1-1-1 0 0,-1 1 0 0 0,0 0 0 0 0,1 0 1 0 0,-1 0-1 0 0,1 0 0 0 0,-1 0 0 0 0,0 0 1 0 0,1 1-1 0 0,-1-1 0 0 0,1 0 0 0 0,-1 1 1 0 0,1 0-1 0 0,-1-1 0 0 0,1 1 1 0 0,-1 0-1 0 0,1-1 0 0 0,-1 1 0 0 0,1 0 1 0 0,0 0-1 0 0,0 0 0 0 0,-1 0 0 0 0,1 1 1 0 0,0-1-1 0 0,0 0 0 0 0,0 0 0 0 0,-2 4 1 0 0,3-4 312 0 0,10 4 1033 0 0,20-9-262 0 0,-29 4-1463 0 0,0-1 0 0 0,0 1 0 0 0,0 0 0 0 0,-1 0 0 0 0,1-1 0 0 0,0 1 0 0 0,0-1 0 0 0,0 1 0 0 0,-1-1 0 0 0,1 1 0 0 0,0-1-1 0 0,0 1 1 0 0,-1-1 0 0 0,1 0 0 0 0,-1 0 0 0 0,1 1 0 0 0,-1-1 0 0 0,1 0 0 0 0,-1 0 0 0 0,1 1 0 0 0,-1-1 0 0 0,1 0 0 0 0,-1 0 0 0 0,0 0-1 0 0,0 0 1 0 0,1 0 0 0 0,-1 1 0 0 0,0-1 0 0 0,0 0 0 0 0,0 0 0 0 0,0-1 0 0 0,-1 1-96 0 0,0-1 0 0 0,0 1 0 0 0,1 0 0 0 0,-1 0 0 0 0,0 0 0 0 0,-1 0 0 0 0,1 1 0 0 0,0-1 0 0 0,0 0 0 0 0,0 0 0 0 0,0 1 0 0 0,-1-1 0 0 0,1 0 0 0 0,0 1 0 0 0,-1 0 0 0 0,1-1 0 0 0,0 1 0 0 0,-1 0 0 0 0,1-1 0 0 0,0 1 0 0 0,-1 0 0 0 0,1 0 0 0 0,-1 0 0 0 0,1 0 0 0 0,-3 1 0 0 0,0 3-1582 0 0,12 12-7500 0 0</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07:08.471"/>
    </inkml:context>
    <inkml:brush xml:id="br0">
      <inkml:brushProperty name="width" value="0.05" units="cm"/>
      <inkml:brushProperty name="height" value="0.05" units="cm"/>
    </inkml:brush>
  </inkml:definitions>
  <inkml:trace contextRef="#ctx0" brushRef="#br0">361 44 208 0 0,'-1'-2'276'0'0,"0"-1"-1"0"0,0 1 1 0 0,0-1-1 0 0,0 1 1 0 0,0 0-1 0 0,-1 0 1 0 0,1-1 0 0 0,-1 1-1 0 0,1 0 1 0 0,-1 0-1 0 0,0 0 1 0 0,0 1-1 0 0,0-1 1 0 0,0 0 0 0 0,0 1-1 0 0,0-1 1 0 0,-1 1-1 0 0,1 0 1 0 0,0 0-1 0 0,-1 0 1 0 0,1 0 0 0 0,-1 0-1 0 0,1 0 1 0 0,-1 0-1 0 0,1 1 1 0 0,-1 0-1 0 0,1-1 1 0 0,-1 1-1 0 0,0 0 1 0 0,1 0 0 0 0,-1 0-1 0 0,-4 1 1 0 0,0 1 155 0 0,0 0-1 0 0,0 1 1 0 0,1 0 0 0 0,-1 0 0 0 0,0 0 0 0 0,1 0-1 0 0,0 1 1 0 0,0 0 0 0 0,0 1 0 0 0,-9 8 0 0 0,-8 10 372 0 0,2 0 1 0 0,0 1 0 0 0,1 1 0 0 0,2 1 0 0 0,1 0 0 0 0,1 1-1 0 0,-16 37 1 0 0,24-45-376 0 0,1 1-1 0 0,0 0 1 0 0,2 0-1 0 0,0 0 1 0 0,2 1-1 0 0,0 0 1 0 0,1 0-1 0 0,1 0 1 0 0,1-1-1 0 0,1 1 1 0 0,6 38-1 0 0,-4-44-154 0 0,0 1 0 0 0,2-1-1 0 0,-1 0 1 0 0,2 0 0 0 0,0-1 0 0 0,1 0-1 0 0,0 0 1 0 0,1 0 0 0 0,1-1 0 0 0,13 16-1 0 0,-21-29-314 0 0,0 1 0 0 0,0 0 1 0 0,1-1-1 0 0,-1 0 0 0 0,0 1 0 0 0,0-1 0 0 0,1 0 0 0 0,-1 0 0 0 0,1 1 0 0 0,-1-1 0 0 0,0 0 0 0 0,1-1 1 0 0,-1 1-1 0 0,0 0 0 0 0,1 0 0 0 0,0-1 0 0 0,0 1 52 0 0,6-2-867 0 0,7-3-9343 0 0</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1.573"/>
    </inkml:context>
    <inkml:brush xml:id="br0">
      <inkml:brushProperty name="width" value="0.05" units="cm"/>
      <inkml:brushProperty name="height" value="0.05" units="cm"/>
    </inkml:brush>
  </inkml:definitions>
  <inkml:trace contextRef="#ctx0" brushRef="#br0">282 21 228 0 0,'0'0'705'0'0,"-7"-15"4775"0"0,3 14-5082 0 0,0 0 1 0 0,-1 0-1 0 0,1 0 0 0 0,0 0 1 0 0,-1 1-1 0 0,1 0 1 0 0,-1 0-1 0 0,1 0 1 0 0,0 0-1 0 0,-1 1 1 0 0,1-1-1 0 0,0 1 1 0 0,-6 2-1 0 0,-10 3 358 0 0,-26 12 0 0 0,42-16-550 0 0,-11 4 342 0 0,0 2-1 0 0,0 0 1 0 0,-23 17-1 0 0,33-22-361 0 0,0 1 1 0 0,1 0-1 0 0,0-1 1 0 0,0 1-1 0 0,0 1 0 0 0,0-1 1 0 0,1 1-1 0 0,-1-1 1 0 0,1 1-1 0 0,0 0 0 0 0,1 0 1 0 0,-1 0-1 0 0,1 0 1 0 0,-2 10-1 0 0,3-13-99 0 0,1 0 0 0 0,0 0 0 0 0,0 1-1 0 0,0-1 1 0 0,0 0 0 0 0,0 0 0 0 0,0 0 0 0 0,1 0-1 0 0,-1 1 1 0 0,1-1 0 0 0,-1 0 0 0 0,1 0 0 0 0,0 0 0 0 0,0 0-1 0 0,0 0 1 0 0,0 0 0 0 0,0-1 0 0 0,0 1 0 0 0,2 2 0 0 0,0-1 11 0 0,1 0 0 0 0,-1 0 0 0 0,0-1 0 0 0,1 1 0 0 0,0-1 0 0 0,-1 0 0 0 0,1 0 0 0 0,0 0 0 0 0,5 1 0 0 0,4 1 79 0 0,0 0 0 0 0,0-2 0 0 0,0 1 0 0 0,0-2 1 0 0,19 1-1 0 0,-18-2-27 0 0,-1-1 0 0 0,1-1 0 0 0,-1 0 0 0 0,22-6 0 0 0,-31 7-104 0 0,1 0-1 0 0,0-1 1 0 0,0 0 0 0 0,-1 0-1 0 0,1 0 1 0 0,-1-1-1 0 0,0 1 1 0 0,0-1-1 0 0,0 0 1 0 0,0-1-1 0 0,0 1 1 0 0,0 0 0 0 0,-1-1-1 0 0,0 0 1 0 0,5-6-1 0 0,-7 8-33 0 0,0 0 0 0 0,-1 0 0 0 0,1 0 0 0 0,0 0 0 0 0,-1-1 0 0 0,1 1 0 0 0,-1 0 0 0 0,0 0 0 0 0,1 0 0 0 0,-1-1 0 0 0,0 1 0 0 0,-1 0 0 0 0,1 0 0 0 0,0 0 0 0 0,-1 0 0 0 0,1-1 0 0 0,-1 1 0 0 0,1 0 0 0 0,-1 0 0 0 0,0 0 0 0 0,0 0 0 0 0,0 0 0 0 0,0 0 0 0 0,0 0 0 0 0,-1 1 0 0 0,1-1 0 0 0,-1 0 0 0 0,1 1 0 0 0,-1-1 0 0 0,1 1 0 0 0,-1-1-1 0 0,0 1 1 0 0,0 0 0 0 0,-1-1 0 0 0,-7-5 9 0 0,-1 1-1 0 0,1 0 0 0 0,-1 1 0 0 0,-18-6 0 0 0,22 8-81 0 0,-4-1-136 0 0,-1-1 1 0 0,1 2 0 0 0,-1 0-1 0 0,0 0 1 0 0,0 1 0 0 0,0 0-1 0 0,-16 1 1 0 0,27 0 84 0 0,1 1 1 0 0,0 0-1 0 0,0 0 0 0 0,-1 0 0 0 0,1 0 1 0 0,0 0-1 0 0,0 0 0 0 0,-1 0 0 0 0,1 0 1 0 0,0 0-1 0 0,0 0 0 0 0,-1 0 0 0 0,1 0 1 0 0,0 0-1 0 0,0 0 0 0 0,0 0 0 0 0,-1 0 1 0 0,1 1-1 0 0,0-1 0 0 0,0 0 0 0 0,-1 0 1 0 0,1 0-1 0 0,0 0 0 0 0,0 0 0 0 0,0 0 1 0 0,-1 1-1 0 0,1-1 0 0 0,0 0 0 0 0,0 0 1 0 0,0 0-1 0 0,0 1 0 0 0,0-1 0 0 0,-1 0 1 0 0,1 0-1 0 0,0 0 0 0 0,0 1 0 0 0,0-1 0 0 0,0 0 1 0 0,0 0-1 0 0,0 1 0 0 0,0-1 0 0 0,0 0 1 0 0,0 0-1 0 0,0 1 0 0 0,0-1 1 0 0,7 8-3512 0 0,4-3 1209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08.864"/>
    </inkml:context>
    <inkml:brush xml:id="br0">
      <inkml:brushProperty name="width" value="0.05" units="cm"/>
      <inkml:brushProperty name="height" value="0.05" units="cm"/>
    </inkml:brush>
  </inkml:definitions>
  <inkml:trace contextRef="#ctx0" brushRef="#br0">44 406 160 0 0,'-4'4'5113'0'0,"3"-3"-4687"0"0,1-1 0 0 0,-1 0 1 0 0,1 0-1 0 0,-1 1 0 0 0,1-1 0 0 0,-1 0 0 0 0,1 0 0 0 0,-1 0 0 0 0,0 0 0 0 0,1 0 0 0 0,-1 0 1 0 0,1 0-1 0 0,-2 0 0 0 0,1 0-112 0 0,1-1 0 0 0,-1 1 0 0 0,1-1 0 0 0,-1 1 0 0 0,0-1 1 0 0,1 1-1 0 0,-1-1 0 0 0,1 0 0 0 0,-1 1 0 0 0,1-1 0 0 0,0 0 0 0 0,-1 1 1 0 0,1-1-1 0 0,0 0 0 0 0,-1 1 0 0 0,1-2 0 0 0,-7-42 1994 0 0,5 31-1380 0 0,-4-20 341 0 0,-1-55 0 0 0,6 70-971 0 0,2 0 0 0 0,0 1-1 0 0,1-1 1 0 0,8-32 0 0 0,-7 41-160 0 0,0 1 1 0 0,0-1-1 0 0,1 0 1 0 0,0 1 0 0 0,1 0-1 0 0,6-9 1 0 0,-9 14-77 0 0,0 1 0 0 0,0-1 0 0 0,0 1 0 0 0,0-1 0 0 0,1 1 0 0 0,-1 0 0 0 0,0 0 0 0 0,1 0 0 0 0,0 1 0 0 0,-1-1 0 0 0,1 0 0 0 0,0 1 0 0 0,0 0 0 0 0,0 0 0 0 0,0 0 0 0 0,0 0 0 0 0,0 0 0 0 0,0 0 0 0 0,0 1 0 0 0,0 0 0 0 0,6-1 0 0 0,-8 1-43 0 0,0 1 0 0 0,0-1 0 0 0,1 0 0 0 0,-1 0 0 0 0,0 0 0 0 0,0 1 0 0 0,0-1 0 0 0,0 1 0 0 0,0-1 1 0 0,0 0-1 0 0,0 1 0 0 0,0 0 0 0 0,0-1 0 0 0,0 1 0 0 0,0 0 0 0 0,0-1 0 0 0,-1 1 0 0 0,1 0 0 0 0,0 0 0 0 0,0 0 0 0 0,-1 0 0 0 0,1 0 1 0 0,0 1-1 0 0,0 0 7 0 0,0 0 1 0 0,-1 0-1 0 0,1 1 1 0 0,-1-1-1 0 0,0 0 1 0 0,1 0-1 0 0,-1 0 1 0 0,0 1-1 0 0,0-1 1 0 0,-1 0-1 0 0,1 3 1 0 0,-2 2 11 0 0,1-1 0 0 0,-1 1 0 0 0,0-1 0 0 0,-1 0 0 0 0,0 1 0 0 0,0-1 0 0 0,-3 5 0 0 0,-1-2-8 0 0,-1 0-1 0 0,-16 14 0 0 0,17-16-111 0 0,0-1 0 0 0,0 1 1 0 0,1 0-1 0 0,-8 12 0 0 0,14-18 69 0 0,0-1 1 0 0,0 1-1 0 0,0-1 1 0 0,0 1-1 0 0,0-1 0 0 0,0 1 1 0 0,0-1-1 0 0,0 0 0 0 0,1 1 1 0 0,-1-1-1 0 0,0 1 0 0 0,0-1 1 0 0,1 1-1 0 0,-1-1 0 0 0,0 0 1 0 0,1 1-1 0 0,-1-1 0 0 0,0 0 1 0 0,1 1-1 0 0,-1-1 0 0 0,0 0 1 0 0,1 1-1 0 0,-1-1 0 0 0,1 0 1 0 0,-1 0-1 0 0,0 0 0 0 0,1 1 1 0 0,-1-1-1 0 0,1 0 1 0 0,-1 0-1 0 0,1 0 0 0 0,-1 0 1 0 0,1 0-1 0 0,-1 0 0 0 0,1 0 1 0 0,-1 0-1 0 0,1 0 0 0 0,21 4-120 0 0,-11-3 80 0 0,15 2-86 0 0,48 11-1 0 0,-68-12 132 0 0,0-1-1 0 0,0 1 1 0 0,0 0 0 0 0,-1 1-1 0 0,1-1 1 0 0,-1 1 0 0 0,1 1-1 0 0,-1-1 1 0 0,0 0 0 0 0,-1 1-1 0 0,1 0 1 0 0,0 1-1 0 0,-1-1 1 0 0,4 5 0 0 0,-7-6 19 0 0,0-1 1 0 0,0 0 0 0 0,0 0 0 0 0,0 1-1 0 0,-1-1 1 0 0,1 1 0 0 0,-1-1 0 0 0,1 0-1 0 0,-1 1 1 0 0,0-1 0 0 0,0 1 0 0 0,0-1-1 0 0,-1 1 1 0 0,1-1 0 0 0,0 1 0 0 0,-1-1-1 0 0,1 0 1 0 0,-1 1 0 0 0,0-1 0 0 0,0 0-1 0 0,0 0 1 0 0,0 1 0 0 0,0-1 0 0 0,-1 0-1 0 0,1 0 1 0 0,-1 0 0 0 0,1 0 0 0 0,-3 2-1 0 0,-2 3 55 0 0,-1-1-1 0 0,1 1 0 0 0,-1-1 1 0 0,-1 0-1 0 0,1-1 0 0 0,-10 6 1 0 0,6-5 0 0 0,0-1 0 0 0,-1 0 0 0 0,1-1 0 0 0,-1 0 1 0 0,0-1-1 0 0,-18 3 0 0 0,22-5-542 0 0,-1-1 1 0 0,1 1-1 0 0,0-1 0 0 0,0-1 1 0 0,0 0-1 0 0,-11-2 1 0 0,8-3-7653 0 0</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1.901"/>
    </inkml:context>
    <inkml:brush xml:id="br0">
      <inkml:brushProperty name="width" value="0.05" units="cm"/>
      <inkml:brushProperty name="height" value="0.05" units="cm"/>
    </inkml:brush>
  </inkml:definitions>
  <inkml:trace contextRef="#ctx0" brushRef="#br0">79 116 92 0 0,'-33'-53'5533'0'0,"-2"-3"5933"0"0,28 50-7930 0 0,4 12-1074 0 0,3 16-2577 0 0,4-11-1689 0 0,-1-1-1 0 0,1 1 0 0 0,1-1 1 0 0,10 17-1 0 0,-4-12-585 0 0</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2.381"/>
    </inkml:context>
    <inkml:brush xml:id="br0">
      <inkml:brushProperty name="width" value="0.05" units="cm"/>
      <inkml:brushProperty name="height" value="0.05" units="cm"/>
    </inkml:brush>
  </inkml:definitions>
  <inkml:trace contextRef="#ctx0" brushRef="#br0">332 77 352 0 0,'0'0'701'0'0,"-1"-29"8107"0"0,0 27-8311 0 0,1 0 0 0 0,0 0 0 0 0,-1 1 0 0 0,0-1 0 0 0,1 0-1 0 0,-1 0 1 0 0,0 1 0 0 0,0-1 0 0 0,0 1 0 0 0,0-1 0 0 0,0 1 0 0 0,-1-1 0 0 0,1 1 0 0 0,-2-3 0 0 0,0 3-93 0 0,0-1 1 0 0,1 0 0 0 0,-1 1-1 0 0,0-1 1 0 0,0 1 0 0 0,0 0-1 0 0,-6-2 1 0 0,-1 1 7 0 0,0 0 0 0 0,-1 1 0 0 0,1 1 1 0 0,-12 0-1 0 0,9 1-221 0 0,0 0-1 0 0,1 1 1 0 0,-1 1 0 0 0,1 0 0 0 0,0 0 0 0 0,0 1 0 0 0,0 1-1 0 0,-22 11 1 0 0,28-12-91 0 0,-1 0 0 0 0,0 0 0 0 0,1 0 0 0 0,0 1-1 0 0,0 0 1 0 0,1 0 0 0 0,-1 1 0 0 0,1 0 0 0 0,0-1-1 0 0,1 2 1 0 0,-1-1 0 0 0,1 0 0 0 0,0 1 0 0 0,1 0-1 0 0,0 0 1 0 0,-3 7 0 0 0,5-10-46 0 0,1 0 0 0 0,-1 0-1 0 0,1 0 1 0 0,0 0 0 0 0,0 0 0 0 0,0 0-1 0 0,0 0 1 0 0,1 0 0 0 0,-1-1 0 0 0,1 1-1 0 0,0 0 1 0 0,1 0 0 0 0,-1 0 0 0 0,0-1 0 0 0,1 1-1 0 0,0-1 1 0 0,0 1 0 0 0,0-1 0 0 0,0 0-1 0 0,1 0 1 0 0,-1 0 0 0 0,1 0 0 0 0,0 0-1 0 0,0 0 1 0 0,0-1 0 0 0,0 0 0 0 0,0 1-1 0 0,5 1 1 0 0,0 1 8 0 0,0 0 0 0 0,0-1-1 0 0,1-1 1 0 0,-1 1-1 0 0,1-1 1 0 0,0-1 0 0 0,0 1-1 0 0,0-2 1 0 0,0 1 0 0 0,0-1-1 0 0,11 0 1 0 0,-13-2-50 0 0,1 1 0 0 0,0-1 1 0 0,-1-1-1 0 0,1 0 0 0 0,-1 0 0 0 0,1 0 1 0 0,-1-1-1 0 0,0 0 0 0 0,0 0 0 0 0,0-1 0 0 0,12-8 1 0 0,-15 9-17 0 0,0 0 1 0 0,-1 0-1 0 0,1-1 1 0 0,-1 1-1 0 0,0-1 1 0 0,0 1-1 0 0,0-1 0 0 0,0 0 1 0 0,-1 0-1 0 0,0-1 1 0 0,0 1-1 0 0,0 0 1 0 0,0-1-1 0 0,-1 1 1 0 0,0-1-1 0 0,1 0 1 0 0,-2 1-1 0 0,1-1 1 0 0,0 0-1 0 0,-1-7 1 0 0,-1 7-12 0 0,0 1 1 0 0,0-1 0 0 0,0 0-1 0 0,0 1 1 0 0,-1-1-1 0 0,0 0 1 0 0,0 1 0 0 0,0 0-1 0 0,0-1 1 0 0,-1 1 0 0 0,1 0-1 0 0,-1 0 1 0 0,0 1 0 0 0,-1-1-1 0 0,1 1 1 0 0,-5-5-1 0 0,-5-2-141 0 0,0 0-1 0 0,0 1 1 0 0,-22-11 0 0 0,26 15-99 0 0,0 1 1 0 0,0 0-1 0 0,-14-3 1 0 0,19 6-47 0 0,0 0-1 0 0,0 0 1 0 0,0 0 0 0 0,0 1 0 0 0,0-1-1 0 0,0 1 1 0 0,0 0 0 0 0,0 1 0 0 0,0-1 0 0 0,0 1-1 0 0,-5 1 1 0 0,9-2-15 0 0,-1 0 1 0 0,1 0-1 0 0,-1 1 0 0 0,0-1 1 0 0,1 0-1 0 0,-1 1 1 0 0,1-1-1 0 0,-1 0 0 0 0,1 1 1 0 0,-1-1-1 0 0,1 1 0 0 0,-1-1 1 0 0,1 1-1 0 0,0-1 0 0 0,-1 1 1 0 0,1 0-1 0 0,-1-1 0 0 0,1 1 1 0 0,0-1-1 0 0,0 1 0 0 0,-1 0 1 0 0,1-1-1 0 0,0 1 0 0 0,0 0 1 0 0,0 5-2257 0 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3.630"/>
    </inkml:context>
    <inkml:brush xml:id="br0">
      <inkml:brushProperty name="width" value="0.05" units="cm"/>
      <inkml:brushProperty name="height" value="0.05" units="cm"/>
    </inkml:brush>
  </inkml:definitions>
  <inkml:trace contextRef="#ctx0" brushRef="#br0">109 39 124 0 0,'5'-12'2485'0'0,"14"-14"14999"0"0,-38 45-16402 0 0,-17 8 234 0 0,26-21-1060 0 0,1 0 0 0 0,0 1 0 0 0,1 0-1 0 0,-1 0 1 0 0,2 1 0 0 0,-1 0 0 0 0,-9 12 0 0 0,17-19-241 0 0,0-1 1 0 0,0 1 0 0 0,0 0 0 0 0,0-1 0 0 0,0 1 0 0 0,0-1-1 0 0,0 1 1 0 0,0 0 0 0 0,0-1 0 0 0,0 1 0 0 0,0-1 0 0 0,0 1-1 0 0,0 0 1 0 0,0-1 0 0 0,0 1 0 0 0,1-1 0 0 0,-1 1-1 0 0,0-1 1 0 0,0 1 0 0 0,1-1 0 0 0,-1 1 0 0 0,0-1 0 0 0,1 1-1 0 0,-1-1 1 0 0,1 1 0 0 0,-1-1 0 0 0,1 1 0 0 0,-1-1 0 0 0,0 0-1 0 0,1 1 1 0 0,0-1 0 0 0,-1 0 0 0 0,1 1 0 0 0,-1-1 0 0 0,1 0-1 0 0,-1 0 1 0 0,1 0 0 0 0,-1 1 0 0 0,1-1 0 0 0,0 0 0 0 0,-1 0-1 0 0,1 0 1 0 0,0 0 0 0 0,27 5 158 0 0,-11-4-345 0 0,1 0 0 0 0,-1-1 1 0 0,1-2-1 0 0,-1 1 1 0 0,31-9-1 0 0,-8-1-137 0 0,49-21 0 0 0,-88 31 619 0 0,0 2-232 0 0,0-1 1 0 0,0 1 0 0 0,-1-1-1 0 0,1 1 1 0 0,0-1-1 0 0,0 1 1 0 0,0 0 0 0 0,0-1-1 0 0,-1 1 1 0 0,1 0-1 0 0,0 0 1 0 0,-1 0 0 0 0,1-1-1 0 0,0 1 1 0 0,0 1-1 0 0,4 21 1420 0 0,4 38 0 0 0,-8-48-1415 0 0,1 1 0 0 0,0 0 0 0 0,0-1 0 0 0,2 1 1 0 0,-1-1-1 0 0,2 0 0 0 0,0 0 0 0 0,11 21 0 0 0,-14-32-420 0 0,-1 0 0 0 0,1 0 0 0 0,0 0 0 0 0,0 0 0 0 0,0-1-1 0 0,0 1 1 0 0,0 0 0 0 0,5 2 0 0 0,-4-3-722 0 0,0 0 0 0 0,0 1 1 0 0,-1-1-1 0 0,1 0 0 0 0,0-1 0 0 0,0 1 0 0 0,5 0 1 0 0,3-1-1962 0 0</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3.991"/>
    </inkml:context>
    <inkml:brush xml:id="br0">
      <inkml:brushProperty name="width" value="0.05" units="cm"/>
      <inkml:brushProperty name="height" value="0.05" units="cm"/>
    </inkml:brush>
  </inkml:definitions>
  <inkml:trace contextRef="#ctx0" brushRef="#br0">18 39 656 0 0,'-7'-15'3093'0'0,"-3"-9"12782"0"0,10 40-13703 0 0,8 146 4702 0 0,-8-157-7007 0 0,0 11 483 0 0,1 0 1 0 0,2 16 0 0 0,6-2-3385 0 0,-8-27 1804 0 0,1-1 1 0 0,-1 1-1 0 0,1-1 1 0 0,0 1-1 0 0,0-1 0 0 0,-1 1 1 0 0,6 3-1 0 0,-2-2-1635 0 0</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4.346"/>
    </inkml:context>
    <inkml:brush xml:id="br0">
      <inkml:brushProperty name="width" value="0.05" units="cm"/>
      <inkml:brushProperty name="height" value="0.05" units="cm"/>
    </inkml:brush>
  </inkml:definitions>
  <inkml:trace contextRef="#ctx0" brushRef="#br0">1 115 5709 0 0,'0'-4'685'0'0,"0"0"1"0"0,0 0-1 0 0,1-1 1 0 0,-1 1-1 0 0,1 0 1 0 0,0 0 0 0 0,0 0-1 0 0,1 0 1 0 0,-1 0-1 0 0,1 0 1 0 0,0 0-1 0 0,0 0 1 0 0,0 1-1 0 0,1-1 1 0 0,-1 1 0 0 0,6-6-1 0 0,-4 5-325 0 0,1 0-1 0 0,0 0 0 0 0,1 1 1 0 0,-1 0-1 0 0,1 0 0 0 0,-1 0 1 0 0,1 0-1 0 0,0 1 0 0 0,0 0 1 0 0,8-2-1 0 0,2 1-46 0 0,1 1 1 0 0,-1 0-1 0 0,1 1 0 0 0,0 1 1 0 0,-1 1-1 0 0,1 0 0 0 0,28 6 1 0 0,-39-5-183 0 0,0-1 1 0 0,0 1-1 0 0,-1-1 1 0 0,1 2 0 0 0,-1-1-1 0 0,1 1 1 0 0,-1-1-1 0 0,8 7 1 0 0,-12-8-90 0 0,0 0-1 0 0,0 0 1 0 0,0 0 0 0 0,0 0 0 0 0,0 0 0 0 0,0 1 0 0 0,0-1 0 0 0,-1 0 0 0 0,1 1-1 0 0,0-1 1 0 0,-1 1 0 0 0,1-1 0 0 0,-1 1 0 0 0,1-1 0 0 0,-1 1 0 0 0,0-1-1 0 0,1 1 1 0 0,-1 0 0 0 0,0-1 0 0 0,0 1 0 0 0,0-1 0 0 0,-1 1 0 0 0,1-1 0 0 0,0 1-1 0 0,0-1 1 0 0,-1 1 0 0 0,1-1 0 0 0,-1 1 0 0 0,1-1 0 0 0,-1 1 0 0 0,0-1-1 0 0,0 1 1 0 0,0-1 0 0 0,1 0 0 0 0,-1 0 0 0 0,-2 2 0 0 0,-7 10 196 0 0,-1 0 0 0 0,-1-1-1 0 0,0-1 1 0 0,-1 0 0 0 0,-27 19 0 0 0,23-18 140 0 0,0 1-1 0 0,-29 29 1 0 0,44-40-344 0 0,1-1-1 0 0,0 1 1 0 0,0-1 0 0 0,0 1 0 0 0,-1-1-1 0 0,1 1 1 0 0,1 0 0 0 0,-1 0-1 0 0,0-1 1 0 0,0 1 0 0 0,1 0 0 0 0,-1 0-1 0 0,1 0 1 0 0,-1 3 0 0 0,1-4-11 0 0,0 1-1 0 0,0-1 1 0 0,1 0 0 0 0,-1 0 0 0 0,0 1 0 0 0,1-1 0 0 0,-1 0-1 0 0,1 0 1 0 0,-1 0 0 0 0,1 0 0 0 0,-1 1 0 0 0,1-1-1 0 0,0 0 1 0 0,0 0 0 0 0,-1 0 0 0 0,1 0 0 0 0,2 1 0 0 0,1 1 16 0 0,2 0 1 0 0,-1 1-1 0 0,0-1 1 0 0,1-1-1 0 0,-1 1 1 0 0,1-1-1 0 0,0 0 1 0 0,5 1-1 0 0,19 4-49 0 0,0-1 1 0 0,0-1-1 0 0,0-2 0 0 0,48 0 0 0 0,-58-4-943 0 0,1 0-1 0 0,0-2 0 0 0,0 0 1 0 0,26-9-1 0 0,-44 11-151 0 0,0 0 1 0 0,0 0-1 0 0,0 0 1 0 0,0-1-1 0 0,0 1 0 0 0,0-1 1 0 0,4-3-1 0 0,1-2-1764 0 0</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4.687"/>
    </inkml:context>
    <inkml:brush xml:id="br0">
      <inkml:brushProperty name="width" value="0.05" units="cm"/>
      <inkml:brushProperty name="height" value="0.05" units="cm"/>
    </inkml:brush>
  </inkml:definitions>
  <inkml:trace contextRef="#ctx0" brushRef="#br0">1 18 748 0 0,'0'-1'1317'0'0,"3"-16"9800"0"0,-2 18-10828 0 0,0-1 1 0 0,0 1 0 0 0,0 0-1 0 0,0-1 1 0 0,0 1 0 0 0,0 0-1 0 0,0-1 1 0 0,0 1-1 0 0,0 0 1 0 0,0 0 0 0 0,0 0-1 0 0,-1 0 1 0 0,1 0 0 0 0,0 0-1 0 0,-1 0 1 0 0,2 2-1 0 0,11 21 2244 0 0,-11-19-1975 0 0,117 265 10194 0 0,-116-260-10314 0 0,-1-1-3352 0 0</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5.185"/>
    </inkml:context>
    <inkml:brush xml:id="br0">
      <inkml:brushProperty name="width" value="0.05" units="cm"/>
      <inkml:brushProperty name="height" value="0.05" units="cm"/>
    </inkml:brush>
  </inkml:definitions>
  <inkml:trace contextRef="#ctx0" brushRef="#br0">28 46 440 0 0,'-20'-4'15057'0'0,"19"-1"-15003"0"0,2 4 984 0 0,-1 0-937 0 0,0 1 0 0 0,1 0 0 0 0,-1 0 1 0 0,1-1-1 0 0,-1 1 0 0 0,0 0 0 0 0,0-1 1 0 0,1 1-1 0 0,-1 0 0 0 0,0-1 0 0 0,1 1 0 0 0,-1 0 1 0 0,0-1-1 0 0,0 1 0 0 0,0-1 0 0 0,1 1 0 0 0,-1-1 1 0 0,0 1-1 0 0,0 0 0 0 0,0-1 0 0 0,0 1 1 0 0,0-1-1 0 0,0 1 0 0 0,0-1 0 0 0,0 1 0 0 0,0-1 1 0 0,0 1-1 0 0,0-1 0 0 0,0 1 0 0 0,0 0 0 0 0,0-1 1 0 0,0 1-1 0 0,-1-1 0 0 0,1 1 0 0 0,0-1 1 0 0,0 1-1 0 0,0 0 0 0 0,-1-1 0 0 0,-7-17 1062 0 0,8 17-1796 0 0,-2 0-113 0 0</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5.556"/>
    </inkml:context>
    <inkml:brush xml:id="br0">
      <inkml:brushProperty name="width" value="0.05" units="cm"/>
      <inkml:brushProperty name="height" value="0.05" units="cm"/>
    </inkml:brush>
  </inkml:definitions>
  <inkml:trace contextRef="#ctx0" brushRef="#br0">1 27 428 0 0,'3'-27'16926'0'0,"5"43"-14167"0"0,0 0-987 0 0,-2 0 0 0 0,5 17 0 0 0,12 71 1806 0 0,-14-58-2192 0 0,-4-17-587 0 0,3 13-433 0 0,-8-41-710 0 0,1 0 235 0 0,-1 0 1 0 0,0 0-1 0 0,1 0 1 0 0,-1 0 0 0 0,1-1-1 0 0,-1 1 1 0 0,1 0 0 0 0,0 0-1 0 0,-1-1 1 0 0,1 1-1 0 0,-1 0 1 0 0,1-1 0 0 0,0 1-1 0 0,0-1 1 0 0,-1 1 0 0 0,1-1-1 0 0,0 1 1 0 0,0-1 0 0 0,0 1-1 0 0,0-1 1 0 0,1 1-1 0 0,7 1-3474 0 0,14-4-7014 0 0</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5.943"/>
    </inkml:context>
    <inkml:brush xml:id="br0">
      <inkml:brushProperty name="width" value="0.05" units="cm"/>
      <inkml:brushProperty name="height" value="0.05" units="cm"/>
    </inkml:brush>
  </inkml:definitions>
  <inkml:trace contextRef="#ctx0" brushRef="#br0">79 22 56 0 0,'0'-1'397'0'0,"-1"0"0"0"0,0-1 0 0 0,1 1 1 0 0,-1 0-1 0 0,0 0 0 0 0,1 0 0 0 0,-1-1 0 0 0,0 1 0 0 0,0 0 0 0 0,0 0 1 0 0,0 0-1 0 0,0 0 0 0 0,0 0 0 0 0,-1 1 0 0 0,1-1 0 0 0,0 0 1 0 0,0 0-1 0 0,-1 1 0 0 0,1-1 0 0 0,-4 0 1326 0 0,2 2-413 0 0,-1 2-864 0 0,1 0 0 0 0,-1 0 0 0 0,0 1 0 0 0,1-1 0 0 0,0 1 0 0 0,-1-1 0 0 0,1 1 0 0 0,1 0 0 0 0,-1 0 0 0 0,1 1 0 0 0,-1-1 0 0 0,1 0 0 0 0,1 1 0 0 0,-3 6 0 0 0,2-4 12 0 0,1 1 0 0 0,-1-1 0 0 0,2 1 0 0 0,-1-1 1 0 0,1 1-1 0 0,0-1 0 0 0,0 1 0 0 0,1-1 1 0 0,2 9-1 0 0,-2-10-232 0 0,0 1 1 0 0,1-1 0 0 0,0 1-1 0 0,0-1 1 0 0,1 0 0 0 0,0 0-1 0 0,0 0 1 0 0,0 0 0 0 0,0 0-1 0 0,1-1 1 0 0,0 1-1 0 0,1-1 1 0 0,-1 0 0 0 0,1 0-1 0 0,0-1 1 0 0,0 1 0 0 0,0-1-1 0 0,1 0 1 0 0,-1-1 0 0 0,1 1-1 0 0,0-1 1 0 0,11 4 0 0 0,-14-6-160 0 0,1 0 0 0 0,-1 0 0 0 0,1-1 0 0 0,0 1 1 0 0,-1-1-1 0 0,1 0 0 0 0,0 0 0 0 0,-1 0 1 0 0,1-1-1 0 0,0 1 0 0 0,-1-1 0 0 0,6-1 1 0 0,-7 1-58 0 0,-1 0 0 0 0,0 1 0 0 0,1-1 0 0 0,-1 0 1 0 0,0 0-1 0 0,0 0 0 0 0,1 0 0 0 0,-1 0 0 0 0,0 0 1 0 0,0-1-1 0 0,0 1 0 0 0,-1 0 0 0 0,1 0 0 0 0,0-1 1 0 0,0 1-1 0 0,-1 0 0 0 0,1-1 0 0 0,-1 1 1 0 0,1-1-1 0 0,-1 1 0 0 0,1-1 0 0 0,-1 1 0 0 0,0-1 1 0 0,0 1-1 0 0,0-1 0 0 0,0 1 0 0 0,0-1 0 0 0,0 1 1 0 0,0-1-1 0 0,0 0 0 0 0,-2-2 0 0 0,1-2-4 0 0,-1-1-1 0 0,-1 1 0 0 0,1 0 1 0 0,-1 0-1 0 0,0 0 0 0 0,0 0 0 0 0,-1 1 1 0 0,0-1-1 0 0,0 1 0 0 0,0 0 1 0 0,-1 0-1 0 0,-9-8 0 0 0,4 4-303 0 0,-2 0 0 0 0,1 1 0 0 0,-1 0 0 0 0,0 1 0 0 0,-14-6 0 0 0,20 11-602 0 0,-7-2-996 0 0</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6.283"/>
    </inkml:context>
    <inkml:brush xml:id="br0">
      <inkml:brushProperty name="width" value="0.05" units="cm"/>
      <inkml:brushProperty name="height" value="0.05" units="cm"/>
    </inkml:brush>
  </inkml:definitions>
  <inkml:trace contextRef="#ctx0" brushRef="#br0">10 93 392 0 0,'-2'-6'842'0'0,"0"1"785"0"0,1 1 0 0 0,-1-1 0 0 0,1 0 1 0 0,1 0-1 0 0,-1 1 0 0 0,1-1 0 0 0,-1-6 0 0 0,2 10-1227 0 0,-1-1-1 0 0,0 1 0 0 0,0 0 0 0 0,1 0 0 0 0,-1 0 1 0 0,1 0-1 0 0,-1 0 0 0 0,1 0 0 0 0,-1 0 1 0 0,1 0-1 0 0,0 0 0 0 0,0 0 0 0 0,-1 0 0 0 0,1 0 1 0 0,0 1-1 0 0,0-1 0 0 0,1-1 0 0 0,18-6 727 0 0,0 5-467 0 0,1 0 1 0 0,22 1 0 0 0,-9 0-3478 0 0,0-1-4223 0 0,-22 0 4523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2.963"/>
    </inkml:context>
    <inkml:brush xml:id="br0">
      <inkml:brushProperty name="width" value="0.05" units="cm"/>
      <inkml:brushProperty name="height" value="0.05" units="cm"/>
    </inkml:brush>
  </inkml:definitions>
  <inkml:trace contextRef="#ctx0" brushRef="#br0">287 132 280 0 0,'4'-15'3873'0'0,"-3"13"-3339"0"0,-1 1 1 0 0,1-1-1 0 0,-1 1 0 0 0,1-1 0 0 0,-1 1 1 0 0,1-1-1 0 0,-1 0 0 0 0,0 1 0 0 0,0-1 1 0 0,0 0-1 0 0,0 1 0 0 0,0-1 0 0 0,0 0 0 0 0,0 1 1 0 0,0-1-1 0 0,-1 0 0 0 0,1 1 0 0 0,-1-1 1 0 0,1 1-1 0 0,-1-1 0 0 0,0 1 0 0 0,0-1 1 0 0,-1-2-1 0 0,1 3-27 0 0,-23-11 3314 0 0,17 10-3545 0 0,0 1-1 0 0,-1-1 1 0 0,1 1-1 0 0,0 0 1 0 0,0 1 0 0 0,-1 0-1 0 0,1 0 1 0 0,0 0-1 0 0,0 1 1 0 0,0 0-1 0 0,-1 1 1 0 0,1-1-1 0 0,-9 5 1 0 0,7-3-177 0 0,-1 1 0 0 0,1 0 1 0 0,0 1-1 0 0,0-1 0 0 0,1 2 0 0 0,0 0 0 0 0,0 0 1 0 0,0 0-1 0 0,-9 9 0 0 0,11-8-52 0 0,0 1 0 0 0,0-1-1 0 0,1 1 1 0 0,0 0 0 0 0,0 0 0 0 0,1 0-1 0 0,0 1 1 0 0,1 0 0 0 0,0 0 0 0 0,0-1 0 0 0,1 2-1 0 0,-3 15 1 0 0,5-18-19 0 0,0-1-1 0 0,0 1 1 0 0,0 0 0 0 0,1 0-1 0 0,0 0 1 0 0,0-1-1 0 0,1 1 1 0 0,0 0 0 0 0,0-1-1 0 0,0 0 1 0 0,1 1 0 0 0,0-1-1 0 0,0 0 1 0 0,1 0-1 0 0,0-1 1 0 0,0 1 0 0 0,0-1-1 0 0,7 7 1 0 0,-5-6-2 0 0,1-1 0 0 0,0 1 1 0 0,0-1-1 0 0,0-1 0 0 0,1 1 1 0 0,-1-1-1 0 0,1-1 0 0 0,0 1 0 0 0,1-2 1 0 0,-1 1-1 0 0,0-1 0 0 0,1 0 0 0 0,-1 0 1 0 0,1-1-1 0 0,-1-1 0 0 0,15 1 1 0 0,-4-2 3 0 0,0-1 1 0 0,0-1 0 0 0,-1 0 0 0 0,0-1 0 0 0,0-1 0 0 0,32-13 0 0 0,-43 15 51 0 0,0 0 0 0 0,0-1 0 0 0,-1 0 1 0 0,1 0-1 0 0,-1 0 0 0 0,1-1 0 0 0,-2 0 1 0 0,1 0-1 0 0,0-1 0 0 0,-1 1 1 0 0,0-1-1 0 0,0 0 0 0 0,-1-1 0 0 0,0 1 1 0 0,0-1-1 0 0,0 0 0 0 0,-1 0 0 0 0,0 0 1 0 0,3-13-1 0 0,-5 16-14 0 0,-1-1 0 0 0,0 0 0 0 0,0 0-1 0 0,-1 1 1 0 0,0-1 0 0 0,0 0 0 0 0,0 1 0 0 0,0-1 0 0 0,-1 0 0 0 0,1 1-1 0 0,-1 0 1 0 0,-4-8 0 0 0,-5-6 100 0 0,-18-25-1 0 0,26 39-151 0 0,-7-9 83 0 0,-1 0-1 0 0,0 0 1 0 0,-1 1 0 0 0,0 0 0 0 0,0 1 0 0 0,-2 0 0 0 0,1 1-1 0 0,-23-12 1 0 0,27 17-386 0 0,0 2 0 0 0,1-1-1 0 0,-1 1 1 0 0,-1 0 0 0 0,1 1-1 0 0,-19-2 1 0 0,20 3-743 0 0,-1 1 0 0 0,1 1 0 0 0,-1-1 0 0 0,1 1 0 0 0,-1 1 0 0 0,1-1 0 0 0,-1 1 0 0 0,-11 5 0 0 0,12-4-2377 0 0,2-1 488 0 0</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26.705"/>
    </inkml:context>
    <inkml:brush xml:id="br0">
      <inkml:brushProperty name="width" value="0.05" units="cm"/>
      <inkml:brushProperty name="height" value="0.05" units="cm"/>
    </inkml:brush>
  </inkml:definitions>
  <inkml:trace contextRef="#ctx0" brushRef="#br0">21 112 468 0 0,'-3'-7'1083'0'0,"-1"1"0"0"0,2-1 1 0 0,-1 1-1 0 0,1-1 0 0 0,0 0 0 0 0,0 0 1 0 0,-1-8-1 0 0,4 13-798 0 0,-1 0 1 0 0,0 0 0 0 0,0 0-1 0 0,1 0 1 0 0,-1 0 0 0 0,1 0-1 0 0,0 0 1 0 0,-1 0 0 0 0,1 1-1 0 0,0-1 1 0 0,0 0 0 0 0,0 0-1 0 0,0 1 1 0 0,1-1 0 0 0,-1 1-1 0 0,0-1 1 0 0,1 1 0 0 0,-1-1-1 0 0,1 1 1 0 0,-1 0 0 0 0,1 0-1 0 0,-1 0 1 0 0,1 0 0 0 0,0 0-1 0 0,0 0 1 0 0,0 0 0 0 0,0 0-1 0 0,-1 1 1 0 0,5-2 0 0 0,1 1 92 0 0,0-1 1 0 0,1 1-1 0 0,-1 1 1 0 0,0-1-1 0 0,0 1 1 0 0,1 0-1 0 0,-1 1 1 0 0,0 0-1 0 0,0 0 1 0 0,1 0-1 0 0,-1 1 1 0 0,8 3 0 0 0,-5-2-70 0 0,0 1 0 0 0,0 1 1 0 0,0 0-1 0 0,0 0 0 0 0,-1 0 1 0 0,0 1-1 0 0,13 12 1 0 0,-19-16-192 0 0,-1 0 0 0 0,0 1 0 0 0,1-1-1 0 0,-1 1 1 0 0,0 0 0 0 0,0-1 0 0 0,-1 1 0 0 0,1 0 0 0 0,0 0 0 0 0,-1 0 0 0 0,0 0 0 0 0,0 1 0 0 0,1 3 0 0 0,-2-5-58 0 0,0 0 1 0 0,0 0-1 0 0,0 0 1 0 0,0 0-1 0 0,0 0 0 0 0,-1 0 1 0 0,1 0-1 0 0,-1 0 0 0 0,0 0 1 0 0,1 0-1 0 0,-1 0 0 0 0,0 0 1 0 0,0-1-1 0 0,0 1 0 0 0,0 0 1 0 0,-1-1-1 0 0,1 1 0 0 0,0-1 1 0 0,-1 1-1 0 0,1-1 0 0 0,-1 1 1 0 0,1-1-1 0 0,-3 1 0 0 0,-62 38 78 0 0,66-39-144 0 0,0-1-1 0 0,0 0 1 0 0,0 1-1 0 0,-1-1 1 0 0,1 0 0 0 0,0 1-1 0 0,0-1 1 0 0,0 1-1 0 0,0-1 1 0 0,0 0-1 0 0,0 1 1 0 0,0-1-1 0 0,0 0 1 0 0,-1 1-1 0 0,2-1 1 0 0,-1 1-1 0 0,0-1 1 0 0,0 0 0 0 0,0 1-1 0 0,0-1 1 0 0,0 0-1 0 0,0 1 1 0 0,0-1-1 0 0,0 1 1 0 0,0-1-1 0 0,1 0 1 0 0,-1 1-1 0 0,0-1 1 0 0,0 0 0 0 0,0 1-1 0 0,1-1 1 0 0,-1 0-1 0 0,0 0 1 0 0,1 1-1 0 0,-1-1 1 0 0,0 0-1 0 0,0 0 1 0 0,1 1-1 0 0,12 10-27 0 0,-13-11 34 0 0,23 16 13 0 0,38 21 0 0 0,-43-27 148 0 0,0 0-1 0 0,-1 1 1 0 0,-1 0-1 0 0,27 25 1 0 0,-37-30-28 0 0,0 0 1 0 0,0 1-1 0 0,-1-1 1 0 0,0 1-1 0 0,0 0 0 0 0,4 10 1 0 0,-8-15-103 0 0,-1-1 1 0 0,1 1-1 0 0,0-1 1 0 0,-1 1-1 0 0,0 0 1 0 0,1-1-1 0 0,-1 1 1 0 0,0 0-1 0 0,0-1 1 0 0,0 1-1 0 0,0 0 1 0 0,0-1-1 0 0,0 1 1 0 0,-1 0-1 0 0,1-1 1 0 0,-1 1-1 0 0,1 0 1 0 0,-1-1-1 0 0,1 1 1 0 0,-1-1-1 0 0,0 1 1 0 0,0-1-1 0 0,0 1 1 0 0,1-1-1 0 0,-2 1 1 0 0,1-1-1 0 0,0 0 1 0 0,0 0-1 0 0,0 0 1 0 0,0 0-1 0 0,-1 0 1 0 0,1 0-1 0 0,-1 0 1 0 0,1 0-1 0 0,-1 0 1 0 0,1 0-1 0 0,-1-1 1 0 0,1 1-1 0 0,-3 0 1 0 0,-4 2 24 0 0,0-1 0 0 0,-1 0 0 0 0,1 0 0 0 0,0 0 0 0 0,-1-1 0 0 0,1-1 0 0 0,-10 0 0 0 0,-61-6-751 0 0,74 6 554 0 0,-26-5-1337 0 0,16 2-2053 0 0</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2T07:13:53.981"/>
    </inkml:context>
    <inkml:brush xml:id="br0">
      <inkml:brushProperty name="width" value="0.05" units="cm"/>
      <inkml:brushProperty name="height" value="0.05" units="cm"/>
    </inkml:brush>
  </inkml:definitions>
  <inkml:trace contextRef="#ctx0" brushRef="#br0">232 67 300,'18'-26'4991,"-16"20"-3277,-2 6-1553,1-1 0,-1 0 0,1 0 0,-1 1 1,0-1-1,1 0 0,-1 0 0,0 1 0,0-1 0,0 0 1,1 0-1,-1 0 0,0 0 0,0 1 0,0-1 0,0 0 1,0 0-1,0 0 0,-1 0 0,1 1 0,0-1 1,0 0-1,-1 0 0,1 0 0,0 1 0,-1-1 0,1 0 1,-1 0-1,1 1 0,-1-1 0,1 0 0,-1 1 0,1-1 1,-1 1-1,0-1 0,1 1 0,-1-1 0,0 1 1,1-1-1,-1 1 0,0 0 0,-1-1 0,-7-1 314,0 1-1,1 0 1,-1 1-1,0 0 1,0 0-1,0 1 1,1 0-1,-1 1 1,0 0-1,1 0 1,0 0-1,-1 1 1,1 1-1,0-1 1,0 2-1,-8 5 1,9-6-310,1 0 1,-1 0-1,1 1 1,1 0-1,-1 0 1,1 1-1,0-1 1,0 1-1,0 0 0,1 1 1,0-1-1,0 1 1,1 0-1,-1 0 1,2 0-1,-1 0 1,1 0-1,0 1 1,-1 9-1,3-13-67,0 1-1,1 0 1,-1-1-1,1 1 1,0-1 0,0 1-1,1-1 1,-1 0 0,1 1-1,0-1 1,0 0-1,1 0 1,-1 0 0,1 0-1,0-1 1,0 1-1,0-1 1,0 1 0,0-1-1,1 0 1,6 4 0,-2-2 25,0 0 1,0 0 0,1-1 0,0 0-1,0 0 1,0-1 0,0 0-1,0-1 1,14 2 0,-19-3-132,0-1 1,0 0-1,0 0 1,-1 0-1,1 0 1,0-1-1,0 1 0,-1-1 1,1 0-1,0 0 1,-1-1-1,1 1 1,-1-1-1,1 1 0,-1-1 1,0 0-1,0-1 1,0 1-1,0 0 1,0-1-1,3-3 1,-4 3-37,1-1 0,-1 0 0,0 0 1,0 0-1,0 0 0,0 0 0,-1 0 1,1 0-1,-1-1 0,0 1 1,-1-1-1,1 1 0,-1-1 0,1 1 1,-2 0-1,1-1 0,-1-6 1,0 7-15,-1 0 0,1-1 0,-1 1 0,1 0 0,-1 0 1,-1 0-1,1 1 0,0-1 0,-1 0 0,0 1 1,0 0-1,0-1 0,0 1 0,-1 0 0,1 1 0,-1-1 1,1 1-1,-1-1 0,0 1 0,0 0 0,0 0 0,0 1 1,0-1-1,-1 1 0,1 0 0,0 0 0,-1 1 1,-7-1-1,-1 8-2830</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4.310"/>
    </inkml:context>
    <inkml:brush xml:id="br0">
      <inkml:brushProperty name="width" value="0.05" units="cm"/>
      <inkml:brushProperty name="height" value="0.05" units="cm"/>
    </inkml:brush>
  </inkml:definitions>
  <inkml:trace contextRef="#ctx0" brushRef="#br0">55 72 484 0 0,'-19'-27'2982'0'0,"3"2"1531"0"0,-3 6 8785 0 0,20 25-12966 0 0,1 8-885 0 0,2 0 0 0 0,0-1-1 0 0,1 1 1 0 0,0-1 0 0 0,1 0 0 0 0,10 17-1 0 0,18 16-4599 0 0,-12-23 2995 0 0</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4.755"/>
    </inkml:context>
    <inkml:brush xml:id="br0">
      <inkml:brushProperty name="width" value="0.05" units="cm"/>
      <inkml:brushProperty name="height" value="0.05" units="cm"/>
    </inkml:brush>
  </inkml:definitions>
  <inkml:trace contextRef="#ctx0" brushRef="#br0">306 33 632 0 0,'-1'-9'4965'0'0,"-1"7"-4430"0"0,1 0 0 0 0,-1 0 0 0 0,0 1 0 0 0,0-1 0 0 0,0 0 0 0 0,0 1 0 0 0,0 0 0 0 0,-1-1 0 0 0,1 1 0 0 0,0 0 0 0 0,-1 0 1 0 0,1 0-1 0 0,-4 0 0 0 0,0-1 166 0 0,0 2 0 0 0,1-1 1 0 0,-1 1-1 0 0,0-1 0 0 0,-10 2 1 0 0,3 1 82 0 0,1 0 0 0 0,-1 1 0 0 0,0 1 0 0 0,-21 8 0 0 0,20-5-288 0 0,0 0 0 0 0,1 1-1 0 0,0 0 1 0 0,-13 11 0 0 0,20-15-292 0 0,0 1-1 0 0,1 1 0 0 0,-1-1 1 0 0,1 1-1 0 0,0-1 0 0 0,1 2 1 0 0,0-1-1 0 0,0 0 1 0 0,0 1-1 0 0,-4 9 0 0 0,7-13-118 0 0,0 0-1 0 0,0 0 1 0 0,1 0-1 0 0,-1 0 1 0 0,1 0-1 0 0,-1 0 1 0 0,1 0-1 0 0,0 0 1 0 0,0 0-1 0 0,1 0 1 0 0,-1 0-1 0 0,1 0 1 0 0,-1 0-1 0 0,1 0 1 0 0,0 0 0 0 0,0 0-1 0 0,1 3 1 0 0,1-2 3 0 0,-1 0 0 0 0,1-1 1 0 0,-1 1-1 0 0,1-1 1 0 0,0 1-1 0 0,1-1 1 0 0,-1 0-1 0 0,0 0 0 0 0,1-1 1 0 0,6 5-1 0 0,-1-2-88 0 0,1 0 1 0 0,0-1-1 0 0,0 0 0 0 0,0-1 0 0 0,1 0 0 0 0,-1 0 0 0 0,1-1 0 0 0,19 1 0 0 0,-21-3-234 0 0,0-1 1 0 0,0 1-1 0 0,0-2 0 0 0,0 1 0 0 0,0-1 0 0 0,0 0 0 0 0,0-1 0 0 0,-1 0 0 0 0,0-1 1 0 0,1 0-1 0 0,-1 0 0 0 0,10-7 0 0 0,-15 9 159 0 0,0 0 0 0 0,0-1 0 0 0,0 1 0 0 0,-1-1 0 0 0,1 1-1 0 0,-1-1 1 0 0,1 0 0 0 0,-1 0 0 0 0,0 0 0 0 0,0 0 0 0 0,0 0 0 0 0,-1-1 0 0 0,1 1 0 0 0,-1-1 0 0 0,1 1-1 0 0,-1-1 1 0 0,0 1 0 0 0,-1-1 0 0 0,1 1 0 0 0,-1-1 0 0 0,1 0 0 0 0,-1 0 0 0 0,0 1 0 0 0,0-1 0 0 0,-1 0-1 0 0,1 1 1 0 0,-1-1 0 0 0,0 0 0 0 0,0 1 0 0 0,0-1 0 0 0,0 1 0 0 0,-3-5 0 0 0,-1-1-31 0 0,0 0 0 0 0,-1 1 0 0 0,0 0 0 0 0,0 0 0 0 0,-1 0 0 0 0,0 1-1 0 0,0 0 1 0 0,-1 0 0 0 0,0 1 0 0 0,0 0 0 0 0,0 0 0 0 0,-1 1 0 0 0,0 0 0 0 0,0 1 0 0 0,0-1 0 0 0,-1 2 0 0 0,1-1 0 0 0,-1 2 0 0 0,0-1 0 0 0,0 1 0 0 0,0 1 0 0 0,-15-1 0 0 0,23 2-522 0 0,-1 0 1 0 0,1 1 0 0 0,-1-1-1 0 0,1 1 1 0 0,-1 0-1 0 0,1 0 1 0 0,0 0-1 0 0,-1 0 1 0 0,1 0-1 0 0,-3 2 1 0 0,-1 3-1700 0 0</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6.206"/>
    </inkml:context>
    <inkml:brush xml:id="br0">
      <inkml:brushProperty name="width" value="0.05" units="cm"/>
      <inkml:brushProperty name="height" value="0.05" units="cm"/>
    </inkml:brush>
  </inkml:definitions>
  <inkml:trace contextRef="#ctx0" brushRef="#br0">27 40 16 0 0,'-22'-40'12133'0'0,"17"61"-8772"0"0,10 97 3087 0 0,-2-15-3462 0 0,-3-68-2109 0 0,3 15 277 0 0,-3-46-1509 0 0,1 0 1 0 0,0-1 0 0 0,0 1-1 0 0,0 0 1 0 0,0-1 0 0 0,3 4-1 0 0,-4-6-302 0 0,5 3-2437 0 0</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6.974"/>
    </inkml:context>
    <inkml:brush xml:id="br0">
      <inkml:brushProperty name="width" value="0.05" units="cm"/>
      <inkml:brushProperty name="height" value="0.05" units="cm"/>
    </inkml:brush>
  </inkml:definitions>
  <inkml:trace contextRef="#ctx0" brushRef="#br0">115 26 496 0 0,'26'-25'16925'0'0,"-31"34"-16544"0"0,0 0 0 0 0,-1 0 0 0 0,0-1 0 0 0,-1 0 0 0 0,0 0 0 0 0,0-1 0 0 0,0 0-1 0 0,-1 0 1 0 0,-10 6 0 0 0,4-1 340 0 0,-1 1-1 0 0,-14 17 0 0 0,29-30-683 0 0,-1 1-1 0 0,0-1 1 0 0,1 1-1 0 0,-1 0 0 0 0,1 0 1 0 0,-1-1-1 0 0,1 1 1 0 0,-1 0-1 0 0,1 0 0 0 0,0 0 1 0 0,-1-1-1 0 0,1 1 0 0 0,0 0 1 0 0,0 0-1 0 0,0 0 1 0 0,-1 0-1 0 0,1 0 0 0 0,0 0 1 0 0,0-1-1 0 0,0 1 0 0 0,0 0 1 0 0,1 0-1 0 0,-1 0 1 0 0,0 0-1 0 0,0 0 0 0 0,0 0 1 0 0,1 0-1 0 0,0 1-10 0 0,0-1 1 0 0,1 1-1 0 0,-1-1 1 0 0,0 0-1 0 0,0 0 1 0 0,1 1-1 0 0,-1-1 0 0 0,1 0 1 0 0,-1 0-1 0 0,1 0 1 0 0,0-1-1 0 0,2 2 0 0 0,4 1-133 0 0,0-1-1 0 0,0 1 1 0 0,0-2-1 0 0,0 1 0 0 0,8 0 1 0 0,-5-2-247 0 0,0 0 1 0 0,0 0 0 0 0,1-1 0 0 0,18-5 0 0 0,-25 5 236 0 0,0 0 0 0 0,0-1 1 0 0,0 0-1 0 0,0 0 0 0 0,0 0 0 0 0,-1-1 1 0 0,1 0-1 0 0,-1 0 0 0 0,1 0 1 0 0,-1 0-1 0 0,7-7 0 0 0,-11 9 116 0 0,3-1 51 0 0,-2 1-8 0 0,1-1 182 0 0,0 0 0 0 0,0 0 0 0 0,0 1 0 0 0,0-1 0 0 0,0 1 1 0 0,1 0-1 0 0,4-3 1237 0 0,3 75 2108 0 0,-9-49-3017 0 0,0 0 1 0 0,1 0 0 0 0,2 0 0 0 0,0-1 0 0 0,10 31 0 0 0,-13-49-843 0 0,0-1 1 0 0,1 0-1 0 0,-1 1 1 0 0,0-1 0 0 0,1 0-1 0 0,-1 0 1 0 0,1 0 0 0 0,0 0-1 0 0,-1 0 1 0 0,3 2-1 0 0,6 0-3624 0 0,1-2-3922 0 0,-2-3 5091 0 0</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7.312"/>
    </inkml:context>
    <inkml:brush xml:id="br0">
      <inkml:brushProperty name="width" value="0.05" units="cm"/>
      <inkml:brushProperty name="height" value="0.05" units="cm"/>
    </inkml:brush>
  </inkml:definitions>
  <inkml:trace contextRef="#ctx0" brushRef="#br0">1 32 96 0 0,'0'-3'1093'0'0,"14"-26"18168"0"0,-12 37-18576 0 0,-1 0 0 0 0,1 1 0 0 0,-2-1 0 0 0,1 0 0 0 0,-1 0-1 0 0,0 1 1 0 0,-1-1 0 0 0,0 0 0 0 0,-4 15 0 0 0,3-11-422 0 0,0 0 1 0 0,0 0-1 0 0,1 0 0 0 0,1 1 0 0 0,2 18 1 0 0,6-3-2632 0 0,-7-27 1682 0 0,-1 0 0 0 0,1 0 0 0 0,0 0 0 0 0,-1 0 1 0 0,1 0-1 0 0,0 0 0 0 0,0 0 0 0 0,0 0 0 0 0,0-1 0 0 0,0 1 0 0 0,0 0 0 0 0,0-1 1 0 0,0 1-1 0 0,2 1 0 0 0</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7.765"/>
    </inkml:context>
    <inkml:brush xml:id="br0">
      <inkml:brushProperty name="width" value="0.05" units="cm"/>
      <inkml:brushProperty name="height" value="0.05" units="cm"/>
    </inkml:brush>
  </inkml:definitions>
  <inkml:trace contextRef="#ctx0" brushRef="#br0">7 130 76 0 0,'-2'-6'901'0'0,"1"0"-1"0"0,0 0 1 0 0,0 0-1 0 0,0 0 1 0 0,0 0 0 0 0,1-1-1 0 0,0 1 1 0 0,1 0-1 0 0,-1 0 1 0 0,3-7-1 0 0,-3 10-507 0 0,1 0 0 0 0,1 0 0 0 0,-1 1 0 0 0,0-1 0 0 0,1 0 0 0 0,-1 0 0 0 0,1 1-1 0 0,0-1 1 0 0,0 1 0 0 0,0 0 0 0 0,0-1 0 0 0,0 1 0 0 0,0 0 0 0 0,1 0-1 0 0,-1 0 1 0 0,1 1 0 0 0,-1-1 0 0 0,1 1 0 0 0,0-1 0 0 0,-1 1 0 0 0,1 0 0 0 0,5-1-1 0 0,-6 1-155 0 0,1 0 0 0 0,-1 0 0 0 0,1 0 0 0 0,0 1-1 0 0,0-1 1 0 0,-1 1 0 0 0,1 0 0 0 0,0 0 0 0 0,0 0-1 0 0,0 0 1 0 0,-1 0 0 0 0,1 0 0 0 0,0 1-1 0 0,0 0 1 0 0,-1-1 0 0 0,1 1 0 0 0,0 0 0 0 0,-1 0-1 0 0,1 1 1 0 0,-1-1 0 0 0,0 0 0 0 0,1 1 0 0 0,-1-1-1 0 0,0 1 1 0 0,0 0 0 0 0,0 0 0 0 0,0 0 0 0 0,0 0-1 0 0,0 0 1 0 0,0 0 0 0 0,-1 1 0 0 0,3 4-1 0 0,-4-6-152 0 0,0 1-1 0 0,0 0 0 0 0,0 0 0 0 0,0 0 0 0 0,0 0 1 0 0,-1-1-1 0 0,1 1 0 0 0,-1 0 0 0 0,1 0 1 0 0,-1-1-1 0 0,0 1 0 0 0,0 0 0 0 0,1-1 0 0 0,-1 1 1 0 0,0-1-1 0 0,0 1 0 0 0,-1-1 0 0 0,1 1 0 0 0,-2 1 1 0 0,-1 1-96 0 0,0 0 1 0 0,-1-1-1 0 0,1 1 1 0 0,-8 3-1 0 0,5-2-238 0 0,5-4 77 0 0,2-1 152 0 0,0 0-1 0 0,-1 0 1 0 0,1 0 0 0 0,-1 0-1 0 0,1 0 1 0 0,0 0 0 0 0,-1 0-1 0 0,1 0 1 0 0,0 0 0 0 0,-1 1-1 0 0,1-1 1 0 0,-1 0 0 0 0,1 0 0 0 0,0 0-1 0 0,-1 1 1 0 0,1-1 0 0 0,0 0-1 0 0,-1 0 1 0 0,1 1 0 0 0,0-1-1 0 0,0 0 1 0 0,-1 0 0 0 0,1 1-1 0 0,0-1 1 0 0,0 0 0 0 0,0 1-1 0 0,-1-1 1 0 0,1 1 0 0 0,0-1 0 0 0,0 0-1 0 0,0 1 1 0 0,0-1 0 0 0,0 0-1 0 0,0 1 1 0 0,0-1 0 0 0,0 1-1 0 0,0-1 1 0 0,0 0 0 0 0,0 1-1 0 0,0-1 1 0 0,0 1 0 0 0,0-1-1 0 0,0 0 1 0 0,0 1 0 0 0,0-1 0 0 0,0 0-1 0 0,0 1 1 0 0,1-1 0 0 0,-1 1-1 0 0,7 15-272 0 0,-1-10 257 0 0,0 0 0 0 0,1 0 0 0 0,-1 0 0 0 0,1-1 0 0 0,0 0 0 0 0,15 7 0 0 0,12 11 148 0 0,-27-18-65 0 0,4 3 131 0 0,-1 1 0 0 0,14 14 0 0 0,-22-21-120 0 0,-1 0 0 0 0,1 0 0 0 0,0 0 1 0 0,-1 0-1 0 0,1 0 0 0 0,-1 1 0 0 0,1-1 0 0 0,-1 1 1 0 0,0-1-1 0 0,0 1 0 0 0,-1-1 0 0 0,1 1 1 0 0,0 0-1 0 0,-1-1 0 0 0,1 1 0 0 0,-1 0 0 0 0,0-1 1 0 0,0 5-1 0 0,-1-5-28 0 0,0 0-1 0 0,0 0 1 0 0,0 0 0 0 0,0 0 0 0 0,0 0-1 0 0,-1 0 1 0 0,1 0 0 0 0,0 0-1 0 0,-1 0 1 0 0,0-1 0 0 0,1 1 0 0 0,-1-1-1 0 0,0 1 1 0 0,0-1 0 0 0,0 1 0 0 0,0-1-1 0 0,0 0 1 0 0,0 0 0 0 0,0 0-1 0 0,-4 1 1 0 0,-3 1 63 0 0,-1 0 0 0 0,-20 4 0 0 0,-23-2-2569 0 0,52-5 1627 0 0,-4-1-863 0 0</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8.105"/>
    </inkml:context>
    <inkml:brush xml:id="br0">
      <inkml:brushProperty name="width" value="0.05" units="cm"/>
      <inkml:brushProperty name="height" value="0.05" units="cm"/>
    </inkml:brush>
  </inkml:definitions>
  <inkml:trace contextRef="#ctx0" brushRef="#br0">1 28 28 0 0,'9'-17'24777'0'0,"-6"13"-22392"0"0,1 1-3256 0 0,2 2-3337 0 0,3-2-2196 0 0</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8.429"/>
    </inkml:context>
    <inkml:brush xml:id="br0">
      <inkml:brushProperty name="width" value="0.05" units="cm"/>
      <inkml:brushProperty name="height" value="0.05" units="cm"/>
    </inkml:brush>
  </inkml:definitions>
  <inkml:trace contextRef="#ctx0" brushRef="#br0">14 11 444 0 0,'-14'-11'19146'0'0,"18"29"-17240"0"0,-1 1 0 0 0,-1-1-1 0 0,-1 1 1 0 0,-2 33 0 0 0,0-31-1059 0 0,1 1 0 0 0,1 0-1 0 0,5 32 1 0 0,-6-52-1247 0 0,6 15-1479 0 0,1-12-2002 0 0,12-8-8356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4.427"/>
    </inkml:context>
    <inkml:brush xml:id="br0">
      <inkml:brushProperty name="width" value="0.05" units="cm"/>
      <inkml:brushProperty name="height" value="0.05" units="cm"/>
    </inkml:brush>
  </inkml:definitions>
  <inkml:trace contextRef="#ctx0" brushRef="#br0">0 202 608 0 0,'2'-5'9717'0'0,"-2"5"-9572"0"0,9 10 4223 0 0,15 29-3423 0 0,-9-16 920 0 0,115 183 4009 0 0,-123-194-5540 0 0,-7-10-275 0 0,1-1-1 0 0,0 1 1 0 0,-1-1 0 0 0,1 1 0 0 0,0-1 0 0 0,0 1-1 0 0,0-1 1 0 0,0 1 0 0 0,0-1 0 0 0,1 0 0 0 0,-1 1 0 0 0,0-1-1 0 0,0 0 1 0 0,1 0 0 0 0,-1 0 0 0 0,3 1 0 0 0,-3-2 103 0 0,16-17 722 0 0,-7-4-418 0 0,0 0 0 0 0,-2-1 1 0 0,-1 0-1 0 0,0-1 0 0 0,4-26 1 0 0,5-19 441 0 0,4 0 36 0 0,52-119 0 0 0,-72 186-1048 0 0,0 0 0 0 0,0 1-1 0 0,1-1 1 0 0,-1 0-1 0 0,0 1 1 0 0,0-1 0 0 0,1 1-1 0 0,-1-1 1 0 0,0 1 0 0 0,1-1-1 0 0,-1 1 1 0 0,1-1 0 0 0,-1 1-1 0 0,1-1 1 0 0,-1 1 0 0 0,1-1-1 0 0,-1 1 1 0 0,1 0-1 0 0,-1-1 1 0 0,1 1 0 0 0,-1 0-1 0 0,1-1 1 0 0,0 1 0 0 0,-1 0-1 0 0,1 0 1 0 0,-1 0 0 0 0,1-1-1 0 0,0 1 1 0 0,-1 0 0 0 0,1 0-1 0 0,0 0 1 0 0,-1 0 0 0 0,1 0-1 0 0,0 0 1 0 0,-1 0-1 0 0,1 1 1 0 0,0-1 0 0 0,-1 0-1 0 0,1 0 1 0 0,0 1 0 0 0,2 1-948 0 0,0 0 0 0 0,0 0 0 0 0,0 0 0 0 0,-1 1 0 0 0,1-1 0 0 0,2 4 0 0 0,0 0-1532 0 0,6 5-377 0 0</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8.772"/>
    </inkml:context>
    <inkml:brush xml:id="br0">
      <inkml:brushProperty name="width" value="0.05" units="cm"/>
      <inkml:brushProperty name="height" value="0.05" units="cm"/>
    </inkml:brush>
  </inkml:definitions>
  <inkml:trace contextRef="#ctx0" brushRef="#br0">123 19 440 0 0,'-1'-1'425'0'0,"0"0"0"0"0,1 0 0 0 0,-1-1 0 0 0,0 1 0 0 0,0 0 0 0 0,0 0 0 0 0,0 0 0 0 0,0 0 0 0 0,-1 0 0 0 0,1 0 0 0 0,0 1 0 0 0,0-1 0 0 0,-1 0 0 0 0,1 1 0 0 0,0-1 0 0 0,-1 0 0 0 0,1 1 0 0 0,0 0 0 0 0,-1-1 0 0 0,1 1 0 0 0,-1 0 0 0 0,-2 0 0 0 0,3 0-79 0 0,-1 0 1 0 0,0 1 0 0 0,0 0 0 0 0,0-1-1 0 0,0 1 1 0 0,0 0 0 0 0,0 0 0 0 0,1 0-1 0 0,-1 0 1 0 0,0 0 0 0 0,1 0-1 0 0,-1 1 1 0 0,1-1 0 0 0,-3 3 0 0 0,-1 2 456 0 0,0 0 0 0 0,1 1 1 0 0,-1 0-1 0 0,1 0 1 0 0,1 0-1 0 0,-1 0 0 0 0,-2 9 1 0 0,5-12-511 0 0,0-1 1 0 0,0 1-1 0 0,0 0 0 0 0,1-1 1 0 0,-1 1-1 0 0,1 0 1 0 0,0-1-1 0 0,0 1 1 0 0,1 0-1 0 0,-1 0 1 0 0,1-1-1 0 0,0 1 1 0 0,0 0-1 0 0,0-1 0 0 0,0 1 1 0 0,0-1-1 0 0,1 1 1 0 0,3 5-1 0 0,-2-6-188 0 0,-1 1 0 0 0,1-1 0 0 0,0 0-1 0 0,0 0 1 0 0,0-1 0 0 0,0 1 0 0 0,0-1 0 0 0,0 0 0 0 0,1 1-1 0 0,-1-1 1 0 0,1-1 0 0 0,0 1 0 0 0,0 0 0 0 0,-1-1-1 0 0,1 0 1 0 0,8 1 0 0 0,-10-1-131 0 0,-1-1-1 0 0,0 0 1 0 0,1 1 0 0 0,-1-1 0 0 0,1 0-1 0 0,-1 0 1 0 0,1 0 0 0 0,-1 0 0 0 0,0-1-1 0 0,1 1 1 0 0,-1 0 0 0 0,1-1-1 0 0,-1 1 1 0 0,0 0 0 0 0,1-1 0 0 0,-1 0-1 0 0,0 1 1 0 0,0-1 0 0 0,1 0-1 0 0,0-1 1 0 0,-1 1 4 0 0,0 0 0 0 0,0 0-1 0 0,-1 0 1 0 0,1 0 0 0 0,-1-1-1 0 0,1 1 1 0 0,-1 0 0 0 0,1 0-1 0 0,-1-1 1 0 0,0 1 0 0 0,1 0-1 0 0,-1-1 1 0 0,0 1 0 0 0,0 0-1 0 0,0-1 1 0 0,0 1 0 0 0,-1-2-1 0 0,0-4-22 0 0,0 1-1 0 0,-1 0 1 0 0,0 0-1 0 0,0-1 1 0 0,0 2-1 0 0,-1-1 0 0 0,-7-11 1 0 0,1 5-35 0 0,-1-1 0 0 0,-1 2 0 0 0,0 0 0 0 0,-1 0 1 0 0,-13-9-1 0 0,-11-7-5442 0 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9.093"/>
    </inkml:context>
    <inkml:brush xml:id="br0">
      <inkml:brushProperty name="width" value="0.05" units="cm"/>
      <inkml:brushProperty name="height" value="0.05" units="cm"/>
    </inkml:brush>
  </inkml:definitions>
  <inkml:trace contextRef="#ctx0" brushRef="#br0">2 73 136 0 0,'-1'-2'472'0'0,"1"0"1"0"0,0 1-1 0 0,0-1 0 0 0,0 0 1 0 0,0 0-1 0 0,0 0 0 0 0,0 0 0 0 0,0 0 1 0 0,1 1-1 0 0,-1-1 0 0 0,1 0 1 0 0,-1 0-1 0 0,1 0 0 0 0,0 1 1 0 0,0-1-1 0 0,0 0 0 0 0,0 1 1 0 0,0-1-1 0 0,0 1 0 0 0,0-1 0 0 0,1-1 1 0 0,1 1 121 0 0,1-1 1 0 0,-1 1-1 0 0,0 0 1 0 0,0 0-1 0 0,1 0 0 0 0,-1 0 1 0 0,1 1-1 0 0,0-1 1 0 0,6-1-1 0 0,41-5 1512 0 0,-8 7-3361 0 0,-8 1-4695 0 0,-24-3 3999 0 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3:59.686"/>
    </inkml:context>
    <inkml:brush xml:id="br0">
      <inkml:brushProperty name="width" value="0.05" units="cm"/>
      <inkml:brushProperty name="height" value="0.05" units="cm"/>
    </inkml:brush>
  </inkml:definitions>
  <inkml:trace contextRef="#ctx0" brushRef="#br0">1 73 156 0 0,'1'-2'1021'0'0,"2"-2"-235"0"0,1-1 0 0 0,-1 0-1 0 0,1 1 1 0 0,0 0-1 0 0,0 0 1 0 0,0 0-1 0 0,1 0 1 0 0,-1 0-1 0 0,1 1 1 0 0,0 0-1 0 0,0 0 1 0 0,0 1-1 0 0,0-1 1 0 0,1 1-1 0 0,8-3 1 0 0,-1 2 150 0 0,0 0 1 0 0,0 1 0 0 0,1 0-1 0 0,-1 1 1 0 0,0 1-1 0 0,19 1 1 0 0,-28-1-716 0 0,1 0 0 0 0,0 1 0 0 0,0 0 0 0 0,-1 0 0 0 0,1 0 0 0 0,0 0 1 0 0,-1 1-1 0 0,1 0 0 0 0,-1 0 0 0 0,0 0 0 0 0,0 1 0 0 0,0-1 0 0 0,0 1 0 0 0,0 0 0 0 0,0 0 0 0 0,-1 0 1 0 0,1 1-1 0 0,-1-1 0 0 0,0 1 0 0 0,5 8 0 0 0,-7-11-165 0 0,0 0 0 0 0,-1 1-1 0 0,1-1 1 0 0,0 1 0 0 0,-1 0 0 0 0,0-1 0 0 0,1 1 0 0 0,-1-1 0 0 0,0 1-1 0 0,0 0 1 0 0,0-1 0 0 0,0 1 0 0 0,0-1 0 0 0,0 1 0 0 0,-1 0-1 0 0,1-1 1 0 0,0 1 0 0 0,-1-1 0 0 0,1 1 0 0 0,-1-1 0 0 0,0 1 0 0 0,1-1-1 0 0,-1 1 1 0 0,0-1 0 0 0,0 0 0 0 0,0 1 0 0 0,0-1 0 0 0,0 0-1 0 0,0 0 1 0 0,0 0 0 0 0,-1 1 0 0 0,1-1 0 0 0,0-1 0 0 0,-1 1-1 0 0,1 0 1 0 0,-3 1 0 0 0,-8 4 7 0 0,1 0 0 0 0,-1-1 0 0 0,-24 6 0 0 0,14-4-297 0 0,21-7 221 0 0,1 0-1 0 0,-1 0 0 0 0,1 0 1 0 0,-1 0-1 0 0,1 0 0 0 0,-1 0 1 0 0,1 1-1 0 0,-1-1 1 0 0,1 0-1 0 0,-1 0 0 0 0,1 1 1 0 0,-1-1-1 0 0,1 0 0 0 0,-1 0 1 0 0,1 1-1 0 0,0-1 1 0 0,-1 1-1 0 0,1-1 0 0 0,0 0 1 0 0,-1 1-1 0 0,1-1 0 0 0,0 1 1 0 0,-1-1-1 0 0,1 1 1 0 0,0-1-1 0 0,0 1 0 0 0,-1-1 1 0 0,1 1-1 0 0,0-1 0 0 0,0 1 1 0 0,0-1-1 0 0,0 1 1 0 0,0-1-1 0 0,0 1 0 0 0,0-1 1 0 0,0 1-1 0 0,0 0 0 0 0,0-1 1 0 0,0 1-1 0 0,0-1 1 0 0,0 1-1 0 0,0-1 0 0 0,1 1 1 0 0,-1 0-1 0 0,2 1-5 0 0,-1 0-1 0 0,1 1 1 0 0,0-2-1 0 0,0 1 0 0 0,0 0 1 0 0,0 0-1 0 0,0 0 1 0 0,4 1-1 0 0,33 21-18 0 0,-27-19 157 0 0,-1 1 0 0 0,0 1 0 0 0,-1-1 0 0 0,0 2-1 0 0,0 0 1 0 0,-1 0 0 0 0,1 0 0 0 0,13 18 0 0 0,-22-24-67 0 0,1 0 0 0 0,-1 0 0 0 0,0 0 1 0 0,0 0-1 0 0,0 0 0 0 0,0 0 0 0 0,0 0 0 0 0,0 0 1 0 0,-1 0-1 0 0,1 0 0 0 0,-1 1 0 0 0,1-1 0 0 0,-1 0 0 0 0,0 0 1 0 0,0 1-1 0 0,0-1 0 0 0,0 0 0 0 0,0 0 0 0 0,-1 1 1 0 0,1-1-1 0 0,-1 0 0 0 0,1 0 0 0 0,-1 0 0 0 0,0 1 1 0 0,0-1-1 0 0,0 0 0 0 0,0 0 0 0 0,0 0 0 0 0,0 0 1 0 0,-1-1-1 0 0,1 1 0 0 0,-3 3 0 0 0,-1-2-3 0 0,0 1-1 0 0,0-1 0 0 0,0 1 1 0 0,0-1-1 0 0,0-1 1 0 0,-1 1-1 0 0,1-1 1 0 0,-1 0-1 0 0,0 0 0 0 0,1 0 1 0 0,-9 0-1 0 0,-10 1-737 0 0,-30 0-1 0 0,37-3-3367 0 0,0 0-3677 0 0</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24.439"/>
    </inkml:context>
    <inkml:brush xml:id="br0">
      <inkml:brushProperty name="width" value="0.05" units="cm"/>
      <inkml:brushProperty name="height" value="0.05" units="cm"/>
    </inkml:brush>
  </inkml:definitions>
  <inkml:trace contextRef="#ctx0" brushRef="#br0">13 68 340 0 0,'-12'-10'22285'0'0,"33"6"-20659"0"0,1 0 1 0 0,45-2-1 0 0,7-1-382 0 0,-53 4-993 0 0,131-25 1240 0 0,-119 23-5708 0 0</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24.796"/>
    </inkml:context>
    <inkml:brush xml:id="br0">
      <inkml:brushProperty name="width" value="0.05" units="cm"/>
      <inkml:brushProperty name="height" value="0.05" units="cm"/>
    </inkml:brush>
  </inkml:definitions>
  <inkml:trace contextRef="#ctx0" brushRef="#br0">10 0 444 0 0,'-10'13'12342'0'0,"10"-13"-12225"0"0,27 0 8377 0 0,-15-1-9004 0 0,112-1 6485 0 0,-44 7-5538 0 0,-62-4-3805 0 0</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26.148"/>
    </inkml:context>
    <inkml:brush xml:id="br0">
      <inkml:brushProperty name="width" value="0.05" units="cm"/>
      <inkml:brushProperty name="height" value="0.05" units="cm"/>
    </inkml:brush>
  </inkml:definitions>
  <inkml:trace contextRef="#ctx0" brushRef="#br0">319 65 560 0 0,'0'-2'358'0'0,"1"0"0"0"0,-1 0-1 0 0,0 0 1 0 0,0 0 0 0 0,0-1 0 0 0,0 1-1 0 0,0 0 1 0 0,0 0 0 0 0,0 0 0 0 0,-1 0-1 0 0,1 0 1 0 0,-1 0 0 0 0,0 0 0 0 0,1 0-1 0 0,-1 0 1 0 0,0 0 0 0 0,0 1 0 0 0,0-1-1 0 0,0 0 1 0 0,-1 0 0 0 0,1 1 0 0 0,0-1-1 0 0,-1 1 1 0 0,1-1 0 0 0,-1 1 0 0 0,0 0-1 0 0,1-1 1 0 0,-1 1 0 0 0,0 0 0 0 0,0 0-1 0 0,-3-1 1 0 0,0 0 102 0 0,1 1-1 0 0,-1 0 1 0 0,0 0-1 0 0,1 0 1 0 0,-1 0-1 0 0,0 1 1 0 0,0 0-1 0 0,0 0 1 0 0,0 0-1 0 0,1 1 1 0 0,-1-1-1 0 0,-9 3 1 0 0,1 2-36 0 0,0 0 0 0 0,0 1 1 0 0,0 1-1 0 0,1 0 0 0 0,0 0 0 0 0,1 1 1 0 0,-1 0-1 0 0,2 1 0 0 0,-1 1 1 0 0,-10 11-1 0 0,13-11-199 0 0,0-1 0 0 0,0 2 0 0 0,1-1 0 0 0,0 1 0 0 0,1-1 0 0 0,0 2 0 0 0,0-1 0 0 0,2 1 0 0 0,-1 0 1 0 0,1 0-1 0 0,-3 20 0 0 0,7-25-138 0 0,0 1 0 0 0,0 0 1 0 0,1 0-1 0 0,0-1 0 0 0,0 1 1 0 0,0-1-1 0 0,1 1 1 0 0,1-1-1 0 0,-1 0 0 0 0,1 1 1 0 0,0-1-1 0 0,1-1 0 0 0,0 1 1 0 0,0 0-1 0 0,0-1 0 0 0,11 12 1 0 0,-5-7-11 0 0,1 1 1 0 0,0-2 0 0 0,1 0-1 0 0,0 0 1 0 0,1-1 0 0 0,0-1-1 0 0,20 11 1 0 0,-26-16-155 0 0,0 0 0 0 0,1 0 0 0 0,-1-1 1 0 0,1 0-1 0 0,-1-1 0 0 0,1 1 0 0 0,0-1 1 0 0,0-1-1 0 0,-1 1 0 0 0,1-2 0 0 0,13 0 0 0 0,-18 0 34 0 0,0 1-1 0 0,0-1 0 0 0,0 0 1 0 0,-1 0-1 0 0,1 0 0 0 0,0 0 0 0 0,0-1 1 0 0,-1 1-1 0 0,1 0 0 0 0,-1-1 1 0 0,1 0-1 0 0,-1 0 0 0 0,0 0 0 0 0,0 0 1 0 0,0 0-1 0 0,0 0 0 0 0,0 0 0 0 0,0-1 1 0 0,0 1-1 0 0,-1-1 0 0 0,1 0 1 0 0,-1 1-1 0 0,0-1 0 0 0,0 0 0 0 0,0 1 1 0 0,0-1-1 0 0,0 0 0 0 0,-1 0 0 0 0,1 0 1 0 0,-1 0-1 0 0,0 0 0 0 0,0-6 1 0 0,0 4 68 0 0,-1 1 1 0 0,0-1-1 0 0,0 1 1 0 0,0-1 0 0 0,0 1-1 0 0,-1 0 1 0 0,1-1-1 0 0,-1 1 1 0 0,-1 0 0 0 0,1 0-1 0 0,0 0 1 0 0,-1 1-1 0 0,0-1 1 0 0,0 0 0 0 0,0 1-1 0 0,0 0 1 0 0,0 0-1 0 0,-1 0 1 0 0,0 0-1 0 0,1 0 1 0 0,-1 1 0 0 0,0-1-1 0 0,0 1 1 0 0,0 0-1 0 0,-1 1 1 0 0,-3-2 0 0 0,5 1-91 0 0,0 1 1 0 0,-1 0 0 0 0,1 1 0 0 0,0-1 0 0 0,0 0-1 0 0,0 1 1 0 0,0 0 0 0 0,-1 0 0 0 0,1 0 0 0 0,0 0-1 0 0,0 0 1 0 0,0 1 0 0 0,-1-1 0 0 0,1 1 0 0 0,0 0-1 0 0,0 0 1 0 0,0 0 0 0 0,0 0 0 0 0,0 1 0 0 0,0-1-1 0 0,1 1 1 0 0,-1-1 0 0 0,0 1 0 0 0,1 0-1 0 0,-1 0 1 0 0,1 1 0 0 0,0-1 0 0 0,0 0 0 0 0,0 1-1 0 0,0-1 1 0 0,0 1 0 0 0,0 0 0 0 0,1-1 0 0 0,-1 1-1 0 0,1 0 1 0 0,0 0 0 0 0,-2 4 0 0 0,2 10-1467 0 0,1-15 787 0 0,0 1-1 0 0,1-1 0 0 0,-1 0 0 0 0,1 1 0 0 0,0-1 1 0 0,0 0-1 0 0,0 1 0 0 0,1 2 0 0 0,4 3-1843 0 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26.473"/>
    </inkml:context>
    <inkml:brush xml:id="br0">
      <inkml:brushProperty name="width" value="0.05" units="cm"/>
      <inkml:brushProperty name="height" value="0.05" units="cm"/>
    </inkml:brush>
  </inkml:definitions>
  <inkml:trace contextRef="#ctx0" brushRef="#br0">78 121 6277 0 0,'-14'-17'3006'0'0,"5"6"-1320"0"0,0 0 1 0 0,1-1-1 0 0,0 0 0 0 0,1 0 0 0 0,0-1 0 0 0,-8-19 1704 0 0,15 35-2339 0 0,1 16-372 0 0,4 25-1289 0 0,0-15-445 0 0,-4-16-612 0 0,2 0 0 0 0,0 0 1 0 0,0 0-1 0 0,7 14 0 0 0,-3-11-821 0 0</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28.796"/>
    </inkml:context>
    <inkml:brush xml:id="br0">
      <inkml:brushProperty name="width" value="0.05" units="cm"/>
      <inkml:brushProperty name="height" value="0.05" units="cm"/>
    </inkml:brush>
  </inkml:definitions>
  <inkml:trace contextRef="#ctx0" brushRef="#br0">22 120 160 0 0,'-2'-1'701'0'0,"0"0"1"0"0,0 1-1 0 0,0-1 1 0 0,0 0-1 0 0,0 0 0 0 0,0 0 1 0 0,0 0-1 0 0,1 0 1 0 0,-3-3 2214 0 0,19-12 682 0 0,15 2-2402 0 0,1 1 0 0 0,1 2 0 0 0,-1 1 0 0 0,51-9 0 0 0,-2-1 208 0 0,-58 15-1005 0 0,-19 7-486 0 0,-12 4-64 0 0,-6 2 58 0 0,0-2 1 0 0,0 1-1 0 0,-1-2 1 0 0,-20 5-1 0 0,-6 2-34 0 0,33-9 124 0 0,-4 0 17 0 0,0 1 0 0 0,1 1 0 0 0,-1 0 0 0 0,1 1 1 0 0,0 0-1 0 0,-20 15 0 0 0,31-20 11 0 0,0-1-1 0 0,1 1 1 0 0,-1-1 0 0 0,1 1 0 0 0,-1 0-1 0 0,1-1 1 0 0,-1 1 0 0 0,1 0-1 0 0,-1-1 1 0 0,1 1 0 0 0,0 0 0 0 0,-1-1-1 0 0,1 1 1 0 0,0 0 0 0 0,0 0 0 0 0,-1-1-1 0 0,1 1 1 0 0,0 0 0 0 0,0 0 0 0 0,0 0-1 0 0,0-1 1 0 0,0 1 0 0 0,0 0-1 0 0,0 1 1 0 0,1 0 16 0 0,0-1-1 0 0,-1 1 1 0 0,1-1-1 0 0,0 1 1 0 0,0-1-1 0 0,0 0 1 0 0,0 1 0 0 0,0-1-1 0 0,0 0 1 0 0,0 1-1 0 0,2 0 1 0 0,5 4 113 0 0,0 0 0 0 0,0-1 0 0 0,12 6 0 0 0,-14-8-80 0 0,46 24 374 0 0,136 82 743 0 0,-173-99-1058 0 0,1 1 0 0 0,14 15-1 0 0,-27-23-100 0 0,0 0-1 0 0,0 0 1 0 0,0 0-1 0 0,-1 0 0 0 0,1 1 1 0 0,-1-1-1 0 0,0 1 1 0 0,1 0-1 0 0,-2 0 1 0 0,1-1-1 0 0,0 1 0 0 0,-1 0 1 0 0,0 0-1 0 0,0 1 1 0 0,1 6-1 0 0,-2-9-18 0 0,-1 0-1 0 0,1 0 1 0 0,-1-1 0 0 0,1 1 0 0 0,-1 0-1 0 0,0 0 1 0 0,0-1 0 0 0,0 1 0 0 0,0 0-1 0 0,0-1 1 0 0,0 1 0 0 0,-1-1-1 0 0,1 0 1 0 0,0 1 0 0 0,-1-1 0 0 0,1 0-1 0 0,-1 0 1 0 0,1 0 0 0 0,-1 0 0 0 0,1 0-1 0 0,-1 0 1 0 0,0 0 0 0 0,0 0 0 0 0,1-1-1 0 0,-1 1 1 0 0,-3 0 0 0 0,-5 2 58 0 0,0-1 0 0 0,0 0-1 0 0,-17 1 1 0 0,5-1 150 0 0,1-2 0 0 0,-1 0 0 0 0,0-2 0 0 0,-37-7 0 0 0,48 7-55 0 0,1-1 0 0 0,-1 0 0 0 0,1-1 0 0 0,0 0-1 0 0,0 0 1 0 0,1-1 0 0 0,0-1 0 0 0,-1 0 0 0 0,2 0 0 0 0,-1 0-1 0 0,-12-13 1 0 0,16 14-823 0 0,-7-9 1283 0 0,9 10-4427 0 0</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40.553"/>
    </inkml:context>
    <inkml:brush xml:id="br0">
      <inkml:brushProperty name="width" value="0.05" units="cm"/>
      <inkml:brushProperty name="height" value="0.05" units="cm"/>
    </inkml:brush>
  </inkml:definitions>
  <inkml:trace contextRef="#ctx0" brushRef="#br0">2 174 712 0 0,'-1'-6'6840'0'0,"6"-1"-5709"0"0,2 1 1 0 0,-1 0-1 0 0,1 1 1 0 0,0-1-1 0 0,14-7 1 0 0,16-13 1672 0 0,-32 22-2464 0 0,7-5 541 0 0,-1 0 0 0 0,0-1 0 0 0,-1-1 0 0 0,0 1 0 0 0,0-1 0 0 0,14-23 0 0 0,-32 102 1028 0 0,-1-18-368 0 0,2-1 0 0 0,0 89-1 0 0,7-138-1558 0 0,0 0 0 0 0,0 0 0 0 0,0 1 0 0 0,0-1 0 0 0,0 0 0 0 0,0 0 0 0 0,0 1 0 0 0,0-1 0 0 0,0 0 0 0 0,0 0 0 0 0,0 1 0 0 0,0-1 0 0 0,0 0 0 0 0,0 1 0 0 0,0-1 0 0 0,0 0 0 0 0,1 0 0 0 0,-1 1 0 0 0,0-1 0 0 0,0 0 0 0 0,0 0 0 0 0,0 0 0 0 0,0 1 0 0 0,1-1 0 0 0,-1 0 0 0 0,0 0 0 0 0,0 0 0 0 0,0 0 0 0 0,1 1 0 0 0,-1-1 0 0 0,0 0 0 0 0,0 0 0 0 0,1 0 0 0 0,-1 0 0 0 0,0 0 0 0 0,0 0 0 0 0,1 0 0 0 0,-1 1 0 0 0,8-2-3402 0 0,16-1-8616 0 0</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41.103"/>
    </inkml:context>
    <inkml:brush xml:id="br0">
      <inkml:brushProperty name="width" value="0.05" units="cm"/>
      <inkml:brushProperty name="height" value="0.05" units="cm"/>
    </inkml:brush>
  </inkml:definitions>
  <inkml:trace contextRef="#ctx0" brushRef="#br0">3 219 72 0 0,'0'-1'374'0'0,"-1"0"-1"0"0,1 0 1 0 0,-1 0-1 0 0,1 0 1 0 0,0 0-1 0 0,0 0 1 0 0,-1 0-1 0 0,1-1 1 0 0,0 1-1 0 0,0 0 1 0 0,0 0-1 0 0,0 0 1 0 0,0 0 0 0 0,1-2-1 0 0,-1 3-213 0 0,0 0 0 0 0,0 0 0 0 0,1 0 0 0 0,-1-1 0 0 0,0 1 0 0 0,0 0 0 0 0,1 0 0 0 0,-1 0 1 0 0,0 0-1 0 0,0-1 0 0 0,1 1 0 0 0,-1 0 0 0 0,0 0 0 0 0,0 0 0 0 0,1 0 0 0 0,-1 0 0 0 0,0 0 0 0 0,1 0 0 0 0,-1 0 0 0 0,0 0 0 0 0,0 0 0 0 0,1 0 0 0 0,-1 0 0 0 0,0 0 0 0 0,1 0 0 0 0,-1 0 0 0 0,0 0 0 0 0,0 0 0 0 0,1 0 0 0 0,-1 0 1 0 0,0 0-1 0 0,1 1 0 0 0,2 0 401 0 0,-1 0 0 0 0,1 1 0 0 0,0 0 0 0 0,0 0 0 0 0,-1-1 0 0 0,1 2 0 0 0,3 3 0 0 0,64 86 5261 0 0,-3-2-2044 0 0,-57-80-3122 0 0,-1 1 0 0 0,2-1-1 0 0,-1-1 1 0 0,2 0 0 0 0,19 12 0 0 0,-29-19-583 0 0,0-1 1 0 0,0 0 0 0 0,0-1-1 0 0,0 1 1 0 0,0 0-1 0 0,0 0 1 0 0,0-1-1 0 0,0 0 1 0 0,1 1-1 0 0,-1-1 1 0 0,0 0-1 0 0,0 0 1 0 0,0 0-1 0 0,1 0 1 0 0,-1 0-1 0 0,0-1 1 0 0,0 1-1 0 0,0-1 1 0 0,0 1-1 0 0,0-1 1 0 0,0 0-1 0 0,0 0 1 0 0,0 0-1 0 0,0 0 1 0 0,0 0-1 0 0,0 0 1 0 0,0 0-1 0 0,-1-1 1 0 0,1 1-1 0 0,-1-1 1 0 0,1 1-1 0 0,-1-1 1 0 0,2-2-1 0 0,5-6 76 0 0,0-1-1 0 0,-2-1 0 0 0,1 1 0 0 0,6-19 1 0 0,-4 12-46 0 0,151-295 340 0 0,-154 299-815 0 0,-4 9 78 0 0,0 1 0 0 0,0-1 0 0 0,0 1 0 0 0,1 0 0 0 0,-1 0 0 0 0,6-7 0 0 0,-2 16-4833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5.054"/>
    </inkml:context>
    <inkml:brush xml:id="br0">
      <inkml:brushProperty name="width" value="0.05" units="cm"/>
      <inkml:brushProperty name="height" value="0.05" units="cm"/>
    </inkml:brush>
  </inkml:definitions>
  <inkml:trace contextRef="#ctx0" brushRef="#br0">222 28 488 0 0,'-6'-22'8569'0'0,"4"21"-8105"0"0,0 0 0 0 0,0 0 0 0 0,0 1 0 0 0,0-1 0 0 0,0 1 1 0 0,0-1-1 0 0,0 1 0 0 0,0 0 0 0 0,0 0 0 0 0,0 0 0 0 0,0 0 0 0 0,-4 0 0 0 0,-28 11 2114 0 0,19-4-1915 0 0,0 1 0 0 0,-15 12 0 0 0,21-14-369 0 0,1 0 0 0 0,0 1-1 0 0,0 0 1 0 0,0 1 0 0 0,1-1 0 0 0,0 1-1 0 0,1 1 1 0 0,0-1 0 0 0,-9 17 0 0 0,13-21-207 0 0,1-1 0 0 0,0 0 0 0 0,0 0 0 0 0,0 0 0 0 0,0 1 1 0 0,0-1-1 0 0,0 1 0 0 0,1-1 0 0 0,0 0 0 0 0,0 1 0 0 0,0-1 0 0 0,0 1 1 0 0,0-1-1 0 0,1 1 0 0 0,-1-1 0 0 0,1 0 0 0 0,0 1 0 0 0,0-1 0 0 0,0 0 1 0 0,1 0-1 0 0,-1 0 0 0 0,1 1 0 0 0,0-2 0 0 0,-1 1 0 0 0,2 0 1 0 0,-1 0-1 0 0,0 0 0 0 0,0-1 0 0 0,1 0 0 0 0,-1 1 0 0 0,1-1 0 0 0,0 0 1 0 0,3 2-1 0 0,4 2 113 0 0,-1-2 1 0 0,1 1-1 0 0,0-1 1 0 0,0-1 0 0 0,1 0-1 0 0,-1 0 1 0 0,1-1 0 0 0,-1 0-1 0 0,1-1 1 0 0,0 0-1 0 0,-1-1 1 0 0,1 0 0 0 0,0-1-1 0 0,0 0 1 0 0,-1 0-1 0 0,15-5 1 0 0,-8 1-3014 0 0,8 0-7429 0 0,-19 4 7514 0 0</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55.902"/>
    </inkml:context>
    <inkml:brush xml:id="br0">
      <inkml:brushProperty name="width" value="0.05" units="cm"/>
      <inkml:brushProperty name="height" value="0.05" units="cm"/>
    </inkml:brush>
  </inkml:definitions>
  <inkml:trace contextRef="#ctx0" brushRef="#br0">257 69 304 0 0,'38'-32'3877'0'0,"1"4"4684"0"0,-32 23-6476 0 0,2 2 1473 0 0,-6 9-984 0 0,-8 10-974 0 0,-6-1-1109 0 0,0 0 1 0 0,-1 0-1 0 0,-1-2 1 0 0,-23 21-1 0 0,11-11-151 0 0,-180 164 1489 0 0,202-184-1781 0 0,0-1-8 0 0,0 0 0 0 0,0 1 1 0 0,1-1-1 0 0,-1 1 1 0 0,1 0-1 0 0,-1 0 0 0 0,1 0 1 0 0,0 0-1 0 0,0 0 1 0 0,0 0-1 0 0,1 1 0 0 0,-3 4 1 0 0,4-7-31 0 0,1 0-1 0 0,-1-1 1 0 0,0 1-1 0 0,0 0 1 0 0,1-1 0 0 0,-1 1-1 0 0,0 0 1 0 0,1-1 0 0 0,-1 1-1 0 0,1 0 1 0 0,-1-1 0 0 0,1 1-1 0 0,-1-1 1 0 0,1 1 0 0 0,-1-1-1 0 0,1 1 1 0 0,0-1 0 0 0,-1 1-1 0 0,1-1 1 0 0,0 0-1 0 0,-1 1 1 0 0,1-1 0 0 0,0 0-1 0 0,0 1 1 0 0,-1-1 0 0 0,1 0-1 0 0,0 0 1 0 0,0 0 0 0 0,-1 0-1 0 0,2 0 1 0 0,26 2 85 0 0,-26-2-82 0 0,24-1-60 0 0,1-1-1 0 0,-1-1 1 0 0,0-2-1 0 0,50-15 1 0 0,98-49-872 0 0,-174 69 918 0 0,0-1-6 0 0,1 1 1 0 0,-1-1 0 0 0,1 1-1 0 0,-1 0 1 0 0,1-1-1 0 0,-1 1 1 0 0,1 0-1 0 0,-1 0 1 0 0,1-1-1 0 0,-1 1 1 0 0,1 0-1 0 0,0 0 1 0 0,-1 0-1 0 0,1 0 1 0 0,-1 0 0 0 0,1 0-1 0 0,-1 0 1 0 0,1 0-1 0 0,0 0 1 0 0,-1 0-1 0 0,1 0 1 0 0,-1 0-1 0 0,1 0 1 0 0,0 0-1 0 0,-1 1 1 0 0,1-1-1 0 0,-1 0 1 0 0,1 0 0 0 0,-1 1-1 0 0,1-1 1 0 0,-1 0-1 0 0,1 0 1 0 0,-1 1-1 0 0,1 0 1 0 0,1 0 44 0 0,-3 2 16 0 0,-4 55 495 0 0,-2 46 1161 0 0,7-101-1823 0 0,0-1 1 0 0,0 0 0 0 0,0 1-1 0 0,0-1 1 0 0,1 1-1 0 0,-1-1 1 0 0,1 0 0 0 0,0 0-1 0 0,0 1 1 0 0,0-1-1 0 0,2 4 1 0 0,-2-5-468 0 0,0 1 1 0 0,0-1-1 0 0,0 0 0 0 0,1 0 1 0 0,-1 0-1 0 0,0 0 0 0 0,1 0 1 0 0,-1 0-1 0 0,1 0 0 0 0,-1 0 0 0 0,1-1 1 0 0,-1 1-1 0 0,1 0 0 0 0,-1-1 1 0 0,1 1-1 0 0,0-1 0 0 0,1 0 1 0 0,5 2-2398 0 0</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56.260"/>
    </inkml:context>
    <inkml:brush xml:id="br0">
      <inkml:brushProperty name="width" value="0.05" units="cm"/>
      <inkml:brushProperty name="height" value="0.05" units="cm"/>
    </inkml:brush>
  </inkml:definitions>
  <inkml:trace contextRef="#ctx0" brushRef="#br0">246 1 5633 0 0,'1'1'745'0'0,"0"1"1"0"0,0-1 0 0 0,0 1 0 0 0,0 0 0 0 0,0-1 0 0 0,0 1-1 0 0,-1 0 1 0 0,1 0 0 0 0,-1 0 0 0 0,1 0 0 0 0,-1 0 0 0 0,1-1 0 0 0,-1 1-1 0 0,0 0 1 0 0,0 0 0 0 0,0 0 0 0 0,-1 4 0 0 0,0-1-205 0 0,0-1 0 0 0,0 1 0 0 0,-1-1 1 0 0,0 0-1 0 0,0 1 0 0 0,0-1 0 0 0,-3 5 0 0 0,-6 7-490 0 0,-1-1 0 0 0,-25 26-1 0 0,29-33 909 0 0,-1 1-947 0 0,-81 78 2106 0 0,75-74-2984 0 0,0-2 1 0 0,-23 13 0 0 0,35-22 97 0 0</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56.822"/>
    </inkml:context>
    <inkml:brush xml:id="br0">
      <inkml:brushProperty name="width" value="0.05" units="cm"/>
      <inkml:brushProperty name="height" value="0.05" units="cm"/>
    </inkml:brush>
  </inkml:definitions>
  <inkml:trace contextRef="#ctx0" brushRef="#br0">1 108 64 0 0,'2'-5'549'0'0,"1"-1"1"0"0,0 1-1 0 0,1 0 1 0 0,-1 0-1 0 0,1 0 1 0 0,0 0-1 0 0,0 1 0 0 0,0-1 1 0 0,1 1-1 0 0,0 0 1 0 0,0 0-1 0 0,0 1 1 0 0,10-6-1 0 0,-2 2 685 0 0,1 0-1 0 0,0 1 0 0 0,1 1 1 0 0,19-5-1 0 0,-30 9-907 0 0,0 0 1 0 0,0 0-1 0 0,0 1 0 0 0,0-1 0 0 0,0 1 0 0 0,0 0 0 0 0,0 0 0 0 0,0 1 0 0 0,6 0 0 0 0,-9 0-256 0 0,0-1 0 0 0,0 1 0 0 0,0-1-1 0 0,1 1 1 0 0,-1-1 0 0 0,-1 1 0 0 0,1 0-1 0 0,0 0 1 0 0,0-1 0 0 0,0 1-1 0 0,0 0 1 0 0,0 0 0 0 0,-1 0 0 0 0,1 0-1 0 0,0 0 1 0 0,-1 0 0 0 0,1 0 0 0 0,-1 0-1 0 0,1 0 1 0 0,-1 0 0 0 0,1 0 0 0 0,-1 0-1 0 0,0 1 1 0 0,0-1 0 0 0,0 0-1 0 0,1 0 1 0 0,-1 0 0 0 0,0 0 0 0 0,0 1-1 0 0,-1-1 1 0 0,1 0 0 0 0,0 0 0 0 0,0 0-1 0 0,0 0 1 0 0,-1 1 0 0 0,0 0-1 0 0,-2 12 174 0 0,-1-1 0 0 0,-1 1 0 0 0,0-1 0 0 0,-1 0-1 0 0,-11 17 1 0 0,-44 58 564 0 0,42-64-281 0 0,2 2 0 0 0,-28 49-1 0 0,44-73-439 0 0,0 0 0 0 0,0 1 0 0 0,0-1 0 0 0,1 0 0 0 0,-1 0-1 0 0,0 0 1 0 0,1 0 0 0 0,0 1 0 0 0,-1-1 0 0 0,1 0-1 0 0,0 0 1 0 0,0 1 0 0 0,0-1 0 0 0,0 0 0 0 0,1 0-1 0 0,-1 1 1 0 0,1-1 0 0 0,-1 0 0 0 0,2 2 0 0 0,-1-2 12 0 0,0 0 0 0 0,1 0 1 0 0,-1-1-1 0 0,1 1 0 0 0,-1-1 1 0 0,1 1-1 0 0,0-1 0 0 0,0 0 1 0 0,0 0-1 0 0,-1 1 0 0 0,1-1 1 0 0,0-1-1 0 0,0 1 0 0 0,0 0 1 0 0,1 0-1 0 0,-1-1 0 0 0,0 1 1 0 0,0-1-1 0 0,0 0 0 0 0,3 1 1 0 0,32 0 621 0 0,1 0 0 0 0,-1-3 0 0 0,0-1 1 0 0,59-12-1 0 0,-86 13-618 0 0,25-3-4547 0 0,-22 4-4436 0 0,-8-1 5838 0 0</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57.911"/>
    </inkml:context>
    <inkml:brush xml:id="br0">
      <inkml:brushProperty name="width" value="0.05" units="cm"/>
      <inkml:brushProperty name="height" value="0.05" units="cm"/>
    </inkml:brush>
  </inkml:definitions>
  <inkml:trace contextRef="#ctx0" brushRef="#br0">65 172 732 0 0,'-20'-5'2691'0'0,"-8"-2"4740"0"0,27 6-7065 0 0,0 1 1 0 0,0-1-1 0 0,0 0 0 0 0,0 1 0 0 0,0-1 0 0 0,0 0 0 0 0,0 1 1 0 0,0-1-1 0 0,1 0 0 0 0,-1 0 0 0 0,0 0 0 0 0,0 0 0 0 0,1 0 0 0 0,-1 0 1 0 0,1 0-1 0 0,-1 0 0 0 0,1 0 0 0 0,-1 0 0 0 0,1 0 0 0 0,-1 0 1 0 0,1-1-1 0 0,0 0-217 0 0,0 1 1 0 0,0 0-1 0 0,1-1 1 0 0,-1 1-1 0 0,0 0 1 0 0,1 0-1 0 0,-1-1 1 0 0,1 1-1 0 0,-1 0 0 0 0,1 0 1 0 0,0 0-1 0 0,0 0 1 0 0,-1 0-1 0 0,1 0 1 0 0,0 0-1 0 0,0 0 1 0 0,2-2-1 0 0,17-14 912 0 0,1 3-375 0 0,-1 2 0 0 0,2 0 0 0 0,0 1 0 0 0,37-14 0 0 0,-41 19-340 0 0,0 1 0 0 0,0 1 0 0 0,0 0 0 0 0,0 1 0 0 0,0 1 0 0 0,36 1 0 0 0,-48 1-269 0 0,0 1 0 0 0,0 0 0 0 0,0 0-1 0 0,0 1 1 0 0,0 0 0 0 0,-1 0 0 0 0,1 0 0 0 0,-1 0-1 0 0,1 1 1 0 0,-1 0 0 0 0,0 0 0 0 0,0 0-1 0 0,5 5 1 0 0,-8-6-55 0 0,0 1 0 0 0,0-1 0 0 0,0 0 0 0 0,0 1 0 0 0,0-1-1 0 0,0 1 1 0 0,-1-1 0 0 0,1 1 0 0 0,-1 0 0 0 0,0 0 0 0 0,0-1 0 0 0,0 1 0 0 0,0 0-1 0 0,0 0 1 0 0,-1 0 0 0 0,1 0 0 0 0,-1 0 0 0 0,0 0 0 0 0,0 1 0 0 0,0-1 0 0 0,0 0-1 0 0,0 0 1 0 0,-1 0 0 0 0,0 0 0 0 0,1 0 0 0 0,-3 5 0 0 0,-1 1-69 0 0,-1 1 1 0 0,0-2-1 0 0,0 1 1 0 0,0-1-1 0 0,-1 1 1 0 0,-1-1-1 0 0,1-1 1 0 0,-1 0 0 0 0,0 1-1 0 0,-13 8 1 0 0,10-9-97 0 0,-1 0 0 0 0,0 0 0 0 0,0-1 0 0 0,0 0 0 0 0,-1-1 0 0 0,0 0 0 0 0,-24 6 0 0 0,115-17 114 0 0,-55 8 173 0 0,1 0 1 0 0,26 7 0 0 0,-44-7-92 0 0,0 0-1 0 0,0 0 1 0 0,0 0 0 0 0,-1 1 0 0 0,1 0-1 0 0,-1 1 1 0 0,1 0 0 0 0,-1 0 0 0 0,0 0 0 0 0,0 0-1 0 0,9 10 1 0 0,-14-13-38 0 0,-1 0-1 0 0,1 0 1 0 0,0 0-1 0 0,0 0 1 0 0,-1 0-1 0 0,1 0 1 0 0,0 0-1 0 0,-1 0 1 0 0,1 0-1 0 0,-1 1 1 0 0,1-1-1 0 0,-1 0 1 0 0,0 0-1 0 0,1 0 1 0 0,-1 1 0 0 0,0-1-1 0 0,0 0 1 0 0,0 0-1 0 0,0 1 1 0 0,0-1-1 0 0,0 0 1 0 0,-1 3-1 0 0,0-2 2 0 0,0 0 0 0 0,0 0 0 0 0,0-1 0 0 0,0 1 0 0 0,0 0 0 0 0,-1 0 0 0 0,1-1 0 0 0,-1 1 0 0 0,1 0-1 0 0,-1-1 1 0 0,0 0 0 0 0,-1 2 0 0 0,-7 3 32 0 0,0 0-1 0 0,0-1 1 0 0,-21 8-1 0 0,16-8-72 0 0,0 0-1 0 0,-1-1 1 0 0,-22 3-1 0 0,33-6-347 0 0,0 0 0 0 0,-1-1 0 0 0,1 0-1 0 0,-1 0 1 0 0,1 0 0 0 0,0-1 0 0 0,-1 1 0 0 0,1-2-1 0 0,0 1 1 0 0,0 0 0 0 0,0-1 0 0 0,0 0 0 0 0,-10-5-1 0 0</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58.633"/>
    </inkml:context>
    <inkml:brush xml:id="br0">
      <inkml:brushProperty name="width" value="0.05" units="cm"/>
      <inkml:brushProperty name="height" value="0.05" units="cm"/>
    </inkml:brush>
  </inkml:definitions>
  <inkml:trace contextRef="#ctx0" brushRef="#br0">415 264 512 0 0,'5'-4'1250'0'0,"0"-1"0"0"0,0 0 0 0 0,-1 0-1 0 0,0 0 1 0 0,0 0 0 0 0,0-1 0 0 0,-1 0 0 0 0,5-10 0 0 0,-7 13-922 0 0,0 0 0 0 0,0 0 0 0 0,-1 0 1 0 0,1 0-1 0 0,-1 0 0 0 0,0 0 0 0 0,0-1 1 0 0,0 1-1 0 0,0 0 0 0 0,-1 0 0 0 0,1 0 1 0 0,-1 0-1 0 0,0 0 0 0 0,0 0 0 0 0,0 0 0 0 0,0 0 1 0 0,0 0-1 0 0,-1 0 0 0 0,1 1 0 0 0,-4-5 1 0 0,-4-4 18 0 0,1 1 0 0 0,-1 0 1 0 0,-1 0-1 0 0,0 1 1 0 0,0 0-1 0 0,-1 1 0 0 0,0 1 1 0 0,0-1-1 0 0,-1 2 0 0 0,-19-9 1 0 0,15 8-59 0 0,-1 1 0 0 0,-1 0 1 0 0,1 1-1 0 0,-1 1 0 0 0,0 1 0 0 0,0 1 1 0 0,-24-1-1 0 0,34 3-124 0 0,-1 1-1 0 0,1 0 1 0 0,0 1 0 0 0,0 0-1 0 0,0 0 1 0 0,0 1 0 0 0,0 0-1 0 0,1 0 1 0 0,-1 1 0 0 0,1 0-1 0 0,0 0 1 0 0,0 0 0 0 0,-11 11-1 0 0,15-13-95 0 0,0 0 1 0 0,1 0-1 0 0,0 1 0 0 0,-1-1 1 0 0,1 1-1 0 0,0 0 0 0 0,0 0 1 0 0,1-1-1 0 0,-1 1 0 0 0,0 0 0 0 0,1 1 1 0 0,0-1-1 0 0,0 0 0 0 0,0 0 1 0 0,0 1-1 0 0,0-1 0 0 0,1 0 0 0 0,-1 1 1 0 0,1-1-1 0 0,0 0 0 0 0,0 1 1 0 0,0-1-1 0 0,1 1 0 0 0,-1-1 1 0 0,1 0-1 0 0,0 1 0 0 0,0-1 0 0 0,0 0 1 0 0,0 0-1 0 0,0 0 0 0 0,1 0 1 0 0,0 0-1 0 0,-1 0 0 0 0,1 0 0 0 0,0 0 1 0 0,3 2-1 0 0,4 6-5 0 0,1-2 0 0 0,0 1 1 0 0,1-1-1 0 0,0-1 0 0 0,0 0 0 0 0,1-1 1 0 0,0 0-1 0 0,0-1 0 0 0,1 0 0 0 0,-1 0 0 0 0,1-2 1 0 0,1 0-1 0 0,-1 0 0 0 0,16 2 0 0 0,-13-4-206 0 0,0 1 0 0 0,0-2 0 0 0,1 0-1 0 0,-1-1 1 0 0,0 0 0 0 0,1-2 0 0 0,-1 0 0 0 0,0 0-1 0 0,0-2 1 0 0,0 0 0 0 0,26-11 0 0 0,-35 12 26 0 0,-1-1 0 0 0,0 0 0 0 0,0 0 0 0 0,0-1 0 0 0,-1 0 0 0 0,10-10 0 0 0,-13 13 115 0 0,0 0 0 0 0,0-1 0 0 0,0 1 1 0 0,0 0-1 0 0,-1-1 0 0 0,1 1 0 0 0,-1-1 1 0 0,0 1-1 0 0,1-1 0 0 0,-1 1 0 0 0,-1-1 0 0 0,1 0 1 0 0,0 0-1 0 0,-1 0 0 0 0,1 1 0 0 0,-1-1 1 0 0,0 0-1 0 0,0 0 0 0 0,0-5 0 0 0,0 8 21 0 0,0-1 0 0 0,0 1 0 0 0,0 0 0 0 0,0-1 0 0 0,0 1 0 0 0,0-1-1 0 0,-1 1 1 0 0,1 0 0 0 0,0-1 0 0 0,0 1 0 0 0,0-1 0 0 0,0 1 0 0 0,-1 0 0 0 0,1-1 0 0 0,0 1-1 0 0,0 0 1 0 0,-1 0 0 0 0,1-1 0 0 0,0 1 0 0 0,0 0 0 0 0,-1-1 0 0 0,1 1 0 0 0,0 0 0 0 0,-1 0-1 0 0,1 0 1 0 0,0-1 0 0 0,-1 1 0 0 0,1 0 0 0 0,-1 0 0 0 0,0 0 0 0 0,-6 8 666 0 0,-3 16 139 0 0,9-13-580 0 0,0 0 1 0 0,1 1-1 0 0,1-1 0 0 0,-1 0 1 0 0,2 0-1 0 0,0 0 0 0 0,3 14 1 0 0,4 23 343 0 0,-8-43-1934 0 0,-1 1-1 0 0,1 0 1 0 0,0-1-1 0 0,1 0 1 0 0,0 1-1 0 0,-1-1 1 0 0,2 0-1 0 0,-1 0 1 0 0,4 7-1 0 0</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4:59.414"/>
    </inkml:context>
    <inkml:brush xml:id="br0">
      <inkml:brushProperty name="width" value="0.05" units="cm"/>
      <inkml:brushProperty name="height" value="0.05" units="cm"/>
    </inkml:brush>
  </inkml:definitions>
  <inkml:trace contextRef="#ctx0" brushRef="#br0">13 242 812 0 0,'5'13'11901'0'0,"-2"-3"-9353"0"0,0 0-1 0 0,0 0 0 0 0,-1 16 4411 0 0,-10-44-5980 0 0,-6-26-879 0 0,11 28 34 0 0,1 0 1 0 0,1 1-1 0 0,0-1 0 0 0,3-31 1 0 0,-1 41-105 0 0,0 1-1 0 0,0-1 1 0 0,1 1 0 0 0,0 0 0 0 0,-1-1 0 0 0,2 1 0 0 0,4-9 0 0 0,-5 12-15 0 0,-1-1 0 0 0,1 1 1 0 0,0 0-1 0 0,0 0 0 0 0,0 0 0 0 0,0 0 0 0 0,0 0 0 0 0,1 0 0 0 0,-1 1 0 0 0,0-1 0 0 0,1 1 0 0 0,0-1 1 0 0,-1 1-1 0 0,1 0 0 0 0,0 0 0 0 0,2 0 0 0 0,-1 0 9 0 0,0 1-1 0 0,-1 0 1 0 0,1 0-1 0 0,-1 0 1 0 0,1 0-1 0 0,-1 1 1 0 0,1-1 0 0 0,-1 1-1 0 0,1 0 1 0 0,-1 0-1 0 0,0 0 1 0 0,1 1-1 0 0,-1-1 1 0 0,0 1-1 0 0,0 0 1 0 0,0 0 0 0 0,0 0-1 0 0,0 0 1 0 0,2 3-1 0 0,5 4 76 0 0,-1 0 0 0 0,0 0 0 0 0,14 20 0 0 0,-19-23-64 0 0,0-2-7 0 0,-1 1 0 0 0,1 0-1 0 0,-1 0 1 0 0,0 0 0 0 0,0 0-1 0 0,-1 0 1 0 0,0 0 0 0 0,0 1-1 0 0,3 9 1 0 0,-5-15-127 0 0,-1-3-561 0 0,-1-5 606 0 0,0 1 0 0 0,0-1 0 0 0,1 0 0 0 0,0 1 0 0 0,1-1 0 0 0,0 0 0 0 0,0 1 0 0 0,1-1 0 0 0,0 0-1 0 0,0 1 1 0 0,0-1 0 0 0,1 1 0 0 0,1-1 0 0 0,-1 1 0 0 0,5-8 0 0 0,-5 10 52 0 0,0 1 1 0 0,1-1 0 0 0,0 1-1 0 0,0 0 1 0 0,0 0 0 0 0,0 0-1 0 0,1 0 1 0 0,-1 0 0 0 0,1 1-1 0 0,0 0 1 0 0,0 0 0 0 0,1 0-1 0 0,-1 0 1 0 0,0 0 0 0 0,1 1-1 0 0,0 0 1 0 0,-1 0 0 0 0,1 0-1 0 0,0 1 1 0 0,0 0 0 0 0,0 0-1 0 0,0 0 1 0 0,0 0 0 0 0,9 0-1 0 0,-7 2 107 0 0,1 0 0 0 0,0 0-1 0 0,-1 0 1 0 0,1 1 0 0 0,0 0 0 0 0,-1 0-1 0 0,0 1 1 0 0,0 0 0 0 0,0 0-1 0 0,0 1 1 0 0,0 0 0 0 0,-1 0 0 0 0,13 10-1 0 0,-9-5-277 0 0,0 1 0 0 0,0 0-1 0 0,-1 1 1 0 0,0 0-1 0 0,0 1 1 0 0,10 21 0 0 0,-14-27-470 0 0,13 7-13742 0 0</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5:00.155"/>
    </inkml:context>
    <inkml:brush xml:id="br0">
      <inkml:brushProperty name="width" value="0.05" units="cm"/>
      <inkml:brushProperty name="height" value="0.05" units="cm"/>
    </inkml:brush>
  </inkml:definitions>
  <inkml:trace contextRef="#ctx0" brushRef="#br0">1 292 732 0 0,'1'0'306'0'0,"-1"-1"0"0"0,1 1 0 0 0,0 0 0 0 0,0-1 0 0 0,0 1 0 0 0,0 0 0 0 0,0-1 0 0 0,0 1 0 0 0,0 0 0 0 0,0 0 0 0 0,-1 0 0 0 0,1 0 0 0 0,0 0 0 0 0,0 0 0 0 0,0 0 1 0 0,0 0-1 0 0,0 1 0 0 0,0-1 0 0 0,0 0 0 0 0,0 0 0 0 0,-1 1 0 0 0,1-1 0 0 0,0 1 0 0 0,0-1 0 0 0,1 1 0 0 0,-1 1 43 0 0,0-1 1 0 0,0 0-1 0 0,0 1 1 0 0,0-1-1 0 0,0 1 0 0 0,-1-1 1 0 0,1 1-1 0 0,0-1 1 0 0,-1 1-1 0 0,1-1 1 0 0,-1 1-1 0 0,1 0 0 0 0,-1 1 1 0 0,1 8 946 0 0,0 0 0 0 0,-1 0 0 0 0,-2 16 0 0 0,1-20-526 0 0,-1 13 759 0 0,-2 0 1 0 0,-9 29-1 0 0,3-9 2983 0 0,11-53-4343 0 0,1 1 1 0 0,0 0-1 0 0,1 0 1 0 0,8-21-1 0 0,-4 11-67 0 0,105-352 759 0 0,-111 371-855 0 0,0 0 0 0 0,0 1 0 0 0,0-1 0 0 0,0 0-1 0 0,0 1 1 0 0,1 0 0 0 0,-1-1 0 0 0,1 1-1 0 0,0 0 1 0 0,2-4 0 0 0,-3 6-4 0 0,-1 0 0 0 0,1-1 0 0 0,-1 1-1 0 0,1 0 1 0 0,-1 0 0 0 0,0-1 0 0 0,1 1 0 0 0,-1 0 0 0 0,1 0-1 0 0,-1 0 1 0 0,1 0 0 0 0,-1 0 0 0 0,1 0 0 0 0,-1 0 0 0 0,1 0-1 0 0,-1 0 1 0 0,1 0 0 0 0,-1 0 0 0 0,1 0 0 0 0,-1 0 0 0 0,1 0-1 0 0,-1 0 1 0 0,1 1 0 0 0,1-1 3 0 0,-1 1 0 0 0,0 0 0 0 0,0 0 0 0 0,0 0 0 0 0,0 0 0 0 0,0 0 0 0 0,0 0-1 0 0,0 0 1 0 0,0 1 0 0 0,0-1 0 0 0,1 2 0 0 0,17 32 164 0 0,-1 2 0 0 0,15 45 0 0 0,6 11 42 0 0,-16-43-49 0 0,2-1-1 0 0,33 47 1 0 0,-51-87-145 0 0,-1-1 1 0 0,1 0 0 0 0,9 9-1 0 0,-14-15-76 0 0,0-1-1 0 0,0 1 0 0 0,0 0 1 0 0,0-1-1 0 0,0 1 1 0 0,0-1-1 0 0,1 0 0 0 0,-1 0 1 0 0,0 0-1 0 0,1 0 1 0 0,-1 0-1 0 0,0 0 0 0 0,1-1 1 0 0,-1 1-1 0 0,1-1 1 0 0,0 1-1 0 0,-1-1 0 0 0,4 0 1 0 0,-6 0 23 0 0,1 0 1 0 0,0 0 0 0 0,0 0-1 0 0,0 0 1 0 0,-1-1 0 0 0,1 1-1 0 0,0 0 1 0 0,0 0 0 0 0,0-1-1 0 0,-1 1 1 0 0,1 0 0 0 0,0-1-1 0 0,0 1 1 0 0,-1-1-1 0 0,1 1 1 0 0,0-1 0 0 0,-1 1-1 0 0,1-1 1 0 0,-1 1 0 0 0,1-1-1 0 0,-1 0 1 0 0,1 1 0 0 0,-1-1-1 0 0,1 0 1 0 0,-1 0 0 0 0,0 1-1 0 0,1-1 1 0 0,-1 0 0 0 0,0 0-1 0 0,1 1 1 0 0,-1-1-1 0 0,0 0 1 0 0,0 0 0 0 0,0 0-1 0 0,0 0 1 0 0,0 1 0 0 0,0-1-1 0 0,0 0 1 0 0,0 0 0 0 0,0 0-1 0 0,0 1 1 0 0,-1-1 0 0 0,1 0-1 0 0,0 0 1 0 0,0 0 0 0 0,-1 1-1 0 0,1-1 1 0 0,-1 0-1 0 0,1 0 1 0 0,-1 0 0 0 0,-1-3 13 0 0,0 1 0 0 0,-1 0 0 0 0,1-1 0 0 0,-1 1 1 0 0,1 0-1 0 0,-1 1 0 0 0,0-1 0 0 0,-6-4 0 0 0,-6-1 76 0 0,0 1 0 0 0,-1 0 0 0 0,1 1 0 0 0,-2 1 0 0 0,-22-5 0 0 0,-84-7 666 0 0,108 15-596 0 0,-8-1 436 0 0,0 1 0 0 0,0 1 1 0 0,0 1-1 0 0,-37 4 0 0 0,49 2-2221 0 0,12 0-1988 0 0,16 6-4032 0 0</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5:18.875"/>
    </inkml:context>
    <inkml:brush xml:id="br0">
      <inkml:brushProperty name="width" value="0.05" units="cm"/>
      <inkml:brushProperty name="height" value="0.05" units="cm"/>
      <inkml:brushProperty name="color" value="#008C3A"/>
    </inkml:brush>
  </inkml:definitions>
  <inkml:trace contextRef="#ctx0" brushRef="#br0">34 209 160 0 0,'-13'0'-96'0'0,"-7"-6"15356"0"0,20 6-15101 0 0,13-8 1602 0 0,-1 3-1381 0 0,0 1 0 0 0,0 1 1 0 0,0 0-1 0 0,19-2 1 0 0,6-2 108 0 0,748-78 3878 0 0,-635 76-3692 0 0,401-28 1594 0 0,-234 2-1207 0 0,-315 34-509 0 0,8 0 265 0 0,2 2-5377 0 0,-15 11-4232 0 0,-5-6 6043 0 0</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5:19.433"/>
    </inkml:context>
    <inkml:brush xml:id="br0">
      <inkml:brushProperty name="width" value="0.05" units="cm"/>
      <inkml:brushProperty name="height" value="0.05" units="cm"/>
      <inkml:brushProperty name="color" value="#008C3A"/>
    </inkml:brush>
  </inkml:definitions>
  <inkml:trace contextRef="#ctx0" brushRef="#br0">0 153 176 0 0,'10'-1'5223'0'0,"16"-1"-3088"0"0,4-1-704 0 0,75-5 1400 0 0,876-67 6904 0 0,-611 28-5452 0 0,-277 33-2817 0 0,-82 13-1400 0 0,3 0-578 0 0</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5:25.882"/>
    </inkml:context>
    <inkml:brush xml:id="br0">
      <inkml:brushProperty name="width" value="0.05" units="cm"/>
      <inkml:brushProperty name="height" value="0.05" units="cm"/>
      <inkml:brushProperty name="color" value="#004F8B"/>
    </inkml:brush>
  </inkml:definitions>
  <inkml:trace contextRef="#ctx0" brushRef="#br0">59 47 280 0 0,'-59'-6'8797'0'0,"63"6"-7921"0"0,297-5 3455 0 0,560-12-858 0 0,-32 1-767 0 0,-795 14-2406 0 0,-20 2-2408 0 0,-35 2 171 0 0,-41 6-2890 0 0,23-4 2789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5.462"/>
    </inkml:context>
    <inkml:brush xml:id="br0">
      <inkml:brushProperty name="width" value="0.05" units="cm"/>
      <inkml:brushProperty name="height" value="0.05" units="cm"/>
    </inkml:brush>
  </inkml:definitions>
  <inkml:trace contextRef="#ctx0" brushRef="#br0">239 41 536 0 0,'-1'-3'353'0'0,"0"1"0"0"0,0 0 0 0 0,0-1 0 0 0,0 1 0 0 0,-1 0 0 0 0,1 0 0 0 0,-1 0 0 0 0,1 0 0 0 0,-1 0 0 0 0,0 0 0 0 0,0 0 0 0 0,0 1 0 0 0,0-1 0 0 0,0 1 0 0 0,0-1 0 0 0,0 1 0 0 0,0 0 0 0 0,-1 0 0 0 0,-2-1 0 0 0,1 1 107 0 0,0 0 0 0 0,0 0 0 0 0,-1 1 0 0 0,1 0 0 0 0,0 0 0 0 0,0 0 0 0 0,0 0 0 0 0,0 1 0 0 0,0-1 0 0 0,-8 3 0 0 0,-2 2 502 0 0,1 0 0 0 0,0 1 0 0 0,0 1 0 0 0,1-1 0 0 0,-21 16 0 0 0,28-18-627 0 0,0 0 0 0 0,1-1 0 0 0,-1 2 0 0 0,1-1 0 0 0,0 0-1 0 0,0 1 1 0 0,1 0 0 0 0,-1-1 0 0 0,1 2 0 0 0,-3 6 0 0 0,5-10-232 0 0,0 0 0 0 0,1 0 0 0 0,-1 0 0 0 0,1 0 0 0 0,-1 0 0 0 0,1 1 0 0 0,0-1 1 0 0,0 0-1 0 0,0 0 0 0 0,0 0 0 0 0,1 0 0 0 0,-1 0 0 0 0,0 0 0 0 0,1 0 0 0 0,0 0 0 0 0,-1 0 0 0 0,1 0 0 0 0,0 0 0 0 0,0 0 0 0 0,0 0 0 0 0,0 0 0 0 0,0 0 0 0 0,1-1 0 0 0,-1 1 0 0 0,0 0 0 0 0,1-1 0 0 0,-1 1 0 0 0,1-1 0 0 0,0 0 0 0 0,-1 0 0 0 0,5 3 0 0 0,4 1-34 0 0,1 1-1 0 0,0-1 1 0 0,1-1 0 0 0,-1 0-1 0 0,1-1 1 0 0,0 0 0 0 0,0-1 0 0 0,0 0-1 0 0,0-1 1 0 0,12 0 0 0 0,3 1-3334 0 0,-24-1 1311 0 0</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5:26.347"/>
    </inkml:context>
    <inkml:brush xml:id="br0">
      <inkml:brushProperty name="width" value="0.05" units="cm"/>
      <inkml:brushProperty name="height" value="0.05" units="cm"/>
      <inkml:brushProperty name="color" value="#004F8B"/>
    </inkml:brush>
  </inkml:definitions>
  <inkml:trace contextRef="#ctx0" brushRef="#br0">1 33 68 0 0,'0'0'1748'0'0,"2"1"-570"0"0,10 2-381 0 0,0-1 0 0 0,0 0 0 0 0,1 0 0 0 0,-1-2 0 0 0,0 1 0 0 0,24-3 0 0 0,-5 1 48 0 0,659-13 5374 0 0,-283 10-4070 0 0,663-12 2466 0 0,-1064 16-4570 0 0,0 0 22 0 0,-1 0-1 0 0,1 0 0 0 0,0-1 1 0 0,0 0-1 0 0,-1 0 0 0 0,9-3 1 0 0,-50 7-4272 0 0,13-2-1218 0 0,11-1 3145 0 0</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06.044"/>
    </inkml:context>
    <inkml:brush xml:id="br0">
      <inkml:brushProperty name="width" value="0.05" units="cm"/>
      <inkml:brushProperty name="height" value="0.05" units="cm"/>
      <inkml:brushProperty name="color" value="#004F8B"/>
    </inkml:brush>
  </inkml:definitions>
  <inkml:trace contextRef="#ctx0" brushRef="#br0">50 22 168 0 0,'-1'0'338'0'0,"0"0"0"0"0,0 0 0 0 0,0 1 0 0 0,0-1-1 0 0,0 0 1 0 0,0 0 0 0 0,0 0 0 0 0,0 1 0 0 0,0-1 0 0 0,0 1 0 0 0,0-1 0 0 0,0 1 0 0 0,0-1-1 0 0,0 1 1 0 0,0-1 0 0 0,0 1 0 0 0,1 0 0 0 0,-2 1 0 0 0,2-2-186 0 0,0 1 0 0 0,0-1 0 0 0,1 1 1 0 0,-1-1-1 0 0,0 1 0 0 0,1-1 0 0 0,-1 0 0 0 0,0 1 0 0 0,1-1 1 0 0,-1 1-1 0 0,1-1 0 0 0,-1 0 0 0 0,1 1 0 0 0,-1-1 0 0 0,1 0 0 0 0,-1 1 1 0 0,1-1-1 0 0,-1 0 0 0 0,1 0 0 0 0,-1 0 0 0 0,1 1 0 0 0,0-1 1 0 0,40 11 2265 0 0,-20-8-1887 0 0,-1-1-1 0 0,0 0 1 0 0,1-2-1 0 0,0 0 1 0 0,-1-1-1 0 0,1-2 0 0 0,-1 0 1 0 0,0 0-1 0 0,0-2 1 0 0,27-10-1 0 0,-41 12-338 0 0,-1 1 1 0 0,1-1-1 0 0,0 0 0 0 0,-1-1 1 0 0,10-7-1 0 0,-15 10-22 0 0,0 3-142 0 0,-3 30 54 0 0,-13 156 816 0 0,15-155-585 0 0,1 1 1 0 0,3-1-1 0 0,9 56 0 0 0,29 59 777 0 0,-41-147-1103 0 0,-1 0-29 0 0,-1 0 25 0 0,0 0 1 0 0,0 0-1 0 0,0 0 0 0 0,0-1 1 0 0,0 1-1 0 0,0-1 1 0 0,0 1-1 0 0,-2-1 0 0 0,-327 23-153 0 0,321-22 273 0 0,6-1-32 0 0,1 0 0 0 0,-1 0 0 0 0,1 0 0 0 0,-1 1 0 0 0,1 0 0 0 0,0-1 0 0 0,-1 1 0 0 0,1 0 1 0 0,0 1-1 0 0,0-1 0 0 0,0 1 0 0 0,0-1 0 0 0,-3 3 0 0 0,5-3 182 0 0,3 0-167 0 0,1 0 1 0 0,-1 1-1 0 0,0-1 1 0 0,1 0 0 0 0,-1 0-1 0 0,1-1 1 0 0,-1 1-1 0 0,1 0 1 0 0,-1-1 0 0 0,1 0-1 0 0,3 1 1 0 0,35 1 475 0 0,0-2 1 0 0,0-1-1 0 0,58-10 1 0 0,0 0-297 0 0,-67 9-2744 0 0,-1-1-7768 0 0,-24 1 7704 0 0</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06.804"/>
    </inkml:context>
    <inkml:brush xml:id="br0">
      <inkml:brushProperty name="width" value="0.05" units="cm"/>
      <inkml:brushProperty name="height" value="0.05" units="cm"/>
      <inkml:brushProperty name="color" value="#004F8B"/>
    </inkml:brush>
  </inkml:definitions>
  <inkml:trace contextRef="#ctx0" brushRef="#br0">27 206 32 0 0,'-2'10'3732'0'0,"0"-1"0"0"0,0 2 1 0 0,1-1-1 0 0,0 0 0 0 0,1 14 0 0 0,0-14 1007 0 0,-8-42-3780 0 0,2 9-523 0 0,4 11-313 0 0,0-1 0 0 0,2 0 0 0 0,0 1-1 0 0,0-1 1 0 0,1 1 0 0 0,0-1 0 0 0,1 1 0 0 0,1-1-1 0 0,6-18 1 0 0,-7 25-109 0 0,0 1 0 0 0,-1 0 0 0 0,2 0-1 0 0,-1 1 1 0 0,1-1 0 0 0,0 0-1 0 0,0 1 1 0 0,0 0 0 0 0,0-1 0 0 0,1 1-1 0 0,-1 1 1 0 0,1-1 0 0 0,0 0 0 0 0,1 1-1 0 0,-1 0 1 0 0,1 0 0 0 0,-1 0 0 0 0,1 1-1 0 0,0-1 1 0 0,0 1 0 0 0,0 0 0 0 0,0 1-1 0 0,0-1 1 0 0,11-1 0 0 0,-15 3-11 0 0,1 0 0 0 0,0 0 0 0 0,0 0 0 0 0,0 0 0 0 0,0 0 1 0 0,-1 0-1 0 0,1 0 0 0 0,0 1 0 0 0,0-1 0 0 0,0 1 0 0 0,2 1 0 0 0,-3-2-6 0 0,0 1 0 0 0,-1-1-1 0 0,1 0 1 0 0,-1 1-1 0 0,1-1 1 0 0,-1 1 0 0 0,1 0-1 0 0,-1-1 1 0 0,1 1-1 0 0,-1-1 1 0 0,1 1 0 0 0,-1 0-1 0 0,1-1 1 0 0,-1 1-1 0 0,0 0 1 0 0,0 0 0 0 0,1-1-1 0 0,-1 1 1 0 0,0 1-1 0 0,0 1-18 0 0,0-1 0 0 0,0 0 0 0 0,-1 1 0 0 0,1-1 0 0 0,-1 0 0 0 0,1 1-1 0 0,-1-1 1 0 0,0 0 0 0 0,0 0 0 0 0,0 0 0 0 0,0 0 0 0 0,0 0-1 0 0,-1 0 1 0 0,1 0 0 0 0,-3 3 0 0 0,-57 54-1147 0 0,60-59 1158 0 0,1 1 1 0 0,0 0-1 0 0,0-1 0 0 0,0 1 0 0 0,0-1 0 0 0,0 1 0 0 0,0-1 1 0 0,0 1-1 0 0,0 0 0 0 0,0-1 0 0 0,0 1 0 0 0,0-1 1 0 0,0 1-1 0 0,0 0 0 0 0,1-1 0 0 0,-1 1 0 0 0,0-1 0 0 0,0 1 1 0 0,0-1-1 0 0,1 1 0 0 0,-1-1 0 0 0,0 1 0 0 0,1-1 0 0 0,-1 1 1 0 0,1-1-1 0 0,-1 0 0 0 0,0 1 0 0 0,1-1 0 0 0,-1 1 0 0 0,1-1 1 0 0,-1 0-1 0 0,1 0 0 0 0,-1 1 0 0 0,1-1 0 0 0,-1 0 0 0 0,2 1 1 0 0,18 10-59 0 0,65 21-133 0 0,-60-24 196 0 0,0 1 1 0 0,43 23 0 0 0,-66-31 23 0 0,0 0 1 0 0,1 1-1 0 0,-1-1 1 0 0,0 0-1 0 0,-1 1 1 0 0,1-1-1 0 0,0 1 1 0 0,0 0-1 0 0,-1 0 1 0 0,1 0-1 0 0,-1-1 1 0 0,1 1-1 0 0,-1 1 1 0 0,0-1-1 0 0,0 0 1 0 0,0 0-1 0 0,0 0 1 0 0,0 1-1 0 0,0-1 1 0 0,0 4-1 0 0,-1-3 14 0 0,0-1-1 0 0,-1 0 0 0 0,1 0 0 0 0,-1 1 0 0 0,1-1 0 0 0,-1 0 0 0 0,0 0 1 0 0,0 0-1 0 0,0 0 0 0 0,0 0 0 0 0,0 0 0 0 0,-1 0 0 0 0,1-1 0 0 0,0 1 1 0 0,-1 0-1 0 0,1-1 0 0 0,-1 1 0 0 0,0-1 0 0 0,1 1 0 0 0,-1-1 0 0 0,0 0 1 0 0,-3 2-1 0 0,-7 3 83 0 0,1 0 1 0 0,-1 0-1 0 0,-1-1 1 0 0,1-1 0 0 0,0 0-1 0 0,-1-1 1 0 0,-22 3-1 0 0,14-4 18 0 0,1-1-1 0 0,-1 0 1 0 0,1-2-1 0 0,-26-3 1 0 0,23-1-160 0 0,12-1-1629 0 0,6-2-5051 0 0,17-5-159 0 0</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14.815"/>
    </inkml:context>
    <inkml:brush xml:id="br0">
      <inkml:brushProperty name="width" value="0.05" units="cm"/>
      <inkml:brushProperty name="height" value="0.05" units="cm"/>
      <inkml:brushProperty name="color" value="#004F8B"/>
    </inkml:brush>
  </inkml:definitions>
  <inkml:trace contextRef="#ctx0" brushRef="#br0">1 15 32 0 0,'0'0'243'0'0,"0"-1"-1"0"0,0 0 1 0 0,0 1 0 0 0,0-1 0 0 0,0 1-1 0 0,1-1 1 0 0,-1 0 0 0 0,0 1-1 0 0,0-1 1 0 0,1 0 0 0 0,-1 1 0 0 0,0-1-1 0 0,1 1 1 0 0,-1-1 0 0 0,1 1 0 0 0,-1-1-1 0 0,1 1 1 0 0,-1-1 0 0 0,1 1-1 0 0,-1 0 1 0 0,1-1 0 0 0,-1 1 0 0 0,1 0-1 0 0,-1-1 1 0 0,1 1 0 0 0,0 0-1 0 0,-1 0 1 0 0,1-1 0 0 0,1 1 0 0 0,-1 0-59 0 0,0 1 1 0 0,-1-1 0 0 0,1 1 0 0 0,0 0 0 0 0,0-1-1 0 0,0 1 1 0 0,0 0 0 0 0,-1 0 0 0 0,1-1 0 0 0,0 1-1 0 0,-1 0 1 0 0,1 0 0 0 0,0 0 0 0 0,-1 0 0 0 0,1 2-1 0 0,18 47 1739 0 0,-18-47-1496 0 0,25 93 1247 0 0,-4 2-1 0 0,-4 1 1 0 0,6 109-1 0 0,-16-94-759 0 0,7 129 905 0 0,-21 0 60 0 0,-1-89-674 0 0,1-2-118 0 0,3-52-159 0 0,3-99-909 0 0,0 0 0 0 0,0 1 1 0 0,0-1-1 0 0,0 0 1 0 0,0 0-1 0 0,1 0 0 0 0,-1 0 1 0 0,0 1-1 0 0,1-1 0 0 0,-1 0 1 0 0,1 0-1 0 0,-1 0 0 0 0,1 0 1 0 0,-1 0-1 0 0,1 0 0 0 0,0 0 1 0 0,0 0-1 0 0,-1 0 0 0 0,1-1 1 0 0,0 1-1 0 0,0 0 0 0 0,0 0 1 0 0,0-1-1 0 0,0 1 0 0 0,0 0 1 0 0,0-1-1 0 0,0 1 0 0 0,0-1 1 0 0,0 0-1 0 0,1 1 0 0 0,-1-1 1 0 0,0 0-1 0 0,0 1 0 0 0,2-1 1 0 0,5 0-10 0 0,1 1 1 0 0,-1-1 0 0 0,0-1-1 0 0,11-1 1 0 0,3-1 16 0 0,151-5 30 0 0,598-4 254 0 0,-702 17-260 0 0,137 3 138 0 0,-161-5-122 0 0,-44-3-223 0 0,10-1-1891 0 0</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15.466"/>
    </inkml:context>
    <inkml:brush xml:id="br0">
      <inkml:brushProperty name="width" value="0.05" units="cm"/>
      <inkml:brushProperty name="height" value="0.05" units="cm"/>
      <inkml:brushProperty name="color" value="#004F8B"/>
    </inkml:brush>
  </inkml:definitions>
  <inkml:trace contextRef="#ctx0" brushRef="#br0">39 10 12 0 0,'-17'-5'83'0'0,"-5"1"16255"0"0,43 8-13609 0 0,107 26 1258 0 0,-56-12-2780 0 0,0 4 0 0 0,76 34 0 0 0,-141-53-1101 0 0,-2-1-34 0 0,1 0 0 0 0,-1 1-1 0 0,0-1 1 0 0,0 1 0 0 0,-1 0 0 0 0,1 1 0 0 0,5 4 0 0 0,-10-7-66 0 0,1 0 1 0 0,-1 1 0 0 0,1-1 0 0 0,-1 0 0 0 0,0 1 0 0 0,1-1 0 0 0,-1 0 0 0 0,0 1-1 0 0,0-1 1 0 0,0 0 0 0 0,0 1 0 0 0,0-1 0 0 0,0 1 0 0 0,0-1 0 0 0,-1 0 0 0 0,1 1-1 0 0,0-1 1 0 0,-1 0 0 0 0,1 1 0 0 0,-1-1 0 0 0,-1 3 0 0 0,-16 28-54 0 0,16-28 43 0 0,-15 20-2 0 0,0 0-1 0 0,-40 40 1 0 0,-49 36 198 0 0,88-83-121 0 0,0 0 10 0 0,11-10 45 0 0,0 0-1 0 0,0-1 1 0 0,-1 1 0 0 0,0-1-1 0 0,0-1 1 0 0,-12 7 0 0 0,19-12-328 0 0</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18.555"/>
    </inkml:context>
    <inkml:brush xml:id="br0">
      <inkml:brushProperty name="width" value="0.05" units="cm"/>
      <inkml:brushProperty name="height" value="0.05" units="cm"/>
      <inkml:brushProperty name="color" value="#004F8B"/>
    </inkml:brush>
  </inkml:definitions>
  <inkml:trace contextRef="#ctx0" brushRef="#br0">45 31 312 0 0,'-14'-31'8914'0'0,"13"32"-8693"0"0,1-1 1 0 0,-1 0 0 0 0,0 1 0 0 0,1-1 0 0 0,-1 1 0 0 0,0-1 0 0 0,1 1 0 0 0,-1-1 0 0 0,1 1-1 0 0,-1-1 1 0 0,1 1 0 0 0,-1-1 0 0 0,1 1 0 0 0,0 0 0 0 0,-1-1 0 0 0,1 1 0 0 0,0 0 0 0 0,-1-1 0 0 0,1 1-1 0 0,0 0 1 0 0,0 0 0 0 0,-1-1 0 0 0,1 1 0 0 0,0 1 0 0 0,-6 27 1085 0 0,4-16-410 0 0,-2 13 30 0 0,0 0 1 0 0,2 0 0 0 0,1 0-1 0 0,4 47 1 0 0,-1-30-182 0 0,0 3 333 0 0,8 45 0 0 0,-10-90-1375 0 0</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19.021"/>
    </inkml:context>
    <inkml:brush xml:id="br0">
      <inkml:brushProperty name="width" value="0.05" units="cm"/>
      <inkml:brushProperty name="height" value="0.05" units="cm"/>
      <inkml:brushProperty name="color" value="#004F8B"/>
    </inkml:brush>
  </inkml:definitions>
  <inkml:trace contextRef="#ctx0" brushRef="#br0">18 1 636 0 0,'-16'5'10141'0'0,"15"-4"-9840"0"0,1 0-1 0 0,0 1 1 0 0,-1-1 0 0 0,1 0-1 0 0,0 0 1 0 0,0 1 0 0 0,0-1-1 0 0,0 0 1 0 0,0 1 0 0 0,0-1-1 0 0,1 0 1 0 0,-1 0 0 0 0,0 1-1 0 0,1-1 1 0 0,-1 0 0 0 0,1 0-1 0 0,0 2 1 0 0,12 21 1357 0 0,-11-20-1157 0 0,15 22 939 0 0,1-1 1 0 0,26 29 0 0 0,0-1 328 0 0,-35-44-998 0 0,-2-1-2344 0 0</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19.695"/>
    </inkml:context>
    <inkml:brush xml:id="br0">
      <inkml:brushProperty name="width" value="0.05" units="cm"/>
      <inkml:brushProperty name="height" value="0.05" units="cm"/>
      <inkml:brushProperty name="color" value="#004F8B"/>
    </inkml:brush>
  </inkml:definitions>
  <inkml:trace contextRef="#ctx0" brushRef="#br0">19 76 532 0 0,'0'-1'417'0'0,"-1"1"0"0"0,0 0 0 0 0,0 0 1 0 0,0 0-1 0 0,0 0 0 0 0,1 0 0 0 0,-1-1 0 0 0,0 1 0 0 0,0 0 0 0 0,1-1 1 0 0,-1 1-1 0 0,0-1 0 0 0,1 1 0 0 0,-1-1 0 0 0,0 1 0 0 0,1-1 0 0 0,-1 1 0 0 0,0-1 1 0 0,1 1-1 0 0,-1-1 0 0 0,1 0 0 0 0,-1 1 0 0 0,1-1 0 0 0,0 0 0 0 0,-1 0 1 0 0,1 1-1 0 0,0-1 0 0 0,-1 0 0 0 0,1 0 0 0 0,0-1 0 0 0,1 1-61 0 0,1 0-1 0 0,-1 0 1 0 0,1 0-1 0 0,0 0 1 0 0,0 0-1 0 0,-1 1 1 0 0,1-1-1 0 0,0 0 1 0 0,0 1-1 0 0,3-1 1 0 0,0 0 512 0 0,159-37 5103 0 0,-133 33-5198 0 0,0 2-1 0 0,0 1 0 0 0,44 2 0 0 0,-68 0-665 0 0,0 1 1 0 0,0 0 0 0 0,0 0-1 0 0,0 0 1 0 0,0 1-1 0 0,-1 0 1 0 0,1 0-1 0 0,10 5 1 0 0,-16-7-102 0 0,-1 1 1 0 0,1-1-1 0 0,-1 1 1 0 0,1-1-1 0 0,-1 1 1 0 0,1 0-1 0 0,-1-1 0 0 0,1 1 1 0 0,-1-1-1 0 0,1 1 1 0 0,-1 0-1 0 0,0 0 1 0 0,1-1-1 0 0,-1 1 1 0 0,0 0-1 0 0,0-1 0 0 0,0 1 1 0 0,1 0-1 0 0,-1 0 1 0 0,0 0-1 0 0,0-1 1 0 0,0 1-1 0 0,0 0 1 0 0,0 0-1 0 0,-1 1 0 0 0,1 0 0 0 0,-1 1 0 0 0,0 0 0 0 0,0-1 0 0 0,0 1 0 0 0,-1-1 1 0 0,1 1-1 0 0,-3 3 0 0 0,-30 32 40 0 0,-112 99 809 0 0,119-109 659 0 0,15-15-3139 0 0</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1.645"/>
    </inkml:context>
    <inkml:brush xml:id="br0">
      <inkml:brushProperty name="width" value="0.05" units="cm"/>
      <inkml:brushProperty name="height" value="0.05" units="cm"/>
      <inkml:brushProperty name="color" value="#004F8B"/>
    </inkml:brush>
  </inkml:definitions>
  <inkml:trace contextRef="#ctx0" brushRef="#br0">9 35 668 0 0,'-9'-7'14878'0'0,"34"11"-14401"0"0,5 0 566 0 0,-22-4-867 0 0,117 1 1768 0 0,-109-2-1715 0 0,1-1 1 0 0,-1 0-1 0 0,0-1 1 0 0,0-1 0 0 0,25-9-1 0 0,-25 3-97 0 0,-15 9-161 0 0,-2 3-1 0 0,-2 7 31 0 0,0 2 189 0 0,1 0 1 0 0,0 0-1 0 0,1 1 0 0 0,0-1 1 0 0,1 0-1 0 0,0 0 1 0 0,3 13-1 0 0,-2 16 392 0 0,0-27-343 0 0,0-1 1 0 0,5 18-1 0 0,-1-2 129 0 0,-5-27-381 0 0,0-1 0 0 0,1 1 0 0 0,-1 0 0 0 0,0-1 0 0 0,0 1 0 0 0,0 0 1 0 0,0 0-1 0 0,0-1 0 0 0,0 1 0 0 0,0 0 0 0 0,0-1 0 0 0,0 1 0 0 0,-1 0 0 0 0,1-1 0 0 0,0 1 0 0 0,0 0 0 0 0,-1-1 0 0 0,1 1 0 0 0,0-1 0 0 0,-1 2 0 0 0,-15 2-461 0 0,14-4 467 0 0,-54 2-371 0 0,44-2 515 0 0,1 0 1 0 0,-1 0-1 0 0,1 1 0 0 0,-1 0 1 0 0,-17 5-1 0 0,10-2 2616 0 0,44-3-2227 0 0,-1 0 0 0 0,0-2-1 0 0,47-6 1 0 0,-26 1-133 0 0,-22 6-3112 0 0,-9 3-5821 0 0</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2.076"/>
    </inkml:context>
    <inkml:brush xml:id="br0">
      <inkml:brushProperty name="width" value="0.05" units="cm"/>
      <inkml:brushProperty name="height" value="0.05" units="cm"/>
      <inkml:brushProperty name="color" value="#004F8B"/>
    </inkml:brush>
  </inkml:definitions>
  <inkml:trace contextRef="#ctx0" brushRef="#br0">58 12 344 0 0,'0'0'849'0'0,"-1"-1"-237"0"0,0-1 0 0 0,0 1-1 0 0,0 0 1 0 0,0 0-1 0 0,0 0 1 0 0,0 1-1 0 0,0-1 1 0 0,-1 0 0 0 0,1 0-1 0 0,-3 0 1 0 0,2 1-193 0 0,0 1 0 0 0,0-1 1 0 0,0 1-1 0 0,-1 0 0 0 0,1 0 0 0 0,0 0 1 0 0,0 0-1 0 0,0 0 0 0 0,0 1 1 0 0,1-1-1 0 0,-1 1 0 0 0,0-1 0 0 0,1 1 1 0 0,-1-1-1 0 0,1 1 0 0 0,-1 0 1 0 0,1 0-1 0 0,0 0 0 0 0,-1 0 1 0 0,1 0-1 0 0,0 0 0 0 0,0 0 0 0 0,1 0 1 0 0,-1 1-1 0 0,0-1 0 0 0,1 0 1 0 0,0 0-1 0 0,-1 1 0 0 0,1-1 0 0 0,0 0 1 0 0,0 0-1 0 0,0 4 0 0 0,1-4-247 0 0,-1 0-1 0 0,1 0 1 0 0,0 1 0 0 0,0-2-1 0 0,0 1 1 0 0,0 0-1 0 0,0 0 1 0 0,0 0 0 0 0,0 0-1 0 0,1 0 1 0 0,-1-1 0 0 0,1 1-1 0 0,-1-1 1 0 0,1 1-1 0 0,3 1 1 0 0,-2 0 33 0 0,1-1 0 0 0,1 0 0 0 0,-1 0 0 0 0,0 0 1 0 0,0-1-1 0 0,1 0 0 0 0,-1 1 0 0 0,1-2 0 0 0,-1 1 0 0 0,8 0 0 0 0,50-2 1090 0 0,-26 0-592 0 0,-23 4-1500 0 0,-9-1-2286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6.764"/>
    </inkml:context>
    <inkml:brush xml:id="br0">
      <inkml:brushProperty name="width" value="0.05" units="cm"/>
      <inkml:brushProperty name="height" value="0.05" units="cm"/>
    </inkml:brush>
  </inkml:definitions>
  <inkml:trace contextRef="#ctx0" brushRef="#br0">258 9 548 0 0,'-4'-9'10955'0'0,"5"21"-8134"0"0,7 25-1042 0 0,36 168 5272 0 0,-43-201-6900 0 0,-1-1 1 0 0,1 1-1 0 0,-1-1 1 0 0,0 1-1 0 0,0-1 0 0 0,0 1 1 0 0,-1-1-1 0 0,0 5 0 0 0,0-6-108 0 0,0 0 0 0 0,1-1 0 0 0,-1 1 0 0 0,0-1 0 0 0,0 1 0 0 0,-1-1 1 0 0,1 1-1 0 0,0-1 0 0 0,0 0 0 0 0,-1 0 0 0 0,1 1 0 0 0,0-1 0 0 0,-1 0 0 0 0,1 0 0 0 0,-1-1 0 0 0,0 1 0 0 0,1 0 0 0 0,-3 0 0 0 0,-29 11 148 0 0,-46 11 1 0 0,55-17-201 0 0,0 1-1 0 0,0 0 1 0 0,1 2 0 0 0,-35 18-1 0 0,57-27 17 0 0,0 1-1 0 0,0-1 0 0 0,0 0 0 0 0,0 1 1 0 0,1-1-1 0 0,-1 1 0 0 0,0-1 1 0 0,0 1-1 0 0,1 0 0 0 0,-1-1 0 0 0,0 1 1 0 0,1 0-1 0 0,-1-1 0 0 0,0 1 0 0 0,1 0 1 0 0,-1 0-1 0 0,1 0 0 0 0,0 0 1 0 0,-1-1-1 0 0,1 1 0 0 0,0 0 0 0 0,-1 0 1 0 0,1 0-1 0 0,0 1 0 0 0,0-1 18 0 0,0 0-1 0 0,1 0 1 0 0,-1 0 0 0 0,1 0-1 0 0,0-1 1 0 0,-1 1-1 0 0,1 0 1 0 0,-1 0-1 0 0,1-1 1 0 0,0 1 0 0 0,0-1-1 0 0,-1 1 1 0 0,1-1-1 0 0,0 1 1 0 0,0-1-1 0 0,0 1 1 0 0,0-1 0 0 0,0 1-1 0 0,1-1 1 0 0,7 3 158 0 0,1 0 1 0 0,0-1 0 0 0,14 2 0 0 0,135 12 1102 0 0,116 16 1353 0 0,-274-32-2614 0 0,0 0-1 0 0,0 0 1 0 0,0 0 0 0 0,0 0 0 0 0,0 0 0 0 0,0 1-1 0 0,0-1 1 0 0,0 0 0 0 0,0 1 0 0 0,0-1-1 0 0,0 0 1 0 0,0 1 0 0 0,0-1 0 0 0,-1 1 0 0 0,1-1-1 0 0,0 1 1 0 0,0-1 0 0 0,-1 1 0 0 0,1 0-1 0 0,0-1 1 0 0,0 1 0 0 0,0 1 0 0 0,-1-1-2 0 0,-1-1-1 0 0,1 1 1 0 0,0 0 0 0 0,-1 0 0 0 0,1-1-1 0 0,0 1 1 0 0,-1-1 0 0 0,1 1 0 0 0,-1 0 0 0 0,1-1-1 0 0,-1 1 1 0 0,1-1 0 0 0,-1 1 0 0 0,0-1-1 0 0,1 1 1 0 0,-1-1 0 0 0,0 0 0 0 0,1 1 0 0 0,-1-1-1 0 0,-1 1 1 0 0,-46 16 211 0 0,-65 9-311 0 0,56-14-272 0 0,-69 24 0 0 0,126-36 350 0 0,-1 0 1 0 0,1 0-1 0 0,0 0 1 0 0,0 0-1 0 0,0 0 1 0 0,0 0 0 0 0,-1 0-1 0 0,1 0 1 0 0,0 0-1 0 0,0 0 1 0 0,0 0-1 0 0,0 0 1 0 0,0 0 0 0 0,-1 0-1 0 0,1 0 1 0 0,0 0-1 0 0,0 0 1 0 0,0 0-1 0 0,0 0 1 0 0,0 1 0 0 0,-1-1-1 0 0,1 0 1 0 0,0 0-1 0 0,0 0 1 0 0,0 0-1 0 0,0 0 1 0 0,0 0 0 0 0,0 0-1 0 0,0 1 1 0 0,-1-1-1 0 0,1 0 1 0 0,0 0-1 0 0,0 0 1 0 0,0 0 0 0 0,0 0-1 0 0,0 0 1 0 0,0 1-1 0 0,0-1 1 0 0,0 0-1 0 0,0 0 1 0 0,0 0 0 0 0,0 0-1 0 0,0 1 1 0 0,0-1-1 0 0,0 0 1 0 0,0 0-1 0 0,0 0 1 0 0,0 0 0 0 0,0 1-1 0 0,0-1 1 0 0,0 0-1 0 0,0 0 1 0 0,0 0-1 0 0,0 0 1 0 0,0 0 0 0 0,0 1-1 0 0,1-1 1 0 0,-1 0-1 0 0,13 5 104 0 0,19 0 133 0 0,-14-3-27 0 0,36-4-1 0 0,-38 1-74 0 0,0 1 0 0 0,31 3 0 0 0,-46-4-119 0 0,3 2 71 0 0,-12 10-33 0 0,3-6-54 0 0,1-2 0 0 0,0 1 0 0 0,2 2 0 0 0,0-1 0 0 0,2-2 0 0 0,0 0 0 0 0,0 0 0 0 0,0 0 0 0 0,0 0 0 0 0,0 0 0 0 0,1 0 0 0 0,-1 0 0 0 0,1 0 0 0 0,0 0 0 0 0,0 0 0 0 0,2 4 0 0 0,2 8 0 0 0,4 29 0 0 0,3 11 0 0 0,8 86 0 0 0,-11-18 0 0 0,-8-108 0 0 0,0-1 0 0 0,1-2-10543 0 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3.942"/>
    </inkml:context>
    <inkml:brush xml:id="br0">
      <inkml:brushProperty name="width" value="0.05" units="cm"/>
      <inkml:brushProperty name="height" value="0.05" units="cm"/>
      <inkml:brushProperty name="color" value="#004F8B"/>
    </inkml:brush>
  </inkml:definitions>
  <inkml:trace contextRef="#ctx0" brushRef="#br0">9 37 248 0 0,'-9'-3'14534'0'0,"87"75"-7673"0"0,-57-50-5195 0 0,1-1 1 0 0,49 36-1 0 0,-57-47-1145 0 0,21 10 1614 0 0,-35-20-2092 0 0,1-1 1 0 0,0 1-1 0 0,-1 0 0 0 0,1 0 1 0 0,-1-1-1 0 0,1 1 0 0 0,-1 0 1 0 0,1-1-1 0 0,-1 1 0 0 0,1-1 1 0 0,-1 1-1 0 0,1-1 0 0 0,-1 1 1 0 0,1-1-1 0 0,-1 1 0 0 0,0-1 1 0 0,1 1-1 0 0,-1-1 0 0 0,0 0 1 0 0,0 1-1 0 0,1-1 0 0 0,-1 0 0 0 0,0 1 1 0 0,0-1-1 0 0,0 1 0 0 0,0-1 1 0 0,0 0-1 0 0,0 1 0 0 0,0-1 1 0 0,0-1-1 0 0,1 0-21 0 0,6-22 201 0 0,1 1 0 0 0,1 0 0 0 0,2 0 0 0 0,23-39-1 0 0,-28 53-179 0 0,4-5 17 0 0,-9 13-56 0 0,0-1-1 0 0,0 1 0 0 0,0-1 1 0 0,0 1-1 0 0,0-1 1 0 0,0 1-1 0 0,0-1 0 0 0,0 0 1 0 0,0-2-1 0 0,-1 3-74 0 0,6-8 122 0 0,-1-1-3571 0 0</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4.876"/>
    </inkml:context>
    <inkml:brush xml:id="br0">
      <inkml:brushProperty name="width" value="0.05" units="cm"/>
      <inkml:brushProperty name="height" value="0.05" units="cm"/>
      <inkml:brushProperty name="color" value="#004F8B"/>
    </inkml:brush>
  </inkml:definitions>
  <inkml:trace contextRef="#ctx0" brushRef="#br0">44 92 5112 0 0,'-43'-32'12750'0'0,"62"27"-10354"0"0,32 8-814 0 0,1-2 0 0 0,-1-2 1 0 0,61-10-1 0 0,-96 9-1380 0 0,1-1 0 0 0,-1-1 0 0 0,0 0 0 0 0,0-2 0 0 0,-1 0 0 0 0,23-11 0 0 0,-27 12 48 0 0,-16 14-13 0 0,-6 10-128 0 0,7-6 9 0 0,0 0-1 0 0,1 1 0 0 0,1-1 1 0 0,-2 28-1 0 0,4 57 649 0 0,2-39-239 0 0,-2-39-369 0 0,1-11-157 0 0,-1-1 1 0 0,0 1-1 0 0,-1 0 1 0 0,-1 9-1 0 0,1-17-25 0 0,1 1 0 0 0,-1-1-1 0 0,0 0 1 0 0,0 0 0 0 0,1 0-1 0 0,-1 0 1 0 0,0 0 0 0 0,0 0 0 0 0,0 0-1 0 0,0 0 1 0 0,0 0 0 0 0,0 0-1 0 0,0 0 1 0 0,0 0 0 0 0,-1-1 0 0 0,1 1-1 0 0,-2 0 1 0 0,-24 9-179 0 0,23-9 163 0 0,-192 51-431 0 0,195-52 868 0 0,20 4 96 0 0,181-20 1650 0 0,-172 14-4658 0 0,-18 3-1891 0 0,1 1-4495 0 0,-6-1 6040 0 0</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5.542"/>
    </inkml:context>
    <inkml:brush xml:id="br0">
      <inkml:brushProperty name="width" value="0.05" units="cm"/>
      <inkml:brushProperty name="height" value="0.05" units="cm"/>
      <inkml:brushProperty name="color" value="#004F8B"/>
    </inkml:brush>
  </inkml:definitions>
  <inkml:trace contextRef="#ctx0" brushRef="#br0">51 16 524 0 0,'1'0'436'0'0,"-1"-1"-1"0"0,0 0 1 0 0,0 1-1 0 0,0-1 1 0 0,0 0-1 0 0,0 0 1 0 0,0 1-1 0 0,0-1 1 0 0,0 0-1 0 0,-1 0 1 0 0,1 1-1 0 0,0-1 1 0 0,0 0-1 0 0,-1 1 1 0 0,1-1-1 0 0,0 0 1 0 0,-1 1-1 0 0,1-1 1 0 0,0 0-1 0 0,-1 1 1 0 0,1-1-1 0 0,-1 0 1 0 0,0 1-197 0 0,0 0-1 0 0,1 0 1 0 0,-1 0-1 0 0,1 0 1 0 0,-1 0 0 0 0,1 0-1 0 0,-1 1 1 0 0,1-1-1 0 0,-1 0 1 0 0,1 0 0 0 0,-1 0-1 0 0,1 0 1 0 0,-1 1 0 0 0,1-1-1 0 0,0 0 1 0 0,-1 1-1 0 0,1-1 1 0 0,-1 0 0 0 0,1 1-1 0 0,0-1 1 0 0,-1 1-1 0 0,1-1 1 0 0,-20 29 3115 0 0,17-21-2976 0 0,0 1 1 0 0,0-1-1 0 0,1 1 1 0 0,1 0-1 0 0,-1 0 0 0 0,1 0 1 0 0,1 0-1 0 0,0 0 1 0 0,0 0-1 0 0,0 0 0 0 0,2-1 1 0 0,-1 1-1 0 0,4 11 1 0 0,-4-15-299 0 0,0-1 1 0 0,0 1 0 0 0,1-1 0 0 0,0 1 0 0 0,0-1 0 0 0,0 0 0 0 0,0 1 0 0 0,1-1 0 0 0,-1 0 0 0 0,1-1 0 0 0,0 1 0 0 0,0 0-1 0 0,1-1 1 0 0,-1 0 0 0 0,1 0 0 0 0,0 0 0 0 0,0 0 0 0 0,0 0 0 0 0,0-1 0 0 0,0 0 0 0 0,0 0 0 0 0,1 0 0 0 0,-1 0-1 0 0,1-1 1 0 0,-1 0 0 0 0,6 1 0 0 0,4 0-4 0 0,0-2-1 0 0,0 0 1 0 0,0 0 0 0 0,0-2 0 0 0,0 1-1 0 0,-1-2 1 0 0,1 0 0 0 0,25-9-1 0 0,-31 8-606 0 0,1 1-1 0 0,-1-2 1 0 0,0 1-1 0 0,-1-1 1 0 0,8-6-1 0 0,-9 2-1267 0 0,-2 3-1340 0 0</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5.895"/>
    </inkml:context>
    <inkml:brush xml:id="br0">
      <inkml:brushProperty name="width" value="0.05" units="cm"/>
      <inkml:brushProperty name="height" value="0.05" units="cm"/>
      <inkml:brushProperty name="color" value="#004F8B"/>
    </inkml:brush>
  </inkml:definitions>
  <inkml:trace contextRef="#ctx0" brushRef="#br0">44 52 312 0 0,'-22'-2'5049'0'0,"1"-1"12028"0"0,24 2-16354 0 0,52-15 2246 0 0,26-7-4345 0 0,-75 19-616 0 0,-2 2-590 0 0</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6.250"/>
    </inkml:context>
    <inkml:brush xml:id="br0">
      <inkml:brushProperty name="width" value="0.05" units="cm"/>
      <inkml:brushProperty name="height" value="0.05" units="cm"/>
      <inkml:brushProperty name="color" value="#004F8B"/>
    </inkml:brush>
  </inkml:definitions>
  <inkml:trace contextRef="#ctx0" brushRef="#br0">57 107 220 0 0,'-16'-6'1608'0'0,"-8"-4"2829"0"0,8 3 3297 0 0,16 6-7620 0 0,0 1 0 0 0,0 0 0 0 0,0 0 0 0 0,0-1 0 0 0,0 1 0 0 0,0 0 0 0 0,0-1 0 0 0,0 1 0 0 0,0 0 0 0 0,0 0 0 0 0,0-1 0 0 0,0 1 0 0 0,0 0 0 0 0,0-1 0 0 0,0 1 0 0 0,0 0 1 0 0,0 0-1 0 0,0-1 0 0 0,0 1 0 0 0,0 0 0 0 0,1 0 0 0 0,-1-1 0 0 0,0 1 0 0 0,0 0 0 0 0,0 0 0 0 0,0-1 0 0 0,1 1 0 0 0,-1 0 0 0 0,0 0 0 0 0,0 0 0 0 0,0 0 0 0 0,1-1 0 0 0,-1 1 0 0 0,0 0 0 0 0,0 0 0 0 0,1 0 0 0 0,-1 0 0 0 0,0 0 0 0 0,0 0 0 0 0,1 0 0 0 0,-1-1 0 0 0,0 1 0 0 0,1 0 0 0 0,11-7 1879 0 0,36-9 2155 0 0,81-19 0 0 0,-80 24-2288 0 0,-48 11-1966 0 0,18-4 361 0 0,-12 4-3230 0 0</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7.040"/>
    </inkml:context>
    <inkml:brush xml:id="br0">
      <inkml:brushProperty name="width" value="0.05" units="cm"/>
      <inkml:brushProperty name="height" value="0.05" units="cm"/>
      <inkml:brushProperty name="color" value="#004F8B"/>
    </inkml:brush>
  </inkml:definitions>
  <inkml:trace contextRef="#ctx0" brushRef="#br0">20 12 16 0 0,'-7'-12'6106'0'0,"6"13"-5913"0"0,0-1 0 0 0,0 1 0 0 0,1-1 0 0 0,-1 1-1 0 0,0-1 1 0 0,0 1 0 0 0,1 0 0 0 0,-1-1 0 0 0,0 1 0 0 0,1 0 0 0 0,-1 0 0 0 0,1-1 0 0 0,-1 1 0 0 0,1 0 0 0 0,-1 0-1 0 0,1 0 1 0 0,0 0 0 0 0,-1 0 0 0 0,1 0 0 0 0,0-1 0 0 0,0 1 0 0 0,-1 0 0 0 0,1 0 0 0 0,0 0 0 0 0,0 0 0 0 0,0 0 0 0 0,0 0-1 0 0,1 2 1 0 0,-2 39 2158 0 0,2-30-1494 0 0,8 103 3164 0 0,-5-78-3416 0 0,-4-35-823 0 0,0-1 1 0 0,0 0 0 0 0,1 1-1 0 0,-1-1 1 0 0,1 0-1 0 0,-1 1 1 0 0,1-1-1 0 0,0 0 1 0 0,-1 0 0 0 0,1 0-1 0 0,1 2 1 0 0,6 2-5831 0 0,-3-4 4180 0 0</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7.396"/>
    </inkml:context>
    <inkml:brush xml:id="br0">
      <inkml:brushProperty name="width" value="0.05" units="cm"/>
      <inkml:brushProperty name="height" value="0.05" units="cm"/>
      <inkml:brushProperty name="color" value="#004F8B"/>
    </inkml:brush>
  </inkml:definitions>
  <inkml:trace contextRef="#ctx0" brushRef="#br0">38 18 152 0 0,'-22'-4'2898'0'0,"6"0"9527"0"0,69-4-6584 0 0,32 7-2412 0 0,-54 1-2172 0 0,-14 0-836 0 0,12 0-2388 0 0,-11 3-6688 0 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7.923"/>
    </inkml:context>
    <inkml:brush xml:id="br0">
      <inkml:brushProperty name="width" value="0.05" units="cm"/>
      <inkml:brushProperty name="height" value="0.05" units="cm"/>
      <inkml:brushProperty name="color" value="#004F8B"/>
    </inkml:brush>
  </inkml:definitions>
  <inkml:trace contextRef="#ctx0" brushRef="#br0">12 8 532 0 0,'-11'2'13076'0'0,"32"1"-9938"0"0,41 0-1 0 0,70-11 1664 0 0,-112 7-4085 0 0,1-2-1104 0 0,-7 0-2556 0 0,-5 3-4207 0 0</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8.449"/>
    </inkml:context>
    <inkml:brush xml:id="br0">
      <inkml:brushProperty name="width" value="0.05" units="cm"/>
      <inkml:brushProperty name="height" value="0.05" units="cm"/>
      <inkml:brushProperty name="color" value="#004F8B"/>
    </inkml:brush>
  </inkml:definitions>
  <inkml:trace contextRef="#ctx0" brushRef="#br0">1 367 164 0 0,'0'0'3900'0'0,"2"2"-2276"0"0,9 10-387 0 0,-1 1 0 0 0,0 0 0 0 0,-1 0 1 0 0,0 1-1 0 0,-1 0 0 0 0,9 24 0 0 0,12 18 949 0 0,-20-42-1477 0 0,1 4 728 0 0,19 25 0 0 0,-26-39-1130 0 0,1 1 0 0 0,-1-2 0 0 0,1 1-1 0 0,0 0 1 0 0,0-1 0 0 0,0 1 0 0 0,0-1 0 0 0,1 0-1 0 0,0-1 1 0 0,-1 1 0 0 0,6 1 0 0 0,-9-4-247 0 0,0 1 1 0 0,0-1-1 0 0,0 0 0 0 0,0 0 1 0 0,1 0-1 0 0,-1 0 0 0 0,0 0 1 0 0,0 0-1 0 0,0 0 1 0 0,0 0-1 0 0,0-1 0 0 0,0 1 1 0 0,0 0-1 0 0,0-1 0 0 0,0 1 1 0 0,0 0-1 0 0,0-1 0 0 0,0 0 1 0 0,0 1-1 0 0,0-1 1 0 0,0 1-1 0 0,0-1 0 0 0,0 0 1 0 0,-1 0-1 0 0,1 1 0 0 0,0-1 1 0 0,0 0-1 0 0,-1 0 1 0 0,1 0-1 0 0,-1 0 0 0 0,1 0 1 0 0,-1 0-1 0 0,1 0 0 0 0,-1 0 1 0 0,0 0-1 0 0,1-2 0 0 0,1-4 85 0 0,0 0 0 0 0,0 0-1 0 0,1-15 1 0 0,5-127 468 0 0,-7 95-458 0 0,3 0 0 0 0,10-54 0 0 0,-9 80-156 0 0,1-1 1 0 0,2 1-1 0 0,1 0 1 0 0,1 1-1 0 0,27-50 1 0 0,-37 76-143 0 0,1 0 0 0 0,0 0 1 0 0,-1 0-1 0 0,1 0 0 0 0,0 0 1 0 0,0 0-1 0 0,0 1 0 0 0,-1-1 1 0 0,1 0-1 0 0,0 1 0 0 0,0-1 1 0 0,0 1-1 0 0,0-1 0 0 0,0 1 1 0 0,0-1-1 0 0,0 1 0 0 0,2-1 0 0 0,-1 1-321 0 0,-1 0-1 0 0,0 0 1 0 0,0 0-1 0 0,0 0 1 0 0,0 0-1 0 0,0 0 1 0 0,1 0-1 0 0,-1 1 1 0 0,0-1-1 0 0,0 0 1 0 0,0 1-1 0 0,0-1 1 0 0,0 1-1 0 0,0-1 1 0 0,0 1-1 0 0,0 0 1 0 0,0-1-1 0 0,1 2 0 0 0,6 5-2325 0 0</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8.869"/>
    </inkml:context>
    <inkml:brush xml:id="br0">
      <inkml:brushProperty name="width" value="0.05" units="cm"/>
      <inkml:brushProperty name="height" value="0.05" units="cm"/>
      <inkml:brushProperty name="color" value="#004F8B"/>
    </inkml:brush>
  </inkml:definitions>
  <inkml:trace contextRef="#ctx0" brushRef="#br0">185 14 40 0 0,'0'0'680'0'0,"-15"-13"4009"0"0,11 13-4310 0 0,-1 0-1 0 0,0 0 1 0 0,0 1-1 0 0,0 0 1 0 0,0 0 0 0 0,0 0-1 0 0,1 0 1 0 0,-1 1-1 0 0,0 0 1 0 0,1 0 0 0 0,-1 0-1 0 0,1 0 1 0 0,0 1-1 0 0,0 0 1 0 0,0 0-1 0 0,0 0 1 0 0,0 0 0 0 0,-4 6-1 0 0,-3 2 388 0 0,1 1 1 0 0,0 0-1 0 0,0 1 0 0 0,-12 22 0 0 0,19-29-381 0 0,0 1-1 0 0,1-1 1 0 0,0 1-1 0 0,0-1 1 0 0,0 1-1 0 0,1 0 1 0 0,0 0-1 0 0,0 0 1 0 0,0 0-1 0 0,1 0 0 0 0,1 11 1 0 0,-1-15-272 0 0,1 0 0 0 0,-1-1-1 0 0,0 1 1 0 0,1 0 0 0 0,0-1 0 0 0,0 1 0 0 0,0-1 0 0 0,0 1-1 0 0,0-1 1 0 0,0 1 0 0 0,1-1 0 0 0,-1 0 0 0 0,1 0 0 0 0,-1 1-1 0 0,1-1 1 0 0,0 0 0 0 0,0-1 0 0 0,0 1 0 0 0,0 0-1 0 0,0 0 1 0 0,0-1 0 0 0,1 1 0 0 0,-1-1 0 0 0,0 0 0 0 0,1 0-1 0 0,-1 0 1 0 0,1 0 0 0 0,-1 0 0 0 0,1 0 0 0 0,0-1 0 0 0,-1 0-1 0 0,5 1 1 0 0,57 0-3180 0 0,-20-7-3612 0 0,-27 3 4104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7.959"/>
    </inkml:context>
    <inkml:brush xml:id="br0">
      <inkml:brushProperty name="width" value="0.05" units="cm"/>
      <inkml:brushProperty name="height" value="0.05" units="cm"/>
    </inkml:brush>
  </inkml:definitions>
  <inkml:trace contextRef="#ctx0" brushRef="#br0">1189 64 368 0 0,'-2'-13'1951'0'0,"-9"-29"9373"0"0,10 41-10625 0 0,1 1-567 0 0,0-1 1 0 0,0 1-1 0 0,0 0 1 0 0,-1-1-1 0 0,1 1 0 0 0,0-1 1 0 0,-1 1-1 0 0,1-1 1 0 0,0 1-1 0 0,-1 0 1 0 0,1-1-1 0 0,0 1 0 0 0,-1 0 1 0 0,1-1-1 0 0,-1 1 1 0 0,1 0-1 0 0,0 0 0 0 0,-1 0 1 0 0,1-1-1 0 0,-1 1 1 0 0,1 0-1 0 0,-1 0 1 0 0,1 0-1 0 0,-1 0 0 0 0,1 0 1 0 0,-1 0-1 0 0,1 0 1 0 0,-1 0-1 0 0,1 0 1 0 0,-1 0-1 0 0,1 0 0 0 0,-1 0 1 0 0,1 0-1 0 0,-1 0 1 0 0,1 0-1 0 0,-1 0 0 0 0,1 0 1 0 0,-1 1-1 0 0,-21 6 2213 0 0,-236 130 4181 0 0,-142 49-3865 0 0,161-99-1569 0 0,61-25-455 0 0,121-45-951 0 0,53-16-670 0 0</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9.272"/>
    </inkml:context>
    <inkml:brush xml:id="br0">
      <inkml:brushProperty name="width" value="0.05" units="cm"/>
      <inkml:brushProperty name="height" value="0.05" units="cm"/>
      <inkml:brushProperty name="color" value="#004F8B"/>
    </inkml:brush>
  </inkml:definitions>
  <inkml:trace contextRef="#ctx0" brushRef="#br0">114 10 576 0 0,'-2'-2'555'0'0,"0"1"0"0"0,0 0 0 0 0,0 0 1 0 0,0 0-1 0 0,0 0 0 0 0,0 1 0 0 0,0-1 0 0 0,-1 1 0 0 0,1-1 0 0 0,0 1 1 0 0,0 0-1 0 0,-1-1 0 0 0,1 1 0 0 0,0 0 0 0 0,-1 1 0 0 0,1-1 0 0 0,0 0 1 0 0,0 1-1 0 0,-1-1 0 0 0,-2 2 0 0 0,2 0-150 0 0,0-1 1 0 0,1 1-1 0 0,-1 0 0 0 0,0 0 0 0 0,1 0 1 0 0,0 0-1 0 0,-1 1 0 0 0,1-1 1 0 0,-3 5-1 0 0,0 2 201 0 0,0 0 0 0 0,0 0 0 0 0,1 0 0 0 0,1 1 0 0 0,-1 0 0 0 0,2 0 0 0 0,-1 0 0 0 0,1 0 0 0 0,1 0 0 0 0,0 0 0 0 0,0 0 0 0 0,1 1 0 0 0,0-1 0 0 0,3 19 0 0 0,-2-26-514 0 0,-1-1 0 0 0,1 1-1 0 0,0 0 1 0 0,0 0 0 0 0,0-1 0 0 0,1 1-1 0 0,-1 0 1 0 0,1-1 0 0 0,-1 1 0 0 0,1-1 0 0 0,0 0-1 0 0,0 1 1 0 0,0-1 0 0 0,0 0 0 0 0,0 0-1 0 0,4 3 1 0 0,-1-3-15 0 0,-1 1 0 0 0,1-1 0 0 0,0 0 0 0 0,-1 0 0 0 0,1 0 0 0 0,0-1 0 0 0,0 0 0 0 0,0 0 0 0 0,6 1 0 0 0,-1-2-446 0 0,-1 1 0 0 0,1-1 0 0 0,0-1 0 0 0,-1 0-1 0 0,1 0 1 0 0,-1-1 0 0 0,1 0 0 0 0,-1-1 0 0 0,0 0-1 0 0,10-4 1 0 0,-5-2-1549 0 0</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9.614"/>
    </inkml:context>
    <inkml:brush xml:id="br0">
      <inkml:brushProperty name="width" value="0.05" units="cm"/>
      <inkml:brushProperty name="height" value="0.05" units="cm"/>
      <inkml:brushProperty name="color" value="#004F8B"/>
    </inkml:brush>
  </inkml:definitions>
  <inkml:trace contextRef="#ctx0" brushRef="#br0">13 35 520 0 0,'-12'-4'17040'0'0,"19"1"-15945"0"0,1 0-1 0 0,0 0 1 0 0,0 0 0 0 0,0 1 0 0 0,8-1 0 0 0,9-3-2464 0 0,0-2-7783 0 0</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29.960"/>
    </inkml:context>
    <inkml:brush xml:id="br0">
      <inkml:brushProperty name="width" value="0.05" units="cm"/>
      <inkml:brushProperty name="height" value="0.05" units="cm"/>
      <inkml:brushProperty name="color" value="#004F8B"/>
    </inkml:brush>
  </inkml:definitions>
  <inkml:trace contextRef="#ctx0" brushRef="#br0">10 179 692 0 0,'-1'-3'1026'0'0,"-1"1"1"0"0,1 0-1 0 0,0-1 0 0 0,0 1 1 0 0,0-1-1 0 0,1 1 0 0 0,-1-1 1 0 0,1 1-1 0 0,-1-1 0 0 0,1 1 1 0 0,0-1-1 0 0,0 1 0 0 0,0-5 1 0 0,0 4-498 0 0,1 0 1 0 0,0 1-1 0 0,0-1 0 0 0,0 0 1 0 0,0 1-1 0 0,0-1 0 0 0,0 1 1 0 0,1-1-1 0 0,-1 1 1 0 0,1 0-1 0 0,0-1 0 0 0,0 1 1 0 0,3-3-1 0 0,11-9 629 0 0,1 1 0 0 0,1 0 0 0 0,1 1 0 0 0,0 0 0 0 0,0 2 0 0 0,22-9 0 0 0,-33 15-883 0 0,13-1-2511 0 0</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0.752"/>
    </inkml:context>
    <inkml:brush xml:id="br0">
      <inkml:brushProperty name="width" value="0.05" units="cm"/>
      <inkml:brushProperty name="height" value="0.05" units="cm"/>
      <inkml:brushProperty name="color" value="#004F8B"/>
    </inkml:brush>
  </inkml:definitions>
  <inkml:trace contextRef="#ctx0" brushRef="#br0">3 3 108 0 0,'-2'-2'4325'0'0,"2"6"-1547"0"0,3 16-318 0 0,9 26-443 0 0,-5-29-1477 0 0,0 0-1 0 0,2-1 1 0 0,0 0 0 0 0,0 0 0 0 0,2-1-1 0 0,0 0 1 0 0,1-1 0 0 0,0 0 0 0 0,1-1-1 0 0,0-1 1 0 0,1 0 0 0 0,28 18 0 0 0,-2-5 500 0 0,0-2 0 0 0,2-2 0 0 0,82 30 0 0 0,-102-44-240 0 0,1 0-1 0 0,0-1 1 0 0,44 5 0 0 0,-55-10-1111 0 0,0-1 0 0 0,0 0 0 0 0,22-4 0 0 0,-27 3-1029 0 0,0-1 0 0 0,0 0 0 0 0,0 0-1 0 0,0 0 1 0 0,0-1 0 0 0,-1 0 0 0 0,8-5 0 0 0,-10 4-1078 0 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1.124"/>
    </inkml:context>
    <inkml:brush xml:id="br0">
      <inkml:brushProperty name="width" value="0.05" units="cm"/>
      <inkml:brushProperty name="height" value="0.05" units="cm"/>
      <inkml:brushProperty name="color" value="#004F8B"/>
    </inkml:brush>
  </inkml:definitions>
  <inkml:trace contextRef="#ctx0" brushRef="#br0">30 17 36 0 0,'-29'-8'15354'0'0,"29"8"-15250"0"0,19-4 1996 0 0,-15 3-1825 0 0,7 0 518 0 0,1-1 0 0 0,0 2 1 0 0,-1-1-1 0 0,13 3 0 0 0,-21-2-695 0 0,0 0 0 0 0,0 1 0 0 0,0 0 0 0 0,0-1-1 0 0,-1 1 1 0 0,1 0 0 0 0,0 1 0 0 0,-1-1 0 0 0,1 0-1 0 0,0 1 1 0 0,-1-1 0 0 0,0 1 0 0 0,1 0-1 0 0,-1 0 1 0 0,0 0 0 0 0,0 0 0 0 0,0 0 0 0 0,0 1-1 0 0,0-1 1 0 0,-1 0 0 0 0,2 4 0 0 0,-2-4-52 0 0,0 0 1 0 0,0 1-1 0 0,-1-1 1 0 0,1 0 0 0 0,-1 1-1 0 0,0-1 1 0 0,1 1-1 0 0,-1-1 1 0 0,0 1-1 0 0,-1-1 1 0 0,1 1-1 0 0,0-1 1 0 0,-2 4-1 0 0,-10 33 376 0 0,9-31-315 0 0,-17 36 403 0 0,14-33-255 0 0,0 0-1 0 0,2 1 0 0 0,-6 15 0 0 0,10-26-420 0 0,-3 4-1469 0 0</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1.909"/>
    </inkml:context>
    <inkml:brush xml:id="br0">
      <inkml:brushProperty name="width" value="0.05" units="cm"/>
      <inkml:brushProperty name="height" value="0.05" units="cm"/>
      <inkml:brushProperty name="color" value="#004F8B"/>
    </inkml:brush>
  </inkml:definitions>
  <inkml:trace contextRef="#ctx0" brushRef="#br0">0 158 688 0 0,'0'0'1070'0'0,"2"3"112"0"0,16 25 794 0 0,-2 2 1 0 0,-1 0 0 0 0,19 55-1 0 0,-3-8 120 0 0,-14-42-691 0 0,1 0 1 0 0,2-1-1 0 0,27 33 1 0 0,-46-64-1228 0 0,1 0 0 0 0,0-1 0 0 0,0 0 1 0 0,1 1-1 0 0,-1-1 0 0 0,0 0 0 0 0,1 0 1 0 0,-1 0-1 0 0,1-1 0 0 0,0 1 0 0 0,0 0 1 0 0,-1-1-1 0 0,1 0 0 0 0,0 0 0 0 0,0 0 1 0 0,4 1-1 0 0,-5-2-79 0 0,0 0 1 0 0,0 0-1 0 0,0 0 0 0 0,0 0 1 0 0,0-1-1 0 0,0 1 1 0 0,-1-1-1 0 0,1 1 0 0 0,0-1 1 0 0,0 0-1 0 0,-1 0 1 0 0,1 0-1 0 0,0 0 0 0 0,-1 0 1 0 0,1 0-1 0 0,-1 0 1 0 0,1 0-1 0 0,-1 0 0 0 0,1-1 1 0 0,-1 1-1 0 0,0-1 1 0 0,0 1-1 0 0,0-1 0 0 0,0 1 1 0 0,0-1-1 0 0,0 0 1 0 0,1-3-1 0 0,5-12 260 0 0,0-1-1 0 0,-1 0 1 0 0,-1 0 0 0 0,-1 0 0 0 0,3-25 0 0 0,2-98 515 0 0,-5 66-416 0 0,-2 44-318 0 0,5-140 753 0 0,-2 141-2559 0 0,-5 30 1597 0 0,0 0 0 0 0,0-1-1 0 0,0 1 1 0 0,0 0 0 0 0,0 0-1 0 0,0 0 1 0 0,0-1 0 0 0,0 1-1 0 0,0 0 1 0 0,1 0 0 0 0,-1 0-1 0 0,0 0 1 0 0,0 0 0 0 0,0-1-1 0 0,0 1 1 0 0,0 0 0 0 0,0 0-1 0 0,1 0 1 0 0,-1 0 0 0 0,0 0-1 0 0,0 0 1 0 0,0 0 0 0 0,0 0-1 0 0,0-1 1 0 0,1 1 0 0 0,-1 0-1 0 0,0 0 1 0 0,0 0 0 0 0,0 0-1 0 0,1 0 1 0 0,-1 0 0 0 0,0 0-1 0 0,0 0 1 0 0,0 0 0 0 0,0 0-1 0 0,1 0 1 0 0,-1 0 0 0 0,0 0-1 0 0,0 0 1 0 0,0 0 0 0 0,0 0-1 0 0,1 1 1 0 0,-1-1 0 0 0,0 0-1 0 0,0 0 1 0 0,0 0 0 0 0,5 3-1268 0 0,0 1 0 0 0,-1 0 1 0 0,1-1-1 0 0,-1 2 0 0 0,0-1 1 0 0,6 8-1 0 0,0 2-1168 0 0</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2.531"/>
    </inkml:context>
    <inkml:brush xml:id="br0">
      <inkml:brushProperty name="width" value="0.05" units="cm"/>
      <inkml:brushProperty name="height" value="0.05" units="cm"/>
      <inkml:brushProperty name="color" value="#004F8B"/>
    </inkml:brush>
  </inkml:definitions>
  <inkml:trace contextRef="#ctx0" brushRef="#br0">1 215 492 0 0,'0'0'10971'0'0,"0"-6"-9625"0"0,2-12 334 0 0,-1 1 0 0 0,2 0 1 0 0,8-27-1 0 0,-9 37-1244 0 0,1 0 0 0 0,-1 0 0 0 0,1 1 0 0 0,1-1 0 0 0,0 1 0 0 0,0 0 0 0 0,0-1 0 0 0,0 2 0 0 0,1-1 0 0 0,0 0 0 0 0,11-8 0 0 0,-11 10-136 0 0,1 0 0 0 0,0 0 0 0 0,0 1-1 0 0,0 0 1 0 0,10-4 0 0 0,-13 6-222 0 0,0 1 0 0 0,-1-1 0 0 0,1 0 1 0 0,-1 1-1 0 0,1-1 0 0 0,0 1 0 0 0,0 0 1 0 0,-1 0-1 0 0,1 0 0 0 0,0 0 0 0 0,-1 1 1 0 0,1-1-1 0 0,0 1 0 0 0,-1 0 0 0 0,5 1 1 0 0,-6-2-78 0 0,-1 1 0 0 0,1-1 0 0 0,-1 1 0 0 0,1 0 0 0 0,-1-1 0 0 0,0 1 0 0 0,1-1 0 0 0,-1 1 0 0 0,0 0 1 0 0,1-1-1 0 0,-1 1 0 0 0,0 0 0 0 0,0-1 0 0 0,1 1 0 0 0,-1 0 0 0 0,0 0 0 0 0,0-1 0 0 0,0 1 0 0 0,0 0 0 0 0,0 0 1 0 0,0-1-1 0 0,0 1 0 0 0,0 0 0 0 0,0-1 0 0 0,-1 1 0 0 0,1 0 0 0 0,0 0 0 0 0,0-1 0 0 0,-1 1 0 0 0,0 1 1 0 0,-9 19-153 0 0,10-21 164 0 0,-10 16-144 0 0,-1 0 1 0 0,-1-1 0 0 0,0 0-1 0 0,-1-1 1 0 0,-1 0 0 0 0,-15 11-1 0 0,29-24 127 0 0,-1-1 0 0 0,1 0 0 0 0,0 0-1 0 0,0 0 1 0 0,-1 0 0 0 0,1 1 0 0 0,0-1-1 0 0,0 0 1 0 0,0 0 0 0 0,0 1 0 0 0,-1-1-1 0 0,1 0 1 0 0,0 0 0 0 0,0 0 0 0 0,0 1-1 0 0,0-1 1 0 0,0 0 0 0 0,0 1-1 0 0,0-1 1 0 0,0 0 0 0 0,0 0 0 0 0,0 1-1 0 0,0-1 1 0 0,0 0 0 0 0,0 1 0 0 0,0-1-1 0 0,0 0 1 0 0,0 0 0 0 0,0 1 0 0 0,0-1-1 0 0,0 0 1 0 0,0 0 0 0 0,0 1-1 0 0,0-1 1 0 0,0 0 0 0 0,1 0 0 0 0,-1 1-1 0 0,0-1 1 0 0,0 0 0 0 0,0 0 0 0 0,0 1-1 0 0,1-1 1 0 0,-1 0 0 0 0,0 0 0 0 0,0 0-1 0 0,1 0 1 0 0,-1 1 0 0 0,0-1 0 0 0,0 0-1 0 0,1 0 1 0 0,-1 0 0 0 0,0 0-1 0 0,0 0 1 0 0,1 0 0 0 0,-1 0 0 0 0,22 5-42 0 0,-3-4 5 0 0,1 1 0 0 0,-1 1 0 0 0,24 7 0 0 0,-37-8 34 0 0,1 0 0 0 0,-1 0 0 0 0,1 1 0 0 0,-1 0 0 0 0,0 0-1 0 0,0 0 1 0 0,0 1 0 0 0,0 0 0 0 0,-1 0 0 0 0,0 0 0 0 0,0 1 0 0 0,0 0 0 0 0,6 7 0 0 0,-10-11 22 0 0,0 0 0 0 0,-1 1-1 0 0,1-1 1 0 0,0 0 0 0 0,0 1 0 0 0,-1-1-1 0 0,1 1 1 0 0,-1-1 0 0 0,1 1 0 0 0,-1-1-1 0 0,1 1 1 0 0,-1-1 0 0 0,0 1 0 0 0,0-1-1 0 0,0 1 1 0 0,0 0 0 0 0,0-1 0 0 0,0 1-1 0 0,0-1 1 0 0,-1 1 0 0 0,0 1 0 0 0,0-1 18 0 0,0 1 0 0 0,0-1 0 0 0,0 0 0 0 0,-1 0 0 0 0,1 0 1 0 0,-1-1-1 0 0,1 1 0 0 0,-1 0 0 0 0,0 0 0 0 0,0-1 0 0 0,0 1 1 0 0,-3 1-1 0 0,-3 1 63 0 0,0 1 0 0 0,0-2 0 0 0,-1 1 0 0 0,0-1 0 0 0,1 0 0 0 0,-11 1 0 0 0,1 0-196 0 0,0-1 1 0 0,0-1 0 0 0,-1-1 0 0 0,1-1 0 0 0,-1 0-1 0 0,1-2 1 0 0,-21-3 0 0 0,38 5-49 0 0,1 0 0 0 0,0 0 0 0 0,0 0 0 0 0,-1 0 1 0 0,1 1-1 0 0,0-1 0 0 0,0 0 0 0 0,-1 0 0 0 0,1-1 0 0 0,0 1 0 0 0,0 0 0 0 0,-1 0 0 0 0,1 0 0 0 0,0 0 0 0 0,0 0 0 0 0,-1 0 1 0 0,1 0-1 0 0,0 0 0 0 0,0 0 0 0 0,-1-1 0 0 0,1 1 0 0 0,0 0 0 0 0,0 0 0 0 0,0 0 0 0 0,-1 0 0 0 0,1-1 0 0 0,0 1 0 0 0,0 0 1 0 0,0 0-1 0 0,0 0 0 0 0,-1-1 0 0 0,1 1 0 0 0,0 0 0 0 0,0 0 0 0 0,0-1 0 0 0,0 1 0 0 0,0 0 0 0 0,0 0 0 0 0,0-1 0 0 0,0 1 1 0 0,0 0-1 0 0,0 0 0 0 0,0-1 0 0 0,9-5-5810 0 0,-5 4 6630 0 0,9-4-3260 0 0</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3.059"/>
    </inkml:context>
    <inkml:brush xml:id="br0">
      <inkml:brushProperty name="width" value="0.05" units="cm"/>
      <inkml:brushProperty name="height" value="0.05" units="cm"/>
      <inkml:brushProperty name="color" value="#004F8B"/>
    </inkml:brush>
  </inkml:definitions>
  <inkml:trace contextRef="#ctx0" brushRef="#br0">90 15 448 0 0,'0'-1'370'0'0,"-1"0"-1"0"0,0 0 1 0 0,1 0 0 0 0,-1 0-1 0 0,0 0 1 0 0,0 0 0 0 0,0 0-1 0 0,0 1 1 0 0,0-1 0 0 0,0 0-1 0 0,0 0 1 0 0,0 1 0 0 0,0-1-1 0 0,0 1 1 0 0,-1-1-1 0 0,1 1 1 0 0,0 0 0 0 0,0-1-1 0 0,0 1 1 0 0,-1 0 0 0 0,1 0-1 0 0,0 0 1 0 0,0-1 0 0 0,-1 2-1 0 0,1-1 1 0 0,0 0 0 0 0,0 0-1 0 0,-1 0 1 0 0,1 0 0 0 0,0 1-1 0 0,-2 0 1 0 0,0 1-20 0 0,1 0 0 0 0,0 0 1 0 0,0 0-1 0 0,0 0 0 0 0,0 0 0 0 0,0 1 1 0 0,1-1-1 0 0,-1 1 0 0 0,1-1 0 0 0,-1 1 1 0 0,1 0-1 0 0,0-1 0 0 0,-1 5 0 0 0,-5 12 841 0 0,1 0-1 0 0,2 1 0 0 0,0-1 1 0 0,-3 33-1 0 0,7-45-941 0 0,-1-1-1 0 0,1 0 0 0 0,0 1 1 0 0,1-1-1 0 0,0 1 0 0 0,0-1 1 0 0,0 0-1 0 0,1 0 0 0 0,0 1 1 0 0,0-1-1 0 0,0 0 0 0 0,1-1 1 0 0,0 1-1 0 0,0 0 0 0 0,1-1 1 0 0,-1 0-1 0 0,1 1 0 0 0,7 6 1 0 0,-9-10-166 0 0,0-1 0 0 0,1 1 0 0 0,-1-1 1 0 0,0 1-1 0 0,1-1 0 0 0,-1 0 0 0 0,1 0 1 0 0,-1 0-1 0 0,1 0 0 0 0,-1-1 0 0 0,1 1 1 0 0,0-1-1 0 0,-1 1 0 0 0,1-1 0 0 0,4 0 0 0 0,-1 0-14 0 0,0-1 0 0 0,-1 0-1 0 0,1 0 1 0 0,0-1-1 0 0,-1 1 1 0 0,11-6-1 0 0,0-1-1443 0 0,0-1 0 0 0,-1 0 0 0 0,25-21 0 0 0,-26 18-4012 0 0,-9 7 1279 0 0,-1 1 1594 0 0</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3.432"/>
    </inkml:context>
    <inkml:brush xml:id="br0">
      <inkml:brushProperty name="width" value="0.05" units="cm"/>
      <inkml:brushProperty name="height" value="0.05" units="cm"/>
      <inkml:brushProperty name="color" value="#004F8B"/>
    </inkml:brush>
  </inkml:definitions>
  <inkml:trace contextRef="#ctx0" brushRef="#br0">76 33 532 0 0,'-20'3'2386'0'0,"-13"0"1987"0"0,11-3 7784 0 0,26-1-11477 0 0,1 1 0 0 0,0-1 0 0 0,-1 0-1 0 0,1 0 1 0 0,6-3 0 0 0,10-1 961 0 0,30-7-410 0 0,-21-2-7387 0 0</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7:33.779"/>
    </inkml:context>
    <inkml:brush xml:id="br0">
      <inkml:brushProperty name="width" value="0.05" units="cm"/>
      <inkml:brushProperty name="height" value="0.05" units="cm"/>
      <inkml:brushProperty name="color" value="#004F8B"/>
    </inkml:brush>
  </inkml:definitions>
  <inkml:trace contextRef="#ctx0" brushRef="#br0">40 134 508 0 0,'-2'-1'422'0'0,"-19"-12"4119"0"0,5-3 4212 0 0,16 15-8543 0 0,0 0-1 0 0,0 0 1 0 0,0 0-1 0 0,0 1 1 0 0,0-1 0 0 0,0 0-1 0 0,0 0 1 0 0,0 0 0 0 0,0 0-1 0 0,1 1 1 0 0,-1-1 0 0 0,0 0-1 0 0,1 0 1 0 0,-1 1-1 0 0,0-1 1 0 0,1 0 0 0 0,-1 1-1 0 0,1-1 1 0 0,-1 0 0 0 0,1 1-1 0 0,0-1 1 0 0,-1 0 0 0 0,1 1-1 0 0,1-1 1 0 0,17-15 1956 0 0,-18 15-1854 0 0,7-5 611 0 0,1-2-195 0 0,0 2 0 0 0,-1-1 0 0 0,2 1 1 0 0,-1 1-1 0 0,1-1 0 0 0,0 2 0 0 0,0-1 0 0 0,0 1 1 0 0,1 1-1 0 0,13-3 0 0 0,-6 7-3083 0 0,8-1-7731 0 0,-13-2 6924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29.530"/>
    </inkml:context>
    <inkml:brush xml:id="br0">
      <inkml:brushProperty name="width" value="0.05" units="cm"/>
      <inkml:brushProperty name="height" value="0.05" units="cm"/>
    </inkml:brush>
  </inkml:definitions>
  <inkml:trace contextRef="#ctx0" brushRef="#br0">0 109 260 0 0,'0'-52'5722'0'0,"3"-4"10221"0"0,0 62-15447 0 0,0 1 1 0 0,0 0-1 0 0,-1 0 1 0 0,0 0 0 0 0,-1 0-1 0 0,2 14 1 0 0,1 51 1387 0 0,-4-54-1458 0 0,-5 476 4036 0 0,4-347-4179 0 0,2-93-128 0 0,-5 63 1 0 0,2-85-156 0 0,1 0 0 0 0,4 33 0 0 0,1 15 0 0 0,8 208 0 0 0,-9-251 0 0 0,13 144 0 0 0,-12-140 0 0 0,-4-50-1778 0 0,1 1-1 0 0,0 0 1 0 0,0 0-1 0 0,0-1 1 0 0,5-13 0 0 0,4-7-2009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8:58.850"/>
    </inkml:context>
    <inkml:brush xml:id="br0">
      <inkml:brushProperty name="width" value="0.05" units="cm"/>
      <inkml:brushProperty name="height" value="0.05" units="cm"/>
    </inkml:brush>
  </inkml:definitions>
  <inkml:trace contextRef="#ctx0" brushRef="#br0">5 33 72 0 0,'-4'-14'649'0'0,"3"-5"14296"0"0,6 37-12319 0 0,0 15-658 0 0,-1 1 0 0 0,-1 45 0 0 0,-1-1-726 0 0,8 187 1643 0 0,-8-163-2019 0 0,-12 196 1224 0 0,1-161-1011 0 0,9-121-901 0 0,0 1 1 0 0,4 19-1 0 0,-1-6-978 0 0,0 31 1 0 0,-2-57-287 0 0</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2.154"/>
    </inkml:context>
    <inkml:brush xml:id="br0">
      <inkml:brushProperty name="width" value="0.05" units="cm"/>
      <inkml:brushProperty name="height" value="0.05" units="cm"/>
    </inkml:brush>
  </inkml:definitions>
  <inkml:trace contextRef="#ctx0" brushRef="#br0">11 172 180 0 0,'-2'-2'389'0'0,"1"0"0"0"0,0 0 0 0 0,0 0-1 0 0,0-1 1 0 0,0 1 0 0 0,0 0 0 0 0,0 0 0 0 0,1 0 0 0 0,-1-1-1 0 0,1 1 1 0 0,0 0 0 0 0,-1-1 0 0 0,1 1 0 0 0,0 0 0 0 0,0-1-1 0 0,0 1 1 0 0,1 0 0 0 0,0-5 0 0 0,0 3 49 0 0,1 0-1 0 0,0 1 1 0 0,0-1 0 0 0,0 0 0 0 0,0 0 0 0 0,0 1 0 0 0,1-1-1 0 0,0 1 1 0 0,4-5 0 0 0,5-3 433 0 0,0 1 0 0 0,1 1 0 0 0,0 0 0 0 0,19-10 0 0 0,-24 15-482 0 0,0 1 0 0 0,0-1 0 0 0,0 1 0 0 0,0 0 0 0 0,0 1 0 0 0,1 0 0 0 0,-1 1 0 0 0,1-1 0 0 0,-1 2 0 0 0,11-1-1 0 0,-16 1-288 0 0,0 0 0 0 0,0 0 0 0 0,-1 1 0 0 0,1-1 0 0 0,0 1 0 0 0,0 0-1 0 0,0 0 1 0 0,-1 0 0 0 0,1 0 0 0 0,0 0 0 0 0,-1 1 0 0 0,1-1-1 0 0,-1 1 1 0 0,0-1 0 0 0,1 1 0 0 0,-1 0 0 0 0,0 0 0 0 0,0 0 0 0 0,0 0-1 0 0,0 1 1 0 0,0-1 0 0 0,-1 0 0 0 0,1 1 0 0 0,-1-1 0 0 0,0 1-1 0 0,1 0 1 0 0,-1-1 0 0 0,0 1 0 0 0,-1 0 0 0 0,1 0 0 0 0,0 0 0 0 0,-1-1-1 0 0,1 6 1 0 0,-1 2 80 0 0,0 1 0 0 0,0-1-1 0 0,-1 1 1 0 0,0-1 0 0 0,-1 1-1 0 0,0-1 1 0 0,-1 0 0 0 0,0 0-1 0 0,-1 0 1 0 0,0 0 0 0 0,0-1-1 0 0,-10 16 1 0 0,6-13-41 0 0,0 0-1 0 0,0 0 1 0 0,-2-1 0 0 0,1 0-1 0 0,-1 0 1 0 0,-1-2 0 0 0,0 1-1 0 0,-20 13 1 0 0,26-21-95 0 0,1 0 0 0 0,0 0 0 0 0,-1 0 1 0 0,1-1-1 0 0,-1 1 0 0 0,0-1 0 0 0,1-1 1 0 0,-1 1-1 0 0,0-1 0 0 0,-6 1 0 0 0,5-1 14 0 0,-1 0 1 0 0,1 1-1 0 0,-1 0 0 0 0,1 0 1 0 0,-9 3-1 0 0,14-4-54 0 0,1 1 1 0 0,-1-1 0 0 0,0 0-1 0 0,1 1 1 0 0,-1-1-1 0 0,0 1 1 0 0,1-1-1 0 0,-1 1 1 0 0,0-1-1 0 0,1 1 1 0 0,-1-1-1 0 0,1 1 1 0 0,-1 0-1 0 0,1-1 1 0 0,-1 1-1 0 0,1 0 1 0 0,0-1-1 0 0,-1 1 1 0 0,1 0-1 0 0,0-1 1 0 0,-1 1-1 0 0,1 0 1 0 0,0 0 0 0 0,0 0-1 0 0,0 1 1 0 0,0 0 20 0 0,0 1 0 0 0,0-1 1 0 0,0 1-1 0 0,1-1 1 0 0,-1 1-1 0 0,1-1 1 0 0,0 1-1 0 0,1 2 0 0 0,1 3 64 0 0,1-1 0 0 0,0 0-1 0 0,0-1 1 0 0,9 12-1 0 0,-8-13-37 0 0,0 0-1 0 0,1-1 0 0 0,-1 0 1 0 0,1 0-1 0 0,0 0 0 0 0,0-1 1 0 0,0 0-1 0 0,1 0 0 0 0,-1 0 1 0 0,1-1-1 0 0,-1 0 0 0 0,1 0 1 0 0,0-1-1 0 0,14 2 0 0 0,-14-3-9 0 0,0 1 1 0 0,0-1-1 0 0,0-1 0 0 0,0 1 0 0 0,0-1 0 0 0,0 0 0 0 0,0-1 0 0 0,0 0 0 0 0,0 0 0 0 0,0 0 0 0 0,0-1 1 0 0,-1 0-1 0 0,0 0 0 0 0,11-7 0 0 0,-15 8-22 0 0,1 0 0 0 0,-1-1 1 0 0,0 1-1 0 0,1-1 0 0 0,-1 1 1 0 0,0-1-1 0 0,-1 0 0 0 0,4-5 1 0 0,-5 7-52 0 0,1 0 0 0 0,-1-1 0 0 0,1 1 0 0 0,-1 0 0 0 0,1 0 0 0 0,-1-1 0 0 0,0 1 0 0 0,0 0 0 0 0,1-1 0 0 0,-1 1 0 0 0,0 0 0 0 0,0-1 0 0 0,-1 1 0 0 0,1 0 0 0 0,0-1 0 0 0,0 1 0 0 0,0 0 0 0 0,-1-1 0 0 0,1 1 0 0 0,-1 0 0 0 0,-1-2 0 0 0,2 1-314 0 0,-1 1 142 0 0,0 1 0 0 0,0-1 1 0 0,1 0-1 0 0,-1 0 0 0 0,0 1 0 0 0,0-1 1 0 0,0 0-1 0 0,0 1 0 0 0,0-1 0 0 0,0 1 1 0 0,0-1-1 0 0,0 1 0 0 0,-1-1 0 0 0</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2.714"/>
    </inkml:context>
    <inkml:brush xml:id="br0">
      <inkml:brushProperty name="width" value="0.05" units="cm"/>
      <inkml:brushProperty name="height" value="0.05" units="cm"/>
    </inkml:brush>
  </inkml:definitions>
  <inkml:trace contextRef="#ctx0" brushRef="#br0">315 53 340 0 0,'-1'-2'415'0'0,"1"-1"0"0"0,-1 0 0 0 0,0 0 0 0 0,-1 1 0 0 0,1-1 0 0 0,0 1 0 0 0,-1-1 1 0 0,1 1-1 0 0,-1 0 0 0 0,0-1 0 0 0,0 1 0 0 0,0 0 0 0 0,0 0 0 0 0,0 0 0 0 0,0 0 0 0 0,0 1 0 0 0,-4-3 0 0 0,2 2 12 0 0,0 1 0 0 0,0-1 0 0 0,0 1-1 0 0,-1 0 1 0 0,1 0 0 0 0,0 0 0 0 0,0 1 0 0 0,-1-1-1 0 0,1 1 1 0 0,-7 1 0 0 0,-2 0 202 0 0,1 1 0 0 0,1 1 0 0 0,-1 0 0 0 0,0 0 0 0 0,1 1 0 0 0,-1 1 0 0 0,-15 9 0 0 0,17-8-190 0 0,-1 0 0 0 0,1 2-1 0 0,1-1 1 0 0,-1 1 0 0 0,1 0-1 0 0,1 1 1 0 0,0 0 0 0 0,0 1 0 0 0,-11 17-1 0 0,17-24-290 0 0,-1 1-1 0 0,1 0 0 0 0,0 0 1 0 0,1 0-1 0 0,-1 0 0 0 0,1 0 1 0 0,0 0-1 0 0,0 0 0 0 0,0 1 1 0 0,0-1-1 0 0,1 0 0 0 0,0 1 1 0 0,0-1-1 0 0,0 0 1 0 0,0 1-1 0 0,1-1 0 0 0,0 0 1 0 0,-1 1-1 0 0,2-1 0 0 0,-1 0 1 0 0,0 0-1 0 0,1 0 0 0 0,0 0 1 0 0,0 0-1 0 0,0 0 0 0 0,0-1 1 0 0,1 1-1 0 0,-1-1 0 0 0,1 1 1 0 0,0-1-1 0 0,3 3 0 0 0,4 3-7 0 0,1-1 0 0 0,-1-1 0 0 0,1 0 0 0 0,0 0 0 0 0,1-1-1 0 0,-1-1 1 0 0,1 0 0 0 0,0 0 0 0 0,1-1 0 0 0,-1-1 0 0 0,1 0-1 0 0,0-1 1 0 0,-1 0 0 0 0,17 0 0 0 0,-17-2-120 0 0,1 0 0 0 0,-1 0 0 0 0,0-1 0 0 0,0 0 0 0 0,0-2-1 0 0,0 1 1 0 0,0-1 0 0 0,0-1 0 0 0,-1 0 0 0 0,1 0 0 0 0,-1-2 0 0 0,0 1 0 0 0,-1-1 0 0 0,0-1 0 0 0,14-10 0 0 0,-20 14-26 0 0,0-1 0 0 0,-1 0 0 0 0,1 0 0 0 0,0 0 0 0 0,-1-1 0 0 0,0 1 0 0 0,0-1 0 0 0,-1 1 0 0 0,1-1 0 0 0,-1 0 0 0 0,0 0 0 0 0,0-1 0 0 0,0 1 0 0 0,-1 0 0 0 0,0 0 0 0 0,0-1 0 0 0,-1 1 1 0 0,1-1-1 0 0,-1 1 0 0 0,0-1 0 0 0,0 1 0 0 0,-2-7 0 0 0,1 5-24 0 0,-1 1-1 0 0,0-1 1 0 0,-1 1 0 0 0,1 0 0 0 0,-1-1-1 0 0,-1 1 1 0 0,1 0 0 0 0,-1 1 0 0 0,0-1-1 0 0,0 1 1 0 0,0-1 0 0 0,-1 1 0 0 0,0 0-1 0 0,0 1 1 0 0,0-1 0 0 0,-1 1 0 0 0,-5-3-1 0 0,-1 0-228 0 0,0 0-1 0 0,0 1 1 0 0,0 1 0 0 0,-1 0-1 0 0,-17-4 1 0 0,23 7-381 0 0,-1 1 1 0 0,1 0 0 0 0,0 0-1 0 0,-14 1 1 0 0,17 1-355 0 0,-1-1-1 0 0,0 1 1 0 0,1 0 0 0 0,-1 0 0 0 0,1 1 0 0 0,-1-1 0 0 0,1 1 0 0 0,-6 3 0 0 0,5-1-1520 0 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3.129"/>
    </inkml:context>
    <inkml:brush xml:id="br0">
      <inkml:brushProperty name="width" value="0.05" units="cm"/>
      <inkml:brushProperty name="height" value="0.05" units="cm"/>
    </inkml:brush>
  </inkml:definitions>
  <inkml:trace contextRef="#ctx0" brushRef="#br0">1 12 468 0 0,'0'0'12629'0'0,"9"13"-6815"0"0,5-10-4401 0 0,0 0 1 0 0,0-1-1 0 0,0 0 0 0 0,26-1 0 0 0,61-8 1079 0 0,-68 4-1398 0 0,11-2 306 0 0,49-12-1 0 0,-89 16-2278 0 0,8-1-1470 0 0</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3.472"/>
    </inkml:context>
    <inkml:brush xml:id="br0">
      <inkml:brushProperty name="width" value="0.05" units="cm"/>
      <inkml:brushProperty name="height" value="0.05" units="cm"/>
    </inkml:brush>
  </inkml:definitions>
  <inkml:trace contextRef="#ctx0" brushRef="#br0">34 1 360 0 0,'-13'7'399'0'0,"-4"7"4930"0"0,17-14-5096 0 0,0 1 0 0 0,-1-1 0 0 0,1 1 0 0 0,0-1 0 0 0,0 0 0 0 0,-1 1 0 0 0,1-1 0 0 0,0 1-1 0 0,0-1 1 0 0,-1 1 0 0 0,1-1 0 0 0,0 1 0 0 0,0-1 0 0 0,0 1 0 0 0,0-1 0 0 0,0 1 0 0 0,0-1-1 0 0,0 1 1 0 0,0-1 0 0 0,0 1 0 0 0,0-1 0 0 0,0 1 0 0 0,0-1 0 0 0,1 1 0 0 0,-1 0 20 0 0,1 0 0 0 0,0 0-1 0 0,0 0 1 0 0,-1 0 0 0 0,1-1 0 0 0,0 1 0 0 0,0 0 0 0 0,0-1 0 0 0,0 1 0 0 0,0 0 0 0 0,0-1 0 0 0,0 1 0 0 0,0-1 0 0 0,0 1 0 0 0,2-1-1 0 0,17 6 1497 0 0,1-1 0 0 0,0-2-1 0 0,0 0 1 0 0,21 0-1 0 0,13 2 392 0 0,62 5 1223 0 0,-101-10-4835 0 0,-6 0-2225 0 0</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4.343"/>
    </inkml:context>
    <inkml:brush xml:id="br0">
      <inkml:brushProperty name="width" value="0.05" units="cm"/>
      <inkml:brushProperty name="height" value="0.05" units="cm"/>
    </inkml:brush>
  </inkml:definitions>
  <inkml:trace contextRef="#ctx0" brushRef="#br0">76 85 340 0 0,'-30'-10'14207'0'0,"49"9"-11462"0"0,23 1-976 0 0,1-1 1 0 0,-1-3 0 0 0,0-1 0 0 0,44-11 0 0 0,-80 14-1585 0 0,1 1 0 0 0,-1-2 0 0 0,0 1 1 0 0,0-1-1 0 0,0 1 0 0 0,0-2 0 0 0,0 1 0 0 0,-1-1 0 0 0,0 1 1 0 0,1-2-1 0 0,-1 1 0 0 0,6-7 0 0 0,-11 10 106 0 0,0 4-259 0 0,-28 206 1002 0 0,27-183-796 0 0,1 1 1 0 0,0 0-1 0 0,3-1 1 0 0,0 1 0 0 0,1-1-1 0 0,8 26 1 0 0,1 6 446 0 0,-13-58-691 0 0,0 1-1 0 0,0-1 1 0 0,0 1-1 0 0,0-1 1 0 0,0 1 0 0 0,0 0-1 0 0,0-1 1 0 0,0 1-1 0 0,0-1 1 0 0,0 1-1 0 0,0-1 1 0 0,0 1-1 0 0,-1 0 1 0 0,1-1-1 0 0,0 1 1 0 0,0-1-1 0 0,-1 1 1 0 0,1-1 0 0 0,0 1-1 0 0,-1-1 1 0 0,1 1-1 0 0,0-1 1 0 0,-1 0-1 0 0,1 1 1 0 0,-1-1-1 0 0,1 1 1 0 0,0-1-1 0 0,-1 0 1 0 0,1 0-1 0 0,-1 1 1 0 0,1-1-1 0 0,-1 0 1 0 0,0 0 0 0 0,1 1-1 0 0,-1-1 1 0 0,1 0-1 0 0,-1 0 1 0 0,-24 6-152 0 0,21-6 153 0 0,-53 6-109 0 0,-63-1 0 0 0,37-3 64 0 0,53-1 42 0 0,21-2 49 0 0,0 1 0 0 0,0 0-1 0 0,0 1 1 0 0,0 0 0 0 0,-1 1 0 0 0,-11 3 622 0 0,61 3-370 0 0,53-8-293 0 0,102-11 0 0 0,-169 10-2254 0 0,-20 1 82 0 0,0 1 0 0 0,1 0 0 0 0,-1 0-1 0 0,11 3 1 0 0,-13-3 1720 0 0,6 2-2839 0 0</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5.055"/>
    </inkml:context>
    <inkml:brush xml:id="br0">
      <inkml:brushProperty name="width" value="0.05" units="cm"/>
      <inkml:brushProperty name="height" value="0.05" units="cm"/>
    </inkml:brush>
  </inkml:definitions>
  <inkml:trace contextRef="#ctx0" brushRef="#br0">49 308 8641 0 0,'0'0'12430'0'0,"-12"5"-4514"0"0,8-9-7789 0 0,1 0 0 0 0,-1-1 0 0 0,1 1 1 0 0,0-1-1 0 0,0 1 0 0 0,1-1 0 0 0,-1 0 1 0 0,1 0-1 0 0,0 0 0 0 0,0 0 1 0 0,1-1-1 0 0,0 1 0 0 0,0 0 0 0 0,0-1 1 0 0,0-9-1 0 0,0 4 122 0 0,1 0 0 0 0,1 0 0 0 0,0-1 1 0 0,1 1-1 0 0,0 0 0 0 0,6-20 0 0 0,-5 23-249 0 0,0 1 0 0 0,1-1 0 0 0,0 1 0 0 0,0 0 0 0 0,1 1 0 0 0,0-1 0 0 0,0 1 0 0 0,1 0 0 0 0,-1 0 0 0 0,1 0 0 0 0,1 1 0 0 0,-1 0 0 0 0,1 0 0 0 0,0 1 0 0 0,0-1 0 0 0,0 2 0 0 0,0-1 0 0 0,1 1 0 0 0,-1 0 0 0 0,12-3 0 0 0,-8 4 0 0 0,1-1 0 0 0,-1 1 0 0 0,1 1 0 0 0,-1 0 0 0 0,1 1 0 0 0,-1 0 0 0 0,1 0 0 0 0,0 1 0 0 0,-1 1 0 0 0,1 0 0 0 0,-1 1 0 0 0,0 0 0 0 0,21 9 0 0 0,-29-11 0 0 0,-1 0 0 0 0,1 1 0 0 0,-1-1 0 0 0,1 1 0 0 0,-1-1 0 0 0,0 1 0 0 0,0 0 0 0 0,0 0 0 0 0,0 0 0 0 0,0 0 0 0 0,0 0 0 0 0,0 0 0 0 0,-1 1 0 0 0,1-1 0 0 0,-1 1 0 0 0,1-1 0 0 0,-1 1 0 0 0,0-1 0 0 0,0 1 0 0 0,1 3 0 0 0,-2-4 0 0 0,0 1 0 0 0,0-1 0 0 0,0 1 0 0 0,0-1 0 0 0,-1 0 0 0 0,1 1 0 0 0,-1-1 0 0 0,1 1 0 0 0,-1-1 0 0 0,0 0 0 0 0,0 1 0 0 0,0-1 0 0 0,0 0 0 0 0,0 0 0 0 0,0 0 0 0 0,-1 0 0 0 0,1 0 0 0 0,-1 0 0 0 0,1 0 0 0 0,-1 0 0 0 0,0-1 0 0 0,0 1 0 0 0,-3 2 0 0 0,-8 5-22 0 0,-1-1 0 0 0,1-1 0 0 0,-1 0 0 0 0,-25 8 0 0 0,21-8-21 0 0,1 0 1 0 0,-25 14-1 0 0,42-21 36 0 0,0 0-1 0 0,-1 0 1 0 0,1 1 0 0 0,0-1 0 0 0,0 0-1 0 0,0 0 1 0 0,0 0 0 0 0,-1 0-1 0 0,1 0 1 0 0,0 0 0 0 0,0 1 0 0 0,0-1-1 0 0,0 0 1 0 0,0 0 0 0 0,0 0-1 0 0,-1 0 1 0 0,1 1 0 0 0,0-1 0 0 0,0 0-1 0 0,0 0 1 0 0,0 0 0 0 0,0 1 0 0 0,0-1-1 0 0,0 0 1 0 0,0 0 0 0 0,0 0-1 0 0,0 1 1 0 0,0-1 0 0 0,0 0 0 0 0,0 0-1 0 0,0 0 1 0 0,0 1 0 0 0,0-1-1 0 0,0 0 1 0 0,0 0 0 0 0,0 0 0 0 0,0 1-1 0 0,0-1 1 0 0,0 0 0 0 0,1 0-1 0 0,-1 0 1 0 0,0 0 0 0 0,0 1 0 0 0,0-1-1 0 0,0 0 1 0 0,1 0 0 0 0,12 9-122 0 0,25 4 111 0 0,-32-11-8 0 0,66 18 25 0 0,18 5 56 0 0,-78-20-46 0 0,0-1 1 0 0,0 2-1 0 0,-1-1 0 0 0,1 2 0 0 0,10 7 1 0 0,-21-13-6 0 0,0 0 0 0 0,0 0 0 0 0,0-1 1 0 0,0 1-1 0 0,0 0 0 0 0,0 0 0 0 0,0 0 1 0 0,0 0-1 0 0,0 0 0 0 0,0 0 0 0 0,0 1 1 0 0,-1-1-1 0 0,1 0 0 0 0,-1 0 0 0 0,1 1 1 0 0,-1-1-1 0 0,1 0 0 0 0,-1 0 0 0 0,1 1 1 0 0,-1-1-1 0 0,0 0 0 0 0,0 1 0 0 0,0-1 1 0 0,0 1-1 0 0,0-1 0 0 0,0 0 0 0 0,0 1 1 0 0,0-1-1 0 0,-1 0 0 0 0,1 1 0 0 0,0-1 1 0 0,-1 0-1 0 0,1 1 0 0 0,-1-1 0 0 0,0 0 1 0 0,1 0-1 0 0,-1 0 0 0 0,0 1 0 0 0,0-1 1 0 0,0 0-1 0 0,1 0 0 0 0,-1 0 0 0 0,0 0 1 0 0,0-1-1 0 0,-1 1 0 0 0,0 1 0 0 0,-4 3 13 0 0,-1-1 0 0 0,1 1 0 0 0,0-1-1 0 0,-1-1 1 0 0,0 1 0 0 0,0-1 0 0 0,-10 3 0 0 0,-13 1-38 0 0,0-1 0 0 0,0-1 1 0 0,-1-2-1 0 0,1-1 1 0 0,-1-1-1 0 0,-47-5 1 0 0,73 4-407 0 0,0-1 0 0 0,0 0 0 0 0,0 0 1 0 0,0 0-1 0 0,1-1 0 0 0,-1 0 0 0 0,0 1 1 0 0,1-2-1 0 0,-1 1 0 0 0,-4-4 0 0 0,26-7-13143 0 0</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5.537"/>
    </inkml:context>
    <inkml:brush xml:id="br0">
      <inkml:brushProperty name="width" value="0.05" units="cm"/>
      <inkml:brushProperty name="height" value="0.05" units="cm"/>
    </inkml:brush>
  </inkml:definitions>
  <inkml:trace contextRef="#ctx0" brushRef="#br0">116 4 796 0 0,'-15'-4'6418'0'0,"7"6"-4951"0"0,0-1 1 0 0,1 1-1 0 0,0 1 1 0 0,-1 0-1 0 0,-12 6 0 0 0,18-7-1052 0 0,0-1 0 0 0,-1 0-1 0 0,1 0 1 0 0,0 1 0 0 0,0 0-1 0 0,0-1 1 0 0,1 1 0 0 0,-1 0 0 0 0,0 0-1 0 0,1 0 1 0 0,-1 0 0 0 0,1 0-1 0 0,-1 0 1 0 0,1 0 0 0 0,0 0-1 0 0,0 1 1 0 0,0-1 0 0 0,0 1 0 0 0,0-1-1 0 0,1 0 1 0 0,-1 1 0 0 0,1 3-1 0 0,0-5-249 0 0,0 0 0 0 0,1 0-1 0 0,-1 0 1 0 0,1 0 0 0 0,-1 0-1 0 0,1 0 1 0 0,0-1 0 0 0,-1 1-1 0 0,1 0 1 0 0,0 0 0 0 0,0 0-1 0 0,-1-1 1 0 0,1 1 0 0 0,0 0-1 0 0,0-1 1 0 0,0 1 0 0 0,0-1-1 0 0,0 1 1 0 0,0-1-1 0 0,0 0 1 0 0,0 1 0 0 0,0-1-1 0 0,0 0 1 0 0,0 0 0 0 0,0 1-1 0 0,2-1 1 0 0,-2 0 127 0 0,1-2-317 0 0,-2 2-19 0 0,0 0 0 0 0,0 0 1 0 0,0 0-1 0 0,1 0 1 0 0,-1 0-1 0 0,0-1 0 0 0,0 1 1 0 0,0 0-1 0 0,0 0 1 0 0,0 0-1 0 0,0 0 0 0 0,1 0 1 0 0,-1 0-1 0 0,0 0 1 0 0,0-1-1 0 0,0 1 0 0 0,0 0 1 0 0,0 0-1 0 0,0 0 1 0 0,0 0-1 0 0,0 0 0 0 0,0-1 1 0 0,0 1-1 0 0,0 0 1 0 0,0 0-1 0 0,0 0 0 0 0,0 0 1 0 0,0-1-1 0 0,0 1 1 0 0,0 0-1 0 0,0 0 0 0 0,0 0 1 0 0,0 0-1 0 0,0-1 0 0 0,0 1 1 0 0,0 0-1 0 0,0 0 1 0 0,0 0-1 0 0,0 0 0 0 0,0 0 1 0 0,0-1-1 0 0,0 1 1 0 0,0 0-1 0 0,0 0 0 0 0,-1 0 1 0 0,1 0-1 0 0,-20-13-2913 0 0,4 10-4955 0 0</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6.518"/>
    </inkml:context>
    <inkml:brush xml:id="br0">
      <inkml:brushProperty name="width" value="0.05" units="cm"/>
      <inkml:brushProperty name="height" value="0.05" units="cm"/>
    </inkml:brush>
  </inkml:definitions>
  <inkml:trace contextRef="#ctx0" brushRef="#br0">5 394 316 0 0,'10'15'6275'0'0,"-6"19"937"0"0,-4-18-4798 0 0,0 0 0 0 0,-2 0 0 0 0,-7 27 5111 0 0,5-57-6457 0 0,1-24-911 0 0,3 15-24 0 0,1 0 1 0 0,1 1 0 0 0,1-1-1 0 0,1 1 1 0 0,2 0-1 0 0,0 0 1 0 0,1 0 0 0 0,0 1-1 0 0,13-22 1 0 0,-3 9-13 0 0,1 1-1 0 0,27-36 1 0 0,-38 60-88 0 0,-1 0-1 0 0,1 0 1 0 0,1 1 0 0 0,0 0-1 0 0,0 1 1 0 0,0 0 0 0 0,1 0-1 0 0,0 1 1 0 0,0 0 0 0 0,1 0-1 0 0,0 1 1 0 0,0 0 0 0 0,11-3-1 0 0,-17 7-28 0 0,-1 1 0 0 0,0-1-1 0 0,1 1 1 0 0,-1 0 0 0 0,0 0 0 0 0,1 0-1 0 0,-1 0 1 0 0,0 0 0 0 0,1 1 0 0 0,-1 0-1 0 0,0-1 1 0 0,0 1 0 0 0,1 0-1 0 0,-1 1 1 0 0,0-1 0 0 0,0 1 0 0 0,0-1-1 0 0,0 1 1 0 0,-1 0 0 0 0,1 0-1 0 0,0 0 1 0 0,-1 0 0 0 0,1 0 0 0 0,-1 1-1 0 0,0-1 1 0 0,0 1 0 0 0,0 0 0 0 0,0 0-1 0 0,2 5 1 0 0,-1-3-50 0 0,-1-1 1 0 0,1 1-1 0 0,-1 0 0 0 0,-1 1 0 0 0,1-1 1 0 0,-1 0-1 0 0,0 0 0 0 0,0 1 0 0 0,0-1 1 0 0,-1 1-1 0 0,0-1 0 0 0,0 1 1 0 0,0-1-1 0 0,-1 0 0 0 0,0 1 0 0 0,0-1 1 0 0,-3 9-1 0 0,1-7-47 0 0,-1 1 1 0 0,0-1-1 0 0,0 0 1 0 0,-1 0-1 0 0,1-1 1 0 0,-2 1-1 0 0,1-1 1 0 0,-1 0-1 0 0,-6 5 1 0 0,-7 4-539 0 0,-36 21 0 0 0,15-10-349 0 0,39-26 950 0 0,0 1 0 0 0,0-1 0 0 0,0 1 0 0 0,1-1 0 0 0,-1 1 0 0 0,0 0 0 0 0,1 0 0 0 0,-1-1 0 0 0,1 1 0 0 0,-1 0 0 0 0,0 0 0 0 0,1 0 0 0 0,0 0 0 0 0,-1-1 0 0 0,1 1 0 0 0,0 0 0 0 0,-1 0 0 0 0,1 0 0 0 0,0 0 0 0 0,0 0 0 0 0,0 0 0 0 0,0 0 0 0 0,0 1 0 0 0,0 1 22 0 0,0-1-1 0 0,1 0 1 0 0,-1 0 0 0 0,1 0-1 0 0,0 0 1 0 0,0 0-1 0 0,0 0 1 0 0,0 0 0 0 0,0 0-1 0 0,2 2 1 0 0,4 5 118 0 0,1 0 0 0 0,0-1 0 0 0,11 10-1 0 0,-15-15-91 0 0,172 136 3486 0 0,-176-139-3493 0 0,31 19-2541 0 0,-7-15-8271 0 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7.226"/>
    </inkml:context>
    <inkml:brush xml:id="br0">
      <inkml:brushProperty name="width" value="0.05" units="cm"/>
      <inkml:brushProperty name="height" value="0.05" units="cm"/>
    </inkml:brush>
  </inkml:definitions>
  <inkml:trace contextRef="#ctx0" brushRef="#br0">1 232 876 0 0,'11'10'25170'0'0,"-9"-46"-22951"0"0,-1 25-1890 0 0,-1 0 1 0 0,1 0-1 0 0,1 0 0 0 0,0 1 0 0 0,0-1 0 0 0,1 1 0 0 0,5-12 0 0 0,-5 15-262 0 0,0 0 0 0 0,1 1-1 0 0,0-1 1 0 0,0 1 0 0 0,0 0 0 0 0,1 0-1 0 0,0 0 1 0 0,0 0 0 0 0,0 1 0 0 0,1 0-1 0 0,0 0 1 0 0,0 1 0 0 0,0-1 0 0 0,1 1-1 0 0,-1 1 1 0 0,1-1 0 0 0,0 1 0 0 0,0 0-1 0 0,0 1 1 0 0,1-1 0 0 0,-1 2 0 0 0,0-1-1 0 0,1 1 1 0 0,-1 0 0 0 0,1 0 0 0 0,0 1-1 0 0,9 1 1 0 0,-2 0-67 0 0,-1 1 0 0 0,1 1 0 0 0,20 7 0 0 0,-30-9 0 0 0,0 1 0 0 0,0 0 0 0 0,0 1 0 0 0,0-1 0 0 0,-1 1 0 0 0,1 0 0 0 0,-1 0 0 0 0,1 0 0 0 0,-1 1 0 0 0,0-1 0 0 0,-1 1 0 0 0,7 8 0 0 0,-9-11-29 0 0,-1 1 1 0 0,1-1-1 0 0,0 1 1 0 0,-1-1-1 0 0,1 1 1 0 0,-1 0-1 0 0,1-1 0 0 0,-1 1 1 0 0,0 0-1 0 0,0-1 1 0 0,0 1-1 0 0,0 0 0 0 0,0 0 1 0 0,0-1-1 0 0,0 1 1 0 0,-1 0-1 0 0,1-1 1 0 0,0 1-1 0 0,-1 0 0 0 0,0-1 1 0 0,1 1-1 0 0,-1-1 1 0 0,0 1-1 0 0,0-1 0 0 0,0 1 1 0 0,0-1-1 0 0,0 1 1 0 0,0-1-1 0 0,0 0 1 0 0,0 0-1 0 0,0 0 0 0 0,-1 1 1 0 0,1-1-1 0 0,-3 1 1 0 0,-3 3-171 0 0,0 0 1 0 0,-1 0-1 0 0,0 0 1 0 0,0-1 0 0 0,-11 4-1 0 0,-85 30-2775 0 0,104-38 2948 0 0,-1 0 0 0 0,1 0 0 0 0,0 0 0 0 0,0 0 0 0 0,0 0 0 0 0,-1 0 0 0 0,1 0 0 0 0,0 0 0 0 0,0 0 0 0 0,0 1 0 0 0,-1-1 0 0 0,1 0-1 0 0,0 0 1 0 0,0 0 0 0 0,0 0 0 0 0,0 0 0 0 0,0 0 0 0 0,-1 0 0 0 0,1 1 0 0 0,0-1 0 0 0,0 0 0 0 0,0 0 0 0 0,0 0 0 0 0,0 0 0 0 0,0 0 0 0 0,-1 1 0 0 0,1-1 0 0 0,0 0 0 0 0,0 0 0 0 0,0 0 0 0 0,0 1 0 0 0,0-1 0 0 0,0 0 0 0 0,0 0 0 0 0,0 0 0 0 0,0 1 0 0 0,0-1 0 0 0,0 0 0 0 0,0 0 0 0 0,0 1 0 0 0,8 4-169 0 0,14 3 308 0 0,28 4 153 0 0,91 26 608 0 0,-120-31-626 0 0,-1 1-1 0 0,0 1 1 0 0,0 1 0 0 0,29 19-1 0 0,-46-28-203 0 0,-1 1-1 0 0,1 0 0 0 0,0 0 1 0 0,-1 0-1 0 0,0 1 0 0 0,1-1 0 0 0,-1 1 1 0 0,0-1-1 0 0,0 1 0 0 0,0 0 1 0 0,-1-1-1 0 0,1 1 0 0 0,1 5 1 0 0,-2-6-29 0 0,-1-1 1 0 0,0 1 0 0 0,0-1-1 0 0,-1 1 1 0 0,1-1 0 0 0,0 1-1 0 0,0 0 1 0 0,-1-1-1 0 0,1 1 1 0 0,-1-1 0 0 0,1 0-1 0 0,-1 1 1 0 0,0-1 0 0 0,1 1-1 0 0,-1-1 1 0 0,0 0 0 0 0,0 0-1 0 0,0 1 1 0 0,0-1 0 0 0,0 0-1 0 0,0 0 1 0 0,0 0 0 0 0,-1 0-1 0 0,1 0 1 0 0,0 0 0 0 0,0 0-1 0 0,-1-1 1 0 0,1 1-1 0 0,-1 0 1 0 0,-1 0 0 0 0,-10 4 32 0 0,1 0-1 0 0,-1 0 1 0 0,0-2 0 0 0,0 1 0 0 0,0-2-1 0 0,0 0 1 0 0,-22 1 0 0 0,-96-6-66 0 0,103 2-162 0 0,7 0-423 0 0,-1 0 0 0 0,1-1 1 0 0,0-2-1 0 0,-28-7 0 0 0,40 7-1779 0 0</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7.708"/>
    </inkml:context>
    <inkml:brush xml:id="br0">
      <inkml:brushProperty name="width" value="0.05" units="cm"/>
      <inkml:brushProperty name="height" value="0.05" units="cm"/>
    </inkml:brush>
  </inkml:definitions>
  <inkml:trace contextRef="#ctx0" brushRef="#br0">23 11 112 0 0,'-4'-11'11698'0'0,"2"16"-11101"0"0,0-1-1 0 0,0 0 1 0 0,0 1-1 0 0,0 0 0 0 0,1-1 1 0 0,0 1-1 0 0,0 0 1 0 0,-1 9-1 0 0,0 47 2327 0 0,1-35-1969 0 0,1 6 436 0 0,3 35-1 0 0,-2-54-1817 0 0,1 0 1 0 0,1-1-1 0 0,0 1 1 0 0,0-1-1 0 0,9 20 1 0 0,-9-27 101 0 0,3 4-4713 0 0,-4-5 1819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03.066"/>
    </inkml:context>
    <inkml:brush xml:id="br0">
      <inkml:brushProperty name="width" value="0.05" units="cm"/>
      <inkml:brushProperty name="height" value="0.05" units="cm"/>
    </inkml:brush>
  </inkml:definitions>
  <inkml:trace contextRef="#ctx0" brushRef="#br0">242 28 332 0 0,'0'-2'254'0'0,"0"1"1"0"0,0 0-1 0 0,0 0 1 0 0,0 0-1 0 0,0 0 1 0 0,0 0-1 0 0,0 0 1 0 0,-1 0-1 0 0,1 0 0 0 0,0 0 1 0 0,-1 0-1 0 0,1 1 1 0 0,-1-1-1 0 0,1 0 1 0 0,-1 0-1 0 0,1 0 0 0 0,-1 0 1 0 0,0 0-1 0 0,1 1 1 0 0,-1-1-1 0 0,0 0 1 0 0,0 1-1 0 0,1-1 1 0 0,-1 0-1 0 0,-2 0 0 0 0,1 0 91 0 0,0 1-1 0 0,0-1 1 0 0,0 1 0 0 0,-1-1-1 0 0,1 1 1 0 0,0 0-1 0 0,0 0 1 0 0,-1 0-1 0 0,1 0 1 0 0,0 0-1 0 0,-3 1 1 0 0,-4 0 264 0 0,0 2 1 0 0,1-1-1 0 0,0 1 0 0 0,-1 0 1 0 0,-7 5-1 0 0,5-1-166 0 0,0 0 1 0 0,0 1-1 0 0,0 0 1 0 0,2 1-1 0 0,-1 0 1 0 0,1 1-1 0 0,0 0 1 0 0,-8 11-1 0 0,12-14-187 0 0,0 1-1 0 0,1-1 1 0 0,-1 1-1 0 0,1 0 1 0 0,1 0-1 0 0,-1 1 1 0 0,2-1 0 0 0,-1 1-1 0 0,1-1 1 0 0,0 1-1 0 0,1 0 1 0 0,-1 16-1 0 0,2-21-133 0 0,1 1-1 0 0,-1 0 1 0 0,1 0-1 0 0,0 0 0 0 0,0-1 1 0 0,1 1-1 0 0,0-1 1 0 0,0 1-1 0 0,0-1 1 0 0,0 1-1 0 0,0-1 0 0 0,1 0 1 0 0,0 0-1 0 0,4 5 1 0 0,-2-4 4 0 0,1 0 0 0 0,-1-1 0 0 0,1 0 1 0 0,-1 0-1 0 0,1 0 0 0 0,0-1 0 0 0,0 1 0 0 0,1-2 1 0 0,8 4-1 0 0,-2-2 39 0 0,1-1 0 0 0,0 0-1 0 0,1-1 1 0 0,-1 0 0 0 0,0-1 0 0 0,0-1 0 0 0,1 0-1 0 0,-1-1 1 0 0,20-4 0 0 0,-21 3-48 0 0,0-2 0 0 0,0 1 0 0 0,-1-2 0 0 0,1 1 0 0 0,20-13 0 0 0,-30 16-95 0 0,0-1 1 0 0,0 1 0 0 0,-1-1 0 0 0,1 0 0 0 0,-1 0 0 0 0,1 0 0 0 0,-1 0 0 0 0,0-1-1 0 0,0 1 1 0 0,0 0 0 0 0,0-1 0 0 0,0 0 0 0 0,0 1 0 0 0,-1-1 0 0 0,1 0 0 0 0,-1 0-1 0 0,0 0 1 0 0,0 0 0 0 0,0 0 0 0 0,0 0 0 0 0,-1 0 0 0 0,1 0 0 0 0,-1 0 0 0 0,0-1-1 0 0,0 1 1 0 0,0 0 0 0 0,0 0 0 0 0,0 0 0 0 0,-1 0 0 0 0,1 0 0 0 0,-2-4 0 0 0,-1 0 3 0 0,1 0 1 0 0,-1 1-1 0 0,-1-1 1 0 0,0 1 0 0 0,0 0-1 0 0,0-1 1 0 0,0 2-1 0 0,-1-1 1 0 0,0 0 0 0 0,0 1-1 0 0,-1 0 1 0 0,1 0 0 0 0,-1 1-1 0 0,-8-5 1 0 0,-8-4-987 0 0,-1 1 1 0 0,-42-15-1 0 0,43 18-1129 0 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08.065"/>
    </inkml:context>
    <inkml:brush xml:id="br0">
      <inkml:brushProperty name="width" value="0.05" units="cm"/>
      <inkml:brushProperty name="height" value="0.05" units="cm"/>
    </inkml:brush>
  </inkml:definitions>
  <inkml:trace contextRef="#ctx0" brushRef="#br0">34 58 980 0 0,'-12'-5'2310'0'0,"-9"-4"9788"0"0,80 5-5036 0 0,-25 1-5282 0 0,48 0 1043 0 0,-50 3-1881 0 0,1-1 0 0 0,-1-1 0 0 0,0-3 0 0 0,38-8 0 0 0,-55 5-828 0 0,-7 3-2685 0 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17.132"/>
    </inkml:context>
    <inkml:brush xml:id="br0">
      <inkml:brushProperty name="width" value="0.05" units="cm"/>
      <inkml:brushProperty name="height" value="0.05" units="cm"/>
    </inkml:brush>
  </inkml:definitions>
  <inkml:trace contextRef="#ctx0" brushRef="#br0">1 419 40 0 0,'0'-4'356'0'0,"2"-37"2575"0"0,-1 40-2668 0 0,-1-1 1 0 0,0 1 0 0 0,0-1 0 0 0,0 1 0 0 0,1-1-1 0 0,-1 1 1 0 0,1-1 0 0 0,-1 1 0 0 0,1 0 0 0 0,0-1-1 0 0,0 1 1 0 0,-1 0 0 0 0,1 0 0 0 0,0-1 0 0 0,0 1 0 0 0,0 0-1 0 0,0 0 1 0 0,0 0 0 0 0,1 0 0 0 0,-1 0 0 0 0,0 0-1 0 0,2 0 1 0 0,-1 2-11 0 0,0 0 0 0 0,0 0 1 0 0,0 0-1 0 0,0 0 0 0 0,0 1 0 0 0,-1-1 0 0 0,1 1 0 0 0,-1-1 0 0 0,1 1 0 0 0,-1 0 0 0 0,3 3 0 0 0,-3-3 68 0 0,19 25 1502 0 0,26 50 1 0 0,-3-5-219 0 0,-22-40-900 0 0,2-2 0 0 0,1 0 0 0 0,29 27 0 0 0,-40-45-460 0 0,0 0 0 0 0,0-1-1 0 0,1-1 1 0 0,1 0 0 0 0,0-1 0 0 0,0-1 0 0 0,1 0 0 0 0,32 11-1 0 0,-44-18-180 0 0,0 0-1 0 0,1 0 1 0 0,-1 0-1 0 0,0 0 1 0 0,1-1 0 0 0,-1 1-1 0 0,0-1 1 0 0,1 0-1 0 0,-1 0 1 0 0,0-1-1 0 0,1 0 1 0 0,-1 1-1 0 0,0-1 1 0 0,0-1-1 0 0,0 1 1 0 0,1-1-1 0 0,-1 1 1 0 0,-1-1-1 0 0,1 0 1 0 0,0 0-1 0 0,0-1 1 0 0,-1 1-1 0 0,1-1 1 0 0,-1 0-1 0 0,0 0 1 0 0,0 0-1 0 0,0 0 1 0 0,0-1-1 0 0,-1 1 1 0 0,1-1-1 0 0,-1 0 1 0 0,3-5-1 0 0,3-8 75 0 0,-1 0 0 0 0,-1 0 0 0 0,-1-1-1 0 0,0 0 1 0 0,-1 0 0 0 0,1-24 0 0 0,3-64 519 0 0,-5 1 1 0 0,-11-125 0 0 0,3 138 1 0 0,7 42-778 0 0,-2 49 72 0 0,0 1 0 0 0,0 0 0 0 0,1-1 0 0 0,-1 1 0 0 0,0-1 0 0 0,0 1 0 0 0,1 0 0 0 0,-1-1 0 0 0,0 1 0 0 0,1-1 0 0 0,-1 1 0 0 0,0 0 0 0 0,1-1-1 0 0,-1 1 1 0 0,1 0 0 0 0,-1 0 0 0 0,0-1 0 0 0,1 1 0 0 0,-1 0 0 0 0,1 0 0 0 0,-1 0 0 0 0,1 0 0 0 0,-1-1 0 0 0,1 1 0 0 0,-1 0 0 0 0,0 0 0 0 0,1 0 0 0 0,-1 0 0 0 0,1 0 0 0 0,-1 0 0 0 0,1 0-1 0 0,-1 0 1 0 0,1 1 0 0 0,-1-1 0 0 0,1 0 0 0 0,-1 0 0 0 0,1 0 0 0 0,-1 0 0 0 0,1 1 0 0 0,-1-1 0 0 0,0 0 0 0 0,1 1 0 0 0,20 10-1538 0 0,-14-4-22 0 0,0 0 1 0 0,-1 1 0 0 0,0 0-1 0 0,0 0 1 0 0,6 12-1 0 0,-2-2-1026 0 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17.832"/>
    </inkml:context>
    <inkml:brush xml:id="br0">
      <inkml:brushProperty name="width" value="0.05" units="cm"/>
      <inkml:brushProperty name="height" value="0.05" units="cm"/>
    </inkml:brush>
  </inkml:definitions>
  <inkml:trace contextRef="#ctx0" brushRef="#br0">23 239 236 0 0,'-7'20'2716'0'0,"-5"21"16919"0"0,11-56-19258 0 0,-1 0 0 0 0,2 0 0 0 0,0 0-1 0 0,1 0 1 0 0,0 0 0 0 0,2 0-1 0 0,-1 0 1 0 0,2 0 0 0 0,0 1 0 0 0,0 0-1 0 0,2-1 1 0 0,7-14 0 0 0,-9 22-304 0 0,0 0 1 0 0,0 0-1 0 0,1 1 0 0 0,0-1 1 0 0,0 1-1 0 0,0 0 0 0 0,1 1 1 0 0,0-1-1 0 0,0 1 1 0 0,13-8-1 0 0,-13 10-29 0 0,-1 0 0 0 0,0 1 0 0 0,1 0 0 0 0,0 0 0 0 0,-1 1 0 0 0,1-1 1 0 0,0 1-1 0 0,0 1 0 0 0,0-1 0 0 0,0 1 0 0 0,0 0 0 0 0,0 0 0 0 0,0 1 0 0 0,0-1 0 0 0,-1 1 0 0 0,9 3 0 0 0,-9-3-20 0 0,0 1 0 0 0,0 0 0 0 0,0 0 0 0 0,0 0 0 0 0,0 1 0 0 0,-1 0-1 0 0,1 0 1 0 0,-1 0 0 0 0,1 1 0 0 0,-1-1 0 0 0,0 1 0 0 0,0 0 0 0 0,5 7 0 0 0,-8-9-29 0 0,1 0 1 0 0,-1 1-1 0 0,0-1 1 0 0,0 0-1 0 0,0 1 1 0 0,0-1-1 0 0,0 1 1 0 0,0-1 0 0 0,0 1-1 0 0,-1 0 1 0 0,1-1-1 0 0,-1 1 1 0 0,0 0-1 0 0,0-1 1 0 0,0 1-1 0 0,0 0 1 0 0,-1-1 0 0 0,1 1-1 0 0,-1 0 1 0 0,1-1-1 0 0,-1 1 1 0 0,0-1-1 0 0,0 1 1 0 0,0-1-1 0 0,0 1 1 0 0,0-1 0 0 0,-1 0-1 0 0,-3 5 1 0 0,1-3-31 0 0,0 1 1 0 0,0 0-1 0 0,-1-1 1 0 0,0 0-1 0 0,0 0 0 0 0,0-1 1 0 0,-1 1-1 0 0,1-1 1 0 0,-1 0-1 0 0,1-1 1 0 0,-9 3-1 0 0,-4 1-156 0 0,0-1 1 0 0,-29 3-1 0 0,73-6 31 0 0,0 2 0 0 0,-1 0 0 0 0,40 14 0 0 0,-59-16 153 0 0,64 21-97 0 0,-65-21 99 0 0,0 1-1 0 0,0-1 0 0 0,0 1 1 0 0,-1 0-1 0 0,1 0 1 0 0,-1 0-1 0 0,1 1 1 0 0,-1-1-1 0 0,0 1 0 0 0,5 7 1 0 0,-9-10 7 0 0,1 0 0 0 0,-1 0 1 0 0,1 0-1 0 0,-1 0 0 0 0,1 0 0 0 0,-1 1 1 0 0,0-1-1 0 0,1 0 0 0 0,-1 0 0 0 0,0 0 1 0 0,0 1-1 0 0,0-1 0 0 0,0 0 0 0 0,0 0 1 0 0,0 0-1 0 0,-1 1 0 0 0,1-1 0 0 0,0 0 1 0 0,-1 0-1 0 0,1 0 0 0 0,-1 0 1 0 0,1 1-1 0 0,-1-1 0 0 0,1 0 0 0 0,-1 0 1 0 0,0 0-1 0 0,1 0 0 0 0,-1 0 0 0 0,0 0 1 0 0,0-1-1 0 0,0 1 0 0 0,0 0 0 0 0,0 0 1 0 0,0-1-1 0 0,0 1 0 0 0,0 0 0 0 0,0-1 1 0 0,-2 2-1 0 0,-4 2 27 0 0,0-1 0 0 0,-1 1 0 0 0,0-1 1 0 0,-10 3-1 0 0,-14 1-294 0 0,0-2-1 0 0,0-1 1 0 0,-1-1-1 0 0,1-2 1 0 0,-1-1 0 0 0,0-2-1 0 0,-56-10 1 0 0,69 8-922 0 0</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18.356"/>
    </inkml:context>
    <inkml:brush xml:id="br0">
      <inkml:brushProperty name="width" value="0.05" units="cm"/>
      <inkml:brushProperty name="height" value="0.05" units="cm"/>
    </inkml:brush>
  </inkml:definitions>
  <inkml:trace contextRef="#ctx0" brushRef="#br0">209 50 420 0 0,'0'-2'145'0'0,"-1"-2"778"0"0,0-1 0 0 0,0 1 0 0 0,0 0 0 0 0,-1 0 0 0 0,1-1 0 0 0,-4-5 0 0 0,4 9-737 0 0,0 0 0 0 0,0 0 0 0 0,1 0 0 0 0,-1 1 0 0 0,0-1 0 0 0,0 0 0 0 0,0 0 0 0 0,0 1 0 0 0,0-1 0 0 0,0 1 0 0 0,0-1 0 0 0,0 1 0 0 0,0-1 0 0 0,0 1 0 0 0,0 0 0 0 0,0-1 0 0 0,-1 1 0 0 0,1 0 0 0 0,0 0 0 0 0,0 0 0 0 0,0 0 0 0 0,0 0 0 0 0,-1 0 0 0 0,1 0 0 0 0,0 0 0 0 0,0 0 0 0 0,0 0 0 0 0,0 1 0 0 0,0-1 0 0 0,0 1 0 0 0,-2 0 0 0 0,-7 3 321 0 0,1 0 0 0 0,0 1 1 0 0,0 0-1 0 0,0 1 0 0 0,1 0 0 0 0,-1 0 1 0 0,1 0-1 0 0,-9 12 0 0 0,6-6 81 0 0,0 0 0 0 0,1 1 0 0 0,1 1 0 0 0,-12 21 0 0 0,19-32-437 0 0,0 1 0 0 0,1-1 0 0 0,-1 1 0 0 0,1-1 0 0 0,0 1 0 0 0,0 0 0 0 0,0 0 0 0 0,1 0 0 0 0,-1-1 0 0 0,1 1 0 0 0,0 0 0 0 0,0 0 1 0 0,0 0-1 0 0,1 0 0 0 0,-1 0 0 0 0,3 6 0 0 0,-1-4-27 0 0,1-1 0 0 0,-1 0 1 0 0,1 0-1 0 0,0 0 0 0 0,0 0 0 0 0,1 0 1 0 0,-1-1-1 0 0,1 1 0 0 0,0-1 0 0 0,6 5 1 0 0,2 0 26 0 0,1 1 0 0 0,0-2 0 0 0,1 0 0 0 0,0 0 0 0 0,0-1 1 0 0,1-1-1 0 0,20 6 0 0 0,-7-5 14 0 0,-1 0 1 0 0,2-2-1 0 0,-1-1 1 0 0,0-2-1 0 0,48-1 1 0 0,-63-1-211 0 0,0-1 1 0 0,1-1-1 0 0,-1 0 1 0 0,0-1-1 0 0,0 0 1 0 0,-1-1-1 0 0,1-1 1 0 0,-1 0-1 0 0,0 0 1 0 0,0-1-1 0 0,0-1 1 0 0,-1 0-1 0 0,0 0 1 0 0,13-12-1 0 0,-22 17-129 0 0,-1 1 1 0 0,1-1-1 0 0,-1 0 0 0 0,0 1 0 0 0,1-1 0 0 0,-1 0 0 0 0,0 0 0 0 0,0 0 0 0 0,0 1 1 0 0,0-4-1 0 0,-1 5-110 0 0,0-1 0 0 0,1 1 0 0 0,-1-1 1 0 0,0 0-1 0 0,0 1 0 0 0,0-1 1 0 0,0 0-1 0 0,0 1 0 0 0,-1-1 0 0 0,1 0 1 0 0,0 1-1 0 0,0-1 0 0 0,0 1 0 0 0,-1-1 1 0 0,1 0-1 0 0,0 1 0 0 0,0-1 0 0 0,-1 1 1 0 0,1-1-1 0 0,0 1 0 0 0,-1-1 1 0 0,1 1-1 0 0,-1-1 0 0 0,1 1 0 0 0,-1-1 1 0 0,1 1-1 0 0,-1 0 0 0 0,1-1 0 0 0,-1 1 1 0 0,1 0-1 0 0,-1-1 0 0 0,0 1 0 0 0,1 0 1 0 0,-1 0-1 0 0,0-1 0 0 0,-3 0-2088 0 0</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18.701"/>
    </inkml:context>
    <inkml:brush xml:id="br0">
      <inkml:brushProperty name="width" value="0.05" units="cm"/>
      <inkml:brushProperty name="height" value="0.05" units="cm"/>
    </inkml:brush>
  </inkml:definitions>
  <inkml:trace contextRef="#ctx0" brushRef="#br0">56 45 24 0 0,'-35'-3'3117'0'0,"25"2"736"0"0,-1 0 3793 0 0,55-9-2574 0 0,73-6-1002 0 0,-39 7-5329 0 0,-61 7 163 0 0,-9-1-924 0 0</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19.025"/>
    </inkml:context>
    <inkml:brush xml:id="br0">
      <inkml:brushProperty name="width" value="0.05" units="cm"/>
      <inkml:brushProperty name="height" value="0.05" units="cm"/>
    </inkml:brush>
  </inkml:definitions>
  <inkml:trace contextRef="#ctx0" brushRef="#br0">34 200 320 0 0,'-6'-4'-59'0'0,"3"2"1109"0"0,0 1-1 0 0,0-1 1 0 0,1-1 0 0 0,-1 1 0 0 0,1 0-1 0 0,-1-1 1 0 0,1 1 0 0 0,-3-4 0 0 0,5 5-778 0 0,-1 1-1 0 0,1-1 1 0 0,0 1 0 0 0,0-1 0 0 0,0 0-1 0 0,0 1 1 0 0,-1-1 0 0 0,1 1 0 0 0,0-1 0 0 0,0 0-1 0 0,0 1 1 0 0,0-1 0 0 0,0 1 0 0 0,0-1 0 0 0,1 0-1 0 0,-1 1 1 0 0,0-1 0 0 0,0 1 0 0 0,0-1 0 0 0,1 0-1 0 0,0-1-94 0 0,0 1-1 0 0,0-1 0 0 0,0 1 0 0 0,0 0 1 0 0,1-1-1 0 0,-1 1 0 0 0,0 0 0 0 0,1 0 0 0 0,-1 0 1 0 0,3-1-1 0 0,27-16 1700 0 0,1 1 0 0 0,1 2-1 0 0,36-11 1 0 0,106-27 2615 0 0,-119 38-2887 0 0,-47 15-2491 0 0</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19.959"/>
    </inkml:context>
    <inkml:brush xml:id="br0">
      <inkml:brushProperty name="width" value="0.05" units="cm"/>
      <inkml:brushProperty name="height" value="0.05" units="cm"/>
    </inkml:brush>
  </inkml:definitions>
  <inkml:trace contextRef="#ctx0" brushRef="#br0">389 37 436 0 0,'-10'-5'418'0'0,"0"0"0"0"0,0 0 0 0 0,0 0 1 0 0,-1 2-1 0 0,0-1 0 0 0,0 1 0 0 0,0 1 0 0 0,0 0 0 0 0,0 0 0 0 0,-1 1 0 0 0,1 1 0 0 0,-20 1 1 0 0,12 1 190 0 0,-1 1 0 0 0,1 0 0 0 0,-1 2 0 0 0,1 0 0 0 0,0 1 0 0 0,-24 12 0 0 0,37-15-355 0 0,0 0 0 0 0,0 0 1 0 0,1 1-1 0 0,-1 0 0 0 0,1 0 0 0 0,0 0 0 0 0,0 1 1 0 0,0 0-1 0 0,-6 8 0 0 0,10-12-161 0 0,0 1 1 0 0,0 0-1 0 0,0 0 0 0 0,0 0 1 0 0,0-1-1 0 0,0 1 0 0 0,1 0 1 0 0,-1 0-1 0 0,0 0 0 0 0,1 0 0 0 0,0 0 1 0 0,-1 0-1 0 0,1 0 0 0 0,0 0 1 0 0,0 0-1 0 0,0 0 0 0 0,0 0 1 0 0,1 1-1 0 0,-1-1 0 0 0,1 0 1 0 0,-1 0-1 0 0,1-1 0 0 0,-1 1 0 0 0,1 0 1 0 0,0 0-1 0 0,0 0 0 0 0,0 0 1 0 0,0-1-1 0 0,0 1 0 0 0,1 0 1 0 0,-1-1-1 0 0,0 1 0 0 0,1-1 0 0 0,2 3 1 0 0,12 8 239 0 0,0-2-1 0 0,1 1 1 0 0,0-2 0 0 0,1 0-1 0 0,0-1 1 0 0,0-1 0 0 0,20 5-1 0 0,49 21 656 0 0,-72-26-797 0 0,-1 0 1 0 0,1 1-1 0 0,-2 0 0 0 0,1 1 0 0 0,-1 1 0 0 0,22 21 0 0 0,-32-28-145 0 0,1 1 1 0 0,-1 0 0 0 0,0 0 0 0 0,0 0-1 0 0,-1 1 1 0 0,1-1 0 0 0,-1 1-1 0 0,0-1 1 0 0,0 1 0 0 0,-1 0 0 0 0,1 0-1 0 0,-1 0 1 0 0,0 0 0 0 0,0-1 0 0 0,-1 2-1 0 0,0-1 1 0 0,1 0 0 0 0,-2 0 0 0 0,1 0-1 0 0,-1 0 1 0 0,1 0 0 0 0,-1 0-1 0 0,0-1 1 0 0,-1 1 0 0 0,0 0 0 0 0,-3 7-1 0 0,-1 1 26 0 0,-1 0-1 0 0,-1-1 0 0 0,0 0 1 0 0,-1 0-1 0 0,0-1 0 0 0,-1 0 1 0 0,0-1-1 0 0,-18 15 0 0 0,21-20-27 0 0,0 0-1 0 0,0 0 1 0 0,0 0-1 0 0,0-1 1 0 0,-1 0-1 0 0,1 0 0 0 0,-1-1 1 0 0,0 0-1 0 0,-1-1 1 0 0,1 1-1 0 0,0-2 0 0 0,-1 1 1 0 0,1-1-1 0 0,-1 0 1 0 0,-15-1-1 0 0,22 0-35 0 0,0 0-1 0 0,0-1 0 0 0,0 1 1 0 0,0-1-1 0 0,1 1 0 0 0,-1-1 1 0 0,0 1-1 0 0,0-1 1 0 0,1 0-1 0 0,-1 0 0 0 0,0 0 1 0 0,1 0-1 0 0,-1 0 1 0 0,1 0-1 0 0,-1 0 0 0 0,1-1 1 0 0,0 1-1 0 0,-1-1 0 0 0,1 1 1 0 0,0-1-1 0 0,0 1 1 0 0,0-1-1 0 0,0 1 0 0 0,0-1 1 0 0,1 0-1 0 0,-1 0 0 0 0,0 1 1 0 0,1-1-1 0 0,-1 0 1 0 0,1 0-1 0 0,0 0 0 0 0,-1 0 1 0 0,1 1-1 0 0,0-1 1 0 0,0-2-1 0 0,1-2 13 0 0,-1 0 0 0 0,1 1 0 0 0,0-1-1 0 0,0 0 1 0 0,1 1 0 0 0,0-1 0 0 0,0 1 0 0 0,0 0 0 0 0,5-8 0 0 0,1 1 42 0 0,1 1 0 0 0,0-1 1 0 0,1 2-1 0 0,0 0 0 0 0,0 0 0 0 0,1 1 0 0 0,1 0 1 0 0,0 1-1 0 0,0 0 0 0 0,14-6 0 0 0,-9 5 50 0 0,1 1 0 0 0,0 1 0 0 0,0 0 0 0 0,1 2 0 0 0,-1 0-1 0 0,38-4 1 0 0,-49 8-54 0 0,0 1-1 0 0,0 0 1 0 0,0 0-1 0 0,-1 1 1 0 0,1 0-1 0 0,0 0 1 0 0,-1 0-1 0 0,1 1 0 0 0,-1 0 1 0 0,1 1-1 0 0,-1-1 1 0 0,0 1-1 0 0,6 4 1 0 0,-6-3-214 0 0,1 1 0 0 0,-1-1 1 0 0,-1 1-1 0 0,8 8 1 0 0,17 28-4331 0 0</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0.316"/>
    </inkml:context>
    <inkml:brush xml:id="br0">
      <inkml:brushProperty name="width" value="0.05" units="cm"/>
      <inkml:brushProperty name="height" value="0.05" units="cm"/>
    </inkml:brush>
  </inkml:definitions>
  <inkml:trace contextRef="#ctx0" brushRef="#br0">102 185 156 0 0,'-41'-63'1557'0'0,"-13"-25"5508"0"0,53 86-6764 0 0,0 1 0 0 0,0-1-1 0 0,1 0 1 0 0,-1 1 0 0 0,0-1-1 0 0,1 0 1 0 0,-1 0 0 0 0,1 1-1 0 0,-1-1 1 0 0,1 0 0 0 0,0-3 0 0 0,0 5-263 0 0,0-1 0 0 0,0 1 0 0 0,0-1 1 0 0,1 1-1 0 0,-1-1 0 0 0,0 1 0 0 0,0-1 1 0 0,0 1-1 0 0,1 0 0 0 0,-1-1 0 0 0,0 1 1 0 0,1-1-1 0 0,-1 1 0 0 0,0 0 0 0 0,1-1 1 0 0,-1 1-1 0 0,0 0 0 0 0,1-1 0 0 0,-1 1 1 0 0,1 0-1 0 0,-1 0 0 0 0,0 0 0 0 0,1-1 0 0 0,-1 1 1 0 0,1 0-1 0 0,-1 0 0 0 0,1 0 0 0 0,4-1-543 0 0,0 1-1 0 0,0 0 1 0 0,0 1-1 0 0,0-1 1 0 0,0 1-1 0 0,8 2 1 0 0,-10-3 40 0 0,19 6-1156 0 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1.094"/>
    </inkml:context>
    <inkml:brush xml:id="br0">
      <inkml:brushProperty name="width" value="0.05" units="cm"/>
      <inkml:brushProperty name="height" value="0.05" units="cm"/>
    </inkml:brush>
  </inkml:definitions>
  <inkml:trace contextRef="#ctx0" brushRef="#br0">1 202 256 0 0,'0'-1'208'0'0,"1"1"1"0"0,0-1-1 0 0,0 0 1 0 0,0 1-1 0 0,-1-1 1 0 0,1 1-1 0 0,0-1 1 0 0,0 1-1 0 0,0-1 1 0 0,0 1-1 0 0,0-1 1 0 0,0 1-1 0 0,0 0 1 0 0,0 0-1 0 0,0 0 0 0 0,0-1 1 0 0,0 1-1 0 0,0 0 1 0 0,0 0-1 0 0,0 0 1 0 0,0 1-1 0 0,0-1 1 0 0,0 0-1 0 0,0 0 1 0 0,0 0-1 0 0,0 1 1 0 0,0-1-1 0 0,0 1 1 0 0,0-1-1 0 0,0 1 0 0 0,0-1 1 0 0,0 1-1 0 0,0-1 1 0 0,1 2-1 0 0,3 2 252 0 0,1 1-1 0 0,-1 0 1 0 0,9 10-1 0 0,-11-11-34 0 0,28 36 1799 0 0,-2 2 0 0 0,44 80 1 0 0,13 22 1450 0 0,-84-141-3470 0 0,0 0-1 0 0,0 0 0 0 0,0-1 1 0 0,0 1-1 0 0,0-1 0 0 0,0 1 1 0 0,1-1-1 0 0,-1 0 0 0 0,1 0 1 0 0,0 0-1 0 0,-1 0 0 0 0,1 0 1 0 0,0-1-1 0 0,0 1 0 0 0,0-1 1 0 0,0 0-1 0 0,1 0 0 0 0,4 1 1 0 0,-7-2-127 0 0,0 0 1 0 0,1-1 0 0 0,-1 1 0 0 0,0-1 0 0 0,0 0 0 0 0,0 1 0 0 0,1-1 0 0 0,-1 0-1 0 0,0 0 1 0 0,0 0 0 0 0,0 1 0 0 0,0-1 0 0 0,-1 0 0 0 0,1-1 0 0 0,0 1 0 0 0,0 0 0 0 0,0 0-1 0 0,-1 0 1 0 0,1 0 0 0 0,0-3 0 0 0,10-25 746 0 0,-6 8-468 0 0,-2-1 0 0 0,0 0 0 0 0,-1 1 0 0 0,-2-26 1 0 0,-10-90 383 0 0,0 24-232 0 0,1-69-990 0 0,9 181 441 0 0,0 1 1 0 0,0 0-1 0 0,0 0 0 0 0,0 0 0 0 0,0-1 1 0 0,0 1-1 0 0,0 0 0 0 0,0 0 1 0 0,0 0-1 0 0,0-1 0 0 0,0 1 0 0 0,0 0 1 0 0,0 0-1 0 0,0 0 0 0 0,0-1 1 0 0,1 1-1 0 0,-1 0 0 0 0,0 0 0 0 0,0 0 1 0 0,0-1-1 0 0,0 1 0 0 0,0 0 1 0 0,0 0-1 0 0,1 0 0 0 0,-1 0 0 0 0,0 0 1 0 0,0-1-1 0 0,0 1 0 0 0,0 0 1 0 0,1 0-1 0 0,-1 0 0 0 0,0 0 1 0 0,0 0-1 0 0,0 0 0 0 0,1 0 0 0 0,-1 0 1 0 0,0-1-1 0 0,0 1 0 0 0,0 0 1 0 0,1 0-1 0 0,-1 0 0 0 0,0 0 0 0 0,0 0 1 0 0,0 0-1 0 0,1 0 0 0 0,-1 0 1 0 0,0 1-1 0 0,0-1 0 0 0,0 0 0 0 0,1 0 1 0 0,-1 0-1 0 0,0 0 0 0 0,0 0 1 0 0,0 0-1 0 0,1 0 0 0 0,-1 0 0 0 0,0 0 1 0 0,0 1-1 0 0,0-1 0 0 0,0 0 1 0 0,1 0-1 0 0,-1 0 0 0 0,0 0 0 0 0,0 0 1 0 0,0 1-1 0 0,12 10-1767 0 0,24 43-6697 0 0,-24-30 5735 0 0</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1.635"/>
    </inkml:context>
    <inkml:brush xml:id="br0">
      <inkml:brushProperty name="width" value="0.05" units="cm"/>
      <inkml:brushProperty name="height" value="0.05" units="cm"/>
    </inkml:brush>
  </inkml:definitions>
  <inkml:trace contextRef="#ctx0" brushRef="#br0">17 283 124 0 0,'0'0'159'0'0,"0"0"0"0"0,-1 0-1 0 0,1 0 1 0 0,0 1 0 0 0,-1-1 0 0 0,1 0-1 0 0,0 0 1 0 0,-1 0 0 0 0,1 0 0 0 0,0 0-1 0 0,-1 0 1 0 0,1 0 0 0 0,-1 0 0 0 0,1 0-1 0 0,0 0 1 0 0,-1 0 0 0 0,1 0 0 0 0,-1 0-1 0 0,1 0 1 0 0,0 0 0 0 0,-1 0 0 0 0,1 0-1 0 0,0 0 1 0 0,-1 0 0 0 0,1 0 0 0 0,0-1-1 0 0,-1 1 1 0 0,1 0 0 0 0,0 0 0 0 0,-1 0-1 0 0,1-1 1 0 0,0 1 0 0 0,0 0 0 0 0,-1 0-1 0 0,1-1 1 0 0,0 1 0 0 0,0 0 0 0 0,-1-1-1 0 0,1 1 1 0 0,-3-21 3593 0 0,8-21-439 0 0,0 24-2565 0 0,1 0 0 0 0,0 1 0 0 0,1-1 0 0 0,1 2 0 0 0,15-24 0 0 0,-19 33-490 0 0,1 0 1 0 0,0 0-1 0 0,1 0 0 0 0,-1 1 0 0 0,1 0 1 0 0,0 0-1 0 0,1 1 0 0 0,0-1 0 0 0,-1 1 1 0 0,2 1-1 0 0,-1 0 0 0 0,0 0 0 0 0,1 0 0 0 0,9-3 1 0 0,-14 6-175 0 0,-1 0 0 0 0,1 1 1 0 0,-1-1-1 0 0,1 1 1 0 0,0-1-1 0 0,-1 1 0 0 0,1 0 1 0 0,-1 0-1 0 0,1 0 0 0 0,0 0 1 0 0,-1 0-1 0 0,1 1 0 0 0,0-1 1 0 0,-1 1-1 0 0,1 0 1 0 0,-1 0-1 0 0,1 0 0 0 0,-1 0 1 0 0,0 0-1 0 0,1 0 0 0 0,-1 1 1 0 0,0-1-1 0 0,0 1 1 0 0,0 0-1 0 0,0-1 0 0 0,0 1 1 0 0,0 0-1 0 0,0 0 0 0 0,-1 0 1 0 0,1 0-1 0 0,-1 1 0 0 0,0-1 1 0 0,1 0-1 0 0,0 4 1 0 0,0-1-40 0 0,-1-1 0 0 0,1 1 0 0 0,-1 0 0 0 0,0-1 0 0 0,-1 1 1 0 0,1 0-1 0 0,-1 0 0 0 0,0 0 0 0 0,-1-1 0 0 0,1 1 0 0 0,-1 0 1 0 0,1 0-1 0 0,-2-1 0 0 0,1 1 0 0 0,0 0 0 0 0,-1-1 0 0 0,0 1 1 0 0,-4 6-1 0 0,-1 0-111 0 0,-1-1 0 0 0,0 0 0 0 0,0 0-1 0 0,-1-1 1 0 0,-1 0 0 0 0,0 0 0 0 0,0-1 0 0 0,0 0 0 0 0,-1-1 0 0 0,0-1 0 0 0,-1 1 0 0 0,-22 7 0 0 0,51-17-271 0 0,0 1 0 0 0,0 0 1 0 0,0 1-1 0 0,0 1 0 0 0,-1 0 1 0 0,1 1-1 0 0,20 4 0 0 0,-18-2 345 0 0,0 1-1 0 0,-1 0 1 0 0,0 1-1 0 0,1 1 1 0 0,-2 1-1 0 0,1 0 1 0 0,24 15-1 0 0,-40-21 32 0 0,0 1-1 0 0,1-1 0 0 0,-1 1 1 0 0,0 0-1 0 0,0 0 0 0 0,0 0 0 0 0,0 0 1 0 0,-1 0-1 0 0,1 0 0 0 0,0 1 0 0 0,-1-1 1 0 0,1 0-1 0 0,-1 1 0 0 0,0-1 1 0 0,0 1-1 0 0,0 0 0 0 0,1 3 0 0 0,-2-4 4 0 0,0 0-1 0 0,0 0 0 0 0,-1 0 0 0 0,1 0 0 0 0,0 0 0 0 0,-1 0 0 0 0,1 0 1 0 0,-1 0-1 0 0,0 0 0 0 0,0 0 0 0 0,0 0 0 0 0,0 0 0 0 0,0-1 0 0 0,0 1 0 0 0,0 0 1 0 0,0-1-1 0 0,-1 1 0 0 0,1 0 0 0 0,-1-1 0 0 0,1 0 0 0 0,-1 1 0 0 0,1-1 0 0 0,-4 2 1 0 0,-6 4 92 0 0,0-1 1 0 0,-1 0-1 0 0,0 0 1 0 0,0-1 0 0 0,-1-1-1 0 0,0 0 1 0 0,1 0 0 0 0,-1-1-1 0 0,-18 1 1 0 0,0-1-225 0 0,1-2-1 0 0,-60-5 0 0 0,89 4 69 0 0,-8 0-427 0 0,1-1-1 0 0,0 0 0 0 0,0 0 0 0 0,0-1 0 0 0,0 0 0 0 0,1 0 1 0 0,-1-1-1 0 0,-8-4 0 0 0,16 6 178 0 0,-5-3-1346 0 0,14-7-5999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04.242"/>
    </inkml:context>
    <inkml:brush xml:id="br0">
      <inkml:brushProperty name="width" value="0.05" units="cm"/>
      <inkml:brushProperty name="height" value="0.05" units="cm"/>
    </inkml:brush>
  </inkml:definitions>
  <inkml:trace contextRef="#ctx0" brushRef="#br0">1 181 552 0 0,'2'6'7492'0'0,"3"-2"-6434"0"0,2-1 258 0 0,0-1 0 0 0,0 0 0 0 0,13 3-1 0 0,48 1 1826 0 0,-39-4-2195 0 0,162 13 2989 0 0,246 29 1282 0 0,-411-39-4708 0 0,-18-3-132 0 0,1 0 0 0 0,-1-1-1 0 0,1 0 1 0 0,0 0 0 0 0,9-1-1 0 0,-17-1-350 0 0,1 0 1 0 0,-1 1-1 0 0,0-1 0 0 0,1 0 0 0 0,-1 0 0 0 0,0 0 0 0 0,0 0 0 0 0,0 0 0 0 0,0 0 0 0 0,0 0 0 0 0,0-1 0 0 0,0 1 0 0 0,0 0 0 0 0,-1 0 0 0 0,1-1 0 0 0,0 1 0 0 0,0-2 0 0 0,1-1 9 0 0,43-91 386 0 0,-34 67-379 0 0,2 1-1 0 0,17-28 1 0 0,-21 39-34 0 0,-6 11-12 0 0,0 0-1 0 0,0 0 1 0 0,0 1 0 0 0,1-1-1 0 0,5-5 1 0 0,-9 9-5 0 0,1 1 9 0 0,0 0 2 0 0,-1 0 0 0 0,1 0 0 0 0,-1 0 0 0 0,1 1 0 0 0,-1-1 0 0 0,1 0 1 0 0,-1 0-1 0 0,1 0 0 0 0,-1 1 0 0 0,1-1 0 0 0,-1 0 0 0 0,1 1 0 0 0,-1-1 0 0 0,0 0 0 0 0,1 1 0 0 0,-1-1 0 0 0,0 1 0 0 0,1-1 0 0 0,-1 1 0 0 0,0-1 0 0 0,1 0 0 0 0,-1 1 0 0 0,0-1 0 0 0,0 1 0 0 0,1 0 0 0 0,6 17 78 0 0,-6-14-51 0 0,16 40 93 0 0,24 62 537 0 0,-35-93-588 0 0,1 0 1 0 0,0-1-1 0 0,1 0 0 0 0,0 0 1 0 0,18 18-1 0 0,-25-29-71 0 0,0 0 0 0 0,0 0 0 0 0,0 0 0 0 0,1 0 0 0 0,-1 0 0 0 0,0 0 0 0 0,0-1 0 0 0,1 1 0 0 0,-1 0 0 0 0,0-1 0 0 0,1 1 0 0 0,-1-1 0 0 0,1 0 0 0 0,-1 1 0 0 0,1-1 0 0 0,-1 0 0 0 0,0 0 0 0 0,1 0 0 0 0,2 0 0 0 0,-1-1 0 0 0,0 1 0 0 0,0-1 0 0 0,-1 0 0 0 0,1 0 0 0 0,0 0 0 0 0,0-1 0 0 0,0 1 0 0 0,-1-1 0 0 0,4-1 0 0 0,5-6 0 0 0,-1 0 0 0 0,0-1 0 0 0,12-14 0 0 0,-14 15 0 0 0,-4 4 0 0 0,85-86 0 0 0,-77 79 0 0 0,2 1 0 0 0,-1 1 0 0 0,1 0 0 0 0,1 0 0 0 0,21-9 0 0 0,-35 19 0 0 0,-1-1 0 0 0,1 1 0 0 0,-1-1 0 0 0,1 1 0 0 0,-1 0 0 0 0,1 0 0 0 0,0-1 0 0 0,-1 1 0 0 0,1 0 0 0 0,0 0 0 0 0,-1 0 0 0 0,1 0 0 0 0,0-1 0 0 0,-1 1 0 0 0,1 0 0 0 0,0 0 0 0 0,-1 0 0 0 0,1 1 0 0 0,0-1 0 0 0,-1 0 0 0 0,1 0 0 0 0,0 0 0 0 0,-1 0 0 0 0,1 1 0 0 0,-1-1 0 0 0,1 0 0 0 0,0 0 0 0 0,-1 1 0 0 0,1-1 0 0 0,-1 1 0 0 0,1-1 0 0 0,-1 0 0 0 0,1 1 0 0 0,-1-1 0 0 0,1 1 0 0 0,-1-1 0 0 0,1 1 0 0 0,-1 0 0 0 0,0-1 0 0 0,1 1 0 0 0,-1-1 0 0 0,0 1 0 0 0,0 0 0 0 0,1-1 0 0 0,-1 1 0 0 0,0-1 0 0 0,0 1 0 0 0,0 0 0 0 0,0-1 0 0 0,0 1 0 0 0,0 0 0 0 0,0-1 0 0 0,0 1 0 0 0,0 0 0 0 0,0 0 0 0 0,0 7 0 0 0,-1-1 0 0 0,0 0 0 0 0,-3 15 0 0 0,2-15 0 0 0,-6 29 0 0 0,4-21 0 0 0,1 0 0 0 0,1 0 0 0 0,-1 19 0 0 0,2-33 0 0 0,1 0 0 0 0,0 0 0 0 0,1 0 0 0 0,-1 0 0 0 0,0 0 0 0 0,0 0 0 0 0,0 0 0 0 0,1 0 0 0 0,-1 0 0 0 0,0 0 0 0 0,1 0 0 0 0,-1-1 0 0 0,1 1 0 0 0,-1 0 0 0 0,1 0 0 0 0,-1 0 0 0 0,1 0 0 0 0,0-1 0 0 0,-1 1 0 0 0,1 0 0 0 0,0-1 0 0 0,0 1 0 0 0,-1 0 0 0 0,1-1 0 0 0,0 1 0 0 0,0-1 0 0 0,0 1 0 0 0,0-1 0 0 0,0 0 0 0 0,0 1 0 0 0,0-1 0 0 0,0 0 0 0 0,0 0 0 0 0,0 1 0 0 0,1-1 0 0 0,3 0 0 0 0,1 0 0 0 0,0 0 0 0 0,-1 0 0 0 0,12-3 0 0 0,-7 1 0 0 0,32-2 0 0 0,1 2 0 0 0,-1 2 0 0 0,1 2 0 0 0,69 11 0 0 0,28 8 0 0 0,1-7 0 0 0,186-3 0 0 0,285-40 0 0 0,-381 14 0 0 0,-201 13 0 0 0,60-1 0 0 0,-79 3 0 0 0,-1 0 0 0 0,-2-1-97 0 0,-6 0-600 0 0</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2.046"/>
    </inkml:context>
    <inkml:brush xml:id="br0">
      <inkml:brushProperty name="width" value="0.05" units="cm"/>
      <inkml:brushProperty name="height" value="0.05" units="cm"/>
    </inkml:brush>
  </inkml:definitions>
  <inkml:trace contextRef="#ctx0" brushRef="#br0">80 27 420 0 0,'0'-1'310'0'0,"0"-1"-1"0"0,0 1 1 0 0,0 0-1 0 0,0 0 1 0 0,0 0 0 0 0,0-1-1 0 0,0 1 1 0 0,0 0-1 0 0,-1 0 1 0 0,1 0 0 0 0,0-1-1 0 0,-1 1 1 0 0,1 0-1 0 0,-1 0 1 0 0,0 0 0 0 0,1 0-1 0 0,-1 0 1 0 0,0 0 0 0 0,1 0-1 0 0,-1 0 1 0 0,-2-1 1155 0 0,-16 14 2067 0 0,13-5-2829 0 0,1 0 1 0 0,0 1-1 0 0,0-1 1 0 0,1 1-1 0 0,0 1 0 0 0,1-1 1 0 0,-1 0-1 0 0,1 1 1 0 0,1 0-1 0 0,-3 13 0 0 0,3-9-73 0 0,1 0-1 0 0,0-1 0 0 0,1 1 0 0 0,0 0 0 0 0,1-1 0 0 0,4 26 0 0 0,-3-31-402 0 0,0 1-1 0 0,0-1 0 0 0,1 0 1 0 0,0 0-1 0 0,0 0 0 0 0,1 0 1 0 0,0 0-1 0 0,0-1 1 0 0,0 0-1 0 0,1 0 0 0 0,0 0 1 0 0,9 9-1 0 0,-10-12-184 0 0,0 0 0 0 0,0-1-1 0 0,1 1 1 0 0,-1-1 0 0 0,1 1 0 0 0,-1-1-1 0 0,1 0 1 0 0,0-1 0 0 0,0 1 0 0 0,-1-1-1 0 0,1 0 1 0 0,0-1 0 0 0,0 1 0 0 0,0-1-1 0 0,0 0 1 0 0,1 0 0 0 0,-1 0 0 0 0,0-1-1 0 0,0 1 1 0 0,6-3 0 0 0,0 1-484 0 0,-1-1 1 0 0,0 0 0 0 0,1-1-1 0 0,-1 0 1 0 0,-1-1-1 0 0,1 0 1 0 0,-1 0-1 0 0,0-1 1 0 0,14-11-1 0 0,-19 15-392 0 0,3-3-736 0 0</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2.388"/>
    </inkml:context>
    <inkml:brush xml:id="br0">
      <inkml:brushProperty name="width" value="0.05" units="cm"/>
      <inkml:brushProperty name="height" value="0.05" units="cm"/>
    </inkml:brush>
  </inkml:definitions>
  <inkml:trace contextRef="#ctx0" brushRef="#br0">55 64 432 0 0,'-7'-1'765'0'0,"-22"-3"3532"0"0,11-4 4686 0 0,27 1-6503 0 0,3 1-1588 0 0,0 2 0 0 0,0-1-1 0 0,0 1 1 0 0,1 1 0 0 0,-1 0 0 0 0,20-1 0 0 0,29-8-4007 0 0,-60 12 2992 0 0,5-2-2236 0 0</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2.730"/>
    </inkml:context>
    <inkml:brush xml:id="br0">
      <inkml:brushProperty name="width" value="0.05" units="cm"/>
      <inkml:brushProperty name="height" value="0.05" units="cm"/>
    </inkml:brush>
  </inkml:definitions>
  <inkml:trace contextRef="#ctx0" brushRef="#br0">49 77 700 0 0,'-30'-12'4531'0'0,"11"2"6414"0"0,44-2-7835 0 0,134-14 1979 0 0,3 9-6474 0 0,-110 18-7276 0 0,-32-1 6205 0 0</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3.072"/>
    </inkml:context>
    <inkml:brush xml:id="br0">
      <inkml:brushProperty name="width" value="0.05" units="cm"/>
      <inkml:brushProperty name="height" value="0.05" units="cm"/>
    </inkml:brush>
  </inkml:definitions>
  <inkml:trace contextRef="#ctx0" brushRef="#br0">8 33 460 0 0,'-8'5'14028'0'0,"34"-3"-11859"0"0,-1 0 1 0 0,1-2-1 0 0,0 0 1 0 0,30-6-1 0 0,102-26-1935 0 0,-158 32-253 0 0,18-4-1783 0 0,-8 5-6459 0 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3.434"/>
    </inkml:context>
    <inkml:brush xml:id="br0">
      <inkml:brushProperty name="width" value="0.05" units="cm"/>
      <inkml:brushProperty name="height" value="0.05" units="cm"/>
    </inkml:brush>
  </inkml:definitions>
  <inkml:trace contextRef="#ctx0" brushRef="#br0">0 30 612 0 0,'0'0'1367'0'0,"0"10"5771"0"0,10-8-5377 0 0,0-1 1 0 0,0-1-1 0 0,0 0 0 0 0,0 0 1 0 0,12-3-1 0 0,55-10 2238 0 0,-60 10-3295 0 0,21-5-1063 0 0,-5 2-1933 0 0,1-1-5366 0 0,-24 5 5244 0 0</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3.792"/>
    </inkml:context>
    <inkml:brush xml:id="br0">
      <inkml:brushProperty name="width" value="0.05" units="cm"/>
      <inkml:brushProperty name="height" value="0.05" units="cm"/>
    </inkml:brush>
  </inkml:definitions>
  <inkml:trace contextRef="#ctx0" brushRef="#br0">380 452 328 0 0,'1'-2'350'0'0,"-1"0"-1"0"0,0 0 0 0 0,0 1 1 0 0,0-1-1 0 0,0 0 1 0 0,0 0-1 0 0,0 0 1 0 0,-1 0-1 0 0,1 0 1 0 0,-1 0-1 0 0,1 0 1 0 0,-1 0-1 0 0,1 0 1 0 0,-1 0-1 0 0,0 1 1 0 0,0-1-1 0 0,0 0 1 0 0,0 1-1 0 0,-2-3 1 0 0,0 1 56 0 0,0 1 0 0 0,0-1 1 0 0,0 1-1 0 0,0-1 0 0 0,0 1 0 0 0,-1 0 1 0 0,1 0-1 0 0,-1 1 0 0 0,-4-3 1 0 0,-3 1 307 0 0,-1 0 1 0 0,1 0 0 0 0,-1 1-1 0 0,1 1 1 0 0,-20-1 0 0 0,16 2-74 0 0,0 1 0 0 0,-1 1 0 0 0,1 0 0 0 0,0 2 1 0 0,0-1-1 0 0,-23 10 0 0 0,29-9-261 0 0,0 0 1 0 0,0 0-1 0 0,0 1 1 0 0,1 0-1 0 0,-1 1 0 0 0,1 0 1 0 0,1 0-1 0 0,-1 1 0 0 0,1 0 1 0 0,0 0-1 0 0,-7 10 1 0 0,13-16-289 0 0,0 1 1 0 0,0-1 0 0 0,0 1 0 0 0,0 0-1 0 0,0-1 1 0 0,0 1 0 0 0,0 0 0 0 0,0 0 0 0 0,1-1-1 0 0,-1 1 1 0 0,1 0 0 0 0,-1 0 0 0 0,1 0-1 0 0,0 0 1 0 0,-1 0 0 0 0,1 0 0 0 0,0 0 0 0 0,1 0-1 0 0,-1 0 1 0 0,0 0 0 0 0,0-1 0 0 0,1 1-1 0 0,-1 0 1 0 0,1 0 0 0 0,0 0 0 0 0,-1 0 0 0 0,1-1-1 0 0,0 1 1 0 0,0 0 0 0 0,0-1 0 0 0,0 1-1 0 0,1 0 1 0 0,-1-1 0 0 0,0 0 0 0 0,1 1-1 0 0,-1-1 1 0 0,1 0 0 0 0,-1 0 0 0 0,1 1 0 0 0,-1-1-1 0 0,4 1 1 0 0,3 2 66 0 0,0 0-1 0 0,0-1 1 0 0,0 0 0 0 0,0 0-1 0 0,0-1 1 0 0,1 0 0 0 0,-1-1-1 0 0,11 1 1 0 0,-2-1-1 0 0,-1-1-1 0 0,0-1 1 0 0,19-2-1 0 0,-30 2-138 0 0,0 0-1 0 0,0 0 0 0 0,0 0 0 0 0,0-1 0 0 0,0 1 0 0 0,0-1 0 0 0,-1 0 0 0 0,1-1 0 0 0,-1 1 1 0 0,1-1-1 0 0,-1 0 0 0 0,0 0 0 0 0,0 0 0 0 0,4-5 0 0 0,-7 7-52 0 0,0 0 0 0 0,0 0 0 0 0,0 0 1 0 0,-1-1-1 0 0,1 1 0 0 0,0 0 0 0 0,-1 0 0 0 0,1-1 0 0 0,-1 1 0 0 0,1 0 0 0 0,-1-1 0 0 0,0 1 0 0 0,0-1 0 0 0,1 1 0 0 0,-1-1 1 0 0,0 1-1 0 0,0 0 0 0 0,0-1 0 0 0,0 1 0 0 0,-1-1 0 0 0,1 1 0 0 0,-1-2 0 0 0,0 1 44 0 0,0 0-1 0 0,0-1 1 0 0,0 1 0 0 0,-1 0-1 0 0,1 0 1 0 0,-1 0 0 0 0,1 0-1 0 0,-1 0 1 0 0,0 0 0 0 0,0 1-1 0 0,-3-3 1 0 0,0 0-622 0 0,0 1 1 0 0,0 0 0 0 0,-1 0-1 0 0,-7-2 1 0 0,-18-2-9688 0 0</inkml:trace>
  <inkml:trace contextRef="#ctx0" brushRef="#br0" timeOffset="1">399 73 1084 0 0,'2'-11'1111'0'0,"-1"1"1504"0"0,1-1 1 0 0,0 1 0 0 0,4-13-1 0 0,-6 23-2463 0 0,0-1-1 0 0,0 1 1 0 0,1 0-1 0 0,-1-1 1 0 0,0 1-1 0 0,0 0 1 0 0,0-1 0 0 0,0 1-1 0 0,0 0 1 0 0,1-1-1 0 0,-1 1 1 0 0,0 0-1 0 0,0-1 1 0 0,0 1-1 0 0,1 0 1 0 0,-1 0 0 0 0,0-1-1 0 0,0 1 1 0 0,1 0-1 0 0,-1 0 1 0 0,0 0-1 0 0,1-1 1 0 0,-1 1-1 0 0,0 0 1 0 0,1 0-1 0 0,-1 0 1 0 0,0 0 0 0 0,1 0-1 0 0,-1 0 1 0 0,0 0-1 0 0,1 0 1 0 0,-1 0-1 0 0,0 0 1 0 0,1 0-1 0 0,9 9 2630 0 0,3 19-365 0 0,-8-6-1740 0 0,-1 0 0 0 0,-1 0 0 0 0,1 38 0 0 0,1 17-3352 0 0,-3-65 1127 0 0,0 0-1 0 0,1 0 1 0 0,0 0-1 0 0,6 14 1 0 0,0-8-1097 0 0</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4.152"/>
    </inkml:context>
    <inkml:brush xml:id="br0">
      <inkml:brushProperty name="width" value="0.05" units="cm"/>
      <inkml:brushProperty name="height" value="0.05" units="cm"/>
    </inkml:brush>
  </inkml:definitions>
  <inkml:trace contextRef="#ctx0" brushRef="#br0">1 71 44 0 0,'2'-4'546'0'0,"1"0"-1"0"0,0 0 1 0 0,0 0 0 0 0,0 1-1 0 0,1-1 1 0 0,-1 1 0 0 0,1 0-1 0 0,0 0 1 0 0,0 0 0 0 0,0 0-1 0 0,0 1 1 0 0,0 0 0 0 0,0 0-1 0 0,1 0 1 0 0,-1 0 0 0 0,1 1-1 0 0,6-2 1 0 0,10-2 1166 0 0,1 1 0 0 0,30-2 0 0 0,-44 5-1323 0 0,14-1 1233 0 0,-1 1-1 0 0,32 3 0 0 0,-46-1-1214 0 0,0 0-1 0 0,0 0 1 0 0,0 0 0 0 0,0 1-1 0 0,0 0 1 0 0,0 0-1 0 0,0 1 1 0 0,-1 0-1 0 0,1 0 1 0 0,11 9 0 0 0,-15-9-205 0 0,1 0 1 0 0,-1 1-1 0 0,0-1 1 0 0,-1 1-1 0 0,1 0 0 0 0,-1 0 1 0 0,1 0-1 0 0,-1 0 1 0 0,0 0-1 0 0,-1 1 1 0 0,1-1-1 0 0,-1 0 1 0 0,0 1-1 0 0,0 0 1 0 0,0-1-1 0 0,0 1 1 0 0,-1 8-1 0 0,-1 8 230 0 0,0-1 0 0 0,-8 38 0 0 0,2-18-233 0 0,5-28-429 0 0,1-5 12 0 0,0-6 162 0 0,0 4-277 0 0,0 3-16 0 0,-3 4-2235 0 0</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4.474"/>
    </inkml:context>
    <inkml:brush xml:id="br0">
      <inkml:brushProperty name="width" value="0.05" units="cm"/>
      <inkml:brushProperty name="height" value="0.05" units="cm"/>
    </inkml:brush>
  </inkml:definitions>
  <inkml:trace contextRef="#ctx0" brushRef="#br0">39 15 576 0 0,'-23'-9'3018'0'0,"8"4"10398"0"0,18 5-11960 0 0,11 0-156 0 0,0 0 0 0 0,0 1 1 0 0,0 1-1 0 0,25 7 0 0 0,8 1 297 0 0,19 4-532 0 0,-30-6-3295 0 0,0-1-6423 0 0,-24-6 5780 0 0</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4.845"/>
    </inkml:context>
    <inkml:brush xml:id="br0">
      <inkml:brushProperty name="width" value="0.05" units="cm"/>
      <inkml:brushProperty name="height" value="0.05" units="cm"/>
    </inkml:brush>
  </inkml:definitions>
  <inkml:trace contextRef="#ctx0" brushRef="#br0">1 206 952 0 0,'2'-1'522'0'0,"-1"1"0"0"0,1-1-1 0 0,0 1 1 0 0,0-1 0 0 0,0 1-1 0 0,0 0 1 0 0,-1 0 0 0 0,1 0-1 0 0,0 0 1 0 0,0 0 0 0 0,0 0 0 0 0,0 1-1 0 0,-1-1 1 0 0,1 0 0 0 0,0 1-1 0 0,0 0 1 0 0,-1-1 0 0 0,1 1 0 0 0,0 0-1 0 0,-1 0 1 0 0,3 1 0 0 0,34 28 4293 0 0,-25-19-3727 0 0,90 63 5036 0 0,-86-63-5076 0 0,1-1 0 0 0,1-1 1 0 0,-1 0-1 0 0,24 6 0 0 0,-39-14-967 0 0,-1 0 0 0 0,1 0-1 0 0,0 0 1 0 0,0 0 0 0 0,0-1 0 0 0,0 1-1 0 0,0-1 1 0 0,0 0 0 0 0,0 0 0 0 0,0 0-1 0 0,0 0 1 0 0,0-1 0 0 0,0 1 0 0 0,0-1-1 0 0,0 1 1 0 0,0-1 0 0 0,-1 0 0 0 0,1 0 0 0 0,0-1-1 0 0,0 1 1 0 0,-1-1 0 0 0,1 1 0 0 0,-1-1-1 0 0,1 0 1 0 0,-1 0 0 0 0,0 0 0 0 0,0 0-1 0 0,0 0 1 0 0,0 0 0 0 0,0 0 0 0 0,0-1-1 0 0,0 1 1 0 0,-1-1 0 0 0,1 0 0 0 0,-1 1-1 0 0,0-1 1 0 0,2-4 0 0 0,124-284-81 0 0,-125 287-140 0 0,0 0-1 0 0,0-1 1 0 0,0 1-1 0 0,0-1 1 0 0,-1 0-1 0 0,0 0 1 0 0,1-7 0 0 0</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6.493"/>
    </inkml:context>
    <inkml:brush xml:id="br0">
      <inkml:brushProperty name="width" value="0.05" units="cm"/>
      <inkml:brushProperty name="height" value="0.05" units="cm"/>
    </inkml:brush>
  </inkml:definitions>
  <inkml:trace contextRef="#ctx0" brushRef="#br0">55 2 336 0 0,'-12'-1'863'0'0,"7"1"69"0"0,0 0 0 0 0,0 0 0 0 0,1 0 0 0 0,-1 0-1 0 0,0 1 1 0 0,-9 5 4943 0 0,18-2-4743 0 0,5 2-802 0 0,0-1 385 0 0,1-1-1 0 0,-1 0 0 0 0,1-1 1 0 0,0 0-1 0 0,19 4 0 0 0,55 2 1063 0 0,-57-7-1151 0 0,36 3 482 0 0,0-2 0 0 0,86-7 0 0 0,-133 1-3491 0 0,-6 1-5532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09.732"/>
    </inkml:context>
    <inkml:brush xml:id="br0">
      <inkml:brushProperty name="width" value="0.05" units="cm"/>
      <inkml:brushProperty name="height" value="0.05" units="cm"/>
    </inkml:brush>
  </inkml:definitions>
  <inkml:trace contextRef="#ctx0" brushRef="#br0">97 335 176 0 0,'-5'21'3308'0'0,"1"1"0"0"0,1 0-1 0 0,0 44 1 0 0,1-22 429 0 0,2-30-2380 0 0,0-8-705 0 0,0-1-1 0 0,0 0 1 0 0,-1 0-1 0 0,0 0 0 0 0,1 1 1 0 0,-2-1-1 0 0,1 0 1 0 0,-4 8-1 0 0,5-13-584 0 0,0 0-1 0 0,0 0 1 0 0,-1 0-1 0 0,1 1 1 0 0,0-1-1 0 0,-1 0 1 0 0,1 0 0 0 0,0 0-1 0 0,-1 0 1 0 0,1 0-1 0 0,-1 1 1 0 0,1-1-1 0 0,0 0 1 0 0,-1 0-1 0 0,1 0 1 0 0,0 0-1 0 0,-1 0 1 0 0,1 0-1 0 0,0 0 1 0 0,-1 0 0 0 0,1 0-1 0 0,-1 0 1 0 0,1-1-1 0 0,0 1 1 0 0,-1 0-1 0 0,1 0 1 0 0,0 0-1 0 0,-1 0 1 0 0,1 0-1 0 0,0-1 1 0 0,-1 1-1 0 0,1 0 1 0 0,0 0 0 0 0,0-1-1 0 0,-1 1 1 0 0,1 0-1 0 0,0 0 1 0 0,0-1-1 0 0,-1 1 1 0 0,1 0-1 0 0,0-1 1 0 0,0 1-1 0 0,0 0 1 0 0,0-1-1 0 0,-1 1 1 0 0,1-1 0 0 0,-11-17 454 0 0,5-2-291 0 0,0 0 0 0 0,2-1 0 0 0,0 0 0 0 0,2 0 0 0 0,0 0 0 0 0,2-42 0 0 0,2 32-35 0 0,1 0 1 0 0,12-55-1 0 0,-11 70-133 0 0,1-1-1 0 0,1 1 0 0 0,0-1 0 0 0,1 1 0 0 0,1 1 0 0 0,16-24 0 0 0,-18 31-41 0 0,1 1-1 0 0,0-1 0 0 0,0 1 0 0 0,1 0 0 0 0,0 1 0 0 0,1 0 0 0 0,12-7 0 0 0,-16 10-12 0 0,0 0-1 0 0,0 0 1 0 0,1 0-1 0 0,-1 1 1 0 0,1 0-1 0 0,-1 1 1 0 0,1-1-1 0 0,0 1 1 0 0,0 0-1 0 0,0 0 1 0 0,0 1-1 0 0,0 0 1 0 0,-1 0-1 0 0,9 1 0 0 0,-12-1-3 0 0,0 1-1 0 0,0 0 0 0 0,0-1 0 0 0,0 1 0 0 0,1 0 0 0 0,-2 0 0 0 0,1 0 0 0 0,0 1 0 0 0,0-1 0 0 0,0 0 0 0 0,0 1 0 0 0,-1-1 0 0 0,1 1 0 0 0,-1 0 1 0 0,1-1-1 0 0,-1 1 0 0 0,1 0 0 0 0,-1 0 0 0 0,0 0 0 0 0,0 0 0 0 0,0 0 0 0 0,0 0 0 0 0,-1 0 0 0 0,1 0 0 0 0,0 0 0 0 0,-1 1 0 0 0,1-1 0 0 0,-1 0 0 0 0,0 0 1 0 0,0 1-1 0 0,0-1 0 0 0,0 0 0 0 0,0 0 0 0 0,-1 1 0 0 0,0 2 0 0 0,-1 6 7 0 0,0 0-1 0 0,-1 0 1 0 0,-1 0-1 0 0,0-1 1 0 0,-9 18-1 0 0,1-7-32 0 0,0-1-1 0 0,-2 0 1 0 0,0-1-1 0 0,-2 0 1 0 0,0-1-1 0 0,-20 17 1 0 0,-7 1-222 0 0,-69 45 1 0 0,112-81 241 0 0,0 0 0 0 0,0 1 0 0 0,0-1 0 0 0,0 0 0 0 0,0 0 0 0 0,-1 0 0 0 0,1 0 0 0 0,0 0 0 0 0,0 0 0 0 0,0 0 0 0 0,0 0 0 0 0,0 1 0 0 0,0-1 0 0 0,0 0 0 0 0,0 0 0 0 0,0 0 0 0 0,0 0 0 0 0,0 0 0 0 0,0 0 0 0 0,0 1 0 0 0,0-1 0 0 0,0 0 1 0 0,-1 0-1 0 0,1 0 0 0 0,0 0 0 0 0,1 0 0 0 0,-1 0 0 0 0,0 1 0 0 0,0-1 0 0 0,0 0 0 0 0,0 0 0 0 0,0 0 0 0 0,0 0 0 0 0,0 0 0 0 0,0 0 0 0 0,0 1 0 0 0,0-1 0 0 0,0 0 0 0 0,0 0 0 0 0,0 0 0 0 0,0 0 0 0 0,0 0 0 0 0,0 0 0 0 0,1 0 0 0 0,-1 1 0 0 0,0-1 0 0 0,0 0 0 0 0,0 0 0 0 0,0 0 0 0 0,1 0 0 0 0,10 6-95 0 0,21 4 45 0 0,-26-8 36 0 0,-3-1 13 0 0,28 8 18 0 0,31 15-1 0 0,-54-20 24 0 0,0 0-1 0 0,0 0 0 0 0,-1 1 0 0 0,1 0 1 0 0,-1 0-1 0 0,0 1 0 0 0,-1-1 1 0 0,1 2-1 0 0,5 6 0 0 0,-9-7-53 0 0,1-1 0 0 0,-1 1 1 0 0,-1 0-1 0 0,1 0 0 0 0,-1 0 0 0 0,0 1 0 0 0,1 8 0 0 0,-3-14-413 0 0,8 3-829 0 0,-3-3-2896 0 0,19-9-2915 0 0,-15 3 4107 0 0</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6.897"/>
    </inkml:context>
    <inkml:brush xml:id="br0">
      <inkml:brushProperty name="width" value="0.05" units="cm"/>
      <inkml:brushProperty name="height" value="0.05" units="cm"/>
    </inkml:brush>
  </inkml:definitions>
  <inkml:trace contextRef="#ctx0" brushRef="#br0">9 33 6245 0 0,'0'-1'447'0'0,"-1"1"1"0"0,1 0 0 0 0,-1-1 0 0 0,0 1 0 0 0,1-1 0 0 0,-1 0 447 0 0,0 1-447 0 0,1-1 0 0 0,-1 1 0 0 0,1-1 0 0 0,0 0 0 0 0,-1 1 0 0 0,1-1-1 0 0,0 1 1 0 0,-1-1 0 0 0,1 0 0 0 0,0 1 0 0 0,0-1 0 0 0,0 0 0 0 0,-1 1 0 0 0,1-1-1 0 0,0 0 1 0 0,0 0 0 0 0,0 1 0 0 0,0-1 0 0 0,0-1 0 0 0,21-1 3117 0 0,-11 2-3621 0 0,12-1 656 0 0,36-3 578 0 0,0 2 0 0 0,113 9 0 0 0,-170-6-1174 0 0,0 0-1 0 0,0 0 1 0 0,0 0-1 0 0,0 0 1 0 0,0 0-1 0 0,0 0 0 0 0,0 0 1 0 0,0 1-1 0 0,0-1 1 0 0,0 0-1 0 0,0 1 1 0 0,0-1-1 0 0,0 0 0 0 0,0 1 1 0 0,-1-1-1 0 0,1 1 1 0 0,0 0-1 0 0,0-1 0 0 0,0 1 1 0 0,-1 0-1 0 0,1-1 1 0 0,0 1-1 0 0,-1 0 1 0 0,1 0-1 0 0,-1 0 0 0 0,1 0 1 0 0,-1-1-1 0 0,1 1 1 0 0,-1 0-1 0 0,1 0 1 0 0,-1 0-1 0 0,0 0 0 0 0,0 0 1 0 0,1 0-1 0 0,-1 0 1 0 0,0 0-1 0 0,0 0 1 0 0,0 0-1 0 0,0 0 0 0 0,-1 2 1 0 0,0 3-6 0 0,-1 0 0 0 0,0 0 0 0 0,-1 0 0 0 0,0 0 0 0 0,-5 9 0 0 0,-1 0-11 0 0,-1 2-2 0 0,-21 30 0 0 0,11-22 10 0 0,7-9 1 0 0,5-5 1 0 0,-82 93-8 0 0,-55 39-120 0 0,134-128-226 0 0</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7.504"/>
    </inkml:context>
    <inkml:brush xml:id="br0">
      <inkml:brushProperty name="width" value="0.05" units="cm"/>
      <inkml:brushProperty name="height" value="0.05" units="cm"/>
    </inkml:brush>
  </inkml:definitions>
  <inkml:trace contextRef="#ctx0" brushRef="#br0">25 163 4884 0 0,'-4'-7'1227'0'0,"0"0"-1"0"0,0-1 1 0 0,1 0-1 0 0,0 1 1 0 0,-3-15-1 0 0,6 20-1055 0 0,0 0 0 0 0,-1-1 0 0 0,1 1 0 0 0,0 0-1 0 0,1 0 1 0 0,-1-1 0 0 0,0 1 0 0 0,1 0 0 0 0,-1 0 0 0 0,1 0 0 0 0,-1-1 0 0 0,1 1 0 0 0,0 0 0 0 0,0 0 0 0 0,0 0 0 0 0,0 0-1 0 0,1 0 1 0 0,-1 1 0 0 0,0-1 0 0 0,1 0 0 0 0,-1 1 0 0 0,1-1 0 0 0,0 0 0 0 0,0 1 0 0 0,-1 0 0 0 0,3-2 0 0 0,8-4 185 0 0,0 1 0 0 0,0 0 0 0 0,0 1 1 0 0,1 0-1 0 0,0 1 0 0 0,0 0 0 0 0,24-3 1 0 0,-9 4 400 0 0,-1 1 0 0 0,52 2 0 0 0,-70 0-565 0 0,0 1-1 0 0,-1 0 1 0 0,1 0 0 0 0,-1 1 0 0 0,1 0 0 0 0,12 6-1 0 0,-19-7-137 0 0,0 0 0 0 0,0 0 0 0 0,0 0 0 0 0,0 0 0 0 0,0 1 0 0 0,-1-1-1 0 0,1 1 1 0 0,0-1 0 0 0,-1 1 0 0 0,1-1 0 0 0,-1 1 0 0 0,0 0-1 0 0,0 0 1 0 0,0 0 0 0 0,0 0 0 0 0,2 3 0 0 0,-3-3-6 0 0,1 1 1 0 0,-1-1 0 0 0,1 1-1 0 0,-1-1 1 0 0,0 1-1 0 0,0 0 1 0 0,0-1-1 0 0,0 1 1 0 0,0-1-1 0 0,-2 5 1 0 0,-1 6 86 0 0,-1 0-1 0 0,-1-1 1 0 0,0 1 0 0 0,0-1-1 0 0,-2 0 1 0 0,-12 19 0 0 0,-55 63 615 0 0,12-18-118 0 0,59-71-566 0 0,-1 0 0 0 0,1 1 0 0 0,0-1 0 0 0,0 0 0 0 0,1 1 0 0 0,-1 0 0 0 0,1 0 0 0 0,-2 9 0 0 0,4-13-46 0 0,0 0 0 0 0,0 0 0 0 0,0 0 1 0 0,0 0-1 0 0,0 1 0 0 0,0-1 0 0 0,0 0 1 0 0,1 0-1 0 0,-1 0 0 0 0,1 0 0 0 0,0 0 1 0 0,-1 0-1 0 0,1 0 0 0 0,0 0 0 0 0,0 0 1 0 0,0-1-1 0 0,0 1 0 0 0,1 0 0 0 0,-1-1 1 0 0,0 1-1 0 0,1-1 0 0 0,-1 1 0 0 0,1-1 1 0 0,0 1-1 0 0,-1-1 0 0 0,1 0 0 0 0,3 2 1 0 0,2 0-45 0 0,0 0 0 0 0,0-1 0 0 0,0 0 0 0 0,0 0 0 0 0,0 0 0 0 0,1-1 0 0 0,-1 0 0 0 0,0-1 0 0 0,1 0 0 0 0,-1 0 0 0 0,11-1 0 0 0,34-8-2208 0 0,-6-5-4397 0 0,-40 10 3442 0 0,-3-1 459 0 0</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7.861"/>
    </inkml:context>
    <inkml:brush xml:id="br0">
      <inkml:brushProperty name="width" value="0.05" units="cm"/>
      <inkml:brushProperty name="height" value="0.05" units="cm"/>
    </inkml:brush>
  </inkml:definitions>
  <inkml:trace contextRef="#ctx0" brushRef="#br0">67 51 476 0 0,'-12'-3'1322'0'0,"-21"-3"1257"0"0,11 4 8957 0 0,57-11-7961 0 0,33 4-1748 0 0,107 1 0 0 0,-46 4-5755 0 0,-82 1-1669 0 0,-25 1 3261 0 0</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8.387"/>
    </inkml:context>
    <inkml:brush xml:id="br0">
      <inkml:brushProperty name="width" value="0.05" units="cm"/>
      <inkml:brushProperty name="height" value="0.05" units="cm"/>
    </inkml:brush>
  </inkml:definitions>
  <inkml:trace contextRef="#ctx0" brushRef="#br0">23 210 516 0 0,'1'7'1956'0'0,"0"1"0"0"0,0 0 1 0 0,-1 0-1 0 0,-1 0 0 0 0,-1 12 0 0 0,1-11 458 0 0,0-1-1 0 0,1 1 0 0 0,0-1 1 0 0,1 12 1713 0 0,8-45-2865 0 0,76-256 1195 0 0,-85 280-2450 0 0,0 0 0 0 0,0 1 0 0 0,0-1 0 0 0,0 0 0 0 0,0 1 0 0 0,0-1 0 0 0,0 0 0 0 0,1 1 0 0 0,-1-1 0 0 0,0 0 0 0 0,0 1 0 0 0,1-1 0 0 0,-1 1 0 0 0,0-1 0 0 0,1 1 0 0 0,-1-1 0 0 0,0 0 0 0 0,1 1 0 0 0,-1-1 0 0 0,1 1 0 0 0,-1 0 0 0 0,1-1 0 0 0,-1 1 0 0 0,1-1 0 0 0,0 1 0 0 0,-1 0 0 0 0,1-1 0 0 0,-1 1 0 0 0,1 0 0 0 0,0 0 0 0 0,0-1 0 0 0,1 2-3 0 0,-1 0 1 0 0,0 0 0 0 0,1 0 0 0 0,-1 0-1 0 0,0 0 1 0 0,0 0 0 0 0,0 1-1 0 0,0-1 1 0 0,0 0 0 0 0,0 0 0 0 0,0 1-1 0 0,0-1 1 0 0,0 3 0 0 0,25 44 62 0 0,54 75 1 0 0,-66-106-81 0 0,0 0 0 0 0,1-1-1 0 0,1-1 1 0 0,0 0 0 0 0,1-1 0 0 0,0-1 0 0 0,23 13 0 0 0,13 2-760 0 0,100 38 0 0 0,-138-59 422 0 0,-2-1 107 0 0,-5-3-158 0 0,0-1-346 0 0,-4-1-7 0 0,-6-2 559 0 0,0 1 190 0 0,0 0 0 0 0,0 0 0 0 0,0-1 0 0 0,0 1-1 0 0,0-1 1 0 0,0 0 0 0 0,0 0 0 0 0,0 0 0 0 0,-2-1-1 0 0,-5-2 0 0 0,-52-14 21 0 0,-1 4-1 0 0,-1 2 1 0 0,0 3 0 0 0,-87-2 0 0 0,118 9 17 0 0,0 1 0 0 0,1 2 0 0 0,-1 1 0 0 0,-59 12 0 0 0,89-11-2393 0 0,7 1 1607 0 0,12 1-101 0 0,-14-5 794 0 0,15 3-2719 0 0,0-1 0 0 0,27-1 1 0 0,-8-3 444 0 0</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8.740"/>
    </inkml:context>
    <inkml:brush xml:id="br0">
      <inkml:brushProperty name="width" value="0.05" units="cm"/>
      <inkml:brushProperty name="height" value="0.05" units="cm"/>
    </inkml:brush>
  </inkml:definitions>
  <inkml:trace contextRef="#ctx0" brushRef="#br0">1 25 648 0 0,'9'-25'14759'0'0,"1"41"-10754"0"0,4 34 146 0 0,11 30-702 0 0,-21-68-3670 0 0,2 0 1 0 0,-1 0 0 0 0,2 0 0 0 0,10 15-1 0 0,-1-10-2594 0 0,-3-9-7819 0 0</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29.141"/>
    </inkml:context>
    <inkml:brush xml:id="br0">
      <inkml:brushProperty name="width" value="0.05" units="cm"/>
      <inkml:brushProperty name="height" value="0.05" units="cm"/>
    </inkml:brush>
  </inkml:definitions>
  <inkml:trace contextRef="#ctx0" brushRef="#br0">12 74 352 0 0,'-1'-1'296'0'0,"0"0"0"0"0,0 0 1 0 0,0 0-1 0 0,0 0 0 0 0,0 0 0 0 0,0 0 0 0 0,1 0 0 0 0,-1 0 0 0 0,0 0 1 0 0,1-1-1 0 0,-1 1 0 0 0,1 0 0 0 0,0 0 0 0 0,-1-1 0 0 0,1 1 1 0 0,0 0-1 0 0,-1-1 0 0 0,1 1 0 0 0,0 0 0 0 0,0-1 0 0 0,0 1 1 0 0,0 0-1 0 0,1 0 0 0 0,-1-1 0 0 0,0 1 0 0 0,0 0 0 0 0,1-2 1 0 0,1 1 57 0 0,-1 0 1 0 0,1 0 0 0 0,-1 1 0 0 0,1-1 0 0 0,0 0 0 0 0,0 1 0 0 0,-1-1 0 0 0,1 1 0 0 0,0 0-1 0 0,0 0 1 0 0,0 0 0 0 0,0 0 0 0 0,1 0 0 0 0,3-1 0 0 0,13-3 414 0 0,0 1-1 0 0,0 1 1 0 0,0 1 0 0 0,1 0-1 0 0,-1 1 1 0 0,0 2 0 0 0,1 0-1 0 0,20 4 1 0 0,13 4 438 0 0,79 23-1 0 0,-72-13-394 0 0,0 3-1 0 0,71 36 1 0 0,-95-39-390 0 0,0 2 1 0 0,-1 2-1 0 0,-1 1 0 0 0,42 39 1 0 0,-72-59-358 0 0,0 0 1 0 0,0 0-1 0 0,-1 0 0 0 0,0 0 1 0 0,0 0-1 0 0,0 1 0 0 0,3 5 1 0 0,-6-9-44 0 0,1 0-1 0 0,-1 1 1 0 0,1-1 0 0 0,-1 1 0 0 0,1-1 0 0 0,-1 0 0 0 0,0 1-1 0 0,0-1 1 0 0,0 1 0 0 0,0-1 0 0 0,0 1 0 0 0,0-1 0 0 0,0 1 0 0 0,0-1-1 0 0,0 1 1 0 0,-1-1 0 0 0,1 0 0 0 0,-1 1 0 0 0,1-1 0 0 0,-1 1 0 0 0,1-1-1 0 0,-1 0 1 0 0,0 0 0 0 0,0 1 0 0 0,0-1 0 0 0,0 0 0 0 0,0 0-1 0 0,0 0 1 0 0,0 0 0 0 0,-1 1 0 0 0,-5 4 23 0 0,-1-1 0 0 0,0-1 0 0 0,0 1 0 0 0,0-1 1 0 0,-1-1-1 0 0,1 1 0 0 0,-1-1 0 0 0,0-1 0 0 0,-9 2 0 0 0,-86 9 218 0 0,90-12-216 0 0,-111 3 84 0 0,-159-15 0 0 0,257 7-2319 0 0,23 3-395 0 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57.325"/>
    </inkml:context>
    <inkml:brush xml:id="br0">
      <inkml:brushProperty name="width" value="0.05" units="cm"/>
      <inkml:brushProperty name="height" value="0.05" units="cm"/>
    </inkml:brush>
  </inkml:definitions>
  <inkml:trace contextRef="#ctx0" brushRef="#br0">71 38 860 0 0,'-6'-3'802'0'0,"-32"-17"5098"0"0,11 14 4884 0 0,51 7-9348 0 0,-1 2 1 0 0,37 8 0 0 0,-13-1-640 0 0,-11-4-346 0 0,-1-2-1 0 0,1-1 1 0 0,0-1 0 0 0,44-5 0 0 0,-78 3-465 0 0,-1 0 0 0 0,1 0 0 0 0,-1 0-1 0 0,1-1 1 0 0,0 1 0 0 0,-1 0 0 0 0,1-1 0 0 0,-1 1 0 0 0,1-1-1 0 0,-1 0 1 0 0,1 0 0 0 0,-1 1 0 0 0,1-1 0 0 0,-1 0 0 0 0,0 0-1 0 0,1 0 1 0 0,-1 0 0 0 0,0-1 0 0 0,0 1 0 0 0,0 0 0 0 0,0 0 0 0 0,0-1-1 0 0,0 1 1 0 0,0-1 0 0 0,-1 1 0 0 0,1-1 0 0 0,0 1 0 0 0,-1-1-1 0 0,1 1 1 0 0,-1-1 0 0 0,1 0 0 0 0,-1 1 0 0 0,0-3 0 0 0,0 3-51 0 0,-3-7 180 0 0,2 11-53 0 0,0 0-1 0 0,-1 0 0 0 0,1 0 0 0 0,1 0 0 0 0,-1 0 1 0 0,0 0-1 0 0,1 0 0 0 0,0 0 0 0 0,0 0 1 0 0,-1 1-1 0 0,2-1 0 0 0,-1 4 0 0 0,9 46 747 0 0,-5-31-506 0 0,14 69 674 0 0,5 31 259 0 0,-20-103-1067 0 0,-2 0 0 0 0,0 0-1 0 0,-1 0 1 0 0,-4 26 0 0 0,3-41-216 0 0,0-1 0 0 0,0 1 0 0 0,-1-1 0 0 0,1 1 0 0 0,-1-1 0 0 0,1 0 0 0 0,-1 1 0 0 0,0-1-1 0 0,-1 0 1 0 0,1 0 0 0 0,0-1 0 0 0,-1 1 0 0 0,0 0 0 0 0,1-1 0 0 0,-1 1 0 0 0,0-1 0 0 0,-1 0 0 0 0,1 0 0 0 0,0 0 0 0 0,0-1 0 0 0,-1 1 0 0 0,1-1-1 0 0,-5 2 1 0 0,-10 2-122 0 0,0 0-1 0 0,0-1 1 0 0,-26 2-1 0 0,31-4 136 0 0,-234 18 1876 0 0,251-19-1487 0 0,231 11 1225 0 0,-92-8-947 0 0,-130-3-622 0 0,-8 0-20 0 0,1-1 0 0 0,-1 0 1 0 0,0 0-1 0 0,1 0 0 0 0,-1-1 0 0 0,0 0 1 0 0,8-2-1 0 0,-12 3-408 0 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57.720"/>
    </inkml:context>
    <inkml:brush xml:id="br0">
      <inkml:brushProperty name="width" value="0.05" units="cm"/>
      <inkml:brushProperty name="height" value="0.05" units="cm"/>
    </inkml:brush>
  </inkml:definitions>
  <inkml:trace contextRef="#ctx0" brushRef="#br0">278 71 204 0 0,'4'-6'1707'0'0,"0"-1"1"0"0,-1 1-1 0 0,0-1 0 0 0,0 0 0 0 0,3-9 1 0 0,-6 15-1558 0 0,0 0 0 0 0,0 1 0 0 0,0-1 0 0 0,0 0 0 0 0,-1 1 1 0 0,1-1-1 0 0,0 0 0 0 0,0 0 0 0 0,0 1 0 0 0,0-1 0 0 0,-1 0 1 0 0,1 1-1 0 0,0-1 0 0 0,-1 0 0 0 0,1 1 0 0 0,-1-1 0 0 0,1 0 1 0 0,0 1-1 0 0,-1-1 0 0 0,1 1 0 0 0,-1-1 0 0 0,0 1 0 0 0,1-1 1 0 0,-1 1-1 0 0,1 0 0 0 0,-1-1 0 0 0,0 1 0 0 0,1 0 0 0 0,-1-1 1 0 0,0 1-1 0 0,1 0 0 0 0,-1 0 0 0 0,0-1 0 0 0,0 1 0 0 0,1 0 1 0 0,-2 0-1 0 0,-27-3 1983 0 0,28 3-2058 0 0,-15 2 439 0 0,-1 0 0 0 0,1 0 0 0 0,-1 2 1 0 0,1 0-1 0 0,0 0 0 0 0,1 2 0 0 0,-1 0 1 0 0,1 1-1 0 0,0 0 0 0 0,1 1 0 0 0,0 1 1 0 0,0 1-1 0 0,-13 10 0 0 0,25-18-374 0 0,0 0 1 0 0,0 0-1 0 0,0 1 0 0 0,0-1 1 0 0,0 0-1 0 0,0 1 0 0 0,0-1 1 0 0,1 1-1 0 0,0-1 0 0 0,-1 1 1 0 0,1 0-1 0 0,0-1 0 0 0,0 1 1 0 0,0 0-1 0 0,1 0 0 0 0,-2 5 1 0 0,2-6-56 0 0,1 0 1 0 0,-1 0-1 0 0,0 0 1 0 0,1 0 0 0 0,-1 0-1 0 0,1 0 1 0 0,0 0 0 0 0,0 0-1 0 0,0 0 1 0 0,0 0 0 0 0,0 0-1 0 0,0-1 1 0 0,0 1-1 0 0,0 0 1 0 0,1-1 0 0 0,-1 1-1 0 0,1-1 1 0 0,-1 0 0 0 0,1 1-1 0 0,-1-1 1 0 0,1 0-1 0 0,0 0 1 0 0,0 0 0 0 0,2 1-1 0 0,12 5 171 0 0,0 0 0 0 0,1-1-1 0 0,0-1 1 0 0,-1-1-1 0 0,2 0 1 0 0,-1-1-1 0 0,18 1 1 0 0,0-3-204 0 0,0 0-1 0 0,52-8 1 0 0,-44 1-2582 0 0,-14 0-3043 0 0,-11 2-838 0 0,-8 2 3389 0 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58.093"/>
    </inkml:context>
    <inkml:brush xml:id="br0">
      <inkml:brushProperty name="width" value="0.05" units="cm"/>
      <inkml:brushProperty name="height" value="0.05" units="cm"/>
    </inkml:brush>
  </inkml:definitions>
  <inkml:trace contextRef="#ctx0" brushRef="#br0">22 94 652 0 0,'-4'-4'2266'0'0,"-12"-14"3796"0"0,16 18-5684 0 0,0-1 1 0 0,0 1-1 0 0,0-1 0 0 0,-1 1 1 0 0,1-1-1 0 0,0 1 0 0 0,0-1 1 0 0,0 1-1 0 0,0-1 1 0 0,0 1-1 0 0,0-1 0 0 0,0 1 1 0 0,0-1-1 0 0,0 1 1 0 0,0-1-1 0 0,0 1 0 0 0,0-2 1 0 0,1 1-6 0 0,0 0 1 0 0,0 0 0 0 0,0 0 0 0 0,0-1-1 0 0,0 1 1 0 0,0 0 0 0 0,1 1-1 0 0,-1-1 1 0 0,0 0 0 0 0,0 0-1 0 0,1 0 1 0 0,-1 1 0 0 0,1-1-1 0 0,-1 1 1 0 0,0-1 0 0 0,1 1 0 0 0,2-1-1 0 0,31-3 1672 0 0,-22 3-1192 0 0,38-4 506 0 0,-25 4-1067 0 0,0-1-1 0 0,0-2 0 0 0,0 0 1 0 0,-1-2-1 0 0,29-10 1 0 0,-51 14-528 0 0,2 1-2150 0 0</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58.416"/>
    </inkml:context>
    <inkml:brush xml:id="br0">
      <inkml:brushProperty name="width" value="0.05" units="cm"/>
      <inkml:brushProperty name="height" value="0.05" units="cm"/>
    </inkml:brush>
  </inkml:definitions>
  <inkml:trace contextRef="#ctx0" brushRef="#br0">68 1 7001 0 0,'-10'4'2426'0'0,"3"-2"-793"0"0,0 1-1 0 0,0 1 1 0 0,1-1 0 0 0,-1 1-1 0 0,1 0 1 0 0,-11 9 0 0 0,17-13-1556 0 0,0 0-1 0 0,0 0 1 0 0,0 1-1 0 0,0-1 1 0 0,0 0 0 0 0,0 1-1 0 0,-1-1 1 0 0,1 0-1 0 0,0 0 1 0 0,0 1 0 0 0,0-1-1 0 0,0 0 1 0 0,0 1-1 0 0,0-1 1 0 0,0 0 0 0 0,0 0-1 0 0,0 1 1 0 0,1-1-1 0 0,-1 0 1 0 0,0 1 0 0 0,0-1-1 0 0,0 0 1 0 0,0 0-1 0 0,0 1 1 0 0,0-1 0 0 0,0 0-1 0 0,1 0 1 0 0,-1 1 0 0 0,0-1-1 0 0,0 0 1 0 0,0 0-1 0 0,1 0 1 0 0,-1 1 0 0 0,0-1-1 0 0,0 0 1 0 0,1 0-1 0 0,-1 0 1 0 0,0 0 0 0 0,0 1-1 0 0,1-1 1 0 0,-1 0-1 0 0,0 0 1 0 0,1 0 0 0 0,-1 0-1 0 0,0 0 1 0 0,0 0-1 0 0,1 0 1 0 0,-1 0 0 0 0,0 0-1 0 0,1 0 1 0 0,-1 0-1 0 0,17 3 978 0 0,131-4 2698 0 0,-50-9-7013 0 0,-82 7 1458 0 0,6 0-6220 0 0,-14 1 5186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0.502"/>
    </inkml:context>
    <inkml:brush xml:id="br0">
      <inkml:brushProperty name="width" value="0.05" units="cm"/>
      <inkml:brushProperty name="height" value="0.05" units="cm"/>
    </inkml:brush>
  </inkml:definitions>
  <inkml:trace contextRef="#ctx0" brushRef="#br0">103 253 104 0 0,'-9'14'7691'0'0,"4"-5"-5464"0"0,1 1 0 0 0,1 0 0 0 0,0 0 0 0 0,0 0 0 0 0,-2 17 0 0 0,-2 10 6041 0 0,-4-48-7659 0 0,9 8-524 0 0,1-1-1 0 0,-1 0 0 0 0,1 1 1 0 0,-1-1-1 0 0,1 0 1 0 0,0 0-1 0 0,0 0 1 0 0,0-7-1 0 0,-1-4 65 0 0,-2-6-26 0 0,1 1-1 0 0,1-1 0 0 0,1 0 0 0 0,1 0 0 0 0,0 0 0 0 0,2 0 1 0 0,1 1-1 0 0,6-29 0 0 0,-7 43-115 0 0,0 1 0 0 0,1-1-1 0 0,0 1 1 0 0,0 0 0 0 0,0 0 0 0 0,0 0 0 0 0,1 0 0 0 0,-1 0-1 0 0,1 1 1 0 0,1 0 0 0 0,-1 0 0 0 0,1 0 0 0 0,-1 0 0 0 0,9-5 0 0 0,-8 6-3 0 0,-1 1 0 0 0,1-1 0 0 0,0 1 0 0 0,-1 0 0 0 0,1 0 0 0 0,0 0 0 0 0,0 1 0 0 0,0 0 0 0 0,0 0 0 0 0,1 0 0 0 0,-1 0 0 0 0,0 1 0 0 0,0 0 0 0 0,1 0 0 0 0,-1 0 0 0 0,10 3 0 0 0,-14-3-3 0 0,0 0-1 0 0,1 0 0 0 0,-1 1 0 0 0,0-1 1 0 0,0 1-1 0 0,0-1 0 0 0,0 1 1 0 0,1 0-1 0 0,-1-1 0 0 0,0 1 0 0 0,0 0 1 0 0,0 0-1 0 0,0 0 0 0 0,0 0 0 0 0,-1 0 1 0 0,1 0-1 0 0,0 0 0 0 0,0 0 1 0 0,-1 0-1 0 0,1 0 0 0 0,0 0 0 0 0,-1 0 1 0 0,1 2-1 0 0,-1-1-9 0 0,1 0-1 0 0,-1 0 1 0 0,0 0 0 0 0,0 0 0 0 0,-1 0-1 0 0,1 0 1 0 0,0 0 0 0 0,-1 0 0 0 0,1 0-1 0 0,-1 0 1 0 0,1 0 0 0 0,-1-1-1 0 0,-1 4 1 0 0,-3 2-74 0 0,1 1-1 0 0,-1-1 1 0 0,0 0-1 0 0,-1-1 1 0 0,-10 10-1 0 0,4-6-124 0 0,0-1-1 0 0,-1 0 1 0 0,-16 8-1 0 0,-15 10-922 0 0,45-26 1084 0 0,0-1 0 0 0,-1 1 0 0 0,1 0 0 0 0,-1-1 0 0 0,1 1 0 0 0,0-1 0 0 0,0 1 0 0 0,-1-1 0 0 0,1 1 0 0 0,0-1 0 0 0,0 0 0 0 0,-1 1 0 0 0,1-1 0 0 0,0 0 0 0 0,0 0 0 0 0,0 1 0 0 0,0-1 0 0 0,0 0 0 0 0,0 0 0 0 0,0 0 0 0 0,27 6-59 0 0,-8-2 54 0 0,0 0-1 0 0,0 1 1 0 0,38 15-1 0 0,-52-17 66 0 0,0 0-1 0 0,-1-1 1 0 0,1 2-1 0 0,-1-1 1 0 0,0 1 0 0 0,1 0-1 0 0,-1 0 1 0 0,-1 0-1 0 0,1 1 1 0 0,-1 0 0 0 0,0-1-1 0 0,0 2 1 0 0,0-1-1 0 0,-1 0 1 0 0,0 1-1 0 0,0 0 1 0 0,3 6 0 0 0,-6-9 4 0 0,1 0 0 0 0,-1 0 1 0 0,0 0-1 0 0,0 0 1 0 0,0-1-1 0 0,0 1 1 0 0,-1 0-1 0 0,1 0 0 0 0,-1 0 1 0 0,1 0-1 0 0,-1 0 1 0 0,0-1-1 0 0,0 1 1 0 0,-1 0-1 0 0,1-1 0 0 0,0 1 1 0 0,-1-1-1 0 0,0 1 1 0 0,1-1-1 0 0,-1 0 1 0 0,0 1-1 0 0,0-1 0 0 0,0 0 1 0 0,-1 0-1 0 0,-3 2 1 0 0,-4 4 31 0 0,-1 0 1 0 0,0-1-1 0 0,0-1 1 0 0,-17 8-1 0 0,14-9 1 0 0,0 0-1 0 0,0 0 1 0 0,-1-1-1 0 0,-28 3 1 0 0,33-6-410 0 0,1 0 1 0 0,-1-1-1 0 0,-14-2 1 0 0,19 1-326 0 0,-1 0-1 0 0,1 0 1 0 0,0-1 0 0 0,-1 0 0 0 0,1 0 0 0 0,-9-5 0 0 0,13 7 234 0 0,0-1 1 0 0,0 1-1 0 0,1-1 1 0 0,-1 1-1 0 0,0-1 1 0 0,0 0-1 0 0,1 1 1 0 0,-1-1-1 0 0,0 0 1 0 0,1 0-1 0 0,-1 0 0 0 0,1 0 1 0 0,-1 1-1 0 0,0-2 1 0 0,0-4-2382 0 0</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58.757"/>
    </inkml:context>
    <inkml:brush xml:id="br0">
      <inkml:brushProperty name="width" value="0.05" units="cm"/>
      <inkml:brushProperty name="height" value="0.05" units="cm"/>
    </inkml:brush>
  </inkml:definitions>
  <inkml:trace contextRef="#ctx0" brushRef="#br0">1 18 8709 0 0,'18'-12'9388'0'0,"0"7"-4696"0"0,-16 5-4555 0 0,1 0 0 0 0,-1 0-1 0 0,0 0 1 0 0,1 0-1 0 0,-1 1 1 0 0,1 0-1 0 0,-1-1 1 0 0,0 1-1 0 0,0 0 1 0 0,1 0 0 0 0,-1 0-1 0 0,0 0 1 0 0,0 1-1 0 0,0-1 1 0 0,0 0-1 0 0,0 1 1 0 0,0 0 0 0 0,0-1-1 0 0,-1 1 1 0 0,1 0-1 0 0,-1 0 1 0 0,2 2-1 0 0,11 15 542 0 0,-1 1-1 0 0,-1 0 1 0 0,15 36-1 0 0,20 70 1115 0 0,-15-38-792 0 0,8 22-333 0 0,28 128 1 0 0,-66-232-769 0 0,1 7-1525 0 0,0 0 1 0 0,1 23-1 0 0</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8:59.204"/>
    </inkml:context>
    <inkml:brush xml:id="br0">
      <inkml:brushProperty name="width" value="0.05" units="cm"/>
      <inkml:brushProperty name="height" value="0.05" units="cm"/>
    </inkml:brush>
  </inkml:definitions>
  <inkml:trace contextRef="#ctx0" brushRef="#br0">34 324 7929 0 0,'-5'-11'1247'0'0,"-1"0"1"0"0,2 0 0 0 0,-1 0 0 0 0,1-1 0 0 0,1 1-1 0 0,-3-17 1 0 0,6 23-1002 0 0,0-1 1 0 0,0 0-1 0 0,0 0 0 0 0,0 0 1 0 0,1 0-1 0 0,0 1 0 0 0,0-1 1 0 0,0 0-1 0 0,1 1 1 0 0,0-1-1 0 0,0 1 0 0 0,1 0 1 0 0,-1-1-1 0 0,1 1 0 0 0,4-5 1 0 0,1 0 3 0 0,1 0 0 0 0,0 0 0 0 0,0 1 0 0 0,1 0 1 0 0,1 1-1 0 0,-1 0 0 0 0,1 1 0 0 0,1 0 0 0 0,-1 0 1 0 0,1 1-1 0 0,0 1 0 0 0,1 0 0 0 0,17-4 0 0 0,-2 1 108 0 0,-1 3-1 0 0,1 0 1 0 0,0 1-1 0 0,0 2 1 0 0,35 1-1 0 0,-43 2-154 0 0,-1 1 0 0 0,-1 1-1 0 0,1 0 1 0 0,0 1 0 0 0,29 11 0 0 0,-36-10-99 0 0,-1 0 0 0 0,1 1 1 0 0,-1 0-1 0 0,0 1 1 0 0,-1 0-1 0 0,1 0 0 0 0,-1 1 1 0 0,-1 1-1 0 0,12 12 1 0 0,-19-19-80 0 0,1 1 0 0 0,-1 0 1 0 0,0-1-1 0 0,0 1 0 0 0,0 0 1 0 0,-1 0-1 0 0,1 1 0 0 0,-1-1 1 0 0,1 0-1 0 0,-1 0 0 0 0,0 1 1 0 0,0-1-1 0 0,-1 1 0 0 0,1-1 1 0 0,-1 1-1 0 0,1-1 0 0 0,-1 1 1 0 0,0-1-1 0 0,-1 1 1 0 0,1-1-1 0 0,-1 1 0 0 0,1-1 1 0 0,-1 1-1 0 0,0-1 0 0 0,0 0 1 0 0,0 1-1 0 0,-1-1 0 0 0,1 0 1 0 0,-1 0-1 0 0,0 0 0 0 0,0 0 1 0 0,0 0-1 0 0,0 0 0 0 0,0-1 1 0 0,-1 1-1 0 0,-2 2 0 0 0,-6 4-25 0 0,0 1 0 0 0,0-2 0 0 0,0 0 1 0 0,-1 0-1 0 0,-1-1 0 0 0,1 0 0 0 0,-22 7 0 0 0,-1-3-86 0 0,25-9-8 0 0,1 1 1 0 0,-1 0-1 0 0,-13 7 1 0 0,23-10 23 0 0,5 1-17 0 0,1 0 58 0 0,0 0-1 0 0,0 0 1 0 0,11 4-1 0 0,8 2-14 0 0,7 0 20 0 0,91 23-64 0 0,-106-25 80 0 0,-1 1 1 0 0,0 0 0 0 0,0 2-1 0 0,0 0 1 0 0,16 11 0 0 0,-31-18 12 0 0,1-1 0 0 0,-1 1 0 0 0,1 0 1 0 0,-1 0-1 0 0,0 0 0 0 0,1 0 0 0 0,-1 1 0 0 0,0-1 0 0 0,0 0 0 0 0,0 0 1 0 0,0 1-1 0 0,0-1 0 0 0,0 1 0 0 0,0-1 0 0 0,0 1 0 0 0,0-1 0 0 0,-1 1 1 0 0,1 0-1 0 0,-1-1 0 0 0,1 1 0 0 0,-1 0 0 0 0,0-1 0 0 0,1 1 0 0 0,-1 0 1 0 0,0-1-1 0 0,0 1 0 0 0,0 0 0 0 0,-1 0 0 0 0,1-1 0 0 0,-1 4 0 0 0,0-2 10 0 0,-1-1 0 0 0,0 1-1 0 0,0-1 1 0 0,0 1-1 0 0,0-1 1 0 0,0 0 0 0 0,0 1-1 0 0,0-1 1 0 0,-1 0-1 0 0,1 0 1 0 0,-1-1-1 0 0,1 1 1 0 0,-1-1 0 0 0,0 1-1 0 0,0-1 1 0 0,-4 2-1 0 0,-18 5 60 0 0,-1-1-1 0 0,-1-1 1 0 0,1-1 0 0 0,-1-1-1 0 0,0-1 1 0 0,-35-2-1 0 0,22-2-485 0 0,0-2 0 0 0,0-2 1 0 0,-62-15-1 0 0,96 18 100 0 0,-38-11-2027 0 0,20-2-5495 0 0,19 8 4869 0 0</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00.026"/>
    </inkml:context>
    <inkml:brush xml:id="br0">
      <inkml:brushProperty name="width" value="0.05" units="cm"/>
      <inkml:brushProperty name="height" value="0.05" units="cm"/>
    </inkml:brush>
  </inkml:definitions>
  <inkml:trace contextRef="#ctx0" brushRef="#br0">14 114 152 0 0,'-1'-1'467'0'0,"0"1"0"0"0,0 0 1 0 0,0-1-1 0 0,1 1 0 0 0,-1-1 0 0 0,0 1 0 0 0,0-1 0 0 0,1 0 1 0 0,-1 1-1 0 0,0-1 0 0 0,1 0 0 0 0,-1 1 0 0 0,0-1 1 0 0,1 0-1 0 0,-1 0 0 0 0,1 0 0 0 0,0 1 0 0 0,-1-1 0 0 0,1 0 1 0 0,-1-2-1 0 0,1 3-300 0 0,1-1 1 0 0,-1 1-1 0 0,0-1 1 0 0,1 1-1 0 0,-1-1 1 0 0,0 0-1 0 0,1 1 1 0 0,-1 0-1 0 0,1-1 1 0 0,-1 1-1 0 0,1-1 1 0 0,-1 1-1 0 0,1 0 1 0 0,-1-1 0 0 0,1 1-1 0 0,-1 0 1 0 0,1-1-1 0 0,-1 1 1 0 0,1 0-1 0 0,0 0 1 0 0,-1 0-1 0 0,1-1 1 0 0,0 1-1 0 0,10-2 610 0 0,0 0 1 0 0,19 0-1 0 0,-24 1 73 0 0,121-3 2883 0 0,97-10 710 0 0,-221 14-4406 0 0,0-1 1 0 0,0 0-1 0 0,0 0 1 0 0,0 1-1 0 0,-1-1 0 0 0,1-1 1 0 0,0 1-1 0 0,-1 0 1 0 0,1-1-1 0 0,0 0 1 0 0,-1 1-1 0 0,0-1 0 0 0,1 0 1 0 0,1-3-1 0 0,-3 4-43 0 0,0 0 0 0 0,-1 1-1 0 0,1-1 1 0 0,-1 0 0 0 0,1 0-1 0 0,-1 0 1 0 0,1 0 0 0 0,-1 0 0 0 0,0 0-1 0 0,1-1 1 0 0,-1 1 0 0 0,0 0-1 0 0,0 0 1 0 0,0 0 0 0 0,0 0-1 0 0,0 0 1 0 0,0 0 0 0 0,0 0-1 0 0,0 0 1 0 0,0 0 0 0 0,-1 0 0 0 0,1 0-1 0 0,0 0 1 0 0,-1 0 0 0 0,1 0-1 0 0,-1 0 1 0 0,1 0 0 0 0,-1 0-1 0 0,1 0 1 0 0,-1 0 0 0 0,0 0 0 0 0,1 0-1 0 0,-1 0 1 0 0,0 1 0 0 0,0-1-1 0 0,0 0 1 0 0,1 1 0 0 0,-3-2-1 0 0,3 2 11 0 0,-1-1-1 0 0,1 1 1 0 0,-1 0-1 0 0,1-1 1 0 0,-1 1-1 0 0,1 0 1 0 0,-1 0-1 0 0,1-1 1 0 0,-1 1-1 0 0,1 0 1 0 0,-1 0-1 0 0,1 0 1 0 0,-1 0-1 0 0,1 0 1 0 0,-1 0-1 0 0,0 0 0 0 0,1 0 1 0 0,-1 0-1 0 0,1 0 1 0 0,-1 0-1 0 0,1 0 1 0 0,-1 0-1 0 0,1 0 1 0 0,-1 0-1 0 0,1 1 1 0 0,-1-1-1 0 0,1 0 1 0 0,-1 0-1 0 0,1 1 1 0 0,-1-1-1 0 0,1 0 1 0 0,-1 1-1 0 0,1-1 1 0 0,-1 0-1 0 0,1 1 1 0 0,0-1-1 0 0,-1 1 1 0 0,1-1-1 0 0,0 1 0 0 0,-1-1 1 0 0,1 1-1 0 0,0-1 1 0 0,0 1-1 0 0,-1-1 1 0 0,1 1-1 0 0,0-1 1 0 0,0 1-1 0 0,0-1 1 0 0,0 1-1 0 0,0 0 1 0 0,-6 27 390 0 0,6-9-155 0 0,1 0-1 0 0,1 0 0 0 0,0 0 1 0 0,2 0-1 0 0,10 33 0 0 0,-7-26 2 0 0,22 72 1445 0 0,50 115 0 0 0,-76-207-1435 0 0,-2-3-354 0 0,0 0 1 0 0,0 0-1 0 0,0 0 1 0 0,0 0-1 0 0,0 0 1 0 0,0 0-1 0 0,0 3 1 0 0,-1-5 54 0 0,0-1 0 0 0,-1 1 0 0 0,1-1 0 0 0,0 1 0 0 0,0 0 1 0 0,0-1-1 0 0,-1 1 0 0 0,1-1 0 0 0,0 1 0 0 0,-1 0 0 0 0,1-1 0 0 0,0 1 1 0 0,-1-1-1 0 0,1 1 0 0 0,-1-1 0 0 0,1 1 0 0 0,-1-1 0 0 0,1 0 1 0 0,-1 1-1 0 0,1-1 0 0 0,-1 0 0 0 0,1 1 0 0 0,-1-1 0 0 0,0 0 1 0 0,1 1-1 0 0,-1-1 0 0 0,0 0 0 0 0,1 0 0 0 0,-1 0 0 0 0,1 0 0 0 0,-1 0 1 0 0,0 0-1 0 0,1 0 0 0 0,-1 0 0 0 0,0 0 0 0 0,1 0 0 0 0,-1 0 1 0 0,-1 0-1 0 0,-191-13-1932 0 0,-1 0 2017 0 0,177 13 75 0 0,8-1 122 0 0,-1 1 1 0 0,1 0-1 0 0,0 1 1 0 0,-15 3-1 0 0,24-4-213 0 0,0 0 1 0 0,0 0-1 0 0,0 0 0 0 0,0 0 0 0 0,-1 0 1 0 0,1 0-1 0 0,0 0 0 0 0,0 0 1 0 0,0 0-1 0 0,0 1 0 0 0,0-1 1 0 0,0 0-1 0 0,0 0 0 0 0,0 0 0 0 0,0 0 1 0 0,-1 0-1 0 0,1 0 0 0 0,0 0 1 0 0,0 0-1 0 0,0 1 0 0 0,0-1 1 0 0,0 0-1 0 0,0 0 0 0 0,0 0 1 0 0,0 0-1 0 0,0 0 0 0 0,0 0 0 0 0,0 1 1 0 0,0-1-1 0 0,0 0 0 0 0,0 0 1 0 0,0 0-1 0 0,0 0 0 0 0,0 0 1 0 0,0 0-1 0 0,0 1 0 0 0,0-1 1 0 0,0 0-1 0 0,0 0 0 0 0,0 0 0 0 0,1 0 1 0 0,-1 0-1 0 0,0 0 0 0 0,0 0 1 0 0,0 1-1 0 0,0-1 0 0 0,0 0 1 0 0,0 0-1 0 0,0 0 0 0 0,0 0 1 0 0,0 0-1 0 0,1 0 0 0 0,-1 0 0 0 0,0 0 1 0 0,0 0-1 0 0,0 0 0 0 0,19 7 397 0 0,0-2-1 0 0,1 0 1 0 0,0-2-1 0 0,39 3 1 0 0,13 2 443 0 0,65 11-28 0 0,-77-12-3129 0 0,16 1-8874 0 0,-59-6 7814 0 0</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00.625"/>
    </inkml:context>
    <inkml:brush xml:id="br0">
      <inkml:brushProperty name="width" value="0.05" units="cm"/>
      <inkml:brushProperty name="height" value="0.05" units="cm"/>
    </inkml:brush>
  </inkml:definitions>
  <inkml:trace contextRef="#ctx0" brushRef="#br0">100 404 8117 0 0,'0'0'4360'0'0,"-4"0"-1189"0"0,0 0-2705 0 0,1-1 0 0 0,-1 1 0 0 0,1-1 0 0 0,-1 0 0 0 0,1 0 0 0 0,0 0 0 0 0,-1 0 0 0 0,1-1 0 0 0,0 1 0 0 0,0-1 0 0 0,0 0 0 0 0,0 0 0 0 0,0 0-1 0 0,0 0 1 0 0,1 0 0 0 0,-4-4 0 0 0,2 1-210 0 0,0 0 0 0 0,1 0 0 0 0,0 0 0 0 0,0 0 0 0 0,0-1-1 0 0,1 1 1 0 0,0-1 0 0 0,0 1 0 0 0,-2-11 0 0 0,1 2-47 0 0,1 1 1 0 0,0-1-1 0 0,1 1 1 0 0,0-1 0 0 0,1 0-1 0 0,1 1 1 0 0,0-1-1 0 0,1 0 1 0 0,1 1-1 0 0,0 0 1 0 0,6-16-1 0 0,-6 21-153 0 0,0 0 0 0 0,1 0 0 0 0,0 1 0 0 0,0-1-1 0 0,1 1 1 0 0,0 0 0 0 0,0 0 0 0 0,1 1 0 0 0,0-1-1 0 0,0 1 1 0 0,0 1 0 0 0,1-1 0 0 0,0 1 0 0 0,0 0 0 0 0,0 1-1 0 0,1 0 1 0 0,0 0 0 0 0,14-5 0 0 0,-11 5 32 0 0,-1 1 0 0 0,1 1 0 0 0,0 0 1 0 0,0 1-1 0 0,18-1 0 0 0,-25 2-62 0 0,0 0 0 0 0,0 0 1 0 0,1 1-1 0 0,-1-1 0 0 0,0 1 0 0 0,0 0 0 0 0,0 0 1 0 0,-1 0-1 0 0,1 1 0 0 0,0 0 0 0 0,0-1 1 0 0,-1 1-1 0 0,1 0 0 0 0,-1 1 0 0 0,1-1 0 0 0,-1 1 1 0 0,0-1-1 0 0,3 5 0 0 0,-5-6-16 0 0,0 1-1 0 0,0-1 1 0 0,0 1-1 0 0,-1-1 1 0 0,1 1-1 0 0,-1-1 1 0 0,1 1-1 0 0,-1-1 1 0 0,1 1-1 0 0,-1 0 0 0 0,0-1 1 0 0,0 1-1 0 0,0 0 1 0 0,0-1-1 0 0,0 1 1 0 0,0 0-1 0 0,0-1 1 0 0,-1 1-1 0 0,1-1 1 0 0,-1 1-1 0 0,1 0 1 0 0,-1-1-1 0 0,1 1 1 0 0,-1-1-1 0 0,0 1 1 0 0,0-1-1 0 0,-1 2 1 0 0,-1 2 2 0 0,-1-1-1 0 0,1 1 1 0 0,-1-1 0 0 0,0 0 0 0 0,0-1 0 0 0,0 1-1 0 0,-6 3 1 0 0,-8 3-40 0 0,0-1 0 0 0,0 0 0 0 0,-1-2 0 0 0,-1 0 0 0 0,1-1 0 0 0,-36 5-1 0 0,55-11 26 0 0,-1 0-1 0 0,1 0 1 0 0,0 0-1 0 0,0 0 1 0 0,-1 0-1 0 0,1 0 1 0 0,0 0-1 0 0,-1 0 1 0 0,1 0-1 0 0,0 0 1 0 0,-1 0-1 0 0,1 0 1 0 0,0 0-1 0 0,0 0 1 0 0,-1 0-1 0 0,1 0 1 0 0,0 0-1 0 0,-1 0 1 0 0,1 1-1 0 0,0-1 1 0 0,0 0-1 0 0,-1 0 1 0 0,1 0-1 0 0,0 1 1 0 0,0-1-1 0 0,0 0 0 0 0,-1 0 1 0 0,1 0-1 0 0,0 1 1 0 0,0-1-1 0 0,0 0 1 0 0,0 0-1 0 0,-1 1 1 0 0,1-1-1 0 0,0 0 1 0 0,0 1-1 0 0,0-1 1 0 0,0 0-1 0 0,0 0 1 0 0,0 1-1 0 0,0-1 1 0 0,0 0-1 0 0,0 1 1 0 0,0-1-1 0 0,0 0 1 0 0,0 0-1 0 0,0 1 1 0 0,0-1-1 0 0,0 0 1 0 0,0 1-1 0 0,0-1 0 0 0,0 0 1 0 0,1 0-1 0 0,-1 1 1 0 0,0-1-1 0 0,0 0 1 0 0,0 1-1 0 0,0-1 1 0 0,1 0-1 0 0,-1 0 1 0 0,0 0-1 0 0,0 1 1 0 0,0-1-1 0 0,1 0 1 0 0,17 14-47 0 0,-16-13 53 0 0,38 19-26 0 0,1 0-1 0 0,53 16 1 0 0,-46-18 43 0 0,-12-4 9 0 0,19 6 142 0 0,-1 3 1 0 0,82 47-1 0 0,-131-67-136 0 0,1 1 0 0 0,-1-1 0 0 0,0 1 1 0 0,0 1-1 0 0,-1-1 0 0 0,1 1 0 0 0,3 6 0 0 0,-7-10-13 0 0,0 0 0 0 0,-1 0-1 0 0,1 0 1 0 0,-1 0 0 0 0,1 0 0 0 0,-1 0 0 0 0,1 0-1 0 0,-1 0 1 0 0,0 1 0 0 0,0-1 0 0 0,1 0-1 0 0,-1 0 1 0 0,0 0 0 0 0,0 1 0 0 0,0-1-1 0 0,0 0 1 0 0,-1 2 0 0 0,0-1 16 0 0,1-1-1 0 0,-1 1 1 0 0,0-1 0 0 0,0 0 0 0 0,0 1-1 0 0,0-1 1 0 0,0 0 0 0 0,0 0 0 0 0,0 0-1 0 0,0 0 1 0 0,-1 0 0 0 0,1 0 0 0 0,0 0 0 0 0,-1 0-1 0 0,1 0 1 0 0,-1-1 0 0 0,-1 2 0 0 0,-7 2-16 0 0,0-1 0 0 0,-1 0 1 0 0,1 0-1 0 0,-1-1 1 0 0,1 0-1 0 0,-1-1 0 0 0,-11 0 1 0 0,-79-5 90 0 0,63 1-102 0 0,-32-2-11 0 0,22-1 0 0 0,28 4 0 0 0,-72-9-369 0 0,-45-12-766 0 0,136 23 269 0 0</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27.862"/>
    </inkml:context>
    <inkml:brush xml:id="br0">
      <inkml:brushProperty name="width" value="0.05" units="cm"/>
      <inkml:brushProperty name="height" value="0.05" units="cm"/>
    </inkml:brush>
  </inkml:definitions>
  <inkml:trace contextRef="#ctx0" brushRef="#br0">17 89 112 0 0,'-4'-3'596'0'0,"-8"-11"10784"0"0,21 12-9504 0 0,97 5 2412 0 0,44 0-2264 0 0,-122-4-1749 0 0,1-2 1 0 0,-1 0-1 0 0,34-9 1 0 0,-54 10-210 0 0,-1-1-1 0 0,1 1 1 0 0,12-7 0 0 0,-18 8-60 0 0,0 0 0 0 0,0-1 0 0 0,-1 1 0 0 0,1 0 0 0 0,0-1 0 0 0,0 1 0 0 0,-1-1 1 0 0,1 0-1 0 0,-1 1 0 0 0,1-1 0 0 0,-1 0 0 0 0,0 0 0 0 0,0 0 0 0 0,1 0 0 0 0,-1 0 0 0 0,-1 0 1 0 0,2-3-1 0 0,-2 4-24 0 0,-2-2 60 0 0,2 3-36 0 0,0 0 0 0 0,0 0 0 0 0,0 0 0 0 0,0-1 0 0 0,0 1 0 0 0,0 0 0 0 0,0 0 0 0 0,0 0 0 0 0,-1 0-1 0 0,1-1 1 0 0,0 1 0 0 0,0 0 0 0 0,0 0 0 0 0,0 0 0 0 0,0 0 0 0 0,0 0 0 0 0,-1-1 0 0 0,1 1 0 0 0,0 0 0 0 0,0 0 0 0 0,0 0 0 0 0,0 0 0 0 0,0 0 0 0 0,-1 0 0 0 0,1 0 0 0 0,0 0 0 0 0,0 0-1 0 0,0 0 1 0 0,0 0 0 0 0,-1 0 0 0 0,1-1 0 0 0,0 1 0 0 0,0 0 0 0 0,0 0 0 0 0,-1 0 0 0 0,1 1 0 0 0,0-1 0 0 0,0 0 0 0 0,0 0 0 0 0,0 0 0 0 0,-1 0 0 0 0,-3 3 58 0 0,1-1-1 0 0,0 1 1 0 0,-1 1 0 0 0,1-1 0 0 0,0 0 0 0 0,0 1 0 0 0,1 0 0 0 0,-1-1 0 0 0,1 1-1 0 0,0 0 1 0 0,0 0 0 0 0,0 0 0 0 0,0 1 0 0 0,-1 8 0 0 0,-3 9 395 0 0,-4 39 1 0 0,8-46-280 0 0,-5 37 523 0 0,-2 78 0 0 0,10-108-587 0 0,0-1 0 0 0,1 1 0 0 0,1-1 0 0 0,1 0 0 0 0,1 0 0 0 0,11 30 0 0 0,-15-48-98 0 0,2 3 52 0 0,-1 0 1 0 0,0 0-1 0 0,0 1 1 0 0,0-1-1 0 0,0 10 0 0 0,-2-15-65 0 0,0-1-1 0 0,0 1 1 0 0,-1 0-1 0 0,1-1 1 0 0,0 1-1 0 0,-1-1 1 0 0,1 1-1 0 0,-1-1 1 0 0,1 1-1 0 0,0-1 1 0 0,-1 1-1 0 0,1-1 1 0 0,-1 0-1 0 0,1 1 1 0 0,-1-1-1 0 0,0 0 1 0 0,1 1-1 0 0,-1-1 1 0 0,1 0-1 0 0,-1 0 1 0 0,0 1-1 0 0,1-1 1 0 0,-1 0-1 0 0,0 0 1 0 0,0 0-1 0 0,-19 3-19 0 0,17-3 15 0 0,-286 23-451 0 0,245-12 718 0 0,43-10 113 0 0,5 3-13 0 0,5 1-100 0 0,6-2-47 0 0,1-1 0 0 0,-1 0 0 0 0,1-1 0 0 0,-1 0 1 0 0,1-1-1 0 0,16-3 0 0 0,6 1 88 0 0,155-11-134 0 0,-182 12-2553 0 0,-1 0-861 0 0,-2 0-3607 0 0,0-2 3891 0 0</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28.679"/>
    </inkml:context>
    <inkml:brush xml:id="br0">
      <inkml:brushProperty name="width" value="0.05" units="cm"/>
      <inkml:brushProperty name="height" value="0.05" units="cm"/>
    </inkml:brush>
  </inkml:definitions>
  <inkml:trace contextRef="#ctx0" brushRef="#br0">51 71 6061 0 0,'0'0'11862'0'0,"-2"3"-10986"0"0,1 0-525 0 0,-1 1 0 0 0,1-1 0 0 0,0 1 1 0 0,0-1-1 0 0,0 1 0 0 0,0 0 0 0 0,1-1 0 0 0,-1 1 0 0 0,1 0 0 0 0,0 5 0 0 0,7 45 2188 0 0,-2-18-1455 0 0,12 80 2075 0 0,-11-90-1208 0 0,-8-56-1804 0 0,-1 0 0 0 0,-13-49 0 0 0,6 27-100 0 0,9 48-44 0 0,0-1-1 0 0,0 0 1 0 0,1 1-1 0 0,0-1 1 0 0,0 0 0 0 0,0 0-1 0 0,1 1 1 0 0,0-1-1 0 0,-1 0 1 0 0,2 1-1 0 0,-1-1 1 0 0,0 1-1 0 0,1-1 1 0 0,0 1-1 0 0,4-7 1 0 0,-3 6-2 0 0,1 0-1 0 0,0 1 1 0 0,0-1 0 0 0,1 1-1 0 0,-1-1 1 0 0,1 1 0 0 0,0 1-1 0 0,0-1 1 0 0,0 1 0 0 0,10-5-1 0 0,-2 2-9 0 0,1 1-1 0 0,0 1 1 0 0,0 0-1 0 0,1 0 1 0 0,-1 2-1 0 0,1 0 1 0 0,-1 0-1 0 0,1 1 0 0 0,18 2 1 0 0,-22 0 2 0 0,0 0 0 0 0,0 1 0 0 0,0 1 0 0 0,13 4 0 0 0,-21-7 4 0 0,0 1 1 0 0,0 0 0 0 0,0 0-1 0 0,-1 1 1 0 0,1-1-1 0 0,0 1 1 0 0,-1-1 0 0 0,1 1-1 0 0,-1 0 1 0 0,0 0-1 0 0,0 0 1 0 0,1 0 0 0 0,-1 0-1 0 0,0 0 1 0 0,-1 1-1 0 0,1-1 1 0 0,0 1 0 0 0,-1-1-1 0 0,1 1 1 0 0,-1 0-1 0 0,1 3 1 0 0,-2-4-4 0 0,0 0 0 0 0,0 0 0 0 0,0 0 0 0 0,0 1-1 0 0,-1-1 1 0 0,1 0 0 0 0,-1 0 0 0 0,1 0 0 0 0,-1 0 0 0 0,0 0 0 0 0,0 0 0 0 0,0 0 0 0 0,0 0 0 0 0,0 0-1 0 0,0 0 1 0 0,-1-1 0 0 0,1 1 0 0 0,-1 0 0 0 0,1-1 0 0 0,-1 1 0 0 0,0-1 0 0 0,1 0 0 0 0,-4 3 0 0 0,-6 3-194 0 0,0 0 1 0 0,-19 9 0 0 0,27-15 137 0 0,0 1 24 0 0,1-2-22 0 0,0 1 1 0 0,0 0-1 0 0,0 0 1 0 0,0 0-1 0 0,0 0 1 0 0,1 0-1 0 0,-1 1 1 0 0,0-1-1 0 0,0 1 1 0 0,1-1-1 0 0,-1 1 1 0 0,1-1-1 0 0,-1 1 1 0 0,-1 3-1 0 0,3-4-54 0 0,8 11-85 0 0,-1-7 175 0 0,0 0 0 0 0,0 0 0 0 0,0 0 0 0 0,1-1 0 0 0,0 0 0 0 0,-1-1 0 0 0,2 0 0 0 0,12 4 0 0 0,-1 0 29 0 0,52 18 77 0 0,-43-16 18 0 0,0 1-1 0 0,-1 1 1 0 0,0 2 0 0 0,-1 0 0 0 0,29 20 0 0 0,-55-32-87 0 0,1 0 0 0 0,-1 0 0 0 0,1 0-1 0 0,-1 0 1 0 0,0 0 0 0 0,0 0 0 0 0,1 0 0 0 0,-1 1 0 0 0,0-1 0 0 0,0 0 0 0 0,0 1 0 0 0,0-1 0 0 0,-1 1 0 0 0,1-1 0 0 0,0 1-1 0 0,0-1 1 0 0,-1 1 0 0 0,1-1 0 0 0,-1 1 0 0 0,0 0 0 0 0,1-1 0 0 0,-1 4 0 0 0,0-4 2 0 0,-1 1 0 0 0,0-1 1 0 0,1 1-1 0 0,-1-1 0 0 0,0 1 0 0 0,0-1 1 0 0,0 1-1 0 0,0-1 0 0 0,0 0 0 0 0,0 0 1 0 0,0 1-1 0 0,0-1 0 0 0,0 0 0 0 0,-1 0 1 0 0,1 0-1 0 0,0 0 0 0 0,-1 0 0 0 0,-1 0 1 0 0,-6 4 39 0 0,-1-1 1 0 0,1 0-1 0 0,-1-1 0 0 0,0 0 1 0 0,-18 3-1 0 0,-41 1 104 0 0,0-3-1 0 0,0-3 1 0 0,-1-3-1 0 0,-118-20 1 0 0,166 19-357 0 0,-1-2 1 0 0,1 0-1 0 0,-27-11 1 0 0,45 14-1745 0 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2.323"/>
    </inkml:context>
    <inkml:brush xml:id="br0">
      <inkml:brushProperty name="width" value="0.05" units="cm"/>
      <inkml:brushProperty name="height" value="0.05" units="cm"/>
    </inkml:brush>
  </inkml:definitions>
  <inkml:trace contextRef="#ctx0" brushRef="#br0">4 3 312 0 0,'-3'-1'16948'0'0,"73"7"-11628"0"0,41-7-1675 0 0,-38 0-2081 0 0,-34-2-766 0 0,-3 0-4039 0 0</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2.679"/>
    </inkml:context>
    <inkml:brush xml:id="br0">
      <inkml:brushProperty name="width" value="0.05" units="cm"/>
      <inkml:brushProperty name="height" value="0.05" units="cm"/>
    </inkml:brush>
  </inkml:definitions>
  <inkml:trace contextRef="#ctx0" brushRef="#br0">11 0 544 0 0,'-1'1'475'0'0,"0"1"-1"0"0,0-1 0 0 0,0 0 1 0 0,0 0-1 0 0,1 0 1 0 0,-1 1-1 0 0,0-1 1 0 0,0 1-1 0 0,1-1 1 0 0,-1 0-1 0 0,1 1 1 0 0,-1-1-1 0 0,1 1 1 0 0,0-1-1 0 0,-1 1 0 0 0,1-1 1 0 0,0 1-1 0 0,0 0 1 0 0,0-1-1 0 0,1 3 1 0 0,-1-3-61 0 0,1 1 1 0 0,-1-1-1 0 0,1 0 0 0 0,0 0 1 0 0,-1 0-1 0 0,1-1 1 0 0,0 1-1 0 0,0 0 0 0 0,0 0 1 0 0,-1 0-1 0 0,1 0 1 0 0,0-1-1 0 0,2 2 0 0 0,12 5 582 0 0,3-1 439 0 0,0-1 0 0 0,0 0 1 0 0,0-2-1 0 0,32 3 0 0 0,75-4 2069 0 0,-70-3-1711 0 0,-26-1-1807 0 0,-18 0-3389 0 0,-2 0-4933 0 0,-3 1 5244 0 0</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3.550"/>
    </inkml:context>
    <inkml:brush xml:id="br0">
      <inkml:brushProperty name="width" value="0.05" units="cm"/>
      <inkml:brushProperty name="height" value="0.05" units="cm"/>
    </inkml:brush>
  </inkml:definitions>
  <inkml:trace contextRef="#ctx0" brushRef="#br0">16 121 264 0 0,'-1'0'267'0'0,"-1"-1"0"0"0,1 0-1 0 0,0 0 1 0 0,0 0 0 0 0,0 0 0 0 0,0-1-1 0 0,0 1 1 0 0,0 0 0 0 0,1 0 0 0 0,-1-1-1 0 0,0 1 1 0 0,0 0 0 0 0,1-1 0 0 0,-1 1 0 0 0,1 0-1 0 0,-1-1 1 0 0,1 1 0 0 0,0-1 0 0 0,0 1-1 0 0,0-1 1 0 0,-1 1 0 0 0,1-1 0 0 0,1-2-1 0 0,-1 2 44 0 0,1 0-1 0 0,0 0 0 0 0,0 0 0 0 0,0 0 0 0 0,0 0 0 0 0,1 0 0 0 0,-1 0 0 0 0,1 0 1 0 0,-1 0-1 0 0,1 1 0 0 0,-1-1 0 0 0,1 1 0 0 0,3-3 0 0 0,5-3 471 0 0,-1 2-1 0 0,1-1 1 0 0,0 1-1 0 0,1 1 1 0 0,14-5-1 0 0,-5 3 67 0 0,1 1 0 0 0,0 0 0 0 0,25-1 0 0 0,-40 5-615 0 0,1 1-1 0 0,-1 0 1 0 0,1 0-1 0 0,0 0 1 0 0,-1 1-1 0 0,1 0 1 0 0,-1 0-1 0 0,1 1 1 0 0,-1-1-1 0 0,0 1 1 0 0,0 1-1 0 0,0-1 1 0 0,0 1-1 0 0,11 7 1 0 0,-16-9-179 0 0,0 1 0 0 0,1-1 0 0 0,-1 1 0 0 0,0 0 0 0 0,0-1 0 0 0,0 1 0 0 0,0 0 0 0 0,0 0 0 0 0,-1-1 0 0 0,1 1 0 0 0,0 0 0 0 0,-1 0 0 0 0,1 0 0 0 0,-1 0 0 0 0,0 0 0 0 0,0 0 0 0 0,0 0 0 0 0,0 0 0 0 0,0 0 0 0 0,0 0 0 0 0,0 0 0 0 0,-1 0 0 0 0,1 0 0 0 0,-1 0 0 0 0,1 0 0 0 0,-2 2 0 0 0,-2 6 94 0 0,0-1 1 0 0,0 0 0 0 0,-10 15 0 0 0,-6 3 95 0 0,-1-1 0 0 0,-1 0 0 0 0,-30 26 0 0 0,-13 15 351 0 0,63-65-539 0 0,0 0 1 0 0,0 0-1 0 0,0 1 1 0 0,0-1-1 0 0,1 1 0 0 0,-1-1 1 0 0,1 1-1 0 0,0 0 0 0 0,-2 5 1 0 0,3-7-22 0 0,0 0 0 0 0,0 0 0 0 0,0-1 0 0 0,0 1 1 0 0,0 0-1 0 0,0 0 0 0 0,0 0 0 0 0,0 0 0 0 0,1 0 0 0 0,-1-1 1 0 0,0 1-1 0 0,0 0 0 0 0,1 0 0 0 0,-1 0 0 0 0,1-1 0 0 0,-1 1 1 0 0,1 0-1 0 0,-1-1 0 0 0,1 1 0 0 0,-1 0 0 0 0,1-1 0 0 0,-1 1 1 0 0,1 0-1 0 0,0-1 0 0 0,0 1 0 0 0,-1-1 0 0 0,1 0 0 0 0,0 1 1 0 0,0-1-1 0 0,-1 1 0 0 0,1-1 0 0 0,0 0 0 0 0,0 0 0 0 0,0 1 1 0 0,0-1-1 0 0,1 0 0 0 0,22 5 402 0 0,0 0 1 0 0,0-2-1 0 0,32 0 1 0 0,75-6 695 0 0,-102 1-867 0 0,-6 1-626 0 0,37-2 677 0 0,-41 0-4660 0 0,-1-1-4552 0 0</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4.125"/>
    </inkml:context>
    <inkml:brush xml:id="br0">
      <inkml:brushProperty name="width" value="0.05" units="cm"/>
      <inkml:brushProperty name="height" value="0.05" units="cm"/>
    </inkml:brush>
  </inkml:definitions>
  <inkml:trace contextRef="#ctx0" brushRef="#br0">380 170 60 0 0,'3'-3'861'0'0,"0"-1"-1"0"0,-1 0 1 0 0,1 0 0 0 0,-1 0 0 0 0,0 0-1 0 0,0 0 1 0 0,-1-1 0 0 0,1 1 0 0 0,-1 0-1 0 0,1-6 1 0 0,-2 7-569 0 0,0 1 0 0 0,0 0 0 0 0,-1 0 1 0 0,1-1-1 0 0,-1 1 0 0 0,1 0 0 0 0,-1 0 0 0 0,0 0 0 0 0,1-1 0 0 0,-1 1 0 0 0,0 0 0 0 0,-1 0 0 0 0,1 0 0 0 0,0 1 0 0 0,0-1 1 0 0,-1 0-1 0 0,1 0 0 0 0,-1 1 0 0 0,0-1 0 0 0,1 1 0 0 0,-1-1 0 0 0,0 1 0 0 0,-2-1 0 0 0,-6-5 171 0 0,-1 2 0 0 0,1-1-1 0 0,-1 2 1 0 0,0-1 0 0 0,0 1-1 0 0,-1 1 1 0 0,1 0 0 0 0,-1 1-1 0 0,-21-2 1 0 0,15 3 14 0 0,1 1 1 0 0,-1 0-1 0 0,0 1 0 0 0,0 1 1 0 0,-33 9-1 0 0,44-9-316 0 0,0 0 0 0 0,0 1 0 0 0,1 0-1 0 0,-1 0 1 0 0,1 0 0 0 0,0 1 0 0 0,0 0 0 0 0,0 0 0 0 0,0 1 0 0 0,1-1 0 0 0,0 1 0 0 0,0 1 0 0 0,-5 5-1 0 0,9-9-77 0 0,-1 1-1 0 0,0 0 0 0 0,1 0 0 0 0,-1 0 0 0 0,1 0 0 0 0,0 0 0 0 0,0 0 0 0 0,0 0 1 0 0,0 1-1 0 0,0-1 0 0 0,1 0 0 0 0,0 0 0 0 0,-1 1 0 0 0,1-1 0 0 0,1 0 0 0 0,-1 0 1 0 0,0 1-1 0 0,1-1 0 0 0,-1 0 0 0 0,1 0 0 0 0,0 1 0 0 0,0-1 0 0 0,1 0 0 0 0,-1 0 1 0 0,0 0-1 0 0,1 0 0 0 0,0-1 0 0 0,0 1 0 0 0,0 0 0 0 0,3 3 0 0 0,5 5 53 0 0,1 0 0 0 0,0-1 0 0 0,0-1 0 0 0,1 0-1 0 0,0 0 1 0 0,1-1 0 0 0,0 0 0 0 0,0-1 0 0 0,0-1-1 0 0,18 6 1 0 0,-8-5 9 0 0,-1-1-1 0 0,2 0 0 0 0,-1-2 1 0 0,0-1-1 0 0,43 1 0 0 0,-56-4-118 0 0,-1 0 0 0 0,1-1 0 0 0,0 0 0 0 0,-1-1-1 0 0,1 0 1 0 0,-1 0 0 0 0,1-1 0 0 0,-1 0 0 0 0,14-7 0 0 0,-20 8-26 0 0,0 0 0 0 0,0 0 0 0 0,0 0 0 0 0,0 0 0 0 0,0-1 0 0 0,-1 1 0 0 0,1-1 0 0 0,-1 0-1 0 0,0 0 1 0 0,0 0 0 0 0,0 0 0 0 0,0 0 0 0 0,0 0 0 0 0,-1-1 0 0 0,1 1 0 0 0,-1 0 0 0 0,0-1 0 0 0,0 1 0 0 0,0-1 0 0 0,0 1 0 0 0,-1-1 0 0 0,0 0 0 0 0,1 1 0 0 0,-1-1 0 0 0,-1 0 0 0 0,1 1 0 0 0,0-1 0 0 0,-2-4 0 0 0,0-2-14 0 0,-1 1 1 0 0,0 0-1 0 0,-1-1 1 0 0,0 1 0 0 0,-1 1-1 0 0,1-1 1 0 0,-2 1-1 0 0,1-1 1 0 0,-1 1-1 0 0,0 1 1 0 0,-1-1-1 0 0,0 1 1 0 0,0 1-1 0 0,0-1 1 0 0,-14-8-1 0 0,7 5-245 0 0,-1 1 0 0 0,0 0 0 0 0,-1 1 0 0 0,0 1 0 0 0,-1 0 0 0 0,1 1 0 0 0,-33-7 0 0 0,14 10-1373 0 0,18 5-574 0 0,16-1 1789 0 0,1-1 0 0 0,-1 0 0 0 0,0 1 0 0 0,0-1 0 0 0,0 1 0 0 0,1-1 0 0 0,-1 1 0 0 0,0-1 0 0 0,1 1 0 0 0,-1-1 0 0 0,0 1 0 0 0,1 0 0 0 0,-1-1-1 0 0,0 2 1 0 0,1 6-5455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1.583"/>
    </inkml:context>
    <inkml:brush xml:id="br0">
      <inkml:brushProperty name="width" value="0.05" units="cm"/>
      <inkml:brushProperty name="height" value="0.05" units="cm"/>
    </inkml:brush>
  </inkml:definitions>
  <inkml:trace contextRef="#ctx0" brushRef="#br0">1 244 316 0 0,'3'2'540'0'0,"0"0"-1"0"0,-1 0 0 0 0,1 0 1 0 0,-1 0-1 0 0,1 1 1 0 0,-1-1-1 0 0,0 1 1 0 0,0 0-1 0 0,0-1 1 0 0,0 1-1 0 0,0 0 1 0 0,0 0-1 0 0,-1 0 1 0 0,0 0-1 0 0,1 1 1 0 0,0 3-1 0 0,3 11 1961 0 0,5 30-1 0 0,-9-38-1696 0 0,1 1 200 0 0,0 1 535 0 0,0 1 0 0 0,1 0 0 0 0,1-1 1 0 0,0 1-1 0 0,6 13 1254 0 0,-2-73-1420 0 0,-9-11-925 0 0,2-69 73 0 0,1 111-479 0 0,0 0 0 0 0,1 0-1 0 0,0 0 1 0 0,1 1 0 0 0,12-28 0 0 0,-12 34-30 0 0,1 1 0 0 0,-1 0 1 0 0,2 1-1 0 0,-1-1 1 0 0,1 1-1 0 0,0 0 0 0 0,1 1 1 0 0,0-1-1 0 0,0 1 0 0 0,0 0 1 0 0,1 1-1 0 0,0 0 1 0 0,0 0-1 0 0,9-4 0 0 0,-12 7 2 0 0,-1 0-1 0 0,0 1 0 0 0,1-1 1 0 0,0 1-1 0 0,-1 0 0 0 0,1 0 1 0 0,0 0-1 0 0,-1 1 0 0 0,1 0 1 0 0,0 0-1 0 0,0 0 0 0 0,-1 0 1 0 0,1 1-1 0 0,0 0 0 0 0,-1-1 1 0 0,1 2-1 0 0,0-1 0 0 0,-1 1 1 0 0,1-1-1 0 0,-1 1 0 0 0,0 1 1 0 0,0-1-1 0 0,0 0 0 0 0,0 1 1 0 0,0 0-1 0 0,0 0 0 0 0,-1 0 1 0 0,1 0-1 0 0,3 6 0 0 0,-4-6 4 0 0,0 1-1 0 0,0 0 1 0 0,-1-1-1 0 0,0 1 1 0 0,0 0-1 0 0,0 0 1 0 0,0 1-1 0 0,0-1 1 0 0,-1 0-1 0 0,0 0 1 0 0,0 1-1 0 0,0-1 1 0 0,0 1-1 0 0,-1-1 1 0 0,0 7-1 0 0,0-5 2 0 0,-1 0-1 0 0,0 0 1 0 0,-1 0-1 0 0,1 0 1 0 0,-1-1-1 0 0,0 1 1 0 0,-1-1-1 0 0,1 1 1 0 0,-1-1-1 0 0,-5 8 1 0 0,-1-2 14 0 0,0 0-1 0 0,0-1 1 0 0,-1 0-1 0 0,0-1 1 0 0,-1 0-1 0 0,0 0 1 0 0,-1-1 0 0 0,1-1-1 0 0,-16 8 1 0 0,13-4-8 0 0,13-11-24 0 0,1 0 0 0 0,0 0 0 0 0,0 1 0 0 0,0-1 0 0 0,0 0 0 0 0,0 1 0 0 0,0-1 0 0 0,-1 0-1 0 0,1 1 1 0 0,0-1 0 0 0,0 0 0 0 0,0 1 0 0 0,0-1 0 0 0,0 0 0 0 0,0 1 0 0 0,0-1 0 0 0,0 0 0 0 0,1 1-1 0 0,-1-1 1 0 0,0 0 0 0 0,0 1 0 0 0,0-1 0 0 0,0 0 0 0 0,0 0 0 0 0,0 1 0 0 0,1-1 0 0 0,-1 1-1 0 0,3 1 1 0 0,-1 0-1 0 0,1 0 1 0 0,0 0-1 0 0,0 0 1 0 0,0-1-1 0 0,0 1 1 0 0,3 1-1 0 0,9 4 119 0 0,1 2 9 0 0,0 2-1 0 0,0 0 1 0 0,-1 0-1 0 0,0 2 0 0 0,14 14 1 0 0,-28-26-369 0 0,0 0 1 0 0,0 0-1 0 0,0 0 0 0 0,0-1 1 0 0,0 1-1 0 0,0 0 0 0 0,1-1 1 0 0,-1 1-1 0 0,0-1 0 0 0,0 1 1 0 0,1-1-1 0 0,1 1 0 0 0,29 0-9566 0 0,-29-1 8799 0 0,9-1-1992 0 0</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4.514"/>
    </inkml:context>
    <inkml:brush xml:id="br0">
      <inkml:brushProperty name="width" value="0.05" units="cm"/>
      <inkml:brushProperty name="height" value="0.05" units="cm"/>
    </inkml:brush>
  </inkml:definitions>
  <inkml:trace contextRef="#ctx0" brushRef="#br0">1 33 460 0 0,'2'0'9671'0'0,"7"1"-4287"0"0,59-1-297 0 0,25-6-1243 0 0,-38 3-1151 0 0,74-13-1 0 0,-113 11-2286 0 0,-4 2-3569 0 0</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6.398"/>
    </inkml:context>
    <inkml:brush xml:id="br0">
      <inkml:brushProperty name="width" value="0.05" units="cm"/>
      <inkml:brushProperty name="height" value="0.05" units="cm"/>
    </inkml:brush>
  </inkml:definitions>
  <inkml:trace contextRef="#ctx0" brushRef="#br0">458 104 384 0 0,'0'-2'391'0'0,"1"0"1"0"0,-1 0-1 0 0,0 0 1 0 0,0 0-1 0 0,1 0 1 0 0,-1 0-1 0 0,0 0 1 0 0,-1 0-1 0 0,1 0 1 0 0,0 0-1 0 0,-1 0 0 0 0,1 0 1 0 0,-1 0-1 0 0,0 0 1 0 0,1 0-1 0 0,-1 0 1 0 0,-2-3-1 0 0,1 2-29 0 0,0 0 0 0 0,-1 1 0 0 0,1-1 0 0 0,-1 0 0 0 0,0 1 0 0 0,0-1-1 0 0,0 1 1 0 0,0 0 0 0 0,-4-2 0 0 0,-4-1 328 0 0,-1 0 0 0 0,1 0-1 0 0,-1 1 1 0 0,-24-5 0 0 0,13 5-158 0 0,0 1 0 0 0,-1 1-1 0 0,1 1 1 0 0,0 1 0 0 0,-1 1 0 0 0,1 1-1 0 0,0 1 1 0 0,0 1 0 0 0,0 1 0 0 0,0 1-1 0 0,-24 10 1 0 0,44-15-404 0 0,0 0-1 0 0,1 0 1 0 0,-1 1-1 0 0,1-1 1 0 0,-1 1-1 0 0,1 0 1 0 0,0-1-1 0 0,-1 1 1 0 0,1 0-1 0 0,0 0 1 0 0,0 0-1 0 0,-2 4 1 0 0,3-5-60 0 0,0 1 0 0 0,1-1-1 0 0,0 1 1 0 0,-1-1 0 0 0,1 1 0 0 0,0-1-1 0 0,0 0 1 0 0,-1 1 0 0 0,1-1 0 0 0,0 1 0 0 0,1-1-1 0 0,-1 1 1 0 0,0-1 0 0 0,0 1 0 0 0,1-1-1 0 0,-1 1 1 0 0,0-1 0 0 0,1 1 0 0 0,0-1 0 0 0,-1 0-1 0 0,1 1 1 0 0,0-1 0 0 0,-1 0 0 0 0,1 0-1 0 0,0 0 1 0 0,1 2 0 0 0,7 7 124 0 0,0-1 1 0 0,0 0-1 0 0,1 0 1 0 0,0-1 0 0 0,0 0-1 0 0,1-1 1 0 0,0 0-1 0 0,0-1 1 0 0,15 7-1 0 0,-2-3 96 0 0,0-1 1 0 0,1-1-1 0 0,44 8 0 0 0,-49-13-82 0 0,1-1 1 0 0,39 0-1 0 0,-53-2-174 0 0,1 0 1 0 0,0-1-1 0 0,-1 0 1 0 0,1-1-1 0 0,-1 0 0 0 0,1 0 1 0 0,-1 0-1 0 0,0-1 1 0 0,0 0-1 0 0,13-8 1 0 0,-19 10-30 0 0,1 0 0 0 0,-1 0 0 0 0,1 0 0 0 0,-1-1 1 0 0,0 1-1 0 0,0 0 0 0 0,1-1 0 0 0,-1 1 0 0 0,0-1 0 0 0,0 1 1 0 0,0-1-1 0 0,-1 0 0 0 0,1 1 0 0 0,0-1 0 0 0,-1 0 0 0 0,1 0 1 0 0,-1 1-1 0 0,1-1 0 0 0,-1 0 0 0 0,0 0 0 0 0,0-2 1 0 0,0 0-4 0 0,0 0 0 0 0,-1 1 0 0 0,0-1 0 0 0,0 1 1 0 0,0-1-1 0 0,0 1 0 0 0,-1 0 0 0 0,1-1 1 0 0,-1 1-1 0 0,-2-4 0 0 0,-3-2-10 0 0,1 0 0 0 0,-1 1 0 0 0,-1 0 0 0 0,0 0 0 0 0,0 1 0 0 0,-11-9 0 0 0,10 10-188 0 0,-1 0 0 0 0,0 0 0 0 0,0 0 0 0 0,0 1 0 0 0,-1 1 1 0 0,0 0-1 0 0,0 0 0 0 0,0 1 0 0 0,0 1 0 0 0,-17-2 0 0 0,37 17-10279 0 0,2-9 7773 0 0</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6.739"/>
    </inkml:context>
    <inkml:brush xml:id="br0">
      <inkml:brushProperty name="width" value="0.05" units="cm"/>
      <inkml:brushProperty name="height" value="0.05" units="cm"/>
    </inkml:brush>
  </inkml:definitions>
  <inkml:trace contextRef="#ctx0" brushRef="#br0">71 56 556 0 0,'-2'-3'440'0'0,"-17"-29"2279"0"0,4 15 856 0 0,4 14 551 0 0,10 3-3951 0 0,0 0 0 0 0,0 0 0 0 0,0 1 0 0 0,0-1 0 0 0,0 1 0 0 0,0-1 0 0 0,0 1 0 0 0,0-1 0 0 0,0 1 0 0 0,0 0 0 0 0,0-1 0 0 0,1 1 0 0 0,-1 0 0 0 0,0 0 0 0 0,1 0 0 0 0,-1-1 0 0 0,0 1 0 0 0,1 0 0 0 0,-1 0 0 0 0,1 0-1 0 0,-1 0 1 0 0,1 0 0 0 0,0 0 0 0 0,-1 0 0 0 0,1 0 0 0 0,0 0 0 0 0,0 0 0 0 0,0 2 0 0 0,-4 30 1661 0 0,4-32-1798 0 0,-1 5-53 0 0,2 0 0 0 0,-1 1 0 0 0,1-1-1 0 0,0 0 1 0 0,0 1 0 0 0,1-1 0 0 0,3 10 0 0 0,-2-9-643 0 0,1 0 1 0 0,-1 0-1 0 0,1 0 0 0 0,1-1 0 0 0,-1 0 1 0 0,1 1-1 0 0,0-2 0 0 0,1 1 0 0 0,10 8 1 0 0,8 4-1344 0 0</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7.114"/>
    </inkml:context>
    <inkml:brush xml:id="br0">
      <inkml:brushProperty name="width" value="0.05" units="cm"/>
      <inkml:brushProperty name="height" value="0.05" units="cm"/>
    </inkml:brush>
  </inkml:definitions>
  <inkml:trace contextRef="#ctx0" brushRef="#br0">9 45 7129 0 0,'-6'-15'12253'0'0,"4"4"-9858"0"0,2 10-2295 0 0,1 0 0 0 0,0 1 0 0 0,-1-1 0 0 0,1 0 0 0 0,0 1 0 0 0,0-1 0 0 0,0 0 0 0 0,-1 1-1 0 0,1-1 1 0 0,0 1 0 0 0,0-1 0 0 0,0 1 0 0 0,0 0 0 0 0,0-1 0 0 0,0 1 0 0 0,0 0 0 0 0,0 0 0 0 0,2 0-1 0 0,22-3 331 0 0,-19 2-211 0 0,32-2 216 0 0,-1 1 0 0 0,1 1 0 0 0,-1 2 0 0 0,68 12 0 0 0,-103-13-434 0 0,1 1 1 0 0,-1 0-1 0 0,0 0 0 0 0,0 0 1 0 0,0 0-1 0 0,-1 0 1 0 0,1 0-1 0 0,0 1 0 0 0,0-1 1 0 0,-1 1-1 0 0,1-1 0 0 0,-1 1 1 0 0,1-1-1 0 0,-1 1 0 0 0,0 0 1 0 0,1 0-1 0 0,-1 0 0 0 0,0 0 1 0 0,0 0-1 0 0,0 0 0 0 0,-1 0 1 0 0,1 0-1 0 0,0 0 0 0 0,-1 0 1 0 0,1 0-1 0 0,-1 1 0 0 0,0 1 1 0 0,2 9 22 0 0,-2 1 1 0 0,0-1-1 0 0,-1 18 1 0 0,0-24 4 0 0,-12 118 339 0 0,-2 65-115 0 0,15-189-384 0 0,0 0-1 0 0,0 0 1 0 0,1 1 0 0 0,-1-1-1 0 0,0 0 1 0 0,0 0-1 0 0,1 0 1 0 0,-1 0 0 0 0,1 0-1 0 0,-1 0 1 0 0,1 0 0 0 0,-1 0-1 0 0,1-1 1 0 0,-1 1-1 0 0,1 0 1 0 0,0 0 0 0 0,-1 0-1 0 0,1 0 1 0 0,0-1-1 0 0,0 1 1 0 0,0 0 0 0 0,0-1-1 0 0,1 1 1 0 0,13 3-7718 0 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7.475"/>
    </inkml:context>
    <inkml:brush xml:id="br0">
      <inkml:brushProperty name="width" value="0.05" units="cm"/>
      <inkml:brushProperty name="height" value="0.05" units="cm"/>
    </inkml:brush>
  </inkml:definitions>
  <inkml:trace contextRef="#ctx0" brushRef="#br0">83 62 380 0 0,'-26'-11'2431'0'0,"12"5"1417"0"0,1 1 0 0 0,-17-10 7006 0 0,63 10-8746 0 0,0 1 0 0 0,49 1 0 0 0,-47 3-1988 0 0,0-2-1 0 0,47-8 1 0 0,-76 10-1451 0 0</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8.253"/>
    </inkml:context>
    <inkml:brush xml:id="br0">
      <inkml:brushProperty name="width" value="0.05" units="cm"/>
      <inkml:brushProperty name="height" value="0.05" units="cm"/>
    </inkml:brush>
  </inkml:definitions>
  <inkml:trace contextRef="#ctx0" brushRef="#br0">38 99 212 0 0,'-28'5'7861'0'0,"28"-5"-7712"0"0,-1 0 1 0 0,1 0 0 0 0,-1 0-1 0 0,1 0 1 0 0,-1 1-1 0 0,1-1 1 0 0,0 0 0 0 0,-1 0-1 0 0,1 0 1 0 0,-1 0 0 0 0,1 1-1 0 0,0-1 1 0 0,-1 0-1 0 0,1 0 1 0 0,-1 1 0 0 0,1-1-1 0 0,0 0 1 0 0,0 1 0 0 0,-1-1-1 0 0,1 0 1 0 0,0 1-1 0 0,-1-1 1 0 0,1 0 0 0 0,0 1-1 0 0,0-1 1 0 0,-1 1 0 0 0,8 7 2637 0 0,18 1-800 0 0,48-1-505 0 0,1-3 0 0 0,82-6-1 0 0,-114 0-1190 0 0,533-13 2976 0 0,340-1-90 0 0,-658 18-2700 0 0,39-6 30 0 0,-150 1-320 0 0,696-50 926 0 0,-773 46-1064 0 0,-24 3-22 0 0,-15 1-11 0 0,103-6 42 0 0,66-2 76 0 0,-187 9 44 0 0,-1 0 0 0 0,1 0 0 0 0,-1-1 0 0 0,1-1-1 0 0,-1 0 1 0 0,0 0 0 0 0,13-7 0 0 0,-21 8 872 0 0</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39.502"/>
    </inkml:context>
    <inkml:brush xml:id="br0">
      <inkml:brushProperty name="width" value="0.05" units="cm"/>
      <inkml:brushProperty name="height" value="0.05" units="cm"/>
    </inkml:brush>
  </inkml:definitions>
  <inkml:trace contextRef="#ctx0" brushRef="#br0">15 155 296 0 0,'0'0'327'0'0,"1"-1"0"0"0,-1 0 1 0 0,0 0-1 0 0,0 0 0 0 0,1 1 0 0 0,-1-1 1 0 0,0 0-1 0 0,1 0 0 0 0,-1 1 0 0 0,1-1 1 0 0,-1 0-1 0 0,1 1 0 0 0,-1-1 0 0 0,1 1 0 0 0,-1-1 1 0 0,1 1-1 0 0,-1-1 0 0 0,1 1 0 0 0,0-1 1 0 0,0 1-1 0 0,-1-1 0 0 0,1 1 0 0 0,0 0 1 0 0,0-1-1 0 0,0 1-78 0 0,0 1 0 0 0,0-1 0 0 0,-1 1 0 0 0,1-1 0 0 0,-1 0 0 0 0,1 1 0 0 0,0-1 0 0 0,-1 1 0 0 0,1 0 0 0 0,-1-1 0 0 0,1 1 0 0 0,-1-1 0 0 0,0 1 0 0 0,1 0 0 0 0,-1-1 0 0 0,0 1 0 0 0,1 0 0 0 0,-1 0 0 0 0,1 1 0 0 0,1 7 755 0 0,1 0 1 0 0,-1 0-1 0 0,1 10 1 0 0,36 257 7212 0 0,-39-265-7407 0 0,-5-15-420 0 0,-5-18-226 0 0,4 3-97 0 0,-58-210 205 0 0,63 221-262 0 0,0 0 0 0 0,1 0 0 0 0,-1 0 1 0 0,2 0-1 0 0,-1 0 0 0 0,1 0 0 0 0,1 1 0 0 0,-1-1 0 0 0,1 0 0 0 0,1 0 0 0 0,-1 1 0 0 0,1 0 0 0 0,0-1 0 0 0,1 1 0 0 0,0 0 1 0 0,0 1-1 0 0,1-1 0 0 0,5-6 0 0 0,-6 7-8 0 0,1 1 0 0 0,-1 0 0 0 0,1 1 0 0 0,0-1 0 0 0,0 1 0 0 0,1 0 0 0 0,-1 0 0 0 0,1 0 0 0 0,0 1 1 0 0,0 0-1 0 0,0 0 0 0 0,0 1 0 0 0,0-1 0 0 0,1 2 0 0 0,-1-1 0 0 0,1 0 0 0 0,-1 1 0 0 0,1 1 0 0 0,0-1 0 0 0,0 1 0 0 0,-1 0 0 0 0,8 1 1 0 0,-11-1-1 0 0,0 1 1 0 0,-1-1 0 0 0,1 1 0 0 0,0 0 0 0 0,0-1-1 0 0,-1 2 1 0 0,1-1 0 0 0,0 0 0 0 0,-1 0 0 0 0,1 1-1 0 0,-1-1 1 0 0,1 1 0 0 0,-1 0 0 0 0,0 0 0 0 0,0 0-1 0 0,0 0 1 0 0,0 0 0 0 0,0 0 0 0 0,0 1 0 0 0,-1-1-1 0 0,1 1 1 0 0,-1-1 0 0 0,0 1 0 0 0,2 3 0 0 0,-2-2 7 0 0,0 0 0 0 0,0 1 1 0 0,-1-1-1 0 0,1 1 0 0 0,-1-1 0 0 0,0 1 1 0 0,-1-1-1 0 0,1 1 0 0 0,-1-1 1 0 0,1 1-1 0 0,-2-1 0 0 0,1 0 1 0 0,0 1-1 0 0,-4 6 0 0 0,-3 6 28 0 0,0 0 0 0 0,-1-1 0 0 0,-1 0-1 0 0,-20 26 1 0 0,23-35-15 0 0,1 0 0 0 0,-1-1 0 0 0,0 1-1 0 0,-1-2 1 0 0,1 1 0 0 0,-1-1 0 0 0,0 0 0 0 0,-1 0-1 0 0,1-1 1 0 0,-1 0 0 0 0,-9 3 0 0 0,18-7-21 0 0,0 0 0 0 0,0 0 0 0 0,0 0 0 0 0,0 0 0 0 0,0 0 0 0 0,0 0 0 0 0,0 0 0 0 0,1 0 1 0 0,-1 0-1 0 0,0 0 0 0 0,0 0 0 0 0,0 0 0 0 0,0 0 0 0 0,0 0 0 0 0,0 0 0 0 0,0 0 0 0 0,0 0 0 0 0,1 1 0 0 0,-1-1 0 0 0,0 0 0 0 0,0 0 0 0 0,0 0 1 0 0,0 0-1 0 0,0 0 0 0 0,0 0 0 0 0,0 0 0 0 0,0 0 0 0 0,0 0 0 0 0,0 1 0 0 0,0-1 0 0 0,0 0 0 0 0,0 0 0 0 0,0 0 0 0 0,0 0 0 0 0,0 0 0 0 0,0 0 1 0 0,0 0-1 0 0,0 1 0 0 0,0-1 0 0 0,0 0 0 0 0,0 0 0 0 0,0 0 0 0 0,0 0 0 0 0,0 0 0 0 0,0 0 0 0 0,0 0 0 0 0,0 1 0 0 0,0-1 0 0 0,0 0 0 0 0,0 0 1 0 0,0 0-1 0 0,0 0 0 0 0,0 0 0 0 0,0 0 0 0 0,0 0 0 0 0,0 0 0 0 0,-1 0 0 0 0,1 0 0 0 0,0 1 0 0 0,0-1 0 0 0,0 0 0 0 0,0 0 0 0 0,0 0 0 0 0,0 0 0 0 0,0 0 1 0 0,0 0-1 0 0,-1 0 0 0 0,1 0 0 0 0,18 8 92 0 0,33 8 36 0 0,-36-11-60 0 0,23 7 297 0 0,62 31-1 0 0,-87-36-104 0 0,1 0 1 0 0,-1 2-1 0 0,-1-1 0 0 0,1 2 0 0 0,-1-1 0 0 0,-1 2 0 0 0,16 17 0 0 0,-22-19 83 0 0,-5-7-298 0 0,1 0-1 0 0,0-1 0 0 0,0 1 0 0 0,0 0 1 0 0,0-1-1 0 0,0 1 0 0 0,0-1 0 0 0,1 0 1 0 0,-1 1-1 0 0,0-1 0 0 0,1 0 0 0 0,-1 0 1 0 0,1 0-1 0 0,0 0 0 0 0,-1 0 0 0 0,1 0 1 0 0,2 1-1 0 0,-2-1-507 0 0,2 0-1628 0 0</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40.240"/>
    </inkml:context>
    <inkml:brush xml:id="br0">
      <inkml:brushProperty name="width" value="0.05" units="cm"/>
      <inkml:brushProperty name="height" value="0.05" units="cm"/>
    </inkml:brush>
  </inkml:definitions>
  <inkml:trace contextRef="#ctx0" brushRef="#br0">101 274 7425 0 0,'-4'10'19148'0'0,"2"-11"-18292"0"0,-2-9-643 0 0,1 1 0 0 0,0-1 0 0 0,0 0 1 0 0,1 1-1 0 0,1-1 0 0 0,0 0 0 0 0,0-1 0 0 0,1 1 0 0 0,0 0 0 0 0,0 0 0 0 0,1 0 0 0 0,4-15 0 0 0,-3 18-179 0 0,0-1-1 0 0,1 1 0 0 0,-1 0 0 0 0,2 0 1 0 0,-1 0-1 0 0,1 0 0 0 0,0 0 0 0 0,0 1 1 0 0,8-9-1 0 0,-7 10-6 0 0,-1 1-1 0 0,1-1 1 0 0,1 1 0 0 0,-1 0-1 0 0,1 0 1 0 0,-1 1 0 0 0,8-4-1 0 0,-3 3-5 0 0,1 0-1 0 0,0 0 1 0 0,0 1-1 0 0,0 0 1 0 0,0 1-1 0 0,11-1 1 0 0,-18 2-19 0 0,-1 1 0 0 0,1 0 1 0 0,-1 0-1 0 0,1 0 1 0 0,0 0-1 0 0,-1 0 1 0 0,1 1-1 0 0,-1 0 0 0 0,1-1 1 0 0,-1 1-1 0 0,0 1 1 0 0,1-1-1 0 0,-1 0 1 0 0,0 1-1 0 0,0 0 0 0 0,0 0 1 0 0,0 0-1 0 0,0 0 1 0 0,0 0-1 0 0,0 0 1 0 0,-1 1-1 0 0,1-1 0 0 0,1 4 1 0 0,-3-5-1 0 0,0 0 1 0 0,-1 0-1 0 0,1 0 1 0 0,-1 0-1 0 0,0 0 0 0 0,1 0 1 0 0,-1 0-1 0 0,0 0 1 0 0,1 0-1 0 0,-1 0 1 0 0,0 0-1 0 0,0 1 0 0 0,0-1 1 0 0,0 0-1 0 0,0 0 1 0 0,0 0-1 0 0,-1 0 1 0 0,1 0-1 0 0,0 0 0 0 0,0 0 1 0 0,-1 0-1 0 0,0 2 1 0 0,-1 0-3 0 0,1-1 0 0 0,-1 1 1 0 0,0-1-1 0 0,0 1 0 0 0,0-1 1 0 0,0 0-1 0 0,0 0 0 0 0,-3 2 1 0 0,-6 4-65 0 0,1-2 1 0 0,-1 1-1 0 0,-11 4 0 0 0,21-11 47 0 0,0 0 0 0 0,0 1-1 0 0,0-1 1 0 0,0 0 0 0 0,0 1-1 0 0,0-1 1 0 0,0 1 0 0 0,0-1-1 0 0,0 1 1 0 0,0 0 0 0 0,1-1-1 0 0,-1 1 1 0 0,0 0 0 0 0,0 0-1 0 0,1 0 1 0 0,-1-1 0 0 0,1 1-1 0 0,-1 0 1 0 0,0 2 0 0 0,1-2 11 0 0,1 0 0 0 0,0-1-1 0 0,-1 1 1 0 0,1 0 0 0 0,0 0 0 0 0,0 0 0 0 0,0 0 0 0 0,-1-1 0 0 0,1 1 0 0 0,0 0 0 0 0,0-1 0 0 0,0 1 0 0 0,0-1 0 0 0,0 1 0 0 0,1-1 0 0 0,-1 1 0 0 0,0-1 0 0 0,0 0 0 0 0,2 1-1 0 0,108 31-101 0 0,8 3 160 0 0,-102-28 2 0 0,-1 0 0 0 0,1 0 0 0 0,-1 2-1 0 0,25 17 1 0 0,-39-25-37 0 0,-1 0-1 0 0,1 1 0 0 0,0-1 1 0 0,-1 0-1 0 0,0 1 0 0 0,1-1 1 0 0,-1 1-1 0 0,0-1 1 0 0,0 1-1 0 0,1 0 0 0 0,-1 0 1 0 0,-1 0-1 0 0,1-1 1 0 0,1 5-1 0 0,-2-5 6 0 0,1 1 0 0 0,-1-1-1 0 0,0 0 1 0 0,0 1 0 0 0,0-1 0 0 0,-1 0 0 0 0,1 1-1 0 0,0-1 1 0 0,0 0 0 0 0,-1 1 0 0 0,1-1 0 0 0,-1 0-1 0 0,1 0 1 0 0,-1 1 0 0 0,0-1 0 0 0,1 0 0 0 0,-2 1-1 0 0,-1 2 34 0 0,1-2 0 0 0,-1 1 0 0 0,0 0 0 0 0,0-1-1 0 0,0 1 1 0 0,-1-1 0 0 0,-4 3 0 0 0,-15 6 90 0 0,-1-4-52 0 0,0 0-1 0 0,-1-2 1 0 0,1 0 0 0 0,-1-2 0 0 0,-42 1 0 0 0,6-5 153 0 0,-69-11 0 0 0,111 10-262 0 0,-1 0-1 0 0,1-2 1 0 0,0-1 0 0 0,0 0-1 0 0,0-1 1 0 0,1-1 0 0 0,-30-16-1 0 0,42 18-967 0 0</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19:59.761"/>
    </inkml:context>
    <inkml:brush xml:id="br0">
      <inkml:brushProperty name="width" value="0.05" units="cm"/>
      <inkml:brushProperty name="height" value="0.05" units="cm"/>
    </inkml:brush>
  </inkml:definitions>
  <inkml:trace contextRef="#ctx0" brushRef="#br0">30 15 284 0 0,'0'-1'217'0'0,"0"0"0"0"0,-1 0 0 0 0,1 1 0 0 0,0-1 0 0 0,0 0 0 0 0,-1 0 0 0 0,1 0 0 0 0,-1 1 0 0 0,1-1-1 0 0,0 0 1 0 0,-1 1 0 0 0,1-1 0 0 0,-1 0 0 0 0,0 1 0 0 0,1-1 0 0 0,-1 1 0 0 0,0-1 0 0 0,1 0 0 0 0,-2 0 0 0 0,2 1-63 0 0,-1 1 0 0 0,1-1 0 0 0,-1 0 0 0 0,1 0 0 0 0,0 0 0 0 0,-1 0 0 0 0,1 0 1 0 0,-1 1-1 0 0,1-1 0 0 0,0 0 0 0 0,-1 0 0 0 0,1 1 0 0 0,0-1 0 0 0,-1 0 0 0 0,1 0 0 0 0,0 1 0 0 0,-1-1 0 0 0,1 0 0 0 0,0 1 0 0 0,0-1 0 0 0,-1 1 1 0 0,1-1-1 0 0,0 0 0 0 0,0 1 0 0 0,-1 0 0 0 0,0 3 413 0 0,-1 0 1 0 0,0 1-1 0 0,1-1 0 0 0,0 1 1 0 0,-1 6-1 0 0,1 42 1686 0 0,2-1 0 0 0,2 0 0 0 0,19 95 0 0 0,-14-96-1233 0 0,0-20-3216 0 0,-4-14-6124 0 0</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0.195"/>
    </inkml:context>
    <inkml:brush xml:id="br0">
      <inkml:brushProperty name="width" value="0.05" units="cm"/>
      <inkml:brushProperty name="height" value="0.05" units="cm"/>
    </inkml:brush>
  </inkml:definitions>
  <inkml:trace contextRef="#ctx0" brushRef="#br0">67 228 176 0 0,'-9'-7'790'0'0,"1"-1"0"0"0,0 0 1 0 0,1 0-1 0 0,0-1 0 0 0,0 0 0 0 0,-7-11 0 0 0,13 18-579 0 0,0 0 1 0 0,0-1-1 0 0,0 1 0 0 0,0-1 0 0 0,1 1 0 0 0,-1 0 1 0 0,1-1-1 0 0,-1 1 0 0 0,1-1 0 0 0,0 1 0 0 0,0-1 1 0 0,0 1-1 0 0,0-1 0 0 0,1 1 0 0 0,-1-1 0 0 0,1 1 1 0 0,-1-1-1 0 0,1 1 0 0 0,0-1 0 0 0,0 1 0 0 0,0 0 1 0 0,0 0-1 0 0,0-1 0 0 0,1 1 0 0 0,-1 0 0 0 0,1 0 1 0 0,-1 0-1 0 0,1 0 0 0 0,0 1 0 0 0,0-1 0 0 0,0 0 1 0 0,0 1-1 0 0,0-1 0 0 0,2-1 0 0 0,12-7 201 0 0,0 0-1 0 0,1 1 1 0 0,0 0 0 0 0,1 2-1 0 0,-1 0 1 0 0,1 1-1 0 0,1 0 1 0 0,-1 2 0 0 0,1 0-1 0 0,0 1 1 0 0,28-1 0 0 0,-20 4-114 0 0,-1 0 0 0 0,1 2 0 0 0,0 1 0 0 0,-1 1 0 0 0,0 1 1 0 0,0 2-1 0 0,42 15 0 0 0,-62-19-196 0 0,0-1 1 0 0,0 1 0 0 0,-1 0-1 0 0,1 0 1 0 0,-1 1-1 0 0,0 0 1 0 0,0-1-1 0 0,0 2 1 0 0,0-1 0 0 0,4 6-1 0 0,-7-8-45 0 0,-1 1-1 0 0,0-1 1 0 0,1 0 0 0 0,-1 0-1 0 0,0 1 1 0 0,0-1 0 0 0,0 1-1 0 0,-1-1 1 0 0,1 1 0 0 0,-1-1-1 0 0,1 1 1 0 0,-1-1 0 0 0,0 1-1 0 0,0-1 1 0 0,0 1 0 0 0,0-1-1 0 0,0 1 1 0 0,-1 0 0 0 0,1-1-1 0 0,-1 1 1 0 0,1-1 0 0 0,-1 1-1 0 0,0-1 1 0 0,0 0 0 0 0,0 1-1 0 0,0-1 1 0 0,-2 2 0 0 0,-3 4 36 0 0,1 0 0 0 0,-1-1 0 0 0,-1 0 0 0 0,1 0 1 0 0,-1 0-1 0 0,-1-1 0 0 0,1 0 0 0 0,-1-1 0 0 0,0 0 1 0 0,0 0-1 0 0,0 0 0 0 0,-18 6 0 0 0,12-6-6 0 0,0-1-1 0 0,0 0 1 0 0,0-1 0 0 0,0 0-1 0 0,-1-1 1 0 0,0-1-1 0 0,-24-1 1 0 0,-3-9-2507 0 0,34 7 95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1.956"/>
    </inkml:context>
    <inkml:brush xml:id="br0">
      <inkml:brushProperty name="width" value="0.05" units="cm"/>
      <inkml:brushProperty name="height" value="0.05" units="cm"/>
    </inkml:brush>
  </inkml:definitions>
  <inkml:trace contextRef="#ctx0" brushRef="#br0">264 6 404 0 0,'-9'-5'4240'0'0,"3"5"-3284"0"0,0 0-1 0 0,0 0 1 0 0,0 0 0 0 0,0 0 0 0 0,1 1 0 0 0,-1 0-1 0 0,-7 3 1 0 0,1-1 21 0 0,1 1-1 0 0,0 1 1 0 0,-11 6 0 0 0,1 1 657 0 0,1 1 0 0 0,-34 29 1 0 0,48-37-1240 0 0,2-1 1 0 0,-1 1-1 0 0,0 0 1 0 0,1 0 0 0 0,0 0-1 0 0,0 1 1 0 0,0 0-1 0 0,1 0 1 0 0,-3 7-1 0 0,5-11-274 0 0,0 0 1 0 0,1 0-1 0 0,-1 0 0 0 0,1 0 1 0 0,-1 1-1 0 0,1-1 0 0 0,0 0 0 0 0,0 0 1 0 0,0 0-1 0 0,0 1 0 0 0,0-1 1 0 0,1 0-1 0 0,-1 0 0 0 0,1 0 1 0 0,-1 1-1 0 0,1-1 0 0 0,0 0 0 0 0,0 0 1 0 0,0 0-1 0 0,0 0 0 0 0,0 0 1 0 0,0 0-1 0 0,0-1 0 0 0,1 1 1 0 0,-1 0-1 0 0,1-1 0 0 0,-1 1 0 0 0,1-1 1 0 0,0 1-1 0 0,2 1 0 0 0,4 1 26 0 0,0 0 1 0 0,0 0-1 0 0,0 0 0 0 0,1-1 0 0 0,0-1 0 0 0,-1 1 0 0 0,1-1 0 0 0,0-1 1 0 0,0 1-1 0 0,0-2 0 0 0,14 1 0 0 0,14 1-3633 0 0,-1 5-5233 0 0,-29-5 5568 0 0</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0.880"/>
    </inkml:context>
    <inkml:brush xml:id="br0">
      <inkml:brushProperty name="width" value="0.05" units="cm"/>
      <inkml:brushProperty name="height" value="0.05" units="cm"/>
    </inkml:brush>
  </inkml:definitions>
  <inkml:trace contextRef="#ctx0" brushRef="#br0">356 53 376 0 0,'-12'-12'2784'0'0,"4"6"-1902"0"0,0 1 0 0 0,0 1 0 0 0,-1 0 0 0 0,0 0 1 0 0,0 0-1 0 0,0 1 0 0 0,0 0 0 0 0,-1 1 0 0 0,1 0 0 0 0,-1 1 0 0 0,1 0 0 0 0,-1 0 0 0 0,0 1 0 0 0,-18 2 0 0 0,16-1-412 0 0,0 1 1 0 0,-1 0-1 0 0,1 1 0 0 0,0 0 0 0 0,0 1 1 0 0,0 0-1 0 0,1 1 0 0 0,0 0 0 0 0,0 1 1 0 0,0 0-1 0 0,-12 10 0 0 0,20-14-353 0 0,0 0-1 0 0,0 1 1 0 0,1 0 0 0 0,-1-1 0 0 0,0 1-1 0 0,1 0 1 0 0,0 0 0 0 0,0 0-1 0 0,0 1 1 0 0,0-1 0 0 0,0 1 0 0 0,1-1-1 0 0,-1 1 1 0 0,1-1 0 0 0,0 1-1 0 0,0 0 1 0 0,1-1 0 0 0,-1 1 0 0 0,1 0-1 0 0,-1 0 1 0 0,1 0 0 0 0,0-1-1 0 0,1 1 1 0 0,-1 0 0 0 0,1 0 0 0 0,-1-1-1 0 0,1 1 1 0 0,0 0 0 0 0,1-1-1 0 0,1 5 1 0 0,-1-3-2 0 0,1 0 0 0 0,0 0 0 0 0,1 0 0 0 0,-1 0 0 0 0,1-1 0 0 0,0 0 0 0 0,0 0 0 0 0,0 0-1 0 0,1 0 1 0 0,-1 0 0 0 0,1-1 0 0 0,0 0 0 0 0,0 0 0 0 0,0 0 0 0 0,1 0 0 0 0,-1-1 0 0 0,0 0 0 0 0,1 0 0 0 0,7 1 0 0 0,-3-1 23 0 0,1-1 1 0 0,-1 0 0 0 0,1-1-1 0 0,17-1 1 0 0,-23 0-106 0 0,0 1 1 0 0,0-1 0 0 0,0 0-1 0 0,0-1 1 0 0,0 1-1 0 0,0-1 1 0 0,0 0-1 0 0,-1 0 1 0 0,1 0 0 0 0,-1-1-1 0 0,8-5 1 0 0,-11 6-38 0 0,1 0 0 0 0,-1 0 1 0 0,1 0-1 0 0,-1 0 1 0 0,0 0-1 0 0,0-1 0 0 0,0 1 1 0 0,0 0-1 0 0,0-1 1 0 0,-1 1-1 0 0,1 0 0 0 0,-1-1 1 0 0,1 1-1 0 0,-1-1 1 0 0,0 1-1 0 0,0-1 0 0 0,0 1 1 0 0,0-1-1 0 0,-1 1 1 0 0,1 0-1 0 0,-1-1 0 0 0,1 1 1 0 0,-1-1-1 0 0,0 1 1 0 0,-1-4-1 0 0,-2-2-83 0 0,0-1 0 0 0,0 1-1 0 0,0 0 1 0 0,-1 0 0 0 0,-8-10 0 0 0,4 8-170 0 0,1 1 1 0 0,-1 0-1 0 0,-15-11 0 0 0,-14-5-3797 0 0,55 38-7442 0 0</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1.360"/>
    </inkml:context>
    <inkml:brush xml:id="br0">
      <inkml:brushProperty name="width" value="0.05" units="cm"/>
      <inkml:brushProperty name="height" value="0.05" units="cm"/>
    </inkml:brush>
  </inkml:definitions>
  <inkml:trace contextRef="#ctx0" brushRef="#br0">62 239 472 0 0,'1'1'349'0'0,"-1"0"1"0"0,1 0-1 0 0,-1 0 0 0 0,0 0 0 0 0,1 0 1 0 0,-1 0-1 0 0,0 0 0 0 0,0 0 0 0 0,0 0 1 0 0,1 0-1 0 0,-1 0 0 0 0,0 0 0 0 0,0 0 1 0 0,-1 0-1 0 0,1 0 0 0 0,0 0 0 0 0,0 0 1 0 0,0 0-1 0 0,-1 0 0 0 0,1 0 0 0 0,0 0 1 0 0,-1 0-1 0 0,1-1 0 0 0,-1 1 0 0 0,1 0 1 0 0,-1 0-1 0 0,0 0 0 0 0,1 0 1 0 0,-1-1-1 0 0,0 1 0 0 0,0 0 0 0 0,1-1 1 0 0,-1 1-1 0 0,0 0 0 0 0,0-1 0 0 0,0 1 1 0 0,0-1-1 0 0,0 1 0 0 0,0-1 0 0 0,0 0 1 0 0,1 1-1 0 0,-1-1 0 0 0,0 0 0 0 0,0 0 1 0 0,0 0-1 0 0,-1 0 0 0 0,1 0 0 0 0,0 0 1 0 0,0 0-1 0 0,0 0 0 0 0,0 0 0 0 0,0 0 1 0 0,0 0-1 0 0,0-1 0 0 0,-1 1 1 0 0,0-1-163 0 0,0 0 0 0 0,1 0 1 0 0,-1 1-1 0 0,1-1 0 0 0,-1 0 1 0 0,1 0-1 0 0,-1 0 1 0 0,1 0-1 0 0,-1-1 0 0 0,1 1 1 0 0,0 0-1 0 0,0-1 0 0 0,0 1 1 0 0,0-1-1 0 0,0 1 1 0 0,0-1-1 0 0,0 1 0 0 0,0-1 1 0 0,0 1-1 0 0,1-1 1 0 0,-1 0-1 0 0,1 0 0 0 0,-1-2 1 0 0,0-1 59 0 0,0 0 1 0 0,0 0 0 0 0,0-1 0 0 0,1 1-1 0 0,0 0 1 0 0,0-9 0 0 0,3 0-25 0 0,0-1 1 0 0,0 1 0 0 0,1 0-1 0 0,1 1 1 0 0,1-1-1 0 0,6-12 1 0 0,-9 19-154 0 0,1 1-1 0 0,-1 1 1 0 0,1-1 0 0 0,0 0-1 0 0,1 1 1 0 0,-1 0 0 0 0,1 0-1 0 0,0 0 1 0 0,0 0 0 0 0,1 1-1 0 0,-1 0 1 0 0,1 0 0 0 0,0 1-1 0 0,12-6 1 0 0,-16 8-52 0 0,0 0 0 0 0,0 1 0 0 0,0-1 0 0 0,1 1 1 0 0,-1-1-1 0 0,0 1 0 0 0,1 0 0 0 0,-1 0 0 0 0,1 0 0 0 0,-1 0 0 0 0,0 0 0 0 0,1 0 1 0 0,-1 1-1 0 0,0-1 0 0 0,1 1 0 0 0,-1-1 0 0 0,0 1 0 0 0,0 0 0 0 0,0 0 0 0 0,0 0 0 0 0,0 0 1 0 0,0 1-1 0 0,0-1 0 0 0,0 0 0 0 0,0 1 0 0 0,0 0 0 0 0,0-1 0 0 0,-1 1 0 0 0,1 0 1 0 0,-1 0-1 0 0,3 3 0 0 0,-2-1-1 0 0,-1 0 0 0 0,1 0 0 0 0,-1 0 0 0 0,1 0 0 0 0,-1 0 0 0 0,-1 0 0 0 0,1 0 0 0 0,0 0 0 0 0,-1 0 0 0 0,0 0 0 0 0,0 0 0 0 0,0 0 0 0 0,0 0 1 0 0,-1 0-1 0 0,0 0 0 0 0,0 0 0 0 0,-2 7 0 0 0,-1-3-11 0 0,1-1-1 0 0,-2 0 1 0 0,1-1 0 0 0,-1 1 0 0 0,0-1 0 0 0,0 0 0 0 0,-1 0 0 0 0,0 0 0 0 0,0-1-1 0 0,0 0 1 0 0,0 0 0 0 0,-1-1 0 0 0,0 1 0 0 0,0-2 0 0 0,0 1 0 0 0,-1-1-1 0 0,1 0 1 0 0,-1 0 0 0 0,-11 2 0 0 0,72 1-566 0 0,-28-3 573 0 0,81 17 1165 0 0,-71-12-2369 0 0,0-1-3515 0 0,-27-7-1331 0 0,-6 0 4926 0 0,4 0-1882 0 0</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1.858"/>
    </inkml:context>
    <inkml:brush xml:id="br0">
      <inkml:brushProperty name="width" value="0.05" units="cm"/>
      <inkml:brushProperty name="height" value="0.05" units="cm"/>
    </inkml:brush>
  </inkml:definitions>
  <inkml:trace contextRef="#ctx0" brushRef="#br0">449 55 292 0 0,'-4'-5'554'0'0,"0"1"0"0"0,0 0 0 0 0,-1 0 1 0 0,1 0-1 0 0,-1 1 0 0 0,0-1 0 0 0,0 1 0 0 0,0 0 0 0 0,-1 0 0 0 0,1 1 0 0 0,-1 0 1 0 0,1 0-1 0 0,-1 0 0 0 0,0 0 0 0 0,1 1 0 0 0,-9-1 0 0 0,-11-1 883 0 0,-1 2 0 0 0,-34 1-1 0 0,48 0-998 0 0,-16 1 800 0 0,1 1 1 0 0,-38 7-1 0 0,58-8-895 0 0,-1 1-1 0 0,0 0 1 0 0,1 1-1 0 0,-1-1 0 0 0,1 1 1 0 0,0 1-1 0 0,0 0 1 0 0,0 0-1 0 0,1 0 1 0 0,-1 0-1 0 0,1 1 0 0 0,-10 10 1 0 0,15-13-243 0 0,0-1 1 0 0,0 0 0 0 0,0 1 0 0 0,0-1-1 0 0,0 0 1 0 0,0 1 0 0 0,1-1-1 0 0,-1 1 1 0 0,0-1 0 0 0,1 1-1 0 0,-1-1 1 0 0,1 1 0 0 0,0 0-1 0 0,0-1 1 0 0,-1 1 0 0 0,1 0 0 0 0,0-1-1 0 0,0 1 1 0 0,1 0 0 0 0,-1-1-1 0 0,0 1 1 0 0,0-1 0 0 0,1 1-1 0 0,-1 0 1 0 0,1-1 0 0 0,-1 1-1 0 0,1-1 1 0 0,0 1 0 0 0,0-1 0 0 0,0 0-1 0 0,0 1 1 0 0,0-1 0 0 0,0 0-1 0 0,0 0 1 0 0,0 1 0 0 0,0-1-1 0 0,0 0 1 0 0,3 2 0 0 0,3 2 162 0 0,0 0 1 0 0,0-1-1 0 0,1 0 1 0 0,-1 0-1 0 0,16 6 1 0 0,-1-4-53 0 0,1 0 1 0 0,-1-1 0 0 0,1-1-1 0 0,0-1 1 0 0,0-2 0 0 0,0 0-1 0 0,1-1 1 0 0,-1-1 0 0 0,0-2-1 0 0,0 0 1 0 0,-1-1 0 0 0,1-1-1 0 0,23-9 1 0 0,-44 13-210 0 0,-1 1 0 0 0,1-1 0 0 0,-1 1 0 0 0,1-1 0 0 0,-1 0 0 0 0,0 0 0 0 0,1 1 0 0 0,-1-1 0 0 0,0 0 0 0 0,1 0 0 0 0,-1 0 0 0 0,0 0-1 0 0,0-1 1 0 0,0 1 0 0 0,0 0 0 0 0,0 0 0 0 0,0-1 0 0 0,0 1 0 0 0,-1 0 0 0 0,1-1 0 0 0,0 1 0 0 0,-1-1 0 0 0,1 1 0 0 0,-1-1 0 0 0,1-2 0 0 0,-1 2-24 0 0,0 1 1 0 0,-1-1-1 0 0,1 0 0 0 0,-1 0 1 0 0,1 1-1 0 0,-1-1 1 0 0,0 0-1 0 0,0 1 0 0 0,1-1 1 0 0,-1 0-1 0 0,0 1 0 0 0,-1-1 1 0 0,1 1-1 0 0,0 0 1 0 0,0-1-1 0 0,-1 1 0 0 0,1 0 1 0 0,0 0-1 0 0,-1 0 1 0 0,1 0-1 0 0,-4-2 0 0 0,-8-4-317 0 0,-1 0-1 0 0,0 0 1 0 0,0 2-1 0 0,-1-1 0 0 0,1 2 1 0 0,-1 0-1 0 0,0 1 0 0 0,-21-2 1 0 0,25 4-1242 0 0,0 1 1 0 0,1 0-1 0 0,-1 1 1 0 0,-12 2-1 0 0,13 0-1708 0 0,2 1 473 0 0</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2.202"/>
    </inkml:context>
    <inkml:brush xml:id="br0">
      <inkml:brushProperty name="width" value="0.05" units="cm"/>
      <inkml:brushProperty name="height" value="0.05" units="cm"/>
    </inkml:brush>
  </inkml:definitions>
  <inkml:trace contextRef="#ctx0" brushRef="#br0">24 3 696 0 0,'-9'-3'9626'0'0,"9"4"-9430"0"0,-7 14 3723 0 0,0 21-506 0 0,6-16-2411 0 0,1-1 1 0 0,1 1 0 0 0,1-1-1 0 0,1 1 1 0 0,0-1 0 0 0,2 0-1 0 0,10 29 1 0 0,-13-45-965 0 0,-1 0 1 0 0,1 0-1 0 0,-1 0 0 0 0,1 0 1 0 0,0 0-1 0 0,0 0 0 0 0,1-1 1 0 0,2 3-1 0 0,8 4-2489 0 0,2-8-5703 0 0</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2.558"/>
    </inkml:context>
    <inkml:brush xml:id="br0">
      <inkml:brushProperty name="width" value="0.05" units="cm"/>
      <inkml:brushProperty name="height" value="0.05" units="cm"/>
    </inkml:brush>
  </inkml:definitions>
  <inkml:trace contextRef="#ctx0" brushRef="#br0">88 61 508 0 0,'-25'-8'1730'0'0,"-8"-4"2646"0"0,4-8 9985 0 0,29 20-14246 0 0,13-5 2091 0 0,16 0-635 0 0,21 0 276 0 0,61 0-1 0 0,-29 10-3926 0 0,-60-2-1610 0 0,35 10 0 0 0,-35-5 503 0 0,7 6 459 0 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2.885"/>
    </inkml:context>
    <inkml:brush xml:id="br0">
      <inkml:brushProperty name="width" value="0.05" units="cm"/>
      <inkml:brushProperty name="height" value="0.05" units="cm"/>
    </inkml:brush>
  </inkml:definitions>
  <inkml:trace contextRef="#ctx0" brushRef="#br0">62 217 1716 0 0,'2'3'397'0'0,"-1"-1"0"0"0,0 0 0 0 0,0 0 0 0 0,0 0 0 0 0,0 0 1 0 0,-1 1-1 0 0,1-1 0 0 0,-1 0 0 0 0,1 1 0 0 0,-1 3 1329 0 0,-4-2 582 0 0,4-3-2138 0 0,0-1 0 0 0,0 0 1 0 0,0 1-1 0 0,-1-1 0 0 0,1 1 1 0 0,0-1-1 0 0,0 0 0 0 0,-1 1 1 0 0,1-1-1 0 0,0 0 0 0 0,0 1 1 0 0,-1-1-1 0 0,1 0 0 0 0,-1 1 1 0 0,1-1-1 0 0,0 0 0 0 0,-1 0 1 0 0,1 1-1 0 0,-1-1 0 0 0,1 0 1 0 0,0 0-1 0 0,-1 0 0 0 0,1 0 1 0 0,-1 1-1 0 0,1-1 0 0 0,-1 0 1 0 0,1 0-1 0 0,-1 0 0 0 0,1 0 1 0 0,-1 0-1 0 0,1 0 0 0 0,0 0 1 0 0,-1 0-1 0 0,1 0 0 0 0,-1-1 1 0 0,1 1-1 0 0,-1 0 0 0 0,-3-2 193 0 0,0-1 0 0 0,1 1 0 0 0,-1-1 0 0 0,1 1 0 0 0,0-1 0 0 0,0 0 0 0 0,0 0-1 0 0,0-1 1 0 0,1 1 0 0 0,-1-1 0 0 0,1 1 0 0 0,0-1 0 0 0,0 0 0 0 0,0 0 0 0 0,0 1-1 0 0,1-1 1 0 0,-2-7 0 0 0,2 5-130 0 0,0-1-1 0 0,0 1 1 0 0,1 0-1 0 0,0-1 1 0 0,0 1-1 0 0,1-1 0 0 0,-1 1 1 0 0,1-1-1 0 0,1 1 1 0 0,-1 0-1 0 0,4-7 1 0 0,-2 5-125 0 0,0 1-1 0 0,0 0 1 0 0,1 0 0 0 0,1 0-1 0 0,-1 0 1 0 0,1 0 0 0 0,0 1 0 0 0,11-11-1 0 0,-12 13-30 0 0,0 1-1 0 0,1-1 1 0 0,-1 1-1 0 0,1 0 1 0 0,0 1 0 0 0,-1-1-1 0 0,1 1 1 0 0,0 0-1 0 0,1 0 1 0 0,-1 0-1 0 0,0 1 1 0 0,0 0-1 0 0,9-1 1 0 0,-12 1-53 0 0,0 1 0 0 0,0 0 0 0 0,0 0 0 0 0,0 0 0 0 0,0 0 0 0 0,0 0 0 0 0,0 0-1 0 0,1 0 1 0 0,-1 1 0 0 0,0-1 0 0 0,0 1 0 0 0,0 0 0 0 0,-1 0 0 0 0,1-1 0 0 0,0 1 0 0 0,0 0 0 0 0,0 0 0 0 0,0 1 0 0 0,-1-1 0 0 0,1 0 0 0 0,-1 1 0 0 0,1-1 0 0 0,-1 1 0 0 0,1-1 0 0 0,-1 1 0 0 0,0 0 0 0 0,0-1 0 0 0,0 1-1 0 0,2 3 1 0 0,-3-2 9 0 0,1 1 0 0 0,0-1 0 0 0,-1 1 0 0 0,0-1 0 0 0,1 1 0 0 0,-2-1 0 0 0,1 1 0 0 0,0-1 0 0 0,-1 1 0 0 0,1-1 0 0 0,-1 0 0 0 0,0 1 0 0 0,0-1 0 0 0,0 0 0 0 0,-1 1 0 0 0,-2 4 0 0 0,-2 1 36 0 0,0-1 0 0 0,-1 1 0 0 0,0-1 0 0 0,0-1 0 0 0,0 1 0 0 0,-1-1 0 0 0,-11 7 0 0 0,6-3 201 0 0,-22 21-1 0 0,35-32-257 0 0,-1 1-1 0 0,1-1 1 0 0,-1 1 0 0 0,1 0-1 0 0,0-1 1 0 0,-1 1 0 0 0,1-1-1 0 0,0 1 1 0 0,-1 0 0 0 0,1 0-1 0 0,0-1 1 0 0,0 1 0 0 0,0 0-1 0 0,-1-1 1 0 0,1 1 0 0 0,0 0-1 0 0,0 0 1 0 0,0-1 0 0 0,0 1-1 0 0,0 0 1 0 0,0-1 0 0 0,0 1-1 0 0,1 0 1 0 0,-1 0 0 0 0,0-1-1 0 0,0 1 1 0 0,1 0 0 0 0,-1-1-1 0 0,0 1 1 0 0,1 0 0 0 0,-1-1-1 0 0,0 1 1 0 0,1-1 0 0 0,-1 1-1 0 0,1 0 1 0 0,-1-1 0 0 0,1 1-1 0 0,-1-1 1 0 0,1 1 0 0 0,0-1-1 0 0,-1 0 1 0 0,1 1 0 0 0,-1-1-1 0 0,1 0 1 0 0,0 1 0 0 0,0-1-1 0 0,-1 0 1 0 0,1 0 0 0 0,1 1-1 0 0,6 2 33 0 0,0 0 0 0 0,0-1 0 0 0,11 3 0 0 0,-13-4-4 0 0,9 2-147 0 0,1-1-1 0 0,-1 0 0 0 0,0-1 1 0 0,1-1-1 0 0,-1 0 0 0 0,17-3 0 0 0,9-3-4102 0 0,0-2-5138 0 0,-27 6 6536 0 0</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3.241"/>
    </inkml:context>
    <inkml:brush xml:id="br0">
      <inkml:brushProperty name="width" value="0.05" units="cm"/>
      <inkml:brushProperty name="height" value="0.05" units="cm"/>
    </inkml:brush>
  </inkml:definitions>
  <inkml:trace contextRef="#ctx0" brushRef="#br0">111 17 708 0 0,'-4'-3'1008'0'0,"0"1"1"0"0,-1 0-1 0 0,0-1 0 0 0,1 1 0 0 0,-1 1 1 0 0,-9-3-1 0 0,13 4-674 0 0,-1 0 0 0 0,0 0 0 0 0,1 0 0 0 0,-1 0 0 0 0,1 0 0 0 0,-1 1 0 0 0,1-1-1 0 0,-1 1 1 0 0,0-1 0 0 0,1 1 0 0 0,-1-1 0 0 0,1 1 0 0 0,0 0 0 0 0,-1-1 0 0 0,1 1 0 0 0,0 0 0 0 0,-1 0 0 0 0,1 0 0 0 0,0 0 0 0 0,0 0 0 0 0,0 1 0 0 0,0-1 0 0 0,0 0 0 0 0,0 0 0 0 0,-1 3 0 0 0,-2 2 235 0 0,1 1 0 0 0,0 0 0 0 0,0-1 0 0 0,1 1 1 0 0,-1 0-1 0 0,2 1 0 0 0,-1-1 0 0 0,1 0 0 0 0,0 1 0 0 0,0-1 0 0 0,1 0 1 0 0,0 1-1 0 0,0-1 0 0 0,2 8 0 0 0,-1-7-280 0 0,1 0 0 0 0,0 0 0 0 0,0 0-1 0 0,0 0 1 0 0,1 0 0 0 0,0 0 0 0 0,1-1 0 0 0,-1 0 0 0 0,2 1 0 0 0,-1-1 0 0 0,1-1-1 0 0,7 10 1 0 0,-7-12-186 0 0,0-1 1 0 0,0 1-1 0 0,0-1 0 0 0,0 0 0 0 0,1 0 1 0 0,-1-1-1 0 0,1 1 0 0 0,-1-1 0 0 0,1 0 0 0 0,0-1 1 0 0,0 0-1 0 0,0 0 0 0 0,0 0 0 0 0,8 0 1 0 0,-12-1-111 0 0,0 0-1 0 0,1 0 1 0 0,-1 0 0 0 0,0 0 0 0 0,0 0 0 0 0,0 0 0 0 0,1-1 0 0 0,-1 1 0 0 0,0-1 0 0 0,0 1 0 0 0,0-1 0 0 0,0 0 0 0 0,0 0 0 0 0,0 0 0 0 0,0 0 0 0 0,-1 0 0 0 0,1-1 0 0 0,0 1 0 0 0,0 0 0 0 0,-1-1 0 0 0,1 0 0 0 0,-1 1 0 0 0,0-1 0 0 0,1 0 0 0 0,-1 1-1 0 0,0-1 1 0 0,0 0 0 0 0,0 0 0 0 0,0 0 0 0 0,0 0 0 0 0,0 0 0 0 0,-1 0 0 0 0,1 0 0 0 0,-1-1 0 0 0,0 1 0 0 0,1 0 0 0 0,-1 0 0 0 0,0 0 0 0 0,0 0 0 0 0,0-1 0 0 0,0 1 0 0 0,-1-3 0 0 0,-1-3-45 0 0,0 0-1 0 0,0 0 1 0 0,-1 0 0 0 0,0 0 0 0 0,0 0 0 0 0,-1 1 0 0 0,0-1-1 0 0,0 1 1 0 0,0 0 0 0 0,-11-11 0 0 0,6 7-326 0 0,0 1 0 0 0,-1 0 0 0 0,-1 0 1 0 0,1 1-1 0 0,-22-13 0 0 0,-8 3-1950 0 0,11 13-5756 0 0,19 4 5215 0 0</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3.769"/>
    </inkml:context>
    <inkml:brush xml:id="br0">
      <inkml:brushProperty name="width" value="0.05" units="cm"/>
      <inkml:brushProperty name="height" value="0.05" units="cm"/>
    </inkml:brush>
  </inkml:definitions>
  <inkml:trace contextRef="#ctx0" brushRef="#br0">1 79 6273 0 0,'7'-18'4595'0'0,"-5"13"-3451"0"0,0-1 1 0 0,0 1-1 0 0,0 0 1 0 0,1 0-1 0 0,0 0 1 0 0,0 0-1 0 0,0 0 1 0 0,0 1-1 0 0,1 0 1 0 0,7-8 844 0 0,-1 23 403 0 0,-8 5-1568 0 0,-1-1 0 0 0,0 0 0 0 0,-1 1 0 0 0,-2 21 0 0 0,0-21-351 0 0,1 1 1 0 0,1 0 0 0 0,4 28 0 0 0,-3-37-469 0 0,1 1 0 0 0,1-1 1 0 0,-1 1-1 0 0,1-1 0 0 0,1 0 0 0 0,-1 0 0 0 0,1 0 0 0 0,1 0 1 0 0,0-1-1 0 0,0 0 0 0 0,0 0 0 0 0,1 0 0 0 0,9 9 0 0 0,-10-13-5 0 0,-1 1-1 0 0,1-1 1 0 0,0 0-1 0 0,0 0 0 0 0,0 0 1 0 0,0-1-1 0 0,1 0 0 0 0,-1 0 1 0 0,1 0-1 0 0,-1 0 0 0 0,1-1 1 0 0,0 0-1 0 0,-1 0 0 0 0,1-1 1 0 0,0 0-1 0 0,0 0 0 0 0,0 0 1 0 0,-1-1-1 0 0,1 1 0 0 0,0-1 1 0 0,6-2-1 0 0,46-19-2524 0 0,25-20-5495 0 0,-39 18 5078 0 0,-34 19-365 0 0</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4.361"/>
    </inkml:context>
    <inkml:brush xml:id="br0">
      <inkml:brushProperty name="width" value="0.05" units="cm"/>
      <inkml:brushProperty name="height" value="0.05" units="cm"/>
    </inkml:brush>
  </inkml:definitions>
  <inkml:trace contextRef="#ctx0" brushRef="#br0">134 177 312 0 0,'-3'2'1235'0'0,"-20"18"2668"0"0,-10 17 6778 0 0,16-18-5447 0 0,17-18-5029 0 0,0-1 0 0 0,-1 1 0 0 0,1-1 0 0 0,0 0 0 0 0,0 1 1 0 0,-1-1-1 0 0,1 0 0 0 0,-1 1 0 0 0,1-1 0 0 0,0 0 1 0 0,-1 1-1 0 0,1-1 0 0 0,0 0 0 0 0,-1 0 0 0 0,1 1 0 0 0,-1-1 1 0 0,1 0-1 0 0,-1 0 0 0 0,1 0 0 0 0,-1 0 0 0 0,1 0 0 0 0,-1 0 1 0 0,1 0-1 0 0,0 0 0 0 0,-1 0 0 0 0,1 0 0 0 0,-1 0 0 0 0,1 0 1 0 0,-1 0-1 0 0,1 0 0 0 0,-2 0 0 0 0,2-1-33 0 0,-1 0 0 0 0,0 0-1 0 0,0 0 1 0 0,1 1 0 0 0,-1-1-1 0 0,0 0 1 0 0,1 0 0 0 0,-1 0-1 0 0,1 0 1 0 0,-1 0 0 0 0,1 0-1 0 0,0-1 1 0 0,-1 0 0 0 0,-6-46-173 0 0,6 38 537 0 0,-13-169 561 0 0,14 179-1094 0 0,0 0 0 0 0,0-1 1 0 0,0 1-1 0 0,0 0 1 0 0,0 0-1 0 0,0 0 0 0 0,0-1 1 0 0,-1 1-1 0 0,1 0 0 0 0,0 0 1 0 0,0-1-1 0 0,0 1 1 0 0,0 0-1 0 0,0 0 0 0 0,0 0 1 0 0,0-1-1 0 0,0 1 1 0 0,0 0-1 0 0,0 0 0 0 0,0-1 1 0 0,1 1-1 0 0,-1 0 1 0 0,0 0-1 0 0,0 0 0 0 0,0-1 1 0 0,0 1-1 0 0,0 0 1 0 0,0 0-1 0 0,0 0 0 0 0,0-1 1 0 0,1 1-1 0 0,-1 0 0 0 0,0 0 1 0 0,0 0-1 0 0,0 0 1 0 0,1-1-1 0 0,-1 1 0 0 0,0 0 1 0 0,0 0-1 0 0,0 0 1 0 0,1 0-1 0 0,-1 0 0 0 0,0 0 1 0 0,0 0-1 0 0,0 0 1 0 0,1 0-1 0 0,-1-1 0 0 0,0 1 1 0 0,0 0-1 0 0,1 0 1 0 0,-1 0-1 0 0,0 0 0 0 0,0 0 1 0 0,0 1-1 0 0,1-1 0 0 0,-1 0 1 0 0,0 0-1 0 0,0 0 1 0 0,1 0-1 0 0,-1 0 0 0 0,0 0 1 0 0,0 0-1 0 0,0 0 1 0 0,1 0-1 0 0,-1 1 0 0 0,0-1 1 0 0,0 0-1 0 0,13 13 147 0 0,-11-11-134 0 0,14 18-9 0 0,26 31 301 0 0,51 48-1 0 0,-76-84-583 0 0,0-1-1 0 0,0-1 0 0 0,1 0 1 0 0,1-1-1 0 0,0-1 0 0 0,1 0 1 0 0,24 8-1 0 0,-87-30-2960 0 0,-40 4 2941 0 0,-77 7-753 0 0,87 0-5828 0 0,92-4 898 0 0</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4.719"/>
    </inkml:context>
    <inkml:brush xml:id="br0">
      <inkml:brushProperty name="width" value="0.05" units="cm"/>
      <inkml:brushProperty name="height" value="0.05" units="cm"/>
    </inkml:brush>
  </inkml:definitions>
  <inkml:trace contextRef="#ctx0" brushRef="#br0">1 6 644 0 0,'0'-1'341'0'0,"0"1"-1"0"0,1 0 1 0 0,-1-1 340 0 0,1 0-341 0 0,-1 1 1 0 0,1 0 0 0 0,-1-1-1 0 0,1 1 1 0 0,-1 0-1 0 0,1 0 1 0 0,-1-1-1 0 0,1 1 1 0 0,-1 0 0 0 0,1 0-1 0 0,-1 0 1 0 0,1 0-1 0 0,-1 0 1 0 0,1-1-1 0 0,-1 1 1 0 0,1 0-1 0 0,-1 0 1 0 0,1 0 0 0 0,-1 0-1 0 0,1 0 1 0 0,0 1-1 0 0,-1-1 1 0 0,1 0-1 0 0,0 0 1 0 0,0 1 164 0 0,0 0 0 0 0,1 0-1 0 0,-1 0 1 0 0,0 0 0 0 0,0 0 0 0 0,0 0 0 0 0,0 0 0 0 0,0 0-1 0 0,0 0 1 0 0,2 3 0 0 0,16 37 4354 0 0,-18-36-3947 0 0,16 44 2665 0 0,-13-35-3077 0 0,0 0 0 0 0,1-1-1 0 0,1 1 1 0 0,14 24 0 0 0,-13-32-2539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2.544"/>
    </inkml:context>
    <inkml:brush xml:id="br0">
      <inkml:brushProperty name="width" value="0.05" units="cm"/>
      <inkml:brushProperty name="height" value="0.05" units="cm"/>
    </inkml:brush>
  </inkml:definitions>
  <inkml:trace contextRef="#ctx0" brushRef="#br0">5 10 860 0 0,'-5'-2'11926'0'0,"29"-1"-8804"0"0,31-2-1 0 0,70 6 154 0 0,-64 1-1839 0 0,213 7 3310 0 0,-75-1-4072 0 0,-66-6-7018 0 0</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5.074"/>
    </inkml:context>
    <inkml:brush xml:id="br0">
      <inkml:brushProperty name="width" value="0.05" units="cm"/>
      <inkml:brushProperty name="height" value="0.05" units="cm"/>
    </inkml:brush>
  </inkml:definitions>
  <inkml:trace contextRef="#ctx0" brushRef="#br0">49 53 76 0 0,'-3'-2'401'0'0,"-25"-14"1456"0"0,26 16-1460 0 0,1-1-1 0 0,0 0 1 0 0,0 1 0 0 0,0-1 0 0 0,0 0 0 0 0,0 0 0 0 0,0 0-1 0 0,0 0 1 0 0,0 0 0 0 0,0 0 0 0 0,0 0 0 0 0,0-1 0 0 0,0 1-1 0 0,1 0 1 0 0,-1 0 0 0 0,1-1 0 0 0,-2-1 0 0 0,3 2-82 0 0,1 0 0 0 0,-1 0 0 0 0,0 0-1 0 0,0 1 1 0 0,0-1 0 0 0,0 0 0 0 0,1 0 0 0 0,-1 1 0 0 0,0-1 0 0 0,0 1 0 0 0,1-1 0 0 0,-1 1-1 0 0,1-1 1 0 0,-1 1 0 0 0,0 0 0 0 0,3 0 0 0 0,24-3 1086 0 0,0 2-1 0 0,0 1 1 0 0,-1 1-1 0 0,1 1 1 0 0,37 8-1 0 0,-28-2-414 0 0,0 2 0 0 0,-1 1-1 0 0,49 23 1 0 0,-72-27-671 0 0,0 0 0 0 0,0 0 1 0 0,0 1-1 0 0,-1 1 0 0 0,12 10 0 0 0,-21-16-220 0 0,0-1 1 0 0,0 1-1 0 0,0 0 0 0 0,-1 0 0 0 0,1 0 0 0 0,-1 0 0 0 0,0 0 1 0 0,1 0-1 0 0,-2 1 0 0 0,1-1 0 0 0,0 1 0 0 0,-1 0 1 0 0,1-1-1 0 0,-1 1 0 0 0,0 0 0 0 0,0 0 0 0 0,-1 0 0 0 0,1 0 1 0 0,-1 0-1 0 0,0 0 0 0 0,0 0 0 0 0,0 0 0 0 0,-2 6 1 0 0,1-6-72 0 0,-1 0 1 0 0,0 0-1 0 0,0 0 1 0 0,0-1-1 0 0,-1 1 1 0 0,1-1-1 0 0,-1 0 1 0 0,0 0-1 0 0,0 0 1 0 0,0 0-1 0 0,0 0 1 0 0,-1 0-1 0 0,1-1 1 0 0,-1 0-1 0 0,1 0 1 0 0,-8 3-1 0 0,-2 1-86 0 0,0-1-1 0 0,-1 0 1 0 0,-23 5-1 0 0,12-5-133 0 0,-91 15-714 0 0,104-19 374 0 0,-1-1 1 0 0,1 0-1 0 0,-1 0 1 0 0,1-1 0 0 0,0-1-1 0 0,-1 0 1 0 0,-15-5-1 0 0,16-1-1962 0 0</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5.398"/>
    </inkml:context>
    <inkml:brush xml:id="br0">
      <inkml:brushProperty name="width" value="0.05" units="cm"/>
      <inkml:brushProperty name="height" value="0.05" units="cm"/>
    </inkml:brush>
  </inkml:definitions>
  <inkml:trace contextRef="#ctx0" brushRef="#br0">221 58 512 0 0,'-6'-4'906'0'0,"0"1"1"0"0,0 0-1 0 0,0 1 0 0 0,-1-1 0 0 0,1 1 1 0 0,-1 0-1 0 0,0 1 0 0 0,1 0 1 0 0,-1 0-1 0 0,-8 0 0 0 0,10 1-287 0 0,0 0-1 0 0,0 1 1 0 0,1 0-1 0 0,-1 0 0 0 0,0 0 1 0 0,1 1-1 0 0,-1 0 1 0 0,1-1-1 0 0,0 1 1 0 0,-1 1-1 0 0,1-1 1 0 0,0 1-1 0 0,0 0 1 0 0,0 0-1 0 0,-4 4 1 0 0,1-1-17 0 0,1 1 0 0 0,0 0 1 0 0,0 0-1 0 0,0 1 1 0 0,1 0-1 0 0,0-1 0 0 0,0 2 1 0 0,1-1-1 0 0,0 1 1 0 0,-5 15-1 0 0,8-20-429 0 0,0 0 0 0 0,1-1 0 0 0,-1 1 1 0 0,1 0-1 0 0,0 0 0 0 0,0 0 0 0 0,0 0 0 0 0,0 0 0 0 0,1 0 0 0 0,0 0 1 0 0,-1 0-1 0 0,1 0 0 0 0,1-1 0 0 0,-1 1 0 0 0,1 0 0 0 0,-1-1 0 0 0,1 1 1 0 0,0-1-1 0 0,0 0 0 0 0,0 1 0 0 0,1-1 0 0 0,-1 0 0 0 0,1 0 1 0 0,0 0-1 0 0,0-1 0 0 0,0 1 0 0 0,0-1 0 0 0,5 3 0 0 0,0 0-122 0 0,-1-1-1 0 0,1-1 1 0 0,0 0 0 0 0,0 0-1 0 0,0 0 1 0 0,1-1-1 0 0,-1-1 1 0 0,0 1-1 0 0,1-1 1 0 0,13 0 0 0 0,-18-1-41 0 0,-1 0 1 0 0,1-1 0 0 0,-1 1 0 0 0,1-1-1 0 0,-1 0 1 0 0,1 0 0 0 0,-1 0 0 0 0,0 0-1 0 0,0 0 1 0 0,1-1 0 0 0,-1 0 0 0 0,5-3-1 0 0,-6 4-7 0 0,-1-1-1 0 0,1 0 0 0 0,0 0 1 0 0,-1 0-1 0 0,1 0 0 0 0,-1-1 1 0 0,1 1-1 0 0,-1 0 0 0 0,0 0 1 0 0,0-1-1 0 0,0 1 0 0 0,0-1 1 0 0,-1 1-1 0 0,1-1 0 0 0,0 1 1 0 0,-1-1-1 0 0,0 0 0 0 0,0 1 1 0 0,0-4-1 0 0,-1-5-94 0 0,0-1 1 0 0,0 1-1 0 0,-2 0 1 0 0,1 0-1 0 0,-1 1 1 0 0,-1-1-1 0 0,0 0 1 0 0,-1 1-1 0 0,0 0 1 0 0,-8-12-1 0 0,6 10-76 0 0,-1 0 1 0 0,-1 0-1 0 0,0 2 0 0 0,-1-1 0 0 0,0 1 0 0 0,0 0 0 0 0,-21-14 0 0 0,29 22 785 0 0,31 13-15810 0 0</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5.756"/>
    </inkml:context>
    <inkml:brush xml:id="br0">
      <inkml:brushProperty name="width" value="0.05" units="cm"/>
      <inkml:brushProperty name="height" value="0.05" units="cm"/>
    </inkml:brush>
  </inkml:definitions>
  <inkml:trace contextRef="#ctx0" brushRef="#br0">516 0 8373 0 0,'1'4'1071'0'0,"1"-1"0"0"0,-1 0 1 0 0,0 1-1 0 0,-1-1 1 0 0,1 1-1 0 0,0-1 0 0 0,-1 1 1 0 0,0-1-1 0 0,0 1 0 0 0,-1 4 1 0 0,1-2-302 0 0,-2 0 0 0 0,1 0 0 0 0,-1 0 0 0 0,0 0 0 0 0,-3 7 0 0 0,-3 3-54 0 0,-1-1 0 0 0,0-1 0 0 0,-14 17 1 0 0,-18 20 26 0 0,-3-1 0 0 0,-2-2 1 0 0,-2-2-1 0 0,-2-3 1 0 0,-81 56-1 0 0,82-73-3395 0 0,16-11-4272 0 0,27-12 4844 0 0,-7 4-1425 0 0</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6.431"/>
    </inkml:context>
    <inkml:brush xml:id="br0">
      <inkml:brushProperty name="width" value="0.05" units="cm"/>
      <inkml:brushProperty name="height" value="0.05" units="cm"/>
    </inkml:brush>
  </inkml:definitions>
  <inkml:trace contextRef="#ctx0" brushRef="#br0">0 229 296 0 0,'2'-20'2282'0'0,"-2"19"-2165"0"0,0 1-1 0 0,0 0 1 0 0,0 0 0 0 0,0-1 0 0 0,0 1-1 0 0,0 0 1 0 0,0 0 0 0 0,1 0 0 0 0,-1-1 0 0 0,0 1-1 0 0,0 0 1 0 0,0 0 0 0 0,0 0 0 0 0,1-1-1 0 0,-1 1 1 0 0,0 0 0 0 0,0 0 0 0 0,1 0 0 0 0,-1 0-1 0 0,0 0 1 0 0,0 0 0 0 0,0-1 0 0 0,1 1-1 0 0,-1 0 1 0 0,0 0 0 0 0,0 0 0 0 0,1 0 0 0 0,-1 0-1 0 0,0 0 1 0 0,0 0 0 0 0,1 0 0 0 0,-1 0-1 0 0,0 0 1 0 0,1 0 0 0 0,1 2 275 0 0,1-1 0 0 0,-1 1 0 0 0,1-1 0 0 0,-1 1 1 0 0,0 0-1 0 0,0 0 0 0 0,0 0 0 0 0,0 0 0 0 0,0 0 0 0 0,2 4 0 0 0,20 31 1849 0 0,0 0-1 0 0,-3 2 1 0 0,33 80-1 0 0,-31-63 620 0 0,41 69 0 0 0,-62-122-2599 0 0,0 0 0 0 0,-1 0 0 0 0,2 0 1 0 0,-1-1-1 0 0,0 1 0 0 0,1-1 0 0 0,-1 1 1 0 0,1-1-1 0 0,4 4 0 0 0,-6-6-186 0 0,0 1 1 0 0,-1-1-1 0 0,1 0 0 0 0,0 0 1 0 0,-1 0-1 0 0,1 1 1 0 0,0-1-1 0 0,0 0 0 0 0,-1 0 1 0 0,1 0-1 0 0,0 0 0 0 0,-1 0 1 0 0,1 0-1 0 0,0 0 0 0 0,0 0 1 0 0,-1-1-1 0 0,1 1 0 0 0,0 0 1 0 0,-1 0-1 0 0,2-1 1 0 0,-1 0-7 0 0,1 0 0 0 0,-1 0 0 0 0,0 0 0 0 0,0 0 0 0 0,1 0 0 0 0,-1-1 1 0 0,0 1-1 0 0,0 0 0 0 0,0-1 0 0 0,0 1 0 0 0,0-1 0 0 0,0-1 0 0 0,10-22 244 0 0,-1-2-1 0 0,-2 1 1 0 0,0-1-1 0 0,6-47 1 0 0,1 0-116 0 0,8-29-112 0 0,39-151 84 0 0,-61 251-507 0 0,0 1 0 0 0,-1-1 0 0 0,1 1 0 0 0,0 0 0 0 0,0 0-1 0 0,0-1 1 0 0,0 1 0 0 0,1 0 0 0 0,-1 0 0 0 0,0 0 0 0 0,1 0 0 0 0,0 1 0 0 0,-1-1 0 0 0,1 0 0 0 0,0 1 0 0 0,0-1-1 0 0,0 1 1 0 0,4-3 0 0 0,-3 3-201 0 0,0 1 0 0 0,0-1-1 0 0,0 1 1 0 0,0-1 0 0 0,0 1 0 0 0,0 0-1 0 0,0 0 1 0 0,0 1 0 0 0,0-1 0 0 0,0 0-1 0 0,0 1 1 0 0,0 0 0 0 0,0 0 0 0 0,5 2-1 0 0,7 2-2589 0 0</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6.911"/>
    </inkml:context>
    <inkml:brush xml:id="br0">
      <inkml:brushProperty name="width" value="0.05" units="cm"/>
      <inkml:brushProperty name="height" value="0.05" units="cm"/>
    </inkml:brush>
  </inkml:definitions>
  <inkml:trace contextRef="#ctx0" brushRef="#br0">243 1 496 0 0,'11'8'19511'0'0,"-60"18"-15932"0"0,-44 26-1142 0 0,81-44-2136 0 0,0 1 0 0 0,0 0 0 0 0,1 0 0 0 0,0 2 0 0 0,-10 12 0 0 0,17-19-118 0 0,0 1-1 0 0,1 1 1 0 0,0-1-1 0 0,0 1 1 0 0,0-1 0 0 0,1 1-1 0 0,-1 0 1 0 0,1 0-1 0 0,1 0 1 0 0,-1 0-1 0 0,1 0 1 0 0,0 0 0 0 0,0 9-1 0 0,1-12-103 0 0,0 0 1 0 0,1 0-1 0 0,-1 1 1 0 0,1-2-1 0 0,-1 1 0 0 0,1 0 1 0 0,0 0-1 0 0,0 0 1 0 0,0 0-1 0 0,1 0 0 0 0,-1-1 1 0 0,1 1-1 0 0,-1 0 1 0 0,1-1-1 0 0,0 0 0 0 0,0 1 1 0 0,0-1-1 0 0,0 0 1 0 0,0 0-1 0 0,1 0 0 0 0,-1 0 1 0 0,1 0-1 0 0,-1-1 1 0 0,1 1-1 0 0,0-1 0 0 0,-1 0 1 0 0,1 0-1 0 0,0 0 1 0 0,4 1-1 0 0,9 2-917 0 0,0-1-1 0 0,0-1 1 0 0,0-1 0 0 0,1 0-1 0 0,-1-1 1 0 0,28-3 0 0 0,99-24-6789 0 0,-125 22 4324 0 0</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7.266"/>
    </inkml:context>
    <inkml:brush xml:id="br0">
      <inkml:brushProperty name="width" value="0.05" units="cm"/>
      <inkml:brushProperty name="height" value="0.05" units="cm"/>
    </inkml:brush>
  </inkml:definitions>
  <inkml:trace contextRef="#ctx0" brushRef="#br0">350 22 760 0 0,'-4'-2'746'0'0,"0"-1"-1"0"0,1 1 1 0 0,-1 0 0 0 0,0 0-1 0 0,0 0 1 0 0,-1 0 0 0 0,1 1-1 0 0,0-1 1 0 0,0 1 0 0 0,-1 0-1 0 0,-7 0 1 0 0,4 1 25 0 0,0 0 1 0 0,0 0-1 0 0,0 1 0 0 0,0 0 1 0 0,0 1-1 0 0,-8 2 0 0 0,-3 2 313 0 0,0 2-1 0 0,0 0 1 0 0,1 1 0 0 0,-23 15-1 0 0,27-15-279 0 0,0 1 0 0 0,0 1 0 0 0,-18 19 0 0 0,28-27-563 0 0,1 0 0 0 0,-1 1 1 0 0,1 0-1 0 0,0 0 0 0 0,0 0 0 0 0,1 0 1 0 0,-1 0-1 0 0,1 1 0 0 0,0-1 0 0 0,0 1 1 0 0,0-1-1 0 0,1 1 0 0 0,0 0 0 0 0,0 0 1 0 0,0 0-1 0 0,0 0 0 0 0,1 5 0 0 0,0-7-113 0 0,1 0 0 0 0,-1 1 1 0 0,1-1-1 0 0,0 0 0 0 0,0 1 0 0 0,1-1 0 0 0,-1 0 0 0 0,1 0 0 0 0,-1 0 0 0 0,1 0 0 0 0,0-1 0 0 0,0 1 1 0 0,1 0-1 0 0,2 2 0 0 0,0 0 5 0 0,1-1 0 0 0,-1 0-1 0 0,1 0 1 0 0,0 0 0 0 0,0-1 0 0 0,10 5 0 0 0,6-1 112 0 0,1 0-1 0 0,-1-1 1 0 0,27 2-1 0 0,-48-7-219 0 0,37 4-433 0 0,-1-1 0 0 0,1-2 0 0 0,66-4 0 0 0,-32-8-3597 0 0,1-7-4194 0 0,-42 7 5098 0 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7.599"/>
    </inkml:context>
    <inkml:brush xml:id="br0">
      <inkml:brushProperty name="width" value="0.05" units="cm"/>
      <inkml:brushProperty name="height" value="0.05" units="cm"/>
    </inkml:brush>
  </inkml:definitions>
  <inkml:trace contextRef="#ctx0" brushRef="#br0">36 64 6601 0 0,'-36'-18'18337'0'0,"44"15"-17803"0"0,-1 1 0 0 0,1 1 0 0 0,-1 0 1 0 0,1 0-1 0 0,-1 0 0 0 0,16 1 0 0 0,0 0 60 0 0,112-16 1479 0 0,-46-2-3957 0 0,-68 15-387 0 0</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7.956"/>
    </inkml:context>
    <inkml:brush xml:id="br0">
      <inkml:brushProperty name="width" value="0.05" units="cm"/>
      <inkml:brushProperty name="height" value="0.05" units="cm"/>
    </inkml:brush>
  </inkml:definitions>
  <inkml:trace contextRef="#ctx0" brushRef="#br0">50 0 7193 0 0,'-30'18'8588'0'0,"28"-17"-8159"0"0,1 0 1 0 0,-1 0-1 0 0,1 0 0 0 0,0 1 0 0 0,-1-1 0 0 0,1 0 0 0 0,0 0 0 0 0,0 1 0 0 0,0-1 0 0 0,0 0 0 0 0,0 1 0 0 0,0-1 0 0 0,0 1 0 0 0,0 0 0 0 0,1-1 0 0 0,-2 4 0 0 0,2-4-313 0 0,1 0 1 0 0,-1 0 0 0 0,0 0-1 0 0,1 0 1 0 0,-1-1-1 0 0,1 1 1 0 0,-1 0-1 0 0,1 0 1 0 0,-1-1 0 0 0,1 1-1 0 0,-1 0 1 0 0,1-1-1 0 0,0 1 1 0 0,-1 0-1 0 0,1-1 1 0 0,0 1 0 0 0,0-1-1 0 0,-1 1 1 0 0,1-1-1 0 0,0 0 1 0 0,0 1 0 0 0,0-1-1 0 0,0 0 1 0 0,-1 1-1 0 0,3-1 1 0 0,23 6 974 0 0,-23-6-910 0 0,29 4 299 0 0,0-2 0 0 0,1-1 0 0 0,34-4 1 0 0,-31 0-4280 0 0,-2-1-3816 0 0,-27 3 4551 0 0</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8.682"/>
    </inkml:context>
    <inkml:brush xml:id="br0">
      <inkml:brushProperty name="width" value="0.05" units="cm"/>
      <inkml:brushProperty name="height" value="0.05" units="cm"/>
    </inkml:brush>
  </inkml:definitions>
  <inkml:trace contextRef="#ctx0" brushRef="#br0">0 87 956 0 0,'1'-1'10947'0'0,"9"-4"-9649"0"0,124-12 5912 0 0,44-8-3932 0 0,-172 23-3123 0 0,-2 2-31 0 0,0 0 0 0 0,-1-1 1 0 0,1 0-1 0 0,-1 0 0 0 0,1 0 1 0 0,-1 0-1 0 0,1 0 0 0 0,-1-1 1 0 0,0 1-1 0 0,1-1 0 0 0,-1 0 1 0 0,0 0-1 0 0,0 0 0 0 0,-1-1 1 0 0,1 1-1 0 0,0-1 0 0 0,4-5 572 0 0,-8 8-586 0 0,1-1-100 0 0,-1 1 0 0 0,1 0 0 0 0,0 0 0 0 0,-1-1 1 0 0,1 1-1 0 0,-1 0 0 0 0,1 0 0 0 0,-1-1 0 0 0,1 1 0 0 0,-1 0 0 0 0,1 0 0 0 0,-1 0 0 0 0,1 0 0 0 0,-1 0 0 0 0,1 0 0 0 0,-1 0 0 0 0,1 0 0 0 0,-1 0 0 0 0,0 0 0 0 0,1 0 0 0 0,-1 0 0 0 0,1 0 0 0 0,-1 0 0 0 0,0 1 0 0 0,-3 6 66 0 0,0 0 0 0 0,0 0 1 0 0,1 0-1 0 0,0 1 0 0 0,0 0 0 0 0,1-1 0 0 0,0 1 0 0 0,0 0 0 0 0,1 0 0 0 0,0 0 0 0 0,1 0 0 0 0,-1 0 0 0 0,1 0 0 0 0,2 9 0 0 0,1 13 252 0 0,1 0 0 0 0,12 43 0 0 0,32 128 1403 0 0,-48-200-1783 0 0,0 0 0 0 0,0-1 0 0 0,0 1 0 0 0,-1 0 0 0 0,1-1 0 0 0,0 1 0 0 0,0 0 0 0 0,-1-1 0 0 0,1 1 0 0 0,0 0 0 0 0,-1-1 0 0 0,1 1 0 0 0,-1-1 0 0 0,1 1 0 0 0,-1-1 0 0 0,1 1 0 0 0,-1-1 0 0 0,1 1 0 0 0,-1-1 0 0 0,0 1 0 0 0,1-1 0 0 0,-1 0-1 0 0,0 1 1 0 0,1-1 0 0 0,-1 0 0 0 0,0 0 0 0 0,1 1 0 0 0,-1-1 0 0 0,0 0 0 0 0,1 0 0 0 0,-1 0 0 0 0,0 0 0 0 0,0 0 0 0 0,-1 0 0 0 0,-35 4-398 0 0,29-4 289 0 0,-104 6-546 0 0,70-5 1035 0 0,-1 2-1 0 0,-51 9 1 0 0,94-12-298 0 0,0 0 0 0 0,0 0 0 0 0,0 0 0 0 0,0 0 1 0 0,0 0-1 0 0,0 0 0 0 0,0 0 0 0 0,-1 0 0 0 0,1 0 0 0 0,0 0 0 0 0,0 0 0 0 0,0 0 1 0 0,0 0-1 0 0,0 0 0 0 0,0 0 0 0 0,0 0 0 0 0,0 0 0 0 0,-1 0 0 0 0,1 0 0 0 0,0 0 0 0 0,0 0 1 0 0,0 0-1 0 0,0 0 0 0 0,0 0 0 0 0,0 0 0 0 0,0 0 0 0 0,-1 0 0 0 0,1 0 0 0 0,0 0 1 0 0,0 0-1 0 0,0 0 0 0 0,0 0 0 0 0,0 1 0 0 0,0-1 0 0 0,0 0 0 0 0,0 0 0 0 0,0 0 1 0 0,0 0-1 0 0,0 0 0 0 0,0 0 0 0 0,0 0 0 0 0,-1 0 0 0 0,1 0 0 0 0,0 1 0 0 0,0-1 1 0 0,0 0-1 0 0,0 0 0 0 0,0 0 0 0 0,0 0 0 0 0,0 0 0 0 0,0 0 0 0 0,0 0 0 0 0,0 1 0 0 0,0-1 1 0 0,0 0-1 0 0,0 0 0 0 0,0 0 0 0 0,0 0 0 0 0,0 0 0 0 0,1 0 0 0 0,-1 0 0 0 0,0 0 1 0 0,0 1-1 0 0,10 3 562 0 0,18 0 188 0 0,348-15-27 0 0,-350 9-2971 0 0,20 5-8591 0 0,-41-2 10276 0 0,6 1-2761 0 0</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9.070"/>
    </inkml:context>
    <inkml:brush xml:id="br0">
      <inkml:brushProperty name="width" value="0.05" units="cm"/>
      <inkml:brushProperty name="height" value="0.05" units="cm"/>
    </inkml:brush>
  </inkml:definitions>
  <inkml:trace contextRef="#ctx0" brushRef="#br0">290 20 444 0 0,'-8'-3'1014'0'0,"1"-1"0"0"0,-1 2 0 0 0,0-1-1 0 0,0 1 1 0 0,-1 0 0 0 0,1 1 0 0 0,0 0 0 0 0,-1 0 0 0 0,1 1 0 0 0,-1 0 0 0 0,1 0-1 0 0,-15 3 1 0 0,12-1-119 0 0,0 0 0 0 0,-1 1-1 0 0,2 1 1 0 0,-1-1-1 0 0,0 2 1 0 0,1-1 0 0 0,0 1-1 0 0,-18 12 1 0 0,22-12-458 0 0,1-1-1 0 0,0 0 1 0 0,0 1 0 0 0,1 0-1 0 0,-1 0 1 0 0,1 0 0 0 0,0 1-1 0 0,1-1 1 0 0,-5 10 0 0 0,7-13-323 0 0,0 0 0 0 0,0 0 1 0 0,1 0-1 0 0,-1 0 0 0 0,1 0 1 0 0,-1 0-1 0 0,1 0 0 0 0,0 1 1 0 0,0-1-1 0 0,0 0 0 0 0,0 0 1 0 0,0 0-1 0 0,0 0 0 0 0,1 1 1 0 0,-1-1-1 0 0,1 0 0 0 0,-1 0 1 0 0,1 0-1 0 0,0 0 0 0 0,0 0 1 0 0,0 0-1 0 0,0 0 0 0 0,0 0 1 0 0,0-1-1 0 0,1 1 0 0 0,-1 0 0 0 0,0-1 1 0 0,1 1-1 0 0,0-1 0 0 0,-1 1 1 0 0,1-1-1 0 0,2 2 0 0 0,5 2 48 0 0,1 0 0 0 0,-1-1-1 0 0,1 0 1 0 0,-1 0 0 0 0,1-1-1 0 0,0 0 1 0 0,0-1 0 0 0,0 0-1 0 0,20 1 1 0 0,6-2-447 0 0,51-4 0 0 0,-9-6-2515 0 0,-45 4-1760 0 0,-14 2-909 0 0,-6 0 2377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3.014"/>
    </inkml:context>
    <inkml:brush xml:id="br0">
      <inkml:brushProperty name="width" value="0.05" units="cm"/>
      <inkml:brushProperty name="height" value="0.05" units="cm"/>
    </inkml:brush>
  </inkml:definitions>
  <inkml:trace contextRef="#ctx0" brushRef="#br0">290 12 432 0 0,'2'-11'12786'0'0,"-26"18"-10550"0"0,0 1-1 0 0,-36 19 1 0 0,27-12-870 0 0,-111 51 2002 0 0,138-61-4875 0 0,10-3-2585 0 0,15-1-969 0 0,-1-4 2663 0 0</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9.413"/>
    </inkml:context>
    <inkml:brush xml:id="br0">
      <inkml:brushProperty name="width" value="0.05" units="cm"/>
      <inkml:brushProperty name="height" value="0.05" units="cm"/>
    </inkml:brush>
  </inkml:definitions>
  <inkml:trace contextRef="#ctx0" brushRef="#br0">70 15 464 0 0,'-4'-1'1063'0'0,"0"-1"0"0"0,0 1 1 0 0,-1 1-1 0 0,1-1 0 0 0,0 1 0 0 0,0-1 0 0 0,0 1 0 0 0,0 0 1 0 0,-7 1-1 0 0,10-1-787 0 0,0 1 0 0 0,0-1 0 0 0,0 0 0 0 0,0 0 1 0 0,0 1-1 0 0,0-1 0 0 0,0 0 0 0 0,1 1 0 0 0,-1-1 0 0 0,0 1 1 0 0,0-1-1 0 0,0 1 0 0 0,0-1 0 0 0,1 1 0 0 0,-1 0 0 0 0,0 0 0 0 0,1-1 1 0 0,-1 1-1 0 0,0 0 0 0 0,1 0 0 0 0,-1 0 0 0 0,1-1 0 0 0,-1 1 1 0 0,1 0-1 0 0,-1 0 0 0 0,1 0 0 0 0,0 0 0 0 0,0 0 0 0 0,-1 0 0 0 0,1 0 1 0 0,0 0-1 0 0,0 0 0 0 0,0 0 0 0 0,0 0 0 0 0,0 0 0 0 0,0 0 1 0 0,0 0-1 0 0,0 0 0 0 0,1 0 0 0 0,-1 0 0 0 0,0 0 0 0 0,1 0 0 0 0,-1 0 1 0 0,1 1-1 0 0,0 0-70 0 0,0 0-1 0 0,0 0 1 0 0,0-1 0 0 0,0 1-1 0 0,0-1 1 0 0,0 1 0 0 0,0-1-1 0 0,1 1 1 0 0,-1-1 0 0 0,0 1-1 0 0,1-1 1 0 0,-1 0 0 0 0,1 0-1 0 0,0 0 1 0 0,-1 0 0 0 0,1 0 0 0 0,0 0-1 0 0,-1 0 1 0 0,1-1 0 0 0,0 1-1 0 0,0-1 1 0 0,0 1 0 0 0,0-1-1 0 0,0 0 1 0 0,2 1 0 0 0,-3-1-172 0 0,1 0 0 0 0,-1 0 1 0 0,1 0-1 0 0,-1-1 0 0 0,0 1 1 0 0,1 0-1 0 0,-1-1 0 0 0,0 1 0 0 0,1 0 1 0 0,-1-1-1 0 0,0 0 0 0 0,1 1 1 0 0,-1-1-1 0 0,0 0 0 0 0,0 1 0 0 0,1-1 1 0 0,-1 0-1 0 0,0 0 0 0 0,0 0 1 0 0,0 0-1 0 0,0 0 0 0 0,0 0 1 0 0,-1 0-1 0 0,1-1 0 0 0,0 1 0 0 0,0 0 1 0 0,-1 0-1 0 0,1-1 0 0 0,-1 1 1 0 0,1 0-1 0 0,-1-1 0 0 0,0 1 0 0 0,1-3 1 0 0,-1-14-2475 0 0,-1 8-406 0 0,2 0-4797 0 0,0 5 4708 0 0</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09.971"/>
    </inkml:context>
    <inkml:brush xml:id="br0">
      <inkml:brushProperty name="width" value="0.05" units="cm"/>
      <inkml:brushProperty name="height" value="0.05" units="cm"/>
    </inkml:brush>
  </inkml:definitions>
  <inkml:trace contextRef="#ctx0" brushRef="#br0">7 548 1232 0 0,'9'-5'10886'0'0,"-8"4"-10432"0"0,2-14 5903 0 0,-9-21-1861 0 0,5 27-3649 0 0,-4-22-38 0 0,1 1 0 0 0,1-1 0 0 0,2 0 0 0 0,2 1 0 0 0,0-1 0 0 0,8-40 1 0 0,-6 58-725 0 0,0-1-1 0 0,1 1 1 0 0,0 0 0 0 0,1 1 0 0 0,0-1 0 0 0,1 1 0 0 0,0 0 0 0 0,1 1 0 0 0,1-1 0 0 0,0 1 0 0 0,0 1 0 0 0,1-1 0 0 0,0 2 0 0 0,1-1 0 0 0,0 1 0 0 0,20-13 0 0 0,-24 19-57 0 0,0 0-1 0 0,0 0 0 0 0,0 1 1 0 0,0 0-1 0 0,1 0 0 0 0,-1 1 1 0 0,1 0-1 0 0,-1 0 0 0 0,1 0 1 0 0,-1 1-1 0 0,1 0 0 0 0,-1 0 1 0 0,1 1-1 0 0,-1-1 0 0 0,1 2 1 0 0,-1-1-1 0 0,1 1 0 0 0,-1 0 1 0 0,0 0-1 0 0,0 0 0 0 0,0 1 1 0 0,0 0-1 0 0,0 0 0 0 0,-1 1 1 0 0,8 5-1 0 0,-9-6-26 0 0,0 0-1 0 0,0 0 1 0 0,-1 0 0 0 0,1 0-1 0 0,-1 1 1 0 0,0 0 0 0 0,0-1-1 0 0,0 1 1 0 0,-1 0 0 0 0,1 0-1 0 0,-1 0 1 0 0,0 1-1 0 0,0-1 1 0 0,-1 0 0 0 0,1 1-1 0 0,-1 0 1 0 0,0-1 0 0 0,0 1-1 0 0,0-1 1 0 0,-1 1 0 0 0,0 0-1 0 0,0 0 1 0 0,0-1 0 0 0,0 1-1 0 0,-1 0 1 0 0,1 0-1 0 0,-1-1 1 0 0,-1 1 0 0 0,1-1-1 0 0,0 1 1 0 0,-1-1 0 0 0,0 0-1 0 0,0 1 1 0 0,-1-1 0 0 0,-3 6-1 0 0,-4 1-121 0 0,0 0 1 0 0,0-1-1 0 0,-1 0 0 0 0,0 0 0 0 0,0-1 0 0 0,-1-1 1 0 0,-1 0-1 0 0,-19 10 0 0 0,-18 12-650 0 0,50-30 759 0 0,-1 0-1 0 0,0 1 1 0 0,0-1 0 0 0,1 1-1 0 0,-1-1 1 0 0,1 1 0 0 0,-1 0-1 0 0,1-1 1 0 0,-1 1-1 0 0,1-1 1 0 0,-1 1 0 0 0,1 0-1 0 0,-1 0 1 0 0,1-1 0 0 0,0 1-1 0 0,-1 0 1 0 0,1 0-1 0 0,0-1 1 0 0,0 1 0 0 0,0 0-1 0 0,-1 0 1 0 0,1 0 0 0 0,0-1-1 0 0,0 1 1 0 0,0 0-1 0 0,0 0 1 0 0,0 0 0 0 0,1-1-1 0 0,-1 1 1 0 0,0 0 0 0 0,0 0-1 0 0,0 0 1 0 0,1-1-1 0 0,-1 1 1 0 0,0 0 0 0 0,1 0-1 0 0,-1-1 1 0 0,1 1 0 0 0,-1 0-1 0 0,1-1 1 0 0,-1 1-1 0 0,1-1 1 0 0,-1 1 0 0 0,1-1-1 0 0,1 2 1 0 0,4 3 88 0 0,0 1 0 0 0,0-1 0 0 0,12 7 0 0 0,-14-10-68 0 0,293 170 2760 0 0,-296-172-2770 0 0,30 14-1723 0 0,-17-12 704 0 0,-4-2 447 0 0,-3-2-2302 0 0,4 0-4384 0 0,-3 0 3952 0 0</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0.329"/>
    </inkml:context>
    <inkml:brush xml:id="br0">
      <inkml:brushProperty name="width" value="0.05" units="cm"/>
      <inkml:brushProperty name="height" value="0.05" units="cm"/>
    </inkml:brush>
  </inkml:definitions>
  <inkml:trace contextRef="#ctx0" brushRef="#br0">251 31 268 0 0,'-1'-2'512'0'0,"-1"0"0"0"0,0 0-1 0 0,0-1 1 0 0,0 1 0 0 0,0 0 0 0 0,0 1-1 0 0,0-1 1 0 0,0 0 0 0 0,0 0 0 0 0,-1 1-1 0 0,1 0 1 0 0,-1-1 0 0 0,1 1-1 0 0,-1 0 1 0 0,0 0 0 0 0,1 0 0 0 0,-5 0-1 0 0,1 0 179 0 0,0 0 0 0 0,0 1 0 0 0,0 0-1 0 0,0 0 1 0 0,0 1 0 0 0,0 0-1 0 0,-12 2 1 0 0,6 1 179 0 0,-1 0-1 0 0,1 1 0 0 0,0 1 1 0 0,0-1-1 0 0,0 2 1 0 0,-20 14-1 0 0,29-18-635 0 0,0-1 0 0 0,0 1 0 0 0,-1 0 0 0 0,2 0 0 0 0,-1 0-1 0 0,0 0 1 0 0,1 0 0 0 0,-1 1 0 0 0,1-1 0 0 0,0 1 0 0 0,0 0 0 0 0,0 0 0 0 0,1 0 0 0 0,-1-1 0 0 0,1 1 0 0 0,0 1 0 0 0,0-1-1 0 0,1 0 1 0 0,-1 0 0 0 0,1 0 0 0 0,0 0 0 0 0,0 0 0 0 0,0 1 0 0 0,0-1 0 0 0,1 0 0 0 0,0 0 0 0 0,0 0 0 0 0,0 0 0 0 0,0 0-1 0 0,1 0 1 0 0,-1 0 0 0 0,1 0 0 0 0,0-1 0 0 0,3 6 0 0 0,3 1-93 0 0,0 1 0 0 0,0-1 0 0 0,1 0 0 0 0,1-1-1 0 0,0 0 1 0 0,0-1 0 0 0,0 0 0 0 0,1 0 0 0 0,0-1 0 0 0,1 0 0 0 0,0-1 0 0 0,0-1 0 0 0,20 7 0 0 0,-9-5 85 0 0,0 0 1 0 0,1-2 0 0 0,0 0 0 0 0,1-2-1 0 0,-1-1 1 0 0,38-1 0 0 0,-46-2-804 0 0,-1-1 0 0 0,22-6 0 0 0,-27 5 198 0 0,-4 0-4344 0 0</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0.894"/>
    </inkml:context>
    <inkml:brush xml:id="br0">
      <inkml:brushProperty name="width" value="0.05" units="cm"/>
      <inkml:brushProperty name="height" value="0.05" units="cm"/>
    </inkml:brush>
  </inkml:definitions>
  <inkml:trace contextRef="#ctx0" brushRef="#br0">5 9 84 0 0,'-5'-8'16205'0'0,"9"25"-13884"0"0,2 15-110 0 0,9 84 3114 0 0,-2-39-5060 0 0,-5-61-3774 0 0</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1.259"/>
    </inkml:context>
    <inkml:brush xml:id="br0">
      <inkml:brushProperty name="width" value="0.05" units="cm"/>
      <inkml:brushProperty name="height" value="0.05" units="cm"/>
    </inkml:brush>
  </inkml:definitions>
  <inkml:trace contextRef="#ctx0" brushRef="#br0">109 19 404 0 0,'-27'-3'1519'0'0,"-15"-2"3182"0"0,2-6 11544 0 0,44 11-15108 0 0,155 15 4193 0 0,-9 0-5997 0 0,-50-12-10218 0 0,-91-3 7834 0 0</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1.601"/>
    </inkml:context>
    <inkml:brush xml:id="br0">
      <inkml:brushProperty name="width" value="0.05" units="cm"/>
      <inkml:brushProperty name="height" value="0.05" units="cm"/>
    </inkml:brush>
  </inkml:definitions>
  <inkml:trace contextRef="#ctx0" brushRef="#br0">0 374 8105 0 0,'2'-3'1379'0'0,"0"0"0"0"0,0-1 0 0 0,0 1 0 0 0,1 1 0 0 0,-1-1 0 0 0,1 0 1 0 0,3-2-1 0 0,-4 3-934 0 0,-1 1 1 0 0,1 0-1 0 0,0 0 1 0 0,0 0-1 0 0,-1 0 1 0 0,1 1 0 0 0,0-1-1 0 0,0 0 1 0 0,0 1-1 0 0,0-1 1 0 0,3 1-1 0 0,-1 0-221 0 0,0 0 0 0 0,0 1 0 0 0,0 0 0 0 0,-1-1 0 0 0,1 1 0 0 0,0 1 0 0 0,0-1 0 0 0,-1 1 0 0 0,1-1 0 0 0,-1 1 0 0 0,1 0 0 0 0,-1 0 1 0 0,0 0-1 0 0,5 5 0 0 0,27 23 834 0 0,43 46 0 0 0,-53-49-357 0 0,1-1 1 0 0,1-2-1 0 0,53 38 1 0 0,-78-61-702 0 0,-1 0 0 0 0,1 0 0 0 0,0-1 0 0 0,-1 1 0 0 0,1 0 0 0 0,0-1 0 0 0,0 1 0 0 0,0-1 0 0 0,-1 0 0 0 0,1 1 0 0 0,0-1 0 0 0,0 0 0 0 0,0 0 0 0 0,0 0 0 0 0,0-1 0 0 0,-1 1 0 0 0,1 0 0 0 0,0-1 0 0 0,0 1 0 0 0,0-1 0 0 0,-1 1 0 0 0,1-1 0 0 0,0 0 0 0 0,-1 0 0 0 0,1 0 0 0 0,0 0 0 0 0,-1 0 0 0 0,1 0 0 0 0,-1 0 0 0 0,0-1 0 0 0,1 1 0 0 0,-1 0 0 0 0,0-1 0 0 0,0 1 0 0 0,1-3 0 0 0,6-6 0 0 0,-2-1 0 0 0,0 0 0 0 0,0-1 0 0 0,5-13 0 0 0,-4 10 0 0 0,80-202 0 0 0,-59 143 0 0 0,-8 25 0 0 0,-8 21 0 0 0,-2 0 0 0 0,9-32 0 0 0,-18 56-266 0 0,0 0-1 0 0,0 0 1 0 0,0 0 0 0 0,0 0-1 0 0,1 0 1 0 0,0 0 0 0 0,0 1-1 0 0,0-1 1 0 0,0 1-1 0 0,1-1 1 0 0,5-5 0 0 0,23 28-10913 0 0,-16-9 8028 0 0</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1.953"/>
    </inkml:context>
    <inkml:brush xml:id="br0">
      <inkml:brushProperty name="width" value="0.05" units="cm"/>
      <inkml:brushProperty name="height" value="0.05" units="cm"/>
    </inkml:brush>
  </inkml:definitions>
  <inkml:trace contextRef="#ctx0" brushRef="#br0">339 20 828 0 0,'-13'-5'1924'0'0,"0"1"-1"0"0,0 1 1 0 0,-1 0-1 0 0,-20-1 0 0 0,20 3-838 0 0,-1 1-1 0 0,1 1 1 0 0,-1 0-1 0 0,-20 4 1 0 0,26-3-669 0 0,0 0-1 0 0,0 1 1 0 0,0 0-1 0 0,1 0 1 0 0,-1 0 0 0 0,1 1-1 0 0,0 1 1 0 0,0 0-1 0 0,0 0 1 0 0,0 0 0 0 0,1 1-1 0 0,0 0 1 0 0,0 0-1 0 0,1 1 1 0 0,-1 0 0 0 0,1 0-1 0 0,-7 13 1 0 0,11-17-251 0 0,0 0 0 0 0,1 0 0 0 0,0 0 0 0 0,-1 0 0 0 0,1 0-1 0 0,0 0 1 0 0,1 1 0 0 0,-1-1 0 0 0,1 0 0 0 0,-1 1 0 0 0,1-1 0 0 0,0 0 0 0 0,0 1 0 0 0,0-1 0 0 0,1 0 0 0 0,-1 1 0 0 0,3 6 0 0 0,-1-6-31 0 0,0 1-1 0 0,0 0 1 0 0,1-1 0 0 0,0 1 0 0 0,0-1-1 0 0,0 0 1 0 0,0 0 0 0 0,1 0 0 0 0,0 0 0 0 0,6 5-1 0 0,3 1-211 0 0,1-1 0 0 0,1 0 0 0 0,0-1 0 0 0,0-1 0 0 0,0 0 0 0 0,21 5-1 0 0,47 10-2716 0 0,-67-20 857 0 0,0 0-1 0 0,1 0 1 0 0,19-2 0 0 0,-7-3-923 0 0</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2.295"/>
    </inkml:context>
    <inkml:brush xml:id="br0">
      <inkml:brushProperty name="width" value="0.05" units="cm"/>
      <inkml:brushProperty name="height" value="0.05" units="cm"/>
    </inkml:brush>
  </inkml:definitions>
  <inkml:trace contextRef="#ctx0" brushRef="#br0">166 25 348 0 0,'-2'-2'533'0'0,"-1"-1"0"0"0,1 1 0 0 0,-1 0 0 0 0,0 0 0 0 0,0 0 0 0 0,0 1 0 0 0,0-1 0 0 0,0 1 0 0 0,0-1 0 0 0,0 1 0 0 0,0 0 0 0 0,-1 0 0 0 0,1 0 0 0 0,0 1 0 0 0,-1-1 0 0 0,1 1 0 0 0,-1 0 0 0 0,1 0 0 0 0,0 0 0 0 0,-1 0 0 0 0,1 1 0 0 0,0-1-1 0 0,-1 1 1 0 0,1 0 0 0 0,0 0 0 0 0,0 0 0 0 0,-1 0 0 0 0,1 1 0 0 0,0-1 0 0 0,-4 4 0 0 0,2-1 30 0 0,0 0-1 0 0,0 0 1 0 0,0 0-1 0 0,1 1 1 0 0,-1 0-1 0 0,1 0 1 0 0,1 0-1 0 0,-1 0 0 0 0,1 1 1 0 0,-1 0-1 0 0,2-1 1 0 0,-1 1-1 0 0,1 0 1 0 0,0 0-1 0 0,-2 9 1 0 0,2-7-366 0 0,1 0 0 0 0,0 0 0 0 0,0 0 0 0 0,1 0 0 0 0,0 0 0 0 0,1 0 0 0 0,0 0 0 0 0,0 1 0 0 0,0-1 0 0 0,1-1 0 0 0,1 1 1 0 0,-1 0-1 0 0,1 0 0 0 0,0-1 0 0 0,1 0 0 0 0,0 1 0 0 0,0-1 0 0 0,1-1 0 0 0,-1 1 0 0 0,1-1 0 0 0,1 1 0 0 0,-1-2 0 0 0,1 1 0 0 0,0 0 0 0 0,1-1 0 0 0,-1 0 0 0 0,1-1 1 0 0,0 0-1 0 0,0 0 0 0 0,0 0 0 0 0,1-1 0 0 0,-1 0 0 0 0,1 0 0 0 0,15 3 0 0 0,0-2-674 0 0,1-1 0 0 0,0-1 0 0 0,0 0 0 0 0,0-2 0 0 0,0-1 0 0 0,0-1 0 0 0,0-1 1 0 0,39-10-1 0 0,-54 10-109 0 0,0 0 0 0 0,0 0 1 0 0,9-6-1 0 0,-4-1-2490 0 0,-4 0-3434 0 0,-7 6 3673 0 0</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12.652"/>
    </inkml:context>
    <inkml:brush xml:id="br0">
      <inkml:brushProperty name="width" value="0.05" units="cm"/>
      <inkml:brushProperty name="height" value="0.05" units="cm"/>
    </inkml:brush>
  </inkml:definitions>
  <inkml:trace contextRef="#ctx0" brushRef="#br0">28 183 512 0 0,'-27'-1'15559'0'0,"41"-1"-13302"0"0,17 1 199 0 0,33 3-1 0 0,23 0-1518 0 0,-75-3-3259 0 0,-1 0 0 0 0,22-6 0 0 0</inkml:trace>
  <inkml:trace contextRef="#ctx0" brushRef="#br0" timeOffset="1">45 49 900 0 0,'-12'-3'2414'0'0,"11"3"-1549"0"0,-1-1 0 0 0,0 1 0 0 0,0-1-1 0 0,0 1 1 0 0,1-1 0 0 0,-1 0 0 0 0,0 0-1 0 0,1 0 1 0 0,-1 0 0 0 0,-2-2 2035 0 0,35-3 2452 0 0,-6 1-3819 0 0,297-18 6694 0 0,-252 22-10138 0 0,-1 1-3385 0 0</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43.767"/>
    </inkml:context>
    <inkml:brush xml:id="br0">
      <inkml:brushProperty name="width" value="0.05" units="cm"/>
      <inkml:brushProperty name="height" value="0.05" units="cm"/>
      <inkml:brushProperty name="color" value="#004F8B"/>
    </inkml:brush>
  </inkml:definitions>
  <inkml:trace contextRef="#ctx0" brushRef="#br0">4 290 328 0 0,'-4'0'9040'0'0,"11"6"-8498"0"0,1-1 1 0 0,-1-1 0 0 0,1 0 0 0 0,0 0 0 0 0,0 0 0 0 0,1-1 0 0 0,-1 0 0 0 0,18 3 0 0 0,77 9 884 0 0,-87-13-1142 0 0,544 27 2529 0 0,56-51-1487 0 0,-129 4-221 0 0,-67 13-760 0 0,-136 2-123 0 0,492-13 608 0 0,-359 5-498 0 0,-144 4-158 0 0,35 0-36 0 0,1203-44 536 0 0,-1468 50-650 0 0,738-29 227 0 0,310-21-44 0 0,-726 29-156 0 0,416-34 327 0 0,-184 15 227 0 0,-198 31 64 0 0,-345 9-535 0 0,-17 0-43 0 0,18 1 49 0 0,82-4 234 0 0,-78 3-200 0 0,-14 0 196 0 0,0-1-1 0 0,58-11 1 0 0,-119 13-11886 0 0,12 0 8662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3.375"/>
    </inkml:context>
    <inkml:brush xml:id="br0">
      <inkml:brushProperty name="width" value="0.05" units="cm"/>
      <inkml:brushProperty name="height" value="0.05" units="cm"/>
    </inkml:brush>
  </inkml:definitions>
  <inkml:trace contextRef="#ctx0" brushRef="#br0">306 3 672 0 0,'14'-2'15652'0'0,"-24"13"-12001"0"0,-27 14-2514 0 0,-198 90 4917 0 0,221-107-5571 0 0,12-6-560 0 0,0-1 1 0 0,0 1-1 0 0,-1-1 0 0 0,1 0 1 0 0,0 0-1 0 0,0 0 0 0 0,-1 0 1 0 0,-3 0-1 0 0,31-2-2659 0 0,-1-1 0 0 0,0-1-1 0 0,28-8 1 0 0,-14 3-9 0 0</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45.864"/>
    </inkml:context>
    <inkml:brush xml:id="br0">
      <inkml:brushProperty name="width" value="0.05" units="cm"/>
      <inkml:brushProperty name="height" value="0.05" units="cm"/>
      <inkml:brushProperty name="color" value="#004F8B"/>
    </inkml:brush>
  </inkml:definitions>
  <inkml:trace contextRef="#ctx0" brushRef="#br0">149 10 352 0 0,'3'-9'7715'0'0,"-2"15"-3988"0"0,-2 28-2473 0 0,-1-9 205 0 0,3 79 909 0 0,-5 340 2519 0 0,3 261-529 0 0,3-540-3776 0 0,-17 306 618 0 0,12-134-507 0 0,3-76-239 0 0,-4-187-278 0 0,-19 110 0 0 0,0-63-57 0 0,-50 286 290 0 0,71-398-386 0 0,1-2-2 0 0,-1-1 1 0 0,1 1 0 0 0,1-1-1 0 0,-1 1 1 0 0,1 0-1 0 0,0-1 1 0 0,1 1-1 0 0,-1-1 1 0 0,4 12-1 0 0,-3-17-15 0 0,0 0-1 0 0,0 1 1 0 0,0-1-1 0 0,0 0 1 0 0,0 0-1 0 0,1 0 1 0 0,-1 0-1 0 0,1 0 1 0 0,-1 0-1 0 0,0 0 1 0 0,1-1-1 0 0,0 1 1 0 0,-1 0-1 0 0,1-1 1 0 0,-1 1-1 0 0,1-1 1 0 0,0 0-1 0 0,-1 1 1 0 0,3-1-1 0 0,38 2 22 0 0,-32-2-16 0 0,277-11 61 0 0,-119 1-79 0 0,698-18-14 0 0,-124 8 65 0 0,-389 7 29 0 0,-73-1 49 0 0,180-6 146 0 0,-132 13-95 0 0,110 3 44 0 0,253-1 186 0 0,-363 0-256 0 0,138-14-22 0 0,-213 6-50 0 0,-172 9-54 0 0,94-3 23 0 0,32-3 33 0 0,-146 5-60 0 0,259-22 123 0 0,-214 17-115 0 0,890-66 179 0 0,-591 57-188 0 0,35-5 31 0 0,-224 11 16 0 0,679-57 44 0 0,-845 65-107 0 0,356-20 0 0 0,-350 27 0 0 0,73 10 0 0 0,-128-12 0 0 0,10 1 0 0 0,-10 0-200 0 0,1-1 0 0 0,-1 1 0 0 0,0-1 0 0 0,0 0 0 0 0,1 0 0 0 0,-1 1 0 0 0,1-1 0 0 0,-1 0 0 0 0,0 0 0 0 0,1 0 0 0 0,-1-1 0 0 0,0 1 0 0 0,1 0 0 0 0,-1 0 0 0 0,0-1 1 0 0,1 1-1 0 0,-1-1 0 0 0,0 1 0 0 0,2-2 0 0 0,-2 1-158 0 0,-1 0 1 0 0,0 0 0 0 0,0 1 0 0 0,0-1 0 0 0,0 0 0 0 0,0 0 0 0 0,-1 1-1 0 0,1-1 1 0 0,0 0 0 0 0,0 0 0 0 0,0 1 0 0 0,-1-1 0 0 0,1 0-1 0 0,0 1 1 0 0,-1-1 0 0 0,1 0 0 0 0,-1 1 0 0 0,0-2 0 0 0,-2-4-1319 0 0,-5-10-1804 0 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47.652"/>
    </inkml:context>
    <inkml:brush xml:id="br0">
      <inkml:brushProperty name="width" value="0.05" units="cm"/>
      <inkml:brushProperty name="height" value="0.05" units="cm"/>
      <inkml:brushProperty name="color" value="#004F8B"/>
    </inkml:brush>
  </inkml:definitions>
  <inkml:trace contextRef="#ctx0" brushRef="#br0">291 3 504 0 0,'-5'-2'6963'0'0,"-1"18"-5012"0"0,1 1-1 0 0,-3 22 1 0 0,-7 79 1298 0 0,12-86-2422 0 0,-29 370 3757 0 0,20-123-2347 0 0,22-2-726 0 0,-10-272-1486 0 0,33 330 1329 0 0,-11-150-656 0 0,-15 47 259 0 0,-2-43-204 0 0,54 225 628 0 0,-46-350-1096 0 0,47 262 1067 0 0,-46-240-1264 0 0,11 85 59 0 0,-25-165-147 0 0,2 0 0 0 0,-2-1 0 0 0,0 0 0 0 0,1 1 0 0 0,0-1 0 0 0,0 2 0 0 0,-1-1 0 0 0,-1 0 0 0 0,0 0 0 0 0,2 1 0 0 0,0-1 0 0 0,-1 0 0 0 0,0-1 0 0 0,-3 1 0 0 0,-2-4 0 0 0,-2-1 0 0 0,1 0 0 0 0,-1-1 0 0 0,-155-7 0 0 0,94 2 0 0 0,-59-5 0 0 0,118 10 0 0 0,1-1 0 0 0,0-1 0 0 0,-1 1 0 0 0,0 1 0 0 0,1-2 0 0 0,0 1 0 0 0,2-2 0 0 0,-1 0-955 0 0,18-1-7508 0 0,-6 3 6116 0 0,14-4-1253 0 0</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49.054"/>
    </inkml:context>
    <inkml:brush xml:id="br0">
      <inkml:brushProperty name="width" value="0.05" units="cm"/>
      <inkml:brushProperty name="height" value="0.05" units="cm"/>
      <inkml:brushProperty name="color" value="#004F8B"/>
    </inkml:brush>
  </inkml:definitions>
  <inkml:trace contextRef="#ctx0" brushRef="#br0">80 305 140 0 0,'0'0'6766'0'0,"0"5"-5803"0"0,9 190 13806 0 0,-12-198-14300 0 0,-3-4-311 0 0,-1-1 0 0 0,1 1 0 0 0,1-1-1 0 0,0-1 1 0 0,0 1 0 0 0,0-1 0 0 0,1 0-1 0 0,0 0 1 0 0,-2-12 0 0 0,-3-9 193 0 0,-8-52 0 0 0,14 65-242 0 0,1-1 1 0 0,1 1-1 0 0,1-1 0 0 0,0 0 1 0 0,1 1-1 0 0,1-1 0 0 0,7-27 1 0 0,-7 38-83 0 0,0 0-1 0 0,0 0 1 0 0,1 0 0 0 0,0 1-1 0 0,0-1 1 0 0,1 1 0 0 0,0 0 0 0 0,0 0-1 0 0,0 0 1 0 0,1 0 0 0 0,0 1 0 0 0,0 0-1 0 0,0 0 1 0 0,1 0 0 0 0,0 0-1 0 0,-1 1 1 0 0,2 0 0 0 0,-1 0 0 0 0,0 1-1 0 0,1 0 1 0 0,7-3 0 0 0,-9 5-19 0 0,0-1 0 0 0,0 1 1 0 0,0 0-1 0 0,1 0 0 0 0,-1 1 1 0 0,1 0-1 0 0,-1-1 0 0 0,0 2 0 0 0,1-1 1 0 0,-1 1-1 0 0,0 0 0 0 0,1 0 1 0 0,-1 0-1 0 0,0 1 0 0 0,0 0 0 0 0,0 0 1 0 0,0 0-1 0 0,0 0 0 0 0,-1 1 1 0 0,1 0-1 0 0,-1 0 0 0 0,1 0 1 0 0,-1 1-1 0 0,0-1 0 0 0,0 1 0 0 0,5 7 1 0 0,-5-6-17 0 0,0 0 0 0 0,-1 0 0 0 0,0 1 0 0 0,1 0 0 0 0,-2-1 0 0 0,1 1 0 0 0,-1 0 0 0 0,0 1 0 0 0,0-1 0 0 0,0 0 0 0 0,-1 1 0 0 0,0-1 1 0 0,-1 0-1 0 0,1 1 0 0 0,-1-1 0 0 0,0 1 0 0 0,-1-1 0 0 0,0 1 0 0 0,0-1 0 0 0,0 1 0 0 0,0-1 0 0 0,-4 8 0 0 0,0-3 1 0 0,0-1 0 0 0,-1 1 1 0 0,0-1-1 0 0,0-1 0 0 0,-1 1 0 0 0,-1-1 0 0 0,0 0 1 0 0,-15 13-1 0 0,-7 2-30 0 0,-44 28-1 0 0,33-25 29 0 0,38-26 8 0 0,-8 10-3 0 0,11-11 5 0 0,0 1 0 0 0,0-1 0 0 0,0 1 0 0 0,0-1-1 0 0,0 1 1 0 0,1-1 0 0 0,-1 1 0 0 0,0-1 0 0 0,0 0 0 0 0,0 1-1 0 0,0-1 1 0 0,0 1 0 0 0,1-1 0 0 0,-1 1 0 0 0,0-1 0 0 0,0 0 0 0 0,1 1-1 0 0,-1-1 1 0 0,0 0 0 0 0,1 1 0 0 0,-1-1 0 0 0,0 0 0 0 0,1 0 0 0 0,-1 1-1 0 0,0-1 1 0 0,1 0 0 0 0,-1 0 0 0 0,1 1 0 0 0,0-1 0 0 0,14 8 21 0 0,-14-7-15 0 0,19 9 33 0 0,0 1 1 0 0,-1 1-1 0 0,-1 1 1 0 0,0 0-1 0 0,0 1 1 0 0,26 30-1 0 0,-41-42-79 0 0,0 1 0 0 0,0 0 0 0 0,0-1 0 0 0,0 1 0 0 0,0-1 0 0 0,0 0 0 0 0,1 0 0 0 0,-1 0 0 0 0,1 0 0 0 0,0-1 0 0 0,0 1 0 0 0,-1-1 0 0 0,1 0 0 0 0,5 0 0 0 0,24 0-3341 0 0,-1-9-4589 0 0,-20 4 5373 0 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49.519"/>
    </inkml:context>
    <inkml:brush xml:id="br0">
      <inkml:brushProperty name="width" value="0.05" units="cm"/>
      <inkml:brushProperty name="height" value="0.05" units="cm"/>
      <inkml:brushProperty name="color" value="#004F8B"/>
    </inkml:brush>
  </inkml:definitions>
  <inkml:trace contextRef="#ctx0" brushRef="#br0">116 49 460 0 0,'0'-1'294'0'0,"0"-1"166"0"0,1-1 0 0 0,-1 1-1 0 0,0 0 1 0 0,0 0 0 0 0,0 0 0 0 0,0 0 0 0 0,-1 0 0 0 0,1-1 0 0 0,0 1 0 0 0,-1 0 0 0 0,0 0 0 0 0,1 0-1 0 0,-1 0 1 0 0,0 0 0 0 0,0 0 0 0 0,0 0 0 0 0,0 1 0 0 0,0-1 0 0 0,-1 0 0 0 0,1 0 0 0 0,-3-2 0 0 0,2 4-253 0 0,1 0 0 0 0,-1 0 0 0 0,1 0 1 0 0,0 0-1 0 0,-1 0 0 0 0,1 0 0 0 0,-1 1 1 0 0,1-1-1 0 0,-1 0 0 0 0,1 1 0 0 0,-1-1 0 0 0,1 1 1 0 0,0 0-1 0 0,-1-1 0 0 0,1 1 0 0 0,0 0 1 0 0,0 0-1 0 0,-1 0 0 0 0,1 0 0 0 0,0 0 1 0 0,-1 2-1 0 0,-6 5 193 0 0,1 1 0 0 0,0 1 0 0 0,1-1 0 0 0,0 1-1 0 0,0 0 1 0 0,1 1 0 0 0,0-1 0 0 0,1 1 0 0 0,0 0 0 0 0,1 0 0 0 0,0 0 0 0 0,1 1 0 0 0,0-1 0 0 0,1 0 0 0 0,0 16 0 0 0,1-21-289 0 0,0 1-1 0 0,1-1 1 0 0,-1 0 0 0 0,1 0-1 0 0,0 0 1 0 0,1 0-1 0 0,-1 0 1 0 0,1 0 0 0 0,1 0-1 0 0,-1-1 1 0 0,1 1 0 0 0,0-1-1 0 0,0 1 1 0 0,0-1 0 0 0,1 0-1 0 0,0 0 1 0 0,0-1 0 0 0,0 1-1 0 0,1-1 1 0 0,-1 0 0 0 0,1 0-1 0 0,0 0 1 0 0,0-1 0 0 0,1 1-1 0 0,-1-1 1 0 0,0-1 0 0 0,1 1-1 0 0,0-1 1 0 0,11 3 0 0 0,-8-3-40 0 0,1-1 0 0 0,-1 0 1 0 0,1 0-1 0 0,0-1 0 0 0,-1 0 1 0 0,1-1-1 0 0,0 0 0 0 0,-1-1 0 0 0,1 0 1 0 0,-1 0-1 0 0,0-1 0 0 0,17-7 1 0 0,-19 6-470 0 0,1 1 0 0 0,-1-2 0 0 0,1 1 0 0 0,-1-1 0 0 0,-1 0 0 0 0,1 0 0 0 0,-1-1 0 0 0,0 0 0 0 0,6-8 0 0 0,-7 7-2043 0 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49.862"/>
    </inkml:context>
    <inkml:brush xml:id="br0">
      <inkml:brushProperty name="width" value="0.05" units="cm"/>
      <inkml:brushProperty name="height" value="0.05" units="cm"/>
      <inkml:brushProperty name="color" value="#004F8B"/>
    </inkml:brush>
  </inkml:definitions>
  <inkml:trace contextRef="#ctx0" brushRef="#br0">57 71 224 0 0,'-11'-1'1574'0'0,"-16"-2"1116"0"0,9 3 8597 0 0,41-14-8158 0 0,47-10 1017 0 0,-30 11-4799 0 0,-1-2-6599 0 0</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0.238"/>
    </inkml:context>
    <inkml:brush xml:id="br0">
      <inkml:brushProperty name="width" value="0.05" units="cm"/>
      <inkml:brushProperty name="height" value="0.05" units="cm"/>
      <inkml:brushProperty name="color" value="#004F8B"/>
    </inkml:brush>
  </inkml:definitions>
  <inkml:trace contextRef="#ctx0" brushRef="#br0">142 227 232 0 0,'-44'-11'1430'0'0,"30"8"328"0"0,1 0 0 0 0,-1-1 0 0 0,1-1 1 0 0,-19-9-1 0 0,32 14-1540 0 0,-1 0 0 0 0,0-1 1 0 0,0 1-1 0 0,1 0 0 0 0,-1-1 0 0 0,1 1 1 0 0,-1-1-1 0 0,0 1 0 0 0,1-1 0 0 0,-1 1 0 0 0,1-1 1 0 0,-1 0-1 0 0,1 1 0 0 0,-1-1 0 0 0,1 0 1 0 0,0 1-1 0 0,-1-1 0 0 0,1 0 0 0 0,0 1 0 0 0,-1-1 1 0 0,1 0-1 0 0,0 0 0 0 0,0 1 0 0 0,0-1 1 0 0,0 0-1 0 0,0 0 0 0 0,0-1 0 0 0,0 0 16 0 0,1 1 0 0 0,0-1 0 0 0,-1 0 0 0 0,1 1 0 0 0,0-1 0 0 0,0 1 0 0 0,0-1 0 0 0,0 1 0 0 0,0 0 0 0 0,0-1 0 0 0,0 1 0 0 0,2-1 0 0 0,6-5 316 0 0,0 0-1 0 0,1 1 1 0 0,10-6 0 0 0,-16 10-200 0 0,44-22 1507 0 0,0 2 1 0 0,1 2-1 0 0,100-26 0 0 0,-145 46-1977 0 0,0-1 0 0 0,0 0 0 0 0,1 1 0 0 0,-1 0 0 0 0,0-1 0 0 0,0 2 0 0 0,1-1 0 0 0,-1 0 0 0 0,5 2 0 0 0,35 14-5265 0 0,6 1-3233 0 0,-28-12 6151 0 0</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0.594"/>
    </inkml:context>
    <inkml:brush xml:id="br0">
      <inkml:brushProperty name="width" value="0.05" units="cm"/>
      <inkml:brushProperty name="height" value="0.05" units="cm"/>
      <inkml:brushProperty name="color" value="#004F8B"/>
    </inkml:brush>
  </inkml:definitions>
  <inkml:trace contextRef="#ctx0" brushRef="#br0">304 2 500 0 0,'-15'-1'1009'0'0,"0"1"0"0"0,0 0 0 0 0,0 1 0 0 0,0 1 0 0 0,1 1 0 0 0,-1 0 0 0 0,1 0 0 0 0,-1 1 0 0 0,1 1 0 0 0,1 1 0 0 0,-17 8 0 0 0,22-10-507 0 0,0 0 0 0 0,1 1 0 0 0,-1 0 0 0 0,1 0 1 0 0,0 1-1 0 0,0 0 0 0 0,1 0 0 0 0,0 1 0 0 0,0-1 0 0 0,1 1 0 0 0,-1 1 0 0 0,1-1 0 0 0,1 1 0 0 0,0 0 0 0 0,0 0 0 0 0,0 0 0 0 0,1 0 0 0 0,0 1 0 0 0,-3 15 0 0 0,6-20-344 0 0,0 0-1 0 0,0 0 1 0 0,1 0-1 0 0,-1 0 1 0 0,1-1-1 0 0,0 1 1 0 0,0 0-1 0 0,0 0 1 0 0,1 0-1 0 0,-1-1 1 0 0,1 1-1 0 0,0-1 0 0 0,0 1 1 0 0,0-1-1 0 0,0 0 1 0 0,0 1-1 0 0,1-1 1 0 0,0 0-1 0 0,-1-1 1 0 0,1 1-1 0 0,0 0 1 0 0,6 3-1 0 0,2 1 94 0 0,0 0 0 0 0,1 0 0 0 0,0-1 0 0 0,0 0 0 0 0,18 5 0 0 0,9-1-290 0 0,0-2 0 0 0,0-2 0 0 0,1-2 0 0 0,0-1 0 0 0,47-3 0 0 0,21-5-2648 0 0,-78 2-1424 0 0,46-11 0 0 0,-42 6 1258 0 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0.932"/>
    </inkml:context>
    <inkml:brush xml:id="br0">
      <inkml:brushProperty name="width" value="0.05" units="cm"/>
      <inkml:brushProperty name="height" value="0.05" units="cm"/>
      <inkml:brushProperty name="color" value="#004F8B"/>
    </inkml:brush>
  </inkml:definitions>
  <inkml:trace contextRef="#ctx0" brushRef="#br0">382 106 5957 0 0,'-3'-3'1378'0'0,"-3"-4"214"0"0,0 1 0 0 0,0 1 1 0 0,0-1-1 0 0,0 1 0 0 0,-1 0 0 0 0,0 1 0 0 0,-11-6 1 0 0,17 9-877 0 0,-1 3-425 0 0,1-1-161 0 0,0 0 1 0 0,0-1-1 0 0,0 1 1 0 0,1 0 0 0 0,-1 0-1 0 0,0 0 1 0 0,0-1-1 0 0,1 1 1 0 0,-1 0-1 0 0,1 0 1 0 0,-1 0 0 0 0,1 0-1 0 0,-1 0 1 0 0,1 0-1 0 0,-1 0 1 0 0,1 0-1 0 0,0 1 1 0 0,0-1 0 0 0,0 0-1 0 0,-1 0 1 0 0,1 0-1 0 0,0 0 1 0 0,0 0-1 0 0,1 0 1 0 0,-1 1 0 0 0,0-1-1 0 0,0 0 1 0 0,1 1-1 0 0,7 33 753 0 0,1 0-1 0 0,2-1 0 0 0,23 52 0 0 0,-32-82-1237 0 0,0 0 0 0 0,1 0 0 0 0,-1-1 1 0 0,1 1-1 0 0,-1-1 0 0 0,1 0 0 0 0,0 0 0 0 0,5 4 0 0 0,-6-6-526 0 0,-1 1-1 0 0,1-1 1 0 0,0 0 0 0 0,1 0-1 0 0,-1 0 1 0 0,0 0 0 0 0,0 0 0 0 0,0 0-1 0 0,0 0 1 0 0,4 0 0 0 0,-1-1-1777 0 0</inkml:trace>
  <inkml:trace contextRef="#ctx0" brushRef="#br0" timeOffset="1">49 183 520 0 0,'-6'-1'483'0'0,"1"1"467"0"0,1-1 0 0 0,-1 0 1 0 0,1 0-1 0 0,-1 0 0 0 0,1-1 0 0 0,0 1 0 0 0,-5-3 0 0 0,9 4-814 0 0,0 0 0 0 0,0-1 0 0 0,-1 1 0 0 0,1 0 1 0 0,0 0-1 0 0,0-1 0 0 0,0 1 0 0 0,-1 0 0 0 0,1 0 0 0 0,0-1 0 0 0,0 1 0 0 0,0 0 0 0 0,0 0 0 0 0,0-1 0 0 0,0 1 0 0 0,0 0 1 0 0,0-1-1 0 0,-1 1 0 0 0,1 0 0 0 0,0-1 0 0 0,0 1 0 0 0,0 0 0 0 0,0 0 0 0 0,1-1 0 0 0,-1 1 0 0 0,0 0 0 0 0,0-1 0 0 0,0 1 1 0 0,0 0-1 0 0,0-1 0 0 0,0 1 0 0 0,0 0 0 0 0,1 0 0 0 0,-1-1 0 0 0,0 1 0 0 0,0 0 0 0 0,8-9 1316 0 0,-8 9-1447 0 0,9-7 771 0 0,1 1 0 0 0,0 0 0 0 0,0 1 0 0 0,0 0 0 0 0,22-8-1 0 0,-18 8-263 0 0,57-21 1411 0 0,1 4 0 0 0,2 3 1 0 0,118-16-1 0 0,-138 33-5409 0 0,1 5-4452 0 0,-50-3 7094 0 0,15 2-1843 0 0</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1.536"/>
    </inkml:context>
    <inkml:brush xml:id="br0">
      <inkml:brushProperty name="width" value="0.05" units="cm"/>
      <inkml:brushProperty name="height" value="0.05" units="cm"/>
      <inkml:brushProperty name="color" value="#004F8B"/>
    </inkml:brush>
  </inkml:definitions>
  <inkml:trace contextRef="#ctx0" brushRef="#br0">123 222 6293 0 0,'0'0'6722'0'0,"-4"2"-4532"0"0,-3 3-1542 0 0,0 0-1 0 0,0 1 0 0 0,0 0 0 0 0,1 0 0 0 0,-1 0 1 0 0,1 1-1 0 0,1 0 0 0 0,0 1 0 0 0,0-1 0 0 0,0 1 1 0 0,1 0-1 0 0,-5 10 0 0 0,-3 13 2069 0 0,-15 66 1527 0 0,32-101-3957 0 0,7-14-263 0 0,10-42 110 0 0,23-99 0 0 0,-26 84-135 0 0,-10 40 103 0 0,8-62 1 0 0,-14 98 56 0 0,2 10-89 0 0,4 14 23 0 0,2 16 49 0 0,2 0 1 0 0,2-1-1 0 0,23 44 0 0 0,-28-66-82 0 0,0 0 0 0 0,2-1 0 0 0,0 0-1 0 0,0-1 1 0 0,2 0 0 0 0,0-1 0 0 0,1-1-1 0 0,27 22 1 0 0,-16-19-169 0 0,1-1 1 0 0,0-2-1 0 0,0 0 0 0 0,2-2 1 0 0,0 0-1 0 0,0-3 1 0 0,1 0-1 0 0,37 5 0 0 0,-65-13 46 0 0,0-1 0 0 0,0 1 0 0 0,0-1 0 0 0,1 0 0 0 0,-1 1 0 0 0,0-1-1 0 0,0 0 1 0 0,0 0 0 0 0,0-1 0 0 0,0 1 0 0 0,0 0 0 0 0,1-1 0 0 0,-1 1 0 0 0,0-1-1 0 0,0 0 1 0 0,0 0 0 0 0,-1 0 0 0 0,1 0 0 0 0,0 0 0 0 0,0 0 0 0 0,0 0 0 0 0,-1-1 0 0 0,3-1-1 0 0,-4 2 55 0 0,0 1 0 0 0,1-1 0 0 0,-1 0 0 0 0,0 0-1 0 0,0 0 1 0 0,0 1 0 0 0,0-1 0 0 0,0 0-1 0 0,0 0 1 0 0,0 0 0 0 0,0 0 0 0 0,0 1 0 0 0,0-1-1 0 0,0 0 1 0 0,-1 0 0 0 0,1 0 0 0 0,0 1-1 0 0,-1-1 1 0 0,1 0 0 0 0,0 0 0 0 0,-1 1 0 0 0,1-1-1 0 0,-1 0 1 0 0,1 1 0 0 0,-1-1 0 0 0,1 0-1 0 0,-2 0 1 0 0,-19-16-28 0 0,1 6 56 0 0,0 1-1 0 0,0 0 1 0 0,-1 2 0 0 0,-1 0-1 0 0,1 2 1 0 0,-1 0-1 0 0,-34-4 1 0 0,21 6 52 0 0,0 1 1 0 0,-1 2-1 0 0,0 2 1 0 0,-40 5-1 0 0,70-5-199 0 0,-17 2 317 0 0,-42 10-1 0 0,58-10-461 0 0,0-1 0 0 0,0 1 0 0 0,0 0 0 0 0,-6 5 0 0 0,10-6-195 0 0,0-1 0 0 0,0 2 0 0 0,0-1 0 0 0,1 0 1 0 0,-1 1-1 0 0,1-1 0 0 0,0 1 0 0 0,0 0 0 0 0,-4 5 0 0 0,3 7-6670 0 0,3-8 4146 0 0</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1.987"/>
    </inkml:context>
    <inkml:brush xml:id="br0">
      <inkml:brushProperty name="width" value="0.05" units="cm"/>
      <inkml:brushProperty name="height" value="0.05" units="cm"/>
      <inkml:brushProperty name="color" value="#004F8B"/>
    </inkml:brush>
  </inkml:definitions>
  <inkml:trace contextRef="#ctx0" brushRef="#br0">40 41 344 0 0,'-12'-16'2991'0'0,"10"13"-1671"0"0,-1-1 0 0 0,1 1 1 0 0,0 0-1 0 0,-1 0 0 0 0,0 1 1 0 0,-3-4 3838 0 0,5 7-4868 0 0,0 1 0 0 0,0 0 0 0 0,0-1 0 0 0,1 1 0 0 0,-1 0-1 0 0,1-1 1 0 0,-1 1 0 0 0,1 0 0 0 0,0-1 0 0 0,0 1 0 0 0,0 0 0 0 0,0 0 0 0 0,0 3 0 0 0,-1 16 724 0 0,3 50 2603 0 0,6-37-5788 0 0,-7-30 1032 0 0,1-1-1 0 0,-1 1 1 0 0,1-1-1 0 0,0 1 1 0 0,0-1 0 0 0,4 5-1 0 0,-4-5-1431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0.903"/>
    </inkml:context>
    <inkml:brush xml:id="br0">
      <inkml:brushProperty name="width" value="0.05" units="cm"/>
      <inkml:brushProperty name="height" value="0.05" units="cm"/>
    </inkml:brush>
  </inkml:definitions>
  <inkml:trace contextRef="#ctx0" brushRef="#br0">22 1545 36 0 0,'-21'8'21400'0'0,"27"-7"-18816"0"0,8-2-4480 0 0,-3-1 3774 0 0,340-138 3328 0 0,-187 70-3276 0 0,-100 42-1598 0 0,-29 12 100 0 0,1 1 1 0 0,75-19-1 0 0,-81 31-432 0 0,-23 3 0 0 0,-1 0 0 0 0,0 1 0 0 0,-1-1 0 0 0,1 0 0 0 0,0 0 0 0 0,0-1 0 0 0,-3-4 0 0 0,-1-2 0 0 0,-1-1 0 0 0,0 0 0 0 0,0 0 0 0 0,-1 0 0 0 0,-1-12 0 0 0,0-4 0 0 0,16-204 0 0 0,52-277 0 0 0,-34 350 0 0 0,11-66 0 0 0,-44 214 0 0 0,0 3 0 0 0,0 0 0 0 0,1 0 0 0 0,-1 0 0 0 0,1 0 0 0 0,0 0 0 0 0,0 0 0 0 0,0 0 0 0 0,3-5 0 0 0,-1 17-5501 0 0,-1 1 850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13.728"/>
    </inkml:context>
    <inkml:brush xml:id="br0">
      <inkml:brushProperty name="width" value="0.05" units="cm"/>
      <inkml:brushProperty name="height" value="0.05" units="cm"/>
    </inkml:brush>
  </inkml:definitions>
  <inkml:trace contextRef="#ctx0" brushRef="#br0">139 2 360 0 0,'1'0'15002'0'0,"-17"7"-10928"0"0,-27 14-1664 0 0,26-12-1639 0 0,10-5-593 0 0,0 0 0 0 0,-1 0 0 0 0,2 1 0 0 0,-1-1 0 0 0,0 1 0 0 0,1 1 0 0 0,-10 10 0 0 0,20-14-2908 0 0,-1-1 2065 0 0,-1 0 0 0 0,1-1 0 0 0,0 1 0 0 0,0 0 0 0 0,-1-1 0 0 0,1 0 1 0 0,0 0-1 0 0,3 0 0 0 0,16-3-1961 0 0</inkml:trace>
  <inkml:trace contextRef="#ctx0" brushRef="#br0" timeOffset="1">424 0 44 0 0,'0'0'4464'0'0,"-5"1"-2388"0"0,-94 25 8201 0 0,74-18-8397 0 0,0 1 1 0 0,0 2-1 0 0,1 0 0 0 0,-25 17 0 0 0,30-14-1916 0 0,11-2-6012 0 0</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2.368"/>
    </inkml:context>
    <inkml:brush xml:id="br0">
      <inkml:brushProperty name="width" value="0.05" units="cm"/>
      <inkml:brushProperty name="height" value="0.05" units="cm"/>
      <inkml:brushProperty name="color" value="#004F8B"/>
    </inkml:brush>
  </inkml:definitions>
  <inkml:trace contextRef="#ctx0" brushRef="#br0">15 69 280 0 0,'-1'0'232'0'0,"0"-1"1"0"0,0 0-1 0 0,0 0 0 0 0,0 0 1 0 0,0 0-1 0 0,0 0 0 0 0,0 0 0 0 0,0 0 1 0 0,0 0-1 0 0,1-1 0 0 0,-1 1 1 0 0,0 0-1 0 0,1 0 0 0 0,-1-1 1 0 0,1 1-1 0 0,-1 0 0 0 0,1-1 1 0 0,0 1-1 0 0,-1 0 0 0 0,1-1 0 0 0,0-1 1 0 0,1 2 35 0 0,-1 0-1 0 0,0-1 1 0 0,1 1 0 0 0,0 0 0 0 0,-1 0-1 0 0,1 0 1 0 0,0 0 0 0 0,-1 0 0 0 0,1 0-1 0 0,0 0 1 0 0,0 0 0 0 0,0 0 0 0 0,0 0-1 0 0,0 1 1 0 0,0-1 0 0 0,0 0 0 0 0,0 1-1 0 0,2-2 1 0 0,5-1 518 0 0,0 0-1 0 0,0 0 1 0 0,0 0-1 0 0,1 1 1 0 0,12-1-1 0 0,22-1 297 0 0,-1 3 1 0 0,1 1-1 0 0,0 2 0 0 0,-1 2 0 0 0,1 1 0 0 0,68 20 0 0 0,-79-17-25 0 0,55 23-1 0 0,-76-26-792 0 0,1 1 0 0 0,-1 0 0 0 0,0 0 0 0 0,-1 2 0 0 0,0-1 0 0 0,0 1 0 0 0,14 15 0 0 0,-22-21-194 0 0,0 0-1 0 0,0 1 1 0 0,0-1-1 0 0,0 1 1 0 0,-1-1 0 0 0,1 1-1 0 0,-1 0 1 0 0,0 0-1 0 0,0 0 1 0 0,0-1 0 0 0,0 1-1 0 0,-1 0 1 0 0,1 0-1 0 0,-1 0 1 0 0,1 0-1 0 0,-1 1 1 0 0,0 2 0 0 0,-1-1-1 0 0,0 0 0 0 0,0-1 0 0 0,0 1 0 0 0,-1 0 0 0 0,1-1 0 0 0,-1 1 0 0 0,0-1 0 0 0,-1 0 0 0 0,1 0 1 0 0,-4 5-1 0 0,-2 1 42 0 0,-1 1 0 0 0,-1-1 0 0 0,0 0 0 0 0,0-1 0 0 0,-1 0 0 0 0,-20 12 0 0 0,5-6 36 0 0,-2-1 1 0 0,0-2 0 0 0,0 0-1 0 0,-1-2 1 0 0,-45 10 0 0 0,29-11-68 0 0,0-2-1 0 0,0-2 1 0 0,-46-1 0 0 0,88-4-105 0 0,-8 0-195 0 0,-1 0 0 0 0,1 0-1 0 0,0-1 1 0 0,0 0 0 0 0,0-1-1 0 0,1 0 1 0 0,-22-8 0 0 0,32 10 141 0 0,-1 0 0 0 0,1 0 0 0 0,0 0 0 0 0,-1 0 0 0 0,1 0 0 0 0,0 0 0 0 0,-1-1 0 0 0,1 1 0 0 0,-1 0 0 0 0,1 0 0 0 0,0 0 0 0 0,-1-1 0 0 0,1 1 0 0 0,0 0 0 0 0,0-1 0 0 0,-1 1 0 0 0,1 0 0 0 0,0-1 0 0 0,0 1 0 0 0,-1 0 0 0 0,1-1 0 0 0,0 1 0 0 0,0 0 0 0 0,0-1 0 0 0,0 1 0 0 0,0-1 0 0 0,-1 1 1 0 0,1 0-1 0 0,0-1 0 0 0,0 1 0 0 0,0-1 0 0 0,0 1 0 0 0,0 0 0 0 0,0-1 0 0 0,0 1 0 0 0,0-1 0 0 0,0 1 0 0 0,1 0 0 0 0,-1-1 0 0 0,0 1 0 0 0,0-1 0 0 0,0 1 0 0 0,0 0 0 0 0,1-1 0 0 0,-1 1 0 0 0,0 0 0 0 0,0-1 0 0 0,0 1 0 0 0,1 0 0 0 0,-1-1 0 0 0,0 1 0 0 0,1 0 0 0 0,-1 0 0 0 0,0-1 0 0 0,1 1 0 0 0,-1 0 0 0 0,0 0 0 0 0,1 0 0 0 0,-1-1 0 0 0,0 1 0 0 0,1 0 1 0 0,0 0-2 0 0,26-12-4572 0 0,-26 12 4450 0 0,22-8-3028 0 0,10 0 464 0 0</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2.806"/>
    </inkml:context>
    <inkml:brush xml:id="br0">
      <inkml:brushProperty name="width" value="0.05" units="cm"/>
      <inkml:brushProperty name="height" value="0.05" units="cm"/>
      <inkml:brushProperty name="color" value="#004F8B"/>
    </inkml:brush>
  </inkml:definitions>
  <inkml:trace contextRef="#ctx0" brushRef="#br0">179 9 632 0 0,'-2'-2'571'0'0,"0"1"-1"0"0,-1 0 1 0 0,1 0 0 0 0,-1 0 0 0 0,0 1-1 0 0,1-1 1 0 0,-1 0 0 0 0,0 1-1 0 0,1 0 1 0 0,-1 0 0 0 0,0 0 0 0 0,0 0-1 0 0,1 0 1 0 0,-6 1 0 0 0,4 0 23 0 0,-1 1 0 0 0,0-1 1 0 0,1 1-1 0 0,-1 0 1 0 0,1 1-1 0 0,-1-1 0 0 0,-6 5 1 0 0,3 0 19 0 0,1-1 1 0 0,-1 1-1 0 0,1 1 1 0 0,0-1 0 0 0,1 1-1 0 0,0 0 1 0 0,-7 12-1 0 0,9-12-206 0 0,-1 1-1 0 0,1 0 0 0 0,1 0 0 0 0,0 0 0 0 0,0 0 0 0 0,1 0 0 0 0,0 1 1 0 0,0-1-1 0 0,1 1 0 0 0,1 0 0 0 0,-1-1 0 0 0,2 13 0 0 0,0-15-233 0 0,1 0-1 0 0,-1 0 0 0 0,1 0 0 0 0,0 0 0 0 0,1 0 0 0 0,0-1 1 0 0,0 1-1 0 0,0-1 0 0 0,1 0 0 0 0,0 0 0 0 0,0 0 0 0 0,0 0 1 0 0,1-1-1 0 0,0 0 0 0 0,0 0 0 0 0,11 9 0 0 0,-7-8-143 0 0,1 0 0 0 0,0 0 1 0 0,0-1-1 0 0,0-1 0 0 0,1 0 0 0 0,0 0 0 0 0,0-1 0 0 0,0 0 0 0 0,0-1 1 0 0,0 0-1 0 0,0-1 0 0 0,22 0 0 0 0,-23-1-410 0 0,-1 0-1 0 0,1-1 0 0 0,-1-1 1 0 0,0 1-1 0 0,1-1 1 0 0,-1-1-1 0 0,0 0 1 0 0,0 0-1 0 0,0-1 0 0 0,-1 0 1 0 0,0-1-1 0 0,1 0 1 0 0,-1 0-1 0 0,-1 0 1 0 0,14-12-1 0 0,-16 10 1 0 0,3-10-7739 0 0</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3.144"/>
    </inkml:context>
    <inkml:brush xml:id="br0">
      <inkml:brushProperty name="width" value="0.05" units="cm"/>
      <inkml:brushProperty name="height" value="0.05" units="cm"/>
      <inkml:brushProperty name="color" value="#004F8B"/>
    </inkml:brush>
  </inkml:definitions>
  <inkml:trace contextRef="#ctx0" brushRef="#br0">44 36 16 0 0,'-18'-1'1573'0'0,"-7"0"12825"0"0,28 0-12984 0 0,24-5 1739 0 0,30-1 0 0 0,-7 2-1217 0 0,-2-5-3656 0 0,-34 6-7295 0 0</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3.479"/>
    </inkml:context>
    <inkml:brush xml:id="br0">
      <inkml:brushProperty name="width" value="0.05" units="cm"/>
      <inkml:brushProperty name="height" value="0.05" units="cm"/>
      <inkml:brushProperty name="color" value="#004F8B"/>
    </inkml:brush>
  </inkml:definitions>
  <inkml:trace contextRef="#ctx0" brushRef="#br0">92 191 440 0 0,'-24'-7'1483'0'0,"-16"-5"1967"0"0,38 12-2872 0 0,0-1 0 0 0,0 0 0 0 0,-1 0 0 0 0,1-1 1 0 0,0 1-1 0 0,0 0 0 0 0,0-1 0 0 0,1 1 0 0 0,-1-1 1 0 0,0 1-1 0 0,0-1 0 0 0,-2-3 0 0 0,4 4-384 0 0,0 1 1 0 0,0-1-1 0 0,0 0 0 0 0,0 1 1 0 0,0-1-1 0 0,0 1 0 0 0,1-1 1 0 0,-1 1-1 0 0,0-1 0 0 0,0 0 0 0 0,0 1 1 0 0,1-1-1 0 0,-1 1 0 0 0,0-1 1 0 0,1 1-1 0 0,-1-1 0 0 0,0 1 1 0 0,1-1-1 0 0,-1 1 0 0 0,1-1 0 0 0,-1 1 1 0 0,0 0-1 0 0,1-1 0 0 0,-1 1 1 0 0,1 0-1 0 0,-1-1 0 0 0,1 1 0 0 0,0 0 1 0 0,18-11 1375 0 0,36-13 1748 0 0,0 4-1 0 0,86-22 1 0 0,-24 9-598 0 0,-112 33-2719 0 0,-4 0-1 0 0,0 0-1 0 0,0 0 1 0 0,0 0-1 0 0,0-1 0 0 0,0 1 1 0 0,1 0-1 0 0,-1 0 1 0 0,0-1-1 0 0,0 1 1 0 0,0-1-1 0 0,0 1 0 0 0,0-1 1 0 0,0 1-1 0 0,0-1 1 0 0,-1 0-1 0 0,2 0 0 0 0,-1 0-125 0 0,-19 8-15464 0 0</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4.129"/>
    </inkml:context>
    <inkml:brush xml:id="br0">
      <inkml:brushProperty name="width" value="0.05" units="cm"/>
      <inkml:brushProperty name="height" value="0.05" units="cm"/>
      <inkml:brushProperty name="color" value="#004F8B"/>
    </inkml:brush>
  </inkml:definitions>
  <inkml:trace contextRef="#ctx0" brushRef="#br0">195 17 60 0 0,'-4'-2'415'0'0,"0"0"0"0"0,0 0-1 0 0,0 0 1 0 0,0 0 0 0 0,0 1 0 0 0,-1-1 0 0 0,1 1 0 0 0,-1 0-1 0 0,1 1 1 0 0,-1-1 0 0 0,1 1 0 0 0,-1 0 0 0 0,1 0-1 0 0,-1 0 1 0 0,-4 1 0 0 0,2 1 153 0 0,1-1-1 0 0,-1 1 1 0 0,1 0-1 0 0,-1 1 1 0 0,1-1 0 0 0,0 1-1 0 0,0 0 1 0 0,0 1-1 0 0,-10 8 1 0 0,12-9-145 0 0,0 1 1 0 0,0 0-1 0 0,0 0 0 0 0,0 0 1 0 0,1 1-1 0 0,-1-1 0 0 0,1 1 1 0 0,0 0-1 0 0,1 0 0 0 0,-1 0 0 0 0,-3 10 1 0 0,5-11-160 0 0,0 0 0 0 0,1 0 0 0 0,-1 0-1 0 0,1 0 1 0 0,0 0 0 0 0,0 0 0 0 0,0 0 0 0 0,0 0 0 0 0,1 0 0 0 0,0 0 0 0 0,-1 0 0 0 0,2 0 0 0 0,-1 0 0 0 0,0 0 0 0 0,1 0 0 0 0,-1-1-1 0 0,5 7 1 0 0,-1-2 10 0 0,1 0-1 0 0,1 0 1 0 0,0 0 0 0 0,0-1-1 0 0,0 0 1 0 0,1 0-1 0 0,0 0 1 0 0,11 6-1 0 0,-4-4 73 0 0,0-1 0 0 0,1 0 0 0 0,0-1 0 0 0,23 6 0 0 0,-5-5-627 0 0,-1-1 1 0 0,1-1-1 0 0,0-2 1 0 0,49-1-1 0 0,-63-2-1830 0 0,1-2-1 0 0,-1-1 0 0 0,23-5 1 0 0,-8-1-726 0 0</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4.720"/>
    </inkml:context>
    <inkml:brush xml:id="br0">
      <inkml:brushProperty name="width" value="0.05" units="cm"/>
      <inkml:brushProperty name="height" value="0.05" units="cm"/>
      <inkml:brushProperty name="color" value="#004F8B"/>
    </inkml:brush>
  </inkml:definitions>
  <inkml:trace contextRef="#ctx0" brushRef="#br0">159 180 592 0 0,'-5'1'715'0'0,"1"1"0"0"0,-1 0 0 0 0,1 0 0 0 0,0 0 0 0 0,0 0 0 0 0,0 1 0 0 0,0-1 0 0 0,1 1 0 0 0,-1 0 0 0 0,1 0-1 0 0,-1 1 1 0 0,1-1 0 0 0,-4 7 0 0 0,-4 5 1775 0 0,1 1 1 0 0,-9 21-1 0 0,-13 20 2483 0 0,27-49-4089 0 0,4-6-616 0 0,1 0 0 0 0,-1-1 0 0 0,0 1 0 0 0,0-1 0 0 0,0 1 0 0 0,0-1 0 0 0,0 1 0 0 0,-1-1 0 0 0,1 0 0 0 0,0 1 0 0 0,-1-1 0 0 0,1 0 0 0 0,0 0 0 0 0,-4 2 0 0 0,2-20 245 0 0,2-13-159 0 0,2 0 0 0 0,5-43 0 0 0,1-14-45 0 0,-8 42-171 0 0,1 23 9 0 0,0 0 0 0 0,4-28-1 0 0,-4 49 34 0 0,2 5-145 0 0,9 20-1 0 0,1 0-1 0 0,1-1 1 0 0,1-1 0 0 0,1 0-1 0 0,1 0 1 0 0,1-2 0 0 0,1 0-1 0 0,0-1 1 0 0,2-1 0 0 0,42 31-1 0 0,-35-30-40 0 0,147 99-927 0 0,-173-117 807 0 0,-3-2-473 0 0,0 0 581 0 0,0 0 1 0 0,0 1 0 0 0,0-1-1 0 0,0 1 1 0 0,0 0 0 0 0,0-1-1 0 0,0 1 1 0 0,0 0 0 0 0,0 0-1 0 0,-3 1 1 0 0,-5-1-54 0 0,-214 1-484 0 0,130 10-2685 0 0,89-10 1056 0 0</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5.235"/>
    </inkml:context>
    <inkml:brush xml:id="br0">
      <inkml:brushProperty name="width" value="0.05" units="cm"/>
      <inkml:brushProperty name="height" value="0.05" units="cm"/>
      <inkml:brushProperty name="color" value="#004F8B"/>
    </inkml:brush>
  </inkml:definitions>
  <inkml:trace contextRef="#ctx0" brushRef="#br0">119 449 748 0 0,'-9'-4'1237'0'0,"-1"-1"1"0"0,1 0-1 0 0,1 0 0 0 0,-1-1 0 0 0,1 0 1 0 0,0 0-1 0 0,0-1 0 0 0,-12-14 0 0 0,16 17-796 0 0,1-1 1 0 0,0 0-1 0 0,0 1 0 0 0,1-1 0 0 0,-1 0 0 0 0,1-1 1 0 0,0 1-1 0 0,0 0 0 0 0,0-1 0 0 0,1 1 0 0 0,0 0 0 0 0,0-1 1 0 0,1 0-1 0 0,-1 1 0 0 0,1-1 0 0 0,0 1 0 0 0,2-10 0 0 0,1-3 107 0 0,1 0-1 0 0,1 1 0 0 0,1-1 0 0 0,0 1 0 0 0,1 0 0 0 0,1 1 0 0 0,15-24 0 0 0,-17 29-357 0 0,1 1 0 0 0,1 0 0 0 0,0 1 0 0 0,0 0 0 0 0,1 0 0 0 0,0 1 0 0 0,0 0 0 0 0,1 1 0 0 0,0 0 1 0 0,1 0-1 0 0,22-10 0 0 0,-31 16-154 0 0,1 0 0 0 0,0-1 0 0 0,-1 2 0 0 0,1-1 0 0 0,0 0 0 0 0,0 0 1 0 0,0 1-1 0 0,0 0 0 0 0,0-1 0 0 0,0 1 0 0 0,0 0 0 0 0,0 0 0 0 0,-1 1 0 0 0,1-1 0 0 0,0 1 1 0 0,0-1-1 0 0,0 1 0 0 0,0 0 0 0 0,0 0 0 0 0,-1 0 0 0 0,1 1 0 0 0,-1-1 0 0 0,1 1 0 0 0,-1-1 1 0 0,1 1-1 0 0,-1 0 0 0 0,0 0 0 0 0,1 0 0 0 0,-1 0 0 0 0,0 0 0 0 0,-1 0 0 0 0,1 1 0 0 0,0-1 1 0 0,2 6-1 0 0,-1-3-4 0 0,-1 1 1 0 0,0 0-1 0 0,0 0 1 0 0,0 1-1 0 0,-1-1 0 0 0,1 0 1 0 0,-2 1-1 0 0,1-1 1 0 0,-1 0-1 0 0,0 1 1 0 0,0-1-1 0 0,-1 1 1 0 0,1-1-1 0 0,-1 0 1 0 0,-3 10-1 0 0,-1-5-2 0 0,0 0-1 0 0,0 0 0 0 0,-1-1 0 0 0,0 1 1 0 0,-1-1-1 0 0,0 0 0 0 0,0-1 1 0 0,-1 0-1 0 0,-18 16 0 0 0,7-9-3 0 0,0-1-1 0 0,-2-1 1 0 0,-41 23-1 0 0,15-19-508 0 0,46-17 375 0 0,11 4-170 0 0,29 12 933 0 0,0-2 1 0 0,46 11 0 0 0,-68-22-764 0 0,-1-1-1 0 0,0-1 1 0 0,1 0-1 0 0,-1-2 1 0 0,1 0-1 0 0,-1 0 1 0 0,29-6-1 0 0,8-5-3897 0 0,-3-5-3850 0 0,-32 10 4937 0 0</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5.889"/>
    </inkml:context>
    <inkml:brush xml:id="br0">
      <inkml:brushProperty name="width" value="0.05" units="cm"/>
      <inkml:brushProperty name="height" value="0.05" units="cm"/>
      <inkml:brushProperty name="color" value="#004F8B"/>
    </inkml:brush>
  </inkml:definitions>
  <inkml:trace contextRef="#ctx0" brushRef="#br0">463 127 104 0 0,'-1'-7'558'0'0,"-1"1"0"0"0,1 0 1 0 0,-1 0-1 0 0,0 0 0 0 0,-1 1 0 0 0,0-1 0 0 0,1 0 0 0 0,-2 1 1 0 0,1 0-1 0 0,-1-1 0 0 0,1 2 0 0 0,-1-1 0 0 0,-1 0 0 0 0,1 1 1 0 0,-1-1-1 0 0,0 1 0 0 0,0 1 0 0 0,0-1 0 0 0,0 1 0 0 0,0 0 1 0 0,-12-5-1 0 0,9 5-5 0 0,0 0 0 0 0,1 1 0 0 0,-1 0 0 0 0,0 0 0 0 0,0 1 0 0 0,-1 0 0 0 0,1 0 0 0 0,0 1 0 0 0,0 0 0 0 0,0 1 0 0 0,0-1 0 0 0,0 2 0 0 0,0-1 0 0 0,0 1 0 0 0,0 0 0 0 0,-12 6 0 0 0,3 0-13 0 0,1 1 0 0 0,0 1 0 0 0,1 1 1 0 0,0 0-1 0 0,0 1 0 0 0,1 0 0 0 0,-16 19 0 0 0,19-19-203 0 0,1 1-1 0 0,1 0 1 0 0,0 0-1 0 0,1 0 1 0 0,0 1-1 0 0,1 1 1 0 0,0-1-1 0 0,2 1 1 0 0,-5 16-1 0 0,8-22-180 0 0,2-1-1 0 0,-1 0 0 0 0,1 1 1 0 0,1-1-1 0 0,-1 0 0 0 0,1 1 1 0 0,1-1-1 0 0,-1 0 1 0 0,2 0-1 0 0,-1 0 0 0 0,1 0 1 0 0,0 0-1 0 0,0-1 0 0 0,1 1 1 0 0,0-1-1 0 0,1 0 0 0 0,0 0 1 0 0,0 0-1 0 0,11 11 0 0 0,-10-12-218 0 0,0 1 0 0 0,0-1 0 0 0,1 0-1 0 0,0-1 1 0 0,0 0 0 0 0,0 0 0 0 0,1 0-1 0 0,-1-1 1 0 0,1 0 0 0 0,0 0-1 0 0,1-1 1 0 0,-1 0 0 0 0,0-1 0 0 0,1 0-1 0 0,0 0 1 0 0,-1-1 0 0 0,1 0 0 0 0,16 0-1 0 0,-23-1-117 0 0,0 0 0 0 0,-1-1 0 0 0,1 1-1 0 0,0 0 1 0 0,0-1 0 0 0,0 1 0 0 0,-1-1 0 0 0,1 1-1 0 0,0-1 1 0 0,-1 0 0 0 0,1 0 0 0 0,0 0 0 0 0,-1 0-1 0 0,1 0 1 0 0,-1 0 0 0 0,0 0 0 0 0,1 0 0 0 0,-1-1-1 0 0,0 1 1 0 0,1 0 0 0 0,-1-1 0 0 0,0 1 0 0 0,0-1-1 0 0,0 0 1 0 0,-1 1 0 0 0,1-1 0 0 0,0 0 0 0 0,-1 1-1 0 0,1-1 1 0 0,-1 0 0 0 0,1 0 0 0 0,-1-2 0 0 0,0 1 114 0 0,0 0 0 0 0,0 1 0 0 0,0-1 0 0 0,-1 1-1 0 0,1-1 1 0 0,-1 0 0 0 0,0 1 0 0 0,0-1 0 0 0,0 1 0 0 0,0 0 0 0 0,0-1 0 0 0,0 1 0 0 0,-1 0 0 0 0,1 0 0 0 0,-1 0 0 0 0,0 0 0 0 0,1 0 0 0 0,-1 0 0 0 0,0 0 0 0 0,0 0 0 0 0,0 1 0 0 0,-3-2 0 0 0,-32-19 5461 0 0,41 23-4914 0 0,1 0-385 0 0,-1 0 0 0 0,1 0 0 0 0,0 1 0 0 0,0 0 0 0 0,-1 0 0 0 0,1 0 0 0 0,-1 0 0 0 0,0 1 0 0 0,1 0 0 0 0,-1 0 0 0 0,0 0-1 0 0,-1 0 1 0 0,1 1 0 0 0,-1-1 0 0 0,1 1 0 0 0,-1 0 0 0 0,0 0 0 0 0,0 0 0 0 0,-1 1 0 0 0,1-1 0 0 0,-1 0 0 0 0,0 1 0 0 0,0 0 0 0 0,-1-1 0 0 0,1 1-1 0 0,-1 0 1 0 0,0 0 0 0 0,-1 0 0 0 0,1 0 0 0 0,-1 0 0 0 0,0 5 0 0 0,-9 81-95 0 0,4-57 0 0 0,-1 56 0 0 0,5-90-118 0 0,1 1 0 0 0,0-1-1 0 0,0 0 1 0 0,0 1 0 0 0,0-1 0 0 0,0 1 0 0 0,0-1 0 0 0,0 1-1 0 0,0-1 1 0 0,0 1 0 0 0,0-1 0 0 0,0 1 0 0 0,0-1 0 0 0,0 1-1 0 0,0-1 1 0 0,0 1 0 0 0,0-1 0 0 0,1 1 0 0 0,-1-1-1 0 0,0 1 1 0 0,0-1 0 0 0,0 0 0 0 0,1 1 0 0 0,-1-1 0 0 0,0 1-1 0 0,1-1 1 0 0,-1 0 0 0 0,0 1 0 0 0,1-1 0 0 0,-1 0-1 0 0,1 1 1 0 0,-1-1 0 0 0,0 0 0 0 0,1 0 0 0 0,-1 1 0 0 0,1-1-1 0 0,-1 0 1 0 0,1 0 0 0 0,-1 0 0 0 0,1 0 0 0 0,-1 0 0 0 0,1 0-1 0 0,-1 1 1 0 0,1-1 0 0 0,-1 0 0 0 0,1 0 0 0 0,-1 0-1 0 0,1-1 1 0 0,-1 1 0 0 0,1 0 0 0 0,-1 0 0 0 0,0 0 0 0 0,1 0-1 0 0,0-1 1 0 0,3-1-1046 0 0,-1 0-1 0 0,1 0 0 0 0,-1 0 0 0 0,0 0 1 0 0,0-1-1 0 0,4-4 0 0 0,12-14-1940 0 0</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1:56.586"/>
    </inkml:context>
    <inkml:brush xml:id="br0">
      <inkml:brushProperty name="width" value="0.05" units="cm"/>
      <inkml:brushProperty name="height" value="0.05" units="cm"/>
      <inkml:brushProperty name="color" value="#004F8B"/>
    </inkml:brush>
  </inkml:definitions>
  <inkml:trace contextRef="#ctx0" brushRef="#br0">96 372 156 0 0,'0'0'6629'0'0,"-2"4"-4679"0"0,-12 23 1559 0 0,-54 101 8925 0 0,57-106-7783 0 0,12-27-4351 0 0,29-122 617 0 0,-9 48-682 0 0,-11 37-139 0 0,49-240 490 0 0,-56 266-382 0 0,0 14 118 0 0,4 24 284 0 0,-1 2-572 0 0,8 17-14 0 0,3-1-1 0 0,1-1 1 0 0,2 0 0 0 0,27 38-1 0 0,-13-28-5 0 0,2-2-1 0 0,61 63 0 0 0,-66-80-13 0 0,2-1 0 0 0,1-1 0 0 0,57 35 0 0 0,-88-61 0 0 0,-2-1-1 0 0,0 0-1 0 0,0-1 0 0 0,0 1 1 0 0,0 0-1 0 0,0 0 0 0 0,0-1 0 0 0,1 1 1 0 0,-1-1-1 0 0,0 1 0 0 0,1-1 1 0 0,-1 1-1 0 0,0-1 0 0 0,1 0 1 0 0,-1 0-1 0 0,0 0 0 0 0,1 1 1 0 0,-1-1-1 0 0,1-1 0 0 0,-1 1 1 0 0,0 0-1 0 0,1 0 0 0 0,-1 0 1 0 0,2-1-1 0 0,-2-1-20 0 0,-1 1 0 0 0,0 0-1 0 0,0-1 1 0 0,0 1 0 0 0,0 0 0 0 0,0 0 0 0 0,0-1-1 0 0,0 1 1 0 0,0 0 0 0 0,0-1 0 0 0,0 1 0 0 0,-1 0-1 0 0,1-1 1 0 0,-1 1 0 0 0,1 0 0 0 0,-1 0 0 0 0,1 0-1 0 0,-1-1 1 0 0,-1 0 0 0 0,-2-3 23 0 0,-1 0 1 0 0,0 1-1 0 0,-1 0 0 0 0,1 0 1 0 0,-1 0-1 0 0,1 0 0 0 0,-1 1 1 0 0,0 0-1 0 0,-1 0 0 0 0,1 1 1 0 0,-10-3-1 0 0,13 4 3 0 0,-29-10 37 0 0,-1 3 0 0 0,0 0 0 0 0,0 2 0 0 0,-1 2 0 0 0,-45-1 0 0 0,25 5 32 0 0,-1 2-1 0 0,-84 15 1 0 0,128-15-73 0 0,6-1 0 0 0,0-1 0 0 0,0 2 0 0 0,1-1 0 0 0,-1 0 0 0 0,0 1 0 0 0,-6 3 0 0 0,11-5-12 0 0,-1 0-1 0 0,1 0 1 0 0,0 0 0 0 0,0 0 0 0 0,0 0-1 0 0,-1 0 1 0 0,1 0 0 0 0,0 0 0 0 0,0 1-1 0 0,-1-1 1 0 0,1 0 0 0 0,0 0 0 0 0,0 0-1 0 0,-1 0 1 0 0,1 0 0 0 0,0 0 0 0 0,0 1-1 0 0,0-1 1 0 0,0 0 0 0 0,-1 0-1 0 0,1 0 1 0 0,0 0 0 0 0,0 1 0 0 0,0-1-1 0 0,0 0 1 0 0,0 0 0 0 0,-1 1 0 0 0,1-1-1 0 0,0 0 1 0 0,0 0 0 0 0,0 0 0 0 0,0 1-1 0 0,0-1 1 0 0,0 0 0 0 0,0 0 0 0 0,0 1-1 0 0,0-1 1 0 0,0 0 0 0 0,0 0-1 0 0,0 1 1 0 0,0-1 0 0 0,0 0 0 0 0,0 0-1 0 0,0 1 1 0 0,0-1 0 0 0,0 0 0 0 0,1 0-1 0 0,-1 1 1 0 0,10 3-2248 0 0,18-4-6355 0 0,-14-2 4966 0 0</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0.847"/>
    </inkml:context>
    <inkml:brush xml:id="br0">
      <inkml:brushProperty name="width" value="0.05" units="cm"/>
      <inkml:brushProperty name="height" value="0.05" units="cm"/>
      <inkml:brushProperty name="color" value="#004F8B"/>
    </inkml:brush>
  </inkml:definitions>
  <inkml:trace contextRef="#ctx0" brushRef="#br0">1 103 52 0 0,'10'39'10754'0'0,"5"54"-7452"0"0,-2-12-1475 0 0,-8-57-1316 0 0,42 185 3715 0 0,-47-208-4143 0 0,0 1-1 0 0,1-1 1 0 0,-1 1 0 0 0,1-1 0 0 0,-1 1 0 0 0,1-1-1 0 0,0 1 1 0 0,-1-1 0 0 0,1 0 0 0 0,0 1 0 0 0,0-1-1 0 0,0 0 1 0 0,0 0 0 0 0,0 0 0 0 0,1 0-1 0 0,-1 0 1 0 0,2 1 0 0 0,-2-1-29 0 0,0-1 0 0 0,0 0 0 0 0,0 0 0 0 0,-1 0 0 0 0,1 0 0 0 0,0 0 0 0 0,0 0-1 0 0,0 0 1 0 0,0 0 0 0 0,0-1 0 0 0,0 1 0 0 0,0 0 0 0 0,0-1 0 0 0,0 1 0 0 0,0 0 0 0 0,-1-1 0 0 0,1 1 0 0 0,0-1 0 0 0,0 1 0 0 0,0-1 0 0 0,-1 0-1 0 0,1 1 1 0 0,0-1 0 0 0,-1 0 0 0 0,1 1 0 0 0,0-2 0 0 0,7-8 137 0 0,-1 1 0 0 0,0-1-1 0 0,-1 0 1 0 0,0-1 0 0 0,0 1-1 0 0,-1-1 1 0 0,5-17 0 0 0,19-85 779 0 0,-20 75-632 0 0,34-204 1753 0 0,-33 179-2083 0 0,-10 63-78 0 0,0-1 1 0 0,0 1 0 0 0,0 0-1 0 0,0-1 1 0 0,0 1 0 0 0,0 0 0 0 0,0-1-1 0 0,0 1 1 0 0,1 0 0 0 0,-1-1-1 0 0,0 1 1 0 0,0 0 0 0 0,0-1-1 0 0,0 1 1 0 0,0 0 0 0 0,1 0 0 0 0,-1-1-1 0 0,0 1 1 0 0,0 0 0 0 0,1 0-1 0 0,-1-1 1 0 0,0 1 0 0 0,0 0-1 0 0,1 0 1 0 0,-1 0 0 0 0,0-1 0 0 0,0 1-1 0 0,1 0 1 0 0,-1 0 0 0 0,0 0-1 0 0,1 0 1 0 0,-1 0 0 0 0,0 0 0 0 0,1 0-1 0 0,-1 0 1 0 0,0 0 0 0 0,1 0-1 0 0,-1 0 1 0 0,0 0 0 0 0,1 0-1 0 0,-1 0 1 0 0,0 0 0 0 0,1 0 0 0 0,-1 0-1 0 0,0 0 1 0 0,1 0 0 0 0,-1 1-1 0 0,15 8-2759 0 0,-13-7 2389 0 0,25 19-5923 0 0,-11-11 3692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25.088"/>
    </inkml:context>
    <inkml:brush xml:id="br0">
      <inkml:brushProperty name="width" value="0.05" units="cm"/>
      <inkml:brushProperty name="height" value="0.05" units="cm"/>
    </inkml:brush>
  </inkml:definitions>
  <inkml:trace contextRef="#ctx0" brushRef="#br0">1 1 524 0 0,'1'1'14881'0'0,"14"4"-14405"0"0,185 32 4988 0 0,-109-23-4374 0 0,502 86 4752 0 0,-493-80-4965 0 0,-79-15-4096 0 0,0 0-3617 0 0,-14-4 922 0 0</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1.184"/>
    </inkml:context>
    <inkml:brush xml:id="br0">
      <inkml:brushProperty name="width" value="0.05" units="cm"/>
      <inkml:brushProperty name="height" value="0.05" units="cm"/>
      <inkml:brushProperty name="color" value="#004F8B"/>
    </inkml:brush>
  </inkml:definitions>
  <inkml:trace contextRef="#ctx0" brushRef="#br0">171 1 280 0 0,'-7'2'938'0'0,"1"0"-1"0"0,-1 0 1 0 0,1 1 0 0 0,-1 0 0 0 0,1 0-1 0 0,0 1 1 0 0,0 0 0 0 0,-6 5-1 0 0,4-2 63 0 0,0 0 0 0 0,1 1 0 0 0,-1 0 0 0 0,-10 17 0 0 0,9-11-30 0 0,1 0-1 0 0,1 1 1 0 0,0 0 0 0 0,1 1-1 0 0,0-1 1 0 0,-6 31 0 0 0,11-41-667 0 0,0 1 0 0 0,0 0 1 0 0,1-1-1 0 0,0 1 1 0 0,0 0-1 0 0,0-1 0 0 0,1 1 1 0 0,0 0-1 0 0,0-1 1 0 0,0 1-1 0 0,1-1 0 0 0,-1 0 1 0 0,4 6-1 0 0,-4-7-190 0 0,1-1-1 0 0,1 0 1 0 0,-1 0-1 0 0,0 0 1 0 0,1 0 0 0 0,-1 0-1 0 0,1-1 1 0 0,0 1-1 0 0,0-1 1 0 0,0 1-1 0 0,0-1 1 0 0,1 0-1 0 0,-1-1 1 0 0,0 1-1 0 0,1 0 1 0 0,-1-1 0 0 0,1 0-1 0 0,0 0 1 0 0,-1 0-1 0 0,5 1 1 0 0,3-1-571 0 0,0 0 0 0 0,1-1 0 0 0,-1 0 1 0 0,0 0-1 0 0,0-1 0 0 0,0-1 0 0 0,14-3 0 0 0,42-15-8194 0 0,-47 12 6114 0 0</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1.523"/>
    </inkml:context>
    <inkml:brush xml:id="br0">
      <inkml:brushProperty name="width" value="0.05" units="cm"/>
      <inkml:brushProperty name="height" value="0.05" units="cm"/>
      <inkml:brushProperty name="color" value="#004F8B"/>
    </inkml:brush>
  </inkml:definitions>
  <inkml:trace contextRef="#ctx0" brushRef="#br0">173 9 164 0 0,'-3'-1'542'0'0,"0"0"0"0"0,0-1-1 0 0,0 1 1 0 0,0 0 0 0 0,0 0 0 0 0,-1 1-1 0 0,1-1 1 0 0,0 1 0 0 0,0 0 0 0 0,0-1-1 0 0,-1 2 1 0 0,1-1 0 0 0,0 0 0 0 0,0 0-1 0 0,0 1 1 0 0,0 0 0 0 0,-1 0 0 0 0,1 0-1 0 0,0 0 1 0 0,-4 2 0 0 0,1 1 142 0 0,0 0 0 0 0,1 0 1 0 0,0 1-1 0 0,0-1 0 0 0,0 1 1 0 0,0 0-1 0 0,1 1 0 0 0,-7 9 1 0 0,4-5 93 0 0,0 1 0 0 0,1 0 0 0 0,0 1 0 0 0,1-1-1 0 0,0 1 1 0 0,1 0 0 0 0,-4 17 0 0 0,7-25-612 0 0,0-1 0 0 0,1 1-1 0 0,0 0 1 0 0,-1 0 0 0 0,1-1-1 0 0,0 1 1 0 0,1 0-1 0 0,-1 0 1 0 0,1 0 0 0 0,0-1-1 0 0,0 1 1 0 0,0 0 0 0 0,0-1-1 0 0,0 1 1 0 0,1-1-1 0 0,0 0 1 0 0,0 1 0 0 0,0-1-1 0 0,0 0 1 0 0,0 0 0 0 0,1 0-1 0 0,-1 0 1 0 0,1 0-1 0 0,-1-1 1 0 0,1 1 0 0 0,0-1-1 0 0,0 0 1 0 0,6 3 0 0 0,0 0-66 0 0,1-1 0 0 0,0 0 0 0 0,0-1 0 0 0,0 0 1 0 0,1-1-1 0 0,-1 0 0 0 0,1 0 0 0 0,-1-1 1 0 0,1 0-1 0 0,19-2 0 0 0,-18 0-687 0 0,0 0 1 0 0,0-1-1 0 0,0-1 0 0 0,-1 0 1 0 0,1 0-1 0 0,-1-1 1 0 0,0 0-1 0 0,0-1 0 0 0,15-9 1 0 0,-22 11-142 0 0</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1.876"/>
    </inkml:context>
    <inkml:brush xml:id="br0">
      <inkml:brushProperty name="width" value="0.05" units="cm"/>
      <inkml:brushProperty name="height" value="0.05" units="cm"/>
      <inkml:brushProperty name="color" value="#004F8B"/>
    </inkml:brush>
  </inkml:definitions>
  <inkml:trace contextRef="#ctx0" brushRef="#br0">49 67 572 0 0,'-49'-3'16711'0'0,"53"-2"-13911"0"0,7-4-2276 0 0,18-3 1739 0 0,19-8-1492 0 0,-24 3-5242 0 0</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2.220"/>
    </inkml:context>
    <inkml:brush xml:id="br0">
      <inkml:brushProperty name="width" value="0.05" units="cm"/>
      <inkml:brushProperty name="height" value="0.05" units="cm"/>
      <inkml:brushProperty name="color" value="#004F8B"/>
    </inkml:brush>
  </inkml:definitions>
  <inkml:trace contextRef="#ctx0" brushRef="#br0">99 116 392 0 0,'-25'-5'1382'0'0,"14"3"490"0"0,1 0 0 0 0,0-1 0 0 0,0 0 0 0 0,-18-8 0 0 0,28 11-1711 0 0,-1 0 0 0 0,1 0-1 0 0,0 0 1 0 0,0 0-1 0 0,-1-1 1 0 0,1 1 0 0 0,0 0-1 0 0,0 0 1 0 0,-1 0-1 0 0,1-1 1 0 0,0 1 0 0 0,0 0-1 0 0,0 0 1 0 0,-1-1 0 0 0,1 1-1 0 0,0 0 1 0 0,0 0-1 0 0,0-1 1 0 0,0 1 0 0 0,0 0-1 0 0,-1-1 1 0 0,1 1-1 0 0,0 0 1 0 0,0 0 0 0 0,0-1-1 0 0,0 1 1 0 0,0 0-1 0 0,0-1 1 0 0,0 1 0 0 0,0 0-1 0 0,0-1 1 0 0,0 1 0 0 0,0-1-1 0 0,9-8 2350 0 0,15-5-300 0 0,1 4-1254 0 0,0 0 0 0 0,1 2 0 0 0,30-6 0 0 0,-10 6-3528 0 0,1 2-3920 0 0,-28 5 3738 0 0</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2.671"/>
    </inkml:context>
    <inkml:brush xml:id="br0">
      <inkml:brushProperty name="width" value="0.05" units="cm"/>
      <inkml:brushProperty name="height" value="0.05" units="cm"/>
      <inkml:brushProperty name="color" value="#004F8B"/>
    </inkml:brush>
  </inkml:definitions>
  <inkml:trace contextRef="#ctx0" brushRef="#br0">4 45 776 0 0,'-4'-4'11739'0'0,"27"-4"-5494"0"0,21 5-1632 0 0,-5 1-1952 0 0,19-7-39 0 0,7-1-1937 0 0,-23 2-4406 0 0,-33 8-1819 0 0</inkml:trace>
  <inkml:trace contextRef="#ctx0" brushRef="#br0" timeOffset="1">25 208 308 0 0,'-1'0'253'0'0,"1"1"-1"0"0,-1-1 1 0 0,1 0-1 0 0,0 1 1 0 0,-1-1-1 0 0,1 0 1 0 0,0 1-1 0 0,-1-1 1 0 0,1 1-1 0 0,0-1 0 0 0,0 0 1 0 0,0 1-1 0 0,-1-1 1 0 0,1 1-1 0 0,0-1 1 0 0,0 1-1 0 0,0-1 1 0 0,0 1-1 0 0,0-1 1 0 0,0 1-1 0 0,0-1 1 0 0,0 1-1 0 0,0-1 1 0 0,0 0-1 0 0,0 1 1 0 0,0-1-1 0 0,0 1 1 0 0,0-1-1 0 0,0 1 1 0 0,0-1-1 0 0,0 1 1 0 0,1-1-1 0 0,-1 1 1 0 0,1 0 75 0 0,0-1 0 0 0,0 1 1 0 0,0-1-1 0 0,0 1 0 0 0,1-1 0 0 0,-1 0 1 0 0,0 0-1 0 0,0 1 0 0 0,0-1 0 0 0,0 0 1 0 0,0 0-1 0 0,0 0 0 0 0,3 0 0 0 0,46-9 3423 0 0,-43 8-2764 0 0,71-17 3112 0 0,6-1-3908 0 0,-27 11-6536 0 0,-38 7 3649 0 0,4-1 386 0 0</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3.042"/>
    </inkml:context>
    <inkml:brush xml:id="br0">
      <inkml:brushProperty name="width" value="0.05" units="cm"/>
      <inkml:brushProperty name="height" value="0.05" units="cm"/>
      <inkml:brushProperty name="color" value="#004F8B"/>
    </inkml:brush>
  </inkml:definitions>
  <inkml:trace contextRef="#ctx0" brushRef="#br0">304 52 268 0 0,'-2'-4'466'0'0,"0"1"0"0"0,0 0 0 0 0,0 0 0 0 0,0 0 0 0 0,0 0 0 0 0,0 0 0 0 0,-1 0 0 0 0,1 0-1 0 0,-1 1 1 0 0,0-1 0 0 0,0 1 0 0 0,0 0 0 0 0,0 0 0 0 0,0 0 0 0 0,-1 0 0 0 0,1 1 0 0 0,-1-1 0 0 0,1 1 0 0 0,-1 0 0 0 0,1 0 0 0 0,-1 0 0 0 0,1 0 0 0 0,-1 1 0 0 0,0 0-1 0 0,0-1 1 0 0,-6 2 0 0 0,1-1 302 0 0,-1 1 0 0 0,0 0 0 0 0,1 1 0 0 0,-1 0 0 0 0,0 0 0 0 0,1 1 0 0 0,0 1-1 0 0,0 0 1 0 0,-11 5 0 0 0,9-2-237 0 0,0 0 0 0 0,0 0 0 0 0,0 1 0 0 0,1 0 0 0 0,1 1 0 0 0,-1 0 0 0 0,-8 12 0 0 0,16-18-409 0 0,-1 0 1 0 0,1 0 0 0 0,0 0 0 0 0,1 0 0 0 0,-1 0-1 0 0,1 0 1 0 0,-1 0 0 0 0,1 1 0 0 0,0-1 0 0 0,0 0-1 0 0,0 1 1 0 0,1-1 0 0 0,-1 1 0 0 0,1-1 0 0 0,0 1-1 0 0,0 0 1 0 0,0-1 0 0 0,0 1 0 0 0,0-1-1 0 0,1 1 1 0 0,0-1 0 0 0,0 1 0 0 0,0-1 0 0 0,0 0-1 0 0,0 1 1 0 0,1-1 0 0 0,0 0 0 0 0,-1 0 0 0 0,1 0-1 0 0,0 0 1 0 0,5 5 0 0 0,0 0 12 0 0,1-1 0 0 0,0 0 0 0 0,0-1-1 0 0,1 1 1 0 0,0-1 0 0 0,0-1 0 0 0,0 0 0 0 0,0 0 0 0 0,1-1 0 0 0,19 6 0 0 0,-16-7-150 0 0,0 0-1 0 0,0 0 1 0 0,1-1 0 0 0,-1-1 0 0 0,0 0 0 0 0,1-1 0 0 0,-1 0 0 0 0,18-4 0 0 0,-26 4-73 0 0,-1-1 0 0 0,1 0 1 0 0,-1 0-1 0 0,1-1 0 0 0,-1 1 0 0 0,0-1 0 0 0,0 0 0 0 0,0 0 0 0 0,0-1 1 0 0,0 1-1 0 0,0-1 0 0 0,-1 1 0 0 0,1-1 0 0 0,-1 0 0 0 0,0-1 0 0 0,0 1 1 0 0,0-1-1 0 0,0 1 0 0 0,2-5 0 0 0,-3 4 19 0 0,0 0 0 0 0,-1 0 0 0 0,0-1 0 0 0,1 1 0 0 0,-2 0 0 0 0,1-1-1 0 0,0 1 1 0 0,-1 0 0 0 0,0-1 0 0 0,0 1 0 0 0,0-1 0 0 0,-1 1 0 0 0,1 0 0 0 0,-1-1 0 0 0,0 1 0 0 0,0 0 0 0 0,-1 0 0 0 0,1 0 0 0 0,-1-1 0 0 0,-3-4-1 0 0,-1-1-72 0 0,0-1 0 0 0,-1 1-1 0 0,0-1 1 0 0,-18-17-1 0 0,19 23-498 0 0,0-1 0 0 0,0 1 0 0 0,-12-7 0 0 0,14 9-417 0 0,0 1 0 0 0,0 0 0 0 0,0 0 0 0 0,0 1 0 0 0,-1-1 0 0 0,1 1 1 0 0,-6-1-1 0 0,5 1-1534 0 0</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3.369"/>
    </inkml:context>
    <inkml:brush xml:id="br0">
      <inkml:brushProperty name="width" value="0.05" units="cm"/>
      <inkml:brushProperty name="height" value="0.05" units="cm"/>
      <inkml:brushProperty name="color" value="#004F8B"/>
    </inkml:brush>
  </inkml:definitions>
  <inkml:trace contextRef="#ctx0" brushRef="#br0">6 11 416 0 0,'-6'11'11232'0'0,"12"-8"-10199"0"0,0-1 1 0 0,1 1 0 0 0,-1-1-1 0 0,0-1 1 0 0,1 1 0 0 0,-1-1-1 0 0,10 0 1 0 0,52 1 1774 0 0,-49-3-1912 0 0,-5 1-801 0 0,102-3 3503 0 0,-57-7-4543 0 0,-49 8-700 0 0,0-1 1 0 0,1-1 0 0 0,10-5 0 0 0,-16 5-1656 0 0,-1 1 473 0 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3.741"/>
    </inkml:context>
    <inkml:brush xml:id="br0">
      <inkml:brushProperty name="width" value="0.05" units="cm"/>
      <inkml:brushProperty name="height" value="0.05" units="cm"/>
      <inkml:brushProperty name="color" value="#004F8B"/>
    </inkml:brush>
  </inkml:definitions>
  <inkml:trace contextRef="#ctx0" brushRef="#br0">32 35 6997 0 0,'-4'-1'2762'0'0,"2"0"-1689"0"0,0 1 0 0 0,0-1-1 0 0,-1 0 1 0 0,1 0 0 0 0,0 0 0 0 0,1 0 0 0 0,-1 0-1 0 0,0-1 1 0 0,0 1 0 0 0,0 0 0 0 0,1-1 0 0 0,-3-2 0 0 0,4 3-1002 0 0,1 0 1 0 0,-1 1-1 0 0,1-1 1 0 0,-1 0-1 0 0,1 1 1 0 0,-1-1-1 0 0,1 1 1 0 0,0-1-1 0 0,-1 1 1 0 0,1-1-1 0 0,0 1 1 0 0,0-1-1 0 0,-1 1 1 0 0,1 0-1 0 0,0-1 1 0 0,0 1-1 0 0,0 0 1 0 0,-1 0-1 0 0,1-1 1 0 0,0 1-1 0 0,1 0 1 0 0,19-3 662 0 0,2 1-89 0 0,-1 1-1 0 0,38 3 1 0 0,-49-1-585 0 0,-1 1 0 0 0,1 0 0 0 0,-1 0 1 0 0,1 1-1 0 0,-1 0 0 0 0,0 1 0 0 0,17 9 1 0 0,-26-12-69 0 0,1-1 0 0 0,-1 1 1 0 0,0 0-1 0 0,0 0 1 0 0,0 0-1 0 0,0 0 1 0 0,0 1-1 0 0,0-1 0 0 0,0 0 1 0 0,0 0-1 0 0,0 0 1 0 0,-1 1-1 0 0,1-1 1 0 0,0 0-1 0 0,-1 1 0 0 0,1-1 1 0 0,-1 1-1 0 0,1-1 1 0 0,-1 1-1 0 0,0-1 1 0 0,0 1-1 0 0,0-1 1 0 0,0 1-1 0 0,0-1 0 0 0,0 1 1 0 0,0-1-1 0 0,0 1 1 0 0,0-1-1 0 0,-1 1 1 0 0,0 2-1 0 0,-2 4-10 0 0,-1 0 0 0 0,1 0 0 0 0,-1 0 0 0 0,-7 9-1 0 0,2-1-5 0 0,-64 114-81 0 0,67-113-1593 0 0,6-17 1415 0 0,0 1 1 0 0,-1-1 0 0 0,1 1-1 0 0,0-1 1 0 0,0 1 0 0 0,0-1 0 0 0,0 1-1 0 0,0-1 1 0 0,0 1 0 0 0,0-1-1 0 0,1 0 1 0 0,-1 1 0 0 0,0-1-1 0 0,0 1 1 0 0,0-1 0 0 0,0 1-1 0 0,0-1 1 0 0,1 1 0 0 0,-1-1 0 0 0,0 0-1 0 0,0 1 1 0 0,1-1 0 0 0,-1 1-1 0 0,0-1 1 0 0,1 0 0 0 0,-1 1-1 0 0,0-1 1 0 0,1 0 0 0 0,-1 0-1 0 0,1 1 1 0 0,-1-1 0 0 0,1 0 0 0 0</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1.191"/>
    </inkml:context>
    <inkml:brush xml:id="br0">
      <inkml:brushProperty name="width" value="0.05" units="cm"/>
      <inkml:brushProperty name="height" value="0.05" units="cm"/>
      <inkml:brushProperty name="color" value="#004F8B"/>
    </inkml:brush>
  </inkml:definitions>
  <inkml:trace contextRef="#ctx0" brushRef="#br0">11 4 192 0 0,'-10'11'18939'0'0,"22"-9"-19612"0"0,139-1 5456 0 0,-38-3-3309 0 0,69 10 704 0 0,-162-11-2446 0 0,-19 3 130 0 0,-4 0-1011 0 0,-118 10-483 0 0,-200 8 3517 0 0,323-19-1821 0 0,0 0 1 0 0,1 0-1 0 0,-1 0 0 0 0,0 0 0 0 0,1 1 0 0 0,-1 0 1 0 0,1-1-1 0 0,4 1 0 0 0,-3 0 69 0 0,294-35 3111 0 0,-256 28-2915 0 0,-41 7-749 0 0,5 1-2757 0 0</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6.760"/>
    </inkml:context>
    <inkml:brush xml:id="br0">
      <inkml:brushProperty name="width" value="0.05" units="cm"/>
      <inkml:brushProperty name="height" value="0.05" units="cm"/>
      <inkml:brushProperty name="color" value="#004F8B"/>
    </inkml:brush>
  </inkml:definitions>
  <inkml:trace contextRef="#ctx0" brushRef="#br0">0 248 436 0 0,'2'2'6227'0'0,"7"14"-3315"0"0,8 20-1301 0 0,4 22 788 0 0,-12-27-992 0 0,1-1 0 0 0,2-1 0 0 0,1 0 0 0 0,23 38 1 0 0,-34-64-1224 0 0,0 0 0 0 0,1 0 0 0 0,-1-1 0 0 0,0 1 0 0 0,1 0 0 0 0,0-1 0 0 0,0 0 0 0 0,-1 1 1 0 0,1-1-1 0 0,1 0 0 0 0,-1-1 0 0 0,0 1 0 0 0,0 0 0 0 0,1-1 0 0 0,-1 0 0 0 0,1 0 0 0 0,-1 0 1 0 0,7 1-1 0 0,-7-2-78 0 0,0 0 0 0 0,0-1 0 0 0,-1 1 0 0 0,1-1 0 0 0,0 1 0 0 0,0-1 0 0 0,-1 0 0 0 0,1 0 0 0 0,-1 0 0 0 0,1 0 0 0 0,-1-1 0 0 0,1 1 0 0 0,-1-1 0 0 0,0 1 0 0 0,1-1 0 0 0,-1 0 0 0 0,0 0 0 0 0,0 0 0 0 0,0 0 0 0 0,-1 0 0 0 0,1 0 0 0 0,0-1 0 0 0,-1 1 0 0 0,3-6 0 0 0,2-4 122 0 0,-1-1-1 0 0,0 0 0 0 0,-1-1 1 0 0,-1 1-1 0 0,0-1 1 0 0,2-21-1 0 0,0-86 548 0 0,-5 110-681 0 0,0-24 133 0 0,5-196 765 0 0,-5 230-1135 0 0,0-1 1 0 0,0 0 0 0 0,0 0-1 0 0,1 0 1 0 0,-1 0 0 0 0,1 0-1 0 0,-1 1 1 0 0,1-1-1 0 0,-1 0 1 0 0,1 0 0 0 0,0 1-1 0 0,0-1 1 0 0,0 0 0 0 0,0 1-1 0 0,2-3 1 0 0,-2 4-120 0 0,0-1 0 0 0,0 1 0 0 0,-1 0 1 0 0,1 0-1 0 0,0-1 0 0 0,0 1 0 0 0,0 0 0 0 0,0 0 0 0 0,0 0 0 0 0,0 0 1 0 0,0 0-1 0 0,0 0 0 0 0,0 0 0 0 0,0 0 0 0 0,0 1 0 0 0,0-1 0 0 0,0 0 1 0 0,0 0-1 0 0,0 1 0 0 0,0-1 0 0 0,0 1 0 0 0,0-1 0 0 0,-1 1 1 0 0,1-1-1 0 0,0 1 0 0 0,0-1 0 0 0,-1 1 0 0 0,1 0 0 0 0,0 0 0 0 0,0-1 1 0 0,0 2-1 0 0,7 7-3038 0 0,1 2 473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25.690"/>
    </inkml:context>
    <inkml:brush xml:id="br0">
      <inkml:brushProperty name="width" value="0.05" units="cm"/>
      <inkml:brushProperty name="height" value="0.05" units="cm"/>
    </inkml:brush>
  </inkml:definitions>
  <inkml:trace contextRef="#ctx0" brushRef="#br0">67 12 324 0 0,'-2'-2'991'0'0,"0"1"0"0"0,0 0-1 0 0,-15-7 13358 0 0,19 10-13431 0 0,14 10 444 0 0,1-1 1 0 0,0 0-1 0 0,18 7 1 0 0,-11-6-406 0 0,27 20 1 0 0,-43-27-837 0 0,-5-3-55 0 0,1 1 1 0 0,0 0-1 0 0,-1 0 1 0 0,0 0-1 0 0,1 0 1 0 0,2 4-1 0 0,-5-6-53 0 0,-1 1 0 0 0,1-1-1 0 0,0 0 1 0 0,-1 1 0 0 0,1-1-1 0 0,-1 1 1 0 0,1-1-1 0 0,-1 1 1 0 0,0-1 0 0 0,0 1-1 0 0,1-1 1 0 0,-1 1 0 0 0,0-1-1 0 0,0 1 1 0 0,-1-1-1 0 0,1 1 1 0 0,0-1 0 0 0,0 1-1 0 0,-1-1 1 0 0,1 1 0 0 0,-1-1-1 0 0,0 3 1 0 0,-3 3 26 0 0,0 0-1 0 0,-1 0 1 0 0,1-1 0 0 0,-1 1 0 0 0,0-1-1 0 0,-1 0 1 0 0,0 0 0 0 0,0-1 0 0 0,-12 10-1 0 0,-10 4 298 0 0,-30 15 0 0 0,39-23-107 0 0,-55 32 1390 0 0,73-42-1740 0 0,13 1-4991 0 0,9-4-4918 0 0</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7.191"/>
    </inkml:context>
    <inkml:brush xml:id="br0">
      <inkml:brushProperty name="width" value="0.05" units="cm"/>
      <inkml:brushProperty name="height" value="0.05" units="cm"/>
      <inkml:brushProperty name="color" value="#004F8B"/>
    </inkml:brush>
  </inkml:definitions>
  <inkml:trace contextRef="#ctx0" brushRef="#br0">149 5 412 0 0,'0'-5'9595'0'0,"-4"5"-9199"0"0,-1 1 0 0 0,1-1 1 0 0,-1 1-1 0 0,1 0 0 0 0,-1 0 0 0 0,1 1 0 0 0,0-1 1 0 0,-1 1-1 0 0,1 0 0 0 0,0 0 0 0 0,0 1 1 0 0,0-1-1 0 0,1 1 0 0 0,-1-1 0 0 0,1 1 1 0 0,-5 5-1 0 0,0-1 94 0 0,0 1 1 0 0,1 1-1 0 0,0-1 0 0 0,0 1 1 0 0,-9 18-1 0 0,12-21-127 0 0,1 1 0 0 0,0 1 0 0 0,0-1 0 0 0,1 0 0 0 0,0 1-1 0 0,0-1 1 0 0,-1 14 0 0 0,3-20-289 0 0,0 1 0 0 0,0 0 1 0 0,0-1-1 0 0,0 1 0 0 0,1 0 0 0 0,-1-1 0 0 0,0 1 0 0 0,1 0 0 0 0,-1-1 1 0 0,1 1-1 0 0,0-1 0 0 0,-1 1 0 0 0,1-1 0 0 0,0 1 0 0 0,0-1 0 0 0,0 1 0 0 0,0-1 1 0 0,0 0-1 0 0,0 1 0 0 0,0-1 0 0 0,1 0 0 0 0,-1 0 0 0 0,0 0 0 0 0,1 0 1 0 0,-1 0-1 0 0,1 0 0 0 0,-1-1 0 0 0,1 1 0 0 0,-1 0 0 0 0,1-1 0 0 0,-1 1 0 0 0,1-1 1 0 0,0 1-1 0 0,-1-1 0 0 0,1 0 0 0 0,0 0 0 0 0,-1 0 0 0 0,1 0 0 0 0,0 0 1 0 0,2 0-1 0 0,11-1 191 0 0,0-1 1 0 0,0 0 0 0 0,25-7-1 0 0,-3-1-2286 0 0,13-3-8013 0 0,-41 11 7524 0 0</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7.587"/>
    </inkml:context>
    <inkml:brush xml:id="br0">
      <inkml:brushProperty name="width" value="0.05" units="cm"/>
      <inkml:brushProperty name="height" value="0.05" units="cm"/>
      <inkml:brushProperty name="color" value="#004F8B"/>
    </inkml:brush>
  </inkml:definitions>
  <inkml:trace contextRef="#ctx0" brushRef="#br0">139 28 152 0 0,'-15'-22'6380'0'0,"13"21"-6095"0"0,0 0 0 0 0,1 1 0 0 0,-1-1 0 0 0,0 0 0 0 0,0 1 0 0 0,0-1 0 0 0,0 1 1 0 0,1 0-1 0 0,-1 0 0 0 0,0 0 0 0 0,0 0 0 0 0,0 0 0 0 0,0 0 0 0 0,0 0 0 0 0,1 0 0 0 0,-1 1 0 0 0,0-1 0 0 0,0 1 0 0 0,0 0 0 0 0,1-1 0 0 0,-1 1 1 0 0,0 0-1 0 0,1 0 0 0 0,-4 2 0 0 0,-3 2 879 0 0,-1 1 0 0 0,-15 13 1 0 0,21-15-869 0 0,0-1 0 0 0,0 0 0 0 0,0 0 0 0 0,0 1 0 0 0,0 0 0 0 0,1-1 0 0 0,0 1 0 0 0,0 0 0 0 0,0 0 0 0 0,0 1 0 0 0,1-1 0 0 0,-1 0 0 0 0,1 0 0 0 0,-1 5 0 0 0,2-6-176 0 0,0-1-1 0 0,0 0 1 0 0,0 0-1 0 0,0 0 1 0 0,0 0 0 0 0,0 1-1 0 0,1-1 1 0 0,-1 0 0 0 0,1 0-1 0 0,-1 0 1 0 0,1 0-1 0 0,0 0 1 0 0,0 0 0 0 0,0 0-1 0 0,0 0 1 0 0,0 0 0 0 0,0 0-1 0 0,1-1 1 0 0,-1 1-1 0 0,1 0 1 0 0,-1-1 0 0 0,1 1-1 0 0,-1-1 1 0 0,1 1 0 0 0,0-1-1 0 0,0 0 1 0 0,0 0-1 0 0,0 0 1 0 0,0 0 0 0 0,2 1-1 0 0,0-1 34 0 0,1 1-1 0 0,0-1 1 0 0,-1 0-1 0 0,1 0 1 0 0,0 0-1 0 0,0 0 0 0 0,-1-1 1 0 0,1 0-1 0 0,0 0 1 0 0,0 0-1 0 0,5-2 1 0 0,2 0-183 0 0,1-2 0 0 0,20-8 0 0 0,-10 4-1948 0 0,-13 5-757 0 0,0 1-4869 0 0,-1 0 5082 0 0</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8.025"/>
    </inkml:context>
    <inkml:brush xml:id="br0">
      <inkml:brushProperty name="width" value="0.05" units="cm"/>
      <inkml:brushProperty name="height" value="0.05" units="cm"/>
      <inkml:brushProperty name="color" value="#004F8B"/>
    </inkml:brush>
  </inkml:definitions>
  <inkml:trace contextRef="#ctx0" brushRef="#br0">495 38 416 0 0,'4'-13'2038'0'0,"0"-12"12035"0"0,-16 38-12450 0 0,-2 5-582 0 0,2 0 1 0 0,-18 33-1 0 0,0-1 62 0 0,-66 104 1410 0 0,-83 119 188 0 0,151-237-2182 0 0,-2-1-1 0 0,-41 38 1 0 0,71-72-701 0 0,5-4-3137 0 0,25-11-5431 0 0,-17 5 5855 0 0</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8.643"/>
    </inkml:context>
    <inkml:brush xml:id="br0">
      <inkml:brushProperty name="width" value="0.05" units="cm"/>
      <inkml:brushProperty name="height" value="0.05" units="cm"/>
      <inkml:brushProperty name="color" value="#004F8B"/>
    </inkml:brush>
  </inkml:definitions>
  <inkml:trace contextRef="#ctx0" brushRef="#br0">39 292 1096 0 0,'-13'21'4933'0'0,"11"-18"-3577"0"0,0-1 0 0 0,0 1 0 0 0,0 0 0 0 0,1 0 0 0 0,-12 13 11841 0 0,10-37-11101 0 0,6-1-1756 0 0,0 1 1 0 0,2 0-1 0 0,0 0 0 0 0,1 1 1 0 0,1-1-1 0 0,1 1 1 0 0,15-25-1 0 0,-18 35-287 0 0,1 0-1 0 0,0 1 1 0 0,1 0 0 0 0,0 0 0 0 0,1 0-1 0 0,0 1 1 0 0,0 0 0 0 0,1 0-1 0 0,0 1 1 0 0,0 0 0 0 0,0 1-1 0 0,1 0 1 0 0,0 0 0 0 0,1 1 0 0 0,14-5-1 0 0,-23 9-36 0 0,-1 1-1 0 0,1-1 0 0 0,-1 1 1 0 0,1-1-1 0 0,-1 1 1 0 0,1 0-1 0 0,-1-1 0 0 0,1 1 1 0 0,-1 0-1 0 0,1 0 1 0 0,0 0-1 0 0,-1 0 0 0 0,1 0 1 0 0,-1 1-1 0 0,1-1 1 0 0,-1 0-1 0 0,1 1 0 0 0,-1-1 1 0 0,1 1-1 0 0,-1 0 1 0 0,1-1-1 0 0,-1 1 0 0 0,0 0 1 0 0,1 0-1 0 0,-1 0 1 0 0,2 1-1 0 0,-2 0 1 0 0,0 0 0 0 0,-1 0 0 0 0,1 0 0 0 0,0 0-1 0 0,-1-1 1 0 0,1 1 0 0 0,-1 0 0 0 0,0 0 0 0 0,1 0 0 0 0,-1 0 0 0 0,0 0 0 0 0,0 0 0 0 0,-1 0-1 0 0,1 0 1 0 0,0 0 0 0 0,-1 0 0 0 0,1 0 0 0 0,-1 0 0 0 0,1 0 0 0 0,-3 3 0 0 0,-1 5-31 0 0,0-1 1 0 0,-1 1 0 0 0,-1-1 0 0 0,1 0-1 0 0,-2 0 1 0 0,1 0 0 0 0,-1-1-1 0 0,-9 8 1 0 0,-2 1-229 0 0,-1-2-1 0 0,-30 20 0 0 0,41-30 17 0 0,1 0-1 0 0,1 0 1 0 0,-10 9-1 0 0,16-14 126 0 0,11 12-51 0 0,181 58 1562 0 0,-141-53-550 0 0,-47-16-1987 0 0,14 4 2930 0 0,-12-4-6501 0 0</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19.010"/>
    </inkml:context>
    <inkml:brush xml:id="br0">
      <inkml:brushProperty name="width" value="0.05" units="cm"/>
      <inkml:brushProperty name="height" value="0.05" units="cm"/>
      <inkml:brushProperty name="color" value="#004F8B"/>
    </inkml:brush>
  </inkml:definitions>
  <inkml:trace contextRef="#ctx0" brushRef="#br0">234 25 200 0 0,'0'-2'341'0'0,"0"1"-1"0"0,-1 0 1 0 0,1-1 0 0 0,-1 1 0 0 0,1 0-1 0 0,-1 0 1 0 0,0 0 0 0 0,1 0 0 0 0,-1-1-1 0 0,0 1 1 0 0,0 0 0 0 0,0 0 0 0 0,0 1-1 0 0,0-1 1 0 0,0 0 0 0 0,0 0-1 0 0,0 0 1 0 0,0 1 0 0 0,0-1 0 0 0,0 0-1 0 0,0 1 1 0 0,-1-1 0 0 0,1 1 0 0 0,0-1-1 0 0,-1 1 1 0 0,1 0 0 0 0,0 0 0 0 0,0-1-1 0 0,-1 1 1 0 0,1 0 0 0 0,0 0-1 0 0,-1 0 1 0 0,1 0 0 0 0,0 1 0 0 0,-1-1-1 0 0,1 0 1 0 0,-2 1 0 0 0,-7 1 807 0 0,0 0 0 0 0,-1 1-1 0 0,-13 5 1 0 0,21-7-885 0 0,-8 4 352 0 0,0 0-1 0 0,0 1 0 0 0,1 1 0 0 0,0-1 1 0 0,0 2-1 0 0,0-1 0 0 0,1 1 0 0 0,0 1 0 0 0,1 0 1 0 0,-10 12-1 0 0,16-18-451 0 0,0-1-1 0 0,0 1 1 0 0,1-1 0 0 0,-1 1 0 0 0,1 0-1 0 0,-1-1 1 0 0,1 1 0 0 0,0 0 0 0 0,0 0-1 0 0,0 0 1 0 0,0 0 0 0 0,1 0 0 0 0,-1 0-1 0 0,1 0 1 0 0,0 0 0 0 0,0 1 0 0 0,0-1-1 0 0,0 0 1 0 0,0 0 0 0 0,1 0 0 0 0,0 0-1 0 0,1 4 1 0 0,0-3-5 0 0,0 0-1 0 0,0-1 1 0 0,0 1-1 0 0,1 0 1 0 0,0-1 0 0 0,0 0-1 0 0,0 1 1 0 0,0-1-1 0 0,0 0 1 0 0,1-1 0 0 0,-1 1-1 0 0,1-1 1 0 0,0 1-1 0 0,0-1 1 0 0,5 2 0 0 0,3 1 64 0 0,0-1 1 0 0,0 0-1 0 0,0-1 1 0 0,0-1-1 0 0,0 0 1 0 0,1 0-1 0 0,22-1 1 0 0,-15-2-241 0 0,0 0 1 0 0,0-1 0 0 0,0-1-1 0 0,21-7 1 0 0,-35 8-510 0 0</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4.828"/>
    </inkml:context>
    <inkml:brush xml:id="br0">
      <inkml:brushProperty name="width" value="0.05" units="cm"/>
      <inkml:brushProperty name="height" value="0.05" units="cm"/>
      <inkml:brushProperty name="color" value="#004F8B"/>
    </inkml:brush>
  </inkml:definitions>
  <inkml:trace contextRef="#ctx0" brushRef="#br0">0 16 144 0 0,'34'9'11895'0'0,"20"-1"-8098"0"0,62 3-1733 0 0,-94-9-1623 0 0,109 5 1820 0 0,-110-7-1677 0 0,0-1 0 0 0,0-1 0 0 0,0-1 0 0 0,23-6 0 0 0,-41 8-504 0 0,-1 0 0 0 0,0 1-1 0 0,0-1 1 0 0,0 0 0 0 0,0-1-1 0 0,0 1 1 0 0,0 0 0 0 0,0-1-1 0 0,2-1 1 0 0,-3 3-61 0 0,-1-1 0 0 0,1 1 0 0 0,-1-1 0 0 0,0 1 0 0 0,1 0 0 0 0,-1-1-1 0 0,0 1 1 0 0,1-1 0 0 0,-1 1 0 0 0,0-1 0 0 0,0 0 0 0 0,1 1 0 0 0,-1-1 0 0 0,0 1 0 0 0,0-1 0 0 0,0 1-1 0 0,0-1 1 0 0,0 0 0 0 0,1 1 0 0 0,-1-1 0 0 0,0 1 0 0 0,-1-1 0 0 0,1 1 0 0 0,0-1 0 0 0,0 0 0 0 0,0 1-1 0 0,0-1 1 0 0,0 1 0 0 0,0-1 0 0 0,-1 1 0 0 0,1-1 0 0 0,0 1 0 0 0,-1-1 0 0 0,1 1 0 0 0,0-1 0 0 0,-1 1-1 0 0,1-1 1 0 0,-1 0 0 0 0,0 1-5 0 0,0-1 0 0 0,0 1-1 0 0,0-1 1 0 0,0 1 0 0 0,0-1-1 0 0,0 1 1 0 0,0 0 0 0 0,0 0-1 0 0,0-1 1 0 0,0 1 0 0 0,0 0-1 0 0,0 0 1 0 0,0 0 0 0 0,0 0-1 0 0,0 0 1 0 0,0 1 0 0 0,-1-1-1 0 0,1 0 1 0 0,0 0-1 0 0,0 1 1 0 0,0-1 0 0 0,-1 1-1 0 0,-21 11 207 0 0,17-7-119 0 0,-1 1-1 0 0,1 0 1 0 0,1 0-1 0 0,-1 0 1 0 0,1 0-1 0 0,0 1 1 0 0,1 0 0 0 0,0 0-1 0 0,0 1 1 0 0,0-1-1 0 0,1 1 1 0 0,0-1-1 0 0,-4 17 1 0 0,0 7 331 0 0,2 0 0 0 0,-3 37 0 0 0,7-54-232 0 0,0 0 1 0 0,2-1 0 0 0,-1 1-1 0 0,2 0 1 0 0,-1 0-1 0 0,2 0 1 0 0,8 25-1 0 0,-8-30-110 0 0,1 0 0 0 0,0-1-1 0 0,0 1 1 0 0,1-1 0 0 0,0 0 0 0 0,1 0-1 0 0,-1 0 1 0 0,2-1 0 0 0,-1 0 0 0 0,1 0-1 0 0,0-1 1 0 0,10 8 0 0 0,-16-14-282 0 0,-19 1-1382 0 0,-3-1 1334 0 0,-30-1 66 0 0,0 3 1 0 0,0 1 0 0 0,-75 15-1 0 0,126-18 223 0 0,-1 0 0 0 0,1 0 0 0 0,0 0 0 0 0,-1 0 0 0 0,1 0-1 0 0,-1 0 1 0 0,1 0 0 0 0,0 1 0 0 0,-1-1 0 0 0,1 0 0 0 0,0 0 0 0 0,-1 0-1 0 0,1 0 1 0 0,0 0 0 0 0,-1 1 0 0 0,1-1 0 0 0,0 0 0 0 0,-1 0 0 0 0,1 1 0 0 0,0-1-1 0 0,0 0 1 0 0,-1 0 0 0 0,1 1 0 0 0,0-1 0 0 0,0 0 0 0 0,-1 1 0 0 0,1-1-1 0 0,0 0 1 0 0,0 1 0 0 0,0-1 0 0 0,9 7 587 0 0,21-1 130 0 0,117-9 821 0 0,-41 0-2312 0 0,-82 6-4305 0 0,-11-1-3077 0 0,-7-2 4849 0 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5.257"/>
    </inkml:context>
    <inkml:brush xml:id="br0">
      <inkml:brushProperty name="width" value="0.05" units="cm"/>
      <inkml:brushProperty name="height" value="0.05" units="cm"/>
      <inkml:brushProperty name="color" value="#004F8B"/>
    </inkml:brush>
  </inkml:definitions>
  <inkml:trace contextRef="#ctx0" brushRef="#br0">311 46 680 0 0,'0'-2'379'0'0,"0"0"0"0"0,-1 0 0 0 0,1 0-1 0 0,-1 0 1 0 0,0 0 0 0 0,0 0 0 0 0,1 0 0 0 0,-1 0-1 0 0,0 1 1 0 0,-1-1 0 0 0,1 0 0 0 0,0 1 0 0 0,0-1 0 0 0,-1 0-1 0 0,1 1 1 0 0,-1 0 0 0 0,1-1 0 0 0,-1 1 0 0 0,-3-2 0 0 0,1 1 121 0 0,0 0 0 0 0,0 1 1 0 0,0 0-1 0 0,0 0 1 0 0,0 0-1 0 0,0 0 1 0 0,0 1-1 0 0,0-1 0 0 0,-7 1 1 0 0,-1 1 390 0 0,-1 0 0 0 0,0 1 0 0 0,0 1 0 0 0,1 0 1 0 0,-20 7-1 0 0,14-3 232 0 0,0 1 0 0 0,-32 19 0 0 0,45-24-849 0 0,0 1-1 0 0,0-1 1 0 0,1 1 0 0 0,0 0 0 0 0,0 0 0 0 0,0 0 0 0 0,0 0 0 0 0,1 1 0 0 0,-1-1 0 0 0,1 1-1 0 0,0 0 1 0 0,1 0 0 0 0,-1 0 0 0 0,-2 9 0 0 0,5-12-189 0 0,-1 0 0 0 0,1 0 0 0 0,0 0 0 0 0,0 0 0 0 0,0 0 0 0 0,0 0 0 0 0,1 0 0 0 0,-1 0 0 0 0,0 0 0 0 0,1 0 0 0 0,0 0 0 0 0,-1 0 0 0 0,1 0 0 0 0,0 0 0 0 0,0-1 0 0 0,0 1 0 0 0,0 0 0 0 0,0 0-1 0 0,0-1 1 0 0,1 1 0 0 0,-1-1 0 0 0,1 1 0 0 0,-1-1 0 0 0,1 1 0 0 0,-1-1 0 0 0,1 0 0 0 0,0 0 0 0 0,-1 0 0 0 0,5 2 0 0 0,2 1 99 0 0,1 0 1 0 0,0 0-1 0 0,0-1 0 0 0,18 4 0 0 0,-6-3-21 0 0,0 0 0 0 0,0-2 0 0 0,1-1 0 0 0,-1 0-1 0 0,1-2 1 0 0,-1 0 0 0 0,25-5 0 0 0,-6-4-4748 0 0,-1-4-4894 0 0,-29 10 6598 0 0</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5.613"/>
    </inkml:context>
    <inkml:brush xml:id="br0">
      <inkml:brushProperty name="width" value="0.05" units="cm"/>
      <inkml:brushProperty name="height" value="0.05" units="cm"/>
      <inkml:brushProperty name="color" value="#004F8B"/>
    </inkml:brush>
  </inkml:definitions>
  <inkml:trace contextRef="#ctx0" brushRef="#br0">3 39 4 0 0,'-3'-13'20618'0'0,"4"13"-20376"0"0,21-5 4407 0 0,31 0-3246 0 0,-49 5-552 0 0,7 0-504 0 0,10-1-64 0 0,-1-1 0 0 0,0 0 0 0 0,22-7 1 0 0,-27 8-2502 0 0,-10 1-1167 0 0</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5.964"/>
    </inkml:context>
    <inkml:brush xml:id="br0">
      <inkml:brushProperty name="width" value="0.05" units="cm"/>
      <inkml:brushProperty name="height" value="0.05" units="cm"/>
      <inkml:brushProperty name="color" value="#004F8B"/>
    </inkml:brush>
  </inkml:definitions>
  <inkml:trace contextRef="#ctx0" brushRef="#br0">38 0 524 0 0,'-8'7'1132'0'0,"4"-4"-247"0"0,1-1 0 0 0,0 1-1 0 0,-1 0 1 0 0,1 0 0 0 0,-5 7-1 0 0,8-9-454 0 0,-1 0-1 0 0,1 0 0 0 0,-1 0 1 0 0,1 0-1 0 0,-1 0 1 0 0,1 0-1 0 0,0 1 0 0 0,-1-1 1 0 0,1 0-1 0 0,0 0 1 0 0,0 0-1 0 0,0 1 0 0 0,0-1 1 0 0,0 0-1 0 0,0 2 1 0 0,1-2-133 0 0,-1 0 1 0 0,1 0 0 0 0,-1 0 0 0 0,1 0-1 0 0,-1 0 1 0 0,1 0 0 0 0,0 0 0 0 0,0 0-1 0 0,-1 0 1 0 0,1 0 0 0 0,0 0 0 0 0,0-1-1 0 0,0 1 1 0 0,0 0 0 0 0,0 0 0 0 0,0-1-1 0 0,0 1 1 0 0,0-1 0 0 0,0 1 0 0 0,0-1-1 0 0,0 0 1 0 0,1 1 0 0 0,0-1 0 0 0,29 5 2719 0 0,-28-4-2479 0 0,10 0 258 0 0,0-1 0 0 0,0 0 0 0 0,0-1 0 0 0,15-3 0 0 0,-2 0-3417 0 0,1-2-4181 0 0,-19 4 3687 0 0,2 0 378 0 0</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6.409"/>
    </inkml:context>
    <inkml:brush xml:id="br0">
      <inkml:brushProperty name="width" value="0.05" units="cm"/>
      <inkml:brushProperty name="height" value="0.05" units="cm"/>
      <inkml:brushProperty name="color" value="#004F8B"/>
    </inkml:brush>
  </inkml:definitions>
  <inkml:trace contextRef="#ctx0" brushRef="#br0">305 149 352 0 0,'0'0'144'0'0,"3"-4"998"0"0,0 0 1 0 0,0 0-1 0 0,-1 0 1 0 0,1 0-1 0 0,-1 0 0 0 0,0-1 1 0 0,1-4-1 0 0,-3 7-944 0 0,0 1 0 0 0,0 0 0 0 0,0 0 0 0 0,0 0 0 0 0,0 0 0 0 0,0 0 0 0 0,0-1 0 0 0,-1 1 0 0 0,1 0 0 0 0,0 0 0 0 0,-1 0 0 0 0,1 0 0 0 0,-1 0 0 0 0,1 0 0 0 0,-1 0 0 0 0,1 0 0 0 0,-1 0 0 0 0,0 0 0 0 0,0 0 0 0 0,1 0 0 0 0,-1 1 0 0 0,0-1 0 0 0,0 0 0 0 0,0 1 0 0 0,0-1 0 0 0,0 0 0 0 0,0 1 0 0 0,0-1 0 0 0,0 1 0 0 0,0-1 0 0 0,0 1 0 0 0,0 0 1 0 0,0-1-1 0 0,-1 1 0 0 0,1 0 0 0 0,-1 0 0 0 0,-9-2 260 0 0,0 0 0 0 0,1 0 1 0 0,-1 2-1 0 0,0-1 1 0 0,0 1-1 0 0,0 1 0 0 0,0 0 1 0 0,1 0-1 0 0,-19 6 1 0 0,15-4-95 0 0,0 2 0 0 0,0 0 0 0 0,1 0 0 0 0,0 1 1 0 0,0 1-1 0 0,-21 14 0 0 0,27-16-65 0 0,1 0 0 0 0,-1 1 0 0 0,1-1 0 0 0,0 1-1 0 0,1 1 1 0 0,-8 10 0 0 0,11-15-226 0 0,1-1 0 0 0,0 1-1 0 0,0 0 1 0 0,0 0 0 0 0,1 0 0 0 0,-1 0-1 0 0,0 0 1 0 0,1 0 0 0 0,-1 1-1 0 0,1-1 1 0 0,0 0 0 0 0,0 0 0 0 0,0 0-1 0 0,0 0 1 0 0,0 0 0 0 0,0 1-1 0 0,0-1 1 0 0,1 0 0 0 0,-1 0-1 0 0,1 0 1 0 0,0 0 0 0 0,-1 0 0 0 0,1 0-1 0 0,0 0 1 0 0,0 0 0 0 0,0 0-1 0 0,1-1 1 0 0,-1 1 0 0 0,0 0 0 0 0,3 2-1 0 0,4 4 75 0 0,1-1 0 0 0,0 0-1 0 0,0 0 1 0 0,1-1 0 0 0,0 0-1 0 0,0 0 1 0 0,0-1 0 0 0,1-1-1 0 0,0 0 1 0 0,-1 0 0 0 0,23 4-1 0 0,-19-5-165 0 0,1-1 0 0 0,0-1-1 0 0,0 0 1 0 0,0 0 0 0 0,0-2-1 0 0,-1 0 1 0 0,1-1 0 0 0,25-5-1 0 0,-34 5-30 0 0,0 0 0 0 0,-1 0 0 0 0,1-1 0 0 0,0 1-1 0 0,-1-1 1 0 0,0-1 0 0 0,0 1 0 0 0,0-1 0 0 0,0 1-1 0 0,0-2 1 0 0,-1 1 0 0 0,1 0 0 0 0,-1-1 0 0 0,0 0-1 0 0,-1 0 1 0 0,6-8 0 0 0,-7 9 16 0 0,0 0 0 0 0,-1-1 0 0 0,1 1 0 0 0,-1 0 0 0 0,0-1 0 0 0,0 1 0 0 0,-1-1 0 0 0,1 1 0 0 0,-1-1-1 0 0,0 0 1 0 0,0 1 0 0 0,0-1 0 0 0,-1 1 0 0 0,1-1 0 0 0,-1 1 0 0 0,-1-1 0 0 0,1 1 0 0 0,0 0 0 0 0,-1-1 0 0 0,0 1 0 0 0,0 0 0 0 0,0 0 0 0 0,-3-4 0 0 0,-3-2-69 0 0,0 0 0 0 0,0 0 0 0 0,-1 0 0 0 0,0 1-1 0 0,-1 1 1 0 0,1 0 0 0 0,-2 0 0 0 0,-15-9 0 0 0,10 8-1307 0 0,-31-12 0 0 0,30 15-3216 0 0,-31-7 1 0 0,38 11 1992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26.877"/>
    </inkml:context>
    <inkml:brush xml:id="br0">
      <inkml:brushProperty name="width" value="0.05" units="cm"/>
      <inkml:brushProperty name="height" value="0.05" units="cm"/>
    </inkml:brush>
  </inkml:definitions>
  <inkml:trace contextRef="#ctx0" brushRef="#br0">21 13 452 0 0,'-18'-13'17066'0'0,"16"17"-16498"0"0,1-2 26 0 0,2 3 10 0 0,0 0-1 0 0,0 0 0 0 0,0 0 1 0 0,-1 1-1 0 0,0 8 1 0 0,0-14-578 0 0,0 74 2054 0 0,3-1-1 0 0,13 75 0 0 0,2 10-806 0 0,-16-135-886 0 0,-2 45 0 0 0,0-26 1463 0 0,-1-41-1700 0 0,1 5-21 0 0,0-1-190 0 0,1-4-397 0 0</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6.968"/>
    </inkml:context>
    <inkml:brush xml:id="br0">
      <inkml:brushProperty name="width" value="0.05" units="cm"/>
      <inkml:brushProperty name="height" value="0.05" units="cm"/>
      <inkml:brushProperty name="color" value="#004F8B"/>
    </inkml:brush>
  </inkml:definitions>
  <inkml:trace contextRef="#ctx0" brushRef="#br0">27 7 12 0 0,'-16'8'3570'0'0,"5"-2"4501"0"0,27 4-3134 0 0,-1-5-3464 0 0,0-1 0 0 0,1 0 0 0 0,-1-2 1 0 0,22 2-1 0 0,65-2 1227 0 0,-75-2-1888 0 0,17 1-566 0 0,87-5 2583 0 0,-114 2-3927 0 0,30-8 0 0 0,-37 7-916 0 0,1-1 1 0 0,-1 0 0 0 0,18-10-1 0 0,-20 9-1371 0 0,-3-1 486 0 0</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7.388"/>
    </inkml:context>
    <inkml:brush xml:id="br0">
      <inkml:brushProperty name="width" value="0.05" units="cm"/>
      <inkml:brushProperty name="height" value="0.05" units="cm"/>
      <inkml:brushProperty name="color" value="#004F8B"/>
    </inkml:brush>
  </inkml:definitions>
  <inkml:trace contextRef="#ctx0" brushRef="#br0">11 21 64 0 0,'-11'-18'11022'0'0,"11"18"-10868"0"0,1 0 0 0 0,-1 0-1 0 0,0-1 1 0 0,18 0 5505 0 0,-3 1-5399 0 0,116 12 6096 0 0,-110-9-5713 0 0,-1 1 1 0 0,1 1-1 0 0,-1 0 0 0 0,25 12 0 0 0,-42-16-593 0 0,-1 0-1 0 0,1 0 0 0 0,0 1 1 0 0,-1-1-1 0 0,0 1 0 0 0,1 0 0 0 0,-1-1 1 0 0,0 1-1 0 0,0 0 0 0 0,0 0 1 0 0,0 1-1 0 0,0-1 0 0 0,0 0 0 0 0,-1 1 1 0 0,1-1-1 0 0,-1 1 0 0 0,1-1 1 0 0,-1 1-1 0 0,1 4 0 0 0,-1-3-20 0 0,-1 1 0 0 0,1-1-1 0 0,-1 0 1 0 0,0 1 0 0 0,0-1 0 0 0,-1 1-1 0 0,1-1 1 0 0,-1 0 0 0 0,0 1 0 0 0,0-1-1 0 0,-3 7 1 0 0,-5 7 18 0 0,0 0 1 0 0,-1-1 0 0 0,-1 0-1 0 0,-18 23 1 0 0,-52 55 460 0 0,81-94-1093 0 0,-5 1-611 0 0</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8.058"/>
    </inkml:context>
    <inkml:brush xml:id="br0">
      <inkml:brushProperty name="width" value="0.05" units="cm"/>
      <inkml:brushProperty name="height" value="0.05" units="cm"/>
      <inkml:brushProperty name="color" value="#004F8B"/>
    </inkml:brush>
  </inkml:definitions>
  <inkml:trace contextRef="#ctx0" brushRef="#br0">1 268 896 0 0,'14'7'5159'0'0,"-8"-1"-3932"0"0,-1 0-1 0 0,1 0 1 0 0,-1 1 0 0 0,7 11-1 0 0,1 6 775 0 0,11 31-1 0 0,4 6 400 0 0,15 12 293 0 0,-37-64-2095 0 0,0-1 0 0 0,1 1 1 0 0,0-1-1 0 0,1-1 1 0 0,15 14-1 0 0,-22-20-493 0 0,0 0 0 0 0,0-1 0 0 0,1 1 0 0 0,-1 0 0 0 0,0 0 0 0 0,0-1 0 0 0,1 1 0 0 0,-1-1 0 0 0,0 1 0 0 0,1-1 0 0 0,-1 0 0 0 0,1 1 0 0 0,-1-1 0 0 0,1 0 0 0 0,-1 0 0 0 0,0 0 0 0 0,1 0 0 0 0,-1 0 0 0 0,1 0 0 0 0,-1 0 0 0 0,1-1 0 0 0,-1 1 0 0 0,2-1-1 0 0,-1 0 15 0 0,0 0 0 0 0,0-1 0 0 0,0 1 0 0 0,0-1 0 0 0,-1 1 0 0 0,1-1 0 0 0,0 0 0 0 0,-1 0 0 0 0,1 0 0 0 0,-1 0 0 0 0,0 0 0 0 0,2-3-1 0 0,3-7 196 0 0,-2 0-1 0 0,1 0 1 0 0,4-25-1 0 0,-8 32-265 0 0,41-224 1461 0 0,-20 99-791 0 0,1-6-2317 0 0,-23 136 1464 0 0,0 0 0 0 0,0 0 0 0 0,0 0 0 0 0,14 5-11808 0 0,-6 1 8792 0 0</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8.447"/>
    </inkml:context>
    <inkml:brush xml:id="br0">
      <inkml:brushProperty name="width" value="0.05" units="cm"/>
      <inkml:brushProperty name="height" value="0.05" units="cm"/>
      <inkml:brushProperty name="color" value="#004F8B"/>
    </inkml:brush>
  </inkml:definitions>
  <inkml:trace contextRef="#ctx0" brushRef="#br0">196 0 896 0 0,'-9'3'2111'0'0,"0"1"-1"0"0,1 0 0 0 0,-1 0 1 0 0,1 0-1 0 0,-13 10 1 0 0,10-5-673 0 0,1-1 1 0 0,0 2-1 0 0,-13 15 1 0 0,12-11-634 0 0,1 0 1 0 0,1 0-1 0 0,0 1 0 0 0,1 0 1 0 0,0 1-1 0 0,-8 25 0 0 0,15-37-590 0 0,0 1-1 0 0,-1 0 0 0 0,1-1 1 0 0,1 1-1 0 0,-1 0 0 0 0,1 0 1 0 0,0 0-1 0 0,0 0 0 0 0,0-1 1 0 0,1 1-1 0 0,-1 0 0 0 0,3 6 1 0 0,-2-8-170 0 0,0-1 1 0 0,0 1 0 0 0,1 0 0 0 0,-1-1-1 0 0,1 1 1 0 0,0-1 0 0 0,-1 1 0 0 0,1-1-1 0 0,0 0 1 0 0,0 0 0 0 0,1 0-1 0 0,-1 0 1 0 0,0 0 0 0 0,1-1 0 0 0,-1 1-1 0 0,1-1 1 0 0,-1 1 0 0 0,1-1-1 0 0,0 0 1 0 0,0 0 0 0 0,3 1 0 0 0,7 1-726 0 0,1 0 0 0 0,-1-1 1 0 0,1-1-1 0 0,16 0 0 0 0,27-3-7382 0 0,-33-1 5101 0 0</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8.784"/>
    </inkml:context>
    <inkml:brush xml:id="br0">
      <inkml:brushProperty name="width" value="0.05" units="cm"/>
      <inkml:brushProperty name="height" value="0.05" units="cm"/>
      <inkml:brushProperty name="color" value="#004F8B"/>
    </inkml:brush>
  </inkml:definitions>
  <inkml:trace contextRef="#ctx0" brushRef="#br0">170 7 684 0 0,'-3'-2'634'0'0,"0"1"-1"0"0,0 0 1 0 0,0 0-1 0 0,-1 1 1 0 0,1-1-1 0 0,0 1 1 0 0,0-1 0 0 0,0 1-1 0 0,0 0 1 0 0,-1 0-1 0 0,1 0 1 0 0,0 1-1 0 0,0-1 1 0 0,0 1 0 0 0,0 0-1 0 0,-4 1 1 0 0,1 0 96 0 0,1 1 1 0 0,-1 0-1 0 0,1 0 1 0 0,-1 0 0 0 0,1 0-1 0 0,0 1 1 0 0,0 0-1 0 0,-4 5 1 0 0,3-3-88 0 0,0 0 0 0 0,0 1 0 0 0,1 0 0 0 0,0 0 0 0 0,0 0 0 0 0,1 1 0 0 0,-1-1 0 0 0,2 1 0 0 0,-1 0 0 0 0,1 0 0 0 0,1 1 0 0 0,-3 10 0 0 0,4-15-466 0 0,1-1 0 0 0,0 1-1 0 0,-1 0 1 0 0,1-1 0 0 0,1 1 0 0 0,-1 0 0 0 0,1-1-1 0 0,-1 1 1 0 0,1-1 0 0 0,0 1 0 0 0,0-1-1 0 0,0 1 1 0 0,1-1 0 0 0,-1 0 0 0 0,1 1-1 0 0,0-1 1 0 0,0 0 0 0 0,0 0 0 0 0,0 0 0 0 0,1-1-1 0 0,-1 1 1 0 0,1 0 0 0 0,-1-1 0 0 0,1 0-1 0 0,3 3 1 0 0,-1-3-139 0 0,1 1 0 0 0,-1-1 0 0 0,1 0 0 0 0,-1 0 1 0 0,1 0-1 0 0,0-1 0 0 0,-1 0 0 0 0,1 0 0 0 0,0-1 0 0 0,0 1 0 0 0,0-1 0 0 0,-1-1 0 0 0,1 1 0 0 0,11-3 0 0 0,-4 0-391 0 0,0 0-1 0 0,-1-1 0 0 0,0-1 1 0 0,17-8-1 0 0,-21 9-929 0 0,0-1 0 0 0,-1 0 0 0 0,1 0-1 0 0,6-7 1 0 0</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9.157"/>
    </inkml:context>
    <inkml:brush xml:id="br0">
      <inkml:brushProperty name="width" value="0.05" units="cm"/>
      <inkml:brushProperty name="height" value="0.05" units="cm"/>
      <inkml:brushProperty name="color" value="#004F8B"/>
    </inkml:brush>
  </inkml:definitions>
  <inkml:trace contextRef="#ctx0" brushRef="#br0">49 37 116 0 0,'-29'0'2920'0'0,"10"0"11081"0"0,22 0-12693 0 0,28-4 1098 0 0,-11 2 374 0 0,33-7 0 0 0,-30 2-4403 0 0,-2-4-3415 0 0,-17 7 1760 0 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29.501"/>
    </inkml:context>
    <inkml:brush xml:id="br0">
      <inkml:brushProperty name="width" value="0.05" units="cm"/>
      <inkml:brushProperty name="height" value="0.05" units="cm"/>
      <inkml:brushProperty name="color" value="#004F8B"/>
    </inkml:brush>
  </inkml:definitions>
  <inkml:trace contextRef="#ctx0" brushRef="#br0">53 100 6833 0 0,'-53'-21'19371'0'0,"75"11"-17075"0"0,3 4-1982 0 0,155-42 3639 0 0,-150 36-4820 0 0,-27 9-401 0 0</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38.192"/>
    </inkml:context>
    <inkml:brush xml:id="br0">
      <inkml:brushProperty name="width" value="0.05" units="cm"/>
      <inkml:brushProperty name="height" value="0.05" units="cm"/>
      <inkml:brushProperty name="color" value="#004F8B"/>
    </inkml:brush>
  </inkml:definitions>
  <inkml:trace contextRef="#ctx0" brushRef="#br0">33 45 240 0 0,'-18'0'3704'0'0,"4"4"7489"0"0,15-3-10858 0 0,1 0-1 0 0,0 0 1 0 0,0-1-1 0 0,0 1 1 0 0,0-1 0 0 0,0 1-1 0 0,0-1 1 0 0,0 0-1 0 0,0 0 1 0 0,3 0-1 0 0,-2 0 382 0 0,27 1 955 0 0,0-1 0 0 0,0-2-1 0 0,41-7 1 0 0,87-26 472 0 0,-144 31-2817 0 0,1-1-1531 0 0</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38.548"/>
    </inkml:context>
    <inkml:brush xml:id="br0">
      <inkml:brushProperty name="width" value="0.05" units="cm"/>
      <inkml:brushProperty name="height" value="0.05" units="cm"/>
      <inkml:brushProperty name="color" value="#004F8B"/>
    </inkml:brush>
  </inkml:definitions>
  <inkml:trace contextRef="#ctx0" brushRef="#br0">26 2 76 0 0,'-14'8'1402'0'0,"3"-2"6604"0"0,16-4-7190 0 0,1-1 1 0 0,0-1-1 0 0,0 1 1 0 0,0-1-1 0 0,0 0 1 0 0,0 0 0 0 0,0-1-1 0 0,0 1 1 0 0,7-3-1 0 0,8 0 311 0 0,28-3 1281 0 0,-37 3-2141 0 0,1 1 1 0 0,-1 1-1 0 0,1 0 0 0 0,18 2 1 0 0,-13 3-8255 0 0,-12-3 5494 0 0</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38.878"/>
    </inkml:context>
    <inkml:brush xml:id="br0">
      <inkml:brushProperty name="width" value="0.05" units="cm"/>
      <inkml:brushProperty name="height" value="0.05" units="cm"/>
      <inkml:brushProperty name="color" value="#004F8B"/>
    </inkml:brush>
  </inkml:definitions>
  <inkml:trace contextRef="#ctx0" brushRef="#br0">0 274 316 0 0,'1'-2'180'0'0,"1"-6"977"0"0,0 0-1 0 0,0 1 1 0 0,1-1-1 0 0,0 1 1 0 0,7-14-1 0 0,-9 20-857 0 0,0 0 0 0 0,0 0 0 0 0,-1 0 0 0 0,1 0-1 0 0,0 0 1 0 0,0 0 0 0 0,0 0 0 0 0,0 1 0 0 0,0-1 0 0 0,1 0-1 0 0,-1 1 1 0 0,0-1 0 0 0,0 0 0 0 0,0 1 0 0 0,0 0 0 0 0,1-1-1 0 0,1 0 1 0 0,-1 1-33 0 0,0 1 1 0 0,0-1-1 0 0,0 0 0 0 0,0 0 0 0 0,-1 1 1 0 0,1-1-1 0 0,0 1 0 0 0,0 0 0 0 0,-1-1 1 0 0,1 1-1 0 0,0 0 0 0 0,-1 0 0 0 0,1 0 1 0 0,0 0-1 0 0,2 3 0 0 0,19 18 1304 0 0,0 1 1 0 0,-2 1-1 0 0,37 52 0 0 0,-39-49-400 0 0,0-1-1 0 0,2 0 1 0 0,44 40 0 0 0,-64-65-1115 0 0,0 0 0 0 0,1 0 0 0 0,-1 0 0 0 0,1 0 0 0 0,0 0 0 0 0,-1 0 0 0 0,1-1 0 0 0,0 1 0 0 0,-1 0 0 0 0,1-1 0 0 0,0 0 0 0 0,0 1 0 0 0,-1-1 0 0 0,1 0 0 0 0,0 0 0 0 0,0 0 0 0 0,0 0 0 0 0,-1 0 0 0 0,1 0 0 0 0,0 0 0 0 0,0-1 0 0 0,-1 1 0 0 0,1-1 0 0 0,0 1 0 0 0,0-1 0 0 0,-1 0 0 0 0,1 0 0 0 0,-1 1 0 0 0,1-1 0 0 0,-1 0 0 0 0,1-1 0 0 0,-1 1 0 0 0,1 0 0 0 0,-1 0 0 0 0,0 0 0 0 0,0-1 0 0 0,2-2 0 0 0,5-6 439 0 0,0-1 0 0 0,0 0 0 0 0,-1-1-1 0 0,6-13 1 0 0,-5 10-320 0 0,114-254-174 0 0,-80 168 0 0 0,-27 63-57 0 0,-14 37-338 0 0,5 24-15755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44.866"/>
    </inkml:context>
    <inkml:brush xml:id="br0">
      <inkml:brushProperty name="width" value="0.05" units="cm"/>
      <inkml:brushProperty name="height" value="0.05" units="cm"/>
      <inkml:brushProperty name="color" value="#00A0D7"/>
    </inkml:brush>
  </inkml:definitions>
  <inkml:trace contextRef="#ctx0" brushRef="#br0">63 131 124 0 0,'-1'-3'8099'0'0,"1"9"-3225"0"0,-2 25-1655 0 0,-1 41-2320 0 0,11 37 854 0 0,0-4 728 0 0,-6-87-1138 0 0,-2-14 1697 0 0,-7-31-2651 0 0,2 0-1 0 0,0-1 0 0 0,-2-43 1 0 0,2 13-166 0 0,3 40-213 0 0,1 1 0 0 0,0-1-1 0 0,2 0 1 0 0,0 1 0 0 0,0-1 0 0 0,2 1-1 0 0,0 0 1 0 0,1 0 0 0 0,9-24 0 0 0,-11 37-13 0 0,0 0 1 0 0,0 0 0 0 0,0 0-1 0 0,0 0 1 0 0,1 1 0 0 0,-1-1-1 0 0,1 1 1 0 0,0-1 0 0 0,0 1-1 0 0,0 0 1 0 0,1 0 0 0 0,-1 0-1 0 0,1 1 1 0 0,-1-1 0 0 0,6-2 0 0 0,-4 4-1 0 0,-1-1 1 0 0,1 1 0 0 0,-1 0 0 0 0,1 0 0 0 0,0 0 0 0 0,-1 1 0 0 0,1 0 0 0 0,0 0 0 0 0,0 0 0 0 0,0 0 0 0 0,-1 1 0 0 0,1-1 0 0 0,0 1 0 0 0,4 2 0 0 0,-6-2 2 0 0,0 0 1 0 0,0-1-1 0 0,0 1 1 0 0,0 1-1 0 0,0-1 1 0 0,0 0-1 0 0,-1 1 1 0 0,1-1 0 0 0,-1 1-1 0 0,1 0 1 0 0,-1 0-1 0 0,0 0 1 0 0,1 0-1 0 0,-1 0 1 0 0,0 0 0 0 0,0 1-1 0 0,-1-1 1 0 0,1 1-1 0 0,1 2 1 0 0,-2-2 0 0 0,-1-1-1 0 0,1 1 1 0 0,-1-1 0 0 0,1 1-1 0 0,-1-1 1 0 0,0 1 0 0 0,0 0-1 0 0,-1-1 1 0 0,1 1 0 0 0,0-1-1 0 0,-1 1 1 0 0,1-1 0 0 0,-1 1-1 0 0,0-1 1 0 0,0 1 0 0 0,0-1-1 0 0,0 0 1 0 0,-1 1 0 0 0,1-1-1 0 0,0 0 1 0 0,-1 0 0 0 0,-3 4-1 0 0,-10 10-113 0 0,-1 1-1 0 0,0-2 1 0 0,-26 19 0 0 0,24-20-152 0 0,18-14 263 0 0,-1 1-1 0 0,1-1 1 0 0,0 0 0 0 0,-1 0-1 0 0,1 1 1 0 0,0-1-1 0 0,-1 0 1 0 0,1 1 0 0 0,0-1-1 0 0,-1 0 1 0 0,1 1 0 0 0,0-1-1 0 0,0 1 1 0 0,-1-1-1 0 0,1 0 1 0 0,0 1 0 0 0,0-1-1 0 0,0 1 1 0 0,-1-1-1 0 0,1 1 1 0 0,0-1 0 0 0,0 0-1 0 0,0 1 1 0 0,0-1 0 0 0,0 1-1 0 0,0-1 1 0 0,0 1-1 0 0,0-1 1 0 0,0 1 0 0 0,0-1-1 0 0,0 1 1 0 0,1-1-1 0 0,-1 1 1 0 0,0-1 0 0 0,0 0-1 0 0,0 1 1 0 0,0-1 0 0 0,1 1-1 0 0,-1-1 1 0 0,0 0-1 0 0,1 1 1 0 0,-1-1 0 0 0,0 0-1 0 0,0 1 1 0 0,1-1-1 0 0,-1 0 1 0 0,1 1 0 0 0,-1-1-1 0 0,0 0 1 0 0,1 0 0 0 0,-1 1-1 0 0,1-1 1 0 0,-1 0-1 0 0,0 0 1 0 0,1 0 0 0 0,-1 0-1 0 0,1 0 1 0 0,0 1-1 0 0,32 8 244 0 0,-28-8-218 0 0,1 0 0 0 0,13 3 78 0 0,0 1 0 0 0,-1 1 0 0 0,1 1 1 0 0,23 11-1 0 0,-38-16-75 0 0,0 0 1 0 0,0 1-1 0 0,0-1 1 0 0,0 1-1 0 0,-1 0 1 0 0,1 0-1 0 0,-1 1 1 0 0,1-1-1 0 0,-1 1 1 0 0,0-1-1 0 0,-1 1 1 0 0,1 0-1 0 0,-1 0 1 0 0,1 0 0 0 0,-1 1-1 0 0,0-1 1 0 0,-1 0-1 0 0,1 1 1 0 0,-1-1-1 0 0,0 1 1 0 0,0 0-1 0 0,0-1 1 0 0,-1 10-1 0 0,1-10-7 0 0,-1 1 0 0 0,0 0 0 0 0,-1 0 0 0 0,1 0 0 0 0,-1 0 0 0 0,0-1 1 0 0,0 1-1 0 0,-1 0 0 0 0,1-1 0 0 0,-1 1 0 0 0,0-1 0 0 0,-1 0 0 0 0,1 1 0 0 0,0-1 0 0 0,-1 0 0 0 0,0 0 0 0 0,0-1 0 0 0,0 1 0 0 0,-1-1 0 0 0,1 1 0 0 0,-1-1 0 0 0,0 0 0 0 0,0 0 0 0 0,0-1 0 0 0,0 1 0 0 0,0-1 0 0 0,-1 0 0 0 0,1 0 0 0 0,-1 0 0 0 0,1-1 0 0 0,-1 0 1 0 0,0 1-1 0 0,-7-1 0 0 0,-17 1 124 0 0,-1-1 0 0 0,1-1 0 0 0,0-2 0 0 0,-1-1-1 0 0,1-1 1 0 0,-33-10 0 0 0,54 11-1376 0 0,33-3-9424 0 0,-20 6 10110 0 0,14-3-2446 0 0</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39.271"/>
    </inkml:context>
    <inkml:brush xml:id="br0">
      <inkml:brushProperty name="width" value="0.05" units="cm"/>
      <inkml:brushProperty name="height" value="0.05" units="cm"/>
      <inkml:brushProperty name="color" value="#004F8B"/>
    </inkml:brush>
  </inkml:definitions>
  <inkml:trace contextRef="#ctx0" brushRef="#br0">237 1 308 0 0,'0'0'3394'0'0,"-32"16"4817"0"0,9-4-6198 0 0,1 1 1 0 0,1 1-1 0 0,-33 28 0 0 0,45-34-1488 0 0,0 0 0 0 0,1 1-1 0 0,0 0 1 0 0,1 0-1 0 0,0 0 1 0 0,0 1 0 0 0,1 0-1 0 0,0 1 1 0 0,1-1-1 0 0,-5 14 1 0 0,9-22-389 0 0,1 1 0 0 0,-1-1 0 0 0,1 0 1 0 0,0 0-1 0 0,-1 0 0 0 0,1 1 0 0 0,0-1 0 0 0,0 0 0 0 0,0 0 0 0 0,1 0 1 0 0,-1 1-1 0 0,0-1 0 0 0,1 0 0 0 0,0 0 0 0 0,-1 0 0 0 0,1 0 1 0 0,0 0-1 0 0,2 4 0 0 0,-1-3-3 0 0,1 0 0 0 0,-1 0-1 0 0,1-1 1 0 0,0 1 0 0 0,-1-1 0 0 0,1 0 0 0 0,0 1 0 0 0,1-1 0 0 0,-1 0-1 0 0,5 1 1 0 0,6 3 186 0 0,0-1 0 0 0,0-1 1 0 0,0-1-1 0 0,24 4 0 0 0,-26-6-192 0 0,1 0 0 0 0,0-1 0 0 0,0 0 0 0 0,-1-1 0 0 0,1-1 0 0 0,14-3 0 0 0,70-24-4086 0 0,-28 6-5582 0 0,-42 15 6324 0 0</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39.612"/>
    </inkml:context>
    <inkml:brush xml:id="br0">
      <inkml:brushProperty name="width" value="0.05" units="cm"/>
      <inkml:brushProperty name="height" value="0.05" units="cm"/>
      <inkml:brushProperty name="color" value="#004F8B"/>
    </inkml:brush>
  </inkml:definitions>
  <inkml:trace contextRef="#ctx0" brushRef="#br0">236 26 432 0 0,'-4'-3'608'0'0,"-1"0"-1"0"0,0 0 1 0 0,1 1-1 0 0,-1-1 1 0 0,0 1 0 0 0,-1 0-1 0 0,1 0 1 0 0,0 1-1 0 0,-1 0 1 0 0,1 0 0 0 0,0 0-1 0 0,-1 0 1 0 0,1 1-1 0 0,-1 0 1 0 0,1 0 0 0 0,-1 1-1 0 0,1-1 1 0 0,-1 1-1 0 0,1 0 1 0 0,0 1 0 0 0,-1-1-1 0 0,1 1 1 0 0,0 0-1 0 0,0 0 1 0 0,-5 4 0 0 0,3-3-152 0 0,0 1 1 0 0,1-1 0 0 0,0 1 0 0 0,0 1-1 0 0,0-1 1 0 0,0 1 0 0 0,1 0-1 0 0,0 0 1 0 0,0 1 0 0 0,0 0 0 0 0,1-1-1 0 0,-1 2 1 0 0,1-1 0 0 0,1 0 0 0 0,-1 1-1 0 0,1 0 1 0 0,1-1 0 0 0,-4 11 0 0 0,6-13-284 0 0,0 0 0 0 0,0 0 0 0 0,0 0 0 0 0,1 0 0 0 0,-1 0 1 0 0,1 0-1 0 0,0 0 0 0 0,0 0 0 0 0,0 0 0 0 0,1-1 0 0 0,-1 1 1 0 0,1 0-1 0 0,0-1 0 0 0,0 1 0 0 0,0-1 0 0 0,1 0 0 0 0,-1 0 1 0 0,1 0-1 0 0,0 0 0 0 0,-1 0 0 0 0,1 0 0 0 0,5 3 0 0 0,4 2 173 0 0,0 1 0 0 0,0-2-1 0 0,1 1 1 0 0,25 9 0 0 0,-17-9-78 0 0,0-1 1 0 0,1-2-1 0 0,-1 0 1 0 0,1-1-1 0 0,1-1 1 0 0,-1-1-1 0 0,41-2 1 0 0,-59 0-833 0 0,1 0 0 0 0,-1-1 0 0 0,0 1 1 0 0,0-1-1 0 0,0 0 0 0 0,0 0 0 0 0,0-1 0 0 0,-1 1 0 0 0,1-1 1 0 0,0 0-1 0 0,-1 0 0 0 0,1 0 0 0 0,-1 0 0 0 0,1 0 0 0 0,3-4 1 0 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47.115"/>
    </inkml:context>
    <inkml:brush xml:id="br0">
      <inkml:brushProperty name="width" value="0.05" units="cm"/>
      <inkml:brushProperty name="height" value="0.05" units="cm"/>
      <inkml:brushProperty name="color" value="#004F8B"/>
    </inkml:brush>
  </inkml:definitions>
  <inkml:trace contextRef="#ctx0" brushRef="#br0">2 18 20 0 0,'-2'-17'17699'0'0,"11"60"-15199"0"0,-3 1 0 0 0,2 56 1 0 0,-7 95 651 0 0,-2-95-1763 0 0,-2-45-741 0 0,2-37-288 0 0,0 0 0 0 0,1 0 1 0 0,0 0-1 0 0,5 28 0 0 0,-4-45-181 0 0,-1-1-167 0 0,-1 1 0 0 0,2-1 0 0 0,-1 1 0 0 0,0-1-1 0 0,0 0 1 0 0,0 1 0 0 0,0-1 0 0 0,0 0-1 0 0,0 1 1 0 0,0-1 0 0 0,0 0 0 0 0,0 1-1 0 0,1-1 1 0 0,-1 0 0 0 0,0 1 0 0 0,0-1 0 0 0,0 0-1 0 0,1 0 1 0 0,-1 1 0 0 0,0-1 0 0 0,0 0-1 0 0,1 0 1 0 0,-1 1 0 0 0,0-1 0 0 0,1 0-1 0 0,-1 0 1 0 0,0 0 0 0 0,1 1 0 0 0,-1-1 0 0 0,1 0-1 0 0,4-1 2 0 0,-4 1-65 0 0,-1 0 1 0 0,1 0-1 0 0,0-1 1 0 0,-1 1-1 0 0,1 0 1 0 0,-1-1-1 0 0,1 1 0 0 0,0-1 1 0 0,-1 1-1 0 0,1-1 1 0 0,-1 1-1 0 0,1-1 1 0 0,-1 1-1 0 0,0-1 0 0 0,1 1 1 0 0,-1-1-1 0 0,0 0 1 0 0,1 1-1 0 0,-1-1 0 0 0,0 0 1 0 0,0 1-1 0 0,1-2 1 0 0,-1 1-472 0 0</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47.861"/>
    </inkml:context>
    <inkml:brush xml:id="br0">
      <inkml:brushProperty name="width" value="0.05" units="cm"/>
      <inkml:brushProperty name="height" value="0.05" units="cm"/>
      <inkml:brushProperty name="color" value="#004F8B"/>
    </inkml:brush>
  </inkml:definitions>
  <inkml:trace contextRef="#ctx0" brushRef="#br0">0 262 176 0 0,'0'0'142'0'0,"7"-23"1892"0"0,-6 22-1826 0 0,-1 0 1 0 0,0 1-1 0 0,1-1 0 0 0,-1 0 1 0 0,0 0-1 0 0,1 1 0 0 0,-1-1 1 0 0,1 0-1 0 0,0 1 0 0 0,-1-1 1 0 0,1 0-1 0 0,-1 1 0 0 0,1-1 1 0 0,0 1-1 0 0,-1-1 0 0 0,1 1 0 0 0,0 0 1 0 0,0-1-1 0 0,-1 1 0 0 0,1 0 1 0 0,0-1-1 0 0,0 1 0 0 0,0 0 1 0 0,1 0-1 0 0,0 1 108 0 0,0 0 1 0 0,0 1-1 0 0,0-1 0 0 0,0 1 1 0 0,-1 0-1 0 0,1 0 1 0 0,0-1-1 0 0,-1 1 0 0 0,0 0 1 0 0,1 0-1 0 0,-1 1 0 0 0,0-1 1 0 0,0 0-1 0 0,1 4 0 0 0,-1-4-29 0 0,10 24 1317 0 0,-1 1 0 0 0,11 47 1 0 0,-5-18-230 0 0,-12-41-951 0 0,4 14 878 0 0,1-1 0 0 0,21 43 0 0 0,-29-70-1177 0 0,-1 0-1 0 0,1 0 1 0 0,-1 0-1 0 0,1 0 1 0 0,-1 0-1 0 0,1 0 1 0 0,-1 0-1 0 0,1 0 1 0 0,0 0-1 0 0,-1-1 1 0 0,1 1-1 0 0,0 0 1 0 0,0 0-1 0 0,0-1 0 0 0,0 1 1 0 0,0 0-1 0 0,0-1 1 0 0,0 1-1 0 0,0-1 1 0 0,0 1-1 0 0,0-1 1 0 0,0 0-1 0 0,0 1 1 0 0,0-1-1 0 0,2 0 1 0 0,-2 0-29 0 0,0-1 1 0 0,1 1-1 0 0,-1-1 0 0 0,0 1 1 0 0,0-1-1 0 0,0 0 1 0 0,1 0-1 0 0,-1 0 0 0 0,0 1 1 0 0,0-1-1 0 0,0 0 0 0 0,0-1 1 0 0,0 1-1 0 0,-1 0 1 0 0,1 0-1 0 0,0 0 0 0 0,0-2 1 0 0,5-9 207 0 0,0 0 1 0 0,-1-1-1 0 0,4-15 0 0 0,-7 21-134 0 0,105-364 2661 0 0,-99 335-2627 0 0,-6 22-262 0 0,1 1-1 0 0,0-1 0 0 0,1 1 1 0 0,1 0-1 0 0,8-18 0 0 0,-12 31-70 0 0,-1-1 0 0 0,1 0-1 0 0,-1 1 1 0 0,0-1 0 0 0,1 1 0 0 0,-1-1-1 0 0,1 1 1 0 0,-1-1 0 0 0,1 1-1 0 0,-1-1 1 0 0,1 1 0 0 0,0 0 0 0 0,-1-1-1 0 0,1 1 1 0 0,0 0 0 0 0,-1-1-1 0 0,1 1 1 0 0,0 0 0 0 0,-1 0-1 0 0,1 0 1 0 0,0-1 0 0 0,-1 1 0 0 0,1 0-1 0 0,0 0 1 0 0,-1 0 0 0 0,1 0-1 0 0,0 0 1 0 0,0 0 0 0 0,-1 1 0 0 0,1-1-1 0 0,0 0 1 0 0,-1 0 0 0 0,1 0-1 0 0,0 1 1 0 0,-1-1 0 0 0,1 0 0 0 0,0 1-1 0 0,-1-1 1 0 0,1 1 0 0 0,-1-1-1 0 0,1 1 1 0 0,23 22-6880 0 0,-21-20 5772 0 0,8 11-1930 0 0</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48.374"/>
    </inkml:context>
    <inkml:brush xml:id="br0">
      <inkml:brushProperty name="width" value="0.05" units="cm"/>
      <inkml:brushProperty name="height" value="0.05" units="cm"/>
      <inkml:brushProperty name="color" value="#004F8B"/>
    </inkml:brush>
  </inkml:definitions>
  <inkml:trace contextRef="#ctx0" brushRef="#br0">212 22 104 0 0,'18'-15'13205'0'0,"-18"15"-13061"0"0,0-1 0 0 0,0 1-1 0 0,0 0 1 0 0,0 0 0 0 0,1-1-1 0 0,-2 1 1 0 0,1 0 0 0 0,0 0-1 0 0,0 0 1 0 0,0-1-1 0 0,0 1 1 0 0,0 0 0 0 0,0 0-1 0 0,0-1 1 0 0,0 1 0 0 0,0 0-1 0 0,0 0 1 0 0,0 0 0 0 0,0-1-1 0 0,-1 1 1 0 0,1 0 0 0 0,0 0-1 0 0,0 0 1 0 0,0 0 0 0 0,0-1-1 0 0,-1 1 1 0 0,1 0 0 0 0,0 0-1 0 0,0 0 1 0 0,0 0 0 0 0,-1 0-1 0 0,1 0 1 0 0,0-1 0 0 0,0 1-1 0 0,0 0 1 0 0,-1 0 0 0 0,1 0-1 0 0,0 0 1 0 0,0 0 0 0 0,-1 0-1 0 0,1 0 1 0 0,-17 1 2342 0 0,-17 8-1019 0 0,15 0-829 0 0,1 2 1 0 0,0 0-1 0 0,-20 16 0 0 0,29-20-383 0 0,1 0-1 0 0,0 1 1 0 0,1 0-1 0 0,-1 0 0 0 0,2 1 1 0 0,-1 0-1 0 0,-10 20 1 0 0,16-27-178 0 0,-1 1 1 0 0,1 0 0 0 0,0 0-1 0 0,0 0 1 0 0,0 0 0 0 0,0 0-1 0 0,0 0 1 0 0,0 0 0 0 0,1 1 0 0 0,0-1-1 0 0,0 0 1 0 0,0 0 0 0 0,0 0-1 0 0,0 1 1 0 0,0-1 0 0 0,1 0 0 0 0,0 0-1 0 0,-1 0 1 0 0,1 0 0 0 0,0 0-1 0 0,1 0 1 0 0,-1 0 0 0 0,0 0-1 0 0,1 0 1 0 0,0-1 0 0 0,2 4 0 0 0,-1-3 8 0 0,1 1 1 0 0,0-1-1 0 0,0 0 1 0 0,0 0 0 0 0,0 0-1 0 0,1 0 1 0 0,-1-1-1 0 0,1 0 1 0 0,0 0 0 0 0,0 0-1 0 0,0-1 1 0 0,-1 1-1 0 0,1-1 1 0 0,0 0 0 0 0,8 0-1 0 0,3 0 75 0 0,0 0-1 0 0,1-1 0 0 0,-1-1 1 0 0,1-1-1 0 0,-1 0 1 0 0,22-6-1 0 0,18-13-5874 0 0,-55 20 4477 0 0,13-3-8522 0 0</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48.882"/>
    </inkml:context>
    <inkml:brush xml:id="br0">
      <inkml:brushProperty name="width" value="0.05" units="cm"/>
      <inkml:brushProperty name="height" value="0.05" units="cm"/>
      <inkml:brushProperty name="color" value="#004F8B"/>
    </inkml:brush>
  </inkml:definitions>
  <inkml:trace contextRef="#ctx0" brushRef="#br0">242 27 736 0 0,'-7'-6'2659'0'0,"4"4"-1489"0"0,1-1 0 0 0,-1 1 0 0 0,0 0 0 0 0,0 0 1 0 0,0 0-1 0 0,0 1 0 0 0,-3-3 0 0 0,3 4-813 0 0,1-1 1 0 0,0 1-1 0 0,0-1 0 0 0,-1 1 0 0 0,1 0 0 0 0,0 0 0 0 0,-1 0 1 0 0,-3 0-1 0 0,-4 2 285 0 0,1 1 0 0 0,-1-1 0 0 0,0 2 1 0 0,1-1-1 0 0,0 1 0 0 0,0 0 0 0 0,0 1 1 0 0,0 0-1 0 0,1 1 0 0 0,0 0 0 0 0,-10 8 1 0 0,12-9-319 0 0,0 1 1 0 0,1 0-1 0 0,-1 0 1 0 0,1 0 0 0 0,0 0-1 0 0,1 1 1 0 0,-1 0-1 0 0,2 0 1 0 0,-1 0 0 0 0,1 0-1 0 0,0 1 1 0 0,0-1-1 0 0,0 1 1 0 0,-1 12 0 0 0,4-17-278 0 0,-1 0 1 0 0,1 0 0 0 0,1 1-1 0 0,-1-1 1 0 0,0 0 0 0 0,1 0-1 0 0,-1 0 1 0 0,1 0 0 0 0,0 0-1 0 0,0 0 1 0 0,0 0 0 0 0,0-1-1 0 0,1 1 1 0 0,-1 0 0 0 0,1 0-1 0 0,2 2 1 0 0,-1-1 95 0 0,1 0 1 0 0,0 0-1 0 0,0-1 0 0 0,0 0 1 0 0,0 0-1 0 0,0 0 1 0 0,1 0-1 0 0,-1-1 0 0 0,6 3 1 0 0,1-1 103 0 0,0 0 0 0 0,0-1 0 0 0,1 0 0 0 0,-1-1 0 0 0,1 0 0 0 0,-1-1 0 0 0,24 0 0 0 0,-25-1-247 0 0,1-1 0 0 0,-1-1 0 0 0,0 0 0 0 0,1 0 0 0 0,-1-1 0 0 0,0 0 0 0 0,0-1 0 0 0,-1 0 0 0 0,1-1 0 0 0,-1 0 0 0 0,11-6 0 0 0</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55.977"/>
    </inkml:context>
    <inkml:brush xml:id="br0">
      <inkml:brushProperty name="width" value="0.05" units="cm"/>
      <inkml:brushProperty name="height" value="0.05" units="cm"/>
      <inkml:brushProperty name="color" value="#004F8B"/>
    </inkml:brush>
  </inkml:definitions>
  <inkml:trace contextRef="#ctx0" brushRef="#br0">1 0 468 0 0,'0'1'12960'0'0,"3"11"-12527"0"0,3-6 47 0 0,-1 1-1 0 0,1-1 1 0 0,1 1-1 0 0,-1-2 1 0 0,1 1-1 0 0,0-1 1 0 0,0 0-1 0 0,15 8 0 0 0,-10-6-183 0 0,388 215 5181 0 0,-203-117-3818 0 0,-81-43-870 0 0,78 44 376 0 0,136 100-86 0 0,-33-4-586 0 0,-214-148-403 0 0,136 63 1 0 0,-76-44 36 0 0,298 180 154 0 0,249 121-42 0 0,-501-276-183 0 0,-30-17-33 0 0,233 128 78 0 0,16 4 86 0 0,-130-72-13 0 0,4 5-31 0 0,414 205 201 0 0,-372-202-236 0 0,-209-98-47 0 0,200 97 170 0 0,-74-28 60 0 0,-95-46 26 0 0,-36-22-7 0 0,54 28-58 0 0,6 16-45 0 0,-29-8-207 0 0,-114-73 0 0 0,39 25 0 0 0,-61-38 0 0 0,1 0 0 0 0,-2 0 0 0 0,1 0 0 0 0,-2 0 0 0 0,3 0 0 0 0,-1-1 0 0 0,-1 1 0 0 0,2-1 0 0 0,-2 1 0 0 0,2-1 0 0 0,-1 0 0 0 0,1 0 0 0 0,-1 0-19 0 0,-4-1-190 0 0</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4.519"/>
    </inkml:context>
    <inkml:brush xml:id="br0">
      <inkml:brushProperty name="width" value="0.05" units="cm"/>
      <inkml:brushProperty name="height" value="0.05" units="cm"/>
      <inkml:brushProperty name="color" value="#004F8B"/>
    </inkml:brush>
  </inkml:definitions>
  <inkml:trace contextRef="#ctx0" brushRef="#br0">32 88 740 0 0,'1'-1'15079'0'0,"29"-3"-11833"0"0,27-4-1640 0 0,-44 5-1223 0 0,12-1 765 0 0,30-11 1 0 0,-49 13-881 0 0,0 0 0 0 0,-1 0 1 0 0,1-1-1 0 0,0 0 0 0 0,-1 0 0 0 0,0 0 1 0 0,0-1-1 0 0,0 1 0 0 0,0-1 0 0 0,8-9 1 0 0,-8 3 872 0 0,-10 11-309 0 0,-14 17-274 0 0,12-5-416 0 0,0 0 0 0 0,1 0 1 0 0,1 0-1 0 0,1 1 1 0 0,-1-1-1 0 0,2 1 1 0 0,0 0-1 0 0,1 1 0 0 0,0-1 1 0 0,1 28-1 0 0,3 3 401 0 0,2 0 0 0 0,10 50 0 0 0,-10-67-359 0 0,2 0 1 0 0,1 0 0 0 0,11 26 0 0 0,-13-46-995 0 0,-5-8 773 0 0,1 0 0 0 0,-1 0 0 0 0,0 0-1 0 0,0 0 1 0 0,0 0 0 0 0,1 0 0 0 0,-1 0 0 0 0,0 0 0 0 0,0 0-1 0 0,0 0 1 0 0,1 1 0 0 0,-1-1 0 0 0,0 0 0 0 0,0 0-1 0 0,0 0 1 0 0,0 0 0 0 0,0 0 0 0 0,1 1 0 0 0,-1-1 0 0 0,0 0-1 0 0,0 0 1 0 0,0 0 0 0 0,0 1 0 0 0,0-1 0 0 0,0 0-1 0 0,0 0 1 0 0,0 0 0 0 0,0 0 0 0 0,0 1 0 0 0,0-1 0 0 0,0 0-1 0 0,0 0 1 0 0,0 1 0 0 0,0-1 0 0 0,0 0 0 0 0,0 0-1 0 0,0 0 1 0 0,0 1 0 0 0,0-1 0 0 0,0 0 0 0 0,0 0-1 0 0,0 0 1 0 0,0 0 0 0 0,0 1 0 0 0,0-1 0 0 0,-43-3-393 0 0,-8-1 485 0 0,-1 3-1 0 0,-80 6 0 0 0,130-4 1052 0 0,5 1-367 0 0,13 1-62 0 0,21 2-414 0 0,28-2-560 0 0,1-4 0 0 0,-1-2 0 0 0,86-15 0 0 0,-116 13-4741 0 0,-5 1-2723 0 0,-10 1 4544 0 0</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4.871"/>
    </inkml:context>
    <inkml:brush xml:id="br0">
      <inkml:brushProperty name="width" value="0.05" units="cm"/>
      <inkml:brushProperty name="height" value="0.05" units="cm"/>
      <inkml:brushProperty name="color" value="#004F8B"/>
    </inkml:brush>
  </inkml:definitions>
  <inkml:trace contextRef="#ctx0" brushRef="#br0">240 28 572 0 0,'-4'-3'823'0'0,"-1"0"1"0"0,0 0-1 0 0,0 0 0 0 0,-1 0 0 0 0,1 1 1 0 0,-1 0-1 0 0,1 0 0 0 0,-1 0 0 0 0,0 1 0 0 0,0 0 1 0 0,1 0-1 0 0,-1 0 0 0 0,0 1 0 0 0,0 0 1 0 0,0 0-1 0 0,0 0 0 0 0,0 1 0 0 0,0 0 1 0 0,1 0-1 0 0,-8 3 0 0 0,5-2-206 0 0,0 2 0 0 0,0-1 0 0 0,1 1 0 0 0,0 0 1 0 0,0 0-1 0 0,0 1 0 0 0,0 0 0 0 0,1 0 0 0 0,-1 1 0 0 0,1 0 0 0 0,1 0 0 0 0,-1 0 0 0 0,-8 14 0 0 0,13-18-562 0 0,-1 0 0 0 0,1 0 0 0 0,0 1 1 0 0,-1-1-1 0 0,1 0 0 0 0,0 0 0 0 0,1 1 0 0 0,-1-1 0 0 0,0 0 0 0 0,1 1 0 0 0,-1-1 1 0 0,1 1-1 0 0,0-1 0 0 0,0 1 0 0 0,0-1 0 0 0,0 1 0 0 0,0-1 0 0 0,0 1 1 0 0,1-1-1 0 0,-1 1 0 0 0,2 2 0 0 0,-1-2 87 0 0,1-1 0 0 0,0 1 0 0 0,-1-1 0 0 0,1 1-1 0 0,1-1 1 0 0,-1 0 0 0 0,0 1 0 0 0,0-1 0 0 0,1 0 0 0 0,-1-1 0 0 0,1 1 0 0 0,0 0 0 0 0,0-1 0 0 0,4 2 0 0 0,5 2 276 0 0,1-1 0 0 0,0 0 0 0 0,1-1 0 0 0,-1 0 0 0 0,1-1 0 0 0,17 0 0 0 0,-10-2-1844 0 0,1-1-1 0 0,-1-1 1 0 0,0-1 0 0 0,0 0-1 0 0,0-2 1 0 0,-1 0 0 0 0,1-2-1 0 0,-1 0 1 0 0,24-13 0 0 0,-33 14-1745 0 0</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5.213"/>
    </inkml:context>
    <inkml:brush xml:id="br0">
      <inkml:brushProperty name="width" value="0.05" units="cm"/>
      <inkml:brushProperty name="height" value="0.05" units="cm"/>
      <inkml:brushProperty name="color" value="#004F8B"/>
    </inkml:brush>
  </inkml:definitions>
  <inkml:trace contextRef="#ctx0" brushRef="#br0">6 49 648 0 0,'-6'-10'17498'0'0,"13"9"-16292"0"0,1 0-1 0 0,-1 0 1 0 0,0 0-1 0 0,1 1 0 0 0,-1 0 1 0 0,9 2-1 0 0,25-2 854 0 0,87-17 902 0 0,-43 1-8055 0 0,-67 13-2562 0 0,-10 2 4423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46.871"/>
    </inkml:context>
    <inkml:brush xml:id="br0">
      <inkml:brushProperty name="width" value="0.05" units="cm"/>
      <inkml:brushProperty name="height" value="0.05" units="cm"/>
      <inkml:brushProperty name="color" value="#00A0D7"/>
    </inkml:brush>
  </inkml:definitions>
  <inkml:trace contextRef="#ctx0" brushRef="#br0">125 32 108 0 0,'1'-1'401'0'0,"0"1"0"0"0,0-1 0 0 0,0 1 0 0 0,0-1 0 0 0,-1 0 0 0 0,1 0 0 0 0,0 0 0 0 0,0 1 0 0 0,-1-1 0 0 0,1 0 0 0 0,-1 0 0 0 0,1 0 0 0 0,-1 0 0 0 0,1 0 0 0 0,-1 0 0 0 0,1 0 0 0 0,-1 0 0 0 0,0 0 0 0 0,0 0 0 0 0,1 0 0 0 0,-1-1 0 0 0,0 1 0 0 0,0-2 2289 0 0,-4 0-1560 0 0,3 3-1031 0 0,1-1-1 0 0,0 1 0 0 0,-1 0 1 0 0,1-1-1 0 0,0 1 0 0 0,-1 0 1 0 0,1-1-1 0 0,-1 1 0 0 0,1 0 1 0 0,0 0-1 0 0,-1-1 0 0 0,1 1 1 0 0,-1 0-1 0 0,1 0 0 0 0,-1 0 0 0 0,1 0 1 0 0,-1 0-1 0 0,1 0 0 0 0,-1 0 1 0 0,1 0-1 0 0,-1 0 0 0 0,1 0 1 0 0,-1 0-1 0 0,1 0 0 0 0,-1 0 1 0 0,0 0-1 0 0,-7 2 351 0 0,-1 1 0 0 0,1 0 0 0 0,0 0 0 0 0,0 1 0 0 0,0 0-1 0 0,0 1 1 0 0,0 0 0 0 0,-8 7 0 0 0,12-9-328 0 0,1-1 0 0 0,0 1-1 0 0,0 0 1 0 0,0 0 0 0 0,1 0-1 0 0,-1 0 1 0 0,1 0 0 0 0,0 1 0 0 0,-1-1-1 0 0,2 1 1 0 0,-1 0 0 0 0,0-1 0 0 0,1 1-1 0 0,-1 0 1 0 0,1 0 0 0 0,0 0-1 0 0,1 0 1 0 0,-1 0 0 0 0,1 0 0 0 0,0 0-1 0 0,0 5 1 0 0,1-4-1 0 0,0-1 1 0 0,0 1-1 0 0,1 0 0 0 0,0 0 1 0 0,0-1-1 0 0,0 1 0 0 0,1-1 1 0 0,0 1-1 0 0,-1-1 0 0 0,2 0 1 0 0,-1 0-1 0 0,0 0 0 0 0,1-1 1 0 0,-1 1-1 0 0,1-1 0 0 0,0 0 1 0 0,0 0-1 0 0,1 0 0 0 0,-1-1 1 0 0,1 1-1 0 0,-1-1 0 0 0,7 2 1 0 0,6 3 265 0 0,1-1 0 0 0,0-1 0 0 0,1 0 0 0 0,30 3 0 0 0,-36-7-113 0 0,0-1 1 0 0,0 0 0 0 0,1-1-1 0 0,-2-1 1 0 0,1 0-1 0 0,0 0 1 0 0,0-1-1 0 0,15-7 1 0 0</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5.555"/>
    </inkml:context>
    <inkml:brush xml:id="br0">
      <inkml:brushProperty name="width" value="0.05" units="cm"/>
      <inkml:brushProperty name="height" value="0.05" units="cm"/>
      <inkml:brushProperty name="color" value="#004F8B"/>
    </inkml:brush>
  </inkml:definitions>
  <inkml:trace contextRef="#ctx0" brushRef="#br0">26 1 480 0 0,'-9'6'1512'0'0,"-8"10"11488"0"0,21-15-11019 0 0,15 2 51 0 0,0 0 1 0 0,0-1-1 0 0,0-1 1 0 0,27-2-1 0 0,82-11-7 0 0,-103 9-2831 0 0,7-4-8734 0 0,-21 4 6315 0 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6.009"/>
    </inkml:context>
    <inkml:brush xml:id="br0">
      <inkml:brushProperty name="width" value="0.05" units="cm"/>
      <inkml:brushProperty name="height" value="0.05" units="cm"/>
      <inkml:brushProperty name="color" value="#004F8B"/>
    </inkml:brush>
  </inkml:definitions>
  <inkml:trace contextRef="#ctx0" brushRef="#br0">9 164 5997 0 0,'-9'-31'12686'0'0,"10"35"-11864"0"0,6 31 251 0 0,8 39 1325 0 0,43 129 0 0 0,-55-194-2127 0 0,1 0-1 0 0,0 0 1 0 0,1-1 0 0 0,0 0-1 0 0,0 0 1 0 0,7 8-1 0 0,-11-15-205 0 0,0 0-1 0 0,0 0 0 0 0,0 0 1 0 0,0 0-1 0 0,0 0 1 0 0,0 0-1 0 0,0 0 0 0 0,0 0 1 0 0,1 0-1 0 0,-1 0 0 0 0,0-1 1 0 0,1 1-1 0 0,-1-1 1 0 0,0 1-1 0 0,1-1 0 0 0,-1 1 1 0 0,1-1-1 0 0,-1 0 0 0 0,1 1 1 0 0,-1-1-1 0 0,0 0 1 0 0,1 0-1 0 0,-1 0 0 0 0,1 0 1 0 0,-1-1-1 0 0,1 1 0 0 0,-1 0 1 0 0,1-1-1 0 0,-1 1 0 0 0,0-1 1 0 0,1 1-1 0 0,-1-1 1 0 0,0 1-1 0 0,1-1 0 0 0,-1 0 1 0 0,0 0-1 0 0,0 0 0 0 0,0 0 1 0 0,1 0-1 0 0,-1 0 1 0 0,0 0-1 0 0,0 0 0 0 0,-1 0 1 0 0,1 0-1 0 0,0 0 0 0 0,0-1 1 0 0,0 0-1 0 0,11-19 284 0 0,-1 1-1 0 0,-1-1 1 0 0,0-1-1 0 0,-2 0 1 0 0,10-44-1 0 0,5-11-47 0 0,77-156-276 0 0,-98 229-33 0 0,-2 2-15 0 0,1 1 0 0 0,-1-1 0 0 0,1 1 0 0 0,0-1-1 0 0,0 1 1 0 0,0-1 0 0 0,0 1 0 0 0,0 0 0 0 0,0-1 0 0 0,0 1 0 0 0,0 0-1 0 0,0 0 1 0 0,1-1 0 0 0,-1 1 0 0 0,0 0 0 0 0,1 1 0 0 0,1-2 0 0 0,-2 1-600 0 0,12 16-1930 0 0,18 34-8643 0 0,-20-34 8121 0 0</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6.395"/>
    </inkml:context>
    <inkml:brush xml:id="br0">
      <inkml:brushProperty name="width" value="0.05" units="cm"/>
      <inkml:brushProperty name="height" value="0.05" units="cm"/>
      <inkml:brushProperty name="color" value="#004F8B"/>
    </inkml:brush>
  </inkml:definitions>
  <inkml:trace contextRef="#ctx0" brushRef="#br0">257 6 788 0 0,'0'0'1218'0'0,"-2"-1"121"0"0,-2 0-741 0 0,0 0 1 0 0,0 0-1 0 0,0 0 0 0 0,0 1 1 0 0,0-1-1 0 0,0 1 0 0 0,0 0 1 0 0,0 0-1 0 0,0 0 0 0 0,0 1 1 0 0,0 0-1 0 0,0-1 0 0 0,0 1 1 0 0,0 1-1 0 0,1-1 0 0 0,-1 0 1 0 0,-5 4-1 0 0,-10 4 1093 0 0,1 1 0 0 0,-18 13 0 0 0,24-15-856 0 0,2 0 1 0 0,-1 1-1 0 0,1 0 1 0 0,-15 18-1 0 0,21-22-484 0 0,0 1 0 0 0,0 0 0 0 0,0 0 0 0 0,0 0 0 0 0,1 0-1 0 0,0 1 1 0 0,0-1 0 0 0,1 1 0 0 0,0 0 0 0 0,-2 11-1 0 0,4-16-277 0 0,0 0-1 0 0,0 0 1 0 0,0 0-1 0 0,0 0 1 0 0,0 0-1 0 0,0 1 1 0 0,1-1-1 0 0,-1 0 1 0 0,1 0-1 0 0,0 0 1 0 0,0-1-1 0 0,-1 1 1 0 0,1 0-1 0 0,0 0 1 0 0,0 0-1 0 0,1-1 1 0 0,-1 1-1 0 0,0 0 1 0 0,1-1-1 0 0,-1 1 1 0 0,1-1-1 0 0,-1 1 1 0 0,1-1-1 0 0,0 0 1 0 0,-1 0-1 0 0,1 0 1 0 0,0 0-1 0 0,0 0 1 0 0,0 0-1 0 0,0 0 1 0 0,0-1-1 0 0,0 1 1 0 0,0-1-1 0 0,2 1 1 0 0,10 2-57 0 0,-1-1 0 0 0,0-1 1 0 0,1 0-1 0 0,13-1 1 0 0,-22 0-64 0 0,46-1-1643 0 0,52-9 0 0 0,-1-7-6211 0 0,-62 7 4726 0 0</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6.737"/>
    </inkml:context>
    <inkml:brush xml:id="br0">
      <inkml:brushProperty name="width" value="0.05" units="cm"/>
      <inkml:brushProperty name="height" value="0.05" units="cm"/>
      <inkml:brushProperty name="color" value="#004F8B"/>
    </inkml:brush>
  </inkml:definitions>
  <inkml:trace contextRef="#ctx0" brushRef="#br0">251 5 640 0 0,'-10'-2'836'0'0,"-1"1"0"0"0,1 0 0 0 0,0 1 0 0 0,-1 0-1 0 0,1 0 1 0 0,0 1 0 0 0,-1 0 0 0 0,1 1 0 0 0,0 0 0 0 0,0 1 0 0 0,-19 8 0 0 0,21-8-186 0 0,1 1 1 0 0,-1 0 0 0 0,1 0 0 0 0,0 1 0 0 0,0 0 0 0 0,0 0-1 0 0,1 1 1 0 0,0-1 0 0 0,0 2 0 0 0,1-1 0 0 0,-1 1 0 0 0,1-1-1 0 0,1 1 1 0 0,-1 1 0 0 0,-3 7 0 0 0,7-13-434 0 0,0 1-1 0 0,0-1 1 0 0,0 0 0 0 0,0 1-1 0 0,1-1 1 0 0,-1 1 0 0 0,1-1-1 0 0,-1 0 1 0 0,1 1 0 0 0,0-1-1 0 0,0 1 1 0 0,0-1 0 0 0,1 1-1 0 0,-1-1 1 0 0,0 1 0 0 0,1-1-1 0 0,0 1 1 0 0,-1-1 0 0 0,1 0-1 0 0,0 1 1 0 0,2 1 0 0 0,-1 0-18 0 0,0-1 0 0 0,1 0 0 0 0,0 0 0 0 0,0-1 0 0 0,0 1 0 0 0,0 0 1 0 0,0-1-1 0 0,0 0 0 0 0,1 0 0 0 0,-1 0 0 0 0,1 0 0 0 0,3 1 0 0 0,6 2 101 0 0,0-2 1 0 0,0 1-1 0 0,0-1 0 0 0,0-1 0 0 0,0-1 1 0 0,25 1-1 0 0,-20-3-324 0 0,-1-1 1 0 0,1 0-1 0 0,17-6 0 0 0,-7 0-3029 0 0,1-1-4469 0 0</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7.146"/>
    </inkml:context>
    <inkml:brush xml:id="br0">
      <inkml:brushProperty name="width" value="0.05" units="cm"/>
      <inkml:brushProperty name="height" value="0.05" units="cm"/>
      <inkml:brushProperty name="color" value="#004F8B"/>
    </inkml:brush>
  </inkml:definitions>
  <inkml:trace contextRef="#ctx0" brushRef="#br0">60 99 276 0 0,'-35'12'3950'0'0,"14"-3"1679"0"0,21-9-5525 0 0,0 1 0 0 0,0-1 1 0 0,-1 0-1 0 0,1 0 0 0 0,0 0 1 0 0,0 0-1 0 0,0 0 0 0 0,0 0 0 0 0,-1 0 1 0 0,1 0-1 0 0,0 1 0 0 0,0-1 1 0 0,0 0-1 0 0,0 0 0 0 0,0 0 0 0 0,0 0 1 0 0,0 0-1 0 0,-1 1 0 0 0,1-1 1 0 0,0 0-1 0 0,0 0 0 0 0,0 0 0 0 0,0 0 1 0 0,0 1-1 0 0,0-1 0 0 0,0 0 1 0 0,0 0-1 0 0,0 0 0 0 0,0 1 1 0 0,0-1-1 0 0,0 0 0 0 0,0 0 0 0 0,0 0 1 0 0,0 0-1 0 0,0 1 0 0 0,0-1 1 0 0,0 0-1 0 0,0 0 0 0 0,0 0 0 0 0,0 0 1 0 0,1 1-1 0 0,-1-1 0 0 0,0 0 1 0 0,0 0-1 0 0,0 0 0 0 0,0 0 0 0 0,0 0 1 0 0,0 1-1 0 0,1-1 0 0 0,-1 0 1 0 0,0 0-1 0 0,0 0 0 0 0,0 0 0 0 0,1 0 1 0 0,6 5 1648 0 0,2-2-1160 0 0,0-1 0 0 0,0-1-1 0 0,0 1 1 0 0,-1-1 0 0 0,1-1 0 0 0,0 0 0 0 0,16-2 0 0 0,-2 1 13 0 0,218-6 2695 0 0,-153 4-2972 0 0,339-18 3434 0 0,-1-35-1082 0 0,-405 52-2681 0 0,-1 0 0 0 0,0-1 0 0 0,0-1 0 0 0,0-1 0 0 0,35-19 0 0 0,-74 27-13687 0 0,7 4 10416 0 0</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7.836"/>
    </inkml:context>
    <inkml:brush xml:id="br0">
      <inkml:brushProperty name="width" value="0.05" units="cm"/>
      <inkml:brushProperty name="height" value="0.05" units="cm"/>
      <inkml:brushProperty name="color" value="#004F8B"/>
    </inkml:brush>
  </inkml:definitions>
  <inkml:trace contextRef="#ctx0" brushRef="#br0">163 118 7505 0 0,'-21'20'8846'0'0,"7"7"-4596"0"0,-4 34-2502 0 0,9-26-331 0 0,5-23-1046 0 0,-1 9 481 0 0,-2 0 0 0 0,0-1 0 0 0,-2 0 1 0 0,0 0-1 0 0,-12 18 0 0 0,21-38-800 0 0,0 0 1 0 0,-1 1-1 0 0,1-1 0 0 0,0 0 1 0 0,-1 0-1 0 0,1 1 0 0 0,0-1 0 0 0,-1 0 1 0 0,1 0-1 0 0,0 0 0 0 0,-1 1 1 0 0,1-1-1 0 0,-1 0 0 0 0,1 0 1 0 0,0 0-1 0 0,-1 0 0 0 0,1 0 0 0 0,-1 0 1 0 0,1 0-1 0 0,0 0 0 0 0,-1 0 1 0 0,1 0-1 0 0,-1 0 0 0 0,1 0 1 0 0,0 0-1 0 0,-1 0 0 0 0,1 0 0 0 0,0-1 1 0 0,-1 1-1 0 0,1 0 0 0 0,-1 0 1 0 0,1 0-1 0 0,0-1 0 0 0,-1 1 1 0 0,1 0-1 0 0,0 0 0 0 0,0-1 0 0 0,-1 1 1 0 0,1 0-1 0 0,0 0 0 0 0,0-1 1 0 0,-1 1-1 0 0,1 0 0 0 0,0-1 1 0 0,0 1-1 0 0,-1-1 0 0 0,-9-18 726 0 0,7 9-762 0 0,0 0 0 0 0,1 0 1 0 0,0 0-1 0 0,1 0 0 0 0,0 0 0 0 0,1-1 1 0 0,0 1-1 0 0,0 0 0 0 0,1-1 1 0 0,0 1-1 0 0,4-10 0 0 0,0-1 1 0 0,1 0 1 0 0,1 0-1 0 0,1 1 0 0 0,13-23 0 0 0,-12 27-17 0 0,0 1 0 0 0,1 0 0 0 0,21-24 0 0 0,-28 35 0 0 0,1 0 0 0 0,0 0 0 0 0,0 0 0 0 0,0 1 0 0 0,1-1 0 0 0,-1 1 0 0 0,1 0 0 0 0,-1 0 0 0 0,1 1 0 0 0,0-1 0 0 0,0 1 0 0 0,0 0 0 0 0,1 0 0 0 0,-1 1 0 0 0,0 0 0 0 0,9-1 0 0 0,-13 2 0 0 0,1 0 0 0 0,0 0 0 0 0,0 0 0 0 0,-1 0 0 0 0,1 1 0 0 0,0-1 0 0 0,-1 0 0 0 0,1 1 0 0 0,0 0 0 0 0,-1-1 0 0 0,1 1 0 0 0,-1 0 0 0 0,1 0 0 0 0,-1 0 0 0 0,1 0 0 0 0,-1 0 0 0 0,1 0 0 0 0,-1 0 0 0 0,0 0 0 0 0,0 1 0 0 0,1 0 0 0 0,0 1 0 0 0,0 0 0 0 0,-1 0 0 0 0,1 0 0 0 0,-1 1 0 0 0,0-1 0 0 0,0 0 0 0 0,0 0 0 0 0,-1 1 0 0 0,1-1 0 0 0,-1 5 0 0 0,0 2 0 0 0,0 0 0 0 0,0 0 0 0 0,-1 0 0 0 0,-1 0 0 0 0,0 0 0 0 0,-5 14 0 0 0,4-15-46 0 0,-1-1 0 0 0,-1 1 0 0 0,1-1-1 0 0,-1 0 1 0 0,-1 0 0 0 0,0-1 0 0 0,0 0 0 0 0,0 0 0 0 0,-1 0 0 0 0,0 0-1 0 0,0-1 1 0 0,-11 7 0 0 0,-7 2-178 0 0,0-1 0 0 0,-47 19-1 0 0,64-26-43 0 0,7-7 298 0 0,3 3 17 0 0,0-1 1 0 0,0 1-1 0 0,0-1 1 0 0,0 0-1 0 0,0 0 1 0 0,0 0-1 0 0,1 0 1 0 0,-1 0-1 0 0,1-1 1 0 0,3 3-1 0 0,32 15 754 0 0,-19-10-613 0 0,7 4-188 0 0,74 43 0 0 0,-96-54-1686 0 0,1 0-1 0 0,-1 0 1 0 0,1-1 0 0 0,-1 1-1 0 0,1-1 1 0 0,-1 0 0 0 0,6 1-1 0 0,1-1-1616 0 0</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2:08.211"/>
    </inkml:context>
    <inkml:brush xml:id="br0">
      <inkml:brushProperty name="width" value="0.05" units="cm"/>
      <inkml:brushProperty name="height" value="0.05" units="cm"/>
      <inkml:brushProperty name="color" value="#004F8B"/>
    </inkml:brush>
  </inkml:definitions>
  <inkml:trace contextRef="#ctx0" brushRef="#br0">271 26 188 0 0,'-8'-20'8063'0'0,"6"18"-7606"0"0,-1 2 0 0 0,1-1 0 0 0,-1 0 0 0 0,1 1 0 0 0,-1-1-1 0 0,0 1 1 0 0,1 0 0 0 0,-1-1 0 0 0,0 1 0 0 0,1 1-1 0 0,-1-1 1 0 0,0 0 0 0 0,1 1 0 0 0,-1-1 0 0 0,1 1 0 0 0,-1 0-1 0 0,-2 1 1 0 0,-48 21 2157 0 0,43-18-2024 0 0,-4 2 135 0 0,1 0 0 0 0,-1 1 0 0 0,1 0 0 0 0,1 1 0 0 0,0 0 0 0 0,0 1 0 0 0,1 1 0 0 0,0 0 0 0 0,-17 23 0 0 0,26-32-666 0 0,1-1-1 0 0,0 1 0 0 0,0 1 1 0 0,0-1-1 0 0,0 0 0 0 0,0 0 1 0 0,0 0-1 0 0,1 0 0 0 0,-1 1 0 0 0,1-1 1 0 0,0 0-1 0 0,-1 1 0 0 0,1-1 1 0 0,0 0-1 0 0,0 1 0 0 0,0-1 1 0 0,1 0-1 0 0,-1 1 0 0 0,1 1 0 0 0,0 0 107 0 0,1-1 0 0 0,0 0 0 0 0,-1 0 0 0 0,1 0 0 0 0,0 0 0 0 0,0 0 0 0 0,1 0 0 0 0,-1 0 0 0 0,0-1-1 0 0,1 1 1 0 0,4 2 0 0 0,3 3 284 0 0,1-1 0 0 0,1-1 0 0 0,-1 0 0 0 0,1 0 0 0 0,25 7 0 0 0,-14-6-449 0 0,0-1 0 0 0,35 4 0 0 0,-47-9 0 0 0,1 0 0 0 0,-1-1 0 0 0,0 0 0 0 0,0-1 0 0 0,0 0 0 0 0,0 0 0 0 0,19-7 0 0 0,-25 7-687 0 0,-1-1 0 0 0,0 0-1 0 0,-1-1 1 0 0,1 1 0 0 0,0-1 0 0 0,5-5-1 0 0,-7 7 267 0 0,0-1-1 0 0,0 1 1 0 0,-1-1-1 0 0,1 0 0 0 0,-1 0 1 0 0,0 1-1 0 0,0-1 1 0 0,1 0-1 0 0,-1 0 0 0 0,0 0 1 0 0,0 0-1 0 0,-1-1 0 0 0,1 1 1 0 0,0 0-1 0 0,0-3 1 0 0</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25.573"/>
    </inkml:context>
    <inkml:brush xml:id="br0">
      <inkml:brushProperty name="width" value="0.05" units="cm"/>
      <inkml:brushProperty name="height" value="0.05" units="cm"/>
      <inkml:brushProperty name="color" value="#004F8B"/>
    </inkml:brush>
  </inkml:definitions>
  <inkml:trace contextRef="#ctx0" brushRef="#br0">0 15 348 0 0,'10'-1'17514'0'0,"10"1"-12326"0"0,7 0-4183 0 0,22 0-2341 0 0,-21-1 3361 0 0,34 0-878 0 0,137-11 2212 0 0,-197 12-3564 0 0,7 1-779 0 0,6 0-1026 0 0</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26.013"/>
    </inkml:context>
    <inkml:brush xml:id="br0">
      <inkml:brushProperty name="width" value="0.05" units="cm"/>
      <inkml:brushProperty name="height" value="0.05" units="cm"/>
      <inkml:brushProperty name="color" value="#004F8B"/>
    </inkml:brush>
  </inkml:definitions>
  <inkml:trace contextRef="#ctx0" brushRef="#br0">1 1 332 0 0,'0'0'3959'0'0,"2"2"-2349"0"0,2 1-697 0 0,1-1 0 0 0,0 1 0 0 0,0-1 1 0 0,0 0-1 0 0,0 0 0 0 0,1 0 1 0 0,-1 0-1 0 0,0-1 0 0 0,1 0 1 0 0,5 0-1 0 0,65 3 3258 0 0,-53-3-3038 0 0,11 1 379 0 0,-1-2 1 0 0,1-1 0 0 0,-1-2-1 0 0,47-9 1 0 0,-42 2-192 0 0,-36 10-1404 0 0,0-1-995 0 0,1 1 623 0 0,2-1 252 0 0</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37.150"/>
    </inkml:context>
    <inkml:brush xml:id="br0">
      <inkml:brushProperty name="width" value="0.05" units="cm"/>
      <inkml:brushProperty name="height" value="0.05" units="cm"/>
      <inkml:brushProperty name="color" value="#004F8B"/>
    </inkml:brush>
  </inkml:definitions>
  <inkml:trace contextRef="#ctx0" brushRef="#br0">18 75 480 0 0,'-7'-10'2920'0'0,"5"9"-2222"0"0,1-1 0 0 0,0 1 0 0 0,0-1 0 0 0,0 0-1 0 0,0 1 1 0 0,0-1 0 0 0,0 0 0 0 0,1 0 0 0 0,-2-2 0 0 0,2 4-584 0 0,0-1 1 0 0,0 0-1 0 0,0 0 1 0 0,1 1-1 0 0,-1-1 0 0 0,0 0 1 0 0,0 0-1 0 0,1 1 1 0 0,-1-1-1 0 0,0 0 1 0 0,1 1-1 0 0,-1-1 0 0 0,0 0 1 0 0,1 1-1 0 0,-1-1 1 0 0,1 0-1 0 0,-1 1 0 0 0,1-1 1 0 0,0 1-1 0 0,-1-1 1 0 0,1 1-1 0 0,-1 0 0 0 0,1-1 1 0 0,0 1-1 0 0,-1-1 1 0 0,1 1-1 0 0,0 0 0 0 0,0 0 1 0 0,0-1-1 0 0,12-4 525 0 0,0 0-1 0 0,0 0 1 0 0,0 2-1 0 0,1-1 0 0 0,-1 2 1 0 0,1 0-1 0 0,0 0 1 0 0,0 1-1 0 0,-1 1 0 0 0,1 1 1 0 0,0 0-1 0 0,19 3 1 0 0,-32-3-590 0 0,0-1 0 0 0,1 0 0 0 0,-1 1 0 0 0,0-1 0 0 0,0 1 1 0 0,0-1-1 0 0,1 1 0 0 0,-1 0 0 0 0,0-1 0 0 0,0 1 0 0 0,0 0 1 0 0,0 0-1 0 0,0 0 0 0 0,0 0 0 0 0,-1 0 0 0 0,1 0 0 0 0,0 0 0 0 0,0 0 1 0 0,-1 0-1 0 0,1 0 0 0 0,0 0 0 0 0,-1 1 0 0 0,1-1 0 0 0,-1 0 1 0 0,0 0-1 0 0,1 0 0 0 0,-1 1 0 0 0,0-1 0 0 0,0 0 0 0 0,0 1 0 0 0,0-1 1 0 0,0 0-1 0 0,0 1 0 0 0,0-1 0 0 0,0 0 0 0 0,0 0 0 0 0,-1 1 1 0 0,1-1-1 0 0,0 0 0 0 0,-1 0 0 0 0,1 1 0 0 0,-2 1 0 0 0,-3 6 76 0 0,0 0 0 0 0,0 0 0 0 0,-1 0 0 0 0,-8 9 0 0 0,12-15-96 0 0,-58 64 357 0 0,38-45-139 0 0,-30 40 0 0 0,51-61-224 0 0,0 0 0 0 0,0 0 0 0 0,0 0-1 0 0,1 0 1 0 0,-1 0 0 0 0,0 1-1 0 0,1-1 1 0 0,-1 0 0 0 0,0 0 0 0 0,1 1-1 0 0,-1-1 1 0 0,1 0 0 0 0,0 0 0 0 0,0 1-1 0 0,-1-1 1 0 0,1 1 0 0 0,0-1-1 0 0,0 0 1 0 0,0 1 0 0 0,0-1 0 0 0,0 0-1 0 0,1 1 1 0 0,-1-1 0 0 0,0 0 0 0 0,1 1-1 0 0,-1-1 1 0 0,2 2 0 0 0,0-1 37 0 0,0 0 0 0 0,0 0 0 0 0,0 0 0 0 0,0-1 0 0 0,1 1 0 0 0,-1-1 0 0 0,1 0 0 0 0,-1 0 0 0 0,1 0 0 0 0,-1 0 0 0 0,1 0 0 0 0,0 0 0 0 0,4 0 0 0 0,21 2 280 0 0,0 0 0 0 0,0-2 0 0 0,0-1 0 0 0,1-2 0 0 0,33-5 0 0 0,-42 4-146 0 0,8-1 46 0 0,17-2-1726 0 0,-15 11-7283 0 0,-26-4 5526 0 0,3-1 465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47.941"/>
    </inkml:context>
    <inkml:brush xml:id="br0">
      <inkml:brushProperty name="width" value="0.05" units="cm"/>
      <inkml:brushProperty name="height" value="0.05" units="cm"/>
      <inkml:brushProperty name="color" value="#00A0D7"/>
    </inkml:brush>
  </inkml:definitions>
  <inkml:trace contextRef="#ctx0" brushRef="#br0">19 14 528 0 0,'4'-13'17199'0'0,"-9"29"-16552"0"0,0 1-1 0 0,1 0 1 0 0,1 0 0 0 0,0 0-1 0 0,2 0 1 0 0,0 1 0 0 0,0-1-1 0 0,2 0 1 0 0,0 1 0 0 0,1-1-1 0 0,1 0 1 0 0,8 27 0 0 0,-10-39-539 0 0,1 0 0 0 0,-1-1 0 0 0,1 1 0 0 0,1-1 0 0 0,-1 1 0 0 0,1-1 0 0 0,-1 1 0 0 0,1-1 0 0 0,1 0 0 0 0,-1-1 0 0 0,0 1 1 0 0,1 0-1 0 0,0-1 0 0 0,0 0 0 0 0,0 0 0 0 0,0 0 0 0 0,0 0 0 0 0,1-1 0 0 0,-1 0 0 0 0,1 0 0 0 0,0 0 0 0 0,-1 0 0 0 0,1-1 0 0 0,0 1 0 0 0,0-1 0 0 0,0-1 1 0 0,0 1-1 0 0,0-1 0 0 0,0 0 0 0 0,0 0 0 0 0,1 0 0 0 0,-1-1 0 0 0,0 1 0 0 0,5-3 0 0 0,8 0 107 0 0,0-1 0 0 0,-1-1 0 0 0,1-1 0 0 0,24-11 0 0 0,2-9-2685 0 0,-35 15-1718 0 0</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37.790"/>
    </inkml:context>
    <inkml:brush xml:id="br0">
      <inkml:brushProperty name="width" value="0.05" units="cm"/>
      <inkml:brushProperty name="height" value="0.05" units="cm"/>
      <inkml:brushProperty name="color" value="#004F8B"/>
    </inkml:brush>
  </inkml:definitions>
  <inkml:trace contextRef="#ctx0" brushRef="#br0">341 130 56 0 0,'-8'-29'6289'0'0,"4"25"-5862"0"0,0 0 0 0 0,-1 0 0 0 0,1 0 0 0 0,-1 1 0 0 0,0 0 0 0 0,0 0 0 0 0,0 0 0 0 0,0 0 0 0 0,-1 1 0 0 0,1 0 0 0 0,-1 0 0 0 0,1 1 0 0 0,-1-1 0 0 0,0 1 0 0 0,0 1 0 0 0,1-1 0 0 0,-1 1 0 0 0,0 0 0 0 0,-7 0 0 0 0,-6 1 248 0 0,1 1 0 0 0,-1 1-1 0 0,1 0 1 0 0,-34 12 0 0 0,45-13-391 0 0,0 1 0 0 0,1 0-1 0 0,-1 1 1 0 0,0 0 0 0 0,1 0 0 0 0,0 0 0 0 0,0 1 0 0 0,0 0-1 0 0,1 0 1 0 0,-1 0 0 0 0,-6 10 0 0 0,11-13-169 0 0,-1 0-1 0 0,1 0 1 0 0,-1 1-1 0 0,1-1 1 0 0,0 0-1 0 0,0 1 1 0 0,0-1 0 0 0,0 1-1 0 0,0-1 1 0 0,1 1-1 0 0,-1 0 1 0 0,1-1 0 0 0,0 1-1 0 0,-1-1 1 0 0,1 1-1 0 0,0 0 1 0 0,1-1 0 0 0,-1 1-1 0 0,0 0 1 0 0,1-1-1 0 0,0 1 1 0 0,-1-1 0 0 0,1 1-1 0 0,0-1 1 0 0,0 1-1 0 0,0-1 1 0 0,1 0 0 0 0,-1 1-1 0 0,1-1 1 0 0,-1 0-1 0 0,1 0 1 0 0,0 0 0 0 0,0 0-1 0 0,-1 0 1 0 0,5 3-1 0 0,3 1 22 0 0,-1-1 0 0 0,1 1 0 0 0,0-2 1 0 0,0 1-1 0 0,0-1 0 0 0,0 0 0 0 0,1-1 0 0 0,0 0 0 0 0,0-1 0 0 0,0 0 0 0 0,17 2 0 0 0,-11-3-38 0 0,-1-1 0 0 0,1 0 0 0 0,-1-1-1 0 0,0 0 1 0 0,1-2 0 0 0,-1 1 0 0 0,17-7 0 0 0,-26 7-71 0 0,0-1 0 0 0,0 0 1 0 0,0 0-1 0 0,0 0 0 0 0,-1-1 1 0 0,1 0-1 0 0,-1 0 0 0 0,0 0 0 0 0,0 0 1 0 0,-1-1-1 0 0,1 0 0 0 0,3-6 1 0 0,-5 7-27 0 0,-1 1 0 0 0,0 0 1 0 0,0-1-1 0 0,0 1 0 0 0,-1-1 1 0 0,1 1-1 0 0,-1-1 0 0 0,0 0 1 0 0,0 0-1 0 0,0 0 1 0 0,-1 0-1 0 0,1 1 0 0 0,-1-1 1 0 0,0 0-1 0 0,0 0 0 0 0,0 0 1 0 0,0 0-1 0 0,-1 0 1 0 0,0 0-1 0 0,0 0 0 0 0,-2-6 1 0 0,-2 0-127 0 0,0 0 0 0 0,0 1 0 0 0,-1-1 0 0 0,-1 1 1 0 0,-14-16-1 0 0,17 20-144 0 0,-1 1-1 0 0,1-1 1 0 0,-1 1 0 0 0,0 0 0 0 0,0 1 0 0 0,-1-1-1 0 0,1 1 1 0 0,-1 0 0 0 0,0 1 0 0 0,0-1 0 0 0,0 1-1 0 0,-7-2 1 0 0,10 4-556 0 0,-1-1 0 0 0,0 1 1 0 0,0 0-1 0 0,1 1 0 0 0,-1-1 0 0 0,0 0 0 0 0,1 1 0 0 0,-1 0 0 0 0,1 0 0 0 0,-7 3 0 0 0,9-4 546 0 0,-17 6-2289 0 0</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38.550"/>
    </inkml:context>
    <inkml:brush xml:id="br0">
      <inkml:brushProperty name="width" value="0.05" units="cm"/>
      <inkml:brushProperty name="height" value="0.05" units="cm"/>
      <inkml:brushProperty name="color" value="#004F8B"/>
    </inkml:brush>
  </inkml:definitions>
  <inkml:trace contextRef="#ctx0" brushRef="#br0">11 109 184 0 0,'-10'1'10002'0'0,"24"4"-5095"0"0,0-4-5878 0 0,271-28 5218 0 0,-163 13-3266 0 0,155-14 1034 0 0,-188 21-1259 0 0,403-28 3466 0 0,-465 33-3869 0 0,-19 1-340 0 0,1 0 1 0 0,0 1-1 0 0,11 0 1 0 0,-18 0 16 0 0</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39.393"/>
    </inkml:context>
    <inkml:brush xml:id="br0">
      <inkml:brushProperty name="width" value="0.05" units="cm"/>
      <inkml:brushProperty name="height" value="0.05" units="cm"/>
      <inkml:brushProperty name="color" value="#004F8B"/>
    </inkml:brush>
  </inkml:definitions>
  <inkml:trace contextRef="#ctx0" brushRef="#br0">11 74 68 0 0,'0'0'3651'0'0,"3"-1"-2121"0"0,93-31 8473 0 0,56-7-3843 0 0,-128 38-4481 0 0,-41 11-1761 0 0,1-1 1 0 0,-2 0 0 0 0,1-1-1 0 0,-1 0 1 0 0,0-2 0 0 0,-22 5-1 0 0,-41 17-230 0 0,67-23 292 0 0,9-3 47 0 0,0-1 0 0 0,0 1 1 0 0,0 0-1 0 0,0 1 0 0 0,1-1 1 0 0,-1 1-1 0 0,-7 6 0 0 0,12-8 137 0 0,0 0-129 0 0,0 0 0 0 0,0-1 0 0 0,1 1 0 0 0,-1 0 0 0 0,1 0 0 0 0,-1 0-1 0 0,1-1 1 0 0,-1 1 0 0 0,1 0 0 0 0,-1 0 0 0 0,1-1 0 0 0,0 1 0 0 0,-1 0 0 0 0,1-1-1 0 0,0 1 1 0 0,-1-1 0 0 0,1 1 0 0 0,0-1 0 0 0,0 1 0 0 0,0-1 0 0 0,0 0 0 0 0,-1 1-1 0 0,3-1 1 0 0,25 9 445 0 0,-18-7-336 0 0,24 9 213 0 0,85 31 547 0 0,-107-36-813 0 0,0 0-1 0 0,-1 0 1 0 0,0 1 0 0 0,0 1-1 0 0,-1 0 1 0 0,1 0 0 0 0,13 15-1 0 0,-23-22-75 0 0,-1 0-1 0 0,1 0 1 0 0,0-1-1 0 0,0 1 0 0 0,0 0 1 0 0,-1 0-1 0 0,1 0 1 0 0,0 0-1 0 0,-1 0 0 0 0,1 0 1 0 0,-1 0-1 0 0,1 0 1 0 0,-1 1-1 0 0,1-1 0 0 0,-1 0 1 0 0,0 0-1 0 0,0 0 1 0 0,0 0-1 0 0,0 1 0 0 0,1-1 1 0 0,-1 0-1 0 0,-1 0 1 0 0,1 0-1 0 0,0 1 0 0 0,0-1 1 0 0,0 0-1 0 0,-1 0 1 0 0,1 0-1 0 0,0 0 0 0 0,-1 0 1 0 0,1 1-1 0 0,-1-1 1 0 0,0 0-1 0 0,1 0 1 0 0,-1 0-1 0 0,0 0 0 0 0,0-1 1 0 0,1 1-1 0 0,-1 0 1 0 0,0 0-1 0 0,0 0 0 0 0,0-1 1 0 0,0 1-1 0 0,0 0 1 0 0,0-1-1 0 0,0 1 0 0 0,0-1 1 0 0,-3 1-1 0 0,-2 2 17 0 0,-1 0 0 0 0,1-1 0 0 0,-1 0 0 0 0,0 0 0 0 0,0 0 0 0 0,-14 0 0 0 0,-2-1-546 0 0,-45-6-1 0 0,9-5-3237 0 0,58 9 3098 0 0,-2 0-253 0 0</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40.101"/>
    </inkml:context>
    <inkml:brush xml:id="br0">
      <inkml:brushProperty name="width" value="0.05" units="cm"/>
      <inkml:brushProperty name="height" value="0.05" units="cm"/>
      <inkml:brushProperty name="color" value="#004F8B"/>
    </inkml:brush>
  </inkml:definitions>
  <inkml:trace contextRef="#ctx0" brushRef="#br0">0 5 676 0 0,'0'0'257'0'0,"1"-1"0"0"0,-1 1 1 0 0,0 0-1 0 0,1-1 0 0 0,-1 1 0 0 0,0 0 0 0 0,1-1 1 0 0,-1 1-1 0 0,1 0 0 0 0,-1 0 0 0 0,0 0 0 0 0,1-1 1 0 0,-1 1-1 0 0,1 0 0 0 0,-1 0 0 0 0,0 0 0 0 0,1 0 1 0 0,-1 0-1 0 0,1 0 0 0 0,-1 0 0 0 0,1 0 0 0 0,-1 0 1 0 0,1 0-1 0 0,-1 0 0 0 0,0 0 0 0 0,1 0 0 0 0,-1 0 1 0 0,1 0-1 0 0,-1 1 0 0 0,1-1 0 0 0,-1 0 0 0 0,0 0 0 0 0,1 0 1 0 0,-1 1-1 0 0,0-1 0 0 0,1 1 0 0 0,0 0 91 0 0,0 1 0 0 0,0-1 0 0 0,0 1 0 0 0,0-1 0 0 0,0 1 1 0 0,0 0-1 0 0,-1-1 0 0 0,1 1 0 0 0,0 3 0 0 0,4 41 3291 0 0,-6-32-2501 0 0,1 8 1195 0 0,1 1 1 0 0,5 40-1 0 0,-5-62-2269 0 0,-1-1 0 0 0,0 1 0 0 0,0 0 0 0 0,0-1-1 0 0,0 1 1 0 0,1 0 0 0 0,-1-1 0 0 0,0 1 0 0 0,0 0-1 0 0,1-1 1 0 0,-1 1 0 0 0,1 0 0 0 0,-1-1 0 0 0,0 1-1 0 0,1-1 1 0 0,-1 1 0 0 0,1-1 0 0 0,-1 1 0 0 0,1-1-1 0 0,0 0 1 0 0,-1 1 0 0 0,1-1 0 0 0,-1 1 0 0 0,1-1-1 0 0,0 0 1 0 0,-1 0 0 0 0,1 1 0 0 0,0-1 0 0 0,-1 0-1 0 0,1 0 1 0 0,0 0 0 0 0,-1 0 0 0 0,1 0 0 0 0,0 0-1 0 0,0 0 1 0 0,-1 0 0 0 0,1 0 0 0 0,0 0 0 0 0,-1 0-1 0 0,1 0 1 0 0,0 0 0 0 0,-1-1 0 0 0,1 1 0 0 0,0 0-1 0 0,-1-1 1 0 0,1 1 0 0 0,0-1 0 0 0,6-2 12 0 0,-1-1 0 0 0,0 0 1 0 0,11-9-1 0 0,-9 6 97 0 0,31-21-61 0 0,-12 10-273 0 0,-2-2 0 0 0,30-28 0 0 0,-103 91-145 0 0,41-35 360 0 0,0-1 0 0 0,1 1 0 0 0,0 1 1 0 0,-6 10-1 0 0,10-15 36 0 0,0 0 0 0 0,0 0 1 0 0,1 1-1 0 0,-1-1 0 0 0,1 0 1 0 0,0 1-1 0 0,0-1 0 0 0,0 1 1 0 0,1-1-1 0 0,-1 1 0 0 0,2 5 1 0 0,-1-8-49 0 0,0 0 0 0 0,1-1 0 0 0,-1 1 1 0 0,1 0-1 0 0,0-1 0 0 0,-1 1 0 0 0,1-1 1 0 0,0 1-1 0 0,0-1 0 0 0,0 1 0 0 0,0-1 1 0 0,0 0-1 0 0,1 0 0 0 0,-1 1 0 0 0,0-1 1 0 0,0 0-1 0 0,1 0 0 0 0,-1 0 0 0 0,1 0 1 0 0,-1 0-1 0 0,1-1 0 0 0,-1 1 0 0 0,1 0 1 0 0,0-1-1 0 0,-1 1 0 0 0,1-1 0 0 0,2 1 1 0 0,5 0 87 0 0,0 1 0 0 0,0-1 1 0 0,15-1-1 0 0,-21 0-99 0 0,27 1 182 0 0,0-2 0 0 0,0-1 0 0 0,-1-2 0 0 0,49-11 1 0 0,-73 13-644 0 0,0 0 1 0 0,1-1 0 0 0,-1 1-1 0 0,-1-1 1 0 0,6-4 0 0 0,-1 2-3816 0 0,0-1-3865 0 0,-2 2 5104 0 0</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42.179"/>
    </inkml:context>
    <inkml:brush xml:id="br0">
      <inkml:brushProperty name="width" value="0.05" units="cm"/>
      <inkml:brushProperty name="height" value="0.05" units="cm"/>
      <inkml:brushProperty name="color" value="#004F8B"/>
    </inkml:brush>
  </inkml:definitions>
  <inkml:trace contextRef="#ctx0" brushRef="#br0">11 1 128 0 0,'-11'4'14165'0'0,"16"-1"-13562"0"0,0-1 0 0 0,0 1-1 0 0,1-1 1 0 0,-1 0-1 0 0,0 0 1 0 0,1-1 0 0 0,-1 0-1 0 0,1 0 1 0 0,-1 0-1 0 0,10 0 1 0 0,66-2 2126 0 0,-57 0-2035 0 0,154-13 3579 0 0,-173 13-4540 0 0,15-1-1478 0 0,-10 3-6043 0 0</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42.615"/>
    </inkml:context>
    <inkml:brush xml:id="br0">
      <inkml:brushProperty name="width" value="0.05" units="cm"/>
      <inkml:brushProperty name="height" value="0.05" units="cm"/>
      <inkml:brushProperty name="color" value="#004F8B"/>
    </inkml:brush>
  </inkml:definitions>
  <inkml:trace contextRef="#ctx0" brushRef="#br0">1 34 704 0 0,'0'1'219'0'0,"0"-1"1"0"0,0 0-1 0 0,0 0 1 0 0,0 1-1 0 0,0-1 0 0 0,3 5 3949 0 0,-3-5-3948 0 0,0 0-1 0 0,0 0 0 0 0,1 0 1 0 0,-1 1-1 0 0,0-1 1 0 0,1 0-1 0 0,-1 0 0 0 0,0 0 1 0 0,1 0-1 0 0,-1 0 0 0 0,1 0 1 0 0,19 4 4729 0 0,19-4-107 0 0,41-5 503 0 0,-29 3-3527 0 0,1-2 1 0 0,88-19-1 0 0,-116 11-3871 0 0</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0.586"/>
    </inkml:context>
    <inkml:brush xml:id="br0">
      <inkml:brushProperty name="width" value="0.05" units="cm"/>
      <inkml:brushProperty name="height" value="0.05" units="cm"/>
      <inkml:brushProperty name="color" value="#004F8B"/>
    </inkml:brush>
  </inkml:definitions>
  <inkml:trace contextRef="#ctx0" brushRef="#br0">203 23 36 0 0,'40'-23'10242'0'0,"-35"24"-8701"0"0,-5-1-1481 0 0,1 0 0 0 0,-1 0 0 0 0,0 0 0 0 0,1 0-1 0 0,-1 0 1 0 0,0 0 0 0 0,1 0 0 0 0,-1 0 0 0 0,0 0 0 0 0,1 0 0 0 0,-1 0 0 0 0,0 0 0 0 0,0 0 0 0 0,1 0 0 0 0,-1 0 0 0 0,0 0 0 0 0,1 0 0 0 0,-1 0 0 0 0,0 1 0 0 0,0-1-1 0 0,1 0 1 0 0,-1 0 0 0 0,0 0 0 0 0,1 0 0 0 0,-1 1 0 0 0,0-1 0 0 0,0 0 0 0 0,0 0 0 0 0,1 1 0 0 0,-1-1 0 0 0,0 0 0 0 0,0 0 0 0 0,0 1 0 0 0,0-1 0 0 0,0 0 0 0 0,1 0-1 0 0,-1 1 1 0 0,0-1 0 0 0,0 0 0 0 0,0 1 0 0 0,0-1 0 0 0,0 0 0 0 0,0 1 0 0 0,0-1 0 0 0,0 0 0 0 0,0 1 0 0 0,0-1 0 0 0,0 0 0 0 0,0 0 0 0 0,0 1 0 0 0,0-1 0 0 0,0 0 0 0 0,-1 1-1 0 0,1-1 1 0 0,-4 10 321 0 0,0-1-1 0 0,0-1 1 0 0,-1 1 0 0 0,-1-1-1 0 0,1 0 1 0 0,-1 0-1 0 0,-1 0 1 0 0,-6 6-1 0 0,-66 56 781 0 0,33-32-63 0 0,33-27-788 0 0,6-6-112 0 0,1 0 1 0 0,0 0-1 0 0,1 0 1 0 0,-1 1-1 0 0,1 0 1 0 0,0 0-1 0 0,0 1 1 0 0,1-1-1 0 0,0 1 1 0 0,0 0-1 0 0,-3 7 1 0 0,7-12-152 0 0,0-1 1 0 0,0 0-1 0 0,0 1 0 0 0,0-1 1 0 0,0 0-1 0 0,1 0 1 0 0,-1 1-1 0 0,0-1 0 0 0,1 0 1 0 0,-1 0-1 0 0,1 1 0 0 0,-1-1 1 0 0,1 0-1 0 0,0 0 1 0 0,0 0-1 0 0,-1 0 0 0 0,1 0 1 0 0,0 0-1 0 0,0 0 1 0 0,0 0-1 0 0,0 0 0 0 0,0 0 1 0 0,0-1-1 0 0,0 1 1 0 0,1 0-1 0 0,30 16 747 0 0,-14-10-433 0 0,1-1 1 0 0,0-1-1 0 0,0 0 1 0 0,1-2-1 0 0,-1 0 1 0 0,1-1-1 0 0,30-2 1 0 0,-24-1-1009 0 0,42-8 0 0 0,-40 3-3878 0 0,34-12 1 0 0,-54 15 1511 0 0,-1-1 433 0 0</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0.943"/>
    </inkml:context>
    <inkml:brush xml:id="br0">
      <inkml:brushProperty name="width" value="0.05" units="cm"/>
      <inkml:brushProperty name="height" value="0.05" units="cm"/>
      <inkml:brushProperty name="color" value="#004F8B"/>
    </inkml:brush>
  </inkml:definitions>
  <inkml:trace contextRef="#ctx0" brushRef="#br0">51 8 564 0 0,'-2'-1'714'0'0,"-1"0"0"0"0,1 0-1 0 0,0 0 1 0 0,0 0 0 0 0,0 0 0 0 0,-1 1-1 0 0,1-1 1 0 0,0 1 0 0 0,0 0 0 0 0,-1 0-1 0 0,1-1 1 0 0,0 2 0 0 0,-3-1 0 0 0,4 0-401 0 0,0 1 0 0 0,0-1 1 0 0,1 0-1 0 0,-1 1 1 0 0,0-1-1 0 0,1 1 0 0 0,-1-1 1 0 0,0 1-1 0 0,1-1 1 0 0,-1 1-1 0 0,1-1 0 0 0,-1 1 1 0 0,1 0-1 0 0,-1-1 1 0 0,1 1-1 0 0,0 0 1 0 0,-1-1-1 0 0,1 1 0 0 0,-1 1 1 0 0,-2 15 773 0 0,2 34 1299 0 0,2-1-1 0 0,2 0 0 0 0,10 54 1 0 0,-7-90-3169 0 0,-1-10-3779 0 0,-5-4 4105 0 0,1 0 1 0 0,0 1 0 0 0,-1-1-1 0 0,1 0 1 0 0,0 0 0 0 0,-1 0 0 0 0,1 0-1 0 0,-1 0 1 0 0,1 0 0 0 0,0 0 0 0 0,-1 0-1 0 0,1 0 1 0 0,1-1 0 0 0,4 0-2240 0 0</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1.601"/>
    </inkml:context>
    <inkml:brush xml:id="br0">
      <inkml:brushProperty name="width" value="0.05" units="cm"/>
      <inkml:brushProperty name="height" value="0.05" units="cm"/>
      <inkml:brushProperty name="color" value="#004F8B"/>
    </inkml:brush>
  </inkml:definitions>
  <inkml:trace contextRef="#ctx0" brushRef="#br0">33 222 560 0 0,'-10'25'20660'0'0,"8"-27"-19775"0"0,-1-5-524 0 0,0 1 1 0 0,0-1-1 0 0,1 1 0 0 0,-1-1 0 0 0,2 0 0 0 0,-1 0 0 0 0,1 0 0 0 0,0 0 0 0 0,0 0 0 0 0,1 0 1 0 0,0-1-1 0 0,1-9 0 0 0,0 5-121 0 0,0 0 1 0 0,1 0 0 0 0,1 0 0 0 0,0 0-1 0 0,0 0 1 0 0,10-20 0 0 0,-12 29-183 0 0,1 1 0 0 0,-1-1 0 0 0,1 0 0 0 0,0 1 0 0 0,0-1 0 0 0,0 1 0 0 0,0-1 0 0 0,0 1 0 0 0,0 0 1 0 0,1 0-1 0 0,-1 0 0 0 0,1 0 0 0 0,0 1 0 0 0,-1-1 0 0 0,1 0 0 0 0,0 1 0 0 0,5-2 0 0 0,-6 3-34 0 0,0 0 0 0 0,0 0 0 0 0,0-1 0 0 0,0 2 0 0 0,1-1 0 0 0,-1 0 0 0 0,0 0 0 0 0,0 1 0 0 0,0-1 0 0 0,0 1 0 0 0,0-1 0 0 0,0 1 0 0 0,0 0 0 0 0,0 0-1 0 0,0 0 1 0 0,0 0 0 0 0,0 0 0 0 0,0 0 0 0 0,-1 1 0 0 0,1-1 0 0 0,0 1 0 0 0,-1-1 0 0 0,1 1 0 0 0,-1 0 0 0 0,0-1 0 0 0,2 3 0 0 0,4 7 44 0 0,0 1 0 0 0,-1-1 0 0 0,0 1 0 0 0,-1 0 0 0 0,-1 1 0 0 0,0-1 0 0 0,0 1 0 0 0,-1 0 0 0 0,-1 0 0 0 0,2 23 1 0 0,-6-26-72 0 0,-2-13-167 0 0,3 2 153 0 0,0-1 1 0 0,1 0-1 0 0,-1 1 0 0 0,1-1 1 0 0,-1 0-1 0 0,1 1 1 0 0,0-1-1 0 0,0 0 1 0 0,-1 1-1 0 0,1-1 1 0 0,1-2-1 0 0,0-4 5 0 0,1 0-1 0 0,1 0 1 0 0,-1 0-1 0 0,2 1 1 0 0,-1-1-1 0 0,1 1 1 0 0,0 0-1 0 0,0 0 1 0 0,1 0-1 0 0,0 1 1 0 0,0-1 0 0 0,0 1-1 0 0,1 0 1 0 0,0 1-1 0 0,0-1 1 0 0,1 1-1 0 0,-1 1 1 0 0,1-1-1 0 0,14-6 1 0 0,-19 10 29 0 0,0 1 1 0 0,0-1-1 0 0,0 0 1 0 0,1 1-1 0 0,-1 0 1 0 0,0-1-1 0 0,1 1 1 0 0,-1 0-1 0 0,0 0 1 0 0,0 1-1 0 0,1-1 1 0 0,-1 0-1 0 0,0 1 1 0 0,0-1-1 0 0,0 1 1 0 0,1 0-1 0 0,1 1 1 0 0,0 0 7 0 0,-1 0 0 0 0,1 0 1 0 0,-1 1-1 0 0,0-1 0 0 0,0 1 0 0 0,0 0 1 0 0,0 0-1 0 0,5 6 0 0 0,1 6 69 0 0,-1-1-1 0 0,0 1 1 0 0,10 27 0 0 0,-13-30-18 0 0,-4-9-83 0 0,1 0-1 0 0,-1 0 0 0 0,0 1 1 0 0,0-1-1 0 0,0 1 0 0 0,-1-1 1 0 0,1 7-1 0 0,-1-9-251 0 0,3 4-1698 0 0</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2.344"/>
    </inkml:context>
    <inkml:brush xml:id="br0">
      <inkml:brushProperty name="width" value="0.05" units="cm"/>
      <inkml:brushProperty name="height" value="0.05" units="cm"/>
      <inkml:brushProperty name="color" value="#004F8B"/>
    </inkml:brush>
  </inkml:definitions>
  <inkml:trace contextRef="#ctx0" brushRef="#br0">75 219 216 0 0,'0'0'3994'0'0,"0"3"-2335"0"0,-21 60 7987 0 0,-33 68-1 0 0,55-138-5446 0 0,6-37-3404 0 0,21-97-7 0 0,3-17-304 0 0,-27 138-420 0 0,-3 16-56 0 0,-1 0 1 0 0,1 1-1 0 0,0-1 1 0 0,0 0-1 0 0,0 0 1 0 0,0 1-1 0 0,1-1 1 0 0,-1 0-1 0 0,1 1 1 0 0,3-5 0 0 0,-5 8 0 0 0,13 11 46 0 0,-6-3-16 0 0,-1 0 0 0 0,0 1 0 0 0,0 0 0 0 0,-1 0 0 0 0,0 0 0 0 0,4 13 0 0 0,4 5 61 0 0,10 15 31 0 0,1-2-1 0 0,53 67 1 0 0,-55-82-156 0 0,0 0 0 0 0,2-2 0 0 0,1-1 0 0 0,49 34 0 0 0,-70-53-33 0 0,-1-1 0 0 0,0-1 0 0 0,1 1 0 0 0,-1 0 0 0 0,1-1 1 0 0,7 2-1 0 0,-11-3 41 0 0,1 0 0 0 0,-1 1 0 0 0,1-1 0 0 0,0 0 0 0 0,-1 0 0 0 0,1 0 0 0 0,0 0 0 0 0,-1 0 0 0 0,1 0 0 0 0,-1 0 0 0 0,1 0 0 0 0,0 0 0 0 0,-1-1 0 0 0,1 1 0 0 0,0 0 0 0 0,-1 0 0 0 0,1-1 0 0 0,-1 1 0 0 0,1 0 0 0 0,-1 0 0 0 0,1-1 0 0 0,-1 1 0 0 0,1-1 0 0 0,-1 1 0 0 0,1-1 0 0 0,-1 1 0 0 0,1 0 0 0 0,-1-1 0 0 0,0 1 0 0 0,1-1 0 0 0,-1 0 0 0 0,0 1 0 0 0,1-1 0 0 0,-1 1 0 0 0,0-1 0 0 0,0 1 0 0 0,1-1 0 0 0,-1 0 0 0 0,0 1 0 0 0,0-1 0 0 0,0 0 0 0 0,0 1 0 0 0,0-1 0 0 0,0 0 0 0 0,0 0 1 0 0,-2-3-16 0 0,1 1 1 0 0,0 0-1 0 0,-1 0 1 0 0,0 0 0 0 0,0 0-1 0 0,0 0 1 0 0,0 0-1 0 0,0 1 1 0 0,0-1 0 0 0,-1 1-1 0 0,-5-5 1 0 0,7 6 9 0 0,-8-6-11 0 0,0 0 0 0 0,-1 1-1 0 0,1 1 1 0 0,-1-1 0 0 0,0 1-1 0 0,-1 1 1 0 0,1 0 0 0 0,-22-5-1 0 0,-3 1 49 0 0,-51-4-1 0 0,67 10-7 0 0,-1 1 0 0 0,1 0 0 0 0,-1 2 1 0 0,1 0-1 0 0,-34 7 0 0 0,46-4-1054 0 0,7-3 487 0 0,0 0-1 0 0,0-1 0 0 0,-1 1 0 0 0,1 0 0 0 0,0-1 1 0 0,0 1-1 0 0,0 0 0 0 0,1-1 0 0 0,-1 1 0 0 0,0 0 1 0 0,0-1-1 0 0,0 1 0 0 0,0 0 0 0 0,3 4-3364 0 0,0-2 898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48.307"/>
    </inkml:context>
    <inkml:brush xml:id="br0">
      <inkml:brushProperty name="width" value="0.05" units="cm"/>
      <inkml:brushProperty name="height" value="0.05" units="cm"/>
      <inkml:brushProperty name="color" value="#00A0D7"/>
    </inkml:brush>
  </inkml:definitions>
  <inkml:trace contextRef="#ctx0" brushRef="#br0">11 54 552 0 0,'-11'-11'19127'0'0,"12"11"-18806"0"0,8-5 514 0 0,0 1-1 0 0,1 1 1 0 0,-1-1-1 0 0,1 2 1 0 0,16-4-1 0 0,-9 3-1757 0 0,-16 2 512 0 0,0 0 0 0 0,1 1 1 0 0,-1-1-1 0 0,0 0 1 0 0,0 0-1 0 0,1 1 1 0 0,-1-1-1 0 0,0 0 1 0 0,0 0-1 0 0,0 0 1 0 0,0 0-1 0 0,-1-1 1 0 0,1 1-1 0 0,1-2 1 0 0</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5.021"/>
    </inkml:context>
    <inkml:brush xml:id="br0">
      <inkml:brushProperty name="width" value="0.05" units="cm"/>
      <inkml:brushProperty name="height" value="0.05" units="cm"/>
      <inkml:brushProperty name="color" value="#004F8B"/>
    </inkml:brush>
  </inkml:definitions>
  <inkml:trace contextRef="#ctx0" brushRef="#br0">0 97 400 0 0,'1'-11'13944'0'0,"-1"10"-13479"0"0,15-6 5602 0 0,31 2-5131 0 0,-29 3 643 0 0,63-10 1316 0 0,128-36-1 0 0,-168 37-8551 0 0</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5.371"/>
    </inkml:context>
    <inkml:brush xml:id="br0">
      <inkml:brushProperty name="width" value="0.05" units="cm"/>
      <inkml:brushProperty name="height" value="0.05" units="cm"/>
      <inkml:brushProperty name="color" value="#004F8B"/>
    </inkml:brush>
  </inkml:definitions>
  <inkml:trace contextRef="#ctx0" brushRef="#br0">6 18 596 0 0,'0'0'1384'0'0,"-2"3"266"0"0,-1 5-426 0 0,6 0 4764 0 0,8-3-771 0 0,0-3-5366 0 0,16-1 3614 0 0,48-3 0 0 0,77-20 2626 0 0,-118 12-5274 0 0,-14-1-5325 0 0</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6.345"/>
    </inkml:context>
    <inkml:brush xml:id="br0">
      <inkml:brushProperty name="width" value="0.05" units="cm"/>
      <inkml:brushProperty name="height" value="0.05" units="cm"/>
      <inkml:brushProperty name="color" value="#004F8B"/>
    </inkml:brush>
  </inkml:definitions>
  <inkml:trace contextRef="#ctx0" brushRef="#br0">0 79 520 0 0,'0'0'1061'0'0,"1"-2"179"0"0,3-2-542 0 0,0-1 0 0 0,1 1 0 0 0,-1 0 0 0 0,1 0 0 0 0,0 0 0 0 0,0 1 1 0 0,0-1-1 0 0,0 1 0 0 0,0 1 0 0 0,1-1 0 0 0,0 1 0 0 0,8-3 0 0 0,14-3 1379 0 0,36-5-1 0 0,-52 11-1475 0 0,5-1 418 0 0,0 1 1 0 0,30 0 0 0 0,-41 2-835 0 0,0 0 1 0 0,-1 1-1 0 0,1 0 1 0 0,0-1-1 0 0,-1 2 1 0 0,1-1-1 0 0,-1 1 1 0 0,0 0-1 0 0,1 0 1 0 0,-1 0-1 0 0,7 5 1 0 0,-11-6-152 0 0,0 0 0 0 0,0 0 0 0 0,0 0 0 0 0,0 0 0 0 0,-1 0 1 0 0,1 0-1 0 0,0 0 0 0 0,-1 0 0 0 0,1 1 0 0 0,0-1 0 0 0,-1 0 0 0 0,0 0 1 0 0,1 1-1 0 0,-1-1 0 0 0,0 0 0 0 0,0 1 0 0 0,1-1 0 0 0,-1 0 1 0 0,0 1-1 0 0,0-1 0 0 0,-1 0 0 0 0,1 1 0 0 0,0-1 0 0 0,0 0 0 0 0,-1 1 1 0 0,1-1-1 0 0,-1 0 0 0 0,1 1 0 0 0,-1-1 0 0 0,0 1 0 0 0,-3 5 22 0 0,1 0 0 0 0,-1-1 0 0 0,-1 0 0 0 0,-4 7 0 0 0,-75 74 306 0 0,63-69-245 0 0,2 2-1 0 0,0 0 1 0 0,1 1-1 0 0,1 0 1 0 0,-19 32-1 0 0,36-52-77 0 0,-1 0 0 0 0,1 0 0 0 0,-1 0 0 0 0,1 0 0 0 0,0 0 0 0 0,-1 1 0 0 0,1-1 0 0 0,0 0 0 0 0,0 0 0 0 0,0 0 0 0 0,0 0 0 0 0,0 0 0 0 0,0 0 0 0 0,0 0 0 0 0,0 1 0 0 0,1-1 0 0 0,-1 0 0 0 0,0 0 0 0 0,1 0 0 0 0,-1 0 0 0 0,0 0 0 0 0,1 0 0 0 0,0 0 0 0 0,-1 0 0 0 0,1 0 0 0 0,-1 0 1 0 0,1 0-1 0 0,0-1 0 0 0,0 1 0 0 0,-1 0 0 0 0,1 0 0 0 0,0-1 0 0 0,0 1 0 0 0,0 0 0 0 0,0-1 0 0 0,0 1 0 0 0,0-1 0 0 0,0 1 0 0 0,0-1 0 0 0,0 0 0 0 0,0 1 0 0 0,2-1 0 0 0,5 3 148 0 0,0-1 1 0 0,1 0-1 0 0,-1 0 1 0 0,11 0-1 0 0,34 0 460 0 0,0-3 0 0 0,1-1-1 0 0,77-15 1 0 0,-103 12-217 0 0,31-3-3349 0 0</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4:57.104"/>
    </inkml:context>
    <inkml:brush xml:id="br0">
      <inkml:brushProperty name="width" value="0.05" units="cm"/>
      <inkml:brushProperty name="height" value="0.05" units="cm"/>
      <inkml:brushProperty name="color" value="#004F8B"/>
    </inkml:brush>
  </inkml:definitions>
  <inkml:trace contextRef="#ctx0" brushRef="#br0">332 130 228 0 0,'-13'-32'7532'0'0,"9"28"-6861"0"0,0 0 1 0 0,0 0-1 0 0,0 0 1 0 0,0 1-1 0 0,0 0 1 0 0,-1 0-1 0 0,0 0 1 0 0,1 0-1 0 0,-1 1 0 0 0,0-1 1 0 0,0 2-1 0 0,-6-3 1 0 0,2 2-70 0 0,1 1 1 0 0,0-1-1 0 0,0 1 0 0 0,-1 1 1 0 0,1 0-1 0 0,0 0 1 0 0,-14 2-1 0 0,12 0-254 0 0,0 0 1 0 0,0 1-1 0 0,-1 0 1 0 0,1 0-1 0 0,1 1 1 0 0,-1 1-1 0 0,1-1 0 0 0,0 1 1 0 0,0 1-1 0 0,0 0 1 0 0,0 0-1 0 0,1 1 0 0 0,-8 8 1 0 0,12-11-216 0 0,1 0 1 0 0,-1 0-1 0 0,1 1 1 0 0,0-1-1 0 0,1 0 1 0 0,-1 1-1 0 0,1 0 1 0 0,0 0-1 0 0,0 0 1 0 0,0 0 0 0 0,1 0-1 0 0,-1 0 1 0 0,1 0-1 0 0,1 0 1 0 0,-1 1-1 0 0,1-1 1 0 0,0 0-1 0 0,0 1 1 0 0,1 9-1 0 0,1-9-36 0 0,0-1 0 0 0,0 1 1 0 0,0 0-1 0 0,1-1 0 0 0,0 0 0 0 0,0 1 0 0 0,0-1 0 0 0,1 0 0 0 0,-1-1 0 0 0,1 1 0 0 0,0-1 1 0 0,1 1-1 0 0,-1-1 0 0 0,1 0 0 0 0,-1-1 0 0 0,1 1 0 0 0,7 2 0 0 0,-2 0-11 0 0,2-1 0 0 0,-1 0 1 0 0,1-1-1 0 0,-1-1 0 0 0,1 0 0 0 0,0 0 0 0 0,0-1 0 0 0,0 0 0 0 0,1-1 1 0 0,-1-1-1 0 0,0 0 0 0 0,16-2 0 0 0,-16 1-58 0 0,-1-1 1 0 0,0 0-1 0 0,0-1 0 0 0,0 0 1 0 0,-1 0-1 0 0,1-1 0 0 0,-1-1 1 0 0,1 1-1 0 0,-2-2 1 0 0,1 0-1 0 0,0 0 0 0 0,-1 0 1 0 0,13-13-1 0 0,-19 16-27 0 0,-1 0 1 0 0,1 0-1 0 0,0 0 1 0 0,-1-1-1 0 0,0 1 1 0 0,1-1-1 0 0,-2 0 1 0 0,1 1-1 0 0,0-1 1 0 0,-1 0-1 0 0,1 0 1 0 0,-1 0-1 0 0,0 0 0 0 0,-1 0 1 0 0,1-1-1 0 0,0-5 1 0 0,-2 5-6 0 0,1-1-1 0 0,-1 0 1 0 0,0 1-1 0 0,-1-1 1 0 0,1 1 0 0 0,-1-1-1 0 0,0 1 1 0 0,-1 0 0 0 0,1-1-1 0 0,-7-8 1 0 0,1 3-8 0 0,0 0-1 0 0,-1 1 1 0 0,-1 0 0 0 0,0 0 0 0 0,0 1-1 0 0,-1 0 1 0 0,0 1 0 0 0,0 0-1 0 0,-16-7 1 0 0,11 7-44 0 0,-1 1-1 0 0,0 0 1 0 0,-25-5 0 0 0,33 10-580 0 0,0 0 0 0 0,0 0 0 0 0,0 1 1 0 0,0 1-1 0 0,-1 0 0 0 0,1 0 0 0 0,0 1 1 0 0,-15 2-1 0 0,7 5-6888 0 0,11-4 4353 0 0</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0.013"/>
    </inkml:context>
    <inkml:brush xml:id="br0">
      <inkml:brushProperty name="width" value="0.05" units="cm"/>
      <inkml:brushProperty name="height" value="0.05" units="cm"/>
      <inkml:brushProperty name="color" value="#008C3A"/>
    </inkml:brush>
  </inkml:definitions>
  <inkml:trace contextRef="#ctx0" brushRef="#br0">14 66 264 0 0,'-14'-9'14946'0'0,"155"0"-11316"0"0,-57 6-2628 0 0,-27-2-445 0 0,57-1 1555 0 0,-171 1-2741 0 0,-46 10-100 0 0,58-2 966 0 0,-60-3 0 0 0,67-2 2504 0 0,39 1-2707 0 0,1 1 0 0 0,-1-1 1 0 0,0 1-1 0 0,0 0 1 0 0,1-1-1 0 0,-1 1 0 0 0,0 0 1 0 0,1 0-1 0 0,-1 0 1 0 0,0 0-1 0 0,3 0 1 0 0,-1 0 36 0 0,232-29 2461 0 0,-207 27-4360 0 0,-27 2 1116 0 0</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1.744"/>
    </inkml:context>
    <inkml:brush xml:id="br0">
      <inkml:brushProperty name="width" value="0.05" units="cm"/>
      <inkml:brushProperty name="height" value="0.05" units="cm"/>
      <inkml:brushProperty name="color" value="#008C3A"/>
    </inkml:brush>
  </inkml:definitions>
  <inkml:trace contextRef="#ctx0" brushRef="#br0">9 131 444 0 0,'-1'-2'421'0'0,"0"0"0"0"0,0 0 0 0 0,0 0 0 0 0,0 0 0 0 0,0 0 0 0 0,1 0 0 0 0,-1-1 0 0 0,1 1-1 0 0,-1 0 1 0 0,1 0 0 0 0,0 0 0 0 0,0-1 0 0 0,0 1 0 0 0,0 0 0 0 0,0 0 0 0 0,1-1 0 0 0,-1 1 0 0 0,1 0 0 0 0,-1 0 0 0 0,1 0 0 0 0,0 0 0 0 0,0 0-1 0 0,0 0 1 0 0,0 0 0 0 0,0 0 0 0 0,2-3 0 0 0,0 0 44 0 0,0 0-1 0 0,1 1 0 0 0,-1-1 0 0 0,1 1 1 0 0,0 0-1 0 0,0 0 0 0 0,0 0 1 0 0,1 1-1 0 0,8-6 0 0 0,-4 5-65 0 0,0 0-1 0 0,0 1 1 0 0,0 0-1 0 0,1 0 1 0 0,-1 1-1 0 0,1 0 1 0 0,-1 1-1 0 0,12 0 1 0 0,-18 0-320 0 0,-1 1 0 0 0,1 0 0 0 0,0 0 0 0 0,0 1 0 0 0,-1-1 0 0 0,1 0 0 0 0,0 1 0 0 0,-1 0 0 0 0,1 0 0 0 0,-1-1 0 0 0,1 2 0 0 0,-1-1 1 0 0,1 0-1 0 0,-1 0 0 0 0,0 1 0 0 0,1-1 0 0 0,-1 1 0 0 0,0 0 0 0 0,0-1 0 0 0,0 1 0 0 0,0 0 0 0 0,-1 0 0 0 0,1 1 0 0 0,0-1 0 0 0,-1 0 1 0 0,0 0-1 0 0,1 1 0 0 0,-1-1 0 0 0,0 1 0 0 0,0-1 0 0 0,0 1 0 0 0,0 4 0 0 0,-1-3-15 0 0,0-1-1 0 0,0 0 1 0 0,0 1-1 0 0,0-1 1 0 0,-1 1-1 0 0,1-1 1 0 0,-1 0 0 0 0,0 1-1 0 0,0-1 1 0 0,0 0-1 0 0,-1 0 1 0 0,-2 5-1 0 0,-23 34 328 0 0,24-39-355 0 0,-10 12-8 0 0,0-1 1 0 0,-2-1-1 0 0,1 0 1 0 0,-1-1-1 0 0,-1-1 1 0 0,-26 15-1 0 0,29-18-91 0 0,5-3 64 0 0,-13 9-273 0 0,20-13 277 0 0,1 0 0 0 0,0-1 0 0 0,-1 1 0 0 0,1 0-1 0 0,0-1 1 0 0,-1 1 0 0 0,1 0 0 0 0,0-1 0 0 0,0 1-1 0 0,0 0 1 0 0,0-1 0 0 0,-1 1 0 0 0,1 0 0 0 0,0 0 0 0 0,0-1-1 0 0,0 1 1 0 0,0 0 0 0 0,1-1 0 0 0,-1 1 0 0 0,0 0-1 0 0,0 0 1 0 0,0-1 0 0 0,1 1 0 0 0,-1 0 0 0 0,0-1 0 0 0,0 1-1 0 0,1-1 1 0 0,-1 1 0 0 0,1 0 0 0 0,-1-1 0 0 0,1 1-1 0 0,-1-1 1 0 0,1 1 0 0 0,0 0 0 0 0,5 5 120 0 0,0-1 1 0 0,0 0-1 0 0,0 0 0 0 0,1 0 1 0 0,0-1-1 0 0,0 0 0 0 0,0 0 1 0 0,1 0-1 0 0,-1-1 1 0 0,1-1-1 0 0,15 5 0 0 0,-15-5-10 0 0,2-1-1 0 0,-1 1 1 0 0,0-1-1 0 0,0-1 1 0 0,0 0-1 0 0,0 0 1 0 0,0-1-1 0 0,1 0 1 0 0,-1-1-1 0 0,12-3 0 0 0,-16 3-34 0 0,0 0 0 0 0,0-1-1 0 0,0 0 1 0 0,0 0 0 0 0,0 0-1 0 0,-1-1 1 0 0,0 0 0 0 0,1 0 0 0 0,4-6-1 0 0,-9 10-158 0 0,17-12-4508 0 0,-12 11 2893 0 0,4 0-4498 0 0,1 0 3630 0 0</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2.467"/>
    </inkml:context>
    <inkml:brush xml:id="br0">
      <inkml:brushProperty name="width" value="0.05" units="cm"/>
      <inkml:brushProperty name="height" value="0.05" units="cm"/>
      <inkml:brushProperty name="color" value="#008C3A"/>
    </inkml:brush>
  </inkml:definitions>
  <inkml:trace contextRef="#ctx0" brushRef="#br0">18 18 528 0 0,'0'0'1141'0'0,"-6"12"6201"0"0,8 16-2304 0 0,-3 30-1 0 0,0-15-485 0 0,-5-57-936 0 0,0-13-3418 0 0,7-17 298 0 0,-1 41-477 0 0,0 1 0 0 0,0 0 0 0 0,0-1 1 0 0,1 1-1 0 0,-1 0 0 0 0,1-1 0 0 0,-1 1 0 0 0,1 0 0 0 0,0 0 1 0 0,0 0-1 0 0,0-1 0 0 0,0 1 0 0 0,1 0 0 0 0,-1 0 0 0 0,3-3 1 0 0,-2 5-15 0 0,-1-1 1 0 0,1 1 0 0 0,-1-1-1 0 0,1 1 1 0 0,0-1 0 0 0,-1 1-1 0 0,1 0 1 0 0,-1 0 0 0 0,1 0 0 0 0,0 0-1 0 0,-1 0 1 0 0,1 0 0 0 0,0 0-1 0 0,-1 0 1 0 0,1 1 0 0 0,0-1 0 0 0,-1 1-1 0 0,1-1 1 0 0,-1 1 0 0 0,1 0-1 0 0,-1-1 1 0 0,1 1 0 0 0,-1 0-1 0 0,0 0 1 0 0,1 0 0 0 0,-1 0 0 0 0,0 0-1 0 0,2 2 1 0 0,5 5 32 0 0,0-1 0 0 0,12 17 1 0 0,-20-22-31 0 0,14 12 187 0 0,-15-25-269 0 0,0 9 60 0 0,0-1-1 0 0,0 0 1 0 0,1 0 0 0 0,0 0-1 0 0,-1 1 1 0 0,1-1 0 0 0,0 0-1 0 0,0 0 1 0 0,0 0 0 0 0,1 0-1 0 0,-1 0 1 0 0,1 1 0 0 0,1-6-1 0 0,1 4 16 0 0,-1 0 0 0 0,1 0 0 0 0,0 0-1 0 0,0 0 1 0 0,1 1 0 0 0,-1-1 0 0 0,1 1 0 0 0,0 0-1 0 0,6-4 1 0 0,-8 6 24 0 0,-1 0-1 0 0,0 1 0 0 0,1-1 1 0 0,-1 1-1 0 0,1 0 1 0 0,-1-1-1 0 0,1 1 0 0 0,-1 0 1 0 0,0 0-1 0 0,1 0 1 0 0,-1 0-1 0 0,1 0 0 0 0,-1 0 1 0 0,1 0-1 0 0,-1 0 1 0 0,1 1-1 0 0,-1-1 0 0 0,1 1 1 0 0,-1-1-1 0 0,0 1 1 0 0,1-1-1 0 0,-1 1 0 0 0,0 0 1 0 0,0 0-1 0 0,1 0 1 0 0,-1-1-1 0 0,0 1 0 0 0,0 0 1 0 0,0 1-1 0 0,0-1 1 0 0,0 0-1 0 0,0 0 0 0 0,0 0 1 0 0,-1 0-1 0 0,1 1 1 0 0,1 1-1 0 0,1 4 65 0 0,0-1 1 0 0,0 1-1 0 0,-1-1 1 0 0,0 1-1 0 0,0 0 1 0 0,0 0-1 0 0,0 12 1 0 0,4 13-1690 0 0,-2-25 43 0 0</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3.303"/>
    </inkml:context>
    <inkml:brush xml:id="br0">
      <inkml:brushProperty name="width" value="0.05" units="cm"/>
      <inkml:brushProperty name="height" value="0.05" units="cm"/>
      <inkml:brushProperty name="color" value="#008C3A"/>
    </inkml:brush>
  </inkml:definitions>
  <inkml:trace contextRef="#ctx0" brushRef="#br0">195 121 180 0 0,'-1'-1'260'0'0,"1"1"-1"0"0,-1 0 1 0 0,0 0-1 0 0,0 0 1 0 0,1 0 0 0 0,-1 0-1 0 0,0 0 1 0 0,0 0 0 0 0,1 0-1 0 0,-1 0 1 0 0,0 0-1 0 0,0 0 1 0 0,1 0 0 0 0,-1 1-1 0 0,0-1 1 0 0,0 0 0 0 0,1 0-1 0 0,-1 1 1 0 0,0-1-1 0 0,1 1 1 0 0,-1-1 0 0 0,1 1-1 0 0,-1-1 1 0 0,0 0 0 0 0,1 1-1 0 0,-1 0 1 0 0,1-1-1 0 0,-1 1 1 0 0,1-1 0 0 0,0 1-1 0 0,-1 0 1 0 0,1-1-1 0 0,-1 2 1 0 0,-14 31 3888 0 0,8-16-2567 0 0,-14 24 1675 0 0,-2-1 1 0 0,-31 41-1 0 0,54-80-3108 0 0,-1-1 0 0 0,1 1 0 0 0,-1 0 0 0 0,1 0 0 0 0,-1-1-1 0 0,0 1 1 0 0,1 0 0 0 0,-1-1 0 0 0,0 1 0 0 0,0-1 0 0 0,0 1 0 0 0,1-1 0 0 0,-1 1 0 0 0,0-1 0 0 0,0 0 0 0 0,0 1 0 0 0,0-1-1 0 0,0 0 1 0 0,1 0 0 0 0,-1 1 0 0 0,0-1 0 0 0,-1 0 0 0 0,-4-8 1063 0 0,7-11-1146 0 0,83-295 1641 0 0,-84 314-1702 0 0,0-1 0 0 0,0 1 0 0 0,0-1 0 0 0,0 0 0 0 0,0 1 0 0 0,1-1 0 0 0,-1 1 0 0 0,0-1 0 0 0,0 1-1 0 0,1-1 1 0 0,-1 0 0 0 0,0 1 0 0 0,1-1 0 0 0,-1 1 0 0 0,1 0 0 0 0,-1-1 0 0 0,1 1 0 0 0,-1-1 0 0 0,1 1-1 0 0,-1 0 1 0 0,1-1 0 0 0,-1 1 0 0 0,1 0 0 0 0,-1-1 0 0 0,1 1 0 0 0,-1 0 0 0 0,1 0 0 0 0,0 0 0 0 0,0-1 0 0 0,0 2-1 0 0,0-1 1 0 0,0 0-1 0 0,1 1 1 0 0,-1-1 0 0 0,0 1-1 0 0,0 0 1 0 0,0-1-1 0 0,-1 1 1 0 0,1 0 0 0 0,0-1-1 0 0,0 1 1 0 0,0 0-1 0 0,0 0 1 0 0,0 2 0 0 0,25 40 39 0 0,-24-39-28 0 0,24 54-36 0 0,-17-35 70 0 0,2-1 0 0 0,0 0-1 0 0,19 27 1 0 0,-26-43-90 0 0,0-1-1 0 0,0 0 0 0 0,0 0 1 0 0,1-1-1 0 0,0 1 0 0 0,0-1 1 0 0,0 0-1 0 0,0-1 0 0 0,1 1 1 0 0,-1-1-1 0 0,1 0 0 0 0,0 0 1 0 0,0-1-1 0 0,0 0 0 0 0,1 0 1 0 0,-1 0-1 0 0,10 1 0 0 0,-13-3-52 0 0,0 1 0 0 0,0-1-1 0 0,-1 0 1 0 0,1 0 0 0 0,0 0-1 0 0,0-1 1 0 0,5 0 0 0 0,-7 1 20 0 0,-1-1-138 0 0,-1 0 211 0 0,1 0 0 0 0,0 1-1 0 0,-1-1 1 0 0,1 0 0 0 0,-1 0 0 0 0,1 1 0 0 0,-1-1 0 0 0,1 0-1 0 0,-1 1 1 0 0,0-1 0 0 0,1 1 0 0 0,-1-1 0 0 0,0 1-1 0 0,1-1 1 0 0,-1 1 0 0 0,0-1 0 0 0,0 1 0 0 0,0 0 0 0 0,1-1-1 0 0,-1 1 1 0 0,0 0 0 0 0,0 0 0 0 0,-1-1 0 0 0,-26-5-2 0 0,23 6 2 0 0,-28-5 141 0 0,-1 1-1 0 0,-63 2 0 0 0,-67 17 427 0 0,160-15-1944 0 0,-3 1 2359 0 0</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4.749"/>
    </inkml:context>
    <inkml:brush xml:id="br0">
      <inkml:brushProperty name="width" value="0.05" units="cm"/>
      <inkml:brushProperty name="height" value="0.05" units="cm"/>
      <inkml:brushProperty name="color" value="#008C3A"/>
    </inkml:brush>
  </inkml:definitions>
  <inkml:trace contextRef="#ctx0" brushRef="#br0">1 38 504 0 0,'0'0'4028'0'0,"20"-6"3485"0"0,72-3-1328 0 0,1 5-3516 0 0,103-10-1589 0 0,-189 13-1634 0 0,12-2-1278 0 0,-5 3-4748 0 0,-6 0 4348 0 0</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5.183"/>
    </inkml:context>
    <inkml:brush xml:id="br0">
      <inkml:brushProperty name="width" value="0.05" units="cm"/>
      <inkml:brushProperty name="height" value="0.05" units="cm"/>
      <inkml:brushProperty name="color" value="#008C3A"/>
    </inkml:brush>
  </inkml:definitions>
  <inkml:trace contextRef="#ctx0" brushRef="#br0">1 12 512 0 0,'22'4'7805'0'0,"0"-1"-4462"0"0,29 0-1 0 0,62-8-615 0 0,-56 2-1584 0 0,77-5 556 0 0,-99 6-4405 0 0,1-1-3429 0 0,-22 2 4126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19:48.710"/>
    </inkml:context>
    <inkml:brush xml:id="br0">
      <inkml:brushProperty name="width" value="0.05" units="cm"/>
      <inkml:brushProperty name="height" value="0.05" units="cm"/>
      <inkml:brushProperty name="color" value="#00A0D7"/>
    </inkml:brush>
  </inkml:definitions>
  <inkml:trace contextRef="#ctx0" brushRef="#br0">18 73 304 0 0,'-17'-14'18302'0'0,"25"10"-16742"0"0,0 0-1 0 0,1 0 1 0 0,17-4-1 0 0,64-9 2173 0 0,-33 7-1917 0 0,-26 5-247 0 0,-16 2-342 0 0,-4 1-3293 0 0,-2 0-2571 0 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8.367"/>
    </inkml:context>
    <inkml:brush xml:id="br0">
      <inkml:brushProperty name="width" value="0.05" units="cm"/>
      <inkml:brushProperty name="height" value="0.05" units="cm"/>
      <inkml:brushProperty name="color" value="#008C3A"/>
    </inkml:brush>
  </inkml:definitions>
  <inkml:trace contextRef="#ctx0" brushRef="#br0">336 217 12 0 0,'0'0'743'0'0,"-20"-24"9514"0"0,18 23-9810 0 0,-1 0 0 0 0,1 0 0 0 0,0 1-1 0 0,-1-1 1 0 0,1 0 0 0 0,-1 1 0 0 0,1-1 0 0 0,0 1-1 0 0,-1 0 1 0 0,1 0 0 0 0,-1 0 0 0 0,1 0-1 0 0,-1 0 1 0 0,-2 1 0 0 0,-6 0 443 0 0,6-1-612 0 0,0 1 0 0 0,-1 0 0 0 0,1 0-1 0 0,0 0 1 0 0,0 0 0 0 0,0 1 0 0 0,0 0 0 0 0,0 0 0 0 0,1 1 0 0 0,-9 4 0 0 0,10-5-138 0 0,0 0 1 0 0,0 0-1 0 0,0 1 1 0 0,0-1-1 0 0,1 1 0 0 0,-1-1 1 0 0,1 1-1 0 0,-1 0 0 0 0,1 0 1 0 0,0 0-1 0 0,0 0 0 0 0,1 0 1 0 0,-1 0-1 0 0,1 1 0 0 0,-2 3 1 0 0,3-6-102 0 0,0 1 1 0 0,0-1-1 0 0,0 0 1 0 0,0 1-1 0 0,0-1 0 0 0,1 0 1 0 0,-1 1-1 0 0,0-1 1 0 0,1 0-1 0 0,-1 0 0 0 0,1 1 1 0 0,-1-1-1 0 0,1 0 1 0 0,-1 0-1 0 0,1 0 0 0 0,0 0 1 0 0,0 0-1 0 0,0 0 1 0 0,-1 0-1 0 0,1 0 1 0 0,0 0-1 0 0,0 0 0 0 0,1 0 1 0 0,-1 0-1 0 0,0-1 1 0 0,0 1-1 0 0,2 1 0 0 0,1 0 61 0 0,1 0 0 0 0,0 0-1 0 0,0 0 1 0 0,0 0 0 0 0,7 1-1 0 0,0-2 9 0 0,-1 0 0 0 0,0 0 1 0 0,0-1-1 0 0,0-1 0 0 0,1 0 0 0 0,13-3 0 0 0,-19 3-60 0 0,-1 0 0 0 0,1 0 0 0 0,0-1 0 0 0,0 0 0 0 0,-1 0 0 0 0,1-1 0 0 0,-1 0 0 0 0,0 0 0 0 0,1 0 0 0 0,-2 0 0 0 0,1-1 0 0 0,0 0 0 0 0,5-5 0 0 0,-9 8-36 0 0,0-1 0 0 0,0 1 0 0 0,0-1 0 0 0,1 1 0 0 0,-1-1 0 0 0,-1 1 0 0 0,1-1 0 0 0,0 0 0 0 0,0 0 0 0 0,-1 1 0 0 0,1-1 1 0 0,-1 0-1 0 0,1 0 0 0 0,-1 0 0 0 0,0 0 0 0 0,0 1 0 0 0,1-1 0 0 0,-1 0 0 0 0,-1 0 0 0 0,1 0 0 0 0,0 0 0 0 0,0 0 0 0 0,-1 1 0 0 0,1-1 0 0 0,-1 0 0 0 0,0 0 0 0 0,1 0 0 0 0,-1 1 0 0 0,0-1 0 0 0,0 0 0 0 0,0 1 0 0 0,0-1 0 0 0,0 1 0 0 0,0-1 0 0 0,-1 1 0 0 0,1 0 0 0 0,-1-1 0 0 0,1 1 0 0 0,0 0 0 0 0,-4-2 1 0 0,-1-1-12 0 0,0 1 1 0 0,0 0-1 0 0,0 0 1 0 0,0 0-1 0 0,0 1 1 0 0,-1 0-1 0 0,1 0 1 0 0,-1 0-1 0 0,-13-1 1 0 0,9 3-17 0 0,0 0 1 0 0,1 1-1 0 0,-1 0 0 0 0,0 1 1 0 0,-13 3-1 0 0,20-4 21 0 0,0 0-1 0 0,0 0 1 0 0,1 1 0 0 0,-1-1-1 0 0,0 1 1 0 0,1 0 0 0 0,-1 0-1 0 0,1 0 1 0 0,0 0 0 0 0,0 1-1 0 0,0-1 1 0 0,0 1 0 0 0,0 0-1 0 0,0 0 1 0 0,1 0 0 0 0,-1 0-1 0 0,-2 6 1 0 0,5-8 5 0 0,-1 0 0 0 0,1 0 0 0 0,0 0 0 0 0,0 0 0 0 0,0 0 0 0 0,-1 0 1 0 0,1 0-1 0 0,0 0 0 0 0,1 0 0 0 0,-1 0 0 0 0,0 0 0 0 0,0 0 0 0 0,0 0 0 0 0,1 0 0 0 0,-1 0 0 0 0,0 0 1 0 0,1 0-1 0 0,-1 0 0 0 0,1 0 0 0 0,-1-1 0 0 0,1 1 0 0 0,-1 0 0 0 0,1 0 0 0 0,0 0 0 0 0,-1-1 0 0 0,1 1 0 0 0,0 0 1 0 0,0-1-1 0 0,0 1 0 0 0,-1 0 0 0 0,1-1 0 0 0,0 1 0 0 0,0-1 0 0 0,0 0 0 0 0,0 1 0 0 0,0-1 0 0 0,0 0 1 0 0,0 1-1 0 0,0-1 0 0 0,1 0 0 0 0,5 2 28 0 0,0 0 1 0 0,0 0-1 0 0,0-1 1 0 0,8 0 0 0 0,0 0-31 0 0,0-1 1 0 0,0-1-1 0 0,24-4 1 0 0,-33 4-17 0 0,0 0-1 0 0,-1-1 1 0 0,1 0-1 0 0,-1 0 1 0 0,0 0-1 0 0,1 0 1 0 0,-1-1 0 0 0,0 0-1 0 0,0 0 1 0 0,-1 0-1 0 0,1-1 1 0 0,5-5 0 0 0,-9 8 1 0 0,0 0 1 0 0,0 0 0 0 0,0 0 0 0 0,0 0 0 0 0,0 0 0 0 0,0-1 0 0 0,-1 1 0 0 0,1 0-1 0 0,0 0 1 0 0,-1-1 0 0 0,1 1 0 0 0,-1-1 0 0 0,1 1 0 0 0,-1 0 0 0 0,0-1-1 0 0,0 1 1 0 0,1-1 0 0 0,-1 1 0 0 0,0-1 0 0 0,0 1 0 0 0,-1-1 0 0 0,1-1 0 0 0,-1 1-3 0 0,0 1 1 0 0,0-1-1 0 0,0 0 1 0 0,0 0-1 0 0,0 1 1 0 0,0-1-1 0 0,0 1 1 0 0,-1-1-1 0 0,1 1 1 0 0,-1 0-1 0 0,1-1 1 0 0,-1 1-1 0 0,1 0 1 0 0,-3-1-1 0 0,-4-2-15 0 0,0 0 0 0 0,0 0 0 0 0,0 1 0 0 0,0 1 0 0 0,0 0 0 0 0,-13-2 0 0 0,5 2-18 0 0,0 0-1 0 0,0 2 1 0 0,-29 2-1 0 0,38-1 52 0 0,1-1 1 0 0,0 1-1 0 0,0 1 0 0 0,0-1 0 0 0,0 1 0 0 0,0 0 1 0 0,0 1-1 0 0,1-1 0 0 0,-1 1 0 0 0,1 0 0 0 0,-1 1 1 0 0,-8 7-1 0 0,13-11 7 0 0,0 1 0 0 0,1 0 0 0 0,-1-1 0 0 0,0 1 0 0 0,0 0 0 0 0,1 0 0 0 0,-1 0 0 0 0,1 0 0 0 0,-1 0 0 0 0,1 0 0 0 0,-1-1 0 0 0,1 1 0 0 0,0 0 0 0 0,-1 0 0 0 0,1 0 0 0 0,0 0 0 0 0,0 1 0 0 0,0-1 0 0 0,0 0 0 0 0,0 0 0 0 0,0 0 0 0 0,0 0 1 0 0,0 0-1 0 0,0 0 0 0 0,0 1 0 0 0,1 0 7 0 0,0 0 1 0 0,0-1 0 0 0,0 1-1 0 0,0-1 1 0 0,1 1 0 0 0,-1-1-1 0 0,0 1 1 0 0,1-1 0 0 0,-1 0-1 0 0,1 0 1 0 0,-1 1 0 0 0,4 0-1 0 0,2 2 34 0 0,0 0 0 0 0,1-1 0 0 0,-1 0 0 0 0,1 0 0 0 0,11 2 0 0 0,-7-3-91 0 0,1 0-1 0 0,-1-1 1 0 0,1 0 0 0 0,-1-1 0 0 0,1-1 0 0 0,-1 0 0 0 0,1 0 0 0 0,-1-1 0 0 0,0-1-1 0 0,0 0 1 0 0,21-8 0 0 0,-32 11 12 0 0,0 0 1 0 0,-1-1-1 0 0,1 1 0 0 0,0 0 0 0 0,-1-1 0 0 0,1 1 0 0 0,0 0 0 0 0,-1-1 1 0 0,1 1-1 0 0,0-1 0 0 0,-1 1 0 0 0,1-1 0 0 0,-1 1 0 0 0,1-1 0 0 0,-1 0 1 0 0,1 1-1 0 0,-1-1 0 0 0,1 1 0 0 0,-1-1 0 0 0,0 0 0 0 0,1 0 0 0 0,-1 1 0 0 0,0-1 1 0 0,0 0-1 0 0,0 1 0 0 0,1-3 0 0 0,-2 2 6 0 0,1 1-1 0 0,-1-1 1 0 0,1 0-1 0 0,-1 0 1 0 0,1 0-1 0 0,-1 1 1 0 0,0-1 0 0 0,1 0-1 0 0,-1 1 1 0 0,0-1-1 0 0,0 0 1 0 0,1 1-1 0 0,-1-1 1 0 0,0 1 0 0 0,0-1-1 0 0,0 1 1 0 0,-1-1-1 0 0,-5-2-40 0 0,0 1-1 0 0,-1 0 0 0 0,-14-3 1 0 0,4 4 48 0 0,1 0 0 0 0,-21 2 0 0 0,31-1 57 0 0,0 1 1 0 0,0 0 0 0 0,0 0 0 0 0,0 1 0 0 0,0 0 0 0 0,0 0 0 0 0,1 1 0 0 0,-8 3 0 0 0,12-5-16 0 0,1 0 1 0 0,-1 0 0 0 0,1 0 0 0 0,-1 0 0 0 0,1 0 0 0 0,0 0-1 0 0,-1 0 1 0 0,1 0 0 0 0,0 0 0 0 0,0 1 0 0 0,0-1 0 0 0,-1 1-1 0 0,2-1 1 0 0,-1 1 0 0 0,0-1 0 0 0,0 1 0 0 0,0-1 0 0 0,1 1-1 0 0,-1 0 1 0 0,1-1 0 0 0,-1 1 0 0 0,1 0 0 0 0,0 0 0 0 0,-1-1 0 0 0,1 3-1 0 0,1-2-12 0 0,-1-1 0 0 0,1 1 1 0 0,0-1-1 0 0,0 1 0 0 0,0-1 0 0 0,-1 1 0 0 0,1-1 0 0 0,0 0 0 0 0,1 0 0 0 0,-1 1 0 0 0,0-1 0 0 0,0 0 0 0 0,0 0 0 0 0,1 0 0 0 0,-1 0 0 0 0,0 0 0 0 0,1-1 0 0 0,-1 1 0 0 0,1 0 1 0 0,-1-1-1 0 0,1 1 0 0 0,0-1 0 0 0,-1 1 0 0 0,1-1 0 0 0,0 0 0 0 0,-1 1 0 0 0,3-1 0 0 0,8 2-126 0 0,-1-1 0 0 0,1 0 0 0 0,0-1 0 0 0,0 0-1 0 0,0-1 1 0 0,0 0 0 0 0,0-1 0 0 0,0 0 0 0 0,-1-1 0 0 0,1 0 0 0 0,-1-1 0 0 0,1 0 0 0 0,17-11 0 0 0,-27 15 76 0 0,-1-1 0 0 0,1 0 1 0 0,-1 0-1 0 0,1-1 0 0 0,-1 1 1 0 0,1 0-1 0 0,-1 0 1 0 0,0-1-1 0 0,0 1 0 0 0,0-1 1 0 0,0 1-1 0 0,0-1 0 0 0,0 1 1 0 0,0-1-1 0 0,0 1 0 0 0,0-1 1 0 0,-1 0-1 0 0,2-3 1 0 0,-2 3 3 0 0,0 1 1 0 0,-1-1-1 0 0,1 0 1 0 0,0 1-1 0 0,0-1 1 0 0,-1 0-1 0 0,1 1 1 0 0,-1-1-1 0 0,0 1 1 0 0,1-1-1 0 0,-1 1 1 0 0,0-1-1 0 0,0 1 1 0 0,0 0-1 0 0,0-1 1 0 0,-2-1-1 0 0,-2-2-5 0 0,0 1 0 0 0,0 0 0 0 0,0 0 0 0 0,-1 0 0 0 0,0 0 0 0 0,0 1 0 0 0,0 0 0 0 0,-12-4 0 0 0,2 3 67 0 0,0 0 0 0 0,0 0 0 0 0,-1 2 0 0 0,-29-1-1 0 0,35 3 27 0 0,0 0 0 0 0,0 1 0 0 0,0 0 0 0 0,0 1 0 0 0,0 1 0 0 0,1-1 0 0 0,-1 2 0 0 0,-11 4 0 0 0,20-7-42 0 0,1-1 0 0 0,-1 1-1 0 0,1 0 1 0 0,-1-1 0 0 0,1 1 0 0 0,-1 0 0 0 0,1 0-1 0 0,0 0 1 0 0,-1 0 0 0 0,1 0 0 0 0,0 0 0 0 0,0 0 0 0 0,0 1-1 0 0,0-1 1 0 0,0 0 0 0 0,0 1 0 0 0,0-1 0 0 0,0 0 0 0 0,0 1-1 0 0,1-1 1 0 0,-1 1 0 0 0,1 0 0 0 0,-1-1 0 0 0,1 1 0 0 0,-1-1-1 0 0,1 1 1 0 0,0 0 0 0 0,0-1 0 0 0,0 1 0 0 0,0 3 0 0 0,1-3 11 0 0,0 1 1 0 0,0-1 0 0 0,0 1 0 0 0,1-1 0 0 0,-1 0 0 0 0,1 1 0 0 0,-1-1 0 0 0,1 0 0 0 0,0 0 0 0 0,0 0 0 0 0,0-1 0 0 0,0 1 0 0 0,0 0 0 0 0,0-1-1 0 0,1 1 1 0 0,-1-1 0 0 0,5 3 0 0 0,3-1-14 0 0,0 1 0 0 0,0-2 0 0 0,0 1 0 0 0,0-1 0 0 0,1-1-1 0 0,-1 0 1 0 0,1 0 0 0 0,-1-1 0 0 0,0 0 0 0 0,1-1 0 0 0,11-2 0 0 0,-1-1-164 0 0,0-1 1 0 0,-1 0-1 0 0,0-2 0 0 0,28-12 1 0 0,-43 17 98 0 0,0-1 0 0 0,0 1 1 0 0,-1-1-1 0 0,1 0 0 0 0,-1 0 0 0 0,0-1 0 0 0,0 1 1 0 0,0-1-1 0 0,0 0 0 0 0,-1 0 0 0 0,0 0 0 0 0,1-1 1 0 0,-2 1-1 0 0,1-1 0 0 0,2-5 0 0 0,-4 7 22 0 0,0 1 0 0 0,0-1 0 0 0,-1 0 1 0 0,1 0-1 0 0,-1 0 0 0 0,1 0 0 0 0,-1 0 0 0 0,0 0 0 0 0,0 0 0 0 0,-1 0 0 0 0,1 0 1 0 0,-1 0-1 0 0,1 0 0 0 0,-1 0 0 0 0,0 0 0 0 0,0 0 0 0 0,0 1 0 0 0,-1-1 0 0 0,1 0 1 0 0,-1 1-1 0 0,1-1 0 0 0,-1 1 0 0 0,0-1 0 0 0,0 1 0 0 0,0 0 0 0 0,0 0 0 0 0,-5-4 0 0 0,-1 0 30 0 0,-1 0 0 0 0,0 1 0 0 0,-1 0 0 0 0,1 1 0 0 0,-1 0 0 0 0,0 0-1 0 0,0 1 1 0 0,0 0 0 0 0,0 1 0 0 0,-1 0 0 0 0,1 1 0 0 0,-1 0 0 0 0,1 0 0 0 0,-1 1-1 0 0,1 1 1 0 0,-1 0 0 0 0,1 0 0 0 0,0 1 0 0 0,-1 0 0 0 0,1 1 0 0 0,0 0-1 0 0,0 1 1 0 0,-17 8 0 0 0,25-11 19 0 0,1 0-1 0 0,-1 0 1 0 0,1 0-1 0 0,-1 0 0 0 0,1 0 1 0 0,-1 0-1 0 0,1 1 1 0 0,0-1-1 0 0,0 0 1 0 0,0 1-1 0 0,0-1 1 0 0,-1 1-1 0 0,2-1 1 0 0,-1 1-1 0 0,0 0 1 0 0,0-1-1 0 0,0 1 1 0 0,1 0-1 0 0,-1-1 1 0 0,1 1-1 0 0,0 0 0 0 0,-1 0 1 0 0,1 0-1 0 0,0-1 1 0 0,0 1-1 0 0,0 0 1 0 0,0 0-1 0 0,0 0 1 0 0,1-1-1 0 0,-1 1 1 0 0,0 0-1 0 0,1 0 1 0 0,-1-1-1 0 0,1 1 1 0 0,0 0-1 0 0,0-1 0 0 0,0 1 1 0 0,-1-1-1 0 0,1 1 1 0 0,2 1-1 0 0,0 1 25 0 0,1 1-1 0 0,0-1 1 0 0,0 0-1 0 0,0 0 1 0 0,1 0-1 0 0,-1-1 1 0 0,1 1-1 0 0,0-1 1 0 0,0 0-1 0 0,0-1 1 0 0,8 4-1 0 0,1-2-108 0 0,1 0-1 0 0,-1 0 1 0 0,0-2-1 0 0,1 0 1 0 0,0 0-1 0 0,0-1 1 0 0,-1-1-1 0 0,1-1 1 0 0,0 0-1 0 0,0-1 1 0 0,-1 0-1 0 0,1-1 1 0 0,-1-1-1 0 0,14-5 1 0 0,-25 8 28 0 0,-1 0 0 0 0,0 0 0 0 0,1 0 0 0 0,-1 0 0 0 0,0-1 0 0 0,0 1 0 0 0,0-1 0 0 0,0 1 1 0 0,0-1-1 0 0,0 0 0 0 0,-1 0 0 0 0,1 0 0 0 0,-1 0 0 0 0,1 0 0 0 0,-1 0 0 0 0,1 0 0 0 0,-1 0 0 0 0,0-1 1 0 0,0 1-1 0 0,0 0 0 0 0,-1-1 0 0 0,1 1 0 0 0,0-1 0 0 0,-1 1 0 0 0,1-4 0 0 0,-2 4-2 0 0,1-1-1 0 0,-1 0 0 0 0,1 0 1 0 0,-1 0-1 0 0,0 0 0 0 0,0 0 1 0 0,0 0-1 0 0,-1 1 1 0 0,1-1-1 0 0,0 0 0 0 0,-1 1 1 0 0,0-1-1 0 0,0 1 0 0 0,0 0 1 0 0,0 0-1 0 0,0 0 0 0 0,0 0 1 0 0,0 0-1 0 0,-1 0 0 0 0,1 0 1 0 0,-3-1-1 0 0,-5-2-18 0 0,0 0 1 0 0,0 1-1 0 0,0 0 1 0 0,-1 0-1 0 0,1 1 0 0 0,-1 1 1 0 0,1 0-1 0 0,-1 0 0 0 0,0 1 1 0 0,0 0-1 0 0,-12 2 1 0 0,10-1 85 0 0,1 1 1 0 0,-1 0 0 0 0,0 1 0 0 0,0 1 0 0 0,1 0 0 0 0,0 1 0 0 0,-1 0 0 0 0,1 1-1 0 0,-12 7 1 0 0,20-10 26 0 0,-1 1 0 0 0,1-1-1 0 0,0 1 1 0 0,0 1 0 0 0,1-1-1 0 0,-1 0 1 0 0,1 1 0 0 0,0 0-1 0 0,0 0 1 0 0,0 0 0 0 0,0 0-1 0 0,-4 9 1 0 0,6-11-15 0 0,0 1 0 0 0,1-1 0 0 0,-1 1 0 0 0,1-1 1 0 0,-1 1-1 0 0,1 0 0 0 0,0-1 0 0 0,0 1 0 0 0,0 0 0 0 0,0-1 0 0 0,0 1 1 0 0,1-1-1 0 0,-1 1 0 0 0,1-1 0 0 0,0 1 0 0 0,0-1 0 0 0,0 1 0 0 0,0-1 1 0 0,0 1-1 0 0,0-1 0 0 0,1 0 0 0 0,-1 0 0 0 0,1 0 0 0 0,-1 0 0 0 0,4 4 1 0 0,1-1-1 0 0,0 0 0 0 0,0-1 0 0 0,0 0 0 0 0,0 0 0 0 0,1 0 0 0 0,0 0 0 0 0,0-1 0 0 0,0 0 0 0 0,0-1 0 0 0,0 1 0 0 0,0-2 0 0 0,1 1 0 0 0,8 0 0 0 0,-1 0-197 0 0,0-1-1 0 0,0-1 0 0 0,0 0 1 0 0,0-1-1 0 0,26-5 0 0 0,-35 5 56 0 0,0-1-1 0 0,0 0 1 0 0,0 0-1 0 0,0-1 1 0 0,0 0-1 0 0,-1 1 1 0 0,1-2-1 0 0,-1 1 1 0 0,9-8 0 0 0,-13 10 68 0 0,0 0 1 0 0,1 0 0 0 0,-1 0-1 0 0,0-1 1 0 0,0 1 0 0 0,0-1-1 0 0,0 1 1 0 0,0-1 0 0 0,0 1-1 0 0,0-1 1 0 0,-1 1 0 0 0,1-1-1 0 0,-1 0 1 0 0,1 1 0 0 0,-1-1-1 0 0,1 0 1 0 0,-1 0 0 0 0,0 1-1 0 0,0-1 1 0 0,0 0 0 0 0,0 0-1 0 0,0 1 1 0 0,0-1 0 0 0,-1 0-1 0 0,1 0 1 0 0,0 1 0 0 0,-1-1 0 0 0,0 0-1 0 0,1 1 1 0 0,-1-1 0 0 0,0 0-1 0 0,0 1 1 0 0,0-1 0 0 0,0 1-1 0 0,0 0 1 0 0,0-1 0 0 0,0 1-1 0 0,-2-2 1 0 0,-3-3-24 0 0,0 1 0 0 0,-1 0 0 0 0,1 1 1 0 0,-1-1-1 0 0,0 1 0 0 0,0 1 0 0 0,0-1 0 0 0,-1 1 0 0 0,1 1 1 0 0,-1-1-1 0 0,0 1 0 0 0,-11-2 0 0 0,0 1-2 0 0,0 1 0 0 0,0 1 0 0 0,0 1-1 0 0,-21 2 1 0 0,25-1 58 0 0,1 1-1 0 0,0 1 1 0 0,0 0-1 0 0,-24 9 0 0 0,34-11 36 0 0,0 1-1 0 0,1-1 0 0 0,-1 1 1 0 0,0 0-1 0 0,1 0 0 0 0,0 0 0 0 0,-1 1 1 0 0,1-1-1 0 0,0 1 0 0 0,0-1 0 0 0,0 1 1 0 0,1 0-1 0 0,-1 0 0 0 0,1 0 0 0 0,0 1 1 0 0,-1-1-1 0 0,1 1 0 0 0,1-1 1 0 0,-1 1-1 0 0,0 0 0 0 0,-1 7 0 0 0,3-8 7 0 0,0 0 0 0 0,0 0 0 0 0,1 0 0 0 0,-1 0-1 0 0,1 0 1 0 0,-1 0 0 0 0,1-1 0 0 0,0 1 0 0 0,0 0-1 0 0,1 0 1 0 0,-1 0 0 0 0,1-1 0 0 0,-1 1 0 0 0,1-1 0 0 0,0 1-1 0 0,-1-1 1 0 0,2 0 0 0 0,-1 1 0 0 0,0-1 0 0 0,0 0-1 0 0,0-1 1 0 0,4 3 0 0 0,0 1 30 0 0,1 0-1 0 0,0-1 1 0 0,1 0-1 0 0,-1 0 1 0 0,1 0 0 0 0,13 3-1 0 0,-8-4-123 0 0,0-1 0 0 0,0 0 0 0 0,-1-1-1 0 0,1 0 1 0 0,0-1 0 0 0,0-1 0 0 0,23-3 0 0 0,-28 2-56 0 0,-1 1-1 0 0,1-1 1 0 0,-1 0 0 0 0,0 0 0 0 0,0-1 0 0 0,0 0 0 0 0,-1 0 0 0 0,1-1-1 0 0,-1 0 1 0 0,1 0 0 0 0,-1-1 0 0 0,0 1 0 0 0,-1-1 0 0 0,10-10 0 0 0,-13 12 66 0 0,0 1 0 0 0,-1 0 0 0 0,1-1 0 0 0,-1 1 0 0 0,1-1 0 0 0,-1 1 0 0 0,0-1 1 0 0,0 0-1 0 0,0 1 0 0 0,0-1 0 0 0,0 0 0 0 0,-1 0 0 0 0,1 0 0 0 0,-1 0 0 0 0,0 0 1 0 0,1 0-1 0 0,-2 1 0 0 0,1-1 0 0 0,0 0 0 0 0,0 0 0 0 0,-1 0 0 0 0,0 0 0 0 0,1 0 0 0 0,-1 1 1 0 0,0-1-1 0 0,-1 0 0 0 0,1 1 0 0 0,0-1 0 0 0,-1 1 0 0 0,1-1 0 0 0,-1 1 0 0 0,0-1 1 0 0,0 1-1 0 0,0 0 0 0 0,0 0 0 0 0,0 0 0 0 0,-5-3 0 0 0,0 0 0 0 0,0 1 0 0 0,0-1 0 0 0,-1 1 0 0 0,1 1 0 0 0,-1-1 0 0 0,0 1 0 0 0,0 1 0 0 0,0 0 0 0 0,0 0 0 0 0,-1 0 0 0 0,1 1 0 0 0,-11 0 0 0 0,4 1 84 0 0,-1 2 0 0 0,1 0-1 0 0,-1 0 1 0 0,1 1 0 0 0,0 1 0 0 0,-21 9 0 0 0,26-9 100 0 0,-1 0 0 0 0,1 1 0 0 0,1 1 1 0 0,-1 0-1 0 0,1 0 0 0 0,0 0 0 0 0,0 1 0 0 0,1 1 1 0 0,-14 14-1 0 0,21-21-83 0 0,0 1 0 0 0,-1 0 0 0 0,1-1-1 0 0,0 1 1 0 0,0 0 0 0 0,0 0 0 0 0,0 0 0 0 0,0 0 0 0 0,0 0-1 0 0,1 0 1 0 0,-1 0 0 0 0,1 0 0 0 0,-1 0 0 0 0,1 0 0 0 0,0 0 0 0 0,0 0-1 0 0,0 0 1 0 0,0 0 0 0 0,0 1 0 0 0,0-1 0 0 0,2 3 0 0 0,-1-2 10 0 0,0 0 1 0 0,1 0-1 0 0,-1-1 1 0 0,1 1-1 0 0,0 0 0 0 0,0-1 1 0 0,0 0-1 0 0,0 1 1 0 0,0-1-1 0 0,1 0 1 0 0,-1 0-1 0 0,1 0 1 0 0,2 1-1 0 0,4 2 64 0 0,0 0 0 0 0,1-1 0 0 0,-1 0 0 0 0,1 0 0 0 0,0-1-1 0 0,0 0 1 0 0,18 2 0 0 0,-11-4-111 0 0,0-1-1 0 0,-1 0 1 0 0,1-1-1 0 0,0-1 0 0 0,19-5 1 0 0,-28 5-79 0 0,1 0 1 0 0,-1-1-1 0 0,1 0 0 0 0,-1 0 1 0 0,0-1-1 0 0,-1 0 1 0 0,1 0-1 0 0,0-1 0 0 0,-1 0 1 0 0,0 0-1 0 0,10-10 1 0 0,-15 13 23 0 0,0 0 1 0 0,0 0-1 0 0,-1 0 1 0 0,1 0-1 0 0,-1 0 1 0 0,1-1-1 0 0,-1 1 1 0 0,0-1 0 0 0,1 1-1 0 0,-1-1 1 0 0,-1 1-1 0 0,1-1 1 0 0,0 1-1 0 0,-1-1 1 0 0,1 0-1 0 0,-1 0 1 0 0,0 1 0 0 0,0-1-1 0 0,0 0 1 0 0,0 1-1 0 0,0-1 1 0 0,0 0-1 0 0,-1 0 1 0 0,0 1-1 0 0,-1-5 1 0 0,1 4 1 0 0,-1 0 0 0 0,0 0 1 0 0,0 1-1 0 0,-1-1 0 0 0,1 0 0 0 0,0 1 1 0 0,-1-1-1 0 0,1 1 0 0 0,-1 0 0 0 0,0 0 1 0 0,0 0-1 0 0,0 0 0 0 0,0 1 0 0 0,0-1 1 0 0,0 1-1 0 0,-1 0 0 0 0,1 0 0 0 0,0 0 1 0 0,-7-1-1 0 0,-1 1 34 0 0,0 0 1 0 0,-1 0 0 0 0,1 1 0 0 0,0 1-1 0 0,0 0 1 0 0,-1 1 0 0 0,1 0-1 0 0,0 0 1 0 0,0 1 0 0 0,-10 5-1 0 0,9-3 91 0 0,-1 0 0 0 0,2 0-1 0 0,-1 2 1 0 0,1-1-1 0 0,0 1 1 0 0,0 1-1 0 0,1 0 1 0 0,-14 14 0 0 0,22-21-47 0 0,1 1 0 0 0,-1 0 0 0 0,1 0 0 0 0,-1 0 0 0 0,1 0 0 0 0,-1 0 0 0 0,1 0 0 0 0,0 0 0 0 0,0 0 0 0 0,0 1 0 0 0,0-1 0 0 0,1 0 0 0 0,-1 0 0 0 0,0 1 0 0 0,1-1 0 0 0,0 1 0 0 0,0-1 0 0 0,-1 0 0 0 0,1 1 0 0 0,1 3 0 0 0,0-4-10 0 0,0 0 0 0 0,0 0 0 0 0,0 0 0 0 0,0 0 0 0 0,0 0-1 0 0,0-1 1 0 0,1 1 0 0 0,-1 0 0 0 0,1-1 0 0 0,-1 1-1 0 0,1 0 1 0 0,0-1 0 0 0,-1 0 0 0 0,1 1 0 0 0,0-1 0 0 0,0 0-1 0 0,0 0 1 0 0,0 0 0 0 0,0 0 0 0 0,0-1 0 0 0,0 1 0 0 0,4 0-1 0 0,6 2 13 0 0,0-1 0 0 0,-1-1-1 0 0,1 0 1 0 0,0 0 0 0 0,0-1-1 0 0,0-1 1 0 0,0 0-1 0 0,17-4 1 0 0,-15 2-107 0 0,1 0-1 0 0,-1-2 1 0 0,0 1-1 0 0,-1-2 0 0 0,1 0 1 0 0,20-13-1 0 0,-33 18 38 0 0,1 0 0 0 0,0 0 0 0 0,0 0-1 0 0,-1 0 1 0 0,1-1 0 0 0,-1 1 0 0 0,1 0-1 0 0,-1-1 1 0 0,0 0 0 0 0,0 1 0 0 0,1-1-1 0 0,-1 0 1 0 0,0 1 0 0 0,0-1 0 0 0,-1 0-1 0 0,1 0 1 0 0,0 0 0 0 0,0-4-1 0 0,-1 5 7 0 0,0-1 0 0 0,0 1 0 0 0,-1 0 0 0 0,1 0 0 0 0,-1-1 0 0 0,1 1 0 0 0,-1 0 0 0 0,0 0 0 0 0,1-1 0 0 0,-1 1 0 0 0,0 0 0 0 0,0 0 0 0 0,0 0 0 0 0,0 0 0 0 0,0 0 0 0 0,0 0 0 0 0,0 0 0 0 0,0 1 0 0 0,0-1 0 0 0,0 0 0 0 0,0 0 0 0 0,-1 1 0 0 0,1-1 0 0 0,0 1 0 0 0,-1-1 0 0 0,1 1 0 0 0,0 0 0 0 0,-1-1 0 0 0,-1 1 0 0 0,-13-4-237 0 0,0 1-1 0 0,0 1 0 0 0,-1 1 1 0 0,1 0-1 0 0,-1 1 0 0 0,1 0 1 0 0,-1 2-1 0 0,-22 4 0 0 0,22 0-1271 0 0,8-3-3745 0 0</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9.301"/>
    </inkml:context>
    <inkml:brush xml:id="br0">
      <inkml:brushProperty name="width" value="0.05" units="cm"/>
      <inkml:brushProperty name="height" value="0.05" units="cm"/>
      <inkml:brushProperty name="color" value="#008C3A"/>
    </inkml:brush>
  </inkml:definitions>
  <inkml:trace contextRef="#ctx0" brushRef="#br0">11 1 404 0 0,'-7'1'7718'0'0,"7"0"-7570"0"0,0-1 1 0 0,-3 17 2463 0 0,3 19-821 0 0,7 244 7631 0 0,-5-265-8974 0 0,2-9-2491 0 0</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19.827"/>
    </inkml:context>
    <inkml:brush xml:id="br0">
      <inkml:brushProperty name="width" value="0.05" units="cm"/>
      <inkml:brushProperty name="height" value="0.05" units="cm"/>
      <inkml:brushProperty name="color" value="#008C3A"/>
    </inkml:brush>
  </inkml:definitions>
  <inkml:trace contextRef="#ctx0" brushRef="#br0">23 1 560 0 0,'-5'0'11906'0'0,"0"21"-9487"0"0,2 0 0 0 0,-1 40 0 0 0,1-10-738 0 0,0 35 176 0 0,7-81-3960 0 0</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20.319"/>
    </inkml:context>
    <inkml:brush xml:id="br0">
      <inkml:brushProperty name="width" value="0.05" units="cm"/>
      <inkml:brushProperty name="height" value="0.05" units="cm"/>
      <inkml:brushProperty name="color" value="#008C3A"/>
    </inkml:brush>
  </inkml:definitions>
  <inkml:trace contextRef="#ctx0" brushRef="#br0">6 0 620 0 0,'0'0'3728'0'0,"-5"8"592"0"0,13 129 4413 0 0,-9 70-4148 0 0,-1-64-8 0 0,0-128-2569 0 0,0-8-3308 0 0</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4.073"/>
    </inkml:context>
    <inkml:brush xml:id="br0">
      <inkml:brushProperty name="width" value="0.05" units="cm"/>
      <inkml:brushProperty name="height" value="0.05" units="cm"/>
    </inkml:brush>
  </inkml:definitions>
  <inkml:trace contextRef="#ctx0" brushRef="#br0">4 345 604 0 0,'-1'0'196'0'0,"1"-1"1"0"0,-1 0-1 0 0,1 1 0 0 0,0-1 1 0 0,0 1-1 0 0,-1-1 0 0 0,1 0 1 0 0,0 1-1 0 0,0-1 0 0 0,0 0 1 0 0,0 1-1 0 0,0-1 0 0 0,0 0 1 0 0,0 1-1 0 0,0-1 1 0 0,0 0-1 0 0,0 1 0 0 0,0-1 1 0 0,0 1-1 0 0,0-1 0 0 0,0 0 1 0 0,1 1-1 0 0,-1-1 0 0 0,0 0 1 0 0,0 1-1 0 0,1-1 0 0 0,-1 1 1 0 0,0-1-1 0 0,1 0 0 0 0,0 1 51 0 0,0 0 0 0 0,0 0 0 0 0,0 0-1 0 0,1 0 1 0 0,-1 1 0 0 0,0-1 0 0 0,-1 0 0 0 0,1 1-1 0 0,0-1 1 0 0,0 0 0 0 0,0 1 0 0 0,0-1-1 0 0,0 1 1 0 0,0-1 0 0 0,1 2 0 0 0,34 30 2964 0 0,5 18 442 0 0,49 74 0 0 0,-53-69-1037 0 0,50 56 0 0 0,-86-109-2515 0 0,1-1 1 0 0,-1 1 0 0 0,1-1-1 0 0,-1 1 1 0 0,1-1 0 0 0,-1 1-1 0 0,1-1 1 0 0,0 0 0 0 0,0 0-1 0 0,0 0 1 0 0,0 0 0 0 0,0 0-1 0 0,0 0 1 0 0,0-1-1 0 0,0 1 1 0 0,0-1 0 0 0,0 1-1 0 0,0-1 1 0 0,0 0 0 0 0,0 0-1 0 0,3 0 1 0 0,-3 0-42 0 0,0-1 0 0 0,0 0 0 0 0,0 0 0 0 0,0 0 0 0 0,0 0 0 0 0,-1 0 0 0 0,1 0 0 0 0,0 0 0 0 0,-1-1 0 0 0,1 1 0 0 0,-1-1 0 0 0,1 1 0 0 0,-1-1 0 0 0,0 1 0 0 0,0-1 0 0 0,0 0 0 0 0,0 0 0 0 0,0 0-1 0 0,0 1 1 0 0,0-1 0 0 0,0 0 0 0 0,0-3 0 0 0,8-27 249 0 0,-2-1 0 0 0,0 1 0 0 0,2-61 0 0 0,1 0 1 0 0,3 5-156 0 0,4 1 0 0 0,40-121 1 0 0,-57 206-300 0 0,0 1 0 0 0,0 0 0 0 0,1 0 0 0 0,-1 0 0 0 0,1 0 0 0 0,-1 0 0 0 0,1 0 0 0 0,0 0 0 0 0,-1 0 0 0 0,1 0 0 0 0,0 0 0 0 0,0 0 0 0 0,-1 0 0 0 0,1 0 0 0 0,0 0 0 0 0,0 1 0 0 0,0-1 0 0 0,0 0 0 0 0,0 1 0 0 0,0-1 0 0 0,0 1 0 0 0,0-1 0 0 0,1 1 0 0 0,-1-1 0 0 0,0 1 0 0 0,0 0 0 0 0,0 0 0 0 0,1-1 0 0 0,-1 1 0 0 0,0 0 1 0 0,0 0-1 0 0,0 0 0 0 0,1 0 0 0 0,-1 1 0 0 0,2-1 0 0 0,3 2-1299 0 0,0 0 0 0 0,0 1 0 0 0,0-1 0 0 0,0 1 0 0 0,8 6 1 0 0,13 7-1630 0 0</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4.539"/>
    </inkml:context>
    <inkml:brush xml:id="br0">
      <inkml:brushProperty name="width" value="0.05" units="cm"/>
      <inkml:brushProperty name="height" value="0.05" units="cm"/>
    </inkml:brush>
  </inkml:definitions>
  <inkml:trace contextRef="#ctx0" brushRef="#br0">266 1 196 0 0,'8'-1'14669'0'0,"-27"6"-14029"0"0,0 1-1 0 0,1 0 1 0 0,-1 1-1 0 0,1 1 1 0 0,1 1-1 0 0,-1 1 1 0 0,1 0-1 0 0,1 1 1 0 0,0 1-1 0 0,1 0 1 0 0,0 2-1 0 0,-13 14 1 0 0,23-23-433 0 0,1 1 1 0 0,0 0 0 0 0,0-1-1 0 0,0 1 1 0 0,1 1 0 0 0,-1-1-1 0 0,1 0 1 0 0,-2 9-1 0 0,5-13-130 0 0,-1 0 0 0 0,1 0 0 0 0,-1 1-1 0 0,1-1 1 0 0,0 0 0 0 0,0 0-1 0 0,0 0 1 0 0,0 0 0 0 0,0 0-1 0 0,0 0 1 0 0,1 1 0 0 0,-1-1 0 0 0,1 0-1 0 0,0 0 1 0 0,-1 0 0 0 0,1 0-1 0 0,0 0 1 0 0,0 0 0 0 0,0-1-1 0 0,1 1 1 0 0,-1 0 0 0 0,0 0 0 0 0,1-1-1 0 0,-1 1 1 0 0,1-1 0 0 0,-1 1-1 0 0,1-1 1 0 0,0 0 0 0 0,-1 0-1 0 0,1 1 1 0 0,2 0 0 0 0,5 2 63 0 0,0-1 1 0 0,0 1-1 0 0,0-1 1 0 0,0-1-1 0 0,1 0 1 0 0,-1 0-1 0 0,1-1 1 0 0,0 0-1 0 0,-1 0 1 0 0,14-2-1 0 0,14-2 6 0 0,47-10-1 0 0,-73 11-198 0 0,83-20-892 0 0,-48 10-1883 0 0,2 2-5930 0 0,-29 6 5885 0 0</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4.897"/>
    </inkml:context>
    <inkml:brush xml:id="br0">
      <inkml:brushProperty name="width" value="0.05" units="cm"/>
      <inkml:brushProperty name="height" value="0.05" units="cm"/>
    </inkml:brush>
  </inkml:definitions>
  <inkml:trace contextRef="#ctx0" brushRef="#br0">222 9 396 0 0,'-8'-2'993'0'0,"0"0"0"0"0,-1 0 0 0 0,1 1 0 0 0,-1 0 0 0 0,1 1 1 0 0,-1 0-1 0 0,1 0 0 0 0,-1 1 0 0 0,1 0 0 0 0,-1 0 0 0 0,1 1 0 0 0,0 0 0 0 0,-10 4 0 0 0,12-4-505 0 0,0 1 0 0 0,0 0 0 0 0,0 0 0 0 0,0 1 0 0 0,1 0 0 0 0,0 0 0 0 0,0 0 0 0 0,0 0 0 0 0,0 1 0 0 0,0 0 0 0 0,1 0 0 0 0,0 0 0 0 0,0 1 0 0 0,1-1 0 0 0,-1 1 0 0 0,1 0 0 0 0,-4 9 0 0 0,6-11-264 0 0,0-1 0 0 0,0 0 0 0 0,0 0 0 0 0,1 0 0 0 0,-1 0 0 0 0,1 0 0 0 0,-1 1-1 0 0,1-1 1 0 0,0 0 0 0 0,0 0 0 0 0,1 1 0 0 0,-1-1 0 0 0,1 0 0 0 0,-1 0 0 0 0,1 0 0 0 0,0 1 0 0 0,0-1 0 0 0,2 4 0 0 0,0-4-34 0 0,-1 1 0 0 0,1 0 0 0 0,0-1 0 0 0,0 0 0 0 0,0 1 1 0 0,1-1-1 0 0,-1 0 0 0 0,1-1 0 0 0,0 1 0 0 0,-1-1 0 0 0,9 4 0 0 0,0-1-93 0 0,0 0-1 0 0,1-1 1 0 0,-1-1 0 0 0,1 0-1 0 0,0 0 1 0 0,0-2 0 0 0,0 1-1 0 0,16-2 1 0 0,2-2-1306 0 0,0-2 0 0 0,45-10 0 0 0,15-9-4061 0 0,-34 8-566 0 0,-26 7 3133 0 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5.236"/>
    </inkml:context>
    <inkml:brush xml:id="br0">
      <inkml:brushProperty name="width" value="0.05" units="cm"/>
      <inkml:brushProperty name="height" value="0.05" units="cm"/>
    </inkml:brush>
  </inkml:definitions>
  <inkml:trace contextRef="#ctx0" brushRef="#br0">1 5 968 0 0,'0'0'1751'0'0,"15"6"4504"0"0,86-3 5602 0 0,51-9-5216 0 0,-151 6-6568 0 0,25-3-2005 0 0,-9 0-6018 0 0,-10 1 4920 0 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6.026"/>
    </inkml:context>
    <inkml:brush xml:id="br0">
      <inkml:brushProperty name="width" value="0.05" units="cm"/>
      <inkml:brushProperty name="height" value="0.05" units="cm"/>
    </inkml:brush>
  </inkml:definitions>
  <inkml:trace contextRef="#ctx0" brushRef="#br0">3 108 756 0 0,'-1'-1'995'0'0,"0"1"-747"0"0,1 0 1 0 0,0-1 0 0 0,0 1-1 0 0,0 0 1 0 0,0-1-1 0 0,0 1 1 0 0,0 0 0 0 0,-1-1-1 0 0,1 1 1 0 0,0 0 0 0 0,0-1-1 0 0,0 1 1 0 0,0 0 0 0 0,0-1-1 0 0,4-5 4974 0 0,-4 6-4974 0 0,1 0 1 0 0,21-10 3713 0 0,26-2-1285 0 0,32-1-91 0 0,196-44 3418 0 0,-275 56-5935 0 0,0 1 0 0 0,0-1 1 0 0,0 1-1 0 0,0 0 0 0 0,0-1 1 0 0,0 1-1 0 0,0 0 0 0 0,0 0 0 0 0,0-1 1 0 0,0 1-1 0 0,0 0 0 0 0,0 0 1 0 0,0 0-1 0 0,0 1 0 0 0,0-1 0 0 0,2 0 1 0 0,-9 13 814 0 0,-6 7-893 0 0,7-6 50 0 0,0 0-1 0 0,1 1 0 0 0,1-1 1 0 0,0 1-1 0 0,1 0 1 0 0,0 0-1 0 0,1 21 0 0 0,12 109 495 0 0,-6-92-141 0 0,23 187 2640 0 0,-28-234-3034 0 0,0-5-12 0 0,0 0 1 0 0,0 0-1 0 0,0 0 1 0 0,0 0-1 0 0,-1-1 0 0 0,1 1 1 0 0,0 0-1 0 0,-1 0 1 0 0,1 0-1 0 0,-1 0 0 0 0,1-1 1 0 0,-1 1-1 0 0,1 0 1 0 0,-1 0-1 0 0,0-1 0 0 0,1 1 1 0 0,-1 0-1 0 0,0-1 1 0 0,1 1-1 0 0,-1-1 0 0 0,0 1 1 0 0,0-1-1 0 0,0 1 1 0 0,1-1-1 0 0,-1 0 0 0 0,0 1 1 0 0,-1-1-1 0 0,-26 4-508 0 0,19-4 404 0 0,-210 28-146 0 0,259-22 1485 0 0,59-7-1223 0 0,152-21 0 0 0,-220 21-2662 0 0,13 7-5487 0 0,-26-2 5851 0 0,-5-2-1071 0 0</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6.398"/>
    </inkml:context>
    <inkml:brush xml:id="br0">
      <inkml:brushProperty name="width" value="0.05" units="cm"/>
      <inkml:brushProperty name="height" value="0.05" units="cm"/>
    </inkml:brush>
  </inkml:definitions>
  <inkml:trace contextRef="#ctx0" brushRef="#br0">314 26 604 0 0,'-12'-5'1189'0'0,"0"0"0"0"0,-1 1 0 0 0,1 1 0 0 0,-1 0 0 0 0,0 1 0 0 0,0 0 0 0 0,0 1 0 0 0,1 0 0 0 0,-1 1 0 0 0,0 1 0 0 0,-14 2 0 0 0,19-2-676 0 0,0 0 0 0 0,0 0-1 0 0,0 1 1 0 0,0 0 0 0 0,1 1 0 0 0,-1 0 0 0 0,1 0 0 0 0,0 0-1 0 0,0 1 1 0 0,0 0 0 0 0,0 1 0 0 0,1-1 0 0 0,-1 1-1 0 0,1 1 1 0 0,1-1 0 0 0,-1 1 0 0 0,1 0 0 0 0,-10 13 0 0 0,14-17-382 0 0,0 0 0 0 0,0 0 0 0 0,0 0 0 0 0,0 0 1 0 0,1 0-1 0 0,-1 0 0 0 0,0 0 0 0 0,1 1 1 0 0,0-1-1 0 0,-1 0 0 0 0,1 0 0 0 0,0 0 0 0 0,0 1 1 0 0,0-1-1 0 0,1 0 0 0 0,-1 0 0 0 0,0 1 1 0 0,1-1-1 0 0,-1 0 0 0 0,1 0 0 0 0,0 0 0 0 0,0 0 1 0 0,0 0-1 0 0,0 0 0 0 0,0 0 0 0 0,0 0 1 0 0,0 0-1 0 0,1-1 0 0 0,-1 1 0 0 0,1 0 0 0 0,-1-1 1 0 0,1 1-1 0 0,0-1 0 0 0,0 1 0 0 0,-1-1 1 0 0,1 0-1 0 0,0 0 0 0 0,4 2 0 0 0,5 2 145 0 0,0 0 0 0 0,0-1 0 0 0,1 0 0 0 0,-1 0-1 0 0,23 3 1 0 0,-6-4-131 0 0,0 0 0 0 0,0-2 0 0 0,0-1-1 0 0,46-6 1 0 0,-12-4-3978 0 0,0-5-5367 0 0,-44 9 5930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21.118"/>
    </inkml:context>
    <inkml:brush xml:id="br0">
      <inkml:brushProperty name="width" value="0.05" units="cm"/>
      <inkml:brushProperty name="height" value="0.05" units="cm"/>
    </inkml:brush>
  </inkml:definitions>
  <inkml:trace contextRef="#ctx0" brushRef="#br0">1 21 304 0 0,'10'-21'18186'0'0,"-8"25"-17836"0"0,1 0-1 0 0,-1-1 1 0 0,0 1-1 0 0,0 0 1 0 0,0 0-1 0 0,0 0 1 0 0,-1 1-1 0 0,1-1 1 0 0,-1 0-1 0 0,0 1 1 0 0,0 7-1 0 0,3 60 1431 0 0,-3-38-1060 0 0,0 22 212 0 0,-3 1 1 0 0,-10 60 0 0 0,2-15-354 0 0,1 412 1393 0 0,39 1-229 0 0,-28-488-1655 0 0,57 825 315 0 0,-39-589-403 0 0,67 1072 0 0 0,-85-1308 0 0 0,18 436 0 0 0,-14-298 0 0 0,32 685 0 0 0,12-39 0 0 0,4 99 0 0 0,-13-277 0 0 0,-22-384 0 0 0,43 319 0 0 0,-34-343 0 0 0,-19-155 0 0 0,23 329 0 0 0,-32-263 0 0 0,0-124 0 0 0,-1-1 0 0 0,1 1 0 0 0,0-2 0 0 0,0 0 0 0 0,0 1 0 0 0,0 1 0 0 0,0 1 0 0 0,1 55 0 0 0,-1-57 0 0 0,0 0 0 0 0,1-1 0 0 0,-1 0 0 0 0,0-1 0 0 0,1-1 0 0 0,0-3-911 0 0</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6.739"/>
    </inkml:context>
    <inkml:brush xml:id="br0">
      <inkml:brushProperty name="width" value="0.05" units="cm"/>
      <inkml:brushProperty name="height" value="0.05" units="cm"/>
    </inkml:brush>
  </inkml:definitions>
  <inkml:trace contextRef="#ctx0" brushRef="#br0">73 2 160 0 0,'-4'-1'968'0'0,"-1"1"0"0"0,1-1 0 0 0,0 1 0 0 0,-1 0-1 0 0,1 1 1 0 0,0-1 0 0 0,0 1 0 0 0,-1 0 0 0 0,-6 2 0 0 0,10-2-619 0 0,-1-1 0 0 0,1 1-1 0 0,0 0 1 0 0,-1 0 0 0 0,1 0 0 0 0,0-1 0 0 0,0 1-1 0 0,0 0 1 0 0,0 0 0 0 0,0 1 0 0 0,0-1 0 0 0,0 0 0 0 0,0 0-1 0 0,0 0 1 0 0,0 1 0 0 0,1-1 0 0 0,-1 0 0 0 0,0 1 0 0 0,1-1-1 0 0,-1 0 1 0 0,1 1 0 0 0,0-1 0 0 0,-1 1 0 0 0,1-1-1 0 0,0 1 1 0 0,0-1 0 0 0,0 1 0 0 0,0-1 0 0 0,0 1 0 0 0,0-1-1 0 0,1 3 1 0 0,0-2-104 0 0,0 0 1 0 0,0 0-1 0 0,0 0 0 0 0,0-1 0 0 0,0 1 1 0 0,0 0-1 0 0,0-1 0 0 0,1 1 0 0 0,-1 0 1 0 0,1-1-1 0 0,-1 0 0 0 0,1 1 0 0 0,-1-1 0 0 0,1 0 1 0 0,0 0-1 0 0,0 0 0 0 0,0 0 0 0 0,-1 0 1 0 0,1 0-1 0 0,0-1 0 0 0,0 1 0 0 0,0 0 0 0 0,0-1 1 0 0,3 1-1 0 0,-3-1-198 0 0,-1 0 0 0 0,0 1 0 0 0,0-1 1 0 0,0 0-1 0 0,0 0 0 0 0,0 1 0 0 0,1-1 0 0 0,-1 0 0 0 0,0 0 1 0 0,0-1-1 0 0,0 1 0 0 0,1 0 0 0 0,-1 0 0 0 0,0 0 0 0 0,0-1 1 0 0,0 1-1 0 0,0-1 0 0 0,0 1 0 0 0,0-1 0 0 0,0 1 0 0 0,0-1 0 0 0,0 0 1 0 0,0 1-1 0 0,0-1 0 0 0,0 0 0 0 0,0 0 0 0 0,0 0 0 0 0,0 0 1 0 0,-1 1-1 0 0,1-1 0 0 0,0 0 0 0 0,-1 0 0 0 0,1-1 0 0 0,-1 1 1 0 0,1 0-1 0 0,-1 0 0 0 0,1 0 0 0 0,-1 0 0 0 0,0 0 0 0 0,0 0 1 0 0,1-2-1 0 0,-2 1-166 0 0,1 0 0 0 0,-1 0 0 0 0,1 1 1 0 0,-1-1-1 0 0,1 0 0 0 0,-1 1 0 0 0,0-1 0 0 0,0 1 1 0 0,0-1-1 0 0,0 1 0 0 0,0 0 0 0 0,0-1 0 0 0,0 1 1 0 0,-3-2-1 0 0,-10-9-7690 0 0</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7.327"/>
    </inkml:context>
    <inkml:brush xml:id="br0">
      <inkml:brushProperty name="width" value="0.05" units="cm"/>
      <inkml:brushProperty name="height" value="0.05" units="cm"/>
    </inkml:brush>
  </inkml:definitions>
  <inkml:trace contextRef="#ctx0" brushRef="#br0">53 768 620 0 0,'0'0'8502'0'0,"-1"-3"-6268"0"0,-13-33 5949 0 0,4-4-3771 0 0,-10-86-1294 0 0,18 113-2712 0 0,-1-20-83 0 0,1-1 1 0 0,1 1 0 0 0,2 0 0 0 0,1 0 0 0 0,2 0 0 0 0,15-64 0 0 0,-13 78-203 0 0,0 1 0 0 0,1 0 0 0 0,1 0-1 0 0,1 1 1 0 0,18-28 0 0 0,-19 34-47 0 0,0 1 0 0 0,1 0 0 0 0,0 0 0 0 0,1 1 0 0 0,0 0 0 0 0,0 0 0 0 0,1 1 0 0 0,23-13 0 0 0,-27 18-40 0 0,1-1 0 0 0,-1 1 0 0 0,1 1 0 0 0,0 0 1 0 0,-1 0-1 0 0,1 0 0 0 0,0 1 0 0 0,0 0 0 0 0,0 0 0 0 0,0 1 1 0 0,0 0-1 0 0,0 0 0 0 0,0 1 0 0 0,0 0 0 0 0,0 1 0 0 0,0 0 1 0 0,0 0-1 0 0,-1 0 0 0 0,1 1 0 0 0,-1 0 0 0 0,1 1 0 0 0,7 5 1 0 0,-6-3-1 0 0,1 1 1 0 0,-1 0-1 0 0,-1 0 1 0 0,1 1 0 0 0,-1 0-1 0 0,-1 1 1 0 0,1 0 0 0 0,-2 0-1 0 0,1 0 1 0 0,-1 1 0 0 0,-1 0-1 0 0,1 0 1 0 0,-2 0 0 0 0,0 1-1 0 0,4 13 1 0 0,-6-15-19 0 0,0 1-1 0 0,0-1 1 0 0,-1 1-1 0 0,-1 0 1 0 0,1 0 0 0 0,-2-1-1 0 0,1 1 1 0 0,-1 0-1 0 0,-1 0 1 0 0,0-1 0 0 0,0 1-1 0 0,-1-1 1 0 0,0 0-1 0 0,-1 0 1 0 0,0 0 0 0 0,0 0-1 0 0,-1 0 1 0 0,0-1-1 0 0,0 0 1 0 0,-1 0 0 0 0,0-1-1 0 0,-1 1 1 0 0,-8 7-1 0 0,0-1-81 0 0,-1-1 0 0 0,-1-1 0 0 0,0 0 0 0 0,0-1-1 0 0,-1-1 1 0 0,0 0 0 0 0,-1-2 0 0 0,0 0-1 0 0,-1-1 1 0 0,-22 5 0 0 0,36-11-55 0 0,-10 5-636 0 0,37 3 690 0 0,21 6 492 0 0,48 28 1 0 0,31 11 316 0 0,-89-44-3560 0 0,-20-7 393 0 0,1-1 0 0 0,-1 0 0 0 0,1-1 0 0 0,13 0 0 0 0,-13-1-630 0 0</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7.761"/>
    </inkml:context>
    <inkml:brush xml:id="br0">
      <inkml:brushProperty name="width" value="0.05" units="cm"/>
      <inkml:brushProperty name="height" value="0.05" units="cm"/>
    </inkml:brush>
  </inkml:definitions>
  <inkml:trace contextRef="#ctx0" brushRef="#br0">268 59 332 0 0,'0'-2'566'0'0,"0"0"-1"0"0,0-1 1 0 0,0 1-1 0 0,0-1 1 0 0,0 1-1 0 0,-1 0 1 0 0,1 0 0 0 0,-1-1-1 0 0,0 1 1 0 0,0 0-1 0 0,0 0 1 0 0,0 0 0 0 0,0 0-1 0 0,0 0 1 0 0,0 0-1 0 0,-1 0 1 0 0,1 0-1 0 0,-1 0 1 0 0,1 0 0 0 0,-1 1-1 0 0,-3-3 1 0 0,2 2-141 0 0,0 1-1 0 0,-1-1 1 0 0,1 1 0 0 0,0 0 0 0 0,-1 0 0 0 0,1 0 0 0 0,-1 0-1 0 0,1 1 1 0 0,-1-1 0 0 0,0 1 0 0 0,1 0 0 0 0,-1 0 0 0 0,-6 1-1 0 0,-2 1 179 0 0,0 1 0 0 0,0-1 0 0 0,0 2-1 0 0,0 0 1 0 0,1 0 0 0 0,0 1-1 0 0,0 0 1 0 0,-12 8 0 0 0,16-8-246 0 0,0 0 1 0 0,1 0-1 0 0,-1 1 0 0 0,1 0 1 0 0,0 0-1 0 0,-10 12 0 0 0,13-13-107 0 0,1-1-1 0 0,-1 1 1 0 0,1 0-1 0 0,0-1 1 0 0,0 1 0 0 0,0 0-1 0 0,-1 6 1 0 0,3-7-165 0 0,-1 0 0 0 0,1 0 1 0 0,0 0-1 0 0,0 0 0 0 0,1 0 1 0 0,-1 0-1 0 0,1 0 0 0 0,0 0 1 0 0,0-1-1 0 0,0 1 0 0 0,0 0 1 0 0,1 0-1 0 0,-1-1 0 0 0,1 1 1 0 0,0-1-1 0 0,0 1 0 0 0,1-1 1 0 0,-1 0-1 0 0,1 0 0 0 0,0 0 1 0 0,-1 0-1 0 0,1 0 0 0 0,0 0 1 0 0,1-1-1 0 0,3 3 0 0 0,3 2 187 0 0,1-1 0 0 0,-1 0 0 0 0,1 0 0 0 0,0-1 0 0 0,1-1 0 0 0,22 7 0 0 0,-16-8-272 0 0,1-1 0 0 0,-1 0 0 0 0,0-2 0 0 0,0 0 0 0 0,1-1 0 0 0,-1-1 0 0 0,0 0 0 0 0,0-1 0 0 0,0-1 0 0 0,32-12 0 0 0,-36 8-37 0 0,-13 8-227 0 0,0-4-1111 0 0</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1.167"/>
    </inkml:context>
    <inkml:brush xml:id="br0">
      <inkml:brushProperty name="width" value="0.05" units="cm"/>
      <inkml:brushProperty name="height" value="0.05" units="cm"/>
    </inkml:brush>
  </inkml:definitions>
  <inkml:trace contextRef="#ctx0" brushRef="#br0">1 447 824 0 0,'0'-1'155'0'0,"1"0"-1"0"0,0 1 1 0 0,0 0-1 0 0,-1-1 0 0 0,1 1 1 0 0,0-1-1 0 0,0 1 1 0 0,0 0-1 0 0,0-1 1 0 0,0 1-1 0 0,0 0 1 0 0,0 0-1 0 0,-1 0 1 0 0,1 0-1 0 0,0 0 1 0 0,0 0-1 0 0,0 0 1 0 0,0 0-1 0 0,0 0 1 0 0,0 0-1 0 0,0 0 1 0 0,0 1-1 0 0,0-1 1 0 0,-1 0-1 0 0,1 1 1 0 0,0-1-1 0 0,0 1 1 0 0,0-1-1 0 0,0 1 0 0 0,-1-1 1 0 0,1 1-1 0 0,1 0 1 0 0,30 24 1924 0 0,-27-21-1656 0 0,16 15 999 0 0,0 1 0 0 0,-2 1 0 0 0,27 35-1 0 0,42 76 2975 0 0,-54-78-2510 0 0,-27-42-1336 0 0,15 22 1190 0 0,-22-33-1626 0 0,1 0 0 0 0,0 0 0 0 0,-1 0 0 0 0,1 0 0 0 0,0 0 0 0 0,0 0 0 0 0,0 0 0 0 0,0-1 0 0 0,-1 1 0 0 0,1 0 0 0 0,0-1 0 0 0,0 1 0 0 0,0 0 0 0 0,0-1 0 0 0,1 1 0 0 0,-1-1 0 0 0,0 0 0 0 0,0 1-1 0 0,0-1 1 0 0,0 0 0 0 0,0 0 0 0 0,1 1 0 0 0,-1-1 0 0 0,0 0 0 0 0,1 0 0 0 0,2-2 22 0 0,-1 0 0 0 0,0 1 0 0 0,-1-1 0 0 0,1 0 0 0 0,0-1 0 0 0,-1 1 0 0 0,1 0 0 0 0,-1-1 0 0 0,1 1 0 0 0,-1-1 0 0 0,0 0 0 0 0,0 0 0 0 0,0 0 0 0 0,-1 0 0 0 0,1 0 0 0 0,1-4 0 0 0,2-8 132 0 0,1 0 0 0 0,3-17 0 0 0,-7 23-125 0 0,42-198 1171 0 0,8-25-490 0 0,-41 196-672 0 0,2 0-1 0 0,1 1 1 0 0,1 1-1 0 0,29-47 1 0 0,-40 75-160 0 0,21-29 28 0 0,-24 33-111 0 0,1 0 0 0 0,0 0 0 0 0,-1 1 0 0 0,1-1 0 0 0,0 0 0 0 0,0 1 0 0 0,0 0 0 0 0,0-1 0 0 0,0 1 0 0 0,1 0 0 0 0,-1 0 0 0 0,0 0 0 0 0,5-1 0 0 0,-6 2-54 0 0,1 0 0 0 0,0 0 0 0 0,-1 0 0 0 0,1 1-1 0 0,-1-1 1 0 0,1 0 0 0 0,-1 1 0 0 0,1-1 0 0 0,-1 1-1 0 0,1-1 1 0 0,-1 1 0 0 0,0 0 0 0 0,1 0-1 0 0,-1-1 1 0 0,0 1 0 0 0,1 0 0 0 0,-1 0 0 0 0,2 3-1 0 0,20 23-2710 0 0,-19-21 1929 0 0,31 44-6054 0 0,-16-25 4066 0 0</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1.585"/>
    </inkml:context>
    <inkml:brush xml:id="br0">
      <inkml:brushProperty name="width" value="0.05" units="cm"/>
      <inkml:brushProperty name="height" value="0.05" units="cm"/>
    </inkml:brush>
  </inkml:definitions>
  <inkml:trace contextRef="#ctx0" brushRef="#br0">303 1 200 0 0,'0'0'8131'0'0,"-4"0"-6758"0"0,-9 0-627 0 0,0 1 0 0 0,1 1 0 0 0,-1 0 1 0 0,1 1-1 0 0,-1 0 0 0 0,1 0 0 0 0,0 2 0 0 0,-19 8 0 0 0,9-2 203 0 0,0 1 0 0 0,1 1 0 0 0,-32 26 0 0 0,48-35-675 0 0,0 0 1 0 0,1 1 0 0 0,-1-1 0 0 0,1 1 0 0 0,0 0 0 0 0,1 0 0 0 0,-1 1 0 0 0,1-1 0 0 0,0 0 0 0 0,-4 12 0 0 0,6-15-173 0 0,1 0 0 0 0,-1 1 0 0 0,1-1 0 0 0,0 0 0 0 0,-1 1 0 0 0,1-1 0 0 0,0 0-1 0 0,0 1 1 0 0,1-1 0 0 0,-1 0 0 0 0,0 1 0 0 0,1-1 0 0 0,0 0 0 0 0,-1 0 0 0 0,1 0 0 0 0,0 1 0 0 0,0-1 0 0 0,0 0 0 0 0,0 0 0 0 0,0 0 0 0 0,1 0 0 0 0,-1-1 0 0 0,1 1 0 0 0,-1 0 0 0 0,1 0-1 0 0,0-1 1 0 0,-1 1 0 0 0,1-1 0 0 0,0 0 0 0 0,0 1 0 0 0,4 0 0 0 0,4 3 85 0 0,0 0-1 0 0,0-1 1 0 0,1-1-1 0 0,-1 0 1 0 0,1 0-1 0 0,0-1 1 0 0,0 0 0 0 0,19 0-1 0 0,89-6 383 0 0,-117 4-567 0 0,171-27-4302 0 0,-111 15-4330 0 0,-43 9 5918 0 0</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1.957"/>
    </inkml:context>
    <inkml:brush xml:id="br0">
      <inkml:brushProperty name="width" value="0.05" units="cm"/>
      <inkml:brushProperty name="height" value="0.05" units="cm"/>
    </inkml:brush>
  </inkml:definitions>
  <inkml:trace contextRef="#ctx0" brushRef="#br0">257 13 240 0 0,'-9'-3'987'0'0,"-1"0"0"0"0,1 1 0 0 0,-1 0 0 0 0,0 1 0 0 0,1 0 0 0 0,-1 1 1 0 0,0 0-1 0 0,0 0 0 0 0,0 1 0 0 0,1 0 0 0 0,-1 1 0 0 0,0 0 0 0 0,-13 5 0 0 0,16-5-426 0 0,1 1 0 0 0,-1 0-1 0 0,0 1 1 0 0,1 0 0 0 0,0 0 0 0 0,0 0 0 0 0,0 1-1 0 0,0-1 1 0 0,1 1 0 0 0,0 1 0 0 0,0-1 0 0 0,0 1-1 0 0,1 0 1 0 0,0 0 0 0 0,0 0 0 0 0,0 1 0 0 0,1-1-1 0 0,-5 11 1 0 0,8-13-375 0 0,-1-1 0 0 0,0 0 0 0 0,1 1 0 0 0,-1-1-1 0 0,1 0 1 0 0,0 1 0 0 0,0-1 0 0 0,0 1 0 0 0,1-1 0 0 0,-1 0 0 0 0,1 1-1 0 0,0-1 1 0 0,0 0 0 0 0,0 1 0 0 0,0-1 0 0 0,0 0 0 0 0,1 0-1 0 0,-1 0 1 0 0,1 0 0 0 0,0 0 0 0 0,0-1 0 0 0,0 1 0 0 0,1 0 0 0 0,-1-1-1 0 0,0 0 1 0 0,1 1 0 0 0,4 2 0 0 0,0 0 4 0 0,1 1-1 0 0,0-1 1 0 0,0-1 0 0 0,0 1 0 0 0,0-2-1 0 0,1 1 1 0 0,0-1 0 0 0,17 4 0 0 0,13-1-1162 0 0,0-1 0 0 0,66-2 1 0 0,18-11-8669 0 0,-82 3 6370 0 0</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2.298"/>
    </inkml:context>
    <inkml:brush xml:id="br0">
      <inkml:brushProperty name="width" value="0.05" units="cm"/>
      <inkml:brushProperty name="height" value="0.05" units="cm"/>
    </inkml:brush>
  </inkml:definitions>
  <inkml:trace contextRef="#ctx0" brushRef="#br0">1 22 768 0 0,'0'0'13278'0'0,"4"1"-11470"0"0,26 1 1478 0 0,37-2-1 0 0,87-14 1583 0 0,-111 8-5761 0 0,-23 3-8539 0 0,-13 1 6525 0 0</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2.672"/>
    </inkml:context>
    <inkml:brush xml:id="br0">
      <inkml:brushProperty name="width" value="0.05" units="cm"/>
      <inkml:brushProperty name="height" value="0.05" units="cm"/>
    </inkml:brush>
  </inkml:definitions>
  <inkml:trace contextRef="#ctx0" brushRef="#br0">1 423 268 0 0,'0'0'1389'0'0,"3"4"362"0"0,84 140 7942 0 0,6 10-2656 0 0,-27-71-3462 0 0,-58-74-3037 0 0,1-1 1 0 0,-1 0-1 0 0,2 0 0 0 0,-1-1 1 0 0,1 0-1 0 0,19 10 0 0 0,-27-16-459 0 0,0 0 0 0 0,0 0 0 0 0,0 0 0 0 0,0 0 0 0 0,0 0 0 0 0,0-1 0 0 0,0 1 1 0 0,0-1-1 0 0,0 0 0 0 0,0 1 0 0 0,1-1 0 0 0,-1 0 0 0 0,0 0 0 0 0,0 0 0 0 0,0-1 0 0 0,0 1 0 0 0,0-1 0 0 0,1 1 0 0 0,-1-1 0 0 0,0 1 0 0 0,0-1 0 0 0,0 0 0 0 0,0 0 0 0 0,-1 0 0 0 0,1 0 0 0 0,0-1 0 0 0,0 1 0 0 0,0 0 0 0 0,-1-1 0 0 0,1 1 0 0 0,-1-1 0 0 0,1 1 1 0 0,-1-1-1 0 0,0 0 0 0 0,0 0 0 0 0,0 0 0 0 0,1 0 0 0 0,-2 0 0 0 0,1 0 0 0 0,1-2 0 0 0,3-10 61 0 0,-1 0 0 0 0,0-1 1 0 0,-1 1-1 0 0,2-27 0 0 0,-4 30-49 0 0,34-244 589 0 0,-20 172-393 0 0,28-84-1 0 0,-25 118-286 0 0,2 1 0 0 0,34-59 0 0 0,-54 105-108 0 0,1 0 0 0 0,0 0 0 0 0,0 0 0 0 0,1 1 1 0 0,-1-1-1 0 0,0 0 0 0 0,1 1 0 0 0,-1-1 0 0 0,1 1 0 0 0,-1-1 0 0 0,1 1 0 0 0,0 0 0 0 0,2-2 1 0 0,-2 3 22 0 0,-1-1 0 0 0,0 1 0 0 0,0 0 0 0 0,1 0 0 0 0,-1 0 0 0 0,0 0 0 0 0,0 0 0 0 0,1 0 0 0 0,-1 0 0 0 0,0 0 0 0 0,0 1 0 0 0,1-1 0 0 0,-1 0 0 0 0,0 1 0 0 0,0-1 0 0 0,0 1 0 0 0,1-1 0 0 0,-1 1 0 0 0,0 0 0 0 0,0-1 0 0 0,0 1 0 0 0,0 0 0 0 0,0 0 0 0 0,1 1 0 0 0,18 17-3602 0 0,0 1-1 0 0,21 29 1 0 0,-16-19 590 0 0</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3.022"/>
    </inkml:context>
    <inkml:brush xml:id="br0">
      <inkml:brushProperty name="width" value="0.05" units="cm"/>
      <inkml:brushProperty name="height" value="0.05" units="cm"/>
    </inkml:brush>
  </inkml:definitions>
  <inkml:trace contextRef="#ctx0" brushRef="#br0">341 0 124 0 0,'-28'4'1952'0'0,"1"1"-1"0"0,1 1 1 0 0,-1 2-1 0 0,-30 12 1 0 0,41-13-1031 0 0,1 0 1 0 0,0 1-1 0 0,1 0 1 0 0,0 1-1 0 0,0 1 1 0 0,1 0 0 0 0,0 1-1 0 0,-12 13 1 0 0,21-20-656 0 0,1 0 1 0 0,-1 0-1 0 0,1 0 1 0 0,0 1 0 0 0,0-1-1 0 0,1 1 1 0 0,-1 0-1 0 0,1 0 1 0 0,0-1-1 0 0,0 2 1 0 0,1-1 0 0 0,-1 0-1 0 0,1 0 1 0 0,0 0-1 0 0,1 1 1 0 0,-1-1-1 0 0,1 0 1 0 0,0 1 0 0 0,1-1-1 0 0,-1 0 1 0 0,1 1-1 0 0,0-1 1 0 0,0 0-1 0 0,1 0 1 0 0,-1 0 0 0 0,1 0-1 0 0,0 0 1 0 0,1 0-1 0 0,-1 0 1 0 0,1-1-1 0 0,0 1 1 0 0,0-1 0 0 0,0 0-1 0 0,1 1 1 0 0,-1-2-1 0 0,1 1 1 0 0,0 0-1 0 0,7 4 1 0 0,0-1-167 0 0,2 1 0 0 0,-1-2 1 0 0,1 0-1 0 0,0 0 0 0 0,0-1 0 0 0,0-1 0 0 0,1 0 1 0 0,-1-1-1 0 0,27 2 0 0 0,45 0-2062 0 0,-4-8-3445 0 0,-42-1 1706 0 0,-1-3 530 0 0</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3.367"/>
    </inkml:context>
    <inkml:brush xml:id="br0">
      <inkml:brushProperty name="width" value="0.05" units="cm"/>
      <inkml:brushProperty name="height" value="0.05" units="cm"/>
    </inkml:brush>
  </inkml:definitions>
  <inkml:trace contextRef="#ctx0" brushRef="#br0">169 11 444 0 0,'-4'-2'646'0'0,"0"0"-1"0"0,0 1 1 0 0,0 0 0 0 0,0-1-1 0 0,0 2 1 0 0,0-1 0 0 0,0 0-1 0 0,0 1 1 0 0,0 0-1 0 0,0 0 1 0 0,0 0 0 0 0,0 0-1 0 0,0 1 1 0 0,0-1 0 0 0,0 1-1 0 0,-5 2 1 0 0,3-1 40 0 0,1 0 1 0 0,0 1-1 0 0,0 0 0 0 0,1 0 1 0 0,-1 0-1 0 0,0 0 0 0 0,1 1 1 0 0,0 0-1 0 0,0 0 0 0 0,-7 9 1 0 0,6-7-164 0 0,1 0 0 0 0,0 0 0 0 0,0 0 1 0 0,1 1-1 0 0,0 0 0 0 0,0-1 0 0 0,0 1 0 0 0,1 0 1 0 0,0 0-1 0 0,1 1 0 0 0,-1-1 0 0 0,1 0 0 0 0,1 1 1 0 0,-1-1-1 0 0,1 0 0 0 0,1 1 0 0 0,-1-1 0 0 0,3 10 1 0 0,-1-11-283 0 0,0 1 0 0 0,1-1 0 0 0,-1 0 0 0 0,1 0 0 0 0,1 0 0 0 0,-1 0 0 0 0,1-1 0 0 0,0 1 0 0 0,1-1 0 0 0,-1 0 0 0 0,1 0 0 0 0,0 0 1 0 0,8 5-1 0 0,-4-4-181 0 0,0-1 1 0 0,0 0-1 0 0,0 0 1 0 0,1-1 0 0 0,-1 0-1 0 0,1-1 1 0 0,0 0 0 0 0,14 2-1 0 0,-8-3-448 0 0,0 0-1 0 0,1-1 1 0 0,-1-1-1 0 0,0-1 1 0 0,1 0-1 0 0,-1-1 1 0 0,0 0-1 0 0,0-2 1 0 0,0 0-1 0 0,0 0 1 0 0,16-8-1 0 0,6-10-3120 0 0,-25 10-4779 0 0,-11 8 5481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5.273"/>
    </inkml:context>
    <inkml:brush xml:id="br0">
      <inkml:brushProperty name="width" value="0.05" units="cm"/>
      <inkml:brushProperty name="height" value="0.05" units="cm"/>
    </inkml:brush>
  </inkml:definitions>
  <inkml:trace contextRef="#ctx0" brushRef="#br0">40 28 148 0 0,'-9'-6'1175'0'0,"-22"-16"14329"0"0,47 24-13783 0 0,-1-1 0 0 0,0 2 0 0 0,0 0 0 0 0,23 8 0 0 0,5 1 266 0 0,-38-11-1939 0 0,32 8 1425 0 0,35 13 0 0 0,-62-18-1211 0 0,1 1-1 0 0,-2-1 1 0 0,1 1-1 0 0,0 1 1 0 0,-1 0-1 0 0,0 0 1 0 0,-1 1-1 0 0,13 11 1 0 0,-19-15-262 0 0,0-1 0 0 0,0 1 0 0 0,0 0 0 0 0,0 0 0 0 0,-1 0 0 0 0,1 0 0 0 0,-1 1 0 0 0,0-1 0 0 0,0 0 0 0 0,0 1 0 0 0,0-1 0 0 0,0 0 0 0 0,-1 1 0 0 0,0-1 0 0 0,1 1 0 0 0,-1-1 0 0 0,0 1 0 0 0,-1-1 0 0 0,1 1 0 0 0,-1-1 0 0 0,1 0 0 0 0,-1 1 0 0 0,0-1 0 0 0,-1 0 0 0 0,-1 5 0 0 0,-2 3 0 0 0,0 0 0 0 0,-1-1 0 0 0,-9 12 0 0 0,-9 11 0 0 0,9-13 0 0 0,-3 5 11 0 0,-94 120-209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1.923"/>
    </inkml:context>
    <inkml:brush xml:id="br0">
      <inkml:brushProperty name="width" value="0.05" units="cm"/>
      <inkml:brushProperty name="height" value="0.05" units="cm"/>
    </inkml:brush>
  </inkml:definitions>
  <inkml:trace contextRef="#ctx0" brushRef="#br0">13 0 88 0 0,'-13'3'14028'0'0,"16"0"-13233"0"0,0 0 1 0 0,0-1-1 0 0,1 0 1 0 0,-1 0-1 0 0,1 0 1 0 0,-1 0-1 0 0,1 0 1 0 0,6 1-1 0 0,41 11 2604 0 0,-21-7-1944 0 0,354 78 5066 0 0,-348-79-6404 0 0,317 77-117 0 0,-344-79 0 0 0,-5-3 0 0 0,0 1 0 0 0,0-1 0 0 0,-1 0 0 0 0,1 0 0 0 0,0-1 0 0 0,0 1 0 0 0,8-1 0 0 0,-2-1-6857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33.088"/>
    </inkml:context>
    <inkml:brush xml:id="br0">
      <inkml:brushProperty name="width" value="0.05" units="cm"/>
      <inkml:brushProperty name="height" value="0.05" units="cm"/>
    </inkml:brush>
  </inkml:definitions>
  <inkml:trace contextRef="#ctx0" brushRef="#br0">1 209 376 0 0,'0'-1'125'0'0,"0"1"1"0"0,1-1-1 0 0,-1 1 0 0 0,1-1 1 0 0,-1 1-1 0 0,0-1 0 0 0,1 1 1 0 0,-1-1-1 0 0,1 1 0 0 0,-1-1 1 0 0,1 1-1 0 0,0-1 0 0 0,-1 1 1 0 0,1 0-1 0 0,-1-1 0 0 0,1 1 0 0 0,0 0 1 0 0,-1 0-1 0 0,1 0 0 0 0,-1-1 1 0 0,1 1-1 0 0,0 0 0 0 0,-1 0 1 0 0,1 0-1 0 0,0 0 0 0 0,0 0 1 0 0,-1 0-1 0 0,1 0 0 0 0,0 0 1 0 0,-1 0-1 0 0,1 0 0 0 0,0 1 1 0 0,-1-1-1 0 0,1 0 0 0 0,-1 0 1 0 0,1 1-1 0 0,0-1 0 0 0,-1 0 0 0 0,1 1 1 0 0,-1-1-1 0 0,1 0 0 0 0,-1 1 1 0 0,1-1-1 0 0,-1 1 0 0 0,1-1 1 0 0,0 2-1 0 0,25 27 2052 0 0,101 167 2733 0 0,-91-134-3904 0 0,4 4-20 0 0,99 158 2436 0 0,-138-223-3321 0 0,-1 0-1 0 0,1 1 1 0 0,0-1-1 0 0,-1 0 1 0 0,1-1-1 0 0,0 1 1 0 0,0 0 0 0 0,0 0-1 0 0,0 0 1 0 0,-1 0-1 0 0,1-1 1 0 0,0 1-1 0 0,0 0 1 0 0,1-1 0 0 0,-1 1-1 0 0,0 0 1 0 0,0-1-1 0 0,0 0 1 0 0,0 1-1 0 0,0-1 1 0 0,2 1 0 0 0,-1-2-5 0 0,-1 1 0 0 0,0 0 0 0 0,0-1 0 0 0,0 1 0 0 0,0-1 0 0 0,0 1 0 0 0,0-1 1 0 0,-1 1-1 0 0,1-1 0 0 0,0 1 0 0 0,0-1 0 0 0,0 0 0 0 0,0 0 0 0 0,-1 1 0 0 0,1-1 1 0 0,0 0-1 0 0,-1 0 0 0 0,1 0 0 0 0,0-1 0 0 0,3-6 274 0 0,0 0 1 0 0,-1 0-1 0 0,0-1 0 0 0,3-13 1 0 0,9-48 956 0 0,9-100-1 0 0,-9-76 387 0 0,-11 169-1194 0 0,-3 13-99 0 0,2-28-1079 0 0,-3 91 477 0 0,0 1-1 0 0,0-1 1 0 0,0 1 0 0 0,0-1-1 0 0,0 1 1 0 0,0-1 0 0 0,0 1-1 0 0,0-1 1 0 0,0 1-1 0 0,1-1 1 0 0,-1 1 0 0 0,0-1-1 0 0,0 1 1 0 0,0 0 0 0 0,1-1-1 0 0,-1 1 1 0 0,0-1 0 0 0,1 1-1 0 0,-1 0 1 0 0,0-1 0 0 0,1 1-1 0 0,-1 0 1 0 0,1-1-1 0 0,-1 1 1 0 0,0 0 0 0 0,1-1-1 0 0,-1 1 1 0 0,1 0 0 0 0,-1 0-1 0 0,1-1 1 0 0,0 1-291 0 0,0 0 1 0 0,0 1-1 0 0,0-1 0 0 0,0 0 1 0 0,0 0-1 0 0,0 0 1 0 0,0 1-1 0 0,0-1 0 0 0,0 1 1 0 0,0-1-1 0 0,-1 1 0 0 0,1-1 1 0 0,0 1-1 0 0,1 0 1 0 0,5 4-2385 0 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3.721"/>
    </inkml:context>
    <inkml:brush xml:id="br0">
      <inkml:brushProperty name="width" value="0.05" units="cm"/>
      <inkml:brushProperty name="height" value="0.05" units="cm"/>
    </inkml:brush>
  </inkml:definitions>
  <inkml:trace contextRef="#ctx0" brushRef="#br0">95 25 256 0 0,'-56'0'5255'0'0,"17"0"4286"0"0,41 0-8756 0 0,31-1 7506 0 0,9-1-4847 0 0,2-5-4974 0 0,-5-5-5103 0 0,-35 9 3395 0 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4.090"/>
    </inkml:context>
    <inkml:brush xml:id="br0">
      <inkml:brushProperty name="width" value="0.05" units="cm"/>
      <inkml:brushProperty name="height" value="0.05" units="cm"/>
    </inkml:brush>
  </inkml:definitions>
  <inkml:trace contextRef="#ctx0" brushRef="#br0">42 98 852 0 0,'-7'-2'954'0'0,"3"1"162"0"0,0 0 0 0 0,1 0 0 0 0,-1 0 0 0 0,1-1 0 0 0,-1 1 0 0 0,1-1 0 0 0,-6-4 4038 0 0,21 0-3081 0 0,1 1-1 0 0,-1 1 1 0 0,17-4-1 0 0,79-10 1440 0 0,-56 11-1900 0 0,116-21 2012 0 0,-159 23-4746 0 0</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5.054"/>
    </inkml:context>
    <inkml:brush xml:id="br0">
      <inkml:brushProperty name="width" value="0.05" units="cm"/>
      <inkml:brushProperty name="height" value="0.05" units="cm"/>
    </inkml:brush>
  </inkml:definitions>
  <inkml:trace contextRef="#ctx0" brushRef="#br0">18 58 88 0 0,'-18'4'11854'0'0,"34"1"-11049"0"0,0 0 0 0 0,0-1-1 0 0,1-1 1 0 0,-1 0 0 0 0,1-1-1 0 0,23-1 1 0 0,3 1 104 0 0,897 61 5487 0 0,-690-49-5452 0 0,121-1 392 0 0,-174-8-714 0 0,1149-44 2518 0 0,-1086 20-2747 0 0,166-3 308 0 0,-347 20-641 0 0,123-5 228 0 0,-69 0-73 0 0,0-5-62 0 0,-45 0-118 0 0,90-13-35 0 0,90 2 0 0 0,-244 23 0 0 0,-11 0 0 0 0,0 0 0 0 0,0-1 0 0 0,0 0 0 0 0,12-4 0 0 0,-20 4 4 0 0,-2 0 3 0 0,2-3-73 0 0,-4 3-298 0 0</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5.941"/>
    </inkml:context>
    <inkml:brush xml:id="br0">
      <inkml:brushProperty name="width" value="0.05" units="cm"/>
      <inkml:brushProperty name="height" value="0.05" units="cm"/>
    </inkml:brush>
  </inkml:definitions>
  <inkml:trace contextRef="#ctx0" brushRef="#br0">47 215 484 0 0,'-6'3'8469'0'0,"3"0"-5328"0"0,7 77 4909 0 0,-4-29-2744 0 0,-11 85 1 0 0,11-136-5279 0 0,0 1-1 0 0,0-1 1 0 0,0 0 0 0 0,0 0-1 0 0,0 0 1 0 0,0 0 0 0 0,0 0 0 0 0,0 0-1 0 0,0 1 1 0 0,0-1 0 0 0,0 0-1 0 0,0 0 1 0 0,0 0 0 0 0,0 0 0 0 0,0 0-1 0 0,0 0 1 0 0,0 0 0 0 0,0 1-1 0 0,0-1 1 0 0,0 0 0 0 0,0 0-1 0 0,0 0 1 0 0,0 0 0 0 0,0 0 0 0 0,0 0-1 0 0,0 0 1 0 0,-1 0 0 0 0,1 1-1 0 0,0-1 1 0 0,0 0 0 0 0,0 0 0 0 0,0 0-1 0 0,0 0 1 0 0,0 0 0 0 0,0 0-1 0 0,-1 0 1 0 0,1 0 0 0 0,0 0 0 0 0,0 0-1 0 0,0 0 1 0 0,0 0 0 0 0,0 0-1 0 0,0 0 1 0 0,0 0 0 0 0,-1 0 0 0 0,1 0-1 0 0,0 0 1 0 0,0 0 0 0 0,0 0-1 0 0,0 0 1 0 0,0 0 0 0 0,0 0 0 0 0,-1 0-1 0 0,-5-8 322 0 0,-5-16-224 0 0,7 7-121 0 0,2 0 0 0 0,0 1 1 0 0,1-1-1 0 0,1 0 0 0 0,0 0 0 0 0,1 0 1 0 0,1 0-1 0 0,8-31 0 0 0,-4 24-4 0 0,2-1 1 0 0,0 2-1 0 0,2-1 0 0 0,0 1 1 0 0,18-28-1 0 0,-23 43 0 0 0,1 0 0 0 0,-1 1 0 0 0,1-1 0 0 0,1 1 0 0 0,-1 1 0 0 0,1-1 0 0 0,0 1 0 0 0,0 0 0 0 0,1 1 0 0 0,0-1 0 0 0,0 1 0 0 0,0 1 0 0 0,1 0 0 0 0,-1 0 0 0 0,1 1 0 0 0,0 0 0 0 0,0 0 0 0 0,0 1 0 0 0,1 0 0 0 0,-1 1 0 0 0,0 0 0 0 0,1 0 0 0 0,-1 1 0 0 0,1 0 0 0 0,-1 1 0 0 0,0 0 0 0 0,1 1 0 0 0,-1 0 0 0 0,0 0 0 0 0,0 1 0 0 0,0 0 0 0 0,0 0 0 0 0,13 8 0 0 0,-16-8 0 0 0,-1 1 0 0 0,1-1 0 0 0,-1 1 0 0 0,0 0 0 0 0,0 1 0 0 0,-1-1 0 0 0,1 1 0 0 0,-1 0 0 0 0,0 0 0 0 0,0 0 0 0 0,0 1 0 0 0,-1 0 0 0 0,4 8 0 0 0,-5-9 0 0 0,-1-1 0 0 0,0 1 0 0 0,1 0 0 0 0,-2 0 0 0 0,1 0 0 0 0,0 0 0 0 0,-1 0 0 0 0,0 0 0 0 0,0 0 0 0 0,-1 0 0 0 0,0 0 0 0 0,1 0 0 0 0,-2 0 0 0 0,1 0 0 0 0,0 0 0 0 0,-1-1 0 0 0,0 1 0 0 0,-3 5 0 0 0,-1 1 0 0 0,-1-1 0 0 0,0 1 0 0 0,0-1 0 0 0,-1-1 0 0 0,-1 0 0 0 0,1 0 0 0 0,-2 0 0 0 0,-13 10 0 0 0,-3-2 0 0 0,-1 0 0 0 0,-34 15 0 0 0,41-20 0 0 0,20-12 0 0 0,-1 0 0 0 0,1 1 0 0 0,0-1 0 0 0,0 0 0 0 0,0 0 0 0 0,0 1 0 0 0,0-1 0 0 0,0 0 0 0 0,0 1 0 0 0,0-1 0 0 0,0 0 0 0 0,0 0 0 0 0,0 1 0 0 0,0-1 0 0 0,0 0 0 0 0,0 0 0 0 0,0 1 0 0 0,0-1 0 0 0,0 0 0 0 0,0 0 0 0 0,0 1 0 0 0,0-1 0 0 0,0 0 0 0 0,0 0 0 0 0,1 1 0 0 0,-1-1 0 0 0,0 0 0 0 0,0 0 0 0 0,0 1 0 0 0,0-1 0 0 0,1 0 0 0 0,-1 0 0 0 0,0 0 0 0 0,0 0 0 0 0,0 1 0 0 0,1-1 0 0 0,-1 0 0 0 0,0 0 0 0 0,1 0 0 0 0,8 7 0 0 0,179 89 0 0 0,-176-90 3 0 0,3 2-22 0 0,1-1 0 0 0,0 0 0 0 0,0-1 1 0 0,1-1-1 0 0,-1 0 0 0 0,27 3 0 0 0,-39-8-914 0 0,1-1-1 0 0,-1 1 0 0 0,1-1 1 0 0,0 0-1 0 0,-1-1 0 0 0,8-2 1 0 0,-1 0-3243 0 0,2 0 520 0 0,-1 1 526 0 0</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6.314"/>
    </inkml:context>
    <inkml:brush xml:id="br0">
      <inkml:brushProperty name="width" value="0.05" units="cm"/>
      <inkml:brushProperty name="height" value="0.05" units="cm"/>
    </inkml:brush>
  </inkml:definitions>
  <inkml:trace contextRef="#ctx0" brushRef="#br0">318 28 296 0 0,'-3'-3'785'0'0,"0"0"1"0"0,-1 0-1 0 0,1 1 1 0 0,-1 0-1 0 0,0 0 1 0 0,1 0-1 0 0,-1 0 1 0 0,0 0-1 0 0,0 1 1 0 0,0-1-1 0 0,-1 1 1 0 0,1 0-1 0 0,-7 0 1 0 0,4 1-170 0 0,0 0 1 0 0,0 1-1 0 0,1-1 1 0 0,-1 2-1 0 0,0-1 0 0 0,0 1 1 0 0,1 0-1 0 0,-8 3 1 0 0,-5 2 372 0 0,1 2 0 0 0,0 0-1 0 0,0 1 1 0 0,-19 15 0 0 0,30-20-542 0 0,0 0-1 0 0,1 1 0 0 0,-1 0 1 0 0,1 0-1 0 0,1 0 1 0 0,-1 1-1 0 0,1 0 1 0 0,0 0-1 0 0,1 0 1 0 0,-1 0-1 0 0,1 1 1 0 0,-4 13-1 0 0,7-17-376 0 0,0 0 0 0 0,0 0 0 0 0,1 0 0 0 0,-1 0-1 0 0,1 0 1 0 0,0 0 0 0 0,0-1 0 0 0,0 1 0 0 0,1 0 0 0 0,0 0-1 0 0,-1 0 1 0 0,1 0 0 0 0,1 0 0 0 0,2 6 0 0 0,-2-5 125 0 0,1 0-1 0 0,1 0 1 0 0,-1 0 0 0 0,1 0 0 0 0,0-1 0 0 0,0 1-1 0 0,0-1 1 0 0,10 7 0 0 0,-3-3 102 0 0,1 0 0 0 0,0-2 0 0 0,1 1 1 0 0,0-1-1 0 0,-1-1 0 0 0,2-1 0 0 0,20 5 0 0 0,-11-4-297 0 0,1-1 0 0 0,0-2 0 0 0,26 0 0 0 0,-38-2 0 0 0,0-1 0 0 0,0 0 0 0 0,0-1 0 0 0,0 0 0 0 0,0-1 0 0 0,-1 0 0 0 0,1-1 0 0 0,11-5 0 0 0,-22 9-438 0 0,-1-1-1 0 0,1 1 1 0 0,0-1-1 0 0,0 1 1 0 0,-1 0-1 0 0,1-1 1 0 0,0 0-1 0 0,-1 1 1 0 0,1-1-1 0 0,-1 1 1 0 0,1-1-1 0 0,-1 0 1 0 0,1 1-1 0 0,-1-1 1 0 0,1 0-1 0 0,-1 1 1 0 0,1-1 0 0 0,-1 0-1 0 0,0 0 1 0 0,0 1-1 0 0,1-1 1 0 0,-1-1-1 0 0</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1.092"/>
    </inkml:context>
    <inkml:brush xml:id="br0">
      <inkml:brushProperty name="width" value="0.05" units="cm"/>
      <inkml:brushProperty name="height" value="0.05" units="cm"/>
    </inkml:brush>
  </inkml:definitions>
  <inkml:trace contextRef="#ctx0" brushRef="#br0">1 128 548 0 0,'2'0'5371'0'0,"5"6"-3815"0"0,8 12-420 0 0,27 53 2232 0 0,-2 2 1 0 0,38 102-1 0 0,-23-51-615 0 0,-42-95-2124 0 0,-6-10 395 0 0,2 0-1 0 0,19 30 0 0 0,-27-48-946 0 0,-1 0 0 0 0,1 0 0 0 0,-1 0 0 0 0,1-1 0 0 0,-1 1 0 0 0,1 0 0 0 0,-1-1 0 0 0,1 1 0 0 0,0-1 0 0 0,-1 1 0 0 0,1-1 0 0 0,0 1 0 0 0,0-1 0 0 0,-1 1 0 0 0,1-1 0 0 0,0 1 0 0 0,0-1 0 0 0,0 0-1 0 0,-1 0 1 0 0,1 1 0 0 0,0-1 0 0 0,0 0 0 0 0,0 0 0 0 0,0 0 0 0 0,0 0 0 0 0,0 0 0 0 0,1-1-1 0 0,-1 1 1 0 0,0-1-1 0 0,1 1 0 0 0,-1-1 0 0 0,0 0 1 0 0,0 0-1 0 0,0 0 0 0 0,0 0 0 0 0,0 0 1 0 0,0 0-1 0 0,0 0 0 0 0,0 0 0 0 0,0 0 1 0 0,1-2-1 0 0,2-5 132 0 0,1 0-1 0 0,-2 0 1 0 0,1-1-1 0 0,2-9 1 0 0,4-20 227 0 0,-2 0 0 0 0,4-50 0 0 0,-1-83 350 0 0,0 1-43 0 0,-8 134-683 0 0,-2 23-219 0 0,-1 0-1 0 0,2 0 1 0 0,0 0 0 0 0,0 0-1 0 0,1 1 1 0 0,6-17-1 0 0,-8 28 13 0 0,-1 1-1 0 0,0-1 0 0 0,0 1 1 0 0,0-1-1 0 0,1 1 1 0 0,-1-1-1 0 0,0 1 1 0 0,1-1-1 0 0,-1 1 0 0 0,0-1 1 0 0,1 1-1 0 0,-1 0 1 0 0,1-1-1 0 0,-1 1 1 0 0,1-1-1 0 0,-1 1 1 0 0,1 0-1 0 0,-1 0 0 0 0,1-1 1 0 0,-1 1-1 0 0,1 0 1 0 0,-1 0-1 0 0,1 0 1 0 0,-1-1-1 0 0,1 1 0 0 0,-1 0 1 0 0,1 0-1 0 0,0 0 1 0 0,-1 0-1 0 0,1 0 1 0 0,-1 0-1 0 0,1 0 0 0 0,-1 0 1 0 0,1 0-1 0 0,-1 1 1 0 0,1-1-1 0 0,0 0 1 0 0,-1 0-1 0 0,1 1 0 0 0,18 14-7554 0 0,-9-2 4694 0 0</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1.651"/>
    </inkml:context>
    <inkml:brush xml:id="br0">
      <inkml:brushProperty name="width" value="0.05" units="cm"/>
      <inkml:brushProperty name="height" value="0.05" units="cm"/>
    </inkml:brush>
  </inkml:definitions>
  <inkml:trace contextRef="#ctx0" brushRef="#br0">303 43 772 0 0,'0'-25'8128'0'0,"-2"23"-7810"0"0,0 1 0 0 0,0-1 0 0 0,0 0 0 0 0,0 1-1 0 0,-1 0 1 0 0,1-1 0 0 0,0 1 0 0 0,-1 0 0 0 0,1 0 0 0 0,-1 0 0 0 0,1 0-1 0 0,-1 1 1 0 0,0-1 0 0 0,1 1 0 0 0,-1-1 0 0 0,1 1 0 0 0,-1 0 0 0 0,0 0-1 0 0,1 0 1 0 0,-5 1 0 0 0,-4 0 150 0 0,1 1 0 0 0,0 0 0 0 0,0 0 0 0 0,-11 4 0 0 0,6 0-39 0 0,1 0 0 0 0,0 2 0 0 0,0-1 0 0 0,0 1 0 0 0,-22 19 0 0 0,28-20-185 0 0,1 0 1 0 0,0 0 0 0 0,0 0-1 0 0,0 1 1 0 0,1 0-1 0 0,0 0 1 0 0,1 0 0 0 0,0 1-1 0 0,0 0 1 0 0,-4 12-1 0 0,8-18-146 0 0,0 0-1 0 0,0 0 0 0 0,0 1 0 0 0,0-1 0 0 0,1 0 1 0 0,-1 1-1 0 0,1-1 0 0 0,0 0 0 0 0,0 1 0 0 0,0-1 0 0 0,1 0 1 0 0,-1 1-1 0 0,1-1 0 0 0,0 0 0 0 0,0 1 0 0 0,0-1 1 0 0,0 0-1 0 0,3 6 0 0 0,-1-6 40 0 0,0 1 0 0 0,0 0 0 0 0,0-1 0 0 0,0 0 0 0 0,1 1 0 0 0,-1-1 0 0 0,1-1 0 0 0,0 1 0 0 0,0 0 0 0 0,0-1 0 0 0,0 0 0 0 0,6 2 1 0 0,2 0-255 0 0,0 0 1 0 0,0-1 0 0 0,0 0 0 0 0,1-1 0 0 0,-1 0 0 0 0,1-1 0 0 0,-1-1 0 0 0,1 0-1 0 0,14-2 1 0 0,-12 0-714 0 0,22-3-8125 0 0,-26 2 6235 0 0</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2.179"/>
    </inkml:context>
    <inkml:brush xml:id="br0">
      <inkml:brushProperty name="width" value="0.05" units="cm"/>
      <inkml:brushProperty name="height" value="0.05" units="cm"/>
    </inkml:brush>
  </inkml:definitions>
  <inkml:trace contextRef="#ctx0" brushRef="#br0">125 35 248 0 0,'-1'-24'7042'0'0,"1"24"-6824"0"0,0-1 0 0 0,0 1 0 0 0,-1-1 0 0 0,1 0 0 0 0,0 1 0 0 0,-1-1 0 0 0,1 1 0 0 0,0-1 0 0 0,-1 1 0 0 0,1-1 0 0 0,-1 1 0 0 0,1-1 0 0 0,-1 1 0 0 0,1 0 0 0 0,-1-1 0 0 0,1 1 0 0 0,-1 0 0 0 0,0-1 0 0 0,1 1 0 0 0,-1 0 0 0 0,1 0 0 0 0,-1-1 0 0 0,0 1 0 0 0,1 0 0 0 0,-1 0 1 0 0,0 0-1 0 0,1 0 0 0 0,-2 0 0 0 0,0 0 73 0 0,0 1 0 0 0,0-1 0 0 0,1 1 0 0 0,-1-1 0 0 0,0 1 0 0 0,0 0 0 0 0,1 0 0 0 0,-1 0 0 0 0,-3 2 0 0 0,-1 2 350 0 0,-1 1 1 0 0,1 0-1 0 0,-9 10 0 0 0,9-8-212 0 0,0 0-1 0 0,0 1 0 0 0,1-1 0 0 0,0 1 1 0 0,0 0-1 0 0,1 1 0 0 0,0-1 1 0 0,1 1-1 0 0,-5 19 0 0 0,8-25-271 0 0,-1 1-1 0 0,1 0 0 0 0,0 0 1 0 0,0-1-1 0 0,1 1 1 0 0,-1 0-1 0 0,1-1 1 0 0,0 1-1 0 0,0 0 1 0 0,0-1-1 0 0,1 1 0 0 0,0-1 1 0 0,0 0-1 0 0,0 1 1 0 0,0-1-1 0 0,1 0 1 0 0,0 0-1 0 0,-1-1 1 0 0,1 1-1 0 0,1 0 0 0 0,-1-1 1 0 0,0 0-1 0 0,6 4 1 0 0,1 0 75 0 0,0 0 0 0 0,1-1 0 0 0,0-1-1 0 0,0 1 1 0 0,0-2 0 0 0,1 0 0 0 0,0 0 0 0 0,0-1 0 0 0,0 0 0 0 0,24 2 0 0 0,-22-4-121 0 0,0-1-1 0 0,0 0 1 0 0,0 0 0 0 0,0-2 0 0 0,-1 0-1 0 0,1 0 1 0 0,0-1 0 0 0,-1-1-1 0 0,20-8 1 0 0,-27 9-465 0 0,0 0-1 0 0,-1 0 1 0 0,0 0 0 0 0,0-1-1 0 0,0 0 1 0 0,8-9 0 0 0,3-4-6611 0 0,-14 14 5364 0 0,-1-4-4512 0 0</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2.519"/>
    </inkml:context>
    <inkml:brush xml:id="br0">
      <inkml:brushProperty name="width" value="0.05" units="cm"/>
      <inkml:brushProperty name="height" value="0.05" units="cm"/>
    </inkml:brush>
  </inkml:definitions>
  <inkml:trace contextRef="#ctx0" brushRef="#br0">29 30 700 0 0,'-29'-4'19595'0'0,"47"1"-16801"0"0,-5 2-1679 0 0,51-7 2802 0 0,-24-2-5542 0 0,-38 10 904 0 0,8-3-1706 0 0</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2.859"/>
    </inkml:context>
    <inkml:brush xml:id="br0">
      <inkml:brushProperty name="width" value="0.05" units="cm"/>
      <inkml:brushProperty name="height" value="0.05" units="cm"/>
    </inkml:brush>
  </inkml:definitions>
  <inkml:trace contextRef="#ctx0" brushRef="#br0">63 105 684 0 0,'-16'-6'1707'0'0,"11"5"-543"0"0,0 0 0 0 0,0-1 0 0 0,1 0 0 0 0,-1 0 1 0 0,1 0-1 0 0,0-1 0 0 0,-1 0 0 0 0,-5-8 5280 0 0,17 4-4213 0 0,8 0-973 0 0,30-6 2653 0 0,75-11-1 0 0,-35 8-1870 0 0,-62 13-4819 0 0,-16 2-543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35.679"/>
    </inkml:context>
    <inkml:brush xml:id="br0">
      <inkml:brushProperty name="width" value="0.05" units="cm"/>
      <inkml:brushProperty name="height" value="0.05" units="cm"/>
    </inkml:brush>
  </inkml:definitions>
  <inkml:trace contextRef="#ctx0" brushRef="#br0">0 22 184 0 0,'1'-1'436'0'0,"-1"-1"0"0"0,1 1 0 0 0,0 0-1 0 0,-1 0 1 0 0,1-1 0 0 0,0 1 0 0 0,0 0 0 0 0,0 0 0 0 0,0 0 0 0 0,0 0-1 0 0,0 0 1 0 0,0 0 0 0 0,0 0 0 0 0,1 1 0 0 0,-1-1 0 0 0,0 0 0 0 0,0 1-1 0 0,1-1 1 0 0,-1 0 0 0 0,0 1 0 0 0,1 0 0 0 0,-1-1 0 0 0,0 1 0 0 0,1 0-1 0 0,-1 0 1 0 0,1 0 0 0 0,-1 0 0 0 0,1 0 0 0 0,1 0 0 0 0,0 1-24 0 0,0 0 1 0 0,-1 1 0 0 0,1-1-1 0 0,0 1 1 0 0,-1-1-1 0 0,1 1 1 0 0,-1 0 0 0 0,1 0-1 0 0,-1 0 1 0 0,0 1-1 0 0,0-1 1 0 0,3 5 0 0 0,4 7 214 0 0,0 0 0 0 0,-2 1 0 0 0,0-1 1 0 0,0 2-1 0 0,6 22 0 0 0,5 14-855 0 0,-17-51-39 0 0,0 0 0 0 0,-1 0-1 0 0,1 0 1 0 0,0 1-1 0 0,0-1 1 0 0,-1 0-1 0 0,1 0 1 0 0,0-1 0 0 0,0 1-1 0 0,0 0 1 0 0,0 0-1 0 0,1 0 1 0 0</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3.211"/>
    </inkml:context>
    <inkml:brush xml:id="br0">
      <inkml:brushProperty name="width" value="0.05" units="cm"/>
      <inkml:brushProperty name="height" value="0.05" units="cm"/>
    </inkml:brush>
  </inkml:definitions>
  <inkml:trace contextRef="#ctx0" brushRef="#br0">6 43 12 0 0,'-5'0'21707'0'0,"125"-7"-15329"0"0,3-8-3735 0 0,44-4-5966 0 0,-165 18 3253 0 0,16 1-3536 0 0</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3.556"/>
    </inkml:context>
    <inkml:brush xml:id="br0">
      <inkml:brushProperty name="width" value="0.05" units="cm"/>
      <inkml:brushProperty name="height" value="0.05" units="cm"/>
    </inkml:brush>
  </inkml:definitions>
  <inkml:trace contextRef="#ctx0" brushRef="#br0">18 1 508 0 0,'-8'8'1280'0'0,"-1"5"4944"0"0,9-13-5976 0 0,0 0-1 0 0,-1 1 1 0 0,1-1 0 0 0,0 0 0 0 0,0 1-1 0 0,0-1 1 0 0,0 1 0 0 0,0-1 0 0 0,0 0 0 0 0,0 1-1 0 0,0-1 1 0 0,0 0 0 0 0,0 1 0 0 0,0-1-1 0 0,1 1 1 0 0,-1-1 0 0 0,0 0 0 0 0,0 1 0 0 0,0-1-1 0 0,0 0 1 0 0,1 1 0 0 0,-1-1 0 0 0,0 1-1 0 0,15 5 3109 0 0,44 1 2124 0 0,32-7-2473 0 0,-44-1-1974 0 0,76 4 2349 0 0,-63-2-4300 0 0,1 0-9876 0 0</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9.434"/>
    </inkml:context>
    <inkml:brush xml:id="br0">
      <inkml:brushProperty name="width" value="0.05" units="cm"/>
      <inkml:brushProperty name="height" value="0.05" units="cm"/>
    </inkml:brush>
  </inkml:definitions>
  <inkml:trace contextRef="#ctx0" brushRef="#br0">0 95 324 0 0,'7'0'10565'0'0,"31"3"-6111"0"0,22 1-3077 0 0,-3-1-261 0 0,0-3-1 0 0,0-2 1 0 0,0-3 0 0 0,-1-3-1 0 0,1-2 1 0 0,70-22 0 0 0,-96 19-487 0 0,-30 12-590 0 0,0 0 0 0 0,1 1 0 0 0,-1-1 0 0 0,0 0 1 0 0,0 0-1 0 0,0 0 0 0 0,0 0 0 0 0,-1 0 0 0 0,1 0 0 0 0,0 0 0 0 0,0 0 0 0 0,-1-1 0 0 0,1 1 0 0 0,0 0 0 0 0,-1 0 0 0 0,1 0 1 0 0,-1-1-1 0 0,0 1 0 0 0,1 0 0 0 0,-1-1 0 0 0,0-1 0 0 0,0 2 101 0 0,-8-3 94 0 0,7 4-225 0 0,1 0-1 0 0,-1-1 0 0 0,1 1 1 0 0,-1-1-1 0 0,1 1 0 0 0,-1 0 0 0 0,1 0 1 0 0,-1-1-1 0 0,1 1 0 0 0,-1 0 1 0 0,0 0-1 0 0,1 0 0 0 0,-1 0 1 0 0,1-1-1 0 0,-1 1 0 0 0,0 0 1 0 0,1 0-1 0 0,-1 0 0 0 0,0 0 1 0 0,1 0-1 0 0,-1 1 0 0 0,1-1 0 0 0,-1 0 1 0 0,0 0-1 0 0,-2 2 7 0 0,0-1 0 0 0,0 1 0 0 0,0 0 0 0 0,0 0 0 0 0,1 0 0 0 0,-1 0 0 0 0,1 0 0 0 0,0 1 0 0 0,-1-1 0 0 0,1 1 0 0 0,0 0 0 0 0,0-1 0 0 0,1 1 0 0 0,-1 0 0 0 0,1 0 0 0 0,-1 0 0 0 0,-1 6 0 0 0,-2 6 65 0 0,1 0 1 0 0,-3 23 0 0 0,6-27-33 0 0,-5 32 276 0 0,3-1 1 0 0,1 0-1 0 0,3 1 0 0 0,1-1 0 0 0,2 0 0 0 0,11 51 1 0 0,-1-34 717 0 0,23 64 0 0 0,-37-123-1061 0 0,0 1 0 0 0,0 0 0 0 0,1-1 0 0 0,-1 1 0 0 0,0-1 0 0 0,0 1 0 0 0,0-1 0 0 0,0 1 0 0 0,0 0 0 0 0,0-1 0 0 0,0 1 0 0 0,0-1 0 0 0,0 1 0 0 0,-1-1 0 0 0,1 1 0 0 0,0-1 0 0 0,0 1 0 0 0,0 0 0 0 0,-1-1 0 0 0,1 1 0 0 0,0-1 0 0 0,0 1 0 0 0,-1-1 0 0 0,1 0 0 0 0,-1 1 0 0 0,0 0 0 0 0,-17 7-455 0 0,-30-2-195 0 0,37-6 567 0 0,-230 21 212 0 0,236-19 43 0 0,7-1 190 0 0,17 1 649 0 0,28 1 420 0 0,180-25-1412 0 0,-128 9 0 0 0,-87 12-930 0 0,-10 0 141 0 0,0 1-1 0 0,0-1 1 0 0,0 1 0 0 0,0 0-1 0 0,0 0 1 0 0,0 0 0 0 0,0 0-1 0 0,0 0 1 0 0,0 0-1 0 0,0 1 1 0 0,0-1 0 0 0,-1 1-1 0 0,1-1 1 0 0,0 1-1 0 0,2 0 1 0 0</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29.839"/>
    </inkml:context>
    <inkml:brush xml:id="br0">
      <inkml:brushProperty name="width" value="0.05" units="cm"/>
      <inkml:brushProperty name="height" value="0.05" units="cm"/>
    </inkml:brush>
  </inkml:definitions>
  <inkml:trace contextRef="#ctx0" brushRef="#br0">260 59 496 0 0,'1'-2'570'0'0,"1"0"0"0"0,-1 0 0 0 0,0 0 0 0 0,0 0 0 0 0,0 0 0 0 0,-1 0 1 0 0,1-1-1 0 0,0 1 0 0 0,-1 0 0 0 0,0-1 0 0 0,1 1 0 0 0,-1-1 0 0 0,0 1 0 0 0,0 0 0 0 0,-1-5 0 0 0,1 6-361 0 0,-1-1-1 0 0,0 1 1 0 0,1 0-1 0 0,-1 0 1 0 0,0 0-1 0 0,0 0 1 0 0,0 0 0 0 0,0 0-1 0 0,0 0 1 0 0,0 0-1 0 0,0 0 1 0 0,0 1-1 0 0,0-1 1 0 0,0 0-1 0 0,0 1 1 0 0,-1-1-1 0 0,1 0 1 0 0,0 1-1 0 0,0 0 1 0 0,-1-1-1 0 0,1 1 1 0 0,0 0 0 0 0,-1 0-1 0 0,1-1 1 0 0,0 1-1 0 0,-1 0 1 0 0,1 0-1 0 0,-3 1 1 0 0,-9 0 333 0 0,1 0 0 0 0,-1 0 0 0 0,1 2 0 0 0,0 0 0 0 0,0 0 0 0 0,0 1 0 0 0,-21 9 0 0 0,24-8-175 0 0,-1 0 0 0 0,1 0 0 0 0,0 0 0 0 0,1 1 0 0 0,0 1 0 0 0,0 0 0 0 0,0 0 0 0 0,1 0 0 0 0,-13 16 0 0 0,18-20-169 0 0,0 0 0 0 0,0 1 0 0 0,0-1-1 0 0,0 1 1 0 0,0 0 0 0 0,1-1 0 0 0,-1 1 0 0 0,1 0 0 0 0,0 0 0 0 0,0 0 0 0 0,1 0 0 0 0,-1 0 0 0 0,1 0 0 0 0,0 0-1 0 0,0 0 1 0 0,0 0 0 0 0,1 6 0 0 0,1-6-10 0 0,-1 1-1 0 0,1-1 1 0 0,0 0-1 0 0,0 0 1 0 0,0 1-1 0 0,1-1 1 0 0,0 0-1 0 0,-1-1 1 0 0,1 1-1 0 0,1-1 1 0 0,-1 1-1 0 0,7 5 1 0 0,3 0 167 0 0,0-1 0 0 0,0 0 0 0 0,1-1 0 0 0,-1 0 0 0 0,2-1 0 0 0,-1 0 1 0 0,28 6-1 0 0,-26-9-321 0 0,0 0 1 0 0,1 0-1 0 0,-1-2 1 0 0,1 0-1 0 0,-1-1 1 0 0,1 0-1 0 0,0-2 0 0 0,21-4 1 0 0,-22 3-1253 0 0,0-2-1 0 0,23-9 1 0 0,-16 3-8951 0 0,-12 7 6912 0 0</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0.209"/>
    </inkml:context>
    <inkml:brush xml:id="br0">
      <inkml:brushProperty name="width" value="0.05" units="cm"/>
      <inkml:brushProperty name="height" value="0.05" units="cm"/>
    </inkml:brush>
  </inkml:definitions>
  <inkml:trace contextRef="#ctx0" brushRef="#br0">37 1 204 0 0,'-36'0'21760'0'0,"59"4"-20115"0"0,0 0 0 0 0,0-1 0 0 0,39-1-1 0 0,4 0-295 0 0,89 3 865 0 0,-87-5-4684 0 0,-47 0 321 0 0,-18 0 1775 0 0</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0.577"/>
    </inkml:context>
    <inkml:brush xml:id="br0">
      <inkml:brushProperty name="width" value="0.05" units="cm"/>
      <inkml:brushProperty name="height" value="0.05" units="cm"/>
    </inkml:brush>
  </inkml:definitions>
  <inkml:trace contextRef="#ctx0" brushRef="#br0">30 0 124 0 0,'-8'7'1299'0'0,"-14"11"11047"0"0,31-12-8625 0 0,-4-5-3111 0 0,1 0 0 0 0,0-1 0 0 0,0 0 1 0 0,0 0-1 0 0,0 0 0 0 0,0-1 0 0 0,6-1 1 0 0,4 0 287 0 0,56-6 1913 0 0,58-4 460 0 0,-43 9-5678 0 0,-55 4-6826 0 0,-24-1 6194 0 0</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39.438"/>
    </inkml:context>
    <inkml:brush xml:id="br0">
      <inkml:brushProperty name="width" value="0.05" units="cm"/>
      <inkml:brushProperty name="height" value="0.05" units="cm"/>
    </inkml:brush>
  </inkml:definitions>
  <inkml:trace contextRef="#ctx0" brushRef="#br0">150 94 228 0 0,'-16'-6'6380'0'0,"-15"32"-1873"0"0,-51 58 0 0 0,61-61 2454 0 0,51-61-5919 0 0,32-55 0 0 0,-8 10 489 0 0,-54 83-1488 0 0,1-1 0 0 0,0 0 0 0 0,-1 1 0 0 0,1-1 1 0 0,-1 1-1 0 0,1-1 0 0 0,0 1 0 0 0,-1 0 0 0 0,1-1 0 0 0,0 1 1 0 0,0 0-1 0 0,-1-1 0 0 0,1 1 0 0 0,0 0 0 0 0,0 0 0 0 0,0 0 1 0 0,-1-1-1 0 0,1 1 0 0 0,0 0 0 0 0,0 0 0 0 0,0 0 0 0 0,-1 1 1 0 0,1-1-1 0 0,0 0 0 0 0,0 0 0 0 0,0 0 0 0 0,-1 0 0 0 0,1 1 1 0 0,0-1-1 0 0,0 0 0 0 0,-1 1 0 0 0,1-1 0 0 0,0 1 0 0 0,-1-1 0 0 0,1 1 1 0 0,0-1-1 0 0,-1 1 0 0 0,1-1 0 0 0,-1 1 0 0 0,1 1 0 0 0,27 29 720 0 0,-23-26-519 0 0,38 55 889 0 0,-26-36-528 0 0,24 28-1 0 0,-35-47-154 0 0,10 2-13362 0 0</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1.513"/>
    </inkml:context>
    <inkml:brush xml:id="br0">
      <inkml:brushProperty name="width" value="0.05" units="cm"/>
      <inkml:brushProperty name="height" value="0.05" units="cm"/>
    </inkml:brush>
  </inkml:definitions>
  <inkml:trace contextRef="#ctx0" brushRef="#br0">8 9 568 0 0,'-7'-9'13135'0'0,"7"21"-12048"0"0,1 1 1 0 0,0-1 0 0 0,0 0 0 0 0,2 0 0 0 0,-1 0 0 0 0,7 15-1 0 0,6 37 723 0 0,4 178 1827 0 0,-15-159-3003 0 0,-11 225 797 0 0,-3-86-877 0 0,1 16-125 0 0,3 107-30 0 0,15-194-271 0 0,21 272 292 0 0,21 352-47 0 0,-49-733-368 0 0,12 514 98 0 0,11 114 242 0 0,-3-293 109 0 0,-17-265-377 0 0,2 37 30 0 0,10 319 236 0 0,3-120-202 0 0,-5-133-81 0 0,2 318-60 0 0,-28-155 0 0 0,4-116 0 0 0,3 133 0 0 0,5-383 0 0 0,6 242 0 0 0,-6-237 24 0 0,-2-13-90 0 0,-1-1 9 0 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3.293"/>
    </inkml:context>
    <inkml:brush xml:id="br0">
      <inkml:brushProperty name="width" value="0.05" units="cm"/>
      <inkml:brushProperty name="height" value="0.05" units="cm"/>
    </inkml:brush>
  </inkml:definitions>
  <inkml:trace contextRef="#ctx0" brushRef="#br0">11 81 796 0 0,'-1'0'309'0'0,"1"0"1"0"0,-1 0-1 0 0,1 0 0 0 0,-7 4 5875 0 0,7-4-5874 0 0,-1 1-1 0 0,1-1 0 0 0,0 1 0 0 0,0-1 0 0 0,0 0 1 0 0,-1 1-1 0 0,1-1 0 0 0,0 1 0 0 0,0-1 1 0 0,0 1-1 0 0,14 7 3721 0 0,31 3-2295 0 0,-40-10-700 0 0,83 16 2448 0 0,35 8-209 0 0,233 17 1 0 0,-89-42-2145 0 0,196-15 516 0 0,110 0-216 0 0,-165 10-1370 0 0,268 4-10 0 0,-61-3-50 0 0,-5-1 0 0 0,496 5 0 0 0,-874-3 0 0 0,297-11 0 0 0,-279 5 0 0 0,-2 2 0 0 0,205-2 0 0 0,-17 0 0 0 0,-44 0 0 0 0,325-8 0 0 0,-407 10 0 0 0,362-12 0 0 0,-292 11 0 0 0,10-1 0 0 0,186-10 0 0 0,-222 10 0 0 0,158 19 0 0 0,-473-9 0 0 0,-25-1 0 0 0,2 0 0 0 0,-3 0 0 0 0,-2-2-2504 0 0</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3.932"/>
    </inkml:context>
    <inkml:brush xml:id="br0">
      <inkml:brushProperty name="width" value="0.05" units="cm"/>
      <inkml:brushProperty name="height" value="0.05" units="cm"/>
    </inkml:brush>
  </inkml:definitions>
  <inkml:trace contextRef="#ctx0" brushRef="#br0">49 21 444 0 0,'-14'-8'2595'0'0,"-14"-4"15139"0"0,32 13-16302 0 0,85 15 637 0 0,-37-7 55 0 0,-1 1-1 0 0,0 3 0 0 0,69 26 0 0 0,-116-37-2123 0 0,-1 0 0 0 0,1-1 0 0 0,0 1 0 0 0,0 1 0 0 0,-1-1 0 0 0,1 1 0 0 0,-1-1 0 0 0,0 1 0 0 0,0 0 0 0 0,0 0 0 0 0,0 0 0 0 0,0 0 0 0 0,-1 1 0 0 0,5 7 0 0 0,-6-8 0 0 0,0 0 0 0 0,-1 0 0 0 0,1 0 0 0 0,0 0 0 0 0,-1 1 0 0 0,0-1 0 0 0,0 0 0 0 0,0 1 0 0 0,0-1 0 0 0,0 0 0 0 0,-1 0 0 0 0,1 1 0 0 0,-1-1 0 0 0,0 0 0 0 0,0 0 0 0 0,0 0 0 0 0,-1 0 0 0 0,1 0 0 0 0,-4 5 0 0 0,-2 4 0 0 0,-1-1 0 0 0,0 0 0 0 0,-1 0 0 0 0,-18 16 0 0 0,-46 34 0 0 0,-9 4 0 0 0,-78 82 0 0 0,127-116 0 0 0,28-28 0 0 0,5-3-11 0 0,-1 0-1 0 0,1 0 1 0 0,0 0 0 0 0,0 0-1 0 0,0 0 1 0 0,-1 0-1 0 0,1 0 1 0 0,0 0 0 0 0,0 0-1 0 0,0 0 1 0 0,0 0 0 0 0,-1 0-1 0 0,1 0 1 0 0,0 0 0 0 0,0-1-1 0 0,0 1 1 0 0,0 0-1 0 0,-1 0 1 0 0,1 0 0 0 0,0 0-1 0 0,0 0 1 0 0,0 0 0 0 0,0-1-1 0 0,0 1 1 0 0,0 0 0 0 0,-1 0-1 0 0,1 0 1 0 0,0 0-1 0 0,0-1 1 0 0,0 1 0 0 0,0 0-1 0 0,0 0 1 0 0,0 0 0 0 0,0 0-1 0 0,0-1 1 0 0,0 1 0 0 0,0 0-1 0 0,0 0 1 0 0,0 0-1 0 0,0-1 1 0 0,0 1 0 0 0,0 0-1 0 0,0 0 1 0 0,0 0 0 0 0,0-1-1 0 0,0 1 1 0 0,0 0-1 0 0,0 0 1 0 0,1 0 0 0 0,-1 0-1 0 0,0-1 1 0 0,0 1 0 0 0,0 0-1 0 0,0 0 1 0 0,0 0 0 0 0,0 0-1 0 0,0 0 1 0 0,1-1-1 0 0,3-10-2379 0 0,6 2-6203 0 0,-2 2 4977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36.245"/>
    </inkml:context>
    <inkml:brush xml:id="br0">
      <inkml:brushProperty name="width" value="0.05" units="cm"/>
      <inkml:brushProperty name="height" value="0.05" units="cm"/>
    </inkml:brush>
  </inkml:definitions>
  <inkml:trace contextRef="#ctx0" brushRef="#br0">45 165 500 0 0,'0'0'120'0'0,"-7"-7"984"0"0,1 0 1 0 0,1 0-1 0 0,0 0 0 0 0,0 0 0 0 0,-7-13 1 0 0,12 18-780 0 0,-1 0 0 0 0,0 0 1 0 0,0 0-1 0 0,1-1 0 0 0,0 1 1 0 0,-1 0-1 0 0,1 0 0 0 0,0 0 1 0 0,0 0-1 0 0,0-1 0 0 0,0 1 1 0 0,0 0-1 0 0,1 0 0 0 0,-1 0 1 0 0,1 0-1 0 0,-1-1 0 0 0,1 1 1 0 0,0 0-1 0 0,0 0 0 0 0,-1 0 1 0 0,2 0-1 0 0,-1 1 0 0 0,0-1 1 0 0,0 0-1 0 0,1 0 0 0 0,-1 1 1 0 0,1-1-1 0 0,2-2 0 0 0,4-2 139 0 0,0 1-1 0 0,0-1 1 0 0,1 2-1 0 0,0-1 1 0 0,-1 1-1 0 0,1 0 1 0 0,1 1-1 0 0,-1 0 1 0 0,0 1-1 0 0,1 0 1 0 0,0 0-1 0 0,-1 1 1 0 0,1 0 0 0 0,0 1-1 0 0,16 1 1 0 0,-4 1-102 0 0,0 0 0 0 0,-1 2 1 0 0,1 0-1 0 0,-1 2 0 0 0,-1 0 1 0 0,22 10-1 0 0,-35-14-244 0 0,-1 1 0 0 0,0 0 0 0 0,-1 1-1 0 0,1-1 1 0 0,0 1 0 0 0,-1 0 0 0 0,0 0 0 0 0,6 6 0 0 0,-10-8-101 0 0,0-1 0 0 0,0 1 1 0 0,0-1-1 0 0,0 1 1 0 0,0-1-1 0 0,0 1 1 0 0,-1 0-1 0 0,1-1 1 0 0,-1 1-1 0 0,1 0 1 0 0,-1-1-1 0 0,1 1 1 0 0,-1 0-1 0 0,0 0 0 0 0,0 0 1 0 0,0-1-1 0 0,0 1 1 0 0,0 0-1 0 0,0 0 1 0 0,-1-1-1 0 0,1 1 1 0 0,0 0-1 0 0,-1 0 1 0 0,0-1-1 0 0,1 1 1 0 0,-1 0-1 0 0,0-1 0 0 0,0 1 1 0 0,0-1-1 0 0,0 1 1 0 0,0-1-1 0 0,0 1 1 0 0,0-1-1 0 0,-2 2 1 0 0,-4 4-7 0 0,0 0 1 0 0,-1 0 0 0 0,0 0 0 0 0,0-1 0 0 0,0 0-1 0 0,-13 6 1 0 0,-59 24-163 0 0,36-17-119 0 0,43-19 259 0 0,1 0 1 0 0,0 0-1 0 0,-1 0 1 0 0,1 1-1 0 0,0-1 0 0 0,-1 0 1 0 0,1 0-1 0 0,0 0 1 0 0,-1 0-1 0 0,1 0 0 0 0,0 1 1 0 0,-1-1-1 0 0,1 0 1 0 0,0 0-1 0 0,0 0 0 0 0,-1 1 1 0 0,1-1-1 0 0,0 0 1 0 0,0 0-1 0 0,-1 1 0 0 0,1-1 1 0 0,0 0-1 0 0,0 1 1 0 0,0-1-1 0 0,0 0 0 0 0,-1 1 1 0 0,1-1-1 0 0,0 0 1 0 0,0 1-1 0 0,0-1 0 0 0,0 0 1 0 0,0 1-1 0 0,0-1 1 0 0,0 0-1 0 0,0 1 0 0 0,0-1 1 0 0,0 0-1 0 0,0 1 1 0 0,0 0-1 0 0,14 9-92 0 0,31 4 234 0 0,-40-12-136 0 0,25 7 174 0 0,39 17-1 0 0,-59-22-89 0 0,0 1-1 0 0,-1 0 1 0 0,1 1-1 0 0,-1 0 1 0 0,0 1-1 0 0,-1 0 0 0 0,13 13 1 0 0,-19-19-44 0 0,-1 0 0 0 0,0 1 0 0 0,0-1 0 0 0,0 0 0 0 0,0 1 0 0 0,-1-1 0 0 0,1 1 0 0 0,0-1 0 0 0,-1 1 0 0 0,1 0 0 0 0,-1-1 0 0 0,1 1 0 0 0,-1 0 0 0 0,0-1 0 0 0,0 1 0 0 0,0 0 0 0 0,0-1 0 0 0,0 1 0 0 0,0 0 0 0 0,-1 3 0 0 0,1-3 15 0 0,-2 1 0 0 0,1 0 0 0 0,0 0 0 0 0,-1-1 0 0 0,1 1 0 0 0,-1-1 0 0 0,0 1 0 0 0,1-1 0 0 0,-1 0 0 0 0,0 0 0 0 0,-3 2 0 0 0,-3 3 89 0 0,-1 0-1 0 0,0-1 1 0 0,0-1 0 0 0,-1 0-1 0 0,-14 7 1 0 0,13-8-13 0 0,0 0 0 0 0,0-1 0 0 0,-1-1 0 0 0,1 1 1 0 0,-1-2-1 0 0,1 1 0 0 0,-1-2 0 0 0,-16 0 0 0 0,-30-9-2249 0 0,-1-9-6889 0 0,54 16 5560 0 0,1-1 496 0 0</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6.380"/>
    </inkml:context>
    <inkml:brush xml:id="br0">
      <inkml:brushProperty name="width" value="0.05" units="cm"/>
      <inkml:brushProperty name="height" value="0.05" units="cm"/>
    </inkml:brush>
  </inkml:definitions>
  <inkml:trace contextRef="#ctx0" brushRef="#br0">10 44 740 0 0,'-9'6'12958'0'0,"33"-1"-11525"0"0,1 0 0 0 0,1-2 0 0 0,-1-1 0 0 0,0-1 0 0 0,37-3 0 0 0,129-25 1845 0 0,-178 26-2949 0 0,-1-2 0 0 0,0 0-1 0 0,0 0 1 0 0,0-1-1 0 0,0 0 1 0 0,0-1 0 0 0,14-9-1 0 0,-28 16-264 0 0,1-1-1 0 0,-1 0 0 0 0,1 1 1 0 0,0-1-1 0 0,0 1 0 0 0,0 0 1 0 0,0-1-1 0 0,0 1 0 0 0,0 0 1 0 0,0 0-1 0 0,1-1 0 0 0,-1 1 0 0 0,1 0 1 0 0,-1 0-1 0 0,0 3 0 0 0,0 4 71 0 0,1-1 0 0 0,-1 0-1 0 0,2 14 1 0 0,3 8 173 0 0,8 30-1 0 0,55 159 1462 0 0,-50-173-1410 0 0,-13-36-281 0 0,-2-4-73 0 0,0 1 1 0 0,0-1-1 0 0,0 0 0 0 0,-1 1 0 0 0,2 10 0 0 0,-3-17-70 0 0,-24 6-334 0 0,-226-12 159 0 0,219 9 607 0 0,-14-2 150 0 0,84 0-516 0 0,73-7 0 0 0,-55 1 0 0 0,91-12-793 0 0,-93 16-11773 0 0,-41-1 9239 0 0</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6.722"/>
    </inkml:context>
    <inkml:brush xml:id="br0">
      <inkml:brushProperty name="width" value="0.05" units="cm"/>
      <inkml:brushProperty name="height" value="0.05" units="cm"/>
    </inkml:brush>
  </inkml:definitions>
  <inkml:trace contextRef="#ctx0" brushRef="#br0">242 19 660 0 0,'-6'-3'901'0'0,"0"0"1"0"0,-1 1-1 0 0,0-1 1 0 0,1 1-1 0 0,-1 1 1 0 0,0-1-1 0 0,0 1 0 0 0,0 0 1 0 0,0 1-1 0 0,0 0 1 0 0,0 0-1 0 0,0 0 0 0 0,-8 2 1 0 0,4 0 121 0 0,-1 0-1 0 0,0 1 1 0 0,0 0 0 0 0,1 1 0 0 0,-1 1-1 0 0,-18 10 1 0 0,28-14-837 0 0,-1 0-1 0 0,1 0 1 0 0,0 0-1 0 0,-1 1 1 0 0,1-1-1 0 0,0 1 1 0 0,0 0-1 0 0,0-1 1 0 0,0 1-1 0 0,1 0 1 0 0,-1 0-1 0 0,0 0 1 0 0,1 1-1 0 0,-1-1 1 0 0,1 0-1 0 0,0 0 1 0 0,0 1-1 0 0,0-1 1 0 0,0 1-1 0 0,0-1 1 0 0,0 1-1 0 0,1-1 0 0 0,-1 1 1 0 0,1 0-1 0 0,0-1 1 0 0,0 1-1 0 0,0-1 1 0 0,0 1-1 0 0,0 0 1 0 0,1-1-1 0 0,-1 1 1 0 0,1-1-1 0 0,-1 1 1 0 0,1 0-1 0 0,0-1 1 0 0,1 3-1 0 0,3 3 108 0 0,-1-1-1 0 0,1 0 1 0 0,0 0-1 0 0,1 0 1 0 0,-1-1-1 0 0,1 1 1 0 0,1-1-1 0 0,-1-1 1 0 0,14 10-1 0 0,-5-6-122 0 0,1-1-1 0 0,-1-1 0 0 0,1 0 1 0 0,0-1-1 0 0,1 0 0 0 0,-1-2 1 0 0,1 0-1 0 0,0-1 0 0 0,0 0 0 0 0,0-2 1 0 0,1 0-1 0 0,-1-1 0 0 0,0 0 1 0 0,27-5-1 0 0,1-14-2918 0 0</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7.716"/>
    </inkml:context>
    <inkml:brush xml:id="br0">
      <inkml:brushProperty name="width" value="0.05" units="cm"/>
      <inkml:brushProperty name="height" value="0.05" units="cm"/>
    </inkml:brush>
  </inkml:definitions>
  <inkml:trace contextRef="#ctx0" brushRef="#br0">0 319 5709 0 0,'0'-2'358'0'0,"1"1"-1"0"0,-1 0 1 0 0,0 0 0 0 0,1 0 0 0 0,-1 0 0 0 0,1 0 0 0 0,0 0 0 0 0,-1 1 0 0 0,1-1 0 0 0,0 0 0 0 0,-1 0 0 0 0,1 0 0 0 0,0 0 0 0 0,0 1 0 0 0,0-1 0 0 0,0 0 0 0 0,0 1 0 0 0,-1-1 0 0 0,1 1 0 0 0,0-1 0 0 0,1 1 0 0 0,-1-1 0 0 0,0 1 0 0 0,1-1 0 0 0,0 3-177 0 0,-1-1 0 0 0,1 1 0 0 0,-1 0 1 0 0,1 0-1 0 0,-1-1 0 0 0,0 1 0 0 0,1 0 0 0 0,-1 0 0 0 0,0 0 1 0 0,0 0-1 0 0,-1 0 0 0 0,1 0 0 0 0,1 3 0 0 0,19 48 1185 0 0,4-2 0 0 0,1-1 0 0 0,2-1 0 0 0,66 83 0 0 0,-75-106-844 0 0,-13-17-208 0 0,-1-1 0 0 0,2 0-1 0 0,-1 0 1 0 0,1 0-1 0 0,1-1 1 0 0,-1 0-1 0 0,1-1 1 0 0,15 11 0 0 0,-22-17-243 0 0,0 1 1 0 0,0-1 0 0 0,0 0-1 0 0,0 1 1 0 0,0-1 0 0 0,1 0 0 0 0,-1 0-1 0 0,0 0 1 0 0,0 0 0 0 0,0 0 0 0 0,0 0-1 0 0,0 0 1 0 0,0 0 0 0 0,1 0-1 0 0,-1 0 1 0 0,0 0 0 0 0,0-1 0 0 0,0 1-1 0 0,0-1 1 0 0,0 1 0 0 0,0-1 0 0 0,1 0-1 0 0,0-1 26 0 0,0 1 0 0 0,0-1 0 0 0,0 0 0 0 0,0 0-1 0 0,-1 0 1 0 0,1 0 0 0 0,-1 0 0 0 0,1-1-1 0 0,1-3 1 0 0,1-5 106 0 0,1 0 1 0 0,-2-1-1 0 0,4-15 0 0 0,-6 21-132 0 0,12-68 628 0 0,5-98 0 0 0,-5 35-200 0 0,-6 82-499 0 0,1 0 0 0 0,23-74 0 0 0,-31 126-32 0 0,1 0 1 0 0,0 0-1 0 0,0 0 1 0 0,0 0-1 0 0,1 0 1 0 0,-1 1-1 0 0,1-1 1 0 0,-1 0-1 0 0,1 1 0 0 0,0-1 1 0 0,0 1-1 0 0,0 0 1 0 0,0 0-1 0 0,0 0 1 0 0,1 0-1 0 0,-1 0 1 0 0,1 0-1 0 0,-1 0 0 0 0,1 1 1 0 0,3-2-1 0 0,-4 2-602 0 0,4 4 214 0 0,2 1-919 0 0,0 0 1 0 0,0 1-1 0 0,0 0 0 0 0,0 0 0 0 0,11 11 0 0 0,1 4-2498 0 0,-4-2 550 0 0</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8.167"/>
    </inkml:context>
    <inkml:brush xml:id="br0">
      <inkml:brushProperty name="width" value="0.05" units="cm"/>
      <inkml:brushProperty name="height" value="0.05" units="cm"/>
    </inkml:brush>
  </inkml:definitions>
  <inkml:trace contextRef="#ctx0" brushRef="#br0">232 20 648 0 0,'-1'-7'5181'0'0,"-10"-2"-1053"0"0,8 8-2832 0 0,-1 0-874 0 0,1 1 1 0 0,-1-1-1 0 0,0 1 1 0 0,1 0-1 0 0,-1 0 1 0 0,0 0-1 0 0,0 0 1 0 0,1 1-1 0 0,-1-1 1 0 0,0 1-1 0 0,1 0 1 0 0,-1 0-1 0 0,-3 2 0 0 0,-1 0 82 0 0,1 1 0 0 0,0 0 0 0 0,0 0 0 0 0,1 1 0 0 0,-11 8 0 0 0,1 3 334 0 0,0 1 0 0 0,1 0 0 0 0,-18 28 0 0 0,29-39-587 0 0,0 0 0 0 0,1 0 0 0 0,0 0-1 0 0,0 0 1 0 0,0 0 0 0 0,1 1-1 0 0,0-1 1 0 0,1 1 0 0 0,-1 0-1 0 0,1-1 1 0 0,0 14 0 0 0,1-17-168 0 0,0 1 0 0 0,0-1 0 0 0,1 0 0 0 0,-1 1 0 0 0,1-1 0 0 0,0 0 0 0 0,0 0 0 0 0,0 0 0 0 0,1 0 0 0 0,-1 0 0 0 0,1 0 0 0 0,-1 0 0 0 0,1 0 0 0 0,0-1 0 0 0,0 1 0 0 0,0 0 0 0 0,1-1 0 0 0,-1 0 0 0 0,1 0 0 0 0,-1 1 0 0 0,1-1 0 0 0,0-1 1 0 0,-1 1-1 0 0,1 0 0 0 0,6 2 0 0 0,2-1-158 0 0,0 1 1 0 0,1-1-1 0 0,0-1 0 0 0,-1 0 1 0 0,1-1-1 0 0,0 0 1 0 0,0-1-1 0 0,18-1 1 0 0,99-19-4181 0 0,-102 14 2629 0 0,20-4-4825 0 0,-26 4 3756 0 0</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8.538"/>
    </inkml:context>
    <inkml:brush xml:id="br0">
      <inkml:brushProperty name="width" value="0.05" units="cm"/>
      <inkml:brushProperty name="height" value="0.05" units="cm"/>
    </inkml:brush>
  </inkml:definitions>
  <inkml:trace contextRef="#ctx0" brushRef="#br0">143 28 60 0 0,'-1'-2'494'0'0,"1"0"0"0"0,-1 0 0 0 0,1 0 0 0 0,-1 1-1 0 0,0-1 1 0 0,0 0 0 0 0,0 0 0 0 0,0 1 0 0 0,0-1 0 0 0,-3-2 0 0 0,4 3-230 0 0,-1 1 1 0 0,0-1 0 0 0,0 1 0 0 0,0-1 0 0 0,0 1-1 0 0,1-1 1 0 0,-1 1 0 0 0,0-1 0 0 0,0 1 0 0 0,0 0-1 0 0,0 0 1 0 0,0-1 0 0 0,0 1 0 0 0,0 0-1 0 0,0 0 1 0 0,0 0 0 0 0,0 0 0 0 0,0 0 0 0 0,0 0-1 0 0,0 1 1 0 0,0-1 0 0 0,0 0 0 0 0,1 0-1 0 0,-1 1 1 0 0,0-1 0 0 0,-2 1 0 0 0,-5 4 296 0 0,1-1 0 0 0,0 2 0 0 0,0-1 0 0 0,0 1 0 0 0,0 0 0 0 0,1 0 0 0 0,0 1 0 0 0,0-1 0 0 0,1 2 0 0 0,0-1 0 0 0,0 0 0 0 0,1 1 0 0 0,0 0 0 0 0,0 0 0 0 0,1 0 0 0 0,0 1 0 0 0,0-1 0 0 0,1 1 0 0 0,0-1 0 0 0,0 1 0 0 0,1 0 0 0 0,0 0 0 0 0,1 0 0 0 0,0-1 0 0 0,2 14 0 0 0,-1-18-438 0 0,0 0-1 0 0,1 0 0 0 0,-1-1 0 0 0,1 1 0 0 0,0 0 1 0 0,0-1-1 0 0,1 0 0 0 0,-1 1 0 0 0,1-1 1 0 0,-1 0-1 0 0,1 0 0 0 0,0 0 0 0 0,0-1 0 0 0,0 1 1 0 0,0-1-1 0 0,1 0 0 0 0,-1 0 0 0 0,1 0 0 0 0,-1 0 1 0 0,1 0-1 0 0,0-1 0 0 0,0 1 0 0 0,6 0 0 0 0,5 2 66 0 0,0-1 0 0 0,1-1 0 0 0,0 0-1 0 0,24-1 1 0 0,-26-2-442 0 0,1 0 0 0 0,-1-2 0 0 0,0 0 0 0 0,0 0-1 0 0,0-1 1 0 0,18-8 0 0 0,9-2-3069 0 0,-31 8 1064 0 0</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8.910"/>
    </inkml:context>
    <inkml:brush xml:id="br0">
      <inkml:brushProperty name="width" value="0.05" units="cm"/>
      <inkml:brushProperty name="height" value="0.05" units="cm"/>
    </inkml:brush>
  </inkml:definitions>
  <inkml:trace contextRef="#ctx0" brushRef="#br0">51 36 592 0 0,'-17'0'1696'0'0,"-16"0"14898"0"0,36-2-15309 0 0,92-16 5238 0 0,-93 17-6611 0 0,0 1-246 0 0,0-1 153 0 0,17-5-1981 0 0,-8-1-6554 0 0</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0:49.271"/>
    </inkml:context>
    <inkml:brush xml:id="br0">
      <inkml:brushProperty name="width" value="0.05" units="cm"/>
      <inkml:brushProperty name="height" value="0.05" units="cm"/>
    </inkml:brush>
  </inkml:definitions>
  <inkml:trace contextRef="#ctx0" brushRef="#br0">37 144 200 0 0,'-7'-1'1413'0'0,"-23"-8"12346"0"0,34 6-11841 0 0,6-5-686 0 0,1 1 0 0 0,-1 0 1 0 0,1 0-1 0 0,24-9 1 0 0,57-17 2078 0 0,-32 12-1007 0 0,26-10 593 0 0,-80 30-3733 0 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45.563"/>
    </inkml:context>
    <inkml:brush xml:id="br0">
      <inkml:brushProperty name="width" value="0.05" units="cm"/>
      <inkml:brushProperty name="height" value="0.05" units="cm"/>
    </inkml:brush>
  </inkml:definitions>
  <inkml:trace contextRef="#ctx0" brushRef="#br0">0 3244 168 0 0,'0'0'513'0'0,"1"-11"802"0"0,2-3-525 0 0,2-1 1 0 0,0 1 0 0 0,1 1 0 0 0,0-1 0 0 0,12-19-1 0 0,1-3 437 0 0,0-2 324 0 0,36-54-1 0 0,11-14-205 0 0,10-12-385 0 0,60-63 247 0 0,-26 52-846 0 0,-97 114-313 0 0,68-73 136 0 0,167-137 0 0 0,-207 192-155 0 0,124-101 229 0 0,17-7 74 0 0,-67 56-203 0 0,132-84 297 0 0,-156 110-320 0 0,-31 19 43 0 0,65-41 139 0 0,-51 36-198 0 0,24-13-13 0 0,-19 12 37 0 0,-46 26 47 0 0,53-23 0 0 0,61-22 83 0 0,38-15 126 0 0,-137 61-210 0 0,247-91 383 0 0,306-62-207 0 0,-365 113-295 0 0,299-66 169 0 0,-369 92-177 0 0,226-45 27 0 0,-131 22-63 0 0,113-23 56 0 0,263-32-19 0 0,-157 63 34 0 0,-314 34-68 0 0,459-25 149 0 0,-318 21 235 0 0,312-8 111 0 0,-460 23-374 0 0,-89 0 791 0 0,-69 3-818 0 0,2 0-2 0 0,5-1 16 0 0,-3 2 90 0 0,0-2 0 0 0,-1 1 0 0 0,1 0 0 0 0,-1-1 0 0 0,1 0 0 0 0,7-3 0 0 0,-12 4 17 0 0,2-2-267 0 0</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53.949"/>
    </inkml:context>
    <inkml:brush xml:id="br0">
      <inkml:brushProperty name="width" value="0.05" units="cm"/>
      <inkml:brushProperty name="height" value="0.05" units="cm"/>
    </inkml:brush>
  </inkml:definitions>
  <inkml:trace contextRef="#ctx0" brushRef="#br0">4 51 476 0 0,'-4'0'5356'0'0,"202"-8"1280"0"0,2-9-3638 0 0,206-9 216 0 0,-399 26-3235 0 0,154 7-616 0 0,-150-3-1769 0 0</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55.081"/>
    </inkml:context>
    <inkml:brush xml:id="br0">
      <inkml:brushProperty name="width" value="0.05" units="cm"/>
      <inkml:brushProperty name="height" value="0.05" units="cm"/>
    </inkml:brush>
  </inkml:definitions>
  <inkml:trace contextRef="#ctx0" brushRef="#br0">20 8 308 0 0,'-6'-8'10303'0'0,"6"24"-9393"0"0,1 0 1 0 0,0 0-1 0 0,1 0 1 0 0,7 30-1 0 0,2 15 259 0 0,27 311 3488 0 0,-22 217-480 0 0,-16-429-3638 0 0,-1-60-285 0 0,-4 0 1 0 0,-5 0-1 0 0,-25 112 0 0 0,23-161-149 0 0,4-25 2 0 0,2 0-1 0 0,1 0 1 0 0,1 1 0 0 0,1 0-1 0 0,1 34 1 0 0,2-59-76 0 0,1 0 0 0 0,-1-1 0 0 0,1 1-1 0 0,-1 0 1 0 0,1-1 0 0 0,0 1 0 0 0,0 0 0 0 0,0-1-1 0 0,0 1 1 0 0,0-1 0 0 0,0 1 0 0 0,0-1 0 0 0,0 0-1 0 0,0 0 1 0 0,1 1 0 0 0,-1-1 0 0 0,1 0 0 0 0,-1 0-1 0 0,1 0 1 0 0,-1 0 0 0 0,1-1 0 0 0,0 1 0 0 0,-1 0-1 0 0,1-1 1 0 0,0 1 0 0 0,-1-1 0 0 0,4 1 0 0 0,8 2 51 0 0,0-1 1 0 0,25 0 0 0 0,-16-1 20 0 0,119 7 672 0 0,168-11 0 0 0,-80-3-39 0 0,-160 6-433 0 0,0-3-1 0 0,131-22 0 0 0,-190 21-817 0 0,12-7-11504 0 0,-14 5 8704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36.886"/>
    </inkml:context>
    <inkml:brush xml:id="br0">
      <inkml:brushProperty name="width" value="0.05" units="cm"/>
      <inkml:brushProperty name="height" value="0.05" units="cm"/>
    </inkml:brush>
  </inkml:definitions>
  <inkml:trace contextRef="#ctx0" brushRef="#br0">352 35 692 0 0,'-1'-2'897'0'0,"-1"-1"1"0"0,0 0-1 0 0,-1 1 1 0 0,1 0-1 0 0,0-1 1 0 0,-1 1-1 0 0,1 0 0 0 0,-1 0 1 0 0,0 0-1 0 0,0 0 1 0 0,0 1-1 0 0,-4-2 1 0 0,2 1-322 0 0,0 1 1 0 0,0 0 0 0 0,0 0-1 0 0,0 1 1 0 0,0-1 0 0 0,0 1 0 0 0,-7 1-1 0 0,-7 1 162 0 0,1 1 0 0 0,-1 1 1 0 0,1 0-1 0 0,0 1 0 0 0,0 2 0 0 0,0-1 0 0 0,1 2 0 0 0,0 0 0 0 0,-28 19 1 0 0,40-23-540 0 0,0 0 1 0 0,0 0 0 0 0,0 0-1 0 0,0 1 1 0 0,1 0 0 0 0,-1 0-1 0 0,1 0 1 0 0,1 0 0 0 0,-1 1-1 0 0,-3 7 1 0 0,5-9-54 0 0,0-1-1 0 0,1 1 1 0 0,0 0 0 0 0,0 0 0 0 0,0 0 0 0 0,1 0-1 0 0,-1 0 1 0 0,1 0 0 0 0,0-1 0 0 0,0 1 0 0 0,0 0-1 0 0,0 0 1 0 0,1 0 0 0 0,0 0 0 0 0,0 0-1 0 0,0 0 1 0 0,3 7 0 0 0,-1-5-83 0 0,0 0 0 0 0,0 0 0 0 0,1-1 0 0 0,0 1 0 0 0,0-1 0 0 0,1 0 0 0 0,-1 0 0 0 0,1 0 1 0 0,0 0-1 0 0,9 5 0 0 0,-4-4 140 0 0,0 0 0 0 0,0 0 1 0 0,1-1-1 0 0,-1-1 1 0 0,19 6-1 0 0,-1-4 133 0 0,0-1 0 0 0,0-1-1 0 0,0-1 1 0 0,34-1 0 0 0,-27-4-336 0 0,-1-1 0 0 0,-1-1 0 0 0,60-17 0 0 0,-80 16 40 0 0,-6 2-80 0 0,-7 3-121 0 0</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56.564"/>
    </inkml:context>
    <inkml:brush xml:id="br0">
      <inkml:brushProperty name="width" value="0.05" units="cm"/>
      <inkml:brushProperty name="height" value="0.05" units="cm"/>
    </inkml:brush>
  </inkml:definitions>
  <inkml:trace contextRef="#ctx0" brushRef="#br0">4 69 228 0 0,'-4'-4'6774'0'0,"15"1"-6055"0"0,0 1 0 0 0,0 0 0 0 0,0 0 0 0 0,0 1 0 0 0,0 1 0 0 0,1 0 0 0 0,14 2 0 0 0,3-2-98 0 0,847-20 7095 0 0,-686 11-6940 0 0,545-19 1634 0 0,-303 54-1883 0 0,-426-25-521 0 0,30 3 49 0 0,-10 0 248 0 0,-1-2 0 0 0,50-2 0 0 0,-67-1-123 0 0,-2 0-103 0 0,0 1-1 0 0,0-1 0 0 0,0 1 0 0 0,0 0 0 0 0,7 2 0 0 0,-12-2-64 0 0,0 0 8 0 0,0 0-1 0 0,-1 0 1 0 0,1 0 0 0 0,-1 0 0 0 0,1 0-1 0 0,0 0 1 0 0,-1 0 0 0 0,1 1-1 0 0,-1-1 1 0 0,1 0 0 0 0,0 0-1 0 0,-1 1 1 0 0,1-1 0 0 0,-1 0-1 0 0,1 1 1 0 0,-1-1 0 0 0,1 0-1 0 0,-1 1 1 0 0,0-1 0 0 0,1 1-1 0 0,-1-1 1 0 0,1 2 0 0 0,0 3 127 0 0,0 1 0 0 0,-1 0 1 0 0,0 0-1 0 0,0-1 0 0 0,-1 1 1 0 0,1 0-1 0 0,-4 10 0 0 0,-1 21 356 0 0,25 246 1502 0 0,-9-180-1173 0 0,-2 114 0 0 0,-11-140-741 0 0,-12 203 359 0 0,4-185-450 0 0,-17 236 0 0 0,8-94 0 0 0,18-227 5 0 0,-5 35-44 0 0,2-42 86 0 0</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57.500"/>
    </inkml:context>
    <inkml:brush xml:id="br0">
      <inkml:brushProperty name="width" value="0.05" units="cm"/>
      <inkml:brushProperty name="height" value="0.05" units="cm"/>
    </inkml:brush>
  </inkml:definitions>
  <inkml:trace contextRef="#ctx0" brushRef="#br0">13 69 424 0 0,'-1'0'488'0'0,"0"-1"0"0"0,0 0 0 0 0,0 1-1 0 0,0-1 1 0 0,0 0 0 0 0,0 0 0 0 0,1 1 0 0 0,-1-1 0 0 0,0 0-1 0 0,0 0 1 0 0,1 0 0 0 0,-1 0 0 0 0,1 0 0 0 0,-1 0 0 0 0,0-2 0 0 0,1 3-322 0 0,0-1 1 0 0,0 1 0 0 0,0 0 0 0 0,0-1 0 0 0,0 1-1 0 0,1 0 1 0 0,-1-1 0 0 0,0 1 0 0 0,0-1 0 0 0,0 1-1 0 0,0 0 1 0 0,1-1 0 0 0,-1 1 0 0 0,0 0 0 0 0,0-1 0 0 0,1 1-1 0 0,-1 0 1 0 0,0 0 0 0 0,1-1 0 0 0,-1 1 0 0 0,0 0-1 0 0,1 0 1 0 0,-1 0 0 0 0,0-1 0 0 0,1 1 0 0 0,-1 0-1 0 0,0 0 1 0 0,1 0 0 0 0,6-2 613 0 0,-1 0-1 0 0,0 1 1 0 0,1 0-1 0 0,7 0 1 0 0,-2 0-376 0 0,385-24 6085 0 0,-185 17-4681 0 0,463 3 1308 0 0,9 33-1960 0 0,-654-27-1107 0 0,213 2 339 0 0,-96-12 391 0 0,-128 10 633 0 0,-13 0-4490 0 0</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59.482"/>
    </inkml:context>
    <inkml:brush xml:id="br0">
      <inkml:brushProperty name="width" value="0.05" units="cm"/>
      <inkml:brushProperty name="height" value="0.05" units="cm"/>
    </inkml:brush>
  </inkml:definitions>
  <inkml:trace contextRef="#ctx0" brushRef="#br0">150 17 688 0 0,'1'-1'494'0'0,"-1"0"-1"0"0,0 1 1 0 0,0-1-1 0 0,0 0 1 0 0,0 0-1 0 0,1 0 1 0 0,-1 0-1 0 0,0 0 1 0 0,0 0-1 0 0,-1 0 1 0 0,1 0-1 0 0,0 0 1 0 0,0 0-1 0 0,0 0 1 0 0,-1-1 0 0 0,0 2-396 0 0,1 0 0 0 0,0 0 1 0 0,-1 0-1 0 0,1 0 0 0 0,0 0 1 0 0,-1 0-1 0 0,1 0 1 0 0,0 0-1 0 0,-1 0 0 0 0,1 0 1 0 0,0 0-1 0 0,-1 0 1 0 0,1 0-1 0 0,0 0 0 0 0,0 0 1 0 0,-1 0-1 0 0,1 0 0 0 0,0 1 1 0 0,-1-1-1 0 0,1 0 1 0 0,0 0-1 0 0,0 0 0 0 0,-1 1 1 0 0,1-1-1 0 0,0 0 0 0 0,0 0 1 0 0,-1 1-1 0 0,1-1 1 0 0,-26 32 187 0 0,20-23 989 0 0,-13 16-364 0 0,1 0 0 0 0,2 1 0 0 0,1 1 0 0 0,1 1 0 0 0,-12 30 0 0 0,25-50-2442 0 0</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5:59.839"/>
    </inkml:context>
    <inkml:brush xml:id="br0">
      <inkml:brushProperty name="width" value="0.05" units="cm"/>
      <inkml:brushProperty name="height" value="0.05" units="cm"/>
    </inkml:brush>
  </inkml:definitions>
  <inkml:trace contextRef="#ctx0" brushRef="#br0">28 32 648 0 0,'-28'-32'15856'0'0,"33"48"-14026"0"0,18 62 2175 0 0,-18-56-3567 0 0,1-1 0 0 0,1 1 0 0 0,1-1 0 0 0,0-1 0 0 0,2 0 0 0 0,15 25 0 0 0,-22-41-1284 0 0,0-1-1 0 0,0 1 1 0 0,1-1 0 0 0,-1 1-1 0 0,1-1 1 0 0,4 3-1 0 0</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0.228"/>
    </inkml:context>
    <inkml:brush xml:id="br0">
      <inkml:brushProperty name="width" value="0.05" units="cm"/>
      <inkml:brushProperty name="height" value="0.05" units="cm"/>
    </inkml:brush>
  </inkml:definitions>
  <inkml:trace contextRef="#ctx0" brushRef="#br0">23 63 676 0 0,'-23'-2'5876'0'0,"32"-1"541"0"0,15 0-1834 0 0,-3 1-4316 0 0,101-8 3847 0 0,-24 3-87 0 0,129-25-1 0 0,-221 31-3653 0 0,1-1-1997 0 0</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2.279"/>
    </inkml:context>
    <inkml:brush xml:id="br0">
      <inkml:brushProperty name="width" value="0.05" units="cm"/>
      <inkml:brushProperty name="height" value="0.05" units="cm"/>
    </inkml:brush>
  </inkml:definitions>
  <inkml:trace contextRef="#ctx0" brushRef="#br0">109 24 284 0 0,'9'-23'9520'0'0,"-10"26"-8854"0"0,-30 71 3972 0 0,-35 130 0 0 0,54-164-3679 0 0,10-34-1524 0 0,-4 15 1610 0 0,6-14-4088 0 0</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2.638"/>
    </inkml:context>
    <inkml:brush xml:id="br0">
      <inkml:brushProperty name="width" value="0.05" units="cm"/>
      <inkml:brushProperty name="height" value="0.05" units="cm"/>
    </inkml:brush>
  </inkml:definitions>
  <inkml:trace contextRef="#ctx0" brushRef="#br0">36 54 60 0 0,'-6'-12'859'0'0,"-10"-15"1767"0"0,3 12 7956 0 0,14 26-9794 0 0,1-1-1 0 0,1 0 0 0 0,0 0 1 0 0,0 0-1 0 0,6 13 1 0 0,3 7 463 0 0,11 45 591 0 0,-14-39-926 0 0,3 0 0 0 0,0-1 0 0 0,33 63 0 0 0,-42-94-1131 0 0,-1-1 0 0 0,0 0-1 0 0,1 1 1 0 0,0-1 0 0 0,-1 0 0 0 0,1-1-1 0 0,1 1 1 0 0,-1 0 0 0 0,0-1 0 0 0,0 1-1 0 0,1-1 1 0 0,4 2 0 0 0,-7-4-419 0 0,10 2-991 0 0</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2.982"/>
    </inkml:context>
    <inkml:brush xml:id="br0">
      <inkml:brushProperty name="width" value="0.05" units="cm"/>
      <inkml:brushProperty name="height" value="0.05" units="cm"/>
    </inkml:brush>
  </inkml:definitions>
  <inkml:trace contextRef="#ctx0" brushRef="#br0">52 66 20 0 0,'-18'-3'1432'0'0,"-15"-5"11229"0"0,35 7-11334 0 0,12-5-80 0 0,1 0 1 0 0,-1 1-1 0 0,1 1 0 0 0,0 1 1 0 0,31-4-1 0 0,-21 3-247 0 0,-3 1-312 0 0,8-2 735 0 0,46-2 1 0 0,-75 7-1552 0 0,3-1-199 0 0,20-1-1335 0 0,-7 3-7787 0 0</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4.429"/>
    </inkml:context>
    <inkml:brush xml:id="br0">
      <inkml:brushProperty name="width" value="0.05" units="cm"/>
      <inkml:brushProperty name="height" value="0.05" units="cm"/>
    </inkml:brush>
  </inkml:definitions>
  <inkml:trace contextRef="#ctx0" brushRef="#br0">8 0 304 0 0,'-7'7'7386'0'0,"25"146"1089"0"0,-7-82-5859 0 0,26 85 1 0 0,-36-150-2867 0 0,5 15-219 0 0</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4.830"/>
    </inkml:context>
    <inkml:brush xml:id="br0">
      <inkml:brushProperty name="width" value="0.05" units="cm"/>
      <inkml:brushProperty name="height" value="0.05" units="cm"/>
    </inkml:brush>
  </inkml:definitions>
  <inkml:trace contextRef="#ctx0" brushRef="#br0">5 209 480 0 0,'-1'-6'376'0'0,"0"0"0"0"0,0 0 0 0 0,0 0 0 0 0,1-1 0 0 0,-1 1 0 0 0,1 0 0 0 0,1 0 0 0 0,-1 0 0 0 0,1 0 0 0 0,1-1 0 0 0,-1 1 0 0 0,1 1 0 0 0,0-1 0 0 0,0 0 0 0 0,0 0-1 0 0,1 1 1 0 0,0-1 0 0 0,0 1 0 0 0,1 0 0 0 0,-1 0 0 0 0,1 0 0 0 0,0 0 0 0 0,0 1 0 0 0,1-1 0 0 0,-1 1 0 0 0,1 0 0 0 0,0 1 0 0 0,7-5 0 0 0,-1 1 25 0 0,0 1-1 0 0,0 1 1 0 0,1-1-1 0 0,-1 2 1 0 0,1-1-1 0 0,0 2 1 0 0,1 0-1 0 0,-1 0 1 0 0,22-1-1 0 0,-27 3-240 0 0,0 1 0 0 0,-1 0 0 0 0,1 0 0 0 0,0 1 0 0 0,-1 0 0 0 0,1 0 0 0 0,-1 0 0 0 0,1 1 1 0 0,-1 0-1 0 0,1 0 0 0 0,-1 1 0 0 0,0 0 0 0 0,0 0 0 0 0,0 0 0 0 0,-1 1 0 0 0,1 0 0 0 0,-1 0 0 0 0,0 0 0 0 0,0 0 0 0 0,4 6 0 0 0,-7-7-68 0 0,0-1-1 0 0,0 1 1 0 0,0 0-1 0 0,0 0 1 0 0,-1 0-1 0 0,1 0 0 0 0,-1 0 1 0 0,0 0-1 0 0,0 1 1 0 0,0-1-1 0 0,0 0 1 0 0,-1 0-1 0 0,1 1 1 0 0,-1-1-1 0 0,0 0 1 0 0,0 7-1 0 0,-1-5 4 0 0,0 0-1 0 0,-1 0 0 0 0,1 0 0 0 0,-1 0 0 0 0,0 0 0 0 0,0 0 1 0 0,-1 0-1 0 0,1-1 0 0 0,-7 9 0 0 0,2-4 24 0 0,-2 1-1 0 0,1-2 0 0 0,-1 1 1 0 0,0-1-1 0 0,-1 0 1 0 0,0-1-1 0 0,0 0 0 0 0,-16 7 1 0 0,18-10-45 0 0,-1 0 1 0 0,0-1 0 0 0,0 0 0 0 0,0 0-1 0 0,0-1 1 0 0,-11 2 0 0 0,16-4-286 0 0,0 0 0 0 0,0 0 1 0 0,0 0-1 0 0,0 0 0 0 0,0-1 0 0 0,0 1 1 0 0,0-1-1 0 0,0 0 0 0 0,0 0 0 0 0,0 0 1 0 0,1-1-1 0 0,-1 0 0 0 0,0 1 0 0 0,1-1 1 0 0,-1 0-1 0 0,-5-5 0 0 0,5 1-2382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57.970"/>
    </inkml:context>
    <inkml:brush xml:id="br0">
      <inkml:brushProperty name="width" value="0.05" units="cm"/>
      <inkml:brushProperty name="height" value="0.05" units="cm"/>
    </inkml:brush>
  </inkml:definitions>
  <inkml:trace contextRef="#ctx0" brushRef="#br0">202 59 60 0 0,'2'-3'794'0'0,"-1"0"0"0"0,1 1 1 0 0,-1-1-1 0 0,0 0 0 0 0,0 0 0 0 0,0 0 1 0 0,0-1-1 0 0,-1 1 0 0 0,1 0 0 0 0,-1 0 1 0 0,1-6-1 0 0,-1 8-53 0 0,-19-15 3165 0 0,15 16-3681 0 0,-1 0-1 0 0,1 0 1 0 0,-1 1-1 0 0,1-1 1 0 0,-1 1 0 0 0,1 0-1 0 0,0 0 1 0 0,-1 0-1 0 0,1 1 1 0 0,0 0-1 0 0,0-1 1 0 0,0 2 0 0 0,0-1-1 0 0,0 0 1 0 0,0 1-1 0 0,1-1 1 0 0,-5 5 0 0 0,0 0 40 0 0,-1 1 0 0 0,1 0 0 0 0,1 1 0 0 0,-1 0 0 0 0,-10 18-1 0 0,9-12 15 0 0,1 0 0 0 0,1 0 0 0 0,0 1 0 0 0,1 0-1 0 0,0 0 1 0 0,2 1 0 0 0,-5 31 0 0 0,8-41-191 0 0,1 1-1 0 0,0-1 1 0 0,0 1 0 0 0,1 0 0 0 0,0-1-1 0 0,0 1 1 0 0,1-1 0 0 0,-1 0 0 0 0,2 1-1 0 0,-1-1 1 0 0,1 0 0 0 0,0 0 0 0 0,1-1-1 0 0,0 1 1 0 0,0-1 0 0 0,0 1 0 0 0,0-1-1 0 0,1-1 1 0 0,0 1 0 0 0,8 6 0 0 0,-5-5-12 0 0,1 0 0 0 0,0 0 0 0 0,0-1 0 0 0,0 0 0 0 0,1-1 0 0 0,0 0 0 0 0,0-1 0 0 0,0 0 0 0 0,0 0 0 0 0,1-1 0 0 0,18 3 0 0 0,-22-5-41 0 0,1-1 0 0 0,-1 1 0 0 0,1-2 1 0 0,-1 1-1 0 0,1-1 0 0 0,-1 0 0 0 0,1 0 0 0 0,-1-1 0 0 0,0 0 0 0 0,0 0 0 0 0,1-1 0 0 0,-2 0 0 0 0,1 0 0 0 0,0-1 0 0 0,-1 0 0 0 0,1 0 0 0 0,9-8 0 0 0,-8 4 41 0 0,1 0 0 0 0,-1 0 0 0 0,-1-1-1 0 0,0 1 1 0 0,0-2 0 0 0,-1 1 0 0 0,0-1 0 0 0,-1 0 0 0 0,0 0 0 0 0,0 0 0 0 0,-1-1-1 0 0,0 0 1 0 0,2-12 0 0 0,-5 16-30 0 0,0 0 0 0 0,0-1 0 0 0,-1 1 0 0 0,0 0 0 0 0,0-1 0 0 0,-1 1 0 0 0,1 0 0 0 0,-2 0 0 0 0,1-1 0 0 0,-1 1 0 0 0,0 0 0 0 0,0 0 0 0 0,-1 0 0 0 0,0 1 0 0 0,-1-1 0 0 0,1 1 0 0 0,-1-1 0 0 0,0 1 0 0 0,-1 1 0 0 0,1-1 0 0 0,-7-6 0 0 0,-3 1-66 0 0,0 0 0 0 0,0 0 0 0 0,-1 2 0 0 0,0-1 0 0 0,-1 2 0 0 0,0 0 0 0 0,0 1 1 0 0,-1 1-1 0 0,1 0 0 0 0,-1 2 0 0 0,-1 0 0 0 0,1 0 0 0 0,-1 2 0 0 0,1 0 0 0 0,-31 1 0 0 0,25 6-1746 0 0,17 1-1379 0 0,11 4-3852 0 0,2-5 4368 0 0</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5.393"/>
    </inkml:context>
    <inkml:brush xml:id="br0">
      <inkml:brushProperty name="width" value="0.05" units="cm"/>
      <inkml:brushProperty name="height" value="0.05" units="cm"/>
    </inkml:brush>
  </inkml:definitions>
  <inkml:trace contextRef="#ctx0" brushRef="#br0">34 1 280 0 0,'-3'4'744'0'0,"-1"1"1"0"0,1 0-1 0 0,0 0 0 0 0,0 0 1 0 0,0 0-1 0 0,1 0 1 0 0,-1 0-1 0 0,1 1 0 0 0,1 0 1 0 0,-1-1-1 0 0,-1 9 0 0 0,2-5-80 0 0,1-1-1 0 0,0 1 0 0 0,0 0 0 0 0,0-1 0 0 0,1 1 1 0 0,1 0-1 0 0,2 10 0 0 0,-1-8-206 0 0,1 0-1 0 0,0 0 1 0 0,0-1 0 0 0,1 1 0 0 0,1-1-1 0 0,0 0 1 0 0,0 0 0 0 0,1-1-1 0 0,0 0 1 0 0,1 0 0 0 0,15 14 0 0 0,-20-21-375 0 0,0 1 0 0 0,1-1 1 0 0,-1 0-1 0 0,0 0 1 0 0,1 0-1 0 0,0 0 1 0 0,-1-1-1 0 0,1 1 1 0 0,0-1-1 0 0,0 0 0 0 0,0 0 1 0 0,-1-1-1 0 0,1 1 1 0 0,0-1-1 0 0,0 1 1 0 0,0-1-1 0 0,0-1 1 0 0,0 1-1 0 0,0-1 1 0 0,0 1-1 0 0,0-1 0 0 0,0 0 1 0 0,0 0-1 0 0,0-1 1 0 0,-1 1-1 0 0,1-1 1 0 0,0 0-1 0 0,-1 0 1 0 0,0 0-1 0 0,1 0 1 0 0,-1-1-1 0 0,0 1 0 0 0,0-1 1 0 0,0 0-1 0 0,-1 0 1 0 0,1 0-1 0 0,-1 0 1 0 0,1 0-1 0 0,-1-1 1 0 0,0 1-1 0 0,0-1 1 0 0,-1 1-1 0 0,1-1 0 0 0,0-4 1 0 0,3-4-25 0 0,-2-1 0 0 0,0 0 0 0 0,0-1 0 0 0,-1 1 0 0 0,0-14 0 0 0,-1-13-6003 0 0</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5.996"/>
    </inkml:context>
    <inkml:brush xml:id="br0">
      <inkml:brushProperty name="width" value="0.05" units="cm"/>
      <inkml:brushProperty name="height" value="0.05" units="cm"/>
    </inkml:brush>
  </inkml:definitions>
  <inkml:trace contextRef="#ctx0" brushRef="#br0">24 17 28 0 0,'0'0'783'0'0,"1"2"155"0"0,1 0 0 0 0,-1 0 0 0 0,0 0 0 0 0,1 0 0 0 0,-1 0 0 0 0,0 1 0 0 0,1 3 0 0 0,-4 41 3186 0 0,-2-1 1 0 0,-1 1 0 0 0,-18 68 2096 0 0,25-187-5491 0 0,-1 64-699 0 0,0 1 0 0 0,1-1 0 0 0,0 1-1 0 0,0 0 1 0 0,0 0 0 0 0,1 0 0 0 0,4-10 0 0 0,-6 17-28 0 0,0-1 0 0 0,0 1 1 0 0,-1 0-1 0 0,1 0 0 0 0,0-1 0 0 0,0 1 1 0 0,-1 0-1 0 0,1 0 0 0 0,0 0 1 0 0,0 0-1 0 0,-1 0 0 0 0,1 0 1 0 0,0 0-1 0 0,0 0 0 0 0,0 1 1 0 0,-1-1-1 0 0,1 0 0 0 0,0 0 1 0 0,-1 1-1 0 0,1-1 0 0 0,0 0 1 0 0,0 1-1 0 0,-1-1 0 0 0,1 0 1 0 0,0 1-1 0 0,-1-1 0 0 0,2 2 1 0 0,-1-1-5 0 0,11 7 57 0 0,1 1 0 0 0,-1 1 0 0 0,15 15 0 0 0,-14-12 18 0 0,25 18-1 0 0,-30-26-96 0 0,0 1 0 0 0,0-2 1 0 0,0 1-1 0 0,0-1 0 0 0,1 0 1 0 0,-1-1-1 0 0,1 0 0 0 0,0 0 0 0 0,0-1 1 0 0,18 2-1 0 0,-24-4-2 0 0,-1 0 0 0 0,0-1 1 0 0,1 1-1 0 0,-1-1 0 0 0,0 1 0 0 0,0-1 1 0 0,1 0-1 0 0,-1 0 0 0 0,0 0 0 0 0,0 0 0 0 0,0-1 1 0 0,0 1-1 0 0,0 0 0 0 0,0-1 0 0 0,-1 0 1 0 0,1 1-1 0 0,0-1 0 0 0,-1 0 0 0 0,1 0 1 0 0,-1 0-1 0 0,0 0 0 0 0,0 0 0 0 0,1 0 1 0 0,-1 0-1 0 0,-1 0 0 0 0,1 0 0 0 0,0 0 0 0 0,0-1 1 0 0,0-2-1 0 0,1-5 19 0 0,0-1 0 0 0,0 1 0 0 0,-1-1 0 0 0,-1-19-1 0 0,-1 13 80 0 0,-2 1 0 0 0,0-1 0 0 0,0 1 0 0 0,-7-16-1 0 0,-6-32-2719 0 0,16 47-7379 0 0</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6.340"/>
    </inkml:context>
    <inkml:brush xml:id="br0">
      <inkml:brushProperty name="width" value="0.05" units="cm"/>
      <inkml:brushProperty name="height" value="0.05" units="cm"/>
    </inkml:brush>
  </inkml:definitions>
  <inkml:trace contextRef="#ctx0" brushRef="#br0">1 0 88 0 0,'0'0'755'0'0,"6"8"2578"0"0,-3-2-2104 0 0,0 0-1 0 0,0 1 1 0 0,0 0 0 0 0,2 10 0 0 0,7 61 3289 0 0,-8-44-3063 0 0,8 33 980 0 0,3 34 554 0 0,-9-76-4080 0 0,0-13-7580 0 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6.681"/>
    </inkml:context>
    <inkml:brush xml:id="br0">
      <inkml:brushProperty name="width" value="0.05" units="cm"/>
      <inkml:brushProperty name="height" value="0.05" units="cm"/>
    </inkml:brush>
  </inkml:definitions>
  <inkml:trace contextRef="#ctx0" brushRef="#br0">67 115 284 0 0,'-20'-9'2299'0'0,"-5"-2"2408"0"0,3-3 7647 0 0,24 12-12055 0 0,0 1 0 0 0,0 0 0 0 0,0 0 0 0 0,0 0 0 0 0,1 1 0 0 0,-1-1 0 0 0,0 0-1 0 0,0 1 1 0 0,5-1 0 0 0,157-25 5034 0 0,-114 15-4908 0 0,59-21 0 0 0,-107 32-1388 0 0,0-1 0 0 0,0 1 0 0 0,0-1 0 0 0,0 1 0 0 0,0 0 0 0 0,0-1 0 0 0,0 1 0 0 0,1 0 0 0 0,-1 0 0 0 0,4 1 0 0 0,-3 0-357 0 0,3-1-1578 0 0</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7.194"/>
    </inkml:context>
    <inkml:brush xml:id="br0">
      <inkml:brushProperty name="width" value="0.05" units="cm"/>
      <inkml:brushProperty name="height" value="0.05" units="cm"/>
    </inkml:brush>
  </inkml:definitions>
  <inkml:trace contextRef="#ctx0" brushRef="#br0">291 55 496 0 0,'2'-16'7138'0'0,"-4"14"-6649"0"0,-1-1-1 0 0,1 1 1 0 0,0 0-1 0 0,-1 0 1 0 0,0 0-1 0 0,1 0 1 0 0,-1 0-1 0 0,0 0 1 0 0,0 1 0 0 0,0-1-1 0 0,0 1 1 0 0,0 0-1 0 0,0 0 1 0 0,-1 0-1 0 0,1 1 1 0 0,0-1-1 0 0,0 1 1 0 0,-1-1-1 0 0,-4 2 1 0 0,-5-2 362 0 0,1 2 0 0 0,0-1 0 0 0,0 2 0 0 0,-15 3 0 0 0,18-2-593 0 0,0 0 0 0 0,0 1 0 0 0,0 0 1 0 0,1 1-1 0 0,-1 0 0 0 0,1 0 0 0 0,1 1 0 0 0,-1 0 0 0 0,1 0 1 0 0,0 1-1 0 0,0 0 0 0 0,1 0 0 0 0,0 0 0 0 0,0 1 0 0 0,1 0 1 0 0,0 0-1 0 0,0 1 0 0 0,1-1 0 0 0,0 1 0 0 0,0 0 0 0 0,1 0 0 0 0,0 0 1 0 0,1 1-1 0 0,-1 9 0 0 0,2-15-173 0 0,1 1-1 0 0,0-1 1 0 0,0 0-1 0 0,1 0 1 0 0,-1 1 0 0 0,1-1-1 0 0,0 0 1 0 0,0 0-1 0 0,0 0 1 0 0,0 0 0 0 0,1 0-1 0 0,0 0 1 0 0,0 0-1 0 0,0-1 1 0 0,0 1 0 0 0,1-1-1 0 0,-1 1 1 0 0,1-1 0 0 0,0 0-1 0 0,0 0 1 0 0,0 0-1 0 0,0 0 1 0 0,1-1 0 0 0,-1 1-1 0 0,1-1 1 0 0,-1 0-1 0 0,1 0 1 0 0,0 0 0 0 0,4 1-1 0 0,6 3 10 0 0,1-2-1 0 0,-1 0 1 0 0,1-1-1 0 0,-1 0 1 0 0,1-1-1 0 0,0-1 1 0 0,17 0-1 0 0,-1-1-65 0 0,51-8-1 0 0,-70 6-71 0 0,1 0-1 0 0,-1-1 1 0 0,0-1 0 0 0,0 0 0 0 0,-1 0-1 0 0,1-1 1 0 0,13-8 0 0 0,-23 11 33 0 0,1 0 1 0 0,-1 1-1 0 0,1-1 1 0 0,-1 0-1 0 0,0-1 1 0 0,1 1 0 0 0,-1 0-1 0 0,0-1 1 0 0,-1 1-1 0 0,1-1 1 0 0,0 1-1 0 0,-1-1 1 0 0,1 0-1 0 0,-1 0 1 0 0,0 0-1 0 0,0 1 1 0 0,1-7-1 0 0,-1 5 12 0 0,-1 0-1 0 0,0 0 0 0 0,0 0 0 0 0,-1 0 1 0 0,1 0-1 0 0,-1-1 0 0 0,0 1 0 0 0,0 0 1 0 0,0 1-1 0 0,-1-1 0 0 0,-3-7 0 0 0,-1-1 0 0 0,-1 1-1 0 0,-1 1 0 0 0,0-1 1 0 0,0 1-1 0 0,-1 1 0 0 0,0-1 1 0 0,-16-11-1 0 0,10 10-98 0 0,0 0-1 0 0,-1 1 1 0 0,0 0 0 0 0,-35-13-1 0 0,39 18-571 0 0,1 2 0 0 0,-1 0 0 0 0,-17-3 0 0 0,20 5-866 0 0,0 1 0 0 0,0 0 1 0 0,0 0-1 0 0,0 0 0 0 0,-10 3 0 0 0,4 0-1638 0 0</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8.171"/>
    </inkml:context>
    <inkml:brush xml:id="br0">
      <inkml:brushProperty name="width" value="0.05" units="cm"/>
      <inkml:brushProperty name="height" value="0.05" units="cm"/>
    </inkml:brush>
  </inkml:definitions>
  <inkml:trace contextRef="#ctx0" brushRef="#br0">31 497 496 0 0,'8'-1'6635'0'0,"-2"-3"-5917"0"0,1 0 0 0 0,-1 0-1 0 0,0 0 1 0 0,-1-1 0 0 0,1 0-1 0 0,-1 0 1 0 0,0-1 0 0 0,0 1 0 0 0,0-1-1 0 0,-1 0 1 0 0,0 0 0 0 0,0-1-1 0 0,-1 1 1 0 0,0-1 0 0 0,5-12-1 0 0,-6 9-397 0 0,0 0 0 0 0,0-1 0 0 0,-1 1 0 0 0,0-1 0 0 0,0 1 0 0 0,-1-1 0 0 0,-1 1 0 0 0,0-1 0 0 0,0 1 0 0 0,-6-19 0 0 0,-3-9 169 0 0,-2 0 1 0 0,-2 1-1 0 0,-1 0 0 0 0,-31-51 0 0 0,45 85-448 0 0,-1 0 0 0 0,0 0 0 0 0,0 1 0 0 0,0-1 0 0 0,0 1 0 0 0,-1 0 1 0 0,1-1-1 0 0,-4-1 0 0 0,5 4 130 0 0,1 3-140 0 0,1 0 1 0 0,-1 0-1 0 0,1 0 1 0 0,0 1-1 0 0,0-1 1 0 0,0 0-1 0 0,0 0 1 0 0,1 0-1 0 0,-1 0 1 0 0,1-1-1 0 0,0 1 0 0 0,0 0 1 0 0,0-1-1 0 0,2 3 1 0 0,35 36 279 0 0,-29-32-253 0 0,1 1-3 0 0,0 0 1 0 0,1-1 0 0 0,0 0 0 0 0,0-1 0 0 0,1 0-1 0 0,0-1 1 0 0,0-1 0 0 0,16 6 0 0 0,-24-10-163 0 0,1 0 0 0 0,0-1 0 0 0,0 1 0 0 0,0-1 0 0 0,0 0 0 0 0,0-1 0 0 0,0 1 0 0 0,0-1 0 0 0,0 0 0 0 0,0-1 0 0 0,0 0 0 0 0,0 0 0 0 0,0 0 0 0 0,0 0 0 0 0,0-1 0 0 0,-1 0 0 0 0,1 0 0 0 0,0-1 0 0 0,-1 1 0 0 0,0-1 0 0 0,0-1 0 0 0,7-4 0 0 0,-10 5 9 0 0,1 0 1 0 0,0 0-1 0 0,-1 0 1 0 0,0 0-1 0 0,0 0 1 0 0,0-1-1 0 0,0 1 1 0 0,-1-1-1 0 0,1 0 1 0 0,-1 1-1 0 0,0-1 1 0 0,0 0-1 0 0,0 0 1 0 0,0-6-1 0 0,0 4 101 0 0,-1 1 0 0 0,1-1 0 0 0,-2 0 0 0 0,1 0 0 0 0,-1 0 0 0 0,1 0 0 0 0,-2 0 0 0 0,-2-11 0 0 0,3 17 23 0 0,1-1 0 0 0,0 0-1 0 0,0 1 1 0 0,0-1 0 0 0,-1 1-1 0 0,1-1 1 0 0,0 0-1 0 0,-1 1 1 0 0,1-1 0 0 0,0 1-1 0 0,-1-1 1 0 0,1 1 0 0 0,-1-1-1 0 0,1 1 1 0 0,-1-1-1 0 0,1 1 1 0 0,-1-1 0 0 0,1 1-1 0 0,-2-1 1 0 0,-4 7 908 0 0,0 19 15 0 0,6-11-709 0 0,0 0-1 0 0,1 0 1 0 0,0 0 0 0 0,1 0 0 0 0,1-1-1 0 0,0 1 1 0 0,1-1 0 0 0,0 1 0 0 0,1-1-1 0 0,1-1 1 0 0,0 1 0 0 0,1-1 0 0 0,11 18-1 0 0,-13-25-405 0 0,-1 0-1 0 0,1-1 0 0 0,0 1 0 0 0,0-1 1 0 0,1 0-1 0 0,-1 0 0 0 0,1-1 0 0 0,0 1 1 0 0,-1-1-1 0 0,12 3 0 0 0,11 1-3544 0 0,1-7-3294 0 0,-16-2 4301 0 0</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8.578"/>
    </inkml:context>
    <inkml:brush xml:id="br0">
      <inkml:brushProperty name="width" value="0.05" units="cm"/>
      <inkml:brushProperty name="height" value="0.05" units="cm"/>
    </inkml:brush>
  </inkml:definitions>
  <inkml:trace contextRef="#ctx0" brushRef="#br0">197 17 660 0 0,'-2'-2'536'0'0,"0"0"0"0"0,0 1-1 0 0,0-1 1 0 0,0 1 0 0 0,-1 0 0 0 0,1 0-1 0 0,0-1 1 0 0,0 1 0 0 0,-1 1-1 0 0,1-1 1 0 0,-1 0 0 0 0,1 1 0 0 0,-1-1-1 0 0,1 1 1 0 0,-1 0 0 0 0,1-1 0 0 0,-1 1-1 0 0,-4 1 1 0 0,3 0-106 0 0,1 0-1 0 0,-1 0 1 0 0,0 1-1 0 0,1-1 1 0 0,-1 1-1 0 0,1 0 1 0 0,-1 0-1 0 0,1 0 1 0 0,0 0-1 0 0,0 0 1 0 0,-3 4-1 0 0,-5 5 400 0 0,2 0-1 0 0,-1 1 1 0 0,2 0-1 0 0,0 0 1 0 0,-10 19-1 0 0,12-19-286 0 0,0 0 0 0 0,0 0-1 0 0,2 1 1 0 0,-1-1 0 0 0,2 1 0 0 0,0 0 0 0 0,-3 21 0 0 0,6-29-426 0 0,0 0 1 0 0,0-1 0 0 0,0 1 0 0 0,1-1 0 0 0,-1 1 0 0 0,1-1-1 0 0,0 1 1 0 0,0-1 0 0 0,1 0 0 0 0,0 1 0 0 0,-1-1-1 0 0,1 0 1 0 0,1 0 0 0 0,-1 0 0 0 0,0 0 0 0 0,1-1 0 0 0,0 1-1 0 0,0-1 1 0 0,0 1 0 0 0,0-1 0 0 0,1 0 0 0 0,-1 0-1 0 0,1 0 1 0 0,0-1 0 0 0,7 4 0 0 0,-2-2-141 0 0,0 0 0 0 0,1-1 0 0 0,0 0 0 0 0,-1 0 0 0 0,1-1 0 0 0,0-1 0 0 0,0 1 0 0 0,0-2 0 0 0,0 1 0 0 0,16-3 0 0 0,-18 2-364 0 0,0-1 0 0 0,0 0 1 0 0,-1-1-1 0 0,1 1 1 0 0,-1-2-1 0 0,0 1 1 0 0,1-1-1 0 0,-1 0 0 0 0,0 0 1 0 0,-1-1-1 0 0,1 0 1 0 0,0 0-1 0 0,-1-1 1 0 0,8-7-1 0 0,-6 3-1915 0 0,-2-1-6183 0 0</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8.932"/>
    </inkml:context>
    <inkml:brush xml:id="br0">
      <inkml:brushProperty name="width" value="0.05" units="cm"/>
      <inkml:brushProperty name="height" value="0.05" units="cm"/>
    </inkml:brush>
  </inkml:definitions>
  <inkml:trace contextRef="#ctx0" brushRef="#br0">54 43 340 0 0,'-53'1'17064'0'0,"56"-2"-16110"0"0,32-5 1006 0 0,40-11 997 0 0,-65 14-4521 0 0,-1-1 0 0 0,19-8-1 0 0</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9.263"/>
    </inkml:context>
    <inkml:brush xml:id="br0">
      <inkml:brushProperty name="width" value="0.05" units="cm"/>
      <inkml:brushProperty name="height" value="0.05" units="cm"/>
    </inkml:brush>
  </inkml:definitions>
  <inkml:trace contextRef="#ctx0" brushRef="#br0">82 107 764 0 0,'-16'-3'1259'0'0,"-21"-4"2671"0"0,34 6-3282 0 0,1 0 0 0 0,-1 1 0 0 0,1-1 0 0 0,0 0-1 0 0,0 0 1 0 0,-1-1 0 0 0,1 1 0 0 0,0 0 0 0 0,-6-6 5559 0 0,21-6-3825 0 0,-6 9-1837 0 0,1 0 1 0 0,0 0-1 0 0,0 1 0 0 0,1 0 1 0 0,-1 0-1 0 0,1 1 0 0 0,0 0 1 0 0,13-1-1 0 0,0-1 164 0 0,108-20 1620 0 0,-87 18-5662 0 0,2 2-5892 0 0,-35 3 6525 0 0</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9.618"/>
    </inkml:context>
    <inkml:brush xml:id="br0">
      <inkml:brushProperty name="width" value="0.05" units="cm"/>
      <inkml:brushProperty name="height" value="0.05" units="cm"/>
    </inkml:brush>
  </inkml:definitions>
  <inkml:trace contextRef="#ctx0" brushRef="#br0">74 1 720 0 0,'-16'1'1421'0'0,"15"-1"-1076"0"0,0 1-1 0 0,0-1 1 0 0,0 1-1 0 0,0-1 1 0 0,-1 1-1 0 0,1-1 1 0 0,0 1 0 0 0,0-1-1 0 0,1 1 1 0 0,-1 0-1 0 0,0 0 1 0 0,0-1 0 0 0,0 1-1 0 0,0 0 1 0 0,1 0-1 0 0,-1 0 1 0 0,0 0-1 0 0,1 0 1 0 0,-1 0 0 0 0,1 0-1 0 0,-1 0 1 0 0,1 0-1 0 0,-1 1 1 0 0,1-1-1 0 0,0 0 1 0 0,0 0 0 0 0,-1 0-1 0 0,1 2 1 0 0,-5 40 5240 0 0,-1 52 1 0 0,3-28-2450 0 0,3-63-3397 0 0,-4 28 1857 0 0,-1-16-4266 0 0,-5-5-6699 0 0,6-8 6673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58.495"/>
    </inkml:context>
    <inkml:brush xml:id="br0">
      <inkml:brushProperty name="width" value="0.05" units="cm"/>
      <inkml:brushProperty name="height" value="0.05" units="cm"/>
    </inkml:brush>
  </inkml:definitions>
  <inkml:trace contextRef="#ctx0" brushRef="#br0">21 5 356 0 0,'-2'0'418'0'0,"1"0"1"0"0,-1 0-1 0 0,1 1 0 0 0,-1-1 1 0 0,1 0-1 0 0,0 1 0 0 0,-1-1 1 0 0,1 1-1 0 0,0-1 0 0 0,-1 1 0 0 0,1 0 1 0 0,0-1-1 0 0,-2 2 0 0 0,17 2 5972 0 0,14-3-1968 0 0,-7-2-4578 0 0,184-4 4379 0 0,147-1-622 0 0,-249 8-2861 0 0,239-6 1709 0 0,-306 2-2929 0 0,-25 2-3207 0 0,-1-1-4338 0 0</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09.945"/>
    </inkml:context>
    <inkml:brush xml:id="br0">
      <inkml:brushProperty name="width" value="0.05" units="cm"/>
      <inkml:brushProperty name="height" value="0.05" units="cm"/>
    </inkml:brush>
  </inkml:definitions>
  <inkml:trace contextRef="#ctx0" brushRef="#br0">24 123 6745 0 0,'-3'-2'1086'0'0,"0"-1"1"0"0,1 0-1 0 0,-1 0 1 0 0,1-1-1 0 0,0 1 0 0 0,0 0 1 0 0,-3-8-1 0 0,5 10-901 0 0,-1 0-1 0 0,1-1 1 0 0,0 1-1 0 0,0 0 1 0 0,0-1-1 0 0,0 1 1 0 0,0 0-1 0 0,0-1 1 0 0,0 1-1 0 0,0 0 1 0 0,1 0-1 0 0,-1-1 1 0 0,0 1-1 0 0,1 0 1 0 0,-1 0-1 0 0,1-1 1 0 0,-1 1-1 0 0,1 0 1 0 0,0 0-1 0 0,-1 0 1 0 0,1 0-1 0 0,0 0 1 0 0,0 0-1 0 0,0 0 1 0 0,0 0-1 0 0,0 0 1 0 0,0 1-1 0 0,2-2 1 0 0,9-6 184 0 0,0 1 0 0 0,0 0 0 0 0,1 1 0 0 0,0 0 0 0 0,0 1 0 0 0,0 1 0 0 0,1 0 0 0 0,0 1 0 0 0,0 0 0 0 0,0 1 1 0 0,0 1-1 0 0,0 0 0 0 0,22 2 0 0 0,-25 0-246 0 0,-1 0 1 0 0,1 1-1 0 0,0 0 0 0 0,-1 0 1 0 0,0 2-1 0 0,0-1 1 0 0,1 1-1 0 0,10 7 0 0 0,-15-8-53 0 0,0 1 0 0 0,0 0 0 0 0,0 1 0 0 0,0-1-1 0 0,-1 1 1 0 0,0 0 0 0 0,0 1 0 0 0,-1-1 0 0 0,1 1-1 0 0,-1 0 1 0 0,0 0 0 0 0,6 13 0 0 0,-8-14-70 0 0,0 1 0 0 0,0-1 0 0 0,-1 0 0 0 0,0 1 0 0 0,1-1 0 0 0,-2 1-1 0 0,1-1 1 0 0,-1 1 0 0 0,0-1 0 0 0,0 1 0 0 0,0 0 0 0 0,-1-1 0 0 0,0 1 0 0 0,-2 9 0 0 0,0-7-62 0 0,0-1 0 0 0,-1 0 0 0 0,0 1 0 0 0,0-1 0 0 0,0-1 0 0 0,-1 1 0 0 0,0-1 0 0 0,0 1 0 0 0,-8 7 0 0 0,1-4-87 0 0,0 0 1 0 0,-1-1 0 0 0,0 0 0 0 0,0-1-1 0 0,-1 0 1 0 0,0-1 0 0 0,0-1-1 0 0,0 0 1 0 0,-1-1 0 0 0,-17 4 0 0 0,25-8 97 0 0,0 0 0 0 0,0-1 0 0 0,0 1 1 0 0,0-2-1 0 0,0 1 0 0 0,-13-3 0 0 0,19 3 48 0 0,0 0 0 0 0,0 0 0 0 0,0 0 0 0 0,0 0 0 0 0,0-1 0 0 0,0 1 0 0 0,0 0 0 0 0,0-1-1 0 0,0 1 1 0 0,0 0 0 0 0,0-1 0 0 0,0 1 0 0 0,0-1 0 0 0,0 0 0 0 0,0 1 0 0 0,0-1 0 0 0,0 0 0 0 0,1 0-1 0 0,-1 1 1 0 0,0-1 0 0 0,1 0 0 0 0,-1 0 0 0 0,0 0 0 0 0,1 0 0 0 0,-1 0 0 0 0,1 0 0 0 0,0 0-1 0 0,-1 0 1 0 0,1 0 0 0 0,0 0 0 0 0,-1 0 0 0 0,1 0 0 0 0,0 0 0 0 0,0 0 0 0 0,0 0 0 0 0,0 0-1 0 0,0 0 1 0 0,0 0 0 0 0,0 0 0 0 0,0 0 0 0 0,1-1 0 0 0,-1 1 0 0 0,0 0 0 0 0,1 0 0 0 0,-1 0-1 0 0,1 0 1 0 0,-1 0 0 0 0,1 1 0 0 0,-1-1 0 0 0,1 0 0 0 0,0 0 0 0 0,0-1 0 0 0,6-7-14 0 0,-1 1 0 0 0,1 0 0 0 0,1 1-1 0 0,0 0 1 0 0,0 0 0 0 0,0 0 0 0 0,1 1 0 0 0,0 0 0 0 0,16-7 0 0 0,-5 3 41 0 0,0 1 1 0 0,1 1-1 0 0,36-8 0 0 0,-45 14-28 0 0,0 0-1 0 0,0 2 1 0 0,0-1 0 0 0,0 1-1 0 0,0 1 1 0 0,0 0-1 0 0,0 1 1 0 0,0 0 0 0 0,0 1-1 0 0,0 0 1 0 0,-1 1-1 0 0,1 0 1 0 0,-1 1 0 0 0,0 0-1 0 0,0 1 1 0 0,-1 0-1 0 0,0 1 1 0 0,0 0 0 0 0,15 14-1 0 0,-20-13-1716 0 0</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0.304"/>
    </inkml:context>
    <inkml:brush xml:id="br0">
      <inkml:brushProperty name="width" value="0.05" units="cm"/>
      <inkml:brushProperty name="height" value="0.05" units="cm"/>
    </inkml:brush>
  </inkml:definitions>
  <inkml:trace contextRef="#ctx0" brushRef="#br0">79 242 5889 0 0,'-21'-53'5568'0'0,"4"10"720"0"0,-22-84 0 0 0,39 126-6328 0 0,-1 1 0 0 0,1-1 0 0 0,0 1 0 0 0,0-1 0 0 0,0 1 0 0 0,0-1-1 0 0,0 1 1 0 0,-1-1 0 0 0,1 1 0 0 0,0-1 0 0 0,0 1 0 0 0,0-1 0 0 0,0 0 0 0 0,1 1 0 0 0,-1-1 0 0 0,0 1 0 0 0,0-1 0 0 0,0 1 0 0 0,0-1 0 0 0,0 1 0 0 0,1-1 0 0 0,-1 1-1 0 0,0-1 1 0 0,0 1 0 0 0,1 0 0 0 0,-1-1 0 0 0,0 1 0 0 0,1-1 0 0 0,-1 1 0 0 0,1 0 0 0 0,-1-1 0 0 0,0 1 0 0 0,1 0 0 0 0,-1-1 0 0 0,1 1 0 0 0,-1 0 0 0 0,1 0 0 0 0,-1-1-1 0 0,1 1 1 0 0,-1 0 0 0 0,1 0 0 0 0,-1 0 0 0 0,1 0 0 0 0,-1 0 0 0 0,1 0 0 0 0,-1-1 0 0 0,1 1 0 0 0,-1 1 0 0 0,1-1 0 0 0,-1 0 0 0 0,2 0 0 0 0,25 8-6357 0 0,-26-8 6170 0 0,13 7-2398 0 0</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0.654"/>
    </inkml:context>
    <inkml:brush xml:id="br0">
      <inkml:brushProperty name="width" value="0.05" units="cm"/>
      <inkml:brushProperty name="height" value="0.05" units="cm"/>
    </inkml:brush>
  </inkml:definitions>
  <inkml:trace contextRef="#ctx0" brushRef="#br0">149 61 192 0 0,'-20'-1'3290'0'0,"13"1"-2419"0"0,0 1 1 0 0,0 1-1 0 0,1-1 1 0 0,-1 1-1 0 0,0 0 1 0 0,1 1-1 0 0,-1 0 1 0 0,1 0 0 0 0,0 0-1 0 0,0 1 1 0 0,0 0-1 0 0,-7 6 1 0 0,9-7-574 0 0,1 0 0 0 0,0 1 0 0 0,0-1 0 0 0,0 1 1 0 0,0 0-1 0 0,1 0 0 0 0,-1 0 0 0 0,1 0 0 0 0,0 0 0 0 0,0 0 1 0 0,1 0-1 0 0,-1 1 0 0 0,1-1 0 0 0,0 1 0 0 0,0-1 0 0 0,0 1 1 0 0,1-1-1 0 0,-1 1 0 0 0,1 0 0 0 0,1 4 0 0 0,0-2-120 0 0,0-1-1 0 0,0 1 1 0 0,1 0-1 0 0,0-1 1 0 0,0 0-1 0 0,0 1 1 0 0,1-1-1 0 0,0 0 1 0 0,0 0-1 0 0,1 0 1 0 0,0-1-1 0 0,0 1 1 0 0,0-1-1 0 0,1 0 1 0 0,5 5-1 0 0,-5-5-201 0 0,1-1 0 0 0,-1 0 0 0 0,0 0 0 0 0,1-1 0 0 0,0 0 0 0 0,0 0-1 0 0,0 0 1 0 0,0-1 0 0 0,1 0 0 0 0,-1 0 0 0 0,0 0 0 0 0,1-1 0 0 0,-1 0 0 0 0,1 0-1 0 0,0-1 1 0 0,-1 0 0 0 0,1 0 0 0 0,0 0 0 0 0,-1-1 0 0 0,1 0 0 0 0,-1 0 0 0 0,1-1-1 0 0,-1 0 1 0 0,8-3 0 0 0,-11 4 90 0 0,0 0 0 0 0,0-1 1 0 0,-1 0-1 0 0,1 1 0 0 0,0-1 0 0 0,0 0 0 0 0,-1-1 0 0 0,1 1 0 0 0,-1 0 0 0 0,0-1 1 0 0,0 1-1 0 0,0-1 0 0 0,0 0 0 0 0,0 1 0 0 0,0-1 0 0 0,2-6 0 0 0,-3 4 65 0 0,1 0-1 0 0,-1 0 1 0 0,0-1 0 0 0,0 1-1 0 0,-1 0 1 0 0,0-1-1 0 0,0 1 1 0 0,0 0-1 0 0,-2-10 1 0 0,0 3 41 0 0,-1 1 0 0 0,0-1 0 0 0,-1 1 1 0 0,0 0-1 0 0,-1 0 0 0 0,0 0 0 0 0,-1 1 1 0 0,-11-17-1 0 0,9 17-108 0 0,0 0 1 0 0,-1 1-1 0 0,0 0 1 0 0,0 0-1 0 0,-1 1 1 0 0,-11-7-1 0 0,14 11-573 0 0,0 0-1 0 0,0 1 0 0 0,0 0 0 0 0,-11-4 1 0 0,12 6-941 0 0,-1-1 0 0 0,0 1-1 0 0,1 0 1 0 0,-1 1 0 0 0,-11 0 0 0 0,5 1-1377 0 0</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1.568"/>
    </inkml:context>
    <inkml:brush xml:id="br0">
      <inkml:brushProperty name="width" value="0.05" units="cm"/>
      <inkml:brushProperty name="height" value="0.05" units="cm"/>
    </inkml:brush>
  </inkml:definitions>
  <inkml:trace contextRef="#ctx0" brushRef="#br0">140 175 28 0 0,'-57'145'6280'0'0,"25"-45"1510"0"0,26-75-4856 0 0,2-8 2791 0 0,3-20-5295 0 0,-16-43 527 0 0,10 16-702 0 0,1 0 0 0 0,1 0 0 0 0,2 0 0 0 0,1-60 0 0 0,3 78-220 0 0,1 0 0 0 0,0 0-1 0 0,1 0 1 0 0,0 0 0 0 0,1 0 0 0 0,0 1 0 0 0,1-1-1 0 0,0 1 1 0 0,1 1 0 0 0,0-1 0 0 0,11-14 0 0 0,-13 20-23 0 0,0 1 0 0 0,0-1 1 0 0,0 1-1 0 0,0 0 1 0 0,1 1-1 0 0,-1-1 1 0 0,1 1-1 0 0,0 0 1 0 0,0 0-1 0 0,1 0 0 0 0,7-2 1 0 0,-9 4-3 0 0,0 0 0 0 0,0 0 0 0 0,0 1 0 0 0,1-1 0 0 0,-1 1 0 0 0,0 0 1 0 0,1 0-1 0 0,-1 0 0 0 0,0 1 0 0 0,0 0 0 0 0,1 0 0 0 0,-1 0 0 0 0,0 0 0 0 0,0 0 0 0 0,0 1 1 0 0,0 0-1 0 0,4 2 0 0 0,-5-2 2 0 0,1 0 1 0 0,-1 0-1 0 0,0 0 0 0 0,1 0 1 0 0,-1 1-1 0 0,0-1 0 0 0,0 1 1 0 0,-1 0-1 0 0,1 0 1 0 0,0 0-1 0 0,-1 0 0 0 0,0 0 1 0 0,0 1-1 0 0,0-1 1 0 0,0 1-1 0 0,0-1 0 0 0,-1 1 1 0 0,0 0-1 0 0,0 0 0 0 0,0 0 1 0 0,0-1-1 0 0,0 1 1 0 0,-1 0-1 0 0,1 0 0 0 0,-1 0 1 0 0,0 0-1 0 0,-1 0 1 0 0,0 4-1 0 0,0 1 7 0 0,-2 0 0 0 0,1-1 0 0 0,-1 1 0 0 0,-1-1 0 0 0,1 0 0 0 0,-2 0 0 0 0,1 0 1 0 0,-1 0-1 0 0,0-1 0 0 0,0 0 0 0 0,-9 9 0 0 0,-1-1-212 0 0,-2-1-1 0 0,0-1 1 0 0,-1 0 0 0 0,0-1-1 0 0,-1-1 1 0 0,0 0 0 0 0,0-2 0 0 0,-23 8-1 0 0,42-17 175 0 0,-1 0-1 0 0,1 0 1 0 0,0 0-1 0 0,0 0 1 0 0,-1 1-1 0 0,1-1 1 0 0,0 0-1 0 0,0 0 1 0 0,-1 0-1 0 0,1 0 1 0 0,0 0-1 0 0,0 0 1 0 0,0 1-1 0 0,0-1 1 0 0,-1 0-1 0 0,1 0 1 0 0,0 0-1 0 0,0 1 1 0 0,0-1-1 0 0,0 0 1 0 0,-1 0-1 0 0,1 0 1 0 0,0 1-1 0 0,0-1 1 0 0,0 0-1 0 0,0 0 1 0 0,0 1-1 0 0,0-1 1 0 0,0 0-1 0 0,0 0 1 0 0,0 1-1 0 0,0-1 1 0 0,0 0-1 0 0,0 0 1 0 0,0 1-1 0 0,0-1 1 0 0,0 0-1 0 0,0 0 1 0 0,0 1-1 0 0,0-1 1 0 0,0 0-1 0 0,0 0 1 0 0,1 1-1 0 0,10 10-53 0 0,20 7 471 0 0,13 4 74 0 0,-1 2 0 0 0,56 42 0 0 0,-97-65-726 0 0,-1-1 0 0 0,0 1 0 0 0,0 0 0 0 0,0-1 1 0 0,0 1-1 0 0,0 0 0 0 0,1-1 0 0 0,-1 0 0 0 0,0 1 0 0 0,0-1 0 0 0,1 0 0 0 0,-1 1 1 0 0,3-1-1 0 0,6-2-6825 0 0,3-2 4462 0 0</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1.925"/>
    </inkml:context>
    <inkml:brush xml:id="br0">
      <inkml:brushProperty name="width" value="0.05" units="cm"/>
      <inkml:brushProperty name="height" value="0.05" units="cm"/>
    </inkml:brush>
  </inkml:definitions>
  <inkml:trace contextRef="#ctx0" brushRef="#br0">134 19 484 0 0,'-1'-1'394'0'0,"0"0"0"0"0,1 0 0 0 0,-1-1 0 0 0,0 1 0 0 0,0 0 0 0 0,1 0-1 0 0,-1 0 1 0 0,0 0 0 0 0,0 0 0 0 0,0 0 0 0 0,-1 0 0 0 0,1 0 0 0 0,0 1 0 0 0,0-1 0 0 0,0 0 0 0 0,-1 1 0 0 0,1-1-1 0 0,0 1 1 0 0,-1-1 0 0 0,-1 0 0 0 0,1 1-127 0 0,1 1 0 0 0,-1-1 0 0 0,1 0 0 0 0,-1 0 0 0 0,1 1 0 0 0,-1-1 0 0 0,1 1 0 0 0,-1-1 0 0 0,1 1 0 0 0,-1 0 0 0 0,1 0 0 0 0,0-1 0 0 0,0 1 0 0 0,-1 0 0 0 0,-1 2 0 0 0,-4 5 460 0 0,0 0 0 0 0,1 0 1 0 0,0 1-1 0 0,-8 13 0 0 0,11-16-110 0 0,-4 6 48 0 0,1-1-1 0 0,1 1 1 0 0,0 0 0 0 0,1 0 0 0 0,0 0-1 0 0,-3 21 1 0 0,5-24-369 0 0,1-1 0 0 0,1 0 0 0 0,0 1 1 0 0,0-1-1 0 0,0 1 0 0 0,1-1 0 0 0,0 1 0 0 0,1-1 0 0 0,0 0 0 0 0,0 0 1 0 0,4 9-1 0 0,-4-13-187 0 0,0 0 0 0 0,0 0 0 0 0,1 0 0 0 0,-1-1 0 0 0,1 1 0 0 0,0-1 0 0 0,-1 0 0 0 0,2 1 0 0 0,-1-1 0 0 0,0-1 0 0 0,1 1 1 0 0,-1 0-1 0 0,1-1 0 0 0,4 3 0 0 0,-2-3-25 0 0,1 1 0 0 0,-1-1 1 0 0,1 0-1 0 0,0 0 1 0 0,0-1-1 0 0,0 0 0 0 0,0 0 1 0 0,8 0-1 0 0,1-1-490 0 0,-1-2-1 0 0,1 1 1 0 0,-1-2-1 0 0,1 0 1 0 0,-1-1-1 0 0,0 0 1 0 0,16-8 0 0 0,8-6-2298 0 0,-13 4-4964 0 0,-18 8 5221 0 0</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2.283"/>
    </inkml:context>
    <inkml:brush xml:id="br0">
      <inkml:brushProperty name="width" value="0.05" units="cm"/>
      <inkml:brushProperty name="height" value="0.05" units="cm"/>
    </inkml:brush>
  </inkml:definitions>
  <inkml:trace contextRef="#ctx0" brushRef="#br0">69 57 412 0 0,'-4'1'494'0'0,"-35"4"5373"0"0,13-1 8401 0 0,31-4-13429 0 0,14 0-281 0 0,1-2 0 0 0,0-1 0 0 0,-1-1 0 0 0,31-9 0 0 0,-7-3-2946 0 0,-5-4-3422 0 0,-33 16 3063 0 0,-2-1 395 0 0</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2.610"/>
    </inkml:context>
    <inkml:brush xml:id="br0">
      <inkml:brushProperty name="width" value="0.05" units="cm"/>
      <inkml:brushProperty name="height" value="0.05" units="cm"/>
    </inkml:brush>
  </inkml:definitions>
  <inkml:trace contextRef="#ctx0" brushRef="#br0">65 169 692 0 0,'-16'-4'1153'0'0,"13"4"-633"0"0,0 0 0 0 0,0 0 0 0 0,0-1 0 0 0,0 1 0 0 0,1-1 0 0 0,-1 0 0 0 0,0 0 0 0 0,0 0 0 0 0,1 0 0 0 0,-1-1 0 0 0,0 1 0 0 0,1-1 0 0 0,0 1 0 0 0,-1-1 1 0 0,1 0-1 0 0,-3-3 0 0 0,5 4-262 0 0,0 0 1 0 0,0-1 0 0 0,0 1-1 0 0,0 0 1 0 0,0-1 0 0 0,0 1 0 0 0,0 0-1 0 0,1 0 1 0 0,-1-1 0 0 0,1 1-1 0 0,-1 0 1 0 0,1 0 0 0 0,-1-1 0 0 0,1 1-1 0 0,-1 0 1 0 0,1 0 0 0 0,0 0-1 0 0,0 0 1 0 0,0 0 0 0 0,-1 0 0 0 0,1 0-1 0 0,0 0 1 0 0,2-1 0 0 0,-2 1-180 0 0,10-8 563 0 0,0 1 1 0 0,0 0 0 0 0,0 1 0 0 0,1 0 0 0 0,0 1 0 0 0,1 0 0 0 0,-1 1 0 0 0,22-6 0 0 0,-11 3 119 0 0,4-2 490 0 0,0 2 1 0 0,43-8-1 0 0,-17 12-3298 0 0,-21 10-7250 0 0,-22-5 6564 0 0</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2.966"/>
    </inkml:context>
    <inkml:brush xml:id="br0">
      <inkml:brushProperty name="width" value="0.05" units="cm"/>
      <inkml:brushProperty name="height" value="0.05" units="cm"/>
    </inkml:brush>
  </inkml:definitions>
  <inkml:trace contextRef="#ctx0" brushRef="#br0">214 1 88 0 0,'0'0'887'0'0,"-3"1"285"0"0,-29 13 2488 0 0,8-4-774 0 0,0 1-1 0 0,-38 24 1 0 0,56-31-2501 0 0,1-1 1 0 0,0 1 0 0 0,0 0 0 0 0,1 0-1 0 0,-1 1 1 0 0,1-1 0 0 0,0 1-1 0 0,0 0 1 0 0,0 0 0 0 0,1 1 0 0 0,0-1-1 0 0,0 1 1 0 0,0-1 0 0 0,1 1-1 0 0,-1 0 1 0 0,2 0 0 0 0,-3 7 0 0 0,4-9-187 0 0,0 1 1 0 0,0-1-1 0 0,0 1 1 0 0,1-1-1 0 0,-1 0 1 0 0,1 1-1 0 0,0-1 1 0 0,0 1-1 0 0,1-1 1 0 0,-1 0-1 0 0,1 0 1 0 0,0 0-1 0 0,0 0 1 0 0,0 0-1 0 0,1 0 1 0 0,-1-1-1 0 0,1 1 1 0 0,0-1-1 0 0,0 1 1 0 0,3 2-1 0 0,0-1-34 0 0,-1-1 1 0 0,1 1-1 0 0,0-1 0 0 0,0 0 0 0 0,0-1 1 0 0,0 1-1 0 0,1-1 0 0 0,-1-1 0 0 0,1 1 1 0 0,0-1-1 0 0,13 3 0 0 0,-2-4-258 0 0,0 0-1 0 0,-1-1 1 0 0,1-1-1 0 0,0 0 1 0 0,0-2-1 0 0,28-7 1 0 0,-21 4-1490 0 0,26-12 0 0 0,18-16-5885 0 0,-43 18 4678 0 0</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3.310"/>
    </inkml:context>
    <inkml:brush xml:id="br0">
      <inkml:brushProperty name="width" value="0.05" units="cm"/>
      <inkml:brushProperty name="height" value="0.05" units="cm"/>
    </inkml:brush>
  </inkml:definitions>
  <inkml:trace contextRef="#ctx0" brushRef="#br0">354 56 464 0 0,'0'-1'483'0'0,"-1"0"-1"0"0,0 1 1 0 0,0-1-1 0 0,0 0 1 0 0,1 1-1 0 0,-1-1 1 0 0,0 1-1 0 0,0-1 1 0 0,0 1-1 0 0,0 0 1 0 0,0-1 0 0 0,0 1-1 0 0,0 0 1 0 0,0 0-1 0 0,0-1 1 0 0,0 1-1 0 0,-2 0 1 0 0,2 1-246 0 0,0-1 0 0 0,-1 1 1 0 0,1-1-1 0 0,0 1 0 0 0,0-1 1 0 0,0 1-1 0 0,0 0 0 0 0,0-1 1 0 0,0 1-1 0 0,0 0 0 0 0,0 0 1 0 0,0 0-1 0 0,0 0 0 0 0,0 0 1 0 0,0 0-1 0 0,1 0 0 0 0,-1 0 1 0 0,0 0-1 0 0,0 2 0 0 0,-2 4 571 0 0,0 1 0 0 0,0-1 0 0 0,1 1 0 0 0,-3 10 0 0 0,3 1 5 0 0,0 0 0 0 0,1-1 0 0 0,1 1-1 0 0,1 0 1 0 0,1 0 0 0 0,0-1 0 0 0,1 1-1 0 0,11 33 1 0 0,-14-51-1125 0 0,0-1 0 0 0,1 1 0 0 0,-1 0 0 0 0,0-1 0 0 0,1 1-1 0 0,-1-1 1 0 0,0 1 0 0 0,1 0 0 0 0,-1-1 0 0 0,1 1 0 0 0,-1-1 0 0 0,1 0 0 0 0,-1 1 0 0 0,1-1 0 0 0,-1 1 0 0 0,1-1-1 0 0,-1 0 1 0 0,1 1 0 0 0,0-1 0 0 0,-1 0 0 0 0,1 0 0 0 0,-1 1 0 0 0,1-1 0 0 0,0 0 0 0 0,-1 0 0 0 0,1 0 0 0 0,0 0-1 0 0,-1 0 1 0 0,1 0 0 0 0,0 0 0 0 0,-1 0 0 0 0,2 0 0 0 0</inkml:trace>
  <inkml:trace contextRef="#ctx0" brushRef="#br0" timeOffset="1">95 130 424 0 0,'-57'3'4378'0'0,"19"-3"8613"0"0,43-2-11739 0 0,67-26 2121 0 0,115-29 0 0 0,-157 48-2962 0 0,-11 4-682 0 0,65-16 300 0 0,-55 16-3591 0 0,1 1-3920 0 0,-16 3 4927 0 0</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3.945"/>
    </inkml:context>
    <inkml:brush xml:id="br0">
      <inkml:brushProperty name="width" value="0.05" units="cm"/>
      <inkml:brushProperty name="height" value="0.05" units="cm"/>
    </inkml:brush>
  </inkml:definitions>
  <inkml:trace contextRef="#ctx0" brushRef="#br0">68 182 368 0 0,'-17'56'4777'0'0,"11"-36"175"0"0,-9 37-1 0 0,12-36 5589 0 0,33-127-9019 0 0,-21 71-1304 0 0,27-122 722 0 0,-29 121-742 0 0,-7 35-180 0 0,2 4-13 0 0,41 83 57 0 0,-27-52-14 0 0,24 40-1 0 0,-39-72-54 0 0,22 34 210 0 0,30 35 0 0 0,-47-63-268 0 0,1 0 0 0 0,0 0 0 0 0,1-1 0 0 0,0 0 0 0 0,0 0 0 0 0,1-1 0 0 0,-1 0 0 0 0,1-1 0 0 0,1 0 0 0 0,10 5 0 0 0,-19-9-49 0 0,1-1 0 0 0,-1 1 1 0 0,0-1-1 0 0,1 1 0 0 0,-1-1 1 0 0,1 0-1 0 0,-1 0 1 0 0,1 1-1 0 0,-1-1 0 0 0,1 0 1 0 0,-1 0-1 0 0,1 0 0 0 0,-1-1 1 0 0,0 1-1 0 0,1 0 0 0 0,-1 0 1 0 0,1-1-1 0 0,-1 1 1 0 0,1-1-1 0 0,-1 1 0 0 0,0-1 1 0 0,0 0-1 0 0,1 1 0 0 0,-1-1 1 0 0,0 0-1 0 0,0 0 1 0 0,0 0-1 0 0,2-1 0 0 0,-3 1-207 0 0,-4-16-288 0 0,-1 11 624 0 0,-1 0 0 0 0,1 0 0 0 0,-1 1-1 0 0,0 0 1 0 0,0 0 0 0 0,-1 1 0 0 0,0 0-1 0 0,1 0 1 0 0,-2 0 0 0 0,1 1 0 0 0,0 0 0 0 0,0 1-1 0 0,-1-1 1 0 0,-10-1 0 0 0,-14-2 215 0 0,0 1-1 0 0,-37 0 1 0 0,-110 1-946 0 0,176 4-94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2:59.113"/>
    </inkml:context>
    <inkml:brush xml:id="br0">
      <inkml:brushProperty name="width" value="0.05" units="cm"/>
      <inkml:brushProperty name="height" value="0.05" units="cm"/>
    </inkml:brush>
  </inkml:definitions>
  <inkml:trace contextRef="#ctx0" brushRef="#br0">16 8 528 0 0,'-3'-2'418'0'0,"-8"-3"6517"0"0,10 21-4207 0 0,12 129 2672 0 0,20 70-2577 0 0,64 366 3917 0 0,-91-529-5442 0 0,-3 98 0 0 0,-2-67-167 0 0,0-80-1898 0 0,1 14 2284 0 0,3-11-4666 0 0</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4.448"/>
    </inkml:context>
    <inkml:brush xml:id="br0">
      <inkml:brushProperty name="width" value="0.05" units="cm"/>
      <inkml:brushProperty name="height" value="0.05" units="cm"/>
    </inkml:brush>
  </inkml:definitions>
  <inkml:trace contextRef="#ctx0" brushRef="#br0">230 2 468 0 0,'-10'-1'703'0'0,"1"1"0"0"0,-1 0-1 0 0,0 0 1 0 0,1 1 0 0 0,-1 0 0 0 0,1 1 0 0 0,0 0-1 0 0,-1 0 1 0 0,1 1 0 0 0,0 1 0 0 0,0-1 0 0 0,1 1-1 0 0,-1 1 1 0 0,1-1 0 0 0,0 1 0 0 0,0 1-1 0 0,0 0 1 0 0,1 0 0 0 0,0 0 0 0 0,0 1 0 0 0,0 0-1 0 0,-9 15 1 0 0,13-18-428 0 0,0 0 0 0 0,0 1 1 0 0,1-1-1 0 0,0 1 0 0 0,0 0 0 0 0,0 0 0 0 0,1 0 0 0 0,-1 0 0 0 0,1 0 1 0 0,0 0-1 0 0,1 0 0 0 0,-1 0 0 0 0,1 0 0 0 0,0 1 0 0 0,0-1 0 0 0,1 0 1 0 0,-1 0-1 0 0,1 0 0 0 0,0 0 0 0 0,1 0 0 0 0,-1 0 0 0 0,1 0 0 0 0,0 0 0 0 0,0-1 1 0 0,6 9-1 0 0,-3-5-104 0 0,0-1 1 0 0,1 0 0 0 0,-1 0-1 0 0,2 0 1 0 0,-1-1 0 0 0,1 0 0 0 0,0 0-1 0 0,0-1 1 0 0,1 0 0 0 0,-1 0-1 0 0,1-1 1 0 0,0 0 0 0 0,0 0-1 0 0,10 3 1 0 0,2-2-352 0 0,0-1 0 0 0,1 0 0 0 0,-1-1 0 0 0,1-2 0 0 0,0 0 0 0 0,-1-1 0 0 0,22-3 0 0 0,-18 1-1925 0 0,1-2 0 0 0,-1-1 0 0 0,23-9 0 0 0,-9 1-723 0 0</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5.086"/>
    </inkml:context>
    <inkml:brush xml:id="br0">
      <inkml:brushProperty name="width" value="0.05" units="cm"/>
      <inkml:brushProperty name="height" value="0.05" units="cm"/>
    </inkml:brush>
  </inkml:definitions>
  <inkml:trace contextRef="#ctx0" brushRef="#br0">92 174 312 0 0,'-3'0'461'0'0,"0"1"-1"0"0,0 0 1 0 0,0 0 0 0 0,0 0-1 0 0,0 0 1 0 0,1 0 0 0 0,-1 0 0 0 0,0 1-1 0 0,1-1 1 0 0,-1 1 0 0 0,1 0-1 0 0,-1 0 1 0 0,1 0 0 0 0,0 0-1 0 0,0 0 1 0 0,0 0 0 0 0,-2 4-1 0 0,-2 3 1548 0 0,1 0-1 0 0,0 1 0 0 0,-6 15 0 0 0,-6 11 2769 0 0,26-61-1210 0 0,4-38-2440 0 0,3-53-1318 0 0,-11 29 1094 0 0,-5 86-463 0 0,2 4-337 0 0,8 12 149 0 0,13 29 0 0 0,-15-28-163 0 0,0-1 0 0 0,1 0 0 0 0,13 17 0 0 0,-7-15-32 0 0,1-1 0 0 0,1 0 0 0 0,0-1 0 0 0,1-1-1 0 0,0-1 1 0 0,23 13 0 0 0,-5-7-127 0 0,1-1 0 0 0,59 19 1 0 0,-85-36-299 0 0,-18-8 280 0 0,-23-10 49 0 0,7 10 44 0 0,0 2 0 0 0,0 0 0 0 0,-1 1 1 0 0,0 2-1 0 0,-34 0 0 0 0,19 3-443 0 0,0 2-1 0 0,-59 12 1 0 0,96-15-543 0 0,-10 3 1277 0 0</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5.597"/>
    </inkml:context>
    <inkml:brush xml:id="br0">
      <inkml:brushProperty name="width" value="0.05" units="cm"/>
      <inkml:brushProperty name="height" value="0.05" units="cm"/>
    </inkml:brush>
  </inkml:definitions>
  <inkml:trace contextRef="#ctx0" brushRef="#br0">78 336 8141 0 0,'0'0'12831'0'0,"-4"-2"-11324"0"0,2 1-1323 0 0,0 0 0 0 0,0-1 0 0 0,0 1 0 0 0,0-1 0 0 0,0 0 1 0 0,0 1-1 0 0,0-1 0 0 0,0 0 0 0 0,0 0 0 0 0,1 0 0 0 0,-1 0 0 0 0,1 0 0 0 0,0-1 1 0 0,0 1-1 0 0,0 0 0 0 0,0-1 0 0 0,0 1 0 0 0,0-1 0 0 0,0 1 0 0 0,1-1 1 0 0,-1 1-1 0 0,1-4 0 0 0,-1-8-62 0 0,0-1 1 0 0,1 0 0 0 0,1 1 0 0 0,0-1-1 0 0,1 1 1 0 0,0 0 0 0 0,1 0-1 0 0,1 0 1 0 0,1 0 0 0 0,0 0 0 0 0,0 1-1 0 0,1-1 1 0 0,1 2 0 0 0,0-1-1 0 0,1 1 1 0 0,1 0 0 0 0,-1 0 0 0 0,13-11-1 0 0,-20 21-113 0 0,1 1 0 0 0,-1 0 0 0 0,1 0 0 0 0,-1-1 0 0 0,1 1 0 0 0,0 0 0 0 0,-1 0 0 0 0,1 0 0 0 0,0 0 0 0 0,0 1 0 0 0,-1-1 0 0 0,1 0 0 0 0,0 1 0 0 0,0 0 0 0 0,0-1 0 0 0,0 1 0 0 0,0 0 0 0 0,0 0 0 0 0,0 0 0 0 0,0 0 0 0 0,0 0 0 0 0,0 0 0 0 0,-1 1 0 0 0,1-1 0 0 0,0 0 0 0 0,0 1 0 0 0,0 0 0 0 0,0-1 0 0 0,0 1 0 0 0,-1 0 0 0 0,1 0 0 0 0,0 0 0 0 0,-1 0 0 0 0,3 2 0 0 0,-2 0-7 0 0,0-1 0 0 0,0 0 1 0 0,0 0-1 0 0,0 1 0 0 0,0-1 0 0 0,0 1 1 0 0,-1 0-1 0 0,0 0 0 0 0,1-1 0 0 0,-1 1 1 0 0,0 0-1 0 0,0 0 0 0 0,0 0 0 0 0,-1 0 1 0 0,1 0-1 0 0,-1 0 0 0 0,0 0 0 0 0,0 0 1 0 0,0 0-1 0 0,0 0 0 0 0,-1 4 0 0 0,-2 6-11 0 0,-1 0 0 0 0,-1 0 0 0 0,0 0 0 0 0,0-1 0 0 0,-1 0 0 0 0,-1 0-1 0 0,0 0 1 0 0,-1-1 0 0 0,-17 20 0 0 0,-1-3 1 0 0,-2-1 0 0 0,-38 28 0 0 0,59-49 6 0 0,6-6-1 0 0,-1 1 1 0 0,1 0-1 0 0,0 0 1 0 0,0 0 0 0 0,-1 0-1 0 0,1 0 1 0 0,0 0 0 0 0,0 0-1 0 0,0 0 1 0 0,0 0 0 0 0,0 1-1 0 0,1-1 1 0 0,-1 0 0 0 0,0 1-1 0 0,0 1 1 0 0,1-3-12 0 0,15 15-21 0 0,21-1 270 0 0,1-2 0 0 0,67 13 0 0 0,-49-12 406 0 0,-25-9-192 0 0,-17-7-3485 0 0</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6.236"/>
    </inkml:context>
    <inkml:brush xml:id="br0">
      <inkml:brushProperty name="width" value="0.05" units="cm"/>
      <inkml:brushProperty name="height" value="0.05" units="cm"/>
    </inkml:brush>
  </inkml:definitions>
  <inkml:trace contextRef="#ctx0" brushRef="#br0">390 43 776 0 0,'-3'-4'753'0'0,"-1"1"-1"0"0,0-1 1 0 0,0 1 0 0 0,1-1-1 0 0,-2 1 1 0 0,1 0 0 0 0,0 1-1 0 0,-1-1 1 0 0,1 1 0 0 0,-1 0-1 0 0,0 0 1 0 0,0 0 0 0 0,0 0-1 0 0,-10-1 1 0 0,8 3-124 0 0,-1-1 1 0 0,0 1-1 0 0,1 1 1 0 0,-1-1-1 0 0,1 1 1 0 0,-1 1-1 0 0,1-1 0 0 0,-1 1 1 0 0,-8 4-1 0 0,-1 1 119 0 0,1 1-1 0 0,1 0 1 0 0,0 2-1 0 0,0-1 1 0 0,0 2-1 0 0,1 0 1 0 0,-24 26-1 0 0,28-26-302 0 0,0 0-1 0 0,1 1 0 0 0,1 1 0 0 0,0-1 1 0 0,0 1-1 0 0,1 1 0 0 0,-7 21 0 0 0,11-28-244 0 0,1 0-1 0 0,0 1 0 0 0,0-1 0 0 0,1 1 0 0 0,0-1 1 0 0,1 1-1 0 0,-1-1 0 0 0,1 1 0 0 0,1 0 0 0 0,-1-1 1 0 0,1 1-1 0 0,1-1 0 0 0,-1 1 0 0 0,1-1 0 0 0,1 0 1 0 0,5 13-1 0 0,-3-11-48 0 0,0-1 0 0 0,0 0 0 0 0,1 0-1 0 0,0 0 1 0 0,0-1 0 0 0,1 1 0 0 0,0-2 0 0 0,0 1 0 0 0,9 5 0 0 0,-13-9-330 0 0,1-1 0 0 0,0 0 0 0 0,0 0 0 0 0,0 0 0 0 0,0 0 0 0 0,0-1 0 0 0,0 1 0 0 0,0-1 0 0 0,1 0 0 0 0,-1 0 0 0 0,0-1 0 0 0,1 1 0 0 0,-1-1 0 0 0,0 0 0 0 0,1 0 0 0 0,-1-1 0 0 0,0 1 0 0 0,1-1 0 0 0,-1 0 0 0 0,0 0 0 0 0,0 0 0 0 0,8-4 0 0 0,-9 3 65 0 0,-1 1-1 0 0,0-1 0 0 0,1 0 0 0 0,-1 0 1 0 0,0 0-1 0 0,0 0 0 0 0,0 0 1 0 0,-1 0-1 0 0,1 0 0 0 0,0-1 1 0 0,-1 1-1 0 0,0-1 0 0 0,1 1 0 0 0,-1-1 1 0 0,0 0-1 0 0,0 1 0 0 0,-1-1 1 0 0,1 0-1 0 0,0 1 0 0 0,-1-1 1 0 0,0 0-1 0 0,0 0 0 0 0,1 0 0 0 0,-2-3 1 0 0,1 5 338 0 0,0-4-9 0 0,0 5-173 0 0,0 0 1 0 0,0 0-1 0 0,0 0 1 0 0,0 0-1 0 0,0 1 1 0 0,0-1-1 0 0,0 0 0 0 0,0 0 1 0 0,0 0-1 0 0,0 0 1 0 0,0 0-1 0 0,0 0 1 0 0,0 0-1 0 0,0 0 1 0 0,0 0-1 0 0,1 0 1 0 0,-1 0-1 0 0,0 0 1 0 0,0 0-1 0 0,0 0 1 0 0,0 0-1 0 0,0 0 1 0 0,0 0-1 0 0,0 0 1 0 0,0 0-1 0 0,0 0 1 0 0,0 0-1 0 0,0 0 1 0 0,1 0-1 0 0,-1 0 1 0 0,0 0-1 0 0,0 0 1 0 0,0 0-1 0 0,0 0 0 0 0,0 0 1 0 0,0 0-1 0 0,0 0 1 0 0,0 0-1 0 0,0 0 1 0 0,0 0-1 0 0,0 0 1 0 0,0-1-1 0 0,0 1 1 0 0,0 0-1 0 0,0 0 1 0 0,0 0-1 0 0,1 0 1 0 0,-1 0-1 0 0,0 0 1 0 0,0 0-1 0 0,0 0 1 0 0,0 0-1 0 0,0 0 1 0 0,0 0-1 0 0,0 0 1 0 0,0 0-1 0 0,0-1 1 0 0,0 1-1 0 0,0 0 0 0 0,0 0 1 0 0,8 9 259 0 0,-1 1 0 0 0,0 0 0 0 0,0 0 1 0 0,-1 0-1 0 0,7 16 0 0 0,22 62 1741 0 0,-29-71-1968 0 0,0 2-85 0 0,6 33 1 0 0,-8-31-72 0 0,-4-19-448 0 0,7 9-1145 0 0</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17.216"/>
    </inkml:context>
    <inkml:brush xml:id="br0">
      <inkml:brushProperty name="width" value="0.05" units="cm"/>
      <inkml:brushProperty name="height" value="0.05" units="cm"/>
    </inkml:brush>
  </inkml:definitions>
  <inkml:trace contextRef="#ctx0" brushRef="#br0">242 93 52 0 0,'-51'55'4812'0'0,"2"2"0"0"0,-63 97-1 0 0,105-145-3942 0 0,4-5-307 0 0,1-1 0 0 0,-1 1 1 0 0,1 0-1 0 0,0 0 1 0 0,0 0-1 0 0,0 0 1 0 0,0 0-1 0 0,1 0 0 0 0,-2 8 2209 0 0,5-14-2207 0 0,6-6-280 0 0,0-1 0 0 0,-1 0 1 0 0,0 0-1 0 0,0 0 1 0 0,-1-1-1 0 0,9-19 0 0 0,26-72 274 0 0,-22 51-268 0 0,-9 26-154 0 0,2-8 439 0 0,1 1-1 0 0,33-55 0 0 0,-45 85-548 0 0,-1 1 0 0 0,0 0 0 0 0,1-1-1 0 0,-1 1 1 0 0,0 0 0 0 0,1-1 0 0 0,-1 1-1 0 0,1 0 1 0 0,-1-1 0 0 0,1 1 0 0 0,-1 0 0 0 0,1 0-1 0 0,-1 0 1 0 0,1-1 0 0 0,-1 1 0 0 0,1 0-1 0 0,-1 0 1 0 0,1 0 0 0 0,-1 0 0 0 0,1 0 0 0 0,-1 0-1 0 0,1 0 1 0 0,-1 0 0 0 0,1 0 0 0 0,0 0-1 0 0,-1 0 1 0 0,1 0 0 0 0,-1 1 0 0 0,1-1 0 0 0,-1 0-1 0 0,1 0 1 0 0,-1 1 0 0 0,0-1 0 0 0,1 0-1 0 0,-1 0 1 0 0,1 1 0 0 0,-1-1 0 0 0,1 0 0 0 0,-1 1-1 0 0,0-1 1 0 0,1 1 0 0 0,-1-1 0 0 0,0 1-1 0 0,1-1 1 0 0,-1 0 0 0 0,0 1 0 0 0,0-1 0 0 0,0 1-1 0 0,1 0 1 0 0,15 26 344 0 0,-15-25-299 0 0,32 73 691 0 0,-23-50-584 0 0,1 0-1 0 0,0-1 1 0 0,2-1 0 0 0,1 0-1 0 0,29 36 1 0 0,-35-49-199 0 0,1 0 1 0 0,1-1-1 0 0,0 0 1 0 0,0-1-1 0 0,1 0 1 0 0,0-1-1 0 0,0 0 1 0 0,0 0-1 0 0,1-1 1 0 0,0-1-1 0 0,18 6 1 0 0,-28-11-21 0 0,-1 0-1 0 0,0 1 1 0 0,1-1-1 0 0,-1 0 1 0 0,1 0 0 0 0,-1 0-1 0 0,1 0 1 0 0,-1 0-1 0 0,1 0 1 0 0,-1 0-1 0 0,0 0 1 0 0,1-1 0 0 0,-1 1-1 0 0,1 0 1 0 0,-1-1-1 0 0,3-1 1 0 0,-4 2 11 0 0,1-1 0 0 0,-1 1 0 0 0,1-1 0 0 0,-1 1-1 0 0,1-1 1 0 0,-1 0 0 0 0,1 1 0 0 0,-1-1 0 0 0,1 0 0 0 0,-1 1-1 0 0,0-1 1 0 0,1 0 0 0 0,-1 0 0 0 0,0 1 0 0 0,0-1 0 0 0,0 0 0 0 0,0 0-1 0 0,0 1 1 0 0,1-1 0 0 0,-1 0 0 0 0,-1 0 0 0 0,1 0 0 0 0,0-2-20 0 0,-1 0 1 0 0,1 0 0 0 0,-1 1 0 0 0,0-1-1 0 0,0 0 1 0 0,0 1 0 0 0,0-1-1 0 0,-1 1 1 0 0,1 0 0 0 0,-1-1-1 0 0,1 1 1 0 0,-1 0 0 0 0,0 0-1 0 0,0 0 1 0 0,-3-3 0 0 0,-8-3-11 0 0,0 0 1 0 0,0 0 0 0 0,-1 1 0 0 0,1 1-1 0 0,-1 1 1 0 0,-1 0 0 0 0,1 0-1 0 0,-1 2 1 0 0,-25-4 0 0 0,1 3 285 0 0,0 2 1 0 0,-59 4-1 0 0,-36 7 370 0 0,133-9-1136 0 0</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39.106"/>
    </inkml:context>
    <inkml:brush xml:id="br0">
      <inkml:brushProperty name="width" value="0.05" units="cm"/>
      <inkml:brushProperty name="height" value="0.05" units="cm"/>
    </inkml:brush>
  </inkml:definitions>
  <inkml:trace contextRef="#ctx0" brushRef="#br0">5 81 256 0 0,'-5'-3'9756'0'0,"168"4"-1166"0"0,-29 1-6505 0 0,167-3 448 0 0,-192 1-1895 0 0,392-1 1365 0 0,-194-10-1356 0 0,2 0 204 0 0,-266 11-691 0 0,-18 2 39 0 0,0-2 1 0 0,-1-1-1 0 0,1-1 1 0 0,34-7 0 0 0,13-1 382 0 0,-21-8 105 0 0,-19 9-416 0 0,-31 9-257 0 0,23-7 257 0 0,-21 5 430 0 0</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40.555"/>
    </inkml:context>
    <inkml:brush xml:id="br0">
      <inkml:brushProperty name="width" value="0.05" units="cm"/>
      <inkml:brushProperty name="height" value="0.05" units="cm"/>
    </inkml:brush>
  </inkml:definitions>
  <inkml:trace contextRef="#ctx0" brushRef="#br0">9 38 384 0 0,'-9'-3'14500'0'0,"195"14"-8870"0"0,102-15-2821 0 0,-138 0-1728 0 0,269 2 1034 0 0,94-2-716 0 0,-286 5-672 0 0,60-4 463 0 0,-247 3-979 0 0,-20 0 116 0 0,-1-1-1 0 0,32-4 1 0 0,-50 4-301 0 0,56-10-737 0 0,-69 8-925 0 0,6 0-932 0 0,-3 1-4549 0 0,-9-2 3858 0 0</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47.091"/>
    </inkml:context>
    <inkml:brush xml:id="br0">
      <inkml:brushProperty name="width" value="0.05" units="cm"/>
      <inkml:brushProperty name="height" value="0.05" units="cm"/>
    </inkml:brush>
  </inkml:definitions>
  <inkml:trace contextRef="#ctx0" brushRef="#br0">0 23 536 0 0,'0'0'3833'0'0,"7"-12"-775"0"0,5 9-1898 0 0,0 0 1 0 0,1 1-1 0 0,-1 1 0 0 0,1 0 0 0 0,18 1 0 0 0,68 9 835 0 0,-39-2-1062 0 0,128 7 1833 0 0,356-19 0 0 0,-526 3-2646 0 0,-11 1-39 0 0,0 0-1 0 0,0 0 1 0 0,0 1-1 0 0,0 0 1 0 0,0 0-1 0 0,0 1 1 0 0,8 1-1 0 0,-14-2-127 0 0,-4 3-833 0 0,-57 45-4501 0 0,41-31 970 0 0,9-10 2199 0 0</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48.086"/>
    </inkml:context>
    <inkml:brush xml:id="br0">
      <inkml:brushProperty name="width" value="0.05" units="cm"/>
      <inkml:brushProperty name="height" value="0.05" units="cm"/>
    </inkml:brush>
  </inkml:definitions>
  <inkml:trace contextRef="#ctx0" brushRef="#br0">5 0 252 0 0,'-5'2'7582'0'0,"35"120"885"0"0,8 37-5207 0 0,-19-66-1789 0 0,5 14 102 0 0,-4 0-1 0 0,5 118 0 0 0,-16 224 1952 0 0,-9-439-3442 0 0,-1-5-34 0 0,1 0 0 0 0,0 0 0 0 0,0 0 0 0 0,0 0 0 0 0,1 0 0 0 0,-1 0 0 0 0,1-1 0 0 0,1 1 0 0 0,-1 0-1 0 0,0 0 1 0 0,1-1 0 0 0,0 1 0 0 0,3 4 0 0 0,-2-7-36 0 0,1-1 1 0 0,0 1-1 0 0,0-1 1 0 0,0 0-1 0 0,0 0 0 0 0,0 0 1 0 0,0 0-1 0 0,0-1 1 0 0,0 1-1 0 0,0-1 0 0 0,7-1 1 0 0,-11 1-13 0 0,15 0 1 0 0,585-4 1323 0 0,-1-24-57 0 0,-563 25-1267 0 0,0 3 0 0 0,56 4 0 0 0,-77-1-12831 0 0</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49.917"/>
    </inkml:context>
    <inkml:brush xml:id="br0">
      <inkml:brushProperty name="width" value="0.05" units="cm"/>
      <inkml:brushProperty name="height" value="0.05" units="cm"/>
    </inkml:brush>
  </inkml:definitions>
  <inkml:trace contextRef="#ctx0" brushRef="#br0">18 117 156 0 0,'-1'0'260'0'0,"1"0"0"0"0,-1 0-1 0 0,0 0 1 0 0,0 0 0 0 0,1 0-1 0 0,-1 0 1 0 0,0 0 0 0 0,0 0 0 0 0,1 0-1 0 0,-1 0 1 0 0,0-1 0 0 0,1 1 0 0 0,-1 0-1 0 0,0-1 1 0 0,0 1 0 0 0,1 0 0 0 0,-1-1-1 0 0,1 1 1 0 0,-1-1 0 0 0,0 1 0 0 0,1-1-1 0 0,-1 1 1 0 0,1-1 0 0 0,-1 0 0 0 0,2 0 16 0 0,-1 0-1 0 0,1 1 1 0 0,0-1 0 0 0,-1 1 0 0 0,1-1 0 0 0,0 0 0 0 0,0 1 0 0 0,0-1 0 0 0,-1 1 0 0 0,1 0 0 0 0,0-1-1 0 0,0 1 1 0 0,0 0 0 0 0,2-1 0 0 0,41-9 2928 0 0,178-14 1824 0 0,113 16-2201 0 0,-51 5-1121 0 0,405-37 1269 0 0,-540 27-2381 0 0,-73 9-257 0 0,1 4-1 0 0,131 17 0 0 0,-131-4 550 0 0,-75-13-846 0 0,6 3 56 0 0,-3-2-34 0 0,-3 0 5 0 0,0-1-28 0 0,0 1-1 0 0,0 0 1 0 0,-1 0 0 0 0,1 0-1 0 0,0 0 1 0 0,0 0 0 0 0,-1 1-1 0 0,1-1 1 0 0,0 0 0 0 0,1 3-1 0 0,-2-3 62 0 0,2 30 314 0 0,2 13 328 0 0,17 79-1 0 0,0-4-48 0 0,-4 178-475 0 0,-27 0-66 0 0,8-264-152 0 0,-2 18 0 0 0,2 1 0 0 0,6 53 0 0 0,2-15 0 0 0,-5-57 0 0 0,1 1 0 0 0,2-1 0 0 0,15 57 0 0 0,-13-69 0 0 0,3 10 0 0 0,19 39 0 0 0,-26-62 0 0 0,1 0 0 0 0,0-1 0 0 0,-2 0 0 0 0,1 0 0 0 0,0 1 0 0 0,-1-1 0 0 0,-3 0 0 0 0,-14-6 0 0 0,-18-6 0 0 0,-54-14 0 0 0,22 4 0 0 0,-281-34 0 0 0,290 43 0 0 0,-347-32 0 0 0,16 16 0 0 0,376 22 0 0 0,-378-7 0 0 0,339 7 0 0 0,5-1-103 0 0,39 1-889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0.636"/>
    </inkml:context>
    <inkml:brush xml:id="br0">
      <inkml:brushProperty name="width" value="0.05" units="cm"/>
      <inkml:brushProperty name="height" value="0.05" units="cm"/>
    </inkml:brush>
  </inkml:definitions>
  <inkml:trace contextRef="#ctx0" brushRef="#br0">1 1755 764 0 0,'0'0'231'0'0,"0"-1"0"0"0,0 1 0 0 0,0-1 0 0 0,-1 0 0 0 0,1 1 0 0 0,0-1 1 0 0,0 0-1 0 0,0 1 0 0 0,1-1 0 0 0,-1 1 0 0 0,0-1 0 0 0,0 0 0 0 0,0 1 0 0 0,0-1 0 0 0,0 0 0 0 0,1 1 0 0 0,-1-1 0 0 0,0 1 0 0 0,1-1 0 0 0,-1 1 0 0 0,0-1 1 0 0,1 1-1 0 0,-1-1 0 0 0,1 0 0 0 0,18-14 2795 0 0,26-5 20 0 0,-43 19-2791 0 0,83-27 2710 0 0,2 3 1 0 0,111-16-1 0 0,48-13 431 0 0,-199 39-1698 0 0,-1-1 0 0 0,72-38 0 0 0,-112 51-1621 0 0,-5 3-8 0 0,1-1 1 0 0,-1 1 0 0 0,1-1-1 0 0,0 0 1 0 0,-1 0-1 0 0,1 1 1 0 0,-1-1 0 0 0,0 0-1 0 0,1 0 1 0 0,-1-1-1 0 0,0 1 1 0 0,1 0 0 0 0,-1 0-1 0 0,0 0 1 0 0,0-1-1 0 0,0 1 1 0 0,0-1 0 0 0,0 1-1 0 0,-1-1 1 0 0,1 1-1 0 0,0-1 1 0 0,-1 1 0 0 0,1-1-1 0 0,-1 0 1 0 0,1 1 0 0 0,-1-1-1 0 0,0 0 1 0 0,0 1-1 0 0,0-1 1 0 0,0 0 0 0 0,0 0-1 0 0,0 1 1 0 0,0-1-1 0 0,-1-2 1 0 0,-2-39-70 0 0,2-1 0 0 0,2 0 0 0 0,10-68 0 0 0,-1 17 0 0 0,-1-310 0 0 0,-5 232 0 0 0,0 26 0 0 0,3 75 0 0 0,-6 65 0 0 0,0 0 0 0 0,0-1 0 0 0,0 2 0 0 0,0-1 0 0 0,15-35 0 0 0,-13 35 0 0 0,0 0 0 0 0,0 0 0 0 0,2-14 0 0 0,-5 15 0 0 0,1 1 0 0 0,-1 0 0 0 0,0-1 0 0 0,-1 1 0 0 0,1 0 0 0 0,-1 0 0 0 0,0-1 0 0 0,-1 1 0 0 0,1 0 0 0 0,-1 0 0 0 0,-4-8 0 0 0,5 10 0 0 0,-1-2 0 0 0,0 0 0 0 0,0 1 0 0 0,-1 0 0 0 0,1-1 0 0 0,-1 1 0 0 0,0 0 0 0 0,-1 0 0 0 0,1 0 0 0 0,0 1 0 0 0,-1-1 0 0 0,0 1 0 0 0,0 0 0 0 0,0 0 0 0 0,0 0 0 0 0,-1 1 0 0 0,1-1 0 0 0,-1 1 0 0 0,1 0 0 0 0,-1 0 0 0 0,0 1 0 0 0,0-1 0 0 0,0 1 0 0 0,0 0 0 0 0,0 1 0 0 0,0-1 0 0 0,0 1 0 0 0,0 0 0 0 0,0 0 0 0 0,0 0 0 0 0,-8 2 0 0 0,3 1 0 0 0,1 1 0 0 0,-1-1 0 0 0,1 2 0 0 0,0-1 0 0 0,0 1 0 0 0,1 1 0 0 0,-1-1 0 0 0,-7 8 0 0 0,13-10 0 0 0,-1 0 0 0 0,1 0 0 0 0,0 0 0 0 0,0 0 0 0 0,0 0 0 0 0,0 1 0 0 0,0-1 0 0 0,1 1 0 0 0,0 0 0 0 0,0 0 0 0 0,0 0 0 0 0,0 0 0 0 0,1 0 0 0 0,-1 0 0 0 0,1 1 0 0 0,0-1 0 0 0,0 0 0 0 0,1 1 0 0 0,-1-1 0 0 0,1 8 0 0 0,1-8 0 0 0,0 0 0 0 0,1 0 0 0 0,-1 0 0 0 0,1-1 0 0 0,-1 1 0 0 0,1-1 0 0 0,0 1 0 0 0,1-1 0 0 0,-1 1 0 0 0,1-1 0 0 0,-1 0 0 0 0,1 0 0 0 0,0-1 0 0 0,0 1 0 0 0,0 0 0 0 0,1-1 0 0 0,-1 0 0 0 0,0 0 0 0 0,1 0 0 0 0,0 0 0 0 0,3 1 0 0 0,7 3 0 0 0,1 0 0 0 0,0-2 0 0 0,0 1 0 0 0,17 1 0 0 0,-21-4 0 0 0,-1-1 0 0 0,1 0 0 0 0,0-1 0 0 0,-1 0 0 0 0,1 0 0 0 0,-1-1 0 0 0,1-1 0 0 0,-1 0 0 0 0,1 0 0 0 0,15-6 0 0 0,-22 6 0 0 0,1 0 0 0 0,-1 0 0 0 0,0 0 0 0 0,0-1 0 0 0,0 0 0 0 0,0 0 0 0 0,0 0 0 0 0,-1 0 0 0 0,1 0 0 0 0,-1-1 0 0 0,0 1 0 0 0,0-1 0 0 0,0 0 0 0 0,0 0 0 0 0,-1 0 0 0 0,1 0 0 0 0,-1-1 0 0 0,0 1 0 0 0,-1-1 0 0 0,1 1 0 0 0,-1-1 0 0 0,0 1 0 0 0,0-1 0 0 0,0 0 0 0 0,0-7 0 0 0,-1 8-7 0 0,0 0 0 0 0,0-1 0 0 0,0 1-1 0 0,-1 0 1 0 0,0 0 0 0 0,0 0 0 0 0,0 0 0 0 0,0 0 0 0 0,0 0-1 0 0,-1 0 1 0 0,0 1 0 0 0,0-1 0 0 0,0 0 0 0 0,-3-4 0 0 0,0 3-23 0 0,1 1 0 0 0,0-1 0 0 0,-1 1 0 0 0,0 0 0 0 0,0 0 0 0 0,0 0 0 0 0,-1 1 0 0 0,-9-5 0 0 0,2 2-59 0 0,-1 1 0 0 0,0 1 0 0 0,0 0 1 0 0,0 1-1 0 0,0 0 0 0 0,0 1 0 0 0,-26 0 1 0 0,36 2-199 0 0,0 0 0 0 0,-1 0 1 0 0,1 1-1 0 0,0-1 1 0 0,-1 1-1 0 0,-7 3 1 0 0,-2 7-3020 0 0,14-10 2786 0 0,-1 0 1 0 0,1 0 0 0 0,-1 0-1 0 0,1 0 1 0 0,0 0-1 0 0,-1 0 1 0 0,1 1 0 0 0,0-1-1 0 0,0 0 1 0 0,0 0 0 0 0,-1 0-1 0 0,1 0 1 0 0,1 1-1 0 0,-1 1 1 0 0,2 9-2665 0 0</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52.915"/>
    </inkml:context>
    <inkml:brush xml:id="br0">
      <inkml:brushProperty name="width" value="0.05" units="cm"/>
      <inkml:brushProperty name="height" value="0.05" units="cm"/>
      <inkml:brushProperty name="color" value="#004F8B"/>
    </inkml:brush>
  </inkml:definitions>
  <inkml:trace contextRef="#ctx0" brushRef="#br0">1 99 276 0 0,'1'-32'8603'0'0,"5"30"-3673"0"0,-1 5-4593 0 0,-1 0-1 0 0,1 1 1 0 0,-1 0-1 0 0,0 0 1 0 0,0 0-1 0 0,0 0 1 0 0,0 1-1 0 0,-1-1 1 0 0,6 11-1 0 0,26 56 1734 0 0,-8-14-756 0 0,21 18 1197 0 0,-48-75-2479 0 0,1 0 0 0 0,0-1-1 0 0,-1 1 1 0 0,1-1-1 0 0,0 1 1 0 0,-1-1 0 0 0,1 1-1 0 0,-1-1 1 0 0,1 1 0 0 0,-1-1-1 0 0,1 0 1 0 0,-1 1-1 0 0,1-1 1 0 0,-1 0 0 0 0,0 1-1 0 0,1-1 1 0 0,-1 0-1 0 0,0 0 1 0 0,1 1 0 0 0,-1-2-1 0 0,7-20 413 0 0,-6 18-296 0 0,69-192 3864 0 0,-64 187-3790 0 0,0-1 1 0 0,0 0 0 0 0,1 1 0 0 0,0 0 0 0 0,1 1 0 0 0,-1 0 0 0 0,15-11-1 0 0,-21 18-180 0 0</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2:28.371"/>
    </inkml:context>
    <inkml:brush xml:id="br0">
      <inkml:brushProperty name="width" value="0.05" units="cm"/>
      <inkml:brushProperty name="height" value="0.05" units="cm"/>
    </inkml:brush>
  </inkml:definitions>
  <inkml:trace contextRef="#ctx0" brushRef="#br0">98 22 140 0 0,'0'0'65'0'0,"0"-2"239"0"0,1 1 1 0 0,0-1 0 0 0,0 1 0 0 0,-1 0 0 0 0,1-1 0 0 0,0 1 0 0 0,0 0 0 0 0,1 0 0 0 0,-1 0 0 0 0,0-1 0 0 0,0 1 0 0 0,0 0-1 0 0,1 1 1 0 0,-1-1 0 0 0,1 0 0 0 0,-1 0 0 0 0,0 1 0 0 0,4-2 755 0 0,2 23 1779 0 0,-14 13-1758 0 0,-2-2 0 0 0,-2 1 1 0 0,0-1-1 0 0,-19 34 1 0 0,-2 10 547 0 0,22-54-1176 0 0,-9 30 504 0 0,19-51-1137 0 0,1-25-9845 0 0</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2:28.696"/>
    </inkml:context>
    <inkml:brush xml:id="br0">
      <inkml:brushProperty name="width" value="0.05" units="cm"/>
      <inkml:brushProperty name="height" value="0.05" units="cm"/>
    </inkml:brush>
  </inkml:definitions>
  <inkml:trace contextRef="#ctx0" brushRef="#br0">39 23 476 0 0,'-6'-6'893'0'0,"-7"-7"861"0"0,3 9 3421 0 0,9 5-5047 0 0,1-1 0 0 0,-1 0 0 0 0,1 1-1 0 0,-1-1 1 0 0,0 1 0 0 0,1-1 0 0 0,-1 1 0 0 0,1-1-1 0 0,-1 1 1 0 0,1-1 0 0 0,0 1 0 0 0,-1 0 0 0 0,1-1 0 0 0,0 1-1 0 0,-1-1 1 0 0,1 1 0 0 0,0 0 0 0 0,0-1 0 0 0,-1 1-1 0 0,1 0 1 0 0,0 0 0 0 0,0-1 0 0 0,0 1 0 0 0,0 0 0 0 0,0-1-1 0 0,0 2 1 0 0,0 20 1888 0 0,2 2-724 0 0,2 0 0 0 0,1 0-1 0 0,0 0 1 0 0,14 34 0 0 0,-1-15 115 0 0,32 59-1 0 0,-41-87-1014 0 0,0-1-1 0 0,13 17 0 0 0,-18-27-804 0 0,0 1 0 0 0,0-1 0 0 0,1 0-1 0 0,-1 1 1 0 0,1-2 0 0 0,0 1 0 0 0,0-1 0 0 0,0 1-1 0 0,9 3 1 0 0,-13-7 22 0 0,-1 0 1 0 0,1 0-1 0 0,-1 0 0 0 0,1 0 0 0 0,-1 0 1 0 0,1 0-1 0 0,-1 0 0 0 0,0 0 0 0 0,1 0 0 0 0,-1 0 1 0 0,1 0-1 0 0,4-5-3764 0 0</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2:29.052"/>
    </inkml:context>
    <inkml:brush xml:id="br0">
      <inkml:brushProperty name="width" value="0.05" units="cm"/>
      <inkml:brushProperty name="height" value="0.05" units="cm"/>
    </inkml:brush>
  </inkml:definitions>
  <inkml:trace contextRef="#ctx0" brushRef="#br0">48 84 304 0 0,'-24'-2'2830'0'0,"1"7"8117"0"0,26-4-9585 0 0,30 2-64 0 0,0-1-1 0 0,0-1 0 0 0,1-2 0 0 0,33-5 0 0 0,-16 2-316 0 0,388-48 4562 0 0,-434 51-5434 0 0,26-6 827 0 0,-30 7-913 0 0,0 0-1 0 0,0-1 1 0 0,0 1 0 0 0,0 0-1 0 0,0-1 1 0 0,0 1 0 0 0,-1-1 0 0 0,1 1-1 0 0,0-1 1 0 0,0 1 0 0 0,0-1-1 0 0,0 0 1 0 0,-1 1 0 0 0,1-1-1 0 0,0 0 1 0 0,-1 0 0 0 0,1 1 0 0 0,-1-1-1 0 0,1 0 1 0 0,-1 0 0 0 0,1 0-1 0 0,-1 0 1 0 0,1 0 0 0 0,-1 0-1 0 0,1-1 1 0 0,-5-2-133 0 0</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35.913"/>
    </inkml:context>
    <inkml:brush xml:id="br0">
      <inkml:brushProperty name="width" value="0.05" units="cm"/>
      <inkml:brushProperty name="height" value="0.05" units="cm"/>
    </inkml:brush>
  </inkml:definitions>
  <inkml:trace contextRef="#ctx0" brushRef="#br0">14 24 52 0 0,'-9'-23'16796'0'0,"4"57"-15782"0"0,6 11 1150 0 0,10 80 0 0 0,-7-102-2219 0 0,1 0 1 0 0,2 0-1 0 0,0-1 0 0 0,1 0 1 0 0,14 28-1 0 0,-6-27-2708 0 0,-7-17-1983 0 0</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36.315"/>
    </inkml:context>
    <inkml:brush xml:id="br0">
      <inkml:brushProperty name="width" value="0.05" units="cm"/>
      <inkml:brushProperty name="height" value="0.05" units="cm"/>
    </inkml:brush>
  </inkml:definitions>
  <inkml:trace contextRef="#ctx0" brushRef="#br0">29 173 32 0 0,'-3'-3'401'0'0,"0"0"0"0"0,0-1 0 0 0,1 1 0 0 0,-1-1 0 0 0,1 0-1 0 0,0 0 1 0 0,0 0 0 0 0,0 0 0 0 0,1 0 0 0 0,-1 0 0 0 0,1-1 0 0 0,-1-4 0 0 0,2 6-132 0 0,0 0-1 0 0,0 0 1 0 0,0 0 0 0 0,1 0-1 0 0,-1 0 1 0 0,1 0 0 0 0,0 1 0 0 0,-1-1-1 0 0,1 0 1 0 0,1 0 0 0 0,-1 1 0 0 0,0-1-1 0 0,1 0 1 0 0,-1 1 0 0 0,1 0-1 0 0,0-1 1 0 0,-1 1 0 0 0,1 0 0 0 0,1 0-1 0 0,1-2 1 0 0,5-4 61 0 0,0 2 0 0 0,1 0 1 0 0,0 0-1 0 0,0 0 0 0 0,0 1 0 0 0,1 1 1 0 0,-1 0-1 0 0,1 0 0 0 0,0 1 0 0 0,0 0 0 0 0,1 1 1 0 0,-1 0-1 0 0,0 1 0 0 0,15 0 0 0 0,-1 1 112 0 0,0 2 1 0 0,-1 0-1 0 0,1 1 0 0 0,-1 1 0 0 0,40 13 0 0 0,-49-12-203 0 0,0 0-1 0 0,0 1 1 0 0,0 1 0 0 0,-1 0-1 0 0,0 1 1 0 0,-1 1-1 0 0,0 0 1 0 0,0 0 0 0 0,16 17-1 0 0,-27-24-172 0 0,0 0 0 0 0,-1 0 0 0 0,1 0 0 0 0,0 0 0 0 0,-1 1 0 0 0,1-1 0 0 0,-1 1 0 0 0,0-1 0 0 0,0 1 0 0 0,0-1 0 0 0,0 1 0 0 0,0 0 0 0 0,-1 0 0 0 0,1-1 0 0 0,-1 1 0 0 0,1 0 0 0 0,-1 0 0 0 0,-1 3 0 0 0,1-2-3 0 0,-1-1 0 0 0,0 1 1 0 0,0-1-1 0 0,0 1 0 0 0,-1-1 0 0 0,1 0 1 0 0,-1 0-1 0 0,0 0 0 0 0,0 0 0 0 0,0 0 1 0 0,0 0-1 0 0,-5 4 0 0 0,-1 1 7 0 0,0-1-1 0 0,-1-1 1 0 0,0 1 0 0 0,0-1-1 0 0,0-1 1 0 0,-1 0-1 0 0,0 0 1 0 0,-14 4-1 0 0,1-2-144 0 0,-1-1 0 0 0,1-2 0 0 0,-1 0 0 0 0,-34 0-1 0 0,33-3-1029 0 0,0-2 0 0 0,-26-4-1 0 0,47 3 570 0 0,22-2-9376 0 0</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3.206"/>
    </inkml:context>
    <inkml:brush xml:id="br0">
      <inkml:brushProperty name="width" value="0.05" units="cm"/>
      <inkml:brushProperty name="height" value="0.05" units="cm"/>
    </inkml:brush>
  </inkml:definitions>
  <inkml:trace contextRef="#ctx0" brushRef="#br0">92 107 284 0 0,'8'-8'7704'0'0,"-13"22"-5381"0"0,-15 24-674 0 0,13-25-942 0 0,-7 9 658 0 0,2 1 0 0 0,1-1 0 0 0,1 2 0 0 0,-9 28 0 0 0,18-46 1178 0 0,1-10-1083 0 0,5-20-692 0 0,4-27-592 0 0,29-181 835 0 0,-38 231-1008 0 0,14 20-24 0 0,-4 4 84 0 0,2-1-1 0 0,0 0 0 0 0,1 0 1 0 0,29 35-1 0 0,-8-17 95 0 0,50 44 0 0 0,-71-73-89 0 0,-1 0 0 0 0,15 9 1 0 0,-23-18-68 0 0,0 1 0 0 0,1 0 0 0 0,-1-1 0 0 0,1 0 1 0 0,-1 0-1 0 0,1-1 0 0 0,0 1 0 0 0,0-1 0 0 0,0 0 1 0 0,10 1-1 0 0,-15-2-20 0 0,1 0 0 0 0,-1 0 0 0 0,1 0 0 0 0,-1 0 0 0 0,1 0 0 0 0,0 0 0 0 0,-1 0 0 0 0,1 0 0 0 0,-1 0 0 0 0,1 0 0 0 0,0-1 0 0 0,-1 1 0 0 0,1 0 0 0 0,-1 0 0 0 0,1-1 0 0 0,-1 1 0 0 0,1 0 0 0 0,-1 0 0 0 0,2-2 0 0 0,-6-5-261 0 0,2 5 264 0 0,1 1 1 0 0,-1-1-1 0 0,0 1 0 0 0,-1 0 0 0 0,1 0 0 0 0,0 0 1 0 0,0 0-1 0 0,0 0 0 0 0,-5-1 0 0 0,-41-2-21 0 0,1 1-1 0 0,-1 3 1 0 0,-78 9 0 0 0,44-2 254 0 0,65-7-1079 0 0,21-2-2235 0 0,31-7-3085 0 0,-33 9 6042 0 0,20-5-2472 0 0</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3.742"/>
    </inkml:context>
    <inkml:brush xml:id="br0">
      <inkml:brushProperty name="width" value="0.05" units="cm"/>
      <inkml:brushProperty name="height" value="0.05" units="cm"/>
    </inkml:brush>
  </inkml:definitions>
  <inkml:trace contextRef="#ctx0" brushRef="#br0">69 300 420 0 0,'-1'4'1187'0'0,"-1"0"0"0"0,-1-1-1 0 0,1 1 1 0 0,0 0 0 0 0,-1-1 0 0 0,0 0-1 0 0,-5 6 1 0 0,-6 1 8743 0 0,10-19-8979 0 0,1 0-1 0 0,-1 0 1 0 0,-2-17-1 0 0,-5-61 351 0 0,10 79-1092 0 0,0-1-123 0 0,1 1 1 0 0,0-1-1 0 0,0 1 1 0 0,1-1 0 0 0,0 1-1 0 0,1-1 1 0 0,-1 1-1 0 0,2 0 1 0 0,-1-1-1 0 0,1 1 1 0 0,1 0 0 0 0,-1 1-1 0 0,1-1 1 0 0,8-11-1 0 0,-8 14-60 0 0,0 0 0 0 0,0 0 0 0 0,1 1 0 0 0,0-1-1 0 0,0 1 1 0 0,0 0 0 0 0,0 1 0 0 0,1-1 0 0 0,-1 1-1 0 0,1 0 1 0 0,0 0 0 0 0,0 1 0 0 0,0-1 0 0 0,0 1-1 0 0,1 1 1 0 0,-1-1 0 0 0,0 1 0 0 0,1 0 0 0 0,12 1-1 0 0,-15-1-13 0 0,-1 1-1 0 0,0 1 0 0 0,0-1 0 0 0,0 0 0 0 0,0 1 0 0 0,0 0 0 0 0,0-1 0 0 0,0 1 0 0 0,0 0 0 0 0,0 1 1 0 0,0-1-1 0 0,0 1 0 0 0,0-1 0 0 0,0 1 0 0 0,-1 0 0 0 0,1 0 0 0 0,-1 0 0 0 0,0 0 0 0 0,4 4 0 0 0,-5-4-1 0 0,1 0 0 0 0,-1 1 0 0 0,0-1 0 0 0,0 0 0 0 0,0 0 0 0 0,-1 1 0 0 0,1-1 0 0 0,-1 1-1 0 0,1-1 1 0 0,-1 1 0 0 0,0-1 0 0 0,0 1 0 0 0,0-1 0 0 0,0 1 0 0 0,0-1 0 0 0,0 1 0 0 0,-1-1 0 0 0,1 0-1 0 0,-1 1 1 0 0,0-1 0 0 0,0 1 0 0 0,0-1 0 0 0,0 0 0 0 0,-2 4 0 0 0,-7 9 52 0 0,-1 0-1 0 0,-1-1 1 0 0,0 0 0 0 0,-1-1-1 0 0,0 0 1 0 0,-1-1-1 0 0,-17 12 1 0 0,13-10 65 0 0,0 0-1 0 0,1 2 0 0 0,-27 31 1 0 0,43-46-119 0 0,0 0 1 0 0,1 0-1 0 0,-1 0 0 0 0,0 0 1 0 0,1 0-1 0 0,-1-1 1 0 0,1 1-1 0 0,-1 0 1 0 0,1 1-1 0 0,0-1 1 0 0,-1 0-1 0 0,1 0 1 0 0,0 0-1 0 0,0 0 0 0 0,0 0 1 0 0,0 0-1 0 0,0 0 1 0 0,0 0-1 0 0,0 0 1 0 0,0 0-1 0 0,0 0 1 0 0,0 1-1 0 0,1-1 1 0 0,-1 0-1 0 0,1 2 0 0 0,0-2 1 0 0,1 1-1 0 0,-1 0 1 0 0,1 0-1 0 0,-1-1 0 0 0,1 1 1 0 0,0-1-1 0 0,-1 1 0 0 0,1-1 1 0 0,0 0-1 0 0,0 0 0 0 0,0 0 1 0 0,2 1-1 0 0,8 3 16 0 0,-1-1 0 0 0,1-1 0 0 0,19 4 0 0 0,11 0 68 0 0,57 2 0 0 0,-78-9-16 0 0,0 0 1 0 0,0-2-1 0 0,-1 0 0 0 0,38-8 1 0 0,-24-2-1162 0 0,-13 4-2094 0 0,1 2-5473 0 0,-12 4 5820 0 0</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4.428"/>
    </inkml:context>
    <inkml:brush xml:id="br0">
      <inkml:brushProperty name="width" value="0.05" units="cm"/>
      <inkml:brushProperty name="height" value="0.05" units="cm"/>
    </inkml:brush>
  </inkml:definitions>
  <inkml:trace contextRef="#ctx0" brushRef="#br0">223 243 652 0 0,'-2'1'509'0'0,"0"-1"-1"0"0,0 0 0 0 0,1 0 1 0 0,-1 1-1 0 0,0-1 1 0 0,1 1-1 0 0,-1 0 1 0 0,1-1-1 0 0,-1 1 1 0 0,0 0-1 0 0,1 0 1 0 0,0 0-1 0 0,-1 0 1 0 0,1 0-1 0 0,0 0 1 0 0,-1 0-1 0 0,1 1 0 0 0,0-1 1 0 0,0 0-1 0 0,-2 3 1 0 0,-17 37 5041 0 0,4-18 4599 0 0,13-43-8109 0 0,0-41-2228 0 0,0 23 640 0 0,-6-41-149 0 0,-2-49-21 0 0,11 127-299 0 0,9 3-11 0 0,50 64 23 0 0,-25-25 39 0 0,2-3-1 0 0,1 0 1 0 0,60 45 0 0 0,-71-64-23 0 0,-5-3-27 0 0,1 0-1 0 0,1-2 1 0 0,0 0 0 0 0,42 17 0 0 0,-65-31 10 0 0,1 1 0 0 0,-1-1 0 0 0,0 0 0 0 0,1 0 0 0 0,-1 0 0 0 0,0 1 1 0 0,1-1-1 0 0,-1 0 0 0 0,0 0 0 0 0,1 0 0 0 0,-1 0 0 0 0,0 0 0 0 0,1 0 0 0 0,-1 0 1 0 0,1 0-1 0 0,-1 0 0 0 0,0 0 0 0 0,1 0 0 0 0,-1 0 0 0 0,1 0 0 0 0,-1 0 0 0 0,0 0 1 0 0,1 0-1 0 0,-1 0 0 0 0,0 0 0 0 0,1 0 0 0 0,-1-1 0 0 0,0 1 0 0 0,1 0 0 0 0,-1 0 1 0 0,0 0-1 0 0,1-1 0 0 0,-1 1 0 0 0,0 0 0 0 0,1 0 0 0 0,-1-1 0 0 0,0 1 0 0 0,0 0 1 0 0,0-1-1 0 0,1 1 0 0 0,-1 0 0 0 0,0-1 0 0 0,0 1 0 0 0,0 0 0 0 0,0-1 0 0 0,1 1 1 0 0,-1-1-1 0 0,0 1 0 0 0,0 0 0 0 0,0-1 0 0 0,0 1 0 0 0,0 0 0 0 0,0-1 0 0 0,0 1 1 0 0,0-1-1 0 0,0 1 0 0 0,0 0 0 0 0,0-1 0 0 0,-1 1 0 0 0,1 0 0 0 0,0-1 0 0 0,0 0 1 0 0,-1-1-7 0 0,0-1 1 0 0,0 1 0 0 0,0-1 0 0 0,0 1 0 0 0,0 0 0 0 0,0 0-1 0 0,0-1 1 0 0,-3-1 0 0 0,0 1-1 0 0,0 0-1 0 0,0 0 0 0 0,0 0 1 0 0,-1 0-1 0 0,1 1 1 0 0,-1 0-1 0 0,1 0 1 0 0,-1 0-1 0 0,-8-1 1 0 0,-45-9-39 0 0,55 12 48 0 0,-46-5 91 0 0,-1 2 0 0 0,1 2 0 0 0,0 2 0 0 0,0 3 0 0 0,0 1 0 0 0,-95 24 0 0 0,142-28-164 0 0,1-1-1 0 0,-1 0 0 0 0,1 1 0 0 0,-1-1 0 0 0,1 1 0 0 0,-1-1 0 0 0,1 1 0 0 0,-1 0 0 0 0,1 0 1 0 0,0-1-1 0 0,-1 1 0 0 0,1 0 0 0 0,0 0 0 0 0,0 0 0 0 0,0 1 0 0 0,0-1 0 0 0,0 0 0 0 0,-2 2 1 0 0,19 3-2442 0 0,-7-3 652 0 0,0-2 0 0 0,0 1 0 0 0,13 0-1 0 0,19-1-1296 0 0</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5.302"/>
    </inkml:context>
    <inkml:brush xml:id="br0">
      <inkml:brushProperty name="width" value="0.05" units="cm"/>
      <inkml:brushProperty name="height" value="0.05" units="cm"/>
    </inkml:brush>
  </inkml:definitions>
  <inkml:trace contextRef="#ctx0" brushRef="#br0">13 121 968 0 0,'-1'-1'332'0'0,"1"1"-1"0"0,-1-1 0 0 0,0 1 1 0 0,0-1-1 0 0,0 1 1 0 0,1-1-1 0 0,-1 1 1 0 0,0-1-1 0 0,1 0 1 0 0,-1 1-1 0 0,1-1 0 0 0,-1 0 1 0 0,0 0-1 0 0,1 1 1 0 0,0-1-1 0 0,-1 0 1 0 0,1 0-1 0 0,-1 0 1 0 0,1 0-1 0 0,0 0 0 0 0,0 1 1 0 0,-1-3-1 0 0,2 2-95 0 0,-1 1 0 0 0,0-1 0 0 0,1 0-1 0 0,-1 1 1 0 0,1-1 0 0 0,-1 0 0 0 0,1 1 0 0 0,-1-1-1 0 0,1 1 1 0 0,0-1 0 0 0,-1 1 0 0 0,1 0-1 0 0,0-1 1 0 0,-1 1 0 0 0,1-1 0 0 0,0 1 0 0 0,-1 0-1 0 0,1 0 1 0 0,0-1 0 0 0,1 1 0 0 0,9-2 1197 0 0,0 0 0 0 0,20-1 0 0 0,-22 3-1127 0 0,91-7 2352 0 0,-46 4-1227 0 0,-1-1 0 0 0,96-22 1 0 0,-115 14-896 0 0,-32 11-501 0 0,-1 0 0 0 0,1 0 0 0 0,0 0 0 0 0,0 0 0 0 0,-1 0 0 0 0,1 0 0 0 0,-1 0 0 0 0,1-1 0 0 0,-1 1 0 0 0,0 0 0 0 0,1-1 0 0 0,-1 1 0 0 0,0-1 0 0 0,0 0 0 0 0,1-2 0 0 0,-1 3 20 0 0,-7-8 32 0 0,6 9-87 0 0,-1 0 1 0 0,0 0-1 0 0,0 0 1 0 0,0 0-1 0 0,0 0 1 0 0,0 0-1 0 0,1 0 1 0 0,-1 0-1 0 0,0 0 1 0 0,0 1-1 0 0,0-1 1 0 0,0 0-1 0 0,1 0 1 0 0,-1 1-1 0 0,0-1 1 0 0,0 1-1 0 0,1-1 1 0 0,-1 0-1 0 0,0 1 1 0 0,1 0-1 0 0,-1-1 1 0 0,0 1-1 0 0,1-1 1 0 0,-1 1-1 0 0,1 0 1 0 0,-1-1-1 0 0,1 1 1 0 0,-1 0-1 0 0,0 1 1 0 0,-6 21 62 0 0,7-20-41 0 0,-3 12 94 0 0,2 0-1 0 0,0 0 1 0 0,0 0-1 0 0,1-1 1 0 0,1 1-1 0 0,3 17 0 0 0,24 87 675 0 0,-17-76-473 0 0,19 53 803 0 0,-30-96-1132 0 0,0 1-1 0 0,0-1 1 0 0,0 1-1 0 0,0-1 1 0 0,-1 1-1 0 0,1-1 0 0 0,0 1 1 0 0,0-1-1 0 0,0 1 1 0 0,0-1-1 0 0,-1 1 1 0 0,1-1-1 0 0,0 0 0 0 0,0 1 1 0 0,-1-1-1 0 0,1 1 1 0 0,0-1-1 0 0,-1 0 1 0 0,1 1-1 0 0,0-1 0 0 0,-1 0 1 0 0,1 0-1 0 0,-1 1 1 0 0,1-1-1 0 0,-1 0 1 0 0,1 0-1 0 0,0 1 0 0 0,-1-1 1 0 0,1 0-1 0 0,-1 0 1 0 0,1 0-1 0 0,-1 0 1 0 0,1 0-1 0 0,-1 0 0 0 0,1 0 1 0 0,-1 0-1 0 0,1 0 1 0 0,-1 0-1 0 0,1 0 1 0 0,-1 0-1 0 0,0 0 0 0 0,-25 0-252 0 0,25 0 237 0 0,-15-1-78 0 0,-27-3 131 0 0,-1 3-1 0 0,0 1 1 0 0,-71 10-1 0 0,115-10 7 0 0,0 0 0 0 0,-1 0 1 0 0,1 0-1 0 0,0 0 0 0 0,0 0 1 0 0,-1 0-1 0 0,1 0 0 0 0,0 0 0 0 0,0 0 1 0 0,0 0-1 0 0,-1 0 0 0 0,1 0 0 0 0,0 0 1 0 0,0 0-1 0 0,-1 0 0 0 0,1 0 0 0 0,0 0 1 0 0,0 0-1 0 0,0 1 0 0 0,-1-1 1 0 0,1 0-1 0 0,0 0 0 0 0,0 0 0 0 0,0 0 1 0 0,-1 0-1 0 0,1 1 0 0 0,0-1 0 0 0,0 0 1 0 0,0 0-1 0 0,0 0 0 0 0,0 1 0 0 0,0-1 1 0 0,-1 0-1 0 0,1 0 0 0 0,0 0 1 0 0,0 1-1 0 0,0-1 0 0 0,0 0 0 0 0,0 1 1 0 0,9 4 340 0 0,20 1-47 0 0,29-2-9 0 0,0-3-1 0 0,114-12 1 0 0,-152 10-3404 0 0,12 6-7338 0 0,-20-3 7334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1.461"/>
    </inkml:context>
    <inkml:brush xml:id="br0">
      <inkml:brushProperty name="width" value="0.05" units="cm"/>
      <inkml:brushProperty name="height" value="0.05" units="cm"/>
    </inkml:brush>
  </inkml:definitions>
  <inkml:trace contextRef="#ctx0" brushRef="#br0">24 1 660 0 0,'-23'1'14580'0'0,"35"6"-12658"0"0,1 0 0 0 0,20 7 0 0 0,69 20 1943 0 0,-46-17-2748 0 0,473 127 4355 0 0,-505-139-5160 0 0,5 0-398 0 0,-9 0-3363 0 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5.687"/>
    </inkml:context>
    <inkml:brush xml:id="br0">
      <inkml:brushProperty name="width" value="0.05" units="cm"/>
      <inkml:brushProperty name="height" value="0.05" units="cm"/>
    </inkml:brush>
  </inkml:definitions>
  <inkml:trace contextRef="#ctx0" brushRef="#br0">265 25 264 0 0,'-5'-3'685'0'0,"-1"0"0"0"0,1 0 0 0 0,0 0 0 0 0,-1 1 0 0 0,0 0 1 0 0,0 0-1 0 0,1 0 0 0 0,-1 0 0 0 0,0 1 0 0 0,0 0 0 0 0,0 1 0 0 0,-1-1 0 0 0,1 1 0 0 0,0 0 0 0 0,0 1 0 0 0,-9 1 0 0 0,5-1 102 0 0,0 1 0 0 0,-1 0-1 0 0,1 1 1 0 0,0 1-1 0 0,0-1 1 0 0,1 1-1 0 0,-1 1 1 0 0,-15 9-1 0 0,20-10-357 0 0,1-1-1 0 0,-1 1 1 0 0,0 0-1 0 0,1 1 1 0 0,0-1 0 0 0,0 1-1 0 0,1 0 1 0 0,-1 0-1 0 0,-4 9 1 0 0,7-12-303 0 0,0 0 0 0 0,0 1 0 0 0,1-1 0 0 0,-1 0 0 0 0,1 0 0 0 0,-1 0 0 0 0,1 1 0 0 0,0-1 0 0 0,0 0 0 0 0,0 0 0 0 0,0 0 0 0 0,0 1 0 0 0,1-1 0 0 0,-1 0 0 0 0,1 0 0 0 0,-1 0 0 0 0,1 1 0 0 0,0-1 0 0 0,0 0 0 0 0,0 0 0 0 0,0 0 1 0 0,0 0-1 0 0,0-1 0 0 0,0 1 0 0 0,1 0 0 0 0,-1 0 0 0 0,1-1 0 0 0,0 1 0 0 0,2 1 0 0 0,2 2 56 0 0,1 0 1 0 0,0-1-1 0 0,1 0 1 0 0,-1 0-1 0 0,0-1 0 0 0,1 0 1 0 0,0 0-1 0 0,0-1 1 0 0,0 0-1 0 0,0 0 1 0 0,15 0-1 0 0,5 0-99 0 0,0-1 1 0 0,32-4-1 0 0,-47 1-246 0 0,-1 0 0 0 0,23-7 1 0 0,-9 1-2821 0 0,0 3-6215 0 0,-20 4 6313 0 0</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6.048"/>
    </inkml:context>
    <inkml:brush xml:id="br0">
      <inkml:brushProperty name="width" value="0.05" units="cm"/>
      <inkml:brushProperty name="height" value="0.05" units="cm"/>
    </inkml:brush>
  </inkml:definitions>
  <inkml:trace contextRef="#ctx0" brushRef="#br0">22 66 180 0 0,'-21'-16'18326'0'0,"21"16"-18143"0"0,16-2 2391 0 0,16 1-944 0 0,-1-3 0 0 0,0 0 1 0 0,57-17-1 0 0,-41 9-2101 0 0,-12 6-2132 0 0,-13 7-3374 0 0</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6.420"/>
    </inkml:context>
    <inkml:brush xml:id="br0">
      <inkml:brushProperty name="width" value="0.05" units="cm"/>
      <inkml:brushProperty name="height" value="0.05" units="cm"/>
    </inkml:brush>
  </inkml:definitions>
  <inkml:trace contextRef="#ctx0" brushRef="#br0">53 1 372 0 0,'0'0'179'0'0,"-27"15"3551"0"0,2 3 8948 0 0,29-16-11767 0 0,0 0 0 0 0,0-1 0 0 0,1 0 0 0 0,-1 0 0 0 0,1 0-1 0 0,8 1 1 0 0,4-2 500 0 0,32-3 1 0 0,-21 0-404 0 0,-1 1-372 0 0,40-1 598 0 0,-24 9-3886 0 0,-39-4 94 0 0</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6.958"/>
    </inkml:context>
    <inkml:brush xml:id="br0">
      <inkml:brushProperty name="width" value="0.05" units="cm"/>
      <inkml:brushProperty name="height" value="0.05" units="cm"/>
    </inkml:brush>
  </inkml:definitions>
  <inkml:trace contextRef="#ctx0" brushRef="#br0">0 127 144 0 0,'0'-4'443'0'0,"0"0"0"0"0,1 0 0 0 0,-1 0 0 0 0,1 0 0 0 0,0 0-1 0 0,0 0 1 0 0,0 0 0 0 0,0 0 0 0 0,1 0 0 0 0,0 0 0 0 0,-1 1 0 0 0,1-1 0 0 0,1 1 0 0 0,-1 0 0 0 0,0-1 0 0 0,1 1-1 0 0,0 0 1 0 0,0 0 0 0 0,0 1 0 0 0,0-1 0 0 0,0 0 0 0 0,0 1 0 0 0,7-3 0 0 0,0-2 441 0 0,1 1 1 0 0,0 1-1 0 0,0 0 1 0 0,1 0-1 0 0,-1 1 0 0 0,21-4 1 0 0,-28 7-613 0 0,0 1-1 0 0,1-1 1 0 0,-1 1 0 0 0,0 0-1 0 0,0 0 1 0 0,1 1 0 0 0,-1-1-1 0 0,0 1 1 0 0,0 0 0 0 0,6 1-1 0 0,-9-1-191 0 0,1 0-1 0 0,-1-1 1 0 0,0 1-1 0 0,1 0 1 0 0,-1-1-1 0 0,0 1 1 0 0,0 0-1 0 0,1 0 0 0 0,-1 0 1 0 0,0 0-1 0 0,0 0 1 0 0,0 1-1 0 0,0-1 1 0 0,0 0-1 0 0,-1 0 1 0 0,1 1-1 0 0,0-1 1 0 0,-1 0-1 0 0,1 1 1 0 0,0-1-1 0 0,-1 1 0 0 0,0-1 1 0 0,1 1-1 0 0,-1-1 1 0 0,0 1-1 0 0,0-1 1 0 0,0 1-1 0 0,0-1 1 0 0,0 1-1 0 0,0-1 1 0 0,0 3-1 0 0,-2 5 72 0 0,0-1-1 0 0,0 0 1 0 0,-1 1-1 0 0,0-1 1 0 0,-1-1 0 0 0,1 1-1 0 0,-8 11 1 0 0,-39 48 443 0 0,5-10-8 0 0,41-51-456 0 0,0 0-1 0 0,1 0 1 0 0,-1 0-1 0 0,1 0 1 0 0,1 1-1 0 0,-5 12 1 0 0,7-18-80 0 0,0 1-1 0 0,0 0 1 0 0,0-1-1 0 0,0 1 1 0 0,0 0-1 0 0,0 0 1 0 0,0-1-1 0 0,1 1 1 0 0,-1-1-1 0 0,1 1 1 0 0,-1 0 0 0 0,1-1-1 0 0,0 1 1 0 0,-1-1-1 0 0,1 1 1 0 0,0-1-1 0 0,0 0 1 0 0,0 1-1 0 0,0-1 1 0 0,0 0-1 0 0,1 1 1 0 0,-1-1-1 0 0,0 0 1 0 0,0 0-1 0 0,1 0 1 0 0,-1 0 0 0 0,1-1-1 0 0,-1 1 1 0 0,1 0-1 0 0,-1 0 1 0 0,1-1-1 0 0,0 1 1 0 0,-1-1-1 0 0,3 1 1 0 0,10 3 190 0 0,-1 0 1 0 0,1-2-1 0 0,0 1 0 0 0,28 0 1 0 0,59-6 355 0 0,-18 0-3852 0 0,-69 3 1514 0 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7.560"/>
    </inkml:context>
    <inkml:brush xml:id="br0">
      <inkml:brushProperty name="width" value="0.05" units="cm"/>
      <inkml:brushProperty name="height" value="0.05" units="cm"/>
    </inkml:brush>
  </inkml:definitions>
  <inkml:trace contextRef="#ctx0" brushRef="#br0">1 153 428 0 0,'1'0'638'0'0,"1"0"0"0"0,0 0 0 0 0,-1 0 0 0 0,1 1 0 0 0,-1-1 0 0 0,1 1 0 0 0,0-1-1 0 0,-1 1 1 0 0,0-1 0 0 0,1 1 0 0 0,-1 0 0 0 0,1 0 0 0 0,-1 0 0 0 0,0 0 0 0 0,1 0 0 0 0,-1 0 0 0 0,0 0 0 0 0,0 0 0 0 0,0 0 0 0 0,0 1-1 0 0,0-1 1 0 0,0 0 0 0 0,0 1 0 0 0,0-1 0 0 0,-1 1 0 0 0,1-1 0 0 0,0 1 0 0 0,0 2 0 0 0,12 18 9763 0 0,-13-31-10297 0 0,0 0-1 0 0,1 0 1 0 0,1 0-1 0 0,-1 0 1 0 0,1 0-1 0 0,1 0 1 0 0,0 1-1 0 0,0-1 1 0 0,0 1-1 0 0,1 0 1 0 0,1 0-1 0 0,-1 0 1 0 0,1 0-1 0 0,0 1 1 0 0,11-12-1 0 0,-11 14-92 0 0,0 1 0 0 0,0 0 1 0 0,0 0-1 0 0,1 0 0 0 0,-1 0 0 0 0,1 1 1 0 0,0 0-1 0 0,0 0 0 0 0,0 1 0 0 0,0 0 0 0 0,1 0 1 0 0,-1 0-1 0 0,0 1 0 0 0,1-1 0 0 0,0 2 0 0 0,-1-1 1 0 0,1 1-1 0 0,-1 0 0 0 0,1 0 0 0 0,0 1 0 0 0,-1 0 1 0 0,7 1-1 0 0,-4 1 20 0 0,-1-1 0 0 0,0 1 0 0 0,0 1 0 0 0,0-1 0 0 0,0 1 0 0 0,-1 1 0 0 0,1-1 0 0 0,9 9 0 0 0,-13-9 27 0 0,1 0 0 0 0,0 1 0 0 0,-1-1 0 0 0,0 1 0 0 0,0 0 1 0 0,-1 0-1 0 0,1 0 0 0 0,-1 0 0 0 0,0 0 0 0 0,-1 1 0 0 0,1 0 0 0 0,2 8 1 0 0,-4-18-69 0 0,1 0 1 0 0,-1 0 0 0 0,1 0-1 0 0,0 0 1 0 0,0 0 0 0 0,0 1-1 0 0,0-1 1 0 0,5-5 0 0 0,0-1-53 0 0,1 0 1 0 0,16-16 0 0 0,-18 21 77 0 0,1 0 1 0 0,0 1 0 0 0,0-1-1 0 0,0 1 1 0 0,1 1 0 0 0,0-1-1 0 0,-1 1 1 0 0,1 1 0 0 0,0-1-1 0 0,1 2 1 0 0,-1-1 0 0 0,0 1-1 0 0,0 0 1 0 0,1 0 0 0 0,-1 1-1 0 0,0 0 1 0 0,1 1 0 0 0,-1 0-1 0 0,0 0 1 0 0,1 1 0 0 0,12 4-1 0 0,-6-1 20 0 0,0 1-1 0 0,0 0 1 0 0,0 2-1 0 0,-1-1 1 0 0,0 2-1 0 0,0 0 1 0 0,-1 0-1 0 0,0 1 1 0 0,-1 1-1 0 0,15 16 1 0 0,-22-20-510 0 0,-4-5 81 0 0,1 1 0 0 0,0-1 0 0 0,0 0 0 0 0,0 1 0 0 0,0-1 0 0 0,0 0 0 0 0,1 0 0 0 0,2 2 0 0 0</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6:58.287"/>
    </inkml:context>
    <inkml:brush xml:id="br0">
      <inkml:brushProperty name="width" value="0.05" units="cm"/>
      <inkml:brushProperty name="height" value="0.05" units="cm"/>
    </inkml:brush>
  </inkml:definitions>
  <inkml:trace contextRef="#ctx0" brushRef="#br0">179 145 672 0 0,'0'0'4240'0'0,"-2"2"-2584"0"0,-6 4-288 0 0,1 1-1 0 0,0 0 1 0 0,1 0 0 0 0,0 1 0 0 0,-7 10-1 0 0,-3 4 148 0 0,-94 119 13123 0 0,110-143-14573 0 0,-1 1-1 0 0,1-1 1 0 0,-1 1 0 0 0,1 0 0 0 0,-1-1-1 0 0,1 1 1 0 0,0-1 0 0 0,0 1 0 0 0,0-1-1 0 0,0 0 1 0 0,0 1 0 0 0,0-1 0 0 0,0 1-1 0 0,0-1 1 0 0,1 1 0 0 0,0-2 0 0 0,-1 0-41 0 0,40-158 38 0 0,-23 100-142 0 0,-14 48 44 0 0,1 0 0 0 0,1 1 1 0 0,-1-1-1 0 0,2 1 0 0 0,0 0 0 0 0,11-16 0 0 0,-17 27 39 0 0,1 1 1 0 0,0-1-1 0 0,0 0 0 0 0,0 1 1 0 0,-1-1-1 0 0,1 1 0 0 0,0-1 1 0 0,0 1-1 0 0,0-1 0 0 0,0 1 1 0 0,0 0-1 0 0,0-1 1 0 0,0 1-1 0 0,0 0 0 0 0,0 0 1 0 0,0 0-1 0 0,0 0 0 0 0,0 0 1 0 0,0 0-1 0 0,0 0 0 0 0,0 0 1 0 0,0 0-1 0 0,0 0 0 0 0,0 1 1 0 0,0-1-1 0 0,0 0 1 0 0,0 1-1 0 0,0-1 0 0 0,0 0 1 0 0,0 1-1 0 0,-1-1 0 0 0,1 1 1 0 0,0 0-1 0 0,0-1 0 0 0,0 1 1 0 0,-1 0-1 0 0,2 1 0 0 0,5 4 58 0 0,0 1-1 0 0,-1-1 0 0 0,7 10 0 0 0,-10-11-45 0 0,32 39 34 0 0,70 81 282 0 0,-87-106-287 0 0,0-1 0 0 0,2 0 0 0 0,0-2 1 0 0,25 17-1 0 0,-7-15-386 0 0,-36-17 320 0 0,0 0-1 0 0,0 0 1 0 0,0-1 0 0 0,0 1-1 0 0,0-1 1 0 0,0 0-1 0 0,0 1 1 0 0,0-1 0 0 0,0 0-1 0 0,0 0 1 0 0,0 0 0 0 0,0-1-1 0 0,0 1 1 0 0,0 0-1 0 0,0-1 1 0 0,0 1 0 0 0,2-2-1 0 0,-3 2-96 0 0,-5-11-166 0 0,-4 6 253 0 0,0 0 0 0 0,0 0 0 0 0,-1 0-1 0 0,1 1 1 0 0,-1 0 0 0 0,0 1 0 0 0,-17-4 0 0 0,-72-10 45 0 0,72 14 5 0 0,-62-8 517 0 0,-106 0 0 0 0,176 14-1307 0 0,31 4-4344 0 0,11 0-2580 0 0,-9-7 4459 0 0</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0.833"/>
    </inkml:context>
    <inkml:brush xml:id="br0">
      <inkml:brushProperty name="width" value="0.05" units="cm"/>
      <inkml:brushProperty name="height" value="0.05" units="cm"/>
    </inkml:brush>
  </inkml:definitions>
  <inkml:trace contextRef="#ctx0" brushRef="#br0">34 28 596 0 0,'-10'-4'91'0'0,"-14"-3"16979"0"0,37 7-14196 0 0,530-10 3961 0 0,-537 10-6756 0 0,34-3 604 0 0,0 1-2200 0 0,-11 1-10037 0 0,-25 1 8958 0 0</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1.235"/>
    </inkml:context>
    <inkml:brush xml:id="br0">
      <inkml:brushProperty name="width" value="0.05" units="cm"/>
      <inkml:brushProperty name="height" value="0.05" units="cm"/>
    </inkml:brush>
  </inkml:definitions>
  <inkml:trace contextRef="#ctx0" brushRef="#br0">6 20 500 0 0,'-5'-14'14785'0'0,"12"12"-14567"0"0,9 0 768 0 0,1 1-1 0 0,-1 1 1 0 0,1 0 0 0 0,-1 1 0 0 0,22 4 0 0 0,-4 0 105 0 0,-29-5-950 0 0,13 2 425 0 0,-1 0-1 0 0,1 1 1 0 0,-1 1 0 0 0,25 8 0 0 0,-39-11-507 0 0,1 1 0 0 0,0-1 0 0 0,-1 1 0 0 0,1 0-1 0 0,-1 0 1 0 0,0 0 0 0 0,1 0 0 0 0,-1 1 0 0 0,0 0 0 0 0,-1-1-1 0 0,1 1 1 0 0,0 0 0 0 0,-1 0 0 0 0,0 0 0 0 0,1 1 0 0 0,-1-1-1 0 0,0 1 1 0 0,-1-1 0 0 0,1 1 0 0 0,-1 0 0 0 0,1-1 0 0 0,-1 1-1 0 0,0 0 1 0 0,-1 0 0 0 0,1 0 0 0 0,0 4 0 0 0,-2 1-13 0 0,1 0 0 0 0,-1-1-1 0 0,0 1 1 0 0,0 0 0 0 0,-1-1 0 0 0,-1 1 0 0 0,1-1 0 0 0,-1 0 0 0 0,-1 1 0 0 0,-7 12-1 0 0,-4 3 276 0 0,-35 43-1 0 0,44-60-249 0 0,1 0-625 0 0,-10 10 435 0 0,12-11-3621 0 0</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2.298"/>
    </inkml:context>
    <inkml:brush xml:id="br0">
      <inkml:brushProperty name="width" value="0.05" units="cm"/>
      <inkml:brushProperty name="height" value="0.05" units="cm"/>
    </inkml:brush>
  </inkml:definitions>
  <inkml:trace contextRef="#ctx0" brushRef="#br0">42 135 320 0 0,'-32'-26'6855'0'0,"23"18"546"0"0,12 7-6216 0 0,9 1-528 0 0,98-8 3370 0 0,149-16-762 0 0,-248 22-3142 0 0,58-9 645 0 0,-62 10-655 0 0,-1-1 1 0 0,1 0-1 0 0,-1 0 1 0 0,0-1-1 0 0,1 1 1 0 0,-1-2-1 0 0,9-5 1 0 0,-6 1 70 0 0,-9 8-176 0 0,0-1-1 0 0,1 1 0 0 0,-1 0 1 0 0,0-1-1 0 0,1 1 1 0 0,-1 0-1 0 0,0-1 1 0 0,0 1-1 0 0,0 0 1 0 0,1-1-1 0 0,-1 1 0 0 0,0 0 1 0 0,0-1-1 0 0,0 1 1 0 0,0-1-1 0 0,0 1 1 0 0,1 0-1 0 0,-1-1 0 0 0,0 1 1 0 0,0-1-1 0 0,0 1 1 0 0,0 0-1 0 0,0-1 1 0 0,0 1-1 0 0,-1-1 1 0 0,1 1-1 0 0,0-1 0 0 0,0 1 1 0 0,0-1-1 0 0,-1 1-7 0 0,1-1 0 0 0,0 0-1 0 0,-1 1 1 0 0,1-1-1 0 0,0 1 1 0 0,-1-1 0 0 0,1 1-1 0 0,-1-1 1 0 0,1 1-1 0 0,-1-1 1 0 0,0 1 0 0 0,1-1-1 0 0,-1 1 1 0 0,1 0-1 0 0,-1-1 1 0 0,0 1 0 0 0,1 0-1 0 0,-1 0 1 0 0,0 0-1 0 0,1-1 1 0 0,-1 1 0 0 0,0 0-1 0 0,1 0 1 0 0,-1 0-1 0 0,0 0 1 0 0,0 0 0 0 0,1 0-1 0 0,-1 0 1 0 0,0 0-1 0 0,1 0 1 0 0,-1 1-1 0 0,0-1 1 0 0,1 0 0 0 0,-1 0-1 0 0,0 0 1 0 0,1 1-1 0 0,-1-1 1 0 0,1 0 0 0 0,-1 1-1 0 0,0-1 1 0 0,1 1-1 0 0,-1 0 1 0 0,0-1 1 0 0,-2 2 14 0 0,0 1 0 0 0,0-1 1 0 0,1 0-1 0 0,-1 1 0 0 0,1-1 0 0 0,0 1 1 0 0,-1 0-1 0 0,1-1 0 0 0,1 1 1 0 0,-1 0-1 0 0,0 0 0 0 0,1 1 0 0 0,-1-1 1 0 0,1 0-1 0 0,0 0 0 0 0,0 1 1 0 0,0-1-1 0 0,0 1 0 0 0,1-1 0 0 0,-1 6 1 0 0,0 6 191 0 0,1-1 1 0 0,0 1-1 0 0,4 24 0 0 0,1-9 173 0 0,1 1-1 0 0,2-1 0 0 0,0-1 0 0 0,2 1 0 0 0,2-2 0 0 0,0 1 0 0 0,2-2 0 0 0,19 31 0 0 0,-4-22-19 0 0,-29-35-546 0 0,-25 3-1703 0 0,-77-5 567 0 0,-117 2 915 0 0,212-1 468 0 0,4 0 3 0 0,1 0 0 0 0,-1 0 1 0 0,0 0-1 0 0,1 1 1 0 0,-1-1-1 0 0,0 0 0 0 0,1 1 1 0 0,-1 0-1 0 0,0 0 0 0 0,1-1 1 0 0,-4 3 282 0 0,9-2-44 0 0,21 4 146 0 0,1-1 0 0 0,0-1 0 0 0,31 0-1 0 0,80-7 316 0 0,-91 2-464 0 0,80-9 865 0 0,-74 2-4212 0 0,-37 9-8011 0 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2.967"/>
    </inkml:context>
    <inkml:brush xml:id="br0">
      <inkml:brushProperty name="width" value="0.05" units="cm"/>
      <inkml:brushProperty name="height" value="0.05" units="cm"/>
    </inkml:brush>
  </inkml:definitions>
  <inkml:trace contextRef="#ctx0" brushRef="#br0">37 234 8177 0 0,'0'24'24539'0'0,"0"-34"-24527"0"0,0-9 0 0 0,0 1 0 0 0,2-1 0 0 0,3-22 0 0 0,-3 34-13 0 0,0 1 1 0 0,0-1-1 0 0,0 1 0 0 0,1 0 1 0 0,0 0-1 0 0,0 0 0 0 0,1 0 0 0 0,-1 0 1 0 0,1 1-1 0 0,1-1 0 0 0,-1 1 1 0 0,11-9-1 0 0,-6 6 1 0 0,1 1 0 0 0,0 0 0 0 0,0 1 0 0 0,1 0 0 0 0,0 0 0 0 0,0 1 0 0 0,13-3 0 0 0,-16 5 0 0 0,0 1 0 0 0,1 0 0 0 0,-1 0 0 0 0,0 1 0 0 0,1 0 0 0 0,-1 1 0 0 0,1 0 0 0 0,0 0 0 0 0,-1 1 0 0 0,0 0 0 0 0,9 2 0 0 0,-15-3 0 0 0,0 0 0 0 0,0 1 0 0 0,-1-1 0 0 0,1 1 0 0 0,0 0 0 0 0,-1-1 0 0 0,1 1 0 0 0,-1 0 0 0 0,1 0 0 0 0,-1 0 0 0 0,1 0 0 0 0,-1 0 0 0 0,0 0 0 0 0,1 0 0 0 0,-1 1 0 0 0,0-1 0 0 0,0 0 0 0 0,0 1 0 0 0,0-1 0 0 0,0 1 0 0 0,0-1 0 0 0,0 1 0 0 0,-1-1 0 0 0,1 1 0 0 0,0 3 0 0 0,-1-3 0 0 0,0 0 0 0 0,0 0 0 0 0,0 1 0 0 0,-1-1 0 0 0,1 0 0 0 0,-1 0 0 0 0,1 0 0 0 0,-1 0 0 0 0,0 0 0 0 0,0 0 0 0 0,0 0 0 0 0,0 0 0 0 0,0-1 0 0 0,0 1 0 0 0,0 0 0 0 0,-1 0 0 0 0,1-1 0 0 0,-1 1 0 0 0,1-1 0 0 0,-4 3 0 0 0,-5 3-20 0 0,-1 0 1 0 0,0-1-1 0 0,0 0 0 0 0,0 0 1 0 0,-14 4-1 0 0,-26 13-117 0 0,51-23 124 0 0,0 0 1 0 0,-1 0-1 0 0,1 1 1 0 0,0-1-1 0 0,0 0 1 0 0,0 0-1 0 0,0 0 1 0 0,-1 0-1 0 0,1 0 1 0 0,0 0 0 0 0,0 0-1 0 0,0 0 1 0 0,0 1-1 0 0,0-1 1 0 0,-1 0-1 0 0,1 0 1 0 0,0 0-1 0 0,0 0 1 0 0,0 0-1 0 0,0 1 1 0 0,0-1-1 0 0,0 0 1 0 0,0 0 0 0 0,0 0-1 0 0,0 0 1 0 0,0 1-1 0 0,0-1 1 0 0,0 0-1 0 0,0 0 1 0 0,0 0-1 0 0,0 1 1 0 0,0-1-1 0 0,0 0 1 0 0,0 0-1 0 0,0 0 1 0 0,0 0 0 0 0,0 1-1 0 0,0-1 1 0 0,0 0-1 0 0,0 0 1 0 0,0 0-1 0 0,0 0 1 0 0,0 1-1 0 0,0-1 1 0 0,0 0-1 0 0,1 0 1 0 0,-1 0-1 0 0,11 8-190 0 0,20 2 206 0 0,-28-9-46 0 0,83 25 48 0 0,-46-16 143 0 0,0 2 0 0 0,0 2 0 0 0,55 29 0 0 0,-93-42-120 0 0,0 0-1 0 0,0 0 1 0 0,0 1 0 0 0,0-1 0 0 0,-1 1-1 0 0,1-1 1 0 0,0 1 0 0 0,-1 0 0 0 0,1 0-1 0 0,-1-1 1 0 0,1 1 0 0 0,-1 0-1 0 0,0 0 1 0 0,0 1 0 0 0,0-1 0 0 0,1 4-1 0 0,-2-5-26 0 0,0 1 0 0 0,0-1 0 0 0,-1 1 0 0 0,1-1 0 0 0,-1 0 0 0 0,1 1 0 0 0,-1-1 0 0 0,1 0 0 0 0,-1 0 0 0 0,0 1 0 0 0,0-1 0 0 0,1 0 0 0 0,-1 0 0 0 0,0 0 0 0 0,0 0 0 0 0,0 0 0 0 0,0 0 0 0 0,-1 0 0 0 0,1 0 0 0 0,0 0 0 0 0,0-1-1 0 0,0 1 1 0 0,-1 0 0 0 0,1-1 0 0 0,0 1 0 0 0,-1-1 0 0 0,1 0 0 0 0,0 1 0 0 0,-2-1 0 0 0,1 1-1 0 0,-15 4 0 0 0,1-1 0 0 0,-1-1 0 0 0,0 0 0 0 0,-24 1 0 0 0,-71-4 0 0 0,76-1 0 0 0,3 1 4 0 0,-11 0-26 0 0,-1-2 1 0 0,1-2-1 0 0,-44-9 1 0 0,78 10 136 0 0,6 0-2634 0 0,22-2-11497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2.277"/>
    </inkml:context>
    <inkml:brush xml:id="br0">
      <inkml:brushProperty name="width" value="0.05" units="cm"/>
      <inkml:brushProperty name="height" value="0.05" units="cm"/>
    </inkml:brush>
  </inkml:definitions>
  <inkml:trace contextRef="#ctx0" brushRef="#br0">97 48 476 0 0,'-20'-23'7049'0'0,"9"10"1267"0"0,12 8-4790 0 0,-1 2-1421 0 0,8 1-750 0 0,10 1-303 0 0,0 0 0 0 0,0 1-1 0 0,0 1 1 0 0,27 5-1 0 0,71 20 722 0 0,-112-25-1728 0 0,10 3 196 0 0,1 0 1 0 0,0 1 0 0 0,-1 0-1 0 0,24 13 1 0 0,-35-17-219 0 0,-1 1 0 0 0,1 0 0 0 0,0 0 0 0 0,0 0 0 0 0,-1 0 0 0 0,0 0 0 0 0,1 1 0 0 0,-1-1 0 0 0,0 1 0 0 0,0 0 0 0 0,0 0 0 0 0,0-1 0 0 0,-1 1 0 0 0,1 0 0 0 0,-1 0 0 0 0,0 1 0 0 0,0-1 0 0 0,0 0 0 0 0,0 0 0 0 0,0 1 0 0 0,-1-1 0 0 0,1 0 0 0 0,-1 1 0 0 0,0-1 0 0 0,0 0 0 0 0,0 1 0 0 0,-1 4 0 0 0,-1-1-11 0 0,0 0-1 0 0,0 0 1 0 0,-1 0 0 0 0,0 0-1 0 0,0 0 1 0 0,-1 0 0 0 0,0-1 0 0 0,0 0-1 0 0,0 1 1 0 0,-6 5 0 0 0,-10 10 13 0 0,-29 24 0 0 0,8-7 7 0 0,-100 100 88 0 0,141-139-111 0 0,-1 1-1 0 0,1-1 1 0 0,-1 1-1 0 0,1-1 1 0 0,-1 1-1 0 0,0-1 1 0 0,1 1 0 0 0,-1-1-1 0 0,0 0 1 0 0,1 1-1 0 0,-1-1 1 0 0,0 0-1 0 0,1 0 1 0 0,-1 0-1 0 0,0 1 1 0 0,1-1-1 0 0,-1 0 1 0 0,0 0-1 0 0,0 0 1 0 0,1 0-1 0 0,-1 0 1 0 0,0 0-1 0 0,1 0 1 0 0,-1-1 0 0 0,0 1-1 0 0,0 0 1 0 0,1 0-1 0 0,-1 0 1 0 0,0-1-1 0 0,1 1 1 0 0,-1 0-1 0 0,1-1 1 0 0,-1 1-1 0 0,0-1 1 0 0,0 0-1 0 0,-1 0-30 0 0,1 0 24 0 0,0-1 1 0 0,0 1-1 0 0,1 0 0 0 0,-1 0 1 0 0,1-1-1 0 0,-1 1 0 0 0,1 0 1 0 0,-1-1-1 0 0,1 1 0 0 0,0 0 1 0 0,0-1-1 0 0,0 1 0 0 0,0 0 1 0 0,0-1-1 0 0,0 1 0 0 0,0-3 1 0 0,0-2-2 0 0,0 0 4 0 0,-27-216-2 0 0,25 216-3 0 0,0 0 0 0 0,-1 0 0 0 0,0 0 0 0 0,0 0 0 0 0,0 1 0 0 0,-1-1 0 0 0,0 1 0 0 0,0 0 0 0 0,0 0 0 0 0,-1 1 0 0 0,1-1 1 0 0,-1 1-1 0 0,0 0 0 0 0,-6-3 0 0 0,-24-25-3594 0 0</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5.046"/>
    </inkml:context>
    <inkml:brush xml:id="br0">
      <inkml:brushProperty name="width" value="0.05" units="cm"/>
      <inkml:brushProperty name="height" value="0.05" units="cm"/>
    </inkml:brush>
  </inkml:definitions>
  <inkml:trace contextRef="#ctx0" brushRef="#br0">7 52 168 0 0,'-7'-14'13755'0'0,"27"14"-6517"0"0,-12 0-8039 0 0,69 1 4330 0 0,107-12-1 0 0,-60 1-2042 0 0,-75 1-127 0 0,-16 2-4751 0 0,-11 5-8736 0 0</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5.389"/>
    </inkml:context>
    <inkml:brush xml:id="br0">
      <inkml:brushProperty name="width" value="0.05" units="cm"/>
      <inkml:brushProperty name="height" value="0.05" units="cm"/>
    </inkml:brush>
  </inkml:definitions>
  <inkml:trace contextRef="#ctx0" brushRef="#br0">3 2 600 0 0,'0'0'186'0'0,"0"0"0"0"0,-1 0 0 0 0,1 0 0 0 0,0 1 0 0 0,0-1 0 0 0,0 0 0 0 0,0 0 0 0 0,-1 1 0 0 0,1-1 0 0 0,0 0 0 0 0,0 1 0 0 0,0-1 0 0 0,0 0 0 0 0,0 0 0 0 0,0 1 0 0 0,0-1 0 0 0,0 0 0 0 0,0 1 0 0 0,0-1 0 0 0,0 0 0 0 0,0 1 0 0 0,0-1 0 0 0,0 0 0 0 0,0 0 0 0 0,0 1 1 0 0,0-1-1 0 0,0 0 0 0 0,1 1 0 0 0,-1-1 0 0 0,0 0 0 0 0,0 0 0 0 0,0 1 0 0 0,0-1 0 0 0,1 0 0 0 0,-1 0 0 0 0,0 0 0 0 0,0 1 0 0 0,1-1 0 0 0,14 7 3506 0 0,16-1-86 0 0,173-9 6086 0 0,-1-18-7569 0 0,-198 21-2984 0 0,0-1-1164 0 0</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8.165"/>
    </inkml:context>
    <inkml:brush xml:id="br0">
      <inkml:brushProperty name="width" value="0.05" units="cm"/>
      <inkml:brushProperty name="height" value="0.05" units="cm"/>
    </inkml:brush>
  </inkml:definitions>
  <inkml:trace contextRef="#ctx0" brushRef="#br0">42 1 472 0 0,'-12'16'9668'0'0,"5"5"-5345"0"0,0 14 365 0 0,1 59 846 0 0,4-31-3441 0 0,-6 43 901 0 0,10 165 1 0 0,-1-255-2995 0 0,-1-8 0 0 0,1-3 0 0 0,-1 4 0 0 0,1-5 0 0 0,1 17 0 0 0,0-3-12943 0 0</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8.861"/>
    </inkml:context>
    <inkml:brush xml:id="br0">
      <inkml:brushProperty name="width" value="0.05" units="cm"/>
      <inkml:brushProperty name="height" value="0.05" units="cm"/>
    </inkml:brush>
  </inkml:definitions>
  <inkml:trace contextRef="#ctx0" brushRef="#br0">9 329 544 0 0,'-3'-14'1388'0'0,"0"1"1"0"0,2 0-1 0 0,0-1 1 0 0,0 1-1 0 0,2-15 0 0 0,0 21-615 0 0,0-1-1 0 0,0 1 1 0 0,1 0-1 0 0,0 0 1 0 0,1 0-1 0 0,4-11 1 0 0,-2 9-103 0 0,1 0 1 0 0,0 0-1 0 0,0 0 1 0 0,1 0-1 0 0,9-8 1 0 0,-6 7-6 0 0,2 0 0 0 0,0 0 0 0 0,0 2 0 0 0,0-1 0 0 0,28-12 1 0 0,-22 13-97 0 0,1 1 0 0 0,0 0 0 0 0,0 2 0 0 0,1 0 0 0 0,-1 1 0 0 0,1 1 0 0 0,37-1 0 0 0,-50 4-397 0 0,0 1-1 0 0,0-1 0 0 0,0 1 0 0 0,0 1 0 0 0,0-1 1 0 0,0 1-1 0 0,0 0 0 0 0,-1 1 0 0 0,1 0 0 0 0,8 5 0 0 0,-12-7-153 0 0,-1 0-1 0 0,0 1 1 0 0,0-1-1 0 0,-1 1 1 0 0,1 0-1 0 0,0-1 1 0 0,0 1-1 0 0,-1 0 0 0 0,1 0 1 0 0,-1 0-1 0 0,0 0 1 0 0,1 0-1 0 0,-1 0 1 0 0,0 1-1 0 0,0-1 1 0 0,-1 0-1 0 0,1 0 1 0 0,0 1-1 0 0,-1-1 0 0 0,1 1 1 0 0,-1-1-1 0 0,0 0 1 0 0,0 1-1 0 0,0-1 1 0 0,0 1-1 0 0,0-1 1 0 0,0 1-1 0 0,-1-1 0 0 0,1 0 1 0 0,-1 1-1 0 0,0-1 1 0 0,0 0-1 0 0,-1 4 1 0 0,-4 5-153 0 0,0-1 0 0 0,-1 1 0 0 0,0-1 1 0 0,-1 0-1 0 0,0-1 0 0 0,-15 13 1 0 0,6-4-345 0 0,15-12 253 0 0,1-4 149 0 0,0-1-110 0 0,6 1 137 0 0,2 5 50 0 0,-4-5-1 0 0,10 6 108 0 0,1-1 1 0 0,0-1-1 0 0,0-1 1 0 0,1 0-1 0 0,20 4 0 0 0,3 2 149 0 0,-23-6-105 0 0,0-1-1 0 0,-1 2 1 0 0,0 0 0 0 0,0 1-1 0 0,-1 0 1 0 0,0 1 0 0 0,0 0-1 0 0,0 1 1 0 0,18 18 0 0 0,-30-26-134 0 0,0 0 0 0 0,0 1 1 0 0,0-1-1 0 0,0 0 0 0 0,0 1 0 0 0,0-1 1 0 0,0 1-1 0 0,0-1 0 0 0,-1 1 1 0 0,1-1-1 0 0,0 1 0 0 0,-1-1 0 0 0,0 1 1 0 0,1 0-1 0 0,-1-1 0 0 0,0 1 0 0 0,0 0 1 0 0,0 0-1 0 0,0-1 0 0 0,0 1 1 0 0,0 0-1 0 0,-1 2 0 0 0,0-1-3 0 0,0 0-1 0 0,-1-1 1 0 0,1 1 0 0 0,-1-1-1 0 0,1 0 1 0 0,-1 1 0 0 0,0-1-1 0 0,0 0 1 0 0,0 0 0 0 0,0 0-1 0 0,0 0 1 0 0,-4 2 0 0 0,-3 2 16 0 0,-1-1 1 0 0,0 0-1 0 0,-1 0 1 0 0,1-1-1 0 0,-19 5 1 0 0,3-3 129 0 0,0-1 0 0 0,1-1 0 0 0,-1-1-1 0 0,-1-2 1 0 0,1-1 0 0 0,0 0 0 0 0,0-2 0 0 0,0-1 0 0 0,0-2 0 0 0,1 0 0 0 0,-1-1 0 0 0,-34-15 0 0 0,35 6-204 0 0,0-1-3617 0 0</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6.849"/>
    </inkml:context>
    <inkml:brush xml:id="br0">
      <inkml:brushProperty name="width" value="0.05" units="cm"/>
      <inkml:brushProperty name="height" value="0.05" units="cm"/>
    </inkml:brush>
  </inkml:definitions>
  <inkml:trace contextRef="#ctx0" brushRef="#br0">0 12 424 0 0,'20'5'10325'0'0,"9"2"-4713"0"0,140 28-1437 0 0,-105-27-2957 0 0,75-2-1 0 0,-103-6-906 0 0,0-2 0 0 0,-1-2 0 0 0,59-13 0 0 0,-85 15-265 0 0,0 0 0 0 0,0-1 1 0 0,-1 0-1 0 0,1 0 0 0 0,-1-1 0 0 0,0 0 1 0 0,0-1-1 0 0,0 0 0 0 0,0 0 0 0 0,8-8 1 0 0,-16 13-91 0 0,-2 1-74 0 0,-1 2 119 0 0,0 0-1 0 0,0 0 1 0 0,0 1-1 0 0,0-1 0 0 0,0 1 1 0 0,1-1-1 0 0,0 1 1 0 0,-1 0-1 0 0,2 0 1 0 0,-1 0-1 0 0,0 0 1 0 0,1 0-1 0 0,-1 0 0 0 0,1 0 1 0 0,1 1-1 0 0,-2 7 1 0 0,0 12 352 0 0,1 44 1 0 0,1-45-21 0 0,0-11-112 0 0,0-8-232 0 0,1 0-1 0 0,-1 0 0 0 0,-1-1 0 0 0,1 1 0 0 0,0 0 0 0 0,-1 0 1 0 0,-2 6-1 0 0,2-8-19 0 0,0 0 0 0 0,0 0 0 0 0,-1-1 0 0 0,1 1 0 0 0,-1 0 1 0 0,1-1-1 0 0,-1 1 0 0 0,0-1 0 0 0,1 1 0 0 0,-1-1 0 0 0,0 0 1 0 0,0 0-1 0 0,0 0 0 0 0,0 0 0 0 0,0 0 0 0 0,-3 1 0 0 0,-23 7-81 0 0,-1-1-1 0 0,1-1 0 0 0,-35 3 0 0 0,4 0 6 0 0,14-2 65 0 0,-63 14 546 0 0,108-22-458 0 0,-1 0 0 0 0,1 0 0 0 0,-1 0 1 0 0,1 0-1 0 0,-1 0 0 0 0,1 0 0 0 0,-1 0 1 0 0,1 1-1 0 0,-1-1 0 0 0,1 0 1 0 0,-1 0-1 0 0,1 0 0 0 0,-1 1 0 0 0,1-1 1 0 0,0 0-1 0 0,-1 0 0 0 0,1 1 0 0 0,-1-1 1 0 0,1 1-1 0 0,0-1 0 0 0,-1 0 0 0 0,1 1 1 0 0,0-1-1 0 0,-1 1 0 0 0,1 0 0 0 0,9 5 938 0 0,25 1 52 0 0,289 1 2985 0 0,-245-8-3613 0 0,-37-5-4941 0 0</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7.274"/>
    </inkml:context>
    <inkml:brush xml:id="br0">
      <inkml:brushProperty name="width" value="0.05" units="cm"/>
      <inkml:brushProperty name="height" value="0.05" units="cm"/>
    </inkml:brush>
  </inkml:definitions>
  <inkml:trace contextRef="#ctx0" brushRef="#br0">222 30 416 0 0,'0'-1'257'0'0,"-1"-1"-1"0"0,1 1 1 0 0,-1-1-1 0 0,1 1 1 0 0,-1 0 0 0 0,1-1-1 0 0,-1 1 1 0 0,0 0-1 0 0,1 0 1 0 0,-1 0 0 0 0,0-1-1 0 0,0 1 1 0 0,0 0-1 0 0,0 0 1 0 0,0 0 0 0 0,0 0-1 0 0,0 0 1 0 0,-1 1-1 0 0,1-1 1 0 0,0 0 0 0 0,0 0-1 0 0,-1 1 1 0 0,1-1-1 0 0,0 1 1 0 0,-1-1 0 0 0,1 1-1 0 0,-1 0 1 0 0,1-1-1 0 0,0 1 1 0 0,-1 0 0 0 0,1 0-1 0 0,-3 0 1 0 0,-3-1 508 0 0,0 1 0 0 0,0 0 0 0 0,0 0 0 0 0,0 1 0 0 0,-11 1 0 0 0,7 1-74 0 0,0 0 0 0 0,0 1 0 0 0,0 0 0 0 0,1 1-1 0 0,0 0 1 0 0,-10 6 0 0 0,16-9-414 0 0,1 1 1 0 0,-1-1-1 0 0,1 1 0 0 0,0 0 0 0 0,0-1 0 0 0,0 1 1 0 0,0 1-1 0 0,0-1 0 0 0,1 0 0 0 0,-1 1 0 0 0,1-1 1 0 0,0 1-1 0 0,0 0 0 0 0,0 0 0 0 0,1 0 0 0 0,-1 0 1 0 0,1 0-1 0 0,0 0 0 0 0,-1 7 0 0 0,3-8-98 0 0,-1 1 1 0 0,1 0-1 0 0,-1 0 0 0 0,1-1 1 0 0,1 1-1 0 0,-1-1 0 0 0,0 1 1 0 0,1-1-1 0 0,0 1 0 0 0,-1-1 1 0 0,1 0-1 0 0,1 0 0 0 0,-1 0 0 0 0,0 0 1 0 0,1 0-1 0 0,0 0 0 0 0,-1-1 1 0 0,1 1-1 0 0,0-1 0 0 0,0 0 1 0 0,6 4-1 0 0,3 1 78 0 0,1 0 1 0 0,0-1-1 0 0,0 0 1 0 0,18 5-1 0 0,2-2 18 0 0,0-2 0 0 0,0-1 1 0 0,0-2-1 0 0,1-1 0 0 0,0-2 0 0 0,-1-1 0 0 0,1-2 1 0 0,49-8-1 0 0,-74 8-576 0 0,1 0-3439 0 0,-4 2-540 0 0</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07.734"/>
    </inkml:context>
    <inkml:brush xml:id="br0">
      <inkml:brushProperty name="width" value="0.05" units="cm"/>
      <inkml:brushProperty name="height" value="0.05" units="cm"/>
    </inkml:brush>
  </inkml:definitions>
  <inkml:trace contextRef="#ctx0" brushRef="#br0">71 0 80 0 0,'-17'2'1405'0'0,"-7"3"1710"0"0,-5 6 9091 0 0,33-6-10604 0 0,10 2-493 0 0,28 0 615 0 0,0-1 1 0 0,77 1-1 0 0,-68-5-1054 0 0,678 22 3162 0 0,-409-19-2471 0 0,-6-21 249 0 0,-298 12-1801 0 0,-16 4 168 0 0,0 0 1 0 0,0 0-1 0 0,0 0 1 0 0,0 0 0 0 0,0 0-1 0 0,0 0 1 0 0,0 0-1 0 0,-1 0 1 0 0,1 0-1 0 0,0 0 1 0 0,0 0-1 0 0,0 0 1 0 0,0 0-1 0 0,0 0 1 0 0,0 0-1 0 0,0 0 1 0 0,0 0-1 0 0,0 0 1 0 0,0 0-1 0 0,0 0 1 0 0,0 0-1 0 0,0 0 1 0 0,0 0 0 0 0,0 0-1 0 0,0 0 1 0 0,0 0-1 0 0,0 0 1 0 0,0 0-1 0 0,-1 0 1 0 0,1-1-1 0 0,0 1 1 0 0,0 0-1 0 0,0 0 1 0 0,0 0-1 0 0,0 0 1 0 0,0 0-1 0 0,0 0 1 0 0,0 0-1 0 0,0 0 1 0 0,0 0 0 0 0,0 0-1 0 0,0 0 1 0 0,0 0-1 0 0,0 0 1 0 0,0 0-1 0 0,0 0 1 0 0,0-1-1 0 0,0 1 1 0 0,0 0-1 0 0,1 0 1 0 0,-1 0-1 0 0,0 0 1 0 0,0 0-1 0 0,0 0 1 0 0,-3 0-296 0 0,0 0-1 0 0,0 0 1 0 0,0 0 0 0 0,0 1-1 0 0,0-1 1 0 0,0 1 0 0 0,1-1-1 0 0,-6 3 1 0 0,-11 6-2615 0 0,4-3-210 0 0,-3 3-490 0 0,-2-1 520 0 0</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0.210"/>
    </inkml:context>
    <inkml:brush xml:id="br0">
      <inkml:brushProperty name="width" value="0.05" units="cm"/>
      <inkml:brushProperty name="height" value="0.05" units="cm"/>
    </inkml:brush>
  </inkml:definitions>
  <inkml:trace contextRef="#ctx0" brushRef="#br0">13 17 648 0 0,'-13'-8'18221'0'0,"24"10"-13379"0"0,6-1-5571 0 0,144-2 5844 0 0,0-9-5155 0 0,-147 9-656 0 0,-6 2-1785 0 0</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0.551"/>
    </inkml:context>
    <inkml:brush xml:id="br0">
      <inkml:brushProperty name="width" value="0.05" units="cm"/>
      <inkml:brushProperty name="height" value="0.05" units="cm"/>
    </inkml:brush>
  </inkml:definitions>
  <inkml:trace contextRef="#ctx0" brushRef="#br0">9 0 632 0 0,'0'0'280'0'0,"-1"0"-1"0"0,1 1 1 0 0,-1-1-1 0 0,1 0 1 0 0,-1 0-1 0 0,1 1 1 0 0,-1-1 0 0 0,1 0-1 0 0,0 0 1 0 0,-1 1-1 0 0,1-1 1 0 0,0 1-1 0 0,-1-1 1 0 0,1 0 0 0 0,0 1-1 0 0,-1-1 1 0 0,1 1-1 0 0,0-1 1 0 0,0 1-1 0 0,0-1 1 0 0,-1 1 0 0 0,1-1-1 0 0,0 0 1 0 0,0 1-1 0 0,0-1 1 0 0,0 1-1 0 0,0-1 1 0 0,0 1 0 0 0,0-1-1 0 0,0 1 1 0 0,0-1-1 0 0,0 1 1 0 0,0 0-1 0 0,1 0 46 0 0,0 0-1 0 0,0 0 1 0 0,0-1-1 0 0,0 1 1 0 0,0-1-1 0 0,0 1 1 0 0,1-1-1 0 0,-1 1 1 0 0,0-1-1 0 0,0 0 1 0 0,0 1-1 0 0,0-1 1 0 0,3 0-1 0 0,51 2 2669 0 0,-47-2-2040 0 0,176-9 4531 0 0,0-1-3157 0 0,-170 13-4448 0 0</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1.362"/>
    </inkml:context>
    <inkml:brush xml:id="br0">
      <inkml:brushProperty name="width" value="0.05" units="cm"/>
      <inkml:brushProperty name="height" value="0.05" units="cm"/>
    </inkml:brush>
  </inkml:definitions>
  <inkml:trace contextRef="#ctx0" brushRef="#br0">18 178 732 0 0,'0'0'93'0'0,"-3"-5"867"0"0,0-1 0 0 0,0 0 0 0 0,1 0 0 0 0,0 1 0 0 0,-2-10 0 0 0,4 13-672 0 0,0 0-1 0 0,0 0 1 0 0,0-1 0 0 0,0 1-1 0 0,0 0 1 0 0,1 0-1 0 0,-1-1 1 0 0,1 1-1 0 0,-1 0 1 0 0,1 0 0 0 0,0 0-1 0 0,0 0 1 0 0,0 0-1 0 0,0 0 1 0 0,0 0-1 0 0,0 0 1 0 0,1 0 0 0 0,1-2-1 0 0,7-5 167 0 0,-1 0 1 0 0,2 0-1 0 0,-1 1 0 0 0,1 1 0 0 0,0 0 0 0 0,1 0 1 0 0,-1 1-1 0 0,1 0 0 0 0,1 1 0 0 0,-1 1 0 0 0,1 0 1 0 0,0 1-1 0 0,-1 0 0 0 0,2 1 0 0 0,-1 0 0 0 0,0 1 1 0 0,0 0-1 0 0,0 2 0 0 0,1-1 0 0 0,13 3 0 0 0,-23-2-362 0 0,-1-1-1 0 0,0 1 1 0 0,0 0-1 0 0,0 0 1 0 0,0 0-1 0 0,0 0 1 0 0,-1 1 0 0 0,1-1-1 0 0,0 1 1 0 0,0-1-1 0 0,-1 1 1 0 0,1 0-1 0 0,-1 0 1 0 0,0 0-1 0 0,4 4 1 0 0,-5-3-38 0 0,0-1 1 0 0,0 0-1 0 0,0 1 0 0 0,0-1 1 0 0,0 1-1 0 0,-1-1 0 0 0,1 1 1 0 0,-1 0-1 0 0,0-1 1 0 0,1 1-1 0 0,-1-1 0 0 0,-1 1 1 0 0,1 0-1 0 0,0-1 1 0 0,0 1-1 0 0,-1-1 0 0 0,0 1 1 0 0,1-1-1 0 0,-3 4 1 0 0,-8 21 82 0 0,-2-1 0 0 0,0 0 0 0 0,-2-2 0 0 0,-1 1 0 0 0,-31 35 0 0 0,-27 45 543 0 0,72-102-603 0 0,0 0 0 0 0,0 0-1 0 0,0 0 1 0 0,1 1 0 0 0,-1-1-1 0 0,1 0 1 0 0,0 1 0 0 0,0-1-1 0 0,0 1 1 0 0,1 0 0 0 0,-1-1-1 0 0,1 1 1 0 0,0 6 0 0 0,1-8-6 0 0,-1 0 0 0 0,1 0 0 0 0,0 0 0 0 0,0 0 0 0 0,0 0 1 0 0,0-1-1 0 0,0 1 0 0 0,0 0 0 0 0,1-1 0 0 0,-1 1 0 0 0,0 0 0 0 0,1-1 0 0 0,-1 0 1 0 0,1 1-1 0 0,0-1 0 0 0,-1 0 0 0 0,1 0 0 0 0,0 0 0 0 0,0 0 0 0 0,0 0 0 0 0,0 0 1 0 0,0-1-1 0 0,0 1 0 0 0,3 0 0 0 0,11 3 218 0 0,0-1 0 0 0,0 0 0 0 0,0-1 0 0 0,23 0 0 0 0,68-8 19 0 0,-48 3-1380 0 0,-31 3-445 0 0,-2 0-2020 0 0,-11-1-4389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2.619"/>
    </inkml:context>
    <inkml:brush xml:id="br0">
      <inkml:brushProperty name="width" value="0.05" units="cm"/>
      <inkml:brushProperty name="height" value="0.05" units="cm"/>
    </inkml:brush>
  </inkml:definitions>
  <inkml:trace contextRef="#ctx0" brushRef="#br0">128 32 1152 0 0,'-3'-3'1994'0'0,"-9"-14"11820"0"0,12 16-13604 0 0,0 1 0 0 0,0-1 0 0 0,1 1-1 0 0,-1-1 1 0 0,0 1 0 0 0,1-1 0 0 0,-1 0 0 0 0,0 1 0 0 0,1-1 0 0 0,-1 1 0 0 0,0-1 0 0 0,1 1 0 0 0,-1 0 0 0 0,1-1 0 0 0,-1 1 0 0 0,1-1 0 0 0,-1 1 0 0 0,1 0 0 0 0,0-1 0 0 0,-1 1 0 0 0,1 0 0 0 0,-1 0 0 0 0,1-1 0 0 0,0 1 0 0 0,-1 0 0 0 0,1 0 0 0 0,-1 0 0 0 0,1 0 0 0 0,0 0 0 0 0,-1 0 0 0 0,1 0 0 0 0,0 0 0 0 0,-1 0 0 0 0,1 0 0 0 0,-1 0 0 0 0,1 0 0 0 0,1 1 0 0 0,28 5 2271 0 0,-27-5-2119 0 0,35 9 253 0 0,-10-4 259 0 0,1 2 0 0 0,-2 0 0 0 0,1 2 0 0 0,32 17 0 0 0,-58-26-874 0 0,0 0 0 0 0,0 0 0 0 0,0 0 0 0 0,0 1 0 0 0,0-1 0 0 0,0 1 0 0 0,-1-1 0 0 0,1 1 0 0 0,0 0 0 0 0,-1 0 0 0 0,1-1 0 0 0,-1 1 0 0 0,0 0 0 0 0,0 0 0 0 0,0 0 0 0 0,0 1 0 0 0,0-1 0 0 0,0 0 0 0 0,0 0 0 0 0,0 1 0 0 0,-1-1 0 0 0,0 0 0 0 0,1 5 0 0 0,-2 0 0 0 0,0 0 0 0 0,0-1 0 0 0,-1 1 0 0 0,0 0 0 0 0,0 0 0 0 0,-6 11 0 0 0,-13 25 0 0 0,-46 69 0 0 0,28-49 0 0 0,26-42 0 0 0,-4 8 0 0 0,-1-1 0 0 0,-26 31 0 0 0,36-95 0 0 0,3 21 0 0 0,-1-1 0 0 0,-1 1 0 0 0,0 0 0 0 0,-1 0 0 0 0,0 0 0 0 0,-13-15 0 0 0,-11-21 0 0 0,29 47 0 0 0,-5-10 0 0 0,1 0 0 0 0,0 0 0 0 0,-5-16 0 0 0,6 8 0 0 0,1-1 0 0 0,-3-43 0 0 0,9 64 0 0 0,-1-1 0 0 0,-6-10 0 0 0,6 12-243 0 0,0 1 0 0 0,0 0 0 0 0,0-1 0 0 0,0 1 1 0 0,0 0-1 0 0,0-1 0 0 0,-1 1 0 0 0,1 0 0 0 0,0-1 0 0 0,0 1 0 0 0,0 0 0 0 0,-7-4-5343 0 0,7 4 5343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3.555"/>
    </inkml:context>
    <inkml:brush xml:id="br0">
      <inkml:brushProperty name="width" value="0.05" units="cm"/>
      <inkml:brushProperty name="height" value="0.05" units="cm"/>
    </inkml:brush>
  </inkml:definitions>
  <inkml:trace contextRef="#ctx0" brushRef="#br0">217 36 840 0 0,'0'-27'9515'0'0,"0"27"-9316"0"0,0 0 1 0 0,0-1-1 0 0,0 1 0 0 0,0 0 1 0 0,0-1-1 0 0,0 1 1 0 0,0-1-1 0 0,0 1 0 0 0,1 0 1 0 0,-1-1-1 0 0,0 1 0 0 0,0 0 1 0 0,0-1-1 0 0,0 1 0 0 0,1 0 1 0 0,-1-1-1 0 0,0 1 1 0 0,0 0-1 0 0,0 0 0 0 0,1-1 1 0 0,-1 1-1 0 0,0 0 0 0 0,1 0 1 0 0,-1-1-1 0 0,0 1 0 0 0,0 0 1 0 0,1 0-1 0 0,-1 0 1 0 0,0 0-1 0 0,1 0 0 0 0,-1-1 1 0 0,0 1-1 0 0,1 0 0 0 0,-1 0 1 0 0,1 0-1 0 0,-1 0 0 0 0,0 0 1 0 0,1 0-1 0 0,-1 0 1 0 0,0 0-1 0 0,1 0 0 0 0,0 0 1 0 0,10 17 2699 0 0,4 28-1467 0 0,-3 4-249 0 0,-3 1 1 0 0,5 82 0 0 0,-10 103 706 0 0,-1-9-161 0 0,27 99 609 0 0,-29-319-2338 0 0,1 2 0 0 0,-1-2 0 0 0,-3 0 0 0 0,-5-7 0 0 0,-2-3 0 0 0,2 1 0 0 0,-3-2-23 0 0,0 1 0 0 0,0 0 0 0 0,0 1-1 0 0,-1 0 1 0 0,1 0 0 0 0,-1 1 0 0 0,0 0 0 0 0,0 1 0 0 0,0 1 0 0 0,1 0-1 0 0,-1 0 1 0 0,-13 2 0 0 0,10-1 14 0 0,4 0 24 0 0,1 0 0 0 0,0 0 0 0 0,0 1 1 0 0,0 1-1 0 0,1-1 0 0 0,-1 1 0 0 0,1 1 0 0 0,-1 0 0 0 0,-8 5 0 0 0,14-7-8 0 0,0 0-1 0 0,0 0 0 0 0,0 0 0 0 0,0 0 0 0 0,0 1 0 0 0,1-1 0 0 0,-1 1 0 0 0,1 0 0 0 0,0 0 0 0 0,0 0 1 0 0,0 0-1 0 0,0 0 0 0 0,0 0 0 0 0,1 0 0 0 0,-1 1 0 0 0,1-1 0 0 0,0 1 0 0 0,0-1 0 0 0,0 1 0 0 0,0-1 1 0 0,1 1-1 0 0,0 0 0 0 0,-1-1 0 0 0,1 1 0 0 0,1 5 0 0 0,0-3-6 0 0,0 0 0 0 0,1 1 0 0 0,0-1 0 0 0,0 0 0 0 0,0 0 0 0 0,1-1 0 0 0,0 1 0 0 0,0 0 0 0 0,0-1 0 0 0,1 0 0 0 0,0 0 0 0 0,0 0 0 0 0,0 0 0 0 0,1-1 0 0 0,-1 1 0 0 0,1-1 0 0 0,0 0 0 0 0,0 0 0 0 0,1-1 0 0 0,-1 0 0 0 0,1 0 0 0 0,0 0 0 0 0,-1-1 0 0 0,1 1 0 0 0,0-1 0 0 0,1-1 0 0 0,5 2 0 0 0,-1-1 0 0 0,1 0 0 0 0,-1-1 0 0 0,1 0 0 0 0,-1-1 0 0 0,0 0 0 0 0,1 0 0 0 0,-1-2 0 0 0,0 1 0 0 0,1-1 0 0 0,-1-1 0 0 0,0 0 0 0 0,0-1 0 0 0,-1 0 0 0 0,16-8 0 0 0,-11 3 0 0 0,-1-1 0 0 0,0 0 0 0 0,19-18 0 0 0,-27 23 0 0 0,-1-1 0 0 0,0 0 0 0 0,0 1 0 0 0,0-2 0 0 0,-1 1 0 0 0,0 0 0 0 0,0-1 0 0 0,-1 0 0 0 0,1 0 0 0 0,2-10 0 0 0,-6 14 0 0 0,1 1 0 0 0,-1 0 0 0 0,1 0 0 0 0,-1-1 0 0 0,0 1 0 0 0,0 0 0 0 0,0-1 0 0 0,-1 1 0 0 0,1 0 0 0 0,-1-1 0 0 0,1 1 0 0 0,-1 0 0 0 0,1 0 0 0 0,-1-1 0 0 0,0 1 0 0 0,-2-4 0 0 0,0 3 0 0 0,0-1 0 0 0,0 1 0 0 0,0-1 0 0 0,0 1 0 0 0,0 0 0 0 0,0 0 0 0 0,-1 1 0 0 0,-5-4 0 0 0,-5-2 0 0 0,0 1 0 0 0,-1 1 0 0 0,-28-9 0 0 0,-49-6-4087 0 0,10 3-1374 0 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1.958"/>
    </inkml:context>
    <inkml:brush xml:id="br0">
      <inkml:brushProperty name="width" value="0.05" units="cm"/>
      <inkml:brushProperty name="height" value="0.05" units="cm"/>
    </inkml:brush>
  </inkml:definitions>
  <inkml:trace contextRef="#ctx0" brushRef="#br0">1 256 7781 0 0,'10'-6'13456'0'0,"0"9"-8830"0"0,9 15 835 0 0,-18-18-5447 0 0,-1 0 0 0 0,0 0 0 0 0,1-1 0 0 0,-1 1 0 0 0,0 0 0 0 0,1-1 0 0 0,-1 1 0 0 0,0 0 0 0 0,0-1 0 0 0,1 1 0 0 0,-1 0 0 0 0,0-1 0 0 0,0 1 0 0 0,0-1 0 0 0,1 1 0 0 0,-1 0 0 0 0,0-1 0 0 0,0 1 0 0 0,0-1 0 0 0,0 1 0 0 0,0 0 0 0 0,0-1 0 0 0,0 1 0 0 0,0-1 0 0 0,0 1 0 0 0,0-1 0 0 0,0 0 0 0 0,-1-18 97 0 0,1 15-86 0 0,1-8-10 0 0,-1 1 0 0 0,2-1 0 0 0,-1 1 0 0 0,2 0 0 0 0,0 0 0 0 0,0 0-1 0 0,1 0 1 0 0,0 0 0 0 0,0 1 0 0 0,2-1 0 0 0,-1 1 0 0 0,11-14 0 0 0,-12 18-13 0 0,0 1 1 0 0,1 0 0 0 0,0 0-1 0 0,0 1 1 0 0,0-1 0 0 0,0 1-1 0 0,0 0 1 0 0,1 0 0 0 0,0 1-1 0 0,0 0 1 0 0,0 0 0 0 0,0 0-1 0 0,0 0 1 0 0,1 1 0 0 0,-1 0-1 0 0,1 1 1 0 0,-1 0 0 0 0,1 0-1 0 0,0 0 1 0 0,0 0 0 0 0,-1 1-1 0 0,13 2 1 0 0,-10-1 15 0 0,0 1 1 0 0,-1 1-1 0 0,1 0 1 0 0,0 0-1 0 0,-1 1 0 0 0,0 0 1 0 0,0 0-1 0 0,0 1 1 0 0,0 0-1 0 0,-1 1 0 0 0,0-1 1 0 0,0 1-1 0 0,0 1 0 0 0,-1-1 1 0 0,0 1-1 0 0,0 0 1 0 0,-1 1-1 0 0,0-1 0 0 0,0 1 1 0 0,-1 0-1 0 0,1 1 1 0 0,-2-1-1 0 0,1 0 0 0 0,-2 1 1 0 0,1 0-1 0 0,1 10 1 0 0,-5-22-136 0 0,-1 0 1 0 0,0 0-1 0 0,1-1 0 0 0,0 1 1 0 0,0 0-1 0 0,0-1 1 0 0,0 1-1 0 0,1-1 1 0 0,-1-3-1 0 0,2-1 116 0 0,0 1-1 0 0,0-1 1 0 0,1 1 0 0 0,0 0-1 0 0,1-1 1 0 0,0 1 0 0 0,0 0-1 0 0,0 1 1 0 0,1-1-1 0 0,-1 0 1 0 0,2 1 0 0 0,-1 0-1 0 0,1 0 1 0 0,0 0-1 0 0,0 1 1 0 0,7-6 0 0 0,-9 8 24 0 0,1 0 1 0 0,1-1 0 0 0,-1 2-1 0 0,0-1 1 0 0,1 0 0 0 0,-1 1-1 0 0,1 0 1 0 0,0 0-1 0 0,0 0 1 0 0,0 1 0 0 0,0-1-1 0 0,0 1 1 0 0,0 1 0 0 0,0-1-1 0 0,0 1 1 0 0,0 0 0 0 0,1 0-1 0 0,-1 0 1 0 0,0 0-1 0 0,0 1 1 0 0,0 0 0 0 0,0 0-1 0 0,0 1 1 0 0,5 1 0 0 0,2 3 40 0 0,-1 0 0 0 0,0 1 0 0 0,0 0 1 0 0,-1 1-1 0 0,0 0 0 0 0,0 0 0 0 0,-1 1 0 0 0,0 0 1 0 0,11 15-1 0 0,14 28-2786 0 0,-33-50 1739 0 0,3 5-2050 0 0</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2.708"/>
    </inkml:context>
    <inkml:brush xml:id="br0">
      <inkml:brushProperty name="width" value="0.05" units="cm"/>
      <inkml:brushProperty name="height" value="0.05" units="cm"/>
    </inkml:brush>
  </inkml:definitions>
  <inkml:trace contextRef="#ctx0" brushRef="#br0">114 242 104 0 0,'-2'2'976'0'0,"-2"2"-122"0"0,1 1-1 0 0,-1-1 1 0 0,1 1-1 0 0,0 0 0 0 0,0 0 1 0 0,1 0-1 0 0,-4 8 1 0 0,-13 45 4605 0 0,9-26-2604 0 0,-11 38 5997 0 0,43-158-2216 0 0,1-66-6153 0 0,-8 51-206 0 0,-10 74-281 0 0,0-43 1 0 0,-5 71-16 0 0,0 1 18 0 0,0 0 0 0 0,0 0-1 0 0,1 0 1 0 0,-1 0 0 0 0,0-1-1 0 0,0 1 1 0 0,0 0 0 0 0,0 0-1 0 0,0 0 1 0 0,0 0-1 0 0,0-1 1 0 0,1 1 0 0 0,-1 0-1 0 0,0 0 1 0 0,0 0 0 0 0,0 0-1 0 0,0 0 1 0 0,1 0 0 0 0,-1 0-1 0 0,0 0 1 0 0,0-1 0 0 0,0 1-1 0 0,0 0 1 0 0,1 0 0 0 0,-1 0-1 0 0,0 0 1 0 0,0 0 0 0 0,0 0-1 0 0,1 0 1 0 0,-1 0-1 0 0,0 0 1 0 0,0 0 0 0 0,0 0-1 0 0,0 0 1 0 0,1 0 0 0 0,-1 0-1 0 0,0 1 1 0 0,0-1 0 0 0,0 0-1 0 0,1 0 1 0 0,-1 0 0 0 0,22 29-4 0 0,-2 1 0 0 0,0 0 0 0 0,15 35-1 0 0,25 41 29 0 0,-28-60-50 0 0,-20-32-51 0 0,-1 0-1 0 0,27 23 1 0 0,-30-30-40 0 0,-1-2-1 0 0,1 1 1 0 0,12 6 0 0 0,12 0-417 0 0,1-8-222 0 0,-9-7 111 0 0,-23 3 621 0 0,-1 0-1 0 0,1 0 1 0 0,0 0 0 0 0,0 0-1 0 0,-1 0 1 0 0,1 0-1 0 0,0 0 1 0 0,0-1-1 0 0,-1 1 1 0 0,1 0-1 0 0,0 0 1 0 0,-1-1-1 0 0,1 1 1 0 0,0-1-1 0 0,-1 1 1 0 0,1 0-1 0 0,0-1 1 0 0,-1 1-1 0 0,1-1 1 0 0,-1 0 0 0 0,1 1-1 0 0,-1-1 1 0 0,1 1-1 0 0,-1-2 1 0 0,0 2 15 0 0,0-1 1 0 0,0 0 0 0 0,0 1 0 0 0,-1-1-1 0 0,1 0 1 0 0,0 1 0 0 0,-1-1 0 0 0,1 1-1 0 0,0-1 1 0 0,-1 1 0 0 0,1-1 0 0 0,-1 1-1 0 0,1-1 1 0 0,-1 1 0 0 0,1-1 0 0 0,-1 1-1 0 0,1-1 1 0 0,-1 1 0 0 0,1 0 0 0 0,-2-1-1 0 0,-34-15 61 0 0,-1 7 52 0 0,-1 3 1 0 0,0 1-1 0 0,0 1 0 0 0,-1 3 1 0 0,1 1-1 0 0,-41 5 1 0 0,-2 6 28 0 0,27 1-3287 0 0,43-6-463 0 0,3 3-3682 0 0,5-4 4605 0 0</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3.326"/>
    </inkml:context>
    <inkml:brush xml:id="br0">
      <inkml:brushProperty name="width" value="0.05" units="cm"/>
      <inkml:brushProperty name="height" value="0.05" units="cm"/>
    </inkml:brush>
  </inkml:definitions>
  <inkml:trace contextRef="#ctx0" brushRef="#br0">8 54 524 0 0,'-7'1'9675'0'0,"16"1"-7347"0"0,27 1-1279 0 0,168-10 3360 0 0,-43 0-2905 0 0,517 18 3251 0 0,-2 1-1481 0 0,130-65-107 0 0,-800 52-3053 0 0,-1 1 24 0 0,0-1-1 0 0,0 1 1 0 0,-1-1 0 0 0,1 0 0 0 0,0-1 0 0 0,-1 1-1 0 0,1-1 1 0 0,5-2 0 0 0,-8 2-84 0 0,-1 1-149 0 0,-21 17-16494 0 0</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3.833"/>
    </inkml:context>
    <inkml:brush xml:id="br0">
      <inkml:brushProperty name="width" value="0.05" units="cm"/>
      <inkml:brushProperty name="height" value="0.05" units="cm"/>
    </inkml:brush>
  </inkml:definitions>
  <inkml:trace contextRef="#ctx0" brushRef="#br0">55 1 936 0 0,'-14'4'18721'0'0,"15"4"-17216"0"0,-1-5-2108 0 0,1 82 6032 0 0,-9 42-2328 0 0,1 9-1220 0 0,6-76-1626 0 0,1 10 259 0 0,-3 0 0 0 0,-15 83 0 0 0,16-142-538 0 0,0-1-1 0 0,1 1 1 0 0,1 14 0 0 0,0-24-528 0 0</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4.583"/>
    </inkml:context>
    <inkml:brush xml:id="br0">
      <inkml:brushProperty name="width" value="0.05" units="cm"/>
      <inkml:brushProperty name="height" value="0.05" units="cm"/>
    </inkml:brush>
  </inkml:definitions>
  <inkml:trace contextRef="#ctx0" brushRef="#br0">0 295 316 0 0,'1'-13'767'0'0,"0"1"-1"0"0,0 0 1 0 0,1 0-1 0 0,1 0 1 0 0,0 1-1 0 0,1-1 1 0 0,0 1 0 0 0,0-1-1 0 0,2 1 1 0 0,-1 1-1 0 0,1-1 1 0 0,1 1-1 0 0,0 0 1 0 0,0 0 0 0 0,1 1-1 0 0,0 0 1 0 0,0 0-1 0 0,1 1 1 0 0,1 0-1 0 0,16-11 1 0 0,-12 10-210 0 0,0 1 1 0 0,0 1-1 0 0,0 0 0 0 0,1 0 0 0 0,0 2 0 0 0,0 0 1 0 0,0 1-1 0 0,1 0 0 0 0,-1 1 0 0 0,1 1 1 0 0,0 0-1 0 0,0 2 0 0 0,0-1 0 0 0,0 2 0 0 0,21 3 1 0 0,-23-2-261 0 0,-1 1 0 0 0,1 1 0 0 0,-1 0 0 0 0,15 7 0 0 0,-24-9-230 0 0,-1-1 0 0 0,1 1 0 0 0,-1 0 0 0 0,0 0 0 0 0,0 0 1 0 0,0 1-1 0 0,0-1 0 0 0,0 1 0 0 0,0-1 0 0 0,-1 1 0 0 0,1 0 0 0 0,-1 0 0 0 0,0 0 0 0 0,0 0 0 0 0,0 1 0 0 0,0-1 1 0 0,-1 0-1 0 0,1 1 0 0 0,-1 0 0 0 0,2 5 0 0 0,-3-6-45 0 0,-1 1 0 0 0,1-1 0 0 0,-1 1 0 0 0,0-1 1 0 0,0 1-1 0 0,0-1 0 0 0,0 0 0 0 0,0 0 0 0 0,-1 1 0 0 0,0-1 0 0 0,1 0 0 0 0,-1 0 0 0 0,0 0 1 0 0,-1 0-1 0 0,1-1 0 0 0,-4 5 0 0 0,-2-1-161 0 0,0 1 0 0 0,0-2 1 0 0,0 1-1 0 0,-1-1 0 0 0,0 0 0 0 0,0-1 1 0 0,0 0-1 0 0,0-1 0 0 0,-12 4 0 0 0,3 0-206 0 0,18-7 341 0 0,-1 0-1 0 0,1 0 0 0 0,-1 0 0 0 0,1 1 1 0 0,0-1-1 0 0,-1 0 0 0 0,1 0 0 0 0,-1 0 1 0 0,1 0-1 0 0,0 0 0 0 0,-1 1 0 0 0,1-1 1 0 0,-1 0-1 0 0,1 0 0 0 0,0 1 0 0 0,-1-1 0 0 0,1 0 1 0 0,0 1-1 0 0,0-1 0 0 0,-1 0 0 0 0,1 1 1 0 0,0-1-1 0 0,0 0 0 0 0,-1 1 0 0 0,1-1 1 0 0,0 0-1 0 0,0 1 0 0 0,0-1 0 0 0,0 1 1 0 0,-1-1-1 0 0,1 1 0 0 0,31 11 422 0 0,55 15-1 0 0,-6-4 205 0 0,-63-17-428 0 0,5 1 148 0 0,25 13 0 0 0,-42-18-273 0 0,0 1 0 0 0,0 0-1 0 0,0 0 1 0 0,-1 0 0 0 0,1 1-1 0 0,-1-1 1 0 0,0 1 0 0 0,0 0-1 0 0,0 1 1 0 0,4 5 0 0 0,-7-9-46 0 0,0 0 1 0 0,0 1 0 0 0,0-1-1 0 0,0 1 1 0 0,-1-1 0 0 0,1 1-1 0 0,-1-1 1 0 0,1 1 0 0 0,-1-1 0 0 0,1 1-1 0 0,-1 0 1 0 0,0-1 0 0 0,0 1-1 0 0,1 0 1 0 0,-1-1 0 0 0,-1 1-1 0 0,1 0 1 0 0,0-1 0 0 0,0 1-1 0 0,-1-1 1 0 0,1 1 0 0 0,0 0-1 0 0,-2 1 1 0 0,1 0-6 0 0,-1-1-1 0 0,0 0 1 0 0,0 0-1 0 0,0 0 1 0 0,0 0-1 0 0,0 0 1 0 0,0 0 0 0 0,0-1-1 0 0,0 1 1 0 0,-1-1-1 0 0,1 0 1 0 0,-5 3-1 0 0,-5 0 11 0 0,-1 0-1 0 0,1-1 0 0 0,0 0 0 0 0,-23 2 0 0 0,-3-3 13 0 0,0-1 0 0 0,1-2 0 0 0,-1-1 0 0 0,1-2 0 0 0,-51-12 0 0 0,45 3 162 0 0,-43-18-1 0 0,50 17-1918 0 0,33 12 889 0 0,0 1-293 0 0</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19.696"/>
    </inkml:context>
    <inkml:brush xml:id="br0">
      <inkml:brushProperty name="width" value="0.05" units="cm"/>
      <inkml:brushProperty name="height" value="0.05" units="cm"/>
    </inkml:brush>
  </inkml:definitions>
  <inkml:trace contextRef="#ctx0" brushRef="#br0">0 170 236 0 0,'0'0'878'0'0,"2"3"222"0"0,8 18 233 0 0,-1 2 0 0 0,-1-1-1 0 0,-1 1 1 0 0,-2 0 0 0 0,5 29-1 0 0,-5-28-505 0 0,8 58 3280 0 0,5 132 1 0 0,-16-86 3132 0 0,-2-128-7210 0 0,0 0 1 0 0,0 0-1 0 0,0 0 1 0 0,0 1-1 0 0,-1-1 1 0 0,1 0-1 0 0,0 0 1 0 0,0 0-1 0 0,0 0 1 0 0,0 0-1 0 0,0 0 1 0 0,0 0-1 0 0,0 0 0 0 0,-1 0 1 0 0,1 1-1 0 0,0-1 1 0 0,0 0-1 0 0,0 0 1 0 0,0 0-1 0 0,0 0 1 0 0,0 0-1 0 0,-1 0 1 0 0,1 0-1 0 0,0 0 1 0 0,0 0-1 0 0,0 0 1 0 0,0 0-1 0 0,0 0 1 0 0,-1 0-1 0 0,1 0 1 0 0,0 0-1 0 0,0 0 1 0 0,0 0-1 0 0,0 0 1 0 0,0 0-1 0 0,-1 0 1 0 0,1 0-1 0 0,0-1 0 0 0,0 1 1 0 0,0 0-1 0 0,0 0 1 0 0,0 0-1 0 0,0 0 1 0 0,0 0-1 0 0,-1 0 1 0 0,1 0-1 0 0,0 0 1 0 0,0-1-1 0 0,-7-10 148 0 0,0-1-1 0 0,1-1 1 0 0,1 1-1 0 0,0-1 1 0 0,0 0-1 0 0,-2-16 0 0 0,-1-7-13 0 0,-3-44-1 0 0,9 54-141 0 0,0-1 0 0 0,2 0-1 0 0,0 0 1 0 0,2 0 0 0 0,1 0-1 0 0,2 0 1 0 0,0 1 0 0 0,2 0 0 0 0,11-29-1 0 0,-6 23-41 0 0,2 1 0 0 0,2 0 0 0 0,25-38 0 0 0,-33 57 4 0 0,1 2 1 0 0,0-1-1 0 0,0 1 0 0 0,1 1 1 0 0,12-10-1 0 0,-16 15 2 0 0,1-1 0 0 0,-1 1 1 0 0,1 0-1 0 0,0 1 0 0 0,0 0 0 0 0,1 0 1 0 0,-1 0-1 0 0,1 1 0 0 0,15-3 0 0 0,-18 5 8 0 0,0-1 0 0 0,0 1 0 0 0,1 0-1 0 0,-1 1 1 0 0,0-1 0 0 0,0 1 0 0 0,1 0-1 0 0,-1 0 1 0 0,0 1 0 0 0,0-1 0 0 0,0 1-1 0 0,0 0 1 0 0,-1 1 0 0 0,1-1-1 0 0,-1 1 1 0 0,1 0 0 0 0,-1 0 0 0 0,0 0-1 0 0,0 1 1 0 0,0-1 0 0 0,0 1 0 0 0,3 5-1 0 0,-3-4 3 0 0,-1 1-1 0 0,1-1 1 0 0,-1 1-1 0 0,0 0 0 0 0,-1-1 1 0 0,0 1-1 0 0,0 0 1 0 0,0 1-1 0 0,0-1 0 0 0,-1 0 1 0 0,0 0-1 0 0,-1 1 1 0 0,1-1-1 0 0,-1 1 0 0 0,0-1 1 0 0,-1 0-1 0 0,0 1 1 0 0,-2 8-1 0 0,0-1-62 0 0,-2-1 0 0 0,0 0 0 0 0,-1 0 0 0 0,0 0-1 0 0,-1-1 1 0 0,0 0 0 0 0,-1 0 0 0 0,0-1 0 0 0,-1 0 0 0 0,0 0 0 0 0,-1-1 0 0 0,-21 18 0 0 0,5-9-225 0 0,-1-1 0 0 0,-1 0 0 0 0,-1-2 0 0 0,-46 19 0 0 0,73-35 264 0 0,0 1-1 0 0,1-1 1 0 0,-1 1 0 0 0,0 0-1 0 0,1-1 1 0 0,-1 1 0 0 0,0 0-1 0 0,1 0 1 0 0,-1 0 0 0 0,1 0 0 0 0,-1 0-1 0 0,1 1 1 0 0,0-1 0 0 0,0 0-1 0 0,-2 3 1 0 0,4-3 44 0 0,0 1-1 0 0,1-1 1 0 0,-1 0 0 0 0,1 0-1 0 0,-1 0 1 0 0,1 0 0 0 0,-1-1-1 0 0,1 1 1 0 0,0 0 0 0 0,1 0 0 0 0,0 0 23 0 0,70 27 471 0 0,-49-20-244 0 0,0 1 1 0 0,0 2 0 0 0,-1 0-1 0 0,-1 1 1 0 0,0 1-1 0 0,37 28 1 0 0,-47-30 39 0 0,0 0 1 0 0,-1 1 0 0 0,0 0 0 0 0,-1 1-1 0 0,-1 0 1 0 0,0 0 0 0 0,0 1 0 0 0,-1 0 0 0 0,9 26-1 0 0,-16-37-1082 0 0,4 10 1603 0 0</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0.418"/>
    </inkml:context>
    <inkml:brush xml:id="br0">
      <inkml:brushProperty name="width" value="0.05" units="cm"/>
      <inkml:brushProperty name="height" value="0.05" units="cm"/>
    </inkml:brush>
  </inkml:definitions>
  <inkml:trace contextRef="#ctx0" brushRef="#br0">157 345 6965 0 0,'-25'52'18041'0'0,"24"-51"-17229"0"0,0-1-641 0 0,0-1-1 0 0,0 1 0 0 0,0 0 0 0 0,0-1 0 0 0,-1 1 0 0 0,1-1 1 0 0,0 0-1 0 0,0 1 0 0 0,0-1 0 0 0,0 0 0 0 0,1 1 0 0 0,-1-1 1 0 0,0 0-1 0 0,0 0 0 0 0,0 0 0 0 0,1 0 0 0 0,-1 0 0 0 0,0 0 1 0 0,1 0-1 0 0,-1 0 0 0 0,1 0 0 0 0,-1 0 0 0 0,1 0 0 0 0,-1-1 1 0 0,1 0-1 0 0,-10-36 166 0 0,9 31-25 0 0,-2-9-140 0 0,1 0 1 0 0,1-1-1 0 0,1 0 0 0 0,0 1 0 0 0,1-1 1 0 0,0 1-1 0 0,6-22 0 0 0,-4 25-121 0 0,0 0 1 0 0,1 0-1 0 0,1 0 0 0 0,0 0 1 0 0,1 1-1 0 0,0 0 0 0 0,1 0 0 0 0,0 1 1 0 0,12-15-1 0 0,-15 23-50 0 0,-1-1 1 0 0,1 0-1 0 0,0 1 0 0 0,0 0 0 0 0,0 0 1 0 0,1 0-1 0 0,-1 1 0 0 0,1 0 1 0 0,0-1-1 0 0,-1 1 0 0 0,1 1 1 0 0,0-1-1 0 0,0 1 0 0 0,0 0 0 0 0,0 0 1 0 0,8 0-1 0 0,-10 1 0 0 0,-1 0 0 0 0,1 0 0 0 0,-1 0 0 0 0,1 1 0 0 0,-1-1 0 0 0,1 1 0 0 0,-1-1 0 0 0,0 1 0 0 0,1 0 0 0 0,-1 0 0 0 0,0 0 0 0 0,0 1 0 0 0,1-1 0 0 0,-1 0 0 0 0,0 1 0 0 0,0-1 0 0 0,0 1 0 0 0,-1 0-1 0 0,1 0 1 0 0,0 0 0 0 0,-1 0 0 0 0,1 0 0 0 0,-1 0 0 0 0,0 0 0 0 0,1 0 0 0 0,-1 0 0 0 0,0 1 0 0 0,0-1 0 0 0,-1 0 0 0 0,1 1 0 0 0,0-1 0 0 0,-1 1 0 0 0,1-1 0 0 0,-1 1 0 0 0,0 2 0 0 0,0-1-63 0 0,0 1 1 0 0,0-1-1 0 0,0 1 0 0 0,0-1 1 0 0,-1 1-1 0 0,0-1 1 0 0,0 1-1 0 0,0-1 0 0 0,-1 0 1 0 0,1 1-1 0 0,-1-1 0 0 0,-4 7 1 0 0,-3 2-322 0 0,1-1 0 0 0,-17 17 1 0 0,13-16 268 0 0,12-13 87 0 0,0 0 0 0 0,0 1 0 0 0,0-1 0 0 0,0 0 0 0 0,-1 0 1 0 0,1 0-1 0 0,0 0 0 0 0,0 1 0 0 0,0-1 0 0 0,0 0 0 0 0,-1 0 0 0 0,1 1 0 0 0,0-1 1 0 0,0 0-1 0 0,0 0 0 0 0,0 0 0 0 0,0 1 0 0 0,0-1 0 0 0,0 0 0 0 0,0 0 0 0 0,0 1 1 0 0,0-1-1 0 0,0 0 0 0 0,0 0 0 0 0,0 1 0 0 0,0-1 0 0 0,0 0 0 0 0,0 0 0 0 0,0 1 1 0 0,0-1-1 0 0,0 0 0 0 0,0 0 0 0 0,1 1 0 0 0,-1-1 0 0 0,0 0 0 0 0,0 0 0 0 0,0 1 1 0 0,12 3-310 0 0,21-3 464 0 0,-27-2-194 0 0,31 1 230 0 0,0 2 0 0 0,43 7-1 0 0,-69-7-91 0 0,1 0 0 0 0,-1 1 0 0 0,0 0 0 0 0,0 1-1 0 0,-1 0 1 0 0,1 1 0 0 0,-1 0 0 0 0,0 1 0 0 0,0 0 0 0 0,-1 0 0 0 0,13 12-1 0 0,-20-16-48 0 0,1 0-1 0 0,-1 0 0 0 0,0 1 0 0 0,0-1 0 0 0,0 1 0 0 0,-1-1 1 0 0,1 1-1 0 0,0 0 0 0 0,-1 0 0 0 0,0-1 0 0 0,0 1 0 0 0,0 0 1 0 0,0 0-1 0 0,0 1 0 0 0,0-1 0 0 0,-1 0 0 0 0,1 0 0 0 0,-1 0 1 0 0,0 0-1 0 0,0 0 0 0 0,-1 1 0 0 0,1-1 0 0 0,0 0 0 0 0,-1 0 0 0 0,0 0 1 0 0,0 0-1 0 0,0 0 0 0 0,0 0 0 0 0,0 0 0 0 0,0 0 0 0 0,-1 0 1 0 0,0-1-1 0 0,1 1 0 0 0,-4 3 0 0 0,-3 3 4 0 0,0 0-1 0 0,0 0 1 0 0,-1-1-1 0 0,0 0 1 0 0,0-1-1 0 0,-1 0 1 0 0,-19 10-1 0 0,-4 0 15 0 0,-1-2-1 0 0,-1-1 1 0 0,0-2 0 0 0,-1-2-1 0 0,0-1 1 0 0,0-1-1 0 0,-54 3 1 0 0,77-10 45 0 0,0-1 0 0 0,0 0 0 0 0,0-1 1 0 0,1-1-1 0 0,-17-3 0 0 0,24 4-251 0 0,0-1 0 0 0,0 1 0 0 0,1-1 1 0 0,-1 0-1 0 0,0-1 0 0 0,1 1 0 0 0,0-1 0 0 0,-1 1 0 0 0,1-1 1 0 0,0 0-1 0 0,0-1 0 0 0,1 1 0 0 0,-1-1 0 0 0,1 0 1 0 0,-6-8-1 0 0,9 12-166 0 0,0-1 1 0 0,-1 0 0 0 0,1 0 0 0 0,0 1-1 0 0,0-1 1 0 0,0 0 0 0 0,0 1-1 0 0,0-1 1 0 0,0 0 0 0 0,1 0-1 0 0,-1 1 1 0 0,0-1 0 0 0,0 0-1 0 0,0 0 1 0 0,1 1 0 0 0,-1-1 0 0 0,0 0-1 0 0,1 1 1 0 0,-1-1 0 0 0,1 1-1 0 0,-1-1 1 0 0,0 0 0 0 0,1 1-1 0 0,0-1 1 0 0,-1 1 0 0 0,1-1-1 0 0,-1 1 1 0 0,1 0 0 0 0,-1-1-1 0 0,1 1 1 0 0,0 0 0 0 0,-1-1 0 0 0,1 1-1 0 0,0 0 1 0 0,0-1 0 0 0,10-4-2723 0 0</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1.226"/>
    </inkml:context>
    <inkml:brush xml:id="br0">
      <inkml:brushProperty name="width" value="0.05" units="cm"/>
      <inkml:brushProperty name="height" value="0.05" units="cm"/>
    </inkml:brush>
  </inkml:definitions>
  <inkml:trace contextRef="#ctx0" brushRef="#br0">33 2 344 0 0,'-3'2'1278'0'0,"-26"14"16228"0"0,29-15-17331 0 0,1 0-1 0 0,-1-1 1 0 0,1 1-1 0 0,-1-1 0 0 0,1 1 1 0 0,-1-1-1 0 0,1 1 0 0 0,0-1 1 0 0,-1 1-1 0 0,1-1 0 0 0,0 1 1 0 0,-1-1-1 0 0,1 0 1 0 0,0 0-1 0 0,0 1 0 0 0,-1-1 1 0 0,1 0-1 0 0,0 0 0 0 0,0 0 1 0 0,0 0-1 0 0,-1 1 0 0 0,1-1 1 0 0,1-1-1 0 0,20 3 1614 0 0,121-6 3590 0 0,-1-14-3717 0 0,-92 12-3669 0 0,-18 5-3695 0 0</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1.581"/>
    </inkml:context>
    <inkml:brush xml:id="br0">
      <inkml:brushProperty name="width" value="0.05" units="cm"/>
      <inkml:brushProperty name="height" value="0.05" units="cm"/>
    </inkml:brush>
  </inkml:definitions>
  <inkml:trace contextRef="#ctx0" brushRef="#br0">2 14 924 0 0,'-1'6'13880'0'0,"1"-5"-13663"0"0,16 2 4333 0 0,21-2-2116 0 0,-36-1-2115 0 0,138-2 5771 0 0,69-8-1930 0 0,-199 9-4252 0 0,26-2 519 0 0,-34 3-644 0 0,1-1 0 0 0,-1 1 1 0 0,0 0-1 0 0,1-1 0 0 0,-1 1 0 0 0,0-1 0 0 0,1 0 1 0 0,-1 1-1 0 0,0-1 0 0 0,0 0 0 0 0,2-1 0 0 0</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3.752"/>
    </inkml:context>
    <inkml:brush xml:id="br0">
      <inkml:brushProperty name="width" value="0.05" units="cm"/>
      <inkml:brushProperty name="height" value="0.05" units="cm"/>
    </inkml:brush>
  </inkml:definitions>
  <inkml:trace contextRef="#ctx0" brushRef="#br0">0 350 452 0 0,'0'0'148'0'0,"0"0"0"0"0,0-1 0 0 0,0 1 0 0 0,0 0 0 0 0,0 0-1 0 0,0 0 1 0 0,0-1 0 0 0,0 1 0 0 0,0 0 0 0 0,0 0 0 0 0,0-1 0 0 0,0 1 0 0 0,0 0 0 0 0,0 0 0 0 0,1-1-1 0 0,-1 1 1 0 0,0 0 0 0 0,0 0 0 0 0,0 0 0 0 0,0-1 0 0 0,0 1 0 0 0,0 0 0 0 0,1 0 0 0 0,-1 0 0 0 0,0-1-1 0 0,0 1 1 0 0,0 0 0 0 0,0 0 0 0 0,1 0 0 0 0,-1 0 0 0 0,0 0 0 0 0,0-1 0 0 0,0 1 0 0 0,1 0 0 0 0,-1 0 0 0 0,0 0-1 0 0,0 0 1 0 0,1 0 0 0 0,-1 0 0 0 0,12 5 1357 0 0,13 19-188 0 0,74 87 5978 0 0,136 200-1 0 0,-234-311-7211 0 0,-1 0 0 0 0,0 1 0 0 0,0-1 0 0 0,0 0 0 0 0,0 1 0 0 0,0-1 0 0 0,1 0 0 0 0,-1 0 0 0 0,0 1 0 0 0,0-1 0 0 0,0 0 0 0 0,1 0 0 0 0,-1 1 0 0 0,0-1 0 0 0,1 0 0 0 0,-1 0 0 0 0,0 0 0 0 0,0 0 0 0 0,1 1 0 0 0,-1-1 0 0 0,0 0 0 0 0,1 0 0 0 0,-1 0 0 0 0,0 0 0 0 0,1 0 0 0 0,-1 0 0 0 0,0 0 0 0 0,1 0 0 0 0,-1 0 0 0 0,0 0 0 0 0,1 0 0 0 0,-1 0 0 0 0,0 0 0 0 0,1 0 0 0 0,-1 0 0 0 0,0 0 0 0 0,1 0 0 0 0,-1 0 0 0 0,0-1 0 0 0,0 1 0 0 0,1 0 0 0 0,-1 0 0 0 0,10-17 933 0 0,-2-24-487 0 0,-6-114 626 0 0,-3 83-803 0 0,10-78 0 0 0,18-18 68 0 0,-20 136-443 0 0,2-1 0 0 0,2 1 0 0 0,14-32 0 0 0,-24 62-158 0 0,0 0 0 0 0,-1 0 0 0 0,1 0 0 0 0,0 0 0 0 0,0 0 0 0 0,0 1 1 0 0,0-1-1 0 0,0 0 0 0 0,0 1 0 0 0,1-1 0 0 0,-1 1 0 0 0,0 0 0 0 0,1-1 1 0 0,-1 1-1 0 0,1 0 0 0 0,0 0 0 0 0,-1 0 0 0 0,1 0 0 0 0,0 0 1 0 0,-1 0-1 0 0,1 0 0 0 0,0 0 0 0 0,2 0 0 0 0,-1 2-288 0 0,-1 0 0 0 0,0 0 0 0 0,0 0 0 0 0,0 0 0 0 0,0 0 0 0 0,0 1 0 0 0,0-1 0 0 0,-1 0 0 0 0,1 1 0 0 0,2 2 0 0 0,1 1-1268 0 0,9 8-1572 0 0,0 1 476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5.329"/>
    </inkml:context>
    <inkml:brush xml:id="br0">
      <inkml:brushProperty name="width" value="0.05" units="cm"/>
      <inkml:brushProperty name="height" value="0.05" units="cm"/>
    </inkml:brush>
  </inkml:definitions>
  <inkml:trace contextRef="#ctx0" brushRef="#br0">226 78 36 0 0,'-11'-3'5360'0'0,"9"5"-5020"0"0,0 0 0 0 0,0 0 0 0 0,0 0-1 0 0,0 1 1 0 0,0-1 0 0 0,1 1 0 0 0,0-1 0 0 0,-1 1 0 0 0,1-1 0 0 0,0 1 0 0 0,0 0 0 0 0,-1 4 0 0 0,-6 41 1896 0 0,5-30-1534 0 0,-6 62 3959 0 0,2 140-1 0 0,7-192-3170 0 0,-3-35 1860 0 0,-9-42-2473 0 0,5 1-374 0 0,1 8-130 0 0,1 0 0 0 0,1-74 1 0 0,4 104-340 0 0,1-1-1 0 0,0 1 1 0 0,1 0 0 0 0,0 0-1 0 0,0 0 1 0 0,1 0 0 0 0,0 0-1 0 0,1 1 1 0 0,0-1 0 0 0,1 1 0 0 0,0 0-1 0 0,0 1 1 0 0,1-1 0 0 0,0 1-1 0 0,1 0 1 0 0,9-9 0 0 0,-11 12-18 0 0,1 1-1 0 0,0 0 1 0 0,0 1 0 0 0,0-1 0 0 0,0 1 0 0 0,0 0 0 0 0,1 1 0 0 0,-1 0-1 0 0,1 0 1 0 0,0 0 0 0 0,-1 0 0 0 0,1 1 0 0 0,10 0 0 0 0,-12 1-12 0 0,0 0 0 0 0,0 0 0 0 0,0 0 1 0 0,0 1-1 0 0,0 0 0 0 0,0 0 0 0 0,0 0 0 0 0,0 0 1 0 0,-1 1-1 0 0,1 0 0 0 0,0 0 0 0 0,-1 0 0 0 0,1 1 1 0 0,-1 0-1 0 0,0-1 0 0 0,0 1 0 0 0,0 1 0 0 0,0-1 1 0 0,3 5-1 0 0,-5-6-10 0 0,-1 0 0 0 0,1 1 0 0 0,-1-1 1 0 0,0 0-1 0 0,0 1 0 0 0,0-1 0 0 0,-1 1 0 0 0,1-1 1 0 0,0 1-1 0 0,-1-1 0 0 0,0 1 0 0 0,0 0 0 0 0,1-1 1 0 0,-1 1-1 0 0,-1 0 0 0 0,1-1 0 0 0,0 1 0 0 0,-1-1 1 0 0,1 1-1 0 0,-1-1 0 0 0,0 1 0 0 0,0-1 0 0 0,0 1 1 0 0,0-1-1 0 0,0 0 0 0 0,-1 1 0 0 0,1-1 0 0 0,-2 2 1 0 0,-4 6-17 0 0,0-1 0 0 0,-1 1 0 0 0,0-2 0 0 0,-16 14 0 0 0,-39 24-47 0 0,44-34-1 0 0,2 0 0 0 0,-22 20 0 0 0,38-31 69 0 0,1-1 0 0 0,-1 1 1 0 0,1-1-1 0 0,-1 1 0 0 0,1-1 0 0 0,-1 1 1 0 0,1-1-1 0 0,0 1 0 0 0,-1-1 0 0 0,1 1 0 0 0,0 0 1 0 0,0-1-1 0 0,0 1 0 0 0,-1 0 0 0 0,1-1 1 0 0,0 1-1 0 0,0 0 0 0 0,0-1 0 0 0,0 1 0 0 0,0 0 1 0 0,0-1-1 0 0,0 1 0 0 0,0 0 0 0 0,1-1 1 0 0,-1 1-1 0 0,0 0 0 0 0,0-1 0 0 0,0 1 0 0 0,1 0 1 0 0,-1-1-1 0 0,0 1 0 0 0,1-1 0 0 0,-1 1 1 0 0,1 0-1 0 0,-1-1 0 0 0,0 1 0 0 0,1-1 0 0 0,-1 0 1 0 0,1 1-1 0 0,-1-1 0 0 0,1 1 0 0 0,0-1 1 0 0,-1 0-1 0 0,1 1 0 0 0,-1-1 0 0 0,1 0 0 0 0,1 1 1 0 0,37 16 79 0 0,-31-15-71 0 0,30 13 56 0 0,55 30 0 0 0,-84-40-55 0 0,0 0 0 0 0,0 1 0 0 0,0 0-1 0 0,-1 1 1 0 0,0 0 0 0 0,0 0 0 0 0,-1 1-1 0 0,0 0 1 0 0,0 0 0 0 0,-1 0 0 0 0,8 14-1 0 0,-13-19-1 0 0,1-1 0 0 0,-1 1-1 0 0,0 0 1 0 0,0-1-1 0 0,-1 1 1 0 0,1 0-1 0 0,-1-1 1 0 0,1 1 0 0 0,-1 0-1 0 0,0 0 1 0 0,0 0-1 0 0,0-1 1 0 0,0 1 0 0 0,0 0-1 0 0,-1 0 1 0 0,1 0-1 0 0,-1-1 1 0 0,-2 6-1 0 0,1-4 14 0 0,0 0 0 0 0,-1-1 0 0 0,1 1 0 0 0,-1-1-1 0 0,0 1 1 0 0,0-1 0 0 0,0 0 0 0 0,0 0 0 0 0,-1 0-1 0 0,1-1 1 0 0,-5 3 0 0 0,-5 2 59 0 0,0-1 0 0 0,0 0 0 0 0,-1 0 0 0 0,1-2 0 0 0,-1 0 0 0 0,-18 3 0 0 0,11-4 44 0 0,-1-1 1 0 0,1-1 0 0 0,-42-3-1 0 0,-64-16 168 0 0,88 11-264 0 0,38 7-53 0 0,-24-5-346 0 0,24 4 231 0 0,0 1 1 0 0,0 0-1 0 0,-1 0 0 0 0,1-1 0 0 0,0 1 1 0 0,0-1-1 0 0,0 1 0 0 0,0-1 1 0 0,0 0-1 0 0,0 1 0 0 0,0-1 0 0 0,0 0 1 0 0,0 0-1 0 0,0 1 0 0 0,0-1 0 0 0,0-2 1 0 0,14-7-5731 0 0,-7 5 4507 0 0,20-10-2256 0 0,7-1 519 0 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4.266"/>
    </inkml:context>
    <inkml:brush xml:id="br0">
      <inkml:brushProperty name="width" value="0.05" units="cm"/>
      <inkml:brushProperty name="height" value="0.05" units="cm"/>
    </inkml:brush>
  </inkml:definitions>
  <inkml:trace contextRef="#ctx0" brushRef="#br0">327 26 572 0 0,'0'-1'255'0'0,"0"1"-1"0"0,0-1 1 0 0,0 0 0 0 0,1 0-1 0 0,-1 1 1 0 0,0-1 0 0 0,0 0-1 0 0,0 0 1 0 0,0 1 0 0 0,0-1-1 0 0,-1 0 1 0 0,1 0 0 0 0,0 1-1 0 0,0-1 1 0 0,0 0 0 0 0,-1 0-1 0 0,1 1 1 0 0,0-1 0 0 0,-1 0 0 0 0,1 1-1 0 0,0-1 1 0 0,-1 0 0 0 0,1 1-1 0 0,-1-1 1 0 0,1 1 0 0 0,-1-1-1 0 0,0 1 1 0 0,1-1 0 0 0,-2 0-1 0 0,0 0 95 0 0,0 0-1 0 0,0 1 1 0 0,0-1 0 0 0,0 1-1 0 0,0-1 1 0 0,0 1-1 0 0,0 0 1 0 0,0 0 0 0 0,0 0-1 0 0,-4 0 1 0 0,-5 2 649 0 0,-1 0 0 0 0,-20 6 0 0 0,14-2-545 0 0,1 1 0 0 0,0 1 1 0 0,1 0-1 0 0,0 1 0 0 0,0 1 0 0 0,-14 11 1 0 0,19-12-96 0 0,0 0 1 0 0,0 1 0 0 0,1 1-1 0 0,1-1 1 0 0,0 1-1 0 0,0 1 1 0 0,1 0 0 0 0,-9 16-1 0 0,15-25-227 0 0,0 1 0 0 0,1 0 0 0 0,-1 0 0 0 0,1 0-1 0 0,0 0 1 0 0,0 0 0 0 0,0 1 0 0 0,0-1 0 0 0,1 0 0 0 0,0 0-1 0 0,0 0 1 0 0,0 1 0 0 0,0-1 0 0 0,1 0 0 0 0,-1 0 0 0 0,1 0-1 0 0,0 0 1 0 0,0 0 0 0 0,3 7 0 0 0,-1-7-36 0 0,0 0 0 0 0,-1 0 0 0 0,1 0 0 0 0,0 0 0 0 0,1-1 0 0 0,-1 0 1 0 0,1 1-1 0 0,-1-1 0 0 0,1 0 0 0 0,0-1 0 0 0,0 1 0 0 0,0-1 0 0 0,1 1 0 0 0,-1-1 0 0 0,1-1 0 0 0,7 3 0 0 0,0-1 58 0 0,1 0 1 0 0,0-2-1 0 0,0 1 0 0 0,0-2 0 0 0,0 0 0 0 0,0 0 0 0 0,0-1 0 0 0,0 0 0 0 0,22-7 0 0 0,2-2-1071 0 0,-1-1 0 0 0,36-18 1 0 0,-44 21-3247 0 0,-15 5-2105 0 0</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4.670"/>
    </inkml:context>
    <inkml:brush xml:id="br0">
      <inkml:brushProperty name="width" value="0.05" units="cm"/>
      <inkml:brushProperty name="height" value="0.05" units="cm"/>
    </inkml:brush>
  </inkml:definitions>
  <inkml:trace contextRef="#ctx0" brushRef="#br0">239 20 572 0 0,'-4'-3'728'0'0,"-1"1"1"0"0,0-1-1 0 0,0 1 0 0 0,0 0 0 0 0,0 0 1 0 0,0 1-1 0 0,0 0 0 0 0,-1-1 0 0 0,1 2 1 0 0,0-1-1 0 0,-1 1 0 0 0,1 0 0 0 0,-6 0 1 0 0,3 1-13 0 0,1 0 1 0 0,0 1 0 0 0,-1-1 0 0 0,1 1 0 0 0,0 1 0 0 0,0 0 0 0 0,0 0 0 0 0,-13 7 0 0 0,14-6-316 0 0,0 0 0 0 0,0 0 0 0 0,1 1 1 0 0,-1 0-1 0 0,1 0 0 0 0,0 0 0 0 0,0 0 0 0 0,0 1 0 0 0,1 0 1 0 0,0 0-1 0 0,0 0 0 0 0,1 0 0 0 0,-1 1 0 0 0,1-1 0 0 0,1 1 1 0 0,-1 0-1 0 0,1 0 0 0 0,1 0 0 0 0,-1 0 0 0 0,0 13 0 0 0,2-17-270 0 0,0 0 0 0 0,0 0 0 0 0,1 1 1 0 0,-1-1-1 0 0,1 0 0 0 0,0 0 0 0 0,0 1 0 0 0,0-1 0 0 0,0 0 0 0 0,1 0 0 0 0,-1 0 0 0 0,1 0 0 0 0,0-1 0 0 0,0 1 0 0 0,0 0 0 0 0,3 2 0 0 0,-1-1 19 0 0,0 0-1 0 0,1-1 1 0 0,0 1-1 0 0,0-1 1 0 0,0 0-1 0 0,0 0 1 0 0,1-1-1 0 0,8 4 1 0 0,-1-2 20 0 0,0-1 1 0 0,0 0-1 0 0,0-1 1 0 0,0 0-1 0 0,1-1 1 0 0,-1-1 0 0 0,19-1-1 0 0,-13-2-767 0 0,0 0 0 0 0,31-11-1 0 0,-22 5-3089 0 0,0-2-4038 0 0,-16 7 4748 0 0</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5.011"/>
    </inkml:context>
    <inkml:brush xml:id="br0">
      <inkml:brushProperty name="width" value="0.05" units="cm"/>
      <inkml:brushProperty name="height" value="0.05" units="cm"/>
    </inkml:brush>
  </inkml:definitions>
  <inkml:trace contextRef="#ctx0" brushRef="#br0">9 4 472 0 0,'-8'4'10954'0'0,"22"-2"-6648"0"0,40-1-1370 0 0,-28-1-1475 0 0,101-1 1766 0 0,-73-5-10412 0 0,-48 4 4489 0 0,-3 1 386 0 0</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5.381"/>
    </inkml:context>
    <inkml:brush xml:id="br0">
      <inkml:brushProperty name="width" value="0.05" units="cm"/>
      <inkml:brushProperty name="height" value="0.05" units="cm"/>
    </inkml:brush>
  </inkml:definitions>
  <inkml:trace contextRef="#ctx0" brushRef="#br0">0 562 44 0 0,'0'-1'303'0'0,"1"1"0"0"0,-1-1 0 0 0,1 1 0 0 0,-1-1 0 0 0,1 1 1 0 0,-1 0-1 0 0,1-1 0 0 0,-1 1 0 0 0,1 0 0 0 0,0-1 0 0 0,-1 1 0 0 0,1 0 0 0 0,-1 0 0 0 0,1 0 0 0 0,0-1 1 0 0,-1 1-1 0 0,1 0 0 0 0,0 0 0 0 0,0 0 0 0 0,5 4 352 0 0,1 0 0 0 0,-2 1 0 0 0,1-1 0 0 0,0 1 0 0 0,-1 1 0 0 0,0-1 1 0 0,0 1-1 0 0,0-1 0 0 0,-1 1 0 0 0,5 9 0 0 0,6 6 494 0 0,43 57 1803 0 0,-20-26-734 0 0,56 59-1 0 0,-85-101-1809 0 0,49 46 1552 0 0,-52-50-1579 0 0,1-1-1 0 0,1 0 1 0 0,-1 0-1 0 0,1 0 0 0 0,0-1 1 0 0,14 6-1 0 0,-20-9-284 0 0,0-1 0 0 0,0 1 1 0 0,0-1-1 0 0,0 1 0 0 0,0-1 0 0 0,0 0 0 0 0,1 1 0 0 0,-1-1 1 0 0,0 0-1 0 0,0-1 0 0 0,0 1 0 0 0,0 0 0 0 0,0-1 1 0 0,0 1-1 0 0,0-1 0 0 0,0 1 0 0 0,0-1 0 0 0,0 0 0 0 0,0 0 1 0 0,0 0-1 0 0,2-1 0 0 0,-1-1-14 0 0,-1 1 0 0 0,1-1 0 0 0,-1 0 1 0 0,1 0-1 0 0,-1 0 0 0 0,0 0 0 0 0,-1 0 0 0 0,1 0 0 0 0,0 0 0 0 0,-1-1 1 0 0,2-4-1 0 0,1-10 24 0 0,0 1 1 0 0,-1-1 0 0 0,-1 1-1 0 0,0-19 1 0 0,-2 32-73 0 0,2-345 498 0 0,4-63-322 0 0,-6 396-365 0 0,0 12-98 0 0,-1-1 1 0 0,1 1 0 0 0,0 0-1 0 0,1 0 1 0 0,-1 0 0 0 0,1 0-1 0 0,0-1 1 0 0,0 1 0 0 0,0 0-1 0 0,0 0 1 0 0,3-4 0 0 0,-4 8 69 0 0,1 0 0 0 0,-1-1 0 0 0,1 1 0 0 0,0 0 0 0 0,-1 0 0 0 0,1 0 0 0 0,-1 0 0 0 0,1 0 0 0 0,-1 0 0 0 0,1 0 0 0 0,-1 0 0 0 0,1 0 0 0 0,0 0 0 0 0,-1 0 0 0 0,1 0 0 0 0,-1 0 0 0 0,1 0 0 0 0,-1 1 0 0 0,1-1 0 0 0,-1 0 0 0 0,1 0 0 0 0,-1 1 0 0 0,1-1 0 0 0,-1 0 0 0 0,1 0 0 0 0,-1 1 0 0 0,0-1 0 0 0,1 1 0 0 0,-1-1 0 0 0,1 0 0 0 0,-1 1 0 0 0,16 15-5170 0 0,-15-14 4558 0 0,10 11-1967 0 0</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6.081"/>
    </inkml:context>
    <inkml:brush xml:id="br0">
      <inkml:brushProperty name="width" value="0.05" units="cm"/>
      <inkml:brushProperty name="height" value="0.05" units="cm"/>
    </inkml:brush>
  </inkml:definitions>
  <inkml:trace contextRef="#ctx0" brushRef="#br0">53 329 240 0 0,'-12'17'3150'0'0,"1"2"7400"0"0,11-19-10445 0 0,0 0 1 0 0,0 0-1 0 0,0 0 1 0 0,0 0-1 0 0,-1 0 0 0 0,1 0 1 0 0,0 0-1 0 0,0 0 0 0 0,0 0 1 0 0,0 0-1 0 0,-1 0 0 0 0,1 0 1 0 0,0 0-1 0 0,0 0 1 0 0,0 0-1 0 0,0 0 0 0 0,0 0 1 0 0,-1 0-1 0 0,1 0 0 0 0,0 0 1 0 0,0 0-1 0 0,0 0 0 0 0,0 0 1 0 0,-2-1 1158 0 0,2 1-1158 0 0,0 0-1 0 0,0 0 0 0 0,0 0 1 0 0,0-1-1 0 0,0 1 0 0 0,0 0 1 0 0,0 0-1 0 0,0 0 0 0 0,0 0 1 0 0,0 0-1 0 0,-1-1 1 0 0,-5-6 1654 0 0,2-2-1197 0 0,1 0 0 0 0,0 0-1 0 0,1-1 1 0 0,0 0 0 0 0,0 1 0 0 0,1-1 0 0 0,0 0-1 0 0,1 0 1 0 0,0 0 0 0 0,1 1 0 0 0,1-11 0 0 0,2 0-236 0 0,0 0 0 0 0,1 0 0 0 0,1 1 0 0 0,11-26 0 0 0,-13 36-179 0 0,0 0 0 0 0,1 1 0 0 0,1-1 0 0 0,-1 1 0 0 0,1 0 0 0 0,1 1 0 0 0,0-1 0 0 0,0 1 0 0 0,11-9 0 0 0,-15 14-117 0 0,-1 0-1 0 0,0 1 1 0 0,1-1-1 0 0,0 1 0 0 0,-1-1 1 0 0,1 1-1 0 0,0 0 1 0 0,-1 0-1 0 0,1 0 1 0 0,0 0-1 0 0,0 1 1 0 0,0-1-1 0 0,0 1 0 0 0,0 0 1 0 0,0-1-1 0 0,-1 1 1 0 0,1 1-1 0 0,0-1 1 0 0,0 0-1 0 0,0 1 1 0 0,0-1-1 0 0,0 1 0 0 0,0 0 1 0 0,-1 0-1 0 0,1 0 1 0 0,0 0-1 0 0,-1 1 1 0 0,1-1-1 0 0,-1 1 1 0 0,1 0-1 0 0,-1-1 0 0 0,0 1 1 0 0,1 0-1 0 0,-1 0 1 0 0,0 1-1 0 0,2 2 1 0 0,-2-2-38 0 0,1 0 1 0 0,-1 0-1 0 0,0 0 1 0 0,0 0-1 0 0,0 1 1 0 0,-1-1-1 0 0,1 1 1 0 0,-1 0-1 0 0,0-1 1 0 0,0 1-1 0 0,0 0 1 0 0,0 0-1 0 0,0-1 1 0 0,-1 1-1 0 0,0 0 1 0 0,0 0-1 0 0,0 0 1 0 0,0 0-1 0 0,-1 0 1 0 0,1-1-1 0 0,-1 1 1 0 0,0 0-1 0 0,0 0 1 0 0,-1-1-1 0 0,1 1 1 0 0,-1-1-1 0 0,1 1 1 0 0,-1-1-1 0 0,-4 6 1 0 0,-2 2-230 0 0,0-1 0 0 0,-1 0 0 0 0,0 0 0 0 0,-1-1 1 0 0,0 0-1 0 0,0 0 0 0 0,-15 8 0 0 0,25-17 213 0 0,0 0-1 0 0,-1 1 1 0 0,1-1 0 0 0,0 0-1 0 0,0 0 1 0 0,0 0 0 0 0,-1 0-1 0 0,1 0 1 0 0,0 1-1 0 0,0-1 1 0 0,0 0 0 0 0,0 0-1 0 0,0 0 1 0 0,-1 0 0 0 0,1 1-1 0 0,0-1 1 0 0,0 0 0 0 0,0 0-1 0 0,0 0 1 0 0,0 1 0 0 0,0-1-1 0 0,0 0 1 0 0,0 0-1 0 0,0 1 1 0 0,0-1 0 0 0,0 0-1 0 0,0 0 1 0 0,0 1 0 0 0,0-1-1 0 0,0 0 1 0 0,0 0 0 0 0,0 0-1 0 0,0 1 1 0 0,0-1 0 0 0,0 0-1 0 0,0 0 1 0 0,0 1-1 0 0,10 6-282 0 0,16 5 232 0 0,-23-11 0 0 0,57 19-90 0 0,-26-10 159 0 0,0 2 1 0 0,0 2-1 0 0,-2 1 0 0 0,40 24 1 0 0,-68-36 45 0 0,1 0 1 0 0,-1 1 0 0 0,0-1-1 0 0,0 1 1 0 0,6 8 0 0 0,-9-11-26 0 0,0 0 0 0 0,-1-1-1 0 0,1 1 1 0 0,-1 0 0 0 0,1 0 0 0 0,-1 0 0 0 0,1 0 0 0 0,-1 0-1 0 0,0-1 1 0 0,1 1 0 0 0,-1 0 0 0 0,0 0 0 0 0,0 0 0 0 0,0 0 0 0 0,0 0-1 0 0,0 0 1 0 0,0 0 0 0 0,0 0 0 0 0,0 0 0 0 0,0 0 0 0 0,0 0 0 0 0,0 0-1 0 0,0 0 1 0 0,-1 0 0 0 0,1 0 0 0 0,-1 0 0 0 0,1 0 0 0 0,0-1-1 0 0,-1 1 1 0 0,1 0 0 0 0,-1 0 0 0 0,0 0 0 0 0,1-1 0 0 0,-1 1 0 0 0,0 0-1 0 0,1-1 1 0 0,-1 1 0 0 0,0 0 0 0 0,0-1 0 0 0,-1 1 0 0 0,-5 4 42 0 0,-1-1 1 0 0,1-1 0 0 0,-1 1 0 0 0,0-1 0 0 0,-1-1-1 0 0,1 0 1 0 0,0 0 0 0 0,-14 2 0 0 0,-9-2 13 0 0,-33-2 1 0 0,6 1-73 0 0,49-1-97 0 0,-94 4-318 0 0,35-8-3019 0 0,64 3 3007 0 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6.499"/>
    </inkml:context>
    <inkml:brush xml:id="br0">
      <inkml:brushProperty name="width" value="0.05" units="cm"/>
      <inkml:brushProperty name="height" value="0.05" units="cm"/>
    </inkml:brush>
  </inkml:definitions>
  <inkml:trace contextRef="#ctx0" brushRef="#br0">85 15 668 0 0,'0'-1'522'0'0,"-1"0"0"0"0,0 0 0 0 0,0 0 0 0 0,0 0 0 0 0,0 0 0 0 0,0 0 0 0 0,0 1 0 0 0,0-1 0 0 0,0 0 1 0 0,0 0-1 0 0,0 1 0 0 0,0-1 0 0 0,0 1 0 0 0,0-1 0 0 0,-1 1 0 0 0,1-1 0 0 0,0 1 0 0 0,0 0 0 0 0,-1-1 0 0 0,-1 1 0 0 0,1 1-165 0 0,1-1 0 0 0,-1 1 1 0 0,1 0-1 0 0,-1 0 0 0 0,1 0 0 0 0,0 0 1 0 0,-1 0-1 0 0,1 0 0 0 0,0 0 0 0 0,0 1 1 0 0,0-1-1 0 0,-1 0 0 0 0,1 1 0 0 0,1-1 1 0 0,-3 3-1 0 0,-3 10 621 0 0,0-1 0 0 0,0 1 1 0 0,1 0-1 0 0,1 1 0 0 0,1-1 0 0 0,0 1 0 0 0,0-1 1 0 0,2 1-1 0 0,-1 24 0 0 0,2-32-785 0 0,0-1 0 0 0,1 0 0 0 0,0 1 0 0 0,0-1 0 0 0,0 0 0 0 0,1 0 0 0 0,-1 0 0 0 0,2 0 0 0 0,-1 0 0 0 0,0 0-1 0 0,1 0 1 0 0,0-1 0 0 0,1 1 0 0 0,-1-1 0 0 0,1 0 0 0 0,0 0 0 0 0,0 0 0 0 0,1-1 0 0 0,9 8 0 0 0,-9-8-132 0 0,1 0 1 0 0,1-1 0 0 0,-1 0-1 0 0,0 0 1 0 0,1-1-1 0 0,-1 1 1 0 0,1-1-1 0 0,0-1 1 0 0,0 1-1 0 0,0-1 1 0 0,0-1-1 0 0,0 1 1 0 0,0-1-1 0 0,0 0 1 0 0,0-1 0 0 0,0 1-1 0 0,12-4 1 0 0,-5 0-348 0 0,-1 1 0 0 0,-1-2 1 0 0,1 0-1 0 0,19-11 0 0 0,-24 12-940 0 0,-1-1 0 0 0,0 1 0 0 0,-1-2 1 0 0,13-11-1 0 0</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6.823"/>
    </inkml:context>
    <inkml:brush xml:id="br0">
      <inkml:brushProperty name="width" value="0.05" units="cm"/>
      <inkml:brushProperty name="height" value="0.05" units="cm"/>
    </inkml:brush>
  </inkml:definitions>
  <inkml:trace contextRef="#ctx0" brushRef="#br0">19 22 960 0 0,'-18'-1'16970'0'0,"111"-11"-10594"0"0,-55 8-6740 0 0,-30 2-1003 0 0,4-1-7105 0 0</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7.163"/>
    </inkml:context>
    <inkml:brush xml:id="br0">
      <inkml:brushProperty name="width" value="0.05" units="cm"/>
      <inkml:brushProperty name="height" value="0.05" units="cm"/>
    </inkml:brush>
  </inkml:definitions>
  <inkml:trace contextRef="#ctx0" brushRef="#br0">42 112 952 0 0,'-10'-4'1587'0'0,"-12"-7"2912"0"0,13 0 3196 0 0,12 8-6755 0 0,1 0 0 0 0,-1 0 0 0 0,1 1 1 0 0,0-1-1 0 0,0 1 0 0 0,8-3 0 0 0,5-1 693 0 0,29-7 0 0 0,-31 9-777 0 0,169-37 3357 0 0,-202 55-19001 0 0</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9.305"/>
    </inkml:context>
    <inkml:brush xml:id="br0">
      <inkml:brushProperty name="width" value="0.05" units="cm"/>
      <inkml:brushProperty name="height" value="0.05" units="cm"/>
    </inkml:brush>
  </inkml:definitions>
  <inkml:trace contextRef="#ctx0" brushRef="#br0">23 59 236 0 0,'-23'-21'14850'0'0,"23"22"-14740"0"0,17 1 2015 0 0,35 9 604 0 0,85 8-1 0 0,-70-16-1637 0 0,1-2-1 0 0,79-10 1 0 0,-142 8-1047 0 0,13 0 132 0 0,-1-2 0 0 0,32-8 0 0 0,-46 11-170 0 0,1-2 1 0 0,-1 1-1 0 0,1 0 1 0 0,-1-1-1 0 0,0 1 1 0 0,0-1-1 0 0,0 0 1 0 0,1 0-1 0 0,-2 0 1 0 0,1-1 0 0 0,0 1-1 0 0,0-1 1 0 0,-1 0-1 0 0,1 1 1 0 0,-1-1-1 0 0,0 0 1 0 0,0 0-1 0 0,0-1 1 0 0,2-3-1 0 0,-4 6-21 0 0,-6 18-60 0 0,4-5 233 0 0,1-1 0 0 0,0 1 0 0 0,1 0-1 0 0,0-1 1 0 0,1 1 0 0 0,4 22 0 0 0,-2-9 138 0 0,8 49 1128 0 0,35 126 0 0 0,-42-188-1344 0 0,-2-5-173 0 0,0 0 0 0 0,0 0 0 0 0,1 13 0 0 0,-3-19-77 0 0,-10 9-393 0 0,-7-6 330 0 0,1-1-1 0 0,0-1 1 0 0,-1-1 0 0 0,-29-1 0 0 0,-8 1 29 0 0,-63 5-137 0 0,-108 10 1059 0 0,201-13 984 0 0,27-3-1435 0 0,69 2 676 0 0,75-9-1 0 0,76 1-927 0 0,-193 9-1197 0 0,-1 2-3762 0 0,-4 0-3028 0 0,-12-3 4773 0 0</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9.972"/>
    </inkml:context>
    <inkml:brush xml:id="br0">
      <inkml:brushProperty name="width" value="0.05" units="cm"/>
      <inkml:brushProperty name="height" value="0.05" units="cm"/>
    </inkml:brush>
  </inkml:definitions>
  <inkml:trace contextRef="#ctx0" brushRef="#br0">219 291 668 0 0,'-13'3'13503'0'0,"12"-4"-12997"0"0,0 0 1 0 0,-1 0 0 0 0,1-1 0 0 0,0 1 0 0 0,0 0 0 0 0,0-1-1 0 0,0 1 1 0 0,1-1 0 0 0,-1 1 0 0 0,0-1 0 0 0,1 0 0 0 0,-1 1-1 0 0,1-1 1 0 0,-1 0 0 0 0,1-1 0 0 0,-1-2 169 0 0,1-1-1 0 0,0 1 1 0 0,0 0 0 0 0,1-10-1 0 0,2 0 40 0 0,0 1 0 0 0,9-26 0 0 0,-7 28-473 0 0,1-1 1 0 0,0 1 0 0 0,1 0 0 0 0,0 0 0 0 0,1 1-1 0 0,0 0 1 0 0,1 1 0 0 0,0-1 0 0 0,15-11 0 0 0,-20 18-178 0 0,0 0 1 0 0,1 1 0 0 0,0-1 0 0 0,0 1 0 0 0,0 0 0 0 0,0 0 0 0 0,1 1 0 0 0,-1 0-1 0 0,1 0 1 0 0,-1 0 0 0 0,1 1 0 0 0,0-1 0 0 0,-1 1 0 0 0,1 1 0 0 0,0-1 0 0 0,0 1 0 0 0,0 0-1 0 0,0 0 1 0 0,0 1 0 0 0,0-1 0 0 0,-1 2 0 0 0,1-1 0 0 0,0 0 0 0 0,7 4 0 0 0,-12-5-52 0 0,1 1 0 0 0,0 0 0 0 0,0 0 0 0 0,-1 0 0 0 0,1 0 0 0 0,0 0 0 0 0,-1 0 0 0 0,1 0 1 0 0,-1 0-1 0 0,1 0 0 0 0,-1 1 0 0 0,0-1 0 0 0,0 1 0 0 0,1-1 0 0 0,-1 1 0 0 0,0-1 0 0 0,0 1 1 0 0,0 0-1 0 0,-1-1 0 0 0,1 1 0 0 0,0 0 0 0 0,-1 0 0 0 0,1 2 0 0 0,-1-1-21 0 0,0 0-1 0 0,0 0 1 0 0,0 0-1 0 0,-1 0 1 0 0,1 0-1 0 0,-1 0 1 0 0,0-1-1 0 0,0 1 1 0 0,0 0 0 0 0,0 0-1 0 0,-1 0 1 0 0,1-1-1 0 0,-3 4 1 0 0,-5 7-162 0 0,-1-1 0 0 0,-1 0 1 0 0,0 0-1 0 0,-15 12 0 0 0,17-16-19 0 0,5-5 44 0 0,0 0 0 0 0,0 0-1 0 0,0 0 1 0 0,1 1 0 0 0,-4 4 0 0 0,7-7 127 0 0,0-1-1 0 0,0 1 1 0 0,0 0 0 0 0,0-1 0 0 0,0 1 0 0 0,0-1-1 0 0,0 1 1 0 0,0-1 0 0 0,0 1 0 0 0,1-1 0 0 0,-1 1-1 0 0,0-1 1 0 0,0 1 0 0 0,1-1 0 0 0,-1 0-1 0 0,0 1 1 0 0,1-1 0 0 0,-1 1 0 0 0,0-1 0 0 0,1 0-1 0 0,-1 1 1 0 0,0-1 0 0 0,1 1 0 0 0,-1-1 0 0 0,1 0-1 0 0,-1 0 1 0 0,1 1 0 0 0,-1-1 0 0 0,1 0 0 0 0,-1 0-1 0 0,1 0 1 0 0,-1 1 0 0 0,1-1 0 0 0,-1 0 0 0 0,1 0-1 0 0,-1 0 1 0 0,2 0 0 0 0,22 5 40 0 0,-23-5-28 0 0,36 6 398 0 0,68 21-1 0 0,-94-24-286 0 0,0 1 1 0 0,0 1-1 0 0,-1 0 0 0 0,1 0 1 0 0,-1 1-1 0 0,0 0 0 0 0,-1 1 1 0 0,0 0-1 0 0,0 1 0 0 0,11 11 1 0 0,-19-18-88 0 0,0 0 1 0 0,0 1 0 0 0,0-1-1 0 0,0 0 1 0 0,0 0-1 0 0,0 1 1 0 0,0-1 0 0 0,0 1-1 0 0,0-1 1 0 0,-1 1 0 0 0,1-1-1 0 0,-1 1 1 0 0,1-1 0 0 0,-1 1-1 0 0,0 0 1 0 0,1-1 0 0 0,-1 1-1 0 0,0-1 1 0 0,0 1 0 0 0,0 0-1 0 0,0-1 1 0 0,-1 1 0 0 0,1 0-1 0 0,0-1 1 0 0,-1 1 0 0 0,1-1-1 0 0,-1 1 1 0 0,1-1 0 0 0,-1 1-1 0 0,0-1 1 0 0,0 1 0 0 0,1-1-1 0 0,-1 1 1 0 0,0-1 0 0 0,0 0-1 0 0,0 0 1 0 0,-1 0 0 0 0,1 1-1 0 0,0-1 1 0 0,0 0 0 0 0,-1 0-1 0 0,1-1 1 0 0,0 1-1 0 0,-1 0 1 0 0,-2 1 0 0 0,-7 4 15 0 0,-1-1-1 0 0,0 0 1 0 0,0-1-1 0 0,-19 4 1 0 0,27-7-28 0 0,-30 6 10 0 0,-1-1 0 0 0,0-2-1 0 0,-1-1 1 0 0,-56-4 0 0 0,-140-23 48 0 0,228 23-65 0 0,-49-9-1209 0 0,49 9 1069 0 0,0 0-1 0 0,1 0 1 0 0,-1-1-1 0 0,1 1 1 0 0,-1-1 0 0 0,1 0-1 0 0,0 0 1 0 0,-1 0-1 0 0,1 0 1 0 0,0-1-1 0 0,-4-3 1 0 0,19-7-10947 0 0,1 3 7866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6.223"/>
    </inkml:context>
    <inkml:brush xml:id="br0">
      <inkml:brushProperty name="width" value="0.05" units="cm"/>
      <inkml:brushProperty name="height" value="0.05" units="cm"/>
    </inkml:brush>
  </inkml:definitions>
  <inkml:trace contextRef="#ctx0" brushRef="#br0">227 29 168 0 0,'-1'-2'297'0'0,"0"1"0"0"0,0-1 0 0 0,0 0 0 0 0,0 1 0 0 0,0-1 0 0 0,0 0 0 0 0,0 1 0 0 0,0-1 0 0 0,-1 1 0 0 0,1 0 0 0 0,-1-1 0 0 0,1 1 0 0 0,-1 0 0 0 0,1 0 0 0 0,-1 0 0 0 0,0 0 0 0 0,1 0 0 0 0,-1 0 0 0 0,0 1 0 0 0,0-1 0 0 0,0 1 1 0 0,0-1-1 0 0,0 1 0 0 0,0-1 0 0 0,1 1 0 0 0,-1 0 0 0 0,0 0 0 0 0,-4 0 0 0 0,1 1 109 0 0,0-1 0 0 0,1 1 1 0 0,-1 0-1 0 0,0 0 0 0 0,0 0 1 0 0,0 1-1 0 0,0 0 0 0 0,1 0 1 0 0,-9 5-1 0 0,3-1-39 0 0,0 1 1 0 0,1 1-1 0 0,0 0 0 0 0,1 0 0 0 0,0 0 1 0 0,0 1-1 0 0,0 0 0 0 0,1 1 0 0 0,1 0 0 0 0,0 0 1 0 0,0 0-1 0 0,1 1 0 0 0,0 0 0 0 0,-4 16 1 0 0,6-19-150 0 0,2 1 0 0 0,-1 0 0 0 0,1 0 0 0 0,0 0 0 0 0,1-1 0 0 0,0 1 0 0 0,0 0 0 0 0,1 0 0 0 0,0 0 1 0 0,1 0-1 0 0,0-1 0 0 0,0 1 0 0 0,1-1 0 0 0,0 1 0 0 0,0-1 0 0 0,1 0 0 0 0,0 0 0 0 0,1-1 0 0 0,9 13 0 0 0,-6-11-45 0 0,0 0-1 0 0,0-1 0 0 0,1 0 1 0 0,0-1-1 0 0,1 0 1 0 0,0 0-1 0 0,0-1 0 0 0,0 0 1 0 0,1-1-1 0 0,0 0 0 0 0,0-1 1 0 0,0 0-1 0 0,0-1 0 0 0,16 3 1 0 0,-10-3 25 0 0,-1-1 1 0 0,1 0 0 0 0,0-1-1 0 0,0-1 1 0 0,-1-1-1 0 0,1-1 1 0 0,0 0-1 0 0,-1-1 1 0 0,27-8 0 0 0,-41 11-1154 0 0,3-2 1996 0 0</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27.893"/>
    </inkml:context>
    <inkml:brush xml:id="br0">
      <inkml:brushProperty name="width" value="0.05" units="cm"/>
      <inkml:brushProperty name="height" value="0.05" units="cm"/>
    </inkml:brush>
  </inkml:definitions>
  <inkml:trace contextRef="#ctx0" brushRef="#br0">37 51 96 0 0,'-11'2'1577'0'0,"-14"6"9124"0"0,62 5-6031 0 0,4-6-3166 0 0,1-2 1 0 0,51 0-1 0 0,-30-2-650 0 0,477 16 2796 0 0,-302-13-2390 0 0,-1 3-278 0 0,363 5 1032 0 0,-487-13-1737 0 0,215-4 479 0 0,80-14 204 0 0,68-11-593 0 0,-258 12-277 0 0,434-20-90 0 0,-455 14 0 0 0,-192 21 0 0 0,-2-2 0 0 0,-3 2-115 0 0,0 1-1 0 0,0-1 1 0 0,1 1 0 0 0,-1 0-1 0 0,0-1 1 0 0,0 1-1 0 0,0 0 1 0 0,0-1 0 0 0,0 1-1 0 0,0-1 1 0 0,0 1 0 0 0,0 0-1 0 0,0-1 1 0 0,0 1 0 0 0,0-1-1 0 0,0 1 1 0 0,-1 0 0 0 0,1-1-1 0 0,0 1 1 0 0,0 0-1 0 0,0-1 1 0 0,0 1 0 0 0,-1 0-1 0 0,1-1 1 0 0,0 1 0 0 0,0 0-1 0 0,-1-1 1 0 0,1 1 0 0 0,0 0-1 0 0,0 0 1 0 0,-1-1 0 0 0,1 1-1 0 0,0 0 1 0 0,-1 0-1 0 0,1-1 1 0 0,0 1 0 0 0,-1 0-1 0 0,1 0 1 0 0,0 0 0 0 0,-1 0-1 0 0,1 0 1 0 0,-1 0 0 0 0,1 0-1 0 0,0 0 1 0 0,-2 0 0 0 0,-11-2-7044 0 0,7 1 3679 0 0</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0.808"/>
    </inkml:context>
    <inkml:brush xml:id="br0">
      <inkml:brushProperty name="width" value="0.05" units="cm"/>
      <inkml:brushProperty name="height" value="0.05" units="cm"/>
    </inkml:brush>
  </inkml:definitions>
  <inkml:trace contextRef="#ctx0" brushRef="#br0">3 3 728 0 0,'-3'3'11172'0'0,"19"2"-7777"0"0,24 4-1095 0 0,13-5 1179 0 0,93-5-1 0 0,54-18 249 0 0,-181 17-3323 0 0,-3 0-1202 0 0</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1.137"/>
    </inkml:context>
    <inkml:brush xml:id="br0">
      <inkml:brushProperty name="width" value="0.05" units="cm"/>
      <inkml:brushProperty name="height" value="0.05" units="cm"/>
    </inkml:brush>
  </inkml:definitions>
  <inkml:trace contextRef="#ctx0" brushRef="#br0">11 9 788 0 0,'-1'0'375'0'0,"-7"5"6743"0"0,8-4-6743 0 0,0-1 0 0 0,-1 0-1 0 0,1 1 1 0 0,0-1 0 0 0,0 1-1 0 0,-1 0 1 0 0,12 5 3398 0 0,22-2-568 0 0,111-18 2948 0 0,-96 8-4982 0 0,1 1 0 0 0,-1 3 0 0 0,56 4 0 0 0,-95 2-2377 0 0,-4-2-1738 0 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8.436"/>
    </inkml:context>
    <inkml:brush xml:id="br0">
      <inkml:brushProperty name="width" value="0.05" units="cm"/>
      <inkml:brushProperty name="height" value="0.05" units="cm"/>
    </inkml:brush>
  </inkml:definitions>
  <inkml:trace contextRef="#ctx0" brushRef="#br0">1 174 652 0 0,'75'195'7339'0'0,"36"76"1982"0"0,-105-258-8741 0 0,-2-4 179 0 0,1 1 0 0 0,0 0 0 0 0,0-1 0 0 0,1 0 0 0 0,0 0 0 0 0,13 13 0 0 0,-19-21-681 0 0,1-1 1 0 0,-1 0 0 0 0,1 1-1 0 0,-1-1 1 0 0,0 0 0 0 0,1 0-1 0 0,-1 1 1 0 0,1-1 0 0 0,-1 0-1 0 0,1 0 1 0 0,-1 0 0 0 0,1 0-1 0 0,-1 0 1 0 0,1 0 0 0 0,-1 1-1 0 0,1-1 1 0 0,-1 0 0 0 0,1 0-1 0 0,-1-1 1 0 0,1 1 0 0 0,-1 0-1 0 0,1 0 1 0 0,-1 0 0 0 0,1 0-1 0 0,-1 0 1 0 0,1 0 0 0 0,0-1-1 0 0,12-13 962 0 0,6-25-413 0 0,-17 34-451 0 0,23-65 533 0 0,21-101 0 0 0,-26 91-533 0 0,51-217 637 0 0,-58 241-1204 0 0,-12 55-107 0 0,0 4-1126 0 0,31 64-9027 0 0,-25-47 7823 0 0</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8.886"/>
    </inkml:context>
    <inkml:brush xml:id="br0">
      <inkml:brushProperty name="width" value="0.05" units="cm"/>
      <inkml:brushProperty name="height" value="0.05" units="cm"/>
    </inkml:brush>
  </inkml:definitions>
  <inkml:trace contextRef="#ctx0" brushRef="#br0">313 41 180 0 0,'19'-31'11402'0'0,"-24"27"-9934"0"0,4 4-1374 0 0,1 0-1 0 0,-1-1 0 0 0,1 1 0 0 0,-1-1 0 0 0,1 1 0 0 0,-1-1 1 0 0,1 1-1 0 0,-1 0 0 0 0,1-1 0 0 0,-1 1 0 0 0,1 0 0 0 0,-1 0 1 0 0,1-1-1 0 0,-1 1 0 0 0,0 0 0 0 0,1 0 0 0 0,-1 0 1 0 0,0 0-1 0 0,-8 0 316 0 0,0 0 0 0 0,0 0 0 0 0,0 1 0 0 0,0 1 0 0 0,0-1 1 0 0,0 2-1 0 0,-9 2 0 0 0,-60 26 875 0 0,70-27-1135 0 0,-18 7 711 0 0,-28 17-1 0 0,47-24-577 0 0,0 1 1 0 0,0 0-1 0 0,1 0 1 0 0,0 0-1 0 0,0 1 1 0 0,0 0-1 0 0,0 0 1 0 0,-6 11-1 0 0,11-16-211 0 0,0 0 0 0 0,1 0 0 0 0,-1 0 0 0 0,1 0 0 0 0,-1 0 0 0 0,1 0 0 0 0,0 0 0 0 0,-1 0 0 0 0,1 0 0 0 0,0 0 0 0 0,0 0 1 0 0,0 0-1 0 0,0 0 0 0 0,0 0 0 0 0,0 0 0 0 0,0 0 0 0 0,0 0 0 0 0,0 0 0 0 0,0 0 0 0 0,0 0 0 0 0,1 0 0 0 0,-1 0 0 0 0,0 0 0 0 0,2 2 0 0 0,-1-2 13 0 0,0 1 1 0 0,1 0-1 0 0,-1-1 1 0 0,1 1-1 0 0,0-1 1 0 0,-1 1-1 0 0,1-1 1 0 0,0 0-1 0 0,0 1 1 0 0,0-1-1 0 0,2 1 1 0 0,6 2 161 0 0,-1-1 0 0 0,1 0 0 0 0,19 3 1 0 0,-3-2 111 0 0,0-2 0 0 0,0 0 0 0 0,0-2 0 0 0,32-4 0 0 0,22-7-1377 0 0,0-4-4783 0 0,-58 11-736 0 0,-10 2 3797 0 0</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9.260"/>
    </inkml:context>
    <inkml:brush xml:id="br0">
      <inkml:brushProperty name="width" value="0.05" units="cm"/>
      <inkml:brushProperty name="height" value="0.05" units="cm"/>
    </inkml:brush>
  </inkml:definitions>
  <inkml:trace contextRef="#ctx0" brushRef="#br0">274 33 616 0 0,'-1'-2'406'0'0,"0"-1"0"0"0,-1 1 0 0 0,0 0 0 0 0,1 0 1 0 0,-1 0-1 0 0,0 0 0 0 0,0 0 0 0 0,0 0 0 0 0,0 0 0 0 0,-1 1 0 0 0,1-1 0 0 0,0 1 0 0 0,-1 0 0 0 0,1-1 1 0 0,-1 1-1 0 0,1 0 0 0 0,-1 1 0 0 0,0-1 0 0 0,1 0 0 0 0,-1 1 0 0 0,0-1 0 0 0,1 1 0 0 0,-1 0 0 0 0,0 0 1 0 0,-4 1-1 0 0,-2-1 395 0 0,0 1 0 0 0,-1 0 0 0 0,1 1 0 0 0,0 0 0 0 0,0 1 0 0 0,-10 4 0 0 0,4-1 94 0 0,0 2 0 0 0,1-1 0 0 0,-16 12 0 0 0,24-14-541 0 0,0-1-1 0 0,0 1 0 0 0,1 0 0 0 0,0 0 0 0 0,0 0 0 0 0,0 1 0 0 0,1 0 0 0 0,0 0 0 0 0,-6 10 1 0 0,9-14-240 0 0,0 0 0 0 0,0 0 1 0 0,0 0-1 0 0,0 0 0 0 0,1 1 1 0 0,-1-1-1 0 0,1 0 0 0 0,0 0 1 0 0,-1 0-1 0 0,1 0 1 0 0,0 1-1 0 0,0-1 0 0 0,0 0 1 0 0,1 0-1 0 0,-1 0 0 0 0,0 1 1 0 0,1-1-1 0 0,-1 0 0 0 0,1 0 1 0 0,2 4-1 0 0,-1-4-4 0 0,0 1 0 0 0,0-1 0 0 0,0 1 0 0 0,0-1 0 0 0,1 0 0 0 0,-1 0-1 0 0,1 0 1 0 0,-1 0 0 0 0,1 0 0 0 0,0-1 0 0 0,0 1 0 0 0,5 1 0 0 0,6 2-217 0 0,0-1 0 0 0,0-1 0 0 0,0 0 0 0 0,30 1-1 0 0,24-1-2388 0 0,34-4-5957 0 0,-59-2 5667 0 0</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9.602"/>
    </inkml:context>
    <inkml:brush xml:id="br0">
      <inkml:brushProperty name="width" value="0.05" units="cm"/>
      <inkml:brushProperty name="height" value="0.05" units="cm"/>
    </inkml:brush>
  </inkml:definitions>
  <inkml:trace contextRef="#ctx0" brushRef="#br0">23 41 7205 0 0,'0'0'4303'0'0,"-4"0"-1092"0"0,-15 0 4603 0 0,23-1-7266 0 0,31-4 690 0 0,40-1 0 0 0,30-3-2733 0 0,-90 7-1983 0 0,1-1 0 0 0,19-8 1 0 0,-26 7 1141 0 0</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39.975"/>
    </inkml:context>
    <inkml:brush xml:id="br0">
      <inkml:brushProperty name="width" value="0.05" units="cm"/>
      <inkml:brushProperty name="height" value="0.05" units="cm"/>
    </inkml:brush>
  </inkml:definitions>
  <inkml:trace contextRef="#ctx0" brushRef="#br0">2 590 280 0 0,'-2'-7'10794'0'0,"9"13"-8343"0"0,12 20-1187 0 0,-1 8 682 0 0,59 99 3708 0 0,-65-114-4695 0 0,1-2 0 0 0,1 0 0 0 0,1 0 0 0 0,0-1 0 0 0,17 14 0 0 0,-30-29-860 0 0,-1 0 0 0 0,0 0-1 0 0,1 0 1 0 0,-1 0-1 0 0,1 0 1 0 0,-1 0 0 0 0,1 0-1 0 0,-1 0 1 0 0,1-1 0 0 0,0 1-1 0 0,-1-1 1 0 0,1 1-1 0 0,0-1 1 0 0,-1 0 0 0 0,1 1-1 0 0,0-1 1 0 0,0 0 0 0 0,-1 0-1 0 0,1 0 1 0 0,0 0-1 0 0,2-1 1 0 0,-2 0-37 0 0,0 0 0 0 0,0 0 0 0 0,0 0 1 0 0,0-1-1 0 0,0 1 0 0 0,0-1 0 0 0,-1 1 0 0 0,1-1 0 0 0,-1 1 0 0 0,1-1 1 0 0,-1 0-1 0 0,1 0 0 0 0,-1 1 0 0 0,2-5 0 0 0,2-6 23 0 0,0 0-1 0 0,0-1 1 0 0,-1 0-1 0 0,3-18 1 0 0,-6 26-33 0 0,12-77 202 0 0,6-144-1 0 0,-11 94-182 0 0,15-87 22 0 0,-9 104-826 0 0,-14 114 522 0 0,-1 0 1 0 0,1 0-1 0 0,0 0 1 0 0,0 0-1 0 0,0 0 1 0 0,1 0-1 0 0,-1 1 1 0 0,0-1-1 0 0,0 0 1 0 0,0 0-1 0 0,1 0 1 0 0,-1 0-1 0 0,0 0 1 0 0,1 1-1 0 0,-1-1 1 0 0,1 0 0 0 0,-1 0-1 0 0,1 0 1 0 0,-1 1-1 0 0,1-1 1 0 0,-1 0-1 0 0,1 1 1 0 0,0-1-1 0 0,-1 1 1 0 0,1-1-1 0 0,1 0 1 0 0,-1 1-225 0 0,0 1-1 0 0,1-1 1 0 0,-1 1 0 0 0,0-1-1 0 0,0 1 1 0 0,0-1 0 0 0,0 1-1 0 0,0 0 1 0 0,0 0 0 0 0,0-1-1 0 0,0 1 1 0 0,0 0 0 0 0,0 0-1 0 0,-1 0 1 0 0,1 0 0 0 0,0 0-1 0 0,0 0 1 0 0,0 3 0 0 0,7 9-2600 0 0</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0.539"/>
    </inkml:context>
    <inkml:brush xml:id="br0">
      <inkml:brushProperty name="width" value="0.05" units="cm"/>
      <inkml:brushProperty name="height" value="0.05" units="cm"/>
    </inkml:brush>
  </inkml:definitions>
  <inkml:trace contextRef="#ctx0" brushRef="#br0">80 245 108 0 0,'-20'13'2952'0'0,"-12"7"6917"0"0,32-19-9657 0 0,0-1-1 0 0,-1 0 0 0 0,1 0 1 0 0,-1 0-1 0 0,1 0 1 0 0,0 0-1 0 0,-1 0 0 0 0,1 0 1 0 0,0 1-1 0 0,-1-1 1 0 0,1 0-1 0 0,-1 0 0 0 0,1 0 1 0 0,0-1-1 0 0,-1 1 1 0 0,1 0-1 0 0,-1 0 1 0 0,1 0-1 0 0,0 0 0 0 0,-1 0 1 0 0,1 0-1 0 0,0 0 1 0 0,-1-1-1 0 0,1 1 0 0 0,0 0 1 0 0,-1 0-1 0 0,1-1 1 0 0,-1 1-1 0 0,-4-12 2460 0 0,3-16-1238 0 0,2 26-995 0 0,1-10-197 0 0,0-1 0 0 0,0 1 1 0 0,1 0-1 0 0,1 1 0 0 0,0-1 0 0 0,1 0 0 0 0,0 1 0 0 0,0-1 0 0 0,2 1 0 0 0,-1 0 0 0 0,1 1 1 0 0,1 0-1 0 0,0 0 0 0 0,0 0 0 0 0,1 1 0 0 0,16-16 0 0 0,-19 21-149 0 0,0 1 0 0 0,0-1 0 0 0,1 1 0 0 0,-1 0 0 0 0,1 1-1 0 0,0 0 1 0 0,0-1 0 0 0,0 2 0 0 0,0-1 0 0 0,11-1 0 0 0,-14 3-67 0 0,-1-1 1 0 0,0 1 0 0 0,1 0-1 0 0,-1 0 1 0 0,0 0-1 0 0,1 0 1 0 0,-1 0 0 0 0,0 1-1 0 0,0-1 1 0 0,1 1-1 0 0,-1-1 1 0 0,0 1 0 0 0,0 0-1 0 0,0 0 1 0 0,0 0-1 0 0,0 0 1 0 0,0 0 0 0 0,0 1-1 0 0,0-1 1 0 0,0 0-1 0 0,0 1 1 0 0,-1 0 0 0 0,1-1-1 0 0,-1 1 1 0 0,1 0-1 0 0,-1 0 1 0 0,0 0 0 0 0,1 0-1 0 0,-1 0 1 0 0,0 0-1 0 0,0 0 1 0 0,0 2 0 0 0,0-1-15 0 0,-1-1-1 0 0,1 0 1 0 0,-1 0 0 0 0,0 0 0 0 0,0 0 0 0 0,0 1-1 0 0,0-1 1 0 0,0 0 0 0 0,0 0 0 0 0,-1 0 0 0 0,1 0-1 0 0,-1 0 1 0 0,0 0 0 0 0,1 0 0 0 0,-1 0 0 0 0,-2 3-1 0 0,1-1-32 0 0,-1 1 0 0 0,0-1-1 0 0,0 0 1 0 0,-1-1 0 0 0,1 1-1 0 0,-8 5 1 0 0,0-1-216 0 0,0 0 0 0 0,-1-1 1 0 0,1 0-1 0 0,-19 6 0 0 0,30-13 215 0 0,-1 0 0 0 0,1 0 0 0 0,0 0 0 0 0,-1 0 0 0 0,1 0 0 0 0,0 0 0 0 0,0 1 0 0 0,-1-1 0 0 0,1 0 0 0 0,0 0 0 0 0,0 0 0 0 0,-1 0 0 0 0,1 0 0 0 0,0 0 0 0 0,0 1 0 0 0,0-1 0 0 0,-1 0 0 0 0,1 0 0 0 0,0 0 0 0 0,0 1 0 0 0,0-1 0 0 0,0 0 0 0 0,-1 0 0 0 0,1 0 0 0 0,0 1 0 0 0,0-1 0 0 0,0 0 0 0 0,0 0 0 0 0,0 1 0 0 0,0-1 0 0 0,0 0 0 0 0,0 0 0 0 0,0 1 0 0 0,0-1 0 0 0,-1 0 0 0 0,1 0 0 0 0,1 1 0 0 0,-1-1 0 0 0,0 0 0 0 0,0 1 0 0 0,0-1 0 0 0,12 9-386 0 0,36 8 341 0 0,-29-12-42 0 0,-9-1 107 0 0,113 45 55 0 0,-108-42 35 0 0,-1 1 0 0 0,0 0 0 0 0,0 0-1 0 0,-1 2 1 0 0,0 0 0 0 0,14 14 0 0 0,-26-23-45 0 0,1 1 1 0 0,-1-1 0 0 0,0 0-1 0 0,0 0 1 0 0,1 1 0 0 0,-1-1 0 0 0,0 1-1 0 0,0-1 1 0 0,0 1 0 0 0,-1 0-1 0 0,1-1 1 0 0,0 1 0 0 0,-1 0 0 0 0,1 0-1 0 0,-1-1 1 0 0,1 1 0 0 0,-1 0-1 0 0,0 0 1 0 0,0 0 0 0 0,0 0 0 0 0,0-1-1 0 0,0 5 1 0 0,-1-4 6 0 0,0-1-1 0 0,0 1 1 0 0,0 0 0 0 0,0 0-1 0 0,-1-1 1 0 0,1 1 0 0 0,-1-1 0 0 0,1 1-1 0 0,-1-1 1 0 0,1 0 0 0 0,-1 1-1 0 0,0-1 1 0 0,1 0 0 0 0,-1 0-1 0 0,0 0 1 0 0,-3 1 0 0 0,-8 2 100 0 0,1 0 0 0 0,-1-1 1 0 0,0 0-1 0 0,-25 2 0 0 0,-15-3-27 0 0,1-2-1 0 0,-83-9 1 0 0,35-8-3813 0 0,99 16 2806 0 0,-2 1 1181 0 0</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1.049"/>
    </inkml:context>
    <inkml:brush xml:id="br0">
      <inkml:brushProperty name="width" value="0.05" units="cm"/>
      <inkml:brushProperty name="height" value="0.05" units="cm"/>
    </inkml:brush>
  </inkml:definitions>
  <inkml:trace contextRef="#ctx0" brushRef="#br0">117 8 416 0 0,'-1'-1'353'0'0,"0"0"1"0"0,-1 0-1 0 0,1 1 0 0 0,0-1 0 0 0,0 0 1 0 0,0 1-1 0 0,-1-1 0 0 0,1 1 0 0 0,0 0 1 0 0,0-1-1 0 0,-1 1 0 0 0,1 0 0 0 0,0 0 1 0 0,-1 0-1 0 0,1 0 0 0 0,0 0 0 0 0,-1 0 1 0 0,1 0-1 0 0,0 0 0 0 0,-3 1 0 0 0,2 0 18 0 0,0 0-1 0 0,0 0 1 0 0,0 1 0 0 0,0-1-1 0 0,0 0 1 0 0,0 1-1 0 0,0-1 1 0 0,0 1 0 0 0,1 0-1 0 0,-4 3 1 0 0,-1 5 546 0 0,0 0 0 0 0,0 1 0 0 0,-8 19 0 0 0,12-23-393 0 0,-4 6 195 0 0,1-1 1 0 0,1 1 0 0 0,0 0-1 0 0,1 1 1 0 0,0-1-1 0 0,1 0 1 0 0,-1 19 0 0 0,3-27-553 0 0,1-1 0 0 0,-1 1 0 0 0,1-1 1 0 0,-1 1-1 0 0,1-1 0 0 0,1 1 1 0 0,-1-1-1 0 0,0 0 0 0 0,1 0 1 0 0,0 1-1 0 0,0-1 0 0 0,1 0 1 0 0,-1-1-1 0 0,1 1 0 0 0,-1 0 1 0 0,1-1-1 0 0,0 0 0 0 0,1 1 1 0 0,-1-1-1 0 0,0 0 0 0 0,1-1 0 0 0,0 1 1 0 0,0-1-1 0 0,0 1 0 0 0,0-1 1 0 0,4 2-1 0 0,18 5 363 0 0,-16-7-339 0 0,-3-1-89 0 0,6 0-39 0 0,-1-1 1 0 0,1 0 0 0 0,0-1-1 0 0,-1-1 1 0 0,1 1-1 0 0,-1-2 1 0 0,24-8 0 0 0,14-7-4535 0 0,-10 3-4849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7.363"/>
    </inkml:context>
    <inkml:brush xml:id="br0">
      <inkml:brushProperty name="width" value="0.05" units="cm"/>
      <inkml:brushProperty name="height" value="0.05" units="cm"/>
    </inkml:brush>
  </inkml:definitions>
  <inkml:trace contextRef="#ctx0" brushRef="#br0">107 23 216 0 0,'5'-23'14427'0'0,"-7"24"-14239"0"0,-1 0 0 0 0,1-1 0 0 0,0 1 0 0 0,0 0 0 0 0,0 0 0 0 0,0 0 0 0 0,0 1-1 0 0,0-1 1 0 0,1 0 0 0 0,-1 1 0 0 0,0-1 0 0 0,1 1 0 0 0,-1 0 0 0 0,-1 2 0 0 0,-21 27 1308 0 0,16-20-1038 0 0,1 1 0 0 0,0 0 0 0 0,1 0 0 0 0,0 0 0 0 0,1 1 0 0 0,1 0 0 0 0,0 0 0 0 0,-5 26 0 0 0,8-33-336 0 0,1 0-1 0 0,0 1 1 0 0,0-1-1 0 0,0 0 1 0 0,1 0-1 0 0,0 0 1 0 0,0 0-1 0 0,0 0 1 0 0,1 0 0 0 0,0 0-1 0 0,0 0 1 0 0,0 0-1 0 0,1-1 1 0 0,0 1-1 0 0,0-1 1 0 0,0 0 0 0 0,1 0-1 0 0,0 0 1 0 0,0 0-1 0 0,0-1 1 0 0,9 8-1 0 0,-4-5-18 0 0,1 0 0 0 0,1-1 0 0 0,-1 0 0 0 0,1 0 0 0 0,0-2 0 0 0,0 1 0 0 0,0-1 0 0 0,1-1 0 0 0,0 0 0 0 0,-1 0 0 0 0,1-1 0 0 0,0-1 0 0 0,0 0 0 0 0,0-1 0 0 0,18-1 0 0 0,-1-2 21 0 0,-1-1 1 0 0,1-2 0 0 0,-1 0-1 0 0,0-2 1 0 0,35-16 0 0 0,-55 21-637 0 0,8-5-790 0 0</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1.388"/>
    </inkml:context>
    <inkml:brush xml:id="br0">
      <inkml:brushProperty name="width" value="0.05" units="cm"/>
      <inkml:brushProperty name="height" value="0.05" units="cm"/>
    </inkml:brush>
  </inkml:definitions>
  <inkml:trace contextRef="#ctx0" brushRef="#br0">0 20 248 0 0,'14'-1'13550'0'0,"16"-4"-9466"0"0,30-3-4520 0 0,-58 8-49 0 0,5-1-315 0 0,2-4-6660 0 0</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1.715"/>
    </inkml:context>
    <inkml:brush xml:id="br0">
      <inkml:brushProperty name="width" value="0.05" units="cm"/>
      <inkml:brushProperty name="height" value="0.05" units="cm"/>
    </inkml:brush>
  </inkml:definitions>
  <inkml:trace contextRef="#ctx0" brushRef="#br0">26 103 652 0 0,'-4'-2'629'0'0,"-13"-10"3142"0"0,13 1 2258 0 0,5 10-5540 0 0,1-1 1 0 0,0 1-1 0 0,0-1 1 0 0,0 1-1 0 0,0 0 1 0 0,0 0-1 0 0,0 0 1 0 0,0 0-1 0 0,1 0 0 0 0,-1 0 1 0 0,0 0-1 0 0,5 0 1 0 0,-6 1-388 0 0,259-49 8776 0 0,-180 36-6763 0 0,-68 13-3027 0 0,-26 15-10097 0 0,0-9 8160 0 0</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2.333"/>
    </inkml:context>
    <inkml:brush xml:id="br0">
      <inkml:brushProperty name="width" value="0.05" units="cm"/>
      <inkml:brushProperty name="height" value="0.05" units="cm"/>
    </inkml:brush>
  </inkml:definitions>
  <inkml:trace contextRef="#ctx0" brushRef="#br0">0 168 404 0 0,'0'0'8754'0'0,"4"-1"-7314"0"0,40-2 2234 0 0,86 4 1 0 0,-35 2-2386 0 0,1234-10 4653 0 0,-1098 4-5212 0 0,169-8 321 0 0,-5-9-175 0 0,-4-2-211 0 0,22-1-33 0 0,333-26 984 0 0,-405 19 163 0 0,-337 29-1746 0 0,0 1-43 0 0,-1-1-1289 0 0,-9 2-2949 0 0,-4 1 2866 0 0,-12 3-6069 0 0,9-3 4334 0 0</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3.699"/>
    </inkml:context>
    <inkml:brush xml:id="br0">
      <inkml:brushProperty name="width" value="0.05" units="cm"/>
      <inkml:brushProperty name="height" value="0.05" units="cm"/>
    </inkml:brush>
  </inkml:definitions>
  <inkml:trace contextRef="#ctx0" brushRef="#br0">1 61 764 0 0,'1'-3'6254'0'0,"-1"3"-6154"0"0,12-2 1993 0 0,16 2 120 0 0,49 7 940 0 0,107 4 1324 0 0,-155-10-3757 0 0,1-3 1 0 0,-1 0-1 0 0,0-2 1 0 0,34-8-1 0 0,-18-5 210 0 0,-42 16-867 0 0,-1 0 1 0 0,0 0-1 0 0,1-1 1 0 0,-1 1 0 0 0,0-1-1 0 0,0 0 1 0 0,0 0-1 0 0,0 0 1 0 0,0 0-1 0 0,0 0 1 0 0,-1 0-1 0 0,1 0 1 0 0,-1 0-1 0 0,1-1 1 0 0,0-2-1 0 0,-2 5-55 0 0,0 0-1 0 0,1 0 0 0 0,-1-1 0 0 0,0 1 0 0 0,0 0 1 0 0,0 0-1 0 0,0 0 0 0 0,0 0 0 0 0,0 0 1 0 0,0-1-1 0 0,0 1 0 0 0,0 0 0 0 0,0 0 1 0 0,0 0-1 0 0,0 0 0 0 0,0 0 0 0 0,0-1 1 0 0,0 1-1 0 0,0 0 0 0 0,0 0 0 0 0,0 0 1 0 0,0 0-1 0 0,0-1 0 0 0,0 1 0 0 0,0 0 1 0 0,0 0-1 0 0,0 0 0 0 0,0 0 0 0 0,-1 0 1 0 0,1 0-1 0 0,0-1 0 0 0,0 1 0 0 0,0 0 1 0 0,0 0-1 0 0,0 0 0 0 0,0 0 0 0 0,0 0 1 0 0,-1 0-1 0 0,1 0 0 0 0,0 0 0 0 0,0 0 1 0 0,0-1-1 0 0,0 1 0 0 0,0 0 0 0 0,-1 0 1 0 0,1 0-1 0 0,0 0 0 0 0,-11 2 79 0 0,-11 9-34 0 0,15-6 29 0 0,-1 1-1 0 0,1 0 1 0 0,0 0-1 0 0,0 1 1 0 0,1-1-1 0 0,0 1 1 0 0,0 1-1 0 0,1-1 1 0 0,0 1-1 0 0,0 0 0 0 0,1 0 1 0 0,-1 1-1 0 0,2-1 1 0 0,0 1-1 0 0,0 0 1 0 0,0 0-1 0 0,1 0 1 0 0,0 0-1 0 0,1 1 1 0 0,0-1-1 0 0,0 0 1 0 0,1 0-1 0 0,1 1 0 0 0,-1-1 1 0 0,2 0-1 0 0,-1 1 1 0 0,1-1-1 0 0,3 10 1 0 0,1 0 161 0 0,1-1 0 0 0,0 0 0 0 0,2-1 1 0 0,0 0-1 0 0,0 0 0 0 0,2-1 0 0 0,0 0 0 0 0,1 0 1 0 0,0-2-1 0 0,1 1 0 0 0,20 15 0 0 0,-37-28-448 0 0,-12-2-298 0 0,-30-2-705 0 0,21 1 808 0 0,-272 10-149 0 0,294-9 1708 0 0,5 1-402 0 0,17 0-83 0 0,27-1-98 0 0,61-13 1117 0 0,-23 2-1745 0 0,-28 8-4553 0 0,-37 7-6180 0 0</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4.089"/>
    </inkml:context>
    <inkml:brush xml:id="br0">
      <inkml:brushProperty name="width" value="0.05" units="cm"/>
      <inkml:brushProperty name="height" value="0.05" units="cm"/>
    </inkml:brush>
  </inkml:definitions>
  <inkml:trace contextRef="#ctx0" brushRef="#br0">224 30 552 0 0,'-2'-2'426'0'0,"0"0"-1"0"0,0-1 0 0 0,0 1 1 0 0,-1 0-1 0 0,1 0 1 0 0,0 0-1 0 0,-1 1 1 0 0,1-1-1 0 0,-1 0 1 0 0,0 1-1 0 0,1 0 1 0 0,-1 0-1 0 0,0 0 1 0 0,0 0-1 0 0,0 0 0 0 0,0 0 1 0 0,0 1-1 0 0,0-1 1 0 0,-3 1-1 0 0,-2-1 433 0 0,0 1 0 0 0,0 0-1 0 0,0 0 1 0 0,0 1-1 0 0,0-1 1 0 0,-10 4 0 0 0,9-1-146 0 0,0 0 0 0 0,-1 1 0 0 0,2-1 0 0 0,-1 2-1 0 0,-11 7 1 0 0,17-11-452 0 0,0 1-1 0 0,1 0 0 0 0,-1 0 0 0 0,1 0 0 0 0,-1 0 0 0 0,1 1 1 0 0,0-1-1 0 0,0 1 0 0 0,0-1 0 0 0,0 1 0 0 0,1 0 0 0 0,-1-1 1 0 0,1 1-1 0 0,-1 0 0 0 0,1 0 0 0 0,0 0 0 0 0,0 0 0 0 0,0 1 1 0 0,1-1-1 0 0,-1 5 0 0 0,1-5-107 0 0,0 0-1 0 0,1 0 1 0 0,0 0 0 0 0,0 0-1 0 0,0 0 1 0 0,0 0 0 0 0,0 0 0 0 0,0 0-1 0 0,1-1 1 0 0,0 1 0 0 0,-1 0-1 0 0,1-1 1 0 0,0 1 0 0 0,0-1 0 0 0,0 0-1 0 0,1 1 1 0 0,-1-1 0 0 0,0 0-1 0 0,1-1 1 0 0,-1 1 0 0 0,1 0-1 0 0,0-1 1 0 0,0 1 0 0 0,0-1 0 0 0,4 2-1 0 0,4 1 93 0 0,0 0-1 0 0,0-1 1 0 0,0-1 0 0 0,1 1-1 0 0,17 0 1 0 0,5-1-237 0 0,0-2-1 0 0,0-2 1 0 0,-1 0 0 0 0,60-14 0 0 0,-93 16-81 0 0,0 0 0 0 0,1 0 1 0 0,-1 0-1 0 0,0 0 0 0 0,0 0 0 0 0,0 0 1 0 0,1 0-1 0 0,-1 0 0 0 0,0-1 1 0 0,0 1-1 0 0,0 0 0 0 0,1 0 1 0 0,-1 0-1 0 0,0 1 0 0 0,0-1 0 0 0,0 0 1 0 0,1 0-1 0 0,-1 0 0 0 0,0 0 1 0 0,0 0-1 0 0,0 0 0 0 0,1 0 0 0 0,-1 0 1 0 0,0 0-1 0 0,0 0 0 0 0,0 0 1 0 0,0 1-1 0 0,1-1 0 0 0,-1 0 0 0 0,0 0 1 0 0,0 0-1 0 0,0 0 0 0 0,0 0 1 0 0,0 1-1 0 0,0-1 0 0 0,1 0 0 0 0,-1 0 1 0 0,0 0-1 0 0,0 1 0 0 0,0-1 1 0 0,0 0-1 0 0,0 0 0 0 0</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4.664"/>
    </inkml:context>
    <inkml:brush xml:id="br0">
      <inkml:brushProperty name="width" value="0.05" units="cm"/>
      <inkml:brushProperty name="height" value="0.05" units="cm"/>
    </inkml:brush>
  </inkml:definitions>
  <inkml:trace contextRef="#ctx0" brushRef="#br0">87 27 480 0 0,'-24'-1'2246'0'0,"18"0"-1041"0"0,0 0-1 0 0,0 1 1 0 0,0 0-1 0 0,1 0 1 0 0,-1 1-1 0 0,0-1 1 0 0,-8 3-1 0 0,14-3-1021 0 0,0 0-1 0 0,0 0 1 0 0,-1 0-1 0 0,1 0 0 0 0,0 0 1 0 0,-1 0-1 0 0,1 0 1 0 0,0 0-1 0 0,0 0 1 0 0,-1 0-1 0 0,1 0 0 0 0,0 0 1 0 0,0 1-1 0 0,-1-1 1 0 0,1 0-1 0 0,0 0 0 0 0,0 0 1 0 0,-1 0-1 0 0,1 1 365 0 0,0-1-364 0 0,-1 0-1 0 0,1 1 1 0 0,0-1-1 0 0,0 0 0 0 0,0 0 1 0 0,0 1-1 0 0,-1-1 1 0 0,1 0-1 0 0,0 0 0 0 0,0 1 1 0 0,0-1-1 0 0,0 0 1 0 0,0 1-1 0 0,0-1 0 0 0,0 0 1 0 0,0 0-1 0 0,0 1 1 0 0,12 5 1986 0 0,25 2-987 0 0,252 13 2760 0 0,-275-21-3860 0 0,248 5 1685 0 0,-63-7 216 0 0,325-45 0 0 0,-508 45-1983 0 0,-10 2 0 0 0,-1-1 0 0 0,1 1 0 0 0,-1-1 0 0 0,0 0 0 0 0,1-1 0 0 0,-1 1 0 0 0,0-1 0 0 0,0 0 0 0 0,8-5 0 0 0,-11 5-85 0 0,-18-2-1254 0 0,12 3 472 0 0,0 1 0 0 0,0 0 0 0 0,0 1 0 0 0,0-1 0 0 0,0 1 0 0 0,0 0 0 0 0,0 0 0 0 0,0 0 0 0 0,-7 3 0 0 0,-2 0-2478 0 0,-3 2 30 0 0</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5.100"/>
    </inkml:context>
    <inkml:brush xml:id="br0">
      <inkml:brushProperty name="width" value="0.05" units="cm"/>
      <inkml:brushProperty name="height" value="0.05" units="cm"/>
    </inkml:brush>
  </inkml:definitions>
  <inkml:trace contextRef="#ctx0" brushRef="#br0">0 0 152 0 0,'1'8'2307'0'0,"0"0"0"0"0,0 0 0 0 0,0 0 0 0 0,4 9 0 0 0,12 34 2754 0 0,-1-1-2264 0 0,-9-22-1605 0 0,48 177 5390 0 0,-25-107-3858 0 0,17 103 0 0 0,-37-142-2841 0 0,-9-57-1611 0 0,0 0 3489 0 0</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5.739"/>
    </inkml:context>
    <inkml:brush xml:id="br0">
      <inkml:brushProperty name="width" value="0.05" units="cm"/>
      <inkml:brushProperty name="height" value="0.05" units="cm"/>
    </inkml:brush>
  </inkml:definitions>
  <inkml:trace contextRef="#ctx0" brushRef="#br0">39 354 108 0 0,'-6'-8'924'0'0,"0"-1"-1"0"0,1 1 1 0 0,0-2-1 0 0,-7-16 1 0 0,11 23-476 0 0,0-1 0 0 0,0 0 0 0 0,0 0 0 0 0,1 0 1 0 0,-1 1-1 0 0,1-1 0 0 0,0 0 0 0 0,0 0 0 0 0,1 0 1 0 0,-1 0-1 0 0,1 0 0 0 0,0 1 0 0 0,0-1 0 0 0,0 0 1 0 0,0 1-1 0 0,3-6 0 0 0,2-1 130 0 0,0 0 0 0 0,1 1 0 0 0,0-1 0 0 0,1 2 0 0 0,-1-1 0 0 0,2 1 0 0 0,-1 0 0 0 0,1 1 0 0 0,13-9 0 0 0,12-5 823 0 0,43-21 0 0 0,-75 41-1377 0 0,22-11 734 0 0,1 1 0 0 0,0 1 0 0 0,0 1 1 0 0,39-7-1 0 0,-53 14-465 0 0,0 0 1 0 0,0 1-1 0 0,0 0 1 0 0,0 0-1 0 0,0 2 1 0 0,0-1-1 0 0,0 1 1 0 0,0 1 0 0 0,0 0-1 0 0,0 1 1 0 0,0 0-1 0 0,-1 0 1 0 0,11 6-1 0 0,-17-8-211 0 0,-1 1 0 0 0,0 0-1 0 0,0 0 1 0 0,0 0-1 0 0,0 0 1 0 0,0 0 0 0 0,0 1-1 0 0,0-1 1 0 0,-1 1-1 0 0,0 0 1 0 0,1 0 0 0 0,-1 0-1 0 0,0 0 1 0 0,0 0-1 0 0,-1 0 1 0 0,1 0 0 0 0,-1 1-1 0 0,1-1 1 0 0,-1 1-1 0 0,0-1 1 0 0,0 1 0 0 0,-1-1-1 0 0,1 1 1 0 0,-1 0-1 0 0,0-1 1 0 0,0 6 0 0 0,-1-3-38 0 0,0 0 1 0 0,0 0-1 0 0,-1-1 1 0 0,0 1-1 0 0,0-1 1 0 0,0 1-1 0 0,0-1 1 0 0,-1 0-1 0 0,0 0 1 0 0,0 0-1 0 0,-1 0 1 0 0,1 0-1 0 0,-1-1 1 0 0,0 1-1 0 0,-9 6 1 0 0,-13 7-162 0 0,-7 6-565 0 0,33-23 553 0 0,20 9-174 0 0,52 3 428 0 0,-36-8 72 0 0,-1 1 0 0 0,1 3 0 0 0,58 21-1 0 0,-88-27-152 0 0,-1-1-1 0 0,1 2 1 0 0,-1-1 0 0 0,1 1-1 0 0,-1 0 1 0 0,0 0 0 0 0,6 7-1 0 0,-10-10-25 0 0,0 0-1 0 0,1 0 1 0 0,-1 0 0 0 0,0 1-1 0 0,0-1 1 0 0,-1 0-1 0 0,1 1 1 0 0,0-1-1 0 0,0 1 1 0 0,-1-1 0 0 0,1 1-1 0 0,-1-1 1 0 0,1 1-1 0 0,-1-1 1 0 0,0 1-1 0 0,1-1 1 0 0,-1 1 0 0 0,0 0-1 0 0,0-1 1 0 0,0 1-1 0 0,0-1 1 0 0,-1 1-1 0 0,1 0 1 0 0,0-1 0 0 0,-1 1-1 0 0,1-1 1 0 0,-1 1-1 0 0,1-1 1 0 0,-1 1-1 0 0,0-1 1 0 0,1 1 0 0 0,-1-1-1 0 0,0 0 1 0 0,-1 2-1 0 0,-7 6 5 0 0,0-1-1 0 0,0 0 1 0 0,-1 0-1 0 0,0-1 1 0 0,-1 0-1 0 0,1 0 1 0 0,-1-2-1 0 0,-15 7 1 0 0,-2-1 31 0 0,-2-1 1 0 0,-32 7 0 0 0,49-15-86 0 0,0 0 0 0 0,0 0 0 0 0,-1-1 0 0 0,1-1 0 0 0,0 0 0 0 0,0-1 0 0 0,0-1 0 0 0,-16-3 0 0 0,22 4-17 0 0,-1-1 1 0 0,1 0-1 0 0,0-1 1 0 0,0 0 0 0 0,0 0-1 0 0,0-1 1 0 0,0 1-1 0 0,1-1 1 0 0,-1-1-1 0 0,1 1 1 0 0,1-1-1 0 0,-1 0 1 0 0,0-1-1 0 0,1 1 1 0 0,-6-10 0 0 0,5 3-1453 0 0,5 10 813 0 0,1 1-1 0 0,-1-1 1 0 0,1 0 0 0 0,0 1 0 0 0,0-1 0 0 0,0 0-1 0 0,0 0 1 0 0,0 0 0 0 0,0 1 0 0 0,1-1 0 0 0,-1 0-1 0 0,0 1 1 0 0,1-1 0 0 0,1-2 0 0 0,4-12-2718 0 0</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1.500"/>
    </inkml:context>
    <inkml:brush xml:id="br0">
      <inkml:brushProperty name="width" value="0.05" units="cm"/>
      <inkml:brushProperty name="height" value="0.05" units="cm"/>
    </inkml:brush>
  </inkml:definitions>
  <inkml:trace contextRef="#ctx0" brushRef="#br0">33 73 184 0 0,'-32'-11'18590'0'0,"34"10"-17325"0"0,60-14 2857 0 0,63-7-1 0 0,-54 10-2425 0 0,-50 8-1331 0 0,20-3-1129 0 0,-17 8-4406 0 0</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1.853"/>
    </inkml:context>
    <inkml:brush xml:id="br0">
      <inkml:brushProperty name="width" value="0.05" units="cm"/>
      <inkml:brushProperty name="height" value="0.05" units="cm"/>
    </inkml:brush>
  </inkml:definitions>
  <inkml:trace contextRef="#ctx0" brushRef="#br0">11 1 388 0 0,'-10'14'5431'0'0,"10"-14"-5028"0"0,0 0 0 0 0,-1 1 0 0 0,1-1 1 0 0,0 1-1 0 0,0-1 0 0 0,0 1 0 0 0,0-1 1 0 0,0 1-1 0 0,0-1 0 0 0,0 1 0 0 0,0-1 1 0 0,0 1-1 0 0,0-1 0 0 0,1 2 0 0 0,9 4 7036 0 0,4-3-7517 0 0,57 4 5260 0 0,39-9-1534 0 0,-34 0-1494 0 0,-60 5-2853 0 0,-8-2-2365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7.732"/>
    </inkml:context>
    <inkml:brush xml:id="br0">
      <inkml:brushProperty name="width" value="0.05" units="cm"/>
      <inkml:brushProperty name="height" value="0.05" units="cm"/>
    </inkml:brush>
  </inkml:definitions>
  <inkml:trace contextRef="#ctx0" brushRef="#br0">49 54 468 0 0,'-48'-2'18736'0'0,"66"-5"-17855"0"0,55-4 3967 0 0,-48 8-3137 0 0,48-12 0 0 0,-72 15-1996 0 0,0 0 152 0 0,0 0 0 0 0,0-1-1 0 0,0 1 1 0 0,0 0 0 0 0,1 0 0 0 0,-1-1 0 0 0,0 1-1 0 0,0-1 1 0 0,0 1 0 0 0,0-1 0 0 0,0 1 0 0 0,0-1-1 0 0,0 0 1 0 0,0 0 0 0 0,0 1 0 0 0,1-2 0 0 0,1-4-3332 0 0</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4.535"/>
    </inkml:context>
    <inkml:brush xml:id="br0">
      <inkml:brushProperty name="width" value="0.05" units="cm"/>
      <inkml:brushProperty name="height" value="0.05" units="cm"/>
    </inkml:brush>
  </inkml:definitions>
  <inkml:trace contextRef="#ctx0" brushRef="#br0">0 0 324 0 0,'3'11'8496'0'0,"12"45"-5422"0"0,1 79 1301 0 0,-2 219 0 0 0,-10-115-2189 0 0,-5-219-2697 0 0,-1 6-1104 0 0,6-11-5328 0 0,-2-11 4583 0 0</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5.150"/>
    </inkml:context>
    <inkml:brush xml:id="br0">
      <inkml:brushProperty name="width" value="0.05" units="cm"/>
      <inkml:brushProperty name="height" value="0.05" units="cm"/>
    </inkml:brush>
  </inkml:definitions>
  <inkml:trace contextRef="#ctx0" brushRef="#br0">5 313 652 0 0,'-1'-7'490'0'0,"-1"0"-1"0"0,2-1 1 0 0,-1 1-1 0 0,1-1 1 0 0,0 1-1 0 0,0-1 1 0 0,1 1-1 0 0,0-1 1 0 0,1 1 0 0 0,-1-1-1 0 0,1 1 1 0 0,1 0-1 0 0,3-9 1 0 0,0 6-52 0 0,-1 0 1 0 0,1 1 0 0 0,1 0 0 0 0,0 0-1 0 0,0 1 1 0 0,1-1 0 0 0,0 2 0 0 0,13-11-1 0 0,-1 4 57 0 0,0 0-1 0 0,1 2 0 0 0,1 0 1 0 0,0 2-1 0 0,0 0 0 0 0,1 2 0 0 0,0 0 1 0 0,1 2-1 0 0,-1 0 0 0 0,1 2 0 0 0,0 0 1 0 0,1 2-1 0 0,-1 0 0 0 0,1 2 1 0 0,-1 1-1 0 0,48 8 0 0 0,-65-8-328 0 0,0 1-1 0 0,0 0 1 0 0,0 1-1 0 0,0-1 1 0 0,-1 1-1 0 0,1 1 1 0 0,-1-1-1 0 0,10 8 1 0 0,-14-9-114 0 0,0-1 1 0 0,0 1-1 0 0,-1-1 1 0 0,1 1-1 0 0,0 0 0 0 0,-1 0 1 0 0,0 0-1 0 0,1 0 0 0 0,-1 0 1 0 0,0 0-1 0 0,0 0 1 0 0,0 0-1 0 0,0 0 0 0 0,-1 0 1 0 0,1 1-1 0 0,0-1 0 0 0,-1 0 1 0 0,0 0-1 0 0,1 1 1 0 0,-1-1-1 0 0,0 0 0 0 0,0 1 1 0 0,-1-1-1 0 0,1 0 0 0 0,0 1 1 0 0,-1-1-1 0 0,1 0 1 0 0,-1 0-1 0 0,0 1 0 0 0,-1 1 1 0 0,-2 4 22 0 0,0 0 1 0 0,-1 0-1 0 0,0 0 1 0 0,0 0-1 0 0,-1-1 1 0 0,0 0-1 0 0,0 0 1 0 0,-1-1 0 0 0,0 0-1 0 0,-14 10 1 0 0,-5 0-107 0 0,-55 25 1 0 0,31-17-566 0 0,50-24 581 0 0,-1 0 0 0 0,1 0 0 0 0,0 0-1 0 0,0 0 1 0 0,0 1 0 0 0,0-1-1 0 0,0 0 1 0 0,-1 0 0 0 0,1 0 0 0 0,0 0-1 0 0,0 0 1 0 0,0 0 0 0 0,0 0-1 0 0,0 0 1 0 0,0 1 0 0 0,0-1-1 0 0,0 0 1 0 0,-1 0 0 0 0,1 0 0 0 0,0 0-1 0 0,0 0 1 0 0,0 0 0 0 0,0 1-1 0 0,0-1 1 0 0,0 0 0 0 0,0 0 0 0 0,0 0-1 0 0,0 0 1 0 0,0 0 0 0 0,0 1-1 0 0,0-1 1 0 0,0 0 0 0 0,0 0-1 0 0,0 0 1 0 0,0 0 0 0 0,0 1 0 0 0,0-1-1 0 0,0 0 1 0 0,0 0 0 0 0,0 0-1 0 0,0 0 1 0 0,1 0 0 0 0,-1 0-1 0 0,0 1 1 0 0,0-1 0 0 0,0 0 0 0 0,0 0-1 0 0,0 0 1 0 0,0 0 0 0 0,0 0-1 0 0,1 0 1 0 0,10 8-198 0 0,16 2 123 0 0,37 4-131 0 0,28 7 113 0 0,-81-17 116 0 0,1 0 0 0 0,-1 0 1 0 0,0 1-1 0 0,0 1 0 0 0,16 10 0 0 0,-24-14 25 0 0,0 1 1 0 0,0-1-1 0 0,0 1 0 0 0,-1-1 0 0 0,1 1 0 0 0,0 0 0 0 0,-1 0 1 0 0,0 0-1 0 0,0 0 0 0 0,0 0 0 0 0,0 0 0 0 0,0 1 0 0 0,-1-1 1 0 0,1 1-1 0 0,-1-1 0 0 0,2 8 0 0 0,-3-8 6 0 0,0 0 0 0 0,0 1 0 0 0,-1-1 0 0 0,1 0 0 0 0,-1 0 0 0 0,1 0 0 0 0,-1 1 0 0 0,0-1 0 0 0,0 0 0 0 0,0 0 0 0 0,-1 0 0 0 0,1 0 0 0 0,-1-1 0 0 0,0 1 0 0 0,1 0 0 0 0,-1-1 0 0 0,0 1 0 0 0,-1-1-1 0 0,1 1 1 0 0,-3 2 0 0 0,-9 5 29 0 0,1 1-1 0 0,-2-2 0 0 0,1 0 0 0 0,-1-1 1 0 0,0 0-1 0 0,-1-1 0 0 0,0-1 0 0 0,0 0 1 0 0,0-1-1 0 0,-1-1 0 0 0,-23 3 0 0 0,4-3-16 0 0,0-1 0 0 0,0-1-1 0 0,0-2 1 0 0,-49-7 0 0 0,68 5-185 0 0,9 2-155 0 0,-1-1 0 0 0,1 0 0 0 0,0-1 0 0 0,-1 1 0 0 0,1-2-1 0 0,0 1 1 0 0,0-1 0 0 0,-10-5 0 0 0,18 8 149 0 0,-1-1 1 0 0,1 1-1 0 0,0 0 0 0 0,0-1 0 0 0,-1 1 1 0 0,1 0-1 0 0,0-1 0 0 0,0 1 1 0 0,0 0-1 0 0,0-1 0 0 0,-1 1 0 0 0,1-1 1 0 0,0 1-1 0 0,0 0 0 0 0,0-1 1 0 0,0 1-1 0 0,0 0 0 0 0,0-1 0 0 0,0 1 1 0 0,0-1-1 0 0,0 1 0 0 0,0 0 1 0 0,0-1-1 0 0,0 1 0 0 0,0-1 0 0 0,0 1 1 0 0,1 0-1 0 0,-1-1 0 0 0,0 1 1 0 0,0 0-1 0 0,0-1 0 0 0,1 1 1 0 0,-1 0-1 0 0,0-1 0 0 0,0 1 0 0 0,1 0 1 0 0,-1-1-1 0 0,0 1 0 0 0,0 0 1 0 0,1 0-1 0 0,-1 0 0 0 0,0-1 0 0 0,1 1 1 0 0,-1 0-1 0 0,1 0 0 0 0,-1 0 1 0 0,0 0-1 0 0,1-1 0 0 0,-1 1 0 0 0,0 0 1 0 0,1 0-1 0 0,-1 0 0 0 0,1 0 1 0 0,-1 0-1 0 0,15-6-2225 0 0</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5.521"/>
    </inkml:context>
    <inkml:brush xml:id="br0">
      <inkml:brushProperty name="width" value="0.05" units="cm"/>
      <inkml:brushProperty name="height" value="0.05" units="cm"/>
    </inkml:brush>
  </inkml:definitions>
  <inkml:trace contextRef="#ctx0" brushRef="#br0">131 3 292 0 0,'-10'-2'1561'0'0,"-1"1"0"0"0,0 1 0 0 0,0 0 0 0 0,-12 2-1 0 0,19-2-848 0 0,-1 1 0 0 0,1 0 0 0 0,-1 0 0 0 0,1 1-1 0 0,-1-1 1 0 0,1 1 0 0 0,0 0 0 0 0,0 0-1 0 0,0 0 1 0 0,0 0 0 0 0,0 1 0 0 0,-4 4 0 0 0,7-7-575 0 0,1 0 1 0 0,-1 1 0 0 0,1-1-1 0 0,0 0 1 0 0,-1 1 0 0 0,1-1 0 0 0,-1 1-1 0 0,1-1 1 0 0,0 1 0 0 0,0-1 0 0 0,-1 1-1 0 0,1-1 1 0 0,0 1 0 0 0,0-1-1 0 0,0 1 1 0 0,-1-1 0 0 0,1 1 0 0 0,0-1-1 0 0,0 1 1 0 0,0-1 0 0 0,0 1-1 0 0,0-1 1 0 0,0 1 0 0 0,0-1 0 0 0,0 1-1 0 0,0 0 1 0 0,0-1 0 0 0,1 1-1 0 0,-1-1 1 0 0,0 2 0 0 0,1-1 48 0 0,0 0 1 0 0,0 0-1 0 0,0 0 0 0 0,0 0 1 0 0,0 0-1 0 0,0 0 0 0 0,1 0 1 0 0,-1-1-1 0 0,0 1 0 0 0,0 0 1 0 0,3 0-1 0 0,1 2 251 0 0,1-1 0 0 0,0-1-1 0 0,-1 1 1 0 0,13 1 0 0 0,-13-3-240 0 0,-1 0 0 0 0,1 0 1 0 0,0 0-1 0 0,0 0 0 0 0,0-1 0 0 0,-1 0 0 0 0,1 0 1 0 0,0 0-1 0 0,-1-1 0 0 0,1 0 0 0 0,-1 0 0 0 0,7-3 1 0 0,-10 4-105 0 0,-1 1-119 0 0,0 0 1 0 0,0-1-1 0 0,0 1 1 0 0,0 0-1 0 0,0 0 1 0 0,0-1-1 0 0,0 1 1 0 0,0 0-1 0 0,0-1 0 0 0,0 1 1 0 0,0 0-1 0 0,0-1 1 0 0,0 1-1 0 0,0 0 1 0 0,0 0-1 0 0,0-1 1 0 0,0 1-1 0 0,0 0 1 0 0,-1 0-1 0 0,1-1 0 0 0,0 1 1 0 0,0 0-1 0 0,0 0 1 0 0,0-1-1 0 0,-1 1 1 0 0,1 0-1 0 0,0-1 1 0 0,-25-4-2625 0 0,-2 8-6019 0 0,19 0 5812 0 0</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6.438"/>
    </inkml:context>
    <inkml:brush xml:id="br0">
      <inkml:brushProperty name="width" value="0.05" units="cm"/>
      <inkml:brushProperty name="height" value="0.05" units="cm"/>
    </inkml:brush>
  </inkml:definitions>
  <inkml:trace contextRef="#ctx0" brushRef="#br0">3 15 852 0 0,'-2'-1'18871'0'0,"16"3"-17908"0"0,0 0-1 0 0,0 0 0 0 0,0-1 1 0 0,0-1-1 0 0,0 0 1 0 0,20-4-1 0 0,-5 2-198 0 0,214-6 3273 0 0,-201 2-7064 0 0</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6.780"/>
    </inkml:context>
    <inkml:brush xml:id="br0">
      <inkml:brushProperty name="width" value="0.05" units="cm"/>
      <inkml:brushProperty name="height" value="0.05" units="cm"/>
    </inkml:brush>
  </inkml:definitions>
  <inkml:trace contextRef="#ctx0" brushRef="#br0">3 1 468 0 0,'-1'0'298'0'0,"1"1"0"0"0,0-1 0 0 0,-1 1 0 0 0,1 0 0 0 0,0-1 0 0 0,0 1 0 0 0,0 0 0 0 0,0-1 0 0 0,0 1 1 0 0,0 0-1 0 0,0-1 0 0 0,0 1 0 0 0,0 0 0 0 0,0-1 0 0 0,0 1 0 0 0,0 0 0 0 0,0-1 0 0 0,0 1 0 0 0,1 0 0 0 0,-1-1 0 0 0,0 1 0 0 0,0 0 0 0 0,1-1 0 0 0,-1 1 0 0 0,1-1 0 0 0,0 2 0 0 0,0-1 160 0 0,1 0-1 0 0,-1 0 0 0 0,1 0 1 0 0,-1 0-1 0 0,1 0 0 0 0,0 0 1 0 0,-1-1-1 0 0,1 1 0 0 0,0 0 1 0 0,2 0-1 0 0,8 1 1224 0 0,-1-1-1 0 0,21 1 1 0 0,-21-2-619 0 0,205 3 9367 0 0,-147-3-8357 0 0,-48 2-5535 0 0</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49.512"/>
    </inkml:context>
    <inkml:brush xml:id="br0">
      <inkml:brushProperty name="width" value="0.05" units="cm"/>
      <inkml:brushProperty name="height" value="0.05" units="cm"/>
    </inkml:brush>
  </inkml:definitions>
  <inkml:trace contextRef="#ctx0" brushRef="#br0">23 5 116 0 0,'0'-1'189'0'0,"-1"1"0"0"0,1 0 0 0 0,0-1 0 0 0,0 1 0 0 0,0 0 0 0 0,-1 0 0 0 0,1-1 0 0 0,0 1 0 0 0,0 0 0 0 0,0 0-1 0 0,-1 0 1 0 0,1-1 0 0 0,0 1 0 0 0,-1 0 0 0 0,1 0 0 0 0,0 0 0 0 0,0 0 0 0 0,-1 0 0 0 0,1-1 0 0 0,0 1 0 0 0,-1 0 0 0 0,1 0 0 0 0,0 0 0 0 0,-1 0 0 0 0,1 0 0 0 0,0 0 0 0 0,-1 0 0 0 0,1 0 0 0 0,0 0 0 0 0,-1 0 0 0 0,1 0-1 0 0,0 1 1 0 0,-5 8 4550 0 0,3-7-5655 0 0,0 6 1503 0 0,1-1-1 0 0,-1 1 0 0 0,1 0 0 0 0,1 0 1 0 0,-1-1-1 0 0,1 1 0 0 0,2 11 0 0 0,-2-5 37 0 0,3 261 4815 0 0,-4-111-2960 0 0,26 208-1 0 0,-21-318-2418 0 0,-1-8-1732 0 0,3-17-3019 0 0</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0.187"/>
    </inkml:context>
    <inkml:brush xml:id="br0">
      <inkml:brushProperty name="width" value="0.05" units="cm"/>
      <inkml:brushProperty name="height" value="0.05" units="cm"/>
    </inkml:brush>
  </inkml:definitions>
  <inkml:trace contextRef="#ctx0" brushRef="#br0">1 284 632 0 0,'0'-11'559'0'0,"0"0"0"0"0,1 1 0 0 0,0-1 0 0 0,0 0 1 0 0,1 1-1 0 0,0-1 0 0 0,1 1 0 0 0,1 0 0 0 0,-1 0 0 0 0,2 0 0 0 0,-1 0 0 0 0,1 0 0 0 0,1 1 1 0 0,0 0-1 0 0,0 0 0 0 0,1 1 0 0 0,0 0 0 0 0,0 0 0 0 0,1 0 0 0 0,0 1 0 0 0,0 0 0 0 0,13-8 1 0 0,-9 7-160 0 0,0 1 1 0 0,1 0 0 0 0,0 0 0 0 0,0 2 0 0 0,1-1-1 0 0,-1 2 1 0 0,1 0 0 0 0,0 0 0 0 0,0 1 0 0 0,1 1-1 0 0,-1 0 1 0 0,0 1 0 0 0,1 1 0 0 0,-1 0 0 0 0,1 1-1 0 0,17 4 1 0 0,-21-3-179 0 0,0 1-1 0 0,0 0 1 0 0,-1 1-1 0 0,1 0 1 0 0,-1 0-1 0 0,0 1 1 0 0,0 1-1 0 0,17 12 1 0 0,-23-14-144 0 0,-1-1 1 0 0,1 0-1 0 0,-1 1 1 0 0,0-1-1 0 0,0 1 1 0 0,0 0 0 0 0,-1 0-1 0 0,1 0 1 0 0,-1 0-1 0 0,0 0 1 0 0,0 1-1 0 0,-1-1 1 0 0,1 1 0 0 0,-1-1-1 0 0,0 1 1 0 0,0-1-1 0 0,-1 1 1 0 0,1 0-1 0 0,-1 0 1 0 0,0-1 0 0 0,0 1-1 0 0,0 0 1 0 0,-2 7-1 0 0,-1-2-122 0 0,0-1 1 0 0,0 0-1 0 0,-1 0 0 0 0,0 0 0 0 0,0 0 0 0 0,-1 0 0 0 0,0-1 1 0 0,-1 0-1 0 0,0 0 0 0 0,0 0 0 0 0,-1-1 0 0 0,1 0 0 0 0,-2 0 0 0 0,1-1 1 0 0,-1 0-1 0 0,0 0 0 0 0,0-1 0 0 0,-1 0 0 0 0,-17 8 0 0 0,7-10-293 0 0,19-2 319 0 0,-1-1-1 0 0,1 0 1 0 0,-1 0-1 0 0,1 0 1 0 0,-1 0-1 0 0,1 1 1 0 0,-1-1-1 0 0,1 0 1 0 0,-1 0-1 0 0,0 0 1 0 0,1 0-1 0 0,-1 0 1 0 0,1-1-1 0 0,-1 1 1 0 0,1 0-1 0 0,-1 0 1 0 0,1 0-1 0 0,-1 0 1 0 0,1-1 0 0 0,-1 1-1 0 0,1 0 1 0 0,-1 0-1 0 0,1-1 1 0 0,-1 1-1 0 0,1 0 1 0 0,0-1-1 0 0,-1 1 1 0 0,1 0-1 0 0,-1-1 1 0 0,1 1-1 0 0,-1-2 1 0 0,5 0 60 0 0,3-1 14 0 0,1 1-1 0 0,-1-1 1 0 0,1 1 0 0 0,-1 1 0 0 0,1-1 0 0 0,-1 1 0 0 0,1 1 0 0 0,0-1-1 0 0,12 2 1 0 0,75 10 489 0 0,-74-7-391 0 0,-1 1 0 0 0,1 0-1 0 0,33 16 1 0 0,-45-18-82 0 0,-1 1-1 0 0,0 1 1 0 0,0 0-1 0 0,0 0 1 0 0,0 0 0 0 0,-1 1-1 0 0,0 0 1 0 0,0 1-1 0 0,0-1 1 0 0,9 14-1 0 0,-15-18-45 0 0,0 0 0 0 0,0 0-1 0 0,1-1 1 0 0,-2 1 0 0 0,1 0-1 0 0,0 0 1 0 0,0 0 0 0 0,-1 1-1 0 0,1-1 1 0 0,-1 0 0 0 0,0 0-1 0 0,1 0 1 0 0,-1 0 0 0 0,0 0-1 0 0,0 0 1 0 0,-1 1 0 0 0,1-1 0 0 0,0 0-1 0 0,-1 3 1 0 0,-1-2 11 0 0,1 1-1 0 0,-1-1 1 0 0,0 0 0 0 0,0 0 0 0 0,0 0 0 0 0,0 0-1 0 0,0 0 1 0 0,0-1 0 0 0,-1 1 0 0 0,-4 3 0 0 0,-3 1 37 0 0,0 0 1 0 0,-1 0 0 0 0,1-2 0 0 0,-1 1-1 0 0,-19 6 1 0 0,3-4-61 0 0,-1-2 0 0 0,0 0 0 0 0,0-2 0 0 0,0-1-1 0 0,0-1 1 0 0,0-1 0 0 0,-1-2 0 0 0,1-1 0 0 0,0-1 0 0 0,-45-11 0 0 0,72 14-38 0 0,-3-1-324 0 0,0 0 0 0 0,0 0 0 0 0,1 0-1 0 0,-1 0 1 0 0,0-1 0 0 0,1 1 0 0 0,-1-1-1 0 0,-5-4 1 0 0,20-7-9424 0 0,-10 12 9797 0 0,8-3-2345 0 0</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1.563"/>
    </inkml:context>
    <inkml:brush xml:id="br0">
      <inkml:brushProperty name="width" value="0.05" units="cm"/>
      <inkml:brushProperty name="height" value="0.05" units="cm"/>
    </inkml:brush>
  </inkml:definitions>
  <inkml:trace contextRef="#ctx0" brushRef="#br0">71 20 496 0 0,'-2'-2'690'0'0,"0"-1"0"0"0,-1 2 0 0 0,1-1 0 0 0,-1 0 0 0 0,0 0 1 0 0,0 1-1 0 0,0 0 0 0 0,1-1 0 0 0,-1 1 0 0 0,0 0 0 0 0,-6-1 0 0 0,7 2-416 0 0,1 0 0 0 0,0 0-1 0 0,-1 1 1 0 0,1-1 0 0 0,0 0 0 0 0,-1 0-1 0 0,1 1 1 0 0,0-1 0 0 0,-1 1 0 0 0,1-1 0 0 0,0 1-1 0 0,0-1 1 0 0,0 1 0 0 0,0 0 0 0 0,-1 0-1 0 0,1 0 1 0 0,0-1 0 0 0,0 1 0 0 0,1 0-1 0 0,-1 0 1 0 0,0 0 0 0 0,0 1 0 0 0,0-1-1 0 0,1 0 1 0 0,-1 0 0 0 0,0 0 0 0 0,1 0 0 0 0,-1 1-1 0 0,1-1 1 0 0,0 0 0 0 0,-1 2 0 0 0,1-2-156 0 0,0 0 1 0 0,-1 0-1 0 0,1 0 1 0 0,0 1-1 0 0,0-1 1 0 0,0 0 0 0 0,1 0-1 0 0,-1 0 1 0 0,0 0-1 0 0,0 0 1 0 0,0 0-1 0 0,1 0 1 0 0,-1 0-1 0 0,0 0 1 0 0,1 0 0 0 0,-1 0-1 0 0,1 0 1 0 0,0-1-1 0 0,-1 1 1 0 0,1 0-1 0 0,-1 0 1 0 0,1 0 0 0 0,0-1-1 0 0,0 1 1 0 0,0 0-1 0 0,-1-1 1 0 0,1 1-1 0 0,0 0 1 0 0,0-1-1 0 0,0 1 1 0 0,0-1 0 0 0,0 0-1 0 0,0 1 1 0 0,0-1-1 0 0,0 0 1 0 0,0 1-1 0 0,0-1 1 0 0,0 0 0 0 0,0 0-1 0 0,0 0 1 0 0,2 0-1 0 0,-2 0-48 0 0,0 1-1 0 0,1-1 1 0 0,-1 0-1 0 0,1 0 1 0 0,-1 0-1 0 0,1 0 1 0 0,-1 0-1 0 0,0 0 1 0 0,1 0-1 0 0,-1 0 1 0 0,1 0 0 0 0,-1-1-1 0 0,0 1 1 0 0,1-1-1 0 0,-1 1 1 0 0,0-1-1 0 0,1 1 1 0 0,-1-1-1 0 0,0 0 1 0 0,0 1-1 0 0,0-1 1 0 0,0 0-1 0 0,0 0 1 0 0,0 0-1 0 0,0 0 1 0 0,0 0-1 0 0,0 0 1 0 0,0 0-1 0 0,1-3 1 0 0,-2 3-39 0 0,0 0-1 0 0,0-1 1 0 0,0 1-1 0 0,0 0 1 0 0,0 0 0 0 0,0-1-1 0 0,0 1 1 0 0,-1 0-1 0 0,1 0 1 0 0,-1 0-1 0 0,1-1 1 0 0,-1 1 0 0 0,1 0-1 0 0,-1 0 1 0 0,1 0-1 0 0,-1 0 1 0 0,0 0 0 0 0,0 0-1 0 0,0 0 1 0 0,1 0-1 0 0,-1 0 1 0 0,0 0 0 0 0,0 0-1 0 0,-2-1 1 0 0,1 1-197 0 0,0 0 1 0 0,1 0-1 0 0,-1 0 1 0 0,0 0-1 0 0,0 0 0 0 0,0 1 1 0 0,0-1-1 0 0,0 0 1 0 0,0 1-1 0 0,0 0 0 0 0,0-1 1 0 0,0 1-1 0 0,0 0 1 0 0,-3 0-1 0 0,4 0-190 0 0,1 0 0 0 0,0 1 0 0 0,-1-1-1 0 0,1 0 1 0 0,-1 0 0 0 0,1 0 0 0 0,-5 7-5342 0 0</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2.140"/>
    </inkml:context>
    <inkml:brush xml:id="br0">
      <inkml:brushProperty name="width" value="0.05" units="cm"/>
      <inkml:brushProperty name="height" value="0.05" units="cm"/>
    </inkml:brush>
  </inkml:definitions>
  <inkml:trace contextRef="#ctx0" brushRef="#br0">0 268 96 0 0,'0'0'1081'0'0,"8"-5"5510"0"0,22 38-3590 0 0,-1 1 1 0 0,30 46-1 0 0,37 44 1024 0 0,-73-98-2921 0 0,0-1 1 0 0,2-1-1 0 0,1-1 1 0 0,43 29-1 0 0,-68-51-1040 0 0,1 0 0 0 0,-1-1 0 0 0,1 1 0 0 0,-1 0 0 0 0,1-1-1 0 0,-1 1 1 0 0,1-1 0 0 0,0 1 0 0 0,-1-1 0 0 0,1 1 0 0 0,0-1 0 0 0,-1 0 0 0 0,1 0 0 0 0,0 0-1 0 0,0 0 1 0 0,-1 0 0 0 0,1-1 0 0 0,0 1 0 0 0,-1 0 0 0 0,1-1 0 0 0,-1 1 0 0 0,1-1 0 0 0,0 0 0 0 0,-1 1-1 0 0,1-1 1 0 0,-1 0 0 0 0,1 0 0 0 0,-1 0 0 0 0,0 0 0 0 0,0 0 0 0 0,1 0 0 0 0,-1 0 0 0 0,0-1-1 0 0,0 1 1 0 0,0 0 0 0 0,0-1 0 0 0,0 1 0 0 0,1-2 0 0 0,3-7 52 0 0,0 0 0 0 0,0 0-1 0 0,-1 0 1 0 0,4-17 0 0 0,-6 22-89 0 0,60-266 810 0 0,-4 13-302 0 0,-55 250-529 0 0,0-3-45 0 0,0 0 0 0 0,1 0 0 0 0,7-14 0 0 0,-10 25-59 0 0,-1 0 1 0 0,1-1-1 0 0,-1 1 1 0 0,1 0-1 0 0,-1 0 0 0 0,1 0 1 0 0,-1 0-1 0 0,1 0 1 0 0,0 0-1 0 0,-1 0 0 0 0,1 0 1 0 0,-1 0-1 0 0,1 0 1 0 0,0 0-1 0 0,-1 0 1 0 0,1 0-1 0 0,-1 0 0 0 0,1 0 1 0 0,-1 1-1 0 0,1-1 1 0 0,-1 0-1 0 0,1 0 1 0 0,-1 1-1 0 0,1-1 0 0 0,-1 0 1 0 0,1 1-1 0 0,-1-1 1 0 0,1 0-1 0 0,-1 1 0 0 0,1-1 1 0 0,-1 1-1 0 0,0-1 1 0 0,1 1-1 0 0,0 0 292 0 0,6 6-1700 0 0,0 0 1 0 0,-1 1 0 0 0,0 0 0 0 0,9 13 0 0 0,3 6-2084 0 0,-1-3 778 0 0</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2.528"/>
    </inkml:context>
    <inkml:brush xml:id="br0">
      <inkml:brushProperty name="width" value="0.05" units="cm"/>
      <inkml:brushProperty name="height" value="0.05" units="cm"/>
    </inkml:brush>
  </inkml:definitions>
  <inkml:trace contextRef="#ctx0" brushRef="#br0">286 6 112 0 0,'-6'-2'674'0'0,"-1"1"1"0"0,0 0-1 0 0,0 0 0 0 0,0 0 1 0 0,0 1-1 0 0,0 0 0 0 0,0 1 0 0 0,0-1 1 0 0,0 1-1 0 0,1 1 0 0 0,-1-1 1 0 0,0 1-1 0 0,0 0 0 0 0,1 1 1 0 0,0-1-1 0 0,-12 8 0 0 0,0 0 248 0 0,1 0 0 0 0,1 2-1 0 0,0 0 1 0 0,-23 22-1 0 0,33-29-562 0 0,1 1 0 0 0,0-1 0 0 0,1 1-1 0 0,-1 0 1 0 0,1 1 0 0 0,0-1-1 0 0,1 1 1 0 0,-1 0 0 0 0,1-1-1 0 0,1 2 1 0 0,-1-1 0 0 0,-1 10-1 0 0,3-14-216 0 0,1 0 0 0 0,0 1 1 0 0,0-1-1 0 0,0 0 0 0 0,0 1 0 0 0,0-1 0 0 0,1 0 0 0 0,0 1 0 0 0,-1-1 0 0 0,1 0 0 0 0,0 0 0 0 0,1 1 0 0 0,-1-1 0 0 0,0 0 0 0 0,1 0 0 0 0,0 0 0 0 0,0-1 0 0 0,0 1 0 0 0,0 0 0 0 0,0-1 0 0 0,0 1 0 0 0,1-1 0 0 0,-1 0 0 0 0,1 0 0 0 0,0 0 0 0 0,-1 0 1 0 0,1 0-1 0 0,0 0 0 0 0,4 1 0 0 0,7 3 116 0 0,1-1 0 0 0,0 0-1 0 0,0-1 1 0 0,0 0 0 0 0,0-1 0 0 0,1-1 0 0 0,29 1 0 0 0,1-4-1035 0 0,66-9-1 0 0,-7-5-4292 0 0,-55 7-1096 0 0,-27 5 3699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08.075"/>
    </inkml:context>
    <inkml:brush xml:id="br0">
      <inkml:brushProperty name="width" value="0.05" units="cm"/>
      <inkml:brushProperty name="height" value="0.05" units="cm"/>
    </inkml:brush>
  </inkml:definitions>
  <inkml:trace contextRef="#ctx0" brushRef="#br0">55 138 160 0 0,'-31'-17'3135'0'0,"29"16"-2470"0"0,0 0 0 0 0,0 0-1 0 0,0-1 1 0 0,0 1 0 0 0,1-1 0 0 0,-1 1 0 0 0,0-1-1 0 0,1 1 1 0 0,-1-1 0 0 0,1 0 0 0 0,0 0-1 0 0,-3-4 1 0 0,4 6-448 0 0,1-1 0 0 0,-1 0 0 0 0,0 0 1 0 0,0 1-1 0 0,0-1 0 0 0,1 0 0 0 0,-1 0 0 0 0,0 1 0 0 0,0-1 0 0 0,1 0 1 0 0,-1 0-1 0 0,1 1 0 0 0,-1-1 0 0 0,1 1 0 0 0,-1-1 0 0 0,1 0 0 0 0,-1 1 0 0 0,1-1 1 0 0,0 1-1 0 0,-1-1 0 0 0,1 1 0 0 0,0-1 0 0 0,-1 1 0 0 0,1 0 0 0 0,1-1 0 0 0,21-10 1782 0 0,-21 10-1679 0 0,35-11 1284 0 0,0 2-1 0 0,0 1 1 0 0,1 2-1 0 0,41-2 1 0 0,56-12 2006 0 0,-134 21-4220 0 0,4-1-654 0 0</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2.899"/>
    </inkml:context>
    <inkml:brush xml:id="br0">
      <inkml:brushProperty name="width" value="0.05" units="cm"/>
      <inkml:brushProperty name="height" value="0.05" units="cm"/>
    </inkml:brush>
  </inkml:definitions>
  <inkml:trace contextRef="#ctx0" brushRef="#br0">272 32 620 0 0,'-9'-5'1010'0'0,"0"1"1"0"0,1 0-1 0 0,-1 0 1 0 0,-1 1-1 0 0,1 0 0 0 0,0 0 1 0 0,-1 1-1 0 0,0 0 0 0 0,-13 0 1 0 0,15 2-427 0 0,1 1-1 0 0,0-1 1 0 0,0 1-1 0 0,0 1 1 0 0,0-1 0 0 0,0 1-1 0 0,1 0 1 0 0,-1 1 0 0 0,1 0-1 0 0,-1 0 1 0 0,1 0 0 0 0,0 1-1 0 0,-10 8 1 0 0,10-8-185 0 0,1 0 0 0 0,0 0 0 0 0,0 1 1 0 0,1 0-1 0 0,-1 0 0 0 0,1 1 0 0 0,0-1 0 0 0,0 1 0 0 0,1 0 0 0 0,0 0 1 0 0,0 0-1 0 0,0 0 0 0 0,-1 7 0 0 0,3-8-193 0 0,0 0-1 0 0,0-1 1 0 0,1 1 0 0 0,0 0 0 0 0,0-1 0 0 0,0 1-1 0 0,0 0 1 0 0,1-1 0 0 0,0 1 0 0 0,0 0 0 0 0,0-1-1 0 0,0 1 1 0 0,1-1 0 0 0,0 1 0 0 0,0-1-1 0 0,0 0 1 0 0,0 0 0 0 0,1 0 0 0 0,4 6 0 0 0,0-1 16 0 0,0-1 0 0 0,1 0 0 0 0,1 0-1 0 0,-1-1 1 0 0,1 0 0 0 0,0 0 0 0 0,1-1 0 0 0,-1 0 0 0 0,1-1 0 0 0,19 7 0 0 0,-15-7-726 0 0,1 0 0 0 0,25 3 0 0 0,-20-5-3294 0 0,33 0-1 0 0,-40-4 142 0 0,0-1 524 0 0</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3.227"/>
    </inkml:context>
    <inkml:brush xml:id="br0">
      <inkml:brushProperty name="width" value="0.05" units="cm"/>
      <inkml:brushProperty name="height" value="0.05" units="cm"/>
    </inkml:brush>
  </inkml:definitions>
  <inkml:trace contextRef="#ctx0" brushRef="#br0">10 22 856 0 0,'-9'-13'13867'0'0,"9"13"-13694"0"0,12-3 5389 0 0,3 3-4117 0 0,-12-1-2055 0 0,146 2 6846 0 0,-58 0-5580 0 0,0-5-7730 0 0,-84 3 3553 0 0,-1 0 504 0 0</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3.598"/>
    </inkml:context>
    <inkml:brush xml:id="br0">
      <inkml:brushProperty name="width" value="0.05" units="cm"/>
      <inkml:brushProperty name="height" value="0.05" units="cm"/>
    </inkml:brush>
  </inkml:definitions>
  <inkml:trace contextRef="#ctx0" brushRef="#br0">1 419 684 0 0,'9'-7'11256'0'0,"-8"7"-11070"0"0,63 75 7328 0 0,-28-31-4892 0 0,2-1 1 0 0,2-2-1 0 0,64 52 0 0 0,-102-92-2536 0 0,-1 0-1 0 0,0 0 1 0 0,1 0 0 0 0,-1 0 0 0 0,1 0 0 0 0,-1-1 0 0 0,1 1 0 0 0,-1 0 0 0 0,1-1-1 0 0,-1 1 1 0 0,1-1 0 0 0,0 0 0 0 0,-1 1 0 0 0,1-1 0 0 0,0 0 0 0 0,3 0-1 0 0,-4-1-33 0 0,0 1-1 0 0,0-1 0 0 0,0 1 0 0 0,1-1 1 0 0,-1 0-1 0 0,0 0 0 0 0,0 1 0 0 0,0-1 1 0 0,0 0-1 0 0,0 0 0 0 0,0 0 0 0 0,-1 0 1 0 0,1 0-1 0 0,0 0 0 0 0,0 0 0 0 0,-1-1 1 0 0,1 1-1 0 0,-1 0 0 0 0,1 0 0 0 0,-1 0 1 0 0,1-1-1 0 0,-1-1 0 0 0,7-23-51 0 0,-1-1 0 0 0,3-44 0 0 0,1-5 0 0 0,-5 50 0 0 0,2-15 0 0 0,1-6 0 0 0,-2 17 0 0 0,9-59 0 0 0,34-147 0 0 0,-49 236-1 0 0,0-2-71 0 0,0 1-1 0 0,1 0 1 0 0,-1-1-1 0 0,0 1 1 0 0,1 0-1 0 0,-1-1 0 0 0,1 1 1 0 0,-1 0-1 0 0,1 0 1 0 0,0 0-1 0 0,0-1 1 0 0,-1 1-1 0 0,1 0 0 0 0,0 0 1 0 0,0 0-1 0 0,0 0 1 0 0,0 0-1 0 0,3-1 1 0 0,-2 3-1361 0 0,12 10-1856 0 0,20 22 0 0 0,-21-19 14 0 0,24 18-1 0 0,-6-10 391 0 0</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4.327"/>
    </inkml:context>
    <inkml:brush xml:id="br0">
      <inkml:brushProperty name="width" value="0.05" units="cm"/>
      <inkml:brushProperty name="height" value="0.05" units="cm"/>
    </inkml:brush>
  </inkml:definitions>
  <inkml:trace contextRef="#ctx0" brushRef="#br0">88 7 840 0 0,'-1'-1'489'0'0,"0"0"0"0"0,-1 1 0 0 0,1-1-1 0 0,0 0 1 0 0,0 1 0 0 0,-1-1 0 0 0,1 1 0 0 0,0-1-1 0 0,-1 1 1 0 0,1 0 0 0 0,-1-1 0 0 0,1 1 0 0 0,-1 0 0 0 0,1 0-1 0 0,0 0 1 0 0,-1 0 0 0 0,1 0 0 0 0,-1 1 0 0 0,1-1-1 0 0,-3 1 1 0 0,3 0 36 0 0,-1 0-1 0 0,0 0 1 0 0,0 0-1 0 0,1 0 1 0 0,-1 1 0 0 0,0-1-1 0 0,1 1 1 0 0,0-1-1 0 0,-3 3 1 0 0,-14 23-13 0 0,15-20-192 0 0,0 0 0 0 0,0 0 0 0 0,0 1 0 0 0,-1 8 0 0 0,2-8 260 0 0,1 1 1 0 0,0-1 0 0 0,1 14 0 0 0,0-12 252 0 0,1 0 1 0 0,0 1 0 0 0,1-1-1 0 0,6 20 1 0 0,-4-20-374 0 0,-1 0-1 0 0,2 0 1 0 0,0 0-1 0 0,0-1 1 0 0,1 0 0 0 0,0 0-1 0 0,0 0 1 0 0,1 0-1 0 0,0-1 1 0 0,1 0-1 0 0,0-1 1 0 0,0 0 0 0 0,0 0-1 0 0,1-1 1 0 0,0 0-1 0 0,16 8 1 0 0,-8-7-943 0 0,-1 0 1 0 0,1-2-1 0 0,1 0 0 0 0,-1-1 0 0 0,30 4 1 0 0,3-9-1116 0 0,-18-6 668 0 0,-25 5 768 0 0,0-1-1 0 0,0 1 0 0 0,-1-2 0 0 0,1 1 0 0 0,9-7 0 0 0,-10 6-916 0 0,11-8-2477 0 0,-10 4-2998 0 0,-6 3 3950 0 0</inkml:trace>
  <inkml:trace contextRef="#ctx0" brushRef="#br0" timeOffset="1">236 256 288 0 0,'-41'-7'3491'0'0,"1"-1"11411"0"0,83 4-11468 0 0,-1 2-2136 0 0,-15-3-5076 0 0</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4.685"/>
    </inkml:context>
    <inkml:brush xml:id="br0">
      <inkml:brushProperty name="width" value="0.05" units="cm"/>
      <inkml:brushProperty name="height" value="0.05" units="cm"/>
    </inkml:brush>
  </inkml:definitions>
  <inkml:trace contextRef="#ctx0" brushRef="#br0">170 116 576 0 0,'-28'-12'784'0'0,"-52"-24"3377"0"0,27 12 3363 0 0,53 24-7329 0 0,0 0 1 0 0,-1 0-1 0 0,1 0 0 0 0,-1 0 1 0 0,1 0-1 0 0,0 0 0 0 0,-1 0 0 0 0,1 0 1 0 0,0 0-1 0 0,-1-1 0 0 0,1 1 1 0 0,0 0-1 0 0,-1 0 0 0 0,1 0 0 0 0,0-1 1 0 0,-1 1-1 0 0,1 0 0 0 0,0 0 1 0 0,-1-1-1 0 0,1 1 0 0 0,0 0 0 0 0,0-1 1 0 0,0 1-1 0 0,-1 0 0 0 0,1-1 1 0 0,0 1-1 0 0,0 0 0 0 0,0-1 0 0 0,0 1 1 0 0,0-1-1 0 0,-1 1 0 0 0,1 0 0 0 0,0-1 1 0 0,0 1-1 0 0,0-1 0 0 0,0 1 1 0 0,0 0-1 0 0,0-1 0 0 0,16-6 2682 0 0,26 0-1273 0 0,-41 7-1312 0 0,23-2 608 0 0,-8 2-394 0 0,-7-1-264 0 0,29 0 241 0 0,-14 1 84 0 0,13 1 362 0 0,60-1-812 0 0,-33-6-4813 0 0,-39 0-2408 0 0,-9 2 4127 0 0</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5.004"/>
    </inkml:context>
    <inkml:brush xml:id="br0">
      <inkml:brushProperty name="width" value="0.05" units="cm"/>
      <inkml:brushProperty name="height" value="0.05" units="cm"/>
    </inkml:brush>
  </inkml:definitions>
  <inkml:trace contextRef="#ctx0" brushRef="#br0">1 33 692 0 0,'1'-2'417'0'0,"1"-1"-1"0"0,0 1 1 0 0,0 0-1 0 0,0 0 1 0 0,0-1-1 0 0,0 1 1 0 0,0 1-1 0 0,0-1 1 0 0,1 0-1 0 0,-1 0 1 0 0,1 1-1 0 0,-1-1 1 0 0,1 1-1 0 0,-1 0 1 0 0,1 0 0 0 0,0 0-1 0 0,0 0 1 0 0,0 1-1 0 0,0-1 1 0 0,-1 1-1 0 0,1-1 1 0 0,0 1-1 0 0,0 0 1 0 0,0 0-1 0 0,0 0 1 0 0,0 1-1 0 0,0-1 1 0 0,0 1-1 0 0,0-1 1 0 0,-1 1-1 0 0,1 0 1 0 0,0 0-1 0 0,3 2 1 0 0,12 5 431 0 0,-1 1 0 0 0,0 0 0 0 0,0 2 1 0 0,-1 0-1 0 0,-1 0 0 0 0,22 21 0 0 0,-1 4 709 0 0,39 50 1 0 0,-58-64-999 0 0,-1 1 1 0 0,-1 1-1 0 0,-1 0 1 0 0,-1 0-1 0 0,-2 2 1 0 0,0-1-1 0 0,-2 1 1 0 0,9 36-1 0 0,-15-48-290 0 0,0 1 0 0 0,-2-1-1 0 0,1 1 1 0 0,-2-1 0 0 0,0 1-1 0 0,0 0 1 0 0,-2-1 0 0 0,1 1-1 0 0,-2-1 1 0 0,0 0 0 0 0,-1 0-1 0 0,-7 20 1 0 0,5-22-155 0 0,0-1 0 0 0,0 1 0 0 0,-13 16 0 0 0,-14 9-116 0 0,24-28-123 0 0,-1-1-1 0 0,-1 0 1 0 0,1-1-1 0 0,-20 10 1 0 0,0-2-1626 0 0,-34 11 1 0 0,44-20-1490 0 0,-1 0-1 0 0,-36 5 1 0 0,24-7-26 0 0</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5.425"/>
    </inkml:context>
    <inkml:brush xml:id="br0">
      <inkml:brushProperty name="width" value="0.05" units="cm"/>
      <inkml:brushProperty name="height" value="0.05" units="cm"/>
    </inkml:brush>
  </inkml:definitions>
  <inkml:trace contextRef="#ctx0" brushRef="#br0">328 10 532 0 0,'-7'-2'543'0'0,"0"0"1"0"0,0 0-1 0 0,-1 1 1 0 0,1 0-1 0 0,-1 0 1 0 0,1 1-1 0 0,-1 0 1 0 0,1 0-1 0 0,-1 1 0 0 0,1 0 1 0 0,-1 0-1 0 0,1 1 1 0 0,-1 0-1 0 0,1 0 1 0 0,0 0-1 0 0,0 1 1 0 0,0 0-1 0 0,1 1 0 0 0,-1 0 1 0 0,1 0-1 0 0,0 0 1 0 0,0 1-1 0 0,-8 7 1 0 0,0 1 38 0 0,1 1 1 0 0,1 1 0 0 0,1 0 0 0 0,0 1 0 0 0,1 0 0 0 0,0 0 0 0 0,1 1-1 0 0,1 1 1 0 0,-6 19 0 0 0,5-8 245 0 0,1 0-1 0 0,1 1 1 0 0,1 0 0 0 0,-2 60-1 0 0,8-70-504 0 0,1 0-1 0 0,0-1 1 0 0,2 1-1 0 0,0-1 1 0 0,1 1-1 0 0,2-1 1 0 0,7 21-1 0 0,-7-25-94 0 0,1 0 0 0 0,0 0 0 0 0,1-1 0 0 0,1 0 0 0 0,0-1 0 0 0,1 0 0 0 0,0 0 0 0 0,24 22 0 0 0,-29-31-219 0 0,0 0 0 0 0,0-1 1 0 0,1 1-1 0 0,-1-1 0 0 0,1-1 0 0 0,0 1 0 0 0,0-1 0 0 0,0 0 0 0 0,0 0 0 0 0,0-1 0 0 0,7 1 0 0 0,7 1-1829 0 0,0-2 0 0 0,23-2-1 0 0,-14 1-3281 0 0,-7 0 2064 0 0</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6.295"/>
    </inkml:context>
    <inkml:brush xml:id="br0">
      <inkml:brushProperty name="width" value="0.05" units="cm"/>
      <inkml:brushProperty name="height" value="0.05" units="cm"/>
    </inkml:brush>
  </inkml:definitions>
  <inkml:trace contextRef="#ctx0" brushRef="#br0">20 141 400 0 0,'-19'-3'16636'0'0,"61"6"-14632"0"0,0-2 1 0 0,53-5-1 0 0,-5 0-791 0 0,-12 3-606 0 0,486 1 2598 0 0,-274 5-2304 0 0,-31-4-169 0 0,90-8 12 0 0,199-21 230 0 0,101-11-177 0 0,-123 24-252 0 0,-125-9-545 0 0,-208 8 0 0 0,-63 9 0 0 0,-52 5 0 0 0,-27 2 0 0 0,34 2 0 0 0,-43 1 0 0 0,-13-1 0 0 0,-1-1 0 0 0,35-4 0 0 0,-58 2 0 0 0,0-1 0 0 0,0 0-155 0 0</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7.287"/>
    </inkml:context>
    <inkml:brush xml:id="br0">
      <inkml:brushProperty name="width" value="0.05" units="cm"/>
      <inkml:brushProperty name="height" value="0.05" units="cm"/>
    </inkml:brush>
  </inkml:definitions>
  <inkml:trace contextRef="#ctx0" brushRef="#br0">49 61 6881 0 0,'-3'-1'818'0'0,"1"0"0"0"0,-1 0 0 0 0,0 0 0 0 0,0 1 0 0 0,1-1 1 0 0,-1 1-1 0 0,0-1 0 0 0,0 1 0 0 0,0 0 0 0 0,1 0 0 0 0,-1 0 1 0 0,0 0-1 0 0,0 1 0 0 0,0-1 0 0 0,-4 2 1918 0 0,36 14-336 0 0,1-10-1823 0 0,0-1 0 0 0,0-2 0 0 0,0-2 0 0 0,41-2 0 0 0,122-18 736 0 0,-168 16-1128 0 0,-3 0-53 0 0,3 1 64 0 0,0-2 1 0 0,-1 0 0 0 0,1-1-1 0 0,-1-2 1 0 0,38-15-1 0 0,-62 22-183 0 0,1 0-1 0 0,0-1 0 0 0,0 1 0 0 0,0-1 0 0 0,0 1 0 0 0,-1-1 0 0 0,1 1 0 0 0,0-1 0 0 0,0 1 0 0 0,-1-1 1 0 0,1 1-1 0 0,-1-1 0 0 0,1 0 0 0 0,0 1 0 0 0,-1-1 0 0 0,1 0 0 0 0,-1 0 0 0 0,0 0 0 0 0,1 1 1 0 0,-1-1-1 0 0,1 0 0 0 0,-1 0 0 0 0,0 0 0 0 0,0 0 0 0 0,1-1 0 0 0,-1 1 55 0 0,-3 1-64 0 0,1 0 1 0 0,-1 1 0 0 0,1-1-1 0 0,0 0 1 0 0,-1 1-1 0 0,1-1 1 0 0,0 1 0 0 0,0 0-1 0 0,-1 0 1 0 0,1 0 0 0 0,0 0-1 0 0,0 0 1 0 0,0 0-1 0 0,0 1 1 0 0,0-1 0 0 0,0 1-1 0 0,1-1 1 0 0,-3 3 0 0 0,1 0-3 0 0,0 0 1 0 0,0 0 0 0 0,1 1 0 0 0,0-1 0 0 0,-1 0 0 0 0,2 1 0 0 0,-1 0 0 0 0,-1 7 0 0 0,-1 5 34 0 0,2 1 0 0 0,0 0-1 0 0,1 33 1 0 0,7 31 276 0 0,-3-59-171 0 0,-1-1 0 0 0,0 0 1 0 0,-2 1-1 0 0,-1-1 1 0 0,-1 1-1 0 0,-5 27 1 0 0,6-48-212 0 0,-1 1 1 0 0,1 0 0 0 0,0 0-1 0 0,-1-1 1 0 0,0 1 0 0 0,1-1-1 0 0,-1 0 1 0 0,0 1 0 0 0,0-1 0 0 0,0 0-1 0 0,-1 0 1 0 0,1 0 0 0 0,-1 0-1 0 0,1-1 1 0 0,-1 1 0 0 0,1-1-1 0 0,-1 1 1 0 0,0-1 0 0 0,1 0-1 0 0,-1 0 1 0 0,-4 1 0 0 0,-7 1-130 0 0,-1 0 0 0 0,-29 3 0 0 0,38-6 178 0 0,-250 25 658 0 0,356-23 897 0 0,-18 0-691 0 0,-46-2-843 0 0,310-11 0 0 0,-318 10-113 0 0,-22 2-426 0 0</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7:57.703"/>
    </inkml:context>
    <inkml:brush xml:id="br0">
      <inkml:brushProperty name="width" value="0.05" units="cm"/>
      <inkml:brushProperty name="height" value="0.05" units="cm"/>
    </inkml:brush>
  </inkml:definitions>
  <inkml:trace contextRef="#ctx0" brushRef="#br0">292 32 592 0 0,'0'-1'396'0'0,"-1"-1"1"0"0,1 1-1 0 0,-1-1 1 0 0,0 1-1 0 0,1-1 0 0 0,-1 1 1 0 0,0 0-1 0 0,0-1 1 0 0,0 1-1 0 0,0 0 0 0 0,0 0 1 0 0,0-1-1 0 0,-1 1 0 0 0,1 0 1 0 0,0 0-1 0 0,-1 0 1 0 0,1 1-1 0 0,-3-3 0 0 0,0 2 200 0 0,0 0 0 0 0,1 0 0 0 0,-1 0 0 0 0,0 0 0 0 0,0 0 0 0 0,1 1 0 0 0,-8 0 0 0 0,0 0 404 0 0,0 1-1 0 0,0 1 1 0 0,1 0 0 0 0,-19 6 0 0 0,8-1 292 0 0,2 0 0 0 0,-34 19 0 0 0,48-23-959 0 0,0 0 0 0 0,0 1 0 0 0,0-1 0 0 0,0 1 0 0 0,0 0 0 0 0,1 0 0 0 0,0 0 0 0 0,0 1 0 0 0,0-1 1 0 0,1 1-1 0 0,-1 0 0 0 0,1 0 0 0 0,0 0 0 0 0,-3 10 0 0 0,5-13-192 0 0,0 0 1 0 0,1 0 0 0 0,0 0-1 0 0,-1 0 1 0 0,1 0-1 0 0,0 0 1 0 0,0 0 0 0 0,0 0-1 0 0,0 0 1 0 0,0 0-1 0 0,1 0 1 0 0,-1 0 0 0 0,1 0-1 0 0,-1 0 1 0 0,1 0 0 0 0,0 0-1 0 0,0 0 1 0 0,0 0-1 0 0,2 3 1 0 0,-1-2 11 0 0,1 0 0 0 0,0 0-1 0 0,0 0 1 0 0,0-1 0 0 0,0 1 0 0 0,1-1 0 0 0,-1 1-1 0 0,1-1 1 0 0,5 2 0 0 0,5 2 137 0 0,1-1 0 0 0,-1 0 0 0 0,2-1 0 0 0,17 2 0 0 0,-3-1-262 0 0,-1-1 0 0 0,1-1 0 0 0,0-1 0 0 0,0-2-1 0 0,-1-1 1 0 0,32-6 0 0 0,-37 0-12903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16.522"/>
    </inkml:context>
    <inkml:brush xml:id="br0">
      <inkml:brushProperty name="width" value="0.05" units="cm"/>
      <inkml:brushProperty name="height" value="0.05" units="cm"/>
      <inkml:brushProperty name="color" value="#00A0D7"/>
    </inkml:brush>
  </inkml:definitions>
  <inkml:trace contextRef="#ctx0" brushRef="#br0">1 25 272 0 0,'0'0'10233'0'0,"4"0"-8872"0"0,122-10 6215 0 0,71 10-2826 0 0,-85 2-2813 0 0,-44-3-317 0 0,75-11 0 0 0,-95 10-2686 0 0,-28 3-2672 0 0,-1-2-4784 0 0,-10 0 5772 0 0</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14.363"/>
    </inkml:context>
    <inkml:brush xml:id="br0">
      <inkml:brushProperty name="width" value="0.05" units="cm"/>
      <inkml:brushProperty name="height" value="0.05" units="cm"/>
    </inkml:brush>
  </inkml:definitions>
  <inkml:trace contextRef="#ctx0" brushRef="#br0">21 24 496 0 0,'-11'-24'9845'0'0,"8"38"-64"0"0,-1 35-6466 0 0,3-17-1871 0 0,0-8-473 0 0,1-1 1 0 0,5 35-1 0 0,-2-22-69 0 0,0-23-2244 0 0,3-8-2884 0 0</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15.050"/>
    </inkml:context>
    <inkml:brush xml:id="br0">
      <inkml:brushProperty name="width" value="0.05" units="cm"/>
      <inkml:brushProperty name="height" value="0.05" units="cm"/>
    </inkml:brush>
  </inkml:definitions>
  <inkml:trace contextRef="#ctx0" brushRef="#br0">14 119 244 0 0,'-2'-2'871'0'0,"1"0"0"0"0,-1-1-1 0 0,1 1 1 0 0,0-1 0 0 0,-1 1 0 0 0,1-1-1 0 0,0 0 1 0 0,1 1 0 0 0,-1-1 0 0 0,0 0-1 0 0,1 0 1 0 0,0 0 0 0 0,-1-5 0 0 0,1 7-407 0 0,1-1 1 0 0,-1 0-1 0 0,0 1 0 0 0,1-1 1 0 0,0 0-1 0 0,-1 1 1 0 0,1-1-1 0 0,0 0 0 0 0,0 1 1 0 0,-1-1-1 0 0,1 1 1 0 0,2-2-1 0 0,12-10 734 0 0,-2 6-726 0 0,1 1-1 0 0,-1 0 0 0 0,1 1 0 0 0,0 1 0 0 0,1 0 0 0 0,-1 1 0 0 0,1 0 0 0 0,0 1 0 0 0,-1 1 0 0 0,1 0 1 0 0,0 1-1 0 0,0 1 0 0 0,0 0 0 0 0,-1 1 0 0 0,1 1 0 0 0,21 6 0 0 0,-34-9-425 0 0,0 1-1 0 0,1 0 0 0 0,-1 0 0 0 0,0 0 1 0 0,0 0-1 0 0,0 0 0 0 0,0 0 1 0 0,0 1-1 0 0,0-1 0 0 0,0 1 1 0 0,0-1-1 0 0,0 1 0 0 0,-1 0 1 0 0,1 0-1 0 0,-1-1 0 0 0,1 1 0 0 0,-1 0 1 0 0,0 0-1 0 0,0 1 0 0 0,0-1 1 0 0,0 0-1 0 0,0 0 0 0 0,0 1 1 0 0,0-1-1 0 0,-1 0 0 0 0,1 1 1 0 0,-1-1-1 0 0,0 0 0 0 0,0 1 0 0 0,0 4 1 0 0,-1-2-67 0 0,0-1 0 0 0,0 1 1 0 0,0 0-1 0 0,-1-1 0 0 0,1 1 0 0 0,-1-1 1 0 0,-1 0-1 0 0,1 0 0 0 0,-1 1 0 0 0,1-2 1 0 0,-1 1-1 0 0,0 0 0 0 0,0 0 0 0 0,-7 5 1 0 0,2-2-327 0 0,-1 0 1 0 0,0 0-1 0 0,-1-1 1 0 0,0 0 0 0 0,0-1-1 0 0,-20 9 1 0 0,87-8 846 0 0,71 8 445 0 0,-109-10-752 0 0,-1 0 0 0 0,0 1 0 0 0,-1 1 0 0 0,34 16 0 0 0,-50-21-174 0 0,1 0 0 0 0,-1-1 0 0 0,1 1 0 0 0,-1 0 0 0 0,1 0 0 0 0,-1 0 0 0 0,0 0 0 0 0,1 0 0 0 0,-1 1 0 0 0,0-1 0 0 0,0 0 0 0 0,0 1 0 0 0,0-1 0 0 0,0 1 0 0 0,0-1 0 0 0,0 1 0 0 0,-1-1 0 0 0,1 1 0 0 0,0-1 0 0 0,-1 1 0 0 0,1 0 0 0 0,-1-1 0 0 0,0 1 0 0 0,0 0 0 0 0,1 2 0 0 0,-2-1 3 0 0,1-1 0 0 0,-1 1 0 0 0,0 0 0 0 0,0 0 0 0 0,0-1-1 0 0,0 1 1 0 0,-1 0 0 0 0,1-1 0 0 0,-1 1 0 0 0,1-1 0 0 0,-1 0 0 0 0,0 1 0 0 0,0-1 0 0 0,-3 3 0 0 0,-4 2-5 0 0,0 1 1 0 0,0-1-1 0 0,-1-1 0 0 0,0 0 0 0 0,0 0 0 0 0,-1-1 0 0 0,0 0 0 0 0,0-1 0 0 0,0 0 0 0 0,0-1 0 0 0,0 0 0 0 0,-17 2 0 0 0,-2-2-105 0 0,0-1-1 0 0,-1-1 0 0 0,-48-5 1 0 0,75 3-10 0 0,-9 1-221 0 0,1-2 0 0 0,-1 1-1 0 0,1-1 1 0 0,-1-1 0 0 0,1 0-1 0 0,-23-10 1 0 0</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43.232"/>
    </inkml:context>
    <inkml:brush xml:id="br0">
      <inkml:brushProperty name="width" value="0.05" units="cm"/>
      <inkml:brushProperty name="height" value="0.05" units="cm"/>
    </inkml:brush>
  </inkml:definitions>
  <inkml:trace contextRef="#ctx0" brushRef="#br0">32 159 444 0 0,'-10'0'2991'0'0,"-12"2"6563"0"0,24-1-8614 0 0,23 4 306 0 0,-1-1 1 0 0,1-1-1 0 0,44 0 1 0 0,-33-2-687 0 0,231 5 1787 0 0,59-6-139 0 0,227-13-38 0 0,375-4-627 0 0,-548 7-858 0 0,-340 8-630 0 0,241-11 508 0 0,-82 1-171 0 0,249-17 569 0 0,45-21 303 0 0,-350 39-794 0 0,-24 2-100 0 0,-99 7-346 0 0,10 0 16 0 0,0 0 4 0 0,16 0 20 0 0,23-1 11 0 0,-23 0-58 0 0,-41 1-4 0 0,29 1-93 0 0,-27 7-4817 0 0</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48.260"/>
    </inkml:context>
    <inkml:brush xml:id="br0">
      <inkml:brushProperty name="width" value="0.05" units="cm"/>
      <inkml:brushProperty name="height" value="0.05" units="cm"/>
    </inkml:brush>
  </inkml:definitions>
  <inkml:trace contextRef="#ctx0" brushRef="#br0">10 114 692 0 0,'-1'-1'322'0'0,"0"1"-1"0"0,0-1 0 0 0,1 0 1 0 0,-1 0-1 0 0,0 0 1 0 0,1 0-1 0 0,-1 0 1 0 0,0 0-1 0 0,1 0 1 0 0,0 0-1 0 0,-1 0 0 0 0,1 0 1 0 0,-1 0-1 0 0,1-1 1 0 0,0 1-1 0 0,0 0 1 0 0,0 0-1 0 0,0 0 1 0 0,0 0-1 0 0,0 0 0 0 0,0-1 1 0 0,0 1-1 0 0,0 0 1 0 0,1-2-1 0 0,0 1-21 0 0,0 0 0 0 0,0 0 0 0 0,1-1 1 0 0,-1 1-1 0 0,0 0 0 0 0,1 0 0 0 0,0 1 0 0 0,-1-1 0 0 0,1 0 0 0 0,0 1 0 0 0,2-2 0 0 0,6-4 524 0 0,0 1 0 0 0,0 0 0 0 0,20-7 0 0 0,-11 5 689 0 0,36-9 1 0 0,-49 16-1284 0 0,-1 0 0 0 0,0 0 0 0 0,1 0 1 0 0,-1 1-1 0 0,0 0 0 0 0,1 0 0 0 0,-1 0 0 0 0,1 1 1 0 0,-1-1-1 0 0,0 1 0 0 0,1 1 0 0 0,6 1 1 0 0,-11-2-187 0 0,0 0 0 0 0,1-1 1 0 0,-1 1-1 0 0,0 0 0 0 0,0 0 1 0 0,0 0-1 0 0,0 0 0 0 0,0 0 0 0 0,0 0 1 0 0,0 0-1 0 0,-1 0 0 0 0,1 0 1 0 0,0 0-1 0 0,0 0 0 0 0,-1 1 1 0 0,1-1-1 0 0,-1 0 0 0 0,1 0 1 0 0,-1 1-1 0 0,0-1 0 0 0,1 0 1 0 0,-1 1-1 0 0,0-1 0 0 0,0 0 1 0 0,0 1-1 0 0,0-1 0 0 0,0 1 0 0 0,0-1 1 0 0,-1 0-1 0 0,1 1 0 0 0,0-1 1 0 0,-1 0-1 0 0,1 1 0 0 0,0-1 1 0 0,-1 0-1 0 0,-1 3 0 0 0,-3 5 110 0 0,0 1-1 0 0,0-1 0 0 0,-12 15 0 0 0,12-17-54 0 0,-11 13 149 0 0,-20 19-1 0 0,22-26 21 0 0,2 1 0 0 0,0 0 0 0 0,0 1 1 0 0,-12 21-1 0 0,24-35-215 0 0,-1 0 1 0 0,0 0 0 0 0,1 0-1 0 0,-1 1 1 0 0,1-1-1 0 0,-1 0 1 0 0,1 0 0 0 0,0 0-1 0 0,0 0 1 0 0,-1 1-1 0 0,1-1 1 0 0,0 0 0 0 0,0 0-1 0 0,0 1 1 0 0,0-1 0 0 0,0 0-1 0 0,1 0 1 0 0,-1 0-1 0 0,0 1 1 0 0,0-1 0 0 0,1 0-1 0 0,-1 0 1 0 0,1 0 0 0 0,0 2-1 0 0,1-2 12 0 0,-1 1 0 0 0,1 0 0 0 0,-1-1 0 0 0,1 0 0 0 0,0 1-1 0 0,0-1 1 0 0,-1 0 0 0 0,1 0 0 0 0,0 0 0 0 0,0 0 0 0 0,0 0 0 0 0,4 0-1 0 0,7 2 153 0 0,0-1 0 0 0,0 0 0 0 0,22 0 0 0 0,-29-2-139 0 0,41-1 592 0 0,93-13 1 0 0,-82 6-1248 0 0,-47 8-1094 0 0,3 2-6607 0 0,-11-1 6568 0 0,3-1-1387 0 0</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0.063"/>
    </inkml:context>
    <inkml:brush xml:id="br0">
      <inkml:brushProperty name="width" value="0.05" units="cm"/>
      <inkml:brushProperty name="height" value="0.05" units="cm"/>
    </inkml:brush>
  </inkml:definitions>
  <inkml:trace contextRef="#ctx0" brushRef="#br0">0 82 180 0 0,'11'22'10177'0'0,"6"30"-6163"0"0,-7-22-1642 0 0,-2 0-205 0 0,-6-22-1375 0 0,0 0 1 0 0,0 0 0 0 0,1-1 0 0 0,0 1-1 0 0,0 0 1 0 0,1-1 0 0 0,7 12 0 0 0,-11-19-749 0 0,0 0 0 0 0,0 0 0 0 0,0 0-1 0 0,0 0 1 0 0,0 0 0 0 0,0 0 0 0 0,0 1 0 0 0,0-1 0 0 0,0 0 0 0 0,0 0 0 0 0,1 0 0 0 0,-1 0 0 0 0,0 0 0 0 0,0 0 0 0 0,0 0 0 0 0,0 0 0 0 0,0 0 0 0 0,0 0 0 0 0,0 0 0 0 0,1 0 0 0 0,-1 0 0 0 0,0 1 0 0 0,0-1 0 0 0,0 0 0 0 0,0 0 0 0 0,0 0-1 0 0,0 0 1 0 0,1 0 0 0 0,-1 0 0 0 0,0 0 0 0 0,0 0 0 0 0,0 0 0 0 0,0 0 0 0 0,0 0 0 0 0,0-1 0 0 0,1 1 0 0 0,-1 0 0 0 0,0 0 0 0 0,0 0 0 0 0,0 0 0 0 0,0 0 0 0 0,0 0 0 0 0,0 0 0 0 0,0 0 0 0 0,0 0 0 0 0,1 0 0 0 0,-1 0 0 0 0,0 0-1 0 0,0-1 1 0 0,0 1 0 0 0,0 0 0 0 0,0 0 0 0 0,0 0 0 0 0,3-11 743 0 0,-3-10-385 0 0,-1 10-263 0 0,-1-10 65 0 0,0 0 1 0 0,2-1 0 0 0,0 1-1 0 0,1-1 1 0 0,7-32 0 0 0,-8 53-198 0 0,0 0 0 0 0,1 0 0 0 0,-1 0 0 0 0,0 0 0 0 0,0 0 0 0 0,1 0 0 0 0,-1 1 0 0 0,1-1 0 0 0,-1 0 0 0 0,1 0 0 0 0,-1 0 0 0 0,1 1 0 0 0,-1-1 0 0 0,1 0 0 0 0,0 1 0 0 0,-1-1 0 0 0,1 0 0 0 0,0 1 0 0 0,0-1 0 0 0,0 1 0 0 0,-1-1 0 0 0,1 1 0 0 0,0 0 0 0 0,1-1 0 0 0,0 1-3 0 0,-1 0 1 0 0,0 0 0 0 0,1 0 0 0 0,-1 0 0 0 0,1 0 0 0 0,-1 0 0 0 0,0 1 0 0 0,1-1-1 0 0,-1 1 1 0 0,0-1 0 0 0,1 1 0 0 0,-1-1 0 0 0,0 1 0 0 0,2 1 0 0 0,5 4 4 0 0,0 0 1 0 0,-1 0-1 0 0,12 14 1 0 0,-14-15 6 0 0,50 62 160 0 0,-56-70-166 0 0,-1 0 0 0 0,1-1 0 0 0,-1 1 0 0 0,1 0 0 0 0,1-1-1 0 0,-1 1 1 0 0,0-1 0 0 0,1 1 0 0 0,-1-1 0 0 0,1 1-1 0 0,0-1 1 0 0,0 1 0 0 0,1-1 0 0 0,-1 1 0 0 0,1 0-1 0 0,0-1 1 0 0,1-5 0 0 0,0 2-33 0 0,0 1-1 0 0,0-1 1 0 0,1 0-1 0 0,0 1 1 0 0,0-1 0 0 0,0 1-1 0 0,1 0 1 0 0,7-9-1 0 0,-6 10 14 0 0,0 0-1 0 0,0 1 0 0 0,1 0 0 0 0,-1 0 0 0 0,1 0 0 0 0,0 1 0 0 0,0 0 0 0 0,0 0 1 0 0,1 0-1 0 0,-1 1 0 0 0,1 0 0 0 0,0 0 0 0 0,-1 1 0 0 0,1-1 0 0 0,0 2 0 0 0,0-1 1 0 0,0 1-1 0 0,0 0 0 0 0,-1 0 0 0 0,1 1 0 0 0,0 0 0 0 0,11 3 0 0 0,-3 0 77 0 0,0 0-1 0 0,-1 1 1 0 0,0 1 0 0 0,0 1-1 0 0,0 0 1 0 0,-1 1-1 0 0,0 0 1 0 0,0 1-1 0 0,15 13 1 0 0,-21-15-5 0 0,-1 0 1 0 0,1 0-1 0 0,-1 0 1 0 0,-1 1-1 0 0,1-1 0 0 0,-1 1 1 0 0,5 11-1 0 0,-10-18-461 0 0,6 8-3131 0 0</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0.805"/>
    </inkml:context>
    <inkml:brush xml:id="br0">
      <inkml:brushProperty name="width" value="0.05" units="cm"/>
      <inkml:brushProperty name="height" value="0.05" units="cm"/>
    </inkml:brush>
  </inkml:definitions>
  <inkml:trace contextRef="#ctx0" brushRef="#br0">104 262 92 0 0,'0'0'815'0'0,"-13"5"6041"0"0,-22 57 3727 0 0,25-43-7605 0 0,-1 1 0 0 0,-15 19 0 0 0,26-39-2908 0 0,0 0 0 0 0,0 0-1 0 0,0 1 1 0 0,0-1 0 0 0,0 0 0 0 0,0 0 0 0 0,0 0 0 0 0,0 0 0 0 0,0 1-1 0 0,0-1 1 0 0,0 0 0 0 0,-1 0 0 0 0,1 0 0 0 0,0 0 0 0 0,0 0 0 0 0,0 1-1 0 0,0-1 1 0 0,0 0 0 0 0,0 0 0 0 0,-1 0 0 0 0,1 0 0 0 0,0 0 0 0 0,0 0-1 0 0,0 0 1 0 0,0 0 0 0 0,-1 1 0 0 0,1-1 0 0 0,0 0 0 0 0,0 0 0 0 0,0 0-1 0 0,0 0 1 0 0,-1 0 0 0 0,1 0 0 0 0,0 0 0 0 0,0 0 0 0 0,0 0 0 0 0,-1 0-1 0 0,1 0 1 0 0,0 0 0 0 0,0 0 0 0 0,0 0 0 0 0,0 0 0 0 0,-1-1 0 0 0,1 1-1 0 0,0 0 1 0 0,0 0 0 0 0,0 0 0 0 0,0 0 0 0 0,-1 0 0 0 0,1 0 0 0 0,0-1-1 0 0,-2-12 915 0 0,6-19-683 0 0,17-79-504 0 0,42-130 1 0 0,-63 241 199 0 0,0-1 0 0 0,0 1 0 0 0,0-1 1 0 0,0 1-1 0 0,0-1 0 0 0,0 1 1 0 0,0-1-1 0 0,1 1 0 0 0,-1-1 0 0 0,0 1 1 0 0,0-1-1 0 0,0 1 0 0 0,1 0 1 0 0,-1-1-1 0 0,0 1 0 0 0,1-1 0 0 0,-1 1 1 0 0,0 0-1 0 0,1-1 0 0 0,-1 1 1 0 0,1 0-1 0 0,-1-1 0 0 0,0 1 1 0 0,1 0-1 0 0,-1 0 0 0 0,1-1 0 0 0,-1 1 1 0 0,1 0-1 0 0,-1 0 0 0 0,1 0 1 0 0,-1 0-1 0 0,1-1 0 0 0,-1 1 0 0 0,1 0 1 0 0,-1 0-1 0 0,1 0 0 0 0,-1 0 1 0 0,1 0-1 0 0,-1 0 0 0 0,1 1 0 0 0,-1-1 1 0 0,1 0-1 0 0,-1 0 0 0 0,1 0 1 0 0,-1 0-1 0 0,1 0 0 0 0,-1 1 0 0 0,0-1 1 0 0,1 0-1 0 0,-1 1 0 0 0,1-1 1 0 0,-1 0-1 0 0,0 1 0 0 0,1-1 0 0 0,-1 0 1 0 0,0 1-1 0 0,1-1 0 0 0,-1 0 1 0 0,1 2-1 0 0,19 25-158 0 0,-19-25 157 0 0,52 94 172 0 0,16 24 291 0 0,-59-105-411 0 0,1-1-1 0 0,0-1 1 0 0,1 0 0 0 0,0 0 0 0 0,28 21 0 0 0,-39-34-49 0 0,50 34 60 0 0,-46-31-163 0 0,0-1-1 0 0,0 1 1 0 0,0-1 0 0 0,0-1 0 0 0,0 1-1 0 0,0-1 1 0 0,0 0 0 0 0,1 0 0 0 0,5 1 0 0 0,-10-2 55 0 0,-1 0 1 0 0,1 0 0 0 0,-1 0-1 0 0,1 0 1 0 0,0 0 0 0 0,-1 0 0 0 0,1 0-1 0 0,-1 0 1 0 0,1 0 0 0 0,0 0 0 0 0,-1 0-1 0 0,1 0 1 0 0,-1-1 0 0 0,1 1-1 0 0,-1 0 1 0 0,1 0 0 0 0,-1 0 0 0 0,1-1-1 0 0,-1 1 1 0 0,1 0 0 0 0,-1-1 0 0 0,1 1-1 0 0,-1-1 1 0 0,1 1 0 0 0,-1 0 0 0 0,1-1-1 0 0,-1 1 1 0 0,1-2 0 0 0,-1 2 12 0 0,0-1 0 0 0,-1 0 1 0 0,1 0-1 0 0,0 0 0 0 0,0 0 1 0 0,0 1-1 0 0,-1-1 0 0 0,1 0 1 0 0,0 0-1 0 0,-1 1 0 0 0,1-1 1 0 0,-1 0-1 0 0,1 0 0 0 0,-1 1 1 0 0,1-1-1 0 0,-2-1 0 0 0,-26-21-306 0 0,6 14 311 0 0,0 1 0 0 0,0 0 0 0 0,-1 2 0 0 0,-36-6 0 0 0,-97-5 315 0 0,124 15-199 0 0,24 1-370 0 0,0 0 0 0 0,0 1 0 0 0,0 1 0 0 0,-13 1 0 0 0,20-2-473 0 0,23 2-9403 0 0,0-4 7259 0 0</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6.792"/>
    </inkml:context>
    <inkml:brush xml:id="br0">
      <inkml:brushProperty name="width" value="0.05" units="cm"/>
      <inkml:brushProperty name="height" value="0.05" units="cm"/>
    </inkml:brush>
  </inkml:definitions>
  <inkml:trace contextRef="#ctx0" brushRef="#br0">36 161 40 0 0,'1'-3'865'0'0,"2"-6"-114"0"0,0 0 1 0 0,0 1 0 0 0,1 0-1 0 0,0 0 1 0 0,1 0 0 0 0,0 0 0 0 0,0 0-1 0 0,0 1 1 0 0,1 0 0 0 0,1 0-1 0 0,9-8 1 0 0,-10 9-251 0 0,0 1 1 0 0,1-1 0 0 0,0 1-1 0 0,0 1 1 0 0,0-1-1 0 0,1 1 1 0 0,-1 0-1 0 0,1 1 1 0 0,0 0-1 0 0,0 0 1 0 0,0 1-1 0 0,16-3 1 0 0,-21 5-385 0 0,-1-1 0 0 0,0 1 0 0 0,1 0 1 0 0,-1 0-1 0 0,0 1 0 0 0,1-1 0 0 0,-1 0 0 0 0,0 1 0 0 0,1-1 1 0 0,-1 1-1 0 0,0 0 0 0 0,0 0 0 0 0,1 0 0 0 0,-1 0 1 0 0,0 0-1 0 0,0 0 0 0 0,0 1 0 0 0,0-1 0 0 0,-1 1 0 0 0,1-1 1 0 0,0 1-1 0 0,-1 0 0 0 0,1 0 0 0 0,-1-1 0 0 0,1 1 0 0 0,-1 0 1 0 0,0 0-1 0 0,0 1 0 0 0,0-1 0 0 0,0 0 0 0 0,0 0 1 0 0,0 0-1 0 0,0 1 0 0 0,-1-1 0 0 0,0 0 0 0 0,1 1 0 0 0,-1-1 1 0 0,0 3-1 0 0,0 4 39 0 0,0 0 0 0 0,0-1 0 0 0,-1 1 0 0 0,-1 0 0 0 0,1-1 0 0 0,-1 1 0 0 0,-1-1 0 0 0,1 0 0 0 0,-7 12 0 0 0,1-5-227 0 0,-2 0-1 0 0,1-1 0 0 0,-2 0 0 0 0,0 0 0 0 0,0-1 0 0 0,-2-1 0 0 0,1 0 1 0 0,-1-1-1 0 0,-1 0 0 0 0,0-1 0 0 0,-1-1 0 0 0,0 0 0 0 0,0-1 0 0 0,-1 0 1 0 0,0-1-1 0 0,0-1 0 0 0,-18 4 0 0 0,34-10 75 0 0,-1 0 1 0 0,1 0-1 0 0,0 0 1 0 0,0 0-1 0 0,0 0 1 0 0,0 0-1 0 0,0 1 1 0 0,-1-1-1 0 0,1 0 1 0 0,0 0-1 0 0,0 0 1 0 0,0 0-1 0 0,0 0 1 0 0,0 0-1 0 0,0 0 1 0 0,-1 1-1 0 0,1-1 1 0 0,0 0-1 0 0,0 0 1 0 0,0 0-1 0 0,0 0 1 0 0,0 1-1 0 0,0-1 1 0 0,0 0-1 0 0,0 0 0 0 0,0 0 1 0 0,0 0-1 0 0,0 0 1 0 0,0 1-1 0 0,0-1 1 0 0,0 0-1 0 0,0 0 1 0 0,0 0-1 0 0,0 1 1 0 0,0-1-1 0 0,0 0 1 0 0,0 0-1 0 0,0 0 1 0 0,0 0-1 0 0,0 0 1 0 0,0 1-1 0 0,0-1 1 0 0,0 0-1 0 0,1 0 1 0 0,-1 0-1 0 0,0 0 1 0 0,0 0-1 0 0,0 1 1 0 0,0-1-1 0 0,0 0 1 0 0,0 0-1 0 0,0 0 1 0 0,1 0-1 0 0,15 17 220 0 0,1 0 1 0 0,0-1-1 0 0,1-1 0 0 0,27 16 1 0 0,-37-25-134 0 0,0-1 1 0 0,1 0-1 0 0,0-1 1 0 0,0 0 0 0 0,0 0-1 0 0,1-1 1 0 0,-1 0 0 0 0,1-1-1 0 0,0 0 1 0 0,0 0 0 0 0,0-1-1 0 0,19 0 1 0 0,-26-1-56 0 0,0-1 1 0 0,0 1-1 0 0,0-1 1 0 0,0 0-1 0 0,0 1 1 0 0,0-1-1 0 0,-1 0 0 0 0,1-1 1 0 0,0 1-1 0 0,0 0 1 0 0,-1-1-1 0 0,1 0 1 0 0,-1 0-1 0 0,0 1 1 0 0,1-1-1 0 0,-1-1 0 0 0,0 1 1 0 0,0 0-1 0 0,0 0 1 0 0,0-1-1 0 0,-1 1 1 0 0,1-1-1 0 0,1-2 1 0 0,-3 3 27 0 0,1-1-186 0 0,-1 1-1 0 0,0-1 1 0 0,1 0 0 0 0,-1 0 0 0 0,0 0 0 0 0,-1 0-1 0 0,1 0 1 0 0,-1 0 0 0 0,1 0 0 0 0,-1 0 0 0 0,-1-4-1 0 0,1 6-157 0 0,1-5-1590 0 0,-1 1 624 0 0,14-4-6861 0 0</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7.242"/>
    </inkml:context>
    <inkml:brush xml:id="br0">
      <inkml:brushProperty name="width" value="0.05" units="cm"/>
      <inkml:brushProperty name="height" value="0.05" units="cm"/>
    </inkml:brush>
  </inkml:definitions>
  <inkml:trace contextRef="#ctx0" brushRef="#br0">362 67 156 0 0,'-5'-6'633'0'0,"0"0"0"0"0,0 0 1 0 0,-1 1-1 0 0,0 0 0 0 0,0 0 0 0 0,0 1 0 0 0,0 0 1 0 0,-1 0-1 0 0,0 0 0 0 0,0 1 0 0 0,0 0 0 0 0,0 0 1 0 0,0 1-1 0 0,-11-3 0 0 0,9 4-112 0 0,0 0 0 0 0,0 1 0 0 0,0 0-1 0 0,1 1 1 0 0,-1 0 0 0 0,0 0 0 0 0,0 1 0 0 0,1 0 0 0 0,-1 0 0 0 0,1 1 0 0 0,-1 0 0 0 0,-8 5 0 0 0,6-2-108 0 0,0 0 1 0 0,0 0 0 0 0,0 1 0 0 0,1 1 0 0 0,0 0 0 0 0,1 0 0 0 0,0 1 0 0 0,0 0 0 0 0,-8 11 0 0 0,14-16-231 0 0,0 0-1 0 0,0 0 1 0 0,0 0 0 0 0,1 1 0 0 0,0 0 0 0 0,0-1 0 0 0,0 1 0 0 0,0 0 0 0 0,1 0 0 0 0,0 0-1 0 0,0 0 1 0 0,0 0 0 0 0,1 0 0 0 0,-1 0 0 0 0,1 0 0 0 0,0 0 0 0 0,1 0 0 0 0,-1 0-1 0 0,1 0 1 0 0,0 0 0 0 0,0 0 0 0 0,1 0 0 0 0,0 0 0 0 0,0 0 0 0 0,3 6 0 0 0,-1-4-48 0 0,1 0 1 0 0,0-1-1 0 0,0 1 1 0 0,0-1-1 0 0,1 0 1 0 0,0 0-1 0 0,0 0 0 0 0,1-1 1 0 0,-1 0-1 0 0,1-1 1 0 0,0 1-1 0 0,1-1 1 0 0,-1 0-1 0 0,1-1 1 0 0,0 0-1 0 0,-1 0 1 0 0,13 2-1 0 0,-9-3-73 0 0,0 0 0 0 0,1-1-1 0 0,-1 0 1 0 0,0-1-1 0 0,1 0 1 0 0,-1 0 0 0 0,0-2-1 0 0,1 1 1 0 0,-1-1-1 0 0,0-1 1 0 0,0 0 0 0 0,16-7-1 0 0,-23 8-68 0 0,-1 1 1 0 0,0-1-1 0 0,1 0 0 0 0,-1 0 0 0 0,0 0 1 0 0,0-1-1 0 0,0 1 0 0 0,0-1 0 0 0,0 1 1 0 0,-1-1-1 0 0,1 0 0 0 0,-1 0 0 0 0,0 0 0 0 0,0 0 1 0 0,0-1-1 0 0,0 1 0 0 0,0 0 0 0 0,-1-1 1 0 0,0 0-1 0 0,1 1 0 0 0,-1-1 0 0 0,-1 0 1 0 0,1 1-1 0 0,0-1 0 0 0,-1 0 0 0 0,0 0 0 0 0,0 1 1 0 0,0-1-1 0 0,0 0 0 0 0,-1 0 0 0 0,1 0 1 0 0,-3-7-1 0 0,0 1-31 0 0,-1-1 0 0 0,0 1 0 0 0,-1 0 1 0 0,1 0-1 0 0,-2 0 0 0 0,0 1 0 0 0,0-1 0 0 0,0 1 1 0 0,-1 1-1 0 0,-10-10 0 0 0,7 9-859 0 0,0 0 0 0 0,-1 0 0 0 0,0 1 0 0 0,-13-7 0 0 0</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07.607"/>
    </inkml:context>
    <inkml:brush xml:id="br0">
      <inkml:brushProperty name="width" value="0.05" units="cm"/>
      <inkml:brushProperty name="height" value="0.05" units="cm"/>
    </inkml:brush>
  </inkml:definitions>
  <inkml:trace contextRef="#ctx0" brushRef="#br0">0 0 6601 0 0,'3'3'1816'0'0,"1"0"0"0"0,-1 0 1 0 0,1 0-1 0 0,0 0 1 0 0,0-1-1 0 0,4 3 1 0 0,30 8 3128 0 0,-13-8-4412 0 0,30 2 0 0 0,-34-5 798 0 0,25 4-68 0 0,1-3 0 0 0,78-3 0 0 0,-104-6-1117 0 0,-12-2-3465 0 0</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1.593"/>
    </inkml:context>
    <inkml:brush xml:id="br0">
      <inkml:brushProperty name="width" value="0.05" units="cm"/>
      <inkml:brushProperty name="height" value="0.05" units="cm"/>
    </inkml:brush>
  </inkml:definitions>
  <inkml:trace contextRef="#ctx0" brushRef="#br0">463 1 36 0 0,'-20'2'746'0'0,"1"0"0"0"0,-1 2-1 0 0,1 0 1 0 0,0 1 0 0 0,0 2 0 0 0,0-1 0 0 0,1 2-1 0 0,0 1 1 0 0,-32 19 0 0 0,19-6 487 0 0,1 0 0 0 0,-53 52 1 0 0,73-63-861 0 0,0-1 0 0 0,0 2 1 0 0,1-1-1 0 0,1 2 1 0 0,0-1-1 0 0,0 1 1 0 0,1 0-1 0 0,1 0 0 0 0,1 1 1 0 0,-1 0-1 0 0,-2 16 1 0 0,7-23-255 0 0,0-1 1 0 0,1 1 0 0 0,0 0 0 0 0,0 0-1 0 0,1 0 1 0 0,0 0 0 0 0,0 0 0 0 0,0-1-1 0 0,1 1 1 0 0,0-1 0 0 0,0 1 0 0 0,1-1-1 0 0,0 1 1 0 0,0-1 0 0 0,0 0-1 0 0,1-1 1 0 0,7 10 0 0 0,1-1-35 0 0,1 0 0 0 0,0-1 0 0 0,1-1 0 0 0,0 0 0 0 0,22 13 0 0 0,-3-5-280 0 0,1-1 0 0 0,0-2 0 0 0,1-2 0 0 0,59 18 0 0 0,-31-16-1448 0 0,114 16 0 0 0,-48-22-706 0 0,30-4 340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17.091"/>
    </inkml:context>
    <inkml:brush xml:id="br0">
      <inkml:brushProperty name="width" value="0.05" units="cm"/>
      <inkml:brushProperty name="height" value="0.05" units="cm"/>
      <inkml:brushProperty name="color" value="#00A0D7"/>
    </inkml:brush>
  </inkml:definitions>
  <inkml:trace contextRef="#ctx0" brushRef="#br0">14 21 416 0 0,'-13'-20'17930'0'0,"70"32"-13250"0"0,33 13-1858 0 0,-52-15-1804 0 0,-30-8-778 0 0,-1 0 0 0 0,1 1 0 0 0,-1-1-1 0 0,1 1 1 0 0,-1 1 0 0 0,11 6-1 0 0,-16-8-209 0 0,-1-1-1 0 0,0 0 0 0 0,1 1 0 0 0,-1-1 1 0 0,0 1-1 0 0,0-1 0 0 0,0 1 0 0 0,0-1 0 0 0,0 1 1 0 0,0 0-1 0 0,-1 0 0 0 0,1-1 0 0 0,0 1 1 0 0,-1 0-1 0 0,1 0 0 0 0,-1 0 0 0 0,0 0 0 0 0,0-1 1 0 0,0 1-1 0 0,0 0 0 0 0,0 0 0 0 0,0 0 1 0 0,0 0-1 0 0,0 0 0 0 0,-1 0 0 0 0,1 0 0 0 0,-1-1 1 0 0,0 1-1 0 0,1 0 0 0 0,-1 0 0 0 0,0-1 1 0 0,0 1-1 0 0,-1 2 0 0 0,-8 13 49 0 0,-1-1 1 0 0,0 0-1 0 0,0-1 1 0 0,-27 27-1 0 0,-63 47 575 0 0,47-42 1193 0 0,54-47-1663 0 0,-1 1-53 0 0,-3 1-130 0 0,3-2-174 0 0</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40.048"/>
    </inkml:context>
    <inkml:brush xml:id="br0">
      <inkml:brushProperty name="width" value="0.05" units="cm"/>
      <inkml:brushProperty name="height" value="0.05" units="cm"/>
    </inkml:brush>
  </inkml:definitions>
  <inkml:trace contextRef="#ctx0" brushRef="#br0">430 90 192 0 0,'1'-2'718'0'0,"1"-1"0"0"0,-1 1 0 0 0,0-1-1 0 0,0 1 1 0 0,0-1 0 0 0,0 0 0 0 0,0 1 0 0 0,0-1 0 0 0,-1 0 0 0 0,0 0-1 0 0,1 1 1 0 0,-1-5 0 0 0,-1 5-504 0 0,1 1 0 0 0,-1-1 0 0 0,1 0 0 0 0,-1 1 0 0 0,0-1 0 0 0,0 1 0 0 0,1 0 0 0 0,-1-1 0 0 0,0 1-1 0 0,-1 0 1 0 0,1-1 0 0 0,0 1 0 0 0,0 0 0 0 0,0 0 0 0 0,-1 0 0 0 0,1 0 0 0 0,0 0 0 0 0,-1 0 0 0 0,1 0 0 0 0,-1 1 0 0 0,1-1 0 0 0,-4 0 0 0 0,-5-3 248 0 0,-1 1 0 0 0,0 0 0 0 0,0 1 0 0 0,0 0 0 0 0,0 1 1 0 0,0 1-1 0 0,-1-1 0 0 0,1 2 0 0 0,0-1 0 0 0,0 2 0 0 0,0-1 1 0 0,-11 4-1 0 0,-6 3 129 0 0,0 1 0 0 0,0 1 0 0 0,-35 19 0 0 0,54-25-439 0 0,-8 4 381 0 0,-28 19 0 0 0,42-25-427 0 0,-1 0 1 0 0,1 1 0 0 0,0-1 0 0 0,0 1-1 0 0,0 0 1 0 0,1 0 0 0 0,-1 0 0 0 0,1 0-1 0 0,-1 0 1 0 0,1 0 0 0 0,0 1-1 0 0,0-1 1 0 0,1 1 0 0 0,-1 0 0 0 0,0 3-1 0 0,2-5-50 0 0,0 0 0 0 0,0 0 0 0 0,0 0 0 0 0,0 0 0 0 0,1 0 0 0 0,-1 0 0 0 0,1 0 0 0 0,-1 0 0 0 0,1 0 0 0 0,0 0 0 0 0,0 0 0 0 0,0 0 0 0 0,0-1 0 0 0,0 1 0 0 0,0 0 0 0 0,0-1 0 0 0,1 1 0 0 0,-1-1 0 0 0,1 1 0 0 0,-1-1 0 0 0,1 0 0 0 0,2 3 0 0 0,4 1 63 0 0,-1 0 1 0 0,1 0-1 0 0,13 5 1 0 0,-2-2-51 0 0,0-2 0 0 0,0 0 0 0 0,1-1 0 0 0,0 0 0 0 0,0-2 0 0 0,0-1 0 0 0,1 0 0 0 0,-1-2 1 0 0,0 0-1 0 0,1-1 0 0 0,-1-1 0 0 0,0-1 0 0 0,0-1 0 0 0,31-10 0 0 0,-48 14-76 0 0,0-1-1 0 0,0 0 1 0 0,-1 0-1 0 0,1-1 1 0 0,-1 1-1 0 0,1 0 1 0 0,-1-1-1 0 0,1 0 1 0 0,-1 1 0 0 0,0-1-1 0 0,0 0 1 0 0,0 0-1 0 0,0 0 1 0 0,0-1-1 0 0,0 1 1 0 0,0 0-1 0 0,-1-1 1 0 0,0 1 0 0 0,1-1-1 0 0,-1 1 1 0 0,0-1-1 0 0,0 0 1 0 0,0 0-1 0 0,0 1 1 0 0,0-6 0 0 0,-1 3-4 0 0,-1 1 1 0 0,1-1-1 0 0,-1 0 1 0 0,0 1-1 0 0,0-1 1 0 0,-1 1-1 0 0,1-1 1 0 0,-1 1-1 0 0,0 0 1 0 0,0 0 0 0 0,0 0-1 0 0,-1 0 1 0 0,0 0-1 0 0,0 0 1 0 0,-3-3-1 0 0,-5-4-62 0 0,0 0 1 0 0,0 0-1 0 0,-1 2 0 0 0,-1-1 0 0 0,0 1 0 0 0,0 1 1 0 0,-1 1-1 0 0,1 0 0 0 0,-2 0 0 0 0,1 1 0 0 0,-1 1 1 0 0,0 1-1 0 0,0 0 0 0 0,0 1 0 0 0,-19-2 0 0 0,11 8-1448 0 0,15 3-1263 0 0,8-6 2456 0 0,0 1 1 0 0,0-1-1 0 0,0 1 0 0 0,0-1 0 0 0,0 0 0 0 0,0 1 0 0 0,0-1 1 0 0,0 1-1 0 0,0-1 0 0 0,0 1 0 0 0,0-1 0 0 0,0 1 0 0 0,0-1 1 0 0,0 1-1 0 0,1-1 0 0 0,-1 1 0 0 0,0-1 0 0 0,0 1 0 0 0,0-1 1 0 0,1 1-1 0 0,4 6-2388 0 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40.393"/>
    </inkml:context>
    <inkml:brush xml:id="br0">
      <inkml:brushProperty name="width" value="0.05" units="cm"/>
      <inkml:brushProperty name="height" value="0.05" units="cm"/>
    </inkml:brush>
  </inkml:definitions>
  <inkml:trace contextRef="#ctx0" brushRef="#br0">115 12 816 0 0,'-14'-3'1022'0'0,"-32"-5"2997"0"0,43 8-3352 0 0,-1 0 0 0 0,1-1 0 0 0,-1 1 0 0 0,0 1 1 0 0,1-1-1 0 0,-1 0 0 0 0,1 1 0 0 0,-1 0 0 0 0,-5 2 0 0 0,8-2-457 0 0,0-1 0 0 0,-1 1 1 0 0,1 0-1 0 0,1 0 0 0 0,-1 0 0 0 0,0 0 1 0 0,0 0-1 0 0,0 1 0 0 0,0-1 0 0 0,1 0 1 0 0,-1 0-1 0 0,1 0 0 0 0,-1 1 0 0 0,1-1 0 0 0,-1 0 1 0 0,1 0-1 0 0,0 1 0 0 0,-1-1 0 0 0,1 0 1 0 0,0 1-1 0 0,0-1 0 0 0,0 1 0 0 0,0-1 1 0 0,0 0-1 0 0,1 1 0 0 0,-1-1 0 0 0,0 0 1 0 0,0 1-1 0 0,2 1 0 0 0,14 41 707 0 0,-15-42-877 0 0,6 11-420 0 0,-1-1 0 0 0,2 0 0 0 0,0 0 0 0 0,14 16-1 0 0,-7-11-1546 0 0,2-1-1 0 0,19 15 0 0 0,-9-10-147 0 0</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40.743"/>
    </inkml:context>
    <inkml:brush xml:id="br0">
      <inkml:brushProperty name="width" value="0.05" units="cm"/>
      <inkml:brushProperty name="height" value="0.05" units="cm"/>
    </inkml:brush>
  </inkml:definitions>
  <inkml:trace contextRef="#ctx0" brushRef="#br0">81 79 6549 0 0,'-44'-16'8797'0'0,"40"14"-8062"0"0,1 0 0 0 0,-1 0 0 0 0,1 0 0 0 0,0 0 1 0 0,0 0-1 0 0,-1 0 0 0 0,2-1 0 0 0,-1 0 0 0 0,-4-4 0 0 0,6 6-1 0 0,2 0-658 0 0,-1 0 0 0 0,0 0 0 0 0,1 0-1 0 0,-1 0 1 0 0,1 1 0 0 0,-1-1 0 0 0,1 0-1 0 0,-1 0 1 0 0,1 0 0 0 0,0 1 0 0 0,-1-1-1 0 0,1 0 1 0 0,0 1 0 0 0,0-1-1 0 0,0 1 1 0 0,-1-1 0 0 0,1 1 0 0 0,0-1-1 0 0,0 1 1 0 0,0 0 0 0 0,0-1 0 0 0,0 1-1 0 0,1 0 1 0 0,25-8 684 0 0,-25 8-681 0 0,20-4 278 0 0,-1 0 0 0 0,1 2 0 0 0,0 1 1 0 0,23 1-1 0 0,-32 1-247 0 0,0 0 1 0 0,0 1-1 0 0,0 0 1 0 0,0 1 0 0 0,0 1-1 0 0,-1 0 1 0 0,0 0-1 0 0,14 8 1 0 0,-22-10-64 0 0,0 1 0 0 0,0 0 0 0 0,0 0 0 0 0,0 1 0 0 0,0-1 0 0 0,0 1 0 0 0,-1 0 0 0 0,0 0 0 0 0,0 0 0 0 0,0 0 0 0 0,0 0 0 0 0,-1 1 0 0 0,1-1 0 0 0,-1 1 0 0 0,0 0 0 0 0,-1 0 0 0 0,1 0 0 0 0,-1 0 0 0 0,0 0 0 0 0,1 8 0 0 0,-1 8 128 0 0,-1 0 0 0 0,-1 0-1 0 0,-5 37 1 0 0,1-19-79 0 0,1-3-32 0 0,1-20-155 0 0,2 0 0 0 0,-1 1 0 0 0,2-1 0 0 0,2 17 0 0 0,-2-32-54 0 0,0 0 0 0 0,0-1 0 0 0,0 1 0 0 0,0 0 0 0 0,1 0 0 0 0,-1 0 0 0 0,0-1 0 0 0,1 1 0 0 0,-1 0 0 0 0,0 0 0 0 0,1-1 0 0 0,-1 1 0 0 0,1 0 0 0 0,-1-1 1 0 0,2 2-1 0 0,-1-2-665 0 0,0 1 1 0 0,0 0 0 0 0,0-1 0 0 0,0 1 0 0 0,1-1 0 0 0,-1 1 0 0 0,0-1 0 0 0,0 0 0 0 0,0 0 0 0 0,1 1 0 0 0,-1-1 0 0 0,0 0 0 0 0,2 0 0 0 0</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41.098"/>
    </inkml:context>
    <inkml:brush xml:id="br0">
      <inkml:brushProperty name="width" value="0.05" units="cm"/>
      <inkml:brushProperty name="height" value="0.05" units="cm"/>
    </inkml:brush>
  </inkml:definitions>
  <inkml:trace contextRef="#ctx0" brushRef="#br0">112 80 120 0 0,'-46'-6'3216'0'0,"12"2"1551"0"0,2-5 8065 0 0,34 8-12526 0 0,0-1 1 0 0,0 1-1 0 0,0 0 0 0 0,0 0 0 0 0,0 0 0 0 0,0 0 1 0 0,0 0-1 0 0,0 1 0 0 0,1-1 0 0 0,-1 0 0 0 0,3 1 1 0 0,244-35 6651 0 0,-197 27-6318 0 0,-36 5-3126 0 0,0-1-4046 0 0</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2.104"/>
    </inkml:context>
    <inkml:brush xml:id="br0">
      <inkml:brushProperty name="width" value="0.05" units="cm"/>
      <inkml:brushProperty name="height" value="0.05" units="cm"/>
    </inkml:brush>
  </inkml:definitions>
  <inkml:trace contextRef="#ctx0" brushRef="#br0">0 26 248 0 0,'4'-3'452'0'0,"0"0"0"0"0,1 1 1 0 0,-1-1-1 0 0,0 1 0 0 0,1 0 0 0 0,-1 0 0 0 0,1 0 0 0 0,-1 0 1 0 0,1 1-1 0 0,0 0 0 0 0,0 0 0 0 0,0 0 0 0 0,0 1 1 0 0,8-1-1 0 0,-5 2 89 0 0,1 0 1 0 0,-1 0-1 0 0,0 1 1 0 0,1 0-1 0 0,-1 1 1 0 0,0 0-1 0 0,14 7 1 0 0,-3 1 175 0 0,0 0 0 0 0,0 2 0 0 0,-2 0 0 0 0,1 1 0 0 0,18 21 0 0 0,-27-26-419 0 0,-1 0 1 0 0,-1 1-1 0 0,0-1 0 0 0,0 1 1 0 0,-1 1-1 0 0,0 0 1 0 0,0-1-1 0 0,-1 2 1 0 0,-1-1-1 0 0,0 0 0 0 0,-1 1 1 0 0,0 0-1 0 0,0 0 1 0 0,-1 0-1 0 0,-1 0 0 0 0,0 0 1 0 0,-1 0-1 0 0,0 0 1 0 0,-1 0-1 0 0,0 1 1 0 0,-1-1-1 0 0,-4 14 0 0 0,-1-3 60 0 0,0-1-1 0 0,-2-1 1 0 0,0 1-1 0 0,-2-1 0 0 0,0-1 1 0 0,-1 0-1 0 0,-1-1 1 0 0,-1 0-1 0 0,-1-1 0 0 0,-26 26 1 0 0,14-18 277 0 0,-30 22 0 0 0,49-42-757 0 0,0 0 1 0 0,-1 0 0 0 0,0-1 0 0 0,0 0 0 0 0,-1-1 0 0 0,1 0-1 0 0,-1 0 1 0 0,-17 3 0 0 0,24-7-534 0 0</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2.510"/>
    </inkml:context>
    <inkml:brush xml:id="br0">
      <inkml:brushProperty name="width" value="0.05" units="cm"/>
      <inkml:brushProperty name="height" value="0.05" units="cm"/>
    </inkml:brush>
  </inkml:definitions>
  <inkml:trace contextRef="#ctx0" brushRef="#br0">1 160 1076 0 0,'6'-2'8304'0'0,"-5"3"-8085"0"0,9 8 3986 0 0,10 21-1351 0 0,-15-23-1361 0 0,4 8-8 0 0,-1-3-230 0 0,0 0 1 0 0,1 0 0 0 0,0-1-1 0 0,1 0 1 0 0,16 14-1 0 0,-23-23-1102 0 0,-1 0 0 0 0,1 0-1 0 0,-1-1 1 0 0,1 1 0 0 0,0-1-1 0 0,-1 0 1 0 0,1 0 0 0 0,0 0 0 0 0,0 0-1 0 0,0 0 1 0 0,0 0 0 0 0,0-1-1 0 0,0 0 1 0 0,0 1 0 0 0,0-1-1 0 0,0 0 1 0 0,0-1 0 0 0,0 1 0 0 0,0 0-1 0 0,0-1 1 0 0,0 0 0 0 0,0 1-1 0 0,-1-1 1 0 0,1 0 0 0 0,0-1-1 0 0,0 1 1 0 0,-1 0 0 0 0,1-1-1 0 0,-1 0 1 0 0,1 1 0 0 0,-1-1 0 0 0,0 0-1 0 0,4-3 1 0 0,0-2-129 0 0,0 0-1 0 0,0 0 1 0 0,-1 0-1 0 0,1-1 1 0 0,-2 0-1 0 0,1 0 1 0 0,-1 0-1 0 0,0-1 1 0 0,-1 1-1 0 0,0-1 1 0 0,3-12-1 0 0,-2 2 2 0 0,-1 0 0 0 0,0 0 0 0 0,-2 0-1 0 0,0-29 1 0 0,-3 33-1232 0 0,0 0 1 0 0,-5-21-1 0 0</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9.137"/>
    </inkml:context>
    <inkml:brush xml:id="br0">
      <inkml:brushProperty name="width" value="0.05" units="cm"/>
      <inkml:brushProperty name="height" value="0.05" units="cm"/>
    </inkml:brush>
  </inkml:definitions>
  <inkml:trace contextRef="#ctx0" brushRef="#br0">12 73 56 0 0,'-4'-8'2790'0'0,"-3"-8"6910"0"0,7 15-9409 0 0,1 1-1 0 0,-1-1 1 0 0,1 0 0 0 0,0 1 0 0 0,-1-1-1 0 0,1 1 1 0 0,0-1 0 0 0,0 1 0 0 0,-1 0 0 0 0,1-1-1 0 0,0 1 1 0 0,0 0 0 0 0,0 0 0 0 0,-1-1 0 0 0,1 1-1 0 0,0 0 1 0 0,0 0 0 0 0,0 0 0 0 0,0 0-1 0 0,0 0 1 0 0,-1 0 0 0 0,1 0 0 0 0,0 0 0 0 0,0 0-1 0 0,1 1 1 0 0,35 1 1393 0 0,-23 0-946 0 0,311-11 4353 0 0,-251-4-4295 0 0,-31 4-255 0 0,-16 1-69 0 0,4 0-4592 0 0,-31 8 3808 0 0,1 0 1 0 0,-1 1 0 0 0,0-1 0 0 0,1 0 0 0 0,4 9-7781 0 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8:59.463"/>
    </inkml:context>
    <inkml:brush xml:id="br0">
      <inkml:brushProperty name="width" value="0.05" units="cm"/>
      <inkml:brushProperty name="height" value="0.05" units="cm"/>
    </inkml:brush>
  </inkml:definitions>
  <inkml:trace contextRef="#ctx0" brushRef="#br0">65 0 5865 0 0,'-18'9'3957'0'0,"-28"10"7533"0"0,64-18-10059 0 0,103-6 1706 0 0,42 1-1436 0 0,-149 5-2034 0 0,15 1-2486 0 0,-1-5-5737 0 0,-13-2 5836 0 0</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0.365"/>
    </inkml:context>
    <inkml:brush xml:id="br0">
      <inkml:brushProperty name="width" value="0.05" units="cm"/>
      <inkml:brushProperty name="height" value="0.05" units="cm"/>
    </inkml:brush>
  </inkml:definitions>
  <inkml:trace contextRef="#ctx0" brushRef="#br0">1 581 696 0 0,'2'6'8388'0'0,"2"-4"-8151"0"0,1-2 441 0 0,0 1 1 0 0,0-1 0 0 0,0-1-1 0 0,1 1 1 0 0,-1-1 0 0 0,0 0-1 0 0,0 0 1 0 0,0 0-1 0 0,8-4 1 0 0,43-21 2433 0 0,-54 25-2983 0 0,17-9 300 0 0,-1-2 0 0 0,0 1-1 0 0,0-2 1 0 0,-2-1-1 0 0,0 0 1 0 0,0-1-1 0 0,-1 0 1 0 0,-1-1-1 0 0,-1-1 1 0 0,0 0 0 0 0,-1-1-1 0 0,-1-1 1 0 0,-1 1-1 0 0,0-2 1 0 0,-2 1-1 0 0,0-1 1 0 0,9-36-1 0 0,-11 29-185 0 0,0-1-1 0 0,-2 0 0 0 0,-1-1 1 0 0,-1 1-1 0 0,-2 0 0 0 0,-3-33 1 0 0,15 166 595 0 0,0-32-32 0 0,3 76 1 0 0,-9-84-936 0 0,-6-64-289 0 0,17 16-9638 0 0,-12-15 6618 0 0</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1.082"/>
    </inkml:context>
    <inkml:brush xml:id="br0">
      <inkml:brushProperty name="width" value="0.05" units="cm"/>
      <inkml:brushProperty name="height" value="0.05" units="cm"/>
    </inkml:brush>
  </inkml:definitions>
  <inkml:trace contextRef="#ctx0" brushRef="#br0">534 279 84 0 0,'3'-3'740'0'0,"0"-1"0"0"0,-1 1 1 0 0,0-1-1 0 0,0 0 0 0 0,0 0 0 0 0,-1 0 0 0 0,1 0 1 0 0,-1 0-1 0 0,0 0 0 0 0,0 0 0 0 0,0-1 0 0 0,-1 1 1 0 0,1 0-1 0 0,-1-7 0 0 0,-1 6-281 0 0,0 0 0 0 0,0 0 0 0 0,-1 0 0 0 0,1 0 0 0 0,-1 0 0 0 0,0 1 0 0 0,-1-1 0 0 0,1 1 0 0 0,-1-1 0 0 0,0 1 0 0 0,0 0 0 0 0,-4-4 0 0 0,-5-6-66 0 0,0 2 0 0 0,-1 0 0 0 0,-1 0 1 0 0,0 1-1 0 0,-1 1 0 0 0,0 1 1 0 0,0 0-1 0 0,-1 0 0 0 0,-33-11 0 0 0,28 13-70 0 0,0 0-1 0 0,-1 2 0 0 0,0 1 0 0 0,0 0 0 0 0,-1 2 1 0 0,1 1-1 0 0,-36 1 0 0 0,51 1-219 0 0,-1 1-1 0 0,0-1 0 0 0,0 1 1 0 0,1 0-1 0 0,-1 1 1 0 0,1 0-1 0 0,-1 0 1 0 0,1 1-1 0 0,0-1 0 0 0,0 2 1 0 0,1-1-1 0 0,-1 1 1 0 0,1 0-1 0 0,-6 6 0 0 0,9-8-54 0 0,1 0 0 0 0,0-1 0 0 0,-1 1 0 0 0,1 0 0 0 0,0 0 0 0 0,1 0 0 0 0,-1 1 0 0 0,1-1 0 0 0,-1 0 0 0 0,1 1 0 0 0,0-1 0 0 0,0 0 0 0 0,0 1 0 0 0,1-1 0 0 0,-1 1 0 0 0,1 0 0 0 0,0-1 0 0 0,0 1 0 0 0,0-1 0 0 0,0 1 0 0 0,1 0 0 0 0,-1-1 0 0 0,1 1 0 0 0,0-1 0 0 0,0 0 0 0 0,0 1 0 0 0,1-1 0 0 0,-1 0 0 0 0,1 1 0 0 0,0-1 0 0 0,0 0 0 0 0,0 0 0 0 0,4 4 0 0 0,3 3-48 0 0,1 0 0 0 0,-1 0 0 0 0,1-1 0 0 0,1-1 0 0 0,0 0-1 0 0,0 0 1 0 0,1-1 0 0 0,0 0 0 0 0,0-1 0 0 0,0-1 0 0 0,1 0 0 0 0,0 0 0 0 0,0-2 0 0 0,0 1 0 0 0,0-2 0 0 0,1 0 0 0 0,-1 0 0 0 0,1-1 0 0 0,0-1 0 0 0,-1 0 0 0 0,1-1 0 0 0,-1 0 0 0 0,1-1 0 0 0,-1-1 0 0 0,23-7-1 0 0,-25 5 62 0 0,-1 0 0 0 0,0 0-1 0 0,0-1 1 0 0,0-1-1 0 0,-1 0 1 0 0,0 0-1 0 0,0-1 1 0 0,-1 0 0 0 0,0 0-1 0 0,0-1 1 0 0,-1 0-1 0 0,11-17 1 0 0,-20 38 755 0 0,1 1 1 0 0,0 19-1 0 0,-1 5-422 0 0,2-9-148 0 0,0 0 0 0 0,8 44 0 0 0,-4-33-318 0 0,-3-34-206 0 0,-1-1 0 0 0,1 0 0 0 0,0-1 1 0 0,0 1-1 0 0,1 0 0 0 0,-1 0 0 0 0,1 0 0 0 0,0-1 1 0 0,0 1-1 0 0,4 5 0 0 0,-4-7-412 0 0,-1 0 0 0 0,1-1 0 0 0,-1 1 0 0 0,1-1 0 0 0,0 1 0 0 0,0-1 0 0 0,-1 0 0 0 0,1 0 0 0 0,0 0 0 0 0,0 0 0 0 0,0 0 0 0 0,0 0 0 0 0,3 1 0 0 0,5-1-2468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17.641"/>
    </inkml:context>
    <inkml:brush xml:id="br0">
      <inkml:brushProperty name="width" value="0.05" units="cm"/>
      <inkml:brushProperty name="height" value="0.05" units="cm"/>
      <inkml:brushProperty name="color" value="#00A0D7"/>
    </inkml:brush>
  </inkml:definitions>
  <inkml:trace contextRef="#ctx0" brushRef="#br0">17 1 40 0 0,'-16'0'18992'0'0,"19"7"-18626"0"0,21 55 5695 0 0,-15-27-4143 0 0,-1-1-1 0 0,5 53 1 0 0,-8-72-802 0 0,-2-8-3249 0 0</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1.430"/>
    </inkml:context>
    <inkml:brush xml:id="br0">
      <inkml:brushProperty name="width" value="0.05" units="cm"/>
      <inkml:brushProperty name="height" value="0.05" units="cm"/>
    </inkml:brush>
  </inkml:definitions>
  <inkml:trace contextRef="#ctx0" brushRef="#br0">59 72 192 0 0,'-7'-16'1124'0'0,"-6"-14"2437"0"0,12 26-2555 0 0,-1 1-1 0 0,0 0 0 0 0,0 0 0 0 0,0 0 1 0 0,0 0-1 0 0,-7-3 4828 0 0,5 11-3986 0 0,2 3-1591 0 0,-3 19 2301 0 0,-1 42 0 0 0,5 26-2136 0 0,1-82-1575 0 0,0 0-1 0 0,5 21 0 0 0,7 3-4874 0 0,-5-23 3475 0 0</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1.838"/>
    </inkml:context>
    <inkml:brush xml:id="br0">
      <inkml:brushProperty name="width" value="0.05" units="cm"/>
      <inkml:brushProperty name="height" value="0.05" units="cm"/>
    </inkml:brush>
  </inkml:definitions>
  <inkml:trace contextRef="#ctx0" brushRef="#br0">0 81 148 0 0,'0'-3'437'0'0,"1"0"0"0"0,-1 0 0 0 0,1 0 0 0 0,0 1 0 0 0,0-1 0 0 0,0 0 0 0 0,0 0 0 0 0,1 0 0 0 0,-1 1 0 0 0,1-1 0 0 0,-1 1 1 0 0,1-1-1 0 0,0 1 0 0 0,0 0 0 0 0,0 0 0 0 0,0-1 0 0 0,0 1 0 0 0,1 1 0 0 0,-1-1 0 0 0,1 0 0 0 0,-1 1 0 0 0,1-1 0 0 0,0 1 0 0 0,5-2 0 0 0,2-2 545 0 0,1 2 0 0 0,-1-1 1 0 0,1 1-1 0 0,0 1 0 0 0,15-1 0 0 0,-13 2-210 0 0,0 0 1 0 0,-1 2-1 0 0,1-1 0 0 0,0 2 1 0 0,0 0-1 0 0,15 4 0 0 0,-23-5-547 0 0,-1 0 0 0 0,1 1 0 0 0,0-1 1 0 0,-1 1-1 0 0,1 0 0 0 0,-1 1 0 0 0,0-1 0 0 0,0 1 0 0 0,0 0 0 0 0,0-1 0 0 0,0 2 0 0 0,0-1 0 0 0,-1 0 1 0 0,0 1-1 0 0,1 0 0 0 0,-1 0 0 0 0,-1 0 0 0 0,1 0 0 0 0,2 6 0 0 0,-4-8-162 0 0,0 0 1 0 0,-1 0-1 0 0,1 0 0 0 0,-1 0 1 0 0,1 0-1 0 0,-1 0 0 0 0,0 0 1 0 0,0 0-1 0 0,0 0 0 0 0,0 0 1 0 0,0 0-1 0 0,-1 0 0 0 0,1 0 1 0 0,-1 0-1 0 0,1 0 0 0 0,-1 0 1 0 0,0 0-1 0 0,1 0 0 0 0,-1 0 1 0 0,0-1-1 0 0,0 1 0 0 0,0 0 1 0 0,-1-1-1 0 0,1 1 0 0 0,0 0 1 0 0,-1-1-1 0 0,1 1 0 0 0,-3 1 1 0 0,-5 3-27 0 0,0 0 1 0 0,-1 0 0 0 0,1-1 0 0 0,-16 6 0 0 0,-16 11-354 0 0,41-22 302 0 0,0 1 1 0 0,0-1-1 0 0,0 0 1 0 0,0 1-1 0 0,0-1 1 0 0,0 1-1 0 0,0-1 1 0 0,0 1-1 0 0,0-1 1 0 0,0 0-1 0 0,0 1 1 0 0,0-1-1 0 0,0 1 1 0 0,0-1 0 0 0,0 0-1 0 0,1 1 1 0 0,-1-1-1 0 0,0 1 1 0 0,0-1-1 0 0,0 0 1 0 0,1 1-1 0 0,-1-1 1 0 0,0 0-1 0 0,1 1 1 0 0,-1-1-1 0 0,0 0 1 0 0,1 0-1 0 0,-1 1 1 0 0,0-1 0 0 0,1 0-1 0 0,-1 0 1 0 0,0 1-1 0 0,1-1 1 0 0,-1 0-1 0 0,1 0 1 0 0,0 0-1 0 0,19 11-79 0 0,7-1 195 0 0,1 2 0 0 0,-2 0 0 0 0,0 2 0 0 0,0 1 0 0 0,-1 0 0 0 0,34 30 0 0 0,-56-42-52 0 0,0 0 0 0 0,0 0 0 0 0,-1 0 0 0 0,1 0 0 0 0,-1 0-1 0 0,0 1 1 0 0,1-1 0 0 0,-2 1 0 0 0,1-1 0 0 0,0 1 0 0 0,-1 0-1 0 0,0-1 1 0 0,1 1 0 0 0,-2 0 0 0 0,1 0 0 0 0,0 0 0 0 0,-1 0-1 0 0,0 0 1 0 0,0 8 0 0 0,0-9-8 0 0,-1 0 0 0 0,0 0 0 0 0,0 0 1 0 0,0 0-1 0 0,0 1 0 0 0,0-2 0 0 0,-1 1 0 0 0,1 0 0 0 0,-1 0 0 0 0,0 0 0 0 0,0-1 0 0 0,0 1 1 0 0,0-1-1 0 0,0 1 0 0 0,-1-1 0 0 0,1 0 0 0 0,-1 0 0 0 0,1 0 0 0 0,-1 0 0 0 0,0-1 0 0 0,0 1 1 0 0,0-1-1 0 0,0 1 0 0 0,-4 0 0 0 0,-12 3-100 0 0,-1-1 0 0 0,0-1 0 0 0,1 0 0 0 0,-1-2 1 0 0,0 0-1 0 0,0-2 0 0 0,-34-4 0 0 0,4 2-2027 0 0,23 4-1439 0 0,15 4-4609 0 0,2 0 5294 0 0</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2.523"/>
    </inkml:context>
    <inkml:brush xml:id="br0">
      <inkml:brushProperty name="width" value="0.05" units="cm"/>
      <inkml:brushProperty name="height" value="0.05" units="cm"/>
    </inkml:brush>
  </inkml:definitions>
  <inkml:trace contextRef="#ctx0" brushRef="#br0">9 151 44 0 0,'-8'-7'8512'0'0,"65"-5"-3734"0"0,35 6-2263 0 0,-41 4-1356 0 0,730-15 5271 0 0,-85 4-3356 0 0,-403 1-2115 0 0,-267 11-843 0 0,240-16 817 0 0,-203 10-215 0 0,-1-3-1 0 0,70-20 1 0 0,-129 29-637 0 0,-1 0-32 0 0,0 1-1 0 0,0 0 1 0 0,0-1 0 0 0,0 1 0 0 0,0-1-1 0 0,-1 0 1 0 0,1 0 0 0 0,0 0 0 0 0,-1 1 0 0 0,1-2-1 0 0,0 1 1 0 0,-1 0 0 0 0,1 0 0 0 0,1-3 0 0 0,-3 4-279 0 0,-5 0-4016 0 0,2 1 3537 0 0,1 0 0 0 0,-1-1 0 0 0,1 1 1 0 0,-1 0-1 0 0,1 0 0 0 0,-1 0 0 0 0,1 0 0 0 0,-4 3 1 0 0,-1-1-2477 0 0,-1 2 192 0 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3.083"/>
    </inkml:context>
    <inkml:brush xml:id="br0">
      <inkml:brushProperty name="width" value="0.05" units="cm"/>
      <inkml:brushProperty name="height" value="0.05" units="cm"/>
    </inkml:brush>
  </inkml:definitions>
  <inkml:trace contextRef="#ctx0" brushRef="#br0">5 64 1036 0 0,'0'0'181'0'0,"0"0"0"0"0,0 0 1 0 0,-1 0-1 0 0,1 0 0 0 0,0 0 0 0 0,-2-2 1088 0 0,2 2-1088 0 0,0 0 0 0 0,0 0 0 0 0,0-1 0 0 0,0 1 1 0 0,-1 0-1 0 0,1 0 0 0 0,0-1 0 0 0,0 1 0 0 0,0 0 1 0 0,0 0-1 0 0,0-1 0 0 0,0 1 0 0 0,0 0 0 0 0,0 0 0 0 0,0-1 1 0 0,0 1-1 0 0,0 0 0 0 0,0-1 0 0 0,0 1 0 0 0,0 0 1 0 0,0 0-1 0 0,0-1 0 0 0,0 1 0 0 0,0 0 0 0 0,0 0 1 0 0,0-1-1 0 0,1 1 0 0 0,-1 0 0 0 0,0 0 0 0 0,0-1 1 0 0,0 1-1 0 0,1 0 0 0 0,15-11 3318 0 0,25-2-339 0 0,-2 3 43 0 0,74-7-1 0 0,-96 15-2368 0 0,1 2 0 0 0,-1 0 0 0 0,0 1 1 0 0,1 0-1 0 0,-1 2 0 0 0,33 8 0 0 0,-47-10-746 0 0,-1-1-1 0 0,0 1 1 0 0,0 0 0 0 0,0-1-1 0 0,0 1 1 0 0,0 0 0 0 0,0 1 0 0 0,0-1-1 0 0,0 0 1 0 0,0 0 0 0 0,0 1-1 0 0,0-1 1 0 0,-1 1 0 0 0,1 0 0 0 0,-1-1-1 0 0,1 1 1 0 0,-1 0 0 0 0,0 0-1 0 0,0 0 1 0 0,0 0 0 0 0,0 0 0 0 0,0 0-1 0 0,0 0 1 0 0,1 4 0 0 0,-2-3-25 0 0,0 1 1 0 0,0 0 0 0 0,-1-1-1 0 0,1 1 1 0 0,-1-1 0 0 0,0 1-1 0 0,0-1 1 0 0,0 0-1 0 0,0 1 1 0 0,-1-1 0 0 0,1 0-1 0 0,-1 0 1 0 0,0 1 0 0 0,0-1-1 0 0,-3 4 1 0 0,-14 15 192 0 0,-1 0 0 0 0,-34 29 0 0 0,28-26 1 0 0,-28 30 0 0 0,53-54-257 0 0,0 1 0 0 0,0-1 0 0 0,0 0 0 0 0,0 0 0 0 0,0 0 0 0 0,0 0 0 0 0,1 1 0 0 0,-1-1 0 0 0,0 0 0 0 0,1 1 0 0 0,-1-1 0 0 0,1 0 0 0 0,-1 1 0 0 0,1-1 0 0 0,0 1 0 0 0,0-1 0 0 0,-1 1 0 0 0,1-1 0 0 0,0 1 0 0 0,0-1 0 0 0,1 0 0 0 0,-1 1 0 0 0,0-1 0 0 0,1 3 0 0 0,0-3 0 0 0,0 1 0 0 0,0 0 0 0 0,1 0 0 0 0,-1-1 0 0 0,0 1 0 0 0,1-1 0 0 0,-1 1 0 0 0,1-1 0 0 0,0 0 0 0 0,0 0 0 0 0,-1 0 0 0 0,1 0 0 0 0,0 0 0 0 0,4 2 0 0 0,5 0 0 0 0,0 1 0 0 0,0-2 0 0 0,0 1 0 0 0,23 1 0 0 0,0-4-1713 0 0,1-1 0 0 0,-1-2 0 0 0,0-1 0 0 0,0-2 0 0 0,-1-1 0 0 0,62-22 0 0 0</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4.161"/>
    </inkml:context>
    <inkml:brush xml:id="br0">
      <inkml:brushProperty name="width" value="0.05" units="cm"/>
      <inkml:brushProperty name="height" value="0.05" units="cm"/>
    </inkml:brush>
  </inkml:definitions>
  <inkml:trace contextRef="#ctx0" brushRef="#br0">1 30 728 0 0,'0'-11'363'0'0,"4"-8"12818"0"0,-1 31-11047 0 0,0 8-796 0 0,-2 0-1 0 0,0 0 1 0 0,-3 24-1 0 0,0 3-76 0 0,-3 194 3461 0 0,1 82-43 0 0,7-167-4395 0 0,-1-153-2214 0 0</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4.693"/>
    </inkml:context>
    <inkml:brush xml:id="br0">
      <inkml:brushProperty name="width" value="0.05" units="cm"/>
      <inkml:brushProperty name="height" value="0.05" units="cm"/>
    </inkml:brush>
  </inkml:definitions>
  <inkml:trace contextRef="#ctx0" brushRef="#br0">5 212 292 0 0,'-2'-10'1020'0'0,"1"0"0"0"0,0-1-1 0 0,0 1 1 0 0,1 0 0 0 0,2-18 0 0 0,-1 23-533 0 0,0-1-1 0 0,1 1 1 0 0,-1 0 0 0 0,1 0-1 0 0,0 0 1 0 0,1 0 0 0 0,-1 0-1 0 0,1 1 1 0 0,0-1 0 0 0,0 1-1 0 0,0-1 1 0 0,1 1 0 0 0,4-4 0 0 0,-1 1-12 0 0,1 1 1 0 0,0 0 0 0 0,1 0 0 0 0,0 1 0 0 0,0 0 0 0 0,0 1 0 0 0,0 0-1 0 0,1 0 1 0 0,-1 1 0 0 0,1 0 0 0 0,0 0 0 0 0,0 1 0 0 0,0 1 0 0 0,18-1-1 0 0,-20 2-228 0 0,1 0-1 0 0,0 0 1 0 0,-1 1-1 0 0,1 0 1 0 0,0 1-1 0 0,-1 0 1 0 0,0 0-1 0 0,1 1 1 0 0,-1 0 0 0 0,0 1-1 0 0,0-1 1 0 0,0 2-1 0 0,-1-1 1 0 0,0 1-1 0 0,0 0 1 0 0,0 0-1 0 0,11 12 1 0 0,-15-14-179 0 0,-1-1 0 0 0,0 1 1 0 0,1 0-1 0 0,-1 0 1 0 0,0 0-1 0 0,-1 0 0 0 0,1 0 1 0 0,-1 0-1 0 0,1 1 1 0 0,-1-1-1 0 0,0 0 1 0 0,0 1-1 0 0,0-1 0 0 0,-1 1 1 0 0,1-1-1 0 0,-1 1 1 0 0,0 0-1 0 0,0-1 0 0 0,0 1 1 0 0,0-1-1 0 0,-1 1 1 0 0,1-1-1 0 0,-1 1 0 0 0,0-1 1 0 0,0 1-1 0 0,0-1 1 0 0,-3 5-1 0 0,-1 1-24 0 0,-1-1 0 0 0,1 0-1 0 0,-1-1 1 0 0,-1 1 0 0 0,1-1 0 0 0,-1-1-1 0 0,0 1 1 0 0,-1-1 0 0 0,-8 6-1 0 0,-31 23-441 0 0,46-35 308 0 0,22 14-172 0 0,5-7 224 0 0,-1 0 1 0 0,35 4-1 0 0,26 7 68 0 0,-55-10-8 0 0,44 13 13 0 0,-68-18-22 0 0,-1-1 0 0 0,1 1 0 0 0,-1 1 0 0 0,0-1 0 0 0,1 1 0 0 0,-2 0 0 0 0,1 0 0 0 0,6 6-1 0 0,-11-9 4 0 0,-1 0 1 0 0,1 0-1 0 0,0-1 0 0 0,-1 1 0 0 0,1 0 0 0 0,0 0 0 0 0,-1 0 0 0 0,1 0 0 0 0,-1 0 0 0 0,1 0 0 0 0,-1 0 0 0 0,0 0 0 0 0,1 0 0 0 0,-1 0 0 0 0,0 0 0 0 0,0 0 0 0 0,0 0 0 0 0,0 0 0 0 0,0 0 0 0 0,0 0 0 0 0,0 0 0 0 0,0 0 0 0 0,0 2 0 0 0,-1-2 14 0 0,0 1 0 0 0,0 0 0 0 0,0-1-1 0 0,0 1 1 0 0,0 0 0 0 0,0-1 0 0 0,0 1-1 0 0,0-1 1 0 0,-1 0 0 0 0,1 1 0 0 0,0-1-1 0 0,-3 1 1 0 0,-4 4 99 0 0,-1-2 0 0 0,1 1 0 0 0,-18 6 0 0 0,23-10-116 0 0,-25 8 175 0 0,-1 0 0 0 0,1-2-1 0 0,-2-1 1 0 0,-44 3 0 0 0,-122-4-4 0 0,160-5-348 0 0,22 0 1408 0 0,-6-1-6190 0 0,31-5-4649 0 0,10 3 6945 0 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5.340"/>
    </inkml:context>
    <inkml:brush xml:id="br0">
      <inkml:brushProperty name="width" value="0.05" units="cm"/>
      <inkml:brushProperty name="height" value="0.05" units="cm"/>
    </inkml:brush>
  </inkml:definitions>
  <inkml:trace contextRef="#ctx0" brushRef="#br0">12 17 700 0 0,'0'-1'270'0'0,"0"0"1"0"0,0 0-1 0 0,0 0 1 0 0,0 0-1 0 0,0 0 1 0 0,0 0-1 0 0,1 0 1 0 0,-1 0-1 0 0,0 1 0 0 0,1-1 1 0 0,-1 0-1 0 0,1 0 1 0 0,-1 0-1 0 0,1 1 1 0 0,-1-1-1 0 0,1 0 0 0 0,0 0 1 0 0,0 0-1 0 0,4 13 5440 0 0,-3 11-1498 0 0,-1-5-3678 0 0,-15 107 4684 0 0,9-94-3298 0 0,1 0 0 0 0,1 1 0 0 0,2 42-1 0 0,1-73-1841 0 0,0 0 0 0 0,0 0 0 0 0,0 0 0 0 0,0-1 0 0 0,1 1 0 0 0,-1 0 0 0 0,0 0-1 0 0,0-1 1 0 0,0 1 0 0 0,1 0 0 0 0,-1 0 0 0 0,0-1 0 0 0,1 1 0 0 0,-1 0 0 0 0,1-1 0 0 0,-1 1-1 0 0,1-1 1 0 0,-1 1 0 0 0,1 0 0 0 0,-1-1 0 0 0,1 1 0 0 0,0-1 0 0 0,-1 1 0 0 0,1-1 0 0 0,0 0-1 0 0,-1 1 1 0 0,1-1 0 0 0,1 1 0 0 0,0-1 3 0 0,0 0-1 0 0,-1 0 0 0 0,1 0 1 0 0,0 0-1 0 0,0 0 0 0 0,0 0 1 0 0,0 0-1 0 0,0-1 1 0 0,0 1-1 0 0,0-1 0 0 0,2 0 1 0 0,6-3-6 0 0,0-1-1 0 0,0 0 1 0 0,9-7 0 0 0,-18 11-64 0 0,57-38-65 0 0,-1-2 0 0 0,-3-3 0 0 0,68-70 0 0 0,-120 112 5 0 0,1-1 0 0 0,-1 1 0 0 0,0-1 0 0 0,0 0 0 0 0,0 1 0 0 0,-1-1 0 0 0,1 0 0 0 0,-1 0 0 0 0,3-5 1 0 0,-4 7 32 0 0,0 1 1 0 0,0-1 0 0 0,0 1 0 0 0,0 0 0 0 0,0-1 0 0 0,0 1 0 0 0,0-1 0 0 0,0 1 0 0 0,0 0 0 0 0,0-1 0 0 0,0 1 0 0 0,-1-1 0 0 0,1 1-1 0 0,0 0 1 0 0,0-1 0 0 0,0 1 0 0 0,0 0 0 0 0,-1-1 0 0 0,1 1 0 0 0,0 0 0 0 0,0-1 0 0 0,0 1 0 0 0,-1 0 0 0 0,1-1 0 0 0,0 1 0 0 0,-1 0-1 0 0,1 0 1 0 0,-1-1 0 0 0,0 0-6 0 0,-1 1 0 0 0,1 0 0 0 0,-1-1-1 0 0,1 1 1 0 0,-1 0 0 0 0,1 0 0 0 0,-1 0-1 0 0,1 0 1 0 0,-1 0 0 0 0,1 0 0 0 0,-1 0-1 0 0,-1 1 1 0 0,-14 2-14 0 0,1 2 0 0 0,0 0 1 0 0,0 0-1 0 0,0 2 0 0 0,-27 14 0 0 0,10-1 166 0 0,-43 35 0 0 0,67-48-50 0 0,0 0 0 0 0,1 1 1 0 0,0-1-1 0 0,0 2 0 0 0,1-1 0 0 0,0 1 0 0 0,0 1 1 0 0,-7 13-1 0 0,13-20-56 0 0,-1 1 0 0 0,1 0 0 0 0,-1-1 0 0 0,1 1 0 0 0,0 0 0 0 0,0 0 0 0 0,1 0 1 0 0,-1 0-1 0 0,1 0 0 0 0,0 0 0 0 0,0 0 0 0 0,0 0 0 0 0,1 0 0 0 0,-1 0 0 0 0,1 0 0 0 0,0 0 0 0 0,0 0 0 0 0,0 0 0 0 0,1-1 0 0 0,-1 1 1 0 0,1 0-1 0 0,0-1 0 0 0,0 1 0 0 0,0-1 0 0 0,1 0 0 0 0,4 5 0 0 0,-2-2-346 0 0,1-1 1 0 0,0 0-1 0 0,1 0 1 0 0,-1-1-1 0 0,1 1 1 0 0,-1-2-1 0 0,1 1 1 0 0,1-1-1 0 0,-1 0 1 0 0,0 0-1 0 0,1-1 1 0 0,-1 0-1 0 0,1 0 1 0 0,0-1-1 0 0,15 1 1 0 0,8-1-2133 0 0,-1-2 1 0 0,53-7-1 0 0,-71 6 2071 0 0,1 1-3027 0 0</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05.912"/>
    </inkml:context>
    <inkml:brush xml:id="br0">
      <inkml:brushProperty name="width" value="0.05" units="cm"/>
      <inkml:brushProperty name="height" value="0.05" units="cm"/>
    </inkml:brush>
  </inkml:definitions>
  <inkml:trace contextRef="#ctx0" brushRef="#br0">1 408 396 0 0,'16'0'4860'0'0,"-1"1"0"0"0,26 6 1 0 0,66 23 2365 0 0,-40-10-3179 0 0,-38-10-1873 0 0,-22-7-1451 0 0,0-1 1 0 0,0 0 0 0 0,0 0 0 0 0,0 0 0 0 0,13 0 0 0 0,-15-3-724 0 0,-5 1 0 0 0,1-1 0 0 0,-1 0 0 0 0,1 1 0 0 0,-1-1 0 0 0,0 0 0 0 0,1 1 0 0 0,-1-1 0 0 0,0 0 0 0 0,0 0 0 0 0,0 1 0 0 0,1-1 0 0 0,-1 0 0 0 0,0 0 0 0 0,0 0 0 0 0,0 1 0 0 0,0-1 0 0 0,0 0 0 0 0,0 0 0 0 0,0 0 0 0 0,-1 1 0 0 0,1-1 0 0 0,0 0 0 0 0,0 0 0 0 0,-1 1 0 0 0,1-1 0 0 0,0 0 0 0 0,-1 1 0 0 0,1-1 0 0 0,-1-1 0 0 0,0 2 0 0 0,-6-31 0 0 0,0 1 0 0 0,-3-38 0 0 0,10 55 0 0 0,-1 0 0 0 0,2 0 0 0 0,0 0 0 0 0,0 0 0 0 0,1 0 0 0 0,1 0 0 0 0,8-24 0 0 0,-5 23 0 0 0,0 1 0 0 0,1 0 0 0 0,0 0 0 0 0,1 1 0 0 0,0 0 0 0 0,1 0 0 0 0,1 1 0 0 0,0 0 0 0 0,0 1 0 0 0,1 0 0 0 0,0 1 0 0 0,1 0 0 0 0,13-8 0 0 0,-15 11 0 0 0,0 1 0 0 0,0 0 0 0 0,0 0 0 0 0,1 1 0 0 0,-1 0 0 0 0,1 1 0 0 0,0 0 0 0 0,0 1 0 0 0,0 0 0 0 0,0 1 0 0 0,1 0 0 0 0,-1 1 0 0 0,0 0 0 0 0,0 1 0 0 0,1 0 0 0 0,-1 0 0 0 0,17 6 0 0 0,-24-6 0 0 0,-1 0 0 0 0,0 0 0 0 0,1 0 0 0 0,-1 1 0 0 0,0-1 0 0 0,0 1 0 0 0,0 0 0 0 0,0 0 0 0 0,-1 0 0 0 0,1 0 0 0 0,0 1 0 0 0,-1-1 0 0 0,0 1 0 0 0,1-1 0 0 0,-1 1 0 0 0,0 0 0 0 0,2 4 0 0 0,-3-3 0 0 0,1-1 0 0 0,-1 1 0 0 0,0 0 0 0 0,-1 0 0 0 0,1 0 0 0 0,-1 0 0 0 0,0 0 0 0 0,0 0 0 0 0,0 0 0 0 0,0 0 0 0 0,-1 0 0 0 0,1 0 0 0 0,-1-1 0 0 0,-2 8 0 0 0,-29 71 0 0 0,22-62 0 0 0,2 1 0 0 0,0 0 0 0 0,-7 35 0 0 0,15-52 0 0 0,-1-1 0 0 0,1 1 0 0 0,0-1 0 0 0,0 1 0 0 0,0-1 0 0 0,1 1 0 0 0,-1 0 0 0 0,2 3 0 0 0,3 7 0 0 0,-1-6 0 0 0,1-1 0 0 0,-1 0 0 0 0,2-1 0 0 0,-1 1 0 0 0,1-1 0 0 0,-1-1 0 0 0,2 1 0 0 0,-1-1 0 0 0,0 0 0 0 0,1 0 0 0 0,0-1 0 0 0,0 0 0 0 0,1 0 0 0 0,-1-1 0 0 0,11 4 0 0 0,5 1 0 0 0,1-2 0 0 0,0 0 0 0 0,35 4 0 0 0,-31-7 0 0 0,0 0 0 0 0,1-2 0 0 0,-1-1 0 0 0,1-2 0 0 0,46-7 0 0 0,-75 8 0 0 0,2 1-6 0 0,0 0 1 0 0,0-1-1 0 0,0 1 0 0 0,0-1 1 0 0,0 0-1 0 0,-1 1 0 0 0,1-1 1 0 0,0 0-1 0 0,-1 0 0 0 0,1 0 0 0 0,0 0 1 0 0,-1-1-1 0 0,1 1 0 0 0,1-2 1 0 0,-2 2-599 0 0</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16.757"/>
    </inkml:context>
    <inkml:brush xml:id="br0">
      <inkml:brushProperty name="width" value="0.05" units="cm"/>
      <inkml:brushProperty name="height" value="0.05" units="cm"/>
    </inkml:brush>
  </inkml:definitions>
  <inkml:trace contextRef="#ctx0" brushRef="#br0">7 279 420 0 0,'-2'0'4511'0'0,"2"6"-1736"0"0,0 18-716 0 0,4 30-951 0 0,5 144 3243 0 0,-5-84-934 0 0,18 115 1 0 0,-19-211-3212 0 0,0 3 2652 0 0,-4-36-1331 0 0,-17-115-719 0 0,-3-35-458 0 0,16 120-255 0 0,2-1 1 0 0,2 0-1 0 0,2 0 0 0 0,11-73 1 0 0,-7 92-81 0 0,1 0 1 0 0,1 1 0 0 0,1 0-1 0 0,2 0 1 0 0,1 1-1 0 0,13-25 1 0 0,-19 41-12 0 0,1 1 0 0 0,0-1 0 0 0,0 1-1 0 0,0 0 1 0 0,1 0 0 0 0,0 1 0 0 0,1 0 0 0 0,-1 0 0 0 0,1 1-1 0 0,1 0 1 0 0,-1 0 0 0 0,1 1 0 0 0,0 0 0 0 0,0 1 0 0 0,1 0-1 0 0,-1 0 1 0 0,1 1 0 0 0,0 0 0 0 0,0 1 0 0 0,12-2 0 0 0,-17 4-4 0 0,1 0 1 0 0,0 0 0 0 0,0 0-1 0 0,0 1 1 0 0,0 0 0 0 0,-1 0-1 0 0,1 1 1 0 0,0-1 0 0 0,-1 1-1 0 0,0 0 1 0 0,1 1 0 0 0,-1-1-1 0 0,0 1 1 0 0,0 0 0 0 0,0 1 0 0 0,0-1-1 0 0,-1 1 1 0 0,1 0 0 0 0,-1 0-1 0 0,0 0 1 0 0,6 9 0 0 0,-6-7 0 0 0,0-1 0 0 0,-1 1 0 0 0,0 0 0 0 0,0 0 0 0 0,0 0 0 0 0,-1 0 0 0 0,0 0 0 0 0,0 1 0 0 0,0-1 0 0 0,-1 1 0 0 0,0-1 0 0 0,0 1 0 0 0,-1 0 0 0 0,0-1 0 0 0,0 1 0 0 0,0-1 0 0 0,-1 1 0 0 0,0 0 1 0 0,-3 8-1 0 0,0-4-14 0 0,0 0 0 0 0,-1 0 0 0 0,0-1 1 0 0,-1 0-1 0 0,0 0 0 0 0,-1 0 1 0 0,0-1-1 0 0,-1 0 0 0 0,1-1 0 0 0,-2 1 1 0 0,1-1-1 0 0,-1-1 0 0 0,-12 8 0 0 0,-12 7-174 0 0,-2-2 0 0 0,-56 23 0 0 0,24-12-61 0 0,64-30 225 0 0,0 1 0 0 0,0-1 0 0 0,1 0 0 0 0,-1 1-1 0 0,1-1 1 0 0,-1 1 0 0 0,1 0 0 0 0,0 0 0 0 0,-1 0 0 0 0,1 0-1 0 0,0 0 1 0 0,0 0 0 0 0,0 1 0 0 0,-1 2 0 0 0,3-3 23 0 0,1-1 1 0 0,-1 1-1 0 0,1-1 0 0 0,0 1 1 0 0,0-1-1 0 0,-1 1 1 0 0,1-1-1 0 0,0 0 0 0 0,0 1 1 0 0,1-1-1 0 0,-1 0 1 0 0,0 0-1 0 0,0 0 0 0 0,1 0 1 0 0,-1 0-1 0 0,0 0 0 0 0,1 0 1 0 0,-1 0-1 0 0,3 1 1 0 0,-2-2 0 0 0,111 57 213 0 0,-22-13 110 0 0,-56-25-38 0 0,-1 1 0 0 0,33 27 0 0 0,-55-38-104 0 0,0 1 0 0 0,-1 1-1 0 0,0 0 1 0 0,-1 0 0 0 0,0 1 0 0 0,-1 0 0 0 0,0 1 0 0 0,10 19-1 0 0,-18-29-89 0 0,1 1 0 0 0,-1-1 0 0 0,0 0 0 0 0,0 1 0 0 0,0-1 0 0 0,0 1 0 0 0,0-1 0 0 0,-1 1 1 0 0,0-1-1 0 0,1 1 0 0 0,-1-1 0 0 0,-1 1 0 0 0,1-1 0 0 0,0 1 0 0 0,-2 4 0 0 0,-1-5 916 0 0</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17.380"/>
    </inkml:context>
    <inkml:brush xml:id="br0">
      <inkml:brushProperty name="width" value="0.05" units="cm"/>
      <inkml:brushProperty name="height" value="0.05" units="cm"/>
    </inkml:brush>
  </inkml:definitions>
  <inkml:trace contextRef="#ctx0" brushRef="#br0">59 358 8109 0 0,'-4'6'3271'0'0,"0"-1"-1"0"0,0 0 1 0 0,0 0 0 0 0,-6 6 0 0 0,9-12-3104 0 0,0-1 0 0 0,0 1 1 0 0,0 0-1 0 0,0-1 0 0 0,1 1 1 0 0,-1 0-1 0 0,0-1 0 0 0,1 1 0 0 0,-1-1 1 0 0,0-2-1 0 0,2-18 187 0 0,0 0 0 0 0,2 1-1 0 0,0-1 1 0 0,2 1 0 0 0,0 0 0 0 0,1 0-1 0 0,1 1 1 0 0,1 0 0 0 0,1 0 0 0 0,1 1-1 0 0,0 0 1 0 0,2 0 0 0 0,26-33 0 0 0,-33 47-286 0 0,0 0 1 0 0,0 0 0 0 0,0 0-1 0 0,0 1 1 0 0,1 0 0 0 0,0 0-1 0 0,0 0 1 0 0,0 0 0 0 0,1 1-1 0 0,-1 0 1 0 0,7-2 0 0 0,-10 5-47 0 0,0-1 0 0 0,0 1 0 0 0,-1-1 0 0 0,1 1 1 0 0,0 0-1 0 0,0 0 0 0 0,0 0 0 0 0,-1 1 0 0 0,1-1 0 0 0,0 0 1 0 0,0 1-1 0 0,-1 0 0 0 0,1 0 0 0 0,0 0 0 0 0,-1 0 0 0 0,1 0 1 0 0,-1 0-1 0 0,1 1 0 0 0,-1-1 0 0 0,0 1 0 0 0,0 0 0 0 0,0 0 1 0 0,1 0-1 0 0,-2 0 0 0 0,1 0 0 0 0,0 0 0 0 0,0 0 1 0 0,-1 0-1 0 0,1 1 0 0 0,1 2 0 0 0,-1-1-30 0 0,0 0 0 0 0,0 0 1 0 0,0 0-1 0 0,0 1 0 0 0,-1-1 0 0 0,1 0 0 0 0,-1 1 0 0 0,0-1 1 0 0,0 1-1 0 0,-1 0 0 0 0,0-1 0 0 0,1 1 0 0 0,-1-1 0 0 0,-1 1 1 0 0,1 0-1 0 0,-1-1 0 0 0,0 1 0 0 0,0-1 0 0 0,0 1 0 0 0,-1-1 1 0 0,1 0-1 0 0,-1 1 0 0 0,-4 5 0 0 0,-3 5-49 0 0,-1-1-1 0 0,-1-1 1 0 0,0 1-1 0 0,-25 21 1 0 0,17-17 20 0 0,18-18 23 0 0,1 0 1 0 0,0 1-1 0 0,-1-1 0 0 0,1 0 1 0 0,-1 1-1 0 0,1-1 0 0 0,0 1 0 0 0,0-1 1 0 0,-1 1-1 0 0,1-1 0 0 0,0 0 1 0 0,0 1-1 0 0,-1-1 0 0 0,1 1 1 0 0,0 0-1 0 0,0-1 0 0 0,0 1 1 0 0,0-1-1 0 0,0 1 0 0 0,0-1 1 0 0,0 1-1 0 0,0-1 0 0 0,0 1 1 0 0,0-1-1 0 0,0 1 0 0 0,0-1 1 0 0,0 1-1 0 0,12 11-156 0 0,30 4 102 0 0,-32-13 32 0 0,38 12 31 0 0,-6-2 40 0 0,49 22 1 0 0,-80-30 24 0 0,-1 0-1 0 0,0 1 1 0 0,0 0 0 0 0,0 1-1 0 0,0 0 1 0 0,-1 0-1 0 0,0 1 1 0 0,-1 0 0 0 0,12 15-1 0 0,-18-21-53 0 0,-1 0 1 0 0,1 1-1 0 0,-1-1 0 0 0,1 1 0 0 0,-1 0 0 0 0,0-1 1 0 0,0 1-1 0 0,0 0 0 0 0,0 0 0 0 0,0 0 0 0 0,-1 0 0 0 0,1-1 1 0 0,-1 1-1 0 0,0 0 0 0 0,0 0 0 0 0,0 0 0 0 0,0 0 1 0 0,-1 5-1 0 0,-1-4 8 0 0,1 0 0 0 0,-1-1 0 0 0,0 1 0 0 0,0 0 1 0 0,0 0-1 0 0,0-1 0 0 0,0 1 0 0 0,-1-1 0 0 0,0 0 0 0 0,0 0 0 0 0,-5 5 1 0 0,-3 1 16 0 0,0-1 0 0 0,-1 0 1 0 0,0-1-1 0 0,0-1 0 0 0,-1 0 1 0 0,-25 9-1 0 0,4-5-31 0 0,0-2 0 0 0,0 0 0 0 0,-1-3 0 0 0,0-1 0 0 0,0-1 0 0 0,-1-2 0 0 0,-50-6 0 0 0,80 5 0 0 0,0-1 0 0 0,1 0 0 0 0,-1 0 0 0 0,0 0 0 0 0,0-1 0 0 0,1 0 0 0 0,-1 0 0 0 0,1 0 0 0 0,0-1 0 0 0,-1 0 0 0 0,1 0 0 0 0,1 0 0 0 0,-10-8 0 0 0,14 10-231 0 0,-1 1 0 0 0,1-1-1 0 0,0 1 1 0 0,-1 0 0 0 0,1-1 0 0 0,0 1-1 0 0,0-1 1 0 0,-1 1 0 0 0,1-1 0 0 0,0 1-1 0 0,0-1 1 0 0,0 1 0 0 0,0-1 0 0 0,0 1 0 0 0,-1-1-1 0 0,1 1 1 0 0,0-1 0 0 0,0 1 0 0 0,0-1-1 0 0,1 1 1 0 0,-1-1 0 0 0,0 1 0 0 0,0-1-1 0 0,0 1 1 0 0,0-1 0 0 0,0 1 0 0 0,1-1 0 0 0,-1 1-1 0 0,0-1 1 0 0,0 1 0 0 0,1 0 0 0 0,-1-1-1 0 0,0 1 1 0 0,0-1 0 0 0,1 1 0 0 0,-1 0-1 0 0,1-1 1 0 0,-1 1 0 0 0,0 0 0 0 0,1-1 0 0 0,-1 1-1 0 0,1 0 1 0 0,-1 0 0 0 0,1-1 0 0 0,-1 1-1 0 0,1 0 1 0 0,-1 0 0 0 0,1 0 0 0 0,-1 0-1 0 0,1 0 1 0 0,0-1 0 0 0,-1 1 205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18.895"/>
    </inkml:context>
    <inkml:brush xml:id="br0">
      <inkml:brushProperty name="width" value="0.05" units="cm"/>
      <inkml:brushProperty name="height" value="0.05" units="cm"/>
      <inkml:brushProperty name="color" value="#00A0D7"/>
    </inkml:brush>
  </inkml:definitions>
  <inkml:trace contextRef="#ctx0" brushRef="#br0">19 35 180 0 0,'-19'-4'13444'0'0,"32"2"-9078"0"0,39 2-3640 0 0,-48 0 428 0 0,24 0-82 0 0,40 0 1819 0 0,70-9 0 0 0,-132 9-2696 0 0,-1-1-1 0 0,0 0 0 0 0,1-1 0 0 0,-1 1 1 0 0,0-1-1 0 0,0 0 0 0 0,0 0 0 0 0,6-4 1 0 0,-11 6-95 0 0,1 0-84 0 0,-1 0 1 0 0,0-1 0 0 0,0 1 0 0 0,0 0 0 0 0,0 0 0 0 0,1 0-1 0 0,-1 0 1 0 0,0 0 0 0 0,0-1 0 0 0,0 1 0 0 0,1 0 0 0 0,-1 0-1 0 0,0 0 1 0 0,0 0 0 0 0,1 0 0 0 0,-1 0 0 0 0,0 0 0 0 0,0 0-1 0 0,0 0 1 0 0,1 0 0 0 0,-1 0 0 0 0,0 0 0 0 0,0 0 0 0 0,1 0-1 0 0,-1 0 1 0 0,0 0 0 0 0,0 0 0 0 0,1 0 0 0 0,2 14 262 0 0,-1 0 1 0 0,-1-1 0 0 0,0 27-1 0 0,2 13 252 0 0,4-4 66 0 0,2 1 0 0 0,27 84-1 0 0,-16-66-329 0 0,-20-60-267 0 0,-7 0 0 0 0,-1-5-8 0 0,0-1 0 0 0,0 0-1 0 0,0 0 1 0 0,0-1 0 0 0,0 0 0 0 0,0-1 0 0 0,0 0 0 0 0,0 0-1 0 0,-12-2 1 0 0,-10 1-30 0 0,-25 1-72 0 0,-103-3 319 0 0,206 5-198 0 0,94-10-1 0 0,-84 5-152 0 0,-45 1-1566 0 0,-1-3 254 0 0</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28.306"/>
    </inkml:context>
    <inkml:brush xml:id="br0">
      <inkml:brushProperty name="width" value="0.05" units="cm"/>
      <inkml:brushProperty name="height" value="0.05" units="cm"/>
    </inkml:brush>
  </inkml:definitions>
  <inkml:trace contextRef="#ctx0" brushRef="#br0">7 11 476 0 0,'-3'-11'10878'0'0,"9"49"-9220"0"0,-1 1-1 0 0,-3-1 1 0 0,-3 66-1 0 0,1-56-786 0 0,-8 139 1809 0 0,1 16-436 0 0,7-144-1110 0 0,12 83 0 0 0,-11-135-1132 0 0,-1-4-189 0 0,0-1 1 0 0,0 1-1 0 0,0 0 1 0 0,1-1-1 0 0,-1 1 1 0 0,1-1-1 0 0,0 1 0 0 0,-1-1 1 0 0,1 0-1 0 0,0 1 1 0 0,1-1-1 0 0,-1 0 1 0 0,0 0-1 0 0,1 1 1 0 0,-1-1-1 0 0,3 3 0 0 0,5-8-7613 0 0,-2-1 5216 0 0</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28.911"/>
    </inkml:context>
    <inkml:brush xml:id="br0">
      <inkml:brushProperty name="width" value="0.05" units="cm"/>
      <inkml:brushProperty name="height" value="0.05" units="cm"/>
    </inkml:brush>
  </inkml:definitions>
  <inkml:trace contextRef="#ctx0" brushRef="#br0">13 306 5677 0 0,'-4'-12'1369'0'0,"2"1"1"0"0,-1-1-1 0 0,2 0 1 0 0,-1-15 0 0 0,2 20-1087 0 0,0 1 1 0 0,1-1-1 0 0,0 1 1 0 0,1-1-1 0 0,-1 1 0 0 0,1 0 1 0 0,1 0-1 0 0,-1 0 1 0 0,6-10-1 0 0,-2 6-37 0 0,1-1 0 0 0,0 1 0 0 0,1 0-1 0 0,0 1 1 0 0,1-1 0 0 0,0 2-1 0 0,0-1 1 0 0,1 1 0 0 0,0 1 0 0 0,1 0-1 0 0,22-12 1 0 0,-17 12 48 0 0,0 0 0 0 0,1 1 0 0 0,0 1 0 0 0,1 0 0 0 0,-1 1 0 0 0,1 1 0 0 0,33-1 0 0 0,-42 4-149 0 0,0 1-1 0 0,-1 0 1 0 0,1 0 0 0 0,0 1 0 0 0,0 0-1 0 0,-1 0 1 0 0,1 1 0 0 0,-1 0 0 0 0,11 6-1 0 0,-15-8-92 0 0,-1 1-1 0 0,0 0 0 0 0,0 0 0 0 0,0 0 1 0 0,0 0-1 0 0,0 1 0 0 0,0-1 0 0 0,-1 1 0 0 0,1-1 1 0 0,-1 1-1 0 0,1 0 0 0 0,-1 0 0 0 0,0 0 1 0 0,0 0-1 0 0,-1 1 0 0 0,1-1 0 0 0,-1 0 1 0 0,1 1-1 0 0,-1-1 0 0 0,0 1 0 0 0,0-1 0 0 0,-1 1 1 0 0,1 0-1 0 0,-1 7 0 0 0,-1-7-12 0 0,1 1 1 0 0,-2 0-1 0 0,1 0 0 0 0,-1-1 0 0 0,1 1 1 0 0,-1-1-1 0 0,-1 1 0 0 0,1-1 1 0 0,-1 0-1 0 0,1 0 0 0 0,-1 0 0 0 0,0 0 1 0 0,-1 0-1 0 0,1 0 0 0 0,-1-1 0 0 0,1 0 1 0 0,-7 4-1 0 0,2-1 8 0 0,0-1 1 0 0,0 0-1 0 0,-1 0 1 0 0,0-1-1 0 0,0 0 0 0 0,0 0 1 0 0,-16 3-1 0 0,51-5 28 0 0,35 5-1 0 0,-43-5-35 0 0,23 4 158 0 0,64 17 0 0 0,-87-18-69 0 0,0 2 0 0 0,-1-1-1 0 0,1 2 1 0 0,-2 0 0 0 0,30 20-1 0 0,-42-25-64 0 0,0 0 0 0 0,-1 0 0 0 0,1 0-1 0 0,-1 0 1 0 0,1 1 0 0 0,-1 0 0 0 0,-1-1-1 0 0,1 1 1 0 0,0 0 0 0 0,3 9 0 0 0,-5-11-29 0 0,0 0 1 0 0,-1 0 0 0 0,0 0-1 0 0,1 0 1 0 0,-1 0 0 0 0,0 0 0 0 0,0 0-1 0 0,0 0 1 0 0,0 0 0 0 0,0 0-1 0 0,0 0 1 0 0,-1 0 0 0 0,1 0 0 0 0,-1 0-1 0 0,1 0 1 0 0,-1-1 0 0 0,0 1-1 0 0,0 0 1 0 0,0 0 0 0 0,0 0 0 0 0,0-1-1 0 0,0 1 1 0 0,0 0 0 0 0,-1-1-1 0 0,1 1 1 0 0,0-1 0 0 0,-3 2 0 0 0,-4 3 19 0 0,1-1 0 0 0,-1 0 0 0 0,0 0 1 0 0,0-1-1 0 0,-1 0 0 0 0,1 0 1 0 0,-1-1-1 0 0,0 0 0 0 0,-17 3 0 0 0,-10 0 40 0 0,-41 1 0 0 0,73-6-85 0 0,-37 2-219 0 0,-1-2 0 0 0,0-2 0 0 0,1-1 0 0 0,-1-3 0 0 0,1-1 0 0 0,-60-17 0 0 0,99 23 21 0 0,-19-9-591 0 0,20 9 563 0 0,0 0-1 0 0,1-1 1 0 0,-1 1-1 0 0,0-1 1 0 0,1 1-1 0 0,-1-1 0 0 0,0 1 1 0 0,1-1-1 0 0,-1 1 1 0 0,1-1-1 0 0,-1 1 1 0 0,1-1-1 0 0,-1 0 0 0 0,1 1 1 0 0,0-1-1 0 0,-1 0 1 0 0,1 1-1 0 0,0-1 1 0 0,-1 0-1 0 0,1 0 0 0 0,0 1 1 0 0,0-2-1 0 0,9-6-5125 0 0,-8 7 4628 0 0,9-5-1807 0 0</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29.286"/>
    </inkml:context>
    <inkml:brush xml:id="br0">
      <inkml:brushProperty name="width" value="0.05" units="cm"/>
      <inkml:brushProperty name="height" value="0.05" units="cm"/>
    </inkml:brush>
  </inkml:definitions>
  <inkml:trace contextRef="#ctx0" brushRef="#br0">0 0 584 0 0,'0'0'6721'0'0,"20"12"724"0"0,5-7-2396 0 0,37 4 0 0 0,70-4-551 0 0,-13-1-2351 0 0,-91-5-2276 0 0,-8 1-1804 0 0,-1 2-4749 0 0</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29.634"/>
    </inkml:context>
    <inkml:brush xml:id="br0">
      <inkml:brushProperty name="width" value="0.05" units="cm"/>
      <inkml:brushProperty name="height" value="0.05" units="cm"/>
    </inkml:brush>
  </inkml:definitions>
  <inkml:trace contextRef="#ctx0" brushRef="#br0">49 1 312 0 0,'-8'5'870'0'0,"-22"17"4350"0"0,29-21-4593 0 0,0 0 1 0 0,0 0-1 0 0,0 1 1 0 0,0-1-1 0 0,0 0 1 0 0,0 1-1 0 0,1-1 0 0 0,-1 0 1 0 0,0 1-1 0 0,1-1 1 0 0,-1 1-1 0 0,1 2 1 0 0,0-4-432 0 0,0 1 1 0 0,0-1 0 0 0,1 1 0 0 0,-1-1 0 0 0,0 1-1 0 0,1-1 1 0 0,-1 0 0 0 0,1 1 0 0 0,-1-1 0 0 0,1 1-1 0 0,-1-1 1 0 0,1 0 0 0 0,-1 1 0 0 0,1-1 0 0 0,-1 0-1 0 0,1 0 1 0 0,-1 1 0 0 0,1-1 0 0 0,-1 0 0 0 0,1 0-1 0 0,0 0 1 0 0,-1 0 0 0 0,1 1 0 0 0,-1-1 0 0 0,1 0-1 0 0,0 0 1 0 0,17 2 2423 0 0,27-4 1906 0 0,74-11 1 0 0,-65 3-7260 0 0,1 0-7844 0 0,-44 7 7451 0 0</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29.973"/>
    </inkml:context>
    <inkml:brush xml:id="br0">
      <inkml:brushProperty name="width" value="0.05" units="cm"/>
      <inkml:brushProperty name="height" value="0.05" units="cm"/>
    </inkml:brush>
  </inkml:definitions>
  <inkml:trace contextRef="#ctx0" brushRef="#br0">6 31 776 0 0,'-5'-30'17072'0'0,"5"30"-16943"0"0,1 0 0 0 0,0 1-1 0 0,0-1 1 0 0,-1 0 0 0 0,1 1 0 0 0,0-1 0 0 0,-1 1 0 0 0,1-1 0 0 0,-1 1 0 0 0,1-1 0 0 0,0 1 0 0 0,-1-1 0 0 0,1 1 0 0 0,-1-1 0 0 0,0 1 0 0 0,1 0 0 0 0,-1-1 0 0 0,1 1 0 0 0,-1 0 0 0 0,0-1 0 0 0,1 2 0 0 0,7 19 1317 0 0,-6-15-771 0 0,8 22 570 0 0,0 0 0 0 0,-2 1 0 0 0,-1-1 1 0 0,-2 1-1 0 0,-1 1 0 0 0,-1-1 0 0 0,-1 34 0 0 0,1-33-1321 0 0,-3-29-337 0 0,21-7-13288 0 0,-12 4 10517 0 0</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0.417"/>
    </inkml:context>
    <inkml:brush xml:id="br0">
      <inkml:brushProperty name="width" value="0.05" units="cm"/>
      <inkml:brushProperty name="height" value="0.05" units="cm"/>
    </inkml:brush>
  </inkml:definitions>
  <inkml:trace contextRef="#ctx0" brushRef="#br0">301 127 788 0 0,'2'-2'529'0'0,"-1"0"-1"0"0,0 1 1 0 0,1-1-1 0 0,-1 0 1 0 0,0 0-1 0 0,0 0 1 0 0,0 0 0 0 0,0 1-1 0 0,0-1 1 0 0,-1-1-1 0 0,1 1 1 0 0,-1 0-1 0 0,1 0 1 0 0,-1 0 0 0 0,0 0-1 0 0,0 0 1 0 0,0 0-1 0 0,0-1 1 0 0,0 1-1 0 0,0 0 1 0 0,-1 0-1 0 0,1 0 1 0 0,0 0 0 0 0,-1 0-1 0 0,0 0 1 0 0,0 0-1 0 0,1 0 1 0 0,-3-3-1 0 0,1 2-140 0 0,0 1-1 0 0,-1-1 0 0 0,1 0 0 0 0,-1 0 0 0 0,0 1 1 0 0,0 0-1 0 0,0-1 0 0 0,0 1 0 0 0,0 0 0 0 0,0 0 1 0 0,0 1-1 0 0,-1-1 0 0 0,1 1 0 0 0,-1-1 0 0 0,1 1 1 0 0,-5 0-1 0 0,-3-1 60 0 0,0 0 1 0 0,0 1-1 0 0,0 1 0 0 0,0 0 1 0 0,0 1-1 0 0,0 0 1 0 0,0 0-1 0 0,0 1 0 0 0,1 0 1 0 0,-1 1-1 0 0,-19 8 0 0 0,23-8-259 0 0,1 0-1 0 0,-1 1 0 0 0,1-1 0 0 0,-1 1 0 0 0,1 1 0 0 0,0-1 0 0 0,1 1 0 0 0,-1 0 0 0 0,1 0 0 0 0,0 1 0 0 0,0 0 0 0 0,1-1 0 0 0,-1 2 0 0 0,1-1 0 0 0,1 0 0 0 0,-1 1 0 0 0,1 0 0 0 0,-3 10 0 0 0,5-13-160 0 0,0-1-1 0 0,1 1 1 0 0,0-1 0 0 0,0 0-1 0 0,0 1 1 0 0,0-1 0 0 0,0 1 0 0 0,1-1-1 0 0,-1 1 1 0 0,1-1 0 0 0,0 0-1 0 0,0 1 1 0 0,0-1 0 0 0,1 0 0 0 0,-1 0-1 0 0,1 0 1 0 0,0 0 0 0 0,-1 0-1 0 0,2 0 1 0 0,-1 0 0 0 0,0-1 0 0 0,0 1-1 0 0,1-1 1 0 0,-1 0 0 0 0,6 4-1 0 0,1 1 31 0 0,0-1-1 0 0,0-1 1 0 0,0 1-1 0 0,1-2 1 0 0,0 1-1 0 0,0-1 1 0 0,11 2-1 0 0,-9-3-56 0 0,0-1 0 0 0,0 0 0 0 0,0-1 0 0 0,0-1 0 0 0,1 0 0 0 0,-1 0 0 0 0,0-2 0 0 0,0 1 0 0 0,0-1 0 0 0,0-1 0 0 0,18-6 0 0 0,-23 6 0 0 0,0 0 0 0 0,-1 0 0 0 0,1 0 0 0 0,-1-1 0 0 0,0 0 0 0 0,0 0 0 0 0,0-1 0 0 0,-1 1 0 0 0,7-8 0 0 0,-9 8 0 0 0,0 0 0 0 0,0 0 0 0 0,-1 0 0 0 0,1 0 0 0 0,-1-1 0 0 0,0 1 0 0 0,0-1 0 0 0,-1 1 0 0 0,1-1 0 0 0,-1 0 0 0 0,0 1 0 0 0,0-1 0 0 0,0 0 0 0 0,-1-8 0 0 0,0 8-104 0 0,-1 0 0 0 0,0 0 0 0 0,-1 0-1 0 0,1 0 1 0 0,-1 0 0 0 0,0 0 0 0 0,0 1 0 0 0,0-1 0 0 0,0 1 0 0 0,-1-1 0 0 0,0 1-1 0 0,0 0 1 0 0,0 0 0 0 0,-1 0 0 0 0,1 0 0 0 0,-1 1 0 0 0,0 0 0 0 0,0 0-1 0 0,-6-4 1 0 0,-5-3-392 0 0,0 1 0 0 0,0 0 0 0 0,-1 1 1 0 0,-20-7-1 0 0,-3 5-2343 0 0,13 7-6288 0 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0.944"/>
    </inkml:context>
    <inkml:brush xml:id="br0">
      <inkml:brushProperty name="width" value="0.05" units="cm"/>
      <inkml:brushProperty name="height" value="0.05" units="cm"/>
    </inkml:brush>
  </inkml:definitions>
  <inkml:trace contextRef="#ctx0" brushRef="#br0">328 43 272 0 0,'-9'-3'1230'0'0,"1"1"-1"0"0,-1 0 1 0 0,0 1-1 0 0,1 0 1 0 0,-1 0-1 0 0,0 1 1 0 0,0 0-1 0 0,0 1 1 0 0,-15 2-1 0 0,7 0 577 0 0,0 2 0 0 0,0 0 0 0 0,-31 13-1 0 0,39-13-1324 0 0,0 0 0 0 0,1 1 0 0 0,-1 0 0 0 0,1 0 0 0 0,1 1 0 0 0,-1 0 0 0 0,1 1 0 0 0,0 0 0 0 0,1 0 0 0 0,-1 0-1 0 0,2 1 1 0 0,-1 0 0 0 0,1 0 0 0 0,1 0 0 0 0,0 0 0 0 0,-4 14 0 0 0,6-17-258 0 0,0 1 0 0 0,0 0 1 0 0,1-1-1 0 0,0 1 0 0 0,1 0 0 0 0,0 0 0 0 0,0 0 1 0 0,0 0-1 0 0,1 0 0 0 0,0 0 0 0 0,2 8 0 0 0,-1-10-93 0 0,0 0 1 0 0,0 0-1 0 0,0 0 0 0 0,1 0 0 0 0,0 0 0 0 0,0-1 0 0 0,0 1 0 0 0,0-1 0 0 0,1 0 0 0 0,0 0 0 0 0,0 0 0 0 0,0 0 0 0 0,0-1 0 0 0,0 0 0 0 0,9 5 0 0 0,-3-3-127 0 0,0 0 1 0 0,1-1-1 0 0,-1-1 0 0 0,1 1 0 0 0,0-2 1 0 0,0 0-1 0 0,0 0 0 0 0,0-1 1 0 0,1 0-1 0 0,-1-1 0 0 0,0 0 0 0 0,0-1 1 0 0,0 0-1 0 0,1 0 0 0 0,11-5 0 0 0,-17 5-3 0 0,0-1 0 0 0,0 0-1 0 0,-1-1 1 0 0,1 1-1 0 0,0-1 1 0 0,-1 0 0 0 0,0-1-1 0 0,1 0 1 0 0,-1 1-1 0 0,-1-1 1 0 0,1-1 0 0 0,6-6-1 0 0,-8 7 1 0 0,0-1 0 0 0,-1 1-1 0 0,1-1 1 0 0,-1 0 0 0 0,0 0-1 0 0,0 0 1 0 0,-1 0 0 0 0,1 0-1 0 0,-1 0 1 0 0,0 0 0 0 0,0 0 0 0 0,-1 0-1 0 0,0-1 1 0 0,0 1 0 0 0,0 0-1 0 0,-2-10 1 0 0,0 3-36 0 0,-1 1 0 0 0,0 0 0 0 0,-1 0 0 0 0,0 1 1 0 0,-1-1-1 0 0,0 1 0 0 0,-1 0 0 0 0,0 0 0 0 0,-1 1 0 0 0,0 0 0 0 0,-8-9 0 0 0,0 2-126 0 0,0 0 0 0 0,-1 2 0 0 0,-1 0 0 0 0,-35-22 0 0 0,25 23-2523 0 0,0 5-5869 0 0,17 5 5077 0 0</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1.894"/>
    </inkml:context>
    <inkml:brush xml:id="br0">
      <inkml:brushProperty name="width" value="0.05" units="cm"/>
      <inkml:brushProperty name="height" value="0.05" units="cm"/>
    </inkml:brush>
  </inkml:definitions>
  <inkml:trace contextRef="#ctx0" brushRef="#br0">9 0 6045 0 0,'-9'5'11704'0'0,"35"1"-9899"0"0,460 17 5795 0 0,-477-23-7887 0 0,44 1 288 0 0,-35-3-3374 0 0,0-3-3899 0 0,-11 2 4490 0 0</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2.311"/>
    </inkml:context>
    <inkml:brush xml:id="br0">
      <inkml:brushProperty name="width" value="0.05" units="cm"/>
      <inkml:brushProperty name="height" value="0.05" units="cm"/>
    </inkml:brush>
  </inkml:definitions>
  <inkml:trace contextRef="#ctx0" brushRef="#br0">57 15 6085 0 0,'-18'-6'4206'0'0,"13"4"-3150"0"0,0 0-1 0 0,0 1 0 0 0,0 0 1 0 0,-1 0-1 0 0,-7-1 1700 0 0,29 9-1250 0 0,35 9 34 0 0,1-2 1 0 0,79 12 0 0 0,-67-15-453 0 0,66 20 1 0 0,-127-30-1026 0 0,0-1 0 0 0,0 1 1 0 0,0 1-1 0 0,0-1 1 0 0,-1 0-1 0 0,1 1 0 0 0,0-1 1 0 0,-1 1-1 0 0,1 0 0 0 0,-1 0 1 0 0,5 4-1 0 0,-7-5-34 0 0,1 1 0 0 0,0-1 0 0 0,-1 0 0 0 0,1 1 1 0 0,-1-1-1 0 0,1 0 0 0 0,-1 1 0 0 0,0-1 0 0 0,1 1 0 0 0,-1-1 0 0 0,0 0 0 0 0,0 1 1 0 0,0-1-1 0 0,0 1 0 0 0,0-1 0 0 0,0 1 0 0 0,-1-1 0 0 0,1 0 0 0 0,0 1 0 0 0,-1-1 1 0 0,1 1-1 0 0,-1-1 0 0 0,0 0 0 0 0,1 1 0 0 0,-1-1 0 0 0,-1 2 0 0 0,-117 172 1048 0 0,70-107-369 0 0,26-40-180 0 0,-6 10 635 0 0,28-38-1219 0 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4.081"/>
    </inkml:context>
    <inkml:brush xml:id="br0">
      <inkml:brushProperty name="width" value="0.05" units="cm"/>
      <inkml:brushProperty name="height" value="0.05" units="cm"/>
    </inkml:brush>
  </inkml:definitions>
  <inkml:trace contextRef="#ctx0" brushRef="#br0">23 255 224 0 0,'13'55'2370'0'0,"-1"1"1"0"0,-4 0-1 0 0,-1 0 0 0 0,-4 1 1 0 0,-3 73-1 0 0,-2-97-1271 0 0,-5 48 2303 0 0,-3-29 392 0 0,9-51-3625 0 0,1 1 0 0 0,0-1 1 0 0,0 0-1 0 0,-1 0 1 0 0,1 0-1 0 0,-1 0 0 0 0,1 0 1 0 0,-1 1-1 0 0,0-1 0 0 0,1 0 1 0 0,-1 0-1 0 0,0-1 1 0 0,0 1-1 0 0,-1 1 0 0 0,2-2-93 0 0,0 0-1 0 0,-1 1 0 0 0,1-1 1 0 0,0 0-1 0 0,-1 0 0 0 0,1 0 1 0 0,0 0-1 0 0,-1 0 0 0 0,1-1 1 0 0,0 1-1 0 0,0 0 0 0 0,-1 0 1 0 0,1 0-1 0 0,0 0 0 0 0,-1 0 1 0 0,1 0-1 0 0,0 0 0 0 0,-1-1 1 0 0,1 1-1 0 0,0 0 0 0 0,0 0 1 0 0,-1 0-1 0 0,1-1 0 0 0,0 1 1 0 0,0 0-1 0 0,0 0 0 0 0,-1-1 0 0 0,1 1 1 0 0,0 0-1 0 0,0 0 0 0 0,0-1 1 0 0,-1 1-1 0 0,-1-5 191 0 0,0 0-1 0 0,0 0 1 0 0,0 0 0 0 0,0-1-1 0 0,-1-6 1 0 0,-3-23-1 0 0,2 0 0 0 0,1 0 0 0 0,2 0-1 0 0,1-1 1 0 0,7-45 0 0 0,-1 34-132 0 0,3 1-1 0 0,2 0 0 0 0,22-61 1 0 0,-24 84-77 0 0,1 1 1 0 0,1 1-1 0 0,1-1 1 0 0,1 2-1 0 0,1 0 1 0 0,0 0-1 0 0,2 1 1 0 0,0 1 0 0 0,1 1-1 0 0,0 0 1 0 0,35-24-1 0 0,-44 35-43 0 0,0 1-1 0 0,1 0 1 0 0,-1 1-1 0 0,1 0 1 0 0,0 0-1 0 0,0 1 1 0 0,0 0-1 0 0,1 1 1 0 0,-1 0 0 0 0,14-2-1 0 0,-20 4-8 0 0,0 0-1 0 0,0 0 1 0 0,0 0-1 0 0,0 1 1 0 0,0-1-1 0 0,0 1 1 0 0,0-1-1 0 0,0 1 1 0 0,0 0-1 0 0,0 0 1 0 0,0 0-1 0 0,-1 1 1 0 0,1-1-1 0 0,0 1 1 0 0,-1-1-1 0 0,1 1 1 0 0,-1 0-1 0 0,0 0 1 0 0,1 0-1 0 0,-1 0 1 0 0,0 1-1 0 0,0-1 1 0 0,0 0-1 0 0,-1 1 1 0 0,1-1-1 0 0,-1 1 1 0 0,1 0-1 0 0,-1 0 1 0 0,0 0-1 0 0,0-1 1 0 0,0 1-1 0 0,0 0 1 0 0,-1 0-1 0 0,1 0 1 0 0,0 6-1 0 0,0 3 7 0 0,-1 0 0 0 0,0 0 0 0 0,0 1 0 0 0,-2-1 0 0 0,1 0 0 0 0,-1 0 0 0 0,-1 0 0 0 0,-5 16 0 0 0,-3 1-2 0 0,-1-1 1 0 0,-18 32-1 0 0,18-38-37 0 0,-1 0 0 0 0,-1-2 0 0 0,0 1 0 0 0,-2-2 0 0 0,-1 0 0 0 0,0-1 0 0 0,-1 0 0 0 0,-1-2 0 0 0,-1 0 0 0 0,-26 17 0 0 0,46-33 25 0 0,0 0-1 0 0,-1 0 0 0 0,1 0 1 0 0,0 0-1 0 0,0 0 0 0 0,0 0 1 0 0,0 0-1 0 0,0 0 0 0 0,-1 1 1 0 0,1-1-1 0 0,0 0 0 0 0,0 0 1 0 0,0 0-1 0 0,0 0 0 0 0,0 0 0 0 0,0 1 1 0 0,0-1-1 0 0,0 0 0 0 0,0 0 1 0 0,0 0-1 0 0,0 0 0 0 0,0 1 1 0 0,0-1-1 0 0,0 0 0 0 0,0 0 1 0 0,0 0-1 0 0,0 0 0 0 0,0 1 1 0 0,0-1-1 0 0,0 0 0 0 0,0 0 1 0 0,0 0-1 0 0,0 0 0 0 0,0 1 1 0 0,0-1-1 0 0,0 0 0 0 0,0 0 1 0 0,0 0-1 0 0,0 0 0 0 0,0 0 1 0 0,0 1-1 0 0,1-1 0 0 0,-1 0 1 0 0,0 0-1 0 0,0 0 0 0 0,11 9-83 0 0,14 4 45 0 0,-23-12 34 0 0,35 18 109 0 0,-1 1 1 0 0,-1 2-1 0 0,-1 2 1 0 0,-1 1-1 0 0,-1 2 1 0 0,-1 1-1 0 0,-1 1 1 0 0,33 44-1 0 0,-59-68-100 0 0,-2-3 0 0 0,-1 1 0 0 0,1-1 0 0 0,0 0 0 0 0,-1 0 0 0 0,1 0 0 0 0,0 0 0 0 0,0-1 0 0 0,0 1 0 0 0,1-1 0 0 0,-1 1 0 0 0,0-1 0 0 0,4 2 0 0 0,1-2 0 0 0,-6-1-47 0 0,0-1 0 0 0,1 1 0 0 0,-1 0 0 0 0,0-1 0 0 0,1 1 0 0 0,-1-1 0 0 0,0 1 0 0 0,0-1 0 0 0,1 0 0 0 0,-1 1 0 0 0,0-1 0 0 0,0 0 0 0 0,0 0 0 0 0,0 0 0 0 0,0 0 0 0 0,0 0 0 0 0,0 0 0 0 0,0 0 0 0 0,-1 0 0 0 0,1 0 0 0 0,0-2 0 0 0,3-2-630 0 0,19-10-9872 0 0,-15 10 7036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3.358"/>
    </inkml:context>
    <inkml:brush xml:id="br0">
      <inkml:brushProperty name="width" value="0.05" units="cm"/>
      <inkml:brushProperty name="height" value="0.05" units="cm"/>
    </inkml:brush>
  </inkml:definitions>
  <inkml:trace contextRef="#ctx0" brushRef="#br0">38 45 556 0 0,'0'-10'1608'0'0,"0"-7"2753"0"0,-5-1 8348 0 0,4 21-11584 0 0,-5 24 344 0 0,2-1 0 0 0,1 1 0 0 0,1 42 0 0 0,0-13-706 0 0,-13 674 5006 0 0,26-480-5769 0 0,30 69 0 0 0,1 12 0 0 0,-42-208 0 0 0,-5-73 0 0 0,3-39 0 0 0,-1-3 0 0 0,2-6 0 0 0,1-2 0 0 0,0 1 0 0 0,0 0 0 0 0,0-1 0 0 0,0 1 0 0 0,0 0 0 0 0,0-1 0 0 0,-1 1 0 0 0,1 0 0 0 0,0-1 0 0 0,-1 1 0 0 0,1-1 0 0 0,0 1 0 0 0,-1 0 0 0 0,1-1 0 0 0,-1 1 0 0 0,1-1 0 0 0,0 1 0 0 0,-1-1 0 0 0,0 0 0 0 0,1 1 0 0 0,-1-1 0 0 0,1 1 0 0 0,-1-1 0 0 0,1 0 0 0 0,-1 1 0 0 0,0-1 0 0 0,0 0 0 0 0,-20 1-11113 0 0,15 0 7401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19.730"/>
    </inkml:context>
    <inkml:brush xml:id="br0">
      <inkml:brushProperty name="width" value="0.05" units="cm"/>
      <inkml:brushProperty name="height" value="0.05" units="cm"/>
      <inkml:brushProperty name="color" value="#00A0D7"/>
    </inkml:brush>
  </inkml:definitions>
  <inkml:trace contextRef="#ctx0" brushRef="#br0">73 142 752 0 0,'0'0'8587'0'0,"-1"3"-7110"0"0,0 2-184 0 0,1 0 0 0 0,0 1-1 0 0,0-1 1 0 0,1 0 0 0 0,1 9 0 0 0,-1-9-375 0 0,0 1 0 0 0,-1-1 1 0 0,1 0-1 0 0,-1 1 0 0 0,0-1 0 0 0,0 1 0 0 0,-1-1 0 0 0,-1 6 0 0 0,-1 5 1114 0 0,3-15-1786 0 0,0 1 0 0 0,-1 0 0 0 0,1 0 0 0 0,0 0 0 0 0,-1-1 0 0 0,0 1 0 0 0,1 0 0 0 0,-1-1 0 0 0,0 1 0 0 0,0 0 0 0 0,0-1 0 0 0,0 1 0 0 0,0-1 0 0 0,-2 3 0 0 0,2-3-68 0 0,-1-1-176 0 0,1-1 0 0 0,0 1-1 0 0,0 0 1 0 0,0-1 0 0 0,0 1 0 0 0,0 0-1 0 0,0-1 1 0 0,0 1 0 0 0,0-1 0 0 0,0 0-1 0 0,0 1 1 0 0,0-1 0 0 0,1 0-1 0 0,-1 1 1 0 0,0-1 0 0 0,0 0 0 0 0,1 0-1 0 0,-1 0 1 0 0,0 0 0 0 0,1 0-1 0 0,-1-1 1 0 0,-11-23-7 0 0,10 20 3 0 0,-2-5 2 0 0,0 1 0 0 0,1-1 0 0 0,0 0 0 0 0,0 0 0 0 0,1 0 0 0 0,0 0 0 0 0,1-1 0 0 0,0-10 0 0 0,1 16 0 0 0,0 1 0 0 0,1-1 0 0 0,0 0 0 0 0,0 1 0 0 0,0-1 0 0 0,1 0 0 0 0,-1 1 0 0 0,1 0 0 0 0,0-1 0 0 0,0 1 0 0 0,1 0 0 0 0,-1 0 0 0 0,1 0 0 0 0,0 0 0 0 0,0 1 0 0 0,0-1 0 0 0,1 1 0 0 0,-1 0 0 0 0,8-6 0 0 0,-1 2 0 0 0,0 1 0 0 0,1 0 0 0 0,0 0 0 0 0,0 1 0 0 0,17-6 0 0 0,-21 9 0 0 0,-1 1 0 0 0,1-1 0 0 0,0 1 0 0 0,0 0 0 0 0,0 0 0 0 0,-1 1 0 0 0,1 0 0 0 0,0 0 0 0 0,0 1 0 0 0,0 0 0 0 0,7 2 0 0 0,-12-2 0 0 0,1 0 0 0 0,-1 0 0 0 0,0 0 0 0 0,-1 0 0 0 0,1 0 0 0 0,0 0 0 0 0,0 1 0 0 0,0-1 0 0 0,-1 1 0 0 0,1-1 0 0 0,-1 1 0 0 0,1 0 0 0 0,-1 0 0 0 0,0 0 0 0 0,0-1 0 0 0,0 1 0 0 0,0 0 0 0 0,0 0 0 0 0,0 0 0 0 0,0 1 0 0 0,0-1 0 0 0,-1 0 0 0 0,1 0 0 0 0,-1 0 0 0 0,0 1 0 0 0,0-1 0 0 0,0 0 0 0 0,0 0 0 0 0,0 0 0 0 0,0 1 0 0 0,0-1 0 0 0,-1 0 0 0 0,1 0 0 0 0,-1 0 0 0 0,0 1 0 0 0,1-1 0 0 0,-1 0 0 0 0,0 0 0 0 0,0 0 0 0 0,-3 3 0 0 0,-4 6 0 0 0,5-9 0 0 0,1 1 0 0 0,0-1 0 0 0,0 1 0 0 0,0 0 0 0 0,1 0 0 0 0,-3 6 0 0 0,2-3 0 0 0,2-6 0 0 0,0 1 0 0 0,0 0 0 0 0,0-1 0 0 0,0 1 0 0 0,0 0 0 0 0,0-1 0 0 0,0 1 0 0 0,0-1 0 0 0,0 1 0 0 0,0 0 0 0 0,1-1 0 0 0,-1 1 0 0 0,0 0 0 0 0,0-1 0 0 0,1 1 0 0 0,-1-1 0 0 0,0 1 0 0 0,1-1 0 0 0,-1 1 0 0 0,0-1 0 0 0,1 1 0 0 0,-1-1 0 0 0,1 1 0 0 0,-1-1 0 0 0,1 0 0 0 0,-1 1 0 0 0,2-1 0 0 0,15 7 0 0 0,-13-5 0 0 0,78 26 0 0 0,-58-21 0 0 0,-1 1 0 0 0,0 1 0 0 0,0 1 0 0 0,36 21 0 0 0,-57-29 0 0 0,-1-1 0 0 0,1 0 0 0 0,-1 0 0 0 0,1 1 0 0 0,-1-1 0 0 0,1 1 0 0 0,-1-1 0 0 0,0 1 0 0 0,0-1 0 0 0,0 1 0 0 0,0 0 0 0 0,0 0 0 0 0,0-1 0 0 0,1 5 0 0 0,-2-5 0 0 0,0 0 0 0 0,0 0 0 0 0,0 0 0 0 0,0 1 0 0 0,0-1 0 0 0,0 0 0 0 0,0 0 0 0 0,-1 0 0 0 0,1 0 0 0 0,0 0 0 0 0,-1 0 0 0 0,1 0 0 0 0,-1 0 0 0 0,1 0 0 0 0,-1 0 0 0 0,1 0 0 0 0,-1 0 0 0 0,0 0 0 0 0,1 0 0 0 0,-1 0 0 0 0,0-1 0 0 0,0 1 0 0 0,1 0 0 0 0,-1 0 0 0 0,-1 0 0 0 0,-1 1 0 0 0,-3 3 0 0 0,-1 0 0 0 0,1 0 0 0 0,-1-1 0 0 0,0 0 0 0 0,0-1 0 0 0,-1 1 0 0 0,1-1 0 0 0,-16 4 0 0 0,-1-1 0 0 0,-38 4 0 0 0,27-6 0 0 0,1-1 0 0 0,-1-1 0 0 0,0-2 0 0 0,1-2 0 0 0,-44-7 0 0 0,77 10-196 0 0,0-1-1 0 0,0 0 1 0 0,0-1-1 0 0,0 1 1 0 0,0 0-1 0 0,0 0 1 0 0,0 0 0 0 0,0-1-1 0 0,-1 1 1 0 0,1 0-1 0 0,0-1 1 0 0,0 1 0 0 0,0-1-1 0 0,0 0 1 0 0,1 1-1 0 0,-1-1 1 0 0,0 0-1 0 0,0 1 1 0 0,0-1 0 0 0,0 0-1 0 0,1 0 1 0 0,-1 0-1 0 0,0 0 1 0 0,1 1-1 0 0,-1-2 1 0 0,1 1-215 0 0,0-1-1 0 0,0 1 1 0 0,1 0 0 0 0,-1 0 0 0 0,1 0-1 0 0,-1 0 1 0 0,1 1 0 0 0,-1-1-1 0 0,1 0 1 0 0,-1 0 0 0 0,1 0-1 0 0,0 0 1 0 0,0 0 0 0 0,-1 1 0 0 0,1-1-1 0 0,1 0 1 0 0,11-11-3131 0 0</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4.662"/>
    </inkml:context>
    <inkml:brush xml:id="br0">
      <inkml:brushProperty name="width" value="0.05" units="cm"/>
      <inkml:brushProperty name="height" value="0.05" units="cm"/>
    </inkml:brush>
  </inkml:definitions>
  <inkml:trace contextRef="#ctx0" brushRef="#br0">67 285 8485 0 0,'-1'2'853'0'0,"-1"0"0"0"0,0 0 0 0 0,0 0 0 0 0,0 0 0 0 0,0 0 0 0 0,0-1 0 0 0,0 1 0 0 0,-1-1 0 0 0,1 1 0 0 0,0-1 1 0 0,-1 0-1 0 0,1 0 0 0 0,-6 2 0 0 0,7-3-724 0 0,0 0 0 0 0,0 0 1 0 0,0 1-1 0 0,0-1 0 0 0,0 0 1 0 0,0 0-1 0 0,0 0 0 0 0,0 0 0 0 0,0 0 1 0 0,0-1-1 0 0,0 1 0 0 0,0 0 1 0 0,1 0-1 0 0,-1-1 0 0 0,0 1 1 0 0,0 0-1 0 0,0-1 0 0 0,0 1 0 0 0,0-1 1 0 0,0 1-1 0 0,1-1 0 0 0,-1 0 1 0 0,0 1-1 0 0,0-1 0 0 0,1 0 1 0 0,-1 1-1 0 0,0-1 0 0 0,1 0 0 0 0,-1 0 1 0 0,1 0-1 0 0,-1 1 0 0 0,1-1 1 0 0,-1 0-1 0 0,1 0 0 0 0,0 0 1 0 0,0 0-1 0 0,-1 0 0 0 0,1 0 0 0 0,0 0 1 0 0,0-1-1 0 0,-1-8 124 0 0,0 0-1 0 0,1 0 1 0 0,0-1 0 0 0,0 1 0 0 0,2 0-1 0 0,-1 0 1 0 0,1 0 0 0 0,0 0-1 0 0,1 0 1 0 0,0 0 0 0 0,1 1-1 0 0,9-18 1 0 0,-6 13-128 0 0,2 1 1 0 0,-1 0-1 0 0,2 0 0 0 0,0 1 1 0 0,0 0-1 0 0,1 0 0 0 0,19-15 1 0 0,-25 24-74 0 0,0 0 1 0 0,0 0 0 0 0,1 0-1 0 0,-1 1 1 0 0,1 0-1 0 0,-1 0 1 0 0,1 0 0 0 0,0 1-1 0 0,0 0 1 0 0,9-1-1 0 0,-13 2-41 0 0,-1-1 0 0 0,0 1 0 0 0,1 0 0 0 0,-1 0 0 0 0,1 0-1 0 0,-1 0 1 0 0,1 0 0 0 0,-1 1 0 0 0,1-1 0 0 0,-1 0 0 0 0,0 1 0 0 0,1-1-1 0 0,-1 1 1 0 0,1-1 0 0 0,-1 1 0 0 0,0 0 0 0 0,0-1 0 0 0,1 1 0 0 0,-1 0-1 0 0,0 0 1 0 0,0 0 0 0 0,0 0 0 0 0,0 0 0 0 0,0 0 0 0 0,0 0 0 0 0,0 0-1 0 0,0 0 1 0 0,-1 1 0 0 0,1-1 0 0 0,0 0 0 0 0,-1 1 0 0 0,1-1 0 0 0,-1 0-1 0 0,1 1 1 0 0,-1-1 0 0 0,0 1 0 0 0,1-1 0 0 0,-1 0 0 0 0,0 1 0 0 0,0-1-1 0 0,0 1 1 0 0,0-1 0 0 0,0 1 0 0 0,0-1 0 0 0,-1 1 0 0 0,0 2 0 0 0,0 2 7 0 0,-1-1 1 0 0,0 1 0 0 0,0 0 0 0 0,-1-1 0 0 0,1 0-1 0 0,-1 1 1 0 0,0-1 0 0 0,-1 0 0 0 0,1-1 0 0 0,-1 1-1 0 0,-7 7 1 0 0,-6 4 50 0 0,-32 22 0 0 0,26-20-4 0 0,23-18-64 0 0,0 0 0 0 0,-1 0 0 0 0,1 0 0 0 0,0 0 0 0 0,0 1 0 0 0,-1-1 1 0 0,1 0-1 0 0,0 0 0 0 0,0 0 0 0 0,0 0 0 0 0,0 1 0 0 0,-1-1 1 0 0,1 0-1 0 0,0 0 0 0 0,0 0 0 0 0,0 1 0 0 0,0-1 0 0 0,0 0 0 0 0,0 0 1 0 0,0 1-1 0 0,-1-1 0 0 0,1 0 0 0 0,0 0 0 0 0,0 1 0 0 0,0-1 1 0 0,0 0-1 0 0,0 0 0 0 0,0 1 0 0 0,0-1 0 0 0,0 0 0 0 0,0 0 0 0 0,0 1 1 0 0,9 3 9 0 0,23-1-19 0 0,-19-2 13 0 0,6 1 1 0 0,234 33 617 0 0,-220-28-530 0 0,-1 1 0 0 0,0 1 0 0 0,-1 2 0 0 0,0 2 0 0 0,51 27 0 0 0,-71-33-93 0 0,-1 0 0 0 0,1 1 0 0 0,-2-1 0 0 0,1 2 0 0 0,11 12 0 0 0,-19-18 0 0 0,0-1 0 0 0,0 1 0 0 0,0-1 0 0 0,-1 1 0 0 0,1 0 0 0 0,-1 0 0 0 0,0-1 0 0 0,0 1 0 0 0,0 0 0 0 0,0 0 0 0 0,0 0 0 0 0,0 4 0 0 0,-1-5 0 0 0,0 0 0 0 0,-1 0 0 0 0,1 0 0 0 0,0 0 0 0 0,-1 0 0 0 0,1 0 0 0 0,-1 0 0 0 0,0 0 0 0 0,1 0 0 0 0,-1 0 0 0 0,0 0 0 0 0,0 0 0 0 0,-1-1 0 0 0,1 1 0 0 0,0 0 0 0 0,0-1 0 0 0,-1 1 0 0 0,1-1 0 0 0,-1 1 0 0 0,-2 1 0 0 0,-5 3 0 0 0,-1 0 0 0 0,0 0 0 0 0,-1 0 0 0 0,1-1 0 0 0,-1-1 0 0 0,0 0 0 0 0,0 0 0 0 0,-1-1 0 0 0,1-1 0 0 0,-1 0 0 0 0,-17 1 0 0 0,-14-1 0 0 0,-77-7 0 0 0,87 3 0 0 0,0-1 0 0 0,-1-2 0 0 0,1-2 0 0 0,-58-19 0 0 0,87 24 4 0 0,3 2-7 0 0,0 0-1 0 0,-1-1 1 0 0,1 1 0 0 0,0-1-1 0 0,0 1 1 0 0,0-1-1 0 0,0 0 1 0 0,0 1 0 0 0,0-1-1 0 0,0 0 1 0 0,0 0 0 0 0,0 0-1 0 0,1 1 1 0 0,-1-1 0 0 0,0 0-1 0 0,0 0 1 0 0,1 0-1 0 0,-1 0 1 0 0,1 0 0 0 0,-2-3-1 0 0,3 3-126 0 0,-1-1 0 0 0,1 1 0 0 0,0 0-1 0 0,0-1 1 0 0,0 1 0 0 0,0 0 0 0 0,0-1-1 0 0,0 1 1 0 0,0 0 0 0 0,0 0 0 0 0,0 0-1 0 0,0 0 1 0 0,1 0 0 0 0,-1 0 0 0 0,0 0-1 0 0,3-1 1 0 0,102-38-11631 0 0,-72 23 8549 0 0</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5.068"/>
    </inkml:context>
    <inkml:brush xml:id="br0">
      <inkml:brushProperty name="width" value="0.05" units="cm"/>
      <inkml:brushProperty name="height" value="0.05" units="cm"/>
    </inkml:brush>
  </inkml:definitions>
  <inkml:trace contextRef="#ctx0" brushRef="#br0">53 10 6397 0 0,'-9'-1'3508'0'0,"1"-1"1"0"0,-1 1 0 0 0,-18 2 7219 0 0,51 2-8517 0 0,76 3-758 0 0,160-13-1 0 0,-258 7-1454 0 0,4-1-96 0 0,0 1-1 0 0,-1-1 1 0 0,1 0 0 0 0,-1 0 0 0 0,10-3 0 0 0,-14 3-726 0 0</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5.427"/>
    </inkml:context>
    <inkml:brush xml:id="br0">
      <inkml:brushProperty name="width" value="0.05" units="cm"/>
      <inkml:brushProperty name="height" value="0.05" units="cm"/>
    </inkml:brush>
  </inkml:definitions>
  <inkml:trace contextRef="#ctx0" brushRef="#br0">48 0 8309 0 0,'-30'31'10570'0'0,"28"-29"-9939"0"0,0 1-1 0 0,0-1 1 0 0,1 0-1 0 0,-1 0 0 0 0,1 1 1 0 0,0-1-1 0 0,-1 1 0 0 0,1 0 1 0 0,1-1-1 0 0,-1 1 0 0 0,0 0 1 0 0,0-1-1 0 0,1 4 1 0 0,0-5-539 0 0,0-1 0 0 0,0 1 0 0 0,1 0 0 0 0,-1 0 0 0 0,0 0 0 0 0,1-1 0 0 0,-1 1 0 0 0,1 0 0 0 0,-1 0 0 0 0,1-1 0 0 0,-1 1 0 0 0,1 0 0 0 0,-1-1 0 0 0,1 1 0 0 0,0-1 0 0 0,-1 1 0 0 0,1-1 0 0 0,0 1 0 0 0,0-1 1 0 0,-1 1-1 0 0,1-1 0 0 0,0 0 0 0 0,0 0 0 0 0,-1 1 0 0 0,1-1 0 0 0,0 0 0 0 0,1 0 0 0 0,25 5 2337 0 0,-25-5-2373 0 0,40 2-56 0 0,-1-3 0 0 0,61-7 0 0 0,-78 5 0 0 0,-20 3-39 0 0,18-2-2677 0 0,0-1 0 0 0,0-1-1 0 0,26-8 1 0 0</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0:48.743"/>
    </inkml:context>
    <inkml:brush xml:id="br0">
      <inkml:brushProperty name="width" value="0.05" units="cm"/>
      <inkml:brushProperty name="height" value="0.05" units="cm"/>
    </inkml:brush>
  </inkml:definitions>
  <inkml:trace contextRef="#ctx0" brushRef="#br0">508 272 108 0 0,'2'-1'540'0'0,"1"0"1"0"0,0 0-1 0 0,-1 0 1 0 0,1 0-1 0 0,-1-1 0 0 0,1 1 1 0 0,-1-1-1 0 0,0 0 0 0 0,0 1 1 0 0,0-1-1 0 0,0 0 1 0 0,0 0-1 0 0,0-1 0 0 0,0 1 1 0 0,-1 0-1 0 0,1-1 0 0 0,-1 1 1 0 0,1 0-1 0 0,1-6 1 0 0,-2 4-26 0 0,-1 0 1 0 0,1 0 0 0 0,-1 0 0 0 0,1-1-1 0 0,-1 1 1 0 0,-1 0 0 0 0,1 0 0 0 0,-1 0 0 0 0,1 0-1 0 0,-1 0 1 0 0,0 0 0 0 0,-3-5 0 0 0,-1-3 188 0 0,0 0 0 0 0,-1 1 0 0 0,-1-1 1 0 0,0 1-1 0 0,0 1 0 0 0,-1-1 1 0 0,-16-14-1 0 0,15 17-550 0 0,0 1 1 0 0,-1 0-1 0 0,0 1 0 0 0,0 0 1 0 0,0 1-1 0 0,-1 0 1 0 0,0 0-1 0 0,0 1 0 0 0,0 1 1 0 0,0 0-1 0 0,0 0 1 0 0,-22-1-1 0 0,15 2-55 0 0,0 1 0 0 0,0 1-1 0 0,0 1 1 0 0,0 1 0 0 0,0 0 0 0 0,1 1 0 0 0,-29 9-1 0 0,36-8-15 0 0,-1 0 0 0 0,1 1 0 0 0,0 0 1 0 0,0 1-1 0 0,0 0 0 0 0,1 0 0 0 0,0 1 0 0 0,1 0 0 0 0,-1 1 0 0 0,1 0 0 0 0,1 0 0 0 0,-9 12 0 0 0,13-16-30 0 0,1-1 0 0 0,-1 1 1 0 0,1 0-1 0 0,0 0 0 0 0,0 0 0 0 0,1 1 1 0 0,-1-1-1 0 0,1 0 0 0 0,0 0 0 0 0,0 1 1 0 0,0-1-1 0 0,1 1 0 0 0,0-1 0 0 0,0 1 1 0 0,0-1-1 0 0,0 1 0 0 0,0-1 0 0 0,1 1 1 0 0,0-1-1 0 0,0 1 0 0 0,0-1 1 0 0,1 0-1 0 0,-1 0 0 0 0,1 1 0 0 0,0-1 1 0 0,0 0-1 0 0,1-1 0 0 0,-1 1 0 0 0,1 0 1 0 0,0-1-1 0 0,0 1 0 0 0,6 5 0 0 0,-1-2 14 0 0,1 0-1 0 0,-1 0 0 0 0,1-1 0 0 0,1 0 1 0 0,-1 0-1 0 0,1-1 0 0 0,0-1 1 0 0,0 0-1 0 0,22 6 0 0 0,-17-7 1 0 0,0 0 1 0 0,0-1-1 0 0,0 0 0 0 0,0-2 0 0 0,0 1 1 0 0,0-2-1 0 0,18-2 0 0 0,-19 0-22 0 0,-1 0 0 0 0,1 0 0 0 0,-1-1 0 0 0,0-1 0 0 0,0 0 0 0 0,0-1 0 0 0,22-13 0 0 0,-27 13-35 0 0,0 0 1 0 0,0 0 0 0 0,-1 0-1 0 0,0-1 1 0 0,0 0 0 0 0,-1 0-1 0 0,0-1 1 0 0,0 0 0 0 0,-1 0-1 0 0,0-1 1 0 0,7-14-1 0 0,-11 20-18 0 0,0-1 0 0 0,0 1 0 0 0,0 0 0 0 0,-1-1 0 0 0,1 0 0 0 0,-1 1 0 0 0,0-1 0 0 0,0 1 0 0 0,0-1 0 0 0,0 1 0 0 0,-1-1 0 0 0,0 1 0 0 0,1-1 0 0 0,-1 1 0 0 0,-2-5 0 0 0,2 7-13 0 0,-3 5 21 0 0,3-4 3 0 0,1 0 0 0 0,0 1 1 0 0,-1-1-1 0 0,1 0 0 0 0,-1 0 1 0 0,1 0-1 0 0,0 1 0 0 0,-1-1 1 0 0,1 0-1 0 0,-1 0 0 0 0,1 1 1 0 0,0-1-1 0 0,-1 0 0 0 0,1 1 1 0 0,0-1-1 0 0,0 0 0 0 0,-1 1 0 0 0,1-1 1 0 0,0 1-1 0 0,0-1 0 0 0,0 0 1 0 0,-1 1-1 0 0,1-1 0 0 0,0 2 1 0 0,-4 22 335 0 0,0 1 0 0 0,1 47 1 0 0,8 57 700 0 0,-5-126-1014 0 0,4 47 17 0 0,1-1 0 0 0,3-1 0 0 0,21 75 0 0 0,-5-56-43 0 0,-24-67-50 0 0,0 0 1 0 0,0 0-1 0 0,0 0 1 0 0,0 0-1 0 0,0 0 1 0 0,0 0-1 0 0,0 0 0 0 0,0 0 1 0 0,0 1-1 0 0,0-1 1 0 0,0 0-1 0 0,0 0 1 0 0,0 0-1 0 0,1 0 0 0 0,-1 0 1 0 0,0 0-1 0 0,0 0 1 0 0,0 0-1 0 0,0 0 1 0 0,0 0-1 0 0,0 0 0 0 0,0 0 1 0 0,1 0-1 0 0,-1 0 1 0 0,0 0-1 0 0,0 0 1 0 0,0 0-1 0 0,0 0 0 0 0,0 0 1 0 0,0 0-1 0 0,0 0 1 0 0,1 0-1 0 0,-1 0 1 0 0,0 0-1 0 0,0 0 0 0 0,0 0 1 0 0,0 0-1 0 0,0 0 1 0 0,0 0-1 0 0,0 0 1 0 0,1 0-1 0 0,-1 0 0 0 0,0 0 1 0 0,0 0-1 0 0,0 0 1 0 0,0 0-1 0 0,0 0 1 0 0,0 0-1 0 0,0 0 0 0 0,0-1 1 0 0,0 1-1 0 0,1 0 1 0 0,6-8-5313 0 0,-1 1 1019 0 0,0 3 842 0 0</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0:49.455"/>
    </inkml:context>
    <inkml:brush xml:id="br0">
      <inkml:brushProperty name="width" value="0.05" units="cm"/>
      <inkml:brushProperty name="height" value="0.05" units="cm"/>
    </inkml:brush>
  </inkml:definitions>
  <inkml:trace contextRef="#ctx0" brushRef="#br0">489 106 324 0 0,'-11'-26'3076'0'0,"8"19"-1638"0"0,-1-1 0 0 0,1 1 0 0 0,-1 0 0 0 0,-7-9 0 0 0,9 13-1023 0 0,-1 1 1 0 0,0-1 0 0 0,0 1-1 0 0,1-1 1 0 0,-2 1 0 0 0,1 0-1 0 0,0 0 1 0 0,0 0 0 0 0,-1 1-1 0 0,1-1 1 0 0,0 1 0 0 0,-8-2-1 0 0,-1 0 121 0 0,0 2-1 0 0,0-1 0 0 0,1 1 0 0 0,-1 1 1 0 0,0 0-1 0 0,0 1 0 0 0,0 0 0 0 0,0 1 0 0 0,0 0 1 0 0,0 1-1 0 0,1 0 0 0 0,-18 8 0 0 0,12-3-142 0 0,0 0-1 0 0,0 1 1 0 0,1 0 0 0 0,0 2-1 0 0,1 0 1 0 0,0 1 0 0 0,-15 16-1 0 0,20-19-104 0 0,1 1 0 0 0,1 1 1 0 0,0 0-1 0 0,0 0 0 0 0,1 1 0 0 0,0-1 0 0 0,1 2 0 0 0,1-1 0 0 0,0 1 0 0 0,0-1 0 0 0,-4 24 0 0 0,7-26-115 0 0,1 1-1 0 0,0 0 1 0 0,1-1-1 0 0,0 1 1 0 0,1 0-1 0 0,0-1 0 0 0,0 1 1 0 0,1-1-1 0 0,1 1 1 0 0,0-1-1 0 0,0 0 1 0 0,1 0-1 0 0,0 0 1 0 0,0-1-1 0 0,8 12 1 0 0,-6-12-131 0 0,1 0 0 0 0,-1 0 0 0 0,1-1-1 0 0,1 0 1 0 0,0-1 0 0 0,0 0 0 0 0,0 0 0 0 0,1 0 0 0 0,0-1-1 0 0,0 0 1 0 0,0-1 0 0 0,19 8 0 0 0,-21-11-95 0 0,1 0 0 0 0,-1 0 0 0 0,0 0 0 0 0,1-1 0 0 0,-1 0 0 0 0,0 0 0 0 0,1-1 1 0 0,-1 0-1 0 0,1 0 0 0 0,-1-1 0 0 0,1 0 0 0 0,-1 0 0 0 0,1-1 0 0 0,-1 0 0 0 0,0 0 0 0 0,0-1 0 0 0,0 1 0 0 0,0-2 0 0 0,7-4 0 0 0,-8 5-32 0 0,-1-1 0 0 0,0 0-1 0 0,-1-1 1 0 0,9-9 0 0 0,-11 12 46 0 0,0 0 0 0 0,0 0 0 0 0,-1-1 0 0 0,1 1 0 0 0,-1-1 0 0 0,1 1 0 0 0,-1-1 0 0 0,0 0 0 0 0,0 1 0 0 0,0-1 0 0 0,0 0 0 0 0,0-4 0 0 0,-1 6 28 0 0,-1-1-1 0 0,1 1 0 0 0,-1-1 0 0 0,1 1 1 0 0,-1-1-1 0 0,1 1 0 0 0,-1-1 0 0 0,0 1 1 0 0,0 0-1 0 0,0 0 0 0 0,0-1 0 0 0,0 1 1 0 0,0 0-1 0 0,0 0 0 0 0,0 0 0 0 0,0 0 1 0 0,-1 0-1 0 0,1 0 0 0 0,0 0 0 0 0,-1 1 1 0 0,1-1-1 0 0,0 0 0 0 0,-1 1 0 0 0,1-1 1 0 0,-1 1-1 0 0,1-1 0 0 0,-1 1 0 0 0,-2 0 1 0 0,-6-2 10 0 0,0 0 0 0 0,-19 0 0 0 0,29 2 1 0 0,-24 0 58 0 0,0 1 0 0 0,-45 7 0 0 0,58-6-34 0 0,0 0 1 0 0,0 1 0 0 0,0 1 0 0 0,1-1-1 0 0,-1 2 1 0 0,1 0 0 0 0,0 0-1 0 0,-12 8 1 0 0,21-12-64 0 0,1-1-1 0 0,-1 0 0 0 0,0 1 1 0 0,1-1-1 0 0,-1 1 1 0 0,0-1-1 0 0,1 1 0 0 0,-1-1 1 0 0,1 1-1 0 0,-1-1 0 0 0,1 1 1 0 0,-1 0-1 0 0,1-1 1 0 0,-1 1-1 0 0,1 0 0 0 0,-1 0 1 0 0,1-1-1 0 0,0 1 1 0 0,0 0-1 0 0,-1 0 0 0 0,1-1 1 0 0,0 1-1 0 0,0 0 1 0 0,0 0-1 0 0,0 0 0 0 0,0-1 1 0 0,0 1-1 0 0,0 0 0 0 0,0 0 1 0 0,0 1-1 0 0,1-1-140 0 0,0 0 1 0 0,0 1-1 0 0,0-1 0 0 0,0 0 0 0 0,1 0 1 0 0,-1 0-1 0 0,0 0 0 0 0,0 0 0 0 0,1 0 0 0 0,-1 0 1 0 0,0 0-1 0 0,1-1 0 0 0,-1 1 0 0 0,2 0 0 0 0,8 3-1943 0 0,-1-1 0 0 0,1 0-1 0 0,14 1 1 0 0,-1-1-1048 0 0</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0:50.234"/>
    </inkml:context>
    <inkml:brush xml:id="br0">
      <inkml:brushProperty name="width" value="0.05" units="cm"/>
      <inkml:brushProperty name="height" value="0.05" units="cm"/>
    </inkml:brush>
  </inkml:definitions>
  <inkml:trace contextRef="#ctx0" brushRef="#br0">84 118 624 0 0,'-5'-16'7254'0'0,"6"14"-6780"0"0,1-1 0 0 0,-1 1 1 0 0,0-1-1 0 0,1 1 0 0 0,0 0 0 0 0,-1 0 1 0 0,1 0-1 0 0,0 0 0 0 0,0 0 0 0 0,0 0 0 0 0,1 0 1 0 0,-1 1-1 0 0,0-1 0 0 0,1 1 0 0 0,-1-1 1 0 0,0 1-1 0 0,5-1 0 0 0,9-4 739 0 0,29-7 0 0 0,-23 7-106 0 0,8-1 51 0 0,32-4 0 0 0,-37 7-235 0 0,1-1 0 0 0,29-9 0 0 0,-54 13-584 0 0,-7 2-248 0 0,-23 3 20 0 0,-34 4 28 0 0,0 2 0 0 0,-115 36 0 0 0,172-44-125 0 0,0 0 0 0 0,0 1-1 0 0,0 0 1 0 0,0 0-1 0 0,0 1 1 0 0,1-1 0 0 0,-6 6-1 0 0,10-9-4 0 0,1 1-1 0 0,-1 0 1 0 0,0 0 0 0 0,0 0-1 0 0,1 0 1 0 0,-1 0 0 0 0,0 0-1 0 0,1 0 1 0 0,-1 0-1 0 0,1 0 1 0 0,0 0 0 0 0,-1 0-1 0 0,1 0 1 0 0,0 0 0 0 0,-1 1-1 0 0,1-1 1 0 0,0 0-1 0 0,0 2 1 0 0,1-2 6 0 0,-1 1 0 0 0,1 0 0 0 0,-1-1 0 0 0,1 1-1 0 0,0-1 1 0 0,-1 1 0 0 0,1-1 0 0 0,0 1 0 0 0,0-1 0 0 0,0 0 0 0 0,0 1-1 0 0,0-1 1 0 0,1 0 0 0 0,-1 0 0 0 0,0 0 0 0 0,3 2 0 0 0,22 14 147 0 0,1-1 1 0 0,1-1 0 0 0,0-1 0 0 0,48 16-1 0 0,44 21 402 0 0,-116-49-537 0 0,16 8 124 0 0,-1 1 0 0 0,28 21 0 0 0,-42-29-103 0 0,-1 0 0 0 0,-1 0 0 0 0,1 1 0 0 0,0 0 1 0 0,-1 0-1 0 0,1 0 0 0 0,-1 0 0 0 0,0 0 0 0 0,-1 0 1 0 0,1 1-1 0 0,-1-1 0 0 0,0 1 0 0 0,0 0 0 0 0,0 0 0 0 0,-1 0 1 0 0,1 0-1 0 0,-1 5 0 0 0,-1-7-7 0 0,0 0 1 0 0,0 0-1 0 0,-1 0 1 0 0,0 0-1 0 0,0 0 0 0 0,0 0 1 0 0,0 0-1 0 0,0-1 0 0 0,0 1 1 0 0,-1 0-1 0 0,1-1 1 0 0,-1 1-1 0 0,1-1 0 0 0,-1 1 1 0 0,0-1-1 0 0,0 0 0 0 0,-1 0 1 0 0,1 0-1 0 0,0 0 1 0 0,-1 0-1 0 0,1 0 0 0 0,-1-1 1 0 0,-2 2-1 0 0,-6 3 72 0 0,0 0 1 0 0,0-1-1 0 0,0-1 0 0 0,-16 5 0 0 0,9-4-43 0 0,0-1 0 0 0,0-1-1 0 0,-1-1 1 0 0,1 0-1 0 0,0-1 1 0 0,-1-1-1 0 0,1-1 1 0 0,-28-5 0 0 0,38 3 262 0 0,-3-3-3443 0 0,11 6 2924 0 0,-1 0 0 0 0,1 0 0 0 0,0 0 0 0 0,-1-1 0 0 0,1 1 0 0 0,0 0 0 0 0,0 0 0 0 0,-1 0 0 0 0,1-1 0 0 0,0 1-1 0 0,0 0 1 0 0,0 0 0 0 0,-1-1 0 0 0,1 1 0 0 0,0 0 0 0 0,0-1 0 0 0,0 1 0 0 0,0 0 0 0 0,-1-1 0 0 0,1 1 0 0 0,0 0-1 0 0,0-1 1 0 0,0 1 0 0 0,0 0 0 0 0,0-1 0 0 0,0 1 0 0 0,0 0 0 0 0,0-1 0 0 0,0 1 0 0 0,0 0 0 0 0,0-1 0 0 0,0 1-1 0 0,0 0 1 0 0,0-1 0 0 0,1 1 0 0 0,-1 0 0 0 0,0-1 0 0 0,0 1 0 0 0,0 0 0 0 0,0 0 0 0 0,1-1 0 0 0,-1 1 0 0 0,0 0 0 0 0,0-1-1 0 0,0 1 1 0 0,1 0 0 0 0,-1 0 0 0 0,0 0 0 0 0,0-1 0 0 0,1 1 0 0 0,-1 0 0 0 0,0 0 0 0 0,1 0 0 0 0,-1 0 0 0 0,0-1-1 0 0,1 1 1 0 0,-1 0 0 0 0,0 0 0 0 0,1 0 0 0 0,-1 0 0 0 0,0 0 0 0 0,1 0 0 0 0,-1 0 0 0 0,0 0 0 0 0,1 0-1 0 0,17-6-2606 0 0</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0:50.973"/>
    </inkml:context>
    <inkml:brush xml:id="br0">
      <inkml:brushProperty name="width" value="0.05" units="cm"/>
      <inkml:brushProperty name="height" value="0.05" units="cm"/>
    </inkml:brush>
  </inkml:definitions>
  <inkml:trace contextRef="#ctx0" brushRef="#br0">6 42 712 0 0,'-2'-14'1921'0'0,"-1"-13"10503"0"0,3 31-10979 0 0,10 151 5906 0 0,-5-34-4334 0 0,-2-58-1185 0 0,-2-35-481 0 0,1 0 0 0 0,6 31 0 0 0,-9-59-1351 0 0,1 0 1 0 0,0 1-1 0 0,0-1 0 0 0,0 0 1 0 0,0 0-1 0 0,1 1 0 0 0,-1-1 1 0 0,0 0-1 0 0,0 0 0 0 0,0 1 1 0 0,0-1-1 0 0,0 0 0 0 0,0 1 1 0 0,0-1-1 0 0,0 0 1 0 0,1 0-1 0 0,-1 0 0 0 0,0 1 1 0 0,0-1-1 0 0,0 0 0 0 0,0 0 1 0 0,1 0-1 0 0,-1 1 0 0 0,0-1 1 0 0,0 0-1 0 0,0 0 0 0 0,1 0 1 0 0,-1 0-1 0 0,0 0 0 0 0,0 1 1 0 0,1-1-1 0 0,-1 0 0 0 0,0 0 1 0 0,1 0-1 0 0,-1 0 0 0 0,1 0 0 0 0,0 0 0 0 0,-1 0 0 0 0,1 0 0 0 0,0 0 0 0 0,-1 0 0 0 0,1 0 0 0 0,-1 0 0 0 0,1 0 0 0 0,0 0 0 0 0,-1-1 0 0 0,1 1 0 0 0,-1 0 0 0 0,1 0 0 0 0,0-1 0 0 0,-1 1 0 0 0,1 0 0 0 0,-1-1 0 0 0,1 1 0 0 0,-1 0 0 0 0,1-1 0 0 0,-1 1 0 0 0,1-1 0 0 0,-1 1 0 0 0,0-1 0 0 0,1 1 0 0 0,-1-1 0 0 0,1 0 0 0 0,-1 1 0 0 0,41-41-208 0 0,41-52 1 0 0,-21 21-17 0 0,-40 50-35 0 0,-10 10 20 0 0,0 0 0 0 0,0 0 0 0 0,9-16 0 0 0,-20 28 180 0 0,-17 8-93 0 0,10-4 161 0 0,-38 20 126 0 0,-46 34 0 0 0,79-50-8 0 0,1 1-1 0 0,0 0 0 0 0,1 1 0 0 0,0 0 1 0 0,0 1-1 0 0,1 0 0 0 0,1 0 0 0 0,-14 25 1 0 0,20-33-118 0 0,0 0-1 0 0,1 0 1 0 0,0 0 0 0 0,0 0 0 0 0,0 0 0 0 0,0 1 0 0 0,0-1 0 0 0,1 0 0 0 0,-1 1 0 0 0,1-1-1 0 0,0 1 1 0 0,0-1 0 0 0,0 0 0 0 0,0 1 0 0 0,1-1 0 0 0,0 1 0 0 0,-1-1 0 0 0,3 4 0 0 0,-2-4 7 0 0,1 1 1 0 0,1 0-1 0 0,-1-1 1 0 0,1 1 0 0 0,-1-1-1 0 0,1 0 1 0 0,0 0-1 0 0,0 0 1 0 0,0 0 0 0 0,0-1-1 0 0,1 1 1 0 0,6 3-1 0 0,4 1 22 0 0,1-1 0 0 0,-1 0 0 0 0,1-1 0 0 0,1-1-1 0 0,-1 0 1 0 0,26 3 0 0 0,124 6-13939 0 0,-156-13 10668 0 0</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0:51.571"/>
    </inkml:context>
    <inkml:brush xml:id="br0">
      <inkml:brushProperty name="width" value="0.05" units="cm"/>
      <inkml:brushProperty name="height" value="0.05" units="cm"/>
    </inkml:brush>
  </inkml:definitions>
  <inkml:trace contextRef="#ctx0" brushRef="#br0">1 464 776 0 0,'0'0'3214'0'0,"19"7"8633"0"0,10 6-7126 0 0,-14-6-2707 0 0,0-1 1 0 0,0 0 0 0 0,1-1-1 0 0,18 3 1 0 0,-32-8-1431 0 0,1-3 393 0 0,-3 3-967 0 0,0 0 0 0 0,1 0 0 0 0,-1 0 0 0 0,0 0 0 0 0,0 0 0 0 0,1 0 1 0 0,-1 0-1 0 0,0 0 0 0 0,0-1 0 0 0,1 1 0 0 0,-1 0 0 0 0,0 0 0 0 0,0 0 0 0 0,0 0 0 0 0,1-1 0 0 0,-1 1 0 0 0,0 0 1 0 0,0 0-1 0 0,0 0 0 0 0,0-1 0 0 0,0 1 0 0 0,1 0 0 0 0,-1 0 0 0 0,0 0 0 0 0,0-1 0 0 0,0 1 0 0 0,0 0 1 0 0,0 0-1 0 0,0-1 0 0 0,0 1 0 0 0,0 0 0 0 0,0-1 0 0 0,0-15 39 0 0,-1-1 0 0 0,0 1 0 0 0,-2-1 0 0 0,-7-28 0 0 0,-3-18-69 0 0,10 41 3 0 0,-2-5-35 0 0,2 0-1 0 0,1 0 0 0 0,2-48 1 0 0,1 68 63 0 0,0 0 0 0 0,0 1 0 0 0,0-1 0 0 0,1 1 0 0 0,0-1 0 0 0,0 1 0 0 0,0-1 0 0 0,1 1 0 0 0,0 0 0 0 0,0 0 0 0 0,1 0 0 0 0,0 1 0 0 0,0-1 0 0 0,0 1 0 0 0,1 0 0 0 0,-1 0 0 0 0,1 0 0 0 0,0 1 0 0 0,1 0 0 0 0,8-6 0 0 0,-5 6-9 0 0,1-1 0 0 0,1 1-1 0 0,-1 0 1 0 0,0 1-1 0 0,1 1 1 0 0,0-1-1 0 0,0 2 1 0 0,-1 0 0 0 0,17-1-1 0 0,-13 3-1 0 0,1-1-1 0 0,0 1 1 0 0,-1 1-1 0 0,1 1 1 0 0,-1 0-1 0 0,22 8 1 0 0,-33-10 0 0 0,0 0 0 0 0,0 1 0 0 0,0-1 0 0 0,0 1 0 0 0,0-1 0 0 0,0 1 0 0 0,0 0 0 0 0,0 0 0 0 0,-1 0 0 0 0,1 0 0 0 0,-1 1 0 0 0,1-1 0 0 0,-1 1 0 0 0,0 0 0 0 0,0-1 0 0 0,0 1 0 0 0,-1 0 0 0 0,1 0 0 0 0,-1 0 0 0 0,3 5 0 0 0,-4-2 0 0 0,1-1 0 0 0,-1 1 0 0 0,1-1 0 0 0,-2 1 0 0 0,1-1 0 0 0,0 1 0 0 0,-1-1 0 0 0,0 0 0 0 0,-1 1 0 0 0,1-1 0 0 0,-1 0 0 0 0,-3 8 0 0 0,-9 15 0 0 0,-21 36 0 0 0,24-46 0 0 0,0 0 0 0 0,1 0 0 0 0,2 1 0 0 0,-1 0 0 0 0,2 1 0 0 0,-6 23 0 0 0,13-39 0 0 0,0-1 0 0 0,-1 0 0 0 0,1 1 0 0 0,0-1 0 0 0,0 0 0 0 0,1 1 0 0 0,-1-1 0 0 0,1 0 0 0 0,0 1 0 0 0,-1-1 0 0 0,2 0 0 0 0,-1 0 0 0 0,0 0 0 0 0,0 0 0 0 0,4 5 0 0 0,-1-3 0 0 0,-1-1 0 0 0,1 1 0 0 0,0-1 0 0 0,1 0 0 0 0,-1 0 0 0 0,1 0 0 0 0,0 0 0 0 0,6 3 0 0 0,3 0 0 0 0,0 0 0 0 0,1-1 0 0 0,0 0 0 0 0,0-2 0 0 0,29 7 0 0 0,-22-8 0 0 0,0 0 0 0 0,0-2 0 0 0,0 0 0 0 0,0-2 0 0 0,0 0 0 0 0,0-2 0 0 0,36-8 0 0 0,-43 7-11508 0 0</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8.676"/>
    </inkml:context>
    <inkml:brush xml:id="br0">
      <inkml:brushProperty name="width" value="0.05" units="cm"/>
      <inkml:brushProperty name="height" value="0.05" units="cm"/>
    </inkml:brush>
  </inkml:definitions>
  <inkml:trace contextRef="#ctx0" brushRef="#br0">2 0 60 0 0,'0'0'1332'0'0,"0"4"-470"0"0,-1 36 776 0 0,1-1 0 0 0,8 48 0 0 0,-3-28-785 0 0,18 309 1957 0 0,-6 518 1365 0 0,-15-779-3780 0 0,-6 314 1200 0 0,-15-60-13 0 0,-3 77 891 0 0,21-269-1485 0 0,1-189-10372 0 0,1-2 7214 0 0</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39.787"/>
    </inkml:context>
    <inkml:brush xml:id="br0">
      <inkml:brushProperty name="width" value="0.05" units="cm"/>
      <inkml:brushProperty name="height" value="0.05" units="cm"/>
    </inkml:brush>
  </inkml:definitions>
  <inkml:trace contextRef="#ctx0" brushRef="#br0">7 5 428 0 0,'-2'-4'9043'0'0,"-1"35"-7700"0"0,2 1-1 0 0,1 0 1 0 0,4 38 0 0 0,0-15-688 0 0,7 174 1348 0 0,15 378 1120 0 0,-23-482-2566 0 0,3 591 1686 0 0,-42-4-931 0 0,27-129 422 0 0,12-379-1954 0 0,-3-226-1028 0 0,0-44-7297 0 0,1 27 5722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1.072"/>
    </inkml:context>
    <inkml:brush xml:id="br0">
      <inkml:brushProperty name="width" value="0.05" units="cm"/>
      <inkml:brushProperty name="height" value="0.05" units="cm"/>
      <inkml:brushProperty name="color" value="#00A0D7"/>
    </inkml:brush>
  </inkml:definitions>
  <inkml:trace contextRef="#ctx0" brushRef="#br0">8 23 252 0 0,'-8'-22'21191'0'0,"9"33"-21851"0"0,4 34 3380 0 0,12 50 1 0 0,2 9-497 0 0,-18-95-2375 0 0,0 1 0 0 0,1 0-1 0 0,1-1 1 0 0,4 13 0 0 0,-3-15-3486 0 0</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1.163"/>
    </inkml:context>
    <inkml:brush xml:id="br0">
      <inkml:brushProperty name="width" value="0.05" units="cm"/>
      <inkml:brushProperty name="height" value="0.05" units="cm"/>
    </inkml:brush>
  </inkml:definitions>
  <inkml:trace contextRef="#ctx0" brushRef="#br0">24 43 448 0 0,'-10'-42'15163'0'0,"11"46"-14014"0"0,2 26-10 0 0,-2-1 1 0 0,0 0 0 0 0,-2 1 0 0 0,-6 34 0 0 0,1-5 17 0 0,0 52 1522 0 0,11 161 0 0 0,-1-252-3107 0 0,0-10-2428 0 0</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1.738"/>
    </inkml:context>
    <inkml:brush xml:id="br0">
      <inkml:brushProperty name="width" value="0.05" units="cm"/>
      <inkml:brushProperty name="height" value="0.05" units="cm"/>
    </inkml:brush>
  </inkml:definitions>
  <inkml:trace contextRef="#ctx0" brushRef="#br0">57 324 5797 0 0,'-2'-3'504'0'0,"-7"-7"1341"0"0,1-1 1 0 0,0-1 0 0 0,-12-22 0 0 0,18 30-1609 0 0,1 0 0 0 0,-1-1 0 0 0,1 1 0 0 0,0 0 0 0 0,0-1 1 0 0,0 1-1 0 0,1-1 0 0 0,0 1 0 0 0,0-1 0 0 0,0 0 1 0 0,0 1-1 0 0,0-1 0 0 0,1 1 0 0 0,0-1 0 0 0,0 1 0 0 0,2-5 1 0 0,0 0-10 0 0,1 1 1 0 0,0 0-1 0 0,0 0 1 0 0,1 0-1 0 0,0 1 1 0 0,1-1 0 0 0,-1 1-1 0 0,1 0 1 0 0,1 1-1 0 0,10-9 1 0 0,-6 6 50 0 0,1 1 1 0 0,0 0-1 0 0,0 1 1 0 0,1 1 0 0 0,0 0-1 0 0,16-5 1 0 0,-5 4 76 0 0,1 1 1 0 0,0 1 0 0 0,0 1 0 0 0,0 1 0 0 0,0 1-1 0 0,0 1 1 0 0,33 4 0 0 0,-34-1-41 0 0,-1 2 0 0 0,1 1 0 0 0,24 7 0 0 0,-39-9-171 0 0,0 1-1 0 0,0-1 1 0 0,0 1 0 0 0,0 1-1 0 0,-1 0 1 0 0,1 0-1 0 0,-1 1 1 0 0,0-1-1 0 0,-1 2 1 0 0,9 8-1 0 0,-14-12-87 0 0,0 0-1 0 0,0 0 1 0 0,0 0-1 0 0,0 0 1 0 0,-1 0-1 0 0,1 0 1 0 0,-1 0-1 0 0,0 0 1 0 0,0 1-1 0 0,0-1 1 0 0,-1 0-1 0 0,1 1 1 0 0,-1-1-1 0 0,0 1 1 0 0,0-1 0 0 0,0 0-1 0 0,0 1 1 0 0,0-1-1 0 0,-1 1 1 0 0,0-1-1 0 0,1 0 1 0 0,-1 1-1 0 0,-1-1 1 0 0,1 0-1 0 0,0 0 1 0 0,-1 0-1 0 0,1 0 1 0 0,-1 0-1 0 0,-4 5 1 0 0,-1 1 22 0 0,0 0-1 0 0,-1 0 1 0 0,0 0 0 0 0,0-1 0 0 0,-1-1 0 0 0,0 1 0 0 0,-16 9-1 0 0,10-8-62 0 0,0-1-1 0 0,-1-1 0 0 0,0 0 0 0 0,0-1 0 0 0,0-1 0 0 0,-1 0 1 0 0,-20 3-1 0 0,35-8-170 0 0,6-1 63 0 0,14-2 36 0 0,30-2 34 0 0,-8 6 59 0 0,0 0 0 0 0,53 11 0 0 0,-78-9 1 0 0,1 0-1 0 0,-1 1 0 0 0,0 1 0 0 0,0 1 0 0 0,-1 0 1 0 0,0 1-1 0 0,0 0 0 0 0,0 1 0 0 0,12 10 0 0 0,-24-17-12 0 0,-1 0 0 0 0,1 1-1 0 0,-1-1 1 0 0,1 0 0 0 0,0 1-1 0 0,-1-1 1 0 0,0 1 0 0 0,1 0-1 0 0,-1-1 1 0 0,0 1 0 0 0,0 0-1 0 0,0 0 1 0 0,0 0 0 0 0,-1 0-1 0 0,1 0 1 0 0,0 0 0 0 0,-1 0-1 0 0,1 0 1 0 0,-1 0 0 0 0,0 0-1 0 0,1 4 1 0 0,-2-4-1 0 0,0 0 0 0 0,1 0-1 0 0,-1 1 1 0 0,0-1 0 0 0,0 0 0 0 0,-1 0 0 0 0,1 0 0 0 0,0 0 0 0 0,-1 0-1 0 0,1 0 1 0 0,-1-1 0 0 0,1 1 0 0 0,-1 0 0 0 0,0-1 0 0 0,0 1-1 0 0,0-1 1 0 0,0 0 0 0 0,0 1 0 0 0,-2 0 0 0 0,-7 3 17 0 0,-1 1 0 0 0,1-2 0 0 0,-1 0-1 0 0,0 0 1 0 0,0-1 0 0 0,-19 3 0 0 0,-76 1 34 0 0,57-8-719 0 0,-1-2-1 0 0,1-2 1 0 0,-56-13-1 0 0,104 17 413 0 0,-24-6-943 0 0,25 6 888 0 0,0 1-1 0 0,1 0 0 0 0,-1-1 0 0 0,0 1 1 0 0,1-1-1 0 0,-1 1 0 0 0,1-1 0 0 0,-1 1 1 0 0,0-1-1 0 0,1 1 0 0 0,-1-1 1 0 0,1 1-1 0 0,0-1 0 0 0,-1 0 0 0 0,1 1 1 0 0,-1-1-1 0 0,1 0 0 0 0,16-11-9069 0 0</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2.097"/>
    </inkml:context>
    <inkml:brush xml:id="br0">
      <inkml:brushProperty name="width" value="0.05" units="cm"/>
      <inkml:brushProperty name="height" value="0.05" units="cm"/>
    </inkml:brush>
  </inkml:definitions>
  <inkml:trace contextRef="#ctx0" brushRef="#br0">27 1 8957 0 0,'-9'4'3220'0'0,"8"-3"-2366"0"0,0-1 1 0 0,0 0-1 0 0,0 1 0 0 0,-1 0 0 0 0,1-1 1 0 0,-6 6 5124 0 0,7-5-5124 0 0,-1 0-1 0 0,-1 2 0 0 0,2-2-145 0 0,24 12 1934 0 0,0-6-2086 0 0,0-1 0 0 0,1-1 0 0 0,-1 0 0 0 0,1-2 0 0 0,32-1 0 0 0,-23 1-329 0 0,1-1-574 0 0,0-1 0 0 0,1-1-1 0 0,63-9 1 0 0,-99 9-12 0 0,1 0 0 0 0,-1 0 0 0 0,1-1 0 0 0,-1 1-1 0 0,1 0 1 0 0,-1 0 0 0 0,0 0 0 0 0,1 1 0 0 0,-1-1 0 0 0,1 0 0 0 0,-1 0-1 0 0,1 0 1 0 0,-1 0 0 0 0,0 0 0 0 0</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2.481"/>
    </inkml:context>
    <inkml:brush xml:id="br0">
      <inkml:brushProperty name="width" value="0.05" units="cm"/>
      <inkml:brushProperty name="height" value="0.05" units="cm"/>
    </inkml:brush>
  </inkml:definitions>
  <inkml:trace contextRef="#ctx0" brushRef="#br0">62 4 6965 0 0,'-13'5'3707'0'0,"1"1"0"0"0,1 1 0 0 0,-14 9 1277 0 0,25-16-4899 0 0,0 0 0 0 0,0 0 0 0 0,0 0 0 0 0,0 0 0 0 0,0 0 0 0 0,0 0 0 0 0,0 0 0 0 0,0 1 0 0 0,0-1 0 0 0,0 0 0 0 0,0 0 1 0 0,0 0-1 0 0,0 0 0 0 0,0 0 0 0 0,0 0 0 0 0,0 1 0 0 0,0-1 0 0 0,0 0 0 0 0,0 0 0 0 0,0 0 0 0 0,0 0 0 0 0,0 0 0 0 0,1 1 681 0 0,-1-1-681 0 0,7 4 1191 0 0,10-1-500 0 0,18-3 422 0 0,0-2 0 0 0,0-1 0 0 0,64-13 1 0 0,-59 5-1407 0 0,-13 3-2644 0 0,1 2-7252 0 0,-18 4 6751 0 0</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2.917"/>
    </inkml:context>
    <inkml:brush xml:id="br0">
      <inkml:brushProperty name="width" value="0.05" units="cm"/>
      <inkml:brushProperty name="height" value="0.05" units="cm"/>
    </inkml:brush>
  </inkml:definitions>
  <inkml:trace contextRef="#ctx0" brushRef="#br0">39 153 6217 0 0,'-8'-11'2440'0'0,"3"4"-852"0"0,1 1 1 0 0,-1-1-1 0 0,1 0 1 0 0,-6-13-1 0 0,10 19-1366 0 0,-1-1-1 0 0,1 0 1 0 0,-1 0-1 0 0,1 1 1 0 0,0-1-1 0 0,-1 0 1 0 0,1 0-1 0 0,0 0 1 0 0,0 0-1 0 0,0 1 1 0 0,0-1 0 0 0,1 0-1 0 0,-1 0 1 0 0,1 0-1 0 0,-1 1 1 0 0,1-1-1 0 0,-1 0 1 0 0,1 1-1 0 0,0-1 1 0 0,0 0-1 0 0,0 1 1 0 0,0-1-1 0 0,0 1 1 0 0,0-1-1 0 0,0 1 1 0 0,2-2-1 0 0,4-3 157 0 0,0 1 0 0 0,0 0 1 0 0,1 1-1 0 0,-1 0 0 0 0,1 0 0 0 0,0 0 0 0 0,0 1 0 0 0,0 0 0 0 0,0 1 1 0 0,1 0-1 0 0,-1 0 0 0 0,1 1 0 0 0,0 0 0 0 0,15 0 0 0 0,-12 1-53 0 0,0 1 0 0 0,1 0 0 0 0,-1 0 0 0 0,0 1 0 0 0,0 1 0 0 0,0 0 0 0 0,0 1 0 0 0,0 0 0 0 0,20 11 0 0 0,-30-14-285 0 0,0 1 0 0 0,1-1 0 0 0,-1 0 0 0 0,0 1 0 0 0,0-1 0 0 0,-1 1 0 0 0,1-1 0 0 0,0 1 0 0 0,0 0 0 0 0,-1 0 0 0 0,1 0 0 0 0,-1 0 0 0 0,0 0 0 0 0,0 0 0 0 0,1 0 0 0 0,-1 1 0 0 0,-1-1 0 0 0,2 3 0 0 0,-2-3-16 0 0,0 0 0 0 0,0 1 0 0 0,0-1 0 0 0,0 0 0 0 0,-1 0 0 0 0,1 0 1 0 0,-1 1-1 0 0,0-1 0 0 0,1 0 0 0 0,-1 0 0 0 0,0 0 0 0 0,0 0 0 0 0,0 0 0 0 0,0 0 0 0 0,-1 0 0 0 0,1 0 0 0 0,-1-1 0 0 0,1 1 0 0 0,-1-1 0 0 0,-1 2 0 0 0,-8 7-82 0 0,-1-1-1 0 0,0 0 1 0 0,0-1 0 0 0,-1-1 0 0 0,0 0-1 0 0,-15 6 1 0 0,-33 18-143 0 0,61-31 197 0 0,0 0-1 0 0,-1 0 0 0 0,1 0 0 0 0,0 0 1 0 0,-1 1-1 0 0,1-1 0 0 0,0 0 0 0 0,-1 0 0 0 0,1 0 1 0 0,0 1-1 0 0,0-1 0 0 0,-1 0 0 0 0,1 1 1 0 0,0-1-1 0 0,0 0 0 0 0,0 0 0 0 0,-1 1 1 0 0,1-1-1 0 0,0 0 0 0 0,0 1 0 0 0,0-1 1 0 0,0 1-1 0 0,0-1 0 0 0,0 0 0 0 0,-1 1 1 0 0,1-1-1 0 0,0 0 0 0 0,0 1 0 0 0,0-1 1 0 0,0 0-1 0 0,0 1 0 0 0,1-1 0 0 0,-1 1 1 0 0,0-1-1 0 0,11 11-40 0 0,22 3 120 0 0,-33-14-73 0 0,40 13 53 0 0,5 1 117 0 0,-1 2 0 0 0,-1 1 0 0 0,67 39 0 0 0,-107-54-172 0 0,0 0 0 0 0,0 0 0 0 0,0 0 0 0 0,-1 0 0 0 0,1 0 0 0 0,0 0 0 0 0,-1 1 0 0 0,0-1 0 0 0,0 1 0 0 0,0 0 0 0 0,0 0 0 0 0,0 0 0 0 0,0 0 0 0 0,-1 0 0 0 0,2 3 0 0 0,-3-5 0 0 0,1 0 0 0 0,-1-1 0 0 0,0 1 0 0 0,0 0 0 0 0,0-1 0 0 0,0 1 0 0 0,-1-1 0 0 0,1 1 0 0 0,0 0 0 0 0,0-1 0 0 0,0 1 0 0 0,0-1 0 0 0,-1 1 0 0 0,1-1 0 0 0,0 1 0 0 0,0-1 0 0 0,-1 1 0 0 0,1-1 0 0 0,-1 1 0 0 0,1-1 0 0 0,0 1 0 0 0,-1-1 0 0 0,1 1 0 0 0,-1-1 0 0 0,1 0 0 0 0,-1 1 0 0 0,1-1 0 0 0,-2 1 0 0 0,-14 5 0 0 0,15-5 0 0 0,-23 5-146 0 0,0-1 1 0 0,0-2-1 0 0,-43 2 0 0 0,9-1-233 0 0,34-2-331 0 0,16-2 15 0 0,0 0-1 0 0,0 1 0 0 0,0 0 0 0 0,0 0 1 0 0,0 1-1 0 0,-8 3 0 0 0,15-4 390 0 0</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3.412"/>
    </inkml:context>
    <inkml:brush xml:id="br0">
      <inkml:brushProperty name="width" value="0.05" units="cm"/>
      <inkml:brushProperty name="height" value="0.05" units="cm"/>
    </inkml:brush>
  </inkml:definitions>
  <inkml:trace contextRef="#ctx0" brushRef="#br0">513 112 232 0 0,'0'-3'612'0'0,"-1"0"1"0"0,1 0-1 0 0,0 0 1 0 0,-1 0-1 0 0,0 0 0 0 0,1 0 1 0 0,-1 0-1 0 0,-1 0 1 0 0,1 0-1 0 0,0 1 0 0 0,-1-1 1 0 0,1 0-1 0 0,-1 1 1 0 0,0-1-1 0 0,0 1 0 0 0,-2-3 1 0 0,-1 1 65 0 0,0-1 0 0 0,0 2 0 0 0,0-1 0 0 0,0 1 0 0 0,-1-1 0 0 0,1 1 0 0 0,-10-3 0 0 0,-4 0 490 0 0,-1 0 0 0 0,-1 1 0 0 0,-34-3 0 0 0,35 6-460 0 0,-1 0 1 0 0,1 2 0 0 0,-1 0-1 0 0,1 2 1 0 0,-33 5 0 0 0,40-4-388 0 0,-1 1 0 0 0,1 0 0 0 0,0 1 1 0 0,0 1-1 0 0,0 0 0 0 0,1 0 0 0 0,0 1 1 0 0,-21 17-1 0 0,30-22-221 0 0,0 0 0 0 0,0 0 0 0 0,1 1 0 0 0,-1 0 0 0 0,1-1 0 0 0,0 1 0 0 0,0 0 0 0 0,0 0 0 0 0,0 0 0 0 0,0 0 0 0 0,1 1 0 0 0,-1-1 0 0 0,1 0 0 0 0,0 1 0 0 0,0-1 0 0 0,0 1 0 0 0,0-1 0 0 0,1 1 0 0 0,0-1 0 0 0,-1 1 0 0 0,1-1 0 0 0,1 1 0 0 0,-1 3 0 0 0,2-1 22 0 0,-1-1 0 0 0,1 0 0 0 0,0 0 0 0 0,0 0 0 0 0,0 0 0 0 0,1-1 0 0 0,-1 1 0 0 0,1 0-1 0 0,1-1 1 0 0,-1 0 0 0 0,0 0 0 0 0,1 0 0 0 0,0 0 0 0 0,8 6 0 0 0,1-2-77 0 0,-1 0 0 0 0,1-1 0 0 0,0 0 0 0 0,1-1 0 0 0,0 0 1 0 0,-1-1-1 0 0,2-1 0 0 0,-1 0 0 0 0,24 2 0 0 0,-14-3-11 0 0,-1-1 0 0 0,1-2 0 0 0,0 0 1 0 0,0-1-1 0 0,28-6 0 0 0,-42 5-34 0 0,-1 0 0 0 0,1 0 0 0 0,-1-1 0 0 0,1 0 0 0 0,-1-1 0 0 0,0 0 0 0 0,0-1 0 0 0,-1 0 0 0 0,16-11 0 0 0,-22 14 0 0 0,1-1 0 0 0,0 1 0 0 0,-1-1 0 0 0,0 0 0 0 0,1 0 0 0 0,-1 0 0 0 0,0 0 0 0 0,-1 0 0 0 0,1 0 0 0 0,-1-1 0 0 0,1 1 0 0 0,-1 0 0 0 0,0-1 0 0 0,0 1 0 0 0,0-1 0 0 0,-1 1 0 0 0,1-1 0 0 0,-1 0 0 0 0,0 1 0 0 0,0-1 0 0 0,0 1 0 0 0,0-1 0 0 0,-1 0 0 0 0,0 1 0 0 0,1-1 0 0 0,-1 1 0 0 0,0-1 0 0 0,-1 1 0 0 0,-2-6 0 0 0,1 2-295 0 0,-1 0 1 0 0,0 1-1 0 0,0-1 1 0 0,-8-9-1 0 0,4 8-514 0 0,0 0-1 0 0,0 0 1 0 0,0 1 0 0 0,-1 0-1 0 0,0 0 1 0 0,0 1 0 0 0,-1 1-1 0 0,0-1 1 0 0,0 1 0 0 0,0 1-1 0 0,-1 0 1 0 0,1 1 0 0 0,-1-1-1 0 0,0 2 1 0 0,0 0 0 0 0,0 0 0 0 0,-18 0-1 0 0,19 3-2055 0 0</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3.896"/>
    </inkml:context>
    <inkml:brush xml:id="br0">
      <inkml:brushProperty name="width" value="0.05" units="cm"/>
      <inkml:brushProperty name="height" value="0.05" units="cm"/>
    </inkml:brush>
  </inkml:definitions>
  <inkml:trace contextRef="#ctx0" brushRef="#br0">397 135 244 0 0,'-1'-4'871'0'0,"0"0"0"0"0,0 1 0 0 0,0-1 0 0 0,0 0 0 0 0,-1 1 0 0 0,0-1-1 0 0,0 1 1 0 0,0 0 0 0 0,0 0 0 0 0,0-1 0 0 0,-1 1 0 0 0,1 1 0 0 0,-4-4 0 0 0,1 1-80 0 0,-1 1 0 0 0,0 0-1 0 0,0 0 1 0 0,0 0 0 0 0,0 1 0 0 0,-11-4 0 0 0,-1 1 262 0 0,0 1 1 0 0,1 1 0 0 0,-2 0-1 0 0,-29-1 1 0 0,37 5-570 0 0,-1-1 0 0 0,1 2 1 0 0,-1 0-1 0 0,1 0 0 0 0,0 1 0 0 0,-1 0 1 0 0,1 1-1 0 0,0 1 0 0 0,-18 7 1 0 0,25-9-321 0 0,-1 0 1 0 0,1 1 0 0 0,0-1-1 0 0,0 1 1 0 0,1 0 0 0 0,-1 0-1 0 0,0 0 1 0 0,1 0 0 0 0,0 1-1 0 0,0-1 1 0 0,0 1 0 0 0,0 0 0 0 0,1 0-1 0 0,-1 0 1 0 0,1 0 0 0 0,0 1-1 0 0,0-1 1 0 0,1 0 0 0 0,-1 1-1 0 0,1 0 1 0 0,0-1 0 0 0,0 1 0 0 0,0-1-1 0 0,1 1 1 0 0,0 0 0 0 0,0 5-1 0 0,1-5-154 0 0,0 0 0 0 0,0 1-1 0 0,0-1 1 0 0,1 0 0 0 0,0 0-1 0 0,0 0 1 0 0,0-1 0 0 0,1 1 0 0 0,-1 0-1 0 0,1-1 1 0 0,0 1 0 0 0,1-1-1 0 0,-1 0 1 0 0,1 0 0 0 0,0-1-1 0 0,0 1 1 0 0,0-1 0 0 0,0 1-1 0 0,9 4 1 0 0,3 1-1 0 0,1 0-1 0 0,-1-1 1 0 0,1-1-1 0 0,24 6 1 0 0,-30-9-9 0 0,0-2 0 0 0,0 0 0 0 0,1 0 0 0 0,-1-1 0 0 0,0 0 0 0 0,0-1 0 0 0,19-2 0 0 0,-26 2 0 0 0,0 0 0 0 0,0-1 0 0 0,0 0 0 0 0,0 0 0 0 0,-1 0 0 0 0,1 0 0 0 0,0-1 0 0 0,-1 1 0 0 0,1-1 0 0 0,-1 0 0 0 0,0 0 0 0 0,0-1 0 0 0,1 1 0 0 0,-1 0 0 0 0,-1-1 0 0 0,1 0 0 0 0,0 0 0 0 0,-1 0 0 0 0,1 0 0 0 0,-1 0 0 0 0,0 0 0 0 0,0-1 0 0 0,0 1 0 0 0,0-1 0 0 0,1-4 0 0 0,-1 1-9 0 0,0 0 0 0 0,0-1-1 0 0,-1 1 1 0 0,0-1 0 0 0,0 1 0 0 0,-1-1 0 0 0,0 1-1 0 0,0-1 1 0 0,-1 1 0 0 0,0-1 0 0 0,0 1 0 0 0,-1-1-1 0 0,0 1 1 0 0,0 0 0 0 0,-1-1 0 0 0,1 1 0 0 0,-2 1-1 0 0,1-1 1 0 0,-1 0 0 0 0,0 1 0 0 0,0 0 0 0 0,-1 0-1 0 0,0 0 1 0 0,-6-6 0 0 0,1 2-382 0 0,0 1-1 0 0,-19-14 1 0 0,0 7-1815 0 0,-1 8-4577 0 0,23 8 3053 0 0,2 3 535 0 0</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4.329"/>
    </inkml:context>
    <inkml:brush xml:id="br0">
      <inkml:brushProperty name="width" value="0.05" units="cm"/>
      <inkml:brushProperty name="height" value="0.05" units="cm"/>
    </inkml:brush>
  </inkml:definitions>
  <inkml:trace contextRef="#ctx0" brushRef="#br0">4 33 28 0 0,'-4'1'23378'0'0,"15"-2"-26011"0"0,43 0 5177 0 0,330-2 6861 0 0,-350 3-9350 0 0,-12-1-65 0 0,-11-1-2328 0 0,-1-1-1 0 0,1 1 1 0 0,-1-2 0 0 0,0 1-1 0 0,14-8 1 0 0,-16 8-874 0 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4.766"/>
    </inkml:context>
    <inkml:brush xml:id="br0">
      <inkml:brushProperty name="width" value="0.05" units="cm"/>
      <inkml:brushProperty name="height" value="0.05" units="cm"/>
    </inkml:brush>
  </inkml:definitions>
  <inkml:trace contextRef="#ctx0" brushRef="#br0">19 33 560 0 0,'-12'-16'4062'0'0,"5"4"5793"0"0,7 12-9715 0 0,0 0-1 0 0,1-1 0 0 0,-1 1 0 0 0,0 0 1 0 0,0 0-1 0 0,1-1 0 0 0,-1 1 1 0 0,0 0-1 0 0,0 0 0 0 0,1-1 1 0 0,-1 1-1 0 0,0 0 0 0 0,0 0 0 0 0,1 0 1 0 0,-1-1-1 0 0,0 1 0 0 0,1 0 1 0 0,-1 0-1 0 0,0 0 0 0 0,1 0 0 0 0,-1 0 1 0 0,1 0-1 0 0,-1 0 0 0 0,0 0 1 0 0,1 0-1 0 0,-1 0 0 0 0,0 0 1 0 0,1 0-1 0 0,-1 0 0 0 0,0 0 0 0 0,1 0 1 0 0,-1 0-1 0 0,0 0 0 0 0,1 1 1 0 0,14-1 2342 0 0,130 35 4593 0 0,-48-10-6264 0 0,-92-25-857 0 0,-1 1 1 0 0,0 1-1 0 0,0-1 1 0 0,0 1-1 0 0,0-1 1 0 0,0 1-1 0 0,0 1 0 0 0,0-1 1 0 0,0 0-1 0 0,-1 1 1 0 0,1 0-1 0 0,3 4 1 0 0,-5-5 44 0 0,-1-1-1 0 0,0 1 1 0 0,0 0 0 0 0,0-1 0 0 0,0 1-1 0 0,-1 0 1 0 0,1 0 0 0 0,0 0 0 0 0,-1 0 0 0 0,1 0-1 0 0,-1 0 1 0 0,0 0 0 0 0,1 0 0 0 0,-1 0-1 0 0,0 0 1 0 0,0 0 0 0 0,-1 0 0 0 0,1 0 0 0 0,0 0-1 0 0,-1 0 1 0 0,1 0 0 0 0,-1 0 0 0 0,1 0-1 0 0,-1 0 1 0 0,0-1 0 0 0,0 1 0 0 0,0 0-1 0 0,0 0 1 0 0,-2 1 0 0 0,-7 11 295 0 0,-1 0 0 0 0,-1-1-1 0 0,-1 0 1 0 0,-24 20 0 0 0,-19 18 1293 0 0,48-41-1808 0 0,-6 6-829 0 0,8-12-3163 0 0</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5.804"/>
    </inkml:context>
    <inkml:brush xml:id="br0">
      <inkml:brushProperty name="width" value="0.05" units="cm"/>
      <inkml:brushProperty name="height" value="0.05" units="cm"/>
    </inkml:brush>
  </inkml:definitions>
  <inkml:trace contextRef="#ctx0" brushRef="#br0">0 223 884 0 0,'0'0'2946'0'0,"2"3"-1275"0"0,11 22 801 0 0,-2 2 0 0 0,10 31 0 0 0,-9-15-533 0 0,-2 1 0 0 0,5 47 0 0 0,-7-14 173 0 0,-4-30 1472 0 0,15 66 1 0 0,-20-112-3547 0 0,1-1 0 0 0,0 0 0 0 0,0 0 0 0 0,0 0 0 0 0,0 0 1 0 0,0 0-1 0 0,0 0 0 0 0,0 0 0 0 0,0 0 0 0 0,0 1 0 0 0,0-1 1 0 0,0 0-1 0 0,0 0 0 0 0,0 0 0 0 0,0 0 0 0 0,0 0 0 0 0,0 0 1 0 0,0 0-1 0 0,0 1 0 0 0,0-1 0 0 0,0 0 0 0 0,0 0 1 0 0,1 0-1 0 0,-1 0 0 0 0,0 0 0 0 0,0 0 0 0 0,0 0 0 0 0,0 0 1 0 0,0 0-1 0 0,0 1 0 0 0,0-1 0 0 0,0 0 0 0 0,0 0 0 0 0,0 0 1 0 0,0 0-1 0 0,1 0 0 0 0,-1 0 0 0 0,0 0 0 0 0,0 0 0 0 0,0 0 1 0 0,0 0-1 0 0,0 0 0 0 0,0 0 0 0 0,0 0 0 0 0,0 0 0 0 0,1 0 1 0 0,-1 0-1 0 0,0 0 0 0 0,0 0 0 0 0,0 0 0 0 0,0 0 0 0 0,0 0 1 0 0,0 0-1 0 0,0 0 0 0 0,1 0 0 0 0,-1 0 0 0 0,0 0 0 0 0,0 0 1 0 0,0 0-1 0 0,0 0 0 0 0,0 0 0 0 0,4-10 606 0 0,2-14-325 0 0,44-337 957 0 0,-40 310-1231 0 0,22-67 1 0 0,-27 102-40 0 0,1 1 0 0 0,1-1 1 0 0,0 1-1 0 0,1 0 0 0 0,1 1 0 0 0,0 0 1 0 0,1 1-1 0 0,14-16 0 0 0,-19 25-6 0 0,-1 0 0 0 0,1 0 0 0 0,0 0 0 0 0,1 0 0 0 0,-1 1 0 0 0,1 0 0 0 0,-1 0 0 0 0,1 0 0 0 0,0 1 0 0 0,0 0 0 0 0,0 0 0 0 0,0 0 0 0 0,0 1 0 0 0,1 0 0 0 0,-1 0 0 0 0,0 1 0 0 0,9-1 0 0 0,-6 2 0 0 0,1 0 0 0 0,0 1 0 0 0,-1 0 0 0 0,1 0 0 0 0,-1 1 0 0 0,0 0 0 0 0,0 1 0 0 0,0 0 0 0 0,0 0 0 0 0,14 10 0 0 0,-17-10-1 0 0,0 0 1 0 0,0 1-1 0 0,-1 0 0 0 0,1 0 1 0 0,-1 0-1 0 0,0 1 0 0 0,-1-1 1 0 0,1 1-1 0 0,-1 1 0 0 0,0-1 1 0 0,6 13-1 0 0,-8-13 0 0 0,-1-1-1 0 0,1 0 1 0 0,-1 1 0 0 0,0-1-1 0 0,-1 0 1 0 0,1 1-1 0 0,-1-1 1 0 0,0 1 0 0 0,0-1-1 0 0,-1 1 1 0 0,1-1 0 0 0,-1 1-1 0 0,-1-1 1 0 0,1 0-1 0 0,-1 1 1 0 0,0-1 0 0 0,-2 5-1 0 0,-2 2-9 0 0,-1 0 1 0 0,0 0-1 0 0,-1-1 0 0 0,0 0 0 0 0,0-1 0 0 0,-1 1 0 0 0,-1-2 0 0 0,1 1 0 0 0,-2-1 0 0 0,1-1 0 0 0,-1 0 0 0 0,-1-1 0 0 0,1 0 1 0 0,-1 0-1 0 0,0-1 0 0 0,-1-1 0 0 0,1 0 0 0 0,-1-1 0 0 0,0 0 0 0 0,0-1 0 0 0,-16 2 0 0 0,28-5 10 0 0,0 0-1 0 0,0 0 1 0 0,0 0-1 0 0,0 0 0 0 0,0 0 1 0 0,0 0-1 0 0,1 0 1 0 0,-1 0-1 0 0,0 0 0 0 0,0 0 1 0 0,0 1-1 0 0,0-1 1 0 0,1 0-1 0 0,-1 0 0 0 0,0 1 1 0 0,0-1-1 0 0,1 1 1 0 0,-2 0-1 0 0,17 8 96 0 0,-8-5-51 0 0,205 118 106 0 0,-135-76-132 0 0,-72-43-17 0 0,2 1 0 0 0,0 1 0 0 0,0-1 0 0 0,0-1 0 0 0,1 1 0 0 0,-1-1 0 0 0,1-1 0 0 0,0 1 0 0 0,0-1 0 0 0,0-1 0 0 0,11 2 0 0 0,-11-4 0 0 0,-3-1-101 0 0,-4 2-470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2.012"/>
    </inkml:context>
    <inkml:brush xml:id="br0">
      <inkml:brushProperty name="width" value="0.05" units="cm"/>
      <inkml:brushProperty name="height" value="0.05" units="cm"/>
      <inkml:brushProperty name="color" value="#00A0D7"/>
    </inkml:brush>
  </inkml:definitions>
  <inkml:trace contextRef="#ctx0" brushRef="#br0">49 0 740 0 0,'0'0'521'0'0,"-12"7"9387"0"0,12-6-9387 0 0,-1 1 0 0 0,0-1-74 0 0,1 0 0 0 0,0 0 0 0 0,0 0 0 0 0,0 0 0 0 0,0 0 0 0 0,0 0 0 0 0,0 0 0 0 0,0 0 0 0 0,0 0 0 0 0,0 0 0 0 0,1 0 0 0 0,-1 0 0 0 0,0 0 0 0 0,1 1 0 0 0,3 5 882 0 0,-1 0 0 0 0,1 0 1 0 0,9 10-1 0 0,-4-3 86 0 0,15 23 1335 0 0,31 37 0 0 0,-33-50-1145 0 0,-18-20-1591 0 0,-4-4-14 0 0,0 0 0 0 0,0 0 0 0 0,0 0 0 0 0,0 0 0 0 0,1 0 0 0 0,-1 1 0 0 0,0-1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0,1 0 0 0 0,-1 0 0 0 0,0 0 0 0 0,0 0 0 0 0,0 0 0 0 0,0 0 0 0 0,0 0 0 0 0,0 0 0 0 0,0 0 0 0 0,0 0 0 0 0,0 0 0 0 0,0-1 0 0 0,0 1 0 0 0,0 0 0 0 0,0 0 0 0 0,0 0 0 0 0,1 0 0 0 0,-5-13 0 0 0,-1 8 0 0 0,1-1 0 0 0,-1 1 0 0 0,0 0 0 0 0,0 0 0 0 0,-1 0 1 0 0,1 1-1 0 0,-1 0 0 0 0,-10-6 0 0 0,-8-6-10 0 0,-8-6 4 0 0,22 17 9 0 0,1-1 0 0 0,0-1 0 0 0,0 0 0 0 0,-12-12 0 0 0,18 14-3 0 0,3 5 0 0 0,-1-1 0 0 0,1 1 0 0 0,0-1 0 0 0,0 1 0 0 0,0 0 0 0 0,0-1 0 0 0,0 1 0 0 0,0-1 0 0 0,0 1 0 0 0,0-1 0 0 0,0 1 0 0 0,0-1 0 0 0,0 1 0 0 0,0-1 0 0 0,0 1 0 0 0,0-1 0 0 0,0 1 0 0 0,0-1 0 0 0,0 1 0 0 0,1-1 0 0 0,-1 1 0 0 0,0-1 0 0 0,0 1 0 0 0,1 0 0 0 0,-1-1 0 0 0,0 1 0 0 0,1-1 0 0 0,-1 1 0 0 0,0 0 0 0 0,1-1 0 0 0,-1 1 0 0 0,0 0 0 0 0,1-1 0 0 0,-1 1 0 0 0,1 0 0 0 0,-1 0 0 0 0,1 0 0 0 0,-1-1 0 0 0,1 1 0 0 0,-1 0 0 0 0,1 0 0 0 0,0 0 0 0 0,19-3 0 0 0,-18 3 0 0 0,293-12 0 0 0,-293 12 0 0 0,-1 0 0 0 0,1-1 0 0 0,0 1 0 0 0,-1 0 0 0 0,1 1 0 0 0,0-1 0 0 0,-1 0 0 0 0,1 0 0 0 0,-1 1 0 0 0,1-1 0 0 0,-1 1 0 0 0,4 0 0 0 0,-3 4 0 0 0,-2-4 0 0 0,0 0 0 0 0,0 1 0 0 0,0-1 0 0 0,0 1 0 0 0,-1-1 0 0 0,1 1 0 0 0,0-1 0 0 0,-1 0 0 0 0,1 1 0 0 0,-1-1 0 0 0,1 0 0 0 0,-1 1 0 0 0,0-1 0 0 0,1 0 0 0 0,-1 0 0 0 0,0 0 0 0 0,0 0 0 0 0,0 0 0 0 0,0 0 0 0 0,0 0 0 0 0,0 0 0 0 0,-2 1 0 0 0,0 1 0 0 0,-23 24 0 0 0,-2-2 0 0 0,-1-1 0 0 0,-59 38 0 0 0,56-41 0 0 0,27-18 0 0 0,1-2-50 0 0,3-1-242 0 0,15 2-11738 0 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6.444"/>
    </inkml:context>
    <inkml:brush xml:id="br0">
      <inkml:brushProperty name="width" value="0.05" units="cm"/>
      <inkml:brushProperty name="height" value="0.05" units="cm"/>
    </inkml:brush>
  </inkml:definitions>
  <inkml:trace contextRef="#ctx0" brushRef="#br0">1 307 9653 0 0,'0'0'19540'0'0,"0"-4"-19030"0"0,2-34 1370 0 0,2-20-733 0 0,-1 45-1142 0 0,1 0-1 0 0,0 0 0 0 0,1 1 0 0 0,0-1 0 0 0,1 1 0 0 0,0 0 1 0 0,1 0-1 0 0,1 1 0 0 0,12-15 0 0 0,-15 20-4 0 0,0 0 0 0 0,0 0-1 0 0,1 1 1 0 0,0 0 0 0 0,0 0-1 0 0,0 0 1 0 0,1 1 0 0 0,-1 0 0 0 0,1 0-1 0 0,0 1 1 0 0,1 0 0 0 0,-1 0-1 0 0,0 0 1 0 0,1 1 0 0 0,-1 0 0 0 0,1 1-1 0 0,14-2 1 0 0,-18 4 0 0 0,0-1 0 0 0,0 0 0 0 0,0 1 0 0 0,0 0 0 0 0,1 0 0 0 0,-1 0 0 0 0,0 0 0 0 0,-1 1 0 0 0,1 0 0 0 0,0 0 0 0 0,0 0 0 0 0,3 3 0 0 0,-5-4 0 0 0,-1 0 0 0 0,0 0 0 0 0,1 0 0 0 0,-1 0 0 0 0,0 0 0 0 0,0 0 0 0 0,0 1 0 0 0,0-1 0 0 0,0 0 0 0 0,0 1 0 0 0,-1-1 0 0 0,1 1 0 0 0,0-1 0 0 0,-1 1 0 0 0,1-1 0 0 0,-1 1 0 0 0,1-1 0 0 0,-1 1 0 0 0,0 0 0 0 0,1-1 0 0 0,-1 1 0 0 0,0 0 0 0 0,0-1 0 0 0,-1 1 0 0 0,1-1 0 0 0,0 1 0 0 0,0 0 0 0 0,-1-1 0 0 0,1 1 0 0 0,-1-1 0 0 0,1 1 0 0 0,-2 2 0 0 0,-1 1-2 0 0,-1 1 1 0 0,1-1-1 0 0,-1 0 1 0 0,0 0-1 0 0,0 0 1 0 0,-1-1-1 0 0,1 1 1 0 0,-9 5-1 0 0,-45 26-63 0 0,46-29 40 0 0,11-7 8 0 0,1 0 0 0 0,0 0 0 0 0,0 0 0 0 0,-1 0 0 0 0,1 0 0 0 0,0 0 0 0 0,0 1 0 0 0,-1-1 0 0 0,1 0 0 0 0,0 0 0 0 0,0 0 0 0 0,-1 0 0 0 0,1 1 1 0 0,0-1-1 0 0,0 0 0 0 0,0 0 0 0 0,0 1 0 0 0,-1-1 0 0 0,1 0 0 0 0,0 0 0 0 0,0 1 0 0 0,0-1 0 0 0,0 0 0 0 0,0 0 0 0 0,0 1 0 0 0,0-1 0 0 0,0 0 0 0 0,0 0 0 0 0,0 1 0 0 0,0-1 0 0 0,0 0 0 0 0,0 1 0 0 0,0-1 0 0 0,0 0 0 0 0,0 0 0 0 0,0 1 0 0 0,0-1 0 0 0,0 0 0 0 0,0 1 0 0 0,0-1 1 0 0,13 10-201 0 0,29 5 251 0 0,-36-13-85 0 0,203 79 329 0 0,-169-62-99 0 0,0 2 0 0 0,-1 2 0 0 0,37 28 0 0 0,-70-46-173 0 0,0 0-1 0 0,-1 0 0 0 0,0 0 0 0 0,0 0 0 0 0,-1 1 0 0 0,8 11 1 0 0,-11-16-6 0 0,0 0 0 0 0,0 0 0 0 0,-1 1 0 0 0,1-1 0 0 0,-1 0 0 0 0,1 0 0 0 0,-1 0 0 0 0,0 0 0 0 0,1 0 0 0 0,-1 1 0 0 0,0-1 0 0 0,0 0 0 0 0,0 0 0 0 0,0 0 0 0 0,0 1 0 0 0,0-1 1 0 0,0 0-1 0 0,0 0 0 0 0,0 1 0 0 0,0-1 0 0 0,-1 0 0 0 0,1 0 0 0 0,-1 0 0 0 0,1 0 0 0 0,-1 0 0 0 0,1 0 0 0 0,-1 1 0 0 0,1-1 0 0 0,-1 0 0 0 0,0 0 0 0 0,0-1 0 0 0,1 1 0 0 0,-1 0 0 0 0,0 0 0 0 0,0 0 0 0 0,0 0 0 0 0,0-1 1 0 0,0 1-1 0 0,0-1 0 0 0,0 1 0 0 0,-1-1 0 0 0,1 1 0 0 0,0-1 0 0 0,0 1 0 0 0,0-1 0 0 0,0 0 0 0 0,-3 1 0 0 0,-9 2 0 0 0,0-1 0 0 0,-1 0 0 0 0,0 0 0 0 0,1-2 0 0 0,-27-1 0 0 0,-69-14 0 0 0,80 10 0 0 0,-44-6 8 0 0,-90-17-62 0 0,182 17-14585 0 0,-3 9 11538 0 0</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6.879"/>
    </inkml:context>
    <inkml:brush xml:id="br0">
      <inkml:brushProperty name="width" value="0.05" units="cm"/>
      <inkml:brushProperty name="height" value="0.05" units="cm"/>
    </inkml:brush>
  </inkml:definitions>
  <inkml:trace contextRef="#ctx0" brushRef="#br0">33 0 68 0 0,'-18'4'3872'0'0,"3"-1"7420"0"0,33 10-6179 0 0,-4-9-3650 0 0,0-1 0 0 0,0 0 0 0 0,19 1 0 0 0,84-3 1946 0 0,-80-2-2590 0 0,-5 0-520 0 0,2 1 212 0 0,-1-1 0 0 0,1-2-1 0 0,35-7 1 0 0,-65 9-654 0 0,13-1-2733 0 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29:47.249"/>
    </inkml:context>
    <inkml:brush xml:id="br0">
      <inkml:brushProperty name="width" value="0.05" units="cm"/>
      <inkml:brushProperty name="height" value="0.05" units="cm"/>
    </inkml:brush>
  </inkml:definitions>
  <inkml:trace contextRef="#ctx0" brushRef="#br0">15 1 72 0 0,'-1'0'271'0'0,"0"1"-1"0"0,0 0 1 0 0,0 0 0 0 0,0-1-1 0 0,0 1 1 0 0,0 0 0 0 0,0 0-1 0 0,0 0 1 0 0,1 0 0 0 0,-1 0-1 0 0,0 0 1 0 0,1 0 0 0 0,-1 1-1 0 0,1-1 1 0 0,-1 0 0 0 0,1 0-1 0 0,0 0 1 0 0,-1 0 0 0 0,1 1-1 0 0,0 1 1 0 0,0-2 11 0 0,0 0 0 0 0,1 0 0 0 0,-1 0 0 0 0,1 0 0 0 0,-1 0 0 0 0,1-1 0 0 0,-1 1 0 0 0,1 0 0 0 0,0 0 0 0 0,-1 0 0 0 0,1-1 0 0 0,0 1 0 0 0,0 0 0 0 0,-1-1-1 0 0,1 1 1 0 0,0-1 0 0 0,0 1 0 0 0,0-1 0 0 0,2 1 0 0 0,6 2 1166 0 0,0 0-1 0 0,0 0 0 0 0,0-1 0 0 0,12 1 1 0 0,-14-2-1239 0 0,41 6 2112 0 0,0-2 0 0 0,0-2 0 0 0,0-2 0 0 0,1-3 0 0 0,69-10 0 0 0,-116 12-2322 0 0,0 0-41 0 0,0 0-1 0 0,0-1 0 0 0,0 1 0 0 0,0-1 1 0 0,0 1-1 0 0,0-1 0 0 0,0 0 1 0 0,0 0-1 0 0,0 1 0 0 0,0-1 1 0 0,-1-1-1 0 0,1 1 0 0 0,0 0 0 0 0,-1 0 1 0 0,1-1-1 0 0,1-1 0 0 0</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2.578"/>
    </inkml:context>
    <inkml:brush xml:id="br0">
      <inkml:brushProperty name="width" value="0.05" units="cm"/>
      <inkml:brushProperty name="height" value="0.05" units="cm"/>
    </inkml:brush>
  </inkml:definitions>
  <inkml:trace contextRef="#ctx0" brushRef="#br0">5 79 768 0 0,'0'-1'317'0'0,"-1"0"0"0"0,1 0 0 0 0,-1 0 0 0 0,1 1 0 0 0,-1-1 0 0 0,1 0-1 0 0,-1 0 1 0 0,1 0 0 0 0,0 0 0 0 0,0 0 0 0 0,-1 0 0 0 0,1 0 0 0 0,0 1 0 0 0,0-1 0 0 0,0 0 0 0 0,0 0 0 0 0,0 0 0 0 0,0 0 0 0 0,0 0-1 0 0,1 0 1 0 0,-1 0 0 0 0,0 0 0 0 0,0 0 0 0 0,1 0 0 0 0,-1 0 0 0 0,0 1 0 0 0,1-1 0 0 0,0-1 0 0 0,1 0 71 0 0,0-1 0 0 0,0 1 0 0 0,0 0 1 0 0,0 0-1 0 0,1 0 0 0 0,-1 1 0 0 0,1-1 0 0 0,-1 1 1 0 0,4-3-1 0 0,6-1 446 0 0,0 1-1 0 0,0 0 1 0 0,18-4 0 0 0,-12 4 375 0 0,1 2-1 0 0,33-1 1 0 0,-44 3-878 0 0,0 0-1 0 0,0 1 1 0 0,0 0-1 0 0,0 0 1 0 0,0 1-1 0 0,0 0 1 0 0,0 1-1 0 0,14 5 1 0 0,-20-7-276 0 0,0 0 0 0 0,0 1 1 0 0,0-1-1 0 0,-1 0 0 0 0,1 0 1 0 0,0 1-1 0 0,0-1 0 0 0,-1 1 1 0 0,1 0-1 0 0,-1 0 0 0 0,1-1 1 0 0,-1 1-1 0 0,0 0 0 0 0,0 0 1 0 0,0 0-1 0 0,0 0 0 0 0,0 0 1 0 0,0 0-1 0 0,0 3 0 0 0,0-2-5 0 0,-1 0-1 0 0,0 0 0 0 0,0 1 1 0 0,0-1-1 0 0,-1 0 0 0 0,1 0 0 0 0,-1 0 1 0 0,0 0-1 0 0,1 0 0 0 0,-1 0 1 0 0,-1 0-1 0 0,0 4 0 0 0,-6 5 72 0 0,1 1 1 0 0,-2-1-1 0 0,0 0 0 0 0,-15 17 0 0 0,23-29-119 0 0,-78 80 582 0 0,48-52-163 0 0,-52 65 1 0 0,79-89-351 0 0,1 0 0 0 0,1 1 0 0 0,-1-1 0 0 0,-3 9 0 0 0,6-12-44 0 0,-1 0 0 0 0,1-1 0 0 0,0 1-1 0 0,-1 0 1 0 0,1-1 0 0 0,0 1-1 0 0,0 0 1 0 0,0 0 0 0 0,0-1 0 0 0,0 1-1 0 0,0 0 1 0 0,0-1 0 0 0,0 1-1 0 0,0 0 1 0 0,0 0 0 0 0,0-1 0 0 0,0 1-1 0 0,1 0 1 0 0,-1-1 0 0 0,0 1 0 0 0,0 0-1 0 0,1 0 1 0 0,-1-1 0 0 0,0 1-1 0 0,1-1 1 0 0,-1 1 0 0 0,1 0 0 0 0,-1-1-1 0 0,1 1 1 0 0,-1-1 0 0 0,1 1-1 0 0,-1-1 1 0 0,1 1 0 0 0,0-1 0 0 0,-1 0-1 0 0,1 1 1 0 0,-1-1 0 0 0,1 0-1 0 0,0 1 1 0 0,0-1 0 0 0,-1 0 0 0 0,1 0-1 0 0,1 0 1 0 0,25 4 505 0 0,0-2 1 0 0,-1-1-1 0 0,1-1 1 0 0,0-1-1 0 0,38-7 1 0 0,-6 2-51 0 0,52-1-5699 0 0,-100 3-3399 0 0,-8 2 7555 0 0,0-1-2003 0 0</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2.957"/>
    </inkml:context>
    <inkml:brush xml:id="br0">
      <inkml:brushProperty name="width" value="0.05" units="cm"/>
      <inkml:brushProperty name="height" value="0.05" units="cm"/>
    </inkml:brush>
  </inkml:definitions>
  <inkml:trace contextRef="#ctx0" brushRef="#br0">7 116 6093 0 0,'-1'-5'989'0'0,"-1"-9"1688"0"0,0 0 1 0 0,0-16-1 0 0,2 27-2311 0 0,0 0 0 0 0,0 0 0 0 0,1 0 1 0 0,-1 0-1 0 0,0 0 0 0 0,1 1 0 0 0,0-1 0 0 0,0 0 1 0 0,0 0-1 0 0,0 0 0 0 0,0 0 0 0 0,1 1 0 0 0,-1-1 1 0 0,1 1-1 0 0,-1-1 0 0 0,5-3 0 0 0,-6 5-310 0 0,0 1 0 0 0,0 0 0 0 0,0 0 0 0 0,0 0-1 0 0,1 0 1 0 0,-1 0 0 0 0,0 0 0 0 0,0 0 0 0 0,0-1 0 0 0,0 1-1 0 0,1 0 1 0 0,-1 0 0 0 0,0 0 0 0 0,0 0 0 0 0,0 0 0 0 0,1 0-1 0 0,-1 0 1 0 0,0 0 0 0 0,0 0 0 0 0,0 0 0 0 0,1 0 0 0 0,-1 0-1 0 0,0 0 1 0 0,0 0 0 0 0,0 0 0 0 0,1 0 0 0 0,-1 0-1 0 0,0 0 1 0 0,0 1 0 0 0,0-1 0 0 0,0 0 0 0 0,1 0 0 0 0,-1 0-1 0 0,0 0 1 0 0,0 0 0 0 0,0 0 0 0 0,0 0 0 0 0,0 1 0 0 0,1-1-1 0 0,-1 0 1 0 0,0 0 0 0 0,0 0 0 0 0,5 12 1003 0 0,-1 13-761 0 0,-4-24-283 0 0,8 48-2880 0 0,3-18-4145 0 0,-6-21 4398 0 0</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3.603"/>
    </inkml:context>
    <inkml:brush xml:id="br0">
      <inkml:brushProperty name="width" value="0.05" units="cm"/>
      <inkml:brushProperty name="height" value="0.05" units="cm"/>
    </inkml:brush>
  </inkml:definitions>
  <inkml:trace contextRef="#ctx0" brushRef="#br0">275 99 432 0 0,'0'-1'234'0'0,"0"0"-1"0"0,0 0 1 0 0,0 0 0 0 0,1 0-1 0 0,-1 0 1 0 0,-1 0 0 0 0,1 0-1 0 0,0-1 1 0 0,0 1 0 0 0,0 0-1 0 0,0 0 1 0 0,-1 0 0 0 0,1 0-1 0 0,0 0 1 0 0,-1 0 0 0 0,1 0-1 0 0,-1 0 1 0 0,0 0 0 0 0,1 0-1 0 0,-1 0 1 0 0,0 1 0 0 0,1-1-1 0 0,-1 0 1 0 0,0 0 0 0 0,0 1-1 0 0,0-1 1 0 0,1 0 0 0 0,-1 1-1 0 0,0-1 1 0 0,0 1 0 0 0,0-1-1 0 0,0 1 1 0 0,0-1 0 0 0,0 1-1 0 0,0 0 1 0 0,-2-1 0 0 0,-38-10 2826 0 0,24 9-1780 0 0,-1 0 0 0 0,1 1 0 0 0,-32 2-1 0 0,40 0-825 0 0,0 0 0 0 0,1 1 0 0 0,-1 0 0 0 0,1 0 0 0 0,-1 1 0 0 0,1 0 0 0 0,0 0 0 0 0,0 1 0 0 0,-10 6 0 0 0,17-9-383 0 0,-1-1 0 0 0,1 1 1 0 0,0 0-1 0 0,0 0 0 0 0,0 0 0 0 0,0 0 1 0 0,0 0-1 0 0,0 0 0 0 0,0 0 1 0 0,1 0-1 0 0,-1 0 0 0 0,0 0 1 0 0,1 0-1 0 0,-1 0 0 0 0,0 1 0 0 0,1-1 1 0 0,-1 0-1 0 0,1 0 0 0 0,0 1 1 0 0,-1-1-1 0 0,1 0 0 0 0,0 1 0 0 0,0-1 1 0 0,0 0-1 0 0,0 1 0 0 0,0-1 1 0 0,0 0-1 0 0,0 1 0 0 0,1-1 1 0 0,-1 0-1 0 0,0 1 0 0 0,1-1 0 0 0,-1 0 1 0 0,1 0-1 0 0,-1 1 0 0 0,1-1 1 0 0,0 0-1 0 0,-1 0 0 0 0,1 0 1 0 0,0 0-1 0 0,0 0 0 0 0,0 0 0 0 0,0 0 1 0 0,0 0-1 0 0,2 1 0 0 0,6 6 155 0 0,0 0 0 0 0,1-1-1 0 0,0-1 1 0 0,12 7 0 0 0,-13-7-79 0 0,34 18 311 0 0,-19-11-94 0 0,0 1-1 0 0,-2 1 0 0 0,43 35 0 0 0,-63-47-356 0 0,1-1 0 0 0,0 1 0 0 0,-1 0-1 0 0,0 0 1 0 0,1 0 0 0 0,-1 0 0 0 0,0 0 0 0 0,-1 1 0 0 0,1-1-1 0 0,0 0 1 0 0,-1 1 0 0 0,0 0 0 0 0,0-1 0 0 0,0 1-1 0 0,0 0 1 0 0,-1-1 0 0 0,1 1 0 0 0,-1 4 0 0 0,-1-5-43 0 0,0 1 1 0 0,1-1-1 0 0,-1 0 1 0 0,-1 0 0 0 0,1-1-1 0 0,0 1 1 0 0,-1 0-1 0 0,1 0 1 0 0,-1-1 0 0 0,0 1-1 0 0,0 0 1 0 0,0-1-1 0 0,0 0 1 0 0,-1 0 0 0 0,1 0-1 0 0,0 0 1 0 0,-1 0-1 0 0,0 0 1 0 0,1 0 0 0 0,-1-1-1 0 0,0 1 1 0 0,-3 0 0 0 0,-2 1-39 0 0,0 0 0 0 0,0-1 1 0 0,0 0-1 0 0,0-1 1 0 0,-1 0-1 0 0,1 0 0 0 0,0-1 1 0 0,-1 0-1 0 0,1 0 1 0 0,-1-1-1 0 0,1 0 1 0 0,0 0-1 0 0,0-1 0 0 0,-1 0 1 0 0,1-1-1 0 0,0 0 1 0 0,1 0-1 0 0,-1 0 0 0 0,1-1 1 0 0,-1 0-1 0 0,-8-7 1 0 0,15 10 72 0 0,0 0 0 0 0,0 0-1 0 0,0 0 1 0 0,0 0 0 0 0,0 0 0 0 0,0-1 0 0 0,1 1 0 0 0,-1 0 0 0 0,0 0 0 0 0,0-1 0 0 0,1 1 0 0 0,-1 0 0 0 0,1-1 0 0 0,0 1 0 0 0,-1 0 0 0 0,1-1-1 0 0,0 1 1 0 0,0-1 0 0 0,-1 1 0 0 0,1-1 0 0 0,0 1 0 0 0,1 0 0 0 0,-1-1 0 0 0,0 1 0 0 0,0-1 0 0 0,1 1 0 0 0,-1-1 0 0 0,0 1 0 0 0,1 0 0 0 0,0-1-1 0 0,-1 1 1 0 0,1 0 0 0 0,0 0 0 0 0,-1-1 0 0 0,1 1 0 0 0,0 0 0 0 0,0 0 0 0 0,0 0 0 0 0,2-2 0 0 0,5-5 41 0 0,1 1 1 0 0,-1 0 0 0 0,1 0-1 0 0,11-6 1 0 0,-12 7-13 0 0,22-12 183 0 0,33-15 1 0 0,-39 22 1 0 0,-1-2 1 0 0,0 0 0 0 0,31-24 0 0 0,-52 35-195 0 0,0 0 1 0 0,1 1 0 0 0,-1-1-1 0 0,-1 0 1 0 0,1 0 0 0 0,0-1-1 0 0,0 1 1 0 0,-1 0 0 0 0,1-1-1 0 0,-1 1 1 0 0,0-1 0 0 0,0 1-1 0 0,0-1 1 0 0,0 1 0 0 0,0-1-1 0 0,0 0 1 0 0,-1 1-1 0 0,1-1 1 0 0,-1-5 0 0 0,0 5-25 0 0,-1 1 1 0 0,0-1-1 0 0,1 0 1 0 0,-1 0-1 0 0,0 1 1 0 0,-1-1-1 0 0,1 0 0 0 0,0 1 1 0 0,-1-1-1 0 0,0 1 1 0 0,1 0-1 0 0,-1-1 1 0 0,0 1-1 0 0,0 0 1 0 0,0 0-1 0 0,0 0 0 0 0,-1 1 1 0 0,1-1-1 0 0,-3-2 1 0 0,-7-3-84 0 0,-1 0 1 0 0,0 1 0 0 0,0 0-1 0 0,0 1 1 0 0,-18-5-1 0 0,-74-13-1846 0 0,67 16-149 0 0,13 7-1261 0 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4.303"/>
    </inkml:context>
    <inkml:brush xml:id="br0">
      <inkml:brushProperty name="width" value="0.05" units="cm"/>
      <inkml:brushProperty name="height" value="0.05" units="cm"/>
    </inkml:brush>
  </inkml:definitions>
  <inkml:trace contextRef="#ctx0" brushRef="#br0">448 121 72 0 0,'-1'-4'641'0'0,"-1"-1"0"0"0,1 1 0 0 0,-1-1 0 0 0,0 1 0 0 0,0 0-1 0 0,0 0 1 0 0,0 0 0 0 0,-1 0 0 0 0,0 0 0 0 0,1 0 0 0 0,-1 1 0 0 0,-1-1 0 0 0,1 1 0 0 0,0 0 0 0 0,-1 0-1 0 0,0 0 1 0 0,0 0 0 0 0,-7-3 0 0 0,0-1 236 0 0,-2 1 1 0 0,1 1-1 0 0,-1-1 0 0 0,1 2 1 0 0,-18-4-1 0 0,13 4-282 0 0,0 1 0 0 0,0 1 0 0 0,0 1 0 0 0,0 0 0 0 0,0 1-1 0 0,0 1 1 0 0,-20 4 0 0 0,29-4-406 0 0,0 1 0 0 0,0 0 0 0 0,0 1 0 0 0,0 0 0 0 0,0 0-1 0 0,1 0 1 0 0,-1 1 0 0 0,1 0 0 0 0,0 1 0 0 0,0 0 0 0 0,1 0 0 0 0,0 0 0 0 0,-1 0-1 0 0,2 1 1 0 0,-1 0 0 0 0,-8 13 0 0 0,12-17-149 0 0,0 1 0 0 0,1 0 0 0 0,-1-1 0 0 0,1 1 1 0 0,0 0-1 0 0,-1 0 0 0 0,1 0 0 0 0,1 0 0 0 0,-1 0 0 0 0,0 0 0 0 0,1 0 0 0 0,-1 0 1 0 0,1 0-1 0 0,0 0 0 0 0,0 0 0 0 0,0 0 0 0 0,1 0 0 0 0,-1 0 0 0 0,1 0 0 0 0,-1 0 0 0 0,1 0 1 0 0,0 0-1 0 0,0 0 0 0 0,1 0 0 0 0,-1 0 0 0 0,1-1 0 0 0,-1 1 0 0 0,1-1 0 0 0,0 1 0 0 0,0-1 1 0 0,0 1-1 0 0,0-1 0 0 0,0 0 0 0 0,0 0 0 0 0,4 3 0 0 0,1-1-160 0 0,0 1 0 0 0,0-1 0 0 0,0 0 0 0 0,0 0 0 0 0,0-1-1 0 0,1 0 1 0 0,0-1 0 0 0,-1 1 0 0 0,1-1 0 0 0,0-1 0 0 0,0 0 0 0 0,12 1 0 0 0,-5-3-154 0 0,0 0 0 0 0,0-1-1 0 0,0-1 1 0 0,0 0 0 0 0,0-1 0 0 0,-1 0 0 0 0,0-2 0 0 0,27-12 0 0 0,-26 9 638 0 0,1 0 0 0 0,-1-1 0 0 0,-1-1 0 0 0,15-14 1 0 0,-29 25-321 0 0,1 0 0 0 0,-1 0 1 0 0,0 0-1 0 0,0-1 0 0 0,0 1 1 0 0,0 0-1 0 0,1 0 0 0 0,-1 0 1 0 0,0 0-1 0 0,0-1 0 0 0,0 1 1 0 0,1 0-1 0 0,-1 0 0 0 0,0 0 1 0 0,0 0-1 0 0,0 0 0 0 0,1 0 1 0 0,-1 0-1 0 0,0 0 0 0 0,0 0 1 0 0,1 0-1 0 0,-1 0 0 0 0,0 0 1 0 0,0 0-1 0 0,1 0 0 0 0,-1 0 1 0 0,0 0-1 0 0,0 0 0 0 0,1 0 1 0 0,-1 0-1 0 0,0 0 0 0 0,0 0 1 0 0,0 0-1 0 0,1 0 0 0 0,-1 0 1 0 0,0 1-1 0 0,0-1 0 0 0,0 0 1 0 0,1 0-1 0 0,-1 0 0 0 0,0 0 1 0 0,0 1-1 0 0,0-1 0 0 0,0 0 1 0 0,1 0-1 0 0,-1 0 0 0 0,0 1 1 0 0,0-1-1 0 0,0 0 0 0 0,0 0 1 0 0,0 0-1 0 0,0 1 0 0 0,0-1 1 0 0,0 0-1 0 0,0 0 0 0 0,0 1 1 0 0,0-1-1 0 0,0 0 0 0 0,4 23 787 0 0,-3-10-444 0 0,6 40 999 0 0,-2 1 0 0 0,-4 85 0 0 0,-1-77-1959 0 0,0-61 115 0 0,1 1-1202 0 0,1 2 1050 0 0</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5.169"/>
    </inkml:context>
    <inkml:brush xml:id="br0">
      <inkml:brushProperty name="width" value="0.05" units="cm"/>
      <inkml:brushProperty name="height" value="0.05" units="cm"/>
    </inkml:brush>
  </inkml:definitions>
  <inkml:trace contextRef="#ctx0" brushRef="#br0">67 132 844 0 0,'14'-22'7963'0'0,"-8"17"-7001"0"0,0 0 0 0 0,-1 1-1 0 0,2-1 1 0 0,-1 1 0 0 0,0 0-1 0 0,1 1 1 0 0,0 0 0 0 0,0 0-1 0 0,7-2 1 0 0,13-3 890 0 0,31-4 0 0 0,-12 3-40 0 0,116-31 2846 0 0,-161 40-4659 0 0,-7 1-732 0 0,-55 6 369 0 0,1 3 0 0 0,-98 30 0 0 0,156-40 361 0 0,0 1 0 0 0,0-1 0 0 0,0 1-1 0 0,1 0 1 0 0,-1-1 0 0 0,0 1 0 0 0,0 0 0 0 0,1 0 0 0 0,-1 1 0 0 0,0-1 0 0 0,1 0 0 0 0,-1 0 0 0 0,1 1 0 0 0,0-1 0 0 0,-1 1 0 0 0,1-1-1 0 0,0 1 1 0 0,0-1 0 0 0,0 1 0 0 0,0 0 0 0 0,0 0 0 0 0,0 0 0 0 0,0 2 0 0 0,1-2 4 0 0,0 0 0 0 0,1 0 0 0 0,-1 0 0 0 0,0 0 0 0 0,1 0 0 0 0,-1 0 1 0 0,1 0-1 0 0,0 0 0 0 0,0 0 0 0 0,0 0 0 0 0,0 0 0 0 0,0 0 0 0 0,0-1 0 0 0,0 1 0 0 0,1 0 0 0 0,-1-1 0 0 0,1 1 0 0 0,-1-1 1 0 0,1 1-1 0 0,-1-1 0 0 0,3 1 0 0 0,76 52 19 0 0,-1 0-95 0 0,-70-48 26 0 0,-1 2 1 0 0,0-1-1 0 0,0 1 0 0 0,-1 0 1 0 0,0 1-1 0 0,9 14 0 0 0,-15-21 45 0 0,0 0 0 0 0,1 0 0 0 0,-1 0 0 0 0,0 0-1 0 0,0 0 1 0 0,-1 0 0 0 0,1 1 0 0 0,0-1-1 0 0,-1 0 1 0 0,0 1 0 0 0,1-1 0 0 0,-1 0-1 0 0,0 1 1 0 0,0-1 0 0 0,0 0 0 0 0,0 1 0 0 0,-1-1-1 0 0,1 1 1 0 0,-1-1 0 0 0,0 3 0 0 0,-1-2 35 0 0,0 0 1 0 0,1-1 0 0 0,-1 1-1 0 0,0-1 1 0 0,0 1 0 0 0,0-1-1 0 0,-1 0 1 0 0,1 0-1 0 0,0 0 1 0 0,-1 0 0 0 0,0 0-1 0 0,1-1 1 0 0,-5 3 0 0 0,-4 1 164 0 0,-1-1 0 0 0,1 0 1 0 0,-1-1-1 0 0,0 0 1 0 0,0-1-1 0 0,-20 2 0 0 0,19-4 31 0 0,1-1 1 0 0,0 1-1 0 0,0-2 0 0 0,0 0 0 0 0,0 0 0 0 0,-22-8 1 0 0,-63-33 419 0 0,82 36-729 0 0,-7-5-2153 0 0</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6.603"/>
    </inkml:context>
    <inkml:brush xml:id="br0">
      <inkml:brushProperty name="width" value="0.05" units="cm"/>
      <inkml:brushProperty name="height" value="0.05" units="cm"/>
    </inkml:brush>
  </inkml:definitions>
  <inkml:trace contextRef="#ctx0" brushRef="#br0">124 854 964 0 0,'-5'-2'10873'0'0,"28"-82"-4990"0"0,-15 14-5159 0 0,-2 0 0 0 0,-4-1 0 0 0,-3 1 0 0 0,-3 0 0 0 0,-2 0 1 0 0,-30-126-1 0 0,29 172-553 0 0,-11-32 1 0 0,15 49-127 0 0,1 1 0 0 0,-1 0 0 0 0,0 0 0 0 0,-1 0-1 0 0,0 0 1 0 0,0 1 0 0 0,0-1 0 0 0,0 1 0 0 0,-11-9 0 0 0,15 13-40 0 0,-1 1-1 0 0,1 0 1 0 0,0 0 0 0 0,-1-1 0 0 0,1 1 0 0 0,-1 0-1 0 0,1 0 1 0 0,-1-1 0 0 0,1 1 0 0 0,0 0 0 0 0,-1 0-1 0 0,1 0 1 0 0,-1 0 0 0 0,1 0 0 0 0,-1 0-1 0 0,1 0 1 0 0,-1 0 0 0 0,1 0 0 0 0,-1 0 0 0 0,1 0-1 0 0,-1 0 1 0 0,1 0 0 0 0,-1 0 0 0 0,1 0 0 0 0,-1 1-1 0 0,1-1 1 0 0,0 0 0 0 0,-1 0 0 0 0,0 1 0 0 0,-9 13 36 0 0,0 22-5 0 0,10-35-28 0 0,-2 8 56 0 0,0 1 1 0 0,1-1-1 0 0,1 0 1 0 0,0 1-1 0 0,0-1 1 0 0,0 0-1 0 0,2 1 1 0 0,-1-1-1 0 0,4 12 1 0 0,-4-17-38 0 0,0 0 0 0 0,1 0 1 0 0,0-1-1 0 0,-1 1 0 0 0,2 0 1 0 0,-1 0-1 0 0,0-1 0 0 0,1 1 0 0 0,-1-1 1 0 0,1 0-1 0 0,0 0 0 0 0,0 0 1 0 0,0 0-1 0 0,1 0 0 0 0,-1-1 0 0 0,1 0 1 0 0,-1 1-1 0 0,1-1 0 0 0,0 0 0 0 0,0-1 1 0 0,0 1-1 0 0,7 1 0 0 0,-5-1-66 0 0,-1-1-1 0 0,1 0 1 0 0,0 0-1 0 0,0 0 1 0 0,0-1-1 0 0,0 0 1 0 0,0 0 0 0 0,0 0-1 0 0,0-1 1 0 0,0 0-1 0 0,0 0 1 0 0,0 0-1 0 0,-1-1 1 0 0,1 0-1 0 0,0 0 1 0 0,-1 0-1 0 0,1-1 1 0 0,-1 0-1 0 0,0 0 1 0 0,0 0-1 0 0,0-1 1 0 0,-1 0-1 0 0,1 0 1 0 0,-1 0-1 0 0,0 0 1 0 0,0-1-1 0 0,0 1 1 0 0,5-10 0 0 0,-1 4 32 0 0,-1-1 0 0 0,-1 1 0 0 0,0-1 0 0 0,0-1 0 0 0,-1 1 0 0 0,6-22 0 0 0,-11 32 28 0 0,0 1 1 0 0,0 0 0 0 0,1-1-1 0 0,-1 1 1 0 0,0 0-1 0 0,0-1 1 0 0,0 1 0 0 0,0 0-1 0 0,0-1 1 0 0,0 1-1 0 0,0 0 1 0 0,0 0 0 0 0,0-1-1 0 0,0 1 1 0 0,0 0-1 0 0,0-1 1 0 0,0 1 0 0 0,0 0-1 0 0,0-1 1 0 0,0 1-1 0 0,0 0 1 0 0,0-1 0 0 0,-1 1-1 0 0,1 0 1 0 0,0-1-1 0 0,0 1 1 0 0,0 0 0 0 0,0 0-1 0 0,-1-1 1 0 0,1 1-1 0 0,0 0 1 0 0,-1-1 0 0 0,-8 7 542 0 0,-10 16 146 0 0,8-2-374 0 0,2 0 0 0 0,1 1 0 0 0,1 0 0 0 0,0 1 0 0 0,2-1 0 0 0,-6 40 0 0 0,8-34 33 0 0,1 0-1 0 0,0 0 1 0 0,5 38 0 0 0,-2-50-312 0 0,1-1 0 0 0,1 0 0 0 0,0 0 0 0 0,1 0 0 0 0,1-1 0 0 0,0 1-1 0 0,0-1 1 0 0,9 14 0 0 0,-11-24-280 0 0,-1 0 0 0 0,0 1 0 0 0,1-1 0 0 0,0 0 0 0 0,0 0 0 0 0,0-1 0 0 0,0 1 0 0 0,0 0 0 0 0,1-1 0 0 0,-1 0 0 0 0,1 0 0 0 0,-1 0 0 0 0,6 2 0 0 0,-2-2-1439 0 0,1 1 0 0 0,-1-1 0 0 0,1-1 0 0 0,0 0-1 0 0,14 1 1 0 0,-6-2-1273 0 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1:17.191"/>
    </inkml:context>
    <inkml:brush xml:id="br0">
      <inkml:brushProperty name="width" value="0.05" units="cm"/>
      <inkml:brushProperty name="height" value="0.05" units="cm"/>
    </inkml:brush>
  </inkml:definitions>
  <inkml:trace contextRef="#ctx0" brushRef="#br0">27 556 6961 0 0,'-4'0'4219'0'0,"-2"1"-2784"0"0,-2 0 374 0 0,-1 0 5759 0 0,27 12-5314 0 0,117 42 2733 0 0,-134-55-4984 0 0,-1 0 1 0 0,0-1-1 0 0,0 1 1 0 0,1 0-1 0 0,-1-1 1 0 0,0 1-1 0 0,0 0 1 0 0,0-1-1 0 0,0 1 1 0 0,0 0 0 0 0,1-1-1 0 0,-1 1 1 0 0,0 0-1 0 0,0-1 1 0 0,0 1-1 0 0,0 0 1 0 0,0-1-1 0 0,0 1 1 0 0,0 0-1 0 0,0-1 1 0 0,0 1-1 0 0,0-1 1 0 0,0 1-1 0 0,-1 0 1 0 0,1-1-1 0 0,0 1 1 0 0,0 0-1 0 0,0-1 1 0 0,0 1 0 0 0,0 0-1 0 0,-1-1 1 0 0,-5-17-70 0 0,-8-12 93 0 0,2-2 0 0 0,0 1 0 0 0,3-1 1 0 0,0-1-1 0 0,-6-55 0 0 0,13 68 40 0 0,1 1 0 0 0,0-1 1 0 0,2 0-1 0 0,0 1 0 0 0,1-1 1 0 0,1 1-1 0 0,1 0 0 0 0,1 0 1 0 0,0 0-1 0 0,2 1 0 0 0,10-22 1 0 0,-13 32-14 0 0,0 0 1 0 0,1 1 0 0 0,0 0-1 0 0,0 0 1 0 0,1 0 0 0 0,0 1 0 0 0,0 0-1 0 0,1 0 1 0 0,-1 0 0 0 0,1 1-1 0 0,15-9 1 0 0,-18 12-20 0 0,-1 0 0 0 0,1 1 0 0 0,0-1 0 0 0,1 1-1 0 0,-1 0 1 0 0,0 0 0 0 0,0 0 0 0 0,0 1 0 0 0,1-1 0 0 0,-1 1 0 0 0,0 0 0 0 0,0 0 0 0 0,1 0 0 0 0,-1 1 0 0 0,0 0 0 0 0,0 0-1 0 0,1 0 1 0 0,-1 0 0 0 0,0 0 0 0 0,0 1 0 0 0,0 0 0 0 0,-1 0 0 0 0,1 0 0 0 0,0 0 0 0 0,-1 1 0 0 0,5 3 0 0 0,-2-1-21 0 0,0 0 1 0 0,-1 1 0 0 0,0-1 0 0 0,0 1 0 0 0,0 0 0 0 0,-1 1-1 0 0,1-1 1 0 0,-2 1 0 0 0,1 0 0 0 0,-1 0 0 0 0,0 0-1 0 0,4 15 1 0 0,-5-11 24 0 0,0 0-1 0 0,-1 1 1 0 0,0-1-1 0 0,-1 0 1 0 0,0 1-1 0 0,-1-1 1 0 0,-4 22-1 0 0,-5 5 67 0 0,-2 0-1 0 0,-2-2 0 0 0,-36 70 0 0 0,49-104-104 0 0,-5 10 0 0 0,0-1 0 0 0,1-1 0 0 0,0 1 0 0 0,1 0 0 0 0,-5 19 0 0 0,8-27 0 0 0,1 0 0 0 0,-1 0 0 0 0,1 0 0 0 0,0 0 0 0 0,0 0 0 0 0,0 0 0 0 0,0-1 0 0 0,1 1 0 0 0,-1 0 0 0 0,1 0 0 0 0,0 0 0 0 0,-1-1 0 0 0,1 1 0 0 0,1 0 0 0 0,-1-1 0 0 0,0 1 0 0 0,1 0 0 0 0,-1-1 0 0 0,1 0 0 0 0,0 1 0 0 0,0-1 0 0 0,0 0 0 0 0,0 0 0 0 0,4 3 0 0 0,3 1 0 0 0,1 0 0 0 0,0-1 0 0 0,0 0 0 0 0,0 0 0 0 0,0-1 0 0 0,1 0 0 0 0,0-1 0 0 0,0-1 0 0 0,0 0 0 0 0,17 2 0 0 0,15-2 0 0 0,59-3 0 0 0,-85 1 0 0 0,18-2 0 0 0,0 0 0 0 0,0-2 0 0 0,60-16 0 0 0,-85 16-113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3.447"/>
    </inkml:context>
    <inkml:brush xml:id="br0">
      <inkml:brushProperty name="width" value="0.05" units="cm"/>
      <inkml:brushProperty name="height" value="0.05" units="cm"/>
      <inkml:brushProperty name="color" value="#00A0D7"/>
    </inkml:brush>
  </inkml:definitions>
  <inkml:trace contextRef="#ctx0" brushRef="#br0">25 62 372 0 0,'-25'-10'17638'0'0,"27"8"-16402"0"0,3 0-756 0 0,-1-1 0 0 0,0 1-1 0 0,1 0 1 0 0,-1 0-1 0 0,1 0 1 0 0,0 1 0 0 0,0-1-1 0 0,9 0 1 0 0,49-5 1701 0 0,-37 5-1395 0 0,34-3 625 0 0,83-12 69 0 0,-126 20-4215 0 0,-37 8-10935 0 0,5-10 14734 0 0,14-1-700 0 0,-1 0 1 0 0,0-1-1 0 0,0 1 0 0 0,1 0 1 0 0,-1 0-1 0 0,0 0 1 0 0,1 1-1 0 0,-1-1 1 0 0,0 0-1 0 0,1 1 1 0 0,-1-1-1 0 0,0 1 1 0 0,1-1-1 0 0,-1 1 1 0 0,1 0-1 0 0,-1 0 1 0 0,1 0-1 0 0,-1 0 1 0 0,1 0-1 0 0,0 0 1 0 0,-1 0-1 0 0,1 0 1 0 0,0 0-1 0 0,0 1 1 0 0,0-1-1 0 0,0 0 1 0 0,0 1-1 0 0,0-1 1 0 0,0 1-1 0 0,0-1 1 0 0,1 1-1 0 0,-1 0 0 0 0,0-1 1 0 0,1 3-1 0 0,-3 10 582 0 0,1 0 0 0 0,1 26 0 0 0,-1 3 281 0 0,1-38-1051 0 0,1 1-1 0 0,0-1 0 0 0,0 1 0 0 0,0-1 0 0 0,1 1 1 0 0,1 5-1 0 0,7 43 464 0 0,-8-44-639 0 0,1-2 0 0 0,-2 1 0 0 0,-4 1 0 0 0,4-9 0 0 0,-1 0 0 0 0,1 0 0 0 0,-1-1 0 0 0,1 1 0 0 0,-1 0 0 0 0,0 0 0 0 0,0-1 0 0 0,1 1 0 0 0,-1-1 0 0 0,0 1 0 0 0,0 0 0 0 0,0-1 0 0 0,1 0 0 0 0,-1 1 0 0 0,0-1 0 0 0,0 1 0 0 0,0-1 0 0 0,0 0 0 0 0,0 0 0 0 0,0 1 0 0 0,0-1 0 0 0,-2 0 0 0 0,0 0 0 0 0,-45 12-688 0 0,-97 11 0 0 0,139-22 689 0 0,4-1 284 0 0,-1 2 147 0 0,-2 0-386 0 0,9-2 530 0 0,280-15-540 0 0,-249 15-77 0 0,-28 0 125 0 0,10 4-14157 0 0</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0.466"/>
    </inkml:context>
    <inkml:brush xml:id="br0">
      <inkml:brushProperty name="width" value="0.05" units="cm"/>
      <inkml:brushProperty name="height" value="0.05" units="cm"/>
    </inkml:brush>
  </inkml:definitions>
  <inkml:trace contextRef="#ctx0" brushRef="#br0">214 101 36 0 0,'3'-2'709'0'0,"0"-1"0"0"0,-1 1 0 0 0,1-1 0 0 0,-1 0-1 0 0,0 1 1 0 0,0-1 0 0 0,0 0 0 0 0,0-1 0 0 0,-1 1 0 0 0,1 0 0 0 0,-1 0 0 0 0,1-1 0 0 0,-1 1 0 0 0,-1-1-1 0 0,2-4 1 0 0,-2 7-535 0 0,-1 0-1 0 0,1-1 0 0 0,0 1 0 0 0,-1 0 0 0 0,1 0 0 0 0,-1 0 1 0 0,1-1-1 0 0,-1 1 0 0 0,0 0 0 0 0,1 0 0 0 0,-1 0 0 0 0,0 0 1 0 0,0 0-1 0 0,0 0 0 0 0,0 0 0 0 0,0 0 0 0 0,0 1 0 0 0,0-1 1 0 0,0 0-1 0 0,0 1 0 0 0,0-1 0 0 0,0 0 0 0 0,-1 1 0 0 0,1-1 1 0 0,0 1-1 0 0,0 0 0 0 0,-1-1 0 0 0,1 1 0 0 0,0 0 0 0 0,-2 0 1 0 0,-3-1 146 0 0,0 0 1 0 0,0 1 0 0 0,0-1 0 0 0,1 1 0 0 0,-8 1 0 0 0,3 1-168 0 0,1 0 1 0 0,0 0-1 0 0,-1 1 1 0 0,1 1-1 0 0,0-1 1 0 0,1 1-1 0 0,-1 1 1 0 0,1 0-1 0 0,0 0 1 0 0,-15 12-1 0 0,18-12-108 0 0,-1 0 0 0 0,1 0 0 0 0,0 0 1 0 0,1 1-1 0 0,-1 0 0 0 0,1 0 0 0 0,0 0 0 0 0,1 0 0 0 0,0 0 1 0 0,0 1-1 0 0,0 0 0 0 0,0-1 0 0 0,1 1 0 0 0,0 0 0 0 0,-1 10 1 0 0,3-11 1 0 0,0-1 0 0 0,0 1 1 0 0,0 0-1 0 0,1-1 1 0 0,0 1-1 0 0,0-1 1 0 0,0 1-1 0 0,1-1 0 0 0,-1 0 1 0 0,1 1-1 0 0,1-1 1 0 0,-1 0-1 0 0,1 0 1 0 0,0-1-1 0 0,0 1 1 0 0,0 0-1 0 0,1-1 0 0 0,-1 0 1 0 0,1 0-1 0 0,5 5 1 0 0,-1-3 43 0 0,-1-1 1 0 0,1 0 0 0 0,-1 0 0 0 0,2 0-1 0 0,-1-1 1 0 0,0 0 0 0 0,1-1 0 0 0,0 0-1 0 0,0 0 1 0 0,0-1 0 0 0,12 2-1 0 0,-5-2-6 0 0,1-1-1 0 0,-1-1 0 0 0,1-1 0 0 0,-1 0 0 0 0,1-1 0 0 0,-1-1 1 0 0,26-7-1 0 0,-35 8 14 0 0,1 0-1 0 0,-1-1 1 0 0,0 0 0 0 0,-1 0 0 0 0,1 0 0 0 0,0-1-1 0 0,-1 0 1 0 0,0 0 0 0 0,0-1 0 0 0,0 0 0 0 0,-1 0-1 0 0,1 0 1 0 0,-1-1 0 0 0,0 0 0 0 0,-1 0 0 0 0,0 0-1 0 0,0 0 1 0 0,6-13 0 0 0,-8 13-20 0 0,0 0-1 0 0,0 0 1 0 0,-1 0-1 0 0,1-1 1 0 0,-2 1-1 0 0,1 0 1 0 0,-1-1-1 0 0,0 1 1 0 0,0-1-1 0 0,0 1 1 0 0,-1 0-1 0 0,0-1 1 0 0,-1 1-1 0 0,1 0 1 0 0,-1 0-1 0 0,0 0 1 0 0,-1 0-1 0 0,0 0 1 0 0,-3-7-1 0 0,1 7-51 0 0,1-1-1 0 0,-1 1 1 0 0,0 0-1 0 0,-1 1 1 0 0,1-1-1 0 0,-1 1 1 0 0,0 0-1 0 0,0 0 1 0 0,-1 1 0 0 0,0 0-1 0 0,1 0 1 0 0,-1 0-1 0 0,-1 1 1 0 0,1 0-1 0 0,-10-2 1 0 0,-6-1-17 0 0,0 2 0 0 0,0 0 0 0 0,-33 0 0 0 0,1 3-4427 0 0</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1.245"/>
    </inkml:context>
    <inkml:brush xml:id="br0">
      <inkml:brushProperty name="width" value="0.05" units="cm"/>
      <inkml:brushProperty name="height" value="0.05" units="cm"/>
    </inkml:brush>
  </inkml:definitions>
  <inkml:trace contextRef="#ctx0" brushRef="#br0">0 341 608 0 0,'0'0'3858'0'0,"16"-2"248"0"0,-7-2-2878 0 0,0 0 0 0 0,-1-1 0 0 0,0 0 0 0 0,0 0 0 0 0,13-12 0 0 0,-12 8-621 0 0,0-1-1 0 0,0 0 1 0 0,-2 0 0 0 0,1 0-1 0 0,-1-1 1 0 0,10-21 0 0 0,-11 20-252 0 0,0 0 0 0 0,-1-1 0 0 0,-1 0 1 0 0,0 0-1 0 0,0-1 0 0 0,-1 1 1 0 0,-1 0-1 0 0,0-1 0 0 0,-1 0 1 0 0,-1 0-1 0 0,0 1 0 0 0,-3-20 1 0 0,-2 17 374 0 0,2 23-403 0 0,-1 36-81 0 0,4-30 26 0 0,-1 14 8 0 0,1 1 1 0 0,2-1-1 0 0,7 42 0 0 0,-4-34 54 0 0,2 48-1 0 0,-7-81-408 0 0,0-1 0 0 0,0 0 0 0 0,0 0 0 0 0,0 1 0 0 0,0-1 0 0 0,0 0 0 0 0,1 0 0 0 0,-1 1-1 0 0,0-1 1 0 0,1 0 0 0 0,-1 0 0 0 0,1 0 0 0 0,-1 0 0 0 0,1 0 0 0 0,0 1 0 0 0,-1-1 0 0 0,1 0 0 0 0,1 1 0 0 0,5 2-3675 0 0</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1.894"/>
    </inkml:context>
    <inkml:brush xml:id="br0">
      <inkml:brushProperty name="width" value="0.05" units="cm"/>
      <inkml:brushProperty name="height" value="0.05" units="cm"/>
    </inkml:brush>
  </inkml:definitions>
  <inkml:trace contextRef="#ctx0" brushRef="#br0">4 113 228 0 0,'-1'-3'553'0'0,"0"0"0"0"0,1 0 0 0 0,-1 0-1 0 0,1 0 1 0 0,0 0 0 0 0,0 0 0 0 0,0-1 0 0 0,0 1 0 0 0,1 0-1 0 0,-1 0 1 0 0,1 0 0 0 0,0 0 0 0 0,0 0 0 0 0,0 0 0 0 0,0 0 0 0 0,0 0-1 0 0,1 0 1 0 0,2-3 0 0 0,-2 3-31 0 0,2-1 0 0 0,-1 0 0 0 0,0 1-1 0 0,1 0 1 0 0,0 0 0 0 0,0 0 0 0 0,0 0 0 0 0,0 1 0 0 0,0-1 0 0 0,0 1 0 0 0,6-2-1 0 0,-2 1-63 0 0,1 0 0 0 0,0 1-1 0 0,0 0 1 0 0,0 0-1 0 0,1 1 1 0 0,-1 0 0 0 0,0 0-1 0 0,0 1 1 0 0,1 1 0 0 0,-1-1-1 0 0,0 1 1 0 0,11 3-1 0 0,-14-2-290 0 0,-1 0 0 0 0,1 0 0 0 0,-1 0 1 0 0,0 1-1 0 0,0 0 0 0 0,0 0 0 0 0,0 0 0 0 0,5 5 0 0 0,-8-7-120 0 0,-1 1 0 0 0,1-1 0 0 0,-1 1 1 0 0,1 0-1 0 0,-1 0 0 0 0,0-1 0 0 0,0 1 1 0 0,0 0-1 0 0,0 0 0 0 0,0 0 0 0 0,0 0 1 0 0,0 0-1 0 0,-1 1 0 0 0,1-1 0 0 0,-1 0 0 0 0,1 0 1 0 0,-1 0-1 0 0,0 1 0 0 0,0-1 0 0 0,0 0 1 0 0,0 0-1 0 0,0 0 0 0 0,-1 1 0 0 0,0 3 1 0 0,-4 5 14 0 0,0 0 0 0 0,0 1 0 0 0,-2-2 1 0 0,1 1-1 0 0,-1-1 0 0 0,0 0 0 0 0,-1 0 0 0 0,0-1 1 0 0,-15 13-1 0 0,11-10-33 0 0,1 0 0 0 0,0 0 0 0 0,1 1 0 0 0,-14 22 0 0 0,23-34-24 0 0,0 1-1 0 0,1-1 0 0 0,-1 1 1 0 0,0-1-1 0 0,1 1 1 0 0,-1-1-1 0 0,1 1 0 0 0,0-1 1 0 0,-1 1-1 0 0,1-1 1 0 0,0 1-1 0 0,0 0 1 0 0,0-1-1 0 0,0 1 0 0 0,0-1 1 0 0,0 1-1 0 0,0 0 1 0 0,1-1-1 0 0,-1 1 1 0 0,1-1-1 0 0,-1 1 0 0 0,1-1 1 0 0,1 3-1 0 0,0-2 11 0 0,-1 1 1 0 0,1-1-1 0 0,1 0 0 0 0,-1-1 0 0 0,0 1 1 0 0,0 0-1 0 0,1-1 0 0 0,-1 1 0 0 0,0-1 1 0 0,1 0-1 0 0,0 1 0 0 0,3 0 0 0 0,7 2 76 0 0,1-1-1 0 0,0 0 0 0 0,0-1 1 0 0,16 0-1 0 0,-25-2-139 0 0,6 1-78 0 0,0 0 0 0 0,0-1 0 0 0,1 0 0 0 0,-1-1 0 0 0,0 0 0 0 0,1-1 0 0 0,15-4 0 0 0,-26 5-370 0 0,7-3-1662 0 0</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2.361"/>
    </inkml:context>
    <inkml:brush xml:id="br0">
      <inkml:brushProperty name="width" value="0.05" units="cm"/>
      <inkml:brushProperty name="height" value="0.05" units="cm"/>
    </inkml:brush>
  </inkml:definitions>
  <inkml:trace contextRef="#ctx0" brushRef="#br0">0 186 40 0 0,'2'-3'855'0'0,"-1"-1"0"0"0,1 1 0 0 0,-1 0 0 0 0,1 1 0 0 0,0-1 0 0 0,0 0 0 0 0,0 0 0 0 0,4-2 0 0 0,-5 4-632 0 0,0 1 0 0 0,-1-1 0 0 0,1 1 0 0 0,0 0 0 0 0,0-1-1 0 0,0 1 1 0 0,0 0 0 0 0,0 0 0 0 0,0 0 0 0 0,0 0 0 0 0,0 0 0 0 0,0 0-1 0 0,-1 0 1 0 0,1 0 0 0 0,0 0 0 0 0,0 0 0 0 0,0 0 0 0 0,0 1-1 0 0,0-1 1 0 0,0 0 0 0 0,0 1 0 0 0,-1-1 0 0 0,1 1 0 0 0,0-1 0 0 0,0 1-1 0 0,0-1 1 0 0,-1 1 0 0 0,1-1 0 0 0,0 1 0 0 0,-1 0 0 0 0,1-1 0 0 0,0 1-1 0 0,-1 0 1 0 0,1 0 0 0 0,-1-1 0 0 0,1 2 0 0 0,8 10 1075 0 0,0 1 0 0 0,-1 0 0 0 0,-1 0 0 0 0,8 19 0 0 0,18 31 1271 0 0,-29-57-2224 0 0,0-1 0 0 0,0 1 0 0 0,1-1 0 0 0,0 1 1 0 0,0-2-1 0 0,0 1 0 0 0,12 8 0 0 0,-16-12-237 0 0,1 0-1 0 0,0 0 0 0 0,-1 0 1 0 0,1 0-1 0 0,0-1 0 0 0,0 1 1 0 0,-1 0-1 0 0,1-1 0 0 0,0 0 1 0 0,0 1-1 0 0,0-1 0 0 0,0 0 1 0 0,0 0-1 0 0,0 0 0 0 0,0 0 1 0 0,-1 0-1 0 0,1 0 0 0 0,0 0 1 0 0,4-2-1 0 0,-4 1-13 0 0,1-1 1 0 0,0 1-1 0 0,-1-1 1 0 0,1 1-1 0 0,-1-1 1 0 0,1 0-1 0 0,-1 0 1 0 0,0 0-1 0 0,0-1 0 0 0,0 1 1 0 0,3-4-1 0 0,3-7 106 0 0,0-1-1 0 0,-2 0 1 0 0,1 0-1 0 0,4-16 1 0 0,-7 17 23 0 0,14-39 10 0 0,17-99-1 0 0,-31 110-3020 0 0</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4.512"/>
    </inkml:context>
    <inkml:brush xml:id="br0">
      <inkml:brushProperty name="width" value="0.05" units="cm"/>
      <inkml:brushProperty name="height" value="0.05" units="cm"/>
    </inkml:brush>
  </inkml:definitions>
  <inkml:trace contextRef="#ctx0" brushRef="#br0">281 30 492 0 0,'2'-14'2113'0'0,"3"-1"10038"0"0,-1 24-11736 0 0,2 12 736 0 0,-2 0 0 0 0,0 0-1 0 0,1 42 1 0 0,-2-19-308 0 0,12 245 2342 0 0,-12-210-2391 0 0,0-7 277 0 0,-3-71-1066 0 0,0 0 0 0 0,0 0 0 0 0,-1 0 0 0 0,1 0 0 0 0,-1 0 0 0 0,1 0 0 0 0,-1 0 0 0 0,1 0 0 0 0,-1 0 0 0 0,1-1 0 0 0,-1 1 0 0 0,0 0 0 0 0,0 0 0 0 0,1 0 0 0 0,-1-1 0 0 0,0 1 0 0 0,0 0-1 0 0,0-1 1 0 0,0 1 0 0 0,0-1 0 0 0,0 1 0 0 0,0-1 0 0 0,-2 1 0 0 0,-25 10-72 0 0,-6-3-54 0 0,-39 3 1 0 0,51-9 39 0 0,0 1 1 0 0,0 1-1 0 0,1 1 0 0 0,0 1 1 0 0,0 1-1 0 0,-21 9 1 0 0,42-16 80 0 0,-1 1 0 0 0,1-1 0 0 0,-1 0 0 0 0,0 0 0 0 0,1 0 0 0 0,-1 1 0 0 0,1-1 0 0 0,-1 0 0 0 0,1 0 0 0 0,0 1 0 0 0,-1-1 0 0 0,1 1 0 0 0,-1-1 0 0 0,1 0 0 0 0,-1 1 0 0 0,1-1 0 0 0,0 1 0 0 0,-1-1 0 0 0,1 1 0 0 0,0-1 0 0 0,0 1 0 0 0,-1-1 0 0 0,1 1 0 0 0,0-1 0 0 0,0 1 0 0 0,0-1 0 0 0,0 1 0 0 0,0-1 0 0 0,0 1 0 0 0,-1 0 0 0 0,1-1 0 0 0,0 1 0 0 0,1-1 0 0 0,-1 1 0 0 0,0-1 0 0 0,0 1 0 0 0,0-1 1 0 0,0 1-1 0 0,0 0 0 0 0,0-1 0 0 0,1 1 0 0 0,-1-1 0 0 0,0 1 0 0 0,1-1 0 0 0,-1 1 0 0 0,0-1 0 0 0,1 0 0 0 0,-1 1 0 0 0,0-1 0 0 0,1 1 0 0 0,-1-1 0 0 0,1 0 0 0 0,-1 1 0 0 0,1-1 0 0 0,32 20 121 0 0,-31-19-119 0 0,30 13 169 0 0,0-2-1 0 0,47 12 0 0 0,73 9 475 0 0,-60-14-266 0 0,-23-4-100 0 0,-13-4 162 0 0,81 27 0 0 0,-135-37-414 0 0,0-1-1 0 0,0 1 1 0 0,0 0 0 0 0,-1 0 0 0 0,1 0-1 0 0,-1 0 1 0 0,1 0 0 0 0,0 0-1 0 0,2 2 1 0 0,-4-2 50 0 0,-2 1-6 0 0,-1 0-53 0 0,-1 0 0 0 0,1 0 0 0 0,-1 0 0 0 0,0 0 0 0 0,0 0 1 0 0,1-1-1 0 0,-1 0 0 0 0,-7 2 0 0 0,-39 4 63 0 0,35-5-65 0 0,-114 11 70 0 0,-78 12-276 0 0,207-25 187 0 0,-20 5-97 0 0,19-5 92 0 0,0 0 0 0 0,0 0 0 0 0,0 1 0 0 0,1-1 0 0 0,-1 0-1 0 0,0 1 1 0 0,0-1 0 0 0,0 0 0 0 0,1 1 0 0 0,-1-1 0 0 0,0 1 0 0 0,1-1 0 0 0,-1 1 0 0 0,0-1 0 0 0,1 1-1 0 0,-1 0 1 0 0,0-1 0 0 0,1 1 0 0 0,-1 0 0 0 0,0 1 0 0 0,3-1 5 0 0,0 1-1 0 0,0-1 1 0 0,0 1 0 0 0,0-1 0 0 0,0 0-1 0 0,0 0 1 0 0,0 0 0 0 0,0 0-1 0 0,1 0 1 0 0,-1 0 0 0 0,3 0 0 0 0,175 32 242 0 0,11 2 473 0 0,-190-34-708 0 0,0-1 13 0 0,0 0 1 0 0,0 0-1 0 0,0 0 1 0 0,0 0-1 0 0,0 1 0 0 0,0-1 1 0 0,0 0-1 0 0,0 1 0 0 0,0-1 1 0 0,0 1-1 0 0,-1-1 0 0 0,1 1 1 0 0,0-1-1 0 0,0 1 0 0 0,0 0 1 0 0,-1-1-1 0 0,1 1 1 0 0,0 0-1 0 0,0 0 0 0 0,-1-1 1 0 0,1 1-1 0 0,-1 0 0 0 0,1 0 1 0 0,0 1-1 0 0,-1-1 54 0 0,-16 11 163 0 0,-76 26 88 0 0,91-37-283 0 0,-1 0 1 0 0,0 0 0 0 0,1 0-1 0 0,-1 0 1 0 0,1 0 0 0 0,-1 1-1 0 0,1-1 1 0 0,-1 1 0 0 0,1-1-1 0 0,0 1 1 0 0,0-1 0 0 0,0 1-1 0 0,0 0 1 0 0,0-1 0 0 0,0 1-1 0 0,0 0 1 0 0,1 0 0 0 0,-1 0-1 0 0,1 0 1 0 0,-1 0 0 0 0,1 0-1 0 0,0-1 1 0 0,-1 1 0 0 0,1 2-1 0 0,0 8 336 0 0,0-1-1 0 0,1 1 0 0 0,2 12 1 0 0,0 0-106 0 0,11 114-269 0 0,3 85 0 0 0,-12-48 0 0 0,31 195 0 0 0,-32-347 0 0 0,6 71 0 0 0,-9-84 0 0 0,4 15-10945 0 0</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6.222"/>
    </inkml:context>
    <inkml:brush xml:id="br0">
      <inkml:brushProperty name="width" value="0.05" units="cm"/>
      <inkml:brushProperty name="height" value="0.05" units="cm"/>
    </inkml:brush>
  </inkml:definitions>
  <inkml:trace contextRef="#ctx0" brushRef="#br0">1237 4 12 0 0,'0'0'6049'0'0,"-12"-4"-3253"0"0,-111 55 3026 0 0,-320 150 655 0 0,331-144-5679 0 0,-3-5-1 0 0,-2-5 1 0 0,-135 35-1 0 0,190-63-159 0 0,61-19-860 0 0</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7.141"/>
    </inkml:context>
    <inkml:brush xml:id="br0">
      <inkml:brushProperty name="width" value="0.05" units="cm"/>
      <inkml:brushProperty name="height" value="0.05" units="cm"/>
    </inkml:brush>
  </inkml:definitions>
  <inkml:trace contextRef="#ctx0" brushRef="#br0">1 19 20 0 0,'0'-18'13639'0'0,"10"145"-7304"0"0,0-4-3402 0 0,-7-72-1992 0 0,25 380 4149 0 0,-17 80-1363 0 0,-8-326-3645 0 0,-3-184-970 0 0,0 1 1 0 0,0-1-1 0 0,1 0 0 0 0,-1 1 0 0 0,0-1 1 0 0,0 0-1 0 0,1 0 0 0 0,-1 1 1 0 0,1-1-1 0 0,0 0 0 0 0,-1 0 1 0 0,1 0-1 0 0,0 1 0 0 0,-1-1 0 0 0,2 1 1 0 0</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7.902"/>
    </inkml:context>
    <inkml:brush xml:id="br0">
      <inkml:brushProperty name="width" value="0.05" units="cm"/>
      <inkml:brushProperty name="height" value="0.05" units="cm"/>
    </inkml:brush>
  </inkml:definitions>
  <inkml:trace contextRef="#ctx0" brushRef="#br0">6 6 160 0 0,'-6'-6'15145'0'0,"58"33"-10294"0"0,36 4-2280 0 0,-31-12-1513 0 0,269 80 2401 0 0,11-11-1121 0 0,-162-38-530 0 0,-91-29-1946 0 0,-80-21 609 0 0</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8.828"/>
    </inkml:context>
    <inkml:brush xml:id="br0">
      <inkml:brushProperty name="width" value="0.05" units="cm"/>
      <inkml:brushProperty name="height" value="0.05" units="cm"/>
    </inkml:brush>
  </inkml:definitions>
  <inkml:trace contextRef="#ctx0" brushRef="#br0">16 4 484 0 0,'-13'-3'12094'0'0,"13"3"-11980"0"0,0 0 0 0 0,-1 1 0 0 0,1-1 0 0 0,0 0 0 0 0,0 0 0 0 0,0 0 0 0 0,0 1-1 0 0,-1-1 1 0 0,1 0 0 0 0,0 0 0 0 0,0 1 0 0 0,0-1 0 0 0,0 0 0 0 0,0 0 0 0 0,0 1 0 0 0,0-1 0 0 0,0 0 0 0 0,0 0 0 0 0,0 1 0 0 0,0-1 0 0 0,0 0 0 0 0,0 1 0 0 0,0-1 0 0 0,0 0 0 0 0,0 0 0 0 0,0 1 0 0 0,0-1 0 0 0,0 0 0 0 0,0 0-1 0 0,0 1 1 0 0,0-1 0 0 0,1 0 0 0 0,-1 0 0 0 0,0 0 0 0 0,0 1 0 0 0,0-1 0 0 0,0 0 0 0 0,1 0 0 0 0,-1 0 0 0 0,0 1 0 0 0,16 10 2290 0 0,25 7-340 0 0,-35-16-1445 0 0,107 38 2023 0 0,24 10-940 0 0,-135-50-1686 0 0,0 1 0 0 0,0 0-1 0 0,0-1 1 0 0,-1 1 0 0 0,1 0 0 0 0,0 0-1 0 0,0 1 1 0 0,0-1 0 0 0,-1 0 0 0 0,1 0-1 0 0,-1 1 1 0 0,1-1 0 0 0,-1 1-1 0 0,0 0 1 0 0,1-1 0 0 0,-1 1 0 0 0,0 0-1 0 0,0 0 1 0 0,0 0 0 0 0,0 0 0 0 0,0-1-1 0 0,-1 1 1 0 0,1 0 0 0 0,-1 1 0 0 0,1-1-1 0 0,-1 0 1 0 0,1 2 0 0 0,-2-2-11 0 0,1 1 0 0 0,-1-1 1 0 0,0 0-1 0 0,1 1 0 0 0,-1-1 1 0 0,0 0-1 0 0,0 0 0 0 0,0 0 1 0 0,-1 0-1 0 0,1 0 0 0 0,-1 0 0 0 0,1 0 1 0 0,-3 2-1 0 0,-25 24 38 0 0,26-25-39 0 0,-31 24 509 0 0,-1-1 1 0 0,-2-1-1 0 0,0-2 0 0 0,-47 21 0 0 0,83-44-477 0 0,1 0-1 0 0,0 0 1 0 0,-1 1-1 0 0,1-1 1 0 0,0 0 0 0 0,-1 0-1 0 0,1 1 1 0 0,-1-1-1 0 0,1 0 1 0 0,0 0-1 0 0,-1 0 1 0 0,1 0-1 0 0,0 0 1 0 0,-1 0-1 0 0,1 1 1 0 0,-1-1-1 0 0,1 0 1 0 0,-1 0-1 0 0,1 0 1 0 0,0 0-1 0 0,-1-1 1 0 0,1 1-1 0 0,-1 0 1 0 0,1 0-1 0 0,0 0 1 0 0,-1 0-1 0 0,1 0 1 0 0,-1 0-1 0 0,1-1 1 0 0,0 1 0 0 0,-1 0-1 0 0,1 0 1 0 0,0-1-1 0 0,-1 1 1 0 0,1 0-1 0 0,0 0 1 0 0,-1-1-1 0 0,1 1 1 0 0,0 0-1 0 0,0-1 1 0 0,-1 1-1 0 0,1 0 1 0 0,0-1-1 0 0,0 1 1 0 0,0-1-1 0 0,0 1 1 0 0,-1 0-1 0 0,1-1 1 0 0,0 1-1 0 0,0-1 1 0 0,0 1-1 0 0,0 0 1 0 0,0-1-1 0 0,0 1 1 0 0,0-1 0 0 0,0 1-1 0 0,0 0 1 0 0,0-1-1 0 0,0 1 1 0 0,1-1-1 0 0,-1 1 1 0 0,0-1-1 0 0,10-37 88 0 0,-6 22 26 0 0,-2 3-124 0 0,0 1-1 0 0,-1-1 1 0 0,-1 0-1 0 0,0 0 1 0 0,0 1-1 0 0,-4-18 1 0 0,-20-75-37 0 0,23 103 11 0 0,-1-6-42 0 0,-5-27-2823 0 0</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1.019"/>
    </inkml:context>
    <inkml:brush xml:id="br0">
      <inkml:brushProperty name="width" value="0.05" units="cm"/>
      <inkml:brushProperty name="height" value="0.05" units="cm"/>
    </inkml:brush>
  </inkml:definitions>
  <inkml:trace contextRef="#ctx0" brushRef="#br0">445 8 132 0 0,'-3'-7'7392'0'0,"0"23"-5646"0"0,0 107 3260 0 0,-2 162-590 0 0,1-155-2649 0 0,3 118 1928 0 0,8-198-2926 0 0,-5-39-547 0 0,0 0 0 0 0,0 0 0 0 0,-1 0 0 0 0,-1-1-1 0 0,0 1 1 0 0,-1 14 0 0 0,0-24-241 0 0,0 1 0 0 0,1-1 0 0 0,-1 0 0 0 0,0 1-1 0 0,0-1 1 0 0,1 0 0 0 0,-1 0 0 0 0,0 0 0 0 0,0 1-1 0 0,-1-1 1 0 0,1 0 0 0 0,0 0 0 0 0,0 0 0 0 0,0-1-1 0 0,-1 1 1 0 0,1 0 0 0 0,0 0 0 0 0,-3 0 0 0 0,-30 12-300 0 0,22-10 204 0 0,-135 40-654 0 0,42-14 404 0 0,71-20 243 0 0,26-8 95 0 0,0 1 1 0 0,-1 0-1 0 0,1 1 0 0 0,0 0 0 0 0,0 0 1 0 0,1 1-1 0 0,-1-1 0 0 0,-10 8 1 0 0,18-10 33 0 0,0-1 1 0 0,-1 0 0 0 0,1 0-1 0 0,0 0 1 0 0,0 0 0 0 0,0 1 0 0 0,0-1-1 0 0,-1 0 1 0 0,1 0 0 0 0,0 0 0 0 0,0 1-1 0 0,0-1 1 0 0,0 0 0 0 0,0 0-1 0 0,-1 1 1 0 0,1-1 0 0 0,0 0 0 0 0,0 0-1 0 0,0 0 1 0 0,0 1 0 0 0,0-1 0 0 0,0 0-1 0 0,0 1 1 0 0,0-1 0 0 0,0 0-1 0 0,0 0 1 0 0,0 1 0 0 0,0-1 0 0 0,0 0-1 0 0,0 0 1 0 0,0 1 0 0 0,0-1 0 0 0,1 0-1 0 0,-1 0 1 0 0,0 0 0 0 0,0 1-1 0 0,0-1 1 0 0,1 0 0 0 0,10 8 143 0 0,20 0 23 0 0,-30-7-164 0 0,209 38 1130 0 0,107 25 794 0 0,-313-63-1890 0 0,34 12 270 0 0,-37-13-289 0 0,0 1 1 0 0,0-1 0 0 0,1 1 0 0 0,-1-1-1 0 0,0 1 1 0 0,0 0 0 0 0,0-1 0 0 0,1 1-1 0 0,-1 0 1 0 0,0 0 0 0 0,0 0 0 0 0,0 0-1 0 0,0 0 1 0 0,-1 0 0 0 0,1 0 0 0 0,0 0-1 0 0,0 0 1 0 0,-1 0 0 0 0,1 1 0 0 0,0-1-1 0 0,-1 0 1 0 0,1 3 0 0 0,-1-3-15 0 0,0 0 1 0 0,-1 0 0 0 0,1-1-1 0 0,0 1 1 0 0,-1 0-1 0 0,1 0 1 0 0,-1 0-1 0 0,1-1 1 0 0,-1 1-1 0 0,1 0 1 0 0,-1-1-1 0 0,0 1 1 0 0,1 0-1 0 0,-1-1 1 0 0,0 1 0 0 0,0-1-1 0 0,1 1 1 0 0,-1-1-1 0 0,0 1 1 0 0,-1-1-1 0 0,-19 10 86 0 0,17-9-68 0 0,-64 23 109 0 0,-77 15 0 0 0,86-25-362 0 0,2 2 0 0 0,-84 36 1 0 0,139-51 201 0 0,-1 0 0 0 0,1-1 1 0 0,0 1-1 0 0,1 1 0 0 0,-1-1 0 0 0,0 0 1 0 0,0 0-1 0 0,0 1 0 0 0,1-1 1 0 0,-1 1-1 0 0,1-1 0 0 0,-1 1 1 0 0,1 0-1 0 0,-2 2 0 0 0,3-4-11 0 0,16 12 3 0 0,7-8 275 0 0,29 1 0 0 0,-39-4-107 0 0,0-1-1 0 0,0 2 1 0 0,0 0-1 0 0,0 0 1 0 0,0 1-1 0 0,-1 1 1 0 0,1 0-1 0 0,18 10 0 0 0,-28-12-84 0 0,0 1-1 0 0,1-1 1 0 0,-1 1 0 0 0,0 0-1 0 0,-1 0 1 0 0,1 0-1 0 0,0 1 1 0 0,-1-1-1 0 0,0 1 1 0 0,0-1-1 0 0,0 1 1 0 0,0 0-1 0 0,-1 0 1 0 0,1 0-1 0 0,-1 0 1 0 0,1 5-1 0 0,1 8 269 0 0,0 0 0 0 0,0 28-1 0 0,-3-34-109 0 0,0 228 176 0 0,-2-23-226 0 0,9-98-161 0 0,1 44 0 0 0,-6-154 0 0 0,-2-5 0 0 0,1-1 0 0 0,0 1 0 0 0,-1 0 0 0 0,0 0 0 0 0,1 0 0 0 0,-1 0 0 0 0,-1 0 0 0 0,1 0 0 0 0,0 0 0 0 0,-2 6 0 0 0,0-4-136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3.825"/>
    </inkml:context>
    <inkml:brush xml:id="br0">
      <inkml:brushProperty name="width" value="0.05" units="cm"/>
      <inkml:brushProperty name="height" value="0.05" units="cm"/>
      <inkml:brushProperty name="color" value="#00A0D7"/>
    </inkml:brush>
  </inkml:definitions>
  <inkml:trace contextRef="#ctx0" brushRef="#br0">141 9 704 0 0,'0'0'3602'0'0,"-11"-8"3364"0"0,2 9-5843 0 0,0 1 0 0 0,-1 0 0 0 0,1 0 0 0 0,1 1 1 0 0,-1 0-1 0 0,-10 6 0 0 0,15-7-577 0 0,0 0 0 0 0,0 0 0 0 0,0 0 1 0 0,0 1-1 0 0,0 0 0 0 0,0 0 0 0 0,1 0 0 0 0,-1 0 0 0 0,1 0 0 0 0,0 1 0 0 0,0 0 0 0 0,0-1 1 0 0,0 1-1 0 0,-3 7 0 0 0,6-10 268 0 0,0 2-705 0 0,1-1 0 0 0,-1 1 1 0 0,1-1-1 0 0,0 0 0 0 0,-1 1 0 0 0,1-1 1 0 0,1 0-1 0 0,-1 0 0 0 0,0 1 0 0 0,0-1 1 0 0,1 0-1 0 0,-1 0 0 0 0,1 0 0 0 0,0-1 1 0 0,-1 1-1 0 0,1 0 0 0 0,0-1 0 0 0,0 1 1 0 0,0-1-1 0 0,0 1 0 0 0,0-1 0 0 0,4 2 0 0 0,4 2 420 0 0,0-1 0 0 0,1 0-1 0 0,17 5 1 0 0,-26-9-529 0 0,25 7 0 0 0,0-1 0 0 0,1-1 0 0 0,30 1 0 0 0,-47-6 0 0 0,20-1-11388 0 0,-19 0 7723 0 0</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2.131"/>
    </inkml:context>
    <inkml:brush xml:id="br0">
      <inkml:brushProperty name="width" value="0.05" units="cm"/>
      <inkml:brushProperty name="height" value="0.05" units="cm"/>
    </inkml:brush>
  </inkml:definitions>
  <inkml:trace contextRef="#ctx0" brushRef="#br0">6 33 440 0 0,'-6'-8'9084'0'0,"17"4"-8156"0"0,0 0 1 0 0,-1 1-1 0 0,1 1 0 0 0,0-1 1 0 0,1 2-1 0 0,-1 0 0 0 0,20 0 0 0 0,-9 0-245 0 0,290-4 4650 0 0,-21 17-2598 0 0,-124-3-297 0 0,198-14 0 0 0,-360 5-2416 0 0,-2 0-46 0 0,0 0 1 0 0,0 0-1 0 0,0-1 1 0 0,-1 1 0 0 0,1-1-1 0 0,0 1 1 0 0,-1-1-1 0 0,1 0 1 0 0,0 0-1 0 0,-1 0 1 0 0,1 0 0 0 0,-1 0-1 0 0,5-3 1 0 0,-32 8-15375 0 0</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2.675"/>
    </inkml:context>
    <inkml:brush xml:id="br0">
      <inkml:brushProperty name="width" value="0.05" units="cm"/>
      <inkml:brushProperty name="height" value="0.05" units="cm"/>
    </inkml:brush>
  </inkml:definitions>
  <inkml:trace contextRef="#ctx0" brushRef="#br0">472 9 232 0 0,'0'0'196'0'0,"0"0"-1"0"0,0 0 1 0 0,0-1 0 0 0,0 1 0 0 0,0 0-1 0 0,0 0 1 0 0,0-1 0 0 0,0 1-1 0 0,1 0 1 0 0,-1-1 0 0 0,0 1 0 0 0,0 0-1 0 0,0 0 1 0 0,0-1 0 0 0,-1 1-1 0 0,1 0 1 0 0,0-1 0 0 0,0 1 0 0 0,0 0-1 0 0,0 0 1 0 0,0-1 0 0 0,-2-1 1957 0 0,2 2-1958 0 0,-1-1 1 0 0,-10 3 3032 0 0,-20 16-1310 0 0,24-13-793 0 0,-114 69 3555 0 0,-81 45 464 0 0,106-66-2939 0 0,96-53-2542 0 0,49-6-8879 0 0,-35 3 7627 0 0,18-2-850 0 0</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3.016"/>
    </inkml:context>
    <inkml:brush xml:id="br0">
      <inkml:brushProperty name="width" value="0.05" units="cm"/>
      <inkml:brushProperty name="height" value="0.05" units="cm"/>
    </inkml:brush>
  </inkml:definitions>
  <inkml:trace contextRef="#ctx0" brushRef="#br0">507 2 540 0 0,'0'0'6029'0'0,"-3"-1"-4806"0"0,2 1-947 0 0,-1 0 1 0 0,0 0-1 0 0,1 0 1 0 0,-1 0-1 0 0,1 0 1 0 0,-1 0-1 0 0,1 1 1 0 0,-1-1-1 0 0,1 0 1 0 0,-1 1-1 0 0,1-1 0 0 0,-1 1 1 0 0,1 0-1 0 0,-1 0 1 0 0,1-1-1 0 0,-2 3 1 0 0,-28 21 2693 0 0,4-4-1396 0 0,-279 153 5838 0 0,262-150-6521 0 0,-24 12-1596 0 0,97-36-9524 0 0,-10-4 7757 0 0</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3.373"/>
    </inkml:context>
    <inkml:brush xml:id="br0">
      <inkml:brushProperty name="width" value="0.05" units="cm"/>
      <inkml:brushProperty name="height" value="0.05" units="cm"/>
    </inkml:brush>
  </inkml:definitions>
  <inkml:trace contextRef="#ctx0" brushRef="#br0">293 28 5873 0 0,'20'-15'9018'0'0,"2"3"-2645"0"0,-33 27-5599 0 0,-6 0-214 0 0,-1 0 1 0 0,0-1-1 0 0,-1-1 0 0 0,-27 15 1 0 0,21-14-111 0 0,-8 7 89 0 0,-3 2 471 0 0,-75 34 1 0 0,111-57-1535 0 0</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5.869"/>
    </inkml:context>
    <inkml:brush xml:id="br0">
      <inkml:brushProperty name="width" value="0.05" units="cm"/>
      <inkml:brushProperty name="height" value="0.05" units="cm"/>
    </inkml:brush>
  </inkml:definitions>
  <inkml:trace contextRef="#ctx0" brushRef="#br0">128 73 412 0 0,'1'-1'13633'0'0,"12"-3"-13272"0"0,177-39 5774 0 0,-159 37-5722 0 0,-16 4-313 0 0,1-1-1 0 0,-1 0 1 0 0,19-7 0 0 0,-148 44-225 0 0,-30 9 660 0 0,108-30-230 0 0,-1 1 465 0 0,-38 20 0 0 0,71-32-714 0 0,1-1 77 0 0,-1 1 0 0 0,1 0 0 0 0,0-1 0 0 0,0 1 1 0 0,0 0-1 0 0,0 1 0 0 0,1-1 0 0 0,-1 0 0 0 0,-3 5 507 0 0,26 0 534 0 0,10-5-825 0 0,0 1 0 0 0,0 1 0 0 0,-1 1 0 0 0,1 2 0 0 0,32 12 0 0 0,-49-14-313 0 0,1 0 0 0 0,-1 1 0 0 0,0 1-1 0 0,17 11 1 0 0,-26-16-22 0 0,-1 0-1 0 0,0 0 1 0 0,0 1-1 0 0,0 0 0 0 0,0-1 1 0 0,0 1-1 0 0,-1 0 1 0 0,1 1-1 0 0,-1-1 1 0 0,0 0-1 0 0,1 1 0 0 0,-2-1 1 0 0,1 1-1 0 0,0-1 1 0 0,-1 1-1 0 0,0 0 1 0 0,0 0-1 0 0,0 0 0 0 0,0 0 1 0 0,0 5-1 0 0,-1-6-2 0 0,-1-1-1 0 0,1 1 0 0 0,-1 0 0 0 0,0 0 0 0 0,0-1 1 0 0,0 1-1 0 0,0 0 0 0 0,-1-1 0 0 0,1 1 1 0 0,-1-1-1 0 0,1 0 0 0 0,-1 1 0 0 0,0-1 1 0 0,0 0-1 0 0,0 0 0 0 0,0 0 0 0 0,0 0 0 0 0,0 0 1 0 0,-5 2-1 0 0,-2 2 7 0 0,0-1 0 0 0,0 0 1 0 0,-1-1-1 0 0,-10 4 0 0 0,0-2-3 0 0,0-1 1 0 0,0 0-1 0 0,-1-2 1 0 0,0-1-1 0 0,1 0 0 0 0,-1-1 1 0 0,0-1-1 0 0,-35-5 0 0 0,35 0-781 0 0,13-3-2776 0 0,10 7 2618 0 0,1-1 0 0 0,-1 2 0 0 0,0-1 0 0 0,0 0 0 0 0,1 0 0 0 0,-1 1 0 0 0,0 0 0 0 0,1-1 0 0 0,2 1 0 0 0,-3 0 864 0 0,10 0-2688 0 0</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6.744"/>
    </inkml:context>
    <inkml:brush xml:id="br0">
      <inkml:brushProperty name="width" value="0.05" units="cm"/>
      <inkml:brushProperty name="height" value="0.05" units="cm"/>
    </inkml:brush>
  </inkml:definitions>
  <inkml:trace contextRef="#ctx0" brushRef="#br0">346 56 336 0 0,'-4'-21'6288'0'0,"1"18"-5510"0"0,0 0-1 0 0,0 0 1 0 0,-1 0 0 0 0,1 1 0 0 0,-1-1 0 0 0,0 1-1 0 0,0 0 1 0 0,0 0 0 0 0,0 0 0 0 0,0 0-1 0 0,0 1 1 0 0,0 0 0 0 0,-6-2 0 0 0,2 2-160 0 0,0 1 0 0 0,0-1 0 0 0,0 1 0 0 0,0 0 0 0 0,0 1 0 0 0,1 0 0 0 0,-10 2 0 0 0,5 0-256 0 0,0 0 0 0 0,0 1 0 0 0,0 1-1 0 0,1 0 1 0 0,-1 1 0 0 0,1 0 0 0 0,0 0-1 0 0,1 1 1 0 0,-15 12 0 0 0,20-13-251 0 0,-1 0-1 0 0,1 0 1 0 0,0 0-1 0 0,1 1 1 0 0,0-1 0 0 0,0 1-1 0 0,0 0 1 0 0,1 0-1 0 0,0 1 1 0 0,0-1-1 0 0,0 0 1 0 0,1 1 0 0 0,1 0-1 0 0,-1 0 1 0 0,1-1-1 0 0,1 1 1 0 0,-1 0 0 0 0,1 0-1 0 0,1 9 1 0 0,0-11-78 0 0,0 0 0 0 0,0 0 0 0 0,1 0 0 0 0,0 0 0 0 0,0 0 0 0 0,0 0 0 0 0,0 0 0 0 0,1-1 0 0 0,0 0 0 0 0,0 1 0 0 0,1-1 0 0 0,-1 0 0 0 0,1 0 0 0 0,0-1 0 0 0,1 1 0 0 0,-1-1 0 0 0,1 0 0 0 0,0 0 0 0 0,0 0 0 0 0,0-1 0 0 0,0 0 0 0 0,1 0 0 0 0,-1 0 0 0 0,1-1 0 0 0,7 3 0 0 0,-4-3-189 0 0,1 0 0 0 0,0 0 0 0 0,0-1 0 0 0,-1 0 0 0 0,1-1 1 0 0,16-1-1 0 0,-21 1 71 0 0,0-1 1 0 0,0 1 0 0 0,0-1-1 0 0,0 0 1 0 0,0-1 0 0 0,0 1 0 0 0,0-1-1 0 0,-1 0 1 0 0,1 0 0 0 0,-1 0-1 0 0,1-1 1 0 0,-1 0 0 0 0,0 1-1 0 0,7-7 1 0 0,-11 8 69 0 0,1 0-1 0 0,-1 0 1 0 0,1 0 0 0 0,-1 1-1 0 0,1-1 1 0 0,-1 0 0 0 0,0 0-1 0 0,1 0 1 0 0,-1 0 0 0 0,0 0-1 0 0,0 0 1 0 0,1 0 0 0 0,-1 0-1 0 0,0 0 1 0 0,0 0-1 0 0,0 0 1 0 0,0 0 0 0 0,0 0-1 0 0,-1 0 1 0 0,1 0 0 0 0,0 0-1 0 0,0 0 1 0 0,-1 0 0 0 0,1 0-1 0 0,0 1 1 0 0,-1-1 0 0 0,1 0-1 0 0,-1 0 1 0 0,1 0 0 0 0,-1 0-1 0 0,0 1 1 0 0,1-1-1 0 0,-1 0 1 0 0,0 1 0 0 0,1-1-1 0 0,-1 0 1 0 0,0 1 0 0 0,0-1-1 0 0,0 1 1 0 0,0-1 0 0 0,0 0-1 0 0,-4-2-10 0 0,-1 0 0 0 0,1 0 0 0 0,-1 0-1 0 0,1 1 1 0 0,-8-3 0 0 0,-2 2 55 0 0,1 0-1 0 0,0 1 1 0 0,-1 0 0 0 0,1 1-1 0 0,-1 1 1 0 0,0 0-1 0 0,1 1 1 0 0,-1 0 0 0 0,1 1-1 0 0,-1 1 1 0 0,-26 9-1 0 0,16 0-214 0 0,24-11 60 0 0,0 0-1 0 0,0-1 1 0 0,0 1 0 0 0,0 0-1 0 0,0 0 1 0 0,0 0 0 0 0,0-1 0 0 0,0 1-1 0 0,0 0 1 0 0,0 0 0 0 0,1 0-1 0 0,-1 1 1 0 0,0-1 0 0 0,1 0 0 0 0,-1 0-1 0 0,1 0 1 0 0,-1 0 0 0 0,1 1-1 0 0,-1 1 1 0 0,2-2-385 0 0,0 0 1 0 0,0 0-1 0 0,0 1 0 0 0,0-1 0 0 0,0 0 1 0 0,0 0-1 0 0,0 0 0 0 0,1 0 0 0 0,-1 0 1 0 0,0 0-1 0 0,1-1 0 0 0,-1 1 0 0 0,0 0 0 0 0,1-1 1 0 0,-1 1-1 0 0,3 0 0 0 0,-3-1 419 0 0,11 4-2450 0 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7.673"/>
    </inkml:context>
    <inkml:brush xml:id="br0">
      <inkml:brushProperty name="width" value="0.05" units="cm"/>
      <inkml:brushProperty name="height" value="0.05" units="cm"/>
    </inkml:brush>
  </inkml:definitions>
  <inkml:trace contextRef="#ctx0" brushRef="#br0">252 32 528 0 0,'-20'-20'7785'0'0,"16"18"-7189"0"0,1 1 1 0 0,0-1-1 0 0,-1 1 0 0 0,1 0 0 0 0,-1 0 0 0 0,0 0 0 0 0,1 0 0 0 0,-1 1 0 0 0,0-1 0 0 0,1 1 0 0 0,-1 0 0 0 0,0 0 0 0 0,0 0 0 0 0,-5 2 0 0 0,3-1-109 0 0,-1 1 1 0 0,1 0-1 0 0,0 0 0 0 0,1 1 0 0 0,-1 0 0 0 0,0 0 1 0 0,-9 7-1 0 0,3 0-85 0 0,1-1-1 0 0,0 2 1 0 0,1-1 0 0 0,0 2 0 0 0,1-1-1 0 0,-12 20 1 0 0,16-24-237 0 0,1 0-1 0 0,0 0 0 0 0,1 1 1 0 0,0-1-1 0 0,0 1 1 0 0,1-1-1 0 0,0 1 1 0 0,-2 14-1 0 0,4-19-126 0 0,0 1 1 0 0,0 0-1 0 0,0-1 0 0 0,0 1 1 0 0,1-1-1 0 0,0 1 1 0 0,0 0-1 0 0,0-1 0 0 0,0 0 1 0 0,0 1-1 0 0,1-1 1 0 0,-1 0-1 0 0,1 0 0 0 0,0 1 1 0 0,0-2-1 0 0,0 1 0 0 0,1 0 1 0 0,-1 0-1 0 0,1-1 1 0 0,-1 1-1 0 0,5 3 0 0 0,4 1 1 0 0,0 0-1 0 0,-1 0 0 0 0,2-1 1 0 0,-1-1-1 0 0,1 0 1 0 0,0 0-1 0 0,0-2 0 0 0,0 1 1 0 0,1-1-1 0 0,21 2 0 0 0,-23-4-51 0 0,-1-1 0 0 0,1 1-1 0 0,-1-2 1 0 0,1 1-1 0 0,-1-2 1 0 0,1 1 0 0 0,-1-1-1 0 0,0-1 1 0 0,1 0 0 0 0,-2-1-1 0 0,1 1 1 0 0,0-2-1 0 0,12-7 1 0 0,-17 9 7 0 0,-1 0 1 0 0,0 0-1 0 0,0-1 1 0 0,0 0-1 0 0,0 0 1 0 0,-1 0-1 0 0,0 0 0 0 0,1 0 1 0 0,-2-1-1 0 0,1 1 1 0 0,0-1-1 0 0,-1 0 0 0 0,0 0 1 0 0,0 0-1 0 0,0 0 1 0 0,-1 0-1 0 0,0 0 0 0 0,0 0 1 0 0,0-1-1 0 0,0 1 1 0 0,-1 0-1 0 0,0-1 0 0 0,0 1 1 0 0,0-1-1 0 0,-1 1 1 0 0,0 0-1 0 0,0 0 0 0 0,0-1 1 0 0,-1 1-1 0 0,0 0 1 0 0,0 0-1 0 0,0 0 0 0 0,0 1 1 0 0,-1-1-1 0 0,0 0 1 0 0,0 1-1 0 0,-4-5 0 0 0,-1 0-3 0 0,-1 1 0 0 0,-1 0 0 0 0,1 0 0 0 0,-1 1-1 0 0,-1 1 1 0 0,1 0 0 0 0,-1 0 0 0 0,-14-5 0 0 0,5 3-592 0 0,-1 1 0 0 0,0 1 0 0 0,-38-6 0 0 0,38 12-1403 0 0</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8.515"/>
    </inkml:context>
    <inkml:brush xml:id="br0">
      <inkml:brushProperty name="width" value="0.05" units="cm"/>
      <inkml:brushProperty name="height" value="0.05" units="cm"/>
    </inkml:brush>
  </inkml:definitions>
  <inkml:trace contextRef="#ctx0" brushRef="#br0">1 337 760 0 0,'0'0'2994'0'0,"3"1"-1282"0"0,17 2 2334 0 0,29 8 0 0 0,-41-9-3178 0 0,0 1 1 0 0,-1 0-1 0 0,0 0 0 0 0,0 0 0 0 0,0 1 0 0 0,0 0 1 0 0,8 7-1 0 0,-14-10-767 0 0,-1-1 0 0 0,1 0 0 0 0,-1 1 0 0 0,0-1 1 0 0,1 0-1 0 0,-1 1 0 0 0,1-1 0 0 0,-1 1 0 0 0,0-1 0 0 0,0 1 0 0 0,1-1 0 0 0,-1 1 1 0 0,0-1-1 0 0,0 1 0 0 0,0-1 0 0 0,0 1 0 0 0,1-1 0 0 0,-1 1 0 0 0,0-1 0 0 0,0 1 1 0 0,0 0-1 0 0,0-1 0 0 0,0 1 0 0 0,0-1 0 0 0,0 1 0 0 0,-1-1 0 0 0,1 1 0 0 0,0-1 1 0 0,0 1-1 0 0,0-1 0 0 0,0 1 0 0 0,-1-1 0 0 0,1 1 0 0 0,0-1 0 0 0,-1 1 0 0 0,1 0 1 0 0,-1 0 148 0 0,-2-1-161 0 0,0-1 0 0 0,1 0 0 0 0,-1 0 0 0 0,1 0 0 0 0,-1 0 0 0 0,1-1 0 0 0,-1 1 0 0 0,1-1 0 0 0,0 1 0 0 0,0-1 0 0 0,-3-3 0 0 0,0 0-29 0 0,0 0-1 0 0,0-1 1 0 0,0 0-1 0 0,1 0 1 0 0,0-1-1 0 0,1 1 0 0 0,-1-1 1 0 0,1 0-1 0 0,1 1 1 0 0,-1-1-1 0 0,1-1 1 0 0,0 1-1 0 0,1 0 0 0 0,-1 0 1 0 0,2-1-1 0 0,-1 1 1 0 0,1-1-1 0 0,0 1 1 0 0,0 0-1 0 0,1-1 0 0 0,2-10 1 0 0,0 7 54 0 0,1 0 1 0 0,0 1 0 0 0,0-1-1 0 0,1 1 1 0 0,0 0-1 0 0,1 0 1 0 0,0 1 0 0 0,0-1-1 0 0,1 1 1 0 0,0 1-1 0 0,1-1 1 0 0,0 1-1 0 0,13-10 1 0 0,-6 7 109 0 0,-1 1 0 0 0,2 1-1 0 0,-1 1 1 0 0,1 0 0 0 0,0 0 0 0 0,1 2 0 0 0,34-9 0 0 0,-42 12-118 0 0,-1 2 0 0 0,1-1 0 0 0,0 1 0 0 0,1 0 0 0 0,-1 1 0 0 0,0 0 0 0 0,0 1 0 0 0,0 0 0 0 0,0 0 1 0 0,0 1-1 0 0,0 0 0 0 0,0 0 0 0 0,-1 1 0 0 0,1 0 0 0 0,-1 1 0 0 0,0 0 0 0 0,10 6 0 0 0,-14-8-76 0 0,-1 1-1 0 0,0-1 0 0 0,0 1 1 0 0,0 0-1 0 0,-1 0 1 0 0,1 0-1 0 0,-1 0 1 0 0,0 0-1 0 0,1 1 0 0 0,-1-1 1 0 0,-1 0-1 0 0,1 1 1 0 0,0 0-1 0 0,-1-1 0 0 0,1 6 1 0 0,-1-4-17 0 0,0 1-1 0 0,-1-1 1 0 0,0 1 0 0 0,0-1 0 0 0,0 1 0 0 0,-1 0 0 0 0,1-1-1 0 0,-1 1 1 0 0,-3 8 0 0 0,-4 7-72 0 0,-1-1 0 0 0,-1 0 1 0 0,0-1-1 0 0,-18 25 0 0 0,14-23-30 0 0,11-16 27 0 0,-1 1 0 0 0,1-1-1 0 0,0 1 1 0 0,1-1-1 0 0,-4 13 1 0 0,5-17 53 0 0,1 0 1 0 0,0 1-1 0 0,0-1 1 0 0,0 0-1 0 0,0 1 0 0 0,0-1 1 0 0,0 0-1 0 0,0 1 0 0 0,0-1 1 0 0,1 1-1 0 0,-1-1 1 0 0,0 0-1 0 0,1 0 0 0 0,-1 1 1 0 0,1-1-1 0 0,0 0 0 0 0,-1 0 1 0 0,1 1-1 0 0,0-1 1 0 0,0 0-1 0 0,0 0 0 0 0,0 0 1 0 0,0 0-1 0 0,0 0 1 0 0,0 0-1 0 0,0-1 0 0 0,0 1 1 0 0,0 0-1 0 0,0 0 0 0 0,0-1 1 0 0,1 1-1 0 0,1 0 1 0 0,11 5 28 0 0,1-1 0 0 0,-1-1 0 0 0,1 0 0 0 0,0-1 0 0 0,0-1 0 0 0,1 0 1 0 0,17-1-1 0 0,9-1 238 0 0,57-8 0 0 0,-90 5-341 0 0</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51.690"/>
    </inkml:context>
    <inkml:brush xml:id="br0">
      <inkml:brushProperty name="width" value="0.05" units="cm"/>
      <inkml:brushProperty name="height" value="0.05" units="cm"/>
    </inkml:brush>
  </inkml:definitions>
  <inkml:trace contextRef="#ctx0" brushRef="#br0">1 405 344 0 0,'0'0'5787'0'0,"2"-2"-4505"0"0,41-31 3974 0 0,-30 24-3852 0 0,-1 0-1 0 0,0-1 1 0 0,14-14-1 0 0,-11 7-555 0 0,-1-1 0 0 0,-2-1-1 0 0,1 0 1 0 0,13-32 0 0 0,29-87 1285 0 0,-52 131-1927 0 0,-1-1-1 0 0,0 1 1 0 0,0-1 0 0 0,0 0-1 0 0,-1-8 1 0 0,-1 15 372 0 0,-1 4-485 0 0,-1 8 33 0 0,1 0 0 0 0,0 1 0 0 0,0-1 0 0 0,1 0 1 0 0,1 1-1 0 0,3 21 0 0 0,0 3 93 0 0,6 152 1120 0 0,-10-182-1167 0 0,4 11 294 0 0,3-13-4119 0 0,5-4-5438 0 0,-5-1 6197 0 0</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52.605"/>
    </inkml:context>
    <inkml:brush xml:id="br0">
      <inkml:brushProperty name="width" value="0.05" units="cm"/>
      <inkml:brushProperty name="height" value="0.05" units="cm"/>
    </inkml:brush>
  </inkml:definitions>
  <inkml:trace contextRef="#ctx0" brushRef="#br0">0 35 64 0 0,'2'-7'1291'0'0,"-2"5"-517"0"0,0 0 0 0 0,0 0-1 0 0,0 0 1 0 0,1 0 0 0 0,-1 0-1 0 0,1 1 1 0 0,0-1-1 0 0,-1 0 1 0 0,1 0 0 0 0,0 1-1 0 0,0-1 1 0 0,3-3 2274 0 0,7 56 2411 0 0,-20 89-1194 0 0,1-39-2165 0 0,7-93-1927 0 0,1 15 670 0 0,0-22-793 0 0,0-1-1 0 0,0 1 0 0 0,0-1 1 0 0,0 1-1 0 0,0-1 0 0 0,0 1 1 0 0,1 0-1 0 0,-1-1 0 0 0,0 1 1 0 0,0-1-1 0 0,1 1 0 0 0,-1-1 1 0 0,0 1-1 0 0,1-1 0 0 0,-1 1 1 0 0,0-1-1 0 0,1 0 0 0 0,-1 1 1 0 0,1-1-1 0 0,-1 1 0 0 0,1-1 1 0 0,-1 0-1 0 0,1 0 0 0 0,-1 1 1 0 0,1-1-1 0 0,-1 0 0 0 0,1 0 1 0 0,-1 1-1 0 0,2-1 0 0 0,0-1 1 0 0,0 0 1 0 0,1 1-1 0 0,-1-1 0 0 0,0-1 0 0 0,1 1 0 0 0,-1 0 0 0 0,0 0 0 0 0,0-1 1 0 0,0 0-1 0 0,0 1 0 0 0,2-3 0 0 0,0 1 10 0 0,46-36 386 0 0,64-65 1 0 0,-102 93-392 0 0,-8 8-33 0 0,1-1 1 0 0,-1-1-1 0 0,0 1 1 0 0,0-1 0 0 0,5-7-1 0 0,-6 9-95 0 0,1 0-6 0 0,-5 3-386 0 0,-21 13 396 0 0,0 1 0 0 0,2 1-1 0 0,-27 24 1 0 0,34-27 66 0 0,1 1 1 0 0,0 0-1 0 0,0 0 1 0 0,2 2-1 0 0,-18 28 1 0 0,27-41 41 0 0,0 0 1 0 0,0-1-1 0 0,0 1 1 0 0,0 0-1 0 0,0 0 1 0 0,1 0 0 0 0,-1-1-1 0 0,1 1 1 0 0,-1 0-1 0 0,1 0 1 0 0,0 0-1 0 0,-1 0 1 0 0,1 0 0 0 0,0 0-1 0 0,0 0 1 0 0,1 0-1 0 0,-1 0 1 0 0,0 0-1 0 0,1 0 1 0 0,-1 0 0 0 0,1 0-1 0 0,0 0 1 0 0,-1-1-1 0 0,1 1 1 0 0,0 0-1 0 0,0 0 1 0 0,0-1-1 0 0,0 1 1 0 0,1 0 0 0 0,-1-1-1 0 0,3 3 1 0 0,-1-2 64 0 0,1 1 1 0 0,0-1-1 0 0,0 0 1 0 0,0 0 0 0 0,0-1-1 0 0,0 1 1 0 0,1-1-1 0 0,-1 0 1 0 0,0 0 0 0 0,1 0-1 0 0,-1-1 1 0 0,0 0-1 0 0,6 0 1 0 0,13 1 251 0 0,-10-1-291 0 0,1 0-1 0 0,-1-1 1 0 0,1 0 0 0 0,24-6 0 0 0,-24 6-3534 0 0,6 4-6867 0 0,-17-2 9076 0 0,3 0-1687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5.131"/>
    </inkml:context>
    <inkml:brush xml:id="br0">
      <inkml:brushProperty name="width" value="0.05" units="cm"/>
      <inkml:brushProperty name="height" value="0.05" units="cm"/>
      <inkml:brushProperty name="color" value="#00A0D7"/>
    </inkml:brush>
  </inkml:definitions>
  <inkml:trace contextRef="#ctx0" brushRef="#br0">0 47 288 0 0,'0'-7'1741'0'0,"1"-18"4455"0"0,6 11 3334 0 0,-6 16-8519 0 0,10 20 869 0 0,-1 1 0 0 0,0 0 0 0 0,9 42 0 0 0,13 29 97 0 0,-22-66-1038 0 0,9 41 0 0 0,1 0 600 0 0,-19-64-2374 0 0,4 10-1818 0 0</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53.291"/>
    </inkml:context>
    <inkml:brush xml:id="br0">
      <inkml:brushProperty name="width" value="0.05" units="cm"/>
      <inkml:brushProperty name="height" value="0.05" units="cm"/>
    </inkml:brush>
  </inkml:definitions>
  <inkml:trace contextRef="#ctx0" brushRef="#br0">1 331 6317 0 0,'0'0'6756'0'0,"7"-9"136"0"0,27 11-4089 0 0,51 9 0 0 0,-52-5-644 0 0,54 1 0 0 0,-86-7-2121 0 0,-1 0 0 0 0,1 0 0 0 0,-1 0 0 0 0,0 0 0 0 0,1 0 0 0 0,-1 0 0 0 0,1 0 0 0 0,-1 0 0 0 0,1-1 0 0 0,-1 1 0 0 0,1 0 0 0 0,-1 0 0 0 0,1 0-1 0 0,-1-1 1 0 0,0 1 0 0 0,1 0 0 0 0,-1-1 0 0 0,0 1 0 0 0,1 0 0 0 0,-1-1 0 0 0,0 1 0 0 0,1 0 0 0 0,-1-1 0 0 0,0 1 0 0 0,0-1 0 0 0,1 1 0 0 0,-1 0 0 0 0,0-1 0 0 0,0 1-1 0 0,0-1 1 0 0,0 1 0 0 0,1-1 0 0 0,-1 1 0 0 0,0-1 0 0 0,0 1 0 0 0,0-1 0 0 0,0 1 0 0 0,0-1 0 0 0,0 1 0 0 0,0-1 0 0 0,0 1 0 0 0,-1 0 0 0 0,1-1 0 0 0,0 0 0 0 0,-8-26-248 0 0,4 19 297 0 0,0-7-96 0 0,1 1-1 0 0,0-1 1 0 0,1 0-1 0 0,0 0 1 0 0,2 0 0 0 0,-1 0-1 0 0,2 0 1 0 0,4-27-1 0 0,-4 35 20 0 0,1 0 0 0 0,0 1 1 0 0,0-1-1 0 0,0 1 0 0 0,1-1 0 0 0,0 1 0 0 0,1 0 0 0 0,-1 0 0 0 0,1 0 1 0 0,0 1-1 0 0,1-1 0 0 0,-1 1 0 0 0,1 0 0 0 0,0 0 0 0 0,1 1 0 0 0,-1-1 1 0 0,1 1-1 0 0,-1 0 0 0 0,1 1 0 0 0,1-1 0 0 0,6-2 0 0 0,-3 2 35 0 0,1 1-1 0 0,-1 0 1 0 0,0 1-1 0 0,1 0 1 0 0,0 1-1 0 0,-1 0 1 0 0,1 0-1 0 0,0 1 1 0 0,16 3-1 0 0,-19-3-14 0 0,0 2 1 0 0,0-1 0 0 0,0 1-1 0 0,0 1 1 0 0,0 0-1 0 0,0 0 1 0 0,0 0-1 0 0,-1 1 1 0 0,0 0-1 0 0,0 0 1 0 0,0 1-1 0 0,12 10 1 0 0,-17-13-26 0 0,0 1 1 0 0,1 0 0 0 0,-1 1-1 0 0,0-1 1 0 0,0 0 0 0 0,-1 0 0 0 0,1 1-1 0 0,-1-1 1 0 0,1 1 0 0 0,-1 0-1 0 0,0-1 1 0 0,0 1 0 0 0,-1 0-1 0 0,1-1 1 0 0,-1 1 0 0 0,0 0 0 0 0,0 0-1 0 0,0 0 1 0 0,-1-1 0 0 0,1 1-1 0 0,-1 0 1 0 0,-2 6 0 0 0,-2 8 34 0 0,-2 0 0 0 0,0-1 0 0 0,-14 24 0 0 0,4-7-18 0 0,14-29-22 0 0,1 1 0 0 0,-1 0 0 0 0,1 0 0 0 0,0 1 0 0 0,1-1 0 0 0,0 0 0 0 0,0 1 0 0 0,0 7 0 0 0,1-12 0 0 0,0 1 0 0 0,0-1 0 0 0,0 0 0 0 0,1 1 0 0 0,0-1 0 0 0,-1 1 0 0 0,1-1 0 0 0,0 0 0 0 0,0 1 0 0 0,0-1 0 0 0,0 0 0 0 0,1 0 0 0 0,-1 0 0 0 0,1 0 0 0 0,-1 0 0 0 0,1 0 0 0 0,-1-1 0 0 0,1 1 0 0 0,0 0 0 0 0,0-1 0 0 0,0 1 0 0 0,0-1 0 0 0,0 0 0 0 0,3 2 0 0 0,16 6 0 0 0,1 0 0 0 0,0-1 0 0 0,0-1 0 0 0,0-1 0 0 0,1-1 0 0 0,39 3 0 0 0,-9-5 0 0 0,96-5 0 0 0,-127 1 0 0 0,-12 1 0 0 0,-1 0 0 0 0,0-1 0 0 0,1 0 0 0 0,-1 0 0 0 0,0-1 0 0 0,17-6 0 0 0,-20 3-1571 0 0</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04.536"/>
    </inkml:context>
    <inkml:brush xml:id="br0">
      <inkml:brushProperty name="width" value="0.05" units="cm"/>
      <inkml:brushProperty name="height" value="0.05" units="cm"/>
    </inkml:brush>
  </inkml:definitions>
  <inkml:trace contextRef="#ctx0" brushRef="#br0">6 127 40 0 0,'-6'-1'9972'0'0,"81"-5"-7232"0"0,87 5 0 0 0,-31 0-1636 0 0,-59-1-624 0 0,799-33 2143 0 0,-261 8-1823 0 0,-258 8 128 0 0,-229 7 108 0 0,-69 6-152 0 0,55-6 1645 0 0,-108 12-2413 0 0,11-2 114 0 0,-12 2-436 0 0,0-1 0 0 0,1 1 0 0 0,-1 0 0 0 0,1 0 0 0 0,-1-1 0 0 0,1 1 0 0 0,-1 0 0 0 0,1 0 0 0 0,-1 0 0 0 0,1 0 0 0 0,-1 0 0 0 0,1 0 0 0 0,-1 0 0 0 0,1 0 0 0 0,-1 0 0 0 0,1 0 0 0 0,-1 0 1 0 0,1 0-1 0 0,-1 0 0 0 0,1 0 0 0 0,-1 0 0 0 0,1 0 0 0 0,-1 1 0 0 0,1-1 0 0 0,-1 0 0 0 0,1 0 0 0 0,-1 1 0 0 0,0-1 0 0 0,1 0 0 0 0,0 1 0 0 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4.918"/>
    </inkml:context>
    <inkml:brush xml:id="br0">
      <inkml:brushProperty name="width" value="0.05" units="cm"/>
      <inkml:brushProperty name="height" value="0.05" units="cm"/>
    </inkml:brush>
  </inkml:definitions>
  <inkml:trace contextRef="#ctx0" brushRef="#br0">426 8 396 0 0,'0'-1'149'0'0,"0"1"-1"0"0,0-1 1 0 0,0 1 0 0 0,1 0-1 0 0,-1-1 1 0 0,0 1 0 0 0,0 0-1 0 0,0-1 1 0 0,0 1-1 0 0,1 0 1 0 0,-1 0 0 0 0,0-1-1 0 0,0 1 1 0 0,1 0 0 0 0,-1 0-1 0 0,0-1 1 0 0,0 1 0 0 0,1 0-1 0 0,-1 0 1 0 0,0 0-1 0 0,1-1 1 0 0,-1 1 0 0 0,0 0-1 0 0,1 0 1 0 0,-1 0 0 0 0,0 0-1 0 0,1 0 1 0 0,-1 0 0 0 0,0 0-1 0 0,1 0 1 0 0,-1 0-1 0 0,1 0 1 0 0,-1 0 0 0 0,0 0-1 0 0,1 0 1 0 0,-1 0 0 0 0,0 0-1 0 0,1 0 1 0 0,-1 0 0 0 0,9 15 2137 0 0,-1 24-618 0 0,17 113 1371 0 0,10 70-194 0 0,-12-77-1395 0 0,6 62 764 0 0,-23-165-1656 0 0,-4-35-393 0 0,0 1 0 0 0,-1 0-1 0 0,0 0 1 0 0,0 0 0 0 0,-1 0 0 0 0,0 0-1 0 0,0 0 1 0 0,-3 12 0 0 0,2-18-139 0 0,0 0 1 0 0,0 0-1 0 0,0 0 1 0 0,0-1 0 0 0,-1 1-1 0 0,1 0 1 0 0,-1-1-1 0 0,1 1 1 0 0,-1-1-1 0 0,0 1 1 0 0,1-1 0 0 0,-1 0-1 0 0,0 0 1 0 0,0 0-1 0 0,0 0 1 0 0,0 0-1 0 0,0 0 1 0 0,0 0-1 0 0,-3 0 1 0 0,-47 10 9 0 0,41-9-15 0 0,-47 8-21 0 0,-54 9-46 0 0,-146 44 0 0 0,254-62 40 0 0,-25 10-37 0 0,28-10 54 0 0,0-1-1 0 0,0 1 1 0 0,0 0-1 0 0,0-1 1 0 0,0 1-1 0 0,0 0 1 0 0,0-1-1 0 0,0 1 1 0 0,0 0-1 0 0,1 0 1 0 0,-1 0-1 0 0,0 0 1 0 0,0 0-1 0 0,1 0 0 0 0,-1 0 1 0 0,1 0-1 0 0,-1 0 1 0 0,1 0-1 0 0,-1 0 1 0 0,1 0-1 0 0,0 0 1 0 0,-1 2-1 0 0,2-2 17 0 0,0 1-1 0 0,0-1 0 0 0,0 1 0 0 0,0-1 0 0 0,1 0 0 0 0,-1 0 1 0 0,0 1-1 0 0,0-1 0 0 0,1 0 0 0 0,-1 0 0 0 0,1 0 1 0 0,-1 0-1 0 0,1 0 0 0 0,3 0 0 0 0,-4 0 7 0 0,19 9 139 0 0,0-2 1 0 0,0 0 0 0 0,32 7-1 0 0,67 8 379 0 0,-69-14-328 0 0,70 12 259 0 0,155 34 561 0 0,-267-53-990 0 0,-4-2-4 0 0,0 1 0 0 0,0 0 0 0 0,0 0-1 0 0,0 0 1 0 0,0 1 0 0 0,-1-1 0 0 0,1 1-1 0 0,0 0 1 0 0,-1 0 0 0 0,6 5 0 0 0,-9-7-33 0 0,0 1 0 0 0,-1 0 1 0 0,1 0-1 0 0,0 0 0 0 0,-1 0 0 0 0,1 0 1 0 0,-1-1-1 0 0,1 1 0 0 0,-1 0 0 0 0,1 0 1 0 0,-1-1-1 0 0,0 1 0 0 0,1-1 0 0 0,-1 1 1 0 0,0 0-1 0 0,1-1 0 0 0,-1 1 0 0 0,0-1 1 0 0,-1 1-1 0 0,2-1-8 0 0,-13 7-13 0 0,1-1 0 0 0,-1 0-1 0 0,0-1 1 0 0,-22 5 0 0 0,10-3-47 0 0,-390 120-919 0 0,378-117 879 0 0,12-4-23 0 0,0 2 1 0 0,1 0-1 0 0,0 1 0 0 0,-42 23 0 0 0,65-31 118 0 0,0-1 0 0 0,0 1 1 0 0,0-1-1 0 0,0 1 0 0 0,0 0 0 0 0,0-1 0 0 0,1 1 0 0 0,-1 0 0 0 0,0 0 0 0 0,0 0 0 0 0,1-1 0 0 0,-1 1 0 0 0,1 0 0 0 0,-1 0 1 0 0,1 0-1 0 0,-1 0 0 0 0,1 0 0 0 0,-1 1 0 0 0,1-1 3 0 0,0 0-1 0 0,0-1 1 0 0,0 1 0 0 0,1-1 0 0 0,-1 1 0 0 0,0-1-1 0 0,0 1 1 0 0,0 0 0 0 0,1-1 0 0 0,-1 1-1 0 0,0-1 1 0 0,1 1 0 0 0,-1-1 0 0 0,1 1 0 0 0,-1-1-1 0 0,0 0 1 0 0,1 1 0 0 0,-1-1 0 0 0,1 1-1 0 0,-1-1 1 0 0,1 0 0 0 0,-1 0 0 0 0,2 1 0 0 0,5 2 52 0 0,0 0 0 0 0,0-1 0 0 0,0 1 0 0 0,9 0 0 0 0,-6-1-24 0 0,67 13 516 0 0,109 7-1 0 0,-23-4 288 0 0,-159-18-782 0 0,1 1 0 0 0,-1-1 0 0 0,1 1 0 0 0,-1 1 0 0 0,0-1-1 0 0,0 0 1 0 0,0 1 0 0 0,0 0 0 0 0,7 4 0 0 0,-11-5 96 0 0,-12 12-23 0 0,7-10-107 0 0,0 0 0 0 0,-1 0 0 0 0,1 0 0 0 0,-1-1 0 0 0,1 0 0 0 0,-1 0 0 0 0,-10 2 0 0 0,-5 2-1 0 0,-16 6 1 0 0,19-7-35 0 0,0 1 0 0 0,-30 15 1 0 0,47-20 49 0 0,0-1 0 0 0,0 1 0 0 0,1-1 0 0 0,-1 1 0 0 0,0 0 0 0 0,0 0 0 0 0,1 0 0 0 0,-1-1 0 0 0,1 1 0 0 0,-1 0 0 0 0,1 0 0 0 0,-1 0 0 0 0,1 0 0 0 0,-1 0 0 0 0,1 0 0 0 0,0 0 0 0 0,-1 0 0 0 0,1 0 0 0 0,0 0 0 0 0,0 0 0 0 0,0 0 0 0 0,0 0 0 0 0,0 0 0 0 0,0 0 0 0 0,0 0 0 0 0,0 0 0 0 0,0 0 0 0 0,1 0 0 0 0,-1 0 0 0 0,0 0 0 0 0,1 0 0 0 0,0 1 0 0 0,18 36 837 0 0,-11-24-670 0 0,1 8-73 0 0,-1 0 0 0 0,-1 0 0 0 0,-1 1 0 0 0,-1-1 0 0 0,2 25 1 0 0,3 120 845 0 0,-9-113-880 0 0,-10 247-96 0 0,-1-63 0 0 0,11-203 0 0 0,9 49 0 0 0,-1-16 0 0 0,-8-63 0 0 0,3-3-25 0 0,-3-2-262 0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5.431"/>
    </inkml:context>
    <inkml:brush xml:id="br0">
      <inkml:brushProperty name="width" value="0.05" units="cm"/>
      <inkml:brushProperty name="height" value="0.05" units="cm"/>
    </inkml:brush>
  </inkml:definitions>
  <inkml:trace contextRef="#ctx0" brushRef="#br0">50 113 404 0 0,'-33'-13'6762'0'0,"16"6"4044"0"0,21 5-9646 0 0,21-5-91 0 0,1 1 0 0 0,-1 1 0 0 0,1 1 1 0 0,40 0-1 0 0,-13 0-18 0 0,787-37 6187 0 0,-810 40-7238 0 0,221-10 0 0 0,-250 12 11 0 0,18-9-85 0 0,-18 8-266 0 0</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5.927"/>
    </inkml:context>
    <inkml:brush xml:id="br0">
      <inkml:brushProperty name="width" value="0.05" units="cm"/>
      <inkml:brushProperty name="height" value="0.05" units="cm"/>
    </inkml:brush>
  </inkml:definitions>
  <inkml:trace contextRef="#ctx0" brushRef="#br0">481 7 440 0 0,'1'-7'16289'0'0,"-118"94"-11428"0"0,57-39-3518 0 0,-108 68 1231 0 0,60-43-929 0 0,80-53-2096 0 0,28-20 48 0 0,16-5-1803 0 0,97-41-7231 0 0,-82 33 6923 0 0</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6.269"/>
    </inkml:context>
    <inkml:brush xml:id="br0">
      <inkml:brushProperty name="width" value="0.05" units="cm"/>
      <inkml:brushProperty name="height" value="0.05" units="cm"/>
    </inkml:brush>
  </inkml:definitions>
  <inkml:trace contextRef="#ctx0" brushRef="#br0">321 57 492 0 0,'16'-14'1935'0'0,"-7"7"1089"0"0,-1 0 0 0 0,0 0 1 0 0,11-14 4631 0 0,-31 34-6434 0 0,-18 15-33 0 0,-1-1-1 0 0,-52 34 1 0 0,16-13-319 0 0,1-3-153 0 0,38-27-454 0 0,-32 27-1 0 0,60-45-310 0 0,-1 0 0 0 0,1 0 1 0 0,0 0-1 0 0,0 0 1 0 0,0 0-1 0 0,0 0 0 0 0,0 0 1 0 0,-1 0-1 0 0,1 0 0 0 0,0 0 1 0 0,0 0-1 0 0,0 0 0 0 0,0 1 1 0 0,0-1-1 0 0,0 0 1 0 0,-1 0-1 0 0,1 0 0 0 0,0 0 1 0 0,0 0-1 0 0,0 0 0 0 0,0 0 1 0 0,0 0-1 0 0,0 1 0 0 0,0-1 1 0 0,0 0-1 0 0,0 0 1 0 0,0 0-1 0 0,0 0 0 0 0,-1 0 1 0 0,1 1-1 0 0,0-1 0 0 0,0 0 1 0 0,0 0-1 0 0,0 0 1 0 0,0 0-1 0 0,0 0 0 0 0,0 1 1 0 0,0-1-1 0 0,0 0 0 0 0,0 0 1 0 0,0 0-1 0 0,1 0 0 0 0,-1 0 1 0 0,0 1-1 0 0,0-1 1 0 0,0 0-1 0 0,0 0 0 0 0,0 0 1 0 0,0 0-1 0 0,0 0 0 0 0,0 0 1 0 0,0 1-1 0 0,0-1 0 0 0,0 0 1 0 0,1 0-1 0 0,10-1-1076 0 0,16-5-953 0 0,31-13-3778 0 0,-21 5 3396 0 0</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6.627"/>
    </inkml:context>
    <inkml:brush xml:id="br0">
      <inkml:brushProperty name="width" value="0.05" units="cm"/>
      <inkml:brushProperty name="height" value="0.05" units="cm"/>
    </inkml:brush>
  </inkml:definitions>
  <inkml:trace contextRef="#ctx0" brushRef="#br0">331 6 568 0 0,'7'-5'13310'0'0,"-8"16"-7523"0"0,-3-2-7033 0 0,-8 9 2140 0 0,0-1 0 0 0,-1-1 0 0 0,0 0 0 0 0,-1-1 0 0 0,-24 20 0 0 0,-88 62 2804 0 0,100-79-2711 0 0,20-13-701 0 0,-4 3 469 0 0,-1-1 0 0 0,0 1 0 0 0,-1-2 0 0 0,-15 8 0 0 0,26-14-742 0 0,47-39-12575 0 0,-20 20 9136 0 0</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8.458"/>
    </inkml:context>
    <inkml:brush xml:id="br0">
      <inkml:brushProperty name="width" value="0.05" units="cm"/>
      <inkml:brushProperty name="height" value="0.05" units="cm"/>
    </inkml:brush>
  </inkml:definitions>
  <inkml:trace contextRef="#ctx0" brushRef="#br0">142 57 224 0 0,'-3'-8'13153'0'0,"4"8"-12926"0"0,18-7 3928 0 0,30-2-3762 0 0,-46 8 517 0 0,193-30 3543 0 0,-385 91-4641 0 0,149-46 80 0 0,-45 18 98 0 0,75-28 82 0 0,0 1-1 0 0,0 1 1 0 0,0 0 0 0 0,1 0-1 0 0,-16 13 1 0 0,24-18-31 0 0,0 0 1 0 0,0 0-1 0 0,0 0 1 0 0,0 0-1 0 0,1 0 1 0 0,-1 0-1 0 0,0 1 1 0 0,0-1-1 0 0,1 0 0 0 0,-1 0 1 0 0,0 1-1 0 0,1-1 1 0 0,-1 0-1 0 0,1 0 1 0 0,0 1-1 0 0,-1-1 1 0 0,1 1-1 0 0,0-1 1 0 0,0 0-1 0 0,0 1 1 0 0,0 1-1 0 0,1-1 3 0 0,-1 0 1 0 0,1 0-1 0 0,0 0 0 0 0,0 0 0 0 0,0 0 1 0 0,0 0-1 0 0,0-1 0 0 0,0 1 1 0 0,1 0-1 0 0,-1-1 0 0 0,1 1 0 0 0,-1-1 1 0 0,2 2-1 0 0,8 5 111 0 0,-1-2 1 0 0,0 1-1 0 0,1-1 1 0 0,12 4-1 0 0,-16-6-57 0 0,29 12 159 0 0,78 41 588 0 0,-102-50-742 0 0,0 1 0 0 0,0 0 0 0 0,0 1 0 0 0,-1 0 1 0 0,-1 1-1 0 0,16 18 0 0 0,-25-27-87 0 0,1 1 0 0 0,-1 0 0 0 0,0-1 0 0 0,1 1 1 0 0,-1 0-1 0 0,0 0 0 0 0,0 0 0 0 0,0 0 0 0 0,0 0 0 0 0,0 0 0 0 0,-1 0 1 0 0,1 1-1 0 0,-1-1 0 0 0,1 0 0 0 0,-1 0 0 0 0,0 1 0 0 0,0-1 0 0 0,0 0 1 0 0,0 0-1 0 0,0 0 0 0 0,0 1 0 0 0,-1-1 0 0 0,1 0 0 0 0,-1 0 0 0 0,-1 4 1 0 0,0-3-3 0 0,0-1 1 0 0,0 1 0 0 0,0-1-1 0 0,0 0 1 0 0,-1 0 0 0 0,1 0-1 0 0,-1 0 1 0 0,1-1 0 0 0,-1 1-1 0 0,0-1 1 0 0,0 1 0 0 0,1-1 0 0 0,-1 0-1 0 0,0 0 1 0 0,0 0 0 0 0,0 0-1 0 0,0-1 1 0 0,-5 1 0 0 0,-17 1-76 0 0,1-1-1 0 0,-1-2 1 0 0,0 0 0 0 0,-38-8 0 0 0,3 2-257 0 0,34 5-9 0 0,16 2-524 0 0,0-1-1 0 0,-19-4 1 0 0,55 9-12188 0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9.219"/>
    </inkml:context>
    <inkml:brush xml:id="br0">
      <inkml:brushProperty name="width" value="0.05" units="cm"/>
      <inkml:brushProperty name="height" value="0.05" units="cm"/>
    </inkml:brush>
  </inkml:definitions>
  <inkml:trace contextRef="#ctx0" brushRef="#br0">372 73 400 0 0,'1'-26'6071'0'0,"-1"24"-5698"0"0,-1 0-1 0 0,1 0 1 0 0,-1 0 0 0 0,1 0 0 0 0,-1 1 0 0 0,1-1 0 0 0,-1 0 0 0 0,0 0 0 0 0,0 1 0 0 0,0-1 0 0 0,0 1 0 0 0,0-1 0 0 0,-1 1 0 0 0,1-1 0 0 0,0 1-1 0 0,-1 0 1 0 0,1-1 0 0 0,0 1 0 0 0,-4-2 0 0 0,1 1 63 0 0,0 0-1 0 0,-1 0 0 0 0,1 1 1 0 0,0 0-1 0 0,-1-1 1 0 0,1 2-1 0 0,-1-1 0 0 0,-5 0 1 0 0,-3 0 204 0 0,1 1 1 0 0,-1 1 0 0 0,1 0-1 0 0,-1 1 1 0 0,-17 5-1 0 0,16-3-256 0 0,0 1-1 0 0,0 1 1 0 0,1 0 0 0 0,0 1-1 0 0,1 0 1 0 0,-1 1-1 0 0,2 1 1 0 0,-1 0 0 0 0,1 0-1 0 0,0 1 1 0 0,1 1-1 0 0,0-1 1 0 0,-8 14 0 0 0,13-18-243 0 0,1 0 1 0 0,0 0 0 0 0,0 1 0 0 0,1 0-1 0 0,0-1 1 0 0,0 1 0 0 0,1 0 0 0 0,0 1 0 0 0,0-1-1 0 0,0 0 1 0 0,1 0 0 0 0,0 1 0 0 0,1-1 0 0 0,-1 1-1 0 0,1-1 1 0 0,1 1 0 0 0,0-1 0 0 0,0 0-1 0 0,0 1 1 0 0,1-1 0 0 0,0 0 0 0 0,0 0 0 0 0,1 0-1 0 0,0 0 1 0 0,0 0 0 0 0,1-1 0 0 0,5 9 0 0 0,-2-5-152 0 0,0-1 0 0 0,1 0 1 0 0,-1 0-1 0 0,2-1 0 0 0,-1 0 1 0 0,1-1-1 0 0,1 1 1 0 0,-1-2-1 0 0,1 1 0 0 0,0-2 1 0 0,1 1-1 0 0,-1-1 1 0 0,1-1-1 0 0,0 0 0 0 0,0 0 1 0 0,1-1-1 0 0,-1-1 1 0 0,1 0-1 0 0,-1 0 0 0 0,1-1 1 0 0,0-1-1 0 0,-1 0 0 0 0,18-2 1 0 0,-27 2-56 0 0,0 0 1 0 0,0 0-1 0 0,0-1 0 0 0,0 1 1 0 0,1-1-1 0 0,-1 1 0 0 0,0-1 1 0 0,0 0-1 0 0,0 0 0 0 0,0 0 1 0 0,0 0-1 0 0,-1 0 1 0 0,1 0-1 0 0,0 0 0 0 0,0-1 1 0 0,-1 1-1 0 0,1-1 0 0 0,-1 1 1 0 0,1-1-1 0 0,-1 0 1 0 0,0 0-1 0 0,0 1 0 0 0,0-1 1 0 0,0 0-1 0 0,0 0 0 0 0,0 0 1 0 0,0 0-1 0 0,0 0 0 0 0,-1 0 1 0 0,1-1-1 0 0,-1 1 1 0 0,0 0-1 0 0,1-2 0 0 0,-2 2 31 0 0,1 0 0 0 0,0 1-1 0 0,-1-1 1 0 0,1 0 0 0 0,-1 1-1 0 0,1-1 1 0 0,-1 1 0 0 0,0-1-1 0 0,0 1 1 0 0,0-1 0 0 0,0 1-1 0 0,0-1 1 0 0,0 1 0 0 0,0 0-1 0 0,0 0 1 0 0,-1-1 0 0 0,1 1-1 0 0,0 0 1 0 0,-1 0 0 0 0,1 0-1 0 0,-1 1 1 0 0,1-1 0 0 0,-4-1-1 0 0,-37-12-220 0 0,40 13 240 0 0,-8-1-14 0 0,0 1 0 0 0,0-1-1 0 0,-1 2 1 0 0,1-1 0 0 0,0 1-1 0 0,-15 2 1 0 0,19-1-68 0 0,1 0 0 0 0,-1 0 0 0 0,0 1 0 0 0,1-1 0 0 0,-1 1-1 0 0,1 1 1 0 0,-1-1 0 0 0,1 1 0 0 0,0 0 0 0 0,0 0 0 0 0,0 0 0 0 0,-6 6 0 0 0,6 1-1321 0 0,5-9 1064 0 0,0-1 0 0 0,0 1 1 0 0,1 0-1 0 0,-1 0 0 0 0,0 0 0 0 0,1-1 1 0 0,-1 1-1 0 0,1 0 0 0 0,-1 0 0 0 0,1-1 1 0 0,-1 1-1 0 0,1-1 0 0 0,-1 1 0 0 0,1 0 1 0 0,0-1-1 0 0,-1 1 0 0 0,1-1 0 0 0,0 1 1 0 0,0-1-1 0 0,-1 0 0 0 0,1 1 0 0 0,0-1 1 0 0,0 0-1 0 0,1 1 0 0 0,9 2-2353 0 0</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0.003"/>
    </inkml:context>
    <inkml:brush xml:id="br0">
      <inkml:brushProperty name="width" value="0.05" units="cm"/>
      <inkml:brushProperty name="height" value="0.05" units="cm"/>
    </inkml:brush>
  </inkml:definitions>
  <inkml:trace contextRef="#ctx0" brushRef="#br0">39 0 164 0 0,'0'0'2377'0'0,"-11"15"2324"0"0,5 32 559 0 0,-4 27-31 0 0,-1 79 0 0 0,11-140-4714 0 0,0-11-344 0 0,-1 1 0 0 0,1-1 0 0 0,0 1 0 0 0,0 0 0 0 0,1-1 0 0 0,-1 1 0 0 0,0-1 0 0 0,1 1 0 0 0,0-1 0 0 0,1 5 0 0 0,-1-7-148 0 0,-1 1 1 0 0,1-1-1 0 0,-1 0 0 0 0,1 1 1 0 0,-1-1-1 0 0,1 0 1 0 0,0 0-1 0 0,-1 0 0 0 0,1 0 1 0 0,-1 1-1 0 0,1-1 1 0 0,0 0-1 0 0,-1 0 1 0 0,1 0-1 0 0,0 0 0 0 0,-1 0 1 0 0,1-1-1 0 0,-1 1 1 0 0,1 0-1 0 0,0 0 1 0 0,-1 0-1 0 0,1 0 0 0 0,-1-1 1 0 0,1 1-1 0 0,-1 0 1 0 0,2-1-1 0 0,16-8 85 0 0,24-25-216 0 0,-2-1 0 0 0,39-44 0 0 0,-33 32-8 0 0,-37 38 108 0 0,-1 0-1 0 0,0-1 0 0 0,10-17 0 0 0,-18 27 9 0 0,0 1 0 0 0,-1-1 0 0 0,1 0 0 0 0,0 0 0 0 0,0 0 0 0 0,0 0 0 0 0,0 0 0 0 0,-1 0 0 0 0,1 0 0 0 0,0 1 0 0 0,0-1 0 0 0,0 0 0 0 0,-1 0 0 0 0,1 0 0 0 0,0 0 0 0 0,0 0 0 0 0,0 0 0 0 0,-1 0 0 0 0,1 0 0 0 0,0 0 0 0 0,0 0 0 0 0,-1 0 0 0 0,1 0 0 0 0,0 0 0 0 0,0 0 0 0 0,0 0 0 0 0,-1-1 0 0 0,1 1 0 0 0,0 0 0 0 0,0 0 0 0 0,0 0 0 0 0,0 0 0 0 0,-1 0 0 0 0,1 0 0 0 0,0 0 0 0 0,0-1 0 0 0,0 1 0 0 0,0 0 0 0 0,-1 0 0 0 0,1 0 0 0 0,0 0 0 0 0,0-1 0 0 0,0 1 0 0 0,0 0 0 0 0,0 0 0 0 0,0 0 0 0 0,0-1 0 0 0,0 1 0 0 0,0 0 0 0 0,0 0 0 0 0,0 0 0 0 0,0-1 0 0 0,0 1 0 0 0,0 0 0 0 0,0 0 0 0 0,0-1 0 0 0,0 1 0 0 0,0 0 0 0 0,0 0 0 0 0,0 0 0 0 0,0-1 0 0 0,0 1 1 0 0,0 0-1 0 0,0 0 0 0 0,0 0 0 0 0,0-1 0 0 0,0 1 0 0 0,1 0 0 0 0,-17 5 74 0 0,2 4 53 0 0,0 1 0 0 0,1 0 0 0 0,0 0-1 0 0,1 1 1 0 0,0 1 0 0 0,1 0-1 0 0,-13 17 1 0 0,20-24-19 0 0,1 0 0 0 0,-1 0-1 0 0,1 0 1 0 0,0 1 0 0 0,1-1 0 0 0,-1 1 0 0 0,1 0-1 0 0,0 0 1 0 0,0 0 0 0 0,1 0 0 0 0,0 0-1 0 0,0 0 1 0 0,0 0 0 0 0,1 1 0 0 0,0-1-1 0 0,0 0 1 0 0,1 0 0 0 0,-1 1 0 0 0,1-1-1 0 0,1 0 1 0 0,-1 0 0 0 0,4 8 0 0 0,-3-10-39 0 0,1 0 0 0 0,-1 0 1 0 0,1-1-1 0 0,0 1 0 0 0,0-1 1 0 0,0 0-1 0 0,1 0 0 0 0,-1 0 1 0 0,1 0-1 0 0,-1 0 0 0 0,1-1 1 0 0,0 1-1 0 0,0-1 0 0 0,0 0 1 0 0,1-1-1 0 0,-1 1 0 0 0,0-1 1 0 0,1 0-1 0 0,-1 0 0 0 0,1 0 0 0 0,-1 0 1 0 0,1-1-1 0 0,6 0 0 0 0,3 1-83 0 0,-1-2 0 0 0,0 1 0 0 0,1-2 0 0 0,-1 0-1 0 0,0-1 1 0 0,24-7 0 0 0,-26 5-787 0 0,7-1-2177 0 0,-8 3-6192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6.097"/>
    </inkml:context>
    <inkml:brush xml:id="br0">
      <inkml:brushProperty name="width" value="0.05" units="cm"/>
      <inkml:brushProperty name="height" value="0.05" units="cm"/>
      <inkml:brushProperty name="color" value="#00A0D7"/>
    </inkml:brush>
  </inkml:definitions>
  <inkml:trace contextRef="#ctx0" brushRef="#br0">134 34 648 0 0,'-24'3'14257'0'0,"24"-1"-13417"0"0,0 0-1 0 0,1-1 1 0 0,-1 1 0 0 0,0 0-1 0 0,0-1 1 0 0,1 1 0 0 0,-1-1 0 0 0,1 1-1 0 0,0-1 1 0 0,-1 1 0 0 0,3 2-1 0 0,1 6-1374 0 0,5 8 1575 0 0,0 1 0 0 0,2-2 0 0 0,0 1 0 0 0,0-2 0 0 0,2 1 1 0 0,0-2-1 0 0,21 21 0 0 0,-130-112-1502 0 0,-7-5 83 0 0,94 74 615 0 0,7 6-190 0 0,0 0 1 0 0,0 0-1 0 0,0 0 1 0 0,0-1 0 0 0,1 1-1 0 0,-1-1 1 0 0,1 1-1 0 0,-1-1 1 0 0,1 0-1 0 0,-1 0 1 0 0,1 1-1 0 0,-2-5 1 0 0,3 5-47 0 0,0 1 0 0 0,-1 0 0 0 0,1-1 0 0 0,0 1 0 0 0,0-1 0 0 0,0 1 0 0 0,0 0 0 0 0,0-1 0 0 0,0 1 0 0 0,0-1 0 0 0,0 1 0 0 0,0-1 0 0 0,0 1 0 0 0,1 0 0 0 0,-1-1 0 0 0,0 1 0 0 0,0-1 0 0 0,0 1 0 0 0,0 0 0 0 0,1-1 0 0 0,-1 1 0 0 0,0 0 0 0 0,0-1 0 0 0,1 1 0 0 0,-1 0 0 0 0,0-1 0 0 0,0 1 0 0 0,1 0 0 0 0,-1-1 0 0 0,0 1 0 0 0,1 0 0 0 0,-1 0 0 0 0,1 0 0 0 0,-1-1 0 0 0,1 1 0 0 0,10-4 0 0 0,-10 4 0 0 0,32-7 0 0 0,1 1 0 0 0,0 2 0 0 0,0 2 0 0 0,54 2 0 0 0,-56 0 0 0 0,-19 0 0 0 0,-7-1 0 0 0,0 1 0 0 0,1 0 0 0 0,-1 0 0 0 0,1 0 0 0 0,-1 1 0 0 0,0 0 0 0 0,0 1 0 0 0,1-1 0 0 0,-1 1 0 0 0,9 4 0 0 0,-14-4 0 0 0,0-1 0 0 0,0 1 0 0 0,0 0 0 0 0,-1 0 0 0 0,1 0 0 0 0,0 0 0 0 0,-1 0 0 0 0,0 0 0 0 0,1 0 0 0 0,-1 0 0 0 0,0 0 0 0 0,0 0 0 0 0,0 0 0 0 0,0 0 0 0 0,0 0 0 0 0,0 0 0 0 0,-2 3 0 0 0,0 4 0 0 0,0 0 0 0 0,-1 0 0 0 0,0 0 0 0 0,0 0 0 0 0,-1 0 0 0 0,-1-1 0 0 0,-9 16 0 0 0,0-7 0 0 0,0 1 0 0 0,-20 18 0 0 0,-3 2 0 0 0,50-69 0 0 0,-10 26 0 0 0,-2 4 0 0 0,0 0 0 0 0,0-1 0 0 0,0 1 0 0 0,0-1 0 0 0,0 0 0 0 0,0 1 0 0 0,-1-1 0 0 0,1 1 0 0 0,0-1 0 0 0,-1 0 0 0 0,0 0 0 0 0,1 1 0 0 0,-1-4 0 0 0,0 4 0 0 0,0 0 0 0 0,0 1 0 0 0,0-1 0 0 0,0 0 0 0 0,0 0 0 0 0,0 1 0 0 0,0-1 0 0 0,0 0 0 0 0,0 1 0 0 0,-1-1 0 0 0,1 0 0 0 0,0 1 0 0 0,-1-1 0 0 0,1 0 0 0 0,0 1 0 0 0,-1-1 0 0 0,1 1 0 0 0,0-1 0 0 0,-1 1 0 0 0,1-1 0 0 0,-1 1 0 0 0,1-1 0 0 0,-1 1 0 0 0,0-1 0 0 0,1 1 0 0 0,-1-1 0 0 0,1 1 0 0 0,-1 0 0 0 0,0-1 0 0 0,1 1 0 0 0,-1 0 0 0 0,0 0 0 0 0,1 0 0 0 0,-1-1 0 0 0,0 1 0 0 0,1 0 0 0 0,-1 0 0 0 0,-1 0 0 0 0,-20 2 0 0 0,21-2 0 0 0,-70 19-837 0 0,71-19 243 0 0,31-12-11864 0 0,-20 8 9221 0 0</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1.866"/>
    </inkml:context>
    <inkml:brush xml:id="br0">
      <inkml:brushProperty name="width" value="0.05" units="cm"/>
      <inkml:brushProperty name="height" value="0.05" units="cm"/>
    </inkml:brush>
  </inkml:definitions>
  <inkml:trace contextRef="#ctx0" brushRef="#br0">261 63 276 0 0,'1'-2'422'0'0,"0"0"-1"0"0,-1 0 1 0 0,1 0 0 0 0,-1 1-1 0 0,1-1 1 0 0,-1 0-1 0 0,0 0 1 0 0,0 0 0 0 0,0 0-1 0 0,0 0 1 0 0,0 0 0 0 0,0 0-1 0 0,0 0 1 0 0,-1 0 0 0 0,1 0-1 0 0,-1 0 1 0 0,0 0-1 0 0,1 0 1 0 0,-1 0 0 0 0,0 1-1 0 0,-2-4 1 0 0,2 3-148 0 0,-1 1 0 0 0,0-1 1 0 0,0 0-1 0 0,-1 1 0 0 0,1 0 0 0 0,0-1 1 0 0,0 1-1 0 0,-1 0 0 0 0,1 0 0 0 0,-1 0 1 0 0,1 1-1 0 0,-1-1 0 0 0,1 0 0 0 0,-1 1 0 0 0,1 0 1 0 0,-5-1-1 0 0,-1 1 64 0 0,0 1-1 0 0,0-1 1 0 0,0 1 0 0 0,0 1 0 0 0,0-1-1 0 0,0 2 1 0 0,0-1 0 0 0,-12 6 0 0 0,6-1 81 0 0,0 0 1 0 0,0 1 0 0 0,-17 14 0 0 0,26-19-272 0 0,0 1 0 0 0,1 1 0 0 0,0-1 0 0 0,-1 1 0 0 0,2 0 0 0 0,-1 0-1 0 0,0 0 1 0 0,1 0 0 0 0,0 0 0 0 0,0 1 0 0 0,1 0 0 0 0,-1-1 0 0 0,1 1 0 0 0,1 0 0 0 0,-1 0 0 0 0,1 0 0 0 0,0 0-1 0 0,0 0 1 0 0,1 1 0 0 0,0-1 0 0 0,0 0 0 0 0,0 0 0 0 0,1 0 0 0 0,0 0 0 0 0,0 0 0 0 0,0 1 0 0 0,1-2 0 0 0,0 1-1 0 0,0 0 1 0 0,0 0 0 0 0,5 6 0 0 0,-1-2-5 0 0,1 0 0 0 0,0-1 0 0 0,0 0-1 0 0,1 0 1 0 0,0-1 0 0 0,1 0 0 0 0,0 0 0 0 0,0-1-1 0 0,1 0 1 0 0,0-1 0 0 0,0 0 0 0 0,0 0 0 0 0,1-1 0 0 0,0-1-1 0 0,0 0 1 0 0,0 0 0 0 0,0-1 0 0 0,20 3 0 0 0,-17-4-53 0 0,1-1 1 0 0,-1 0 0 0 0,0-1 0 0 0,0-1 0 0 0,0 0-1 0 0,0 0 1 0 0,0-2 0 0 0,0 0 0 0 0,0-1 0 0 0,0 0-1 0 0,-1-1 1 0 0,0 0 0 0 0,0-1 0 0 0,0 0 0 0 0,15-11 0 0 0,-24 13-89 0 0,1 1 0 0 0,-1-1 0 0 0,1 0-1 0 0,-1 0 1 0 0,0 0 0 0 0,-1-1 0 0 0,1 0 0 0 0,-1 1 0 0 0,0-1 0 0 0,0 0 0 0 0,0-1 0 0 0,-1 1 0 0 0,0 0 0 0 0,0-1 0 0 0,0 1 0 0 0,0-1 0 0 0,-1 0 0 0 0,0 1 0 0 0,-1-1 0 0 0,1 0 0 0 0,-1 0 0 0 0,0 0 0 0 0,0 1 0 0 0,-1-1 0 0 0,0 0 0 0 0,0 0 0 0 0,0 1 0 0 0,0-1 0 0 0,-1 0 0 0 0,0 1 0 0 0,-1 0 0 0 0,1-1 0 0 0,-1 1 0 0 0,0 0 0 0 0,0 0 0 0 0,0 1 0 0 0,-1-1 0 0 0,0 1 0 0 0,-5-6 0 0 0,-1 2-53 0 0,0 0 0 0 0,0 0 0 0 0,0 2 0 0 0,-20-11 0 0 0,25 15-180 0 0,0-1 1 0 0,-1 1-1 0 0,1 0 1 0 0,-1 0-1 0 0,0 1 1 0 0,0-1-1 0 0,1 1 0 0 0,-1 1 1 0 0,0-1-1 0 0,0 1 1 0 0,0 0-1 0 0,-9 1 1 0 0,14-1 3 0 0,0 1 0 0 0,0-1 0 0 0,0 0 1 0 0,0 1-1 0 0,0-1 0 0 0,0 1 1 0 0,0-1-1 0 0,0 1 0 0 0,0 0 0 0 0,0-1 1 0 0,0 1-1 0 0,0 0 0 0 0,0 1 1 0 0,1-2-11 0 0,-1 0 0 0 0,1 1 0 0 0,0-1 0 0 0,0 0 0 0 0,0 1 0 0 0,0-1 1 0 0,0 0-1 0 0,-1 1 0 0 0,1-1 0 0 0,0 1 0 0 0,0-1 0 0 0,0 0 0 0 0,0 1 1 0 0,0-1-1 0 0,0 1 0 0 0,0-1 0 0 0,0 0 0 0 0,1 1 0 0 0,-1-1 1 0 0,0 0-1 0 0,0 1 0 0 0,0-1 0 0 0,0 1 0 0 0,0-1 0 0 0,1 0 0 0 0,-1 1 1 0 0,0-1-1 0 0,0 0 0 0 0,1 1 0 0 0,7 9-2230 0 0</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3.551"/>
    </inkml:context>
    <inkml:brush xml:id="br0">
      <inkml:brushProperty name="width" value="0.05" units="cm"/>
      <inkml:brushProperty name="height" value="0.05" units="cm"/>
    </inkml:brush>
  </inkml:definitions>
  <inkml:trace contextRef="#ctx0" brushRef="#br0">16 231 384 0 0,'-1'1'436'0'0,"0"-1"0"0"0,1 0 0 0 0,-1 0 0 0 0,0 0 0 0 0,0 1 0 0 0,1-1 0 0 0,-1 0 0 0 0,0 1 0 0 0,0-1 0 0 0,1 0 0 0 0,-1 1 0 0 0,0-1 0 0 0,1 1 0 0 0,-1-1-1 0 0,1 1 1 0 0,-1 0 0 0 0,1-1 0 0 0,-1 1 0 0 0,1-1 0 0 0,-1 1 0 0 0,1 0 0 0 0,0-1 0 0 0,-1 1 0 0 0,1 1 0 0 0,9 2 5011 0 0,6-1-6224 0 0,48 3 3441 0 0,73-3-1 0 0,-37-2-1396 0 0,261 6 1157 0 0,-315-6-2121 0 0,659 25 3480 0 0,-675-22-3273 0 0,-22-3-303 0 0,-1 0-1 0 0,1-1 1 0 0,-1 1-1 0 0,1-1 1 0 0,-1-1-1 0 0,10 0 1 0 0,-14 0-176 0 0,1 0 0 0 0,0 0 0 0 0,-1 0 0 0 0,1-1 0 0 0,-1 1 0 0 0,1-1 1 0 0,-1 1-1 0 0,0-1 0 0 0,0 0 0 0 0,0 1 0 0 0,0-1 0 0 0,0 0 1 0 0,0-1-1 0 0,0 1 0 0 0,-1 0 0 0 0,1-1 0 0 0,-1 1 0 0 0,1 0 0 0 0,0-4 1 0 0,32-64 66 0 0,-10 18-78 0 0,45-71 0 0 0,-56 109-48 0 0,-12 14 37 0 0,-1 0 1 0 0,0-1 0 0 0,1 1 0 0 0,-1 0-1 0 0,1 0 1 0 0,-1 0 0 0 0,0-1-1 0 0,1 1 1 0 0,-1 0 0 0 0,1 0 0 0 0,-1 0-1 0 0,1 0 1 0 0,-1 0 0 0 0,1 0 0 0 0,-1 0-1 0 0,1 0 1 0 0,-1 0 0 0 0,0 0 0 0 0,1 0-1 0 0,-1 1 1 0 0,2-1 0 0 0,-1 2 32 0 0,1-1 1 0 0,0 1-1 0 0,0 0 1 0 0,0-1-1 0 0,-1 1 1 0 0,1 0-1 0 0,-1 0 1 0 0,0 0-1 0 0,0 1 0 0 0,2 2 1 0 0,16 32-7 0 0,5 8 30 0 0,2 0 1 0 0,34 46-1 0 0,-51-79-58 0 0,1-1 0 0 0,0 0 0 0 0,0 0 0 0 0,1-1 0 0 0,0-1 0 0 0,1 0 0 0 0,0 0 1 0 0,1-1-1 0 0,-1-1 0 0 0,2 0 0 0 0,-1-1 0 0 0,16 6 0 0 0,-23-11-8 0 0,-1 1 0 0 0,1-1 0 0 0,0-1 0 0 0,0 1 0 0 0,0-1 0 0 0,0 0 0 0 0,0 0 0 0 0,-1-1 0 0 0,1 0 0 0 0,0 0 0 0 0,0 0 0 0 0,-1-1 0 0 0,1 0 0 0 0,0 0 0 0 0,-1 0 0 0 0,0 0 0 0 0,0-1 0 0 0,1 0 0 0 0,-2 0 0 0 0,1-1 0 0 0,0 1 0 0 0,-1-1 0 0 0,6-5 0 0 0,8-11 0 0 0,-1 0 0 0 0,0-1 0 0 0,25-42 0 0 0,-23 33 0 0 0,-8 14 0 0 0,10-15 0 0 0,23-27 0 0 0,-38 51 0 0 0,0 0 0 0 0,0 0 0 0 0,1 1 0 0 0,0 0 0 0 0,0 0 0 0 0,1 1 0 0 0,0 0 0 0 0,-1 0 0 0 0,14-5 0 0 0,-20 10 0 0 0,-1 0 0 0 0,1 0 0 0 0,0 0 0 0 0,-1 0 0 0 0,1 0 0 0 0,0 0 0 0 0,-1 0 0 0 0,1 0 0 0 0,0 0 0 0 0,0 0 0 0 0,-1 0 0 0 0,1 0 0 0 0,0 1 0 0 0,-1-1 0 0 0,1 0 0 0 0,-1 0 0 0 0,1 1 0 0 0,0-1 0 0 0,-1 0 0 0 0,1 1 0 0 0,-1-1 0 0 0,1 1 0 0 0,-1-1 0 0 0,1 1 0 0 0,-1-1 0 0 0,1 1 0 0 0,-1-1 0 0 0,1 1 0 0 0,-1-1 0 0 0,0 1 0 0 0,1 1 0 0 0,7 17 0 0 0,-2 4 0 0 0,5 22 0 0 0,2 0 0 0 0,2-1 0 0 0,21 43 0 0 0,-35-84 0 0 0,0-1 0 0 0,1 0 0 0 0,-1 1 0 0 0,0-1 0 0 0,1 0 0 0 0,-1 0 0 0 0,1 0 0 0 0,0 0 0 0 0,0 0 0 0 0,0 0 0 0 0,0 0 0 0 0,0-1 0 0 0,0 1 0 0 0,0-1 0 0 0,0 1 0 0 0,1-1 0 0 0,-1 0 0 0 0,1 0 0 0 0,-1 0 0 0 0,1 0 0 0 0,3 0 0 0 0,-1-1 0 0 0,0 0 0 0 0,-1 0 0 0 0,1-1 0 0 0,0 0 0 0 0,0 0 0 0 0,-1 0 0 0 0,1 0 0 0 0,-1-1 0 0 0,1 0 0 0 0,-1 0 0 0 0,6-3 0 0 0,5-4 0 0 0,-1 0 0 0 0,1-1 0 0 0,-2 0 0 0 0,16-15 0 0 0,49-56 0 0 0,-36 37 0 0 0,-23 24 0 0 0,-19 20 0 0 0,0 0 0 0 0,0-1 0 0 0,0 1 0 0 0,0 0 0 0 0,1 0 0 0 0,-1 0 0 0 0,0 0 0 0 0,0 0 0 0 0,1 0 0 0 0,-1 0 0 0 0,0 0 0 0 0,0 0 0 0 0,0 0 0 0 0,1 0 0 0 0,-1 0 0 0 0,0 0 0 0 0,0 0 0 0 0,0 0 0 0 0,1 0 0 0 0,-1 1 0 0 0,0-1 0 0 0,0 0 0 0 0,0 0 0 0 0,0 0 0 0 0,1 0 0 0 0,-1 0 0 0 0,0 0 0 0 0,0 0 0 0 0,0 1 0 0 0,0-1 0 0 0,1 0 0 0 0,-1 0 0 0 0,0 0 0 0 0,0 0 0 0 0,0 1 0 0 0,0-1 0 0 0,0 0 0 0 0,0 0 0 0 0,0 0 0 0 0,0 1 0 0 0,0-1 0 0 0,0 0 0 0 0,0 0 0 0 0,1 0 0 0 0,-1 1 0 0 0,0-1 0 0 0,0 0 0 0 0,0 0 0 0 0,0 0 0 0 0,-1 1 0 0 0,1-1 0 0 0,1 11 0 0 0,-5 4 0 0 0,0-1 0 0 0,1 1 0 0 0,0-1 0 0 0,1 1 0 0 0,0 27 0 0 0,3-38 0 0 0,-1 0 0 0 0,1 0 0 0 0,-1 0 0 0 0,1 0 0 0 0,1 0 0 0 0,-1 0 0 0 0,0 0 0 0 0,1 0 0 0 0,0-1 0 0 0,0 1 0 0 0,0 0 0 0 0,0-1 0 0 0,0 0 0 0 0,1 1 0 0 0,0-1 0 0 0,-1 0 0 0 0,1-1 0 0 0,0 1 0 0 0,1 0 0 0 0,-1-1 0 0 0,0 1 0 0 0,7 2 0 0 0,5 2 0 0 0,1-1 0 0 0,0 0 0 0 0,0-1 0 0 0,0-1 0 0 0,1 0 0 0 0,32 2 0 0 0,105-2 0 0 0,-152-4 0 0 0,233-11 0 0 0,45 0 0 0 0,-177 11 0 0 0,480-4 0 0 0,-559 3 0 0 0,68-4 0 0 0,-65 2 0 0 0,-8 2 0 0 0,13-2 0 0 0,47-5 0 0 0,50-8 0 0 0,80-24 0 0 0,-198 37 0 0 0,-1 0 0 0 0,0 1 0 0 0,1-1 0 0 0,6 0 0 0 0,-2 1 0 0 0,1-1 0 0 0,0 0 0 0 0,-4 1 0 0 0,-1 0 0 0 0,3 0 0 0 0,0-1 0 0 0,-4 1 0 0 0,-5 0-138 0 0,-4 1-642 0 0</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5.321"/>
    </inkml:context>
    <inkml:brush xml:id="br0">
      <inkml:brushProperty name="width" value="0.05" units="cm"/>
      <inkml:brushProperty name="height" value="0.05" units="cm"/>
    </inkml:brush>
  </inkml:definitions>
  <inkml:trace contextRef="#ctx0" brushRef="#br0">146 90 156 0 0,'0'0'636'0'0,"-17"-30"9541"0"0,14 29-9584 0 0,0 0 0 0 0,0 0 0 0 0,0 0 0 0 0,0 1 0 0 0,0-1 0 0 0,0 1 0 0 0,0 0 0 0 0,-1-1 0 0 0,1 2 0 0 0,0-1 0 0 0,-4 1 0 0 0,1 0-152 0 0,1 0 0 0 0,0 0 0 0 0,0 1 0 0 0,0 0 0 0 0,0 0 0 0 0,0 0 0 0 0,-4 3 0 0 0,6-3-301 0 0,0-1 0 0 0,0 1 1 0 0,0 0-1 0 0,1 0 0 0 0,-1 0 1 0 0,1 1-1 0 0,-1-1 0 0 0,1 0 0 0 0,0 1 1 0 0,0-1-1 0 0,0 1 0 0 0,0 0 1 0 0,1 0-1 0 0,-1 0 0 0 0,1 0 0 0 0,0 0 1 0 0,0 0-1 0 0,0 0 0 0 0,0 0 0 0 0,0 1 1 0 0,0-1-1 0 0,1 0 0 0 0,0 0 1 0 0,0 1-1 0 0,0-1 0 0 0,0 4 0 0 0,1-4-81 0 0,0-1-1 0 0,0 0 1 0 0,0 0-1 0 0,0 0 0 0 0,0 0 1 0 0,1 0-1 0 0,-1 0 1 0 0,1 0-1 0 0,-1 0 0 0 0,1-1 1 0 0,0 1-1 0 0,-1 0 0 0 0,1-1 1 0 0,0 0-1 0 0,0 1 1 0 0,0-1-1 0 0,0 0 0 0 0,1 0 1 0 0,-1 0-1 0 0,0 0 1 0 0,0 0-1 0 0,1-1 0 0 0,-1 1 1 0 0,0-1-1 0 0,1 1 1 0 0,3-1-1 0 0,2 1 33 0 0,1 0 1 0 0,0-1-1 0 0,0 0 1 0 0,0-1-1 0 0,15-2 1 0 0,-19 2-81 0 0,0-1 0 0 0,1 1-1 0 0,-1-1 1 0 0,-1-1 0 0 0,1 1 0 0 0,0-1 0 0 0,-1 1 0 0 0,1-1-1 0 0,-1 0 1 0 0,0-1 0 0 0,0 1 0 0 0,0-1 0 0 0,0 0 0 0 0,-1 0-1 0 0,1 0 1 0 0,-1-1 0 0 0,0 1 0 0 0,0-1 0 0 0,2-4 0 0 0,-4 6-26 0 0,0 0 1 0 0,0-1-1 0 0,0 1 1 0 0,0 0-1 0 0,0 0 1 0 0,-1 0 0 0 0,1-1-1 0 0,-1 1 1 0 0,0 0-1 0 0,0 0 1 0 0,0-1 0 0 0,-1 1-1 0 0,1 0 1 0 0,-1-1-1 0 0,0 1 1 0 0,1 0-1 0 0,-1 0 1 0 0,-1 0 0 0 0,1 0-1 0 0,0 0 1 0 0,-1 0-1 0 0,0 0 1 0 0,1 0 0 0 0,-1 1-1 0 0,0-1 1 0 0,-1 1-1 0 0,1-1 1 0 0,0 1-1 0 0,-1 0 1 0 0,1 0 0 0 0,-6-3-1 0 0,4 2 35 0 0,0 1 0 0 0,0-1-1 0 0,0 1 1 0 0,0 0 0 0 0,-1 1 0 0 0,1-1 0 0 0,-1 1-1 0 0,1 0 1 0 0,-1 0 0 0 0,0 0 0 0 0,1 1-1 0 0,-1 0 1 0 0,0 0 0 0 0,1 0 0 0 0,-1 0 0 0 0,0 1-1 0 0,0-1 1 0 0,1 1 0 0 0,-7 2 0 0 0,8-2 43 0 0,0 1 0 0 0,0-1 0 0 0,0 0 0 0 0,1 1 0 0 0,-1 0 0 0 0,1-1 1 0 0,-1 1-1 0 0,1 0 0 0 0,0 0 0 0 0,-1 1 0 0 0,1-1 0 0 0,0 0 0 0 0,0 1 1 0 0,1-1-1 0 0,-1 1 0 0 0,0-1 0 0 0,1 1 0 0 0,0 0 0 0 0,0 0 0 0 0,-1 0 1 0 0,2 0-1 0 0,-1 0 0 0 0,0 0 0 0 0,1 0 0 0 0,-1 0 0 0 0,1 0 0 0 0,0 0 1 0 0,0 0-1 0 0,0 0 0 0 0,1 4 0 0 0,0-4-23 0 0,0 1 0 0 0,0-1-1 0 0,0 0 1 0 0,0 0 0 0 0,1-1 0 0 0,-1 1-1 0 0,1 0 1 0 0,0 0 0 0 0,0-1 0 0 0,0 1-1 0 0,0-1 1 0 0,1 0 0 0 0,-1 1 0 0 0,0-1-1 0 0,1 0 1 0 0,0 0 0 0 0,-1-1 0 0 0,1 1-1 0 0,0-1 1 0 0,0 1 0 0 0,0-1 0 0 0,0 0-1 0 0,0 0 1 0 0,0 0 0 0 0,6 1 0 0 0,-3-1-107 0 0,-1 0 0 0 0,0 0 0 0 0,1 0 1 0 0,-1 0-1 0 0,0-1 0 0 0,1 0 0 0 0,-1 0 1 0 0,1-1-1 0 0,-1 0 0 0 0,0 1 0 0 0,1-2 0 0 0,-1 1 1 0 0,0-1-1 0 0,10-4 0 0 0,-13 5 4 0 0,0 0 0 0 0,1-1 0 0 0,-1 1 0 0 0,0-1 0 0 0,0 0 0 0 0,0 0 0 0 0,-1 1 0 0 0,1-1 1 0 0,0 0-1 0 0,-1-1 0 0 0,1 1 0 0 0,-1 0 0 0 0,0 0 0 0 0,0-1 0 0 0,0 1 0 0 0,0 0 0 0 0,0-1 0 0 0,0 1 0 0 0,0-1 0 0 0,-1 1 0 0 0,1-6 0 0 0,-1 5 11 0 0,-1 0 0 0 0,1 0 1 0 0,-1 0-1 0 0,0 0 0 0 0,0 0 0 0 0,0 0 0 0 0,0 1 0 0 0,0-1 0 0 0,0 0 0 0 0,-1 0 0 0 0,0 1 0 0 0,1-1 1 0 0,-1 1-1 0 0,0 0 0 0 0,0-1 0 0 0,-3-1 0 0 0,3 1 55 0 0,-1 0 1 0 0,0 1-1 0 0,0-1 0 0 0,0 1 1 0 0,-1 0-1 0 0,1 0 1 0 0,0 0-1 0 0,-1 0 0 0 0,1 1 1 0 0,-1-1-1 0 0,0 1 1 0 0,1 0-1 0 0,-1 0 0 0 0,0 0 1 0 0,0 1-1 0 0,0-1 0 0 0,1 1 1 0 0,-1 0-1 0 0,0 0 1 0 0,0 0-1 0 0,0 1 0 0 0,0-1 1 0 0,0 1-1 0 0,1 0 1 0 0,-1 0-1 0 0,0 0 0 0 0,1 1 1 0 0,-1-1-1 0 0,-4 4 1 0 0,5-3 50 0 0,0 0 1 0 0,0 0-1 0 0,1 1 1 0 0,0-1-1 0 0,-1 0 1 0 0,1 1 0 0 0,0 0-1 0 0,0-1 1 0 0,0 1-1 0 0,1 0 1 0 0,-1 0-1 0 0,1 0 1 0 0,-1 0 0 0 0,1 0-1 0 0,0 0 1 0 0,0 1-1 0 0,1-1 1 0 0,-1 0-1 0 0,0 1 1 0 0,1-1 0 0 0,0 0-1 0 0,0 1 1 0 0,0 3-1 0 0,1-4-2 0 0,0 1-1 0 0,0-1 0 0 0,0 1 1 0 0,1-1-1 0 0,-1 0 0 0 0,1 1 1 0 0,-1-1-1 0 0,1 0 0 0 0,0 0 1 0 0,1 0-1 0 0,-1-1 0 0 0,0 1 1 0 0,1 0-1 0 0,-1-1 0 0 0,1 0 0 0 0,0 1 1 0 0,0-1-1 0 0,0 0 0 0 0,0 0 1 0 0,0-1-1 0 0,5 3 0 0 0,-1-2-20 0 0,-1 0-1 0 0,1 0 0 0 0,-1 0 0 0 0,1-1 0 0 0,0 0 0 0 0,0-1 0 0 0,0 1 0 0 0,-1-1 1 0 0,1-1-1 0 0,0 1 0 0 0,10-3 0 0 0,-14 3-50 0 0,-1-1 1 0 0,0 1-1 0 0,1-1 1 0 0,-1 0-1 0 0,0 1 1 0 0,1-1-1 0 0,-1 0 1 0 0,0-1-1 0 0,0 1 0 0 0,0 0 1 0 0,1 0-1 0 0,-2-1 1 0 0,1 0-1 0 0,0 1 1 0 0,0-1-1 0 0,0 0 1 0 0,-1 0-1 0 0,1 0 0 0 0,-1 0 1 0 0,1 0-1 0 0,-1 0 1 0 0,0 0-1 0 0,0 0 1 0 0,0 0-1 0 0,0-1 0 0 0,0 1 1 0 0,-1 0-1 0 0,1-1 1 0 0,-1 1-1 0 0,1-1 1 0 0,-1 1-1 0 0,0-1 1 0 0,0-4-1 0 0,-1 4-1 0 0,0 0-1 0 0,1 1 1 0 0,-1-1-1 0 0,0 0 1 0 0,-1 1-1 0 0,1-1 1 0 0,-1 0 0 0 0,1 1-1 0 0,-1 0 1 0 0,1-1-1 0 0,-1 1 1 0 0,0 0-1 0 0,0 0 1 0 0,-1 0 0 0 0,1 0-1 0 0,0 0 1 0 0,0 1-1 0 0,-1-1 1 0 0,1 1-1 0 0,-1-1 1 0 0,-4-1 0 0 0,0 0 15 0 0,0 1 0 0 0,0-1 0 0 0,0 1 0 0 0,0 1 0 0 0,0-1 0 0 0,-1 1 0 0 0,-9 0 0 0 0,13 1 39 0 0,0 0 0 0 0,-1 1 0 0 0,1-1 1 0 0,0 1-1 0 0,0 0 0 0 0,0 1 0 0 0,1-1 1 0 0,-1 1-1 0 0,0 0 0 0 0,0-1 1 0 0,1 2-1 0 0,-1-1 0 0 0,1 0 0 0 0,0 1 1 0 0,-1-1-1 0 0,1 1 0 0 0,1 0 0 0 0,-1 0 1 0 0,0 0-1 0 0,1 1 0 0 0,-1-1 0 0 0,1 0 1 0 0,-3 7-1 0 0,4-7-2 0 0,0-1 0 0 0,0 1 1 0 0,0-1-1 0 0,0 1 0 0 0,1 0 1 0 0,-1-1-1 0 0,1 1 0 0 0,-1-1 0 0 0,1 1 1 0 0,0 0-1 0 0,0-1 0 0 0,1 1 1 0 0,-1 0-1 0 0,0-1 0 0 0,1 1 0 0 0,0-1 1 0 0,-1 1-1 0 0,1 0 0 0 0,0-1 0 0 0,0 0 1 0 0,1 1-1 0 0,-1-1 0 0 0,0 0 1 0 0,1 1-1 0 0,0-1 0 0 0,-1 0 0 0 0,1 0 1 0 0,0 0-1 0 0,0-1 0 0 0,0 1 1 0 0,0 0-1 0 0,0-1 0 0 0,0 1 0 0 0,1-1 1 0 0,-1 0-1 0 0,5 2 0 0 0,-3-1-37 0 0,1 0 1 0 0,0 0-1 0 0,0-1 0 0 0,0 0 0 0 0,0 0 0 0 0,0 0 0 0 0,0-1 0 0 0,0 1 1 0 0,0-1-1 0 0,0 0 0 0 0,1-1 0 0 0,-1 1 0 0 0,9-3 0 0 0,-12 2-31 0 0,1 0 0 0 0,-1 1 0 0 0,0-1 0 0 0,1 0-1 0 0,-1-1 1 0 0,0 1 0 0 0,0 0 0 0 0,0-1 0 0 0,0 1-1 0 0,0-1 1 0 0,0 1 0 0 0,0-1 0 0 0,0 0-1 0 0,-1 0 1 0 0,1 0 0 0 0,-1 0 0 0 0,1 0 0 0 0,-1 0-1 0 0,0 0 1 0 0,0-1 0 0 0,0 1 0 0 0,0 0 0 0 0,0-1-1 0 0,0 1 1 0 0,-1-1 0 0 0,1 1 0 0 0,-1-1 0 0 0,0 1-1 0 0,0-5 1 0 0,0 6 21 0 0,0-1 0 0 0,0 0-1 0 0,0 1 1 0 0,-1-1 0 0 0,1 1 0 0 0,-1 0-1 0 0,1-1 1 0 0,-1 1 0 0 0,0-1 0 0 0,0 1 0 0 0,1 0-1 0 0,-1-1 1 0 0,0 1 0 0 0,0 0 0 0 0,0 0-1 0 0,0 0 1 0 0,0 0 0 0 0,-1 0 0 0 0,1 0-1 0 0,0 0 1 0 0,0 0 0 0 0,-1 0 0 0 0,1 1-1 0 0,0-1 1 0 0,-1 0 0 0 0,1 1 0 0 0,-1-1 0 0 0,1 1-1 0 0,-1 0 1 0 0,1-1 0 0 0,-1 1 0 0 0,-1 0-1 0 0,-1-1-64 0 0,-1 1-1 0 0,0-1 0 0 0,1 1 1 0 0,-1 0-1 0 0,1 1 0 0 0,-1-1 0 0 0,1 1 1 0 0,-1 0-1 0 0,-6 2 0 0 0,6 5-2056 0 0</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7.314"/>
    </inkml:context>
    <inkml:brush xml:id="br0">
      <inkml:brushProperty name="width" value="0.05" units="cm"/>
      <inkml:brushProperty name="height" value="0.05" units="cm"/>
    </inkml:brush>
  </inkml:definitions>
  <inkml:trace contextRef="#ctx0" brushRef="#br0">303 16 140 0 0,'9'-16'18676'0'0,"-12"23"-18382"0"0,0-1-1 0 0,0 0 0 0 0,0 0 1 0 0,-1 0-1 0 0,0 0 0 0 0,0 0 1 0 0,-1-1-1 0 0,-7 8 0 0 0,-51 42 966 0 0,31-29-849 0 0,-31 22 335 0 0,43-33-312 0 0,-1 0 0 0 0,2 2 1 0 0,-20 20-1 0 0,38-36-379 0 0,0 0 0 0 0,0 0 0 0 0,0 0 0 0 0,-1 1 0 0 0,1-1 0 0 0,1 0 0 0 0,-1 1 0 0 0,0-1 0 0 0,0 1 0 0 0,0-1 0 0 0,1 1 0 0 0,-1-1 0 0 0,1 1 0 0 0,-1-1 0 0 0,1 1 0 0 0,0 0 0 0 0,0-1 0 0 0,-1 1 0 0 0,1-1 0 0 0,0 1 0 0 0,0 0 0 0 0,1 2 0 0 0,0-2-2 0 0,0-1 0 0 0,0 1 0 0 0,0-1 0 0 0,0 1 0 0 0,0-1 0 0 0,0 0 0 0 0,1 0 0 0 0,-1 1 0 0 0,0-1 0 0 0,1 0 0 0 0,-1 0 0 0 0,1 0 0 0 0,-1 0 0 0 0,1-1 0 0 0,-1 1 1 0 0,1 0-1 0 0,2 0 0 0 0,7 2 116 0 0,1 0 0 0 0,0 0 0 0 0,0-2 0 0 0,22 2 0 0 0,-4-2-240 0 0,-1-1-1 0 0,1-2 1 0 0,0 0 0 0 0,-1-2-1 0 0,1-2 1 0 0,37-11 0 0 0,-63 16 14 0 0,0 0 0 0 0,0-1-1 0 0,0 1 1 0 0,0-1 0 0 0,0 0 0 0 0,0 0 0 0 0,-1-1-1 0 0,1 1 1 0 0,-1-1 0 0 0,0 1 0 0 0,1-1 0 0 0,-1 0-1 0 0,3-5 1 0 0,-5 7 91 0 0,-3 16 1332 0 0,0 17-630 0 0,1 0 0 0 0,1 1 0 0 0,2-1 0 0 0,11 59 0 0 0,-13-90-722 0 0,1 2-75 0 0,-1 0 0 0 0,1 0 0 0 0,0 0-1 0 0,0 0 1 0 0,0 0 0 0 0,0 0 0 0 0,0 0 0 0 0,1 0 0 0 0,0 0-1 0 0,-1 0 1 0 0,1-1 0 0 0,0 1 0 0 0,0-1 0 0 0,0 1 0 0 0,5 3-1 0 0,-6-5-314 0 0,1 0 0 0 0,0 0-1 0 0,0 0 1 0 0,0 0-1 0 0,0 0 1 0 0,0 0-1 0 0,0-1 1 0 0,1 1-1 0 0,3 0 1 0 0,-4 0-637 0 0,1-1 1 0 0,0 0-1 0 0,0 0 1 0 0,0-1-1 0 0,-1 1 0 0 0,1-1 1 0 0,0 1-1 0 0,4-2 1 0 0,3-2-2158 0 0</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7.809"/>
    </inkml:context>
    <inkml:brush xml:id="br0">
      <inkml:brushProperty name="width" value="0.05" units="cm"/>
      <inkml:brushProperty name="height" value="0.05" units="cm"/>
    </inkml:brush>
  </inkml:definitions>
  <inkml:trace contextRef="#ctx0" brushRef="#br0">18 48 816 0 0,'-1'-1'414'0'0,"-1"0"495"0"0,1-1 1 0 0,-1 0-1 0 0,0 0 0 0 0,1 1 1 0 0,-1-1-1 0 0,1 0 1 0 0,0 0-1 0 0,0 0 0 0 0,0 0 1 0 0,-2-5 1606 0 0,8 4 941 0 0,-5 2-3224 0 0,1 0 0 0 0,0 1 0 0 0,-1-1 0 0 0,1 1 0 0 0,0-1 1 0 0,0 0-1 0 0,0 1 0 0 0,-1 0 0 0 0,1-1 0 0 0,0 1 0 0 0,0 0 0 0 0,0-1 0 0 0,0 1 0 0 0,0 0 0 0 0,0 0 0 0 0,1-1 0 0 0,11 1 704 0 0,89 0 2963 0 0,53-10-3126 0 0,-154 10-766 0 0,0 0 1 0 0,0 0 0 0 0,1 0 0 0 0,-1 0 0 0 0,0 0-1 0 0,0 0 1 0 0,0 0 0 0 0,0 0 0 0 0,0 0-1 0 0,0 0 1 0 0,0 0 0 0 0,0 1 0 0 0,0-1 0 0 0,0 1-1 0 0,0-1 1 0 0,0 1 0 0 0,0-1 0 0 0,0 1-1 0 0,-1-1 1 0 0,1 1 0 0 0,0 0 0 0 0,0-1-1 0 0,0 1 1 0 0,-1 0 0 0 0,1 0 0 0 0,0-1 0 0 0,-1 1-1 0 0,1 0 1 0 0,-1 0 0 0 0,1 0 0 0 0,-1 0-1 0 0,1 0 1 0 0,-1 0 0 0 0,0 0 0 0 0,1 0 0 0 0,-1 0-1 0 0,0 0 1 0 0,0 0 0 0 0,0 0 0 0 0,0 2-1 0 0,0 6 165 0 0,0-1 0 0 0,0 1-1 0 0,-1 0 1 0 0,-3 11 0 0 0,1-1 78 0 0,0 0-111 0 0,0 3-14 0 0,0 0 1 0 0,1 1-1 0 0,1 0 0 0 0,2-1 0 0 0,5 45 0 0 0,3-53-3649 0 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8.135"/>
    </inkml:context>
    <inkml:brush xml:id="br0">
      <inkml:brushProperty name="width" value="0.05" units="cm"/>
      <inkml:brushProperty name="height" value="0.05" units="cm"/>
    </inkml:brush>
  </inkml:definitions>
  <inkml:trace contextRef="#ctx0" brushRef="#br0">110 86 248 0 0,'-36'-7'2121'0'0,"-8"-1"3683"0"0,14 4 7352 0 0,46-1-11344 0 0,-2-1-937 0 0,52-4 1706 0 0,31-8-2182 0 0,-85 15-3145 0 0,-1-1 1 0 0,1 0 0 0 0,14-9-1 0 0,-19 9 1 0 0</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8.752"/>
    </inkml:context>
    <inkml:brush xml:id="br0">
      <inkml:brushProperty name="width" value="0.05" units="cm"/>
      <inkml:brushProperty name="height" value="0.05" units="cm"/>
    </inkml:brush>
  </inkml:definitions>
  <inkml:trace contextRef="#ctx0" brushRef="#br0">25 18 516 0 0,'-2'-18'16372'0'0,"4"33"-15399"0"0,-1 0-1 0 0,-1 0 1 0 0,0 0-1 0 0,-1 0 1 0 0,0 0-1 0 0,-1 0 1 0 0,-6 20-1 0 0,-4 39 1298 0 0,11-68-2014 0 0,0-1 0 0 0,1 1 0 0 0,0-1 0 0 0,1 1 0 0 0,-1-1 0 0 0,3 9 0 0 0,-3-12-214 0 0,0-1 1 0 0,1 0 0 0 0,0 0-1 0 0,-1 0 1 0 0,1 1-1 0 0,0-1 1 0 0,0 0 0 0 0,-1 0-1 0 0,1 0 1 0 0,0 0 0 0 0,0 0-1 0 0,0 0 1 0 0,0-1 0 0 0,0 1-1 0 0,0 0 1 0 0,1 0 0 0 0,-1-1-1 0 0,0 1 1 0 0,0-1-1 0 0,0 1 1 0 0,1-1 0 0 0,-1 1-1 0 0,0-1 1 0 0,1 0 0 0 0,-1 0-1 0 0,0 1 1 0 0,1-1 0 0 0,-1 0-1 0 0,0 0 1 0 0,1 0-1 0 0,-1-1 1 0 0,2 1 0 0 0,4-1-43 0 0,1-1 1 0 0,-1 1-1 0 0,1-1 1 0 0,-1-1 0 0 0,0 1-1 0 0,0-1 1 0 0,0 0-1 0 0,7-5 1 0 0,55-39-328 0 0,-36 23 141 0 0,-14 11 77 0 0,104-76-736 0 0,-118 85 792 0 0,13-14-207 0 0,-17 17 217 0 0,-49 43-196 0 0,41-37 249 0 0,-66 60 109 0 0,62-54-71 0 0,1 0 0 0 0,1 1-1 0 0,-1-1 1 0 0,-10 20 0 0 0,19-28-22 0 0,-1-1 0 0 0,1 1 0 0 0,0-1-1 0 0,0 1 1 0 0,0-1 0 0 0,0 1 0 0 0,0 0 0 0 0,1-1 0 0 0,-1 1 0 0 0,1 0 0 0 0,0 0-1 0 0,0-1 1 0 0,0 1 0 0 0,0 0 0 0 0,0 0 0 0 0,0 0 0 0 0,1-1 0 0 0,-1 1 0 0 0,1 0-1 0 0,1 3 1 0 0,1-2 28 0 0,-1 0 0 0 0,1 0 0 0 0,0-1 0 0 0,0 1 0 0 0,0-1 0 0 0,0 0 0 0 0,0 1 0 0 0,1-1 0 0 0,0-1 0 0 0,-1 1 0 0 0,7 3 0 0 0,-2-1-25 0 0,1 0 1 0 0,-1-1-1 0 0,1 0 0 0 0,0-1 0 0 0,0 1 0 0 0,0-2 0 0 0,1 1 0 0 0,-1-1 0 0 0,1-1 0 0 0,-1 0 1 0 0,1 0-1 0 0,0-1 0 0 0,-1 0 0 0 0,1-1 0 0 0,0 0 0 0 0,-1 0 0 0 0,1-1 0 0 0,-1 0 0 0 0,0-1 0 0 0,1 0 1 0 0,-1 0-1 0 0,14-9 0 0 0,-18 9-1669 0 0,-1 1-371 0 0</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30.783"/>
    </inkml:context>
    <inkml:brush xml:id="br0">
      <inkml:brushProperty name="width" value="0.05" units="cm"/>
      <inkml:brushProperty name="height" value="0.05" units="cm"/>
    </inkml:brush>
  </inkml:definitions>
  <inkml:trace contextRef="#ctx0" brushRef="#br0">1 294 548 0 0,'19'4'7160'0'0,"-11"-5"-6227"0"0,1 0-1 0 0,-1-1 1 0 0,0 0-1 0 0,1-1 1 0 0,-1 0-1 0 0,0 0 1 0 0,0-1 0 0 0,-1 1-1 0 0,12-9 1 0 0,-10 5-573 0 0,0 1 0 0 0,-1-2 0 0 0,0 0 0 0 0,0 0 0 0 0,0 0 0 0 0,-1-1 1 0 0,-1 0-1 0 0,1 0 0 0 0,-1 0 0 0 0,-1-1 0 0 0,6-12 0 0 0,-1-9 376 0 0,-1 1-1 0 0,7-39 1 0 0,-12 49 1400 0 0,-4 24-1800 0 0,-1 74 1753 0 0,4-1 0 0 0,16 102 0 0 0,-10-128-1623 0 0,-9-50-667 0 0,0 0 0 0 0,0-1 1 0 0,0 1-1 0 0,0 0 0 0 0,1-1 0 0 0,-1 1 0 0 0,0 0 1 0 0,0-1-1 0 0,1 1 0 0 0,-1-1 0 0 0,0 1 1 0 0,0 0-1 0 0,1-1 0 0 0,-1 1 0 0 0,1-1 0 0 0,-1 1 1 0 0,1-1-1 0 0,-1 1 0 0 0,1-1 0 0 0,-1 1 0 0 0,1-1 1 0 0,-1 0-1 0 0,1 1 0 0 0,-1-1 0 0 0,1 0 0 0 0,0 1 1 0 0,-1-1-1 0 0,1 0 0 0 0,0 0 0 0 0,-1 0 1 0 0,2 1-1 0 0,18-6-8352 0 0,-19 4 8254 0 0,4-2-2698 0 0</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31.347"/>
    </inkml:context>
    <inkml:brush xml:id="br0">
      <inkml:brushProperty name="width" value="0.05" units="cm"/>
      <inkml:brushProperty name="height" value="0.05" units="cm"/>
    </inkml:brush>
  </inkml:definitions>
  <inkml:trace contextRef="#ctx0" brushRef="#br0">0 82 36 0 0,'2'-17'3888'0'0,"-1"14"-3272"0"0,0 0 1 0 0,0 0-1 0 0,1 0 1 0 0,0 0 0 0 0,-1 1-1 0 0,1-1 1 0 0,0 1-1 0 0,0-1 1 0 0,1 1 0 0 0,-1 0-1 0 0,0 0 1 0 0,1 0-1 0 0,2-2 1 0 0,0 1 50 0 0,1 0 0 0 0,0 0 0 0 0,0 0 1 0 0,0 1-1 0 0,0 0 0 0 0,6-2 0 0 0,6 1 511 0 0,-1 1 1 0 0,0 0-1 0 0,34 1 0 0 0,-33 2-346 0 0,1 0 1 0 0,23 6-1 0 0,-38-7-682 0 0,0 1 0 0 0,1 0 0 0 0,-1 0 1 0 0,0 1-1 0 0,0 0 0 0 0,0-1 0 0 0,0 1 1 0 0,0 1-1 0 0,0-1 0 0 0,-1 0 1 0 0,1 1-1 0 0,-1 0 0 0 0,1 0 0 0 0,-1 0 1 0 0,4 5-1 0 0,-6-6-107 0 0,0 0 0 0 0,-1-1 1 0 0,1 1-1 0 0,-1 0 1 0 0,1 0-1 0 0,-1-1 0 0 0,0 1 1 0 0,0 0-1 0 0,0 0 0 0 0,0 0 1 0 0,0 0-1 0 0,0-1 0 0 0,-1 1 1 0 0,1 0-1 0 0,0 0 0 0 0,-1-1 1 0 0,1 1-1 0 0,-1 0 0 0 0,0-1 1 0 0,0 1-1 0 0,0 0 0 0 0,1-1 1 0 0,-2 1-1 0 0,1-1 0 0 0,-2 3 1 0 0,-4 4-3 0 0,0 0 0 0 0,-16 14 1 0 0,18-17-4 0 0,-54 44 38 0 0,39-34-30 0 0,0 1 0 0 0,2 1 1 0 0,-23 26-1 0 0,40-42-29 0 0,1-1 1 0 0,-1 1-1 0 0,1 0 1 0 0,-1-1-1 0 0,1 1 1 0 0,-1 0-1 0 0,1-1 0 0 0,-1 1 1 0 0,1 0-1 0 0,0-1 1 0 0,-1 1-1 0 0,1 0 1 0 0,0 0-1 0 0,0 0 0 0 0,0-1 1 0 0,0 1-1 0 0,0 0 1 0 0,-1 0-1 0 0,1 0 1 0 0,1-1-1 0 0,-1 1 0 0 0,0 0 1 0 0,0 0-1 0 0,0 0 1 0 0,0-1-1 0 0,0 1 1 0 0,1 0-1 0 0,-1 1 1 0 0,2-1 6 0 0,-1 0 1 0 0,0 0 0 0 0,0 0 0 0 0,0 0 0 0 0,1 0 0 0 0,-1 0 0 0 0,1 0-1 0 0,-1 0 1 0 0,1 0 0 0 0,-1 0 0 0 0,1-1 0 0 0,-1 1 0 0 0,3 0 0 0 0,7 1 64 0 0,0 1 0 0 0,1-2 0 0 0,12 2 1 0 0,-21-3-70 0 0,23 1 48 0 0,0 0 0 0 0,0-2 0 0 0,-1-1 0 0 0,1-1 0 0 0,44-11 0 0 0,-47 3-2885 0 0</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31.783"/>
    </inkml:context>
    <inkml:brush xml:id="br0">
      <inkml:brushProperty name="width" value="0.05" units="cm"/>
      <inkml:brushProperty name="height" value="0.05" units="cm"/>
    </inkml:brush>
  </inkml:definitions>
  <inkml:trace contextRef="#ctx0" brushRef="#br0">0 93 300 0 0,'1'0'360'0'0,"-1"-1"1"0"0,0 1-1 0 0,1-1 1 0 0,-1 0-1 0 0,1 1 0 0 0,-1-1 1 0 0,1 1-1 0 0,-1-1 0 0 0,1 1 1 0 0,0 0-1 0 0,-1-1 0 0 0,1 1 1 0 0,-1-1-1 0 0,1 1 1 0 0,0 0-1 0 0,-1 0 0 0 0,1-1 1 0 0,0 1-1 0 0,0 0 0 0 0,-1 0 1 0 0,1 0-1 0 0,0 0 1 0 0,-1 0-1 0 0,1 0 0 0 0,0 0 1 0 0,0 0-1 0 0,-1 0 0 0 0,1 0 1 0 0,1 0-1 0 0,0 1 120 0 0,0 0-1 0 0,0 0 1 0 0,-1 0 0 0 0,1 0-1 0 0,0 1 1 0 0,0-1 0 0 0,0 1-1 0 0,-1-1 1 0 0,1 1 0 0 0,1 1-1 0 0,5 7 1064 0 0,-1 0 0 0 0,10 19-1 0 0,-16-27-1142 0 0,7 12 713 0 0,29 49 2910 0 0,-32-57-3442 0 0,0 1 1 0 0,0-1-1 0 0,0 0 0 0 0,1 0 0 0 0,0-1 0 0 0,12 9 0 0 0,-16-12-554 0 0,0-1 0 0 0,0 0 0 0 0,0 0 0 0 0,0 0 0 0 0,0 0 0 0 0,1-1-1 0 0,-1 1 1 0 0,0-1 0 0 0,1 1 0 0 0,-1-1 0 0 0,0 0 0 0 0,1 0 0 0 0,-1 0 0 0 0,0 0-1 0 0,1 0 1 0 0,-1 0 0 0 0,4-1 0 0 0,-2-1 53 0 0,0 1 0 0 0,0-1 1 0 0,0 0-1 0 0,0 0 0 0 0,0-1 0 0 0,0 1 0 0 0,0-1 1 0 0,4-4-1 0 0,3-4 108 0 0,-1 0 1 0 0,0 0-1 0 0,0-1 1 0 0,9-18-1 0 0,3-7-188 0 0,-2 0 0 0 0,21-53 0 0 0,-35 66-2515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27.101"/>
    </inkml:context>
    <inkml:brush xml:id="br0">
      <inkml:brushProperty name="width" value="0.05" units="cm"/>
      <inkml:brushProperty name="height" value="0.05" units="cm"/>
      <inkml:brushProperty name="color" value="#00A0D7"/>
    </inkml:brush>
  </inkml:definitions>
  <inkml:trace contextRef="#ctx0" brushRef="#br0">13 12 852 0 0,'-12'-2'14631'0'0,"28"6"-11172"0"0,35 5-1901 0 0,-28-7-707 0 0,1-1 1 0 0,-1 0-1 0 0,1-2 1 0 0,-1-1-1 0 0,1 0 0 0 0,-1-2 1 0 0,35-10-1 0 0,-58 14-826 0 0,1-1 1 0 0,0 1-1 0 0,0-1 0 0 0,-1 1 0 0 0,1 0 0 0 0,0-1 0 0 0,0 1 1 0 0,0 0-1 0 0,-1 0 0 0 0,1 0 0 0 0,0 0 0 0 0,0-1 1 0 0,0 1-1 0 0,0 0 0 0 0,-1 0 0 0 0,1 1 0 0 0,0-1 0 0 0,0 0 1 0 0,0 0-1 0 0,-1 0 0 0 0,1 0 0 0 0,0 1 0 0 0,0-1 1 0 0,0 0-1 0 0,-1 1 0 0 0,1-1 0 0 0,0 1 0 0 0,-1-1 1 0 0,1 1-1 0 0,0-1 0 0 0,-1 1 0 0 0,1-1 0 0 0,-1 1 0 0 0,1 0 1 0 0,-1-1-1 0 0,2 2 0 0 0,-1 2-3 0 0,0 0-1 0 0,-1-1 1 0 0,1 1 0 0 0,0 0-1 0 0,-1-1 1 0 0,0 1 0 0 0,0 4-1 0 0,0-3-13 0 0,0 40 252 0 0,2-1 0 0 0,2 1 0 0 0,3-1 0 0 0,1 1 1 0 0,16 49-1 0 0,-22-88-217 0 0,0-1-2 0 0,-1 0 0 0 0,1-1 0 0 0,-1 1 1 0 0,-1 0-1 0 0,1 0 0 0 0,-1-1 0 0 0,1 6 0 0 0,-1-9-48 0 0,0-1-1 0 0,0 1 0 0 0,-1 0 1 0 0,1-1-1 0 0,0 1 0 0 0,0-1 1 0 0,0 1-1 0 0,0-1 0 0 0,0 0 1 0 0,-1 1-1 0 0,1-1 0 0 0,0 1 1 0 0,0-1-1 0 0,-1 1 0 0 0,1-1 0 0 0,0 0 1 0 0,-1 1-1 0 0,1-1 0 0 0,-1 1 1 0 0,1-1-1 0 0,0 0 0 0 0,-1 0 1 0 0,1 1-1 0 0,-1-1 0 0 0,1 0 1 0 0,-1 0-1 0 0,1 1 0 0 0,-1-1 1 0 0,1 0-1 0 0,-1 0 0 0 0,0 0 0 0 0,-18 1-154 0 0,11-1 126 0 0,-93 5-196 0 0,-64 3 574 0 0,156-6 123 0 0,19 0 474 0 0,18 0 401 0 0,196-8-14538 0 0,-210 6 9842 0 0</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44.838"/>
    </inkml:context>
    <inkml:brush xml:id="br0">
      <inkml:brushProperty name="width" value="0.05" units="cm"/>
      <inkml:brushProperty name="height" value="0.05" units="cm"/>
      <inkml:brushProperty name="color" value="#F6630D"/>
    </inkml:brush>
  </inkml:definitions>
  <inkml:trace contextRef="#ctx0" brushRef="#br0">18 23 284 0 0,'24'-23'11730'0'0,"-22"35"-9620"0"0,-5-6-1270 0 0,-1 0-1 0 0,1 0 1 0 0,-1 0 0 0 0,-8 9-1 0 0,1 1 6398 0 0,7-20-6420 0 0,1 1-3042 0 0</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48.328"/>
    </inkml:context>
    <inkml:brush xml:id="br0">
      <inkml:brushProperty name="width" value="0.05" units="cm"/>
      <inkml:brushProperty name="height" value="0.05" units="cm"/>
      <inkml:brushProperty name="color" value="#F6630D"/>
    </inkml:brush>
  </inkml:definitions>
  <inkml:trace contextRef="#ctx0" brushRef="#br0">9641 2564 276 0 0,'14'-28'11036'0'0,"3"-18"-4227"0"0,-2 3-4281 0 0,-10 29-2094 0 0,0-2 0 0 0,-1 1 0 0 0,0 0 0 0 0,-2-1 0 0 0,1 1 0 0 0,-2-1 0 0 0,0-25 0 0 0,-3 17-94 0 0,-1 0 1 0 0,-1 0-1 0 0,0 0 1 0 0,-11-29-1 0 0,-10-13 124 0 0,-3 1-1 0 0,-50-84 0 0 0,66 127-307 0 0,-245-385 1018 0 0,160 271-822 0 0,-138-151 1 0 0,160 207-293 0 0,-4 4 1 0 0,-166-125 0 0 0,135 126-44 0 0,-3 4 1 0 0,-3 6-1 0 0,-3 4 0 0 0,-2 6 1 0 0,-182-56-1 0 0,-367-51-22 0 0,494 135-18 0 0,-333-6 0 0 0,367 37 10 0 0,0 7 1 0 0,1 6-1 0 0,1 7 1 0 0,0 5-1 0 0,-256 91 1 0 0,137-4-9 0 0,219-96 26 0 0,-66 30 37 0 0,-2-5 0 0 0,-3-4 0 0 0,0-6 0 0 0,-3-4-1 0 0,-168 23 1 0 0,91-32 44 0 0,-286-5-1 0 0,-222-82-18 0 0,478 37-62 0 0,-211-34 21 0 0,3 0-11 0 0,3 32-31 0 0,347 31 15 0 0,0 3-1 0 0,-151 29 0 0 0,-7 28-12 0 0,198-47 7 0 0,1 1 1 0 0,0 2-1 0 0,1 2 1 0 0,-37 24-1 0 0,45-22 1 0 0,1 2 0 0 0,0 0-1 0 0,2 2 1 0 0,1 1 0 0 0,1 1-1 0 0,1 1 1 0 0,2 1 0 0 0,0 1-1 0 0,2 0 1 0 0,2 2 0 0 0,1 0-1 0 0,1 1 1 0 0,2 0 0 0 0,1 2-1 0 0,1-1 1 0 0,2 1 0 0 0,2 0-1 0 0,1 1 1 0 0,-1 58 0 0 0,8-22 3 0 0,3-1 0 0 0,3 0 0 0 0,28 121 0 0 0,80 206 24 0 0,-100-348-16 0 0,60 170 11 0 0,30 37 28 0 0,64 69 68 0 0,-16-37 76 0 0,-26 4 131 0 0,-76-158-153 0 0,38 154 0 0 0,-75-218-123 0 0,-2 1-1 0 0,-4 1 0 0 0,-3-1 1 0 0,-3 1-1 0 0,-3 0 0 0 0,-14 94 1 0 0,-84 319 109 0 0,26-168-76 0 0,61-244-52 0 0,4 0 0 0 0,2 1 0 0 0,9 140 1 0 0,5-127 18 0 0,4 0 1 0 0,45 164-1 0 0,-34-184-15 0 0,3 0 0 0 0,3-2 0 0 0,3-1 1 0 0,3-1-1 0 0,2-2 0 0 0,3-2 0 0 0,3-2 0 0 0,78 84 0 0 0,-77-98-2 0 0,2-2 0 0 0,2-2 1 0 0,1-2-1 0 0,2-2 0 0 0,1-3 0 0 0,80 38 1 0 0,-63-40 34 0 0,2-4 0 0 0,0-2 0 0 0,2-4 0 0 0,143 23 0 0 0,209-14 196 0 0,-202-35-169 0 0,-178 3-73 0 0,253-13 18 0 0,119-5 45 0 0,5 32-34 0 0,-325-3-44 0 0,0 3 0 0 0,-1 5 0 0 0,105 33 0 0 0,-149-31 0 0 0,0 2 0 0 0,-2 3 0 0 0,-1 1 0 0 0,0 3 0 0 0,47 36 0 0 0,-2 8 0 0 0,110 110 0 0 0,164 133 0 0 0,-281-253 0 0 0,4-4 0 0 0,149 72 0 0 0,-52-49 0 0 0,310 87 0 0 0,-392-140 0 0 0,145 19 0 0 0,-117-30 0 0 0,148-3 0 0 0,-125-19 0 0 0,0-6 0 0 0,212-44 0 0 0,-295 38 0 0 0,-1-3 0 0 0,0-3 0 0 0,-2-3 0 0 0,0-3 0 0 0,96-57 0 0 0,-100 44 0 0 0,-2-2 0 0 0,-3-4 0 0 0,-1-2 0 0 0,-3-2 0 0 0,-2-3 0 0 0,67-85 0 0 0,-72 75 0 0 0,-2-3 0 0 0,-3-1 0 0 0,-4-3 0 0 0,50-112 0 0 0,11-85 0 0 0,38-88 0 0 0,159-182 0 0 0,-189 337 0 0 0,-65 115 0 0 0,20-41 0 0 0,44-78 0 0 0,-74 143 0 0 0,-3-3 0 0 0,32-87 0 0 0,-55 123 0 0 0,-1-2 0 0 0,-1 1 0 0 0,-2-1 0 0 0,-1 0 0 0 0,-2 0 0 0 0,0-1 0 0 0,-5-51 0 0 0,-5 20 0 0 0,-25-103 0 0 0,-32-60 0 0 0,60 215 0 0 0,-9-31 0 0 0,-2 1 0 0 0,-1 0 0 0 0,-3 2 0 0 0,-1 0 0 0 0,-2 1 0 0 0,-2 1 0 0 0,-42-53 0 0 0,-70-56 0 0 0,-32-40 0 0 0,147 160 0 0 0,1-1 0 0 0,1-1 0 0 0,2 0 0 0 0,1-2 0 0 0,-15-37 0 0 0,22 42 0 0 0,1 0 0 0 0,1 0 0 0 0,-7-47 0 0 0,13 61 0 0 0,0 0 0 0 0,1-1 0 0 0,0 1 0 0 0,1 0 0 0 0,1 0 0 0 0,-1 0 0 0 0,2 0 0 0 0,0 1 0 0 0,0-1 0 0 0,9-19 0 0 0,33-51 0 0 0,-29 55 0 0 0,-1-1 0 0 0,-1 0 0 0 0,16-50 0 0 0,-7-16 0 0 0,-22 88 0 0 0,-2-1 0 0 0,1 6-19 0 0,0 1 0 0 0,0-1 0 0 0,0 1 0 0 0,0-1 0 0 0,0 1 0 0 0,0-1 0 0 0,-1 1 0 0 0,1-1 0 0 0,0 1 0 0 0,0-1 0 0 0,0 1 0 0 0,-1-1 0 0 0,1 1 0 0 0,0-1 0 0 0,-1 1 1 0 0,1 0-1 0 0,0-1 0 0 0,-1 1 0 0 0,1 0 0 0 0,-1-1 0 0 0,1 1 0 0 0,0 0 0 0 0,-1-1 0 0 0,1 1 0 0 0,-1 0 0 0 0,1 0 0 0 0,-1 0 0 0 0,1-1 0 0 0,-1 1 0 0 0,1 0 0 0 0,-1 0 0 0 0,1 0 0 0 0,-1 0 0 0 0,1 0 0 0 0,-1 0 0 0 0,1 0 0 0 0,-1 0 0 0 0,1 0 0 0 0,-1 0 0 0 0,-4 0-1010 0 0</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1.350"/>
    </inkml:context>
    <inkml:brush xml:id="br0">
      <inkml:brushProperty name="width" value="0.05" units="cm"/>
      <inkml:brushProperty name="height" value="0.05" units="cm"/>
      <inkml:brushProperty name="color" value="#F6630D"/>
    </inkml:brush>
  </inkml:definitions>
  <inkml:trace contextRef="#ctx0" brushRef="#br0">15 65 380 0 0,'-7'-43'4848'0'0,"5"21"2919"0"0,-3 80-5730 0 0,4 115 0 0 0,21 62-480 0 0,-16-198-1939 0 0,1 0 0 0 0,2 0 0 0 0,11 36 0 0 0,-12-64-1580 0 0</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1.711"/>
    </inkml:context>
    <inkml:brush xml:id="br0">
      <inkml:brushProperty name="width" value="0.05" units="cm"/>
      <inkml:brushProperty name="height" value="0.05" units="cm"/>
      <inkml:brushProperty name="color" value="#F6630D"/>
    </inkml:brush>
  </inkml:definitions>
  <inkml:trace contextRef="#ctx0" brushRef="#br0">71 23 612 0 0,'-22'-8'1454'0'0,"-8"-4"1795"0"0,12 9 6082 0 0,20 8-8504 0 0,0-1-710 0 0,0 0 0 0 0,1-1 0 0 0,-1 0 0 0 0,1 1 0 0 0,0-1 0 0 0,0 0 0 0 0,0 0 0 0 0,0-1 0 0 0,1 1-1 0 0,-1-1 1 0 0,1 0 0 0 0,0 1 0 0 0,0-2 0 0 0,-1 1 0 0 0,1 0 0 0 0,0-1 0 0 0,6 2 0 0 0,32 9 389 0 0,0-2 1 0 0,0-1 0 0 0,1-3 0 0 0,0-1 0 0 0,44-1 0 0 0,-38-3-398 0 0,1-2 1 0 0,-1-2 0 0 0,0-2 0 0 0,62-14-1 0 0,-99 15-744 0 0,0-1 1 0 0,-1 0-1 0 0,1 0 0 0 0,16-11 0 0 0,-2 1-6103 0 0,-21 12 4808 0 0</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2.050"/>
    </inkml:context>
    <inkml:brush xml:id="br0">
      <inkml:brushProperty name="width" value="0.05" units="cm"/>
      <inkml:brushProperty name="height" value="0.05" units="cm"/>
      <inkml:brushProperty name="color" value="#F6630D"/>
    </inkml:brush>
  </inkml:definitions>
  <inkml:trace contextRef="#ctx0" brushRef="#br0">58 9 112 0 0,'-1'-1'557'0'0,"-1"0"-1"0"0,1 0 1 0 0,-1 0-1 0 0,1 1 1 0 0,-1-1-1 0 0,0 0 1 0 0,1 1-1 0 0,-1-1 1 0 0,0 1-1 0 0,1-1 1 0 0,-1 1-1 0 0,-3 0 1 0 0,4 0-344 0 0,0 1 0 0 0,0-1 0 0 0,0 1-1 0 0,0-1 1 0 0,0 1 0 0 0,0 0 0 0 0,0-1 0 0 0,0 1 0 0 0,0 0 0 0 0,0 0 0 0 0,1 0 0 0 0,-1 0 0 0 0,0-1 0 0 0,1 1 0 0 0,-1 0 0 0 0,0 0 0 0 0,1 1 0 0 0,0-1 0 0 0,-1 0 0 0 0,1 0 0 0 0,-1 0 0 0 0,1 2-1 0 0,-4 14 612 0 0,0 0-1 0 0,1 0 0 0 0,1 1 1 0 0,1 0-1 0 0,1 19 0 0 0,-1 5 171 0 0,0 4-33 0 0,1 1-1 0 0,7 48 1 0 0,8-17-3459 0 0,-6-55-3795 0 0,-6-18 4189 0 0</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2.414"/>
    </inkml:context>
    <inkml:brush xml:id="br0">
      <inkml:brushProperty name="width" value="0.05" units="cm"/>
      <inkml:brushProperty name="height" value="0.05" units="cm"/>
      <inkml:brushProperty name="color" value="#F6630D"/>
    </inkml:brush>
  </inkml:definitions>
  <inkml:trace contextRef="#ctx0" brushRef="#br0">37 315 336 0 0,'-5'-2'409'0'0,"-15"-4"2596"0"0,20 6-2698 0 0,-1 0-1 0 0,0 0 0 0 0,1 0 0 0 0,-1-1 1 0 0,1 1-1 0 0,-1 0 0 0 0,0 0 1 0 0,1-1-1 0 0,-1 1 0 0 0,1-1 0 0 0,-1 1 1 0 0,1 0-1 0 0,-1-1 0 0 0,1 1 1 0 0,-1-1-1 0 0,1 1 0 0 0,0-1 0 0 0,-1 1 1 0 0,1-1-1 0 0,-1-1 0 0 0,27-7 3826 0 0,79-15 17 0 0,28-7-1450 0 0,-116 25-2307 0 0,1 0 1 0 0,-1-1 0 0 0,0-1 0 0 0,-1 0-1 0 0,19-13 1 0 0,-31 18-333 0 0,0 0 0 0 0,0 0 0 0 0,-1-1 0 0 0,1 1 0 0 0,-1-1-1 0 0,1 0 1 0 0,-1 0 0 0 0,0 0 0 0 0,-1 0 0 0 0,1-1 0 0 0,-1 1 0 0 0,0-1 0 0 0,0 1-1 0 0,0-1 1 0 0,0 0 0 0 0,0-7 0 0 0,0 1-52 0 0,-1 0-1 0 0,-1 0 1 0 0,0-1 0 0 0,-1 1-1 0 0,0 0 1 0 0,-3-14 0 0 0,4 23-64 0 0,-1-4-122 0 0,0 5 273 0 0,0 6 463 0 0,0 21-232 0 0,1 0 0 0 0,2 0-1 0 0,0 0 1 0 0,2 0 0 0 0,1 0 0 0 0,1 0 0 0 0,1-1-1 0 0,1 0 1 0 0,1-1 0 0 0,1 1 0 0 0,23 36 0 0 0,-32-59-448 0 0,0 0 1 0 0,0 0 0 0 0,0 0 0 0 0,1-1 0 0 0,-1 1 0 0 0,1-1-1 0 0,-1 1 1 0 0,1-1 0 0 0,0 0 0 0 0,0 1 0 0 0,-1-1 0 0 0,1 0-1 0 0,0 0 1 0 0,0 0 0 0 0,0 0 0 0 0,0-1 0 0 0,0 1 0 0 0,0 0-1 0 0,0-1 1 0 0,1 0 0 0 0,1 1 0 0 0,1-1-1228 0 0,1-1 0 0 0,-1 0-1 0 0,1 0 1 0 0,-1 0 0 0 0,0-1 0 0 0,0 0 0 0 0,7-3-1 0 0,4-2-1300 0 0</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2.851"/>
    </inkml:context>
    <inkml:brush xml:id="br0">
      <inkml:brushProperty name="width" value="0.05" units="cm"/>
      <inkml:brushProperty name="height" value="0.05" units="cm"/>
      <inkml:brushProperty name="color" value="#F6630D"/>
    </inkml:brush>
  </inkml:definitions>
  <inkml:trace contextRef="#ctx0" brushRef="#br0">159 28 72 0 0,'-5'-6'570'0'0,"-23"-15"5275"0"0,11 21-2101 0 0,10 4-3255 0 0,1 0 0 0 0,0 1 0 0 0,0 0 0 0 0,0 0 0 0 0,1 1 0 0 0,-1 0 0 0 0,1 0 0 0 0,1 0 0 0 0,-1 0 0 0 0,1 1 0 0 0,0-1 0 0 0,1 1 1 0 0,-4 8-1 0 0,0 1 246 0 0,1 0 0 0 0,1 1 0 0 0,0-1 0 0 0,1 1 0 0 0,-2 19 0 0 0,5-27-469 0 0,1 0 1 0 0,0 0-1 0 0,0 0 0 0 0,1 0 0 0 0,0 0 1 0 0,1 0-1 0 0,0-1 0 0 0,0 1 0 0 0,0 0 1 0 0,1-1-1 0 0,1 1 0 0 0,0-1 1 0 0,6 11-1 0 0,-7-15-198 0 0,0 1 1 0 0,1-1-1 0 0,-1 0 1 0 0,1 0-1 0 0,0 0 1 0 0,0 0-1 0 0,0-1 1 0 0,1 1-1 0 0,-1-1 1 0 0,1 0-1 0 0,0-1 1 0 0,0 1-1 0 0,0-1 1 0 0,0 0-1 0 0,0 0 1 0 0,0-1-1 0 0,0 1 1 0 0,1-1-1 0 0,-1 0 1 0 0,1-1-1 0 0,-1 1 1 0 0,11-1-1 0 0,-5-2-277 0 0,1 0 1 0 0,0 0-1 0 0,-1-1 0 0 0,1 0 0 0 0,-1-1 0 0 0,0 0 1 0 0,16-9-1 0 0,-12 4-1234 0 0,0 0 1 0 0,-1 0-1 0 0,0-1 0 0 0,19-19 1 0 0,-25 20-3763 0 0,-5 5 3027 0 0</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3.190"/>
    </inkml:context>
    <inkml:brush xml:id="br0">
      <inkml:brushProperty name="width" value="0.05" units="cm"/>
      <inkml:brushProperty name="height" value="0.05" units="cm"/>
      <inkml:brushProperty name="color" value="#F6630D"/>
    </inkml:brush>
  </inkml:definitions>
  <inkml:trace contextRef="#ctx0" brushRef="#br0">45 53 652 0 0,'-45'-6'20629'0'0,"60"2"-19859"0"0,33-4 250 0 0,14-4-2139 0 0,-57 10 61 0 0,0 1-1 0 0,0-1 0 0 0,0-1 0 0 0,-1 1 0 0 0,7-4 0 0 0,-8-1-3771 0 0</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3.534"/>
    </inkml:context>
    <inkml:brush xml:id="br0">
      <inkml:brushProperty name="width" value="0.05" units="cm"/>
      <inkml:brushProperty name="height" value="0.05" units="cm"/>
      <inkml:brushProperty name="color" value="#F6630D"/>
    </inkml:brush>
  </inkml:definitions>
  <inkml:trace contextRef="#ctx0" brushRef="#br0">190 599 148 0 0,'-20'-5'1074'0'0,"-19"-5"2174"0"0,15 1 7599 0 0,28 6-9685 0 0,3-2-556 0 0,0 1 0 0 0,0 0 0 0 0,1 1 0 0 0,0 0 0 0 0,15-5 0 0 0,51-8 1334 0 0,-24 6-4480 0 0,-47 9 1721 0 0,1 1-396 0 0,8-7-4733 0 0</inkml:trace>
  <inkml:trace contextRef="#ctx0" brushRef="#br0" timeOffset="1">57 89 440 0 0,'-11'-12'1129'0'0,"-14"-16"3410"0"0,22 24-2884 0 0,-1 0 0 0 0,2 0-1 0 0,-1-1 1 0 0,-4-8 0 0 0,7 12-1419 0 0,0 1 1 0 0,-1-1-1 0 0,1 0 0 0 0,0 1 1 0 0,0-1-1 0 0,0 1 0 0 0,-1-1 1 0 0,1 1-1 0 0,0-1 0 0 0,0 0 1 0 0,0 1-1 0 0,0-1 0 0 0,0 1 1 0 0,0-1-1 0 0,0 0 0 0 0,0 1 0 0 0,0-1 1 0 0,0 1-1 0 0,1-1 0 0 0,-1 0 1 0 0,0 1-1 0 0,0-1 0 0 0,0 1 1 0 0,1-1-1 0 0,0 0 0 0 0,-1 1-108 0 0,1-1 0 0 0,-1 1 0 0 0,1 0 0 0 0,0-1 0 0 0,-1 1 0 0 0,1 0 0 0 0,0 0 0 0 0,0 0-1 0 0,-1-1 1 0 0,1 1 0 0 0,0 0 0 0 0,-1 0 0 0 0,1 0 0 0 0,0 0 0 0 0,0 0 0 0 0,-1 0 0 0 0,2 1 0 0 0,2 0-191 0 0,0 0 1 0 0,0 0 0 0 0,0 0-1 0 0,0 1 1 0 0,7 3 0 0 0,69 52-7887 0 0,-60-41 5464 0 0</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3.909"/>
    </inkml:context>
    <inkml:brush xml:id="br0">
      <inkml:brushProperty name="width" value="0.05" units="cm"/>
      <inkml:brushProperty name="height" value="0.05" units="cm"/>
      <inkml:brushProperty name="color" value="#F6630D"/>
    </inkml:brush>
  </inkml:definitions>
  <inkml:trace contextRef="#ctx0" brushRef="#br0">0 0 608 0 0,'36'69'6960'0'0,"64"90"1"0"0,-55-94-3689 0 0,4-3 0 0 0,69 70 1 0 0,-93-107-2275 0 0,-16-15-273 0 0,1 0 1 0 0,0-1 0 0 0,1 0 0 0 0,20 14 0 0 0,-31-23-678 0 0,1 0 0 0 0,-1 1 1 0 0,1-1-1 0 0,-1 0 1 0 0,1 1-1 0 0,-1-1 0 0 0,1 0 1 0 0,0 0-1 0 0,-1 0 0 0 0,1 0 1 0 0,-1 0-1 0 0,1 1 1 0 0,-1-1-1 0 0,1 0 0 0 0,0 0 1 0 0,-1 0-1 0 0,1 0 0 0 0,-1-1 1 0 0,1 1-1 0 0,-1 0 1 0 0,1 0-1 0 0,0 0 0 0 0,-1 0 1 0 0,1-1-1 0 0,-1 1 0 0 0,1 0 1 0 0,-1 0-1 0 0,1-1 1 0 0,-1 1-1 0 0,1-1 0 0 0,0 0 10 0 0,0 0-1 0 0,-1-1 0 0 0,1 1 0 0 0,0 0 1 0 0,-1-1-1 0 0,1 1 0 0 0,-1 0 1 0 0,1-1-1 0 0,-1 1 0 0 0,1-1 0 0 0,-1-2 1 0 0,1-8 61 0 0,-1 0 0 0 0,-2-18 0 0 0,1 19 66 0 0,-2-59 115 0 0,8-81 0 0 0,-1 113-184 0 0,2-1 1 0 0,1 1-1 0 0,21-63 0 0 0,-26 94-964 0 0,7-16-5844 0 0,-9 22 6481 0 0,1 1-1 0 0,-1-1 1 0 0,1 0-1 0 0,-1 1 1 0 0,1-1-1 0 0,-1 1 0 0 0,1-1 1 0 0,-1 1-1 0 0,1-1 1 0 0,0 1-1 0 0,-1-1 1 0 0,1 1-1 0 0,0-1 0 0 0,-1 1 1 0 0,1 0-1 0 0,0-1 1 0 0,0 1-1 0 0,-1 0 0 0 0,1 0 1 0 0,0 0-1 0 0,0 0 1 0 0,0 0-1 0 0,-1 0 1 0 0,1 0-1 0 0,0 0 0 0 0,0 0 1 0 0,0 0-1 0 0,0 0 1 0 0,12 3-3060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35.437"/>
    </inkml:context>
    <inkml:brush xml:id="br0">
      <inkml:brushProperty name="width" value="0.05" units="cm"/>
      <inkml:brushProperty name="height" value="0.05" units="cm"/>
      <inkml:brushProperty name="color" value="#008C3A"/>
    </inkml:brush>
  </inkml:definitions>
  <inkml:trace contextRef="#ctx0" brushRef="#br0">18 10 284 0 0,'8'-9'9291'0'0,"-10"18"-4880"0"0,0 2-4367 0 0,-4 29 1981 0 0,-1 2-248 0 0,-2 66 0 0 0,9-106-1869 0 0,0-1 1 0 0,0 1-1 0 0,1 0 1 0 0,-1 0-1 0 0,0-1 0 0 0,1 1 1 0 0,-1 0-1 0 0,1-1 0 0 0,0 1 1 0 0,1 2-1 0 0,13 10-6433 0 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4.249"/>
    </inkml:context>
    <inkml:brush xml:id="br0">
      <inkml:brushProperty name="width" value="0.05" units="cm"/>
      <inkml:brushProperty name="height" value="0.05" units="cm"/>
      <inkml:brushProperty name="color" value="#F6630D"/>
    </inkml:brush>
  </inkml:definitions>
  <inkml:trace contextRef="#ctx0" brushRef="#br0">204 3 232 0 0,'-3'0'463'0'0,"-1"-1"0"0"0,1 0-1 0 0,-1 1 1 0 0,0-1 0 0 0,1 1 0 0 0,-1 0 0 0 0,0 0-1 0 0,1 1 1 0 0,-1-1 0 0 0,1 1 0 0 0,-1 0-1 0 0,0 0 1 0 0,1 0 0 0 0,-5 2 0 0 0,3 0 26 0 0,-1 0-1 0 0,1 0 1 0 0,-1 1 0 0 0,1-1-1 0 0,1 1 1 0 0,-1 1 0 0 0,-7 7 0 0 0,1 2 432 0 0,0 2 0 0 0,0-1 1 0 0,2 2-1 0 0,-12 24 1 0 0,15-28-225 0 0,0 1 1 0 0,1 0 0 0 0,1 0 0 0 0,0 0-1 0 0,1 1 1 0 0,0-1 0 0 0,1 1-1 0 0,0 29 1 0 0,3-38-556 0 0,-1 0 1 0 0,1 0-1 0 0,0 0 1 0 0,0 0-1 0 0,0-1 0 0 0,1 1 1 0 0,0 0-1 0 0,0 0 0 0 0,1-1 1 0 0,0 1-1 0 0,0-1 1 0 0,0 0-1 0 0,0 0 0 0 0,1 0 1 0 0,0 0-1 0 0,0-1 1 0 0,0 0-1 0 0,0 1 0 0 0,1-1 1 0 0,0-1-1 0 0,0 1 1 0 0,0-1-1 0 0,0 0 0 0 0,6 3 1 0 0,0-1-233 0 0,0-2 0 0 0,0 1 0 0 0,0-1 1 0 0,0-1-1 0 0,0 1 0 0 0,1-2 0 0 0,17 1 1 0 0,-17-2-592 0 0,-1-1 0 0 0,1 0 0 0 0,-1 0 0 0 0,0-1 0 0 0,1-1 0 0 0,-1 0 0 0 0,16-7 0 0 0,-2-7-4368 0 0,-16 9 2263 0 0,-1 1 810 0 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4.620"/>
    </inkml:context>
    <inkml:brush xml:id="br0">
      <inkml:brushProperty name="width" value="0.05" units="cm"/>
      <inkml:brushProperty name="height" value="0.05" units="cm"/>
      <inkml:brushProperty name="color" value="#F6630D"/>
    </inkml:brush>
  </inkml:definitions>
  <inkml:trace contextRef="#ctx0" brushRef="#br0">34 47 928 0 0,'-34'-1'14965'0'0,"38"-1"-13699"0"0,15-5-43 0 0,0 2 1 0 0,0 0-1 0 0,0 1 1 0 0,23-2-1 0 0,41-8-3779 0 0,-77 11-385 0 0</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4.943"/>
    </inkml:context>
    <inkml:brush xml:id="br0">
      <inkml:brushProperty name="width" value="0.05" units="cm"/>
      <inkml:brushProperty name="height" value="0.05" units="cm"/>
      <inkml:brushProperty name="color" value="#F6630D"/>
    </inkml:brush>
  </inkml:definitions>
  <inkml:trace contextRef="#ctx0" brushRef="#br0">78 111 580 0 0,'-23'-10'1942'0'0,"-7"-4"2481"0"0,27 13-3243 0 0,0-1 1 0 0,0 0-1 0 0,0 0 0 0 0,1 0 1 0 0,-1 0-1 0 0,-4-5 0 0 0,7 6-1042 0 0,0 1-1 0 0,0-1 0 0 0,0 1 0 0 0,0-1 0 0 0,0 1 1 0 0,0-1-1 0 0,0 1 0 0 0,0-1 0 0 0,0 0 0 0 0,0 1 0 0 0,0-1 1 0 0,0 1-1 0 0,0-1 0 0 0,0 1 0 0 0,0-1 0 0 0,1 1 1 0 0,-1-1-1 0 0,0 1 0 0 0,0-1 0 0 0,1 1 0 0 0,-1-1 1 0 0,0 1-1 0 0,1-1 0 0 0,-1 1 0 0 0,1 0 0 0 0,-1-1 1 0 0,0 1-1 0 0,1 0 0 0 0,-1-1 0 0 0,1 1 0 0 0,-1 0 0 0 0,1 0 1 0 0,-1-1-1 0 0,1 1 0 0 0,-1 0 0 0 0,1 0 0 0 0,0-1 1 0 0,21-9 1655 0 0,-22 10-1696 0 0,26-9 843 0 0,1 1 0 0 0,-1 1 0 0 0,1 2 0 0 0,53-4 0 0 0,16 6-1895 0 0,-1 4-4803 0 0,-58 0 1619 0 0,-4-1 1369 0 0</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5.283"/>
    </inkml:context>
    <inkml:brush xml:id="br0">
      <inkml:brushProperty name="width" value="0.05" units="cm"/>
      <inkml:brushProperty name="height" value="0.05" units="cm"/>
      <inkml:brushProperty name="color" value="#F6630D"/>
    </inkml:brush>
  </inkml:definitions>
  <inkml:trace contextRef="#ctx0" brushRef="#br0">135 0 476 0 0,'0'8'1044'0'0,"0"1"1"0"0,0-1-1 0 0,-1 0 0 0 0,0 0 1 0 0,-1 0-1 0 0,-4 16 1 0 0,-22 47 4200 0 0,6-20-1267 0 0,14-25-1845 0 0,4-14-642 0 0,0 0-1 0 0,-1 1 1 0 0,0-2 0 0 0,-9 15-1 0 0,14-26-1452 0 0,0 1-1 0 0,0-1 0 0 0,-1 0 0 0 0,1 0 0 0 0,0 1 0 0 0,0-1 0 0 0,-1 0 0 0 0,1 0 1 0 0,0 0-1 0 0,-1 1 0 0 0,1-1 0 0 0,0 0 0 0 0,-1 0 0 0 0,1 0 0 0 0,0 0 0 0 0,-1 0 1 0 0,1 0-1 0 0,0 0 0 0 0,-1 0 0 0 0,1 0 0 0 0,0 0 0 0 0,-1 0 0 0 0,1 0 1 0 0,0 0-1 0 0,-1 0 0 0 0,1 0 0 0 0,-1 0 0 0 0,1 0 0 0 0,0 0 0 0 0,-1 0 0 0 0,1 0 1 0 0,0 0-1 0 0,0-1 0 0 0,-1 1 0 0 0,1 0 0 0 0,0 0 0 0 0,-1 0 0 0 0,1-1 0 0 0,0 1 1 0 0,0 0-1 0 0,-1 0 0 0 0,1-1 0 0 0,0 1 0 0 0,0 0 0 0 0,0-1 0 0 0,-1 1 0 0 0,1 0 1 0 0,0-1-1 0 0,0 1 0 0 0,0 0 0 0 0,0-1 0 0 0,0 0 0 0 0,-9-18 146 0 0,6 11-122 0 0,1-1 0 0 0,0 0 0 0 0,0 1 0 0 0,1-1 0 0 0,0 0 0 0 0,1-16 0 0 0,1 25-31 0 0,1 0 0 0 0,-1 1 0 0 0,1-1 0 0 0,-1 1 1 0 0,1-1-1 0 0,-1 1 0 0 0,1 0 0 0 0,-1 0 0 0 0,0 0 0 0 0,3 1 0 0 0,37 26 354 0 0,-16-10-181 0 0,1-1 0 0 0,1-2 0 0 0,1 0 0 0 0,40 15 0 0 0,-55-26-173 0 0,0 0 0 0 0,-1-1 0 0 0,1 0 0 0 0,1-1 0 0 0,-1-1 0 0 0,0 0 1 0 0,0 0-1 0 0,18-3 0 0 0,-27 2-50 0 0,1-1 1 0 0,0 0-1 0 0,-1 0 1 0 0,1 0-1 0 0,-1-1 1 0 0,1 0 0 0 0,-1 1-1 0 0,0-2 1 0 0,0 1-1 0 0,0 0 1 0 0,0-1-1 0 0,0 0 1 0 0,0 0-1 0 0,-1 0 1 0 0,1 0-1 0 0,-1 0 1 0 0,0-1 0 0 0,0 0-1 0 0,0 0 1 0 0,-1 1-1 0 0,1-1 1 0 0,-1-1-1 0 0,0 1 1 0 0,0 0-1 0 0,0-1 1 0 0,1-5-1 0 0,-1 1 14 0 0,0 0 0 0 0,-1 0 0 0 0,0 0 0 0 0,0 0 0 0 0,-1 0 0 0 0,0-1 0 0 0,-1 1 0 0 0,0 0 0 0 0,0 0 0 0 0,-1 0 0 0 0,-1 0-1 0 0,-3-9 1 0 0,-4-8-1224 0 0,-1 2 0 0 0,-25-41 0 0 0,35 61-348 0 0,0 2-99 0 0</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5.667"/>
    </inkml:context>
    <inkml:brush xml:id="br0">
      <inkml:brushProperty name="width" value="0.05" units="cm"/>
      <inkml:brushProperty name="height" value="0.05" units="cm"/>
      <inkml:brushProperty name="color" value="#F6630D"/>
    </inkml:brush>
  </inkml:definitions>
  <inkml:trace contextRef="#ctx0" brushRef="#br0">127 254 248 0 0,'13'10'7900'0'0,"3"52"-222"0"0,-2 1-3372 0 0,20 75-614 0 0,-33-135-4004 0 0,0-1 0 0 0,0 1 0 0 0,0-1 0 0 0,1 1 0 0 0,-1-1-1 0 0,1 0 1 0 0,-1 1 0 0 0,4 2 0 0 0,10 6-5912 0 0,-8-8 3686 0 0</inkml:trace>
  <inkml:trace contextRef="#ctx0" brushRef="#br0" timeOffset="1">160 257 308 0 0,'-10'-6'819'0'0,"-17"-11"2799"0"0,4-3 3641 0 0,21 14-2298 0 0,10-4-2307 0 0,11-2-758 0 0,-14 10-1500 0 0,5-3 331 0 0,-1 0-1 0 0,1 0 0 0 0,-1-1 0 0 0,0-1 0 0 0,11-9 1 0 0,-19 15-679 0 0,1 0 1 0 0,-1-1 0 0 0,0 0-1 0 0,1 1 1 0 0,-1-1 0 0 0,0 0-1 0 0,0 1 1 0 0,0-1 0 0 0,0 0-1 0 0,0 0 1 0 0,0 0 0 0 0,-1 0-1 0 0,1 0 1 0 0,-1 0 0 0 0,1 0 0 0 0,-1 0-1 0 0,0 0 1 0 0,0 0 0 0 0,0 0-1 0 0,0-1 1 0 0,0 1 0 0 0,0 0-1 0 0,-1 0 1 0 0,1 0 0 0 0,-1 0-1 0 0,1 0 1 0 0,-1 0 0 0 0,0 0-1 0 0,1 0 1 0 0,-1 0 0 0 0,0 1-1 0 0,-1-1 1 0 0,1 0 0 0 0,0 0 0 0 0,-2-1-1 0 0,-2-3-83 0 0,0 1 0 0 0,0 0 0 0 0,-1 0 0 0 0,1 1 0 0 0,-1 0 0 0 0,0 0 0 0 0,-1 0 0 0 0,1 0 0 0 0,-9-3 0 0 0,3 3-258 0 0,1 0-1 0 0,-1 0 1 0 0,0 1 0 0 0,-20-3 0 0 0,31 6 103 0 0,-1-1 0 0 0,0 1 0 0 0,0 0 0 0 0,0-1 1 0 0,0 1-1 0 0,0 0 0 0 0,-1 0 0 0 0,1 1 0 0 0,0-1 0 0 0,0 0 0 0 0,0 1 0 0 0,0-1 0 0 0,1 1 0 0 0,-1-1 0 0 0,0 1 1 0 0,0 0-1 0 0,0 0 0 0 0,0 0 0 0 0,1 0 0 0 0,-1 0 0 0 0,0 0 0 0 0,1 1 0 0 0,-1-1 0 0 0,1 0 0 0 0,-1 1 0 0 0,1-1 1 0 0,0 1-1 0 0,0 0 0 0 0,-2 3 0 0 0,3-5 48 0 0,0 1 0 0 0,0 0 0 0 0,0 0 0 0 0,0 0 0 0 0,0 0 0 0 0,0 0 0 0 0,1-1 0 0 0,-1 1 0 0 0,0 0 0 0 0,1 0 0 0 0,-1 0 0 0 0,0-1 0 0 0,1 1 0 0 0,-1 0 0 0 0,1 0 1 0 0,-1-1-1 0 0,1 1 0 0 0,0 0 0 0 0,-1-1 0 0 0,1 1 0 0 0,0-1 0 0 0,0 1 0 0 0,17 12-3010 0 0,-2-4 799 0 0,2-1 340 0 0</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6.100"/>
    </inkml:context>
    <inkml:brush xml:id="br0">
      <inkml:brushProperty name="width" value="0.05" units="cm"/>
      <inkml:brushProperty name="height" value="0.05" units="cm"/>
      <inkml:brushProperty name="color" value="#F6630D"/>
    </inkml:brush>
  </inkml:definitions>
  <inkml:trace contextRef="#ctx0" brushRef="#br0">1 22 172 0 0,'6'2'427'0'0,"1"1"0"0"0,-1 0-1 0 0,1 0 1 0 0,-1 1 0 0 0,0 0 0 0 0,-1 0 0 0 0,1 0 0 0 0,-1 1-1 0 0,10 10 1 0 0,-11-10 142 0 0,-1-1 1 0 0,-1 1-1 0 0,1 0 0 0 0,-1 0 1 0 0,1 1-1 0 0,-1-1 0 0 0,-1 0 1 0 0,1 1-1 0 0,-1-1 0 0 0,0 1 1 0 0,0 0-1 0 0,-1-1 0 0 0,0 7 0 0 0,0 6 748 0 0,0-1 1 0 0,-2 1-1 0 0,0-1 0 0 0,-2 1 0 0 0,1-1 0 0 0,-2 0 0 0 0,0 0 0 0 0,-2-1 0 0 0,1 1 0 0 0,-11 15 0 0 0,17-31-1224 0 0,0 0 1 0 0,0 0-1 0 0,-1-1 1 0 0,1 1-1 0 0,0 0 1 0 0,-1-1-1 0 0,1 1 1 0 0,-1 0-1 0 0,1-1 1 0 0,-1 1-1 0 0,1-1 1 0 0,-1 1-1 0 0,1-1 1 0 0,-1 1-1 0 0,0-1 1 0 0,1 1 0 0 0,-1-1-1 0 0,0 1 1 0 0,1-1-1 0 0,-1 0 1 0 0,0 0-1 0 0,1 1 1 0 0,-1-1-1 0 0,0 0 1 0 0,-1 0-1 0 0,1 0-41 0 0,1 0-1 0 0,-1-1 1 0 0,0 0 0 0 0,1 1-1 0 0,-1-1 1 0 0,1 1 0 0 0,-1-1-1 0 0,1 0 1 0 0,-1 1 0 0 0,1-1-1 0 0,-1 0 1 0 0,1 1 0 0 0,0-1-1 0 0,-1 0 1 0 0,1 0-1 0 0,0 1 1 0 0,0-1 0 0 0,0 0-1 0 0,-1-1 1 0 0,0-4 25 0 0,0 0 0 0 0,0-1 0 0 0,1 1 1 0 0,-1 0-1 0 0,2-8 0 0 0,0 9-41 0 0,-1 0 1 0 0,1 0-1 0 0,1 0 1 0 0,-1 0-1 0 0,1 0 1 0 0,0 1-1 0 0,3-8 1 0 0,-4 11-27 0 0,0-1 0 0 0,0 1 0 0 0,0 0 0 0 0,0 0 0 0 0,0 0 0 0 0,0 0 0 0 0,0 0 0 0 0,0 0 0 0 0,0 0 0 0 0,0 1 0 0 0,1-1 0 0 0,-1 0 0 0 0,0 0 0 0 0,1 1 0 0 0,-1-1 0 0 0,0 1 0 0 0,1 0 0 0 0,-1-1 0 0 0,1 1 0 0 0,-1 0 0 0 0,0 0 0 0 0,1 0 0 0 0,-1 0 0 0 0,1 0 0 0 0,-1 0 0 0 0,1 0 0 0 0,-1 0 0 0 0,1 0 0 0 0,-1 1 0 0 0,0-1 0 0 0,3 2 1 0 0,14 5 118 0 0,0 1 1 0 0,0 2-1 0 0,-1 0 1 0 0,23 17-1 0 0,1 0 140 0 0,-1-1-217 0 0,133 78 184 0 0,-145-89-211 0 0,2-1 0 0 0,0-2 0 0 0,1-1 0 0 0,41 10 0 0 0,-61-19-25 0 0,0 0 0 0 0,0 0 0 0 0,1-1 0 0 0,-1 0 0 0 0,18-2 0 0 0,-26 1 0 0 0,-1 0 0 0 0,0-1 0 0 0,0 1 0 0 0,0 0 0 0 0,1-1 0 0 0,-1 0 0 0 0,0 0 0 0 0,0 0 0 0 0,0 0 0 0 0,0 0 0 0 0,0 0 0 0 0,0 0 0 0 0,0 0 0 0 0,-1-1 0 0 0,1 1 0 0 0,0-1 0 0 0,-1 0 0 0 0,1 1 0 0 0,-1-1 0 0 0,0 0 0 0 0,1 0 0 0 0,-1 0 0 0 0,0 0 0 0 0,0 0 0 0 0,0 0 0 0 0,0 0 0 0 0,-1 0 0 0 0,1 0 0 0 0,0 0 0 0 0,-1-1 0 0 0,0 1 0 0 0,1 0 0 0 0,-1 0 0 0 0,0-3 0 0 0,-2-16 0 0 0,0 1 0 0 0,-1-1 0 0 0,-1 1 0 0 0,-1 0 0 0 0,-13-34 0 0 0,8 22 0 0 0,3 9-41 0 0,-1 0 0 0 0,-1 0 1 0 0,-1 1-1 0 0,-1 0 0 0 0,-1 1 0 0 0,0 0 0 0 0,-2 1 0 0 0,-1 0 1 0 0,0 1-1 0 0,-1 1 0 0 0,-1 1 0 0 0,-23-19 0 0 0,37 33-159 0 0,-1 1-1 0 0,1-1 1 0 0,-1 1 0 0 0,0 0-1 0 0,1 0 1 0 0,-1 1 0 0 0,-7-3-1 0 0,-9 4-3088 0 0,19 0 2486 0 0,-1 1 1 0 0,0-1-1 0 0,1 1 0 0 0,-1 0 0 0 0,0 0 1 0 0,1 0-1 0 0,-1 0 0 0 0,1 0 0 0 0,-3 2 0 0 0,-6 8-2508 0 0</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6.629"/>
    </inkml:context>
    <inkml:brush xml:id="br0">
      <inkml:brushProperty name="width" value="0.05" units="cm"/>
      <inkml:brushProperty name="height" value="0.05" units="cm"/>
      <inkml:brushProperty name="color" value="#F6630D"/>
    </inkml:brush>
  </inkml:definitions>
  <inkml:trace contextRef="#ctx0" brushRef="#br0">4 145 636 0 0,'0'0'159'0'0,"0"0"1"0"0,-1 0-1 0 0,1 0 1 0 0,0 0-1 0 0,0 0 1 0 0,0 1-1 0 0,-1-1 0 0 0,1 0 1 0 0,0 0-1 0 0,0 0 1 0 0,0 1-1 0 0,0-1 0 0 0,-1 0 1 0 0,1 0-1 0 0,0 0 1 0 0,0 1-1 0 0,0-1 0 0 0,0 0 1 0 0,0 0-1 0 0,0 1 1 0 0,0-1-1 0 0,0 0 1 0 0,0 0-1 0 0,0 1 0 0 0,0-1 1 0 0,0 0-1 0 0,0 1 1 0 0,0-1-1 0 0,0 0 0 0 0,0 0 1 0 0,0 1-1 0 0,0-1 1 0 0,8 6 1501 0 0,22 1-166 0 0,72 0 1044 0 0,135-6-1 0 0,-133-3-1703 0 0,1122-25 5174 0 0,-926 19-5089 0 0,1252-59 2860 0 0,-1281 50-3137 0 0,244-18 1887 0 0,-502 34-2387 0 0,33-6 628 0 0,-46 7-776 0 0,0 0 0 0 0,0 0 0 0 0,0 0 0 0 0,0 0 0 0 0,0 0 0 0 0,0 0 0 0 0,0 0 0 0 0,0 0 0 0 0,0 0 0 0 0,0 0 0 0 0,0 0 0 0 0,0 0 0 0 0,0 0 0 0 0,0 0 0 0 0,0-1 0 0 0,0 1 1 0 0,0 0-1 0 0,0 0 0 0 0,0 0 0 0 0,0 0 0 0 0,0 0 0 0 0,0 0 0 0 0,0 0 0 0 0,0 0 0 0 0,0 0 0 0 0,0 0 0 0 0,0 0 0 0 0,0 0 0 0 0,0 0 0 0 0,0-1 0 0 0,0 1 0 0 0,0 0 0 0 0,0 0 0 0 0,0 0 0 0 0,0 0 0 0 0,0 0 0 0 0,0 0 1 0 0,0 0-1 0 0,0 0 0 0 0,0 0 0 0 0,0 0 0 0 0,0 0 0 0 0,0 0 0 0 0,0 0 0 0 0,0 0 0 0 0,1 0 0 0 0,-1 0 0 0 0,0 0 0 0 0,0 0 0 0 0,0 0 0 0 0,0 0 0 0 0,0 0 0 0 0,0 0 0 0 0,0 0 0 0 0,0-1 0 0 0,0 1 0 0 0,0 0 0 0 0,0 0 0 0 0,0 0 1 0 0,0 0-1 0 0,1 1 0 0 0,-1-1 0 0 0,0 0 0 0 0,0 0 0 0 0,0 0 0 0 0,0 0 0 0 0,0 0 0 0 0,0 0 0 0 0,0 0 0 0 0,-8-3-434 0 0,-13 0-593 0 0,-122 5-8862 0 0,91-1 6798 0 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7.098"/>
    </inkml:context>
    <inkml:brush xml:id="br0">
      <inkml:brushProperty name="width" value="0.05" units="cm"/>
      <inkml:brushProperty name="height" value="0.05" units="cm"/>
      <inkml:brushProperty name="color" value="#F6630D"/>
    </inkml:brush>
  </inkml:definitions>
  <inkml:trace contextRef="#ctx0" brushRef="#br0">15 110 608 0 0,'-14'7'2923'0'0,"14"-7"-2830"0"0,0 0 0 0 0,0 0-1 0 0,0 1 1 0 0,0-1 0 0 0,0 0 0 0 0,0 0 0 0 0,0 0 0 0 0,0 1 0 0 0,0-1-1 0 0,0 0 1 0 0,0 0 0 0 0,0 0 0 0 0,0 0 0 0 0,1 0 0 0 0,-1 1-1 0 0,0-1 1 0 0,0 0 0 0 0,0 0 0 0 0,0 0 0 0 0,0 0 0 0 0,0 0 0 0 0,1 1-1 0 0,-1-1 1 0 0,0 0 0 0 0,0 0 0 0 0,0 0 0 0 0,0 0 0 0 0,0 0-1 0 0,1 0 1 0 0,-1 0 0 0 0,0 0 0 0 0,0 0 0 0 0,0 0 0 0 0,0 0 0 0 0,1 0-1 0 0,-1 0 1 0 0,0 0 0 0 0,0 0 0 0 0,0 0 0 0 0,1 0 0 0 0,-1 0 0 0 0,37 4 3162 0 0,348-11 1578 0 0,-268 2-3869 0 0,1323-20 5915 0 0,-839 20-4979 0 0,-598 5-1891 0 0,394-8 1284 0 0,0-22 141 0 0,-390 29-1434 0 0,26-3-352 0 0,34-9 1 0 0,-59 10 751 0 0,-5-2-4231 0 0,-15-5-3271 0 0,-5 2 4229 0 0</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0.466"/>
    </inkml:context>
    <inkml:brush xml:id="br0">
      <inkml:brushProperty name="width" value="0.05" units="cm"/>
      <inkml:brushProperty name="height" value="0.05" units="cm"/>
    </inkml:brush>
  </inkml:definitions>
  <inkml:trace contextRef="#ctx0" brushRef="#br0">214 101 36 0 0,'3'-2'709'0'0,"0"-1"0"0"0,-1 1 0 0 0,1-1 0 0 0,-1 0-1 0 0,0 1 1 0 0,0-1 0 0 0,0 0 0 0 0,0-1 0 0 0,-1 1 0 0 0,1 0 0 0 0,-1 0 0 0 0,1-1 0 0 0,-1 1 0 0 0,-1-1-1 0 0,2-4 1 0 0,-2 7-535 0 0,-1 0-1 0 0,1-1 0 0 0,0 1 0 0 0,-1 0 0 0 0,1 0 0 0 0,-1 0 1 0 0,1-1-1 0 0,-1 1 0 0 0,0 0 0 0 0,1 0 0 0 0,-1 0 0 0 0,0 0 1 0 0,0 0-1 0 0,0 0 0 0 0,0 0 0 0 0,0 0 0 0 0,0 1 0 0 0,0-1 1 0 0,0 0-1 0 0,0 1 0 0 0,0-1 0 0 0,0 0 0 0 0,-1 1 0 0 0,1-1 1 0 0,0 1-1 0 0,0 0 0 0 0,-1-1 0 0 0,1 1 0 0 0,0 0 0 0 0,-2 0 1 0 0,-3-1 146 0 0,0 0 1 0 0,0 1 0 0 0,0-1 0 0 0,1 1 0 0 0,-8 1 0 0 0,3 1-168 0 0,1 0 1 0 0,0 0-1 0 0,-1 1 1 0 0,1 1-1 0 0,0-1 1 0 0,1 1-1 0 0,-1 1 1 0 0,1 0-1 0 0,0 0 1 0 0,-15 12-1 0 0,18-12-108 0 0,-1 0 0 0 0,1 0 0 0 0,0 0 1 0 0,1 1-1 0 0,-1 0 0 0 0,1 0 0 0 0,0 0 0 0 0,1 0 0 0 0,0 0 1 0 0,0 1-1 0 0,0 0 0 0 0,0-1 0 0 0,1 1 0 0 0,0 0 0 0 0,-1 10 1 0 0,3-11 1 0 0,0-1 0 0 0,0 1 1 0 0,0 0-1 0 0,1-1 1 0 0,0 1-1 0 0,0-1 1 0 0,0 1-1 0 0,1-1 0 0 0,-1 0 1 0 0,1 1-1 0 0,1-1 1 0 0,-1 0-1 0 0,1 0 1 0 0,0-1-1 0 0,0 1 1 0 0,0 0-1 0 0,1-1 0 0 0,-1 0 1 0 0,1 0-1 0 0,5 5 1 0 0,-1-3 43 0 0,-1-1 1 0 0,1 0 0 0 0,-1 0 0 0 0,2 0-1 0 0,-1-1 1 0 0,0 0 0 0 0,1-1 0 0 0,0 0-1 0 0,0 0 1 0 0,0-1 0 0 0,12 2-1 0 0,-5-2-6 0 0,1-1-1 0 0,-1-1 0 0 0,1-1 0 0 0,-1 0 0 0 0,1-1 0 0 0,-1-1 1 0 0,26-7-1 0 0,-35 8 14 0 0,1 0-1 0 0,-1-1 1 0 0,0 0 0 0 0,-1 0 0 0 0,1 0 0 0 0,0-1-1 0 0,-1 0 1 0 0,0 0 0 0 0,0-1 0 0 0,0 0 0 0 0,-1 0-1 0 0,1 0 1 0 0,-1-1 0 0 0,0 0 0 0 0,-1 0 0 0 0,0 0-1 0 0,0 0 1 0 0,6-13 0 0 0,-8 13-20 0 0,0 0-1 0 0,0 0 1 0 0,-1 0-1 0 0,1-1 1 0 0,-2 1-1 0 0,1 0 1 0 0,-1-1-1 0 0,0 1 1 0 0,0-1-1 0 0,0 1 1 0 0,-1 0-1 0 0,0-1 1 0 0,-1 1-1 0 0,1 0 1 0 0,-1 0-1 0 0,0 0 1 0 0,-1 0-1 0 0,0 0 1 0 0,-3-7-1 0 0,1 7-51 0 0,1-1-1 0 0,-1 1 1 0 0,0 0-1 0 0,-1 1 1 0 0,1-1-1 0 0,-1 1 1 0 0,0 0-1 0 0,0 0 1 0 0,-1 1 0 0 0,0 0-1 0 0,1 0 1 0 0,-1 0-1 0 0,-1 1 1 0 0,1 0-1 0 0,-10-2 1 0 0,-6-1-17 0 0,0 2 0 0 0,0 0 0 0 0,-33 0 0 0 0,1 3-4427 0 0</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1.245"/>
    </inkml:context>
    <inkml:brush xml:id="br0">
      <inkml:brushProperty name="width" value="0.05" units="cm"/>
      <inkml:brushProperty name="height" value="0.05" units="cm"/>
    </inkml:brush>
  </inkml:definitions>
  <inkml:trace contextRef="#ctx0" brushRef="#br0">0 341 608 0 0,'0'0'3858'0'0,"16"-2"248"0"0,-7-2-2878 0 0,0 0 0 0 0,-1-1 0 0 0,0 0 0 0 0,0 0 0 0 0,13-12 0 0 0,-12 8-621 0 0,0-1-1 0 0,0 0 1 0 0,-2 0 0 0 0,1 0-1 0 0,-1-1 1 0 0,10-21 0 0 0,-11 20-252 0 0,0 0 0 0 0,-1-1 0 0 0,-1 0 1 0 0,0 0-1 0 0,0-1 0 0 0,-1 1 1 0 0,-1 0-1 0 0,0-1 0 0 0,-1 0 1 0 0,-1 0-1 0 0,0 1 0 0 0,-3-20 1 0 0,-2 17 374 0 0,2 23-403 0 0,-1 36-81 0 0,4-30 26 0 0,-1 14 8 0 0,1 1 1 0 0,2-1-1 0 0,7 42 0 0 0,-4-34 54 0 0,2 48-1 0 0,-7-81-408 0 0,0-1 0 0 0,0 0 0 0 0,0 0 0 0 0,0 1 0 0 0,0-1 0 0 0,0 0 0 0 0,1 0 0 0 0,-1 1-1 0 0,0-1 1 0 0,1 0 0 0 0,-1 0 0 0 0,1 0 0 0 0,-1 0 0 0 0,1 0 0 0 0,0 1 0 0 0,-1-1 0 0 0,1 0 0 0 0,1 1 0 0 0,5 2-3675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35.896"/>
    </inkml:context>
    <inkml:brush xml:id="br0">
      <inkml:brushProperty name="width" value="0.05" units="cm"/>
      <inkml:brushProperty name="height" value="0.05" units="cm"/>
      <inkml:brushProperty name="color" value="#008C3A"/>
    </inkml:brush>
  </inkml:definitions>
  <inkml:trace contextRef="#ctx0" brushRef="#br0">44 0 288 0 0,'-44'1'17771'0'0,"201"13"-9341"0"0,-6-1-4999 0 0,-130-11-6320 0 0</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1.894"/>
    </inkml:context>
    <inkml:brush xml:id="br0">
      <inkml:brushProperty name="width" value="0.05" units="cm"/>
      <inkml:brushProperty name="height" value="0.05" units="cm"/>
    </inkml:brush>
  </inkml:definitions>
  <inkml:trace contextRef="#ctx0" brushRef="#br0">4 113 228 0 0,'-1'-3'553'0'0,"0"0"0"0"0,1 0 0 0 0,-1 0-1 0 0,1 0 1 0 0,0 0 0 0 0,0 0 0 0 0,0-1 0 0 0,0 1 0 0 0,1 0-1 0 0,-1 0 1 0 0,1 0 0 0 0,0 0 0 0 0,0 0 0 0 0,0 0 0 0 0,0 0 0 0 0,0 0-1 0 0,1 0 1 0 0,2-3 0 0 0,-2 3-31 0 0,2-1 0 0 0,-1 0 0 0 0,0 1-1 0 0,1 0 1 0 0,0 0 0 0 0,0 0 0 0 0,0 0 0 0 0,0 1 0 0 0,0-1 0 0 0,0 1 0 0 0,6-2-1 0 0,-2 1-63 0 0,1 0 0 0 0,0 1-1 0 0,0 0 1 0 0,0 0-1 0 0,1 1 1 0 0,-1 0 0 0 0,0 0-1 0 0,0 1 1 0 0,1 1 0 0 0,-1-1-1 0 0,0 1 1 0 0,11 3-1 0 0,-14-2-290 0 0,-1 0 0 0 0,1 0 0 0 0,-1 0 1 0 0,0 1-1 0 0,0 0 0 0 0,0 0 0 0 0,0 0 0 0 0,5 5 0 0 0,-8-7-120 0 0,-1 1 0 0 0,1-1 0 0 0,-1 1 1 0 0,1 0-1 0 0,-1 0 0 0 0,0-1 0 0 0,0 1 1 0 0,0 0-1 0 0,0 0 0 0 0,0 0 0 0 0,0 0 1 0 0,0 0-1 0 0,-1 1 0 0 0,1-1 0 0 0,-1 0 0 0 0,1 0 1 0 0,-1 0-1 0 0,0 1 0 0 0,0-1 0 0 0,0 0 1 0 0,0 0-1 0 0,0 0 0 0 0,-1 1 0 0 0,0 3 1 0 0,-4 5 14 0 0,0 0 0 0 0,0 1 0 0 0,-2-2 1 0 0,1 1-1 0 0,-1-1 0 0 0,0 0 0 0 0,-1 0 0 0 0,0-1 1 0 0,-15 13-1 0 0,11-10-33 0 0,1 0 0 0 0,0 0 0 0 0,1 1 0 0 0,-14 22 0 0 0,23-34-24 0 0,0 1-1 0 0,1-1 0 0 0,-1 1 1 0 0,0-1-1 0 0,1 1 1 0 0,-1-1-1 0 0,1 1 0 0 0,0-1 1 0 0,-1 1-1 0 0,1-1 1 0 0,0 1-1 0 0,0 0 1 0 0,0-1-1 0 0,0 1 0 0 0,0-1 1 0 0,0 1-1 0 0,0 0 1 0 0,1-1-1 0 0,-1 1 1 0 0,1-1-1 0 0,-1 1 0 0 0,1-1 1 0 0,1 3-1 0 0,0-2 11 0 0,-1 1 1 0 0,1-1-1 0 0,1 0 0 0 0,-1-1 0 0 0,0 1 1 0 0,0 0-1 0 0,1-1 0 0 0,-1 1 0 0 0,0-1 1 0 0,1 0-1 0 0,0 1 0 0 0,3 0 0 0 0,7 2 76 0 0,1-1-1 0 0,0 0 0 0 0,0-1 1 0 0,16 0-1 0 0,-25-2-139 0 0,6 1-78 0 0,0 0 0 0 0,0-1 0 0 0,1 0 0 0 0,-1-1 0 0 0,0 0 0 0 0,1-1 0 0 0,15-4 0 0 0,-26 5-370 0 0,7-3-1662 0 0</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2.361"/>
    </inkml:context>
    <inkml:brush xml:id="br0">
      <inkml:brushProperty name="width" value="0.05" units="cm"/>
      <inkml:brushProperty name="height" value="0.05" units="cm"/>
    </inkml:brush>
  </inkml:definitions>
  <inkml:trace contextRef="#ctx0" brushRef="#br0">0 186 40 0 0,'2'-3'855'0'0,"-1"-1"0"0"0,1 1 0 0 0,-1 0 0 0 0,1 1 0 0 0,0-1 0 0 0,0 0 0 0 0,0 0 0 0 0,4-2 0 0 0,-5 4-632 0 0,0 1 0 0 0,-1-1 0 0 0,1 1 0 0 0,0 0 0 0 0,0-1-1 0 0,0 1 1 0 0,0 0 0 0 0,0 0 0 0 0,0 0 0 0 0,0 0 0 0 0,0 0 0 0 0,0 0-1 0 0,-1 0 1 0 0,1 0 0 0 0,0 0 0 0 0,0 0 0 0 0,0 0 0 0 0,0 1-1 0 0,0-1 1 0 0,0 0 0 0 0,0 1 0 0 0,-1-1 0 0 0,1 1 0 0 0,0-1 0 0 0,0 1-1 0 0,0-1 1 0 0,-1 1 0 0 0,1-1 0 0 0,0 1 0 0 0,-1 0 0 0 0,1-1 0 0 0,0 1-1 0 0,-1 0 1 0 0,1 0 0 0 0,-1-1 0 0 0,1 2 0 0 0,8 10 1075 0 0,0 1 0 0 0,-1 0 0 0 0,-1 0 0 0 0,8 19 0 0 0,18 31 1271 0 0,-29-57-2224 0 0,0-1 0 0 0,0 1 0 0 0,1-1 0 0 0,0 1 1 0 0,0-2-1 0 0,0 1 0 0 0,12 8 0 0 0,-16-12-237 0 0,1 0-1 0 0,0 0 0 0 0,-1 0 1 0 0,1 0-1 0 0,0-1 0 0 0,0 1 1 0 0,-1 0-1 0 0,1-1 0 0 0,0 0 1 0 0,0 1-1 0 0,0-1 0 0 0,0 0 1 0 0,0 0-1 0 0,0 0 0 0 0,0 0 1 0 0,-1 0-1 0 0,1 0 0 0 0,0 0 1 0 0,4-2-1 0 0,-4 1-13 0 0,1-1 1 0 0,0 1-1 0 0,-1-1 1 0 0,1 1-1 0 0,-1-1 1 0 0,1 0-1 0 0,-1 0 1 0 0,0 0-1 0 0,0-1 0 0 0,0 1 1 0 0,3-4-1 0 0,3-7 106 0 0,0-1-1 0 0,-2 0 1 0 0,1 0-1 0 0,4-16 1 0 0,-7 17 23 0 0,14-39 10 0 0,17-99-1 0 0,-31 110-3020 0 0</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4.512"/>
    </inkml:context>
    <inkml:brush xml:id="br0">
      <inkml:brushProperty name="width" value="0.05" units="cm"/>
      <inkml:brushProperty name="height" value="0.05" units="cm"/>
    </inkml:brush>
  </inkml:definitions>
  <inkml:trace contextRef="#ctx0" brushRef="#br0">281 30 492 0 0,'2'-14'2113'0'0,"3"-1"10038"0"0,-1 24-11736 0 0,2 12 736 0 0,-2 0 0 0 0,0 0-1 0 0,1 42 1 0 0,-2-19-308 0 0,12 245 2342 0 0,-12-210-2391 0 0,0-7 277 0 0,-3-71-1066 0 0,0 0 0 0 0,0 0 0 0 0,-1 0 0 0 0,1 0 0 0 0,-1 0 0 0 0,1 0 0 0 0,-1 0 0 0 0,1 0 0 0 0,-1 0 0 0 0,1-1 0 0 0,-1 1 0 0 0,0 0 0 0 0,0 0 0 0 0,1 0 0 0 0,-1-1 0 0 0,0 1 0 0 0,0 0-1 0 0,0-1 1 0 0,0 1 0 0 0,0-1 0 0 0,0 1 0 0 0,0-1 0 0 0,-2 1 0 0 0,-25 10-72 0 0,-6-3-54 0 0,-39 3 1 0 0,51-9 39 0 0,0 1 1 0 0,0 1-1 0 0,1 1 0 0 0,0 1 1 0 0,0 1-1 0 0,-21 9 1 0 0,42-16 80 0 0,-1 1 0 0 0,1-1 0 0 0,-1 0 0 0 0,0 0 0 0 0,1 0 0 0 0,-1 1 0 0 0,1-1 0 0 0,-1 0 0 0 0,1 0 0 0 0,0 1 0 0 0,-1-1 0 0 0,1 1 0 0 0,-1-1 0 0 0,1 0 0 0 0,-1 1 0 0 0,1-1 0 0 0,0 1 0 0 0,-1-1 0 0 0,1 1 0 0 0,0-1 0 0 0,0 1 0 0 0,-1-1 0 0 0,1 1 0 0 0,0-1 0 0 0,0 1 0 0 0,0-1 0 0 0,0 1 0 0 0,0-1 0 0 0,0 1 0 0 0,-1 0 0 0 0,1-1 0 0 0,0 1 0 0 0,1-1 0 0 0,-1 1 0 0 0,0-1 0 0 0,0 1 0 0 0,0-1 1 0 0,0 1-1 0 0,0 0 0 0 0,0-1 0 0 0,1 1 0 0 0,-1-1 0 0 0,0 1 0 0 0,1-1 0 0 0,-1 1 0 0 0,0-1 0 0 0,1 0 0 0 0,-1 1 0 0 0,0-1 0 0 0,1 1 0 0 0,-1-1 0 0 0,1 0 0 0 0,-1 1 0 0 0,1-1 0 0 0,32 20 121 0 0,-31-19-119 0 0,30 13 169 0 0,0-2-1 0 0,47 12 0 0 0,73 9 475 0 0,-60-14-266 0 0,-23-4-100 0 0,-13-4 162 0 0,81 27 0 0 0,-135-37-414 0 0,0-1-1 0 0,0 1 1 0 0,0 0 0 0 0,-1 0 0 0 0,1 0-1 0 0,-1 0 1 0 0,1 0 0 0 0,0 0-1 0 0,2 2 1 0 0,-4-2 50 0 0,-2 1-6 0 0,-1 0-53 0 0,-1 0 0 0 0,1 0 0 0 0,-1 0 0 0 0,0 0 0 0 0,0 0 1 0 0,1-1-1 0 0,-1 0 0 0 0,-7 2 0 0 0,-39 4 63 0 0,35-5-65 0 0,-114 11 70 0 0,-78 12-276 0 0,207-25 187 0 0,-20 5-97 0 0,19-5 92 0 0,0 0 0 0 0,0 0 0 0 0,0 1 0 0 0,1-1 0 0 0,-1 0-1 0 0,0 1 1 0 0,0-1 0 0 0,0 0 0 0 0,1 1 0 0 0,-1-1 0 0 0,0 1 0 0 0,1-1 0 0 0,-1 1 0 0 0,0-1 0 0 0,1 1-1 0 0,-1 0 1 0 0,0-1 0 0 0,1 1 0 0 0,-1 0 0 0 0,0 1 0 0 0,3-1 5 0 0,0 1-1 0 0,0-1 1 0 0,0 1 0 0 0,0-1 0 0 0,0 0-1 0 0,0 0 1 0 0,0 0 0 0 0,0 0-1 0 0,1 0 1 0 0,-1 0 0 0 0,3 0 0 0 0,175 32 242 0 0,11 2 473 0 0,-190-34-708 0 0,0-1 13 0 0,0 0 1 0 0,0 0-1 0 0,0 0 1 0 0,0 0-1 0 0,0 1 0 0 0,0-1 1 0 0,0 0-1 0 0,0 1 0 0 0,0-1 1 0 0,0 1-1 0 0,-1-1 0 0 0,1 1 1 0 0,0-1-1 0 0,0 1 0 0 0,0 0 1 0 0,-1-1-1 0 0,1 1 1 0 0,0 0-1 0 0,0 0 0 0 0,-1-1 1 0 0,1 1-1 0 0,-1 0 0 0 0,1 0 1 0 0,0 1-1 0 0,-1-1 54 0 0,-16 11 163 0 0,-76 26 88 0 0,91-37-283 0 0,-1 0 1 0 0,0 0 0 0 0,1 0-1 0 0,-1 0 1 0 0,1 0 0 0 0,-1 1-1 0 0,1-1 1 0 0,-1 1 0 0 0,1-1-1 0 0,0 1 1 0 0,0-1 0 0 0,0 1-1 0 0,0 0 1 0 0,0-1 0 0 0,0 1-1 0 0,0 0 1 0 0,1 0 0 0 0,-1 0-1 0 0,1 0 1 0 0,-1 0 0 0 0,1 0-1 0 0,0-1 1 0 0,-1 1 0 0 0,1 2-1 0 0,0 8 336 0 0,0-1-1 0 0,1 1 0 0 0,2 12 1 0 0,0 0-106 0 0,11 114-269 0 0,3 85 0 0 0,-12-48 0 0 0,31 195 0 0 0,-32-347 0 0 0,6 71 0 0 0,-9-84 0 0 0,4 15-10945 0 0</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6.222"/>
    </inkml:context>
    <inkml:brush xml:id="br0">
      <inkml:brushProperty name="width" value="0.05" units="cm"/>
      <inkml:brushProperty name="height" value="0.05" units="cm"/>
    </inkml:brush>
  </inkml:definitions>
  <inkml:trace contextRef="#ctx0" brushRef="#br0">1237 4 12 0 0,'0'0'6049'0'0,"-12"-4"-3253"0"0,-111 55 3026 0 0,-320 150 655 0 0,331-144-5679 0 0,-3-5-1 0 0,-2-5 1 0 0,-135 35-1 0 0,190-63-159 0 0,61-19-860 0 0</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7.141"/>
    </inkml:context>
    <inkml:brush xml:id="br0">
      <inkml:brushProperty name="width" value="0.05" units="cm"/>
      <inkml:brushProperty name="height" value="0.05" units="cm"/>
    </inkml:brush>
  </inkml:definitions>
  <inkml:trace contextRef="#ctx0" brushRef="#br0">1 19 20 0 0,'0'-18'13639'0'0,"10"145"-7304"0"0,0-4-3402 0 0,-7-72-1992 0 0,25 380 4149 0 0,-17 80-1363 0 0,-8-326-3645 0 0,-3-184-970 0 0,0 1 1 0 0,0-1-1 0 0,1 0 0 0 0,-1 1 0 0 0,0-1 1 0 0,0 0-1 0 0,1 0 0 0 0,-1 1 1 0 0,1-1-1 0 0,0 0 0 0 0,-1 0 1 0 0,1 0-1 0 0,0 1 0 0 0,-1-1 0 0 0,2 1 1 0 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7.902"/>
    </inkml:context>
    <inkml:brush xml:id="br0">
      <inkml:brushProperty name="width" value="0.05" units="cm"/>
      <inkml:brushProperty name="height" value="0.05" units="cm"/>
    </inkml:brush>
  </inkml:definitions>
  <inkml:trace contextRef="#ctx0" brushRef="#br0">6 6 160 0 0,'-6'-6'15145'0'0,"58"33"-10294"0"0,36 4-2280 0 0,-31-12-1513 0 0,269 80 2401 0 0,11-11-1121 0 0,-162-38-530 0 0,-91-29-1946 0 0,-80-21 609 0 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38.828"/>
    </inkml:context>
    <inkml:brush xml:id="br0">
      <inkml:brushProperty name="width" value="0.05" units="cm"/>
      <inkml:brushProperty name="height" value="0.05" units="cm"/>
    </inkml:brush>
  </inkml:definitions>
  <inkml:trace contextRef="#ctx0" brushRef="#br0">16 4 484 0 0,'-13'-3'12094'0'0,"13"3"-11980"0"0,0 0 0 0 0,-1 1 0 0 0,1-1 0 0 0,0 0 0 0 0,0 0 0 0 0,0 0 0 0 0,0 1-1 0 0,-1-1 1 0 0,1 0 0 0 0,0 0 0 0 0,0 1 0 0 0,0-1 0 0 0,0 0 0 0 0,0 0 0 0 0,0 1 0 0 0,0-1 0 0 0,0 0 0 0 0,0 0 0 0 0,0 1 0 0 0,0-1 0 0 0,0 0 0 0 0,0 1 0 0 0,0-1 0 0 0,0 0 0 0 0,0 0 0 0 0,0 1 0 0 0,0-1 0 0 0,0 0 0 0 0,0 0-1 0 0,0 1 1 0 0,0-1 0 0 0,1 0 0 0 0,-1 0 0 0 0,0 0 0 0 0,0 1 0 0 0,0-1 0 0 0,0 0 0 0 0,1 0 0 0 0,-1 0 0 0 0,0 1 0 0 0,16 10 2290 0 0,25 7-340 0 0,-35-16-1445 0 0,107 38 2023 0 0,24 10-940 0 0,-135-50-1686 0 0,0 1 0 0 0,0 0-1 0 0,0-1 1 0 0,-1 1 0 0 0,1 0 0 0 0,0 0-1 0 0,0 1 1 0 0,0-1 0 0 0,-1 0 0 0 0,1 0-1 0 0,-1 1 1 0 0,1-1 0 0 0,-1 1-1 0 0,0 0 1 0 0,1-1 0 0 0,-1 1 0 0 0,0 0-1 0 0,0 0 1 0 0,0 0 0 0 0,0 0 0 0 0,0-1-1 0 0,-1 1 1 0 0,1 0 0 0 0,-1 1 0 0 0,1-1-1 0 0,-1 0 1 0 0,1 2 0 0 0,-2-2-11 0 0,1 1 0 0 0,-1-1 1 0 0,0 0-1 0 0,1 1 0 0 0,-1-1 1 0 0,0 0-1 0 0,0 0 0 0 0,0 0 1 0 0,-1 0-1 0 0,1 0 0 0 0,-1 0 0 0 0,1 0 1 0 0,-3 2-1 0 0,-25 24 38 0 0,26-25-39 0 0,-31 24 509 0 0,-1-1 1 0 0,-2-1-1 0 0,0-2 0 0 0,-47 21 0 0 0,83-44-477 0 0,1 0-1 0 0,0 0 1 0 0,-1 1-1 0 0,1-1 1 0 0,0 0 0 0 0,-1 0-1 0 0,1 1 1 0 0,-1-1-1 0 0,1 0 1 0 0,0 0-1 0 0,-1 0 1 0 0,1 0-1 0 0,0 0 1 0 0,-1 0-1 0 0,1 1 1 0 0,-1-1-1 0 0,1 0 1 0 0,-1 0-1 0 0,1 0 1 0 0,0 0-1 0 0,-1-1 1 0 0,1 1-1 0 0,-1 0 1 0 0,1 0-1 0 0,0 0 1 0 0,-1 0-1 0 0,1 0 1 0 0,-1 0-1 0 0,1-1 1 0 0,0 1 0 0 0,-1 0-1 0 0,1 0 1 0 0,0-1-1 0 0,-1 1 1 0 0,1 0-1 0 0,0 0 1 0 0,-1-1-1 0 0,1 1 1 0 0,0 0-1 0 0,0-1 1 0 0,-1 1-1 0 0,1 0 1 0 0,0-1-1 0 0,0 1 1 0 0,0-1-1 0 0,0 1 1 0 0,-1 0-1 0 0,1-1 1 0 0,0 1-1 0 0,0-1 1 0 0,0 1-1 0 0,0 0 1 0 0,0-1-1 0 0,0 1 1 0 0,0-1 0 0 0,0 1-1 0 0,0 0 1 0 0,0-1-1 0 0,0 1 1 0 0,1-1-1 0 0,-1 1 1 0 0,0-1-1 0 0,10-37 88 0 0,-6 22 26 0 0,-2 3-124 0 0,0 1-1 0 0,-1-1 1 0 0,-1 0-1 0 0,0 0 1 0 0,0 1-1 0 0,-4-18 1 0 0,-20-75-37 0 0,23 103 11 0 0,-1-6-42 0 0,-5-27-2823 0 0</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1.019"/>
    </inkml:context>
    <inkml:brush xml:id="br0">
      <inkml:brushProperty name="width" value="0.05" units="cm"/>
      <inkml:brushProperty name="height" value="0.05" units="cm"/>
    </inkml:brush>
  </inkml:definitions>
  <inkml:trace contextRef="#ctx0" brushRef="#br0">445 8 132 0 0,'-3'-7'7392'0'0,"0"23"-5646"0"0,0 107 3260 0 0,-2 162-590 0 0,1-155-2649 0 0,3 118 1928 0 0,8-198-2926 0 0,-5-39-547 0 0,0 0 0 0 0,0 0 0 0 0,-1 0 0 0 0,-1-1-1 0 0,0 1 1 0 0,-1 14 0 0 0,0-24-241 0 0,0 1 0 0 0,1-1 0 0 0,-1 0 0 0 0,0 1-1 0 0,0-1 1 0 0,1 0 0 0 0,-1 0 0 0 0,0 0 0 0 0,0 1-1 0 0,-1-1 1 0 0,1 0 0 0 0,0 0 0 0 0,0 0 0 0 0,0-1-1 0 0,-1 1 1 0 0,1 0 0 0 0,0 0 0 0 0,-3 0 0 0 0,-30 12-300 0 0,22-10 204 0 0,-135 40-654 0 0,42-14 404 0 0,71-20 243 0 0,26-8 95 0 0,0 1 1 0 0,-1 0-1 0 0,1 1 0 0 0,0 0 0 0 0,0 0 1 0 0,1 1-1 0 0,-1-1 0 0 0,-10 8 1 0 0,18-10 33 0 0,0-1 1 0 0,-1 0 0 0 0,1 0-1 0 0,0 0 1 0 0,0 0 0 0 0,0 1 0 0 0,0-1-1 0 0,-1 0 1 0 0,1 0 0 0 0,0 0 0 0 0,0 1-1 0 0,0-1 1 0 0,0 0 0 0 0,0 0-1 0 0,-1 1 1 0 0,1-1 0 0 0,0 0 0 0 0,0 0-1 0 0,0 0 1 0 0,0 1 0 0 0,0-1 0 0 0,0 0-1 0 0,0 1 1 0 0,0-1 0 0 0,0 0-1 0 0,0 0 1 0 0,0 1 0 0 0,0-1 0 0 0,0 0-1 0 0,0 0 1 0 0,0 1 0 0 0,0-1 0 0 0,1 0-1 0 0,-1 0 1 0 0,0 0 0 0 0,0 1-1 0 0,0-1 1 0 0,1 0 0 0 0,10 8 143 0 0,20 0 23 0 0,-30-7-164 0 0,209 38 1130 0 0,107 25 794 0 0,-313-63-1890 0 0,34 12 270 0 0,-37-13-289 0 0,0 1 1 0 0,0-1 0 0 0,1 1 0 0 0,-1-1-1 0 0,0 1 1 0 0,0 0 0 0 0,0-1 0 0 0,1 1-1 0 0,-1 0 1 0 0,0 0 0 0 0,0 0 0 0 0,0 0-1 0 0,0 0 1 0 0,-1 0 0 0 0,1 0 0 0 0,0 0-1 0 0,0 0 1 0 0,-1 0 0 0 0,1 1 0 0 0,0-1-1 0 0,-1 0 1 0 0,1 3 0 0 0,-1-3-15 0 0,0 0 1 0 0,-1 0 0 0 0,1-1-1 0 0,0 1 1 0 0,-1 0-1 0 0,1 0 1 0 0,-1 0-1 0 0,1-1 1 0 0,-1 1-1 0 0,1 0 1 0 0,-1-1-1 0 0,0 1 1 0 0,1 0-1 0 0,-1-1 1 0 0,0 1 0 0 0,0-1-1 0 0,1 1 1 0 0,-1-1-1 0 0,0 1 1 0 0,-1-1-1 0 0,-19 10 86 0 0,17-9-68 0 0,-64 23 109 0 0,-77 15 0 0 0,86-25-362 0 0,2 2 0 0 0,-84 36 1 0 0,139-51 201 0 0,-1 0 0 0 0,1-1 1 0 0,0 1-1 0 0,1 1 0 0 0,-1-1 0 0 0,0 0 1 0 0,0 0-1 0 0,0 1 0 0 0,1-1 1 0 0,-1 1-1 0 0,1-1 0 0 0,-1 1 1 0 0,1 0-1 0 0,-2 2 0 0 0,3-4-11 0 0,16 12 3 0 0,7-8 275 0 0,29 1 0 0 0,-39-4-107 0 0,0-1-1 0 0,0 2 1 0 0,0 0-1 0 0,0 0 1 0 0,0 1-1 0 0,-1 1 1 0 0,1 0-1 0 0,18 10 0 0 0,-28-12-84 0 0,0 1-1 0 0,1-1 1 0 0,-1 1 0 0 0,0 0-1 0 0,-1 0 1 0 0,1 0-1 0 0,0 1 1 0 0,-1-1-1 0 0,0 1 1 0 0,0-1-1 0 0,0 1 1 0 0,0 0-1 0 0,-1 0 1 0 0,1 0-1 0 0,-1 0 1 0 0,1 5-1 0 0,1 8 269 0 0,0 0 0 0 0,0 28-1 0 0,-3-34-109 0 0,0 228 176 0 0,-2-23-226 0 0,9-98-161 0 0,1 44 0 0 0,-6-154 0 0 0,-2-5 0 0 0,1-1 0 0 0,0 1 0 0 0,-1 0 0 0 0,0 0 0 0 0,1 0 0 0 0,-1 0 0 0 0,-1 0 0 0 0,1 0 0 0 0,0 0 0 0 0,-2 6 0 0 0,0-4-136 0 0</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2.131"/>
    </inkml:context>
    <inkml:brush xml:id="br0">
      <inkml:brushProperty name="width" value="0.05" units="cm"/>
      <inkml:brushProperty name="height" value="0.05" units="cm"/>
    </inkml:brush>
  </inkml:definitions>
  <inkml:trace contextRef="#ctx0" brushRef="#br0">6 33 440 0 0,'-6'-8'9084'0'0,"17"4"-8156"0"0,0 0 1 0 0,-1 1-1 0 0,1 1 0 0 0,0-1 1 0 0,1 2-1 0 0,-1 0 0 0 0,20 0 0 0 0,-9 0-245 0 0,290-4 4650 0 0,-21 17-2598 0 0,-124-3-297 0 0,198-14 0 0 0,-360 5-2416 0 0,-2 0-46 0 0,0 0 1 0 0,0 0-1 0 0,0-1 1 0 0,-1 1 0 0 0,1-1-1 0 0,0 1 1 0 0,-1-1-1 0 0,1 0 1 0 0,0 0-1 0 0,-1 0 1 0 0,1 0 0 0 0,-1 0-1 0 0,5-3 1 0 0,-32 8-15375 0 0</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2.675"/>
    </inkml:context>
    <inkml:brush xml:id="br0">
      <inkml:brushProperty name="width" value="0.05" units="cm"/>
      <inkml:brushProperty name="height" value="0.05" units="cm"/>
    </inkml:brush>
  </inkml:definitions>
  <inkml:trace contextRef="#ctx0" brushRef="#br0">472 9 232 0 0,'0'0'196'0'0,"0"0"-1"0"0,0 0 1 0 0,0-1 0 0 0,0 1 0 0 0,0 0-1 0 0,0 0 1 0 0,0-1 0 0 0,0 1-1 0 0,1 0 1 0 0,-1-1 0 0 0,0 1 0 0 0,0 0-1 0 0,0 0 1 0 0,0-1 0 0 0,-1 1-1 0 0,1 0 1 0 0,0-1 0 0 0,0 1 0 0 0,0 0-1 0 0,0 0 1 0 0,0-1 0 0 0,-2-1 1957 0 0,2 2-1958 0 0,-1-1 1 0 0,-10 3 3032 0 0,-20 16-1310 0 0,24-13-793 0 0,-114 69 3555 0 0,-81 45 464 0 0,106-66-2939 0 0,96-53-2542 0 0,49-6-8879 0 0,-35 3 7627 0 0,18-2-850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6.115"/>
    </inkml:context>
    <inkml:brush xml:id="br0">
      <inkml:brushProperty name="width" value="0.05" units="cm"/>
      <inkml:brushProperty name="height" value="0.05" units="cm"/>
    </inkml:brush>
  </inkml:definitions>
  <inkml:trace contextRef="#ctx0" brushRef="#br0">558 194 232 0 0,'0'-2'193'0'0,"0"-13"1415"0"0,0 0-1 0 0,-1-1 0 0 0,0 1 1 0 0,-2 0-1 0 0,-4-19 1 0 0,6 31-1217 0 0,0 0 1 0 0,0 0-1 0 0,-1-1 0 0 0,1 1 1 0 0,-1 0-1 0 0,1 0 1 0 0,-1 0-1 0 0,0 1 0 0 0,-1-1 1 0 0,1 0-1 0 0,0 1 0 0 0,-1 0 1 0 0,1-1-1 0 0,-1 1 1 0 0,0 0-1 0 0,0 0 0 0 0,1 0 1 0 0,-1 1-1 0 0,-1-1 1 0 0,1 1-1 0 0,0 0 0 0 0,0-1 1 0 0,0 2-1 0 0,-1-1 0 0 0,1 0 1 0 0,-1 0-1 0 0,1 1 1 0 0,0 0-1 0 0,-6 0 0 0 0,-3 1 171 0 0,0 1 0 0 0,0 0 0 0 0,0 0 0 0 0,1 1 0 0 0,-1 1 0 0 0,1 0 0 0 0,0 1 0 0 0,0 0 0 0 0,0 0 0 0 0,1 1 0 0 0,0 1-1 0 0,0-1 1 0 0,0 2 0 0 0,-11 11 0 0 0,-13 13 267 0 0,3 1 1 0 0,-38 50-1 0 0,50-57-824 0 0,2 0 1 0 0,0 2-1 0 0,2 0 1 0 0,0 0-1 0 0,2 1 0 0 0,2 1 1 0 0,1 0-1 0 0,-11 50 1 0 0,15-43-7 0 0,1 0-1 0 0,1 0 1 0 0,2 0 0 0 0,2 0 0 0 0,2 1-1 0 0,1-1 1 0 0,8 40 0 0 0,-5-50 1 0 0,1 0 0 0 0,1 0 0 0 0,16 36 0 0 0,-16-46 0 0 0,1 0 0 0 0,1-1 0 0 0,0 0 0 0 0,1 0 0 0 0,1-2 0 0 0,14 15 0 0 0,7 5 0 0 0,2-2 0 0 0,58 42 0 0 0,-75-62 0 0 0,1-1 0 0 0,0 0 0 0 0,1-1 0 0 0,0-1 0 0 0,0-1 0 0 0,1-1 0 0 0,35 7 0 0 0,-26-8 0 0 0,-1-2 0 0 0,1 0 0 0 0,0-2 0 0 0,0-2 0 0 0,0-1 0 0 0,0-1 0 0 0,0-1 0 0 0,-1-2 0 0 0,48-13 0 0 0,13-11 0 0 0,-2-4 0 0 0,139-73 0 0 0,-213 97 0 0 0,0-1 0 0 0,0 0 0 0 0,-1 0 0 0 0,0-1 0 0 0,-1-1 0 0 0,0 0 0 0 0,-1-1 0 0 0,-1 0 0 0 0,0 0 0 0 0,-1-1 0 0 0,0-1 0 0 0,-1 0 0 0 0,0 0 0 0 0,-1 0 0 0 0,-1-1 0 0 0,8-32 0 0 0,-8 10 0 0 0,-2-1 0 0 0,-1 0 0 0 0,-2 0 0 0 0,-1-1 0 0 0,-11-71 0 0 0,3 62 0 0 0,-1 0 0 0 0,-23-64 0 0 0,24 89 0 0 0,-2 0 0 0 0,0 0 0 0 0,-2 1 0 0 0,0 1 0 0 0,-2 0 0 0 0,-22-27 0 0 0,13 21 0 0 0,-2 1 0 0 0,-1 2 0 0 0,-1 1 0 0 0,-45-32 0 0 0,54 44 0 0 0,0 2 0 0 0,0 0 0 0 0,-1 1 0 0 0,-1 0 0 0 0,1 2 0 0 0,-1 0 0 0 0,-1 1 0 0 0,1 2 0 0 0,-25-4 0 0 0,-30 4 0 0 0,-84 5 0 0 0,50 1 0 0 0,100-2 0 0 0,-32 1 0 0 0,39 0 0 0 0,-1-1 0 0 0,1 1 0 0 0,0-1 0 0 0,-1 1 0 0 0,1 0 0 0 0,-1 0-1 0 0,1-1 1 0 0,0 2 0 0 0,0-1 0 0 0,-1 0 0 0 0,1 0 0 0 0,0 1 0 0 0,-2 1 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36.604"/>
    </inkml:context>
    <inkml:brush xml:id="br0">
      <inkml:brushProperty name="width" value="0.05" units="cm"/>
      <inkml:brushProperty name="height" value="0.05" units="cm"/>
      <inkml:brushProperty name="color" value="#008C3A"/>
    </inkml:brush>
  </inkml:definitions>
  <inkml:trace contextRef="#ctx0" brushRef="#br0">20 17 640 0 0,'-20'-9'18479'0'0,"35"6"-17151"0"0,25-1 1999 0 0,54 3 1 0 0,-56 2-4627 0 0,-36-1 564 0 0,3 1-319 0 0</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3.016"/>
    </inkml:context>
    <inkml:brush xml:id="br0">
      <inkml:brushProperty name="width" value="0.05" units="cm"/>
      <inkml:brushProperty name="height" value="0.05" units="cm"/>
    </inkml:brush>
  </inkml:definitions>
  <inkml:trace contextRef="#ctx0" brushRef="#br0">507 2 540 0 0,'0'0'6029'0'0,"-3"-1"-4806"0"0,2 1-947 0 0,-1 0 1 0 0,0 0-1 0 0,1 0 1 0 0,-1 0-1 0 0,1 0 1 0 0,-1 0-1 0 0,1 1 1 0 0,-1-1-1 0 0,1 0 1 0 0,-1 1-1 0 0,1-1 0 0 0,-1 1 1 0 0,1 0-1 0 0,-1 0 1 0 0,1-1-1 0 0,-2 3 1 0 0,-28 21 2693 0 0,4-4-1396 0 0,-279 153 5838 0 0,262-150-6521 0 0,-24 12-1596 0 0,97-36-9524 0 0,-10-4 7757 0 0</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3.373"/>
    </inkml:context>
    <inkml:brush xml:id="br0">
      <inkml:brushProperty name="width" value="0.05" units="cm"/>
      <inkml:brushProperty name="height" value="0.05" units="cm"/>
    </inkml:brush>
  </inkml:definitions>
  <inkml:trace contextRef="#ctx0" brushRef="#br0">293 28 5873 0 0,'20'-15'9018'0'0,"2"3"-2645"0"0,-33 27-5599 0 0,-6 0-214 0 0,-1 0 1 0 0,0-1-1 0 0,-1-1 0 0 0,-27 15 1 0 0,21-14-111 0 0,-8 7 89 0 0,-3 2 471 0 0,-75 34 1 0 0,111-57-1535 0 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5.869"/>
    </inkml:context>
    <inkml:brush xml:id="br0">
      <inkml:brushProperty name="width" value="0.05" units="cm"/>
      <inkml:brushProperty name="height" value="0.05" units="cm"/>
    </inkml:brush>
  </inkml:definitions>
  <inkml:trace contextRef="#ctx0" brushRef="#br0">128 73 412 0 0,'1'-1'13633'0'0,"12"-3"-13272"0"0,177-39 5774 0 0,-159 37-5722 0 0,-16 4-313 0 0,1-1-1 0 0,-1 0 1 0 0,19-7 0 0 0,-148 44-225 0 0,-30 9 660 0 0,108-30-230 0 0,-1 1 465 0 0,-38 20 0 0 0,71-32-714 0 0,1-1 77 0 0,-1 1 0 0 0,1 0 0 0 0,0-1 0 0 0,0 1 1 0 0,0 0-1 0 0,0 1 0 0 0,1-1 0 0 0,-1 0 0 0 0,-3 5 507 0 0,26 0 534 0 0,10-5-825 0 0,0 1 0 0 0,0 1 0 0 0,-1 1 0 0 0,1 2 0 0 0,32 12 0 0 0,-49-14-313 0 0,1 0 0 0 0,-1 1 0 0 0,0 1-1 0 0,17 11 1 0 0,-26-16-22 0 0,-1 0-1 0 0,0 0 1 0 0,0 1-1 0 0,0 0 0 0 0,0-1 1 0 0,0 1-1 0 0,-1 0 1 0 0,1 1-1 0 0,-1-1 1 0 0,0 0-1 0 0,1 1 0 0 0,-2-1 1 0 0,1 1-1 0 0,0-1 1 0 0,-1 1-1 0 0,0 0 1 0 0,0 0-1 0 0,0 0 0 0 0,0 0 1 0 0,0 5-1 0 0,-1-6-2 0 0,-1-1-1 0 0,1 1 0 0 0,-1 0 0 0 0,0 0 0 0 0,0-1 1 0 0,0 1-1 0 0,0 0 0 0 0,-1-1 0 0 0,1 1 1 0 0,-1-1-1 0 0,1 0 0 0 0,-1 1 0 0 0,0-1 1 0 0,0 0-1 0 0,0 0 0 0 0,0 0 0 0 0,0 0 0 0 0,0 0 1 0 0,-5 2-1 0 0,-2 2 7 0 0,0-1 0 0 0,0 0 1 0 0,-1-1-1 0 0,-10 4 0 0 0,0-2-3 0 0,0-1 1 0 0,0 0-1 0 0,-1-2 1 0 0,0-1-1 0 0,1 0 0 0 0,-1-1 1 0 0,0-1-1 0 0,-35-5 0 0 0,35 0-781 0 0,13-3-2776 0 0,10 7 2618 0 0,1-1 0 0 0,-1 2 0 0 0,0-1 0 0 0,0 0 0 0 0,1 0 0 0 0,-1 1 0 0 0,0 0 0 0 0,1-1 0 0 0,2 1 0 0 0,-3 0 864 0 0,10 0-2688 0 0</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6.744"/>
    </inkml:context>
    <inkml:brush xml:id="br0">
      <inkml:brushProperty name="width" value="0.05" units="cm"/>
      <inkml:brushProperty name="height" value="0.05" units="cm"/>
    </inkml:brush>
  </inkml:definitions>
  <inkml:trace contextRef="#ctx0" brushRef="#br0">346 56 336 0 0,'-4'-21'6288'0'0,"1"18"-5510"0"0,0 0-1 0 0,0 0 1 0 0,-1 0 0 0 0,1 1 0 0 0,-1-1 0 0 0,0 1-1 0 0,0 0 1 0 0,0 0 0 0 0,0 0 0 0 0,0 0-1 0 0,0 1 1 0 0,0 0 0 0 0,-6-2 0 0 0,2 2-160 0 0,0 1 0 0 0,0-1 0 0 0,0 1 0 0 0,0 0 0 0 0,0 1 0 0 0,1 0 0 0 0,-10 2 0 0 0,5 0-256 0 0,0 0 0 0 0,0 1 0 0 0,0 1-1 0 0,1 0 1 0 0,-1 1 0 0 0,1 0 0 0 0,0 0-1 0 0,1 1 1 0 0,-15 12 0 0 0,20-13-251 0 0,-1 0-1 0 0,1 0 1 0 0,0 0-1 0 0,1 1 1 0 0,0-1 0 0 0,0 1-1 0 0,0 0 1 0 0,1 0-1 0 0,0 1 1 0 0,0-1-1 0 0,0 0 1 0 0,1 1 0 0 0,1 0-1 0 0,-1 0 1 0 0,1-1-1 0 0,1 1 1 0 0,-1 0 0 0 0,1 0-1 0 0,1 9 1 0 0,0-11-78 0 0,0 0 0 0 0,0 0 0 0 0,1 0 0 0 0,0 0 0 0 0,0 0 0 0 0,0 0 0 0 0,0 0 0 0 0,1-1 0 0 0,0 0 0 0 0,0 1 0 0 0,1-1 0 0 0,-1 0 0 0 0,1 0 0 0 0,0-1 0 0 0,1 1 0 0 0,-1-1 0 0 0,1 0 0 0 0,0 0 0 0 0,0 0 0 0 0,0-1 0 0 0,0 0 0 0 0,1 0 0 0 0,-1 0 0 0 0,1-1 0 0 0,7 3 0 0 0,-4-3-189 0 0,1 0 0 0 0,0 0 0 0 0,0-1 0 0 0,-1 0 0 0 0,1-1 1 0 0,16-1-1 0 0,-21 1 71 0 0,0-1 1 0 0,0 1 0 0 0,0-1-1 0 0,0 0 1 0 0,0-1 0 0 0,0 1 0 0 0,0-1-1 0 0,-1 0 1 0 0,1 0 0 0 0,-1 0-1 0 0,1-1 1 0 0,-1 0 0 0 0,0 1-1 0 0,7-7 1 0 0,-11 8 69 0 0,1 0-1 0 0,-1 0 1 0 0,1 0 0 0 0,-1 1-1 0 0,1-1 1 0 0,-1 0 0 0 0,0 0-1 0 0,1 0 1 0 0,-1 0 0 0 0,0 0-1 0 0,0 0 1 0 0,1 0 0 0 0,-1 0-1 0 0,0 0 1 0 0,0 0-1 0 0,0 0 1 0 0,0 0 0 0 0,0 0-1 0 0,-1 0 1 0 0,1 0 0 0 0,0 0-1 0 0,0 0 1 0 0,-1 0 0 0 0,1 0-1 0 0,0 1 1 0 0,-1-1 0 0 0,1 0-1 0 0,-1 0 1 0 0,1 0 0 0 0,-1 0-1 0 0,0 1 1 0 0,1-1-1 0 0,-1 0 1 0 0,0 1 0 0 0,1-1-1 0 0,-1 0 1 0 0,0 1 0 0 0,0-1-1 0 0,0 1 1 0 0,0-1 0 0 0,0 0-1 0 0,-4-2-10 0 0,-1 0 0 0 0,1 0 0 0 0,-1 0-1 0 0,1 1 1 0 0,-8-3 0 0 0,-2 2 55 0 0,1 0-1 0 0,0 1 1 0 0,-1 0 0 0 0,1 1-1 0 0,-1 1 1 0 0,0 0-1 0 0,1 1 1 0 0,-1 0 0 0 0,1 1-1 0 0,-1 1 1 0 0,-26 9-1 0 0,16 0-214 0 0,24-11 60 0 0,0 0-1 0 0,0-1 1 0 0,0 1 0 0 0,0 0-1 0 0,0 0 1 0 0,0 0 0 0 0,0-1 0 0 0,0 1-1 0 0,0 0 1 0 0,0 0 0 0 0,1 0-1 0 0,-1 1 1 0 0,0-1 0 0 0,1 0 0 0 0,-1 0-1 0 0,1 0 1 0 0,-1 0 0 0 0,1 1-1 0 0,-1 1 1 0 0,2-2-385 0 0,0 0 1 0 0,0 0-1 0 0,0 1 0 0 0,0-1 0 0 0,0 0 1 0 0,0 0-1 0 0,0 0 0 0 0,1 0 0 0 0,-1 0 1 0 0,0 0-1 0 0,1-1 0 0 0,-1 1 0 0 0,0 0 0 0 0,1-1 1 0 0,-1 1-1 0 0,3 0 0 0 0,-3-1 419 0 0,11 4-2450 0 0</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7.673"/>
    </inkml:context>
    <inkml:brush xml:id="br0">
      <inkml:brushProperty name="width" value="0.05" units="cm"/>
      <inkml:brushProperty name="height" value="0.05" units="cm"/>
    </inkml:brush>
  </inkml:definitions>
  <inkml:trace contextRef="#ctx0" brushRef="#br0">252 32 528 0 0,'-20'-20'7785'0'0,"16"18"-7189"0"0,1 1 1 0 0,0-1-1 0 0,-1 1 0 0 0,1 0 0 0 0,-1 0 0 0 0,0 0 0 0 0,1 0 0 0 0,-1 1 0 0 0,0-1 0 0 0,1 1 0 0 0,-1 0 0 0 0,0 0 0 0 0,0 0 0 0 0,-5 2 0 0 0,3-1-109 0 0,-1 1 1 0 0,1 0-1 0 0,0 0 0 0 0,1 1 0 0 0,-1 0 0 0 0,0 0 1 0 0,-9 7-1 0 0,3 0-85 0 0,1-1-1 0 0,0 2 1 0 0,1-1 0 0 0,0 2 0 0 0,1-1-1 0 0,-12 20 1 0 0,16-24-237 0 0,1 0-1 0 0,0 0 0 0 0,1 1 1 0 0,0-1-1 0 0,0 1 1 0 0,1-1-1 0 0,0 1 1 0 0,-2 14-1 0 0,4-19-126 0 0,0 1 1 0 0,0 0-1 0 0,0-1 0 0 0,0 1 1 0 0,1-1-1 0 0,0 1 1 0 0,0 0-1 0 0,0-1 0 0 0,0 0 1 0 0,0 1-1 0 0,1-1 1 0 0,-1 0-1 0 0,1 0 0 0 0,0 1 1 0 0,0-2-1 0 0,0 1 0 0 0,1 0 1 0 0,-1 0-1 0 0,1-1 1 0 0,-1 1-1 0 0,5 3 0 0 0,4 1 1 0 0,0 0-1 0 0,-1 0 0 0 0,2-1 1 0 0,-1-1-1 0 0,1 0 1 0 0,0 0-1 0 0,0-2 0 0 0,0 1 1 0 0,1-1-1 0 0,21 2 0 0 0,-23-4-51 0 0,-1-1 0 0 0,1 1-1 0 0,-1-2 1 0 0,1 1-1 0 0,-1-2 1 0 0,1 1 0 0 0,-1-1-1 0 0,0-1 1 0 0,1 0 0 0 0,-2-1-1 0 0,1 1 1 0 0,0-2-1 0 0,12-7 1 0 0,-17 9 7 0 0,-1 0 1 0 0,0 0-1 0 0,0-1 1 0 0,0 0-1 0 0,0 0 1 0 0,-1 0-1 0 0,0 0 0 0 0,1 0 1 0 0,-2-1-1 0 0,1 1 1 0 0,0-1-1 0 0,-1 0 0 0 0,0 0 1 0 0,0 0-1 0 0,0 0 1 0 0,-1 0-1 0 0,0 0 0 0 0,0 0 1 0 0,0-1-1 0 0,0 1 1 0 0,-1 0-1 0 0,0-1 0 0 0,0 1 1 0 0,0-1-1 0 0,-1 1 1 0 0,0 0-1 0 0,0 0 0 0 0,0-1 1 0 0,-1 1-1 0 0,0 0 1 0 0,0 0-1 0 0,0 0 0 0 0,0 1 1 0 0,-1-1-1 0 0,0 0 1 0 0,0 1-1 0 0,-4-5 0 0 0,-1 0-3 0 0,-1 1 0 0 0,-1 0 0 0 0,1 0 0 0 0,-1 1-1 0 0,-1 1 1 0 0,1 0 0 0 0,-1 0 0 0 0,-14-5 0 0 0,5 3-592 0 0,-1 1 0 0 0,0 1 0 0 0,-38-6 0 0 0,38 12-1403 0 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48.515"/>
    </inkml:context>
    <inkml:brush xml:id="br0">
      <inkml:brushProperty name="width" value="0.05" units="cm"/>
      <inkml:brushProperty name="height" value="0.05" units="cm"/>
    </inkml:brush>
  </inkml:definitions>
  <inkml:trace contextRef="#ctx0" brushRef="#br0">1 337 760 0 0,'0'0'2994'0'0,"3"1"-1282"0"0,17 2 2334 0 0,29 8 0 0 0,-41-9-3178 0 0,0 1 1 0 0,-1 0-1 0 0,0 0 0 0 0,0 0 0 0 0,0 1 0 0 0,0 0 1 0 0,8 7-1 0 0,-14-10-767 0 0,-1-1 0 0 0,1 0 0 0 0,-1 1 0 0 0,0-1 1 0 0,1 0-1 0 0,-1 1 0 0 0,1-1 0 0 0,-1 1 0 0 0,0-1 0 0 0,0 1 0 0 0,1-1 0 0 0,-1 1 1 0 0,0-1-1 0 0,0 1 0 0 0,0-1 0 0 0,0 1 0 0 0,1-1 0 0 0,-1 1 0 0 0,0-1 0 0 0,0 1 1 0 0,0 0-1 0 0,0-1 0 0 0,0 1 0 0 0,0-1 0 0 0,0 1 0 0 0,-1-1 0 0 0,1 1 0 0 0,0-1 1 0 0,0 1-1 0 0,0-1 0 0 0,0 1 0 0 0,-1-1 0 0 0,1 1 0 0 0,0-1 0 0 0,-1 1 0 0 0,1 0 1 0 0,-1 0 148 0 0,-2-1-161 0 0,0-1 0 0 0,1 0 0 0 0,-1 0 0 0 0,1 0 0 0 0,-1 0 0 0 0,1-1 0 0 0,-1 1 0 0 0,1-1 0 0 0,0 1 0 0 0,0-1 0 0 0,-3-3 0 0 0,0 0-29 0 0,0 0-1 0 0,0-1 1 0 0,0 0-1 0 0,1 0 1 0 0,0-1-1 0 0,1 1 0 0 0,-1-1 1 0 0,1 0-1 0 0,1 1 1 0 0,-1-1-1 0 0,1-1 1 0 0,0 1-1 0 0,1 0 0 0 0,-1 0 1 0 0,2-1-1 0 0,-1 1 1 0 0,1-1-1 0 0,0 1 1 0 0,0 0-1 0 0,1-1 0 0 0,2-10 1 0 0,0 7 54 0 0,1 0 1 0 0,0 1 0 0 0,0-1-1 0 0,1 1 1 0 0,0 0-1 0 0,1 0 1 0 0,0 1 0 0 0,0-1-1 0 0,1 1 1 0 0,0 1-1 0 0,1-1 1 0 0,0 1-1 0 0,13-10 1 0 0,-6 7 109 0 0,-1 1 0 0 0,2 1-1 0 0,-1 1 1 0 0,1 0 0 0 0,0 0 0 0 0,1 2 0 0 0,34-9 0 0 0,-42 12-118 0 0,-1 2 0 0 0,1-1 0 0 0,0 1 0 0 0,1 0 0 0 0,-1 1 0 0 0,0 0 0 0 0,0 1 0 0 0,0 0 0 0 0,0 0 1 0 0,0 1-1 0 0,0 0 0 0 0,0 0 0 0 0,-1 1 0 0 0,1 0 0 0 0,-1 1 0 0 0,0 0 0 0 0,10 6 0 0 0,-14-8-76 0 0,-1 1-1 0 0,0-1 0 0 0,0 1 1 0 0,0 0-1 0 0,-1 0 1 0 0,1 0-1 0 0,-1 0 1 0 0,0 0-1 0 0,1 1 0 0 0,-1-1 1 0 0,-1 0-1 0 0,1 1 1 0 0,0 0-1 0 0,-1-1 0 0 0,1 6 1 0 0,-1-4-17 0 0,0 1-1 0 0,-1-1 1 0 0,0 1 0 0 0,0-1 0 0 0,0 1 0 0 0,-1 0 0 0 0,1-1-1 0 0,-1 1 1 0 0,-3 8 0 0 0,-4 7-72 0 0,-1-1 0 0 0,-1 0 1 0 0,0-1-1 0 0,-18 25 0 0 0,14-23-30 0 0,11-16 27 0 0,-1 1 0 0 0,1-1-1 0 0,0 1 1 0 0,1-1-1 0 0,-4 13 1 0 0,5-17 53 0 0,1 0 1 0 0,0 1-1 0 0,0-1 1 0 0,0 0-1 0 0,0 1 0 0 0,0-1 1 0 0,0 0-1 0 0,0 1 0 0 0,0-1 1 0 0,1 1-1 0 0,-1-1 1 0 0,0 0-1 0 0,1 0 0 0 0,-1 1 1 0 0,1-1-1 0 0,0 0 0 0 0,-1 0 1 0 0,1 1-1 0 0,0-1 1 0 0,0 0-1 0 0,0 0 0 0 0,0 0 1 0 0,0 0-1 0 0,0 0 1 0 0,0 0-1 0 0,0-1 0 0 0,0 1 1 0 0,0 0-1 0 0,0 0 0 0 0,0-1 1 0 0,1 1-1 0 0,1 0 1 0 0,11 5 28 0 0,1-1 0 0 0,-1-1 0 0 0,1 0 0 0 0,0-1 0 0 0,0-1 0 0 0,1 0 1 0 0,17-1-1 0 0,9-1 238 0 0,57-8 0 0 0,-90 5-341 0 0</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51.690"/>
    </inkml:context>
    <inkml:brush xml:id="br0">
      <inkml:brushProperty name="width" value="0.05" units="cm"/>
      <inkml:brushProperty name="height" value="0.05" units="cm"/>
    </inkml:brush>
  </inkml:definitions>
  <inkml:trace contextRef="#ctx0" brushRef="#br0">1 405 344 0 0,'0'0'5787'0'0,"2"-2"-4505"0"0,41-31 3974 0 0,-30 24-3852 0 0,-1 0-1 0 0,0-1 1 0 0,14-14-1 0 0,-11 7-555 0 0,-1-1 0 0 0,-2-1-1 0 0,1 0 1 0 0,13-32 0 0 0,29-87 1285 0 0,-52 131-1927 0 0,-1-1-1 0 0,0 1 1 0 0,0-1 0 0 0,0 0-1 0 0,-1-8 1 0 0,-1 15 372 0 0,-1 4-485 0 0,-1 8 33 0 0,1 0 0 0 0,0 1 0 0 0,0-1 0 0 0,1 0 1 0 0,1 1-1 0 0,3 21 0 0 0,0 3 93 0 0,6 152 1120 0 0,-10-182-1167 0 0,4 11 294 0 0,3-13-4119 0 0,5-4-5438 0 0,-5-1 6197 0 0</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52.605"/>
    </inkml:context>
    <inkml:brush xml:id="br0">
      <inkml:brushProperty name="width" value="0.05" units="cm"/>
      <inkml:brushProperty name="height" value="0.05" units="cm"/>
    </inkml:brush>
  </inkml:definitions>
  <inkml:trace contextRef="#ctx0" brushRef="#br0">0 35 64 0 0,'2'-7'1291'0'0,"-2"5"-517"0"0,0 0 0 0 0,0 0-1 0 0,0 0 1 0 0,1 0 0 0 0,-1 0-1 0 0,1 1 1 0 0,0-1-1 0 0,-1 0 1 0 0,1 0 0 0 0,0 1-1 0 0,0-1 1 0 0,3-3 2274 0 0,7 56 2411 0 0,-20 89-1194 0 0,1-39-2165 0 0,7-93-1927 0 0,1 15 670 0 0,0-22-793 0 0,0-1-1 0 0,0 1 0 0 0,0-1 1 0 0,0 1-1 0 0,0-1 0 0 0,0 1 1 0 0,1 0-1 0 0,-1-1 0 0 0,0 1 1 0 0,0-1-1 0 0,1 1 0 0 0,-1-1 1 0 0,0 1-1 0 0,1-1 0 0 0,-1 1 1 0 0,0-1-1 0 0,1 0 0 0 0,-1 1 1 0 0,1-1-1 0 0,-1 1 0 0 0,1-1 1 0 0,-1 0-1 0 0,1 0 0 0 0,-1 1 1 0 0,1-1-1 0 0,-1 0 0 0 0,1 0 1 0 0,-1 1-1 0 0,2-1 0 0 0,0-1 1 0 0,0 0 1 0 0,1 1-1 0 0,-1-1 0 0 0,0-1 0 0 0,1 1 0 0 0,-1 0 0 0 0,0 0 0 0 0,0-1 1 0 0,0 0-1 0 0,0 1 0 0 0,2-3 0 0 0,0 1 10 0 0,46-36 386 0 0,64-65 1 0 0,-102 93-392 0 0,-8 8-33 0 0,1-1 1 0 0,-1-1-1 0 0,0 1 1 0 0,0-1 0 0 0,5-7-1 0 0,-6 9-95 0 0,1 0-6 0 0,-5 3-386 0 0,-21 13 396 0 0,0 1 0 0 0,2 1-1 0 0,-27 24 1 0 0,34-27 66 0 0,1 1 1 0 0,0 0-1 0 0,0 0 1 0 0,2 2-1 0 0,-18 28 1 0 0,27-41 41 0 0,0 0 1 0 0,0-1-1 0 0,0 1 1 0 0,0 0-1 0 0,0 0 1 0 0,1 0 0 0 0,-1-1-1 0 0,1 1 1 0 0,-1 0-1 0 0,1 0 1 0 0,0 0-1 0 0,-1 0 1 0 0,1 0 0 0 0,0 0-1 0 0,0 0 1 0 0,1 0-1 0 0,-1 0 1 0 0,0 0-1 0 0,1 0 1 0 0,-1 0 0 0 0,1 0-1 0 0,0 0 1 0 0,-1-1-1 0 0,1 1 1 0 0,0 0-1 0 0,0 0 1 0 0,0-1-1 0 0,0 1 1 0 0,1 0 0 0 0,-1-1-1 0 0,3 3 1 0 0,-1-2 64 0 0,1 1 1 0 0,0-1-1 0 0,0 0 1 0 0,0 0 0 0 0,0-1-1 0 0,0 1 1 0 0,1-1-1 0 0,-1 0 1 0 0,0 0 0 0 0,1 0-1 0 0,-1-1 1 0 0,0 0-1 0 0,6 0 1 0 0,13 1 251 0 0,-10-1-291 0 0,1 0-1 0 0,-1-1 1 0 0,1 0 0 0 0,24-6 0 0 0,-24 6-3534 0 0,6 4-6867 0 0,-17-2 9076 0 0,3 0-1687 0 0</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3:53.291"/>
    </inkml:context>
    <inkml:brush xml:id="br0">
      <inkml:brushProperty name="width" value="0.05" units="cm"/>
      <inkml:brushProperty name="height" value="0.05" units="cm"/>
    </inkml:brush>
  </inkml:definitions>
  <inkml:trace contextRef="#ctx0" brushRef="#br0">1 331 6317 0 0,'0'0'6756'0'0,"7"-9"136"0"0,27 11-4089 0 0,51 9 0 0 0,-52-5-644 0 0,54 1 0 0 0,-86-7-2121 0 0,-1 0 0 0 0,1 0 0 0 0,-1 0 0 0 0,0 0 0 0 0,1 0 0 0 0,-1 0 0 0 0,1 0 0 0 0,-1 0 0 0 0,1-1 0 0 0,-1 1 0 0 0,1 0 0 0 0,-1 0 0 0 0,1 0-1 0 0,-1-1 1 0 0,0 1 0 0 0,1 0 0 0 0,-1-1 0 0 0,0 1 0 0 0,1 0 0 0 0,-1-1 0 0 0,0 1 0 0 0,1 0 0 0 0,-1-1 0 0 0,0 1 0 0 0,0-1 0 0 0,1 1 0 0 0,-1 0 0 0 0,0-1 0 0 0,0 1-1 0 0,0-1 1 0 0,0 1 0 0 0,1-1 0 0 0,-1 1 0 0 0,0-1 0 0 0,0 1 0 0 0,0-1 0 0 0,0 1 0 0 0,0-1 0 0 0,0 1 0 0 0,0-1 0 0 0,0 1 0 0 0,-1 0 0 0 0,1-1 0 0 0,0 0 0 0 0,-8-26-248 0 0,4 19 297 0 0,0-7-96 0 0,1 1-1 0 0,0-1 1 0 0,1 0-1 0 0,0 0 1 0 0,2 0 0 0 0,-1 0-1 0 0,2 0 1 0 0,4-27-1 0 0,-4 35 20 0 0,1 0 0 0 0,0 1 1 0 0,0-1-1 0 0,0 1 0 0 0,1-1 0 0 0,0 1 0 0 0,1 0 0 0 0,-1 0 0 0 0,1 0 1 0 0,0 1-1 0 0,1-1 0 0 0,-1 1 0 0 0,1 0 0 0 0,0 0 0 0 0,1 1 0 0 0,-1-1 1 0 0,1 1-1 0 0,-1 0 0 0 0,1 1 0 0 0,1-1 0 0 0,6-2 0 0 0,-3 2 35 0 0,1 1-1 0 0,-1 0 1 0 0,0 1-1 0 0,1 0 1 0 0,0 1-1 0 0,-1 0 1 0 0,1 0-1 0 0,0 1 1 0 0,16 3-1 0 0,-19-3-14 0 0,0 2 1 0 0,0-1 0 0 0,0 1-1 0 0,0 1 1 0 0,0 0-1 0 0,0 0 1 0 0,0 0-1 0 0,-1 1 1 0 0,0 0-1 0 0,0 0 1 0 0,0 1-1 0 0,12 10 1 0 0,-17-13-26 0 0,0 1 1 0 0,1 0 0 0 0,-1 1-1 0 0,0-1 1 0 0,0 0 0 0 0,-1 0 0 0 0,1 1-1 0 0,-1-1 1 0 0,1 1 0 0 0,-1 0-1 0 0,0-1 1 0 0,0 1 0 0 0,-1 0-1 0 0,1-1 1 0 0,-1 1 0 0 0,0 0 0 0 0,0 0-1 0 0,0 0 1 0 0,-1-1 0 0 0,1 1-1 0 0,-1 0 1 0 0,-2 6 0 0 0,-2 8 34 0 0,-2 0 0 0 0,0-1 0 0 0,-14 24 0 0 0,4-7-18 0 0,14-29-22 0 0,1 1 0 0 0,-1 0 0 0 0,1 0 0 0 0,0 1 0 0 0,1-1 0 0 0,0 0 0 0 0,0 1 0 0 0,0 7 0 0 0,1-12 0 0 0,0 1 0 0 0,0-1 0 0 0,0 0 0 0 0,1 1 0 0 0,0-1 0 0 0,-1 1 0 0 0,1-1 0 0 0,0 0 0 0 0,0 1 0 0 0,0-1 0 0 0,0 0 0 0 0,1 0 0 0 0,-1 0 0 0 0,1 0 0 0 0,-1 0 0 0 0,1 0 0 0 0,-1-1 0 0 0,1 1 0 0 0,0 0 0 0 0,0-1 0 0 0,0 1 0 0 0,0-1 0 0 0,0 0 0 0 0,3 2 0 0 0,16 6 0 0 0,1 0 0 0 0,0-1 0 0 0,0-1 0 0 0,0-1 0 0 0,1-1 0 0 0,39 3 0 0 0,-9-5 0 0 0,96-5 0 0 0,-127 1 0 0 0,-12 1 0 0 0,-1 0 0 0 0,0-1 0 0 0,1 0 0 0 0,-1 0 0 0 0,0-1 0 0 0,17-6 0 0 0,-20 3-1571 0 0</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04.536"/>
    </inkml:context>
    <inkml:brush xml:id="br0">
      <inkml:brushProperty name="width" value="0.05" units="cm"/>
      <inkml:brushProperty name="height" value="0.05" units="cm"/>
    </inkml:brush>
  </inkml:definitions>
  <inkml:trace contextRef="#ctx0" brushRef="#br0">6 127 40 0 0,'-6'-1'9972'0'0,"81"-5"-7232"0"0,87 5 0 0 0,-31 0-1636 0 0,-59-1-624 0 0,799-33 2143 0 0,-261 8-1823 0 0,-258 8 128 0 0,-229 7 108 0 0,-69 6-152 0 0,55-6 1645 0 0,-108 12-2413 0 0,11-2 114 0 0,-12 2-436 0 0,0-1 0 0 0,1 1 0 0 0,-1 0 0 0 0,1 0 0 0 0,-1-1 0 0 0,1 1 0 0 0,-1 0 0 0 0,1 0 0 0 0,-1 0 0 0 0,1 0 0 0 0,-1 0 0 0 0,1 0 0 0 0,-1 0 0 0 0,1 0 0 0 0,-1 0 0 0 0,1 0 0 0 0,-1 0 1 0 0,1 0-1 0 0,-1 0 0 0 0,1 0 0 0 0,-1 0 0 0 0,1 0 0 0 0,-1 1 0 0 0,1-1 0 0 0,-1 0 0 0 0,1 0 0 0 0,-1 1 0 0 0,0-1 0 0 0,1 0 0 0 0,0 1 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37.556"/>
    </inkml:context>
    <inkml:brush xml:id="br0">
      <inkml:brushProperty name="width" value="0.05" units="cm"/>
      <inkml:brushProperty name="height" value="0.05" units="cm"/>
      <inkml:brushProperty name="color" value="#008C3A"/>
    </inkml:brush>
  </inkml:definitions>
  <inkml:trace contextRef="#ctx0" brushRef="#br0">1 5 276 0 0,'1'-5'13337'0'0,"9"22"-10217"0"0,12 33 1 0 0,-16-35-2331 0 0,0 0 1 0 0,2 0 0 0 0,-1 0 0 0 0,17 21 0 0 0,-8-18-319 0 0,1-1 0 0 0,0 0 0 0 0,2-1 0 0 0,0-1 0 0 0,1-1 0 0 0,0 0 0 0 0,1-2 0 0 0,0 0 0 0 0,1-2 0 0 0,0 0 1 0 0,1-1-1 0 0,34 8 0 0 0,-20-13-2516 0 0,-36-4 1340 0 0,16-1-9175 0 0</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4.918"/>
    </inkml:context>
    <inkml:brush xml:id="br0">
      <inkml:brushProperty name="width" value="0.05" units="cm"/>
      <inkml:brushProperty name="height" value="0.05" units="cm"/>
    </inkml:brush>
  </inkml:definitions>
  <inkml:trace contextRef="#ctx0" brushRef="#br0">426 8 396 0 0,'0'-1'149'0'0,"0"1"-1"0"0,0-1 1 0 0,0 1 0 0 0,1 0-1 0 0,-1-1 1 0 0,0 1 0 0 0,0 0-1 0 0,0-1 1 0 0,0 1-1 0 0,1 0 1 0 0,-1 0 0 0 0,0-1-1 0 0,0 1 1 0 0,1 0 0 0 0,-1 0-1 0 0,0-1 1 0 0,0 1 0 0 0,1 0-1 0 0,-1 0 1 0 0,0 0-1 0 0,1-1 1 0 0,-1 1 0 0 0,0 0-1 0 0,1 0 1 0 0,-1 0 0 0 0,0 0-1 0 0,1 0 1 0 0,-1 0 0 0 0,0 0-1 0 0,1 0 1 0 0,-1 0-1 0 0,1 0 1 0 0,-1 0 0 0 0,0 0-1 0 0,1 0 1 0 0,-1 0 0 0 0,0 0-1 0 0,1 0 1 0 0,-1 0 0 0 0,9 15 2137 0 0,-1 24-618 0 0,17 113 1371 0 0,10 70-194 0 0,-12-77-1395 0 0,6 62 764 0 0,-23-165-1656 0 0,-4-35-393 0 0,0 1 0 0 0,-1 0-1 0 0,0 0 1 0 0,0 0 0 0 0,-1 0 0 0 0,0 0-1 0 0,0 0 1 0 0,-3 12 0 0 0,2-18-139 0 0,0 0 1 0 0,0 0-1 0 0,0 0 1 0 0,0-1 0 0 0,-1 1-1 0 0,1 0 1 0 0,-1-1-1 0 0,1 1 1 0 0,-1-1-1 0 0,0 1 1 0 0,1-1 0 0 0,-1 0-1 0 0,0 0 1 0 0,0 0-1 0 0,0 0 1 0 0,0 0-1 0 0,0 0 1 0 0,0 0-1 0 0,-3 0 1 0 0,-47 10 9 0 0,41-9-15 0 0,-47 8-21 0 0,-54 9-46 0 0,-146 44 0 0 0,254-62 40 0 0,-25 10-37 0 0,28-10 54 0 0,0-1-1 0 0,0 1 1 0 0,0 0-1 0 0,0-1 1 0 0,0 1-1 0 0,0 0 1 0 0,0-1-1 0 0,0 1 1 0 0,0 0-1 0 0,1 0 1 0 0,-1 0-1 0 0,0 0 1 0 0,0 0-1 0 0,1 0 0 0 0,-1 0 1 0 0,1 0-1 0 0,-1 0 1 0 0,1 0-1 0 0,-1 0 1 0 0,1 0-1 0 0,0 0 1 0 0,-1 2-1 0 0,2-2 17 0 0,0 1-1 0 0,0-1 0 0 0,0 1 0 0 0,0-1 0 0 0,1 0 0 0 0,-1 0 1 0 0,0 1-1 0 0,0-1 0 0 0,1 0 0 0 0,-1 0 0 0 0,1 0 1 0 0,-1 0-1 0 0,1 0 0 0 0,3 0 0 0 0,-4 0 7 0 0,19 9 139 0 0,0-2 1 0 0,0 0 0 0 0,32 7-1 0 0,67 8 379 0 0,-69-14-328 0 0,70 12 259 0 0,155 34 561 0 0,-267-53-990 0 0,-4-2-4 0 0,0 1 0 0 0,0 0 0 0 0,0 0-1 0 0,0 0 1 0 0,0 1 0 0 0,-1-1 0 0 0,1 1-1 0 0,0 0 1 0 0,-1 0 0 0 0,6 5 0 0 0,-9-7-33 0 0,0 1 0 0 0,-1 0 1 0 0,1 0-1 0 0,0 0 0 0 0,-1 0 0 0 0,1 0 1 0 0,-1-1-1 0 0,1 1 0 0 0,-1 0 0 0 0,1 0 1 0 0,-1-1-1 0 0,0 1 0 0 0,1-1 0 0 0,-1 1 1 0 0,0 0-1 0 0,1-1 0 0 0,-1 1 0 0 0,0-1 1 0 0,-1 1-1 0 0,2-1-8 0 0,-13 7-13 0 0,1-1 0 0 0,-1 0-1 0 0,0-1 1 0 0,-22 5 0 0 0,10-3-47 0 0,-390 120-919 0 0,378-117 879 0 0,12-4-23 0 0,0 2 1 0 0,1 0-1 0 0,0 1 0 0 0,-42 23 0 0 0,65-31 118 0 0,0-1 0 0 0,0 1 1 0 0,0-1-1 0 0,0 1 0 0 0,0 0 0 0 0,0-1 0 0 0,1 1 0 0 0,-1 0 0 0 0,0 0 0 0 0,0 0 0 0 0,1-1 0 0 0,-1 1 0 0 0,1 0 0 0 0,-1 0 1 0 0,1 0-1 0 0,-1 0 0 0 0,1 0 0 0 0,-1 1 0 0 0,1-1 3 0 0,0 0-1 0 0,0-1 1 0 0,0 1 0 0 0,1-1 0 0 0,-1 1 0 0 0,0-1-1 0 0,0 1 1 0 0,0 0 0 0 0,1-1 0 0 0,-1 1-1 0 0,0-1 1 0 0,1 1 0 0 0,-1-1 0 0 0,1 1 0 0 0,-1-1-1 0 0,0 0 1 0 0,1 1 0 0 0,-1-1 0 0 0,1 1-1 0 0,-1-1 1 0 0,1 0 0 0 0,-1 0 0 0 0,2 1 0 0 0,5 2 52 0 0,0 0 0 0 0,0-1 0 0 0,0 1 0 0 0,9 0 0 0 0,-6-1-24 0 0,67 13 516 0 0,109 7-1 0 0,-23-4 288 0 0,-159-18-782 0 0,1 1 0 0 0,-1-1 0 0 0,1 1 0 0 0,-1 1 0 0 0,0-1-1 0 0,0 0 1 0 0,0 1 0 0 0,0 0 0 0 0,7 4 0 0 0,-11-5 96 0 0,-12 12-23 0 0,7-10-107 0 0,0 0 0 0 0,-1 0 0 0 0,1 0 0 0 0,-1-1 0 0 0,1 0 0 0 0,-1 0 0 0 0,-10 2 0 0 0,-5 2-1 0 0,-16 6 1 0 0,19-7-35 0 0,0 1 0 0 0,-30 15 1 0 0,47-20 49 0 0,0-1 0 0 0,0 1 0 0 0,1-1 0 0 0,-1 1 0 0 0,0 0 0 0 0,0 0 0 0 0,1 0 0 0 0,-1-1 0 0 0,1 1 0 0 0,-1 0 0 0 0,1 0 0 0 0,-1 0 0 0 0,1 0 0 0 0,-1 0 0 0 0,1 0 0 0 0,0 0 0 0 0,-1 0 0 0 0,1 0 0 0 0,0 0 0 0 0,0 0 0 0 0,0 0 0 0 0,0 0 0 0 0,0 0 0 0 0,0 0 0 0 0,0 0 0 0 0,0 0 0 0 0,0 0 0 0 0,1 0 0 0 0,-1 0 0 0 0,0 0 0 0 0,1 0 0 0 0,0 1 0 0 0,18 36 837 0 0,-11-24-670 0 0,1 8-73 0 0,-1 0 0 0 0,-1 0 0 0 0,-1 1 0 0 0,-1-1 0 0 0,2 25 1 0 0,3 120 845 0 0,-9-113-880 0 0,-10 247-96 0 0,-1-63 0 0 0,11-203 0 0 0,9 49 0 0 0,-1-16 0 0 0,-8-63 0 0 0,3-3-25 0 0,-3-2-262 0 0</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5.431"/>
    </inkml:context>
    <inkml:brush xml:id="br0">
      <inkml:brushProperty name="width" value="0.05" units="cm"/>
      <inkml:brushProperty name="height" value="0.05" units="cm"/>
    </inkml:brush>
  </inkml:definitions>
  <inkml:trace contextRef="#ctx0" brushRef="#br0">50 113 404 0 0,'-33'-13'6762'0'0,"16"6"4044"0"0,21 5-9646 0 0,21-5-91 0 0,1 1 0 0 0,-1 1 0 0 0,1 1 1 0 0,40 0-1 0 0,-13 0-18 0 0,787-37 6187 0 0,-810 40-7238 0 0,221-10 0 0 0,-250 12 11 0 0,18-9-85 0 0,-18 8-266 0 0</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5.927"/>
    </inkml:context>
    <inkml:brush xml:id="br0">
      <inkml:brushProperty name="width" value="0.05" units="cm"/>
      <inkml:brushProperty name="height" value="0.05" units="cm"/>
    </inkml:brush>
  </inkml:definitions>
  <inkml:trace contextRef="#ctx0" brushRef="#br0">481 7 440 0 0,'1'-7'16289'0'0,"-118"94"-11428"0"0,57-39-3518 0 0,-108 68 1231 0 0,60-43-929 0 0,80-53-2096 0 0,28-20 48 0 0,16-5-1803 0 0,97-41-7231 0 0,-82 33 6923 0 0</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6.269"/>
    </inkml:context>
    <inkml:brush xml:id="br0">
      <inkml:brushProperty name="width" value="0.05" units="cm"/>
      <inkml:brushProperty name="height" value="0.05" units="cm"/>
    </inkml:brush>
  </inkml:definitions>
  <inkml:trace contextRef="#ctx0" brushRef="#br0">321 57 492 0 0,'16'-14'1935'0'0,"-7"7"1089"0"0,-1 0 0 0 0,0 0 1 0 0,11-14 4631 0 0,-31 34-6434 0 0,-18 15-33 0 0,-1-1-1 0 0,-52 34 1 0 0,16-13-319 0 0,1-3-153 0 0,38-27-454 0 0,-32 27-1 0 0,60-45-310 0 0,-1 0 0 0 0,1 0 1 0 0,0 0-1 0 0,0 0 1 0 0,0 0-1 0 0,0 0 0 0 0,0 0 1 0 0,-1 0-1 0 0,1 0 0 0 0,0 0 1 0 0,0 0-1 0 0,0 0 0 0 0,0 1 1 0 0,0-1-1 0 0,0 0 1 0 0,-1 0-1 0 0,1 0 0 0 0,0 0 1 0 0,0 0-1 0 0,0 0 0 0 0,0 0 1 0 0,0 0-1 0 0,0 1 0 0 0,0-1 1 0 0,0 0-1 0 0,0 0 1 0 0,0 0-1 0 0,0 0 0 0 0,-1 0 1 0 0,1 1-1 0 0,0-1 0 0 0,0 0 1 0 0,0 0-1 0 0,0 0 1 0 0,0 0-1 0 0,0 0 0 0 0,0 1 1 0 0,0-1-1 0 0,0 0 0 0 0,0 0 1 0 0,0 0-1 0 0,1 0 0 0 0,-1 0 1 0 0,0 1-1 0 0,0-1 1 0 0,0 0-1 0 0,0 0 0 0 0,0 0 1 0 0,0 0-1 0 0,0 0 0 0 0,0 0 1 0 0,0 1-1 0 0,0-1 0 0 0,0 0 1 0 0,1 0-1 0 0,10-1-1076 0 0,16-5-953 0 0,31-13-3778 0 0,-21 5 3396 0 0</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6.627"/>
    </inkml:context>
    <inkml:brush xml:id="br0">
      <inkml:brushProperty name="width" value="0.05" units="cm"/>
      <inkml:brushProperty name="height" value="0.05" units="cm"/>
    </inkml:brush>
  </inkml:definitions>
  <inkml:trace contextRef="#ctx0" brushRef="#br0">331 6 568 0 0,'7'-5'13310'0'0,"-8"16"-7523"0"0,-3-2-7033 0 0,-8 9 2140 0 0,0-1 0 0 0,-1-1 0 0 0,0 0 0 0 0,-1-1 0 0 0,-24 20 0 0 0,-88 62 2804 0 0,100-79-2711 0 0,20-13-701 0 0,-4 3 469 0 0,-1-1 0 0 0,0 1 0 0 0,-1-2 0 0 0,-15 8 0 0 0,26-14-742 0 0,47-39-12575 0 0,-20 20 9136 0 0</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8.458"/>
    </inkml:context>
    <inkml:brush xml:id="br0">
      <inkml:brushProperty name="width" value="0.05" units="cm"/>
      <inkml:brushProperty name="height" value="0.05" units="cm"/>
    </inkml:brush>
  </inkml:definitions>
  <inkml:trace contextRef="#ctx0" brushRef="#br0">142 57 224 0 0,'-3'-8'13153'0'0,"4"8"-12926"0"0,18-7 3928 0 0,30-2-3762 0 0,-46 8 517 0 0,193-30 3543 0 0,-385 91-4641 0 0,149-46 80 0 0,-45 18 98 0 0,75-28 82 0 0,0 1-1 0 0,0 1 1 0 0,0 0 0 0 0,1 0-1 0 0,-16 13 1 0 0,24-18-31 0 0,0 0 1 0 0,0 0-1 0 0,0 0 1 0 0,0 0-1 0 0,1 0 1 0 0,-1 0-1 0 0,0 1 1 0 0,0-1-1 0 0,1 0 0 0 0,-1 0 1 0 0,0 1-1 0 0,1-1 1 0 0,-1 0-1 0 0,1 0 1 0 0,0 1-1 0 0,-1-1 1 0 0,1 1-1 0 0,0-1 1 0 0,0 0-1 0 0,0 1 1 0 0,0 1-1 0 0,1-1 3 0 0,-1 0 1 0 0,1 0-1 0 0,0 0 0 0 0,0 0 0 0 0,0 0 1 0 0,0 0-1 0 0,0-1 0 0 0,0 1 1 0 0,1 0-1 0 0,-1-1 0 0 0,1 1 0 0 0,-1-1 1 0 0,2 2-1 0 0,8 5 111 0 0,-1-2 1 0 0,0 1-1 0 0,1-1 1 0 0,12 4-1 0 0,-16-6-57 0 0,29 12 159 0 0,78 41 588 0 0,-102-50-742 0 0,0 1 0 0 0,0 0 0 0 0,0 1 0 0 0,-1 0 1 0 0,-1 1-1 0 0,16 18 0 0 0,-25-27-87 0 0,1 1 0 0 0,-1 0 0 0 0,0-1 0 0 0,1 1 1 0 0,-1 0-1 0 0,0 0 0 0 0,0 0 0 0 0,0 0 0 0 0,0 0 0 0 0,0 0 0 0 0,-1 0 1 0 0,1 1-1 0 0,-1-1 0 0 0,1 0 0 0 0,-1 0 0 0 0,0 1 0 0 0,0-1 0 0 0,0 0 1 0 0,0 0-1 0 0,0 0 0 0 0,0 1 0 0 0,-1-1 0 0 0,1 0 0 0 0,-1 0 0 0 0,-1 4 1 0 0,0-3-3 0 0,0-1 1 0 0,0 1 0 0 0,0-1-1 0 0,0 0 1 0 0,-1 0 0 0 0,1 0-1 0 0,-1 0 1 0 0,1-1 0 0 0,-1 1-1 0 0,0-1 1 0 0,0 1 0 0 0,1-1 0 0 0,-1 0-1 0 0,0 0 1 0 0,0 0 0 0 0,0 0-1 0 0,0-1 1 0 0,-5 1 0 0 0,-17 1-76 0 0,1-1-1 0 0,-1-2 1 0 0,0 0 0 0 0,-38-8 0 0 0,3 2-257 0 0,34 5-9 0 0,16 2-524 0 0,0-1-1 0 0,-19-4 1 0 0,55 9-12188 0 0</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19.219"/>
    </inkml:context>
    <inkml:brush xml:id="br0">
      <inkml:brushProperty name="width" value="0.05" units="cm"/>
      <inkml:brushProperty name="height" value="0.05" units="cm"/>
    </inkml:brush>
  </inkml:definitions>
  <inkml:trace contextRef="#ctx0" brushRef="#br0">372 73 400 0 0,'1'-26'6071'0'0,"-1"24"-5698"0"0,-1 0-1 0 0,1 0 1 0 0,-1 0 0 0 0,1 0 0 0 0,-1 1 0 0 0,1-1 0 0 0,-1 0 0 0 0,0 0 0 0 0,0 1 0 0 0,0-1 0 0 0,0 1 0 0 0,0-1 0 0 0,-1 1 0 0 0,1-1 0 0 0,0 1-1 0 0,-1 0 1 0 0,1-1 0 0 0,0 1 0 0 0,-4-2 0 0 0,1 1 63 0 0,0 0-1 0 0,-1 0 0 0 0,1 1 1 0 0,0 0-1 0 0,-1-1 1 0 0,1 2-1 0 0,-1-1 0 0 0,-5 0 1 0 0,-3 0 204 0 0,1 1 1 0 0,-1 1 0 0 0,1 0-1 0 0,-1 1 1 0 0,-17 5-1 0 0,16-3-256 0 0,0 1-1 0 0,0 1 1 0 0,1 0 0 0 0,0 1-1 0 0,1 0 1 0 0,-1 1-1 0 0,2 1 1 0 0,-1 0 0 0 0,1 0-1 0 0,0 1 1 0 0,1 1-1 0 0,0-1 1 0 0,-8 14 0 0 0,13-18-243 0 0,1 0 1 0 0,0 0 0 0 0,0 1 0 0 0,1 0-1 0 0,0-1 1 0 0,0 1 0 0 0,1 0 0 0 0,0 1 0 0 0,0-1-1 0 0,0 0 1 0 0,1 0 0 0 0,0 1 0 0 0,1-1 0 0 0,-1 1-1 0 0,1-1 1 0 0,1 1 0 0 0,0-1 0 0 0,0 0-1 0 0,0 1 1 0 0,1-1 0 0 0,0 0 0 0 0,0 0 0 0 0,1 0-1 0 0,0 0 1 0 0,0 0 0 0 0,1-1 0 0 0,5 9 0 0 0,-2-5-152 0 0,0-1 0 0 0,1 0 1 0 0,-1 0-1 0 0,2-1 0 0 0,-1 0 1 0 0,1-1-1 0 0,1 1 1 0 0,-1-2-1 0 0,1 1 0 0 0,0-2 1 0 0,1 1-1 0 0,-1-1 1 0 0,1-1-1 0 0,0 0 0 0 0,0 0 1 0 0,1-1-1 0 0,-1-1 1 0 0,1 0-1 0 0,-1 0 0 0 0,1-1 1 0 0,0-1-1 0 0,-1 0 0 0 0,18-2 1 0 0,-27 2-56 0 0,0 0 1 0 0,0 0-1 0 0,0-1 0 0 0,0 1 1 0 0,1-1-1 0 0,-1 1 0 0 0,0-1 1 0 0,0 0-1 0 0,0 0 0 0 0,0 0 1 0 0,0 0-1 0 0,-1 0 1 0 0,1 0-1 0 0,0 0 0 0 0,0-1 1 0 0,-1 1-1 0 0,1-1 0 0 0,-1 1 1 0 0,1-1-1 0 0,-1 0 1 0 0,0 0-1 0 0,0 1 0 0 0,0-1 1 0 0,0 0-1 0 0,0 0 0 0 0,0 0 1 0 0,0 0-1 0 0,0 0 0 0 0,-1 0 1 0 0,1-1-1 0 0,-1 1 1 0 0,0 0-1 0 0,1-2 0 0 0,-2 2 31 0 0,1 0 0 0 0,0 1-1 0 0,-1-1 1 0 0,1 0 0 0 0,-1 1-1 0 0,1-1 1 0 0,-1 1 0 0 0,0-1-1 0 0,0 1 1 0 0,0-1 0 0 0,0 1-1 0 0,0-1 1 0 0,0 1 0 0 0,0 0-1 0 0,0 0 1 0 0,-1-1 0 0 0,1 1-1 0 0,0 0 1 0 0,-1 0 0 0 0,1 0-1 0 0,-1 1 1 0 0,1-1 0 0 0,-4-1-1 0 0,-37-12-220 0 0,40 13 240 0 0,-8-1-14 0 0,0 1 0 0 0,0-1-1 0 0,-1 2 1 0 0,1-1 0 0 0,0 1-1 0 0,-15 2 1 0 0,19-1-68 0 0,1 0 0 0 0,-1 0 0 0 0,0 1 0 0 0,1-1 0 0 0,-1 1-1 0 0,1 1 1 0 0,-1-1 0 0 0,1 1 0 0 0,0 0 0 0 0,0 0 0 0 0,0 0 0 0 0,-6 6 0 0 0,6 1-1321 0 0,5-9 1064 0 0,0-1 0 0 0,0 1 1 0 0,1 0-1 0 0,-1 0 0 0 0,0 0 0 0 0,1-1 1 0 0,-1 1-1 0 0,1 0 0 0 0,-1 0 0 0 0,1-1 1 0 0,-1 1-1 0 0,1-1 0 0 0,-1 1 0 0 0,1 0 1 0 0,0-1-1 0 0,-1 1 0 0 0,1-1 0 0 0,0 1 1 0 0,0-1-1 0 0,-1 0 0 0 0,1 1 0 0 0,0-1 1 0 0,0 0-1 0 0,1 1 0 0 0,9 2-2353 0 0</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0.003"/>
    </inkml:context>
    <inkml:brush xml:id="br0">
      <inkml:brushProperty name="width" value="0.05" units="cm"/>
      <inkml:brushProperty name="height" value="0.05" units="cm"/>
    </inkml:brush>
  </inkml:definitions>
  <inkml:trace contextRef="#ctx0" brushRef="#br0">39 0 164 0 0,'0'0'2377'0'0,"-11"15"2324"0"0,5 32 559 0 0,-4 27-31 0 0,-1 79 0 0 0,11-140-4714 0 0,0-11-344 0 0,-1 1 0 0 0,1-1 0 0 0,0 1 0 0 0,0 0 0 0 0,1-1 0 0 0,-1 1 0 0 0,0-1 0 0 0,1 1 0 0 0,0-1 0 0 0,1 5 0 0 0,-1-7-148 0 0,-1 1 1 0 0,1-1-1 0 0,-1 0 0 0 0,1 1 1 0 0,-1-1-1 0 0,1 0 1 0 0,0 0-1 0 0,-1 0 0 0 0,1 0 1 0 0,-1 1-1 0 0,1-1 1 0 0,0 0-1 0 0,-1 0 1 0 0,1 0-1 0 0,0 0 0 0 0,-1 0 1 0 0,1-1-1 0 0,-1 1 1 0 0,1 0-1 0 0,0 0 1 0 0,-1 0-1 0 0,1 0 0 0 0,-1-1 1 0 0,1 1-1 0 0,-1 0 1 0 0,2-1-1 0 0,16-8 85 0 0,24-25-216 0 0,-2-1 0 0 0,39-44 0 0 0,-33 32-8 0 0,-37 38 108 0 0,-1 0-1 0 0,0-1 0 0 0,10-17 0 0 0,-18 27 9 0 0,0 1 0 0 0,-1-1 0 0 0,1 0 0 0 0,0 0 0 0 0,0 0 0 0 0,0 0 0 0 0,0 0 0 0 0,-1 0 0 0 0,1 0 0 0 0,0 1 0 0 0,0-1 0 0 0,0 0 0 0 0,-1 0 0 0 0,1 0 0 0 0,0 0 0 0 0,0 0 0 0 0,0 0 0 0 0,-1 0 0 0 0,1 0 0 0 0,0 0 0 0 0,0 0 0 0 0,-1 0 0 0 0,1 0 0 0 0,0 0 0 0 0,0 0 0 0 0,0 0 0 0 0,-1-1 0 0 0,1 1 0 0 0,0 0 0 0 0,0 0 0 0 0,0 0 0 0 0,0 0 0 0 0,-1 0 0 0 0,1 0 0 0 0,0 0 0 0 0,0-1 0 0 0,0 1 0 0 0,0 0 0 0 0,-1 0 0 0 0,1 0 0 0 0,0 0 0 0 0,0-1 0 0 0,0 1 0 0 0,0 0 0 0 0,0 0 0 0 0,0 0 0 0 0,0-1 0 0 0,0 1 0 0 0,0 0 0 0 0,0 0 0 0 0,0 0 0 0 0,0-1 0 0 0,0 1 0 0 0,0 0 0 0 0,0 0 0 0 0,0-1 0 0 0,0 1 0 0 0,0 0 0 0 0,0 0 0 0 0,0 0 0 0 0,0-1 0 0 0,0 1 1 0 0,0 0-1 0 0,0 0 0 0 0,0 0 0 0 0,0-1 0 0 0,0 1 0 0 0,1 0 0 0 0,-17 5 74 0 0,2 4 53 0 0,0 1 0 0 0,1 0 0 0 0,0 0-1 0 0,1 1 1 0 0,0 1 0 0 0,1 0-1 0 0,-13 17 1 0 0,20-24-19 0 0,1 0 0 0 0,-1 0-1 0 0,1 0 1 0 0,0 1 0 0 0,1-1 0 0 0,-1 1 0 0 0,1 0-1 0 0,0 0 1 0 0,0 0 0 0 0,1 0 0 0 0,0 0-1 0 0,0 0 1 0 0,0 0 0 0 0,1 1 0 0 0,0-1-1 0 0,0 0 1 0 0,1 0 0 0 0,-1 1 0 0 0,1-1-1 0 0,1 0 1 0 0,-1 0 0 0 0,4 8 0 0 0,-3-10-39 0 0,1 0 0 0 0,-1 0 1 0 0,1-1-1 0 0,0 1 0 0 0,0-1 1 0 0,0 0-1 0 0,1 0 0 0 0,-1 0 1 0 0,1 0-1 0 0,-1 0 0 0 0,1-1 1 0 0,0 1-1 0 0,0-1 0 0 0,0 0 1 0 0,1-1-1 0 0,-1 1 0 0 0,0-1 1 0 0,1 0-1 0 0,-1 0 0 0 0,1 0 0 0 0,-1 0 1 0 0,1-1-1 0 0,6 0 0 0 0,3 1-83 0 0,-1-2 0 0 0,0 1 0 0 0,1-2 0 0 0,-1 0-1 0 0,0-1 1 0 0,24-7 0 0 0,-26 5-787 0 0,7-1-2177 0 0,-8 3-6192 0 0</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1.866"/>
    </inkml:context>
    <inkml:brush xml:id="br0">
      <inkml:brushProperty name="width" value="0.05" units="cm"/>
      <inkml:brushProperty name="height" value="0.05" units="cm"/>
    </inkml:brush>
  </inkml:definitions>
  <inkml:trace contextRef="#ctx0" brushRef="#br0">261 63 276 0 0,'1'-2'422'0'0,"0"0"-1"0"0,-1 0 1 0 0,1 0 0 0 0,-1 1-1 0 0,1-1 1 0 0,-1 0-1 0 0,0 0 1 0 0,0 0 0 0 0,0 0-1 0 0,0 0 1 0 0,0 0 0 0 0,0 0-1 0 0,0 0 1 0 0,-1 0 0 0 0,1 0-1 0 0,-1 0 1 0 0,0 0-1 0 0,1 0 1 0 0,-1 0 0 0 0,0 1-1 0 0,-2-4 1 0 0,2 3-148 0 0,-1 1 0 0 0,0-1 1 0 0,0 0-1 0 0,-1 1 0 0 0,1 0 0 0 0,0-1 1 0 0,0 1-1 0 0,-1 0 0 0 0,1 0 0 0 0,-1 0 1 0 0,1 1-1 0 0,-1-1 0 0 0,1 0 0 0 0,-1 1 0 0 0,1 0 1 0 0,-5-1-1 0 0,-1 1 64 0 0,0 1-1 0 0,0-1 1 0 0,0 1 0 0 0,0 1 0 0 0,0-1-1 0 0,0 2 1 0 0,0-1 0 0 0,-12 6 0 0 0,6-1 81 0 0,0 0 1 0 0,0 1 0 0 0,-17 14 0 0 0,26-19-272 0 0,0 1 0 0 0,1 1 0 0 0,0-1 0 0 0,-1 1 0 0 0,2 0 0 0 0,-1 0-1 0 0,0 0 1 0 0,1 0 0 0 0,0 0 0 0 0,0 1 0 0 0,1 0 0 0 0,-1-1 0 0 0,1 1 0 0 0,1 0 0 0 0,-1 0 0 0 0,1 0 0 0 0,0 0-1 0 0,0 0 1 0 0,1 1 0 0 0,0-1 0 0 0,0 0 0 0 0,0 0 0 0 0,1 0 0 0 0,0 0 0 0 0,0 0 0 0 0,0 1 0 0 0,1-2 0 0 0,0 1-1 0 0,0 0 1 0 0,0 0 0 0 0,5 6 0 0 0,-1-2-5 0 0,1 0 0 0 0,0-1 0 0 0,0 0-1 0 0,1 0 1 0 0,0-1 0 0 0,1 0 0 0 0,0 0 0 0 0,0-1-1 0 0,1 0 1 0 0,0-1 0 0 0,0 0 0 0 0,0 0 0 0 0,1-1 0 0 0,0-1-1 0 0,0 0 1 0 0,0 0 0 0 0,0-1 0 0 0,20 3 0 0 0,-17-4-53 0 0,1-1 1 0 0,-1 0 0 0 0,0-1 0 0 0,0-1 0 0 0,0 0-1 0 0,0 0 1 0 0,0-2 0 0 0,0 0 0 0 0,0-1 0 0 0,0 0-1 0 0,-1-1 1 0 0,0 0 0 0 0,0-1 0 0 0,0 0 0 0 0,15-11 0 0 0,-24 13-89 0 0,1 1 0 0 0,-1-1 0 0 0,1 0-1 0 0,-1 0 1 0 0,0 0 0 0 0,-1-1 0 0 0,1 0 0 0 0,-1 1 0 0 0,0-1 0 0 0,0 0 0 0 0,0-1 0 0 0,-1 1 0 0 0,0 0 0 0 0,0-1 0 0 0,0 1 0 0 0,0-1 0 0 0,-1 0 0 0 0,0 1 0 0 0,-1-1 0 0 0,1 0 0 0 0,-1 0 0 0 0,0 0 0 0 0,0 1 0 0 0,-1-1 0 0 0,0 0 0 0 0,0 0 0 0 0,0 1 0 0 0,0-1 0 0 0,-1 0 0 0 0,0 1 0 0 0,-1 0 0 0 0,1-1 0 0 0,-1 1 0 0 0,0 0 0 0 0,0 0 0 0 0,0 1 0 0 0,-1-1 0 0 0,0 1 0 0 0,-5-6 0 0 0,-1 2-53 0 0,0 0 0 0 0,0 0 0 0 0,0 2 0 0 0,-20-11 0 0 0,25 15-180 0 0,0-1 1 0 0,-1 1-1 0 0,1 0 1 0 0,-1 0-1 0 0,0 1 1 0 0,0-1-1 0 0,1 1 0 0 0,-1 1 1 0 0,0-1-1 0 0,0 1 1 0 0,0 0-1 0 0,-9 1 1 0 0,14-1 3 0 0,0 1 0 0 0,0-1 0 0 0,0 0 1 0 0,0 1-1 0 0,0-1 0 0 0,0 1 1 0 0,0-1-1 0 0,0 1 0 0 0,0 0 0 0 0,0-1 1 0 0,0 1-1 0 0,0 0 0 0 0,0 1 1 0 0,1-2-11 0 0,-1 0 0 0 0,1 1 0 0 0,0-1 0 0 0,0 0 0 0 0,0 1 0 0 0,0-1 1 0 0,0 0-1 0 0,-1 1 0 0 0,1-1 0 0 0,0 1 0 0 0,0-1 0 0 0,0 0 0 0 0,0 1 1 0 0,0-1-1 0 0,0 1 0 0 0,0-1 0 0 0,0 0 0 0 0,1 1 0 0 0,-1-1 1 0 0,0 0-1 0 0,0 1 0 0 0,0-1 0 0 0,0 1 0 0 0,0-1 0 0 0,1 0 0 0 0,-1 1 1 0 0,0-1-1 0 0,0 0 0 0 0,1 1 0 0 0,7 9-2230 0 0</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3.551"/>
    </inkml:context>
    <inkml:brush xml:id="br0">
      <inkml:brushProperty name="width" value="0.05" units="cm"/>
      <inkml:brushProperty name="height" value="0.05" units="cm"/>
    </inkml:brush>
  </inkml:definitions>
  <inkml:trace contextRef="#ctx0" brushRef="#br0">16 231 384 0 0,'-1'1'436'0'0,"0"-1"0"0"0,1 0 0 0 0,-1 0 0 0 0,0 0 0 0 0,0 1 0 0 0,1-1 0 0 0,-1 0 0 0 0,0 1 0 0 0,0-1 0 0 0,1 0 0 0 0,-1 1 0 0 0,0-1 0 0 0,1 1 0 0 0,-1-1-1 0 0,1 1 1 0 0,-1 0 0 0 0,1-1 0 0 0,-1 1 0 0 0,1-1 0 0 0,-1 1 0 0 0,1 0 0 0 0,0-1 0 0 0,-1 1 0 0 0,1 1 0 0 0,9 2 5011 0 0,6-1-6224 0 0,48 3 3441 0 0,73-3-1 0 0,-37-2-1396 0 0,261 6 1157 0 0,-315-6-2121 0 0,659 25 3480 0 0,-675-22-3273 0 0,-22-3-303 0 0,-1 0-1 0 0,1-1 1 0 0,-1 1-1 0 0,1-1 1 0 0,-1-1-1 0 0,10 0 1 0 0,-14 0-176 0 0,1 0 0 0 0,0 0 0 0 0,-1 0 0 0 0,1-1 0 0 0,-1 1 0 0 0,1-1 1 0 0,-1 1-1 0 0,0-1 0 0 0,0 0 0 0 0,0 1 0 0 0,0-1 0 0 0,0 0 1 0 0,0-1-1 0 0,0 1 0 0 0,-1 0 0 0 0,1-1 0 0 0,-1 1 0 0 0,1 0 0 0 0,0-4 1 0 0,32-64 66 0 0,-10 18-78 0 0,45-71 0 0 0,-56 109-48 0 0,-12 14 37 0 0,-1 0 1 0 0,0-1 0 0 0,1 1 0 0 0,-1 0-1 0 0,1 0 1 0 0,-1 0 0 0 0,0-1-1 0 0,1 1 1 0 0,-1 0 0 0 0,1 0 0 0 0,-1 0-1 0 0,1 0 1 0 0,-1 0 0 0 0,1 0 0 0 0,-1 0-1 0 0,1 0 1 0 0,-1 0 0 0 0,0 0 0 0 0,1 0-1 0 0,-1 1 1 0 0,2-1 0 0 0,-1 2 32 0 0,1-1 1 0 0,0 1-1 0 0,0 0 1 0 0,0-1-1 0 0,-1 1 1 0 0,1 0-1 0 0,-1 0 1 0 0,0 0-1 0 0,0 1 0 0 0,2 2 1 0 0,16 32-7 0 0,5 8 30 0 0,2 0 1 0 0,34 46-1 0 0,-51-79-58 0 0,1-1 0 0 0,0 0 0 0 0,0 0 0 0 0,1-1 0 0 0,0-1 0 0 0,1 0 0 0 0,0 0 1 0 0,1-1-1 0 0,-1-1 0 0 0,2 0 0 0 0,-1-1 0 0 0,16 6 0 0 0,-23-11-8 0 0,-1 1 0 0 0,1-1 0 0 0,0-1 0 0 0,0 1 0 0 0,0-1 0 0 0,0 0 0 0 0,0 0 0 0 0,-1-1 0 0 0,1 0 0 0 0,0 0 0 0 0,0 0 0 0 0,-1-1 0 0 0,1 0 0 0 0,0 0 0 0 0,-1 0 0 0 0,0 0 0 0 0,0-1 0 0 0,1 0 0 0 0,-2 0 0 0 0,1-1 0 0 0,0 1 0 0 0,-1-1 0 0 0,6-5 0 0 0,8-11 0 0 0,-1 0 0 0 0,0-1 0 0 0,25-42 0 0 0,-23 33 0 0 0,-8 14 0 0 0,10-15 0 0 0,23-27 0 0 0,-38 51 0 0 0,0 0 0 0 0,0 0 0 0 0,1 1 0 0 0,0 0 0 0 0,0 0 0 0 0,1 1 0 0 0,0 0 0 0 0,-1 0 0 0 0,14-5 0 0 0,-20 10 0 0 0,-1 0 0 0 0,1 0 0 0 0,0 0 0 0 0,-1 0 0 0 0,1 0 0 0 0,0 0 0 0 0,-1 0 0 0 0,1 0 0 0 0,0 0 0 0 0,0 0 0 0 0,-1 0 0 0 0,1 0 0 0 0,0 1 0 0 0,-1-1 0 0 0,1 0 0 0 0,-1 0 0 0 0,1 1 0 0 0,0-1 0 0 0,-1 0 0 0 0,1 1 0 0 0,-1-1 0 0 0,1 1 0 0 0,-1-1 0 0 0,1 1 0 0 0,-1-1 0 0 0,1 1 0 0 0,-1-1 0 0 0,1 1 0 0 0,-1-1 0 0 0,0 1 0 0 0,1 1 0 0 0,7 17 0 0 0,-2 4 0 0 0,5 22 0 0 0,2 0 0 0 0,2-1 0 0 0,21 43 0 0 0,-35-84 0 0 0,0-1 0 0 0,1 0 0 0 0,-1 1 0 0 0,0-1 0 0 0,1 0 0 0 0,-1 0 0 0 0,1 0 0 0 0,0 0 0 0 0,0 0 0 0 0,0 0 0 0 0,0 0 0 0 0,0-1 0 0 0,0 1 0 0 0,0-1 0 0 0,0 1 0 0 0,1-1 0 0 0,-1 0 0 0 0,1 0 0 0 0,-1 0 0 0 0,1 0 0 0 0,3 0 0 0 0,-1-1 0 0 0,0 0 0 0 0,-1 0 0 0 0,1-1 0 0 0,0 0 0 0 0,0 0 0 0 0,-1 0 0 0 0,1 0 0 0 0,-1-1 0 0 0,1 0 0 0 0,-1 0 0 0 0,6-3 0 0 0,5-4 0 0 0,-1 0 0 0 0,1-1 0 0 0,-2 0 0 0 0,16-15 0 0 0,49-56 0 0 0,-36 37 0 0 0,-23 24 0 0 0,-19 20 0 0 0,0 0 0 0 0,0-1 0 0 0,0 1 0 0 0,0 0 0 0 0,1 0 0 0 0,-1 0 0 0 0,0 0 0 0 0,0 0 0 0 0,1 0 0 0 0,-1 0 0 0 0,0 0 0 0 0,0 0 0 0 0,0 0 0 0 0,1 0 0 0 0,-1 0 0 0 0,0 0 0 0 0,0 0 0 0 0,0 0 0 0 0,1 0 0 0 0,-1 1 0 0 0,0-1 0 0 0,0 0 0 0 0,0 0 0 0 0,0 0 0 0 0,1 0 0 0 0,-1 0 0 0 0,0 0 0 0 0,0 0 0 0 0,0 1 0 0 0,0-1 0 0 0,1 0 0 0 0,-1 0 0 0 0,0 0 0 0 0,0 0 0 0 0,0 1 0 0 0,0-1 0 0 0,0 0 0 0 0,0 0 0 0 0,0 0 0 0 0,0 1 0 0 0,0-1 0 0 0,0 0 0 0 0,0 0 0 0 0,1 0 0 0 0,-1 1 0 0 0,0-1 0 0 0,0 0 0 0 0,0 0 0 0 0,0 0 0 0 0,-1 1 0 0 0,1-1 0 0 0,1 11 0 0 0,-5 4 0 0 0,0-1 0 0 0,1 1 0 0 0,0-1 0 0 0,1 1 0 0 0,0 27 0 0 0,3-38 0 0 0,-1 0 0 0 0,1 0 0 0 0,-1 0 0 0 0,1 0 0 0 0,1 0 0 0 0,-1 0 0 0 0,0 0 0 0 0,1 0 0 0 0,0-1 0 0 0,0 1 0 0 0,0 0 0 0 0,0-1 0 0 0,0 0 0 0 0,1 1 0 0 0,0-1 0 0 0,-1 0 0 0 0,1-1 0 0 0,0 1 0 0 0,1 0 0 0 0,-1-1 0 0 0,0 1 0 0 0,7 2 0 0 0,5 2 0 0 0,1-1 0 0 0,0 0 0 0 0,0-1 0 0 0,0-1 0 0 0,1 0 0 0 0,32 2 0 0 0,105-2 0 0 0,-152-4 0 0 0,233-11 0 0 0,45 0 0 0 0,-177 11 0 0 0,480-4 0 0 0,-559 3 0 0 0,68-4 0 0 0,-65 2 0 0 0,-8 2 0 0 0,13-2 0 0 0,47-5 0 0 0,50-8 0 0 0,80-24 0 0 0,-198 37 0 0 0,-1 0 0 0 0,0 1 0 0 0,1-1 0 0 0,6 0 0 0 0,-2 1 0 0 0,1-1 0 0 0,0 0 0 0 0,-4 1 0 0 0,-1 0 0 0 0,3 0 0 0 0,0-1 0 0 0,-4 1 0 0 0,-5 0-138 0 0,-4 1-642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38.447"/>
    </inkml:context>
    <inkml:brush xml:id="br0">
      <inkml:brushProperty name="width" value="0.05" units="cm"/>
      <inkml:brushProperty name="height" value="0.05" units="cm"/>
      <inkml:brushProperty name="color" value="#008C3A"/>
    </inkml:brush>
  </inkml:definitions>
  <inkml:trace contextRef="#ctx0" brushRef="#br0">115 20 532 0 0,'-22'-19'21286'0'0,"30"25"-20827"0"0,1-1 1 0 0,-1 0-1 0 0,1 0 1 0 0,0 0-1 0 0,1-1 1 0 0,11 4-1 0 0,-12-6-295 0 0,-1 1 0 0 0,0 0 0 0 0,0 0 0 0 0,-1 1-1 0 0,1 0 1 0 0,-1 1 0 0 0,1 0 0 0 0,-1 0 0 0 0,-1 0 0 0 0,1 1 0 0 0,6 6-1 0 0,-12-9-118 0 0,0 0-1 0 0,1-1 1 0 0,-1 1-1 0 0,0 0 1 0 0,0 0-1 0 0,0 0 1 0 0,0 0-1 0 0,-1-1 1 0 0,1 1-1 0 0,-1 0 0 0 0,0 0 1 0 0,0 0-1 0 0,0 0 1 0 0,0 0-1 0 0,-1 0 1 0 0,1 0-1 0 0,-1 0 1 0 0,1 0-1 0 0,-1 0 0 0 0,0 0 1 0 0,0 0-1 0 0,-1 0 1 0 0,1-1-1 0 0,-2 4 1 0 0,-6 9 133 0 0,0 0 1 0 0,-1-1-1 0 0,-13 14 1 0 0,7-7 147 0 0,-102 126 3174 0 0,117-145-3402 0 0,-5-1-81 0 0,5-1-17 0 0,1 0 0 0 0,-1 0 0 0 0,0 0 0 0 0,0 0 0 0 0,0-1 0 0 0,1 1 0 0 0,-1 0 0 0 0,0 0 0 0 0,1-1 0 0 0,-1 1 0 0 0,0 0 0 0 0,0-1 0 0 0,1 1 0 0 0,-1-1 0 0 0,1 1 0 0 0,-1-1 0 0 0,0 1 0 0 0,1-1 0 0 0,-1 0 0 0 0,1 1 0 0 0,-1-1 0 0 0,1 0 0 0 0,0 1 0 0 0,-1-1 0 0 0,1 0 0 0 0,0 1 0 0 0,-1-1 0 0 0,1 0 0 0 0,0 0 0 0 0,0 0 0 0 0,0 0 0 0 0,-4-21 0 0 0,4 21 0 0 0,0-10 0 0 0,-1-8 0 0 0,0 0 0 0 0,-1 1 0 0 0,-1-1 0 0 0,0 0 0 0 0,-2 1 0 0 0,0 0 0 0 0,-15-35 0 0 0,11 23-13177 0 0,12 25 9820 0 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5.321"/>
    </inkml:context>
    <inkml:brush xml:id="br0">
      <inkml:brushProperty name="width" value="0.05" units="cm"/>
      <inkml:brushProperty name="height" value="0.05" units="cm"/>
    </inkml:brush>
  </inkml:definitions>
  <inkml:trace contextRef="#ctx0" brushRef="#br0">146 90 156 0 0,'0'0'636'0'0,"-17"-30"9541"0"0,14 29-9584 0 0,0 0 0 0 0,0 0 0 0 0,0 0 0 0 0,0 1 0 0 0,0-1 0 0 0,0 1 0 0 0,0 0 0 0 0,-1-1 0 0 0,1 2 0 0 0,0-1 0 0 0,-4 1 0 0 0,1 0-152 0 0,1 0 0 0 0,0 0 0 0 0,0 1 0 0 0,0 0 0 0 0,0 0 0 0 0,0 0 0 0 0,-4 3 0 0 0,6-3-301 0 0,0-1 0 0 0,0 1 1 0 0,0 0-1 0 0,1 0 0 0 0,-1 0 1 0 0,1 1-1 0 0,-1-1 0 0 0,1 0 0 0 0,0 1 1 0 0,0-1-1 0 0,0 1 0 0 0,0 0 1 0 0,1 0-1 0 0,-1 0 0 0 0,1 0 0 0 0,0 0 1 0 0,0 0-1 0 0,0 0 0 0 0,0 0 0 0 0,0 1 1 0 0,0-1-1 0 0,1 0 0 0 0,0 0 1 0 0,0 1-1 0 0,0-1 0 0 0,0 4 0 0 0,1-4-81 0 0,0-1-1 0 0,0 0 1 0 0,0 0-1 0 0,0 0 0 0 0,0 0 1 0 0,1 0-1 0 0,-1 0 1 0 0,1 0-1 0 0,-1 0 0 0 0,1-1 1 0 0,0 1-1 0 0,-1 0 0 0 0,1-1 1 0 0,0 0-1 0 0,0 1 1 0 0,0-1-1 0 0,0 0 0 0 0,1 0 1 0 0,-1 0-1 0 0,0 0 1 0 0,0 0-1 0 0,1-1 0 0 0,-1 1 1 0 0,0-1-1 0 0,1 1 1 0 0,3-1-1 0 0,2 1 33 0 0,1 0 1 0 0,0-1-1 0 0,0 0 1 0 0,0-1-1 0 0,15-2 1 0 0,-19 2-81 0 0,0-1 0 0 0,1 1-1 0 0,-1-1 1 0 0,-1-1 0 0 0,1 1 0 0 0,0-1 0 0 0,-1 1 0 0 0,1-1-1 0 0,-1 0 1 0 0,0-1 0 0 0,0 1 0 0 0,0-1 0 0 0,0 0 0 0 0,-1 0-1 0 0,1 0 1 0 0,-1-1 0 0 0,0 1 0 0 0,0-1 0 0 0,2-4 0 0 0,-4 6-26 0 0,0 0 1 0 0,0-1-1 0 0,0 1 1 0 0,0 0-1 0 0,0 0 1 0 0,-1 0 0 0 0,1-1-1 0 0,-1 1 1 0 0,0 0-1 0 0,0 0 1 0 0,0-1 0 0 0,-1 1-1 0 0,1 0 1 0 0,-1-1-1 0 0,0 1 1 0 0,1 0-1 0 0,-1 0 1 0 0,-1 0 0 0 0,1 0-1 0 0,0 0 1 0 0,-1 0-1 0 0,0 0 1 0 0,1 0 0 0 0,-1 1-1 0 0,0-1 1 0 0,-1 1-1 0 0,1-1 1 0 0,0 1-1 0 0,-1 0 1 0 0,1 0 0 0 0,-6-3-1 0 0,4 2 35 0 0,0 1 0 0 0,0-1-1 0 0,0 1 1 0 0,0 0 0 0 0,-1 1 0 0 0,1-1 0 0 0,-1 1-1 0 0,1 0 1 0 0,-1 0 0 0 0,0 0 0 0 0,1 1-1 0 0,-1 0 1 0 0,0 0 0 0 0,1 0 0 0 0,-1 0 0 0 0,0 1-1 0 0,0-1 1 0 0,1 1 0 0 0,-7 2 0 0 0,8-2 43 0 0,0 1 0 0 0,0-1 0 0 0,0 0 0 0 0,1 1 0 0 0,-1 0 0 0 0,1-1 1 0 0,-1 1-1 0 0,1 0 0 0 0,0 0 0 0 0,-1 1 0 0 0,1-1 0 0 0,0 0 0 0 0,0 1 1 0 0,1-1-1 0 0,-1 1 0 0 0,0-1 0 0 0,1 1 0 0 0,0 0 0 0 0,0 0 0 0 0,-1 0 1 0 0,2 0-1 0 0,-1 0 0 0 0,0 0 0 0 0,1 0 0 0 0,-1 0 0 0 0,1 0 0 0 0,0 0 1 0 0,0 0-1 0 0,0 0 0 0 0,1 4 0 0 0,0-4-23 0 0,0 1 0 0 0,0-1-1 0 0,0 0 1 0 0,0 0 0 0 0,1-1 0 0 0,-1 1-1 0 0,1 0 1 0 0,0 0 0 0 0,0-1 0 0 0,0 1-1 0 0,0-1 1 0 0,1 0 0 0 0,-1 1 0 0 0,0-1-1 0 0,1 0 1 0 0,0 0 0 0 0,-1-1 0 0 0,1 1-1 0 0,0-1 1 0 0,0 1 0 0 0,0-1 0 0 0,0 0-1 0 0,0 0 1 0 0,0 0 0 0 0,6 1 0 0 0,-3-1-107 0 0,-1 0 0 0 0,0 0 0 0 0,1 0 1 0 0,-1 0-1 0 0,0-1 0 0 0,1 0 0 0 0,-1 0 1 0 0,1-1-1 0 0,-1 0 0 0 0,0 1 0 0 0,1-2 0 0 0,-1 1 1 0 0,0-1-1 0 0,10-4 0 0 0,-13 5 4 0 0,0 0 0 0 0,1-1 0 0 0,-1 1 0 0 0,0-1 0 0 0,0 0 0 0 0,0 0 0 0 0,-1 1 0 0 0,1-1 1 0 0,0 0-1 0 0,-1-1 0 0 0,1 1 0 0 0,-1 0 0 0 0,0 0 0 0 0,0-1 0 0 0,0 1 0 0 0,0 0 0 0 0,0-1 0 0 0,0 1 0 0 0,0-1 0 0 0,-1 1 0 0 0,1-6 0 0 0,-1 5 11 0 0,-1 0 0 0 0,1 0 1 0 0,-1 0-1 0 0,0 0 0 0 0,0 0 0 0 0,0 0 0 0 0,0 1 0 0 0,0-1 0 0 0,0 0 0 0 0,-1 0 0 0 0,0 1 0 0 0,1-1 1 0 0,-1 1-1 0 0,0 0 0 0 0,0-1 0 0 0,-3-1 0 0 0,3 1 55 0 0,-1 0 1 0 0,0 1-1 0 0,0-1 0 0 0,0 1 1 0 0,-1 0-1 0 0,1 0 1 0 0,0 0-1 0 0,-1 0 0 0 0,1 1 1 0 0,-1-1-1 0 0,0 1 1 0 0,1 0-1 0 0,-1 0 0 0 0,0 0 1 0 0,0 1-1 0 0,0-1 0 0 0,1 1 1 0 0,-1 0-1 0 0,0 0 1 0 0,0 0-1 0 0,0 1 0 0 0,0-1 1 0 0,0 1-1 0 0,1 0 1 0 0,-1 0-1 0 0,0 0 0 0 0,1 1 1 0 0,-1-1-1 0 0,-4 4 1 0 0,5-3 50 0 0,0 0 1 0 0,0 0-1 0 0,1 1 1 0 0,0-1-1 0 0,-1 0 1 0 0,1 1 0 0 0,0 0-1 0 0,0-1 1 0 0,0 1-1 0 0,1 0 1 0 0,-1 0-1 0 0,1 0 1 0 0,-1 0 0 0 0,1 0-1 0 0,0 0 1 0 0,0 1-1 0 0,1-1 1 0 0,-1 0-1 0 0,0 1 1 0 0,1-1 0 0 0,0 0-1 0 0,0 1 1 0 0,0 3-1 0 0,1-4-2 0 0,0 1-1 0 0,0-1 0 0 0,0 1 1 0 0,1-1-1 0 0,-1 0 0 0 0,1 1 1 0 0,-1-1-1 0 0,1 0 0 0 0,0 0 1 0 0,1 0-1 0 0,-1-1 0 0 0,0 1 1 0 0,1 0-1 0 0,-1-1 0 0 0,1 0 0 0 0,0 1 1 0 0,0-1-1 0 0,0 0 0 0 0,0 0 1 0 0,0-1-1 0 0,5 3 0 0 0,-1-2-20 0 0,-1 0-1 0 0,1 0 0 0 0,-1 0 0 0 0,1-1 0 0 0,0 0 0 0 0,0-1 0 0 0,0 1 0 0 0,-1-1 1 0 0,1-1-1 0 0,0 1 0 0 0,10-3 0 0 0,-14 3-50 0 0,-1-1 1 0 0,0 1-1 0 0,1-1 1 0 0,-1 0-1 0 0,0 1 1 0 0,1-1-1 0 0,-1 0 1 0 0,0-1-1 0 0,0 1 0 0 0,0 0 1 0 0,1 0-1 0 0,-2-1 1 0 0,1 0-1 0 0,0 1 1 0 0,0-1-1 0 0,0 0 1 0 0,-1 0-1 0 0,1 0 0 0 0,-1 0 1 0 0,1 0-1 0 0,-1 0 1 0 0,0 0-1 0 0,0 0 1 0 0,0 0-1 0 0,0-1 0 0 0,0 1 1 0 0,-1 0-1 0 0,1-1 1 0 0,-1 1-1 0 0,1-1 1 0 0,-1 1-1 0 0,0-1 1 0 0,0-4-1 0 0,-1 4-1 0 0,0 0-1 0 0,1 1 1 0 0,-1-1-1 0 0,0 0 1 0 0,-1 1-1 0 0,1-1 1 0 0,-1 0 0 0 0,1 1-1 0 0,-1 0 1 0 0,1-1-1 0 0,-1 1 1 0 0,0 0-1 0 0,0 0 1 0 0,-1 0 0 0 0,1 0-1 0 0,0 0 1 0 0,0 1-1 0 0,-1-1 1 0 0,1 1-1 0 0,-1-1 1 0 0,-4-1 0 0 0,0 0 15 0 0,0 1 0 0 0,0-1 0 0 0,0 1 0 0 0,0 1 0 0 0,0-1 0 0 0,-1 1 0 0 0,-9 0 0 0 0,13 1 39 0 0,0 0 0 0 0,-1 1 0 0 0,1-1 1 0 0,0 1-1 0 0,0 0 0 0 0,0 1 0 0 0,1-1 1 0 0,-1 1-1 0 0,0 0 0 0 0,0-1 1 0 0,1 2-1 0 0,-1-1 0 0 0,1 0 0 0 0,0 1 1 0 0,-1-1-1 0 0,1 1 0 0 0,1 0 0 0 0,-1 0 1 0 0,0 0-1 0 0,1 1 0 0 0,-1-1 0 0 0,1 0 1 0 0,-3 7-1 0 0,4-7-2 0 0,0-1 0 0 0,0 1 1 0 0,0-1-1 0 0,0 1 0 0 0,1 0 1 0 0,-1-1-1 0 0,1 1 0 0 0,-1-1 0 0 0,1 1 1 0 0,0 0-1 0 0,0-1 0 0 0,1 1 1 0 0,-1 0-1 0 0,0-1 0 0 0,1 1 0 0 0,0-1 1 0 0,-1 1-1 0 0,1 0 0 0 0,0-1 0 0 0,0 0 1 0 0,1 1-1 0 0,-1-1 0 0 0,0 0 1 0 0,1 1-1 0 0,0-1 0 0 0,-1 0 0 0 0,1 0 1 0 0,0 0-1 0 0,0-1 0 0 0,0 1 1 0 0,0 0-1 0 0,0-1 0 0 0,0 1 0 0 0,1-1 1 0 0,-1 0-1 0 0,5 2 0 0 0,-3-1-37 0 0,1 0 1 0 0,0 0-1 0 0,0-1 0 0 0,0 0 0 0 0,0 0 0 0 0,0 0 0 0 0,0-1 0 0 0,0 1 1 0 0,0-1-1 0 0,0 0 0 0 0,1-1 0 0 0,-1 1 0 0 0,9-3 0 0 0,-12 2-31 0 0,1 0 0 0 0,-1 1 0 0 0,0-1 0 0 0,1 0-1 0 0,-1-1 1 0 0,0 1 0 0 0,0 0 0 0 0,0-1 0 0 0,0 1-1 0 0,0-1 1 0 0,0 1 0 0 0,0-1 0 0 0,0 0-1 0 0,-1 0 1 0 0,1 0 0 0 0,-1 0 0 0 0,1 0 0 0 0,-1 0-1 0 0,0 0 1 0 0,0-1 0 0 0,0 1 0 0 0,0 0 0 0 0,0-1-1 0 0,0 1 1 0 0,-1-1 0 0 0,1 1 0 0 0,-1-1 0 0 0,0 1-1 0 0,0-5 1 0 0,0 6 21 0 0,0-1 0 0 0,0 0-1 0 0,0 1 1 0 0,-1-1 0 0 0,1 1 0 0 0,-1 0-1 0 0,1-1 1 0 0,-1 1 0 0 0,0-1 0 0 0,0 1 0 0 0,1 0-1 0 0,-1-1 1 0 0,0 1 0 0 0,0 0 0 0 0,0 0-1 0 0,0 0 1 0 0,0 0 0 0 0,-1 0 0 0 0,1 0-1 0 0,0 0 1 0 0,0 0 0 0 0,-1 0 0 0 0,1 1-1 0 0,0-1 1 0 0,-1 0 0 0 0,1 1 0 0 0,-1-1 0 0 0,1 1-1 0 0,-1 0 1 0 0,1-1 0 0 0,-1 1 0 0 0,-1 0-1 0 0,-1-1-64 0 0,-1 1-1 0 0,0-1 0 0 0,1 1 1 0 0,-1 0-1 0 0,1 1 0 0 0,-1-1 0 0 0,1 1 1 0 0,-1 0-1 0 0,-6 2 0 0 0,6 5-2056 0 0</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7.314"/>
    </inkml:context>
    <inkml:brush xml:id="br0">
      <inkml:brushProperty name="width" value="0.05" units="cm"/>
      <inkml:brushProperty name="height" value="0.05" units="cm"/>
    </inkml:brush>
  </inkml:definitions>
  <inkml:trace contextRef="#ctx0" brushRef="#br0">303 16 140 0 0,'9'-16'18676'0'0,"-12"23"-18382"0"0,0-1-1 0 0,0 0 0 0 0,0 0 1 0 0,-1 0-1 0 0,0 0 0 0 0,0 0 1 0 0,-1-1-1 0 0,-7 8 0 0 0,-51 42 966 0 0,31-29-849 0 0,-31 22 335 0 0,43-33-312 0 0,-1 0 0 0 0,2 2 1 0 0,-20 20-1 0 0,38-36-379 0 0,0 0 0 0 0,0 0 0 0 0,0 0 0 0 0,-1 1 0 0 0,1-1 0 0 0,1 0 0 0 0,-1 1 0 0 0,0-1 0 0 0,0 1 0 0 0,0-1 0 0 0,1 1 0 0 0,-1-1 0 0 0,1 1 0 0 0,-1-1 0 0 0,1 1 0 0 0,0 0 0 0 0,0-1 0 0 0,-1 1 0 0 0,1-1 0 0 0,0 1 0 0 0,0 0 0 0 0,1 2 0 0 0,0-2-2 0 0,0-1 0 0 0,0 1 0 0 0,0-1 0 0 0,0 1 0 0 0,0-1 0 0 0,0 0 0 0 0,1 0 0 0 0,-1 1 0 0 0,0-1 0 0 0,1 0 0 0 0,-1 0 0 0 0,1 0 0 0 0,-1 0 0 0 0,1-1 0 0 0,-1 1 1 0 0,1 0-1 0 0,2 0 0 0 0,7 2 116 0 0,1 0 0 0 0,0 0 0 0 0,0-2 0 0 0,22 2 0 0 0,-4-2-240 0 0,-1-1-1 0 0,1-2 1 0 0,0 0 0 0 0,-1-2-1 0 0,1-2 1 0 0,37-11 0 0 0,-63 16 14 0 0,0 0 0 0 0,0-1-1 0 0,0 1 1 0 0,0-1 0 0 0,0 0 0 0 0,0 0 0 0 0,-1-1-1 0 0,1 1 1 0 0,-1-1 0 0 0,0 1 0 0 0,1-1 0 0 0,-1 0-1 0 0,3-5 1 0 0,-5 7 91 0 0,-3 16 1332 0 0,0 17-630 0 0,1 0 0 0 0,1 1 0 0 0,2-1 0 0 0,11 59 0 0 0,-13-90-722 0 0,1 2-75 0 0,-1 0 0 0 0,1 0 0 0 0,0 0-1 0 0,0 0 1 0 0,0 0 0 0 0,0 0 0 0 0,0 0 0 0 0,1 0 0 0 0,0 0-1 0 0,-1 0 1 0 0,1-1 0 0 0,0 1 0 0 0,0-1 0 0 0,0 1 0 0 0,5 3-1 0 0,-6-5-314 0 0,1 0 0 0 0,0 0-1 0 0,0 0 1 0 0,0 0-1 0 0,0 0 1 0 0,0 0-1 0 0,0-1 1 0 0,1 1-1 0 0,3 0 1 0 0,-4 0-637 0 0,1-1 1 0 0,0 0-1 0 0,0 0 1 0 0,0-1-1 0 0,-1 1 0 0 0,1-1 1 0 0,0 1-1 0 0,4-2 1 0 0,3-2-2158 0 0</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7.809"/>
    </inkml:context>
    <inkml:brush xml:id="br0">
      <inkml:brushProperty name="width" value="0.05" units="cm"/>
      <inkml:brushProperty name="height" value="0.05" units="cm"/>
    </inkml:brush>
  </inkml:definitions>
  <inkml:trace contextRef="#ctx0" brushRef="#br0">18 48 816 0 0,'-1'-1'414'0'0,"-1"0"495"0"0,1-1 1 0 0,-1 0-1 0 0,0 0 0 0 0,1 1 1 0 0,-1-1-1 0 0,1 0 1 0 0,0 0-1 0 0,0 0 0 0 0,0 0 1 0 0,-2-5 1606 0 0,8 4 941 0 0,-5 2-3224 0 0,1 0 0 0 0,0 1 0 0 0,-1-1 0 0 0,1 1 0 0 0,0-1 1 0 0,0 0-1 0 0,0 1 0 0 0,-1 0 0 0 0,1-1 0 0 0,0 1 0 0 0,0 0 0 0 0,0-1 0 0 0,0 1 0 0 0,0 0 0 0 0,0 0 0 0 0,1-1 0 0 0,11 1 704 0 0,89 0 2963 0 0,53-10-3126 0 0,-154 10-766 0 0,0 0 1 0 0,0 0 0 0 0,1 0 0 0 0,-1 0 0 0 0,0 0-1 0 0,0 0 1 0 0,0 0 0 0 0,0 0 0 0 0,0 0-1 0 0,0 0 1 0 0,0 0 0 0 0,0 1 0 0 0,0-1 0 0 0,0 1-1 0 0,0-1 1 0 0,0 1 0 0 0,0-1 0 0 0,0 1-1 0 0,-1-1 1 0 0,1 1 0 0 0,0 0 0 0 0,0-1-1 0 0,0 1 1 0 0,-1 0 0 0 0,1 0 0 0 0,0-1 0 0 0,-1 1-1 0 0,1 0 1 0 0,-1 0 0 0 0,1 0 0 0 0,-1 0-1 0 0,1 0 1 0 0,-1 0 0 0 0,0 0 0 0 0,1 0 0 0 0,-1 0-1 0 0,0 0 1 0 0,0 0 0 0 0,0 0 0 0 0,0 2-1 0 0,0 6 165 0 0,0-1 0 0 0,0 1-1 0 0,-1 0 1 0 0,-3 11 0 0 0,1-1 78 0 0,0 0-111 0 0,0 3-14 0 0,0 0 1 0 0,1 1-1 0 0,1 0 0 0 0,2-1 0 0 0,5 45 0 0 0,3-53-3649 0 0</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8.135"/>
    </inkml:context>
    <inkml:brush xml:id="br0">
      <inkml:brushProperty name="width" value="0.05" units="cm"/>
      <inkml:brushProperty name="height" value="0.05" units="cm"/>
    </inkml:brush>
  </inkml:definitions>
  <inkml:trace contextRef="#ctx0" brushRef="#br0">110 86 248 0 0,'-36'-7'2121'0'0,"-8"-1"3683"0"0,14 4 7352 0 0,46-1-11344 0 0,-2-1-937 0 0,52-4 1706 0 0,31-8-2182 0 0,-85 15-3145 0 0,-1-1 1 0 0,1 0 0 0 0,14-9-1 0 0,-19 9 1 0 0</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28.752"/>
    </inkml:context>
    <inkml:brush xml:id="br0">
      <inkml:brushProperty name="width" value="0.05" units="cm"/>
      <inkml:brushProperty name="height" value="0.05" units="cm"/>
    </inkml:brush>
  </inkml:definitions>
  <inkml:trace contextRef="#ctx0" brushRef="#br0">25 18 516 0 0,'-2'-18'16372'0'0,"4"33"-15399"0"0,-1 0-1 0 0,-1 0 1 0 0,0 0-1 0 0,-1 0 1 0 0,0 0-1 0 0,-1 0 1 0 0,-6 20-1 0 0,-4 39 1298 0 0,11-68-2014 0 0,0-1 0 0 0,1 1 0 0 0,0-1 0 0 0,1 1 0 0 0,-1-1 0 0 0,3 9 0 0 0,-3-12-214 0 0,0-1 1 0 0,1 0 0 0 0,0 0-1 0 0,-1 0 1 0 0,1 1-1 0 0,0-1 1 0 0,0 0 0 0 0,-1 0-1 0 0,1 0 1 0 0,0 0 0 0 0,0 0-1 0 0,0 0 1 0 0,0-1 0 0 0,0 1-1 0 0,0 0 1 0 0,1 0 0 0 0,-1-1-1 0 0,0 1 1 0 0,0-1-1 0 0,0 1 1 0 0,1-1 0 0 0,-1 1-1 0 0,0-1 1 0 0,1 0 0 0 0,-1 0-1 0 0,0 1 1 0 0,1-1 0 0 0,-1 0-1 0 0,0 0 1 0 0,1 0-1 0 0,-1-1 1 0 0,2 1 0 0 0,4-1-43 0 0,1-1 1 0 0,-1 1-1 0 0,1-1 1 0 0,-1-1 0 0 0,0 1-1 0 0,0-1 1 0 0,0 0-1 0 0,7-5 1 0 0,55-39-328 0 0,-36 23 141 0 0,-14 11 77 0 0,104-76-736 0 0,-118 85 792 0 0,13-14-207 0 0,-17 17 217 0 0,-49 43-196 0 0,41-37 249 0 0,-66 60 109 0 0,62-54-71 0 0,1 0 0 0 0,1 1-1 0 0,-1-1 1 0 0,-10 20 0 0 0,19-28-22 0 0,-1-1 0 0 0,1 1 0 0 0,0-1-1 0 0,0 1 1 0 0,0-1 0 0 0,0 1 0 0 0,0 0 0 0 0,1-1 0 0 0,-1 1 0 0 0,1 0 0 0 0,0 0-1 0 0,0-1 1 0 0,0 1 0 0 0,0 0 0 0 0,0 0 0 0 0,0 0 0 0 0,1-1 0 0 0,-1 1 0 0 0,1 0-1 0 0,1 3 1 0 0,1-2 28 0 0,-1 0 0 0 0,1 0 0 0 0,0-1 0 0 0,0 1 0 0 0,0-1 0 0 0,0 0 0 0 0,0 1 0 0 0,1-1 0 0 0,0-1 0 0 0,-1 1 0 0 0,7 3 0 0 0,-2-1-25 0 0,1 0 1 0 0,-1-1-1 0 0,1 0 0 0 0,0-1 0 0 0,0 1 0 0 0,0-2 0 0 0,1 1 0 0 0,-1-1 0 0 0,1-1 0 0 0,-1 0 1 0 0,1 0-1 0 0,0-1 0 0 0,-1 0 0 0 0,1-1 0 0 0,0 0 0 0 0,-1 0 0 0 0,1-1 0 0 0,-1 0 0 0 0,0-1 0 0 0,1 0 1 0 0,-1 0-1 0 0,14-9 0 0 0,-18 9-1669 0 0,-1 1-371 0 0</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30.783"/>
    </inkml:context>
    <inkml:brush xml:id="br0">
      <inkml:brushProperty name="width" value="0.05" units="cm"/>
      <inkml:brushProperty name="height" value="0.05" units="cm"/>
    </inkml:brush>
  </inkml:definitions>
  <inkml:trace contextRef="#ctx0" brushRef="#br0">1 294 548 0 0,'19'4'7160'0'0,"-11"-5"-6227"0"0,1 0-1 0 0,-1-1 1 0 0,0 0-1 0 0,1-1 1 0 0,-1 0-1 0 0,0 0 1 0 0,0-1 0 0 0,-1 1-1 0 0,12-9 1 0 0,-10 5-573 0 0,0 1 0 0 0,-1-2 0 0 0,0 0 0 0 0,0 0 0 0 0,0 0 0 0 0,-1-1 1 0 0,-1 0-1 0 0,1 0 0 0 0,-1 0 0 0 0,-1-1 0 0 0,6-12 0 0 0,-1-9 376 0 0,-1 1-1 0 0,7-39 1 0 0,-12 49 1400 0 0,-4 24-1800 0 0,-1 74 1753 0 0,4-1 0 0 0,16 102 0 0 0,-10-128-1623 0 0,-9-50-667 0 0,0 0 0 0 0,0-1 1 0 0,0 1-1 0 0,0 0 0 0 0,1-1 0 0 0,-1 1 0 0 0,0 0 1 0 0,0-1-1 0 0,1 1 0 0 0,-1-1 0 0 0,0 1 1 0 0,0 0-1 0 0,1-1 0 0 0,-1 1 0 0 0,1-1 0 0 0,-1 1 1 0 0,1-1-1 0 0,-1 1 0 0 0,1-1 0 0 0,-1 1 0 0 0,1-1 1 0 0,-1 0-1 0 0,1 1 0 0 0,-1-1 0 0 0,1 0 0 0 0,0 1 1 0 0,-1-1-1 0 0,1 0 0 0 0,0 0 0 0 0,-1 0 1 0 0,2 1-1 0 0,18-6-8352 0 0,-19 4 8254 0 0,4-2-2698 0 0</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31.347"/>
    </inkml:context>
    <inkml:brush xml:id="br0">
      <inkml:brushProperty name="width" value="0.05" units="cm"/>
      <inkml:brushProperty name="height" value="0.05" units="cm"/>
    </inkml:brush>
  </inkml:definitions>
  <inkml:trace contextRef="#ctx0" brushRef="#br0">0 82 36 0 0,'2'-17'3888'0'0,"-1"14"-3272"0"0,0 0 1 0 0,0 0-1 0 0,1 0 1 0 0,0 0 0 0 0,-1 1-1 0 0,1-1 1 0 0,0 1-1 0 0,0-1 1 0 0,1 1 0 0 0,-1 0-1 0 0,0 0 1 0 0,1 0-1 0 0,2-2 1 0 0,0 1 50 0 0,1 0 0 0 0,0 0 0 0 0,0 0 1 0 0,0 1-1 0 0,0 0 0 0 0,6-2 0 0 0,6 1 511 0 0,-1 1 1 0 0,0 0-1 0 0,34 1 0 0 0,-33 2-346 0 0,1 0 1 0 0,23 6-1 0 0,-38-7-682 0 0,0 1 0 0 0,1 0 0 0 0,-1 0 1 0 0,0 1-1 0 0,0 0 0 0 0,0-1 0 0 0,0 1 1 0 0,0 1-1 0 0,0-1 0 0 0,-1 0 1 0 0,1 1-1 0 0,-1 0 0 0 0,1 0 0 0 0,-1 0 1 0 0,4 5-1 0 0,-6-6-107 0 0,0 0 0 0 0,-1-1 1 0 0,1 1-1 0 0,-1 0 1 0 0,1 0-1 0 0,-1-1 0 0 0,0 1 1 0 0,0 0-1 0 0,0 0 0 0 0,0 0 1 0 0,0 0-1 0 0,0-1 0 0 0,-1 1 1 0 0,1 0-1 0 0,0 0 0 0 0,-1-1 1 0 0,1 1-1 0 0,-1 0 0 0 0,0-1 1 0 0,0 1-1 0 0,0 0 0 0 0,1-1 1 0 0,-2 1-1 0 0,1-1 0 0 0,-2 3 1 0 0,-4 4-3 0 0,0 0 0 0 0,-16 14 1 0 0,18-17-4 0 0,-54 44 38 0 0,39-34-30 0 0,0 1 0 0 0,2 1 1 0 0,-23 26-1 0 0,40-42-29 0 0,1-1 1 0 0,-1 1-1 0 0,1 0 1 0 0,-1-1-1 0 0,1 1 1 0 0,-1 0-1 0 0,1-1 0 0 0,-1 1 1 0 0,1 0-1 0 0,0-1 1 0 0,-1 1-1 0 0,1 0 1 0 0,0 0-1 0 0,0 0 0 0 0,0-1 1 0 0,0 1-1 0 0,0 0 1 0 0,-1 0-1 0 0,1 0 1 0 0,1-1-1 0 0,-1 1 0 0 0,0 0 1 0 0,0 0-1 0 0,0 0 1 0 0,0-1-1 0 0,0 1 1 0 0,1 0-1 0 0,-1 1 1 0 0,2-1 6 0 0,-1 0 1 0 0,0 0 0 0 0,0 0 0 0 0,0 0 0 0 0,1 0 0 0 0,-1 0 0 0 0,1 0-1 0 0,-1 0 1 0 0,1 0 0 0 0,-1 0 0 0 0,1-1 0 0 0,-1 1 0 0 0,3 0 0 0 0,7 1 64 0 0,0 1 0 0 0,1-2 0 0 0,12 2 1 0 0,-21-3-70 0 0,23 1 48 0 0,0 0 0 0 0,0-2 0 0 0,-1-1 0 0 0,1-1 0 0 0,44-11 0 0 0,-47 3-2885 0 0</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31.783"/>
    </inkml:context>
    <inkml:brush xml:id="br0">
      <inkml:brushProperty name="width" value="0.05" units="cm"/>
      <inkml:brushProperty name="height" value="0.05" units="cm"/>
    </inkml:brush>
  </inkml:definitions>
  <inkml:trace contextRef="#ctx0" brushRef="#br0">0 93 300 0 0,'1'0'360'0'0,"-1"-1"1"0"0,0 1-1 0 0,1-1 1 0 0,-1 0-1 0 0,1 1 0 0 0,-1-1 1 0 0,1 1-1 0 0,-1-1 0 0 0,1 1 1 0 0,0 0-1 0 0,-1-1 0 0 0,1 1 1 0 0,-1-1-1 0 0,1 1 1 0 0,0 0-1 0 0,-1 0 0 0 0,1-1 1 0 0,0 1-1 0 0,0 0 0 0 0,-1 0 1 0 0,1 0-1 0 0,0 0 1 0 0,-1 0-1 0 0,1 0 0 0 0,0 0 1 0 0,0 0-1 0 0,-1 0 0 0 0,1 0 1 0 0,1 0-1 0 0,0 1 120 0 0,0 0-1 0 0,0 0 1 0 0,-1 0 0 0 0,1 0-1 0 0,0 1 1 0 0,0-1 0 0 0,0 1-1 0 0,-1-1 1 0 0,1 1 0 0 0,1 1-1 0 0,5 7 1064 0 0,-1 0 0 0 0,10 19-1 0 0,-16-27-1142 0 0,7 12 713 0 0,29 49 2910 0 0,-32-57-3442 0 0,0 1 1 0 0,0-1-1 0 0,0 0 0 0 0,1 0 0 0 0,0-1 0 0 0,12 9 0 0 0,-16-12-554 0 0,0-1 0 0 0,0 0 0 0 0,0 0 0 0 0,0 0 0 0 0,0 0 0 0 0,1-1-1 0 0,-1 1 1 0 0,0-1 0 0 0,1 1 0 0 0,-1-1 0 0 0,0 0 0 0 0,1 0 0 0 0,-1 0 0 0 0,0 0-1 0 0,1 0 1 0 0,-1 0 0 0 0,4-1 0 0 0,-2-1 53 0 0,0 1 0 0 0,0-1 1 0 0,0 0-1 0 0,0 0 0 0 0,0-1 0 0 0,0 1 0 0 0,0-1 1 0 0,4-4-1 0 0,3-4 108 0 0,-1 0 1 0 0,0 0-1 0 0,0-1 1 0 0,9-18-1 0 0,3-7-188 0 0,-2 0 0 0 0,21-53 0 0 0,-35 66-2515 0 0</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44.838"/>
    </inkml:context>
    <inkml:brush xml:id="br0">
      <inkml:brushProperty name="width" value="0.05" units="cm"/>
      <inkml:brushProperty name="height" value="0.05" units="cm"/>
      <inkml:brushProperty name="color" value="#F6630D"/>
    </inkml:brush>
  </inkml:definitions>
  <inkml:trace contextRef="#ctx0" brushRef="#br0">18 23 284 0 0,'24'-23'11730'0'0,"-22"35"-9620"0"0,-5-6-1270 0 0,-1 0-1 0 0,1 0 1 0 0,-1 0 0 0 0,-8 9-1 0 0,1 1 6398 0 0,7-20-6420 0 0,1 1-3042 0 0</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1.350"/>
    </inkml:context>
    <inkml:brush xml:id="br0">
      <inkml:brushProperty name="width" value="0.05" units="cm"/>
      <inkml:brushProperty name="height" value="0.05" units="cm"/>
      <inkml:brushProperty name="color" value="#F6630D"/>
    </inkml:brush>
  </inkml:definitions>
  <inkml:trace contextRef="#ctx0" brushRef="#br0">15 65 380 0 0,'-7'-43'4848'0'0,"5"21"2919"0"0,-3 80-5730 0 0,4 115 0 0 0,21 62-480 0 0,-16-198-1939 0 0,1 0 0 0 0,2 0 0 0 0,11 36 0 0 0,-12-64-1580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39.984"/>
    </inkml:context>
    <inkml:brush xml:id="br0">
      <inkml:brushProperty name="width" value="0.05" units="cm"/>
      <inkml:brushProperty name="height" value="0.05" units="cm"/>
      <inkml:brushProperty name="color" value="#008C3A"/>
    </inkml:brush>
  </inkml:definitions>
  <inkml:trace contextRef="#ctx0" brushRef="#br0">0 114 440 0 0,'7'11'10468'0'0,"7"11"-6677"0"0,21 35-1986 0 0,26 63 1390 0 0,17 28 467 0 0,-78-147-3532 0 0,0 0 1 0 0,1 0 0 0 0,-1 0-1 0 0,0 0 1 0 0,1 0-1 0 0,-1-1 1 0 0,1 1-1 0 0,-1 0 1 0 0,1 0 0 0 0,-1-1-1 0 0,1 1 1 0 0,0 0-1 0 0,-1-1 1 0 0,1 1 0 0 0,0-1-1 0 0,-1 1 1 0 0,1-1-1 0 0,0 1 1 0 0,0-1 0 0 0,0 1-1 0 0,-1-1 1 0 0,1 0-1 0 0,2 1 1 0 0,-2-2-51 0 0,0 0 0 0 0,0 0 0 0 0,-1 0-1 0 0,1-1 1 0 0,0 1 0 0 0,-1 0 0 0 0,1 0 0 0 0,0-1 0 0 0,-1 1 0 0 0,1 0 0 0 0,-1-1 0 0 0,0 1 0 0 0,1 0 0 0 0,-1-1-1 0 0,0 1 1 0 0,0-1 0 0 0,0-1 0 0 0,29-428 3158 0 0,-24 400-7607 0 0</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1.711"/>
    </inkml:context>
    <inkml:brush xml:id="br0">
      <inkml:brushProperty name="width" value="0.05" units="cm"/>
      <inkml:brushProperty name="height" value="0.05" units="cm"/>
      <inkml:brushProperty name="color" value="#F6630D"/>
    </inkml:brush>
  </inkml:definitions>
  <inkml:trace contextRef="#ctx0" brushRef="#br0">71 23 612 0 0,'-22'-8'1454'0'0,"-8"-4"1795"0"0,12 9 6082 0 0,20 8-8504 0 0,0-1-710 0 0,0 0 0 0 0,1-1 0 0 0,-1 0 0 0 0,1 1 0 0 0,0-1 0 0 0,0 0 0 0 0,0 0 0 0 0,0-1 0 0 0,1 1-1 0 0,-1-1 1 0 0,1 0 0 0 0,0 1 0 0 0,0-2 0 0 0,-1 1 0 0 0,1 0 0 0 0,0-1 0 0 0,6 2 0 0 0,32 9 389 0 0,0-2 1 0 0,0-1 0 0 0,1-3 0 0 0,0-1 0 0 0,44-1 0 0 0,-38-3-398 0 0,1-2 1 0 0,-1-2 0 0 0,0-2 0 0 0,62-14-1 0 0,-99 15-744 0 0,0-1 1 0 0,-1 0-1 0 0,1 0 0 0 0,16-11 0 0 0,-2 1-6103 0 0,-21 12 4808 0 0</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2.050"/>
    </inkml:context>
    <inkml:brush xml:id="br0">
      <inkml:brushProperty name="width" value="0.05" units="cm"/>
      <inkml:brushProperty name="height" value="0.05" units="cm"/>
      <inkml:brushProperty name="color" value="#F6630D"/>
    </inkml:brush>
  </inkml:definitions>
  <inkml:trace contextRef="#ctx0" brushRef="#br0">58 9 112 0 0,'-1'-1'557'0'0,"-1"0"-1"0"0,1 0 1 0 0,-1 0-1 0 0,1 1 1 0 0,-1-1-1 0 0,0 0 1 0 0,1 1-1 0 0,-1-1 1 0 0,0 1-1 0 0,1-1 1 0 0,-1 1-1 0 0,-3 0 1 0 0,4 0-344 0 0,0 1 0 0 0,0-1 0 0 0,0 1-1 0 0,0-1 1 0 0,0 1 0 0 0,0 0 0 0 0,0-1 0 0 0,0 1 0 0 0,0 0 0 0 0,0 0 0 0 0,1 0 0 0 0,-1 0 0 0 0,0-1 0 0 0,1 1 0 0 0,-1 0 0 0 0,0 0 0 0 0,1 1 0 0 0,0-1 0 0 0,-1 0 0 0 0,1 0 0 0 0,-1 0 0 0 0,1 2-1 0 0,-4 14 612 0 0,0 0-1 0 0,1 0 0 0 0,1 1 1 0 0,1 0-1 0 0,1 19 0 0 0,-1 5 171 0 0,0 4-33 0 0,1 1-1 0 0,7 48 1 0 0,8-17-3459 0 0,-6-55-3795 0 0,-6-18 4189 0 0</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2.414"/>
    </inkml:context>
    <inkml:brush xml:id="br0">
      <inkml:brushProperty name="width" value="0.05" units="cm"/>
      <inkml:brushProperty name="height" value="0.05" units="cm"/>
      <inkml:brushProperty name="color" value="#F6630D"/>
    </inkml:brush>
  </inkml:definitions>
  <inkml:trace contextRef="#ctx0" brushRef="#br0">37 315 336 0 0,'-5'-2'409'0'0,"-15"-4"2596"0"0,20 6-2698 0 0,-1 0-1 0 0,0 0 0 0 0,1 0 0 0 0,-1-1 1 0 0,1 1-1 0 0,-1 0 0 0 0,0 0 1 0 0,1-1-1 0 0,-1 1 0 0 0,1-1 0 0 0,-1 1 1 0 0,1 0-1 0 0,-1-1 0 0 0,1 1 1 0 0,-1-1-1 0 0,1 1 0 0 0,0-1 0 0 0,-1 1 1 0 0,1-1-1 0 0,-1-1 0 0 0,27-7 3826 0 0,79-15 17 0 0,28-7-1450 0 0,-116 25-2307 0 0,1 0 1 0 0,-1-1 0 0 0,0-1 0 0 0,-1 0-1 0 0,19-13 1 0 0,-31 18-333 0 0,0 0 0 0 0,0 0 0 0 0,-1-1 0 0 0,1 1 0 0 0,-1-1-1 0 0,1 0 1 0 0,-1 0 0 0 0,0 0 0 0 0,-1 0 0 0 0,1-1 0 0 0,-1 1 0 0 0,0-1 0 0 0,0 1-1 0 0,0-1 1 0 0,0 0 0 0 0,0-7 0 0 0,0 1-52 0 0,-1 0-1 0 0,-1 0 1 0 0,0-1 0 0 0,-1 1-1 0 0,0 0 1 0 0,-3-14 0 0 0,4 23-64 0 0,-1-4-122 0 0,0 5 273 0 0,0 6 463 0 0,0 21-232 0 0,1 0 0 0 0,2 0-1 0 0,0 0 1 0 0,2 0 0 0 0,1 0 0 0 0,1 0 0 0 0,1-1-1 0 0,1 0 1 0 0,1-1 0 0 0,1 1 0 0 0,23 36 0 0 0,-32-59-448 0 0,0 0 1 0 0,0 0 0 0 0,0 0 0 0 0,1-1 0 0 0,-1 1 0 0 0,1-1-1 0 0,-1 1 1 0 0,1-1 0 0 0,0 0 0 0 0,0 1 0 0 0,-1-1 0 0 0,1 0-1 0 0,0 0 1 0 0,0 0 0 0 0,0 0 0 0 0,0-1 0 0 0,0 1 0 0 0,0 0-1 0 0,0-1 1 0 0,1 0 0 0 0,1 1 0 0 0,1-1-1228 0 0,1-1 0 0 0,-1 0-1 0 0,1 0 1 0 0,-1 0 0 0 0,0-1 0 0 0,0 0 0 0 0,7-3-1 0 0,4-2-1300 0 0</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2.851"/>
    </inkml:context>
    <inkml:brush xml:id="br0">
      <inkml:brushProperty name="width" value="0.05" units="cm"/>
      <inkml:brushProperty name="height" value="0.05" units="cm"/>
      <inkml:brushProperty name="color" value="#F6630D"/>
    </inkml:brush>
  </inkml:definitions>
  <inkml:trace contextRef="#ctx0" brushRef="#br0">159 28 72 0 0,'-5'-6'570'0'0,"-23"-15"5275"0"0,11 21-2101 0 0,10 4-3255 0 0,1 0 0 0 0,0 1 0 0 0,0 0 0 0 0,0 0 0 0 0,1 1 0 0 0,-1 0 0 0 0,1 0 0 0 0,1 0 0 0 0,-1 0 0 0 0,1 1 0 0 0,0-1 0 0 0,1 1 1 0 0,-4 8-1 0 0,0 1 246 0 0,1 0 0 0 0,1 1 0 0 0,0-1 0 0 0,1 1 0 0 0,-2 19 0 0 0,5-27-469 0 0,1 0 1 0 0,0 0-1 0 0,0 0 0 0 0,1 0 0 0 0,0 0 1 0 0,1 0-1 0 0,0-1 0 0 0,0 1 0 0 0,0 0 1 0 0,1-1-1 0 0,1 1 0 0 0,0-1 1 0 0,6 11-1 0 0,-7-15-198 0 0,0 1 1 0 0,1-1-1 0 0,-1 0 1 0 0,1 0-1 0 0,0 0 1 0 0,0 0-1 0 0,0-1 1 0 0,1 1-1 0 0,-1-1 1 0 0,1 0-1 0 0,0-1 1 0 0,0 1-1 0 0,0-1 1 0 0,0 0-1 0 0,0 0 1 0 0,0-1-1 0 0,0 1 1 0 0,1-1-1 0 0,-1 0 1 0 0,1-1-1 0 0,-1 1 1 0 0,11-1-1 0 0,-5-2-277 0 0,1 0 1 0 0,0 0-1 0 0,-1-1 0 0 0,1 0 0 0 0,-1-1 0 0 0,0 0 1 0 0,16-9-1 0 0,-12 4-1234 0 0,0 0 1 0 0,-1 0-1 0 0,0-1 0 0 0,19-19 1 0 0,-25 20-3763 0 0,-5 5 3027 0 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3.190"/>
    </inkml:context>
    <inkml:brush xml:id="br0">
      <inkml:brushProperty name="width" value="0.05" units="cm"/>
      <inkml:brushProperty name="height" value="0.05" units="cm"/>
      <inkml:brushProperty name="color" value="#F6630D"/>
    </inkml:brush>
  </inkml:definitions>
  <inkml:trace contextRef="#ctx0" brushRef="#br0">45 53 652 0 0,'-45'-6'20629'0'0,"60"2"-19859"0"0,33-4 250 0 0,14-4-2139 0 0,-57 10 61 0 0,0 1-1 0 0,0-1 0 0 0,0-1 0 0 0,-1 1 0 0 0,7-4 0 0 0,-8-1-3771 0 0</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3.534"/>
    </inkml:context>
    <inkml:brush xml:id="br0">
      <inkml:brushProperty name="width" value="0.05" units="cm"/>
      <inkml:brushProperty name="height" value="0.05" units="cm"/>
      <inkml:brushProperty name="color" value="#F6630D"/>
    </inkml:brush>
  </inkml:definitions>
  <inkml:trace contextRef="#ctx0" brushRef="#br0">190 599 148 0 0,'-20'-5'1074'0'0,"-19"-5"2174"0"0,15 1 7599 0 0,28 6-9685 0 0,3-2-556 0 0,0 1 0 0 0,0 0 0 0 0,1 1 0 0 0,0 0 0 0 0,15-5 0 0 0,51-8 1334 0 0,-24 6-4480 0 0,-47 9 1721 0 0,1 1-396 0 0,8-7-4733 0 0</inkml:trace>
  <inkml:trace contextRef="#ctx0" brushRef="#br0" timeOffset="1">57 89 440 0 0,'-11'-12'1129'0'0,"-14"-16"3410"0"0,22 24-2884 0 0,-1 0 0 0 0,2 0-1 0 0,-1-1 1 0 0,-4-8 0 0 0,7 12-1419 0 0,0 1 1 0 0,-1-1-1 0 0,1 0 0 0 0,0 1 1 0 0,0-1-1 0 0,0 1 0 0 0,-1-1 1 0 0,1 1-1 0 0,0-1 0 0 0,0 0 1 0 0,0 1-1 0 0,0-1 0 0 0,0 1 1 0 0,0-1-1 0 0,0 0 0 0 0,0 1 0 0 0,0-1 1 0 0,0 1-1 0 0,1-1 0 0 0,-1 0 1 0 0,0 1-1 0 0,0-1 0 0 0,0 1 1 0 0,1-1-1 0 0,0 0 0 0 0,-1 1-108 0 0,1-1 0 0 0,-1 1 0 0 0,1 0 0 0 0,0-1 0 0 0,-1 1 0 0 0,1 0 0 0 0,0 0 0 0 0,0 0-1 0 0,-1-1 1 0 0,1 1 0 0 0,0 0 0 0 0,-1 0 0 0 0,1 0 0 0 0,0 0 0 0 0,0 0 0 0 0,-1 0 0 0 0,2 1 0 0 0,2 0-191 0 0,0 0 1 0 0,0 0 0 0 0,0 0-1 0 0,0 1 1 0 0,7 3 0 0 0,69 52-7887 0 0,-60-41 5464 0 0</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3.909"/>
    </inkml:context>
    <inkml:brush xml:id="br0">
      <inkml:brushProperty name="width" value="0.05" units="cm"/>
      <inkml:brushProperty name="height" value="0.05" units="cm"/>
      <inkml:brushProperty name="color" value="#F6630D"/>
    </inkml:brush>
  </inkml:definitions>
  <inkml:trace contextRef="#ctx0" brushRef="#br0">0 0 608 0 0,'36'69'6960'0'0,"64"90"1"0"0,-55-94-3689 0 0,4-3 0 0 0,69 70 1 0 0,-93-107-2275 0 0,-16-15-273 0 0,1 0 1 0 0,0-1 0 0 0,1 0 0 0 0,20 14 0 0 0,-31-23-678 0 0,1 0 0 0 0,-1 1 1 0 0,1-1-1 0 0,-1 0 1 0 0,1 1-1 0 0,-1-1 0 0 0,1 0 1 0 0,0 0-1 0 0,-1 0 0 0 0,1 0 1 0 0,-1 0-1 0 0,1 1 1 0 0,-1-1-1 0 0,1 0 0 0 0,0 0 1 0 0,-1 0-1 0 0,1 0 0 0 0,-1-1 1 0 0,1 1-1 0 0,-1 0 1 0 0,1 0-1 0 0,0 0 0 0 0,-1 0 1 0 0,1-1-1 0 0,-1 1 0 0 0,1 0 1 0 0,-1 0-1 0 0,1-1 1 0 0,-1 1-1 0 0,1-1 0 0 0,0 0 10 0 0,0 0-1 0 0,-1-1 0 0 0,1 1 0 0 0,0 0 1 0 0,-1-1-1 0 0,1 1 0 0 0,-1 0 1 0 0,1-1-1 0 0,-1 1 0 0 0,1-1 0 0 0,-1-2 1 0 0,1-8 61 0 0,-1 0 0 0 0,-2-18 0 0 0,1 19 66 0 0,-2-59 115 0 0,8-81 0 0 0,-1 113-184 0 0,2-1 1 0 0,1 1-1 0 0,21-63 0 0 0,-26 94-964 0 0,7-16-5844 0 0,-9 22 6481 0 0,1 1-1 0 0,-1-1 1 0 0,1 0-1 0 0,-1 1 1 0 0,1-1-1 0 0,-1 1 0 0 0,1-1 1 0 0,-1 1-1 0 0,1-1 1 0 0,0 1-1 0 0,-1-1 1 0 0,1 1-1 0 0,0-1 0 0 0,-1 1 1 0 0,1 0-1 0 0,0-1 1 0 0,0 1-1 0 0,-1 0 0 0 0,1 0 1 0 0,0 0-1 0 0,0 0 1 0 0,0 0-1 0 0,-1 0 1 0 0,1 0-1 0 0,0 0 0 0 0,0 0 1 0 0,0 0-1 0 0,0 0 1 0 0,12 3-3060 0 0</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4.249"/>
    </inkml:context>
    <inkml:brush xml:id="br0">
      <inkml:brushProperty name="width" value="0.05" units="cm"/>
      <inkml:brushProperty name="height" value="0.05" units="cm"/>
      <inkml:brushProperty name="color" value="#F6630D"/>
    </inkml:brush>
  </inkml:definitions>
  <inkml:trace contextRef="#ctx0" brushRef="#br0">204 3 232 0 0,'-3'0'463'0'0,"-1"-1"0"0"0,1 0-1 0 0,-1 1 1 0 0,0-1 0 0 0,1 1 0 0 0,-1 0 0 0 0,0 0-1 0 0,1 1 1 0 0,-1-1 0 0 0,1 1 0 0 0,-1 0-1 0 0,0 0 1 0 0,1 0 0 0 0,-5 2 0 0 0,3 0 26 0 0,-1 0-1 0 0,1 0 1 0 0,-1 1 0 0 0,1-1-1 0 0,1 1 1 0 0,-1 1 0 0 0,-7 7 0 0 0,1 2 432 0 0,0 2 0 0 0,0-1 1 0 0,2 2-1 0 0,-12 24 1 0 0,15-28-225 0 0,0 1 1 0 0,1 0 0 0 0,1 0 0 0 0,0 0-1 0 0,1 1 1 0 0,0-1 0 0 0,1 1-1 0 0,0 29 1 0 0,3-38-556 0 0,-1 0 1 0 0,1 0-1 0 0,0 0 1 0 0,0 0-1 0 0,0-1 0 0 0,1 1 1 0 0,0 0-1 0 0,0 0 0 0 0,1-1 1 0 0,0 1-1 0 0,0-1 1 0 0,0 0-1 0 0,0 0 0 0 0,1 0 1 0 0,0 0-1 0 0,0-1 1 0 0,0 0-1 0 0,0 1 0 0 0,1-1 1 0 0,0-1-1 0 0,0 1 1 0 0,0-1-1 0 0,0 0 0 0 0,6 3 1 0 0,0-1-233 0 0,0-2 0 0 0,0 1 0 0 0,0-1 1 0 0,0-1-1 0 0,0 1 0 0 0,1-2 0 0 0,17 1 1 0 0,-17-2-592 0 0,-1-1 0 0 0,1 0 0 0 0,-1 0 0 0 0,0-1 0 0 0,1-1 0 0 0,-1 0 0 0 0,16-7 0 0 0,-2-7-4368 0 0,-16 9 2263 0 0,-1 1 810 0 0</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4.620"/>
    </inkml:context>
    <inkml:brush xml:id="br0">
      <inkml:brushProperty name="width" value="0.05" units="cm"/>
      <inkml:brushProperty name="height" value="0.05" units="cm"/>
      <inkml:brushProperty name="color" value="#F6630D"/>
    </inkml:brush>
  </inkml:definitions>
  <inkml:trace contextRef="#ctx0" brushRef="#br0">34 47 928 0 0,'-34'-1'14965'0'0,"38"-1"-13699"0"0,15-5-43 0 0,0 2 1 0 0,0 0-1 0 0,0 1 1 0 0,23-2-1 0 0,41-8-3779 0 0,-77 11-385 0 0</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4.943"/>
    </inkml:context>
    <inkml:brush xml:id="br0">
      <inkml:brushProperty name="width" value="0.05" units="cm"/>
      <inkml:brushProperty name="height" value="0.05" units="cm"/>
      <inkml:brushProperty name="color" value="#F6630D"/>
    </inkml:brush>
  </inkml:definitions>
  <inkml:trace contextRef="#ctx0" brushRef="#br0">78 111 580 0 0,'-23'-10'1942'0'0,"-7"-4"2481"0"0,27 13-3243 0 0,0-1 1 0 0,0 0-1 0 0,0 0 0 0 0,1 0 1 0 0,-1 0-1 0 0,-4-5 0 0 0,7 6-1042 0 0,0 1-1 0 0,0-1 0 0 0,0 1 0 0 0,0-1 0 0 0,0 1 1 0 0,0-1-1 0 0,0 1 0 0 0,0-1 0 0 0,0 0 0 0 0,0 1 0 0 0,0-1 1 0 0,0 1-1 0 0,0-1 0 0 0,0 1 0 0 0,0-1 0 0 0,1 1 1 0 0,-1-1-1 0 0,0 1 0 0 0,0-1 0 0 0,1 1 0 0 0,-1-1 1 0 0,0 1-1 0 0,1-1 0 0 0,-1 1 0 0 0,1 0 0 0 0,-1-1 1 0 0,0 1-1 0 0,1 0 0 0 0,-1-1 0 0 0,1 1 0 0 0,-1 0 0 0 0,1 0 1 0 0,-1-1-1 0 0,1 1 0 0 0,-1 0 0 0 0,1 0 0 0 0,0-1 1 0 0,21-9 1655 0 0,-22 10-1696 0 0,26-9 843 0 0,1 1 0 0 0,-1 1 0 0 0,1 2 0 0 0,53-4 0 0 0,16 6-1895 0 0,-1 4-4803 0 0,-58 0 1619 0 0,-4-1 1369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0.870"/>
    </inkml:context>
    <inkml:brush xml:id="br0">
      <inkml:brushProperty name="width" value="0.05" units="cm"/>
      <inkml:brushProperty name="height" value="0.05" units="cm"/>
      <inkml:brushProperty name="color" value="#008C3A"/>
    </inkml:brush>
  </inkml:definitions>
  <inkml:trace contextRef="#ctx0" brushRef="#br0">126 125 340 0 0,'-3'6'1356'0'0,"0"1"0"0"0,1 0 0 0 0,-1 0 0 0 0,1-1 0 0 0,1 1 1 0 0,-1 0-1 0 0,0 14 0 0 0,-1-3 1199 0 0,-4 22 5416 0 0,6-41-7787 0 0,-1 0 0 0 0,1 1 0 0 0,0-1 0 0 0,-1-1 0 0 0,1 1 0 0 0,0 0 0 0 0,0 0 0 0 0,0 0 0 0 0,0-1 0 0 0,0 1 0 0 0,0 0 0 0 0,0-1 0 0 0,0 1 0 0 0,1-1 0 0 0,-1 1 0 0 0,1-1 0 0 0,-1 1 0 0 0,1-1 0 0 0,-1 0 0 0 0,1 1 0 0 0,0-3 0 0 0,-9-40 616 0 0,7 31-615 0 0,0 0 0 0 0,2 0-1 0 0,-1 0 1 0 0,2 1 0 0 0,0-1 0 0 0,3-16-1 0 0,-4 26-153 0 0,1-1-1 0 0,0 1 1 0 0,0-1-1 0 0,1 1 1 0 0,-1 0-1 0 0,1-1 0 0 0,-1 1 1 0 0,1 0-1 0 0,0 0 1 0 0,0 0-1 0 0,1 0 1 0 0,-1 0-1 0 0,0 1 0 0 0,1-1 1 0 0,0 1-1 0 0,0-1 1 0 0,-1 1-1 0 0,1 0 1 0 0,1 0-1 0 0,-1 0 0 0 0,0 1 1 0 0,0-1-1 0 0,1 1 1 0 0,-1 0-1 0 0,1-1 1 0 0,5 0-1 0 0,-6 2-37 0 0,0 0 0 0 0,0 0 0 0 0,-1-1 0 0 0,1 2 0 0 0,0-1 0 0 0,0 0 0 0 0,0 1 0 0 0,-1-1 0 0 0,1 1 0 0 0,0 0 0 0 0,-1-1 0 0 0,1 1 1 0 0,-1 1-1 0 0,1-1 0 0 0,-1 0 0 0 0,1 1 0 0 0,-1-1 0 0 0,0 1 0 0 0,0 0 0 0 0,0 0 0 0 0,0-1 0 0 0,0 1 0 0 0,0 1 0 0 0,0-1 0 0 0,0 0 0 0 0,-1 0 0 0 0,0 1 0 0 0,1-1 0 0 0,-1 1 0 0 0,0-1 0 0 0,0 1 0 0 0,0 0 0 0 0,0-1 0 0 0,-1 1 0 0 0,1 0 1 0 0,-1-1-1 0 0,1 1 0 0 0,-1 0 0 0 0,0 0 0 0 0,0 0 0 0 0,0-1 0 0 0,-1 1 0 0 0,1 0 0 0 0,-1 0 0 0 0,1-1 0 0 0,-1 1 0 0 0,0 0 0 0 0,0-1 0 0 0,0 1 0 0 0,-1-1 0 0 0,1 1 0 0 0,-3 3 0 0 0,-3 2-242 0 0,-1 1 0 0 0,-15 12 0 0 0,-7 7-723 0 0,30-27 958 0 0,0-1 0 0 0,-1 1-1 0 0,1-1 1 0 0,0 1 0 0 0,-1-1-1 0 0,1 1 1 0 0,0-1 0 0 0,0 1 0 0 0,-1 0-1 0 0,1-1 1 0 0,0 1 0 0 0,0 0-1 0 0,0-1 1 0 0,0 1 0 0 0,0-1-1 0 0,0 1 1 0 0,0 0 0 0 0,0-1-1 0 0,0 1 1 0 0,0 0 0 0 0,0-1-1 0 0,0 1 1 0 0,0-1 0 0 0,1 1-1 0 0,-1 0 1 0 0,0-1 0 0 0,0 1-1 0 0,1-1 1 0 0,-1 1 0 0 0,0-1-1 0 0,1 1 1 0 0,-1-1 0 0 0,1 1-1 0 0,-1-1 1 0 0,1 1 0 0 0,0 0-1 0 0,22 16 92 0 0,-14-11-107 0 0,5 5 104 0 0,-1 1 0 0 0,15 17 0 0 0,-25-26-39 0 0,0 1 0 0 0,0-1-1 0 0,0 1 1 0 0,-1 0 0 0 0,1 0 0 0 0,-1 0-1 0 0,0 0 1 0 0,-1 1 0 0 0,1-1 0 0 0,-1 0 0 0 0,0 1-1 0 0,0-1 1 0 0,1 10 0 0 0,-2-12-19 0 0,0 0 0 0 0,-1 0 1 0 0,1 0-1 0 0,-1 1 0 0 0,0-1 1 0 0,0 0-1 0 0,0 0 0 0 0,0 0 1 0 0,0 0-1 0 0,0 0 0 0 0,0 0 1 0 0,0-1-1 0 0,-1 1 0 0 0,1 0 1 0 0,-1 0-1 0 0,0-1 0 0 0,1 1 1 0 0,-1-1-1 0 0,0 0 0 0 0,0 1 1 0 0,0-1-1 0 0,0 0 0 0 0,0 0 0 0 0,-3 1 1 0 0,-4 2-32 0 0,-1-1 1 0 0,0 1 0 0 0,-16 2-1 0 0,2-1-627 0 0,-47 3-1 0 0,62-8-121 0 0,-1 0 0 0 0,1-1 0 0 0,-1 0 0 0 0,-15-3 0 0 0,20 1-416 0 0</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5.283"/>
    </inkml:context>
    <inkml:brush xml:id="br0">
      <inkml:brushProperty name="width" value="0.05" units="cm"/>
      <inkml:brushProperty name="height" value="0.05" units="cm"/>
      <inkml:brushProperty name="color" value="#F6630D"/>
    </inkml:brush>
  </inkml:definitions>
  <inkml:trace contextRef="#ctx0" brushRef="#br0">135 0 476 0 0,'0'8'1044'0'0,"0"1"1"0"0,0-1-1 0 0,-1 0 0 0 0,0 0 1 0 0,-1 0-1 0 0,-4 16 1 0 0,-22 47 4200 0 0,6-20-1267 0 0,14-25-1845 0 0,4-14-642 0 0,0 0-1 0 0,-1 1 1 0 0,0-2 0 0 0,-9 15-1 0 0,14-26-1452 0 0,0 1-1 0 0,0-1 0 0 0,-1 0 0 0 0,1 0 0 0 0,0 1 0 0 0,0-1 0 0 0,-1 0 0 0 0,1 0 1 0 0,0 0-1 0 0,-1 1 0 0 0,1-1 0 0 0,0 0 0 0 0,-1 0 0 0 0,1 0 0 0 0,0 0 0 0 0,-1 0 1 0 0,1 0-1 0 0,0 0 0 0 0,-1 0 0 0 0,1 0 0 0 0,0 0 0 0 0,-1 0 0 0 0,1 0 1 0 0,0 0-1 0 0,-1 0 0 0 0,1 0 0 0 0,-1 0 0 0 0,1 0 0 0 0,0 0 0 0 0,-1 0 0 0 0,1 0 1 0 0,0 0-1 0 0,0-1 0 0 0,-1 1 0 0 0,1 0 0 0 0,0 0 0 0 0,-1 0 0 0 0,1-1 0 0 0,0 1 1 0 0,0 0-1 0 0,-1 0 0 0 0,1-1 0 0 0,0 1 0 0 0,0 0 0 0 0,0-1 0 0 0,-1 1 0 0 0,1 0 1 0 0,0-1-1 0 0,0 1 0 0 0,0 0 0 0 0,0-1 0 0 0,0 0 0 0 0,-9-18 146 0 0,6 11-122 0 0,1-1 0 0 0,0 0 0 0 0,0 1 0 0 0,1-1 0 0 0,0 0 0 0 0,1-16 0 0 0,1 25-31 0 0,1 0 0 0 0,-1 1 0 0 0,1-1 0 0 0,-1 1 1 0 0,1-1-1 0 0,-1 1 0 0 0,1 0 0 0 0,-1 0 0 0 0,0 0 0 0 0,3 1 0 0 0,37 26 354 0 0,-16-10-181 0 0,1-1 0 0 0,1-2 0 0 0,1 0 0 0 0,40 15 0 0 0,-55-26-173 0 0,0 0 0 0 0,-1-1 0 0 0,1 0 0 0 0,1-1 0 0 0,-1-1 0 0 0,0 0 1 0 0,0 0-1 0 0,18-3 0 0 0,-27 2-50 0 0,1-1 1 0 0,0 0-1 0 0,-1 0 1 0 0,1 0-1 0 0,-1-1 1 0 0,1 0 0 0 0,-1 1-1 0 0,0-2 1 0 0,0 1-1 0 0,0 0 1 0 0,0-1-1 0 0,0 0 1 0 0,0 0-1 0 0,-1 0 1 0 0,1 0-1 0 0,-1 0 1 0 0,0-1 0 0 0,0 0-1 0 0,0 0 1 0 0,-1 1-1 0 0,1-1 1 0 0,-1-1-1 0 0,0 1 1 0 0,0 0-1 0 0,0-1 1 0 0,1-5-1 0 0,-1 1 14 0 0,0 0 0 0 0,-1 0 0 0 0,0 0 0 0 0,0 0 0 0 0,-1 0 0 0 0,0-1 0 0 0,-1 1 0 0 0,0 0 0 0 0,0 0 0 0 0,-1 0 0 0 0,-1 0-1 0 0,-3-9 1 0 0,-4-8-1224 0 0,-1 2 0 0 0,-25-41 0 0 0,35 61-348 0 0,0 2-99 0 0</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5.667"/>
    </inkml:context>
    <inkml:brush xml:id="br0">
      <inkml:brushProperty name="width" value="0.05" units="cm"/>
      <inkml:brushProperty name="height" value="0.05" units="cm"/>
      <inkml:brushProperty name="color" value="#F6630D"/>
    </inkml:brush>
  </inkml:definitions>
  <inkml:trace contextRef="#ctx0" brushRef="#br0">127 254 248 0 0,'13'10'7900'0'0,"3"52"-222"0"0,-2 1-3372 0 0,20 75-614 0 0,-33-135-4004 0 0,0-1 0 0 0,0 1 0 0 0,0-1 0 0 0,1 1 0 0 0,-1-1-1 0 0,1 0 1 0 0,-1 1 0 0 0,4 2 0 0 0,10 6-5912 0 0,-8-8 3686 0 0</inkml:trace>
  <inkml:trace contextRef="#ctx0" brushRef="#br0" timeOffset="1">160 257 308 0 0,'-10'-6'819'0'0,"-17"-11"2799"0"0,4-3 3641 0 0,21 14-2298 0 0,10-4-2307 0 0,11-2-758 0 0,-14 10-1500 0 0,5-3 331 0 0,-1 0-1 0 0,1 0 0 0 0,-1-1 0 0 0,0-1 0 0 0,11-9 1 0 0,-19 15-679 0 0,1 0 1 0 0,-1-1 0 0 0,0 0-1 0 0,1 1 1 0 0,-1-1 0 0 0,0 0-1 0 0,0 1 1 0 0,0-1 0 0 0,0 0-1 0 0,0 0 1 0 0,0 0 0 0 0,-1 0-1 0 0,1 0 1 0 0,-1 0 0 0 0,1 0 0 0 0,-1 0-1 0 0,0 0 1 0 0,0 0 0 0 0,0 0-1 0 0,0-1 1 0 0,0 1 0 0 0,0 0-1 0 0,-1 0 1 0 0,1 0 0 0 0,-1 0-1 0 0,1 0 1 0 0,-1 0 0 0 0,0 0-1 0 0,1 0 1 0 0,-1 0 0 0 0,0 1-1 0 0,-1-1 1 0 0,1 0 0 0 0,0 0 0 0 0,-2-1-1 0 0,-2-3-83 0 0,0 1 0 0 0,0 0 0 0 0,-1 0 0 0 0,1 1 0 0 0,-1 0 0 0 0,0 0 0 0 0,-1 0 0 0 0,1 0 0 0 0,-9-3 0 0 0,3 3-258 0 0,1 0-1 0 0,-1 0 1 0 0,0 1 0 0 0,-20-3 0 0 0,31 6 103 0 0,-1-1 0 0 0,0 1 0 0 0,0 0 0 0 0,0-1 1 0 0,0 1-1 0 0,0 0 0 0 0,-1 0 0 0 0,1 1 0 0 0,0-1 0 0 0,0 0 0 0 0,0 1 0 0 0,0-1 0 0 0,1 1 0 0 0,-1-1 0 0 0,0 1 1 0 0,0 0-1 0 0,0 0 0 0 0,0 0 0 0 0,1 0 0 0 0,-1 0 0 0 0,0 0 0 0 0,1 1 0 0 0,-1-1 0 0 0,1 0 0 0 0,-1 1 0 0 0,1-1 1 0 0,0 1-1 0 0,0 0 0 0 0,-2 3 0 0 0,3-5 48 0 0,0 1 0 0 0,0 0 0 0 0,0 0 0 0 0,0 0 0 0 0,0 0 0 0 0,0 0 0 0 0,1-1 0 0 0,-1 1 0 0 0,0 0 0 0 0,1 0 0 0 0,-1 0 0 0 0,0-1 0 0 0,1 1 0 0 0,-1 0 0 0 0,1 0 1 0 0,-1-1-1 0 0,1 1 0 0 0,0 0 0 0 0,-1-1 0 0 0,1 1 0 0 0,0-1 0 0 0,0 1 0 0 0,17 12-3010 0 0,-2-4 799 0 0,2-1 340 0 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6.100"/>
    </inkml:context>
    <inkml:brush xml:id="br0">
      <inkml:brushProperty name="width" value="0.05" units="cm"/>
      <inkml:brushProperty name="height" value="0.05" units="cm"/>
      <inkml:brushProperty name="color" value="#F6630D"/>
    </inkml:brush>
  </inkml:definitions>
  <inkml:trace contextRef="#ctx0" brushRef="#br0">1 22 172 0 0,'6'2'427'0'0,"1"1"0"0"0,-1 0-1 0 0,1 0 1 0 0,-1 1 0 0 0,0 0 0 0 0,-1 0 0 0 0,1 0 0 0 0,-1 1-1 0 0,10 10 1 0 0,-11-10 142 0 0,-1-1 1 0 0,-1 1-1 0 0,1 0 0 0 0,-1 0 1 0 0,1 1-1 0 0,-1-1 0 0 0,-1 0 1 0 0,1 1-1 0 0,-1-1 0 0 0,0 1 1 0 0,0 0-1 0 0,-1-1 0 0 0,0 7 0 0 0,0 6 748 0 0,0-1 1 0 0,-2 1-1 0 0,0-1 0 0 0,-2 1 0 0 0,1-1 0 0 0,-2 0 0 0 0,0 0 0 0 0,-2-1 0 0 0,1 1 0 0 0,-11 15 0 0 0,17-31-1224 0 0,0 0 1 0 0,0 0-1 0 0,-1-1 1 0 0,1 1-1 0 0,0 0 1 0 0,-1-1-1 0 0,1 1 1 0 0,-1 0-1 0 0,1-1 1 0 0,-1 1-1 0 0,1-1 1 0 0,-1 1-1 0 0,1-1 1 0 0,-1 1-1 0 0,0-1 1 0 0,1 1 0 0 0,-1-1-1 0 0,0 1 1 0 0,1-1-1 0 0,-1 0 1 0 0,0 0-1 0 0,1 1 1 0 0,-1-1-1 0 0,0 0 1 0 0,-1 0-1 0 0,1 0-41 0 0,1 0-1 0 0,-1-1 1 0 0,0 0 0 0 0,1 1-1 0 0,-1-1 1 0 0,1 1 0 0 0,-1-1-1 0 0,1 0 1 0 0,-1 1 0 0 0,1-1-1 0 0,-1 0 1 0 0,1 1 0 0 0,0-1-1 0 0,-1 0 1 0 0,1 0-1 0 0,0 1 1 0 0,0-1 0 0 0,0 0-1 0 0,-1-1 1 0 0,0-4 25 0 0,0 0 0 0 0,0-1 0 0 0,1 1 1 0 0,-1 0-1 0 0,2-8 0 0 0,0 9-41 0 0,-1 0 1 0 0,1 0-1 0 0,1 0 1 0 0,-1 0-1 0 0,1 0 1 0 0,0 1-1 0 0,3-8 1 0 0,-4 11-27 0 0,0-1 0 0 0,0 1 0 0 0,0 0 0 0 0,0 0 0 0 0,0 0 0 0 0,0 0 0 0 0,0 0 0 0 0,0 0 0 0 0,0 0 0 0 0,0 1 0 0 0,1-1 0 0 0,-1 0 0 0 0,0 0 0 0 0,1 1 0 0 0,-1-1 0 0 0,0 1 0 0 0,1 0 0 0 0,-1-1 0 0 0,1 1 0 0 0,-1 0 0 0 0,0 0 0 0 0,1 0 0 0 0,-1 0 0 0 0,1 0 0 0 0,-1 0 0 0 0,1 0 0 0 0,-1 0 0 0 0,1 0 0 0 0,-1 1 0 0 0,0-1 0 0 0,3 2 1 0 0,14 5 118 0 0,0 1 1 0 0,0 2-1 0 0,-1 0 1 0 0,23 17-1 0 0,1 0 140 0 0,-1-1-217 0 0,133 78 184 0 0,-145-89-211 0 0,2-1 0 0 0,0-2 0 0 0,1-1 0 0 0,41 10 0 0 0,-61-19-25 0 0,0 0 0 0 0,0 0 0 0 0,1-1 0 0 0,-1 0 0 0 0,18-2 0 0 0,-26 1 0 0 0,-1 0 0 0 0,0-1 0 0 0,0 1 0 0 0,0 0 0 0 0,1-1 0 0 0,-1 0 0 0 0,0 0 0 0 0,0 0 0 0 0,0 0 0 0 0,0 0 0 0 0,0 0 0 0 0,0 0 0 0 0,0 0 0 0 0,-1-1 0 0 0,1 1 0 0 0,0-1 0 0 0,-1 0 0 0 0,1 1 0 0 0,-1-1 0 0 0,0 0 0 0 0,1 0 0 0 0,-1 0 0 0 0,0 0 0 0 0,0 0 0 0 0,0 0 0 0 0,0 0 0 0 0,-1 0 0 0 0,1 0 0 0 0,0 0 0 0 0,-1-1 0 0 0,0 1 0 0 0,1 0 0 0 0,-1 0 0 0 0,0-3 0 0 0,-2-16 0 0 0,0 1 0 0 0,-1-1 0 0 0,-1 1 0 0 0,-1 0 0 0 0,-13-34 0 0 0,8 22 0 0 0,3 9-41 0 0,-1 0 0 0 0,-1 0 1 0 0,-1 1-1 0 0,-1 0 0 0 0,-1 1 0 0 0,0 0 0 0 0,-2 1 0 0 0,-1 0 1 0 0,0 1-1 0 0,-1 1 0 0 0,-1 1 0 0 0,-23-19 0 0 0,37 33-159 0 0,-1 1-1 0 0,1-1 1 0 0,-1 1 0 0 0,0 0-1 0 0,1 0 1 0 0,-1 1 0 0 0,-7-3-1 0 0,-9 4-3088 0 0,19 0 2486 0 0,-1 1 1 0 0,0-1-1 0 0,1 1 0 0 0,-1 0 0 0 0,0 0 1 0 0,1 0-1 0 0,-1 0 0 0 0,1 0 0 0 0,-3 2 0 0 0,-6 8-2508 0 0</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6.629"/>
    </inkml:context>
    <inkml:brush xml:id="br0">
      <inkml:brushProperty name="width" value="0.05" units="cm"/>
      <inkml:brushProperty name="height" value="0.05" units="cm"/>
      <inkml:brushProperty name="color" value="#F6630D"/>
    </inkml:brush>
  </inkml:definitions>
  <inkml:trace contextRef="#ctx0" brushRef="#br0">4 145 636 0 0,'0'0'159'0'0,"0"0"1"0"0,-1 0-1 0 0,1 0 1 0 0,0 0-1 0 0,0 0 1 0 0,0 1-1 0 0,-1-1 0 0 0,1 0 1 0 0,0 0-1 0 0,0 0 1 0 0,0 1-1 0 0,0-1 0 0 0,-1 0 1 0 0,1 0-1 0 0,0 0 1 0 0,0 1-1 0 0,0-1 0 0 0,0 0 1 0 0,0 0-1 0 0,0 1 1 0 0,0-1-1 0 0,0 0 1 0 0,0 0-1 0 0,0 1 0 0 0,0-1 1 0 0,0 0-1 0 0,0 1 1 0 0,0-1-1 0 0,0 0 0 0 0,0 0 1 0 0,0 1-1 0 0,0-1 1 0 0,8 6 1501 0 0,22 1-166 0 0,72 0 1044 0 0,135-6-1 0 0,-133-3-1703 0 0,1122-25 5174 0 0,-926 19-5089 0 0,1252-59 2860 0 0,-1281 50-3137 0 0,244-18 1887 0 0,-502 34-2387 0 0,33-6 628 0 0,-46 7-776 0 0,0 0 0 0 0,0 0 0 0 0,0 0 0 0 0,0 0 0 0 0,0 0 0 0 0,0 0 0 0 0,0 0 0 0 0,0 0 0 0 0,0 0 0 0 0,0 0 0 0 0,0 0 0 0 0,0 0 0 0 0,0 0 0 0 0,0 0 0 0 0,0-1 0 0 0,0 1 1 0 0,0 0-1 0 0,0 0 0 0 0,0 0 0 0 0,0 0 0 0 0,0 0 0 0 0,0 0 0 0 0,0 0 0 0 0,0 0 0 0 0,0 0 0 0 0,0 0 0 0 0,0 0 0 0 0,0 0 0 0 0,0 0 0 0 0,0-1 0 0 0,0 1 0 0 0,0 0 0 0 0,0 0 0 0 0,0 0 0 0 0,0 0 0 0 0,0 0 0 0 0,0 0 1 0 0,0 0-1 0 0,0 0 0 0 0,0 0 0 0 0,0 0 0 0 0,0 0 0 0 0,0 0 0 0 0,0 0 0 0 0,0 0 0 0 0,1 0 0 0 0,-1 0 0 0 0,0 0 0 0 0,0 0 0 0 0,0 0 0 0 0,0 0 0 0 0,0 0 0 0 0,0 0 0 0 0,0 0 0 0 0,0-1 0 0 0,0 1 0 0 0,0 0 0 0 0,0 0 0 0 0,0 0 1 0 0,0 0-1 0 0,1 1 0 0 0,-1-1 0 0 0,0 0 0 0 0,0 0 0 0 0,0 0 0 0 0,0 0 0 0 0,0 0 0 0 0,0 0 0 0 0,0 0 0 0 0,-8-3-434 0 0,-13 0-593 0 0,-122 5-8862 0 0,91-1 6798 0 0</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4:57.098"/>
    </inkml:context>
    <inkml:brush xml:id="br0">
      <inkml:brushProperty name="width" value="0.05" units="cm"/>
      <inkml:brushProperty name="height" value="0.05" units="cm"/>
      <inkml:brushProperty name="color" value="#F6630D"/>
    </inkml:brush>
  </inkml:definitions>
  <inkml:trace contextRef="#ctx0" brushRef="#br0">15 110 608 0 0,'-14'7'2923'0'0,"14"-7"-2830"0"0,0 0 0 0 0,0 0-1 0 0,0 1 1 0 0,0-1 0 0 0,0 0 0 0 0,0 0 0 0 0,0 0 0 0 0,0 1 0 0 0,0-1-1 0 0,0 0 1 0 0,0 0 0 0 0,0 0 0 0 0,0 0 0 0 0,1 0 0 0 0,-1 1-1 0 0,0-1 1 0 0,0 0 0 0 0,0 0 0 0 0,0 0 0 0 0,0 0 0 0 0,0 0 0 0 0,1 1-1 0 0,-1-1 1 0 0,0 0 0 0 0,0 0 0 0 0,0 0 0 0 0,0 0 0 0 0,0 0-1 0 0,1 0 1 0 0,-1 0 0 0 0,0 0 0 0 0,0 0 0 0 0,0 0 0 0 0,0 0 0 0 0,1 0-1 0 0,-1 0 1 0 0,0 0 0 0 0,0 0 0 0 0,0 0 0 0 0,1 0 0 0 0,-1 0 0 0 0,37 4 3162 0 0,348-11 1578 0 0,-268 2-3869 0 0,1323-20 5915 0 0,-839 20-4979 0 0,-598 5-1891 0 0,394-8 1284 0 0,0-22 141 0 0,-390 29-1434 0 0,26-3-352 0 0,34-9 1 0 0,-59 10 751 0 0,-5-2-4231 0 0,-15-5-3271 0 0,-5 2 4229 0 0</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5.913"/>
    </inkml:context>
    <inkml:brush xml:id="br0">
      <inkml:brushProperty name="width" value="0.05" units="cm"/>
      <inkml:brushProperty name="height" value="0.05" units="cm"/>
    </inkml:brush>
  </inkml:definitions>
  <inkml:trace contextRef="#ctx0" brushRef="#br0">13 370 112 0 0,'7'36'11258'0'0,"-3"42"-7223"0"0,0-7-1328 0 0,-2-51-1808 0 0,0 35 4785 0 0,-2-55-5637 0 0,0 0 0 0 0,0 0 0 0 0,0 0 0 0 0,0 0 0 0 0,0 0 0 0 0,-1-1-1 0 0,1 1 1 0 0,0 0 0 0 0,0 0 0 0 0,-1 1 704 0 0,1-1-704 0 0,-4-11 729 0 0,-5-17-154 0 0,3-12-154 0 0,0 0 0 0 0,3-1-1 0 0,1 0 1 0 0,7-70-1 0 0,-2 85-357 0 0,1 0-1 0 0,1 0 0 0 0,2 0 0 0 0,0 1 0 0 0,2 0 0 0 0,0 1 1 0 0,2 0-1 0 0,19-33 0 0 0,-27 53-90 0 0,0-1 0 0 0,1 1 0 0 0,-1-1 0 0 0,1 1 0 0 0,-1 0 0 0 0,1 1 0 0 0,1-1 0 0 0,-1 1 0 0 0,0-1 0 0 0,1 1 1 0 0,0 0-1 0 0,-1 1 0 0 0,1-1 0 0 0,10-2 0 0 0,-11 4-18 0 0,0 0 0 0 0,0 1 0 0 0,0-1 0 0 0,0 1 0 0 0,0 0 1 0 0,0 0-1 0 0,0 1 0 0 0,0-1 0 0 0,0 1 0 0 0,0 0 0 0 0,0 0 0 0 0,-1 0 0 0 0,1 0 1 0 0,0 1-1 0 0,0-1 0 0 0,-1 1 0 0 0,1 0 0 0 0,-1 0 0 0 0,0 1 0 0 0,1-1 0 0 0,2 3 0 0 0,0 2-30 0 0,1 0 0 0 0,-1 0 0 0 0,0 0 0 0 0,-1 1-1 0 0,1 0 1 0 0,-2 0 0 0 0,1 0 0 0 0,-1 1-1 0 0,0-1 1 0 0,-1 1 0 0 0,0 0 0 0 0,0 0-1 0 0,-1 0 1 0 0,0 0 0 0 0,-1 1 0 0 0,0-1-1 0 0,-1 0 1 0 0,1 1 0 0 0,-2-1 0 0 0,1 1-1 0 0,-1-1 1 0 0,-1 0 0 0 0,0 0 0 0 0,0 0-1 0 0,-1 0 1 0 0,0 0 0 0 0,0 0 0 0 0,-1 0-1 0 0,-10 15 1 0 0,6-13-49 0 0,-2 1 0 0 0,1-2 0 0 0,-1 1 0 0 0,-1-1 0 0 0,0-1 0 0 0,-1 0 0 0 0,1 0 0 0 0,-2-1 0 0 0,1-1 0 0 0,-1 0 0 0 0,0 0 0 0 0,0-2 0 0 0,-1 0 0 0 0,0 0 0 0 0,-22 4 0 0 0,19-6-60 0 0,13-3 74 0 0,0 0 0 0 0,0 1 0 0 0,1 0 0 0 0,-1 0 0 0 0,0 0 0 0 0,1 0 0 0 0,-1 0 0 0 0,1 1 0 0 0,-1-1 0 0 0,-4 4 0 0 0,7-4-21 0 0,2 0 86 0 0,-1 1-1 0 0,1 0 0 0 0,-1-1 1 0 0,1 1-1 0 0,-1-1 1 0 0,1 1-1 0 0,0-1 1 0 0,0 1-1 0 0,0-1 0 0 0,0 1 1 0 0,0-1-1 0 0,0 0 1 0 0,0 0-1 0 0,0 1 0 0 0,0-1 1 0 0,2 1-1 0 0,26 21 215 0 0,-21-18-141 0 0,224 172 2080 0 0,-228-174-2355 0 0,0-1-1 0 0,-1 0 0 0 0,1 0 0 0 0,0 0 0 0 0,0 0 0 0 0,0-1 1 0 0,1 1-1 0 0,-1-1 0 0 0,0 0 0 0 0,0 0 0 0 0,1-1 1 0 0,-1 1-1 0 0,1-1 0 0 0,5 0 0 0 0,2-2-2513 0 0,1 0-1 0 0,-1-1 1 0 0,22-7 0 0 0,-14 3-113 0 0</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6.255"/>
    </inkml:context>
    <inkml:brush xml:id="br0">
      <inkml:brushProperty name="width" value="0.05" units="cm"/>
      <inkml:brushProperty name="height" value="0.05" units="cm"/>
    </inkml:brush>
  </inkml:definitions>
  <inkml:trace contextRef="#ctx0" brushRef="#br0">18 21 556 0 0,'-17'-21'16337'0'0,"16"34"-14704"0"0,7 93 3423 0 0,-3-78-4604 0 0,2 0 0 0 0,1-1 0 0 0,16 45 0 0 0,-22-71-758 0 0,1 1 1 0 0,0 0-1 0 0,-1 0 1 0 0,1 0 0 0 0,0 0-1 0 0,0-1 1 0 0,0 1-1 0 0,1 0 1 0 0,-1-1 0 0 0,0 1-1 0 0,1-1 1 0 0,-1 0-1 0 0,1 1 1 0 0,2 1 0 0 0,-3-3-546 0 0</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6.601"/>
    </inkml:context>
    <inkml:brush xml:id="br0">
      <inkml:brushProperty name="width" value="0.05" units="cm"/>
      <inkml:brushProperty name="height" value="0.05" units="cm"/>
    </inkml:brush>
  </inkml:definitions>
  <inkml:trace contextRef="#ctx0" brushRef="#br0">86 97 480 0 0,'-37'-23'2823'0'0,"-12"-8"10842"0"0,51 31-13391 0 0,-1-1-1 0 0,1 0 1 0 0,-1 0 0 0 0,1 0-1 0 0,0 1 1 0 0,-1-1 0 0 0,1 1-1 0 0,0-1 1 0 0,-1 1 0 0 0,1 0-1 0 0,2-1 1 0 0,254-14 6795 0 0,-141 9-7715 0 0,0-2-7585 0 0,-97 6 5154 0 0,0-2 443 0 0</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6.938"/>
    </inkml:context>
    <inkml:brush xml:id="br0">
      <inkml:brushProperty name="width" value="0.05" units="cm"/>
      <inkml:brushProperty name="height" value="0.05" units="cm"/>
    </inkml:brush>
  </inkml:definitions>
  <inkml:trace contextRef="#ctx0" brushRef="#br0">79 11 24 0 0,'-1'-1'569'0'0,"-1"0"-1"0"0,0 0 1 0 0,0 0-1 0 0,0 0 1 0 0,0 0-1 0 0,0 0 1 0 0,-1 0-1 0 0,1 1 1 0 0,0-1-1 0 0,0 1 1 0 0,0-1-1 0 0,0 1 1 0 0,-3 0 0 0 0,3 0-201 0 0,1 0 1 0 0,0 1 0 0 0,0-1 0 0 0,-1 0 0 0 0,1 1 0 0 0,0-1-1 0 0,0 1 1 0 0,-1-1 0 0 0,1 1 0 0 0,0 0 0 0 0,0 0 0 0 0,0-1 0 0 0,0 1-1 0 0,0 0 1 0 0,0 0 0 0 0,0 0 0 0 0,-1 1 0 0 0,0 3 215 0 0,-1-1 0 0 0,1 1 1 0 0,0-1-1 0 0,0 1 1 0 0,1 0-1 0 0,-1 0 0 0 0,1 0 1 0 0,0-1-1 0 0,1 1 0 0 0,-1 8 1 0 0,-7 142 4400 0 0,8-109-4146 0 0,8 64 0 0 0,-8-108-1143 0 0,0 0 1 0 0,0 0-1 0 0,1 0 1 0 0,-1 0-1 0 0,1 0 0 0 0,-1 0 1 0 0,1 0-1 0 0,0 0 1 0 0,0-1-1 0 0,0 1 1 0 0,0 0-1 0 0,2 2 1 0 0</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7.309"/>
    </inkml:context>
    <inkml:brush xml:id="br0">
      <inkml:brushProperty name="width" value="0.05" units="cm"/>
      <inkml:brushProperty name="height" value="0.05" units="cm"/>
    </inkml:brush>
  </inkml:definitions>
  <inkml:trace contextRef="#ctx0" brushRef="#br0">49 276 264 0 0,'-31'-17'3320'0'0,"13"3"6209"0"0,20 13-9109 0 0,0-1-1 0 0,1 1 0 0 0,-1 0 1 0 0,0 0-1 0 0,1 0 0 0 0,-1 0 1 0 0,0 0-1 0 0,5 0 1 0 0,20-6 1402 0 0,0 2-1042 0 0,-1-2 1 0 0,-1 0-1 0 0,1-2 1 0 0,-1-1-1 0 0,-1 0 1 0 0,25-16 0 0 0,-42 21-688 0 0,0 0 1 0 0,0-1 0 0 0,-1-1 0 0 0,1 1 0 0 0,-1-1 0 0 0,0 0 0 0 0,-1 0 0 0 0,0 0 0 0 0,0-1 0 0 0,-1 0 0 0 0,0 0 0 0 0,0 0 0 0 0,-1-1 0 0 0,0 1 0 0 0,0-1 0 0 0,-1 0 0 0 0,0 1-1 0 0,1-13 1299 0 0,-5 24-1091 0 0,-7 13 6 0 0,1 0-1 0 0,0 1 1 0 0,2-1-1 0 0,0 1 0 0 0,1 1 1 0 0,0-1-1 0 0,2 1 1 0 0,0 0-1 0 0,1 0 1 0 0,0 0-1 0 0,2 0 1 0 0,0 0-1 0 0,1 0 1 0 0,1 0-1 0 0,1 0 1 0 0,9 32-1 0 0,-6-36-1664 0 0,1 0 1 0 0,15 23-1 0 0,-9-16-598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1.433"/>
    </inkml:context>
    <inkml:brush xml:id="br0">
      <inkml:brushProperty name="width" value="0.05" units="cm"/>
      <inkml:brushProperty name="height" value="0.05" units="cm"/>
      <inkml:brushProperty name="color" value="#008C3A"/>
    </inkml:brush>
  </inkml:definitions>
  <inkml:trace contextRef="#ctx0" brushRef="#br0">67 4 308 0 0,'-1'-1'492'0'0,"-1"1"1"0"0,1-1-1 0 0,0 1 1 0 0,0 0-1 0 0,-1-1 0 0 0,1 1 1 0 0,0 0-1 0 0,-1 0 1 0 0,1-1-1 0 0,-1 1 0 0 0,1 0 1 0 0,0 1-1 0 0,-1-1 1 0 0,1 0-1 0 0,0 0 0 0 0,-1 0 1 0 0,1 1-1 0 0,0-1 1 0 0,-1 1-1 0 0,1-1 0 0 0,0 1 1 0 0,0 0-1 0 0,-2 0 1 0 0,1 2 125 0 0,-1-1 1 0 0,1 1 0 0 0,0 0 0 0 0,0-1 0 0 0,0 1 0 0 0,0 0 0 0 0,1 1 0 0 0,-2 2 0 0 0,0 3-18 0 0,0 0 0 0 0,1 0 0 0 0,0 0 0 0 0,0 0-1 0 0,1 0 1 0 0,0 0 0 0 0,1 1 0 0 0,0-1 0 0 0,0 0 0 0 0,1 0 0 0 0,1 1 0 0 0,-1-1 0 0 0,1 0 0 0 0,1 0 0 0 0,5 13 0 0 0,-7-18-512 0 0,1-1 0 0 0,0 0-1 0 0,0 0 1 0 0,0 0 0 0 0,0 0-1 0 0,0 0 1 0 0,1 0 0 0 0,-1 0-1 0 0,1-1 1 0 0,0 1 0 0 0,0-1-1 0 0,0 0 1 0 0,0 0 0 0 0,0 0-1 0 0,0 0 1 0 0,1-1 0 0 0,-1 1-1 0 0,0-1 1 0 0,1 0 0 0 0,0 0-1 0 0,-1 0 1 0 0,1 0 0 0 0,-1-1-1 0 0,1 1 1 0 0,0-1 0 0 0,-1 0-1 0 0,1 0 1 0 0,7-2 0 0 0,1 1-123 0 0,1-2 0 0 0,-1 0 0 0 0,0 0 0 0 0,0-1 0 0 0,0-1 0 0 0,-1 0 0 0 0,14-8 0 0 0,-9 1-2782 0 0</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7.708"/>
    </inkml:context>
    <inkml:brush xml:id="br0">
      <inkml:brushProperty name="width" value="0.05" units="cm"/>
      <inkml:brushProperty name="height" value="0.05" units="cm"/>
    </inkml:brush>
  </inkml:definitions>
  <inkml:trace contextRef="#ctx0" brushRef="#br0">84 6 276 0 0,'-36'2'2753'0'0,"12"0"991"0"0,0-3 5654 0 0,119 5-4835 0 0,49-4-2351 0 0,-64-1-1447 0 0,17 1-20 0 0,751 11 4266 0 0,-231-14-1791 0 0,-579 2-3179 0 0,15 0-21 0 0,70-11-1 0 0,-122 13-14 0 0,0-1-8 0 0,-1 0 1 0 0,1 0-1 0 0,-1 0 1 0 0,1 0-1 0 0,-1 0 1 0 0,0 0-1 0 0,1 0 1 0 0,-1 0-1 0 0,1 0 0 0 0,-1 0 1 0 0,1 0-1 0 0,-1 0 1 0 0,1 0-1 0 0,-1 0 1 0 0,1-1-1 0 0,-1 1 1 0 0,0 0-1 0 0,1 0 1 0 0,-1 0-1 0 0,1-1 1 0 0,-1 1-1 0 0,0 0 1 0 0,1-1-1 0 0,-1 1 1 0 0,1 0-1 0 0,-1-1 1 0 0,0 1-1 0 0,0 0 1 0 0,1-1-1 0 0,-1 0 1 0 0,1 1-377 0 0</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8.222"/>
    </inkml:context>
    <inkml:brush xml:id="br0">
      <inkml:brushProperty name="width" value="0.05" units="cm"/>
      <inkml:brushProperty name="height" value="0.05" units="cm"/>
    </inkml:brush>
  </inkml:definitions>
  <inkml:trace contextRef="#ctx0" brushRef="#br0">82 45 364 0 0,'-3'-4'473'0'0,"0"0"548"0"0,0 0 0 0 0,0-1-1 0 0,0 1 1 0 0,-1 0 0 0 0,1 1-1 0 0,-1-1 1 0 0,-5-3 0 0 0,7 6-760 0 0,0 0 1 0 0,1 1 0 0 0,-1-1-1 0 0,0 0 1 0 0,0 1 0 0 0,0 0-1 0 0,0-1 1 0 0,0 1 0 0 0,0 0-1 0 0,0 0 1 0 0,1 0 0 0 0,-1 0-1 0 0,0 0 1 0 0,0 1 0 0 0,0-1-1 0 0,0 1 1 0 0,0-1 0 0 0,0 1-1 0 0,1-1 1 0 0,-1 1 0 0 0,0 0-1 0 0,0 0 1 0 0,-2 2 0 0 0,6-4-193 0 0,-1 0 0 0 0,1 0-1 0 0,0 1 1 0 0,-1-1 0 0 0,1 1 0 0 0,-1 0 0 0 0,1-1 0 0 0,0 1 0 0 0,-1 0 0 0 0,1 0 0 0 0,0 0-1 0 0,-1 0 1 0 0,1 0 0 0 0,0 0 0 0 0,-1 0 0 0 0,1 1 0 0 0,0-1 0 0 0,-1 1 0 0 0,1-1 0 0 0,-1 1-1 0 0,1 0 1 0 0,-1-1 0 0 0,1 1 0 0 0,-1 0 0 0 0,0 0 0 0 0,1 0 0 0 0,-1 0 0 0 0,0 0 0 0 0,1 0 0 0 0,-1 0-1 0 0,0 1 1 0 0,0-1 0 0 0,0 0 0 0 0,0 1 0 0 0,-1-1 0 0 0,1 1 0 0 0,0-1 0 0 0,0 1 0 0 0,-1-1-1 0 0,1 1 1 0 0,-1 0 0 0 0,1-1 0 0 0,-1 1 0 0 0,0-1 0 0 0,0 1 0 0 0,0 0 0 0 0,0-1 0 0 0,0 1-1 0 0,0 0 1 0 0,0-1 0 0 0,0 1 0 0 0,-1 0 0 0 0,1-1 0 0 0,-1 1 0 0 0,1 0 0 0 0,-1-1 0 0 0,1 1-1 0 0,-1-1 1 0 0,0 1 0 0 0,0-1 0 0 0,0 0 0 0 0,0 1 0 0 0,0-1 0 0 0,0 0 0 0 0,0 0 0 0 0,0 0 0 0 0,-1 1-1 0 0,1-1 1 0 0,-2 1 0 0 0,4-3 81 0 0,0 0 0 0 0,0-1-1 0 0,1 1 1 0 0,-1 0 0 0 0,0-1-1 0 0,0 1 1 0 0,0 0 0 0 0,-1-1-1 0 0,1 1 1 0 0,0-1 0 0 0,0 0-1 0 0,-1 1 1 0 0,1-1 0 0 0,-1 1 0 0 0,1-1-1 0 0,-1 0 1 0 0,0 1 0 0 0,0-1-1 0 0,0 0 1 0 0,0 0 0 0 0,0-2-1 0 0,0 2-238 0 0,0 1 0 0 0,0-1-1 0 0,-1 1 1 0 0,1-1 0 0 0,0 1-1 0 0,0 0 1 0 0,-1-1 0 0 0,1 1-1 0 0,-1 0 1 0 0,0-1-1 0 0,1 1 1 0 0,-1 0 0 0 0,0 0-1 0 0,0-1 1 0 0,1 1 0 0 0,-1 0-1 0 0,0 0 1 0 0,0 0 0 0 0,0 0-1 0 0,0 0 1 0 0,-1 0 0 0 0,1 1-1 0 0,0-1 1 0 0,0 0 0 0 0,-1 0-1 0 0,-1 0 1 0 0,-9 8-9376 0 0</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08.655"/>
    </inkml:context>
    <inkml:brush xml:id="br0">
      <inkml:brushProperty name="width" value="0.05" units="cm"/>
      <inkml:brushProperty name="height" value="0.05" units="cm"/>
    </inkml:brush>
  </inkml:definitions>
  <inkml:trace contextRef="#ctx0" brushRef="#br0">87 1 48 0 0,'0'0'5208'0'0,"-25"5"3225"0"0,20-4-7810 0 0,1 1 0 0 0,-1-1 1 0 0,1 1-1 0 0,0 0 0 0 0,0 0 1 0 0,0 0-1 0 0,0 1 0 0 0,0-1 1 0 0,0 1-1 0 0,1 0 1 0 0,-5 5-1 0 0,7-7-460 0 0,0 0 1 0 0,0 0-1 0 0,0 0 0 0 0,1 0 1 0 0,-1 0-1 0 0,1 0 0 0 0,-1 0 1 0 0,1 0-1 0 0,-1 0 0 0 0,1 1 1 0 0,0-1-1 0 0,-1 0 0 0 0,1 0 1 0 0,0 1-1 0 0,0-1 0 0 0,0 0 1 0 0,0 0-1 0 0,0 0 0 0 0,0 2 1 0 0,1-1-54 0 0,-1 0-1 0 0,1-1 1 0 0,0 1 0 0 0,0-1 0 0 0,0 1 0 0 0,0-1 0 0 0,0 1 0 0 0,0-1-1 0 0,1 1 1 0 0,-1-1 0 0 0,0 0 0 0 0,1 0 0 0 0,-1 1 0 0 0,1-1 0 0 0,-1 0-1 0 0,1-1 1 0 0,1 2 0 0 0,0 0 3 0 0,0-1 0 0 0,1 0 0 0 0,-1 0 0 0 0,0 0-1 0 0,0 0 1 0 0,1 0 0 0 0,-1-1 0 0 0,0 0 0 0 0,1 1 0 0 0,-1-1 0 0 0,0 0 0 0 0,4-1 0 0 0,-5 1-36 0 0,0 0 1 0 0,0-1 0 0 0,-1 1-1 0 0,1-1 1 0 0,0 1 0 0 0,0-1 0 0 0,-1 1-1 0 0,1-1 1 0 0,-1 0 0 0 0,1 0 0 0 0,0 0-1 0 0,-1 0 1 0 0,1 0 0 0 0,-1 0-1 0 0,0 0 1 0 0,1-1 0 0 0,-1 1 0 0 0,0 0-1 0 0,0-1 1 0 0,0 1 0 0 0,0-1 0 0 0,0 1-1 0 0,1-3 1 0 0,-2 2-27 0 0,0 1 0 0 0,0 0 0 0 0,0-1 0 0 0,0 1 0 0 0,0 0 0 0 0,-1 0 0 0 0,1-1-1 0 0,0 1 1 0 0,-1 0 0 0 0,1 0 0 0 0,-1-1 0 0 0,0 1 0 0 0,1 0 0 0 0,-1 0 0 0 0,0 0 0 0 0,1 0 0 0 0,-1 0 0 0 0,0 0 0 0 0,0 0 0 0 0,-1-1 0 0 0,-20-16 269 0 0,7 11 2 0 0,10 5-3357 0 0</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0.914"/>
    </inkml:context>
    <inkml:brush xml:id="br0">
      <inkml:brushProperty name="width" value="0.05" units="cm"/>
      <inkml:brushProperty name="height" value="0.05" units="cm"/>
    </inkml:brush>
  </inkml:definitions>
  <inkml:trace contextRef="#ctx0" brushRef="#br0">43 30 264 0 0,'0'0'500'0'0,"0"-14"6147"0"0,-7-1 2546 0 0,-1 22-6117 0 0,6-2-2743 0 0,0 0-1 0 0,0 0 0 0 0,1 0 1 0 0,-1 1-1 0 0,1-1 0 0 0,1 1 0 0 0,-1-1 1 0 0,1 0-1 0 0,0 7 0 0 0,-1-2-41 0 0,2 339 4608 0 0,2-246-4142 0 0,-11 192 1369 0 0,6-252-1883 0 0,0 31 287 0 0,-3 40 229 0 0,3-72-710 0 0,2 0 0 0 0,8 73 0 0 0,-2-60-37 0 0,-7-51 6 0 0,-1 0-21 0 0,9 17-111 0 0,-5-16-491 0 0</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2.799"/>
    </inkml:context>
    <inkml:brush xml:id="br0">
      <inkml:brushProperty name="width" value="0.05" units="cm"/>
      <inkml:brushProperty name="height" value="0.05" units="cm"/>
    </inkml:brush>
  </inkml:definitions>
  <inkml:trace contextRef="#ctx0" brushRef="#br0">0 244 584 0 0,'0'0'3364'0'0,"4"1"-2112"0"0,61 9 1940 0 0,-1 2-1 0 0,86 29 1 0 0,120 65 2215 0 0,-203-78-1191 0 0,-66-28-4146 0 0,-1 0-1 0 0,1 0 0 0 0,0 0 1 0 0,-1 0-1 0 0,1 0 1 0 0,-1 0-1 0 0,1-1 1 0 0,-1 1-1 0 0,1 0 0 0 0,-1 0 1 0 0,1 0-1 0 0,-1 0 1 0 0,1-1-1 0 0,-1 1 1 0 0,1 0-1 0 0,-1-1 0 0 0,1 1 1 0 0,-1 0-1 0 0,1-1 1 0 0,-1 1-1 0 0,1 0 0 0 0,-1-1 1 0 0,0 1-1 0 0,1-1 1 0 0,-1 1-1 0 0,0-1 1 0 0,0 1-1 0 0,1-1 0 0 0,-1 1 1 0 0,0-1-1 0 0,0 1 1 0 0,0-1-1 0 0,1 1 1 0 0,-1-1-1 0 0,0 1 0 0 0,0-2 1 0 0,4-22 591 0 0,-4 22-539 0 0,2-36 337 0 0,-2 0 0 0 0,-8-60-1 0 0,2 30-147 0 0,3 27-154 0 0,-2-65 182 0 0,4 106-338 0 0,1-1 0 0 0,0 0 1 0 0,0 1-1 0 0,0-1 0 0 0,0 0 1 0 0,0 1-1 0 0,0-1 0 0 0,0 0 1 0 0,0 1-1 0 0,1-1 0 0 0,-1 0 1 0 0,0 1-1 0 0,0-1 0 0 0,0 0 1 0 0,1 1-1 0 0,-1-1 0 0 0,0 0 1 0 0,1 1-1 0 0,0-1 0 0 0,6 7 9 0 0,6 21 0 0 0,19 55 191 0 0,49 89 0 0 0,-80-168-162 0 0,1 1-1 0 0,0-1 1 0 0,0 0-1 0 0,1 0 1 0 0,-1 0-1 0 0,1 0 1 0 0,-1 0-1 0 0,1 0 0 0 0,0-1 1 0 0,0 1-1 0 0,0-1 1 0 0,1 0-1 0 0,-1 1 1 0 0,0-2-1 0 0,1 1 0 0 0,6 2 1 0 0,-7-3-15 0 0,1-1-1 0 0,-1 0 1 0 0,0 0-1 0 0,0 0 1 0 0,1 0-1 0 0,-1-1 1 0 0,0 1 0 0 0,0-1-1 0 0,0 0 1 0 0,0 0-1 0 0,0 0 1 0 0,0 0-1 0 0,0 0 1 0 0,0-1 0 0 0,0 0-1 0 0,0 1 1 0 0,-1-1-1 0 0,1 0 1 0 0,0 0-1 0 0,-1 0 1 0 0,3-3 0 0 0,8-8 19 0 0,-1-1 1 0 0,0 0 0 0 0,-1-1 0 0 0,15-26 0 0 0,31-70 115 0 0,-57 109-157 0 0,13-31-100 0 0,-13 33 81 0 0,-1 4-26 0 0,-3 10 44 0 0,1 0 0 0 0,1 1 0 0 0,0-1-1 0 0,1 1 1 0 0,1 23 0 0 0,0-33 6 0 0,0 0-1 0 0,1 0 0 0 0,0 0 0 0 0,-1-1 1 0 0,2 1-1 0 0,-1 0 0 0 0,1-1 0 0 0,-1 1 1 0 0,1-1-1 0 0,1 1 0 0 0,-1-1 0 0 0,0 0 1 0 0,1 0-1 0 0,0 0 0 0 0,0 0 0 0 0,0-1 1 0 0,1 1-1 0 0,-1-1 0 0 0,1 0 0 0 0,0 0 1 0 0,7 5-1 0 0,11 2 10 0 0,0-2 0 0 0,0 0 0 0 0,1-1 0 0 0,0-1 0 0 0,30 3 1 0 0,121 8 38 0 0,-127-14-48 0 0,187 1 42 0 0,-212-5-46 0 0,561-20 377 0 0,-536 16-123 0 0,-37 5-2473 0 0,2-1-5425 0 0,-1 1 2772 0 0</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4.070"/>
    </inkml:context>
    <inkml:brush xml:id="br0">
      <inkml:brushProperty name="width" value="0.05" units="cm"/>
      <inkml:brushProperty name="height" value="0.05" units="cm"/>
    </inkml:brush>
  </inkml:definitions>
  <inkml:trace contextRef="#ctx0" brushRef="#br0">210 58 200 0 0,'45'-48'13744'0'0,"-27"39"-8786"0"0,-18 9-4893 0 0,1 0 1 0 0,-1 0-1 0 0,0 0 0 0 0,1 0 1 0 0,-1 0-1 0 0,0 0 1 0 0,1 0-1 0 0,-1 0 0 0 0,0 0 1 0 0,1 0-1 0 0,-1 0 1 0 0,0 0-1 0 0,1 0 0 0 0,-1 0 1 0 0,0 0-1 0 0,1 0 1 0 0,-1 0-1 0 0,0 1 1 0 0,1-1-1 0 0,-1 0 0 0 0,0 0 1 0 0,0 0-1 0 0,1 1 1 0 0,-1-1-1 0 0,0 0 0 0 0,0 0 1 0 0,1 1-1 0 0,-1-1 1 0 0,0 0-1 0 0,0 0 0 0 0,0 1 1 0 0,1-1-1 0 0,-1 0 1 0 0,0 1-1 0 0,0-1 0 0 0,0 0 1 0 0,0 1-1 0 0,0-1 1 0 0,0 0-1 0 0,0 1 1 0 0,0-1-1 0 0,0 0 0 0 0,0 1 1 0 0,-9 17 1437 0 0,-24 15-466 0 0,-105 61 145 0 0,59-43-638 0 0,77-50-516 0 0,0 0-1 0 0,1 0 1 0 0,-1 1 0 0 0,0-1 0 0 0,1 1 0 0 0,-1-1-1 0 0,1 1 1 0 0,0 0 0 0 0,-1-1 0 0 0,1 1 0 0 0,0 0 0 0 0,0 0-1 0 0,0 0 1 0 0,0 0 0 0 0,0 0 0 0 0,1 0 0 0 0,-1 0 0 0 0,0 3-1 0 0,1-4-10 0 0,0 0 0 0 0,1 0 0 0 0,-1 0 0 0 0,0 0 0 0 0,0 1 0 0 0,1-1 0 0 0,-1 0 0 0 0,1 0 0 0 0,-1 0 0 0 0,1 0 0 0 0,-1 0 0 0 0,1 0 0 0 0,0 0 0 0 0,-1 0 0 0 0,1 0 0 0 0,0 0 0 0 0,0-1 0 0 0,0 1 0 0 0,-1 0 0 0 0,1 0 0 0 0,0-1 0 0 0,0 1 0 0 0,0 0 0 0 0,0-1 0 0 0,0 1 0 0 0,1-1 0 0 0,-1 0 0 0 0,0 1 0 0 0,0-1 0 0 0,0 0 0 0 0,0 1 0 0 0,0-1 0 0 0,3 0 0 0 0,21 2-132 0 0,1 0 1 0 0,0-2-1 0 0,0-1 1 0 0,0-1-1 0 0,0-1 1 0 0,-1-1-1 0 0,31-9 1 0 0,-44 9-34 0 0,1 0 0 0 0,-1-1 0 0 0,-1 0 0 0 0,19-11 0 0 0,-24 12 138 0 0,-6 4 30 0 0,1-1 1 0 0,-1 1 0 0 0,0 0 0 0 0,1-1-1 0 0,-1 1 1 0 0,0 0 0 0 0,1-1-1 0 0,-1 1 1 0 0,1 0 0 0 0,-1 0 0 0 0,1-1-1 0 0,-1 1 1 0 0,1 0 0 0 0,-1 0 0 0 0,0 0-1 0 0,1 0 1 0 0,-1 0 0 0 0,1 0-1 0 0,-1-1 1 0 0,1 1 0 0 0,-1 0 0 0 0,1 0-1 0 0,-1 0 1 0 0,1 1 0 0 0,-1-1-1 0 0,1 0 1 0 0,-1 0 0 0 0,1 0 0 0 0,-1 0-1 0 0,1 0 1 0 0,-1 1 0 0 0,1-1 0 0 0,-1 0-1 0 0,1 0 1 0 0,-1 1 0 0 0,0-1-1 0 0,1 0 1 0 0,0 1 0 0 0,-1 20 1600 0 0,-1-7-1219 0 0,-1 16 286 0 0,2-23-625 0 0,-1 0 0 0 0,1 1 1 0 0,0-1-1 0 0,0 1 0 0 0,1-1 1 0 0,0 1-1 0 0,3 10 0 0 0,-3-18-411 0 0,-1 1 268 0 0,0 0 0 0 0,0 0 0 0 0,0 0 1 0 0,1 0-1 0 0,-1-1 0 0 0,0 1 0 0 0,1 0 0 0 0,-1 0 0 0 0,0-1 0 0 0,1 1 0 0 0,-1 0 0 0 0,1 0 0 0 0,-1-1 0 0 0,1 1 0 0 0,0 0 0 0 0,-1-1 0 0 0,1 1 0 0 0,0-1 0 0 0,-1 1 0 0 0,2 0 0 0 0,15 10-1674 0 0,-13-8 356 0 0,1-2 1 0 0,-1 1 0 0 0,1 0 0 0 0,0-1-1 0 0,0 0 1 0 0,7 1 0 0 0,2-2-1339 0 0</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4.551"/>
    </inkml:context>
    <inkml:brush xml:id="br0">
      <inkml:brushProperty name="width" value="0.05" units="cm"/>
      <inkml:brushProperty name="height" value="0.05" units="cm"/>
    </inkml:brush>
  </inkml:definitions>
  <inkml:trace contextRef="#ctx0" brushRef="#br0">25 102 268 0 0,'-11'-11'1686'0'0,"-1"-7"5476"0"0,11 17-6916 0 0,1 0 0 0 0,0 0 0 0 0,0 0 0 0 0,-1 1 0 0 0,1-1 0 0 0,0 0 0 0 0,0 0 0 0 0,0 0 0 0 0,0 1 0 0 0,0-1 0 0 0,0 0 0 0 0,0 0 0 0 0,0 0 0 0 0,1 0 0 0 0,-1 1 0 0 0,0-1 1 0 0,0 0-1 0 0,1 0 0 0 0,-1 1 0 0 0,0-1 0 0 0,1 0 0 0 0,-1 1 0 0 0,1-1 0 0 0,-1 0 0 0 0,1 1 0 0 0,-1-1 0 0 0,1 0 0 0 0,-1 1 0 0 0,1-1 0 0 0,0 1 0 0 0,-1-1 0 0 0,1 1 0 0 0,0-1 0 0 0,0 1 0 0 0,-1 0 0 0 0,1-1 1 0 0,0 1-1 0 0,0 0 0 0 0,-1 0 0 0 0,1-1 0 0 0,0 1 0 0 0,1 0 0 0 0,29-9 2500 0 0,50-8 0 0 0,93-1 109 0 0,-131 16-2494 0 0,-41 2-382 0 0,14 11-83 0 0,-14-3 112 0 0,-1 0-1 0 0,1 0 0 0 0,-2 0 0 0 0,1 0 1 0 0,-1 0-1 0 0,0 1 0 0 0,0-1 0 0 0,-1 0 1 0 0,0 0-1 0 0,-3 11 0 0 0,-2 21 81 0 0,5 12-261 0 0,2-24-3637 0 0,7-13-5303 0 0</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4.891"/>
    </inkml:context>
    <inkml:brush xml:id="br0">
      <inkml:brushProperty name="width" value="0.05" units="cm"/>
      <inkml:brushProperty name="height" value="0.05" units="cm"/>
    </inkml:brush>
  </inkml:definitions>
  <inkml:trace contextRef="#ctx0" brushRef="#br0">74 68 160 0 0,'-20'-2'2437'0'0,"-8"-1"2534"0"0,2-4 9674 0 0,51-1-12977 0 0,-3 1-544 0 0,45-4 927 0 0,10-2-4205 0 0,-27 1-7463 0 0,-37 8 6997 0 0</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5.360"/>
    </inkml:context>
    <inkml:brush xml:id="br0">
      <inkml:brushProperty name="width" value="0.05" units="cm"/>
      <inkml:brushProperty name="height" value="0.05" units="cm"/>
    </inkml:brush>
  </inkml:definitions>
  <inkml:trace contextRef="#ctx0" brushRef="#br0">77 29 852 0 0,'-2'-7'1921'0'0,"-6"-14"12736"0"0,6 24-13567 0 0,-16 40 1878 0 0,-26 67 1562 0 0,44-110-4477 0 0,-1 1-1 0 0,1 0 0 0 0,0 0 0 0 0,0 0 1 0 0,-1 0-1 0 0,1 0 0 0 0,0 0 0 0 0,0 0 1 0 0,0 0-1 0 0,0 0 0 0 0,0 0 0 0 0,0 0 1 0 0,0 0-1 0 0,0 0 0 0 0,1 0 0 0 0,-1-1 1 0 0,0 1-1 0 0,0 0 0 0 0,1 0 0 0 0,-1 0 1 0 0,1 0-1 0 0,-1 0 0 0 0,1 0 0 0 0,0 1 1 0 0,0-2-12 0 0,1 1 1 0 0,-1 0 0 0 0,0-1 0 0 0,0 1 0 0 0,1 0-1 0 0,-1-1 1 0 0,0 0 0 0 0,1 1 0 0 0,-1-1-1 0 0,0 0 1 0 0,1 0 0 0 0,-1 0 0 0 0,1 0-1 0 0,-1 0 1 0 0,2 0 0 0 0,6-1 43 0 0,1-1 0 0 0,-1 0 1 0 0,17-5-1 0 0,-23 6-67 0 0,55-18 51 0 0,-1-3-1 0 0,80-42 1 0 0,-136 63-62 0 0,2 0 20 0 0,0 0 0 0 0,-1-1-1 0 0,1 1 1 0 0,-1-1 0 0 0,1 0 0 0 0,-1 1 0 0 0,0-1-1 0 0,0-1 1 0 0,0 1 0 0 0,0 0 0 0 0,3-4 0 0 0,-5 5-24 0 0,0 1-1 0 0,0 0 1 0 0,-1-1 0 0 0,1 1 0 0 0,0 0 0 0 0,0-1 0 0 0,-1 1 0 0 0,1 0 0 0 0,0-1 0 0 0,0 1 0 0 0,-1 0-1 0 0,1-1 1 0 0,0 1 0 0 0,-1 0 0 0 0,1 0 0 0 0,0 0 0 0 0,-1-1 0 0 0,1 1 0 0 0,0 0 0 0 0,-1 0 0 0 0,1 0-1 0 0,-1 0 1 0 0,1 0 0 0 0,0-1 0 0 0,-1 1 0 0 0,1 0 0 0 0,-1 0 0 0 0,1 0 0 0 0,-1 0 0 0 0,1 0 0 0 0,0 0-1 0 0,-1 1 1 0 0,0-1 0 0 0,-14 2 26 0 0,15-2-28 0 0,-19 4 40 0 0,0 1 0 0 0,1 1 0 0 0,0 1 0 0 0,1 0 1 0 0,-1 1-1 0 0,1 1 0 0 0,1 1 0 0 0,0 0 0 0 0,-23 19 1 0 0,36-26-8 0 0,-1 0 1 0 0,1 0 0 0 0,0 1 0 0 0,0-1-1 0 0,1 0 1 0 0,-1 1 0 0 0,1 0 0 0 0,-1 0-1 0 0,1-1 1 0 0,0 1 0 0 0,1 1 0 0 0,-1-1-1 0 0,-1 6 1 0 0,3-7-10 0 0,0-1 0 0 0,0 0 0 0 0,0 0 0 0 0,0 1 0 0 0,1-1-1 0 0,-1 0 1 0 0,1 0 0 0 0,-1 0 0 0 0,1 1 0 0 0,0-1 0 0 0,0 0 0 0 0,0 0 0 0 0,0 0 0 0 0,0 0 0 0 0,0 0-1 0 0,1 0 1 0 0,-1-1 0 0 0,0 1 0 0 0,1 0 0 0 0,0-1 0 0 0,-1 1 0 0 0,1-1 0 0 0,0 1 0 0 0,0-1-1 0 0,0 0 1 0 0,0 0 0 0 0,4 2 0 0 0,7 3 22 0 0,0 0 0 0 0,1-1 1 0 0,0-1-1 0 0,0 0 0 0 0,0 0 0 0 0,24 1 0 0 0,15-2-3170 0 0,-48-2 2732 0 0,4 0-6538 0 0,-6 0 4172 0 0</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0.487"/>
    </inkml:context>
    <inkml:brush xml:id="br0">
      <inkml:brushProperty name="width" value="0.05" units="cm"/>
      <inkml:brushProperty name="height" value="0.05" units="cm"/>
    </inkml:brush>
  </inkml:definitions>
  <inkml:trace contextRef="#ctx0" brushRef="#br0">51 36 392 0 0,'-50'-2'17342'0'0,"53"2"-16186"0"0,51 4 914 0 0,-1-2 0 0 0,88-9 0 0 0,-58 1-1019 0 0,420-18 3339 0 0,-441 22-3847 0 0,-60 1-966 0 0,-26 19-16137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1.780"/>
    </inkml:context>
    <inkml:brush xml:id="br0">
      <inkml:brushProperty name="width" value="0.05" units="cm"/>
      <inkml:brushProperty name="height" value="0.05" units="cm"/>
      <inkml:brushProperty name="color" value="#008C3A"/>
    </inkml:brush>
  </inkml:definitions>
  <inkml:trace contextRef="#ctx0" brushRef="#br0">26 67 644 0 0,'-3'0'1063'0'0,"-19"-13"17386"0"0,23 12-18002 0 0,0 0 1 0 0,0 0-1 0 0,0 0 1 0 0,0 0-1 0 0,1 0 0 0 0,-1 1 1 0 0,0-1-1 0 0,1 0 1 0 0,-1 1-1 0 0,1-1 1 0 0,-1 1-1 0 0,1-1 1 0 0,-1 1-1 0 0,1-1 0 0 0,1 1 1 0 0,8-4 1546 0 0,36-15-618 0 0,-45 18-1908 0 0,0-1-206 0 0,12-10-1188 0 0,-10 8-1446 0 0</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0.824"/>
    </inkml:context>
    <inkml:brush xml:id="br0">
      <inkml:brushProperty name="width" value="0.05" units="cm"/>
      <inkml:brushProperty name="height" value="0.05" units="cm"/>
    </inkml:brush>
  </inkml:definitions>
  <inkml:trace contextRef="#ctx0" brushRef="#br0">428 10 512 0 0,'-3'-2'691'0'0,"0"1"1"0"0,1 0-1 0 0,-1 0 1 0 0,0 0-1 0 0,0 0 1 0 0,0 0-1 0 0,0 1 1 0 0,0-1-1 0 0,0 1 1 0 0,-3 0-1 0 0,2 0-99 0 0,-1 0 1 0 0,1 1-1 0 0,0 0 1 0 0,0 0-1 0 0,-1 0 1 0 0,-4 2 0 0 0,-5 4 189 0 0,1 0 0 0 0,1 0 0 0 0,-16 12 1 0 0,2-1 370 0 0,-39 24 950 0 0,-119 70 3842 0 0,169-102-6583 0 0,24-9-3433 0 0,30-12-2348 0 0,-10 1 4112 0 0</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1.184"/>
    </inkml:context>
    <inkml:brush xml:id="br0">
      <inkml:brushProperty name="width" value="0.05" units="cm"/>
      <inkml:brushProperty name="height" value="0.05" units="cm"/>
    </inkml:brush>
  </inkml:definitions>
  <inkml:trace contextRef="#ctx0" brushRef="#br0">338 3 324 0 0,'2'-3'11365'0'0,"-90"66"-4523"0"0,8-6-4582 0 0,-91 51 2237 0 0,192-110-9199 0 0,25-9 2465 0 0,41-19-3126 0 0,-15 3 3138 0 0</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1.507"/>
    </inkml:context>
    <inkml:brush xml:id="br0">
      <inkml:brushProperty name="width" value="0.05" units="cm"/>
      <inkml:brushProperty name="height" value="0.05" units="cm"/>
    </inkml:brush>
  </inkml:definitions>
  <inkml:trace contextRef="#ctx0" brushRef="#br0">380 21 852 0 0,'36'-20'6447'0'0,"-42"21"-5043"0"0,-31 13 2645 0 0,-69 34 0 0 0,-37 33 1385 0 0,103-58-3895 0 0,23-13-883 0 0,7-5-351 0 0,0 0 0 0 0,0 1 0 0 0,1 1 1 0 0,-1 0-1 0 0,-7 8 0 0 0,21-14-1061 0 0,1-1 1 0 0,-1 0-1 0 0,1 0 0 0 0,-1 0 0 0 0,1-1 0 0 0,5 0 1 0 0,47-14-5324 0 0,-20 3 3528 0 0</inkml:trace>
  <inkml:trace contextRef="#ctx0" brushRef="#br0" timeOffset="1">445 81 1084 0 0,'23'-14'6756'0'0,"-29"14"-2302"0"0,-34 16-1467 0 0,2 2 0 0 0,0 1 0 0 0,0 2 0 0 0,-54 41 0 0 0,90-61-2968 0 0,0 1-1 0 0,0-1 1 0 0,0 1-1 0 0,1 0 1 0 0,-1 0-1 0 0,0 0 1 0 0,1 0-1 0 0,-2 2 1 0 0,17 5-4621 0 0,12-11-2037 0 0,-7-2 3869 0 0</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6.969"/>
    </inkml:context>
    <inkml:brush xml:id="br0">
      <inkml:brushProperty name="width" value="0.05" units="cm"/>
      <inkml:brushProperty name="height" value="0.05" units="cm"/>
    </inkml:brush>
  </inkml:definitions>
  <inkml:trace contextRef="#ctx0" brushRef="#br0">131 78 436 0 0,'0'0'704'0'0,"-12"-22"5905"0"0,11 21-6189 0 0,-1-1 0 0 0,0 1-1 0 0,1 0 1 0 0,-1 1-1 0 0,0-1 1 0 0,0 0-1 0 0,1 0 1 0 0,-1 1-1 0 0,0-1 1 0 0,0 1 0 0 0,0-1-1 0 0,0 1 1 0 0,0 0-1 0 0,0 0 1 0 0,-3 0-1 0 0,2 0-48 0 0,0 1 0 0 0,-1-1 0 0 0,1 1 0 0 0,0 0-1 0 0,-1 0 1 0 0,1 0 0 0 0,0 0 0 0 0,-5 4 0 0 0,5-4-173 0 0,1 1 0 0 0,-1-1 0 0 0,0 1 0 0 0,1 0 0 0 0,0 0 0 0 0,-1 0 0 0 0,1 0 0 0 0,0 0 0 0 0,0 1 0 0 0,0-1 1 0 0,1 1-1 0 0,-1-1 0 0 0,0 1 0 0 0,1 0 0 0 0,0-1 0 0 0,-1 1 0 0 0,1 0 0 0 0,0 0 0 0 0,1 0 0 0 0,-2 4 0 0 0,2-5-123 0 0,1 1-1 0 0,-1-1 0 0 0,1 0 0 0 0,-1-1 0 0 0,1 1 0 0 0,-1 0 0 0 0,1 0 1 0 0,0 0-1 0 0,0 0 0 0 0,0 0 0 0 0,0-1 0 0 0,0 1 0 0 0,1 0 1 0 0,-1-1-1 0 0,0 1 0 0 0,1-1 0 0 0,-1 0 0 0 0,1 1 0 0 0,0-1 1 0 0,-1 0-1 0 0,1 0 0 0 0,0 0 0 0 0,0 0 0 0 0,0 0 0 0 0,-1 0 1 0 0,1-1-1 0 0,0 1 0 0 0,0 0 0 0 0,0-1 0 0 0,3 1 0 0 0,4 0 57 0 0,0 1 0 0 0,0-1 0 0 0,-1-1 0 0 0,1 0 0 0 0,15-1 0 0 0,-14-1-61 0 0,-1 1 1 0 0,1-1-1 0 0,-1-1 1 0 0,0 0 0 0 0,0 0-1 0 0,0 0 1 0 0,-1-1-1 0 0,12-7 1 0 0,-18 9-60 0 0,1 1 1 0 0,-1-1-1 0 0,0 1 0 0 0,0-1 1 0 0,0 0-1 0 0,0 0 1 0 0,0 0-1 0 0,-1 0 0 0 0,1 0 1 0 0,0-1-1 0 0,-1 1 0 0 0,0 0 1 0 0,0-1-1 0 0,1 1 1 0 0,-1-1-1 0 0,-1 1 0 0 0,1-1 1 0 0,0 0-1 0 0,-1 1 0 0 0,1-1 1 0 0,-1 0-1 0 0,0 1 1 0 0,0-1-1 0 0,0 0 0 0 0,0 0 1 0 0,0 1-1 0 0,0-1 0 0 0,-1 0 1 0 0,0 1-1 0 0,1-1 1 0 0,-1 1-1 0 0,0-1 0 0 0,0 0 1 0 0,-2-2-1 0 0,1 2-12 0 0,0 0 0 0 0,0 1 0 0 0,0-1-1 0 0,0 0 1 0 0,-1 1 0 0 0,1 0 0 0 0,-1-1 0 0 0,0 1 0 0 0,1 0 0 0 0,-1 0 0 0 0,0 1-1 0 0,0-1 1 0 0,0 0 0 0 0,-1 1 0 0 0,1 0 0 0 0,0 0 0 0 0,-1 0 0 0 0,1 0-1 0 0,0 0 1 0 0,-1 1 0 0 0,1 0 0 0 0,-1-1 0 0 0,-3 1 0 0 0,-3 0-5 0 0,1 1 0 0 0,0-1 0 0 0,0 1 0 0 0,0 1 0 0 0,0 0 0 0 0,0 0 0 0 0,-13 6 0 0 0,13-5 12 0 0,1 1 0 0 0,0 0 0 0 0,0 1-1 0 0,1 0 1 0 0,-13 10 0 0 0,18-13 8 0 0,1-1 1 0 0,-1 1-1 0 0,0 0 1 0 0,0-1 0 0 0,1 1-1 0 0,0 0 1 0 0,-1 0-1 0 0,1 0 1 0 0,0 0 0 0 0,0 1-1 0 0,0-1 1 0 0,0 0-1 0 0,0 0 1 0 0,0 1-1 0 0,1-1 1 0 0,-1 0 0 0 0,1 1-1 0 0,0-1 1 0 0,-1 0-1 0 0,1 1 1 0 0,0-1 0 0 0,0 1-1 0 0,1-1 1 0 0,-1 0-1 0 0,0 1 1 0 0,2 2-1 0 0,-1-3 5 0 0,1 1-1 0 0,-1-1 1 0 0,1 1-1 0 0,0-1 0 0 0,0 0 1 0 0,0 0-1 0 0,0 0 1 0 0,0 0-1 0 0,1 0 0 0 0,-1 0 1 0 0,1-1-1 0 0,-1 1 1 0 0,1-1-1 0 0,-1 0 0 0 0,1 0 1 0 0,0 0-1 0 0,0 0 1 0 0,-1 0-1 0 0,6 1 0 0 0,0-1 29 0 0,1 1-1 0 0,-1-1 1 0 0,1 0-1 0 0,-1-1 1 0 0,14 0-1 0 0,-17-1-17 0 0,0 0 0 0 0,0-1 0 0 0,1 1-1 0 0,-1-1 1 0 0,0 0 0 0 0,0 0 0 0 0,-1 0 0 0 0,1-1-1 0 0,0 0 1 0 0,4-3 0 0 0,-8 5-24 0 0,0 0 0 0 0,0 0 0 0 0,0 0 0 0 0,0 1 0 0 0,0-1 0 0 0,0 0 0 0 0,0-1 0 0 0,0 1 0 0 0,0 0 0 0 0,-1 0 0 0 0,1 0 0 0 0,0 0 0 0 0,-1-1 0 0 0,1 1 0 0 0,-1 0 0 0 0,0 0 0 0 0,1-1 0 0 0,-1 1 0 0 0,0 0 0 0 0,0-1 1 0 0,0 1-1 0 0,0-1 0 0 0,0 1 0 0 0,0 0 0 0 0,0-1 0 0 0,0 1 0 0 0,0 0 0 0 0,-1-1 0 0 0,1 1 0 0 0,-1 0 0 0 0,1 0 0 0 0,-1-1 0 0 0,1 1 0 0 0,-1 0 0 0 0,0 0 0 0 0,1 0 0 0 0,-1 0 0 0 0,0 0 0 0 0,0 0 0 0 0,0 0 0 0 0,0 0 0 0 0,0 0 0 0 0,0 0 0 0 0,0 0 0 0 0,-2-1 0 0 0,0 0-1 0 0,-1-1-1 0 0,0 0 1 0 0,1 1-1 0 0,-1 0 1 0 0,0 0-1 0 0,-7-2 1 0 0,9 3-170 0 0,0 1 1 0 0,0-1-1 0 0,0 1 1 0 0,0-1-1 0 0,0 1 0 0 0,0 0 1 0 0,0-1-1 0 0,0 1 1 0 0,0 0-1 0 0,0 1 0 0 0,0-1 1 0 0,0 0-1 0 0,0 0 1 0 0,0 1-1 0 0,0-1 1 0 0,-2 2-1 0 0,3-1-278 0 0,0 0 1 0 0,1 0-1 0 0,-1-1 0 0 0,1 1 0 0 0,-1 0 1 0 0,1 0-1 0 0,0 0 0 0 0,-1-1 1 0 0,1 1-1 0 0,0 0 0 0 0,-1 0 1 0 0,1 0-1 0 0,0 0 0 0 0,0 0 1 0 0,0 0-1 0 0,0 0 0 0 0,0 0 0 0 0,0 0 1 0 0,0 0-1 0 0,0 0 0 0 0,1-1 1 0 0,-1 2-1 0 0,2 5-2065 0 0</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7.931"/>
    </inkml:context>
    <inkml:brush xml:id="br0">
      <inkml:brushProperty name="width" value="0.05" units="cm"/>
      <inkml:brushProperty name="height" value="0.05" units="cm"/>
    </inkml:brush>
  </inkml:definitions>
  <inkml:trace contextRef="#ctx0" brushRef="#br0">340 17 752 0 0,'-2'-2'693'0'0,"1"0"1"0"0,0 1-1 0 0,-1-1 1 0 0,1 1-1 0 0,-1-1 0 0 0,0 1 1 0 0,1 0-1 0 0,-1 0 1 0 0,-2-1-1 0 0,3 1-466 0 0,1 1 0 0 0,0 0 1 0 0,-1 0-1 0 0,1 0 0 0 0,-1 0 0 0 0,1 0 1 0 0,0 0-1 0 0,-1 0 0 0 0,1 0 0 0 0,-1 0 1 0 0,1 0-1 0 0,0 0 0 0 0,-1 0 0 0 0,1 0 1 0 0,-1 0-1 0 0,1 0 0 0 0,0 0 0 0 0,-1 1 1 0 0,1-1-1 0 0,0 0 0 0 0,-1 0 0 0 0,1 0 1 0 0,0 1-1 0 0,-1-1 0 0 0,1 0 0 0 0,0 0 1 0 0,-1 1-1 0 0,1-1 0 0 0,0 1 0 0 0,-7 15 4540 0 0,3 7-4061 0 0,-2 25 1313 0 0,1-14-980 0 0,1 1 0 0 0,1-1 0 0 0,2 1 0 0 0,4 38 0 0 0,23 88 2222 0 0,-26-159-3239 0 0,0 0 0 0 0,1-1-1 0 0,-1 1 1 0 0,0-1-1 0 0,0 1 1 0 0,-1-1-1 0 0,1 1 1 0 0,0-1 0 0 0,0 1-1 0 0,-1-1 1 0 0,1 1-1 0 0,-1-1 1 0 0,1 0 0 0 0,-1 1-1 0 0,0-1 1 0 0,0 0-1 0 0,1 1 1 0 0,-1-1-1 0 0,0 0 1 0 0,0 0 0 0 0,0 0-1 0 0,0 1 1 0 0,0-1-1 0 0,-1 0 1 0 0,1-1-1 0 0,0 1 1 0 0,0 0 0 0 0,-1 0-1 0 0,1 0 1 0 0,0-1-1 0 0,-1 1 1 0 0,1-1 0 0 0,-1 1-1 0 0,-1 0 1 0 0,-8 2-28 0 0,0-1 0 0 0,0 0 0 0 0,-21 1 0 0 0,9-1 49 0 0,-18 4-33 0 0,25-5-7 0 0,-1 1-1 0 0,1 0 1 0 0,-1 2 0 0 0,1 0 0 0 0,0 0 0 0 0,-30 14 0 0 0,46-18 1 0 0,-1 1-1 0 0,1-1 0 0 0,0 0 1 0 0,-1 0-1 0 0,1 0 1 0 0,-1 0-1 0 0,1 1 0 0 0,-1-1 1 0 0,1 0-1 0 0,0 1 0 0 0,-1-1 1 0 0,1 0-1 0 0,-1 1 1 0 0,1-1-1 0 0,0 0 0 0 0,0 1 1 0 0,-1-1-1 0 0,1 1 1 0 0,0-1-1 0 0,-1 0 0 0 0,1 1 1 0 0,0-1-1 0 0,0 1 1 0 0,0-1-1 0 0,0 1 0 0 0,0-1 1 0 0,-1 1-1 0 0,1-1 1 0 0,0 1-1 0 0,0-1 0 0 0,0 1 1 0 0,0-1-1 0 0,0 1 0 0 0,0-1 1 0 0,1 1-1 0 0,-1-1 1 0 0,0 1-1 0 0,0-1 0 0 0,0 0 1 0 0,0 1-1 0 0,0-1 1 0 0,1 1-1 0 0,-1-1 0 0 0,0 1 1 0 0,1-1-1 0 0,-1 0 1 0 0,0 1-1 0 0,0-1 0 0 0,1 1 1 0 0,-1-1-1 0 0,1 0 1 0 0,-1 1-1 0 0,0-1 0 0 0,1 0 1 0 0,-1 0-1 0 0,1 1 0 0 0,-1-1 1 0 0,1 0-1 0 0,-1 0 1 0 0,0 0-1 0 0,1 0 0 0 0,0 1 1 0 0,38 13 171 0 0,-33-13-142 0 0,211 46 978 0 0,-169-38-960 0 0,33 6-23 0 0,137 30-29 0 0,-214-44 1 0 0,-3-1 0 0 0,0 0 0 0 0,0 0 0 0 0,0 0 0 0 0,0 0 0 0 0,0 1 0 0 0,0-1 0 0 0,0 0 0 0 0,0 1 0 0 0,0-1 0 0 0,0 1 0 0 0,0-1 0 0 0,0 1 0 0 0,-1 0 0 0 0,1-1 0 0 0,0 1 0 0 0,0 0 0 0 0,1 1 0 0 0,-5 2 0 0 0,-1-1 0 0 0,0-1 0 0 0,0 0 0 0 0,0 0 0 0 0,-1-1 0 0 0,1 1 0 0 0,-1-1 0 0 0,1 0 0 0 0,-8 1 0 0 0,-45 3 0 0 0,30-4 0 0 0,-82 7 0 0 0,45-5 0 0 0,-107 20 0 0 0,146-14 0 0 0,25-9 0 0 0,0 0 0 0 0,-1 0 0 0 0,1 0 0 0 0,0 0 0 0 0,0 0 0 0 0,0 0 0 0 0,0 0 0 0 0,0 0 0 0 0,0 0 0 0 0,0 0 0 0 0,0 0 0 0 0,0 0 0 0 0,0 0 0 0 0,0 0 0 0 0,0 0 0 0 0,-1 0 0 0 0,1 1 0 0 0,0-1 0 0 0,0 0 0 0 0,0 0 0 0 0,0 0 0 0 0,0 0 0 0 0,0 0 0 0 0,0 0 0 0 0,0 0 0 0 0,0 0 0 0 0,0 0 0 0 0,0 0 0 0 0,0 1 0 0 0,0-1 0 0 0,0 0 0 0 0,0 0 0 0 0,0 0 0 0 0,0 0 0 0 0,0 0 0 0 0,0 0 0 0 0,0 0 0 0 0,0 0 0 0 0,0 0 0 0 0,0 1 0 0 0,0-1 0 0 0,0 0 0 0 0,0 0 0 0 0,0 0 0 0 0,0 0 0 0 0,0 0 0 0 0,0 0 0 0 0,1 0 0 0 0,-1 0 0 0 0,0 0 0 0 0,0 0 0 0 0,0 0 0 0 0,0 0 0 0 0,0 0 0 0 0,0 1 0 0 0,0-1 0 0 0,0 0 0 0 0,0 0 0 0 0,0 0 0 0 0,0 0 0 0 0,1 0 0 0 0,3 2 0 0 0,0 1 0 0 0,1-1 0 0 0,-1 0 0 0 0,1 0 0 0 0,-1 0 0 0 0,1-1 0 0 0,0 1 0 0 0,8 0 0 0 0,48 4 0 0 0,-17-2 0 0 0,-28-2 0 0 0,-8-1 0 0 0,-1 0 0 0 0,0 0 0 0 0,0 0 0 0 0,7 4 0 0 0,-12-5 0 0 0,-1 1 0 0 0,1 0 0 0 0,0 0 0 0 0,0 0 0 0 0,-1 0 0 0 0,1 0 0 0 0,-1 0 0 0 0,1 1 0 0 0,-1-1 0 0 0,1 0 0 0 0,-1 1 0 0 0,0-1 0 0 0,0 1 0 0 0,1-1 0 0 0,-1 1 0 0 0,0 0 0 0 0,-1 0 0 0 0,1-1 0 0 0,1 4 0 0 0,-1 1 0 0 0,1 1 0 0 0,-1-1 0 0 0,-1 1 0 0 0,1-1 0 0 0,-1 1 0 0 0,0 0 0 0 0,-2 7 0 0 0,-9 51 0 0 0,6-38 0 0 0,-8 46 0 0 0,1-8 0 0 0,3 0 0 0 0,-1 72 0 0 0,5-82 0 0 0,5-47 0 0 0,0-2 0 0 0,1 0 0 0 0,3 9-10518 0 0</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18.584"/>
    </inkml:context>
    <inkml:brush xml:id="br0">
      <inkml:brushProperty name="width" value="0.05" units="cm"/>
      <inkml:brushProperty name="height" value="0.05" units="cm"/>
    </inkml:brush>
  </inkml:definitions>
  <inkml:trace contextRef="#ctx0" brushRef="#br0">72 60 536 0 0,'-51'-10'6665'0'0,"31"8"6945"0"0,173 0-8430 0 0,76-6-2750 0 0,-92 3-1263 0 0,-17 1-672 0 0,331-20 2189 0 0,-440 22-3769 0 0,-10 2 716 0 0,0-1-1 0 0,0 1 1 0 0,0-1 0 0 0,0 1 0 0 0,0 0 0 0 0,0 0 0 0 0,1-1 0 0 0,-1 1 0 0 0,0 0 0 0 0,0 0 0 0 0,0 0-1 0 0,0 0 1 0 0,1 1 0 0 0,-1-1 0 0 0,0 0 0 0 0,0 0 0 0 0,0 1 0 0 0,0-1 0 0 0,0 1 0 0 0,0-1 0 0 0,1 1-1 0 0</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2.389"/>
    </inkml:context>
    <inkml:brush xml:id="br0">
      <inkml:brushProperty name="width" value="0.05" units="cm"/>
      <inkml:brushProperty name="height" value="0.05" units="cm"/>
    </inkml:brush>
  </inkml:definitions>
  <inkml:trace contextRef="#ctx0" brushRef="#br0">435 10 716 0 0,'1'-7'5424'0'0,"-3"6"-5101"0"0,0 1 1 0 0,1-1 0 0 0,-1 1-1 0 0,0 0 1 0 0,0 0-1 0 0,1 0 1 0 0,-1 0 0 0 0,0 0-1 0 0,0 0 1 0 0,1 0-1 0 0,-1 0 1 0 0,0 1 0 0 0,0-1-1 0 0,1 1 1 0 0,-4 1-1 0 0,-33 14 1468 0 0,23-9-1120 0 0,-152 69 3915 0 0,22-9-1058 0 0,114-55-2597 0 0,23-9-3420 0 0,242-77-6112 0 0,-148 47 6588 0 0</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2.746"/>
    </inkml:context>
    <inkml:brush xml:id="br0">
      <inkml:brushProperty name="width" value="0.05" units="cm"/>
      <inkml:brushProperty name="height" value="0.05" units="cm"/>
    </inkml:brush>
  </inkml:definitions>
  <inkml:trace contextRef="#ctx0" brushRef="#br0">459 0 272 0 0,'-5'0'5869'0'0,"-38"10"-3555"0"0,-315 133 10652 0 0,350-139-12504 0 0,3-3-251 0 0,1 1 1 0 0,-1 0-1 0 0,1 0 1 0 0,0 0-1 0 0,0 1 1 0 0,0 0 0 0 0,0-1-1 0 0,-7 7 1 0 0,11-8-319 0 0,15-3-2234 0 0,84-24-4409 0 0,-81 21 5588 0 0,23-8-1140 0 0</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3.072"/>
    </inkml:context>
    <inkml:brush xml:id="br0">
      <inkml:brushProperty name="width" value="0.05" units="cm"/>
      <inkml:brushProperty name="height" value="0.05" units="cm"/>
    </inkml:brush>
  </inkml:definitions>
  <inkml:trace contextRef="#ctx0" brushRef="#br0">377 0 480 0 0,'0'0'2200'0'0,"-3"1"-682"0"0,-106 49 7232 0 0,-144 85 2801 0 0,247-130-9971 0 0,1 1-5484 0 0,18-6-3926 0 0,2-8 5370 0 0</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3.629"/>
    </inkml:context>
    <inkml:brush xml:id="br0">
      <inkml:brushProperty name="width" value="0.05" units="cm"/>
      <inkml:brushProperty name="height" value="0.05" units="cm"/>
    </inkml:brush>
  </inkml:definitions>
  <inkml:trace contextRef="#ctx0" brushRef="#br0">17 135 816 0 0,'0'-1'399'0'0,"0"0"0"0"0,0 0 0 0 0,0 0 0 0 0,0 1 0 0 0,0-1-1 0 0,0 0 1 0 0,0 0 0 0 0,0 0 0 0 0,1 0 0 0 0,-1 0 0 0 0,0 1 0 0 0,0-1 0 0 0,1 0 0 0 0,-1 0 0 0 0,0 1-1 0 0,1-1 1 0 0,0-1 0 0 0,14-12 3031 0 0,24-5-1149 0 0,-29 15-1246 0 0,83-29 2870 0 0,-66 25-2377 0 0,0-1 0 0 0,44-23 491 0 0,-86 38-2020 0 0,0 0 0 0 0,-17 3 0 0 0,0 0-32 0 0,0 1 54 0 0,1 2 1 0 0,1 2-1 0 0,0 0 0 0 0,-37 25 0 0 0,65-38-2 0 0,1 0 1 0 0,0 0-1 0 0,-1 0 0 0 0,1 0 0 0 0,0 0 0 0 0,0 0 0 0 0,0 0 1 0 0,0 0-1 0 0,0 0 0 0 0,0 1 0 0 0,0-1 0 0 0,0 0 0 0 0,0 1 1 0 0,0-1-1 0 0,1 1 0 0 0,-1 1 0 0 0,0-2-4 0 0,1-1-1 0 0,1 1 1 0 0,-1 0 0 0 0,0 0-1 0 0,0-1 1 0 0,0 1 0 0 0,0 0-1 0 0,0 0 1 0 0,1-1 0 0 0,-1 1-1 0 0,0 0 1 0 0,1-1-1 0 0,-1 1 1 0 0,1 0 0 0 0,-1-1-1 0 0,0 1 1 0 0,1 0 0 0 0,0-1-1 0 0,-1 1 1 0 0,1-1-1 0 0,-1 1 1 0 0,1-1 0 0 0,0 1-1 0 0,6 3 54 0 0,0-1 0 0 0,0 1-1 0 0,0-1 1 0 0,0-1 0 0 0,10 3-1 0 0,-11-3-74 0 0,77 18 279 0 0,22 7 61 0 0,-91-23-264 0 0,-1 1 0 0 0,0 1-1 0 0,0 0 1 0 0,0 1 0 0 0,15 11 0 0 0,-27-18-59 0 0,1 1-1 0 0,-1 0 1 0 0,0 0-1 0 0,0 0 1 0 0,0 0-1 0 0,1 0 1 0 0,-1 0-1 0 0,0 0 1 0 0,-1 0-1 0 0,1 1 1 0 0,0-1-1 0 0,0 0 1 0 0,0 1-1 0 0,-1-1 1 0 0,1 0-1 0 0,-1 1 1 0 0,1-1-1 0 0,-1 1 1 0 0,1-1-1 0 0,-1 1 0 0 0,0-1 1 0 0,0 1-1 0 0,0-1 1 0 0,0 2-1 0 0,0-1 3 0 0,-1 0-1 0 0,0 0 0 0 0,0 1 0 0 0,0-1 0 0 0,0 0 1 0 0,0-1-1 0 0,0 1 0 0 0,0 0 0 0 0,-1 0 1 0 0,1 0-1 0 0,-1-1 0 0 0,1 1 0 0 0,-1-1 0 0 0,-2 3 1 0 0,-4 1-2 0 0,1 0 0 0 0,-1-1 0 0 0,0 1 1 0 0,0-1-1 0 0,0-1 0 0 0,-1 1 0 0 0,-8 1 1 0 0,3-2-259 0 0,1-1 0 0 0,-1 0 0 0 0,-18 0 0 0 0,23-2-655 0 0,1-1-1 0 0,-1 0 1 0 0,-13-3-1 0 0,16 1-2575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2.111"/>
    </inkml:context>
    <inkml:brush xml:id="br0">
      <inkml:brushProperty name="width" value="0.05" units="cm"/>
      <inkml:brushProperty name="height" value="0.05" units="cm"/>
      <inkml:brushProperty name="color" value="#008C3A"/>
    </inkml:brush>
  </inkml:definitions>
  <inkml:trace contextRef="#ctx0" brushRef="#br0">39 106 6977 0 0,'-9'-2'4450'0'0,"7"2"-3758"0"0,1-1-1 0 0,-1 1 1 0 0,1 0-1 0 0,-1-1 1 0 0,1 1-1 0 0,-1-1 0 0 0,1 1 1 0 0,0-1-1 0 0,-1 0 1 0 0,1 1-1 0 0,-1-1 1 0 0,1 0-1 0 0,0 0 1 0 0,0 0-1 0 0,0 0 1 0 0,-1 0-1 0 0,1-1 1 0 0,0 1-1 0 0,0 0 1 0 0,1 0-1 0 0,-3-4 930 0 0,4 3-1318 0 0,1 0 1 0 0,-1 1 0 0 0,1-1 0 0 0,-1 0 0 0 0,1 0 0 0 0,0 1 0 0 0,-1-1 0 0 0,1 1 0 0 0,0 0 0 0 0,4-3 0 0 0,12-6-126 0 0,1 0-1 0 0,0 0 1 0 0,0 2-1 0 0,1 1 1 0 0,39-10 0 0 0,-51 16-4833 0 0</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4.203"/>
    </inkml:context>
    <inkml:brush xml:id="br0">
      <inkml:brushProperty name="width" value="0.05" units="cm"/>
      <inkml:brushProperty name="height" value="0.05" units="cm"/>
    </inkml:brush>
  </inkml:definitions>
  <inkml:trace contextRef="#ctx0" brushRef="#br0">367 42 332 0 0,'-2'-3'540'0'0,"0"0"0"0"0,0 0 0 0 0,0 0 0 0 0,-1 1 0 0 0,1-1 0 0 0,-1 1 0 0 0,0-1 0 0 0,0 1 0 0 0,0 0 0 0 0,0 0 0 0 0,0 0 0 0 0,0 0 0 0 0,-1 0 0 0 0,1 1 0 0 0,0 0 0 0 0,-1 0 0 0 0,1 0 0 0 0,-1 0 0 0 0,0 0 0 0 0,1 1 0 0 0,-1-1 0 0 0,0 1 0 0 0,1 0 0 0 0,-8 1 0 0 0,-1-1 303 0 0,0 1-1 0 0,0 1 1 0 0,0 0 0 0 0,0 1 0 0 0,0 0-1 0 0,-14 7 1 0 0,5-2-62 0 0,1 2 0 0 0,1 1 0 0 0,-19 12-1 0 0,30-17-454 0 0,0 0-1 0 0,0 1 1 0 0,0 0-1 0 0,1 0 1 0 0,0 0-1 0 0,0 1 1 0 0,1 0-1 0 0,-10 17 1 0 0,14-22-214 0 0,1 0 0 0 0,-1 0 0 0 0,1 0 0 0 0,0 1 0 0 0,0-1 0 0 0,0 1 0 0 0,0-1 0 0 0,1 0 0 0 0,-1 1 0 0 0,1 0 0 0 0,0-1 0 0 0,0 1 0 0 0,0-1 0 0 0,0 1 1 0 0,1-1-1 0 0,-1 1 0 0 0,3 4 0 0 0,-2-4-48 0 0,1 0 0 0 0,1 0 0 0 0,-1 0 1 0 0,0-1-1 0 0,1 1 0 0 0,-1-1 0 0 0,1 0 1 0 0,0 0-1 0 0,1 0 0 0 0,-1 0 0 0 0,0 0 1 0 0,6 3-1 0 0,2 1-155 0 0,1-2 1 0 0,-1 1 0 0 0,1-2 0 0 0,0 1-1 0 0,0-1 1 0 0,1-1 0 0 0,-1-1-1 0 0,21 3 1 0 0,-24-4-75 0 0,0-1 0 0 0,1 0 0 0 0,-1-1 0 0 0,0 0 0 0 0,10-2 1 0 0,-17 2 141 0 0,0 1 0 0 0,0 0 1 0 0,0-1-1 0 0,0 1 1 0 0,-1-1-1 0 0,1 0 1 0 0,0 1-1 0 0,0-1 0 0 0,0 0 1 0 0,-1 0-1 0 0,1 0 1 0 0,-1 0-1 0 0,1-1 1 0 0,-1 1-1 0 0,1 0 0 0 0,-1-1 1 0 0,0 1-1 0 0,1-1 1 0 0,-1 1-1 0 0,0-1 1 0 0,0 0-1 0 0,0 1 0 0 0,0-1 1 0 0,0 0-1 0 0,-1 0 1 0 0,1 1-1 0 0,-1-1 1 0 0,1 0-1 0 0,0-4 0 0 0,-2 5 28 0 0,1-1 0 0 0,-1 1 0 0 0,1 0 0 0 0,-1-1 0 0 0,1 1 0 0 0,-1 0 0 0 0,0-1 0 0 0,0 1 0 0 0,0 0 0 0 0,1 0 0 0 0,-1 0 0 0 0,0 0 0 0 0,-1 0-1 0 0,1 0 1 0 0,0 0 0 0 0,0 0 0 0 0,0 0 0 0 0,0 1 0 0 0,-3-2 0 0 0,-22-11 160 0 0,19 11-99 0 0,1 0 1 0 0,-1 0 0 0 0,0 1-1 0 0,1-1 1 0 0,-1 1-1 0 0,0 1 1 0 0,0-1 0 0 0,0 1-1 0 0,-10 2 1 0 0,14-2-125 0 0,0 0 0 0 0,0 1 0 0 0,0 0 0 0 0,0 0 0 0 0,0 0 0 0 0,-1 0 0 0 0,2 0 0 0 0,-1 1 0 0 0,0-1 0 0 0,0 1 0 0 0,0 0 0 0 0,1 0 0 0 0,-1 0 0 0 0,1 0 0 0 0,-1 0 0 0 0,1 0 0 0 0,0 1 0 0 0,0-1 0 0 0,0 1 0 0 0,0 0 0 0 0,-1 2 0 0 0,3-4-75 0 0,0-1 0 0 0,0 1 0 0 0,0 0 0 0 0,0-1 0 0 0,0 1 0 0 0,0-1 0 0 0,0 1 0 0 0,0-1 0 0 0,0 1 0 0 0,0-1 0 0 0,0 1 0 0 0,1-1 0 0 0,-1 1 0 0 0,0-1 0 0 0,0 1 0 0 0,1-1 0 0 0,-1 1 0 0 0,0-1 0 0 0,1 1 0 0 0,-1-1 0 0 0,0 0 0 0 0,1 1 1 0 0,-1-1-1 0 0,0 0 0 0 0,1 1 0 0 0,-1-1 0 0 0,1 0 0 0 0,0 1 0 0 0,14 7-3571 0 0,-4-5 660 0 0,2-1 439 0 0</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24.739"/>
    </inkml:context>
    <inkml:brush xml:id="br0">
      <inkml:brushProperty name="width" value="0.05" units="cm"/>
      <inkml:brushProperty name="height" value="0.05" units="cm"/>
    </inkml:brush>
  </inkml:definitions>
  <inkml:trace contextRef="#ctx0" brushRef="#br0">99 19 340 0 0,'-12'-12'9997'0'0,"-1"29"-1570"0"0,7-7-9025 0 0,-9 11 2376 0 0,-20 32 1351 0 0,32-49-2794 0 0,1 1 0 0 0,0 0 0 0 0,0 0 0 0 0,0 0 0 0 0,0 0 0 0 0,1 0-1 0 0,0 0 1 0 0,0 0 0 0 0,-1 7 0 0 0,2-12-318 0 0,0 0 0 0 0,0 1 0 0 0,0-1 0 0 0,0 0 0 0 0,1 1 0 0 0,-1-1-1 0 0,0 1 1 0 0,0-1 0 0 0,0 0 0 0 0,0 1 0 0 0,0-1 0 0 0,1 0-1 0 0,-1 1 1 0 0,0-1 0 0 0,0 0 0 0 0,1 1 0 0 0,-1-1 0 0 0,0 0 0 0 0,0 1-1 0 0,1-1 1 0 0,-1 0 0 0 0,0 0 0 0 0,1 0 0 0 0,-1 1 0 0 0,0-1-1 0 0,1 0 1 0 0,-1 0 0 0 0,0 0 0 0 0,1 0 0 0 0,0 1 0 0 0,16-1-37 0 0,13-7-265 0 0,-8-1 196 0 0,0-1 0 0 0,-1-1 0 0 0,-1 0-1 0 0,0-2 1 0 0,0 0 0 0 0,-1-1 0 0 0,-1-1-1 0 0,24-23 1 0 0,-27 18 159 0 0,-14 18-54 0 0,-1 1 1 0 0,0-1-1 0 0,1 0 1 0 0,-1 1-1 0 0,0-1 1 0 0,0 0-1 0 0,0 1 1 0 0,1-1-1 0 0,-1 0 1 0 0,0 1-1 0 0,0-1 1 0 0,0 0-1 0 0,0 1 1 0 0,0-1-1 0 0,0 0 1 0 0,-1 1-1 0 0,1-1 1 0 0,0 0-1 0 0,0 1 1 0 0,0-1-1 0 0,-1 0 1 0 0,1 1-1 0 0,0-1 1 0 0,-1 0-1 0 0,1 1 1 0 0,0-1-1 0 0,-1 1 1 0 0,0-1-1 0 0,0 0 5 0 0,0 1 0 0 0,0-1 0 0 0,-1 1 1 0 0,1 0-1 0 0,0 0 0 0 0,-1-1 0 0 0,1 1 0 0 0,0 0 0 0 0,-1 0 0 0 0,1 1 0 0 0,0-1 1 0 0,-1 0-1 0 0,1 0 0 0 0,0 1 0 0 0,-1-1 0 0 0,1 0 0 0 0,-1 1 0 0 0,-1 0 44 0 0,-13 3 96 0 0,0 1 0 0 0,0 0 0 0 0,0 2 0 0 0,1-1-1 0 0,0 2 1 0 0,1 0 0 0 0,0 1 0 0 0,0 0 0 0 0,1 1-1 0 0,0 0 1 0 0,-12 13 0 0 0,23-22-135 0 0,1 1 0 0 0,-1-1 1 0 0,1 1-1 0 0,-1 0 0 0 0,1-1 1 0 0,0 1-1 0 0,0 0 0 0 0,0 0 0 0 0,0-1 1 0 0,0 1-1 0 0,0 0 0 0 0,0 0 0 0 0,0 0 1 0 0,1 0-1 0 0,-1 0 0 0 0,1 0 0 0 0,0 1 1 0 0,-1-1-1 0 0,1 0 0 0 0,0 0 1 0 0,0 0-1 0 0,0 0 0 0 0,1 0 0 0 0,-1 0 1 0 0,0 1-1 0 0,1-1 0 0 0,-1 0 0 0 0,1 0 1 0 0,0 0-1 0 0,0 0 0 0 0,0-1 0 0 0,0 1 1 0 0,0 0-1 0 0,0 0 0 0 0,0 0 1 0 0,1-1-1 0 0,-1 1 0 0 0,1-1 0 0 0,-1 1 1 0 0,1-1-1 0 0,2 2 0 0 0,2 2-45 0 0,1-1 0 0 0,-1 0 0 0 0,1-1 1 0 0,0 1-1 0 0,0-1 0 0 0,0-1 0 0 0,0 1 0 0 0,1-1 0 0 0,-1-1 0 0 0,12 2 0 0 0,49 0-2055 0 0,-46-6-1442 0 0,-1-2-4157 0 0</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2.529"/>
    </inkml:context>
    <inkml:brush xml:id="br0">
      <inkml:brushProperty name="width" value="0.05" units="cm"/>
      <inkml:brushProperty name="height" value="0.05" units="cm"/>
    </inkml:brush>
  </inkml:definitions>
  <inkml:trace contextRef="#ctx0" brushRef="#br0">111 0 136 0 0,'-10'10'1477'0'0,"7"-8"-781"0"0,0 1 0 0 0,0 0 0 0 0,0 0 1 0 0,0 1-1 0 0,0-1 0 0 0,1 1 0 0 0,0-1 1 0 0,-1 1-1 0 0,1 0 0 0 0,0 0 0 0 0,-1 4 1 0 0,-3 14 1020 0 0,0 0 1 0 0,2 1 0 0 0,0-1-1 0 0,0 25 1 0 0,5 92 3196 0 0,0-58-2323 0 0,0-18 1955 0 0,-12-104-4220 0 0,0-2-145 0 0,-11-75 0 0 0,20 106-193 0 0,1 0 0 0 0,1 0-1 0 0,0-1 1 0 0,1 1 0 0 0,0 0-1 0 0,1 0 1 0 0,0 0 0 0 0,1 0 0 0 0,0 0-1 0 0,1 0 1 0 0,6-12 0 0 0,-9 21 5 0 0,1 0 0 0 0,0 0 1 0 0,-1 0-1 0 0,1 0 0 0 0,0 0 1 0 0,0 1-1 0 0,1-1 1 0 0,-1 1-1 0 0,0 0 0 0 0,1 0 1 0 0,0-1-1 0 0,-1 1 1 0 0,1 1-1 0 0,0-1 0 0 0,0 0 1 0 0,0 1-1 0 0,5-2 1 0 0,-6 3 2 0 0,1-1 0 0 0,-1 1 0 0 0,1 0 0 0 0,-1 0 0 0 0,1 0 0 0 0,-1 0 0 0 0,1 1 0 0 0,-1-1 0 0 0,1 1 0 0 0,-1 0 1 0 0,0-1-1 0 0,1 1 0 0 0,-1 0 0 0 0,0 0 0 0 0,0 0 0 0 0,1 1 0 0 0,-1-1 0 0 0,0 1 0 0 0,0-1 0 0 0,-1 1 0 0 0,1-1 1 0 0,0 1-1 0 0,0 0 0 0 0,1 2 0 0 0,2 2-2 0 0,-1-1-1 0 0,0 1 1 0 0,0 0 0 0 0,0 0 0 0 0,0 1 0 0 0,-1-1-1 0 0,0 1 1 0 0,-1-1 0 0 0,1 1 0 0 0,2 14 0 0 0,-5-17-5 0 0,1 1 1 0 0,-1-1-1 0 0,0 1 1 0 0,0 0 0 0 0,0-1-1 0 0,-1 1 1 0 0,0-1 0 0 0,0 1-1 0 0,0-1 1 0 0,0 1-1 0 0,-1-1 1 0 0,1 0 0 0 0,-1 1-1 0 0,0-1 1 0 0,-1 0 0 0 0,1 0-1 0 0,-1 0 1 0 0,-2 3-1 0 0,-6 4-39 0 0,0 0-1 0 0,-1-1 0 0 0,0 0 0 0 0,-1-1 0 0 0,-19 10 0 0 0,-9 8-48 0 0,41-27 105 0 0,0 0 0 0 0,0 1 0 0 0,-1-1 0 0 0,1 1 0 0 0,0-1 0 0 0,0 1 0 0 0,0-1 0 0 0,0 1 0 0 0,0-1 0 0 0,0 1 0 0 0,0-1 0 0 0,0 0 0 0 0,0 1 0 0 0,0-1 0 0 0,1 1 0 0 0,-1-1 0 0 0,0 1 0 0 0,0-1 0 0 0,0 1 0 0 0,0-1 0 0 0,1 0 0 0 0,-1 1 0 0 0,0-1 0 0 0,0 0 0 0 0,1 1 0 0 0,-1-1 0 0 0,0 0 0 0 0,1 1 0 0 0,-1-1 0 0 0,0 0 0 0 0,1 1 0 0 0,0-1 0 0 0,11 12 154 0 0,20 12 160 0 0,-10-9 92 0 0,0 2 0 0 0,-1 1 1 0 0,31 33-1 0 0,-34-37-3758 0 0,-4-11-7606 0 0</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2.870"/>
    </inkml:context>
    <inkml:brush xml:id="br0">
      <inkml:brushProperty name="width" value="0.05" units="cm"/>
      <inkml:brushProperty name="height" value="0.05" units="cm"/>
    </inkml:brush>
  </inkml:definitions>
  <inkml:trace contextRef="#ctx0" brushRef="#br0">4 11 520 0 0,'-4'-11'17912'0'0,"6"46"-15391"0"0,12 141 4619 0 0,-13-173-7085 0 0,-1 0 1 0 0,0 0-1 0 0,1 0 1 0 0,0-1 0 0 0,0 1-1 0 0,0 0 1 0 0,0 0-1 0 0,0-1 1 0 0,3 5 0 0 0,-4-6-442 0 0,11 4-2329 0 0,5-17-10132 0 0</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3.209"/>
    </inkml:context>
    <inkml:brush xml:id="br0">
      <inkml:brushProperty name="width" value="0.05" units="cm"/>
      <inkml:brushProperty name="height" value="0.05" units="cm"/>
    </inkml:brush>
  </inkml:definitions>
  <inkml:trace contextRef="#ctx0" brushRef="#br0">135 149 12 0 0,'-20'-11'2563'0'0,"-32"-13"0"0"0,-11-5 10709 0 0,79 15-8571 0 0,10 6-3066 0 0,1 1 0 0 0,1 1-1 0 0,46-3 1 0 0,31-7 435 0 0,-71 10-1716 0 0,9-2-3440 0 0,-17 0-8842 0 0,-20 5 9001 0 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3.534"/>
    </inkml:context>
    <inkml:brush xml:id="br0">
      <inkml:brushProperty name="width" value="0.05" units="cm"/>
      <inkml:brushProperty name="height" value="0.05" units="cm"/>
    </inkml:brush>
  </inkml:definitions>
  <inkml:trace contextRef="#ctx0" brushRef="#br0">40 11 424 0 0,'-8'-8'9435'0'0,"7"8"-8709"0"0,0-1 0 0 0,0 1 0 0 0,0-1 0 0 0,0 1-1 0 0,-1 0 1 0 0,2 0-482 0 0,-1 0-1 0 0,1 0 0 0 0,-1 0 1 0 0,1 1-1 0 0,0-1 0 0 0,-1 0 1 0 0,1 0-1 0 0,-1 1 0 0 0,1-1 0 0 0,0 0 1 0 0,-1 1-1 0 0,1-1 0 0 0,-1 0 1 0 0,1 1-1 0 0,0-1 0 0 0,0 1 1 0 0,-1-1-1 0 0,1 0 0 0 0,0 1 1 0 0,0-1-1 0 0,-1 1 0 0 0,1-1 1 0 0,0 1-1 0 0,0 0 0 0 0,-2 7 190 0 0,1 0-1 0 0,0 0 0 0 0,-1 13 0 0 0,1-2 1440 0 0,-4 17-805 0 0,2-1 0 0 0,2 1 0 0 0,1 0 0 0 0,4 38 0 0 0,-3-73-1307 0 0,-1 1 1 0 0,0-1-1 0 0,1 1 0 0 0,-1-1 1 0 0,1 1-1 0 0,-1-1 1 0 0,1 1-1 0 0,0-1 0 0 0,0 0 1 0 0,1 3-1 0 0,8 2-7668 0 0</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3.908"/>
    </inkml:context>
    <inkml:brush xml:id="br0">
      <inkml:brushProperty name="width" value="0.05" units="cm"/>
      <inkml:brushProperty name="height" value="0.05" units="cm"/>
    </inkml:brush>
  </inkml:definitions>
  <inkml:trace contextRef="#ctx0" brushRef="#br0">53 213 60 0 0,'-2'-1'292'0'0,"-30"-13"3393"0"0,14 0 6539 0 0,34 2-5921 0 0,64-7 922 0 0,104-32-713 0 0,-179 50-4554 0 0,1-1 1 0 0,0 0-1 0 0,-1-1 1 0 0,1 1-1 0 0,-1-1 1 0 0,0 0-1 0 0,0-1 1 0 0,0 1-1 0 0,0-1 1 0 0,0 0-1 0 0,-1 0 1 0 0,0 0 0 0 0,1-1-1 0 0,-2 1 1 0 0,1-1-1 0 0,-1 0 1 0 0,1 0-1 0 0,-1-1 1 0 0,-1 1-1 0 0,3-7 1 0 0,4-2 835 0 0,-9 13-766 0 0,0 1 0 0 0,0 0 0 0 0,0 0 0 0 0,0 0 0 0 0,1 0 0 0 0,-1 0 0 0 0,0 0 0 0 0,0 0 0 0 0,0 0 0 0 0,0 0 0 0 0,0 0 0 0 0,0 0 0 0 0,1 0 0 0 0,-1 0 0 0 0,0 0 0 0 0,0 0 0 0 0,0 0 0 0 0,0 0 0 0 0,0 0 0 0 0,0 0 0 0 0,1 0 0 0 0,-1 0 0 0 0,0 0 0 0 0,0 0 0 0 0,0 0 0 0 0,0 0 0 0 0,0 0 0 0 0,1 0 0 0 0,-1 0 1 0 0,0 0-1 0 0,0 0 0 0 0,0 0 0 0 0,0 0 0 0 0,0 0 0 0 0,0 1 0 0 0,0-1 0 0 0,0 0 0 0 0,1 0 0 0 0,-1 0 0 0 0,0 0 0 0 0,0 0 0 0 0,0 0 0 0 0,0 0 0 0 0,0 0 0 0 0,0 1 0 0 0,0-1 0 0 0,0 0 0 0 0,0 0 0 0 0,0 0 0 0 0,5 32 1687 0 0,-5 21-1264 0 0,1 22 205 0 0,0-68-616 0 0,0 0 0 0 0,0 0 0 0 0,0-1 0 0 0,1 1 0 0 0,0 0 0 0 0,1 0 0 0 0,5 11 0 0 0,-7-15-40 0 0,13 11 0 0 0,-13-13-100 0 0,-1-1 1 0 0,1 0-1 0 0,-1 1 1 0 0,1-1-1 0 0,-1 0 1 0 0,1 0-1 0 0,-1 1 1 0 0,1-1-1 0 0,-1 0 0 0 0,1 0 1 0 0,0 0-1 0 0,-1 0 1 0 0,1 0-1 0 0,-1 0 1 0 0,1 0-1 0 0,0 0 1 0 0,-1 0-1 0 0,1 0 0 0 0,0 0 1 0 0,-1 0-1 0 0,1 0 1 0 0,-1 0-1 0 0,1 0 1 0 0,-1-1-1 0 0,1 1 1 0 0,0 0-1 0 0,-1 0 0 0 0,1-1 1 0 0,-1 1-1 0 0,2-1 1 0 0,11-13-5333 0 0,-12 13 4534 0 0,7-9-2996 0 0,2-3 558 0 0</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1.342"/>
    </inkml:context>
    <inkml:brush xml:id="br0">
      <inkml:brushProperty name="width" value="0.05" units="cm"/>
      <inkml:brushProperty name="height" value="0.05" units="cm"/>
    </inkml:brush>
  </inkml:definitions>
  <inkml:trace contextRef="#ctx0" brushRef="#br0">1 498 148 0 0,'22'-17'2069'0'0,"0"0"0"0"0,-1-2 0 0 0,0 0 0 0 0,-2-2 0 0 0,18-23 0 0 0,-20 21-1231 0 0,-1-1-1 0 0,-1-1 1 0 0,-2 0 0 0 0,0-1-1 0 0,-2-1 1 0 0,0 1 0 0 0,-2-2-1 0 0,7-35 1 0 0,-12 44-486 0 0,0 4 333 0 0,-2 0 0 0 0,3-28 0 0 0,-5 42-485 0 0,-1 1-182 0 0,0 1 0 0 0,0 0 0 0 0,0-1 0 0 0,0 1 0 0 0,0 0 0 0 0,0-1 0 0 0,0 1 0 0 0,0 0 1 0 0,0 0-1 0 0,0 0 0 0 0,0 0 0 0 0,1 0 0 0 0,-1 0 0 0 0,0 0 0 0 0,1 0 0 0 0,-1 0 0 0 0,1 1 0 0 0,-1-1 0 0 0,1 0 0 0 0,-1 0 0 0 0,1 0 0 0 0,0 1 0 0 0,0 0 0 0 0,-9 41 123 0 0,7-34-65 0 0,-3 18 132 0 0,2-1-1 0 0,0 0 1 0 0,2 31 0 0 0,1-43-453 0 0,1 0 1 0 0,1-1-1 0 0,0 1 1 0 0,1 0 0 0 0,1 0-1 0 0,0-1 1 0 0,10 23-1 0 0,-13-34-950 0 0,0 1 0 0 0,1 0 0 0 0,0-1-1 0 0,-1 1 1 0 0,1-1 0 0 0,0 1-1 0 0,5 3 1 0 0</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1.734"/>
    </inkml:context>
    <inkml:brush xml:id="br0">
      <inkml:brushProperty name="width" value="0.05" units="cm"/>
      <inkml:brushProperty name="height" value="0.05" units="cm"/>
    </inkml:brush>
  </inkml:definitions>
  <inkml:trace contextRef="#ctx0" brushRef="#br0">89 1 556 0 0,'-8'1'425'0'0,"0"0"466"0"0,1 1-1 0 0,-1 0 1 0 0,0 0-1 0 0,1 0 0 0 0,-1 1 1 0 0,1 1-1 0 0,0-1 0 0 0,-9 7 1 0 0,15-10-726 0 0,1 0 1 0 0,0 0-1 0 0,-1 1 1 0 0,1-1-1 0 0,0 0 1 0 0,-1 1-1 0 0,1-1 1 0 0,0 0-1 0 0,0 1 1 0 0,0-1-1 0 0,-1 0 1 0 0,1 1-1 0 0,0-1 1 0 0,0 0-1 0 0,0 1 1 0 0,0-1-1 0 0,0 0 1 0 0,-1 1-1 0 0,1-1 1 0 0,0 1-1 0 0,0-1 1 0 0,0 0-1 0 0,0 1 1 0 0,0-1-1 0 0,0 1 1 0 0,1-1-1 0 0,-1 0 1 0 0,0 1-1 0 0,0-1 1 0 0,0 1-1 0 0,0-1 1 0 0,0 1-1 0 0,13 8 2002 0 0,17 1-499 0 0,14-1-235 0 0,0-2 0 0 0,51 1-1 0 0,94-5 723 0 0,-97-3-1540 0 0,321-11 3057 0 0,-340 9-5290 0 0,-73 2 1494 0 0,0 0 1 0 0,0 0-1 0 0,1 0 1 0 0,-1 0-1 0 0,0 0 1 0 0,0 0 0 0 0,1 0-1 0 0,-1 0 1 0 0,0 0-1 0 0,0 0 1 0 0,1 0 0 0 0,-1 0-1 0 0,0 0 1 0 0,0 0-1 0 0,1 1 1 0 0,-1-1 0 0 0,0 0-1 0 0,0 0 1 0 0,0 0-1 0 0,1 0 1 0 0,-1 1 0 0 0,0-1-1 0 0,0 0 1 0 0,0 0-1 0 0,0 1 1 0 0,1-1 0 0 0,-1 0-1 0 0,0 0 1 0 0,0 0-1 0 0,0 1 1 0 0,0-1 0 0 0,0 0-1 0 0,0 1 1 0 0,0-1-1 0 0,0 0 1 0 0,0 0-1 0 0,0 1 1 0 0,-11 16-9907 0 0</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4.433"/>
    </inkml:context>
    <inkml:brush xml:id="br0">
      <inkml:brushProperty name="width" value="0.05" units="cm"/>
      <inkml:brushProperty name="height" value="0.05" units="cm"/>
    </inkml:brush>
  </inkml:definitions>
  <inkml:trace contextRef="#ctx0" brushRef="#br0">13 49 352 0 0,'-12'-15'14170'0'0,"12"15"-14028"0"0,33 1 11391 0 0,-13 0-12666 0 0,13-1 2665 0 0,1-2 0 0 0,37-8 1 0 0,-41 4-3040 0 0,29-10-1 0 0,-51 14 736 0 0,13 2-9547 0 0,-17 2 7653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8.285"/>
    </inkml:context>
    <inkml:brush xml:id="br0">
      <inkml:brushProperty name="width" value="0.05" units="cm"/>
      <inkml:brushProperty name="height" value="0.05" units="cm"/>
      <inkml:brushProperty name="color" value="#008C3A"/>
    </inkml:brush>
  </inkml:definitions>
  <inkml:trace contextRef="#ctx0" brushRef="#br0">11 335 476 0 0,'-2'-1'849'0'0,"1"-1"-1"0"0,0 1 0 0 0,0-1 1 0 0,0 0-1 0 0,0 1 1 0 0,1-1-1 0 0,-1 0 1 0 0,0 1-1 0 0,-1-8 6405 0 0,4 9-7000 0 0,-1 0 0 0 0,1 1 0 0 0,-1-1 1 0 0,1 1-1 0 0,-1-1 0 0 0,0 1 0 0 0,1 0 1 0 0,-1 0-1 0 0,0-1 0 0 0,1 1 0 0 0,-1 0 1 0 0,0 0-1 0 0,0 0 0 0 0,0 0 0 0 0,0 0 0 0 0,1 1 1 0 0,-1 0-1 0 0,19 27 1665 0 0,-15-21-1290 0 0,37 64 2122 0 0,-28-46-1844 0 0,2-1 0 0 0,0 0-1 0 0,1-1 1 0 0,21 22 0 0 0,-37-45-886 0 0,0 0 0 0 0,0-1 0 0 0,0 1-1 0 0,0 0 1 0 0,-1 0 0 0 0,1 0 0 0 0,0-1 0 0 0,1 1 0 0 0,-1-1 0 0 0,0 1-1 0 0,0-1 1 0 0,0 1 0 0 0,0-1 0 0 0,0 0 0 0 0,0 1 0 0 0,1-1-1 0 0,-1 0 1 0 0,0 0 0 0 0,0 0 0 0 0,0 0 0 0 0,1 0 0 0 0,-1 0 0 0 0,0 0-1 0 0,2 0 1 0 0,-1-1 53 0 0,0 0-1 0 0,0 0 1 0 0,0 0 0 0 0,0-1-1 0 0,-1 1 1 0 0,1 0 0 0 0,0-1-1 0 0,0 1 1 0 0,-1-1 0 0 0,1 0-1 0 0,-1 1 1 0 0,2-3 0 0 0,4-7 313 0 0,0-1 1 0 0,-1 1-1 0 0,7-20 0 0 0,-10 25-353 0 0,22-67-33 0 0,-3-1 0 0 0,15-93 0 0 0,-24 108 0 0 0,3-54 0 0 0,-16 112-176 0 0,0 1 0 0 0,0-1 0 0 0,1 0 0 0 0,-1 1 0 0 0,0-1 0 0 0,0 1 1 0 0,0-1-1 0 0,0 1 0 0 0,0-1 0 0 0,0 1 0 0 0,1-1 0 0 0,-1 1 0 0 0,0-1 0 0 0,1 1 0 0 0,-1-1 0 0 0,0 1 0 0 0,1-1 0 0 0,-1 1 0 0 0,0-1 0 0 0,1 1 1 0 0,-1 0-1 0 0,1-1 0 0 0,-1 1 0 0 0,1 0 0 0 0,-1-1 0 0 0,1 1 0 0 0,-1 0 0 0 0,1 0 0 0 0,-1-1 0 0 0,1 1 0 0 0,0 0 0 0 0,14 7-7251 0 0,-8-1 4050 0 0</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4.792"/>
    </inkml:context>
    <inkml:brush xml:id="br0">
      <inkml:brushProperty name="width" value="0.05" units="cm"/>
      <inkml:brushProperty name="height" value="0.05" units="cm"/>
    </inkml:brush>
  </inkml:definitions>
  <inkml:trace contextRef="#ctx0" brushRef="#br0">47 0 192 0 0,'-27'22'3862'0'0,"7"-4"7779"0"0,20-17-11423 0 0,1 0 0 0 0,-1-1 0 0 0,1 1 0 0 0,-1 0-1 0 0,1-1 1 0 0,-1 1 0 0 0,1 0 0 0 0,0-1-1 0 0,-1 1 1 0 0,1-1 0 0 0,0 1 0 0 0,-1-1 0 0 0,1 1-1 0 0,0-1 1 0 0,0 0 0 0 0,-1 1 0 0 0,1-1-1 0 0,0 0 1 0 0,0 1 0 0 0,0-1 0 0 0,-1 0 0 0 0,1 0-1 0 0,0 0 1 0 0,0 0 0 0 0,1 0 0 0 0,23 2 2398 0 0,50-5 2421 0 0,-2 0-4440 0 0,-65 4-3000 0 0,-5 0 86 0 0,9 1-6782 0 0</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5.517"/>
    </inkml:context>
    <inkml:brush xml:id="br0">
      <inkml:brushProperty name="width" value="0.05" units="cm"/>
      <inkml:brushProperty name="height" value="0.05" units="cm"/>
    </inkml:brush>
  </inkml:definitions>
  <inkml:trace contextRef="#ctx0" brushRef="#br0">0 444 512 0 0,'0'0'7457'0'0,"2"-1"-5938"0"0,34-19 2852 0 0,-20 11-2447 0 0,0 0 0 0 0,25-20-1 0 0,-35 23-1615 0 0,0 1 0 0 0,0-1 0 0 0,-1-1 0 0 0,0 1 0 0 0,0-1-1 0 0,0 0 1 0 0,-1 0 0 0 0,0 0 0 0 0,4-12 0 0 0,5-14 241 0 0,-3-1 1 0 0,0-1-1 0 0,-2 0 0 0 0,-2 0 1 0 0,-1-1-1 0 0,0-53 0 0 0,-5 88-324 0 0,-1 4-181 0 0,-3 18 80 0 0,0 0 1 0 0,2 0-1 0 0,0 1 0 0 0,2-1 0 0 0,2 23 0 0 0,-1 4 127 0 0,-1-23 49 0 0,4 33-1 0 0,6-17-1905 0 0,-8-35 303 0 0,0-1 1 0 0,0 0 0 0 0,1 1 0 0 0,5 8 0 0 0,-4-6-4626 0 0</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5.905"/>
    </inkml:context>
    <inkml:brush xml:id="br0">
      <inkml:brushProperty name="width" value="0.05" units="cm"/>
      <inkml:brushProperty name="height" value="0.05" units="cm"/>
    </inkml:brush>
  </inkml:definitions>
  <inkml:trace contextRef="#ctx0" brushRef="#br0">25 1 572 0 0,'-4'1'685'0'0,"-10"5"2359"0"0,8 0 2079 0 0,7-5-4703 0 0,1 0 1 0 0,0 0 0 0 0,-1 0 0 0 0,1 0 0 0 0,0 0 0 0 0,-1-1 0 0 0,1 1 0 0 0,0-1 0 0 0,0 1-1 0 0,1-1 1 0 0,82 10 3375 0 0,106-2 0 0 0,-105-7-2886 0 0,358 10 3193 0 0,-135-11-1449 0 0,-4-27-278 0 0,-300 26-3018 0 0,15-2-121 0 0,-14 3-3177 0 0</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6.999"/>
    </inkml:context>
    <inkml:brush xml:id="br0">
      <inkml:brushProperty name="width" value="0.05" units="cm"/>
      <inkml:brushProperty name="height" value="0.05" units="cm"/>
    </inkml:brush>
  </inkml:definitions>
  <inkml:trace contextRef="#ctx0" brushRef="#br0">346 22 104 0 0,'21'-21'22396'0'0,"-21"23"-22232"0"0,0-1-1 0 0,-1 1 1 0 0,1-1 0 0 0,0 1-1 0 0,0 0 1 0 0,-1-1 0 0 0,1 1-1 0 0,-1-1 1 0 0,1 1-1 0 0,-1-1 1 0 0,0 1 0 0 0,0-1-1 0 0,0 1 1 0 0,1-1 0 0 0,-1 0-1 0 0,0 0 1 0 0,-1 1 0 0 0,1-1-1 0 0,0 0 1 0 0,0 0-1 0 0,-3 2 1 0 0,-33 28 861 0 0,33-28-833 0 0,-29 20 643 0 0,-66 35 0 0 0,67-42-373 0 0,1 2 0 0 0,-49 37 0 0 0,77-53-401 0 0,1 0-12 0 0,-1 0 0 0 0,1-1 0 0 0,0 1 0 0 0,0 0 0 0 0,0 0 1 0 0,0 1-1 0 0,0-1 0 0 0,0 0 0 0 0,0 1 0 0 0,1-1 0 0 0,-1 1 0 0 0,1-1 0 0 0,0 1 0 0 0,-1 0 0 0 0,0 3 1 0 0,2-4-29 0 0,1-1 0 0 0,-1 1 1 0 0,1-1-1 0 0,-1 1 1 0 0,1-1-1 0 0,0 0 1 0 0,-1 1-1 0 0,1-1 0 0 0,0 0 1 0 0,0 1-1 0 0,0-1 1 0 0,0 0-1 0 0,0 0 1 0 0,0 0-1 0 0,0 0 0 0 0,0 0 1 0 0,0 0-1 0 0,1 0 1 0 0,-1-1-1 0 0,0 1 1 0 0,0 0-1 0 0,1 0 0 0 0,-1-1 1 0 0,1 1-1 0 0,2 0 1 0 0,41 9 358 0 0,-40-9-351 0 0,27 3-64 0 0,0-1-1 0 0,0-1 1 0 0,0-2 0 0 0,0-1-1 0 0,0-2 1 0 0,61-12-1 0 0,-66 3-381 0 0,-24 10 301 0 0,0 0-1 0 0,1 0 1 0 0,-1 1 0 0 0,1-1 0 0 0,6-1-1 0 0,-9 3 93 0 0,1 11 226 0 0,-1 1 0 0 0,-1-1-1 0 0,0 1 1 0 0,-1-1-1 0 0,0 1 1 0 0,-5 17-1 0 0,-1 25 356 0 0,5-25-557 0 0,0-23 0 0 0,4 36 0 0 0,0-24-36 0 0,-2-18-70 0 0,1 0 1 0 0,-1 1-1 0 0,1-1 1 0 0,-1 0-1 0 0,1 0 0 0 0,-1 1 1 0 0,0-1-1 0 0,1 0 1 0 0,-1 0-1 0 0,1 0 0 0 0,0 0 1 0 0,-1 0-1 0 0,1 0 1 0 0,-1 0-1 0 0,1 0 0 0 0,-1 0 1 0 0,1 0-1 0 0,-1 0 1 0 0,1 0-1 0 0,-1 0 0 0 0,1 0 1 0 0,-1 0-1 0 0,1 0 0 0 0,-1-1 1 0 0,1 1-1 0 0,0-1 1 0 0,15-4-3146 0 0,-15 5 3226 0 0,27-12-7725 0 0,-11 4 4517 0 0</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7.447"/>
    </inkml:context>
    <inkml:brush xml:id="br0">
      <inkml:brushProperty name="width" value="0.05" units="cm"/>
      <inkml:brushProperty name="height" value="0.05" units="cm"/>
    </inkml:brush>
  </inkml:definitions>
  <inkml:trace contextRef="#ctx0" brushRef="#br0">48 89 424 0 0,'-25'-18'3524'0'0,"3"-5"6989"0"0,30 11-5974 0 0,8 6-3321 0 0,0 1-1 0 0,1 1 1 0 0,0 1 0 0 0,0 1 0 0 0,17-1 0 0 0,11-2 325 0 0,-45 5-1541 0 0,23-4 1612 0 0,33 0 1 0 0,-55 4-1593 0 0,0 1-1 0 0,0-1 1 0 0,0 1 0 0 0,0-1 0 0 0,0 1-1 0 0,0-1 1 0 0,0 1 0 0 0,0 0 0 0 0,0-1-1 0 0,0 1 1 0 0,0 0 0 0 0,0 0 0 0 0,-1-1-1 0 0,1 1 1 0 0,0 0 0 0 0,0 0 0 0 0,-1 0-1 0 0,1 0 1 0 0,-1 0 0 0 0,1 0 0 0 0,-1 0-1 0 0,1 0 1 0 0,-1 1 0 0 0,0-1 0 0 0,1 2 0 0 0,6 34 167 0 0,-6-33-138 0 0,3 23 203 0 0,-1 50 0 0 0,2 54 118 0 0,-5-129-833 0 0,0 1 0 0 0,0 0 0 0 0,1 0 0 0 0,-1 0 0 0 0,1-1 1 0 0,-1 1-1 0 0,1 0 0 0 0,0-1 0 0 0,2 4 0 0 0,-3-5 9 0 0,1-1 1 0 0,-1 1-1 0 0,1-1 1 0 0,-1 1-1 0 0,1-1 1 0 0,0 1-1 0 0,-1-1 1 0 0,1 1-1 0 0,-1-1 1 0 0,1 0-1 0 0,0 1 1 0 0,0-1-1 0 0,-1 0 0 0 0,1 0 1 0 0,0 1-1 0 0,1-1 1 0 0,3 2-1446 0 0</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7.799"/>
    </inkml:context>
    <inkml:brush xml:id="br0">
      <inkml:brushProperty name="width" value="0.05" units="cm"/>
      <inkml:brushProperty name="height" value="0.05" units="cm"/>
    </inkml:brush>
  </inkml:definitions>
  <inkml:trace contextRef="#ctx0" brushRef="#br0">135 125 964 0 0,'-58'-22'3722'0'0,"19"9"812"0"0,2-8 9789 0 0,37 20-14205 0 0,9-4 1326 0 0,15 0-523 0 0,-12 3-388 0 0,78-10 2127 0 0,-30 2-3796 0 0,-11-2-2983 0 0,-2-3-3896 0 0,-31 8 5279 0 0</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8.286"/>
    </inkml:context>
    <inkml:brush xml:id="br0">
      <inkml:brushProperty name="width" value="0.05" units="cm"/>
      <inkml:brushProperty name="height" value="0.05" units="cm"/>
    </inkml:brush>
  </inkml:definitions>
  <inkml:trace contextRef="#ctx0" brushRef="#br0">23 41 52 0 0,'3'-15'2417'0'0,"3"-10"13958"0"0,-6 30-15354 0 0,-18 73 3948 0 0,5-26-1642 0 0,12-49-2914 0 0,1-3-346 0 0,0 1 0 0 0,0 0 0 0 0,0 0 0 0 0,0 0 1 0 0,0 0-1 0 0,1-1 0 0 0,-1 1 0 0 0,0 0 0 0 0,0 0 0 0 0,1 0 0 0 0,-1-1 0 0 0,0 1 1 0 0,1 0-1 0 0,-1-1 0 0 0,1 1 0 0 0,-1 0 0 0 0,1-1 0 0 0,-1 1 0 0 0,1 0 1 0 0,-1-1-1 0 0,1 1 0 0 0,-1-1 0 0 0,2 2 0 0 0,0-2-13 0 0,0 1-1 0 0,-1 0 1 0 0,1-1-1 0 0,0 1 1 0 0,0-1-1 0 0,-1 0 1 0 0,1 0-1 0 0,0 0 1 0 0,0 1-1 0 0,3-2 1 0 0,5 0-47 0 0,1-1 1 0 0,-1 0-1 0 0,12-5 1 0 0,-15 5 72 0 0,43-14-220 0 0,-2-2 0 0 0,70-36 0 0 0,-117 53 119 0 0,-1 1 0 0 0,1 0 0 0 0,0 0 0 0 0,-1-1 0 0 0,1 1-1 0 0,0 0 1 0 0,-1-1 0 0 0,1 1 0 0 0,-1-1 0 0 0,1 1 0 0 0,-1-1 0 0 0,1 1 0 0 0,-1-1 0 0 0,1 1 0 0 0,-1-1-1 0 0,1 1 1 0 0,-1-1 0 0 0,0 1 0 0 0,1-1 0 0 0,-1 0 0 0 0,1-1 0 0 0,-2 2-5 0 0,1 0 1 0 0,0-1 0 0 0,0 1-1 0 0,-1-1 1 0 0,1 1-1 0 0,0 0 1 0 0,0-1-1 0 0,-1 1 1 0 0,1 0-1 0 0,-1-1 1 0 0,1 1 0 0 0,0 0-1 0 0,-1 0 1 0 0,1-1-1 0 0,-1 1 1 0 0,1 0-1 0 0,0 0 1 0 0,-1 0 0 0 0,1-1-1 0 0,-1 1 1 0 0,1 0-1 0 0,-1 0 1 0 0,-29-3-441 0 0,22 4 444 0 0,0 1 1 0 0,0 0 0 0 0,0 0 0 0 0,0 1 0 0 0,0 0 0 0 0,1 0 0 0 0,0 0-1 0 0,-1 1 1 0 0,2 1 0 0 0,-13 8 0 0 0,14-9 94 0 0,1-1 0 0 0,0 1 0 0 0,0 0 0 0 0,0 1 0 0 0,0-1 0 0 0,1 1 1 0 0,-1-1-1 0 0,1 1 0 0 0,0 0 0 0 0,1 0 0 0 0,-1 1 0 0 0,1-1 0 0 0,0 0 0 0 0,0 1 0 0 0,-1 8 0 0 0,3-12 1 0 0,0 0 0 0 0,-1 0 0 0 0,1 1-1 0 0,0-1 1 0 0,1 0 0 0 0,-1 0 0 0 0,0 0-1 0 0,1 1 1 0 0,-1-1 0 0 0,1 0-1 0 0,0 0 1 0 0,-1 0 0 0 0,1 0 0 0 0,0 0-1 0 0,0 0 1 0 0,0 0 0 0 0,1 0 0 0 0,1 2-1 0 0,0-2 13 0 0,-1 1 1 0 0,1-1-1 0 0,0 0 0 0 0,-1 0 0 0 0,1-1 0 0 0,0 1 0 0 0,0-1 0 0 0,1 1 0 0 0,-1-1 1 0 0,6 2-1 0 0,6-1 25 0 0,0 0 1 0 0,0 0-1 0 0,0-2 0 0 0,20-1 1 0 0,-29 1-149 0 0,12-1-491 0 0,0-1-1 0 0,-1-1 0 0 0,1 0 0 0 0,22-8 1 0 0,-4-2-3552 0 0,-2-3-3817 0 0,-18 8 4788 0 0</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8.718"/>
    </inkml:context>
    <inkml:brush xml:id="br0">
      <inkml:brushProperty name="width" value="0.05" units="cm"/>
      <inkml:brushProperty name="height" value="0.05" units="cm"/>
    </inkml:brush>
  </inkml:definitions>
  <inkml:trace contextRef="#ctx0" brushRef="#br0">12 14 172 0 0,'-2'-14'16234'0'0,"-1"49"-15402"0"0,0-2 1139 0 0,1-10-835 0 0,0-1 0 0 0,3 37 0 0 0,1-40-1451 0 0,6 30 0 0 0,-3-35-2181 0 0,0-6-3451 0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9.087"/>
    </inkml:context>
    <inkml:brush xml:id="br0">
      <inkml:brushProperty name="width" value="0.05" units="cm"/>
      <inkml:brushProperty name="height" value="0.05" units="cm"/>
    </inkml:brush>
  </inkml:definitions>
  <inkml:trace contextRef="#ctx0" brushRef="#br0">51 30 824 0 0,'-12'-3'1723'0'0,"-11"-4"3126"0"0,8 1 6023 0 0,30 1-8215 0 0,3 2-1339 0 0,1 0 0 0 0,-1 1 1 0 0,0 1-1 0 0,22 2 0 0 0,-15-1-1548 0 0,-6 3-2561 0 0,-3-1-4724 0 0,-10-2 4604 0 0</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9.579"/>
    </inkml:context>
    <inkml:brush xml:id="br0">
      <inkml:brushProperty name="width" value="0.05" units="cm"/>
      <inkml:brushProperty name="height" value="0.05" units="cm"/>
    </inkml:brush>
  </inkml:definitions>
  <inkml:trace contextRef="#ctx0" brushRef="#br0">1 434 352 0 0,'0'-4'908'0'0,"0"-1"0"0"0,1 1 0 0 0,0 0 0 0 0,0 0 0 0 0,1 0 0 0 0,-1 0 0 0 0,1 0 0 0 0,-1 0-1 0 0,4-5 1 0 0,24-35 3482 0 0,-14 22-2873 0 0,-4 5-668 0 0,-1 0 0 0 0,0 0 0 0 0,-2-1 0 0 0,0 0 0 0 0,-1-1 0 0 0,-1 1 0 0 0,0-2 0 0 0,-2 1 0 0 0,0 0 0 0 0,-1-1 0 0 0,-1 0 0 0 0,-1 1 0 0 0,-2-29 0 0 0,1 45-709 0 0,0 0 0 0 0,-1 0 0 0 0,1 0 0 0 0,-1 0 0 0 0,0 0-1 0 0,0 0 1 0 0,0 0 0 0 0,-3-5 0 0 0,4 7 48 0 0,-7 17 94 0 0,4 16 12 0 0,2 0 0 0 0,1 0 1 0 0,7 43-1 0 0,-5-56-202 0 0,2 1-1 0 0,0-1 1 0 0,2 0 0 0 0,0 0-1 0 0,1-1 1 0 0,15 30-1 0 0,-19-44-715 0 0,0 0-1 0 0,0-1 1 0 0,0 0-1 0 0,0 0 0 0 0,1 0 1 0 0,3 3-1 0 0,0 0-3407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9.135"/>
    </inkml:context>
    <inkml:brush xml:id="br0">
      <inkml:brushProperty name="width" value="0.05" units="cm"/>
      <inkml:brushProperty name="height" value="0.05" units="cm"/>
      <inkml:brushProperty name="color" value="#008C3A"/>
    </inkml:brush>
  </inkml:definitions>
  <inkml:trace contextRef="#ctx0" brushRef="#br0">157 32 324 0 0,'12'-23'15006'0'0,"-29"15"-10444"0"0,6 11-3949 0 0,1 0-1 0 0,0 2 1 0 0,0-1-1 0 0,0 1 1 0 0,1 0-1 0 0,-1 1 0 0 0,1 0 1 0 0,-12 11-1 0 0,17-13-405 0 0,-1 0-1 0 0,1 0 0 0 0,0 1 0 0 0,0-1 1 0 0,0 1-1 0 0,1 0 0 0 0,-1 0 1 0 0,1 0-1 0 0,1 0 0 0 0,-1 1 0 0 0,1-1 1 0 0,0 1-1 0 0,0 0 0 0 0,0 0 0 0 0,1-1 1 0 0,0 1-1 0 0,-1 7 0 0 0,2-11-128 0 0,0 0-1 0 0,0 1 1 0 0,1-1-1 0 0,-1 0 1 0 0,0 0-1 0 0,1 0 1 0 0,0 0-1 0 0,-1 0 1 0 0,1 0-1 0 0,0 0 1 0 0,0 0-1 0 0,0 0 1 0 0,0-1-1 0 0,0 1 1 0 0,1 0-1 0 0,-1-1 1 0 0,0 1-1 0 0,1-1 1 0 0,-1 1-1 0 0,1-1 1 0 0,0 1-1 0 0,2 0 1 0 0,3 2 165 0 0,0 0 0 0 0,0-1-1 0 0,1 0 1 0 0,12 3 0 0 0,17 8-1537 0 0,-19-10-2919 0 0,-1-6-8221 0 0</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39.968"/>
    </inkml:context>
    <inkml:brush xml:id="br0">
      <inkml:brushProperty name="width" value="0.05" units="cm"/>
      <inkml:brushProperty name="height" value="0.05" units="cm"/>
    </inkml:brush>
  </inkml:definitions>
  <inkml:trace contextRef="#ctx0" brushRef="#br0">35 1 624 0 0,'-7'1'727'0'0,"5"-1"-242"0"0,0 1 0 0 0,0-1 0 0 0,0 1 0 0 0,0 0 0 0 0,0-1 0 0 0,0 1 0 0 0,0 0 0 0 0,0 0 0 0 0,0 0 0 0 0,0 0 1 0 0,0 1-1 0 0,-2 1 1605 0 0,10 0-935 0 0,0-1 0 0 0,0 0 0 0 0,0 0 0 0 0,0 0 0 0 0,8 0 0 0 0,6 0-34 0 0,30-1 1 0 0,-21 0-58 0 0,87 1 1223 0 0,1021 27 5616 0 0,-1117-29-7714 0 0,226-1 2039 0 0,-243 1-2194 0 0,0 0-30 0 0,1 0-1 0 0,-1 0 1 0 0,1-1-1 0 0,-1 1 1 0 0,1-1-1 0 0,-1 0 0 0 0,0 0 1 0 0,1 0-1 0 0,-1 0 1 0 0,0-1-1 0 0,6-2 1 0 0,-8 3-351 0 0,-4 0-1017 0 0,-19-5-1300 0 0,-2 5-6699 0 0</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0.802"/>
    </inkml:context>
    <inkml:brush xml:id="br0">
      <inkml:brushProperty name="width" value="0.05" units="cm"/>
      <inkml:brushProperty name="height" value="0.05" units="cm"/>
    </inkml:brush>
  </inkml:definitions>
  <inkml:trace contextRef="#ctx0" brushRef="#br0">135 81 92 0 0,'-9'-5'9036'0'0,"8"5"-8754"0"0,1 0 1 0 0,0-1-1 0 0,9-8 3399 0 0,21-6-673 0 0,25-2 1665 0 0,69-13 0 0 0,-107 26-2445 0 0,-35 9-2075 0 0,-39 11-97 0 0,-174 56-104 0 0,226-70 45 0 0,0 0 1 0 0,0 0 0 0 0,0 1-1 0 0,1 0 1 0 0,-1-1-1 0 0,1 1 1 0 0,-7 7 0 0 0,10-10 8 0 0,0 1 1 0 0,0 0-1 0 0,0 0 1 0 0,1 0-1 0 0,-1 0 1 0 0,0 0-1 0 0,1 0 1 0 0,-1 1-1 0 0,1-1 1 0 0,-1 0-1 0 0,1 0 1 0 0,-1 0-1 0 0,1 0 1 0 0,0 1-1 0 0,0-1 1 0 0,0 0-1 0 0,0 0 1 0 0,-1 1 0 0 0,2-1-1 0 0,-1 0 1 0 0,0 0-1 0 0,0 1 1 0 0,0-1-1 0 0,0 0 1 0 0,1 0-1 0 0,-1 0 1 0 0,1 1-1 0 0,-1-1 1 0 0,1 0-1 0 0,-1 0 1 0 0,1 0-1 0 0,0 0 1 0 0,-1 0-1 0 0,1 0 1 0 0,0 0-1 0 0,0 0 1 0 0,1 1-1 0 0,7 7 121 0 0,1-1-1 0 0,0 0 0 0 0,0-1 1 0 0,0 0-1 0 0,21 11 0 0 0,62 22 450 0 0,-58-26-340 0 0,-14-7-54 0 0,26 12 135 0 0,-45-18-292 0 0,1 1 0 0 0,-1-1 0 0 0,1 1 0 0 0,-1-1 0 0 0,0 1 0 0 0,0 0 0 0 0,0 0 0 0 0,0 0 0 0 0,0 0 0 0 0,0 0 0 0 0,0 0 0 0 0,-1 1 0 0 0,3 3 0 0 0,-3-5-19 0 0,-1 0 1 0 0,0 0 0 0 0,0 0 0 0 0,0 0-1 0 0,0-1 1 0 0,1 1 0 0 0,-1 0 0 0 0,0 0 0 0 0,0 0-1 0 0,-1 0 1 0 0,1 0 0 0 0,0 0 0 0 0,0 0 0 0 0,0 0-1 0 0,0-1 1 0 0,-1 1 0 0 0,1 0 0 0 0,-1 0 0 0 0,1 0-1 0 0,0 0 1 0 0,-1-1 0 0 0,0 2 0 0 0,-19 15 69 0 0,10-11-67 0 0,1-1 1 0 0,-19 6-1 0 0,11-6-182 0 0,-1 0-1 0 0,0 0 1 0 0,-35 2-1 0 0,45-6-327 0 0,-1-1 0 0 0,1 0 0 0 0,-1 0 1 0 0,1-1-1 0 0,-1 0 0 0 0,1 0 0 0 0,0-1 0 0 0,0-1 0 0 0,0 1 0 0 0,-14-7 0 0 0,12 0-1995 0 0,13-6-8101 0 0</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1.466"/>
    </inkml:context>
    <inkml:brush xml:id="br0">
      <inkml:brushProperty name="width" value="0.05" units="cm"/>
      <inkml:brushProperty name="height" value="0.05" units="cm"/>
    </inkml:brush>
  </inkml:definitions>
  <inkml:trace contextRef="#ctx0" brushRef="#br0">332 76 172 0 0,'1'-2'413'0'0,"0"1"0"0"0,-1-1 0 0 0,1 0 0 0 0,-1 1 0 0 0,1-1 1 0 0,-1 0-1 0 0,1 1 0 0 0,-1-1 0 0 0,0 0 0 0 0,0 0 0 0 0,0 1 0 0 0,0-1 0 0 0,0 0 0 0 0,-1 0 0 0 0,1 1 0 0 0,0-1 0 0 0,-1 0 0 0 0,1 1 1 0 0,-1-1-1 0 0,0 1 0 0 0,0-3 0 0 0,-1 2 65 0 0,0 0-1 0 0,0-1 1 0 0,0 1 0 0 0,0 0 0 0 0,0 0-1 0 0,0 1 1 0 0,0-1 0 0 0,-1 0 0 0 0,1 1-1 0 0,-1-1 1 0 0,-5-1 0 0 0,2 0 111 0 0,-1 1-1 0 0,0 0 1 0 0,0 0 0 0 0,0 1-1 0 0,0 0 1 0 0,-1 0 0 0 0,1 1 0 0 0,0 0-1 0 0,-13 1 1 0 0,6 2-144 0 0,0 1-1 0 0,0 1 1 0 0,0 0 0 0 0,1 1-1 0 0,0 0 1 0 0,0 1 0 0 0,0 0 0 0 0,1 1-1 0 0,0 1 1 0 0,0 0 0 0 0,-15 16-1 0 0,22-20-240 0 0,1 0 0 0 0,-1 1 0 0 0,1-1 0 0 0,0 1 0 0 0,0 1 0 0 0,1-1 0 0 0,0 0 0 0 0,0 1 0 0 0,0 0 0 0 0,1-1 0 0 0,-2 10 0 0 0,3-11-75 0 0,0 0-1 0 0,1 1 1 0 0,0-1 0 0 0,0 0 0 0 0,1 1-1 0 0,-1-1 1 0 0,1 0 0 0 0,0 1-1 0 0,1-1 1 0 0,-1 0 0 0 0,1 0 0 0 0,0 0-1 0 0,0 0 1 0 0,1 0 0 0 0,-1-1-1 0 0,6 8 1 0 0,-3-7-118 0 0,0 1 0 0 0,0-1 0 0 0,0 0 0 0 0,1 0 0 0 0,0-1 0 0 0,0 1 0 0 0,0-2 0 0 0,0 1 0 0 0,1 0 0 0 0,0-1 0 0 0,-1-1 0 0 0,1 1 0 0 0,0-1 0 0 0,0 0 0 0 0,9 1 0 0 0,-9-1-265 0 0,0-1 1 0 0,-1 0-1 0 0,1-1 1 0 0,0 0-1 0 0,0 0 1 0 0,0 0-1 0 0,0-1 1 0 0,0 0-1 0 0,-1 0 1 0 0,1-1-1 0 0,0 1 1 0 0,-1-2-1 0 0,1 1 1 0 0,-1-1-1 0 0,0 0 1 0 0,8-5-1 0 0,-12 7 205 0 0,0-1-1 0 0,0 1 1 0 0,0-1-1 0 0,0 0 1 0 0,0 1-1 0 0,0-1 1 0 0,-1 0-1 0 0,1 0 0 0 0,-1-1 1 0 0,1 1-1 0 0,-1 0 1 0 0,0 0-1 0 0,0-1 1 0 0,0 1-1 0 0,0 0 1 0 0,0-1-1 0 0,-1 1 1 0 0,1-1-1 0 0,-1 1 0 0 0,1-1 1 0 0,-1 0-1 0 0,0 1 1 0 0,0-1-1 0 0,0 1 1 0 0,-1-1-1 0 0,0-3 1 0 0,0 3 67 0 0,0 1 1 0 0,0-1-1 0 0,0 1 0 0 0,0 0 1 0 0,-1-1-1 0 0,1 1 1 0 0,-1 0-1 0 0,0 0 1 0 0,0 0-1 0 0,0 0 1 0 0,0 0-1 0 0,0 0 1 0 0,0 1-1 0 0,0-1 1 0 0,-1 0-1 0 0,1 1 1 0 0,0 0-1 0 0,-1 0 1 0 0,1 0-1 0 0,-1 0 0 0 0,0 0 1 0 0,1 0-1 0 0,-1 1 1 0 0,-4-1-1 0 0,-3 0 33 0 0,-1 0-1 0 0,0 2 1 0 0,0-1-1 0 0,0 1 1 0 0,1 1-1 0 0,-1 0 1 0 0,0 0-1 0 0,1 1 1 0 0,0 0-1 0 0,0 1 0 0 0,0 0 1 0 0,0 1-1 0 0,0 0 1 0 0,1 1-1 0 0,0 0 1 0 0,0 0-1 0 0,0 1 1 0 0,-11 12-1 0 0,18-18-186 0 0,1 0-1 0 0,0 0 1 0 0,0 0-1 0 0,0 1 1 0 0,1-1-1 0 0,-1 0 1 0 0,0 1-1 0 0,0-1 0 0 0,1 1 1 0 0,-1-1-1 0 0,1 1 1 0 0,-1-1-1 0 0,1 1 1 0 0,0-1-1 0 0,-1 1 1 0 0,1 1-1 0 0,1-1-289 0 0,-1-1-1 0 0,1 0 0 0 0,-1 0 1 0 0,1 0-1 0 0,-1 0 0 0 0,1 1 0 0 0,0-1 1 0 0,0 0-1 0 0,-1 0 0 0 0,1 0 1 0 0,0 0-1 0 0,0-1 0 0 0,0 1 0 0 0,0 0 1 0 0,0 0-1 0 0,0-1 0 0 0,0 1 1 0 0,1 0-1 0 0,-1-1 0 0 0,2 1 0 0 0,6 4-2231 0 0</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2.129"/>
    </inkml:context>
    <inkml:brush xml:id="br0">
      <inkml:brushProperty name="width" value="0.05" units="cm"/>
      <inkml:brushProperty name="height" value="0.05" units="cm"/>
    </inkml:brush>
  </inkml:definitions>
  <inkml:trace contextRef="#ctx0" brushRef="#br0">103 1 496 0 0,'-1'0'362'0'0,"1"0"-1"0"0,-1 0 1 0 0,0 0 0 0 0,1 0 0 0 0,-1 0-1 0 0,0 0 1 0 0,0 0 0 0 0,1 1-1 0 0,-1-1 1 0 0,0 0 0 0 0,1 0-1 0 0,-1 1 1 0 0,0-1 0 0 0,1 1 0 0 0,-1-1-1 0 0,1 0 1 0 0,-1 1 0 0 0,0-1-1 0 0,1 1 1 0 0,-1-1 0 0 0,1 1 0 0 0,0 0-1 0 0,-1-1 1 0 0,1 1 0 0 0,-1-1-1 0 0,1 1 1 0 0,0 0 0 0 0,-1-1-1 0 0,1 1 1 0 0,0 0 0 0 0,0 0 0 0 0,-1 0-1 0 0,-9 32 3461 0 0,7-23-2735 0 0,-25 67 3975 0 0,16-50-2912 0 0,2 1-1 0 0,-10 41 0 0 0,20-69-2097 0 0,0 1 0 0 0,-1-1 1 0 0,1 1-1 0 0,0-1 0 0 0,0 1 1 0 0,0-1-1 0 0,0 1 1 0 0,0-1-1 0 0,0 1 0 0 0,0-1 1 0 0,0 1-1 0 0,0-1 0 0 0,0 1 1 0 0,0-1-1 0 0,0 1 1 0 0,0-1-1 0 0,1 1 0 0 0,-1-1 1 0 0,0 1-1 0 0,0-1 0 0 0,0 1 1 0 0,1-1-1 0 0,-1 1 1 0 0,0-1-1 0 0,1 0 0 0 0,-1 1 1 0 0,0-1-1 0 0,1 1 0 0 0,-1-1 1 0 0,1 1-1 0 0,0-1-9 0 0,0 0 0 0 0,0 0 0 0 0,0 0 0 0 0,0 0 0 0 0,0 0 0 0 0,0 0 0 0 0,0 0 0 0 0,0 0 0 0 0,0 0 0 0 0,0 0 0 0 0,0-1 0 0 0,0 1 0 0 0,0 0 0 0 0,1-1-1 0 0,29-16 110 0 0,21-20-501 0 0,-2-3 0 0 0,82-84 0 0 0,-119 102 57 0 0,-12 21 230 0 0,-14-12-166 0 0,9 14 227 0 0,-1 0-1 0 0,1 0 1 0 0,-1 0-1 0 0,1 0 0 0 0,-1 1 1 0 0,1-1-1 0 0,0 1 1 0 0,0 1-1 0 0,0-1 0 0 0,-7 5 1 0 0,-40 34 129 0 0,42-33-101 0 0,9-7-26 0 0,-25 19 281 0 0,-39 45 0 0 0,59-60-158 0 0,0 1 0 0 0,0 1 0 0 0,1-1 1 0 0,0 0-1 0 0,0 1 0 0 0,0 0 0 0 0,1 0 1 0 0,0 0-1 0 0,1 1 0 0 0,-1-1 0 0 0,1 1 0 0 0,1-1 1 0 0,-2 13-1 0 0,3-17-112 0 0,0 0 0 0 0,0 0 0 0 0,1 0 1 0 0,-1 0-1 0 0,1 0 0 0 0,0 0 0 0 0,0 0 0 0 0,0 0 0 0 0,0 0 1 0 0,1-1-1 0 0,-1 1 0 0 0,1 0 0 0 0,-1-1 0 0 0,1 1 0 0 0,4 3 1 0 0,-2-2 15 0 0,1 0 0 0 0,-1 0 0 0 0,1 0 0 0 0,1-1 0 0 0,-1 0 1 0 0,0 0-1 0 0,8 3 0 0 0,5 1 38 0 0,0-2 0 0 0,1 0 0 0 0,36 5 0 0 0,-38-8-66 0 0,-1-1 0 0 0,1-1 0 0 0,0 0 0 0 0,-1-1 0 0 0,1-1 0 0 0,23-5 0 0 0,-38 7-751 0 0,-1-1-1 0 0,1 1 1 0 0,0-1-1 0 0,0 1 1 0 0,-1-1-1 0 0,1 1 1 0 0,0-1-1 0 0,-1 0 1 0 0,1 0 0 0 0,-1 0-1 0 0,1 0 1 0 0,-1 0-1 0 0,0 0 1 0 0,1-1-1 0 0,-1 1 1 0 0,1-2 0 0 0</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3.848"/>
    </inkml:context>
    <inkml:brush xml:id="br0">
      <inkml:brushProperty name="width" value="0.05" units="cm"/>
      <inkml:brushProperty name="height" value="0.05" units="cm"/>
    </inkml:brush>
  </inkml:definitions>
  <inkml:trace contextRef="#ctx0" brushRef="#br0">98 151 192 0 0,'0'0'136'0'0,"0"0"0"0"0,0 0 0 0 0,0 0 0 0 0,-1 0 0 0 0,1 0 0 0 0,0 0 0 0 0,0 0 0 0 0,-1-1 1 0 0,1 1-1 0 0,0 0 0 0 0,0 0 0 0 0,-1 0 0 0 0,1 0 0 0 0,0 0 0 0 0,-1 0 0 0 0,1 0 0 0 0,0 0 0 0 0,0 1 0 0 0,-1-1 0 0 0,1 0 0 0 0,0 0 0 0 0,0 0 0 0 0,0 0 0 0 0,-1 0 0 0 0,1 0 0 0 0,0 0 0 0 0,0 1 1 0 0,-1-1-1 0 0,1 0 0 0 0,0 0 0 0 0,0 0 0 0 0,0 0 0 0 0,0 1 0 0 0,-1-1 0 0 0,1 0 0 0 0,0 1 0 0 0,-4 12 2622 0 0,3 22-99 0 0,1-29-1828 0 0,0 45 2937 0 0,-3 0-1 0 0,-10 53 1 0 0,13-104-3657 0 0,0 1 1 0 0,0 0 0 0 0,0 0-1 0 0,0-1 1 0 0,0 1-1 0 0,0 0 1 0 0,-1 0-1 0 0,1 0 1 0 0,0-1 0 0 0,0 1-1 0 0,-1 0 1 0 0,1-1-1 0 0,0 1 1 0 0,-1 0 0 0 0,1 0-1 0 0,0-1 1 0 0,-1 1-1 0 0,1-1 1 0 0,-1 1-1 0 0,1 0 1 0 0,-1-1 0 0 0,0 1-1 0 0,1-1 1 0 0,-1 1-1 0 0,1-1 1 0 0,-1 0 0 0 0,0 1-1 0 0,0-1 1 0 0,1 0-1 0 0,-1 1 1 0 0,0-1-1 0 0,1 0 1 0 0,-1 0 0 0 0,0 1-1 0 0,-1-1 1 0 0,1 0 336 0 0,-10-12 368 0 0,7 7-676 0 0,0-1 1 0 0,0 0-1 0 0,1 0 1 0 0,0 0-1 0 0,0 0 0 0 0,0-1 1 0 0,1 1-1 0 0,0-1 1 0 0,-2-13-1 0 0,1-1 141 0 0,-1-40-1 0 0,4 41-151 0 0,0 0 0 0 0,2 1 0 0 0,0-1 0 0 0,1 0 0 0 0,11-34-1 0 0,-12 48-106 0 0,0-1 1 0 0,1 1-1 0 0,-1-1 0 0 0,2 1 0 0 0,-1 0 0 0 0,1 0 0 0 0,-1 0 0 0 0,2 1 0 0 0,-1-1 0 0 0,0 1 0 0 0,1 0 0 0 0,0 1 1 0 0,1-1-1 0 0,-1 1 0 0 0,1 0 0 0 0,-1 0 0 0 0,1 0 0 0 0,0 1 0 0 0,13-5 0 0 0,-14 7-25 0 0,0 0 1 0 0,0 0-1 0 0,0 0 0 0 0,0 1 1 0 0,0 0-1 0 0,0 0 0 0 0,0 0 0 0 0,0 0 1 0 0,0 1-1 0 0,0 0 0 0 0,-1 0 0 0 0,1 0 1 0 0,0 1-1 0 0,0 0 0 0 0,-1-1 1 0 0,1 2-1 0 0,-1-1 0 0 0,1 0 0 0 0,-1 1 1 0 0,0 0-1 0 0,0 0 0 0 0,0 0 0 0 0,0 1 1 0 0,-1-1-1 0 0,0 1 0 0 0,1 0 0 0 0,3 6 1 0 0,-4-5-22 0 0,0-1-1 0 0,0 1 1 0 0,0 0 0 0 0,-1 0 0 0 0,0 0-1 0 0,0 0 1 0 0,0 0 0 0 0,0 0-1 0 0,-1 1 1 0 0,0-1 0 0 0,0 0 0 0 0,0 1-1 0 0,-1-1 1 0 0,0 1 0 0 0,0-1 0 0 0,0 1-1 0 0,-1-1 1 0 0,0 1 0 0 0,0-1 0 0 0,0 0-1 0 0,-1 1 1 0 0,1-1 0 0 0,-1 0 0 0 0,-5 9-1 0 0,2-8-35 0 0,0 0 0 0 0,0 0-1 0 0,0-1 1 0 0,-1 1 0 0 0,0-2-1 0 0,0 1 1 0 0,0 0-1 0 0,0-1 1 0 0,-1 0 0 0 0,0-1-1 0 0,0 0 1 0 0,0 0-1 0 0,-11 3 1 0 0,-32 17-504 0 0,50-23 556 0 0,0 0 0 0 0,0 0 0 0 0,0 0 1 0 0,0 0-1 0 0,0 0 0 0 0,0 0 0 0 0,0 1 0 0 0,-1-1 0 0 0,1 0 0 0 0,0 0 0 0 0,0 0 1 0 0,0 0-1 0 0,0 1 0 0 0,0-1 0 0 0,0 0 0 0 0,0 0 0 0 0,0 0 0 0 0,0 0 0 0 0,0 1 1 0 0,0-1-1 0 0,0 0 0 0 0,0 0 0 0 0,0 0 0 0 0,0 0 0 0 0,0 1 0 0 0,0-1 0 0 0,0 0 1 0 0,0 0-1 0 0,0 0 0 0 0,1 0 0 0 0,-1 0 0 0 0,0 1 0 0 0,0-1 0 0 0,0 0 0 0 0,0 0 1 0 0,0 0-1 0 0,0 0 0 0 0,0 0 0 0 0,0 1 0 0 0,1-1 0 0 0,9 9-84 0 0,15 9 147 0 0,-23-16-67 0 0,13 10 125 0 0,0 0 1 0 0,-1 1 0 0 0,-1 1-1 0 0,20 26 1 0 0,-18-21-812 0 0,35 33 0 0 0,-46-48 105 0 0,1-1 0 0 0,-1 0-1 0 0,1-1 1 0 0,-1 1 0 0 0,1-1 0 0 0,9 4 0 0 0,30 4-6885 0 0,-22-8 4683 0 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4.189"/>
    </inkml:context>
    <inkml:brush xml:id="br0">
      <inkml:brushProperty name="width" value="0.05" units="cm"/>
      <inkml:brushProperty name="height" value="0.05" units="cm"/>
    </inkml:brush>
  </inkml:definitions>
  <inkml:trace contextRef="#ctx0" brushRef="#br0">33 16 288 0 0,'-8'-16'16128'0'0,"2"39"-14886"0"0,0 0 1 0 0,2 0-1 0 0,0 1 0 0 0,1 0 0 0 0,2-1 1 0 0,1 1-1 0 0,0 0 0 0 0,5 28 1 0 0,2-26-1273 0 0,2-12-6519 0 0</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4.528"/>
    </inkml:context>
    <inkml:brush xml:id="br0">
      <inkml:brushProperty name="width" value="0.05" units="cm"/>
      <inkml:brushProperty name="height" value="0.05" units="cm"/>
    </inkml:brush>
  </inkml:definitions>
  <inkml:trace contextRef="#ctx0" brushRef="#br0">52 108 136 0 0,'-32'-12'3608'0'0,"13"3"9244"0"0,41 5-10645 0 0,0 1 1 0 0,36-2-1 0 0,-1 1-235 0 0,19-4 379 0 0,139-34 0 0 0,-200 38-3201 0 0,12-4-2826 0 0,0 1-5298 0 0,-17 6 6163 0 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4.900"/>
    </inkml:context>
    <inkml:brush xml:id="br0">
      <inkml:brushProperty name="width" value="0.05" units="cm"/>
      <inkml:brushProperty name="height" value="0.05" units="cm"/>
    </inkml:brush>
  </inkml:definitions>
  <inkml:trace contextRef="#ctx0" brushRef="#br0">33 30 432 0 0,'-2'-14'1949'0'0,"-3"-2"10509"0"0,3 19-12031 0 0,1-1-1 0 0,0 1 1 0 0,0-1-1 0 0,0 1 0 0 0,0 0 1 0 0,0-1-1 0 0,0 1 0 0 0,1 0 1 0 0,-1 4-1 0 0,1-6-231 0 0,-7 45 3098 0 0,-2 52 1 0 0,11-1-2135 0 0,-2-79-5596 0 0</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5.224"/>
    </inkml:context>
    <inkml:brush xml:id="br0">
      <inkml:brushProperty name="width" value="0.05" units="cm"/>
      <inkml:brushProperty name="height" value="0.05" units="cm"/>
    </inkml:brush>
  </inkml:definitions>
  <inkml:trace contextRef="#ctx0" brushRef="#br0">51 215 264 0 0,'-50'-25'12632'0'0,"52"25"-11243"0"0,13-4 353 0 0,1 1 1 0 0,0 0 0 0 0,26 0 0 0 0,11-1 209 0 0,-38 2-1579 0 0,9-1 295 0 0,0-1-1 0 0,0-1 1 0 0,0-1 0 0 0,24-10-1 0 0,-42 14-676 0 0,-1 0-1 0 0,0 0 0 0 0,0-1 1 0 0,0 0-1 0 0,0 0 1 0 0,0-1-1 0 0,0 1 1 0 0,-1-1-1 0 0,0 0 0 0 0,0 0 1 0 0,0-1-1 0 0,0 1 1 0 0,-1-1-1 0 0,1 0 1 0 0,-1 0-1 0 0,0 0 1 0 0,-1 0-1 0 0,1 0 0 0 0,-1-1 1 0 0,0 1-1 0 0,-1-1 1 0 0,3-9-1 0 0,-4 12 9 0 0,1 0 0 0 0,-1 0 1 0 0,0 0-1 0 0,0 0 0 0 0,0 0 0 0 0,0 0 0 0 0,-1 0 1 0 0,0-5 890 0 0,-2 11-604 0 0,0 3-75 0 0,0 1-1 0 0,0-1 0 0 0,0 1 1 0 0,1 0-1 0 0,0 0 1 0 0,0 0-1 0 0,0 0 0 0 0,1 0 1 0 0,0 0-1 0 0,1 1 1 0 0,0 7-1 0 0,0 7 581 0 0,1 1 0 0 0,6 33 0 0 0,-5-41-791 0 0,0-7 0 0 0,-1 0 0 0 0,1 0 0 0 0,0 0 0 0 0,1 0 0 0 0,4 10 0 0 0,-7-18-275 0 0,1 1 0 0 0,-1 0 0 0 0,0 0 0 0 0,1-1 0 0 0,-1 1 0 0 0,1 0 0 0 0,0-1 0 0 0,-1 1 0 0 0,1 0 0 0 0,0-1 0 0 0,-1 1 0 0 0,1-1 0 0 0,0 1 0 0 0,-1-1 0 0 0,1 1 0 0 0,0-1 0 0 0,0 0 0 0 0,0 1 0 0 0,-1-1 0 0 0,1 0 0 0 0,0 0 0 0 0,0 0 0 0 0,0 0 0 0 0,0 1 0 0 0,0-1 0 0 0,-1 0 0 0 0,1 0 0 0 0,0-1 0 0 0,0 1 0 0 0,0 0 0 0 0,0 0 0 0 0,0 0 0 0 0,-1 0 0 0 0,1-1 0 0 0,0 1 0 0 0,0 0 0 0 0,1-2 0 0 0,3 1-1680 0 0,3-1-1533 0 0</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5.719"/>
    </inkml:context>
    <inkml:brush xml:id="br0">
      <inkml:brushProperty name="width" value="0.05" units="cm"/>
      <inkml:brushProperty name="height" value="0.05" units="cm"/>
    </inkml:brush>
  </inkml:definitions>
  <inkml:trace contextRef="#ctx0" brushRef="#br0">69 20 60 0 0,'-18'-3'2590'0'0,"0"-1"2768"0"0,6 3-924 0 0,0 2 163 0 0,4 1 2003 0 0,8-2-6495 0 0,0 1-1 0 0,1-1 1 0 0,-1 1-1 0 0,1-1 1 0 0,-1 1-1 0 0,1-1 0 0 0,-1 1 1 0 0,1-1-1 0 0,-1 1 1 0 0,1-1-1 0 0,-1 1 1 0 0,1-1-1 0 0,0 0 0 0 0,-1 1 1 0 0,1-1-1 0 0,0 0 1 0 0,-1 0-1 0 0,1 1 1 0 0,0-1-1 0 0,-1 0 0 0 0,1 0 1 0 0,0 0-1 0 0,0 0 1 0 0,18 3 1199 0 0,18-2 959 0 0,53-5-1 0 0,36-12-1598 0 0,-82 9-1262 0 0,-30 9-4326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6.668"/>
    </inkml:context>
    <inkml:brush xml:id="br0">
      <inkml:brushProperty name="width" value="0.05" units="cm"/>
      <inkml:brushProperty name="height" value="0.05" units="cm"/>
    </inkml:brush>
  </inkml:definitions>
  <inkml:trace contextRef="#ctx0" brushRef="#br0">556 8 732 0 0,'21'-7'23817'0'0,"-36"25"-21029"0"0,-20 21-2362 0 0,-84 92 2076 0 0,-120 173 0 0 0,208-258-2502 0 0,9-12 0 0 0,-2 0 0 0 0,-37 39 0 0 0,47-61 0 0 0,8-10 0 0 0,1-1-59 0 0,0-4 80 0 0,5-8-5346 0 0,2-2-3209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9.651"/>
    </inkml:context>
    <inkml:brush xml:id="br0">
      <inkml:brushProperty name="width" value="0.05" units="cm"/>
      <inkml:brushProperty name="height" value="0.05" units="cm"/>
      <inkml:brushProperty name="color" value="#008C3A"/>
    </inkml:brush>
  </inkml:definitions>
  <inkml:trace contextRef="#ctx0" brushRef="#br0">100 29 20 0 0,'-1'-9'5447'0'0,"1"8"-5086"0"0,0 0 0 0 0,0 0 0 0 0,-1 0 0 0 0,1 0 0 0 0,-1 0 0 0 0,1 0 0 0 0,-1 0 0 0 0,1 0 0 0 0,-1 0 0 0 0,1 0 0 0 0,-1 0 0 0 0,0 1 0 0 0,1-1 0 0 0,-1 0 0 0 0,0 1 1 0 0,0-1-1 0 0,1 0 0 0 0,-1 1 0 0 0,0-1 0 0 0,0 1 0 0 0,0-1 0 0 0,0 1 0 0 0,0-1 0 0 0,0 1 0 0 0,0 0 0 0 0,-2-1 0 0 0,1 1 28 0 0,0 1 1 0 0,1-1 0 0 0,-1 0-1 0 0,0 1 1 0 0,0 0 0 0 0,0-1-1 0 0,1 1 1 0 0,-1 0-1 0 0,0 0 1 0 0,0 0 0 0 0,1 0-1 0 0,-1 0 1 0 0,-2 2 0 0 0,-1 2 285 0 0,0 0 0 0 0,0 0 1 0 0,0 0-1 0 0,-5 7 0 0 0,-2 9 1074 0 0,10-17-1492 0 0,1 0 0 0 0,-1 0 0 0 0,1 1 0 0 0,0-1 0 0 0,0 0 1 0 0,0 1-1 0 0,1-1 0 0 0,-1 1 0 0 0,1 6 0 0 0,1-7-108 0 0,-1 0 0 0 0,1-1 0 0 0,0 1 0 0 0,0 0 0 0 0,0 0 0 0 0,1-1-1 0 0,-1 1 1 0 0,1-1 0 0 0,0 1 0 0 0,0-1 0 0 0,0 0 0 0 0,1 0 0 0 0,-1 0 0 0 0,1 0 0 0 0,2 3 0 0 0,1-1-18 0 0,0-1-1 0 0,0 1 1 0 0,1-1 0 0 0,-1 0-1 0 0,1-1 1 0 0,0 0 0 0 0,0 0 0 0 0,0 0-1 0 0,0-1 1 0 0,0 0 0 0 0,1 0 0 0 0,-1-1-1 0 0,13 1 1 0 0,-7-2-363 0 0,0-1-1 0 0,0 0 1 0 0,0-1-1 0 0,0-1 1 0 0,22-7 0 0 0,-20 6-2026 0 0</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46.134"/>
    </inkml:context>
    <inkml:brush xml:id="br0">
      <inkml:brushProperty name="width" value="0.05" units="cm"/>
      <inkml:brushProperty name="height" value="0.05" units="cm"/>
    </inkml:brush>
  </inkml:definitions>
  <inkml:trace contextRef="#ctx0" brushRef="#br0">8 31 768 0 0,'-8'13'14074'0'0,"10"-12"-13646"0"0,-1 0-1 0 0,1 0 1 0 0,0 0 0 0 0,-1-1 0 0 0,1 1-1 0 0,0 0 1 0 0,-1-1 0 0 0,1 1-1 0 0,0-1 1 0 0,0 1 0 0 0,-1-1-1 0 0,1 0 1 0 0,0 0 0 0 0,0 0-1 0 0,2 0 1 0 0,35-2 2565 0 0,-21 0-1593 0 0,38-3 829 0 0,0-2 1 0 0,75-20 0 0 0,-92 18-16605 0 0</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1.780"/>
    </inkml:context>
    <inkml:brush xml:id="br0">
      <inkml:brushProperty name="width" value="0.05" units="cm"/>
      <inkml:brushProperty name="height" value="0.05" units="cm"/>
    </inkml:brush>
  </inkml:definitions>
  <inkml:trace contextRef="#ctx0" brushRef="#br0">1 40 348 0 0,'0'0'8802'0'0,"2"1"-8046"0"0,4 2 107 0 0,1-1 0 0 0,-1-1 1 0 0,1 1-1 0 0,11 0 0 0 0,58-1 1351 0 0,-26-1-1392 0 0,277 3 1396 0 0,-213-3-1656 0 0,473 1 1035 0 0,-30-15-172 0 0,-479 12-1190 0 0,-26 1-118 0 0,0 1 3 0 0,-18 0-25 0 0,224-3 619 0 0,128-8-55 0 0,-277 10-379 0 0,-53 2 384 0 0,0-3-1 0 0,73-11 0 0 0,-86 5 228 0 0,-42 7-842 0 0,11 0 239 0 0</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3.467"/>
    </inkml:context>
    <inkml:brush xml:id="br0">
      <inkml:brushProperty name="width" value="0.05" units="cm"/>
      <inkml:brushProperty name="height" value="0.05" units="cm"/>
    </inkml:brush>
  </inkml:definitions>
  <inkml:trace contextRef="#ctx0" brushRef="#br0">303 7 308 0 0,'10'-7'12853'0'0,"-11"10"-12627"0"0,1 0 0 0 0,-1-1 0 0 0,0 1 0 0 0,0 0 1 0 0,0-1-1 0 0,0 1 0 0 0,0-1 0 0 0,-1 1 0 0 0,1-1 0 0 0,-1 0 0 0 0,1 1 0 0 0,-1-1 0 0 0,0 0 0 0 0,-3 3 0 0 0,-36 31 1335 0 0,27-25-1028 0 0,-101 73 1479 0 0,1-1-345 0 0,114-83-1642 0 0,-1 1 0 0 0,1-1 0 0 0,-1 0 1 0 0,1 0-1 0 0,0 0 0 0 0,-1 1 0 0 0,1-1 0 0 0,0 0 1 0 0,-1 1-1 0 0,1-1 0 0 0,0 0 0 0 0,-1 1 0 0 0,1-1 1 0 0,0 0-1 0 0,0 1 0 0 0,-1-1 0 0 0,1 1 1 0 0,0-1-1 0 0,0 1 0 0 0,0-1 0 0 0,-1 0 0 0 0,1 1 1 0 0,0-1-1 0 0,0 1 0 0 0,0-1 0 0 0,0 1 0 0 0,0-1 1 0 0,0 1-1 0 0,0-1 0 0 0,0 1 0 0 0,0-1 1 0 0,0 0-1 0 0,0 1 0 0 0,1-1 0 0 0,-1 1 0 0 0,0-1 1 0 0,0 1-1 0 0,0-1 0 0 0,0 0 0 0 0,1 1 0 0 0,-1-1 1 0 0,0 1-1 0 0,1-1 0 0 0,-1 0 0 0 0,0 1 0 0 0,0-1 1 0 0,1 0-1 0 0,-1 1 0 0 0,1-1 0 0 0,-1 0 1 0 0,0 0-1 0 0,1 1 0 0 0,-1-1 0 0 0,1 0 0 0 0,-1 0 1 0 0,0 0-1 0 0,1 0 0 0 0,-1 1 0 0 0,1-1 0 0 0,0 0 1 0 0,31 7 447 0 0,-31-7-421 0 0,54 4 207 0 0,0-2-1 0 0,0-3 0 0 0,77-10 1 0 0,-121 9-276 0 0,0 0 1 0 0,0 0 0 0 0,0-1-1 0 0,0 0 1 0 0,0-1-1 0 0,16-8 1 0 0,-26 12 20 0 0,-1 1 43 0 0,1 0 0 0 0,-1 0 0 0 0,1 1 0 0 0,-1-1 1 0 0,0 0-1 0 0,1 0 0 0 0,-1 1 0 0 0,0-1 0 0 0,0 0 0 0 0,0 1 0 0 0,0-1 0 0 0,0 0 1 0 0,0 1-1 0 0,0-1 0 0 0,-1 0 0 0 0,1 0 0 0 0,0 1 0 0 0,-1-1 0 0 0,0 2 0 0 0,-9 34 587 0 0,5-17-294 0 0,0-1-1 0 0,2 1 1 0 0,0 0-1 0 0,0 25 1 0 0,8-31-1284 0 0,-5-13 390 0 0,1 0 0 0 0,0 0 1 0 0,0 0-1 0 0,0 0 0 0 0,0-1 0 0 0,0 1 1 0 0,0 0-1 0 0,0 0 0 0 0,0-1 0 0 0,0 1 0 0 0,0-1 1 0 0,0 1-1 0 0,0-1 0 0 0,0 1 0 0 0,1-1 0 0 0,-1 0 1 0 0,0 0-1 0 0,0 1 0 0 0,1-1 0 0 0,-1 0 1 0 0,0 0-1 0 0,2 0 0 0 0,6-3-2001 0 0</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4.029"/>
    </inkml:context>
    <inkml:brush xml:id="br0">
      <inkml:brushProperty name="width" value="0.05" units="cm"/>
      <inkml:brushProperty name="height" value="0.05" units="cm"/>
    </inkml:brush>
  </inkml:definitions>
  <inkml:trace contextRef="#ctx0" brushRef="#br0">29 52 48 0 0,'-10'-13'2143'0'0,"-3"-2"2128"0"0,8-2 5172 0 0,5 16-8447 0 0,67 0 4687 0 0,0-1-3737 0 0,72-1-1080 0 0,-138 3-869 0 0,1 0 0 0 0,-1 1 1 0 0,0-1-1 0 0,0 0 1 0 0,0 0-1 0 0,0 1 1 0 0,1-1-1 0 0,-1 0 0 0 0,0 1 1 0 0,0-1-1 0 0,0 1 1 0 0,0 0-1 0 0,0-1 0 0 0,0 1 1 0 0,0 0-1 0 0,0-1 1 0 0,0 1-1 0 0,-1 0 1 0 0,1 0-1 0 0,0 0 0 0 0,0 0 1 0 0,-1 0-1 0 0,1 0 1 0 0,0 0-1 0 0,-1 0 0 0 0,1 0 1 0 0,-1 0-1 0 0,0 0 1 0 0,1 0-1 0 0,-1 1 1 0 0,0-1-1 0 0,0 0 0 0 0,1 0 1 0 0,-1 0-1 0 0,0 0 1 0 0,0 1-1 0 0,0-1 0 0 0,-1 2 1 0 0,1 8 74 0 0,-1 0 0 0 0,-1 0 1 0 0,-4 16-1 0 0,2-5 163 0 0,-5 39 298 0 0,-5 46 829 0 0,13-103-1292 0 0,1-3-146 0 0,0 1 0 0 0,0-1-1 0 0,0 0 1 0 0,-1 1-1 0 0,1-1 1 0 0,1 1 0 0 0,-1-1-1 0 0,0 1 1 0 0,0-1 0 0 0,0 1-1 0 0,1-1 1 0 0,-1 0 0 0 0,1 1-1 0 0,-1-1 1 0 0,1 0 0 0 0,0 2-1 0 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4.377"/>
    </inkml:context>
    <inkml:brush xml:id="br0">
      <inkml:brushProperty name="width" value="0.05" units="cm"/>
      <inkml:brushProperty name="height" value="0.05" units="cm"/>
    </inkml:brush>
  </inkml:definitions>
  <inkml:trace contextRef="#ctx0" brushRef="#br0">109 83 88 0 0,'-41'-8'3058'0'0,"-27"-8"15378"0"0,102 4-15868 0 0,70-6 705 0 0,-34 6-4637 0 0,-1-2-9039 0 0,-57 11 7720 0 0</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4.933"/>
    </inkml:context>
    <inkml:brush xml:id="br0">
      <inkml:brushProperty name="width" value="0.05" units="cm"/>
      <inkml:brushProperty name="height" value="0.05" units="cm"/>
    </inkml:brush>
  </inkml:definitions>
  <inkml:trace contextRef="#ctx0" brushRef="#br0">82 11 676 0 0,'2'-10'11565'0'0,"-6"18"-7258"0"0,-12 32-4546 0 0,10-22 2255 0 0,-5 9-852 0 0,-35 101 3705 0 0,46-127-4836 0 0,0-1 0 0 0,0 0-1 0 0,0 0 1 0 0,0 1 0 0 0,0-1-1 0 0,0 0 1 0 0,0 0 0 0 0,0 1-1 0 0,0-1 1 0 0,0 0 0 0 0,0 0 0 0 0,0 0-1 0 0,0 1 1 0 0,0-1 0 0 0,0 0-1 0 0,0 0 1 0 0,0 1 0 0 0,0-1-1 0 0,0 0 1 0 0,0 0 0 0 0,0 1 0 0 0,0-1-1 0 0,0 0 1 0 0,1 0 0 0 0,-1 0-1 0 0,0 1 1 0 0,0-1 0 0 0,0 0-1 0 0,0 0 1 0 0,1 0 0 0 0,-1 1-1 0 0,0-1 1 0 0,0 0 0 0 0,0 0 0 0 0,1 0-1 0 0,10 0 501 0 0,11-10-331 0 0,217-140-259 0 0,-231 145 76 0 0,7-6 69 0 0,-15 11-85 0 0,0-1 0 0 0,1 1 0 0 0,-1 0 0 0 0,0 0 1 0 0,0 0-1 0 0,0-1 0 0 0,0 1 0 0 0,0 0 0 0 0,1-1 0 0 0,-1 1 0 0 0,0 0 1 0 0,0 0-1 0 0,0-1 0 0 0,0 1 0 0 0,0 0 0 0 0,0-1 0 0 0,0 1 0 0 0,0 0 0 0 0,0-1 1 0 0,0 1-1 0 0,0 0 0 0 0,0 0 0 0 0,0-1 0 0 0,0 1 0 0 0,0 0 0 0 0,-1-1 1 0 0,1 1-1 0 0,0 0 0 0 0,0 0 0 0 0,0-1 0 0 0,0 1 0 0 0,0 0 0 0 0,-1 0 0 0 0,1-1 1 0 0,0 1-1 0 0,0 0 0 0 0,0 0 0 0 0,-1 0 0 0 0,1-1 0 0 0,0 1 0 0 0,0 0 1 0 0,-1 0-1 0 0,1 0 0 0 0,-2-1-2 0 0,0 1 1 0 0,0 0-1 0 0,1 0 1 0 0,-1 0-1 0 0,0 0 1 0 0,0 1-1 0 0,0-1 1 0 0,1 0-1 0 0,-1 1 1 0 0,0-1-1 0 0,1 1 1 0 0,-1 0-1 0 0,0 0 1 0 0,1-1-1 0 0,-3 2 1 0 0,0 0 2 0 0,-14 6 58 0 0,0 0 0 0 0,0 2 0 0 0,1 0-1 0 0,0 0 1 0 0,1 2 0 0 0,0 0-1 0 0,1 1 1 0 0,-27 29 0 0 0,41-40-30 0 0,-1 0 1 0 0,0 0 0 0 0,1 1-1 0 0,-1-1 1 0 0,1 0 0 0 0,-1 1-1 0 0,1 0 1 0 0,0-1 0 0 0,0 1-1 0 0,0 0 1 0 0,1-1 0 0 0,-1 1-1 0 0,1 0 1 0 0,-1 0-1 0 0,1 0 1 0 0,0-1 0 0 0,0 1-1 0 0,0 0 1 0 0,1 0 0 0 0,-1 0-1 0 0,2 4 1 0 0,-1-4 8 0 0,1 0-1 0 0,-1-1 1 0 0,1 1 0 0 0,0 0 0 0 0,0 0-1 0 0,0-1 1 0 0,0 1 0 0 0,1-1 0 0 0,-1 0-1 0 0,1 1 1 0 0,-1-1 0 0 0,1 0 0 0 0,0-1-1 0 0,0 1 1 0 0,-1 0 0 0 0,1-1 0 0 0,7 2-1 0 0,0 1 35 0 0,1-1 0 0 0,1-1 0 0 0,-1 0 0 0 0,0-1 0 0 0,1 0 0 0 0,-1 0 0 0 0,0-2 0 0 0,1 1 0 0 0,19-4 0 0 0,1-4-2724 0 0,-12 3-7363 0 0</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5.478"/>
    </inkml:context>
    <inkml:brush xml:id="br0">
      <inkml:brushProperty name="width" value="0.05" units="cm"/>
      <inkml:brushProperty name="height" value="0.05" units="cm"/>
    </inkml:brush>
  </inkml:definitions>
  <inkml:trace contextRef="#ctx0" brushRef="#br0">135 4 188 0 0,'-7'-1'2014'0'0,"0"0"0"0"0,0 0 0 0 0,0 1 0 0 0,1 0 0 0 0,-1 0 0 0 0,-8 1 0 0 0,11 1-1320 0 0,0-1 0 0 0,0 0 0 0 0,0 1 0 0 0,0 0 0 0 0,0 0 0 0 0,0 0 0 0 0,1 0 1 0 0,-1 0-1 0 0,1 1 0 0 0,0 0 0 0 0,-4 3 0 0 0,6-6-483 0 0,1 1-38 0 0,-1-1 1 0 0,0 1 0 0 0,1 0-1 0 0,-1-1 1 0 0,0 1 0 0 0,1 0-1 0 0,-1-1 1 0 0,1 1 0 0 0,-1 0-1 0 0,1 0 1 0 0,-1 0 0 0 0,1-1 0 0 0,0 1-1 0 0,-1 2 1 0 0,3 0 1236 0 0,-5-11-735 0 0,-6 4-3840 0 0,-2 8-5397 0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6.188"/>
    </inkml:context>
    <inkml:brush xml:id="br0">
      <inkml:brushProperty name="width" value="0.05" units="cm"/>
      <inkml:brushProperty name="height" value="0.05" units="cm"/>
    </inkml:brush>
  </inkml:definitions>
  <inkml:trace contextRef="#ctx0" brushRef="#br0">5 92 1016 0 0,'-2'-9'6619'0'0,"3"7"-6073"0"0,0-1-1 0 0,1 1 0 0 0,-1-1 1 0 0,1 1-1 0 0,0 0 1 0 0,0-1-1 0 0,-1 1 0 0 0,1 0 1 0 0,1 0-1 0 0,-1 0 0 0 0,0 1 1 0 0,0-1-1 0 0,1 0 0 0 0,-1 1 1 0 0,1 0-1 0 0,-1-1 0 0 0,6 0 1 0 0,10-5 1405 0 0,28-7 0 0 0,-29 10-728 0 0,55-17 3108 0 0,-72 20-4279 0 0,-3 2-274 0 0,-41 11-157 0 0,-33 11-9 0 0,69-20 340 0 0,0 0 1 0 0,0 1-1 0 0,0 0 0 0 0,1 0 0 0 0,-1 1 1 0 0,-11 9-1 0 0,18-13 53 0 0,1 0 0 0 0,-1 0-1 0 0,0 0 1 0 0,1-1 0 0 0,-1 1 0 0 0,1 0-1 0 0,-1 0 1 0 0,1 0 0 0 0,-1 0 0 0 0,1 0-1 0 0,0 0 1 0 0,0 0 0 0 0,-1 0 0 0 0,1 0-1 0 0,0 0 1 0 0,0 0 0 0 0,0 0 0 0 0,0 0-1 0 0,0 0 1 0 0,0 0 0 0 0,0 0 0 0 0,1 0-1 0 0,-1 0 1 0 0,0 0 0 0 0,0 0 0 0 0,1 0-1 0 0,-1 0 1 0 0,1 0 0 0 0,-1 0 0 0 0,1-1-1 0 0,-1 1 1 0 0,1 0 0 0 0,-1 0 0 0 0,1 0-1 0 0,0-1 1 0 0,-1 1 0 0 0,1 0 0 0 0,1 0-1 0 0,4 5 66 0 0,-1-1 0 0 0,2 0 0 0 0,10 7 0 0 0,-14-10-31 0 0,58 33 539 0 0,-47-28-422 0 0,0 1 0 0 0,-1 0-1 0 0,0 0 1 0 0,0 1 0 0 0,0 1 0 0 0,18 19 0 0 0,-30-27-137 0 0,1-1 1 0 0,-1 1-1 0 0,0 0 1 0 0,0-1-1 0 0,0 1 0 0 0,0 0 1 0 0,0-1-1 0 0,0 1 1 0 0,0 0-1 0 0,-1 0 0 0 0,1 0 1 0 0,-1 0-1 0 0,1 0 1 0 0,-1 0-1 0 0,0 0 0 0 0,0 0 1 0 0,0-1-1 0 0,0 1 1 0 0,0 0-1 0 0,0 0 1 0 0,0 0-1 0 0,-2 4 0 0 0,1-3 19 0 0,-1 0 0 0 0,1 0 0 0 0,-1 0-1 0 0,0-1 1 0 0,0 1 0 0 0,0-1-1 0 0,0 1 1 0 0,-1-1 0 0 0,1 0 0 0 0,-1 0-1 0 0,1 0 1 0 0,-6 4 0 0 0,2-3-275 0 0,0 0-1 0 0,0 0 1 0 0,0 0 0 0 0,0 0-1 0 0,-1-1 1 0 0,1 0 0 0 0,-1-1-1 0 0,0 1 1 0 0,1-1 0 0 0,-1 0-1 0 0,0-1 1 0 0,0 0 0 0 0,-8-1-1 0 0,14 1-230 0 0,-21-8-2710 0 0,14-5-7599 0 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6.902"/>
    </inkml:context>
    <inkml:brush xml:id="br0">
      <inkml:brushProperty name="width" value="0.05" units="cm"/>
      <inkml:brushProperty name="height" value="0.05" units="cm"/>
    </inkml:brush>
  </inkml:definitions>
  <inkml:trace contextRef="#ctx0" brushRef="#br0">353 80 180 0 0,'-17'-22'4311'0'0,"15"18"-3464"0"0,-1 1 1 0 0,1-1-1 0 0,-1 0 1 0 0,0 1-1 0 0,0 0 1 0 0,-1-1-1 0 0,-6-4 1 0 0,4 5-179 0 0,1-1-1 0 0,-1 1 1 0 0,0 1 0 0 0,0-1 0 0 0,0 1-1 0 0,-1 0 1 0 0,1 0 0 0 0,0 1 0 0 0,-1 0-1 0 0,1 0 1 0 0,-1 1 0 0 0,1-1-1 0 0,-11 2 1 0 0,8 0-237 0 0,0 1 0 0 0,0 0 0 0 0,0 0 0 0 0,1 1-1 0 0,-1 0 1 0 0,1 1 0 0 0,0 0 0 0 0,0 0 0 0 0,-10 6 0 0 0,9-3-198 0 0,0 0 1 0 0,0 0 0 0 0,1 0-1 0 0,0 1 1 0 0,0 0 0 0 0,1 1 0 0 0,0 0-1 0 0,0 0 1 0 0,1 0 0 0 0,0 1-1 0 0,1 0 1 0 0,0 0 0 0 0,1 0-1 0 0,0 1 1 0 0,0-1 0 0 0,-2 15-1 0 0,5-19-181 0 0,1-1-1 0 0,0 0 0 0 0,0 1 1 0 0,0-1-1 0 0,0 1 1 0 0,1-1-1 0 0,0 0 0 0 0,0 0 1 0 0,1 1-1 0 0,0-1 1 0 0,-1 0-1 0 0,2 0 0 0 0,-1 0 1 0 0,0-1-1 0 0,1 1 0 0 0,0 0 1 0 0,0-1-1 0 0,0 0 1 0 0,1 0-1 0 0,0 0 0 0 0,-1 0 1 0 0,2 0-1 0 0,-1-1 0 0 0,0 0 1 0 0,0 0-1 0 0,1 0 1 0 0,0 0-1 0 0,-1-1 0 0 0,9 3 1 0 0,-7-2-180 0 0,-1-1 0 0 0,2 0 0 0 0,-1 0 0 0 0,0-1 0 0 0,0 1 0 0 0,1-1 0 0 0,-1-1 0 0 0,0 1 0 0 0,1-1 0 0 0,-1-1 0 0 0,1 1 0 0 0,-1-1 0 0 0,0 0 0 0 0,1 0 0 0 0,-1-1 0 0 0,0 0 0 0 0,0 0 0 0 0,0 0 0 0 0,0-1 0 0 0,-1 0 0 0 0,1 0 0 0 0,-1 0 0 0 0,1-1 0 0 0,6-5 0 0 0,-11 8 86 0 0,0 0-1 0 0,0 0 0 0 0,0 0 0 0 0,0 0 0 0 0,0 0 0 0 0,-1 0 0 0 0,1 0 0 0 0,0 0 0 0 0,0 0 0 0 0,-1 0 0 0 0,1-1 0 0 0,0 1 0 0 0,-1 0 0 0 0,1 0 0 0 0,-1-1 1 0 0,0 1-1 0 0,0 0 0 0 0,1-1 0 0 0,-1 1 0 0 0,0 0 0 0 0,0-1 0 0 0,0-1 0 0 0,-1 1 17 0 0,1 1 0 0 0,-1 0 0 0 0,0-1 0 0 0,0 1 0 0 0,1 0 0 0 0,-1 0 0 0 0,0-1 0 0 0,0 1 0 0 0,0 0 0 0 0,0 0 0 0 0,-1 0 0 0 0,1 0 0 0 0,0 0 0 0 0,0 1 0 0 0,-1-1 0 0 0,1 0 0 0 0,-2 0 0 0 0,-3-2 6 0 0,0 1 0 0 0,0 0 0 0 0,0 0 0 0 0,-1 1 0 0 0,1 0 0 0 0,0 0 0 0 0,-1 0-1 0 0,-7 1 1 0 0,6 0 47 0 0,0 2 0 0 0,0-1-1 0 0,0 1 1 0 0,1 0 0 0 0,-1 1 0 0 0,-10 4-1 0 0,16-6-134 0 0,-1 0 0 0 0,1 0-1 0 0,0 0 1 0 0,-1 1 0 0 0,1-1-1 0 0,0 0 1 0 0,0 1 0 0 0,0 0-1 0 0,0-1 1 0 0,0 1 0 0 0,0 0-1 0 0,1 0 1 0 0,-1 0-1 0 0,1 0 1 0 0,-1 1 0 0 0,1-1-1 0 0,0 0 1 0 0,0 0 0 0 0,0 1-1 0 0,0-1 1 0 0,0 1 0 0 0,0-1-1 0 0,0 5 1 0 0,2-5-354 0 0,0-1 0 0 0,0 1-1 0 0,-1-1 1 0 0,1 0 0 0 0,0 1 0 0 0,0-1-1 0 0,1 0 1 0 0,-1 1 0 0 0,0-1-1 0 0,0 0 1 0 0,1 0 0 0 0,-1 0 0 0 0,0 0-1 0 0,1 0 1 0 0,-1-1 0 0 0,1 1 0 0 0,0 0-1 0 0,1 0 1 0 0,10 2-2044 0 0</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7.575"/>
    </inkml:context>
    <inkml:brush xml:id="br0">
      <inkml:brushProperty name="width" value="0.05" units="cm"/>
      <inkml:brushProperty name="height" value="0.05" units="cm"/>
    </inkml:brush>
  </inkml:definitions>
  <inkml:trace contextRef="#ctx0" brushRef="#br0">62 1 668 0 0,'-1'0'326'0'0,"0"0"-1"0"0,1 0 1 0 0,-1-1-1 0 0,1 1 1 0 0,-1 0 0 0 0,0 0-1 0 0,1 0 1 0 0,-1 0-1 0 0,1 0 1 0 0,-1 0 0 0 0,0 0-1 0 0,1 0 1 0 0,-1 1-1 0 0,1-1 1 0 0,-1 0-1 0 0,0 0 1 0 0,1 0 0 0 0,-1 1-1 0 0,1-1 1 0 0,-1 0-1 0 0,1 1 1 0 0,-1-1 0 0 0,1 0-1 0 0,-1 1 1 0 0,1-1-1 0 0,-1 1 1 0 0,-9 18 4105 0 0,0 32-1308 0 0,8-39-1874 0 0,-3 16 330 0 0,-2 8 714 0 0,2 0 0 0 0,-1 38 0 0 0,6-73-2243 0 0,0 0-1 0 0,0 0 1 0 0,0 0 0 0 0,0 0 0 0 0,0-1 0 0 0,0 1 0 0 0,0 0-1 0 0,0 0 1 0 0,0 0 0 0 0,0 0 0 0 0,1-1 0 0 0,-1 1-1 0 0,0 0 1 0 0,1 0 0 0 0,-1-1 0 0 0,0 1 0 0 0,1 0 0 0 0,-1 0-1 0 0,1-1 1 0 0,-1 1 0 0 0,1 0 0 0 0,0-1 0 0 0,-1 1-1 0 0,1-1 1 0 0,1 2 0 0 0,-1-2-30 0 0,0 0-1 0 0,0 0 1 0 0,0 0 0 0 0,0 0 0 0 0,0 0-1 0 0,1 0 1 0 0,-1 0 0 0 0,0 0-1 0 0,0 0 1 0 0,0 0 0 0 0,0-1-1 0 0,1 1 1 0 0,-1 0 0 0 0,0-1-1 0 0,0 1 1 0 0,1-1 0 0 0,6-4-54 0 0,0 0 0 0 0,0 0 0 0 0,11-10 1 0 0,-17 13 78 0 0,168-151-170 0 0,-157 135 80 0 0,-13 18 39 0 0,0 0 0 0 0,0-1 0 0 0,0 1-1 0 0,0-1 1 0 0,1 1 0 0 0,-1 0 0 0 0,0-1 0 0 0,0 1 0 0 0,0-1 0 0 0,0 1-1 0 0,0 0 1 0 0,0-1 0 0 0,0 1 0 0 0,0-1 0 0 0,-1 1 0 0 0,1 0-1 0 0,0-1 1 0 0,0 1 0 0 0,0-1 0 0 0,0 1 0 0 0,0 0 0 0 0,-1-1 0 0 0,1 1-1 0 0,0 0 1 0 0,-1-1 0 0 0,0 0-2 0 0,-1 1 0 0 0,1-1 0 0 0,-1 1 0 0 0,1-1 0 0 0,-1 1-1 0 0,1 0 1 0 0,-1 0 0 0 0,1 0 0 0 0,-1 0 0 0 0,1 0 0 0 0,-1 0 0 0 0,0 0 0 0 0,1 0 0 0 0,-1 1-1 0 0,1-1 1 0 0,-1 1 0 0 0,1-1 0 0 0,0 1 0 0 0,-1-1 0 0 0,-2 3 0 0 0,-15 6-2 0 0,-1 1 0 0 0,1 1 1 0 0,-27 21-1 0 0,37-25 56 0 0,1 0 0 0 0,0 0 0 0 0,0 1 1 0 0,0 0-1 0 0,1 1 0 0 0,0-1 0 0 0,1 1 0 0 0,-10 20 1 0 0,14-26-13 0 0,0 1 1 0 0,1-1 0 0 0,0 1-1 0 0,0 0 1 0 0,0 0-1 0 0,0 0 1 0 0,1 0 0 0 0,-1 0-1 0 0,1-1 1 0 0,0 1 0 0 0,0 0-1 0 0,1 0 1 0 0,-1 0 0 0 0,1 0-1 0 0,0 0 1 0 0,0 0 0 0 0,0 0-1 0 0,2 3 1 0 0,-1-2 48 0 0,1 0-1 0 0,0 0 1 0 0,1-1-1 0 0,-1 1 1 0 0,1-1-1 0 0,0 0 1 0 0,0 0-1 0 0,0 0 1 0 0,0-1 0 0 0,1 1-1 0 0,7 3 1 0 0,-2-1-259 0 0,0-1 1 0 0,1 0 0 0 0,0 0 0 0 0,0-2 0 0 0,0 1-1 0 0,1-1 1 0 0,-1-1 0 0 0,1 0 0 0 0,-1-1 0 0 0,1 0-1 0 0,18-1 1 0 0,-14 2-3247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0.001"/>
    </inkml:context>
    <inkml:brush xml:id="br0">
      <inkml:brushProperty name="width" value="0.05" units="cm"/>
      <inkml:brushProperty name="height" value="0.05" units="cm"/>
      <inkml:brushProperty name="color" value="#008C3A"/>
    </inkml:brush>
  </inkml:definitions>
  <inkml:trace contextRef="#ctx0" brushRef="#br0">51 46 796 0 0,'-50'-15'24936'0'0,"67"8"-21754"0"0,28-3-3406 0 0,-28 6 833 0 0,-12 3-1298 0 0,17-5-947 0 0,-15 3-2102 0 0</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8.267"/>
    </inkml:context>
    <inkml:brush xml:id="br0">
      <inkml:brushProperty name="width" value="0.05" units="cm"/>
      <inkml:brushProperty name="height" value="0.05" units="cm"/>
    </inkml:brush>
  </inkml:definitions>
  <inkml:trace contextRef="#ctx0" brushRef="#br0">284 23 96 0 0,'-1'-2'289'0'0,"0"1"0"0"0,-1-1 0 0 0,1 0 1 0 0,-1 1-1 0 0,1-1 0 0 0,-1 1 0 0 0,0-1 0 0 0,0 1 0 0 0,0 0 1 0 0,0 0-1 0 0,0-1 0 0 0,0 2 0 0 0,0-1 0 0 0,0 0 0 0 0,0 0 1 0 0,0 1-1 0 0,-1-1 0 0 0,1 1 0 0 0,0-1 0 0 0,0 1 0 0 0,-1 0 1 0 0,1 0-1 0 0,0 0 0 0 0,0 0 0 0 0,-1 1 0 0 0,1-1 0 0 0,0 1 0 0 0,0-1 1 0 0,0 1-1 0 0,-1 0 0 0 0,-2 1 0 0 0,-4 2 443 0 0,-1 0 0 0 0,1 0 0 0 0,0 1 0 0 0,1 1 0 0 0,-14 9 0 0 0,7-3-32 0 0,0 1-1 0 0,2 0 1 0 0,-1 1 0 0 0,1 0 0 0 0,1 1 0 0 0,1 1 0 0 0,0 0 0 0 0,-10 21 0 0 0,17-28-338 0 0,0 0 0 0 0,0 1 0 0 0,1-1 1 0 0,0 1-1 0 0,1 0 0 0 0,0 0 0 0 0,1 0 0 0 0,0 0 0 0 0,0 0 1 0 0,1 0-1 0 0,1 0 0 0 0,-1 0 0 0 0,2 0 0 0 0,-1 0 1 0 0,1 0-1 0 0,1 0 0 0 0,5 13 0 0 0,-2-8 292 0 0,0-1-1 0 0,1 0 1 0 0,0-1 0 0 0,1 0-1 0 0,19 24 1 0 0,-23-33-809 0 0,0 0-1 0 0,0 0 1 0 0,0 0 0 0 0,1 0-1 0 0,0-1 1 0 0,0 0 0 0 0,0 0-1 0 0,6 3 1 0 0,18 1-4311 0 0,3-9-3626 0 0,-22-1 5260 0 0</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9.047"/>
    </inkml:context>
    <inkml:brush xml:id="br0">
      <inkml:brushProperty name="width" value="0.05" units="cm"/>
      <inkml:brushProperty name="height" value="0.05" units="cm"/>
    </inkml:brush>
  </inkml:definitions>
  <inkml:trace contextRef="#ctx0" brushRef="#br0">242 19 696 0 0,'7'-19'15195'0'0,"-35"37"-13528"0"0,0 1 0 0 0,1 1 0 0 0,-25 24 1 0 0,24-20-799 0 0,-21 22 561 0 0,44-40-1220 0 0,1-1 0 0 0,0 0 1 0 0,0 1-1 0 0,0 0 0 0 0,1 0 0 0 0,-1 0 0 0 0,-2 11 0 0 0,5-16-171 0 0,1 0 0 0 0,0 0 0 0 0,-1 0-1 0 0,1 0 1 0 0,0 0 0 0 0,0 1 0 0 0,0-1-1 0 0,0 0 1 0 0,0 0 0 0 0,0 0-1 0 0,0 0 1 0 0,0 0 0 0 0,1 0 0 0 0,-1 1-1 0 0,0-1 1 0 0,1 0 0 0 0,-1 0-1 0 0,1 0 1 0 0,-1 0 0 0 0,1 0 0 0 0,-1 0-1 0 0,1 0 1 0 0,0 0 0 0 0,1 1 9 0 0,0 0 0 0 0,0-1 0 0 0,0 1 0 0 0,0-1 0 0 0,1 1 0 0 0,-1-1 0 0 0,0 0 0 0 0,0 0 0 0 0,1 0 1 0 0,2 0-1 0 0,5 2 64 0 0,0-1 1 0 0,1 0 0 0 0,18 0-1 0 0,-8-2-393 0 0,0-1 0 0 0,0-1 0 0 0,0-1 0 0 0,-1-1 0 0 0,1-1 0 0 0,-1 0-1 0 0,0-2 1 0 0,0 0 0 0 0,-1-1 0 0 0,36-22 0 0 0,-55 30 290 0 0,1 0-1 0 0,-1-1 1 0 0,1 1-1 0 0,-1-1 1 0 0,1 1 0 0 0,-1 0-1 0 0,1 0 1 0 0,-1-1-1 0 0,1 1 1 0 0,-1 0-1 0 0,1 0 1 0 0,0-1 0 0 0,-1 1-1 0 0,1 0 1 0 0,-1 0-1 0 0,1 0 1 0 0,0 0 0 0 0,-1 0-1 0 0,1 0 1 0 0,-1 0-1 0 0,1 0 1 0 0,0 0 0 0 0,-1 0-1 0 0,1 1 1 0 0,-1-1-1 0 0,1 0 1 0 0,0 0 0 0 0,-1 0-1 0 0,1 1 1 0 0,-1-1-1 0 0,1 0 1 0 0,-1 1 0 0 0,1-1-1 0 0,0 1 1 0 0,0 1 100 0 0,0 0 1 0 0,0 1-1 0 0,0-1 1 0 0,-1 0-1 0 0,1 1 1 0 0,-1-1 0 0 0,0 0-1 0 0,1 4 1 0 0,5 61 1838 0 0,1 14-3153 0 0,0-71-2244 0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9.462"/>
    </inkml:context>
    <inkml:brush xml:id="br0">
      <inkml:brushProperty name="width" value="0.05" units="cm"/>
      <inkml:brushProperty name="height" value="0.05" units="cm"/>
    </inkml:brush>
  </inkml:definitions>
  <inkml:trace contextRef="#ctx0" brushRef="#br0">18 116 228 0 0,'-2'-2'560'0'0,"1"1"0"0"0,-1-1 0 0 0,1 0 1 0 0,-1 0-1 0 0,1 0 0 0 0,0 0 0 0 0,0 0 0 0 0,0 0 0 0 0,0 0 0 0 0,0 0 0 0 0,0 0 1 0 0,0 0-1 0 0,1 0 0 0 0,-1-1 0 0 0,1 1 0 0 0,0 0 0 0 0,0 0 0 0 0,-1-1 0 0 0,1 1 1 0 0,1 0-1 0 0,-1-1 0 0 0,0 1 0 0 0,1 0 0 0 0,0-4 0 0 0,1 3 65 0 0,-1 1-1 0 0,1-1 1 0 0,-1 1 0 0 0,1 0-1 0 0,0 0 1 0 0,0 0-1 0 0,0 0 1 0 0,0 0 0 0 0,0 0-1 0 0,3-2 1 0 0,20-10 504 0 0,-17 11-675 0 0,-1-1 0 0 0,1 2 0 0 0,0-1 0 0 0,0 1 0 0 0,0 0 0 0 0,0 1 1 0 0,0-1-1 0 0,0 2 0 0 0,0-1 0 0 0,15 2 0 0 0,-19 0-409 0 0,0-1 0 0 0,-1 1 1 0 0,1 0-1 0 0,0 0 0 0 0,-1 1 0 0 0,1-1 1 0 0,-1 1-1 0 0,0 0 0 0 0,1 0 0 0 0,-1 0 1 0 0,0 0-1 0 0,0 0 0 0 0,0 1 0 0 0,-1-1 0 0 0,1 1 1 0 0,-1 0-1 0 0,1 0 0 0 0,-1 0 0 0 0,0 0 1 0 0,0 0-1 0 0,0 0 0 0 0,0 1 0 0 0,-1-1 0 0 0,1 0 1 0 0,1 7-1 0 0,1 11 2 0 0,0 1 0 0 0,-1-1 0 0 0,-1 1 0 0 0,-2 39 0 0 0,0-36-73 0 0,6 0-2221 0 0,-3-17-1116 0 0</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39:59.806"/>
    </inkml:context>
    <inkml:brush xml:id="br0">
      <inkml:brushProperty name="width" value="0.05" units="cm"/>
      <inkml:brushProperty name="height" value="0.05" units="cm"/>
    </inkml:brush>
  </inkml:definitions>
  <inkml:trace contextRef="#ctx0" brushRef="#br0">58 107 156 0 0,'-11'-3'1155'0'0,"-14"-3"2916"0"0,23 5-3051 0 0,-1 0 1 0 0,1 0-1 0 0,0 1 0 0 0,0-2 0 0 0,0 1 1 0 0,1 0-1 0 0,-1 0 0 0 0,-4-4 2722 0 0,8 3-2525 0 0,4-3-552 0 0,2 0 0 0 0,-1 1 0 0 0,0 0 0 0 0,1 0 0 0 0,0 0 0 0 0,-1 1 0 0 0,1 0 1 0 0,1 1-1 0 0,10-3 0 0 0,17-6-1002 0 0,-24 7-244 0 0,44-18-8301 0 0,-42 16 6249 0 0</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00.627"/>
    </inkml:context>
    <inkml:brush xml:id="br0">
      <inkml:brushProperty name="width" value="0.05" units="cm"/>
      <inkml:brushProperty name="height" value="0.05" units="cm"/>
    </inkml:brush>
  </inkml:definitions>
  <inkml:trace contextRef="#ctx0" brushRef="#br0">2 0 664 0 0,'-1'1'9889'0'0,"0"7"-3626"0"0,2 24-1176 0 0,5 39-1974 0 0,-2-50-2284 0 0,-3-13-859 0 0,0 1 1 0 0,1 0-1 0 0,0-1 0 0 0,1 1 0 0 0,4 10 0 0 0</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00.969"/>
    </inkml:context>
    <inkml:brush xml:id="br0">
      <inkml:brushProperty name="width" value="0.05" units="cm"/>
      <inkml:brushProperty name="height" value="0.05" units="cm"/>
    </inkml:brush>
  </inkml:definitions>
  <inkml:trace contextRef="#ctx0" brushRef="#br0">50 62 792 0 0,'-13'-1'1519'0'0,"-9"-2"2526"0"0,7 0 7297 0 0,32-1-9102 0 0,44-6 2469 0 0,-30 6-2673 0 0,36-11 1 0 0,-40 6-2782 0 0,1 0-2463 0 0,-9 5-4757 0 0</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01.437"/>
    </inkml:context>
    <inkml:brush xml:id="br0">
      <inkml:brushProperty name="width" value="0.05" units="cm"/>
      <inkml:brushProperty name="height" value="0.05" units="cm"/>
    </inkml:brush>
  </inkml:definitions>
  <inkml:trace contextRef="#ctx0" brushRef="#br0">70 88 704 0 0,'2'-2'3058'0'0,"3"-2"-1791"0"0,1 0 0 0 0,0 0 0 0 0,0 1 0 0 0,0-1 0 0 0,1 1 0 0 0,11-4 0 0 0,48-11 3226 0 0,-17 5-1622 0 0,-24 6-1254 0 0,-13 4-109 0 0,-1 0 1 0 0,19-9 0 0 0,-32 13-1521 0 0,0-1 0 0 0,1 1 0 0 0,-1-1 1 0 0,0 0-1 0 0,1 1 0 0 0,-1-1 0 0 0,0 0 0 0 0,1 0 1 0 0,-1 0-1 0 0,0 0 0 0 0,-2-1 0 0 0,-4 1-18 0 0,-29 5-82 0 0,0 3-1 0 0,1 0 1 0 0,1 3-1 0 0,-44 18 1 0 0,43-12 93 0 0,34-16 38 0 0,-1 0 0 0 0,1 1 0 0 0,0-1 0 0 0,-1 1 0 0 0,1 0 0 0 0,0 0 0 0 0,0 0 0 0 0,0 0 0 0 0,0 0 0 0 0,1 0 1 0 0,-3 4-1 0 0,4-5 3 0 0,0 0 0 0 0,-1 1 1 0 0,1-1-1 0 0,0 0 0 0 0,1 0 1 0 0,-1 0-1 0 0,0 1 0 0 0,0-1 1 0 0,0 0-1 0 0,1 0 0 0 0,-1 0 1 0 0,1 0-1 0 0,-1 0 0 0 0,1 1 1 0 0,-1-1-1 0 0,1 0 0 0 0,0 0 0 0 0,-1 0 1 0 0,1 0-1 0 0,0-1 0 0 0,0 1 1 0 0,0 0-1 0 0,0 0 0 0 0,-1 0 1 0 0,1-1-1 0 0,2 2 0 0 0,24 17 464 0 0,-26-19-475 0 0,82 43 1727 0 0,-47-25-502 0 0,50 31-1 0 0,-82-46-1161 0 0,24 20 689 0 0,-26-22-714 0 0,-1 1 0 0 0,0-1 0 0 0,1 1 0 0 0,-1-1 0 0 0,0 1 0 0 0,0 0 0 0 0,0-1 0 0 0,-1 1 0 0 0,1 0 0 0 0,0 0 0 0 0,0-1 0 0 0,-1 1 0 0 0,0 0 1 0 0,1 0-1 0 0,-1 3 0 0 0,-1-3-46 0 0,0 0 1 0 0,-1 0 0 0 0,1 0-1 0 0,-1 0 1 0 0,1 0 0 0 0,-1 0-1 0 0,0-1 1 0 0,0 1 0 0 0,0-1-1 0 0,0 1 1 0 0,0-1 0 0 0,0 0-1 0 0,0 0 1 0 0,-1 0 0 0 0,-2 1-1 0 0,-20 7-871 0 0,-1-1 0 0 0,-42 8-1 0 0,27-11-2857 0 0,1-3-3707 0 0</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02.089"/>
    </inkml:context>
    <inkml:brush xml:id="br0">
      <inkml:brushProperty name="width" value="0.05" units="cm"/>
      <inkml:brushProperty name="height" value="0.05" units="cm"/>
    </inkml:brush>
  </inkml:definitions>
  <inkml:trace contextRef="#ctx0" brushRef="#br0">314 99 120 0 0,'-3'-7'1473'0'0,"-1"-1"1"0"0,-1 1-1 0 0,1 0 0 0 0,-1 0 1 0 0,0 0-1 0 0,-1 1 0 0 0,0 0 1 0 0,0 0-1 0 0,0 0 0 0 0,-12-7 1 0 0,13 10-1078 0 0,1 1 1 0 0,-1-1 0 0 0,0 1-1 0 0,0 0 1 0 0,0 1-1 0 0,0-1 1 0 0,0 1-1 0 0,0 0 1 0 0,0 1-1 0 0,0-1 1 0 0,0 1 0 0 0,-1 0-1 0 0,1 0 1 0 0,0 0-1 0 0,0 1 1 0 0,0 0-1 0 0,0 0 1 0 0,-9 3 0 0 0,5-1-61 0 0,0 1 0 0 0,0 0 0 0 0,1 1 1 0 0,0 0-1 0 0,0 0 0 0 0,0 0 0 0 0,0 1 1 0 0,1 1-1 0 0,0-1 0 0 0,-11 14 0 0 0,13-14-119 0 0,1 0-1 0 0,-1 1 0 0 0,1-1 0 0 0,0 1 0 0 0,1 0 0 0 0,-1 0 1 0 0,2 1-1 0 0,-1-1 0 0 0,1 1 0 0 0,0-1 0 0 0,0 1 0 0 0,1 0 1 0 0,-1 12-1 0 0,3-15-129 0 0,-1 0 0 0 0,1 0 1 0 0,0 0-1 0 0,0 0 0 0 0,1 0 0 0 0,-1-1 1 0 0,1 1-1 0 0,0 0 0 0 0,0-1 0 0 0,1 1 1 0 0,-1-1-1 0 0,1 0 0 0 0,0 0 0 0 0,0 0 1 0 0,1 0-1 0 0,-1 0 0 0 0,1-1 1 0 0,0 0-1 0 0,0 0 0 0 0,0 0 0 0 0,0 0 1 0 0,0 0-1 0 0,1-1 0 0 0,-1 0 0 0 0,1 0 1 0 0,0 0-1 0 0,6 2 0 0 0,-6-2-236 0 0,1-1 0 0 0,0 1 0 0 0,0-1 0 0 0,0 0 0 0 0,0 0 0 0 0,0-1 0 0 0,0 1 0 0 0,0-2 0 0 0,0 1 0 0 0,0 0 0 0 0,0-1 0 0 0,-1 0 0 0 0,1-1 0 0 0,0 1 0 0 0,0-1 0 0 0,-1 0 0 0 0,1-1 0 0 0,-1 1 0 0 0,0-1 0 0 0,1 0 0 0 0,-1 0 0 0 0,8-7 0 0 0,-12 9 116 0 0,-1 0 1 0 0,1 1 0 0 0,0-1 0 0 0,0 0-1 0 0,0 0 1 0 0,-1 1 0 0 0,1-1 0 0 0,0 0-1 0 0,-1 0 1 0 0,1 0 0 0 0,-1 0-1 0 0,1 0 1 0 0,-1 0 0 0 0,1 0 0 0 0,-1 0-1 0 0,0 0 1 0 0,1 0 0 0 0,-1 0-1 0 0,0 0 1 0 0,0 0 0 0 0,0 0 0 0 0,0 0-1 0 0,0-1 1 0 0,0 1 0 0 0,0 0 0 0 0,0 0-1 0 0,0 0 1 0 0,-1 0 0 0 0,1 0-1 0 0,0 0 1 0 0,-1 0 0 0 0,1 0 0 0 0,-1 0-1 0 0,1 0 1 0 0,-1 0 0 0 0,1 0-1 0 0,-1 0 1 0 0,0 1 0 0 0,1-1 0 0 0,-1 0-1 0 0,0 0 1 0 0,0 0 0 0 0,0 1 0 0 0,0-1-1 0 0,1 1 1 0 0,-1-1 0 0 0,0 0-1 0 0,0 1 1 0 0,0 0 0 0 0,0-1 0 0 0,-2 0-1 0 0,-4-2 56 0 0,-1 0 0 0 0,0 1 0 0 0,1-1 1 0 0,-1 1-1 0 0,-12-1 0 0 0,10 2 69 0 0,-1 1 0 0 0,0-1-1 0 0,0 2 1 0 0,1 0 0 0 0,-1 0 0 0 0,-12 3 0 0 0,19-3-78 0 0,1 0 0 0 0,-1 0-1 0 0,1 0 1 0 0,-1 0-1 0 0,1 1 1 0 0,0-1 0 0 0,-1 1-1 0 0,1 0 1 0 0,0 0-1 0 0,0 0 1 0 0,0 0 0 0 0,1 1-1 0 0,-1-1 1 0 0,0 1-1 0 0,1 0 1 0 0,0-1 0 0 0,0 1-1 0 0,-1 0 1 0 0,2 0-1 0 0,-4 7 1 0 0,4-9-325 0 0,2 2-222 0 0,0 0 336 0 0,0-1-1 0 0,0 0 1 0 0,0 0-1 0 0,0 0 1 0 0,0 0 0 0 0,1 0-1 0 0,-1 0 1 0 0,1-1 0 0 0,-1 1-1 0 0,1 0 1 0 0,-1-1 0 0 0,1 1-1 0 0,0-1 1 0 0,0 1 0 0 0,0-1-1 0 0,2 1 1 0 0,3 1-1145 0 0,-1 0 0 0 0,0-1 1 0 0,1 0-1 0 0,-1 0 0 0 0,8 1 0 0 0,6 1-1527 0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03.068"/>
    </inkml:context>
    <inkml:brush xml:id="br0">
      <inkml:brushProperty name="width" value="0.05" units="cm"/>
      <inkml:brushProperty name="height" value="0.05" units="cm"/>
    </inkml:brush>
  </inkml:definitions>
  <inkml:trace contextRef="#ctx0" brushRef="#br0">1 46 68 0 0,'0'-2'342'0'0,"0"0"0"0"0,0 0 0 0 0,1 0 1 0 0,-1 0-1 0 0,1 0 0 0 0,0 0 0 0 0,0 0 0 0 0,0 0 0 0 0,-1 0 1 0 0,2 0-1 0 0,-1 0 0 0 0,0 1 0 0 0,0-1 0 0 0,1 0 0 0 0,-1 1 1 0 0,0-1-1 0 0,1 1 0 0 0,0-1 0 0 0,-1 1 0 0 0,1 0 0 0 0,0 0 0 0 0,0 0 1 0 0,0 0-1 0 0,0 0 0 0 0,-1 0 0 0 0,1 0 0 0 0,1 1 0 0 0,-1-1 1 0 0,0 1-1 0 0,0-1 0 0 0,0 1 0 0 0,0 0 0 0 0,0 0 0 0 0,0 0 1 0 0,0 0-1 0 0,0 0 0 0 0,1 0 0 0 0,-1 1 0 0 0,0-1 0 0 0,0 1 1 0 0,2 0-1 0 0,3 1-101 0 0,0 0 0 0 0,1 1 0 0 0,-1 0 0 0 0,0 0 1 0 0,-1 0-1 0 0,1 1 0 0 0,-1 0 0 0 0,1 1 0 0 0,-1-1 1 0 0,-1 1-1 0 0,1 0 0 0 0,-1 1 0 0 0,8 9 1 0 0,-6-6 451 0 0,-1 0 1 0 0,0 1 0 0 0,-1 0-1 0 0,0 0 1 0 0,-1 1 0 0 0,0-1-1 0 0,-1 1 1 0 0,4 18 0 0 0,-4-12 294 0 0,-1 1 1 0 0,-1-1-1 0 0,0 1 0 0 0,-1-1 1 0 0,-1 1-1 0 0,-5 26 1 0 0,3-29-632 0 0,-1-1 1 0 0,0 0 0 0 0,-1 0 0 0 0,-8 17 0 0 0,8-22-1008 0 0,0 0 1 0 0,-1 0-1 0 0,0 0 1 0 0,-1-1-1 0 0,0 0 0 0 0,-14 12 1 0 0,17-16 183 0 0,-1 0-1 0 0,1-1 1 0 0,-1 1 0 0 0,0-1 0 0 0,0-1 0 0 0,0 1 0 0 0,0-1-1 0 0,-1 1 1 0 0,1-2 0 0 0,-1 1 0 0 0,1 0 0 0 0,-1-1-1 0 0,-11 1 1 0 0</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45.970"/>
    </inkml:context>
    <inkml:brush xml:id="br0">
      <inkml:brushProperty name="width" value="0.05" units="cm"/>
      <inkml:brushProperty name="height" value="0.05" units="cm"/>
    </inkml:brush>
  </inkml:definitions>
  <inkml:trace contextRef="#ctx0" brushRef="#br0">48 94 120 0 0,'0'-1'341'0'0,"-1"0"-1"0"0,1 1 1 0 0,0-1-1 0 0,-1 0 1 0 0,1 0-1 0 0,0 0 1 0 0,0 1 0 0 0,0-1-1 0 0,0 0 1 0 0,0 0-1 0 0,0 0 1 0 0,0 0-1 0 0,0 1 1 0 0,0-1-1 0 0,0 0 1 0 0,1 0 0 0 0,-1 1-1 0 0,0-1 1 0 0,1 0-1 0 0,-1 0 1 0 0,0 1-1 0 0,1-1 1 0 0,0-1-1 0 0,1 0 66 0 0,-1 0 0 0 0,1 1 0 0 0,0-1 0 0 0,0 1 0 0 0,0-1 0 0 0,-1 1 0 0 0,2 0 0 0 0,2-2 0 0 0,7-2 195 0 0,1 0-1 0 0,18-4 0 0 0,-18 6 379 0 0,132-33 3502 0 0,-224 63-3232 0 0,43-17-1185 0 0,-32 9 19 0 0,61-16-73 0 0,0 0-1 0 0,0 0 1 0 0,0 0 0 0 0,1 1-1 0 0,-1 0 1 0 0,-10 8 0 0 0,17-11 9 0 0,-1 0 0 0 0,0-1 0 0 0,1 1 1 0 0,-1-1-1 0 0,0 1 0 0 0,1 0 0 0 0,-1 0 0 0 0,1-1 1 0 0,-1 1-1 0 0,1 0 0 0 0,-1 0 0 0 0,1 0 0 0 0,0-1 0 0 0,0 1 1 0 0,-1 0-1 0 0,1 0 0 0 0,0 0 0 0 0,0 0 0 0 0,0 0 1 0 0,0 0-1 0 0,0-1 0 0 0,0 1 0 0 0,0 0 0 0 0,0 2 1 0 0,1-2 14 0 0,-1 1 1 0 0,1-1 0 0 0,0 1 0 0 0,0-1 0 0 0,0 1 0 0 0,0-1 0 0 0,0 0 0 0 0,0 1-1 0 0,0-1 1 0 0,1 0 0 0 0,-1 0 0 0 0,2 2 0 0 0,6 2 192 0 0,-1 0 1 0 0,1 0-1 0 0,15 5 1 0 0,-20-8-116 0 0,56 20 868 0 0,-42-17-708 0 0,0 1 0 0 0,0 2 0 0 0,-1-1 1 0 0,1 2-1 0 0,24 17 0 0 0,-40-25-253 0 0,-1 0 0 0 0,0 0 1 0 0,1 0-1 0 0,-1 0 0 0 0,0 1 0 0 0,0-1 1 0 0,0 0-1 0 0,0 1 0 0 0,0-1 1 0 0,0 1-1 0 0,0-1 0 0 0,0 1 1 0 0,-1-1-1 0 0,1 1 0 0 0,-1-1 1 0 0,1 1-1 0 0,-1 0 0 0 0,1-1 0 0 0,-1 1 1 0 0,0 0-1 0 0,0 0 0 0 0,0-1 1 0 0,0 1-1 0 0,0 0 0 0 0,0 0 1 0 0,-1-1-1 0 0,1 1 0 0 0,0 0 1 0 0,-1-1-1 0 0,1 1 0 0 0,-1-1 0 0 0,0 1 1 0 0,1 0-1 0 0,-1-1 0 0 0,0 1 1 0 0,0-1-1 0 0,0 0 0 0 0,0 1 1 0 0,0-1-1 0 0,-2 2 0 0 0,-3 3 19 0 0,-1 0 0 0 0,0 0 0 0 0,1 0 1 0 0,-2-1-1 0 0,1 0 0 0 0,-14 7 0 0 0,3-3 29 0 0,-1-1 1 0 0,0 0 0 0 0,-36 8-1 0 0,45-14-183 0 0,0 0 0 0 0,0-1 0 0 0,0 0-1 0 0,0 0 1 0 0,0-1 0 0 0,-1 0-1 0 0,1-1 1 0 0,0 0 0 0 0,-18-5 0 0 0,27 6-853 0 0,-5-2 1602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0.376"/>
    </inkml:context>
    <inkml:brush xml:id="br0">
      <inkml:brushProperty name="width" value="0.05" units="cm"/>
      <inkml:brushProperty name="height" value="0.05" units="cm"/>
      <inkml:brushProperty name="color" value="#008C3A"/>
    </inkml:brush>
  </inkml:definitions>
  <inkml:trace contextRef="#ctx0" brushRef="#br0">43 114 6973 0 0,'-8'-2'4123'0'0,"6"1"-3361"0"0,-1 1 1 0 0,1-1-1 0 0,0 1 0 0 0,0-1 1 0 0,0 0-1 0 0,0 1 0 0 0,0-1 1 0 0,0 0-1 0 0,0 0 0 0 0,0-1 1 0 0,1 1-1 0 0,-1 0 0 0 0,0-1 1 0 0,0 1-1 0 0,-2-4 1098 0 0,6 2-871 0 0,5-3-443 0 0,0 0 0 0 0,0 0 0 0 0,1 0 0 0 0,0 1 0 0 0,1 1 1 0 0,-1-1-1 0 0,1 1 0 0 0,16-5 0 0 0,12-7 1415 0 0,-16 7-1334 0 0,9-4-3309 0 0,-25 12-2051 0 0</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47.119"/>
    </inkml:context>
    <inkml:brush xml:id="br0">
      <inkml:brushProperty name="width" value="0.05" units="cm"/>
      <inkml:brushProperty name="height" value="0.05" units="cm"/>
    </inkml:brush>
  </inkml:definitions>
  <inkml:trace contextRef="#ctx0" brushRef="#br0">5 0 228 0 0,'0'0'803'0'0,"0"4"190"0"0,-2 61 3905 0 0,0-31-2613 0 0,2 1 0 0 0,1-1-1 0 0,2 0 1 0 0,11 58 0 0 0,-14-90-2146 0 0,1 0-1 0 0,0 0 1 0 0,-1 0 0 0 0,1-1 0 0 0,0 1 0 0 0,0 0 0 0 0,0 0-1 0 0,0-1 1 0 0,0 1 0 0 0,0-1 0 0 0,1 1 0 0 0,-1-1 0 0 0,0 1 0 0 0,1-1-1 0 0,-1 0 1 0 0,1 0 0 0 0,0 1 0 0 0,3 0 0 0 0,-2-1-13 0 0,0 0-1 0 0,0 0 1 0 0,0 0 0 0 0,0-1 0 0 0,0 1-1 0 0,0-1 1 0 0,0 0 0 0 0,0 0 0 0 0,0 0 0 0 0,6-1-1 0 0,5-2 73 0 0,-1-1 0 0 0,0 0 0 0 0,0-1 0 0 0,16-8-1 0 0,-27 12-163 0 0,24-11 154 0 0,-1-2 0 0 0,-1-1 0 0 0,0-1 0 0 0,-2-1 0 0 0,1-1 0 0 0,-2-1 0 0 0,0-1 0 0 0,-2 0 0 0 0,21-28 0 0 0,-39 47-186 0 0,-1 0 0 0 0,1 0 0 0 0,0 0 0 0 0,-1 0 0 0 0,1 0 0 0 0,0 0 0 0 0,-1 0 0 0 0,0 0 0 0 0,1 0 0 0 0,-1 0 1 0 0,1 0-1 0 0,-1 0 0 0 0,0 0 0 0 0,0-1 0 0 0,0 1 0 0 0,0-2 0 0 0,0 3-4 0 0,0 0 1 0 0,0-1 0 0 0,0 1-1 0 0,-1-1 1 0 0,1 1-1 0 0,0 0 1 0 0,0-1-1 0 0,-1 1 1 0 0,1 0-1 0 0,0-1 1 0 0,-1 1-1 0 0,1 0 1 0 0,-1-1-1 0 0,1 1 1 0 0,0 0-1 0 0,-1 0 1 0 0,1 0-1 0 0,-1-1 1 0 0,1 1-1 0 0,-1 0 1 0 0,1 0-1 0 0,0 0 1 0 0,-1 0-1 0 0,1 0 1 0 0,-2 0-1 0 0,-30 3-72 0 0,32-3 76 0 0,-36 9-18 0 0,1 1-1 0 0,0 1 1 0 0,-39 20-1 0 0,56-23 37 0 0,1 2 0 0 0,0-1-1 0 0,1 2 1 0 0,0 0 0 0 0,1 2-1 0 0,0-1 1 0 0,-23 27 0 0 0,36-38 12 0 0,1 1 0 0 0,-1 0 1 0 0,1-1-1 0 0,-1 1 0 0 0,1 0 1 0 0,0 0-1 0 0,0 0 1 0 0,0 0-1 0 0,0 0 0 0 0,0 1 1 0 0,0-1-1 0 0,1 0 0 0 0,-1 0 1 0 0,1 1-1 0 0,-1-1 0 0 0,1 0 1 0 0,0 0-1 0 0,0 1 0 0 0,0-1 1 0 0,0 0-1 0 0,1 1 1 0 0,-1-1-1 0 0,1 3 0 0 0,1-2 41 0 0,-1 0 1 0 0,1 0-1 0 0,0 0 0 0 0,0 0 0 0 0,1-1 0 0 0,-1 1 0 0 0,0-1 1 0 0,1 1-1 0 0,-1-1 0 0 0,1 0 0 0 0,0 0 0 0 0,0 0 0 0 0,5 2 1 0 0,7 4 173 0 0,1-2 1 0 0,0 0 0 0 0,0-1-1 0 0,0-1 1 0 0,18 3 0 0 0,2-2 341 0 0,1-2 0 0 0,65-2 0 0 0,-27-7-3004 0 0,-62 5-1216 0 0</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47.679"/>
    </inkml:context>
    <inkml:brush xml:id="br0">
      <inkml:brushProperty name="width" value="0.05" units="cm"/>
      <inkml:brushProperty name="height" value="0.05" units="cm"/>
    </inkml:brush>
  </inkml:definitions>
  <inkml:trace contextRef="#ctx0" brushRef="#br0">0 368 648 0 0,'0'0'1238'0'0,"12"2"3479"0"0,-9-1-3668 0 0,16 2 4018 0 0,32 1 1 0 0,-47-4-4679 0 0,0 0 0 0 0,0 0 0 0 0,0 0 0 0 0,1-1 1 0 0,-1 0-1 0 0,0 1 0 0 0,-1-1 0 0 0,1-1 1 0 0,0 1-1 0 0,0 0 0 0 0,0-1 0 0 0,-1 0 0 0 0,1 0 1 0 0,6-5-1 0 0,-9 6-282 0 0,0-1 0 0 0,0 1-1 0 0,0-1 1 0 0,-1 1 0 0 0,1-1 0 0 0,-1 0 0 0 0,1 1 0 0 0,-1-1 0 0 0,1 0-1 0 0,-1 1 1 0 0,0-1 0 0 0,0 0 0 0 0,1 0 0 0 0,-1 0 0 0 0,-1 1 0 0 0,1-1-1 0 0,-1-3 1 0 0,-7-34 541 0 0,6 31-486 0 0,-2-6 3 0 0,1 0-1 0 0,0-1 1 0 0,2 1 0 0 0,-1 0 0 0 0,2-1 0 0 0,0 1 0 0 0,2-23 0 0 0,0 30-113 0 0,-1 1 0 0 0,1-1 0 0 0,1 0 0 0 0,-1 1 0 0 0,1-1 0 0 0,0 1 0 0 0,0 0 0 0 0,1-1 0 0 0,0 2 0 0 0,0-1 0 0 0,0 0 0 0 0,1 1 0 0 0,0 0 0 0 0,0 0 0 0 0,0 0 0 0 0,0 1 0 0 0,11-7 0 0 0,-9 7 30 0 0,1 0 1 0 0,0 0-1 0 0,0 0 1 0 0,1 1-1 0 0,-1 1 1 0 0,1-1 0 0 0,-1 2-1 0 0,1-1 1 0 0,0 1-1 0 0,-1 0 1 0 0,1 1-1 0 0,0 0 1 0 0,16 2 0 0 0,-21-2-40 0 0,1 1 0 0 0,-1 0 0 0 0,0 0 1 0 0,0 0-1 0 0,0 0 0 0 0,0 1 0 0 0,0 0 1 0 0,0-1-1 0 0,0 2 0 0 0,-1-1 0 0 0,1 0 1 0 0,-1 1-1 0 0,1-1 0 0 0,-1 1 0 0 0,0 0 1 0 0,0 0-1 0 0,0 0 0 0 0,0 1 0 0 0,-1-1 1 0 0,0 1-1 0 0,1-1 0 0 0,-1 1 0 0 0,0 0 1 0 0,-1 0-1 0 0,1 0 0 0 0,-1 0 0 0 0,1 0 1 0 0,-1 0-1 0 0,-1 0 0 0 0,2 7 1 0 0,-2-1 12 0 0,-1 0 0 0 0,0 1 0 0 0,0-1 0 0 0,-1 1 0 0 0,-1-1 0 0 0,1 0 0 0 0,-2 0 0 0 0,1 0 0 0 0,-9 15 0 0 0,8-16-19 0 0,0 0 1 0 0,0 0-1 0 0,0 0 0 0 0,2 1 0 0 0,-1-1 0 0 0,1 1 0 0 0,0 0 0 0 0,1 0 1 0 0,0 0-1 0 0,1 13 0 0 0,0-21-28 0 0,0 0 0 0 0,1 0 0 0 0,-1 0 0 0 0,1 0 0 0 0,0 0 0 0 0,-1 0 0 0 0,1-1 0 0 0,0 1 0 0 0,0 0 0 0 0,0 0 0 0 0,1 0 0 0 0,-1-1 0 0 0,0 1 0 0 0,0-1 0 0 0,1 1 0 0 0,-1-1 0 0 0,1 1 0 0 0,3 1 1 0 0,-2-1 9 0 0,1 0 1 0 0,0 0 0 0 0,0-1 0 0 0,0 0 0 0 0,0 1 0 0 0,0-1 0 0 0,0-1-1 0 0,8 2 1 0 0,3-2 43 0 0,0 0-1 0 0,0-1 1 0 0,0-1-1 0 0,16-4 1 0 0,25-8-34 0 0,-32 7-50 0 0,32-4 1 0 0,-56 10-136 0 0,1 1 1 0 0,0 0 0 0 0,-1 0-1 0 0,1 0 1 0 0,0 0-1 0 0,-1 0 1 0 0,1 0 0 0 0,0 0-1 0 0,-1 0 1 0 0,1 0-1 0 0,0 0 1 0 0,-1 1 0 0 0,1-1-1 0 0,0 0 1 0 0,-1 0 0 0 0,1 1-1 0 0,0-1 1 0 0,-1 0-1 0 0,1 1 1 0 0,-1-1 0 0 0,1 0-1 0 0,0 1 1 0 0</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06.157"/>
    </inkml:context>
    <inkml:brush xml:id="br0">
      <inkml:brushProperty name="width" value="0.05" units="cm"/>
      <inkml:brushProperty name="height" value="0.05" units="cm"/>
    </inkml:brush>
  </inkml:definitions>
  <inkml:trace contextRef="#ctx0" brushRef="#br0">222 52 356 0 0,'1'-2'411'0'0,"-1"0"0"0"0,0 0 0 0 0,0 0 0 0 0,0 0 0 0 0,0 0 0 0 0,0 0 0 0 0,0 0 1 0 0,0 0-1 0 0,0 0 0 0 0,-1 0 0 0 0,1 1 0 0 0,-1-1 0 0 0,1 0 0 0 0,-1 0 0 0 0,0 0 0 0 0,0 1 0 0 0,0-1 0 0 0,0 0 0 0 0,-2-2 0 0 0,1 3-130 0 0,1-1 0 0 0,-1 1 0 0 0,0 0 0 0 0,0 0-1 0 0,1 0 1 0 0,-1 0 0 0 0,0 0 0 0 0,0 1 0 0 0,0-1-1 0 0,0 0 1 0 0,0 1 0 0 0,0 0 0 0 0,0-1 0 0 0,-1 1 0 0 0,-2 0-1 0 0,-1 0 11 0 0,-1 1 0 0 0,0 0 0 0 0,0 0 0 0 0,0 0 0 0 0,1 1 0 0 0,-1 0 0 0 0,1 1 0 0 0,-1-1 0 0 0,1 1 0 0 0,-7 4 0 0 0,5-1-75 0 0,0 0-1 0 0,0 0 0 0 0,1 1 0 0 0,0 0 0 0 0,0 0 0 0 0,1 1 0 0 0,0 0 0 0 0,0 0 0 0 0,1 0 0 0 0,0 1 0 0 0,0 0 0 0 0,-6 17 1 0 0,9-20-81 0 0,0 0 1 0 0,0 0-1 0 0,1 0 0 0 0,-1 0 1 0 0,2 0-1 0 0,-1 1 1 0 0,1-1-1 0 0,0 0 1 0 0,0 0-1 0 0,0 1 1 0 0,1-1-1 0 0,0 0 1 0 0,0 0-1 0 0,1 0 1 0 0,0 0-1 0 0,0 0 1 0 0,0 0-1 0 0,1 0 1 0 0,0-1-1 0 0,0 1 1 0 0,4 5-1 0 0,0-3 22 0 0,0-1 0 0 0,0 1 0 0 0,0-1 0 0 0,1-1 0 0 0,0 1 0 0 0,1-1 0 0 0,-1-1 0 0 0,1 0 0 0 0,0 0 0 0 0,1-1 0 0 0,-1 0 0 0 0,1 0 0 0 0,-1-1-1 0 0,1 0 1 0 0,18 2 0 0 0,-17-4-49 0 0,1 0 0 0 0,0 0-1 0 0,-1-1 1 0 0,1-1-1 0 0,0 0 1 0 0,-1-1-1 0 0,1 0 1 0 0,-1-1-1 0 0,0 0 1 0 0,0 0-1 0 0,0-2 1 0 0,0 1 0 0 0,16-10-1 0 0,-23 11-79 0 0,1 0 1 0 0,-1 0-1 0 0,0-1 0 0 0,0 1 0 0 0,0-1 1 0 0,-1 0-1 0 0,1 0 0 0 0,-1 0 0 0 0,0-1 1 0 0,0 1-1 0 0,0-1 0 0 0,-1 1 0 0 0,1-1 1 0 0,-1 0-1 0 0,0 0 0 0 0,-1 0 1 0 0,1 0-1 0 0,-1-1 0 0 0,0 1 0 0 0,0 0 1 0 0,-1-1-1 0 0,0-7 0 0 0,0 6-17 0 0,-1 1 0 0 0,1 0 1 0 0,-2 0-1 0 0,1-1 0 0 0,-1 1 0 0 0,0 0 0 0 0,0 1 0 0 0,0-1 0 0 0,-1 0 0 0 0,0 0 1 0 0,0 1-1 0 0,0 0 0 0 0,-1 0 0 0 0,0 0 0 0 0,0 0 0 0 0,0 0 0 0 0,-1 1 1 0 0,1 0-1 0 0,-8-5 0 0 0,0 1-11 0 0,-1 0 0 0 0,1 1 0 0 0,-25-10 0 0 0,30 15-277 0 0,-1-1-1 0 0,1 1 0 0 0,-1 0 1 0 0,1 1-1 0 0,-1 0 0 0 0,0 0 1 0 0,1 0-1 0 0,-1 1 0 0 0,-8 1 1 0 0,7 2-304 0 0,8-2 202 0 0,1-1 1 0 0,-1 0-1 0 0,0 1 0 0 0,1-1 0 0 0,-1 1 1 0 0,1-1-1 0 0,-1 1 0 0 0,1-1 0 0 0,0 1 0 0 0,-1-1 1 0 0,1 1-1 0 0,-1-1 0 0 0,1 1 0 0 0,0 0 1 0 0,0-1-1 0 0,-1 1 0 0 0,1 0 0 0 0,0-1 1 0 0,0 1-1 0 0,0 0 0 0 0,0-1 0 0 0,0 1 1 0 0,0 0-1 0 0,0 0 0 0 0</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07.320"/>
    </inkml:context>
    <inkml:brush xml:id="br0">
      <inkml:brushProperty name="width" value="0.05" units="cm"/>
      <inkml:brushProperty name="height" value="0.05" units="cm"/>
    </inkml:brush>
  </inkml:definitions>
  <inkml:trace contextRef="#ctx0" brushRef="#br0">5 312 504 0 0,'-5'3'6686'0'0,"19"0"-4674"0"0,26-1-777 0 0,269-5 3782 0 0,-18 0-2203 0 0,-163 6-1405 0 0,51 0 3649 0 0,-178-3-4848 0 0,24-12 616 0 0,-16-1-832 0 0,-1-1-1 0 0,0 0 1 0 0,-1-1-1 0 0,0 0 1 0 0,-1 0 0 0 0,-1 0-1 0 0,5-26 1 0 0,-3 7-37 0 0,-3 1 0 0 0,1-64 1 0 0,-5 96 122 0 0,1 4-2 0 0,72 170 1306 0 0,-62-152-1112 0 0,1 1 1 0 0,1-1 0 0 0,1-1-1 0 0,1-1 1 0 0,30 32-1 0 0,-42-47-195 0 0,1 0-1 0 0,0-1 0 0 0,0 0 0 0 0,1 0 0 0 0,-1 0 1 0 0,0-1-1 0 0,1 1 0 0 0,0-1 0 0 0,0 0 0 0 0,-1-1 1 0 0,1 1-1 0 0,0-1 0 0 0,0 0 0 0 0,1 0 0 0 0,7 0 1 0 0,-9-1-40 0 0,1 0 0 0 0,0-1 0 0 0,0 0 0 0 0,-1 0 0 0 0,1 0 0 0 0,-1-1 0 0 0,1 0 1 0 0,-1 0-1 0 0,0 0 0 0 0,1 0 0 0 0,-1 0 0 0 0,0-1 0 0 0,0 0 0 0 0,-1 0 0 0 0,1 0 1 0 0,-1 0-1 0 0,5-6 0 0 0,6-9 0 0 0,-1-1 1 0 0,-1-1-1 0 0,0 0 1 0 0,-2 0-1 0 0,12-33 1 0 0,19-36-193 0 0,-31 69 101 0 0,-7 14 8 0 0,-1 1-1 0 0,1-1 0 0 0,0 1 0 0 0,1-1 1 0 0,0 1-1 0 0,5-6 0 0 0,-9 11 14 0 0,-1 12 73 0 0,0 0 13 0 0,-1 0 0 0 0,0 0 1 0 0,-7 17-1 0 0,-4 24 188 0 0,11-41-190 0 0,-1 4 68 0 0,1 0 0 0 0,0 1 0 0 0,1-1 0 0 0,2 21 0 0 0,-1-33-91 0 0,1 0 0 0 0,0 0 0 0 0,0 1 0 0 0,0-1 1 0 0,0 0-1 0 0,0 0 0 0 0,1 0 0 0 0,0 0 0 0 0,0 0 0 0 0,0-1 0 0 0,0 1 0 0 0,1-1 1 0 0,-1 1-1 0 0,1-1 0 0 0,0 0 0 0 0,0 0 0 0 0,0 0 0 0 0,0 0 0 0 0,1 0 0 0 0,-1-1 0 0 0,6 3 1 0 0,7 3 3 0 0,1-1 0 0 0,-1-1-1 0 0,2 0 1 0 0,-1-1 0 0 0,0-1 0 0 0,24 2 0 0 0,110 3 58 0 0,-125-9-73 0 0,357-3 120 0 0,164-26-60 0 0,-316 14-50 0 0,-65 5 6 0 0,162-19 58 0 0,-325 29-167 0 0,15-3-1993 0 0,-17 3 1939 0 0,-1-1 0 0 0,1 1 0 0 0,0 0-1 0 0,-1 0 1 0 0,1 0 0 0 0,-1 0-1 0 0,1 0 1 0 0,0-1 0 0 0,-1 1-1 0 0,1 0 1 0 0,-1-1 0 0 0,1 1 0 0 0,-1 0-1 0 0,1-1 1 0 0,-1 1 0 0 0,0 0-1 0 0,1-1 1 0 0,-1 1 0 0 0,1-1-1 0 0,-1 1 1 0 0,0-1 0 0 0,1 1-1 0 0,-1-1 1 0 0,-9-8-6764 0 0,8 8 5843 0 0,-8-7-2298 0 0</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08.601"/>
    </inkml:context>
    <inkml:brush xml:id="br0">
      <inkml:brushProperty name="width" value="0.05" units="cm"/>
      <inkml:brushProperty name="height" value="0.05" units="cm"/>
    </inkml:brush>
  </inkml:definitions>
  <inkml:trace contextRef="#ctx0" brushRef="#br0">245 25 128 0 0,'36'-24'14062'0'0,"-35"24"-13996"0"0,-1 1 1 0 0,0-1-1 0 0,0 1 1 0 0,0-1-1 0 0,0 1 1 0 0,0-1-1 0 0,0 1 0 0 0,0-1 1 0 0,0 1-1 0 0,0-1 1 0 0,0 1-1 0 0,0-1 1 0 0,0 1-1 0 0,0-1 0 0 0,0 1 1 0 0,-1-1-1 0 0,1 1 1 0 0,0-1-1 0 0,0 1 1 0 0,-1-1-1 0 0,1 1 0 0 0,0-1 1 0 0,-1 1-1 0 0,1-1 1 0 0,0 0-1 0 0,-1 1 1 0 0,1-1-1 0 0,-1 1 0 0 0,-14 13 913 0 0,14-12-760 0 0,-127 97 2689 0 0,16-13-1459 0 0,110-85-1409 0 0,1 0 0 0 0,-1 0 1 0 0,1 1-1 0 0,-1-1 0 0 0,1 0 0 0 0,0 1 1 0 0,-1-1-1 0 0,1 1 0 0 0,0 0 1 0 0,0-1-1 0 0,0 1 0 0 0,0 0 1 0 0,1 0-1 0 0,-1 0 0 0 0,0-1 0 0 0,1 1 1 0 0,-1 0-1 0 0,1 0 0 0 0,0 0 1 0 0,-1 0-1 0 0,1 0 0 0 0,0 0 1 0 0,0 0-1 0 0,0 0 0 0 0,1 0 0 0 0,-1 2 1 0 0,1-2-15 0 0,0 0 0 0 0,1 0 1 0 0,-1-1-1 0 0,0 1 0 0 0,1 0 0 0 0,-1-1 1 0 0,1 1-1 0 0,-1-1 0 0 0,1 1 1 0 0,0-1-1 0 0,0 0 0 0 0,-1 0 0 0 0,1 0 1 0 0,0 0-1 0 0,0 0 0 0 0,0 0 1 0 0,0 0-1 0 0,0 0 0 0 0,1-1 0 0 0,-1 0 1 0 0,0 1-1 0 0,0-1 0 0 0,4 0 0 0 0,21 2-206 0 0,-1-1 0 0 0,1-2 0 0 0,0-1 0 0 0,-1-1 0 0 0,0-1 0 0 0,0-1 0 0 0,0-2 0 0 0,0 0 0 0 0,43-20 0 0 0,-68 26 239 0 0,0 0 0 0 0,1 1-1 0 0,-1-1 1 0 0,1 0 0 0 0,-1 0-1 0 0,1 1 1 0 0,0-1 0 0 0,-1 1-1 0 0,1 0 1 0 0,-1-1 0 0 0,1 1-1 0 0,0 0 1 0 0,-1 0 0 0 0,1 0-1 0 0,0 0 1 0 0,3 1 0 0 0,-5-1 5 0 0,1 1 1 0 0,0 0-1 0 0,0 0 1 0 0,-1 0-1 0 0,1 1 1 0 0,-1-1-1 0 0,1 0 0 0 0,-1 0 1 0 0,1 0-1 0 0,-1 0 1 0 0,1 0-1 0 0,-1 1 1 0 0,0-1-1 0 0,0 0 1 0 0,0 0-1 0 0,0 1 1 0 0,0-1-1 0 0,0 0 1 0 0,0 0-1 0 0,0 1 1 0 0,0-1-1 0 0,-1 1 1 0 0,-7 273 5517 0 0,8-273-5477 0 0,1 17-1015 0 0,8-10-2526 0 0,3-10-5341 0 0,-1-4 5924 0 0</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09.084"/>
    </inkml:context>
    <inkml:brush xml:id="br0">
      <inkml:brushProperty name="width" value="0.05" units="cm"/>
      <inkml:brushProperty name="height" value="0.05" units="cm"/>
    </inkml:brush>
  </inkml:definitions>
  <inkml:trace contextRef="#ctx0" brushRef="#br0">2 88 824 0 0,'-2'-15'6053'0'0,"4"13"-5601"0"0,-1 0 0 0 0,1 0 0 0 0,-1 0 0 0 0,1 0 0 0 0,-1 0 0 0 0,1 0 0 0 0,0 1 0 0 0,0-1 0 0 0,0 1 0 0 0,0-1 0 0 0,0 1 0 0 0,0 0 0 0 0,0 0 0 0 0,1 0 0 0 0,2-1 0 0 0,39-10 1840 0 0,-33 9-1594 0 0,33-7 668 0 0,1 1 0 0 0,0 3 1 0 0,1 1-1 0 0,84 3 0 0 0,-128 2-1327 0 0,1 0 0 0 0,-1 1 0 0 0,1-1 0 0 0,-1 0 0 0 0,0 1 0 0 0,1-1 0 0 0,-1 1 0 0 0,0 0 0 0 0,0 0 0 0 0,1 0 0 0 0,-1 0 0 0 0,0 0 0 0 0,0 0 0 0 0,0 1 0 0 0,0-1 0 0 0,0 1 0 0 0,-1-1 0 0 0,1 1 0 0 0,0 0 0 0 0,-1 0 0 0 0,1-1 0 0 0,-1 1 0 0 0,2 4 0 0 0,0 0 27 0 0,-1 0 0 0 0,-1-1 0 0 0,1 1 0 0 0,-1 1-1 0 0,0-1 1 0 0,-1 0 0 0 0,1 0 0 0 0,-1 8 0 0 0,-4 114 1735 0 0,2-64-2429 0 0,1 0-5925 0 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09.437"/>
    </inkml:context>
    <inkml:brush xml:id="br0">
      <inkml:brushProperty name="width" value="0.05" units="cm"/>
      <inkml:brushProperty name="height" value="0.05" units="cm"/>
    </inkml:brush>
  </inkml:definitions>
  <inkml:trace contextRef="#ctx0" brushRef="#br0">71 84 240 0 0,'-27'-6'1969'0'0,"-17"-4"13797"0"0,46 8-14706 0 0,8-3-422 0 0,0 0-1 0 0,0 0 0 0 0,1 1 1 0 0,-1 0-1 0 0,1 1 1 0 0,0 0-1 0 0,22-2 1 0 0,10-4-1544 0 0,2-1-2204 0 0,-11 3-2475 0 0,-19 2 3092 0 0</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09.872"/>
    </inkml:context>
    <inkml:brush xml:id="br0">
      <inkml:brushProperty name="width" value="0.05" units="cm"/>
      <inkml:brushProperty name="height" value="0.05" units="cm"/>
    </inkml:brush>
  </inkml:definitions>
  <inkml:trace contextRef="#ctx0" brushRef="#br0">5 3 608 0 0,'-4'-2'13035'0'0,"12"48"-9129"0"0,-2 0 1 0 0,0 64-1 0 0,-5-65-1650 0 0,-1-44-2246 0 0,0 0 0 0 0,0-1 1 0 0,1 1-1 0 0,-1 0 0 0 0,0-1 1 0 0,1 1-1 0 0,-1-1 0 0 0,0 1 0 0 0,1 0 1 0 0,-1-1-1 0 0,1 1 0 0 0,-1-1 0 0 0,1 1 1 0 0,-1-1-1 0 0,1 0 0 0 0,-1 1 1 0 0,1-1-1 0 0,0 1 0 0 0,-1-1 0 0 0,1 0 1 0 0,0 0-1 0 0,-1 1 0 0 0,1-1 0 0 0,0 0 1 0 0,-1 0-1 0 0,1 0 0 0 0,0 0 1 0 0,-1 0-1 0 0,1 0 0 0 0,0 0 0 0 0,-1 0 1 0 0,1 0-1 0 0,0 0 0 0 0,-1 0 0 0 0,1 0 1 0 0,0 0-1 0 0,-1 0 0 0 0,1-1 1 0 0,0 1-1 0 0,0-1 0 0 0,31-10-602 0 0,-30 10 582 0 0,28-13-365 0 0,-2-2 0 0 0,1-1 0 0 0,-2-1 1 0 0,0-1-1 0 0,-2-1 0 0 0,24-24 1 0 0,-46 41 380 0 0,0 0 0 0 0,0-1 0 0 0,-1 1 0 0 0,1 0 1 0 0,3-8-1 0 0,-6 10 175 0 0,-3 1-118 0 0,-2 0-22 0 0,0 1 0 0 0,0 0 1 0 0,0 0-1 0 0,0 0 0 0 0,1 0 0 0 0,-1 1 1 0 0,0 0-1 0 0,0 0 0 0 0,1 1 0 0 0,0-1 1 0 0,-1 1-1 0 0,1 0 0 0 0,0 0 0 0 0,-6 6 1 0 0,-8 8 385 0 0,-28 31 0 0 0,40-41-279 0 0,1 0-1 0 0,0 0 1 0 0,-1 0-1 0 0,2 1 1 0 0,-1 0-1 0 0,1 0 1 0 0,-3 10-1 0 0,6-14-89 0 0,0-1 0 0 0,0 0 0 0 0,1 1-1 0 0,-1-1 1 0 0,1 1 0 0 0,0-1 0 0 0,0 1-1 0 0,0-1 1 0 0,0 1 0 0 0,1-1 0 0 0,-1 0-1 0 0,1 1 1 0 0,0-1 0 0 0,0 0 0 0 0,1 1 0 0 0,-1-1-1 0 0,0 0 1 0 0,1 0 0 0 0,0 0 0 0 0,4 5-1 0 0,-1-2-42 0 0,0 0 0 0 0,1-1 0 0 0,0 1 0 0 0,0-1 0 0 0,0-1 0 0 0,1 1 0 0 0,0-1 0 0 0,-1 0-1 0 0,1-1 1 0 0,1 0 0 0 0,-1 0 0 0 0,0 0 0 0 0,1-1 0 0 0,0 0 0 0 0,9 1 0 0 0,9 0-1263 0 0,0-1 0 0 0,0-1 1 0 0,33-3-1 0 0,-49 2 589 0 0,15 0-7854 0 0,-17 1 5937 0 0</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1.217"/>
    </inkml:context>
    <inkml:brush xml:id="br0">
      <inkml:brushProperty name="width" value="0.05" units="cm"/>
      <inkml:brushProperty name="height" value="0.05" units="cm"/>
    </inkml:brush>
  </inkml:definitions>
  <inkml:trace contextRef="#ctx0" brushRef="#br0">1 370 7721 0 0,'0'1'294'0'0,"0"-1"1"0"0,0 1-1 0 0,0-1 1 0 0,0 1-1 0 0,0-1 1 0 0,0 1 0 0 0,0 0-1 0 0,0-1 1 0 0,0 1-1 0 0,0-1 1 0 0,0 1-1 0 0,0-1 1 0 0,0 1 0 0 0,0-1-1 0 0,1 1 1 0 0,-1-1-1 0 0,0 1 1 0 0,0-1-1 0 0,1 0 1 0 0,-1 1-1 0 0,0-1 1 0 0,0 1 0 0 0,1-1-1 0 0,-1 1 1 0 0,1-1-1 0 0,-1 0 1 0 0,0 1-1 0 0,1-1 1 0 0,-1 0-1 0 0,1 1 1 0 0,1-1-74 0 0,-1 1 0 0 0,1-1 0 0 0,-1 0 0 0 0,0 0 1 0 0,1 0-1 0 0,-1 0 0 0 0,1 0 0 0 0,-1 0 0 0 0,1 0 0 0 0,-1 0 0 0 0,2-1 0 0 0,43-15-712 0 0,-41 14 1325 0 0,16-6-465 0 0,-2-2-1 0 0,1 0 1 0 0,-1 0 0 0 0,-1-2-1 0 0,31-25 1 0 0,-40 28-205 0 0,0 1 1 0 0,-1-1-1 0 0,-1 0 0 0 0,1 0 0 0 0,-1-1 1 0 0,-1 0-1 0 0,0-1 0 0 0,0 1 0 0 0,-1-1 1 0 0,-1 0-1 0 0,1 0 0 0 0,2-17 1 0 0,15-103 1527 0 0,-22 129-540 0 0,2 5-907 0 0,3 14 90 0 0,-1 0 0 0 0,0-1 0 0 0,-1 2 0 0 0,1 19 0 0 0,-1 77 802 0 0,-1-27-390 0 0,0-59-606 0 0,-2-7-246 0 0,2 0 0 0 0,6 33-1 0 0,-3-46-949 0 0,-4-7 272 0 0,0-1 0 0 0,0 1 0 0 0,0-1 0 0 0,0 1 0 0 0,0-1 0 0 0,0 0 0 0 0,0 0 0 0 0,0 1 0 0 0,0-1 0 0 0,0 0-1 0 0,0 0 1 0 0,1 0 0 0 0,-1 0 0 0 0,2 0 0 0 0</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1.654"/>
    </inkml:context>
    <inkml:brush xml:id="br0">
      <inkml:brushProperty name="width" value="0.05" units="cm"/>
      <inkml:brushProperty name="height" value="0.05" units="cm"/>
    </inkml:brush>
  </inkml:definitions>
  <inkml:trace contextRef="#ctx0" brushRef="#br0">0 192 688 0 0,'3'-9'792'0'0,"0"0"0"0"0,0 0 0 0 0,1 1 0 0 0,0-1 0 0 0,1 1 0 0 0,0 0 0 0 0,0 0 0 0 0,1 0 0 0 0,-1 1 0 0 0,2 0 0 0 0,-1 0 0 0 0,1 0-1 0 0,0 1 1 0 0,12-8 0 0 0,-5 4-12 0 0,1 1 0 0 0,0 0 0 0 0,0 2-1 0 0,1-1 1 0 0,0 2 0 0 0,0 0-1 0 0,19-4 1 0 0,-32 9-602 0 0,0 1 0 0 0,0-1-1 0 0,0 1 1 0 0,0-1 0 0 0,0 1 0 0 0,0 0-1 0 0,0 0 1 0 0,0 1 0 0 0,0-1 0 0 0,0 0-1 0 0,0 1 1 0 0,0 0 0 0 0,-1 0 0 0 0,1 0-1 0 0,0 0 1 0 0,0 0 0 0 0,0 0 0 0 0,3 4-1 0 0,-4-4-86 0 0,-1 1 0 0 0,1-1 0 0 0,-1 1 0 0 0,0 0 0 0 0,1 0 0 0 0,-1-1 0 0 0,0 1 0 0 0,0 0 0 0 0,-1 0-1 0 0,1 0 1 0 0,0 0 0 0 0,-1 0 0 0 0,1 0 0 0 0,-1 1 0 0 0,1-1 0 0 0,-1 0 0 0 0,0 0 0 0 0,0 0 0 0 0,0 0 0 0 0,0 0-1 0 0,0 1 1 0 0,-1-1 0 0 0,1 0 0 0 0,-1 0 0 0 0,1 0 0 0 0,-3 4 0 0 0,-7 17 132 0 0,0 0 1 0 0,-2-1-1 0 0,-1 0 1 0 0,-1 0-1 0 0,-1-2 0 0 0,-20 23 1 0 0,13-16 57 0 0,2 0-1 0 0,-29 51 1 0 0,48-77-251 0 0,0 1-1 0 0,0-1 0 0 0,0 1 1 0 0,1 0-1 0 0,-1-1 1 0 0,0 1-1 0 0,1 0 0 0 0,0-1 1 0 0,-1 1-1 0 0,1 0 1 0 0,0-1-1 0 0,0 1 1 0 0,0 0-1 0 0,0 0 0 0 0,0-1 1 0 0,0 1-1 0 0,1 0 1 0 0,-1 0-1 0 0,0-1 0 0 0,1 1 1 0 0,0 0-1 0 0,0 1 1 0 0,0-1 9 0 0,1-1 0 0 0,0 1 0 0 0,-1 0 1 0 0,1-1-1 0 0,0 1 0 0 0,0-1 0 0 0,0 0 1 0 0,0 1-1 0 0,0-1 0 0 0,0 0 0 0 0,0 0 0 0 0,0 0 1 0 0,0-1-1 0 0,1 1 0 0 0,-1 0 0 0 0,4 0 1 0 0,16 2 166 0 0,0-1 0 0 0,0 0 0 0 0,38-3 0 0 0,69-12 92 0 0,-123 12-300 0 0,10-1-616 0 0,45-8-1194 0 0,-56 9 29 0 0,1-1-1 0 0,-1 0 1 0 0,0 0-1 0 0,-1 0 1 0 0,8-5-1 0 0,-6 2-1023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2.131"/>
    </inkml:context>
    <inkml:brush xml:id="br0">
      <inkml:brushProperty name="width" value="0.05" units="cm"/>
      <inkml:brushProperty name="height" value="0.05" units="cm"/>
      <inkml:brushProperty name="color" value="#008C3A"/>
    </inkml:brush>
  </inkml:definitions>
  <inkml:trace contextRef="#ctx0" brushRef="#br0">44 12 104 0 0,'-37'-11'13237'0'0,"31"30"-8841"0"0,6 3-2753 0 0,2 0-1 0 0,5 26 1 0 0,27 88 1029 0 0,-29-120-2223 0 0,-4-10-507 0 0,8 22 524 0 0,-1-12-3940 0 0</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2.013"/>
    </inkml:context>
    <inkml:brush xml:id="br0">
      <inkml:brushProperty name="width" value="0.05" units="cm"/>
      <inkml:brushProperty name="height" value="0.05" units="cm"/>
    </inkml:brush>
  </inkml:definitions>
  <inkml:trace contextRef="#ctx0" brushRef="#br0">0 93 724 0 0,'14'-13'11846'0'0,"-2"19"-9897"0"0,0 0-1 0 0,21 14 0 0 0,49 44 2473 0 0,-29-20-1904 0 0,-25-19-1234 0 0,-21-19-768 0 0,-1 1 1 0 0,1-1-1 0 0,1-1 1 0 0,-1 1-1 0 0,1-1 1 0 0,0 0-1 0 0,16 7 0 0 0,-21-12-479 0 0,-1 0 0 0 0,0 0 0 0 0,0 1 0 0 0,0-1 0 0 0,0-1 0 0 0,0 1 0 0 0,0 0 0 0 0,0 0 0 0 0,0-1 0 0 0,0 1 0 0 0,0-1 0 0 0,0 0 0 0 0,0 1 0 0 0,0-1-1 0 0,-1 0 1 0 0,1 0 0 0 0,0 0 0 0 0,0-1 0 0 0,-1 1 0 0 0,1 0 0 0 0,-1-1 0 0 0,1 1 0 0 0,-1-1 0 0 0,1 1 0 0 0,-1-1 0 0 0,0 0 0 0 0,0 1 0 0 0,1-3 0 0 0,5-8 201 0 0,-1 1 1 0 0,-1 0 0 0 0,6-18 0 0 0,-9 23-224 0 0,62-174-1837 0 0,-63 179 1303 0 0,0-1 0 0 0,0 1 0 0 0,-1 0 0 0 0,1 0 0 0 0,0 0 0 0 0,0 0 0 0 0,0 0 0 0 0,0 1-1 0 0,0-1 1 0 0,0 0 0 0 0,0 0 0 0 0,0 1 0 0 0,1-1 0 0 0,-1 0 0 0 0,0 1 0 0 0,0-1 0 0 0,1 1 0 0 0,-1 0 0 0 0,0-1 0 0 0,2 1 0 0 0,-1 0 6 0 0,15-6-2830 0 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3.112"/>
    </inkml:context>
    <inkml:brush xml:id="br0">
      <inkml:brushProperty name="width" value="0.05" units="cm"/>
      <inkml:brushProperty name="height" value="0.05" units="cm"/>
    </inkml:brush>
  </inkml:definitions>
  <inkml:trace contextRef="#ctx0" brushRef="#br0">529 2 544 0 0,'-1'-1'228'0'0,"0"1"0"0"0,1 0 1 0 0,-1 0-1 0 0,0 0 0 0 0,0 0 0 0 0,1 0 0 0 0,-1 0 0 0 0,0 0 1 0 0,0 0-1 0 0,1 0 0 0 0,-1 0 0 0 0,0 1 0 0 0,0-1 0 0 0,1 0 1 0 0,-1 0-1 0 0,0 1 0 0 0,0-1 0 0 0,1 1 0 0 0,-1-1 0 0 0,0 0 1 0 0,1 1-1 0 0,-1-1 0 0 0,1 1 0 0 0,-2 0 0 0 0,1 1 156 0 0,0 0-1 0 0,0-1 1 0 0,0 1-1 0 0,0 0 0 0 0,1 0 1 0 0,-1 0-1 0 0,0 0 1 0 0,1 0-1 0 0,-1 3 1 0 0,0 3 621 0 0,0 0 1 0 0,1 0 0 0 0,1 14 0 0 0,15 138 4787 0 0,10 204 2914 0 0,-26-345-7718 0 0,-1 0 1 0 0,-4 28-1 0 0,5-46-973 0 0,-1-1 0 0 0,1 1-1 0 0,-1-1 1 0 0,1 1 0 0 0,-1 0-1 0 0,0-1 1 0 0,1 1 0 0 0,-1-1-1 0 0,1 0 1 0 0,-1 1 0 0 0,0-1-1 0 0,1 1 1 0 0,-1-1-1 0 0,0 0 1 0 0,1 0 0 0 0,-1 1-1 0 0,0-1 1 0 0,0 0 0 0 0,1 0-1 0 0,-1 0 1 0 0,0 0 0 0 0,0 0-1 0 0,0 0 1 0 0,-1 0 0 0 0,-19 0-154 0 0,20 0 131 0 0,-50-3-384 0 0,-1 4 0 0 0,1 1 0 0 0,-77 14 0 0 0,123-16 366 0 0,-93 18-374 0 0,83-15 302 0 0,0 1 0 0 0,0 1 0 0 0,1 1 0 0 0,-20 9 0 0 0,33-14 94 0 0,-1-1 0 0 0,1 1 0 0 0,0 0 0 0 0,0-1 0 0 0,0 1 0 0 0,0 0 0 0 0,0 0 0 0 0,0 0 0 0 0,0 0 0 0 0,0 0 0 0 0,0 0-1 0 0,0 0 1 0 0,0 0 0 0 0,1 0 0 0 0,-1 0 0 0 0,0 0 0 0 0,0 2 0 0 0,1-2 10 0 0,0 0 0 0 0,0-1 1 0 0,0 1-1 0 0,0 0 0 0 0,0-1 0 0 0,0 1 0 0 0,1 0 0 0 0,-1 0 0 0 0,0-1 0 0 0,0 1 0 0 0,1-1 1 0 0,-1 1-1 0 0,0 0 0 0 0,1-1 0 0 0,-1 1 0 0 0,1-1 0 0 0,-1 1 0 0 0,1-1 0 0 0,-1 1 0 0 0,1-1 1 0 0,-1 1-1 0 0,1-1 0 0 0,0 1 0 0 0,6 3 68 0 0,0-1 1 0 0,-1 1-1 0 0,1-2 1 0 0,13 5-1 0 0,-15-6-74 0 0,66 17 493 0 0,1-3 1 0 0,125 10-1 0 0,-134-19-242 0 0,-32-2-134 0 0,206 30 954 0 0,-209-24-1072 0 0,-20-4 0 0 0,-8-6 0 0 0,1 0 0 0 0,-1 1 0 0 0,0-1 0 0 0,0 0 0 0 0,0 1 0 0 0,0-1 0 0 0,0 0 0 0 0,0 1 0 0 0,0-1 0 0 0,0 0 0 0 0,0 1 0 0 0,0-1 0 0 0,0 1 0 0 0,0-1 0 0 0,0 0 0 0 0,0 1 0 0 0,0-1 0 0 0,0 0 0 0 0,0 1 0 0 0,0-1 0 0 0,0 0 0 0 0,0 1 0 0 0,-1-1 0 0 0,1 1 0 0 0,-3 2 0 0 0,-1 0 0 0 0,1 0 0 0 0,-1 0 0 0 0,0-1 0 0 0,0 0 0 0 0,1 1 0 0 0,-1-1 0 0 0,-1-1 0 0 0,1 1 0 0 0,0 0 0 0 0,0-1 0 0 0,-6 1 0 0 0,0 1 0 0 0,-62 16 0 0 0,-127 18 0 0 0,87-19 0 0 0,77-13 0 0 0,24-4 0 0 0,-1 1 0 0 0,0-1 0 0 0,1 2 0 0 0,0 0 0 0 0,0 0 0 0 0,-21 10 0 0 0,32-13-1 0 0,0 0 0 0 0,0 0 0 0 0,-1 0 0 0 0,1 0 0 0 0,0 0 1 0 0,0 0-1 0 0,0 0 0 0 0,-1 0 0 0 0,1 1 0 0 0,0-1 0 0 0,0 0 0 0 0,0 0 0 0 0,0 0 0 0 0,-1 0 0 0 0,1 1 0 0 0,0-1 0 0 0,0 0 1 0 0,0 0-1 0 0,0 0 0 0 0,0 1 0 0 0,0-1 0 0 0,-1 0 0 0 0,1 0 0 0 0,0 0 0 0 0,0 1 0 0 0,0-1 0 0 0,0 0 0 0 0,0 0 1 0 0,0 1-1 0 0,0-1 0 0 0,0 0 0 0 0,0 0 0 0 0,0 0 0 0 0,0 1 0 0 0,0-1 0 0 0,0 0 0 0 0,0 0 0 0 0,0 1 0 0 0,1-1 1 0 0,-1 0-1 0 0,0 0 0 0 0,0 1 0 0 0,11 6-85 0 0,18 1-36 0 0,-13-4 125 0 0,5 0 30 0 0,-1 1 1 0 0,1 1-1 0 0,32 15 0 0 0,-46-18-26 0 0,-1 1 0 0 0,0-1 0 0 0,0 1 0 0 0,-1 0 0 0 0,1 1 0 0 0,-1 0 0 0 0,0 0 0 0 0,0 0 0 0 0,0 0 0 0 0,-1 1-1 0 0,0-1 1 0 0,0 1 0 0 0,0 0 0 0 0,-1 1 0 0 0,4 9 0 0 0,0 3-7 0 0,-2 0 0 0 0,0 0 0 0 0,-1 1 0 0 0,-1 0 0 0 0,1 24 0 0 0,-6 103 0 0 0,-1-49 0 0 0,3-87 0 0 0,2-1 0 0 0,-1-1 0 0 0,2-4 0 0 0,1-5-1 0 0,-4 0-172 0 0</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3.592"/>
    </inkml:context>
    <inkml:brush xml:id="br0">
      <inkml:brushProperty name="width" value="0.05" units="cm"/>
      <inkml:brushProperty name="height" value="0.05" units="cm"/>
    </inkml:brush>
  </inkml:definitions>
  <inkml:trace contextRef="#ctx0" brushRef="#br0">32 43 140 0 0,'-13'-7'676'0'0,"11"6"710"0"0,0 0 1 0 0,0 0-1 0 0,0 0 1 0 0,0 0-1 0 0,0 0 1 0 0,0-1-1 0 0,0 1 0 0 0,0-8 4326 0 0,2 9-5552 0 0,0 0 0 0 0,0 0 0 0 0,1 0 1 0 0,-1 0-1 0 0,0 0 0 0 0,0-1 0 0 0,0 1 0 0 0,0 0 1 0 0,1 0-1 0 0,20-3 1066 0 0,281-10 4652 0 0,141 13-2959 0 0,-334 1-2007 0 0,442 8 1699 0 0,-532-9-3552 0 0,5 0-3481 0 0,-42 6-101 0 0,11-5 709 0 0</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4.012"/>
    </inkml:context>
    <inkml:brush xml:id="br0">
      <inkml:brushProperty name="width" value="0.05" units="cm"/>
      <inkml:brushProperty name="height" value="0.05" units="cm"/>
    </inkml:brush>
  </inkml:definitions>
  <inkml:trace contextRef="#ctx0" brushRef="#br0">742 19 316 0 0,'-18'-19'9616'0'0,"14"19"-9101"0"0,0 0 0 0 0,-1 0 0 0 0,1 1 0 0 0,-1-1 0 0 0,1 1 0 0 0,0 0 0 0 0,-1 0 0 0 0,1 0 0 0 0,-5 2 0 0 0,-40 21 877 0 0,23-11-640 0 0,-262 134 3323 0 0,93-45-2291 0 0,83-40-1310 0 0,107-56-1537 0 0,9-4-1332 0 0,13-1-598 0 0,7-7 138 0 0,11-3 411 0 0</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4.368"/>
    </inkml:context>
    <inkml:brush xml:id="br0">
      <inkml:brushProperty name="width" value="0.05" units="cm"/>
      <inkml:brushProperty name="height" value="0.05" units="cm"/>
    </inkml:brush>
  </inkml:definitions>
  <inkml:trace contextRef="#ctx0" brushRef="#br0">489 1 140 0 0,'0'0'3831'0'0,"-4"2"-2159"0"0,-71 36 4434 0 0,-37 34-1299 0 0,32-19-2317 0 0,-93 57 1219 0 0,167-106-3674 0 0,-1 0-477 0 0,0 0 0 0 0,0 1-1 0 0,-11 9 1 0 0,21-12-2116 0 0,-1-2 2040 0 0,0 0 0 0 0,0 0-1 0 0,-1 0 1 0 0,1 0 0 0 0,0 0 0 0 0,0 0 0 0 0,0 0 0 0 0,-1 0-1 0 0,1-1 1 0 0,2 0 0 0 0,16-6-1672 0 0</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4.754"/>
    </inkml:context>
    <inkml:brush xml:id="br0">
      <inkml:brushProperty name="width" value="0.05" units="cm"/>
      <inkml:brushProperty name="height" value="0.05" units="cm"/>
    </inkml:brush>
  </inkml:definitions>
  <inkml:trace contextRef="#ctx0" brushRef="#br0">304 0 536 0 0,'0'0'4386'0'0,"-4"4"-2677"0"0,-159 131 8553 0 0,49-45-6525 0 0,113-90-3729 0 0,-1 2-194 0 0,0-1 1 0 0,0 1-1 0 0,0-1 1 0 0,0 1 0 0 0,1 0-1 0 0,-1 0 1 0 0,0 0-1 0 0,1 0 1 0 0,0 0-1 0 0,-1 0 1 0 0,-1 5-1 0 0,9-4-5088 0 0</inkml:trace>
  <inkml:trace contextRef="#ctx0" brushRef="#br0" timeOffset="1">373 43 9389 0 0,'-5'1'13798'0'0,"-19"14"-11848"0"0,-226 178 2658 0 0,246-190-5822 0 0,-8 7 992 0 0</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5.777"/>
    </inkml:context>
    <inkml:brush xml:id="br0">
      <inkml:brushProperty name="width" value="0.05" units="cm"/>
      <inkml:brushProperty name="height" value="0.05" units="cm"/>
    </inkml:brush>
  </inkml:definitions>
  <inkml:trace contextRef="#ctx0" brushRef="#br0">96 135 464 0 0,'-3'-8'6798'0'0,"4"6"-6460"0"0,0 0 1 0 0,0 0-1 0 0,0 0 1 0 0,1 0-1 0 0,-1 0 1 0 0,1 1-1 0 0,-1-1 1 0 0,1 0-1 0 0,0 1 1 0 0,0-1-1 0 0,3-1 1 0 0,29-17 2078 0 0,-10 7-1081 0 0,13-10 367 0 0,-20 13-565 0 0,0 0 1 0 0,16-14-1 0 0,-33 24-1110 0 0,0 0 1 0 0,0 0-1 0 0,0 0 0 0 0,0 0 0 0 0,0 0 1 0 0,0 0-1 0 0,-1 0 0 0 0,1 0 1 0 0,0 0-1 0 0,0-1 0 0 0,0 1 0 0 0,0 0 1 0 0,0 0-1 0 0,0 0 0 0 0,0 0 0 0 0,0 0 1 0 0,0 0-1 0 0,0 0 0 0 0,0 0 0 0 0,0 0 1 0 0,0 0-1 0 0,0 0 0 0 0,0 0 0 0 0,0 0 1 0 0,0 0-1 0 0,-1-1 0 0 0,1 1 0 0 0,0 0 1 0 0,0 0-1 0 0,0 0 0 0 0,0 0 1 0 0,0 0-1 0 0,0 0 0 0 0,0 0 0 0 0,0 0 1 0 0,0 0-1 0 0,0 0 0 0 0,0 0 0 0 0,0-1 1 0 0,0 1-1 0 0,0 0 0 0 0,1 0 0 0 0,-1 0 1 0 0,0 0-1 0 0,0 0 0 0 0,0 0 0 0 0,0 0 1 0 0,0 0-1 0 0,0 0 0 0 0,0 0 0 0 0,0 0 1 0 0,0 0-1 0 0,0-1 0 0 0,0 1 1 0 0,0 0-1 0 0,0 0 0 0 0,0 0 0 0 0,0 0 1 0 0,1 0-1 0 0,-15 2 287 0 0,-16 7-414 0 0,25-8 90 0 0,-29 11-67 0 0,1 1 0 0 0,0 1 0 0 0,1 2 1 0 0,-36 24-1 0 0,66-39 79 0 0,0 0 0 0 0,0 1-1 0 0,0-1 1 0 0,1 1 0 0 0,-1 0 0 0 0,0-1 0 0 0,1 1 0 0 0,-1 0 0 0 0,1 0 0 0 0,-1 0 0 0 0,1 0 0 0 0,0 0 0 0 0,0 1 0 0 0,0-1 0 0 0,0 0-1 0 0,0 1 1 0 0,0 2 0 0 0,1-3 21 0 0,0 0 0 0 0,0 0-1 0 0,0 0 1 0 0,1 0-1 0 0,-1 0 1 0 0,1-1 0 0 0,-1 1-1 0 0,1 0 1 0 0,0 0-1 0 0,0 0 1 0 0,0-1 0 0 0,0 1-1 0 0,0 0 1 0 0,0-1-1 0 0,0 1 1 0 0,0-1 0 0 0,1 0-1 0 0,-1 1 1 0 0,1-1 0 0 0,-1 0-1 0 0,4 3 1 0 0,13 7 147 0 0,1 0 1 0 0,0 0-1 0 0,27 9 0 0 0,37 20 217 0 0,-76-35-340 0 0,1-1 0 0 0,-1 2 0 0 0,0-1 0 0 0,0 1 0 0 0,-1 0 0 0 0,1 0 0 0 0,9 14 0 0 0,-15-18-28 0 0,1 0 0 0 0,-1-1 0 0 0,0 1 0 0 0,0 0 0 0 0,0 0 0 0 0,0 0-1 0 0,0 0 1 0 0,-1 1 0 0 0,1-1 0 0 0,0 0 0 0 0,-1 0 0 0 0,0 0 0 0 0,1 0 0 0 0,-1 1 0 0 0,0-1 0 0 0,0 0-1 0 0,0 0 1 0 0,-1 1 0 0 0,1-1 0 0 0,0 0 0 0 0,-2 3 0 0 0,1-2 3 0 0,-1 0-1 0 0,0 0 1 0 0,0 0 0 0 0,0 0 0 0 0,0-1 0 0 0,0 1-1 0 0,-1-1 1 0 0,1 1 0 0 0,-1-1 0 0 0,1 0-1 0 0,-1 0 1 0 0,-5 3 0 0 0,-3 1 25 0 0,-2 0 1 0 0,1-1-1 0 0,-1 0 1 0 0,0-1-1 0 0,-25 5 1 0 0,17-5-315 0 0,-31 0 0 0 0,46-3-357 0 0,0-1 0 0 0,0-1 0 0 0,0 1 0 0 0,0-1 0 0 0,0 0 0 0 0,0 0 0 0 0,0-1 0 0 0,0 1-1 0 0,-9-6 1 0 0</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6.310"/>
    </inkml:context>
    <inkml:brush xml:id="br0">
      <inkml:brushProperty name="width" value="0.05" units="cm"/>
      <inkml:brushProperty name="height" value="0.05" units="cm"/>
    </inkml:brush>
  </inkml:definitions>
  <inkml:trace contextRef="#ctx0" brushRef="#br0">320 32 672 0 0,'-2'-2'344'0'0,"0"-1"0"0"0,-1 1 1 0 0,1-1-1 0 0,-1 1 0 0 0,1 0 0 0 0,-1 0 0 0 0,0 0 0 0 0,1 0 0 0 0,-1 0 1 0 0,0 1-1 0 0,0-1 0 0 0,0 1 0 0 0,-1 0 0 0 0,1 0 0 0 0,0 0 0 0 0,0 0 1 0 0,-1 0-1 0 0,1 1 0 0 0,0 0 0 0 0,-1-1 0 0 0,1 1 0 0 0,-1 1 0 0 0,1-1 1 0 0,0 0-1 0 0,-1 1 0 0 0,1 0 0 0 0,0-1 0 0 0,0 1 0 0 0,-1 1 0 0 0,-2 0 1 0 0,-6 3 243 0 0,0 1 1 0 0,1 0 0 0 0,-1 1 0 0 0,1 0 0 0 0,1 0-1 0 0,-17 15 1 0 0,13-8 61 0 0,0 0 0 0 0,1 1 0 0 0,1 0 0 0 0,0 1 0 0 0,1 0 0 0 0,1 1 0 0 0,-12 23 0 0 0,19-31-306 0 0,-1 0 1 0 0,1 0 0 0 0,1 1-1 0 0,-1-1 1 0 0,2 0 0 0 0,-1 1-1 0 0,1 13 1 0 0,1-17-136 0 0,0 1-1 0 0,1-1 1 0 0,0 0 0 0 0,0 0-1 0 0,1 0 1 0 0,-1 0 0 0 0,2 0-1 0 0,-1 0 1 0 0,0 0 0 0 0,1 0-1 0 0,0-1 1 0 0,5 7 0 0 0,-4-7-116 0 0,1 0 0 0 0,-1 0-1 0 0,1-1 1 0 0,0 1 0 0 0,0-1 0 0 0,1 0 0 0 0,-1-1 0 0 0,1 1 0 0 0,0-1 0 0 0,0 0 0 0 0,0-1 0 0 0,0 0 0 0 0,0 1-1 0 0,7 0 1 0 0,-8-2-257 0 0,0 0-1 0 0,0 0 0 0 0,1 0 1 0 0,-1-1-1 0 0,0 0 0 0 0,0 0 1 0 0,0 0-1 0 0,0-1 0 0 0,0 1 1 0 0,0-1-1 0 0,0 0 0 0 0,0-1 1 0 0,0 1-1 0 0,0-1 1 0 0,0 0-1 0 0,-1 0 0 0 0,1-1 1 0 0,6-4-1 0 0,-9 5 35 0 0,1-1 0 0 0,-1 0 0 0 0,1-1 1 0 0,-1 1-1 0 0,0 0 0 0 0,0-1 0 0 0,-1 1 0 0 0,1-1 1 0 0,-1 1-1 0 0,1-1 0 0 0,-1 0 0 0 0,0 0 0 0 0,-1 0 0 0 0,1 1 1 0 0,-1-1-1 0 0,1 0 0 0 0,-2-7 0 0 0,2 10 148 0 0,-1-1-1 0 0,0 1 1 0 0,0-1 0 0 0,-1 1-1 0 0,1-1 1 0 0,0 1-1 0 0,0-1 1 0 0,-1 1 0 0 0,1 0-1 0 0,-1-1 1 0 0,1 1 0 0 0,-1-1-1 0 0,0 1 1 0 0,1 0-1 0 0,-1-1 1 0 0,0 1 0 0 0,0 0-1 0 0,0 0 1 0 0,0 0-1 0 0,0 0 1 0 0,0 0 0 0 0,0 0-1 0 0,-1 0 1 0 0,1 0 0 0 0,0 0-1 0 0,-1 0 1 0 0,1 1-1 0 0,0-1 1 0 0,-1 0 0 0 0,1 1-1 0 0,-1-1 1 0 0,1 1-1 0 0,0 0 1 0 0,-1 0 0 0 0,1-1-1 0 0,-1 1 1 0 0,1 0 0 0 0,-1 0-1 0 0,1 0 1 0 0,-1 0-1 0 0,0 1 1 0 0,1-1 0 0 0,0 0-1 0 0,-1 1 1 0 0,1-1-1 0 0,-2 1 1 0 0,-2 1 110 0 0,0 0 0 0 0,1 1-1 0 0,-1 0 1 0 0,1-1 0 0 0,0 1-1 0 0,0 1 1 0 0,0-1 0 0 0,0 1 0 0 0,1-1-1 0 0,-1 1 1 0 0,1 0 0 0 0,0 0-1 0 0,-5 9 1 0 0,7-10-198 0 0,-1-1 0 0 0,1 1 0 0 0,0-1-1 0 0,0 1 1 0 0,0 0 0 0 0,1 0 0 0 0,-1-1 0 0 0,0 1-1 0 0,1 0 1 0 0,0 0 0 0 0,0 0 0 0 0,0 2 0 0 0,0-3-202 0 0,1 0 1 0 0,-1-1-1 0 0,0 1 1 0 0,1 0 0 0 0,0-1-1 0 0,-1 1 1 0 0,1-1-1 0 0,0 1 1 0 0,0-1-1 0 0,0 1 1 0 0,0-1 0 0 0,0 0-1 0 0,0 1 1 0 0,0-1-1 0 0,1 0 1 0 0,-1 0-1 0 0,0 0 1 0 0,1 0 0 0 0,-1 0-1 0 0,1 0 1 0 0,1 1-1 0 0,6 2-2697 0 0,2-2 427 0 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6.785"/>
    </inkml:context>
    <inkml:brush xml:id="br0">
      <inkml:brushProperty name="width" value="0.05" units="cm"/>
      <inkml:brushProperty name="height" value="0.05" units="cm"/>
    </inkml:brush>
  </inkml:definitions>
  <inkml:trace contextRef="#ctx0" brushRef="#br0">10 1 864 0 0,'0'0'1377'0'0,"-10"13"5147"0"0,11 1-4324 0 0,-1 0-1 0 0,2 0 0 0 0,4 19 1 0 0,-1-3-145 0 0,-3-20-1519 0 0,-2-3 1 0 0,1 0-1 0 0,0-1 1 0 0,1 1-1 0 0,0-1 1 0 0,0 1 0 0 0,4 7-1 0 0,-6-12-491 0 0,1-1 0 0 0,0 0 0 0 0,0 0 0 0 0,0 1 1 0 0,0-1-1 0 0,0 0 0 0 0,0 0 0 0 0,0 0 0 0 0,0-1 0 0 0,1 1 0 0 0,-1 0 0 0 0,0 0 1 0 0,0 0-1 0 0,1-1 0 0 0,-1 1 0 0 0,1-1 0 0 0,-1 1 0 0 0,0-1 0 0 0,1 0 0 0 0,-1 1 0 0 0,1-1 1 0 0,-1 0-1 0 0,1 0 0 0 0,-1 0 0 0 0,1 0 0 0 0,-1 0 0 0 0,1-1 0 0 0,-1 1 0 0 0,1 0 0 0 0,-1-1 1 0 0,1 1-1 0 0,-1-1 0 0 0,0 1 0 0 0,3-2 0 0 0,5-2-200 0 0,1-1 0 0 0,-1 0 0 0 0,-1-1 0 0 0,1 0 0 0 0,-1 0 0 0 0,0-1 0 0 0,10-10 0 0 0,-6 4-149 0 0,-1 0 0 0 0,0-1 0 0 0,15-25 0 0 0,-25 38 304 0 0,-1 1 0 0 0,1-1-1 0 0,0 0 1 0 0,-1 1 0 0 0,1-1-1 0 0,-1 0 1 0 0,0 0 0 0 0,1 0-1 0 0,-1 1 1 0 0,0-1 0 0 0,1 0-1 0 0,-1 0 1 0 0,0 0-1 0 0,0 0 1 0 0,0 0 0 0 0,0 0-1 0 0,0 1 1 0 0,0-1 0 0 0,0 0-1 0 0,0 0 1 0 0,0 0 0 0 0,0 0-1 0 0,0 0 1 0 0,0 0 0 0 0,-1-1-1 0 0,0 2 26 0 0,0 0-1 0 0,0 0 1 0 0,0-1-1 0 0,1 1 1 0 0,-1 0-1 0 0,0 0 1 0 0,0 0-1 0 0,0 0 1 0 0,0 0-1 0 0,0 1 1 0 0,0-1 0 0 0,1 0-1 0 0,-1 0 1 0 0,0 0-1 0 0,0 1 1 0 0,0-1-1 0 0,1 0 1 0 0,-1 1-1 0 0,0-1 1 0 0,0 1-1 0 0,1-1 1 0 0,-1 1-1 0 0,-1 0 1 0 0,-8 7 338 0 0,0 0 0 0 0,0 0 1 0 0,0 1-1 0 0,-15 18 0 0 0,21-22-196 0 0,0 0 1 0 0,1 0-1 0 0,-1 1 0 0 0,1-1 1 0 0,0 1-1 0 0,0 0 0 0 0,1 0 1 0 0,0 0-1 0 0,0 0 0 0 0,0 0 1 0 0,-1 10-1 0 0,3-14-110 0 0,0 0-1 0 0,0-1 0 0 0,0 1 1 0 0,0 0-1 0 0,0 0 1 0 0,1 0-1 0 0,-1 0 1 0 0,0 0-1 0 0,1-1 1 0 0,-1 1-1 0 0,1 0 0 0 0,0 0 1 0 0,0-1-1 0 0,-1 1 1 0 0,1 0-1 0 0,0-1 1 0 0,0 1-1 0 0,1-1 0 0 0,-1 1 1 0 0,0-1-1 0 0,0 0 1 0 0,2 2-1 0 0,0-1-21 0 0,0-1 0 0 0,1 1 0 0 0,-1 0-1 0 0,0-1 1 0 0,0 0 0 0 0,1 0 0 0 0,-1 0-1 0 0,1 0 1 0 0,-1-1 0 0 0,8 1 0 0 0,4-1-401 0 0,0 0 0 0 0,0-2 0 0 0,0 0 0 0 0,19-4 1 0 0,24-11-4271 0 0,-26 7-1223 0 0,-14 4 2978 0 0</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7.638"/>
    </inkml:context>
    <inkml:brush xml:id="br0">
      <inkml:brushProperty name="width" value="0.05" units="cm"/>
      <inkml:brushProperty name="height" value="0.05" units="cm"/>
    </inkml:brush>
  </inkml:definitions>
  <inkml:trace contextRef="#ctx0" brushRef="#br0">16 94 660 0 0,'-16'-8'12263'0'0,"25"5"-7934"0"0,35 2-3842 0 0,-35 1 1014 0 0,518-40 5905 0 0,-400 17-5941 0 0,-77 13-219 0 0,-48 10-1256 0 0,15-3-1841 0 0,7 2-5591 0 0,26-2-3018 0 0,-43 1 8815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2.492"/>
    </inkml:context>
    <inkml:brush xml:id="br0">
      <inkml:brushProperty name="width" value="0.05" units="cm"/>
      <inkml:brushProperty name="height" value="0.05" units="cm"/>
      <inkml:brushProperty name="color" value="#008C3A"/>
    </inkml:brush>
  </inkml:definitions>
  <inkml:trace contextRef="#ctx0" brushRef="#br0">83 128 4920 0 0,'-80'-3'14920'0'0,"80"3"-14860"0"0,-1-1 0 0 0,1 1 0 0 0,0 0 0 0 0,0 0 0 0 0,0 0 0 0 0,0 0 0 0 0,0 0 0 0 0,0 0 0 0 0,0 0 0 0 0,-1 0 0 0 0,1 0 0 0 0,0 0-1 0 0,0 0 1 0 0,0 0 0 0 0,0-1 0 0 0,0 1 0 0 0,0 0 0 0 0,0 0 0 0 0,0 0 0 0 0,0 0 0 0 0,-1 0 0 0 0,1 0 0 0 0,0 0 0 0 0,0-1 0 0 0,0 1 0 0 0,0 0-1 0 0,0 0 1 0 0,0 0 0 0 0,0 0 0 0 0,0 0 0 0 0,0-1 0 0 0,0 1 0 0 0,0 0 0 0 0,0 0 0 0 0,0 0 0 0 0,0 0 0 0 0,0 0 0 0 0,0 0 0 0 0,0-1-1 0 0,0 1 1 0 0,0 0 0 0 0,1 0 0 0 0,-1 0 0 0 0,0 0 0 0 0,0 0 0 0 0,0 0 0 0 0,0-1 0 0 0,0 1 0 0 0,0 0 0 0 0,0 0 0 0 0,0 0 0 0 0,0 0-1 0 0,1 0 1 0 0,-1 0 0 0 0,0 0 0 0 0,0 0 0 0 0,107-45 5989 0 0,-62 27-4037 0 0,-1 0-3513 0 0,12-11-9743 0 0,-41 20 8061 0 0</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7.958"/>
    </inkml:context>
    <inkml:brush xml:id="br0">
      <inkml:brushProperty name="width" value="0.05" units="cm"/>
      <inkml:brushProperty name="height" value="0.05" units="cm"/>
    </inkml:brush>
  </inkml:definitions>
  <inkml:trace contextRef="#ctx0" brushRef="#br0">114 81 3560 0 0,'3'-1'463'0'0,"0"-1"-1"0"0,-1 1 1 0 0,1-1-1 0 0,-1 1 1 0 0,1-1 0 0 0,-1 0-1 0 0,0 0 1 0 0,1 0-1 0 0,-1 0 1 0 0,2-3-1 0 0,-3 4-278 0 0,-1 0 0 0 0,1 1 0 0 0,-1-1 0 0 0,1 0 1 0 0,-1 0-1 0 0,1 1 0 0 0,-1-1 0 0 0,0 0 0 0 0,0 0 0 0 0,1 0 0 0 0,-1 0 0 0 0,0 0 0 0 0,0 1 0 0 0,0-1 0 0 0,0 0 0 0 0,0 0 0 0 0,0 0 0 0 0,0 0 0 0 0,0 0 0 0 0,0 0 1 0 0,0 0-1 0 0,0 1 0 0 0,-1-1 0 0 0,1 0 0 0 0,0 0 0 0 0,-1 0 0 0 0,1 0 0 0 0,0 1 0 0 0,-1-1 0 0 0,1 0 0 0 0,-1 0 0 0 0,0 1 0 0 0,1-1 0 0 0,-1 0 0 0 0,1 1 0 0 0,-1-1 0 0 0,0 1 1 0 0,1-1-1 0 0,-1 1 0 0 0,0-1 0 0 0,0 1 0 0 0,0-1 0 0 0,-4-1 282 0 0,0-1 1 0 0,0 1-1 0 0,0 0 1 0 0,0 0-1 0 0,0 1 1 0 0,-1 0-1 0 0,1 0 1 0 0,0 0-1 0 0,-1 0 0 0 0,1 1 1 0 0,-1 0-1 0 0,1 0 1 0 0,-8 1-1 0 0,11 0-325 0 0,-1-1 0 0 0,0 1 0 0 0,1-1 0 0 0,-1 1 0 0 0,1 0-1 0 0,-1 0 1 0 0,1 0 0 0 0,-1 0 0 0 0,1 1 0 0 0,0-1 0 0 0,0 1 0 0 0,-1-1-1 0 0,1 1 1 0 0,0 0 0 0 0,0-1 0 0 0,1 1 0 0 0,-1 0 0 0 0,0 1 0 0 0,1-1 0 0 0,-1 0-1 0 0,1 0 1 0 0,0 1 0 0 0,-1-1 0 0 0,1 1 0 0 0,0-1 0 0 0,1 1 0 0 0,-1-1-1 0 0,0 1 1 0 0,0 5 0 0 0,1-5-51 0 0,0 1 0 0 0,1 0 0 0 0,-1-1 0 0 0,1 1 0 0 0,0-1 0 0 0,0 1 0 0 0,0-1 0 0 0,0 1 0 0 0,1-1 0 0 0,-1 0 0 0 0,1 1 0 0 0,0-1 0 0 0,0 0 0 0 0,0 0 0 0 0,0 0 0 0 0,0 0 0 0 0,1-1 0 0 0,0 1 0 0 0,-1-1 0 0 0,1 1 0 0 0,3 1 0 0 0,2 2 27 0 0,0-1-1 0 0,1 1 1 0 0,-1-2-1 0 0,1 1 1 0 0,0-1-1 0 0,15 5 1 0 0,-11-6-19 0 0,0-1 0 0 0,-1 1 0 0 0,1-2 1 0 0,0 0-1 0 0,0-1 0 0 0,16-1 0 0 0,-23 1-84 0 0,0-1 0 0 0,0 0 0 0 0,0 0 0 0 0,0 0 0 0 0,0-1 0 0 0,0 0 0 0 0,-1 0 0 0 0,1-1 0 0 0,0 1 0 0 0,-1-1 0 0 0,0 0 0 0 0,0-1 0 0 0,0 1 0 0 0,0-1 0 0 0,4-5 0 0 0,-7 7-16 0 0,0 0 0 0 0,-1 0 0 0 0,1 0 1 0 0,-1-1-1 0 0,0 1 0 0 0,0 0 1 0 0,0-1-1 0 0,0 1 0 0 0,0-1 0 0 0,0 0 1 0 0,-1 1-1 0 0,1-1 0 0 0,-1 0 1 0 0,0 1-1 0 0,0-1 0 0 0,0 0 0 0 0,0 1 1 0 0,0-1-1 0 0,-1 0 0 0 0,1 1 1 0 0,-1-1-1 0 0,1 1 0 0 0,-1-1 0 0 0,0 1 1 0 0,0-1-1 0 0,0 1 0 0 0,-1-1 1 0 0,1 1-1 0 0,0 0 0 0 0,-4-5 0 0 0,0 2-188 0 0,1 0 0 0 0,-1-1-1 0 0,0 1 1 0 0,0 1 0 0 0,0-1-1 0 0,-1 1 1 0 0,0 0 0 0 0,1 0-1 0 0,-1 0 1 0 0,-12-4 0 0 0,10 6-1302 0 0,0 0 0 0 0,0 0 0 0 0,-12-1 1 0 0,9 2-3046 0 0</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8.831"/>
    </inkml:context>
    <inkml:brush xml:id="br0">
      <inkml:brushProperty name="width" value="0.05" units="cm"/>
      <inkml:brushProperty name="height" value="0.05" units="cm"/>
    </inkml:brush>
  </inkml:definitions>
  <inkml:trace contextRef="#ctx0" brushRef="#br0">81 14 156 0 0,'0'-1'263'0'0,"0"0"0"0"0,0 1 0 0 0,0-1 1 0 0,0 0-1 0 0,0 0 0 0 0,0 1 0 0 0,0-1 0 0 0,0 0 0 0 0,1 1 0 0 0,-1-1 0 0 0,0 0 1 0 0,1 1-1 0 0,-1-1 0 0 0,0 0 0 0 0,1 1 0 0 0,-1-1 0 0 0,1 1 0 0 0,-1-1 0 0 0,1 0 0 0 0,6 3 216 0 0,-1 0 0 0 0,0 0 0 0 0,0 1-1 0 0,0 0 1 0 0,0 0 0 0 0,-1 1-1 0 0,1-1 1 0 0,-1 1 0 0 0,8 7 0 0 0,4 6 666 0 0,20 24 0 0 0,-24-26-568 0 0,-1 0 0 0 0,-1 1 1 0 0,0 1-1 0 0,-1 0 0 0 0,-1 0 1 0 0,-1 1-1 0 0,11 32 0 0 0,-15-34-215 0 0,0 0-1 0 0,-2 0 0 0 0,1 0 0 0 0,-2 0 0 0 0,-1 0 1 0 0,0 0-1 0 0,0 0 0 0 0,-2 0 0 0 0,-6 31 1 0 0,0-16 391 0 0,-2 0 1 0 0,0-1-1 0 0,-29 55 1 0 0,29-67-356 0 0,-1 1-1 0 0,0-2 1 0 0,-2 1 0 0 0,0-2 0 0 0,-1 1-1 0 0,-30 25 1 0 0,38-37-159 0 0,0 0 0 0 0,-1-1-1 0 0,0 1 1 0 0,0-2 0 0 0,-14 7 0 0 0,18-9-299 0 0,0 0 1 0 0,0 0 0 0 0,0 0-1 0 0,-1-1 1 0 0,1 1 0 0 0,0-1-1 0 0,-1 0 1 0 0,1 0 0 0 0,0 0-1 0 0,-1 0 1 0 0,1 0 0 0 0,0-1-1 0 0,-1 1 1 0 0,1-1 0 0 0,0 0-1 0 0,-4-2 1 0 0,1-3-3022 0 0</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19.544"/>
    </inkml:context>
    <inkml:brush xml:id="br0">
      <inkml:brushProperty name="width" value="0.05" units="cm"/>
      <inkml:brushProperty name="height" value="0.05" units="cm"/>
    </inkml:brush>
  </inkml:definitions>
  <inkml:trace contextRef="#ctx0" brushRef="#br0">92 7 796 0 0,'-2'0'175'0'0,"0"-1"867"0"0,0 0 1 0 0,0 0 0 0 0,-1 0-1 0 0,1 1 1 0 0,0-1-1 0 0,-1 1 1 0 0,1-1 0 0 0,0 1-1 0 0,-5 0 1 0 0,1 7 4475 0 0,7 11-4332 0 0,7 12 1577 0 0,15 42 0 0 0,-3-14-718 0 0,-3-13-30 0 0,-17-44-1984 0 0,-1-5-1103 0 0,-5-14 933 0 0,-1 1-1 0 0,0-1 1 0 0,-2 2-1 0 0,1-1 0 0 0,-2 1 1 0 0,0 1-1 0 0,-1-1 1 0 0,-1 2-1 0 0,-24-24 0 0 0,28 26 1983 0 0,8 12-1817 0 0,0-1-1 0 0,0 1 0 0 0,0 0 1 0 0,0 0-1 0 0,0-1 0 0 0,0 1 1 0 0,0 0-1 0 0,1 0 0 0 0,-1-1 1 0 0,0 1-1 0 0,0 0 0 0 0,0 0 1 0 0,1 0-1 0 0,-1-1 1 0 0,0 1-1 0 0,0 0 0 0 0,0 0 1 0 0,1 0-1 0 0,-1 0 0 0 0,0 0 1 0 0,0-1-1 0 0,1 1 0 0 0,-1 0 1 0 0,0 0-1 0 0,0 0 0 0 0,1 0 1 0 0,-1 0-1 0 0,0 0 0 0 0,0 0 1 0 0,1 0-1 0 0,32 0 273 0 0,-21 1 42 0 0,19 0-37 0 0,48 2 860 0 0,129 19-1 0 0,-206-22-1136 0 0,0 0 1 0 0,0 1 0 0 0,0-1-1 0 0,1 1 1 0 0,-1 0-1 0 0,0-1 1 0 0,0 1-1 0 0,0 0 1 0 0,-1 0-1 0 0,1 0 1 0 0,0 1 0 0 0,0-1-1 0 0,0 0 1 0 0,2 3-1 0 0,-4-3-16 0 0,1 0 0 0 0,-1 1 0 0 0,0-1 0 0 0,1 0 0 0 0,-1 0 0 0 0,0 0 1 0 0,0 1-1 0 0,0-1 0 0 0,0 0 0 0 0,0 0 0 0 0,0 1 0 0 0,0-1 0 0 0,0 0 0 0 0,0 0 0 0 0,-1 0 0 0 0,1 1 0 0 0,0-1 0 0 0,-1 0 0 0 0,1 0 0 0 0,-1 0 0 0 0,1 0 0 0 0,-1 0 0 0 0,0 0 0 0 0,1 0 0 0 0,-1 0 0 0 0,-2 2 0 0 0,-10 13 32 0 0,-2-1-1 0 0,0-1 1 0 0,0 0-1 0 0,-1-1 1 0 0,-1-1-1 0 0,-26 15 1 0 0,8-5 6 0 0,6-3 112 0 0,-61 30-1 0 0,127-66-13877 0 0,-19 9 10505 0 0</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4.309"/>
    </inkml:context>
    <inkml:brush xml:id="br0">
      <inkml:brushProperty name="width" value="0.05" units="cm"/>
      <inkml:brushProperty name="height" value="0.05" units="cm"/>
    </inkml:brush>
  </inkml:definitions>
  <inkml:trace contextRef="#ctx0" brushRef="#br0">0 77 160 0 0,'2'0'12286'0'0,"22"-1"-8659"0"0,32-1-2144 0 0,539-20 5159 0 0,-555 19-5534 0 0,-1-1 1 0 0,0-2 0 0 0,76-21 0 0 0,-77 20-324 0 0,-37 7-753 0 0,16-5 185 0 0,-11 5-222 0 0,-5 0 6 0 0,-1 0 2 0 0,1 1-1 0 0,-1-1 1 0 0,0 1 0 0 0,1-1 0 0 0,-1 1 0 0 0,0-1-1 0 0,1 1 1 0 0,-1 0 0 0 0,0-1 0 0 0,0 1 0 0 0,1-1-1 0 0,-1 1 1 0 0,0 0 0 0 0,0-1 0 0 0,0 1 0 0 0,0-1 0 0 0,0 1-1 0 0,0 0 1 0 0,0-1 0 0 0,0 1 0 0 0,0 0 0 0 0,0-1-1 0 0,0 1 1 0 0,-1 0 0 0 0,-1 25 100 0 0,1-20-58 0 0,1-5-38 0 0,-11 180 917 0 0,11-146-727 0 0,2 0 0 0 0,1 0-1 0 0,9 40 1 0 0,6-6 156 0 0,-9-35 55 0 0,9 65-1 0 0,-17-96-407 0 0,10 38 0 0 0,-9-35 0 0 0,1-1-102 0 0,-3-5-399 0 0,3 4-2806 0 0</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4.728"/>
    </inkml:context>
    <inkml:brush xml:id="br0">
      <inkml:brushProperty name="width" value="0.05" units="cm"/>
      <inkml:brushProperty name="height" value="0.05" units="cm"/>
    </inkml:brush>
  </inkml:definitions>
  <inkml:trace contextRef="#ctx0" brushRef="#br0">52 11 548 0 0,'-2'-1'331'0'0,"-20"-4"2836"0"0,-6 1 14267 0 0,45 27-14825 0 0,0 1 0 0 0,37 37 1 0 0,-22-25-1311 0 0,-26-29-1017 0 0,0-1-1 0 0,1 0 1 0 0,-1 0 0 0 0,1-1 0 0 0,0 1-1 0 0,10 4 1 0 0,-14-9-357 0 0,-1 1 1 0 0,1-1-1 0 0,0 0 0 0 0,-1 0 0 0 0,1-1 0 0 0,0 1 0 0 0,0-1 1 0 0,0 1-1 0 0,-1-1 0 0 0,4 0 0 0 0,-4 0-264 0 0,0 0 0 0 0,0-1 0 0 0,0 1 0 0 0,0 0 0 0 0,0-1 0 0 0,-1 0-1 0 0,1 1 1 0 0,0-1 0 0 0,0 0 0 0 0,-1 0 0 0 0,1 0 0 0 0,-1 0 0 0 0,1 0 0 0 0,-1-1 0 0 0,1 1 0 0 0,1-3 0 0 0,-1-2-4518 0 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5.193"/>
    </inkml:context>
    <inkml:brush xml:id="br0">
      <inkml:brushProperty name="width" value="0.05" units="cm"/>
      <inkml:brushProperty name="height" value="0.05" units="cm"/>
    </inkml:brush>
  </inkml:definitions>
  <inkml:trace contextRef="#ctx0" brushRef="#br0">35 104 792 0 0,'-34'-22'15728'0'0,"36"21"-14376"0"0,3-3-719 0 0,0 1 0 0 0,0 0-1 0 0,1 0 1 0 0,0 0 0 0 0,-1 1-1 0 0,1-1 1 0 0,8-1 0 0 0,50-9 1316 0 0,-31 6-1008 0 0,-1 0-222 0 0,120-21 2258 0 0,-151 28-2953 0 0,-1 0 0 0 0,1-1 0 0 0,0 1-1 0 0,0 0 1 0 0,0 0 0 0 0,0 0 0 0 0,-1 0 0 0 0,1 0 0 0 0,0 1 0 0 0,0-1-1 0 0,0 0 1 0 0,-1 0 0 0 0,1 0 0 0 0,0 1 0 0 0,0-1 0 0 0,-1 0-1 0 0,1 1 1 0 0,0-1 0 0 0,0 1 0 0 0,-1-1 0 0 0,1 1 0 0 0,-1-1 0 0 0,1 1-1 0 0,0-1 1 0 0,0 2 0 0 0,0 0-5 0 0,-1-1 0 0 0,1 1 0 0 0,-1-1 1 0 0,1 1-1 0 0,-1-1 0 0 0,0 1 0 0 0,0-1 0 0 0,0 1 0 0 0,0-1 0 0 0,0 1 0 0 0,0-1 0 0 0,0 1 1 0 0,-1 1-1 0 0,-1 7 11 0 0,-1 0 0 0 0,-1 0 0 0 0,-5 13 1 0 0,6-17 10 0 0,-18 41 992 0 0,-56 87-1 0 0,98-158-14720 0 0,-11 11 10442 0 0</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6.002"/>
    </inkml:context>
    <inkml:brush xml:id="br0">
      <inkml:brushProperty name="width" value="0.05" units="cm"/>
      <inkml:brushProperty name="height" value="0.05" units="cm"/>
    </inkml:brush>
  </inkml:definitions>
  <inkml:trace contextRef="#ctx0" brushRef="#br0">18 106 784 0 0,'-1'-2'567'0'0,"-1"1"0"0"0,0 0 0 0 0,1 0 0 0 0,-1-1 0 0 0,1 1 0 0 0,0-1 0 0 0,-1 1 0 0 0,1-1 0 0 0,0 0 0 0 0,0 1 0 0 0,0-1 0 0 0,-1-2 0 0 0,2 3-360 0 0,0 1-1 0 0,0-1 0 0 0,1 0 0 0 0,-1 0 1 0 0,0 1-1 0 0,0-1 0 0 0,1 0 0 0 0,-1 1 0 0 0,0-1 1 0 0,1 0-1 0 0,-1 1 0 0 0,0-1 0 0 0,1 0 1 0 0,-1 1-1 0 0,1-1 0 0 0,-1 1 0 0 0,1-1 1 0 0,0 1-1 0 0,-1-1 0 0 0,1 1 0 0 0,-1-1 0 0 0,1 1 1 0 0,0 0-1 0 0,-1-1 0 0 0,1 1 0 0 0,0 0 1 0 0,0 0-1 0 0,-1-1 0 0 0,1 1 0 0 0,0 0 0 0 0,0 0 1 0 0,-1 0-1 0 0,1 0 0 0 0,1 0 0 0 0,98-19 5025 0 0,-77 17-4528 0 0,-1-2-1 0 0,1 0 1 0 0,-1-2-1 0 0,0 0 1 0 0,34-16 0 0 0,-45 18-53 0 0,-14 8-103 0 0,-11 13-409 0 0,11-7-81 0 0,0-1 0 0 0,1 0 0 0 0,-1 0 0 0 0,2 1 0 0 0,-1-1 0 0 0,2 1 0 0 0,-1 0 0 0 0,1-1 0 0 0,0 1 0 0 0,1-1 0 0 0,3 14 1 0 0,2 10 368 0 0,21 60 1 0 0,15 10 421 0 0,-17-44-216 0 0,-25-59-669 0 0,-10 4-90 0 0,-1-1 49 0 0,0 0 0 0 0,0-1 0 0 0,-1-1 0 0 0,1 0 0 0 0,-22 0-1 0 0,-3 0-15 0 0,24 0 104 0 0,7-1 71 0 0,1 0-1 0 0,-1 1 1 0 0,0-1-1 0 0,1 1 1 0 0,-1 0-1 0 0,1 0 1 0 0,-6 3-1 0 0,9-4 205 0 0,4 0 11 0 0,27 2 219 0 0,1-2-1 0 0,-1-1 0 0 0,1-2 0 0 0,-1-1 1 0 0,37-9-1 0 0,-43 6-12894 0 0</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0.322"/>
    </inkml:context>
    <inkml:brush xml:id="br0">
      <inkml:brushProperty name="width" value="0.05" units="cm"/>
      <inkml:brushProperty name="height" value="0.05" units="cm"/>
    </inkml:brush>
  </inkml:definitions>
  <inkml:trace contextRef="#ctx0" brushRef="#br0">1 319 76 0 0,'9'24'7955'0'0,"11"24"-6022"0"0,100 174 5939 0 0,-44-86-2577 0 0,-76-135-5188 0 0,0 0-1 0 0,1 1 0 0 0,-1-1 1 0 0,1 0-1 0 0,0 0 0 0 0,-1 0 1 0 0,1 0-1 0 0,0 0 0 0 0,0 0 1 0 0,0 0-1 0 0,-1-1 0 0 0,1 1 1 0 0,0 0-1 0 0,0 0 0 0 0,0-1 0 0 0,0 1 1 0 0,1 0-1 0 0,-1-1 0 0 0,0 1 1 0 0,0-1-1 0 0,2 1 0 0 0,-3-1-28 0 0,1 0 0 0 0,0-1-1 0 0,0 1 1 0 0,0 0 0 0 0,0-1-1 0 0,0 1 1 0 0,0 0-1 0 0,0-1 1 0 0,0 1 0 0 0,-1-1-1 0 0,1 0 1 0 0,0 1 0 0 0,0-1-1 0 0,-1 1 1 0 0,1-1-1 0 0,0 0 1 0 0,-1 0 0 0 0,1 1-1 0 0,-1-1 1 0 0,1-1 0 0 0,4-7 218 0 0,0 0 0 0 0,-1-1 1 0 0,5-18-1 0 0,-8 25-319 0 0,14-56 500 0 0,13-121 1 0 0,-13 64-223 0 0,14-162-31 0 0,-25 229-676 0 0,-4 42 1424 0 0,2-1-5482 0 0,12 23-7136 0 0</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1.055"/>
    </inkml:context>
    <inkml:brush xml:id="br0">
      <inkml:brushProperty name="width" value="0.05" units="cm"/>
      <inkml:brushProperty name="height" value="0.05" units="cm"/>
    </inkml:brush>
  </inkml:definitions>
  <inkml:trace contextRef="#ctx0" brushRef="#br0">1 1 84 0 0,'3'18'7992'0'0,"8"29"-4828"0"0,-3-13-1498 0 0,51 183 4866 0 0,-58-216-7043 0 0,3 11 460 0 0</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1.398"/>
    </inkml:context>
    <inkml:brush xml:id="br0">
      <inkml:brushProperty name="width" value="0.05" units="cm"/>
      <inkml:brushProperty name="height" value="0.05" units="cm"/>
    </inkml:brush>
  </inkml:definitions>
  <inkml:trace contextRef="#ctx0" brushRef="#br0">63 127 32 0 0,'-30'-14'2831'0'0,"-1"-3"6796"0"0,31 17-9470 0 0,0 0-1 0 0,-1 0 1 0 0,1 0-1 0 0,0-1 1 0 0,0 1-1 0 0,0 0 1 0 0,0 0-1 0 0,0 0 1 0 0,0-1-1 0 0,0 1 1 0 0,0 0-1 0 0,0 0 1 0 0,0-1-1 0 0,0 1 1 0 0,0 0 0 0 0,0 0-1 0 0,0-1 1 0 0,6-5 1688 0 0,11-2-143 0 0,26-4 87 0 0,1 2 0 0 0,71-8-1 0 0,-49 9-1141 0 0,-9 1-1052 0 0,7 0-2371 0 0,-21-1-4558 0 0,-25 5 4874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2.951"/>
    </inkml:context>
    <inkml:brush xml:id="br0">
      <inkml:brushProperty name="width" value="0.05" units="cm"/>
      <inkml:brushProperty name="height" value="0.05" units="cm"/>
      <inkml:brushProperty name="color" value="#008C3A"/>
    </inkml:brush>
  </inkml:definitions>
  <inkml:trace contextRef="#ctx0" brushRef="#br0">13 27 444 0 0,'-12'-23'16985'0'0,"12"23"-16748"0"0,12-3 6316 0 0,6 3-3808 0 0,-5 1-3764 0 0,101-3 4779 0 0,-105 4-4568 0 0,1 2-7823 0 0</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1.753"/>
    </inkml:context>
    <inkml:brush xml:id="br0">
      <inkml:brushProperty name="width" value="0.05" units="cm"/>
      <inkml:brushProperty name="height" value="0.05" units="cm"/>
    </inkml:brush>
  </inkml:definitions>
  <inkml:trace contextRef="#ctx0" brushRef="#br0">37 13 56 0 0,'-8'-12'6514'0'0,"8"11"-6302"0"0,-1 1 0 0 0,0 0 1 0 0,1 0-1 0 0,-1 1 0 0 0,0-1 0 0 0,0 0 0 0 0,1 0 1 0 0,-1 0-1 0 0,0 0 0 0 0,1 0 0 0 0,-1 1 1 0 0,0-1-1 0 0,1 0 0 0 0,-1 1 0 0 0,1-1 0 0 0,-1 0 1 0 0,0 1-1 0 0,1-1 0 0 0,-1 1 0 0 0,1-1 0 0 0,-1 1 1 0 0,1-1-1 0 0,0 1 0 0 0,-1-1 0 0 0,1 1 1 0 0,-1 0-1 0 0,1 0 0 0 0,-9 26 2819 0 0,6 30 380 0 0,3-27-2325 0 0,2-1 0 0 0,1 1-1 0 0,9 40 1 0 0,-10-61-1873 0 0,5 15-523 0 0,2-7-6281 0 0,-6-12 5255 0 0</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2.094"/>
    </inkml:context>
    <inkml:brush xml:id="br0">
      <inkml:brushProperty name="width" value="0.05" units="cm"/>
      <inkml:brushProperty name="height" value="0.05" units="cm"/>
    </inkml:brush>
  </inkml:definitions>
  <inkml:trace contextRef="#ctx0" brushRef="#br0">30 228 216 0 0,'-30'-15'14151'0'0,"108"2"-11687"0"0,31-8 16 0 0,-97 18-2144 0 0,0-1 1 0 0,0 0 0 0 0,-1-1-1 0 0,1 0 1 0 0,-1 0-1 0 0,18-14 1 0 0,-24 15-266 0 0,-1 1 1 0 0,0-1 0 0 0,0-1 0 0 0,0 1 0 0 0,0 0 0 0 0,-1-1 0 0 0,0 0-1 0 0,0 0 1 0 0,0 0 0 0 0,0 0 0 0 0,2-8 0 0 0,-1 0 796 0 0,-1 1 0 0 0,0-1-1 0 0,1-20 1 0 0,-9 94 839 0 0,2 1-1 0 0,5 75 1 0 0,-1-133-1692 0 0,-1-1 0 0 0,0 1 0 0 0,1-1 0 0 0,0 0 0 0 0,0 1 0 0 0,0-1 0 0 0,0 0 1 0 0,1 1-1 0 0,-1-1 0 0 0,1 0 0 0 0,0 0 0 0 0,-1 0 0 0 0,2 0 0 0 0,-1-1 0 0 0,0 1 1 0 0,5 4-1 0 0,-5-6-323 0 0,0 1 0 0 0,0-1-1 0 0,0 0 1 0 0,0 0 0 0 0,0 0 0 0 0,0 0 0 0 0,1-1 0 0 0,-1 1 0 0 0,0-1 0 0 0,0 1-1 0 0,4 0 1 0 0,-3-1-816 0 0,0 0 0 0 0,1-1 0 0 0,-1 1 0 0 0,0 0 0 0 0,1-1 0 0 0,-1 0 0 0 0,0 0 0 0 0,7-2 0 0 0,5-5-1886 0 0</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2.451"/>
    </inkml:context>
    <inkml:brush xml:id="br0">
      <inkml:brushProperty name="width" value="0.05" units="cm"/>
      <inkml:brushProperty name="height" value="0.05" units="cm"/>
    </inkml:brush>
  </inkml:definitions>
  <inkml:trace contextRef="#ctx0" brushRef="#br0">5 9 48 0 0,'-4'-1'17178'0'0,"9"5"-16596"0"0,-1-1-1 0 0,1 1 1 0 0,0-1 0 0 0,1-1-1 0 0,-1 1 1 0 0,0-1-1 0 0,1 0 1 0 0,-1 0-1 0 0,1 0 1 0 0,0-1 0 0 0,0 0-1 0 0,-1 0 1 0 0,9 0-1 0 0,15 1 811 0 0,38-2 0 0 0,-44-1-1040 0 0,0-1 1 0 0,39-9-1 0 0,-52 9-1585 0 0,-1-1-1 0 0,1-1 0 0 0,0 0 0 0 0,16-9 0 0 0</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2.794"/>
    </inkml:context>
    <inkml:brush xml:id="br0">
      <inkml:brushProperty name="width" value="0.05" units="cm"/>
      <inkml:brushProperty name="height" value="0.05" units="cm"/>
    </inkml:brush>
  </inkml:definitions>
  <inkml:trace contextRef="#ctx0" brushRef="#br0">31 1 664 0 0,'-1'0'173'0'0,"-20"22"2869"0"0,12-5 4374 0 0,23-8-2100 0 0,31-9-318 0 0,24-10-1783 0 0,-22 1-2034 0 0,-27 6-2667 0 0,-4-1-9940 0 0</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8.139"/>
    </inkml:context>
    <inkml:brush xml:id="br0">
      <inkml:brushProperty name="width" value="0.05" units="cm"/>
      <inkml:brushProperty name="height" value="0.05" units="cm"/>
    </inkml:brush>
  </inkml:definitions>
  <inkml:trace contextRef="#ctx0" brushRef="#br0">27 114 508 0 0,'1'-6'5886'0'0,"4"1"-4981"0"0,10-2 176 0 0,-1 2-1 0 0,1-1 1 0 0,0 2-1 0 0,0 0 1 0 0,0 0-1 0 0,18 0 1 0 0,1-2-53 0 0,-2 0-150 0 0,6-1 1758 0 0,73-24 0 0 0,-86 13 87 0 0,-58 21-2680 0 0,0 2 0 0 0,1 2 0 0 0,-44 13 0 0 0,-93 43-196 0 0,168-62 151 0 0,-6 1-13 0 0,1 1 0 0 0,0 0 0 0 0,-1 1 0 0 0,-7 6 0 0 0,13-10 16 0 0,0 1-1 0 0,0-1 1 0 0,1 1 0 0 0,-1-1 0 0 0,0 1-1 0 0,1 0 1 0 0,-1-1 0 0 0,0 1-1 0 0,1 0 1 0 0,-1 0 0 0 0,1-1 0 0 0,-1 1-1 0 0,1 0 1 0 0,0 0 0 0 0,-1 0 0 0 0,1 0-1 0 0,0 0 1 0 0,0-1 0 0 0,-1 1 0 0 0,1 0-1 0 0,0 0 1 0 0,0 0 0 0 0,0 0-1 0 0,0 0 1 0 0,0 0 0 0 0,0 0 0 0 0,0 0-1 0 0,1 0 1 0 0,-1-1 0 0 0,0 1 0 0 0,0 0-1 0 0,1 0 1 0 0,-1 0 0 0 0,0 0 0 0 0,1 0-1 0 0,-1-1 1 0 0,1 1 0 0 0,-1 0 0 0 0,1 0-1 0 0,0-1 1 0 0,-1 1 0 0 0,1 0-1 0 0,0-1 1 0 0,0 1 0 0 0,8 7 27 0 0,1 0 0 0 0,0-1 0 0 0,0 0 0 0 0,0-1 0 0 0,14 6 0 0 0,61 22 137 0 0,-23-11 36 0 0,-47-16-127 0 0,-7-5-36 0 0,0 1 0 0 0,-1 0 0 0 0,1 1 0 0 0,-1 0 0 0 0,0 0 1 0 0,0 1-1 0 0,0 0 0 0 0,-1 0 0 0 0,0 0 0 0 0,7 8 0 0 0,-12-12-22 0 0,0 0-1 0 0,0 1 1 0 0,0-1-1 0 0,0 1 1 0 0,-1-1-1 0 0,1 1 1 0 0,0-1-1 0 0,-1 1 0 0 0,1-1 1 0 0,-1 1-1 0 0,1 0 1 0 0,-1-1-1 0 0,0 1 1 0 0,0 0-1 0 0,0 0 1 0 0,0-1-1 0 0,0 1 0 0 0,0 0 1 0 0,0-1-1 0 0,-1 1 1 0 0,1 0-1 0 0,-1 1 1 0 0,-1 0 2 0 0,1 0 0 0 0,-1 0 0 0 0,0-1 0 0 0,0 1 0 0 0,0 0 0 0 0,0-1 0 0 0,0 0 0 0 0,0 0 0 0 0,-1 1 0 0 0,1-1 0 0 0,-4 2 0 0 0,-1 0-6 0 0,0 0 0 0 0,0 0 0 0 0,0-1-1 0 0,0 0 1 0 0,0 0 0 0 0,-1-1 0 0 0,0 0 0 0 0,1 0 0 0 0,-10 1-1 0 0,5-3-310 0 0,0 0 0 0 0,-1-1-1 0 0,1-1 1 0 0,-16-3-1 0 0,-21-10-4190 0 0</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8.781"/>
    </inkml:context>
    <inkml:brush xml:id="br0">
      <inkml:brushProperty name="width" value="0.05" units="cm"/>
      <inkml:brushProperty name="height" value="0.05" units="cm"/>
    </inkml:brush>
  </inkml:definitions>
  <inkml:trace contextRef="#ctx0" brushRef="#br0">438 85 588 0 0,'0'-2'1063'0'0,"-1"-2"-580"0"0,0 1 0 0 0,1 0 0 0 0,-2 0-1 0 0,1 0 1 0 0,0 0 0 0 0,0 0 0 0 0,-1 0 0 0 0,0 1 0 0 0,1-1 0 0 0,-1 0 0 0 0,0 1 0 0 0,-1-1 0 0 0,1 1 0 0 0,-4-4 0 0 0,1 2 211 0 0,0 1 1 0 0,-1 0 0 0 0,1-1 0 0 0,-1 2 0 0 0,0-1 0 0 0,0 1 0 0 0,-7-3 0 0 0,1 2 79 0 0,0 1 0 0 0,0 0 0 0 0,0 0 0 0 0,0 1 0 0 0,0 1 0 0 0,0 0 0 0 0,-21 3 1 0 0,16 0-344 0 0,-1 2 1 0 0,1 0-1 0 0,0 1 1 0 0,0 0-1 0 0,-16 10 1 0 0,23-11-187 0 0,0 1 1 0 0,0 0-1 0 0,1 0 0 0 0,0 1 0 0 0,1 0 1 0 0,-1 1-1 0 0,1 0 0 0 0,1 0 1 0 0,-9 12-1 0 0,12-15-98 0 0,1 0 0 0 0,0 1 0 0 0,0 0 0 0 0,1-1 0 0 0,-1 1 0 0 0,1 0 0 0 0,0 0 0 0 0,1 0 0 0 0,0 1 0 0 0,0-1 0 0 0,0 0 0 0 0,0 0 0 0 0,1 1 0 0 0,0-1 0 0 0,2 10 0 0 0,0-8-25 0 0,0 0 1 0 0,0-1-1 0 0,1 1 0 0 0,0-1 0 0 0,0 0 1 0 0,1 0-1 0 0,0 0 0 0 0,0 0 0 0 0,0-1 1 0 0,1 0-1 0 0,7 7 0 0 0,-1-1 11 0 0,1-1 0 0 0,1-1 0 0 0,-1 0 0 0 0,2-1 0 0 0,-1 0 0 0 0,2-1 0 0 0,-1-1 0 0 0,1 0 0 0 0,0-1 0 0 0,0 0 0 0 0,25 5 0 0 0,-19-7 8 0 0,0-1 0 0 0,0-1 1 0 0,25 0-1 0 0,-37-2-154 0 0,-1-1 0 0 0,0 0 0 0 0,1 0 0 0 0,-1-1 0 0 0,0 1 0 0 0,0-2 0 0 0,0 1 0 0 0,0-1 0 0 0,0-1 0 0 0,-1 1 1 0 0,9-6-1 0 0,-15 8-12 0 0,1 0 0 0 0,0 0 1 0 0,-1 0-1 0 0,1 0 0 0 0,-1 0 1 0 0,0-1-1 0 0,1 1 1 0 0,-1 0-1 0 0,0-1 0 0 0,0 1 1 0 0,0-1-1 0 0,0 1 0 0 0,0-1 1 0 0,0 1-1 0 0,0-1 1 0 0,0 0-1 0 0,-1 0 0 0 0,1 1 1 0 0,-1-1-1 0 0,1 0 1 0 0,-1 0-1 0 0,0 0 0 0 0,0 1 1 0 0,0-1-1 0 0,0 0 0 0 0,0 0 1 0 0,0 0-1 0 0,0 0 1 0 0,0 1-1 0 0,-1-1 0 0 0,1 0 1 0 0,-1 0-1 0 0,0 1 0 0 0,-1-4 1 0 0,0 2-5 0 0,0 0 0 0 0,0-1 0 0 0,-1 1 0 0 0,1 1 0 0 0,-1-1 0 0 0,0 0 0 0 0,0 1 0 0 0,0-1 0 0 0,0 1 0 0 0,0 0 0 0 0,-1 0 1 0 0,1 0-1 0 0,-1 1 0 0 0,1-1 0 0 0,-7-1 0 0 0,-1 0-3 0 0,-1 1 1 0 0,0 0-1 0 0,0 1 1 0 0,0 1-1 0 0,0-1 1 0 0,0 2-1 0 0,-14 2 1 0 0,17-2-53 0 0,1 0 1 0 0,-1 1 0 0 0,1 0 0 0 0,0 1-1 0 0,0 0 1 0 0,0 0 0 0 0,0 1 0 0 0,0-1-1 0 0,1 2 1 0 0,-13 8 0 0 0,19-12-18 0 0,0 0 1 0 0,0 0-1 0 0,0-1 1 0 0,0 1-1 0 0,0 0 0 0 0,0 0 1 0 0,0 0-1 0 0,0 0 1 0 0,1 0-1 0 0,-1 1 1 0 0,0-1-1 0 0,1 0 1 0 0,-1 0-1 0 0,0 0 1 0 0,1 0-1 0 0,0 1 1 0 0,-1-1-1 0 0,1 0 1 0 0,0 1-1 0 0,0-1 0 0 0,-1 0 1 0 0,1 1-1 0 0,0-1 1 0 0,0 0-1 0 0,0 0 1 0 0,1 1-1 0 0,-1-1 1 0 0,0 0-1 0 0,0 1 1 0 0,1-1-1 0 0,-1 0 1 0 0,1 0-1 0 0,-1 1 1 0 0,1-1-1 0 0,0 0 1 0 0,-1 0-1 0 0,1 0 0 0 0,0 0 1 0 0,2 2-1 0 0,0 0-615 0 0,0 0-1 0 0,0 0 1 0 0,1-1-1 0 0,-1 0 0 0 0,1 1 1 0 0,0-1-1 0 0,0 0 1 0 0,0-1-1 0 0,0 1 0 0 0,0-1 1 0 0,5 1-1 0 0,12 2-2094 0 0</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9.398"/>
    </inkml:context>
    <inkml:brush xml:id="br0">
      <inkml:brushProperty name="width" value="0.05" units="cm"/>
      <inkml:brushProperty name="height" value="0.05" units="cm"/>
    </inkml:brush>
  </inkml:definitions>
  <inkml:trace contextRef="#ctx0" brushRef="#br0">75 16 456 0 0,'-11'-13'3185'0'0,"5"10"2138"0"0,5 5-4664 0 0,0 0 1 0 0,0 0-1 0 0,0 0 0 0 0,1-1 0 0 0,-1 1 1 0 0,1 0-1 0 0,-1 0 0 0 0,1 0 0 0 0,0 0 1 0 0,0 3-1 0 0,-2 4-1276 0 0,-17 99 5038 0 0,7-51-1584 0 0,-5 82 0 0 0,16-136-2718 0 0,1 0 0 0 0,0 0 1 0 0,0 0-1 0 0,0-1 0 0 0,0 1 0 0 0,1 0 1 0 0,-1 0-1 0 0,1-1 0 0 0,0 1 0 0 0,0 0 1 0 0,0-1-1 0 0,0 1 0 0 0,0 0 1 0 0,0-1-1 0 0,1 1 0 0 0,-1-1 0 0 0,1 0 1 0 0,0 0-1 0 0,1 3 0 0 0,0-4-78 0 0,-1 1 0 0 0,0-1 0 0 0,1 0 0 0 0,-1 0-1 0 0,1 0 1 0 0,-1 0 0 0 0,1 0 0 0 0,-1-1 0 0 0,1 1 0 0 0,0-1 0 0 0,-1 1 0 0 0,1-1-1 0 0,0 0 1 0 0,-1 0 0 0 0,1 0 0 0 0,0-1 0 0 0,-1 1 0 0 0,1-1 0 0 0,0 1-1 0 0,2-2 1 0 0,11-3-169 0 0,0-1-1 0 0,0 0 0 0 0,0-1 0 0 0,-1-1 0 0 0,0 0 1 0 0,-1-1-1 0 0,27-22 0 0 0,-12 5-277 0 0,0-2 0 0 0,31-39-1 0 0,-58 64 376 0 0,0 0-1 0 0,0 0 0 0 0,0 0 1 0 0,0 0-1 0 0,-1 0 0 0 0,0-1 1 0 0,2-3-1 0 0,-2 3-2 0 0,-1 4 3 0 0,-2-1 26 0 0,0 1 14 0 0,0-1 1 0 0,0 1-1 0 0,-1 0 1 0 0,1 0-1 0 0,0 0 1 0 0,-1 0 0 0 0,1 0-1 0 0,0 1 1 0 0,0-1-1 0 0,-1 1 1 0 0,1-1-1 0 0,0 1 1 0 0,0 0-1 0 0,0 0 1 0 0,0 0 0 0 0,0 0-1 0 0,-4 3 1 0 0,-39 28 271 0 0,39-27-235 0 0,-9 6 168 0 0,0 2 0 0 0,1 0 0 0 0,0 0 1 0 0,-17 23-1 0 0,28-33-123 0 0,1 1 0 0 0,0 0 0 0 0,-1 0 0 0 0,1 0 0 0 0,1 0 1 0 0,-1 0-1 0 0,1 0 0 0 0,-1 1 0 0 0,1-1 0 0 0,0 0 0 0 0,0 6 0 0 0,1-7-18 0 0,0 0 0 0 0,1 0 0 0 0,-1 0 0 0 0,1-1 0 0 0,-1 1 0 0 0,1 0 0 0 0,0 0 0 0 0,0 0 0 0 0,0-1 0 0 0,1 1 0 0 0,-1-1 0 0 0,0 1 0 0 0,1-1 0 0 0,0 1 0 0 0,0-1 0 0 0,-1 0 0 0 0,1 0 0 0 0,1 0 0 0 0,1 2 0 0 0,1-1 2 0 0,-1 1 0 0 0,1-1 0 0 0,0-1 0 0 0,0 1 0 0 0,0-1-1 0 0,0 0 1 0 0,0 0 0 0 0,0 0 0 0 0,1-1 0 0 0,-1 0 0 0 0,11 1 0 0 0,4 0-278 0 0,38-3-1 0 0,-50 0-58 0 0,47-5-3073 0 0,-18 0-2030 0 0,-15 2 213 0 0,-2 0 2259 0 0</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29.775"/>
    </inkml:context>
    <inkml:brush xml:id="br0">
      <inkml:brushProperty name="width" value="0.05" units="cm"/>
      <inkml:brushProperty name="height" value="0.05" units="cm"/>
    </inkml:brush>
  </inkml:definitions>
  <inkml:trace contextRef="#ctx0" brushRef="#br0">38 3 492 0 0,'0'0'1344'0'0,"-3"-1"304"0"0,2 0-1173 0 0,-1 1 1 0 0,1 0 0 0 0,-1 0-1 0 0,1 0 1 0 0,0 0 0 0 0,-1 0-1 0 0,1 0 1 0 0,-1 0 0 0 0,1 0-1 0 0,0 0 1 0 0,-1 0 0 0 0,1 1-1 0 0,-1-1 1 0 0,1 1-1 0 0,0-1 1 0 0,0 1 0 0 0,-1-1-1 0 0,1 1 1 0 0,-2 1 0 0 0,3-1-195 0 0,-1-1 0 0 0,1 1 0 0 0,-1 0 1 0 0,0 0-1 0 0,1-1 0 0 0,0 1 0 0 0,-1 0 0 0 0,1 0 1 0 0,-1 0-1 0 0,1 0 0 0 0,0 0 0 0 0,0 0 0 0 0,-1 0 0 0 0,1 0 1 0 0,0 0-1 0 0,0 0 0 0 0,0 0 0 0 0,0 0 0 0 0,0 0 1 0 0,0 0-1 0 0,0-1 0 0 0,1 1 0 0 0,-1 0 0 0 0,0 0 1 0 0,0 0-1 0 0,1 0 0 0 0,-1 0 0 0 0,1 0 0 0 0,-1 0 1 0 0,1 0-1 0 0,-1-1 0 0 0,1 1 0 0 0,0 1 0 0 0,0-1-136 0 0,0 1 0 0 0,0-1 0 0 0,1 1 0 0 0,-1-1 0 0 0,0 1 0 0 0,1-1 0 0 0,-1 0 0 0 0,1 0 0 0 0,-1 0 0 0 0,1 0 0 0 0,-1 0 0 0 0,1 0 0 0 0,0 0 0 0 0,0 0 0 0 0,-1-1 0 0 0,1 1 0 0 0,0-1 0 0 0,0 1 0 0 0,0-1 0 0 0,0 0 0 0 0,0 0 0 0 0,0 1 0 0 0,-1-1 0 0 0,1-1 0 0 0,0 1 0 0 0,0 0 0 0 0,0 0 0 0 0,0-1 0 0 0,0 1 0 0 0,0-1 0 0 0,-1 1 0 0 0,1-1 0 0 0,0 0 0 0 0,0 0 0 0 0,-1 0 0 0 0,1 0 0 0 0,-1 0 0 0 0,1 0 0 0 0,-1 0 0 0 0,1-1 0 0 0,-1 1 0 0 0,0 0 0 0 0,1-1 0 0 0,-1 1 0 0 0,2-4 0 0 0,-3 4-229 0 0,0-1-1 0 0,1 1 1 0 0,-1 0-1 0 0,0 0 1 0 0,0 0-1 0 0,0 0 1 0 0,0 0-1 0 0,0 0 1 0 0,-1-1-1 0 0,1 1 1 0 0,0 0-1 0 0,0 0 1 0 0,-1 0-1 0 0,1 0 1 0 0,-1 0-1 0 0,1 0 1 0 0,-1 0-1 0 0,1 0 1 0 0,-1 0-1 0 0,1 0 1 0 0,-2-1-1 0 0,0-1-889 0 0</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0.446"/>
    </inkml:context>
    <inkml:brush xml:id="br0">
      <inkml:brushProperty name="width" value="0.05" units="cm"/>
      <inkml:brushProperty name="height" value="0.05" units="cm"/>
    </inkml:brush>
  </inkml:definitions>
  <inkml:trace contextRef="#ctx0" brushRef="#br0">23 171 7017 0 0,'-9'-23'4768'0'0,"7"18"-3678"0"0,-1-1 1 0 0,1 1 0 0 0,0 0 0 0 0,1-1 0 0 0,0 0-1 0 0,-2-8 1 0 0,4 12-890 0 0,-1 0 0 0 0,0 1 1 0 0,0-1-1 0 0,0 0 0 0 0,1 0 0 0 0,-1 1 0 0 0,1-1 0 0 0,0 1 1 0 0,-1-1-1 0 0,1 0 0 0 0,0 1 0 0 0,0 0 0 0 0,0-1 0 0 0,0 1 1 0 0,0-1-1 0 0,0 1 0 0 0,0 0 0 0 0,1 0 0 0 0,-1 0 0 0 0,0-1 1 0 0,1 1-1 0 0,-1 1 0 0 0,1-1 0 0 0,-1 0 0 0 0,1 0 0 0 0,2-1 1 0 0,14-3 392 0 0,-1 0 0 0 0,1 1 0 0 0,-1 1 1 0 0,1 0-1 0 0,0 2 0 0 0,26 0 1 0 0,2-1 30 0 0,-21 0-339 0 0,29-5 1 0 0,-46 6-273 0 0,0-1 1 0 0,0-1-1 0 0,0 0 1 0 0,0 0 0 0 0,-1 0-1 0 0,1-1 1 0 0,9-6-1 0 0,-20 78-52 0 0,5-36 274 0 0,1-1 1 0 0,2 0-1 0 0,1 0 0 0 0,17 52 0 0 0,9-4 386 0 0,-6-27-207 0 0,13 21-265 0 0,27 32-39 0 0,-66-101-111 0 0,-7 1 0 0 0,-2-3-35 0 0,1-1 1 0 0,-1 0-1 0 0,0-1 1 0 0,1 0-1 0 0,-1 0 1 0 0,-11-2-1 0 0,-5 0-48 0 0,15 1 59 0 0,-8 0 37 0 0,0 1 0 0 0,1 0-1 0 0,-1 1 1 0 0,0 1 0 0 0,1 0-1 0 0,-27 8 1 0 0,38-7 118 0 0,6-3-129 0 0,0 0 0 0 0,-1 0 0 0 0,1 0 0 0 0,0 0 0 0 0,0 1 0 0 0,0-1 0 0 0,0 0 0 0 0,0 0 0 0 0,-1 0 0 0 0,1 0 1 0 0,0 1-1 0 0,0-1 0 0 0,0 0 0 0 0,0 0 0 0 0,0 0 0 0 0,0 0 0 0 0,0 1 0 0 0,0-1 0 0 0,0 0 0 0 0,0 0 0 0 0,0 0 0 0 0,-1 1 0 0 0,1-1 1 0 0,0 0-1 0 0,0 0 0 0 0,1 1 0 0 0,-1-1 0 0 0,0 0 0 0 0,0 0 0 0 0,0 0 0 0 0,0 1 0 0 0,0-1 0 0 0,0 0 0 0 0,0 0 0 0 0,0 0 0 0 0,0 0 1 0 0,0 1-1 0 0,0-1 0 0 0,1 0 0 0 0,-1 0 0 0 0,0 0 0 0 0,0 0 0 0 0,0 1 0 0 0,0-1 0 0 0,0 0 0 0 0,1 0 0 0 0,4 5 30 0 0,2-2-32 0 0,0 0 0 0 0,0 0 0 0 0,0-1 0 0 0,0 0 0 0 0,1 0 0 0 0,-1-1 0 0 0,0 0 0 0 0,1 0 0 0 0,-1 0 0 0 0,9-2 0 0 0,5 3 0 0 0,80 0 0 0 0,-88-2 0 0 0,0-2 0 0 0,0 1 0 0 0,-1-2 0 0 0,1 1 0 0 0,21-9 0 0 0</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2.539"/>
    </inkml:context>
    <inkml:brush xml:id="br0">
      <inkml:brushProperty name="width" value="0.05" units="cm"/>
      <inkml:brushProperty name="height" value="0.05" units="cm"/>
    </inkml:brush>
  </inkml:definitions>
  <inkml:trace contextRef="#ctx0" brushRef="#br0">0 288 364 0 0,'0'0'1101'0'0,"11"9"3311"0"0,-3-8-3569 0 0,-1-1 0 0 0,0 1 0 0 0,0-1 0 0 0,0-1 0 0 0,9-1 0 0 0,8-2 431 0 0,29-10-1 0 0,-51 14-1186 0 0,2-1 23 0 0,25-8 1350 0 0,47-19 1 0 0,-68 24-1200 0 0,0 0 0 0 0,-1 0 0 0 0,1-1 1 0 0,-1 0-1 0 0,0 0 0 0 0,0-1 0 0 0,0 0 0 0 0,-1 0 1 0 0,0 0-1 0 0,7-11 0 0 0,-7 7-64 0 0,0 0-1 0 0,-1 0 1 0 0,0 0-1 0 0,-1 0 1 0 0,0-1-1 0 0,0 1 0 0 0,-1-1 1 0 0,-1 0-1 0 0,0 0 1 0 0,-1 0-1 0 0,0 0 1 0 0,0-22-1 0 0,-1 21 3239 0 0,4 27-2269 0 0,5 36-458 0 0,-8-49-476 0 0,44 214 3328 0 0,-36-175-2955 0 0,-7-29-677 0 0,1 0 1 0 0,0 0 0 0 0,0 0-1 0 0,9 18 1 0 0,-5-25-5409 0 0,8-13-5843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3.936"/>
    </inkml:context>
    <inkml:brush xml:id="br0">
      <inkml:brushProperty name="width" value="0.05" units="cm"/>
      <inkml:brushProperty name="height" value="0.05" units="cm"/>
      <inkml:brushProperty name="color" value="#008C3A"/>
    </inkml:brush>
  </inkml:definitions>
  <inkml:trace contextRef="#ctx0" brushRef="#br0">23 360 692 0 0,'-2'0'657'0'0,"1"-1"1"0"0,0 1-1 0 0,-1-1 0 0 0,1 1 1 0 0,0-1-1 0 0,0 0 0 0 0,0 0 1 0 0,-1 1-1 0 0,1-1 1 0 0,0 0-1 0 0,0 0 0 0 0,0 0 1 0 0,0 0-1 0 0,0 0 0 0 0,1-1 1 0 0,-1 1-1 0 0,0 0 0 0 0,0 0 1 0 0,1 0-1 0 0,-1-1 0 0 0,0-1 1 0 0,1 1-259 0 0,0 1-1 0 0,0-1 1 0 0,0 1 0 0 0,0-1 0 0 0,1 0 0 0 0,-1 1 0 0 0,0-1 0 0 0,1 1 0 0 0,-1-1 0 0 0,1 1-1 0 0,0-1 1 0 0,-1 1 0 0 0,1 0 0 0 0,0-1 0 0 0,2-2 0 0 0,3-3 257 0 0,1 0 0 0 0,0 0-1 0 0,0 0 1 0 0,1 1 0 0 0,9-6 0 0 0,19-11 401 0 0,1 1-1 0 0,45-18 1 0 0,87-29 670 0 0,-63 28-815 0 0,38-13-380 0 0,-126 46-5647 0 0,-6 3-4976 0 0,-7 3 7246 0 0</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3.024"/>
    </inkml:context>
    <inkml:brush xml:id="br0">
      <inkml:brushProperty name="width" value="0.05" units="cm"/>
      <inkml:brushProperty name="height" value="0.05" units="cm"/>
    </inkml:brush>
  </inkml:definitions>
  <inkml:trace contextRef="#ctx0" brushRef="#br0">1 182 764 0 0,'7'-12'1434'0'0,"1"1"0"0"0,0 0 0 0 0,1 1 0 0 0,0-1 0 0 0,11-8 0 0 0,-7 8-221 0 0,1 0-1 0 0,0 1 0 0 0,26-13 1 0 0,-23 14-272 0 0,1 1 1 0 0,1 1 0 0 0,-1 0-1 0 0,1 2 1 0 0,0 0-1 0 0,1 1 1 0 0,37-3 0 0 0,-54 7-751 0 0,0 0 0 0 0,1 0 1 0 0,-1 0-1 0 0,0 0 1 0 0,1 1-1 0 0,-1-1 0 0 0,0 1 1 0 0,0 0-1 0 0,1 0 1 0 0,-1 0-1 0 0,0 0 0 0 0,0 1 1 0 0,0-1-1 0 0,0 1 1 0 0,-1 0-1 0 0,1 0 0 0 0,0 0 1 0 0,-1 0-1 0 0,4 3 1 0 0,-5-3-88 0 0,1 1 1 0 0,-1-1-1 0 0,1 1 1 0 0,-1 0-1 0 0,0-1 1 0 0,0 1 0 0 0,0 0-1 0 0,0 0 1 0 0,-1 0-1 0 0,1 0 1 0 0,-1-1 0 0 0,1 1-1 0 0,-1 0 1 0 0,0 0-1 0 0,0 0 1 0 0,-1 0-1 0 0,1 0 1 0 0,-1 0 0 0 0,1 0-1 0 0,-1 0 1 0 0,0 0-1 0 0,-1 3 1 0 0,-11 23 199 0 0,-1-1-1 0 0,-1 1 1 0 0,-1-2-1 0 0,-1-1 1 0 0,-22 26 0 0 0,-29 44 363 0 0,64-90-600 0 0,1 0-1 0 0,-1 0 0 0 0,1 1 1 0 0,0 0-1 0 0,1-1 0 0 0,-3 10 1 0 0,5-15-49 0 0,0 1 0 0 0,-1 0 0 0 0,1-1-1 0 0,0 1 1 0 0,0 0 0 0 0,0-1 0 0 0,0 1 0 0 0,0 0 0 0 0,1 0 0 0 0,-1-1 0 0 0,0 1 0 0 0,1 0 0 0 0,-1-1 0 0 0,1 1 0 0 0,0-1 0 0 0,-1 1 0 0 0,1-1 0 0 0,0 1 0 0 0,0-1 0 0 0,0 1 0 0 0,0-1 0 0 0,0 0 0 0 0,0 0 0 0 0,1 1 0 0 0,-1-1 0 0 0,0 0 0 0 0,1 0 0 0 0,-1 0 0 0 0,1 0 0 0 0,-1-1 0 0 0,3 2 0 0 0,7 3 35 0 0,0-2 0 0 0,0 1 1 0 0,1-2-1 0 0,-1 1 0 0 0,1-2 1 0 0,-1 1-1 0 0,21-2 0 0 0,84-9-94 0 0,-98 7-62 0 0,46-10-3607 0 0,-21 2-7287 0 0,-31 7 8070 0 0</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3.352"/>
    </inkml:context>
    <inkml:brush xml:id="br0">
      <inkml:brushProperty name="width" value="0.05" units="cm"/>
      <inkml:brushProperty name="height" value="0.05" units="cm"/>
    </inkml:brush>
  </inkml:definitions>
  <inkml:trace contextRef="#ctx0" brushRef="#br0">13 76 36 0 0,'-13'-16'15989'0'0,"18"11"-14736"0"0,4 2 502 0 0,1 0 1 0 0,0 1-1 0 0,10-2 1 0 0,33-2 1572 0 0,7-1-1233 0 0,-5-6-528 0 0,-16 4-1924 0 0,0 2-3568 0 0,-39 7 3916 0 0,9-1-4113 0 0,3 3-5082 0 0</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3.707"/>
    </inkml:context>
    <inkml:brush xml:id="br0">
      <inkml:brushProperty name="width" value="0.05" units="cm"/>
      <inkml:brushProperty name="height" value="0.05" units="cm"/>
    </inkml:brush>
  </inkml:definitions>
  <inkml:trace contextRef="#ctx0" brushRef="#br0">15 0 828 0 0,'-8'12'1700'0'0,"1"5"5615"0"0,7-17-7016 0 0,0 1 0 0 0,0-1 0 0 0,0 1 0 0 0,0-1 0 0 0,0 1 0 0 0,0-1 0 0 0,0 1 0 0 0,1-1 0 0 0,-1 1 0 0 0,0-1 0 0 0,0 0 0 0 0,0 1 0 0 0,1-1 0 0 0,-1 1-1 0 0,0-1 1 0 0,0 1 0 0 0,1-1 0 0 0,-1 0 0 0 0,0 1 0 0 0,1-1 0 0 0,0 1 0 0 0,18 5 2822 0 0,21-3 873 0 0,44-1-1 0 0,-31-3-3483 0 0,-16 0-4065 0 0,-2 1-4572 0 0</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4.397"/>
    </inkml:context>
    <inkml:brush xml:id="br0">
      <inkml:brushProperty name="width" value="0.05" units="cm"/>
      <inkml:brushProperty name="height" value="0.05" units="cm"/>
    </inkml:brush>
  </inkml:definitions>
  <inkml:trace contextRef="#ctx0" brushRef="#br0">18 64 832 0 0,'-18'-9'11548'0'0,"57"6"-8148"0"0,56 2 0 0 0,23-1-525 0 0,-104 1-2504 0 0,7 0 644 0 0,37-9 0 0 0,-52 9-839 0 0,-1 0-1 0 0,1-1 1 0 0,-1 0-1 0 0,0 0 1 0 0,0-1-1 0 0,0 0 1 0 0,0 1-1 0 0,0-1 0 0 0,-1-1 1 0 0,1 1-1 0 0,6-8 1 0 0,-3 74 479 0 0,-6-9-98 0 0,3 0-1 0 0,2-1 1 0 0,25 95-1 0 0,-25-129-354 0 0,-3-7-54 0 0,0 1-1 0 0,-1-1 0 0 0,0 1 0 0 0,0 0 0 0 0,-1 14 0 0 0,-2-26-199 0 0,0-1 0 0 0,-1 1 0 0 0,1-1 0 0 0,-1 1-1 0 0,1-1 1 0 0,0 0 0 0 0,-1 1 0 0 0,1-1 0 0 0,-1 1 0 0 0,1-1-1 0 0,-1 0 1 0 0,0 0 0 0 0,1 1 0 0 0,-1-1 0 0 0,1 0 0 0 0,-1 0-1 0 0,0 1 1 0 0,1-1 0 0 0,-1 0 0 0 0,1 0 0 0 0,-1 0 0 0 0,0 0 0 0 0,-17 2-791 0 0,17-2 839 0 0,-116 11-1221 0 0,-144 20 1945 0 0,260-31-669 0 0,0 0-1 0 0,0 0 1 0 0,0 0-1 0 0,1 0 1 0 0,-1 1-1 0 0,0-1 0 0 0,0 0 1 0 0,0 0-1 0 0,0 1 1 0 0,0-1-1 0 0,1 0 1 0 0,-1 1-1 0 0,0-1 1 0 0,0 1-1 0 0,0-1 1 0 0,1 1-1 0 0,-2 0 1 0 0,12 5 824 0 0,30 0-23 0 0,40-6-34 0 0,109-15 0 0 0,-182 14-1478 0 0,7 0-2673 0 0</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4.897"/>
    </inkml:context>
    <inkml:brush xml:id="br0">
      <inkml:brushProperty name="width" value="0.05" units="cm"/>
      <inkml:brushProperty name="height" value="0.05" units="cm"/>
    </inkml:brush>
  </inkml:definitions>
  <inkml:trace contextRef="#ctx0" brushRef="#br0">59 16 728 0 0,'-27'7'4483'0'0,"26"-7"-4084"0"0,0 0-1 0 0,0 1 1 0 0,0-1-1 0 0,0 1 1 0 0,0-1 0 0 0,0 1-1 0 0,1-1 1 0 0,-1 1-1 0 0,0-1 1 0 0,0 1 0 0 0,1 0-1 0 0,-1-1 1 0 0,0 1 0 0 0,1 0-1 0 0,-1 0 1 0 0,0-1-1 0 0,1 1 1 0 0,-1 0 0 0 0,1 0-1 0 0,0 0 1 0 0,-1 0-1 0 0,1 0 1 0 0,0 0 0 0 0,-1 0-1 0 0,1-1 1 0 0,0 2-1 0 0,0-1-229 0 0,1 0 1 0 0,-1 0-1 0 0,1 0 0 0 0,-1-1 0 0 0,1 1 0 0 0,-1 0 0 0 0,1-1 0 0 0,-1 1 0 0 0,1 0 0 0 0,0-1 0 0 0,-1 1 0 0 0,1-1 0 0 0,0 1 0 0 0,-1-1 0 0 0,1 1 0 0 0,0-1 0 0 0,0 0 0 0 0,0 1 0 0 0,-1-1 0 0 0,1 0 0 0 0,0 1 0 0 0,0-1 0 0 0,0 0 0 0 0,0 0 0 0 0,0 0 0 0 0,-1 0 0 0 0,1 0 0 0 0,0 0 0 0 0,2 0 0 0 0,25-1 1854 0 0,-5-4-869 0 0,-22 4-1096 0 0,0 1 0 0 0,0 0 0 0 0,-1-1 1 0 0,1 1-1 0 0,0 0 0 0 0,0-1 0 0 0,0 1 1 0 0,-1-1-1 0 0,1 1 0 0 0,0-1 0 0 0,-1 0 1 0 0,1 1-1 0 0,0-1 0 0 0,-1 0 0 0 0,1 1 1 0 0,-1-1-1 0 0,1 0 0 0 0,-1 0 1 0 0,1 1-1 0 0,-1-1 0 0 0,1-1 0 0 0,-1 1 132 0 0,-22-15 253 0 0,12 12-485 0 0,1 0 0 0 0,0 1 0 0 0,-12-2-1 0 0,17 4-688 0 0,1 1 0 0 0,-1 0 0 0 0,0-1 0 0 0,1 1 0 0 0,-1 0 0 0 0,-6 2 0 0 0</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5.613"/>
    </inkml:context>
    <inkml:brush xml:id="br0">
      <inkml:brushProperty name="width" value="0.05" units="cm"/>
      <inkml:brushProperty name="height" value="0.05" units="cm"/>
    </inkml:brush>
  </inkml:definitions>
  <inkml:trace contextRef="#ctx0" brushRef="#br0">202 51 280 0 0,'3'-14'3694'0'0,"-4"12"-3122"0"0,1 0 0 0 0,0 1 0 0 0,0-1 0 0 0,1 0 0 0 0,-1 1 0 0 0,0-1 0 0 0,1 0 0 0 0,-1 1 0 0 0,1-1 0 0 0,-1 0 0 0 0,1 1 0 0 0,0-1 0 0 0,-1 1 0 0 0,1-1 0 0 0,0 1 0 0 0,0-1 0 0 0,0 1 0 0 0,0 0 0 0 0,0 0 0 0 0,6-5 4918 0 0,-7 8-5289 0 0,0 0 0 0 0,0 0-1 0 0,0-1 1 0 0,0 1 0 0 0,0 0 0 0 0,0 0 0 0 0,0 0-1 0 0,-1-1 1 0 0,1 1 0 0 0,-2 2 0 0 0,-8 11 288 0 0,-1 0 0 0 0,-1-1 0 0 0,0-1 0 0 0,-1 0 0 0 0,-20 16 0 0 0,0 1 109 0 0,14-13-297 0 0,-27 27 434 0 0,43-39-617 0 0,-1-1 0 0 0,0 1 0 0 0,1-1 0 0 0,0 1 0 0 0,0 0 0 0 0,1 0 0 0 0,-1 1 0 0 0,-2 7 0 0 0,5-12-93 0 0,0 1-1 0 0,0 0 1 0 0,0 0-1 0 0,0 0 1 0 0,0 0-1 0 0,1 0 1 0 0,-1-1-1 0 0,0 1 0 0 0,1 0 1 0 0,-1 0-1 0 0,1-1 1 0 0,0 1-1 0 0,0 0 1 0 0,-1-1-1 0 0,1 1 1 0 0,0 0-1 0 0,0-1 1 0 0,1 1-1 0 0,-1-1 0 0 0,0 0 1 0 0,0 1-1 0 0,1-1 1 0 0,-1 0-1 0 0,1 0 1 0 0,-1 0-1 0 0,1 0 1 0 0,-1 0-1 0 0,1 0 1 0 0,3 1-1 0 0,4 2-164 0 0,0 0-1 0 0,0 0 1 0 0,0-1 0 0 0,12 2-1 0 0,-8-2-94 0 0,0-1-1 0 0,0 0 0 0 0,0-1 0 0 0,0-1 1 0 0,0 0-1 0 0,0 0 0 0 0,0-2 0 0 0,0 1 1 0 0,0-2-1 0 0,-1 0 0 0 0,1 0 0 0 0,-1-1 0 0 0,1-1 1 0 0,-1 0-1 0 0,-1 0 0 0 0,1-2 0 0 0,-1 1 1 0 0,0-1-1 0 0,12-10 0 0 0,-20 15 254 0 0,1-2 150 0 0,1 1 0 0 0,-1 0 0 0 0,1 0 0 0 0,9-4 0 0 0,-13 6 140 0 0,8 20 1248 0 0,-7 7-185 0 0,-1 46 0 0 0,-2-49-560 0 0,0 0-1 0 0,2 0 1 0 0,5 26 0 0 0,-4-36-1372 0 0,7 28-4460 0 0,-8-40 4781 0 0,-1 1 0 0 0,1-1 0 0 0,0 1 0 0 0,-1-1 0 0 0,1 1 0 0 0,0-1 0 0 0,0 0 0 0 0,0 1-1 0 0,0-1 1 0 0,0 0 0 0 0,0 0 0 0 0,0 0 0 0 0,0 0 0 0 0,0 0 0 0 0,1 0 0 0 0,-1 0 0 0 0,0 0 0 0 0,1 0 0 0 0,-1 0 0 0 0,1-1-1 0 0,1 2 1 0 0</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6.020"/>
    </inkml:context>
    <inkml:brush xml:id="br0">
      <inkml:brushProperty name="width" value="0.05" units="cm"/>
      <inkml:brushProperty name="height" value="0.05" units="cm"/>
    </inkml:brush>
  </inkml:definitions>
  <inkml:trace contextRef="#ctx0" brushRef="#br0">4 66 904 0 0,'0'0'1508'0'0,"-1"-3"207"0"0,1 2-1446 0 0,0 0 0 0 0,-1 0 0 0 0,1 0 0 0 0,-1 0 1 0 0,1 0-1 0 0,0-1 0 0 0,0 1 0 0 0,0 0 0 0 0,-1 0 0 0 0,1 0 0 0 0,0 0 0 0 0,0 0 0 0 0,1 0 0 0 0,-1-1 1 0 0,0 1-1 0 0,0 0 0 0 0,1 0 0 0 0,-1 0 0 0 0,0 0 0 0 0,1 0 0 0 0,-1 0 0 0 0,1 0 0 0 0,-1 0 0 0 0,1 0 1 0 0,0 0-1 0 0,-1 0 0 0 0,1 0 0 0 0,0 1 0 0 0,0-1 0 0 0,-1 0 0 0 0,1 0 0 0 0,0 1 0 0 0,0-1 0 0 0,0 0 1 0 0,0 1-1 0 0,0-1 0 0 0,0 1 0 0 0,2-1 0 0 0,4-3 786 0 0,1 0-1 0 0,0 1 1 0 0,0 0 0 0 0,0 1-1 0 0,13-3 1 0 0,-8 3-298 0 0,0 1 1 0 0,1 0 0 0 0,15 1-1 0 0,-15 1-418 0 0,0 0-1 0 0,0 1 1 0 0,0 1-1 0 0,0 0 1 0 0,0 1-1 0 0,-1 1 1 0 0,19 8-1 0 0,-27-11-256 0 0,-1 1-1 0 0,0-1 0 0 0,-1 1 1 0 0,1-1-1 0 0,0 1 0 0 0,-1 1 1 0 0,0-1-1 0 0,1 0 0 0 0,-1 1 1 0 0,0-1-1 0 0,-1 1 0 0 0,1 0 1 0 0,-1 0-1 0 0,4 7 0 0 0,-4-3 12 0 0,1 1 1 0 0,-1-1-1 0 0,0 1 0 0 0,-1-1 0 0 0,0 1 0 0 0,0-1 0 0 0,-1 10 0 0 0,0 10 172 0 0,-6 49-1 0 0,-5-34-3347 0 0,-5-24-6805 0 0</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6.361"/>
    </inkml:context>
    <inkml:brush xml:id="br0">
      <inkml:brushProperty name="width" value="0.05" units="cm"/>
      <inkml:brushProperty name="height" value="0.05" units="cm"/>
    </inkml:brush>
  </inkml:definitions>
  <inkml:trace contextRef="#ctx0" brushRef="#br0">53 55 388 0 0,'-16'-2'1328'0'0,"-3"-1"1457"0"0,1-2 9791 0 0,22 4-11247 0 0,30-6 1841 0 0,41-2 1 0 0,-9 1-3925 0 0,-2-5-7894 0 0,-46 7 6016 0 0</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6.751"/>
    </inkml:context>
    <inkml:brush xml:id="br0">
      <inkml:brushProperty name="width" value="0.05" units="cm"/>
      <inkml:brushProperty name="height" value="0.05" units="cm"/>
    </inkml:brush>
  </inkml:definitions>
  <inkml:trace contextRef="#ctx0" brushRef="#br0">7 16 36 0 0,'-5'-15'5090'0'0,"4"27"2459"0"0,2 16-1173 0 0,-1-16-7219 0 0,10 73 4920 0 0,5 119 3409 0 0,-15-202-7375 0 0,0 0 0 0 0,0 0 0 0 0,0 0 0 0 0,0 0 0 0 0,0 0 0 0 0,1 0 0 0 0,-1 0 0 0 0,1 0 0 0 0,-1-1 0 0 0,1 1 0 0 0,-1 0 0 0 0,1 0 0 0 0,0-1 0 0 0,0 1 0 0 0,0 0 0 0 0,0-1 0 0 0,2 2 0 0 0,-2-2-78 0 0,0 0-1 0 0,0-1 0 0 0,0 1 0 0 0,0 0 1 0 0,0-1-1 0 0,0 1 0 0 0,0-1 0 0 0,1 0 0 0 0,-1 1 1 0 0,0-1-1 0 0,0 0 0 0 0,0 0 0 0 0,1 0 1 0 0,-1 0-1 0 0,0 0 0 0 0,0 0 0 0 0,1 0 1 0 0,-1 0-1 0 0,2-1 0 0 0,7-3-110 0 0,-1 1-1 0 0,0-1 1 0 0,0-1 0 0 0,-1 0-1 0 0,11-7 1 0 0,-4 3 17 0 0,168-107-1870 0 0,-167 106 1376 0 0,-43 27 951 0 0,1 2-1 0 0,1 1 1 0 0,1 0 0 0 0,-40 45 0 0 0,61-61-319 0 0,0 0-1 0 0,0 0 1 0 0,0 1-1 0 0,0-1 1 0 0,1 0-1 0 0,-1 1 1 0 0,1 0 0 0 0,0 0-1 0 0,-1 6 1 0 0,3-9-57 0 0,0-1 0 0 0,-1 1 0 0 0,1 0 0 0 0,0 0 0 0 0,0 0 1 0 0,1-1-1 0 0,-1 1 0 0 0,0 0 0 0 0,1 0 0 0 0,-1-1 1 0 0,1 1-1 0 0,-1 0 0 0 0,1-1 0 0 0,0 1 0 0 0,0 0 0 0 0,0-1 1 0 0,0 1-1 0 0,0-1 0 0 0,0 1 0 0 0,0-1 0 0 0,0 0 0 0 0,1 0 1 0 0,-1 1-1 0 0,0-1 0 0 0,1 0 0 0 0,-1 0 0 0 0,1 0 0 0 0,-1 0 1 0 0,1-1-1 0 0,2 2 0 0 0,9 4-754 0 0,1 0 1 0 0,0-1-1 0 0,0-1 1 0 0,1 0-1 0 0,-1-1 1 0 0,1-1-1 0 0,25 1 1 0 0,-2-2-3080 0 0,70-9-1 0 0,-89 5 511 0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7.122"/>
    </inkml:context>
    <inkml:brush xml:id="br0">
      <inkml:brushProperty name="width" value="0.05" units="cm"/>
      <inkml:brushProperty name="height" value="0.05" units="cm"/>
    </inkml:brush>
  </inkml:definitions>
  <inkml:trace contextRef="#ctx0" brushRef="#br0">1 7 620 0 0,'11'-7'10695'0'0,"-10"9"-10253"0"0,1-1 0 0 0,0 1 0 0 0,0-1 0 0 0,-1 1 0 0 0,1 0 0 0 0,-1 0 0 0 0,1 0 0 0 0,-1 0 0 0 0,0 0 0 0 0,1 0 0 0 0,-1 0 0 0 0,0 0 0 0 0,-1 0 0 0 0,1 0 1 0 0,1 3-1 0 0,8 44 2977 0 0,-6-28-2140 0 0,45 168 5200 0 0,-41-177-7144 0 0,-4-9-2338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4.612"/>
    </inkml:context>
    <inkml:brush xml:id="br0">
      <inkml:brushProperty name="width" value="0.05" units="cm"/>
      <inkml:brushProperty name="height" value="0.05" units="cm"/>
      <inkml:brushProperty name="color" value="#008C3A"/>
    </inkml:brush>
  </inkml:definitions>
  <inkml:trace contextRef="#ctx0" brushRef="#br0">93 37 496 0 0,'-24'-7'18093'0'0,"32"0"-16687"0"0,0 3-924 0 0,-1 1-1 0 0,1 0 1 0 0,-1 0-1 0 0,1 0 1 0 0,0 1-1 0 0,0 0 1 0 0,0 1-1 0 0,0 0 1 0 0,0 0-1 0 0,0 1 1 0 0,0 0-1 0 0,0 0 1 0 0,10 2-1 0 0,-16-1-451 0 0,0-1 0 0 0,0 0 0 0 0,-1 1 0 0 0,1 0-1 0 0,0-1 1 0 0,0 1 0 0 0,-1 0 0 0 0,1 0 0 0 0,0 0-1 0 0,-1 0 1 0 0,1 0 0 0 0,-1 0 0 0 0,1 0 0 0 0,-1 0-1 0 0,0 1 1 0 0,1-1 0 0 0,-1 0 0 0 0,0 1 0 0 0,2 2-1 0 0,-2-1-10 0 0,0 0-1 0 0,0 0 1 0 0,0 1-1 0 0,0-1 1 0 0,0 0-1 0 0,-1 0 1 0 0,1 0-1 0 0,-1 1 1 0 0,0-1-1 0 0,-1 5 1 0 0,0 5-13 0 0,-1-1 1 0 0,-1 1-1 0 0,0 0 0 0 0,-8 17 1 0 0,1-3 183 0 0,-2-1 1 0 0,-1 0-1 0 0,-25 37 0 0 0,38-62-137 0 0,-1 0 0 0 0,1 0-1 0 0,-1 0 1 0 0,1-1 0 0 0,-1 1 0 0 0,0 0-1 0 0,1-1 1 0 0,-1 1 0 0 0,0 0 0 0 0,1-1-1 0 0,-1 1 1 0 0,0-1 0 0 0,0 1 0 0 0,1-1-1 0 0,-1 1 1 0 0,0-1 0 0 0,0 0 0 0 0,0 0-1 0 0,0 1 1 0 0,0-1 0 0 0,1 0 0 0 0,-1 0-1 0 0,0 0 1 0 0,0 0 0 0 0,0 0 0 0 0,0 0-1 0 0,0 0 1 0 0,-1 0 0 0 0,0-1 14 0 0,0 0 0 0 0,1 0 0 0 0,-1 0 1 0 0,0 0-1 0 0,1 0 0 0 0,-1 0 0 0 0,1 0 0 0 0,-1-1 0 0 0,1 1 1 0 0,0-1-1 0 0,-1 1 0 0 0,-1-3 0 0 0,-2-5 142 0 0,0 1-1 0 0,1-1 1 0 0,-1 0-1 0 0,-2-11 1 0 0,-3-18 560 0 0,9 29-750 0 0,-1 1 1 0 0,0-1-1 0 0,-1 1 0 0 0,1 0 1 0 0,-1 0-1 0 0,-1 0 1 0 0,0 0-1 0 0,0 0 1 0 0,-1 1-1 0 0,-7-11 1 0 0,1 7-1265 0 0,2 2-2886 0 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7.504"/>
    </inkml:context>
    <inkml:brush xml:id="br0">
      <inkml:brushProperty name="width" value="0.05" units="cm"/>
      <inkml:brushProperty name="height" value="0.05" units="cm"/>
    </inkml:brush>
  </inkml:definitions>
  <inkml:trace contextRef="#ctx0" brushRef="#br0">19 41 148 0 0,'-19'-4'9513'0'0,"37"3"-1721"0"0,13 0-5355 0 0,20-5-80 0 0,37-5 410 0 0,-60 5-5514 0 0,1-2-3277 0 0,-18 4 3242 0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8.297"/>
    </inkml:context>
    <inkml:brush xml:id="br0">
      <inkml:brushProperty name="width" value="0.05" units="cm"/>
      <inkml:brushProperty name="height" value="0.05" units="cm"/>
    </inkml:brush>
  </inkml:definitions>
  <inkml:trace contextRef="#ctx0" brushRef="#br0">48 114 104 0 0,'-18'-8'1422'0'0,"14"7"-385"0"0,0-1 0 0 0,0 1 0 0 0,0-1 0 0 0,1 0 0 0 0,-7-4 3478 0 0,15 4-3832 0 0,0 1-1 0 0,1 0 1 0 0,-1 0-1 0 0,0 0 1 0 0,1 1 0 0 0,-1-1-1 0 0,1 1 1 0 0,-1 1-1 0 0,7 0 1 0 0,20 0 599 0 0,5-2-305 0 0,80-6 1428 0 0,-99 5-1855 0 0,0-1 0 0 0,1-1 0 0 0,-1 0 0 0 0,21-9 0 0 0,-11-4 379 0 0,-26 17-871 0 0,-1-1 0 0 0,0 0 0 0 0,0 0 0 0 0,0 0 0 0 0,0 0-1 0 0,0-1 1 0 0,0 1 0 0 0,0 0 0 0 0,0 0 0 0 0,0-1 0 0 0,0 1 0 0 0,-1 0-1 0 0,1-1 1 0 0,-1 1 0 0 0,1-1 0 0 0,-1 1 0 0 0,1-1 0 0 0,-1-1 0 0 0,0 3 113 0 0,-1-4 36 0 0,1 4-199 0 0,0-1 0 0 0,0 1-1 0 0,0 0 1 0 0,0 0 0 0 0,0-1 0 0 0,0 1 0 0 0,0 0 0 0 0,-1 0 0 0 0,1-1 0 0 0,0 1-1 0 0,0 0 1 0 0,0 0 0 0 0,0-1 0 0 0,0 1 0 0 0,0 0 0 0 0,0 0 0 0 0,-1-1 0 0 0,1 1-1 0 0,0 0 1 0 0,0 0 0 0 0,0 0 0 0 0,0-1 0 0 0,-1 1 0 0 0,1 0 0 0 0,0 0 0 0 0,0 0-1 0 0,0 0 1 0 0,-1 0 0 0 0,1-1 0 0 0,0 1 0 0 0,0 0 0 0 0,-1 0 0 0 0,1 0-1 0 0,0 0 1 0 0,0 0 0 0 0,-1 0 0 0 0,1 0 0 0 0,0 0 0 0 0,0 0 0 0 0,-1 0 0 0 0,1 0-1 0 0,0 0 1 0 0,-1 0 0 0 0,1 0 0 0 0,0 0 0 0 0,0 0 0 0 0,-1 0 0 0 0,1 0 0 0 0,0 0-1 0 0,0 1 1 0 0,0-1 0 0 0,-1 0 0 0 0,1 0 0 0 0,0 0 0 0 0,0 0 0 0 0,0 1-1 0 0,-1-1 1 0 0,1 0 0 0 0,-4 4 19 0 0,1-1-1 0 0,-1 1 1 0 0,1 0-1 0 0,0 0 1 0 0,0 0-1 0 0,0 0 1 0 0,1 0 0 0 0,0 1-1 0 0,-1-1 1 0 0,1 1-1 0 0,1 0 1 0 0,-1 0-1 0 0,1-1 1 0 0,0 1-1 0 0,0 0 1 0 0,0 0-1 0 0,1 7 1 0 0,-2 14 132 0 0,2 0-1 0 0,4 29 1 0 0,-3-40-58 0 0,2 14 125 0 0,1 1-1 0 0,2-1 1 0 0,1 0-1 0 0,1 0 1 0 0,2-1 0 0 0,0 0-1 0 0,17 30 1 0 0,-12-31-510 0 0,-14-26 60 0 0,-14 3-902 0 0,-134-10 102 0 0,125 6 1107 0 0,0 2-1 0 0,0 0 1 0 0,0 1 0 0 0,-38 12 0 0 0,60-15-52 0 0,0 0 0 0 0,-1 0 1 0 0,1 0-1 0 0,-1 0 0 0 0,1 0 1 0 0,-1 0-1 0 0,1 0 0 0 0,0 1 1 0 0,-1-1-1 0 0,1 0 0 0 0,-1 0 1 0 0,1 0-1 0 0,0 0 0 0 0,-1 1 1 0 0,1-1-1 0 0,0 0 0 0 0,-1 0 1 0 0,1 1-1 0 0,0-1 0 0 0,0 0 1 0 0,-1 1-1 0 0,1-1 0 0 0,0 0 1 0 0,0 1-1 0 0,-1-1 0 0 0,1 0 1 0 0,0 1-1 0 0,0-1 0 0 0,0 1 1 0 0,0-1-1 0 0,-1 0 0 0 0,1 1 1 0 0,0 0-1 0 0,12 7 437 0 0,22 1-85 0 0,18-4-617 0 0,63-2 0 0 0,-59-5-3471 0 0,1-2-4282 0 0,-20 0 4779 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8.654"/>
    </inkml:context>
    <inkml:brush xml:id="br0">
      <inkml:brushProperty name="width" value="0.05" units="cm"/>
      <inkml:brushProperty name="height" value="0.05" units="cm"/>
    </inkml:brush>
  </inkml:definitions>
  <inkml:trace contextRef="#ctx0" brushRef="#br0">33 9 132 0 0,'-1'1'157'0'0,"-16"5"2231"0"0,2 5 6701 0 0,27 4-4022 0 0,-6-12-4299 0 0,-1 0 0 0 0,0-1 0 0 0,1 0 0 0 0,-1 0 0 0 0,1-1 1 0 0,-1 1-1 0 0,9 0 0 0 0,-11-2-530 0 0,0 1 1 0 0,0-1-1 0 0,-1 0 1 0 0,1 0 0 0 0,0 0-1 0 0,0 0 1 0 0,0-1-1 0 0,0 1 1 0 0,0-1-1 0 0,0 1 1 0 0,-1-1-1 0 0,1 0 1 0 0,0 0-1 0 0,-1-1 1 0 0,1 1 0 0 0,4-3-1 0 0,-7 3-222 0 0,1 0-1 0 0,0 0 0 0 0,0 0 1 0 0,-1 0-1 0 0,1 0 1 0 0,0 0-1 0 0,-1 0 1 0 0,1 0-1 0 0,-1 0 0 0 0,1-1 1 0 0,-1 1-1 0 0,0 0 1 0 0,0 0-1 0 0,1-1 0 0 0,-1 1 1 0 0,0 0-1 0 0,0 0 1 0 0,0 0-1 0 0,0-1 1 0 0,0 1-1 0 0,-1 0 0 0 0,1 0 1 0 0,0-1-1 0 0,-1 1 1 0 0,1 0-1 0 0,0 0 1 0 0,-1 0-1 0 0,0 0 0 0 0,1-1 1 0 0,-2 0-1 0 0,-7-6-3722 0 0,-5 6-4892 0 0</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9.272"/>
    </inkml:context>
    <inkml:brush xml:id="br0">
      <inkml:brushProperty name="width" value="0.05" units="cm"/>
      <inkml:brushProperty name="height" value="0.05" units="cm"/>
    </inkml:brush>
  </inkml:definitions>
  <inkml:trace contextRef="#ctx0" brushRef="#br0">0 137 188 0 0,'0'0'239'0'0,"0"-1"-1"0"0,0 0 1 0 0,1 1 0 0 0,-1-1-1 0 0,0 0 1 0 0,0 1 0 0 0,0-1-1 0 0,1 0 1 0 0,-1 1 0 0 0,0-1-1 0 0,1 1 1 0 0,-1-1-1 0 0,1 0 1 0 0,-1 1 0 0 0,1-1-1 0 0,-1 1 1 0 0,1-1 0 0 0,55-23 6462 0 0,3 4-3500 0 0,6 4-800 0 0,128-38 4762 0 0,-191 54-7060 0 0,-1 0-1 0 0,0 0 1 0 0,0-1 0 0 0,1 1-1 0 0,-1 0 1 0 0,0-1 0 0 0,0 1-1 0 0,0-1 1 0 0,1 0 0 0 0,-1 1-1 0 0,0-1 1 0 0,0 0 0 0 0,0 1-1 0 0,0-1 1 0 0,1-1-1 0 0,-18-1 835 0 0,-37 7-522 0 0,-104 29-80 0 0,136-28-292 0 0,0 2 1 0 0,0 1-1 0 0,1 1 1 0 0,0 0-1 0 0,-25 17 1 0 0,44-25-37 0 0,-1 0 1 0 0,0 0 0 0 0,1 0-1 0 0,-1 0 1 0 0,1 1-1 0 0,0-1 1 0 0,-1 0-1 0 0,1 1 1 0 0,0-1-1 0 0,0 1 1 0 0,-1-1 0 0 0,1 1-1 0 0,1 0 1 0 0,-1 0-1 0 0,0-1 1 0 0,0 1-1 0 0,1 0 1 0 0,-2 3-1 0 0,2-3 3 0 0,1 0-1 0 0,-1 0 1 0 0,0 1 0 0 0,1-1-1 0 0,-1 0 1 0 0,1 0-1 0 0,0 0 1 0 0,0 0-1 0 0,0 0 1 0 0,0 0-1 0 0,0 0 1 0 0,0 0-1 0 0,0 0 1 0 0,1 0-1 0 0,-1 0 1 0 0,3 1-1 0 0,7 10 26 0 0,1-1 1 0 0,1-1-1 0 0,0-1 0 0 0,1 1 1 0 0,23 12-1 0 0,84 37 314 0 0,-37-19 75 0 0,-48-24-235 0 0,-22-11-69 0 0,-1 0 1 0 0,0 0-1 0 0,-1 1 0 0 0,0 1 1 0 0,0 0-1 0 0,-1 1 0 0 0,19 17 0 0 0,-30-26-106 0 0,1 1 0 0 0,0 0-1 0 0,-1-1 1 0 0,1 1-1 0 0,-1 0 1 0 0,1 0 0 0 0,-1-1-1 0 0,1 1 1 0 0,-1 0-1 0 0,0 0 1 0 0,1 0 0 0 0,-1-1-1 0 0,0 1 1 0 0,1 0-1 0 0,-1 0 1 0 0,0 0 0 0 0,0 0-1 0 0,0 0 1 0 0,0 0-1 0 0,0-1 1 0 0,0 1 0 0 0,0 0-1 0 0,0 0 1 0 0,-1 0-1 0 0,1 0 1 0 0,0 0-1 0 0,0 0 1 0 0,-1-1 0 0 0,0 2-1 0 0,0 0 1 0 0,0-1 0 0 0,-1 1 0 0 0,1-1 0 0 0,-1 0 0 0 0,0 0 0 0 0,1 0 0 0 0,-1 0 0 0 0,0 0 0 0 0,0 0 0 0 0,1 0 0 0 0,-1 0 0 0 0,-3 0 0 0 0,-7 2 22 0 0,0-1 0 0 0,1 0-1 0 0,-17-1 1 0 0,-6 0-99 0 0,-57-8-1 0 0,9-8-4737 0 0,79 13 2117 0 0</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39.795"/>
    </inkml:context>
    <inkml:brush xml:id="br0">
      <inkml:brushProperty name="width" value="0.05" units="cm"/>
      <inkml:brushProperty name="height" value="0.05" units="cm"/>
    </inkml:brush>
  </inkml:definitions>
  <inkml:trace contextRef="#ctx0" brushRef="#br0">354 57 552 0 0,'-5'-5'875'0'0,"1"0"0"0"0,-1 1-1 0 0,1-1 1 0 0,-1 1 0 0 0,0 0-1 0 0,-1 0 1 0 0,1 1 0 0 0,-1-1 0 0 0,1 1-1 0 0,-1 1 1 0 0,0-1 0 0 0,0 1 0 0 0,-1 0-1 0 0,1 0 1 0 0,-8-1 0 0 0,5 2-246 0 0,0 1 0 0 0,0-1 0 0 0,0 2 1 0 0,0-1-1 0 0,0 1 0 0 0,0 0 0 0 0,0 1 0 0 0,0 0 1 0 0,0 1-1 0 0,-10 4 0 0 0,9-3-294 0 0,1 0 0 0 0,-1 1 0 0 0,1 0 1 0 0,0 1-1 0 0,1-1 0 0 0,0 2 0 0 0,-1-1 0 0 0,2 1 0 0 0,-1 0 0 0 0,1 1 1 0 0,0 0-1 0 0,1 0 0 0 0,0 0 0 0 0,0 1 0 0 0,1 0 0 0 0,0 0 0 0 0,1 1 1 0 0,-1-1-1 0 0,-4 18 0 0 0,8-21-267 0 0,0 1 1 0 0,1-1-1 0 0,-1 0 1 0 0,1 0-1 0 0,1 0 1 0 0,-1 1-1 0 0,1-1 1 0 0,0 0-1 0 0,0 0 1 0 0,1 0-1 0 0,0 0 1 0 0,4 11-1 0 0,-1-9 105 0 0,-1-1 1 0 0,1 1-1 0 0,0-1 1 0 0,1 0-1 0 0,-1 0 0 0 0,2-1 1 0 0,-1 1-1 0 0,9 6 0 0 0,3-1 134 0 0,0 0-1 0 0,1-1 1 0 0,0-1-1 0 0,1 0 0 0 0,0-2 1 0 0,33 10-1 0 0,34 3-637 0 0,-79-19 282 0 0,1-1 0 0 0,-1 0 0 0 0,0-1 0 0 0,1 0 1 0 0,-1 0-1 0 0,0-1 0 0 0,0 0 0 0 0,15-4 0 0 0,-22 5 11 0 0,1-1 1 0 0,0 0-1 0 0,-1 1 0 0 0,1-1 0 0 0,-1 0 0 0 0,1 0 0 0 0,-1 0 0 0 0,1 0 1 0 0,-1 0-1 0 0,1 0 0 0 0,-1 0 0 0 0,0 0 0 0 0,0-1 0 0 0,3-2 1 0 0,-4 3 14 0 0,1 0 0 0 0,-1 0 0 0 0,0 0 0 0 0,1 0 0 0 0,-1 0 0 0 0,0 0 0 0 0,0 0 0 0 0,0 0 0 0 0,0 0 0 0 0,0 0 0 0 0,0 0 0 0 0,0 0 0 0 0,0 0 0 0 0,0 0 1 0 0,0 0-1 0 0,-1 0 0 0 0,1 0 0 0 0,0 0 0 0 0,-1-1 0 0 0,-1-1-12 0 0,0-1 1 0 0,0 1-1 0 0,-1 0 1 0 0,1 0-1 0 0,-1 0 0 0 0,0 0 1 0 0,1 0-1 0 0,-1 1 1 0 0,-1-1-1 0 0,1 1 0 0 0,-5-3 1 0 0,-2-1 6 0 0,-1 1 0 0 0,-1 0 0 0 0,1 1 0 0 0,0 0 1 0 0,-1 1-1 0 0,-14-2 0 0 0,20 4-82 0 0,0 0 0 0 0,0 0 0 0 0,0 1 0 0 0,0 0 0 0 0,0 0 0 0 0,0 0 1 0 0,1 1-1 0 0,-1 0 0 0 0,0 0 0 0 0,0 0 0 0 0,0 1 0 0 0,1 0 0 0 0,-1 0 0 0 0,-9 5 0 0 0,14-6-80 0 0,-1 0 0 0 0,1 1 0 0 0,0-1 0 0 0,-1 0 0 0 0,1 1-1 0 0,0-1 1 0 0,0 0 0 0 0,0 1 0 0 0,0-1 0 0 0,0 1 0 0 0,0 0 0 0 0,0-1 0 0 0,1 1-1 0 0,-1 0 1 0 0,1 0 0 0 0,-1-1 0 0 0,1 1 0 0 0,-1 0 0 0 0,1 0 0 0 0,0 2-1 0 0,0-2-255 0 0,0-1 0 0 0,1 1 0 0 0,-1-1 0 0 0,0 1 0 0 0,1-1 0 0 0,-1 0 0 0 0,1 1 0 0 0,-1-1 0 0 0,1 0 0 0 0,0 1 0 0 0,0-1 0 0 0,-1 0 0 0 0,1 0 0 0 0,0 0 0 0 0,0 0 0 0 0,0 0 0 0 0,0 0 0 0 0,2 2 0 0 0,7 3-2337 0 0</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0.384"/>
    </inkml:context>
    <inkml:brush xml:id="br0">
      <inkml:brushProperty name="width" value="0.05" units="cm"/>
      <inkml:brushProperty name="height" value="0.05" units="cm"/>
    </inkml:brush>
  </inkml:definitions>
  <inkml:trace contextRef="#ctx0" brushRef="#br0">13 0 432 0 0,'0'0'10052'0'0,"0"5"-8306"0"0,-13 282 14090 0 0,13-286-15790 0 0,0 1 1 0 0,0-1-1 0 0,0 0 0 0 0,0 0 1 0 0,0 1-1 0 0,1-1 0 0 0,-1 0 1 0 0,0 1-1 0 0,1-1 0 0 0,-1 0 1 0 0,1 0-1 0 0,-1 1 0 0 0,1-1 1 0 0,-1 0-1 0 0,1 0 0 0 0,0 0 1 0 0,0 0-1 0 0,-1 0 0 0 0,1 0 1 0 0,0 0-1 0 0,0 0 0 0 0,0 0 1 0 0,0 0-1 0 0,1 0 1 0 0,1 0-71 0 0,-1 0 0 0 0,0 0 0 0 0,0-1 0 0 0,0 1 1 0 0,0-1-1 0 0,1 0 0 0 0,-1 0 0 0 0,0 1 0 0 0,0-1 1 0 0,1-1-1 0 0,-1 1 0 0 0,5-1 0 0 0,1-1-106 0 0,-1 0-1 0 0,1-1 1 0 0,0 0 0 0 0,-1 0-1 0 0,1 0 1 0 0,-1-1-1 0 0,7-5 1 0 0,36-28-405 0 0,-1-2 0 0 0,54-57 1 0 0,-101 94 663 0 0,-7 5 43 0 0,-14 8 136 0 0,0 2 0 0 0,1 0 0 0 0,1 1 0 0 0,0 0 0 0 0,1 2-1 0 0,1 0 1 0 0,0 0 0 0 0,-17 27 0 0 0,28-38-179 0 0,1 0-1 0 0,0 1 0 0 0,0-1 1 0 0,1 1-1 0 0,-1-1 1 0 0,1 1-1 0 0,1 0 1 0 0,-1 0-1 0 0,1 0 1 0 0,0 0-1 0 0,0 0 1 0 0,0 11-1 0 0,2-12-65 0 0,-1-1 0 0 0,1 0-1 0 0,0 0 1 0 0,0 0-1 0 0,1 0 1 0 0,-1 0 0 0 0,1 0-1 0 0,0 0 1 0 0,0-1 0 0 0,0 1-1 0 0,0-1 1 0 0,1 1 0 0 0,-1-1-1 0 0,1 0 1 0 0,0 0-1 0 0,0 0 1 0 0,0 0 0 0 0,1 0-1 0 0,4 3 1 0 0,-1-2-91 0 0,-1 0-1 0 0,1 0 1 0 0,1-1 0 0 0,-1 0 0 0 0,0 0-1 0 0,1 0 1 0 0,-1-1 0 0 0,1-1-1 0 0,0 1 1 0 0,-1-1 0 0 0,1 0 0 0 0,13-1-1 0 0,-11 0-465 0 0,-1-1 0 0 0,0 0 0 0 0,0-1 0 0 0,0 0-1 0 0,0-1 1 0 0,12-5 0 0 0,-13 6-1050 0 0,-3 1-1541 0 0</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3.995"/>
    </inkml:context>
    <inkml:brush xml:id="br0">
      <inkml:brushProperty name="width" value="0.05" units="cm"/>
      <inkml:brushProperty name="height" value="0.05" units="cm"/>
    </inkml:brush>
  </inkml:definitions>
  <inkml:trace contextRef="#ctx0" brushRef="#br0">18 8 828 0 0,'-18'3'14963'0'0,"45"0"-13453"0"0,0 0 0 0 0,0-2 1 0 0,0-2-1 0 0,36-4 1 0 0,1 1 314 0 0,-26 0-544 0 0,9 0-626 0 0,-19 6-4608 0 0,-20 1 759 0 0</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4.326"/>
    </inkml:context>
    <inkml:brush xml:id="br0">
      <inkml:brushProperty name="width" value="0.05" units="cm"/>
      <inkml:brushProperty name="height" value="0.05" units="cm"/>
    </inkml:brush>
  </inkml:definitions>
  <inkml:trace contextRef="#ctx0" brushRef="#br0">29 0 388 0 0,'-1'1'240'0'0,"-1"0"293"0"0,-1 0-1 0 0,1 0 0 0 0,0 1 0 0 0,0-1 0 0 0,0 0 0 0 0,0 1 0 0 0,0 0 0 0 0,0-1 1 0 0,1 1-1 0 0,-1 0 0 0 0,0 0 0 0 0,-2 4 1638 0 0,20 2 2368 0 0,11-5-2302 0 0,-1-1 0 0 0,50-4 0 0 0,1 1-497 0 0,1 4-1815 0 0,-53-1-2557 0 0,2 1-3500 0 0,-20-3 3847 0 0</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5.151"/>
    </inkml:context>
    <inkml:brush xml:id="br0">
      <inkml:brushProperty name="width" value="0.05" units="cm"/>
      <inkml:brushProperty name="height" value="0.05" units="cm"/>
    </inkml:brush>
  </inkml:definitions>
  <inkml:trace contextRef="#ctx0" brushRef="#br0">0 142 460 0 0,'0'-3'6530'0'0,"8"-3"-3816"0"0,11 0-1328 0 0,108-13 3960 0 0,38-8-1899 0 0,-127 19-2411 0 0,-1-1-1 0 0,47-20 1 0 0,-78 27-800 0 0,0-1-1 0 0,-1 1 1 0 0,1-2-1 0 0,-1 1 1 0 0,1 0 0 0 0,-1-1-1 0 0,0 0 1 0 0,4-5 673 0 0,-12 11-821 0 0,0 0-68 0 0,0 0 0 0 0,0 0-1 0 0,0 1 1 0 0,0 0 0 0 0,0 0-1 0 0,0-1 1 0 0,1 2-1 0 0,-1-1 1 0 0,1 0 0 0 0,0 0-1 0 0,0 1 1 0 0,0-1 0 0 0,1 1-1 0 0,-3 4 1 0 0,2 0 20 0 0,0 0 0 0 0,1 0 0 0 0,0 0 0 0 0,0 0 0 0 0,0 0 0 0 0,2 13 1 0 0,1 6 139 0 0,3 0 1 0 0,0 0 0 0 0,11 32-1 0 0,-5-23 361 0 0,2 0 0 0 0,2 0-1 0 0,1-2 1 0 0,33 55-1 0 0,-32-57-1000 0 0,-16-31 111 0 0,-28 9-1253 0 0,-139 8 175 0 0,112-15 1290 0 0,-98 20-1 0 0,151-23 176 0 0,0 1 0 0 0,0-1 0 0 0,0 0 0 0 0,0 0 0 0 0,0 0 0 0 0,0 1 0 0 0,0-1 0 0 0,0 0 0 0 0,0 1 0 0 0,0-1 0 0 0,0 1-1 0 0,1-1 1 0 0,-1 1 0 0 0,0 0 0 0 0,0-1 0 0 0,0 1 0 0 0,0 1 0 0 0,1-2 6 0 0,0 0 0 0 0,1 1 0 0 0,-1-1 0 0 0,0 1 0 0 0,1-1 0 0 0,-1 0 0 0 0,1 1 0 0 0,-1-1 0 0 0,1 0 0 0 0,-1 1 1 0 0,0-1-1 0 0,1 0 0 0 0,-1 1 0 0 0,1-1 0 0 0,0 0 0 0 0,-1 0 0 0 0,1 0 0 0 0,-1 0 0 0 0,1 0 0 0 0,-1 0 0 0 0,2 1 0 0 0,39 4 907 0 0,35 1 55 0 0,1-4-1 0 0,77-8 1 0 0,-136 3-1775 0 0,1 1-3315 0 0,-5 1-5387 0 0,-7 1 6548 0 0</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5.548"/>
    </inkml:context>
    <inkml:brush xml:id="br0">
      <inkml:brushProperty name="width" value="0.05" units="cm"/>
      <inkml:brushProperty name="height" value="0.05" units="cm"/>
    </inkml:brush>
  </inkml:definitions>
  <inkml:trace contextRef="#ctx0" brushRef="#br0">302 33 408 0 0,'-3'-3'378'0'0,"-1"0"-1"0"0,1 0 1 0 0,-1 0 0 0 0,1 0 0 0 0,-1 1-1 0 0,0 0 1 0 0,0-1 0 0 0,0 1 0 0 0,-1 1-1 0 0,1-1 1 0 0,0 1 0 0 0,-1 0-1 0 0,1 0 1 0 0,-1 0 0 0 0,-8 0 0 0 0,6 1 47 0 0,0 0 0 0 0,0 1 0 0 0,0 0 0 0 0,0 0 0 0 0,0 1 0 0 0,1 0 0 0 0,-1 0 0 0 0,1 1 1 0 0,-11 5-1 0 0,5-1 187 0 0,0 1 0 0 0,0 0 1 0 0,1 1-1 0 0,0 0 0 0 0,0 0 0 0 0,1 2 1 0 0,0-1-1 0 0,1 1 0 0 0,-13 20 1 0 0,17-23-301 0 0,1-1 1 0 0,0 1 0 0 0,1 0 0 0 0,0 0 0 0 0,0 1 0 0 0,1-1-1 0 0,0 0 1 0 0,0 1 0 0 0,1-1 0 0 0,0 1 0 0 0,1 0-1 0 0,0-1 1 0 0,1 15 0 0 0,1-12-9 0 0,1 1 0 0 0,0-1 0 0 0,0 0 0 0 0,1 0 0 0 0,1 0 0 0 0,0-1 0 0 0,0 0 0 0 0,1 0 0 0 0,9 13 0 0 0,-2-7 34 0 0,0 0 0 0 0,1-1 1 0 0,1-1-1 0 0,0 0 0 0 0,1-1 1 0 0,1-1-1 0 0,0 0 0 0 0,0-1 1 0 0,1-1-1 0 0,1-1 0 0 0,20 8 1 0 0,-30-14-410 0 0,0 0-1 0 0,0-1 1 0 0,1 0 0 0 0,-1-1 0 0 0,0 0 0 0 0,1 0 0 0 0,-1-1 0 0 0,15-2 0 0 0,8-3-3624 0 0,0-5-4160 0 0,-22 6 5093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5.752"/>
    </inkml:context>
    <inkml:brush xml:id="br0">
      <inkml:brushProperty name="width" value="0.05" units="cm"/>
      <inkml:brushProperty name="height" value="0.05" units="cm"/>
      <inkml:brushProperty name="color" value="#008C3A"/>
    </inkml:brush>
  </inkml:definitions>
  <inkml:trace contextRef="#ctx0" brushRef="#br0">3 31 148 0 0,'-3'-10'9620'0'0,"27"146"-2743"0"0,11 51-3036 0 0,-27-154-2837 0 0,2 1 0 0 0,2-2 0 0 0,24 50 0 0 0,-36-81-900 0 0,1 0 1 0 0,-1 1 0 0 0,1-1 0 0 0,-1 0 0 0 0,1 0 0 0 0,0 0 0 0 0,-1 0 0 0 0,1 0 0 0 0,0 0 0 0 0,0 0 0 0 0,-1-1-1 0 0,1 1 1 0 0,0 0 0 0 0,0 0 0 0 0,0-1 0 0 0,0 1 0 0 0,0 0 0 0 0,0-1 0 0 0,0 1 0 0 0,3 0 0 0 0,-4-1-52 0 0,1 0 0 0 0,0-1 1 0 0,0 1-1 0 0,-1 0 1 0 0,1-1-1 0 0,0 1 0 0 0,0-1 1 0 0,-1 1-1 0 0,1-1 0 0 0,-1 1 1 0 0,1-1-1 0 0,0 1 1 0 0,-1-1-1 0 0,1 1 0 0 0,-1-1 1 0 0,1 0-1 0 0,-1 1 0 0 0,1-1 1 0 0,-1 0-1 0 0,0 0 1 0 0,1 1-1 0 0,-1-2 0 0 0,4-10 201 0 0,0 1 0 0 0,-1-1 0 0 0,2-13 0 0 0,-4 17-85 0 0,14-75 488 0 0,-2 8 307 0 0,41-132 0 0 0,-27 116-2093 0 0,-23 84-1302 0 0</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6.509"/>
    </inkml:context>
    <inkml:brush xml:id="br0">
      <inkml:brushProperty name="width" value="0.05" units="cm"/>
      <inkml:brushProperty name="height" value="0.05" units="cm"/>
    </inkml:brush>
  </inkml:definitions>
  <inkml:trace contextRef="#ctx0" brushRef="#br0">201 8 100 0 0,'16'-8'17448'0'0,"-36"26"-13431"0"0,-1-2-4261 0 0,-12 2 1130 0 0,8-5 46 0 0,-30 22-1 0 0,49-31-747 0 0,1 0-1 0 0,-1 1 1 0 0,1 0-1 0 0,0 0 1 0 0,0 0-1 0 0,1 1 1 0 0,0-1 0 0 0,0 1-1 0 0,0 0 1 0 0,-4 9-1 0 0,7-12-89 0 0,0 0-1 0 0,0 0 0 0 0,0-1 1 0 0,0 1-1 0 0,1 0 1 0 0,-1 0-1 0 0,1 0 1 0 0,0 0-1 0 0,0 0 1 0 0,0 0-1 0 0,0 0 1 0 0,0 0-1 0 0,1 0 1 0 0,0-1-1 0 0,-1 1 1 0 0,1 0-1 0 0,2 5 0 0 0,-1-4-2 0 0,1-1 0 0 0,-1 1 0 0 0,1 0 0 0 0,0-1 0 0 0,0 1 0 0 0,0-1 0 0 0,0 0 0 0 0,1 0 0 0 0,-1 0 0 0 0,7 3 0 0 0,0 1 21 0 0,1-2 1 0 0,1 1 0 0 0,-1-2 0 0 0,1 1-1 0 0,0-2 1 0 0,0 1 0 0 0,17 1-1 0 0,-17-3-304 0 0,0-1 0 0 0,-1 0-1 0 0,1-1 1 0 0,-1-1 0 0 0,1 0-1 0 0,0 0 1 0 0,-1-1 0 0 0,0 0-1 0 0,1-1 1 0 0,-1-1 0 0 0,0 0-1 0 0,0 0 1 0 0,-1-1-1 0 0,0 0 1 0 0,1-1 0 0 0,-2 0-1 0 0,14-10 1 0 0,-22 14 155 0 0,0 1 1 0 0,1 0-1 0 0,-1 0 1 0 0,0 0-1 0 0,1 0 0 0 0,-1 1 1 0 0,0-1-1 0 0,1 0 1 0 0,-1 1-1 0 0,1-1 0 0 0,1 0 1 0 0,-2 1 54 0 0,-1 0-1 0 0,0 0 1 0 0,1 0 0 0 0,-1 0 0 0 0,1 0 0 0 0,-1 0 0 0 0,0 0 0 0 0,1 0-1 0 0,-1 0 1 0 0,0 0 0 0 0,1 1 0 0 0,-1-1 0 0 0,0 0 0 0 0,1 0 0 0 0,-1 0-1 0 0,0 1 1 0 0,1-1 0 0 0,-1 0 0 0 0,0 0 0 0 0,1 1 0 0 0,-1-1 0 0 0,0 0-1 0 0,0 0 1 0 0,1 1 0 0 0,-1-1 0 0 0,0 0 0 0 0,0 1 0 0 0,1 0 0 0 0,0 3 217 0 0,-1 0 1 0 0,1 0 0 0 0,0 0-1 0 0,-1 0 1 0 0,0 0 0 0 0,0 7-1 0 0,0-3-109 0 0,4 88 2407 0 0,-3-86-2465 0 0,1-1 1 0 0,0 1-1 0 0,0 0 1 0 0,1-1 0 0 0,0 1-1 0 0,1-1 1 0 0,7 14-1 0 0,-9-20-445 0 0,1 0 0 0 0,-1 0 0 0 0,0 0 0 0 0,1-1-1 0 0,-1 1 1 0 0,1-1 0 0 0,0 0 0 0 0,0 0 0 0 0,6 4-1 0 0,18 4-9751 0 0,-18-10 7173 0 0</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6.962"/>
    </inkml:context>
    <inkml:brush xml:id="br0">
      <inkml:brushProperty name="width" value="0.05" units="cm"/>
      <inkml:brushProperty name="height" value="0.05" units="cm"/>
    </inkml:brush>
  </inkml:definitions>
  <inkml:trace contextRef="#ctx0" brushRef="#br0">17 112 652 0 0,'-1'-3'151'0'0,"-2"-1"1236"0"0,1 0 1 0 0,0 0 0 0 0,0-1 0 0 0,0 1-1 0 0,-2-8 1 0 0,4 11-1090 0 0,0-1 1 0 0,0 1-1 0 0,-1 0 0 0 0,1 0 0 0 0,0 0 1 0 0,1 0-1 0 0,-1 0 0 0 0,0-1 1 0 0,0 1-1 0 0,0 0 0 0 0,1 0 0 0 0,-1 0 1 0 0,0 0-1 0 0,1 0 0 0 0,-1 0 1 0 0,1 0-1 0 0,0 0 0 0 0,-1 0 0 0 0,1 0 1 0 0,0 0-1 0 0,-1 0 0 0 0,1 0 1 0 0,0 1-1 0 0,0-1 0 0 0,0 0 0 0 0,0 0 1 0 0,0 1-1 0 0,0-1 0 0 0,1 0 1 0 0,8-4 613 0 0,1 0 0 0 0,-1 1-1 0 0,1 0 1 0 0,0 1 0 0 0,18-3 0 0 0,58-4 920 0 0,-59 8-1161 0 0,-20 1-482 0 0,19-2 496 0 0,-1 2 0 0 0,1 0 1 0 0,36 4-1 0 0,-61-2-638 0 0,1-1-1 0 0,0 1 1 0 0,-1-1 0 0 0,1 1 0 0 0,0 0-1 0 0,-1 0 1 0 0,1 1 0 0 0,-1-1 0 0 0,1 0-1 0 0,-1 1 1 0 0,0-1 0 0 0,1 1 0 0 0,-1 0-1 0 0,0 0 1 0 0,0 0 0 0 0,0 0 0 0 0,-1 0-1 0 0,1 0 1 0 0,0 1 0 0 0,-1-1 0 0 0,1 0-1 0 0,-1 1 1 0 0,0-1 0 0 0,0 1 0 0 0,0 0-1 0 0,0-1 1 0 0,0 4 0 0 0,2 7 64 0 0,-1 1 0 0 0,-1-1 1 0 0,0 1-1 0 0,-2 20 1 0 0,1 11 104 0 0,1-8-88 0 0,-1-24-113 0 0,1 0 0 0 0,0 0-1 0 0,0 0 1 0 0,1 0 0 0 0,1 0 0 0 0,8 22 0 0 0,-11-34-227 0 0,1 0 1 0 0,-1 0-1 0 0,1 0 1 0 0,-1-1 0 0 0,1 1-1 0 0,-1 0 1 0 0,1-1-1 0 0,0 1 1 0 0,0 0 0 0 0,-1-1-1 0 0,1 1 1 0 0,0-1 0 0 0,0 1-1 0 0,0-1 1 0 0,0 1-1 0 0,1 0 1 0 0,4 0-3382 0 0</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7.317"/>
    </inkml:context>
    <inkml:brush xml:id="br0">
      <inkml:brushProperty name="width" value="0.05" units="cm"/>
      <inkml:brushProperty name="height" value="0.05" units="cm"/>
    </inkml:brush>
  </inkml:definitions>
  <inkml:trace contextRef="#ctx0" brushRef="#br0">67 58 612 0 0,'-16'-5'1720'0'0,"-15"-3"1154"0"0,11 6 8917 0 0,76-10-6715 0 0,-6 6-2891 0 0,85-15 1094 0 0,-131 19-3460 0 0,-1 1-1220 0 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7.947"/>
    </inkml:context>
    <inkml:brush xml:id="br0">
      <inkml:brushProperty name="width" value="0.05" units="cm"/>
      <inkml:brushProperty name="height" value="0.05" units="cm"/>
    </inkml:brush>
  </inkml:definitions>
  <inkml:trace contextRef="#ctx0" brushRef="#br0">0 0 988 0 0,'0'0'3319'0'0,"0"4"-1433"0"0,7 57 4154 0 0,0 12-7 0 0,-4-22-1858 0 0,-3-47-3780 0 0,1 0 0 0 0,0 0 0 0 0,0 0 0 0 0,0 0 0 0 0,0 0 0 0 0,1-1 1 0 0,-1 1-1 0 0,1 0 0 0 0,0-1 0 0 0,3 5 0 0 0,-4-7-299 0 0,0 0 0 0 0,1 0 0 0 0,-1-1 0 0 0,1 1 0 0 0,-1 0-1 0 0,0 0 1 0 0,1-1 0 0 0,-1 1 0 0 0,1-1 0 0 0,0 0 0 0 0,-1 1 0 0 0,1-1 0 0 0,-1 0-1 0 0,1 0 1 0 0,0 0 0 0 0,-1 0 0 0 0,1 0 0 0 0,-1 0 0 0 0,3-1 0 0 0,30-6 291 0 0,-31 6-312 0 0,24-8-26 0 0,-1-1 1 0 0,0-1-1 0 0,0-1 1 0 0,-1-1-1 0 0,-1-1 0 0 0,0-2 1 0 0,-1 0-1 0 0,0-2 1 0 0,25-25-1 0 0,-48 43-59 0 0,1 0 0 0 0,-1-1 0 0 0,0 1 0 0 0,1-1 0 0 0,-1 1 0 0 0,1-1 0 0 0,-1 1 0 0 0,0 0 0 0 0,1-1 0 0 0,-1 1 0 0 0,0-1 0 0 0,0 0 0 0 0,1 1 0 0 0,-1-1 0 0 0,0 1-1 0 0,0-1 1 0 0,0 1 0 0 0,0-1 0 0 0,0 1 0 0 0,1-1 0 0 0,-1-1 0 0 0,-9-2-207 0 0,6 4 195 0 0,0 0-1 0 0,0 0 1 0 0,0 0-1 0 0,0 1 1 0 0,0-1-1 0 0,0 1 1 0 0,-3 1-1 0 0,-93 45 69 0 0,86-40 26 0 0,1 0 0 0 0,0 2 0 0 0,0-1 1 0 0,1 2-1 0 0,-16 16 0 0 0,25-24-32 0 0,0 0 0 0 0,0 1 0 0 0,0-1-1 0 0,0 1 1 0 0,0 0 0 0 0,1 0 0 0 0,-1 0 0 0 0,1 0 0 0 0,0 0-1 0 0,0 0 1 0 0,0 0 0 0 0,0 0 0 0 0,0 0 0 0 0,1 0 0 0 0,-1 1-1 0 0,1-1 1 0 0,0 0 0 0 0,0 0 0 0 0,0 1 0 0 0,2 5 0 0 0,-1-6-5 0 0,0 1 0 0 0,1-1 0 0 0,0 1 0 0 0,0-1 0 0 0,0 0 0 0 0,0 1 0 0 0,0-1 0 0 0,0 0 0 0 0,1 0 1 0 0,0-1-1 0 0,-1 1 0 0 0,1-1 0 0 0,0 1 0 0 0,0-1 0 0 0,1 0 0 0 0,-1 0 0 0 0,5 2 0 0 0,6 3-305 0 0,0-1 0 0 0,1 0 0 0 0,0-1-1 0 0,0-1 1 0 0,0-1 0 0 0,1 0 0 0 0,-1-1 0 0 0,1 0 0 0 0,-1-1-1 0 0,29-3 1 0 0,-25 1-1963 0 0,1-2 1 0 0,-1-1-1 0 0,0-1 0 0 0,34-12 0 0 0,-21 4-656 0 0</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8.313"/>
    </inkml:context>
    <inkml:brush xml:id="br0">
      <inkml:brushProperty name="width" value="0.05" units="cm"/>
      <inkml:brushProperty name="height" value="0.05" units="cm"/>
    </inkml:brush>
  </inkml:definitions>
  <inkml:trace contextRef="#ctx0" brushRef="#br0">9 5 360 0 0,'-8'-5'14878'0'0,"9"25"-11988"0"0,2 0-1 0 0,8 35 0 0 0,2 6 213 0 0,-11-45-3266 0 0,8 42 3486 0 0,-5-39-6978 0 0,0 0-5557 0 0</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8.660"/>
    </inkml:context>
    <inkml:brush xml:id="br0">
      <inkml:brushProperty name="width" value="0.05" units="cm"/>
      <inkml:brushProperty name="height" value="0.05" units="cm"/>
    </inkml:brush>
  </inkml:definitions>
  <inkml:trace contextRef="#ctx0" brushRef="#br0">82 42 312 0 0,'-34'-6'1546'0'0,"3"1"3024"0"0,14 4 6741 0 0,52-2-7270 0 0,49 0 1 0 0,-8 1-1940 0 0,-55 1-2969 0 0,34-8 0 0 0,-45 7 208 0 0,17-5-7985 0 0,-18 5 5750 0 0</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9.002"/>
    </inkml:context>
    <inkml:brush xml:id="br0">
      <inkml:brushProperty name="width" value="0.05" units="cm"/>
      <inkml:brushProperty name="height" value="0.05" units="cm"/>
    </inkml:brush>
  </inkml:definitions>
  <inkml:trace contextRef="#ctx0" brushRef="#br0">0 115 204 0 0,'1'-2'533'0'0,"1"0"1"0"0,-1-1-1 0 0,0 1 1 0 0,1 0-1 0 0,0 0 1 0 0,0 0-1 0 0,-1 0 0 0 0,1 0 1 0 0,0 0-1 0 0,0 1 1 0 0,1-1-1 0 0,-1 1 1 0 0,0-1-1 0 0,0 1 0 0 0,1 0 1 0 0,4-2-1 0 0,48-13 3552 0 0,-39 12-3009 0 0,75-16 2623 0 0,-51 13-615 0 0,65-21 0 0 0,-105 28-3067 0 0,0 0-1 0 0,0 0 1 0 0,0 0-1 0 0,0 0 1 0 0,0 0-1 0 0,0 0 1 0 0,0 0-1 0 0,0 0 1 0 0,0 0-1 0 0,0 0 1 0 0,0 0-1 0 0,0 0 1 0 0,0 0-1 0 0,0 0 1 0 0,0 0-1 0 0,0 0 1 0 0,0-1-1 0 0,0 1 1 0 0,0 0-1 0 0,-1 0 1 0 0,1 0-1 0 0,0 0 1 0 0,0 0-1 0 0,0 0 1 0 0,0 0-1 0 0,0 0 1 0 0,0 0-1 0 0,0 0 1 0 0,0 0-1 0 0,0 0 1 0 0,0 0-1 0 0,0 0 1 0 0,0 0-1 0 0,0 0 1 0 0,0 0-1 0 0,0-1 1 0 0,0 1-1 0 0,0 0 1 0 0,0 0-1 0 0,0 0 1 0 0,0 0-1 0 0,0 0 1 0 0,0 0-1 0 0,0 0 1 0 0,0 0-1 0 0,1 0 1 0 0,-1 0-1 0 0,0 0 1 0 0,0 0-1 0 0,0 0 1 0 0,0 0-1 0 0,0 0 1 0 0,0 0-1 0 0,0 0 1 0 0,0 0-1 0 0,0 0 1 0 0,0 0-1 0 0,0-1 1 0 0,0 1-1 0 0,0 0 1 0 0,0 0-1 0 0,0 0 1 0 0,0 0-1 0 0,0 0 1 0 0,0 0-1 0 0,1 0 1 0 0,-11-2 141 0 0,-19 0-325 0 0,-5 4 67 0 0,-55 13 0 0 0,76-12 84 0 0,1 0-1 0 0,0 1 1 0 0,0 1 0 0 0,1 0-1 0 0,0 0 1 0 0,-1 1 0 0 0,2 1 0 0 0,-11 7-1 0 0,19-13 22 0 0,1 1 0 0 0,0-1 0 0 0,-1 0 0 0 0,1 1 0 0 0,0-1 0 0 0,0 0 0 0 0,0 1-1 0 0,0-1 1 0 0,0 1 0 0 0,1 0 0 0 0,-1-1 0 0 0,0 1 0 0 0,1 0 0 0 0,-1-1 0 0 0,1 1 0 0 0,0 0-1 0 0,-1-1 1 0 0,1 1 0 0 0,0 0 0 0 0,0 0 0 0 0,0 0 0 0 0,0-1 0 0 0,1 1 0 0 0,-1 0 0 0 0,0 0 0 0 0,1-1-1 0 0,-1 1 1 0 0,1 0 0 0 0,-1-1 0 0 0,1 1 0 0 0,0-1 0 0 0,0 1 0 0 0,0 0 0 0 0,0-1 0 0 0,1 2-1 0 0,5 6 32 0 0,0 0 0 0 0,1 0 0 0 0,0-1-1 0 0,10 9 1 0 0,-13-13-31 0 0,103 79 523 0 0,-83-66-271 0 0,0 0-1 0 0,-2 2 1 0 0,0 1-1 0 0,40 44 0 0 0,-62-63-240 0 0,-1 0-1 0 0,1 0 1 0 0,0 0-1 0 0,0 0 1 0 0,-1 0-1 0 0,1 0 0 0 0,0 0 1 0 0,-1 0-1 0 0,1 0 1 0 0,-1 0-1 0 0,0 0 1 0 0,1 0-1 0 0,-1 1 0 0 0,0-1 1 0 0,0 0-1 0 0,1 0 1 0 0,-1 0-1 0 0,0 1 0 0 0,0-1 1 0 0,0 0-1 0 0,-1 0 1 0 0,1 1-1 0 0,-1 1 1 0 0,1-2-6 0 0,-1 0 0 0 0,0 1 0 0 0,0-1 0 0 0,0 0 0 0 0,0 0 0 0 0,-1 0 0 0 0,1 0 0 0 0,0 0 0 0 0,0-1 0 0 0,0 1 1 0 0,-1 0-1 0 0,1-1 0 0 0,-1 1 0 0 0,1 0 0 0 0,0-1 0 0 0,-3 1 0 0 0,-6 1 12 0 0,0 0-1 0 0,0-1 1 0 0,0 0-1 0 0,-11-1 1 0 0,-16-1-312 0 0,-71-12 0 0 0,13-7-4987 0 0,85 18-1096 0 0</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49.545"/>
    </inkml:context>
    <inkml:brush xml:id="br0">
      <inkml:brushProperty name="width" value="0.05" units="cm"/>
      <inkml:brushProperty name="height" value="0.05" units="cm"/>
    </inkml:brush>
  </inkml:definitions>
  <inkml:trace contextRef="#ctx0" brushRef="#br0">219 5 380 0 0,'-7'-1'612'0'0,"0"0"-1"0"0,1 0 1 0 0,-1 0 0 0 0,0 0-1 0 0,1 1 1 0 0,-1 1 0 0 0,0-1-1 0 0,0 1 1 0 0,1 0 0 0 0,-1 0 0 0 0,1 1-1 0 0,-1 0 1 0 0,1 0 0 0 0,-1 0-1 0 0,1 1 1 0 0,0 0 0 0 0,0 0-1 0 0,1 1 1 0 0,-1 0 0 0 0,1 0-1 0 0,-1 0 1 0 0,1 0 0 0 0,0 1-1 0 0,-7 9 1 0 0,6-6-35 0 0,-1 1-1 0 0,1 0 1 0 0,1 0 0 0 0,0 0 0 0 0,0 0-1 0 0,1 1 1 0 0,0 0 0 0 0,1 0-1 0 0,0 0 1 0 0,0 0 0 0 0,1 1-1 0 0,1-1 1 0 0,0 1 0 0 0,0-1-1 0 0,1 1 1 0 0,0 0 0 0 0,1-1-1 0 0,0 1 1 0 0,3 12 0 0 0,-1-13-324 0 0,0 1 0 0 0,1-1 0 0 0,0 1 0 0 0,1-1 1 0 0,0-1-1 0 0,1 1 0 0 0,0-1 0 0 0,0 0 0 0 0,1 0 0 0 0,0 0 1 0 0,1-1-1 0 0,0 0 0 0 0,13 10 0 0 0,-10-10-328 0 0,0-1 0 0 0,0 1-1 0 0,1-2 1 0 0,0 0 0 0 0,0 0-1 0 0,1-1 1 0 0,-1-1 0 0 0,1 0 0 0 0,0 0-1 0 0,25 2 1 0 0,-35-6-118 0 0,0 1 0 0 0,0-1 0 0 0,-1-1 1 0 0,1 1-1 0 0,0 0 0 0 0,0 0 0 0 0,-1-1 0 0 0,1 0 0 0 0,0 0 0 0 0,-1 1 1 0 0,1-1-1 0 0,-1-1 0 0 0,1 1 0 0 0,-1 0 0 0 0,1-1 0 0 0,-1 1 0 0 0,0-1 1 0 0,0 0-1 0 0,0 0 0 0 0,0 1 0 0 0,0-1 0 0 0,2-3 0 0 0,-3 3 112 0 0,0 0-1 0 0,0 1 1 0 0,0-1-1 0 0,0 0 0 0 0,-1 0 1 0 0,1 0-1 0 0,0 0 1 0 0,-1 0-1 0 0,0 0 0 0 0,1-1 1 0 0,-1 1-1 0 0,0 0 1 0 0,0 0-1 0 0,0 0 1 0 0,0 0-1 0 0,-1 0 0 0 0,1 0 1 0 0,-1 0-1 0 0,1 0 1 0 0,-1 0-1 0 0,1 0 0 0 0,-1 0 1 0 0,0 0-1 0 0,0 0 1 0 0,0 0-1 0 0,0 1 1 0 0,-1-1-1 0 0,1 0 0 0 0,-3-2 1 0 0,-1-1 168 0 0,-1 0-1 0 0,0 0 1 0 0,0 1 0 0 0,0 0-1 0 0,0 0 1 0 0,-1 0 0 0 0,0 1 0 0 0,1 0-1 0 0,-1 1 1 0 0,0-1 0 0 0,-1 1 0 0 0,1 0-1 0 0,0 1 1 0 0,-1 0 0 0 0,1 0-1 0 0,-11 1 1 0 0,11-1 65 0 0,1 1-1 0 0,-1 1 1 0 0,1-1-1 0 0,-1 1 1 0 0,1 0-1 0 0,-1 0 1 0 0,1 1-1 0 0,0 0 1 0 0,-1 0 0 0 0,1 1-1 0 0,0-1 1 0 0,1 1-1 0 0,-1 1 1 0 0,0-1-1 0 0,1 1 1 0 0,0 0-1 0 0,0 0 1 0 0,0 0-1 0 0,-4 6 1 0 0,8-9-159 0 0,-1 1 0 0 0,1 0 0 0 0,0 0 0 0 0,0 0 0 0 0,0-1 0 0 0,1 1 0 0 0,-1 0 0 0 0,0 0 0 0 0,1 0 0 0 0,-1 0 0 0 0,1 0 0 0 0,0 1 0 0 0,0-1 0 0 0,0 0 0 0 0,0 0 0 0 0,0 0 0 0 0,0 0 0 0 0,0 0 0 0 0,1 0 0 0 0,-1 0 0 0 0,1 0 1 0 0,-1 0-1 0 0,1 0 0 0 0,0 0 0 0 0,1 3 0 0 0,0-3-414 0 0,0 1 0 0 0,-1-1 0 0 0,1 1 0 0 0,0-1-1 0 0,0 0 1 0 0,0 0 0 0 0,5 3 0 0 0,-5-3-539 0 0,1 0 0 0 0,0 0-1 0 0,0-1 1 0 0,-1 0 0 0 0,1 1-1 0 0,0-1 1 0 0,5 1 0 0 0,5 0-1839 0 0</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50.073"/>
    </inkml:context>
    <inkml:brush xml:id="br0">
      <inkml:brushProperty name="width" value="0.05" units="cm"/>
      <inkml:brushProperty name="height" value="0.05" units="cm"/>
    </inkml:brush>
  </inkml:definitions>
  <inkml:trace contextRef="#ctx0" brushRef="#br0">77 1 592 0 0,'-3'1'18141'0'0,"-3"31"-16128"0"0,-1 2 185 0 0,-21 42 1370 0 0,20-56-2379 0 0,0 1-1 0 0,-6 28 1 0 0,14-48-1131 0 0,-1 1-1 0 0,1 0 0 0 0,-1-1 1 0 0,1 1-1 0 0,0 0 1 0 0,-1 0-1 0 0,1-1 1 0 0,0 1-1 0 0,0 0 0 0 0,0 0 1 0 0,1-1-1 0 0,-1 1 1 0 0,0 0-1 0 0,1 0 1 0 0,-1-1-1 0 0,1 1 0 0 0,-1 0 1 0 0,1-1-1 0 0,0 1 1 0 0,0-1-1 0 0,0 1 1 0 0,0-1-1 0 0,0 1 0 0 0,0-1 1 0 0,0 0-1 0 0,0 1 1 0 0,1-1-1 0 0,-1 0 1 0 0,0 0-1 0 0,1 0 1 0 0,-1 0-1 0 0,1 0 0 0 0,-1 0 1 0 0,1 0-1 0 0,-1-1 1 0 0,1 1-1 0 0,0 0 1 0 0,0-1-1 0 0,-1 1 0 0 0,3-1 1 0 0,2 1-139 0 0,0-1 0 0 0,0 0 0 0 0,0 0 0 0 0,0 0-1 0 0,0-1 1 0 0,-1 0 0 0 0,1 0 0 0 0,0 0 0 0 0,0-1 0 0 0,9-4 0 0 0,13-6-283 0 0,-2-1 0 0 0,0-2-1 0 0,0-1 1 0 0,-1 0 0 0 0,35-33 0 0 0,-59 49 359 0 0,-1 0 1 0 0,0 0-1 0 0,0-1 0 0 0,0 1 0 0 0,1 0 1 0 0,-1 0-1 0 0,0 0 0 0 0,0 0 0 0 0,0 0 1 0 0,0-1-1 0 0,1 1 0 0 0,-1 0 1 0 0,0 0-1 0 0,0 0 0 0 0,0 0 0 0 0,0-1 1 0 0,0 1-1 0 0,0 0 0 0 0,0 0 0 0 0,0 0 1 0 0,1-1-1 0 0,-1 1 0 0 0,0 0 1 0 0,0 0-1 0 0,0 0 0 0 0,0-1 0 0 0,0 1 1 0 0,0 0-1 0 0,0 0 0 0 0,0 0 1 0 0,0-1-1 0 0,0 1 0 0 0,0 0 0 0 0,-1 0 1 0 0,1 0-1 0 0,0-1 0 0 0,0 1 0 0 0,0 0 1 0 0,0 0-1 0 0,-10-2 63 0 0,-15 7 296 0 0,11 0-119 0 0,1 1 0 0 0,0 0 0 0 0,0 1 0 0 0,0 0 0 0 0,1 1 0 0 0,-21 17 0 0 0,29-22-174 0 0,1 0 1 0 0,-1 0 0 0 0,1 1 0 0 0,0 0-1 0 0,0-1 1 0 0,0 1 0 0 0,0 0 0 0 0,0 0-1 0 0,1 0 1 0 0,0 1 0 0 0,0-1-1 0 0,0 0 1 0 0,1 1 0 0 0,-1 0 0 0 0,1-1-1 0 0,0 1 1 0 0,0 0 0 0 0,1-1 0 0 0,0 1-1 0 0,-1 0 1 0 0,2 0 0 0 0,-1 0 0 0 0,0-1-1 0 0,2 8 1 0 0,0-7-60 0 0,0-1-1 0 0,1 1 1 0 0,-1 0-1 0 0,1-1 1 0 0,0 0-1 0 0,0 1 1 0 0,0-1-1 0 0,1 0 1 0 0,-1-1-1 0 0,1 1 1 0 0,0-1-1 0 0,0 1 1 0 0,0-1-1 0 0,0-1 1 0 0,1 1-1 0 0,-1 0 1 0 0,7 2-1 0 0,2 0-23 0 0,0 0-1 0 0,0 0 0 0 0,0-2 0 0 0,1 1 0 0 0,18 1 0 0 0,-25-4-588 0 0,1-1 1 0 0,0 0-1 0 0,0 0 0 0 0,0-1 0 0 0,0 0 1 0 0,11-3-1 0 0,24-10-9460 0 0,-28 7 6933 0 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50.441"/>
    </inkml:context>
    <inkml:brush xml:id="br0">
      <inkml:brushProperty name="width" value="0.05" units="cm"/>
      <inkml:brushProperty name="height" value="0.05" units="cm"/>
    </inkml:brush>
  </inkml:definitions>
  <inkml:trace contextRef="#ctx0" brushRef="#br0">1 49 848 0 0,'2'-4'558'0'0,"1"1"0"0"0,0-1 0 0 0,0 1-1 0 0,0-1 1 0 0,0 1 0 0 0,1 0 0 0 0,-1 0 0 0 0,1 0-1 0 0,0 1 1 0 0,-1-1 0 0 0,1 1 0 0 0,0 0 0 0 0,1 0-1 0 0,-1 0 1 0 0,0 1 0 0 0,9-3 0 0 0,-7 4-37 0 0,0 0-1 0 0,0 0 1 0 0,0 0 0 0 0,1 0 0 0 0,-1 1 0 0 0,0 0-1 0 0,0 0 1 0 0,-1 1 0 0 0,1 0 0 0 0,0 0-1 0 0,0 0 1 0 0,6 4 0 0 0,8 6 187 0 0,0 0 1 0 0,0 2-1 0 0,-2 0 0 0 0,0 1 1 0 0,0 1-1 0 0,-1 1 1 0 0,-1 0-1 0 0,-1 1 0 0 0,15 23 1 0 0,-16-20-62 0 0,-2 1 0 0 0,0 0 0 0 0,-1 1 0 0 0,-1 0 0 0 0,-2 1 0 0 0,0 0 1 0 0,-1 0-1 0 0,-2 1 0 0 0,0-1 0 0 0,1 37 0 0 0,-6-50-574 0 0,0 1 0 0 0,-1 0 0 0 0,0 0 0 0 0,-1-1 0 0 0,-1 1 0 0 0,0 0 0 0 0,0-1 0 0 0,-1 0 0 0 0,0 0 0 0 0,-1 0 0 0 0,0 0 0 0 0,-8 9 0 0 0,10-14-52 0 0,-1-1-1 0 0,1 0 1 0 0,-1-1-1 0 0,0 1 1 0 0,-1-1 0 0 0,1 1-1 0 0,-1-1 1 0 0,0-1-1 0 0,0 1 1 0 0,0-1 0 0 0,-1 1-1 0 0,1-2 1 0 0,-1 1-1 0 0,1-1 1 0 0,-1 1 0 0 0,0-1-1 0 0,0-1 1 0 0,0 1-1 0 0,0-1 1 0 0,0 0 0 0 0,0-1-1 0 0,-1 0 1 0 0,1 0-1 0 0,-9-1 1 0 0,-4-2-1975 0 0,0-1 0 0 0,0-1 0 0 0,1 0 0 0 0,-19-9 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6.718"/>
    </inkml:context>
    <inkml:brush xml:id="br0">
      <inkml:brushProperty name="width" value="0.05" units="cm"/>
      <inkml:brushProperty name="height" value="0.05" units="cm"/>
      <inkml:brushProperty name="color" value="#008C3A"/>
    </inkml:brush>
  </inkml:definitions>
  <inkml:trace contextRef="#ctx0" brushRef="#br0">86 115 300 0 0,'-6'13'10128'0'0,"3"6"-4570"0"0,3 20-591 0 0,1-26-2076 0 0,-1-11-2299 0 0,-1-1 235 0 0,1-1-784 0 0,0 0 0 0 0,0 0 0 0 0,0 0 0 0 0,0 0 0 0 0,0 0 0 0 0,0 0 0 0 0,0 0-1 0 0,0 0 1 0 0,0 0 0 0 0,0 0 0 0 0,0 1 0 0 0,0-1 0 0 0,0 0 0 0 0,0 0 0 0 0,0 0 0 0 0,0 0 0 0 0,0 0-1 0 0,0 0 1 0 0,0 0 0 0 0,0 0 0 0 0,0 0 0 0 0,-1 0 0 0 0,1 0 0 0 0,0 0 0 0 0,0 0 0 0 0,0 0 0 0 0,0 0-1 0 0,0 1 1 0 0,0-1 0 0 0,0 0 0 0 0,0 0 0 0 0,0 0 0 0 0,0 0 0 0 0,0 0 0 0 0,-1 0 0 0 0,1 0 0 0 0,0 0-1 0 0,0 0 1 0 0,0 0 0 0 0,0 0 0 0 0,0 0 0 0 0,0 0 0 0 0,0 0 0 0 0,0 0 0 0 0,0 0 0 0 0,0 0 0 0 0,0 0-1 0 0,-1 0 1 0 0,1-1 0 0 0,0 1 0 0 0,0 0 0 0 0,0 0 0 0 0,0 0 0 0 0,0 0 0 0 0,0 0 0 0 0,0 0-1 0 0,0 0 1 0 0,0 0 0 0 0,0 0 0 0 0,0 0 0 0 0,0 0 0 0 0,0 0 0 0 0,-4-12 363 0 0,0-1 0 0 0,1 1 1 0 0,1 0-1 0 0,0-1 0 0 0,1 1 0 0 0,0-1 0 0 0,2-15 1 0 0,-1 24-383 0 0,0 0 0 0 0,0 1 1 0 0,1-1-1 0 0,-1 0 1 0 0,1 1-1 0 0,0-1 1 0 0,0 0-1 0 0,0 1 0 0 0,1 0 1 0 0,-1-1-1 0 0,1 1 1 0 0,0 0-1 0 0,0 0 0 0 0,0 0 1 0 0,0 0-1 0 0,1 0 1 0 0,-1 0-1 0 0,1 0 1 0 0,0 1-1 0 0,0 0 0 0 0,0-1 1 0 0,0 1-1 0 0,0 0 1 0 0,0 0-1 0 0,0 1 1 0 0,1-1-1 0 0,-1 1 0 0 0,1-1 1 0 0,5 0-1 0 0,-8 1-50 0 0,1 1-1 0 0,0-1 1 0 0,-1 1 0 0 0,1 0-1 0 0,0 0 1 0 0,0 0-1 0 0,-1 0 1 0 0,1 0-1 0 0,0 0 1 0 0,-1 0-1 0 0,1 0 1 0 0,0 1 0 0 0,-1-1-1 0 0,1 1 1 0 0,0-1-1 0 0,-1 1 1 0 0,1 0-1 0 0,-1 0 1 0 0,1-1-1 0 0,-1 1 1 0 0,1 0 0 0 0,-1 0-1 0 0,0 0 1 0 0,0 1-1 0 0,1-1 1 0 0,-1 0-1 0 0,0 0 1 0 0,0 1-1 0 0,0-1 1 0 0,0 1 0 0 0,0-1-1 0 0,-1 0 1 0 0,1 1-1 0 0,0 0 1 0 0,-1-1-1 0 0,1 1 1 0 0,0 2-1 0 0,0 0-53 0 0,-1 0-1 0 0,1 0 0 0 0,-1 0 0 0 0,0 0 0 0 0,0 0 1 0 0,-1 0-1 0 0,1 0 0 0 0,-1 0 0 0 0,0 0 1 0 0,0 0-1 0 0,0-1 0 0 0,0 1 0 0 0,0 0 0 0 0,-1 0 1 0 0,-2 3-1 0 0,0 0-90 0 0,-1 1-37 0 0,0 0-1 0 0,0 0 0 0 0,-1 0 0 0 0,0-1 1 0 0,-8 8-1 0 0,14-15 204 0 0,-1 0 1 0 0,1 0 0 0 0,0 1-1 0 0,0-1 1 0 0,0 0-1 0 0,-1 0 1 0 0,1 0-1 0 0,0 1 1 0 0,0-1 0 0 0,0 0-1 0 0,0 0 1 0 0,0 1-1 0 0,0-1 1 0 0,0 0-1 0 0,-1 0 1 0 0,1 1 0 0 0,0-1-1 0 0,0 0 1 0 0,0 1-1 0 0,0-1 1 0 0,0 0-1 0 0,0 0 1 0 0,0 1 0 0 0,0-1-1 0 0,0 0 1 0 0,1 0-1 0 0,-1 1 1 0 0,0-1-1 0 0,0 0 1 0 0,0 0-1 0 0,0 1 1 0 0,0-1 0 0 0,0 0-1 0 0,0 0 1 0 0,1 1-1 0 0,-1-1 1 0 0,0 0-1 0 0,0 0 1 0 0,0 0 0 0 0,1 1-1 0 0,-1-1 1 0 0,0 0-1 0 0,0 0 1 0 0,0 0-1 0 0,1 0 1 0 0,-1 0 0 0 0,0 1-1 0 0,0-1 1 0 0,1 0-1 0 0,-1 0 1 0 0,0 0-1 0 0,1 0 1 0 0,-1 0 0 0 0,0 0-1 0 0,0 0 1 0 0,1 0-1 0 0,19 6 136 0 0,-18-5-128 0 0,46 16 107 0 0,-46-16-105 0 0,1 0-1 0 0,-1 0 1 0 0,0 0 0 0 0,1 1-1 0 0,-1-1 1 0 0,0 1-1 0 0,0 0 1 0 0,0 0 0 0 0,0-1-1 0 0,-1 1 1 0 0,1 0-1 0 0,0 0 1 0 0,-1 1 0 0 0,0-1-1 0 0,1 0 1 0 0,-1 0-1 0 0,1 4 1 0 0,-2-4 0 0 0,1 0-1 0 0,-1 0 1 0 0,0 0 0 0 0,-1 0 0 0 0,1 0-1 0 0,0 0 1 0 0,0 0 0 0 0,-1 0 0 0 0,1 0-1 0 0,-1 0 1 0 0,0 0 0 0 0,0 0 0 0 0,0 0-1 0 0,0 0 1 0 0,0-1 0 0 0,0 1 0 0 0,0 0-1 0 0,0-1 1 0 0,-1 1 0 0 0,1 0-1 0 0,-2 1 1 0 0,-2 1-2 0 0,0 1 1 0 0,0-1-1 0 0,-1 0 0 0 0,-10 7 1 0 0,7-7 5 0 0,0-1 0 0 0,-1 1 0 0 0,1-1 0 0 0,0-1 0 0 0,-1 0 0 0 0,-15 1 1 0 0,-56 1-336 0 0,79-4 57 0 0,0-1-132 0 0,-7-1-1190 0 0,32-14-9707 0 0,-12 11 8797 0 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55.457"/>
    </inkml:context>
    <inkml:brush xml:id="br0">
      <inkml:brushProperty name="width" value="0.05" units="cm"/>
      <inkml:brushProperty name="height" value="0.05" units="cm"/>
    </inkml:brush>
  </inkml:definitions>
  <inkml:trace contextRef="#ctx0" brushRef="#br0">0 98 184 0 0,'0'0'6309'0'0,"4"-1"-4885"0"0,24-2 493 0 0,-1 2-1 0 0,47 2 0 0 0,-8 0-544 0 0,12-2-24 0 0,124-4 1212 0 0,-156 2-1893 0 0,0-3 0 0 0,59-14 0 0 0,-103 20-639 0 0,31-12 336 0 0,-32 12-346 0 0,1-1 0 0 0,-1 0 0 0 0,0 1-1 0 0,0-1 1 0 0,0 0 0 0 0,0 0 0 0 0,0 1 0 0 0,0-1 0 0 0,0 0 0 0 0,-1 0 0 0 0,1 0-1 0 0,0 0 1 0 0,0 0 0 0 0,-1 0 0 0 0,1-1 0 0 0,-1 1 0 0 0,1 0 0 0 0,-1 0 0 0 0,1 0 0 0 0,-1-1-1 0 0,0 1 1 0 0,1 0 0 0 0,-1-3 0 0 0,0 3-14 0 0,0 0 0 0 0,-1 0-1 0 0,1 0 1 0 0,0 0 0 0 0,0 0 0 0 0,-1 0 0 0 0,1 0-1 0 0,-1 1 1 0 0,1-1 0 0 0,-1 0 0 0 0,1 0-1 0 0,-1 0 1 0 0,0 0 0 0 0,1 0 0 0 0,-1 1 0 0 0,0-1-1 0 0,0 0 1 0 0,1 1 0 0 0,-1-1 0 0 0,0 1-1 0 0,0-1 1 0 0,0 1 0 0 0,0-1 0 0 0,0 1 0 0 0,0-1-1 0 0,0 1 1 0 0,0 0 0 0 0,0-1 0 0 0,0 1 0 0 0,0 0-1 0 0,0 0 1 0 0,-2 0 0 0 0,1 0 17 0 0,0-1 1 0 0,0 1-1 0 0,0 0 0 0 0,0 0 1 0 0,0 0-1 0 0,0 1 0 0 0,0-1 1 0 0,0 0-1 0 0,0 1 1 0 0,0-1-1 0 0,0 1 0 0 0,0 0 1 0 0,0 0-1 0 0,0 0 0 0 0,-2 1 1 0 0,0 3 106 0 0,0-1 0 0 0,0 1 0 0 0,1 0 0 0 0,0 1 0 0 0,0-1 0 0 0,0 1 0 0 0,0-1 1 0 0,1 1-1 0 0,0 0 0 0 0,0 0 0 0 0,1 0 0 0 0,-1 0 0 0 0,1 0 0 0 0,1 0 0 0 0,-1 0 0 0 0,1 10 0 0 0,1 3 237 0 0,0 0 0 0 0,1 0 0 0 0,1 0 0 0 0,5 20 0 0 0,1-7 199 0 0,2-1 0 0 0,1 0 1 0 0,1 0-1 0 0,33 55 0 0 0,-46-86-566 0 0,0 0-1 0 0,0 1 1 0 0,0-1 0 0 0,0 0 0 0 0,0 0-1 0 0,0 0 1 0 0,0 0 0 0 0,0 0 0 0 0,0 0-1 0 0,0 0 1 0 0,0 1 0 0 0,0-1 0 0 0,0 0-1 0 0,0 0 1 0 0,0 0 0 0 0,0 0 0 0 0,0 0-1 0 0,0 0 1 0 0,0 0 0 0 0,0 1 0 0 0,0-1-1 0 0,0 0 1 0 0,0 0 0 0 0,0 0 0 0 0,0 0-1 0 0,0 0 1 0 0,0 0 0 0 0,0 0 0 0 0,0 1-1 0 0,0-1 1 0 0,0 0 0 0 0,0 0 0 0 0,0 0-1 0 0,0 0 1 0 0,0 0 0 0 0,-1 0 0 0 0,1 0-1 0 0,0 0 1 0 0,0 0 0 0 0,0 0 0 0 0,0 0-1 0 0,0 1 1 0 0,0-1 0 0 0,0 0-1 0 0,0 0 1 0 0,-1 0 0 0 0,1 0 0 0 0,0 0-1 0 0,0 0 1 0 0,0 0 0 0 0,0 0 0 0 0,0 0-1 0 0,0 0 1 0 0,-1 0 0 0 0,1 0 0 0 0,0 0-1 0 0,-14-1-86 0 0,-26-6-13 0 0,25 3 62 0 0,-39-2 33 0 0,1 3-1 0 0,-1 1 1 0 0,0 3 0 0 0,0 3-1 0 0,-83 15 1 0 0,134-18 30 0 0,-44 10 264 0 0,44-10-220 0 0,0-1 1 0 0,1 1 0 0 0,-1 1-1 0 0,0-1 1 0 0,0 0 0 0 0,0 1-1 0 0,1-1 1 0 0,-1 1 0 0 0,1 0-1 0 0,-1 0 1 0 0,1 0 0 0 0,-3 3-1 0 0,5-5-35 0 0,-1 1 0 0 0,1-1-1 0 0,0 0 1 0 0,0 1-1 0 0,0-1 1 0 0,0 1 0 0 0,-1-1-1 0 0,1 0 1 0 0,0 1-1 0 0,0-1 1 0 0,0 0 0 0 0,0 1-1 0 0,0-1 1 0 0,0 1-1 0 0,0-1 1 0 0,0 0 0 0 0,0 1-1 0 0,0-1 1 0 0,0 1-1 0 0,0-1 1 0 0,0 0 0 0 0,1 1-1 0 0,-1-1 1 0 0,0 0-1 0 0,0 1 1 0 0,0-1 0 0 0,0 1-1 0 0,1-1 1 0 0,-1 0-1 0 0,0 1 1 0 0,0-1 0 0 0,1 0-1 0 0,0 1 1 0 0,15 7 454 0 0,21 0 104 0 0,22-3-434 0 0,0-3-1 0 0,76-6 1 0 0,118-25 149 0 0,-242 28-304 0 0,6-2-712 0 0,1 0-1 0 0,-1 0 1 0 0,31-12-1 0 0,-40 13-2436 0 0,-5 2 827 0 0,14-2-6770 0 0</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56.050"/>
    </inkml:context>
    <inkml:brush xml:id="br0">
      <inkml:brushProperty name="width" value="0.05" units="cm"/>
      <inkml:brushProperty name="height" value="0.05" units="cm"/>
    </inkml:brush>
  </inkml:definitions>
  <inkml:trace contextRef="#ctx0" brushRef="#br0">30 36 704 0 0,'-29'8'18075'0'0,"29"-8"-17948"0"0,17 3 2457 0 0,30-1 466 0 0,61-4-1 0 0,-35-5-1490 0 0,88-19 0 0 0,-138 21-1776 0 0,2-2-2326 0 0,-8 5-9133 0 0</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1:56.423"/>
    </inkml:context>
    <inkml:brush xml:id="br0">
      <inkml:brushProperty name="width" value="0.05" units="cm"/>
      <inkml:brushProperty name="height" value="0.05" units="cm"/>
    </inkml:brush>
  </inkml:definitions>
  <inkml:trace contextRef="#ctx0" brushRef="#br0">10 0 868 0 0,'-1'0'292'0'0,"1"1"-1"0"0,-1-1 1 0 0,1 1 0 0 0,-1-1 0 0 0,0 1-1 0 0,1-1 1 0 0,-1 1 0 0 0,1-1-1 0 0,-1 1 1 0 0,1-1 0 0 0,0 1-1 0 0,-1 0 1 0 0,1-1 0 0 0,-1 1-1 0 0,1 0 1 0 0,0-1 0 0 0,0 1-1 0 0,-1 0 1 0 0,1-1 0 0 0,0 1 0 0 0,0 0-1 0 0,0 0 1 0 0,0-1 0 0 0,0 1-1 0 0,0 0 1 0 0,0 0 0 0 0,0-1-1 0 0,0 1 1 0 0,0 0 0 0 0,1 0-1 0 0,0 0 62 0 0,0 0-1 0 0,0 0 0 0 0,0 0 1 0 0,0 0-1 0 0,0 0 0 0 0,0 0 0 0 0,0 0 1 0 0,0-1-1 0 0,1 1 0 0 0,-1-1 1 0 0,0 1-1 0 0,1-1 0 0 0,-1 1 0 0 0,3 0 1 0 0,8 1 1209 0 0,1 0 1 0 0,20 0-1 0 0,-29-2-1125 0 0,223 0 8769 0 0,-215-1-9015 0 0,0 0-2047 0 0</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17.063"/>
    </inkml:context>
    <inkml:brush xml:id="br0">
      <inkml:brushProperty name="width" value="0.05" units="cm"/>
      <inkml:brushProperty name="height" value="0.05" units="cm"/>
    </inkml:brush>
  </inkml:definitions>
  <inkml:trace contextRef="#ctx0" brushRef="#br0">296 123 360 0 0,'16'-20'5642'0'0,"-14"18"-4901"0"0,0 0 0 0 0,0 0 0 0 0,0-1 0 0 0,-1 1 1 0 0,1 0-1 0 0,0-1 0 0 0,-1 1 0 0 0,0-1 0 0 0,1 1 0 0 0,-1-1 0 0 0,0 0 0 0 0,0-4 1672 0 0,-2 4-1695 0 0,1 1-580 0 0,-1 0 0 0 0,0 0 0 0 0,-1 0 0 0 0,1 0 0 0 0,0 0 0 0 0,-1 0 0 0 0,1 1 0 0 0,-1-1 0 0 0,1 0 0 0 0,-1 1 0 0 0,0-1 0 0 0,0 1 0 0 0,0-1 0 0 0,0 1 0 0 0,0 0 0 0 0,-3-2 0 0 0,-1 1 93 0 0,-1 0 0 0 0,1 0-1 0 0,0 0 1 0 0,-1 1 0 0 0,-12-2 0 0 0,3 3 78 0 0,-1 0 1 0 0,1 0-1 0 0,-1 2 0 0 0,-20 4 0 0 0,27-4-152 0 0,-1 1 0 0 0,1 1 0 0 0,0 0 0 0 0,0 0-1 0 0,0 1 1 0 0,1 0 0 0 0,-11 8 0 0 0,15-10-63 0 0,1 1 0 0 0,-1 0 0 0 0,1 0 0 0 0,-1 0 0 0 0,1 0 0 0 0,0 1 0 0 0,1 0 0 0 0,-1-1 0 0 0,1 1 0 0 0,0 1 0 0 0,0-1 0 0 0,0 0 0 0 0,1 1 0 0 0,-3 7 0 0 0,5-10-40 0 0,0 0 0 0 0,0 0 0 0 0,0 0 1 0 0,0-1-1 0 0,0 1 0 0 0,0 0 0 0 0,1 0 1 0 0,-1 0-1 0 0,1 0 0 0 0,0-1 0 0 0,0 1 0 0 0,0 0 1 0 0,0-1-1 0 0,0 1 0 0 0,0-1 0 0 0,1 1 1 0 0,0-1-1 0 0,-1 1 0 0 0,1-1 0 0 0,0 0 0 0 0,0 0 1 0 0,0 0-1 0 0,0 0 0 0 0,0 0 0 0 0,5 2 1 0 0,1 2 47 0 0,1-1 0 0 0,-1 0 0 0 0,1-1 1 0 0,1 0-1 0 0,-1 0 0 0 0,12 3 0 0 0,-6-4-25 0 0,0-1 0 0 0,-1 0 1 0 0,1 0-1 0 0,0-1 0 0 0,0-1 0 0 0,0-1 0 0 0,0 0 0 0 0,0-1 0 0 0,-1-1 0 0 0,28-8 0 0 0,-34 9-63 0 0,-1 0 0 0 0,0-1 0 0 0,1 0 0 0 0,-1-1-1 0 0,0 0 1 0 0,-1 0 0 0 0,1 0 0 0 0,-1-1 0 0 0,0 0 0 0 0,0 0-1 0 0,0 0 1 0 0,0-1 0 0 0,-1 0 0 0 0,0 0 0 0 0,-1 0 0 0 0,1-1-1 0 0,-1 1 1 0 0,0-1 0 0 0,-1 0 0 0 0,0-1 0 0 0,0 1 0 0 0,3-11-1 0 0,-5 14-28 0 0,-1 1 0 0 0,1 0-1 0 0,-1-1 1 0 0,0 1 0 0 0,0 0-1 0 0,0-1 1 0 0,0 1 0 0 0,0 0-1 0 0,-1-1 1 0 0,1 1 0 0 0,-1 0-1 0 0,0-1 1 0 0,0 1 0 0 0,0 0-1 0 0,-1 0 1 0 0,1 0-1 0 0,-1 0 1 0 0,0 0 0 0 0,-2-3-1 0 0,0 2 8 0 0,1 1 1 0 0,-1-1-1 0 0,0 1 0 0 0,0 0 0 0 0,0 0 0 0 0,0 0 0 0 0,-1 1 0 0 0,1 0 0 0 0,-1 0 0 0 0,0 0 0 0 0,-8-2 0 0 0,2 1-115 0 0,1 1-1 0 0,0 0 1 0 0,-1 1 0 0 0,1 1-1 0 0,-1-1 1 0 0,1 2 0 0 0,-1-1-1 0 0,1 1 1 0 0,-1 1 0 0 0,1 0-1 0 0,-19 6 1 0 0,25-6-114 0 0,1-1-1 0 0,-1 1 1 0 0,1 1 0 0 0,-1-1-1 0 0,1 0 1 0 0,0 1 0 0 0,-1-1-1 0 0,1 1 1 0 0,-3 4 0 0 0,6-6 59 0 0,-1-1 0 0 0,1 1 1 0 0,-1 0-1 0 0,1 0 0 0 0,-1 0 1 0 0,1 0-1 0 0,-1-1 0 0 0,1 1 1 0 0,0 0-1 0 0,0 0 0 0 0,-1 0 0 0 0,1 0 1 0 0,0 0-1 0 0,0 0 0 0 0,0 0 1 0 0,0 0-1 0 0,0 0 0 0 0,0-1 1 0 0,0 1-1 0 0,0 0 0 0 0,1 0 1 0 0,-1 0-1 0 0,0 0 0 0 0,1 0 0 0 0,-1 0 1 0 0,0 0-1 0 0,1-1 0 0 0,-1 1 1 0 0,1 0-1 0 0,-1 0 0 0 0,1 0 1 0 0,-1-1-1 0 0,1 1 0 0 0,0 0 1 0 0,-1-1-1 0 0,1 1 0 0 0,0-1 0 0 0,0 1 1 0 0,-1-1-1 0 0,1 1 0 0 0,0-1 1 0 0,0 1-1 0 0,0-1 0 0 0,1 1 1 0 0,15 6-2660 0 0,3-3 407 0 0</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17.405"/>
    </inkml:context>
    <inkml:brush xml:id="br0">
      <inkml:brushProperty name="width" value="0.05" units="cm"/>
      <inkml:brushProperty name="height" value="0.05" units="cm"/>
    </inkml:brush>
  </inkml:definitions>
  <inkml:trace contextRef="#ctx0" brushRef="#br0">88 37 932 0 0,'-14'-10'3317'0'0,"10"6"-1998"0"0,0 1 0 0 0,0 0 0 0 0,-1 1 0 0 0,1-1 0 0 0,0 1 0 0 0,-1 0-1 0 0,0 0 1 0 0,1 0 0 0 0,-9-1 1324 0 0,9 5-788 0 0,3-2-1759 0 0,1 0 1 0 0,-1 0-1 0 0,1 0 0 0 0,-1 0 1 0 0,1 1-1 0 0,-1-1 0 0 0,1 0 1 0 0,-1 0-1 0 0,1 0 1 0 0,0 1-1 0 0,-1-1 0 0 0,1 0 1 0 0,-1 0-1 0 0,1 1 0 0 0,0-1 1 0 0,-1 0-1 0 0,1 1 0 0 0,0-1 1 0 0,-1 0-1 0 0,1 1 0 0 0,0-1 1 0 0,0 1-1 0 0,-1 0 0 0 0,-1 5 102 0 0,1-1 0 0 0,-1 1 0 0 0,1 0 0 0 0,1 1 0 0 0,-1-1 0 0 0,1 0 0 0 0,0 0-1 0 0,0 0 1 0 0,2 6 0 0 0,-1-5-1315 0 0,0 0 1 0 0,1 0-1 0 0,0 0 0 0 0,1 0 0 0 0,-1-1 0 0 0,1 1 0 0 0,7 10 0 0 0,0-2-1623 0 0</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17.804"/>
    </inkml:context>
    <inkml:brush xml:id="br0">
      <inkml:brushProperty name="width" value="0.05" units="cm"/>
      <inkml:brushProperty name="height" value="0.05" units="cm"/>
    </inkml:brush>
  </inkml:definitions>
  <inkml:trace contextRef="#ctx0" brushRef="#br0">0 231 300 0 0,'0'0'1243'0'0,"5"12"5969"0"0,-3-11-6368 0 0,1 0 0 0 0,-1 0-1 0 0,0-1 1 0 0,1 1 0 0 0,-1 0-1 0 0,1-1 1 0 0,-1 0 0 0 0,4 1-1 0 0,37-5 3424 0 0,-36 3-3448 0 0,3 0-234 0 0,0-1-1 0 0,0 0 1 0 0,0 0 0 0 0,0-1-1 0 0,0-1 1 0 0,0 0-1 0 0,-1 0 1 0 0,10-7 0 0 0,-13 8-373 0 0,-1-1 0 0 0,-1 0 0 0 0,1 0 0 0 0,0-1 0 0 0,-1 1 0 0 0,0-1 0 0 0,0 0 0 0 0,0 0 0 0 0,-1 0 0 0 0,0-1 0 0 0,0 1 1 0 0,0-1-1 0 0,-1 0 0 0 0,4-10 0 0 0,-4 7-48 0 0,-1 1 1 0 0,1 0-1 0 0,-1-1 1 0 0,-1 1-1 0 0,1 0 1 0 0,-2-1-1 0 0,1 1 1 0 0,-1-1-1 0 0,0 1 1 0 0,-1 0-1 0 0,-2-10 1 0 0,3 17-142 0 0,1 0 1 0 0,0 0-1 0 0,-1 0 0 0 0,1 0 1 0 0,0 0-1 0 0,-1 0 0 0 0,1 0 1 0 0,-1 0-1 0 0,0 0 0 0 0,1 0 1 0 0,-1 0-1 0 0,0 0 0 0 0,0 0 1 0 0,0 0-1 0 0,1 1 0 0 0,-3-3 1 0 0,2 3-15 0 0,1 0 1 0 0,0 0-1 0 0,-1 0 0 0 0,1 0 1 0 0,-1 0-1 0 0,1 0 0 0 0,-1 1 1 0 0,1-1-1 0 0,-1 0 0 0 0,1 0 1 0 0,0 0-1 0 0,-1 0 0 0 0,1 0 1 0 0,-1 1-1 0 0,1-1 1 0 0,-1 0-1 0 0,1 0 0 0 0,0 1 1 0 0,-1-1-1 0 0,1 0 0 0 0,0 1 1 0 0,-1-1-1 0 0,1 0 0 0 0,0 1 1 0 0,0-1-1 0 0,-1 0 1 0 0,1 1-1 0 0,-2 3 27 0 0,0 0 1 0 0,0-1-1 0 0,0 1 1 0 0,1 0 0 0 0,-1 0-1 0 0,0 8 1 0 0,0 2-37 0 0,1 0 0 0 0,1 0 1 0 0,0 0-1 0 0,1 0 0 0 0,4 25 0 0 0,22 69 0 0 0,-22-93 0 0 0,-1 0-11 0 0,-1-2-95 0 0,0-1 1 0 0,1 0 0 0 0,1 0-1 0 0,0 0 1 0 0,13 21 0 0 0,-7-28-4685 0 0</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18.706"/>
    </inkml:context>
    <inkml:brush xml:id="br0">
      <inkml:brushProperty name="width" value="0.05" units="cm"/>
      <inkml:brushProperty name="height" value="0.05" units="cm"/>
    </inkml:brush>
  </inkml:definitions>
  <inkml:trace contextRef="#ctx0" brushRef="#br0">0 302 756 0 0,'5'9'11378'0'0,"8"-12"-9759"0"0,0 0 1 0 0,-1-2 0 0 0,1 1-1 0 0,-1-2 1 0 0,-1 1 0 0 0,23-15 0 0 0,-23 11-1189 0 0,0 0 0 0 0,0 0 0 0 0,0-1 0 0 0,-1 0 0 0 0,-1-1 0 0 0,0 0 0 0 0,0-1 1 0 0,-1 1-1 0 0,-1-2 0 0 0,9-18 0 0 0,-13 26-348 0 0,2-7 164 0 0,1 1 0 0 0,-1-1-1 0 0,-1 0 1 0 0,0 0-1 0 0,-1 0 1 0 0,-1 0 0 0 0,3-25-1 0 0,-5 37-240 0 0,0 0 0 0 0,0 0 0 0 0,0 0 0 0 0,0 0 0 0 0,0 0 0 0 0,0 0 0 0 0,0-1 0 0 0,0 1 0 0 0,0 0 0 0 0,0 0 0 0 0,0 0 0 0 0,0 0 0 0 0,0 0 0 0 0,0 0 0 0 0,0-1 0 0 0,0 1 0 0 0,0 0 0 0 0,0 0-1 0 0,0 0 1 0 0,0 0 0 0 0,0 0 0 0 0,-1 0 0 0 0,1 0 0 0 0,0 0 0 0 0,0 0 0 0 0,0-1 0 0 0,0 1 0 0 0,0 0 0 0 0,0 0 0 0 0,0 0 0 0 0,0 0 0 0 0,-1 0 0 0 0,1 0 0 0 0,0 0 0 0 0,0 0 0 0 0,0 0 0 0 0,0 0 0 0 0,0 0 0 0 0,0 0 0 0 0,-1 0 0 0 0,1 0 0 0 0,0 0 0 0 0,0 0 0 0 0,0 0 0 0 0,0 0 0 0 0,0 0 0 0 0,0 0 0 0 0,-1 0-1 0 0,1 0 1 0 0,0 0 0 0 0,0 0 0 0 0,0 0 0 0 0,0 0 0 0 0,0 0 0 0 0,0 0 0 0 0,0 1 0 0 0,-1-1 0 0 0,1 0 0 0 0,-7 21 207 0 0,0 1 0 0 0,1 0 0 0 0,-4 39 0 0 0,-1 72 944 0 0,8-84-1021 0 0,2-33-136 0 0,-1 39 0 0 0,2-48 0 0 0,1-3-55 0 0,8-2-3573 0 0,-4-2 679 0 0,8-1-7961 0 0</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19.434"/>
    </inkml:context>
    <inkml:brush xml:id="br0">
      <inkml:brushProperty name="width" value="0.05" units="cm"/>
      <inkml:brushProperty name="height" value="0.05" units="cm"/>
    </inkml:brush>
  </inkml:definitions>
  <inkml:trace contextRef="#ctx0" brushRef="#br0">360 91 516 0 0,'0'-28'7696'0'0,"-1"25"-7261"0"0,1 0 1 0 0,-1 0-1 0 0,0 1 0 0 0,0-1 0 0 0,0 1 0 0 0,0-1 1 0 0,0 1-1 0 0,0-1 0 0 0,-1 1 0 0 0,1-1 1 0 0,-1 1-1 0 0,0 0 0 0 0,0 0 0 0 0,0 0 0 0 0,0 0 1 0 0,0 0-1 0 0,0 1 0 0 0,0-1 0 0 0,-3-1 1 0 0,0 0 58 0 0,-1 1 0 0 0,1 0 1 0 0,-1 0-1 0 0,0 0 0 0 0,0 1 1 0 0,1 0-1 0 0,-1 0 1 0 0,-10 0-1 0 0,4 1-36 0 0,0 0 0 0 0,-1 1 1 0 0,1 0-1 0 0,0 1 0 0 0,0 0 0 0 0,0 1 0 0 0,0 1 1 0 0,0 0-1 0 0,1 0 0 0 0,-1 1 0 0 0,-11 7 0 0 0,15-7-234 0 0,-1 1 0 0 0,1-1-1 0 0,0 2 1 0 0,0-1 0 0 0,1 1 0 0 0,-1 0-1 0 0,2 1 1 0 0,-1 0 0 0 0,1 0-1 0 0,0 0 1 0 0,1 1 0 0 0,0 0-1 0 0,-8 18 1 0 0,11-19-153 0 0,0 0-1 0 0,1-1 1 0 0,0 1-1 0 0,0 0 1 0 0,0 0-1 0 0,1 0 1 0 0,0 0-1 0 0,1-1 1 0 0,0 1 0 0 0,0 0-1 0 0,1 0 1 0 0,0-1-1 0 0,0 1 1 0 0,0-1-1 0 0,1 1 1 0 0,0-1-1 0 0,1 0 1 0 0,0 0-1 0 0,0-1 1 0 0,9 13 0 0 0,-2-6 72 0 0,0 1 0 0 0,1-2 0 0 0,1 0 1 0 0,-1 0-1 0 0,2-1 0 0 0,0-1 0 0 0,0 0 1 0 0,22 11-1 0 0,-24-15-273 0 0,1-1-1 0 0,0 0 1 0 0,1-1 0 0 0,-1 0-1 0 0,1-1 1 0 0,-1-1 0 0 0,1 0 0 0 0,20 0-1 0 0,-26-2 55 0 0,-1 0 0 0 0,1 0 0 0 0,0-1 0 0 0,-1 0 0 0 0,1-1 0 0 0,-1 1 0 0 0,1-1 0 0 0,-1-1 0 0 0,0 0 0 0 0,0 0 0 0 0,0 0 0 0 0,0-1 0 0 0,-1 0 0 0 0,1 0 0 0 0,-1 0-1 0 0,9-10 1 0 0,-13 14 50 0 0,-1-1-1 0 0,0 0 0 0 0,0 0 0 0 0,0-1 0 0 0,0 1 0 0 0,0 0 1 0 0,0 0-1 0 0,0-1 0 0 0,0 1 0 0 0,0 0 0 0 0,-1-1 0 0 0,1 1 0 0 0,0 0 1 0 0,-1-1-1 0 0,0 1 0 0 0,1-1 0 0 0,-1 1 0 0 0,0-1 0 0 0,1 0 1 0 0,-1 1-1 0 0,0-1 0 0 0,0 1 0 0 0,0-1 0 0 0,-1 1 0 0 0,1-1 0 0 0,0 1 1 0 0,0-1-1 0 0,-1 1 0 0 0,1-1 0 0 0,-1 1 0 0 0,0-1 0 0 0,1 1 1 0 0,-1 0-1 0 0,0-1 0 0 0,0 1 0 0 0,0 0 0 0 0,0 0 0 0 0,0-1 0 0 0,0 1 1 0 0,0 0-1 0 0,-2-2 0 0 0,-2 0 17 0 0,0 0 0 0 0,0 0 0 0 0,0 0-1 0 0,-1 1 1 0 0,1-1 0 0 0,-1 1 0 0 0,1 0 0 0 0,-1 1 0 0 0,-11-2 0 0 0,6 2-44 0 0,0 0 0 0 0,0 0 0 0 0,-1 1 0 0 0,1 1 0 0 0,0 0 0 0 0,0 1 0 0 0,-1 0 0 0 0,1 1 0 0 0,1 0 1 0 0,-1 0-1 0 0,0 1 0 0 0,1 1 0 0 0,-13 7 0 0 0,21-11-130 0 0,1 0-1 0 0,0 0 1 0 0,-1 0 0 0 0,1 0-1 0 0,0 0 1 0 0,-1 1-1 0 0,1-1 1 0 0,0 1 0 0 0,0-1-1 0 0,0 1 1 0 0,-1 2 0 0 0,2-3-206 0 0,-1 0 0 0 0,1 0 0 0 0,0 0 1 0 0,0 0-1 0 0,0 0 0 0 0,0 0 0 0 0,0 0 0 0 0,0 0 1 0 0,0 0-1 0 0,0 0 0 0 0,0 0 0 0 0,0 0 0 0 0,0 0 1 0 0,1 0-1 0 0,-1 0 0 0 0,0 0 0 0 0,1 0 0 0 0,-1 0 1 0 0,1-1-1 0 0,-1 1 0 0 0,2 2 0 0 0,6 5-2615 0 0</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20.351"/>
    </inkml:context>
    <inkml:brush xml:id="br0">
      <inkml:brushProperty name="width" value="0.05" units="cm"/>
      <inkml:brushProperty name="height" value="0.05" units="cm"/>
    </inkml:brush>
  </inkml:definitions>
  <inkml:trace contextRef="#ctx0" brushRef="#br0">166 145 412 0 0,'1'-9'6065'0'0,"3"3"-5247"0"0,0 0-1 0 0,0 1 0 0 0,1-1 0 0 0,0 1 0 0 0,0 0 1 0 0,0 0-1 0 0,0 1 0 0 0,1-1 0 0 0,0 1 1 0 0,8-4-1 0 0,71-35 2984 0 0,-64 34-2863 0 0,25-16 3876 0 0,-53 26-4712 0 0,-46 13-38 0 0,1 2 0 0 0,0 2 0 0 0,-67 33 0 0 0,107-45-69 0 0,-39 20-3 0 0,48-25 6 0 0,0 1 0 0 0,0 0-1 0 0,0 0 1 0 0,1 1 0 0 0,-1-1 0 0 0,0 1 0 0 0,1-1-1 0 0,0 1 1 0 0,0 0 0 0 0,-1 0 0 0 0,2 0 0 0 0,-4 5-1 0 0,5-7 9 0 0,0 0 0 0 0,-1 1 0 0 0,1-1-1 0 0,0 0 1 0 0,0 0 0 0 0,0 1 0 0 0,1-1 0 0 0,-1 0-1 0 0,0 0 1 0 0,0 1 0 0 0,1-1 0 0 0,-1 0-1 0 0,0 0 1 0 0,1 0 0 0 0,0 0 0 0 0,-1 0-1 0 0,1 1 1 0 0,-1-1 0 0 0,1 0 0 0 0,0 0 0 0 0,0-1-1 0 0,0 1 1 0 0,0 0 0 0 0,-1 0 0 0 0,1 0-1 0 0,0 0 1 0 0,0-1 0 0 0,2 2 0 0 0,33 18 140 0 0,-31-18-130 0 0,38 15 248 0 0,52 15 1 0 0,-65-24-70 0 0,-1 1 0 0 0,-1 1 1 0 0,0 2-1 0 0,0 1 0 0 0,36 22 1 0 0,-63-34-179 0 0,0 0 1 0 0,1 0-1 0 0,-1 0 1 0 0,1 0 0 0 0,-1 0-1 0 0,0 0 1 0 0,0 0 0 0 0,0 0-1 0 0,0 1 1 0 0,0-1 0 0 0,0 0-1 0 0,0 1 1 0 0,0-1 0 0 0,0 1-1 0 0,0-1 1 0 0,-1 1-1 0 0,1-1 1 0 0,-1 1 0 0 0,1-1-1 0 0,0 3 1 0 0,-2-2-4 0 0,1-1 1 0 0,0 0-1 0 0,-1 0 0 0 0,1 0 1 0 0,-1 0-1 0 0,1 0 0 0 0,-1 0 1 0 0,0 0-1 0 0,1 0 0 0 0,-1 0 0 0 0,0 0 1 0 0,0 0-1 0 0,0 0 0 0 0,1 0 1 0 0,-1 0-1 0 0,0 0 0 0 0,0-1 1 0 0,0 1-1 0 0,0 0 0 0 0,-2 0 1 0 0,-5 3 19 0 0,0-1 0 0 0,-1 0-1 0 0,1-1 1 0 0,0 0 0 0 0,-1 0 0 0 0,-9 1 0 0 0,-4-1-103 0 0,1-1 0 0 0,-43-3 1 0 0,52 0-665 0 0,1 0 0 0 0,-1 0 1 0 0,1-1-1 0 0,-13-5 1 0 0,17 4-1582 0 0</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20.939"/>
    </inkml:context>
    <inkml:brush xml:id="br0">
      <inkml:brushProperty name="width" value="0.05" units="cm"/>
      <inkml:brushProperty name="height" value="0.05" units="cm"/>
    </inkml:brush>
  </inkml:definitions>
  <inkml:trace contextRef="#ctx0" brushRef="#br0">37 351 324 0 0,'-18'19'18762'0'0,"14"-23"-16920"0"0,3 4-1736 0 0,1-1 1 0 0,-1 1-1 0 0,1 0 1 0 0,-1-1-1 0 0,1 1 0 0 0,-1 0 1 0 0,1-1-1 0 0,-1 1 1 0 0,1 0-1 0 0,-1-1 0 0 0,1 1 1 0 0,0-1-1 0 0,-1 1 1 0 0,1-1-1 0 0,0 1 0 0 0,-1-1 1 0 0,1 1-1 0 0,0-1 1 0 0,-1 0-1 0 0,-1-10 301 0 0,0 0 0 0 0,1-1 0 0 0,1 1 0 0 0,-1 0 0 0 0,2 0 0 0 0,0 0 0 0 0,0-1 0 0 0,1 1 0 0 0,0 0 0 0 0,4-11 0 0 0,-4 14-321 0 0,1 0 1 0 0,0 1 0 0 0,0-1 0 0 0,1 0 0 0 0,0 1 0 0 0,1 0-1 0 0,-1 0 1 0 0,1 0 0 0 0,1 0 0 0 0,-1 1 0 0 0,1 0 0 0 0,0 0 0 0 0,1 0-1 0 0,7-4 1 0 0,-12 8-55 0 0,1 0 1 0 0,0 1-1 0 0,0-1 0 0 0,0 1 0 0 0,0 0 0 0 0,0 0 0 0 0,0 0 0 0 0,0 0 1 0 0,0 1-1 0 0,0-1 0 0 0,0 1 0 0 0,0 0 0 0 0,1-1 0 0 0,-1 2 1 0 0,0-1-1 0 0,0 0 0 0 0,6 2 0 0 0,-5-1-4 0 0,0 1 1 0 0,0 0-1 0 0,0 0 1 0 0,-1 0-1 0 0,1 0 1 0 0,-1 1-1 0 0,1-1 0 0 0,-1 1 1 0 0,0 0-1 0 0,0 0 1 0 0,0 0-1 0 0,2 4 1 0 0,1 0 16 0 0,-1 1 0 0 0,-1-1 0 0 0,1 1 1 0 0,-2 1-1 0 0,1-1 0 0 0,-1 0 0 0 0,0 1 1 0 0,0 0-1 0 0,-1-1 0 0 0,-1 1 1 0 0,2 17-1 0 0,-3-22-46 0 0,-1 18 229 0 0,1-22-235 0 0,0 1-1 0 0,0-1 0 0 0,-1 1 0 0 0,1-1 1 0 0,0 1-1 0 0,0-1 0 0 0,0 1 1 0 0,0-1-1 0 0,-1 1 0 0 0,1-1 1 0 0,0 1-1 0 0,-1-1 0 0 0,1 1 1 0 0,0-1-1 0 0,-1 1 0 0 0,1-1 0 0 0,0 0 1 0 0,-1 1-1 0 0,1-1 0 0 0,-1 1 1 0 0,1-1-1 0 0,-1 0 0 0 0,1 0 1 0 0,-1 1-1 0 0,1-1 0 0 0,-1 0 1 0 0,1 0-1 0 0,-1 0 0 0 0,1 1 0 0 0,-1-1 1 0 0,0 0-1 0 0,0-1-15 0 0,0 1 0 0 0,-1-1 0 0 0,1 1 0 0 0,0-1 0 0 0,0 1 0 0 0,0-1 0 0 0,0 0-1 0 0,0 0 1 0 0,0 0 0 0 0,0 1 0 0 0,1-1 0 0 0,-1 0 0 0 0,0 0 0 0 0,0 0 0 0 0,1 0 0 0 0,-1 0 0 0 0,1-1 0 0 0,-1 1 0 0 0,1 0 0 0 0,-1 0-1 0 0,1 0 1 0 0,-1 0 0 0 0,1-2 0 0 0,-6-30-269 0 0,6 20 269 0 0,1 1 1 0 0,1-1-1 0 0,0 1 0 0 0,1 0 0 0 0,0-1 0 0 0,1 1 1 0 0,1 0-1 0 0,0 1 0 0 0,0-1 0 0 0,1 1 1 0 0,0 0-1 0 0,1 1 0 0 0,0 0 0 0 0,15-16 1 0 0,-17 21 77 0 0,0 1 0 0 0,1-1 0 0 0,0 1 0 0 0,0 0 1 0 0,0 0-1 0 0,0 1 0 0 0,1 0 0 0 0,-1 0 0 0 0,1 1 0 0 0,0-1 1 0 0,0 1-1 0 0,0 1 0 0 0,0-1 0 0 0,0 1 0 0 0,0 1 0 0 0,1-1 1 0 0,-1 1-1 0 0,0 0 0 0 0,14 3 0 0 0,-16-2 23 0 0,0 0-1 0 0,0 0 0 0 0,-1 0 1 0 0,1 1-1 0 0,0 0 1 0 0,-1 0-1 0 0,1 0 1 0 0,-1 0-1 0 0,0 1 0 0 0,0 0 1 0 0,0 0-1 0 0,0 0 1 0 0,0 0-1 0 0,0 1 1 0 0,-1-1-1 0 0,0 1 0 0 0,0 0 1 0 0,0 0-1 0 0,0 0 1 0 0,0 0-1 0 0,-1 1 1 0 0,0-1-1 0 0,0 1 0 0 0,0-1 1 0 0,-1 1-1 0 0,1 0 1 0 0,-1 0-1 0 0,0 0 1 0 0,0 6-1 0 0,0 0 9 0 0,0 0 0 0 0,-1-1 0 0 0,-2 13 0 0 0,2-19-456 0 0,-1 0-1 0 0,0 1 1 0 0,0-1-1 0 0,0 0 1 0 0,-1 0-1 0 0,1-1 1 0 0,-1 1 0 0 0,0 0-1 0 0,0 0 1 0 0,0-1-1 0 0,-3 4 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37.328"/>
    </inkml:context>
    <inkml:brush xml:id="br0">
      <inkml:brushProperty name="width" value="0.05" units="cm"/>
      <inkml:brushProperty name="height" value="0.05" units="cm"/>
    </inkml:brush>
  </inkml:definitions>
  <inkml:trace contextRef="#ctx0" brushRef="#br0">13 36 948 0 0,'-12'-35'20206'0'0,"13"35"-19857"0"0,1 1 0 0 0,-1-1 0 0 0,1 1 0 0 0,0 0 0 0 0,-1-1 0 0 0,1 1 0 0 0,-1 0 0 0 0,0 0 0 0 0,1 0 0 0 0,-1 0 0 0 0,2 1 0 0 0,-2-1-226 0 0,19 20 1124 0 0,-1 0 0 0 0,-1 1-1 0 0,18 30 1 0 0,6 6 471 0 0,0-9-1599 0 0,3-1 1 0 0,1-2-1 0 0,2-3 1 0 0,55 39-1 0 0,-31-25-119 0 0,-27-20 0 0 0,75 47 0 0 0,-97-72 0 0 0,-19-9 0 0 0,-1 0 0 0 0,-1 0-113 0 0,-5 4-3539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57.252"/>
    </inkml:context>
    <inkml:brush xml:id="br0">
      <inkml:brushProperty name="width" value="0.05" units="cm"/>
      <inkml:brushProperty name="height" value="0.05" units="cm"/>
      <inkml:brushProperty name="color" value="#008C3A"/>
    </inkml:brush>
  </inkml:definitions>
  <inkml:trace contextRef="#ctx0" brushRef="#br0">156 39 356 0 0,'-1'-6'1971'0'0,"0"1"1573"0"0,1 4-3147 0 0,0 0 0 0 0,0 0 0 0 0,0-1 0 0 0,-1 1 0 0 0,1 0 0 0 0,0 0 1 0 0,-1 0-1 0 0,1 0 0 0 0,0-1 0 0 0,-1 1 0 0 0,1 0 0 0 0,-1 0 0 0 0,0 0 1 0 0,1 0-1 0 0,-1 0 0 0 0,0 0 0 0 0,0 0 0 0 0,0 0 0 0 0,0 1 0 0 0,0-1 1 0 0,1 0-1 0 0,-1 0 0 0 0,-1 1 0 0 0,1-1 0 0 0,-2-1 0 0 0,1 2-42 0 0,0 0-1 0 0,-1-1 0 0 0,1 1 1 0 0,0 0-1 0 0,-1 0 1 0 0,1 0-1 0 0,0 1 0 0 0,-1-1 1 0 0,1 1-1 0 0,0-1 1 0 0,0 1-1 0 0,-5 1 0 0 0,-2 2 196 0 0,1 1 0 0 0,-1-1 0 0 0,1 2 0 0 0,0-1-1 0 0,-14 13 1 0 0,18-15-338 0 0,1 1 0 0 0,0-1 0 0 0,-1 1 0 0 0,1 0 0 0 0,1 0-1 0 0,-1 1 1 0 0,1-1 0 0 0,-1 0 0 0 0,1 1 0 0 0,1 0 0 0 0,-1-1 0 0 0,0 1-1 0 0,1 0 1 0 0,0 0 0 0 0,0 0 0 0 0,0 8 0 0 0,2-9-97 0 0,-1-1 1 0 0,0 1-1 0 0,1-1 0 0 0,0 1 1 0 0,0-1-1 0 0,0 1 0 0 0,0-1 1 0 0,0 0-1 0 0,1 0 0 0 0,-1 0 1 0 0,1 0-1 0 0,0 0 0 0 0,0 0 1 0 0,0 0-1 0 0,0 0 0 0 0,1-1 1 0 0,-1 1-1 0 0,1-1 0 0 0,-1 0 1 0 0,1 0-1 0 0,0 0 0 0 0,0 0 1 0 0,0 0-1 0 0,5 2 0 0 0,4 1 31 0 0,-1-1-1 0 0,1 0 0 0 0,0-1 1 0 0,0 0-1 0 0,1-1 0 0 0,-1 0 1 0 0,1-1-1 0 0,-1 0 0 0 0,1-1 0 0 0,-1-1 1 0 0,0 0-1 0 0,1 0 0 0 0,-1-1 1 0 0,20-6-1 0 0,-29 7-236 0 0,3-1 302 0 0</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2T07:42:21.648"/>
    </inkml:context>
    <inkml:brush xml:id="br0">
      <inkml:brushProperty name="width" value="0.05" units="cm"/>
      <inkml:brushProperty name="height" value="0.05" units="cm"/>
    </inkml:brush>
  </inkml:definitions>
  <inkml:trace contextRef="#ctx0" brushRef="#br0">136 261 316,'-1'2'740,"-1"-1"0,1 1-1,0-1 1,0 1 0,0 0-1,0-1 1,0 1 0,0 0 0,1 0-1,-2 3 1,-5 26 3840,3-12-2590,-3 2-187,-1 0 0,-1 0 0,0-1 0,-2-1 0,0 1-1,-1-2 1,-23 28 0,35-46-1790,0 0-1,0 0 1,0 1-1,0-1 1,0 0-1,-1 0 1,1 0-1,0 0 1,0 1-1,0-1 1,0 0-1,0 0 1,0 0-1,-1 0 1,1 0-1,0 0 1,0 1-1,0-1 1,0 0-1,0 0 1,-1 0-1,1 0 1,0 0-1,0 0 1,0 0-1,-1 0 1,1 0-1,0 0 1,0 0-1,0 0 1,-1 0-1,1 0 1,0 0-1,0 0 1,0 0-1,-1 0 1,1 0-1,0 0 1,0 0-1,0 0 1,0 0 0,-1 0-1,1 0 1,0-1-1,0 1 1,0 0-1,0 0 1,0 0-1,-1 0 1,1 0-1,0-1 1,0 1-1,0 0 1,0 0-1,0-1 1,-2-16 1108,6-23 378,18-50-1564,4 0 0,68-155 0,-94 243 57,2-1-10,-1 0 1,0 0-1,0 0 0,1 0 0,0 0 0,-1 1 0,1-1 0,0 1 0,0-1 1,5-3-1,-7 6 11,15 24 338,12 75-292,18 52-10,-38-132-28,1-1 1,1 0-1,0 0 0,1-1 0,22 27 0,-26-37-38,0 0-1,0-1 1,1 0-1,0-1 1,13 9-1,-17-12 14,0 0-1,0-1 1,0 1-1,1-1 1,-1 0-1,1 1 1,-1-1-1,1-1 1,-1 1 0,1 0-1,-1-1 1,1 0-1,0 0 1,-1 0-1,1 0 1,4-2-1,-8 2-7,1 0-1,-1 0 1,1 0-1,-1 0 1,1 0-1,-1 0 1,0 0-1,1 0 0,-1 0 1,1 0-1,-1-1 1,1 1-1,-1 0 1,0 0-1,1 0 1,-1-1-1,0 1 1,1 0-1,-1-1 1,0 1-1,1 0 0,-1-1 1,0 1-1,1 0 1,-1-1-1,0 1 1,0-1-1,0 1 1,0-1-1,1 1 1,-1 0-1,0-1 1,0 1-1,0-1 1,0 1-1,0-1 0,0 1 1,0-1-1,0 1 1,0-1-1,0 1 1,0 0-1,0-1 1,0 1-1,-1-1 1,1 1-1,0-1 1,0 1-1,0 0 0,-1-1 1,1 1-1,0-1 1,0 1-1,-1 0 1,1-1-1,0 1 1,-1 0-1,1 0 1,0-1-1,-1 1 1,1 0-1,-1 0 1,1-1-1,-1 1 0,-29-18-310,-6 5 421,-1 1 0,-50-8-1,-80-6 1726,151 23-1265,10 2-480,0 0 0,1 0-1,-1 0 1,0 1-1,0 0 1,0 0-1,-8 2 1,20 13-12297,4-10 8557</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1.730"/>
    </inkml:context>
    <inkml:brush xml:id="br0">
      <inkml:brushProperty name="width" value="0.05" units="cm"/>
      <inkml:brushProperty name="height" value="0.05" units="cm"/>
    </inkml:brush>
  </inkml:definitions>
  <inkml:trace contextRef="#ctx0" brushRef="#br0">918 2469 204 0 0,'-30'6'5305'0'0,"4"-4"-3811"0"0,1 0 0 0 0,-1-2 0 0 0,0-1 0 0 0,0-1 0 0 0,-40-9-1 0 0,34 4-771 0 0,-1-3-1 0 0,1 0 1 0 0,-57-29-1 0 0,49 17-524 0 0,0-1 0 0 0,2-2 0 0 0,1-2 0 0 0,1-2 0 0 0,2-1 0 0 0,-53-58 0 0 0,61 56-54 0 0,0-3 0 0 0,2 0 0 0 0,2-1 0 0 0,1-1-1 0 0,2-1 1 0 0,-18-50 0 0 0,32 72-95 0 0,1 0-1 0 0,1 0 1 0 0,0-1-1 0 0,1 1 1 0 0,0-1 0 0 0,2 0-1 0 0,0 1 1 0 0,3-25-1 0 0,6-16 51 0 0,17-62 0 0 0,-7 37-33 0 0,2-30 10 0 0,-12 56 10 0 0,2 0 1 0 0,34-99-1 0 0,-38 137-72 0 0,2 0-1 0 0,0 1 1 0 0,0 0-1 0 0,2 1 1 0 0,0 0-1 0 0,16-18 1 0 0,-15 22-17 0 0,0 0 0 0 0,1 1 1 0 0,0 0-1 0 0,25-14 1 0 0,2 3 18 0 0,0 2 0 0 0,71-24 0 0 0,90-15 184 0 0,266-55 767 0 0,-250 71-590 0 0,-105 24-200 0 0,261-42 328 0 0,-19 19-10 0 0,272 4 242 0 0,-610 37-717 0 0,255-10 283 0 0,46 5-14 0 0,582 11 306 0 0,-617-7-466 0 0,40-3 49 0 0,580-29 334 0 0,-279-1-158 0 0,-477 26-178 0 0,-1-6-1 0 0,161-38 0 0 0,-306 53-173 0 0,27-6 117 0 0,-1-1 1 0 0,32-14-1 0 0,-51 18-39 0 0,0 0-1 0 0,0 0 0 0 0,-1-1 1 0 0,1 0-1 0 0,-1-1 1 0 0,0 0-1 0 0,0 0 1 0 0,0 0-1 0 0,-1 0 1 0 0,1-1-1 0 0,-1 0 0 0 0,7-12 1 0 0,0-4 195 0 0,-1 0 1 0 0,8-26-1 0 0,-18 47-245 0 0,0-10 295 0 0</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3.828"/>
    </inkml:context>
    <inkml:brush xml:id="br0">
      <inkml:brushProperty name="width" value="0.05" units="cm"/>
      <inkml:brushProperty name="height" value="0.05" units="cm"/>
    </inkml:brush>
  </inkml:definitions>
  <inkml:trace contextRef="#ctx0" brushRef="#br0">221 83 560 0 0,'-2'0'500'0'0,"0"1"1"0"0,0-1-1 0 0,0 1 0 0 0,-1-1 0 0 0,1 1 0 0 0,0 0 1 0 0,0 0-1 0 0,0 0 0 0 0,0 0 0 0 0,0 1 1 0 0,0-1-1 0 0,1 0 0 0 0,-4 4 0 0 0,-25 27 2166 0 0,14-14-1118 0 0,-20 19 921 0 0,19-18-843 0 0,-1-1 0 0 0,-1-1 0 0 0,-26 18 1 0 0,37-32 809 0 0,11-11-594 0 0,0 2-2225 0 0,22-46 865 0 0,3 1 0 0 0,37-52-1 0 0,-57 91-399 0 0,-3 4-30 0 0,-4 5-24 0 0,1 0 1 0 0,-1 1 0 0 0,1-1 0 0 0,0 0 0 0 0,-1 1 0 0 0,1-1 0 0 0,1 1 0 0 0,-1 0 0 0 0,0 0 0 0 0,1 0 0 0 0,-1 0 0 0 0,1 0 0 0 0,-1 0 0 0 0,1 1 0 0 0,4-3 0 0 0,-5 5-10 0 0,0 0-1 0 0,0 0 1 0 0,0 0 0 0 0,0 0 0 0 0,0 0 0 0 0,0 0 0 0 0,-1 0 0 0 0,1 1-1 0 0,0-1 1 0 0,-1 1 0 0 0,1-1 0 0 0,-1 1 0 0 0,1-1 0 0 0,-1 1 0 0 0,0 0-1 0 0,2 2 1 0 0,-1-1 21 0 0,165 252 1925 0 0,-164-251-1935 0 0,-2-2 0 0 0,0 0-1 0 0,0-1 1 0 0,0 1 0 0 0,0-1-1 0 0,0 0 1 0 0,1 1-1 0 0,-1-1 1 0 0,1 0 0 0 0,-1 1-1 0 0,1-1 1 0 0,-1 0-1 0 0,1 0 1 0 0,0-1 0 0 0,-1 1-1 0 0,3 1 1 0 0,-3-2 12 0 0,-1-1-360 0 0,0 0 299 0 0,-1 0 0 0 0,1 0 0 0 0,0 0-1 0 0,-1-1 1 0 0,1 1 0 0 0,-1 0 0 0 0,0 1 0 0 0,1-1 0 0 0,-1 0 0 0 0,0 0 0 0 0,0 0 0 0 0,1 0 0 0 0,-1 0-1 0 0,0 1 1 0 0,0-1 0 0 0,0 0 0 0 0,0 1 0 0 0,0-1 0 0 0,0 1 0 0 0,0-1 0 0 0,0 1 0 0 0,0-1-1 0 0,0 1 1 0 0,0 0 0 0 0,-2-1 0 0 0,-35-6-306 0 0,31 6 266 0 0,-74-6-567 0 0,-108 2 1 0 0,141 6 542 0 0,42-2 358 0 0,7-1-108 0 0,13-4-56 0 0,24-4-56 0 0,35-3 73 0 0,-49 9-50 0 0,1 0-1 0 0,30-10 1 0 0,-95 9 128 0 0,19 4-217 0 0,13 1-398 0 0,-1 0-1 0 0,1 0 1 0 0,0 0 0 0 0,-17 4-1 0 0</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2.426"/>
    </inkml:context>
    <inkml:brush xml:id="br0">
      <inkml:brushProperty name="width" value="0.05" units="cm"/>
      <inkml:brushProperty name="height" value="0.05" units="cm"/>
    </inkml:brush>
  </inkml:definitions>
  <inkml:trace contextRef="#ctx0" brushRef="#br0">0 0 244 0 0,'0'0'903'0'0,"8"11"8184"0"0,60-6-1796 0 0,35-8-4254 0 0,-10-1-1588 0 0,228 1 2578 0 0,-303 2-5083 0 0,-5 1-3141 0 0</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2.789"/>
    </inkml:context>
    <inkml:brush xml:id="br0">
      <inkml:brushProperty name="width" value="0.05" units="cm"/>
      <inkml:brushProperty name="height" value="0.05" units="cm"/>
    </inkml:brush>
  </inkml:definitions>
  <inkml:trace contextRef="#ctx0" brushRef="#br0">47 0 512 0 0,'-8'4'623'0'0,"5"-3"-71"0"0,-1 0 0 0 0,1 1 0 0 0,0-1 1 0 0,0 1-1 0 0,0 0 0 0 0,0 0 0 0 0,1 0 0 0 0,-1 0 1 0 0,0 0-1 0 0,1 0 0 0 0,-4 6 0 0 0,5-8-379 0 0,1 1 0 0 0,0 0-1 0 0,0 0 1 0 0,1-1 0 0 0,-1 1-1 0 0,0 0 1 0 0,0-1 0 0 0,0 1-1 0 0,0 0 1 0 0,1-1 0 0 0,-1 1-1 0 0,0 0 1 0 0,0-1-1 0 0,1 1 1 0 0,-1 0 0 0 0,1-1-1 0 0,-1 1 1 0 0,0-1 0 0 0,1 1-1 0 0,-1-1 1 0 0,1 1 0 0 0,0-1-1 0 0,-1 1 1 0 0,1-1 0 0 0,-1 0-1 0 0,1 1 1 0 0,0-1 0 0 0,-1 0-1 0 0,1 1 1 0 0,0-1-1 0 0,-1 0 1 0 0,1 0 0 0 0,0 1-1 0 0,1-1 1 0 0,26 7 1807 0 0,-27-7-1771 0 0,36 5 1694 0 0,1-2 0 0 0,66-3 0 0 0,76-17 1377 0 0,-138 11-2206 0 0,-41 6-1105 0 0,1 1-303 0 0,-1-1 176 0 0,-1 0 1 0 0,1 0 0 0 0,0 0 0 0 0,-1 0 0 0 0,1 0 0 0 0,-1 0 0 0 0,1 0 0 0 0,0 0 0 0 0,-1 0 0 0 0,1 1 0 0 0,-1-1 0 0 0,1 0 0 0 0,-1 0 0 0 0,1 1 0 0 0,0-1 0 0 0,-1 0 0 0 0,1 1 0 0 0,-1-1 0 0 0,0 1 0 0 0,1-1 0 0 0,-1 1 0 0 0,1-1 0 0 0,-1 0 0 0 0,0 1 0 0 0,1 0 0 0 0,-1 0 0 0 0,0 1-1935 0 0,0 8-4642 0 0</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6.012"/>
    </inkml:context>
    <inkml:brush xml:id="br0">
      <inkml:brushProperty name="width" value="0.05" units="cm"/>
      <inkml:brushProperty name="height" value="0.05" units="cm"/>
    </inkml:brush>
  </inkml:definitions>
  <inkml:trace contextRef="#ctx0" brushRef="#br0">512 74 356 0 0,'1'-3'857'0'0,"0"0"0"0"0,-1-1-1 0 0,1 1 1 0 0,-1-1 0 0 0,0 1 0 0 0,0-1 0 0 0,0 1-1 0 0,-1-1 1 0 0,1 1 0 0 0,-3-7 0 0 0,2 8-585 0 0,0 0-1 0 0,0 0 1 0 0,-1 0 0 0 0,1 1 0 0 0,-1-1 0 0 0,1 1 0 0 0,-1-1 0 0 0,1 1 0 0 0,-1-1 0 0 0,0 1 0 0 0,0 0 0 0 0,0 0-1 0 0,0 0 1 0 0,0 0 0 0 0,0 0 0 0 0,0 1 0 0 0,0-1 0 0 0,0 0 0 0 0,-2 1 0 0 0,-5-2 164 0 0,0 1 1 0 0,0 0 0 0 0,1 0 0 0 0,-1 1-1 0 0,0 0 1 0 0,0 1 0 0 0,0 0-1 0 0,-13 4 1 0 0,-4 1 434 0 0,-39 16 0 0 0,37-11-209 0 0,0 2 0 0 0,0 1 0 0 0,1 1-1 0 0,-41 31 1 0 0,58-39-450 0 0,1 1-1 0 0,0 0 1 0 0,0 0-1 0 0,1 1 1 0 0,0 0 0 0 0,0 1-1 0 0,1 0 1 0 0,0 0-1 0 0,1 0 1 0 0,0 1 0 0 0,1 0-1 0 0,0 0 1 0 0,0 1-1 0 0,-4 19 1 0 0,9-25-131 0 0,-1 0-1 0 0,1 1 1 0 0,0-1 0 0 0,1 0 0 0 0,0 1-1 0 0,0-1 1 0 0,0 0 0 0 0,1 0 0 0 0,0 0 0 0 0,0 0-1 0 0,0 0 1 0 0,1 0 0 0 0,0-1 0 0 0,0 1-1 0 0,0-1 1 0 0,1 0 0 0 0,-1 1 0 0 0,1-2-1 0 0,8 8 1 0 0,-2-2 15 0 0,1 0 0 0 0,0-1 0 0 0,0 0 0 0 0,1-1 0 0 0,1 0-1 0 0,-1-1 1 0 0,21 8 0 0 0,-20-10-87 0 0,1-1 0 0 0,0 0 0 0 0,0-1 0 0 0,0-1 0 0 0,0 0-1 0 0,0-1 1 0 0,0-1 0 0 0,1 0 0 0 0,19-3 0 0 0,-27 2-64 0 0,-1 0 0 0 0,1-1 0 0 0,0 1 0 0 0,-1-2 1 0 0,0 1-1 0 0,1-1 0 0 0,-1 0 0 0 0,0 0 0 0 0,9-7 0 0 0,-11 7 20 0 0,-1 0 1 0 0,0 0-1 0 0,0 0 0 0 0,0-1 1 0 0,0 1-1 0 0,-1-1 0 0 0,1 0 0 0 0,-1 0 1 0 0,0 0-1 0 0,0 0 0 0 0,0 0 1 0 0,-1 0-1 0 0,0 0 0 0 0,1 0 0 0 0,-1-1 1 0 0,0-4-1 0 0,-1 7 20 0 0,1-1-1 0 0,-1 1 1 0 0,0-1-1 0 0,0 1 1 0 0,0-1 0 0 0,0 1-1 0 0,0-1 1 0 0,0 1-1 0 0,-1-1 1 0 0,1 1-1 0 0,-1-1 1 0 0,0 1 0 0 0,0 0-1 0 0,0-1 1 0 0,0 1-1 0 0,0 0 1 0 0,0 0 0 0 0,-1-1-1 0 0,1 1 1 0 0,-1 0-1 0 0,0 0 1 0 0,1 1 0 0 0,-1-1-1 0 0,0 0 1 0 0,0 1-1 0 0,0-1 1 0 0,0 1 0 0 0,0-1-1 0 0,0 1 1 0 0,-1 0-1 0 0,1 0 1 0 0,0 0 0 0 0,-1 0-1 0 0,1 0 1 0 0,-1 1-1 0 0,-3-1 1 0 0,1 0-34 0 0,-1 0-1 0 0,1 1 1 0 0,-1 0 0 0 0,0 0 0 0 0,1 0-1 0 0,0 1 1 0 0,-1 0 0 0 0,1 0 0 0 0,-1 0-1 0 0,1 0 1 0 0,0 1 0 0 0,0 0 0 0 0,0 0-1 0 0,0 1 1 0 0,-9 5 0 0 0,13-7-84 0 0,-1 0 1 0 0,1 0-1 0 0,-1 0 1 0 0,1 0-1 0 0,0 0 1 0 0,-1 0 0 0 0,1 1-1 0 0,0-1 1 0 0,0 1-1 0 0,0-1 1 0 0,0 0-1 0 0,0 1 1 0 0,1 0-1 0 0,-1-1 1 0 0,0 1-1 0 0,1-1 1 0 0,-1 1-1 0 0,1 0 1 0 0,-1 0-1 0 0,1-1 1 0 0,0 3 0 0 0,0-3-49 0 0,0 0 1 0 0,0-1-1 0 0,1 1 1 0 0,-1 0 0 0 0,0-1-1 0 0,0 1 1 0 0,1 0-1 0 0,-1 0 1 0 0,1-1-1 0 0,-1 1 1 0 0,1-1 0 0 0,-1 1-1 0 0,1 0 1 0 0,-1-1-1 0 0,1 1 1 0 0,-1-1 0 0 0,1 0-1 0 0,0 1 1 0 0,0 0-1 0 0,1 0-466 0 0,0 0-1 0 0,0 0 1 0 0,1-1-1 0 0,-1 1 0 0 0,0-1 1 0 0,1 1-1 0 0,-1-1 0 0 0,5 1 1 0 0,13-1-1925 0 0</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6.338"/>
    </inkml:context>
    <inkml:brush xml:id="br0">
      <inkml:brushProperty name="width" value="0.05" units="cm"/>
      <inkml:brushProperty name="height" value="0.05" units="cm"/>
    </inkml:brush>
  </inkml:definitions>
  <inkml:trace contextRef="#ctx0" brushRef="#br0">60 45 200 0 0,'-13'-15'1516'0'0,"-17"-14"9696"0"0,30 29-11036 0 0,-1 0 0 0 0,0 1 1 0 0,0-1-1 0 0,1 0 0 0 0,-1 1 1 0 0,0-1-1 0 0,1 1 0 0 0,-1-1 1 0 0,0 1-1 0 0,1-1 0 0 0,-1 1 1 0 0,1 0-1 0 0,-1-1 0 0 0,1 1 1 0 0,-1 0-1 0 0,1-1 0 0 0,-1 1 1 0 0,1 0-1 0 0,0 0 0 0 0,-1-1 1 0 0,1 1-1 0 0,0 0 0 0 0,0 0 1 0 0,-1 0-1 0 0,1-1 0 0 0,0 1 1 0 0,0 2-1 0 0,-3 27 2160 0 0,3-26-2028 0 0,0 13 10 0 0,0 1 0 0 0,1 0 0 0 0,1-1 0 0 0,5 26 0 0 0,-2-24-2408 0 0,1 0-1 0 0,1 0 0 0 0,14 29 1 0 0,-11-30-266 0 0</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6.894"/>
    </inkml:context>
    <inkml:brush xml:id="br0">
      <inkml:brushProperty name="width" value="0.05" units="cm"/>
      <inkml:brushProperty name="height" value="0.05" units="cm"/>
    </inkml:brush>
  </inkml:definitions>
  <inkml:trace contextRef="#ctx0" brushRef="#br0">1 70 200 0 0,'14'3'6115'0'0,"13"-4"-1529"0"0,35-6 0 0 0,74-20 528 0 0,-61 2-2505 0 0,-38 12-584 0 0,-83 17-890 0 0,12 3-1123 0 0,0 2 0 0 0,0 1 1 0 0,1 2-1 0 0,-52 26 0 0 0,82-36-8 0 0,-27 18-20 0 0,29-19 26 0 0,-1 0 1 0 0,1 0 0 0 0,0 0 0 0 0,0 1-1 0 0,-1-1 1 0 0,1 0 0 0 0,0 0 0 0 0,1 1-1 0 0,-1-1 1 0 0,0 1 0 0 0,0-1 0 0 0,0 1 0 0 0,1-1-1 0 0,-1 1 1 0 0,1-1 0 0 0,-1 1 0 0 0,1 2-1 0 0,0-2 11 0 0,0-1 0 0 0,1 1-1 0 0,-1 0 1 0 0,1-1-1 0 0,0 1 1 0 0,-1 0-1 0 0,1-1 1 0 0,0 1 0 0 0,0-1-1 0 0,0 0 1 0 0,0 1-1 0 0,0-1 1 0 0,0 0 0 0 0,1 1-1 0 0,-1-1 1 0 0,0 0-1 0 0,1 0 1 0 0,1 1-1 0 0,28 16 228 0 0,-29-17-234 0 0,70 34 331 0 0,-14-8-46 0 0,92 58 1 0 0,-149-84-294 0 0,32 25 31 0 0,-31-25-38 0 0,-1 0 0 0 0,1 1-1 0 0,-1 0 1 0 0,1-1 0 0 0,-1 1-1 0 0,0 0 1 0 0,1 0-1 0 0,-1 0 1 0 0,0 0 0 0 0,0 0-1 0 0,0 0 1 0 0,-1 0 0 0 0,1 0-1 0 0,0 0 1 0 0,0 4 0 0 0,-1-5 1 0 0,0 0 0 0 0,-1 0 1 0 0,1-1-1 0 0,0 1 0 0 0,0 0 0 0 0,0 0 1 0 0,-1 0-1 0 0,1 0 0 0 0,-1-1 1 0 0,1 1-1 0 0,0 0 0 0 0,-1 0 1 0 0,1-1-1 0 0,-1 1 0 0 0,0 0 0 0 0,1-1 1 0 0,-1 1-1 0 0,1 0 0 0 0,-1-1 1 0 0,0 1-1 0 0,0-1 0 0 0,1 1 1 0 0,-3 0-1 0 0,-18 6 6 0 0,16-6-4 0 0,-18 5 15 0 0,1-1-1 0 0,-1-1 1 0 0,0-2 0 0 0,-25 1-1 0 0,-93-7-779 0 0,119 2 333 0 0,7 0 44 0 0,4-1-2475 0 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7.515"/>
    </inkml:context>
    <inkml:brush xml:id="br0">
      <inkml:brushProperty name="width" value="0.05" units="cm"/>
      <inkml:brushProperty name="height" value="0.05" units="cm"/>
    </inkml:brush>
  </inkml:definitions>
  <inkml:trace contextRef="#ctx0" brushRef="#br0">14 145 592 0 0,'-1'-1'349'0'0,"-1"-1"0"0"0,1 1 0 0 0,0 0 0 0 0,0-1-1 0 0,0 1 1 0 0,0-1 0 0 0,0 0 0 0 0,0 1 0 0 0,1-1 0 0 0,-1 0 0 0 0,0 1-1 0 0,1-1 1 0 0,-1 0 0 0 0,1 0 0 0 0,0 1 0 0 0,-1-1 0 0 0,1 0 0 0 0,0 0-1 0 0,0 0 1 0 0,0 0 0 0 0,1 1 0 0 0,-1-1 0 0 0,0 0 0 0 0,1 0 0 0 0,-1 1 0 0 0,1-1-1 0 0,-1 0 1 0 0,1 0 0 0 0,0 1 0 0 0,0-1 0 0 0,0 1 0 0 0,0-1 0 0 0,0 1-1 0 0,0-1 1 0 0,0 1 0 0 0,0-1 0 0 0,1 1 0 0 0,1-1 0 0 0,2-3 196 0 0,1 0 0 0 0,1 0-1 0 0,-1 1 1 0 0,1 0 0 0 0,0 0 0 0 0,-1 1 0 0 0,12-5 0 0 0,14-3 681 0 0,1 2 0 0 0,57-9 0 0 0,-74 16-801 0 0,1 0 0 0 0,0 1 1 0 0,-1 1-1 0 0,1 1 0 0 0,-1 0 0 0 0,1 2 0 0 0,25 5 0 0 0,-40-7-368 0 0,0-1-1 0 0,0 1 1 0 0,0-1-1 0 0,0 1 1 0 0,0 0-1 0 0,0 0 1 0 0,0 0-1 0 0,0 0 1 0 0,-1 0-1 0 0,1 0 1 0 0,0 1-1 0 0,0-1 1 0 0,-1 1-1 0 0,1-1 1 0 0,-1 1-1 0 0,0-1 1 0 0,1 1-1 0 0,-1 0 1 0 0,0 0-1 0 0,1 2 1 0 0,-1-1-10 0 0,-1-1 0 0 0,0 1 1 0 0,1 0-1 0 0,-1 0 0 0 0,0-1 1 0 0,-1 1-1 0 0,1 0 1 0 0,0-1-1 0 0,-1 1 0 0 0,0-1 1 0 0,1 1-1 0 0,-1 0 0 0 0,0-1 1 0 0,0 1-1 0 0,-3 3 1 0 0,-6 11 62 0 0,-2 0 1 0 0,0-1 0 0 0,0 0 0 0 0,-2-1 0 0 0,0 0-1 0 0,-28 22 1 0 0,24-22 35 0 0,0 1 0 0 0,2 1 0 0 0,0 0 0 0 0,-21 31 0 0 0,35-46-118 0 0,0 0-1 0 0,1 0 1 0 0,0 1-1 0 0,-1-1 1 0 0,1 1-1 0 0,0 0 1 0 0,0-1-1 0 0,0 1 1 0 0,1 0-1 0 0,-1-1 1 0 0,1 1-1 0 0,-1 0 1 0 0,1 0-1 0 0,0 0 1 0 0,0-1-1 0 0,0 1 1 0 0,0 0-1 0 0,1 0 1 0 0,0 2-1 0 0,0-2 5 0 0,1-1 0 0 0,-1 1 0 0 0,1-1 0 0 0,0 0 0 0 0,-1 1 0 0 0,1-1 0 0 0,0 0 0 0 0,0 0 0 0 0,1 0 0 0 0,-1-1 0 0 0,0 1 0 0 0,1-1 0 0 0,-1 1 0 0 0,0-1 0 0 0,1 0 0 0 0,0 1 0 0 0,-1-1 0 0 0,1-1 0 0 0,3 2-1 0 0,13 3 144 0 0,0-1-1 0 0,0 0 0 0 0,0-2 0 0 0,26 1 0 0 0,78-7 744 0 0,-119 4-975 0 0,8 0-65 0 0,-1-1 1 0 0,1 0 0 0 0,-1-1-1 0 0,0 0 1 0 0,1 0 0 0 0,-1-1-1 0 0,0-1 1 0 0,10-4 0 0 0</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39.233"/>
    </inkml:context>
    <inkml:brush xml:id="br0">
      <inkml:brushProperty name="width" value="0.05" units="cm"/>
      <inkml:brushProperty name="height" value="0.05" units="cm"/>
    </inkml:brush>
  </inkml:definitions>
  <inkml:trace contextRef="#ctx0" brushRef="#br0">0 96 404 0 0,'1'-2'495'0'0,"0"0"0"0"0,-1 0-1 0 0,1 0 1 0 0,0 0 0 0 0,0 0 0 0 0,0 1-1 0 0,0-1 1 0 0,0 0 0 0 0,0 1 0 0 0,0-1-1 0 0,1 1 1 0 0,-1-1 0 0 0,1 1 0 0 0,-1 0-1 0 0,1-1 1 0 0,-1 1 0 0 0,1 0 0 0 0,0 0-1 0 0,-1 0 1 0 0,3-1 0 0 0,-2 2-179 0 0,0 0 0 0 0,1 0 1 0 0,-1 0-1 0 0,0 0 0 0 0,0 0 0 0 0,0 0 0 0 0,0 0 1 0 0,0 1-1 0 0,0-1 0 0 0,1 1 0 0 0,-1 0 1 0 0,0-1-1 0 0,0 1 0 0 0,-1 0 0 0 0,1 0 0 0 0,0 0 1 0 0,0 1-1 0 0,0-1 0 0 0,1 2 0 0 0,7 5 256 0 0,-1 0 0 0 0,-1 0 0 0 0,1 1 0 0 0,-1 0 1 0 0,-1 1-1 0 0,0 0 0 0 0,0 0 0 0 0,-1 1 0 0 0,7 13 0 0 0,2 12 1367 0 0,16 58 0 0 0,-30-93-1886 0 0,0 4 157 0 0,5 16 789 0 0,13 28-1 0 0,-17-44-739 0 0,0-1 0 0 0,1 1 1 0 0,-1-1-1 0 0,1 0 0 0 0,0 0 1 0 0,0 0-1 0 0,0 0 0 0 0,1-1 1 0 0,-1 1-1 0 0,1-1 1 0 0,0 0-1 0 0,6 5 0 0 0,-9-8-249 0 0,0 0-1 0 0,0 1 0 0 0,0-1 1 0 0,0 0-1 0 0,0 1 0 0 0,0-1 1 0 0,0 0-1 0 0,0 0 1 0 0,0 0-1 0 0,1 0 0 0 0,-1 0 1 0 0,0 0-1 0 0,0 0 0 0 0,0-1 1 0 0,0 1-1 0 0,0 0 0 0 0,0-1 1 0 0,0 1-1 0 0,0 0 1 0 0,0-1-1 0 0,0 1 0 0 0,0-1 1 0 0,0 0-1 0 0,0 1 0 0 0,-1-1 1 0 0,1 0-1 0 0,0 1 0 0 0,1-2 1 0 0,17-24 132 0 0,-17 22-137 0 0,67-124-5 0 0,-19 32 0 0 0,-20 39 0 0 0,-15 27 0 0 0,33-49 0 0 0,-40 64 0 0 0,-6 14-2049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6.251"/>
    </inkml:context>
    <inkml:brush xml:id="br0">
      <inkml:brushProperty name="width" value="0.05" units="cm"/>
      <inkml:brushProperty name="height" value="0.05" units="cm"/>
      <inkml:brushProperty name="color" value="#008C3A"/>
    </inkml:brush>
  </inkml:definitions>
  <inkml:trace contextRef="#ctx0" brushRef="#br0">7 9 384 0 0,'-6'-9'17813'0'0,"22"15"-13819"0"0,17 12-5286 0 0,-23-13 3374 0 0,22 16-1183 0 0,0 2 0 0 0,-2 0 0 0 0,-1 2-1 0 0,32 34 1 0 0,-55-51-778 0 0,0 0 0 0 0,-1 0 0 0 0,1 1 0 0 0,-2-1 0 0 0,1 1 0 0 0,-1 0 0 0 0,-1 0 0 0 0,0 1 0 0 0,0-1 0 0 0,0 1 0 0 0,-2 0 0 0 0,1-1 0 0 0,-1 1 0 0 0,0 0-1 0 0,-1 0 1 0 0,0 0 0 0 0,-2 10 0 0 0,-1 1 92 0 0,-1-1-1 0 0,0 0 0 0 0,-1 0 1 0 0,-2 0-1 0 0,0-1 0 0 0,-1 0 1 0 0,-12 22-1 0 0,17-36-144 0 0,-10 18 594 0 0,-25 33-1 0 0,38-55-831 0 0,13-2-9254 0 0,0-2 1829 0 0</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46.608"/>
    </inkml:context>
    <inkml:brush xml:id="br0">
      <inkml:brushProperty name="width" value="0.05" units="cm"/>
      <inkml:brushProperty name="height" value="0.05" units="cm"/>
      <inkml:brushProperty name="color" value="#F6630D"/>
    </inkml:brush>
  </inkml:definitions>
  <inkml:trace contextRef="#ctx0" brushRef="#br0">5 1 216 0 0,'-5'2'5457'0'0,"29"3"-4313"0"0,0-1-1 0 0,1-1 1 0 0,41-1-1 0 0,-7 1-270 0 0,58 4 369 0 0,41 6-364 0 0,700 29 3261 0 0,-853-42-4114 0 0,143-5 644 0 0,-117 2-344 0 0,1-1-1 0 0,51-14 0 0 0,-80 17-397 0 0,0 0-1 0 0,0 0 1 0 0,0 0-1 0 0,0 0 1 0 0,0 0-1 0 0,0-1 0 0 0,0 1 1 0 0,0-1-1 0 0,-1 0 1 0 0,1 1-1 0 0,-1-1 0 0 0,1-1 1 0 0,2-2-1 0 0,-31 4-6940 0 0,14 3 5125 0 0</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47.353"/>
    </inkml:context>
    <inkml:brush xml:id="br0">
      <inkml:brushProperty name="width" value="0.05" units="cm"/>
      <inkml:brushProperty name="height" value="0.05" units="cm"/>
      <inkml:brushProperty name="color" value="#F6630D"/>
    </inkml:brush>
  </inkml:definitions>
  <inkml:trace contextRef="#ctx0" brushRef="#br0">0 0 452 0 0,'0'0'1656'0'0,"1"13"6322"0"0,6 45-4832 0 0,-1-19-2320 0 0,43 257 3606 0 0,55 399 198 0 0,-94-598-3418 0 0,-2 156 0 0 0,-8-253-1212 0 0,0 10 127 0 0,0 1 0 0 0,0-1 1 0 0,3 13-1 0 0,-3-20-100 0 0,1-1-1 0 0,-1 0 1 0 0,1 1 0 0 0,0-1-1 0 0,0 0 1 0 0,0 0 0 0 0,0 1-1 0 0,0-1 1 0 0,0 0 0 0 0,0 0-1 0 0,1 0 1 0 0,-1 0 0 0 0,1-1-1 0 0,0 1 1 0 0,-1 0 0 0 0,1-1-1 0 0,0 1 1 0 0,0-1 0 0 0,3 3-1 0 0,9 2 64 0 0,1-1 0 0 0,-1 0 0 0 0,1-1 0 0 0,0-1-1 0 0,22 3 1 0 0,81 2 261 0 0,-80-6-256 0 0,409 1 719 0 0,-20-16 20 0 0,-345 10-615 0 0,300-21 1014 0 0,-367 26-3695 0 0,-10 0-817 0 0</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49.027"/>
    </inkml:context>
    <inkml:brush xml:id="br0">
      <inkml:brushProperty name="width" value="0.05" units="cm"/>
      <inkml:brushProperty name="height" value="0.05" units="cm"/>
      <inkml:brushProperty name="color" value="#F6630D"/>
    </inkml:brush>
  </inkml:definitions>
  <inkml:trace contextRef="#ctx0" brushRef="#br0">45 95 460 0 0,'-44'-26'11148'0'0,"53"23"-9951"0"0,14 1-332 0 0,242 4 3382 0 0,348 18-752 0 0,-320-9-2024 0 0,25-4 298 0 0,-235-10-1043 0 0,144-22 0 0 0,-92-6-165 0 0,-90 18-299 0 0,0 3 1 0 0,79-8 0 0 0,-107 17-218 0 0,-5-1 235 0 0,0 2 1 0 0,0 0-1 0 0,20 2 0 0 0,-31-1-238 0 0,0-1 0 0 0,0 1-1 0 0,0-1 1 0 0,0 1 0 0 0,0 0-1 0 0,0 0 1 0 0,0-1-1 0 0,-1 1 1 0 0,1 0 0 0 0,0 0-1 0 0,0 0 1 0 0,-1 0 0 0 0,1 0-1 0 0,-1 0 1 0 0,1 0 0 0 0,-1 0-1 0 0,1 2 1 0 0,8 22 380 0 0,-7-20-334 0 0,7 24 236 0 0,3 6 24 0 0,-1 0 0 0 0,9 62 0 0 0,-3 54-4 0 0,30 212 832 0 0,-26-250-1176 0 0,1 3 0 0 0,13 185 0 0 0,-37-203 0 0 0,-15 112 0 0 0,-2 19 0 0 0,15 231 0 0 0,4-449 0 0 0,9 357 0 0 0,-8-351 0 0 0,0-9 0 0 0,0 1 0 0 0,-1 0 0 0 0,-1 0 0 0 0,0 9 0 0 0,-3 26 0 0 0,3-29 0 0 0,0-1 0 0 0,0-2 0 0 0,-3-3 0 0 0,0-2 0 0 0,-3-3 0 0 0,4-2 0 0 0,0-1 0 0 0,-1 0 0 0 0,1 0 0 0 0,-1 0 0 0 0,1 0 0 0 0,-1 0 0 0 0,1-1 0 0 0,-1 0 0 0 0,0 1 0 0 0,1-1 0 0 0,-1-1 0 0 0,0 1 0 0 0,-5-1 0 0 0,-2-1 0 0 0,-423-46 0 0 0,145 11 0 0 0,-327-16 0 0 0,470 55-801 0 0,30 1-1208 0 0</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50.195"/>
    </inkml:context>
    <inkml:brush xml:id="br0">
      <inkml:brushProperty name="width" value="0.05" units="cm"/>
      <inkml:brushProperty name="height" value="0.05" units="cm"/>
      <inkml:brushProperty name="color" value="#F6630D"/>
    </inkml:brush>
  </inkml:definitions>
  <inkml:trace contextRef="#ctx0" brushRef="#br0">1 98 628 0 0,'0'0'165'0'0,"0"-1"0"0"0,-1 0 0 0 0,1 1 0 0 0,0-1 0 0 0,0 0 0 0 0,0 1 0 0 0,0-1 0 0 0,0 0 0 0 0,1 1 0 0 0,-1-1 0 0 0,0 0-1 0 0,0 0 1 0 0,0 1 0 0 0,1-1 0 0 0,-1 1 0 0 0,0-1 0 0 0,1 0 0 0 0,-1 1 0 0 0,0-1 0 0 0,1 1 0 0 0,-1-1 0 0 0,1 0 0 0 0,-1 1 0 0 0,1-1 0 0 0,-1 1 0 0 0,1 0 0 0 0,-1-1 0 0 0,1 1 0 0 0,-1-1 0 0 0,1 1 0 0 0,0 0 0 0 0,-1 0-1 0 0,1-1 1 0 0,0 1 0 0 0,1 0 0 0 0,30-9 1332 0 0,-24 8-903 0 0,93-16 2799 0 0,202-6 0 0 0,-195 18-2472 0 0,30-1 432 0 0,154-11 1279 0 0,-289 17-2720 0 0,17 0-696 0 0,-19-1 548 0 0,-1 1 0 0 0,1 0 0 0 0,0 1 1 0 0,-1-1-1 0 0,1 0 0 0 0,0 0 0 0 0,-1 0 0 0 0,1 0 1 0 0,0 0-1 0 0,-1 1 0 0 0,1-1 0 0 0,0 0 0 0 0,-1 0 0 0 0,1 1 1 0 0,-1-1-1 0 0,1 1 0 0 0,-1-1 0 0 0,1 0 0 0 0,-1 1 1 0 0,1-1-1 0 0,-1 1 0 0 0,1-1 0 0 0,0 2 0 0 0</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50.970"/>
    </inkml:context>
    <inkml:brush xml:id="br0">
      <inkml:brushProperty name="width" value="0.05" units="cm"/>
      <inkml:brushProperty name="height" value="0.05" units="cm"/>
      <inkml:brushProperty name="color" value="#F6630D"/>
    </inkml:brush>
  </inkml:definitions>
  <inkml:trace contextRef="#ctx0" brushRef="#br0">41 0 92 0 0,'-1'1'313'0'0,"-1"-1"0"0"0,0 1 0 0 0,0-1 0 0 0,0 1 0 0 0,0 0 0 0 0,1 0 1 0 0,-1 0-1 0 0,0 0 0 0 0,1 0 0 0 0,-1 0 0 0 0,1 0 0 0 0,-1 1 0 0 0,1-1 0 0 0,-1 0 0 0 0,1 1 0 0 0,0 0 0 0 0,-2 2 0 0 0,1-1 100 0 0,1 0 0 0 0,-1 1-1 0 0,1-1 1 0 0,0 1-1 0 0,0-1 1 0 0,0 1-1 0 0,1 0 1 0 0,-1 6 0 0 0,1 7 503 0 0,1 0 1 0 0,1 0-1 0 0,5 23 1 0 0,-3-17-350 0 0,14 90 1617 0 0,35 309 3265 0 0,-46-259-3870 0 0,20 333 2186 0 0,-12-154-1779 0 0,-14-334-1945 0 0,0 13 134 0 0,0 1-1 0 0,2-1 1 0 0,6 25-1 0 0,-8-43-147 0 0,0-1 0 0 0,1 0 0 0 0,-1 1-1 0 0,1-1 1 0 0,-1 0 0 0 0,1 0 0 0 0,0 0 0 0 0,0 0 0 0 0,0 0-1 0 0,0 0 1 0 0,0 0 0 0 0,0-1 0 0 0,0 1 0 0 0,1-1 0 0 0,-1 1 0 0 0,1-1-1 0 0,-1 0 1 0 0,1 0 0 0 0,-1 0 0 0 0,1 0 0 0 0,-1-1 0 0 0,1 1-1 0 0,3 0 1 0 0,9 1 17 0 0,1-1 0 0 0,29 0 0 0 0,-30-1 7 0 0,78 0 14 0 0,865 19 2434 0 0,-862-11-2499 0 0,55 2 0 0 0,-145-10-55 0 0,0-1 1 0 0,0 1-1 0 0,0-1 0 0 0,0-1 1 0 0,0 1-1 0 0,10-6 1 0 0,8-1-408 0 0,-14 8-2565 0 0</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52.132"/>
    </inkml:context>
    <inkml:brush xml:id="br0">
      <inkml:brushProperty name="width" value="0.05" units="cm"/>
      <inkml:brushProperty name="height" value="0.05" units="cm"/>
      <inkml:brushProperty name="color" value="#F6630D"/>
    </inkml:brush>
  </inkml:definitions>
  <inkml:trace contextRef="#ctx0" brushRef="#br0">9 3 336 0 0,'-9'-3'10194'0'0,"69"3"-6665"0"0,106 13 0 0 0,-81-4-2473 0 0,762 32 4040 0 0,-144-50-1734 0 0,-624 8-3062 0 0,126-9 1067 0 0,-193 10-1996 0 0,0 0 1 0 0,-1 0 0 0 0,1 1-1 0 0,13 3 1 0 0,-13-2-1763 0 0,0 0 0 0 0,1-1-1 0 0,16-1 1 0 0,-9-2-362 0 0</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53.245"/>
    </inkml:context>
    <inkml:brush xml:id="br0">
      <inkml:brushProperty name="width" value="0.05" units="cm"/>
      <inkml:brushProperty name="height" value="0.05" units="cm"/>
      <inkml:brushProperty name="color" value="#F6630D"/>
    </inkml:brush>
  </inkml:definitions>
  <inkml:trace contextRef="#ctx0" brushRef="#br0">0 41 216 0 0,'2'-16'-70'0'0,"5"-8"15456"0"0,-3 35-14291 0 0,0 6-181 0 0,-1 1 1 0 0,-1 0-1 0 0,-1 0 1 0 0,-1 27-1 0 0,1 0 188 0 0,12 489 5294 0 0,13-232-2985 0 0,-14-194-2752 0 0,-13-106-659 0 0,3 8 0 0 0,2-4-2880 0 0</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2:53.926"/>
    </inkml:context>
    <inkml:brush xml:id="br0">
      <inkml:brushProperty name="width" value="0.05" units="cm"/>
      <inkml:brushProperty name="height" value="0.05" units="cm"/>
      <inkml:brushProperty name="color" value="#F6630D"/>
    </inkml:brush>
  </inkml:definitions>
  <inkml:trace contextRef="#ctx0" brushRef="#br0">12 4 388 0 0,'-11'-4'12322'0'0,"183"9"-6327"0"0,-27 0-4587 0 0,573 12 3302 0 0,359 0-161 0 0,-265-44-1154 0 0,-736 19-3476 0 0,-66 5-2179 0 0</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31.614"/>
    </inkml:context>
    <inkml:brush xml:id="br0">
      <inkml:brushProperty name="width" value="0.05" units="cm"/>
      <inkml:brushProperty name="height" value="0.05" units="cm"/>
    </inkml:brush>
  </inkml:definitions>
  <inkml:trace contextRef="#ctx0" brushRef="#br0">4 35 68 0 0,'-4'-12'12267'0'0,"5"11"-11829"0"0,11 1 9426 0 0,4 1-9589 0 0,91-5 3161 0 0,-57 3-2523 0 0,78-11 0 0 0,-120 10-1329 0 0,15-1-2193 0 0,-9 4-6832 0 0</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31.958"/>
    </inkml:context>
    <inkml:brush xml:id="br0">
      <inkml:brushProperty name="width" value="0.05" units="cm"/>
      <inkml:brushProperty name="height" value="0.05" units="cm"/>
    </inkml:brush>
  </inkml:definitions>
  <inkml:trace contextRef="#ctx0" brushRef="#br0">26 0 328 0 0,'-25'13'7947'0'0,"39"-5"-3630"0"0,104-19 5147 0 0,-3 1-7985 0 0,-91 13-9816 0 0,-18-2 5732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6.937"/>
    </inkml:context>
    <inkml:brush xml:id="br0">
      <inkml:brushProperty name="width" value="0.05" units="cm"/>
      <inkml:brushProperty name="height" value="0.05" units="cm"/>
      <inkml:brushProperty name="color" value="#008C3A"/>
    </inkml:brush>
  </inkml:definitions>
  <inkml:trace contextRef="#ctx0" brushRef="#br0">4 11 680 0 0,'-3'-11'19598'0'0,"5"12"-19293"0"0,0 0 0 0 0,0-1 0 0 0,0 1 0 0 0,0 0 0 0 0,0 1 0 0 0,0-1 0 0 0,-1 0 0 0 0,1 0 0 0 0,0 1 1 0 0,-1-1-1 0 0,1 1 0 0 0,-1-1 0 0 0,1 1 0 0 0,-1 0 0 0 0,0 0 0 0 0,0-1 0 0 0,0 1 0 0 0,2 3 0 0 0,20 46 2530 0 0,-15-31-1784 0 0,1 3-198 0 0,19 35 1080 0 0,-27-56-2103 0 0,12 16-169 0 0,-4-14-3989 0 0</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32.579"/>
    </inkml:context>
    <inkml:brush xml:id="br0">
      <inkml:brushProperty name="width" value="0.05" units="cm"/>
      <inkml:brushProperty name="height" value="0.05" units="cm"/>
    </inkml:brush>
  </inkml:definitions>
  <inkml:trace contextRef="#ctx0" brushRef="#br0">40 119 404 0 0,'-1'-3'945'0'0,"-1"0"0"0"0,1-1 0 0 0,0 1 0 0 0,0-1 0 0 0,0 1-1 0 0,0-1 1 0 0,0-6 0 0 0,2 8-606 0 0,-1 1 0 0 0,0-1 0 0 0,1 0 0 0 0,-1 0 0 0 0,1 0 0 0 0,0 0 0 0 0,0 1 0 0 0,0-1 0 0 0,0 0 0 0 0,0 1 0 0 0,0-1 0 0 0,0 0 0 0 0,0 1 0 0 0,0 0 0 0 0,1-1 0 0 0,2-1 0 0 0,4-4 344 0 0,0 1-1 0 0,1 1 1 0 0,0 0 0 0 0,0 0-1 0 0,0 0 1 0 0,0 1 0 0 0,1 1 0 0 0,-1-1-1 0 0,14-1 1 0 0,-16 3-431 0 0,-1 1 0 0 0,0 0-1 0 0,1 0 1 0 0,-1 0 0 0 0,1 1 0 0 0,-1 0 0 0 0,1 1 0 0 0,-1-1-1 0 0,0 1 1 0 0,1 0 0 0 0,-1 1 0 0 0,0 0 0 0 0,0 0 0 0 0,0 0-1 0 0,11 6 1 0 0,-15-7-200 0 0,0 1-1 0 0,0-1 1 0 0,-1 1-1 0 0,1-1 1 0 0,-1 1-1 0 0,1-1 1 0 0,-1 1-1 0 0,0 0 1 0 0,1 0-1 0 0,-1-1 1 0 0,0 1-1 0 0,0 0 1 0 0,0 0-1 0 0,-1 0 1 0 0,1 0-1 0 0,0 0 1 0 0,-1 1-1 0 0,1 2 1 0 0,-1 0-18 0 0,0-1 0 0 0,0 0 1 0 0,0 0-1 0 0,-1 1 1 0 0,0-1-1 0 0,1 0 0 0 0,-2 0 1 0 0,-2 8-1 0 0,-3 3-54 0 0,-1 0-1 0 0,0-1 1 0 0,-19 24-1 0 0,-94 101-199 0 0,31-42 57 0 0,89-95 192 0 0,-1 0-1 0 0,0 0 1 0 0,0 1-1 0 0,1-1 1 0 0,-1 0-1 0 0,1 1 1 0 0,0-1-1 0 0,0 1 1 0 0,0 0-1 0 0,0-1 1 0 0,-1 6-1 0 0,2-7 2 0 0,0 0 0 0 0,0 0 0 0 0,0 0-1 0 0,1 0 1 0 0,-1 0 0 0 0,0-1-1 0 0,1 1 1 0 0,-1 0 0 0 0,1 0-1 0 0,-1 0 1 0 0,1 0 0 0 0,-1 0-1 0 0,1-1 1 0 0,-1 1 0 0 0,1 0 0 0 0,0-1-1 0 0,-1 1 1 0 0,1 0 0 0 0,0-1-1 0 0,0 1 1 0 0,0-1 0 0 0,-1 1-1 0 0,1-1 1 0 0,0 1 0 0 0,0-1 0 0 0,0 0-1 0 0,0 1 1 0 0,0-1 0 0 0,0 0-1 0 0,0 0 1 0 0,0 0 0 0 0,0 0-1 0 0,0 0 1 0 0,0 0 0 0 0,1 0-1 0 0,18 2 234 0 0,0-1 0 0 0,0-1 0 0 0,34-4 0 0 0,60-16 69 0 0,-93 16-353 0 0,-2 1-393 0 0,22-5-2688 0 0,-19-1-5966 0 0</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33.284"/>
    </inkml:context>
    <inkml:brush xml:id="br0">
      <inkml:brushProperty name="width" value="0.05" units="cm"/>
      <inkml:brushProperty name="height" value="0.05" units="cm"/>
    </inkml:brush>
  </inkml:definitions>
  <inkml:trace contextRef="#ctx0" brushRef="#br0">84 122 772 0 0,'0'-2'706'0'0,"0"0"-1"0"0,0-1 1 0 0,1 1 0 0 0,-1 0-1 0 0,1 0 1 0 0,-1 0 0 0 0,1 0-1 0 0,0 0 1 0 0,0-1 0 0 0,0 1-1 0 0,0 1 1 0 0,2-4 0 0 0,0 1 125 0 0,0 1 1 0 0,0-1 0 0 0,0 1 0 0 0,1 0 0 0 0,6-5-1 0 0,4 0 565 0 0,-1 1-1 0 0,26-10 1 0 0,-31 14-867 0 0,50-19 2163 0 0,-34 13-1338 0 0,-20 8-867 0 0,-7 3-200 0 0,-60 25-1058 0 0,39-18 570 0 0,0 2-1 0 0,1 0 1 0 0,-32 22-1 0 0,54-33 220 0 0,-1 1-1 0 0,1 0 0 0 0,0-1 1 0 0,0 1-1 0 0,0 0 0 0 0,0 0 1 0 0,1 0-1 0 0,-1 0 0 0 0,0 0 1 0 0,0 0-1 0 0,0 0 0 0 0,1 0 1 0 0,-1 0-1 0 0,1 0 0 0 0,-1 0 1 0 0,1 1-1 0 0,-1-1 0 0 0,1 0 1 0 0,0 0-1 0 0,-1 1 0 0 0,1-1 0 0 0,0 0 1 0 0,0 0-1 0 0,0 1 0 0 0,0-1 1 0 0,0 0-1 0 0,0 1 0 0 0,0-1 1 0 0,0 0-1 0 0,1 0 0 0 0,-1 1 1 0 0,1-1-1 0 0,-1 0 0 0 0,1 0 1 0 0,-1 0-1 0 0,1 0 0 0 0,-1 1 1 0 0,1-1-1 0 0,0 0 0 0 0,0 0 1 0 0,-1 0-1 0 0,1 0 0 0 0,0-1 0 0 0,2 3 1 0 0,5 4 208 0 0,1 1-1 0 0,0-2 1 0 0,0 1 0 0 0,13 6-1 0 0,-7-4 48 0 0,10 8 330 0 0,36 30 0 0 0,-55-42-554 0 0,0 1 0 0 0,0-1 0 0 0,-1 1-1 0 0,0 1 1 0 0,0-1 0 0 0,0 1 0 0 0,-1-1 0 0 0,0 1 0 0 0,0 1 0 0 0,-1-1 0 0 0,3 10-1 0 0,-5-14-38 0 0,0 0 0 0 0,-1-1 0 0 0,1 1 0 0 0,-1 0-1 0 0,0 0 1 0 0,0 0 0 0 0,0 0 0 0 0,0-1-1 0 0,0 1 1 0 0,0 0 0 0 0,-1 0 0 0 0,0 0 0 0 0,1-1-1 0 0,-1 1 1 0 0,0 0 0 0 0,0-1 0 0 0,-1 1-1 0 0,1-1 1 0 0,-3 4 0 0 0,1-2 0 0 0,0-1 0 0 0,-1 0 0 0 0,1 0 0 0 0,-1 0 0 0 0,1 0 0 0 0,-1-1 0 0 0,0 0 0 0 0,0 0 1 0 0,0 0-1 0 0,0 0 0 0 0,-6 1 0 0 0,-7 2 13 0 0,-1-1 0 0 0,0-1 0 0 0,1-1 0 0 0,-1 0 1 0 0,-19-1-1 0 0,30-1-73 0 0,-47-3 53 0 0,49 3-182 0 0,1-1 0 0 0,-1 0 0 0 0,1 0 0 0 0,-1 0 0 0 0,1 0 0 0 0,0-1 0 0 0,0 0-1 0 0,-1 0 1 0 0,-4-3 0 0 0,9 5 58 0 0,-1-1 0 0 0,1 1-1 0 0,-1 0 1 0 0,1-1 0 0 0,0 1-1 0 0,-1 0 1 0 0,1-1 0 0 0,0 1-1 0 0,-1 0 1 0 0,1-1 0 0 0,0 1-1 0 0,-1-1 1 0 0,1 1 0 0 0,0-1-1 0 0,0 1 1 0 0,-1 0 0 0 0,1-1-1 0 0,0 1 1 0 0,0-1 0 0 0,0 1-1 0 0,0-1 1 0 0,0 1 0 0 0,0-1-1 0 0,0 0 1 0 0,0 1-1 0 0,0-1 1 0 0,0 1 0 0 0,0-1-1 0 0,0 1 1 0 0,0-2 0 0 0,12-11-6982 0 0,-4 8 4594 0 0</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33.624"/>
    </inkml:context>
    <inkml:brush xml:id="br0">
      <inkml:brushProperty name="width" value="0.05" units="cm"/>
      <inkml:brushProperty name="height" value="0.05" units="cm"/>
    </inkml:brush>
  </inkml:definitions>
  <inkml:trace contextRef="#ctx0" brushRef="#br0">1 45 540 0 0,'0'-5'611'0'0,"1"-20"3215"0"0,5 11 5110 0 0,8 46-4465 0 0,4 126 397 0 0,-9-128-6979 0 0,0-13-4979 0 0,-6-13 4680 0 0</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0:36.517"/>
    </inkml:context>
    <inkml:brush xml:id="br0">
      <inkml:brushProperty name="width" value="0.05" units="cm"/>
      <inkml:brushProperty name="height" value="0.05" units="cm"/>
    </inkml:brush>
  </inkml:definitions>
  <inkml:trace contextRef="#ctx0" brushRef="#br0">56 96 12 0 0,'0'0'1667'0'0,"9"-20"5184"0"0,-4 16-5976 0 0,0 1 0 0 0,0-1 0 0 0,0 1 1 0 0,0 0-1 0 0,9-3 0 0 0,6-1 266 0 0,30-6 1 0 0,-29 8-532 0 0,26-4 302 0 0,-32 7-492 0 0,0-1 1 0 0,0 0-1 0 0,17-7 0 0 0,-138 41-148 0 0,-34 12-564 0 0,137-42 297 0 0,0 0 1 0 0,1 1-1 0 0,-1-1 0 0 0,0 1 0 0 0,1-1 0 0 0,-1 1 1 0 0,0 0-1 0 0,1 0 0 0 0,0 0 0 0 0,-1 0 0 0 0,1 0 1 0 0,0 0-1 0 0,0 1 0 0 0,1-1 0 0 0,-4 4 0 0 0,5-5 15 0 0,0 0 0 0 0,0 0-1 0 0,0 0 1 0 0,0 0-1 0 0,1 0 1 0 0,-1-1-1 0 0,0 1 1 0 0,0 0 0 0 0,0 0-1 0 0,1 0 1 0 0,-1 0-1 0 0,0-1 1 0 0,1 1-1 0 0,-1 0 1 0 0,1 0-1 0 0,-1-1 1 0 0,1 1 0 0 0,-1 0-1 0 0,1-1 1 0 0,0 1-1 0 0,0 0 1 0 0,17 15 281 0 0,-15-13-230 0 0,18 12 251 0 0,1 0 1 0 0,0-1 0 0 0,38 16-1 0 0,-39-21-152 0 0,-1 1 1 0 0,-1 1-1 0 0,0 1 0 0 0,0 0 0 0 0,26 25 0 0 0,-43-35-153 0 0,0 0 1 0 0,0 0-1 0 0,0 0 0 0 0,0 0 0 0 0,-1 0 1 0 0,1 0-1 0 0,-1 1 0 0 0,1-1 1 0 0,-1 1-1 0 0,0-1 0 0 0,0 1 0 0 0,0-1 1 0 0,0 1-1 0 0,0 0 0 0 0,-1-1 1 0 0,1 1-1 0 0,0 6 0 0 0,-2-7-6 0 0,0 0-1 0 0,1 0 1 0 0,-1 0-1 0 0,0 0 0 0 0,0 0 1 0 0,0 0-1 0 0,0 0 1 0 0,0 0-1 0 0,-1 0 1 0 0,1 0-1 0 0,0-1 1 0 0,-1 1-1 0 0,0 0 0 0 0,1-1 1 0 0,-1 0-1 0 0,0 1 1 0 0,0-1-1 0 0,1 0 1 0 0,-1 0-1 0 0,0 0 1 0 0,0 0-1 0 0,-3 1 0 0 0,-6 2 72 0 0,0 0-1 0 0,-1 0 0 0 0,1-1 1 0 0,-1-1-1 0 0,0 0 1 0 0,1-1-1 0 0,-1 0 0 0 0,0-1 1 0 0,0 0-1 0 0,-15-2 0 0 0,-11-4 62 0 0,-68-18 0 0 0,82 17-1216 0 0,17 5-1617 0 0</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9.269"/>
    </inkml:context>
    <inkml:brush xml:id="br0">
      <inkml:brushProperty name="width" value="0.05" units="cm"/>
      <inkml:brushProperty name="height" value="0.05" units="cm"/>
    </inkml:brush>
  </inkml:definitions>
  <inkml:trace contextRef="#ctx0" brushRef="#br0">1 4 408 0 0,'0'0'3712'0'0,"26"-1"8752"0"0,-24-2-12295 0 0</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9.959"/>
    </inkml:context>
    <inkml:brush xml:id="br0">
      <inkml:brushProperty name="width" value="0.05" units="cm"/>
      <inkml:brushProperty name="height" value="0.05" units="cm"/>
    </inkml:brush>
  </inkml:definitions>
  <inkml:trace contextRef="#ctx0" brushRef="#br0">7 33 8 0 0,'-3'-9'4044'0'0,"0"-2"759"0"0,3 11-4600 0 0,0-1 0 0 0,0 1 0 0 0,0-1 0 0 0,0 1 0 0 0,0-1 0 0 0,0 0 0 0 0,0 1 0 0 0,0-1 0 0 0,0 1 0 0 0,0-1 0 0 0,0 1 0 0 0,0-1 0 0 0,0 1 0 0 0,1-1 0 0 0,-1 1 0 0 0,0-1 0 0 0,0 1 0 0 0,1-1 0 0 0,-1 1 0 0 0,0-1 0 0 0,0 1 0 0 0,1 0 0 0 0,0-1 0 0 0,-1 0-86 0 0,17 3-5144 0 0</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39"/>
    </inkml:context>
    <inkml:brush xml:id="br0">
      <inkml:brushProperty name="width" value="0.05" units="cm"/>
      <inkml:brushProperty name="height" value="0.05" units="cm"/>
    </inkml:brush>
  </inkml:definitions>
  <inkml:trace contextRef="#ctx0" brushRef="#br0">214 101 36 0 0,'3'-2'709'0'0,"0"-1"0"0"0,-1 1 0 0 0,1-1 0 0 0,-1 0-1 0 0,0 1 1 0 0,0-1 0 0 0,0 0 0 0 0,0-1 0 0 0,-1 1 0 0 0,1 0 0 0 0,-1 0 0 0 0,1-1 0 0 0,-1 1 0 0 0,-1-1-1 0 0,2-4 1 0 0,-2 7-535 0 0,-1 0-1 0 0,1-1 0 0 0,0 1 0 0 0,-1 0 0 0 0,1 0 0 0 0,-1 0 1 0 0,1-1-1 0 0,-1 1 0 0 0,0 0 0 0 0,1 0 0 0 0,-1 0 0 0 0,0 0 1 0 0,0 0-1 0 0,0 0 0 0 0,0 0 0 0 0,0 0 0 0 0,0 1 0 0 0,0-1 1 0 0,0 0-1 0 0,0 1 0 0 0,0-1 0 0 0,0 0 0 0 0,-1 1 0 0 0,1-1 1 0 0,0 1-1 0 0,0 0 0 0 0,-1-1 0 0 0,1 1 0 0 0,0 0 0 0 0,-2 0 1 0 0,-3-1 146 0 0,0 0 1 0 0,0 1 0 0 0,0-1 0 0 0,1 1 0 0 0,-8 1 0 0 0,3 1-168 0 0,1 0 1 0 0,0 0-1 0 0,-1 1 1 0 0,1 1-1 0 0,0-1 1 0 0,1 1-1 0 0,-1 1 1 0 0,1 0-1 0 0,0 0 1 0 0,-15 12-1 0 0,18-12-108 0 0,-1 0 0 0 0,1 0 0 0 0,0 0 1 0 0,1 1-1 0 0,-1 0 0 0 0,1 0 0 0 0,0 0 0 0 0,1 0 0 0 0,0 0 1 0 0,0 1-1 0 0,0 0 0 0 0,0-1 0 0 0,1 1 0 0 0,0 0 0 0 0,-1 10 1 0 0,3-11 1 0 0,0-1 0 0 0,0 1 1 0 0,0 0-1 0 0,1-1 1 0 0,0 1-1 0 0,0-1 1 0 0,0 1-1 0 0,1-1 0 0 0,-1 0 1 0 0,1 1-1 0 0,1-1 1 0 0,-1 0-1 0 0,1 0 1 0 0,0-1-1 0 0,0 1 1 0 0,0 0-1 0 0,1-1 0 0 0,-1 0 1 0 0,1 0-1 0 0,5 5 1 0 0,-1-3 43 0 0,-1-1 1 0 0,1 0 0 0 0,-1 0 0 0 0,2 0-1 0 0,-1-1 1 0 0,0 0 0 0 0,1-1 0 0 0,0 0-1 0 0,0 0 1 0 0,0-1 0 0 0,12 2-1 0 0,-5-2-6 0 0,1-1-1 0 0,-1-1 0 0 0,1-1 0 0 0,-1 0 0 0 0,1-1 0 0 0,-1-1 1 0 0,26-7-1 0 0,-35 8 14 0 0,1 0-1 0 0,-1-1 1 0 0,0 0 0 0 0,-1 0 0 0 0,1 0 0 0 0,0-1-1 0 0,-1 0 1 0 0,0 0 0 0 0,0-1 0 0 0,0 0 0 0 0,-1 0-1 0 0,1 0 1 0 0,-1-1 0 0 0,0 0 0 0 0,-1 0 0 0 0,0 0-1 0 0,0 0 1 0 0,6-13 0 0 0,-8 13-20 0 0,0 0-1 0 0,0 0 1 0 0,-1 0-1 0 0,1-1 1 0 0,-2 1-1 0 0,1 0 1 0 0,-1-1-1 0 0,0 1 1 0 0,0-1-1 0 0,0 1 1 0 0,-1 0-1 0 0,0-1 1 0 0,-1 1-1 0 0,1 0 1 0 0,-1 0-1 0 0,0 0 1 0 0,-1 0-1 0 0,0 0 1 0 0,-3-7-1 0 0,1 7-51 0 0,1-1-1 0 0,-1 1 1 0 0,0 0-1 0 0,-1 1 1 0 0,1-1-1 0 0,-1 1 1 0 0,0 0-1 0 0,0 0 1 0 0,-1 1 0 0 0,0 0-1 0 0,1 0 1 0 0,-1 0-1 0 0,-1 1 1 0 0,1 0-1 0 0,-10-2 1 0 0,-6-1-17 0 0,0 2 0 0 0,0 0 0 0 0,-33 0 0 0 0,1 3-4427 0 0</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0"/>
    </inkml:context>
    <inkml:brush xml:id="br0">
      <inkml:brushProperty name="width" value="0.05" units="cm"/>
      <inkml:brushProperty name="height" value="0.05" units="cm"/>
    </inkml:brush>
  </inkml:definitions>
  <inkml:trace contextRef="#ctx0" brushRef="#br0">0 341 608 0 0,'0'0'3858'0'0,"16"-2"248"0"0,-7-2-2878 0 0,0 0 0 0 0,-1-1 0 0 0,0 0 0 0 0,0 0 0 0 0,13-12 0 0 0,-12 8-621 0 0,0-1-1 0 0,0 0 1 0 0,-2 0 0 0 0,1 0-1 0 0,-1-1 1 0 0,10-21 0 0 0,-11 20-252 0 0,0 0 0 0 0,-1-1 0 0 0,-1 0 1 0 0,0 0-1 0 0,0-1 0 0 0,-1 1 1 0 0,-1 0-1 0 0,0-1 0 0 0,-1 0 1 0 0,-1 0-1 0 0,0 1 0 0 0,-3-20 1 0 0,-2 17 374 0 0,2 23-403 0 0,-1 36-81 0 0,4-30 26 0 0,-1 14 8 0 0,1 1 1 0 0,2-1-1 0 0,7 42 0 0 0,-4-34 54 0 0,2 48-1 0 0,-7-81-408 0 0,0-1 0 0 0,0 0 0 0 0,0 0 0 0 0,0 1 0 0 0,0-1 0 0 0,0 0 0 0 0,1 0 0 0 0,-1 1-1 0 0,0-1 1 0 0,1 0 0 0 0,-1 0 0 0 0,1 0 0 0 0,-1 0 0 0 0,1 0 0 0 0,0 1 0 0 0,-1-1 0 0 0,1 0 0 0 0,1 1 0 0 0,5 2-3675 0 0</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1"/>
    </inkml:context>
    <inkml:brush xml:id="br0">
      <inkml:brushProperty name="width" value="0.05" units="cm"/>
      <inkml:brushProperty name="height" value="0.05" units="cm"/>
    </inkml:brush>
  </inkml:definitions>
  <inkml:trace contextRef="#ctx0" brushRef="#br0">4 113 228 0 0,'-1'-3'553'0'0,"0"0"0"0"0,1 0 0 0 0,-1 0-1 0 0,1 0 1 0 0,0 0 0 0 0,0 0 0 0 0,0-1 0 0 0,0 1 0 0 0,1 0-1 0 0,-1 0 1 0 0,1 0 0 0 0,0 0 0 0 0,0 0 0 0 0,0 0 0 0 0,0 0 0 0 0,0 0-1 0 0,1 0 1 0 0,2-3 0 0 0,-2 3-31 0 0,2-1 0 0 0,-1 0 0 0 0,0 1-1 0 0,1 0 1 0 0,0 0 0 0 0,0 0 0 0 0,0 0 0 0 0,0 1 0 0 0,0-1 0 0 0,0 1 0 0 0,6-2-1 0 0,-2 1-63 0 0,1 0 0 0 0,0 1-1 0 0,0 0 1 0 0,0 0-1 0 0,1 1 1 0 0,-1 0 0 0 0,0 0-1 0 0,0 1 1 0 0,1 1 0 0 0,-1-1-1 0 0,0 1 1 0 0,11 3-1 0 0,-14-2-290 0 0,-1 0 0 0 0,1 0 0 0 0,-1 0 1 0 0,0 1-1 0 0,0 0 0 0 0,0 0 0 0 0,0 0 0 0 0,5 5 0 0 0,-8-7-120 0 0,-1 1 0 0 0,1-1 0 0 0,-1 1 1 0 0,1 0-1 0 0,-1 0 0 0 0,0-1 0 0 0,0 1 1 0 0,0 0-1 0 0,0 0 0 0 0,0 0 0 0 0,0 0 1 0 0,0 0-1 0 0,-1 1 0 0 0,1-1 0 0 0,-1 0 0 0 0,1 0 1 0 0,-1 0-1 0 0,0 1 0 0 0,0-1 0 0 0,0 0 1 0 0,0 0-1 0 0,0 0 0 0 0,-1 1 0 0 0,0 3 1 0 0,-4 5 14 0 0,0 0 0 0 0,0 1 0 0 0,-2-2 1 0 0,1 1-1 0 0,-1-1 0 0 0,0 0 0 0 0,-1 0 0 0 0,0-1 1 0 0,-15 13-1 0 0,11-10-33 0 0,1 0 0 0 0,0 0 0 0 0,1 1 0 0 0,-14 22 0 0 0,23-34-24 0 0,0 1-1 0 0,1-1 0 0 0,-1 1 1 0 0,0-1-1 0 0,1 1 1 0 0,-1-1-1 0 0,1 1 0 0 0,0-1 1 0 0,-1 1-1 0 0,1-1 1 0 0,0 1-1 0 0,0 0 1 0 0,0-1-1 0 0,0 1 0 0 0,0-1 1 0 0,0 1-1 0 0,0 0 1 0 0,1-1-1 0 0,-1 1 1 0 0,1-1-1 0 0,-1 1 0 0 0,1-1 1 0 0,1 3-1 0 0,0-2 11 0 0,-1 1 1 0 0,1-1-1 0 0,1 0 0 0 0,-1-1 0 0 0,0 1 1 0 0,0 0-1 0 0,1-1 0 0 0,-1 1 0 0 0,0-1 1 0 0,1 0-1 0 0,0 1 0 0 0,3 0 0 0 0,7 2 76 0 0,1-1-1 0 0,0 0 0 0 0,0-1 1 0 0,16 0-1 0 0,-25-2-139 0 0,6 1-78 0 0,0 0 0 0 0,0-1 0 0 0,1 0 0 0 0,-1-1 0 0 0,0 0 0 0 0,1-1 0 0 0,15-4 0 0 0,-26 5-370 0 0,7-3-1662 0 0</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2"/>
    </inkml:context>
    <inkml:brush xml:id="br0">
      <inkml:brushProperty name="width" value="0.05" units="cm"/>
      <inkml:brushProperty name="height" value="0.05" units="cm"/>
    </inkml:brush>
  </inkml:definitions>
  <inkml:trace contextRef="#ctx0" brushRef="#br0">0 186 40 0 0,'2'-3'855'0'0,"-1"-1"0"0"0,1 1 0 0 0,-1 0 0 0 0,1 1 0 0 0,0-1 0 0 0,0 0 0 0 0,0 0 0 0 0,4-2 0 0 0,-5 4-632 0 0,0 1 0 0 0,-1-1 0 0 0,1 1 0 0 0,0 0 0 0 0,0-1-1 0 0,0 1 1 0 0,0 0 0 0 0,0 0 0 0 0,0 0 0 0 0,0 0 0 0 0,0 0 0 0 0,0 0-1 0 0,-1 0 1 0 0,1 0 0 0 0,0 0 0 0 0,0 0 0 0 0,0 0 0 0 0,0 1-1 0 0,0-1 1 0 0,0 0 0 0 0,0 1 0 0 0,-1-1 0 0 0,1 1 0 0 0,0-1 0 0 0,0 1-1 0 0,0-1 1 0 0,-1 1 0 0 0,1-1 0 0 0,0 1 0 0 0,-1 0 0 0 0,1-1 0 0 0,0 1-1 0 0,-1 0 1 0 0,1 0 0 0 0,-1-1 0 0 0,1 2 0 0 0,8 10 1075 0 0,0 1 0 0 0,-1 0 0 0 0,-1 0 0 0 0,8 19 0 0 0,18 31 1271 0 0,-29-57-2224 0 0,0-1 0 0 0,0 1 0 0 0,1-1 0 0 0,0 1 1 0 0,0-2-1 0 0,0 1 0 0 0,12 8 0 0 0,-16-12-237 0 0,1 0-1 0 0,0 0 0 0 0,-1 0 1 0 0,1 0-1 0 0,0-1 0 0 0,0 1 1 0 0,-1 0-1 0 0,1-1 0 0 0,0 0 1 0 0,0 1-1 0 0,0-1 0 0 0,0 0 1 0 0,0 0-1 0 0,0 0 0 0 0,0 0 1 0 0,-1 0-1 0 0,1 0 0 0 0,0 0 1 0 0,4-2-1 0 0,-4 1-13 0 0,1-1 1 0 0,0 1-1 0 0,-1-1 1 0 0,1 1-1 0 0,-1-1 1 0 0,1 0-1 0 0,-1 0 1 0 0,0 0-1 0 0,0-1 0 0 0,0 1 1 0 0,3-4-1 0 0,3-7 106 0 0,0-1-1 0 0,-2 0 1 0 0,1 0-1 0 0,4-16 1 0 0,-7 17 23 0 0,14-39 10 0 0,17-99-1 0 0,-31 110-3020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3:47.503"/>
    </inkml:context>
    <inkml:brush xml:id="br0">
      <inkml:brushProperty name="width" value="0.05" units="cm"/>
      <inkml:brushProperty name="height" value="0.05" units="cm"/>
      <inkml:brushProperty name="color" value="#008C3A"/>
    </inkml:brush>
  </inkml:definitions>
  <inkml:trace contextRef="#ctx0" brushRef="#br0">40 61 6105 0 0,'-4'-2'2279'0'0,"-1"-1"0"0"0,1-1 0 0 0,0 1 0 0 0,0-1 0 0 0,-6-5 1 0 0,2 0 3066 0 0,9 8-5060 0 0,0 0 1 0 0,0 0-1 0 0,0 0 0 0 0,1 1 0 0 0,-1-1 0 0 0,0 1 0 0 0,1-1 0 0 0,-1 1 0 0 0,0-1 1 0 0,1 1-1 0 0,-1 0 0 0 0,3-1 0 0 0,134-7 1591 0 0,30-2 167 0 0,-166 10-2044 0 0,-1 0 0 0 0,1 0 0 0 0,0 0 0 0 0,0 0 0 0 0,0 0 0 0 0,-1 1 0 0 0,1-1 0 0 0,0 1 0 0 0,-1-1 0 0 0,1 1 0 0 0,2 1 0 0 0,0 3 0 0 0,-4-4 0 0 0,0-1 0 0 0,0 1 0 0 0,0 0 0 0 0,1-1 0 0 0,-1 1 0 0 0,0 0 0 0 0,0 0 0 0 0,0-1 0 0 0,0 1 0 0 0,0 0 0 0 0,0-1 0 0 0,0 1 0 0 0,-1 0 0 0 0,1-1 0 0 0,0 1 0 0 0,0 0 0 0 0,-1-1 0 0 0,1 1 0 0 0,0 0 0 0 0,0-1 0 0 0,-1 1 0 0 0,1-1 0 0 0,-1 1 0 0 0,1 0 0 0 0,-1-1 0 0 0,1 1 0 0 0,-2 0 0 0 0,2-1 0 0 0,-9 12 0 0 0,0 0 0 0 0,-1-1 0 0 0,0-1 0 0 0,-1 1 0 0 0,-1-2 0 0 0,1 1 0 0 0,-26 14 0 0 0,10-6 0 0 0,-83 53 0 0 0,88-56 0 0 0,38-18-13535 0 0,-12 2 10236 0 0</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3"/>
    </inkml:context>
    <inkml:brush xml:id="br0">
      <inkml:brushProperty name="width" value="0.05" units="cm"/>
      <inkml:brushProperty name="height" value="0.05" units="cm"/>
    </inkml:brush>
  </inkml:definitions>
  <inkml:trace contextRef="#ctx0" brushRef="#br0">281 30 492 0 0,'2'-14'2113'0'0,"3"-1"10038"0"0,-1 24-11736 0 0,2 12 736 0 0,-2 0 0 0 0,0 0-1 0 0,1 42 1 0 0,-2-19-308 0 0,12 245 2342 0 0,-12-210-2391 0 0,0-7 277 0 0,-3-71-1066 0 0,0 0 0 0 0,0 0 0 0 0,-1 0 0 0 0,1 0 0 0 0,-1 0 0 0 0,1 0 0 0 0,-1 0 0 0 0,1 0 0 0 0,-1 0 0 0 0,1-1 0 0 0,-1 1 0 0 0,0 0 0 0 0,0 0 0 0 0,1 0 0 0 0,-1-1 0 0 0,0 1 0 0 0,0 0-1 0 0,0-1 1 0 0,0 1 0 0 0,0-1 0 0 0,0 1 0 0 0,0-1 0 0 0,-2 1 0 0 0,-25 10-72 0 0,-6-3-54 0 0,-39 3 1 0 0,51-9 39 0 0,0 1 1 0 0,0 1-1 0 0,1 1 0 0 0,0 1 1 0 0,0 1-1 0 0,-21 9 1 0 0,42-16 80 0 0,-1 1 0 0 0,1-1 0 0 0,-1 0 0 0 0,0 0 0 0 0,1 0 0 0 0,-1 1 0 0 0,1-1 0 0 0,-1 0 0 0 0,1 0 0 0 0,0 1 0 0 0,-1-1 0 0 0,1 1 0 0 0,-1-1 0 0 0,1 0 0 0 0,-1 1 0 0 0,1-1 0 0 0,0 1 0 0 0,-1-1 0 0 0,1 1 0 0 0,0-1 0 0 0,0 1 0 0 0,-1-1 0 0 0,1 1 0 0 0,0-1 0 0 0,0 1 0 0 0,0-1 0 0 0,0 1 0 0 0,0-1 0 0 0,0 1 0 0 0,-1 0 0 0 0,1-1 0 0 0,0 1 0 0 0,1-1 0 0 0,-1 1 0 0 0,0-1 0 0 0,0 1 0 0 0,0-1 1 0 0,0 1-1 0 0,0 0 0 0 0,0-1 0 0 0,1 1 0 0 0,-1-1 0 0 0,0 1 0 0 0,1-1 0 0 0,-1 1 0 0 0,0-1 0 0 0,1 0 0 0 0,-1 1 0 0 0,0-1 0 0 0,1 1 0 0 0,-1-1 0 0 0,1 0 0 0 0,-1 1 0 0 0,1-1 0 0 0,32 20 121 0 0,-31-19-119 0 0,30 13 169 0 0,0-2-1 0 0,47 12 0 0 0,73 9 475 0 0,-60-14-266 0 0,-23-4-100 0 0,-13-4 162 0 0,81 27 0 0 0,-135-37-414 0 0,0-1-1 0 0,0 1 1 0 0,0 0 0 0 0,-1 0 0 0 0,1 0-1 0 0,-1 0 1 0 0,1 0 0 0 0,0 0-1 0 0,2 2 1 0 0,-4-2 50 0 0,-2 1-6 0 0,-1 0-53 0 0,-1 0 0 0 0,1 0 0 0 0,-1 0 0 0 0,0 0 0 0 0,0 0 1 0 0,1-1-1 0 0,-1 0 0 0 0,-7 2 0 0 0,-39 4 63 0 0,35-5-65 0 0,-114 11 70 0 0,-78 12-276 0 0,207-25 187 0 0,-20 5-97 0 0,19-5 92 0 0,0 0 0 0 0,0 0 0 0 0,0 1 0 0 0,1-1 0 0 0,-1 0-1 0 0,0 1 1 0 0,0-1 0 0 0,0 0 0 0 0,1 1 0 0 0,-1-1 0 0 0,0 1 0 0 0,1-1 0 0 0,-1 1 0 0 0,0-1 0 0 0,1 1-1 0 0,-1 0 1 0 0,0-1 0 0 0,1 1 0 0 0,-1 0 0 0 0,0 1 0 0 0,3-1 5 0 0,0 1-1 0 0,0-1 1 0 0,0 1 0 0 0,0-1 0 0 0,0 0-1 0 0,0 0 1 0 0,0 0 0 0 0,0 0-1 0 0,1 0 1 0 0,-1 0 0 0 0,3 0 0 0 0,175 32 242 0 0,11 2 473 0 0,-190-34-708 0 0,0-1 13 0 0,0 0 1 0 0,0 0-1 0 0,0 0 1 0 0,0 0-1 0 0,0 1 0 0 0,0-1 1 0 0,0 0-1 0 0,0 1 0 0 0,0-1 1 0 0,0 1-1 0 0,-1-1 0 0 0,1 1 1 0 0,0-1-1 0 0,0 1 0 0 0,0 0 1 0 0,-1-1-1 0 0,1 1 1 0 0,0 0-1 0 0,0 0 0 0 0,-1-1 1 0 0,1 1-1 0 0,-1 0 0 0 0,1 0 1 0 0,0 1-1 0 0,-1-1 54 0 0,-16 11 163 0 0,-76 26 88 0 0,91-37-283 0 0,-1 0 1 0 0,0 0 0 0 0,1 0-1 0 0,-1 0 1 0 0,1 0 0 0 0,-1 1-1 0 0,1-1 1 0 0,-1 1 0 0 0,1-1-1 0 0,0 1 1 0 0,0-1 0 0 0,0 1-1 0 0,0 0 1 0 0,0-1 0 0 0,0 1-1 0 0,0 0 1 0 0,1 0 0 0 0,-1 0-1 0 0,1 0 1 0 0,-1 0 0 0 0,1 0-1 0 0,0-1 1 0 0,-1 1 0 0 0,1 2-1 0 0,0 8 336 0 0,0-1-1 0 0,1 1 0 0 0,2 12 1 0 0,0 0-106 0 0,11 114-269 0 0,3 85 0 0 0,-12-48 0 0 0,31 195 0 0 0,-32-347 0 0 0,6 71 0 0 0,-9-84 0 0 0,4 15-10945 0 0</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4"/>
    </inkml:context>
    <inkml:brush xml:id="br0">
      <inkml:brushProperty name="width" value="0.05" units="cm"/>
      <inkml:brushProperty name="height" value="0.05" units="cm"/>
    </inkml:brush>
  </inkml:definitions>
  <inkml:trace contextRef="#ctx0" brushRef="#br0">1237 4 12 0 0,'0'0'6049'0'0,"-12"-4"-3253"0"0,-111 55 3026 0 0,-320 150 655 0 0,331-144-5679 0 0,-3-5-1 0 0,-2-5 1 0 0,-135 35-1 0 0,190-63-159 0 0,61-19-860 0 0</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5"/>
    </inkml:context>
    <inkml:brush xml:id="br0">
      <inkml:brushProperty name="width" value="0.05" units="cm"/>
      <inkml:brushProperty name="height" value="0.05" units="cm"/>
    </inkml:brush>
  </inkml:definitions>
  <inkml:trace contextRef="#ctx0" brushRef="#br0">1 19 20 0 0,'0'-18'13639'0'0,"10"145"-7304"0"0,0-4-3402 0 0,-7-72-1992 0 0,25 380 4149 0 0,-17 80-1363 0 0,-8-326-3645 0 0,-3-184-970 0 0,0 1 1 0 0,0-1-1 0 0,1 0 0 0 0,-1 1 0 0 0,0-1 1 0 0,0 0-1 0 0,1 0 0 0 0,-1 1 1 0 0,1-1-1 0 0,0 0 0 0 0,-1 0 1 0 0,1 0-1 0 0,0 1 0 0 0,-1-1 0 0 0,2 1 1 0 0</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6"/>
    </inkml:context>
    <inkml:brush xml:id="br0">
      <inkml:brushProperty name="width" value="0.05" units="cm"/>
      <inkml:brushProperty name="height" value="0.05" units="cm"/>
    </inkml:brush>
  </inkml:definitions>
  <inkml:trace contextRef="#ctx0" brushRef="#br0">6 6 160 0 0,'-6'-6'15145'0'0,"58"33"-10294"0"0,36 4-2280 0 0,-31-12-1513 0 0,269 80 2401 0 0,11-11-1121 0 0,-162-38-530 0 0,-91-29-1946 0 0,-80-21 609 0 0</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7"/>
    </inkml:context>
    <inkml:brush xml:id="br0">
      <inkml:brushProperty name="width" value="0.05" units="cm"/>
      <inkml:brushProperty name="height" value="0.05" units="cm"/>
    </inkml:brush>
  </inkml:definitions>
  <inkml:trace contextRef="#ctx0" brushRef="#br0">16 4 484 0 0,'-13'-3'12094'0'0,"13"3"-11980"0"0,0 0 0 0 0,-1 1 0 0 0,1-1 0 0 0,0 0 0 0 0,0 0 0 0 0,0 0 0 0 0,0 1-1 0 0,-1-1 1 0 0,1 0 0 0 0,0 0 0 0 0,0 1 0 0 0,0-1 0 0 0,0 0 0 0 0,0 0 0 0 0,0 1 0 0 0,0-1 0 0 0,0 0 0 0 0,0 0 0 0 0,0 1 0 0 0,0-1 0 0 0,0 0 0 0 0,0 1 0 0 0,0-1 0 0 0,0 0 0 0 0,0 0 0 0 0,0 1 0 0 0,0-1 0 0 0,0 0 0 0 0,0 0-1 0 0,0 1 1 0 0,0-1 0 0 0,1 0 0 0 0,-1 0 0 0 0,0 0 0 0 0,0 1 0 0 0,0-1 0 0 0,0 0 0 0 0,1 0 0 0 0,-1 0 0 0 0,0 1 0 0 0,16 10 2290 0 0,25 7-340 0 0,-35-16-1445 0 0,107 38 2023 0 0,24 10-940 0 0,-135-50-1686 0 0,0 1 0 0 0,0 0-1 0 0,0-1 1 0 0,-1 1 0 0 0,1 0 0 0 0,0 0-1 0 0,0 1 1 0 0,0-1 0 0 0,-1 0 0 0 0,1 0-1 0 0,-1 1 1 0 0,1-1 0 0 0,-1 1-1 0 0,0 0 1 0 0,1-1 0 0 0,-1 1 0 0 0,0 0-1 0 0,0 0 1 0 0,0 0 0 0 0,0 0 0 0 0,0-1-1 0 0,-1 1 1 0 0,1 0 0 0 0,-1 1 0 0 0,1-1-1 0 0,-1 0 1 0 0,1 2 0 0 0,-2-2-11 0 0,1 1 0 0 0,-1-1 1 0 0,0 0-1 0 0,1 1 0 0 0,-1-1 1 0 0,0 0-1 0 0,0 0 0 0 0,0 0 1 0 0,-1 0-1 0 0,1 0 0 0 0,-1 0 0 0 0,1 0 1 0 0,-3 2-1 0 0,-25 24 38 0 0,26-25-39 0 0,-31 24 509 0 0,-1-1 1 0 0,-2-1-1 0 0,0-2 0 0 0,-47 21 0 0 0,83-44-477 0 0,1 0-1 0 0,0 0 1 0 0,-1 1-1 0 0,1-1 1 0 0,0 0 0 0 0,-1 0-1 0 0,1 1 1 0 0,-1-1-1 0 0,1 0 1 0 0,0 0-1 0 0,-1 0 1 0 0,1 0-1 0 0,0 0 1 0 0,-1 0-1 0 0,1 1 1 0 0,-1-1-1 0 0,1 0 1 0 0,-1 0-1 0 0,1 0 1 0 0,0 0-1 0 0,-1-1 1 0 0,1 1-1 0 0,-1 0 1 0 0,1 0-1 0 0,0 0 1 0 0,-1 0-1 0 0,1 0 1 0 0,-1 0-1 0 0,1-1 1 0 0,0 1 0 0 0,-1 0-1 0 0,1 0 1 0 0,0-1-1 0 0,-1 1 1 0 0,1 0-1 0 0,0 0 1 0 0,-1-1-1 0 0,1 1 1 0 0,0 0-1 0 0,0-1 1 0 0,-1 1-1 0 0,1 0 1 0 0,0-1-1 0 0,0 1 1 0 0,0-1-1 0 0,0 1 1 0 0,-1 0-1 0 0,1-1 1 0 0,0 1-1 0 0,0-1 1 0 0,0 1-1 0 0,0 0 1 0 0,0-1-1 0 0,0 1 1 0 0,0-1 0 0 0,0 1-1 0 0,0 0 1 0 0,0-1-1 0 0,0 1 1 0 0,1-1-1 0 0,-1 1 1 0 0,0-1-1 0 0,10-37 88 0 0,-6 22 26 0 0,-2 3-124 0 0,0 1-1 0 0,-1-1 1 0 0,-1 0-1 0 0,0 0 1 0 0,0 1-1 0 0,-4-18 1 0 0,-20-75-37 0 0,23 103 11 0 0,-1-6-42 0 0,-5-27-2823 0 0</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8"/>
    </inkml:context>
    <inkml:brush xml:id="br0">
      <inkml:brushProperty name="width" value="0.05" units="cm"/>
      <inkml:brushProperty name="height" value="0.05" units="cm"/>
    </inkml:brush>
  </inkml:definitions>
  <inkml:trace contextRef="#ctx0" brushRef="#br0">445 8 132 0 0,'-3'-7'7392'0'0,"0"23"-5646"0"0,0 107 3260 0 0,-2 162-590 0 0,1-155-2649 0 0,3 118 1928 0 0,8-198-2926 0 0,-5-39-547 0 0,0 0 0 0 0,0 0 0 0 0,-1 0 0 0 0,-1-1-1 0 0,0 1 1 0 0,-1 14 0 0 0,0-24-241 0 0,0 1 0 0 0,1-1 0 0 0,-1 0 0 0 0,0 1-1 0 0,0-1 1 0 0,1 0 0 0 0,-1 0 0 0 0,0 0 0 0 0,0 1-1 0 0,-1-1 1 0 0,1 0 0 0 0,0 0 0 0 0,0 0 0 0 0,0-1-1 0 0,-1 1 1 0 0,1 0 0 0 0,0 0 0 0 0,-3 0 0 0 0,-30 12-300 0 0,22-10 204 0 0,-135 40-654 0 0,42-14 404 0 0,71-20 243 0 0,26-8 95 0 0,0 1 1 0 0,-1 0-1 0 0,1 1 0 0 0,0 0 0 0 0,0 0 1 0 0,1 1-1 0 0,-1-1 0 0 0,-10 8 1 0 0,18-10 33 0 0,0-1 1 0 0,-1 0 0 0 0,1 0-1 0 0,0 0 1 0 0,0 0 0 0 0,0 1 0 0 0,0-1-1 0 0,-1 0 1 0 0,1 0 0 0 0,0 0 0 0 0,0 1-1 0 0,0-1 1 0 0,0 0 0 0 0,0 0-1 0 0,-1 1 1 0 0,1-1 0 0 0,0 0 0 0 0,0 0-1 0 0,0 0 1 0 0,0 1 0 0 0,0-1 0 0 0,0 0-1 0 0,0 1 1 0 0,0-1 0 0 0,0 0-1 0 0,0 0 1 0 0,0 1 0 0 0,0-1 0 0 0,0 0-1 0 0,0 0 1 0 0,0 1 0 0 0,0-1 0 0 0,1 0-1 0 0,-1 0 1 0 0,0 0 0 0 0,0 1-1 0 0,0-1 1 0 0,1 0 0 0 0,10 8 143 0 0,20 0 23 0 0,-30-7-164 0 0,209 38 1130 0 0,107 25 794 0 0,-313-63-1890 0 0,34 12 270 0 0,-37-13-289 0 0,0 1 1 0 0,0-1 0 0 0,1 1 0 0 0,-1-1-1 0 0,0 1 1 0 0,0 0 0 0 0,0-1 0 0 0,1 1-1 0 0,-1 0 1 0 0,0 0 0 0 0,0 0 0 0 0,0 0-1 0 0,0 0 1 0 0,-1 0 0 0 0,1 0 0 0 0,0 0-1 0 0,0 0 1 0 0,-1 0 0 0 0,1 1 0 0 0,0-1-1 0 0,-1 0 1 0 0,1 3 0 0 0,-1-3-15 0 0,0 0 1 0 0,-1 0 0 0 0,1-1-1 0 0,0 1 1 0 0,-1 0-1 0 0,1 0 1 0 0,-1 0-1 0 0,1-1 1 0 0,-1 1-1 0 0,1 0 1 0 0,-1-1-1 0 0,0 1 1 0 0,1 0-1 0 0,-1-1 1 0 0,0 1 0 0 0,0-1-1 0 0,1 1 1 0 0,-1-1-1 0 0,0 1 1 0 0,-1-1-1 0 0,-19 10 86 0 0,17-9-68 0 0,-64 23 109 0 0,-77 15 0 0 0,86-25-362 0 0,2 2 0 0 0,-84 36 1 0 0,139-51 201 0 0,-1 0 0 0 0,1-1 1 0 0,0 1-1 0 0,1 1 0 0 0,-1-1 0 0 0,0 0 1 0 0,0 0-1 0 0,0 1 0 0 0,1-1 1 0 0,-1 1-1 0 0,1-1 0 0 0,-1 1 1 0 0,1 0-1 0 0,-2 2 0 0 0,3-4-11 0 0,16 12 3 0 0,7-8 275 0 0,29 1 0 0 0,-39-4-107 0 0,0-1-1 0 0,0 2 1 0 0,0 0-1 0 0,0 0 1 0 0,0 1-1 0 0,-1 1 1 0 0,1 0-1 0 0,18 10 0 0 0,-28-12-84 0 0,0 1-1 0 0,1-1 1 0 0,-1 1 0 0 0,0 0-1 0 0,-1 0 1 0 0,1 0-1 0 0,0 1 1 0 0,-1-1-1 0 0,0 1 1 0 0,0-1-1 0 0,0 1 1 0 0,0 0-1 0 0,-1 0 1 0 0,1 0-1 0 0,-1 0 1 0 0,1 5-1 0 0,1 8 269 0 0,0 0 0 0 0,0 28-1 0 0,-3-34-109 0 0,0 228 176 0 0,-2-23-226 0 0,9-98-161 0 0,1 44 0 0 0,-6-154 0 0 0,-2-5 0 0 0,1-1 0 0 0,0 1 0 0 0,-1 0 0 0 0,0 0 0 0 0,1 0 0 0 0,-1 0 0 0 0,-1 0 0 0 0,1 0 0 0 0,0 0 0 0 0,-2 6 0 0 0,0-4-136 0 0</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49"/>
    </inkml:context>
    <inkml:brush xml:id="br0">
      <inkml:brushProperty name="width" value="0.05" units="cm"/>
      <inkml:brushProperty name="height" value="0.05" units="cm"/>
    </inkml:brush>
  </inkml:definitions>
  <inkml:trace contextRef="#ctx0" brushRef="#br0">6 33 440 0 0,'-6'-8'9084'0'0,"17"4"-8156"0"0,0 0 1 0 0,-1 1-1 0 0,1 1 0 0 0,0-1 1 0 0,1 2-1 0 0,-1 0 0 0 0,20 0 0 0 0,-9 0-245 0 0,290-4 4650 0 0,-21 17-2598 0 0,-124-3-297 0 0,198-14 0 0 0,-360 5-2416 0 0,-2 0-46 0 0,0 0 1 0 0,0 0-1 0 0,0-1 1 0 0,-1 1 0 0 0,1-1-1 0 0,0 1 1 0 0,-1-1-1 0 0,1 0 1 0 0,0 0-1 0 0,-1 0 1 0 0,1 0 0 0 0,-1 0-1 0 0,5-3 1 0 0,-32 8-15375 0 0</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0"/>
    </inkml:context>
    <inkml:brush xml:id="br0">
      <inkml:brushProperty name="width" value="0.05" units="cm"/>
      <inkml:brushProperty name="height" value="0.05" units="cm"/>
    </inkml:brush>
  </inkml:definitions>
  <inkml:trace contextRef="#ctx0" brushRef="#br0">472 9 232 0 0,'0'0'196'0'0,"0"0"-1"0"0,0 0 1 0 0,0-1 0 0 0,0 1 0 0 0,0 0-1 0 0,0 0 1 0 0,0-1 0 0 0,0 1-1 0 0,1 0 1 0 0,-1-1 0 0 0,0 1 0 0 0,0 0-1 0 0,0 0 1 0 0,0-1 0 0 0,-1 1-1 0 0,1 0 1 0 0,0-1 0 0 0,0 1 0 0 0,0 0-1 0 0,0 0 1 0 0,0-1 0 0 0,-2-1 1957 0 0,2 2-1958 0 0,-1-1 1 0 0,-10 3 3032 0 0,-20 16-1310 0 0,24-13-793 0 0,-114 69 3555 0 0,-81 45 464 0 0,106-66-2939 0 0,96-53-2542 0 0,49-6-8879 0 0,-35 3 7627 0 0,18-2-850 0 0</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1"/>
    </inkml:context>
    <inkml:brush xml:id="br0">
      <inkml:brushProperty name="width" value="0.05" units="cm"/>
      <inkml:brushProperty name="height" value="0.05" units="cm"/>
    </inkml:brush>
  </inkml:definitions>
  <inkml:trace contextRef="#ctx0" brushRef="#br0">507 2 540 0 0,'0'0'6029'0'0,"-3"-1"-4806"0"0,2 1-947 0 0,-1 0 1 0 0,0 0-1 0 0,1 0 1 0 0,-1 0-1 0 0,1 0 1 0 0,-1 0-1 0 0,1 1 1 0 0,-1-1-1 0 0,1 0 1 0 0,-1 1-1 0 0,1-1 0 0 0,-1 1 1 0 0,1 0-1 0 0,-1 0 1 0 0,1-1-1 0 0,-2 3 1 0 0,-28 21 2693 0 0,4-4-1396 0 0,-279 153 5838 0 0,262-150-6521 0 0,-24 12-1596 0 0,97-36-9524 0 0,-10-4 7757 0 0</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2"/>
    </inkml:context>
    <inkml:brush xml:id="br0">
      <inkml:brushProperty name="width" value="0.05" units="cm"/>
      <inkml:brushProperty name="height" value="0.05" units="cm"/>
    </inkml:brush>
  </inkml:definitions>
  <inkml:trace contextRef="#ctx0" brushRef="#br0">293 28 5873 0 0,'20'-15'9018'0'0,"2"3"-2645"0"0,-33 27-5599 0 0,-6 0-214 0 0,-1 0 1 0 0,0-1-1 0 0,-1-1 0 0 0,-27 15 1 0 0,21-14-111 0 0,-8 7 89 0 0,-3 2 471 0 0,-75 34 1 0 0,111-57-1535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5:04.253"/>
    </inkml:context>
    <inkml:brush xml:id="br0">
      <inkml:brushProperty name="width" value="0.05" units="cm"/>
      <inkml:brushProperty name="height" value="0.05" units="cm"/>
      <inkml:brushProperty name="color" value="#008C3A"/>
    </inkml:brush>
  </inkml:definitions>
  <inkml:trace contextRef="#ctx0" brushRef="#br0">0 6 188 0 0,'1'1'15680'0'0,"9"0"-14944"0"0,69-4 6395 0 0,-3 0-3672 0 0,-66 4-3142 0 0,9-1-640 0 0,-8-2-6221 0 0</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3"/>
    </inkml:context>
    <inkml:brush xml:id="br0">
      <inkml:brushProperty name="width" value="0.05" units="cm"/>
      <inkml:brushProperty name="height" value="0.05" units="cm"/>
    </inkml:brush>
  </inkml:definitions>
  <inkml:trace contextRef="#ctx0" brushRef="#br0">128 73 412 0 0,'1'-1'13633'0'0,"12"-3"-13272"0"0,177-39 5774 0 0,-159 37-5722 0 0,-16 4-313 0 0,1-1-1 0 0,-1 0 1 0 0,19-7 0 0 0,-148 44-225 0 0,-30 9 660 0 0,108-30-230 0 0,-1 1 465 0 0,-38 20 0 0 0,71-32-714 0 0,1-1 77 0 0,-1 1 0 0 0,1 0 0 0 0,0-1 0 0 0,0 1 1 0 0,0 0-1 0 0,0 1 0 0 0,1-1 0 0 0,-1 0 0 0 0,-3 5 507 0 0,26 0 534 0 0,10-5-825 0 0,0 1 0 0 0,0 1 0 0 0,-1 1 0 0 0,1 2 0 0 0,32 12 0 0 0,-49-14-313 0 0,1 0 0 0 0,-1 1 0 0 0,0 1-1 0 0,17 11 1 0 0,-26-16-22 0 0,-1 0-1 0 0,0 0 1 0 0,0 1-1 0 0,0 0 0 0 0,0-1 1 0 0,0 1-1 0 0,-1 0 1 0 0,1 1-1 0 0,-1-1 1 0 0,0 0-1 0 0,1 1 0 0 0,-2-1 1 0 0,1 1-1 0 0,0-1 1 0 0,-1 1-1 0 0,0 0 1 0 0,0 0-1 0 0,0 0 0 0 0,0 0 1 0 0,0 5-1 0 0,-1-6-2 0 0,-1-1-1 0 0,1 1 0 0 0,-1 0 0 0 0,0 0 0 0 0,0-1 1 0 0,0 1-1 0 0,0 0 0 0 0,-1-1 0 0 0,1 1 1 0 0,-1-1-1 0 0,1 0 0 0 0,-1 1 0 0 0,0-1 1 0 0,0 0-1 0 0,0 0 0 0 0,0 0 0 0 0,0 0 0 0 0,0 0 1 0 0,-5 2-1 0 0,-2 2 7 0 0,0-1 0 0 0,0 0 1 0 0,-1-1-1 0 0,-10 4 0 0 0,0-2-3 0 0,0-1 1 0 0,0 0-1 0 0,-1-2 1 0 0,0-1-1 0 0,1 0 0 0 0,-1-1 1 0 0,0-1-1 0 0,-35-5 0 0 0,35 0-781 0 0,13-3-2776 0 0,10 7 2618 0 0,1-1 0 0 0,-1 2 0 0 0,0-1 0 0 0,0 0 0 0 0,1 0 0 0 0,-1 1 0 0 0,0 0 0 0 0,1-1 0 0 0,2 1 0 0 0,-3 0 864 0 0,10 0-2688 0 0</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4"/>
    </inkml:context>
    <inkml:brush xml:id="br0">
      <inkml:brushProperty name="width" value="0.05" units="cm"/>
      <inkml:brushProperty name="height" value="0.05" units="cm"/>
    </inkml:brush>
  </inkml:definitions>
  <inkml:trace contextRef="#ctx0" brushRef="#br0">346 56 336 0 0,'-4'-21'6288'0'0,"1"18"-5510"0"0,0 0-1 0 0,0 0 1 0 0,-1 0 0 0 0,1 1 0 0 0,-1-1 0 0 0,0 1-1 0 0,0 0 1 0 0,0 0 0 0 0,0 0 0 0 0,0 0-1 0 0,0 1 1 0 0,0 0 0 0 0,-6-2 0 0 0,2 2-160 0 0,0 1 0 0 0,0-1 0 0 0,0 1 0 0 0,0 0 0 0 0,0 1 0 0 0,1 0 0 0 0,-10 2 0 0 0,5 0-256 0 0,0 0 0 0 0,0 1 0 0 0,0 1-1 0 0,1 0 1 0 0,-1 1 0 0 0,1 0 0 0 0,0 0-1 0 0,1 1 1 0 0,-15 12 0 0 0,20-13-251 0 0,-1 0-1 0 0,1 0 1 0 0,0 0-1 0 0,1 1 1 0 0,0-1 0 0 0,0 1-1 0 0,0 0 1 0 0,1 0-1 0 0,0 1 1 0 0,0-1-1 0 0,0 0 1 0 0,1 1 0 0 0,1 0-1 0 0,-1 0 1 0 0,1-1-1 0 0,1 1 1 0 0,-1 0 0 0 0,1 0-1 0 0,1 9 1 0 0,0-11-78 0 0,0 0 0 0 0,0 0 0 0 0,1 0 0 0 0,0 0 0 0 0,0 0 0 0 0,0 0 0 0 0,0 0 0 0 0,1-1 0 0 0,0 0 0 0 0,0 1 0 0 0,1-1 0 0 0,-1 0 0 0 0,1 0 0 0 0,0-1 0 0 0,1 1 0 0 0,-1-1 0 0 0,1 0 0 0 0,0 0 0 0 0,0 0 0 0 0,0-1 0 0 0,0 0 0 0 0,1 0 0 0 0,-1 0 0 0 0,1-1 0 0 0,7 3 0 0 0,-4-3-189 0 0,1 0 0 0 0,0 0 0 0 0,0-1 0 0 0,-1 0 0 0 0,1-1 1 0 0,16-1-1 0 0,-21 1 71 0 0,0-1 1 0 0,0 1 0 0 0,0-1-1 0 0,0 0 1 0 0,0-1 0 0 0,0 1 0 0 0,0-1-1 0 0,-1 0 1 0 0,1 0 0 0 0,-1 0-1 0 0,1-1 1 0 0,-1 0 0 0 0,0 1-1 0 0,7-7 1 0 0,-11 8 69 0 0,1 0-1 0 0,-1 0 1 0 0,1 0 0 0 0,-1 1-1 0 0,1-1 1 0 0,-1 0 0 0 0,0 0-1 0 0,1 0 1 0 0,-1 0 0 0 0,0 0-1 0 0,0 0 1 0 0,1 0 0 0 0,-1 0-1 0 0,0 0 1 0 0,0 0-1 0 0,0 0 1 0 0,0 0 0 0 0,0 0-1 0 0,-1 0 1 0 0,1 0 0 0 0,0 0-1 0 0,0 0 1 0 0,-1 0 0 0 0,1 0-1 0 0,0 1 1 0 0,-1-1 0 0 0,1 0-1 0 0,-1 0 1 0 0,1 0 0 0 0,-1 0-1 0 0,0 1 1 0 0,1-1-1 0 0,-1 0 1 0 0,0 1 0 0 0,1-1-1 0 0,-1 0 1 0 0,0 1 0 0 0,0-1-1 0 0,0 1 1 0 0,0-1 0 0 0,0 0-1 0 0,-4-2-10 0 0,-1 0 0 0 0,1 0 0 0 0,-1 0-1 0 0,1 1 1 0 0,-8-3 0 0 0,-2 2 55 0 0,1 0-1 0 0,0 1 1 0 0,-1 0 0 0 0,1 1-1 0 0,-1 1 1 0 0,0 0-1 0 0,1 1 1 0 0,-1 0 0 0 0,1 1-1 0 0,-1 1 1 0 0,-26 9-1 0 0,16 0-214 0 0,24-11 60 0 0,0 0-1 0 0,0-1 1 0 0,0 1 0 0 0,0 0-1 0 0,0 0 1 0 0,0 0 0 0 0,0-1 0 0 0,0 1-1 0 0,0 0 1 0 0,0 0 0 0 0,1 0-1 0 0,-1 1 1 0 0,0-1 0 0 0,1 0 0 0 0,-1 0-1 0 0,1 0 1 0 0,-1 0 0 0 0,1 1-1 0 0,-1 1 1 0 0,2-2-385 0 0,0 0 1 0 0,0 0-1 0 0,0 1 0 0 0,0-1 0 0 0,0 0 1 0 0,0 0-1 0 0,0 0 0 0 0,1 0 0 0 0,-1 0 1 0 0,0 0-1 0 0,1-1 0 0 0,-1 1 0 0 0,0 0 0 0 0,1-1 1 0 0,-1 1-1 0 0,3 0 0 0 0,-3-1 419 0 0,11 4-2450 0 0</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5"/>
    </inkml:context>
    <inkml:brush xml:id="br0">
      <inkml:brushProperty name="width" value="0.05" units="cm"/>
      <inkml:brushProperty name="height" value="0.05" units="cm"/>
    </inkml:brush>
  </inkml:definitions>
  <inkml:trace contextRef="#ctx0" brushRef="#br0">252 32 528 0 0,'-20'-20'7785'0'0,"16"18"-7189"0"0,1 1 1 0 0,0-1-1 0 0,-1 1 0 0 0,1 0 0 0 0,-1 0 0 0 0,0 0 0 0 0,1 0 0 0 0,-1 1 0 0 0,0-1 0 0 0,1 1 0 0 0,-1 0 0 0 0,0 0 0 0 0,0 0 0 0 0,-5 2 0 0 0,3-1-109 0 0,-1 1 1 0 0,1 0-1 0 0,0 0 0 0 0,1 1 0 0 0,-1 0 0 0 0,0 0 1 0 0,-9 7-1 0 0,3 0-85 0 0,1-1-1 0 0,0 2 1 0 0,1-1 0 0 0,0 2 0 0 0,1-1-1 0 0,-12 20 1 0 0,16-24-237 0 0,1 0-1 0 0,0 0 0 0 0,1 1 1 0 0,0-1-1 0 0,0 1 1 0 0,1-1-1 0 0,0 1 1 0 0,-2 14-1 0 0,4-19-126 0 0,0 1 1 0 0,0 0-1 0 0,0-1 0 0 0,0 1 1 0 0,1-1-1 0 0,0 1 1 0 0,0 0-1 0 0,0-1 0 0 0,0 0 1 0 0,0 1-1 0 0,1-1 1 0 0,-1 0-1 0 0,1 0 0 0 0,0 1 1 0 0,0-2-1 0 0,0 1 0 0 0,1 0 1 0 0,-1 0-1 0 0,1-1 1 0 0,-1 1-1 0 0,5 3 0 0 0,4 1 1 0 0,0 0-1 0 0,-1 0 0 0 0,2-1 1 0 0,-1-1-1 0 0,1 0 1 0 0,0 0-1 0 0,0-2 0 0 0,0 1 1 0 0,1-1-1 0 0,21 2 0 0 0,-23-4-51 0 0,-1-1 0 0 0,1 1-1 0 0,-1-2 1 0 0,1 1-1 0 0,-1-2 1 0 0,1 1 0 0 0,-1-1-1 0 0,0-1 1 0 0,1 0 0 0 0,-2-1-1 0 0,1 1 1 0 0,0-2-1 0 0,12-7 1 0 0,-17 9 7 0 0,-1 0 1 0 0,0 0-1 0 0,0-1 1 0 0,0 0-1 0 0,0 0 1 0 0,-1 0-1 0 0,0 0 0 0 0,1 0 1 0 0,-2-1-1 0 0,1 1 1 0 0,0-1-1 0 0,-1 0 0 0 0,0 0 1 0 0,0 0-1 0 0,0 0 1 0 0,-1 0-1 0 0,0 0 0 0 0,0 0 1 0 0,0-1-1 0 0,0 1 1 0 0,-1 0-1 0 0,0-1 0 0 0,0 1 1 0 0,0-1-1 0 0,-1 1 1 0 0,0 0-1 0 0,0 0 0 0 0,0-1 1 0 0,-1 1-1 0 0,0 0 1 0 0,0 0-1 0 0,0 0 0 0 0,0 1 1 0 0,-1-1-1 0 0,0 0 1 0 0,0 1-1 0 0,-4-5 0 0 0,-1 0-3 0 0,-1 1 0 0 0,-1 0 0 0 0,1 0 0 0 0,-1 1-1 0 0,-1 1 1 0 0,1 0 0 0 0,-1 0 0 0 0,-14-5 0 0 0,5 3-592 0 0,-1 1 0 0 0,0 1 0 0 0,-38-6 0 0 0,38 12-1403 0 0</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6"/>
    </inkml:context>
    <inkml:brush xml:id="br0">
      <inkml:brushProperty name="width" value="0.05" units="cm"/>
      <inkml:brushProperty name="height" value="0.05" units="cm"/>
    </inkml:brush>
  </inkml:definitions>
  <inkml:trace contextRef="#ctx0" brushRef="#br0">1 337 760 0 0,'0'0'2994'0'0,"3"1"-1282"0"0,17 2 2334 0 0,29 8 0 0 0,-41-9-3178 0 0,0 1 1 0 0,-1 0-1 0 0,0 0 0 0 0,0 0 0 0 0,0 1 0 0 0,0 0 1 0 0,8 7-1 0 0,-14-10-767 0 0,-1-1 0 0 0,1 0 0 0 0,-1 1 0 0 0,0-1 1 0 0,1 0-1 0 0,-1 1 0 0 0,1-1 0 0 0,-1 1 0 0 0,0-1 0 0 0,0 1 0 0 0,1-1 0 0 0,-1 1 1 0 0,0-1-1 0 0,0 1 0 0 0,0-1 0 0 0,0 1 0 0 0,1-1 0 0 0,-1 1 0 0 0,0-1 0 0 0,0 1 1 0 0,0 0-1 0 0,0-1 0 0 0,0 1 0 0 0,0-1 0 0 0,0 1 0 0 0,-1-1 0 0 0,1 1 0 0 0,0-1 1 0 0,0 1-1 0 0,0-1 0 0 0,0 1 0 0 0,-1-1 0 0 0,1 1 0 0 0,0-1 0 0 0,-1 1 0 0 0,1 0 1 0 0,-1 0 148 0 0,-2-1-161 0 0,0-1 0 0 0,1 0 0 0 0,-1 0 0 0 0,1 0 0 0 0,-1 0 0 0 0,1-1 0 0 0,-1 1 0 0 0,1-1 0 0 0,0 1 0 0 0,0-1 0 0 0,-3-3 0 0 0,0 0-29 0 0,0 0-1 0 0,0-1 1 0 0,0 0-1 0 0,1 0 1 0 0,0-1-1 0 0,1 1 0 0 0,-1-1 1 0 0,1 0-1 0 0,1 1 1 0 0,-1-1-1 0 0,1-1 1 0 0,0 1-1 0 0,1 0 0 0 0,-1 0 1 0 0,2-1-1 0 0,-1 1 1 0 0,1-1-1 0 0,0 1 1 0 0,0 0-1 0 0,1-1 0 0 0,2-10 1 0 0,0 7 54 0 0,1 0 1 0 0,0 1 0 0 0,0-1-1 0 0,1 1 1 0 0,0 0-1 0 0,1 0 1 0 0,0 1 0 0 0,0-1-1 0 0,1 1 1 0 0,0 1-1 0 0,1-1 1 0 0,0 1-1 0 0,13-10 1 0 0,-6 7 109 0 0,-1 1 0 0 0,2 1-1 0 0,-1 1 1 0 0,1 0 0 0 0,0 0 0 0 0,1 2 0 0 0,34-9 0 0 0,-42 12-118 0 0,-1 2 0 0 0,1-1 0 0 0,0 1 0 0 0,1 0 0 0 0,-1 1 0 0 0,0 0 0 0 0,0 1 0 0 0,0 0 0 0 0,0 0 1 0 0,0 1-1 0 0,0 0 0 0 0,0 0 0 0 0,-1 1 0 0 0,1 0 0 0 0,-1 1 0 0 0,0 0 0 0 0,10 6 0 0 0,-14-8-76 0 0,-1 1-1 0 0,0-1 0 0 0,0 1 1 0 0,0 0-1 0 0,-1 0 1 0 0,1 0-1 0 0,-1 0 1 0 0,0 0-1 0 0,1 1 0 0 0,-1-1 1 0 0,-1 0-1 0 0,1 1 1 0 0,0 0-1 0 0,-1-1 0 0 0,1 6 1 0 0,-1-4-17 0 0,0 1-1 0 0,-1-1 1 0 0,0 1 0 0 0,0-1 0 0 0,0 1 0 0 0,-1 0 0 0 0,1-1-1 0 0,-1 1 1 0 0,-3 8 0 0 0,-4 7-72 0 0,-1-1 0 0 0,-1 0 1 0 0,0-1-1 0 0,-18 25 0 0 0,14-23-30 0 0,11-16 27 0 0,-1 1 0 0 0,1-1-1 0 0,0 1 1 0 0,1-1-1 0 0,-4 13 1 0 0,5-17 53 0 0,1 0 1 0 0,0 1-1 0 0,0-1 1 0 0,0 0-1 0 0,0 1 0 0 0,0-1 1 0 0,0 0-1 0 0,0 1 0 0 0,0-1 1 0 0,1 1-1 0 0,-1-1 1 0 0,0 0-1 0 0,1 0 0 0 0,-1 1 1 0 0,1-1-1 0 0,0 0 0 0 0,-1 0 1 0 0,1 1-1 0 0,0-1 1 0 0,0 0-1 0 0,0 0 0 0 0,0 0 1 0 0,0 0-1 0 0,0 0 1 0 0,0 0-1 0 0,0-1 0 0 0,0 1 1 0 0,0 0-1 0 0,0 0 0 0 0,0-1 1 0 0,1 1-1 0 0,1 0 1 0 0,11 5 28 0 0,1-1 0 0 0,-1-1 0 0 0,1 0 0 0 0,0-1 0 0 0,0-1 0 0 0,1 0 1 0 0,17-1-1 0 0,9-1 238 0 0,57-8 0 0 0,-90 5-341 0 0</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7"/>
    </inkml:context>
    <inkml:brush xml:id="br0">
      <inkml:brushProperty name="width" value="0.05" units="cm"/>
      <inkml:brushProperty name="height" value="0.05" units="cm"/>
    </inkml:brush>
  </inkml:definitions>
  <inkml:trace contextRef="#ctx0" brushRef="#br0">1 405 344 0 0,'0'0'5787'0'0,"2"-2"-4505"0"0,41-31 3974 0 0,-30 24-3852 0 0,-1 0-1 0 0,0-1 1 0 0,14-14-1 0 0,-11 7-555 0 0,-1-1 0 0 0,-2-1-1 0 0,1 0 1 0 0,13-32 0 0 0,29-87 1285 0 0,-52 131-1927 0 0,-1-1-1 0 0,0 1 1 0 0,0-1 0 0 0,0 0-1 0 0,-1-8 1 0 0,-1 15 372 0 0,-1 4-485 0 0,-1 8 33 0 0,1 0 0 0 0,0 1 0 0 0,0-1 0 0 0,1 0 1 0 0,1 1-1 0 0,3 21 0 0 0,0 3 93 0 0,6 152 1120 0 0,-10-182-1167 0 0,4 11 294 0 0,3-13-4119 0 0,5-4-5438 0 0,-5-1 6197 0 0</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8"/>
    </inkml:context>
    <inkml:brush xml:id="br0">
      <inkml:brushProperty name="width" value="0.05" units="cm"/>
      <inkml:brushProperty name="height" value="0.05" units="cm"/>
    </inkml:brush>
  </inkml:definitions>
  <inkml:trace contextRef="#ctx0" brushRef="#br0">0 35 64 0 0,'2'-7'1291'0'0,"-2"5"-517"0"0,0 0 0 0 0,0 0-1 0 0,0 0 1 0 0,1 0 0 0 0,-1 0-1 0 0,1 1 1 0 0,0-1-1 0 0,-1 0 1 0 0,1 0 0 0 0,0 1-1 0 0,0-1 1 0 0,3-3 2274 0 0,7 56 2411 0 0,-20 89-1194 0 0,1-39-2165 0 0,7-93-1927 0 0,1 15 670 0 0,0-22-793 0 0,0-1-1 0 0,0 1 0 0 0,0-1 1 0 0,0 1-1 0 0,0-1 0 0 0,0 1 1 0 0,1 0-1 0 0,-1-1 0 0 0,0 1 1 0 0,0-1-1 0 0,1 1 0 0 0,-1-1 1 0 0,0 1-1 0 0,1-1 0 0 0,-1 1 1 0 0,0-1-1 0 0,1 0 0 0 0,-1 1 1 0 0,1-1-1 0 0,-1 1 0 0 0,1-1 1 0 0,-1 0-1 0 0,1 0 0 0 0,-1 1 1 0 0,1-1-1 0 0,-1 0 0 0 0,1 0 1 0 0,-1 1-1 0 0,2-1 0 0 0,0-1 1 0 0,0 0 1 0 0,1 1-1 0 0,-1-1 0 0 0,0-1 0 0 0,1 1 0 0 0,-1 0 0 0 0,0 0 0 0 0,0-1 1 0 0,0 0-1 0 0,0 1 0 0 0,2-3 0 0 0,0 1 10 0 0,46-36 386 0 0,64-65 1 0 0,-102 93-392 0 0,-8 8-33 0 0,1-1 1 0 0,-1-1-1 0 0,0 1 1 0 0,0-1 0 0 0,5-7-1 0 0,-6 9-95 0 0,1 0-6 0 0,-5 3-386 0 0,-21 13 396 0 0,0 1 0 0 0,2 1-1 0 0,-27 24 1 0 0,34-27 66 0 0,1 1 1 0 0,0 0-1 0 0,0 0 1 0 0,2 2-1 0 0,-18 28 1 0 0,27-41 41 0 0,0 0 1 0 0,0-1-1 0 0,0 1 1 0 0,0 0-1 0 0,0 0 1 0 0,1 0 0 0 0,-1-1-1 0 0,1 1 1 0 0,-1 0-1 0 0,1 0 1 0 0,0 0-1 0 0,-1 0 1 0 0,1 0 0 0 0,0 0-1 0 0,0 0 1 0 0,1 0-1 0 0,-1 0 1 0 0,0 0-1 0 0,1 0 1 0 0,-1 0 0 0 0,1 0-1 0 0,0 0 1 0 0,-1-1-1 0 0,1 1 1 0 0,0 0-1 0 0,0 0 1 0 0,0-1-1 0 0,0 1 1 0 0,1 0 0 0 0,-1-1-1 0 0,3 3 1 0 0,-1-2 64 0 0,1 1 1 0 0,0-1-1 0 0,0 0 1 0 0,0 0 0 0 0,0-1-1 0 0,0 1 1 0 0,1-1-1 0 0,-1 0 1 0 0,0 0 0 0 0,1 0-1 0 0,-1-1 1 0 0,0 0-1 0 0,6 0 1 0 0,13 1 251 0 0,-10-1-291 0 0,1 0-1 0 0,-1-1 1 0 0,1 0 0 0 0,24-6 0 0 0,-24 6-3534 0 0,6 4-6867 0 0,-17-2 9076 0 0,3 0-1687 0 0</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59"/>
    </inkml:context>
    <inkml:brush xml:id="br0">
      <inkml:brushProperty name="width" value="0.05" units="cm"/>
      <inkml:brushProperty name="height" value="0.05" units="cm"/>
    </inkml:brush>
  </inkml:definitions>
  <inkml:trace contextRef="#ctx0" brushRef="#br0">1 331 6317 0 0,'0'0'6756'0'0,"7"-9"136"0"0,27 11-4089 0 0,51 9 0 0 0,-52-5-644 0 0,54 1 0 0 0,-86-7-2121 0 0,-1 0 0 0 0,1 0 0 0 0,-1 0 0 0 0,0 0 0 0 0,1 0 0 0 0,-1 0 0 0 0,1 0 0 0 0,-1 0 0 0 0,1-1 0 0 0,-1 1 0 0 0,1 0 0 0 0,-1 0 0 0 0,1 0-1 0 0,-1-1 1 0 0,0 1 0 0 0,1 0 0 0 0,-1-1 0 0 0,0 1 0 0 0,1 0 0 0 0,-1-1 0 0 0,0 1 0 0 0,1 0 0 0 0,-1-1 0 0 0,0 1 0 0 0,0-1 0 0 0,1 1 0 0 0,-1 0 0 0 0,0-1 0 0 0,0 1-1 0 0,0-1 1 0 0,0 1 0 0 0,1-1 0 0 0,-1 1 0 0 0,0-1 0 0 0,0 1 0 0 0,0-1 0 0 0,0 1 0 0 0,0-1 0 0 0,0 1 0 0 0,0-1 0 0 0,0 1 0 0 0,-1 0 0 0 0,1-1 0 0 0,0 0 0 0 0,-8-26-248 0 0,4 19 297 0 0,0-7-96 0 0,1 1-1 0 0,0-1 1 0 0,1 0-1 0 0,0 0 1 0 0,2 0 0 0 0,-1 0-1 0 0,2 0 1 0 0,4-27-1 0 0,-4 35 20 0 0,1 0 0 0 0,0 1 1 0 0,0-1-1 0 0,0 1 0 0 0,1-1 0 0 0,0 1 0 0 0,1 0 0 0 0,-1 0 0 0 0,1 0 1 0 0,0 1-1 0 0,1-1 0 0 0,-1 1 0 0 0,1 0 0 0 0,0 0 0 0 0,1 1 0 0 0,-1-1 1 0 0,1 1-1 0 0,-1 0 0 0 0,1 1 0 0 0,1-1 0 0 0,6-2 0 0 0,-3 2 35 0 0,1 1-1 0 0,-1 0 1 0 0,0 1-1 0 0,1 0 1 0 0,0 1-1 0 0,-1 0 1 0 0,1 0-1 0 0,0 1 1 0 0,16 3-1 0 0,-19-3-14 0 0,0 2 1 0 0,0-1 0 0 0,0 1-1 0 0,0 1 1 0 0,0 0-1 0 0,0 0 1 0 0,0 0-1 0 0,-1 1 1 0 0,0 0-1 0 0,0 0 1 0 0,0 1-1 0 0,12 10 1 0 0,-17-13-26 0 0,0 1 1 0 0,1 0 0 0 0,-1 1-1 0 0,0-1 1 0 0,0 0 0 0 0,-1 0 0 0 0,1 1-1 0 0,-1-1 1 0 0,1 1 0 0 0,-1 0-1 0 0,0-1 1 0 0,0 1 0 0 0,-1 0-1 0 0,1-1 1 0 0,-1 1 0 0 0,0 0 0 0 0,0 0-1 0 0,0 0 1 0 0,-1-1 0 0 0,1 1-1 0 0,-1 0 1 0 0,-2 6 0 0 0,-2 8 34 0 0,-2 0 0 0 0,0-1 0 0 0,-14 24 0 0 0,4-7-18 0 0,14-29-22 0 0,1 1 0 0 0,-1 0 0 0 0,1 0 0 0 0,0 1 0 0 0,1-1 0 0 0,0 0 0 0 0,0 1 0 0 0,0 7 0 0 0,1-12 0 0 0,0 1 0 0 0,0-1 0 0 0,0 0 0 0 0,1 1 0 0 0,0-1 0 0 0,-1 1 0 0 0,1-1 0 0 0,0 0 0 0 0,0 1 0 0 0,0-1 0 0 0,0 0 0 0 0,1 0 0 0 0,-1 0 0 0 0,1 0 0 0 0,-1 0 0 0 0,1 0 0 0 0,-1-1 0 0 0,1 1 0 0 0,0 0 0 0 0,0-1 0 0 0,0 1 0 0 0,0-1 0 0 0,0 0 0 0 0,3 2 0 0 0,16 6 0 0 0,1 0 0 0 0,0-1 0 0 0,0-1 0 0 0,0-1 0 0 0,1-1 0 0 0,39 3 0 0 0,-9-5 0 0 0,96-5 0 0 0,-127 1 0 0 0,-12 1 0 0 0,-1 0 0 0 0,0-1 0 0 0,1 0 0 0 0,-1 0 0 0 0,0-1 0 0 0,17-6 0 0 0,-20 3-1571 0 0</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09.760"/>
    </inkml:context>
    <inkml:brush xml:id="br0">
      <inkml:brushProperty name="width" value="0.05" units="cm"/>
      <inkml:brushProperty name="height" value="0.05" units="cm"/>
    </inkml:brush>
  </inkml:definitions>
  <inkml:trace contextRef="#ctx0" brushRef="#br0">6 127 40 0 0,'-6'-1'9972'0'0,"81"-5"-7232"0"0,87 5 0 0 0,-31 0-1636 0 0,-59-1-624 0 0,799-33 2143 0 0,-261 8-1823 0 0,-258 8 128 0 0,-229 7 108 0 0,-69 6-152 0 0,55-6 1645 0 0,-108 12-2413 0 0,11-2 114 0 0,-12 2-436 0 0,0-1 0 0 0,1 1 0 0 0,-1 0 0 0 0,1 0 0 0 0,-1-1 0 0 0,1 1 0 0 0,-1 0 0 0 0,1 0 0 0 0,-1 0 0 0 0,1 0 0 0 0,-1 0 0 0 0,1 0 0 0 0,-1 0 0 0 0,1 0 0 0 0,-1 0 0 0 0,1 0 0 0 0,-1 0 1 0 0,1 0-1 0 0,-1 0 0 0 0,1 0 0 0 0,-1 0 0 0 0,1 0 0 0 0,-1 1 0 0 0,1-1 0 0 0,-1 0 0 0 0,1 0 0 0 0,-1 1 0 0 0,0-1 0 0 0,1 0 0 0 0,0 1 0 0 0</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28.613"/>
    </inkml:context>
    <inkml:brush xml:id="br0">
      <inkml:brushProperty name="width" value="0.05" units="cm"/>
      <inkml:brushProperty name="height" value="0.05" units="cm"/>
    </inkml:brush>
  </inkml:definitions>
  <inkml:trace contextRef="#ctx0" brushRef="#br0">233 66 12 0 0,'1'-3'470'0'0,"-1"1"0"0"0,1-1 0 0 0,-1 1 0 0 0,0-1 0 0 0,0 1 0 0 0,0-1 0 0 0,0 1-1 0 0,-1-1 1 0 0,1 1 0 0 0,0 0 0 0 0,-1-1 0 0 0,0 1 0 0 0,0-1 0 0 0,0 1 0 0 0,0 0 0 0 0,0 0 0 0 0,0-1 0 0 0,0 1 0 0 0,-1 0 0 0 0,1 0 0 0 0,-3-2 0 0 0,2 2-246 0 0,0 1 1 0 0,0 0 0 0 0,-1-1-1 0 0,1 1 1 0 0,0 0 0 0 0,0 0-1 0 0,0 1 1 0 0,-1-1 0 0 0,1 0-1 0 0,0 1 1 0 0,-1 0 0 0 0,1-1-1 0 0,-1 1 1 0 0,1 0 0 0 0,0 0-1 0 0,-1 0 1 0 0,1 1 0 0 0,-1-1-1 0 0,1 0 1 0 0,0 1 0 0 0,-1 0-1 0 0,1-1 1 0 0,-2 2 0 0 0,-6 3 25 0 0,0-1 0 0 0,0 2 0 0 0,1-1 0 0 0,0 1 1 0 0,0 1-1 0 0,1 0 0 0 0,0 0 0 0 0,0 0 0 0 0,0 1 1 0 0,1 0-1 0 0,0 1 0 0 0,1 0 0 0 0,0 0 0 0 0,-7 13 0 0 0,8-12-39 0 0,0 0 0 0 0,0 0 0 0 0,1 1 0 0 0,1-1 0 0 0,0 1 0 0 0,0 0 0 0 0,1 0 0 0 0,0 0 0 0 0,1 0 0 0 0,0 0 0 0 0,1 0 0 0 0,0 0 0 0 0,4 21 0 0 0,-2-23-101 0 0,1-1 1 0 0,0 0-1 0 0,0 0 1 0 0,1 0-1 0 0,0-1 1 0 0,1 0 0 0 0,-1 1-1 0 0,1-1 1 0 0,1-1-1 0 0,-1 1 1 0 0,1-1-1 0 0,0 0 1 0 0,1 0-1 0 0,-1-1 1 0 0,1 0 0 0 0,0 0-1 0 0,1 0 1 0 0,-1-1-1 0 0,1 0 1 0 0,0-1-1 0 0,9 4 1 0 0,-9-4-44 0 0,1-1 0 0 0,0 1-1 0 0,-1-1 1 0 0,1-1 0 0 0,0 0 0 0 0,0 0 0 0 0,1-1 0 0 0,-1 0-1 0 0,0 0 1 0 0,0-1 0 0 0,0 0 0 0 0,0-1 0 0 0,0 0 0 0 0,-1 0-1 0 0,1-1 1 0 0,-1 0 0 0 0,1-1 0 0 0,-1 0 0 0 0,0 0 0 0 0,8-5-1 0 0,-11 4-37 0 0,0 1-1 0 0,0-1 1 0 0,0 0 0 0 0,-1-1-1 0 0,1 1 1 0 0,-1-1-1 0 0,0 0 1 0 0,-1 0-1 0 0,1 0 1 0 0,-1 0-1 0 0,-1 0 1 0 0,1-1-1 0 0,-1 0 1 0 0,0 1-1 0 0,-1-1 1 0 0,1 0-1 0 0,0-12 1 0 0,-2 11-11 0 0,1-1 0 0 0,-2 0 0 0 0,1 0 0 0 0,-1 0 0 0 0,0 0 0 0 0,-1 1 0 0 0,0-1 0 0 0,0 0 0 0 0,-1 1 0 0 0,0 0 0 0 0,-1 0 0 0 0,0 0 0 0 0,-7-12 0 0 0,2 7 30 0 0,-1 1-1 0 0,0 1 1 0 0,-1 0 0 0 0,-1 0-1 0 0,1 1 1 0 0,-16-11 0 0 0,19 16-342 0 0,0 0 0 0 0,0 0 0 0 0,0 1 0 0 0,-1 0 0 0 0,0 1 0 0 0,0-1 0 0 0,0 2 0 0 0,0-1 0 0 0,0 1 0 0 0,0 1 0 0 0,-14-1 0 0 0,22 2 171 0 0,1 0 0 0 0,0 0 0 0 0,-1 0 0 0 0,1 0 0 0 0,-1 0 1 0 0,1 0-1 0 0,0 0 0 0 0,-1 0 0 0 0,1 0 0 0 0,0 1 0 0 0,-1-1 1 0 0,1 0-1 0 0,0 0 0 0 0,-1 1 0 0 0,1-1 0 0 0,0 0 0 0 0,-1 0 1 0 0,1 1-1 0 0,0-1 0 0 0,0 0 0 0 0,-1 1 0 0 0,1-1 1 0 0,0 0-1 0 0,0 1 0 0 0,7 14-9729 0 0</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0.054"/>
    </inkml:context>
    <inkml:brush xml:id="br0">
      <inkml:brushProperty name="width" value="0.05" units="cm"/>
      <inkml:brushProperty name="height" value="0.05" units="cm"/>
    </inkml:brush>
  </inkml:definitions>
  <inkml:trace contextRef="#ctx0" brushRef="#br0">12 362 484 0 0,'-12'12'10762'0'0,"14"-11"-10465"0"0,-1 1 0 0 0,1-1 1 0 0,0 0-1 0 0,0 0 0 0 0,0 0 0 0 0,0 0 1 0 0,0 0-1 0 0,0 0 0 0 0,0 0 1 0 0,0-1-1 0 0,0 1 0 0 0,3 0 1 0 0,33 3 1394 0 0,-18-3-1056 0 0,237 9 2643 0 0,-149-8-2659 0 0,-33 0-146 0 0,524 22 2668 0 0,-389-4-780 0 0,-207-19-2230 0 0,0-1 1 0 0,0 0 0 0 0,0 1-1 0 0,0-1 1 0 0,0 0-1 0 0,0-1 1 0 0,0 1-1 0 0,0 0 1 0 0,0-1-1 0 0,0 0 1 0 0,0 1 0 0 0,0-1-1 0 0,0-1 1 0 0,0 1-1 0 0,-1 0 1 0 0,1-1-1 0 0,0 1 1 0 0,3-4-1 0 0,-2 1-69 0 0,0-1-1 0 0,0 0 0 0 0,0 0 0 0 0,-1 0 0 0 0,0 0 0 0 0,0 0 0 0 0,0-1 0 0 0,2-8 0 0 0,10-22 51 0 0,2-3-136 0 0,-2-1-1 0 0,-1-1 0 0 0,8-47 0 0 0,-19 72-5 0 0,-3 9-13 0 0,1 0 0 0 0,1 0 0 0 0,-1 1-1 0 0,1-1 1 0 0,4-10 0 0 0,-6 17 14 0 0,3 1 28 0 0,-1 0 10 0 0,0 1 0 0 0,0 0 0 0 0,0 0 0 0 0,0-1 0 0 0,0 1 0 0 0,-1 0 0 0 0,1 1 0 0 0,-1-1 0 0 0,1 0 0 0 0,-1 0 0 0 0,0 1 0 0 0,0-1 0 0 0,0 0 0 0 0,2 5 0 0 0,1 3 42 0 0,109 192 1064 0 0,-99-181-960 0 0,1-1 0 0 0,1 0 1 0 0,1-1-1 0 0,0 0 1 0 0,2-2-1 0 0,0 0 0 0 0,25 16 1 0 0,-40-30-153 0 0,-1-1 0 0 0,1 1 0 0 0,0-1 1 0 0,1 0-1 0 0,-1 0 0 0 0,0-1 0 0 0,1 1 0 0 0,-1-1 1 0 0,0 0-1 0 0,1 0 0 0 0,0 0 0 0 0,-1-1 0 0 0,1 0 1 0 0,-1 0-1 0 0,1 0 0 0 0,5-1 0 0 0,-5 0-2 0 0,1-1 0 0 0,-1 0 0 0 0,1 0 0 0 0,-1-1 0 0 0,0 1 0 0 0,0-1 0 0 0,0 0 0 0 0,-1-1 0 0 0,1 1 0 0 0,-1-1 0 0 0,0 0 0 0 0,6-7 0 0 0,21-27-2 0 0,-3-1 0 0 0,27-47 0 0 0,-38 59 0 0 0,6-12-22 0 0,129-188-419 0 0,-152 227 437 0 0,0-1 0 0 0,0 1 0 0 0,0 0 0 0 0,0 0 0 0 0,0-1 0 0 0,0 1 0 0 0,0 0 0 0 0,1 0 0 0 0,-1 0 0 0 0,0-1 0 0 0,0 1 0 0 0,0 0 0 0 0,0 0-1 0 0,1 0 1 0 0,-1-1 0 0 0,0 1 0 0 0,0 0 0 0 0,1 0 0 0 0,-1 0 0 0 0,0 0 0 0 0,0 0 0 0 0,1 0 0 0 0,-1-1 0 0 0,0 1 0 0 0,0 0 0 0 0,1 0 0 0 0,-1 0 0 0 0,0 0 0 0 0,0 0-1 0 0,1 0 1 0 0,-1 0 0 0 0,0 0 0 0 0,1 0 0 0 0,-1 0 0 0 0,0 0 0 0 0,0 0 0 0 0,1 1 0 0 0,-1-1 0 0 0,0 0 0 0 0,4 13 21 0 0,-4 27 184 0 0,0-33-185 0 0,-1 47 93 0 0,10 79 0 0 0,-7-112-84 0 0,2 0-1 0 0,1-1 1 0 0,0 1 0 0 0,1-1 0 0 0,1 0-1 0 0,18 34 1 0 0,-23-50-25 0 0,0-1 0 0 0,0 0 0 0 0,0 0 0 0 0,1 1 0 0 0,-1-1 0 0 0,1-1 0 0 0,0 1 0 0 0,0 0 0 0 0,0-1 0 0 0,0 1 0 0 0,0-1 0 0 0,0 0 0 0 0,1 0 0 0 0,-1 0 0 0 0,1-1 0 0 0,-1 1 0 0 0,1-1 0 0 0,0 0 0 0 0,0 0 0 0 0,7 1 0 0 0,-5-2 0 0 0,1 0 0 0 0,-1 0 0 0 0,0-1 0 0 0,0 0 0 0 0,0 0 0 0 0,0-1 0 0 0,-1 1 0 0 0,1-1 0 0 0,0-1 0 0 0,0 1 0 0 0,-1-1 0 0 0,9-6 0 0 0,8-7 0 0 0,-1-1 0 0 0,0-1 0 0 0,-2-1 0 0 0,27-32 0 0 0,27-27 0 0 0,-71 76 0 0 0,16-11 0 0 0,-12 16 0 0 0,-2 11 0 0 0,-4-1 0 0 0,2 0 0 0 0,-1 0 0 0 0,2-1 0 0 0,0 1 0 0 0,0-1 0 0 0,1 1 0 0 0,10 20 0 0 0,-10-25 0 0 0,1-1 0 0 0,0 1 0 0 0,1-1 0 0 0,-1 0 0 0 0,1 0 0 0 0,0-1 0 0 0,1 1 0 0 0,0-2 0 0 0,0 1 0 0 0,0-1 0 0 0,1 0 0 0 0,9 5 0 0 0,-2-3 0 0 0,1 0 0 0 0,-1-1 0 0 0,1-1 0 0 0,0-1 0 0 0,1 0 0 0 0,31 3 0 0 0,110-4 0 0 0,-125-4 0 0 0,410-28 0 0 0,-250 13 0 0 0,-18 7 0 0 0,184 16 0 0 0,173-17 0 0 0,-222-3 0 0 0,-284 12 0 0 0,-9 1 0 0 0,1-1 0 0 0,-7 0 0 0 0,55-2 0 0 0,30-4 0 0 0,-85 5 23 0 0,-7-1-186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5:02.843"/>
    </inkml:context>
    <inkml:brush xml:id="br0">
      <inkml:brushProperty name="width" value="0.05" units="cm"/>
      <inkml:brushProperty name="height" value="0.05" units="cm"/>
      <inkml:brushProperty name="color" value="#008C3A"/>
    </inkml:brush>
  </inkml:definitions>
  <inkml:trace contextRef="#ctx0" brushRef="#br0">0 50 172 0 0,'35'-35'6846'0'0,"-17"20"6231"0"0,-16 17-12800 0 0,0 0-1 0 0,0 1 0 0 0,0-1 1 0 0,-1 0-1 0 0,1 1 1 0 0,0-1-1 0 0,-1 1 0 0 0,0 0 1 0 0,0-1-1 0 0,0 1 1 0 0,0 0-1 0 0,0 0 1 0 0,0 3-1 0 0,7 47 1470 0 0,-5-29-798 0 0,36 156 2768 0 0,-29-141-3804 0 0,-10-38-127 0 0,5 12-1151 0 0</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1.313"/>
    </inkml:context>
    <inkml:brush xml:id="br0">
      <inkml:brushProperty name="width" value="0.05" units="cm"/>
      <inkml:brushProperty name="height" value="0.05" units="cm"/>
    </inkml:brush>
  </inkml:definitions>
  <inkml:trace contextRef="#ctx0" brushRef="#br0">3 386 684 0 0,'1'241'11864'0'0,"-3"-108"-159"0"0,3-136-10020 0 0,4-14-664 0 0,3-29-768 0 0,13-83 475 0 0,36-128-1 0 0,-49 228-655 0 0,1 0 1 0 0,1 0 0 0 0,2 1 0 0 0,1 1-1 0 0,1 0 1 0 0,19-27 0 0 0,-28 46-48 0 0,1 1-1 0 0,0-1 0 0 0,0 1 1 0 0,1 0-1 0 0,0 1 1 0 0,0-1-1 0 0,0 1 1 0 0,1 1-1 0 0,13-8 1 0 0,-18 11-17 0 0,0 1-1 0 0,1-1 1 0 0,0 1-1 0 0,-1 0 1 0 0,1 0 0 0 0,-1 0-1 0 0,1 1 1 0 0,0-1 0 0 0,0 1-1 0 0,-1 0 1 0 0,1 0-1 0 0,0 0 1 0 0,0 0 0 0 0,-1 1-1 0 0,1-1 1 0 0,0 1-1 0 0,-1 0 1 0 0,1 0 0 0 0,0 1-1 0 0,-1-1 1 0 0,0 1 0 0 0,1-1-1 0 0,-1 1 1 0 0,0 0-1 0 0,0 1 1 0 0,5 3 0 0 0,-1 0 1 0 0,-1 0 0 0 0,0 1 1 0 0,-1 0-1 0 0,1 0 0 0 0,-1 0 0 0 0,-1 0 1 0 0,1 1-1 0 0,-1 0 0 0 0,-1 0 1 0 0,4 11-1 0 0,-3-6 3 0 0,-1-1-1 0 0,0 1 1 0 0,-1 1-1 0 0,-1-1 1 0 0,0 0 0 0 0,-1 20-1 0 0,-1-17-22 0 0,-1 0 0 0 0,0-1 0 0 0,-1 1-1 0 0,-1-1 1 0 0,0 0 0 0 0,-1 0 0 0 0,-1 0-1 0 0,0-1 1 0 0,-1 0 0 0 0,-1 0 0 0 0,0-1-1 0 0,-13 17 1 0 0,11-19-55 0 0,-1-1 1 0 0,-1 0-1 0 0,1 0 0 0 0,-2-1 1 0 0,1-1-1 0 0,-1 0 0 0 0,0 0 1 0 0,-1-2-1 0 0,0 0 0 0 0,-17 6 1 0 0,4-4-119 0 0,0-1 0 0 0,-1-1 0 0 0,0-1 0 0 0,-43 1 1 0 0,66-5 133 0 0,3-1 9 0 0,-1 0 0 0 0,1 0 0 0 0,0 0 0 0 0,-1 0 0 0 0,1 0 0 0 0,0 0 0 0 0,-1-1 0 0 0,1 1 0 0 0,-4-2 0 0 0,6 2-64 0 0,4 1 73 0 0,44 12 272 0 0,0 2 0 0 0,0 2 0 0 0,50 26 0 0 0,-26-5 717 0 0,83 58 0 0 0,-148-91-924 0 0,0-1 0 0 0,0 1 0 0 0,0-1 0 0 0,15 5 0 0 0,4-6-2529 0 0,-23-3 1502 0 0,1-1 0 0 0,0 1 0 0 0,-1-1 0 0 0,1 0-1 0 0,-1 0 1 0 0,5-2 0 0 0,2-2-2510 0 0,6 0 503 0 0</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1.653"/>
    </inkml:context>
    <inkml:brush xml:id="br0">
      <inkml:brushProperty name="width" value="0.05" units="cm"/>
      <inkml:brushProperty name="height" value="0.05" units="cm"/>
    </inkml:brush>
  </inkml:definitions>
  <inkml:trace contextRef="#ctx0" brushRef="#br0">32 11 5633 0 0,'-1'-1'510'0'0,"1"1"0"0"0,-1-1 0 0 0,0 0 1 0 0,0 0-1 0 0,0 0 0 0 0,0 1 0 0 0,0-1 0 0 0,0 1 1 0 0,0-1-1 0 0,0 0 0 0 0,0 1 0 0 0,0 0 1 0 0,0-1-1 0 0,0 1 0 0 0,0 0 0 0 0,0-1 1 0 0,0 1-1 0 0,0 0 0 0 0,0 0 0 0 0,-1 0 1 0 0,1 0-1 0 0,-1 0 0 0 0,1 1-336 0 0,0 0 0 0 0,0 0-1 0 0,1 0 1 0 0,-1 0 0 0 0,0 1-1 0 0,1-1 1 0 0,-1 0 0 0 0,1 0-1 0 0,0 0 1 0 0,-1 1 0 0 0,1-1-1 0 0,0 0 1 0 0,0 0 0 0 0,-1 1-1 0 0,1-1 1 0 0,0 0 0 0 0,0 1-1 0 0,1-1 1 0 0,-1 0 0 0 0,1 3-1 0 0,1 23 990 0 0,2 1 0 0 0,0-1 0 0 0,12 36-1 0 0,-6-33-690 0 0,1-1 0 0 0,2 0 0 0 0,0-1-1 0 0,2 0 1 0 0,21 28 0 0 0,-33-51-1577 0 0,5 6 1179 0 0</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2.006"/>
    </inkml:context>
    <inkml:brush xml:id="br0">
      <inkml:brushProperty name="width" value="0.05" units="cm"/>
      <inkml:brushProperty name="height" value="0.05" units="cm"/>
    </inkml:brush>
  </inkml:definitions>
  <inkml:trace contextRef="#ctx0" brushRef="#br0">67 236 544 0 0,'-18'-6'1240'0'0,"-11"-5"2447"0"0,10 5 7961 0 0,77-2-6765 0 0,-30 7-4217 0 0,225-9 3835 0 0,-3-21-5864 0 0,-211 23-1007 0 0,-3-6-4710 0 0,-22 6 4277 0 0</inkml:trace>
  <inkml:trace contextRef="#ctx0" brushRef="#br0" timeOffset="1">741 34 236 0 0,'0'-2'425'0'0,"0"0"-1"0"0,0 1 1 0 0,0-1-1 0 0,0 0 1 0 0,-1 1 0 0 0,1-1-1 0 0,0 0 1 0 0,-1 0-1 0 0,1 1 1 0 0,-1-1 0 0 0,1 1-1 0 0,-1-1 1 0 0,0 1-1 0 0,0-1 1 0 0,0 1 0 0 0,-5-6 5187 0 0,-5 24-1604 0 0,14 32 786 0 0,16 89 1 0 0,-6-52-4942 0 0,-13-85-205 0 0,1 12-798 0 0,-2-4-7027 0 0,0-3 5365 0 0</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2.361"/>
    </inkml:context>
    <inkml:brush xml:id="br0">
      <inkml:brushProperty name="width" value="0.05" units="cm"/>
      <inkml:brushProperty name="height" value="0.05" units="cm"/>
    </inkml:brush>
  </inkml:definitions>
  <inkml:trace contextRef="#ctx0" brushRef="#br0">16 288 7585 0 0,'-15'3'15917'0'0,"29"0"-15532"0"0,1 0 0 0 0,-1 0 0 0 0,1-1 0 0 0,0-1-1 0 0,0 0 1 0 0,0-2 0 0 0,15-1 0 0 0,11-3 43 0 0,57-13 0 0 0,-80 13-460 0 0,0 0 1 0 0,-1 0 0 0 0,1-2-1 0 0,-1 0 1 0 0,-1-1 0 0 0,18-12-1 0 0,-24 13-86 0 0,0 0 0 0 0,-1-1 0 0 0,0 0 0 0 0,-1 0 0 0 0,1-1 0 0 0,-2 0 0 0 0,1-1 0 0 0,-1 0 0 0 0,-1 0-1 0 0,8-16 1 0 0,-9 16 214 0 0,0 0 0 0 0,-1 0 0 0 0,0-1-1 0 0,0 0 1 0 0,-2 0 0 0 0,1 0-1 0 0,-1 0 1 0 0,0-13 0 0 0,-11 38 508 0 0,5-9-467 0 0,-1 7 129 0 0,1 1 0 0 0,0-1-1 0 0,1 1 1 0 0,1 0 0 0 0,-2 19-1 0 0,2-17-65 0 0,-1 15 353 0 0,1-1 1 0 0,1 0 0 0 0,2 1 0 0 0,8 54-1 0 0,12 14-700 0 0,6 0-4060 0 0,-20-64-3791 0 0,-7-19 4616 0 0</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3.042"/>
    </inkml:context>
    <inkml:brush xml:id="br0">
      <inkml:brushProperty name="width" value="0.05" units="cm"/>
      <inkml:brushProperty name="height" value="0.05" units="cm"/>
    </inkml:brush>
  </inkml:definitions>
  <inkml:trace contextRef="#ctx0" brushRef="#br0">1 92 116 0 0,'0'0'3516'0'0,"2"6"-1988"0"0,50 125 4381 0 0,25 56-65 0 0,-65-163-4764 0 0,1 0 0 0 0,1-1 0 0 0,1 0 1 0 0,1-1-1 0 0,24 25 0 0 0,-39-45-931 0 0,0-1 0 0 0,1 0 0 0 0,-1 1 0 0 0,0-1 0 0 0,1 0 0 0 0,-1 0 0 0 0,1 1 0 0 0,0-1-1 0 0,-1 0 1 0 0,1-1 0 0 0,0 1 0 0 0,0 0 0 0 0,-1 0 0 0 0,1-1 0 0 0,0 1 0 0 0,0-1 0 0 0,0 0 0 0 0,0 1 0 0 0,0-1 0 0 0,0 0-1 0 0,3 0 1 0 0,-3-1-57 0 0,0 0-1 0 0,-1 0 1 0 0,1 0-1 0 0,0 0 0 0 0,0 0 1 0 0,0 0-1 0 0,-1-1 0 0 0,1 1 1 0 0,-1 0-1 0 0,1-1 1 0 0,-1 0-1 0 0,0 1 0 0 0,1-1 1 0 0,-1 0-1 0 0,0 1 0 0 0,0-1 1 0 0,0 0-1 0 0,0 0 1 0 0,1-3-1 0 0,7-22 152 0 0,0 0 0 0 0,-1 0-1 0 0,-2 0 1 0 0,-1-1 0 0 0,3-52 0 0 0,-10-142 164 0 0,1 200-368 0 0,-8-76-2997 0 0,9 98 2796 0 0,0-1 0 0 0,0 1 0 0 0,1-1 0 0 0,-1 1 0 0 0,0 0 0 0 0,1-1 0 0 0,-1 1 0 0 0,0 0 0 0 0,1-1 0 0 0,-1 1 0 0 0,0 0 0 0 0,1 0 0 0 0,-1-1 0 0 0,1 1 0 0 0,-1 0 0 0 0,0 0 0 0 0,1-1 0 0 0,-1 1 0 0 0,1 0 0 0 0,-1 0 0 0 0,1 0 0 0 0,-1 0 0 0 0,1 0 0 0 0,-1 0 0 0 0,1 0 0 0 0,-1 0 0 0 0,1 0 0 0 0,-1 0 0 0 0,1 0 0 0 0,-1 0 0 0 0,1 0 0 0 0,-1 0 0 0 0,0 1 0 0 0,1-1 0 0 0,-1 0 0 0 0,1 0 0 0 0,-1 0 0 0 0,1 1 0 0 0,-1-1 0 0 0,25 9-4341 0 0,-23-8 3844 0 0,16 7-2049 0 0</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3.365"/>
    </inkml:context>
    <inkml:brush xml:id="br0">
      <inkml:brushProperty name="width" value="0.05" units="cm"/>
      <inkml:brushProperty name="height" value="0.05" units="cm"/>
    </inkml:brush>
  </inkml:definitions>
  <inkml:trace contextRef="#ctx0" brushRef="#br0">0 0 48 0 0,'10'12'9930'0'0,"15"119"-600"0"0,-15-66-7170 0 0,4 0 0 0 0,22 64 0 0 0,-35-126-2187 0 0,0 0 0 0 0,0-1 0 0 0,0 1 1 0 0,1 0-1 0 0,-1-1 0 0 0,1 1 0 0 0,2 2 0 0 0,-3-5-169 0 0,-1 1-1 0 0,0-1 1 0 0,1 1-1 0 0,-1-1 0 0 0,1 1 1 0 0,0-1-1 0 0,-1 0 1 0 0,1 1-1 0 0,-1-1 1 0 0,1 0-1 0 0,-1 0 0 0 0,1 1 1 0 0,0-1-1 0 0,-1 0 1 0 0,1 0-1 0 0,-1 0 0 0 0,1 0 1 0 0,0 0-1 0 0,-1 0 1 0 0,1 0-1 0 0,0 0 1 0 0,-1 0-1 0 0,1 0 0 0 0,0 0 1 0 0,-1 0-1 0 0,1 0 1 0 0,-1 0-1 0 0,1-1 0 0 0,0 1 1 0 0,-1 0-1 0 0,1-1 1 0 0,-1 1-1 0 0,1 0 1 0 0,-1-1-1 0 0,2 0 0 0 0,-1-9-4757 0 0,-4 4 2253 0 0</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3.742"/>
    </inkml:context>
    <inkml:brush xml:id="br0">
      <inkml:brushProperty name="width" value="0.05" units="cm"/>
      <inkml:brushProperty name="height" value="0.05" units="cm"/>
    </inkml:brush>
  </inkml:definitions>
  <inkml:trace contextRef="#ctx0" brushRef="#br0">77 156 5729 0 0,'-20'-8'3615'0'0,"13"6"-2061"0"0,0-1-1 0 0,1 1 1 0 0,-1-2-1 0 0,1 1 1 0 0,0-1-1 0 0,-11-7 2334 0 0,19 9-3199 0 0,8-3-333 0 0,0 1 0 0 0,0 0 0 0 0,1 0 0 0 0,-1 1 0 0 0,1 0 0 0 0,-1 1 0 0 0,23-1 0 0 0,4-3 61 0 0,211-32 1178 0 0,-126 21-3436 0 0,0-3-5246 0 0,-104 16 3890 0 0,-3 0 461 0 0</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4.067"/>
    </inkml:context>
    <inkml:brush xml:id="br0">
      <inkml:brushProperty name="width" value="0.05" units="cm"/>
      <inkml:brushProperty name="height" value="0.05" units="cm"/>
    </inkml:brush>
  </inkml:definitions>
  <inkml:trace contextRef="#ctx0" brushRef="#br0">40 6 584 0 0,'-6'-5'5790'0'0,"4"5"-5433"0"0,1 0-1 0 0,0 0 1 0 0,-1 1 0 0 0,1-1-1 0 0,0 1 1 0 0,0-1 0 0 0,0 1 0 0 0,-1 0-1 0 0,1-1 1 0 0,0 1 0 0 0,0 0-1 0 0,0 0 1 0 0,0-1 0 0 0,0 1-1 0 0,0 0 1 0 0,0 0 0 0 0,1 0 0 0 0,-1 0-1 0 0,-1 2 1 0 0,0 0 182 0 0,1 0-1 0 0,0 1 1 0 0,0-1 0 0 0,0 0-1 0 0,0 0 1 0 0,0 1-1 0 0,0 4 1 0 0,0 2 349 0 0,1 0 0 0 0,0 0-1 0 0,1-1 1 0 0,2 17 0 0 0,30 93 3857 0 0,-18-68-4609 0 0,-1 0-3762 0 0,-11-37-3179 0 0,-3-11 3940 0 0</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34.458"/>
    </inkml:context>
    <inkml:brush xml:id="br0">
      <inkml:brushProperty name="width" value="0.05" units="cm"/>
      <inkml:brushProperty name="height" value="0.05" units="cm"/>
    </inkml:brush>
  </inkml:definitions>
  <inkml:trace contextRef="#ctx0" brushRef="#br0">36 305 6777 0 0,'-36'-20'19159'0'0,"42"20"-18345"0"0,49-1 150 0 0,0-2-1 0 0,-1-2 1 0 0,0-3-1 0 0,0-2 1 0 0,99-32-1 0 0,-143 38-980 0 0,-1 0-1 0 0,0-1 1 0 0,1 0-1 0 0,-1 0 1 0 0,-1-1 0 0 0,1 0-1 0 0,-1 0 1 0 0,0-1 0 0 0,-1 0-1 0 0,13-16 1 0 0,-17 19-38 0 0,0 0 0 0 0,0-1 0 0 0,0 0 0 0 0,-1 0 0 0 0,0 1 0 0 0,0-1 0 0 0,0-1 0 0 0,-1 1 0 0 0,0 0 0 0 0,0 0 0 0 0,0 0 0 0 0,0-1 0 0 0,-1 1 0 0 0,0 0 0 0 0,0-1 0 0 0,-1 1 0 0 0,1 0 0 0 0,-1-1 0 0 0,0 1 0 0 0,0 0 0 0 0,-1 0 0 0 0,0 0 0 0 0,-2-5-1 0 0,4 9 53 0 0,0 0-1 0 0,-1 1 0 0 0,1-1 0 0 0,0 0 0 0 0,0 1 0 0 0,-1-1 0 0 0,1 1 0 0 0,0-1 0 0 0,-1 0 0 0 0,1 1 0 0 0,-1-1 0 0 0,1 1 0 0 0,-1-1 0 0 0,1 1 0 0 0,-1-1 0 0 0,1 1 0 0 0,-1 0 0 0 0,1-1 0 0 0,-1 1 0 0 0,0-1 0 0 0,0 1 13 0 0,1 0 0 0 0,-1 1 0 0 0,1-1 0 0 0,0 0 0 0 0,-1 0 0 0 0,1 1 0 0 0,0-1 1 0 0,-1 0-1 0 0,1 0 0 0 0,0 1 0 0 0,-1-1 0 0 0,1 0 0 0 0,0 1 0 0 0,0-1 0 0 0,-1 0 1 0 0,1 1-1 0 0,0-1 0 0 0,0 0 0 0 0,0 1 0 0 0,0-1 0 0 0,-1 1 0 0 0,1-1 0 0 0,0 1 0 0 0,-4 31 529 0 0,8 10-419 0 0,2-1 1 0 0,2 1-1 0 0,1-1 1 0 0,2-1-1 0 0,2 0 1 0 0,2 0-1 0 0,2-1 1 0 0,22 38-1 0 0</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54.938"/>
    </inkml:context>
    <inkml:brush xml:id="br0">
      <inkml:brushProperty name="width" value="0.05" units="cm"/>
      <inkml:brushProperty name="height" value="0.05" units="cm"/>
    </inkml:brush>
  </inkml:definitions>
  <inkml:trace contextRef="#ctx0" brushRef="#br0">40 119 404 0 0,'-1'-3'945'0'0,"-1"0"0"0"0,1-1 0 0 0,0 1 0 0 0,0-1 0 0 0,0 1-1 0 0,0-1 1 0 0,0-6 0 0 0,2 8-606 0 0,-1 1 0 0 0,0-1 0 0 0,1 0 0 0 0,-1 0 0 0 0,1 0 0 0 0,0 0 0 0 0,0 1 0 0 0,0-1 0 0 0,0 0 0 0 0,0 1 0 0 0,0-1 0 0 0,0 0 0 0 0,0 1 0 0 0,0 0 0 0 0,1-1 0 0 0,2-1 0 0 0,4-4 344 0 0,0 1-1 0 0,1 1 1 0 0,0 0 0 0 0,0 0-1 0 0,0 0 1 0 0,0 1 0 0 0,1 1 0 0 0,-1-1-1 0 0,14-1 1 0 0,-16 3-431 0 0,-1 1 0 0 0,0 0-1 0 0,1 0 1 0 0,-1 0 0 0 0,1 1 0 0 0,-1 0 0 0 0,1 1 0 0 0,-1-1-1 0 0,0 1 1 0 0,1 0 0 0 0,-1 1 0 0 0,0 0 0 0 0,0 0 0 0 0,0 0-1 0 0,11 6 1 0 0,-15-7-200 0 0,0 1-1 0 0,0-1 1 0 0,-1 1-1 0 0,1-1 1 0 0,-1 1-1 0 0,1-1 1 0 0,-1 1-1 0 0,0 0 1 0 0,1 0-1 0 0,-1-1 1 0 0,0 1-1 0 0,0 0 1 0 0,0 0-1 0 0,-1 0 1 0 0,1 0-1 0 0,0 0 1 0 0,-1 1-1 0 0,1 2 1 0 0,-1 0-18 0 0,0-1 0 0 0,0 0 1 0 0,0 0-1 0 0,-1 1 1 0 0,0-1-1 0 0,1 0 0 0 0,-2 0 1 0 0,-2 8-1 0 0,-3 3-54 0 0,-1 0-1 0 0,0-1 1 0 0,-19 24-1 0 0,-94 101-199 0 0,31-42 57 0 0,89-95 192 0 0,-1 0-1 0 0,0 0 1 0 0,0 1-1 0 0,1-1 1 0 0,-1 0-1 0 0,1 1 1 0 0,0-1-1 0 0,0 1 1 0 0,0 0-1 0 0,0-1 1 0 0,-1 6-1 0 0,2-7 2 0 0,0 0 0 0 0,0 0 0 0 0,0 0-1 0 0,1 0 1 0 0,-1 0 0 0 0,0-1-1 0 0,1 1 1 0 0,-1 0 0 0 0,1 0-1 0 0,-1 0 1 0 0,1 0 0 0 0,-1 0-1 0 0,1-1 1 0 0,-1 1 0 0 0,1 0 0 0 0,0-1-1 0 0,-1 1 1 0 0,1 0 0 0 0,0-1-1 0 0,0 1 1 0 0,0-1 0 0 0,-1 1-1 0 0,1-1 1 0 0,0 1 0 0 0,0-1 0 0 0,0 0-1 0 0,0 1 1 0 0,0-1 0 0 0,0 0-1 0 0,0 0 1 0 0,0 0 0 0 0,0 0-1 0 0,0 0 1 0 0,0 0 0 0 0,1 0-1 0 0,18 2 234 0 0,0-1 0 0 0,0-1 0 0 0,34-4 0 0 0,60-16 69 0 0,-93 16-353 0 0,-2 1-393 0 0,22-5-2688 0 0,-19-1-5966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5:03.318"/>
    </inkml:context>
    <inkml:brush xml:id="br0">
      <inkml:brushProperty name="width" value="0.05" units="cm"/>
      <inkml:brushProperty name="height" value="0.05" units="cm"/>
      <inkml:brushProperty name="color" value="#008C3A"/>
    </inkml:brush>
  </inkml:definitions>
  <inkml:trace contextRef="#ctx0" brushRef="#br0">28 74 480 0 0,'-28'3'17680'0'0,"183"-27"-10597"0"0,23-4-2303 0 0,-141 21-5786 0 0,-35 5-400 0 0,-2 0 163 0 0,15-5-6513 0 0,-6 1 4565 0 0</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54.939"/>
    </inkml:context>
    <inkml:brush xml:id="br0">
      <inkml:brushProperty name="width" value="0.05" units="cm"/>
      <inkml:brushProperty name="height" value="0.05" units="cm"/>
    </inkml:brush>
  </inkml:definitions>
  <inkml:trace contextRef="#ctx0" brushRef="#br0">84 122 772 0 0,'0'-2'706'0'0,"0"0"-1"0"0,0-1 1 0 0,1 1 0 0 0,-1 0-1 0 0,1 0 1 0 0,-1 0 0 0 0,1 0-1 0 0,0 0 1 0 0,0-1 0 0 0,0 1-1 0 0,0 1 1 0 0,2-4 0 0 0,0 1 125 0 0,0 1 1 0 0,0-1 0 0 0,0 1 0 0 0,1 0 0 0 0,6-5-1 0 0,4 0 565 0 0,-1 1-1 0 0,26-10 1 0 0,-31 14-867 0 0,50-19 2163 0 0,-34 13-1338 0 0,-20 8-867 0 0,-7 3-200 0 0,-60 25-1058 0 0,39-18 570 0 0,0 2-1 0 0,1 0 1 0 0,-32 22-1 0 0,54-33 220 0 0,-1 1-1 0 0,1 0 0 0 0,0-1 1 0 0,0 1-1 0 0,0 0 0 0 0,0 0 1 0 0,1 0-1 0 0,-1 0 0 0 0,0 0 1 0 0,0 0-1 0 0,0 0 0 0 0,1 0 1 0 0,-1 0-1 0 0,1 0 0 0 0,-1 0 1 0 0,1 1-1 0 0,-1-1 0 0 0,1 0 1 0 0,0 0-1 0 0,-1 1 0 0 0,1-1 0 0 0,0 0 1 0 0,0 0-1 0 0,0 1 0 0 0,0-1 1 0 0,0 0-1 0 0,0 1 0 0 0,0-1 1 0 0,0 0-1 0 0,1 0 0 0 0,-1 1 1 0 0,1-1-1 0 0,-1 0 0 0 0,1 0 1 0 0,-1 0-1 0 0,1 0 0 0 0,-1 1 1 0 0,1-1-1 0 0,0 0 0 0 0,0 0 1 0 0,-1 0-1 0 0,1 0 0 0 0,0-1 0 0 0,2 3 1 0 0,5 4 208 0 0,1 1-1 0 0,0-2 1 0 0,0 1 0 0 0,13 6-1 0 0,-7-4 48 0 0,10 8 330 0 0,36 30 0 0 0,-55-42-554 0 0,0 1 0 0 0,0-1 0 0 0,-1 1-1 0 0,0 1 1 0 0,0-1 0 0 0,0 1 0 0 0,-1-1 0 0 0,0 1 0 0 0,0 1 0 0 0,-1-1 0 0 0,3 10-1 0 0,-5-14-38 0 0,0 0 0 0 0,-1-1 0 0 0,1 1 0 0 0,-1 0-1 0 0,0 0 1 0 0,0 0 0 0 0,0 0 0 0 0,0-1-1 0 0,0 1 1 0 0,0 0 0 0 0,-1 0 0 0 0,0 0 0 0 0,1-1-1 0 0,-1 1 1 0 0,0 0 0 0 0,0-1 0 0 0,-1 1-1 0 0,1-1 1 0 0,-3 4 0 0 0,1-2 0 0 0,0-1 0 0 0,-1 0 0 0 0,1 0 0 0 0,-1 0 0 0 0,1 0 0 0 0,-1-1 0 0 0,0 0 0 0 0,0 0 1 0 0,0 0-1 0 0,0 0 0 0 0,-6 1 0 0 0,-7 2 13 0 0,-1-1 0 0 0,0-1 0 0 0,1-1 0 0 0,-1 0 1 0 0,-19-1-1 0 0,30-1-73 0 0,-47-3 53 0 0,49 3-182 0 0,1-1 0 0 0,-1 0 0 0 0,1 0 0 0 0,-1 0 0 0 0,1 0 0 0 0,0-1 0 0 0,0 0-1 0 0,-1 0 1 0 0,-4-3 0 0 0,9 5 58 0 0,-1-1 0 0 0,1 1-1 0 0,-1 0 1 0 0,1-1 0 0 0,0 1-1 0 0,-1 0 1 0 0,1-1 0 0 0,0 1-1 0 0,-1 0 1 0 0,1-1 0 0 0,0 1-1 0 0,-1-1 1 0 0,1 1 0 0 0,0-1-1 0 0,0 1 1 0 0,-1 0 0 0 0,1-1-1 0 0,0 1 1 0 0,0-1 0 0 0,0 1-1 0 0,0-1 1 0 0,0 1 0 0 0,0-1-1 0 0,0 0 1 0 0,0 1-1 0 0,0-1 1 0 0,0 1 0 0 0,0-1-1 0 0,0 1 1 0 0,0-2 0 0 0,12-11-6982 0 0,-4 8 4594 0 0</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54.940"/>
    </inkml:context>
    <inkml:brush xml:id="br0">
      <inkml:brushProperty name="width" value="0.05" units="cm"/>
      <inkml:brushProperty name="height" value="0.05" units="cm"/>
    </inkml:brush>
  </inkml:definitions>
  <inkml:trace contextRef="#ctx0" brushRef="#br0">1 45 540 0 0,'0'-5'611'0'0,"1"-20"3215"0"0,5 11 5110 0 0,8 46-4465 0 0,4 126 397 0 0,-9-128-6979 0 0,0-13-4979 0 0,-6-13 4680 0 0</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54.941"/>
    </inkml:context>
    <inkml:brush xml:id="br0">
      <inkml:brushProperty name="width" value="0.05" units="cm"/>
      <inkml:brushProperty name="height" value="0.05" units="cm"/>
    </inkml:brush>
  </inkml:definitions>
  <inkml:trace contextRef="#ctx0" brushRef="#br0">56 96 12 0 0,'0'0'1667'0'0,"9"-20"5184"0"0,-4 16-5976 0 0,0 1 0 0 0,0-1 0 0 0,0 1 1 0 0,0 0-1 0 0,9-3 0 0 0,6-1 266 0 0,30-6 1 0 0,-29 8-532 0 0,26-4 302 0 0,-32 7-492 0 0,0-1 1 0 0,0 0-1 0 0,17-7 0 0 0,-138 41-148 0 0,-34 12-564 0 0,137-42 297 0 0,0 0 1 0 0,1 1-1 0 0,-1-1 0 0 0,0 1 0 0 0,1-1 0 0 0,-1 1 1 0 0,0 0-1 0 0,1 0 0 0 0,0 0 0 0 0,-1 0 0 0 0,1 0 1 0 0,0 0-1 0 0,0 1 0 0 0,1-1 0 0 0,-4 4 0 0 0,5-5 15 0 0,0 0 0 0 0,0 0-1 0 0,0 0 1 0 0,0 0-1 0 0,1 0 1 0 0,-1-1-1 0 0,0 1 1 0 0,0 0 0 0 0,0 0-1 0 0,1 0 1 0 0,-1 0-1 0 0,0-1 1 0 0,1 1-1 0 0,-1 0 1 0 0,1 0-1 0 0,-1-1 1 0 0,1 1 0 0 0,-1 0-1 0 0,1-1 1 0 0,0 1-1 0 0,0 0 1 0 0,17 15 281 0 0,-15-13-230 0 0,18 12 251 0 0,1 0 1 0 0,0-1 0 0 0,38 16-1 0 0,-39-21-152 0 0,-1 1 1 0 0,-1 1-1 0 0,0 1 0 0 0,0 0 0 0 0,26 25 0 0 0,-43-35-153 0 0,0 0 1 0 0,0 0-1 0 0,0 0 0 0 0,0 0 0 0 0,-1 0 1 0 0,1 0-1 0 0,-1 1 0 0 0,1-1 1 0 0,-1 1-1 0 0,0-1 0 0 0,0 1 0 0 0,0-1 1 0 0,0 1-1 0 0,0 0 0 0 0,-1-1 1 0 0,1 1-1 0 0,0 6 0 0 0,-2-7-6 0 0,0 0-1 0 0,1 0 1 0 0,-1 0-1 0 0,0 0 0 0 0,0 0 1 0 0,0 0-1 0 0,0 0 1 0 0,0 0-1 0 0,-1 0 1 0 0,1 0-1 0 0,0-1 1 0 0,-1 1-1 0 0,0 0 0 0 0,1-1 1 0 0,-1 0-1 0 0,0 1 1 0 0,0-1-1 0 0,1 0 1 0 0,-1 0-1 0 0,0 0 1 0 0,0 0-1 0 0,-3 1 0 0 0,-6 2 72 0 0,0 0-1 0 0,-1 0 0 0 0,1-1 1 0 0,-1-1-1 0 0,0 0 1 0 0,1-1-1 0 0,-1 0 0 0 0,0-1 1 0 0,0 0-1 0 0,-15-2 0 0 0,-11-4 62 0 0,-68-18 0 0 0,82 17-1216 0 0,17 5-1617 0 0</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54.942"/>
    </inkml:context>
    <inkml:brush xml:id="br0">
      <inkml:brushProperty name="width" value="0.05" units="cm"/>
      <inkml:brushProperty name="height" value="0.05" units="cm"/>
    </inkml:brush>
  </inkml:definitions>
  <inkml:trace contextRef="#ctx0" brushRef="#br0">1 4 408 0 0,'0'0'3712'0'0,"26"-1"8752"0"0,-24-2-12295 0 0</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3:54.943"/>
    </inkml:context>
    <inkml:brush xml:id="br0">
      <inkml:brushProperty name="width" value="0.05" units="cm"/>
      <inkml:brushProperty name="height" value="0.05" units="cm"/>
    </inkml:brush>
  </inkml:definitions>
  <inkml:trace contextRef="#ctx0" brushRef="#br0">7 33 8 0 0,'-3'-9'4044'0'0,"0"-2"759"0"0,3 11-4600 0 0,0-1 0 0 0,0 1 0 0 0,0-1 0 0 0,0 1 0 0 0,0-1 0 0 0,0 0 0 0 0,0 1 0 0 0,0-1 0 0 0,0 1 0 0 0,0-1 0 0 0,0 1 0 0 0,0-1 0 0 0,0 1 0 0 0,1-1 0 0 0,-1 1 0 0 0,0-1 0 0 0,0 1 0 0 0,1-1 0 0 0,-1 1 0 0 0,0-1 0 0 0,0 1 0 0 0,1 0 0 0 0,0-1 0 0 0,-1 0-86 0 0,17 3-5144 0 0</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10.689"/>
    </inkml:context>
    <inkml:brush xml:id="br0">
      <inkml:brushProperty name="width" value="0.05" units="cm"/>
      <inkml:brushProperty name="height" value="0.05" units="cm"/>
    </inkml:brush>
  </inkml:definitions>
  <inkml:trace contextRef="#ctx0" brushRef="#br0">512 74 356 0 0,'1'-3'857'0'0,"0"0"0"0"0,-1-1-1 0 0,1 1 1 0 0,-1-1 0 0 0,0 1 0 0 0,0-1 0 0 0,0 1-1 0 0,-1-1 1 0 0,1 1 0 0 0,-3-7 0 0 0,2 8-585 0 0,0 0-1 0 0,0 0 1 0 0,-1 0 0 0 0,1 1 0 0 0,-1-1 0 0 0,1 1 0 0 0,-1-1 0 0 0,1 1 0 0 0,-1-1 0 0 0,0 1 0 0 0,0 0 0 0 0,0 0-1 0 0,0 0 1 0 0,0 0 0 0 0,0 0 0 0 0,0 1 0 0 0,0-1 0 0 0,0 0 0 0 0,-2 1 0 0 0,-5-2 164 0 0,0 1 1 0 0,0 0 0 0 0,1 0 0 0 0,-1 1-1 0 0,0 0 1 0 0,0 1 0 0 0,0 0-1 0 0,-13 4 1 0 0,-4 1 434 0 0,-39 16 0 0 0,37-11-209 0 0,0 2 0 0 0,0 1 0 0 0,1 1-1 0 0,-41 31 1 0 0,58-39-450 0 0,1 1-1 0 0,0 0 1 0 0,0 0-1 0 0,1 1 1 0 0,0 0 0 0 0,0 1-1 0 0,1 0 1 0 0,0 0-1 0 0,1 0 1 0 0,0 1 0 0 0,1 0-1 0 0,0 0 1 0 0,0 1-1 0 0,-4 19 1 0 0,9-25-131 0 0,-1 0-1 0 0,1 1 1 0 0,0-1 0 0 0,1 0 0 0 0,0 1-1 0 0,0-1 1 0 0,0 0 0 0 0,1 0 0 0 0,0 0 0 0 0,0 0-1 0 0,0 0 1 0 0,1 0 0 0 0,0-1 0 0 0,0 1-1 0 0,0-1 1 0 0,1 0 0 0 0,-1 1 0 0 0,1-2-1 0 0,8 8 1 0 0,-2-2 15 0 0,1 0 0 0 0,0-1 0 0 0,0 0 0 0 0,1-1 0 0 0,1 0-1 0 0,-1-1 1 0 0,21 8 0 0 0,-20-10-87 0 0,1-1 0 0 0,0 0 0 0 0,0-1 0 0 0,0-1 0 0 0,0 0-1 0 0,0-1 1 0 0,0-1 0 0 0,1 0 0 0 0,19-3 0 0 0,-27 2-64 0 0,-1 0 0 0 0,1-1 0 0 0,0 1 0 0 0,-1-2 1 0 0,0 1-1 0 0,1-1 0 0 0,-1 0 0 0 0,0 0 0 0 0,9-7 0 0 0,-11 7 20 0 0,-1 0 1 0 0,0 0-1 0 0,0 0 0 0 0,0-1 1 0 0,0 1-1 0 0,-1-1 0 0 0,1 0 0 0 0,-1 0 1 0 0,0 0-1 0 0,0 0 0 0 0,0 0 1 0 0,-1 0-1 0 0,0 0 0 0 0,1 0 0 0 0,-1-1 1 0 0,0-4-1 0 0,-1 7 20 0 0,1-1-1 0 0,-1 1 1 0 0,0-1-1 0 0,0 1 1 0 0,0-1 0 0 0,0 1-1 0 0,0-1 1 0 0,0 1-1 0 0,-1-1 1 0 0,1 1-1 0 0,-1-1 1 0 0,0 1 0 0 0,0 0-1 0 0,0-1 1 0 0,0 1-1 0 0,0 0 1 0 0,0 0 0 0 0,-1-1-1 0 0,1 1 1 0 0,-1 0-1 0 0,0 0 1 0 0,1 1 0 0 0,-1-1-1 0 0,0 0 1 0 0,0 1-1 0 0,0-1 1 0 0,0 1 0 0 0,0-1-1 0 0,0 1 1 0 0,-1 0-1 0 0,1 0 1 0 0,0 0 0 0 0,-1 0-1 0 0,1 0 1 0 0,-1 1-1 0 0,-3-1 1 0 0,1 0-34 0 0,-1 0-1 0 0,1 1 1 0 0,-1 0 0 0 0,0 0 0 0 0,1 0-1 0 0,0 1 1 0 0,-1 0 0 0 0,1 0 0 0 0,-1 0-1 0 0,1 0 1 0 0,0 1 0 0 0,0 0 0 0 0,0 0-1 0 0,0 1 1 0 0,-9 5 0 0 0,13-7-84 0 0,-1 0 1 0 0,1 0-1 0 0,-1 0 1 0 0,1 0-1 0 0,0 0 1 0 0,-1 0 0 0 0,1 1-1 0 0,0-1 1 0 0,0 1-1 0 0,0-1 1 0 0,0 0-1 0 0,0 1 1 0 0,1 0-1 0 0,-1-1 1 0 0,0 1-1 0 0,1-1 1 0 0,-1 1-1 0 0,1 0 1 0 0,-1 0-1 0 0,1-1 1 0 0,0 3 0 0 0,0-3-49 0 0,0 0 1 0 0,0-1-1 0 0,1 1 1 0 0,-1 0 0 0 0,0-1-1 0 0,0 1 1 0 0,1 0-1 0 0,-1 0 1 0 0,1-1-1 0 0,-1 1 1 0 0,1-1 0 0 0,-1 1-1 0 0,1 0 1 0 0,-1-1-1 0 0,1 1 1 0 0,-1-1 0 0 0,1 0-1 0 0,0 1 1 0 0,0 0-1 0 0,1 0-466 0 0,0 0-1 0 0,0 0 1 0 0,1-1-1 0 0,-1 1 0 0 0,0-1 1 0 0,1 1-1 0 0,-1-1 0 0 0,5 1 1 0 0,13-1-1925 0 0</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10.690"/>
    </inkml:context>
    <inkml:brush xml:id="br0">
      <inkml:brushProperty name="width" value="0.05" units="cm"/>
      <inkml:brushProperty name="height" value="0.05" units="cm"/>
    </inkml:brush>
  </inkml:definitions>
  <inkml:trace contextRef="#ctx0" brushRef="#br0">60 45 200 0 0,'-13'-15'1516'0'0,"-17"-14"9696"0"0,30 29-11036 0 0,-1 0 0 0 0,0 1 1 0 0,0-1-1 0 0,1 0 0 0 0,-1 1 1 0 0,0-1-1 0 0,1 1 0 0 0,-1-1 1 0 0,0 1-1 0 0,1-1 0 0 0,-1 1 1 0 0,1 0-1 0 0,-1-1 0 0 0,1 1 1 0 0,-1 0-1 0 0,1-1 0 0 0,-1 1 1 0 0,1 0-1 0 0,0 0 0 0 0,-1-1 1 0 0,1 1-1 0 0,0 0 0 0 0,0 0 1 0 0,-1 0-1 0 0,1-1 0 0 0,0 1 1 0 0,0 2-1 0 0,-3 27 2160 0 0,3-26-2028 0 0,0 13 10 0 0,0 1 0 0 0,1 0 0 0 0,1-1 0 0 0,5 26 0 0 0,-2-24-2408 0 0,1 0-1 0 0,1 0 0 0 0,14 29 1 0 0,-11-30-266 0 0</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10.691"/>
    </inkml:context>
    <inkml:brush xml:id="br0">
      <inkml:brushProperty name="width" value="0.05" units="cm"/>
      <inkml:brushProperty name="height" value="0.05" units="cm"/>
    </inkml:brush>
  </inkml:definitions>
  <inkml:trace contextRef="#ctx0" brushRef="#br0">1 70 200 0 0,'14'3'6115'0'0,"13"-4"-1529"0"0,35-6 0 0 0,74-20 528 0 0,-61 2-2505 0 0,-38 12-584 0 0,-83 17-890 0 0,12 3-1123 0 0,0 2 0 0 0,0 1 1 0 0,1 2-1 0 0,-52 26 0 0 0,82-36-8 0 0,-27 18-20 0 0,29-19 26 0 0,-1 0 1 0 0,1 0 0 0 0,0 0 0 0 0,0 1-1 0 0,-1-1 1 0 0,1 0 0 0 0,0 0 0 0 0,1 1-1 0 0,-1-1 1 0 0,0 1 0 0 0,0-1 0 0 0,0 1 0 0 0,1-1-1 0 0,-1 1 1 0 0,1-1 0 0 0,-1 1 0 0 0,1 2-1 0 0,0-2 11 0 0,0-1 0 0 0,1 1-1 0 0,-1 0 1 0 0,1-1-1 0 0,0 1 1 0 0,-1 0-1 0 0,1-1 1 0 0,0 1 0 0 0,0-1-1 0 0,0 0 1 0 0,0 1-1 0 0,0-1 1 0 0,0 0 0 0 0,1 1-1 0 0,-1-1 1 0 0,0 0-1 0 0,1 0 1 0 0,1 1-1 0 0,28 16 228 0 0,-29-17-234 0 0,70 34 331 0 0,-14-8-46 0 0,92 58 1 0 0,-149-84-294 0 0,32 25 31 0 0,-31-25-38 0 0,-1 0 0 0 0,1 1-1 0 0,-1 0 1 0 0,1-1 0 0 0,-1 1-1 0 0,0 0 1 0 0,1 0-1 0 0,-1 0 1 0 0,0 0 0 0 0,0 0-1 0 0,0 0 1 0 0,-1 0 0 0 0,1 0-1 0 0,0 0 1 0 0,0 4 0 0 0,-1-5 1 0 0,0 0 0 0 0,-1 0 1 0 0,1-1-1 0 0,0 1 0 0 0,0 0 0 0 0,0 0 1 0 0,-1 0-1 0 0,1 0 0 0 0,-1-1 1 0 0,1 1-1 0 0,0 0 0 0 0,-1 0 1 0 0,1-1-1 0 0,-1 1 0 0 0,0 0 0 0 0,1-1 1 0 0,-1 1-1 0 0,1 0 0 0 0,-1-1 1 0 0,0 1-1 0 0,0-1 0 0 0,1 1 1 0 0,-3 0-1 0 0,-18 6 6 0 0,16-6-4 0 0,-18 5 15 0 0,1-1-1 0 0,-1-1 1 0 0,0-2 0 0 0,-25 1-1 0 0,-93-7-779 0 0,119 2 333 0 0,7 0 44 0 0,4-1-2475 0 0</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10.692"/>
    </inkml:context>
    <inkml:brush xml:id="br0">
      <inkml:brushProperty name="width" value="0.05" units="cm"/>
      <inkml:brushProperty name="height" value="0.05" units="cm"/>
    </inkml:brush>
  </inkml:definitions>
  <inkml:trace contextRef="#ctx0" brushRef="#br0">14 145 592 0 0,'-1'-1'349'0'0,"-1"-1"0"0"0,1 1 0 0 0,0 0 0 0 0,0-1-1 0 0,0 1 1 0 0,0-1 0 0 0,0 0 0 0 0,0 1 0 0 0,1-1 0 0 0,-1 0 0 0 0,0 1-1 0 0,1-1 1 0 0,-1 0 0 0 0,1 0 0 0 0,0 1 0 0 0,-1-1 0 0 0,1 0 0 0 0,0 0-1 0 0,0 0 1 0 0,0 0 0 0 0,1 1 0 0 0,-1-1 0 0 0,0 0 0 0 0,1 0 0 0 0,-1 1 0 0 0,1-1-1 0 0,-1 0 1 0 0,1 0 0 0 0,0 1 0 0 0,0-1 0 0 0,0 1 0 0 0,0-1 0 0 0,0 1-1 0 0,0-1 1 0 0,0 1 0 0 0,0-1 0 0 0,1 1 0 0 0,1-1 0 0 0,2-3 196 0 0,1 0 0 0 0,1 0-1 0 0,-1 1 1 0 0,1 0 0 0 0,0 0 0 0 0,-1 1 0 0 0,12-5 0 0 0,14-3 681 0 0,1 2 0 0 0,57-9 0 0 0,-74 16-801 0 0,1 0 0 0 0,0 1 1 0 0,-1 1-1 0 0,1 1 0 0 0,-1 0 0 0 0,1 2 0 0 0,25 5 0 0 0,-40-7-368 0 0,0-1-1 0 0,0 1 1 0 0,0-1-1 0 0,0 1 1 0 0,0 0-1 0 0,0 0 1 0 0,0 0-1 0 0,0 0 1 0 0,-1 0-1 0 0,1 0 1 0 0,0 1-1 0 0,0-1 1 0 0,-1 1-1 0 0,1-1 1 0 0,-1 1-1 0 0,0-1 1 0 0,1 1-1 0 0,-1 0 1 0 0,0 0-1 0 0,1 2 1 0 0,-1-1-10 0 0,-1-1 0 0 0,0 1 1 0 0,1 0-1 0 0,-1 0 0 0 0,0-1 1 0 0,-1 1-1 0 0,1 0 1 0 0,0-1-1 0 0,-1 1 0 0 0,0-1 1 0 0,1 1-1 0 0,-1 0 0 0 0,0-1 1 0 0,0 1-1 0 0,-3 3 1 0 0,-6 11 62 0 0,-2 0 1 0 0,0-1 0 0 0,0 0 0 0 0,-2-1 0 0 0,0 0-1 0 0,-28 22 1 0 0,24-22 35 0 0,0 1 0 0 0,2 1 0 0 0,0 0 0 0 0,-21 31 0 0 0,35-46-118 0 0,0 0-1 0 0,1 0 1 0 0,0 1-1 0 0,-1-1 1 0 0,1 1-1 0 0,0 0 1 0 0,0-1-1 0 0,0 1 1 0 0,1 0-1 0 0,-1-1 1 0 0,1 1-1 0 0,-1 0 1 0 0,1 0-1 0 0,0 0 1 0 0,0-1-1 0 0,0 1 1 0 0,0 0-1 0 0,1 0 1 0 0,0 2-1 0 0,0-2 5 0 0,1-1 0 0 0,-1 1 0 0 0,1-1 0 0 0,0 0 0 0 0,-1 1 0 0 0,1-1 0 0 0,0 0 0 0 0,0 0 0 0 0,1 0 0 0 0,-1-1 0 0 0,0 1 0 0 0,1-1 0 0 0,-1 1 0 0 0,0-1 0 0 0,1 0 0 0 0,0 1 0 0 0,-1-1 0 0 0,1-1 0 0 0,3 2-1 0 0,13 3 144 0 0,0-1-1 0 0,0 0 0 0 0,0-2 0 0 0,26 1 0 0 0,78-7 744 0 0,-119 4-975 0 0,8 0-65 0 0,-1-1 1 0 0,1 0 0 0 0,-1-1-1 0 0,0 0 1 0 0,1 0 0 0 0,-1-1-1 0 0,0-1 1 0 0,10-4 0 0 0</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10.693"/>
    </inkml:context>
    <inkml:brush xml:id="br0">
      <inkml:brushProperty name="width" value="0.05" units="cm"/>
      <inkml:brushProperty name="height" value="0.05" units="cm"/>
    </inkml:brush>
  </inkml:definitions>
  <inkml:trace contextRef="#ctx0" brushRef="#br0">0 96 404 0 0,'1'-2'495'0'0,"0"0"0"0"0,-1 0-1 0 0,1 0 1 0 0,0 0 0 0 0,0 0 0 0 0,0 1-1 0 0,0-1 1 0 0,0 0 0 0 0,0 1 0 0 0,0-1-1 0 0,1 1 1 0 0,-1-1 0 0 0,1 1 0 0 0,-1 0-1 0 0,1-1 1 0 0,-1 1 0 0 0,1 0 0 0 0,0 0-1 0 0,-1 0 1 0 0,3-1 0 0 0,-2 2-179 0 0,0 0 0 0 0,1 0 1 0 0,-1 0-1 0 0,0 0 0 0 0,0 0 0 0 0,0 0 0 0 0,0 0 1 0 0,0 1-1 0 0,0-1 0 0 0,1 1 0 0 0,-1 0 1 0 0,0-1-1 0 0,0 1 0 0 0,-1 0 0 0 0,1 0 0 0 0,0 0 1 0 0,0 1-1 0 0,0-1 0 0 0,1 2 0 0 0,7 5 256 0 0,-1 0 0 0 0,-1 0 0 0 0,1 1 0 0 0,-1 0 1 0 0,-1 1-1 0 0,0 0 0 0 0,0 0 0 0 0,-1 1 0 0 0,7 13 0 0 0,2 12 1367 0 0,16 58 0 0 0,-30-93-1886 0 0,0 4 157 0 0,5 16 789 0 0,13 28-1 0 0,-17-44-739 0 0,0-1 0 0 0,1 1 1 0 0,-1-1-1 0 0,1 0 0 0 0,0 0 1 0 0,0 0-1 0 0,0 0 0 0 0,1-1 1 0 0,-1 1-1 0 0,1-1 1 0 0,0 0-1 0 0,6 5 0 0 0,-9-8-249 0 0,0 0-1 0 0,0 1 0 0 0,0-1 1 0 0,0 0-1 0 0,0 1 0 0 0,0-1 1 0 0,0 0-1 0 0,0 0 1 0 0,0 0-1 0 0,1 0 0 0 0,-1 0 1 0 0,0 0-1 0 0,0 0 0 0 0,0-1 1 0 0,0 1-1 0 0,0 0 0 0 0,0-1 1 0 0,0 1-1 0 0,0 0 1 0 0,0-1-1 0 0,0 1 0 0 0,0-1 1 0 0,0 0-1 0 0,0 1 0 0 0,-1-1 1 0 0,1 0-1 0 0,0 1 0 0 0,1-2 1 0 0,17-24 132 0 0,-17 22-137 0 0,67-124-5 0 0,-19 32 0 0 0,-20 39 0 0 0,-15 27 0 0 0,33-49 0 0 0,-40 64 0 0 0,-6 14-2049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5:05.245"/>
    </inkml:context>
    <inkml:brush xml:id="br0">
      <inkml:brushProperty name="width" value="0.05" units="cm"/>
      <inkml:brushProperty name="height" value="0.05" units="cm"/>
      <inkml:brushProperty name="color" value="#008C3A"/>
    </inkml:brush>
  </inkml:definitions>
  <inkml:trace contextRef="#ctx0" brushRef="#br0">0 81 440 0 0,'0'0'6664'0'0,"21"-6"-1481"0"0,-9 3-3070 0 0,5 2-287 0 0,1-1 0 0 0,25-5 0 0 0,4-2-337 0 0,140-26 3428 0 0,-137 21-2987 0 0,-48 14-1819 0 0,5-4-1006 0 0</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19.449"/>
    </inkml:context>
    <inkml:brush xml:id="br0">
      <inkml:brushProperty name="width" value="0.05" units="cm"/>
      <inkml:brushProperty name="height" value="0.05" units="cm"/>
    </inkml:brush>
  </inkml:definitions>
  <inkml:trace contextRef="#ctx0" brushRef="#br0">1 43 408 0 0,'0'-5'11566'0'0,"4"14"-9097"0"0,3 23-1271 0 0,-10 80 3222 0 0,0-80-3345 0 0,2 0 1 0 0,2 0-1 0 0,0-1 1 0 0,7 34-1 0 0,-8-64-1033 0 0,0 0-1 0 0,0 0 0 0 0,0 0 0 0 0,0-1 1 0 0,0 1-1 0 0,1 0 0 0 0,-1 0 0 0 0,0 0 1 0 0,0-1-1 0 0,1 1 0 0 0,-1 0 1 0 0,1-1-1 0 0,-1 1 0 0 0,0 0 0 0 0,1-1 1 0 0,-1 1-1 0 0,1 0 0 0 0,0-1 0 0 0,-1 1 1 0 0,1-1-1 0 0,-1 1 0 0 0,1-1 1 0 0,0 1-1 0 0,0-1 0 0 0,-1 1 0 0 0,1-1 1 0 0,0 0-1 0 0,-1 1 0 0 0,1-1 0 0 0,0 0 1 0 0,0 0-1 0 0,1 1 0 0 0,0-2 10 0 0,0 1-1 0 0,0-1 0 0 0,0 0 0 0 0,0 1 1 0 0,0-1-1 0 0,0 0 0 0 0,-1 0 0 0 0,1 0 1 0 0,0 0-1 0 0,0 0 0 0 0,-1-1 0 0 0,3-1 1 0 0,6-7 93 0 0,0-1 0 0 0,14-18 1 0 0,-23 28-124 0 0,75-114 453 0 0,-55 80-351 0 0,1 1 0 0 0,2 1 1 0 0,52-56-1 0 0,-73 85-97 0 0,0 1 0 0 0,1 0 0 0 0,-1 0 0 0 0,1 0-1 0 0,0 1 1 0 0,-1-1 0 0 0,1 1 0 0 0,0 0 0 0 0,1 0 0 0 0,6-2-1 0 0,-11 4-15 0 0,1 0-1 0 0,-1 0 1 0 0,1 0-1 0 0,-1 1 1 0 0,1-1-1 0 0,-1 0 1 0 0,1 0 0 0 0,-1 1-1 0 0,1-1 1 0 0,-1 0-1 0 0,1 1 1 0 0,-1-1-1 0 0,0 0 1 0 0,1 1-1 0 0,-1-1 1 0 0,0 1-1 0 0,1-1 1 0 0,-1 0-1 0 0,0 1 1 0 0,0-1-1 0 0,1 1 1 0 0,-1-1-1 0 0,0 1 1 0 0,0-1-1 0 0,0 1 1 0 0,1-1 0 0 0,-1 1-1 0 0,0-1 1 0 0,0 1-1 0 0,0-1 1 0 0,0 1-1 0 0,0 0 1 0 0,0-1-1 0 0,0 1 1 0 0,0-1-1 0 0,-1 1 1 0 0,1-1-1 0 0,0 1 1 0 0,0 0-1 0 0,-6 21 176 0 0,-3-2-129 0 0,-1 0-1 0 0,-1-1 1 0 0,-1 0 0 0 0,-1-1 0 0 0,0 0 0 0 0,-23 21 0 0 0,-32 47 99 0 0,67-85-151 0 0,0 0 0 0 0,0 0 0 0 0,0 0 0 0 0,0 0 0 0 0,1 0 0 0 0,-1 1 0 0 0,0-1 0 0 0,1 0 0 0 0,-1 1 0 0 0,1-1 0 0 0,-1 0 0 0 0,1 1 0 0 0,0-1 0 0 0,-1 1 0 0 0,1-1 0 0 0,0 0 0 0 0,0 1 0 0 0,0-1 0 0 0,0 1 0 0 0,1-1 0 0 0,-1 0 0 0 0,0 1 0 0 0,0-1-1 0 0,1 1 1 0 0,-1-1 0 0 0,1 0 0 0 0,-1 1 0 0 0,2 1 0 0 0,1 0 10 0 0,-1-1-1 0 0,1 0 0 0 0,0 0 0 0 0,-1 0 0 0 0,1 0 0 0 0,0-1 0 0 0,0 1 1 0 0,0-1-1 0 0,1 0 0 0 0,-1 0 0 0 0,5 2 0 0 0,34 7 344 0 0,46 4-1 0 0,8 2 1063 0 0,-92-15-1342 0 0,2 2-63 0 0,-1 1-40 0 0,-4-4-140 0 0,4 1-1625 0 0</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20.067"/>
    </inkml:context>
    <inkml:brush xml:id="br0">
      <inkml:brushProperty name="width" value="0.05" units="cm"/>
      <inkml:brushProperty name="height" value="0.05" units="cm"/>
    </inkml:brush>
  </inkml:definitions>
  <inkml:trace contextRef="#ctx0" brushRef="#br0">16 304 7301 0 0,'0'0'3407'0'0,"-3"0"-1303"0"0,2 0-2001 0 0,1 0-1 0 0,-1 0 1 0 0,1 0 0 0 0,0 0 0 0 0,-1 0 0 0 0,1 0-1 0 0,0 0 1 0 0,-1 0 0 0 0,1 0 0 0 0,-1 0 0 0 0,1 0 0 0 0,0 0-1 0 0,-1 0 1 0 0,1 0 0 0 0,0 0 0 0 0,-1 0 0 0 0,1 1-1 0 0,-1-1 1 0 0,1 0 0 0 0,0 0 0 0 0,0 0 0 0 0,-1 1-1 0 0,1-1 1 0 0,0 0 0 0 0,-1 0 0 0 0,1 1 0 0 0,0-1-1 0 0,0 0 1 0 0,-1 1 0 0 0,1-1 0 0 0,0 0 0 0 0,0 1-1 0 0,0-1 1 0 0,-1 0 0 0 0,1 1 0 0 0,0-1 0 0 0,0 0-1 0 0,0 1 1 0 0,0-1 0 0 0,0 1 0 0 0,0-1 0 0 0,0 0 0 0 0,0 1-1 0 0,0-1 1 0 0,0 1 0 0 0,0-1 0 0 0,1 3 256 0 0,0-1 1 0 0,0 0-1 0 0,1-1 1 0 0,-1 1-1 0 0,0 0 1 0 0,1 0 0 0 0,0 0-1 0 0,-1-1 1 0 0,5 3-1 0 0,12 14 1691 0 0,-12-13-1161 0 0,-1 1-1 0 0,1-1 1 0 0,12 8 0 0 0,-18-13-856 0 0,0 0-1 0 0,0 0 1 0 0,0 0 0 0 0,1 0 0 0 0,-1 0 0 0 0,0 0-1 0 0,0 0 1 0 0,0 0 0 0 0,0 0 0 0 0,0 0 0 0 0,0 0 0 0 0,0 0-1 0 0,0 0 1 0 0,1 0 0 0 0,-1 0 0 0 0,0 0 0 0 0,0 0-1 0 0,0 0 1 0 0,0 0 0 0 0,0 0 0 0 0,0 0 0 0 0,0 0-1 0 0,0 0 1 0 0,0-1 0 0 0,1 1 0 0 0,-1 0 0 0 0,0 0 0 0 0,0 0-1 0 0,0 0 1 0 0,0 0 0 0 0,0 0 0 0 0,0 0 0 0 0,0 0-1 0 0,0 0 1 0 0,0 0 0 0 0,0 0 0 0 0,0 0 0 0 0,0-1-1 0 0,0 1 1 0 0,0 0 0 0 0,0 0 0 0 0,0 0 0 0 0,0 0 0 0 0,0 0-1 0 0,0 0 1 0 0,0 0 0 0 0,0 0 0 0 0,0-1 0 0 0,0 1-1 0 0,0 0 1 0 0,0 0 0 0 0,0 0 0 0 0,0 0 0 0 0,0 0-1 0 0,0 0 1 0 0,-1-12 406 0 0,-5-15-470 0 0,6 26 139 0 0,-2-11-75 0 0,0 1 0 0 0,0-1-1 0 0,1 0 1 0 0,1 1 0 0 0,0-1-1 0 0,1 0 1 0 0,0 1 0 0 0,1-1-1 0 0,0 0 1 0 0,1 1 0 0 0,0 0-1 0 0,0 0 1 0 0,1 0 0 0 0,1 0 0 0 0,0 0-1 0 0,10-14 1 0 0,-8 14 18 0 0,0 1 0 0 0,1 0 0 0 0,0 1 1 0 0,0 0-1 0 0,1 0 0 0 0,1 1 0 0 0,-1 0 0 0 0,1 0 0 0 0,1 1 0 0 0,-1 1 1 0 0,1-1-1 0 0,0 2 0 0 0,0 0 0 0 0,1 0 0 0 0,18-5 0 0 0,-25 9 6 0 0,0 0-1 0 0,0 0 0 0 0,0 1 1 0 0,-1-1-1 0 0,1 1 0 0 0,0 0 1 0 0,0 1-1 0 0,0-1 0 0 0,0 1 0 0 0,-1 0 1 0 0,1 0-1 0 0,0 0 0 0 0,-1 1 1 0 0,1-1-1 0 0,-1 1 0 0 0,6 3 0 0 0,-7-3-7 0 0,-1 0 0 0 0,1 0-1 0 0,-1 0 1 0 0,1 1-1 0 0,-1-1 1 0 0,0 0 0 0 0,0 1-1 0 0,0 0 1 0 0,0-1-1 0 0,-1 1 1 0 0,1 0-1 0 0,-1 0 1 0 0,0 0 0 0 0,1 0-1 0 0,-1 0 1 0 0,-1 0-1 0 0,1 1 1 0 0,0-1 0 0 0,-1 0-1 0 0,1 0 1 0 0,-1 1-1 0 0,0-1 1 0 0,0 0-1 0 0,-1 6 1 0 0,-4 18-34 0 0,-10 39-1 0 0,9-47-15 0 0,1 0 1 0 0,1 0-1 0 0,1 0 0 0 0,1 1 0 0 0,0 20 0 0 0,2-35 1 0 0,1 1 0 0 0,-1 0 0 0 0,1 0 0 0 0,1-1 0 0 0,-1 1 0 0 0,1-1 0 0 0,0 1 0 0 0,0-1 0 0 0,1 0 0 0 0,0 0 0 0 0,0 0 0 0 0,0 0 0 0 0,7 9 0 0 0,-4-8 0 0 0,1 0 0 0 0,0 0 0 0 0,0-1 0 0 0,0 0 0 0 0,0 0 0 0 0,1 0 0 0 0,0-1 0 0 0,10 4 0 0 0,8 1 0 0 0,0-1 0 0 0,1-2 0 0 0,0-1 0 0 0,49 4 0 0 0,-74-8 0 0 0,17-3 0 0 0,-13 0 0 0 0,-3-1-184 0 0,-1-3-4276 0 0</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25.156"/>
    </inkml:context>
    <inkml:brush xml:id="br0">
      <inkml:brushProperty name="width" value="0.05" units="cm"/>
      <inkml:brushProperty name="height" value="0.05" units="cm"/>
    </inkml:brush>
  </inkml:definitions>
  <inkml:trace contextRef="#ctx0" brushRef="#br0">32 153 664 0 0,'-17'-10'5027'0'0,"2"0"7322"0"0,54 10-8918 0 0,330-11 1908 0 0,-266 5-4749 0 0,569-28 2946 0 0,-596 29-3080 0 0,0-3 0 0 0,-1-3 0 0 0,89-26 0 0 0,-132 27-484 0 0,-18 4-3132 0 0,1 2-7808 0 0</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25.807"/>
    </inkml:context>
    <inkml:brush xml:id="br0">
      <inkml:brushProperty name="width" value="0.05" units="cm"/>
      <inkml:brushProperty name="height" value="0.05" units="cm"/>
    </inkml:brush>
  </inkml:definitions>
  <inkml:trace contextRef="#ctx0" brushRef="#br0">94 35 5933 0 0,'-23'-8'3710'0'0,"6"3"-498"0"0,0 0 0 0 0,-20-12 3302 0 0,41 17-5749 0 0,33 1 191 0 0,0 2 0 0 0,0 1 0 0 0,41 10 0 0 0,-39-7-445 0 0,115 17 1022 0 0,53 10 398 0 0,-202-33-1830 0 0,13 4 138 0 0,-17-5-215 0 0,-1 0-1 0 0,1 0 1 0 0,-1 1 0 0 0,1-1 0 0 0,0 0 0 0 0,-1 1 0 0 0,1-1 0 0 0,-1 0-1 0 0,0 1 1 0 0,1-1 0 0 0,-1 0 0 0 0,1 1 0 0 0,-1-1 0 0 0,1 1 0 0 0,-1-1-1 0 0,0 1 1 0 0,1-1 0 0 0,-1 1 0 0 0,0-1 0 0 0,0 1 0 0 0,1-1 0 0 0,-1 1 0 0 0,0 0-1 0 0,0-1 1 0 0,0 1 0 0 0,0 0 0 0 0,-13 15 112 0 0,7-10-99 0 0,-224 270 237 0 0,82-124-83 0 0,144-149-191 0 0,0-3 0 0 0,2-13 0 0 0,3-2 0 0 0,1-1 0 0 0,0 0 0 0 0,5-15 0 0 0,-3 13 0 0 0,4-32 0 0 0,-7 27 0 0 0,-2 1 0 0 0,0-1 0 0 0,-8-39 0 0 0,-24-70 0 0 0,27 111 0 0 0,-3 4-12002 0 0</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26.735"/>
    </inkml:context>
    <inkml:brush xml:id="br0">
      <inkml:brushProperty name="width" value="0.05" units="cm"/>
      <inkml:brushProperty name="height" value="0.05" units="cm"/>
    </inkml:brush>
  </inkml:definitions>
  <inkml:trace contextRef="#ctx0" brushRef="#br0">17 135 7945 0 0,'-2'1'991'0'0,"1"0"0"0"0,-1 1-1 0 0,0-1 1 0 0,1 0 0 0 0,-1 1 0 0 0,0-1 0 0 0,1 1 0 0 0,-2 3 0 0 0,3 2 3030 0 0,13-2-3618 0 0,5-6-45 0 0,-1 0 0 0 0,0-2 0 0 0,0 1 0 0 0,0-2 1 0 0,31-11-1 0 0,-37 12-253 0 0,23-7 209 0 0,0-1-1 0 0,-1-2 0 0 0,0-1 0 0 0,-1-2 0 0 0,51-34 0 0 0,-81 49-273 0 0,0-1 1 0 0,0 1 0 0 0,-1-1 0 0 0,1 0-1 0 0,-1 0 1 0 0,1 0 0 0 0,-1 0 0 0 0,2-3-1 0 0,-3 4 326 0 0,-2 4-277 0 0,-3 4-15 0 0,0 1 0 0 0,1 0 0 0 0,0 0 0 0 0,1 0 0 0 0,-1 1-1 0 0,1-1 1 0 0,1 1 0 0 0,-3 15 0 0 0,-6 76 553 0 0,10-61-208 0 0,2 0 0 0 0,2 0 1 0 0,2 0-1 0 0,1 0 0 0 0,17 57 1 0 0,-8-54-35 0 0,-11-33-237 0 0,0 1 0 0 0,-1-1 0 0 0,0 1 0 0 0,0 0 0 0 0,-1 0 0 0 0,1 10 0 0 0,-4-19-144 0 0,1-1-1 0 0,0 1 0 0 0,0-1 1 0 0,-1 1-1 0 0,1-1 0 0 0,0 1 1 0 0,-1-1-1 0 0,1 1 0 0 0,0-1 1 0 0,-1 1-1 0 0,1-1 0 0 0,-1 1 1 0 0,1-1-1 0 0,-1 0 0 0 0,1 1 1 0 0,-1-1-1 0 0,1 0 0 0 0,-1 1 1 0 0,1-1-1 0 0,-1 0 0 0 0,0 0 1 0 0,1 1-1 0 0,-1-1 0 0 0,1 0 1 0 0,-1 0-1 0 0,0 0 0 0 0,1 0 1 0 0,-2 0-1 0 0,-22 2-119 0 0,19-2 113 0 0,-281 11-187 0 0,266-9 442 0 0,35 0 265 0 0,32-1 223 0 0,8-1-839 0 0,248-11-2117 0 0,-284 8-713 0 0,10-4-5696 0 0,-13 2 5388 0 0</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27.329"/>
    </inkml:context>
    <inkml:brush xml:id="br0">
      <inkml:brushProperty name="width" value="0.05" units="cm"/>
      <inkml:brushProperty name="height" value="0.05" units="cm"/>
    </inkml:brush>
  </inkml:definitions>
  <inkml:trace contextRef="#ctx0" brushRef="#br0">118 216 924 0 0,'0'3'24416'0'0,"-1"-14"-23733"0"0,-1-3 303 0 0,1 0 0 0 0,0 0 0 0 0,3-26 0 0 0,-1 35-839 0 0,0 0 1 0 0,0 0-1 0 0,0 0 0 0 0,1 0 1 0 0,0 0-1 0 0,0 1 1 0 0,0-1-1 0 0,1 1 1 0 0,-1-1-1 0 0,1 1 1 0 0,0 0-1 0 0,1 0 0 0 0,-1 0 1 0 0,8-6-1 0 0,-3 3-117 0 0,1 1-1 0 0,0 1 1 0 0,0 0-1 0 0,1 0 0 0 0,-1 1 1 0 0,1 0-1 0 0,0 0 1 0 0,0 1-1 0 0,1 0 1 0 0,-1 1-1 0 0,0 1 1 0 0,1-1-1 0 0,0 2 0 0 0,-1-1 1 0 0,1 1-1 0 0,-1 1 1 0 0,1 0-1 0 0,-1 1 1 0 0,14 3-1 0 0,-22-5-29 0 0,0 1 0 0 0,0-1 0 0 0,0 1 0 0 0,-1 0 0 0 0,1 0 0 0 0,0 0 0 0 0,0 0 0 0 0,0 0 0 0 0,-1 1 0 0 0,1-1 0 0 0,0 0 0 0 0,-1 1 0 0 0,0-1 0 0 0,1 1 0 0 0,-1-1 0 0 0,0 1 0 0 0,0 0 0 0 0,1 0 0 0 0,-1-1 0 0 0,-1 1 0 0 0,1 0 0 0 0,0 0 0 0 0,0 0 0 0 0,-1 0 0 0 0,1 4 0 0 0,-1-3 0 0 0,0 0 0 0 0,0 0 0 0 0,-1 0 0 0 0,1 0 0 0 0,-1 0 0 0 0,0-1 0 0 0,0 1 0 0 0,0 0 0 0 0,0-1 0 0 0,0 1 0 0 0,-1 0 0 0 0,1-1 0 0 0,-1 0 0 0 0,0 1 0 0 0,0-1 0 0 0,1 0 0 0 0,-1 0 0 0 0,-3 3 0 0 0,-10 6 0 0 0,0 0 0 0 0,0-1 0 0 0,-1 0 0 0 0,0-1 0 0 0,-23 8 0 0 0,-16 10 0 0 0,55-27 0 0 0,0 0 0 0 0,0 0 0 0 0,-1 0 0 0 0,1 1 0 0 0,0-1 0 0 0,0 0 0 0 0,0 0 0 0 0,0 0 0 0 0,-1 0 0 0 0,1 1 0 0 0,0-1 0 0 0,0 0 0 0 0,0 0 0 0 0,0 1 0 0 0,0-1 0 0 0,0 0 0 0 0,0 0 0 0 0,-1 1 0 0 0,1-1 0 0 0,0 0 0 0 0,0 0 0 0 0,0 1 0 0 0,0-1 0 0 0,0 0 0 0 0,0 0 0 0 0,0 1 0 0 0,0-1 0 0 0,0 0 0 0 0,0 0 0 0 0,0 1 0 0 0,1-1 0 0 0,-1 0 0 0 0,0 0 0 0 0,0 1 0 0 0,0-1 0 0 0,0 0 0 0 0,0 0 0 0 0,0 0 0 0 0,1 1 0 0 0,-1-1 0 0 0,0 0 0 0 0,0 0 0 0 0,0 0 0 0 0,0 0 0 0 0,1 1 0 0 0,-1-1 0 0 0,0 0 0 0 0,0 0 0 0 0,1 0 0 0 0,-1 0 0 0 0,0 0 0 0 0,0 0 0 0 0,0 1 0 0 0,1-1 0 0 0,-1 0 0 0 0,0 0 0 0 0,0 0 0 0 0,1 0 0 0 0,-1 0 0 0 0,0 0 0 0 0,0 0 0 0 0,1 0 0 0 0,18 7 0 0 0,9 1 0 0 0,160 51 0 0 0,-166-51 0 0 0,0 2 0 0 0,-1 1 0 0 0,0 0 0 0 0,-1 2 0 0 0,0 0 0 0 0,22 19 0 0 0,-40-30 0 0 0,0 0 0 0 0,0-1 0 0 0,-1 1 0 0 0,1-1 0 0 0,-1 1 0 0 0,1 0 0 0 0,-1-1 0 0 0,1 1 0 0 0,-1 0 0 0 0,0 0 0 0 0,0 0 0 0 0,0 0 0 0 0,0 0 0 0 0,1 4 0 0 0,-3 5 0 0 0,-1-8 0 0 0,0 0 0 0 0,0 1 0 0 0,-1-1 0 0 0,0 0 0 0 0,1 0 0 0 0,-1-1 0 0 0,0 1 0 0 0,0 0 0 0 0,0-1 0 0 0,0 0 0 0 0,-1 0 0 0 0,1 0 0 0 0,-1 0 0 0 0,1 0 0 0 0,-1-1 0 0 0,0 1 0 0 0,0-1 0 0 0,0 0 0 0 0,-4 0 0 0 0,-12 4 0 0 0,0-2 0 0 0,-28 1 0 0 0,46-4 0 0 0,-69 3 0 0 0,0-2 0 0 0,1-4 0 0 0,-1-3 0 0 0,-76-16 0 0 0,142 21-10 0 0,-22-5-279 0 0,26 6 238 0 0,0-1-1 0 0,0 1 1 0 0,0 0-1 0 0,-1-1 1 0 0,1 1 0 0 0,0-1-1 0 0,0 0 1 0 0,0 1-1 0 0,0-1 1 0 0,0 0 0 0 0,0 1-1 0 0,0-1 1 0 0,0 0-1 0 0,0 0 1 0 0,1 0 0 0 0,-2-1-1 0 0,17-5-9752 0 0,-14 6 8871 0 0,17-5-2642 0 0</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0.191"/>
    </inkml:context>
    <inkml:brush xml:id="br0">
      <inkml:brushProperty name="width" value="0.05" units="cm"/>
      <inkml:brushProperty name="height" value="0.05" units="cm"/>
    </inkml:brush>
  </inkml:definitions>
  <inkml:trace contextRef="#ctx0" brushRef="#br0">6 217 448 0 0,'-5'-10'10774'0'0,"5"8"-10360"0"0,11 3 3946 0 0,17 10-1106 0 0,0 6-683 0 0,-1 1 0 0 0,27 24 0 0 0,16 10 1670 0 0,-68-51-3838 0 0,-2 0-353 0 0,1-1 0 0 0,-1 1 1 0 0,1-1-1 0 0,-1 1 0 0 0,1-1 1 0 0,0 0-1 0 0,-1 1 0 0 0,1-1 1 0 0,-1 0-1 0 0,1 0 0 0 0,0 0 1 0 0,-1 1-1 0 0,1-1 1 0 0,0 0-1 0 0,-1 0 0 0 0,1 0 1 0 0,0 0-1 0 0,-1 0 0 0 0,1 0 1 0 0,0 0-1 0 0,0 0 0 0 0,0 0-47 0 0,0-1-1 0 0,0 1 0 0 0,0 0 0 0 0,0 0 1 0 0,0-1-1 0 0,0 1 0 0 0,0-1 0 0 0,0 1 1 0 0,0-1-1 0 0,0 1 0 0 0,0-1 0 0 0,0 0 1 0 0,0 1-1 0 0,-1-1 0 0 0,1 0 0 0 0,0 0 1 0 0,0 0-1 0 0,-1 1 0 0 0,1-1 1 0 0,-1 0-1 0 0,1 0 0 0 0,-1 0 0 0 0,1 0 1 0 0,0-2-1 0 0,0 0-6 0 0,44-80 4 0 0,-28 50 0 0 0,26-40 0 0 0,-26 50 0 0 0,0 0 0 0 0,1 1 0 0 0,1 2 0 0 0,38-33 0 0 0</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1.049"/>
    </inkml:context>
    <inkml:brush xml:id="br0">
      <inkml:brushProperty name="width" value="0.05" units="cm"/>
      <inkml:brushProperty name="height" value="0.05" units="cm"/>
    </inkml:brush>
  </inkml:definitions>
  <inkml:trace contextRef="#ctx0" brushRef="#br0">23 68 7057 0 0,'-23'-11'17705'0'0,"32"7"-16625"0"0,0 2-599 0 0,1 0-1 0 0,-1 1 1 0 0,0 0 0 0 0,16 1 0 0 0,8-1 110 0 0,11-3 50 0 0,-1-3-1 0 0,0-2 1 0 0,51-16 0 0 0,-94 25-633 0 0,1 0 0 0 0,0-1 1 0 0,0 1-1 0 0,0 0 0 0 0,0 0 0 0 0,0 0 0 0 0,0 0 0 0 0,-1 1 0 0 0,1-1 1 0 0,0 0-1 0 0,0 0 0 0 0,0 0 0 0 0,0 1 0 0 0,0-1 0 0 0,-1 0 0 0 0,1 1 1 0 0,0-1-1 0 0,0 1 0 0 0,-1-1 0 0 0,1 1 0 0 0,0-1 0 0 0,-1 1 0 0 0,1 0 1 0 0,0-1-1 0 0,-1 1 0 0 0,1 0 0 0 0,-1-1 0 0 0,1 1 0 0 0,-1 0 0 0 0,1 0 1 0 0,-1 0-1 0 0,0-1 0 0 0,1 1 0 0 0,-1 0 0 0 0,0 0 0 0 0,0 0 0 0 0,0 0 1 0 0,0-1-1 0 0,1 1 0 0 0,-1 1 0 0 0,1 8 76 0 0,1 0 0 0 0,-1 19 0 0 0,0-16 14 0 0,3 29 73 0 0,2-1 0 0 0,2 1-1 0 0,18 52 1 0 0,-19-75-171 0 0,-3-10 0 0 0,-1 1 0 0 0,0-1 0 0 0,2 17 0 0 0,-6-21 0 0 0,1-4 0 0 0,-1 0 0 0 0,0 0 0 0 0,-1 0 0 0 0,1-1 0 0 0,0 1 0 0 0,0 0 0 0 0,0-1 0 0 0,0 1 0 0 0,-1-1 0 0 0,1 1 0 0 0,0-1 0 0 0,0 1 0 0 0,-1-1 0 0 0,1 0 0 0 0,0 0 0 0 0,-1 1 0 0 0,1-1 0 0 0,0 0 0 0 0,-1 0 0 0 0,1-1 0 0 0,0 1 0 0 0,-2 0 0 0 0,1 0 0 0 0,-268 7-143 0 0,350 1 286 0 0,20-7-143 0 0,163-6 0 0 0,-228-3-12662 0 0</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1.389"/>
    </inkml:context>
    <inkml:brush xml:id="br0">
      <inkml:brushProperty name="width" value="0.05" units="cm"/>
      <inkml:brushProperty name="height" value="0.05" units="cm"/>
    </inkml:brush>
  </inkml:definitions>
  <inkml:trace contextRef="#ctx0" brushRef="#br0">255 22 380 0 0,'0'0'1234'0'0,"-8"-10"2034"0"0,6 9-2752 0 0,-1-1-1 0 0,0 1 1 0 0,1-1-1 0 0,-1 1 1 0 0,0 0-1 0 0,0 0 1 0 0,0 0-1 0 0,0 1 0 0 0,0-1 1 0 0,0 1-1 0 0,0-1 1 0 0,0 1-1 0 0,0 0 1 0 0,0 0-1 0 0,0 1 1 0 0,-3-1-1 0 0,-49 13 3816 0 0,51-12-3976 0 0,-7 3 339 0 0,0 0-1 0 0,0 1 1 0 0,1 0 0 0 0,-1 0 0 0 0,1 1-1 0 0,-10 8 1 0 0,15-10-388 0 0,1-1-1 0 0,0 0 1 0 0,0 1 0 0 0,0 0-1 0 0,1 0 1 0 0,-1 0 0 0 0,1 0-1 0 0,0 0 1 0 0,0 1 0 0 0,1-1-1 0 0,-1 1 1 0 0,1 0 0 0 0,0 0 0 0 0,0 0-1 0 0,-1 9 1 0 0,3-11-195 0 0,0 1 0 0 0,0 0 0 0 0,0-1 0 0 0,1 1-1 0 0,0-1 1 0 0,0 1 0 0 0,0-1 0 0 0,0 1 0 0 0,0-1 0 0 0,1 1 0 0 0,-1-1 0 0 0,1 0 0 0 0,0 0 0 0 0,0 0 0 0 0,0 0 0 0 0,0 0-1 0 0,1 0 1 0 0,-1-1 0 0 0,1 1 0 0 0,0-1 0 0 0,0 0 0 0 0,5 4 0 0 0,1 0 194 0 0,1 0 1 0 0,-1 0-1 0 0,1-1 1 0 0,1-1-1 0 0,-1 1 1 0 0,13 2-1 0 0,-10-3-1189 0 0,0-1 1 0 0,1-1-1 0 0,-1 0 0 0 0,0-1 1 0 0,1 0-1 0 0,-1-1 0 0 0,1 0 1 0 0,-1-1-1 0 0,0-1 0 0 0,1 0 1 0 0,-1-1-1 0 0,23-8 0 0 0</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2.491"/>
    </inkml:context>
    <inkml:brush xml:id="br0">
      <inkml:brushProperty name="width" value="0.05" units="cm"/>
      <inkml:brushProperty name="height" value="0.05" units="cm"/>
    </inkml:brush>
  </inkml:definitions>
  <inkml:trace contextRef="#ctx0" brushRef="#br0">0 37 300 0 0,'2'2'7731'0'0,"57"59"1787"0"0,-43-44-7781 0 0,0 0 0 0 0,1-1 0 0 0,0 0-1 0 0,21 13 1 0 0,-36-28-1646 0 0,1 1 1 0 0,0-1-1 0 0,0 1 0 0 0,-1-1 1 0 0,1 0-1 0 0,0 0 0 0 0,0 0 1 0 0,0 0-1 0 0,0-1 0 0 0,1 1 1 0 0,-1-1-1 0 0,0 0 0 0 0,0 0 1 0 0,0 0-1 0 0,0 0 0 0 0,0 0 1 0 0,0-1-1 0 0,0 0 0 0 0,0 1 0 0 0,0-1 1 0 0,0 0-1 0 0,0 0 0 0 0,0-1 1 0 0,0 1-1 0 0,0-1 0 0 0,-1 1 1 0 0,1-1-1 0 0,-1 0 0 0 0,4-3 1 0 0,6-6 588 0 0,-1-1 1 0 0,0 0 0 0 0,-1-1-1 0 0,13-22 1 0 0,-3 7-290 0 0,-10 14-397 0 0,0-1-1 0 0,14-30 1 0 0,-23 44-200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09:35:31.51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3.634"/>
    </inkml:context>
    <inkml:brush xml:id="br0">
      <inkml:brushProperty name="width" value="0.05" units="cm"/>
      <inkml:brushProperty name="height" value="0.05" units="cm"/>
    </inkml:brush>
  </inkml:definitions>
  <inkml:trace contextRef="#ctx0" brushRef="#br0">33 61 580 0 0,'-11'-6'-849'0'0,"-10"-4"15213"0"0,33 13-10125 0 0,5 2-3198 0 0,0 0 0 0 0,0-2 1 0 0,1 0-1 0 0,18 0 0 0 0,-7-2-232 0 0,1-2-1 0 0,-1-1 1 0 0,43-8-1 0 0,-57 7-514 0 0,0-1 0 0 0,17-6-1 0 0,-28 8-223 0 0,-1 1-1 0 0,1-1 0 0 0,0 1 0 0 0,-1-1 0 0 0,1 0 0 0 0,-1 0 0 0 0,0-1 0 0 0,0 1 1 0 0,0-1-1 0 0,0 0 0 0 0,0 1 0 0 0,-1-1 0 0 0,5-7 0 0 0,-8 15 59 0 0,0-1-1 0 0,0 1 1 0 0,0-1 0 0 0,0 1-1 0 0,0-1 1 0 0,1 1-1 0 0,0 0 1 0 0,0-1-1 0 0,0 1 1 0 0,1 0 0 0 0,1 6-1 0 0,16 63 822 0 0,-8-40-355 0 0,22 63 476 0 0,-32-97-1084 0 0,0 1 0 0 0,1-1 0 0 0,-1 1 0 0 0,0 0 0 0 0,0-1-1 0 0,0 1 1 0 0,0 0 0 0 0,0-1 0 0 0,0 1 0 0 0,0-1 0 0 0,-1 1 0 0 0,1 0 0 0 0,0-1 0 0 0,0 1 0 0 0,0-1 0 0 0,-1 1-1 0 0,1 0 1 0 0,0-1 0 0 0,-1 1 0 0 0,1-1 0 0 0,0 1 0 0 0,-1-1 0 0 0,1 1 0 0 0,-1-1 0 0 0,1 1 0 0 0,0-1 0 0 0,-1 0-1 0 0,1 1 1 0 0,-1-1 0 0 0,0 0 0 0 0,1 1 0 0 0,-1-1 0 0 0,1 0 0 0 0,-1 0 0 0 0,1 1 0 0 0,-1-1 0 0 0,0 0 0 0 0,1 0 0 0 0,-1 0-1 0 0,1 0 1 0 0,-2 0 0 0 0,-28 0-865 0 0,24 0 753 0 0,-84-2-475 0 0,39 0 669 0 0,-82 6-1 0 0,135-2 112 0 0,0-1 0 0 0,1 1-1 0 0,-1-1 1 0 0,0 0 0 0 0,1 0 0 0 0,-1 0-1 0 0,1 0 1 0 0,0 0 0 0 0,-1 0 0 0 0,5 0-1 0 0,235 4-192 0 0,-137-8-3758 0 0,-57 2-6045 0 0,-26 0 6551 0 0</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4.055"/>
    </inkml:context>
    <inkml:brush xml:id="br0">
      <inkml:brushProperty name="width" value="0.05" units="cm"/>
      <inkml:brushProperty name="height" value="0.05" units="cm"/>
    </inkml:brush>
  </inkml:definitions>
  <inkml:trace contextRef="#ctx0" brushRef="#br0">146 26 224 0 0,'-2'-3'1337'0'0,"-1"0"0"0"0,0 0 0 0 0,0 1 1 0 0,0-1-1 0 0,-1 1 0 0 0,1 0 0 0 0,0 0 0 0 0,-6-2 1408 0 0,8 4-2533 0 0,0-1 0 0 0,1 1 0 0 0,-1 0 0 0 0,0 0 0 0 0,0 0 0 0 0,0 0-1 0 0,1 0 1 0 0,-1 0 0 0 0,0 0 0 0 0,0 0 0 0 0,0 0 0 0 0,0 0 0 0 0,1 0 0 0 0,-1 0 0 0 0,0 1 0 0 0,0-1 0 0 0,1 0 0 0 0,-1 0 0 0 0,0 1 0 0 0,0-1 0 0 0,1 1 0 0 0,-1-1-1 0 0,-1 2 1 0 0,-16 11 2917 0 0,7-2-1660 0 0,1 0-1 0 0,1 0 0 0 0,-15 22 0 0 0,21-29-1262 0 0,1 0 0 0 0,0 1 0 0 0,-1-1-1 0 0,1 0 1 0 0,1 1 0 0 0,-1-1 0 0 0,1 1 0 0 0,-1 0 0 0 0,1-1-1 0 0,1 1 1 0 0,-1 0 0 0 0,1 0 0 0 0,0-1 0 0 0,0 1 0 0 0,1 7 0 0 0,0-9-154 0 0,0 0 0 0 0,1 0 0 0 0,0 0 1 0 0,-1 0-1 0 0,1 0 0 0 0,0 0 1 0 0,0 0-1 0 0,1-1 0 0 0,-1 1 0 0 0,0-1 1 0 0,1 0-1 0 0,0 1 0 0 0,-1-1 1 0 0,1 0-1 0 0,0-1 0 0 0,0 1 0 0 0,6 2 1 0 0,2 1 141 0 0,1-1 1 0 0,0 0-1 0 0,18 4 1 0 0,-13-4-498 0 0,0-2-1 0 0,1 1 1 0 0,-1-2 0 0 0,1-1 0 0 0,0 0-1 0 0,-1-1 1 0 0,1 0 0 0 0,-1-2 0 0 0,0 0-1 0 0,0-1 1 0 0,0-1 0 0 0,0 0 0 0 0,17-9-1 0 0,-30 10-610 0 0,1 0-2571 0 0</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4.413"/>
    </inkml:context>
    <inkml:brush xml:id="br0">
      <inkml:brushProperty name="width" value="0.05" units="cm"/>
      <inkml:brushProperty name="height" value="0.05" units="cm"/>
    </inkml:brush>
  </inkml:definitions>
  <inkml:trace contextRef="#ctx0" brushRef="#br0">70 46 292 0 0,'-39'-6'3356'0'0,"24"4"1316"0"0,0-1 6163 0 0,45-6-6910 0 0,3 4-2157 0 0,12-3-1289 0 0,-18-4-10673 0 0</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4.779"/>
    </inkml:context>
    <inkml:brush xml:id="br0">
      <inkml:brushProperty name="width" value="0.05" units="cm"/>
      <inkml:brushProperty name="height" value="0.05" units="cm"/>
    </inkml:brush>
  </inkml:definitions>
  <inkml:trace contextRef="#ctx0" brushRef="#br0">34 65 496 0 0,'-6'-2'1454'0'0,"-22"-13"10366"0"0,29 14-11602 0 0,-1 0 0 0 0,0 1 0 0 0,0-1 0 0 0,1 0 0 0 0,-1 0-1 0 0,1 1 1 0 0,-1-1 0 0 0,1 0 0 0 0,-1 1 0 0 0,1-1 0 0 0,-1 1 0 0 0,1-1 0 0 0,0 1 0 0 0,-1-1 0 0 0,1 1 0 0 0,0-1 0 0 0,-1 1 0 0 0,1-1 0 0 0,0 1-1 0 0,-1 0 1 0 0,1-1 0 0 0,0 1 0 0 0,0 0 0 0 0,1 0 0 0 0,24-6 2019 0 0,-20 5-1647 0 0,152-21 6081 0 0,-98 16-5786 0 0,-50 6-2654 0 0</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6.415"/>
    </inkml:context>
    <inkml:brush xml:id="br0">
      <inkml:brushProperty name="width" value="0.05" units="cm"/>
      <inkml:brushProperty name="height" value="0.05" units="cm"/>
    </inkml:brush>
  </inkml:definitions>
  <inkml:trace contextRef="#ctx0" brushRef="#br0">66 103 668 0 0,'-25'-14'1730'0'0,"-1"-1"2029"0"0,12 9 5993 0 0,45 14-8688 0 0,0-2-1 0 0,1-2 0 0 0,0 0 0 0 0,44-2 0 0 0,131-13 865 0 0,-175 9-1678 0 0,57-7 477 0 0,-80 8-597 0 0,0-1 1 0 0,-1 0-1 0 0,1-1 0 0 0,-1 0 1 0 0,0 0-1 0 0,0-1 0 0 0,14-8 0 0 0,-21 11-105 0 0,0 0 0 0 0,1-1 0 0 0,-1 1 0 0 0,0 0 0 0 0,0 0 0 0 0,1-1 0 0 0,-1 1 0 0 0,0-1 0 0 0,0 1 0 0 0,-1-1 0 0 0,1 0 0 0 0,0 1 0 0 0,0-1 0 0 0,-1 0 0 0 0,1 1 0 0 0,-1-1 0 0 0,0 0-1 0 0,1 0 1 0 0,-1 1 0 0 0,0-4 0 0 0,0 4-8 0 0,-8-1 4 0 0,8 2-20 0 0,-1 0-1 0 0,0 0 1 0 0,1-1 0 0 0,-1 1 0 0 0,0 0-1 0 0,1 0 1 0 0,-1 0 0 0 0,0 0 0 0 0,0 0-1 0 0,1 0 1 0 0,-1 0 0 0 0,0 0 0 0 0,1 0-1 0 0,-1 0 1 0 0,0 1 0 0 0,0-1 0 0 0,1 0-1 0 0,-1 0 1 0 0,0 1 0 0 0,1-1 0 0 0,-1 0-1 0 0,0 1 1 0 0,-3 2 11 0 0,0 1 0 0 0,0-1 0 0 0,1 1 1 0 0,-1 0-1 0 0,1 0 0 0 0,0 0 0 0 0,1 1 0 0 0,-1-1 0 0 0,0 1 0 0 0,1-1 0 0 0,0 1 0 0 0,0 0 1 0 0,1 0-1 0 0,0 0 0 0 0,-2 6 0 0 0,0 9 154 0 0,0-1 1 0 0,0 30-1 0 0,3-9 155 0 0,1 0-1 0 0,2 0 1 0 0,2 0-1 0 0,2 0 1 0 0,2-1-1 0 0,22 65 1 0 0,6-13 567 0 0,-36-90-962 0 0,-33 3-745 0 0,-320 15-193 0 0,317-10 1714 0 0,103 0 409 0 0,311-15 1457 0 0,-348 4-3138 0 0,-10 0-5218 0 0,-11 1-1201 0 0,-5 0 3785 0 0</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7.360"/>
    </inkml:context>
    <inkml:brush xml:id="br0">
      <inkml:brushProperty name="width" value="0.05" units="cm"/>
      <inkml:brushProperty name="height" value="0.05" units="cm"/>
    </inkml:brush>
  </inkml:definitions>
  <inkml:trace contextRef="#ctx0" brushRef="#br0">113 13 324 0 0,'-2'-2'1273'0'0,"0"1"-1"0"0,0-1 1 0 0,-1 0-1 0 0,1 1 1 0 0,-1-1-1 0 0,-3-1 1 0 0,1 6-711 0 0,1 0 0 0 0,-1 0 0 0 0,1 0 0 0 0,0 1 0 0 0,0-1 1 0 0,1 1-1 0 0,-1 0 0 0 0,1 0 0 0 0,0 1 0 0 0,0-1 0 0 0,0 1 0 0 0,-2 5 1 0 0,-4 7 596 0 0,1 0 0 0 0,-6 22 0 0 0,11-30-903 0 0,1-1 0 0 0,0 1-1 0 0,0 0 1 0 0,1 0 0 0 0,0-1 0 0 0,0 1 0 0 0,1 0-1 0 0,0 0 1 0 0,1 0 0 0 0,0 0 0 0 0,0 0-1 0 0,1 0 1 0 0,0 0 0 0 0,1-1 0 0 0,0 1 0 0 0,0-1-1 0 0,0 0 1 0 0,1 0 0 0 0,1 0 0 0 0,-1 0-1 0 0,1-1 1 0 0,1 0 0 0 0,-1 0 0 0 0,1 0-1 0 0,0-1 1 0 0,1 1 0 0 0,0-1 0 0 0,7 5 0 0 0,-3-4 3 0 0,0-1 0 0 0,0 1 1 0 0,0-2-1 0 0,1 0 1 0 0,0 0-1 0 0,0-1 0 0 0,0 0 1 0 0,1-1-1 0 0,-1-1 1 0 0,1 0-1 0 0,-1-1 1 0 0,16 1-1 0 0,-14-2-124 0 0,0-1-1 0 0,0 0 1 0 0,0-1 0 0 0,0-1-1 0 0,0 0 1 0 0,0 0 0 0 0,-1-1-1 0 0,1-1 1 0 0,-1-1 0 0 0,22-12-1 0 0,-32 16-625 0 0,0 0 0 0 0,0 0 0 0 0,0 0 0 0 0,0-1 0 0 0,0 1 0 0 0,0-1 0 0 0,-1 0 0 0 0,5-6 0 0 0</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7.701"/>
    </inkml:context>
    <inkml:brush xml:id="br0">
      <inkml:brushProperty name="width" value="0.05" units="cm"/>
      <inkml:brushProperty name="height" value="0.05" units="cm"/>
    </inkml:brush>
  </inkml:definitions>
  <inkml:trace contextRef="#ctx0" brushRef="#br0">56 42 384 0 0,'-26'-3'3179'0'0,"-3"-4"13777"0"0,140-4-10268 0 0,-28 5-6062 0 0,-62 3-5063 0 0,37-9 0 0 0</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8.057"/>
    </inkml:context>
    <inkml:brush xml:id="br0">
      <inkml:brushProperty name="width" value="0.05" units="cm"/>
      <inkml:brushProperty name="height" value="0.05" units="cm"/>
    </inkml:brush>
  </inkml:definitions>
  <inkml:trace contextRef="#ctx0" brushRef="#br0">68 58 728 0 0,'-19'-6'1765'0'0,"14"5"-580"0"0,0 0 0 0 0,0 0 0 0 0,0-1 0 0 0,0 0-1 0 0,1 0 1 0 0,-1 0 0 0 0,0-1 0 0 0,-5-10 5496 0 0,10 13-6553 0 0,1 0 0 0 0,-1 0 0 0 0,0-1 0 0 0,13-3 1938 0 0,14 0-343 0 0,176-8 4232 0 0,-135 11-7186 0 0,-1 1-3328 0 0,-44 0 2020 0 0,2 0-893 0 0,0-3 493 0 0</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8.441"/>
    </inkml:context>
    <inkml:brush xml:id="br0">
      <inkml:brushProperty name="width" value="0.05" units="cm"/>
      <inkml:brushProperty name="height" value="0.05" units="cm"/>
    </inkml:brush>
  </inkml:definitions>
  <inkml:trace contextRef="#ctx0" brushRef="#br0">4 1 212 0 0,'-4'0'17649'0'0,"17"4"-16274"0"0,0 0-1 0 0,0-1 1 0 0,0 0-1 0 0,0-1 1 0 0,26 1-1 0 0,74-5 1303 0 0,-73 1-2058 0 0,11-3-62 0 0,-16 0-1741 0 0,-12 3-2590 0 0</inkml:trace>
  <inkml:trace contextRef="#ctx0" brushRef="#br0" timeOffset="1">46 141 6121 0 0,'-10'6'3293'0'0,"-12"8"1514"0"0,21-13-4427 0 0,0 0-1 0 0,0 0 1 0 0,1-1 0 0 0,-1 1 0 0 0,0 0 0 0 0,0 0-1 0 0,1 0 1 0 0,-1 0 0 0 0,0 0 0 0 0,1 0-1 0 0,-1 0 1 0 0,1 0 0 0 0,-1 0 0 0 0,1 0-1 0 0,-1 0 1 0 0,1 0 0 0 0,0 2 0 0 0,0-2-251 0 0,0 0 1 0 0,0 0-1 0 0,1 0 1 0 0,-1 0 0 0 0,1 0-1 0 0,-1-1 1 0 0,1 1 0 0 0,-1 0-1 0 0,1 0 1 0 0,-1 0-1 0 0,1-1 1 0 0,0 1 0 0 0,-1 0-1 0 0,1-1 1 0 0,0 1-1 0 0,0 0 1 0 0,0-1 0 0 0,-1 1-1 0 0,1-1 1 0 0,0 1 0 0 0,0-1-1 0 0,0 0 1 0 0,0 1-1 0 0,0-1 1 0 0,0 0 0 0 0,1 0-1 0 0,30 7 1373 0 0,-27-7-1218 0 0,33 4 838 0 0,-1-2 0 0 0,1-1-1 0 0,48-6 1 0 0,44-12-6005 0 0,-110 12-2628 0 0,-10 1 4349 0 0</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9.284"/>
    </inkml:context>
    <inkml:brush xml:id="br0">
      <inkml:brushProperty name="width" value="0.05" units="cm"/>
      <inkml:brushProperty name="height" value="0.05" units="cm"/>
    </inkml:brush>
  </inkml:definitions>
  <inkml:trace contextRef="#ctx0" brushRef="#br0">75 99 5557 0 0,'-17'-6'3507'0'0,"-20"-7"1212"0"0,16 10 2877 0 0,69 3-5927 0 0,58 1 926 0 0,195-24-1 0 0,-292 21-2448 0 0,1 0 0 0 0,0-1 0 0 0,13-5 0 0 0,-20 7-145 0 0,0 0-1 0 0,0-1 1 0 0,-1 1-1 0 0,1 0 1 0 0,-1-1-1 0 0,1 0 1 0 0,-1 0-1 0 0,0 1 1 0 0,0-1-1 0 0,0-1 1 0 0,0 1-1 0 0,0 0 1 0 0,0 0-1 0 0,0-1 1 0 0,-1 1-1 0 0,2-4 1 0 0,-4 2-886 0 0,-7 4 684 0 0,-10 8 53 0 0,11-2 99 0 0,1 0-1 0 0,1 0 1 0 0,-1 0 0 0 0,1 1 0 0 0,0 0-1 0 0,0 0 1 0 0,1 0 0 0 0,0 0 0 0 0,1 1-1 0 0,-1-1 1 0 0,1 1 0 0 0,1 0 0 0 0,-1 0-1 0 0,0 9 1 0 0,-3 13 96 0 0,2 0-1 0 0,-1 44 1 0 0,4-44 136 0 0,2-1 1 0 0,1 0-1 0 0,1 0 0 0 0,9 37 1 0 0,-7-47 16 0 0,0 0 0 0 0,2 0 0 0 0,0-1 1 0 0,2 0-1 0 0,-1-1 0 0 0,2 0 0 0 0,15 21 0 0 0,-12-20 30 0 0,19 23-198 0 0,-57-38-637 0 0,-85-4 564 0 0,-129 15 0 0 0,238-14 70 0 0,-3 0 72 0 0,1 0 1 0 0,0 0-1 0 0,-1 1 1 0 0,1-1-1 0 0,0 1 1 0 0,-1 0-1 0 0,1 0 1 0 0,0 0-1 0 0,0 0 1 0 0,-6 4 647 0 0,9-4-706 0 0,1 0 0 0 0,-1-1 0 0 0,1 1 0 0 0,-1-1 0 0 0,0 1 0 0 0,1-1 0 0 0,-1 1 0 0 0,1-1 0 0 0,-1 1 0 0 0,1-1 0 0 0,0 1 0 0 0,-1-1 0 0 0,1 0 0 0 0,-1 1 0 0 0,1-1 0 0 0,0 0 0 0 0,-1 0 0 0 0,1 1 0 0 0,0-1 0 0 0,-1 0 0 0 0,1 0 0 0 0,1 0 0 0 0,20 4 479 0 0,-17-4-434 0 0,80 7 0 0 0,127-5-1 0 0,-103-4-3317 0 0,-75 8-6881 0 0,-23-4 6800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07.867"/>
    </inkml:context>
    <inkml:brush xml:id="br0">
      <inkml:brushProperty name="width" value="0.05" units="cm"/>
      <inkml:brushProperty name="height" value="0.05" units="cm"/>
      <inkml:brushProperty name="color" value="#00A0D7"/>
    </inkml:brush>
  </inkml:definitions>
  <inkml:trace contextRef="#ctx0" brushRef="#br0">6 8 60 0 0,'-5'5'8312'0'0,"20"1"-5988"0"0,27 3-718 0 0,79 8 1688 0 0,0-4 0 0 0,173-6-1 0 0,-267-7-2840 0 0,0-2-1 0 0,-1-1 0 0 0,1-1 0 0 0,-1-1 0 0 0,38-13 0 0 0,-21 2-3247 0 0,-42 16 2332 0 0,-1 0 439 0 0,0 0 1 0 0,0 0-1 0 0,0 0 1 0 0,0 0-1 0 0,1 0 0 0 0,-1 0 1 0 0,0-1-1 0 0,0 1 1 0 0,0 0-1 0 0,0 0 1 0 0,0 0-1 0 0,0 0 0 0 0,0 0 1 0 0,0 0-1 0 0,0 0 1 0 0,0 0-1 0 0,1 0 0 0 0,-1 0 1 0 0,0-1-1 0 0,0 1 1 0 0,0 0-1 0 0,0 0 1 0 0,0 0-1 0 0,0 0 0 0 0,0 0 1 0 0,0 0-1 0 0,0 0 1 0 0,0-1-1 0 0,0 1 0 0 0,0 0 1 0 0,0 0-1 0 0,0 0 1 0 0,0 0-1 0 0,0 0 1 0 0,0 0-1 0 0,0-1 0 0 0,0 1 1 0 0,0 0-1 0 0,0 0 1 0 0,0 0-1 0 0,0 0 0 0 0,0 0 1 0 0,-1 0-1 0 0,1 0 1 0 0,0-1-1 0 0,0 1 1 0 0,0 0-1 0 0,0 0 0 0 0,0 0 1 0 0,0 0-1 0 0,0 0 1 0 0,0 0-1 0 0,0 0 0 0 0,-1 0 1 0 0,1 0-1 0 0,0 0 1 0 0,0 0-1 0 0,0 0 1 0 0,0 0-1 0 0,0 0 0 0 0,0 0 1 0 0,0 0-1 0 0,-1 0 1 0 0,1-1-1 0 0,0 2 1 0 0,-10-8-276 0 0,8 6 442 0 0,-1 0-1 0 0,0 0 1 0 0,1 0 0 0 0,-1 1 0 0 0,0 0-1 0 0,0-1 1 0 0,0 1 0 0 0,0 0-1 0 0,1 0 1 0 0,-1 0 0 0 0,0 1-1 0 0,0-1 1 0 0,0 1 0 0 0,1-1-1 0 0,-1 1 1 0 0,-4 2 0 0 0,3-1 50 0 0,0 1 0 0 0,-1-1 0 0 0,1 1 1 0 0,1 0-1 0 0,-1 0 0 0 0,0 0 1 0 0,1 1-1 0 0,0 0 0 0 0,-4 3 1 0 0,-1 5 133 0 0,1 0 1 0 0,0 0-1 0 0,1 0 1 0 0,0 1 0 0 0,1 0-1 0 0,-5 15 1 0 0,2 0 29 0 0,1 0-1 0 0,1 1 1 0 0,1-1 0 0 0,0 33 0 0 0,5-30-82 0 0,1 1 1 0 0,2-1 0 0 0,1 0 0 0 0,1 0 0 0 0,15 46 0 0 0,-4-23 472 0 0,-15-53-633 0 0,-7 6-47 0 0,-19-5-239 0 0,-1-1 0 0 0,1-1 0 0 0,-34-5-1 0 0,-5 0 15 0 0,-48 3 303 0 0,111 2 386 0 0,5 0-331 0 0,56-4 164 0 0,115-6 1197 0 0,-44 7-4840 0 0,-112 1-10900 0 0</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39.825"/>
    </inkml:context>
    <inkml:brush xml:id="br0">
      <inkml:brushProperty name="width" value="0.05" units="cm"/>
      <inkml:brushProperty name="height" value="0.05" units="cm"/>
    </inkml:brush>
  </inkml:definitions>
  <inkml:trace contextRef="#ctx0" brushRef="#br0">2 270 728 0 0,'0'0'10620'0'0,"-1"-4"-8751"0"0,1-5-1512 0 0,0 0 0 0 0,0 0 1 0 0,1 0-1 0 0,0 0 0 0 0,0 0 0 0 0,1 0 0 0 0,0 1 0 0 0,1-1 0 0 0,6-16 0 0 0,-3 13 595 0 0,0 0 0 0 0,1 1 0 0 0,0 0 0 0 0,1 0-1 0 0,0 0 1 0 0,18-18 0 0 0,-18 22-309 0 0,-1 1 1 0 0,1-1-1 0 0,1 1 0 0 0,-1 1 1 0 0,1-1-1 0 0,0 2 0 0 0,0-1 1 0 0,1 1-1 0 0,12-4 0 0 0,-16 7-450 0 0,1-1-1 0 0,0 1 0 0 0,0 0 0 0 0,-1 1 0 0 0,1-1 0 0 0,0 1 1 0 0,0 1-1 0 0,0-1 0 0 0,-1 1 0 0 0,1 1 0 0 0,0-1 1 0 0,-1 1-1 0 0,1 0 0 0 0,10 5 0 0 0,-15-6-192 0 0,-1-1 0 0 0,1 1 1 0 0,0 0-1 0 0,0 0 0 0 0,-1 0 0 0 0,1 1 1 0 0,-1-1-1 0 0,1 0 0 0 0,-1 0 0 0 0,1 1 1 0 0,-1-1-1 0 0,0 1 0 0 0,0-1 0 0 0,1 1 0 0 0,-1 0 1 0 0,0 0-1 0 0,-1-1 0 0 0,1 1 0 0 0,0 0 1 0 0,0 0-1 0 0,-1 0 0 0 0,1 0 0 0 0,-1 0 1 0 0,0 0-1 0 0,1 0 0 0 0,-1 0 0 0 0,0 3 1 0 0,-1-1-4 0 0,0-1 1 0 0,0 1 0 0 0,0-1 0 0 0,0 1 0 0 0,-1-1 0 0 0,1 0-1 0 0,-1 0 1 0 0,0 1 0 0 0,0-1 0 0 0,0 0 0 0 0,0-1 0 0 0,0 1-1 0 0,-1 0 1 0 0,-4 4 0 0 0,-2-1-128 0 0,0 0 1 0 0,0 0-1 0 0,0-1 1 0 0,-18 7-1 0 0,17-7-176 0 0,0-1 0 0 0,0 2 0 0 0,-16 10 0 0 0,26-16 287 0 0,0 0 0 0 0,0 0 1 0 0,0 0-1 0 0,0 0 0 0 0,0 1 0 0 0,0-1 0 0 0,0 0 0 0 0,0 0 0 0 0,0 0 0 0 0,0 0 0 0 0,0 0 0 0 0,0 1 0 0 0,0-1 0 0 0,0 0 0 0 0,0 0 0 0 0,0 0 0 0 0,0 0 0 0 0,0 0 0 0 0,0 0 0 0 0,0 1 0 0 0,0-1 0 0 0,0 0 0 0 0,0 0 0 0 0,0 0 0 0 0,0 0 0 0 0,0 0 0 0 0,0 0 0 0 0,0 1 0 0 0,0-1 0 0 0,0 0 0 0 0,0 0 0 0 0,1 0 0 0 0,-1 0 0 0 0,0 0 0 0 0,0 0 0 0 0,0 0 0 0 0,0 0 0 0 0,0 0 0 0 0,0 0 0 0 0,0 1 0 0 0,1-1 0 0 0,-1 0 0 0 0,0 0 0 0 0,0 0 0 0 0,0 0 0 0 0,0 0 0 0 0,0 0 0 0 0,1 0 0 0 0,12 5-305 0 0,12 2 105 0 0,38 9-17 0 0,-18-7 455 0 0,-1 2 0 0 0,0 3 1 0 0,67 29-1 0 0,-108-41-174 0 0,0 0 1 0 0,0-1-1 0 0,0 1 0 0 0,-1 0 1 0 0,1 0-1 0 0,0 1 0 0 0,-1-1 1 0 0,1 0-1 0 0,-1 1 1 0 0,0 0-1 0 0,0-1 0 0 0,3 5 1 0 0,-5-6-26 0 0,0 0 0 0 0,1 0 0 0 0,-1 0 0 0 0,0 0 0 0 0,0 0 0 0 0,1-1 0 0 0,-1 1 0 0 0,0 0 0 0 0,0 0 0 0 0,0 0 0 0 0,0 0 0 0 0,0 0 0 0 0,-1 0 0 0 0,1 0 0 0 0,0 0-1 0 0,0 0 1 0 0,0-1 0 0 0,-1 1 0 0 0,0 2 0 0 0,0-2 1 0 0,0 1-1 0 0,-1-1 1 0 0,1 1-1 0 0,0-1 0 0 0,-1 1 1 0 0,0-1-1 0 0,1 0 1 0 0,-1 0-1 0 0,0 0 0 0 0,1 0 1 0 0,-1 0-1 0 0,-3 1 1 0 0,-8 3 45 0 0,1-1 0 0 0,-1 0 1 0 0,0-1-1 0 0,0-1 1 0 0,0 0-1 0 0,-15 0 1 0 0,-83-3 150 0 0,73-1-157 0 0,4 1-198 0 0,-7 1-829 0 0,0-3 1 0 0,-78-14-1 0 0,111 14-307 0 0,18-13-9863 0 0,7 9 8293 0 0</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40.152"/>
    </inkml:context>
    <inkml:brush xml:id="br0">
      <inkml:brushProperty name="width" value="0.05" units="cm"/>
      <inkml:brushProperty name="height" value="0.05" units="cm"/>
    </inkml:brush>
  </inkml:definitions>
  <inkml:trace contextRef="#ctx0" brushRef="#br0">0 38 444 0 0,'4'-13'1641'0'0,"1"-2"1325"0"0,-4 6 2227 0 0,2 10-2838 0 0,-3-2-2278 0 0,1 1 0 0 0,-1 0-1 0 0,0 0 1 0 0,1 0 0 0 0,-1 0 0 0 0,0 0 0 0 0,0 0-1 0 0,1 0 1 0 0,-1 0 0 0 0,0 0 0 0 0,1 0 0 0 0,-1 0-1 0 0,0 0 1 0 0,0 1 0 0 0,1-1 0 0 0,-1 0 0 0 0,0 0 0 0 0,0 0-1 0 0,1 0 1 0 0,-1 0 0 0 0,0 0 0 0 0,0 1 0 0 0,1-1-1 0 0,-1 0 1 0 0,0 0 0 0 0,0 0 0 0 0,0 1 0 0 0,1-1-1 0 0,-1 0 1 0 0,0 1 0 0 0,12 39 4353 0 0,8 50 1 0 0,-13-50-2716 0 0,22 65 0 0 0,-27-99-1979 0 0,1-1 1 0 0,0 1-1 0 0,-1-1 0 0 0,2 0 0 0 0,-1 0 0 0 0,5 5 0 0 0,3 1-2918 0 0,3-2-3509 0 0,-9-6 4025 0 0</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40.480"/>
    </inkml:context>
    <inkml:brush xml:id="br0">
      <inkml:brushProperty name="width" value="0.05" units="cm"/>
      <inkml:brushProperty name="height" value="0.05" units="cm"/>
    </inkml:brush>
  </inkml:definitions>
  <inkml:trace contextRef="#ctx0" brushRef="#br0">38 29 336 0 0,'-38'-11'19429'0'0,"154"11"-13790"0"0,-15 0-3708 0 0,-3-8-5498 0 0,-78 3-3306 0 0,-13 1 3979 0 0</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41.274"/>
    </inkml:context>
    <inkml:brush xml:id="br0">
      <inkml:brushProperty name="width" value="0.05" units="cm"/>
      <inkml:brushProperty name="height" value="0.05" units="cm"/>
    </inkml:brush>
  </inkml:definitions>
  <inkml:trace contextRef="#ctx0" brushRef="#br0">37 88 6861 0 0,'-36'-23'18301'0'0,"39"23"-17702"0"0,119-8 2111 0 0,-18 3-1995 0 0,-85 3-605 0 0,82-11 365 0 0,-87 10-417 0 0,1 0 1 0 0,-1-1-1 0 0,1-1 0 0 0,21-11 0 0 0,-26 11-195 0 0,-14 6-90 0 0,2 1 208 0 0,-1-1 0 0 0,1 1 0 0 0,-1 0 0 0 0,1 0 1 0 0,0 0-1 0 0,-1 0 0 0 0,-1 3 0 0 0,-9 15 152 0 0,1 1 1 0 0,1 0 0 0 0,2 1-1 0 0,0 0 1 0 0,1 1 0 0 0,1-1-1 0 0,1 1 1 0 0,1 1 0 0 0,1-1-1 0 0,1 1 1 0 0,1 0-1 0 0,1 0 1 0 0,2-1 0 0 0,0 1-1 0 0,1 0 1 0 0,2 0 0 0 0,0-1-1 0 0,1 0 1 0 0,2 0 0 0 0,0 0-1 0 0,19 38 1 0 0,5 10-131 0 0,-31-71-29 0 0,1 0 0 0 0,-1 0 0 0 0,0 1 0 0 0,0-1-1 0 0,0 0 1 0 0,0 0 0 0 0,0 1 0 0 0,0-1 0 0 0,0 0-1 0 0,0 0 1 0 0,0 0 0 0 0,0 1 0 0 0,0-1 0 0 0,0 0-1 0 0,0 0 1 0 0,0 1 0 0 0,0-1 0 0 0,0 0 0 0 0,0 0-1 0 0,0 0 1 0 0,0 1 0 0 0,0-1 0 0 0,0 0 0 0 0,0 0-1 0 0,0 0 1 0 0,-1 1 0 0 0,1-1 0 0 0,0 0-1 0 0,0 0 1 0 0,0 0 0 0 0,0 0 0 0 0,0 1 0 0 0,-1-1-1 0 0,1 0 1 0 0,0 0 0 0 0,0 0 0 0 0,-1 0 0 0 0,-11 4-383 0 0,-14-2 61 0 0,26-2 333 0 0,-112-3-641 0 0,-109 5 1122 0 0,207 2-73 0 0,23 1 370 0 0,26 2 315 0 0,43-2-1078 0 0,0-3 0 0 0,131-13 0 0 0,-153 3-2266 0 0,-26 3-165 0 0,-10 2 711 0 0,0 2 117 0 0,-6 0 682 0 0,-9 1-756 0 0,3 0-620 0 0,8-1-1105 0 0</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41.663"/>
    </inkml:context>
    <inkml:brush xml:id="br0">
      <inkml:brushProperty name="width" value="0.05" units="cm"/>
      <inkml:brushProperty name="height" value="0.05" units="cm"/>
    </inkml:brush>
  </inkml:definitions>
  <inkml:trace contextRef="#ctx0" brushRef="#br0">301 56 352 0 0,'-2'-4'543'0'0,"0"1"-1"0"0,0-1 1 0 0,0 1 0 0 0,0-1-1 0 0,-1 1 1 0 0,0 0 0 0 0,0 0 0 0 0,0 0-1 0 0,0 0 1 0 0,0 1 0 0 0,0-1-1 0 0,-1 1 1 0 0,1 0 0 0 0,-1 0-1 0 0,0 0 1 0 0,-7-2 0 0 0,5 2-20 0 0,0 1 1 0 0,0 0 0 0 0,-1 0 0 0 0,1 1-1 0 0,0 0 1 0 0,0 0 0 0 0,0 0-1 0 0,-1 1 1 0 0,1 0 0 0 0,-9 2 0 0 0,4 1 47 0 0,0-1 0 0 0,-1 2 1 0 0,2-1-1 0 0,-1 2 0 0 0,0-1 1 0 0,1 2-1 0 0,0-1 0 0 0,1 1 1 0 0,-1 1-1 0 0,1-1 0 0 0,-11 14 1 0 0,16-16-247 0 0,0 0 1 0 0,0 0-1 0 0,1 1 1 0 0,-1-1-1 0 0,1 1 1 0 0,0 0-1 0 0,-3 9 1 0 0,6-12-202 0 0,-1 0 0 0 0,1 0-1 0 0,-1 1 1 0 0,1-1 0 0 0,0 0 0 0 0,0 0-1 0 0,0 0 1 0 0,1 0 0 0 0,-1 0 0 0 0,1 0-1 0 0,-1 0 1 0 0,1 0 0 0 0,0 0 0 0 0,0 0-1 0 0,1 0 1 0 0,-1-1 0 0 0,1 1 0 0 0,2 4-1 0 0,4 3 78 0 0,1-1-1 0 0,0 0 1 0 0,0 0-1 0 0,0-1 0 0 0,1-1 1 0 0,0 0-1 0 0,1 0 0 0 0,0-1 1 0 0,0 0-1 0 0,0 0 1 0 0,15 3-1 0 0,18 7 336 0 0,65 13 0 0 0,-108-29-533 0 0,193 35 1161 0 0,-160-31-921 0 0,0-2 1 0 0,1-1-1 0 0,53-7 0 0 0,-84 6-246 0 0,-3 0-16 0 0,0 0-1 0 0,1 0 1 0 0,-1 0-1 0 0,0 0 1 0 0,1-1 0 0 0,-1 1-1 0 0,0 0 1 0 0,0-1-1 0 0,1 1 1 0 0,-1-1 0 0 0,0 1-1 0 0,0-1 1 0 0,1 0-1 0 0,-1 1 1 0 0,0-1-1 0 0,0 0 1 0 0,0 0 0 0 0,0 0-1 0 0,0 0 1 0 0,1-1-1 0 0,-9-4-5232 0 0</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49.785"/>
    </inkml:context>
    <inkml:brush xml:id="br0">
      <inkml:brushProperty name="width" value="0.05" units="cm"/>
      <inkml:brushProperty name="height" value="0.05" units="cm"/>
    </inkml:brush>
  </inkml:definitions>
  <inkml:trace contextRef="#ctx0" brushRef="#br0">4 1 212 0 0,'-3'1'12709'0'0,"9"2"-11958"0"0,0-1 0 0 0,0 0-1 0 0,0 0 1 0 0,1 0 0 0 0,-1 0-1 0 0,0-1 1 0 0,1 0 0 0 0,-1-1-1 0 0,13 0 1 0 0,-2 0 108 0 0,0-1 1 0 0,28-6-1 0 0,-43 7-765 0 0,17-2-481 0 0,1-2-2878 0 0,-9 5-3548 0 0,-6 0 4647 0 0</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0.125"/>
    </inkml:context>
    <inkml:brush xml:id="br0">
      <inkml:brushProperty name="width" value="0.05" units="cm"/>
      <inkml:brushProperty name="height" value="0.05" units="cm"/>
    </inkml:brush>
  </inkml:definitions>
  <inkml:trace contextRef="#ctx0" brushRef="#br0">1 1 8 0 0,'2'5'5890'0'0,"-2"-5"-5762"0"0,0 0 0 0 0,14 4 2918 0 0,13-1-224 0 0,37-2 2197 0 0,2-1-2691 0 0,-24 5-10031 0 0</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0.562"/>
    </inkml:context>
    <inkml:brush xml:id="br0">
      <inkml:brushProperty name="width" value="0.05" units="cm"/>
      <inkml:brushProperty name="height" value="0.05" units="cm"/>
    </inkml:brush>
  </inkml:definitions>
  <inkml:trace contextRef="#ctx0" brushRef="#br0">1 465 504 0 0,'0'0'237'0'0,"0"0"0"0"0,0-1 0 0 0,0 1-1 0 0,0 0 1 0 0,-1-1 0 0 0,1 1 0 0 0,0 0 0 0 0,0-1 0 0 0,0 1 0 0 0,0 0-1 0 0,0-1 1 0 0,0 1 0 0 0,0 0 0 0 0,0-1 0 0 0,0 1 0 0 0,0 0 0 0 0,1-1-1 0 0,-1 1 1 0 0,2-4 2843 0 0,-2 4-2844 0 0,1 0 1 0 0,-1 0 0 0 0,0 0 0 0 0,1-1 0 0 0,-1 1 0 0 0,0 0 0 0 0,1 0-1 0 0,-1 0 1 0 0,13 12 3649 0 0,16 33-2168 0 0,-24-36-392 0 0,8 13 21 0 0,32 49 1859 0 0,-40-63-2808 0 0,2 0 0 0 0,-1-1 0 0 0,1 1 0 0 0,0-2 0 0 0,0 1 0 0 0,11 7 0 0 0,-16-13-307 0 0,0 0 0 0 0,-1 0 0 0 0,1 0 0 0 0,0 0 0 0 0,0 0 0 0 0,0 0 0 0 0,0 0 0 0 0,0-1 0 0 0,0 1 0 0 0,0-1 0 0 0,0 1 0 0 0,0-1 0 0 0,0 0 0 0 0,0 0 0 0 0,1 0 0 0 0,-1 0 0 0 0,0 0-1 0 0,3-1 1 0 0,-3 1-21 0 0,0-1-1 0 0,0 0 1 0 0,-1 0-1 0 0,1 0 0 0 0,0 0 1 0 0,-1-1-1 0 0,1 1 1 0 0,-1 0-1 0 0,0-1 1 0 0,1 1-1 0 0,-1-1 0 0 0,0 1 1 0 0,0-1-1 0 0,0 0 1 0 0,0 1-1 0 0,1-3 0 0 0,2-6 92 0 0,0 0-1 0 0,-2 0 1 0 0,1 0-1 0 0,-1-1 1 0 0,0 1-1 0 0,0-13 1 0 0,21-432 1692 0 0,-22 440-1897 0 0,0-2-264 0 0,0 0 0 0 0,2 0-1 0 0,7-31 1 0 0,-10 48 240 0 0,1 0-1 0 0,-1 0 1 0 0,0 0 0 0 0,0-1 0 0 0,0 1-1 0 0,0 0 1 0 0,1 0 0 0 0,-1 0 0 0 0,0 0-1 0 0,0-1 1 0 0,0 1 0 0 0,0 0 0 0 0,1 0-1 0 0,-1 0 1 0 0,0 0 0 0 0,0 0 0 0 0,1 0-1 0 0,-1 0 1 0 0,0-1 0 0 0,0 1 0 0 0,1 0-1 0 0,-1 0 1 0 0,0 0 0 0 0,0 0 0 0 0,0 0-1 0 0,1 0 1 0 0,-1 0 0 0 0,0 0-1 0 0,0 0 1 0 0,1 0 0 0 0,-1 1 0 0 0,0-1-1 0 0,0 0 1 0 0,1 0 0 0 0,-1 0 0 0 0,0 0-1 0 0,0 0 1 0 0,0 0 0 0 0,1 0 0 0 0,-1 1-1 0 0,0-1 1 0 0,0 0 0 0 0,0 0 0 0 0,1 0-1 0 0,-1 1 1 0 0,8 6-1542 0 0,-8-7 1635 0 0,20 25-5992 0 0,-11-10 3315 0 0,7 8-47 0 0</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1.026"/>
    </inkml:context>
    <inkml:brush xml:id="br0">
      <inkml:brushProperty name="width" value="0.05" units="cm"/>
      <inkml:brushProperty name="height" value="0.05" units="cm"/>
    </inkml:brush>
  </inkml:definitions>
  <inkml:trace contextRef="#ctx0" brushRef="#br0">167 19 400 0 0,'0'0'9772'0'0,"-1"-3"-8598"0"0,1 2-986 0 0,-1 0 0 0 0,0 0-1 0 0,0 0 1 0 0,0 0-1 0 0,0 0 1 0 0,0 0 0 0 0,0 0-1 0 0,0 0 1 0 0,0 0-1 0 0,0 0 1 0 0,-1 1 0 0 0,1-1-1 0 0,0 0 1 0 0,0 1-1 0 0,-1-1 1 0 0,1 1 0 0 0,0-1-1 0 0,-1 1 1 0 0,1 0-1 0 0,0 0 1 0 0,-1-1 0 0 0,1 1-1 0 0,-1 0 1 0 0,1 0 0 0 0,0 1-1 0 0,-1-1 1 0 0,1 0-1 0 0,-1 0 1 0 0,1 1 0 0 0,0-1-1 0 0,-1 0 1 0 0,1 1-1 0 0,-3 1 1 0 0,-4 1 221 0 0,0 1 0 0 0,-1 0 0 0 0,1 1 1 0 0,0 0-1 0 0,1 0 0 0 0,-1 0 0 0 0,1 1 0 0 0,1 1 0 0 0,-8 7 0 0 0,10-10-229 0 0,0 0 0 0 0,0 1 0 0 0,1 0 0 0 0,0-1 0 0 0,0 1 0 0 0,0 0 0 0 0,1 1 0 0 0,0-1 0 0 0,-1 0 0 0 0,2 1 0 0 0,-1-1 0 0 0,1 1 0 0 0,0-1 0 0 0,0 1 0 0 0,0 10 0 0 0,1-14-128 0 0,1 1 0 0 0,0-1 0 0 0,-1 0 0 0 0,1 0 1 0 0,0 0-1 0 0,0 0 0 0 0,1 0 0 0 0,-1 0 1 0 0,0 0-1 0 0,1 0 0 0 0,-1 0 0 0 0,1-1 0 0 0,-1 1 1 0 0,1-1-1 0 0,0 1 0 0 0,0-1 0 0 0,-1 1 0 0 0,1-1 1 0 0,0 0-1 0 0,0 0 0 0 0,0 0 0 0 0,1 0 0 0 0,-1 0 1 0 0,0-1-1 0 0,0 1 0 0 0,0 0 0 0 0,4-1 1 0 0,3 2 36 0 0,0 0 1 0 0,1-1 0 0 0,-1 0-1 0 0,0-1 1 0 0,14-1 0 0 0,-4-1-192 0 0,0-2 0 0 0,33-9-1 0 0,-15-1-5421 0 0,-30 13 369 0 0,-4 1 4241 0 0,1 0-1621 0 0</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1.349"/>
    </inkml:context>
    <inkml:brush xml:id="br0">
      <inkml:brushProperty name="width" value="0.05" units="cm"/>
      <inkml:brushProperty name="height" value="0.05" units="cm"/>
    </inkml:brush>
  </inkml:definitions>
  <inkml:trace contextRef="#ctx0" brushRef="#br0">180 29 120 0 0,'-2'-3'481'0'0,"-1"1"0"0"0,1-1 0 0 0,-1 1 0 0 0,1 0-1 0 0,-1 0 1 0 0,0 0 0 0 0,0 0 0 0 0,0 0 0 0 0,0 1 0 0 0,0-1 0 0 0,0 1 0 0 0,0 0-1 0 0,-1 0 1 0 0,1 0 0 0 0,0 1 0 0 0,-1-1 0 0 0,1 1 0 0 0,-1-1 0 0 0,-4 1 0 0 0,3 1 65 0 0,0 0 0 0 0,-1-1 1 0 0,1 2-1 0 0,0-1 0 0 0,0 1 1 0 0,0-1-1 0 0,0 1 1 0 0,0 1-1 0 0,0-1 0 0 0,0 1 1 0 0,-7 5-1 0 0,8-5-184 0 0,0 1 0 0 0,0-1 0 0 0,0 1 0 0 0,1-1 0 0 0,0 1 0 0 0,0 0 0 0 0,0 0 0 0 0,0 1 0 0 0,0-1 0 0 0,1 1 0 0 0,0-1 0 0 0,-3 8 0 0 0,4-9-174 0 0,1 0-1 0 0,-1 0 1 0 0,0 1 0 0 0,1-1 0 0 0,0 0 0 0 0,0 1 0 0 0,0-1 0 0 0,0 0-1 0 0,1 1 1 0 0,-1-1 0 0 0,1 0 0 0 0,0 0 0 0 0,0 1 0 0 0,0-1 0 0 0,0 0 0 0 0,0 0-1 0 0,1 0 1 0 0,-1 0 0 0 0,1 0 0 0 0,2 2 0 0 0,0 0 26 0 0,-1 0 0 0 0,1-1 0 0 0,1 0 0 0 0,-1 0-1 0 0,1 0 1 0 0,-1 0 0 0 0,1-1 0 0 0,0 1 0 0 0,0-1 0 0 0,1 0 0 0 0,8 3 0 0 0,2-1-850 0 0,-1-1 0 0 0,1-1 0 0 0,16 1 0 0 0,-24-2-428 0 0,-6-2-19 0 0,0 1-525 0 0,10-1-5504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55.491"/>
    </inkml:context>
    <inkml:brush xml:id="br0">
      <inkml:brushProperty name="width" value="0.05" units="cm"/>
      <inkml:brushProperty name="height" value="0.05" units="cm"/>
    </inkml:brush>
  </inkml:definitions>
  <inkml:trace contextRef="#ctx0" brushRef="#br0">68 2 192 0 0,'-1'-1'595'0'0,"-1"1"0"0"0,1 0 1 0 0,-1-1-1 0 0,1 1 0 0 0,-1 0 0 0 0,1 0 0 0 0,-1 0 0 0 0,0 0 1 0 0,1 0-1 0 0,-1 1 0 0 0,1-1 0 0 0,-1 0 0 0 0,1 1 1 0 0,0-1-1 0 0,-1 1 0 0 0,1-1 0 0 0,-3 2 0 0 0,3 0-195 0 0,0-1 0 0 0,-1 1 0 0 0,1 0 0 0 0,0-1 0 0 0,0 1 0 0 0,0 0-1 0 0,1 0 1 0 0,-1 0 0 0 0,0 0 0 0 0,1 0 0 0 0,-1 0 0 0 0,1 0 0 0 0,-1 2 0 0 0,-20 180 7928 0 0,16-129-6608 0 0,5-45-1290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3.835"/>
    </inkml:context>
    <inkml:brush xml:id="br0">
      <inkml:brushProperty name="width" value="0.05" units="cm"/>
      <inkml:brushProperty name="height" value="0.05" units="cm"/>
      <inkml:brushProperty name="color" value="#00A0D7"/>
    </inkml:brush>
  </inkml:definitions>
  <inkml:trace contextRef="#ctx0" brushRef="#br0">1 24 196 0 0,'12'-24'14415'0'0,"-12"35"-13589"0"0,-1 3 9 0 0,-1 2 2 0 0,1 0-1 0 0,0 0 1 0 0,1 0-1 0 0,4 24 0 0 0,-3-35-706 0 0,0-1 0 0 0,0 1-1 0 0,1 0 1 0 0,-1-1 0 0 0,1 1-1 0 0,0-1 1 0 0,1 1 0 0 0,-1-1-1 0 0,1 0 1 0 0,0 0 0 0 0,0 0-1 0 0,0 0 1 0 0,0-1 0 0 0,1 1-1 0 0,-1-1 1 0 0,1 0 0 0 0,0 0-1 0 0,0 0 1 0 0,6 3-1 0 0,0-2 207 0 0,0 0-1 0 0,0 0 0 0 0,0-1 0 0 0,1 0 0 0 0,-1 0 0 0 0,1-1 0 0 0,0-1 1 0 0,19 1-1 0 0,-8-3 139 0 0,0 0 0 0 0,0-1 0 0 0,29-7 1 0 0,-45 8-444 0 0,0-1 0 0 0,0 0-1 0 0,0 0 1 0 0,0 0 0 0 0,6-5 0 0 0,0-2-2793 0 0,-2-2-4034 0 0</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3.101"/>
    </inkml:context>
    <inkml:brush xml:id="br0">
      <inkml:brushProperty name="width" value="0.05" units="cm"/>
      <inkml:brushProperty name="height" value="0.05" units="cm"/>
    </inkml:brush>
  </inkml:definitions>
  <inkml:trace contextRef="#ctx0" brushRef="#br0">0 298 584 0 0,'9'17'11711'0'0,"32"77"-7769"0"0,-18-19-2188 0 0,-15-44-783 0 0,2-1-1 0 0,0 1 1 0 0,2-2-1 0 0,20 36 1 0 0,-32-65-918 0 0,1 1-1 0 0,-1 0 1 0 0,0-1-1 0 0,1 1 1 0 0,-1-1 0 0 0,1 1-1 0 0,-1 0 1 0 0,1-1-1 0 0,-1 1 1 0 0,1-1-1 0 0,-1 1 1 0 0,1-1 0 0 0,0 0-1 0 0,-1 1 1 0 0,1-1-1 0 0,0 0 1 0 0,-1 1 0 0 0,1-1-1 0 0,0 0 1 0 0,-1 0-1 0 0,1 1 1 0 0,0-1-1 0 0,0 0 1 0 0,-1 0 0 0 0,1 0-1 0 0,0 0 1 0 0,1 0-1 0 0,-1-1 30 0 0,1 1 1 0 0,-1-1-1 0 0,1 0 0 0 0,-1 1 0 0 0,1-1 0 0 0,-1 0 1 0 0,0 0-1 0 0,0 0 0 0 0,1 0 0 0 0,-1 0 0 0 0,0 0 1 0 0,1-3-1 0 0,4-4 226 0 0,0 0 0 0 0,-1-1 0 0 0,5-11 0 0 0,-9 19-261 0 0,15-39 506 0 0,-1 0 0 0 0,-3-1 0 0 0,13-71 1 0 0,-5 23-20 0 0,-7 36-266 0 0,50-176 976 0 0,-63 228-1345 0 0,0 0 1 0 0,0 1 0 0 0,0-1-1 0 0,0 0 1 0 0,1 1-1 0 0,-1-1 1 0 0,0 0-1 0 0,1 1 1 0 0,-1-1-1 0 0,0 0 1 0 0,1 1 0 0 0,-1-1-1 0 0,1 1 1 0 0,-1-1-1 0 0,1 0 1 0 0,-1 1-1 0 0,1 0 1 0 0,0-1-1 0 0,-1 1 1 0 0,1-1 0 0 0,0 1-1 0 0,-1 0 1 0 0,1-1-1 0 0,0 1 1 0 0,-1 0-1 0 0,1 0 1 0 0,0-1 0 0 0,-1 1-1 0 0,1 0 1 0 0,0 0-1 0 0,0 0 1 0 0,-1 0-1 0 0,1 0 1 0 0,0 0-1 0 0,0 0 1 0 0,-1 0 0 0 0,1 0-1 0 0,0 0 1 0 0,0 1-1 0 0,-1-1 1 0 0,1 0-1 0 0,0 0 1 0 0,-1 1-1 0 0,1-1 1 0 0,0 1 0 0 0,-1-1-1 0 0,1 0 1 0 0,0 2-1 0 0,6 2-756 0 0,-1 1 0 0 0,-1 0 0 0 0,1 1 0 0 0,5 6-1 0 0,-1-1-1497 0 0,14 10-874 0 0,-1 0 463 0 0</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3.581"/>
    </inkml:context>
    <inkml:brush xml:id="br0">
      <inkml:brushProperty name="width" value="0.05" units="cm"/>
      <inkml:brushProperty name="height" value="0.05" units="cm"/>
    </inkml:brush>
  </inkml:definitions>
  <inkml:trace contextRef="#ctx0" brushRef="#br0">248 33 548 0 0,'1'0'471'0'0,"0"-1"-1"0"0,0 0 1 0 0,-1 0 0 0 0,1 0 0 0 0,0 0-1 0 0,-1 0 1 0 0,1 1 0 0 0,-1-1-1 0 0,1 0 1 0 0,-1 0 0 0 0,1 0-1 0 0,-1-1 1 0 0,0 1 0 0 0,1 0 0 0 0,-1 0-1 0 0,0 0 1 0 0,0-2 0 0 0,0 3-227 0 0,0-1 1 0 0,0 0 0 0 0,-1 1 0 0 0,1-1 0 0 0,0 1 0 0 0,-1-1 0 0 0,1 1 0 0 0,0-1 0 0 0,-1 1-1 0 0,1-1 1 0 0,0 1 0 0 0,-1-1 0 0 0,1 1 0 0 0,-1 0 0 0 0,1-1 0 0 0,-1 1 0 0 0,1 0-1 0 0,-1-1 1 0 0,1 1 0 0 0,-1 0 0 0 0,0 0 0 0 0,0-1 0 0 0,-2 0 162 0 0,0 0-1 0 0,-1 1 1 0 0,1-1 0 0 0,0 1-1 0 0,-1 0 1 0 0,1 0 0 0 0,0 0-1 0 0,0 0 1 0 0,-7 2 0 0 0,-1 1-80 0 0,1 1 0 0 0,-1 1 0 0 0,1 0 0 0 0,-1 0 0 0 0,1 1 1 0 0,1 0-1 0 0,-1 0 0 0 0,1 1 0 0 0,-8 9 0 0 0,5-6-47 0 0,1 1 1 0 0,1 1-1 0 0,0 0 0 0 0,1 0 1 0 0,0 1-1 0 0,-8 17 1 0 0,13-24-158 0 0,1 1 0 0 0,0 0 0 0 0,1 0 0 0 0,-1 0 0 0 0,1 0 0 0 0,1 0 0 0 0,-1 0 0 0 0,1 0 0 0 0,0 14 0 0 0,2-18-80 0 0,-1 0 1 0 0,0 0 0 0 0,1-1 0 0 0,0 1-1 0 0,0 0 1 0 0,-1-1 0 0 0,1 1 0 0 0,1-1-1 0 0,-1 1 1 0 0,0-1 0 0 0,1 0 0 0 0,-1 1-1 0 0,1-1 1 0 0,0 0 0 0 0,0 0 0 0 0,0 0-1 0 0,0 0 1 0 0,0 0 0 0 0,0-1 0 0 0,0 1-1 0 0,0 0 1 0 0,1-1 0 0 0,-1 0 0 0 0,1 0-1 0 0,-1 1 1 0 0,1-1 0 0 0,0-1 0 0 0,4 2-1 0 0,5 1 62 0 0,0-1-1 0 0,1 0 0 0 0,-1-1 0 0 0,1 0 1 0 0,-1-1-1 0 0,1 0 0 0 0,15-3 0 0 0,9-4-276 0 0,39-12 1 0 0,-13 2-3833 0 0,-31 12-3999 0 0,-20 3 5440 0 0</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3.940"/>
    </inkml:context>
    <inkml:brush xml:id="br0">
      <inkml:brushProperty name="width" value="0.05" units="cm"/>
      <inkml:brushProperty name="height" value="0.05" units="cm"/>
    </inkml:brush>
  </inkml:definitions>
  <inkml:trace contextRef="#ctx0" brushRef="#br0">183 61 88 0 0,'-4'-7'1242'0'0,"1"1"1"0"0,-1-1-1 0 0,0 1 0 0 0,0 0 1 0 0,-10-10-1 0 0,13 14-981 0 0,0 1 0 0 0,-1 0 0 0 0,1 0 1 0 0,-1 0-1 0 0,1 0 0 0 0,-1 0 0 0 0,1 0 0 0 0,-1 1 0 0 0,1-1 0 0 0,-1 0 0 0 0,0 1 0 0 0,1-1 1 0 0,-1 1-1 0 0,0 0 0 0 0,0-1 0 0 0,1 1 0 0 0,-1 0 0 0 0,0 0 0 0 0,0 0 0 0 0,1 0 0 0 0,-1 1 0 0 0,0-1 1 0 0,0 0-1 0 0,1 1 0 0 0,-1-1 0 0 0,0 1 0 0 0,1 0 0 0 0,-1-1 0 0 0,0 1 0 0 0,1 0 0 0 0,-3 2 0 0 0,-4 2 379 0 0,-1 2-1 0 0,1-1 0 0 0,0 1 0 0 0,0 1 0 0 0,1 0 1 0 0,0 0-1 0 0,-11 16 0 0 0,15-20-375 0 0,0 1-1 0 0,1-1 1 0 0,-1 1-1 0 0,1 0 1 0 0,0 0 0 0 0,0 0-1 0 0,1 0 1 0 0,0 0 0 0 0,-1 0-1 0 0,2 1 1 0 0,-1-1 0 0 0,1 0-1 0 0,-1 0 1 0 0,1 1-1 0 0,1-1 1 0 0,-1 0 0 0 0,3 8-1 0 0,-2-10-138 0 0,0 0 0 0 0,1 0 0 0 0,0 0 0 0 0,0 0 0 0 0,0 0 0 0 0,0 0 0 0 0,1-1 0 0 0,-1 1 0 0 0,1-1-1 0 0,-1 1 1 0 0,1-1 0 0 0,0 0 0 0 0,0 0 0 0 0,0 0 0 0 0,6 2 0 0 0,1 1 130 0 0,0-1-1 0 0,0 0 1 0 0,19 4 0 0 0,-17-5-165 0 0,1-1 1 0 0,-1-1-1 0 0,0 0 0 0 0,1-1 0 0 0,-1 0 1 0 0,1-1-1 0 0,-1-1 0 0 0,0 0 1 0 0,0 0-1 0 0,17-6 0 0 0,2-4-4157 0 0,-1-3-4083 0 0,-22 10 5141 0 0</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4.341"/>
    </inkml:context>
    <inkml:brush xml:id="br0">
      <inkml:brushProperty name="width" value="0.05" units="cm"/>
      <inkml:brushProperty name="height" value="0.05" units="cm"/>
    </inkml:brush>
  </inkml:definitions>
  <inkml:trace contextRef="#ctx0" brushRef="#br0">4 37 184 0 0,'-2'-10'4093'0'0,"0"0"3880"0"0,3 9-7461 0 0,0 0 0 0 0,0 1 0 0 0,0-1 1 0 0,0 1-1 0 0,0-1 0 0 0,0 1 0 0 0,0 0 1 0 0,1-1-1 0 0,-1 1 0 0 0,0 0 0 0 0,0 0 0 0 0,0 0 1 0 0,2 0-1 0 0,34 5 2985 0 0,-17-2-1736 0 0,13-1 100 0 0,0-2-1 0 0,36-5 1 0 0,-45 2-3271 0 0,39-11 0 0 0</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4.715"/>
    </inkml:context>
    <inkml:brush xml:id="br0">
      <inkml:brushProperty name="width" value="0.05" units="cm"/>
      <inkml:brushProperty name="height" value="0.05" units="cm"/>
    </inkml:brush>
  </inkml:definitions>
  <inkml:trace contextRef="#ctx0" brushRef="#br0">22 0 444 0 0,'-6'5'1163'0'0,"5"-4"-855"0"0,0-1 1 0 0,0 1-1 0 0,0-1 1 0 0,0 1-1 0 0,0 0 1 0 0,0-1-1 0 0,0 1 1 0 0,1 0-1 0 0,-1-1 1 0 0,0 1-1 0 0,1 0 1 0 0,-1 0-1 0 0,0 0 1 0 0,1 0-1 0 0,-1 0 1 0 0,1 0-1 0 0,-1 0 1 0 0,1 0-1 0 0,0 0 1 0 0,-1 0-1 0 0,1 0 1 0 0,0 0-1 0 0,0 0 1 0 0,0 0-1 0 0,0 4 3181 0 0,14 11 1854 0 0,-8-14-4440 0 0,0-1 1 0 0,0 1-1 0 0,0-1 0 0 0,0 0 1 0 0,1-1-1 0 0,-1 1 0 0 0,9-2 1 0 0,18-1-988 0 0,-2-3-3620 0 0,-6 2-2869 0 0,-13 1 3997 0 0</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5.399"/>
    </inkml:context>
    <inkml:brush xml:id="br0">
      <inkml:brushProperty name="width" value="0.05" units="cm"/>
      <inkml:brushProperty name="height" value="0.05" units="cm"/>
    </inkml:brush>
  </inkml:definitions>
  <inkml:trace contextRef="#ctx0" brushRef="#br0">11 144 384 0 0,'-6'-19'3700'0'0,"5"16"-2762"0"0,0 1-1 0 0,1 0 1 0 0,-1 0 0 0 0,0 0 0 0 0,1 0 0 0 0,0-1-1 0 0,-1 1 1 0 0,1-4 0 0 0,1 5-743 0 0,-1 1 1 0 0,0-1-1 0 0,1 1 0 0 0,-1-1 1 0 0,0 0-1 0 0,1 1 1 0 0,-1-1-1 0 0,1 1 0 0 0,-1-1 1 0 0,1 1-1 0 0,-1-1 1 0 0,1 1-1 0 0,-1 0 1 0 0,1-1-1 0 0,0 1 0 0 0,-1-1 1 0 0,1 1-1 0 0,0 0 1 0 0,-1 0-1 0 0,1-1 0 0 0,0 1 1 0 0,1 0-1 0 0,18-4 1610 0 0,-17 4-1260 0 0,93-11 3537 0 0,36-7-969 0 0,-117 15-2832 0 0,0-1 0 0 0,0-1 0 0 0,-1-1 0 0 0,1 0 0 0 0,-1 0 1 0 0,22-15-1 0 0,-36 20-273 0 0,1 1 0 0 0,-1-1 0 0 0,1 1 0 0 0,-1-1 1 0 0,1 1-1 0 0,-1-1 0 0 0,1 1 0 0 0,-1 0 1 0 0,1-1-1 0 0,0 1 0 0 0,-1 0 0 0 0,1-1 0 0 0,-1 1 1 0 0,1 0-1 0 0,0 0 0 0 0,-1 0 0 0 0,1-1 0 0 0,0 1 1 0 0,-1 0-1 0 0,1 0 0 0 0,0 0 0 0 0,-1 0 0 0 0,1 0 1 0 0,0 0-1 0 0,-1 0 0 0 0,1 1 0 0 0,0-1 1 0 0,-1 0-1 0 0,1 0 0 0 0,0 0 0 0 0,0 1 0 0 0,0 1-4 0 0,-1-1 0 0 0,1 1 0 0 0,-1 0 0 0 0,1-1 0 0 0,-1 1 0 0 0,0 0 0 0 0,1 0-1 0 0,-1-1 1 0 0,0 1 0 0 0,0 2 0 0 0,1 14 4 0 0,-1-12 6 0 0,22 132 405 0 0,-18-118-327 0 0,2 0 1 0 0,0-1-1 0 0,1 0 1 0 0,18 34-1 0 0,-22-48-133 0 0,0-1-57 0 0,-1 0 1 0 0,0-1-1 0 0,0 1 1 0 0,0 0-1 0 0,-1 0 1 0 0,1 0 0 0 0,-1 1-1 0 0,2 7 1 0 0,-3-11-115 0 0,-28 7-626 0 0,-71 3 148 0 0,-8 0 586 0 0,91-8 260 0 0,1 0 0 0 0,0 1 0 0 0,0 1 1 0 0,-25 12-1 0 0,39-17-94 0 0,0 0 1 0 0,0 0 0 0 0,0 1-1 0 0,0-1 1 0 0,1 0-1 0 0,-1 1 1 0 0,0-1 0 0 0,0 1-1 0 0,1-1 1 0 0,-1 1-1 0 0,0-1 1 0 0,1 1-1 0 0,-1-1 1 0 0,0 1 0 0 0,1 0-1 0 0,-1 0 1 0 0,1-1-1 0 0,-1 1 1 0 0,1 0 0 0 0,-1 0-1 0 0,1-1 1 0 0,-1 2-1 0 0,2-1 2 0 0,-1 0 0 0 0,0-1 0 0 0,1 1 0 0 0,-1-1 0 0 0,1 1 0 0 0,-1-1 0 0 0,1 1-1 0 0,-1-1 1 0 0,1 0 0 0 0,0 1 0 0 0,-1-1 0 0 0,1 0 0 0 0,-1 1 0 0 0,1-1 0 0 0,0 0-1 0 0,-1 1 1 0 0,1-1 0 0 0,0 0 0 0 0,-1 0 0 0 0,1 0 0 0 0,0 0 0 0 0,44 4 1661 0 0,51-7-1005 0 0,-1-1-3769 0 0,-46 11-7508 0 0,-38-5 8545 0 0,8 2-977 0 0</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5.764"/>
    </inkml:context>
    <inkml:brush xml:id="br0">
      <inkml:brushProperty name="width" value="0.05" units="cm"/>
      <inkml:brushProperty name="height" value="0.05" units="cm"/>
    </inkml:brush>
  </inkml:definitions>
  <inkml:trace contextRef="#ctx0" brushRef="#br0">215 43 560 0 0,'-1'-2'584'0'0,"0"-1"1"0"0,0 1-1 0 0,0 0 0 0 0,0 0 0 0 0,-1 0 1 0 0,1 0-1 0 0,-1 0 0 0 0,0 0 1 0 0,1 0-1 0 0,-1 0 0 0 0,0 0 1 0 0,0 1-1 0 0,0-1 0 0 0,0 1 0 0 0,0-1 1 0 0,-3 0-1 0 0,0 0 160 0 0,1 0 1 0 0,-1 1-1 0 0,1 0 1 0 0,-1-1-1 0 0,0 2 0 0 0,1-1 1 0 0,-1 1-1 0 0,-6-1 0 0 0,3 1-116 0 0,0 1 0 0 0,1 0-1 0 0,-1 0 1 0 0,0 1 0 0 0,1-1-1 0 0,-1 2 1 0 0,1-1-1 0 0,0 1 1 0 0,0 0 0 0 0,-11 7-1 0 0,15-8-368 0 0,-1 1 1 0 0,1-1-1 0 0,0 1 0 0 0,0 0 0 0 0,0 0 0 0 0,0 0 0 0 0,1 0 1 0 0,-1 1-1 0 0,1-1 0 0 0,-1 1 0 0 0,1-1 0 0 0,1 1 1 0 0,-1 0-1 0 0,0 0 0 0 0,1 0 0 0 0,-2 8 0 0 0,3-9-106 0 0,0 0 0 0 0,0 0-1 0 0,0 0 1 0 0,0 0 0 0 0,1 0 0 0 0,-1 0-1 0 0,1 0 1 0 0,0 0 0 0 0,0 0-1 0 0,0 0 1 0 0,0 0 0 0 0,1-1 0 0 0,-1 1-1 0 0,1 0 1 0 0,0-1 0 0 0,-1 1 0 0 0,1-1-1 0 0,0 1 1 0 0,0-1 0 0 0,1 0-1 0 0,-1 0 1 0 0,0 0 0 0 0,5 3 0 0 0,0-1-87 0 0,0 0 0 0 0,1 0 0 0 0,-1-1 0 0 0,1 1 0 0 0,-1-2 0 0 0,1 1 1 0 0,0-1-1 0 0,0 0 0 0 0,0-1 0 0 0,0 0 0 0 0,12 0 0 0 0,5-1-669 0 0,0-1 0 0 0,33-7 0 0 0,-47 6-1960 0 0,1 1-2949 0 0</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6.106"/>
    </inkml:context>
    <inkml:brush xml:id="br0">
      <inkml:brushProperty name="width" value="0.05" units="cm"/>
      <inkml:brushProperty name="height" value="0.05" units="cm"/>
    </inkml:brush>
  </inkml:definitions>
  <inkml:trace contextRef="#ctx0" brushRef="#br0">36 3 584 0 0,'0'0'1311'0'0,"-21"-3"7266"0"0,20 4-8234 0 0,0-1 0 0 0,0 0 0 0 0,0 1 0 0 0,0-1 0 0 0,0 0-1 0 0,1 1 1 0 0,-1-1 0 0 0,0 1 0 0 0,0 0 0 0 0,1-1 0 0 0,-1 1 0 0 0,0-1 0 0 0,1 1 0 0 0,-1 0 0 0 0,0 0 0 0 0,0 0 0 0 0,1 0-114 0 0,0-1 0 0 0,0 1 0 0 0,0-1 0 0 0,0 0 0 0 0,0 1 0 0 0,0-1 0 0 0,0 1 0 0 0,0-1 0 0 0,0 1 0 0 0,0-1 0 0 0,0 0 0 0 0,0 1 0 0 0,0-1 0 0 0,0 1 0 0 0,0-1 0 0 0,1 1 0 0 0,-1-1 0 0 0,0 0 0 0 0,0 1 0 0 0,0-1 0 0 0,1 1 0 0 0,-1-1 0 0 0,1 1 0 0 0,0 0 78 0 0,0 0 0 0 0,1 0 1 0 0,-1 0-1 0 0,0 0 0 0 0,1 0 0 0 0,-1 0 0 0 0,1 0 0 0 0,0 0 0 0 0,-1-1 0 0 0,1 1 0 0 0,0-1 1 0 0,-1 1-1 0 0,1-1 0 0 0,0 0 0 0 0,-1 1 0 0 0,4-1 0 0 0,-3 0-129 0 0,-1 0 0 0 0,1 0 0 0 0,0-1 0 0 0,0 1 0 0 0,0-1 0 0 0,-1 1 0 0 0,1-1 0 0 0,0 1 0 0 0,-1-1 0 0 0,1 0 0 0 0,0 0 0 0 0,-1 0 0 0 0,1 0 0 0 0,2-2 0 0 0,-4 3-253 0 0,1-1 0 0 0,0 0 1 0 0,-1 0-1 0 0,1 0 0 0 0,0 1 0 0 0,-1-1 0 0 0,1 0 0 0 0,-1 0 0 0 0,1 0 0 0 0,-1 0 0 0 0,0 0 0 0 0,1 0 1 0 0,-1 0-1 0 0,0 0 0 0 0,0 0 0 0 0,0-2 0 0 0</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6.926"/>
    </inkml:context>
    <inkml:brush xml:id="br0">
      <inkml:brushProperty name="width" value="0.05" units="cm"/>
      <inkml:brushProperty name="height" value="0.05" units="cm"/>
    </inkml:brush>
  </inkml:definitions>
  <inkml:trace contextRef="#ctx0" brushRef="#br0">91 394 844 0 0,'-2'1'1125'0'0,"0"1"0"0"0,0 0 0 0 0,0 0 0 0 0,0 0 0 0 0,0 0 0 0 0,1 0-1 0 0,-1 0 1 0 0,1 1 0 0 0,-1-1 0 0 0,1 0 0 0 0,0 1 0 0 0,0-1 0 0 0,0 1 0 0 0,-1 3 0 0 0,-2 4 3418 0 0,4-9-4425 0 0,0-1 1 0 0,0 0 0 0 0,0 0-1 0 0,0 1 1 0 0,-1-1 0 0 0,1 0-1 0 0,0 1 1 0 0,0-1 0 0 0,0 0-1 0 0,0 0 1 0 0,-1 1 0 0 0,1-1-1 0 0,0 0 1 0 0,0 0 0 0 0,-1 1-1 0 0,1-1 1 0 0,0 0 0 0 0,-1 0-1 0 0,1 0 1 0 0,0 0 0 0 0,0 1-1 0 0,-1-1 1 0 0,1 0 0 0 0,0 0-1 0 0,-1 0 1 0 0,1 0 0 0 0,0 0-1 0 0,-1 0 1 0 0,1 0 0 0 0,0 0-1 0 0,-1 0 1 0 0,1 0 0 0 0,0 0-1 0 0,-1 0 1 0 0,1 0 0 0 0,0 0-1 0 0,-1 0 1 0 0,1 0 0 0 0,0 0-1 0 0,-1-1 1 0 0,1 1 0 0 0,0 0-1 0 0,-1 0 1 0 0,1 0 0 0 0,0 0-1 0 0,0-1 1 0 0,-1 1 0 0 0,-11-14 1106 0 0,7 6-1006 0 0,1-1 0 0 0,0 0 0 0 0,0 0 0 0 0,1 0 0 0 0,0 0 0 0 0,1-1 0 0 0,-2-14 0 0 0,-3-67 377 0 0,6 73-511 0 0,1-1-1 0 0,1 1 0 0 0,1 0 1 0 0,1 0-1 0 0,0 0 0 0 0,1 0 1 0 0,10-25-1 0 0,-12 37-48 0 0,1 0-1 0 0,0 1 0 0 0,0-1 1 0 0,1 1-1 0 0,-1 0 1 0 0,1 0-1 0 0,0 0 1 0 0,0 0-1 0 0,1 1 1 0 0,8-8-1 0 0,-8 10-24 0 0,-1-1-1 0 0,0 1 1 0 0,0 0 0 0 0,1 0 0 0 0,-1 1-1 0 0,1-1 1 0 0,0 1 0 0 0,-1 0 0 0 0,1 0-1 0 0,0 1 1 0 0,0-1 0 0 0,-1 1 0 0 0,1 0-1 0 0,0 0 1 0 0,9 2 0 0 0,-9-1-11 0 0,1 0 0 0 0,-1 0 0 0 0,1 1 0 0 0,-1-1 0 0 0,0 1 0 0 0,0 1 0 0 0,1-1 0 0 0,-1 1 0 0 0,-1-1 0 0 0,1 2 0 0 0,0-1 0 0 0,-1 0 0 0 0,0 1 0 0 0,1 0 0 0 0,-1 0 0 0 0,-1 0 0 0 0,1 0 0 0 0,-1 1 0 0 0,1-1 0 0 0,-1 1 0 0 0,-1 0 0 0 0,1 0 0 0 0,-1 0 0 0 0,0 1 0 0 0,0-1 0 0 0,0 0 0 0 0,-1 1 0 0 0,1-1 0 0 0,-2 1 0 0 0,1-1 0 0 0,0 1 0 0 0,-1 0 0 0 0,0-1 0 0 0,0 1 0 0 0,-1 0 0 0 0,0-1 0 0 0,0 1 0 0 0,0-1 0 0 0,-1 1 0 0 0,1-1 0 0 0,-1 0 0 0 0,0 0 0 0 0,-1 1 0 0 0,0-1 0 0 0,1-1 0 0 0,-6 8 0 0 0,-2 0-65 0 0,-1-1-1 0 0,1 0 1 0 0,-2 0 0 0 0,1-1 0 0 0,-2-1-1 0 0,1 0 1 0 0,-1-1 0 0 0,0 0-1 0 0,-1-1 1 0 0,0 0 0 0 0,-20 6 0 0 0,33-13-19 0 0,2 2-115 0 0,1 0 197 0 0,-1 0 1 0 0,1-1-1 0 0,-1 1 0 0 0,1-1 0 0 0,0 1 0 0 0,-1-1 1 0 0,1 1-1 0 0,0-1 0 0 0,0 0 0 0 0,0 0 1 0 0,4 1-1 0 0,-3 0 12 0 0,158 84 1067 0 0,-151-80-1100 0 0,1 0 0 0 0,0 0 0 0 0,13 3 0 0 0,-24-9-476 0 0,32 13-9320 0 0,-23-10 6090 0 0,0 0 534 0 0</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7.346"/>
    </inkml:context>
    <inkml:brush xml:id="br0">
      <inkml:brushProperty name="width" value="0.05" units="cm"/>
      <inkml:brushProperty name="height" value="0.05" units="cm"/>
    </inkml:brush>
  </inkml:definitions>
  <inkml:trace contextRef="#ctx0" brushRef="#br0">179 39 72 0 0,'-8'-22'5689'0'0,"7"21"-5213"0"0,-1-1 0 0 0,1 1-1 0 0,-1-1 1 0 0,0 1 0 0 0,1 0 0 0 0,-1 0-1 0 0,0 0 1 0 0,0 0 0 0 0,0 0-1 0 0,0 0 1 0 0,0 0 0 0 0,0 1 0 0 0,0-1-1 0 0,0 1 1 0 0,-2-1 0 0 0,0 1 1 0 0,1-1-1 0 0,-1 2 1 0 0,1-1 0 0 0,-1 0 0 0 0,1 1-1 0 0,-1-1 1 0 0,1 1 0 0 0,-5 2 0 0 0,0 0 180 0 0,0 1 0 0 0,1-1 0 0 0,-1 2 0 0 0,1-1 0 0 0,0 1 0 0 0,-11 10 0 0 0,14-11-461 0 0,0 0 0 0 0,0 0-1 0 0,1 0 1 0 0,0 0 0 0 0,0 1-1 0 0,0 0 1 0 0,0-1-1 0 0,1 1 1 0 0,0 0 0 0 0,0 0-1 0 0,0 0 1 0 0,1 0 0 0 0,-1 0-1 0 0,1 1 1 0 0,0-1 0 0 0,1 0-1 0 0,-1 1 1 0 0,1-1-1 0 0,0 1 1 0 0,1-1 0 0 0,-1 0-1 0 0,1 1 1 0 0,0-1 0 0 0,0 0-1 0 0,1 0 1 0 0,-1 0 0 0 0,4 7-1 0 0,-2-7-1 0 0,-1 0-1 0 0,1 0 0 0 0,0 0 0 0 0,0-1 1 0 0,1 1-1 0 0,-1-1 0 0 0,1 0 1 0 0,0 0-1 0 0,0 0 0 0 0,1 0 0 0 0,-1-1 1 0 0,1 1-1 0 0,0-1 0 0 0,0 0 1 0 0,0-1-1 0 0,0 1 0 0 0,0-1 1 0 0,0 0-1 0 0,1-1 0 0 0,-1 1 0 0 0,1-1 1 0 0,-1 0-1 0 0,1 0 0 0 0,0-1 1 0 0,11 0-1 0 0,22-6-2467 0 0,-14-1-3718 0 0,40-17 0 0 0,-43 15 4358 0 0,-13 5-1260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4.252"/>
    </inkml:context>
    <inkml:brush xml:id="br0">
      <inkml:brushProperty name="width" value="0.05" units="cm"/>
      <inkml:brushProperty name="height" value="0.05" units="cm"/>
      <inkml:brushProperty name="color" value="#00A0D7"/>
    </inkml:brush>
  </inkml:definitions>
  <inkml:trace contextRef="#ctx0" brushRef="#br0">6 47 704 0 0,'-5'-10'15388'0'0,"5"8"-14533"0"0,36-4 5070 0 0,12-2-2141 0 0,-43 7-3972 0 0,-1 0 0 0 0,1-1 0 0 0,0 0 0 0 0,-1 0 0 0 0,1 0 0 0 0,-1 0 0 0 0,5-3 0 0 0,-7 3-663 0 0,1 0-974 0 0</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7.751"/>
    </inkml:context>
    <inkml:brush xml:id="br0">
      <inkml:brushProperty name="width" value="0.05" units="cm"/>
      <inkml:brushProperty name="height" value="0.05" units="cm"/>
    </inkml:brush>
  </inkml:definitions>
  <inkml:trace contextRef="#ctx0" brushRef="#br0">14 38 224 0 0,'-4'-37'19300'0'0,"0"46"-17011"0"0,-1 22-1673 0 0,5 0 700 0 0,-1-1-520 0 0,1-1 0 0 0,2 1 0 0 0,10 52 0 0 0,-12-81-984 0 0,1 0 0 0 0,-1 1 0 0 0,1-1 1 0 0,0 0-1 0 0,-1 1 0 0 0,1-1 0 0 0,0 0 0 0 0,0 0 0 0 0,0 0 0 0 0,0 0 0 0 0,0 0 0 0 0,0 0 1 0 0,0 0-1 0 0,0 0 0 0 0,0 0 0 0 0,0 0 0 0 0,1 0 0 0 0,0 0 0 0 0,16 6-9140 0 0</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4:58.106"/>
    </inkml:context>
    <inkml:brush xml:id="br0">
      <inkml:brushProperty name="width" value="0.05" units="cm"/>
      <inkml:brushProperty name="height" value="0.05" units="cm"/>
    </inkml:brush>
  </inkml:definitions>
  <inkml:trace contextRef="#ctx0" brushRef="#br0">53 13 416 0 0,'-19'-3'-152'0'0,"2"0"4281"0"0,1 0 8385 0 0,23 3-7891 0 0,15 0-3652 0 0,19 0 1205 0 0,99-3 620 0 0,-126 3-4740 0 0,0 0-5914 0 0</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2.594"/>
    </inkml:context>
    <inkml:brush xml:id="br0">
      <inkml:brushProperty name="width" value="0.05" units="cm"/>
      <inkml:brushProperty name="height" value="0.05" units="cm"/>
    </inkml:brush>
  </inkml:definitions>
  <inkml:trace contextRef="#ctx0" brushRef="#br0">3 195 240 0 0,'-2'-21'5228'0'0,"2"21"-5096"0"0,0 0 1 0 0,1 0-1 0 0,-1 0 0 0 0,0 0 1 0 0,1 0-1 0 0,-1 0 1 0 0,0 0-1 0 0,0 0 0 0 0,1 0 1 0 0,-1 0-1 0 0,0 0 1 0 0,0 0-1 0 0,1 0 0 0 0,-1 0 1 0 0,0 0-1 0 0,0 1 1 0 0,0-1-1 0 0,1 0 0 0 0,-1 0 1 0 0,0 0-1 0 0,0 0 1 0 0,0 1-1 0 0,0-1 1 0 0,1 0-1 0 0,-1 0 0 0 0,0 1 1 0 0,0-1-1 0 0,0 0 1 0 0,0 0-1 0 0,0 0 0 0 0,0 1 1 0 0,1-1-1 0 0,-1 0 1 0 0,0 0-1 0 0,0 1 0 0 0,19 40 3392 0 0,20 72-276 0 0,-25-68-1908 0 0,2 0 0 0 0,2-1 0 0 0,29 52 0 0 0,-44-90-1021 0 0,1 0 0 0 0,0 0-1 0 0,0-1 1 0 0,0 1 0 0 0,1-1 0 0 0,9 8 0 0 0,-14-12 56 0 0,2-2-303 0 0,-1 1 0 0 0,1 0 0 0 0,-1 0 0 0 0,1-1 0 0 0,-1 1 1 0 0,1-1-1 0 0,-1 0 0 0 0,0 1 0 0 0,1-1 0 0 0,-1 0 0 0 0,0 0 0 0 0,0 0 0 0 0,1 0 0 0 0,-1 0 0 0 0,0 0 1 0 0,0 0-1 0 0,0 0 0 0 0,0 0 0 0 0,0 0 0 0 0,-1-1 0 0 0,1 1 0 0 0,0 0 0 0 0,1-3 0 0 0,11-36 606 0 0,-12 37-631 0 0,21-103 795 0 0,-4-2 0 0 0,4-131-1 0 0,-22 208-690 0 0,0 23-702 0 0,-1 0 0 0 0,1 1 0 0 0,1-1-1 0 0,0 1 1 0 0,2-12 0 0 0,3 16-2974 0 0</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3.058"/>
    </inkml:context>
    <inkml:brush xml:id="br0">
      <inkml:brushProperty name="width" value="0.05" units="cm"/>
      <inkml:brushProperty name="height" value="0.05" units="cm"/>
    </inkml:brush>
  </inkml:definitions>
  <inkml:trace contextRef="#ctx0" brushRef="#br0">185 15 568 0 0,'-6'-8'3764'0'0,"4"7"-3294"0"0,0 0 1 0 0,0 0-1 0 0,-1 1 1 0 0,1-1 0 0 0,0 0-1 0 0,0 1 1 0 0,0-1-1 0 0,0 1 1 0 0,-1 0-1 0 0,1 0 1 0 0,0 0-1 0 0,0 0 1 0 0,-1 0 0 0 0,1 0-1 0 0,0 0 1 0 0,0 1-1 0 0,-4 0 1 0 0,2 1-44 0 0,-1 0 0 0 0,1 0 1 0 0,0 1-1 0 0,-1-1 0 0 0,1 1 0 0 0,0 0 1 0 0,-6 5-1 0 0,-2 5 346 0 0,0 0-1 0 0,1 0 1 0 0,-15 24-1 0 0,21-29-449 0 0,1 1 0 0 0,-1-1 0 0 0,2 1 0 0 0,-1 0 0 0 0,1 0 0 0 0,0 0 0 0 0,1 0 0 0 0,0 1 0 0 0,1-1 0 0 0,-1 1 0 0 0,2-1 0 0 0,0 15 0 0 0,0-20-296 0 0,0 0 1 0 0,1 0 0 0 0,0 0-1 0 0,-1 0 1 0 0,1-1 0 0 0,1 1-1 0 0,-1 0 1 0 0,1 0 0 0 0,-1-1-1 0 0,1 1 1 0 0,0-1 0 0 0,0 1-1 0 0,0-1 1 0 0,1 0 0 0 0,-1 0-1 0 0,1 0 1 0 0,0 0-1 0 0,0 0 1 0 0,0-1 0 0 0,0 1-1 0 0,0-1 1 0 0,1 0 0 0 0,-1 0-1 0 0,1 0 1 0 0,-1 0 0 0 0,1 0-1 0 0,0-1 1 0 0,0 0 0 0 0,0 0-1 0 0,0 0 1 0 0,5 0 0 0 0,34 2-3606 0 0,-15-5-2668 0 0,-19 0 3749 0 0</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3.476"/>
    </inkml:context>
    <inkml:brush xml:id="br0">
      <inkml:brushProperty name="width" value="0.05" units="cm"/>
      <inkml:brushProperty name="height" value="0.05" units="cm"/>
    </inkml:brush>
  </inkml:definitions>
  <inkml:trace contextRef="#ctx0" brushRef="#br0">69 47 324 0 0,'0'-2'36'0'0,"0"-4"1620"0"0,-1 1 0 0 0,0 0-1 0 0,0-1 1 0 0,0 1 0 0 0,0 0-1 0 0,-4-7 1028 0 0,-10 17 2833 0 0,9 4-4823 0 0,1 1 0 0 0,-1 0 0 0 0,2 0 0 0 0,-1 0 0 0 0,2 0 0 0 0,-1 1-1 0 0,1 0 1 0 0,1-1 0 0 0,-2 20 0 0 0,3-25-567 0 0,1-1 0 0 0,-1 1 0 0 0,1 0-1 0 0,0 0 1 0 0,1 0 0 0 0,-1-1 0 0 0,1 1-1 0 0,0 0 1 0 0,0-1 0 0 0,1 1 0 0 0,-1 0 0 0 0,1-1-1 0 0,0 0 1 0 0,0 1 0 0 0,0-1 0 0 0,1 0-1 0 0,0 0 1 0 0,0 0 0 0 0,0 0 0 0 0,0-1 0 0 0,0 1-1 0 0,1-1 1 0 0,-1 0 0 0 0,8 5 0 0 0,-6-5-144 0 0,1-1-1 0 0,-1 0 1 0 0,0-1 0 0 0,0 1 0 0 0,1-1 0 0 0,-1 0 0 0 0,1-1 0 0 0,-1 1 0 0 0,1-1 0 0 0,-1 0-1 0 0,1 0 1 0 0,-1-1 0 0 0,1 1 0 0 0,7-3 0 0 0,0 0-1356 0 0,0-1 1 0 0,-1-1-1 0 0,1 0 1 0 0,20-11-1 0 0,-24 8-6235 0 0</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3.803"/>
    </inkml:context>
    <inkml:brush xml:id="br0">
      <inkml:brushProperty name="width" value="0.05" units="cm"/>
      <inkml:brushProperty name="height" value="0.05" units="cm"/>
    </inkml:brush>
  </inkml:definitions>
  <inkml:trace contextRef="#ctx0" brushRef="#br0">58 38 292 0 0,'-35'-7'5121'0'0,"12"-2"8727"0"0,38 3-11830 0 0,5 4-1299 0 0,27-3 419 0 0,-17-4-6950 0 0</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4.167"/>
    </inkml:context>
    <inkml:brush xml:id="br0">
      <inkml:brushProperty name="width" value="0.05" units="cm"/>
      <inkml:brushProperty name="height" value="0.05" units="cm"/>
    </inkml:brush>
  </inkml:definitions>
  <inkml:trace contextRef="#ctx0" brushRef="#br0">79 55 356 0 0,'-48'-13'3669'0'0,"17"0"8613"0"0,31 13-12188 0 0,9-5 1550 0 0,11-1-724 0 0,91-5-610 0 0,-48 6-8217 0 0,-49 4 5960 0 0</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4.525"/>
    </inkml:context>
    <inkml:brush xml:id="br0">
      <inkml:brushProperty name="width" value="0.05" units="cm"/>
      <inkml:brushProperty name="height" value="0.05" units="cm"/>
    </inkml:brush>
  </inkml:definitions>
  <inkml:trace contextRef="#ctx0" brushRef="#br0">113 26 608 0 0,'-3'-26'14736'0'0,"3"39"-12664"0"0,1 29 638 0 0,11 73 0 0 0,-2-93-5377 0 0,-1-10-4525 0 0</inkml:trace>
  <inkml:trace contextRef="#ctx0" brushRef="#br0" timeOffset="1">38 156 836 0 0,'-22'-6'3417'0'0,"21"5"-3010"0"0,0 1 0 0 0,0 0 0 0 0,0 0 0 0 0,1-1 0 0 0,-1 1 0 0 0,0-1 0 0 0,0 1-1 0 0,0 0 1 0 0,0-1 0 0 0,1 0 0 0 0,-1 1 0 0 0,0-1 0 0 0,1 1 0 0 0,-1-1 0 0 0,0 0-1 0 0,1 0 1 0 0,-1 1 0 0 0,1-1 0 0 0,-1 0 0 0 0,0-1 0 0 0,27-3 2662 0 0,66-1-1191 0 0,-11 2-8721 0 0,-66 2 4974 0 0</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5.116"/>
    </inkml:context>
    <inkml:brush xml:id="br0">
      <inkml:brushProperty name="width" value="0.05" units="cm"/>
      <inkml:brushProperty name="height" value="0.05" units="cm"/>
    </inkml:brush>
  </inkml:definitions>
  <inkml:trace contextRef="#ctx0" brushRef="#br0">5 105 972 0 0,'-1'0'266'0'0,"0"-1"532"0"0,1 1-532 0 0,0-1 0 0 0,0 1 0 0 0,-1-1 0 0 0,1 1 0 0 0,0 0 0 0 0,0-1 0 0 0,0 1 0 0 0,-1 0 0 0 0,1-1 0 0 0,0 1 0 0 0,0-1 0 0 0,0 1 0 0 0,0 0 0 0 0,0-1 0 0 0,0 1 0 0 0,0-1 0 0 0,0 1 0 0 0,0-1 0 0 0,0 1 0 0 0,0 0 0 0 0,0-1 0 0 0,0 1 0 0 0,0-1 0 0 0,0 1 0 0 0,0 0 0 0 0,1-2 0 0 0,12-6 3540 0 0,28 1-1375 0 0,-33 6-1188 0 0,17-2-75 0 0,-7 0 69 0 0,1 0 1 0 0,32-9-1 0 0,-45 10-1056 0 0,-1-1-1 0 0,1 1 1 0 0,-1-1 0 0 0,0 0-1 0 0,0 0 1 0 0,0-1 0 0 0,0 1-1 0 0,0-1 1 0 0,-1 0 0 0 0,1 0 0 0 0,-1-1-1 0 0,6-8 1 0 0,-10 13-173 0 0,0 0 1 0 0,0-1-1 0 0,0 1 0 0 0,0 0 1 0 0,1 0-1 0 0,-1 0 0 0 0,0 0 1 0 0,0 0-1 0 0,0 0 1 0 0,0 0-1 0 0,0 0 0 0 0,0 0 1 0 0,0 0-1 0 0,0-1 0 0 0,1 1 1 0 0,-1 0-1 0 0,0 0 0 0 0,0 0 1 0 0,0 0-1 0 0,0 0 1 0 0,0 0-1 0 0,0 0 0 0 0,1 0 1 0 0,-1 0-1 0 0,0 0 0 0 0,0 0 1 0 0,0 0-1 0 0,0 0 1 0 0,0 0-1 0 0,1 0 0 0 0,-1 0 1 0 0,0 0-1 0 0,0 0 0 0 0,0 0 1 0 0,0 0-1 0 0,0 1 0 0 0,0-1 1 0 0,0 0-1 0 0,1 0 1 0 0,-1 0-1 0 0,0 0 0 0 0,0 0 1 0 0,0 0-1 0 0,0 0 0 0 0,0 0 1 0 0,0 0-1 0 0,0 0 0 0 0,0 1 1 0 0,0-1-1 0 0,1 0 1 0 0,5 12 339 0 0,5 25 231 0 0,-7-23-296 0 0,24 71 1229 0 0,4-2-1 0 0,64 122 0 0 0,-31-71-123 0 0,-64-133-1395 0 0,0-1 0 0 0,-1 1 1 0 0,0 0-1 0 0,1 0 1 0 0,-1 0-1 0 0,1-1 1 0 0,-1 1-1 0 0,0 0 1 0 0,0 0-1 0 0,1 0 0 0 0,-1 0 1 0 0,0 0-1 0 0,0 0 1 0 0,0-1-1 0 0,0 1 1 0 0,0 0-1 0 0,0 0 1 0 0,0 0-1 0 0,0 0 0 0 0,-1 1 1 0 0,1-1-18 0 0,-1-1 0 0 0,1 1 0 0 0,-1-1 0 0 0,1 1 0 0 0,-1-1 0 0 0,1 0 0 0 0,-1 1 0 0 0,1-1 0 0 0,-1 1 0 0 0,0-1 0 0 0,1 0 0 0 0,-1 0 0 0 0,1 1 0 0 0,-1-1 0 0 0,0 0 0 0 0,1 0 0 0 0,-1 0 0 0 0,0 0 0 0 0,0 1 0 0 0,0-1 0 0 0,-6 0-152 0 0,0-1-1 0 0,0 1 0 0 0,0-1 1 0 0,-8-3-1 0 0,6 3 238 0 0,-48-7-512 0 0,-79 1 1 0 0,135 7 466 0 0,0 0 1 0 0,0 0 0 0 0,0-1 0 0 0,-1 1-1 0 0,1 0 1 0 0,0 1 0 0 0,0-1-1 0 0,0 0 1 0 0,0 0 0 0 0,0 0 0 0 0,-1 1-1 0 0,1-1 1 0 0,0 0 0 0 0,0 1-1 0 0,-1 0 1 0 0,12 7 524 0 0,31 3 75 0 0,-26-9-560 0 0,121 14-242 0 0,-113-16-2029 0 0,-1 0 0 0 0,24-3 1 0 0,-24-3-4698 0 0,-10 3 4022 0 0</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5.503"/>
    </inkml:context>
    <inkml:brush xml:id="br0">
      <inkml:brushProperty name="width" value="0.05" units="cm"/>
      <inkml:brushProperty name="height" value="0.05" units="cm"/>
    </inkml:brush>
  </inkml:definitions>
  <inkml:trace contextRef="#ctx0" brushRef="#br0">110 22 700 0 0,'-4'-3'344'0'0,"-18"-12"8765"0"0,12 12-7836 0 0,8 3-120 0 0,0 1-9 0 0,-3 2-608 0 0,0 0 0 0 0,1 0 0 0 0,-1 1 0 0 0,1 0 0 0 0,0-1 0 0 0,0 2-1 0 0,0-1 1 0 0,0 0 0 0 0,1 1 0 0 0,0 0 0 0 0,0 0 0 0 0,0 0 0 0 0,0 0 0 0 0,1 0-1 0 0,0 0 1 0 0,0 1 0 0 0,0-1 0 0 0,1 1 0 0 0,-2 9 0 0 0,2-6-159 0 0,-1 0-1 0 0,2 0 1 0 0,-1 0 0 0 0,1 1-1 0 0,0-1 1 0 0,1 0 0 0 0,0 0-1 0 0,1 0 1 0 0,0 0 0 0 0,0 0 0 0 0,1 0-1 0 0,4 9 1 0 0,-5-15-371 0 0,0 0 0 0 0,0 1 0 0 0,1-1 0 0 0,-1 0 0 0 0,1 0 0 0 0,0 0 0 0 0,0-1 0 0 0,0 1 0 0 0,1-1 0 0 0,-1 1-1 0 0,0-1 1 0 0,1 0 0 0 0,-1 0 0 0 0,1-1 0 0 0,0 1 0 0 0,0-1 0 0 0,0 0 0 0 0,0 0 0 0 0,0 0 0 0 0,0 0 0 0 0,0-1 0 0 0,0 0 0 0 0,0 0 0 0 0,0 0 0 0 0,5 0 0 0 0,-1-1-377 0 0,0 0 0 0 0,0 0 0 0 0,0-1 0 0 0,-1 0 0 0 0,1 0 0 0 0,-1 0 0 0 0,1-1 0 0 0,-1-1 0 0 0,0 1 0 0 0,0-1 0 0 0,13-9 0 0 0,-10 3-2545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4.600"/>
    </inkml:context>
    <inkml:brush xml:id="br0">
      <inkml:brushProperty name="width" value="0.05" units="cm"/>
      <inkml:brushProperty name="height" value="0.05" units="cm"/>
      <inkml:brushProperty name="color" value="#00A0D7"/>
    </inkml:brush>
  </inkml:definitions>
  <inkml:trace contextRef="#ctx0" brushRef="#br0">6 80 860 0 0,'-5'-8'15710'0'0,"13"2"-14626"0"0,0 1-1 0 0,0 1 1 0 0,1 0-1 0 0,0 0 1 0 0,0 1-1 0 0,0 0 1 0 0,16-3-1 0 0,75-7 2487 0 0,-71 11-2369 0 0,-1-2 1 0 0,32-7-1 0 0,-55 7-1005 0 0,0 1-3147 0 0</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5.829"/>
    </inkml:context>
    <inkml:brush xml:id="br0">
      <inkml:brushProperty name="width" value="0.05" units="cm"/>
      <inkml:brushProperty name="height" value="0.05" units="cm"/>
    </inkml:brush>
  </inkml:definitions>
  <inkml:trace contextRef="#ctx0" brushRef="#br0">41 11 424 0 0,'-40'-3'20024'0'0,"52"2"-20608"0"0,47-4 5018 0 0,-38 4-7303 0 0,-4 0-5405 0 0</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6.172"/>
    </inkml:context>
    <inkml:brush xml:id="br0">
      <inkml:brushProperty name="width" value="0.05" units="cm"/>
      <inkml:brushProperty name="height" value="0.05" units="cm"/>
    </inkml:brush>
  </inkml:definitions>
  <inkml:trace contextRef="#ctx0" brushRef="#br0">66 59 416 0 0,'-30'-9'2106'0'0,"-5"-1"4205"0"0,35 10-6220 0 0,2-1 1634 0 0,-2 1-1634 0 0,0 0 0 0 0,0-1 0 0 0,0 1 0 0 0,0 0-1 0 0,0 0 1 0 0,0 0 0 0 0,0 0 0 0 0,0 0 0 0 0,0 0 0 0 0,0-1-1 0 0,0 1 1 0 0,0 0 0 0 0,0 0 0 0 0,0 0 0 0 0,0 0-1 0 0,-1-2 1727 0 0,1 2-1726 0 0,0 0 0 0 0,0 0-1 0 0,0 0 1 0 0,0-1 0 0 0,-1 1 0 0 0,1 0 0 0 0,0 0 0 0 0,0 0-1 0 0,0 0 1 0 0,8-4 1417 0 0,8-1-68 0 0,2 0 0 0 0,-1 2 1 0 0,0-1-1 0 0,1 2 0 0 0,24 0 0 0 0,17-3-265 0 0,-55 5-476 0 0,31-4-11962 0 0</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6.516"/>
    </inkml:context>
    <inkml:brush xml:id="br0">
      <inkml:brushProperty name="width" value="0.05" units="cm"/>
      <inkml:brushProperty name="height" value="0.05" units="cm"/>
    </inkml:brush>
  </inkml:definitions>
  <inkml:trace contextRef="#ctx0" brushRef="#br0">41 6 492 0 0,'-2'-1'654'0'0,"1"0"-1"0"0,-1 0 1 0 0,0 1-1 0 0,0-1 1 0 0,1 1-1 0 0,-1 0 1 0 0,0-1 0 0 0,0 1-1 0 0,0 0 1 0 0,1 0-1 0 0,-1 0 1 0 0,0 0-1 0 0,-3 1 1 0 0,4-1-404 0 0,0 0 1 0 0,0 1-1 0 0,1-1 0 0 0,-1 1 1 0 0,0-1-1 0 0,1 0 0 0 0,-1 1 1 0 0,1-1-1 0 0,-1 1 0 0 0,0-1 1 0 0,1 1-1 0 0,-1 0 0 0 0,1-1 1 0 0,-1 1-1 0 0,1-1 1 0 0,0 1-1 0 0,-1 0 0 0 0,1 0 1 0 0,0-1-1 0 0,-1 1 0 0 0,1 0 1 0 0,0-1-1 0 0,0 1 0 0 0,0 0 1 0 0,-1 0-1 0 0,1 0 0 0 0,0-1 1 0 0,0 1-1 0 0,0 0 0 0 0,0 0 1 0 0,0-1-1 0 0,1 1 0 0 0,-1 0 1 0 0,0 0-1 0 0,0 0 0 0 0,1 0-75 0 0,-1 0 0 0 0,1 0 0 0 0,-1 0 0 0 0,1 0 0 0 0,-1 0-1 0 0,1 0 1 0 0,0-1 0 0 0,-1 1 0 0 0,1 0 0 0 0,0 0 0 0 0,0-1 0 0 0,-1 1-1 0 0,1 0 1 0 0,0-1 0 0 0,0 1 0 0 0,0-1 0 0 0,0 1 0 0 0,0-1 0 0 0,0 1-1 0 0,0-1 1 0 0,0 0 0 0 0,0 1 0 0 0,0-1 0 0 0,0 0 0 0 0,0 0-1 0 0,0 0 1 0 0,2 0 0 0 0,-2 0 536 0 0,-1-1-710 0 0,0 0-39 0 0,0-1 1 0 0,0 1-1 0 0,0-1 1 0 0,0 0-1 0 0,0 1 1 0 0,0-1-1 0 0,-1 0 1 0 0,1 1-1 0 0,-1-1 1 0 0,1 1-1 0 0,-1-1 1 0 0,0-1-1 0 0,0 2-492 0 0,0 0 0 0 0,1 1 0 0 0,-1-1 0 0 0,0 0 0 0 0,0 1 0 0 0,0-1 0 0 0,1 1 0 0 0,-1-1 0 0 0,0 1 0 0 0,0 0 0 0 0,0-1 0 0 0,0 1 0 0 0,0 0 0 0 0,0 0-1 0 0,0-1 1 0 0,-1 1 0 0 0</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6.878"/>
    </inkml:context>
    <inkml:brush xml:id="br0">
      <inkml:brushProperty name="width" value="0.05" units="cm"/>
      <inkml:brushProperty name="height" value="0.05" units="cm"/>
    </inkml:brush>
  </inkml:definitions>
  <inkml:trace contextRef="#ctx0" brushRef="#br0">61 561 608 0 0,'-2'-9'12761'0'0,"-1"-9"-8024"0"0,-12-45-3221 0 0,4 23-585 0 0,2 1 1 0 0,-8-70 0 0 0,15 86-644 0 0,1-1 1 0 0,1 1-1 0 0,1 0 0 0 0,1-1 1 0 0,1 1-1 0 0,7-26 1 0 0,-9 44-201 0 0,1 0 0 0 0,0 0 0 0 0,0 0 0 0 0,0 1 0 0 0,0-1 0 0 0,1 0 0 0 0,0 1 0 0 0,0-1 0 0 0,0 1 0 0 0,0 0 0 0 0,1 0 0 0 0,0 0 0 0 0,-1 1 0 0 0,2-1 0 0 0,-1 1 0 0 0,0 0 0 0 0,0 0 0 0 0,1 1 0 0 0,0-1 0 0 0,5-2 0 0 0,-3 3-8 0 0,0 0 0 0 0,0 1 1 0 0,1-1-1 0 0,-1 1 1 0 0,0 1-1 0 0,0-1 0 0 0,1 1 1 0 0,-1 0-1 0 0,0 1 1 0 0,1 0-1 0 0,-1 0 0 0 0,0 1 1 0 0,12 4-1 0 0,-12-4-16 0 0,0 1 1 0 0,0 0-1 0 0,0 0 0 0 0,-1 1 1 0 0,1 0-1 0 0,-1 0 0 0 0,0 0 0 0 0,0 1 1 0 0,-1 0-1 0 0,1 0 0 0 0,-1 1 1 0 0,0-1-1 0 0,5 9 0 0 0,-8-10-32 0 0,0-1 0 0 0,0 1 1 0 0,0-1-1 0 0,-1 1 0 0 0,0 0 0 0 0,0 0 0 0 0,0-1 0 0 0,0 1 1 0 0,0 0-1 0 0,-1 0 0 0 0,1 0 0 0 0,-1 0 0 0 0,0 0 0 0 0,-1 0 0 0 0,1 0 1 0 0,-1 0-1 0 0,1 0 0 0 0,-1 0 0 0 0,-1-1 0 0 0,1 1 0 0 0,0 0 1 0 0,-1-1-1 0 0,0 1 0 0 0,1-1 0 0 0,-1 1 0 0 0,-5 4 0 0 0,-2 3 15 0 0,0-1-1 0 0,-1 0 1 0 0,-1-1-1 0 0,1 0 1 0 0,-1 0 0 0 0,-1-1-1 0 0,-20 10 1 0 0,14-7-75 0 0,0 0 0 0 0,-19 17 0 0 0,36-27 20 0 0,-1 0 0 0 0,1 1 0 0 0,0-1 0 0 0,-1 1 0 0 0,1-1 1 0 0,0 1-1 0 0,0-1 0 0 0,0 1 0 0 0,0 0 0 0 0,0 0 0 0 0,0-1 0 0 0,1 1 0 0 0,-1 0 0 0 0,0 0 0 0 0,1 0 0 0 0,0 0 1 0 0,-1 0-1 0 0,1 0 0 0 0,0 0 0 0 0,0 2 0 0 0,1 0 8 0 0,-1-1-1 0 0,1 1 1 0 0,0-1-1 0 0,0 1 1 0 0,1-1 0 0 0,-1 1-1 0 0,1-1 1 0 0,0 0 0 0 0,-1 0-1 0 0,4 4 1 0 0,5 5 59 0 0,0-1 0 0 0,0 0 0 0 0,1-1 0 0 0,13 10 0 0 0,6 4 292 0 0,54 34 0 0 0,-30-33-3748 0 0,-28-22-7026 0 0,-15-3 7599 0 0</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7.240"/>
    </inkml:context>
    <inkml:brush xml:id="br0">
      <inkml:brushProperty name="width" value="0.05" units="cm"/>
      <inkml:brushProperty name="height" value="0.05" units="cm"/>
    </inkml:brush>
  </inkml:definitions>
  <inkml:trace contextRef="#ctx0" brushRef="#br0">131 15 172 0 0,'-1'-1'435'0'0,"0"-1"0"0"0,0 1 1 0 0,-1 0-1 0 0,1 0 0 0 0,-1 0 0 0 0,1 0 0 0 0,-1 0 1 0 0,1 0-1 0 0,-1 0 0 0 0,0 0 0 0 0,1 1 0 0 0,-1-1 1 0 0,0 1-1 0 0,1-1 0 0 0,-1 1 0 0 0,0 0 0 0 0,0-1 1 0 0,0 1-1 0 0,1 0 0 0 0,-1 0 0 0 0,0 1 0 0 0,-2-1 1 0 0,1 1 19 0 0,0 0 1 0 0,0 1 0 0 0,0-1 0 0 0,0 1 0 0 0,0-1 0 0 0,1 1 0 0 0,-1 0 0 0 0,0 0 0 0 0,1 0 0 0 0,0 0-1 0 0,-4 5 1 0 0,-2 2 494 0 0,1 1-1 0 0,0 1 0 0 0,1-1 0 0 0,0 1 0 0 0,-7 20 0 0 0,11-22-522 0 0,0-1 0 0 0,0 1 0 0 0,1 0-1 0 0,0 0 1 0 0,0 0 0 0 0,1 0-1 0 0,1 0 1 0 0,-1 0 0 0 0,1 0 0 0 0,1-1-1 0 0,0 1 1 0 0,4 13 0 0 0,-1-6 37 0 0,2 0 0 0 0,0 0 0 0 0,0 0 0 0 0,2-1 0 0 0,14 22 0 0 0,-19-33-451 0 0,0 1 1 0 0,-1-1-1 0 0,1 0 1 0 0,0-1-1 0 0,1 1 1 0 0,-1-1-1 0 0,1 1 1 0 0,0-1-1 0 0,0-1 1 0 0,0 1-1 0 0,0-1 1 0 0,0 0-1 0 0,0 0 1 0 0,1 0-1 0 0,-1-1 1 0 0,0 1-1 0 0,1-2 1 0 0,0 1-1 0 0,-1 0 1 0 0,1-1-1 0 0,-1 0 1 0 0,1 0-1 0 0,0-1 1 0 0,-1 0-1 0 0,1 0 1 0 0,-1 0-1 0 0,1-1 1 0 0,-1 1-1 0 0,0-1 1 0 0,10-5-1 0 0,-2 1-1101 0 0,26-15 839 0 0,-24 7-3459 0 0,-14 13 2956 0 0,-1 0-1 0 0,1 0 0 0 0,0 0 0 0 0,-1 0 0 0 0,1-1 1 0 0,-1 1-1 0 0,0 0 0 0 0,1 0 0 0 0,-1 0 0 0 0,0 0 1 0 0,1-1-1 0 0,-1-1 0 0 0</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7.641"/>
    </inkml:context>
    <inkml:brush xml:id="br0">
      <inkml:brushProperty name="width" value="0.05" units="cm"/>
      <inkml:brushProperty name="height" value="0.05" units="cm"/>
    </inkml:brush>
  </inkml:definitions>
  <inkml:trace contextRef="#ctx0" brushRef="#br0">16 20 780 0 0,'-16'-1'16912'0'0,"48"0"-14907"0"0,13-1 165 0 0,-30 2-1877 0 0,20-2-822 0 0,-33 1-312 0 0,0 1 1 0 0,0-1 0 0 0,-1 1-1 0 0,1-1 1 0 0,0 0-1 0 0,0 0 1 0 0,-1 0-1 0 0,1 0 1 0 0,2-1 0 0 0,1-3-1426 0 0</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07.981"/>
    </inkml:context>
    <inkml:brush xml:id="br0">
      <inkml:brushProperty name="width" value="0.05" units="cm"/>
      <inkml:brushProperty name="height" value="0.05" units="cm"/>
    </inkml:brush>
  </inkml:definitions>
  <inkml:trace contextRef="#ctx0" brushRef="#br0">46 83 548 0 0,'-11'-8'1204'0'0,"-7"-4"1852"0"0,2-3 5358 0 0,30 6-4993 0 0,-3 6-2584 0 0,0-1 0 0 0,-1 2 0 0 0,1 0 0 0 0,0 0 0 0 0,0 1 0 0 0,13-1 0 0 0,-9 1-120 0 0,10-1 179 0 0,138-15 4124 0 0,-153 14-5984 0 0</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0.998"/>
    </inkml:context>
    <inkml:brush xml:id="br0">
      <inkml:brushProperty name="width" value="0.05" units="cm"/>
      <inkml:brushProperty name="height" value="0.05" units="cm"/>
    </inkml:brush>
  </inkml:definitions>
  <inkml:trace contextRef="#ctx0" brushRef="#br0">6 370 668 0 0,'-5'-15'3425'0'0,"10"22"1336"0"0,6 13-713 0 0,-7-9-4350 0 0,30 93 3624 0 0,-25-70-2210 0 0,1-1 0 0 0,2-1 1 0 0,1 0-1 0 0,33 56 0 0 0,-46-87-989 0 0,1 0 0 0 0,-1 0 0 0 0,1 0 0 0 0,-1 0 0 0 0,1 0 0 0 0,-1 0 0 0 0,1 0 0 0 0,0-1 0 0 0,0 1 1 0 0,-1 0-1 0 0,1 0 0 0 0,0-1 0 0 0,0 1 0 0 0,0 0 0 0 0,0-1 0 0 0,0 1 0 0 0,0-1 0 0 0,0 1 0 0 0,0-1 0 0 0,0 0 0 0 0,0 1 1 0 0,0-1-1 0 0,0 0 0 0 0,0 0 0 0 0,3 0 0 0 0,-3 0-18 0 0,0-1 0 0 0,0 0 0 0 0,0 1 0 0 0,1-1 0 0 0,-1 0 0 0 0,0 0 0 0 0,0 0 0 0 0,0 0 0 0 0,0 0 0 0 0,0 0 0 0 0,-1 0 0 0 0,1 0 0 0 0,0-1 0 0 0,0 1 0 0 0,-1 0 0 0 0,1 0 0 0 0,0-2 0 0 0,4-11 256 0 0,-1 1 0 0 0,0-1 1 0 0,1-15-1 0 0,-3 22-243 0 0,45-296 2170 0 0,-12 72-980 0 0,-29 200-969 0 0,-3 16-394 0 0,0-1 1 0 0,1-23-1 0 0,-4 39-296 0 0,1 0 97 0 0,1 1 0 0 0,-1-1 0 0 0,0 0 1 0 0,0 1-1 0 0,0 0 0 0 0,1-1 1 0 0,-1 1-1 0 0,0 0 0 0 0,0 0 0 0 0,0 0 1 0 0,0-1-1 0 0,0 1 0 0 0,0 0 1 0 0,-1 0-1 0 0,1 0 0 0 0,1 2 1 0 0,16 24-1474 0 0,-11-15 278 0 0,30 46-5570 0 0,-18-25 4096 0 0</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1.399"/>
    </inkml:context>
    <inkml:brush xml:id="br0">
      <inkml:brushProperty name="width" value="0.05" units="cm"/>
      <inkml:brushProperty name="height" value="0.05" units="cm"/>
    </inkml:brush>
  </inkml:definitions>
  <inkml:trace contextRef="#ctx0" brushRef="#br0">10 39 680 0 0,'0'-6'1075'0'0,"-1"-26"15942"0"0,0 34-16130 0 0,-6 98 3704 0 0,7-57-3554 0 0,10 68 1 0 0,-10-108-1501 0 0,6 29 828 0 0,0-18-3081 0 0</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1.740"/>
    </inkml:context>
    <inkml:brush xml:id="br0">
      <inkml:brushProperty name="width" value="0.05" units="cm"/>
      <inkml:brushProperty name="height" value="0.05" units="cm"/>
    </inkml:brush>
  </inkml:definitions>
  <inkml:trace contextRef="#ctx0" brushRef="#br0">85 112 136 0 0,'-10'-6'707'0'0,"-27"-19"3878"0"0,3 0 6274 0 0,34 25-10670 0 0,0-1 0 0 0,-1 1 0 0 0,1 0-1 0 0,0 0 1 0 0,0-1 0 0 0,-1 1 0 0 0,1 0-1 0 0,0 0 1 0 0,0-1 0 0 0,0 1-1 0 0,-1 0 1 0 0,1 0 0 0 0,0-1 0 0 0,0 1-1 0 0,0 0 1 0 0,0-1 0 0 0,0 1-1 0 0,0 0 1 0 0,0-1 0 0 0,0 1 0 0 0,0 0-1 0 0,0-1 1 0 0,0 1 0 0 0,0 0 0 0 0,0 0-1 0 0,0-1 1 0 0,0 1 0 0 0,0-1-1 0 0,7-6 1334 0 0,12-2-460 0 0,8 2-233 0 0,1 0 1 0 0,0 2-1 0 0,37-2 0 0 0,86 4 238 0 0,-134 3-976 0 0,27 1-941 0 0,9 0-2453 0 0,-18-3-4588 0 0,-22 1 5017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6.756"/>
    </inkml:context>
    <inkml:brush xml:id="br0">
      <inkml:brushProperty name="width" value="0.05" units="cm"/>
      <inkml:brushProperty name="height" value="0.05" units="cm"/>
      <inkml:brushProperty name="color" value="#00A0D7"/>
    </inkml:brush>
  </inkml:definitions>
  <inkml:trace contextRef="#ctx0" brushRef="#br0">34 20 216 0 0,'9'-20'15653'0'0,"-15"30"-15049"0"0,0 0 0 0 0,1-1 0 0 0,1 2 0 0 0,-1-1 0 0 0,2 0 0 0 0,-1 1 0 0 0,2 0 0 0 0,-1 0 0 0 0,-1 21 0 0 0,4-26-412 0 0,0 0 0 0 0,0 0 0 0 0,1-1 0 0 0,0 1-1 0 0,0 0 1 0 0,0-1 0 0 0,0 1 0 0 0,1-1 0 0 0,0 1-1 0 0,0-1 1 0 0,1 0 0 0 0,0 0 0 0 0,-1 0 0 0 0,2 0-1 0 0,-1 0 1 0 0,0 0 0 0 0,1-1 0 0 0,0 0 0 0 0,0 0-1 0 0,0 0 1 0 0,8 5 0 0 0,-4-4-51 0 0,1 0 0 0 0,0 0 0 0 0,0-1 0 0 0,0 0 0 0 0,0 0 0 0 0,1-1 0 0 0,0-1 0 0 0,0 1 0 0 0,-1-2-1 0 0,1 1 1 0 0,13-1 0 0 0,-8-1 67 0 0,0 0 1 0 0,0-1-1 0 0,-1-1 0 0 0,1 0 0 0 0,0-1 0 0 0,26-10 0 0 0,-35 11-169 0 0,0-1 1 0 0,0 1-1 0 0,-1-1 0 0 0,10-8 0 0 0,4-8-6017 0 0</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2.097"/>
    </inkml:context>
    <inkml:brush xml:id="br0">
      <inkml:brushProperty name="width" value="0.05" units="cm"/>
      <inkml:brushProperty name="height" value="0.05" units="cm"/>
    </inkml:brush>
  </inkml:definitions>
  <inkml:trace contextRef="#ctx0" brushRef="#br0">28 21 624 0 0,'-2'-20'12917'0'0,"-1"54"-2752"0"0,0 1-8928 0 0,-5 62 2182 0 0,5-40-4352 0 0,-4-2-9488 0 0,6-49 7506 0 0</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2.439"/>
    </inkml:context>
    <inkml:brush xml:id="br0">
      <inkml:brushProperty name="width" value="0.05" units="cm"/>
      <inkml:brushProperty name="height" value="0.05" units="cm"/>
    </inkml:brush>
  </inkml:definitions>
  <inkml:trace contextRef="#ctx0" brushRef="#br0">11 244 608 0 0,'-11'-9'5705'0'0,"13"1"-248"0"0,0 6-4935 0 0,0 1 1 0 0,0-1-1 0 0,1 1 0 0 0,-1 0 1 0 0,0 0-1 0 0,1 0 0 0 0,-1 0 1 0 0,5-1-1 0 0,64-18 3863 0 0,-39 12-3085 0 0,1-1 0 0 0,-1-2 0 0 0,54-26 0 0 0,-79 32-1230 0 0,0 1-1 0 0,0-1 1 0 0,-1 0-1 0 0,0 0 0 0 0,0-1 1 0 0,0 1-1 0 0,-1-1 1 0 0,0-1-1 0 0,0 1 1 0 0,-1-1-1 0 0,1 0 0 0 0,-1 0 1 0 0,-1 0-1 0 0,1 0 1 0 0,-1-1-1 0 0,-1 0 0 0 0,4-15 1 0 0,-6 23-50 0 0,0 1 0 0 0,0-1-1 0 0,0 0 1 0 0,0 0 0 0 0,0 0 0 0 0,-1 0 0 0 0,1 0 0 0 0,0 0 0 0 0,0 1 0 0 0,0-1-1 0 0,0 0 1 0 0,0 0 0 0 0,0 0 0 0 0,-1 0 0 0 0,1 0 0 0 0,0 0 0 0 0,0 0 0 0 0,0 0-1 0 0,0 0 1 0 0,0 0 0 0 0,-1 0 0 0 0,1 0 0 0 0,0 0 0 0 0,0 0 0 0 0,0 0-1 0 0,0 0 1 0 0,0 0 0 0 0,-1 0 0 0 0,1 0 0 0 0,0 0 0 0 0,0 0 0 0 0,0 0 0 0 0,0 0-1 0 0,0 0 1 0 0,-1 0 0 0 0,1 0 0 0 0,0 0 0 0 0,0 0 0 0 0,0-1 0 0 0,0 1 0 0 0,0 0-1 0 0,0 0 1 0 0,-1 0 0 0 0,1 0 0 0 0,0 0 0 0 0,0 0 0 0 0,0 0 0 0 0,0-1-1 0 0,0 1 1 0 0,0 0 0 0 0,0 0 0 0 0,0 0 0 0 0,0 0 0 0 0,0 0 0 0 0,0-1 0 0 0,0 1-1 0 0,0 0 1 0 0,0 0 0 0 0,0 0 0 0 0,0 0 0 0 0,0 0 0 0 0,0-1 0 0 0,0 1 0 0 0,-11 16 341 0 0,5 9 349 0 0,1 0-1 0 0,2 1 1 0 0,-2 47 0 0 0,5-57-589 0 0,1 0-1 0 0,1 0 1 0 0,0 0-1 0 0,1 0 0 0 0,0 0 1 0 0,1-1-1 0 0,9 22 1 0 0,-12-35-319 0 0,0-1 1 0 0,-1 0 0 0 0,1 1 0 0 0,0-1 0 0 0,-1 0 0 0 0,1 1-1 0 0,0-1 1 0 0,0 0 0 0 0,0 0 0 0 0,0 1 0 0 0,0-1 0 0 0,1 0-1 0 0,-1 0 1 0 0,0-1 0 0 0,0 1 0 0 0,3 2 0 0 0,-2-3-613 0 0,-1 0 0 0 0,0 0 1 0 0,0 0-1 0 0,1 1 0 0 0,-1-1 1 0 0,0 0-1 0 0,1-1 0 0 0,-1 1 1 0 0,0 0-1 0 0,1 0 0 0 0,-1 0 1 0 0,0-1-1 0 0,2 0 0 0 0,5-2-2283 0 0</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2.869"/>
    </inkml:context>
    <inkml:brush xml:id="br0">
      <inkml:brushProperty name="width" value="0.05" units="cm"/>
      <inkml:brushProperty name="height" value="0.05" units="cm"/>
    </inkml:brush>
  </inkml:definitions>
  <inkml:trace contextRef="#ctx0" brushRef="#br0">48 2 644 0 0,'-2'0'1264'0'0,"-8"-1"216"0"0,7 0 152 0 0,0 1 70 0 0,-7 2-513 0 0,-9 1 13879 0 0,47 8-11469 0 0,3-8-2129 0 0,-1-1 1 0 0,32-2 0 0 0,19-7-3679 0 0,-67 7-2836 0 0,-6 2-1292 0 0</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3.211"/>
    </inkml:context>
    <inkml:brush xml:id="br0">
      <inkml:brushProperty name="width" value="0.05" units="cm"/>
      <inkml:brushProperty name="height" value="0.05" units="cm"/>
    </inkml:brush>
  </inkml:definitions>
  <inkml:trace contextRef="#ctx0" brushRef="#br0">52 0 7637 0 0,'-13'8'4668'0'0,"10"-7"-3775"0"0,0 1 1 0 0,0-1-1 0 0,0 1 0 0 0,1 0 1 0 0,-1-1-1 0 0,1 2 0 0 0,-1-1 0 0 0,1 0 1 0 0,-1 0-1 0 0,1 1 0 0 0,0-1 1 0 0,0 1-1 0 0,0 0 0 0 0,-2 4 0 0 0,4-7-807 0 0,1 1 1 0 0,-1-1-1 0 0,0 1 0 0 0,0-1 0 0 0,0 1 0 0 0,1-1 0 0 0,-1 1 0 0 0,0-1 0 0 0,1 0 0 0 0,-1 1 0 0 0,0-1 0 0 0,1 0 0 0 0,-1 1 1 0 0,0-1-1 0 0,1 0 0 0 0,-1 0 0 0 0,1 1 0 0 0,-1-1 0 0 0,0 0 0 0 0,1 0 0 0 0,-1 1 0 0 0,1-1 0 0 0,-1 0 0 0 0,1 0 0 0 0,-1 0 1 0 0,1 0-1 0 0,0 0 0 0 0,16 4 742 0 0,-16-4-669 0 0,28 4 661 0 0,0-2 0 0 0,53-3-1 0 0,-26 0-9431 0 0,-46-1 1504 0 0</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4.140"/>
    </inkml:context>
    <inkml:brush xml:id="br0">
      <inkml:brushProperty name="width" value="0.05" units="cm"/>
      <inkml:brushProperty name="height" value="0.05" units="cm"/>
    </inkml:brush>
  </inkml:definitions>
  <inkml:trace contextRef="#ctx0" brushRef="#br0">84 91 176 0 0,'-10'-10'2100'0'0,"-9"-12"13209"0"0,22 22-14138 0 0,12-2-90 0 0,1 1-1 0 0,0 1 0 0 0,20 2 0 0 0,21 1 277 0 0,-35-4-971 0 0,0 0 0 0 0,0-1 0 0 0,0-1 0 0 0,0 0 0 0 0,22-9 0 0 0,-41 11-345 0 0,-1 0 0 0 0,1 0 1 0 0,-1 0-1 0 0,1 0 0 0 0,-1-1 1 0 0,1 1-1 0 0,-1-1 0 0 0,0 0 0 0 0,0 0 1 0 0,0 0-1 0 0,0 0 0 0 0,0 0 1 0 0,0 0-1 0 0,-1 0 0 0 0,1-1 1 0 0,-1 1-1 0 0,1-1 0 0 0,0-2 1 0 0,-2 4 78 0 0,-3 1-98 0 0,0 1 0 0 0,0 0-1 0 0,0 0 1 0 0,0 0-1 0 0,0 0 1 0 0,0 0 0 0 0,0 1-1 0 0,0-1 1 0 0,0 1 0 0 0,1 0-1 0 0,-1 0 1 0 0,1 0 0 0 0,-1 0-1 0 0,1 0 1 0 0,0 1 0 0 0,0-1-1 0 0,0 1 1 0 0,0-1 0 0 0,0 1-1 0 0,-2 5 1 0 0,-5 7 40 0 0,1 1 0 0 0,-8 23-1 0 0,7-13 44 0 0,1 0-1 0 0,1 1 0 0 0,2 0 1 0 0,0 0-1 0 0,2 0 1 0 0,0 35-1 0 0,4-28 155 0 0,1-1 0 0 0,2 1 1 0 0,0-1-1 0 0,17 57 0 0 0,-16-75-12 0 0,1 1 0 0 0,8 16 0 0 0,-12-28-203 0 0,-1 0 1 0 0,1-1 0 0 0,0 1 0 0 0,1-1 0 0 0,-1 0-1 0 0,1 0 1 0 0,-1 0 0 0 0,1 0 0 0 0,0 0 0 0 0,0 0 0 0 0,1-1-1 0 0,-1 1 1 0 0,0-1 0 0 0,5 2 0 0 0,-22-7-373 0 0,0 1 1 0 0,0 0-1 0 0,-1 0 0 0 0,1 2 0 0 0,-15 0 1 0 0,-90 7 313 0 0,100-5 54 0 0,3-2 137 0 0,-1 2 0 0 0,1 0 0 0 0,0 1 0 0 0,0 0 0 0 0,-28 11 1 0 0,44-14-141 0 0,0 0 0 0 0,0 0 1 0 0,0 1-1 0 0,0-1 0 0 0,0 0 1 0 0,0 0-1 0 0,0 1 1 0 0,0-1-1 0 0,0 0 0 0 0,0 0 1 0 0,0 1-1 0 0,1-1 1 0 0,-1 0-1 0 0,0 0 0 0 0,0 0 1 0 0,0 1-1 0 0,0-1 1 0 0,0 0-1 0 0,1 0 0 0 0,-1 0 1 0 0,0 0-1 0 0,0 0 1 0 0,0 1-1 0 0,1-1 0 0 0,-1 0 1 0 0,0 0-1 0 0,0 0 1 0 0,1 0-1 0 0,-1 0 0 0 0,0 0 1 0 0,0 0-1 0 0,1 0 0 0 0,-1 0 1 0 0,0 0-1 0 0,0 0 1 0 0,1 0-1 0 0,-1 0 0 0 0,0 0 1 0 0,13 4 120 0 0,24-1-79 0 0,1-3 0 0 0,-1 0 1 0 0,53-9-1 0 0,-4 0-2437 0 0,-68 9-3958 0 0,-10 0 2352 0 0,3 0 513 0 0</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4.701"/>
    </inkml:context>
    <inkml:brush xml:id="br0">
      <inkml:brushProperty name="width" value="0.05" units="cm"/>
      <inkml:brushProperty name="height" value="0.05" units="cm"/>
    </inkml:brush>
  </inkml:definitions>
  <inkml:trace contextRef="#ctx0" brushRef="#br0">56 248 528 0 0,'0'1'325'0'0,"-1"0"1"0"0,1-1-1 0 0,0 1 1 0 0,-1 0-1 0 0,1-1 0 0 0,0 1 1 0 0,-1-1-1 0 0,1 1 0 0 0,0-1 1 0 0,-1 1-1 0 0,1-1 0 0 0,-1 1 1 0 0,1-1-1 0 0,-1 1 1 0 0,0-1-1 0 0,1 0 0 0 0,-1 1 1 0 0,1-1-1 0 0,-1 0 0 0 0,0 1 1 0 0,1-1-1 0 0,-1 0 0 0 0,1 0 1 0 0,-1 0-1 0 0,0 1 1 0 0,-1-1-1 0 0,1 0 134 0 0,0-1 1 0 0,0 1-1 0 0,0-1 1 0 0,-1 1-1 0 0,1 0 1 0 0,0-1-1 0 0,0 0 1 0 0,0 1-1 0 0,0-1 1 0 0,0 0-1 0 0,0 1 1 0 0,0-1-1 0 0,0 0 1 0 0,0-1-1 0 0,-2-1 251 0 0,0 0 0 0 0,1-1-1 0 0,-1 1 1 0 0,1-1 0 0 0,0 0-1 0 0,0 0 1 0 0,0 1-1 0 0,-1-5 1 0 0,2-1-356 0 0,0 1-1 0 0,1-1 1 0 0,-1 1-1 0 0,2-1 1 0 0,-1 1-1 0 0,1-1 1 0 0,1 1-1 0 0,-1 0 1 0 0,1 0 0 0 0,1-1-1 0 0,-1 1 1 0 0,2 0-1 0 0,-1 1 1 0 0,1-1-1 0 0,0 1 1 0 0,0-1-1 0 0,1 1 1 0 0,6-7 0 0 0,-8 10-246 0 0,1-1 1 0 0,0 1 0 0 0,-1 0-1 0 0,2 1 1 0 0,-1-1 0 0 0,0 0-1 0 0,1 1 1 0 0,-1 0 0 0 0,1 0-1 0 0,0 1 1 0 0,0-1 0 0 0,0 1-1 0 0,0 0 1 0 0,0 0 0 0 0,1 1-1 0 0,-1-1 1 0 0,0 1 0 0 0,1 0-1 0 0,-1 1 1 0 0,1 0 0 0 0,0-1-1 0 0,-1 2 1 0 0,1-1 0 0 0,-1 1-1 0 0,1-1 1 0 0,-1 2 0 0 0,0-1-1 0 0,9 3 1 0 0,-12-3-104 0 0,0 0 1 0 0,0 0-1 0 0,1 0 1 0 0,-1 0-1 0 0,0 0 0 0 0,0 0 1 0 0,0 1-1 0 0,0-1 1 0 0,0 1-1 0 0,0-1 0 0 0,-1 1 1 0 0,1 0-1 0 0,0 0 1 0 0,-1 0-1 0 0,0 0 1 0 0,1 0-1 0 0,-1 0 0 0 0,0 0 1 0 0,0 0-1 0 0,0 0 1 0 0,0 1-1 0 0,0-1 0 0 0,-1 0 1 0 0,1 1-1 0 0,-1-1 1 0 0,1 0-1 0 0,-1 1 0 0 0,0-1 1 0 0,0 1-1 0 0,0-1 1 0 0,0 1-1 0 0,-1 2 1 0 0,0-1-25 0 0,-1 1 0 0 0,1-1 1 0 0,-1 0-1 0 0,0 0 0 0 0,0 0 1 0 0,0 0-1 0 0,-1 0 0 0 0,1 0 1 0 0,-1-1-1 0 0,0 1 0 0 0,0-1 1 0 0,0 1-1 0 0,-1-1 0 0 0,1 0 1 0 0,-1-1-1 0 0,-4 4 0 0 0,-42 23-259 0 0,49-29 219 0 0,41 10 153 0 0,-17-4 1 0 0,3 0 4 0 0,0 0-1 0 0,-1 2 1 0 0,0 1 0 0 0,0 1 0 0 0,42 24 0 0 0,-64-32-99 0 0,0 0 0 0 0,0 0 0 0 0,0 0 0 0 0,-1 1 0 0 0,1-1 0 0 0,-1 0 0 0 0,0 1 0 0 0,1 0 0 0 0,-1-1 0 0 0,0 1 0 0 0,2 6 0 0 0,-3-8 0 0 0,-1 1 0 0 0,1-1 0 0 0,-1 1 0 0 0,0-1 0 0 0,0 0 0 0 0,1 1 0 0 0,-1-1 0 0 0,0 1 0 0 0,0-1 0 0 0,-1 1 0 0 0,1-1 0 0 0,0 1 0 0 0,0-1 0 0 0,-1 0 0 0 0,1 1 0 0 0,-1-1 0 0 0,1 1 0 0 0,-1-1 0 0 0,1 0 0 0 0,-1 0 0 0 0,0 1 0 0 0,0-1 0 0 0,0 0 0 0 0,0 0 0 0 0,0 0 0 0 0,0 0 0 0 0,0 0 0 0 0,0 0 0 0 0,0 0 0 0 0,-2 1 0 0 0,-5 3 0 0 0,0 0 1 0 0,-1 0-1 0 0,0-1 1 0 0,0 0-1 0 0,0 0 0 0 0,0-1 1 0 0,0 0-1 0 0,-1-1 1 0 0,1 0-1 0 0,-14 1 0 0 0,-1-1-5 0 0,0-1 0 0 0,0-1-1 0 0,-26-4 1 0 0,48 4-279 0 0,-1 0-1 0 0,0-1 1 0 0,1 1 0 0 0,-1-1 0 0 0,0 0 0 0 0,1 1 0 0 0,-1-1 0 0 0,1 0 0 0 0,-1 0 0 0 0,1-1 0 0 0,0 1 0 0 0,-3-3 0 0 0</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5.087"/>
    </inkml:context>
    <inkml:brush xml:id="br0">
      <inkml:brushProperty name="width" value="0.05" units="cm"/>
      <inkml:brushProperty name="height" value="0.05" units="cm"/>
    </inkml:brush>
  </inkml:definitions>
  <inkml:trace contextRef="#ctx0" brushRef="#br0">33 18 660 0 0,'0'0'1397'0'0,"-19"10"7666"0"0,19-9-8591 0 0,-1 0 0 0 0,0 0 0 0 0,0 0 1 0 0,1 0-1 0 0,-1 0 0 0 0,1 0 0 0 0,-1 0 1 0 0,1 0-1 0 0,-1 0 0 0 0,1 0 0 0 0,0 0 1 0 0,-1 0-1 0 0,1 0 0 0 0,0 1 0 0 0,0-1 1 0 0,0 0-1 0 0,0 2 0 0 0,0-2-318 0 0,0-1 0 0 0,0 1 0 0 0,0 0-1 0 0,1-1 1 0 0,-1 1 0 0 0,0-1 0 0 0,0 1 0 0 0,1-1-1 0 0,-1 1 1 0 0,0-1 0 0 0,1 0 0 0 0,-1 1 0 0 0,0-1 0 0 0,1 1-1 0 0,-1-1 1 0 0,0 0 0 0 0,1 1 0 0 0,-1-1 0 0 0,1 0-1 0 0,-1 1 1 0 0,1-1 0 0 0,-1 0 0 0 0,1 0 0 0 0,-1 1 0 0 0,1-1-1 0 0,-1 0 1 0 0,1 0 0 0 0,-1 0 0 0 0,1 0 0 0 0,0 0-1 0 0,-1 0 1 0 0,1 0 0 0 0,-1 0 0 0 0,1 0 0 0 0,-1 0 0 0 0,1 0-1 0 0,-1 0 1 0 0,2 0 0 0 0,-2 0-100 0 0,1 0-1 0 0,-1 0 1 0 0,1 0-1 0 0,0-1 1 0 0,-1 1-1 0 0,1 0 1 0 0,-1 0 0 0 0,1 0-1 0 0,-1 0 1 0 0,1-1-1 0 0,-1 1 1 0 0,0 0-1 0 0,1 0 1 0 0,-1-1 0 0 0,1 1-1 0 0,-1 0 1 0 0,1-1-1 0 0,-1 1 1 0 0,0 0-1 0 0,1-1 1 0 0,-1 1-1 0 0,0-1 1 0 0,1 1 0 0 0,-1-1-1 0 0,0 1 1 0 0,0-1-1 0 0,1 1 1 0 0,-1-1-1 0 0,0 1 1 0 0,0-1 0 0 0,0-1 13 0 0,0 1 0 0 0,0 0 1 0 0,0-1-1 0 0,0 1 1 0 0,-1 0-1 0 0,1-1 0 0 0,-1 1 1 0 0,1 0-1 0 0,-1 0 1 0 0,1 0-1 0 0,-2-3 0 0 0,0 1-139 0 0,0-1-1 0 0,-1 1 0 0 0,1 0 0 0 0,-1 0 0 0 0,0 0 0 0 0,-6-5 1 0 0,6 6-549 0 0,-1-1-760 0 0</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5.610"/>
    </inkml:context>
    <inkml:brush xml:id="br0">
      <inkml:brushProperty name="width" value="0.05" units="cm"/>
      <inkml:brushProperty name="height" value="0.05" units="cm"/>
    </inkml:brush>
  </inkml:definitions>
  <inkml:trace contextRef="#ctx0" brushRef="#br0">18 674 216 0 0,'0'0'5150'0'0,"5"-8"979"0"0,-6 1-5186 0 0,-13-97 9772 0 0,7 2-7382 0 0,7 75-3097 0 0,1 1 1 0 0,1-1-1 0 0,2 1 0 0 0,1 0 0 0 0,0 0 1 0 0,12-29-1 0 0,-9 30-35 0 0,2 1-1 0 0,1 0 1 0 0,0 0 0 0 0,21-29-1 0 0,-27 46-118 0 0,-1 0-1 0 0,1 1 0 0 0,1-1 0 0 0,-1 1 1 0 0,1 0-1 0 0,0 1 0 0 0,0 0 0 0 0,1 0 1 0 0,0 0-1 0 0,0 1 0 0 0,0-1 0 0 0,0 2 1 0 0,1-1-1 0 0,-1 1 0 0 0,1 0 0 0 0,0 1 0 0 0,0 0 1 0 0,0 0-1 0 0,12-1 0 0 0,-16 3-51 0 0,0 0 0 0 0,0 1 0 0 0,0-1 0 0 0,0 1-1 0 0,0 0 1 0 0,0 0 0 0 0,-1 0 0 0 0,1 0 0 0 0,0 1 0 0 0,-1 0 0 0 0,1-1 0 0 0,-1 1-1 0 0,1 0 1 0 0,-1 1 0 0 0,0-1 0 0 0,0 1 0 0 0,0-1 0 0 0,0 1 0 0 0,0 0-1 0 0,-1 0 1 0 0,0 0 0 0 0,1 1 0 0 0,-1-1 0 0 0,0 0 0 0 0,2 6 0 0 0,-1-3-4 0 0,0 1 1 0 0,-1 0-1 0 0,0 0 1 0 0,0 0-1 0 0,0 0 1 0 0,-1 0-1 0 0,0 0 1 0 0,-1 0-1 0 0,1 0 1 0 0,-1 0 0 0 0,-1 0-1 0 0,1 1 1 0 0,-4 10-1 0 0,0-2-7 0 0,-2 0-1 0 0,0 0 1 0 0,-1-1 0 0 0,0 0-1 0 0,-2 0 1 0 0,1-1 0 0 0,-2 0-1 0 0,0-1 1 0 0,0 0-1 0 0,-19 17 1 0 0,2-5 21 0 0,-1-1 0 0 0,-1-2 0 0 0,-56 33 1 0 0,80-52-51 0 0,-14 11-264 0 0,21-8 111 0 0,11 1 74 0 0,25 7 205 0 0,-1 3-1 0 0,54 31 0 0 0,-58-28-153 0 0,-18-10-1079 0 0,27 13 1 0 0,-36-20-1282 0 0,1 0 0 0 0,-1-1 0 0 0,1 0 0 0 0,9 1 1 0 0,-7-2-662 0 0</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6.012"/>
    </inkml:context>
    <inkml:brush xml:id="br0">
      <inkml:brushProperty name="width" value="0.05" units="cm"/>
      <inkml:brushProperty name="height" value="0.05" units="cm"/>
    </inkml:brush>
  </inkml:definitions>
  <inkml:trace contextRef="#ctx0" brushRef="#br0">0 4 180 0 0,'4'-3'13017'0'0,"0"17"-11582"0"0,-1 1 0 0 0,0-1 1 0 0,-1 1-1 0 0,-1 0 0 0 0,0-1 1 0 0,-1 1-1 0 0,-2 16 0 0 0,1 25 1114 0 0,1-30-1506 0 0,0-17-718 0 0,-1 1 1 0 0,2-1 0 0 0,-1 0 0 0 0,3 9-1 0 0,-3-17-440 0 0,0 0-1 0 0,1-1 0 0 0,-1 1 1 0 0,0 0-1 0 0,0 0 0 0 0,1 0 1 0 0,-1-1-1 0 0,1 1 0 0 0,-1 0 1 0 0,1-1-1 0 0,-1 1 0 0 0,1 0 1 0 0,-1-1-1 0 0,1 1 0 0 0,-1 0 1 0 0,1-1-1 0 0,0 1 0 0 0,-1-1 1 0 0,1 0-1 0 0,0 1 0 0 0,0-1 1 0 0,-1 1-1 0 0,1-1 0 0 0,0 0 1 0 0,0 0-1 0 0,-1 1 0 0 0,1-1 1 0 0,1 0-1 0 0</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6.337"/>
    </inkml:context>
    <inkml:brush xml:id="br0">
      <inkml:brushProperty name="width" value="0.05" units="cm"/>
      <inkml:brushProperty name="height" value="0.05" units="cm"/>
    </inkml:brush>
  </inkml:definitions>
  <inkml:trace contextRef="#ctx0" brushRef="#br0">74 72 128 0 0,'-29'-16'1747'0'0,"1"0"3093"0"0,12 4 5604 0 0,31 2-6280 0 0,124 0 2913 0 0,2 5-6624 0 0,-117 5-2880 0 0,1-2-6199 0 0,-12 1 5575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7.165"/>
    </inkml:context>
    <inkml:brush xml:id="br0">
      <inkml:brushProperty name="width" value="0.05" units="cm"/>
      <inkml:brushProperty name="height" value="0.05" units="cm"/>
      <inkml:brushProperty name="color" value="#00A0D7"/>
    </inkml:brush>
  </inkml:definitions>
  <inkml:trace contextRef="#ctx0" brushRef="#br0">9 56 1016 0 0,'-9'-8'13792'0'0,"12"6"-12810"0"0,0 0 1 0 0,1 0-1 0 0,-1 0 1 0 0,1 0-1 0 0,-1 1 1 0 0,7-3-1 0 0,47-7 3345 0 0,-20 5-2269 0 0,-27 4-2355 0 0,18-6-1258 0 0,-20 2-2432 0 0</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6.711"/>
    </inkml:context>
    <inkml:brush xml:id="br0">
      <inkml:brushProperty name="width" value="0.05" units="cm"/>
      <inkml:brushProperty name="height" value="0.05" units="cm"/>
    </inkml:brush>
  </inkml:definitions>
  <inkml:trace contextRef="#ctx0" brushRef="#br0">31 11 104 0 0,'-2'-5'11228'0'0,"-6"0"-5224"0"0,4 18-4752 0 0,1 1 1 0 0,0-1 0 0 0,0 1 0 0 0,2 0 0 0 0,0 0 0 0 0,0 0 0 0 0,2 16 0 0 0,-2 27 973 0 0,-3 19-532 0 0,4-60-5775 0 0,0 0-4219 0 0</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7.035"/>
    </inkml:context>
    <inkml:brush xml:id="br0">
      <inkml:brushProperty name="width" value="0.05" units="cm"/>
      <inkml:brushProperty name="height" value="0.05" units="cm"/>
    </inkml:brush>
  </inkml:definitions>
  <inkml:trace contextRef="#ctx0" brushRef="#br0">47 168 1312 0 0,'-15'-9'2138'0'0,"-16"-8"15193"0"0,36 17-16025 0 0,49 2 1841 0 0,-31 0-2095 0 0,-1-1 0 0 0,1-1 0 0 0,29-5 0 0 0,-45 4-968 0 0,0 0 1 0 0,0-1-1 0 0,0 0 1 0 0,-1 0 0 0 0,1-1-1 0 0,-1 0 1 0 0,0 0-1 0 0,0-1 1 0 0,0 1-1 0 0,0-1 1 0 0,0 0 0 0 0,-1-1-1 0 0,0 0 1 0 0,0 1-1 0 0,6-9 1 0 0,-4 4-91 0 0,-1-2 0 0 0,0 1 0 0 0,8-21 1 0 0,-4 10 231 0 0,-24 99 1543 0 0,12-59-1769 0 0,0 0 0 0 0,1 0 0 0 0,1 0 0 0 0,0-1 0 0 0,1 1 0 0 0,2 0 0 0 0,6 28 0 0 0,-8-44 5 0 0,-1 0-19 0 0,0-1-1 0 0,1 1 1 0 0,0-1 0 0 0,-1 0 0 0 0,1 0-1 0 0,0 1 1 0 0,0-1 0 0 0,0 0-1 0 0,1 0 1 0 0,-1 0 0 0 0,3 3-1 0 0,2-3-2238 0 0</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7.767"/>
    </inkml:context>
    <inkml:brush xml:id="br0">
      <inkml:brushProperty name="width" value="0.05" units="cm"/>
      <inkml:brushProperty name="height" value="0.05" units="cm"/>
    </inkml:brush>
  </inkml:definitions>
  <inkml:trace contextRef="#ctx0" brushRef="#br0">0 41 612 0 0,'6'-22'5271'0'0,"-1"3"5693"0"0,3 47-7032 0 0,-4 69 366 0 0,-3-64-3292 0 0,7 57-1 0 0,2-71-2791 0 0</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8.158"/>
    </inkml:context>
    <inkml:brush xml:id="br0">
      <inkml:brushProperty name="width" value="0.05" units="cm"/>
      <inkml:brushProperty name="height" value="0.05" units="cm"/>
    </inkml:brush>
  </inkml:definitions>
  <inkml:trace contextRef="#ctx0" brushRef="#br0">86 34 96 0 0,'-46'-15'4192'0'0,"6"2"14515"0"0,45 13-17720 0 0,101 0 4161 0 0,-57 2-3542 0 0,1-3-3523 0 0,15-4-9907 0 0,-54 3 8910 0 0</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8.524"/>
    </inkml:context>
    <inkml:brush xml:id="br0">
      <inkml:brushProperty name="width" value="0.05" units="cm"/>
      <inkml:brushProperty name="height" value="0.05" units="cm"/>
    </inkml:brush>
  </inkml:definitions>
  <inkml:trace contextRef="#ctx0" brushRef="#br0">1 393 544 0 0,'7'-29'12499'0'0,"-4"33"-10781"0"0,9 13-508 0 0,-1 1-1 0 0,-1 1 0 0 0,-1 0 1 0 0,0 0-1 0 0,-1 1 0 0 0,5 20 1 0 0,21 51 2337 0 0,-26-74-2702 0 0,-7-11-554 0 0,1-1-1 0 0,0 0 1 0 0,0-1 0 0 0,1 1 0 0 0,-1 0-1 0 0,1-1 1 0 0,0 1 0 0 0,0-1 0 0 0,1 0 0 0 0,-1 0-1 0 0,7 6 1 0 0,-8-10-263 0 0,-1 1 0 0 0,0 0 0 0 0,1-1 0 0 0,-1 0-1 0 0,1 1 1 0 0,-1-1 0 0 0,1 0 0 0 0,-1 0 0 0 0,1 0-1 0 0,-1 0 1 0 0,1 0 0 0 0,-1 0 0 0 0,1 0 0 0 0,-1-1 0 0 0,1 1-1 0 0,-1 0 1 0 0,1-1 0 0 0,-1 1 0 0 0,1-1 0 0 0,-1 0 0 0 0,0 1-1 0 0,1-1 1 0 0,-1 0 0 0 0,0 0 0 0 0,0 0 0 0 0,0 0 0 0 0,0 0-1 0 0,0 0 1 0 0,0 0 0 0 0,0 0 0 0 0,0-1 0 0 0,1 0 0 0 0,3-5 120 0 0,0 0 0 0 0,-1 0 0 0 0,0 0 0 0 0,5-12 0 0 0,2-10-148 0 0,-1-1 0 0 0,-1-1 0 0 0,4-31 0 0 0,9-98 0 0 0,-17 120 0 0 0,5-80 34 0 0,4-32-209 0 0,-14 152 127 0 0,0 0 1 0 0,0 0-1 0 0,0 0 0 0 0,0 0 1 0 0,0 0-1 0 0,0-1 1 0 0,0 1-1 0 0,0 0 1 0 0,0 0-1 0 0,0 0 0 0 0,0 0 1 0 0,0 0-1 0 0,0 0 1 0 0,0 0-1 0 0,0-1 1 0 0,0 1-1 0 0,0 0 0 0 0,0 0 1 0 0,0 0-1 0 0,0 0 1 0 0,0 0-1 0 0,1 0 1 0 0,-1 0-1 0 0,0 0 0 0 0,0 0 1 0 0,0-1-1 0 0,0 1 1 0 0,0 0-1 0 0,0 0 1 0 0,0 0-1 0 0,0 0 0 0 0,0 0 1 0 0,0 0-1 0 0,1 0 1 0 0,-1 0-1 0 0,0 0 1 0 0,0 0-1 0 0,0 0 0 0 0,0 0 1 0 0,0 0-1 0 0,0 0 1 0 0,0 0-1 0 0,1 0 1 0 0,-1 0-1 0 0,0 0 0 0 0,0 0 1 0 0,0 0-1 0 0,0 0 1 0 0,0 0-1 0 0,0 0 1 0 0,0 0-1 0 0,0 0 0 0 0,1 0 1 0 0,-1 0-1 0 0,6 7-1096 0 0,8 14-1404 0 0,18 35-5117 0 0,-12-23 4466 0 0</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8.988"/>
    </inkml:context>
    <inkml:brush xml:id="br0">
      <inkml:brushProperty name="width" value="0.05" units="cm"/>
      <inkml:brushProperty name="height" value="0.05" units="cm"/>
    </inkml:brush>
  </inkml:definitions>
  <inkml:trace contextRef="#ctx0" brushRef="#br0">84 179 828 0 0,'-16'13'2571'0'0,"14"-12"-1786"0"0,0 0 0 0 0,1 0 0 0 0,-1 0-1 0 0,0 0 1 0 0,1 0 0 0 0,-1-1 0 0 0,0 1 0 0 0,0-1-1 0 0,0 1 1 0 0,-3 0 0 0 0,3-2-339 0 0,1 1 1 0 0,0 0-1 0 0,0 0 0 0 0,0 0 1 0 0,0 0-1 0 0,0-1 1 0 0,0 1-1 0 0,0-1 0 0 0,0 1 1 0 0,0 0-1 0 0,0-1 1 0 0,0 0-1 0 0,0 1 0 0 0,0-1 1 0 0,0 0-1 0 0,0 1 1 0 0,0-1-1 0 0,0-1 0 0 0,-11-17 1740 0 0,9 10-1635 0 0,1 1 0 0 0,0-1 0 0 0,0 1 0 0 0,1-1 0 0 0,-1 0 0 0 0,2 1 1 0 0,0-1-1 0 0,0 0 0 0 0,0 0 0 0 0,1 0 0 0 0,2-11 0 0 0,-2 17-474 0 0,-1 1 0 0 0,1-1 1 0 0,0 0-1 0 0,0 1 0 0 0,0-1 0 0 0,0 1 0 0 0,0-1 0 0 0,1 1 0 0 0,-1-1 0 0 0,1 1 0 0 0,-1 0 1 0 0,1-1-1 0 0,0 1 0 0 0,0 0 0 0 0,0 0 0 0 0,0 1 0 0 0,0-1 0 0 0,0 0 0 0 0,1 1 0 0 0,-1-1 1 0 0,1 1-1 0 0,-1 0 0 0 0,1 0 0 0 0,-1 0 0 0 0,1 0 0 0 0,0 0 0 0 0,-1 0 0 0 0,1 1 1 0 0,0-1-1 0 0,0 1 0 0 0,-1 0 0 0 0,1 0 0 0 0,0 0 0 0 0,0 0 0 0 0,0 1 0 0 0,-1-1 0 0 0,1 1 1 0 0,5 1-1 0 0,1 0-52 0 0,0 2 0 0 0,0-1 0 0 0,0 1 1 0 0,-1 0-1 0 0,1 1 0 0 0,8 5 0 0 0,-15-9-58 0 0,0 1 0 0 0,1 0-1 0 0,-1-1 1 0 0,0 1 0 0 0,0 0 0 0 0,0 0-1 0 0,0 0 1 0 0,0 0 0 0 0,0 1-1 0 0,0-1 1 0 0,-1 0 0 0 0,1 1 0 0 0,-1-1-1 0 0,0 1 1 0 0,0-1 0 0 0,0 1-1 0 0,0 0 1 0 0,0 0 0 0 0,0-1 0 0 0,-1 1-1 0 0,0 0 1 0 0,1 0 0 0 0,-1 0-1 0 0,0 5 1 0 0,-1-5-26 0 0,0 0 1 0 0,-1 1-1 0 0,1-1 0 0 0,0 0 0 0 0,-1 0 0 0 0,0 0 1 0 0,0 0-1 0 0,0 0 0 0 0,0 0 0 0 0,0-1 0 0 0,-1 1 1 0 0,1-1-1 0 0,-5 5 0 0 0,-5 1-176 0 0,1 0-1 0 0,-15 7 1 0 0,-2 1-326 0 0,28-16 550 0 0,0 0-1 0 0,-1 1 1 0 0,1-1-1 0 0,0 0 1 0 0,0 0-1 0 0,0 1 1 0 0,-1-1-1 0 0,1 0 1 0 0,0 1-1 0 0,0-1 1 0 0,0 0 0 0 0,0 1-1 0 0,-1-1 1 0 0,1 0-1 0 0,0 1 1 0 0,0-1-1 0 0,0 0 1 0 0,0 1-1 0 0,0-1 1 0 0,0 0-1 0 0,0 1 1 0 0,0-1 0 0 0,0 0-1 0 0,0 1 1 0 0,0-1-1 0 0,1 0 1 0 0,-1 1-1 0 0,0-1 1 0 0,0 0-1 0 0,0 1 1 0 0,0-1-1 0 0,0 0 1 0 0,1 1 0 0 0,-1-1-1 0 0,0 0 1 0 0,0 1-1 0 0,0-1 1 0 0,1 0-1 0 0,-1 0 1 0 0,0 1-1 0 0,0-1 1 0 0,1 0-1 0 0,-1 0 1 0 0,0 0-1 0 0,1 0 1 0 0,-1 1 0 0 0,0-1-1 0 0,1 0 1 0 0,-1 0-1 0 0,1 0 1 0 0,22 12 4 0 0,-19-10-37 0 0,12 6 31 0 0,-4-3 31 0 0,0 1 1 0 0,0 1 0 0 0,0 0 0 0 0,-1 0 0 0 0,0 1 0 0 0,-1 1 0 0 0,14 13 0 0 0,-23-21-8 0 0,0 0 0 0 0,0 0 0 0 0,0 0 0 0 0,0 1 1 0 0,0-1-1 0 0,-1 0 0 0 0,1 0 0 0 0,-1 1 0 0 0,1-1 1 0 0,-1 0-1 0 0,1 1 0 0 0,-1-1 0 0 0,0 1 0 0 0,1-1 0 0 0,-1 0 1 0 0,0 1-1 0 0,0-1 0 0 0,0 1 0 0 0,0-1 0 0 0,0 0 1 0 0,-1 3-1 0 0,0-2 4 0 0,0 0 0 0 0,0 0 0 0 0,0 0 0 0 0,0 0 0 0 0,0 0 0 0 0,-1 0 0 0 0,1 0 0 0 0,-1-1 0 0 0,1 1 0 0 0,-1-1 0 0 0,0 1 0 0 0,-2 1 0 0 0,-4 2 28 0 0,0 0 1 0 0,0-1 0 0 0,0 0 0 0 0,-1 0-1 0 0,-13 3 1 0 0,-14 3-406 0 0,-39 5 0 0 0,27-11-5378 0 0</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9.391"/>
    </inkml:context>
    <inkml:brush xml:id="br0">
      <inkml:brushProperty name="width" value="0.05" units="cm"/>
      <inkml:brushProperty name="height" value="0.05" units="cm"/>
    </inkml:brush>
  </inkml:definitions>
  <inkml:trace contextRef="#ctx0" brushRef="#br0">85 21 116 0 0,'-6'-21'13905'0'0,"6"22"-13755"0"0,-11 16 7759 0 0,2-1-8210 0 0,8-14-402 0 0,-9 17 1902 0 0,0 1-1 0 0,2-1 1 0 0,0 2-1 0 0,2-1 1 0 0,-7 30 0 0 0,12-43-954 0 0,0-1 0 0 0,1 1 0 0 0,0-1-1 0 0,0 1 1 0 0,0 0 0 0 0,1-1 0 0 0,0 1 0 0 0,0-1 0 0 0,4 11 0 0 0,-3-13-142 0 0,0 0 0 0 0,0 0 1 0 0,1 0-1 0 0,-1 0 0 0 0,1 0 0 0 0,-1 0 0 0 0,1-1 0 0 0,1 0 0 0 0,-1 1 0 0 0,0-1 0 0 0,1 0 1 0 0,-1-1-1 0 0,1 1 0 0 0,0-1 0 0 0,6 4 0 0 0,-4-4-191 0 0,-1 0 0 0 0,1-1 0 0 0,0 1 0 0 0,0-1 0 0 0,0 0-1 0 0,0-1 1 0 0,0 1 0 0 0,0-1 0 0 0,0 0 0 0 0,0-1 0 0 0,0 1 0 0 0,0-1 0 0 0,9-3 0 0 0,-8 3-532 0 0,0-1 0 0 0,-1-1 0 0 0,1 1 0 0 0,-1-1 0 0 0,0 0 0 0 0,1 0 0 0 0,-1-1 0 0 0,-1 0 0 0 0,1 0 0 0 0,-1 0 0 0 0,8-7 0 0 0,-10 6-1430 0 0</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29.748"/>
    </inkml:context>
    <inkml:brush xml:id="br0">
      <inkml:brushProperty name="width" value="0.05" units="cm"/>
      <inkml:brushProperty name="height" value="0.05" units="cm"/>
    </inkml:brush>
  </inkml:definitions>
  <inkml:trace contextRef="#ctx0" brushRef="#br0">51 24 788 0 0,'-28'-2'4889'0'0,"6"1"8552"0"0,25 1-12306 0 0,21-2 694 0 0,33-2 1718 0 0,-20-5-5992 0 0,-29 4 113 0 0</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0.100"/>
    </inkml:context>
    <inkml:brush xml:id="br0">
      <inkml:brushProperty name="width" value="0.05" units="cm"/>
      <inkml:brushProperty name="height" value="0.05" units="cm"/>
    </inkml:brush>
  </inkml:definitions>
  <inkml:trace contextRef="#ctx0" brushRef="#br0">165 103 424 0 0,'-22'-9'1808'0'0,"-41"-12"1"0"0,23 9 2298 0 0,1-3 7745 0 0,57 9-9647 0 0,2 2-676 0 0,1 2 0 0 0,0 0 1 0 0,38 2-1 0 0,6 0-801 0 0,-52-1-1704 0 0,1 0-1 0 0,24-6 0 0 0,16-9-7974 0 0,-36 9 6007 0 0</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0.452"/>
    </inkml:context>
    <inkml:brush xml:id="br0">
      <inkml:brushProperty name="width" value="0.05" units="cm"/>
      <inkml:brushProperty name="height" value="0.05" units="cm"/>
    </inkml:brush>
  </inkml:definitions>
  <inkml:trace contextRef="#ctx0" brushRef="#br0">170 62 440 0 0,'-7'-19'-51'0'0,"0"-7"7352"0"0,1 10 5430 0 0,5 22-9007 0 0,0 13-4139 0 0,0 2 780 0 0,0 13 2161 0 0,5 38-1 0 0,6-23-4576 0 0,-7-40-516 0 0,0 1 0 0 0,1-1-1 0 0,6 10 1 0 0</inkml:trace>
  <inkml:trace contextRef="#ctx0" brushRef="#br0" timeOffset="1">74 228 32 0 0,'-19'-5'1409'0'0,"-14"-3"2607"0"0,11 2 7439 0 0,49 0-7628 0 0,18 8-1862 0 0,50-5 1 0 0,-47-2-4666 0 0,-3-4-4085 0 0,-27 5 4181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7.505"/>
    </inkml:context>
    <inkml:brush xml:id="br0">
      <inkml:brushProperty name="width" value="0.05" units="cm"/>
      <inkml:brushProperty name="height" value="0.05" units="cm"/>
      <inkml:brushProperty name="color" value="#00A0D7"/>
    </inkml:brush>
  </inkml:definitions>
  <inkml:trace contextRef="#ctx0" brushRef="#br0">22 33 684 0 0,'-22'-9'15877'0'0,"22"9"-15755"0"0,39-2 7973 0 0,-11 0-6874 0 0,62-9 2916 0 0,-31 2-5148 0 0,-57 9 179 0 0</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0.922"/>
    </inkml:context>
    <inkml:brush xml:id="br0">
      <inkml:brushProperty name="width" value="0.05" units="cm"/>
      <inkml:brushProperty name="height" value="0.05" units="cm"/>
    </inkml:brush>
  </inkml:definitions>
  <inkml:trace contextRef="#ctx0" brushRef="#br0">46 89 7065 0 0,'-45'-38'16828'0'0,"48"37"-16580"0"0,-1 0-1 0 0,1 1 1 0 0,0-1 0 0 0,0 1-1 0 0,0-1 1 0 0,-1 1 0 0 0,7 0-1 0 0,24 0 810 0 0,-10 1-630 0 0,0-1 1 0 0,-1-1-1 0 0,1-1 0 0 0,-1-1 0 0 0,29-7 1 0 0,-48 9-472 0 0,1 0 0 0 0,0-1 0 0 0,0 0 1 0 0,-1 1-1 0 0,1-2 0 0 0,-1 1 0 0 0,1 0 1 0 0,-1 0-1 0 0,0-1 0 0 0,0 0 0 0 0,0 0 1 0 0,3-3-1 0 0,-6 5-69 0 0,0 5-97 0 0,-4 56 742 0 0,2 1 0 0 0,12 102 0 0 0,36 122 1875 0 0,-44-273-2366 0 0,1 5-11 0 0,0 0 0 0 0,-1 1 0 0 0,0 21 0 0 0,-2-39-37 0 0,0 0 0 0 0,0 1-1 0 0,0-1 1 0 0,0 1 0 0 0,0-1 0 0 0,0 1-1 0 0,-1-1 1 0 0,1 1 0 0 0,0-1 0 0 0,0 0-1 0 0,0 1 1 0 0,0-1 0 0 0,-1 1 0 0 0,1-1-1 0 0,0 0 1 0 0,0 1 0 0 0,-1-1 0 0 0,1 1-1 0 0,0-1 1 0 0,-1 0 0 0 0,1 0 0 0 0,0 1 0 0 0,-1-1-1 0 0,1 0 1 0 0,0 1 0 0 0,-1-1 0 0 0,1 0-1 0 0,-1 0 1 0 0,1 0 0 0 0,-1 0 0 0 0,1 1-1 0 0,0-1 1 0 0,-1 0 0 0 0,1 0 0 0 0,-1 0-1 0 0,1 0 1 0 0,-1 0 0 0 0,1 0 0 0 0,-1 0 0 0 0,0 0-1 0 0,-16-4-397 0 0,16 4 382 0 0,-34-13-77 0 0,-1 3-1 0 0,0 0 0 0 0,-43-4 1 0 0,71 14 160 0 0,7 3 73 0 0,14 7 253 0 0,25 7 162 0 0,-17-8-2038 0 0,2-2 0 0 0,-1-1 0 0 0,1-1 0 0 0,0-1 0 0 0,1 0 0 0 0,-1-2 0 0 0,0-1 0 0 0,44-3 0 0 0,-48-2-1826 0 0</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1.308"/>
    </inkml:context>
    <inkml:brush xml:id="br0">
      <inkml:brushProperty name="width" value="0.05" units="cm"/>
      <inkml:brushProperty name="height" value="0.05" units="cm"/>
    </inkml:brush>
  </inkml:definitions>
  <inkml:trace contextRef="#ctx0" brushRef="#br0">147 19 516 0 0,'-3'-2'781'0'0,"0"-1"-1"0"0,0 2 1 0 0,0-1-1 0 0,0 0 1 0 0,-1 0 0 0 0,1 1-1 0 0,-1 0 1 0 0,1 0-1 0 0,-1 0 1 0 0,1 0 0 0 0,-6 0-1 0 0,7 1-286 0 0,-1 1-1 0 0,0-1 1 0 0,1 1-1 0 0,-1-1 1 0 0,0 1-1 0 0,1 0 1 0 0,-1 0 0 0 0,1 1-1 0 0,0-1 1 0 0,-1 0-1 0 0,1 1 1 0 0,0-1-1 0 0,0 1 1 0 0,0 0-1 0 0,0 0 1 0 0,0 0 0 0 0,-2 2-1 0 0,-2 3 190 0 0,0 1-1 0 0,0-1 1 0 0,1 1 0 0 0,0 0-1 0 0,0 0 1 0 0,1 0 0 0 0,0 1-1 0 0,1-1 1 0 0,0 1 0 0 0,0 0-1 0 0,1 0 1 0 0,0 0 0 0 0,1 1-1 0 0,-2 16 1 0 0,3-20-546 0 0,1-1 0 0 0,-1 1 0 0 0,1-1 0 0 0,0 1 0 0 0,0-1 0 0 0,0 1 0 0 0,1-1 0 0 0,-1 0 0 0 0,1 0 0 0 0,1 0 0 0 0,-1 0 0 0 0,1 0 0 0 0,0-1 0 0 0,0 1 0 0 0,0-1 0 0 0,1 1 0 0 0,-1-1 0 0 0,1 0 0 0 0,0 0 0 0 0,0-1 0 0 0,1 1 0 0 0,-1-1 0 0 0,1 0 0 0 0,-1 0 0 0 0,1-1 0 0 0,7 3 0 0 0,-3-1-423 0 0,1-1-1 0 0,-1 0 1 0 0,1-1 0 0 0,0 0-1 0 0,0 0 1 0 0,0-1-1 0 0,18 0 1 0 0,8-6-1632 0 0,-14-2 260 0 0,13-11-1844 0 0,-30 14 2477 0 0,1-2-1512 0 0,-1-1-3078 0 0</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1.631"/>
    </inkml:context>
    <inkml:brush xml:id="br0">
      <inkml:brushProperty name="width" value="0.05" units="cm"/>
      <inkml:brushProperty name="height" value="0.05" units="cm"/>
    </inkml:brush>
  </inkml:definitions>
  <inkml:trace contextRef="#ctx0" brushRef="#br0">43 3 776 0 0,'-12'-1'3320'0'0,"-19"0"13483"0"0,44 2-16881 0 0,56 3 3952 0 0,-46-5-5506 0 0,-4-3-3691 0 0</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1.986"/>
    </inkml:context>
    <inkml:brush xml:id="br0">
      <inkml:brushProperty name="width" value="0.05" units="cm"/>
      <inkml:brushProperty name="height" value="0.05" units="cm"/>
    </inkml:brush>
  </inkml:definitions>
  <inkml:trace contextRef="#ctx0" brushRef="#br0">66 67 176 0 0,'-19'-9'1142'0'0,"-10"-8"3512"0"0,11 3 10253 0 0,22 12-13623 0 0,6-2-541 0 0,0 0 1 0 0,1 1 0 0 0,0 0 0 0 0,-1 1-1 0 0,1 0 1 0 0,14-1 0 0 0,75 1-269 0 0,-29 2-10648 0 0,-57-2 7143 0 0</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2.327"/>
    </inkml:context>
    <inkml:brush xml:id="br0">
      <inkml:brushProperty name="width" value="0.05" units="cm"/>
      <inkml:brushProperty name="height" value="0.05" units="cm"/>
    </inkml:brush>
  </inkml:definitions>
  <inkml:trace contextRef="#ctx0" brushRef="#br0">167 493 7313 0 0,'-7'13'8958'0'0,"-3"0"-3836"0"0,8-10-4586 0 0,0 0-1 0 0,0-1 1 0 0,-1 0 0 0 0,1 1 0 0 0,-1-1-1 0 0,1 0 1 0 0,-1 0 0 0 0,0 0 0 0 0,0-1 0 0 0,0 1-1 0 0,0-1 1 0 0,-3 2 0 0 0,4-3-467 0 0,1 0 0 0 0,-1 0 1 0 0,1-1-1 0 0,-1 1 0 0 0,1 0 0 0 0,-1-1 1 0 0,1 1-1 0 0,-1-1 0 0 0,1 1 1 0 0,0-1-1 0 0,-1 0 0 0 0,1 1 0 0 0,0-1 1 0 0,-1 0-1 0 0,1 0 0 0 0,-2-2 0 0 0,-17-17 270 0 0,13 11-292 0 0,0-1 0 0 0,1 1 1 0 0,0-1-1 0 0,0-1 0 0 0,1 1 0 0 0,1-1 0 0 0,0 0 1 0 0,0 0-1 0 0,-3-18 0 0 0,3 7 5 0 0,1-1 1 0 0,1 0-1 0 0,1-43 0 0 0,2 53-24 0 0,0-1-1 0 0,1 0 0 0 0,1 1 0 0 0,0-1 0 0 0,1 1 0 0 0,0 0 0 0 0,1 0 0 0 0,1 0 0 0 0,0 1 0 0 0,0 0 0 0 0,1 0 0 0 0,15-18 0 0 0,-17 23-14 0 0,1 1-1 0 0,0 0 1 0 0,1 0-1 0 0,0 0 1 0 0,-1 1 0 0 0,2 0-1 0 0,-1 0 1 0 0,0 1-1 0 0,1 0 1 0 0,0 0-1 0 0,0 1 1 0 0,0 0-1 0 0,1 1 1 0 0,-1-1-1 0 0,1 1 1 0 0,-1 1-1 0 0,1 0 1 0 0,0 0-1 0 0,-1 1 1 0 0,1 0-1 0 0,11 1 1 0 0,-8 1 4 0 0,0-1-1 0 0,0 2 1 0 0,-1 0 0 0 0,1 0-1 0 0,-1 1 1 0 0,1 0-1 0 0,12 8 1 0 0,-21-11-11 0 0,0 1 0 0 0,0-1-1 0 0,-1 1 1 0 0,1 0 0 0 0,-1 0-1 0 0,1 0 1 0 0,-1 1 0 0 0,0-1 0 0 0,0 1-1 0 0,0-1 1 0 0,0 1 0 0 0,0-1-1 0 0,0 1 1 0 0,-1 0 0 0 0,0 0 0 0 0,1 0-1 0 0,-1 0 1 0 0,0 0 0 0 0,0 0-1 0 0,-1 0 1 0 0,1 1 0 0 0,-1-1-1 0 0,1 0 1 0 0,-1 0 0 0 0,0 1 0 0 0,0-1-1 0 0,-1 0 1 0 0,1 0 0 0 0,0 0-1 0 0,-1 1 1 0 0,-2 5 0 0 0,0-1-1 0 0,0 0 1 0 0,0 0 0 0 0,-1-1-1 0 0,0 1 1 0 0,-1-1-1 0 0,0 0 1 0 0,0 0 0 0 0,0-1-1 0 0,-1 1 1 0 0,0-1 0 0 0,0 0-1 0 0,0-1 1 0 0,-1 1-1 0 0,-11 6 1 0 0,-6 1-37 0 0,-1 0 1 0 0,0-2-1 0 0,-30 9 1 0 0,11-4-104 0 0,44-16 127 0 0,-1 0 0 0 0,1 1-1 0 0,-1-1 1 0 0,1 0 0 0 0,-1 0 0 0 0,1 0 0 0 0,0 1-1 0 0,-1-1 1 0 0,1 0 0 0 0,-1 1 0 0 0,1-1 0 0 0,0 0 0 0 0,-1 1-1 0 0,1-1 1 0 0,0 0 0 0 0,0 1 0 0 0,-1-1 0 0 0,1 1 0 0 0,0-1-1 0 0,0 0 1 0 0,0 1 0 0 0,-1-1 0 0 0,1 1 0 0 0,0-1 0 0 0,0 1-1 0 0,0-1 1 0 0,0 1 0 0 0,0-1 0 0 0,0 1 0 0 0,0-1 0 0 0,0 1-1 0 0,9 17-85 0 0,22 14 76 0 0,-29-29 12 0 0,58 60 318 0 0,3 2 614 0 0,-55-57-1238 0 0,1-1 0 0 0,0 0 0 0 0,1-1 0 0 0,-1 0 1 0 0,19 7-1 0 0,-1-4-4021 0 0,2-6-4907 0 0,-23-3 6362 0 0</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2.669"/>
    </inkml:context>
    <inkml:brush xml:id="br0">
      <inkml:brushProperty name="width" value="0.05" units="cm"/>
      <inkml:brushProperty name="height" value="0.05" units="cm"/>
    </inkml:brush>
  </inkml:definitions>
  <inkml:trace contextRef="#ctx0" brushRef="#br0">206 30 184 0 0,'-2'-3'496'0'0,"-1"0"951"0"0,1 0 1 0 0,-1 1 0 0 0,1-1 0 0 0,-1 0-1 0 0,0 1 1 0 0,0 0 0 0 0,-6-4 0 0 0,7 5-987 0 0,1 1 1 0 0,0 0-1 0 0,0-1 1 0 0,0 1 0 0 0,0 0-1 0 0,0 0 1 0 0,-1 0 0 0 0,1 0-1 0 0,0 0 1 0 0,0 0 0 0 0,0 0-1 0 0,0 0 1 0 0,-1 1-1 0 0,-1 0 1 0 0,-13 8 1197 0 0,1 2-577 0 0,0 1 0 0 0,1 1 0 0 0,0 0 0 0 0,-12 16 0 0 0,19-19-646 0 0,-1 0-1 0 0,2 0 1 0 0,-1 0-1 0 0,1 1 1 0 0,1 0-1 0 0,0 0 1 0 0,-5 17-1 0 0,9-24-320 0 0,1 1 0 0 0,-1-1 0 0 0,1 1 0 0 0,0 0 0 0 0,0-1 0 0 0,1 1 0 0 0,-1-1 0 0 0,1 1 0 0 0,0-1 0 0 0,0 0 0 0 0,0 1 0 0 0,1-1 0 0 0,0 0 0 0 0,0 0-1 0 0,0 0 1 0 0,0 0 0 0 0,0 0 0 0 0,1 0 0 0 0,0 0 0 0 0,0-1 0 0 0,0 1 0 0 0,0-1 0 0 0,5 4 0 0 0,2 1-98 0 0,0 0 1 0 0,0 0-1 0 0,1-1 0 0 0,0 0 1 0 0,0-1-1 0 0,1-1 1 0 0,13 5-1 0 0,-12-6-116 0 0,-1-1 1 0 0,1-1-1 0 0,-1 0 0 0 0,1 0 1 0 0,0-1-1 0 0,0-1 0 0 0,0 0 1 0 0,0-1-1 0 0,0-1 0 0 0,-1 0 1 0 0,22-6-1 0 0,-25 5-476 0 0,0 0 1 0 0,-1 0-1 0 0,0-1 0 0 0,0 0 1 0 0,15-11-1 0 0,-12 1-4138 0 0</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3.011"/>
    </inkml:context>
    <inkml:brush xml:id="br0">
      <inkml:brushProperty name="width" value="0.05" units="cm"/>
      <inkml:brushProperty name="height" value="0.05" units="cm"/>
    </inkml:brush>
  </inkml:definitions>
  <inkml:trace contextRef="#ctx0" brushRef="#br0">73 7 8 0 0,'-21'-2'1865'0'0,"-12"-1"2115"0"0,14 2 11128 0 0,56 3-12673 0 0,11 1-1085 0 0,-17-7-3993 0 0,-30 4 2115 0 0,5-2-1609 0 0</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3.370"/>
    </inkml:context>
    <inkml:brush xml:id="br0">
      <inkml:brushProperty name="width" value="0.05" units="cm"/>
      <inkml:brushProperty name="height" value="0.05" units="cm"/>
    </inkml:brush>
  </inkml:definitions>
  <inkml:trace contextRef="#ctx0" brushRef="#br0">66 141 184 0 0,'-19'-14'1106'0'0,"-7"-6"1706"0"0,5-7 10281 0 0,28 19-10454 0 0,8-1-1085 0 0,0 3-513 0 0,1 1 1 0 0,0 1 0 0 0,0 0-1 0 0,0 2 1 0 0,0 0-1 0 0,20-1 1 0 0,97-12 3046 0 0,-130 15-4204 0 0,1-1 1 0 0,-1 1-1 0 0,0-1 1 0 0,0 0-1 0 0,1 0 0 0 0,-1-1 1 0 0,0 1-1 0 0,3-3 1 0 0,-5 4-9 0 0,-1 0 0 0 0,1-1 1 0 0,-1 1-1 0 0,1-1 1 0 0,-1 1-1 0 0,0 0 1 0 0,1-1-1 0 0,-1 1 0 0 0,0-1 1 0 0,1 1-1 0 0,-1-1 1 0 0,0 1-1 0 0,0-1 1 0 0,1 1-1 0 0,-1-1 0 0 0,0 1 1 0 0,0-1-1 0 0,0 0 1 0 0,0 1-1 0 0,0-1 1 0 0,0 0-1 0 0</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5:38.770"/>
    </inkml:context>
    <inkml:brush xml:id="br0">
      <inkml:brushProperty name="width" value="0.05" units="cm"/>
      <inkml:brushProperty name="height" value="0.05" units="cm"/>
      <inkml:brushProperty name="color" value="#004F8B"/>
    </inkml:brush>
  </inkml:definitions>
  <inkml:trace contextRef="#ctx0" brushRef="#br0">1 79 256 0 0,'6'-25'2242'0'0,"5"-20"6760"0"0,-11 44-8896 0 0,0 1 0 0 0,0 0 0 0 0,0-1 0 0 0,0 1 0 0 0,0 0-1 0 0,0-1 1 0 0,0 1 0 0 0,0 0 0 0 0,0-1 0 0 0,1 1 0 0 0,-1 0-1 0 0,0-1 1 0 0,0 1 0 0 0,0 0 0 0 0,0 0 0 0 0,1-1 0 0 0,-1 1-1 0 0,0 0 1 0 0,0 0 0 0 0,1-1 0 0 0,-1 1 0 0 0,0 0 0 0 0,0 0 0 0 0,1 0-1 0 0,-1-1 1 0 0,0 1 0 0 0,0 0 0 0 0,1 0 0 0 0,-1 0 0 0 0,0 0-1 0 0,1 0 1 0 0,-1 0 0 0 0,0 0 0 0 0,1-1 0 0 0,-1 1 0 0 0,0 0-1 0 0,1 0 1 0 0,-1 0 0 0 0,0 0 0 0 0,1 1 0 0 0,-1-1 0 0 0,0 0-1 0 0,1 0 1 0 0,-1 0 0 0 0,0 0 0 0 0,1 0 0 0 0,-1 0 0 0 0,0 0-1 0 0,1 1 1 0 0,-1-1 0 0 0,0 0 0 0 0,0 0 0 0 0,1 0 0 0 0,-1 1 0 0 0,0-1-1 0 0,0 0 1 0 0,1 0 0 0 0,-1 1 0 0 0,0-1 0 0 0,0 0 0 0 0,1 1-1 0 0,10 16 1915 0 0,-4 2-1432 0 0,0 1 1 0 0,-2 0 0 0 0,0 0-1 0 0,-1 0 1 0 0,1 28 0 0 0,0-9-155 0 0,41 241 1943 0 0,15 130-19 0 0,-39 217-673 0 0,-18-333-861 0 0,0-101-610 0 0,27 507 1047 0 0,2-303-1261 0 0,5-10 0 0 0,-23-233 0 0 0,51 403 0 0 0,-56-497 0 0 0,66 404 0 0 0,-32 1 0 0 0,-61 570 0 0 0,11-869 0 0 0,7-159 0 0 0,-1-1 0 0 0,0 0 0 0 0,2-1 0 0 0,0 0 0 0 0,3-3 0 0 0,-1-2 0 0 0,1 0 0 0 0,-1 0 0 0 0,1 0 0 0 0,-1-1 0 0 0,1 1 0 0 0,-1-1 0 0 0,9-3 0 0 0,4 0 0 0 0,1050-123 0 0 0,-651 102 0 0 0,-27 6 0 0 0,-273 15 0 0 0,329-6 0 0 0,-277 8 0 0 0,150 3 0 0 0,115 11 0 0 0,433 23 0 0 0,-714-26 0 0 0,-60-2 0 0 0,74 6 0 0 0,85 3 0 0 0,359-4 0 0 0,-83-2 0 0 0,15-1 0 0 0,220 16 0 0 0,-249-2 0 0 0,-283-19 0 0 0,513 27 0 0 0,-718-28 0 0 0,51 1 0 0 0,-71-4 0 0 0,2-1 0 0 0,-2-2 0 0 0,-4 3-451 0 0,0-1-1 0 0,0 0 1 0 0,-1 1 0 0 0,1-1-1 0 0,0 1 1 0 0,0-1-1 0 0,0 1 1 0 0,0 0 0 0 0,0-1-1 0 0,0 1 1 0 0,0 0 0 0 0,1 0-1 0 0,-1 0 1 0 0,0 0-1 0 0,1 0 1 0 0,7-2-6140 0 0</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2.138"/>
    </inkml:context>
    <inkml:brush xml:id="br0">
      <inkml:brushProperty name="width" value="0.05" units="cm"/>
      <inkml:brushProperty name="height" value="0.05" units="cm"/>
    </inkml:brush>
  </inkml:definitions>
  <inkml:trace contextRef="#ctx0" brushRef="#br0">598 105 96 0 0,'1'-3'299'0'0,"0"0"0"0"0,0-1-1 0 0,-1 1 1 0 0,1-1 0 0 0,-1 1 0 0 0,0-1 0 0 0,0 1-1 0 0,0-1 1 0 0,0 1 0 0 0,-1 0 0 0 0,1-1 0 0 0,-1 1-1 0 0,0-1 1 0 0,0 1 0 0 0,-1-4 0 0 0,0 5-101 0 0,0-1 0 0 0,0 1 0 0 0,0-1-1 0 0,0 1 1 0 0,0 0 0 0 0,0-1 0 0 0,-1 1 0 0 0,1 0 0 0 0,0 1 0 0 0,-1-1 0 0 0,0 0 0 0 0,1 1 0 0 0,-1-1 0 0 0,0 1 0 0 0,0 0 0 0 0,0 0 0 0 0,-4-1-1 0 0,-11-2 253 0 0,0 1 0 0 0,-1 0-1 0 0,1 2 1 0 0,-1 0 0 0 0,0 1-1 0 0,-23 2 1 0 0,0 4 494 0 0,-68 16-1 0 0,108-21-901 0 0,-124 37 1525 0 0,115-34-1349 0 0,0 1 0 0 0,1 0-1 0 0,-1 0 1 0 0,1 1 0 0 0,0 1 0 0 0,1 0-1 0 0,-1 0 1 0 0,-15 17 0 0 0,24-24-175 0 0,1 1 0 0 0,-1 0-1 0 0,0 0 1 0 0,1 0 0 0 0,-1 0 0 0 0,1-1 0 0 0,-1 1 0 0 0,1 0-1 0 0,-1 0 1 0 0,1 0 0 0 0,0 0 0 0 0,-1 0 0 0 0,1 0-1 0 0,0 1 1 0 0,0-1 0 0 0,0 0 0 0 0,0 0 0 0 0,0 0 0 0 0,0 0-1 0 0,0 0 1 0 0,0 0 0 0 0,0 0 0 0 0,0 0 0 0 0,1 0 0 0 0,-1 0-1 0 0,0 0 1 0 0,1 0 0 0 0,-1 0 0 0 0,1 0 0 0 0,-1 0 0 0 0,1 0-1 0 0,-1 0 1 0 0,1 0 0 0 0,0-1 0 0 0,-1 1 0 0 0,1 0 0 0 0,0 0-1 0 0,0-1 1 0 0,1 2 0 0 0,4 2 69 0 0,0 0 0 0 0,0 0 1 0 0,0 0-1 0 0,11 4 0 0 0,-11-6 3 0 0,47 19 705 0 0,95 25 0 0 0,-104-35-317 0 0,0 2-1 0 0,-1 2 1 0 0,76 38 0 0 0,-111-48-394 0 0,0-1 0 0 0,-1 2 0 0 0,1-1 0 0 0,-1 1 0 0 0,0 0 0 0 0,-1 0 0 0 0,12 15 0 0 0,-16-19-75 0 0,-1 0 0 0 0,1 1 0 0 0,-1-1 0 0 0,0 0 0 0 0,0 1 1 0 0,0 0-1 0 0,0-1 0 0 0,0 1 0 0 0,-1 0 0 0 0,1-1 0 0 0,-1 1 0 0 0,0 0 1 0 0,1 0-1 0 0,-1-1 0 0 0,0 1 0 0 0,-1 0 0 0 0,1 0 0 0 0,0-1 0 0 0,-1 1 0 0 0,0 0 1 0 0,0-1-1 0 0,1 1 0 0 0,-2 0 0 0 0,1-1 0 0 0,0 1 0 0 0,0-1 0 0 0,-1 0 1 0 0,1 1-1 0 0,-1-1 0 0 0,-2 3 0 0 0,-5 4 23 0 0,0 0 0 0 0,-1-1 0 0 0,1 0 0 0 0,-2 0 1 0 0,1-1-1 0 0,-1 0 0 0 0,0-1 0 0 0,-1 0 0 0 0,1-1 0 0 0,-1 0 0 0 0,0-1 0 0 0,-17 4 1 0 0,-2-1 43 0 0,0-2 1 0 0,-1 0 0 0 0,-56-1-1 0 0,64-4-27 0 0,1-2 1 0 0,-45-8-1 0 0,56 8-121 0 0,1-1 1 0 0,-1-1 0 0 0,1 0 0 0 0,0 0 0 0 0,0-1-1 0 0,1 0 1 0 0,-17-12 0 0 0,13 2-736 0 0,14 15 679 0 0,0-1 0 0 0,0 1 0 0 0,0 0 0 0 0,0-1 0 0 0,0 1 0 0 0,0 0 0 0 0,-1-1 0 0 0,1 1 0 0 0,0 0 0 0 0,0-1 0 0 0,0 1 0 0 0,1 0 0 0 0,-1-1 0 0 0,0 1 0 0 0,0 0 0 0 0,0-1 0 0 0,0 1 0 0 0,0 0 0 0 0,0-1 0 0 0,0 1 0 0 0,0 0 0 0 0,1-1 0 0 0,-1 1 0 0 0,0 0 0 0 0,0-1 0 0 0,0 1 0 0 0,1 0 0 0 0,-1 0 0 0 0,1-1 0 0 0,1 0-558 0 0,0 0 0 0 0,1 0 0 0 0,-1 0 0 0 0,0 0 0 0 0,1 1 0 0 0,-1-1 0 0 0,1 1 0 0 0,-1-1 0 0 0,1 1 0 0 0,-1 0 0 0 0,5 0 0 0 0,9 0-1777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8.043"/>
    </inkml:context>
    <inkml:brush xml:id="br0">
      <inkml:brushProperty name="width" value="0.05" units="cm"/>
      <inkml:brushProperty name="height" value="0.05" units="cm"/>
      <inkml:brushProperty name="color" value="#00A0D7"/>
    </inkml:brush>
  </inkml:definitions>
  <inkml:trace contextRef="#ctx0" brushRef="#br0">8 0 596 0 0,'-8'9'18485'0'0,"10"-6"-18028"0"0,1-1 1 0 0,-1 0-1 0 0,1 0 1 0 0,-1 0-1 0 0,1 0 0 0 0,0 0 1 0 0,0-1-1 0 0,0 1 0 0 0,0-1 1 0 0,0 0-1 0 0,0 0 0 0 0,0 0 1 0 0,0 0-1 0 0,0 0 0 0 0,4 0 1 0 0,58 4 1613 0 0,-44-5-1222 0 0,2 1-174 0 0,0-1-1 0 0,-1-1 0 0 0,28-5 0 0 0,-1-5-4179 0 0</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2.510"/>
    </inkml:context>
    <inkml:brush xml:id="br0">
      <inkml:brushProperty name="width" value="0.05" units="cm"/>
      <inkml:brushProperty name="height" value="0.05" units="cm"/>
    </inkml:brush>
  </inkml:definitions>
  <inkml:trace contextRef="#ctx0" brushRef="#br0">35 1 56 0 0,'-4'2'651'0'0,"1"0"0"0"0,0 1 1 0 0,0-1-1 0 0,0 1 0 0 0,0 0 0 0 0,0 0 0 0 0,1 0 1 0 0,-4 6-1 0 0,5-7-273 0 0,0 0 1 0 0,0 1-1 0 0,1-1 1 0 0,-1 0-1 0 0,1 1 1 0 0,0-1-1 0 0,0 0 1 0 0,0 0-1 0 0,0 1 1 0 0,0-1-1 0 0,0 0 1 0 0,0 1-1 0 0,1-1 1 0 0,-1 0-1 0 0,1 1 1 0 0,2 3-1 0 0,0 3 190 0 0,2 0 0 0 0,-1 0-1 0 0,1-1 1 0 0,1 0 0 0 0,-1 0 0 0 0,1 0-1 0 0,1-1 1 0 0,-1 1 0 0 0,1-2 0 0 0,1 1-1 0 0,-1-1 1 0 0,13 8 0 0 0,-6-5 78 0 0,-1-1 1 0 0,2-1-1 0 0,-1 0 1 0 0,1-1-1 0 0,0 0 1 0 0,29 6 0 0 0,-36-10-384 0 0,0-1 1 0 0,1 0 0 0 0,-1-1-1 0 0,0 0 1 0 0,0 0 0 0 0,0-1 0 0 0,0 0-1 0 0,1 0 1 0 0,-1 0 0 0 0,0-1-1 0 0,-1-1 1 0 0,1 1 0 0 0,0-1 0 0 0,10-6-1 0 0,-14 6-189 0 0,1 0 0 0 0,-1 0 0 0 0,0 0 0 0 0,0-1 0 0 0,0 1 1 0 0,0-1-1 0 0,-1 0 0 0 0,1 0 0 0 0,-1-1 0 0 0,0 1 0 0 0,0-1 0 0 0,-1 1 0 0 0,1-1 0 0 0,-1 0 0 0 0,0 0 0 0 0,-1 0 0 0 0,1 0 0 0 0,-1 0 0 0 0,0-1 0 0 0,0 1 0 0 0,0 0 0 0 0,-1-10 0 0 0,0 7-73 0 0,0 0 0 0 0,-1-1-1 0 0,0 1 1 0 0,0 0 0 0 0,-1 0 0 0 0,-4-11 0 0 0,4 15-492 0 0,0 0 1 0 0,0 0-1 0 0,0 0 1 0 0,0 0-1 0 0,0 1 1 0 0,-1 0-1 0 0,0-1 1 0 0,-4-4-1 0 0</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2.848"/>
    </inkml:context>
    <inkml:brush xml:id="br0">
      <inkml:brushProperty name="width" value="0.05" units="cm"/>
      <inkml:brushProperty name="height" value="0.05" units="cm"/>
    </inkml:brush>
  </inkml:definitions>
  <inkml:trace contextRef="#ctx0" brushRef="#br0">21 8 668 0 0,'-11'-7'10330'0'0,"6"12"-7115"0"0,5 20-566 0 0,39 278 6596 0 0,-34-173-6324 0 0,-15 201 0 0 0,4-283-2512 0 0,-19 83 0 0 0,20-116-2252 0 0,2-26-7058 0 0,4 8 8122 0 0,-1 1-1 0 0,1 0 1 0 0,1-3 0 0 0,3-12-2462 0 0</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3.205"/>
    </inkml:context>
    <inkml:brush xml:id="br0">
      <inkml:brushProperty name="width" value="0.05" units="cm"/>
      <inkml:brushProperty name="height" value="0.05" units="cm"/>
    </inkml:brush>
  </inkml:definitions>
  <inkml:trace contextRef="#ctx0" brushRef="#br0">2 164 7101 0 0,'-1'-10'1229'0'0,"1"0"0"0"0,0 0 1 0 0,1 0-1 0 0,0 0 0 0 0,0 0 1 0 0,1 0-1 0 0,5-12 0 0 0,-5 17-981 0 0,0 1 1 0 0,0 0-1 0 0,0 0 0 0 0,1 0 0 0 0,0 0 0 0 0,0 0 1 0 0,0 0-1 0 0,0 1 0 0 0,0-1 0 0 0,1 1 0 0 0,-1 0 0 0 0,1 0 1 0 0,0 0-1 0 0,0 1 0 0 0,0-1 0 0 0,1 1 0 0 0,6-3 1 0 0,-3 3-10 0 0,0 0-1 0 0,1 1 1 0 0,-1-1 0 0 0,0 2 0 0 0,1-1 0 0 0,-1 1 0 0 0,1 0 0 0 0,-1 1 0 0 0,1 0 0 0 0,-1 1-1 0 0,1-1 1 0 0,-1 2 0 0 0,0-1 0 0 0,0 1 0 0 0,0 0 0 0 0,-1 1 0 0 0,1 0 0 0 0,12 8 0 0 0,-14-8-119 0 0,-1-1 0 0 0,0 1 0 0 0,-1 0 0 0 0,1 1 0 0 0,-1-1 0 0 0,0 1 1 0 0,0 0-1 0 0,0 0 0 0 0,0 0 0 0 0,-1 0 0 0 0,4 10 0 0 0,-5-11-47 0 0,-1 1 0 0 0,0-1-1 0 0,0 0 1 0 0,0 0 0 0 0,0 1 0 0 0,-1-1-1 0 0,0 0 1 0 0,0 1 0 0 0,0-1 0 0 0,0 1-1 0 0,-1-1 1 0 0,0 0 0 0 0,0 1 0 0 0,0-1-1 0 0,0 0 1 0 0,-1 0 0 0 0,-3 8 0 0 0,1-4 2 0 0,-1 0 0 0 0,0-1 0 0 0,-1 0 0 0 0,0 0 0 0 0,0 0-1 0 0,0 0 1 0 0,-1-1 0 0 0,0 0 0 0 0,0-1 0 0 0,0 1 0 0 0,-1-1 0 0 0,0-1 0 0 0,0 1 0 0 0,0-1 0 0 0,-17 5 0 0 0,-2-1-735 0 0,0-1 0 0 0,-1-1 0 0 0,-49 3 0 0 0,72-8-1040 0 0</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3.767"/>
    </inkml:context>
    <inkml:brush xml:id="br0">
      <inkml:brushProperty name="width" value="0.05" units="cm"/>
      <inkml:brushProperty name="height" value="0.05" units="cm"/>
    </inkml:brush>
  </inkml:definitions>
  <inkml:trace contextRef="#ctx0" brushRef="#br0">124 226 5244 0 0,'-2'-3'460'0'0,"0"-1"0"0"0,0 0 0 0 0,1 0 0 0 0,-1 0 0 0 0,1 0 0 0 0,0 0 0 0 0,0 0-1 0 0,0 0 1 0 0,1 0 0 0 0,0 0 0 0 0,-1 0 0 0 0,1-1 0 0 0,1 1 0 0 0,-1 0-1 0 0,1 0 1 0 0,1-5 0 0 0,0 3-128 0 0,0 0-1 0 0,0 0 0 0 0,1 0 0 0 0,0 0 1 0 0,1 1-1 0 0,-1 0 0 0 0,1-1 1 0 0,0 1-1 0 0,8-8 0 0 0,-1 3 11 0 0,1 0-1 0 0,0 1 0 0 0,0 1 0 0 0,1 0 0 0 0,0 0 0 0 0,0 1 0 0 0,1 1 0 0 0,19-6 0 0 0,-26 9-61 0 0,1 1-1 0 0,-1 0 0 0 0,1 1 1 0 0,0 0-1 0 0,0 0 1 0 0,0 1-1 0 0,15 0 1 0 0,-21 1-199 0 0,-1-1 1 0 0,1 0 0 0 0,0 1 0 0 0,0-1-1 0 0,0 1 1 0 0,-1 0 0 0 0,1-1-1 0 0,0 1 1 0 0,0 0 0 0 0,-1 0-1 0 0,1 0 1 0 0,-1 0 0 0 0,1 1 0 0 0,-1-1-1 0 0,0 0 1 0 0,1 1 0 0 0,-1-1-1 0 0,0 0 1 0 0,2 3 0 0 0,-2-2-8 0 0,0 1 0 0 0,-1-1-1 0 0,1 0 1 0 0,0 1 0 0 0,-1-1 0 0 0,1 0 0 0 0,-1 1 0 0 0,0-1 0 0 0,0 1 0 0 0,0-1 0 0 0,0 5 0 0 0,-3 7 61 0 0,0 0 0 0 0,-1-1 1 0 0,0 1-1 0 0,-1-1 1 0 0,-1 0-1 0 0,0 0 0 0 0,-7 12 1 0 0,-56 80 392 0 0,65-101-510 0 0,-120 143 810 0 0,88-108-219 0 0,1 1 0 0 0,-43 66 1 0 0,76-104-558 0 0,1-1 1 0 0,0 1 0 0 0,0 0 0 0 0,0 0 0 0 0,0 0 0 0 0,1-1 0 0 0,-1 1 0 0 0,0 0 0 0 0,1 0 0 0 0,-1 0-1 0 0,1 0 1 0 0,0 0 0 0 0,0 0 0 0 0,-1 0 0 0 0,1 0 0 0 0,1 0 0 0 0,-1 0 0 0 0,0 0 0 0 0,0 1 0 0 0,1-2-1 0 0,-1 1 1 0 0,1 0 0 0 0,0 0 0 0 0,-1 0 0 0 0,1 0 0 0 0,0 0 0 0 0,2 3 0 0 0,0-3 27 0 0,-1 1 0 0 0,1-1 0 0 0,-1 0 0 0 0,1 0 0 0 0,0 0 0 0 0,0-1 0 0 0,0 1 0 0 0,0-1 0 0 0,0 1 0 0 0,0-1 0 0 0,0 0 0 0 0,1 0 0 0 0,-1-1 0 0 0,0 1 0 0 0,0-1 0 0 0,7 1 0 0 0,20-2-83 0 0,-1-1 0 0 0,1-1 0 0 0,-1-2 0 0 0,0-1 0 0 0,0-1 0 0 0,46-18 1 0 0,-73 24-1032 0 0,19-7 566 0 0,-15 4-3381 0 0</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4.107"/>
    </inkml:context>
    <inkml:brush xml:id="br0">
      <inkml:brushProperty name="width" value="0.05" units="cm"/>
      <inkml:brushProperty name="height" value="0.05" units="cm"/>
    </inkml:brush>
  </inkml:definitions>
  <inkml:trace contextRef="#ctx0" brushRef="#br0">88 85 8481 0 0,'-16'-3'3546'0'0,"-25"-5"3258"0"0,39 8-6386 0 0,0-1 0 0 0,0 1 0 0 0,0-1 0 0 0,0 0 1 0 0,0 0-1 0 0,0 0 0 0 0,0 0 0 0 0,0 0 0 0 0,0-1 0 0 0,1 1 0 0 0,-1-1 0 0 0,0 1 0 0 0,1-1 0 0 0,-3-2 0 0 0,4 3-316 0 0,0 1 0 0 0,0-1 0 0 0,0 0 0 0 0,0 0-1 0 0,0 0 1 0 0,0 1 0 0 0,0-1 0 0 0,0 0 0 0 0,0 0 0 0 0,0 0-1 0 0,0 1 1 0 0,0-1 0 0 0,1 0 0 0 0,-1 0 0 0 0,0 1 0 0 0,1-1-1 0 0,-1 0 1 0 0,0 0 0 0 0,1 1 0 0 0,-1-1 0 0 0,1 0 0 0 0,-1 1 0 0 0,1-1-1 0 0,-1 1 1 0 0,1-1 0 0 0,0 1 0 0 0,-1-1 0 0 0,1 1 0 0 0,0-1-1 0 0,-1 1 1 0 0,1-1 0 0 0,0 1 0 0 0,0 0 0 0 0,0-1 0 0 0,28-12 884 0 0,-11 8-1228 0 0,0 1 0 0 0,0 0 0 0 0,0 1 0 0 0,0 1 0 0 0,29 1 0 0 0,-18 2-5204 0 0,36 7 1 0 0,-44-5 2476 0 0</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4.464"/>
    </inkml:context>
    <inkml:brush xml:id="br0">
      <inkml:brushProperty name="width" value="0.05" units="cm"/>
      <inkml:brushProperty name="height" value="0.05" units="cm"/>
    </inkml:brush>
  </inkml:definitions>
  <inkml:trace contextRef="#ctx0" brushRef="#br0">38 10 8093 0 0,'-6'9'9435'0'0,"-7"10"-3736"0"0,12-18-5551 0 0,0 0 0 0 0,0 0-1 0 0,0 0 1 0 0,0 1-1 0 0,0-1 1 0 0,0 0 0 0 0,1 0-1 0 0,-1 1 1 0 0,0-1 0 0 0,1 0-1 0 0,0 1 1 0 0,-1-1-1 0 0,1 0 1 0 0,0 1 0 0 0,-1-1-1 0 0,1 1 1 0 0,0-1-1 0 0,0 1 1 0 0,0-1 0 0 0,0 1-1 0 0,0-1 1 0 0,1 0-1 0 0,-1 1 1 0 0,0-1 0 0 0,1 1-1 0 0,-1-1 1 0 0,1 0-1 0 0,-1 1 1 0 0,1-1 0 0 0,0 0-1 0 0,-1 0 1 0 0,1 1-1 0 0,0-1 1 0 0,0 0 0 0 0,0 0-1 0 0,0 0 1 0 0,0 0-1 0 0,0 0 1 0 0,0 0 0 0 0,1 0-1 0 0,-1-1 1 0 0,0 1-1 0 0,0 0 1 0 0,1-1 0 0 0,-1 1-1 0 0,0-1 1 0 0,1 1 0 0 0,-1-1-1 0 0,0 1 1 0 0,1-1-1 0 0,-1 0 1 0 0,1 0 0 0 0,-1 0-1 0 0,1 0 1 0 0,-1 0-1 0 0,2 0 1 0 0,-2 0-154 0 0,-1 0 1 0 0,1 0-1 0 0,0 0 1 0 0,-1 0-1 0 0,1-1 1 0 0,-1 1-1 0 0,1 0 0 0 0,0 0 1 0 0,-1 0-1 0 0,1-1 1 0 0,-1 1-1 0 0,1 0 1 0 0,-1-1-1 0 0,1 1 0 0 0,-1 0 1 0 0,1-1-1 0 0,-1 1 1 0 0,1-1-1 0 0,-1 1 1 0 0,0-1-1 0 0,1 1 1 0 0,-1-1-1 0 0,0 1 0 0 0,1-1 1 0 0,-1 1-1 0 0,0-1 1 0 0,1 1-1 0 0,-1-2 1 0 0,0 0-33 0 0,0 1 1 0 0,0-1 0 0 0,0 1-1 0 0,0-1 1 0 0,0 1-1 0 0,-1-1 1 0 0,1 1 0 0 0,-1-1-1 0 0,1 1 1 0 0,-1 0 0 0 0,0-3-1 0 0,-2-1-276 0 0,0 0 0 0 0,0 0 0 0 0,-1 0 0 0 0,-7-9 0 0 0,2 6-686 0 0,-4-6-690 0 0,4 7-5311 0 0</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4.945"/>
    </inkml:context>
    <inkml:brush xml:id="br0">
      <inkml:brushProperty name="width" value="0.05" units="cm"/>
      <inkml:brushProperty name="height" value="0.05" units="cm"/>
    </inkml:brush>
  </inkml:definitions>
  <inkml:trace contextRef="#ctx0" brushRef="#br0">259 317 7541 0 0,'-6'3'1708'0'0,"1"1"0"0"0,-1-1 1 0 0,0 1-1 0 0,-7 8 0 0 0,-35 39 1409 0 0,34-34-2021 0 0,-9 12 279 0 0,1 1-1 0 0,-26 48 0 0 0,-11 17 3929 0 0,59-95-5265 0 0,-1 0 0 0 0,1 0-1 0 0,0 0 1 0 0,0 0-1 0 0,-1 0 1 0 0,1 0-1 0 0,0 0 1 0 0,0 0-1 0 0,-1 0 1 0 0,1 0 0 0 0,0-1-1 0 0,0 1 1 0 0,-1 0-1 0 0,1 0 1 0 0,0 0-1 0 0,0 0 1 0 0,0 0 0 0 0,-1-1-1 0 0,1 1 1 0 0,0 0-1 0 0,0 0 1 0 0,0 0-1 0 0,0-1 1 0 0,-1 1 0 0 0,1 0-1 0 0,0 0 1 0 0,0-1-1 0 0,0 1 1 0 0,0 0-1 0 0,0 0 1 0 0,0-1-1 0 0,0 1 1 0 0,0 0 0 0 0,0 0-1 0 0,0-1 1 0 0,0 1-1 0 0,0 0 1 0 0,0 0-1 0 0,0-1 1 0 0,0 1 0 0 0,0 0-1 0 0,0 0 1 0 0,0-1-1 0 0,-3-17 1356 0 0,61-513-1393 0 0,-54 508 0 0 0,-3 10 0 0 0,2-1 0 0 0,4-17 0 0 0,-6 29 0 0 0,-1 2 0 0 0,0-1 0 0 0,0 1 0 0 0,1 0 0 0 0,-1 0 0 0 0,0 0 0 0 0,0 0 0 0 0,0 0 0 0 0,0-1 0 0 0,1 1 0 0 0,-1 0 0 0 0,0 0 0 0 0,0 0 0 0 0,0 0 0 0 0,1 0 0 0 0,-1 0 0 0 0,0 0 0 0 0,0 0 0 0 0,0 0 0 0 0,1-1 0 0 0,-1 1 0 0 0,0 0 0 0 0,0 0 0 0 0,0 0 0 0 0,1 0 0 0 0,-1 0 0 0 0,0 0 0 0 0,0 1 0 0 0,1-1 0 0 0,-1 0 0 0 0,0 0 0 0 0,0 0 0 0 0,0 0 0 0 0,1 0 0 0 0,-1 0 0 0 0,0 0 0 0 0,3 2 0 0 0,0 0 0 0 0,0 0 0 0 0,0 0 0 0 0,-1 1 0 0 0,1-1 0 0 0,-1 1 0 0 0,0-1 0 0 0,0 1 0 0 0,0 0 0 0 0,3 4 0 0 0,17 37 0 0 0,-16-32 0 0 0,-4-7 0 0 0,129 243 0 0 0,-108-212 0 0 0,1 0 0 0 0,2-2 0 0 0,1 0 0 0 0,50 45 0 0 0,-64-66 0 0 0,-5-5 0 0 0,0-1 0 0 0,1 1 0 0 0,-1-1 0 0 0,1-1 0 0 0,0 0 0 0 0,20 10 0 0 0,-28-16-13 0 0,0 1 0 0 0,-1-1 0 0 0,1 0 0 0 0,0 0 0 0 0,0 0 0 0 0,-1 0 0 0 0,1 0 0 0 0,0 0-1 0 0,0 0 1 0 0,-1 0 0 0 0,1 0 0 0 0,0 0 0 0 0,-1 0 0 0 0,1 0 0 0 0,0-1 0 0 0,-1 1 0 0 0,1 0 0 0 0,0 0 0 0 0,-1-1 0 0 0,1 1 0 0 0,0 0 0 0 0,-1-1 0 0 0,1 1 0 0 0,-1-1-1 0 0,1 1 1 0 0,0-1 0 0 0,-1 1 0 0 0,0-1 0 0 0,1 1 0 0 0,-1-1 0 0 0,1 0 0 0 0,-1 1 0 0 0,0-1 0 0 0,1 0 0 0 0,-1 1 0 0 0,0-1 0 0 0,1 0 0 0 0,-1 1 0 0 0,0-1 0 0 0,0 0-1 0 0,0 0 1 0 0,0 1 0 0 0,0-1 0 0 0,0 0 0 0 0,0 1 0 0 0,0-1 0 0 0,0 0 0 0 0,0 0 0 0 0,0 1 0 0 0,0-1 0 0 0,-1 0 0 0 0,1 1 0 0 0,-1-2 0 0 0,-1-2-11 0 0,1 1 0 0 0,-2 0 0 0 0,1 0 0 0 0,0 0 0 0 0,-1 0 0 0 0,1 1 0 0 0,-1-1 0 0 0,0 1 0 0 0,0-1 0 0 0,0 1 0 0 0,0 0 0 0 0,0 0 0 0 0,-6-2 0 0 0,2 1 19 0 0,-1 0 0 0 0,1 1 0 0 0,-1 0 0 0 0,0 0 0 0 0,-16-1 0 0 0,-3 2 107 0 0,0 2 0 0 0,-47 6 0 0 0,67-6-84 0 0,-11 1 48 0 0,0 2 0 0 0,-22 6-1 0 0,36-9-110 0 0,-1 0-1 0 0,1 1 0 0 0,-1 0 0 0 0,1 0 0 0 0,0 0 0 0 0,-1 1 0 0 0,1-1 1 0 0,0 1-1 0 0,1 0 0 0 0,-1 0 0 0 0,0 0 0 0 0,1 1 0 0 0,-4 4 1 0 0,6-7-34 0 0,1-1 1 0 0,0 1-1 0 0,0-1 1 0 0,-1 1-1 0 0,1-1 0 0 0,0 1 1 0 0,0-1-1 0 0,0 1 1 0 0,-1-1-1 0 0,1 1 1 0 0,0-1-1 0 0,0 1 1 0 0,0 0-1 0 0,0-1 1 0 0,0 1-1 0 0,0-1 1 0 0,0 1-1 0 0,0-1 1 0 0,1 1-1 0 0,-1-1 1 0 0,0 1-1 0 0,0-1 1 0 0,0 1-1 0 0,1 0 1 0 0,-1-1-1 0 0,0 0 1 0 0,1 2-1 0 0,15 9-1493 0 0,22 0-4169 0 0,-15-8 2061 0 0,1-2 529 0 0</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5.273"/>
    </inkml:context>
    <inkml:brush xml:id="br0">
      <inkml:brushProperty name="width" value="0.05" units="cm"/>
      <inkml:brushProperty name="height" value="0.05" units="cm"/>
    </inkml:brush>
  </inkml:definitions>
  <inkml:trace contextRef="#ctx0" brushRef="#br0">0 44 132 0 0,'3'10'15552'0'0,"0"-3"-12993"0"0,-1-4-2129 0 0,1-1-1 0 0,-1 1 1 0 0,0-1 0 0 0,0 0-1 0 0,1 0 1 0 0,-1 0 0 0 0,1-1-1 0 0,0 1 1 0 0,0-1 0 0 0,-1 1-1 0 0,1-1 1 0 0,0 0 0 0 0,0 0-1 0 0,0 0 1 0 0,0 0 0 0 0,0-1-1 0 0,0 1 1 0 0,1-1-1 0 0,-1 0 1 0 0,5 0 0 0 0,-5 0-322 0 0,0 1 0 0 0,0-1 0 0 0,0-1 0 0 0,-1 1 0 0 0,1 0 0 0 0,0-1 0 0 0,0 1-1 0 0,-1-1 1 0 0,1 0 0 0 0,0 0 0 0 0,-1 0 0 0 0,1 0 0 0 0,-1 0 0 0 0,1-1 0 0 0,-1 1 0 0 0,1-1 0 0 0,-1 0 0 0 0,0 0 0 0 0,0 0 0 0 0,0 0 0 0 0,0 0 0 0 0,0 0 0 0 0,1-2 0 0 0,-2 2-91 0 0,-1 0 0 0 0,1 1-1 0 0,-1-1 1 0 0,0 1 0 0 0,0-1 0 0 0,1 0 0 0 0,-1 1 0 0 0,0-1 0 0 0,0 1 0 0 0,0-1 0 0 0,-1 0 0 0 0,1 1-1 0 0,0-1 1 0 0,-1 1 0 0 0,1-1 0 0 0,-1 0 0 0 0,1 1 0 0 0,-1-1 0 0 0,0 1 0 0 0,0 0 0 0 0,1-1 0 0 0,-1 1-1 0 0,0 0 1 0 0,0-1 0 0 0,0 1 0 0 0,-1 0 0 0 0,1 0 0 0 0,0 0 0 0 0,0 0 0 0 0,-1 0 0 0 0,1 0 0 0 0,0 0-1 0 0,-1 0 1 0 0,1 1 0 0 0,-3-2 0 0 0,0 0-255 0 0,0 1 0 0 0,1-1 0 0 0,-1 1-1 0 0,0-1 1 0 0,0 1 0 0 0,0 1 0 0 0,0-1 0 0 0,0 0 0 0 0,0 1-1 0 0,0 0 1 0 0,0 0 0 0 0,0 0 0 0 0,0 1 0 0 0,-5 0-1 0 0,4 3-2695 0 0</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5.629"/>
    </inkml:context>
    <inkml:brush xml:id="br0">
      <inkml:brushProperty name="width" value="0.05" units="cm"/>
      <inkml:brushProperty name="height" value="0.05" units="cm"/>
    </inkml:brush>
  </inkml:definitions>
  <inkml:trace contextRef="#ctx0" brushRef="#br0">11 31 96 0 0,'-8'-30'17144'0'0,"6"42"-16310"0"0,2 5 145 0 0,0 0 0 0 0,2 0-1 0 0,0 0 1 0 0,1 0 0 0 0,0 0-1 0 0,9 23 1 0 0,1 10 340 0 0,1 12 318 0 0,9 44-1035 0 0,-22-105-1263 0 0</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6.017"/>
    </inkml:context>
    <inkml:brush xml:id="br0">
      <inkml:brushProperty name="width" value="0.05" units="cm"/>
      <inkml:brushProperty name="height" value="0.05" units="cm"/>
    </inkml:brush>
  </inkml:definitions>
  <inkml:trace contextRef="#ctx0" brushRef="#br0">55 108 332 0 0,'-14'-13'820'0'0,"10"9"-177"0"0,-1 0 0 0 0,1 0 0 0 0,0 0 0 0 0,0-1 0 0 0,0 0 0 0 0,1 1 0 0 0,-1-1 0 0 0,1-1 0 0 0,-3-5 0 0 0,6 10-416 0 0,0-1 0 0 0,0 1-1 0 0,0 0 1 0 0,0 0 0 0 0,0 0 0 0 0,1 0 0 0 0,-1 0-1 0 0,0 0 1 0 0,1 0 0 0 0,-1 0 0 0 0,0 0 0 0 0,1 0-1 0 0,-1 0 1 0 0,1 0 0 0 0,-1 0 0 0 0,1 0 0 0 0,0 0-1 0 0,0 0 1 0 0,-1 0 0 0 0,1 1 0 0 0,0-1 0 0 0,0 0-1 0 0,0 1 1 0 0,0-1 0 0 0,-1 0 0 0 0,1 1 0 0 0,0-1-1 0 0,0 1 1 0 0,0-1 0 0 0,0 1 0 0 0,1 0 0 0 0,0-1-1 0 0,5-1 494 0 0,0 0-1 0 0,0 0 0 0 0,14-1 1 0 0,-1 0-87 0 0,2 1 1 0 0,-1 2-1 0 0,0 0 1 0 0,0 1-1 0 0,0 1 1 0 0,0 1-1 0 0,-1 1 1 0 0,1 0-1 0 0,-1 2 1 0 0,26 10-1 0 0,-18-4-182 0 0,-1 1-1 0 0,0 1 1 0 0,-1 1-1 0 0,-1 1 1 0 0,25 21-1 0 0,-41-29-250 0 0,-1 0 0 0 0,0 0-1 0 0,0 1 1 0 0,-1 0 0 0 0,0 0-1 0 0,-1 1 1 0 0,7 13 0 0 0,-9-16-83 0 0,-1 0 0 0 0,-1 1 0 0 0,1-1 0 0 0,-1 1 1 0 0,-1 0-1 0 0,1 0 0 0 0,-1 0 0 0 0,-1 0 0 0 0,0 0 0 0 0,0 0 1 0 0,-2 14-1 0 0,0-12-50 0 0,-1 0 1 0 0,0 0-1 0 0,-1 0 1 0 0,0 0-1 0 0,0-1 1 0 0,-1 1 0 0 0,0-1-1 0 0,-1 0 1 0 0,0-1-1 0 0,0 0 1 0 0,-1 0-1 0 0,0 0 1 0 0,-1 0-1 0 0,0-1 1 0 0,0-1-1 0 0,-14 10 1 0 0,-1-1 132 0 0,-1 0 0 0 0,-1-2 0 0 0,-1-1 0 0 0,-52 17 0 0 0,68-25-626 0 0,-1-1 1 0 0,0 0-1 0 0,0-1 0 0 0,-17 1 1 0 0,24-6-1611 0 0,18-8-10286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8.395"/>
    </inkml:context>
    <inkml:brush xml:id="br0">
      <inkml:brushProperty name="width" value="0.05" units="cm"/>
      <inkml:brushProperty name="height" value="0.05" units="cm"/>
      <inkml:brushProperty name="color" value="#00A0D7"/>
    </inkml:brush>
  </inkml:definitions>
  <inkml:trace contextRef="#ctx0" brushRef="#br0">6 1 376 0 0,'0'0'232'0'0,"-1"1"1"0"0,1 0-1 0 0,-1-1 0 0 0,1 1 0 0 0,-1 0 1 0 0,1 0-1 0 0,-1-1 0 0 0,1 1 1 0 0,0 0-1 0 0,-1 0 0 0 0,1 0 0 0 0,0 0 1 0 0,0-1-1 0 0,0 1 0 0 0,-1 0 0 0 0,1 0 1 0 0,0 0-1 0 0,0 0 0 0 0,0 0 1 0 0,1 0-1 0 0,-1-1 0 0 0,0 1 0 0 0,0 0 1 0 0,0 0-1 0 0,1 0 0 0 0,-1 0 0 0 0,0-1 1 0 0,1 1-1 0 0,-1 0 0 0 0,0 0 1 0 0,1 0-1 0 0,-1-1 0 0 0,1 1 0 0 0,0 0 1 0 0,-1-1-1 0 0,1 1 0 0 0,-1-1 1 0 0,1 1-1 0 0,0 0 0 0 0,0-1 0 0 0,-1 0 1 0 0,1 1-1 0 0,0-1 0 0 0,0 1 0 0 0,-1-1 1 0 0,1 0-1 0 0,0 1 0 0 0,0-1 1 0 0,0 0-1 0 0,0 0 0 0 0,1 0 0 0 0,7 3 971 0 0,0-1 0 0 0,0-1-1 0 0,17 1 1 0 0,-22-2-788 0 0,67 3 5984 0 0,117-12-1 0 0,-187 8-7231 0 0,7 1-1755 0 0</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6.356"/>
    </inkml:context>
    <inkml:brush xml:id="br0">
      <inkml:brushProperty name="width" value="0.05" units="cm"/>
      <inkml:brushProperty name="height" value="0.05" units="cm"/>
    </inkml:brush>
  </inkml:definitions>
  <inkml:trace contextRef="#ctx0" brushRef="#br0">0 0 7837 0 0,'3'14'10766'0'0,"-2"-1"-5930"0"0,-1-10-4458 0 0,0 1 0 0 0,0-1-1 0 0,1 0 1 0 0,-1 0 0 0 0,1 1 0 0 0,0-1 0 0 0,0 0 0 0 0,2 5 0 0 0,-1-4-120 0 0,1 0-1 0 0,0 1 1 0 0,1-1 0 0 0,-1 0 0 0 0,1-1-1 0 0,-1 1 1 0 0,1-1 0 0 0,0 1 0 0 0,1-1-1 0 0,-1 0 1 0 0,0-1 0 0 0,8 4 0 0 0,-9-4-213 0 0,0-1-1 0 0,-1 0 1 0 0,1 0 0 0 0,0 0 0 0 0,0 0 0 0 0,-1-1 0 0 0,1 1 0 0 0,0-1 0 0 0,0 0 0 0 0,0 0-1 0 0,0 0 1 0 0,0 0 0 0 0,-1 0 0 0 0,1-1 0 0 0,0 1 0 0 0,0-1 0 0 0,0 1 0 0 0,-1-1 0 0 0,1 0-1 0 0,0 0 1 0 0,-1-1 0 0 0,1 1 0 0 0,-1-1 0 0 0,5-2 0 0 0,-7 3-70 0 0,1 1 1 0 0,0-1-1 0 0,0 0 0 0 0,0 0 1 0 0,0 0-1 0 0,-1 0 1 0 0,1 0-1 0 0,0 0 0 0 0,-1 0 1 0 0,1 0-1 0 0,-1-1 0 0 0,1 1 1 0 0,-1 0-1 0 0,0 0 1 0 0,0 0-1 0 0,1 0 0 0 0,-1-1 1 0 0,0 1-1 0 0,0 0 1 0 0,0 0-1 0 0,0-1 0 0 0,0 1 1 0 0,0 0-1 0 0,-1 0 0 0 0,1 0 1 0 0,0-1-1 0 0,-1 1 1 0 0,1 0-1 0 0,0 0 0 0 0,-1 0 1 0 0,0 0-1 0 0,1 0 0 0 0,-1 0 1 0 0,0 0-1 0 0,1 0 1 0 0,-1 0-1 0 0,0 0 0 0 0,0 0 1 0 0,0 0-1 0 0,0 0 1 0 0,0 1-1 0 0,-1-2 0 0 0,-23-15-2279 0 0,0 10-3960 0 0,16 6 2648 0 0,2 1 519 0 0</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6.680"/>
    </inkml:context>
    <inkml:brush xml:id="br0">
      <inkml:brushProperty name="width" value="0.05" units="cm"/>
      <inkml:brushProperty name="height" value="0.05" units="cm"/>
    </inkml:brush>
  </inkml:definitions>
  <inkml:trace contextRef="#ctx0" brushRef="#br0">11 409 6253 0 0,'-7'-4'8815'0'0,"7"5"-8563"0"0,-3 7 1930 0 0,3 17-1094 0 0,5 8-403 0 0,2 0 1 0 0,1 0-1 0 0,1-1 0 0 0,2 0 0 0 0,2-1 0 0 0,0-1 0 0 0,2 0 0 0 0,2 0 0 0 0,0-2 0 0 0,2 0 1 0 0,1-1-1 0 0,1-1 0 0 0,1-1 0 0 0,1-1 0 0 0,46 36 0 0 0,-64-56-503 0 0,-1 0 0 0 0,1-1 1 0 0,0 1-1 0 0,0-1 0 0 0,1-1 0 0 0,7 4 0 0 0,-12-5-164 0 0,0-1-1 0 0,0 0 1 0 0,0 0 0 0 0,0 1-1 0 0,0-1 1 0 0,1 0 0 0 0,-1 0-1 0 0,0 0 1 0 0,0 0 0 0 0,0 0-1 0 0,0 0 1 0 0,0-1 0 0 0,0 1-1 0 0,0 0 1 0 0,0 0 0 0 0,0-1-1 0 0,0 1 1 0 0,0-1 0 0 0,0 1-1 0 0,0-1 1 0 0,0 1 0 0 0,0-1-1 0 0,-1 0 1 0 0,1 1-1 0 0,0-1 1 0 0,0 0 0 0 0,-1 0-1 0 0,1 1 1 0 0,0-1 0 0 0,-1 0-1 0 0,1 0 1 0 0,-1 0 0 0 0,1 0-1 0 0,-1 0 1 0 0,1 0 0 0 0,-1 0-1 0 0,1 0 1 0 0,-1 0 0 0 0,0 0-1 0 0,0 0 1 0 0,0 0 0 0 0,0-2-1 0 0,6-29 64 0 0,-3 0 0 0 0,0 0 0 0 0,-3-40 0 0 0,1-19 54 0 0,32-443 54 0 0,-31 514-221 0 0,-1 3-114 0 0,1-1 1 0 0,0 1-1 0 0,1 0 0 0 0,9-26 1 0 0,-11 42 55 0 0,-1 0 0 0 0,1 0 0 0 0,-1 0 0 0 0,1 0 1 0 0,-1 0-1 0 0,1 0 0 0 0,0 0 0 0 0,-1 0 0 0 0,1 0 1 0 0,0 0-1 0 0,0 0 0 0 0,0 1 0 0 0,0-1 0 0 0,-1 0 1 0 0,1 1-1 0 0,0-1 0 0 0,0 1 0 0 0,0-1 0 0 0,1 1 1 0 0,-1-1-1 0 0,0 1 0 0 0,0 0 0 0 0,0-1 0 0 0,0 1 1 0 0,0 0-1 0 0,0 0 0 0 0,0 0 0 0 0,1 0 1 0 0,-1 0-1 0 0,0 0 0 0 0,0 0 0 0 0,0 0 0 0 0,0 1 1 0 0,0-1-1 0 0,1 0 0 0 0,-1 1 0 0 0,0-1 0 0 0,1 1 1 0 0,4 2-378 0 0,-1 0 0 0 0,0 0 0 0 0,1 0 0 0 0,-1 1 0 0 0,7 6 0 0 0,4 3-1764 0 0,-1 2-1 0 0,-1 0 0 0 0,21 27 0 0 0,6 17-550 0 0</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7.192"/>
    </inkml:context>
    <inkml:brush xml:id="br0">
      <inkml:brushProperty name="width" value="0.05" units="cm"/>
      <inkml:brushProperty name="height" value="0.05" units="cm"/>
    </inkml:brush>
  </inkml:definitions>
  <inkml:trace contextRef="#ctx0" brushRef="#br0">50 396 7685 0 0,'-7'10'3804'0'0,"5"-7"-3002"0"0,1-1 1 0 0,-1 0 0 0 0,1 0-1 0 0,-1 0 1 0 0,0 0-1 0 0,0 0 1 0 0,0-1 0 0 0,0 1-1 0 0,0 0 1 0 0,0-1-1 0 0,-4 3 1 0 0,5-4-706 0 0,1 0-1 0 0,0 0 1 0 0,-1 0 0 0 0,1-1-1 0 0,-1 1 1 0 0,1 0 0 0 0,-1 0-1 0 0,1 0 1 0 0,0 0 0 0 0,-1 0 0 0 0,1-1-1 0 0,-1 1 1 0 0,1 0 0 0 0,0 0-1 0 0,-1-1 1 0 0,1 1 0 0 0,0 0-1 0 0,-1 0 1 0 0,1-1 0 0 0,0 1-1 0 0,-1 0 1 0 0,1-1 0 0 0,0 1 0 0 0,0-1-1 0 0,-1 1 1 0 0,1 0 0 0 0,0-1-1 0 0,0 1 1 0 0,0-1 0 0 0,0 1-1 0 0,-1-1 1 0 0,1 1 0 0 0,0-1-1 0 0,-3-15 778 0 0,1-10-486 0 0,1 0 1 0 0,1 0-1 0 0,2 0 0 0 0,0 0 0 0 0,2 1 1 0 0,8-30-1 0 0,-9 41-289 0 0,1 0 0 0 0,1 1 0 0 0,0-1 0 0 0,1 1-1 0 0,1 0 1 0 0,0 0 0 0 0,0 1 0 0 0,1 0 0 0 0,1 1 0 0 0,0 0 0 0 0,1 0 0 0 0,16-15 0 0 0,-23 24-68 0 0,0 0 0 0 0,-1 0 0 0 0,1 1 0 0 0,1-1 0 0 0,-1 0 1 0 0,0 1-1 0 0,0 0 0 0 0,0 0 0 0 0,1 0 0 0 0,-1 0 0 0 0,1 0 0 0 0,-1 1 0 0 0,1 0 1 0 0,-1-1-1 0 0,0 1 0 0 0,1 1 0 0 0,-1-1 0 0 0,1 0 0 0 0,-1 1 0 0 0,1 0 1 0 0,-1-1-1 0 0,0 2 0 0 0,1-1 0 0 0,-1 0 0 0 0,0 0 0 0 0,0 1 0 0 0,0 0 1 0 0,0 0-1 0 0,0 0 0 0 0,0 0 0 0 0,-1 0 0 0 0,1 0 0 0 0,3 4 0 0 0,-2-2 5 0 0,-1 0 0 0 0,1 0 0 0 0,-1 1 0 0 0,1-1-1 0 0,-1 1 1 0 0,0 0 0 0 0,-1 0 0 0 0,0 0-1 0 0,1 0 1 0 0,-1 0 0 0 0,-1 0 0 0 0,1 1 0 0 0,-1-1-1 0 0,0 1 1 0 0,0-1 0 0 0,-1 1 0 0 0,1-1 0 0 0,-1 1-1 0 0,-1 0 1 0 0,0 8 0 0 0,-2-6-26 0 0,0 0 0 0 0,-1-1-1 0 0,1 1 1 0 0,-1 0 0 0 0,-1-1 0 0 0,0 0 0 0 0,0 0 0 0 0,0 0 0 0 0,-1-1 0 0 0,0 0-1 0 0,0 0 1 0 0,0 0 0 0 0,-1-1 0 0 0,0 0 0 0 0,-9 5 0 0 0,125 11-3433 0 0,-87-14 3368 0 0,0 0 1 0 0,-1 2-1 0 0,38 20 1 0 0,-50-24 91 0 0,-1 1 1 0 0,0-1-1 0 0,0 1 1 0 0,0 0-1 0 0,-1 1 1 0 0,0 0 0 0 0,0 0-1 0 0,-1 1 1 0 0,0-1-1 0 0,0 1 1 0 0,7 15 0 0 0,-12-20 7 0 0,1-1 1 0 0,-1 1-1 0 0,0 0 1 0 0,-1-1 0 0 0,1 1-1 0 0,0 0 1 0 0,-1-1 0 0 0,0 1-1 0 0,1 0 1 0 0,-1 0-1 0 0,0 0 1 0 0,0-1 0 0 0,-1 1-1 0 0,1 0 1 0 0,-1 0 0 0 0,1-1-1 0 0,-1 1 1 0 0,0 0-1 0 0,0-1 1 0 0,0 1 0 0 0,0 0-1 0 0,-1-1 1 0 0,1 0 0 0 0,0 1-1 0 0,-1-1 1 0 0,0 0-1 0 0,0 0 1 0 0,0 0 0 0 0,0 0-1 0 0,0 0 1 0 0,0 0 0 0 0,-3 2-1 0 0,-1 0 54 0 0,-1-1 1 0 0,1 1-1 0 0,0-1 0 0 0,-1 0 0 0 0,0-1 1 0 0,0 0-1 0 0,0 0 0 0 0,0 0 0 0 0,0-1 0 0 0,0 0 1 0 0,-11 0-1 0 0,0-1-8 0 0,0-2 0 0 0,0 0 0 0 0,1 0 0 0 0,-28-9 0 0 0,34 8-433 0 0,1-1 1 0 0,0 0-1 0 0,0-1 1 0 0,0 1-1 0 0,0-2 0 0 0,1 0 1 0 0,-1 0-1 0 0,-12-11 1 0 0,16 9-447 0 0,6 8 468 0 0,-1-1 0 0 0,1 1 1 0 0,0-1-1 0 0,0 1 0 0 0,-1-1 0 0 0,1 1 1 0 0,0-1-1 0 0,0 1 0 0 0,0-1 0 0 0,0 1 0 0 0,0-1 1 0 0,0 1-1 0 0,0-1 0 0 0,0 1 0 0 0,0-1 0 0 0,0 1 1 0 0,0-1-1 0 0,0 0 0 0 0,0 1 0 0 0,0-1 0 0 0,0 1 1 0 0,0-1-1 0 0,1 1 0 0 0,-1-1 0 0 0,0 1 0 0 0,0-1 1 0 0,1 1-1 0 0,-1 0 0 0 0,0-1 0 0 0,1 1 0 0 0,-1-1 1 0 0,1 0-1 0 0,5-5-2558 0 0</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7.577"/>
    </inkml:context>
    <inkml:brush xml:id="br0">
      <inkml:brushProperty name="width" value="0.05" units="cm"/>
      <inkml:brushProperty name="height" value="0.05" units="cm"/>
    </inkml:brush>
  </inkml:definitions>
  <inkml:trace contextRef="#ctx0" brushRef="#br0">202 14 548 0 0,'-2'-1'510'0'0,"0"-1"0"0"0,0 1 0 0 0,0 0 0 0 0,0 0 1 0 0,0-1-1 0 0,0 1 0 0 0,0 0 0 0 0,0 1 0 0 0,0-1 0 0 0,-1 0 0 0 0,1 1 0 0 0,0-1 1 0 0,0 1-1 0 0,-1 0 0 0 0,1-1 0 0 0,0 1 0 0 0,-1 0 0 0 0,1 1 0 0 0,-3-1 0 0 0,1 2-39 0 0,0 0-1 0 0,0-1 1 0 0,0 1 0 0 0,0 1-1 0 0,0-1 1 0 0,1 1-1 0 0,-1-1 1 0 0,1 1 0 0 0,0 0-1 0 0,-4 5 1 0 0,-7 6 411 0 0,1 1 0 0 0,1 1 0 0 0,1 0-1 0 0,0 0 1 0 0,-13 28 0 0 0,20-35-461 0 0,-1 0-1 0 0,2 0 1 0 0,-1 1-1 0 0,1 0 1 0 0,1 0-1 0 0,0 0 1 0 0,0 0-1 0 0,1 0 1 0 0,0 0-1 0 0,1 0 0 0 0,0 0 1 0 0,3 18-1 0 0,-2-24-284 0 0,0 1 0 0 0,0-1-1 0 0,1 1 1 0 0,-1-1-1 0 0,1 0 1 0 0,0 0 0 0 0,0 0-1 0 0,1 0 1 0 0,-1 0 0 0 0,1 0-1 0 0,0 0 1 0 0,0-1-1 0 0,0 1 1 0 0,0-1 0 0 0,1 0-1 0 0,-1 0 1 0 0,6 3-1 0 0,-3-3-157 0 0,0 0-1 0 0,0 0 0 0 0,0-1 0 0 0,0 0 1 0 0,1-1-1 0 0,-1 1 0 0 0,0-1 1 0 0,1 0-1 0 0,-1-1 0 0 0,1 1 0 0 0,7-2 1 0 0,3 0-446 0 0,0-2 1 0 0,0 0 0 0 0,-1-1 0 0 0,0 0 0 0 0,1-1 0 0 0,-1-1 0 0 0,-1-1-1 0 0,24-13 1 0 0,-29 14-235 0 0,0-1 0 0 0,0 0 0 0 0,-1 0 0 0 0,12-12 0 0 0,-3-6-6852 0 0,-15 20 5223 0 0</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7.949"/>
    </inkml:context>
    <inkml:brush xml:id="br0">
      <inkml:brushProperty name="width" value="0.05" units="cm"/>
      <inkml:brushProperty name="height" value="0.05" units="cm"/>
    </inkml:brush>
  </inkml:definitions>
  <inkml:trace contextRef="#ctx0" brushRef="#br0">49 41 188 0 0,'-6'0'-1523'0'0,"-11"2"3142"0"0,-9-1 17861 0 0,43-4-17315 0 0,18-1-391 0 0,-12 1-1072 0 0,33-7 1 0 0,-49 8-2295 0 0,-1 0 1 0 0,1 0 0 0 0,-1-1 0 0 0,0 0-1 0 0,8-5 1 0 0,-8 4-1076 0 0</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8.293"/>
    </inkml:context>
    <inkml:brush xml:id="br0">
      <inkml:brushProperty name="width" value="0.05" units="cm"/>
      <inkml:brushProperty name="height" value="0.05" units="cm"/>
    </inkml:brush>
  </inkml:definitions>
  <inkml:trace contextRef="#ctx0" brushRef="#br0">53 96 6345 0 0,'-19'-9'4801'0'0,"14"7"-3228"0"0,1 1 0 0 0,-1-2 0 0 0,1 1 0 0 0,-1-1-1 0 0,-6-4 2280 0 0,13 5-3649 0 0,-1 1 0 0 0,1 0 0 0 0,-1 0 0 0 0,1-1 0 0 0,0 1 0 0 0,-1 0 0 0 0,1 1 0 0 0,0-1 0 0 0,0 0 1 0 0,0 0-1 0 0,-1 1 0 0 0,4-1 0 0 0,210-43 4812 0 0,-142 35-7989 0 0,-1 6-6761 0 0,-61 3 6680 0 0</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8.644"/>
    </inkml:context>
    <inkml:brush xml:id="br0">
      <inkml:brushProperty name="width" value="0.05" units="cm"/>
      <inkml:brushProperty name="height" value="0.05" units="cm"/>
    </inkml:brush>
  </inkml:definitions>
  <inkml:trace contextRef="#ctx0" brushRef="#br0">8 1 1016 0 0,'-7'7'11929'0'0,"7"-6"-11624"0"0,11 6 3763 0 0,21 2-830 0 0,21-5-494 0 0,0-2 1 0 0,64-6-1 0 0,5 0-688 0 0,-88 1-1391 0 0,-18 1-3196 0 0,0 1-8656 0 0</inkml:trace>
  <inkml:trace contextRef="#ctx0" brushRef="#br0" timeOffset="1">30 241 264 0 0,'-22'18'3412'0'0,"21"-18"-2832"0"0,1 1 0 0 0,-1 0-1 0 0,0 0 1 0 0,1 0-1 0 0,-1 0 1 0 0,1 0 0 0 0,-1 0-1 0 0,1 0 1 0 0,-1 0-1 0 0,1 0 1 0 0,0 0 0 0 0,-1 0-1 0 0,1 0 1 0 0,0 2-1 0 0,0-3-403 0 0,0 1-1 0 0,1-1 0 0 0,-1 1 0 0 0,1-1 1 0 0,-1 1-1 0 0,0-1 0 0 0,1 0 0 0 0,-1 1 0 0 0,1-1 1 0 0,-1 1-1 0 0,1-1 0 0 0,-1 0 0 0 0,1 0 0 0 0,-1 1 1 0 0,1-1-1 0 0,0 0 0 0 0,-1 0 0 0 0,1 1 0 0 0,-1-1 1 0 0,1 0-1 0 0,0 0 0 0 0,-1 0 0 0 0,1 0 0 0 0,-1 0 1 0 0,2 0-1 0 0,17 1 2248 0 0,41-3 605 0 0,1-3 0 0 0,61-13 0 0 0,-41 3-5155 0 0,0-3-6299 0 0,-62 13 5359 0 0</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9.035"/>
    </inkml:context>
    <inkml:brush xml:id="br0">
      <inkml:brushProperty name="width" value="0.05" units="cm"/>
      <inkml:brushProperty name="height" value="0.05" units="cm"/>
    </inkml:brush>
  </inkml:definitions>
  <inkml:trace contextRef="#ctx0" brushRef="#br0">516 131 512 0 0,'-5'-8'679'0'0,"-1"1"0"0"0,0 0 0 0 0,0 1 0 0 0,-1 0 0 0 0,0 0 0 0 0,0 0 0 0 0,0 1 0 0 0,-1 0 0 0 0,0 0 0 0 0,0 1 0 0 0,0 0 0 0 0,0 1 0 0 0,-1-1 0 0 0,0 2 0 0 0,1-1 0 0 0,-1 1 0 0 0,0 0 0 0 0,-11 0 0 0 0,-4 0 367 0 0,-1 1 1 0 0,1 1-1 0 0,0 1 1 0 0,0 1-1 0 0,-40 9 1 0 0,49-7-354 0 0,-1 0 0 0 0,2 1 1 0 0,-1 0-1 0 0,-26 15 0 0 0,35-17-416 0 0,0 1 1 0 0,1-1-1 0 0,-1 1 0 0 0,1 0 0 0 0,0 1 0 0 0,0-1 1 0 0,1 1-1 0 0,-1 0 0 0 0,1 0 0 0 0,0 0 1 0 0,0 1-1 0 0,1-1 0 0 0,0 1 0 0 0,-4 7 1 0 0,7-9-128 0 0,-1-1 0 0 0,0 1 0 0 0,1-1 1 0 0,0 1-1 0 0,0-1 0 0 0,0 1 0 0 0,0-1 1 0 0,0 1-1 0 0,1 0 0 0 0,-1-1 0 0 0,1 1 1 0 0,0-1-1 0 0,0 0 0 0 0,1 1 0 0 0,-1-1 0 0 0,1 0 1 0 0,-1 0-1 0 0,1 0 0 0 0,0 0 0 0 0,0 0 1 0 0,1 0-1 0 0,-1 0 0 0 0,0-1 0 0 0,1 1 1 0 0,0-1-1 0 0,4 3 0 0 0,3 3 48 0 0,0 0 0 0 0,1-1 0 0 0,-1-1 0 0 0,2 0 0 0 0,-1-1 0 0 0,15 6 0 0 0,-1-4-196 0 0,-1-1-1 0 0,1-1 1 0 0,0-1 0 0 0,1-1-1 0 0,49 0 1 0 0,-41-5-2 0 0,-1-1-1 0 0,0-1 1 0 0,-1-2-1 0 0,36-11 1 0 0,-58 14 0 0 0,0 0 0 0 0,0-1 0 0 0,0 0 0 0 0,0 0 0 0 0,-1-1 0 0 0,15-10 0 0 0,-22 13 0 0 0,0 0 0 0 0,0 0 0 0 0,0 0 0 0 0,0 0 0 0 0,0 0 0 0 0,0 0 0 0 0,-1 0 0 0 0,1-1 0 0 0,-1 1 0 0 0,1-1 0 0 0,-1 1 0 0 0,0-1 0 0 0,0 0 0 0 0,0 1 0 0 0,-1-1 0 0 0,1 0 0 0 0,-1 1 0 0 0,1-1 0 0 0,-1 0 0 0 0,0 0 0 0 0,0 0 0 0 0,0 1 0 0 0,0-1 0 0 0,-1 0 0 0 0,1 0 0 0 0,-1 1 0 0 0,1-1 0 0 0,-1 0 0 0 0,0 1 0 0 0,-2-4 0 0 0,-1-4-84 0 0,-2-1 0 0 0,0 1 0 0 0,0 1 0 0 0,-1-1 1 0 0,0 1-1 0 0,0 0 0 0 0,-1 1 0 0 0,0 0 0 0 0,-1 0 0 0 0,-18-13 0 0 0,9 9-131 0 0,0 1 0 0 0,-1 1 0 0 0,0 0 0 0 0,-1 1 0 0 0,-21-5-1 0 0,36 12-351 0 0,0 0-1 0 0,-1 1 0 0 0,1 0 0 0 0,-1 0 0 0 0,-9 0 0 0 0,-1 6-8267 0 0</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9.390"/>
    </inkml:context>
    <inkml:brush xml:id="br0">
      <inkml:brushProperty name="width" value="0.05" units="cm"/>
      <inkml:brushProperty name="height" value="0.05" units="cm"/>
    </inkml:brush>
  </inkml:definitions>
  <inkml:trace contextRef="#ctx0" brushRef="#br0">53 123 9417 0 0,'-2'-15'3272'0'0,"1"-1"-382"0"0,-2 0 0 0 0,0 0 0 0 0,-1 1 0 0 0,-11-30 0 0 0,15 45-2863 0 0,0 1-1 0 0,0-1 1 0 0,0 0 0 0 0,0 0-1 0 0,0 0 1 0 0,0 1 0 0 0,0-1-1 0 0,0 0 1 0 0,0 0 0 0 0,0 1-1 0 0,0-1 1 0 0,0 0 0 0 0,0 0-1 0 0,-1 0 1 0 0,1 1 0 0 0,0-1-1 0 0,0 0 1 0 0,0 0 0 0 0,0 0-1 0 0,0 1 1 0 0,-1-1 0 0 0,1 0-1 0 0,0 0 1 0 0,0 0 0 0 0,0 0-1 0 0,-1 0 1 0 0,1 1 0 0 0,0-1-1 0 0,0 0 1 0 0,0 0 0 0 0,-1 0-1 0 0,1 0 1 0 0,0 0 0 0 0,0 0-1 0 0,-1 0 1 0 0,1 0 0 0 0,0 0-1 0 0,0 0 1 0 0,-1 0 0 0 0,1 0-1 0 0,0 0 1 0 0,0 0 0 0 0,-1 0-1 0 0,1 0 1 0 0,0 0 0 0 0,0 0-1 0 0,0 0 1 0 0,-1 0 0 0 0,1-1-1 0 0,0 1 1 0 0,0 0 0 0 0,0 0-1 0 0,-1 0 1 0 0,1 0 0 0 0,0 0-1 0 0,0-1 1 0 0,0 1 0 0 0,0 0-1 0 0,-1 0 1 0 0,1 0 0 0 0,0 0-1 0 0,0-1 1 0 0,0 1 0 0 0,0 0-1 0 0,0 0 1 0 0,0-1 0 0 0,-1 1-1 0 0,-4 22 199 0 0,4-20-217 0 0,-2 17-643 0 0,1 0 0 0 0,0 1 0 0 0,2-1 0 0 0,0 1 0 0 0,4 26 0 0 0,-2-31-1041 0 0,1-1 0 0 0,0 1 0 0 0,1-1 0 0 0,9 20 0 0 0,2-5-1238 0 0</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09.762"/>
    </inkml:context>
    <inkml:brush xml:id="br0">
      <inkml:brushProperty name="width" value="0.05" units="cm"/>
      <inkml:brushProperty name="height" value="0.05" units="cm"/>
    </inkml:brush>
  </inkml:definitions>
  <inkml:trace contextRef="#ctx0" brushRef="#br0">449 56 6581 0 0,'-16'-9'2269'0'0,"-1"1"1"0"0,0 0-1 0 0,-29-8 1 0 0,31 12-1191 0 0,1 1 0 0 0,-1 0 0 0 0,0 1-1 0 0,-27 0 1 0 0,31 2-775 0 0,0 1 0 0 0,0 0-1 0 0,1 1 1 0 0,-1 0 0 0 0,1 0-1 0 0,-1 1 1 0 0,1 1 0 0 0,0 0 0 0 0,0 0-1 0 0,1 1 1 0 0,-1 0 0 0 0,1 1-1 0 0,0 0 1 0 0,0 0 0 0 0,1 1-1 0 0,0 0 1 0 0,-9 10 0 0 0,9-7-138 0 0,0 1 0 0 0,1-1 1 0 0,1 1-1 0 0,0 0 0 0 0,0 1 1 0 0,1-1-1 0 0,1 1 0 0 0,0 0 1 0 0,0 0-1 0 0,1 0 0 0 0,1 1 1 0 0,0-1-1 0 0,1 1 0 0 0,0 0 1 0 0,1-1-1 0 0,0 1 0 0 0,1 0 1 0 0,0-1-1 0 0,4 14 0 0 0,-2-10 29 0 0,1 0 0 0 0,0-1 0 0 0,2 0-1 0 0,-1 0 1 0 0,2 0 0 0 0,0-1-1 0 0,1 0 1 0 0,0 0 0 0 0,1-1-1 0 0,0 0 1 0 0,2 0 0 0 0,-1-1 0 0 0,1-1-1 0 0,23 19 1 0 0,-24-23-195 0 0,0-1 0 0 0,0 0 0 0 0,1-1 0 0 0,0 0 0 0 0,22 6 0 0 0,-28-9 0 0 0,0-1 0 0 0,0 1 0 0 0,0-1 0 0 0,0-1 0 0 0,0 1 0 0 0,0-1 0 0 0,0 0 0 0 0,1 0 0 0 0,-1 0 0 0 0,0-1 0 0 0,0 0 0 0 0,0 0 0 0 0,0 0 0 0 0,0-1 0 0 0,0 1 0 0 0,5-4 0 0 0,-9 5 0 0 0,0-1 0 0 0,0 1 0 0 0,0-1 0 0 0,0 0 0 0 0,1 1 0 0 0,-1-1 0 0 0,0 0 0 0 0,-1 0 0 0 0,1 0 0 0 0,0 0 0 0 0,0 0 0 0 0,0 0 0 0 0,0 0 0 0 0,-1 0 0 0 0,1 0 0 0 0,-1 0 0 0 0,1 0 0 0 0,0 0 0 0 0,-1 0 0 0 0,0-1 0 0 0,1 1 0 0 0,-1 0 0 0 0,0 0 0 0 0,0-1 0 0 0,1 1 0 0 0,-1 0 0 0 0,0 0 0 0 0,0-1 0 0 0,-1 1 0 0 0,1 0 0 0 0,0-1 0 0 0,0 1 0 0 0,-1 0 0 0 0,1 0 0 0 0,0 0 0 0 0,-1-1 0 0 0,1 1 0 0 0,-1 0 0 0 0,0 0 0 0 0,1 0 0 0 0,-1 0 0 0 0,0 0 0 0 0,-1-2 0 0 0,-2-1 0 0 0,-1-1 0 0 0,1 1 0 0 0,-1 0 0 0 0,0 0 0 0 0,0 0 0 0 0,0 1 0 0 0,-7-4 0 0 0,0 1-174 0 0,0 1 1 0 0,-1 0-1 0 0,1 2 0 0 0,-1-1 1 0 0,0 1-1 0 0,0 1 0 0 0,-14-1 1 0 0,21 3 55 0 0,0 0 1 0 0,1 0-1 0 0,-1 0 0 0 0,1 1 1 0 0,-1 0-1 0 0,1 0 1 0 0,-1 1-1 0 0,-8 3 1 0 0,11-4 76 0 0,0 0 0 0 0,1 1 0 0 0,-1 0 0 0 0,1-1 0 0 0,-1 1 0 0 0,1 0 0 0 0,0 0 0 0 0,0 1 0 0 0,-1-1 1 0 0,1 0-1 0 0,1 1 0 0 0,-1-1 0 0 0,0 1 0 0 0,1 0 0 0 0,-1-1 0 0 0,-1 6 0 0 0,2-5-247 0 0,0 0-1 0 0,1 0 1 0 0,-1 1 0 0 0,1-1 0 0 0,0 0-1 0 0,0 0 1 0 0,0 0 0 0 0,0 0-1 0 0,0 1 1 0 0,1-1 0 0 0,-1 0 0 0 0,1 0-1 0 0,2 5 1 0 0,-1-3-893 0 0,0 1-1 0 0,1-1 1 0 0,0 0-1 0 0,0 0 1 0 0,0 0-1 0 0,6 7 1 0 0,5 2-1788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19.583"/>
    </inkml:context>
    <inkml:brush xml:id="br0">
      <inkml:brushProperty name="width" value="0.05" units="cm"/>
      <inkml:brushProperty name="height" value="0.05" units="cm"/>
      <inkml:brushProperty name="color" value="#00A0D7"/>
    </inkml:brush>
  </inkml:definitions>
  <inkml:trace contextRef="#ctx0" brushRef="#br0">0 56 692 0 0,'9'2'9859'0'0,"6"0"-3719"0"0,29 1-1503 0 0,52-2-2820 0 0,68-16 950 0 0,-136 11-1990 0 0,0-2-1 0 0,-1-1 0 0 0,48-18 0 0 0,-69 22-582 0 0,3 0 183 0 0,-12 4-185 0 0,-27 19-114 0 0,21-10-50 0 0,0 1-1 0 0,0-1 1 0 0,2 2 0 0 0,-1-1 0 0 0,1 1-1 0 0,1 0 1 0 0,0 0 0 0 0,1 1-1 0 0,0-1 1 0 0,1 1 0 0 0,1 1-1 0 0,0-1 1 0 0,-2 15 0 0 0,0 20 219 0 0,2 0 0 0 0,4 64 0 0 0,2-76-33 0 0,13 63 0 0 0,-3-28 165 0 0,-13-70-370 0 0,-1 0 0 0 0,1 0-1 0 0,0 0 1 0 0,0 1 0 0 0,-1-1 0 0 0,1 0-1 0 0,0 0 1 0 0,-1 0 0 0 0,1 0 0 0 0,-1 0-1 0 0,0 0 1 0 0,1 0 0 0 0,-1 0-1 0 0,0 0 1 0 0,1 0 0 0 0,-1 0 0 0 0,0 0-1 0 0,0 0 1 0 0,0 0 0 0 0,0-1 0 0 0,0 1-1 0 0,0 0 1 0 0,0-1 0 0 0,0 1-1 0 0,0-1 1 0 0,0 1 0 0 0,0-1 0 0 0,-1 0-1 0 0,-1 1 1 0 0,-41 10-78 0 0,36-10 80 0 0,-143 25-137 0 0,237-29 1021 0 0,68-13-2699 0 0,-132 12-9979 0 0,-14 3 8496 0 0</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0.103"/>
    </inkml:context>
    <inkml:brush xml:id="br0">
      <inkml:brushProperty name="width" value="0.05" units="cm"/>
      <inkml:brushProperty name="height" value="0.05" units="cm"/>
    </inkml:brush>
  </inkml:definitions>
  <inkml:trace contextRef="#ctx0" brushRef="#br0">0 120 388 0 0,'4'-2'10323'0'0,"4"7"-7621"0"0,10 12-1118 0 0,151 151 8706 0 0,-147-149-9285 0 0,2-1 0 0 0,0-1-1 0 0,0-1 1 0 0,2-1 0 0 0,0-2 0 0 0,32 13 0 0 0,-56-25-988 0 0,0 0 1 0 0,-1 0-1 0 0,1-1 1 0 0,0 1-1 0 0,0-1 1 0 0,0 1-1 0 0,0-1 1 0 0,1 0-1 0 0,-1 0 1 0 0,0 0-1 0 0,0 0 1 0 0,0 0-1 0 0,0 0 1 0 0,0 0-1 0 0,0-1 1 0 0,0 1-1 0 0,0-1 1 0 0,0 0-1 0 0,0 1 1 0 0,-1-1-1 0 0,1 0 1 0 0,0 0-1 0 0,2-1 1 0 0,-2-1-17 0 0,0 0 1 0 0,0 1 0 0 0,0-1 0 0 0,0 0 0 0 0,0 0 0 0 0,0 0 0 0 0,-1 0 0 0 0,1 0 0 0 0,-1-1-1 0 0,0 1 1 0 0,0 0 0 0 0,0-1 0 0 0,0-3 0 0 0,5-27-1 0 0,8-38-24 0 0,44-135 0 0 0,-57 204 9 0 0,1-2-485 0 0,-1 0 0 0 0,1 1 0 0 0,0-1 1 0 0,1 0-1 0 0,-1 1 0 0 0,7-9 0 0 0,-7 11-716 0 0,1 0-1 0 0,0 0 1 0 0,-1-1 0 0 0,1 2 0 0 0,0-1-1 0 0,0 0 1 0 0,6-2 0 0 0,5-3-2126 0 0</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1.284"/>
    </inkml:context>
    <inkml:brush xml:id="br0">
      <inkml:brushProperty name="width" value="0.05" units="cm"/>
      <inkml:brushProperty name="height" value="0.05" units="cm"/>
    </inkml:brush>
  </inkml:definitions>
  <inkml:trace contextRef="#ctx0" brushRef="#br0">137 1 388 0 0,'0'0'3518'0'0,"-2"2"-2182"0"0,-18 17 1117 0 0,2-1-1084 0 0,0 0 0 0 0,2 1 1 0 0,0 1-1 0 0,-25 39 0 0 0,41-58-1388 0 0,-6 15-1207 0 0,10-5-2544 0 0,-1-8 2137 0 0</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1.980"/>
    </inkml:context>
    <inkml:brush xml:id="br0">
      <inkml:brushProperty name="width" value="0.05" units="cm"/>
      <inkml:brushProperty name="height" value="0.05" units="cm"/>
    </inkml:brush>
  </inkml:definitions>
  <inkml:trace contextRef="#ctx0" brushRef="#br0">0 783 180 0 0,'8'28'1252'0'0,"39"138"6412"0"0,-5-57 1614 0 0,-32-90-4382 0 0,-17-42-1224 0 0,-1-8-3333 0 0,-17-94 471 0 0,-11-178 0 0 0,32 253-773 0 0,3 0 1 0 0,2 1 0 0 0,1-1 0 0 0,3 0-1 0 0,3 1 1 0 0,20-76 0 0 0,-23 111-42 0 0,0 0 0 0 0,1 0 0 0 0,0 1 0 0 0,1 0 0 0 0,0 0 0 0 0,1 1 0 0 0,1 0 0 0 0,0 0 0 0 0,1 1 0 0 0,0 0 0 0 0,17-14 0 0 0,-22 21 1 0 0,0 0 0 0 0,1 0-1 0 0,-1 1 1 0 0,1 0 0 0 0,0 0-1 0 0,0 0 1 0 0,0 1-1 0 0,0 0 1 0 0,0 0 0 0 0,1 0-1 0 0,-1 1 1 0 0,0 0-1 0 0,1 0 1 0 0,-1 1 0 0 0,1 0-1 0 0,-1 0 1 0 0,1 0 0 0 0,-1 1-1 0 0,1 0 1 0 0,-1 0-1 0 0,0 1 1 0 0,1 0 0 0 0,-1 0-1 0 0,0 0 1 0 0,0 1-1 0 0,-1 0 1 0 0,11 6 0 0 0,-11-6 1 0 0,1 1 0 0 0,-2-1 0 0 0,1 1 0 0 0,0 0 0 0 0,-1 1 0 0 0,0-1 0 0 0,0 1 0 0 0,0-1 0 0 0,0 1 0 0 0,-1 1 0 0 0,0-1 0 0 0,0 0 0 0 0,0 1 0 0 0,-1-1 0 0 0,1 1 0 0 0,1 11 0 0 0,-2-10-5 0 0,-1 1 0 0 0,-1 0 0 0 0,0 0 0 0 0,0 0 0 0 0,0 0 0 0 0,-1-1 0 0 0,0 1 0 0 0,-1 0 0 0 0,0-1 0 0 0,0 1 1 0 0,0-1-1 0 0,-7 12 0 0 0,3-4 0 0 0,-2-1 0 0 0,0 0 0 0 0,-1-1 0 0 0,-15 20 0 0 0,20-29-15 0 0,1 0 0 0 0,-1 0 1 0 0,0-1-1 0 0,0 1 0 0 0,0-1 0 0 0,0 1 1 0 0,-1-1-1 0 0,1-1 0 0 0,-1 1 1 0 0,0-1-1 0 0,0 0 0 0 0,0 0 1 0 0,0 0-1 0 0,0 0 0 0 0,0-1 1 0 0,-1 0-1 0 0,-6 1 0 0 0,2-6-226 0 0,12-3-8 0 0,14-6 103 0 0,-9 10 131 0 0,0-1 1 0 0,0 1 0 0 0,0 1-1 0 0,0-1 1 0 0,1 1-1 0 0,-1 1 1 0 0,9-2-1 0 0,52-1-6 0 0,-44 4 38 0 0,-1 1 0 0 0,0 1 0 0 0,0 1 1 0 0,0 1-1 0 0,34 11 0 0 0,-44-11 11 0 0,-1 1 0 0 0,1 0 1 0 0,-1 1-1 0 0,0 0 0 0 0,-1 1 0 0 0,0 0 0 0 0,0 1 1 0 0,0 0-1 0 0,-1 1 0 0 0,0 0 0 0 0,9 11 0 0 0,-17-17 9 0 0,1 0-1 0 0,-1 0 1 0 0,0 0-1 0 0,0 0 1 0 0,0 0-1 0 0,-1 0 0 0 0,1 0 1 0 0,-1 1-1 0 0,0-1 1 0 0,0 1-1 0 0,0-1 1 0 0,0 1-1 0 0,0 0 1 0 0,-1-1-1 0 0,0 1 1 0 0,0 0-1 0 0,0-1 1 0 0,0 1-1 0 0,0 0 1 0 0,-1-1-1 0 0,1 1 0 0 0,-2 4 1 0 0,0-4 6 0 0,0-1 1 0 0,0 1-1 0 0,0 0 1 0 0,-1-1-1 0 0,1 0 0 0 0,-1 1 1 0 0,0-1-1 0 0,1 0 1 0 0,-2 0-1 0 0,1-1 1 0 0,0 1-1 0 0,0-1 0 0 0,-1 1 1 0 0,1-1-1 0 0,-1 0 1 0 0,0-1-1 0 0,0 1 0 0 0,0 0 1 0 0,-5 0-1 0 0,-15 4-39 0 0,1-1-1 0 0,-1-1 0 0 0,0-1 0 0 0,0-1 1 0 0,-30-2-1 0 0,-121-16-3266 0 0,166 15 2922 0 0,-16-3-1678 0 0,24 4 1658 0 0,1-1-1 0 0,-1 1 1 0 0,0 0 0 0 0,1 0-1 0 0,-1 0 1 0 0,1 0 0 0 0,-1 0-1 0 0,1-1 1 0 0,-1 1 0 0 0,1 0-1 0 0,-1 0 1 0 0,1-1 0 0 0,-1 1-1 0 0,1 0 1 0 0,-1-1 0 0 0,-1-1-1106 0 0</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2.340"/>
    </inkml:context>
    <inkml:brush xml:id="br0">
      <inkml:brushProperty name="width" value="0.05" units="cm"/>
      <inkml:brushProperty name="height" value="0.05" units="cm"/>
    </inkml:brush>
  </inkml:definitions>
  <inkml:trace contextRef="#ctx0" brushRef="#br0">17 5 7045 0 0,'-2'1'3866'0'0,"-9"4"-1021"0"0,9-4-698 0 0,0 12 6584 0 0,5-9-8538 0 0,0-1 1 0 0,0 1 0 0 0,0 0-1 0 0,1-1 1 0 0,-1 1 0 0 0,1-1-1 0 0,0 0 1 0 0,0-1 0 0 0,0 1-1 0 0,0-1 1 0 0,1 1 0 0 0,-1-1-1 0 0,0 0 1 0 0,1-1 0 0 0,0 1-1 0 0,-1-1 1 0 0,1 0 0 0 0,7 1-1 0 0,13 1 1215 0 0,0-1 0 0 0,35-2 0 0 0,-38 0-1178 0 0,168-11-230 0 0,-154 6 0 0 0,-2-2 0 0 0,1-1 0 0 0,47-17 0 0 0,-73 21-489 0 0,31-14-5111 0 0</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2.668"/>
    </inkml:context>
    <inkml:brush xml:id="br0">
      <inkml:brushProperty name="width" value="0.05" units="cm"/>
      <inkml:brushProperty name="height" value="0.05" units="cm"/>
    </inkml:brush>
  </inkml:definitions>
  <inkml:trace contextRef="#ctx0" brushRef="#br0">49 0 7029 0 0,'-2'1'563'0'0,"-26"19"6470"0"0,26-19-6533 0 0,0 0 0 0 0,1 1 0 0 0,-1-1 0 0 0,1 1-1 0 0,0-1 1 0 0,-1 1 0 0 0,1 0 0 0 0,0 0 0 0 0,0-1 0 0 0,0 1 0 0 0,0 0 0 0 0,0 0 0 0 0,1 0-1 0 0,-2 3 1 0 0,2-4-361 0 0,0 0-1 0 0,1 0 1 0 0,-1-1-1 0 0,0 1 1 0 0,0 0-1 0 0,1 0 0 0 0,-1 0 1 0 0,0-1-1 0 0,1 1 1 0 0,-1 0-1 0 0,1 0 1 0 0,-1-1-1 0 0,1 1 1 0 0,0 0-1 0 0,-1-1 0 0 0,1 1 1 0 0,-1-1-1 0 0,1 1 1 0 0,0 0-1 0 0,0-1 1 0 0,-1 0-1 0 0,1 1 1 0 0,0-1-1 0 0,0 1 0 0 0,-1-1 1 0 0,1 0-1 0 0,0 0 1 0 0,0 1-1 0 0,0-1 1 0 0,0 0-1 0 0,1 0 1 0 0,30 5 1219 0 0,-30-5-1203 0 0,43 1 1015 0 0,0-3 0 0 0,51-7 0 0 0,-27 2-108 0 0,-50 5-1136 0 0,61-7 452 0 0,-71 8-648 0 0,0-1-1 0 0,0 0 1 0 0,-1-1 0 0 0,1 0 0 0 0,-1-1 0 0 0,12-6 0 0 0,-15 6-427 0 0</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8.868"/>
    </inkml:context>
    <inkml:brush xml:id="br0">
      <inkml:brushProperty name="width" value="0.05" units="cm"/>
      <inkml:brushProperty name="height" value="0.05" units="cm"/>
    </inkml:brush>
  </inkml:definitions>
  <inkml:trace contextRef="#ctx0" brushRef="#br0">433 447 396 0 0,'13'-5'1523'0'0,"0"-1"0"0"0,0-1 1 0 0,0 0-1 0 0,-1 0 0 0 0,0-1 0 0 0,-1-1 0 0 0,14-13 1 0 0,-21 18-1234 0 0,0 0 1 0 0,-1 0-1 0 0,0-1 1 0 0,0 1-1 0 0,0-1 1 0 0,0 0 0 0 0,-1 0-1 0 0,0 0 1 0 0,0 0-1 0 0,0 0 1 0 0,0 0-1 0 0,-1-1 1 0 0,0 1-1 0 0,0-1 1 0 0,-1 1 0 0 0,1-1-1 0 0,-1 1 1 0 0,0-1-1 0 0,-1 1 1 0 0,1 0-1 0 0,-1-1 1 0 0,-2-5-1 0 0,-1-2-147 0 0,0 0-1 0 0,-1 0 0 0 0,-1 1 0 0 0,0 0 1 0 0,0 0-1 0 0,-1 1 0 0 0,-1 0 0 0 0,0 0 1 0 0,0 0-1 0 0,-1 1 0 0 0,-1 1 0 0 0,0-1 0 0 0,0 1 1 0 0,0 1-1 0 0,-1 0 0 0 0,-21-11 0 0 0,14 9 0 0 0,-1 1 1 0 0,0 1-1 0 0,0 1 0 0 0,-1 0 0 0 0,0 2 0 0 0,0 0 0 0 0,0 1 0 0 0,-1 1 0 0 0,1 1 0 0 0,-27 1 0 0 0,36 1-56 0 0,1 1-1 0 0,-1 1 0 0 0,1-1 0 0 0,0 2 1 0 0,0-1-1 0 0,0 2 0 0 0,0-1 0 0 0,0 1 1 0 0,-9 6-1 0 0,14-7-14 0 0,0 0 1 0 0,0 0 0 0 0,1 1-1 0 0,-1-1 1 0 0,1 1-1 0 0,0 0 1 0 0,0 0-1 0 0,0 0 1 0 0,0 1 0 0 0,1 0-1 0 0,0-1 1 0 0,0 1-1 0 0,0 0 1 0 0,0 0 0 0 0,1 1-1 0 0,0-1 1 0 0,-3 11-1 0 0,5-13-12 0 0,0 1 0 0 0,0-1 0 0 0,0 1 0 0 0,0-1 0 0 0,0 0 0 0 0,1 1 0 0 0,-1-1-1 0 0,1 1 1 0 0,0-1 0 0 0,0 0 0 0 0,0 0 0 0 0,1 0 0 0 0,2 6 0 0 0,1-1 33 0 0,0-1 1 0 0,0 1 0 0 0,1-1 0 0 0,7 6-1 0 0,0 0 7 0 0,1-1 0 0 0,0 0-1 0 0,1-1 1 0 0,0-1 0 0 0,1 0-1 0 0,0-1 1 0 0,32 12 0 0 0,-22-10-36 0 0,1-2 1 0 0,0 0-1 0 0,0-2 0 0 0,1-1 1 0 0,0-1-1 0 0,0-2 0 0 0,0 0 1 0 0,0-2-1 0 0,53-5 0 0 0,-74 3-90 0 0,0 0 0 0 0,0 0 0 0 0,0-1 0 0 0,0 1 0 0 0,0-2 0 0 0,0 1-1 0 0,-1-1 1 0 0,1 0 0 0 0,-1-1 0 0 0,0 1 0 0 0,0-1 0 0 0,10-8 0 0 0,-13 9 8 0 0,0 0 0 0 0,0 0 0 0 0,-1-1 0 0 0,0 1 0 0 0,1-1 0 0 0,-1 1-1 0 0,0-1 1 0 0,-1 1 0 0 0,1-1 0 0 0,-1 0 0 0 0,0 0 0 0 0,0 0 0 0 0,0 0 0 0 0,0 0 0 0 0,0 0 0 0 0,-1 0 0 0 0,0 0 0 0 0,0 0 0 0 0,0 0 0 0 0,0 0 0 0 0,-1 0 0 0 0,0 0 0 0 0,-1-7 0 0 0,0 7 22 0 0,0-1 1 0 0,1 1-1 0 0,-1 0 0 0 0,-1 0 1 0 0,1 0-1 0 0,0 0 0 0 0,-1 0 1 0 0,0 0-1 0 0,0 1 0 0 0,0-1 1 0 0,-1 1-1 0 0,1 0 0 0 0,-6-4 1 0 0,8 6 15 0 0,0 0-1 0 0,-1 0 1 0 0,1 0 0 0 0,-1 1 0 0 0,1-1-1 0 0,-1 0 1 0 0,1 1 0 0 0,-1-1 0 0 0,1 1-1 0 0,-1 0 1 0 0,1-1 0 0 0,-1 1-1 0 0,0 0 1 0 0,1 0 0 0 0,-1 0 0 0 0,0 0-1 0 0,1 0 1 0 0,-1 0 0 0 0,1 1 0 0 0,-1-1-1 0 0,1 0 1 0 0,-1 1 0 0 0,0-1 0 0 0,1 1-1 0 0,-1 0 1 0 0,1-1 0 0 0,0 1 0 0 0,-1 0-1 0 0,1 0 1 0 0,0 0 0 0 0,-1 0 0 0 0,1 0-1 0 0,0 0 1 0 0,0 1 0 0 0,0-1-1 0 0,0 0 1 0 0,0 0 0 0 0,0 1 0 0 0,0-1-1 0 0,1 1 1 0 0,-2 1 0 0 0,-2 5 116 0 0,0 1 1 0 0,1 0-1 0 0,0 0 0 0 0,0 0 1 0 0,1 0-1 0 0,0 1 0 0 0,1-1 1 0 0,-1 13-1 0 0,4 82 839 0 0,1-58-568 0 0,-3-31-341 0 0,0 3-98 0 0,1 0 0 0 0,0 0 0 0 0,2 0 0 0 0,0-1 0 0 0,6 20 0 0 0,-9-36-167 0 0,1 1-1 0 0,0 0 1 0 0,-1-1-1 0 0,1 1 1 0 0,0-1-1 0 0,0 1 0 0 0,0-1 1 0 0,0 0-1 0 0,1 1 1 0 0,-1-1-1 0 0,0 0 1 0 0,0 0-1 0 0,1 0 1 0 0,-1 0-1 0 0,1 0 0 0 0,-1 0 1 0 0,1 0-1 0 0,-1 0 1 0 0,3 0-1 0 0,-2-1-646 0 0,0 1 0 0 0,0-1 0 0 0,0 1-1 0 0,0-1 1 0 0,0 0 0 0 0,0 0 0 0 0,0 0 0 0 0,0 0-1 0 0,0 0 1 0 0,3-1 0 0 0,6-1-2109 0 0</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19.507"/>
    </inkml:context>
    <inkml:brush xml:id="br0">
      <inkml:brushProperty name="width" value="0.05" units="cm"/>
      <inkml:brushProperty name="height" value="0.05" units="cm"/>
    </inkml:brush>
  </inkml:definitions>
  <inkml:trace contextRef="#ctx0" brushRef="#br0">538 361 444 0 0,'4'-5'819'0'0,"1"-1"1"0"0,-1 1-1 0 0,0-1 0 0 0,0 0 0 0 0,-1 0 1 0 0,1 0-1 0 0,-1 0 0 0 0,-1-1 1 0 0,1 1-1 0 0,-1-1 0 0 0,0 0 0 0 0,0-7 1 0 0,-1 8-462 0 0,-1 0-1 0 0,0 0 1 0 0,0 0 0 0 0,-1 0 0 0 0,0-1 0 0 0,0 1 0 0 0,-1 1-1 0 0,1-1 1 0 0,-1 0 0 0 0,0 0 0 0 0,-1 1 0 0 0,1-1 0 0 0,-1 1-1 0 0,-4-6 1 0 0,-3-2-56 0 0,0 0 1 0 0,-1 1-1 0 0,0 1 0 0 0,-1 0 0 0 0,0 0 1 0 0,-1 1-1 0 0,0 0 0 0 0,-1 2 1 0 0,0-1-1 0 0,0 2 0 0 0,-1 0 0 0 0,-22-8 1 0 0,7 5 120 0 0,0 1 0 0 0,0 2 0 0 0,-1 0 0 0 0,0 2 1 0 0,-47-1-1 0 0,69 6-261 0 0,1 1-1 0 0,-1-1 1 0 0,1 1 0 0 0,-1 1-1 0 0,1 0 1 0 0,0 0 0 0 0,-1 0 0 0 0,1 1-1 0 0,1 0 1 0 0,-15 8 0 0 0,20-9-96 0 0,-1-1 0 0 0,1 1 0 0 0,0 0 0 0 0,-1 0 0 0 0,1 0 0 0 0,0 0 0 0 0,0 0 1 0 0,0 0-1 0 0,1 0 0 0 0,-1 1 0 0 0,0-1 0 0 0,1 1 0 0 0,0-1 0 0 0,-1 1 0 0 0,1 0 0 0 0,0-1 0 0 0,0 1 0 0 0,1 0 0 0 0,-1 0 0 0 0,0 0 0 0 0,1-1 1 0 0,0 1-1 0 0,0 0 0 0 0,0 0 0 0 0,0 0 0 0 0,0 0 0 0 0,0 0 0 0 0,1 0 0 0 0,0 0 0 0 0,-1-1 0 0 0,1 1 0 0 0,0 0 0 0 0,0 0 0 0 0,1-1 0 0 0,0 4 0 0 0,5 5 65 0 0,0 0-1 0 0,0 0 1 0 0,1 0-1 0 0,0-1 1 0 0,1 0-1 0 0,0 0 0 0 0,0-1 1 0 0,1 0-1 0 0,0-1 1 0 0,1 0-1 0 0,0-1 1 0 0,0 0-1 0 0,19 8 1 0 0,-13-7-95 0 0,1-1 0 0 0,1-1 0 0 0,-1 0 0 0 0,1-2 1 0 0,0 0-1 0 0,0-1 0 0 0,1 0 0 0 0,32-2 1 0 0,-45-1-87 0 0,0-1 0 0 0,0-1 0 0 0,0 0 1 0 0,0 0-1 0 0,0 0 0 0 0,-1-1 0 0 0,1 1 0 0 0,-1-2 1 0 0,0 1-1 0 0,1-1 0 0 0,-2 0 0 0 0,1 0 0 0 0,0 0 1 0 0,-1-1-1 0 0,0 0 0 0 0,0 0 0 0 0,0-1 0 0 0,-1 1 1 0 0,1-1-1 0 0,-1 0 0 0 0,-1 0 0 0 0,1 0 0 0 0,-1-1 1 0 0,4-11-1 0 0,-5 34 868 0 0,-3 13-427 0 0,-14 68 1390 0 0,-3 153 0 0 0,17-247-1781 0 0,5 13 0 0 0,-2-12-47 0 0,-2-3-241 0 0</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1.752"/>
    </inkml:context>
    <inkml:brush xml:id="br0">
      <inkml:brushProperty name="width" value="0.05" units="cm"/>
      <inkml:brushProperty name="height" value="0.05" units="cm"/>
    </inkml:brush>
  </inkml:definitions>
  <inkml:trace contextRef="#ctx0" brushRef="#br0">1 149 5661 0 0,'4'0'8233'0'0,"17"4"-5667"0"0,46 5-2260 0 0,-3-5 624 0 0,108-7 1 0 0,-136-1-706 0 0,0-1 1 0 0,0-1 0 0 0,-1-3-1 0 0,50-17 1 0 0,-73 22-153 0 0,-1-1 0 0 0,0-1 0 0 0,13-8 0 0 0,-20 12-53 0 0,-1 0 1 0 0,0 0-1 0 0,0-1 1 0 0,-1 1-1 0 0,1-1 1 0 0,0 0 0 0 0,-1 1-1 0 0,0-1 1 0 0,0 0-1 0 0,1 0 1 0 0,-2-1-1 0 0,1 1 1 0 0,0 0-1 0 0,-1-1 1 0 0,2-5-1 0 0,-2 8-15 0 0,-1 0-1 0 0,0 0 0 0 0,1 0 1 0 0,-1 0-1 0 0,0 0 0 0 0,0 0 1 0 0,0 0-1 0 0,0 0 1 0 0,0 0-1 0 0,0 0 0 0 0,0 0 1 0 0,0 0-1 0 0,-1-1 0 0 0,1 1 1 0 0,0 0-1 0 0,0 0 1 0 0,-1 0-1 0 0,1 0 0 0 0,-1 1 1 0 0,1-1-1 0 0,-1 0 0 0 0,1 0 1 0 0,-1 0-1 0 0,0 0 0 0 0,0 0 1 0 0,1 1-1 0 0,-2-2 1 0 0,0 1 14 0 0,0 1 0 0 0,1-1 0 0 0,-1 0 0 0 0,0 1 0 0 0,0 0 0 0 0,0-1 0 0 0,1 1 0 0 0,-1 0 0 0 0,0 0 0 0 0,0 0 0 0 0,0 0 0 0 0,0 0 0 0 0,0 1 0 0 0,-1-1 0 0 0,-5 2 72 0 0,0 0-1 0 0,0 1 1 0 0,0 0 0 0 0,0 0 0 0 0,-10 7-1 0 0,10-5 17 0 0,0 1 0 0 0,1 0-1 0 0,-1 1 1 0 0,2-1-1 0 0,-1 1 1 0 0,1 1 0 0 0,0-1-1 0 0,0 1 1 0 0,1 0-1 0 0,-8 17 1 0 0,7-11 108 0 0,1-1-1 0 0,1 1 1 0 0,0 0 0 0 0,1 1-1 0 0,0-1 1 0 0,0 23-1 0 0,3 0 374 0 0,2 0-1 0 0,1 0 0 0 0,2 0 1 0 0,17 66-1 0 0,5-11 1174 0 0,74 169 0 0 0,-99-256-1727 0 0,0-1-80 0 0,0 0 1 0 0,0 0-1 0 0,-1 0 1 0 0,1 0 0 0 0,-1 0-1 0 0,1 7 1 0 0,-2-10 7 0 0,0-1 1 0 0,-1 1-1 0 0,1-1 0 0 0,0 1 1 0 0,0-1-1 0 0,-1 0 1 0 0,1 1-1 0 0,0-1 0 0 0,0 1 1 0 0,-1-1-1 0 0,1 0 1 0 0,0 1-1 0 0,-1-1 0 0 0,1 0 1 0 0,0 1-1 0 0,-1-1 0 0 0,1 0 1 0 0,-1 0-1 0 0,1 1 1 0 0,-1-1-1 0 0,1 0 0 0 0,0 0 1 0 0,-1 0-1 0 0,1 0 1 0 0,-1 0-1 0 0,1 1 0 0 0,-1-1 1 0 0,1 0-1 0 0,-2 0 1 0 0,-15 1-545 0 0,16-1 530 0 0,-94-1-1036 0 0,-23 0 708 0 0,-164 18 0 0 0,280-17 420 0 0,1 0-1 0 0,0 0 1 0 0,0 0 0 0 0,0 0 0 0 0,0 1-1 0 0,-1-1 1 0 0,1 0 0 0 0,0 1-1 0 0,0-1 1 0 0,0 0 0 0 0,0 1-1 0 0,0-1 1 0 0,0 1 0 0 0,0 0 0 0 0,-2 0-1 0 0,4 0-3 0 0,-1-1 0 0 0,0 1 1 0 0,1-1-1 0 0,-1 1 0 0 0,1-1 0 0 0,-1 1 0 0 0,0-1 0 0 0,1 0 0 0 0,-1 1 0 0 0,1-1 0 0 0,-1 0 1 0 0,1 1-1 0 0,-1-1 0 0 0,1 0 0 0 0,-1 0 0 0 0,1 0 0 0 0,0 1 0 0 0,-1-1 0 0 0,1 0 1 0 0,0 0-1 0 0,45 9 808 0 0,52 0 477 0 0,0-4-1 0 0,171-13 1 0 0,-264 8-1671 0 0,0-1 0 0 0,0 0 0 0 0,0 0 1 0 0,0-1-1 0 0,0 0 0 0 0,0 0 0 0 0,7-4 0 0 0,1 8-10840 0 0</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2.095"/>
    </inkml:context>
    <inkml:brush xml:id="br0">
      <inkml:brushProperty name="width" value="0.05" units="cm"/>
      <inkml:brushProperty name="height" value="0.05" units="cm"/>
    </inkml:brush>
  </inkml:definitions>
  <inkml:trace contextRef="#ctx0" brushRef="#br0">399 26 444 0 0,'-23'-7'1561'0'0,"0"1"0"0"0,0 2 1 0 0,-1 0-1 0 0,0 1 0 0 0,-37 1 0 0 0,47 3-789 0 0,-1 0 0 0 0,1 0-1 0 0,0 2 1 0 0,-1-1 0 0 0,1 2 0 0 0,0 0-1 0 0,1 1 1 0 0,-1 0 0 0 0,1 1 0 0 0,-18 11-1 0 0,27-15-514 0 0,1 0-1 0 0,-1 1 0 0 0,1 0 0 0 0,0-1 1 0 0,0 1-1 0 0,0 0 0 0 0,0 0 1 0 0,0 1-1 0 0,1-1 0 0 0,-1 1 0 0 0,1-1 1 0 0,0 1-1 0 0,0 0 0 0 0,0 0 0 0 0,1-1 1 0 0,-1 1-1 0 0,1 1 0 0 0,0-1 1 0 0,0 0-1 0 0,0 0 0 0 0,1 0 0 0 0,-1 0 1 0 0,1 1-1 0 0,0-1 0 0 0,1 0 0 0 0,-1 0 1 0 0,1 1-1 0 0,0 3 0 0 0,2 0 16 0 0,-1 0 0 0 0,1 0-1 0 0,1 0 1 0 0,0-1 0 0 0,0 0-1 0 0,0 1 1 0 0,1-2 0 0 0,0 1 0 0 0,0 0-1 0 0,0-1 1 0 0,1 0 0 0 0,0 0-1 0 0,9 6 1 0 0,-4-4-30 0 0,0-1 1 0 0,1 0-1 0 0,0-1 0 0 0,0 0 0 0 0,0-1 1 0 0,1 0-1 0 0,0-1 0 0 0,0-1 0 0 0,0 0 0 0 0,0 0 1 0 0,1-1-1 0 0,-1-1 0 0 0,23-1 0 0 0,-17-1-610 0 0,1-1-1 0 0,-1-1 1 0 0,1 0-1 0 0,-1-2 0 0 0,0 0 1 0 0,-1-1-1 0 0,1-1 1 0 0,29-16-1 0 0,26-18-10939 0 0,-52 26 8171 0 0</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2.470"/>
    </inkml:context>
    <inkml:brush xml:id="br0">
      <inkml:brushProperty name="width" value="0.05" units="cm"/>
      <inkml:brushProperty name="height" value="0.05" units="cm"/>
    </inkml:brush>
  </inkml:definitions>
  <inkml:trace contextRef="#ctx0" brushRef="#br0">20 31 7965 0 0,'-4'-1'5833'0'0,"-6"1"-2464"0"0,5 1 639 0 0,15-1 2301 0 0,45 1-4690 0 0,72-20 260 0 0,-75 6-5022 0 0,-42 13-522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20.622"/>
    </inkml:context>
    <inkml:brush xml:id="br0">
      <inkml:brushProperty name="width" value="0.05" units="cm"/>
      <inkml:brushProperty name="height" value="0.05" units="cm"/>
      <inkml:brushProperty name="color" value="#00A0D7"/>
    </inkml:brush>
  </inkml:definitions>
  <inkml:trace contextRef="#ctx0" brushRef="#br0">15 42 668 0 0,'3'9'13726'0'0,"-1"6"-5502"0"0,3 26-2904 0 0,1 25-6597 0 0,-5-42 3601 0 0,4 26-1105 0 0,1 36 1321 0 0,-27-168-2517 0 0,1-39-23 0 0,20 117 0 0 0,-1 0 0 0 0,1 1 0 0 0,0-1 0 0 0,0 0 0 0 0,0 0 0 0 0,0 1 0 0 0,1-1 0 0 0,0 0 0 0 0,-1 0 0 0 0,1 1 0 0 0,1-1 0 0 0,-1 1 0 0 0,0-1 0 0 0,1 1 0 0 0,0 0 0 0 0,3-5 0 0 0,-1 3 0 0 0,-1 1 0 0 0,1-1 0 0 0,1 1 0 0 0,-1 0 0 0 0,1 1 0 0 0,-1-1 0 0 0,1 1 0 0 0,0 0 0 0 0,10-5 0 0 0,-6 4 0 0 0,0 1 0 0 0,0 0 0 0 0,0 0 0 0 0,0 1 0 0 0,0 0 0 0 0,0 1 0 0 0,1 0 0 0 0,-1 0 0 0 0,0 1 0 0 0,1 0 0 0 0,-1 1 0 0 0,0 0 0 0 0,11 2 0 0 0,-17-2 0 0 0,0 0 0 0 0,0 0 0 0 0,0 1 0 0 0,0-1 0 0 0,0 1 0 0 0,0-1 0 0 0,-1 1 0 0 0,1 0 0 0 0,0 0 0 0 0,-1 0 0 0 0,1 1 0 0 0,-1-1 0 0 0,4 6 0 0 0,-5-7 0 0 0,0 1 0 0 0,-1-1 0 0 0,1 1 0 0 0,0-1 0 0 0,-1 1 0 0 0,1 0 0 0 0,-1 0 0 0 0,1-1 0 0 0,-1 1 0 0 0,0 0 0 0 0,0 0 0 0 0,0-1 0 0 0,0 1 0 0 0,0 0 0 0 0,0 0 0 0 0,0-1 0 0 0,0 1 0 0 0,-1 0 0 0 0,1 0 0 0 0,-1-1 0 0 0,1 1 0 0 0,-1 0 0 0 0,0-1 0 0 0,0 1 0 0 0,0-1 0 0 0,0 1 0 0 0,-1 1 0 0 0,-7 7 0 0 0,-1 0 0 0 0,-1 0 0 0 0,1-1 0 0 0,-1 0 0 0 0,-1-1 0 0 0,0-1 0 0 0,0 0 0 0 0,-21 9 0 0 0,4-1 0 0 0,29-15-1 0 0,-1 1-1 0 0,1-1 1 0 0,-1 0-1 0 0,1 0 1 0 0,0 0-1 0 0,-1 1 1 0 0,1-1-1 0 0,-1 0 1 0 0,1 1-1 0 0,-1-1 1 0 0,1 0-1 0 0,0 1 1 0 0,-1-1-1 0 0,1 0 1 0 0,0 1 0 0 0,-1-1-1 0 0,1 1 1 0 0,0-1-1 0 0,0 1 1 0 0,-1-1-1 0 0,1 1 1 0 0,0-1-1 0 0,0 1 1 0 0,0-1-1 0 0,-1 1 1 0 0,1-1-1 0 0,0 1 1 0 0,0-1-1 0 0,0 1 1 0 0,0 0 0 0 0,1 0-6 0 0,-1 0 0 0 0,1-1 0 0 0,-1 1 0 0 0,1 0 0 0 0,0 0 0 0 0,-1 0 0 0 0,1-1 0 0 0,0 1 0 0 0,-1 0 0 0 0,1-1 1 0 0,0 1-1 0 0,0-1 0 0 0,0 1 0 0 0,1 0 0 0 0,36 13-178 0 0,-36-13 178 0 0,12 3-6 0 0,21 7-30 0 0,45 19 0 0 0,-70-26 39 0 0,-2 1 0 0 0,1 0-1 0 0,0 0 1 0 0,-1 0 0 0 0,0 1-1 0 0,-1 1 1 0 0,1-1 0 0 0,-1 1-1 0 0,0 0 1 0 0,6 10 0 0 0,-11-16 7 0 0,-1 1 0 0 0,0-1 1 0 0,0 1-1 0 0,0 0 0 0 0,0 0 1 0 0,0-1-1 0 0,-1 1 0 0 0,1 0 1 0 0,0 0-1 0 0,-1 0 0 0 0,1 0 1 0 0,-1-1-1 0 0,0 1 0 0 0,1 0 1 0 0,-1 0-1 0 0,0 0 0 0 0,0 0 1 0 0,-1 0-1 0 0,1 0 0 0 0,0 0 1 0 0,-1 0-1 0 0,0 2 0 0 0,0-2 9 0 0,-1 1-1 0 0,1-1 0 0 0,-1 0 0 0 0,1 0 0 0 0,-1-1 0 0 0,0 1 0 0 0,0 0 1 0 0,0 0-1 0 0,0-1 0 0 0,0 1 0 0 0,0-1 0 0 0,-1 0 0 0 0,1 0 1 0 0,-4 2-1 0 0,-8 2 37 0 0,0-1 1 0 0,0-1 0 0 0,-1 0-1 0 0,-21 1 1 0 0,-1-1-280 0 0,1-3 0 0 0,0 0-1 0 0,-40-7 1 0 0,75 7-9 0 0,-1 0 0 0 0,1 0 0 0 0,-1 0 0 0 0,1 0 0 0 0,-1-1 0 0 0,1 1 0 0 0,-1-1 0 0 0,1 1 0 0 0,0-1 0 0 0,-1 1 0 0 0,1-1 0 0 0,0 0 0 0 0,0 1 0 0 0,-1-1 0 0 0,1 0 0 0 0,0 0 0 0 0,0 0 0 0 0,0 0 0 0 0,0 0 0 0 0,0 0 0 0 0,0 0 0 0 0,-1-2 0 0 0,8-6-4988 0 0,10-3 1749 0 0,-16 12 3000 0 0,15-9-2456 0 0</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2.812"/>
    </inkml:context>
    <inkml:brush xml:id="br0">
      <inkml:brushProperty name="width" value="0.05" units="cm"/>
      <inkml:brushProperty name="height" value="0.05" units="cm"/>
    </inkml:brush>
  </inkml:definitions>
  <inkml:trace contextRef="#ctx0" brushRef="#br0">65 1 8729 0 0,'-18'14'5728'0'0,"11"-9"-3835"0"0,1 0 0 0 0,0 0 0 0 0,0 0 0 0 0,0 1 0 0 0,-9 12 0 0 0,15-18-1816 0 0,0 1 0 0 0,0-1 0 0 0,0 0 0 0 0,0 0 0 0 0,0 0 0 0 0,-1 0 0 0 0,1 1 1 0 0,0-1-1 0 0,0 0 0 0 0,0 0 0 0 0,0 1 0 0 0,0-1 0 0 0,0 0 0 0 0,0 0 0 0 0,0 0 0 0 0,0 1 0 0 0,0-1 0 0 0,0 0 0 0 0,0 0 0 0 0,0 1 0 0 0,0-1 0 0 0,0 0 0 0 0,0 0 1 0 0,0 0-1 0 0,1 1 0 0 0,-1-1 0 0 0,0 0 0 0 0,0 0 0 0 0,0 0 0 0 0,0 1 0 0 0,0-1 0 0 0,0 0 0 0 0,1 0 0 0 0,-1 0 0 0 0,0 0 0 0 0,0 0 0 0 0,0 1 0 0 0,1-1 0 0 0,11 3 1162 0 0,16-2-478 0 0,-27-1-643 0 0,200-13 1797 0 0,-158 8-6383 0 0,0 0-4556 0 0,-37 4 5704 0 0</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3.169"/>
    </inkml:context>
    <inkml:brush xml:id="br0">
      <inkml:brushProperty name="width" value="0.05" units="cm"/>
      <inkml:brushProperty name="height" value="0.05" units="cm"/>
    </inkml:brush>
  </inkml:definitions>
  <inkml:trace contextRef="#ctx0" brushRef="#br0">8 1 128 0 0,'-7'-1'7791'0'0,"7"1"-7664"0"0,0 1 1 0 0,0 15 2557 0 0,7 25-152 0 0,44 176 3877 0 0,-30-116-3038 0 0,14 193 0 0 0,-32-227-2414 0 0,5 63 933 0 0,-12 169 0 0 0,-11-219-4013 0 0,13-73-746 0 0,-1-22-7919 0 0,3 11 11577 0 0,1-10-3584 0 0</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3.511"/>
    </inkml:context>
    <inkml:brush xml:id="br0">
      <inkml:brushProperty name="width" value="0.05" units="cm"/>
      <inkml:brushProperty name="height" value="0.05" units="cm"/>
    </inkml:brush>
  </inkml:definitions>
  <inkml:trace contextRef="#ctx0" brushRef="#br0">37 292 6505 0 0,'-6'-12'1412'0'0,"0"-1"0"0"0,0 1 1 0 0,2-1-1 0 0,-1 0 0 0 0,-3-24 1 0 0,7 32-1171 0 0,0-1 0 0 0,1 0 0 0 0,0 1 0 0 0,0-1 0 0 0,1 0 0 0 0,0 1 0 0 0,0-1 0 0 0,0 1 0 0 0,0-1 0 0 0,1 1 0 0 0,0-1 0 0 0,0 1 0 0 0,0 0 1 0 0,1 0-1 0 0,0 0 0 0 0,5-7 0 0 0,-1 4-47 0 0,1 0 0 0 0,-1 0 0 0 0,1 1 1 0 0,1 1-1 0 0,-1-1 0 0 0,1 1 0 0 0,1 1 1 0 0,-1-1-1 0 0,1 2 0 0 0,0-1 0 0 0,0 1 0 0 0,0 1 1 0 0,0 0-1 0 0,1 0 0 0 0,14-1 0 0 0,-5 2 88 0 0,0 0 1 0 0,0 1-1 0 0,0 1 0 0 0,0 1 0 0 0,0 0 0 0 0,0 2 1 0 0,28 7-1 0 0,-31-5-73 0 0,-1 0 0 0 0,0 2 0 0 0,0-1 0 0 0,16 11-1 0 0,-27-14-131 0 0,1 0 0 0 0,-1 1 0 0 0,0 0 0 0 0,0-1 0 0 0,0 2 0 0 0,-1-1 0 0 0,1 1 0 0 0,-1-1 0 0 0,0 1 0 0 0,0 0 0 0 0,-1 1 0 0 0,0-1 0 0 0,0 1 0 0 0,4 7 0 0 0,-7-11-51 0 0,1 1-1 0 0,-1 0 0 0 0,0-1 1 0 0,0 1-1 0 0,0 0 0 0 0,0 0 1 0 0,0-1-1 0 0,0 1 0 0 0,-1 0 1 0 0,1-1-1 0 0,-1 1 0 0 0,0-1 1 0 0,0 1-1 0 0,0-1 0 0 0,0 1 1 0 0,0-1-1 0 0,0 1 0 0 0,-1-1 1 0 0,1 0-1 0 0,-1 0 0 0 0,0 0 1 0 0,1 0-1 0 0,-1 0 0 0 0,0 0 1 0 0,0 0-1 0 0,0 0 1 0 0,-3 1-1 0 0,-5 4 1 0 0,0 0 0 0 0,-1-1 0 0 0,0 0 0 0 0,-15 5 0 0 0,7-4-63 0 0,1-1 1 0 0,-2-1 0 0 0,-23 3 0 0 0,-5 1-309 0 0,60-2-84 0 0,9 0 380 0 0,88 15-55 0 0,-58-12 185 0 0,1 1 0 0 0,-1 3 1 0 0,58 24-1 0 0,-105-36-54 0 0,-1 0 1 0 0,1 0 0 0 0,0 0 0 0 0,-1 0-1 0 0,1 1 1 0 0,-1-1 0 0 0,0 1-1 0 0,5 5 1 0 0,-8-8-18 0 0,1 1 1 0 0,-1 0-1 0 0,1 0 1 0 0,-1 0-1 0 0,1 0 1 0 0,-1-1-1 0 0,1 1 1 0 0,-1 0-1 0 0,0 0 1 0 0,0 0-1 0 0,1 0 1 0 0,-1 0-1 0 0,0 0 1 0 0,0 0-1 0 0,0 0 1 0 0,0 0-1 0 0,0 0 1 0 0,0 0-1 0 0,0 0 1 0 0,-1 0-1 0 0,1 0 1 0 0,0 0-1 0 0,0 0 1 0 0,-1 0-1 0 0,1-1 1 0 0,-1 1-1 0 0,1 0 1 0 0,-1 0-1 0 0,1 0 1 0 0,-1 0-1 0 0,1-1 1 0 0,-1 1-1 0 0,0 0 1 0 0,1-1-1 0 0,-1 1 1 0 0,0 0-1 0 0,0-1 1 0 0,1 1-1 0 0,-1-1 1 0 0,0 1-1 0 0,-2 0 1 0 0,-9 7 39 0 0,-2-1-1 0 0,1-1 1 0 0,-1 0 0 0 0,0-1 0 0 0,0 0 0 0 0,-23 4 0 0 0,-94 10 101 0 0,107-17-136 0 0,-47 6-419 0 0,0-3-1 0 0,-85-5 0 0 0,156 0 313 0 0,-21-2-561 0 0,21 2 522 0 0,-1 0 1 0 0,0 0 0 0 0,1 0 0 0 0,-1-1-1 0 0,1 1 1 0 0,-1 0 0 0 0,0 0 0 0 0,1 0-1 0 0,-1-1 1 0 0,1 1 0 0 0,-1 0 0 0 0,1 0-1 0 0,-1-1 1 0 0,1 1 0 0 0,-1 0 0 0 0,1-1-1 0 0,-1 1 1 0 0,1-1 0 0 0,-1 1 0 0 0,1-1-1 0 0,0 1 1 0 0,-1-1 0 0 0,1 1 0 0 0,0-1-1 0 0,0 1 1 0 0,-1-1 0 0 0,5-5-4414 0 0,8-2 3405 0 0,-9 6 249 0 0,24-16-1869 0 0</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4.101"/>
    </inkml:context>
    <inkml:brush xml:id="br0">
      <inkml:brushProperty name="width" value="0.05" units="cm"/>
      <inkml:brushProperty name="height" value="0.05" units="cm"/>
    </inkml:brush>
  </inkml:definitions>
  <inkml:trace contextRef="#ctx0" brushRef="#br0">1 110 740 0 0,'1'-6'11158'0'0,"2"3"-10948"0"0,3 1 556 0 0,-1 1 0 0 0,0-1 0 0 0,1 2 0 0 0,-1-1 0 0 0,1 0 0 0 0,10 2 0 0 0,7-2 512 0 0,60-4 1330 0 0,-1-3 0 0 0,115-27 0 0 0,-189 33-2461 0 0,0 0-1 0 0,-1-1 1 0 0,1 0-1 0 0,-1 0 1 0 0,1-1-1 0 0,-1 1 0 0 0,0-2 1 0 0,0 1-1 0 0,0-1 1 0 0,5-6-1 0 0,-11 11 127 0 0,0 1-239 0 0,-1 1 1 0 0,1-1-1 0 0,-1 1 0 0 0,1-1 1 0 0,-1 1-1 0 0,1 0 0 0 0,-1-1 1 0 0,0 1-1 0 0,1-1 0 0 0,-1 1 1 0 0,0 0-1 0 0,0-1 0 0 0,0 1 1 0 0,-1 2-1 0 0,1-1 24 0 0,2 55 471 0 0,2 0 0 0 0,3 0 1 0 0,3-1-1 0 0,2 0 1 0 0,3-1-1 0 0,41 103 0 0 0,-45-133-497 0 0,-6-16-32 0 0,0 1 0 0 0,0-1 0 0 0,-2 1 0 0 0,1 0 1 0 0,-1 1-1 0 0,2 19 0 0 0,-5-30-3 0 0,0-1-1 0 0,0 1 1 0 0,0-1-1 0 0,0 1 1 0 0,0 0-1 0 0,0-1 1 0 0,0 1-1 0 0,0-1 1 0 0,0 1-1 0 0,0-1 1 0 0,0 1-1 0 0,-1 0 1 0 0,1-1 0 0 0,0 1-1 0 0,0-1 1 0 0,-1 1-1 0 0,1-1 1 0 0,0 1-1 0 0,-1-1 1 0 0,1 0-1 0 0,0 1 1 0 0,-1-1-1 0 0,1 1 1 0 0,-1-1-1 0 0,1 0 1 0 0,-1 1-1 0 0,1-1 1 0 0,-1 0 0 0 0,1 0-1 0 0,-1 1 1 0 0,1-1-1 0 0,-1 0 1 0 0,1 0-1 0 0,-1 0 1 0 0,0 0-1 0 0,1 1 1 0 0,-1-1-1 0 0,1 0 1 0 0,-1 0-1 0 0,1 0 1 0 0,-1 0 0 0 0,0-1-1 0 0,1 1 1 0 0,-1 0-1 0 0,1 0 1 0 0,-2 0-1 0 0,1 0-36 0 0,-147-20-1220 0 0,-13 16 1189 0 0,137 6 356 0 0,0 0 0 0 0,0 1 0 0 0,0 2 0 0 0,-38 11 0 0 0,49-7-176 0 0,13-9-109 0 0,0 1 0 0 0,1 0 0 0 0,-1 0 0 0 0,0-1 0 0 0,0 1 0 0 0,0 0 0 0 0,0 0 0 0 0,1-1 0 0 0,-1 1 0 0 0,0 0 0 0 0,1-1 0 0 0,-1 1 0 0 0,0 0 0 0 0,1-1 0 0 0,-1 1 0 0 0,1-1 0 0 0,-1 1 0 0 0,1 0 0 0 0,-1-1 0 0 0,1 1 0 0 0,-1-1 0 0 0,1 0 0 0 0,1 2 0 0 0,4 1 0 0 0,0 0 0 0 0,0 0 0 0 0,0 0 0 0 0,0-1 0 0 0,0 0 0 0 0,1 0 0 0 0,-1-1 0 0 0,1 1 0 0 0,10-1 0 0 0,1 2 0 0 0,87 11-4768 0 0,132 2-1 0 0,-168-13 3008 0 0,-38-3-1918 0 0</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6:24.641"/>
    </inkml:context>
    <inkml:brush xml:id="br0">
      <inkml:brushProperty name="width" value="0.05" units="cm"/>
      <inkml:brushProperty name="height" value="0.05" units="cm"/>
    </inkml:brush>
  </inkml:definitions>
  <inkml:trace contextRef="#ctx0" brushRef="#br0">45 519 8269 0 0,'0'0'8390'0'0,"-2"-3"-5753"0"0,2 2-2483 0 0,-9-15 2270 0 0,1-1-1 0 0,-8-20 1 0 0,14 29-2164 0 0,0 0 1 0 0,0 1 0 0 0,1-1-1 0 0,0 0 1 0 0,0 0 0 0 0,1 0-1 0 0,0 0 1 0 0,2-13 0 0 0,2 0-25 0 0,2 0 1 0 0,0 0-1 0 0,2 1 1 0 0,0 0-1 0 0,1 0 1 0 0,1 1-1 0 0,14-21 1 0 0,-13 24-112 0 0,0 1 0 0 0,1-1 0 0 0,1 2 0 0 0,0 0 1 0 0,1 0-1 0 0,1 1 0 0 0,28-19 0 0 0,-34 26-71 0 0,0 1 0 0 0,1-1-1 0 0,0 2 1 0 0,0-1 0 0 0,0 1 0 0 0,1 1 0 0 0,-1 0-1 0 0,1 0 1 0 0,0 1 0 0 0,0 1 0 0 0,0 0 0 0 0,0 0-1 0 0,0 1 1 0 0,21 2 0 0 0,-28-1-54 0 0,0 0 0 0 0,0 0 0 0 0,-1 0 0 0 0,1 0 0 0 0,0 0 0 0 0,0 1 0 0 0,0 0 0 0 0,-1 0 0 0 0,1 0 0 0 0,-1 0 0 0 0,0 0 0 0 0,1 1 0 0 0,-1 0 0 0 0,0-1 0 0 0,-1 1 0 0 0,4 4 0 0 0,-4-4 0 0 0,-1-1 0 0 0,1 1 0 0 0,-1 0 0 0 0,0 0 0 0 0,0 0 0 0 0,0-1 0 0 0,0 1 0 0 0,0 0 0 0 0,-1 0 0 0 0,0 0 0 0 0,1 0 0 0 0,-1 0 0 0 0,0 0 0 0 0,0 0 0 0 0,-1 1 0 0 0,1-1 0 0 0,-1 0 0 0 0,1-1 0 0 0,-1 1 0 0 0,0 0 0 0 0,0 0 0 0 0,-3 5 0 0 0,0 1 0 0 0,-1-1 0 0 0,-1 0 0 0 0,1 1 0 0 0,-1-2 0 0 0,-1 1 0 0 0,1-1 0 0 0,-1 0 0 0 0,-1 0 0 0 0,1-1 0 0 0,-1 0 0 0 0,0-1 0 0 0,-18 10 0 0 0,-5 0 0 0 0,0-2 0 0 0,-45 12 0 0 0,72-24 0 0 0,2 1-14 0 0,28 7-271 0 0,37 10 129 0 0,79 36 0 0 0,-114-42 247 0 0,-1 1 0 0 0,-1 1 0 0 0,0 1 0 0 0,-1 2 0 0 0,27 23 0 0 0,-48-36-86 0 0,1-1 0 0 0,-1 1 0 0 0,1 0 0 0 0,-1 0 0 0 0,-1 0 0 0 0,1 1 0 0 0,-1-1 0 0 0,0 1 0 0 0,0 0 0 0 0,2 7 0 0 0,-4-10-5 0 0,-1-1 1 0 0,1 0-1 0 0,-1 1 0 0 0,1-1 1 0 0,-1 1-1 0 0,0-1 0 0 0,0 1 1 0 0,0-1-1 0 0,-1 1 0 0 0,1-1 1 0 0,-1 0-1 0 0,1 1 0 0 0,-1-1 1 0 0,0 0-1 0 0,1 1 0 0 0,-1-1 1 0 0,0 0-1 0 0,-1 0 0 0 0,1 0 1 0 0,0 1-1 0 0,-1-1 0 0 0,1-1 1 0 0,-1 1-1 0 0,0 0 0 0 0,1 0 1 0 0,-1-1-1 0 0,0 1 0 0 0,0-1 1 0 0,-4 3-1 0 0,-4 2 0 0 0,-1-1 0 0 0,1 0 0 0 0,-1-1 0 0 0,0 0 0 0 0,0-1 0 0 0,-1 0 0 0 0,1-1 0 0 0,-23 2 0 0 0,-8-2 0 0 0,-45-4 0 0 0,81 2 0 0 0,-51-3 0 0 0,-1-3 0 0 0,1-2 0 0 0,-82-23 0 0 0,138 31-5 0 0,-24-9-3003 0 0,23 9 2669 0 0,1-1 1 0 0,-1 1 0 0 0,1-1-1 0 0,0 1 1 0 0,0-1-1 0 0,-1 0 1 0 0,1 0 0 0 0,0 0-1 0 0,0 0 1 0 0,0 1 0 0 0,0-1-1 0 0,0-1 1 0 0,0 1 0 0 0,-2-2-1 0 0,13-13-7297 0 0</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7:57.624"/>
    </inkml:context>
    <inkml:brush xml:id="br0">
      <inkml:brushProperty name="width" value="0.05" units="cm"/>
      <inkml:brushProperty name="height" value="0.05" units="cm"/>
    </inkml:brush>
  </inkml:definitions>
  <inkml:trace contextRef="#ctx0" brushRef="#br0">19 4 120 0 0,'-18'-3'9851'0'0,"55"13"-8416"0"0,1-2 0 0 0,1-1 0 0 0,71 3 0 0 0,-57-6-633 0 0,29 3 150 0 0,1-4 0 0 0,-1-4 1 0 0,0-4-1 0 0,83-14 0 0 0,-142 16-1073 0 0,9-1-1773 0 0,-14-3-2269 0 0</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7:57.982"/>
    </inkml:context>
    <inkml:brush xml:id="br0">
      <inkml:brushProperty name="width" value="0.05" units="cm"/>
      <inkml:brushProperty name="height" value="0.05" units="cm"/>
    </inkml:brush>
  </inkml:definitions>
  <inkml:trace contextRef="#ctx0" brushRef="#br0">82 3 516 0 0,'-16'-1'2807'0'0,"15"1"-2558"0"0,0-1-1 0 0,-1 1 1 0 0,1 0-1 0 0,0-1 0 0 0,0 1 1 0 0,0 0-1 0 0,-1 0 1 0 0,1 0-1 0 0,0 0 1 0 0,-1 0-1 0 0,1 0 1 0 0,0 1-1 0 0,0-1 1 0 0,0 0-1 0 0,-1 1 0 0 0,1-1 1 0 0,0 0-1 0 0,0 1 1 0 0,0 0-1 0 0,0-1 1 0 0,0 1-1 0 0,0 0 1 0 0,0-1-1 0 0,0 1 0 0 0,0 0 1 0 0,0 0-1 0 0,0 0 1 0 0,0 0-1 0 0,0 0 1 0 0,1 0-1 0 0,-1 0 1 0 0,0 0-1 0 0,1 0 1 0 0,-1 0-1 0 0,1 0 0 0 0,-1 1 1 0 0,1-1-1 0 0,0 0 1 0 0,-1 1-1 0 0,-7 36 1536 0 0,2-1 0 0 0,1 1 0 0 0,0 69-1 0 0,4-80-1156 0 0,-1 52 874 0 0,11 111 1 0 0,-7-183-2758 0 0,1 10-541 0 0</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7:58.402"/>
    </inkml:context>
    <inkml:brush xml:id="br0">
      <inkml:brushProperty name="width" value="0.05" units="cm"/>
      <inkml:brushProperty name="height" value="0.05" units="cm"/>
    </inkml:brush>
  </inkml:definitions>
  <inkml:trace contextRef="#ctx0" brushRef="#br0">67 19 328 0 0,'-40'3'3785'0'0,"14"-2"5913"0"0,94 9-5991 0 0,390-18 2528 0 0,-379 5-5470 0 0,-30 1-228 0 0,121-8 2031 0 0,-158 5-2570 0 0,1 0-2780 0 0,2 8-9884 0 0</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7:58.871"/>
    </inkml:context>
    <inkml:brush xml:id="br0">
      <inkml:brushProperty name="width" value="0.05" units="cm"/>
      <inkml:brushProperty name="height" value="0.05" units="cm"/>
    </inkml:brush>
  </inkml:definitions>
  <inkml:trace contextRef="#ctx0" brushRef="#br0">364 8 48 0 0,'-12'-2'770'0'0,"-1"0"0"0"0,0 0 0 0 0,1 1-1 0 0,-1 1 1 0 0,0 0 0 0 0,0 1 0 0 0,0 0 0 0 0,1 1 0 0 0,-1 0 0 0 0,-21 8 0 0 0,14-4 85 0 0,1 2 1 0 0,0 0 0 0 0,0 1 0 0 0,1 1 0 0 0,-34 23 0 0 0,47-29-520 0 0,0 1 0 0 0,0-1 1 0 0,0 1-1 0 0,1 0 0 0 0,-1 0 0 0 0,1 0 1 0 0,1 1-1 0 0,-1-1 0 0 0,1 1 0 0 0,0 0 1 0 0,-3 6-1 0 0,5-10-197 0 0,1 1 0 0 0,-1-1 0 0 0,1 1 1 0 0,-1-1-1 0 0,1 0 0 0 0,0 1 0 0 0,0-1 0 0 0,0 1 1 0 0,0-1-1 0 0,0 0 0 0 0,1 1 0 0 0,-1-1 0 0 0,1 1 0 0 0,0-1 1 0 0,-1 0-1 0 0,1 0 0 0 0,0 1 0 0 0,0-1 0 0 0,0 0 1 0 0,1 0-1 0 0,-1 0 0 0 0,1 0 0 0 0,-1 0 0 0 0,1 0 1 0 0,-1-1-1 0 0,1 1 0 0 0,0 0 0 0 0,0-1 0 0 0,0 0 1 0 0,0 1-1 0 0,0-1 0 0 0,0 0 0 0 0,4 2 0 0 0,9 4 209 0 0,1 0 0 0 0,0-2-1 0 0,0 1 1 0 0,0-2 0 0 0,1 0-1 0 0,0-1 1 0 0,0-1 0 0 0,-1 0-1 0 0,19-1 1 0 0,8-3 357 0 0,0-1 0 0 0,59-12 0 0 0,-58 4-3358 0 0,-14 1-7483 0 0,-30 10 10131 0 0,11-4-2603 0 0</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7:59.300"/>
    </inkml:context>
    <inkml:brush xml:id="br0">
      <inkml:brushProperty name="width" value="0.05" units="cm"/>
      <inkml:brushProperty name="height" value="0.05" units="cm"/>
    </inkml:brush>
  </inkml:definitions>
  <inkml:trace contextRef="#ctx0" brushRef="#br0">14 14 108 0 0,'-13'2'15890'0'0,"13"-1"-15616"0"0,0 0-1 0 0,1 0 1 0 0,-1 1 0 0 0,1-1-1 0 0,-1 0 1 0 0,1 0 0 0 0,-1 0-1 0 0,1 1 1 0 0,0-1 0 0 0,0 0-1 0 0,0 0 1 0 0,-1 0 0 0 0,1 0-1 0 0,0 0 1 0 0,0-1 0 0 0,0 1-1 0 0,1 0 1 0 0,-1 0 0 0 0,0-1-1 0 0,0 1 1 0 0,0 0 0 0 0,0-1-1 0 0,1 1 1 0 0,-1-1-1 0 0,0 0 1 0 0,1 1 0 0 0,-1-1-1 0 0,3 0 1 0 0,44 6 1123 0 0,-42-6-987 0 0,35-1-196 0 0,0-1-1 0 0,-1-2 0 0 0,1-2 1 0 0,70-20-1 0 0,-103 23-1036 0 0,4 0-1386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56.231"/>
    </inkml:context>
    <inkml:brush xml:id="br0">
      <inkml:brushProperty name="width" value="0.05" units="cm"/>
      <inkml:brushProperty name="height" value="0.05" units="cm"/>
    </inkml:brush>
  </inkml:definitions>
  <inkml:trace contextRef="#ctx0" brushRef="#br0">35 140 484 0 0,'-3'-1'748'0'0,"1"0"1"0"0,-1-1-1 0 0,0 1 0 0 0,1-1 1 0 0,-1 0-1 0 0,1 0 0 0 0,-1 0 0 0 0,1 0 1 0 0,0 0-1 0 0,0 0 0 0 0,-3-4 1 0 0,5 5-430 0 0,-1-1 0 0 0,1 1 0 0 0,-1-1 0 0 0,1 1 0 0 0,0-1 0 0 0,0 1 0 0 0,0 0 1 0 0,0-1-1 0 0,0 1 0 0 0,0-1 0 0 0,0 1 0 0 0,0-1 0 0 0,1 1 0 0 0,-1 0 0 0 0,0-1 0 0 0,1 1 1 0 0,-1-1-1 0 0,1 1 0 0 0,0 0 0 0 0,-1 0 0 0 0,1-1 0 0 0,0 1 0 0 0,0 0 0 0 0,0 0 0 0 0,0 0 1 0 0,1-2-1 0 0,5-4 212 0 0,-1 1 0 0 0,1 0 1 0 0,0 0-1 0 0,0 0 0 0 0,1 1 0 0 0,0 0 1 0 0,0 0-1 0 0,0 1 0 0 0,0 0 1 0 0,1 1-1 0 0,0-1 0 0 0,15-2 1 0 0,-10 3-52 0 0,0 0 0 0 0,0 1 0 0 0,0 1 0 0 0,0 1 0 0 0,0 0 0 0 0,0 0 0 0 0,25 5 0 0 0,-33-3-355 0 0,0-1-1 0 0,0 1 0 0 0,0 0 1 0 0,0 0-1 0 0,0 1 1 0 0,-1 0-1 0 0,1 0 0 0 0,-1 0 1 0 0,0 1-1 0 0,0 0 1 0 0,0 0-1 0 0,0 0 0 0 0,-1 0 1 0 0,7 9-1 0 0,-8-10-93 0 0,-1 0 0 0 0,-1 0-1 0 0,1 0 1 0 0,0 1-1 0 0,-1-1 1 0 0,0 0 0 0 0,0 1-1 0 0,0-1 1 0 0,0 1 0 0 0,0-1-1 0 0,-1 1 1 0 0,1 0 0 0 0,-1-1-1 0 0,0 1 1 0 0,0-1 0 0 0,-1 1-1 0 0,1 0 1 0 0,-1-1 0 0 0,1 1-1 0 0,-1-1 1 0 0,0 1 0 0 0,-1-1-1 0 0,1 0 1 0 0,0 1 0 0 0,-1-1-1 0 0,0 0 1 0 0,-2 3 0 0 0,0 0-73 0 0,-1-1 1 0 0,0 1-1 0 0,0-1 1 0 0,-1 0-1 0 0,1 0 1 0 0,-1-1-1 0 0,0 0 1 0 0,0 0-1 0 0,0 0 1 0 0,-1-1-1 0 0,0 0 1 0 0,1 0-1 0 0,-14 3 1 0 0,20-5 13 0 0,3-3-96 0 0,7-1 131 0 0,1 0-1 0 0,-1 1 1 0 0,1 0-1 0 0,0 1 1 0 0,0 0-1 0 0,0 1 1 0 0,-1 0-1 0 0,1 0 1 0 0,0 1-1 0 0,0 1 0 0 0,-1 0 1 0 0,1 0-1 0 0,-1 1 1 0 0,1 0-1 0 0,-1 1 1 0 0,0 0-1 0 0,0 1 1 0 0,-1 0-1 0 0,1 1 1 0 0,-1-1-1 0 0,13 12 1 0 0,-19-14 16 0 0,-1-1 0 0 0,0 1 1 0 0,1 0-1 0 0,-1 0 0 0 0,0-1 1 0 0,-1 1-1 0 0,1 1 0 0 0,0-1 1 0 0,-1 0-1 0 0,0 0 0 0 0,1 0 1 0 0,-1 1-1 0 0,-1-1 0 0 0,1 1 1 0 0,0-1-1 0 0,-1 1 0 0 0,0-1 1 0 0,0 1-1 0 0,0-1 0 0 0,0 1 1 0 0,0-1-1 0 0,-1 1 0 0 0,1-1 1 0 0,-1 0-1 0 0,0 1 0 0 0,0-1 1 0 0,-1 0-1 0 0,-1 5 0 0 0,-1-2 29 0 0,1 0 0 0 0,-1 0 0 0 0,0-1 0 0 0,0 1 0 0 0,-1-1 0 0 0,1 0 0 0 0,-1-1 0 0 0,0 1-1 0 0,-1-1 1 0 0,1 0 0 0 0,-1 0 0 0 0,0-1 0 0 0,-12 6 0 0 0,0-2-21 0 0,-1-2 0 0 0,0 0 0 0 0,0-1 0 0 0,-1 0 0 0 0,0-2 0 0 0,1 0-1 0 0,-1-2 1 0 0,0 0 0 0 0,1-1 0 0 0,-1-1 0 0 0,1-1 0 0 0,-39-10 0 0 0,55 12-280 0 0,0 0 0 0 0,1 0 0 0 0,-1 0 0 0 0,0 0 0 0 0,1 0 0 0 0,-1-1 0 0 0,1 1-1 0 0,-1-1 1 0 0,1 0 0 0 0,0 0 0 0 0,0 0 0 0 0,0 0 0 0 0,0 0 0 0 0,0 0 0 0 0,0-1 0 0 0,0 1 0 0 0,1-1 0 0 0,-1 1 0 0 0,0-4 0 0 0,1 3-96 0 0,0 0 1 0 0,1 0-1 0 0,0 0 1 0 0,-1 1 0 0 0,1-1-1 0 0,0 0 1 0 0,1 0-1 0 0,-1 0 1 0 0,0 0-1 0 0,1 0 1 0 0,0 0 0 0 0,-1 1-1 0 0,1-1 1 0 0,0 0-1 0 0,1 0 1 0 0,-1 1 0 0 0,0-1-1 0 0,1 1 1 0 0,3-5-1 0 0,14-19-3238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21.073"/>
    </inkml:context>
    <inkml:brush xml:id="br0">
      <inkml:brushProperty name="width" value="0.05" units="cm"/>
      <inkml:brushProperty name="height" value="0.05" units="cm"/>
      <inkml:brushProperty name="color" value="#00A0D7"/>
    </inkml:brush>
  </inkml:definitions>
  <inkml:trace contextRef="#ctx0" brushRef="#br0">1 10 860 0 0,'7'-9'12662'0'0,"-1"25"-8046"0"0,-3-1-4008 0 0,5 51 3091 0 0,3 21-1026 0 0,7-12-471 0 0,-7-45-4290 0 0,-7-27 1103 0 0</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7:59.642"/>
    </inkml:context>
    <inkml:brush xml:id="br0">
      <inkml:brushProperty name="width" value="0.05" units="cm"/>
      <inkml:brushProperty name="height" value="0.05" units="cm"/>
    </inkml:brush>
  </inkml:definitions>
  <inkml:trace contextRef="#ctx0" brushRef="#br0">80 1 116 0 0,'-50'19'3635'0'0,"20"0"5102"0"0,31-18-8578 0 0,-1-1-1 0 0,0 1 0 0 0,1 0 0 0 0,-1-1 0 0 0,1 1 0 0 0,0-1 0 0 0,-1 1 0 0 0,1-1 0 0 0,-1 1 0 0 0,1-1 1 0 0,0 0-1 0 0,-1 1 0 0 0,1-1 0 0 0,0 0 0 0 0,-1 1 0 0 0,1-1 0 0 0,0 0 0 0 0,0 0 0 0 0,-1 0 0 0 0,1 0 1 0 0,1 1-1 0 0,17 1 1360 0 0,47-2 813 0 0,0-3-1 0 0,87-16 1 0 0,-60 6-1396 0 0,-91 13-1766 0 0,9-1-7692 0 0</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0.089"/>
    </inkml:context>
    <inkml:brush xml:id="br0">
      <inkml:brushProperty name="width" value="0.05" units="cm"/>
      <inkml:brushProperty name="height" value="0.05" units="cm"/>
    </inkml:brush>
  </inkml:definitions>
  <inkml:trace contextRef="#ctx0" brushRef="#br0">64 51 4936 0 0,'-13'-13'3241'0'0,"0"1"-1"0"0,-18-14 1391 0 0,31 26-4558 0 0,0 1 1 0 0,-1-1-1 0 0,1 0 0 0 0,-1 0 1 0 0,1 1-1 0 0,-1-1 0 0 0,1 1 1 0 0,0-1-1 0 0,-1 0 0 0 0,1 1 1 0 0,-1-1-1 0 0,1 1 0 0 0,0-1 0 0 0,0 1 1 0 0,-1-1-1 0 0,1 1 0 0 0,0-1 1 0 0,0 1-1 0 0,0-1 0 0 0,-1 1 1 0 0,1-1-1 0 0,0 1 0 0 0,0-1 1 0 0,0 1-1 0 0,0-1 0 0 0,0 1 1 0 0,0-1-1 0 0,0 1 0 0 0,0-1 0 0 0,0 1 1 0 0,1 0-1 0 0,1 24 1267 0 0,-1-21-1029 0 0,30 239 4697 0 0,-22-146-3517 0 0,-4 0 1 0 0,-12 167-1 0 0,-4-173-1466 0 0,2-32-5167 0 0</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0.640"/>
    </inkml:context>
    <inkml:brush xml:id="br0">
      <inkml:brushProperty name="width" value="0.05" units="cm"/>
      <inkml:brushProperty name="height" value="0.05" units="cm"/>
    </inkml:brush>
  </inkml:definitions>
  <inkml:trace contextRef="#ctx0" brushRef="#br0">1 272 252 0 0,'0'-8'371'0'0,"0"0"0"0"0,1 0-1 0 0,0 0 1 0 0,1 0 0 0 0,0 0 0 0 0,0 0 0 0 0,1 1 0 0 0,-1-1-1 0 0,2 1 1 0 0,-1-1 0 0 0,1 1 0 0 0,0 0 0 0 0,1 1 0 0 0,-1-1-1 0 0,1 1 1 0 0,1 0 0 0 0,-1 0 0 0 0,1 0 0 0 0,11-7 0 0 0,-1 0 338 0 0,2 1 1 0 0,-1 1 0 0 0,2 0 0 0 0,-1 1 0 0 0,1 1-1 0 0,28-8 1 0 0,-16 7 393 0 0,0 2 0 0 0,1 1 1 0 0,63-5-1 0 0,-78 11-702 0 0,0 0-1 0 0,0 2 1 0 0,0 0 0 0 0,0 1 0 0 0,0 0 0 0 0,-1 2-1 0 0,1 0 1 0 0,-1 1 0 0 0,18 7 0 0 0,-30-10-297 0 0,-1-1 0 0 0,0 1 0 0 0,1 0 0 0 0,-1-1 0 0 0,0 2 0 0 0,0-1 0 0 0,0 0 0 0 0,-1 0 0 0 0,1 1 0 0 0,-1 0 0 0 0,1-1 0 0 0,-1 1 0 0 0,0 0 0 0 0,0 0 0 0 0,0 1 0 0 0,0-1 0 0 0,0 0 0 0 0,-1 0 0 0 0,2 5 0 0 0,-3-5-44 0 0,0 0 1 0 0,0 0 0 0 0,0 0-1 0 0,0 0 1 0 0,0 0 0 0 0,-1 0 0 0 0,1 0-1 0 0,-1 0 1 0 0,0 0 0 0 0,0 0-1 0 0,0 0 1 0 0,0 0 0 0 0,-1 0-1 0 0,1-1 1 0 0,-1 1 0 0 0,1-1-1 0 0,-1 1 1 0 0,0-1 0 0 0,0 0 0 0 0,0 1-1 0 0,-1-1 1 0 0,1 0 0 0 0,-4 2-1 0 0,-14 13 189 0 0,-2-2-1 0 0,0-1 0 0 0,-1 0 0 0 0,-47 20 1 0 0,69-34-183 0 0,4 1-42 0 0,8 4-3 0 0,1-2 0 0 0,0 0-1 0 0,1 0 1 0 0,-1-1 0 0 0,19 1 0 0 0,-6 0 9 0 0,37 4 88 0 0,63 10 327 0 0,-108-14-299 0 0,-1 1 1 0 0,1 1-1 0 0,-1 0 0 0 0,0 1 0 0 0,17 10 0 0 0,-31-15-127 0 0,-1-1 0 0 0,0 1 0 0 0,0 0 1 0 0,1-1-1 0 0,-1 1 0 0 0,0 0 0 0 0,0 0 0 0 0,0 0 0 0 0,0 0 0 0 0,0 0 0 0 0,0 0 0 0 0,0 0 0 0 0,0 0 0 0 0,0 0 1 0 0,-1 1-1 0 0,1-1 0 0 0,0 0 0 0 0,-1 1 0 0 0,1-1 0 0 0,-1 0 0 0 0,1 1 0 0 0,-1 0 0 0 0,0 0 0 0 0,0-1 0 0 0,0 1 0 0 0,-1-1-1 0 0,1 0 1 0 0,-1 1 0 0 0,1-1 0 0 0,-1 0 0 0 0,1 0-1 0 0,-1 1 1 0 0,0-1 0 0 0,0 0 0 0 0,0 0 0 0 0,1 0-1 0 0,-1 0 1 0 0,0 0 0 0 0,0 0 0 0 0,-3 2 0 0 0,-3 2 24 0 0,-1 0 1 0 0,1-1 0 0 0,-1 1 0 0 0,-1-2 0 0 0,-10 5 0 0 0,-11 1-240 0 0,-1-1 0 0 0,0-1 1 0 0,0-2-1 0 0,-1-1 0 0 0,0-1 0 0 0,0-2 1 0 0,-41-4-1 0 0,73 3 191 0 0,-29-4-1467 0 0,28 4 1290 0 0,0 0-1 0 0,1-1 0 0 0,-1 1 1 0 0,0 0-1 0 0,0 0 0 0 0,0-1 1 0 0,0 1-1 0 0,0 0 0 0 0,0-1 1 0 0,0 1-1 0 0,1-1 0 0 0,-1 1 1 0 0,0-1-1 0 0,0 1 1 0 0,1-1-1 0 0,-1 0 0 0 0,0 1 1 0 0,1-1-1 0 0,-1 0 0 0 0,0 0 1 0 0,1 1-1 0 0,-1-1 0 0 0,1 0 1 0 0,-1 0-1 0 0,1 0 1 0 0,-1-1-1 0 0,2-4-3937 0 0,4 0 3080 0 0,-3 3 214 0 0,8-10-1675 0 0</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1.242"/>
    </inkml:context>
    <inkml:brush xml:id="br0">
      <inkml:brushProperty name="width" value="0.05" units="cm"/>
      <inkml:brushProperty name="height" value="0.05" units="cm"/>
    </inkml:brush>
  </inkml:definitions>
  <inkml:trace contextRef="#ctx0" brushRef="#br0">3 194 6953 0 0,'0'-1'545'0'0,"-1"0"1"0"0,1 0-1 0 0,0 0 1 0 0,-1 0-1 0 0,1 0 1 0 0,0 0-1 0 0,0 0 1 0 0,0 0-1 0 0,-1 0 1 0 0,1 0-1 0 0,0 0 1 0 0,0 0-1 0 0,1 0 1 0 0,-1 0-1 0 0,0 0 1 0 0,0 0-1 0 0,0 0 1 0 0,1-2-1 0 0,0 2-254 0 0,0 0 0 0 0,-1 0 0 0 0,1 0 0 0 0,0 0 0 0 0,0 0 0 0 0,0 1 0 0 0,0-1 0 0 0,0 0-1 0 0,0 0 1 0 0,0 1 0 0 0,0-1 0 0 0,0 1 0 0 0,0-1 0 0 0,1 0 0 0 0,6-1-122 0 0,0 0-1 0 0,0 0 1 0 0,-1 1 0 0 0,12 0-1 0 0,-2-1 761 0 0,97-10 414 0 0,91-15 220 0 0,-170 20-1260 0 0,0-1 0 0 0,-1-2 0 0 0,57-23 0 0 0,-89 32-287 0 0,37-20 315 0 0,-38 20-328 0 0,1 0 1 0 0,0 0 0 0 0,-1 0 0 0 0,1 0 0 0 0,-1 0 0 0 0,1 0-1 0 0,-1-1 1 0 0,0 1 0 0 0,1-1 0 0 0,-1 1 0 0 0,0-1-1 0 0,0 0 1 0 0,0 1 0 0 0,0-1 0 0 0,0 0 0 0 0,-1 0-1 0 0,1 1 1 0 0,0-1 0 0 0,-1-2 0 0 0,0 3-48 0 0,0 2-114 0 0,-1-1 159 0 0,0 0 1 0 0,0 1 0 0 0,0-1-1 0 0,0 1 1 0 0,1-1 0 0 0,-1 1-1 0 0,0-1 1 0 0,0 1 0 0 0,1-1-1 0 0,-1 1 1 0 0,0 0 0 0 0,1-1-1 0 0,-1 1 1 0 0,1 0 0 0 0,-1-1-1 0 0,1 1 1 0 0,-1 0 0 0 0,1 0-1 0 0,0 0 1 0 0,-1 0 0 0 0,1-1-1 0 0,0 1 1 0 0,-1 0 0 0 0,1 0 0 0 0,0 0-1 0 0,0 0 1 0 0,0 0 0 0 0,0 0-1 0 0,0 0 1 0 0,0 0 0 0 0,0 1-1 0 0,2 32 242 0 0,1-14-72 0 0,1-1 0 0 0,1 1 1 0 0,1-1-1 0 0,1-1 0 0 0,0 1 0 0 0,2-1 0 0 0,16 28 1 0 0,11 8 617 0 0,41 49 0 0 0,-68-92-660 0 0,-6-10-142 0 0,-1 1 1 0 0,0 1-1 0 0,0-1 1 0 0,0 0-1 0 0,0 0 1 0 0,-1 1 0 0 0,1-1-1 0 0,-1 1 1 0 0,1-1-1 0 0,-1 1 1 0 0,0 0-1 0 0,1 5 1 0 0,-2-8-10 0 0,0 1 0 0 0,0-1 0 0 0,0 1 0 0 0,-1-1 0 0 0,1 0 0 0 0,0 1 0 0 0,0-1 0 0 0,-1 1 0 0 0,1-1 0 0 0,0 0 0 0 0,-1 1 0 0 0,1-1 0 0 0,-1 0 0 0 0,1 0 0 0 0,0 1 0 0 0,-1-1 0 0 0,1 0 0 0 0,-1 0 0 0 0,1 0 0 0 0,-1 1 0 0 0,1-1 0 0 0,0 0 1 0 0,-1 0-1 0 0,1 0 0 0 0,-1 0 0 0 0,1 0 0 0 0,-2 0 0 0 0,-16 1-354 0 0,15-1 322 0 0,-122 2-857 0 0,80-3 982 0 0,1 2 0 0 0,-1 2 0 0 0,-73 14 0 0 0,114-16 17 0 0,2-1-27 0 0,1 0 0 0 0,-1 0-1 0 0,0 1 1 0 0,1-1 0 0 0,-1 0-1 0 0,1 1 1 0 0,-1 0 0 0 0,1-1-1 0 0,-1 1 1 0 0,1 0 0 0 0,-1 0-1 0 0,1 0 1 0 0,0 0 0 0 0,-1 0-1 0 0,1 0 1 0 0,0 0 0 0 0,-2 2-1 0 0,3-3 226 0 0,39 23 915 0 0,-1-12-1614 0 0,0-3-1 0 0,1-1 0 0 0,-1-2 1 0 0,75 1-1 0 0,-43-3-3061 0 0,-22-1-4183 0 0,-24-2 4434 0 0</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1.771"/>
    </inkml:context>
    <inkml:brush xml:id="br0">
      <inkml:brushProperty name="width" value="0.05" units="cm"/>
      <inkml:brushProperty name="height" value="0.05" units="cm"/>
    </inkml:brush>
  </inkml:definitions>
  <inkml:trace contextRef="#ctx0" brushRef="#br0">1 334 504 0 0,'1'1'310'0'0,"-1"-1"1"0"0,1 0-1 0 0,0 0 1 0 0,0 0-1 0 0,0 0 0 0 0,0 0 1 0 0,0 0-1 0 0,0-1 1 0 0,-1 1-1 0 0,1 0 0 0 0,0 0 1 0 0,0 0-1 0 0,0-1 0 0 0,0 1 1 0 0,-1-1-1 0 0,1 1 1 0 0,0 0-1 0 0,0-1 0 0 0,-1 1 1 0 0,1-1-1 0 0,0 0 1 0 0,-1 1-1 0 0,1-1 0 0 0,0 0 1 0 0,-1 1-1 0 0,1-1 0 0 0,-1 0 1 0 0,1-1-1 0 0,0 0 708 0 0,-1-1-1 0 0,0 1 0 0 0,0-1 1 0 0,0 1-1 0 0,0-1 0 0 0,0 0 0 0 0,0 1 1 0 0,-1-4-1 0 0,-2-14-478 0 0,4 6-21 0 0,0-1 0 0 0,1 0-1 0 0,1 1 1 0 0,0 0-1 0 0,1-1 1 0 0,0 1-1 0 0,1 1 1 0 0,1-1 0 0 0,11-21-1 0 0,-12 26-368 0 0,1 1-1 0 0,-1-1 0 0 0,1 1 0 0 0,1 0 1 0 0,0 1-1 0 0,0-1 0 0 0,0 1 0 0 0,1 1 1 0 0,0-1-1 0 0,0 1 0 0 0,0 1 1 0 0,1 0-1 0 0,0 0 0 0 0,17-7 0 0 0,-22 11-76 0 0,1 0 0 0 0,-1 0-1 0 0,1 1 1 0 0,0-1-1 0 0,-1 1 1 0 0,1 0-1 0 0,0 1 1 0 0,8 0-1 0 0,-12-1-50 0 0,0 1 0 0 0,1-1 0 0 0,-1 0 0 0 0,1 0 0 0 0,-1 1 0 0 0,0-1 0 0 0,1 1 0 0 0,-1-1 0 0 0,0 1-1 0 0,1 0 1 0 0,-1 0 0 0 0,0-1 0 0 0,0 1 0 0 0,0 0 0 0 0,0 0 0 0 0,0 0 0 0 0,0 0 0 0 0,0 0 0 0 0,0 0-1 0 0,0 1 1 0 0,0-1 0 0 0,-1 0 0 0 0,1 0 0 0 0,0 1 0 0 0,-1-1 0 0 0,1 0 0 0 0,-1 1 0 0 0,1-1 0 0 0,-1 0-1 0 0,0 1 1 0 0,1 1 0 0 0,-2-1-5 0 0,1 0-1 0 0,0 0 1 0 0,-1 0 0 0 0,1 0-1 0 0,-1-1 1 0 0,1 1-1 0 0,-1 0 1 0 0,0 0-1 0 0,0-1 1 0 0,0 1 0 0 0,0-1-1 0 0,0 1 1 0 0,0-1-1 0 0,0 1 1 0 0,0-1-1 0 0,-1 1 1 0 0,-1 0 0 0 0,-31 22-81 0 0,9-7-236 0 0,25-16 292 0 0,0-1 0 0 0,-1 1 0 0 0,1-1 0 0 0,0 1 0 0 0,0-1 0 0 0,0 1 0 0 0,0-1 0 0 0,0 1 0 0 0,-1-1 0 0 0,1 1 0 0 0,0-1 0 0 0,0 1 0 0 0,0-1 0 0 0,0 1 0 0 0,0-1 0 0 0,1 1 0 0 0,-1-1 0 0 0,0 1 0 0 0,0-1 1 0 0,0 1-1 0 0,0-1 0 0 0,1 1 0 0 0,-1-1 0 0 0,0 1 0 0 0,0-1 0 0 0,1 1 0 0 0,-1-1 0 0 0,0 1 0 0 0,1-1 0 0 0,-1 0 0 0 0,0 1 0 0 0,1-1 0 0 0,-1 0 0 0 0,1 1 0 0 0,-1-1 0 0 0,0 0 0 0 0,1 0 0 0 0,-1 1 0 0 0,1-1 0 0 0,-1 0 0 0 0,2 0 0 0 0,26 16-36 0 0,-23-14 17 0 0,100 47-73 0 0,39 18 233 0 0,-119-53 39 0 0,-1 0-1 0 0,0 2 0 0 0,32 28 0 0 0,-54-44-134 0 0,-1 1 1 0 0,0 1-1 0 0,1-1 1 0 0,-1 0-1 0 0,0 0 1 0 0,1 0-1 0 0,-1 1 1 0 0,0-1-1 0 0,0 1 1 0 0,0-1-1 0 0,0 1 1 0 0,-1-1-1 0 0,1 1 1 0 0,0-1-1 0 0,-1 1 1 0 0,1 0-1 0 0,-1-1 0 0 0,1 1 1 0 0,-1 0-1 0 0,0 0 1 0 0,1-1-1 0 0,-1 1 1 0 0,0 0-1 0 0,0 0 1 0 0,-1-1-1 0 0,1 1 1 0 0,0 0-1 0 0,-1 2 1 0 0,-1-1 24 0 0,0-1 1 0 0,0 1-1 0 0,0-1 1 0 0,0 0-1 0 0,0 0 1 0 0,0 0-1 0 0,0 0 1 0 0,-1 0-1 0 0,1 0 0 0 0,-1 0 1 0 0,0-1-1 0 0,1 0 1 0 0,-1 1-1 0 0,0-1 1 0 0,0 0-1 0 0,-4 1 1 0 0,-26 7 253 0 0,-1-2 1 0 0,-54 6-1 0 0,-72-3-274 0 0,125-9-409 0 0,13 0-461 0 0,-9 0-3068 0 0,10 2-3392 0 0,12 0 4065 0 0</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2.765"/>
    </inkml:context>
    <inkml:brush xml:id="br0">
      <inkml:brushProperty name="width" value="0.05" units="cm"/>
      <inkml:brushProperty name="height" value="0.05" units="cm"/>
    </inkml:brush>
  </inkml:definitions>
  <inkml:trace contextRef="#ctx0" brushRef="#br0">1 117 628 0 0,'0'0'4498'0'0,"3"0"-2781"0"0,57 0 2962 0 0,142-3 2018 0 0,-162 0-5950 0 0,0-2 1 0 0,-1-1 0 0 0,41-12-1 0 0,-74 16-623 0 0,0 0-1 0 0,0 0 0 0 0,0-1 1 0 0,-1 0-1 0 0,1 0 1 0 0,-1 0-1 0 0,6-5 0 0 0,-9 7-79 0 0,0-1-1 0 0,0 0 0 0 0,0 1 0 0 0,0-1 1 0 0,-1 0-1 0 0,1 0 0 0 0,-1-1 0 0 0,1 1 1 0 0,-1 0-1 0 0,0 0 0 0 0,0-1 0 0 0,0 1 1 0 0,0 0-1 0 0,0-1 0 0 0,-1 1 0 0 0,1-1 1 0 0,-1 0-1 0 0,1-4 0 0 0,-1 6 33 0 0,-3-1 12 0 0,2 1-77 0 0,1 1-1 0 0,0 0 1 0 0,0-1-1 0 0,0 1 1 0 0,-1-1-1 0 0,1 1 1 0 0,0 0 0 0 0,0 0-1 0 0,-1-1 1 0 0,1 1-1 0 0,0 0 1 0 0,-1-1 0 0 0,1 1-1 0 0,0 0 1 0 0,-1 0-1 0 0,1 0 1 0 0,-1-1-1 0 0,1 1 1 0 0,0 0 0 0 0,-1 0-1 0 0,1 0 1 0 0,-1 0-1 0 0,1 0 1 0 0,-1 0 0 0 0,1 0-1 0 0,0 0 1 0 0,-1 0-1 0 0,1 0 1 0 0,-1 0-1 0 0,1 0 1 0 0,0 0 0 0 0,-1 0-1 0 0,1 0 1 0 0,-1 0-1 0 0,1 0 1 0 0,0 1-1 0 0,-1-1 1 0 0,1 0 0 0 0,-1 0-1 0 0,1 0 1 0 0,0 1-1 0 0,-1-1 1 0 0,1 0 0 0 0,-1 1-1 0 0,-4 8 153 0 0,1 1 0 0 0,-1-1 1 0 0,2 1-1 0 0,-1 0 0 0 0,1 0 0 0 0,1 0 0 0 0,-1 0 0 0 0,2 1 0 0 0,0-1 0 0 0,0 1 1 0 0,1 13-1 0 0,2 16 560 0 0,11 63 0 0 0,-1-41 99 0 0,3 0-1 0 0,2-1 1 0 0,48 110 0 0 0,-64-169-729 0 0,1 1-181 0 0,-1 0-1 0 0,1 1 1 0 0,-1-1-1 0 0,0 1 1 0 0,0-1-1 0 0,0 6 1 0 0,-1-9 57 0 0,0 1 1 0 0,0 0-1 0 0,0-1 1 0 0,0 1-1 0 0,0 0 1 0 0,0-1 0 0 0,0 1-1 0 0,0 0 1 0 0,-1-1-1 0 0,1 1 1 0 0,0 0-1 0 0,-1-1 1 0 0,1 1 0 0 0,0-1-1 0 0,-1 1 1 0 0,1 0-1 0 0,-1-1 1 0 0,1 1-1 0 0,-1-1 1 0 0,1 1 0 0 0,-1-1-1 0 0,1 0 1 0 0,-1 1-1 0 0,1-1 1 0 0,-1 1-1 0 0,0-1 1 0 0,1 0 0 0 0,-1 0-1 0 0,1 1 1 0 0,-1-1-1 0 0,0 0 1 0 0,1 0-1 0 0,-1 0 1 0 0,0 0 0 0 0,0 1-1 0 0,1-1 1 0 0,-1 0-1 0 0,0 0 1 0 0,1-1-1 0 0,-1 1 1 0 0,-1 0 0 0 0,-97-3-867 0 0,-73 3 486 0 0,132 2 431 0 0,5 0 286 0 0,0 1 0 0 0,-62 13 0 0 0,77-5 371 0 0,17-3 41 0 0,4-8-679 0 0,-1 1-1 0 0,0-1 0 0 0,1 1 0 0 0,-1-1 1 0 0,1 1-1 0 0,-1-1 0 0 0,1 1 0 0 0,-1-1 0 0 0,1 1 1 0 0,-1-1-1 0 0,1 0 0 0 0,-1 1 0 0 0,1-1 1 0 0,0 0-1 0 0,-1 0 0 0 0,1 1 0 0 0,0-1 1 0 0,0 0-1 0 0,25 8 301 0 0,0-2 0 0 0,0 0 0 0 0,1-2 0 0 0,50 1 0 0 0,116-9 318 0 0,-129 0-689 0 0,-1 0-1129 0 0,116-24 0 0 0,-128 16-3638 0 0,0-1-4011 0 0,-41 10 5949 0 0</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3.126"/>
    </inkml:context>
    <inkml:brush xml:id="br0">
      <inkml:brushProperty name="width" value="0.05" units="cm"/>
      <inkml:brushProperty name="height" value="0.05" units="cm"/>
    </inkml:brush>
  </inkml:definitions>
  <inkml:trace contextRef="#ctx0" brushRef="#br0">157 17 484 0 0,'-3'-2'528'0'0,"0"0"-1"0"0,0 0 1 0 0,-1 0 0 0 0,1 1-1 0 0,0-1 1 0 0,-1 1 0 0 0,1 0-1 0 0,-1 0 1 0 0,0 0-1 0 0,1 0 1 0 0,-1 1 0 0 0,0-1-1 0 0,1 1 1 0 0,-1 0 0 0 0,0 0-1 0 0,1 1 1 0 0,-1-1 0 0 0,0 1-1 0 0,1-1 1 0 0,-1 1-1 0 0,1 0 1 0 0,-1 1 0 0 0,1-1-1 0 0,-1 1 1 0 0,-5 3 0 0 0,5-2-20 0 0,-1 1 0 0 0,1 0 0 0 0,-1 0 1 0 0,1 0-1 0 0,1 0 0 0 0,-1 1 0 0 0,0-1 0 0 0,1 1 1 0 0,0 0-1 0 0,0 0 0 0 0,1 0 0 0 0,-1 1 0 0 0,1-1 1 0 0,0 1-1 0 0,-2 10 0 0 0,3-7-142 0 0,-1 0 0 0 0,1 1 0 0 0,1-1 0 0 0,0 1-1 0 0,0-1 1 0 0,1 0 0 0 0,0 1 0 0 0,0-1 0 0 0,1 0 0 0 0,0 0 0 0 0,1 1 0 0 0,0-2 0 0 0,5 10-1 0 0,-3-8-192 0 0,0-1 0 0 0,1 0 1 0 0,0-1-1 0 0,0 1 0 0 0,1-1 0 0 0,0-1 0 0 0,1 1 0 0 0,-1-1 0 0 0,1-1 0 0 0,1 1 0 0 0,-1-1 0 0 0,1-1 0 0 0,0 1 0 0 0,1-1 0 0 0,-1-1 0 0 0,1 0 0 0 0,0 0 0 0 0,13 2 0 0 0,-2-1-228 0 0,0-1-1 0 0,1-2 1 0 0,-1 0-1 0 0,37-1 1 0 0,-49-2-346 0 0,1 0 1 0 0,0 0 0 0 0,-1 0 0 0 0,1-1-1 0 0,-1-1 1 0 0,1 0 0 0 0,-1 0-1 0 0,0-1 1 0 0,0 0 0 0 0,-1 0 0 0 0,1-1-1 0 0,14-11 1 0 0,-22 15 89 0 0,1-1 0 0 0,0 0 1 0 0,0 0-1 0 0,-1 1 0 0 0,1-1 0 0 0,-1 0 1 0 0,0 0-1 0 0,1 0 0 0 0,-1 0 0 0 0,0-1 1 0 0,1-2-1 0 0,-2 4-201 0 0,0 0 1 0 0,1 0-1 0 0,-1-1 0 0 0,0 1 1 0 0,0 0-1 0 0,0 0 0 0 0,0 0 1 0 0,0 0-1 0 0,-1-1 1 0 0,1 1-1 0 0,0 0 0 0 0,0 0 1 0 0,-1 0-1 0 0,1 0 1 0 0,-1-1-1 0 0,-2-4-1775 0 0</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3.464"/>
    </inkml:context>
    <inkml:brush xml:id="br0">
      <inkml:brushProperty name="width" value="0.05" units="cm"/>
      <inkml:brushProperty name="height" value="0.05" units="cm"/>
    </inkml:brush>
  </inkml:definitions>
  <inkml:trace contextRef="#ctx0" brushRef="#br0">52 22 456 0 0,'-14'0'1461'0'0,"-9"-1"2748"0"0,8 3 8155 0 0,19-2-11160 0 0,21 0 560 0 0,74-1 2288 0 0,-82-1-4344 0 0,0 1-1 0 0,-1-2 1 0 0,31-8 0 0 0,-36 7-1084 0 0</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3.821"/>
    </inkml:context>
    <inkml:brush xml:id="br0">
      <inkml:brushProperty name="width" value="0.05" units="cm"/>
      <inkml:brushProperty name="height" value="0.05" units="cm"/>
    </inkml:brush>
  </inkml:definitions>
  <inkml:trace contextRef="#ctx0" brushRef="#br0">121 74 260 0 0,'-43'-13'1916'0'0,"5"1"1971"0"0,-2-5 11940 0 0,40 16-15690 0 0,10-3 1675 0 0,14 0-989 0 0,179-6 2823 0 0,-112 7-6384 0 0,1-2-5728 0 0,-56 1 5535 0 0</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4.161"/>
    </inkml:context>
    <inkml:brush xml:id="br0">
      <inkml:brushProperty name="width" value="0.05" units="cm"/>
      <inkml:brushProperty name="height" value="0.05" units="cm"/>
    </inkml:brush>
  </inkml:definitions>
  <inkml:trace contextRef="#ctx0" brushRef="#br0">18 25 8025 0 0,'-18'13'16538'0'0,"34"-7"-14487"0"0,26-8 176 0 0,78-12-1 0 0,-12-6-2741 0 0,-83 14-277 0 0,-24 6 521 0 0,15-2-2782 0 0</inkml:trace>
  <inkml:trace contextRef="#ctx0" brushRef="#br0" timeOffset="1">130 204 7577 0 0,'-31'28'9698'0'0,"29"-26"-9142"0"0,0-1 0 0 0,0 1-1 0 0,1 0 1 0 0,-1 0 0 0 0,1 0-1 0 0,0 0 1 0 0,-1 1 0 0 0,1-1-1 0 0,0 0 1 0 0,0 0-1 0 0,0 1 1 0 0,1-1 0 0 0,-2 6-1 0 0,2-8-456 0 0,0 1 0 0 0,1 0 0 0 0,-1-1 0 0 0,0 1 0 0 0,1 0 0 0 0,-1-1 0 0 0,0 1 0 0 0,1-1 0 0 0,-1 1 0 0 0,1 0 0 0 0,-1-1 0 0 0,1 1 0 0 0,-1-1 0 0 0,1 1 0 0 0,-1-1 0 0 0,1 0 1 0 0,-1 1-1 0 0,1-1 0 0 0,0 0 0 0 0,-1 1 0 0 0,1-1 0 0 0,0 0 0 0 0,-1 1 0 0 0,1-1 0 0 0,0 0 0 0 0,-1 0 0 0 0,2 0 0 0 0,22 4 908 0 0,-23-4-913 0 0,48 1 1153 0 0,87-10 0 0 0,-40 2-442 0 0,-16 2-626 0 0,16-1-892 0 0,-32 5-3571 0 0,-49 2-3623 0 0,-9-1 4566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21.495"/>
    </inkml:context>
    <inkml:brush xml:id="br0">
      <inkml:brushProperty name="width" value="0.05" units="cm"/>
      <inkml:brushProperty name="height" value="0.05" units="cm"/>
      <inkml:brushProperty name="color" value="#00A0D7"/>
    </inkml:brush>
  </inkml:definitions>
  <inkml:trace contextRef="#ctx0" brushRef="#br0">85 82 220 0 0,'-16'-4'1010'0'0,"-21"-4"2734"0"0,6-6 11528 0 0,52 3-11402 0 0,244-17 4781 0 0,-258 27-10847 0 0,-1 0 1 0 0,1-1-1 0 0,-1 0 1 0 0,1 1-1 0 0,8-6 1 0 0,-8 4-1166 0 0</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4.832"/>
    </inkml:context>
    <inkml:brush xml:id="br0">
      <inkml:brushProperty name="width" value="0.05" units="cm"/>
      <inkml:brushProperty name="height" value="0.05" units="cm"/>
    </inkml:brush>
  </inkml:definitions>
  <inkml:trace contextRef="#ctx0" brushRef="#br0">402 11 16 0 0,'-18'-3'611'0'0,"0"0"0"0"0,0 0 1 0 0,1 2-1 0 0,-1 0 0 0 0,0 2 0 0 0,0 0 0 0 0,0 0 1 0 0,0 2-1 0 0,0 0 0 0 0,-20 7 0 0 0,27-7-110 0 0,0 1 0 0 0,0 0 0 0 0,0 1 0 0 0,0 0 1 0 0,1 0-1 0 0,0 1 0 0 0,0 1 0 0 0,1 0 0 0 0,0 0 0 0 0,0 0 0 0 0,0 1 0 0 0,1 1 0 0 0,0-1 0 0 0,1 1 0 0 0,0 1 0 0 0,-10 17 0 0 0,15-22-257 0 0,-1 1 0 0 0,1 0-1 0 0,0 0 1 0 0,0 0-1 0 0,0 0 1 0 0,1 0-1 0 0,0 0 1 0 0,1 1 0 0 0,-1-1-1 0 0,1 0 1 0 0,0 1-1 0 0,1-1 1 0 0,-1 0-1 0 0,1 0 1 0 0,0 0 0 0 0,1 1-1 0 0,0-1 1 0 0,0 0-1 0 0,0-1 1 0 0,0 1-1 0 0,1 0 1 0 0,0-1 0 0 0,1 1-1 0 0,-1-1 1 0 0,1 0-1 0 0,0 0 1 0 0,6 6-1 0 0,0-1-154 0 0,1-1 0 0 0,0 0 0 0 0,0 0 0 0 0,1-1 0 0 0,0 0 0 0 0,1-1 0 0 0,0-1 0 0 0,0 0 0 0 0,0-1 0 0 0,1 0 0 0 0,14 3 0 0 0,-25-7-133 0 0,87 17-2449 0 0,-76-17 451 0 0,0 0 0 0 0,20 0-1 0 0,-10-4-437 0 0</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5.213"/>
    </inkml:context>
    <inkml:brush xml:id="br0">
      <inkml:brushProperty name="width" value="0.05" units="cm"/>
      <inkml:brushProperty name="height" value="0.05" units="cm"/>
    </inkml:brush>
  </inkml:definitions>
  <inkml:trace contextRef="#ctx0" brushRef="#br0">0 0 7385 0 0,'0'0'12812'0'0,"1"3"-11549"0"0,32 135 4878 0 0,-10-40-4494 0 0,21 64-611 0 0,-12-53 205 0 0,20 137 1 0 0,-50-231-1255 0 0,3 37-471 0 0,-10-69-13182 0 0,4 8 10475 0 0</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5.682"/>
    </inkml:context>
    <inkml:brush xml:id="br0">
      <inkml:brushProperty name="width" value="0.05" units="cm"/>
      <inkml:brushProperty name="height" value="0.05" units="cm"/>
    </inkml:brush>
  </inkml:definitions>
  <inkml:trace contextRef="#ctx0" brushRef="#br0">16 158 7625 0 0,'-3'-4'914'0'0,"1"0"1"0"0,0 0-1 0 0,1 0 1 0 0,-1-1 0 0 0,1 1-1 0 0,0 0 1 0 0,0-1-1 0 0,0 1 1 0 0,0-8-1 0 0,1 9-722 0 0,0 1 1 0 0,1-1-1 0 0,-1 1 0 0 0,1 0 0 0 0,0-1 0 0 0,0 1 0 0 0,0 0 0 0 0,0 0 0 0 0,0-1 0 0 0,0 1 0 0 0,0 0 0 0 0,1 0 0 0 0,-1 0 0 0 0,1 1 1 0 0,0-1-1 0 0,-1 0 0 0 0,1 0 0 0 0,0 1 0 0 0,4-3 0 0 0,7-5 138 0 0,1 1 1 0 0,0 1-1 0 0,1 0 1 0 0,-1 1-1 0 0,1 1 1 0 0,0 0-1 0 0,1 1 1 0 0,-1 1-1 0 0,27-3 1 0 0,-9 3 137 0 0,1 2 0 0 0,-1 2 0 0 0,54 7-1 0 0,-64-5-173 0 0,-1 2-1 0 0,34 10 1 0 0,-50-13-214 0 0,0 0 0 0 0,0 0 0 0 0,-1 1 0 0 0,1 0 0 0 0,0 0 0 0 0,-1 0 0 0 0,0 1 0 0 0,0 0 0 0 0,0 0 0 0 0,0 0 0 0 0,0 0 0 0 0,-1 1 0 0 0,7 9 0 0 0,-10-12-74 0 0,-1-1 0 0 0,1 1 0 0 0,-1-1 0 0 0,1 1 0 0 0,-1-1 0 0 0,0 1 0 0 0,1-1 0 0 0,-1 1 0 0 0,0 0 0 0 0,0-1 0 0 0,0 1 0 0 0,0-1 0 0 0,-1 1 0 0 0,1 0 0 0 0,0-1 0 0 0,-1 1 0 0 0,1-1 0 0 0,-1 1 0 0 0,1-1 0 0 0,-1 1 0 0 0,0-1 0 0 0,0 0 0 0 0,1 1 0 0 0,-1-1 0 0 0,0 0 0 0 0,0 1 0 0 0,0-1 0 0 0,-1 0 0 0 0,1 0 0 0 0,0 0 0 0 0,0 0 0 0 0,-3 1 0 0 0,-4 4-110 0 0,0 0 1 0 0,-1 0-1 0 0,-15 6 1 0 0,-45 14-421 0 0,45-17-76 0 0,-28 12-1 0 0,51-21 584 0 0,1 0 0 0 0,0 0-1 0 0,0 0 1 0 0,-1 0 0 0 0,1 0 0 0 0,0 1-1 0 0,-1-1 1 0 0,1 0 0 0 0,0 0-1 0 0,0 0 1 0 0,-1 0 0 0 0,1 1-1 0 0,0-1 1 0 0,0 0 0 0 0,0 0 0 0 0,-1 0-1 0 0,1 1 1 0 0,0-1 0 0 0,0 0-1 0 0,0 0 1 0 0,0 1 0 0 0,-1-1-1 0 0,1 0 1 0 0,0 0 0 0 0,0 1 0 0 0,0-1-1 0 0,0 0 1 0 0,0 1 0 0 0,0-1-1 0 0,0 0 1 0 0,0 1 0 0 0,0-1-1 0 0,0 0 1 0 0,0 1 0 0 0,9 6-191 0 0,24 4 172 0 0,-30-11 1 0 0,90 22 46 0 0,-52-15 248 0 0,-1 3-1 0 0,0 1 1 0 0,67 29 0 0 0,-104-38-190 0 0,0 0-1 0 0,1 0 1 0 0,-1 0 0 0 0,0 0 0 0 0,0 0 0 0 0,0 1 0 0 0,0-1 0 0 0,0 1 0 0 0,-1 0-1 0 0,1-1 1 0 0,-1 1 0 0 0,1 1 0 0 0,1 3 0 0 0,-3-5-37 0 0,-1 0-1 0 0,1-1 1 0 0,-1 1-1 0 0,0-1 1 0 0,0 1 0 0 0,0 0-1 0 0,0-1 1 0 0,0 1 0 0 0,0 0-1 0 0,0-1 1 0 0,-1 1-1 0 0,1-1 1 0 0,0 1 0 0 0,-1-1-1 0 0,1 1 1 0 0,-1-1-1 0 0,0 1 1 0 0,1-1 0 0 0,-1 1-1 0 0,0-1 1 0 0,0 0 0 0 0,0 1-1 0 0,0-1 1 0 0,0 0-1 0 0,0 0 1 0 0,-1 0 0 0 0,1 0-1 0 0,0 0 1 0 0,-1 0-1 0 0,1 0 1 0 0,0 0 0 0 0,-4 1-1 0 0,-8 6 49 0 0,-1-1 1 0 0,-1-1-1 0 0,1 0 0 0 0,-1-1 0 0 0,0 0 1 0 0,-30 4-1 0 0,-95 4-219 0 0,94-10-690 0 0,-71-6 0 0 0,115 2 649 0 0,-28-4-983 0 0,29 5 983 0 0,0 0-1 0 0,0 0 1 0 0,0 0 0 0 0,0 0-1 0 0,0 0 1 0 0,0-1 0 0 0,1 1-1 0 0,-1 0 1 0 0,0-1 0 0 0,0 1-1 0 0,0-1 1 0 0,0 1 0 0 0,1-1-1 0 0,-1 1 1 0 0,0-1 0 0 0,1 1-1 0 0,-1-1 1 0 0,0 0 0 0 0,1 1-1 0 0,-1-1 1 0 0,1 0 0 0 0,-1 0-1 0 0,1 0 1 0 0,-2-1 0 0 0,12-9-5136 0 0,-9 10 4557 0 0,13-8-1788 0 0</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6.039"/>
    </inkml:context>
    <inkml:brush xml:id="br0">
      <inkml:brushProperty name="width" value="0.05" units="cm"/>
      <inkml:brushProperty name="height" value="0.05" units="cm"/>
    </inkml:brush>
  </inkml:definitions>
  <inkml:trace contextRef="#ctx0" brushRef="#br0">0 12 228 0 0,'15'-12'11703'0'0,"-8"30"-2513"0"0,-4-5-9750 0 0,11 71 4969 0 0,-12-66-3652 0 0,1 0 0 0 0,0 0 0 0 0,1 0 0 0 0,1-1 0 0 0,13 32 0 0 0,-2-28-2312 0 0,-2-12-2909 0 0</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6.399"/>
    </inkml:context>
    <inkml:brush xml:id="br0">
      <inkml:brushProperty name="width" value="0.05" units="cm"/>
      <inkml:brushProperty name="height" value="0.05" units="cm"/>
    </inkml:brush>
  </inkml:definitions>
  <inkml:trace contextRef="#ctx0" brushRef="#br0">57 53 560 0 0,'-11'-1'996'0'0,"-17"-2"3130"0"0,10 3 10148 0 0,37-6-11557 0 0,110-17 2558 0 0,-42 14-6863 0 0,-4 1-7877 0 0,-63 5 6571 0 0</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6.738"/>
    </inkml:context>
    <inkml:brush xml:id="br0">
      <inkml:brushProperty name="width" value="0.05" units="cm"/>
      <inkml:brushProperty name="height" value="0.05" units="cm"/>
    </inkml:brush>
  </inkml:definitions>
  <inkml:trace contextRef="#ctx0" brushRef="#br0">0 224 7041 0 0,'19'-3'9188'0'0,"0"-1"-4593"0"0,-13 3-4188 0 0,1-1 1 0 0,-1 0 0 0 0,0 0-1 0 0,1 0 1 0 0,5-4-1 0 0,-1 0-183 0 0,-1 1 0 0 0,-1-2 0 0 0,1 1 0 0 0,-1-2 0 0 0,0 1 0 0 0,-1-1-1 0 0,1 0 1 0 0,11-17 0 0 0,-15 18-225 0 0,-1-1 0 0 0,1 1-1 0 0,-2-1 1 0 0,1 0 0 0 0,-1 0-1 0 0,0 0 1 0 0,-1-1 0 0 0,0 1-1 0 0,0-1 1 0 0,-1 1 0 0 0,0-1-1 0 0,0-12 1 0 0,-1 17 2121 0 0,1 11-1164 0 0,0 3-564 0 0,1 0 0 0 0,5 21 0 0 0,7-1-37 0 0,1 1 0 0 0,1-2 0 0 0,1 0 0 0 0,27 33 0 0 0,-13-23 136 0 0,2-2 0 0 0,49 43 0 0 0,-77-75-1608 0 0,1-1 0 0 0,0 0 0 0 0,-1 0 0 0 0,8 4 0 0 0,-12-8 900 0 0,0 1-1 0 0,0 0 1 0 0,0-1 0 0 0,0 1-1 0 0,0-1 1 0 0,0 1-1 0 0,0-1 1 0 0,0 0 0 0 0,0 1-1 0 0,1-1 1 0 0,-1 0 0 0 0,0 0-1 0 0,0 0 1 0 0,0 0 0 0 0,0 0-1 0 0,0 0 1 0 0,1 0 0 0 0,-1 0-1 0 0,0 0 1 0 0,0-1-1 0 0,0 1 1 0 0,0 0 0 0 0,0-1-1 0 0,0 1 1 0 0,0-1 0 0 0,0 1-1 0 0,0-1 1 0 0,0 0 0 0 0,0 1-1 0 0,0-1 1 0 0,0 0 0 0 0,0 1-1 0 0,1-3 1 0 0,2-4-3173 0 0</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7.129"/>
    </inkml:context>
    <inkml:brush xml:id="br0">
      <inkml:brushProperty name="width" value="0.05" units="cm"/>
      <inkml:brushProperty name="height" value="0.05" units="cm"/>
    </inkml:brush>
  </inkml:definitions>
  <inkml:trace contextRef="#ctx0" brushRef="#br0">1 58 8253 0 0,'4'-14'5036'0'0,"-4"11"-4243"0"0,0 0-1 0 0,1 0 0 0 0,0 0 1 0 0,0 0-1 0 0,0 1 0 0 0,0-1 1 0 0,0 0-1 0 0,0 0 1 0 0,1 1-1 0 0,-1-1 0 0 0,1 1 1 0 0,0-1-1 0 0,0 1 1 0 0,3-3-1 0 0,-3 5-677 0 0,0 0 0 0 0,0 0 1 0 0,1 0-1 0 0,-1 0 0 0 0,0 0 0 0 0,0 1 1 0 0,0-1-1 0 0,0 1 0 0 0,1-1 0 0 0,-1 1 0 0 0,0 0 1 0 0,0 0-1 0 0,0 0 0 0 0,3 2 0 0 0,0 0 136 0 0,34 18 311 0 0,-2 2-1 0 0,-1 1 1 0 0,42 38-1 0 0,-75-60-533 0 0,43 34 327 0 0,75 64 910 0 0,-102-83-944 0 0,-1 1 1 0 0,-1 1-1 0 0,-1 1 1 0 0,14 22 0 0 0,-27-37-316 0 0,0 0 0 0 0,0 0 1 0 0,0 0-1 0 0,-1 1 0 0 0,0-1 1 0 0,0 1-1 0 0,-1-1 0 0 0,1 1 1 0 0,-1 0-1 0 0,0-1 0 0 0,-1 1 1 0 0,0 0-1 0 0,0 0 0 0 0,0 0 0 0 0,-1 6 1 0 0,0-7-7 0 0,0-1 1 0 0,-1 1-1 0 0,0-1 1 0 0,1 1-1 0 0,-1-1 1 0 0,-1 0-1 0 0,1 0 1 0 0,-1 0-1 0 0,1 0 1 0 0,-1 0-1 0 0,0 0 1 0 0,-1-1-1 0 0,1 0 1 0 0,0 1-1 0 0,-1-1 1 0 0,0 0-1 0 0,0-1 1 0 0,0 1-1 0 0,-4 1 1 0 0,-11 6-268 0 0,-1-2 0 0 0,0 0 0 0 0,-40 10 1 0 0,-63 4-2236 0 0,101-19 1982 0 0</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7.699"/>
    </inkml:context>
    <inkml:brush xml:id="br0">
      <inkml:brushProperty name="width" value="0.05" units="cm"/>
      <inkml:brushProperty name="height" value="0.05" units="cm"/>
    </inkml:brush>
  </inkml:definitions>
  <inkml:trace contextRef="#ctx0" brushRef="#br0">3 113 7913 0 0,'-3'-9'12767'0'0,"5"8"-12578"0"0,-1 0 0 0 0,1 0 1 0 0,-1-1-1 0 0,1 1 0 0 0,-1 1 0 0 0,1-1 0 0 0,-1 0 0 0 0,1 0 1 0 0,0 0-1 0 0,0 1 0 0 0,-1-1 0 0 0,1 1 0 0 0,0 0 1 0 0,3-1-1 0 0,36-2 620 0 0,-24 2-493 0 0,34-3 150 0 0,83-9 400 0 0,-112 9-975 0 0,0 0 0 0 0,0-1 0 0 0,-1-2-1 0 0,22-8 1 0 0,-40 13 1 0 0,0 1 0 0 0,1-1 0 0 0,-1 0 0 0 0,0 0-1 0 0,0 0 1 0 0,0 0 0 0 0,-1 0 0 0 0,1-1 0 0 0,0 1 0 0 0,-1-1 0 0 0,0 0 0 0 0,1 0 0 0 0,1-3 0 0 0,-4 6-36 0 0,0 3 170 0 0,-1 18 229 0 0,1 0 1 0 0,0 0 0 0 0,2 0 0 0 0,1 0 0 0 0,0-1 0 0 0,8 25 0 0 0,42 112 1237 0 0,-40-123-972 0 0,1-1 0 0 0,2-1-1 0 0,1 0 1 0 0,2-2 0 0 0,1 0 0 0 0,1 0 0 0 0,1-2 0 0 0,2-1-1 0 0,30 27 1 0 0,-42-43-369 0 0,-8-7-154 0 0,0 0 0 0 0,0-1-1 0 0,0 1 1 0 0,0-1 0 0 0,0 0-1 0 0,1-1 1 0 0,6 5 0 0 0,-10-7-226 0 0,-17-8-1272 0 0,2 3 1315 0 0,0 1-1 0 0,0 0 1 0 0,-1 1-1 0 0,1 1 1 0 0,-1 1-1 0 0,-22-1 1 0 0,8 1 64 0 0,-9-2 71 0 0,5-1 379 0 0,0 2 1 0 0,0 1 0 0 0,0 2-1 0 0,-60 9 1 0 0,91-10-263 0 0,1 0 31 0 0,0 1 1 0 0,-1-1 0 0 0,1 0 0 0 0,0 0 0 0 0,-1 1 0 0 0,1-1 0 0 0,0 1 0 0 0,0-1 0 0 0,-1 1 0 0 0,1 0-1 0 0,0-1 1 0 0,0 1 0 0 0,0 0 0 0 0,0 0 0 0 0,0 0 0 0 0,0 0 0 0 0,-2 2 0 0 0,3-3-97 0 0,0 1 0 0 0,0-1 0 0 0,0 1 0 0 0,0 0 0 0 0,0-1 0 0 0,0 1 0 0 0,0 0 0 0 0,0-1 1 0 0,0 1-1 0 0,1-1 0 0 0,-1 1 0 0 0,0-1 0 0 0,0 1 0 0 0,0 0 0 0 0,1-1 0 0 0,-1 1 0 0 0,0-1 0 0 0,1 1 0 0 0,-1-1 1 0 0,1 0-1 0 0,-1 1 0 0 0,0-1 0 0 0,1 1 0 0 0,-1-1 0 0 0,1 0 0 0 0,0 1 0 0 0,13 6-13 0 0,-13-6 11 0 0,14 4-76 0 0,0-1-1 0 0,0 0 1 0 0,0-1-1 0 0,0-1 1 0 0,17 1-1 0 0,79-2-1315 0 0,-37-2-86 0 0,9 4-7030 0 0,-41-3 4920 0 0</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08.248"/>
    </inkml:context>
    <inkml:brush xml:id="br0">
      <inkml:brushProperty name="width" value="0.05" units="cm"/>
      <inkml:brushProperty name="height" value="0.05" units="cm"/>
    </inkml:brush>
  </inkml:definitions>
  <inkml:trace contextRef="#ctx0" brushRef="#br0">71 351 8657 0 0,'0'0'11894'0'0,"-3"-1"-9760"0"0,-1-1-1793 0 0,0 1 0 0 0,1-1 0 0 0,-1 0 0 0 0,0 1 0 0 0,1-2-1 0 0,0 1 1 0 0,-1 0 0 0 0,1-1 0 0 0,0 1 0 0 0,0-1 0 0 0,1 0-1 0 0,-1 0 1 0 0,0 0 0 0 0,1 0 0 0 0,0-1 0 0 0,-3-3 0 0 0,3 1-130 0 0,-1 0 0 0 0,1 0 0 0 0,1 0 0 0 0,-1 0 1 0 0,1 0-1 0 0,0 0 0 0 0,0 0 0 0 0,1 0 0 0 0,0-12 0 0 0,2 5-109 0 0,-1-1-1 0 0,2 1 0 0 0,0 0 0 0 0,0 0 1 0 0,2 0-1 0 0,-1 0 0 0 0,2 1 0 0 0,-1 0 0 0 0,10-15 1 0 0,-10 20-52 0 0,1 0 0 0 0,0 0 1 0 0,0 1-1 0 0,0-1 0 0 0,1 1 1 0 0,-1 1-1 0 0,1-1 0 0 0,1 1 1 0 0,-1 1-1 0 0,1-1 1 0 0,0 1-1 0 0,0 1 0 0 0,0-1 1 0 0,0 1-1 0 0,10-1 0 0 0,-12 2-34 0 0,1 1 0 0 0,-1 0 0 0 0,1 0-1 0 0,-1 0 1 0 0,1 1 0 0 0,0 0-1 0 0,0 1 1 0 0,-1-1 0 0 0,1 1-1 0 0,-1 0 1 0 0,1 1 0 0 0,-1 0-1 0 0,1 0 1 0 0,-1 0 0 0 0,0 1 0 0 0,0 0-1 0 0,0 0 1 0 0,0 0 0 0 0,-1 1-1 0 0,8 6 1 0 0,-11-8-14 0 0,0-1-1 0 0,0 1 1 0 0,0 0-1 0 0,0 0 1 0 0,0 0 0 0 0,-1 0-1 0 0,1 1 1 0 0,-1-1 0 0 0,1 0-1 0 0,-1 1 1 0 0,0-1-1 0 0,0 1 1 0 0,0-1 0 0 0,0 1-1 0 0,-1 0 1 0 0,1-1-1 0 0,0 1 1 0 0,-1 0 0 0 0,0 0-1 0 0,0-1 1 0 0,0 1 0 0 0,0 0-1 0 0,0 0 1 0 0,-1-1-1 0 0,1 1 1 0 0,-1 0 0 0 0,1-1-1 0 0,-1 1 1 0 0,0-1-1 0 0,0 1 1 0 0,0-1 0 0 0,-1 1-1 0 0,1-1 1 0 0,-3 4 0 0 0,-5 6-48 0 0,-1-1 1 0 0,0 0-1 0 0,0-1 1 0 0,-1 0 0 0 0,-13 10-1 0 0,17-15-40 0 0,6-4 74 0 0,1-1 0 0 0,-1 1 0 0 0,1-1-1 0 0,0 1 1 0 0,-1-1 0 0 0,1 1 0 0 0,-1-1 0 0 0,1 1 0 0 0,0-1 0 0 0,0 1-1 0 0,-1 0 1 0 0,1-1 0 0 0,0 1 0 0 0,0-1 0 0 0,0 1 0 0 0,0 0 0 0 0,-1-1-1 0 0,1 1 1 0 0,0 0 0 0 0,0-1 0 0 0,0 1 0 0 0,0 0 0 0 0,1-1 0 0 0,-1 1-1 0 0,0-1 1 0 0,0 1 0 0 0,0 0 0 0 0,0-1 0 0 0,1 1 0 0 0,-1 0 0 0 0,0-1-1 0 0,1 1 1 0 0,-1-1 0 0 0,0 1 0 0 0,1-1 0 0 0,-1 1 0 0 0,1-1 0 0 0,-1 1-1 0 0,1-1 1 0 0,-1 1 0 0 0,1-1 0 0 0,-1 0 0 0 0,1 1 0 0 0,-1-1 0 0 0,1 0 0 0 0,0 1-1 0 0,32 18-126 0 0,-31-18 120 0 0,106 43-206 0 0,16 7 178 0 0,-106-42 103 0 0,-1 0 1 0 0,0 1-1 0 0,-1 1 1 0 0,26 23-1 0 0,-38-31-10 0 0,-1 0 0 0 0,0 0 0 0 0,0 1 0 0 0,0-1 0 0 0,0 1 0 0 0,-1 0 0 0 0,1-1-1 0 0,-1 1 1 0 0,0 0 0 0 0,0 1 0 0 0,1 5 0 0 0,-2-8-30 0 0,-1-1-1 0 0,0 1 1 0 0,0 0-1 0 0,0 0 1 0 0,0 0-1 0 0,0-1 1 0 0,-1 1 0 0 0,1 0-1 0 0,0 0 1 0 0,-1-1-1 0 0,1 1 1 0 0,-1 0-1 0 0,0-1 1 0 0,1 1-1 0 0,-1-1 1 0 0,0 1 0 0 0,0-1-1 0 0,0 1 1 0 0,0-1-1 0 0,-1 0 1 0 0,1 1-1 0 0,0-1 1 0 0,0 0 0 0 0,-1 0-1 0 0,1 0 1 0 0,-1 0-1 0 0,1 0 1 0 0,-1 0-1 0 0,1 0 1 0 0,-1 0-1 0 0,-1 0 1 0 0,-7 3-16 0 0,0 0 0 0 0,1-1 0 0 0,-1 0 0 0 0,0-1 0 0 0,0 0 0 0 0,-1-1 0 0 0,-10 1 0 0 0,-76-3 0 0 0,82 0 0 0 0,-20-1 0 0 0,-25 0 0 0 0,21-1 0 0 0,0 0 0 0 0,14 0 0 0 0,-37-10-947 0 0,54 10 545 0 0,-1 0 0 0 0,1 0-1 0 0,-1-1 1 0 0,1 0 0 0 0,0 0 0 0 0,1-1 0 0 0,-1 0 0 0 0,-6-7 0 0 0</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1.081"/>
    </inkml:context>
    <inkml:brush xml:id="br0">
      <inkml:brushProperty name="width" value="0.05" units="cm"/>
      <inkml:brushProperty name="height" value="0.05" units="cm"/>
    </inkml:brush>
  </inkml:definitions>
  <inkml:trace contextRef="#ctx0" brushRef="#br0">0 189 280 0 0,'0'0'783'0'0,"2"3"191"0"0,15 30 776 0 0,0 1 0 0 0,10 34 0 0 0,-5-14-437 0 0,-22-52-1288 0 0,104 220 3774 0 0,-91-197-3131 0 0,2-1 1 0 0,1 0-1 0 0,0-2 1 0 0,2 0-1 0 0,1 0 0 0 0,36 31 1 0 0,-54-51-581 0 0,1-1 1 0 0,0 0-1 0 0,-1 1 1 0 0,1-1-1 0 0,0 0 1 0 0,0 0-1 0 0,0 0 1 0 0,0 0-1 0 0,0 0 0 0 0,0-1 1 0 0,1 1-1 0 0,-1-1 1 0 0,0 1-1 0 0,0-1 1 0 0,0 0-1 0 0,1 1 1 0 0,-1-1-1 0 0,0 0 1 0 0,0-1-1 0 0,0 1 1 0 0,4-1-1 0 0,-4 0-14 0 0,1 0-1 0 0,-1 0 1 0 0,0-1-1 0 0,0 1 1 0 0,0-1-1 0 0,0 1 1 0 0,0-1-1 0 0,0 0 1 0 0,0 0-1 0 0,-1 0 1 0 0,1 0-1 0 0,-1 0 1 0 0,1 0-1 0 0,-1 0 1 0 0,0-1-1 0 0,1 1 1 0 0,-1 0-1 0 0,1-4 1 0 0,6-19 202 0 0,-1 1 0 0 0,-2-1 1 0 0,0-1-1 0 0,2-36 0 0 0,-3-105 404 0 0,-5 154-628 0 0,-21-382 844 0 0,19 361-1396 0 0,2 33 172 0 0,6 5-2517 0 0,-3-1 2340 0 0,0-1 0 0 0,0 1 1 0 0,0-1-1 0 0,0 1 0 0 0,-1 0 0 0 0,1-1 1 0 0,-1 1-1 0 0,2 4 0 0 0,2 4-1290 0 0,4 6-508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22.091"/>
    </inkml:context>
    <inkml:brush xml:id="br0">
      <inkml:brushProperty name="width" value="0.05" units="cm"/>
      <inkml:brushProperty name="height" value="0.05" units="cm"/>
      <inkml:brushProperty name="color" value="#00A0D7"/>
    </inkml:brush>
  </inkml:definitions>
  <inkml:trace contextRef="#ctx0" brushRef="#br0">9 147 532 0 0,'-1'0'288'0'0,"0"-1"0"0"0,1 0-1 0 0,-1 0 1 0 0,0 0 0 0 0,1 1 0 0 0,-1-1-1 0 0,0 0 1 0 0,1 0 0 0 0,-1 0 0 0 0,1 0-1 0 0,0 0 1 0 0,-1 0 0 0 0,1 0 0 0 0,0 0-1 0 0,0 0 1 0 0,-1 0 0 0 0,1 0 0 0 0,0-1-1 0 0,0 1 1 0 0,0 0 0 0 0,0 0 0 0 0,1 0-1 0 0,-1 0 1 0 0,0 0 0 0 0,0 0 0 0 0,1 0-1 0 0,-1 0 1 0 0,0 0 0 0 0,1 0 0 0 0,-1 0-1 0 0,1 0 1 0 0,-1 0 0 0 0,1 0 0 0 0,0 0 0 0 0,-1 1-1 0 0,1-1 1 0 0,0 0 0 0 0,0 0 0 0 0,-1 1-1 0 0,1-1 1 0 0,0 0 0 0 0,0 1 0 0 0,0-1-1 0 0,0 1 1 0 0,0-1 0 0 0,1 0 0 0 0,6-2 979 0 0,1 0 0 0 0,-1 1 0 0 0,0 0 0 0 0,17-2 0 0 0,-13 2-822 0 0,108-13 3591 0 0,-82 12-3048 0 0,1-2-1 0 0,-1-2 0 0 0,0-1 1 0 0,44-16-1 0 0,-61 15-636 0 0,-15 6-203 0 0,0 0-1 0 0,0 1 1 0 0,0-1-1 0 0,0 1 1 0 0,1 1-1 0 0,10-3 1 0 0,-16 4-136 0 0,-1 0 1 0 0,1 1 0 0 0,0-1 0 0 0,0 0 0 0 0,-1 0 0 0 0,1 0-1 0 0,0 1 1 0 0,-1-1 0 0 0,1 0 0 0 0,-1 1 0 0 0,1-1 0 0 0,0 1-1 0 0,-1-1 1 0 0,1 1 0 0 0,-1-1 0 0 0,1 1 0 0 0,-1-1 0 0 0,1 1 0 0 0,-1-1-1 0 0,1 1 1 0 0,-1-1 0 0 0,0 1 0 0 0,1 0 0 0 0,-1-1 0 0 0,0 1-1 0 0,0 0 1 0 0,1-1 0 0 0,-1 1 0 0 0,0 0 0 0 0,0 0 0 0 0,0-1-1 0 0,0 1 1 0 0,0 1 0 0 0,0 29 92 0 0,0-23-71 0 0,-3 54 141 0 0,1-19-15 0 0,1 0 0 0 0,2 0 0 0 0,11 70 0 0 0,-3-79-126 0 0,1-1 1 0 0,2 0 0 0 0,1-1-1 0 0,31 54 1 0 0,-21-44-25 0 0,-22-39-25 0 0,1 0 1 0 0,-1 0-1 0 0,0 0 0 0 0,0 0 0 0 0,0 0 1 0 0,0 0-1 0 0,0 0 0 0 0,0 0 0 0 0,-1 0 1 0 0,0 0-1 0 0,1 5 0 0 0,-2-6 6 0 0,1-1 1 0 0,-1 0-1 0 0,1 0 1 0 0,-1 1-1 0 0,1-1 0 0 0,-1 0 1 0 0,0 0-1 0 0,0 0 0 0 0,1 0 1 0 0,-1 0-1 0 0,0 0 0 0 0,0 0 1 0 0,0 0-1 0 0,0-1 0 0 0,0 1 1 0 0,0 0-1 0 0,0 0 0 0 0,-1-1 1 0 0,1 1-1 0 0,0-1 0 0 0,0 1 1 0 0,0-1-1 0 0,-1 1 0 0 0,1-1 1 0 0,0 0-1 0 0,0 0 0 0 0,-1 0 1 0 0,1 0-1 0 0,-3 0 0 0 0,-166 7-918 0 0,126-8 832 0 0,0 1 0 0 0,0 3 0 0 0,-49 10 1 0 0,80-8 383 0 0,19-1 309 0 0,23 0 258 0 0,352-28-856 0 0,-375 23 0 0 0,17 2 0 0 0,-22-1-665 0 0,1 0 0 0 0,-1 0 1 0 0,0 1-1 0 0,0-1 0 0 0,0 0 0 0 0,0 1 1 0 0,0-1-1 0 0,0 1 0 0 0,0 0 0 0 0,0-1 1 0 0,0 1-1 0 0,0-1 0 0 0,0 1 0 0 0,1 1 1 0 0,1 1-1492 0 0</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1.436"/>
    </inkml:context>
    <inkml:brush xml:id="br0">
      <inkml:brushProperty name="width" value="0.05" units="cm"/>
      <inkml:brushProperty name="height" value="0.05" units="cm"/>
    </inkml:brush>
  </inkml:definitions>
  <inkml:trace contextRef="#ctx0" brushRef="#br0">53 0 256 0 0,'-12'18'2584'0'0,"7"-11"-1855"0"0,1 1-1 0 0,0 0 0 0 0,0 0 0 0 0,1 0 1 0 0,0 0-1 0 0,0 1 0 0 0,-2 15 1 0 0,1-2 832 0 0,-1 42-1 0 0,5-15-683 0 0,2 1-1 0 0,2 0 0 0 0,2-1 1 0 0,3 0-1 0 0,20 67 0 0 0,-21-95-2544 0 0,-1-10-2676 0 0,-4-9 2451 0 0</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1.778"/>
    </inkml:context>
    <inkml:brush xml:id="br0">
      <inkml:brushProperty name="width" value="0.05" units="cm"/>
      <inkml:brushProperty name="height" value="0.05" units="cm"/>
    </inkml:brush>
  </inkml:definitions>
  <inkml:trace contextRef="#ctx0" brushRef="#br0">37 138 456 0 0,'-5'-1'965'0'0,"1"0"1"0"0,-1-1-1 0 0,1 1 0 0 0,-1-1 1 0 0,1 0-1 0 0,-5-3 2871 0 0,9 4-3679 0 0,0 0 0 0 0,0 0 0 0 0,1 0 0 0 0,-1 1 0 0 0,1-1 0 0 0,-1 0 1 0 0,0 0-1 0 0,1 1 0 0 0,0-1 0 0 0,-1 0 0 0 0,1 1 0 0 0,-1-1 0 0 0,1 0 0 0 0,0 1 1 0 0,-1-1-1 0 0,1 1 0 0 0,0-1 0 0 0,0 1 0 0 0,-1-1 0 0 0,1 1 0 0 0,0 0 1 0 0,0-1-1 0 0,0 1 0 0 0,-1 0 0 0 0,3 0 0 0 0,24-6 1614 0 0,-26 6-1601 0 0,148-18 4094 0 0,-68 9-3918 0 0,149-34 0 0 0,-190 30-2411 0 0,-15-1-4402 0 0,-18 9 4318 0 0</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2.138"/>
    </inkml:context>
    <inkml:brush xml:id="br0">
      <inkml:brushProperty name="width" value="0.05" units="cm"/>
      <inkml:brushProperty name="height" value="0.05" units="cm"/>
    </inkml:brush>
  </inkml:definitions>
  <inkml:trace contextRef="#ctx0" brushRef="#br0">59 1 132 0 0,'-2'5'8448'0'0,"-12"29"-5600"0"0,0 32 405 0 0,3 0 0 0 0,-5 99 0 0 0,14-57-944 0 0,3-87-3679 0 0,6 29 1 0 0,-4-40-170 0 0</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2.462"/>
    </inkml:context>
    <inkml:brush xml:id="br0">
      <inkml:brushProperty name="width" value="0.05" units="cm"/>
      <inkml:brushProperty name="height" value="0.05" units="cm"/>
    </inkml:brush>
  </inkml:definitions>
  <inkml:trace contextRef="#ctx0" brushRef="#br0">80 356 780 0 0,'-47'-12'4175'0'0,"14"4"6925"0"0,37 7-9823 0 0,84-21 2393 0 0,92-25-528 0 0,-142 34-2612 0 0,0-1 1 0 0,56-29-1 0 0,-85 38-486 0 0,0-1 1 0 0,-1 0-1 0 0,1 0 1 0 0,-1 0-1 0 0,-1-1 0 0 0,1 0 1 0 0,-1-1-1 0 0,-1 1 1 0 0,7-11-1 0 0,-11 15-68 0 0,0 0 1 0 0,0 0-1 0 0,0 0 1 0 0,-1 0-1 0 0,1-1 1 0 0,-1 1-1 0 0,0 0 0 0 0,0-1 1 0 0,0 1-1 0 0,-1-1 1 0 0,1 1-1 0 0,-1-1 0 0 0,0 0 1 0 0,0 1-1 0 0,0-1 1 0 0,0 1-1 0 0,-1-1 0 0 0,1 0 1 0 0,-1 1-1 0 0,0-1 1 0 0,0 1-1 0 0,0 0 1 0 0,-1-1-1 0 0,1 1 0 0 0,-1 0 1 0 0,0 0-1 0 0,0 0 1 0 0,-4-5-1 0 0,6 6 34 0 0,-1 1-1 0 0,0 0 1 0 0,0 0-1 0 0,0 0 1 0 0,0 0 0 0 0,0 0-1 0 0,0 0 1 0 0,0 0-1 0 0,0 0 1 0 0,-1 0 0 0 0,1 0-1 0 0,0 1 1 0 0,0-1-1 0 0,-1 0 1 0 0,1 1-1 0 0,0-1 1 0 0,-1 1 0 0 0,1 0-1 0 0,-1-1 1 0 0,1 1-1 0 0,-1 0 1 0 0,1 0 0 0 0,0 0-1 0 0,-1 0 1 0 0,1 0-1 0 0,-1 0 1 0 0,1 0 0 0 0,-1 1-1 0 0,1-1 1 0 0,0 0-1 0 0,-1 1 1 0 0,1-1 0 0 0,-1 1-1 0 0,1-1 1 0 0,0 1-1 0 0,0 0 1 0 0,-1 0-1 0 0,1 0 1 0 0,-2 1 0 0 0,2 0 56 0 0,-1 0 1 0 0,0 0 0 0 0,1 0-1 0 0,-1 0 1 0 0,1 0-1 0 0,0 0 1 0 0,-1 0 0 0 0,1 1-1 0 0,0-1 1 0 0,1 0 0 0 0,-1 1-1 0 0,0-1 1 0 0,1 1 0 0 0,-1-1-1 0 0,1 1 1 0 0,0-1-1 0 0,0 1 1 0 0,0-1 0 0 0,0 1-1 0 0,0-1 1 0 0,0 1 0 0 0,2 4-1 0 0,7 18 326 0 0,0-1 0 0 0,2 0 0 0 0,1-1 0 0 0,1 0 0 0 0,1 0 0 0 0,26 31 0 0 0,-8-16 354 0 0,1-2-1 0 0,61 52 1 0 0,-91-85-796 0 0,1-1 1 0 0,-1 1-1 0 0,0-1 1 0 0,1 0 0 0 0,-1 0-1 0 0,1 0 1 0 0,0 0 0 0 0,-1-1-1 0 0,1 1 1 0 0,0-1-1 0 0,0 0 1 0 0,0 0 0 0 0,6 0-1 0 0,-7-1-353 0 0,0 0 0 0 0,0 0-1 0 0,0 0 1 0 0,0-1 0 0 0,0 0 0 0 0,-1 1 0 0 0,1-1-1 0 0,3-1 1 0 0,-2 0-1155 0 0,0-1 0 0 0,0 1 1 0 0,-1 0-1 0 0,1-1 0 0 0,5-5 0 0 0,4-3-1653 0 0</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2.820"/>
    </inkml:context>
    <inkml:brush xml:id="br0">
      <inkml:brushProperty name="width" value="0.05" units="cm"/>
      <inkml:brushProperty name="height" value="0.05" units="cm"/>
    </inkml:brush>
  </inkml:definitions>
  <inkml:trace contextRef="#ctx0" brushRef="#br0">44 18 5881 0 0,'-44'0'16909'0'0,"74"11"-15212"0"0,2-8-1148 0 0,0-2-1 0 0,-1-1 1 0 0,1-2-1 0 0,38-6 1 0 0,-15 1-315 0 0,-8 0-242 0 0,-8 0-2705 0 0,-12 6-6378 0 0</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3.159"/>
    </inkml:context>
    <inkml:brush xml:id="br0">
      <inkml:brushProperty name="width" value="0.05" units="cm"/>
      <inkml:brushProperty name="height" value="0.05" units="cm"/>
    </inkml:brush>
  </inkml:definitions>
  <inkml:trace contextRef="#ctx0" brushRef="#br0">41 0 8289 0 0,'-11'12'4980'0'0,"7"-9"-3894"0"0,1 0 1 0 0,0 0 0 0 0,0 0 0 0 0,0 1 0 0 0,0 0 0 0 0,0-1-1 0 0,1 1 1 0 0,-4 7 766 0 0,7-10-1724 0 0,0-1-1 0 0,0 1 1 0 0,0 0-1 0 0,0-1 1 0 0,0 1 0 0 0,0-1-1 0 0,0 1 1 0 0,0-1-1 0 0,1 1 1 0 0,-1-1 0 0 0,0 0-1 0 0,2 1 1 0 0,182-12 1278 0 0,-108 4-3556 0 0,0 3-3827 0 0,-55 3 2846 0 0,-1-2 451 0 0</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3.977"/>
    </inkml:context>
    <inkml:brush xml:id="br0">
      <inkml:brushProperty name="width" value="0.05" units="cm"/>
      <inkml:brushProperty name="height" value="0.05" units="cm"/>
    </inkml:brush>
  </inkml:definitions>
  <inkml:trace contextRef="#ctx0" brushRef="#br0">5 108 124 0 0,'-5'1'9135'0'0,"13"5"-7092"0"0,25 7-1088 0 0,-3-8-255 0 0,0 0 0 0 0,0-2 0 0 0,0-2 1 0 0,0 0-1 0 0,0-2 0 0 0,0-1 0 0 0,0-2 0 0 0,0-1 0 0 0,0-1 0 0 0,42-15 0 0 0,-65 18-589 0 0,-1 0 0 0 0,0 0 0 0 0,0 0 0 0 0,0-1-1 0 0,0 0 1 0 0,-1 0 0 0 0,10-10 0 0 0,-14 13-114 0 0,0 0 0 0 0,1 0 0 0 0,-1 0-1 0 0,0-1 1 0 0,0 1 0 0 0,0 0 0 0 0,0-1 0 0 0,0 1 0 0 0,0-1 0 0 0,-1 1 0 0 0,1-1-1 0 0,0 0 1 0 0,-1 1 0 0 0,1-1 0 0 0,-1 0 0 0 0,1 1 0 0 0,-1-1 0 0 0,0 0 0 0 0,0 0-1 0 0,0 1 1 0 0,0-1 0 0 0,0 0 0 0 0,0 1 0 0 0,-1-1 0 0 0,1 0 0 0 0,0 0 0 0 0,-1 1 0 0 0,1-1-1 0 0,-1 0 1 0 0,0 1 0 0 0,0-1 0 0 0,1 1 0 0 0,-1-1 0 0 0,0 1 0 0 0,-2-3 0 0 0,2 4-6 0 0,1-1 0 0 0,-1 0 0 0 0,0 1 0 0 0,0-1 0 0 0,1 0 1 0 0,-1 1-1 0 0,0 0 0 0 0,0-1 0 0 0,0 1 0 0 0,1-1 0 0 0,-1 1 1 0 0,0 0-1 0 0,0-1 0 0 0,0 1 0 0 0,0 0 0 0 0,0 0 1 0 0,0 0-1 0 0,0 0 0 0 0,0 0 0 0 0,1 0 0 0 0,-1 0 0 0 0,-2 0 1 0 0,1 1 7 0 0,0 0 0 0 0,-1-1 1 0 0,1 1-1 0 0,0 0 1 0 0,0 0-1 0 0,0 1 0 0 0,0-1 1 0 0,-4 3-1 0 0,1 0 37 0 0,0 1-1 0 0,-1 1 1 0 0,2-1-1 0 0,-9 11 1 0 0,6-4 79 0 0,1 0 1 0 0,0 0-1 0 0,0 1 0 0 0,1-1 1 0 0,1 1-1 0 0,0 0 0 0 0,-3 23 1 0 0,5-14 141 0 0,0 0 0 0 0,2 0 0 0 0,0 0 0 0 0,4 25 0 0 0,6 10 699 0 0,2 1 0 0 0,32 87 0 0 0,26 31 1012 0 0,-43-111-975 0 0,-25-62-879 0 0,-1 0 0 0 0,0 0 0 0 0,0 1 0 0 0,0-1 0 0 0,0 0 0 0 0,0 1 0 0 0,-1-1 0 0 0,1 6 0 0 0,-1-8-24 0 0,-14-2-66 0 0,0 0 0 0 0,-23-7 0 0 0,-4 1-84 0 0,-34-2 75 0 0,0 4 0 0 0,-130 8 1 0 0,200-2 223 0 0,6 0-86 0 0,13 1-30 0 0,24 0-80 0 0,310 11-3826 0 0,-118-3-7233 0 0,-189-8 8329 0 0</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4.501"/>
    </inkml:context>
    <inkml:brush xml:id="br0">
      <inkml:brushProperty name="width" value="0.05" units="cm"/>
      <inkml:brushProperty name="height" value="0.05" units="cm"/>
    </inkml:brush>
  </inkml:definitions>
  <inkml:trace contextRef="#ctx0" brushRef="#br0">104 274 2220 0 0,'-9'0'8948'0'0,"2"-1"-8073"0"0,-1 0 0 0 0,0-1 0 0 0,1 1 0 0 0,0-1 1 0 0,-8-3-1 0 0,12 3-659 0 0,1 1 0 0 0,-1 0 0 0 0,0-1 0 0 0,1 0 0 0 0,-1 1 0 0 0,1-1 0 0 0,0 0 0 0 0,-1 0 0 0 0,1-1 0 0 0,0 1 0 0 0,0 0 0 0 0,1-1 0 0 0,-1 1 0 0 0,0-1 0 0 0,1 1 0 0 0,-1-1 0 0 0,1 0 0 0 0,0 0 0 0 0,0 1 0 0 0,0-1 0 0 0,-1-6 0 0 0,2 5-69 0 0,1-1 1 0 0,-1 1-1 0 0,0-1 1 0 0,1 1-1 0 0,0 0 1 0 0,0-1-1 0 0,0 1 1 0 0,1 0-1 0 0,-1 0 1 0 0,1-1-1 0 0,0 1 0 0 0,0 0 1 0 0,1 1-1 0 0,3-6 1 0 0,3-2 8 0 0,0-1 0 0 0,2 1-1 0 0,-1 1 1 0 0,1 0 0 0 0,1 0 0 0 0,0 1 0 0 0,0 0 0 0 0,1 2-1 0 0,0-1 1 0 0,0 1 0 0 0,1 1 0 0 0,-1 0 0 0 0,2 1 0 0 0,-1 1 0 0 0,0 0-1 0 0,1 1 1 0 0,0 0 0 0 0,0 1 0 0 0,23 1 0 0 0,-36 1-135 0 0,0 0-1 0 0,-1 0 1 0 0,1 0 0 0 0,0 0 0 0 0,0 0 0 0 0,0 1 0 0 0,0-1 0 0 0,-1 1-1 0 0,1 0 1 0 0,0-1 0 0 0,0 1 0 0 0,-1 0 0 0 0,1 0 0 0 0,-1 0-1 0 0,1 0 1 0 0,-1 0 0 0 0,1 0 0 0 0,-1 1 0 0 0,0-1 0 0 0,1 0-1 0 0,-1 1 1 0 0,0-1 0 0 0,0 1 0 0 0,0-1 0 0 0,0 1 0 0 0,0 0 0 0 0,-1-1-1 0 0,1 1 1 0 0,0 0 0 0 0,-1 0 0 0 0,1 0 0 0 0,-1-1 0 0 0,0 1-1 0 0,1 0 1 0 0,-1 0 0 0 0,0 0 0 0 0,0 0 0 0 0,0-1 0 0 0,0 1-1 0 0,-1 0 1 0 0,1 0 0 0 0,0 0 0 0 0,-1 0 0 0 0,0-1 0 0 0,1 1 0 0 0,-1 0-1 0 0,0 0 1 0 0,0-1 0 0 0,0 1 0 0 0,0-1 0 0 0,0 1 0 0 0,0-1-1 0 0,0 1 1 0 0,0-1 0 0 0,-1 0 0 0 0,-1 2 0 0 0,-6 5-2 0 0,-1-1 0 0 0,0-1 0 0 0,-1 0 1 0 0,1 0-1 0 0,-1-1 0 0 0,0 0 0 0 0,-1-1 0 0 0,-22 6 0 0 0,-20 8-230 0 0,54-18 208 0 0,0 0 0 0 0,0 0 0 0 0,0 0 1 0 0,0 0-1 0 0,-1 0 0 0 0,1 0 0 0 0,0 0 0 0 0,0 0 1 0 0,0 0-1 0 0,0 0 0 0 0,0 1 0 0 0,0-1 1 0 0,0 0-1 0 0,0 0 0 0 0,0 0 0 0 0,-1 0 1 0 0,1 0-1 0 0,0 0 0 0 0,0 1 0 0 0,0-1 1 0 0,0 0-1 0 0,0 0 0 0 0,0 0 0 0 0,0 0 1 0 0,0 0-1 0 0,0 1 0 0 0,0-1 0 0 0,0 0 1 0 0,0 0-1 0 0,0 0 0 0 0,0 0 0 0 0,0 0 1 0 0,0 1-1 0 0,0-1 0 0 0,0 0 0 0 0,0 0 1 0 0,0 0-1 0 0,1 0 0 0 0,-1 0 0 0 0,0 0 1 0 0,0 1-1 0 0,0-1 0 0 0,0 0 0 0 0,0 0 1 0 0,0 0-1 0 0,0 0 0 0 0,0 0 0 0 0,0 0 0 0 0,1 0 1 0 0,-1 0-1 0 0,0 0 0 0 0,0 0 0 0 0,0 1 1 0 0,0-1-1 0 0,0 0 0 0 0,0 0 0 0 0,1 0 1 0 0,-1 0-1 0 0,0 0 0 0 0,0 0 0 0 0,0 0 1 0 0,0 0-1 0 0,0 0 0 0 0,1 0 0 0 0,-1 0 1 0 0,9 4-36 0 0,108 31-75 0 0,-55-18 423 0 0,93 40 0 0 0,-139-50-207 0 0,39 20 227 0 0,-51-25-269 0 0,0 1 0 0 0,0-1 0 0 0,0 1 0 0 0,-1 0 0 0 0,1 1 0 0 0,-1-1 0 0 0,0 1 0 0 0,0-1 0 0 0,5 9 0 0 0,-7-12-36 0 0,-1 1-1 0 0,1 0 1 0 0,-1 0 0 0 0,0 0-1 0 0,1 0 1 0 0,-1 0-1 0 0,0-1 1 0 0,0 1 0 0 0,1 0-1 0 0,-1 0 1 0 0,0 0-1 0 0,0 0 1 0 0,0 0-1 0 0,0 0 1 0 0,0 0 0 0 0,0 0-1 0 0,-1 0 1 0 0,1 0-1 0 0,0 0 1 0 0,0-1 0 0 0,-1 1-1 0 0,1 0 1 0 0,-1 0-1 0 0,1 0 1 0 0,0 0-1 0 0,-2 0 1 0 0,1 1 13 0 0,-1 0 1 0 0,0 0-1 0 0,0-1 0 0 0,0 1 0 0 0,0-1 1 0 0,0 1-1 0 0,0-1 0 0 0,-1 0 1 0 0,-3 2-1 0 0,-6 1 70 0 0,-1 0 0 0 0,-24 4 0 0 0,33-7-85 0 0,-67 8 102 0 0,-1-3-1 0 0,-1-3 1 0 0,-128-11-1 0 0,183 7-270 0 0,10 1-60 0 0,1 0-1 0 0,0-1 1 0 0,-1 0 0 0 0,1 0 0 0 0,0 0 0 0 0,0-1 0 0 0,-1 0 0 0 0,-8-5 0 0 0,16 7 158 0 0,0 0-1 0 0,0 0 1 0 0,-1 0-1 0 0,1 0 1 0 0,0 0-1 0 0,0 0 1 0 0,0-1-1 0 0,0 1 1 0 0,-1 0 0 0 0,1 0-1 0 0,0 0 1 0 0,0 0-1 0 0,0-1 1 0 0,0 1-1 0 0,-1 0 1 0 0,1 0 0 0 0,0 0-1 0 0,0-1 1 0 0,0 1-1 0 0,0 0 1 0 0,0 0-1 0 0,0-1 1 0 0,0 1 0 0 0,0 0-1 0 0,0 0 1 0 0,0 0-1 0 0,0-1 1 0 0,0 1-1 0 0,0 0 1 0 0,0 0-1 0 0,0-1 1 0 0,0 1 0 0 0,0 0-1 0 0,0 0 1 0 0,0-1-1 0 0,0 1 1 0 0,0 0-1 0 0,0 0 1 0 0,0 0 0 0 0,0-1-1 0 0,0 1 1 0 0,1 0-1 0 0,-1 0 1 0 0,0 0-1 0 0,0-1 1 0 0,0 1-1 0 0,0 0 1 0 0,1 0 0 0 0,9-7-1487 0 0,0 2-270 0 0,1 1-1 0 0,0 1 0 0 0,12-3 1 0 0,-4 1 288 0 0,20-7-1265 0 0</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4.867"/>
    </inkml:context>
    <inkml:brush xml:id="br0">
      <inkml:brushProperty name="width" value="0.05" units="cm"/>
      <inkml:brushProperty name="height" value="0.05" units="cm"/>
    </inkml:brush>
  </inkml:definitions>
  <inkml:trace contextRef="#ctx0" brushRef="#br0">89 46 356 0 0,'-10'2'1916'0'0,"1"0"0"0"0,-1 0 0 0 0,-10 5 0 0 0,17-6-1065 0 0,0 0-1 0 0,0 0 1 0 0,0 1 0 0 0,0-1-1 0 0,0 1 1 0 0,0 0 0 0 0,1 0 0 0 0,-1 0-1 0 0,1 0 1 0 0,-1 0 0 0 0,1 1-1 0 0,-4 5 2533 0 0,9-6-1640 0 0,-3-1-1687 0 0,0-1 1 0 0,0 1-1 0 0,1-1 1 0 0,-1 0 0 0 0,0 1-1 0 0,1-1 1 0 0,-1 0-1 0 0,0 1 1 0 0,1-1 0 0 0,-1 0-1 0 0,1 1 1 0 0,-1-1-1 0 0,0 0 1 0 0,1 0 0 0 0,-1 0-1 0 0,1 1 1 0 0,-1-1 0 0 0,1 0-1 0 0,-1 0 1 0 0,1 0-1 0 0,0 0 1 0 0,3 0 200 0 0,0-1 1 0 0,0 0-1 0 0,0 0 1 0 0,1-1-1 0 0,-1 1 1 0 0,-1-1 0 0 0,1 0-1 0 0,0 0 1 0 0,0 0-1 0 0,-1-1 1 0 0,1 1-1 0 0,-1-1 1 0 0,5-4-1 0 0,-7 6-257 0 0,0 0 0 0 0,0-1 0 0 0,0 1 0 0 0,-1 0 0 0 0,1 0 0 0 0,0-1 0 0 0,0 1 0 0 0,-1 0 0 0 0,1-1 0 0 0,-1 1 0 0 0,1 0-1 0 0,-1-1 1 0 0,0 1 0 0 0,0-1 0 0 0,1 1 0 0 0,-1 0 0 0 0,0-1 0 0 0,0 1 0 0 0,0-1 0 0 0,-1 1 0 0 0,1-1 0 0 0,0 1 0 0 0,-1-1 0 0 0,1 1 0 0 0,0 0 0 0 0,-1-1 0 0 0,0 1 0 0 0,1 0 0 0 0,-1-1 0 0 0,0 1 0 0 0,1 0-1 0 0,-1 0 1 0 0,0 0 0 0 0,0 0 0 0 0,0-1 0 0 0,0 1 0 0 0,0 1 0 0 0,0-1 0 0 0,-1 0 0 0 0,1 0 0 0 0,0 0 0 0 0,-3-1 0 0 0,2 1-168 0 0,0 0 0 0 0,0-1 0 0 0,0 1 1 0 0,0 0-1 0 0,0 0 0 0 0,0 0 0 0 0,-1 0 0 0 0,1 0 1 0 0,0 1-1 0 0,-1-1 0 0 0,1 1 0 0 0,-1 0 0 0 0,1-1 1 0 0,-3 1-1 0 0,-10 7-6337 0 0,17 0 566 0 0</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5.362"/>
    </inkml:context>
    <inkml:brush xml:id="br0">
      <inkml:brushProperty name="width" value="0.05" units="cm"/>
      <inkml:brushProperty name="height" value="0.05" units="cm"/>
    </inkml:brush>
  </inkml:definitions>
  <inkml:trace contextRef="#ctx0" brushRef="#br0">198 639 9797 0 0,'-2'3'10252'0'0,"-8"10"-7291"0"0,8-12-2685 0 0,-1 1 0 0 0,0-1 0 0 0,1 1-1 0 0,-1-1 1 0 0,0 0 0 0 0,0 0 0 0 0,1 0 0 0 0,-1 0 0 0 0,0-1-1 0 0,0 1 1 0 0,0-1 0 0 0,0 0 0 0 0,0 1 0 0 0,0-1 0 0 0,0-1-1 0 0,0 1 1 0 0,0 0 0 0 0,-5-2 0 0 0,4 0-133 0 0,-1 0-1 0 0,1 0 1 0 0,0 0 0 0 0,0 0-1 0 0,1-1 1 0 0,-1 1 0 0 0,0-1-1 0 0,1 0 1 0 0,0 0 0 0 0,-1-1-1 0 0,-2-4 1 0 0,-4-5-58 0 0,1 0-1 0 0,1-1 1 0 0,0-1 0 0 0,1 0-1 0 0,-10-30 1 0 0,12 26-63 0 0,0-1 1 0 0,2 1 0 0 0,0-1-1 0 0,1 0 1 0 0,1 1-1 0 0,1-1 1 0 0,0 0 0 0 0,2 0-1 0 0,0 0 1 0 0,2 1-1 0 0,0-1 1 0 0,10-28 0 0 0,-9 34-34 0 0,0-1 1 0 0,2 1-1 0 0,-1-1 1 0 0,2 2-1 0 0,0-1 1 0 0,1 1-1 0 0,0 1 1 0 0,1-1 0 0 0,0 2-1 0 0,1-1 1 0 0,0 1-1 0 0,1 1 1 0 0,0 0-1 0 0,1 1 1 0 0,0 0-1 0 0,19-9 1 0 0,-27 15 5 0 0,1 1 0 0 0,-1-1 0 0 0,0 1 0 0 0,1 1 0 0 0,0-1 0 0 0,-1 1 0 0 0,1 0 0 0 0,0 0 1 0 0,0 1-1 0 0,-1-1 0 0 0,1 1 0 0 0,0 1 0 0 0,0-1 0 0 0,-1 1 0 0 0,1 0 0 0 0,0 0 0 0 0,-1 1 0 0 0,1 0 0 0 0,-1 0 1 0 0,1 0-1 0 0,-1 0 0 0 0,0 1 0 0 0,0 0 0 0 0,0 0 0 0 0,0 0 0 0 0,-1 1 0 0 0,1-1 0 0 0,-1 1 0 0 0,0 1 0 0 0,0-1 1 0 0,0 0-1 0 0,-1 1 0 0 0,1 0 0 0 0,-1-1 0 0 0,0 2 0 0 0,-1-1 0 0 0,3 6 0 0 0,-1-3 9 0 0,-1 0-1 0 0,0 0 0 0 0,-1 1 1 0 0,0 0-1 0 0,0-1 1 0 0,-1 1-1 0 0,0 0 0 0 0,0 0 1 0 0,-1 0-1 0 0,0-1 1 0 0,-1 1-1 0 0,-1 10 1 0 0,-1-7 3 0 0,0 0 0 0 0,-1-1 0 0 0,0 0 0 0 0,-1 1 1 0 0,0-2-1 0 0,-1 1 0 0 0,0 0 0 0 0,-9 10 1 0 0,1-3 7 0 0,-1-1-1 0 0,0 0 1 0 0,-2-2 0 0 0,0 0 0 0 0,0 0 0 0 0,-2-2 0 0 0,0 0 0 0 0,0-1 0 0 0,-22 9 0 0 0,26-13-4 0 0,4-3 15 0 0,0 1 0 0 0,0-1 0 0 0,0-1 0 0 0,0 0 0 0 0,-1-1 0 0 0,1 0 0 0 0,-15 2-1 0 0,25-5 24 0 0,2 0-49 0 0,0 1 1 0 0,1-1-1 0 0,-1 1 1 0 0,0-1 0 0 0,1 1-1 0 0,-1-1 1 0 0,0 0-1 0 0,1 0 1 0 0,-1 0 0 0 0,0 1-1 0 0,1-1 1 0 0,1-1-1 0 0,2 2 2 0 0,35 6 0 0 0,0 2 1 0 0,-1 2-1 0 0,0 1 0 0 0,38 19 1 0 0,-19-3 303 0 0,98 63 1 0 0,-148-86-949 0 0,15 9 420 0 0,-14-12-4096 0 0,8-4-7427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22.636"/>
    </inkml:context>
    <inkml:brush xml:id="br0">
      <inkml:brushProperty name="width" value="0.05" units="cm"/>
      <inkml:brushProperty name="height" value="0.05" units="cm"/>
      <inkml:brushProperty name="color" value="#00A0D7"/>
    </inkml:brush>
  </inkml:definitions>
  <inkml:trace contextRef="#ctx0" brushRef="#br0">230 44 212 0 0,'8'-20'10782'0'0,"-8"19"-10453"0"0,0 0 1 0 0,0 0-1 0 0,0 0 0 0 0,0 0 0 0 0,0 1 0 0 0,-1-1 0 0 0,1 0 1 0 0,0 0-1 0 0,0 0 0 0 0,-1 1 0 0 0,1-1 0 0 0,0 0 0 0 0,-1 0 1 0 0,1 1-1 0 0,-1-1 0 0 0,1 0 0 0 0,-1 1 0 0 0,1-1 0 0 0,-1 0 0 0 0,0 1 1 0 0,1-1-1 0 0,-1 1 0 0 0,-1-2 0 0 0,1 2 21 0 0,-1-1 1 0 0,0 0-1 0 0,0 1 0 0 0,0-1 1 0 0,1 1-1 0 0,-1-1 0 0 0,0 1 0 0 0,0 0 1 0 0,0 0-1 0 0,-2 0 0 0 0,-7 1 255 0 0,1 1-1 0 0,-1 0 0 0 0,-11 3 1 0 0,14-3 5 0 0,-7 3 8 0 0,0-1 0 0 0,0 2 1 0 0,-19 9-1 0 0,29-12-454 0 0,0 0 0 0 0,0-1 0 0 0,0 2 0 0 0,1-1 0 0 0,-1 0 0 0 0,1 1 0 0 0,0 0 0 0 0,0 0 0 0 0,0 0 0 0 0,1 1 1 0 0,0-1-1 0 0,-1 1 0 0 0,-1 5 0 0 0,4-9-141 0 0,0 1 0 0 0,0 0 0 0 0,1 0 0 0 0,-1 0 1 0 0,1 0-1 0 0,0 0 0 0 0,-1 0 0 0 0,1 0 0 0 0,0 0 0 0 0,0 0 1 0 0,0 0-1 0 0,0 0 0 0 0,1 0 0 0 0,-1 0 0 0 0,0 0 0 0 0,1 0 1 0 0,0 0-1 0 0,1 4 0 0 0,0-3 45 0 0,0 0 1 0 0,0-1-1 0 0,0 1 1 0 0,0 0-1 0 0,1-1 1 0 0,-1 1-1 0 0,1-1 1 0 0,0 0-1 0 0,-1 0 1 0 0,5 2-1 0 0,4 3 138 0 0,1-2 0 0 0,0 1 0 0 0,0-2-1 0 0,20 6 1 0 0,-10-5-206 0 0,-1-1 0 0 0,1-1 0 0 0,0-1 0 0 0,0-1 0 0 0,1-1 0 0 0,-1-1 0 0 0,35-6 0 0 0,-49 5 0 0 0,3 0 0 0 0,-3 0-17 0 0,-3 1-201 0 0,-1 0-738 0 0</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5.695"/>
    </inkml:context>
    <inkml:brush xml:id="br0">
      <inkml:brushProperty name="width" value="0.05" units="cm"/>
      <inkml:brushProperty name="height" value="0.05" units="cm"/>
    </inkml:brush>
  </inkml:definitions>
  <inkml:trace contextRef="#ctx0" brushRef="#br0">9 14 400 0 0,'-1'-14'15953'0'0,"-2"32"-11979"0"0,-1 35-2207 0 0,4-10 463 0 0,1 0 1 0 0,11 57-1 0 0,-8-69-1364 0 0,-4-27-955 0 0,1 0-1 0 0,0 1 0 0 0,0-1 0 0 0,0 0 1 0 0,1 0-1 0 0,-1-1 0 0 0,1 1 1 0 0,0 0-1 0 0,0 0 0 0 0,0-1 0 0 0,0 1 1 0 0,1-1-1 0 0,3 4 0 0 0,4-25-15152 0 0</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6.033"/>
    </inkml:context>
    <inkml:brush xml:id="br0">
      <inkml:brushProperty name="width" value="0.05" units="cm"/>
      <inkml:brushProperty name="height" value="0.05" units="cm"/>
    </inkml:brush>
  </inkml:definitions>
  <inkml:trace contextRef="#ctx0" brushRef="#br0">245 150 464 0 0,'-132'-53'4513'0'0,"30"13"7249"0"0,101 40-11546 0 0,1 0 0 0 0,-1 0-1 0 0,1 0 1 0 0,-1 0 0 0 0,1-1 0 0 0,-1 1 0 0 0,1 0 0 0 0,0 0-1 0 0,-1 0 1 0 0,1-1 0 0 0,-1 1 0 0 0,1 0 0 0 0,0 0 0 0 0,-1-1-1 0 0,1 1 1 0 0,0 0 0 0 0,-1-1 0 0 0,1 1 0 0 0,0 0 0 0 0,-1-1-1 0 0,1 1 1 0 0,0-1 0 0 0,0 1 0 0 0,-1 0 0 0 0,1-1 0 0 0,0 1-1 0 0,0-1 1 0 0,0 1 0 0 0,0-1 0 0 0,-1 0 0 0 0,13-6 1833 0 0,26 0-816 0 0,230-9 3115 0 0,-134 9-4116 0 0,1-2-3624 0 0,-109 8-2909 0 0,-13 1 1026 0 0,-2 0 2476 0 0</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6.378"/>
    </inkml:context>
    <inkml:brush xml:id="br0">
      <inkml:brushProperty name="width" value="0.05" units="cm"/>
      <inkml:brushProperty name="height" value="0.05" units="cm"/>
    </inkml:brush>
  </inkml:definitions>
  <inkml:trace contextRef="#ctx0" brushRef="#br0">7 18 504 0 0,'6'-18'14488'0'0,"-10"30"-13498"0"0,2 0-1 0 0,-1 1 1 0 0,2-1-1 0 0,0 0 1 0 0,0 0-1 0 0,2 21 1 0 0,13 78 1824 0 0,-9-75-1821 0 0,-1-9-387 0 0,1 12 1387 0 0,20 73-1 0 0,-23-106-2074 0 0,3 9-56 0 0,-1-8-3862 0 0</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6.733"/>
    </inkml:context>
    <inkml:brush xml:id="br0">
      <inkml:brushProperty name="width" value="0.05" units="cm"/>
      <inkml:brushProperty name="height" value="0.05" units="cm"/>
    </inkml:brush>
  </inkml:definitions>
  <inkml:trace contextRef="#ctx0" brushRef="#br0">98 333 1924 0 0,'-8'-5'778'0'0,"-46"-25"4660"0"0,19 10 8606 0 0,44 16-11620 0 0,10-1-1786 0 0,19-3 455 0 0,0 0-1 0 0,-1-3 1 0 0,71-29-1 0 0,-97 35-1114 0 0,1-1 0 0 0,-1 0 1 0 0,-1-1-1 0 0,1 0 0 0 0,-1-1 0 0 0,0 0 0 0 0,-1 0 1 0 0,0-1-1 0 0,0-1 0 0 0,-1 1 0 0 0,0-1 0 0 0,-1 0 1 0 0,0-1-1 0 0,-1 0 0 0 0,0 0 0 0 0,5-14 0 0 0,-8 17-12 0 0,-1 5 66 0 0,-1-1 1 0 0,0 0-1 0 0,1 0 0 0 0,-2 0 1 0 0,1 0-1 0 0,0-5 1057 0 0,-6 28-489 0 0,2-2-486 0 0,0 1 1 0 0,2 0-1 0 0,0 0 1 0 0,1 0-1 0 0,1 0 1 0 0,0 0 0 0 0,6 23-1 0 0,-3-18 12 0 0,2-1 1 0 0,1 1-1 0 0,1-1 0 0 0,1 0 0 0 0,12 21 0 0 0,-20-40-368 0 0,1 0-1 0 0,0-1 1 0 0,0 1 0 0 0,0 0-1 0 0,0-1 1 0 0,1 1 0 0 0,-1-1-1 0 0,1 0 1 0 0,-1 1 0 0 0,1-1-1 0 0,0-1 1 0 0,0 1 0 0 0,0 0-1 0 0,0-1 1 0 0,0 1 0 0 0,0-1-1 0 0,0 0 1 0 0,0 0-1 0 0,1 0 1 0 0,-1 0 0 0 0,0-1-1 0 0,1 0 1 0 0,3 1 0 0 0,2-2-706 0 0,0 1 0 0 0,0-1 0 0 0,-1-1 1 0 0,1 0-1 0 0,0 0 0 0 0,-1 0 0 0 0,15-7 0 0 0,7-7-2371 0 0</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7.093"/>
    </inkml:context>
    <inkml:brush xml:id="br0">
      <inkml:brushProperty name="width" value="0.05" units="cm"/>
      <inkml:brushProperty name="height" value="0.05" units="cm"/>
    </inkml:brush>
  </inkml:definitions>
  <inkml:trace contextRef="#ctx0" brushRef="#br0">113 81 196 0 0,'-2'-7'1231'0'0,"0"-1"0"0"0,0 1 0 0 0,0 0 0 0 0,-5-8 0 0 0,5 11 322 0 0,0-1 0 0 0,-1 1 0 0 0,0 0 1 0 0,0 0-1 0 0,0 0 0 0 0,-8-7 1488 0 0,-1 28 921 0 0,11-4-3229 0 0,-1 0 1 0 0,2 0-1 0 0,0 0 1 0 0,0 0-1 0 0,1-1 1 0 0,4 21-1 0 0,2-1 252 0 0,15 43 0 0 0,-14-51-629 0 0,0 0 0 0 0,2-1-1 0 0,0 0 1 0 0,2 0 0 0 0,23 33 0 0 0,-27-49-356 0 0,-2-5-5382 0 0,-5-2 4709 0 0,0 0 0 0 0,-1 0 0 0 0,1 0 1 0 0,0 0-1 0 0,0 0 0 0 0,0 0 0 0 0,-1 0 1 0 0,1 0-1 0 0,0-1 0 0 0,0 1 0 0 0,1-1 0 0 0</inkml:trace>
  <inkml:trace contextRef="#ctx0" brushRef="#br0" timeOffset="1">100 304 1152 0 0,'-44'-21'3477'0'0,"13"9"1584"0"0,6 2 8371 0 0,29 10-12225 0 0,46-5 1183 0 0,63 4-1 0 0,1-1-4381 0 0,-52-2-7123 0 0,-47 0 6027 0 0</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7.447"/>
    </inkml:context>
    <inkml:brush xml:id="br0">
      <inkml:brushProperty name="width" value="0.05" units="cm"/>
      <inkml:brushProperty name="height" value="0.05" units="cm"/>
    </inkml:brush>
  </inkml:definitions>
  <inkml:trace contextRef="#ctx0" brushRef="#br0">50 273 512 0 0,'-1'-2'421'0'0,"-1"0"-1"0"0,0 0 1 0 0,0 0 0 0 0,0 1 0 0 0,0-1-1 0 0,-1 1 1 0 0,1-1 0 0 0,0 1-1 0 0,-1 0 1 0 0,1 0 0 0 0,-1 0 0 0 0,-2-1-1 0 0,4 2-231 0 0,1 0 1 0 0,-1 0-1 0 0,1 0 0 0 0,-1 0 0 0 0,0 0 0 0 0,1 0 0 0 0,-1 0 0 0 0,1 1 0 0 0,-1-1 1 0 0,1 0-1 0 0,-1 0 0 0 0,1 0 0 0 0,-1 1 0 0 0,1-1 0 0 0,-1 0 0 0 0,1 1 0 0 0,0-1 1 0 0,-1 0-1 0 0,1 1 0 0 0,-1-1 0 0 0,1 0 0 0 0,0 1 0 0 0,-1 0 0 0 0,0 1 130 0 0,0 0-1 0 0,0 0 0 0 0,0 0 1 0 0,1 0-1 0 0,-1 0 0 0 0,1 1 1 0 0,-1-1-1 0 0,1 0 1 0 0,0 3-1 0 0,-1 13 787 0 0,2 0 1 0 0,0 0 0 0 0,1 0-1 0 0,5 22 1 0 0,20 65 935 0 0,-25-101-1956 0 0,6 26 500 0 0,2 0-1 0 0,1-1 1 0 0,2 0-1 0 0,1-1 1 0 0,17 28 0 0 0,-13-28 124 0 0,2 0 0 0 0,0-1 1 0 0,32 31-1 0 0,-43-49-412 0 0,0 0-1 0 0,1 0 0 0 0,0-1 1 0 0,0 0-1 0 0,1-1 0 0 0,0-1 1 0 0,0 1-1 0 0,1-2 0 0 0,-1 1 1 0 0,1-2-1 0 0,1 0 0 0 0,13 4 1 0 0,-22-8-277 0 0,-1 1 0 0 0,1 0 1 0 0,-1-1-1 0 0,0 0 0 0 0,1 0 1 0 0,-1 0-1 0 0,1 0 1 0 0,-1-1-1 0 0,1 1 0 0 0,-1-1 1 0 0,0 0-1 0 0,1 0 0 0 0,-1 0 1 0 0,0 0-1 0 0,0-1 1 0 0,0 1-1 0 0,0-1 0 0 0,0 0 1 0 0,0 0-1 0 0,0 0 0 0 0,0 0 1 0 0,-1 0-1 0 0,1-1 1 0 0,-1 1-1 0 0,0-1 0 0 0,0 1 1 0 0,0-1-1 0 0,0 0 0 0 0,0 0 1 0 0,0 0-1 0 0,-1 0 1 0 0,1 0-1 0 0,-1-1 0 0 0,0 1 1 0 0,0 0-1 0 0,0-4 0 0 0,3-13 56 0 0,-1 1 0 0 0,-2 0 0 0 0,0-1-1 0 0,0 1 1 0 0,-4-22 0 0 0,3 32-73 0 0,-47-356-3 0 0,38 309 0 0 0,-40-155 0 0 0,30 137 0 0 0,16 55-125 0 0,16 29-1109 0 0,10 13-1266 0 0,27 35 0 0 0,-6-7-1035 0 0,8 3-279 0 0,-8-11 548 0 0</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7.894"/>
    </inkml:context>
    <inkml:brush xml:id="br0">
      <inkml:brushProperty name="width" value="0.05" units="cm"/>
      <inkml:brushProperty name="height" value="0.05" units="cm"/>
    </inkml:brush>
  </inkml:definitions>
  <inkml:trace contextRef="#ctx0" brushRef="#br0">246 239 636 0 0,'-3'3'571'0'0,"1"-1"0"0"0,-1 1-1 0 0,0-1 1 0 0,0 0 0 0 0,1 0-1 0 0,-1 0 1 0 0,-1 0 0 0 0,1-1 0 0 0,0 1-1 0 0,0-1 1 0 0,-1 0 0 0 0,1 0-1 0 0,0 0 1 0 0,-1 0 0 0 0,1 0 0 0 0,-7-1-1 0 0,3 0 43 0 0,1 0-1 0 0,0-1 0 0 0,-1 0 0 0 0,1 0 0 0 0,0-1 0 0 0,0 1 0 0 0,0-1 0 0 0,-12-6 1 0 0,8 3-58 0 0,1-1 0 0 0,-1 0 0 0 0,1 0 0 0 0,0-1 0 0 0,0 0 0 0 0,1-1 0 0 0,0 0 0 0 0,0 0 0 0 0,1-1 0 0 0,-10-13 0 0 0,15 18-372 0 0,0 1-1 0 0,1 0 1 0 0,-1-1-1 0 0,1 1 1 0 0,-1-1-1 0 0,1 1 1 0 0,0-1-1 0 0,0 0 1 0 0,1 1-1 0 0,-1-1 0 0 0,1 0 1 0 0,0 0-1 0 0,0 0 1 0 0,0 1-1 0 0,0-1 1 0 0,1 0-1 0 0,-1 0 1 0 0,2-3-1 0 0,0 3-37 0 0,-1 0 0 0 0,2 0 0 0 0,-1 0 0 0 0,0 0 0 0 0,1 1-1 0 0,-1-1 1 0 0,1 1 0 0 0,0 0 0 0 0,0 0 0 0 0,0 0 0 0 0,1 0 0 0 0,-1 0 0 0 0,7-3 0 0 0,-1 1 19 0 0,0 0 0 0 0,1 1 1 0 0,-1 0-1 0 0,1 0 0 0 0,0 1 1 0 0,0 1-1 0 0,0-1 0 0 0,0 2 0 0 0,1-1 1 0 0,-1 2-1 0 0,1-1 0 0 0,15 2 1 0 0,-13 2-42 0 0,1-1 1 0 0,-1 2 0 0 0,0 0-1 0 0,0 0 1 0 0,0 1 0 0 0,-1 1-1 0 0,1 0 1 0 0,-1 1-1 0 0,14 10 1 0 0,-20-13-65 0 0,-1 1 0 0 0,1-1 0 0 0,-1 1-1 0 0,0 0 1 0 0,0 0 0 0 0,0 1 0 0 0,-1-1 0 0 0,1 1 0 0 0,-1 0-1 0 0,-1 0 1 0 0,1 1 0 0 0,-1-1 0 0 0,0 1 0 0 0,-1 0-1 0 0,0-1 1 0 0,0 1 0 0 0,0 0 0 0 0,-1 0 0 0 0,1 12 0 0 0,-2-15-51 0 0,0-1 1 0 0,0 1 0 0 0,-1-1 0 0 0,1 1 0 0 0,-1-1 0 0 0,0 1 0 0 0,0-1 0 0 0,0 1 0 0 0,0-1 0 0 0,-1 0 0 0 0,1 0-1 0 0,-1 1 1 0 0,0-1 0 0 0,0 0 0 0 0,0-1 0 0 0,-1 1 0 0 0,1 0 0 0 0,0-1 0 0 0,-6 5 0 0 0,-1-1-44 0 0,-1 0 1 0 0,0 0-1 0 0,0-1 1 0 0,-19 7 0 0 0,-15 8-416 0 0,44-20 434 0 0,0 0 1 0 0,0 0-1 0 0,0 0 0 0 0,0 0 0 0 0,0 0 1 0 0,0 1-1 0 0,0-1 0 0 0,-1 0 0 0 0,1 0 1 0 0,0 0-1 0 0,0 0 0 0 0,0 0 0 0 0,0 0 1 0 0,0 0-1 0 0,0 0 0 0 0,0 0 0 0 0,0 1 1 0 0,0-1-1 0 0,0 0 0 0 0,0 0 0 0 0,0 0 1 0 0,0 0-1 0 0,0 0 0 0 0,0 0 0 0 0,0 0 0 0 0,0 1 1 0 0,0-1-1 0 0,0 0 0 0 0,0 0 0 0 0,0 0 1 0 0,0 0-1 0 0,0 0 0 0 0,0 0 0 0 0,0 0 1 0 0,0 0-1 0 0,0 0 0 0 0,0 1 0 0 0,1-1 1 0 0,-1 0-1 0 0,0 0 0 0 0,0 0 0 0 0,0 0 1 0 0,0 0-1 0 0,0 0 0 0 0,0 0 0 0 0,0 0 1 0 0,0 0-1 0 0,0 0 0 0 0,0 0 0 0 0,1 0 1 0 0,-1 0-1 0 0,0 0 0 0 0,10 6-213 0 0,15 4 72 0 0,26 5-211 0 0,60 27 1 0 0,-95-35 341 0 0,0 1-1 0 0,-1 1 1 0 0,0 0-1 0 0,0 1 1 0 0,-1 1-1 0 0,0 0 1 0 0,21 23-1 0 0,-34-32 44 0 0,1-1 0 0 0,0 1 0 0 0,-1 0 0 0 0,1 0 1 0 0,-1 0-1 0 0,0 0 0 0 0,0 0 0 0 0,0 1 0 0 0,0-1 0 0 0,0 0 0 0 0,0 0 0 0 0,0 1 1 0 0,-1-1-1 0 0,1 1 0 0 0,-1-1 0 0 0,0 0 0 0 0,0 1 0 0 0,0-1 0 0 0,0 1 0 0 0,0-1 1 0 0,-1 3-1 0 0,0-2 15 0 0,0 0-1 0 0,0-1 1 0 0,-1 0 0 0 0,1 1 0 0 0,-1-1 0 0 0,0 0 0 0 0,1 1 0 0 0,-1-1 0 0 0,0 0 0 0 0,0-1 0 0 0,0 1-1 0 0,-1 0 1 0 0,1 0 0 0 0,0-1 0 0 0,-1 0 0 0 0,1 1 0 0 0,-1-1 0 0 0,-2 1 0 0 0,-12 4 57 0 0,-1 0 0 0 0,1-1 0 0 0,-1-1 0 0 0,0-1 0 0 0,1 0 0 0 0,-30 0 0 0 0,0-3-133 0 0,-61-9-1 0 0,87 7-133 0 0,10 2-189 0 0,1-1 0 0 0,0 0 0 0 0,0 0 0 0 0,0-2 0 0 0,0 1 1 0 0,0-1-1 0 0,0 0 0 0 0,-13-7 0 0 0,23 10 205 0 0,0 0-1 0 0,0-1 0 0 0,-1 1 1 0 0,1 0-1 0 0,0 0 1 0 0,-1 0-1 0 0,1 0 1 0 0,0-1-1 0 0,0 1 0 0 0,0 0 1 0 0,-1 0-1 0 0,1-1 1 0 0,0 1-1 0 0,0 0 1 0 0,0 0-1 0 0,-1-1 0 0 0,1 1 1 0 0,0 0-1 0 0,0-1 1 0 0,0 1-1 0 0,0 0 0 0 0,0 0 1 0 0,0-1-1 0 0,0 1 1 0 0,0 0-1 0 0,0-1 1 0 0,0 1-1 0 0,0 0 0 0 0,0-1 1 0 0,0 1-1 0 0,0 0 1 0 0,0-1-1 0 0,0 1 1 0 0,0 0-1 0 0,0-1 0 0 0,0 1 1 0 0,0-1-1 0 0,10-7-4452 0 0,-9 7 4848 0 0,15-9-3123 0 0</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8.264"/>
    </inkml:context>
    <inkml:brush xml:id="br0">
      <inkml:brushProperty name="width" value="0.05" units="cm"/>
      <inkml:brushProperty name="height" value="0.05" units="cm"/>
    </inkml:brush>
  </inkml:definitions>
  <inkml:trace contextRef="#ctx0" brushRef="#br0">97 17 464 0 0,'0'-1'614'0'0,"0"0"1"0"0,0 0-1 0 0,-1 0 1 0 0,1 0-1 0 0,0 0 0 0 0,-7-8 7373 0 0,5 8-7372 0 0,-6 6 5114 0 0,3 7-6434 0 0,-16 39 4109 0 0,-15 45 199 0 0,32-82-2888 0 0,0 0-1 0 0,1 1 1 0 0,1-1-1 0 0,-2 28 1 0 0,4-37-525 0 0,1 0 1 0 0,-1 0-1 0 0,1 0 0 0 0,0 0 1 0 0,0 0-1 0 0,0 0 0 0 0,0 0 1 0 0,1 0-1 0 0,0 0 0 0 0,0 0 1 0 0,1-1-1 0 0,-1 1 1 0 0,1-1-1 0 0,0 1 0 0 0,6 6 1 0 0,-3-6-60 0 0,0 0-1 0 0,-1 0 1 0 0,2 0 0 0 0,-1-1 0 0 0,0 0 0 0 0,1-1 0 0 0,0 1 0 0 0,0-1 0 0 0,14 4 0 0 0,-4-3-275 0 0,-1-1 0 0 0,1 0 1 0 0,0-2-1 0 0,-1 0 0 0 0,1 0 0 0 0,0-2 0 0 0,0 0 1 0 0,0-1-1 0 0,17-4 0 0 0,-13 1-521 0 0,0-1 1 0 0,33-15-1 0 0,-47 17 182 0 0,1 1 1 0 0,-1-1-1 0 0,0-1 0 0 0,0 1 0 0 0,-1-1 0 0 0,1-1 0 0 0,-1 1 1 0 0,0-1-1 0 0,0 0 0 0 0,4-7 0 0 0,-9 12 217 0 0,0 0 0 0 0,-1 0-1 0 0,1 0 1 0 0,0 0 0 0 0,-1 0-1 0 0,0 0 1 0 0,1 0 0 0 0,-1 0-1 0 0,1 0 1 0 0,-1 0 0 0 0,0 0-1 0 0,0 0 1 0 0,0 0 0 0 0,1 0-1 0 0,-1 0 1 0 0,0-1 0 0 0,-1 1-1 0 0,1 0 1 0 0,0 0 0 0 0,0 0-1 0 0,0 0 1 0 0,-1 0 0 0 0,1 0-1 0 0,0 0 1 0 0,-1 0 0 0 0,1 0-1 0 0,-1 0 1 0 0,1 0 0 0 0,-1 0-1 0 0,0 0 1 0 0,1 0 0 0 0,-1 0 0 0 0,0 0-1 0 0,0 0 1 0 0,1 1 0 0 0,-1-1-1 0 0,0 0 1 0 0,0 1 0 0 0,-1-1-1 0 0,-13-9-2015 0 0</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8.607"/>
    </inkml:context>
    <inkml:brush xml:id="br0">
      <inkml:brushProperty name="width" value="0.05" units="cm"/>
      <inkml:brushProperty name="height" value="0.05" units="cm"/>
    </inkml:brush>
  </inkml:definitions>
  <inkml:trace contextRef="#ctx0" brushRef="#br0">161 0 540 0 0,'-3'0'97'0'0,"-90"3"3339"0"0,78-1-590 0 0,1 0 0 0 0,-22 8 7727 0 0,37-10-10435 0 0,9 4 1885 0 0,17 0-1194 0 0,-8-3-573 0 0,4 0-128 0 0,30-1 0 0 0,-47-1-1692 0 0,0 0-1 0 0,0 0 1 0 0,0 0-1 0 0,-1 0 1 0 0,12-5-1 0 0,-11 2-915 0 0</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8.930"/>
    </inkml:context>
    <inkml:brush xml:id="br0">
      <inkml:brushProperty name="width" value="0.05" units="cm"/>
      <inkml:brushProperty name="height" value="0.05" units="cm"/>
    </inkml:brush>
  </inkml:definitions>
  <inkml:trace contextRef="#ctx0" brushRef="#br0">147 425 376 0 0,'-62'-25'3534'0'0,"22"9"1730"0"0,1-1 3931 0 0,39 17-9046 0 0,-1 0 1 0 0,1 0-1 0 0,0 0 1 0 0,0 0-1 0 0,0 0 1 0 0,-1 0-1 0 0,1 0 1 0 0,0 0-1 0 0,-2-2 1645 0 0,2 2-1645 0 0,0 0 1 0 0,0 0-1 0 0,-1-1 1 0 0,1 1-1 0 0,0 0 0 0 0,0 0 1 0 0,0 0-1 0 0,0-1 1 0 0,0 1-1 0 0,0 0 1 0 0,0 0-1 0 0,0-1 1 0 0,0 1-1 0 0,0 0 1 0 0,0 0-1 0 0,0 0 1 0 0,0-1-1 0 0,0 1 1 0 0,0 0-1 0 0,0 0 0 0 0,0 0 1 0 0,0-1-1 0 0,0 1 1 0 0,0 0-1 0 0,0 0 1 0 0,1-1-1 0 0,12-5 1847 0 0,24-2-1010 0 0,262 0 1337 0 0,-181 8-5651 0 0,-2-3-5266 0 0,-73 0 5349 0 0</inkml:trace>
  <inkml:trace contextRef="#ctx0" brushRef="#br0" timeOffset="1">1230 38 672 0 0,'-2'-7'1515'0'0,"2"5"-881"0"0,0-1 0 0 0,-1 1 0 0 0,1 0 0 0 0,-1-1 0 0 0,0 1 0 0 0,0 0 0 0 0,0 0 0 0 0,0 0 0 0 0,0-1 1 0 0,-5-5 6088 0 0,5 11-5237 0 0,0 14-520 0 0,1-1 0 0 0,0 0 1 0 0,1 1-1 0 0,1-1 0 0 0,1 0 1 0 0,0 0-1 0 0,5 17 0 0 0,45 107 2861 0 0,-36-106-2734 0 0,-5-13-1614 0 0,-3-1-3587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6:55.925"/>
    </inkml:context>
    <inkml:brush xml:id="br0">
      <inkml:brushProperty name="width" value="0.05" units="cm"/>
      <inkml:brushProperty name="height" value="0.05" units="cm"/>
      <inkml:brushProperty name="color" value="#008C3A"/>
    </inkml:brush>
  </inkml:definitions>
  <inkml:trace contextRef="#ctx0" brushRef="#br0">0 271 332 0 0,'2'-16'4133'0'0,"0"6"2440"0"0,8 25-3936 0 0,-1-4-1661 0 0,44 87 1095 0 0,-4 1 0 0 0,-4 3 0 0 0,34 115 0 0 0,-68-178-1565 0 0,-2-7 334 0 0,15 33-1 0 0,-24-65-811 0 0,0 0 1 0 0,1 1-1 0 0,-1-1 1 0 0,0 0 0 0 0,0 0-1 0 0,1 1 1 0 0,-1-1-1 0 0,0 0 1 0 0,1 0-1 0 0,-1 0 1 0 0,0 0 0 0 0,1 1-1 0 0,-1-1 1 0 0,0 0-1 0 0,1 0 1 0 0,-1 0 0 0 0,0 0-1 0 0,1 0 1 0 0,-1 0-1 0 0,1 0 1 0 0,-1 0-1 0 0,0 0 1 0 0,1 0 0 0 0,-1 0-1 0 0,0 0 1 0 0,1 0-1 0 0,-1 0 1 0 0,1 0 0 0 0,-1 0-1 0 0,0 0 1 0 0,1-1-1 0 0,-1 1 1 0 0,0 0-1 0 0,1 0 1 0 0,-1 0 0 0 0,0-1-1 0 0,0 1 1 0 0,1 0-1 0 0,-1 0 1 0 0,0-1 0 0 0,0 1-1 0 0,1 0 1 0 0,-1-1-1 0 0,14-14 525 0 0,-2-3-97 0 0,-1-1 0 0 0,-2-1 0 0 0,15-37 1 0 0,13-68 611 0 0,-22 70-574 0 0,11-39-201 0 0,35-111 1034 0 0,-41 148-912 0 0,41-83 0 0 0,-45 108-431 0 0,15-46 0 0 0,-30 75 1470 0 0,1-1-2402 0 0</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29.257"/>
    </inkml:context>
    <inkml:brush xml:id="br0">
      <inkml:brushProperty name="width" value="0.05" units="cm"/>
      <inkml:brushProperty name="height" value="0.05" units="cm"/>
    </inkml:brush>
  </inkml:definitions>
  <inkml:trace contextRef="#ctx0" brushRef="#br0">117 36 336 0 0,'-36'-11'1542'0'0,"-15"-6"3182"0"0,21 10 8209 0 0,192 33-6893 0 0,-12-1-8543 0 0,-111-20-4169 0 0,-22-3 3861 0 0</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0.068"/>
    </inkml:context>
    <inkml:brush xml:id="br0">
      <inkml:brushProperty name="width" value="0.05" units="cm"/>
      <inkml:brushProperty name="height" value="0.05" units="cm"/>
    </inkml:brush>
  </inkml:definitions>
  <inkml:trace contextRef="#ctx0" brushRef="#br0">66 117 4904 0 0,'-9'-7'2039'0'0,"4"3"-996"0"0,0 0 0 0 0,-1 0 0 0 0,1 0 0 0 0,-1 1 0 0 0,1 0 1 0 0,-14-5 961 0 0,17 9-721 0 0,2-1-1239 0 0,0 0-1 0 0,0 0 0 0 0,0 0 0 0 0,0 0 1 0 0,-1 0-1 0 0,1 0 0 0 0,0 0 1 0 0,0 0-1 0 0,0 0 0 0 0,0 0 0 0 0,0 0 1 0 0,-1 0-1 0 0,1 0 0 0 0,0 0 0 0 0,0 0 1 0 0,0 0-1 0 0,0 0 0 0 0,0 1 1 0 0,0-1-1 0 0,0 0 0 0 0,-1 0 0 0 0,1 0 1 0 0,0 0-1 0 0,0 0 0 0 0,0 0 1 0 0,0 0-1 0 0,0 0 0 0 0,0 1 0 0 0,0-1 1 0 0,0 0-1 0 0,0 0 0 0 0,0 0 1 0 0,0 0-1 0 0,0 0 0 0 0,0 1 0 0 0,0-1 1 0 0,0 0-1 0 0,0 0 0 0 0,0 0 0 0 0,0 0 1 0 0,0 0-1 0 0,0 0 0 0 0,0 1 1 0 0,0-1-1 0 0,0 0 0 0 0,0 0 0 0 0,0 0 1 0 0,0 0-1 0 0,0 0 0 0 0,0 1 1 0 0,0-1-1 0 0,0 0 0 0 0,0 0 0 0 0,9 4 357 0 0,0 0 0 0 0,0 0 0 0 0,0-1 0 0 0,0-1 0 0 0,1 1 0 0 0,-1-2 0 0 0,17 2-1 0 0,71 0 988 0 0,-38-5-441 0 0,65-10 0 0 0,-98 8-713 0 0,-1-1 1 0 0,0-1-1 0 0,0-2 0 0 0,0 0 1 0 0,23-12-1 0 0,-21 3-19 0 0,-26 16-210 0 0,0 0 1 0 0,0 0-1 0 0,0 0 0 0 0,0-1 1 0 0,0 1-1 0 0,0 0 0 0 0,0 0 1 0 0,0 0-1 0 0,0-1 0 0 0,-1 1 1 0 0,1-1-1 0 0,0 1 0 0 0,-1 0 1 0 0,1-1-1 0 0,-1 1 0 0 0,0-1 0 0 0,1-2 1 0 0,-1 4-8 0 0,0 0 0 0 0,0-1 0 0 0,0 1 0 0 0,-1 0 1 0 0,1 0-1 0 0,0-1 0 0 0,0 1 0 0 0,0 0 0 0 0,0 0 0 0 0,-1-1 0 0 0,1 1 1 0 0,0 0-1 0 0,0 0 0 0 0,0 0 0 0 0,-1-1 0 0 0,1 1 0 0 0,0 0 0 0 0,0 0 1 0 0,-1 0-1 0 0,1 0 0 0 0,0 0 0 0 0,0 0 0 0 0,-1-1 0 0 0,1 1 1 0 0,0 0-1 0 0,0 0 0 0 0,-1 0 0 0 0,1 0 0 0 0,0 0 0 0 0,-1 0 0 0 0,1 0 1 0 0,0 0-1 0 0,0 0 0 0 0,-1 0 0 0 0,1 0 0 0 0,0 0 0 0 0,-1 1 0 0 0,-10 1-20 0 0,11-2 24 0 0,-5 1 3 0 0,1 1 0 0 0,-1 0 0 0 0,1 0 0 0 0,-1 1 0 0 0,1-1 0 0 0,0 1 0 0 0,0 0 0 0 0,1 0 0 0 0,-1 0 0 0 0,0 1 0 0 0,1-1 0 0 0,0 1 1 0 0,0 0-1 0 0,0-1 0 0 0,0 2 0 0 0,-3 6 0 0 0,0 1 43 0 0,0 1 1 0 0,1-1 0 0 0,0 1 0 0 0,-5 23 0 0 0,6-11 73 0 0,1 1 0 0 0,1-1 0 0 0,1 1 0 0 0,2-1 0 0 0,0 1 1 0 0,2-1-1 0 0,0 0 0 0 0,2 0 0 0 0,9 30 0 0 0,5 2 399 0 0,2-2-1 0 0,51 98 0 0 0,-28-67 455 0 0,-44-86-984 0 0,0 0 1 0 0,0 0-1 0 0,0 0 1 0 0,0 1-1 0 0,0-1 1 0 0,0 0-1 0 0,0 0 1 0 0,0 0-1 0 0,-1 0 1 0 0,1 1-1 0 0,0-1 1 0 0,0 0-1 0 0,0 0 1 0 0,0 0-1 0 0,0 0 1 0 0,-1 0 0 0 0,1 1-1 0 0,0-1 1 0 0,0 0-1 0 0,0 0 1 0 0,-1 0-1 0 0,1 0 1 0 0,0 0-1 0 0,0 0 1 0 0,0 0-1 0 0,-1 0 1 0 0,1 0-1 0 0,0 0 1 0 0,0 0-1 0 0,0 0 1 0 0,-1 0-1 0 0,1 0 1 0 0,0 0 0 0 0,0 0-1 0 0,0 0 1 0 0,-1 0-1 0 0,1 0 1 0 0,0 0-1 0 0,0 0 1 0 0,0 0-1 0 0,-1 0 1 0 0,1 0-1 0 0,0-1 1 0 0,0 1-1 0 0,0 0 1 0 0,0 0-1 0 0,-1 0 1 0 0,-13-4-135 0 0,-34-15 89 0 0,0 3 0 0 0,-2 1 0 0 0,0 3 0 0 0,0 2-1 0 0,-1 2 1 0 0,0 3 0 0 0,0 1 0 0 0,-99 7 0 0 0,147-2 88 0 0,-15 1 62 0 0,17-2-86 0 0,1 0 0 0 0,-1 0 1 0 0,1 0-1 0 0,-1 0 0 0 0,1 0 0 0 0,-1 0 0 0 0,1 0 0 0 0,-1 0 0 0 0,1 1 0 0 0,-1-1 0 0 0,1 0 1 0 0,0 0-1 0 0,-1 1 0 0 0,1-1 0 0 0,-1 0 0 0 0,1 0 0 0 0,0 1 0 0 0,-1-1 0 0 0,1 0 0 0 0,0 1 0 0 0,-1-1 1 0 0,1 1-1 0 0,0-1 0 0 0,0 0 0 0 0,-1 1 0 0 0,1 0 0 0 0,14 4 102 0 0,40 10-1510 0 0,66 10 0 0 0,-57-13-103 0 0,67 13-6079 0 0,-79-16 4376 0 0</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0.489"/>
    </inkml:context>
    <inkml:brush xml:id="br0">
      <inkml:brushProperty name="width" value="0.05" units="cm"/>
      <inkml:brushProperty name="height" value="0.05" units="cm"/>
    </inkml:brush>
  </inkml:definitions>
  <inkml:trace contextRef="#ctx0" brushRef="#br0">141 25 604 0 0,'-3'-24'11759'0'0,"3"24"-11533"0"0,-1 0 1 0 0,-13 6 5283 0 0,1 5-6103 0 0,0 2 1367 0 0,1 0 0 0 0,0 0-1 0 0,1 1 1 0 0,1 0 0 0 0,0 1 0 0 0,1 0 0 0 0,-8 18-1 0 0,14-26-532 0 0,1 0 0 0 0,-1 0-1 0 0,1 0 1 0 0,0 0-1 0 0,1 0 1 0 0,0 0-1 0 0,0 1 1 0 0,0-1 0 0 0,1 0-1 0 0,0 1 1 0 0,1-1-1 0 0,-1 0 1 0 0,1 0-1 0 0,1 1 1 0 0,-1-1 0 0 0,1 0-1 0 0,1 0 1 0 0,-1 0-1 0 0,1-1 1 0 0,4 8-1 0 0,0-5-89 0 0,0 0-1 0 0,0 0 0 0 0,0-1 0 0 0,1 0 0 0 0,0-1 0 0 0,1 0 1 0 0,0 0-1 0 0,0-1 0 0 0,0 0 0 0 0,1 0 0 0 0,0-1 1 0 0,0 0-1 0 0,0-1 0 0 0,1 0 0 0 0,10 2 0 0 0,3 0-157 0 0,1 0 1 0 0,0-2-1 0 0,0-1 0 0 0,1-1 0 0 0,38-1 0 0 0,-44-3-700 0 0,-1 0 0 0 0,1-1-1 0 0,25-7 1 0 0,-34 7-734 0 0,0-1 0 0 0,0 0 0 0 0,19-11 0 0 0,-16 3-5180 0 0,-10 8 3859 0 0</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0.824"/>
    </inkml:context>
    <inkml:brush xml:id="br0">
      <inkml:brushProperty name="width" value="0.05" units="cm"/>
      <inkml:brushProperty name="height" value="0.05" units="cm"/>
    </inkml:brush>
  </inkml:definitions>
  <inkml:trace contextRef="#ctx0" brushRef="#br0">119 44 8 0 0,'-31'-2'1257'0'0,"-25"-1"1328"0"0,40 3 2143 0 0,1 1 3528 0 0,85-7-5088 0 0,40-3-516 0 0,-92 6-4542 0 0,34-9 1 0 0,-41 6-3578 0 0,-8 2 3168 0 0</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1.161"/>
    </inkml:context>
    <inkml:brush xml:id="br0">
      <inkml:brushProperty name="width" value="0.05" units="cm"/>
      <inkml:brushProperty name="height" value="0.05" units="cm"/>
    </inkml:brush>
  </inkml:definitions>
  <inkml:trace contextRef="#ctx0" brushRef="#br0">168 140 232 0 0,'-38'-18'1093'0'0,"-15"-8"1918"0"0,1-1 3460 0 0,50 25-5695 0 0,-1 1 0 0 0,1-1 0 0 0,-1 0 0 0 0,1 0 0 0 0,0 0 0 0 0,-1 0 0 0 0,1 0 1 0 0,-4-6 1431 0 0,21-6 283 0 0,-8 10-2215 0 0,-1 1 0 0 0,1 1 0 0 0,0-1 0 0 0,0 1 0 0 0,0 0 1 0 0,0 1-1 0 0,1 0 0 0 0,9-1 0 0 0,1 0 154 0 0,33-4 412 0 0,0 3 0 0 0,61 3 0 0 0,100 17-4360 0 0,-103-6-3507 0 0,-59-7 4177 0 0</inkml:trace>
  <inkml:trace contextRef="#ctx0" brushRef="#br0" timeOffset="1">983 62 116 0 0,'-2'1'516'0'0,"-31"16"5287"0"0,31-16-4932 0 0,0 0-1 0 0,-1 0 1 0 0,1 1-1 0 0,0-1 1 0 0,1 1-1 0 0,-1-1 1 0 0,0 1-1 0 0,0 0 1 0 0,1 0-1 0 0,-1 0 0 0 0,-2 4 1628 0 0,18 2 355 0 0,-10-6-2423 0 0,0-1 1 0 0,0 0-1 0 0,1 0 0 0 0,-1 0 0 0 0,1 0 0 0 0,-1-1 0 0 0,1 0 1 0 0,-1 0-1 0 0,7-1 0 0 0,-9 1-276 0 0,1 0 0 0 0,-1 0 1 0 0,1-1-1 0 0,-1 1 0 0 0,1-1 1 0 0,-1 0-1 0 0,0 1 0 0 0,1-1 0 0 0,-1 0 1 0 0,0 0-1 0 0,0-1 0 0 0,0 1 1 0 0,0 0-1 0 0,0-1 0 0 0,0 1 0 0 0,0-1 1 0 0,3-3-1 0 0,-5 3-115 0 0,1 1 1 0 0,-1 0-1 0 0,0-1 0 0 0,1 1 1 0 0,-1 0-1 0 0,0-1 0 0 0,0 1 1 0 0,0-1-1 0 0,0 1 0 0 0,0-1 1 0 0,-1 1-1 0 0,1 0 0 0 0,0-1 1 0 0,-1 1-1 0 0,1 0 0 0 0,-1-1 1 0 0,1 1-1 0 0,-1 0 0 0 0,1-1 1 0 0,-1 1-1 0 0,0 0 0 0 0,0 0 1 0 0,0 0-1 0 0,0 0 0 0 0,0 0 1 0 0,0 0-1 0 0,0 0 0 0 0,-2-2 1 0 0,-33-24-240 0 0,36 27 158 0 0,-40-21-795 0 0,37 20 202 0 0,0 0 0 0 0,0 0 0 0 0,-1 0 0 0 0,1 0 0 0 0,0 1 0 0 0,-6-1 0 0 0</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1.593"/>
    </inkml:context>
    <inkml:brush xml:id="br0">
      <inkml:brushProperty name="width" value="0.05" units="cm"/>
      <inkml:brushProperty name="height" value="0.05" units="cm"/>
    </inkml:brush>
  </inkml:definitions>
  <inkml:trace contextRef="#ctx0" brushRef="#br0">136 772 480 0 0,'0'-3'629'0'0,"1"1"1"0"0,0 0-1 0 0,-1-1 0 0 0,1 1 0 0 0,-1-1 1 0 0,0 0-1 0 0,0 1 0 0 0,0-1 0 0 0,0 1 1 0 0,0-1-1 0 0,-1 1 0 0 0,0-5 0 0 0,-12-31 3219 0 0,5 17-2669 0 0,7 18-1043 0 0,-17-54 3461 0 0,-15-88-1 0 0,30 123-3135 0 0,1 0 1 0 0,0 0-1 0 0,2 0 0 0 0,1-1 0 0 0,1 1 0 0 0,0 0 0 0 0,10-36 0 0 0,-5 31-8 0 0,2 0 0 0 0,21-47 0 0 0,-25 65-295 0 0,0-1-1 0 0,1 1 0 0 0,0 0 0 0 0,0 1 1 0 0,1-1-1 0 0,0 1 0 0 0,0 1 1 0 0,1-1-1 0 0,0 1 0 0 0,0 0 1 0 0,16-9-1 0 0,-18 13-92 0 0,0 0-1 0 0,1 0 1 0 0,-1 0 0 0 0,1 1 0 0 0,0-1-1 0 0,0 2 1 0 0,0-1 0 0 0,0 1 0 0 0,0 0-1 0 0,0 0 1 0 0,0 1 0 0 0,0 0 0 0 0,1 1-1 0 0,-1-1 1 0 0,0 1 0 0 0,0 1-1 0 0,0-1 1 0 0,0 1 0 0 0,-1 0 0 0 0,1 1-1 0 0,0 0 1 0 0,-1 0 0 0 0,0 0 0 0 0,1 1-1 0 0,-1-1 1 0 0,0 2 0 0 0,-1-1 0 0 0,1 1-1 0 0,-1 0 1 0 0,0 0 0 0 0,0 0 0 0 0,-1 0-1 0 0,1 1 1 0 0,-1 0 0 0 0,-1 0 0 0 0,1 0-1 0 0,-1 1 1 0 0,3 7 0 0 0,-4-7-24 0 0,1 0 0 0 0,-2 0-1 0 0,1 0 1 0 0,-1 0 0 0 0,-1 1 0 0 0,1-1 0 0 0,-1 0 0 0 0,0 1 0 0 0,-1-1 0 0 0,0 0 0 0 0,0 1 0 0 0,-3 8-1 0 0,1-5 4 0 0,-1 0-1 0 0,-1 0 0 0 0,0-1 0 0 0,-1 1 0 0 0,1-1 0 0 0,-2-1 0 0 0,-8 11 0 0 0,-3 0 19 0 0,0-1 0 0 0,-1 0 0 0 0,-1-2 0 0 0,-1 0 0 0 0,-46 26 1 0 0,42-29 46 0 0,-1-2 1 0 0,-54 17-1 0 0,47-18-179 0 0,-42 19 0 0 0,75-29 63 0 0,0-1 0 0 0,-1 0 0 0 0,1 0 0 0 0,0 0 0 0 0,0 0 1 0 0,-1 0-1 0 0,1 1 0 0 0,0-1 0 0 0,0 0 0 0 0,-1 0 1 0 0,1 0-1 0 0,0 1 0 0 0,0-1 0 0 0,0 0 0 0 0,-1 0 0 0 0,1 1 1 0 0,0-1-1 0 0,0 0 0 0 0,0 1 0 0 0,0-1 0 0 0,0 0 0 0 0,0 1 1 0 0,0-1-1 0 0,0 0 0 0 0,-1 0 0 0 0,1 1 0 0 0,0-1 0 0 0,0 0 1 0 0,0 1-1 0 0,0-1 0 0 0,1 0 0 0 0,-1 1 0 0 0,0-1 1 0 0,0 0-1 0 0,0 1 0 0 0,0-1 0 0 0,0 0 0 0 0,0 0 0 0 0,0 1 1 0 0,0-1-1 0 0,1 0 0 0 0,-1 1 0 0 0,0-1 0 0 0,0 0 0 0 0,0 0 1 0 0,1 0-1 0 0,-1 1 0 0 0,0-1 0 0 0,0 0 0 0 0,1 0 0 0 0,-1 0 1 0 0,0 1-1 0 0,0-1 0 0 0,1 0 0 0 0,-1 0 0 0 0,0 0 1 0 0,1 0-1 0 0,-1 0 0 0 0,1 0 0 0 0,21 12-65 0 0,-21-12 59 0 0,242 85-360 0 0,-29-12 578 0 0,-139-40-22 0 0,-7-2-3490 0 0,0-8-7659 0 0,-48-18 8026 0 0</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1.949"/>
    </inkml:context>
    <inkml:brush xml:id="br0">
      <inkml:brushProperty name="width" value="0.05" units="cm"/>
      <inkml:brushProperty name="height" value="0.05" units="cm"/>
    </inkml:brush>
  </inkml:definitions>
  <inkml:trace contextRef="#ctx0" brushRef="#br0">99 15 816 0 0,'-3'-2'716'0'0,"1"1"0"0"0,-1-1 0 0 0,1 1-1 0 0,-1 0 1 0 0,1-1 0 0 0,-1 1 0 0 0,0 0 0 0 0,1 0 0 0 0,-1 1-1 0 0,0-1 1 0 0,0 1 0 0 0,0-1 0 0 0,-6 1 0 0 0,8 0-361 0 0,-1 1 0 0 0,0 0 0 0 0,0-1 0 0 0,0 1 1 0 0,0 0-1 0 0,1 0 0 0 0,-1 0 0 0 0,0 0 0 0 0,1 1 0 0 0,-1-1 0 0 0,1 0 1 0 0,-1 1-1 0 0,1-1 0 0 0,-1 1 0 0 0,1-1 0 0 0,0 1 0 0 0,0 0 0 0 0,0-1 1 0 0,0 1-1 0 0,0 0 0 0 0,-1 3 0 0 0,-2 5 244 0 0,0 0 0 0 0,1 1 1 0 0,0-1-1 0 0,1 1 0 0 0,0 0 0 0 0,0 0 1 0 0,1 0-1 0 0,1 0 0 0 0,0 0 0 0 0,0 0 0 0 0,1 0 1 0 0,1 0-1 0 0,-1 0 0 0 0,2 0 0 0 0,0-1 0 0 0,0 1 1 0 0,1-1-1 0 0,7 16 0 0 0,-8-21-438 0 0,0 0 1 0 0,1 0-1 0 0,0 0 0 0 0,-1-1 0 0 0,1 1 1 0 0,1-1-1 0 0,-1 0 0 0 0,1 0 1 0 0,0 0-1 0 0,-1-1 0 0 0,2 0 0 0 0,-1 0 1 0 0,8 4-1 0 0,-4-4-105 0 0,0 0-1 0 0,0 0 1 0 0,0-1 0 0 0,1-1-1 0 0,-1 1 1 0 0,1-1 0 0 0,16-1-1 0 0,1-2-1053 0 0,0-1 0 0 0,1-2 0 0 0,-1-1 0 0 0,47-16 0 0 0,-69 20 476 0 0,13-5-2980 0 0,-7 1-3027 0 0</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32.294"/>
    </inkml:context>
    <inkml:brush xml:id="br0">
      <inkml:brushProperty name="width" value="0.05" units="cm"/>
      <inkml:brushProperty name="height" value="0.05" units="cm"/>
    </inkml:brush>
  </inkml:definitions>
  <inkml:trace contextRef="#ctx0" brushRef="#br0">65 219 624 0 0,'-15'-1'1320'0'0,"-15"-1"2675"0"0,11-3 5332 0 0,95-1-3121 0 0,2-1-4358 0 0,-58 4-5000 0 0,36-9 0 0 0,-50 10 315 0 0,-2-1 407 0 0</inkml:trace>
  <inkml:trace contextRef="#ctx0" brushRef="#br0" timeOffset="1">133 82 212 0 0,'-21'-11'886'0'0,"-20"-13"2996"0"0,39 22-3139 0 0,0 1 0 0 0,1-1 0 0 0,-1 1 0 0 0,0-1 0 0 0,1 0 0 0 0,-1 0 0 0 0,0 1-1 0 0,-1-5 1 0 0,4-2 5178 0 0,7 2-3694 0 0,13 0-624 0 0,-20 6-1128 0 0,19-3 398 0 0,0 0 0 0 0,0 2 0 0 0,0 1 0 0 0,0 0 0 0 0,-1 1 1 0 0,25 5-1 0 0,-20-2-1305 0 0,-1 2 0 0 0,34 11 0 0 0,-26-2-6468 0 0,-26-13 4905 0 0,0 2-1057 0 0</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59.091"/>
    </inkml:context>
    <inkml:brush xml:id="br0">
      <inkml:brushProperty name="width" value="0.05" units="cm"/>
      <inkml:brushProperty name="height" value="0.05" units="cm"/>
    </inkml:brush>
  </inkml:definitions>
  <inkml:trace contextRef="#ctx0" brushRef="#br0">26 72 64 0 0,'-26'-10'19478'0'0,"38"6"-17169"0"0,18-2-1687 0 0,196-16 4047 0 0,-12 2-2143 0 0,-191 17-2354 0 0,28-3-613 0 0,-22 7-6618 0 0</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8:59.451"/>
    </inkml:context>
    <inkml:brush xml:id="br0">
      <inkml:brushProperty name="width" value="0.05" units="cm"/>
      <inkml:brushProperty name="height" value="0.05" units="cm"/>
    </inkml:brush>
  </inkml:definitions>
  <inkml:trace contextRef="#ctx0" brushRef="#br0">7 1 584 0 0,'-1'0'229'0'0,"1"0"0"0"0,0 1-1 0 0,-1-1 1 0 0,1 0 0 0 0,-1 1 0 0 0,1-1-1 0 0,0 1 1 0 0,-1-1 0 0 0,1 0 0 0 0,0 1-1 0 0,-1-1 1 0 0,1 1 0 0 0,0-1 0 0 0,0 1 0 0 0,-1-1-1 0 0,1 1 1 0 0,0 0 0 0 0,0-1 0 0 0,0 1-1 0 0,0-1 1 0 0,0 1 0 0 0,0-1 0 0 0,0 1-1 0 0,0 0 1 0 0,0-1 0 0 0,0 1 0 0 0,0-1-1 0 0,0 1 1 0 0,0-1 0 0 0,0 1 0 0 0,0-1 0 0 0,1 1-1 0 0,-1 0 1 0 0,1 0 136 0 0,0 0 0 0 0,1 0-1 0 0,-1 0 1 0 0,0 0 0 0 0,1 0 0 0 0,-1-1-1 0 0,0 1 1 0 0,1 0 0 0 0,-1-1 0 0 0,1 1-1 0 0,-1-1 1 0 0,3 1 0 0 0,10 1 1199 0 0,0 0 0 0 0,17 0 0 0 0,-24-2-857 0 0,45 1 2274 0 0,1-2 1 0 0,66-11-1 0 0,-91 6-2707 0 0,-10 1-5039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17.763"/>
    </inkml:context>
    <inkml:brush xml:id="br0">
      <inkml:brushProperty name="width" value="0.05" units="cm"/>
      <inkml:brushProperty name="height" value="0.05" units="cm"/>
      <inkml:brushProperty name="color" value="#008C3A"/>
    </inkml:brush>
  </inkml:definitions>
  <inkml:trace contextRef="#ctx0" brushRef="#br0">1 9 652 0 0,'-1'-8'19846'0'0,"7"38"-17977"0"0,1 7-226 0 0,1 20 245 0 0,-6-39-1400 0 0,0-1 0 0 0,2 1 0 0 0,10 31 0 0 0,-8-33-1702 0 0,0-5-5748 0 0</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01.395"/>
    </inkml:context>
    <inkml:brush xml:id="br0">
      <inkml:brushProperty name="width" value="0.05" units="cm"/>
      <inkml:brushProperty name="height" value="0.05" units="cm"/>
    </inkml:brush>
  </inkml:definitions>
  <inkml:trace contextRef="#ctx0" brushRef="#br0">71 843 364 0 0,'-4'3'264'0'0,"0"0"0"0"0,0 0 0 0 0,0 0 0 0 0,1 0 0 0 0,-1 1 0 0 0,1-1 0 0 0,0 1 0 0 0,0 0 0 0 0,0 0 1 0 0,0 0-1 0 0,1 0 0 0 0,0 1 0 0 0,0-1 0 0 0,0 1 0 0 0,-2 6 0 0 0,-1 6 466 0 0,1 0 0 0 0,-5 32 0 0 0,8-34-418 0 0,0-1 0 0 0,1 1 0 0 0,0 0 0 0 0,1-1-1 0 0,1 1 1 0 0,0-1 0 0 0,1 0 0 0 0,0 1 0 0 0,2-1 0 0 0,5 13-1 0 0,-2-10-19 0 0,0 0-1 0 0,1-1 1 0 0,1 0-1 0 0,1-1 0 0 0,0 0 1 0 0,1-1-1 0 0,18 17 0 0 0,-9-12 5 0 0,0-1 0 0 0,2-1 0 0 0,0-1 0 0 0,1-1 0 0 0,1-1 0 0 0,0-2 0 0 0,0 0 0 0 0,2-1 0 0 0,-1-2 0 0 0,48 10 0 0 0,-10-8 239 0 0,0-4 0 0 0,1-2-1 0 0,123-8 1 0 0,198-41 737 0 0,-361 40-1207 0 0,780-156 1925 0 0,-18-68-649 0 0,13-62-481 0 0,-356 122-414 0 0,-98 42 39 0 0,-6 3-63 0 0,-226 78-295 0 0,102-38 104 0 0,132-21 43 0 0,-3 29-97 0 0,-27 39-54 0 0,-250 34-90 0 0,1 3 0 0 0,113 17-1 0 0,-159-15-24 0 0,-1 2 0 0 0,0 0-1 0 0,-1 1 1 0 0,1 2-1 0 0,-1 0 1 0 0,-1 1-1 0 0,1 1 1 0 0,-1 1-1 0 0,-1 1 1 0 0,0 1 0 0 0,-1 0-1 0 0,-1 1 1 0 0,0 1-1 0 0,0 1 1 0 0,-2 1-1 0 0,0 0 1 0 0,-1 0 0 0 0,-1 2-1 0 0,15 24 1 0 0,4 16 122 0 0,-2 1 0 0 0,33 92 0 0 0,-50-110 77 0 0,-2-1 1 0 0,-1 2 0 0 0,-2-1-1 0 0,4 83 1 0 0,-14-27 453 0 0,-16 107 0 0 0,7-107-148 0 0,2 108-1 0 0,18-91 229 0 0,34 173 1 0 0,-40-272-630 0 0,-3-14-29 0 0,0 1 1 0 0,1 0-1 0 0,-1 0 0 0 0,1-1 0 0 0,0 1 0 0 0,0 0 1 0 0,0-1-1 0 0,0 1 0 0 0,0-1 0 0 0,1 1 0 0 0,-1-1 1 0 0,1 0-1 0 0,2 3 0 0 0,-3-4 33 0 0,0-1-25 0 0,-1 0-122 0 0,1 0 1 0 0,0 0 0 0 0,-1 0 0 0 0,1 0 0 0 0,0 0-1 0 0,0-1 1 0 0,-1 1 0 0 0,1 0 0 0 0,0 0-1 0 0,-1 0 1 0 0,1-1 0 0 0,-1 1 0 0 0,1 0-1 0 0,0-1 1 0 0,-1 1 0 0 0,1-1 0 0 0,-1 1 0 0 0,1-1-1 0 0,-1 1 1 0 0,1-1 0 0 0,0 0 0 0 0,0 0-193 0 0,4-2-3168 0 0</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01.878"/>
    </inkml:context>
    <inkml:brush xml:id="br0">
      <inkml:brushProperty name="width" value="0.05" units="cm"/>
      <inkml:brushProperty name="height" value="0.05" units="cm"/>
    </inkml:brush>
  </inkml:definitions>
  <inkml:trace contextRef="#ctx0" brushRef="#br0">1 148 452 0 0,'0'6'16543'0'0,"15"11"-11952"0"0,24 23-4441 0 0,-36-37 907 0 0,54 54 4 0 0,89 83 4378 0 0,-126-123-4860 0 0,1-2 0 0 0,0 0 0 0 0,1-1 0 0 0,1-1 0 0 0,40 16 0 0 0,-55-26-579 0 0,0-1 0 0 0,0-1 0 0 0,0 1 0 0 0,0-1 0 0 0,0 0 0 0 0,0-1 0 0 0,0 0 0 0 0,1-1 0 0 0,-1 1 0 0 0,0-2 0 0 0,0 1 0 0 0,0-1 0 0 0,0 0 0 0 0,0-1 0 0 0,-1 1 0 0 0,1-2 0 0 0,-1 1 0 0 0,1-1 0 0 0,11-8 0 0 0,-2 0 0 0 0,-1-1 0 0 0,0-1 0 0 0,0 0 0 0 0,-2-1 0 0 0,0 0 0 0 0,20-29 0 0 0,-12 12 0 0 0,-1-2 0 0 0,-1 0 0 0 0,-2-2 0 0 0,-2 0 0 0 0,-1 0 0 0 0,-2-2 0 0 0,9-43 0 0 0,-18 47-241 0 0,3 34-4707 0 0</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5.060"/>
    </inkml:context>
    <inkml:brush xml:id="br0">
      <inkml:brushProperty name="width" value="0.05" units="cm"/>
      <inkml:brushProperty name="height" value="0.05" units="cm"/>
    </inkml:brush>
  </inkml:definitions>
  <inkml:trace contextRef="#ctx0" brushRef="#br0">472 166 116 0 0,'2'-25'1861'0'0,"-1"0"400"0"0,0 17-1441 0 0,-1 0 1 0 0,0 0-1 0 0,0 0 0 0 0,-1 0 0 0 0,-2-10 1 0 0,2 15-643 0 0,0 1 0 0 0,0-1 0 0 0,0 0 1 0 0,0 1-1 0 0,-1-1 0 0 0,1 1 0 0 0,-1-1 0 0 0,1 1 1 0 0,-1 0-1 0 0,0-1 0 0 0,0 1 0 0 0,0 0 1 0 0,-1 0-1 0 0,1 1 0 0 0,0-1 0 0 0,-1 0 1 0 0,1 1-1 0 0,-1-1 0 0 0,-2 0 1 0 0,-4-1 197 0 0,0 0 0 0 0,0 1 0 0 0,-1 0 0 0 0,1 0 1 0 0,0 1-1 0 0,-1 0 0 0 0,1 1 0 0 0,0 0 0 0 0,-1 1 1 0 0,1 0-1 0 0,0 0 0 0 0,-19 5 0 0 0,11-1 24 0 0,-1 1-1 0 0,0 0 1 0 0,1 2-1 0 0,0 0 0 0 0,-25 16 1 0 0,28-15-137 0 0,1 1 0 0 0,0 1-1 0 0,1 0 1 0 0,0 1 0 0 0,1 0 0 0 0,0 0 0 0 0,1 1 0 0 0,0 1 0 0 0,1 0 0 0 0,1 0-1 0 0,0 1 1 0 0,1 0 0 0 0,-6 17 0 0 0,10-21-127 0 0,0 0-1 0 0,0 0 1 0 0,1 0-1 0 0,1 0 1 0 0,0 1-1 0 0,0-1 1 0 0,1 1-1 0 0,0-1 1 0 0,1 0 0 0 0,1 1-1 0 0,0-1 1 0 0,0 0-1 0 0,1 0 1 0 0,0 0-1 0 0,1-1 1 0 0,1 1-1 0 0,-1-1 1 0 0,2 0 0 0 0,11 18-1 0 0,-7-15-24 0 0,0-1 0 0 0,1-1 1 0 0,0 0-1 0 0,0 0 0 0 0,1-1 0 0 0,1-1 0 0 0,0 0 1 0 0,0-1-1 0 0,23 11 0 0 0,-19-11-111 0 0,0-1-1 0 0,0-1 1 0 0,0-1 0 0 0,1-1-1 0 0,0 0 1 0 0,0-1 0 0 0,35 1 0 0 0,-46-4-82 0 0,0-1 0 0 0,0 0 0 0 0,0 0 0 0 0,-1-1 0 0 0,1 1 0 0 0,0-2 0 0 0,-1 1 1 0 0,1-1-1 0 0,-1 0 0 0 0,0 0 0 0 0,0-1 0 0 0,0 1 0 0 0,-1-1 0 0 0,8-7 0 0 0,-11 9 55 0 0,0 0 0 0 0,0 0 0 0 0,0 0 0 0 0,0 0-1 0 0,0-1 1 0 0,-1 1 0 0 0,1 0 0 0 0,-1-1 0 0 0,1 1-1 0 0,-1-1 1 0 0,0 0 0 0 0,0 1 0 0 0,0-1 0 0 0,-1 0-1 0 0,1 0 1 0 0,-1 1 0 0 0,1-1 0 0 0,-1 0-1 0 0,0 0 1 0 0,0 0 0 0 0,0 0 0 0 0,0 0 0 0 0,-1 1-1 0 0,1-1 1 0 0,-1 0 0 0 0,0 0 0 0 0,0 0 0 0 0,0 1-1 0 0,0-1 1 0 0,0 1 0 0 0,0-1 0 0 0,-1 1 0 0 0,1-1-1 0 0,-1 1 1 0 0,0 0 0 0 0,-3-4 0 0 0,1 2 27 0 0,0 0 1 0 0,-1 1 0 0 0,0-1-1 0 0,1 1 1 0 0,-1 0 0 0 0,0 0-1 0 0,-1 1 1 0 0,1-1 0 0 0,0 1 0 0 0,-1 0-1 0 0,1 1 1 0 0,-1-1 0 0 0,1 1-1 0 0,-1 0 1 0 0,0 1 0 0 0,0-1-1 0 0,1 1 1 0 0,-1 0 0 0 0,0 1-1 0 0,0-1 1 0 0,-7 3 0 0 0,-3 0 49 0 0,0 0 1 0 0,1 2-1 0 0,-1 0 1 0 0,1 0-1 0 0,0 2 1 0 0,-19 10-1 0 0,30-15-28 0 0,0 1 0 0 0,0-1 0 0 0,0 1 0 0 0,1 0 0 0 0,-1 0 0 0 0,1 0 0 0 0,-1 0 0 0 0,1 1 0 0 0,1 0 0 0 0,-1-1-1 0 0,-4 8 1 0 0,6-9-81 0 0,1-1-1 0 0,0 1 0 0 0,-1-1 0 0 0,1 1 0 0 0,0-1 0 0 0,-1 1 1 0 0,1 0-1 0 0,0-1 0 0 0,0 1 0 0 0,0-1 0 0 0,1 1 0 0 0,-1-1 1 0 0,0 1-1 0 0,1-1 0 0 0,-1 1 0 0 0,1-1 0 0 0,-1 1 0 0 0,1-1 1 0 0,-1 1-1 0 0,1-1 0 0 0,0 1 0 0 0,0-1 0 0 0,0 0 0 0 0,0 0 1 0 0,0 0-1 0 0,0 1 0 0 0,0-1 0 0 0,0 0 0 0 0,0 0 0 0 0,1 0 1 0 0,-1 0-1 0 0,0-1 0 0 0,1 1 0 0 0,-1 0 0 0 0,1-1 0 0 0,2 2 1 0 0,6 2-999 0 0,0 0 1 0 0,1 0 0 0 0,-1-1-1 0 0,1-1 1 0 0,-1 0 0 0 0,1 0 0 0 0,13-1-1 0 0,9 0-1554 0 0</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5.416"/>
    </inkml:context>
    <inkml:brush xml:id="br0">
      <inkml:brushProperty name="width" value="0.05" units="cm"/>
      <inkml:brushProperty name="height" value="0.05" units="cm"/>
    </inkml:brush>
  </inkml:definitions>
  <inkml:trace contextRef="#ctx0" brushRef="#br0">55 53 304 0 0,'0'0'122'0'0,"-16"-32"3250"0"0,15 31-2822 0 0,0-1 1 0 0,0 0-1 0 0,0 1 0 0 0,-1-1 0 0 0,1 1 0 0 0,0 0 0 0 0,-1-1 1 0 0,1 1-1 0 0,-1 0 0 0 0,1 0 0 0 0,-1 0 0 0 0,1 0 1 0 0,-1 0-1 0 0,0 0 0 0 0,-3-1 0 0 0,5 2-386 0 0,-1 1 0 0 0,1-1-1 0 0,-1 0 1 0 0,1 0 0 0 0,-1 1 0 0 0,0-1-1 0 0,1 0 1 0 0,-1 1 0 0 0,1-1 0 0 0,0 1-1 0 0,-1-1 1 0 0,1 1 0 0 0,-1-1 0 0 0,1 1-1 0 0,0-1 1 0 0,-1 1 0 0 0,1-1 0 0 0,0 1-1 0 0,-1-1 1 0 0,1 1 0 0 0,0-1 0 0 0,0 1 0 0 0,0 0-1 0 0,-1-1 1 0 0,1 1 0 0 0,0 0 0 0 0,0-1-1 0 0,0 2 1 0 0,-2 18 1896 0 0,2-11-1637 0 0,0 0 0 0 0,1 0 0 0 0,0 1 0 0 0,4 11 0 0 0,7 7-2463 0 0,-10-26 1148 0 0,0 1 1 0 0,0 0-1 0 0,0-1 0 0 0,0 1 0 0 0,0-1 0 0 0,6 4 1 0 0,1 1-1379 0 0</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6.036"/>
    </inkml:context>
    <inkml:brush xml:id="br0">
      <inkml:brushProperty name="width" value="0.05" units="cm"/>
      <inkml:brushProperty name="height" value="0.05" units="cm"/>
    </inkml:brush>
  </inkml:definitions>
  <inkml:trace contextRef="#ctx0" brushRef="#br0">101 8 736 0 0,'19'16'8169'0'0,"-11"-14"-7100"0"0,0 0-1 0 0,1 0 0 0 0,-1-1 1 0 0,1 0-1 0 0,0 0 0 0 0,10-1 1 0 0,55-7 1588 0 0,-42 3-1499 0 0,-20 3-835 0 0,22-2 1756 0 0,67-14 1 0 0,-160 33-1635 0 0,-116 35-396 0 0,135-37-37 0 0,0 2-1 0 0,-48 26 1 0 0,84-40 31 0 0,0 0 0 0 0,0 0 0 0 0,1 1 1 0 0,-1-1-1 0 0,1 1 0 0 0,-1 0 0 0 0,1 0 1 0 0,-5 7-1 0 0,7-10-22 0 0,1 1 1 0 0,-1 0-1 0 0,1 0 0 0 0,0-1 1 0 0,0 1-1 0 0,-1 0 1 0 0,1 0-1 0 0,0 0 1 0 0,0-1-1 0 0,0 1 1 0 0,0 0-1 0 0,0 0 0 0 0,0 0 1 0 0,0-1-1 0 0,0 1 1 0 0,0 0-1 0 0,0 0 1 0 0,0 0-1 0 0,0 0 0 0 0,1 0 1 0 0,0 1 10 0 0,0-1 0 0 0,0 1 0 0 0,0-1 0 0 0,0 1 0 0 0,1-1 1 0 0,-1 1-1 0 0,0-1 0 0 0,1 0 0 0 0,-1 0 0 0 0,1 0 0 0 0,-1 0 0 0 0,4 1 0 0 0,46 25 601 0 0,87 29-1 0 0,-78-33-229 0 0,60 31 0 0 0,-102-44-239 0 0,0 1 0 0 0,0 1 0 0 0,28 25 0 0 0,-40-32-115 0 0,-1 0 0 0 0,0 0 0 0 0,0 1 0 0 0,0-1 0 0 0,-1 1-1 0 0,0 0 1 0 0,0 0 0 0 0,0 1 0 0 0,-1-1 0 0 0,0 1 0 0 0,0 0 0 0 0,-1 0-1 0 0,0 0 1 0 0,2 9 0 0 0,-4-12-26 0 0,0 0-1 0 0,-1 0 1 0 0,1 0-1 0 0,-1 0 1 0 0,0 0 0 0 0,0-1-1 0 0,0 1 1 0 0,-1 0-1 0 0,1-1 1 0 0,-1 1 0 0 0,0-1-1 0 0,0 1 1 0 0,0-1-1 0 0,0 0 1 0 0,0 0-1 0 0,-1 0 1 0 0,0 0 0 0 0,0 0-1 0 0,1 0 1 0 0,-2-1-1 0 0,1 1 1 0 0,0-1 0 0 0,0 0-1 0 0,-6 2 1 0 0,-4 4 13 0 0,-1-2 1 0 0,1 0-1 0 0,-1-1 1 0 0,-1 0 0 0 0,-16 3-1 0 0,11-4-75 0 0,0-2 1 0 0,0 0-1 0 0,0-1 0 0 0,0-1 0 0 0,-1-1 0 0 0,1 0 1 0 0,0-2-1 0 0,0 0 0 0 0,-37-12 0 0 0,47 10 99 0 0,10 5-241 0 0,0 0 0 0 0,0-1-1 0 0,-1 1 1 0 0,1 0-1 0 0,0-1 1 0 0,-1 1 0 0 0,1 0-1 0 0,0 0 1 0 0,0-1-1 0 0,0 1 1 0 0,-1 0 0 0 0,1-1-1 0 0,0 1 1 0 0,0-1-1 0 0,0 1 1 0 0,0 0 0 0 0,0-1-1 0 0,0 1 1 0 0,-1 0-1 0 0,1-1 1 0 0,0 1 0 0 0,0-1-1 0 0,0 0 1 0 0,1 1-237 0 0,-1-1 0 0 0,0 0 0 0 0,1 0 0 0 0,-1 0 1 0 0,1 1-1 0 0,-1-1 0 0 0,1 0 0 0 0,-1 1 0 0 0,1-1 0 0 0,0 0 0 0 0,-1 1 1 0 0,1-1-1 0 0,0 1 0 0 0,-1-1 0 0 0,1 1 0 0 0,0-1 0 0 0,0 1 0 0 0,1-1 1 0 0,14-6-2684 0 0</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6.546"/>
    </inkml:context>
    <inkml:brush xml:id="br0">
      <inkml:brushProperty name="width" value="0.05" units="cm"/>
      <inkml:brushProperty name="height" value="0.05" units="cm"/>
    </inkml:brush>
  </inkml:definitions>
  <inkml:trace contextRef="#ctx0" brushRef="#br0">2 239 608 0 0,'-1'-5'503'0'0,"1"-1"0"0"0,0 0-1 0 0,0 1 1 0 0,0-1 0 0 0,1 1 0 0 0,0-1-1 0 0,0 1 1 0 0,0-1 0 0 0,1 1 0 0 0,0 0 0 0 0,0 0-1 0 0,0 0 1 0 0,1 0 0 0 0,-1 0 0 0 0,1 0-1 0 0,1 0 1 0 0,-1 1 0 0 0,0 0 0 0 0,7-6 0 0 0,3-4 554 0 0,1 1 0 0 0,0 0 1 0 0,1 1-1 0 0,22-14 1 0 0,-23 18-232 0 0,0 1 0 0 0,0 0 0 0 0,0 1 0 0 0,1 0 0 0 0,0 1 0 0 0,28-6 1 0 0,-37 10-526 0 0,0 1 1 0 0,0-1 0 0 0,0 1 0 0 0,0 0-1 0 0,-1 0 1 0 0,1 1 0 0 0,0 0 0 0 0,0 0 0 0 0,8 3-1 0 0,-10-3-157 0 0,-1 1-1 0 0,0 0 0 0 0,0-1 1 0 0,1 1-1 0 0,-2 0 0 0 0,1 1 1 0 0,0-1-1 0 0,0 0 0 0 0,-1 1 1 0 0,1 0-1 0 0,-1-1 0 0 0,0 1 1 0 0,0 0-1 0 0,0 0 0 0 0,0 0 1 0 0,3 7-1 0 0,-4-5-26 0 0,1 1 1 0 0,-1-1-1 0 0,0 1 1 0 0,0 0-1 0 0,0 0 1 0 0,-1 0-1 0 0,0-1 1 0 0,0 1-1 0 0,-1 0 1 0 0,1 0-1 0 0,-1 0 1 0 0,-1-1-1 0 0,1 1 1 0 0,-4 8-1 0 0,-1 3 52 0 0,-2 0 0 0 0,1-1 1 0 0,-15 21-1 0 0,-5 0 160 0 0,0-1-1 0 0,-47 45 1 0 0,10-12 91 0 0,62-67-393 0 0,0 0 0 0 0,0 1 0 0 0,0-1-1 0 0,1 0 1 0 0,-1 0 0 0 0,1 1 0 0 0,0-1 0 0 0,-1 1 0 0 0,1-1 0 0 0,0 1 0 0 0,0 0 0 0 0,-1 4 0 0 0,3-6-17 0 0,-1 0 0 0 0,0 1 0 0 0,1-1 1 0 0,-1 0-1 0 0,1 0 0 0 0,-1 0 0 0 0,1 1 1 0 0,0-1-1 0 0,-1 0 0 0 0,1 0 0 0 0,0 0 1 0 0,0 0-1 0 0,0 0 0 0 0,0 0 0 0 0,0 0 1 0 0,0-1-1 0 0,0 1 0 0 0,0 0 0 0 0,0 0 1 0 0,0-1-1 0 0,0 1 0 0 0,1-1 0 0 0,-1 1 1 0 0,0-1-1 0 0,0 1 0 0 0,1-1 0 0 0,-1 0 1 0 0,0 0-1 0 0,2 1 0 0 0,24 4 51 0 0,0 0 1 0 0,1-2-1 0 0,0-1 0 0 0,52-3 0 0 0,-27 0 3 0 0,57-5 20 0 0,-63 2-3335 0 0,-33 1-5077 0 0,-7 1 5897 0 0,0 1-678 0 0</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6.890"/>
    </inkml:context>
    <inkml:brush xml:id="br0">
      <inkml:brushProperty name="width" value="0.05" units="cm"/>
      <inkml:brushProperty name="height" value="0.05" units="cm"/>
    </inkml:brush>
  </inkml:definitions>
  <inkml:trace contextRef="#ctx0" brushRef="#br0">8 123 708 0 0,'-1'-1'659'0'0,"1"0"0"0"0,-1 0 0 0 0,0 0-1 0 0,1 0 1 0 0,-1 0 0 0 0,0 0 0 0 0,1 0 0 0 0,-1 0 0 0 0,1 0 0 0 0,0-1-1 0 0,-1 1 1 0 0,1 0 0 0 0,0 0 0 0 0,0 0 0 0 0,0-1 0 0 0,0 1-1 0 0,0 0 1 0 0,0 0 0 0 0,0-1 0 0 0,0 1 0 0 0,0 0 0 0 0,1-2 0 0 0,11-6 6237 0 0,3 4-6781 0 0,23-4 2785 0 0,45-6-1 0 0,30-6-838 0 0,-71 7-1638 0 0,-29 9-1280 0 0,0 0 0 0 0,1 1 1 0 0,18-3-1 0 0,-30 7 384 0 0,6 0-3488 0 0,3 2-4961 0 0</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7.224"/>
    </inkml:context>
    <inkml:brush xml:id="br0">
      <inkml:brushProperty name="width" value="0.05" units="cm"/>
      <inkml:brushProperty name="height" value="0.05" units="cm"/>
    </inkml:brush>
  </inkml:definitions>
  <inkml:trace contextRef="#ctx0" brushRef="#br0">37 1 820 0 0,'-13'12'2131'0'0,"9"-9"-514"0"0,0 0 1 0 0,1 1 0 0 0,-1-1 0 0 0,1 1-1 0 0,-3 13 6131 0 0,6-17-7602 0 0,12 2 1894 0 0,10-2-476 0 0,65-10 2118 0 0,20-1-1827 0 0,1 3-3737 0 0,-88 9-1469 0 0,-3-1-2302 0 0,-8 0 2706 0 0</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7.894"/>
    </inkml:context>
    <inkml:brush xml:id="br0">
      <inkml:brushProperty name="width" value="0.05" units="cm"/>
      <inkml:brushProperty name="height" value="0.05" units="cm"/>
    </inkml:brush>
  </inkml:definitions>
  <inkml:trace contextRef="#ctx0" brushRef="#br0">14 1 556 0 0,'-1'0'148'0'0,"1"0"0"0"0,-1 0 0 0 0,1 0-1 0 0,-1 0 1 0 0,1 0 0 0 0,-1 0 0 0 0,1 0 0 0 0,0 0 0 0 0,-1 0 0 0 0,1 0-1 0 0,-1 0 1 0 0,1 0 0 0 0,-1 0 0 0 0,1 1 0 0 0,0-1 0 0 0,-1 0-1 0 0,1 0 1 0 0,-1 1 0 0 0,1-1 0 0 0,0 0 0 0 0,-1 0 0 0 0,1 1 0 0 0,0-1-1 0 0,-1 0 1 0 0,1 1 0 0 0,0-1 0 0 0,-1 1 0 0 0,1-1 0 0 0,0 0 0 0 0,0 1-1 0 0,0-1 1 0 0,-1 1 0 0 0,1-1 0 0 0,0 0 0 0 0,0 1 0 0 0,0-1-1 0 0,0 1 1 0 0,0-1 0 0 0,0 1 0 0 0,0-1 0 0 0,0 1 0 0 0,0-1 0 0 0,0 1-1 0 0,0-1 1 0 0,0 1 0 0 0,0-1 0 0 0,0 0 0 0 0,0 1 0 0 0,1-1-1 0 0,-1 1 1 0 0,0-1 0 0 0,0 1 0 0 0,0-1 0 0 0,1 0 0 0 0,-1 1 0 0 0,0-1-1 0 0,1 0 1 0 0,-1 1 0 0 0,0-1 0 0 0,1 0 0 0 0,0 1 0 0 0,1 2 421 0 0,1-1-1 0 0,-1 0 1 0 0,1 0 0 0 0,0 0 0 0 0,0 0 0 0 0,6 3 0 0 0,10 1 340 0 0,0 0 1 0 0,0-2 0 0 0,0 0-1 0 0,38 2 1 0 0,78-5 1573 0 0,-120-2-2233 0 0,67-4 1088 0 0,-74 4-1113 0 0,0 0-1 0 0,0-1 1 0 0,0 0-1 0 0,0 0 1 0 0,0-1-1 0 0,-1 0 1 0 0,13-6-1 0 0,-12 1 404 0 0,-12 6 192 0 0,3 2-795 0 0,1 0 0 0 0,-1 1-1 0 0,0-1 1 0 0,0 0-1 0 0,0 1 1 0 0,1-1-1 0 0,-1 1 1 0 0,0-1-1 0 0,0 1 1 0 0,1-1-1 0 0,-1 1 1 0 0,0 0-1 0 0,1-1 1 0 0,-1 1-1 0 0,1 0 1 0 0,-1-1-1 0 0,1 1 1 0 0,-1 0 0 0 0,1 0-1 0 0,-1-1 1 0 0,1 1-1 0 0,0 0 1 0 0,-1 0-1 0 0,1 1 1 0 0,-3 20 241 0 0,1 0 1 0 0,2 1-1 0 0,0-1 0 0 0,1 0 1 0 0,1 1-1 0 0,8 34 1 0 0,44 129 1263 0 0,-23-101-775 0 0,-12-36 169 0 0,18 73 0 0 0,-36-121-918 0 0,-1 0 0 0 0,1 1 0 0 0,-1-1 0 0 0,0 0 0 0 0,0 0 0 0 0,1 0 0 0 0,-1 0-1 0 0,0 1 1 0 0,0-1 0 0 0,0 0 0 0 0,0 0 0 0 0,0 0 0 0 0,0 0 0 0 0,-1 1 0 0 0,1-1 0 0 0,0 0 0 0 0,-1 0 0 0 0,1 0 0 0 0,0 0 0 0 0,-1 0 0 0 0,0 0 0 0 0,1 0 0 0 0,-1 0 0 0 0,1 0 0 0 0,-1 0 0 0 0,0 0 0 0 0,0 0 0 0 0,0 0 0 0 0,1 0 0 0 0,-1-1 0 0 0,0 1 0 0 0,0 0 0 0 0,-2 0 0 0 0,-2 1-43 0 0,0-1 0 0 0,0 0 0 0 0,0-1 0 0 0,1 1 1 0 0,-1-1-1 0 0,0 0 0 0 0,-6-1 0 0 0,9 1 37 0 0,-132-2 250 0 0,-261 32 0 0 0,382-27-181 0 0,17 0-12 0 0,23-1-4 0 0,286-7-3948 0 0,2 29-2088 0 0,-272-18 2165 0 0,0 0 548 0 0</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8.392"/>
    </inkml:context>
    <inkml:brush xml:id="br0">
      <inkml:brushProperty name="width" value="0.05" units="cm"/>
      <inkml:brushProperty name="height" value="0.05" units="cm"/>
    </inkml:brush>
  </inkml:definitions>
  <inkml:trace contextRef="#ctx0" brushRef="#br0">83 359 1204 0 0,'-1'-10'2992'0'0,"-13"-17"785"0"0,4 9-1339 0 0,0-1 1 0 0,2 0 0 0 0,-8-24 0 0 0,15 37-2005 0 0,-1-1 0 0 0,1 1 0 0 0,0-1 0 0 0,0 0 1 0 0,1 1-1 0 0,0-1 0 0 0,0 1 0 0 0,1-1 0 0 0,-1 0 0 0 0,2 1 0 0 0,-1-1 0 0 0,1 1 0 0 0,0 0 0 0 0,4-11 0 0 0,-1 6 51 0 0,1 1 0 0 0,1-1 0 0 0,-1 1 0 0 0,15-15 0 0 0,-17 20-263 0 0,0 1 1 0 0,0-1 0 0 0,1 1-1 0 0,0 1 1 0 0,0-1 0 0 0,0 1-1 0 0,0-1 1 0 0,0 1 0 0 0,1 1 0 0 0,0-1-1 0 0,8-2 1 0 0,-13 5-181 0 0,0-1 0 0 0,0 1 0 0 0,1 0 0 0 0,-1-1 0 0 0,0 1 0 0 0,0 0 0 0 0,0 0 0 0 0,0 0 0 0 0,1 0-1 0 0,-1 0 1 0 0,0 0 0 0 0,0 0 0 0 0,0 0 0 0 0,0 0 0 0 0,1 1 0 0 0,-1-1 0 0 0,0 0 0 0 0,0 1 0 0 0,0-1 0 0 0,0 1 0 0 0,0-1 0 0 0,0 1 0 0 0,0 0 0 0 0,0-1 0 0 0,0 1 0 0 0,0 0 0 0 0,0 0-1 0 0,0-1 1 0 0,-1 1 0 0 0,1 0 0 0 0,0 0 0 0 0,-1 0 0 0 0,1 0 0 0 0,0 0 0 0 0,-1 0 0 0 0,1 0 0 0 0,-1 1 0 0 0,0-1 0 0 0,1 0 0 0 0,-1 0 0 0 0,1 2 0 0 0,-1 0-14 0 0,0 0 0 0 0,0 0 0 0 0,0 1 0 0 0,0-1 0 0 0,-1 0 0 0 0,1 0 0 0 0,-1 0 0 0 0,0 0 0 0 0,0 0 0 0 0,0 0 0 0 0,0 0 0 0 0,-1 0 0 0 0,1 0 0 0 0,-4 5 0 0 0,-1-2-8 0 0,0 1 0 0 0,-1-1 1 0 0,1 0-1 0 0,-1 0 1 0 0,-11 6-1 0 0,9-6 4 0 0,1 0-1 0 0,0 1 1 0 0,-10 10-1 0 0,17-17-15 0 0,16 15 2 0 0,111 24 14 0 0,18 7 56 0 0,-125-39-61 0 0,33 15 64 0 0,-48-19-55 0 0,0-1 1 0 0,0 0 0 0 0,0 1 0 0 0,-1 0 0 0 0,1 0 0 0 0,-1 0 0 0 0,1 0 0 0 0,-1 1 0 0 0,5 6 0 0 0,-8-9-21 0 0,1 0 0 0 0,-1 1 0 0 0,1-1 0 0 0,-1 0 0 0 0,0 0 0 0 0,1 1 0 0 0,-1-1 0 0 0,0 0-1 0 0,0 1 1 0 0,0-1 0 0 0,0 0 0 0 0,0 1 0 0 0,0-1 0 0 0,-1 0 0 0 0,1 1 0 0 0,0-1 0 0 0,-1 0 0 0 0,1 1 0 0 0,-1-1 0 0 0,1 0 0 0 0,-1 0 0 0 0,1 0 0 0 0,-1 0 0 0 0,0 1 0 0 0,0-1 0 0 0,0 0-1 0 0,1 0 1 0 0,-1 0 0 0 0,0-1 0 0 0,0 1 0 0 0,0 0 0 0 0,-1 0 0 0 0,1 0 0 0 0,0-1 0 0 0,-2 2 0 0 0,-5 3 50 0 0,0 0 1 0 0,-1-1-1 0 0,-12 5 1 0 0,-6 1-59 0 0,1-2 0 0 0,-2-1 0 0 0,1-2 0 0 0,-43 4 0 0 0,-111-3 0 0 0,173-6-33 0 0,5 1-61 0 0,-1-1 0 0 0,1 0 0 0 0,-1 0 0 0 0,0 0 0 0 0,1-1-1 0 0,-1 1 1 0 0,1-1 0 0 0,-1 0 0 0 0,1 0 0 0 0,-6-2 0 0 0,26-7-5989 0 0,36-6-1399 0 0,-18 7 4373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18.472"/>
    </inkml:context>
    <inkml:brush xml:id="br0">
      <inkml:brushProperty name="width" value="0.05" units="cm"/>
      <inkml:brushProperty name="height" value="0.05" units="cm"/>
      <inkml:brushProperty name="color" value="#008C3A"/>
    </inkml:brush>
  </inkml:definitions>
  <inkml:trace contextRef="#ctx0" brushRef="#br0">36 231 420 0 0,'-3'-2'548'0'0,"0"1"-1"0"0,1-1 1 0 0,-1 0-1 0 0,1-1 1 0 0,0 1-1 0 0,-1 0 1 0 0,1-1-1 0 0,0 1 1 0 0,0-1-1 0 0,1 0 1 0 0,-1 0-1 0 0,1 0 1 0 0,-1 1-1 0 0,1-2 1 0 0,0 1-1 0 0,0 0 1 0 0,0 0-1 0 0,0 0 1 0 0,0-4-1 0 0,1 3-13 0 0,1 0 0 0 0,-1 0-1 0 0,1 0 1 0 0,-1 0-1 0 0,1 0 1 0 0,0 0 0 0 0,1 0-1 0 0,-1 0 1 0 0,1 0-1 0 0,0 0 1 0 0,0 1 0 0 0,0-1-1 0 0,0 1 1 0 0,5-7-1 0 0,2 1-61 0 0,0-1-1 0 0,1 1 1 0 0,0 1-1 0 0,0 0 1 0 0,0 0-1 0 0,1 1 1 0 0,1 0-1 0 0,-1 1 1 0 0,1 1-1 0 0,0-1 1 0 0,0 2-1 0 0,16-4 1 0 0,-11 3-100 0 0,0 1 0 0 0,1 1 0 0 0,0 1 0 0 0,-1 1 0 0 0,1 0 0 0 0,0 2 0 0 0,0-1 1 0 0,25 6-1 0 0,-38-5-286 0 0,0 0 1 0 0,-1 0 0 0 0,1 1-1 0 0,-1-1 1 0 0,1 1 0 0 0,-1 0-1 0 0,0 1 1 0 0,0-1 0 0 0,0 1-1 0 0,4 2 1 0 0,-6-3-57 0 0,-1-1 1 0 0,0 0-1 0 0,0 0 1 0 0,0 1-1 0 0,0-1 1 0 0,0 1-1 0 0,0-1 1 0 0,0 1-1 0 0,-1-1 1 0 0,1 1-1 0 0,-1-1 1 0 0,1 1-1 0 0,-1 0 0 0 0,1-1 1 0 0,-1 1-1 0 0,0 0 1 0 0,0-1-1 0 0,1 1 1 0 0,-1 0-1 0 0,-1-1 1 0 0,1 1-1 0 0,0 0 1 0 0,0-1-1 0 0,-1 1 1 0 0,1 0-1 0 0,-1-1 0 0 0,1 1 1 0 0,-1-1-1 0 0,1 1 1 0 0,-1-1-1 0 0,-2 3 1 0 0,-1 3 25 0 0,-1 0 1 0 0,-1 0-1 0 0,1-1 0 0 0,-1 1 1 0 0,0-1-1 0 0,0-1 1 0 0,-1 1-1 0 0,0-1 1 0 0,-13 7-1 0 0,-4 2 181 0 0,-43 16-1 0 0,62-25-183 0 0,11-1-28 0 0,16 3-6 0 0,-17-6-7 0 0,40 12-9 0 0,47 18-201 0 0,-81-27 140 0 0,0 1 0 0 0,-1 0-1 0 0,0 1 1 0 0,0 0 0 0 0,-1 1-1 0 0,12 10 1 0 0,-19-16 68 0 0,-1 1 0 0 0,1-1 0 0 0,-1 1-1 0 0,1-1 1 0 0,-1 1 0 0 0,1 0 0 0 0,-1 0 0 0 0,0-1 0 0 0,0 1-1 0 0,0 0 1 0 0,0 0 0 0 0,0 0 0 0 0,0 0 0 0 0,0 1 0 0 0,-1-1-1 0 0,1 0 1 0 0,-1 0 0 0 0,1 0 0 0 0,-1 1 0 0 0,0 2 0 0 0,-1-3 19 0 0,1 0 0 0 0,-1 0 0 0 0,0 0 1 0 0,0 1-1 0 0,0-1 0 0 0,0 0 1 0 0,0 0-1 0 0,0-1 0 0 0,-1 1 1 0 0,1 0-1 0 0,-1 0 0 0 0,1-1 0 0 0,-1 1 1 0 0,0 0-1 0 0,1-1 0 0 0,-4 2 1 0 0,-4 2 62 0 0,0 1 0 0 0,0-2 1 0 0,0 1-1 0 0,-1-2 0 0 0,0 1 0 0 0,0-1 1 0 0,-13 2-1 0 0,-29 1-696 0 0,-1-1-1 0 0,-67-4 1 0 0,72-1 223 0 0,47 0-657 0 0,-11 1-2023 0 0</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18.734"/>
    </inkml:context>
    <inkml:brush xml:id="br0">
      <inkml:brushProperty name="width" value="0.05" units="cm"/>
      <inkml:brushProperty name="height" value="0.05" units="cm"/>
    </inkml:brush>
  </inkml:definitions>
  <inkml:trace contextRef="#ctx0" brushRef="#br0">40 0 432 0 0,'-22'7'7606'0'0,"21"-7"-7205"0"0,0 1 0 0 0,0-1 0 0 0,0 1 1 0 0,0-1-1 0 0,0 1 0 0 0,0 0 0 0 0,0-1 0 0 0,0 1 0 0 0,0 0 0 0 0,0 0 0 0 0,1 0 1 0 0,-1-1-1 0 0,0 1 0 0 0,1 0 0 0 0,-1 0 0 0 0,0 0 0 0 0,1 0 0 0 0,-1 0 0 0 0,1 1 1 0 0,-1-1-1 0 0,1 0 0 0 0,0 0 0 0 0,0 0 0 0 0,-1 0 0 0 0,1 0 0 0 0,0 1 0 0 0,0 1 0 0 0,1-2-86 0 0,-1 1 0 0 0,1-1 0 0 0,-1 1-1 0 0,1-1 1 0 0,0 0 0 0 0,0 1 0 0 0,0-1-1 0 0,0 0 1 0 0,0 1 0 0 0,0-1 0 0 0,0 0-1 0 0,0 0 1 0 0,0 0 0 0 0,1 0 0 0 0,-1 0-1 0 0,0 0 1 0 0,3 1 0 0 0,-3-1-164 0 0,1 0 0 0 0,-1 0-1 0 0,1 0 1 0 0,0 0 0 0 0,-1 0 0 0 0,1-1 0 0 0,0 1 0 0 0,0-1 0 0 0,-1 1-1 0 0,1-1 1 0 0,0 0 0 0 0,0 1 0 0 0,0-1 0 0 0,0 0 0 0 0,0 0-1 0 0,-1 0 1 0 0,1-1 0 0 0,0 1 0 0 0,0 0 0 0 0,0-1 0 0 0,0 1-1 0 0,-1-1 1 0 0,1 1 0 0 0,0-1 0 0 0,-1 0 0 0 0,1 0 0 0 0,0 0 0 0 0,-1 0-1 0 0,1 0 1 0 0,-1 0 0 0 0,0 0 0 0 0,1-1 0 0 0,-1 1 0 0 0,0 0-1 0 0,1-1 1 0 0,0-1 0 0 0,-2 2-130 0 0,0 0 0 0 0,0 0 1 0 0,0 0-1 0 0,0 0 0 0 0,0 0 0 0 0,0-1 0 0 0,0 1 0 0 0,0 0 1 0 0,-1 0-1 0 0,1 0 0 0 0,0 0 0 0 0,-1 0 0 0 0,1 0 1 0 0,-1 1-1 0 0,1-1 0 0 0,-1 0 0 0 0,1 0 0 0 0,-2-1 0 0 0,-13-15-547 0 0,6 9-168 0 0</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41.734"/>
    </inkml:context>
    <inkml:brush xml:id="br0">
      <inkml:brushProperty name="width" value="0.05" units="cm"/>
      <inkml:brushProperty name="height" value="0.05" units="cm"/>
    </inkml:brush>
  </inkml:definitions>
  <inkml:trace contextRef="#ctx0" brushRef="#br0">59 154 5661 0 0,'-9'-12'6619'0'0,"7"3"-3439"0"0,3 8-3079 0 0,0 0 0 0 0,0-1 0 0 0,0 1-1 0 0,0 0 1 0 0,0 0 0 0 0,0 0 0 0 0,1 0 0 0 0,-1 0 0 0 0,0 1 0 0 0,0-1 0 0 0,1 0 0 0 0,-1 1-1 0 0,0-1 1 0 0,1 0 0 0 0,-1 1 0 0 0,3-1 0 0 0,64-20 1180 0 0,0 3-1 0 0,113-15 1 0 0,-88 18-582 0 0,65-15 1072 0 0,-540 111-722 0 0,324-68-986 0 0,-109 39-1 0 0,164-51-56 0 0,1 0 0 0 0,-1 0 1 0 0,0 1-1 0 0,1-1 0 0 0,-1 0 1 0 0,1 1-1 0 0,0 0 0 0 0,-1-1 0 0 0,1 1 1 0 0,-3 4-1 0 0,5-6-4 0 0,-1 1 0 0 0,1-1 1 0 0,0 1-1 0 0,0-1 0 0 0,0 1 1 0 0,-1-1-1 0 0,1 0 0 0 0,0 1 0 0 0,0-1 1 0 0,0 1-1 0 0,0-1 0 0 0,0 1 1 0 0,0-1-1 0 0,0 1 0 0 0,0-1 0 0 0,0 1 1 0 0,0-1-1 0 0,0 1 0 0 0,0-1 1 0 0,1 1-1 0 0,-1-1 0 0 0,0 0 0 0 0,0 1 1 0 0,0-1-1 0 0,1 1 0 0 0,0 0 3 0 0,0 1 0 0 0,0-1-1 0 0,1 0 1 0 0,-1 0 0 0 0,0 0-1 0 0,1 0 1 0 0,-1 0 0 0 0,1 0 0 0 0,-1 0-1 0 0,4 1 1 0 0,27 9 102 0 0,0-1-1 0 0,1-1 1 0 0,46 6 0 0 0,-39-8-42 0 0,96 17 233 0 0,-38-9 206 0 0,166 51 0 0 0,-257-64-456 0 0,1 1-1 0 0,0 0 0 0 0,-1 1 1 0 0,10 6-1 0 0,-16-10-39 0 0,0 1 0 0 0,0-1-1 0 0,0 1 1 0 0,0-1 0 0 0,0 1 0 0 0,-1 0-1 0 0,1-1 1 0 0,0 1 0 0 0,0 0-1 0 0,-1-1 1 0 0,1 1 0 0 0,-1 0 0 0 0,1 0-1 0 0,-1 0 1 0 0,1 0 0 0 0,-1 0-1 0 0,1 0 1 0 0,-1 0 0 0 0,0 0 0 0 0,1 0-1 0 0,-1 0 1 0 0,0 0 0 0 0,0 0-1 0 0,0 0 1 0 0,0 0 0 0 0,0 0 0 0 0,0 0-1 0 0,0 0 1 0 0,0 0 0 0 0,0 0-1 0 0,0 0 1 0 0,-1 0 0 0 0,1 0 0 0 0,0 0-1 0 0,-1 0 1 0 0,1 0 0 0 0,-1-1-1 0 0,1 1 1 0 0,-1 0 0 0 0,1 0 0 0 0,-1 0-1 0 0,0 0 1 0 0,1-1 0 0 0,-1 1-1 0 0,-1 1 1 0 0,-7 5 20 0 0,1 0 1 0 0,-1-1-1 0 0,-1 0 0 0 0,1 0 0 0 0,-1-1 0 0 0,0 0 1 0 0,0-1-1 0 0,-1 0 0 0 0,-12 2 0 0 0,-17 4 65 0 0,-42 4-1 0 0,39-9-85 0 0,0-1-1 0 0,-47-4 1 0 0,-27-8-4360 0 0,113 8 3276 0 0</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42.309"/>
    </inkml:context>
    <inkml:brush xml:id="br0">
      <inkml:brushProperty name="width" value="0.05" units="cm"/>
      <inkml:brushProperty name="height" value="0.05" units="cm"/>
    </inkml:brush>
  </inkml:definitions>
  <inkml:trace contextRef="#ctx0" brushRef="#br0">482 98 272 0 0,'-1'-4'398'0'0,"0"-1"-1"0"0,0 1 1 0 0,0-1-1 0 0,-1 1 1 0 0,1 0 0 0 0,-1-1-1 0 0,0 1 1 0 0,-1 0-1 0 0,1 0 1 0 0,-1 1-1 0 0,1-1 1 0 0,-1 0 0 0 0,0 1-1 0 0,-1-1 1 0 0,1 1-1 0 0,-4-3 1 0 0,1 2 94 0 0,0 1 1 0 0,0 0-1 0 0,0 0 1 0 0,0 0-1 0 0,-1 1 0 0 0,1 0 1 0 0,-1 0-1 0 0,1 0 1 0 0,-15-1-1 0 0,4 2 197 0 0,-1 1 0 0 0,1 1-1 0 0,-1 0 1 0 0,1 1 0 0 0,0 1 0 0 0,-1 1 0 0 0,-27 9 0 0 0,27-6-199 0 0,1 0 0 0 0,0 2 1 0 0,0 0-1 0 0,-17 12 0 0 0,24-14-148 0 0,1 0-1 0 0,0 1 0 0 0,0 0 0 0 0,0 0 1 0 0,1 1-1 0 0,1 1 0 0 0,-11 15 0 0 0,15-21-191 0 0,2 0 0 0 0,-1-1-1 0 0,0 1 1 0 0,1 0-1 0 0,0 0 1 0 0,0 0-1 0 0,0 0 1 0 0,0 0-1 0 0,0 0 1 0 0,1 0-1 0 0,0 0 1 0 0,0 0 0 0 0,0 0-1 0 0,1 5 1 0 0,0-2 1 0 0,1-1 0 0 0,0 0 0 0 0,0 0 1 0 0,0 0-1 0 0,1 0 0 0 0,0 0 0 0 0,0 0 1 0 0,6 6-1 0 0,0 0 39 0 0,0-1 0 0 0,1-1 1 0 0,0 1-1 0 0,1-2 0 0 0,0 0 0 0 0,1 0 1 0 0,17 10-1 0 0,-10-9-216 0 0,1-1-1 0 0,1 0 1 0 0,0-2 0 0 0,0 0-1 0 0,1-2 1 0 0,-1 0 0 0 0,1-1-1 0 0,41 1 1 0 0,-56-5-132 0 0,0 0 1 0 0,0 0-1 0 0,-1-1 0 0 0,1 0 1 0 0,0-1-1 0 0,0 1 0 0 0,10-5 0 0 0,-14 5 103 0 0,-1 0 0 0 0,0 0 0 0 0,0 0 0 0 0,0 0 0 0 0,0 0 0 0 0,0 0 0 0 0,-1-1 0 0 0,1 1 0 0 0,0-1 0 0 0,-1 1 0 0 0,1-1 0 0 0,-1 0 0 0 0,1 1 0 0 0,-1-1 0 0 0,0 0 0 0 0,1 0 0 0 0,-1 0 0 0 0,0 0 0 0 0,0 0 0 0 0,-1 0 0 0 0,1-1 0 0 0,0 1 0 0 0,-1 0 0 0 0,1 0 0 0 0,-1-5 0 0 0,0 5 34 0 0,0 0 0 0 0,-1 0-1 0 0,1 0 1 0 0,-1 0 0 0 0,0 0 0 0 0,0 0-1 0 0,0 0 1 0 0,0 0 0 0 0,0 0 0 0 0,0 0 0 0 0,0 1-1 0 0,0-1 1 0 0,-1 0 0 0 0,1 1 0 0 0,-1-1-1 0 0,1 1 1 0 0,-1-1 0 0 0,0 1 0 0 0,1 0 0 0 0,-1 0-1 0 0,0 0 1 0 0,0 0 0 0 0,-2-1 0 0 0,-6-3-4 0 0,0 1 0 0 0,1 1 1 0 0,-12-3-1 0 0,19 6 20 0 0,-16-5-11 0 0,-1 2 0 0 0,1 0 0 0 0,0 2 1 0 0,-1 0-1 0 0,1 1 0 0 0,-1 0 0 0 0,1 2 1 0 0,-1 0-1 0 0,1 1 0 0 0,0 1 0 0 0,0 1 1 0 0,-19 7-1 0 0,34-11-63 0 0,0 1 0 0 0,0-1 0 0 0,1 1 0 0 0,-1-1 0 0 0,0 1 0 0 0,1 0 0 0 0,-4 3-1 0 0,6-4 37 0 0,-1-1 0 0 0,1 1 0 0 0,0-1 0 0 0,-1 1 0 0 0,1-1 0 0 0,0 1 0 0 0,0-1 0 0 0,-1 1 0 0 0,1-1 0 0 0,0 1 0 0 0,0 0 0 0 0,0-1 0 0 0,0 1 0 0 0,0-1 0 0 0,-1 1 0 0 0,1 0 0 0 0,0-1 0 0 0,1 1 0 0 0,-1-1 0 0 0,0 1 0 0 0,0 0 0 0 0,0-1 0 0 0,0 1 0 0 0,0-1 0 0 0,1 1 0 0 0,-1-1 0 0 0,0 1 0 0 0,0-1 0 0 0,1 1 0 0 0,-1 0-1 0 0,0-1 1 0 0,1 0 0 0 0,-1 1 0 0 0,0-1 0 0 0,1 1 0 0 0,-1-1 0 0 0,1 1 0 0 0,-1-1 0 0 0,1 0 0 0 0,-1 1 0 0 0,1-1 0 0 0,-1 0 0 0 0,1 0 0 0 0,0 1 0 0 0,-1-1 0 0 0,2 0 0 0 0,8 5-294 0 0,0-1-1 0 0,0 0 1 0 0,1 0 0 0 0,-1-1 0 0 0,17 3-1 0 0,59 4-2555 0 0,-65-8 1523 0 0,34 2-1145 0 0,1 1 358 0 0</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42.882"/>
    </inkml:context>
    <inkml:brush xml:id="br0">
      <inkml:brushProperty name="width" value="0.05" units="cm"/>
      <inkml:brushProperty name="height" value="0.05" units="cm"/>
    </inkml:brush>
  </inkml:definitions>
  <inkml:trace contextRef="#ctx0" brushRef="#br0">486 55 324 0 0,'-21'-12'3060'0'0,"12"6"-1670"0"0,-1 0-1 0 0,1 1 0 0 0,-1 1 0 0 0,0-1 0 0 0,-1 2 0 0 0,-17-5 1 0 0,13 5-767 0 0,0 2-1 0 0,1 0 1 0 0,-1 1 0 0 0,0 0 0 0 0,0 2 0 0 0,0-1 0 0 0,0 2 0 0 0,1 0 0 0 0,-1 1 0 0 0,1 0 0 0 0,-24 11 0 0 0,22-8-235 0 0,1 1 0 0 0,0 1 1 0 0,0 0-1 0 0,1 1 0 0 0,0 1 0 0 0,1 0 0 0 0,0 1 0 0 0,1 0 0 0 0,-20 26 1 0 0,30-35-277 0 0,0 1 0 0 0,0-1 1 0 0,0 1-1 0 0,0 0 0 0 0,0 0 1 0 0,1-1-1 0 0,-1 1 0 0 0,1 0 1 0 0,0 0-1 0 0,1 0 0 0 0,-1 0 1 0 0,1 1-1 0 0,-1-1 0 0 0,1 0 1 0 0,1 5-1 0 0,0-2 0 0 0,0-1 0 0 0,1 0 0 0 0,-1 0 0 0 0,2 0 0 0 0,-1 0 0 0 0,0 0 0 0 0,1-1-1 0 0,0 1 1 0 0,5 6 0 0 0,1-1 27 0 0,0 0 1 0 0,1 0-1 0 0,0-1 0 0 0,1 0 0 0 0,0-1 0 0 0,0 0 0 0 0,1-1 0 0 0,13 8 1 0 0,0-4-121 0 0,0-1 0 0 0,0-1 0 0 0,1-1 0 0 0,1-1-1 0 0,-1-2 1 0 0,1 0 0 0 0,0-2 0 0 0,0-1 0 0 0,1-1 0 0 0,48-3 0 0 0,-70 0-62 0 0,-1 1-1 0 0,0-1 1 0 0,0 0-1 0 0,0-1 1 0 0,0 1-1 0 0,0-1 0 0 0,-1 0 1 0 0,1 0-1 0 0,0-1 1 0 0,-1 1-1 0 0,0-1 1 0 0,1 0-1 0 0,-1 0 1 0 0,0-1-1 0 0,-1 1 0 0 0,5-5 1 0 0,-6 5 17 0 0,1-1 1 0 0,-1 0-1 0 0,1 1 0 0 0,-1-1 1 0 0,-1 0-1 0 0,1 0 0 0 0,0 0 1 0 0,-1-1-1 0 0,0 1 0 0 0,0 0 1 0 0,0 0-1 0 0,-1-1 0 0 0,1 1 1 0 0,-1-1-1 0 0,0 1 0 0 0,0 0 1 0 0,0-1-1 0 0,-1 1 1 0 0,-1-5-1 0 0,-1-1-2 0 0,0-1 1 0 0,-1 1-1 0 0,0 1 1 0 0,-1-1-1 0 0,0 1 0 0 0,0-1 1 0 0,-1 1-1 0 0,0 1 1 0 0,-1-1-1 0 0,0 1 0 0 0,0 0 1 0 0,-1 1-1 0 0,0 0 1 0 0,-17-12-1 0 0,8 8-312 0 0,0 0 1 0 0,-1 2-1 0 0,0 0 0 0 0,0 1 0 0 0,-1 1 1 0 0,0 0-1 0 0,-21-3 0 0 0,0 5-2302 0 0,15 8-3478 0 0,16 0 3429 0 0</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5.139"/>
    </inkml:context>
    <inkml:brush xml:id="br0">
      <inkml:brushProperty name="width" value="0.05" units="cm"/>
      <inkml:brushProperty name="height" value="0.05" units="cm"/>
    </inkml:brush>
  </inkml:definitions>
  <inkml:trace contextRef="#ctx0" brushRef="#br0">8 125 324 0 0,'-1'-2'256'0'0,"0"1"0"0"0,0-1 0 0 0,0 1-1 0 0,1-1 1 0 0,-1 1 0 0 0,0-1 0 0 0,1 1 0 0 0,-1-1 0 0 0,1 1 0 0 0,0-1-1 0 0,-1 0 1 0 0,1 1 0 0 0,0-1 0 0 0,0 0 0 0 0,0 1 0 0 0,0-1 0 0 0,0 1-1 0 0,1-1 1 0 0,-1 0 0 0 0,1-2 0 0 0,0 1 58 0 0,1 0 0 0 0,-1 1 0 0 0,1-1-1 0 0,0 1 1 0 0,-1-1 0 0 0,1 1 0 0 0,0-1 0 0 0,1 1 0 0 0,-1 0-1 0 0,4-3 1 0 0,3-1 490 0 0,1-1 0 0 0,0 1 1 0 0,0 1-1 0 0,20-8 0 0 0,-16 8-5 0 0,0 1 1 0 0,1 0-1 0 0,28-3 1 0 0,-38 6-611 0 0,0 1 1 0 0,0-1 0 0 0,0 1 0 0 0,0 0-1 0 0,1 1 1 0 0,-1-1 0 0 0,0 1 0 0 0,0 0 0 0 0,0 1-1 0 0,0-1 1 0 0,0 1 0 0 0,0 0 0 0 0,-1 0 0 0 0,8 5-1 0 0,-10-6-134 0 0,0 1 0 0 0,0 0-1 0 0,-1 0 1 0 0,1 0 0 0 0,0 0 0 0 0,-1 0-1 0 0,0 1 1 0 0,0-1 0 0 0,1 0-1 0 0,-1 1 1 0 0,-1-1 0 0 0,1 1-1 0 0,0-1 1 0 0,-1 1 0 0 0,1-1-1 0 0,-1 1 1 0 0,0-1 0 0 0,1 1-1 0 0,-1-1 1 0 0,-1 1 0 0 0,1 0 0 0 0,0-1-1 0 0,-1 1 1 0 0,1-1 0 0 0,-1 1-1 0 0,-1 3 1 0 0,-2 7 43 0 0,-1 0 0 0 0,-1-1 0 0 0,-12 20 0 0 0,17-29-79 0 0,-24 35 215 0 0,-38 46-1 0 0,35-49 55 0 0,-32 54 0 0 0,59-87-263 0 0,-1 0 1 0 0,1 0-1 0 0,0 1 0 0 0,0-1 0 0 0,0 0 0 0 0,0 1 0 0 0,0-1 0 0 0,0 1 0 0 0,1-1 0 0 0,-1 1 0 0 0,1-1 0 0 0,0 1 0 0 0,0-1 0 0 0,0 1 1 0 0,0 0-1 0 0,0-1 0 0 0,0 1 0 0 0,1 2 0 0 0,1-2 14 0 0,-1-1 0 0 0,0 0 0 0 0,1 0 0 0 0,-1 0 0 0 0,1 0 1 0 0,0 0-1 0 0,0 0 0 0 0,0 0 0 0 0,0-1 0 0 0,0 1 0 0 0,0-1 0 0 0,0 1 0 0 0,0-1 1 0 0,1 0-1 0 0,-1 0 0 0 0,0 0 0 0 0,6 2 0 0 0,7 1 93 0 0,0 0 1 0 0,0-1-1 0 0,0-1 0 0 0,1 0 1 0 0,-1-1-1 0 0,22-1 0 0 0,93-12 649 0 0,-115 10-668 0 0,32-9-2216 0 0,-17 0-6511 0 0,-20 6 6138 0 0</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5.792"/>
    </inkml:context>
    <inkml:brush xml:id="br0">
      <inkml:brushProperty name="width" value="0.05" units="cm"/>
      <inkml:brushProperty name="height" value="0.05" units="cm"/>
    </inkml:brush>
  </inkml:definitions>
  <inkml:trace contextRef="#ctx0" brushRef="#br0">211 214 16 0 0,'-1'-4'638'0'0,"0"0"1"0"0,1 0-1 0 0,-1 0 0 0 0,1 0 1 0 0,0-1-1 0 0,0 1 0 0 0,1 0 1 0 0,-1 0-1 0 0,1 0 0 0 0,0 0 1 0 0,0 0-1 0 0,0 0 1 0 0,1 1-1 0 0,2-6 0 0 0,-1 4-72 0 0,0-1 1 0 0,1 1-1 0 0,0 0 0 0 0,0 1 0 0 0,0-1 0 0 0,0 1 1 0 0,1 0-1 0 0,8-6 0 0 0,7-3 506 0 0,0 2 1 0 0,1 0-1 0 0,45-15 0 0 0,-45 18-248 0 0,83-24 2673 0 0,-118 40-3379 0 0,9-4-108 0 0,-38 15-88 0 0,-80 24-1 0 0,38-15-24 0 0,53-17 92 0 0,-18 6-38 0 0,-89 45-1 0 0,138-61 57 0 0,-1 0 1 0 0,0 0 0 0 0,1 0-1 0 0,-1 0 1 0 0,0 0 0 0 0,1 0-1 0 0,-1 0 1 0 0,1 1 0 0 0,0-1-1 0 0,-1 0 1 0 0,1 1 0 0 0,0-1-1 0 0,0 1 1 0 0,0 0 0 0 0,0-1-1 0 0,-1 3 1 0 0,2-3 5 0 0,0 0 0 0 0,0 0 0 0 0,1 0 0 0 0,-1 0 0 0 0,0 0 0 0 0,1 0 0 0 0,-1 0 1 0 0,0 0-1 0 0,1 0 0 0 0,-1 0 0 0 0,1 0 0 0 0,-1 0 0 0 0,1 0 0 0 0,0-1 0 0 0,-1 1 0 0 0,1 0 0 0 0,0 0 0 0 0,0-1 1 0 0,-1 1-1 0 0,1-1 0 0 0,0 1 0 0 0,0-1 0 0 0,0 1 0 0 0,0-1 0 0 0,0 1 0 0 0,0-1 0 0 0,0 1 0 0 0,0-1 0 0 0,2 0 0 0 0,30 12 218 0 0,1-2-1 0 0,0-2 0 0 0,38 5 1 0 0,25 6 200 0 0,61 25 268 0 0,-136-36-589 0 0,0 0 0 0 0,-1 2 0 0 0,0 0 0 0 0,-1 1 1 0 0,19 15-1 0 0,-36-24-80 0 0,1 0 0 0 0,-1 1 0 0 0,-1 0 0 0 0,1-1 0 0 0,0 1 0 0 0,-1 0 1 0 0,1 0-1 0 0,-1 0 0 0 0,0 1 0 0 0,0-1 0 0 0,0 0 0 0 0,2 6 0 0 0,-4-7-10 0 0,0 0-1 0 0,1 0 0 0 0,-1 0 1 0 0,0 0-1 0 0,0 0 1 0 0,0 0-1 0 0,0-1 0 0 0,0 1 1 0 0,-1 0-1 0 0,1 0 1 0 0,-1 0-1 0 0,1 0 1 0 0,-1 0-1 0 0,0-1 0 0 0,1 1 1 0 0,-1 0-1 0 0,0 0 1 0 0,0-1-1 0 0,0 1 0 0 0,0-1 1 0 0,-1 1-1 0 0,1-1 1 0 0,0 1-1 0 0,-1-1 0 0 0,-2 2 1 0 0,-4 3 24 0 0,1-1-1 0 0,-1 0 1 0 0,0-1 0 0 0,-1 0 0 0 0,1 0-1 0 0,-1-1 1 0 0,0 0 0 0 0,0 0 0 0 0,-12 1-1 0 0,-6 1 86 0 0,-51 1 0 0 0,66-6-168 0 0,-13 1 174 0 0,-28-3 0 0 0,47 1-257 0 0,1 1-1 0 0,-1-1 0 0 0,0 0 1 0 0,1-1-1 0 0,-1 1 0 0 0,0-1 1 0 0,1 0-1 0 0,0-1 0 0 0,0 1 1 0 0,-9-7-1 0 0,13 9 11 0 0,0-1 0 0 0,1 1 0 0 0,-1-1 0 0 0,1 1 0 0 0,-1-1-1 0 0,1 1 1 0 0,-1-1 0 0 0,1 0 0 0 0,-1 1 0 0 0,1-1 0 0 0,0 1 0 0 0,-1-1 0 0 0,1 0 0 0 0,0 0-1 0 0,-1 1 1 0 0,1-1 0 0 0,0 0 0 0 0,0 1 0 0 0,0-1 0 0 0,0 0 0 0 0,0 0 0 0 0,0 1-1 0 0,0-1 1 0 0,0 0 0 0 0,0 0 0 0 0,0 1 0 0 0,0-1 0 0 0,0 0 0 0 0,0 0 0 0 0,1 1 0 0 0,-1-1-1 0 0,0 0 1 0 0,0 0 0 0 0,1 1 0 0 0,-1-1 0 0 0,1 1 0 0 0,-1-1 0 0 0,0 0 0 0 0,2 0 0 0 0,2-3-1174 0 0,0 0 1 0 0,0 0 0 0 0,0 1 0 0 0,8-5-1 0 0,-7 4 551 0 0,20-13-1857 0 0</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6.303"/>
    </inkml:context>
    <inkml:brush xml:id="br0">
      <inkml:brushProperty name="width" value="0.05" units="cm"/>
      <inkml:brushProperty name="height" value="0.05" units="cm"/>
    </inkml:brush>
  </inkml:definitions>
  <inkml:trace contextRef="#ctx0" brushRef="#br0">26 18 24 0 0,'-7'-17'13149'0'0,"3"30"-11748"0"0,0 1 1 0 0,0 0 0 0 0,-1 18 0 0 0,4 19-1664 0 0,1-48-340 0 0,1-1 0 0 0,-1 0 1 0 0,1 0-1 0 0,0 0 1 0 0,0 0-1 0 0,0 0 0 0 0,0 0 1 0 0,0 0-1 0 0,0 0 0 0 0,3 3 1 0 0,1 1-1438 0 0</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6.909"/>
    </inkml:context>
    <inkml:brush xml:id="br0">
      <inkml:brushProperty name="width" value="0.05" units="cm"/>
      <inkml:brushProperty name="height" value="0.05" units="cm"/>
    </inkml:brush>
  </inkml:definitions>
  <inkml:trace contextRef="#ctx0" brushRef="#br0">137 66 536 0 0,'0'0'4052'0'0,"3"-2"-2547"0"0,11-4-341 0 0,0 1 1 0 0,0 0 0 0 0,0 1 0 0 0,1 0-1 0 0,-1 2 1 0 0,29-3 0 0 0,-2 0-90 0 0,-10 0-345 0 0,94-17 3520 0 0,-124 22-3690 0 0,-3 0-545 0 0,1 0-1 0 0,-1 0 1 0 0,0 0-1 0 0,0 0 1 0 0,0 1-1 0 0,0-1 1 0 0,1 1-1 0 0,-1-1 1 0 0,-3 2-1 0 0,-8 3-3 0 0,-29 5-78 0 0,-45 11-29 0 0,0 3 1 0 0,-100 43-1 0 0,185-66 118 0 0,0 0-1 0 0,-1 1 1 0 0,1-1-1 0 0,0 0 1 0 0,-1 1 0 0 0,1-1-1 0 0,0 1 1 0 0,0 0-1 0 0,0 0 1 0 0,1-1-1 0 0,-3 4 1 0 0,3-4 0 0 0,1 0-1 0 0,0-1 1 0 0,0 1-1 0 0,0 0 1 0 0,-1 0 0 0 0,1 0-1 0 0,0 0 1 0 0,0 0 0 0 0,0 0-1 0 0,0 0 1 0 0,0-1-1 0 0,1 1 1 0 0,-1 0 0 0 0,0 0-1 0 0,0 0 1 0 0,1 0-1 0 0,-1 0 1 0 0,0-1 0 0 0,1 1-1 0 0,-1 0 1 0 0,0 0-1 0 0,1-1 1 0 0,-1 1 0 0 0,1 0-1 0 0,0-1 1 0 0,-1 1-1 0 0,1 0 1 0 0,0-1 0 0 0,-1 1-1 0 0,1-1 1 0 0,0 1 0 0 0,-1-1-1 0 0,1 1 1 0 0,0-1-1 0 0,1 1 1 0 0,28 16 410 0 0,-1-2 0 0 0,2 0-1 0 0,51 15 1 0 0,15 7 483 0 0,-88-33-824 0 0,92 46 809 0 0,-92-45-797 0 0,-1 1 0 0 0,0 0 0 0 0,0 0 0 0 0,0 0 0 0 0,0 1-1 0 0,-1 1 1 0 0,-1-1 0 0 0,12 16 0 0 0,-16-20-65 0 0,-1-1 0 0 0,1 1 0 0 0,-1 0 0 0 0,0-1 0 0 0,0 1 0 0 0,0 0 0 0 0,0 0 0 0 0,0 0 0 0 0,-1 0 0 0 0,1 0 0 0 0,-1 0 0 0 0,0 0 0 0 0,0 0 1 0 0,0 0-1 0 0,0-1 0 0 0,-1 1 0 0 0,0 5 0 0 0,-1-4-6 0 0,1 0 0 0 0,-1-1 0 0 0,0 1 0 0 0,0-1 1 0 0,0 1-1 0 0,0-1 0 0 0,-1 0 0 0 0,1 0 0 0 0,-1 0 1 0 0,0 0-1 0 0,-5 4 0 0 0,-2 0 9 0 0,0 0 1 0 0,-1-1-1 0 0,1 0 1 0 0,-1-1-1 0 0,-1 0 1 0 0,1-1-1 0 0,-19 5 1 0 0,-8-2-304 0 0,-1-1 1 0 0,0-3-1 0 0,0 0 0 0 0,-59-5 1 0 0,62-4-3112 0 0</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7.638"/>
    </inkml:context>
    <inkml:brush xml:id="br0">
      <inkml:brushProperty name="width" value="0.05" units="cm"/>
      <inkml:brushProperty name="height" value="0.05" units="cm"/>
    </inkml:brush>
  </inkml:definitions>
  <inkml:trace contextRef="#ctx0" brushRef="#br0">29 1 400 0 0,'1'47'13536'0'0,"-13"57"-8012"0"0,-1 23-2266 0 0,11-105-2446 0 0,1-10-258 0 0,0 0 0 0 0,1 0 0 0 0,0 0 0 0 0,1 0-1 0 0,0 0 1 0 0,1 0 0 0 0,3 13 0 0 0,-4-24-502 0 0,-1-1 1 0 0,0 1-1 0 0,0 0 0 0 0,1-1 0 0 0,-1 1 1 0 0,0 0-1 0 0,1-1 0 0 0,-1 1 0 0 0,0-1 0 0 0,1 1 1 0 0,-1-1-1 0 0,1 1 0 0 0,-1-1 0 0 0,1 1 1 0 0,-1-1-1 0 0,1 0 0 0 0,0 1 0 0 0,-1-1 1 0 0,1 0-1 0 0,-1 1 0 0 0,1-1 0 0 0,0 0 0 0 0,-1 0 1 0 0,1 1-1 0 0,0-1 0 0 0,0 0 0 0 0,1 0-7 0 0,0 0-1 0 0,-1-1 1 0 0,1 1-1 0 0,-1 0 0 0 0,1-1 1 0 0,-1 1-1 0 0,1-1 1 0 0,-1 0-1 0 0,1 1 0 0 0,-1-1 1 0 0,2-1-1 0 0,5-4 4 0 0,0 0 1 0 0,-1 0-1 0 0,7-9 0 0 0,-11 12 36 0 0,174-204 11 0 0,-124 142-218 0 0,-38 43-36 0 0,-24 26-38 0 0,-31 31 76 0 0,11-8 94 0 0,5-6 2 0 0,-30 33-1 0 0,49-48 34 0 0,0 1-1 0 0,0-1 1 0 0,0 1 0 0 0,1 0 0 0 0,0 1 0 0 0,0-1 0 0 0,1 1 0 0 0,0-1-1 0 0,0 1 1 0 0,-2 12 0 0 0,5-17 12 0 0,-1 0-1 0 0,1 1 1 0 0,1-1-1 0 0,-1 0 1 0 0,0 1-1 0 0,1-1 1 0 0,0 0-1 0 0,-1 0 1 0 0,1 0-1 0 0,1 0 1 0 0,-1 0 0 0 0,0 0-1 0 0,1 0 1 0 0,-1 0-1 0 0,1 0 1 0 0,0 0-1 0 0,0-1 1 0 0,0 1-1 0 0,0-1 1 0 0,1 0-1 0 0,-1 1 1 0 0,1-1 0 0 0,-1 0-1 0 0,1 0 1 0 0,0-1-1 0 0,0 1 1 0 0,3 1-1 0 0,3 2 28 0 0,1-1 0 0 0,0 0 0 0 0,0 0-1 0 0,0-1 1 0 0,0 0 0 0 0,0-1 0 0 0,14 1-1 0 0,2 0-24 0 0,-1-2 0 0 0,1 0 0 0 0,0-2 0 0 0,0-1-1 0 0,0-1 1 0 0,0-1 0 0 0,-1-1 0 0 0,27-9-1 0 0,-50 13-1140 0 0,10-4 1765 0 0</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8.808"/>
    </inkml:context>
    <inkml:brush xml:id="br0">
      <inkml:brushProperty name="width" value="0.05" units="cm"/>
      <inkml:brushProperty name="height" value="0.05" units="cm"/>
    </inkml:brush>
  </inkml:definitions>
  <inkml:trace contextRef="#ctx0" brushRef="#br0">4 3 672 0 0,'-2'-3'9502'0'0,"1"60"-6047"0"0,2 73 1006 0 0,1-111-3922 0 0,0 0 0 0 0,1 1 1 0 0,1-1-1 0 0,11 31 1 0 0,-5-33-1631 0 0,5-4-3690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1.175"/>
    </inkml:context>
    <inkml:brush xml:id="br0">
      <inkml:brushProperty name="width" value="0.05" units="cm"/>
      <inkml:brushProperty name="height" value="0.05" units="cm"/>
      <inkml:brushProperty name="color" value="#008C3A"/>
    </inkml:brush>
  </inkml:definitions>
  <inkml:trace contextRef="#ctx0" brushRef="#br0">6 14 216 0 0,'5'-14'17156'0'0,"-10"85"-13355"0"0,2-47-2988 0 0,1-1 1 0 0,2 1-1 0 0,3 37 1 0 0,-3-54-696 0 0,1 0 1 0 0,1-1-1 0 0,0 1 1 0 0,0-1-1 0 0,0 0 0 0 0,0 0 1 0 0,1 1-1 0 0,0-2 0 0 0,1 1 1 0 0,-1 0-1 0 0,1-1 1 0 0,0 1-1 0 0,0-1 0 0 0,1 0 1 0 0,0 0-1 0 0,-1-1 0 0 0,10 6 1 0 0,-5-4 57 0 0,1 0 0 0 0,0-1 0 0 0,0-1 0 0 0,0 0 0 0 0,1 0 0 0 0,-1-1 0 0 0,1 0 0 0 0,0-1 1 0 0,0 0-1 0 0,15 0 0 0 0,-6-1 142 0 0,0-2 1 0 0,-1 0 0 0 0,1-1-1 0 0,37-9 1 0 0,-52 10-319 0 0,0-1 1 0 0,0 0-1 0 0,0 0 0 0 0,-1 0 0 0 0,7-4 1 0 0,3-8-3166 0 0,-13 13 2494 0 0,-1 0 1 0 0,1 0 0 0 0,-1 0-1 0 0,1 0 1 0 0,-1 1-1 0 0,0-1 1 0 0,1 0-1 0 0,-1 0 1 0 0,0 0-1 0 0,0 0 1 0 0,0 0 0 0 0,0 0-1 0 0,0 0 1 0 0,0 0-1 0 0,0 0 1 0 0,0-1-1 0 0,-2-9-1991 0 0</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9.131"/>
    </inkml:context>
    <inkml:brush xml:id="br0">
      <inkml:brushProperty name="width" value="0.05" units="cm"/>
      <inkml:brushProperty name="height" value="0.05" units="cm"/>
    </inkml:brush>
  </inkml:definitions>
  <inkml:trace contextRef="#ctx0" brushRef="#br0">80 135 32 0 0,'-13'-3'652'0'0,"-31"-12"2608"0"0,21 0 5386 0 0,41 5-4514 0 0,139-22 3753 0 0,51-13-4327 0 0,-168 35-7366 0 0,-12 7-4507 0 0,-16 2 5566 0 0</inkml:trace>
</inkml:ink>
</file>

<file path=ppt/ink/ink5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9.482"/>
    </inkml:context>
    <inkml:brush xml:id="br0">
      <inkml:brushProperty name="width" value="0.05" units="cm"/>
      <inkml:brushProperty name="height" value="0.05" units="cm"/>
    </inkml:brush>
  </inkml:definitions>
  <inkml:trace contextRef="#ctx0" brushRef="#br0">480 57 756 0 0,'-9'-7'1268'0'0,"-1"1"1"0"0,1 0-1 0 0,-1 1 0 0 0,0 0 0 0 0,0 0 0 0 0,-22-5 1 0 0,17 6-239 0 0,0 1 0 0 0,-1 0 0 0 0,1 2 1 0 0,-26-1-1 0 0,22 3-423 0 0,1 0 1 0 0,-1 2-1 0 0,0 0 1 0 0,1 1-1 0 0,0 0 1 0 0,0 2-1 0 0,0 0 0 0 0,-31 17 1 0 0,40-19-303 0 0,1 1 0 0 0,-1 1-1 0 0,2-1 1 0 0,-1 2 0 0 0,0-1 0 0 0,1 1 0 0 0,1 0 0 0 0,-8 8 0 0 0,12-12-180 0 0,0 0 0 0 0,1 0 0 0 0,-1 0 1 0 0,0 0-1 0 0,1 0 0 0 0,0 0 0 0 0,0 0 1 0 0,0 0-1 0 0,0 1 0 0 0,0-1 0 0 0,1 0 1 0 0,0 1-1 0 0,-1-1 0 0 0,1 1 0 0 0,0-1 1 0 0,1 0-1 0 0,-1 1 0 0 0,0-1 0 0 0,1 0 1 0 0,0 1-1 0 0,0-1 0 0 0,0 0 0 0 0,0 0 1 0 0,1 0-1 0 0,-1 0 0 0 0,1 0 0 0 0,2 4 0 0 0,3 2 42 0 0,0 0-1 0 0,0 0 0 0 0,1-1 0 0 0,0-1 1 0 0,1 1-1 0 0,0-1 0 0 0,0-1 1 0 0,0 1-1 0 0,1-2 0 0 0,-1 1 0 0 0,1-1 1 0 0,1-1-1 0 0,-1 0 0 0 0,1 0 0 0 0,20 4 1 0 0,-15-6-57 0 0,-1 1 1 0 0,1-2-1 0 0,-1 0 0 0 0,1-1 1 0 0,0 0-1 0 0,-1-1 1 0 0,1-1-1 0 0,-1 0 1 0 0,1-2-1 0 0,-1 1 1 0 0,15-7-1 0 0,-26 9-92 0 0,-1-1-1 0 0,1 1 1 0 0,-1 0-1 0 0,0-1 1 0 0,0 0-1 0 0,0 0 1 0 0,0 0-1 0 0,0 0 1 0 0,0 0-1 0 0,0-1 1 0 0,-1 1-1 0 0,1-1 1 0 0,-1 0-1 0 0,0 0 0 0 0,0 0 1 0 0,4-5-1 0 0,-5 5-10 0 0,-1 0-1 0 0,1 0 0 0 0,-1 0 0 0 0,0 0 0 0 0,1 0 0 0 0,-1 0 0 0 0,-1 0 0 0 0,1-1 0 0 0,0 1 0 0 0,-1 1 0 0 0,1-1 0 0 0,-1 0 0 0 0,0 0 0 0 0,0 0 0 0 0,0 0 0 0 0,-1 0 0 0 0,1 1 0 0 0,0-1 0 0 0,-1 0 0 0 0,-2-2 0 0 0,-6-9-246 0 0,0 1 0 0 0,-1 0 0 0 0,0 1 0 0 0,-1 0 0 0 0,0 0 0 0 0,-1 2 0 0 0,0-1 0 0 0,-1 2 0 0 0,0 0 0 0 0,0 0 0 0 0,-1 1 1 0 0,-19-7-1 0 0,28 14-715 0 0</inkml:trace>
</inkml:ink>
</file>

<file path=ppt/ink/ink5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29.827"/>
    </inkml:context>
    <inkml:brush xml:id="br0">
      <inkml:brushProperty name="width" value="0.05" units="cm"/>
      <inkml:brushProperty name="height" value="0.05" units="cm"/>
    </inkml:brush>
  </inkml:definitions>
  <inkml:trace contextRef="#ctx0" brushRef="#br0">80 53 40 0 0,'-2'-2'278'0'0,"-31"-28"3539"0"0,30 28-2668 0 0,-1-1 1 0 0,0 0-1 0 0,1 1 1 0 0,-1-1-1 0 0,0 1 1 0 0,-1 0 0 0 0,-4-1-1 0 0,8 3-1000 0 0,1 0-1 0 0,0-1 1 0 0,0 1-1 0 0,-1 0 1 0 0,1 0-1 0 0,0 0 1 0 0,0 0-1 0 0,-1 0 1 0 0,1 0-1 0 0,0 0 1 0 0,-1 0-1 0 0,1 0 1 0 0,0 0-1 0 0,0 0 1 0 0,-1 0-1 0 0,1 1 1 0 0,0-1-1 0 0,0 0 1 0 0,-1 0-1 0 0,1 0 1 0 0,0 0-1 0 0,0 0 1 0 0,0 0-1 0 0,-1 1 1 0 0,1-1-1 0 0,0 0 1 0 0,0 0-1 0 0,0 0 1 0 0,-1 1 0 0 0,1-1-1 0 0,0 0 1 0 0,0 0-1 0 0,0 0 1 0 0,0 1-1 0 0,0-1 1 0 0,-1 0-1 0 0,1 13 1917 0 0,8 14-939 0 0,1-7-1434 0 0,2 0 1 0 0,0-1-1 0 0,17 24 0 0 0,-14-25-1604 0 0,0-2 0 0 0,1 1 0 0 0,24 19 0 0 0,-11-13-341 0 0</inkml:trace>
</inkml:ink>
</file>

<file path=ppt/ink/ink5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0.241"/>
    </inkml:context>
    <inkml:brush xml:id="br0">
      <inkml:brushProperty name="width" value="0.05" units="cm"/>
      <inkml:brushProperty name="height" value="0.05" units="cm"/>
    </inkml:brush>
  </inkml:definitions>
  <inkml:trace contextRef="#ctx0" brushRef="#br0">482 47 100 0 0,'-7'-5'755'0'0,"1"0"0"0"0,-1 1 0 0 0,1-1-1 0 0,-2 1 1 0 0,1 0 0 0 0,0 1 0 0 0,-1 0 0 0 0,1 0 0 0 0,-1 0 0 0 0,0 1-1 0 0,0 0 1 0 0,0 1 0 0 0,0 0 0 0 0,-15 0 0 0 0,5 1 358 0 0,0 1 1 0 0,0 0-1 0 0,0 1 0 0 0,0 2 1 0 0,-28 7-1 0 0,29-5-518 0 0,0 1 0 0 0,0 0 1 0 0,0 2-1 0 0,1 0 0 0 0,0 0 0 0 0,0 1 0 0 0,-22 21 0 0 0,31-25-329 0 0,0 1-1 0 0,1 0 0 0 0,0 0 1 0 0,0 1-1 0 0,0 0 1 0 0,1 0-1 0 0,-5 12 0 0 0,7-14-98 0 0,1 0-1 0 0,0 0 1 0 0,1 0-1 0 0,-1 0 1 0 0,1 0 0 0 0,0 1-1 0 0,1-1 1 0 0,-1 0-1 0 0,1 1 1 0 0,0-1-1 0 0,1 0 1 0 0,1 7 0 0 0,3 6 32 0 0,1-1 0 0 0,1 0 1 0 0,0 0-1 0 0,1-1 1 0 0,1 0-1 0 0,1 0 0 0 0,1-1 1 0 0,12 16-1 0 0,-6-12-27 0 0,1-1-1 0 0,0 0 0 0 0,1-1 0 0 0,1-2 1 0 0,1 0-1 0 0,0 0 0 0 0,1-2 1 0 0,42 20-1 0 0,-36-22-151 0 0,1-1 0 0 0,0-1 0 0 0,1-1 0 0 0,0-2 0 0 0,1-1 0 0 0,57 4 0 0 0,-79-9-106 0 0,1-2 1 0 0,-1 1-1 0 0,0-1 1 0 0,0-1 0 0 0,0 1-1 0 0,0-2 1 0 0,10-2-1 0 0,-17 4 59 0 0,1-1 1 0 0,0 1-1 0 0,-1 0 0 0 0,1-1 1 0 0,-1 1-1 0 0,1-1 0 0 0,-1 0 0 0 0,0 0 1 0 0,0 0-1 0 0,0 0 0 0 0,3-4 0 0 0,-4 4 19 0 0,0 1 0 0 0,0-1 1 0 0,0 0-1 0 0,-1 1 0 0 0,1-1 0 0 0,-1 0 0 0 0,1 0 0 0 0,-1 0 0 0 0,0 0 0 0 0,1 1 0 0 0,-1-1 0 0 0,0 0 0 0 0,0 0 0 0 0,-1 0 0 0 0,1 0 0 0 0,0 0 0 0 0,-1 1 0 0 0,1-1 0 0 0,-2-3 0 0 0,1 2 9 0 0,-1-1 0 0 0,0 1-1 0 0,1 1 1 0 0,-1-1 0 0 0,0 0-1 0 0,-1 0 1 0 0,1 1 0 0 0,0 0-1 0 0,-1-1 1 0 0,0 1 0 0 0,1 0-1 0 0,-6-3 1 0 0,-38-19 16 0 0,45 24-17 0 0,-18-9 22 0 0,0 2 1 0 0,-1 1-1 0 0,-38-8 0 0 0,45 12-179 0 0,0 0-1 0 0,0 1 0 0 0,0 1 0 0 0,0 0 0 0 0,0 0 1 0 0,0 2-1 0 0,-18 3 0 0 0,28-4-111 0 0,-1 0 0 0 0,0 0 0 0 0,1 1 0 0 0,-1-1 0 0 0,1 1 0 0 0,-1 0 0 0 0,1 0 1 0 0,0 0-1 0 0,0 1 0 0 0,0-1 0 0 0,-3 4 0 0 0,5-5-254 0 0,-1 1 0 0 0,1-1 1 0 0,0 1-1 0 0,0 0 0 0 0,0-1 0 0 0,0 1 1 0 0,0 0-1 0 0,1 0 0 0 0,-1 0 0 0 0,0 0 1 0 0,1-1-1 0 0,0 1 0 0 0,-1 0 0 0 0,1 4 1 0 0,1 7-2435 0 0</inkml:trace>
</inkml:ink>
</file>

<file path=ppt/ink/ink5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1.489"/>
    </inkml:context>
    <inkml:brush xml:id="br0">
      <inkml:brushProperty name="width" value="0.05" units="cm"/>
      <inkml:brushProperty name="height" value="0.05" units="cm"/>
    </inkml:brush>
  </inkml:definitions>
  <inkml:trace contextRef="#ctx0" brushRef="#br0">45 31 268 0 0,'-2'-4'563'0'0,"-4"-12"2818"0"0,2 6 3253 0 0,-7 33-4436 0 0,4 10-1131 0 0,1 0 0 0 0,2 0 1 0 0,0 43-1 0 0,3-41-539 0 0,4 36 1 0 0,-1-58-901 0 0,-1 0 0 0 0,2 0 0 0 0,0 1 0 0 0,1-1 1 0 0,9 23-1 0 0,3-12-6121 0 0</inkml:trace>
</inkml:ink>
</file>

<file path=ppt/ink/ink5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1.858"/>
    </inkml:context>
    <inkml:brush xml:id="br0">
      <inkml:brushProperty name="width" value="0.05" units="cm"/>
      <inkml:brushProperty name="height" value="0.05" units="cm"/>
    </inkml:brush>
  </inkml:definitions>
  <inkml:trace contextRef="#ctx0" brushRef="#br0">36 59 160 0 0,'0'0'181'0'0,"-5"-1"676"0"0,1 1-1 0 0,0-1 0 0 0,0 1 1 0 0,0-1-1 0 0,0-1 1 0 0,-7-2 6703 0 0,15 3-6141 0 0,17-5-17 0 0,0 1 1 0 0,0 1-1 0 0,1 1 1 0 0,41-1-1 0 0,-14 1-120 0 0,-3-1-470 0 0,46-4 984 0 0,-34-3-3626 0 0,-44 12-7050 0 0</inkml:trace>
</inkml:ink>
</file>

<file path=ppt/ink/ink5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2.756"/>
    </inkml:context>
    <inkml:brush xml:id="br0">
      <inkml:brushProperty name="width" value="0.05" units="cm"/>
      <inkml:brushProperty name="height" value="0.05" units="cm"/>
    </inkml:brush>
  </inkml:definitions>
  <inkml:trace contextRef="#ctx0" brushRef="#br0">421 40 20 0 0,'0'-1'201'0'0,"0"-1"-1"0"0,0 1 1 0 0,-1-1-1 0 0,1 1 1 0 0,0-1 0 0 0,0 1-1 0 0,-1-1 1 0 0,1 1-1 0 0,-1-1 1 0 0,1 1 0 0 0,-1 0-1 0 0,0-1 1 0 0,1 1-1 0 0,-1 0 1 0 0,0 0 0 0 0,0-1-1 0 0,0 1 1 0 0,0 0-1 0 0,0 0 1 0 0,0 0 0 0 0,0 0-1 0 0,0 0 1 0 0,-2-1-1 0 0,0 1 118 0 0,0 0-1 0 0,0-1 1 0 0,0 1-1 0 0,0 0 1 0 0,0 1-1 0 0,0-1 0 0 0,-1 1 1 0 0,1-1-1 0 0,0 1 1 0 0,-5 0-1 0 0,-3 1 386 0 0,-1 0 1 0 0,1 1-1 0 0,-1 0 1 0 0,-21 8-1 0 0,14-2-156 0 0,1 1 0 0 0,0 1 0 0 0,0 0 0 0 0,1 2 0 0 0,0 0 0 0 0,1 0-1 0 0,1 2 1 0 0,0 0 0 0 0,-23 27 0 0 0,27-27-165 0 0,1-1-1 0 0,0 1 0 0 0,1 1 1 0 0,0 0-1 0 0,1 0 1 0 0,1 1-1 0 0,1 0 1 0 0,0 0-1 0 0,1 0 0 0 0,1 1 1 0 0,-5 33-1 0 0,9-45-252 0 0,0 1 0 0 0,0 0-1 0 0,1 0 1 0 0,0 0 0 0 0,0 0-1 0 0,0 0 1 0 0,1-1-1 0 0,-1 1 1 0 0,1 0 0 0 0,1-1-1 0 0,-1 0 1 0 0,1 1 0 0 0,0-1-1 0 0,0 0 1 0 0,1 0 0 0 0,-1-1-1 0 0,1 1 1 0 0,0-1 0 0 0,0 0-1 0 0,10 8 1 0 0,-9-9-242 0 0,1 1 0 0 0,0 0 0 0 0,0-1 0 0 0,0 0 0 0 0,0-1-1 0 0,0 1 1 0 0,0-1 0 0 0,1 0 0 0 0,-1-1 0 0 0,1 0 0 0 0,10 1 0 0 0,17 1-1421 0 0,33 0-6003 0 0,-43-5 5107 0 0</inkml:trace>
</inkml:ink>
</file>

<file path=ppt/ink/ink5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3.372"/>
    </inkml:context>
    <inkml:brush xml:id="br0">
      <inkml:brushProperty name="width" value="0.05" units="cm"/>
      <inkml:brushProperty name="height" value="0.05" units="cm"/>
    </inkml:brush>
  </inkml:definitions>
  <inkml:trace contextRef="#ctx0" brushRef="#br0">547 288 388 0 0,'2'-5'745'0'0,"-1"1"-1"0"0,0-1 1 0 0,0 0-1 0 0,0 1 1 0 0,0-1-1 0 0,-1 0 1 0 0,1 0-1 0 0,-1 0 1 0 0,0 1-1 0 0,-1-1 1 0 0,1 0-1 0 0,-1 0 1 0 0,-3-8-1 0 0,2 5-193 0 0,-2 1-1 0 0,1-1 0 0 0,-1 1 0 0 0,0 0 1 0 0,0 0-1 0 0,-1 1 0 0 0,-9-11 1 0 0,2 4-175 0 0,-1 1 1 0 0,0 1 0 0 0,-1 0 0 0 0,0 0 0 0 0,-1 2 0 0 0,0 0-1 0 0,-18-8 1 0 0,8 7 0 0 0,-1 0 0 0 0,0 1 0 0 0,0 2-1 0 0,-32-5 1 0 0,45 10-228 0 0,0 0 1 0 0,1 1-1 0 0,-1 1 1 0 0,0 0-1 0 0,1 1 1 0 0,-1 0-1 0 0,0 1 1 0 0,1 0-1 0 0,-1 1 0 0 0,1 1 1 0 0,-14 5-1 0 0,23-8-96 0 0,-1 1-1 0 0,1-1 1 0 0,0 1 0 0 0,0 0-1 0 0,0 0 1 0 0,0 0-1 0 0,0 1 1 0 0,1-1-1 0 0,-1 1 1 0 0,1-1 0 0 0,-1 1-1 0 0,1 0 1 0 0,0 0-1 0 0,0 0 1 0 0,0 0-1 0 0,1 0 1 0 0,-1 1 0 0 0,1-1-1 0 0,-1 0 1 0 0,1 1-1 0 0,0-1 1 0 0,1 1-1 0 0,-1-1 1 0 0,0 1 0 0 0,1 4-1 0 0,0-2 20 0 0,1 0 0 0 0,0 0 0 0 0,0 0 0 0 0,0 0-1 0 0,1 0 1 0 0,0-1 0 0 0,0 1 0 0 0,1 0 0 0 0,-1-1 0 0 0,1 0 0 0 0,0 1 0 0 0,0-1-1 0 0,1 0 1 0 0,5 5 0 0 0,-1-1-46 0 0,1-1 0 0 0,0 0 0 0 0,0-1-1 0 0,1 0 1 0 0,0-1 0 0 0,0 0 0 0 0,1 0-1 0 0,-1-1 1 0 0,1 0 0 0 0,1-1 0 0 0,-1 0-1 0 0,1-1 1 0 0,-1 0 0 0 0,24 2 0 0 0,-27-5-97 0 0,0 1 0 0 0,0-1 0 0 0,0-1 0 0 0,0 0 1 0 0,0 0-1 0 0,0 0 0 0 0,-1-1 0 0 0,1 0 0 0 0,0-1 0 0 0,9-4 1 0 0,-11 4 38 0 0,-1 0 0 0 0,0 0 0 0 0,0-1 1 0 0,0 0-1 0 0,-1 0 0 0 0,1 0 1 0 0,-1 0-1 0 0,0-1 0 0 0,0 0 1 0 0,0 0-1 0 0,-1 0 0 0 0,0 0 1 0 0,0 0-1 0 0,4-10 0 0 0,1 1 182 0 0,-6 11 38 0 0,-1 0 0 0 0,1 0 0 0 0,0 0 0 0 0,-1 0 0 0 0,0 0 0 0 0,0-1 0 0 0,1-3 0 0 0,5 43 1052 0 0,14 270 3337 0 0,-21-306-4763 0 0,0 1 0 0 0,0 0 0 0 0,0 0 0 0 0,0-1 0 0 0,0 1 0 0 0,0 0 0 0 0,0 0 0 0 0,0-1 0 0 0,0 1 0 0 0,1 0 0 0 0,-1 0 0 0 0,0-1 0 0 0,0 1 0 0 0,1 0 0 0 0,-1-1-1 0 0,1 1 1 0 0,-1 0 0 0 0,0-1 0 0 0,1 1 0 0 0,-1-1 0 0 0,1 1 0 0 0,0-1 0 0 0,-1 1 0 0 0,1-1 0 0 0,-1 1 0 0 0,2 0 0 0 0,12 0-9428 0 0,-8 1 6819 0 0</inkml:trace>
</inkml:ink>
</file>

<file path=ppt/ink/ink5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3.948"/>
    </inkml:context>
    <inkml:brush xml:id="br0">
      <inkml:brushProperty name="width" value="0.05" units="cm"/>
      <inkml:brushProperty name="height" value="0.05" units="cm"/>
    </inkml:brush>
  </inkml:definitions>
  <inkml:trace contextRef="#ctx0" brushRef="#br0">493 273 228 0 0,'1'-5'568'0'0,"-1"-1"0"0"0,1 0-1 0 0,-1 0 1 0 0,0 0 0 0 0,-1 1 0 0 0,0-1-1 0 0,1 0 1 0 0,-2 0 0 0 0,1 1-1 0 0,-1-1 1 0 0,1 1 0 0 0,-2-1 0 0 0,1 1-1 0 0,-1 0 1 0 0,1-1 0 0 0,-1 2 0 0 0,-1-1-1 0 0,1 0 1 0 0,-8-7 0 0 0,-2-3 169 0 0,-1 1 1 0 0,0 1-1 0 0,-1 0 1 0 0,-26-16-1 0 0,24 18-167 0 0,-1 1 1 0 0,-1 1-1 0 0,1 0 1 0 0,-40-11-1 0 0,46 16-196 0 0,-1 1 0 0 0,0 1 0 0 0,0 0 1 0 0,1 0-1 0 0,-1 2 0 0 0,0-1 0 0 0,0 2 0 0 0,-26 3 0 0 0,34-3-210 0 0,0 1-1 0 0,0-1 0 0 0,0 1 0 0 0,0 0 0 0 0,1 1 1 0 0,-1-1-1 0 0,1 1 0 0 0,-1-1 0 0 0,1 1 0 0 0,0 1 1 0 0,0-1-1 0 0,0 1 0 0 0,0-1 0 0 0,-4 8 0 0 0,6-8-51 0 0,0 0-1 0 0,0 0 1 0 0,0 0-1 0 0,1 0 1 0 0,-1 0-1 0 0,1 1 1 0 0,0-1-1 0 0,0 1 1 0 0,0-1-1 0 0,1 1 1 0 0,-1-1-1 0 0,1 1 0 0 0,0-1 1 0 0,0 1-1 0 0,0-1 1 0 0,0 1-1 0 0,1-1 1 0 0,-1 1-1 0 0,1-1 1 0 0,0 1-1 0 0,0-1 1 0 0,2 4-1 0 0,0 1-15 0 0,1-1 1 0 0,1 1-1 0 0,-1-1 0 0 0,1-1 0 0 0,0 1 0 0 0,1-1 1 0 0,0 0-1 0 0,0 0 0 0 0,0 0 0 0 0,0-1 1 0 0,1 0-1 0 0,0 0 0 0 0,0-1 0 0 0,0 0 1 0 0,1 0-1 0 0,0-1 0 0 0,14 5 0 0 0,-15-6-137 0 0,0 0-1 0 0,-1 0 1 0 0,1-1-1 0 0,0 0 1 0 0,0-1-1 0 0,-1 1 1 0 0,1-1-1 0 0,0-1 1 0 0,0 1-1 0 0,0-1 1 0 0,-1 0-1 0 0,1-1 1 0 0,0 0 0 0 0,-1 0-1 0 0,1 0 1 0 0,-1-1-1 0 0,0 0 1 0 0,0 0-1 0 0,0 0 1 0 0,0-1-1 0 0,-1 0 1 0 0,8-6-1 0 0,-6 3 147 0 0,1-1 0 0 0,-1-1 0 0 0,0 1 0 0 0,-1-1 0 0 0,0 0 0 0 0,-1-1-1 0 0,0 1 1 0 0,6-14 0 0 0,-11 23-80 0 0,0-1-1 0 0,0 1 0 0 0,0 0 1 0 0,0-1-1 0 0,0 1 1 0 0,0 0-1 0 0,0-1 0 0 0,0 1 1 0 0,0 0-1 0 0,0-1 1 0 0,1 1-1 0 0,-1 0 1 0 0,0 0-1 0 0,0-1 0 0 0,0 1 1 0 0,1 0-1 0 0,-1 0 1 0 0,0-1-1 0 0,0 1 0 0 0,0 0 1 0 0,1 0-1 0 0,-1 0 1 0 0,0-1-1 0 0,1 1 0 0 0,-1 0 1 0 0,0 0-1 0 0,0 0 1 0 0,1 0-1 0 0,-1 0 0 0 0,0 0 1 0 0,1 0-1 0 0,-1 0 1 0 0,1-1-1 0 0,6 10 680 0 0,2 14 42 0 0,-8-15-550 0 0,3 18 395 0 0,-2-16-356 0 0,-1-3-66 0 0,1 43 784 0 0,-2-34-946 0 0,1 0 0 0 0,0 0 1 0 0,1 0-1 0 0,1-1 1 0 0,0 1-1 0 0,10 24 0 0 0,-12-36-349 0 0,1-1-1 0 0,1 0 0 0 0,-1 0 1 0 0,0 0-1 0 0,1 0 0 0 0,-1-1 1 0 0,1 1-1 0 0,0 0 0 0 0,0-1 1 0 0,0 0-1 0 0,0 0 0 0 0,0 0 1 0 0,1 0-1 0 0,-1 0 0 0 0,7 1 1 0 0,-2 0-1157 0 0,0-1 1 0 0,0 1-1 0 0,0-2 1 0 0,0 1-1 0 0,1-1 1 0 0,9-1-1 0 0,3-1-1366 0 0</inkml:trace>
</inkml:ink>
</file>

<file path=ppt/ink/ink5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4.277"/>
    </inkml:context>
    <inkml:brush xml:id="br0">
      <inkml:brushProperty name="width" value="0.05" units="cm"/>
      <inkml:brushProperty name="height" value="0.05" units="cm"/>
    </inkml:brush>
  </inkml:definitions>
  <inkml:trace contextRef="#ctx0" brushRef="#br0">45 25 576 0 0,'-16'-24'11314'0'0,"15"24"-11098"0"0,0 0 1 0 0,1 1-1 0 0,-1-1 0 0 0,0 1 1 0 0,1-1-1 0 0,-1 1 1 0 0,1 0-1 0 0,-1-1 1 0 0,1 1-1 0 0,-1-1 0 0 0,1 1 1 0 0,-1 0-1 0 0,1-1 1 0 0,0 1-1 0 0,-1 0 0 0 0,1 0 1 0 0,0-1-1 0 0,0 1 1 0 0,0 0-1 0 0,-1 0 1 0 0,1 1-1 0 0,-3 18 2130 0 0,0 8-563 0 0,-9 104 3884 0 0,11-107-5227 0 0,1-1 1 0 0,2 0-1 0 0,5 33 1 0 0,1-38-4246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1.543"/>
    </inkml:context>
    <inkml:brush xml:id="br0">
      <inkml:brushProperty name="width" value="0.05" units="cm"/>
      <inkml:brushProperty name="height" value="0.05" units="cm"/>
      <inkml:brushProperty name="color" value="#008C3A"/>
    </inkml:brush>
  </inkml:definitions>
  <inkml:trace contextRef="#ctx0" brushRef="#br0">33 71 780 0 0,'-32'-9'18207'0'0,"35"3"-15546"0"0,5 1-3107 0 0,-3 3 2935 0 0,50-4 2220 0 0,-46 6-4605 0 0,1 0 1 0 0,-1-1 0 0 0,1 0 0 0 0,-1-1 0 0 0,0 0 0 0 0,0 0 0 0 0,11-5 0 0 0,-14 1-1109 0 0,5-5-3298 0 0,-8 0-704 0 0</inkml:trace>
</inkml:ink>
</file>

<file path=ppt/ink/ink5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4.636"/>
    </inkml:context>
    <inkml:brush xml:id="br0">
      <inkml:brushProperty name="width" value="0.05" units="cm"/>
      <inkml:brushProperty name="height" value="0.05" units="cm"/>
    </inkml:brush>
  </inkml:definitions>
  <inkml:trace contextRef="#ctx0" brushRef="#br0">43 11 924 0 0,'-12'-3'-965'0'0,"-18"-4"18569"0"0,43 11-14675 0 0,17 2-1536 0 0,1-1 0 0 0,0-1 0 0 0,0-1 0 0 0,1-2 1 0 0,36-3-1 0 0,-26-4-1320 0 0,-27 4-3145 0 0,-1 0-4967 0 0,-9 1 4987 0 0</inkml:trace>
</inkml:ink>
</file>

<file path=ppt/ink/ink5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5.292"/>
    </inkml:context>
    <inkml:brush xml:id="br0">
      <inkml:brushProperty name="width" value="0.05" units="cm"/>
      <inkml:brushProperty name="height" value="0.05" units="cm"/>
    </inkml:brush>
  </inkml:definitions>
  <inkml:trace contextRef="#ctx0" brushRef="#br0">1 310 324 0 0,'0'0'2976'0'0,"10"7"2561"0"0,9-10-3403 0 0,-1 0-1 0 0,1-1 0 0 0,28-11 0 0 0,-29 7-1137 0 0,0 0 0 0 0,-1-1 0 0 0,22-14 0 0 0,-21 9-423 0 0,1-1 0 0 0,-1 0 1 0 0,-2-1-1 0 0,1-1 0 0 0,-2-1 1 0 0,27-38-1 0 0,-21 18 176 0 0,-16 28-357 0 0,1-1 0 0 0,0 1-1 0 0,11-13 735 0 0,-27 391 3109 0 0,10-362-4591 0 0,0 0 186 0 0,-1-1-1 0 0,1 0 1 0 0,0 0-1 0 0,1 1 1 0 0,1 6-1 0 0,7 2-4017 0 0,-8-13 3524 0 0,0-1 1 0 0,0 1-1 0 0,0 0 0 0 0,0-1 0 0 0,0 1 0 0 0,0-1 1 0 0,0 0-1 0 0,0 1 0 0 0,1-1 0 0 0,-1 0 0 0 0,0 0 1 0 0,0 1-1 0 0,0-1 0 0 0,2 0 0 0 0,4 0-2271 0 0</inkml:trace>
</inkml:ink>
</file>

<file path=ppt/ink/ink5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5.682"/>
    </inkml:context>
    <inkml:brush xml:id="br0">
      <inkml:brushProperty name="width" value="0.05" units="cm"/>
      <inkml:brushProperty name="height" value="0.05" units="cm"/>
    </inkml:brush>
  </inkml:definitions>
  <inkml:trace contextRef="#ctx0" brushRef="#br0">0 21 440 0 0,'2'-2'302'0'0,"0"0"1"0"0,0 0-1 0 0,0 1 0 0 0,1-1 0 0 0,-1 1 1 0 0,0-1-1 0 0,1 1 0 0 0,-1 0 1 0 0,1-1-1 0 0,0 1 0 0 0,-1 1 0 0 0,1-1 1 0 0,0 0-1 0 0,0 1 0 0 0,-1-1 0 0 0,1 1 1 0 0,0 0-1 0 0,0 0 0 0 0,0 0 1 0 0,-1 0-1 0 0,1 0 0 0 0,0 1 0 0 0,0-1 1 0 0,3 2-1 0 0,8 2 503 0 0,-1 1-1 0 0,1 1 1 0 0,22 12 0 0 0,7 6 287 0 0,-2 3 1 0 0,0 1-1 0 0,-2 1 1 0 0,36 36-1 0 0,-48-38-146 0 0,0 0 0 0 0,-3 2 0 0 0,0 1 0 0 0,-2 1 0 0 0,37 65 0 0 0,-55-87-742 0 0,1 1-1 0 0,-2-1 1 0 0,1 1-1 0 0,-1-1 1 0 0,-1 1-1 0 0,0 0 1 0 0,0 0-1 0 0,-1 0 1 0 0,0 0-1 0 0,-1 0 1 0 0,0 1-1 0 0,0-1 1 0 0,-1 0-1 0 0,-1 0 1 0 0,0 0-1 0 0,0 0 1 0 0,-1-1-1 0 0,0 1 1 0 0,0 0-1 0 0,-1-1 1 0 0,-1 0-1 0 0,0 0 1 0 0,0 0-1 0 0,0-1 1 0 0,-1 0-1 0 0,0 0 1 0 0,-1 0-1 0 0,0-1 1 0 0,0 1-1 0 0,-16 11 1 0 0,11-11 80 0 0,1-1 0 0 0,-1 0 0 0 0,0-1 0 0 0,-1 0 0 0 0,1-1 0 0 0,-1 0 0 0 0,-22 5 0 0 0,-29 0-1918 0 0,31-8-2802 0 0,0-2-3530 0 0</inkml:trace>
</inkml:ink>
</file>

<file path=ppt/ink/ink5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36.663"/>
    </inkml:context>
    <inkml:brush xml:id="br0">
      <inkml:brushProperty name="width" value="0.05" units="cm"/>
      <inkml:brushProperty name="height" value="0.05" units="cm"/>
    </inkml:brush>
  </inkml:definitions>
  <inkml:trace contextRef="#ctx0" brushRef="#br0">44 53 320 0 0,'-6'-5'541'0'0,"-14"-6"6138"0"0,20 11-6447 0 0,-1 0 0 0 0,0-1 0 0 0,1 1-1 0 0,-1 0 1 0 0,0 0 0 0 0,1 0-1 0 0,-1 0 1 0 0,0 0 0 0 0,1 0-1 0 0,-1 0 1 0 0,0 0 0 0 0,1 0 0 0 0,-1 0-1 0 0,0 0 1 0 0,1 1 0 0 0,-1-1-1 0 0,1 0 1 0 0,-1 0 0 0 0,0 1-1 0 0,1-1 1 0 0,-1 0 0 0 0,1 1-1 0 0,-1-1 1 0 0,1 0 0 0 0,-1 1 0 0 0,1-1-1 0 0,-2 7 5910 0 0,4-7-6033 0 0,0 0 0 0 0,-1 0 0 0 0,1 0 0 0 0,0 0 0 0 0,0 0 0 0 0,0-1 0 0 0,-1 1 0 0 0,1-1 0 0 0,0 1 0 0 0,-1-1 0 0 0,1 1 0 0 0,0-1 0 0 0,-1 0 0 0 0,1 0 0 0 0,-1 0 0 0 0,1 0 0 0 0,-1 0 0 0 0,0 0 0 0 0,1-1 0 0 0,-1 1 0 0 0,0 0 0 0 0,0-1 0 0 0,0 1 0 0 0,0-1 0 0 0,0 1 0 0 0,0-1 0 0 0,0 1 0 0 0,-1-1 0 0 0,1 0 0 0 0,-1 1 0 0 0,1-1 0 0 0,-1 0 0 0 0,1 0 0 0 0,-1-2 0 0 0,10-1-8157 0 0,-1 1 5362 0 0</inkml:trace>
</inkml:ink>
</file>

<file path=ppt/ink/ink5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3.164"/>
    </inkml:context>
    <inkml:brush xml:id="br0">
      <inkml:brushProperty name="width" value="0.05" units="cm"/>
      <inkml:brushProperty name="height" value="0.05" units="cm"/>
    </inkml:brush>
  </inkml:definitions>
  <inkml:trace contextRef="#ctx0" brushRef="#br0">0 127 560 0 0,'11'-9'3668'0'0,"4"5"-2280"0"0,1 2 0 0 0,-1 0 1 0 0,1 1-1 0 0,29 1 0 0 0,-1 0-305 0 0,-2-2-235 0 0,87-7 1174 0 0,-107 7-1449 0 0,0-2 0 0 0,0-1 0 0 0,36-12 0 0 0,-51 14-360 0 0,0 0 0 0 0,0-1 1 0 0,0 0-1 0 0,12-9 0 0 0,-16 11-78 0 0,-1-1 0 0 0,1 1-1 0 0,0-1 1 0 0,-1 0 0 0 0,1 1-1 0 0,-1-1 1 0 0,0 0 0 0 0,0-1-1 0 0,0 1 1 0 0,0 0 0 0 0,-1-1-1 0 0,2-3 1 0 0,-3 6 619 0 0,-13 16-268 0 0,8-9-355 0 0,1 1 0 0 0,1-1 0 0 0,-1 1 0 0 0,1 0 1 0 0,0 0-1 0 0,1 0 0 0 0,0 1 0 0 0,-2 8 0 0 0,-6 57 562 0 0,10-69-666 0 0,-2 18 157 0 0,2 0 0 0 0,0-1-1 0 0,1 1 1 0 0,1-1-1 0 0,2 1 1 0 0,0-1-1 0 0,11 35 1 0 0,0-19 87 0 0,1 0 0 0 0,1-1 0 0 0,26 39 0 0 0,-24-45-99 0 0,-7-11-41 0 0,0 0 0 0 0,15 35 0 0 0,-27-53-143 0 0,0 0 0 0 0,0-1 0 0 0,0 1 0 0 0,0 0 0 0 0,-1-1 0 0 0,1 1 0 0 0,0 0 0 0 0,0-1 0 0 0,0 1 0 0 0,0-1 0 0 0,-1 1 0 0 0,1 0 0 0 0,0-1 0 0 0,-1 1-1 0 0,1-1 1 0 0,0 1 0 0 0,-1-1 0 0 0,1 1 0 0 0,-1-1 0 0 0,1 1 0 0 0,-1-1 0 0 0,1 1 0 0 0,-1-1 0 0 0,1 0 0 0 0,-1 1 0 0 0,1-1 0 0 0,-1 0 0 0 0,0 0 0 0 0,1 1 0 0 0,-1-1 0 0 0,1 0 0 0 0,-1 0 0 0 0,0 0 0 0 0,1 0 0 0 0,-1 1 0 0 0,-1-1 0 0 0,-25 5-190 0 0,27-5 202 0 0,-183 4-463 0 0,29-3 516 0 0,140 0 3 0 0,6-1 21 0 0,1 1-1 0 0,-1-1 0 0 0,0 1 1 0 0,1 1-1 0 0,0-1 0 0 0,-1 1 1 0 0,-7 3-1 0 0,15-4-50 0 0,0-1 0 0 0,0 0 0 0 0,0 1 1 0 0,0-1-1 0 0,0 0 0 0 0,0 0 0 0 0,0 1 0 0 0,0-1 0 0 0,0 0 0 0 0,0 1 0 0 0,0-1 1 0 0,0 0-1 0 0,0 0 0 0 0,0 1 0 0 0,0-1 0 0 0,0 0 0 0 0,1 1 0 0 0,-1-1 0 0 0,0 0 1 0 0,0 0-1 0 0,0 1 0 0 0,0-1 0 0 0,1 0 0 0 0,-1 0 0 0 0,0 0 0 0 0,0 1 0 0 0,1-1 0 0 0,-1 0 1 0 0,0 0-1 0 0,0 0 0 0 0,1 0 0 0 0,-1 1 0 0 0,0-1 0 0 0,0 0 0 0 0,1 0 0 0 0,-1 0 1 0 0,0 0-1 0 0,1 0 0 0 0,-1 0 0 0 0,0 0 0 0 0,0 0 0 0 0,1 0 0 0 0,18 7 178 0 0,53 2 93 0 0,0-3-1 0 0,0-3 1 0 0,75-7 0 0 0,-135 3-985 0 0,3-1-1431 0 0,-3 3-6430 0 0,-6 0 5593 0 0</inkml:trace>
</inkml:ink>
</file>

<file path=ppt/ink/ink5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3.753"/>
    </inkml:context>
    <inkml:brush xml:id="br0">
      <inkml:brushProperty name="width" value="0.05" units="cm"/>
      <inkml:brushProperty name="height" value="0.05" units="cm"/>
    </inkml:brush>
  </inkml:definitions>
  <inkml:trace contextRef="#ctx0" brushRef="#br0">72 283 732 0 0,'-1'0'568'0'0,"0"1"0"0"0,0 0 0 0 0,0 0 0 0 0,-1-1 0 0 0,1 1 0 0 0,0-1 0 0 0,0 1 0 0 0,-1-1 0 0 0,1 0 0 0 0,0 1 0 0 0,-1-1 0 0 0,1 0 0 0 0,0 0 0 0 0,-1 0 0 0 0,1 0 0 0 0,0 0 0 0 0,-1 0 0 0 0,1 0 0 0 0,0-1 0 0 0,-1 1 0 0 0,1 0 0 0 0,0-1 0 0 0,-2 0 0 0 0,1 0-59 0 0,0-1-1 0 0,0 1 0 0 0,0-1 1 0 0,1 1-1 0 0,-1-1 0 0 0,0 0 1 0 0,1 0-1 0 0,-1 0 0 0 0,1 0 1 0 0,-1 0-1 0 0,-1-4 0 0 0,0-2 109 0 0,0 0 0 0 0,0 0 0 0 0,1 0 0 0 0,-1 0 0 0 0,2 0 1 0 0,-2-13-1 0 0,3 13-427 0 0,1 0 1 0 0,-1 0 0 0 0,1 0 0 0 0,1 0-1 0 0,0 0 1 0 0,0 0 0 0 0,0 0 0 0 0,1 0-1 0 0,0 1 1 0 0,1 0 0 0 0,0-1 0 0 0,0 1-1 0 0,0 0 1 0 0,1 1 0 0 0,0-1 0 0 0,0 1-1 0 0,11-10 1 0 0,-11 11-113 0 0,1 0 0 0 0,0 1 0 0 0,0-1 0 0 0,0 1 1 0 0,0 1-1 0 0,1-1 0 0 0,-1 1 0 0 0,1 0 0 0 0,0 1 0 0 0,0-1 0 0 0,0 1 0 0 0,0 1 0 0 0,0-1 0 0 0,0 1 0 0 0,1 0 0 0 0,-1 1 0 0 0,0 0 1 0 0,1 0-1 0 0,-1 1 0 0 0,8 1 0 0 0,-10-1-32 0 0,-1 0 0 0 0,1 1-1 0 0,0 0 1 0 0,0-1 0 0 0,-1 2 0 0 0,0-1 0 0 0,1 0 0 0 0,-1 1 0 0 0,0 0 0 0 0,0 0 0 0 0,6 6 0 0 0,-9-8-40 0 0,0 1 1 0 0,0-1-1 0 0,0 0 1 0 0,0 1-1 0 0,0-1 1 0 0,0 1 0 0 0,-1-1-1 0 0,1 1 1 0 0,-1-1-1 0 0,1 1 1 0 0,-1 0-1 0 0,1-1 1 0 0,-1 1 0 0 0,0-1-1 0 0,0 1 1 0 0,0 0-1 0 0,0-1 1 0 0,0 1-1 0 0,0 0 1 0 0,0-1-1 0 0,-1 1 1 0 0,1 0 0 0 0,0-1-1 0 0,-1 1 1 0 0,1-1-1 0 0,-1 1 1 0 0,0-1-1 0 0,0 1 1 0 0,1-1-1 0 0,-1 1 1 0 0,0-1 0 0 0,0 0-1 0 0,0 1 1 0 0,-1-1-1 0 0,1 0 1 0 0,0 0-1 0 0,0 0 1 0 0,-2 1-1 0 0,-6 5-91 0 0,0-1-1 0 0,0 0 0 0 0,0-1 1 0 0,-1 1-1 0 0,-17 5 0 0 0,-14 9-517 0 0,41-20 593 0 0,0 0 0 0 0,-1 0 0 0 0,1 0 0 0 0,0 0 0 0 0,0 0 1 0 0,0 0-1 0 0,0 1 0 0 0,0-1 0 0 0,0 0 0 0 0,0 0 0 0 0,0 0 0 0 0,0 0 0 0 0,0 0 0 0 0,0 0 0 0 0,0 0 0 0 0,0 1 1 0 0,0-1-1 0 0,0 0 0 0 0,0 0 0 0 0,0 0 0 0 0,0 0 0 0 0,0 0 0 0 0,0 0 0 0 0,0 1 0 0 0,0-1 0 0 0,0 0 0 0 0,0 0 1 0 0,0 0-1 0 0,0 0 0 0 0,0 0 0 0 0,0 0 0 0 0,0 0 0 0 0,0 1 0 0 0,0-1 0 0 0,0 0 0 0 0,0 0 0 0 0,0 0 0 0 0,0 0 1 0 0,1 0-1 0 0,-1 0 0 0 0,0 0 0 0 0,0 0 0 0 0,0 0 0 0 0,0 1 0 0 0,0-1 0 0 0,0 0 0 0 0,0 0 0 0 0,10 6-100 0 0,10 4 82 0 0,6 0 11 0 0,31 11 184 0 0,-1 3 1 0 0,98 57 0 0 0,-147-77-123 0 0,-1 1-1 0 0,0 0 1 0 0,11 10 0 0 0,-15-13-25 0 0,0 0 1 0 0,-1 0-1 0 0,1 0 1 0 0,-1 0-1 0 0,1 1 0 0 0,-1-1 1 0 0,0 0-1 0 0,0 1 1 0 0,0-1-1 0 0,0 0 1 0 0,-1 1-1 0 0,1-1 1 0 0,-1 1-1 0 0,1 4 0 0 0,-1-6-11 0 0,0 0 0 0 0,-1 0-1 0 0,1 0 1 0 0,-1 0 0 0 0,1 0-1 0 0,-1 0 1 0 0,1 0 0 0 0,-1 0-1 0 0,0 0 1 0 0,1 0-1 0 0,-1-1 1 0 0,0 1 0 0 0,0 0-1 0 0,0 0 1 0 0,1-1 0 0 0,-1 1-1 0 0,0-1 1 0 0,-2 2 0 0 0,-10 5 32 0 0,10-6-21 0 0,-7 4 14 0 0,-1 0 0 0 0,0-1-1 0 0,-12 3 1 0 0,-13 1 31 0 0,-20-3 12 0 0,-97-8-8 0 0,151 3-70 0 0,1 0-1 0 0,-44-3-773 0 0,-77-15 1 0 0,113 15 1715 0 0,4-2-5643 0 0,5 5 4351 0 0,0-1-1 0 0,0 0 1 0 0,1 1-1 0 0,-1-1 1 0 0,0 1-1 0 0,1-1 1 0 0,-1 1-1 0 0,0-1 1 0 0,1 1-1 0 0,-1-1 1 0 0,1 1-1 0 0,-1-1 1 0 0,1 1-1 0 0,-1 0 1 0 0,1-1-1 0 0,-1 1 1 0 0,1 0-1 0 0,-1-1 1 0 0,1 1-1 0 0,0 0 1 0 0,-1 0-1 0 0,1 0 1 0 0,0-1-1 0 0,16-4-2513 0 0</inkml:trace>
</inkml:ink>
</file>

<file path=ppt/ink/ink5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4.156"/>
    </inkml:context>
    <inkml:brush xml:id="br0">
      <inkml:brushProperty name="width" value="0.05" units="cm"/>
      <inkml:brushProperty name="height" value="0.05" units="cm"/>
    </inkml:brush>
  </inkml:definitions>
  <inkml:trace contextRef="#ctx0" brushRef="#br0">35 1 412 0 0,'-23'1'5771'0'0,"23"-2"-5595"0"0,-1 1-1 0 0,1 0 1 0 0,0 0 0 0 0,-1 0-1 0 0,1 0 1 0 0,-1 0-1 0 0,1 0 1 0 0,0 0 0 0 0,-1 0-1 0 0,1 0 1 0 0,0 0 0 0 0,-1 1-1 0 0,1-1 1 0 0,-1 0 0 0 0,1 0-1 0 0,0 0 1 0 0,-1 0 0 0 0,1 1-1 0 0,0-1 1 0 0,-1 0-1 0 0,1 0 1 0 0,0 0 0 0 0,-1 1-1 0 0,1-1 1 0 0,0 0 0 0 0,0 1-1 0 0,-1-1 1 0 0,1 0 0 0 0,0 1-1 0 0,0-1 1 0 0,0 0 0 0 0,-1 1-1 0 0,1-1 1 0 0,0 0-1 0 0,0 1 1 0 0,0-1 0 0 0,0 1-1 0 0,0-1 1 0 0,0 0 0 0 0,0 1-1 0 0,0-1 1 0 0,0 1 0 0 0,0-1-1 0 0,0 0 1 0 0,0 1 0 0 0,0-1-1 0 0,0 0 1 0 0,0 1 0 0 0,0-1-1 0 0,0 1 1 0 0,0-1-1 0 0,1 0 1 0 0,-1 1 0 0 0,0-1-1 0 0,0 0 1 0 0,0 1 0 0 0,1-1-1 0 0,-1 0 1 0 0,0 1 0 0 0,1-1-1 0 0,-1 0 1 0 0,1 1 73 0 0,0 0 0 0 0,0 0 1 0 0,0 0-1 0 0,1 0 0 0 0,-1-1 1 0 0,0 1-1 0 0,0-1 0 0 0,0 1 0 0 0,1-1 1 0 0,-1 1-1 0 0,0-1 0 0 0,1 1 0 0 0,-1-1 1 0 0,3 0-1 0 0,-3 0 243 0 0,8-9 1204 0 0,-9 8-1473 0 0,-1 0-214 0 0,-1-1 1 0 0,1 1-1 0 0,-1 0 1 0 0,1 0-1 0 0,-1 0 0 0 0,1 0 1 0 0,-1 0-1 0 0,0 0 1 0 0,1 0-1 0 0,-1 1 1 0 0,-2-2-1 0 0</inkml:trace>
</inkml:ink>
</file>

<file path=ppt/ink/ink5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7.136"/>
    </inkml:context>
    <inkml:brush xml:id="br0">
      <inkml:brushProperty name="width" value="0.05" units="cm"/>
      <inkml:brushProperty name="height" value="0.05" units="cm"/>
    </inkml:brush>
  </inkml:definitions>
  <inkml:trace contextRef="#ctx0" brushRef="#br0">8 113 516 0 0,'-1'0'314'0'0,"0"0"0"0"0,1-1 0 0 0,-1 1 1 0 0,1-1-1 0 0,-1 0 0 0 0,1 1 0 0 0,0-1 0 0 0,-1 1 0 0 0,1-1 0 0 0,0 0 1 0 0,-1 1-1 0 0,1-1 0 0 0,0 0 0 0 0,-1 0 0 0 0,1 1 0 0 0,0-1 0 0 0,0 0 1 0 0,0 1-1 0 0,0-1 0 0 0,0 0 0 0 0,0 0 0 0 0,0-1 0 0 0,1 2-134 0 0,-1-1 0 0 0,0 1 0 0 0,1-1-1 0 0,-1 0 1 0 0,1 1 0 0 0,-1-1 0 0 0,1 1 0 0 0,-1 0-1 0 0,1-1 1 0 0,0 1 0 0 0,-1-1 0 0 0,1 1 0 0 0,0 0-1 0 0,-1-1 1 0 0,1 1 0 0 0,0 0 0 0 0,-1 0 0 0 0,1 0-1 0 0,0-1 1 0 0,8 0 390 0 0,-1 0 0 0 0,0 1-1 0 0,12 0 1 0 0,-9 0 316 0 0,108-1 2249 0 0,93-5 213 0 0,-180 3-3076 0 0,1-2 1 0 0,-1 0-1 0 0,-1-3 0 0 0,46-15 1 0 0,-77 22-271 0 0,26-10 50 0 0,-24 10-52 0 0,-1 0 0 0 0,0 1-1 0 0,1-1 1 0 0,-1 0 0 0 0,0 0-1 0 0,1 0 1 0 0,-1 0 0 0 0,0 0-1 0 0,0 0 1 0 0,0 0-1 0 0,0 0 1 0 0,0 0 0 0 0,0-1-1 0 0,1-1 1 0 0,-2 2-9 0 0,-9-2 107 0 0,8 3-93 0 0,1 0-1 0 0,-1-1 0 0 0,1 1 1 0 0,-1 0-1 0 0,1-1 0 0 0,-1 1 0 0 0,1 0 1 0 0,-1 0-1 0 0,1 0 0 0 0,-1-1 1 0 0,0 1-1 0 0,1 0 0 0 0,-1 0 0 0 0,1 0 1 0 0,-1 0-1 0 0,0 0 0 0 0,1 0 0 0 0,-1 0 1 0 0,1 0-1 0 0,-1 1 0 0 0,0-1 1 0 0,1 0-1 0 0,-1 0 0 0 0,1 0 0 0 0,-2 1 1 0 0,-7 4 63 0 0,1 0 1 0 0,-1 1-1 0 0,1 0 0 0 0,1 0 1 0 0,-1 1-1 0 0,1 0 0 0 0,0 0 1 0 0,0 1-1 0 0,1 0 1 0 0,0 0-1 0 0,0 0 0 0 0,1 1 1 0 0,0 0-1 0 0,-5 15 1 0 0,2-4 105 0 0,1 1 1 0 0,1 0 0 0 0,1 0 0 0 0,1 0 0 0 0,-3 39 0 0 0,6-31 116 0 0,2 0-1 0 0,1 0 1 0 0,1 0 0 0 0,1 0-1 0 0,2 0 1 0 0,1-1 0 0 0,1 0-1 0 0,17 39 1 0 0,9 5 1204 0 0,77 122 0 0 0,-105-181-1510 0 0,-8-8-651 0 0,-17-8-592 0 0,10 0 1516 0 0,-52-10-510 0 0,-1 2-1 0 0,-1 3 1 0 0,1 3-1 0 0,-1 2 0 0 0,-91 9 1 0 0,24 5 1707 0 0,322-35 2341 0 0,7 4-4265 0 0,-177 18 171 0 0,53-2-4971 0 0,-42 3-1466 0 0,-16 0 3382 0 0</inkml:trace>
</inkml:ink>
</file>

<file path=ppt/ink/ink5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7.727"/>
    </inkml:context>
    <inkml:brush xml:id="br0">
      <inkml:brushProperty name="width" value="0.05" units="cm"/>
      <inkml:brushProperty name="height" value="0.05" units="cm"/>
    </inkml:brush>
  </inkml:definitions>
  <inkml:trace contextRef="#ctx0" brushRef="#br0">65 467 460 0 0,'-9'0'5293'0'0,"6"-2"-4752"0"0,0 1 0 0 0,0-1 0 0 0,1 0 1 0 0,-1 0-1 0 0,1 0 0 0 0,-1 0 0 0 0,1 0 0 0 0,0-1 0 0 0,-1 1 0 0 0,1-1 0 0 0,1 0 0 0 0,-1 1 0 0 0,0-1 1 0 0,1 0-1 0 0,-1 0 0 0 0,1 0 0 0 0,0 0 0 0 0,0 0 0 0 0,-1-4 0 0 0,-2-6 470 0 0,1 0 0 0 0,1 0 0 0 0,-2-19 0 0 0,3 10-451 0 0,1 1 0 0 0,1-1 1 0 0,0 1-1 0 0,2 0 0 0 0,1-1 1 0 0,0 1-1 0 0,8-21 0 0 0,-9 32-406 0 0,0 1 0 0 0,1 0 0 0 0,0 0 0 0 0,1 1 0 0 0,-1-1 0 0 0,2 1 1 0 0,-1 0-1 0 0,1 0 0 0 0,0 1 0 0 0,1 0 0 0 0,0 0 0 0 0,0 0 0 0 0,0 1 0 0 0,1 0 0 0 0,0 1 0 0 0,0-1 0 0 0,16-6 0 0 0,-16 9-65 0 0,-1 2-1 0 0,1-1 1 0 0,-1 1 0 0 0,1 0 0 0 0,-1 0 0 0 0,1 1-1 0 0,0 0 1 0 0,-1 0 0 0 0,1 1 0 0 0,-1 0-1 0 0,1 0 1 0 0,-1 1 0 0 0,14 4 0 0 0,-16-4-58 0 0,0 0 1 0 0,0 0-1 0 0,0 0 1 0 0,0 1-1 0 0,0 0 1 0 0,0-1-1 0 0,-1 2 1 0 0,0-1-1 0 0,0 0 1 0 0,1 1-1 0 0,-2 0 1 0 0,1 0-1 0 0,0 0 1 0 0,-1 0-1 0 0,0 1 1 0 0,0-1-1 0 0,0 1 1 0 0,-1 0-1 0 0,1 0 1 0 0,1 5-1 0 0,-4-6-40 0 0,1 0 1 0 0,-1 0-1 0 0,1 0 0 0 0,-1 0 1 0 0,-1 0-1 0 0,1 0 0 0 0,0 0 1 0 0,-1 0-1 0 0,0 0 1 0 0,0 0-1 0 0,0 0 0 0 0,0 0 1 0 0,-1 0-1 0 0,1-1 0 0 0,-1 1 1 0 0,0 0-1 0 0,0-1 0 0 0,-1 0 1 0 0,1 1-1 0 0,-1-1 0 0 0,-4 5 1 0 0,-8 6-82 0 0,0-1 1 0 0,-1 0-1 0 0,-22 13 1 0 0,-1 3-269 0 0,39-29 346 0 0,-1 0-1 0 0,1 0 1 0 0,0 1 0 0 0,-1-1-1 0 0,1 0 1 0 0,0 0 0 0 0,0 1-1 0 0,-1-1 1 0 0,1 0 0 0 0,0 0-1 0 0,0 1 1 0 0,-1-1 0 0 0,1 0-1 0 0,0 1 1 0 0,0-1 0 0 0,0 0 0 0 0,0 1-1 0 0,0-1 1 0 0,0 0 0 0 0,-1 1-1 0 0,1-1 1 0 0,0 1 0 0 0,0-1-1 0 0,0 0 1 0 0,0 1 0 0 0,0-1-1 0 0,0 0 1 0 0,0 1 0 0 0,1-1-1 0 0,-1 0 1 0 0,0 1 0 0 0,0-1-1 0 0,0 1 1 0 0,12 9-210 0 0,24 4 6 0 0,-33-13 183 0 0,95 27-277 0 0,-42-13 366 0 0,-1 2 0 0 0,93 44 0 0 0,-143-59-17 0 0,-1 1 0 0 0,1-1 1 0 0,-1 1-1 0 0,0 0 0 0 0,0 1 0 0 0,0-1 1 0 0,0 1-1 0 0,4 6 0 0 0,-7-9-12 0 0,0 0 0 0 0,0 0 0 0 0,-1 0 1 0 0,1 0-1 0 0,-1 1 0 0 0,1-1 0 0 0,-1 0 0 0 0,1 1 0 0 0,-1-1 0 0 0,0 0 0 0 0,0 1 0 0 0,1-1 0 0 0,-1 0 0 0 0,0 1 0 0 0,0-1 0 0 0,0 0 0 0 0,-1 1 0 0 0,1-1 0 0 0,0 0 0 0 0,0 1 0 0 0,-1-1 1 0 0,1 0-1 0 0,-1 1 0 0 0,1-1 0 0 0,-1 0 0 0 0,0 0 0 0 0,1 0 0 0 0,-1 1 0 0 0,0-1 0 0 0,0 0 0 0 0,0 0 0 0 0,0 0 0 0 0,0 0 0 0 0,0 0 0 0 0,-2 1 0 0 0,-4 3 69 0 0,0 0 1 0 0,-1 0-1 0 0,1-1 0 0 0,-1 0 0 0 0,0 0 0 0 0,0-1 0 0 0,-14 4 1 0 0,-65 11 265 0 0,64-14-250 0 0,1 0-56 0 0,-244 35 320 0 0,263-38-523 0 0,-32-1-934 0 0,34 0 637 0 0,-1-1-1 0 0,1 1 0 0 0,-1 0 1 0 0,1-1-1 0 0,-1 1 1 0 0,1-1-1 0 0,-1 0 1 0 0,1 1-1 0 0,0-1 0 0 0,-1 0 1 0 0,0-1-1 0 0,9-9-6252 0 0,5 1 3383 0 0</inkml:trace>
</inkml:ink>
</file>

<file path=ppt/ink/ink5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8.133"/>
    </inkml:context>
    <inkml:brush xml:id="br0">
      <inkml:brushProperty name="width" value="0.05" units="cm"/>
      <inkml:brushProperty name="height" value="0.05" units="cm"/>
    </inkml:brush>
  </inkml:definitions>
  <inkml:trace contextRef="#ctx0" brushRef="#br0">2 59 208 0 0,'-1'-3'18428'0'0,"6"5"-17568"0"0,1 0 0 0 0,-1-1 0 0 0,1 0-1 0 0,0 0 1 0 0,-1 0 0 0 0,7-1 0 0 0,10-1 871 0 0,33-5 0 0 0,-11 1-459 0 0,-7 2 253 0 0,71-17 0 0 0,-16-8-7135 0 0,-84 27 1270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1.894"/>
    </inkml:context>
    <inkml:brush xml:id="br0">
      <inkml:brushProperty name="width" value="0.05" units="cm"/>
      <inkml:brushProperty name="height" value="0.05" units="cm"/>
      <inkml:brushProperty name="color" value="#008C3A"/>
    </inkml:brush>
  </inkml:definitions>
  <inkml:trace contextRef="#ctx0" brushRef="#br0">57 51 532 0 0,'-22'-12'2487'0'0,"-12"-3"15655"0"0,36 14-16942 0 0,10-1 450 0 0,0 0 0 0 0,0 0 0 0 0,0 1 0 0 0,20 2 1 0 0,-17-1-1254 0 0,-13 0-738 0 0,-2 0 226 0 0,1 0-1 0 0,0 0 1 0 0,0 1-1 0 0,0-1 1 0 0,0 0 0 0 0,0 0-1 0 0,-1 0 1 0 0,1 0-1 0 0,0 0 1 0 0,0 0-1 0 0,0 0 1 0 0,0 0 0 0 0,0-1-1 0 0,-1 1 1 0 0,1 0-1 0 0,1-1 1 0 0,24-9-10207 0 0,-19 5 7171 0 0</inkml:trace>
</inkml:ink>
</file>

<file path=ppt/ink/ink5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8.489"/>
    </inkml:context>
    <inkml:brush xml:id="br0">
      <inkml:brushProperty name="width" value="0.05" units="cm"/>
      <inkml:brushProperty name="height" value="0.05" units="cm"/>
    </inkml:brush>
  </inkml:definitions>
  <inkml:trace contextRef="#ctx0" brushRef="#br0">20 0 892 0 0,'-2'2'52'0'0,"-15"18"8279"0"0,17-20-8018 0 0,0 1 0 0 0,0-1 0 0 0,0 1 0 0 0,-1-1 0 0 0,1 0 0 0 0,0 1 0 0 0,0-1 0 0 0,0 1 0 0 0,0-1 0 0 0,0 1-1 0 0,0-1 1 0 0,0 1 0 0 0,0-1 0 0 0,0 0 0 0 0,0 1 0 0 0,1-1 0 0 0,-1 1 0 0 0,0-1 0 0 0,0 1 0 0 0,0-1 0 0 0,1 1 0 0 0,0 0 119 0 0,-1 0 0 0 0,1-1 1 0 0,0 1-1 0 0,0 0 1 0 0,0-1-1 0 0,0 1 0 0 0,0-1 1 0 0,0 1-1 0 0,0-1 1 0 0,-1 1-1 0 0,2-1 1 0 0,-1 0-1 0 0,1 1 0 0 0,12 2 1094 0 0,0-1 0 0 0,0-1 0 0 0,-1 0 0 0 0,23-1-1 0 0,60-9 1470 0 0,-51 4-3122 0 0,-37 3-283 0 0,-1 0-2515 0 0</inkml:trace>
</inkml:ink>
</file>

<file path=ppt/ink/ink5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9.263"/>
    </inkml:context>
    <inkml:brush xml:id="br0">
      <inkml:brushProperty name="width" value="0.05" units="cm"/>
      <inkml:brushProperty name="height" value="0.05" units="cm"/>
    </inkml:brush>
  </inkml:definitions>
  <inkml:trace contextRef="#ctx0" brushRef="#br0">521 83 352 0 0,'0'-4'362'0'0,"0"1"0"0"0,0 0 0 0 0,0-1 0 0 0,0 1 0 0 0,-1 0 0 0 0,0 0 0 0 0,1 0 0 0 0,-1 0 0 0 0,-1-1 0 0 0,1 1 0 0 0,0 0 0 0 0,-1 1 0 0 0,1-1 0 0 0,-1 0 0 0 0,0 0 0 0 0,0 1 0 0 0,0-1 0 0 0,-5-4 1 0 0,4 5-29 0 0,-1-1 1 0 0,0 1-1 0 0,-1 0 1 0 0,1 0 0 0 0,0 0-1 0 0,0 0 1 0 0,-1 1-1 0 0,1 0 1 0 0,-1-1 0 0 0,1 2-1 0 0,-10-2 1 0 0,-3 2 365 0 0,0 1-1 0 0,-1 0 1 0 0,1 1 0 0 0,0 1-1 0 0,-31 9 1 0 0,29-5-208 0 0,0 1 0 0 0,1 1 0 0 0,-1 0 0 0 0,2 2 0 0 0,-1 0 0 0 0,2 1 0 0 0,-24 21 0 0 0,24-19 39 0 0,1 1 0 0 0,0 0 0 0 0,1 1 0 0 0,1 1 0 0 0,-14 23 0 0 0,22-32-257 0 0,0 1 1 0 0,1 0 0 0 0,0 0-1 0 0,0 0 1 0 0,1 0 0 0 0,0 0-1 0 0,1 0 1 0 0,0 1 0 0 0,1 0-1 0 0,0-1 1 0 0,0 1 0 0 0,1 0-1 0 0,1 12 1 0 0,0-15-121 0 0,0 0 0 0 0,1 0 0 0 0,-1-1 0 0 0,2 1 1 0 0,-1-1-1 0 0,1 1 0 0 0,0-1 0 0 0,0 0 0 0 0,0 0 0 0 0,1-1 0 0 0,0 1 0 0 0,0-1 0 0 0,1 1 0 0 0,6 5 0 0 0,-4-5-5 0 0,0-1-1 0 0,1 0 0 0 0,-1 0 0 0 0,1-1 0 0 0,0 0 0 0 0,0 0 0 0 0,0 0 0 0 0,1-1 0 0 0,-1-1 1 0 0,11 3-1 0 0,-6-3-168 0 0,0 0 1 0 0,0-1-1 0 0,1 0 1 0 0,-1-1-1 0 0,0-1 1 0 0,1 0-1 0 0,-1-1 1 0 0,0 0-1 0 0,0-1 1 0 0,0 0-1 0 0,0-1 1 0 0,0-1-1 0 0,-1 0 1 0 0,20-11-1 0 0,-28 13-85 0 0,1 0-1 0 0,-1 0 1 0 0,0 0 0 0 0,0-1-1 0 0,0 0 1 0 0,-1 0-1 0 0,0 0 1 0 0,1 0-1 0 0,-1 0 1 0 0,0-1-1 0 0,-1 0 1 0 0,3-5-1 0 0,-4 8 66 0 0,0 0-1 0 0,-1-1 1 0 0,1 1-1 0 0,0 0 1 0 0,-1 0-1 0 0,0 0 1 0 0,0-1-1 0 0,0 1 1 0 0,0 0-1 0 0,0 0 1 0 0,0-1-1 0 0,0 1 1 0 0,-1 0 0 0 0,1 0-1 0 0,-1-1 1 0 0,1 1-1 0 0,-1 0 1 0 0,0 0-1 0 0,0 0 1 0 0,0 0-1 0 0,0 0 1 0 0,0 0-1 0 0,-1 0 1 0 0,1 1-1 0 0,-1-1 1 0 0,1 0-1 0 0,-1 1 1 0 0,1-1-1 0 0,-1 1 1 0 0,-2-2-1 0 0,-2-1 28 0 0,1 1 0 0 0,0 1-1 0 0,-1-1 1 0 0,1 1 0 0 0,-1 0 0 0 0,0 0-1 0 0,0 1 1 0 0,0-1 0 0 0,0 1 0 0 0,0 1 0 0 0,0-1-1 0 0,0 1 1 0 0,0 0 0 0 0,0 0 0 0 0,-8 2-1 0 0,9-1 17 0 0,-1 0-1 0 0,1 0 0 0 0,-1 0 1 0 0,1 1-1 0 0,-1 0 0 0 0,1 0 1 0 0,0 1-1 0 0,0-1 0 0 0,0 1 1 0 0,0 0-1 0 0,0 1 0 0 0,1-1 1 0 0,0 1-1 0 0,-1 0 0 0 0,1 0 1 0 0,-4 6-1 0 0,6-8-76 0 0,1 0 0 0 0,0 0 0 0 0,0 0 0 0 0,-1 1 0 0 0,2-1 0 0 0,-1 0 0 0 0,0 1-1 0 0,0-1 1 0 0,1 1 0 0 0,-1-1 0 0 0,1 1 0 0 0,0-1 0 0 0,0 1 0 0 0,0 0 0 0 0,0-1 0 0 0,0 1 0 0 0,1-1-1 0 0,-1 1 1 0 0,1-1 0 0 0,0 1 0 0 0,-1-1 0 0 0,1 0 0 0 0,0 1 0 0 0,0-1 0 0 0,1 0 0 0 0,-1 0 0 0 0,0 1 0 0 0,1-1-1 0 0,-1 0 1 0 0,1 0 0 0 0,0-1 0 0 0,0 1 0 0 0,0 0 0 0 0,2 1 0 0 0,2 2-767 0 0,-1 0 0 0 0,1-1 0 0 0,0 0 0 0 0,1-1 0 0 0,-1 1 1 0 0,1-1-1 0 0,-1 0 0 0 0,1-1 0 0 0,0 0 0 0 0,14 3 0 0 0,3-3-1804 0 0</inkml:trace>
</inkml:ink>
</file>

<file path=ppt/ink/ink5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49:59.616"/>
    </inkml:context>
    <inkml:brush xml:id="br0">
      <inkml:brushProperty name="width" value="0.05" units="cm"/>
      <inkml:brushProperty name="height" value="0.05" units="cm"/>
    </inkml:brush>
  </inkml:definitions>
  <inkml:trace contextRef="#ctx0" brushRef="#br0">79 50 668 0 0,'-11'-9'1103'0'0,"-23"-19"3706"0"0,10 16 2107 0 0,24 12-6778 0 0,-1 0 1 0 0,1 0-1 0 0,0 0 0 0 0,-1 0 0 0 0,1 0 1 0 0,-1 1-1 0 0,1-1 0 0 0,0 0 1 0 0,-1 0-1 0 0,1 0 0 0 0,0 1 1 0 0,-1-1-1 0 0,1 0 0 0 0,0 0 1 0 0,-1 1-1 0 0,1-1 0 0 0,0 0 0 0 0,-1 1 1 0 0,1-1-1 0 0,0 0 0 0 0,0 1 1 0 0,0-1-1 0 0,-1 0 0 0 0,1 1 1 0 0,0-1-1 0 0,0 0 0 0 0,0 1 1 0 0,0-1-1 0 0,0 1 0 0 0,-1-1 0 0 0,1 0 1 0 0,0 1-1 0 0,0-1 0 0 0,0 1 1 0 0,0-1-1 0 0,1 1 0 0 0,-2 17 2232 0 0,3-2-2256 0 0,0 0 1 0 0,2 0-1 0 0,0 0 0 0 0,9 22 0 0 0,-2-11-3654 0 0,24 42-1 0 0,-17-39 1061 0 0</inkml:trace>
</inkml:ink>
</file>

<file path=ppt/ink/ink5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0.005"/>
    </inkml:context>
    <inkml:brush xml:id="br0">
      <inkml:brushProperty name="width" value="0.05" units="cm"/>
      <inkml:brushProperty name="height" value="0.05" units="cm"/>
    </inkml:brush>
  </inkml:definitions>
  <inkml:trace contextRef="#ctx0" brushRef="#br0">79 75 7713 0 0,'0'0'9634'0'0,"3"-1"-7980"0"0,152-38 3264 0 0,-25 4-3666 0 0,-129 35-1378 0 0,-7 2-199 0 0,-37 10 476 0 0,0 2-1 0 0,1 2 0 0 0,1 1 0 0 0,-65 40 1 0 0,100-54-85 0 0,1 0 1 0 0,0 1-1 0 0,0 0 1 0 0,1 0-1 0 0,-1 0 1 0 0,-5 7-1 0 0,9-10-39 0 0,1 0 0 0 0,-1 1 0 0 0,0-1 0 0 0,1 0 0 0 0,-1 0 0 0 0,1 1 0 0 0,-1-1 0 0 0,1 0 0 0 0,-1 1 0 0 0,1-1 0 0 0,0 0 0 0 0,0 1 0 0 0,0-1 0 0 0,0 1 0 0 0,0-1 0 0 0,0 0 0 0 0,0 1-1 0 0,0-1 1 0 0,0 0 0 0 0,1 1 0 0 0,-1-1 0 0 0,0 0 0 0 0,1 1 0 0 0,-1-1 0 0 0,1 0 0 0 0,0 1 0 0 0,-1-1 0 0 0,1 0 0 0 0,0 0 0 0 0,0 0 0 0 0,0 0 0 0 0,0 0 0 0 0,1 1 0 0 0,12 11 177 0 0,1-1 1 0 0,1-1 0 0 0,0-1-1 0 0,0 0 1 0 0,1-1-1 0 0,32 13 1 0 0,-3-1 198 0 0,-10-4-99 0 0,53 29 361 0 0,-78-40-543 0 0,-1 1-1 0 0,0 0 1 0 0,-1 0-1 0 0,1 1 1 0 0,-2 1-1 0 0,10 9 1 0 0,-17-17-106 0 0,0 0 1 0 0,-1 0-1 0 0,1 0 1 0 0,0 0-1 0 0,0 0 1 0 0,-1 0-1 0 0,1 0 1 0 0,-1 0-1 0 0,1 0 1 0 0,-1 0-1 0 0,1 0 1 0 0,-1 0-1 0 0,0 1 1 0 0,1-1-1 0 0,-1 0 1 0 0,0 0-1 0 0,0 0 1 0 0,0 1-1 0 0,0-1 1 0 0,0 0-1 0 0,0 0 1 0 0,0 0-1 0 0,0 1 1 0 0,-1-1-1 0 0,1 0 1 0 0,0 0-1 0 0,-1 0 1 0 0,1 0-1 0 0,-1 0 1 0 0,1 0-1 0 0,-1 1 1 0 0,1-1-1 0 0,-1 0 1 0 0,0-1-1 0 0,0 1 1 0 0,1 0-1 0 0,-1 0 1 0 0,0 0-1 0 0,0 0 1 0 0,0-1-1 0 0,0 1 1 0 0,0 0-1 0 0,0-1 1 0 0,-2 2-1 0 0,-6 2 53 0 0,1 0 1 0 0,-1-1-1 0 0,0 0 0 0 0,-15 3 1 0 0,20-5-58 0 0,-81 16-598 0 0,-1-5 1 0 0,-91 1-1 0 0,154-12-3146 0 0</inkml:trace>
</inkml:ink>
</file>

<file path=ppt/ink/ink5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0.442"/>
    </inkml:context>
    <inkml:brush xml:id="br0">
      <inkml:brushProperty name="width" value="0.05" units="cm"/>
      <inkml:brushProperty name="height" value="0.05" units="cm"/>
    </inkml:brush>
  </inkml:definitions>
  <inkml:trace contextRef="#ctx0" brushRef="#br0">1 178 6925 0 0,'1'-5'1244'0'0,"0"1"0"0"0,1-1 0 0 0,-1 1 0 0 0,1 0 0 0 0,0 0 0 0 0,5-7 0 0 0,21-21 2560 0 0,-9 16-2206 0 0,29-20 0 0 0,-46 35-1437 0 0,10-7 312 0 0,0 1 0 0 0,0 0 1 0 0,1 1-1 0 0,0 1 0 0 0,0 0 0 0 0,1 0 0 0 0,16-2 1 0 0,-23 5-299 0 0,0 1 1 0 0,1 0 0 0 0,-1 0-1 0 0,0 1 1 0 0,0 0 0 0 0,1 0-1 0 0,-1 1 1 0 0,0 0 0 0 0,0 0 0 0 0,0 1-1 0 0,0-1 1 0 0,0 2 0 0 0,0-1-1 0 0,0 1 1 0 0,11 6 0 0 0,-16-7-133 0 0,0-1-1 0 0,0 1 1 0 0,0 0 0 0 0,-1 0 0 0 0,1 0 0 0 0,0 0 0 0 0,-1 0 0 0 0,0 1-1 0 0,1-1 1 0 0,-1 0 0 0 0,0 1 0 0 0,0-1 0 0 0,0 1 0 0 0,0-1 0 0 0,-1 1-1 0 0,1-1 1 0 0,-1 1 0 0 0,0 0 0 0 0,1-1 0 0 0,-1 1 0 0 0,0 0-1 0 0,-1-1 1 0 0,1 1 0 0 0,0-1 0 0 0,-1 1 0 0 0,1 0 0 0 0,-1-1 0 0 0,0 1-1 0 0,-1 2 1 0 0,-2 7 34 0 0,-1 0-1 0 0,-1 0 0 0 0,0-1 0 0 0,-11 17 1 0 0,-6 2 87 0 0,-1-1 1 0 0,-54 51 0 0 0,47-51 256 0 0,-47 59 1 0 0,77-87-415 0 0,0 1 1 0 0,-1-1-1 0 0,1 1 0 0 0,0-1 0 0 0,0 1 1 0 0,0-1-1 0 0,1 1 0 0 0,-1-1 0 0 0,0 1 1 0 0,1 0-1 0 0,-1-1 0 0 0,1 1 0 0 0,-1 0 1 0 0,1 0-1 0 0,0 0 0 0 0,0-1 1 0 0,-1 1-1 0 0,1 0 0 0 0,1 0 0 0 0,-1 0 1 0 0,0-1-1 0 0,0 1 0 0 0,1 0 0 0 0,-1 0 1 0 0,1-1-1 0 0,-1 1 0 0 0,1 0 0 0 0,0-1 1 0 0,1 4-1 0 0,0-3 3 0 0,1 0-1 0 0,-1 0 1 0 0,1 0-1 0 0,-1 0 1 0 0,1 0 0 0 0,0 0-1 0 0,0-1 1 0 0,0 0 0 0 0,0 1-1 0 0,0-1 1 0 0,0 0 0 0 0,0 0-1 0 0,0 0 1 0 0,0-1-1 0 0,7 1 1 0 0,4 0-678 0 0,0-1 1 0 0,0 0-1 0 0,0-1 0 0 0,0 0 0 0 0,0-2 1 0 0,22-5-1 0 0,79-34-6776 0 0,-82 29 6184 0 0,-17 6-2064 0 0</inkml:trace>
</inkml:ink>
</file>

<file path=ppt/ink/ink5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0.781"/>
    </inkml:context>
    <inkml:brush xml:id="br0">
      <inkml:brushProperty name="width" value="0.05" units="cm"/>
      <inkml:brushProperty name="height" value="0.05" units="cm"/>
    </inkml:brush>
  </inkml:definitions>
  <inkml:trace contextRef="#ctx0" brushRef="#br0">1 45 800 0 0,'31'2'14375'0'0,"19"-8"-8959"0"0,-8 0-2761 0 0,27-1-347 0 0,168-12 4575 0 0,-203 13-8965 0 0,-24 4-4480 0 0</inkml:trace>
</inkml:ink>
</file>

<file path=ppt/ink/ink5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1.278"/>
    </inkml:context>
    <inkml:brush xml:id="br0">
      <inkml:brushProperty name="width" value="0.05" units="cm"/>
      <inkml:brushProperty name="height" value="0.05" units="cm"/>
    </inkml:brush>
  </inkml:definitions>
  <inkml:trace contextRef="#ctx0" brushRef="#br0">411 43 180 0 0,'-7'-5'894'0'0,"0"0"1"0"0,-1 1-1 0 0,0-1 0 0 0,0 1 1 0 0,-1 1-1 0 0,1 0 0 0 0,-1 0 1 0 0,0 0-1 0 0,1 1 0 0 0,-13-1 1 0 0,9 1-23 0 0,1 2-1 0 0,-1-1 1 0 0,0 1 0 0 0,1 1-1 0 0,-1 0 1 0 0,1 0 0 0 0,-21 7 0 0 0,18-3-260 0 0,0 0 1 0 0,1 1 0 0 0,-1 1 0 0 0,1 0-1 0 0,1 1 1 0 0,0 0 0 0 0,-18 16 0 0 0,23-18-275 0 0,0 1 0 0 0,1-1 0 0 0,0 1 0 0 0,0 1 0 0 0,0-1 1 0 0,1 1-1 0 0,0 0 0 0 0,1 0 0 0 0,0 1 0 0 0,0-1 0 0 0,1 1 0 0 0,0 0 1 0 0,-3 12-1 0 0,5-16-178 0 0,1 1 1 0 0,0 0-1 0 0,0-1 1 0 0,0 1 0 0 0,1 0-1 0 0,0 0 1 0 0,0-1-1 0 0,0 1 1 0 0,1-1-1 0 0,0 1 1 0 0,0-1 0 0 0,0 0-1 0 0,0 0 1 0 0,1 0-1 0 0,0 0 1 0 0,0 0-1 0 0,1 0 1 0 0,-1-1 0 0 0,1 0-1 0 0,0 0 1 0 0,0 0-1 0 0,0 0 1 0 0,1 0-1 0 0,7 4 1 0 0,-2-1 47 0 0,2 0 1 0 0,-1-1-1 0 0,1 0 1 0 0,0-1-1 0 0,0 0 1 0 0,0-1-1 0 0,1-1 0 0 0,-1 0 1 0 0,23 3-1 0 0,-13-5-195 0 0,0 0 0 0 0,1-2-1 0 0,36-5 1 0 0,-48 5-14 0 0,0-2 0 0 0,0 1 0 0 0,0-1 0 0 0,-1-1 0 0 0,1 0 0 0 0,-1-1 0 0 0,0 0 0 0 0,0 0 0 0 0,11-8 0 0 0,-18 11 1 0 0,-1-1 0 0 0,1 1 0 0 0,-1-1 0 0 0,1 1 0 0 0,-1-1 0 0 0,0 0 0 0 0,0 0 0 0 0,0 0 0 0 0,0 0 0 0 0,0 0 0 0 0,-1 0 0 0 0,1 0 0 0 0,-1-1 0 0 0,0 1 0 0 0,0-1 0 0 0,0 1 0 0 0,-1-1 0 0 0,1 1 0 0 0,-1-1 0 0 0,0 1 0 0 0,0-1 0 0 0,0 1 0 0 0,0-1 0 0 0,0 1 0 0 0,-1-1 0 0 0,0 1 0 0 0,0-1 0 0 0,0 1 0 0 0,0-1 0 0 0,0 1 0 0 0,-1 0 0 0 0,1 0 0 0 0,-3-4 0 0 0,-2-2 0 0 0,0-1 0 0 0,-1 1 0 0 0,0 0 0 0 0,0 0 0 0 0,-1 0 0 0 0,0 1 0 0 0,-1 1 0 0 0,0-1 0 0 0,-11-6 0 0 0,7 6-263 0 0,-1 0-1 0 0,1 1 1 0 0,-2 0 0 0 0,1 1 0 0 0,-1 1-1 0 0,1 1 1 0 0,-2 0 0 0 0,1 0 0 0 0,0 2-1 0 0,-1 0 1 0 0,1 0 0 0 0,-1 2 0 0 0,-23 1-1 0 0,20 5-2628 0 0,19-6 2535 0 0,-1 0-1 0 0,0 1 1 0 0,1-1 0 0 0,-1 1 0 0 0,0-1 0 0 0,1 1 0 0 0,-1-1-1 0 0,1 1 1 0 0,-1-1 0 0 0,1 1 0 0 0,-1-1 0 0 0,1 1-1 0 0,-1 0 1 0 0,1-1 0 0 0,0 1 0 0 0,-1 0 0 0 0,1-1 0 0 0,0 1-1 0 0,-1 0 1 0 0,1-1 0 0 0,0 1 0 0 0,0 1 0 0 0,1 2-2724 0 0</inkml:trace>
</inkml:ink>
</file>

<file path=ppt/ink/ink5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1.668"/>
    </inkml:context>
    <inkml:brush xml:id="br0">
      <inkml:brushProperty name="width" value="0.05" units="cm"/>
      <inkml:brushProperty name="height" value="0.05" units="cm"/>
    </inkml:brush>
  </inkml:definitions>
  <inkml:trace contextRef="#ctx0" brushRef="#br0">64 59 9129 0 0,'-7'-11'3937'0'0,"4"6"-2809"0"0,0 0 1 0 0,0 1-1 0 0,0 0 1 0 0,-1-1 0 0 0,1 1-1 0 0,-1 1 1 0 0,0-1-1 0 0,0 0 1 0 0,-1 1-1 0 0,-4-3 1 0 0,9 6-1069 0 0,0 0 1 0 0,-1 0 0 0 0,1-1 0 0 0,0 1 0 0 0,0 0-1 0 0,-1 0 1 0 0,1 0 0 0 0,0 0 0 0 0,-1 0 0 0 0,1 0 0 0 0,0 0-1 0 0,-1 0 1 0 0,1 0 0 0 0,0 0 0 0 0,0 0 0 0 0,-1 0-1 0 0,1 1 1 0 0,0-1 0 0 0,-1 0 0 0 0,1 0 0 0 0,0 0-1 0 0,0 0 1 0 0,-1 0 0 0 0,1 0 0 0 0,0 1 0 0 0,0-1-1 0 0,-1 0 1 0 0,1 0 0 0 0,0 0 0 0 0,0 1 0 0 0,0-1-1 0 0,-1 0 1 0 0,1 1 0 0 0,-3 12 747 0 0,5 17-668 0 0,-1-28-85 0 0,2 20-1110 0 0,2-1-1 0 0,9 27 1 0 0,-6-25-2972 0 0,21 40 0 0 0,-11-33 1058 0 0</inkml:trace>
</inkml:ink>
</file>

<file path=ppt/ink/ink5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1.997"/>
    </inkml:context>
    <inkml:brush xml:id="br0">
      <inkml:brushProperty name="width" value="0.05" units="cm"/>
      <inkml:brushProperty name="height" value="0.05" units="cm"/>
    </inkml:brush>
  </inkml:definitions>
  <inkml:trace contextRef="#ctx0" brushRef="#br0">468 103 716 0 0,'-1'-3'243'0'0,"-2"-8"958"0"0,-1 0 1 0 0,0 1-1 0 0,-1 0 0 0 0,-11-17 1 0 0,15 24-882 0 0,-1 1 0 0 0,0 0-1 0 0,0-1 1 0 0,0 1 0 0 0,0 0 0 0 0,0 1 0 0 0,-1-1 0 0 0,1 0 0 0 0,0 0 0 0 0,-1 1-1 0 0,1 0 1 0 0,-1-1 0 0 0,0 1 0 0 0,1 0 0 0 0,-1 0 0 0 0,0 1 0 0 0,0-1 0 0 0,1 0-1 0 0,-1 1 1 0 0,0 0 0 0 0,0-1 0 0 0,0 1 0 0 0,0 1 0 0 0,-4-1 0 0 0,-3 3 127 0 0,0-1 0 0 0,0 1 1 0 0,0 1-1 0 0,1 0 1 0 0,0 0-1 0 0,0 1 0 0 0,0 0 1 0 0,0 1-1 0 0,1 0 0 0 0,0 0 1 0 0,-9 8-1 0 0,-2 5 590 0 0,0 1 1 0 0,-32 43-1 0 0,37-41-525 0 0,1-1 0 0 0,1 2 0 0 0,1 0 0 0 0,0 0 0 0 0,2 1 0 0 0,1 0 0 0 0,1 1 0 0 0,1-1 0 0 0,1 1 0 0 0,2 1 0 0 0,-2 29 0 0 0,5-43-356 0 0,1 1 1 0 0,0-1-1 0 0,1 1 0 0 0,1-1 0 0 0,-1 0 0 0 0,2 0 0 0 0,0 0 0 0 0,0 0 0 0 0,1-1 0 0 0,1 0 1 0 0,-1 0-1 0 0,2 0 0 0 0,0 0 0 0 0,0-1 0 0 0,1 0 0 0 0,0-1 0 0 0,1 0 0 0 0,10 9 1 0 0,-9-9-254 0 0,0-1 1 0 0,1 0 0 0 0,0 0 0 0 0,0-1 0 0 0,1 0 0 0 0,0-1 0 0 0,0-1 0 0 0,1 0 0 0 0,0 0 0 0 0,-1-1 0 0 0,1-1 0 0 0,1 0 0 0 0,-1-1 0 0 0,0-1 0 0 0,1 0 0 0 0,21-1 0 0 0,-31 0-10 0 0,0-1 0 0 0,0 0 1 0 0,-1 0-1 0 0,1 0 0 0 0,-1-1 1 0 0,1 1-1 0 0,-1-1 0 0 0,0 0 1 0 0,1 0-1 0 0,-1 0 0 0 0,0 0 1 0 0,5-5-1 0 0,-7 6 82 0 0,0 0 0 0 0,1-1 0 0 0,-1 1 0 0 0,0-1 0 0 0,0 0-1 0 0,0 1 1 0 0,0-1 0 0 0,0 0 0 0 0,-1 1 0 0 0,1-1 0 0 0,0 0 0 0 0,-1 0 0 0 0,1 0 0 0 0,-1-2 0 0 0,1 2 23 0 0,-2 1 0 0 0,1-1 0 0 0,0 0 0 0 0,0 1 0 0 0,0-1 0 0 0,-1 1 0 0 0,1-1 0 0 0,-1 1 0 0 0,1-1 0 0 0,-1 1 0 0 0,1 0 0 0 0,-2-3 0 0 0,-2 0 27 0 0,0 0 1 0 0,0-1 0 0 0,0 1-1 0 0,0 1 1 0 0,0-1-1 0 0,-1 0 1 0 0,0 1 0 0 0,0 0-1 0 0,0 0 1 0 0,0 1-1 0 0,0-1 1 0 0,0 1 0 0 0,-1 0-1 0 0,1 1 1 0 0,-9-2 0 0 0,-6-1 88 0 0,0 1 1 0 0,-40-2-1 0 0,39 5-10 0 0,0 1-1 0 0,1 0 0 0 0,0 2 1 0 0,-38 9-1 0 0,48-9-549 0 0,0 1 0 0 0,-1 0 0 0 0,1 0 0 0 0,-13 9 0 0 0,17-9-670 0 0,0 0 0 0 0,1 1 0 0 0,-1-1 0 0 0,1 1-1 0 0,0 0 1 0 0,0 1 0 0 0,-6 8 0 0 0,1 2-2197 0 0</inkml:trace>
</inkml:ink>
</file>

<file path=ppt/ink/ink5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2.984"/>
    </inkml:context>
    <inkml:brush xml:id="br0">
      <inkml:brushProperty name="width" value="0.05" units="cm"/>
      <inkml:brushProperty name="height" value="0.05" units="cm"/>
    </inkml:brush>
  </inkml:definitions>
  <inkml:trace contextRef="#ctx0" brushRef="#br0">0 0 304 0 0,'0'5'8156'0'0,"24"4"-6208"0"0,-1-2 0 0 0,1 0 0 0 0,34 6 0 0 0,74 4 57 0 0,-100-13-1491 0 0,417 30 2994 0 0,-49-19-1561 0 0,16 3-458 0 0,25 0-371 0 0,6 0-288 0 0,5-9-228 0 0,-275-7-427 0 0,518 0 618 0 0,-45-17-23 0 0,743-18 614 0 0,-490-26-41 0 0,-825 49-1320 0 0,128-11-9 0 0,-185 19-42 0 0,-20 2-203 0 0,-23 1-15775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56.944"/>
    </inkml:context>
    <inkml:brush xml:id="br0">
      <inkml:brushProperty name="width" value="0.05" units="cm"/>
      <inkml:brushProperty name="height" value="0.05" units="cm"/>
    </inkml:brush>
  </inkml:definitions>
  <inkml:trace contextRef="#ctx0" brushRef="#br0">203 32 340 0 0,'2'-2'433'0'0,"-1"1"290"0"0,1 0 0 0 0,-1-1 0 0 0,0 1 0 0 0,0-1-1 0 0,0 1 1 0 0,0-1 0 0 0,0 1 0 0 0,0-1 0 0 0,0 0 0 0 0,-1 0 0 0 0,1 1 0 0 0,-1-1 0 0 0,1-4 2272 0 0,-15 2 112 0 0,-1 7-2208 0 0,1 1-1 0 0,-1 1 1 0 0,1 0 0 0 0,0 1 0 0 0,0 0-1 0 0,-19 12 1 0 0,27-14-683 0 0,-1 1 1 0 0,1-1-1 0 0,0 1 0 0 0,0 1 1 0 0,0-1-1 0 0,0 1 0 0 0,1 0 1 0 0,0 0-1 0 0,1 0 0 0 0,-1 1 1 0 0,1-1-1 0 0,0 1 0 0 0,1 0 1 0 0,-5 12-1 0 0,8-17-121 0 0,-1 0 0 0 0,0 1 0 0 0,1-1 0 0 0,-1 1 0 0 0,1-1 0 0 0,0 0 0 0 0,0 1 0 0 0,0-1 1 0 0,0 1-1 0 0,0-1 0 0 0,1 1 0 0 0,-1-1 0 0 0,1 1 0 0 0,0-1 0 0 0,-1 0 0 0 0,1 1 0 0 0,0-1 0 0 0,0 0 0 0 0,1 0 0 0 0,1 4 0 0 0,0-3 19 0 0,0 0 0 0 0,0-1 0 0 0,0 1-1 0 0,0-1 1 0 0,1 1 0 0 0,-1-1 0 0 0,1 0-1 0 0,-1-1 1 0 0,1 1 0 0 0,0-1 0 0 0,6 3 0 0 0,5-1 188 0 0,0-1 0 0 0,0 0 0 0 0,1 0 1 0 0,-1-2-1 0 0,24-1 0 0 0,-18-2 195 0 0,0-1 0 0 0,29-8 0 0 0,-24 5-891 0 0,-22 4 762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2.660"/>
    </inkml:context>
    <inkml:brush xml:id="br0">
      <inkml:brushProperty name="width" value="0.05" units="cm"/>
      <inkml:brushProperty name="height" value="0.05" units="cm"/>
      <inkml:brushProperty name="color" value="#008C3A"/>
    </inkml:brush>
  </inkml:definitions>
  <inkml:trace contextRef="#ctx0" brushRef="#br0">38 0 52 0 0,'-3'1'985'0'0,"-20"4"9601"0"0,17-4-8614 0 0,6 0-1728 0 0,0-1-1 0 0,-1 0 0 0 0,-2 2 2434 0 0,3-1-2434 0 0,0-1 1 0 0,0 0-1 0 0,0 0 0 0 0,-1 1 1 0 0,1-1-1 0 0,0 0 0 0 0,0 1 1 0 0,0-1-1 0 0,0 0 0 0 0,0 1 1 0 0,0-1-1 0 0,0 1 0 0 0,0-1 1 0 0,0 0-1 0 0,0 1 0 0 0,0-1 1 0 0,0 0-1 0 0,0 1 0 0 0,0-1 1 0 0,0 0-1 0 0,0 1 0 0 0,0-1 1 0 0,0 0-1 0 0,0 1 1 0 0,1 0-1 0 0,15 8 3115 0 0,29 1-2284 0 0,-42-9-417 0 0,18 2-139 0 0,0-1 1 0 0,0-1-1 0 0,0 0 0 0 0,0-2 0 0 0,0 0 1 0 0,0-2-1 0 0,34-7 0 0 0,-54 9-668 0 0,15-1-929 0 0,-9 1-4079 0 0</inkml:trace>
</inkml:ink>
</file>

<file path=ppt/ink/ink5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4.952"/>
    </inkml:context>
    <inkml:brush xml:id="br0">
      <inkml:brushProperty name="width" value="0.05" units="cm"/>
      <inkml:brushProperty name="height" value="0.05" units="cm"/>
    </inkml:brush>
  </inkml:definitions>
  <inkml:trace contextRef="#ctx0" brushRef="#br0">69 133 176 0 0,'-8'-2'1083'0'0,"0"-1"0"0"0,0-1 0 0 0,1 1 0 0 0,-13-9 0 0 0,18 12-874 0 0,1-1 0 0 0,0 0-1 0 0,0 1 1 0 0,0-1 0 0 0,0 0 0 0 0,0 1 0 0 0,0-1 0 0 0,1 0-1 0 0,-1 0 1 0 0,0 0 0 0 0,0 0 0 0 0,1 0 0 0 0,-1 0 0 0 0,0 0-1 0 0,1 0 1 0 0,-1 0 0 0 0,1-1 0 0 0,-1 1 0 0 0,1 0 0 0 0,0 0-1 0 0,-1 0 1 0 0,1-1 0 0 0,0 1 0 0 0,0 0 0 0 0,0 0 0 0 0,0 0-1 0 0,0-1 1 0 0,0 1 0 0 0,0 0 0 0 0,1 0 0 0 0,-1-1 0 0 0,0 1-1 0 0,1 0 1 0 0,-1 0 0 0 0,0 0 0 0 0,1 0 0 0 0,0 0 0 0 0,-1 0-1 0 0,1 0 1 0 0,0 0 0 0 0,1-2 0 0 0,4-3 300 0 0,-1-1 1 0 0,2 2-1 0 0,-1-1 1 0 0,1 1-1 0 0,0 0 1 0 0,0 0-1 0 0,0 1 0 0 0,1 0 1 0 0,0 1-1 0 0,-1-1 1 0 0,12-2-1 0 0,-17 5-409 0 0,1 0-1 0 0,0 1 1 0 0,0-1 0 0 0,0 1-1 0 0,-1-1 1 0 0,1 1-1 0 0,0 0 1 0 0,0 0-1 0 0,0 0 1 0 0,0 1 0 0 0,0-1-1 0 0,-1 1 1 0 0,1-1-1 0 0,0 1 1 0 0,0 0-1 0 0,-1 0 1 0 0,1 0 0 0 0,-1 1-1 0 0,1-1 1 0 0,-1 1-1 0 0,1-1 1 0 0,-1 1-1 0 0,0 0 1 0 0,0 0 0 0 0,0 0-1 0 0,0 0 1 0 0,0 0-1 0 0,0 0 1 0 0,0 0 0 0 0,-1 1-1 0 0,1-1 1 0 0,-1 1-1 0 0,0-1 1 0 0,0 1-1 0 0,0 0 1 0 0,1 3 0 0 0,0 2-6 0 0,0-1 0 0 0,-1 0 1 0 0,-1 1-1 0 0,1-1 0 0 0,-1 1 0 0 0,0-1 1 0 0,-1 1-1 0 0,0-1 0 0 0,0 1 1 0 0,-4 10-1 0 0,-2 7 102 0 0,-17 39 0 0 0,-45 69 280 0 0,1 0-83 0 0,66-130-363 0 0,1 0-1 0 0,-1 1 0 0 0,1-1 0 0 0,0 1 0 0 0,0-1 0 0 0,1 1 0 0 0,-1-1 1 0 0,1 1-1 0 0,0 0 0 0 0,0-1 0 0 0,0 1 0 0 0,1 5 0 0 0,-1-7-4 0 0,1-1 0 0 0,0 1-1 0 0,0 0 1 0 0,-1 0 0 0 0,1-1 0 0 0,0 1-1 0 0,0-1 1 0 0,1 1 0 0 0,-1-1-1 0 0,0 1 1 0 0,0-1 0 0 0,1 0 0 0 0,-1 1-1 0 0,1-1 1 0 0,-1 0 0 0 0,1 0-1 0 0,0 0 1 0 0,-1 0 0 0 0,1 0 0 0 0,0-1-1 0 0,0 1 1 0 0,-1 0 0 0 0,1-1-1 0 0,3 1 1 0 0,6 1 137 0 0,1 0 0 0 0,-1 0 0 0 0,1-2 0 0 0,0 1 0 0 0,-1-1 1 0 0,1-1-1 0 0,14-2 0 0 0,37-12-92 0 0,-22 3-3078 0 0,10-3-6088 0 0,-33 11 6231 0 0</inkml:trace>
</inkml:ink>
</file>

<file path=ppt/ink/ink5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5.515"/>
    </inkml:context>
    <inkml:brush xml:id="br0">
      <inkml:brushProperty name="width" value="0.05" units="cm"/>
      <inkml:brushProperty name="height" value="0.05" units="cm"/>
    </inkml:brush>
  </inkml:definitions>
  <inkml:trace contextRef="#ctx0" brushRef="#br0">124 220 884 0 0,'0'-6'1113'0'0,"0"1"0"0"0,1-1-1 0 0,-1 1 1 0 0,1-1 0 0 0,0 1 0 0 0,1 0-1 0 0,-1-1 1 0 0,1 1 0 0 0,0 0 0 0 0,1 0-1 0 0,2-5 1 0 0,-1 4-456 0 0,1 0 0 0 0,-1 0-1 0 0,1 1 1 0 0,0 0 0 0 0,1 0-1 0 0,-1 1 1 0 0,1-1 0 0 0,9-4-1 0 0,26-14 1399 0 0,2 1 0 0 0,56-19 1 0 0,-65 28-824 0 0,-34 12-818 0 0,-17 10-490 0 0,-123 47-434 0 0,16-8 225 0 0,101-37 212 0 0,1 0 0 0 0,0 1 0 0 0,-25 20 0 0 0,46-31 74 0 0,0-1 1 0 0,-1 1-1 0 0,1 0 0 0 0,0-1 0 0 0,0 1 0 0 0,0 0 0 0 0,0 0 0 0 0,0 0 0 0 0,0 0 0 0 0,1 0 0 0 0,-1 0 0 0 0,0 0 0 0 0,0 0 0 0 0,1 0 0 0 0,-1 0 0 0 0,0 0 0 0 0,1 1 0 0 0,-1-1 0 0 0,1 0 0 0 0,0 0 0 0 0,-1 1 0 0 0,1-1 0 0 0,0 0 0 0 0,0 1 0 0 0,0-1 0 0 0,0 0 0 0 0,0 1 0 0 0,0-1 1 0 0,0 0-1 0 0,1 3 0 0 0,1-2 11 0 0,-1 1 0 0 0,1-1 0 0 0,0 0 0 0 0,1 1 0 0 0,-1-1 0 0 0,0 0 1 0 0,1 0-1 0 0,-1 0 0 0 0,1-1 0 0 0,0 1 0 0 0,-1-1 0 0 0,5 3 0 0 0,23 8 67 0 0,1 0-1 0 0,0-2 0 0 0,48 9 0 0 0,-49-13 6 0 0,-1 1 0 0 0,0 1-1 0 0,0 2 1 0 0,44 21 0 0 0,-71-30-77 0 0,0 0 0 0 0,-1 0 0 0 0,1 0-1 0 0,0 0 1 0 0,-1 0 0 0 0,1 0 0 0 0,-1 0 0 0 0,1 0 0 0 0,-1 1 0 0 0,0-1 0 0 0,1 0-1 0 0,-1 1 1 0 0,0-1 0 0 0,0 1 0 0 0,0 0 0 0 0,0-1 0 0 0,0 1 0 0 0,-1 0 0 0 0,1 0-1 0 0,0-1 1 0 0,-1 1 0 0 0,1 0 0 0 0,-1 0 0 0 0,0 0 0 0 0,0 0 0 0 0,1 0 0 0 0,-1-1 0 0 0,0 1-1 0 0,-1 3 1 0 0,0-2 1 0 0,0 0 0 0 0,-1 0 0 0 0,1 0 1 0 0,-1 0-1 0 0,1-1 0 0 0,-1 1 0 0 0,0 0 0 0 0,0-1 0 0 0,0 1 0 0 0,-1-1 0 0 0,1 0 0 0 0,-1 0 0 0 0,1 0 0 0 0,-1 0 0 0 0,0 0 0 0 0,-4 2 0 0 0,-10 3-342 0 0,0 0 1 0 0,0-1-1 0 0,0 0 0 0 0,-1-2 0 0 0,0 0 1 0 0,0-1-1 0 0,0-1 0 0 0,-1 0 0 0 0,1-2 0 0 0,-19-1 1 0 0,22-1-1883 0 0,15 1 1928 0 0,-1 1-1 0 0,1 0 0 0 0,-1 0 1 0 0,1 0-1 0 0,0-1 0 0 0,-1 1 0 0 0,1 0 1 0 0,-1 0-1 0 0,1-1 0 0 0,-1 1 1 0 0,1-1-1 0 0,0 1 0 0 0,-1 0 0 0 0,1-1 1 0 0,0 1-1 0 0,0-1 0 0 0,-1 1 1 0 0,1 0-1 0 0,0-1 0 0 0,0 1 1 0 0,0-1-1 0 0,-1 1 0 0 0,1-2 0 0 0</inkml:trace>
</inkml:ink>
</file>

<file path=ppt/ink/ink5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5.900"/>
    </inkml:context>
    <inkml:brush xml:id="br0">
      <inkml:brushProperty name="width" value="0.05" units="cm"/>
      <inkml:brushProperty name="height" value="0.05" units="cm"/>
    </inkml:brush>
  </inkml:definitions>
  <inkml:trace contextRef="#ctx0" brushRef="#br0">12 50 776 0 0,'-8'-30'5339'0'0,"4"10"8212"0"0,4 23-12594 0 0,5 97 927 0 0,-3-85-4452 0 0,1-1 0 0 0,6 24 0 0 0,-2-19 30 0 0</inkml:trace>
</inkml:ink>
</file>

<file path=ppt/ink/ink5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6.267"/>
    </inkml:context>
    <inkml:brush xml:id="br0">
      <inkml:brushProperty name="width" value="0.05" units="cm"/>
      <inkml:brushProperty name="height" value="0.05" units="cm"/>
    </inkml:brush>
  </inkml:definitions>
  <inkml:trace contextRef="#ctx0" brushRef="#br0">35 51 7625 0 0,'5'1'10343'0'0,"11"-1"-7294"0"0,97-24 1210 0 0,4-1-2657 0 0,-111 24-1536 0 0,-6 1-71 0 0,1-1 0 0 0,-1 1 0 0 0,1 0 0 0 0,0 0 0 0 0,-1 0 0 0 0,1-1 0 0 0,-1 1 0 0 0,1 0 1 0 0,-1 0-1 0 0,1 0 0 0 0,0 0 0 0 0,-1 0 0 0 0,1 0 0 0 0,-1 0 0 0 0,1 0 0 0 0,0 1 0 0 0,-1-1 0 0 0,1 0 0 0 0,-1 0 0 0 0,1 0 0 0 0,-1 0 0 0 0,1 1 0 0 0,-1-1 0 0 0,1 0 0 0 0,-1 1 0 0 0,2 0 0 0 0,-23 10-357 0 0,-79 32-3 0 0,77-35 414 0 0,0 1-1 0 0,1 1 1 0 0,0 1-1 0 0,0 0 1 0 0,-35 28-1 0 0,55-38-23 0 0,1 0 0 0 0,-1 0 0 0 0,1 0 0 0 0,0 1-1 0 0,0-1 1 0 0,0 0 0 0 0,0 1 0 0 0,0-1 0 0 0,0 1-1 0 0,0-1 1 0 0,0 1 0 0 0,0 0 0 0 0,1-1 0 0 0,-1 1-1 0 0,0 0 1 0 0,1 0 0 0 0,0-1 0 0 0,-1 1 0 0 0,1 0-1 0 0,0 0 1 0 0,0 2 0 0 0,1-2 9 0 0,-1 1 1 0 0,1-1-1 0 0,0 1 1 0 0,0-1-1 0 0,0 1 0 0 0,0-1 1 0 0,1 0-1 0 0,-1 1 0 0 0,0-1 1 0 0,1 0-1 0 0,0 0 1 0 0,0 0-1 0 0,1 2 0 0 0,8 5 103 0 0,1 0 0 0 0,-1-1 0 0 0,1 0-1 0 0,16 7 1 0 0,-25-14-118 0 0,69 34 488 0 0,-48-25-285 0 0,-1 1 1 0 0,-1 1-1 0 0,0 0 1 0 0,34 28-1 0 0,-54-39-200 0 0,16 18 96 0 0,-17-18-110 0 0,-1 0 0 0 0,1 0-1 0 0,-1-1 1 0 0,1 1 0 0 0,-1 0 0 0 0,1 0 0 0 0,-1 1-1 0 0,1-1 1 0 0,-1 0 0 0 0,0 0 0 0 0,0 0-1 0 0,1 0 1 0 0,-1 0 0 0 0,0 0 0 0 0,0 0 0 0 0,0 0-1 0 0,0 0 1 0 0,-1 1 0 0 0,1-1 0 0 0,0 0 0 0 0,0 0-1 0 0,-1 1 1 0 0,-1 3 4 0 0,-1-1 0 0 0,0 1 1 0 0,1-1-1 0 0,-2 0 0 0 0,1 0 0 0 0,0 0 0 0 0,-1 0 1 0 0,0 0-1 0 0,0-1 0 0 0,0 0 0 0 0,0 0 0 0 0,0 0 1 0 0,-1 0-1 0 0,1-1 0 0 0,-1 1 0 0 0,0-1 0 0 0,0-1 1 0 0,0 1-1 0 0,-7 1 0 0 0,-6 2-180 0 0,0-1-1 0 0,0-1 1 0 0,-1 0 0 0 0,1-2-1 0 0,-1 0 1 0 0,1-1 0 0 0,-25-3-1 0 0,40 2-76 0 0,0 1 0 0 0,0-1-1 0 0,1 1 1 0 0,-1-1 0 0 0,0 0-1 0 0,0 0 1 0 0,1-1 0 0 0,-4-1-1 0 0,-2-6-5499 0 0,14-4-752 0 0</inkml:trace>
</inkml:ink>
</file>

<file path=ppt/ink/ink5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6.844"/>
    </inkml:context>
    <inkml:brush xml:id="br0">
      <inkml:brushProperty name="width" value="0.05" units="cm"/>
      <inkml:brushProperty name="height" value="0.05" units="cm"/>
    </inkml:brush>
  </inkml:definitions>
  <inkml:trace contextRef="#ctx0" brushRef="#br0">0 31 616 0 0,'8'-9'1094'0'0,"-6"7"-121"0"0,0-1-1 0 0,0 1 0 0 0,0 0 1 0 0,0 0-1 0 0,1 0 0 0 0,-1 0 1 0 0,1 0-1 0 0,2-2 0 0 0,-5 4-798 0 0,1 0 0 0 0,-1 0 0 0 0,0 0-1 0 0,1 0 1 0 0,-1 0 0 0 0,1 0 0 0 0,-1 0-1 0 0,0 0 1 0 0,1 0 0 0 0,-1 0-1 0 0,1 0 1 0 0,-1 0 0 0 0,0 0 0 0 0,1 0-1 0 0,-1 0 1 0 0,0 0 0 0 0,1 0 0 0 0,-1 1-1 0 0,0-1 1 0 0,1 0 0 0 0,-1 0-1 0 0,0 0 1 0 0,1 1 0 0 0,-1-1 0 0 0,0 0-1 0 0,1 1 1 0 0,7 17 2558 0 0,-6 0-1847 0 0,-1 1 0 0 0,-1-1-1 0 0,0 0 1 0 0,-1 1-1 0 0,-1-1 1 0 0,-1 0-1 0 0,-5 18 1 0 0,-3 26 732 0 0,4-14-257 0 0,3-26 280 0 0,-3 43 1 0 0,7-65-1625 0 0,0 0 0 0 0,0 1 0 0 0,0-1 0 0 0,0 0-1 0 0,0 0 1 0 0,0 1 0 0 0,0-1 0 0 0,0 0 0 0 0,0 1 0 0 0,0-1 0 0 0,0 0 0 0 0,0 0 0 0 0,1 1 0 0 0,-1-1 0 0 0,0 0 0 0 0,0 0 0 0 0,0 0 0 0 0,0 1-1 0 0,0-1 1 0 0,0 0 0 0 0,1 0 0 0 0,-1 1 0 0 0,0-1 0 0 0,0 0 0 0 0,0 0 0 0 0,1 0 0 0 0,-1 0 0 0 0,0 1 0 0 0,0-1 0 0 0,0 0 0 0 0,1 0 0 0 0,-1 0-1 0 0,0 0 1 0 0,0 0 0 0 0,1 0 0 0 0,-1 0 0 0 0,0 0 0 0 0,0 0 0 0 0,1 0 0 0 0,-1 0 0 0 0,0 0 0 0 0,0 0 0 0 0,1 0 0 0 0,-1 0 0 0 0,0 0 0 0 0,0 0-1 0 0,1 0 1 0 0,-1 0 0 0 0,0 0 0 0 0,0 0 0 0 0,1 0 0 0 0,-1 0 0 0 0,0 0 0 0 0,0-1 0 0 0,1 1 0 0 0,11-8 633 0 0,-11 8-642 0 0,18-16-7 0 0,-1-2 0 0 0,28-33 0 0 0,-2 2 0 0 0,23-18-241 0 0,-66 66 149 0 0,-3 3-192 0 0,-16 15 358 0 0,1 1-1 0 0,0 1 1 0 0,-14 23-1 0 0,24-32-37 0 0,0 0 0 0 0,1 0 0 0 0,0 1 0 0 0,1 0 0 0 0,1 1-1 0 0,-1-1 1 0 0,2 1 0 0 0,-4 18 0 0 0,6-27-36 0 0,1 1 0 0 0,-1 0 0 0 0,1 0 0 0 0,0 0 0 0 0,0-1 0 0 0,0 1 0 0 0,1 0 0 0 0,-1 0 0 0 0,1-1 0 0 0,0 1 0 0 0,0 0 0 0 0,0-1 0 0 0,1 1 0 0 0,-1 0 0 0 0,1-1 0 0 0,0 0 0 0 0,0 1 0 0 0,0-1 0 0 0,0 0 0 0 0,1 0 0 0 0,-1 0 0 0 0,1-1 0 0 0,-1 1 0 0 0,1 0 0 0 0,0-1 0 0 0,0 0 0 0 0,1 0 0 0 0,-1 0 0 0 0,0 0 0 0 0,1 0 0 0 0,-1-1 0 0 0,1 1 0 0 0,-1-1 0 0 0,1 0 0 0 0,0 0 0 0 0,0 0 0 0 0,-1-1 0 0 0,1 1 0 0 0,0-1 0 0 0,0 0 0 0 0,0 0 0 0 0,-1 0 0 0 0,7-2 0 0 0,17-2-483 0 0,0-2 1 0 0,-1-1-1 0 0,0-1 1 0 0,37-17-1 0 0,-61 24 450 0 0,8-1-5372 0 0,2-1-4058 0 0</inkml:trace>
</inkml:ink>
</file>

<file path=ppt/ink/ink5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7.294"/>
    </inkml:context>
    <inkml:brush xml:id="br0">
      <inkml:brushProperty name="width" value="0.05" units="cm"/>
      <inkml:brushProperty name="height" value="0.05" units="cm"/>
    </inkml:brush>
  </inkml:definitions>
  <inkml:trace contextRef="#ctx0" brushRef="#br0">3 35 736 0 0,'-1'-2'498'0'0,"0"-17"2988"0"0,1 18-3147 0 0,0 1 0 0 0,0-1 1 0 0,0 1-1 0 0,-1-1 0 0 0,1 1 0 0 0,0-1 0 0 0,0 1 1 0 0,1-1-1 0 0,-1 1 0 0 0,0-1 0 0 0,0 1 0 0 0,0-1 1 0 0,0 1-1 0 0,0-1 0 0 0,0 1 0 0 0,1-1 0 0 0,-1 1 1 0 0,0-1-1 0 0,2-1 2035 0 0,-1 1-2035 0 0,-1 1 1 0 0,1 0-1 0 0,0-1 0 0 0,6 24 3689 0 0,-1 7-429 0 0,2 59-1 0 0,-7-62-2467 0 0,1 0 0 0 0,12 49 0 0 0,-9-55-852 0 0,13 38 513 0 0,-16-54-1553 0 0,0 0-1 0 0,1 0 1 0 0,0 0 0 0 0,0-1 0 0 0,3 5 0 0 0,-1-5-2706 0 0</inkml:trace>
</inkml:ink>
</file>

<file path=ppt/ink/ink5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7.634"/>
    </inkml:context>
    <inkml:brush xml:id="br0">
      <inkml:brushProperty name="width" value="0.05" units="cm"/>
      <inkml:brushProperty name="height" value="0.05" units="cm"/>
    </inkml:brush>
  </inkml:definitions>
  <inkml:trace contextRef="#ctx0" brushRef="#br0">0 49 800 0 0,'23'-1'13392'0'0,"9"-1"-5860"0"0,4-1-4235 0 0,119-16 901 0 0,-106 7-3869 0 0,-38 8-4242 0 0,-1-1-3882 0 0,-5 3 4736 0 0</inkml:trace>
</inkml:ink>
</file>

<file path=ppt/ink/ink5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8.619"/>
    </inkml:context>
    <inkml:brush xml:id="br0">
      <inkml:brushProperty name="width" value="0.05" units="cm"/>
      <inkml:brushProperty name="height" value="0.05" units="cm"/>
    </inkml:brush>
  </inkml:definitions>
  <inkml:trace contextRef="#ctx0" brushRef="#br0">6 21 208 0 0,'-6'-21'5332'0'0,"7"30"2357"0"0,1 7-4337 0 0,0 2-3707 0 0,-2 115 5833 0 0,0-5-2048 0 0,1-107-2820 0 0,1 0 0 0 0,1 0 0 0 0,10 39 1 0 0,-6-48-596 0 0,-6-11-423 0 0,0-1 1 0 0,0 1-1 0 0,0 0 1 0 0,0 0-1 0 0,0-1 1 0 0,0 1-1 0 0,1 0 1 0 0,-1-1-1 0 0,0 1 1 0 0,0-1-1 0 0,3 1 1 0 0,-1-1-744 0 0,0 1 1 0 0,1-1-1 0 0,-1 0 1 0 0,0 0-1 0 0,1 0 1 0 0,5-2-1 0 0,3-1-1362 0 0</inkml:trace>
</inkml:ink>
</file>

<file path=ppt/ink/ink5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9.038"/>
    </inkml:context>
    <inkml:brush xml:id="br0">
      <inkml:brushProperty name="width" value="0.05" units="cm"/>
      <inkml:brushProperty name="height" value="0.05" units="cm"/>
    </inkml:brush>
  </inkml:definitions>
  <inkml:trace contextRef="#ctx0" brushRef="#br0">322 90 416 0 0,'-1'-4'496'0'0,"0"-1"0"0"0,-1 0-1 0 0,0 0 1 0 0,0 1 0 0 0,0-1 0 0 0,-1 1-1 0 0,1 0 1 0 0,-1 0 0 0 0,0 0 0 0 0,0 0 0 0 0,-1 0-1 0 0,1 0 1 0 0,-1 1 0 0 0,0 0 0 0 0,0 0 0 0 0,0 0-1 0 0,0 0 1 0 0,0 0 0 0 0,-1 1 0 0 0,1 0-1 0 0,-1 0 1 0 0,1 0 0 0 0,-1 1 0 0 0,-6-2 0 0 0,4 2-88 0 0,-1 0 1 0 0,1 0 0 0 0,0 1-1 0 0,0 0 1 0 0,-1 0 0 0 0,1 1-1 0 0,0 0 1 0 0,0 0 0 0 0,0 0 0 0 0,0 1-1 0 0,0 1 1 0 0,0-1 0 0 0,0 1-1 0 0,0 0 1 0 0,1 0 0 0 0,-7 6-1 0 0,3-3-34 0 0,0 1-1 0 0,1 1 0 0 0,0-1 0 0 0,1 2 0 0 0,0-1 1 0 0,0 1-1 0 0,1 0 0 0 0,0 1 0 0 0,-7 13 0 0 0,11-18-221 0 0,1 0 0 0 0,0 0 0 0 0,0 0 0 0 0,0 0 0 0 0,0 1 0 0 0,1-1 0 0 0,0 1 0 0 0,0-1 0 0 0,1 0 0 0 0,0 1-1 0 0,0-1 1 0 0,0 1 0 0 0,0-1 0 0 0,1 1 0 0 0,0-1 0 0 0,0 1 0 0 0,0-1 0 0 0,1 0 0 0 0,0 0 0 0 0,0 1 0 0 0,0-1 0 0 0,4 6-1 0 0,-1-4-10 0 0,1 1-1 0 0,-1-1 1 0 0,1 0-1 0 0,1-1 0 0 0,-1 0 1 0 0,1 0-1 0 0,0 0 0 0 0,0-1 1 0 0,1 0-1 0 0,15 8 0 0 0,-18-11-114 0 0,1 1-1 0 0,0-1 1 0 0,0 0-1 0 0,-1 0 0 0 0,1-1 1 0 0,0 1-1 0 0,1-1 0 0 0,-1-1 1 0 0,0 1-1 0 0,0-1 1 0 0,0 0-1 0 0,0 0 0 0 0,1-1 1 0 0,-1 0-1 0 0,0 0 1 0 0,0-1-1 0 0,8-2 0 0 0,-10 2-31 0 0,0 1-1 0 0,0-1 0 0 0,-1-1 0 0 0,1 1 1 0 0,0-1-1 0 0,-1 1 0 0 0,1-1 0 0 0,-1 0 1 0 0,0 0-1 0 0,0 0 0 0 0,0-1 0 0 0,-1 1 1 0 0,1-1-1 0 0,-1 1 0 0 0,4-9 0 0 0,-4 7-3 0 0,0-1 0 0 0,0 1-1 0 0,-1-1 1 0 0,0 1 0 0 0,0-1-1 0 0,0 0 1 0 0,-1 0 0 0 0,0 1-1 0 0,0-1 1 0 0,-2-11 0 0 0,0 6-48 0 0,-1 1 1 0 0,1 1-1 0 0,-2-1 1 0 0,1 0-1 0 0,-1 1 1 0 0,-1 0-1 0 0,0-1 1 0 0,0 2 0 0 0,-1-1-1 0 0,0 1 1 0 0,0 0-1 0 0,-1 0 1 0 0,-9-9-1 0 0,6 9-473 0 0,0 1-1 0 0,-17-11 1 0 0,-8 4-4491 0 0</inkml:trace>
</inkml:ink>
</file>

<file path=ppt/ink/ink5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9.484"/>
    </inkml:context>
    <inkml:brush xml:id="br0">
      <inkml:brushProperty name="width" value="0.05" units="cm"/>
      <inkml:brushProperty name="height" value="0.05" units="cm"/>
    </inkml:brush>
  </inkml:definitions>
  <inkml:trace contextRef="#ctx0" brushRef="#br0">311 66 56 0 0,'1'0'220'0'0,"-1"0"0"0"0,0 0 0 0 0,1 0 0 0 0,-1-1-1 0 0,0 1 1 0 0,1 0 0 0 0,-1 0 0 0 0,0-1 0 0 0,1 1 0 0 0,-1 0 0 0 0,0 0 0 0 0,0-1 0 0 0,0 1 0 0 0,1 0-1 0 0,-1-1 1 0 0,0 1 0 0 0,0 0 0 0 0,0-1 0 0 0,0 1 0 0 0,0 0 0 0 0,1-1 0 0 0,-1 1 0 0 0,0-1-1 0 0,0 1 1 0 0,0 0 0 0 0,0-1 0 0 0,0 1 0 0 0,0 0 0 0 0,0-1 0 0 0,0 1 0 0 0,-1-1 0 0 0,1 1 0 0 0,0-1-1 0 0,-12-5 2907 0 0,-21 3-225 0 0,19 4-2264 0 0,0 1 1 0 0,0 1-1 0 0,0 0 0 0 0,0 1 0 0 0,1 0 0 0 0,0 1 0 0 0,0 1 0 0 0,0 0 1 0 0,-20 13-1 0 0,23-12-324 0 0,0 0 0 0 0,0 1 0 0 0,1 0 0 0 0,0 1 1 0 0,1 0-1 0 0,-1 0 0 0 0,2 1 0 0 0,-1 0 0 0 0,1 0 0 0 0,1 0 1 0 0,-7 15-1 0 0,11-20-186 0 0,0-1 0 0 0,1 1 0 0 0,0 0 0 0 0,0-1 0 0 0,0 1 0 0 0,0 0 0 0 0,0 0 0 0 0,1-1 0 0 0,0 1 0 0 0,0 0 0 0 0,1 0 0 0 0,-1 0 0 0 0,1-1 0 0 0,0 1 0 0 0,0 0 0 0 0,1-1 1 0 0,-1 1-1 0 0,1-1 0 0 0,0 1 0 0 0,0-1 0 0 0,0 0 0 0 0,1 0 0 0 0,0 0 0 0 0,0 0 0 0 0,0 0 0 0 0,0 0 0 0 0,0-1 0 0 0,1 0 0 0 0,-1 0 0 0 0,8 5 0 0 0,-3-2-25 0 0,0-1 0 0 0,1 0 0 0 0,-1-1 0 0 0,1 1 0 0 0,0-2 0 0 0,0 1 0 0 0,1-1-1 0 0,-1-1 1 0 0,1 0 0 0 0,-1 0 0 0 0,1-1 0 0 0,0 0 0 0 0,0 0 0 0 0,13-2 0 0 0,-16 0-126 0 0,0 0 0 0 0,1 0-1 0 0,-1-1 1 0 0,0 0 0 0 0,0 0 0 0 0,0-1 0 0 0,0 0-1 0 0,0 0 1 0 0,0 0 0 0 0,11-10 0 0 0,-14 10 4 0 0,-1 1 0 0 0,0-2 1 0 0,0 1-1 0 0,0 0 0 0 0,-1 0 0 0 0,1-1 1 0 0,-1 0-1 0 0,0 1 0 0 0,0-1 0 0 0,0 0 1 0 0,0 0-1 0 0,-1 0 0 0 0,0 0 1 0 0,0 0-1 0 0,0-1 0 0 0,0 1 0 0 0,0 0 1 0 0,-1 0-1 0 0,0-1 0 0 0,0-7 0 0 0,-1-5-34 0 0,-1 0 0 0 0,-1 0 1 0 0,0 0-1 0 0,-1 1 0 0 0,-1-1 0 0 0,0 1 0 0 0,-2 0 0 0 0,0 0 0 0 0,0 1 0 0 0,-18-27 0 0 0,17 31-547 0 0,-1 0 0 0 0,-1 0-1 0 0,0 1 1 0 0,-20-16 0 0 0,19 20-1068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3.044"/>
    </inkml:context>
    <inkml:brush xml:id="br0">
      <inkml:brushProperty name="width" value="0.05" units="cm"/>
      <inkml:brushProperty name="height" value="0.05" units="cm"/>
      <inkml:brushProperty name="color" value="#008C3A"/>
    </inkml:brush>
  </inkml:definitions>
  <inkml:trace contextRef="#ctx0" brushRef="#br0">11 0 552 0 0,'-1'1'471'0'0,"1"-1"-1"0"0,-6 4 4706 0 0,5-3-4705 0 0,1-1-1 0 0,-1 1 1 0 0,1 0 0 0 0,0-1-1 0 0,0 1 1 0 0,-1-1-1 0 0,1 1 1 0 0,0 0-1 0 0,0-1 1 0 0,-1 1-1 0 0,1 0 1 0 0,0-1 0 0 0,0 1-1 0 0,0 0 1 0 0,0 1-1 0 0,1-2-116 0 0,0 1 0 0 0,-1 0 0 0 0,1 0 0 0 0,0-1 0 0 0,0 1 0 0 0,-1 0 0 0 0,1-1 0 0 0,0 1 0 0 0,0-1 0 0 0,0 1 0 0 0,0-1 0 0 0,0 1 0 0 0,0-1 0 0 0,0 0 0 0 0,0 1 0 0 0,2-1 0 0 0,11 3 695 0 0,0-1-1 0 0,16 0 1 0 0,-20-1 468 0 0,17 1-1510 0 0,74 5 6066 0 0,-67-5-8992 0 0,1-2-6142 0 0</inkml:trace>
</inkml:ink>
</file>

<file path=ppt/ink/ink5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09.840"/>
    </inkml:context>
    <inkml:brush xml:id="br0">
      <inkml:brushProperty name="width" value="0.05" units="cm"/>
      <inkml:brushProperty name="height" value="0.05" units="cm"/>
    </inkml:brush>
  </inkml:definitions>
  <inkml:trace contextRef="#ctx0" brushRef="#br0">44 0 1044 0 0,'-3'3'1498'0'0,"0"0"-1"0"0,-1 1 1 0 0,1-1-1 0 0,1 1 1 0 0,-1-1-1 0 0,0 1 1 0 0,-2 4-1 0 0,3-3-389 0 0,-1 1-1 0 0,1-1 1 0 0,0 1-1 0 0,0-1 1 0 0,-2 12-1 0 0,4-15-891 0 0,-1 0-1 0 0,1 1 1 0 0,-1-1 0 0 0,1 0-1 0 0,0 1 1 0 0,0-1-1 0 0,0 1 1 0 0,0-1-1 0 0,0 1 1 0 0,1-1-1 0 0,-1 0 1 0 0,1 1-1 0 0,0-1 1 0 0,-1 0-1 0 0,1 1 1 0 0,0-1-1 0 0,0 0 1 0 0,1 0-1 0 0,-1 0 1 0 0,0 0-1 0 0,1 0 1 0 0,-1 0-1 0 0,1 0 1 0 0,0 0-1 0 0,-1-1 1 0 0,1 1-1 0 0,0-1 1 0 0,0 1 0 0 0,0-1-1 0 0,0 0 1 0 0,0 1-1 0 0,1-1 1 0 0,1 1-1 0 0,-2-2-126 0 0,-1 0 0 0 0,0 1 0 0 0,1-1 0 0 0,-1 1 0 0 0,0-1 0 0 0,1 0 0 0 0,-1 0 0 0 0,1 0 0 0 0,-1 0 1 0 0,0 0-1 0 0,1 0 0 0 0,-1 0 0 0 0,1-1 0 0 0,-1 1 0 0 0,3-1 0 0 0,-3 0-71 0 0,-1 1 1 0 0,1-1 0 0 0,0 1 0 0 0,0-1-1 0 0,-1 1 1 0 0,1-1 0 0 0,-1 1 0 0 0,1-1-1 0 0,-1 0 1 0 0,1 1 0 0 0,-1-1 0 0 0,1 0-1 0 0,-1 0 1 0 0,1 1 0 0 0,-1-1-1 0 0,0 0 1 0 0,0 0 0 0 0,1 0 0 0 0,-1-1-1 0 0,0 0-82 0 0,0 0-1 0 0,0 0 0 0 0,0 0 0 0 0,0-1 1 0 0,0 1-1 0 0,-1 0 0 0 0,1 0 1 0 0,-1 0-1 0 0,1 0 0 0 0,-1 0 0 0 0,0 0 1 0 0,0 0-1 0 0,0 0 0 0 0,0 0 0 0 0,0 1 1 0 0,0-1-1 0 0,0 0 0 0 0,-1 1 1 0 0,-1-3-1 0 0,-16-8-2179 0 0,9 8-3886 0 0</inkml:trace>
</inkml:ink>
</file>

<file path=ppt/ink/ink5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10.646"/>
    </inkml:context>
    <inkml:brush xml:id="br0">
      <inkml:brushProperty name="width" value="0.05" units="cm"/>
      <inkml:brushProperty name="height" value="0.05" units="cm"/>
    </inkml:brush>
  </inkml:definitions>
  <inkml:trace contextRef="#ctx0" brushRef="#br0">181 40 988 0 0,'-12'-8'11903'0'0,"29"1"-7976"0"0,34-1-1323 0 0,81-8 3500 0 0,-295 42-6245 0 0,132-19 38 0 0,1 2 0 0 0,-1 0 1 0 0,-42 21-1 0 0,68-28 96 0 0,0 0 1 0 0,1 1 0 0 0,-1 0 0 0 0,1 0 0 0 0,-6 5-1 0 0,10-8 11 0 0,-1 1 0 0 0,0 0-1 0 0,1-1 1 0 0,-1 1 0 0 0,1 0-1 0 0,-1-1 1 0 0,1 1 0 0 0,-1 0-1 0 0,1 0 1 0 0,0 0 0 0 0,-1-1-1 0 0,1 1 1 0 0,0 0 0 0 0,-1 0-1 0 0,1 0 1 0 0,0 0 0 0 0,0 0-1 0 0,0-1 1 0 0,0 1 0 0 0,0 0-1 0 0,0 0 1 0 0,0 0 0 0 0,0 0-1 0 0,0 0 1 0 0,1 0 0 0 0,-1-1-1 0 0,0 1 1 0 0,1 0 0 0 0,-1 0-1 0 0,0 0 1 0 0,1-1 0 0 0,-1 1-1 0 0,1 0 1 0 0,-1 0 0 0 0,1-1-1 0 0,-1 1 1 0 0,1 0 0 0 0,0-1-1 0 0,1 2 1 0 0,9 7 56 0 0,1 0 1 0 0,1-1-1 0 0,0 0 0 0 0,0-1 1 0 0,1 0-1 0 0,-1-1 0 0 0,18 5 1 0 0,0 1 123 0 0,38 14 260 0 0,-27-10 155 0 0,58 29 0 0 0,-98-44-571 0 0,0 0-1 0 0,0 0 1 0 0,-1 0 0 0 0,1 0 0 0 0,0 0-1 0 0,-1 1 1 0 0,1-1 0 0 0,-1 1 0 0 0,1-1-1 0 0,-1 1 1 0 0,0-1 0 0 0,1 1 0 0 0,-1 0-1 0 0,0 0 1 0 0,0-1 0 0 0,-1 1-1 0 0,1 0 1 0 0,1 3 0 0 0,-2-4-15 0 0,0 0 0 0 0,0 1-1 0 0,-1-1 1 0 0,1 1 0 0 0,0-1 0 0 0,0 0-1 0 0,-1 1 1 0 0,1-1 0 0 0,-1 0 0 0 0,1 1 0 0 0,-1-1-1 0 0,0 0 1 0 0,1 0 0 0 0,-1 0 0 0 0,0 1 0 0 0,0-1-1 0 0,0 0 1 0 0,0 0 0 0 0,0 0 0 0 0,0 0 0 0 0,0-1-1 0 0,0 1 1 0 0,0 0 0 0 0,-1 0 0 0 0,1-1 0 0 0,0 1-1 0 0,0 0 1 0 0,-2 0 0 0 0,-12 5-1 0 0,0 0 1 0 0,-1-1-1 0 0,1 0 1 0 0,-1-1-1 0 0,-17 2 1 0 0,-1-2-1563 0 0,-48 0 1 0 0,68-5-442 0 0</inkml:trace>
</inkml:ink>
</file>

<file path=ppt/ink/ink5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11.138"/>
    </inkml:context>
    <inkml:brush xml:id="br0">
      <inkml:brushProperty name="width" value="0.05" units="cm"/>
      <inkml:brushProperty name="height" value="0.05" units="cm"/>
    </inkml:brush>
  </inkml:definitions>
  <inkml:trace contextRef="#ctx0" brushRef="#br0">375 89 44 0 0,'-6'-11'1453'0'0,"-1"1"0"0"0,-1 1 0 0 0,1-1 0 0 0,-18-15 0 0 0,21 23-1020 0 0,1-1 0 0 0,-1 1 0 0 0,1-1-1 0 0,-1 1 1 0 0,0 0 0 0 0,0 0 0 0 0,0 1 0 0 0,0-1-1 0 0,0 1 1 0 0,-1 0 0 0 0,1 0 0 0 0,0 1-1 0 0,0-1 1 0 0,-1 1 0 0 0,1 0 0 0 0,0 0 0 0 0,-7 1-1 0 0,-2 1 88 0 0,1 1-1 0 0,0 0 0 0 0,0 1 0 0 0,0 1 0 0 0,0 0 1 0 0,1 0-1 0 0,0 1 0 0 0,0 1 0 0 0,0 0 0 0 0,1 0 0 0 0,0 1 1 0 0,0 0-1 0 0,-11 13 0 0 0,14-14-224 0 0,1 1 0 0 0,-1-1 0 0 0,2 1 0 0 0,-1 1 0 0 0,1-1 0 0 0,0 1 0 0 0,1-1 1 0 0,0 1-1 0 0,0 1 0 0 0,1-1 0 0 0,1 0 0 0 0,-1 1 0 0 0,1 0 0 0 0,1-1 0 0 0,0 1 0 0 0,0 0 0 0 0,2 18 0 0 0,0-18-138 0 0,2-1 0 0 0,-1 0 0 0 0,1-1 1 0 0,1 1-1 0 0,-1 0 0 0 0,1-1 0 0 0,1 0 0 0 0,0 0 0 0 0,0 0 0 0 0,0 0 0 0 0,1-1 0 0 0,0 0 0 0 0,1 0 0 0 0,10 8 0 0 0,-11-9-320 0 0,0-1 0 0 0,1 0 0 0 0,0-1-1 0 0,-1 0 1 0 0,1 0 0 0 0,1 0-1 0 0,-1-1 1 0 0,1 0 0 0 0,-1 0 0 0 0,1-1-1 0 0,0 0 1 0 0,0 0 0 0 0,0-1 0 0 0,0 0-1 0 0,0-1 1 0 0,0 1 0 0 0,9-2-1 0 0,-16 1 59 0 0,1 0 0 0 0,0-1-1 0 0,0 1 1 0 0,-1 0-1 0 0,1-1 1 0 0,0 1-1 0 0,0-1 1 0 0,-1 1-1 0 0,1-1 1 0 0,-1 0-1 0 0,1 0 1 0 0,-1 1-1 0 0,1-1 1 0 0,-1-1-1 0 0,1 1 1 0 0,-1 0-1 0 0,0 0 1 0 0,1 0-1 0 0,-1-1 1 0 0,0 1-1 0 0,0 0 1 0 0,0-1-1 0 0,0 1 1 0 0,0-1-1 0 0,-1 1 1 0 0,1-1-1 0 0,0 0 1 0 0,-1 1 0 0 0,1-1-1 0 0,-1 0 1 0 0,1-2-1 0 0,-1 2 58 0 0,0-1 0 0 0,-1 0 1 0 0,1 1-1 0 0,-1-1 0 0 0,1 1 0 0 0,-1-1 0 0 0,0 1 0 0 0,0-1 1 0 0,0 1-1 0 0,0-1 0 0 0,0 1 0 0 0,-1 0 0 0 0,1-1 1 0 0,-1 1-1 0 0,1 0 0 0 0,-1 0 0 0 0,0 0 0 0 0,0 1 0 0 0,0-1 1 0 0,-3-2-1 0 0,-5-3 102 0 0,-1 1 1 0 0,0 0-1 0 0,0 0 1 0 0,0 1-1 0 0,-1 1 1 0 0,0 0-1 0 0,0 0 1 0 0,0 1-1 0 0,0 1 1 0 0,0 0-1 0 0,-1 1 1 0 0,1 0-1 0 0,-1 1 1 0 0,1 0-1 0 0,-18 3 1 0 0,28-3-97 0 0,0 1 1 0 0,0-1-1 0 0,0 1 1 0 0,0 0 0 0 0,-1 0-1 0 0,1 0 1 0 0,0 0-1 0 0,0 0 1 0 0,1 0-1 0 0,-1 0 1 0 0,0 1-1 0 0,0-1 1 0 0,1 1 0 0 0,-1-1-1 0 0,-1 3 1 0 0,2-3-118 0 0,1 0 0 0 0,0 0 1 0 0,-1 0-1 0 0,1 0 0 0 0,0-1 1 0 0,0 1-1 0 0,-1 0 0 0 0,1 0 1 0 0,0 0-1 0 0,0 0 0 0 0,0 0 0 0 0,0 0 1 0 0,0 0-1 0 0,1 0 0 0 0,-1 0 1 0 0,0 0-1 0 0,0 0 0 0 0,0-1 1 0 0,1 1-1 0 0,-1 0 0 0 0,1 0 1 0 0,-1 0-1 0 0,1 0 0 0 0,-1-1 1 0 0,1 1-1 0 0,-1 0 0 0 0,1 0 0 0 0,-1-1 1 0 0,1 1-1 0 0,0 0 0 0 0,0-1 1 0 0,-1 1-1 0 0,1-1 0 0 0,0 1 1 0 0,0-1-1 0 0,0 1 0 0 0,1 0 1 0 0,14 7-2659 0 0,4-1 403 0 0</inkml:trace>
</inkml:ink>
</file>

<file path=ppt/ink/ink5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11.665"/>
    </inkml:context>
    <inkml:brush xml:id="br0">
      <inkml:brushProperty name="width" value="0.05" units="cm"/>
      <inkml:brushProperty name="height" value="0.05" units="cm"/>
    </inkml:brush>
  </inkml:definitions>
  <inkml:trace contextRef="#ctx0" brushRef="#br0">345 80 204 0 0,'-5'-5'1130'0'0,"-1"0"0"0"0,0 0 1 0 0,-1 1-1 0 0,1 0 0 0 0,-1 0 0 0 0,0 1 0 0 0,1 0 1 0 0,-2 0-1 0 0,1 0 0 0 0,0 1 0 0 0,-14-2 1 0 0,11 3-302 0 0,1 0 0 0 0,-1 0 1 0 0,1 2-1 0 0,-1-1 0 0 0,0 1 1 0 0,1 0-1 0 0,-1 1 0 0 0,-17 5 1 0 0,18-4-479 0 0,0 1 0 0 0,1 0 1 0 0,-1 0-1 0 0,0 0 0 0 0,1 1 1 0 0,0 1-1 0 0,0-1 0 0 0,1 1 1 0 0,0 0-1 0 0,0 1 0 0 0,0 0 1 0 0,0 0-1 0 0,1 1 0 0 0,1-1 1 0 0,-1 1-1 0 0,1 0 0 0 0,1 1 1 0 0,-1-1-1 0 0,1 1 0 0 0,-3 10 1 0 0,6-14-233 0 0,0 1 0 0 0,1-1 0 0 0,-1 1 1 0 0,1-1-1 0 0,0 1 0 0 0,1-1 0 0 0,-1 1 1 0 0,1-1-1 0 0,0 1 0 0 0,1-1 0 0 0,-1 1 1 0 0,1-1-1 0 0,0 0 0 0 0,0 0 0 0 0,1 0 1 0 0,-1 0-1 0 0,1 0 0 0 0,0-1 0 0 0,1 1 1 0 0,-1-1-1 0 0,1 0 0 0 0,0 0 1 0 0,4 4-1 0 0,5 4 38 0 0,0-1 1 0 0,1-1 0 0 0,0 0-1 0 0,1-1 1 0 0,0 0 0 0 0,20 8-1 0 0,-19-11-407 0 0,-1-1-1 0 0,1 0 1 0 0,0-1 0 0 0,0-1-1 0 0,0 0 1 0 0,0-1-1 0 0,1-1 1 0 0,-1-1 0 0 0,21-1-1 0 0,-30 0 78 0 0,0 0 0 0 0,-1 0 0 0 0,1-1 0 0 0,-1 0 0 0 0,1 0 0 0 0,-1-1 0 0 0,0 0 0 0 0,0 0 0 0 0,0 0 0 0 0,11-8 0 0 0,-13 8 140 0 0,-1-1 1 0 0,1 1-1 0 0,-1-1 0 0 0,0 0 0 0 0,0 0 0 0 0,0 0 0 0 0,-1-1 0 0 0,1 1 0 0 0,-1-1 0 0 0,0 1 0 0 0,0-1 0 0 0,-1 0 0 0 0,0 0 0 0 0,1 1 0 0 0,-1-1 0 0 0,0-7 0 0 0,-1 4 40 0 0,0 1-1 0 0,0-1 0 0 0,-1 0 1 0 0,0 1-1 0 0,-1-1 1 0 0,1 1-1 0 0,-1 0 1 0 0,-1 0-1 0 0,0-1 1 0 0,0 1-1 0 0,-6-11 0 0 0,1 5 25 0 0,-1-1 0 0 0,0 2 0 0 0,-1-1 0 0 0,-18-17 0 0 0,13 16-33 0 0,-2 1 1 0 0,1 0 0 0 0,-2 1-1 0 0,-34-18 1 0 0,-36-7-3461 0 0,65 31-3570 0 0</inkml:trace>
</inkml:ink>
</file>

<file path=ppt/ink/ink5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12.648"/>
    </inkml:context>
    <inkml:brush xml:id="br0">
      <inkml:brushProperty name="width" value="0.05" units="cm"/>
      <inkml:brushProperty name="height" value="0.05" units="cm"/>
    </inkml:brush>
  </inkml:definitions>
  <inkml:trace contextRef="#ctx0" brushRef="#br0">9 1 1064 0 0,'-7'6'6936'0'0,"7"-6"-6528"0"0,0 1 0 0 0,-1-1 0 0 0,1 1 1 0 0,0-1-1 0 0,0 1 0 0 0,0-1 0 0 0,0 1 0 0 0,0-1 0 0 0,0 1 0 0 0,0-1 0 0 0,0 1 0 0 0,0-1 0 0 0,0 1 0 0 0,0-1 0 0 0,0 2 0 0 0,1-1-7 0 0,0 0 0 0 0,0 0 1 0 0,-1-1-1 0 0,1 1 0 0 0,0 0 1 0 0,0 0-1 0 0,0 0 0 0 0,1-1 1 0 0,-1 1-1 0 0,0-1 0 0 0,0 1 1 0 0,0-1-1 0 0,2 1 0 0 0,49 10 2142 0 0,-46-10-1443 0 0,84 10 3008 0 0,152-3 1 0 0,-88-12-4761 0 0,-152 5-432 0 0</inkml:trace>
</inkml:ink>
</file>

<file path=ppt/ink/ink5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12.989"/>
    </inkml:context>
    <inkml:brush xml:id="br0">
      <inkml:brushProperty name="width" value="0.05" units="cm"/>
      <inkml:brushProperty name="height" value="0.05" units="cm"/>
    </inkml:brush>
  </inkml:definitions>
  <inkml:trace contextRef="#ctx0" brushRef="#br0">75 0 8885 0 0,'-3'2'957'0'0,"-37"18"7087"0"0,37-18-7488 0 0,0 0 0 0 0,0 0 0 0 0,0 0-1 0 0,0 1 1 0 0,0-1 0 0 0,1 1 0 0 0,-1-1 0 0 0,1 1 0 0 0,-4 5 0 0 0,6-7-436 0 0,0 0 0 0 0,-1-1 1 0 0,1 1-1 0 0,0 0 0 0 0,0-1 0 0 0,0 1 1 0 0,0 0-1 0 0,0-1 0 0 0,0 1 0 0 0,0 0 0 0 0,0-1 1 0 0,1 1-1 0 0,-1 0 0 0 0,0-1 0 0 0,0 1 1 0 0,0 0-1 0 0,1-1 0 0 0,-1 1 0 0 0,0-1 1 0 0,1 1-1 0 0,-1-1 0 0 0,0 1 0 0 0,1 0 1 0 0,-1-1-1 0 0,1 0 0 0 0,-1 1 0 0 0,1-1 1 0 0,-1 1-1 0 0,1-1 0 0 0,0 1 0 0 0,-1-1 1 0 0,1 0-1 0 0,-1 0 0 0 0,1 1 0 0 0,0-1 1 0 0,-1 0-1 0 0,1 0 0 0 0,0 0 0 0 0,-1 1 1 0 0,2-1-1 0 0,30 8 1096 0 0,-28-8-930 0 0,61 7 283 0 0,0-2 0 0 0,1-4 0 0 0,66-7 0 0 0,27 1 45 0 0,-158 5-868 0 0,-1 0 0 0 0,1-1 0 0 0,0 1 1 0 0,0 0-1 0 0,-1 0 0 0 0,1 0 0 0 0,0 0 0 0 0,0 0 0 0 0,0 1 0 0 0,-1-1 0 0 0,1 0 1 0 0,0 0-1 0 0,0 0 0 0 0,-1 1 0 0 0,1-1 0 0 0,0 0 0 0 0,-1 1 0 0 0,1-1 0 0 0,0 0 1 0 0,-1 1-1 0 0,1-1 0 0 0,0 1 0 0 0,-1-1 0 0 0,1 1 0 0 0,0 1 0 0 0</inkml:trace>
</inkml:ink>
</file>

<file path=ppt/ink/ink5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1.768"/>
    </inkml:context>
    <inkml:brush xml:id="br0">
      <inkml:brushProperty name="width" value="0.05" units="cm"/>
      <inkml:brushProperty name="height" value="0.05" units="cm"/>
    </inkml:brush>
  </inkml:definitions>
  <inkml:trace contextRef="#ctx0" brushRef="#br0">54 57 452 0 0,'-12'-5'1403'0'0,"-12"-7"2109"0"0,6 6 6240 0 0,23 6-8573 0 0,222 14 4406 0 0,8-18-3527 0 0,-179 2-1518 0 0,-39 2-417 0 0,17 0 205 0 0,0-2 0 0 0,-1 0 0 0 0,1-3 0 0 0,58-15 0 0 0,-60 8 273 0 0,-32 11-335 0 0,0 5-222 0 0,-1 0 0 0 0,0-1 0 0 0,-1 1 0 0 0,1-1 0 0 0,0 1 0 0 0,-4 4-1 0 0,-4 13 150 0 0,0 14 240 0 0,1 0 0 0 0,2 0 1 0 0,2 1-1 0 0,1-1 0 0 0,2 1 1 0 0,6 68-1 0 0,-1-62-173 0 0,-3-17-401 0 0,2 0-1 0 0,0 0 1 0 0,13 47 0 0 0,-6-61-2823 0 0</inkml:trace>
</inkml:ink>
</file>

<file path=ppt/ink/ink5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2.109"/>
    </inkml:context>
    <inkml:brush xml:id="br0">
      <inkml:brushProperty name="width" value="0.05" units="cm"/>
      <inkml:brushProperty name="height" value="0.05" units="cm"/>
    </inkml:brush>
  </inkml:definitions>
  <inkml:trace contextRef="#ctx0" brushRef="#br0">183 136 1248 0 0,'-58'-15'1963'0'0,"-9"-3"2093"0"0,23 3 1971 0 0,43 15-5807 0 0,0-1 0 0 0,0 1-1 0 0,1 0 1 0 0,-1 0 0 0 0,0-1 0 0 0,1 1 0 0 0,-1 0-1 0 0,0-1 1 0 0,1 1 0 0 0,-1 0 0 0 0,1-1 0 0 0,-1 1 0 0 0,0-1-1 0 0,1 1 1 0 0,-1-1 0 0 0,1 0 0 0 0,-1 1 0 0 0,1-1 0 0 0,0 1-1 0 0,-1-2 1 0 0,1 1-62 0 0,0 1-1 0 0,0-1 0 0 0,0 1 1 0 0,0 0-1 0 0,1-1 0 0 0,-1 1 1 0 0,0-1-1 0 0,0 1 1 0 0,1-1-1 0 0,-1 1 0 0 0,0 0 1 0 0,0-1-1 0 0,1 1 0 0 0,-1 0 1 0 0,1-1-1 0 0,-1 1 1 0 0,0 0-1 0 0,1-1 0 0 0,-1 1 1 0 0,1 0-1 0 0,-1 0 1 0 0,0 0-1 0 0,1-1 0 0 0,33-10 2864 0 0,-33 11-3144 0 0,48-9 1343 0 0,0 2 1 0 0,82-1-1 0 0,-36 4-2423 0 0,-1-7-3583 0 0,-56 0-1682 0 0,-21 4 3760 0 0</inkml:trace>
</inkml:ink>
</file>

<file path=ppt/ink/ink5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2.495"/>
    </inkml:context>
    <inkml:brush xml:id="br0">
      <inkml:brushProperty name="width" value="0.05" units="cm"/>
      <inkml:brushProperty name="height" value="0.05" units="cm"/>
    </inkml:brush>
  </inkml:definitions>
  <inkml:trace contextRef="#ctx0" brushRef="#br0">9 126 7001 0 0,'-3'-24'3933'0'0,"1"14"-2599"0"0,0-1 1 0 0,1 1 0 0 0,1 0-1 0 0,0-1 1 0 0,0 1-1 0 0,1-1 1 0 0,2-9 0 0 0,-3 19-1248 0 0,0 1 0 0 0,0 0 0 0 0,0-1 1 0 0,0 1-1 0 0,0 0 0 0 0,0-1 0 0 0,0 1 1 0 0,0 0-1 0 0,0 0 0 0 0,0-1 0 0 0,0 1 1 0 0,1 0-1 0 0,-1-1 0 0 0,0 1 0 0 0,0 0 1 0 0,0-1-1 0 0,0 1 0 0 0,1 0 0 0 0,-1 0 1 0 0,0 0-1 0 0,0-1 0 0 0,1 1 0 0 0,-1 0 1 0 0,0 0-1 0 0,0 0 0 0 0,1-1 0 0 0,-1 1 1 0 0,0 0-1 0 0,1 0 0 0 0,-1 0 0 0 0,0 0 1 0 0,1 0-1 0 0,-1 0 0 0 0,0 0 0 0 0,1 0 1 0 0,7 9 925 0 0,3 19-216 0 0,-11-28-787 0 0,9 31 266 0 0,1 3-291 0 0,18 40 1 0 0,-22-62-1124 0 0,0-1 1 0 0,10 15-1 0 0,-11-19-419 0 0,1 0 0 0 0,-1-1 0 0 0,1 0-1 0 0,10 9 1 0 0,-1-5-1122 0 0</inkml:trace>
</inkml:ink>
</file>

<file path=ppt/ink/ink5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2.903"/>
    </inkml:context>
    <inkml:brush xml:id="br0">
      <inkml:brushProperty name="width" value="0.05" units="cm"/>
      <inkml:brushProperty name="height" value="0.05" units="cm"/>
    </inkml:brush>
  </inkml:definitions>
  <inkml:trace contextRef="#ctx0" brushRef="#br0">54 154 180 0 0,'-2'-2'131'0'0,"-4"-3"836"0"0,-1-1-1 0 0,1 0 1 0 0,0 0-1 0 0,0 0 1 0 0,-8-12 0 0 0,13 16-712 0 0,0 1 1 0 0,1-1 0 0 0,-1 1 0 0 0,0-1-1 0 0,1 0 1 0 0,-1 1 0 0 0,1-1 0 0 0,-1 0 0 0 0,1 1-1 0 0,0-1 1 0 0,0 0 0 0 0,0 0 0 0 0,0 1-1 0 0,0-1 1 0 0,0 0 0 0 0,0 0 0 0 0,0 1 0 0 0,1-1-1 0 0,-1 0 1 0 0,1 1 0 0 0,-1-1 0 0 0,1 0-1 0 0,0 1 1 0 0,-1-1 0 0 0,1 1 0 0 0,0-1-1 0 0,0 1 1 0 0,0-1 0 0 0,0 1 0 0 0,1 0 0 0 0,-1-1-1 0 0,0 1 1 0 0,1 0 0 0 0,1-1 0 0 0,4-4 201 0 0,1 1 0 0 0,0 0 0 0 0,1 0 0 0 0,-1 1 0 0 0,1 0 0 0 0,0 1 0 0 0,0 0 0 0 0,0 0 0 0 0,0 1 0 0 0,11-1 0 0 0,-2 0 167 0 0,1 1 0 0 0,-1 2 0 0 0,0 0 1 0 0,29 3-1 0 0,-24 0-94 0 0,0 2 1 0 0,0 0-1 0 0,30 11 1 0 0,-47-14-392 0 0,1 1 1 0 0,0 0-1 0 0,-1 0 0 0 0,1 0 1 0 0,-1 1-1 0 0,0 0 0 0 0,0 0 0 0 0,0 1 1 0 0,-1-1-1 0 0,0 1 0 0 0,0 1 1 0 0,0-1-1 0 0,0 1 0 0 0,-1 0 1 0 0,5 8-1 0 0,-7-10-80 0 0,-1 0 0 0 0,0-1-1 0 0,-1 1 1 0 0,1 0 0 0 0,-1 0 0 0 0,1 0 0 0 0,-1 0 0 0 0,0 0 0 0 0,0 0 0 0 0,-1 0-1 0 0,0 0 1 0 0,1 0 0 0 0,-1 0 0 0 0,0-1 0 0 0,-1 1 0 0 0,1 0 0 0 0,-1-1-1 0 0,1 1 1 0 0,-1 0 0 0 0,0-1 0 0 0,-4 5 0 0 0,-3 4 30 0 0,0 0 1 0 0,-1 0-1 0 0,0-1 1 0 0,-14 11-1 0 0,-69 49 298 0 0,68-54-286 0 0,1 0 0 0 0,1 2 0 0 0,0 1 0 0 0,-20 24-1 0 0,42-43-90 0 0,0 0 0 0 0,0 0-1 0 0,0 1 1 0 0,0-1 0 0 0,0 0 0 0 0,0 1-1 0 0,0-1 1 0 0,1 1 0 0 0,-1 0-1 0 0,0-1 1 0 0,1 1 0 0 0,-1-1-1 0 0,1 1 1 0 0,0 0 0 0 0,0-1-1 0 0,-1 1 1 0 0,1 0 0 0 0,0-1-1 0 0,0 1 1 0 0,1 0 0 0 0,-1-1 0 0 0,0 1-1 0 0,0 0 1 0 0,1 1 0 0 0,1-1 11 0 0,-1 0 1 0 0,0 0 0 0 0,1 0 0 0 0,-1 0 0 0 0,1 0 0 0 0,-1-1 0 0 0,1 1 0 0 0,0-1 0 0 0,0 1-1 0 0,0-1 1 0 0,0 0 0 0 0,0 0 0 0 0,0 0 0 0 0,0 0 0 0 0,0 0 0 0 0,0 0 0 0 0,5 1-1 0 0,11 2 130 0 0,0 0-1 0 0,1-2 0 0 0,-1 0 0 0 0,29 0 0 0 0,77-10 614 0 0,-94 5-616 0 0,48-9-1006 0 0,-62 8-3605 0 0,-1 0-4046 0 0,-9 2 5310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6.767"/>
    </inkml:context>
    <inkml:brush xml:id="br0">
      <inkml:brushProperty name="width" value="0.05" units="cm"/>
      <inkml:brushProperty name="height" value="0.05" units="cm"/>
      <inkml:brushProperty name="color" value="#008C3A"/>
    </inkml:brush>
  </inkml:definitions>
  <inkml:trace contextRef="#ctx0" brushRef="#br0">0 119 680 0 0,'0'-3'339'0'0,"0"1"0"0"0,1 0 0 0 0,-1 0 0 0 0,1 0-1 0 0,-1 0 1 0 0,1 0 0 0 0,-1 1 0 0 0,1-1 0 0 0,0 0 0 0 0,0 0 0 0 0,0 0 0 0 0,0 1-1 0 0,1-1 1 0 0,-1 0 0 0 0,0 1 0 0 0,1-1 0 0 0,-1 1 0 0 0,1 0 0 0 0,2-3 0 0 0,-1 3-8 0 0,-1 0 0 0 0,1 0 0 0 0,0 0 0 0 0,-1 0 0 0 0,1 0 0 0 0,0 1 0 0 0,0-1 0 0 0,0 1 1 0 0,-1 0-1 0 0,1 0 0 0 0,0 0 0 0 0,5 1 0 0 0,2 0 183 0 0,0 2 0 0 0,0-1 0 0 0,0 2 0 0 0,0-1 1 0 0,0 1-1 0 0,14 9 0 0 0,-1 1 109 0 0,-1 1 1 0 0,0 1-1 0 0,-1 1 1 0 0,29 31-1 0 0,61 87 1188 0 0,-56-54-88 0 0,64 129 0 0 0,-77-132-1049 0 0,-18-30-209 0 0,11 19 1703 0 0,-35-67-2125 0 0,0 1 0 0 0,0-1 0 0 0,0 0 0 0 0,0 0 0 0 0,0 0 0 0 0,0 0 0 0 0,0 0 0 0 0,0 0 0 0 0,0 1 0 0 0,0-1 0 0 0,0 0 0 0 0,0 0 0 0 0,0 0 0 0 0,0 0 0 0 0,0 0 0 0 0,0 0 0 0 0,0 1 0 0 0,0-1 0 0 0,1 0 0 0 0,-1 0 0 0 0,0 0-1 0 0,0 0 1 0 0,0 0 0 0 0,0 0 0 0 0,0 0 0 0 0,0 0 0 0 0,1 0 0 0 0,-1 0 0 0 0,0 1 0 0 0,0-1 0 0 0,0 0 0 0 0,0 0 0 0 0,0 0 0 0 0,0 0 0 0 0,1 0 0 0 0,-1 0 0 0 0,0 0 0 0 0,0 0 0 0 0,0 0 0 0 0,0 0 0 0 0,0 0 0 0 0,1 0 0 0 0,-1 0 0 0 0,0 0 0 0 0,0-1 0 0 0,0 1 0 0 0,0 0 0 0 0,0 0 0 0 0,0 0 0 0 0,1 0 0 0 0,-1 0 0 0 0,0 0 0 0 0,0 0 0 0 0,0 0 0 0 0,0 0 0 0 0,0 0 0 0 0,0 0 0 0 0,0-1 0 0 0,1 1 0 0 0,1-13 718 0 0,-2-17-418 0 0,-22-581 1387 0 0,22 602-1812 0 0,-1-20 225 0 0,4-29 0 0 0,-3 51-445 0 0,1 0 0 0 0,0 0 0 0 0,1 0 0 0 0,0 0-1 0 0,0 0 1 0 0,0 0 0 0 0,1 1 0 0 0,0-1 0 0 0,7-10 0 0 0,-5 11-243 0 0</inkml:trace>
</inkml:ink>
</file>

<file path=ppt/ink/ink5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3.692"/>
    </inkml:context>
    <inkml:brush xml:id="br0">
      <inkml:brushProperty name="width" value="0.05" units="cm"/>
      <inkml:brushProperty name="height" value="0.05" units="cm"/>
    </inkml:brush>
  </inkml:definitions>
  <inkml:trace contextRef="#ctx0" brushRef="#br0">507 108 56 0 0,'0'-9'1077'0'0,"0"7"-602"0"0,0 0-1 0 0,0 0 1 0 0,0 0-1 0 0,0 0 1 0 0,0 1-1 0 0,0-1 1 0 0,0 0 0 0 0,-1 0-1 0 0,1 0 1 0 0,0 0-1 0 0,-1 1 1 0 0,0-1-1 0 0,1 0 1 0 0,-4-3 1372 0 0,4 3-1579 0 0,0 0 0 0 0,0 1-1 0 0,-1-1 1 0 0,1 0 0 0 0,-1 1 0 0 0,1-1 0 0 0,-1 1-1 0 0,0-1 1 0 0,0 1 0 0 0,0-1 0 0 0,0 1-1 0 0,0-1 1 0 0,0 1 0 0 0,0 0 0 0 0,0-1-1 0 0,-3-1 1 0 0,-22-19 3390 0 0,19 19-3248 0 0,-1 0 0 0 0,1 0 1 0 0,-1 1-1 0 0,1 0 0 0 0,-1 0 0 0 0,0 1 0 0 0,0 0 0 0 0,0 1 0 0 0,0-1 0 0 0,0 1 0 0 0,0 1 0 0 0,1-1 0 0 0,-1 1 0 0 0,0 1 1 0 0,0 0-1 0 0,1 0 0 0 0,-1 0 0 0 0,1 1 0 0 0,-11 5 0 0 0,-8 5 32 0 0,2 1 0 0 0,0 1 1 0 0,0 1-1 0 0,-24 22 0 0 0,32-25-174 0 0,1 2 0 0 0,0 0 0 0 0,1 0 0 0 0,0 1 0 0 0,2 1-1 0 0,-21 35 1 0 0,28-44-168 0 0,1 0-1 0 0,1 0 0 0 0,-1 0 1 0 0,1 0-1 0 0,1 1 0 0 0,-1-1 1 0 0,1 1-1 0 0,1 0 1 0 0,0 0-1 0 0,0-1 0 0 0,1 1 1 0 0,0 0-1 0 0,0 0 0 0 0,1 0 1 0 0,0 0-1 0 0,1-1 1 0 0,0 1-1 0 0,0 0 0 0 0,4 8 1 0 0,2-1-38 0 0,0-1 0 0 0,1-1 1 0 0,1 0-1 0 0,0 0 1 0 0,1-1-1 0 0,0 0 1 0 0,1-1-1 0 0,0 0 0 0 0,1-1 1 0 0,0 0-1 0 0,30 17 1 0 0,-32-22-110 0 0,1 1 1 0 0,0-2 0 0 0,0 0 0 0 0,0 0-1 0 0,1-1 1 0 0,-1 0 0 0 0,1-1 0 0 0,0-1-1 0 0,0 0 1 0 0,0-1 0 0 0,0 0 0 0 0,1-1-1 0 0,-1 0 1 0 0,0-2 0 0 0,0 1 0 0 0,16-5-1 0 0,-21 4-15 0 0,-1-1-1 0 0,1 0 0 0 0,-1 0 1 0 0,0-1-1 0 0,0 0 1 0 0,10-8-1 0 0,-15 11 49 0 0,0 0 0 0 0,-1-1 0 0 0,0 1 0 0 0,1-1-1 0 0,-1 1 1 0 0,0-1 0 0 0,0 1 0 0 0,1-1 0 0 0,-1 0 0 0 0,-1 1 0 0 0,1-1 0 0 0,0 0-1 0 0,1-3 1 0 0,-2 3 12 0 0,0 1-1 0 0,0-1 0 0 0,0 1 0 0 0,0 0 1 0 0,0-1-1 0 0,-1 1 0 0 0,1 0 0 0 0,0-1 1 0 0,-1 1-1 0 0,1 0 0 0 0,-1-1 1 0 0,1 1-1 0 0,-1 0 0 0 0,0 0 0 0 0,0 0 1 0 0,1-1-1 0 0,-1 1 0 0 0,0 0 0 0 0,0 0 1 0 0,0 0-1 0 0,0 0 0 0 0,-2-1 1 0 0,-7-5 25 0 0,0 0 0 0 0,0 0 0 0 0,-1 1 0 0 0,0 0 0 0 0,0 1 0 0 0,0 0 1 0 0,-1 1-1 0 0,-23-6 0 0 0,13 6 20 0 0,-1 0 0 0 0,0 1 0 0 0,-45 1 0 0 0,66 2-55 0 0,-42 3 35 0 0,40-2-161 0 0,0-1 0 0 0,1 1 0 0 0,-1 0-1 0 0,1 0 1 0 0,-1 0 0 0 0,1 0 0 0 0,0 1 0 0 0,-1-1 0 0 0,-5 4-1 0 0,9-4-18 0 0,-1-1 0 0 0,1 1-1 0 0,0-1 1 0 0,-1 0 0 0 0,1 1-1 0 0,0-1 1 0 0,-1 1 0 0 0,1-1-1 0 0,0 1 1 0 0,-1-1-1 0 0,1 1 1 0 0,0 0 0 0 0,0-1-1 0 0,-1 1 1 0 0,1-1 0 0 0,0 1-1 0 0,0-1 1 0 0,0 1 0 0 0,0 0-1 0 0,0-1 1 0 0,0 1-1 0 0,0-1 1 0 0,0 1 0 0 0,0 0-1 0 0,0-1 1 0 0,0 1 0 0 0,0-1-1 0 0,1 1 1 0 0,-1-1 0 0 0,0 1-1 0 0,1 0 1 0 0,13 15-6957 0 0,-1-7 3989 0 0</inkml:trace>
</inkml:ink>
</file>

<file path=ppt/ink/ink5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4.047"/>
    </inkml:context>
    <inkml:brush xml:id="br0">
      <inkml:brushProperty name="width" value="0.05" units="cm"/>
      <inkml:brushProperty name="height" value="0.05" units="cm"/>
    </inkml:brush>
  </inkml:definitions>
  <inkml:trace contextRef="#ctx0" brushRef="#br0">54 15 1024 0 0,'-19'12'16699'0'0,"20"-10"-16356"0"0,0 0 0 0 0,1 0 0 0 0,0 0 0 0 0,-1-1 0 0 0,1 1 0 0 0,0 0 0 0 0,0-1 0 0 0,0 1 0 0 0,0-1 0 0 0,0 1 0 0 0,1-1 0 0 0,-1 0 0 0 0,0 0 0 0 0,1 0 0 0 0,-1 0-1 0 0,0-1 1 0 0,1 1 0 0 0,-1-1 0 0 0,1 1 0 0 0,-1-1 0 0 0,1 0 0 0 0,-1 0 0 0 0,1 0 0 0 0,-1 0 0 0 0,1 0 0 0 0,4-2 0 0 0,-7 2-328 0 0,1 0 0 0 0,-1 0 0 0 0,1 0 0 0 0,-1-1 0 0 0,0 1 0 0 0,1 0 0 0 0,-1 0 0 0 0,0-1 0 0 0,1 1 0 0 0,-1 0 0 0 0,0 0 0 0 0,0-1 0 0 0,1 1 0 0 0,-1 0 0 0 0,0-1 0 0 0,0 1 0 0 0,1 0 0 0 0,-1-1 0 0 0,0 1 0 0 0,0-1 0 0 0,0 1 0 0 0,0 0 0 0 0,0-1 0 0 0,0 1 0 0 0,0-1 0 0 0,0 1 0 0 0,0 0 0 0 0,0-1 0 0 0,0 1 0 0 0,0-1 0 0 0,0 1 0 0 0,0-1 0 0 0,0 1 0 0 0,0 0 0 0 0,0-1 0 0 0,0 1 0 0 0,0-1 0 0 0,-1 1 0 0 0,1 0 0 0 0,0-1 0 0 0,0 1 0 0 0,0 0 0 0 0,-1-1 0 0 0,1 1 0 0 0,0 0 0 0 0,0-1 0 0 0,-1 1 0 0 0,1 0 0 0 0,0 0 0 0 0,-1-1 0 0 0,1 1 0 0 0,0 0 0 0 0,-1 0 0 0 0,0-1 0 0 0,-17-13-338 0 0,9 11-438 0 0,0-1 0 0 0,0 1 1 0 0,-15-2-1 0 0,1 2-6987 0 0,17 2 4887 0 0</inkml:trace>
</inkml:ink>
</file>

<file path=ppt/ink/ink5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4.903"/>
    </inkml:context>
    <inkml:brush xml:id="br0">
      <inkml:brushProperty name="width" value="0.05" units="cm"/>
      <inkml:brushProperty name="height" value="0.05" units="cm"/>
    </inkml:brush>
  </inkml:definitions>
  <inkml:trace contextRef="#ctx0" brushRef="#br0">12 40 32 0 0,'0'-3'-587'0'0,"-3"-11"1241"0"0,-2-8 13414 0 0,4 36-12140 0 0,-2 109 3771 0 0,5 103 17 0 0,2-189-4903 0 0,2 39-301 0 0,-6-76-621 0 0,0 1 0 0 0,1 0 1 0 0,-1 0-1 0 0,0 0 0 0 0,0-1 1 0 0,1 1-1 0 0,-1 0 1 0 0,0 0-1 0 0,1-1 0 0 0,-1 1 1 0 0,1 0-1 0 0,-1-1 0 0 0,1 1 1 0 0,-1-1-1 0 0,1 1 0 0 0,-1 0 1 0 0,1-1-1 0 0,0 1 0 0 0,-1-1 1 0 0,1 1-1 0 0,0-1 1 0 0,-1 0-1 0 0,1 1 0 0 0,0-1 1 0 0,0 0-1 0 0,0 0 0 0 0,0 1 1 0 0,25 3-9695 0 0,-17-4 7062 0 0</inkml:trace>
</inkml:ink>
</file>

<file path=ppt/ink/ink5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5.418"/>
    </inkml:context>
    <inkml:brush xml:id="br0">
      <inkml:brushProperty name="width" value="0.05" units="cm"/>
      <inkml:brushProperty name="height" value="0.05" units="cm"/>
    </inkml:brush>
  </inkml:definitions>
  <inkml:trace contextRef="#ctx0" brushRef="#br0">317 88 788 0 0,'0'-4'475'0'0,"-1"0"0"0"0,1 0 0 0 0,-1 0 0 0 0,0 0 0 0 0,0 1 0 0 0,0-1 0 0 0,-1 0 0 0 0,0 0 0 0 0,1 1 0 0 0,-1-1 1 0 0,0 1-1 0 0,-1 0 0 0 0,1-1 0 0 0,0 1 0 0 0,-1 0 0 0 0,0 0 0 0 0,0 1 0 0 0,0-1 0 0 0,0 0 0 0 0,0 1 0 0 0,0 0 0 0 0,-5-3 0 0 0,3 3-144 0 0,1 1 0 0 0,-1-1 1 0 0,0 1-1 0 0,0 0 0 0 0,1 0 0 0 0,-1 0 0 0 0,0 1 1 0 0,0-1-1 0 0,0 1 0 0 0,0 1 0 0 0,0-1 1 0 0,0 1-1 0 0,1-1 0 0 0,-1 1 0 0 0,0 1 0 0 0,0-1 1 0 0,1 1-1 0 0,-6 2 0 0 0,-3 2 95 0 0,1 1 0 0 0,-1 0 1 0 0,2 1-1 0 0,-1 0 0 0 0,1 1 0 0 0,0 0 0 0 0,1 1 0 0 0,0 0 1 0 0,1 1-1 0 0,0 0 0 0 0,1 0 0 0 0,-10 17 0 0 0,14-21-237 0 0,1-1-1 0 0,0 1 0 0 0,0-1 0 0 0,1 1 1 0 0,-1 0-1 0 0,2 0 0 0 0,-1 0 1 0 0,1 1-1 0 0,0-1 0 0 0,0 0 0 0 0,1 0 1 0 0,0 0-1 0 0,1 1 0 0 0,-1-1 1 0 0,1 0-1 0 0,1 0 0 0 0,-1 0 0 0 0,1 0 1 0 0,0 0-1 0 0,1 0 0 0 0,0 0 0 0 0,0-1 1 0 0,0 1-1 0 0,1-1 0 0 0,8 11 1 0 0,-4-9-162 0 0,-1 0 0 0 0,2 0 0 0 0,-1-1 0 0 0,1 0 0 0 0,0-1 0 0 0,0 0 1 0 0,1 0-1 0 0,0-1 0 0 0,0-1 0 0 0,0 1 0 0 0,0-1 0 0 0,1-1 1 0 0,0 0-1 0 0,0-1 0 0 0,-1 0 0 0 0,2 0 0 0 0,-1-1 0 0 0,0-1 0 0 0,18-1 1 0 0,-20 1-83 0 0,-1-1 0 0 0,0-1 0 0 0,1 1 0 0 0,-1-1 0 0 0,0-1 0 0 0,0 0 0 0 0,-1 0 0 0 0,1 0 0 0 0,-1-1 0 0 0,1 0 0 0 0,11-9 0 0 0,-14 8 34 0 0,0 1 1 0 0,0-1-1 0 0,-1 0 0 0 0,0-1 1 0 0,0 1-1 0 0,0-1 1 0 0,0 0-1 0 0,-1 1 1 0 0,0-2-1 0 0,0 1 0 0 0,-1 0 1 0 0,1-1-1 0 0,-1 1 1 0 0,-1-1-1 0 0,2-12 1 0 0,-2 12 11 0 0,-1 0 0 0 0,0 1 0 0 0,0-1 0 0 0,-1 0 0 0 0,0 1 1 0 0,0-1-1 0 0,-1 1 0 0 0,0-1 0 0 0,0 1 0 0 0,0-1 0 0 0,-1 1 1 0 0,0 0-1 0 0,0 0 0 0 0,-1 0 0 0 0,0 1 0 0 0,1-1 1 0 0,-2 1-1 0 0,1 0 0 0 0,-1 0 0 0 0,0 1 0 0 0,0-1 0 0 0,-7-4 1 0 0,-3-2-40 0 0,1 1 0 0 0,-2 1 0 0 0,1 1 0 0 0,-1 0 0 0 0,0 1 0 0 0,-1 1 0 0 0,-21-6 1 0 0,22 8-275 0 0,-1 1 0 0 0,-26-3 1 0 0,5 8-2468 0 0,32-1 1071 0 0,1 0-1 0 0,-1 0 1 0 0,1 1-1 0 0,-9 4 1 0 0,8-4-866 0 0</inkml:trace>
</inkml:ink>
</file>

<file path=ppt/ink/ink5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5.993"/>
    </inkml:context>
    <inkml:brush xml:id="br0">
      <inkml:brushProperty name="width" value="0.05" units="cm"/>
      <inkml:brushProperty name="height" value="0.05" units="cm"/>
    </inkml:brush>
  </inkml:definitions>
  <inkml:trace contextRef="#ctx0" brushRef="#br0">11 35 520 0 0,'-10'-9'15595'0'0,"20"5"-14522"0"0,0 1 0 0 0,0 0 0 0 0,0 0 0 0 0,1 1 0 0 0,-1 0 0 0 0,1 1 0 0 0,-1 0 0 0 0,14 1 0 0 0,16-2 652 0 0,22-2-1029 0 0,-41 3-4339 0 0,0 1-5014 0 0,-11 0 5933 0 0</inkml:trace>
</inkml:ink>
</file>

<file path=ppt/ink/ink5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6.579"/>
    </inkml:context>
    <inkml:brush xml:id="br0">
      <inkml:brushProperty name="width" value="0.05" units="cm"/>
      <inkml:brushProperty name="height" value="0.05" units="cm"/>
    </inkml:brush>
  </inkml:definitions>
  <inkml:trace contextRef="#ctx0" brushRef="#br0">19 164 512 0 0,'9'-9'1045'0'0,"0"1"0"0"0,1 0 1 0 0,0 1-1 0 0,1 0 0 0 0,-1 0 0 0 0,19-7 0 0 0,73-24 3900 0 0,-82 31-3929 0 0,150-51 8707 0 0,-222 60-8176 0 0,-13 6-1513 0 0,13-3-79 0 0,0 2 0 0 0,-84 23 0 0 0,133-29 43 0 0,0 0 0 0 0,0 0 0 0 0,0 0 0 0 0,0 0 0 0 0,1 1 0 0 0,-1-1 0 0 0,0 1 0 0 0,1-1 0 0 0,-1 1 0 0 0,1 0-1 0 0,0 0 1 0 0,0 0 0 0 0,-3 3 0 0 0,5-4 7 0 0,0-1 1 0 0,-1 1-1 0 0,1 0 0 0 0,0 0 1 0 0,-1 0-1 0 0,1-1 0 0 0,0 1 0 0 0,0 0 1 0 0,0 0-1 0 0,0 0 0 0 0,0-1 0 0 0,0 1 1 0 0,0 0-1 0 0,0 0 0 0 0,0 0 0 0 0,0 0 1 0 0,0 0-1 0 0,0-1 0 0 0,1 2 0 0 0,0 0 13 0 0,0 1-1 0 0,0-1 0 0 0,1 0 1 0 0,-1-1-1 0 0,0 1 0 0 0,1 0 1 0 0,0 0-1 0 0,-1-1 0 0 0,5 4 1 0 0,33 22 210 0 0,2-1 0 0 0,1-2 1 0 0,49 21-1 0 0,23 13 145 0 0,-95-48-282 0 0,5 4 99 0 0,30 20 1 0 0,-48-29-137 0 0,0 0 0 0 0,1 1-1 0 0,-1-1 1 0 0,-1 1 0 0 0,1 0 0 0 0,-1 1-1 0 0,-1 0 1 0 0,8 12 0 0 0,-11-17-34 0 0,0 0 0 0 0,0 1-1 0 0,0-1 1 0 0,0 0 0 0 0,0 1 0 0 0,-1-1 0 0 0,1 0 0 0 0,-1 1 0 0 0,0-1 0 0 0,0 1-1 0 0,0-1 1 0 0,0 0 0 0 0,0 1 0 0 0,0-1 0 0 0,0 1 0 0 0,-1-1 0 0 0,0 0 0 0 0,1 1-1 0 0,-3 3 1 0 0,1-3 4 0 0,0 1 1 0 0,0-1-1 0 0,0 0 0 0 0,-1 0 0 0 0,0 0 0 0 0,1 0 0 0 0,-1-1 0 0 0,0 1 0 0 0,-1-1 0 0 0,1 1 1 0 0,-4 1-1 0 0,-4 2-31 0 0,0-1 0 0 0,0-1 0 0 0,0 1 0 0 0,-1-2 0 0 0,1 1 0 0 0,-24 2 1 0 0,-9-4-801 0 0,22-5-1728 0 0,4-5-5678 0 0</inkml:trace>
</inkml:ink>
</file>

<file path=ppt/ink/ink5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0:58.200"/>
    </inkml:context>
    <inkml:brush xml:id="br0">
      <inkml:brushProperty name="width" value="0.05" units="cm"/>
      <inkml:brushProperty name="height" value="0.05" units="cm"/>
    </inkml:brush>
  </inkml:definitions>
  <inkml:trace contextRef="#ctx0" brushRef="#br0">232 351 624 0 0,'9'-19'8324'0'0,"-30"43"-6206"0"0,-28 37 1 0 0,9-8-406 0 0,-2-1 1254 0 0,-37 61 0 0 0,69-93-1306 0 0,10-20-1629 0 0,1 0 0 0 0,-1 0 1 0 0,0 0-1 0 0,0 0 0 0 0,0 0 0 0 0,0 1 1 0 0,0-1-1 0 0,0 0 0 0 0,0 0 1 0 0,1 0-1 0 0,-1 0 0 0 0,0 0 0 0 0,0 0 1 0 0,0 0-1 0 0,0 0 0 0 0,0 0 0 0 0,1 0 1 0 0,-1 0-1 0 0,0 0 0 0 0,0 0 0 0 0,0 0 1 0 0,0 0-1 0 0,0 0 0 0 0,1 0 1 0 0,-1 0-1 0 0,0 0 0 0 0,0 0 0 0 0,0 0 1 0 0,0 0-1 0 0,0 0 0 0 0,1 0 0 0 0,-1 0 1 0 0,0 0-1 0 0,0 0 0 0 0,0 0 1 0 0,0 0-1 0 0,0 0 0 0 0,1 0 0 0 0,-1 0 1 0 0,0-1-1 0 0,0 1 0 0 0,0 0 0 0 0,0 0 1 0 0,0 0-1 0 0,0 0 0 0 0,0 0 1 0 0,0 0-1 0 0,1-1 0 0 0,-1 1 0 0 0,0 0 1 0 0,0 0-1 0 0,0 0 0 0 0,29-30 1012 0 0,-13 7-885 0 0,-1 0-1 0 0,-1-2 1 0 0,-1 0-1 0 0,13-36 1 0 0,30-103 125 0 0,13-116 704 0 0,-62 258-625 0 0,-7 22-356 0 0,0 0 0 0 0,0 0 0 0 0,1 0 0 0 0,-1 0 0 0 0,0 0-1 0 0,0 0 1 0 0,0 0 0 0 0,1 0 0 0 0,-1 0 0 0 0,0 0 0 0 0,0 0 0 0 0,0 0 0 0 0,1 0 0 0 0,-1 0-1 0 0,0 0 1 0 0,0 0 0 0 0,0 0 0 0 0,1 0 0 0 0,-1 0 0 0 0,0 0 0 0 0,0 0 0 0 0,0 0-1 0 0,1 0 1 0 0,-1 0 0 0 0,0 1 0 0 0,0-1 0 0 0,0 0 0 0 0,0 0 0 0 0,0 0 0 0 0,1 0 0 0 0,-1 0-1 0 0,0 1 1 0 0,0-1 0 0 0,0 0 0 0 0,0 0 0 0 0,0 0 0 0 0,0 0 0 0 0,0 1 0 0 0,1-1 0 0 0,-1 0-1 0 0,0 0 1 0 0,0 0 0 0 0,0 1 0 0 0,0-1 0 0 0,0 0 0 0 0,0 0 0 0 0,0 0 0 0 0,0 1 0 0 0,12 45 467 0 0,-8-24-398 0 0,10 25 121 0 0,1 0 1 0 0,3-1-1 0 0,1-1 0 0 0,42 70 0 0 0,-43-87-204 0 0,1-1-1 0 0,1 0 1 0 0,1-2-1 0 0,2 0 1 0 0,0-1-1 0 0,2-2 1 0 0,50 37-1 0 0,-71-56-97 0 0,0-1-1 0 0,0 1 1 0 0,0-1-1 0 0,1 0 1 0 0,-1-1-1 0 0,1 1 1 0 0,-1-1-1 0 0,9 2 1 0 0,-12-3 74 0 0,-1 0 0 0 0,1 0-1 0 0,0 0 1 0 0,0 0 0 0 0,-1 0 0 0 0,1 0-1 0 0,0 0 1 0 0,-1-1 0 0 0,1 1 0 0 0,0 0 0 0 0,-1 0-1 0 0,1 0 1 0 0,0-1 0 0 0,-1 1 0 0 0,1 0-1 0 0,0-1 1 0 0,-1 1 0 0 0,1-1 0 0 0,-1 1 0 0 0,1 0-1 0 0,-1-1 1 0 0,1 0 0 0 0,0 0 0 0 0,0 0 4 0 0,-1-1 0 0 0,0 1 0 0 0,1 0 0 0 0,-1-1 0 0 0,0 1 1 0 0,0 0-1 0 0,0-1 0 0 0,0 1 0 0 0,0-1 0 0 0,0 1 0 0 0,0 0 0 0 0,0-1 0 0 0,-1 1 1 0 0,1 0-1 0 0,-1-1 0 0 0,1 1 0 0 0,-1-2 0 0 0,-1 0 23 0 0,1 0 0 0 0,-1 0 0 0 0,1 0 0 0 0,-1 1 0 0 0,0-1 0 0 0,0 1-1 0 0,0-1 1 0 0,-1 1 0 0 0,1-1 0 0 0,0 1 0 0 0,-1 0 0 0 0,-3-2 0 0 0,-34-18 89 0 0,10 10 122 0 0,0 1-1 0 0,0 2 1 0 0,-1 1-1 0 0,-43-6 1 0 0,14 6 675 0 0,-82 2 0 0 0,121 5-647 0 0,12 1-120 0 0,0-1 1 0 0,0 1 0 0 0,0 0-1 0 0,0 1 1 0 0,0 0-1 0 0,0 1 1 0 0,0 0-1 0 0,-17 6 1 0 0,26-8-601 0 0,0 1 239 0 0,0 0 0 0 0,0 0 0 0 0,0 0 0 0 0,0 0 1 0 0,0 0-1 0 0,0 0 0 0 0,1 0 0 0 0,-1 0 0 0 0,0 0 0 0 0,1 0 0 0 0,-1 0 0 0 0,1 0 0 0 0,-1-1 0 0 0,1 1 0 0 0,-1 0 0 0 0,1 0 1 0 0,0 0-1 0 0,0 0 0 0 0,19 13-7372 0 0,-9-10 4423 0 0</inkml:trace>
</inkml:ink>
</file>

<file path=ppt/ink/ink5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1.051"/>
    </inkml:context>
    <inkml:brush xml:id="br0">
      <inkml:brushProperty name="width" value="0.05" units="cm"/>
      <inkml:brushProperty name="height" value="0.05" units="cm"/>
    </inkml:brush>
  </inkml:definitions>
  <inkml:trace contextRef="#ctx0" brushRef="#br0">1 128 88 0 0,'0'0'5891'0'0,"3"1"-4484"0"0,48 6 1193 0 0,0-3 1 0 0,54-1-1 0 0,-57-4-1776 0 0,1-3 0 0 0,-1-2 0 0 0,0-2 0 0 0,72-21-1 0 0,-102 23-521 0 0,0 0-1 0 0,19-11 1 0 0,-33 15-218 0 0,0 0 0 0 0,0 0 0 0 0,-1 0 1 0 0,1-1-1 0 0,0 0 0 0 0,-1 0 0 0 0,1 0 1 0 0,-1 0-1 0 0,0 0 0 0 0,0-1 0 0 0,-1 1 0 0 0,1-1 1 0 0,-1 0-1 0 0,4-6 0 0 0,-5 8 31 0 0,-8-3 81 0 0,6 4-187 0 0,1 1-1 0 0,-1-1 1 0 0,1 1 0 0 0,-1-1-1 0 0,1 1 1 0 0,-1-1 0 0 0,1 1-1 0 0,-1 0 1 0 0,0-1 0 0 0,1 1-1 0 0,-1 0 1 0 0,1-1 0 0 0,-1 1 0 0 0,0 0-1 0 0,1 0 1 0 0,-1-1 0 0 0,0 1-1 0 0,0 0 1 0 0,1 0 0 0 0,-2 0-1 0 0,-2 0 2 0 0,1 1 0 0 0,-1 0-1 0 0,0-1 1 0 0,1 1-1 0 0,-1 1 1 0 0,1-1 0 0 0,-1 0-1 0 0,1 1 1 0 0,0 0-1 0 0,-1 0 1 0 0,1 0-1 0 0,0 0 1 0 0,0 0 0 0 0,1 1-1 0 0,-1-1 1 0 0,0 1-1 0 0,1 0 1 0 0,0-1 0 0 0,-1 1-1 0 0,-2 6 1 0 0,-1 1 50 0 0,0 0 0 0 0,1 0-1 0 0,1 1 1 0 0,0-1 0 0 0,-4 16 0 0 0,4-9 125 0 0,1 1 0 0 0,1-1 0 0 0,1 1 0 0 0,1 0 0 0 0,0 0 0 0 0,1 0 0 0 0,1-1 0 0 0,4 19-1 0 0,41 136 1258 0 0,-43-162-1349 0 0,63 162 1566 0 0,-67-171-1641 0 0,1-1 1 0 0,-1 1-1 0 0,0-1 0 0 0,0 1 1 0 0,0-1-1 0 0,1 1 0 0 0,-1-1 1 0 0,0 1-1 0 0,0-1 0 0 0,0 1 1 0 0,0 0-1 0 0,0-1 0 0 0,0 1 1 0 0,0-1-1 0 0,0 1 0 0 0,0-1 1 0 0,0 1-1 0 0,0 0 0 0 0,-1-1 1 0 0,1 1-1 0 0,0-1 0 0 0,0 1 1 0 0,-1-1-1 0 0,1 1 0 0 0,0-1 1 0 0,0 1-1 0 0,-1 0 0 0 0,-1 0-9 0 0,1 0 0 0 0,0 0 0 0 0,0-1 0 0 0,0 1 0 0 0,-1 0 0 0 0,1-1 0 0 0,0 1 0 0 0,-1-1 0 0 0,1 1 0 0 0,-1-1 0 0 0,-1 1-1 0 0,-45 0-229 0 0,38-1 226 0 0,-86-1-192 0 0,-193 5-67 0 0,251-5 1648 0 0,42 1-1130 0 0,147-3 1557 0 0,129 3-3100 0 0,-242 7-3821 0 0,-6-1-2731 0 0,-17-5 4982 0 0</inkml:trace>
</inkml:ink>
</file>

<file path=ppt/ink/ink5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1.405"/>
    </inkml:context>
    <inkml:brush xml:id="br0">
      <inkml:brushProperty name="width" value="0.05" units="cm"/>
      <inkml:brushProperty name="height" value="0.05" units="cm"/>
    </inkml:brush>
  </inkml:definitions>
  <inkml:trace contextRef="#ctx0" brushRef="#br0">377 16 128 0 0,'-20'-5'1199'0'0,"-1"1"-1"0"0,1 1 1 0 0,0 1-1 0 0,-1 1 1 0 0,1 1 0 0 0,-1 0-1 0 0,1 2 1 0 0,-1 0-1 0 0,1 2 1 0 0,-39 10 0 0 0,50-10-594 0 0,1 0 0 0 0,0 0 0 0 0,0 1 1 0 0,0 0-1 0 0,0 0 0 0 0,1 1 0 0 0,0 0 1 0 0,0 0-1 0 0,1 1 0 0 0,-9 10 0 0 0,12-14-407 0 0,1 0-1 0 0,0 0 1 0 0,0 0-1 0 0,0 1 0 0 0,0-1 1 0 0,0 1-1 0 0,1-1 0 0 0,0 1 1 0 0,-1 0-1 0 0,1 0 1 0 0,1-1-1 0 0,-1 1 0 0 0,0 0 1 0 0,1 0-1 0 0,0 0 0 0 0,0 0 1 0 0,0 0-1 0 0,1-1 1 0 0,-1 1-1 0 0,1 0 0 0 0,0 0 1 0 0,0 0-1 0 0,0-1 1 0 0,0 1-1 0 0,1 0 0 0 0,-1-1 1 0 0,4 6-1 0 0,2-1-44 0 0,-1 0 0 0 0,1-1 1 0 0,0 1-1 0 0,1-2 0 0 0,-1 1 0 0 0,2-1 1 0 0,-1 0-1 0 0,0-1 0 0 0,1 0 0 0 0,0 0 1 0 0,0-1-1 0 0,1 0 0 0 0,-1 0 0 0 0,1-1 1 0 0,11 2-1 0 0,17 2 193 0 0,0-1 1 0 0,64 2 0 0 0,-36-7-914 0 0,-1-2 0 0 0,1-3 0 0 0,105-21 0 0 0,-51-6-3517 0 0,-5-11-3858 0 0,-89 31 5420 0 0</inkml:trace>
</inkml:ink>
</file>

<file path=ppt/ink/ink5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1.729"/>
    </inkml:context>
    <inkml:brush xml:id="br0">
      <inkml:brushProperty name="width" value="0.05" units="cm"/>
      <inkml:brushProperty name="height" value="0.05" units="cm"/>
    </inkml:brush>
  </inkml:definitions>
  <inkml:trace contextRef="#ctx0" brushRef="#br0">0 106 420 0 0,'5'-7'3360'0'0,"6"-6"6139"0"0,62-7-1332 0 0,3 4-4272 0 0,156-15-915 0 0,-225 30-2764 0 0,45-6 542 0 0,9-1-188 0 0,-23 5-3809 0 0,-37 3 2996 0 0,-1 0 0 0 0,0 0-1 0 0,1 0 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7.266"/>
    </inkml:context>
    <inkml:brush xml:id="br0">
      <inkml:brushProperty name="width" value="0.05" units="cm"/>
      <inkml:brushProperty name="height" value="0.05" units="cm"/>
      <inkml:brushProperty name="color" value="#008C3A"/>
    </inkml:brush>
  </inkml:definitions>
  <inkml:trace contextRef="#ctx0" brushRef="#br0">1 0 492 0 0,'2'30'16522'0'0,"-2"10"-9387"0"0,-1-13-6469 0 0,1 0 0 0 0,2 0 0 0 0,5 26 0 0 0,-1-44-3272 0 0</inkml:trace>
</inkml:ink>
</file>

<file path=ppt/ink/ink5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2.102"/>
    </inkml:context>
    <inkml:brush xml:id="br0">
      <inkml:brushProperty name="width" value="0.05" units="cm"/>
      <inkml:brushProperty name="height" value="0.05" units="cm"/>
    </inkml:brush>
  </inkml:definitions>
  <inkml:trace contextRef="#ctx0" brushRef="#br0">59 1 7885 0 0,'-9'5'3163'0'0,"0"0"-538"0"0,1 0 0 0 0,0 0 1 0 0,1 1-1 0 0,-9 7 0 0 0,15-12-2566 0 0,1-1 0 0 0,0 0-1 0 0,0 0 1 0 0,0 0 0 0 0,0 1 0 0 0,0-1 0 0 0,0 0-1 0 0,0 0 1 0 0,0 1 0 0 0,0-1 0 0 0,0 0-1 0 0,0 0 1 0 0,0 0 0 0 0,0 1 0 0 0,0-1-1 0 0,0 0 1 0 0,0 0 0 0 0,0 1 0 0 0,0-1-1 0 0,0 0 1 0 0,0 0 0 0 0,0 0 0 0 0,0 1-1 0 0,0-1 1 0 0,0 0 0 0 0,1 0 0 0 0,-1 0-1 0 0,0 1 1 0 0,0-1 0 0 0,0 0 0 0 0,0 0-1 0 0,1 0 1 0 0,-1 0 0 0 0,0 0 0 0 0,0 1 0 0 0,0-1-1 0 0,0 0 1 0 0,1 0 0 0 0,-1 0 0 0 0,0 0-1 0 0,0 0 1 0 0,0 0 0 0 0,1 0 0 0 0,-1 0-1 0 0,0 0 1 0 0,0 0 0 0 0,1 0 0 0 0,10 4 580 0 0,34-3 969 0 0,71-6 0 0 0,-9-7-3169 0 0,-99 12-1886 0 0</inkml:trace>
</inkml:ink>
</file>

<file path=ppt/ink/ink5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2.594"/>
    </inkml:context>
    <inkml:brush xml:id="br0">
      <inkml:brushProperty name="width" value="0.05" units="cm"/>
      <inkml:brushProperty name="height" value="0.05" units="cm"/>
    </inkml:brush>
  </inkml:definitions>
  <inkml:trace contextRef="#ctx0" brushRef="#br0">442 57 224 0 0,'-13'-8'1490'0'0,"0"-1"0"0"0,-1 2 0 0 0,0 0 0 0 0,-22-8 0 0 0,27 12-892 0 0,1 1 0 0 0,0 0 0 0 0,-1 1 0 0 0,1 0 0 0 0,-1 0 0 0 0,1 1 0 0 0,-1 0 1 0 0,1 1-1 0 0,-17 2 0 0 0,7 1 146 0 0,1 1 0 0 0,-1 1 0 0 0,2 0 0 0 0,-1 1 0 0 0,-28 17 0 0 0,33-17-365 0 0,1 0 1 0 0,0 2 0 0 0,0-1-1 0 0,1 1 1 0 0,0 1-1 0 0,1 0 1 0 0,0 0 0 0 0,-10 15-1 0 0,17-22-270 0 0,0 0-1 0 0,0 0 1 0 0,0 0 0 0 0,0 1-1 0 0,1-1 1 0 0,0 1-1 0 0,0-1 1 0 0,0 1-1 0 0,0-1 1 0 0,0 1-1 0 0,0 0 1 0 0,1-1 0 0 0,0 1-1 0 0,0 0 1 0 0,0-1-1 0 0,0 1 1 0 0,1 0-1 0 0,-1 0 1 0 0,1-1-1 0 0,0 1 1 0 0,0-1 0 0 0,0 1-1 0 0,1-1 1 0 0,-1 1-1 0 0,1-1 1 0 0,0 0-1 0 0,0 0 1 0 0,3 5 0 0 0,0-3 4 0 0,0 1 0 0 0,1-1 0 0 0,-1-1 0 0 0,1 1 0 0 0,0-1 1 0 0,0 0-1 0 0,0-1 0 0 0,1 1 0 0 0,-1-1 0 0 0,1 0 0 0 0,0-1 1 0 0,0 0-1 0 0,0 0 0 0 0,7 1 0 0 0,8 0 7 0 0,0-1 0 0 0,0-1 0 0 0,1-1 0 0 0,-1-1 0 0 0,0-1 0 0 0,0 0 0 0 0,0-2 0 0 0,-1-1 0 0 0,1-1 0 0 0,-1 0 0 0 0,0-2 0 0 0,-1 0 0 0 0,36-21 0 0 0,-52 26-106 0 0,0 1 1 0 0,-1-1 0 0 0,0 0 0 0 0,1 0 0 0 0,-1 0-1 0 0,-1 0 1 0 0,1 0 0 0 0,0-1 0 0 0,-1 1 0 0 0,1-1-1 0 0,2-6 1 0 0,-4 8-11 0 0,-1 1 0 0 0,1-1 0 0 0,-1 0 0 0 0,0 0 0 0 0,1 0 0 0 0,-1 0 0 0 0,0 0 0 0 0,0 0 0 0 0,0 0 0 0 0,0 0 0 0 0,-1 0 0 0 0,1 0 0 0 0,-1 1 0 0 0,1-1 0 0 0,-1 0 0 0 0,1 0 0 0 0,-1 0 0 0 0,0 1 0 0 0,0-1 0 0 0,0 0 0 0 0,0 1 0 0 0,0-1 0 0 0,0 0 0 0 0,0 1 0 0 0,-1 0 0 0 0,1-1 0 0 0,-1 1 0 0 0,-1-2 0 0 0,-8-5 6 0 0,0 0 0 0 0,0 1 0 0 0,-1 0 0 0 0,0 1 0 0 0,0 0 0 0 0,0 1 0 0 0,-1 1 0 0 0,-14-4 0 0 0,11 4-136 0 0,0 1-1 0 0,0 0 0 0 0,-1 1 0 0 0,1 1 1 0 0,-1 1-1 0 0,-21 1 0 0 0,38-1 1 0 0,-1 0 0 0 0,0 0-1 0 0,0 0 1 0 0,0 0 0 0 0,0 1-1 0 0,0-1 1 0 0,0 0 0 0 0,1 0-1 0 0,-1 0 1 0 0,0 1 0 0 0,0-1-1 0 0,0 0 1 0 0,1 1 0 0 0,-1-1-1 0 0,0 1 1 0 0,0-1 0 0 0,1 1-1 0 0,-1-1 1 0 0,0 1 0 0 0,1-1-1 0 0,-1 1 1 0 0,1 0 0 0 0,-1-1-1 0 0,0 1 1 0 0,1 0 0 0 0,-1 1-1 0 0,1-2-162 0 0,1 1-1 0 0,-1 0 0 0 0,0 0 0 0 0,1 0 1 0 0,-1-1-1 0 0,1 1 0 0 0,-1 0 0 0 0,1 0 1 0 0,-1-1-1 0 0,1 1 0 0 0,-1 0 0 0 0,1-1 1 0 0,0 1-1 0 0,-1-1 0 0 0,1 1 1 0 0,0-1-1 0 0,0 1 0 0 0,-1-1 0 0 0,1 1 1 0 0,0-1-1 0 0,0 0 0 0 0,0 0 0 0 0,-1 1 1 0 0,1-1-1 0 0,0 0 0 0 0,2 0 0 0 0,14 5-2508 0 0</inkml:trace>
</inkml:ink>
</file>

<file path=ppt/ink/ink5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2.964"/>
    </inkml:context>
    <inkml:brush xml:id="br0">
      <inkml:brushProperty name="width" value="0.05" units="cm"/>
      <inkml:brushProperty name="height" value="0.05" units="cm"/>
    </inkml:brush>
  </inkml:definitions>
  <inkml:trace contextRef="#ctx0" brushRef="#br0">156 46 7517 0 0,'-19'-10'4086'0'0,"4"1"-938"0"0,-28-10 0 0 0,39 17-2891 0 0,0 1-1 0 0,1 0 0 0 0,-1 0 0 0 0,0 0 1 0 0,0 0-1 0 0,0 1 0 0 0,0-1 1 0 0,0 1-1 0 0,0 0 0 0 0,0 1 0 0 0,0-1 1 0 0,1 1-1 0 0,-6 0 0 0 0,8 0-211 0 0,0-1 0 0 0,0 1 0 0 0,-1-1-1 0 0,1 1 1 0 0,0 0 0 0 0,0-1 0 0 0,0 1 0 0 0,0 0-1 0 0,0 0 1 0 0,0 0 0 0 0,1 0 0 0 0,-1 0 0 0 0,0 0-1 0 0,0 0 1 0 0,1 0 0 0 0,-1 0 0 0 0,0 0 0 0 0,1 0-1 0 0,-1 0 1 0 0,1 0 0 0 0,-1 0 0 0 0,1 1-1 0 0,0-1 1 0 0,-1 0 0 0 0,1 0 0 0 0,0 1 0 0 0,0-1-1 0 0,0 0 1 0 0,0 0 0 0 0,0 1 0 0 0,0-1 0 0 0,1 0-1 0 0,-1 1 1 0 0,0-1 0 0 0,1 0 0 0 0,-1 0 0 0 0,0 0-1 0 0,1 0 1 0 0,0 1 0 0 0,0 0 0 0 0,3 7-229 0 0,1 0 1 0 0,0 0 0 0 0,11 15 0 0 0,36 37-2333 0 0,-38-47 457 0 0,0-1 0 0 0,20 15-1 0 0,-2-8-324 0 0</inkml:trace>
</inkml:ink>
</file>

<file path=ppt/ink/ink5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3.319"/>
    </inkml:context>
    <inkml:brush xml:id="br0">
      <inkml:brushProperty name="width" value="0.05" units="cm"/>
      <inkml:brushProperty name="height" value="0.05" units="cm"/>
    </inkml:brush>
  </inkml:definitions>
  <inkml:trace contextRef="#ctx0" brushRef="#br0">521 63 324 0 0,'-22'-11'1283'0'0,"0"2"0"0"0,0 0 0 0 0,0 1 0 0 0,-1 2 0 0 0,-1 0 0 0 0,1 1 0 0 0,-1 1 0 0 0,-40 0 1 0 0,50 3-780 0 0,-1 2 1 0 0,0 0-1 0 0,0 0 1 0 0,1 1-1 0 0,-1 1 1 0 0,1 1-1 0 0,0 0 1 0 0,0 1-1 0 0,0 0 1 0 0,0 1-1 0 0,1 0 1 0 0,0 2-1 0 0,1-1 1 0 0,-1 1-1 0 0,-11 11 1 0 0,20-16-303 0 0,1 1-1 0 0,-1 0 1 0 0,1 0 0 0 0,-1-1-1 0 0,1 2 1 0 0,1-1 0 0 0,-1 0 0 0 0,1 1-1 0 0,-1-1 1 0 0,1 1 0 0 0,0 0 0 0 0,1 0-1 0 0,-1 0 1 0 0,1-1 0 0 0,0 1-1 0 0,0 1 1 0 0,1-1 0 0 0,0 0 0 0 0,0 0-1 0 0,0 0 1 0 0,1 9 0 0 0,1-7-40 0 0,0 0 1 0 0,0 0-1 0 0,0 0 1 0 0,1 0-1 0 0,0-1 1 0 0,0 1-1 0 0,1-1 1 0 0,0 0-1 0 0,0 0 1 0 0,1 0-1 0 0,-1 0 1 0 0,1-1-1 0 0,0 0 1 0 0,10 8-1 0 0,-1-3 45 0 0,0 0-1 0 0,1-1 1 0 0,0-1 0 0 0,1 0-1 0 0,-1-1 1 0 0,2-1 0 0 0,-1-1-1 0 0,21 5 1 0 0,-24-7-103 0 0,-1-1 1 0 0,1 0-1 0 0,0-1 1 0 0,0 0-1 0 0,0-1 1 0 0,0-1-1 0 0,0 0 1 0 0,0-1-1 0 0,0 0 1 0 0,-1-1-1 0 0,20-7 1 0 0,-28 9-101 0 0,0-1 0 0 0,-1 1 0 0 0,1-1 0 0 0,0 0-1 0 0,-1-1 1 0 0,1 1 0 0 0,-1 0 0 0 0,0-1 0 0 0,0 0 0 0 0,0 0 0 0 0,0 0 0 0 0,-1 0 0 0 0,1 0 0 0 0,-1-1 0 0 0,0 1 0 0 0,0-1 0 0 0,0 1 0 0 0,0-1 0 0 0,0 0 0 0 0,-1 0 0 0 0,0 0-1 0 0,2-7 1 0 0,-3 6-52 0 0,0-1-1 0 0,0 1 1 0 0,0 0-1 0 0,-1-1 0 0 0,1 1 1 0 0,-1 0-1 0 0,0-1 1 0 0,-1 1-1 0 0,0 0 0 0 0,1 0 1 0 0,-2 0-1 0 0,1 0 1 0 0,0 0-1 0 0,-1 0 1 0 0,0 1-1 0 0,-6-8 0 0 0,-2 1-377 0 0,0 1 0 0 0,-1-1 0 0 0,-1 2 0 0 0,1 0 0 0 0,-2 0 0 0 0,1 1 0 0 0,-1 1 0 0 0,0 0-1 0 0,-1 1 1 0 0,-17-6 0 0 0,14 9-1749 0 0</inkml:trace>
</inkml:ink>
</file>

<file path=ppt/ink/ink5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3.661"/>
    </inkml:context>
    <inkml:brush xml:id="br0">
      <inkml:brushProperty name="width" value="0.05" units="cm"/>
      <inkml:brushProperty name="height" value="0.05" units="cm"/>
    </inkml:brush>
  </inkml:definitions>
  <inkml:trace contextRef="#ctx0" brushRef="#br0">370 31 292 0 0,'-18'-7'1038'0'0,"-1"1"-1"0"0,1 1 1 0 0,-1 1 0 0 0,-1 1-1 0 0,1 0 1 0 0,0 1-1 0 0,-1 1 1 0 0,-28 3 0 0 0,39-1-539 0 0,-1 0 1 0 0,0 1 0 0 0,0 0 0 0 0,0 1 0 0 0,1 1-1 0 0,0-1 1 0 0,-18 10 0 0 0,21-9-168 0 0,0 0 1 0 0,1 0 0 0 0,-1 1-1 0 0,1-1 1 0 0,0 1 0 0 0,0 0-1 0 0,1 1 1 0 0,-1-1-1 0 0,1 1 1 0 0,0 0 0 0 0,1 0-1 0 0,-4 8 1 0 0,5-9-82 0 0,0-1 1 0 0,0 1-1 0 0,1-1 0 0 0,0 1 1 0 0,0-1-1 0 0,0 1 0 0 0,1 0 1 0 0,0-1-1 0 0,-1 1 1 0 0,2 0-1 0 0,-1-1 0 0 0,0 1 1 0 0,1 0-1 0 0,2 8 0 0 0,-1-7-43 0 0,1 0-1 0 0,0 1 0 0 0,0-1 0 0 0,0 0 0 0 0,1-1 0 0 0,0 1 0 0 0,0 0 1 0 0,1-1-1 0 0,6 6 0 0 0,-1-1 14 0 0,1-1 1 0 0,0-1 0 0 0,1 0-1 0 0,0-1 1 0 0,0 0-1 0 0,0 0 1 0 0,1-2-1 0 0,0 1 1 0 0,20 4-1 0 0,-17-6-48 0 0,0-1-1 0 0,1 0 0 0 0,0-2 1 0 0,-1 0-1 0 0,21-1 0 0 0,-31-1-134 0 0,0 1-1 0 0,0-1 1 0 0,0-1-1 0 0,0 1 0 0 0,0-1 1 0 0,0 0-1 0 0,9-5 1 0 0,-12 5-29 0 0,0 0-1 0 0,-1 1 1 0 0,1-1 0 0 0,0-1 0 0 0,-1 1 0 0 0,0 0 0 0 0,1-1-1 0 0,-1 1 1 0 0,0-1 0 0 0,0 0 0 0 0,-1 1 0 0 0,1-1 0 0 0,0 0-1 0 0,-1 0 1 0 0,2-4 0 0 0,-3 3-10 0 0,1 0-1 0 0,-1 1 0 0 0,1-1 0 0 0,-1 0 1 0 0,0 0-1 0 0,-1 0 0 0 0,1 1 1 0 0,-1-1-1 0 0,1 0 0 0 0,-1 0 1 0 0,0 1-1 0 0,-1-1 0 0 0,1 0 1 0 0,0 1-1 0 0,-1 0 0 0 0,0-1 1 0 0,0 1-1 0 0,-4-6 0 0 0,-4-4-115 0 0,0 1 0 0 0,-24-23 0 0 0,8 11-379 0 0,-33-23 1 0 0,44 36-1626 0 0,-33-16 0 0 0,59 34-6409 0 0,1-3 6244 0 0</inkml:trace>
</inkml:ink>
</file>

<file path=ppt/ink/ink5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4.110"/>
    </inkml:context>
    <inkml:brush xml:id="br0">
      <inkml:brushProperty name="width" value="0.05" units="cm"/>
      <inkml:brushProperty name="height" value="0.05" units="cm"/>
    </inkml:brush>
  </inkml:definitions>
  <inkml:trace contextRef="#ctx0" brushRef="#br0">4 32 676 0 0,'0'-1'336'0'0,"0"1"-1"0"0,-1-1 1 0 0,1 1 0 0 0,0-1-1 0 0,-1 1 1 0 0,1-1-1 0 0,0 1 1 0 0,-1-1 0 0 0,1 0-1 0 0,0 1 1 0 0,0-1-1 0 0,0 1 1 0 0,0-1 0 0 0,0 0-1 0 0,0 1 1 0 0,0-1 0 0 0,0 0-1 0 0,0 1 1 0 0,0-1-1 0 0,0 0 1 0 0,0 1 0 0 0,0-1-1 0 0,0 1 1 0 0,0-1 0 0 0,1 0-1 0 0,-1 1 1 0 0,0-1-1 0 0,1 1 1 0 0,-1-1 0 0 0,0 0-1 0 0,1 1 1 0 0,-1-1 0 0 0,0 1-1 0 0,1 0 1 0 0,-1-1-1 0 0,1 1 1 0 0,0-1 0 0 0,2 0 174 0 0,-1 0 1 0 0,1 1-1 0 0,0 0 1 0 0,-1 0-1 0 0,1 0 1 0 0,0 0-1 0 0,4 0 1 0 0,4 1 18 0 0,120 7 2867 0 0,-57-2-1375 0 0,113-6 1 0 0,-165-3-1480 0 0,0-1 0 0 0,29-9 0 0 0,-46 12-470 0 0,-4 1-63 0 0,-1-1-1 0 0,1 1 0 0 0,-1 0 0 0 0,1 0 0 0 0,0 0 0 0 0,-1 0 0 0 0,1 0 0 0 0,0 0 0 0 0,-1 0 0 0 0,1 0 0 0 0,0 0 0 0 0,-1 0 0 0 0,1 0 0 0 0,0 0 0 0 0,-1 1 0 0 0,1-1 0 0 0,-1 0 0 0 0,1 0 0 0 0,0 1 0 0 0,-1-1 0 0 0,1 0 0 0 0,-1 1 0 0 0,1-1 0 0 0,-1 1 0 0 0,1-1 0 0 0,-1 0 0 0 0,1 1 0 0 0,-1-1 0 0 0,1 1 0 0 0,-1 0 0 0 0,0-1 0 0 0,1 1 0 0 0,2 7 56 0 0,-2-3-13 0 0,0 4 71 0 0,1 36 1057 0 0,-8 79 0 0 0,0-14-2090 0 0,10-37-4893 0 0,-3-69 3479 0 0</inkml:trace>
</inkml:ink>
</file>

<file path=ppt/ink/ink5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4.466"/>
    </inkml:context>
    <inkml:brush xml:id="br0">
      <inkml:brushProperty name="width" value="0.05" units="cm"/>
      <inkml:brushProperty name="height" value="0.05" units="cm"/>
    </inkml:brush>
  </inkml:definitions>
  <inkml:trace contextRef="#ctx0" brushRef="#br0">101 31 232 0 0,'-17'-4'1296'0'0,"-13"-2"100"0"0,10 3 1529 0 0,3 0 2137 0 0,1 1 3411 0 0,45-1-4954 0 0,-7 0-2392 0 0,37 1-133 0 0,108-2 991 0 0,-55 10-9163 0 0,-99-5 3872 0 0,-4-2 474 0 0</inkml:trace>
</inkml:ink>
</file>

<file path=ppt/ink/ink5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5.041"/>
    </inkml:context>
    <inkml:brush xml:id="br0">
      <inkml:brushProperty name="width" value="0.05" units="cm"/>
      <inkml:brushProperty name="height" value="0.05" units="cm"/>
    </inkml:brush>
  </inkml:definitions>
  <inkml:trace contextRef="#ctx0" brushRef="#br0">6 375 132 0 0,'-6'-3'10674'0'0,"6"3"-10432"0"0,7-10 4829 0 0,24-16-3791 0 0,-9 7 629 0 0,-15 11-1603 0 0,-1 0 0 0 0,0 0 0 0 0,0-1 0 0 0,-1 0 0 0 0,0 0 0 0 0,0-1 0 0 0,-1 1 0 0 0,0-1 0 0 0,-1 0 0 0 0,0 0 0 0 0,0 0 1 0 0,-1 0-1 0 0,-1-1 0 0 0,1-11 0 0 0,-2 9-10 0 0,0 1 1 0 0,0-1-1 0 0,-2 0 1 0 0,1 1-1 0 0,-2-1 1 0 0,1 1-1 0 0,-2 0 1 0 0,0 0 0 0 0,0 0-1 0 0,-1 0 1 0 0,-8-14-1 0 0,13 26-279 0 0,0 0 0 0 0,0 0 1 0 0,0 0-1 0 0,0-1 0 0 0,-1 1 0 0 0,1 0 0 0 0,0 0 0 0 0,0 0 0 0 0,0 0 0 0 0,0 0 0 0 0,0 0 1 0 0,0 0-1 0 0,0 0 0 0 0,0 0 0 0 0,0 0 0 0 0,0 0 0 0 0,0 0 0 0 0,0 0 0 0 0,0-1 0 0 0,0 1 1 0 0,-1 0-1 0 0,1 0 0 0 0,0 0 0 0 0,0 0 0 0 0,0 0 0 0 0,0 0 0 0 0,0 0 0 0 0,0 0 1 0 0,0 0-1 0 0,0 0 0 0 0,0 0 0 0 0,-1 0 0 0 0,1 0 0 0 0,0 0 0 0 0,0 0 0 0 0,0 0 0 0 0,0 0 1 0 0,0 0-1 0 0,0 0 0 0 0,0 0 0 0 0,0 0 0 0 0,0 0 0 0 0,0 0 0 0 0,-1 1 0 0 0,1-1 0 0 0,0 0 1 0 0,0 0-1 0 0,0 0 0 0 0,0 0 0 0 0,0 0 0 0 0,0 0 0 0 0,0 0 0 0 0,0 0 0 0 0,-4 8 218 0 0,1 11-14 0 0,14 122 1420 0 0,-7-100-1246 0 0,0 3-7 0 0,2 0-1 0 0,1-1 1 0 0,19 58-1 0 0,-26-99-594 0 0,1-1-1 0 0,0 0 1 0 0,-1 1-1 0 0,1-1 1 0 0,0 0-1 0 0,0 1 1 0 0,0-1 0 0 0,0 0-1 0 0,0 0 1 0 0,0 0-1 0 0,0 0 1 0 0,1 0 0 0 0,-1 0-1 0 0,0 0 1 0 0,1 0-1 0 0,-1 0 1 0 0,0-1-1 0 0,1 1 1 0 0,-1-1 0 0 0,3 2-1 0 0,0-1-1481 0 0,0 0 0 0 0,1-1 0 0 0,-1 1 1 0 0,1-1-1 0 0,8 0 0 0 0,1-1-1384 0 0</inkml:trace>
</inkml:ink>
</file>

<file path=ppt/ink/ink5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5.633"/>
    </inkml:context>
    <inkml:brush xml:id="br0">
      <inkml:brushProperty name="width" value="0.05" units="cm"/>
      <inkml:brushProperty name="height" value="0.05" units="cm"/>
    </inkml:brush>
  </inkml:definitions>
  <inkml:trace contextRef="#ctx0" brushRef="#br0">360 353 316 0 0,'7'-4'414'0'0,"5"-3"917"0"0,0 0-1 0 0,0-1 1 0 0,-1 0 0 0 0,0-1-1 0 0,14-15 1 0 0,-23 21-1100 0 0,0 1 0 0 0,0-1-1 0 0,0 1 1 0 0,0-1 0 0 0,-1 0 0 0 0,0 1 0 0 0,1-1-1 0 0,-1 0 1 0 0,0 0 0 0 0,0 0 0 0 0,0 0 0 0 0,-1 0-1 0 0,1 0 1 0 0,-1 0 0 0 0,0 0 0 0 0,0 0 0 0 0,0-1-1 0 0,0 1 1 0 0,0 0 0 0 0,-1 0 0 0 0,1 0 0 0 0,-1 0-1 0 0,0 0 1 0 0,0 0 0 0 0,0 0 0 0 0,0 0 0 0 0,-1 1-1 0 0,1-1 1 0 0,-1 0 0 0 0,1 1 0 0 0,-4-4-1 0 0,-6-8 86 0 0,0 0-1 0 0,-2 1 0 0 0,1 1 1 0 0,-2 0-1 0 0,0 0 0 0 0,0 2 0 0 0,-23-14 1 0 0,10 9 46 0 0,-1 1 1 0 0,-1 1 0 0 0,-43-13 0 0 0,63 23-173 0 0,0 0 0 0 0,0 2 1 0 0,0-1-1 0 0,-1 1 0 0 0,1 0 1 0 0,0 1-1 0 0,-1 0 0 0 0,1 0 1 0 0,-15 3-1 0 0,21-2-80 0 0,0 0 0 0 0,0 0 0 0 0,0 0 1 0 0,0 0-1 0 0,0 0 0 0 0,0 1 0 0 0,0-1 0 0 0,0 1 0 0 0,0 0 0 0 0,0 0 1 0 0,1 0-1 0 0,-1 0 0 0 0,1 0 0 0 0,0 1 0 0 0,-1-1 0 0 0,1 1 0 0 0,0-1 1 0 0,1 1-1 0 0,-1 0 0 0 0,0 0 0 0 0,1 0 0 0 0,-1 0 0 0 0,1 0 0 0 0,0 0 0 0 0,0 0 1 0 0,0 0-1 0 0,1 1 0 0 0,-1-1 0 0 0,1 0 0 0 0,0 5 0 0 0,0-2 2 0 0,0 0-1 0 0,1 0 1 0 0,-1 0-1 0 0,2 1 1 0 0,-1-1-1 0 0,1 0 0 0 0,0 0 1 0 0,0-1-1 0 0,0 1 1 0 0,1 0-1 0 0,0-1 1 0 0,0 1-1 0 0,0-1 1 0 0,1 0-1 0 0,0 0 1 0 0,0 0-1 0 0,0-1 0 0 0,1 1 1 0 0,7 5-1 0 0,-3-3-9 0 0,1 0 0 0 0,0 0 0 0 0,1-1 0 0 0,-1 0-1 0 0,1-1 1 0 0,0 0 0 0 0,1-1 0 0 0,-1 0-1 0 0,15 3 1 0 0,-17-6-111 0 0,0 1-1 0 0,-1-2 1 0 0,1 1 0 0 0,0-1-1 0 0,0 0 1 0 0,0-1 0 0 0,0 0-1 0 0,-1-1 1 0 0,1 0-1 0 0,0 0 1 0 0,-1-1 0 0 0,1 0-1 0 0,-1 0 1 0 0,0-1-1 0 0,10-6 1 0 0,0-2-23 0 0,0-1 1 0 0,-1-1-1 0 0,0-1 1 0 0,-1-1-1 0 0,14-17 430 0 0,-29 44 58 0 0,0 44 708 0 0,-1-25-308 0 0,7 51 0 0 0,-3-57-825 0 0,1-1 1 0 0,1 0-1 0 0,1-1 0 0 0,1 0 1 0 0,15 29-1 0 0,-16-35-2127 0 0</inkml:trace>
</inkml:ink>
</file>

<file path=ppt/ink/ink5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6.751"/>
    </inkml:context>
    <inkml:brush xml:id="br0">
      <inkml:brushProperty name="width" value="0.05" units="cm"/>
      <inkml:brushProperty name="height" value="0.05" units="cm"/>
    </inkml:brush>
  </inkml:definitions>
  <inkml:trace contextRef="#ctx0" brushRef="#br0">8 208 812 0 0,'0'0'277'0'0,"-1"-1"0"0"0,1 1 1 0 0,-1 0-1 0 0,1-1 0 0 0,-1 1 0 0 0,1-1 0 0 0,-1 1 0 0 0,1-1 0 0 0,-1 1 1 0 0,1-1-1 0 0,-1 0 0 0 0,1 1 0 0 0,0-1 0 0 0,0 1 0 0 0,-1-1 0 0 0,1 0 1 0 0,0 1-1 0 0,0-1 0 0 0,-1 0 0 0 0,1 0 0 0 0,0 1 0 0 0,0-1 0 0 0,0 0 1 0 0,0 1-1 0 0,0-1 0 0 0,0 0 0 0 0,1 0 0 0 0,9-3 4085 0 0,3 4-4699 0 0,69 3 4249 0 0,129-13-1 0 0,-177 6-3444 0 0,-1-2 0 0 0,1-1 0 0 0,-2-1 0 0 0,1-2 0 0 0,-1-1-1 0 0,50-25 1 0 0,-77 33-369 0 0,1-1 0 0 0,-1 1-1 0 0,-1-1 1 0 0,1 0 0 0 0,-1 0 0 0 0,1-1 0 0 0,-1 1-1 0 0,4-7 1 0 0,-8 10-73 0 0,1 0 1 0 0,0 0-1 0 0,0 0 0 0 0,0 0 1 0 0,0-1-1 0 0,-1 1 1 0 0,1 0-1 0 0,-1-1 0 0 0,1 1 1 0 0,-1 0-1 0 0,1-1 0 0 0,-1 1 1 0 0,0 0-1 0 0,1-1 0 0 0,-1 1 1 0 0,0-1-1 0 0,0 1 0 0 0,0-1 1 0 0,0 1-1 0 0,-1 0 1 0 0,1-1-1 0 0,0 1 0 0 0,0-1 1 0 0,-1 1-1 0 0,1 0 0 0 0,-1-1 1 0 0,1 1-1 0 0,-1 0 0 0 0,0-1 1 0 0,0 1-1 0 0,1 0 0 0 0,-1 0 1 0 0,0 0-1 0 0,0 0 1 0 0,0 0-1 0 0,0 0 0 0 0,0 0 1 0 0,0 0-1 0 0,-2-1 0 0 0,0 1-11 0 0,1 0-1 0 0,0 1 1 0 0,0-1-1 0 0,0 0 1 0 0,0 1-1 0 0,-1 0 1 0 0,1-1-1 0 0,0 1 1 0 0,-1 0-1 0 0,1 0 1 0 0,0 1-1 0 0,0-1 1 0 0,-1 0-1 0 0,1 1 1 0 0,0-1-1 0 0,0 1 1 0 0,0 0-1 0 0,0 0 1 0 0,0 0-1 0 0,-1 0 1 0 0,2 0-1 0 0,-1 0 1 0 0,0 0-1 0 0,0 1 1 0 0,0-1-1 0 0,0 0 1 0 0,-2 4-1 0 0,-3 1 35 0 0,1 1 0 0 0,0-1 0 0 0,1 1 0 0 0,-1 0 0 0 0,-6 12 0 0 0,2 3 142 0 0,2-1-1 0 0,0 2 1 0 0,1-1 0 0 0,1 1 0 0 0,2 0 0 0 0,0 0-1 0 0,1 0 1 0 0,1 42 0 0 0,2-34 176 0 0,2-1 0 0 0,8 47 0 0 0,-7-62-165 0 0,1 0 1 0 0,0 0-1 0 0,1-1 0 0 0,1 0 0 0 0,0 0 0 0 0,16 27 0 0 0,-3-17 239 0 0,-18-23-425 0 0,0 1 0 0 0,0-1 0 0 0,1 0 0 0 0,-1 0 1 0 0,0 0-1 0 0,1 0 0 0 0,-1 0 0 0 0,0 0 0 0 0,1 0 0 0 0,-1 0 0 0 0,1-1 1 0 0,-1 1-1 0 0,1-1 0 0 0,0 1 0 0 0,2 0 0 0 0,-3-1-173 0 0,-5-2-825 0 0,-10-3 829 0 0,0 2-1 0 0,1-1 0 0 0,-2 1 0 0 0,1 1 0 0 0,-21 0 1 0 0,-80 2-243 0 0,95 1 318 0 0,-16 0-18 0 0,-13 0 69 0 0,1 2-1 0 0,-66 12 1 0 0,112-15 60 0 0,0 1 17 0 0,0-1-1 0 0,0 0 1 0 0,0 1-1 0 0,0-1 1 0 0,0 1-1 0 0,0 0 1 0 0,0 0-1 0 0,0 0 0 0 0,0 0 1 0 0,0 0-1 0 0,1 0 1 0 0,-4 2-1 0 0,5-2 210 0 0,25 12 554 0 0,11-7-481 0 0,0-1 0 0 0,0-2-1 0 0,46-3 1 0 0,108-13 505 0 0,-169 12-779 0 0,-1-1 0 0 0,1-1 1 0 0,-1-1-1 0 0,0-1 1 0 0,0-1-1 0 0,-1 0 1 0 0,20-10-1 0 0,-15 5-4071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7.811"/>
    </inkml:context>
    <inkml:brush xml:id="br0">
      <inkml:brushProperty name="width" value="0.05" units="cm"/>
      <inkml:brushProperty name="height" value="0.05" units="cm"/>
      <inkml:brushProperty name="color" value="#008C3A"/>
    </inkml:brush>
  </inkml:definitions>
  <inkml:trace contextRef="#ctx0" brushRef="#br0">44 197 300 0 0,'-21'-23'1665'0'0,"18"19"-747"0"0,1 0 0 0 0,-1 0 0 0 0,0 0 0 0 0,1 0 0 0 0,0 0 0 0 0,-3-8 0 0 0,5 9-450 0 0,-1 0 0 0 0,0 0 1 0 0,1 0-1 0 0,0 0 0 0 0,0 0 0 0 0,0 0 1 0 0,0 0-1 0 0,0 0 0 0 0,1 0 0 0 0,-1 0 1 0 0,1 1-1 0 0,0-1 0 0 0,0 0 0 0 0,0 0 1 0 0,0 0-1 0 0,0 1 0 0 0,1-1 0 0 0,-1 0 1 0 0,1 1-1 0 0,-1-1 0 0 0,5-3 0 0 0,0-1 56 0 0,0 1-1 0 0,1 0 1 0 0,0 0-1 0 0,0 0 1 0 0,1 1-1 0 0,-1 0 1 0 0,1 1-1 0 0,0 0 1 0 0,0 0-1 0 0,0 1 1 0 0,1 0-1 0 0,-1 0 1 0 0,1 1-1 0 0,17-3 1 0 0,-18 4-321 0 0,-1 0 1 0 0,0 1 0 0 0,0 0 0 0 0,1 0-1 0 0,-1 0 1 0 0,0 1 0 0 0,0 0 0 0 0,0 1-1 0 0,0 0 1 0 0,0 0 0 0 0,0 0 0 0 0,0 1 0 0 0,-1 0-1 0 0,1 0 1 0 0,-1 0 0 0 0,0 1 0 0 0,0 0-1 0 0,11 9 1 0 0,-15-11-172 0 0,0 0 0 0 0,0 1 0 0 0,0-1 0 0 0,0 0 0 0 0,0 0 0 0 0,0 1 0 0 0,-1-1 0 0 0,1 1 0 0 0,-1 0 0 0 0,0-1 0 0 0,0 1 0 0 0,0 0 0 0 0,0 0 0 0 0,0 0 0 0 0,-1 0 0 0 0,1 0 0 0 0,-1 0-1 0 0,0-1 1 0 0,1 1 0 0 0,-2 0 0 0 0,1 0 0 0 0,0 0 0 0 0,0 0 0 0 0,-1 0 0 0 0,0 0 0 0 0,1 0 0 0 0,-1 0 0 0 0,0 0 0 0 0,-1-1 0 0 0,1 1 0 0 0,0 0 0 0 0,-1-1 0 0 0,1 1 0 0 0,-4 3 0 0 0,-4 4-103 0 0,0 0 1 0 0,-1-1-1 0 0,0 0 0 0 0,-1 0 1 0 0,0-1-1 0 0,-14 8 0 0 0,24-16 51 0 0,1 1-1 0 0,-1-1 1 0 0,1 0-1 0 0,-1 0 1 0 0,0 0-1 0 0,1 1 1 0 0,-1-1-1 0 0,1 0 1 0 0,-1 1-1 0 0,1-1 1 0 0,-1 0-1 0 0,1 1 1 0 0,-1-1-1 0 0,1 1 1 0 0,0-1-1 0 0,-1 1 1 0 0,1-1-1 0 0,0 1 1 0 0,-1-1-1 0 0,1 1 1 0 0,0-1-1 0 0,-1 1 1 0 0,1 0-1 0 0,0-1 1 0 0,0 1-1 0 0,0-1 1 0 0,0 1-1 0 0,-1 0 1 0 0,1-1-1 0 0,0 1 1 0 0,0-1-1 0 0,0 1 1 0 0,0 0 0 0 0,1-1-1 0 0,-1 1 1 0 0,0 0-1 0 0,0-1 1 0 0,0 1-1 0 0,0-1 1 0 0,0 1-1 0 0,1-1 1 0 0,-1 1-1 0 0,0 0 1 0 0,1-1-1 0 0,-1 1 1 0 0,0-1-1 0 0,1 1 1 0 0,-1-1-1 0 0,1 1 1 0 0,-1-1-1 0 0,1 0 1 0 0,-1 1-1 0 0,1-1 1 0 0,-1 0-1 0 0,1 1 1 0 0,6 3 7 0 0,-1-1 0 0 0,0 0 0 0 0,1 0 0 0 0,7 2 0 0 0,-2-1-79 0 0,3 2 55 0 0,5 3-45 0 0,29 14 0 0 0,-44-20 75 0 0,0 0 0 0 0,0 0 0 0 0,-1 1 0 0 0,1-1 0 0 0,-1 1 0 0 0,0 0 0 0 0,0 0 0 0 0,0 1-1 0 0,-1-1 1 0 0,6 10 0 0 0,-8-13 19 0 0,0 1 0 0 0,0 0-1 0 0,-1-1 1 0 0,1 1-1 0 0,-1-1 1 0 0,0 1-1 0 0,1 0 1 0 0,-1 0 0 0 0,0-1-1 0 0,0 1 1 0 0,0 0-1 0 0,0-1 1 0 0,0 1 0 0 0,-1 0-1 0 0,1-1 1 0 0,0 1-1 0 0,-1 0 1 0 0,1-1-1 0 0,-2 3 1 0 0,0-1 13 0 0,1 0-1 0 0,-1 1 1 0 0,-1-1-1 0 0,1 0 1 0 0,0 0-1 0 0,-1-1 1 0 0,0 1-1 0 0,-4 3 1 0 0,-1 0 10 0 0,0-1 0 0 0,0 0 0 0 0,0 0 0 0 0,0-1 0 0 0,-1 0 0 0 0,-12 3 0 0 0,4-3-528 0 0,1 0 0 0 0,-33 1 0 0 0,-5-4-3270 0 0,41-3-6504 0 0</inkml:trace>
</inkml:ink>
</file>

<file path=ppt/ink/ink5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7.296"/>
    </inkml:context>
    <inkml:brush xml:id="br0">
      <inkml:brushProperty name="width" value="0.05" units="cm"/>
      <inkml:brushProperty name="height" value="0.05" units="cm"/>
    </inkml:brush>
  </inkml:definitions>
  <inkml:trace contextRef="#ctx0" brushRef="#br0">199 15 260 0 0,'-3'-2'538'0'0,"-1"0"0"0"0,1 0 0 0 0,0 0 0 0 0,-1 1 0 0 0,1 0 0 0 0,-1 0 0 0 0,0 0 0 0 0,1 0 0 0 0,-1 0-1 0 0,0 1 1 0 0,1 0 0 0 0,-1-1 0 0 0,0 1 0 0 0,0 1 0 0 0,-6 0 0 0 0,4 0 37 0 0,0 1-1 0 0,-1 0 1 0 0,1 0-1 0 0,0 1 1 0 0,1 0-1 0 0,-1-1 1 0 0,0 2-1 0 0,-9 7 1 0 0,9-7-78 0 0,0 1 0 0 0,0 0 0 0 0,1 1 1 0 0,-1 0-1 0 0,1-1 0 0 0,0 2 0 0 0,1-1 0 0 0,0 0 0 0 0,0 1 1 0 0,0 0-1 0 0,1 0 0 0 0,0 0 0 0 0,0 0 0 0 0,1 1 1 0 0,-3 15-1 0 0,4-13-143 0 0,2 1 1 0 0,-1-1-1 0 0,2 1 1 0 0,-1-1 0 0 0,1 1-1 0 0,1-1 1 0 0,0 0-1 0 0,0 1 1 0 0,1-2-1 0 0,1 1 1 0 0,-1 0-1 0 0,2-1 1 0 0,-1 0 0 0 0,1 0-1 0 0,0-1 1 0 0,1 1-1 0 0,0-1 1 0 0,0-1-1 0 0,1 1 1 0 0,0-1 0 0 0,14 9-1 0 0,-10-8-190 0 0,0 0 0 0 0,0-1 0 0 0,0-1 0 0 0,1 0 0 0 0,0 0 0 0 0,0-2 0 0 0,0 1 0 0 0,1-2 0 0 0,-1 0 0 0 0,1 0 0 0 0,0-1-1 0 0,0-1 1 0 0,0 0 0 0 0,0-1 0 0 0,26-4 0 0 0,-26 2-551 0 0,-1 0 0 0 0,0-2 0 0 0,0 0 0 0 0,0 0 0 0 0,0-1-1 0 0,-1 0 1 0 0,1-1 0 0 0,14-11 0 0 0,-15 5-2163 0 0,-9 8-951 0 0,-3 4 3183 0 0,0 0-1 0 0,1-1 1 0 0,-1 1 0 0 0,0-1 0 0 0,0 1-1 0 0,0-1 1 0 0,0 1 0 0 0,0-1-1 0 0,0 1 1 0 0,0 0 0 0 0,0-1-1 0 0,0 1 1 0 0,0-1 0 0 0,0 1 0 0 0,-1-1-1 0 0,1 1 1 0 0,0-1 0 0 0,0 1-1 0 0,0 0 1 0 0,0-1 0 0 0,-1 1-1 0 0,1-1 1 0 0,-6-4-2349 0 0</inkml:trace>
</inkml:ink>
</file>

<file path=ppt/ink/ink5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7.642"/>
    </inkml:context>
    <inkml:brush xml:id="br0">
      <inkml:brushProperty name="width" value="0.05" units="cm"/>
      <inkml:brushProperty name="height" value="0.05" units="cm"/>
    </inkml:brush>
  </inkml:definitions>
  <inkml:trace contextRef="#ctx0" brushRef="#br0">43 72 232 0 0,'-12'-2'1640'0'0,"-18"-9"11783"0"0,41 6-11238 0 0,0 1-1 0 0,21-7 1 0 0,25 0 702 0 0,-34 7-2247 0 0,40-13 0 0 0,-53 11-2916 0 0</inkml:trace>
</inkml:ink>
</file>

<file path=ppt/ink/ink5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7.979"/>
    </inkml:context>
    <inkml:brush xml:id="br0">
      <inkml:brushProperty name="width" value="0.05" units="cm"/>
      <inkml:brushProperty name="height" value="0.05" units="cm"/>
    </inkml:brush>
  </inkml:definitions>
  <inkml:trace contextRef="#ctx0" brushRef="#br0">76 113 512 0 0,'-11'-3'731'0'0,"-23"-5"3066"0"0,31 6-2842 0 0,-1 1 0 0 0,1 0 0 0 0,0-1 0 0 0,0 0 0 0 0,0 1 0 0 0,-1-1 0 0 0,-2-3 0 0 0,6 5-822 0 0,0-1 1 0 0,0 1 0 0 0,0 0-1 0 0,0 0 1 0 0,-1-1 0 0 0,1 1-1 0 0,0 0 1 0 0,0 0-1 0 0,0-1 1 0 0,0 1 0 0 0,0 0-1 0 0,0 0 1 0 0,0-1 0 0 0,0 1-1 0 0,0 0 1 0 0,0 0-1 0 0,0-1 1 0 0,0 1 0 0 0,0 0-1 0 0,0-1 1 0 0,0 1 0 0 0,0 0-1 0 0,0 0 1 0 0,0-1-1 0 0,1 1 1 0 0,-1 0 0 0 0,0 0-1 0 0,0-1 1 0 0,0 1 0 0 0,0 0-1 0 0,0 0 1 0 0,1 0-1 0 0,-1-1 1 0 0,0 1 0 0 0,0 0-1 0 0,0 0 1 0 0,1-1 0 0 0,7-5 1255 0 0,-7 5-1318 0 0,8-4 676 0 0,-1-1 0 0 0,2 2 1 0 0,-1-1-1 0 0,1 1 0 0 0,-1 0 1 0 0,13-2-1 0 0,64-11 1191 0 0,-57 12-1209 0 0,6 0 134 0 0,0 1 0 0 0,39 1 0 0 0,-50 3-3213 0 0,48 8-1 0 0,-28-4-4901 0 0,-18-5 4209 0 0</inkml:trace>
</inkml:ink>
</file>

<file path=ppt/ink/ink5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1:18.382"/>
    </inkml:context>
    <inkml:brush xml:id="br0">
      <inkml:brushProperty name="width" value="0.05" units="cm"/>
      <inkml:brushProperty name="height" value="0.05" units="cm"/>
    </inkml:brush>
  </inkml:definitions>
  <inkml:trace contextRef="#ctx0" brushRef="#br0">31 15 8317 0 0,'-3'1'5567'0'0,"-17"6"7310"0"0,64-5-11722 0 0,1-2-1 0 0,83-12 1 0 0,36-1-1802 0 0,-157 13-288 0 0,23 2-857 0 0,-29-2 1038 0 0,0 0 1 0 0,1 1 0 0 0,-1-1 0 0 0,0 0 0 0 0,0 1 0 0 0,0-1-1 0 0,0 1 1 0 0,0 0 0 0 0,0-1 0 0 0,0 1 0 0 0,0 0 0 0 0,2 1 0 0 0</inkml:trace>
  <inkml:trace contextRef="#ctx0" brushRef="#br0" timeOffset="1">24 264 7945 0 0,'-2'0'952'0'0,"-14"12"5426"0"0,10-1 794 0 0,7-11-7036 0 0,-1 1-1 0 0,1-1 0 0 0,-1 1 0 0 0,1-1 1 0 0,0 1-1 0 0,-1-1 0 0 0,1 0 0 0 0,-1 1 1 0 0,1-1-1 0 0,0 0 0 0 0,-1 1 1 0 0,1-1-1 0 0,0 0 0 0 0,0 0 0 0 0,-1 1 1 0 0,1-1-1 0 0,0 0 0 0 0,-1 0 0 0 0,1 0 1 0 0,0 0-1 0 0,1 0 0 0 0,16 1 1003 0 0,320-10 2692 0 0,-331 8-4947 0 0</inkml:trace>
</inkml:ink>
</file>

<file path=ppt/ink/ink5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07.887"/>
    </inkml:context>
    <inkml:brush xml:id="br0">
      <inkml:brushProperty name="width" value="0.05" units="cm"/>
      <inkml:brushProperty name="height" value="0.05" units="cm"/>
    </inkml:brush>
  </inkml:definitions>
  <inkml:trace contextRef="#ctx0" brushRef="#br0">352 144 416 0 0,'1'-1'324'0'0,"0"-1"0"0"0,0 1-1 0 0,0-1 1 0 0,0 0 0 0 0,-1 1 0 0 0,1-1 0 0 0,-1 0-1 0 0,1 1 1 0 0,-1-1 0 0 0,0 0 0 0 0,0 0 0 0 0,0 1-1 0 0,0-1 1 0 0,0 0 0 0 0,0 0 0 0 0,0 1-1 0 0,0-1 1 0 0,-1 0 0 0 0,1 1 0 0 0,-1-1 0 0 0,1 0-1 0 0,-2-2 1 0 0,1 2-41 0 0,-1 0-1 0 0,0 0 0 0 0,0 0 0 0 0,0 0 1 0 0,0 0-1 0 0,0 1 0 0 0,0-1 1 0 0,0 1-1 0 0,0-1 0 0 0,-1 1 1 0 0,1 0-1 0 0,0 0 0 0 0,-4-1 1 0 0,-4-1 139 0 0,-1 0 0 0 0,1 1 1 0 0,-1 0-1 0 0,1 0 0 0 0,-1 2 1 0 0,-11-1-1 0 0,9 2-148 0 0,-1 1 1 0 0,1 0-1 0 0,-1 0 1 0 0,1 2-1 0 0,0 0 0 0 0,0 0 1 0 0,1 1-1 0 0,-14 7 0 0 0,18-8-71 0 0,-1 1-1 0 0,1 0 0 0 0,0 1 1 0 0,1 0-1 0 0,-1 0 0 0 0,1 0 1 0 0,0 1-1 0 0,0 0 0 0 0,1 1 1 0 0,0-1-1 0 0,-9 17 0 0 0,13-21-90 0 0,1 1 0 0 0,-1-1 0 0 0,1 0 0 0 0,0 1 0 0 0,0-1 0 0 0,0 1 1 0 0,0-1-1 0 0,1 1 0 0 0,-1 0 0 0 0,1-1 0 0 0,0 1 0 0 0,0 0 0 0 0,0-1 0 0 0,1 1 0 0 0,-1 0 0 0 0,1-1 0 0 0,0 1 0 0 0,0-1 0 0 0,0 1 0 0 0,3 4 0 0 0,0-2 8 0 0,-1 0 1 0 0,1-1-1 0 0,0 0 0 0 0,1 1 0 0 0,-1-1 0 0 0,1-1 0 0 0,0 1 1 0 0,1-1-1 0 0,-1 0 0 0 0,8 5 0 0 0,0-2-6 0 0,-1-1 0 0 0,1 0 0 0 0,0-1 0 0 0,1 0 0 0 0,-1-1 0 0 0,1 0 0 0 0,0-1 0 0 0,0-1 0 0 0,0 0 0 0 0,24-1 0 0 0,-17-1-60 0 0,0-1 0 0 0,1-2 1 0 0,-1 0-1 0 0,0-1 1 0 0,-1-1-1 0 0,31-12 0 0 0,-47 16-44 0 0,0-1-1 0 0,-1 0 0 0 0,1 0 0 0 0,-1 0 1 0 0,1 0-1 0 0,-1 0 0 0 0,0-1 1 0 0,1 0-1 0 0,-1 1 0 0 0,0-1 0 0 0,-1-1 1 0 0,1 1-1 0 0,3-5 0 0 0,-5 6 3 0 0,0-1-1 0 0,0 0 0 0 0,0 1 0 0 0,0-1 0 0 0,0 0 0 0 0,0 1 1 0 0,-1-1-1 0 0,0 0 0 0 0,1 0 0 0 0,-1 0 0 0 0,0 0 0 0 0,0 0 1 0 0,0 1-1 0 0,-1-1 0 0 0,1 0 0 0 0,-1 0 0 0 0,0 0 0 0 0,1 1 1 0 0,-1-1-1 0 0,-3-5 0 0 0,-3-6 28 0 0,-1 0 1 0 0,0 1-1 0 0,-2 0 1 0 0,1 0-1 0 0,-1 0 1 0 0,-1 2-1 0 0,0-1 0 0 0,-1 1 1 0 0,-15-11-1 0 0,3 6 5 0 0,0 0-1 0 0,-1 2 1 0 0,-1 1-1 0 0,-35-13 0 0 0,5 6-2434 0 0,78 21-6430 0 0,-6-1 6292 0 0</inkml:trace>
</inkml:ink>
</file>

<file path=ppt/ink/ink5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08.229"/>
    </inkml:context>
    <inkml:brush xml:id="br0">
      <inkml:brushProperty name="width" value="0.05" units="cm"/>
      <inkml:brushProperty name="height" value="0.05" units="cm"/>
    </inkml:brush>
  </inkml:definitions>
  <inkml:trace contextRef="#ctx0" brushRef="#br0">108 38 372 0 0,'-12'-8'796'0'0,"5"4"311"0"0,0 0 0 0 0,1 0 0 0 0,-1 1 1 0 0,0 0-1 0 0,-1 0 0 0 0,1 0 0 0 0,0 1 0 0 0,-10-1 0 0 0,16 2-913 0 0,0 1-1 0 0,0 0 1 0 0,0 0-1 0 0,0 0 0 0 0,1 1 1 0 0,-1-1-1 0 0,0 0 0 0 0,0 0 1 0 0,0 0-1 0 0,0 1 1 0 0,1-1-1 0 0,-1 0 0 0 0,0 1 1 0 0,0-1-1 0 0,1 0 1 0 0,-1 1-1 0 0,0-1 0 0 0,1 1 1 0 0,-1-1-1 0 0,0 1 1 0 0,1 0-1 0 0,-1-1 0 0 0,1 1 1 0 0,-1 0-1 0 0,1-1 1 0 0,-1 1-1 0 0,1 0 0 0 0,-1 1 1 0 0,1 0-40 0 0,-1 0 1 0 0,1 0-1 0 0,0 0 1 0 0,0 0 0 0 0,-1 0-1 0 0,2 1 1 0 0,-1-1-1 0 0,0 0 1 0 0,0 0-1 0 0,2 4 1 0 0,1 4-483 0 0,0 0 0 0 0,1-1 0 0 0,9 18 0 0 0,-3-10-142 0 0,0 1-2095 0 0,20 26 0 0 0,-9-20 589 0 0</inkml:trace>
</inkml:ink>
</file>

<file path=ppt/ink/ink5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08.571"/>
    </inkml:context>
    <inkml:brush xml:id="br0">
      <inkml:brushProperty name="width" value="0.05" units="cm"/>
      <inkml:brushProperty name="height" value="0.05" units="cm"/>
    </inkml:brush>
  </inkml:definitions>
  <inkml:trace contextRef="#ctx0" brushRef="#br0">369 47 368 0 0,'-7'-6'1146'0'0,"-1"1"0"0"0,0 0 0 0 0,-1 1 0 0 0,1 0 0 0 0,-1 0 0 0 0,0 1 0 0 0,0 0 1 0 0,-12-2-1 0 0,10 3-381 0 0,-1 0 0 0 0,0 1 0 0 0,0 0 1 0 0,0 1-1 0 0,0 1 0 0 0,-16 2 1 0 0,18-1-454 0 0,0 0 1 0 0,0 0 0 0 0,1 1 0 0 0,-1 0 0 0 0,1 1-1 0 0,0 0 1 0 0,0 0 0 0 0,0 1 0 0 0,0 0-1 0 0,1 1 1 0 0,0 0 0 0 0,0 0 0 0 0,1 1-1 0 0,0-1 1 0 0,0 2 0 0 0,0-1 0 0 0,-10 16-1 0 0,14-18-115 0 0,1 0 1 0 0,-1 0-1 0 0,1 0 0 0 0,0 1 0 0 0,1-1 0 0 0,-1 0 1 0 0,1 1-1 0 0,0-1 0 0 0,0 1 0 0 0,0-1 0 0 0,1 1 0 0 0,0-1 1 0 0,0 1-1 0 0,2 10 0 0 0,0-9-37 0 0,0 0 1 0 0,0 0-1 0 0,1 0 1 0 0,0 0 0 0 0,0 0-1 0 0,1 0 1 0 0,-1-1-1 0 0,2 0 1 0 0,-1 0-1 0 0,6 7 1 0 0,-2-4-43 0 0,1-1 0 0 0,0 1 0 0 0,1-1 0 0 0,0-1 0 0 0,0 0 0 0 0,0 0 0 0 0,1-1 0 0 0,0-1 0 0 0,0 1 1 0 0,1-2-1 0 0,-1 1 0 0 0,1-2 0 0 0,13 3 0 0 0,-17-5-159 0 0,1 0 0 0 0,0 0 0 0 0,0-1-1 0 0,0 0 1 0 0,0-1 0 0 0,0 0 0 0 0,0 0 0 0 0,0-1 0 0 0,15-5 0 0 0,-21 6 16 0 0,1-1 0 0 0,-1 1 1 0 0,1-1-1 0 0,-1 0 0 0 0,0 0 1 0 0,0 0-1 0 0,0-1 0 0 0,0 1 1 0 0,0-1-1 0 0,0 1 0 0 0,-1-1 1 0 0,1 0-1 0 0,-1 0 0 0 0,0 0 1 0 0,0 0-1 0 0,0-1 0 0 0,0 1 1 0 0,0-1-1 0 0,-1 1 0 0 0,1-1 1 0 0,-1 1-1 0 0,0-1 0 0 0,0 0 1 0 0,0-7-1 0 0,-1 1-11 0 0,0 0 1 0 0,0-1-1 0 0,-1 1 0 0 0,-1-1 1 0 0,0 1-1 0 0,0 0 1 0 0,-1 0-1 0 0,-1 0 1 0 0,1 0-1 0 0,-2 0 0 0 0,1 1 1 0 0,-1 0-1 0 0,0 0 1 0 0,-1 0-1 0 0,-11-13 1 0 0,6 10-341 0 0,0 0 0 0 0,-1 0 0 0 0,0 1 0 0 0,-1 1 0 0 0,0 0 0 0 0,-1 0 1 0 0,0 2-1 0 0,-1-1 0 0 0,-18-6 0 0 0,19 10-1179 0 0</inkml:trace>
</inkml:ink>
</file>

<file path=ppt/ink/ink5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09.007"/>
    </inkml:context>
    <inkml:brush xml:id="br0">
      <inkml:brushProperty name="width" value="0.05" units="cm"/>
      <inkml:brushProperty name="height" value="0.05" units="cm"/>
    </inkml:brush>
  </inkml:definitions>
  <inkml:trace contextRef="#ctx0" brushRef="#br0">190 10 108 0 0,'-8'-3'713'0'0,"0"1"0"0"0,0 1 1 0 0,0 0-1 0 0,0 0 0 0 0,0 0 0 0 0,0 1 0 0 0,0 0 1 0 0,0 1-1 0 0,0-1 0 0 0,0 2 0 0 0,-10 2 0 0 0,13-3-275 0 0,1 1-1 0 0,-1 0 0 0 0,1 0 0 0 0,-1 0 0 0 0,1 1 1 0 0,0-1-1 0 0,0 1 0 0 0,0 0 0 0 0,1 1 1 0 0,-1-1-1 0 0,1 0 0 0 0,-1 1 0 0 0,1 0 1 0 0,0 0-1 0 0,1 0 0 0 0,-1 0 0 0 0,1 0 0 0 0,-1 1 1 0 0,-2 8-1 0 0,3-5-99 0 0,0 0 0 0 0,0 0 1 0 0,1 0-1 0 0,-1 0 0 0 0,2 1 0 0 0,-1-1 1 0 0,1 0-1 0 0,1 0 0 0 0,0 1 0 0 0,0-1 1 0 0,0 0-1 0 0,1 0 0 0 0,0 0 1 0 0,1 0-1 0 0,0 0 0 0 0,0-1 0 0 0,0 1 1 0 0,1-1-1 0 0,0 0 0 0 0,1 0 0 0 0,0 0 1 0 0,8 9-1 0 0,-6-7-278 0 0,1-1 0 0 0,-1-1 1 0 0,2 0-1 0 0,-1 0 0 0 0,1 0 1 0 0,0-1-1 0 0,0 0 0 0 0,1-1 0 0 0,0 0 1 0 0,-1-1-1 0 0,2 1 0 0 0,-1-2 1 0 0,0 0-1 0 0,1 0 0 0 0,0-1 0 0 0,16 2 1 0 0,-23-4-136 0 0,0 0 0 0 0,1 0 0 0 0,-1 0 0 0 0,0-1 0 0 0,0 1 0 0 0,0-1 0 0 0,0 0 0 0 0,0 0 0 0 0,0-1 0 0 0,0 1 0 0 0,0-1 0 0 0,0 0 0 0 0,-1 0 0 0 0,1 0 0 0 0,0 0 0 0 0,-1-1 0 0 0,0 1 0 0 0,4-4 0 0 0,-5 3 42 0 0,0 0 1 0 0,0 0 0 0 0,0 0 0 0 0,-1 0-1 0 0,1 0 1 0 0,-1 0 0 0 0,0 0-1 0 0,0-1 1 0 0,0 1 0 0 0,0 0-1 0 0,0-1 1 0 0,-1 1 0 0 0,1-1-1 0 0,-1 1 1 0 0,0-1 0 0 0,0 1-1 0 0,-1 0 1 0 0,1-1 0 0 0,-1 1-1 0 0,1-1 1 0 0,-1 1 0 0 0,-2-6 0 0 0,-1-3-92 0 0,-1 0 0 0 0,0 0 0 0 0,-1 1 1 0 0,0 0-1 0 0,-1 0 0 0 0,0 0 0 0 0,-1 1 1 0 0,0 0-1 0 0,0 0 0 0 0,-1 1 0 0 0,-1 0 1 0 0,1 0-1 0 0,-1 1 0 0 0,-1 1 0 0 0,0-1 1 0 0,-17-7-1 0 0,28 15 31 0 0,0-1 1 0 0,0 1-1 0 0,-1 0 1 0 0,1 0-1 0 0,0-1 1 0 0,0 1-1 0 0,-1 0 1 0 0,1 0-1 0 0,0 0 1 0 0,-1 0-1 0 0,1 0 1 0 0,0 0-1 0 0,-1-1 1 0 0,1 1-1 0 0,0 0 1 0 0,-1 0-1 0 0,1 0 0 0 0,0 0 1 0 0,-1 0-1 0 0,1 0 1 0 0,0 0-1 0 0,0 0 1 0 0,-1 0-1 0 0,1 0 1 0 0,0 1-1 0 0,-1-1 1 0 0,1 0-1 0 0,0 0 1 0 0,-1 0-1 0 0,1 0 1 0 0,0 0-1 0 0,-1 1 1 0 0,1-1-1 0 0,0 0 0 0 0,0 0 1 0 0,-1 0-1 0 0,1 1 1 0 0,0-1-1 0 0,0 0 1 0 0,0 0-1 0 0,-1 1 1 0 0,1-1-1 0 0,0 0 1 0 0,0 1-1 0 0,3 13-5350 0 0,3-6 3327 0 0</inkml:trace>
</inkml:ink>
</file>

<file path=ppt/ink/ink5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09.469"/>
    </inkml:context>
    <inkml:brush xml:id="br0">
      <inkml:brushProperty name="width" value="0.05" units="cm"/>
      <inkml:brushProperty name="height" value="0.05" units="cm"/>
    </inkml:brush>
  </inkml:definitions>
  <inkml:trace contextRef="#ctx0" brushRef="#br0">40 88 8049 0 0,'-38'-29'14995'0'0,"38"29"-14936"0"0,0 0 0 0 0,0 0 0 0 0,0 0 0 0 0,0 0 0 0 0,0 0 0 0 0,-1 0-1 0 0,1-1 1 0 0,0 1 0 0 0,0 0 0 0 0,0 0 0 0 0,0 0 0 0 0,0 0 0 0 0,0 0 0 0 0,0 0 0 0 0,0 0-1 0 0,0-1 1 0 0,0 1 0 0 0,-1 0 0 0 0,1 0 0 0 0,0 0 0 0 0,0 0 0 0 0,0 0 0 0 0,0-1 0 0 0,0 1 0 0 0,0 0-1 0 0,0 0 1 0 0,0 0 0 0 0,0 0 0 0 0,0 0 0 0 0,0-1 0 0 0,0 1 0 0 0,0 0 0 0 0,0 0 0 0 0,0 0 0 0 0,0 0-1 0 0,1 0 1 0 0,-1 0 0 0 0,0-1 0 0 0,0 1 0 0 0,0 0 0 0 0,0 0 0 0 0,0 0 0 0 0,0 0 0 0 0,0 0 0 0 0,0 0-1 0 0,0 0 1 0 0,0-1 0 0 0,1 1 0 0 0,-1 0 0 0 0,0 0 0 0 0,0 0 0 0 0,12-4 772 0 0,14 0-416 0 0,93 4 598 0 0,-90 1-1145 0 0,1 0 1 0 0,-1-2-1 0 0,1-1 0 0 0,-1-1 0 0 0,50-13 0 0 0,-27-8-393 0 0,-51 24 528 0 0,10 13 223 0 0,-1 28 391 0 0,-3 1 0 0 0,-1 1 0 0 0,0 43-1 0 0,8 58 767 0 0,-11-119-1371 0 0,3 10-1415 0 0,2-14-4056 0 0</inkml:trace>
</inkml:ink>
</file>

<file path=ppt/ink/ink5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09.824"/>
    </inkml:context>
    <inkml:brush xml:id="br0">
      <inkml:brushProperty name="width" value="0.05" units="cm"/>
      <inkml:brushProperty name="height" value="0.05" units="cm"/>
    </inkml:brush>
  </inkml:definitions>
  <inkml:trace contextRef="#ctx0" brushRef="#br0">116 42 7245 0 0,'-116'-25'23589'0'0,"124"21"-22807"0"0,13-1-102 0 0,31 0-515 0 0,89 2 1 0 0,-58 7-3891 0 0,2-1-6701 0 0,-61-3 7259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28.704"/>
    </inkml:context>
    <inkml:brush xml:id="br0">
      <inkml:brushProperty name="width" value="0.05" units="cm"/>
      <inkml:brushProperty name="height" value="0.05" units="cm"/>
      <inkml:brushProperty name="color" value="#008C3A"/>
    </inkml:brush>
  </inkml:definitions>
  <inkml:trace contextRef="#ctx0" brushRef="#br0">209 50 452 0 0,'1'-1'319'0'0,"-1"0"-1"0"0,1-1 1 0 0,-1 1-1 0 0,1-1 1 0 0,-1 1 0 0 0,0-1-1 0 0,0 1 1 0 0,0-1-1 0 0,0 1 1 0 0,0-1 0 0 0,0 1-1 0 0,0-1 1 0 0,0 1-1 0 0,0-1 1 0 0,-1 1 0 0 0,1 0-1 0 0,-1-1 1 0 0,1 1-1 0 0,-1-1 1 0 0,1 1 0 0 0,-1 0-1 0 0,0-1 1 0 0,0 1-1 0 0,1 0 1 0 0,-1 0 0 0 0,0 0-1 0 0,0 0 1 0 0,0 0-1 0 0,-1 0 1 0 0,1 0 0 0 0,0 0-1 0 0,0 0 1 0 0,0 0-1 0 0,-1 0 1 0 0,1 1 0 0 0,0-1-1 0 0,-1 1 1 0 0,1-1-1 0 0,-1 1 1 0 0,1-1 0 0 0,-1 1-1 0 0,-1-1 1 0 0,-2 1 111 0 0,0 0 0 0 0,0 0 0 0 0,0 0 0 0 0,0 0 1 0 0,1 1-1 0 0,-1 0 0 0 0,0 0 0 0 0,0 0 0 0 0,1 0 0 0 0,-1 1 1 0 0,-8 3-1 0 0,2 2 166 0 0,0 0 0 0 0,1 1 0 0 0,0 0 0 0 0,0 0 1 0 0,-17 19-1 0 0,23-23-409 0 0,1 0 0 0 0,-1 0 0 0 0,1 0 0 0 0,0 1 0 0 0,1-1 0 0 0,-1 1 1 0 0,1 0-1 0 0,0 0 0 0 0,0-1 0 0 0,0 1 0 0 0,0 1 0 0 0,1-1 0 0 0,0 0 1 0 0,0 0-1 0 0,1 0 0 0 0,-1 1 0 0 0,2 7 0 0 0,-1-8-57 0 0,1-1 1 0 0,1 0-1 0 0,-1 0 0 0 0,1 0 0 0 0,-1 0 1 0 0,1 0-1 0 0,0 0 0 0 0,0 0 0 0 0,1-1 1 0 0,-1 1-1 0 0,1-1 0 0 0,0 0 0 0 0,3 4 1 0 0,0-2 57 0 0,0 0 0 0 0,1-1 1 0 0,-1 1-1 0 0,1-1 1 0 0,0-1-1 0 0,13 7 1 0 0,-5-6 59 0 0,-1 1 0 0 0,1-2 1 0 0,0 0-1 0 0,0 0 1 0 0,0-2-1 0 0,1 0 0 0 0,15-1 1 0 0,-13-2-232 0 0,-1 0 0 0 0,32-10 0 0 0,-26 6-4399 0 0,-16 5-91 0 0</inkml:trace>
</inkml:ink>
</file>

<file path=ppt/ink/ink5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0.152"/>
    </inkml:context>
    <inkml:brush xml:id="br0">
      <inkml:brushProperty name="width" value="0.05" units="cm"/>
      <inkml:brushProperty name="height" value="0.05" units="cm"/>
    </inkml:brush>
  </inkml:definitions>
  <inkml:trace contextRef="#ctx0" brushRef="#br0">15 162 436 0 0,'-2'-3'416'0'0,"1"0"0"0"0,-1 0-1 0 0,0 0 1 0 0,1 0 0 0 0,0 0 0 0 0,-1 0 0 0 0,1-1-1 0 0,0 1 1 0 0,1 0 0 0 0,-1-1 0 0 0,1 1 0 0 0,-1 0-1 0 0,1-1 1 0 0,0 1 0 0 0,0-1 0 0 0,1 1 0 0 0,-1-1-1 0 0,1 1 1 0 0,1-6 0 0 0,0 6-9 0 0,0-1 1 0 0,0 0-1 0 0,1 0 0 0 0,-1 1 0 0 0,1-1 0 0 0,0 1 1 0 0,0 0-1 0 0,0 0 0 0 0,0 0 0 0 0,1 0 1 0 0,-1 0-1 0 0,1 1 0 0 0,0 0 0 0 0,7-4 1 0 0,5-2 153 0 0,0 2 0 0 0,1 0 0 0 0,-1 1 1 0 0,1 0-1 0 0,0 1 0 0 0,0 1 1 0 0,1 1-1 0 0,-1 1 0 0 0,0 0 0 0 0,1 1 1 0 0,-1 1-1 0 0,1 0 0 0 0,-1 2 0 0 0,0 0 1 0 0,0 1-1 0 0,30 11 0 0 0,-43-14-424 0 0,-1 0-1 0 0,1 1 1 0 0,-1 0-1 0 0,0 0 1 0 0,0 0-1 0 0,0 0 1 0 0,0 1-1 0 0,0-1 1 0 0,0 1-1 0 0,-1-1 1 0 0,1 1-1 0 0,3 6 0 0 0,-5-6-50 0 0,0-1 0 0 0,0 0 0 0 0,0 1 0 0 0,0-1 0 0 0,-1 1-1 0 0,1 0 1 0 0,-1-1 0 0 0,1 1 0 0 0,-1-1 0 0 0,0 1-1 0 0,0 0 1 0 0,-1-1 0 0 0,1 1 0 0 0,0-1 0 0 0,-1 1-1 0 0,1-1 1 0 0,-1 1 0 0 0,0-1 0 0 0,-2 5 0 0 0,-3 6 119 0 0,-1-1 1 0 0,0 0-1 0 0,-1-1 1 0 0,0 1 0 0 0,-11 10-1 0 0,-54 51 887 0 0,7-7-132 0 0,56-55-672 0 0,0 1 1 0 0,-16 25 0 0 0,24-34-254 0 0,0-1-1 0 0,1 1 1 0 0,-1 0-1 0 0,1 0 0 0 0,0 0 1 0 0,0 0-1 0 0,0 1 1 0 0,0-1-1 0 0,0 0 0 0 0,1 0 1 0 0,-1 0-1 0 0,1 1 1 0 0,0-1-1 0 0,0 0 0 0 0,0 1 1 0 0,1-1-1 0 0,-1 0 1 0 0,1 0-1 0 0,0 1 1 0 0,1 3-1 0 0,0-3-39 0 0,1-1 1 0 0,-1 1-1 0 0,1-1 0 0 0,0 1 0 0 0,0-1 1 0 0,1 0-1 0 0,-1 0 0 0 0,0 0 0 0 0,1-1 1 0 0,0 1-1 0 0,0-1 0 0 0,0 0 0 0 0,0 0 1 0 0,0 0-1 0 0,0-1 0 0 0,6 2 0 0 0,6 2-46 0 0,1-2 0 0 0,30 4 0 0 0,-25-6-451 0 0,1-2 1 0 0,-1 0-1 0 0,0-1 1 0 0,0-1-1 0 0,30-9 0 0 0,-14 4-2371 0 0,-27 7 82 0 0,3-2-4676 0 0</inkml:trace>
</inkml:ink>
</file>

<file path=ppt/ink/ink5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0.931"/>
    </inkml:context>
    <inkml:brush xml:id="br0">
      <inkml:brushProperty name="width" value="0.05" units="cm"/>
      <inkml:brushProperty name="height" value="0.05" units="cm"/>
    </inkml:brush>
  </inkml:definitions>
  <inkml:trace contextRef="#ctx0" brushRef="#br0">369 110 556 0 0,'0'-4'556'0'0,"0"-1"-1"0"0,0 1 0 0 0,-1 0 1 0 0,0-1-1 0 0,1 1 1 0 0,-2-1-1 0 0,1 1 1 0 0,0 0-1 0 0,-1 0 1 0 0,0 0-1 0 0,0 0 1 0 0,0 0-1 0 0,-1 0 0 0 0,1 0 1 0 0,-1 1-1 0 0,0-1 1 0 0,0 1-1 0 0,0 0 1 0 0,0 0-1 0 0,-1 0 1 0 0,1 0-1 0 0,-1 1 1 0 0,0-1-1 0 0,1 1 0 0 0,-7-3 1 0 0,4 3-156 0 0,-1 0 0 0 0,1 0 0 0 0,-1 0-1 0 0,1 0 1 0 0,-1 1 0 0 0,0 0 0 0 0,0 1 0 0 0,1 0 0 0 0,-1 0 0 0 0,0 0 0 0 0,0 1 0 0 0,1 0-1 0 0,-1 0 1 0 0,0 0 0 0 0,1 1 0 0 0,-9 3 0 0 0,1 1-82 0 0,2 1 0 0 0,-1 0-1 0 0,1 1 1 0 0,0 0 0 0 0,0 0 0 0 0,1 2 0 0 0,0-1 0 0 0,0 1-1 0 0,1 1 1 0 0,-8 11 0 0 0,12-14-133 0 0,0 0 0 0 0,1 0 1 0 0,0 1-1 0 0,1 0 0 0 0,0 0 0 0 0,0 0 1 0 0,0 0-1 0 0,2 0 0 0 0,-1 1 0 0 0,1-1 1 0 0,0 1-1 0 0,1 0 0 0 0,0-1 0 0 0,1 1 1 0 0,0 0-1 0 0,1 12 0 0 0,2-8-69 0 0,0 0-1 0 0,1 0 1 0 0,0 0 0 0 0,1-1-1 0 0,1 1 1 0 0,0-1-1 0 0,1-1 1 0 0,0 1 0 0 0,1-1-1 0 0,0 0 1 0 0,1-1-1 0 0,0 0 1 0 0,1 0 0 0 0,0-1-1 0 0,1 0 1 0 0,18 12-1 0 0,-18-14-261 0 0,1-1 0 0 0,0 0 0 0 0,1-1 0 0 0,-1 0 0 0 0,1-1 0 0 0,0-1-1 0 0,0 0 1 0 0,1-1 0 0 0,-1 0 0 0 0,1-1 0 0 0,15 1 0 0 0,-23-3 31 0 0,-1-1 1 0 0,1 1 0 0 0,-1-1 0 0 0,1 0-1 0 0,-1 0 1 0 0,0-1 0 0 0,0 0 0 0 0,1 1-1 0 0,-1-2 1 0 0,0 1 0 0 0,-1-1 0 0 0,1 0-1 0 0,5-3 1 0 0,-7 3 80 0 0,0 1 0 0 0,0 0 0 0 0,0-1 1 0 0,0 0-1 0 0,-1 0 0 0 0,1 0 0 0 0,-1 0 0 0 0,0 0 0 0 0,0 0 0 0 0,0-1 1 0 0,0 1-1 0 0,0-1 0 0 0,-1 1 0 0 0,0-1 0 0 0,1 0 0 0 0,-1 0 0 0 0,-1 1 0 0 0,1-1 1 0 0,0-5-1 0 0,-1 7 35 0 0,-1-1 1 0 0,1 1-1 0 0,0 0 1 0 0,-1-1-1 0 0,0 1 1 0 0,0 0-1 0 0,1-1 1 0 0,-1 1-1 0 0,-1 0 1 0 0,1 0-1 0 0,0 0 1 0 0,0 0-1 0 0,-3-2 1 0 0,-6-7 56 0 0,2 5-13 0 0,-1 1 17 0 0,1 1 0 0 0,-1 0 1 0 0,0 1-1 0 0,0 0 0 0 0,0 0 0 0 0,0 1 1 0 0,0 0-1 0 0,-1 1 0 0 0,1 0 0 0 0,-1 0 1 0 0,1 1-1 0 0,0 0 0 0 0,-1 1 0 0 0,1 0 1 0 0,-1 0-1 0 0,-9 4 0 0 0,12-4-133 0 0,0 1 1 0 0,0 0-1 0 0,0 0 0 0 0,0 1 1 0 0,1 0-1 0 0,-1 0 0 0 0,1 0 1 0 0,0 1-1 0 0,-1 0 1 0 0,2 1-1 0 0,-1-1 0 0 0,0 1 1 0 0,1 0-1 0 0,0 0 0 0 0,0 1 1 0 0,1-1-1 0 0,-1 1 0 0 0,1 0 1 0 0,0 0-1 0 0,1 1 0 0 0,-5 10 1 0 0,7-14-467 0 0,1 1 0 0 0,-1-1 1 0 0,1 0-1 0 0,0 0 1 0 0,0 0-1 0 0,0 0 0 0 0,0 0 1 0 0,1 0-1 0 0,-1 0 0 0 0,1 0 1 0 0,0 0-1 0 0,-1 0 0 0 0,1 0 1 0 0,1 0-1 0 0,0 2 1 0 0,8 13-2449 0 0</inkml:trace>
</inkml:ink>
</file>

<file path=ppt/ink/ink5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1.785"/>
    </inkml:context>
    <inkml:brush xml:id="br0">
      <inkml:brushProperty name="width" value="0.05" units="cm"/>
      <inkml:brushProperty name="height" value="0.05" units="cm"/>
    </inkml:brush>
  </inkml:definitions>
  <inkml:trace contextRef="#ctx0" brushRef="#br0">266 283 432 0 0,'-43'51'7262'0'0,"-57"90"0"0"0,93-132-6091 0 0,-5 11 5765 0 0,13-23-6344 0 0,10-18-3 0 0,-2-1-1 0 0,-1 0 0 0 0,-1-1 0 0 0,5-25 0 0 0,14-100 248 0 0,-26 146-813 0 0,26-210 1267 0 0,-26 212-1281 0 0,0 0 1 0 0,0 0-1 0 0,0 0 1 0 0,0 0-1 0 0,0 0 1 0 0,0 0-1 0 0,0 0 1 0 0,0 0-1 0 0,0-1 1 0 0,0 1-1 0 0,0 0 1 0 0,0 0 0 0 0,0 0-1 0 0,0 0 1 0 0,0 0-1 0 0,0 0 1 0 0,0 0-1 0 0,0 0 1 0 0,1 0-1 0 0,-1 0 1 0 0,0-1-1 0 0,0 1 1 0 0,0 0-1 0 0,0 0 1 0 0,0 0-1 0 0,0 0 1 0 0,0 0 0 0 0,0 0-1 0 0,0 0 1 0 0,0 0-1 0 0,1 0 1 0 0,-1 0-1 0 0,0 0 1 0 0,0 0-1 0 0,0 0 1 0 0,0 0-1 0 0,0 0 1 0 0,0 0-1 0 0,0 0 1 0 0,0 0-1 0 0,1 0 1 0 0,-1 0 0 0 0,0 0-1 0 0,0 0 1 0 0,0 0-1 0 0,0 0 1 0 0,0 0-1 0 0,0 0 1 0 0,0 0-1 0 0,0 0 1 0 0,0 0-1 0 0,1 0 1 0 0,6 6 124 0 0,6 12-22 0 0,32 53 463 0 0,79 96 1 0 0,-97-135-680 0 0,1-2 0 0 0,1-2 0 0 0,2 0 1 0 0,1-2-1 0 0,38 24 0 0 0,-63-46-169 0 0,1 1 0 0 0,-1-2 0 0 0,1 1 0 0 0,-1-1 0 0 0,1 0 0 0 0,0-1 0 0 0,0 0 0 0 0,11 2 0 0 0,-17-4-84 0 0,1-1 29 0 0,-1 0 315 0 0,-1 1-14 0 0,0 0 0 0 0,1-1 1 0 0,-1 1-1 0 0,0-1 0 0 0,0 1 0 0 0,0 0 0 0 0,0-1 1 0 0,0 0-1 0 0,0 1 0 0 0,0-1 0 0 0,0 0 0 0 0,-1 1 0 0 0,1-1 1 0 0,0 0-1 0 0,0 0 0 0 0,0 0 0 0 0,-1 0 0 0 0,1 0 0 0 0,0 0 1 0 0,-1 0-1 0 0,1 0 0 0 0,-1 0 0 0 0,0 0 0 0 0,1 0 0 0 0,-1 0 1 0 0,0 0-1 0 0,1 0 0 0 0,-1 0 0 0 0,0-1 0 0 0,0 1 0 0 0,0 0 1 0 0,0 0-1 0 0,0 0 0 0 0,0 0 0 0 0,0 0 0 0 0,0-1 0 0 0,-1 1 1 0 0,1 0-1 0 0,0 0 0 0 0,-1-1 0 0 0,-1-3 33 0 0,-1-1 1 0 0,1 1-1 0 0,-1 0 0 0 0,0 0 1 0 0,-1 0-1 0 0,1 0 1 0 0,-1 1-1 0 0,0-1 0 0 0,0 1 1 0 0,0 0-1 0 0,-5-4 0 0 0,0 2 51 0 0,0 0-1 0 0,-1 0 0 0 0,1 1 0 0 0,-1 0 0 0 0,-15-5 1 0 0,0 2 182 0 0,-1 1 0 0 0,0 2 0 0 0,0 0 0 0 0,-33 0 1 0 0,-22 2 917 0 0,1 5 0 0 0,-151 22 0 0 0,231-24-1169 0 0,-4 0-107 0 0,1 0 1 0 0,0 0-1 0 0,-1 1 0 0 0,1 0 0 0 0,0-1 0 0 0,0 1 0 0 0,0 0 0 0 0,0 1 0 0 0,0-1 0 0 0,0 0 0 0 0,0 1 0 0 0,0 0 0 0 0,0 0 0 0 0,-3 3 0 0 0,22 4-2647 0 0,24 6-4817 0 0,-10-6 4379 0 0</inkml:trace>
</inkml:ink>
</file>

<file path=ppt/ink/ink5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3.108"/>
    </inkml:context>
    <inkml:brush xml:id="br0">
      <inkml:brushProperty name="width" value="0.05" units="cm"/>
      <inkml:brushProperty name="height" value="0.05" units="cm"/>
    </inkml:brush>
  </inkml:definitions>
  <inkml:trace contextRef="#ctx0" brushRef="#br0">246 195 556 0 0,'-15'11'1264'0'0,"2"1"-1"0"0,-1 0 1 0 0,2 1-1 0 0,-15 19 1 0 0,-40 62 4007 0 0,40-54-2467 0 0,13-13-745 0 0,-5 7 5352 0 0,19-38-7017 0 0,4-13-95 0 0,-2 0-1 0 0,0 0 1 0 0,-1 0-1 0 0,-1-21 1 0 0,-9-75 119 0 0,5 76-250 0 0,-12-64 182 0 0,-1-5 269 0 0,17 106-617 0 0,0 0 0 0 0,0 0 0 0 0,0 0 1 0 0,0 0-1 0 0,0 0 0 0 0,0 0 1 0 0,0 0-1 0 0,0 0 0 0 0,0 0 0 0 0,0 0 1 0 0,0-1-1 0 0,0 1 0 0 0,0 0 1 0 0,0 0-1 0 0,0 0 0 0 0,0 0 0 0 0,0 0 1 0 0,0 0-1 0 0,0 0 0 0 0,0 0 1 0 0,0 0-1 0 0,0 0 0 0 0,0 0 1 0 0,0 0-1 0 0,0 0 0 0 0,0 0 0 0 0,0-1 1 0 0,0 1-1 0 0,0 0 0 0 0,0 0 1 0 0,0 0-1 0 0,0 0 0 0 0,0 0 0 0 0,1 0 1 0 0,-1 0-1 0 0,0 0 0 0 0,0 0 1 0 0,0 0-1 0 0,0 0 0 0 0,0 0 0 0 0,0 0 1 0 0,0 0-1 0 0,0 0 0 0 0,0 0 1 0 0,0 0-1 0 0,0 0 0 0 0,0 0 1 0 0,0 0-1 0 0,1 0 0 0 0,-1 0 0 0 0,0 0 1 0 0,0 0-1 0 0,0 0 0 0 0,0 0 1 0 0,0 0-1 0 0,0 0 0 0 0,0 0 0 0 0,0 0 1 0 0,0 0-1 0 0,0 0 0 0 0,0 0 1 0 0,0 0-1 0 0,0 0 0 0 0,7 6 48 0 0,6 8 14 0 0,44 81 294 0 0,-7-10-71 0 0,-22-44-112 0 0,1-2 1 0 0,2-1-1 0 0,70 66 0 0 0,-82-88-252 0 0,0 0-1 0 0,2-1 0 0 0,-1-1 0 0 0,2-1 0 0 0,0-1 1 0 0,0-1-1 0 0,1-1 0 0 0,0 0 0 0 0,43 10 0 0 0,-64-20 39 0 0,-1 0-1 0 0,1 1 0 0 0,-1-1 0 0 0,1 0 1 0 0,-1 0-1 0 0,1 0 0 0 0,-1 0 1 0 0,1 0-1 0 0,-1 0 0 0 0,1-1 0 0 0,-1 1 1 0 0,0 0-1 0 0,1-1 0 0 0,-1 1 1 0 0,1-1-1 0 0,-1 1 0 0 0,0-1 1 0 0,1 0-1 0 0,-1 0 0 0 0,0 1 0 0 0,0-1 1 0 0,0 0-1 0 0,0 0 0 0 0,2-2 1 0 0,-2 2 31 0 0,-1 0 0 0 0,1 0 0 0 0,-1-1 1 0 0,0 1-1 0 0,1 0 0 0 0,-1 0 0 0 0,0 0 0 0 0,0 0 1 0 0,0-1-1 0 0,0 1 0 0 0,0 0 0 0 0,0 0 1 0 0,0 0-1 0 0,0 0 0 0 0,0-1 0 0 0,-1 1 1 0 0,1 0-1 0 0,0 0 0 0 0,-1 0 0 0 0,1 0 1 0 0,-1 0-1 0 0,1 0 0 0 0,-1 0 0 0 0,0 0 1 0 0,1 0-1 0 0,-1 0 0 0 0,0 0 0 0 0,0 0 1 0 0,0 0-1 0 0,1 1 0 0 0,-1-1 0 0 0,-2-1 1 0 0,-6-5 77 0 0,-2-1 0 0 0,1 2 1 0 0,-1-1-1 0 0,0 2 1 0 0,0-1-1 0 0,0 1 1 0 0,-1 1-1 0 0,0 0 1 0 0,0 1-1 0 0,0 0 0 0 0,0 1 1 0 0,0 0-1 0 0,-18 1 1 0 0,-2 0 303 0 0,-1 1 1 0 0,0 3 0 0 0,-59 10-1 0 0,91-12-380 0 0,-44 10 294 0 0,43-10-397 0 0,0-1 1 0 0,0 1-1 0 0,1 0 1 0 0,-1 0-1 0 0,0-1 0 0 0,0 1 1 0 0,0 0-1 0 0,1 1 1 0 0,-1-1-1 0 0,1 0 1 0 0,-1 0-1 0 0,1 1 1 0 0,-1-1-1 0 0,1 1 1 0 0,0-1-1 0 0,-1 1 1 0 0,1 0-1 0 0,-1 3 1 0 0,3-4-571 0 0,0 1 0 0 0,0-1 0 0 0,1 0 0 0 0,-1 1 0 0 0,0-1 0 0 0,1 0 0 0 0,-1 0 0 0 0,1 0 0 0 0,0 0 0 0 0,-1 0 0 0 0,1 0 0 0 0,0-1 0 0 0,0 1 0 0 0,2 0 0 0 0,9 2-2400 0 0</inkml:trace>
</inkml:ink>
</file>

<file path=ppt/ink/ink5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6.213"/>
    </inkml:context>
    <inkml:brush xml:id="br0">
      <inkml:brushProperty name="width" value="0.05" units="cm"/>
      <inkml:brushProperty name="height" value="0.05" units="cm"/>
    </inkml:brush>
  </inkml:definitions>
  <inkml:trace contextRef="#ctx0" brushRef="#br0">152 96 208 0 0,'-1'-10'1508'0'0,"-1"-1"1"0"0,0 0-1 0 0,0 1 1 0 0,-1 0-1 0 0,0 0 1 0 0,-8-16-1 0 0,11 25-1381 0 0,-1 1 0 0 0,1-1 0 0 0,-1 1 0 0 0,0-1 0 0 0,1 0 0 0 0,-1 1 0 0 0,1-1-1 0 0,-1 1 1 0 0,0 0 0 0 0,1-1 0 0 0,-1 1 0 0 0,0 0 0 0 0,0-1 0 0 0,1 1 0 0 0,-1 0 0 0 0,0 0 0 0 0,0-1 0 0 0,1 1 0 0 0,-1 0 0 0 0,0 0 0 0 0,0 0-1 0 0,0 0 1 0 0,1 0 0 0 0,-1 0 0 0 0,0 0 0 0 0,0 0 0 0 0,0 1 0 0 0,1-1 0 0 0,-1 0 0 0 0,0 0 0 0 0,0 1 0 0 0,-23 12 1957 0 0,17-6-1742 0 0,0-1 1 0 0,1 1-1 0 0,0 1 1 0 0,0-1-1 0 0,1 1 1 0 0,0 0 0 0 0,0 0-1 0 0,1 0 1 0 0,0 1-1 0 0,0-1 1 0 0,1 1-1 0 0,-3 11 1 0 0,2-4 44 0 0,1 0 1 0 0,1 1 0 0 0,0-1 0 0 0,1 1 0 0 0,0-1-1 0 0,3 20 1 0 0,-1-24-270 0 0,1-1 0 0 0,0 0 0 0 0,0 0 0 0 0,1-1 0 0 0,1 1 0 0 0,0 0 0 0 0,0-1 0 0 0,1 0 0 0 0,0 0 0 0 0,1 0 0 0 0,0-1 0 0 0,0 0 0 0 0,1 0 0 0 0,0-1 0 0 0,1 1 0 0 0,0-1 0 0 0,0-1 0 0 0,1 0 0 0 0,0 0 0 0 0,0-1 0 0 0,0 0 0 0 0,1 0 0 0 0,0-1 0 0 0,0 0 0 0 0,1-1 0 0 0,-1 0 0 0 0,1-1 0 0 0,0 0 0 0 0,0-1 0 0 0,0 0 0 0 0,0-1 0 0 0,0 0 0 0 0,0 0 0 0 0,0-1 0 0 0,1-1 0 0 0,-1 0 0 0 0,0-1 0 0 0,16-3 0 0 0,-5-1-83 0 0,-1-1 0 0 0,0-1 0 0 0,40-20-1 0 0,-49 21-633 0 0,-1-1 0 0 0,20-16 0 0 0,-23 17-533 0 0,0-1 1 0 0,-1-1-1 0 0,1 1 1 0 0,5-11 0 0 0,-10 7-5087 0 0,-3 7 3622 0 0</inkml:trace>
</inkml:ink>
</file>

<file path=ppt/ink/ink5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6.555"/>
    </inkml:context>
    <inkml:brush xml:id="br0">
      <inkml:brushProperty name="width" value="0.05" units="cm"/>
      <inkml:brushProperty name="height" value="0.05" units="cm"/>
    </inkml:brush>
  </inkml:definitions>
  <inkml:trace contextRef="#ctx0" brushRef="#br0">79 53 576 0 0,'-29'-7'2306'0'0,"-2"0"3316"0"0,12 5 6009 0 0,89-7-7924 0 0,8 5-2848 0 0,24-1-1425 0 0,-1-8-4371 0 0,-85 7-644 0 0</inkml:trace>
</inkml:ink>
</file>

<file path=ppt/ink/ink5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6.896"/>
    </inkml:context>
    <inkml:brush xml:id="br0">
      <inkml:brushProperty name="width" value="0.05" units="cm"/>
      <inkml:brushProperty name="height" value="0.05" units="cm"/>
    </inkml:brush>
  </inkml:definitions>
  <inkml:trace contextRef="#ctx0" brushRef="#br0">84 198 152 0 0,'-16'-4'690'0'0,"-26"-9"3624"0"0,41 13-3866 0 0,-1-1-1 0 0,0 1 1 0 0,1-1 0 0 0,-1 0 0 0 0,1 0 0 0 0,0 0 0 0 0,-1 0 0 0 0,1 0 0 0 0,0 0 0 0 0,0 0-1 0 0,-1-1 1 0 0,1 1 0 0 0,0 0 0 0 0,0-1 0 0 0,0 1 0 0 0,0 0 0 0 0,1-1 0 0 0,-1 1 0 0 0,0-1-1 0 0,0-2 1 0 0,1 3-231 0 0,0 0 0 0 0,0-1 0 0 0,1 1 0 0 0,-1 0 0 0 0,0 0 0 0 0,0 0-1 0 0,1-1 1 0 0,-1 1 0 0 0,1 0 0 0 0,-1 0 0 0 0,1 0 0 0 0,0 0 0 0 0,-1 0-1 0 0,1 0 1 0 0,0 0 0 0 0,1-1 0 0 0,17-16 1420 0 0,-17 16-1406 0 0,13-11 398 0 0,2 1 0 0 0,0 1 1 0 0,0 0-1 0 0,1 1 0 0 0,0 1 0 0 0,0 1 1 0 0,1 1-1 0 0,37-10 0 0 0,-32 11-807 0 0,0 2-1 0 0,0 1 0 0 0,0 1 1 0 0,28 1-1 0 0,-28 2-2243 0 0,0 2-1 0 0,40 10 0 0 0,-51-11 786 0 0,12 4-1103 0 0</inkml:trace>
</inkml:ink>
</file>

<file path=ppt/ink/ink5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7.231"/>
    </inkml:context>
    <inkml:brush xml:id="br0">
      <inkml:brushProperty name="width" value="0.05" units="cm"/>
      <inkml:brushProperty name="height" value="0.05" units="cm"/>
    </inkml:brush>
  </inkml:definitions>
  <inkml:trace contextRef="#ctx0" brushRef="#br0">65 1 792 0 0,'-3'58'7110'0'0,"-18"96"1"0"0,10-80-3063 0 0,6-48-2449 0 0,-1 25 2733 0 0,4-48-1733 0 0,-2-7-2058 0 0,-2-12-386 0 0,4-2 184 0 0,0 6-114 0 0,0 0 0 0 0,2 0 0 0 0,0-16-1 0 0,0 27-207 0 0,0 1-1 0 0,0-1 1 0 0,0 0-1 0 0,0 1 1 0 0,1-1-1 0 0,-1 0 1 0 0,0 1 0 0 0,1-1-1 0 0,-1 1 1 0 0,0-1-1 0 0,1 1 1 0 0,-1-1-1 0 0,0 1 1 0 0,1-1-1 0 0,-1 1 1 0 0,1-1-1 0 0,-1 1 1 0 0,1 0-1 0 0,-1-1 1 0 0,1 1-1 0 0,0 0 1 0 0,-1-1-1 0 0,1 1 1 0 0,-1 0-1 0 0,1 0 1 0 0,0-1-1 0 0,-1 1 1 0 0,1 0-1 0 0,-1 0 1 0 0,1 0-1 0 0,0 0 1 0 0,-1 0-1 0 0,1 0 1 0 0,0 0-1 0 0,-1 0 1 0 0,1 0 0 0 0,0 0-1 0 0,-1 0 1 0 0,1 1-1 0 0,-1-1 1 0 0,1 0-1 0 0,0 0 1 0 0,-1 1-1 0 0,2-1 1 0 0,28 15 313 0 0,19 14-223 0 0,172 90 1092 0 0,-195-107-1076 0 0,1-2 0 0 0,0 0 1 0 0,1-2-1 0 0,-1-1 0 0 0,1-1 0 0 0,48 3 0 0 0,-73-9-161 0 0,-1 1 1 0 0,1-1-1 0 0,-1 0 0 0 0,1 0 0 0 0,-1-1 1 0 0,1 1-1 0 0,-1 0 0 0 0,0-1 0 0 0,1 1 1 0 0,-1-1-1 0 0,1 0 0 0 0,-1 0 1 0 0,0 0-1 0 0,0 0 0 0 0,1 0 0 0 0,-1-1 1 0 0,0 1-1 0 0,0-1 0 0 0,0 1 0 0 0,2-3 1 0 0,-3 1-15 0 0,1 1 0 0 0,-1-1 1 0 0,0 0-1 0 0,0 1 0 0 0,0-1 0 0 0,0 0 1 0 0,-1 0-1 0 0,1 0 0 0 0,-1 1 0 0 0,0-1 1 0 0,1 0-1 0 0,-1 0 0 0 0,-1 0 0 0 0,1 0 1 0 0,0 0-1 0 0,-1 0 0 0 0,0-4 1 0 0,-3-8-80 0 0,-1-1 1 0 0,0 0 0 0 0,-1 1 0 0 0,0 0 0 0 0,-1 1 0 0 0,-1-1 0 0 0,-10-14 0 0 0,-2 3-309 0 0,0 1 0 0 0,-37-36-1 0 0,57 61 381 0 0,0 0-1 0 0,0 0 0 0 0,-1 0 0 0 0,1-1 0 0 0,0 1 1 0 0,0 0-1 0 0,0 0 0 0 0,0 0 0 0 0,-1 0 0 0 0,1 0 1 0 0,0-1-1 0 0,0 1 0 0 0,0 0 0 0 0,0 0 0 0 0,0 0 1 0 0,0 0-1 0 0,-1-1 0 0 0,1 1 0 0 0,0 0 1 0 0,0 0-1 0 0,0-1 0 0 0,0 1 0 0 0,0 0 0 0 0,0 0 1 0 0,0 0-1 0 0,0-1 0 0 0,0 1 0 0 0,0 0 0 0 0,0 0 1 0 0,0 0-1 0 0,0-1 0 0 0,0 1 0 0 0,0 0 1 0 0,0 0-1 0 0,0 0 0 0 0,1-1 0 0 0,-1 1 0 0 0,0 0 1 0 0,0 0-1 0 0,0-1 0 0 0,11-2-1473 0 0,22 5-367 0 0,-27-2 1304 0 0,99 4-7224 0 0,-63-2 5356 0 0</inkml:trace>
</inkml:ink>
</file>

<file path=ppt/ink/ink5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7.571"/>
    </inkml:context>
    <inkml:brush xml:id="br0">
      <inkml:brushProperty name="width" value="0.05" units="cm"/>
      <inkml:brushProperty name="height" value="0.05" units="cm"/>
    </inkml:brush>
  </inkml:definitions>
  <inkml:trace contextRef="#ctx0" brushRef="#br0">96 5 564 0 0,'-2'-1'453'0'0,"1"0"0"0"0,-1 1 0 0 0,1-1-1 0 0,-1 1 1 0 0,0-1 0 0 0,1 1 0 0 0,-1-1 0 0 0,0 1 0 0 0,0 0 0 0 0,1 0-1 0 0,-1 0 1 0 0,0 0 0 0 0,1 0 0 0 0,-1 0 0 0 0,0 1 0 0 0,0-1 0 0 0,1 1-1 0 0,-1-1 1 0 0,0 1 0 0 0,1-1 0 0 0,-1 1 0 0 0,1 0 0 0 0,-1 0-1 0 0,1 0 1 0 0,-1 0 0 0 0,1 0 0 0 0,0 0 0 0 0,-1 0 0 0 0,1 0 0 0 0,-2 2-1 0 0,-1 4 425 0 0,1-1-1 0 0,-1 0 0 0 0,1 1 1 0 0,0 0-1 0 0,-4 13 0 0 0,5-12-544 0 0,-3 7 606 0 0,2 0 1 0 0,-1 0-1 0 0,2 1 1 0 0,-2 24-1 0 0,4-32-848 0 0,0 0 0 0 0,0 0 1 0 0,1 0-1 0 0,0 0 0 0 0,0-1 0 0 0,1 1 1 0 0,0 0-1 0 0,0-1 0 0 0,1 1 1 0 0,0-1-1 0 0,4 8 0 0 0,9 2-2693 0 0,5-7-4904 0 0,-13-6 4791 0 0</inkml:trace>
</inkml:ink>
</file>

<file path=ppt/ink/ink5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7.912"/>
    </inkml:context>
    <inkml:brush xml:id="br0">
      <inkml:brushProperty name="width" value="0.05" units="cm"/>
      <inkml:brushProperty name="height" value="0.05" units="cm"/>
    </inkml:brush>
  </inkml:definitions>
  <inkml:trace contextRef="#ctx0" brushRef="#br0">155 118 496 0 0,'-50'-7'2247'0'0,"-1"1"2016"0"0,-3-9 9451 0 0,54 15-13529 0 0,0-1 0 0 0,0 1 0 0 0,0 0 0 0 0,0 0 0 0 0,0 0 0 0 0,0-1 0 0 0,0 1 0 0 0,7-7 1474 0 0,16-3-916 0 0,41-7 995 0 0,1 2 0 0 0,66-5 1 0 0,135 1-4121 0 0,-152 20-8995 0 0,-85-1 8624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7:59.663"/>
    </inkml:context>
    <inkml:brush xml:id="br0">
      <inkml:brushProperty name="width" value="0.05" units="cm"/>
      <inkml:brushProperty name="height" value="0.05" units="cm"/>
      <inkml:brushProperty name="color" value="#008C3A"/>
    </inkml:brush>
  </inkml:definitions>
  <inkml:trace contextRef="#ctx0" brushRef="#br0">3 34 308 0 0,'-2'-34'19170'0'0,"6"37"-16742"0"0,4 12-2022 0 0,17 107 3510 0 0,4 63-2471 0 0,-28-182-1580 0 0,3 28-1780 0 0,1-16-1737 0 0</inkml:trace>
</inkml:ink>
</file>

<file path=ppt/ink/ink5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8.271"/>
    </inkml:context>
    <inkml:brush xml:id="br0">
      <inkml:brushProperty name="width" value="0.05" units="cm"/>
      <inkml:brushProperty name="height" value="0.05" units="cm"/>
    </inkml:brush>
  </inkml:definitions>
  <inkml:trace contextRef="#ctx0" brushRef="#br0">342 44 712 0 0,'-23'-8'2148'0'0,"0"2"-1"0"0,-1 0 1 0 0,0 2 0 0 0,-28-2-1 0 0,42 5-1370 0 0,-1 1 0 0 0,0 0 0 0 0,0 0 0 0 0,0 2 0 0 0,0-1 0 0 0,0 1 0 0 0,1 1 0 0 0,-1 0-1 0 0,1 0 1 0 0,0 1 0 0 0,-15 8 0 0 0,21-10-552 0 0,0 1 1 0 0,1 0-1 0 0,-1-1 0 0 0,0 1 0 0 0,1 1 1 0 0,0-1-1 0 0,0 0 0 0 0,0 1 0 0 0,0-1 1 0 0,1 1-1 0 0,-1 0 0 0 0,1 0 0 0 0,0 0 1 0 0,0 0-1 0 0,0 1 0 0 0,1-1 0 0 0,0 0 0 0 0,-1 1 1 0 0,1-1-1 0 0,1 1 0 0 0,-1-1 0 0 0,1 1 1 0 0,0 0-1 0 0,0 4 0 0 0,1-2-31 0 0,0 0 0 0 0,0 1-1 0 0,1-1 1 0 0,0 0 0 0 0,0 0-1 0 0,1 0 1 0 0,0-1 0 0 0,0 1 0 0 0,0 0-1 0 0,1-1 1 0 0,0 0 0 0 0,0 0 0 0 0,1 0-1 0 0,6 6 1 0 0,-4-5-21 0 0,1 0 0 0 0,0-1-1 0 0,0 0 1 0 0,1 0 0 0 0,0-1 0 0 0,0 0-1 0 0,18 6 1 0 0,-23-9-155 0 0,1 0 1 0 0,0-1-1 0 0,0 0 0 0 0,0 0 0 0 0,0 0 0 0 0,0 0 1 0 0,-1-1-1 0 0,1 0 0 0 0,0 0 0 0 0,0 0 0 0 0,0-1 1 0 0,0 1-1 0 0,0-1 0 0 0,0 0 0 0 0,0-1 1 0 0,0 1-1 0 0,-1-1 0 0 0,6-3 0 0 0,-8 4-33 0 0,0 0 1 0 0,0-1-1 0 0,-1 1 0 0 0,1-1 1 0 0,-1 0-1 0 0,0 1 0 0 0,1-1 1 0 0,-1 0-1 0 0,0 0 0 0 0,0 0 1 0 0,0 0-1 0 0,0 0 0 0 0,0 0 1 0 0,0 0-1 0 0,-1 0 0 0 0,1 0 1 0 0,-1 0-1 0 0,0 0 0 0 0,1-1 1 0 0,-1 1-1 0 0,0 0 0 0 0,0 0 1 0 0,0 0-1 0 0,0-1 0 0 0,-1 1 1 0 0,1 0-1 0 0,-2-3 0 0 0,-1-8-96 0 0,-1 1 0 0 0,0-1 0 0 0,-9-16 0 0 0,6 15-42 0 0,-5-12-765 0 0,-28-42 0 0 0,8 16-5988 0 0,30 48 5044 0 0,7-5-5091 0 0</inkml:trace>
</inkml:ink>
</file>

<file path=ppt/ink/ink5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8.610"/>
    </inkml:context>
    <inkml:brush xml:id="br0">
      <inkml:brushProperty name="width" value="0.05" units="cm"/>
      <inkml:brushProperty name="height" value="0.05" units="cm"/>
    </inkml:brush>
  </inkml:definitions>
  <inkml:trace contextRef="#ctx0" brushRef="#br0">58 1 312 0 0,'1'0'444'0'0,"1"0"1"0"0,0 0-1 0 0,-1 1 0 0 0,1-1 0 0 0,0 1 0 0 0,-1-1 1 0 0,1 1-1 0 0,-1 0 0 0 0,1 0 0 0 0,-1 0 1 0 0,1 0-1 0 0,-1 0 0 0 0,1 0 0 0 0,-1 0 1 0 0,0 0-1 0 0,0 0 0 0 0,0 1 0 0 0,0-1 1 0 0,0 0-1 0 0,2 3 0 0 0,-2-1 68 0 0,0 0 0 0 0,0-1 0 0 0,-1 1 0 0 0,1 0 0 0 0,-1 0 0 0 0,0-1 0 0 0,1 1 0 0 0,-1 0 0 0 0,0 0 0 0 0,-1 0 0 0 0,0 4 0 0 0,-2 6 787 0 0,0 0 1 0 0,-1 0 0 0 0,-1-1-1 0 0,-7 15 1 0 0,11-26-1197 0 0,-22 37 2981 0 0,21-36-2782 0 0,0 1 0 0 0,0-1-1 0 0,0 0 1 0 0,0 0 0 0 0,0 0 0 0 0,0 0 0 0 0,-1-1 0 0 0,1 1 0 0 0,-1 0-1 0 0,1-1 1 0 0,-1 0 0 0 0,-3 2 0 0 0,5-3 343 0 0,0 0-610 0 0,1 0-1 0 0,-1 0 0 0 0,1-1 0 0 0,0 1 0 0 0,-1 0 1 0 0,1 0-1 0 0,0 0 0 0 0,-1-1 0 0 0,1 1 0 0 0,0 0 1 0 0,0-1-1 0 0,-1 1 0 0 0,1 0 0 0 0,0-1 0 0 0,0 1 1 0 0,-1 0-1 0 0,1-1 0 0 0,0 1 0 0 0,0 0 0 0 0,0-1 1 0 0,0 1-1 0 0,0-1 0 0 0,-1 1 0 0 0,1 0 0 0 0,0-1 1 0 0,0 0-1 0 0,2 0-18 0 0,0 0 0 0 0,0 0 1 0 0,1 0-1 0 0,-1 0 0 0 0,0 0 1 0 0,0 0-1 0 0,0 0 0 0 0,1 1 0 0 0,-1 0 1 0 0,0-1-1 0 0,1 1 0 0 0,-1 0 1 0 0,0 0-1 0 0,1 0 0 0 0,-1 0 1 0 0,0 0-1 0 0,1 1 0 0 0,-1-1 0 0 0,0 1 1 0 0,5 1-1 0 0,8 3 15 0 0,28 14 0 0 0,-30-13-8 0 0,44 20 4 0 0,119 50 109 0 0,-145-65-237 0 0,0-1-1 0 0,1-2 0 0 0,56 8 1 0 0,-85-15 50 0 0,1-1 1 0 0,-1 0-1 0 0,1 0 1 0 0,0 0-1 0 0,-1 0 1 0 0,1 0-1 0 0,-1-1 1 0 0,1 0-1 0 0,-1 1 1 0 0,1-1-1 0 0,-1-1 0 0 0,1 1 1 0 0,3-2-1 0 0,-6 2 29 0 0,1 0 0 0 0,-1-1 0 0 0,0 1 0 0 0,1-1 0 0 0,-1 1 0 0 0,0-1 0 0 0,0 1 0 0 0,0-1 0 0 0,0 1 0 0 0,0-1 0 0 0,0 0 0 0 0,-1 0 0 0 0,1 1 0 0 0,0-1 0 0 0,-1 0 0 0 0,0 0 0 0 0,1 0-1 0 0,-1 0 1 0 0,0 0 0 0 0,0 0 0 0 0,0 1 0 0 0,0-1 0 0 0,0 0 0 0 0,-1 0 0 0 0,0-3 0 0 0,-2-11-9 0 0,-1 1 0 0 0,0-1 1 0 0,-1 1-1 0 0,-14-27 0 0 0,-36-58-88 0 0,42 78 45 0 0,-11-19-2615 0 0,23 40 1853 0 0,11 1-1322 0 0,-1 1 0 0 0,0 1 0 0 0,11 2 1 0 0,-4-1-162 0 0,7 1-260 0 0</inkml:trace>
</inkml:ink>
</file>

<file path=ppt/ink/ink5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8.974"/>
    </inkml:context>
    <inkml:brush xml:id="br0">
      <inkml:brushProperty name="width" value="0.05" units="cm"/>
      <inkml:brushProperty name="height" value="0.05" units="cm"/>
    </inkml:brush>
  </inkml:definitions>
  <inkml:trace contextRef="#ctx0" brushRef="#br0">342 31 124 0 0,'-2'0'197'0'0,"-31"-9"3111"0"0,0 1 0 0 0,-53-5 0 0 0,77 13-2489 0 0,0-1 1 0 0,0 1-1 0 0,0 1 0 0 0,-1 0 1 0 0,1 0-1 0 0,0 0 0 0 0,0 1 1 0 0,1 1-1 0 0,-1 0 0 0 0,0 0 0 0 0,1 0 1 0 0,0 1-1 0 0,0 0 0 0 0,-13 10 1 0 0,17-12-586 0 0,0 1 1 0 0,1 1-1 0 0,0-1 1 0 0,0 0-1 0 0,0 1 1 0 0,0 0-1 0 0,0 0 1 0 0,1 0-1 0 0,-1 0 1 0 0,1 0-1 0 0,0 0 1 0 0,1 0-1 0 0,-1 1 1 0 0,1-1-1 0 0,-1 1 1 0 0,1-1-1 0 0,1 1 1 0 0,-1 0-1 0 0,1-1 1 0 0,0 1-1 0 0,0 0 1 0 0,0-1-1 0 0,0 1 1 0 0,1-1-1 0 0,0 1 1 0 0,0 0-1 0 0,0-1 1 0 0,0 1-1 0 0,3 4 1 0 0,0 0-47 0 0,0-1 0 0 0,0 0-1 0 0,1 0 1 0 0,0 0 0 0 0,0 0 0 0 0,1-1 0 0 0,0 0 0 0 0,0 0 0 0 0,1 0 0 0 0,0-1 0 0 0,0 0-1 0 0,0-1 1 0 0,15 9 0 0 0,-3-5-443 0 0,0-1 0 0 0,1-1 0 0 0,0-1 0 0 0,0 0 0 0 0,1-2-1 0 0,38 4 1 0 0,35-5-3343 0 0,-2-8-4252 0 0,-51-1 4597 0 0</inkml:trace>
</inkml:ink>
</file>

<file path=ppt/ink/ink5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9.313"/>
    </inkml:context>
    <inkml:brush xml:id="br0">
      <inkml:brushProperty name="width" value="0.05" units="cm"/>
      <inkml:brushProperty name="height" value="0.05" units="cm"/>
    </inkml:brush>
  </inkml:definitions>
  <inkml:trace contextRef="#ctx0" brushRef="#br0">235 59 548 0 0,'-12'-9'1622'0'0,"0"1"0"0"0,-1 1 0 0 0,0 0 0 0 0,0 1 0 0 0,-1 0 0 0 0,-23-6 0 0 0,34 11-1209 0 0,-1 0 1 0 0,1 1-1 0 0,-1-1 0 0 0,0 1 0 0 0,1 0 1 0 0,-1 0-1 0 0,0 0 0 0 0,1 0 0 0 0,-1 0 1 0 0,0 1-1 0 0,1 0 0 0 0,-1 0 0 0 0,0 0 1 0 0,1 0-1 0 0,-1 0 0 0 0,1 1 0 0 0,0-1 1 0 0,0 1-1 0 0,-1 0 0 0 0,1 0 1 0 0,0 0-1 0 0,0 1 0 0 0,1-1 0 0 0,-1 1 1 0 0,1-1-1 0 0,-1 1 0 0 0,1 0 0 0 0,0 0 1 0 0,0 0-1 0 0,0 0 0 0 0,-2 5 0 0 0,0 0-157 0 0,1 1-1 0 0,0 0 1 0 0,1 0-1 0 0,0 0 1 0 0,0 0-1 0 0,1 1 1 0 0,0-1-1 0 0,1 0 0 0 0,0 1 1 0 0,0-1-1 0 0,1 0 1 0 0,0 0-1 0 0,1 1 1 0 0,0-1-1 0 0,3 9 1 0 0,0-4 138 0 0,-1-1 1 0 0,2 1 0 0 0,0-1 0 0 0,1 0 0 0 0,0 0 0 0 0,1-1-1 0 0,0 0 1 0 0,18 19 0 0 0,-18-24-681 0 0,0 0 1 0 0,0-1-1 0 0,0 0 1 0 0,1 0-1 0 0,0-1 1 0 0,0 0-1 0 0,0-1 1 0 0,0 0-1 0 0,1 0 1 0 0,0-1-1 0 0,0 0 1 0 0,0-1-1 0 0,0 0 1 0 0,0-1-1 0 0,0 0 1 0 0,1 0-1 0 0,-1-1 1 0 0,0 0-1 0 0,1-1 1 0 0,12-3-1 0 0,-5 1-417 0 0,1-2 0 0 0,-1 0 0 0 0,-1-1 0 0 0,1 0 0 0 0,-1-1 0 0 0,0-2 0 0 0,-1 1 0 0 0,0-2 0 0 0,0 0 0 0 0,19-17 0 0 0,-26 18-2474 0 0,-4 0 457 0 0</inkml:trace>
</inkml:ink>
</file>

<file path=ppt/ink/ink5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19.663"/>
    </inkml:context>
    <inkml:brush xml:id="br0">
      <inkml:brushProperty name="width" value="0.05" units="cm"/>
      <inkml:brushProperty name="height" value="0.05" units="cm"/>
    </inkml:brush>
  </inkml:definitions>
  <inkml:trace contextRef="#ctx0" brushRef="#br0">91 37 424 0 0,'-27'0'2344'0'0,"-14"-1"3237"0"0,19 3 8661 0 0,81-10-11790 0 0,30-5-2961 0 0,-33-2-7714 0 0,-51 13 5501 0 0</inkml:trace>
</inkml:ink>
</file>

<file path=ppt/ink/ink5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20.038"/>
    </inkml:context>
    <inkml:brush xml:id="br0">
      <inkml:brushProperty name="width" value="0.05" units="cm"/>
      <inkml:brushProperty name="height" value="0.05" units="cm"/>
    </inkml:brush>
  </inkml:definitions>
  <inkml:trace contextRef="#ctx0" brushRef="#br0">140 83 472 0 0,'-38'-6'1629'0'0,"-12"-1"2219"0"0,-1-8 8957 0 0,51 15-12675 0 0,0 0 1 0 0,0 0-1 0 0,0 0 0 0 0,0-1 1 0 0,0 1-1 0 0,0 0 0 0 0,0 0 1 0 0,0 0-1 0 0,0 0 0 0 0,0-1 1 0 0,0 1-1 0 0,0 0 0 0 0,0 0 1 0 0,0 0-1 0 0,0-2 1043 0 0,1 2-1043 0 0,11-6 1939 0 0,19-3-943 0 0,49-5 2011 0 0,137-8 0 0 0,-117 22-3923 0 0,0 8-3587 0 0,-60-6-4652 0 0,-23-1 6061 0 0</inkml:trace>
</inkml:ink>
</file>

<file path=ppt/ink/ink5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20.402"/>
    </inkml:context>
    <inkml:brush xml:id="br0">
      <inkml:brushProperty name="width" value="0.05" units="cm"/>
      <inkml:brushProperty name="height" value="0.05" units="cm"/>
    </inkml:brush>
  </inkml:definitions>
  <inkml:trace contextRef="#ctx0" brushRef="#br0">466 91 124 0 0,'-14'-10'1339'0'0,"-1"0"0"0"0,0 2 1 0 0,-1 0-1 0 0,0 0 0 0 0,0 1 0 0 0,0 1 1 0 0,-34-7-1 0 0,12 5 1084 0 0,0 3 0 0 0,-57-2 1 0 0,81 7-1443 0 0,1 0 0 0 0,-1 1 0 0 0,-26 5 0 0 0,36-5-727 0 0,0 0-1 0 0,-1 1 0 0 0,1-1 0 0 0,0 1 0 0 0,0 0 0 0 0,0 0 1 0 0,-4 3-1 0 0,6-4-129 0 0,1 1 0 0 0,-1-1 1 0 0,1 0-1 0 0,0 1 1 0 0,-1-1-1 0 0,1 1 1 0 0,0-1-1 0 0,0 1 0 0 0,0 0 1 0 0,0-1-1 0 0,0 1 1 0 0,1 0-1 0 0,-1 0 0 0 0,0-1 1 0 0,1 1-1 0 0,-1 0 1 0 0,1 2-1 0 0,0 0-3 0 0,0-1 1 0 0,0 1-1 0 0,1-1 1 0 0,-1 1-1 0 0,1-1 0 0 0,0 1 1 0 0,0-1-1 0 0,1 0 1 0 0,-1 1-1 0 0,1-1 0 0 0,-1 0 1 0 0,1 0-1 0 0,0 0 1 0 0,0 0-1 0 0,3 3 0 0 0,6 6 223 0 0,22 21-1 0 0,-28-28-251 0 0,38 31 520 0 0,50 33 1 0 0,-55-43-291 0 0,-2 1 0 0 0,53 52 1 0 0,-87-78-312 0 0,-1 0 0 0 0,-1 0 1 0 0,1 0-1 0 0,0 0 1 0 0,0 0-1 0 0,0 0 1 0 0,0 0-1 0 0,-1 0 0 0 0,1 0 1 0 0,0 1-1 0 0,-1-1 1 0 0,1 0-1 0 0,-1 0 1 0 0,0 1-1 0 0,1-1 0 0 0,-1 0 1 0 0,0 0-1 0 0,0 1 1 0 0,0-1-1 0 0,0 0 0 0 0,0 3 1 0 0,0-3 14 0 0,-1 0-1 0 0,1 0 1 0 0,-1 0 0 0 0,0 0-1 0 0,1 0 1 0 0,-1 0 0 0 0,0 0-1 0 0,0 0 1 0 0,0 0-1 0 0,0-1 1 0 0,0 1 0 0 0,0 0-1 0 0,0 0 1 0 0,0-1 0 0 0,0 1-1 0 0,0-1 1 0 0,0 1 0 0 0,-2 0-1 0 0,-6 2 110 0 0,-1-1 0 0 0,0 0-1 0 0,0 0 1 0 0,-12 0-1 0 0,20-2-137 0 0,-103 4 265 0 0,-21 3-1828 0 0,151-6-11204 0 0,0-2 9591 0 0</inkml:trace>
  <inkml:trace contextRef="#ctx0" brushRef="#br0" timeOffset="1">953 453 232 0 0,'3'1'347'0'0,"-1"-1"1"0"0,1 1-1 0 0,-1 0 0 0 0,1 0 0 0 0,-1 0 1 0 0,1 0-1 0 0,-1 0 0 0 0,0 0 0 0 0,0 1 1 0 0,0-1-1 0 0,0 1 0 0 0,0-1 0 0 0,0 1 1 0 0,0 0-1 0 0,0 0 0 0 0,0 0 1 0 0,-1 0-1 0 0,3 4 0 0 0,-3-3 120 0 0,0-1 0 0 0,-1 1 0 0 0,1 0 0 0 0,0-1 0 0 0,-1 1 0 0 0,0 0 0 0 0,0 0 0 0 0,0-1 0 0 0,0 1 0 0 0,0 0 0 0 0,-1 0 0 0 0,1-1 0 0 0,-1 1 0 0 0,0 0 0 0 0,1-1 0 0 0,-1 1 0 0 0,0-1 0 0 0,-3 5 0 0 0,-5 9 560 0 0,-1 0 0 0 0,-1-1 1 0 0,0 0-1 0 0,-1-1 0 0 0,0 0 1 0 0,-2-1-1 0 0,-22 19 0 0 0,-1-4 1398 0 0,-77 45-1 0 0,84-58-1935 0 0,1-1 0 0 0,-42 13 0 0 0,42-17-4017 0 0,0-1-3687 0 0,22-8 3874 0 0</inkml:trace>
</inkml:ink>
</file>

<file path=ppt/ink/ink5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29.783"/>
    </inkml:context>
    <inkml:brush xml:id="br0">
      <inkml:brushProperty name="width" value="0.05" units="cm"/>
      <inkml:brushProperty name="height" value="0.05" units="cm"/>
    </inkml:brush>
  </inkml:definitions>
  <inkml:trace contextRef="#ctx0" brushRef="#br0">0 438 304 0 0,'10'11'9177'0'0,"39"48"-6042"0"0,60 107 1277 0 0,-5-14-1171 0 0,-87-131-2587 0 0,1 0 0 0 0,1-2-1 0 0,0 0 1 0 0,37 26-1 0 0,-55-44-601 0 0,0 0-1 0 0,0 0 0 0 0,1 0 1 0 0,-1 0-1 0 0,0-1 0 0 0,0 1 1 0 0,0 0-1 0 0,0-1 0 0 0,1 1 1 0 0,-1 0-1 0 0,0-1 0 0 0,1 0 1 0 0,-1 1-1 0 0,0-1 0 0 0,1 0 1 0 0,-1 0-1 0 0,0 0 0 0 0,1 0 1 0 0,-1 0-1 0 0,0 0 0 0 0,1 0 1 0 0,-1 0-1 0 0,1 0 1 0 0,-1-1-1 0 0,0 1 0 0 0,1 0 1 0 0,-1-1-1 0 0,0 1 0 0 0,0-1 1 0 0,1 0-1 0 0,-1 1 0 0 0,0-1 1 0 0,0 0-1 0 0,0 0 0 0 0,0 0 1 0 0,0 0-1 0 0,0 0 0 0 0,0 0 1 0 0,0 0-1 0 0,0 0 0 0 0,0 0 1 0 0,-1 0-1 0 0,1 0 0 0 0,0-1 1 0 0,-1 1-1 0 0,1 0 0 0 0,-1-2 0 0 0,4-7 168 0 0,-1 0-1 0 0,0 0 1 0 0,-1-1-1 0 0,2-18 1 0 0,-3 19-181 0 0,8-148 890 0 0,-7 62-588 0 0,31-449 1105 0 0,-33 536-1471 0 0,0 6-148 0 0,0 1 0 0 0,-1-1 0 0 0,1 1 0 0 0,1-1 0 0 0,-1 1 0 0 0,0-1 0 0 0,0 1 0 0 0,1 0 0 0 0,0-1 0 0 0,-1 1 0 0 0,1-1 1 0 0,0 1-1 0 0,0 0 0 0 0,0 0 0 0 0,0 0 0 0 0,1 0 0 0 0,-1-1 0 0 0,4-2 0 0 0,-4 5-57 0 0,0-1 0 0 0,0 1 1 0 0,0 0-1 0 0,0 0 0 0 0,0 0 1 0 0,0 0-1 0 0,0 0 0 0 0,0 0 1 0 0,0 0-1 0 0,0 0 0 0 0,0 0 1 0 0,0 0-1 0 0,0 0 0 0 0,0 1 1 0 0,-1-1-1 0 0,1 0 0 0 0,0 1 1 0 0,0-1-1 0 0,0 0 0 0 0,1 2 1 0 0,21 14-4504 0 0,-18-12 3575 0 0,18 15-1545 0 0</inkml:trace>
</inkml:ink>
</file>

<file path=ppt/ink/ink5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0.294"/>
    </inkml:context>
    <inkml:brush xml:id="br0">
      <inkml:brushProperty name="width" value="0.05" units="cm"/>
      <inkml:brushProperty name="height" value="0.05" units="cm"/>
    </inkml:brush>
  </inkml:definitions>
  <inkml:trace contextRef="#ctx0" brushRef="#br0">349 43 32 0 0,'0'-1'225'0'0,"0"0"0"0"0,1 0 0 0 0,-1 0 0 0 0,0 0-1 0 0,1 0 1 0 0,-1 0 0 0 0,0 0 0 0 0,0 0 0 0 0,0 0 0 0 0,0 0 0 0 0,0 0 0 0 0,0 1-1 0 0,0-1 1 0 0,0 0 0 0 0,0 0 0 0 0,0 0 0 0 0,0 0 0 0 0,-1 0 0 0 0,1 0 0 0 0,0 0-1 0 0,-1 0 1 0 0,1 0 0 0 0,-1 0 0 0 0,1 1 0 0 0,-1-1 0 0 0,1 0 0 0 0,-1 0 0 0 0,1 1-1 0 0,-1-1 1 0 0,0 0 0 0 0,0 1 0 0 0,1-1 0 0 0,-1 0 0 0 0,0 1 0 0 0,0-1 0 0 0,0 1-1 0 0,1 0 1 0 0,-3-1 0 0 0,-1-1 214 0 0,1 0 0 0 0,-1 1 0 0 0,0-1 0 0 0,0 1 0 0 0,0 0 0 0 0,0 1 0 0 0,1-1 0 0 0,-6 0 0 0 0,-1 2 0 0 0,1 0 1 0 0,-1 0-1 0 0,1 1 0 0 0,0 0 1 0 0,0 1-1 0 0,-1 0 0 0 0,-14 7 0 0 0,0 3 422 0 0,-32 21 0 0 0,43-25-494 0 0,1 0-1 0 0,-1 1 1 0 0,2 1-1 0 0,-17 18 1 0 0,22-21-108 0 0,0-1 0 0 0,1 1-1 0 0,-1 0 1 0 0,2 0 0 0 0,-1 1 0 0 0,1 0 0 0 0,1-1 0 0 0,-5 18 0 0 0,7-22-140 0 0,0 0-1 0 0,1 0 1 0 0,-1 1-1 0 0,1-1 1 0 0,0 0-1 0 0,1 1 1 0 0,-1-1-1 0 0,1 0 0 0 0,0 1 1 0 0,0-1-1 0 0,0 0 1 0 0,0 0-1 0 0,1 0 1 0 0,0 0-1 0 0,0 0 1 0 0,0 0-1 0 0,0 0 1 0 0,0-1-1 0 0,1 1 1 0 0,0-1-1 0 0,-1 0 1 0 0,1 1-1 0 0,1-1 1 0 0,-1-1-1 0 0,0 1 1 0 0,8 4-1 0 0,-2-1 61 0 0,0-1 0 0 0,1 0 0 0 0,0 0 0 0 0,0-1-1 0 0,0-1 1 0 0,1 0 0 0 0,-1 0 0 0 0,1-1-1 0 0,18 2 1 0 0,-11-3 13 0 0,-1-1 0 0 0,1-1 1 0 0,-1-1-1 0 0,1 0 0 0 0,29-9 0 0 0,8-6-3225 0 0,-36 14-6313 0 0,-13 3 6618 0 0</inkml:trace>
</inkml:ink>
</file>

<file path=ppt/ink/ink5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0.701"/>
    </inkml:context>
    <inkml:brush xml:id="br0">
      <inkml:brushProperty name="width" value="0.05" units="cm"/>
      <inkml:brushProperty name="height" value="0.05" units="cm"/>
    </inkml:brush>
  </inkml:definitions>
  <inkml:trace contextRef="#ctx0" brushRef="#br0">347 67 12 0 0,'-2'-4'539'0'0,"-1"-1"0"0"0,0 1 1 0 0,0-1-1 0 0,0 1 0 0 0,0 0 0 0 0,-1 0 0 0 0,1 1 1 0 0,-1-1-1 0 0,0 1 0 0 0,0 0 0 0 0,-1 0 0 0 0,1 0 1 0 0,-1 0-1 0 0,1 1 0 0 0,-1-1 0 0 0,0 1 0 0 0,0 1 1 0 0,0-1-1 0 0,0 1 0 0 0,0 0 0 0 0,-7-1 1 0 0,3 1-117 0 0,0 1 1 0 0,1 1 0 0 0,-1 0 0 0 0,0 0 0 0 0,1 0-1 0 0,-1 1 1 0 0,1 1 0 0 0,0-1 0 0 0,0 1 0 0 0,0 1 0 0 0,0-1-1 0 0,-9 7 1 0 0,1-1 130 0 0,1 1-1 0 0,0 1 1 0 0,0 1 0 0 0,-15 15-1 0 0,26-24-347 0 0,0 1-1 0 0,1 0 1 0 0,-1 0 0 0 0,1 0-1 0 0,0 1 1 0 0,0-1 0 0 0,1 1-1 0 0,-1 0 1 0 0,1 0 0 0 0,0 0-1 0 0,0 0 1 0 0,1 0-1 0 0,-1 0 1 0 0,1 0 0 0 0,0 0-1 0 0,1 1 1 0 0,-1-1 0 0 0,1 0-1 0 0,0 7 1 0 0,1-8-67 0 0,0 0-1 0 0,0 0 1 0 0,0 0 0 0 0,1 0-1 0 0,-1 0 1 0 0,1 0 0 0 0,0 0 0 0 0,0-1-1 0 0,1 1 1 0 0,-1-1 0 0 0,1 1-1 0 0,-1-1 1 0 0,7 5 0 0 0,-3-3 10 0 0,0 0 1 0 0,1 0-1 0 0,-1-1 1 0 0,1 0-1 0 0,0 0 1 0 0,14 4-1 0 0,0-1 70 0 0,-1-1 0 0 0,2-2 0 0 0,-1 0 0 0 0,29 2 0 0 0,-22-5-250 0 0,0-1-1 0 0,0-1 1 0 0,0-1 0 0 0,35-8 0 0 0,-33 4-3808 0 0,52-21 0 0 0,-59 20-2145 0 0,-13 2 3495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0.002"/>
    </inkml:context>
    <inkml:brush xml:id="br0">
      <inkml:brushProperty name="width" value="0.05" units="cm"/>
      <inkml:brushProperty name="height" value="0.05" units="cm"/>
      <inkml:brushProperty name="color" value="#008C3A"/>
    </inkml:brush>
  </inkml:definitions>
  <inkml:trace contextRef="#ctx0" brushRef="#br0">24 29 216 0 0,'-23'-12'19328'0'0,"140"11"-13000"0"0,-7 2-4019 0 0,143-17 2038 0 0,-251 16-4594 0 0</inkml:trace>
</inkml:ink>
</file>

<file path=ppt/ink/ink5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1.068"/>
    </inkml:context>
    <inkml:brush xml:id="br0">
      <inkml:brushProperty name="width" value="0.05" units="cm"/>
      <inkml:brushProperty name="height" value="0.05" units="cm"/>
    </inkml:brush>
  </inkml:definitions>
  <inkml:trace contextRef="#ctx0" brushRef="#br0">8 68 904 0 0,'-5'-5'5575'0'0,"4"4"-5068"0"0,1 1 0 0 0,0-1 0 0 0,-1 0-1 0 0,1 1 1 0 0,0-1 0 0 0,0 1 0 0 0,0-1 0 0 0,-1 0 0 0 0,1 1-1 0 0,0-1 1 0 0,0 0 0 0 0,0 0 0 0 0,1 0-219 0 0,-1 0-1 0 0,0 1 1 0 0,1-1 0 0 0,-1 1 0 0 0,1-1-1 0 0,-1 1 1 0 0,1-1 0 0 0,-1 1 0 0 0,1 0-1 0 0,-1-1 1 0 0,1 1 0 0 0,-1 0 0 0 0,1-1 0 0 0,0 1-1 0 0,-1 0 1 0 0,1-1 0 0 0,-1 1 0 0 0,1 0-1 0 0,1 0 1 0 0,44-5 2210 0 0,-30 4-1187 0 0,151-12 2595 0 0,98-12-2225 0 0,-261 24-3313 0 0,10 1 48 0 0,-10 1-1714 0 0</inkml:trace>
</inkml:ink>
</file>

<file path=ppt/ink/ink5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1.429"/>
    </inkml:context>
    <inkml:brush xml:id="br0">
      <inkml:brushProperty name="width" value="0.05" units="cm"/>
      <inkml:brushProperty name="height" value="0.05" units="cm"/>
    </inkml:brush>
  </inkml:definitions>
  <inkml:trace contextRef="#ctx0" brushRef="#br0">31 0 232 0 0,'-7'3'699'0'0,"-11"9"3081"0"0,17-11-3353 0 0,1-1 0 0 0,-1 1-1 0 0,1 0 1 0 0,-1-1 0 0 0,1 1-1 0 0,0 0 1 0 0,-1-1 0 0 0,1 1-1 0 0,0 0 1 0 0,0 0 0 0 0,-1-1-1 0 0,1 1 1 0 0,0 0-1 0 0,0 0 1 0 0,0 1 0 0 0,0-1-193 0 0,1-1 0 0 0,-1 1 0 0 0,0-1 0 0 0,1 1 0 0 0,-1-1 1 0 0,1 1-1 0 0,-1-1 0 0 0,1 1 0 0 0,-1-1 0 0 0,1 1 0 0 0,-1-1 0 0 0,1 0 1 0 0,0 1-1 0 0,-1-1 0 0 0,1 0 0 0 0,-1 1 0 0 0,1-1 0 0 0,0 0 0 0 0,-1 0 0 0 0,1 0 1 0 0,0 0-1 0 0,-1 0 0 0 0,2 0 0 0 0,17 3 1769 0 0,161-7 4908 0 0,-52-1-4614 0 0,-64 3-361 0 0,-33 1-2103 0 0,-1 0-4542 0 0</inkml:trace>
</inkml:ink>
</file>

<file path=ppt/ink/ink5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2.608"/>
    </inkml:context>
    <inkml:brush xml:id="br0">
      <inkml:brushProperty name="width" value="0.05" units="cm"/>
      <inkml:brushProperty name="height" value="0.05" units="cm"/>
    </inkml:brush>
  </inkml:definitions>
  <inkml:trace contextRef="#ctx0" brushRef="#br0">35 124 200 0 0,'-8'-7'858'0'0,"-12"-14"1825"0"0,14 6 3305 0 0,8 14-5628 0 0,0 1-1 0 0,0-1 1 0 0,1 1-1 0 0,-1-1 1 0 0,0 1 0 0 0,0 0-1 0 0,1 0 1 0 0,-1 0-1 0 0,0 0 1 0 0,3 0 0 0 0,275 14 6353 0 0,-214-15-5769 0 0,-1-3 1 0 0,82-15-1 0 0,-139 17-859 0 0,49-12 486 0 0,-53 13-510 0 0,0 0 1 0 0,0-1-1 0 0,0 1 0 0 0,0-1 0 0 0,-1 0 0 0 0,1-1 1 0 0,0 1-1 0 0,-1 0 0 0 0,0-1 0 0 0,0 0 0 0 0,4-4 1 0 0,-6 6-48 0 0,-1 0 0 0 0,1 1 0 0 0,-1-1 0 0 0,1 1 1 0 0,-1-1-1 0 0,1 0 0 0 0,-1 0 0 0 0,0 1 0 0 0,1-1 1 0 0,-1 0-1 0 0,0 0 0 0 0,0 1 0 0 0,0-1 0 0 0,1 0 1 0 0,-1 0-1 0 0,0 0 0 0 0,0 0 0 0 0,0 0 0 0 0,-1 0-5 0 0,1 1-1 0 0,0-1 0 0 0,0 1 1 0 0,0 0-1 0 0,-1-1 0 0 0,1 1 1 0 0,0 0-1 0 0,0-1 0 0 0,-1 1 1 0 0,1 0-1 0 0,0-1 0 0 0,-1 1 1 0 0,1 0-1 0 0,-1 0 0 0 0,1-1 0 0 0,0 1 1 0 0,-1 0-1 0 0,1 0 0 0 0,-1 0 1 0 0,1-1-1 0 0,0 1 0 0 0,-1 0 1 0 0,0 0-1 0 0,0 0 2 0 0,-1 0 0 0 0,0 0-1 0 0,1-1 1 0 0,-1 1 0 0 0,1 1 0 0 0,-1-1-1 0 0,0 0 1 0 0,1 0 0 0 0,-1 1 0 0 0,1-1 0 0 0,-1 0-1 0 0,1 1 1 0 0,-1 0 0 0 0,-2 1 0 0 0,0 2 19 0 0,-1 0 0 0 0,1 1 0 0 0,-1 0 0 0 0,1 0 0 0 0,1 0 0 0 0,-1 0 0 0 0,1 1 1 0 0,-5 10-1 0 0,-17 52 199 0 0,23-60-188 0 0,-7 23 202 0 0,2 0 1 0 0,1 0 0 0 0,2 1 0 0 0,1 0-1 0 0,1-1 1 0 0,2 1 0 0 0,1 0 0 0 0,1 0-1 0 0,2-1 1 0 0,2 1 0 0 0,0-1 0 0 0,14 38-1 0 0,-13-54-108 0 0,0 0-1 0 0,1 0 0 0 0,1-1 1 0 0,0 0-1 0 0,0-1 1 0 0,2 0-1 0 0,15 16 0 0 0,-19-22-134 0 0,-46-5-1347 0 0,30-2 1303 0 0,-362-4-750 0 0,350 4 832 0 0,11 0 27 0 0,1 0 0 0 0,0 0 1 0 0,-1 1-1 0 0,1 0 1 0 0,0 1-1 0 0,0 0 1 0 0,-16 5-1 0 0,25-7-47 0 0,0 0-1 0 0,0 0 1 0 0,0 0-1 0 0,0 0 1 0 0,0 0 0 0 0,0 0-1 0 0,0 0 1 0 0,0 0-1 0 0,0 1 1 0 0,0-1-1 0 0,0 0 1 0 0,0 0-1 0 0,0 0 1 0 0,0 0 0 0 0,-1 0-1 0 0,1 0 1 0 0,0 0-1 0 0,0 0 1 0 0,0 0-1 0 0,0 0 1 0 0,0 0-1 0 0,0 1 1 0 0,0-1 0 0 0,0 0-1 0 0,0 0 1 0 0,0 0-1 0 0,0 0 1 0 0,0 0-1 0 0,0 0 1 0 0,0 0-1 0 0,0 0 1 0 0,0 0 0 0 0,0 0-1 0 0,0 1 1 0 0,0-1-1 0 0,1 0 1 0 0,-1 0-1 0 0,0 0 1 0 0,0 0-1 0 0,0 0 1 0 0,0 0 0 0 0,0 0-1 0 0,0 0 1 0 0,0 0-1 0 0,0 0 1 0 0,0 0-1 0 0,0 0 1 0 0,0 0-1 0 0,0 0 1 0 0,0 0 0 0 0,0 1-1 0 0,0-1 1 0 0,1 0-1 0 0,-1 0 1 0 0,0 0-1 0 0,0 0 1 0 0,0 0-1 0 0,9 4 244 0 0,14 3 6 0 0,85 0 1084 0 0,139-9-1 0 0,-171 0-1120 0 0,-21-1-739 0 0,-21 1-676 0 0,53 3 1 0 0,-25 13-11122 0 0,-40-12 9293 0 0</inkml:trace>
</inkml:ink>
</file>

<file path=ppt/ink/ink5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2.953"/>
    </inkml:context>
    <inkml:brush xml:id="br0">
      <inkml:brushProperty name="width" value="0.05" units="cm"/>
      <inkml:brushProperty name="height" value="0.05" units="cm"/>
    </inkml:brush>
  </inkml:definitions>
  <inkml:trace contextRef="#ctx0" brushRef="#br0">348 54 172 0 0,'-4'-4'637'0'0,"-1"-1"0"0"0,0 1 1 0 0,0-1-1 0 0,0 1 0 0 0,-1 1 0 0 0,1-1 0 0 0,-1 1 0 0 0,0 0 1 0 0,0 0-1 0 0,0 1 0 0 0,-1 0 0 0 0,1 0 0 0 0,-1 0 0 0 0,-11-1 1 0 0,2 1 818 0 0,-1 0 0 0 0,1 2 0 0 0,0 0 0 0 0,-32 4 0 0 0,36-2-701 0 0,0 1 1 0 0,1 0 0 0 0,0 0 0 0 0,-1 1 0 0 0,-14 8-1 0 0,23-10-519 0 0,-1-1 0 0 0,1 1 0 0 0,-1 0-1 0 0,1 1 1 0 0,0-1 0 0 0,0 0 0 0 0,0 1-1 0 0,0 0 1 0 0,0 0 0 0 0,1 0 0 0 0,-1 0 0 0 0,1 0-1 0 0,0 0 1 0 0,0 0 0 0 0,0 1 0 0 0,0-1-1 0 0,1 1 1 0 0,-1 0 0 0 0,-1 7 0 0 0,3-9-130 0 0,0 0-1 0 0,0 0 1 0 0,0 1 0 0 0,1-1 0 0 0,-1 0 0 0 0,1 0 0 0 0,-1 0 0 0 0,1 0-1 0 0,0 0 1 0 0,0 0 0 0 0,-1 0 0 0 0,2 0 0 0 0,-1 0 0 0 0,0 0 0 0 0,0 0-1 0 0,1-1 1 0 0,-1 1 0 0 0,0-1 0 0 0,1 1 0 0 0,0-1 0 0 0,-1 1 0 0 0,4 1-1 0 0,2 1 71 0 0,0 1-1 0 0,0-1 1 0 0,1 0-1 0 0,9 3 0 0 0,16 4 246 0 0,0-1-1 0 0,1-2 1 0 0,-1-1-1 0 0,66 4 1 0 0,21-8-1399 0 0,-3-6-4688 0 0,-82-1-1612 0 0,-16 0 4235 0 0</inkml:trace>
</inkml:ink>
</file>

<file path=ppt/ink/ink5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3.329"/>
    </inkml:context>
    <inkml:brush xml:id="br0">
      <inkml:brushProperty name="width" value="0.05" units="cm"/>
      <inkml:brushProperty name="height" value="0.05" units="cm"/>
    </inkml:brush>
  </inkml:definitions>
  <inkml:trace contextRef="#ctx0" brushRef="#br0">63 35 480 0 0,'-18'-5'2543'0'0,"15"4"-1442"0"0,0 1-1 0 0,0-1 0 0 0,0 1 1 0 0,0 0-1 0 0,0 0 0 0 0,0 0 1 0 0,-4 1-1 0 0,6-1-719 0 0,0 0 0 0 0,1 0 0 0 0,-1 1 0 0 0,0-1 0 0 0,0 0 0 0 0,0 0 0 0 0,1 1 0 0 0,-1-1 0 0 0,0 1 0 0 0,0-1 0 0 0,1 1-1 0 0,-1-1 1 0 0,0 1 0 0 0,1-1 0 0 0,-1 1 0 0 0,1 0 0 0 0,-1-1 0 0 0,1 1 0 0 0,-2 1 0 0 0,2-1-172 0 0,0 1 1 0 0,-1-1-1 0 0,1 1 0 0 0,0-1 0 0 0,0 0 0 0 0,0 1 1 0 0,0-1-1 0 0,0 1 0 0 0,0-1 0 0 0,0 0 0 0 0,0 1 1 0 0,1-1-1 0 0,-1 1 0 0 0,0-1 0 0 0,1 0 0 0 0,0 2 0 0 0,1 0 97 0 0,-1 0-1 0 0,1 0 0 0 0,0-1 0 0 0,-1 1 1 0 0,1 0-1 0 0,0-1 0 0 0,1 0 1 0 0,-1 1-1 0 0,0-1 0 0 0,1 0 0 0 0,-1 0 1 0 0,1 0-1 0 0,0-1 0 0 0,0 1 0 0 0,-1-1 1 0 0,1 1-1 0 0,5 0 0 0 0,-5-1-201 0 0,-1 0-1 0 0,0 0 1 0 0,1-1-1 0 0,-1 1 1 0 0,1-1 0 0 0,-1 0-1 0 0,1 0 1 0 0,-1 0-1 0 0,1 0 1 0 0,-1 0 0 0 0,1 0-1 0 0,-1-1 1 0 0,1 1-1 0 0,-1-1 1 0 0,0 0-1 0 0,1 0 1 0 0,-1 0 0 0 0,0 0-1 0 0,0 0 1 0 0,1 0-1 0 0,-1 0 1 0 0,0-1 0 0 0,2-1-1 0 0,-3 2-96 0 0,0-1 0 0 0,0 1 0 0 0,0 0 0 0 0,0 0 0 0 0,0-1 1 0 0,-1 1-1 0 0,1 0 0 0 0,0-1 0 0 0,-1 1 0 0 0,1-1 0 0 0,-1 1 0 0 0,0-1 0 0 0,1 1 0 0 0,-1-1 0 0 0,0 1 0 0 0,0-1 0 0 0,0 1 0 0 0,0-1 0 0 0,0 1 0 0 0,0-1 0 0 0,0 0 1 0 0,-1 1-1 0 0,1-1 0 0 0,0 1 0 0 0,-2-2 0 0 0,-1-5-579 0 0,0 1 0 0 0,-1 1 0 0 0,-8-13 0 0 0,3 4-1978 0 0</inkml:trace>
</inkml:ink>
</file>

<file path=ppt/ink/ink5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3.718"/>
    </inkml:context>
    <inkml:brush xml:id="br0">
      <inkml:brushProperty name="width" value="0.05" units="cm"/>
      <inkml:brushProperty name="height" value="0.05" units="cm"/>
    </inkml:brush>
  </inkml:definitions>
  <inkml:trace contextRef="#ctx0" brushRef="#br0">120 760 320 0 0,'0'0'194'0'0,"1"0"0"0"0,-1-1-1 0 0,1 1 1 0 0,-1 0 0 0 0,0-1 0 0 0,1 1-1 0 0,-1 0 1 0 0,1-1 0 0 0,-1 1 0 0 0,0-1-1 0 0,1 1 1 0 0,-1-1 0 0 0,0 1 0 0 0,1-1 0 0 0,-1 1-1 0 0,0-1 1 0 0,0 1 0 0 0,0-1 0 0 0,1 1-1 0 0,-1-1 1 0 0,0 1 0 0 0,0-1 0 0 0,0 1-1 0 0,0-1 1 0 0,0 0 0 0 0,0 1 0 0 0,0-1 0 0 0,0 1-1 0 0,0-1 1 0 0,0 1 0 0 0,-1-1 0 0 0,1 1-1 0 0,0-2 1 0 0,-9-19 3556 0 0,-15-25 625 0 0,-19-51 0 0 0,32 66-2849 0 0,1 0-1 0 0,-11-60 1 0 0,18 73-1236 0 0,1-1-1 0 0,1-1 1 0 0,0 1-1 0 0,1 0 1 0 0,1 0-1 0 0,1 0 1 0 0,1 0-1 0 0,0 0 1 0 0,2 1-1 0 0,0-1 1 0 0,1 1-1 0 0,1 0 1 0 0,0 1-1 0 0,15-25 1 0 0,-15 32-171 0 0,-1 0 0 0 0,1 0 0 0 0,1 1 0 0 0,0 1 0 0 0,0-1 0 0 0,1 1 0 0 0,0 0 0 0 0,1 1 0 0 0,-1 0 1 0 0,12-5-1 0 0,-13 8-54 0 0,0 0 1 0 0,-1 1 0 0 0,1 0 0 0 0,1 0 0 0 0,-1 1 0 0 0,0 0 0 0 0,0 0 0 0 0,1 1-1 0 0,-1 0 1 0 0,1 1 0 0 0,-1 0 0 0 0,1 0 0 0 0,-1 1 0 0 0,0 0 0 0 0,9 2-1 0 0,-4 1 0 0 0,0 0-1 0 0,-1 0 0 0 0,1 1 1 0 0,-1 1-1 0 0,0 0 0 0 0,-1 0 0 0 0,1 1 1 0 0,-1 1-1 0 0,-1 0 0 0 0,10 9 1 0 0,-14-12-34 0 0,-1 1 1 0 0,0 0 0 0 0,0 0-1 0 0,-1 0 1 0 0,0 0 0 0 0,0 0-1 0 0,0 1 1 0 0,-1 0 0 0 0,0 0-1 0 0,0 0 1 0 0,-1 0 0 0 0,0 0-1 0 0,0 0 1 0 0,-1 1 0 0 0,0-1 0 0 0,0 1-1 0 0,-1-1 1 0 0,1 1 0 0 0,-3 10-1 0 0,1-7-11 0 0,-2 1-1 0 0,0-1 1 0 0,0 0 0 0 0,-1 0-1 0 0,0 0 1 0 0,-1 0-1 0 0,0 0 1 0 0,-1-1 0 0 0,0 0-1 0 0,-1-1 1 0 0,0 1-1 0 0,0-1 1 0 0,-1 0-1 0 0,0-1 1 0 0,-1 0 0 0 0,0 0-1 0 0,-18 11 1 0 0,-12 6 71 0 0,-1-2 0 0 0,-1-2-1 0 0,-54 19 1 0 0,49-21-72 0 0,44-18-19 0 0,0 0 0 0 0,1-1 0 0 0,-1 1 0 0 0,1 0 0 0 0,-1 0 0 0 0,1 0 0 0 0,-1 0 0 0 0,1 0 0 0 0,0 0 0 0 0,0 1 0 0 0,-3 2 0 0 0,5-4 0 0 0,-1 1 0 0 0,0 0 0 0 0,0-1 0 0 0,0 1 0 0 0,0-1 0 0 0,0 1 0 0 0,1 0 0 0 0,-1-1 0 0 0,0 1 0 0 0,0 0 0 0 0,1-1 0 0 0,-1 1 0 0 0,1-1 0 0 0,-1 1 0 0 0,0-1 0 0 0,1 1 0 0 0,-1-1 0 0 0,1 1 0 0 0,-1-1 0 0 0,1 1 0 0 0,-1-1 0 0 0,2 1 0 0 0,10 7 0 0 0,0 0 0 0 0,0-1 0 0 0,1 0 0 0 0,0-1 0 0 0,0-1 0 0 0,18 6 0 0 0,-6-2 0 0 0,-24-9 0 0 0,65 26 0 0 0,1-3 0 0 0,78 15 0 0 0,-102-32-6428 0 0,62 0 1 0 0,-79-5 3108 0 0,1-2 475 0 0</inkml:trace>
</inkml:ink>
</file>

<file path=ppt/ink/ink5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4.093"/>
    </inkml:context>
    <inkml:brush xml:id="br0">
      <inkml:brushProperty name="width" value="0.05" units="cm"/>
      <inkml:brushProperty name="height" value="0.05" units="cm"/>
    </inkml:brush>
  </inkml:definitions>
  <inkml:trace contextRef="#ctx0" brushRef="#br0">298 85 348 0 0,'-1'-4'411'0'0,"0"0"0"0"0,0 0 1 0 0,-1 0-1 0 0,0 0 0 0 0,0 0 0 0 0,0 0 1 0 0,0 1-1 0 0,0-1 0 0 0,-1 1 0 0 0,0 0 0 0 0,1 0 1 0 0,-1 0-1 0 0,-1 0 0 0 0,1 0 0 0 0,0 0 0 0 0,-1 1 1 0 0,1 0-1 0 0,-1-1 0 0 0,1 1 0 0 0,-1 1 0 0 0,0-1 1 0 0,0 0-1 0 0,-5 0 0 0 0,0-1 372 0 0,-1 0-1 0 0,0 1 0 0 0,1 0 1 0 0,-1 1-1 0 0,0 0 1 0 0,0 0-1 0 0,1 1 1 0 0,-1 1-1 0 0,-10 1 1 0 0,13-1-355 0 0,0 1-1 0 0,0 0 1 0 0,0 1 0 0 0,0-1 0 0 0,0 1 0 0 0,1 1 0 0 0,-1-1 0 0 0,1 1-1 0 0,0 0 1 0 0,0 1 0 0 0,0 0 0 0 0,1-1 0 0 0,-6 7 0 0 0,8-8-248 0 0,1 0 1 0 0,0 0-1 0 0,-1 0 1 0 0,1 1-1 0 0,0-1 1 0 0,1 0-1 0 0,-1 1 1 0 0,1-1-1 0 0,-1 1 1 0 0,1 0-1 0 0,0-1 1 0 0,0 1-1 0 0,1 0 1 0 0,-1 0-1 0 0,1-1 1 0 0,0 1-1 0 0,0 0 1 0 0,0 0-1 0 0,0 0 1 0 0,1 0-1 0 0,-1-1 1 0 0,1 1-1 0 0,0 0 1 0 0,0-1-1 0 0,1 1 1 0 0,2 5-1 0 0,2 1 5 0 0,0-1 0 0 0,0 0 0 0 0,1 0-1 0 0,1-1 1 0 0,-1 0 0 0 0,1 0 0 0 0,0-1 0 0 0,1 0-1 0 0,0 0 1 0 0,0-1 0 0 0,1 0 0 0 0,-1-1 0 0 0,1 0-1 0 0,0 0 1 0 0,1-1 0 0 0,-1-1 0 0 0,13 4-1 0 0,11 0-430 0 0,0 0-1 0 0,1-3 1 0 0,-1 0-1 0 0,43-3 0 0 0,-49-1-1247 0 0,46-8-1 0 0,-53 5-1680 0 0,1-2 0 0 0,34-12 0 0 0,-24 3 4 0 0</inkml:trace>
</inkml:ink>
</file>

<file path=ppt/ink/ink5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4.436"/>
    </inkml:context>
    <inkml:brush xml:id="br0">
      <inkml:brushProperty name="width" value="0.05" units="cm"/>
      <inkml:brushProperty name="height" value="0.05" units="cm"/>
    </inkml:brush>
  </inkml:definitions>
  <inkml:trace contextRef="#ctx0" brushRef="#br0">10 59 76 0 0,'-5'-28'3251'0'0,"0"-3"11389"0"0,5 36-13404 0 0,5 44 2534 0 0,14 60 0 0 0,-12-81-3835 0 0,19 49 0 0 0,-21-69-1063 0 0,-2-1-1604 0 0</inkml:trace>
</inkml:ink>
</file>

<file path=ppt/ink/ink5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4.809"/>
    </inkml:context>
    <inkml:brush xml:id="br0">
      <inkml:brushProperty name="width" value="0.05" units="cm"/>
      <inkml:brushProperty name="height" value="0.05" units="cm"/>
    </inkml:brush>
  </inkml:definitions>
  <inkml:trace contextRef="#ctx0" brushRef="#br0">86 19 380 0 0,'-24'-6'1311'0'0,"-14"-4"2834"0"0,14 8 8081 0 0,28 1-10609 0 0,256 11 6075 0 0,-193-5-6571 0 0,134 14 196 0 0,-134-11-4510 0 0,0 0-5108 0 0,-51-6 5159 0 0</inkml:trace>
</inkml:ink>
</file>

<file path=ppt/ink/ink5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5.148"/>
    </inkml:context>
    <inkml:brush xml:id="br0">
      <inkml:brushProperty name="width" value="0.05" units="cm"/>
      <inkml:brushProperty name="height" value="0.05" units="cm"/>
    </inkml:brush>
  </inkml:definitions>
  <inkml:trace contextRef="#ctx0" brushRef="#br0">1 347 292 0 0,'1'-2'351'0'0,"0"0"0"0"0,1 0 0 0 0,-1 0 0 0 0,1 0 0 0 0,-1 0 0 0 0,1 0 0 0 0,0 0 0 0 0,0 0 0 0 0,0 1 0 0 0,0-1 0 0 0,0 1-1 0 0,0-1 1 0 0,0 1 0 0 0,4-2 0 0 0,-4 3-50 0 0,0 0-1 0 0,0 0 1 0 0,-1 0 0 0 0,1 0-1 0 0,0 0 1 0 0,-1 0-1 0 0,1 1 1 0 0,0-1-1 0 0,0 1 1 0 0,-1-1 0 0 0,1 1-1 0 0,-1 0 1 0 0,1-1-1 0 0,0 1 1 0 0,-1 0-1 0 0,0 0 1 0 0,1 0-1 0 0,-1 0 1 0 0,1 0 0 0 0,-1 0-1 0 0,0 1 1 0 0,0-1-1 0 0,2 3 1 0 0,96 120 7396 0 0,-2-2-4034 0 0,-86-110-3183 0 0,14 16 1396 0 0,50 43 0 0 0,-66-64-1481 0 0,-1-1 0 0 0,1 1 0 0 0,0-2 0 0 0,0 1 0 0 0,1-2 0 0 0,0 1 0 0 0,0-1 0 0 0,0 0 0 0 0,0-1 0 0 0,20 3 0 0 0,-26-6-392 0 0,-1 0 0 0 0,1 0 0 0 0,0 0 0 0 0,-1-1 1 0 0,1 0-1 0 0,0 0 0 0 0,-1 0 0 0 0,1 0 0 0 0,-1 0 0 0 0,1-1 0 0 0,-1 1 0 0 0,0-1 1 0 0,1 0-1 0 0,-1 0 0 0 0,0 0 0 0 0,0 0 0 0 0,-1-1 0 0 0,1 1 0 0 0,0-1 0 0 0,-1 0 1 0 0,1 0-1 0 0,-1 0 0 0 0,3-4 0 0 0,1-4-6 0 0,1 0 1 0 0,-2 0-1 0 0,1 0 1 0 0,-2-1-1 0 0,7-20 1 0 0,29-186 2 0 0,-38 208 0 0 0,19-150 0 0 0,10-57 0 0 0,-31 214 2 0 0,6-8-29 0 0,-6 11-30 0 0,1 0 0 0 0,-1 0-1 0 0,0 0 1 0 0,1 0-1 0 0,-1 0 1 0 0,1 0 0 0 0,-1-1-1 0 0,1 1 1 0 0,-1 0-1 0 0,1 0 1 0 0,-1 0 0 0 0,0 1-1 0 0,1-1 1 0 0,-1 0-1 0 0,1 0 1 0 0,-1 0 0 0 0,1 0-1 0 0,-1 0 1 0 0,0 0 0 0 0,1 1-1 0 0,-1-1 1 0 0,1 0-1 0 0,-1 0 1 0 0,0 0 0 0 0,1 1-1 0 0,-1-1 1 0 0,1 1-1 0 0,10 7-1144 0 0,-11-7 1134 0 0,14 12-2464 0 0,-1 1 1 0 0,0 0-1 0 0,14 22 1 0 0,-20-26 1308 0 0,14 18-1952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0.699"/>
    </inkml:context>
    <inkml:brush xml:id="br0">
      <inkml:brushProperty name="width" value="0.05" units="cm"/>
      <inkml:brushProperty name="height" value="0.05" units="cm"/>
      <inkml:brushProperty name="color" value="#008C3A"/>
    </inkml:brush>
  </inkml:definitions>
  <inkml:trace contextRef="#ctx0" brushRef="#br0">2 525 808 0 0,'-1'-12'13323'0'0,"12"28"-9970"0"0,13 32-2282 0 0,8 28 1755 0 0,72 122 1 0 0,-89-173-2335 0 0,4 8 398 0 0,1-2 0 0 0,1 0 0 0 0,31 33 0 0 0,-51-63-845 0 0,0 0 0 0 0,0 0 1 0 0,0 0-1 0 0,0 0 0 0 0,0 0 0 0 0,1 0 0 0 0,-1 0 1 0 0,0 0-1 0 0,1-1 0 0 0,-1 1 0 0 0,3 0 0 0 0,-4-1-25 0 0,1 0 0 0 0,-1 0 0 0 0,0 0 0 0 0,1 0 0 0 0,-1 0 0 0 0,1 0 0 0 0,-1 0 0 0 0,1 0 0 0 0,-1 0-1 0 0,1 0 1 0 0,-1 0 0 0 0,1 0 0 0 0,-1-1 0 0 0,0 1 0 0 0,1 0 0 0 0,-1 0 0 0 0,1 0 0 0 0,-1-1 0 0 0,0 1 0 0 0,1 0 0 0 0,-1-1-1 0 0,0 1 1 0 0,1 0 0 0 0,0-1 0 0 0,1-3 52 0 0,-1 0-1 0 0,1 1 1 0 0,-1-1 0 0 0,1 0-1 0 0,-1 0 1 0 0,1-8 0 0 0,-2 11-73 0 0,60-350 1712 0 0,-25 125-575 0 0,1 53-1021 0 0,-7 37-111 0 0,-8 19-153 0 0,-21 117 63 0 0,1 0-1 0 0,-1 0 0 0 0,0 0 0 0 0,0-1 1 0 0,0 1-1 0 0,1 0 0 0 0,-1 0 1 0 0,0 0-1 0 0,0-1 0 0 0,1 1 1 0 0,-1 0-1 0 0,0 0 0 0 0,0 0 0 0 0,1 0 1 0 0,-1 0-1 0 0,0 0 0 0 0,0 0 1 0 0,1 0-1 0 0,-1 0 0 0 0,0 0 0 0 0,1 0 1 0 0,-1 0-1 0 0,0 0 0 0 0,1 0 1 0 0,-1 0-1 0 0,0 0 0 0 0,0 0 0 0 0,1 0 1 0 0,-1 0-1 0 0,0 0 0 0 0,0 0 1 0 0,1 0-1 0 0,-1 0 0 0 0,1 1 1 0 0,8 2-2052 0 0,16 10-5886 0 0,-8-6 4695 0 0</inkml:trace>
</inkml:ink>
</file>

<file path=ppt/ink/ink5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5.490"/>
    </inkml:context>
    <inkml:brush xml:id="br0">
      <inkml:brushProperty name="width" value="0.05" units="cm"/>
      <inkml:brushProperty name="height" value="0.05" units="cm"/>
    </inkml:brush>
  </inkml:definitions>
  <inkml:trace contextRef="#ctx0" brushRef="#br0">273 22 764 0 0,'-11'-5'1491'0'0,"-1"1"-1"0"0,0 1 1 0 0,-1 0-1 0 0,1 0 1 0 0,-1 1-1 0 0,1 1 1 0 0,-1 0 0 0 0,1 1-1 0 0,-1 1 1 0 0,-19 2-1 0 0,26-2-1133 0 0,0 0 0 0 0,0 1 0 0 0,0 0 0 0 0,0 0 0 0 0,0 1 0 0 0,1-1 0 0 0,-1 1 0 0 0,1 0 0 0 0,0 1 0 0 0,0-1 0 0 0,0 1 0 0 0,0 0 0 0 0,1 0 0 0 0,-1 1-1 0 0,1-1 1 0 0,0 1 0 0 0,1 0 0 0 0,-1 0 0 0 0,1 0 0 0 0,0 1 0 0 0,0-1 0 0 0,0 1 0 0 0,-2 8 0 0 0,4-8-137 0 0,0 0 1 0 0,0 1-1 0 0,0-1 0 0 0,1 1 1 0 0,0-1-1 0 0,0 1 0 0 0,0-1 1 0 0,1 1-1 0 0,0-1 0 0 0,0 1 1 0 0,1-1-1 0 0,0 0 0 0 0,0 0 1 0 0,1 0-1 0 0,-1 0 1 0 0,8 11-1 0 0,-4-6-3 0 0,1 0 1 0 0,1 0 0 0 0,0-1-1 0 0,1 0 1 0 0,-1-1-1 0 0,2 0 1 0 0,16 13 0 0 0,-13-14-332 0 0,0 0 0 0 0,1-1 0 0 0,-1 0 1 0 0,2-1-1 0 0,-1-1 0 0 0,1 0 0 0 0,-1-1 1 0 0,1-1-1 0 0,0 0 0 0 0,1-1 0 0 0,-1-1 1 0 0,0 0-1 0 0,21-2 0 0 0,-20 0-1321 0 0,-1-1-1 0 0,31-8 1 0 0,-33 6-482 0 0,0 0 0 0 0,-1-1 0 0 0,20-11 0 0 0,-1-3-1109 0 0</inkml:trace>
  <inkml:trace contextRef="#ctx0" brushRef="#br0" timeOffset="1">639 154 1832 0 0,'1'-5'556'0'0,"-1"0"-1"0"0,1 0 1 0 0,-1 0 0 0 0,0 0-1 0 0,0 0 1 0 0,0-1 0 0 0,-1 1-1 0 0,0 0 1 0 0,0 0 0 0 0,0 0-1 0 0,-1 0 1 0 0,1 0 0 0 0,-1 1-1 0 0,-5-9 1 0 0,6 12-318 0 0,0 0 1 0 0,1 0 0 0 0,-1 1-1 0 0,0-1 1 0 0,0 0-1 0 0,0 1 1 0 0,-1-1-1 0 0,1 1 1 0 0,0-1 0 0 0,0 1-1 0 0,0 0 1 0 0,0-1-1 0 0,0 1 1 0 0,-1 0-1 0 0,1 0 1 0 0,0 0 0 0 0,0 0-1 0 0,0 0 1 0 0,0 0-1 0 0,-1 0 1 0 0,1 0-1 0 0,0 0 1 0 0,0 0-1 0 0,0 1 1 0 0,-1-1 0 0 0,1 0-1 0 0,0 1 1 0 0,0-1-1 0 0,0 1 1 0 0,-1 0-1 0 0,-3 2 507 0 0,0-1-1 0 0,0 1 0 0 0,1 0 1 0 0,-9 7-1 0 0,7-5-401 0 0,1 0 1 0 0,0 1-1 0 0,0 0 1 0 0,0 0-1 0 0,1 0 1 0 0,0 0-1 0 0,0 1 1 0 0,1 0 0 0 0,0 0-1 0 0,0 0 1 0 0,0 0-1 0 0,1 0 1 0 0,0 1-1 0 0,0-1 1 0 0,1 0-1 0 0,0 1 1 0 0,0 0-1 0 0,1-1 1 0 0,0 1-1 0 0,0-1 1 0 0,1 1-1 0 0,0-1 1 0 0,0 1-1 0 0,1-1 1 0 0,0 1-1 0 0,0-1 1 0 0,1 0-1 0 0,0 0 1 0 0,0 0-1 0 0,1 0 1 0 0,0-1-1 0 0,7 11 1 0 0,-1-7-314 0 0,0 0 0 0 0,0-1 0 0 0,0-1 0 0 0,1 0 0 0 0,1 0 0 0 0,-1-1 0 0 0,1 0 0 0 0,1-1 0 0 0,-1-1 0 0 0,1 0 0 0 0,0 0 0 0 0,20 3 0 0 0,-14-4-357 0 0,-1-1 1 0 0,1-1 0 0 0,0 0 0 0 0,0-1 0 0 0,0-2 0 0 0,0 0 0 0 0,0-1 0 0 0,27-6 0 0 0,-33 5-630 0 0,0-1-1 0 0,21-10 0 0 0,-29 12 76 0 0,-1 0 0 0 0,0-1 0 0 0,0 0 0 0 0,0 0 0 0 0,0 0 0 0 0,4-4 0 0 0,-2-2-5274 0 0,-5 5 3605 0 0</inkml:trace>
</inkml:ink>
</file>

<file path=ppt/ink/ink5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5.833"/>
    </inkml:context>
    <inkml:brush xml:id="br0">
      <inkml:brushProperty name="width" value="0.05" units="cm"/>
      <inkml:brushProperty name="height" value="0.05" units="cm"/>
    </inkml:brush>
  </inkml:definitions>
  <inkml:trace contextRef="#ctx0" brushRef="#br0">49 19 428 0 0,'-29'4'2690'0'0,"9"1"7763"0"0,37-3-7487 0 0,10-1-1170 0 0,1-2 0 0 0,29-3 1 0 0,-14 0-791 0 0,-27 3-1112 0 0,36-4-578 0 0,-21-4-5166 0 0,-27 6 3134 0 0,-1 0 389 0 0</inkml:trace>
</inkml:ink>
</file>

<file path=ppt/ink/ink5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6.188"/>
    </inkml:context>
    <inkml:brush xml:id="br0">
      <inkml:brushProperty name="width" value="0.05" units="cm"/>
      <inkml:brushProperty name="height" value="0.05" units="cm"/>
    </inkml:brush>
  </inkml:definitions>
  <inkml:trace contextRef="#ctx0" brushRef="#br0">115 332 160 0 0,'-32'-13'1147'0'0,"-20"-8"3842"0"0,22 3 9239 0 0,34 17-12849 0 0,25-4-42 0 0,1 2 1 0 0,-1 0-1 0 0,55 5 1 0 0,-42-1-694 0 0,193 9 1211 0 0,-102-3-3643 0 0,-2-4-5359 0 0,-95-4 3676 0 0,2-2 498 0 0</inkml:trace>
  <inkml:trace contextRef="#ctx0" brushRef="#br0" timeOffset="1">1212 41 408 0 0,'-17'-41'16075'0'0,"18"47"-14570"0"0,5 32 965 0 0,2 1 0 0 0,23 65 0 0 0,44 74 1787 0 0,-45-125-3237 0 0,-16-33-3584 0 0,-13-19 1396 0 0</inkml:trace>
</inkml:ink>
</file>

<file path=ppt/ink/ink5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6.576"/>
    </inkml:context>
    <inkml:brush xml:id="br0">
      <inkml:brushProperty name="width" value="0.05" units="cm"/>
      <inkml:brushProperty name="height" value="0.05" units="cm"/>
    </inkml:brush>
  </inkml:definitions>
  <inkml:trace contextRef="#ctx0" brushRef="#br0">166 55 840 0 0,'-100'-37'4275'0'0,"35"19"11732"0"0,78 20-12117 0 0,58 8-3345 0 0,-39-6 809 0 0,130 19 235 0 0,42 7-1665 0 0,-69-15-6465 0 0,-102-12 2892 0 0,-5-4 524 0 0</inkml:trace>
</inkml:ink>
</file>

<file path=ppt/ink/ink5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6.917"/>
    </inkml:context>
    <inkml:brush xml:id="br0">
      <inkml:brushProperty name="width" value="0.05" units="cm"/>
      <inkml:brushProperty name="height" value="0.05" units="cm"/>
    </inkml:brush>
  </inkml:definitions>
  <inkml:trace contextRef="#ctx0" brushRef="#br0">9 124 200 0 0,'-1'0'295'0'0,"1"-1"0"0"0,-1 1 0 0 0,1 0 0 0 0,-1-1 0 0 0,1 1 0 0 0,-1-1 0 0 0,1 1 0 0 0,-1 0 0 0 0,1-1 0 0 0,-1 1 0 0 0,1-1 1 0 0,0 1-1 0 0,-1-1 0 0 0,1 1 0 0 0,0-1 0 0 0,-1 0 0 0 0,1 1 0 0 0,0-1 0 0 0,0 1 0 0 0,0-1 0 0 0,-1 0 0 0 0,1 1 0 0 0,0-1 0 0 0,0 0 0 0 0,0 1 0 0 0,0-1 0 0 0,0 1 0 0 0,0-1 0 0 0,0-1 0 0 0,11-3 5011 0 0,1 3-5680 0 0,96-9 4777 0 0,86-12-382 0 0,-154 16-3227 0 0,1-2-1 0 0,65-23 1 0 0,-72 14 203 0 0,-38 50-266 0 0,-2 8-278 0 0,1 0 0 0 0,1 0 0 0 0,3 1 1 0 0,1-1-1 0 0,2 0 0 0 0,2 1 0 0 0,2-1 0 0 0,1-1 1 0 0,2 1-1 0 0,2-1 0 0 0,16 40 0 0 0,99 173 360 0 0,-117-237-813 0 0,-5-10 0 0 0,0 1 0 0 0,-1 0 0 0 0,0 1 0 0 0,0-1 0 0 0,0 0 0 0 0,2 8 0 0 0,-5-13-4 0 0,0-1 0 0 0,0 1 0 0 0,0-1 0 0 0,0 0 0 0 0,0 1 0 0 0,0-1 0 0 0,0 1 0 0 0,0-1 0 0 0,0 1 0 0 0,0-1 0 0 0,0 1 0 0 0,0-1 0 0 0,0 0 0 0 0,0 1 0 0 0,-1-1 0 0 0,1 1 0 0 0,0-1 0 0 0,0 0 0 0 0,0 1 0 0 0,-1-1 0 0 0,1 1 0 0 0,0-1 0 0 0,-1 0 0 0 0,1 1 0 0 0,0-1-1 0 0,0 0 1 0 0,-1 1 0 0 0,1-1 0 0 0,-1 0 0 0 0,1 0 0 0 0,0 0 0 0 0,-1 1 0 0 0,1-1 0 0 0,-1 0 0 0 0,1 0 0 0 0,0 0 0 0 0,-1 0 0 0 0,1 1 0 0 0,-1-1 0 0 0,1 0 0 0 0,-1 0 0 0 0,0 0 0 0 0,-18-2-261 0 0,17 1 234 0 0,-44-6-152 0 0,-45-10-101 0 0,-176-8 1 0 0,238 32 525 0 0,42 3-174 0 0,-10-7-56 0 0,3-1 2 0 0,-1 1 1 0 0,1-1-1 0 0,-1 1 0 0 0,1-1 0 0 0,0-1 0 0 0,0 1 0 0 0,7 0 0 0 0,-1 0 7 0 0,184 32-578 0 0,-96-28-2785 0 0,-74-7-1485 0 0,46-7 1 0 0,-35 1 1663 0 0</inkml:trace>
</inkml:ink>
</file>

<file path=ppt/ink/ink5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7.255"/>
    </inkml:context>
    <inkml:brush xml:id="br0">
      <inkml:brushProperty name="width" value="0.05" units="cm"/>
      <inkml:brushProperty name="height" value="0.05" units="cm"/>
    </inkml:brush>
  </inkml:definitions>
  <inkml:trace contextRef="#ctx0" brushRef="#br0">120 25 392 0 0,'-2'-3'739'0'0,"0"1"0"0"0,-1 0-1 0 0,1 0 1 0 0,-1 0 0 0 0,0 0-1 0 0,1 0 1 0 0,-1 1 0 0 0,0-1 0 0 0,0 1-1 0 0,0 0 1 0 0,0 0 0 0 0,-1 0 0 0 0,1 0-1 0 0,-5-1 1 0 0,6 3-332 0 0,-1-1 0 0 0,1 0 0 0 0,0 1-1 0 0,0-1 1 0 0,0 1 0 0 0,0 0 0 0 0,0 0 0 0 0,0 0-1 0 0,1 0 1 0 0,-1 0 0 0 0,0 0 0 0 0,0 0 0 0 0,1 1-1 0 0,-1-1 1 0 0,0 0 0 0 0,1 1 0 0 0,0 0 0 0 0,-1-1-1 0 0,1 1 1 0 0,0 0 0 0 0,0-1 0 0 0,0 1 0 0 0,0 0 0 0 0,-1 4-1 0 0,-4 4 130 0 0,2 0 0 0 0,0 1 1 0 0,0 0-1 0 0,1-1 0 0 0,0 2 0 0 0,1-1 0 0 0,0 0 0 0 0,0 0 0 0 0,2 0 0 0 0,0 17 0 0 0,1-20-228 0 0,0 0-1 0 0,0-1 1 0 0,1 1-1 0 0,0 0 0 0 0,0-1 1 0 0,1 0-1 0 0,0 0 1 0 0,1 0-1 0 0,-1 0 1 0 0,1 0-1 0 0,1 0 1 0 0,-1-1-1 0 0,1 0 1 0 0,0 0-1 0 0,0 0 1 0 0,7 4-1 0 0,1 0-389 0 0,0 0 1 0 0,0-1-1 0 0,1-1 1 0 0,0 0-1 0 0,1-1 1 0 0,-1-1-1 0 0,1 0 1 0 0,1-1-1 0 0,-1 0 1 0 0,1-1-1 0 0,20 2 0 0 0,-17-4-58 0 0,0-1 0 0 0,-1 0 1 0 0,1-1-1 0 0,0-1 0 0 0,-1-1 0 0 0,1-1 0 0 0,-1 0 0 0 0,0-2 0 0 0,27-9 0 0 0,-43 13-174 0 0,1 0 0 0 0,-1 0 1 0 0,1-1-1 0 0,-1 1 0 0 0,0-1 0 0 0,0 0 0 0 0,0 0 1 0 0,0 0-1 0 0,0 0 0 0 0,2-3 0 0 0,3-3-3140 0 0,-7 7 2893 0 0,0 0 0 0 0,-1 0 0 0 0,1 0-1 0 0,-1 0 1 0 0,1 0 0 0 0,-1 0 0 0 0,1 0-1 0 0,-1 0 1 0 0,0 0 0 0 0,1 1 0 0 0,-1-1-1 0 0,0 0 1 0 0,1 0 0 0 0,-3-1 0 0 0,-4-3-2023 0 0</inkml:trace>
</inkml:ink>
</file>

<file path=ppt/ink/ink5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7.589"/>
    </inkml:context>
    <inkml:brush xml:id="br0">
      <inkml:brushProperty name="width" value="0.05" units="cm"/>
      <inkml:brushProperty name="height" value="0.05" units="cm"/>
    </inkml:brush>
  </inkml:definitions>
  <inkml:trace contextRef="#ctx0" brushRef="#br0">195 52 336 0 0,'-43'-3'1816'0'0,"-30"-2"3261"0"0,1-6 4615 0 0,72 11-9554 0 0,0 0 1 0 0,0 0 0 0 0,0 1-1 0 0,-1-1 1 0 0,1 0-1 0 0,0 0 1 0 0,0 0 0 0 0,0 0-1 0 0,-1 0 1 0 0,1 0-1 0 0,0 0 1 0 0,0 0-1 0 0,-1 0 1 0 0,1-1 0 0 0,0 1-1 0 0,0 0 1 0 0,0 0-1 0 0,0 0 1 0 0,-2-1 1247 0 0,2 1-1248 0 0,0 0 1 0 0,0-1-1 0 0,-1 1 1 0 0,1 0 0 0 0,0 0-1 0 0,0 0 1 0 0,0 0-1 0 0,0-1 1 0 0,0 1-1 0 0,0 0 1 0 0,0 0 0 0 0,0 0-1 0 0,0-1 1 0 0,10-3 1349 0 0,17-1-820 0 0,8 3 430 0 0,31-1-1275 0 0,-1-6-4531 0 0,-47 4-2731 0 0</inkml:trace>
</inkml:ink>
</file>

<file path=ppt/ink/ink5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7.913"/>
    </inkml:context>
    <inkml:brush xml:id="br0">
      <inkml:brushProperty name="width" value="0.05" units="cm"/>
      <inkml:brushProperty name="height" value="0.05" units="cm"/>
    </inkml:brush>
  </inkml:definitions>
  <inkml:trace contextRef="#ctx0" brushRef="#br0">162 88 864 0 0,'-92'-43'3094'0'0,"22"6"12910"0"0,71 37-15903 0 0,12-4 1822 0 0,20 1-940 0 0,270 7 2692 0 0,-201 1-6404 0 0,-1 4-4681 0 0,-59-5 4578 0 0</inkml:trace>
  <inkml:trace contextRef="#ctx0" brushRef="#br0" timeOffset="1">1041 49 444 0 0,'0'0'7044'0'0,"-2"1"-4953"0"0,0 0-1835 0 0,-10 4 2340 0 0,2 7 6958 0 0,15 1-7051 0 0,-4-12-2330 0 0,0 0 1 0 0,1 0-1 0 0,-1 0 1 0 0,1 0-1 0 0,-1 0 1 0 0,1 0 0 0 0,0 0-1 0 0,-1 0 1 0 0,1 0-1 0 0,0-1 1 0 0,0 1-1 0 0,-1-1 1 0 0,1 0 0 0 0,0 1-1 0 0,0-1 1 0 0,2 0-1 0 0,33 0 1550 0 0,-31-1-1424 0 0,-2 1-147 0 0,1 0 0 0 0,-1-1 0 0 0,0 0 0 0 0,0 0 0 0 0,1 0 0 0 0,-1-1 0 0 0,0 0 0 0 0,0 1 0 0 0,6-5 0 0 0,-9 5-223 0 0,1 0 0 0 0,-1 0-1 0 0,0 1 1 0 0,0-1 0 0 0,0 0 0 0 0,0 0 0 0 0,0 0-1 0 0,0-1 1 0 0,0 1 0 0 0,0 0 0 0 0,0 0 0 0 0,0 0-1 0 0,0-1 1 0 0,-1 1 0 0 0,1 0 0 0 0,-1-1 0 0 0,1 1-1 0 0,-1 0 1 0 0,0-1 0 0 0,1 1 0 0 0,-1-1-1 0 0,0 1 1 0 0,0-1 0 0 0,0 1 0 0 0,0-1 0 0 0,0 1-1 0 0,0-1 1 0 0,0 1 0 0 0,-1 0 0 0 0,1-3 0 0 0,-3-7-3420 0 0</inkml:trace>
</inkml:ink>
</file>

<file path=ppt/ink/ink5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8.470"/>
    </inkml:context>
    <inkml:brush xml:id="br0">
      <inkml:brushProperty name="width" value="0.05" units="cm"/>
      <inkml:brushProperty name="height" value="0.05" units="cm"/>
    </inkml:brush>
  </inkml:definitions>
  <inkml:trace contextRef="#ctx0" brushRef="#br0">242 901 300 0 0,'5'8'13601'0'0,"-19"-17"-6221"0"0,5-1-8462 0 0,-116-203 6591 0 0,104 169-5288 0 0,2-1 0 0 0,2-1 0 0 0,-12-51 0 0 0,25 76-211 0 0,0 0-1 0 0,2-1 1 0 0,0 1-1 0 0,2-1 0 0 0,0 0 1 0 0,1 1-1 0 0,1-1 0 0 0,1 1 1 0 0,1 0-1 0 0,1 0 1 0 0,9-22-1 0 0,-10 31-35 0 0,1 1 1 0 0,0 0 0 0 0,1 0-1 0 0,1 0 1 0 0,0 1-1 0 0,0 0 1 0 0,0 0-1 0 0,2 1 1 0 0,8-9-1 0 0,-10 12 20 0 0,1 0-1 0 0,-1 1 0 0 0,1 0 1 0 0,0 0-1 0 0,0 1 1 0 0,1 0-1 0 0,-1 0 0 0 0,1 1 1 0 0,0 0-1 0 0,0 1 1 0 0,0 0-1 0 0,0 0 0 0 0,11 0 1 0 0,-12 2 31 0 0,1 0-1 0 0,0 1 1 0 0,-1 0 0 0 0,1 0 0 0 0,0 1 0 0 0,-1 0-1 0 0,0 1 1 0 0,1 0 0 0 0,-1 0 0 0 0,0 1 0 0 0,-1 0-1 0 0,1 0 1 0 0,-1 1 0 0 0,0-1 0 0 0,0 2 0 0 0,0-1-1 0 0,-1 1 1 0 0,1 0 0 0 0,7 11 0 0 0,-5-7 26 0 0,-1 1 1 0 0,-1 0-1 0 0,1 0 1 0 0,-2 1-1 0 0,1 0 0 0 0,-2 0 1 0 0,1 0-1 0 0,-2 1 1 0 0,0 0-1 0 0,0 0 1 0 0,3 26-1 0 0,-6-28-16 0 0,-1 0 0 0 0,0 0-1 0 0,-1 0 1 0 0,0-1 0 0 0,-1 1 0 0 0,0 0-1 0 0,-1 0 1 0 0,0-1 0 0 0,0 1-1 0 0,-1-1 1 0 0,-1 0 0 0 0,1 0 0 0 0,-2-1-1 0 0,1 1 1 0 0,-2-1 0 0 0,1 0-1 0 0,-10 9 1 0 0,1-2 81 0 0,-1-1 0 0 0,-1-1-1 0 0,-1-1 1 0 0,0 0 0 0 0,0-1 0 0 0,-1-1-1 0 0,-32 13 1 0 0,19-11 63 0 0,23-10-113 0 0,0 0 1 0 0,0 0-1 0 0,1 1 1 0 0,-1 0-1 0 0,1 1 1 0 0,0 0-1 0 0,0 0 0 0 0,0 1 1 0 0,-7 7-1 0 0,14-12-50 0 0,1 1-1 0 0,-1-1 0 0 0,0 1 1 0 0,1-1-1 0 0,-1 1 0 0 0,1-1 1 0 0,-1 1-1 0 0,1 0 0 0 0,0-1 1 0 0,0 1-1 0 0,0 0 0 0 0,-1-1 1 0 0,2 1-1 0 0,-1-1 1 0 0,0 1-1 0 0,0 0 0 0 0,0-1 1 0 0,1 1-1 0 0,-1-1 0 0 0,1 1 1 0 0,0 0-1 0 0,-1-1 0 0 0,1 1 1 0 0,0-1-1 0 0,0 0 0 0 0,0 1 1 0 0,0-1-1 0 0,0 0 0 0 0,0 1 1 0 0,1 0-1 0 0,6 7 15 0 0,0-1-1 0 0,0 0 1 0 0,11 8-1 0 0,-12-11-2 0 0,16 13 22 0 0,2-1 0 0 0,0 0 0 0 0,1-3 0 0 0,46 21 0 0 0,116 31 14 0 0,-174-62-537 0 0,-3-1 479 0 0,0 0 0 0 0,0 0 0 0 0,15 1 0 0 0,1-6-2930 0 0,-24 1 2024 0 0,0 0-1 0 0,-1 0 0 0 0,1 0 1 0 0,-1 0-1 0 0,0-1 0 0 0,1 1 1 0 0,-1-1-1 0 0,3-2 0 0 0,1-2-2316 0 0,0-1 461 0 0</inkml:trace>
</inkml:ink>
</file>

<file path=ppt/ink/ink5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8.827"/>
    </inkml:context>
    <inkml:brush xml:id="br0">
      <inkml:brushProperty name="width" value="0.05" units="cm"/>
      <inkml:brushProperty name="height" value="0.05" units="cm"/>
    </inkml:brush>
  </inkml:definitions>
  <inkml:trace contextRef="#ctx0" brushRef="#br0">106 71 204 0 0,'0'-3'207'0'0,"-1"-24"2950"0"0,1 24-2281 0 0,0-1 1 0 0,0 1-1 0 0,-1 0 0 0 0,1 0 0 0 0,-1 0 0 0 0,0 0 1 0 0,0 0-1 0 0,0 0 0 0 0,0 1 0 0 0,-3-6 1 0 0,4 7-729 0 0,-1 1 0 0 0,1 0 1 0 0,0 0-1 0 0,0 0 0 0 0,-1 0 1 0 0,1-1-1 0 0,0 1 0 0 0,-1 0 1 0 0,1 0-1 0 0,0 0 0 0 0,-1 0 1 0 0,1 0-1 0 0,0 0 0 0 0,-1 0 1 0 0,1 0-1 0 0,0 0 0 0 0,-1 0 1 0 0,1 0-1 0 0,0 0 0 0 0,-1 0 1 0 0,1 0-1 0 0,0 0 0 0 0,-1 0 1 0 0,1 0-1 0 0,0 1 0 0 0,0-1 1 0 0,-1 0-1 0 0,1 0 0 0 0,0 0 1 0 0,-1 0-1 0 0,1 1 1 0 0,0-1-1 0 0,0 0 0 0 0,-1 0 1 0 0,1 1-1 0 0,0-1 0 0 0,0 0 1 0 0,0 0-1 0 0,-1 1 0 0 0,-9 14 746 0 0,9-13-180 0 0,-11 17 647 0 0,2 0 1 0 0,0 2-1 0 0,-11 32 0 0 0,17-40-852 0 0,0 1-1 0 0,1-1 1 0 0,0 1 0 0 0,1 0-1 0 0,1 0 1 0 0,0 26-1 0 0,2-32-354 0 0,0 0-1 0 0,1 0 0 0 0,0-1 0 0 0,1 1 1 0 0,0-1-1 0 0,0 1 0 0 0,0-1 0 0 0,1 0 1 0 0,0 0-1 0 0,0-1 0 0 0,1 1 0 0 0,0-1 1 0 0,0 0-1 0 0,1 0 0 0 0,-1-1 0 0 0,1 1 1 0 0,0-1-1 0 0,1 0 0 0 0,-1-1 1 0 0,1 0-1 0 0,12 6 0 0 0,-11-6-258 0 0,-1-1 0 0 0,1-1 0 0 0,0 1 0 0 0,0-1 0 0 0,0 0 0 0 0,0-1 0 0 0,0 0 1 0 0,0 0-1 0 0,13-1 0 0 0,-15-1-256 0 0,1 1 1 0 0,0-2 0 0 0,-1 1 0 0 0,1-1 0 0 0,-1 0-1 0 0,0 0 1 0 0,1 0 0 0 0,-1-1 0 0 0,0 0 0 0 0,0 0 0 0 0,-1-1-1 0 0,8-5 1 0 0,-2-1-2173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1.248"/>
    </inkml:context>
    <inkml:brush xml:id="br0">
      <inkml:brushProperty name="width" value="0.05" units="cm"/>
      <inkml:brushProperty name="height" value="0.05" units="cm"/>
      <inkml:brushProperty name="color" value="#008C3A"/>
    </inkml:brush>
  </inkml:definitions>
  <inkml:trace contextRef="#ctx0" brushRef="#br0">285 27 540 0 0,'0'-1'376'0'0,"1"0"0"0"0,-1 0-1 0 0,0 0 1 0 0,0 0 0 0 0,-1 0 0 0 0,1 0-1 0 0,0 0 1 0 0,0 0 0 0 0,0-1 0 0 0,-1 2 0 0 0,1-1-1 0 0,-1 0 1 0 0,1 0 0 0 0,0 0 0 0 0,-1 0-1 0 0,0 0 1 0 0,1 0 0 0 0,-1 0 0 0 0,0 0 0 0 0,1 1-1 0 0,-1-1 1 0 0,0 0 0 0 0,0 1 0 0 0,1-1-1 0 0,-3 0 1 0 0,2 0-7 0 0,-1 0 1 0 0,0 1-1 0 0,0 0 0 0 0,0-1 1 0 0,0 1-1 0 0,0 0 0 0 0,0 0 0 0 0,1 0 1 0 0,-1 0-1 0 0,0 1 0 0 0,0-1 0 0 0,0 0 1 0 0,-2 1-1 0 0,-5 2 345 0 0,0 1 0 0 0,1-1 0 0 0,-1 1 0 0 0,1 1 0 0 0,-8 5 0 0 0,-11 9 636 0 0,1 1-1 0 0,-32 31 0 0 0,50-43-1007 0 0,0 0 1 0 0,1 0-1 0 0,0 1 1 0 0,0 0-1 0 0,1 0 1 0 0,0 1-1 0 0,1-1 1 0 0,0 1-1 0 0,1 0 1 0 0,-7 22-1 0 0,11-27-219 0 0,-1-1 0 0 0,1 1 0 0 0,0 0 0 0 0,1-1 0 0 0,-1 1-1 0 0,1-1 1 0 0,0 1 0 0 0,0-1 0 0 0,1 1 0 0 0,-1-1 0 0 0,1 1 0 0 0,0-1 0 0 0,0 0-1 0 0,0 0 1 0 0,1 0 0 0 0,-1 0 0 0 0,1 0 0 0 0,0-1 0 0 0,0 1 0 0 0,7 5 0 0 0,2 2 26 0 0,1-1 0 0 0,-1 0 0 0 0,2-1 0 0 0,24 13 0 0 0,-28-17-695 0 0,-1-1 0 0 0,0 0 0 0 0,1-1 0 0 0,16 4 0 0 0,-4-4-3157 0 0,1-4-3372 0 0,-12-2 4091 0 0</inkml:trace>
</inkml:ink>
</file>

<file path=ppt/ink/ink5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9.148"/>
    </inkml:context>
    <inkml:brush xml:id="br0">
      <inkml:brushProperty name="width" value="0.05" units="cm"/>
      <inkml:brushProperty name="height" value="0.05" units="cm"/>
    </inkml:brush>
  </inkml:definitions>
  <inkml:trace contextRef="#ctx0" brushRef="#br0">59 22 404 0 0,'-17'-1'1117'0'0,"-24"-4"13682"0"0,47 5-13181 0 0,169 1 4641 0 0,-84 2-4627 0 0,-64-2-1425 0 0,78-2 1060 0 0,-89 0-2387 0 0,0-1 0 0 0,19-5-1 0 0,-34 7 628 0 0,-1-1 0 0 0,1 1 0 0 0,0 0 0 0 0,0 0 0 0 0,0-1 0 0 0,-1 1 0 0 0,1-1 0 0 0,0 1 0 0 0,-1-1 0 0 0,1 1-1 0 0,0-1 1 0 0,-1 1 0 0 0,1-1 0 0 0,-1 0 0 0 0,1 1 0 0 0,0-2 0 0 0</inkml:trace>
</inkml:ink>
</file>

<file path=ppt/ink/ink5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39.517"/>
    </inkml:context>
    <inkml:brush xml:id="br0">
      <inkml:brushProperty name="width" value="0.05" units="cm"/>
      <inkml:brushProperty name="height" value="0.05" units="cm"/>
    </inkml:brush>
  </inkml:definitions>
  <inkml:trace contextRef="#ctx0" brushRef="#br0">87 105 376 0 0,'-9'-6'330'0'0,"-36"-27"1857"0"0,41 30-1282 0 0,1 0 1 0 0,0 0-1 0 0,-1 0 0 0 0,1 0 1 0 0,1-1-1 0 0,-1 1 0 0 0,0-1 1 0 0,1 0-1 0 0,-3-6 1853 0 0,5 9-2587 0 0,0 0-1 0 0,0 1 0 0 0,1-1 0 0 0,-1 0 0 0 0,1 0 1 0 0,-1 1-1 0 0,1-1 0 0 0,-1 0 0 0 0,1 1 1 0 0,-1-1-1 0 0,1 0 0 0 0,-1 1 0 0 0,1-1 1 0 0,0 1-1 0 0,-1-1 0 0 0,1 1 0 0 0,0-1 1 0 0,-1 1-1 0 0,1 0 0 0 0,0-1 0 0 0,0 1 1 0 0,0 0-1 0 0,-1-1 0 0 0,1 1 0 0 0,1 0 1 0 0,23-6 1567 0 0,-23 6-1495 0 0,41-4 1267 0 0,0 2 0 0 0,0 2 0 0 0,60 7 0 0 0,-50-2-555 0 0,-14-2-396 0 0,-23 0-405 0 0,1-2 0 0 0,0 0 0 0 0,0-1 0 0 0,-1 0 0 0 0,24-4 0 0 0,-34-1-1655 0 0</inkml:trace>
</inkml:ink>
</file>

<file path=ppt/ink/ink5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1.581"/>
    </inkml:context>
    <inkml:brush xml:id="br0">
      <inkml:brushProperty name="width" value="0.05" units="cm"/>
      <inkml:brushProperty name="height" value="0.05" units="cm"/>
    </inkml:brush>
  </inkml:definitions>
  <inkml:trace contextRef="#ctx0" brushRef="#br0">2 232 692 0 0,'-2'-12'2001'0'0,"7"9"1703"0"0,-3 4-3380 0 0,-1 0-1 0 0,0-1 1 0 0,1 1 0 0 0,-1 0 0 0 0,0 0 0 0 0,0 0 0 0 0,1 0 0 0 0,-1 0-1 0 0,0 0 1 0 0,0 0 0 0 0,1 2 0 0 0,17 24 1119 0 0,-2 2 1 0 0,0 0 0 0 0,-2 1-1 0 0,16 46 1 0 0,-27-67-1271 0 0,11 37 1311 0 0,-1 0-1 0 0,11 77 1 0 0,-18-79-276 0 0,3-1 1 0 0,1 0-1 0 0,18 46 0 0 0,-28-87-1140 0 0,-1-1 0 0 0,1 0 0 0 0,-1 1 0 0 0,1-1 0 0 0,0 0 0 0 0,0 0 1 0 0,-1 1-1 0 0,1-1 0 0 0,0 0 0 0 0,0 0 0 0 0,0 0 0 0 0,0 0 0 0 0,0 0 0 0 0,0 0 1 0 0,1-1-1 0 0,-1 1 0 0 0,0 0 0 0 0,3 1 0 0 0,-3-2-18 0 0,0 0 1 0 0,0 0-1 0 0,0 0 1 0 0,0 0-1 0 0,0 0 1 0 0,0 0-1 0 0,0 0 0 0 0,0-1 1 0 0,1 1-1 0 0,-1 0 1 0 0,0-1-1 0 0,0 1 1 0 0,0 0-1 0 0,0-1 1 0 0,0 1-1 0 0,-1-1 0 0 0,1 0 1 0 0,0 1-1 0 0,1-2 1 0 0,2-2 79 0 0,1-1 1 0 0,-1 1 0 0 0,0-1 0 0 0,0 0-1 0 0,-1 0 1 0 0,0-1 0 0 0,4-6 0 0 0,4-15 144 0 0,0 0 1 0 0,-2-1-1 0 0,10-51 1 0 0,5-89 287 0 0,-20 136-427 0 0,-3 19-118 0 0,49-348 623 0 0,-48 341-703 0 0,-1 10-78 0 0,0 0 0 0 0,5-20 0 0 0,-5 28 121 0 0,-1 1-1 0 0,0-1 1 0 0,1 1 0 0 0,-1 0-1 0 0,1-1 1 0 0,-1 1 0 0 0,1 0-1 0 0,0 0 1 0 0,0-1 0 0 0,-1 1-1 0 0,1 0 1 0 0,0 0-1 0 0,0 0 1 0 0,0 0 0 0 0,0 0-1 0 0,0 0 1 0 0,0 0 0 0 0,1 0-1 0 0,-1 1 1 0 0,0-1-1 0 0,0 0 1 0 0,1 1 0 0 0,-1-1-1 0 0,0 1 1 0 0,1-1 0 0 0,-1 1-1 0 0,0 0 1 0 0,3-1 0 0 0,-2 2-163 0 0,0-1 1 0 0,1 1-1 0 0,-1-1 1 0 0,0 1-1 0 0,1 0 1 0 0,-1 0 0 0 0,0 0-1 0 0,0 0 1 0 0,0 0-1 0 0,0 1 1 0 0,0-1 0 0 0,0 1-1 0 0,0-1 1 0 0,2 3-1 0 0,24 27-2371 0 0,-24-25 1893 0 0,40 52-6827 0 0,-25-25 4350 0 0</inkml:trace>
</inkml:ink>
</file>

<file path=ppt/ink/ink5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1.954"/>
    </inkml:context>
    <inkml:brush xml:id="br0">
      <inkml:brushProperty name="width" value="0.05" units="cm"/>
      <inkml:brushProperty name="height" value="0.05" units="cm"/>
    </inkml:brush>
  </inkml:definitions>
  <inkml:trace contextRef="#ctx0" brushRef="#br0">344 5 148 0 0,'-2'-2'16142'0'0,"-1"2"-15979"0"0,1-1-1 0 0,0 1 1 0 0,-1-1-1 0 0,1 1 1 0 0,0 0 0 0 0,-1-1-1 0 0,1 1 1 0 0,0 1-1 0 0,-4-1 1 0 0,-11 4 363 0 0,0 1 0 0 0,1 1 0 0 0,-1 0 0 0 0,1 2 0 0 0,1-1 0 0 0,0 2 1 0 0,0 0-1 0 0,-15 12 0 0 0,14-9-56 0 0,0 2-1 0 0,1-1 1 0 0,1 2 0 0 0,1 0 0 0 0,0 0-1 0 0,-19 30 1 0 0,26-35-188 0 0,1-1 0 0 0,0 1 0 0 0,1 0 0 0 0,0 1 0 0 0,0-1 0 0 0,1 1 0 0 0,-3 16 0 0 0,6-22-157 0 0,-1 0 0 0 0,1 0-1 0 0,0-1 1 0 0,1 1 0 0 0,-1 0 0 0 0,1 0 0 0 0,0 0-1 0 0,0 0 1 0 0,0-1 0 0 0,1 1 0 0 0,-1 0-1 0 0,1-1 1 0 0,0 1 0 0 0,1-1 0 0 0,-1 0 0 0 0,1 0-1 0 0,0 0 1 0 0,0 0 0 0 0,5 5 0 0 0,3 0-9 0 0,-1-1 1 0 0,1 0 0 0 0,0-1-1 0 0,1 0 1 0 0,0-1 0 0 0,0 0-1 0 0,0-1 1 0 0,1 0 0 0 0,0-1-1 0 0,0 0 1 0 0,0-1 0 0 0,0-1-1 0 0,0 0 1 0 0,17 0 0 0 0,13-1-1427 0 0,-1-2 0 0 0,0-1 0 0 0,53-11 0 0 0,-69 8-1886 0 0,-1-1-1 0 0,26-9 1 0 0,-19 2 177 0 0</inkml:trace>
</inkml:ink>
</file>

<file path=ppt/ink/ink5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2.292"/>
    </inkml:context>
    <inkml:brush xml:id="br0">
      <inkml:brushProperty name="width" value="0.05" units="cm"/>
      <inkml:brushProperty name="height" value="0.05" units="cm"/>
    </inkml:brush>
  </inkml:definitions>
  <inkml:trace contextRef="#ctx0" brushRef="#br0">142 24 308 0 0,'-1'-2'323'0'0,"-1"0"-1"0"0,1 0 1 0 0,-1 1 0 0 0,1-1-1 0 0,-1 0 1 0 0,0 1 0 0 0,0-1-1 0 0,0 1 1 0 0,0 0 0 0 0,0 0-1 0 0,0-1 1 0 0,-1 2 0 0 0,1-1-1 0 0,0 0 1 0 0,0 0 0 0 0,-1 1-1 0 0,1-1 1 0 0,-1 1 0 0 0,1-1-1 0 0,0 1 1 0 0,-1 0-1 0 0,1 0 1 0 0,-1 0 0 0 0,1 1-1 0 0,0-1 1 0 0,-1 1 0 0 0,1-1-1 0 0,0 1 1 0 0,-1 0 0 0 0,1-1-1 0 0,0 1 1 0 0,0 0 0 0 0,0 1-1 0 0,0-1 1 0 0,-4 3 0 0 0,1 0 366 0 0,0 1 1 0 0,0 0-1 0 0,0 1 1 0 0,0-1-1 0 0,1 1 1 0 0,0 0-1 0 0,0 0 1 0 0,1 0-1 0 0,0 0 1 0 0,-5 13-1 0 0,6-11-339 0 0,0 0-1 0 0,0 0 0 0 0,0-1 0 0 0,1 1 1 0 0,0 0-1 0 0,1 0 0 0 0,0 0 0 0 0,0 0 0 0 0,1 0 1 0 0,0 0-1 0 0,0 0 0 0 0,1 0 0 0 0,0 0 1 0 0,0-1-1 0 0,1 1 0 0 0,0-1 0 0 0,0 0 0 0 0,0 1 1 0 0,1-1-1 0 0,1-1 0 0 0,-1 1 0 0 0,1-1 1 0 0,0 0-1 0 0,0 0 0 0 0,1 0 0 0 0,0 0 0 0 0,0-1 1 0 0,0 0-1 0 0,1-1 0 0 0,-1 1 0 0 0,8 3 0 0 0,-6-5-278 0 0,-1-1-1 0 0,1 1 1 0 0,-1-1-1 0 0,1-1 1 0 0,0 0-1 0 0,0 0 0 0 0,-1 0 1 0 0,1-1-1 0 0,0 0 1 0 0,0 0-1 0 0,0-1 1 0 0,8-2-1 0 0,13-3-1054 0 0,52-20 0 0 0,-56 18 328 0 0,-22 7 397 0 0,67-26-2039 0 0,-64 24 583 0 0,1-1 0 0 0,-1 0 1 0 0,0 1-1 0 0,8-8 0 0 0</inkml:trace>
</inkml:ink>
</file>

<file path=ppt/ink/ink5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2.616"/>
    </inkml:context>
    <inkml:brush xml:id="br0">
      <inkml:brushProperty name="width" value="0.05" units="cm"/>
      <inkml:brushProperty name="height" value="0.05" units="cm"/>
    </inkml:brush>
  </inkml:definitions>
  <inkml:trace contextRef="#ctx0" brushRef="#br0">71 74 604 0 0,'-22'-3'2190'0'0,"-9"-1"2580"0"0,13-2 5650 0 0,26 6-9499 0 0,0-1 0 0 0,-1-1-1 0 0,14-4 1 0 0,3 0 415 0 0,50-8 1887 0 0,38-9-2789 0 0,-103 21-1233 0 0,1 0-1920 0 0,-1-2-3479 0 0</inkml:trace>
</inkml:ink>
</file>

<file path=ppt/ink/ink5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3.008"/>
    </inkml:context>
    <inkml:brush xml:id="br0">
      <inkml:brushProperty name="width" value="0.05" units="cm"/>
      <inkml:brushProperty name="height" value="0.05" units="cm"/>
    </inkml:brush>
  </inkml:definitions>
  <inkml:trace contextRef="#ctx0" brushRef="#br0">111 171 168 0 0,'-36'-8'1965'0'0,"19"4"1376"0"0,1 0 1 0 0,-25-11 5194 0 0,41 15-8379 0 0,0 0 0 0 0,0-1 1 0 0,0 1-1 0 0,0-1 945 0 0,0 1-945 0 0,9-6 1799 0 0,14-1-848 0 0,43-5 1464 0 0,1 2 1 0 0,89 0-1 0 0,37 14-6593 0 0,-111-1-3523 0 0,-41-3 4381 0 0</inkml:trace>
  <inkml:trace contextRef="#ctx0" brushRef="#br0" timeOffset="1">1009 17 556 0 0,'16'0'14121'0'0,"3"0"-6944"0"0,3 1-3371 0 0,11-2-1670 0 0,49-6 0 0 0,-73 6-2632 0 0,32-6 1376 0 0,-27 6-4521 0 0,1 1-4723 0 0,-8 0 5226 0 0</inkml:trace>
</inkml:ink>
</file>

<file path=ppt/ink/ink5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3.330"/>
    </inkml:context>
    <inkml:brush xml:id="br0">
      <inkml:brushProperty name="width" value="0.05" units="cm"/>
      <inkml:brushProperty name="height" value="0.05" units="cm"/>
    </inkml:brush>
  </inkml:definitions>
  <inkml:trace contextRef="#ctx0" brushRef="#br0">33 0 9073 0 0,'-3'3'1736'0'0,"0"-1"-356"0"0,0 0 0 0 0,0 1-1 0 0,0-1 1 0 0,0 1-1 0 0,0 0 1 0 0,1 0-1 0 0,-1 0 1 0 0,1 0-1 0 0,-3 4 1 0 0,6-6-1251 0 0,-1-1 0 0 0,0 1 1 0 0,1-1-1 0 0,-1 1 0 0 0,1-1 0 0 0,-1 1 0 0 0,0-1 1 0 0,1 1-1 0 0,-1-1 0 0 0,1 0 0 0 0,-1 1 1 0 0,1-1-1 0 0,0 0 0 0 0,-1 1 0 0 0,1-1 0 0 0,-1 0 1 0 0,1 0-1 0 0,0 1 0 0 0,-1-1 0 0 0,1 0 0 0 0,-1 0 1 0 0,1 0-1 0 0,0 0 0 0 0,-1 0 0 0 0,1 0 1 0 0,0 0-1 0 0,-1 0 0 0 0,2 0 0 0 0,19 1 990 0 0,23-1-37 0 0,103 2 341 0 0,-50 5-6597 0 0,-55-5-2614 0 0,-25-2 4527 0 0</inkml:trace>
</inkml:ink>
</file>

<file path=ppt/ink/ink5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3.686"/>
    </inkml:context>
    <inkml:brush xml:id="br0">
      <inkml:brushProperty name="width" value="0.05" units="cm"/>
      <inkml:brushProperty name="height" value="0.05" units="cm"/>
    </inkml:brush>
  </inkml:definitions>
  <inkml:trace contextRef="#ctx0" brushRef="#br0">1 390 296 0 0,'3'0'302'0'0,"-1"0"-1"0"0,1 0 1 0 0,-1 1 0 0 0,1-1-1 0 0,0 1 1 0 0,-1 0 0 0 0,1 0-1 0 0,-1 0 1 0 0,0 0 0 0 0,1 0-1 0 0,-1 0 1 0 0,0 1 0 0 0,0-1-1 0 0,1 1 1 0 0,-1-1 0 0 0,2 4-1 0 0,33 34 2690 0 0,-29-31-2278 0 0,44 54 3602 0 0,56 85 1 0 0,-93-125-3365 0 0,2-2 0 0 0,0 0-1 0 0,2-1 1 0 0,0-1 0 0 0,0-1 0 0 0,2 0 0 0 0,0-2 0 0 0,29 16-1 0 0,-46-28-739 0 0,0-1 0 0 0,1 1 1 0 0,-1-1-1 0 0,1-1 0 0 0,0 1 0 0 0,-1 0 0 0 0,1-1 0 0 0,0 0 0 0 0,0 0 0 0 0,0-1 0 0 0,0 1 0 0 0,0-1 0 0 0,0 0 0 0 0,0 0 0 0 0,5-2 0 0 0,-7 1-93 0 0,0 0 0 0 0,1 0 1 0 0,-1 0-1 0 0,0-1 0 0 0,0 0 0 0 0,0 1 0 0 0,0-1 1 0 0,0 0-1 0 0,0-1 0 0 0,0 1 0 0 0,-1 0 0 0 0,1-1 1 0 0,-1 0-1 0 0,0 1 0 0 0,0-1 0 0 0,0 0 1 0 0,0 0-1 0 0,0 0 0 0 0,-1 0 0 0 0,1-1 0 0 0,1-4 1 0 0,4-18-44 0 0,0 0 0 0 0,-2 0 0 0 0,-1-1 1 0 0,-2 0-1 0 0,0-47 0 0 0,-1 34-53 0 0,2-58-22 0 0,0-43 0 0 0,24-156 0 0 0,-27 296-60 0 0,0 0 0 0 0,0 0 0 0 0,0 0 1 0 0,1 0-1 0 0,-1 0 0 0 0,0 0 0 0 0,0 0 0 0 0,1 0 0 0 0,-1 0 1 0 0,0 0-1 0 0,1 0 0 0 0,-1 0 0 0 0,1 0 0 0 0,0 1 0 0 0,-1-1 1 0 0,1 0-1 0 0,-1 0 0 0 0,1 1 0 0 0,0-1 0 0 0,0 0 0 0 0,-1 1 1 0 0,1-1-1 0 0,0 1 0 0 0,0-1 0 0 0,0 1 0 0 0,0-1 0 0 0,0 1 1 0 0,-1-1-1 0 0,1 1 0 0 0,0 0 0 0 0,0 0 0 0 0,0-1 0 0 0,0 1 1 0 0,0 0-1 0 0,0 0 0 0 0,0 0 0 0 0,0 0 0 0 0,0 0 0 0 0,2 1 1 0 0,3 0-651 0 0,0 1 1 0 0,0 0 0 0 0,0 0 0 0 0,-1 1 0 0 0,9 4-1 0 0,-2-1-367 0 0,67 35-6212 0 0,-11-5 4246 0 0</inkml:trace>
</inkml:ink>
</file>

<file path=ppt/ink/ink5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4.025"/>
    </inkml:context>
    <inkml:brush xml:id="br0">
      <inkml:brushProperty name="width" value="0.05" units="cm"/>
      <inkml:brushProperty name="height" value="0.05" units="cm"/>
    </inkml:brush>
  </inkml:definitions>
  <inkml:trace contextRef="#ctx0" brushRef="#br0">482 1 916 0 0,'-52'3'8481'0'0,"-2"5"-3406"0"0,24-1-4017 0 0,1 1 0 0 0,0 2 0 0 0,0 1 0 0 0,1 1 0 0 0,0 1-1 0 0,-33 21 1 0 0,45-23-472 0 0,0 1-1 0 0,0 1 1 0 0,-19 19 0 0 0,29-25-296 0 0,-1 0 0 0 0,1 1 1 0 0,0 0-1 0 0,0 1 1 0 0,1-1-1 0 0,0 1 0 0 0,1 0 1 0 0,-6 16-1 0 0,9-22-183 0 0,0 0 0 0 0,1 0-1 0 0,-1 1 1 0 0,1-1 0 0 0,-1 0-1 0 0,1 1 1 0 0,0-1 0 0 0,0 0 0 0 0,0 1-1 0 0,1-1 1 0 0,-1 0 0 0 0,1 0 0 0 0,0 1-1 0 0,0-1 1 0 0,0 0 0 0 0,0 0-1 0 0,2 3 1 0 0,0-1-4 0 0,0-1 0 0 0,0 0 0 0 0,1 0 0 0 0,-1 0-1 0 0,1-1 1 0 0,0 1 0 0 0,0-1 0 0 0,0 0 0 0 0,0 0 0 0 0,5 3 0 0 0,6 1 35 0 0,-1 0 1 0 0,1-1 0 0 0,0-1 0 0 0,1 0 0 0 0,-1-2 0 0 0,18 3 0 0 0,11 0-633 0 0,1-3-1 0 0,-1-1 1 0 0,1-3-1 0 0,47-6 1 0 0,-39 0-5001 0 0,70-20 1 0 0,-81 15 2510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57.708"/>
    </inkml:context>
    <inkml:brush xml:id="br0">
      <inkml:brushProperty name="width" value="0.05" units="cm"/>
      <inkml:brushProperty name="height" value="0.05" units="cm"/>
    </inkml:brush>
  </inkml:definitions>
  <inkml:trace contextRef="#ctx0" brushRef="#br0">83 42 484 0 0,'11'-35'16058'0'0,"-11"35"-16003"0"0,0 0 0 0 0,0-1 0 0 0,0 1 0 0 0,0 0 0 0 0,0 0 0 0 0,0-1 0 0 0,0 1 0 0 0,0 0 1 0 0,0 0-1 0 0,0-1 0 0 0,0 1 0 0 0,-1 0 0 0 0,1 0 0 0 0,0 0 0 0 0,0-1 0 0 0,0 1 0 0 0,0 0 0 0 0,0 0 0 0 0,-1 0 0 0 0,1-1 0 0 0,0 1 0 0 0,0 0 0 0 0,0 0 0 0 0,-1 0 0 0 0,1 0 0 0 0,0 0 0 0 0,0-1 0 0 0,0 1 0 0 0,-1 0 0 0 0,1 0 0 0 0,0 0 0 0 0,0 0 0 0 0,-1 0 1 0 0,1 0-1 0 0,0 0 0 0 0,0 0 0 0 0,-1 0 0 0 0,1 0 0 0 0,0 0 0 0 0,0 0 0 0 0,-1 0 0 0 0,1 0 0 0 0,0 0 0 0 0,0 0 0 0 0,-1 0 0 0 0,1 0 0 0 0,0 1 0 0 0,0-1 0 0 0,-1 0 0 0 0,1 0 0 0 0,0 0 0 0 0,0 0 0 0 0,0 0 0 0 0,-1 1 0 0 0,1-1 0 0 0,0 0 0 0 0,-14 10 1241 0 0,8-3-1014 0 0,1-1 0 0 0,-1 1 0 0 0,2 0 1 0 0,-1 1-1 0 0,1-1 0 0 0,0 1 0 0 0,1 0 0 0 0,-4 8 0 0 0,0 6 370 0 0,-7 41 0 0 0,12-53-537 0 0,1 0 1 0 0,0 0 0 0 0,0 0 0 0 0,1 1 0 0 0,1-1-1 0 0,0 0 1 0 0,0 0 0 0 0,1 0 0 0 0,0 0 0 0 0,1 0 0 0 0,7 17-1 0 0,-8-22-47 0 0,0-1-1 0 0,1 1 1 0 0,0-1 0 0 0,0 0-1 0 0,0 0 1 0 0,0 0-1 0 0,1 0 1 0 0,-1-1-1 0 0,1 1 1 0 0,0-1-1 0 0,0 0 1 0 0,0 0 0 0 0,1 0-1 0 0,-1-1 1 0 0,1 1-1 0 0,-1-1 1 0 0,1 0-1 0 0,0 0 1 0 0,0-1 0 0 0,0 0-1 0 0,0 0 1 0 0,0 0-1 0 0,0 0 1 0 0,0-1-1 0 0,7 0 1 0 0,10-2-19 0 0,1-1 0 0 0,-1-1 0 0 0,0 0 0 0 0,0-2 0 0 0,0-1 0 0 0,-1-1 0 0 0,25-12 0 0 0,-33 12-1457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1.754"/>
    </inkml:context>
    <inkml:brush xml:id="br0">
      <inkml:brushProperty name="width" value="0.05" units="cm"/>
      <inkml:brushProperty name="height" value="0.05" units="cm"/>
      <inkml:brushProperty name="color" value="#008C3A"/>
    </inkml:brush>
  </inkml:definitions>
  <inkml:trace contextRef="#ctx0" brushRef="#br0">135 17 880 0 0,'-14'-14'10647'0'0,"10"12"-10323"0"0,3 2 1109 0 0,-17 6 2418 0 0,13-3-3031 0 0,0 0-1 0 0,0 0 1 0 0,1 1-1 0 0,-1 0 1 0 0,-5 7-1 0 0,4-4-105 0 0,0 1 0 0 0,1-1 0 0 0,0 1-1 0 0,0 0 1 0 0,-5 13 0 0 0,5-5-59 0 0,-1 0 0 0 0,2 0 0 0 0,0 0-1 0 0,1 0 1 0 0,-1 17 0 0 0,3-27-570 0 0,1 1 1 0 0,0-1-1 0 0,1 0 0 0 0,-1 0 1 0 0,1 1-1 0 0,0-1 0 0 0,1 0 1 0 0,0 0-1 0 0,0 0 1 0 0,0 0-1 0 0,0 0 0 0 0,1-1 1 0 0,0 1-1 0 0,0-1 0 0 0,6 7 1 0 0,-6-8-35 0 0,0-1 1 0 0,0 0 0 0 0,0 0-1 0 0,1 0 1 0 0,0 0 0 0 0,-1 0-1 0 0,1 0 1 0 0,0-1 0 0 0,0 0 0 0 0,1 0-1 0 0,-1 0 1 0 0,0-1 0 0 0,1 1-1 0 0,-1-1 1 0 0,1 0 0 0 0,-1 0-1 0 0,1 0 1 0 0,-1-1 0 0 0,1 0 0 0 0,0 0-1 0 0,5 0 1 0 0,3-2-560 0 0,1-1 0 0 0,-1 0 1 0 0,0-1-1 0 0,0 0 0 0 0,-1-1 0 0 0,1-1 0 0 0,-1 0 1 0 0,0 0-1 0 0,-1-1 0 0 0,0-1 0 0 0,0 0 1 0 0,10-10-1 0 0,-17 16-2214 0 0</inkml:trace>
</inkml:ink>
</file>

<file path=ppt/ink/ink5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4.349"/>
    </inkml:context>
    <inkml:brush xml:id="br0">
      <inkml:brushProperty name="width" value="0.05" units="cm"/>
      <inkml:brushProperty name="height" value="0.05" units="cm"/>
    </inkml:brush>
  </inkml:definitions>
  <inkml:trace contextRef="#ctx0" brushRef="#br0">339 40 220 0 0,'-9'-5'654'0'0,"0"0"-1"0"0,0 0 1 0 0,-1 1 0 0 0,1 0-1 0 0,-1 0 1 0 0,0 1-1 0 0,0 0 1 0 0,0 1 0 0 0,-1 0-1 0 0,1 1 1 0 0,0 0-1 0 0,-1 1 1 0 0,1 0 0 0 0,0 0-1 0 0,-1 1 1 0 0,1 0 0 0 0,0 1-1 0 0,0 0 1 0 0,0 1-1 0 0,0 0 1 0 0,0 1 0 0 0,0 0-1 0 0,1 0 1 0 0,0 1 0 0 0,0 0-1 0 0,0 1 1 0 0,1 0-1 0 0,-1 0 1 0 0,1 1 0 0 0,1 0-1 0 0,-10 10 1 0 0,14-14-404 0 0,1 1-1 0 0,-1-1 1 0 0,1 1 0 0 0,0-1-1 0 0,0 1 1 0 0,0 0 0 0 0,1 0-1 0 0,-1 0 1 0 0,1 0 0 0 0,0 0-1 0 0,0 0 1 0 0,0 0 0 0 0,0 0-1 0 0,1 0 1 0 0,0 0 0 0 0,0 1-1 0 0,0-1 1 0 0,0 0 0 0 0,1 0-1 0 0,-1 0 1 0 0,1 0 0 0 0,0 0-1 0 0,1 0 1 0 0,-1 0 0 0 0,1 0 0 0 0,3 7-1 0 0,-1-3 18 0 0,1 0 0 0 0,0-1 0 0 0,1 0 1 0 0,0 1-1 0 0,0-2 0 0 0,0 1 0 0 0,1-1 0 0 0,0 0 0 0 0,0 0 0 0 0,0-1 0 0 0,10 6 0 0 0,5 0 15 0 0,0-1 0 0 0,1-1 0 0 0,0-1-1 0 0,0-1 1 0 0,0-1 0 0 0,40 5 0 0 0,-36-8-598 0 0,0-1 0 0 0,1-2 1 0 0,-1-1-1 0 0,0-1 0 0 0,45-9 1 0 0,-28 3-2716 0 0,14-4-6527 0 0,-37 7 6375 0 0</inkml:trace>
</inkml:ink>
</file>

<file path=ppt/ink/ink5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4.693"/>
    </inkml:context>
    <inkml:brush xml:id="br0">
      <inkml:brushProperty name="width" value="0.05" units="cm"/>
      <inkml:brushProperty name="height" value="0.05" units="cm"/>
    </inkml:brush>
  </inkml:definitions>
  <inkml:trace contextRef="#ctx0" brushRef="#br0">7 39 188 0 0,'-6'-5'17311'0'0,"31"1"-12471"0"0,45 0-3673 0 0,-63 4-38 0 0,90-4 1565 0 0,99-7 1570 0 0,-156 4-5447 0 0,-26 3-9525 0 0</inkml:trace>
</inkml:ink>
</file>

<file path=ppt/ink/ink5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6.024"/>
    </inkml:context>
    <inkml:brush xml:id="br0">
      <inkml:brushProperty name="width" value="0.05" units="cm"/>
      <inkml:brushProperty name="height" value="0.05" units="cm"/>
    </inkml:brush>
  </inkml:definitions>
  <inkml:trace contextRef="#ctx0" brushRef="#br0">1 122 96 0 0,'4'-1'6151'0'0,"11"1"-3870"0"0,20 2-242 0 0,43 4 293 0 0,0-4 0 0 0,-1-3 0 0 0,117-18 0 0 0,-183 18-2018 0 0,1-2 0 0 0,-1 0 0 0 0,1 0-1 0 0,18-9 1 0 0,-28 11-229 0 0,1-1-1 0 0,-1 1 1 0 0,1-1 0 0 0,-1 1-1 0 0,0-1 1 0 0,0 0 0 0 0,0 0-1 0 0,0 0 1 0 0,0 0 0 0 0,0 0-1 0 0,2-4 1 0 0,-3 5-42 0 0,-1-1-1 0 0,1 1 1 0 0,-1-1 0 0 0,1 1 0 0 0,-1-1-1 0 0,0 0 1 0 0,1 1 0 0 0,-1-1 0 0 0,0 1-1 0 0,0-1 1 0 0,0 0 0 0 0,0 1-1 0 0,-1-1 1 0 0,1 1 0 0 0,0-1 0 0 0,-1 0-1 0 0,1 1 1 0 0,-1-1 0 0 0,1 1 0 0 0,-1-1-1 0 0,-1-1 1 0 0,1 1-17 0 0,0 0-1 0 0,-1 0 1 0 0,1 0 0 0 0,0 0-1 0 0,-1 1 1 0 0,1-1-1 0 0,-1 1 1 0 0,0-1 0 0 0,1 1-1 0 0,-1 0 1 0 0,0-1-1 0 0,0 1 1 0 0,0 0 0 0 0,0 0-1 0 0,0 0 1 0 0,0 1-1 0 0,0-1 1 0 0,0 0 0 0 0,0 1-1 0 0,-1-1 1 0 0,1 1-1 0 0,0 0 1 0 0,0 0 0 0 0,0 0-1 0 0,-1 0 1 0 0,1 0 0 0 0,0 0-1 0 0,0 0 1 0 0,0 1-1 0 0,-4 1 1 0 0,2-1-5 0 0,0 0 0 0 0,0 1 0 0 0,0-1 1 0 0,0 1-1 0 0,0 0 0 0 0,1 0 0 0 0,-1 1 0 0 0,1-1 0 0 0,-1 1 0 0 0,1 0 1 0 0,0 0-1 0 0,0 0 0 0 0,0 0 0 0 0,0 0 0 0 0,-2 4 0 0 0,2 0 22 0 0,0 1 0 0 0,0-1-1 0 0,1 0 1 0 0,0 1-1 0 0,0 0 1 0 0,1-1 0 0 0,0 1-1 0 0,0 0 1 0 0,1 0 0 0 0,1 11-1 0 0,1 6 120 0 0,1-1 0 0 0,6 25-1 0 0,12 29 923 0 0,48 115 0 0 0,-14-46 533 0 0,-54-143-1558 0 0,0-2-28 0 0,0-1 0 0 0,0 1 0 0 0,0 1 0 0 0,-1-1 0 0 0,1 0 1 0 0,-1 0-1 0 0,1 0 0 0 0,-1 0 0 0 0,0 0 0 0 0,0 0 0 0 0,0 0 0 0 0,0 1 0 0 0,0-1 0 0 0,-1 0 0 0 0,0 4 0 0 0,0-6-50 0 0,0 1 0 0 0,-1-1 0 0 0,1 1 0 0 0,0-1-1 0 0,-1 0 1 0 0,1 1 0 0 0,0-1 0 0 0,-1 0-1 0 0,1 0 1 0 0,-1 0 0 0 0,1 0 0 0 0,0 0 0 0 0,-1 0-1 0 0,-1-1 1 0 0,2 1 16 0 0,-94-7-250 0 0,17 1 79 0 0,-100 5 1 0 0,162 4 435 0 0,22 1 526 0 0,28 0 87 0 0,71-3-361 0 0,-1-4 0 0 0,175-29-1 0 0,-185 21-5740 0 0,3-1-4381 0 0,-56 5 6594 0 0</inkml:trace>
</inkml:ink>
</file>

<file path=ppt/ink/ink5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6.362"/>
    </inkml:context>
    <inkml:brush xml:id="br0">
      <inkml:brushProperty name="width" value="0.05" units="cm"/>
      <inkml:brushProperty name="height" value="0.05" units="cm"/>
    </inkml:brush>
  </inkml:definitions>
  <inkml:trace contextRef="#ctx0" brushRef="#br0">292 33 424 0 0,'-7'-4'805'0'0,"1"0"-1"0"0,-1 0 1 0 0,0 0 0 0 0,-1 1-1 0 0,1 0 1 0 0,-1 1 0 0 0,1 0-1 0 0,-1 0 1 0 0,0 0 0 0 0,1 1-1 0 0,-1 0 1 0 0,0 0 0 0 0,0 1-1 0 0,0 0 1 0 0,0 1-1 0 0,0 0 1 0 0,1 0 0 0 0,-15 4-1 0 0,14-3-258 0 0,0 1-1 0 0,0-1 1 0 0,0 1-1 0 0,0 1 1 0 0,1 0-1 0 0,-1 0 1 0 0,1 0-1 0 0,0 1 1 0 0,0 0-1 0 0,1 0 1 0 0,-1 1-1 0 0,1 0 1 0 0,1 0-1 0 0,-1 0 1 0 0,1 1-1 0 0,0 0 1 0 0,-6 11-1 0 0,10-16-411 0 0,0-1-1 0 0,0 1 1 0 0,0 0-1 0 0,0 0 1 0 0,1 0 0 0 0,-1 1-1 0 0,1-1 1 0 0,-1 0-1 0 0,1 0 1 0 0,0 0 0 0 0,0 0-1 0 0,0 0 1 0 0,0 0-1 0 0,0 0 1 0 0,0 1 0 0 0,1-1-1 0 0,-1 0 1 0 0,1 0-1 0 0,-1 0 1 0 0,1 0-1 0 0,0 0 1 0 0,1 2 0 0 0,0-1-8 0 0,0-1 1 0 0,1 1 0 0 0,-1-1-1 0 0,1 1 1 0 0,-1-1 0 0 0,1 0 0 0 0,0 0-1 0 0,0 0 1 0 0,0 0 0 0 0,0 0-1 0 0,0-1 1 0 0,4 2 0 0 0,9 2 101 0 0,-1-1 1 0 0,1 0-1 0 0,0-1 0 0 0,25 1 1 0 0,121-3-3412 0 0,-54-9-6318 0 0,-71 3 6293 0 0</inkml:trace>
</inkml:ink>
</file>

<file path=ppt/ink/ink5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6.814"/>
    </inkml:context>
    <inkml:brush xml:id="br0">
      <inkml:brushProperty name="width" value="0.05" units="cm"/>
      <inkml:brushProperty name="height" value="0.05" units="cm"/>
    </inkml:brush>
  </inkml:definitions>
  <inkml:trace contextRef="#ctx0" brushRef="#br0">120 715 304 0 0,'3'-7'13193'0'0,"-13"-4"-10748"0"0,0-2 0 0 0,1 1 0 0 0,-15-28 0 0 0,14 18-1245 0 0,0 0 0 0 0,-6-26 0 0 0,7 16-607 0 0,1-1-1 0 0,2 0 1 0 0,-3-61 0 0 0,8 71-340 0 0,1 1 1 0 0,1-1-1 0 0,1 1 1 0 0,1-1-1 0 0,1 1 0 0 0,13-42 1 0 0,-14 55-182 0 0,1 0-1 0 0,0 1 1 0 0,0-1 0 0 0,1 1 0 0 0,0 0 0 0 0,1 0-1 0 0,-1 0 1 0 0,1 1 0 0 0,1 0 0 0 0,0 0 0 0 0,0 1 0 0 0,0-1-1 0 0,0 2 1 0 0,1-1 0 0 0,0 1 0 0 0,0 0 0 0 0,1 1-1 0 0,16-7 1 0 0,-13 8-56 0 0,-1 0 0 0 0,1 1 0 0 0,0 0-1 0 0,0 1 1 0 0,0 0 0 0 0,1 1 0 0 0,-1 1 0 0 0,0 0-1 0 0,0 0 1 0 0,0 1 0 0 0,-1 1 0 0 0,1 0-1 0 0,20 8 1 0 0,-23-7-2 0 0,0 0 0 0 0,-1 1 0 0 0,0 0 0 0 0,1 0 0 0 0,-1 1 0 0 0,-1-1 0 0 0,14 14 0 0 0,-17-14-10 0 0,0 0-1 0 0,0 0 1 0 0,0 0 0 0 0,-1 1-1 0 0,0 0 1 0 0,0-1 0 0 0,0 1 0 0 0,0 0-1 0 0,-1 0 1 0 0,0 1 0 0 0,-1-1-1 0 0,2 9 1 0 0,-2-8-4 0 0,-1 1 0 0 0,-1-1 0 0 0,1 1 0 0 0,-1-1 0 0 0,-1 1 0 0 0,1-1 0 0 0,-1 1 0 0 0,-1-1 0 0 0,1 0 0 0 0,-1 0 0 0 0,0 0 0 0 0,-1 0 0 0 0,0-1 0 0 0,0 1 0 0 0,0-1 0 0 0,-6 6 0 0 0,-3 3 0 0 0,0 0 0 0 0,-1 0 0 0 0,-1-2 0 0 0,-30 22 0 0 0,-65 29 0 0 0,4-3 0 0 0,104-59 0 0 0,0-1 0 0 0,0 0 0 0 0,0 0 0 0 0,1 1 0 0 0,-1-1 0 0 0,1 0 0 0 0,-1 1 0 0 0,1-1 0 0 0,-1 1 0 0 0,1-1 0 0 0,-2 4 0 0 0,4 1 0 0 0,3-2 0 0 0,-1-1 0 0 0,1 0 0 0 0,0 0 0 0 0,0 0 0 0 0,0 0 0 0 0,0 0 0 0 0,1-1 0 0 0,-1 0 0 0 0,10 3 0 0 0,49 13 0 0 0,-45-14 0 0 0,40 11-746 0 0,0-2 0 0 0,1-3-1 0 0,1-3 1 0 0,62 0 0 0 0,-6-11-11375 0 0,-78 1 9219 0 0</inkml:trace>
</inkml:ink>
</file>

<file path=ppt/ink/ink5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7.174"/>
    </inkml:context>
    <inkml:brush xml:id="br0">
      <inkml:brushProperty name="width" value="0.05" units="cm"/>
      <inkml:brushProperty name="height" value="0.05" units="cm"/>
    </inkml:brush>
  </inkml:definitions>
  <inkml:trace contextRef="#ctx0" brushRef="#br0">279 45 552 0 0,'-6'-5'749'0'0,"0"1"-1"0"0,0-1 1 0 0,-1 1 0 0 0,1 0 0 0 0,-1 1-1 0 0,0-1 1 0 0,0 1 0 0 0,0 1 0 0 0,-1-1-1 0 0,1 1 1 0 0,-1 0 0 0 0,1 1-1 0 0,-1 0 1 0 0,0 0 0 0 0,1 1 0 0 0,-1 0-1 0 0,0 0 1 0 0,1 1 0 0 0,-1 0 0 0 0,0 0-1 0 0,1 1 1 0 0,-1 0 0 0 0,-9 4-1 0 0,9-3-175 0 0,1 0 0 0 0,-1 1 0 0 0,1 1-1 0 0,0-1 1 0 0,0 1 0 0 0,0 0 0 0 0,1 1-1 0 0,-8 7 1 0 0,12-11-358 0 0,-1 1-1 0 0,1-1 0 0 0,0 1 1 0 0,0 0-1 0 0,0 0 0 0 0,0 0 1 0 0,1 0-1 0 0,-1 0 1 0 0,1 0-1 0 0,0 1 0 0 0,0-1 1 0 0,0 0-1 0 0,0 1 0 0 0,0-1 1 0 0,1 1-1 0 0,-1-1 1 0 0,1 5-1 0 0,1-4-32 0 0,-1 1 1 0 0,1-1-1 0 0,0 0 1 0 0,1 1-1 0 0,-1-1 0 0 0,1 0 1 0 0,0 0-1 0 0,0 0 1 0 0,0 0-1 0 0,0-1 0 0 0,1 1 1 0 0,3 3-1 0 0,2 3 102 0 0,2 0 0 0 0,0-1 0 0 0,0-1-1 0 0,0 0 1 0 0,1 0 0 0 0,1-1 0 0 0,-1 0 0 0 0,14 5-1 0 0,-4-4-499 0 0,0 0-1 0 0,0-1 1 0 0,1-2-1 0 0,0 0 1 0 0,25 2 0 0 0,8-4-3667 0 0,-1-6-3996 0 0,-17-1 4552 0 0</inkml:trace>
</inkml:ink>
</file>

<file path=ppt/ink/ink5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7.512"/>
    </inkml:context>
    <inkml:brush xml:id="br0">
      <inkml:brushProperty name="width" value="0.05" units="cm"/>
      <inkml:brushProperty name="height" value="0.05" units="cm"/>
    </inkml:brush>
  </inkml:definitions>
  <inkml:trace contextRef="#ctx0" brushRef="#br0">12 73 876 0 0,'-11'-17'7803'0'0,"11"17"-7579"0"0,0 0 0 0 0,0-1 0 0 0,0 1 0 0 0,0 0 0 0 0,0 0-1 0 0,0-1 1 0 0,3-5 5150 0 0,-3 6-5150 0 0,14-3 4998 0 0,5 2-3342 0 0,-13 1-2174 0 0,19 0 1252 0 0,131-3 4008 0 0,-79-5-6223 0 0,-1-8-5092 0 0,-56 9 2849 0 0,-2-2 503 0 0</inkml:trace>
</inkml:ink>
</file>

<file path=ppt/ink/ink5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7.899"/>
    </inkml:context>
    <inkml:brush xml:id="br0">
      <inkml:brushProperty name="width" value="0.05" units="cm"/>
      <inkml:brushProperty name="height" value="0.05" units="cm"/>
    </inkml:brush>
  </inkml:definitions>
  <inkml:trace contextRef="#ctx0" brushRef="#br0">4 293 7397 0 0,'-1'-16'3549'0'0,"0"9"-1720"0"0,0 0-1 0 0,0-1 0 0 0,1 1 1 0 0,1-10-1 0 0,0 15-1572 0 0,-1 0 0 0 0,1 0-1 0 0,-1 0 1 0 0,1 0 0 0 0,-1 0-1 0 0,1 1 1 0 0,0-1 0 0 0,0 0-1 0 0,0 0 1 0 0,0 1-1 0 0,0-1 1 0 0,1 0 0 0 0,-1 1-1 0 0,0-1 1 0 0,1 1 0 0 0,-1 0-1 0 0,1-1 1 0 0,-1 1 0 0 0,1 0-1 0 0,3-2 1 0 0,28-11 625 0 0,1 2-1 0 0,1 1 1 0 0,0 2-1 0 0,52-8 1 0 0,-8 1-145 0 0,-34 7-390 0 0,-20 5-96 0 0,1-2 0 0 0,-1-1 0 0 0,0 0 0 0 0,41-20 0 0 0,-62 25-238 0 0,1-1 1 0 0,-1 0 0 0 0,0-1-1 0 0,0 1 1 0 0,6-7 0 0 0,-9 10-16 0 0,-1-1 1 0 0,1 1 0 0 0,-1-1 0 0 0,1 1 0 0 0,-1-1 0 0 0,1 1 0 0 0,-1-1-1 0 0,1 0 1 0 0,-1 1 0 0 0,1-1 0 0 0,-1 0 0 0 0,0 1 0 0 0,1-1 0 0 0,-1 0-1 0 0,0 1 1 0 0,1-1 0 0 0,-1 0 0 0 0,0 0 0 0 0,0 1 0 0 0,0-1 0 0 0,0 0-1 0 0,0 0 1 0 0,0 0 0 0 0,0 1 0 0 0,0-1 0 0 0,0 0 0 0 0,0 0 0 0 0,0 1-1 0 0,-1-1 1 0 0,1 0 0 0 0,0 0 0 0 0,-1 1 0 0 0,1-1 0 0 0,0 0 0 0 0,-1 1-1 0 0,1-1 1 0 0,-1 0 0 0 0,1 1 0 0 0,-1-1 0 0 0,1 1 0 0 0,-1-1 0 0 0,1 1-1 0 0,-1-1 1 0 0,1 1 0 0 0,-2-1 0 0 0,1 0-19 0 0,-4 4 0 0 0,3-3 21 0 0,1 1 0 0 0,0-1 0 0 0,0 1 0 0 0,0-1 0 0 0,0 1-1 0 0,0 0 1 0 0,0-1 0 0 0,0 1 0 0 0,0 0 0 0 0,0 0 0 0 0,1 0-1 0 0,-1 0 1 0 0,0 0 0 0 0,0 0 0 0 0,1 0 0 0 0,-1 0 0 0 0,0 0-1 0 0,1 0 1 0 0,-1 0 0 0 0,1 0 0 0 0,0 0 0 0 0,-1 2 0 0 0,-1 3 25 0 0,1 0 1 0 0,0 0-1 0 0,0 0 1 0 0,1 0-1 0 0,-1 0 1 0 0,1 1-1 0 0,1-1 1 0 0,0 9-1 0 0,7 25 116 0 0,-2-15-51 0 0,-4-17-58 0 0,6 23 0 0 0,2-1 0 0 0,15 31 0 0 0,-2-14-5 0 0,47 72 1 0 0,-35-71-28 0 0,73 81 0 0 0,-21-30 0 0 0,-84-96 0 0 0,-2-2 0 0 0,0 0 0 0 0,0 0 0 0 0,0 0 0 0 0,-1 1 0 0 0,1-1 0 0 0,0 0 0 0 0,0 0 0 0 0,-1 0 0 0 0,1 1 0 0 0,-1-1 0 0 0,1 0 0 0 0,-1 0 0 0 0,0 1 0 0 0,1-1 0 0 0,-1 2 0 0 0,0-2 0 0 0,0 0 0 0 0,0-1 0 0 0,0 1 0 0 0,0-1 0 0 0,-1 1 0 0 0,1-1 0 0 0,0 1 0 0 0,0 0 0 0 0,0-1 0 0 0,-1 1 0 0 0,1-1 0 0 0,0 1 0 0 0,-1-1 0 0 0,1 1 0 0 0,0-1 0 0 0,-1 1 0 0 0,1-1 0 0 0,-1 1 0 0 0,1-1 0 0 0,-1 0 0 0 0,1 1 0 0 0,-1-1 0 0 0,1 0 0 0 0,-1 1 0 0 0,1-1 0 0 0,-1 0 0 0 0,0 0 0 0 0,1 0 0 0 0,-2 1 0 0 0,-16 1 0 0 0,14-2 0 0 0,-29 1 0 0 0,0-1 0 0 0,-61-8 0 0 0,10 0 0 0 0,53 5 0 0 0,-44-1 0 0 0,68 4 0 0 0,0 1 0 0 0,0-1 0 0 0,0 1 0 0 0,0 1 0 0 0,1-1 0 0 0,-1 1 0 0 0,-12 5 0 0 0,18-7 0 0 0,1 0 0 0 0,0 0 0 0 0,-1 0 0 0 0,1 0 0 0 0,-1 0 0 0 0,1 1 0 0 0,-1-1 0 0 0,1 0 0 0 0,0 0 0 0 0,-1 0 0 0 0,1 1 0 0 0,0-1 0 0 0,-1 0 0 0 0,1 0 0 0 0,0 1 0 0 0,-1-1 0 0 0,1 0 0 0 0,0 1 0 0 0,0-1 0 0 0,-1 0 0 0 0,1 1 0 0 0,0-1 0 0 0,0 1 0 0 0,0-1 0 0 0,-1 0 0 0 0,1 1 0 0 0,0-1 0 0 0,0 1 0 0 0,0-1 0 0 0,0 1 0 0 0,0 9 0 0 0,1-7 0 0 0,1 0 0 0 0,0-1 0 0 0,-1 1 0 0 0,1 0 0 0 0,0-1 0 0 0,1 0 0 0 0,-1 1 0 0 0,0-1 0 0 0,1 0 0 0 0,-1 0 0 0 0,1 0 0 0 0,-1 0 0 0 0,6 2 0 0 0,39 18 0 0 0,-46-22 0 0 0,26 11-971 0 0,0-2 0 0 0,0 0 0 0 0,1-2 0 0 0,0-2 0 0 0,1 0 1 0 0,-1-2-1 0 0,1-1 0 0 0,-1-1 0 0 0,1-1 0 0 0,0-2 0 0 0,-1-1 0 0 0,29-6 0 0 0,-20-2-2480 0 0</inkml:trace>
</inkml:ink>
</file>

<file path=ppt/ink/ink5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8.229"/>
    </inkml:context>
    <inkml:brush xml:id="br0">
      <inkml:brushProperty name="width" value="0.05" units="cm"/>
      <inkml:brushProperty name="height" value="0.05" units="cm"/>
    </inkml:brush>
  </inkml:definitions>
  <inkml:trace contextRef="#ctx0" brushRef="#br0">131 45 488 0 0,'-3'-4'881'0'0,"0"0"1"0"0,0 0-1 0 0,0 1 0 0 0,-1-1 1 0 0,1 1-1 0 0,-1 0 0 0 0,1 0 1 0 0,-1 0-1 0 0,0 0 0 0 0,-1 1 1 0 0,1 0-1 0 0,-5-2 0 0 0,7 3-520 0 0,0 1 1 0 0,0-1-1 0 0,0 1 1 0 0,0 0-1 0 0,0 0 0 0 0,0-1 1 0 0,0 2-1 0 0,0-1 0 0 0,0 0 1 0 0,0 0-1 0 0,0 1 0 0 0,0-1 1 0 0,0 1-1 0 0,0-1 0 0 0,1 1 1 0 0,-1 0-1 0 0,0 0 0 0 0,0 0 1 0 0,1 0-1 0 0,-1 0 0 0 0,0 0 1 0 0,1 0-1 0 0,-1 1 0 0 0,1-1 1 0 0,-1 0-1 0 0,1 1 0 0 0,0 0 1 0 0,0-1-1 0 0,0 1 0 0 0,0 0 1 0 0,-2 2-1 0 0,0 3-137 0 0,-1 0 0 0 0,1 1-1 0 0,0 0 1 0 0,1 0 0 0 0,0 0 0 0 0,0 0 0 0 0,0 0-1 0 0,1 0 1 0 0,1 0 0 0 0,-1 0 0 0 0,1 0-1 0 0,1 1 1 0 0,-1-1 0 0 0,2 0 0 0 0,-1 0-1 0 0,1 0 1 0 0,0 0 0 0 0,0 0 0 0 0,1 0 0 0 0,0-1-1 0 0,6 10 1 0 0,-4-6 86 0 0,1 0 0 0 0,1-1-1 0 0,0 0 1 0 0,0 0 0 0 0,1 0-1 0 0,0-1 1 0 0,1-1 0 0 0,0 1-1 0 0,0-1 1 0 0,1-1 0 0 0,0 1 0 0 0,0-2-1 0 0,21 11 1 0 0,-14-11-558 0 0,0 0-1 0 0,0-1 1 0 0,1-1-1 0 0,0-1 0 0 0,0 0 1 0 0,0-2-1 0 0,0 0 1 0 0,0 0-1 0 0,0-2 1 0 0,0 0-1 0 0,0-2 1 0 0,0 0-1 0 0,0 0 1 0 0,0-2-1 0 0,-1 0 1 0 0,0-1-1 0 0,17-9 1 0 0,-32 14-337 0 0,24-15-2668 0 0,-25 15 2631 0 0,0 0-1 0 0,0 0 1 0 0,0 0-1 0 0,0 0 0 0 0,0 0 1 0 0,-1 0-1 0 0,1 0 0 0 0,0 0 1 0 0,-1 0-1 0 0,1 0 0 0 0,-1 0 1 0 0,1 0-1 0 0,-1 0 0 0 0,1-2 1 0 0,0-7-1970 0 0</inkml:trace>
</inkml:ink>
</file>

<file path=ppt/ink/ink5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8.597"/>
    </inkml:context>
    <inkml:brush xml:id="br0">
      <inkml:brushProperty name="width" value="0.05" units="cm"/>
      <inkml:brushProperty name="height" value="0.05" units="cm"/>
    </inkml:brush>
  </inkml:definitions>
  <inkml:trace contextRef="#ctx0" brushRef="#br0">122 150 216 0 0,'-40'-4'1215'0'0,"-2"-1"1274"0"0,2 7 3493 0 0,50-1 1139 0 0,7 1-5227 0 0,24 3-956 0 0,25 0 431 0 0,35 2-799 0 0,-35-9-9258 0 0,-59 1 6443 0 0</inkml:trace>
  <inkml:trace contextRef="#ctx0" brushRef="#br0" timeOffset="1">244 106 8 0 0,'-73'-35'1798'0'0,"20"11"1735"0"0,2-3 4799 0 0,51 27-8046 0 0,-1 0 1 0 0,1 0-1 0 0,-1 0 0 0 0,1-1 0 0 0,-1 1 0 0 0,1 0 1 0 0,-1 0-1 0 0,1 0 0 0 0,0-1 0 0 0,-1 1 0 0 0,1 0 1 0 0,-1-1-1 0 0,1 1 0 0 0,0 0 0 0 0,-1-1 1 0 0,1 1-1 0 0,0 0 0 0 0,0-1 0 0 0,-1 1 0 0 0,1-1 1 0 0,0 1-1 0 0,0 0 0 0 0,0-1 0 0 0,-1 1 0 0 0,1-1 1 0 0,0 1-1 0 0,0-1 0 0 0,0 1 0 0 0,0-1 0 0 0,0 0 1 0 0,13-5 2119 0 0,32 3-1325 0 0,-11 3-608 0 0,262 2 1629 0 0,-196 1-5461 0 0,-1 2-3923 0 0,-49-2 4202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2.103"/>
    </inkml:context>
    <inkml:brush xml:id="br0">
      <inkml:brushProperty name="width" value="0.05" units="cm"/>
      <inkml:brushProperty name="height" value="0.05" units="cm"/>
      <inkml:brushProperty name="color" value="#008C3A"/>
    </inkml:brush>
  </inkml:definitions>
  <inkml:trace contextRef="#ctx0" brushRef="#br0">7 46 852 0 0,'-6'-2'16898'0'0,"21"-2"-13033"0"0,16-3-3894 0 0,-13 5 4227 0 0,-10 1-3593 0 0,42-6 3019 0 0,-49 6-3957 0 0,13-10-3711 0 0,-10 1-4806 0 0</inkml:trace>
</inkml:ink>
</file>

<file path=ppt/ink/ink5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9.018"/>
    </inkml:context>
    <inkml:brush xml:id="br0">
      <inkml:brushProperty name="width" value="0.05" units="cm"/>
      <inkml:brushProperty name="height" value="0.05" units="cm"/>
    </inkml:brush>
  </inkml:definitions>
  <inkml:trace contextRef="#ctx0" brushRef="#br0">133 777 564 0 0,'-4'-4'12940'0'0,"-3"-1"-8411"0"0,-9-6-4757 0 0,11 4 2686 0 0,-5-8-1313 0 0,0 0 1 0 0,1-1-1 0 0,1 0 1 0 0,1 0-1 0 0,-9-29 1 0 0,5 4-161 0 0,-8-53-1 0 0,15 71-771 0 0,1-1-1 0 0,1 1 1 0 0,1-1-1 0 0,1 1 0 0 0,1-1 1 0 0,1 0-1 0 0,2 1 0 0 0,8-36 1 0 0,-5 36-96 0 0,0 1 0 0 0,2 0 0 0 0,0 0 0 0 0,14-21 0 0 0,-18 35-66 0 0,0 0-1 0 0,1 0 1 0 0,-1 0 0 0 0,2 1 0 0 0,-1 0 0 0 0,1 1 0 0 0,0 0 0 0 0,0 0 0 0 0,1 0 0 0 0,0 1-1 0 0,0 0 1 0 0,0 0 0 0 0,0 1 0 0 0,11-4 0 0 0,-5 4-25 0 0,-1 0-1 0 0,1 2 1 0 0,0-1-1 0 0,0 2 1 0 0,0 0 0 0 0,0 1-1 0 0,0 0 1 0 0,26 4-1 0 0,-32-3-14 0 0,0 1-1 0 0,0-1 0 0 0,0 2 0 0 0,0-1 0 0 0,-1 1 0 0 0,1 0 0 0 0,-1 1 0 0 0,0-1 0 0 0,0 1 0 0 0,0 1 0 0 0,0 0 1 0 0,-1-1-1 0 0,0 2 0 0 0,0-1 0 0 0,0 1 0 0 0,8 11 0 0 0,-12-14-10 0 0,0 1 0 0 0,0-1 0 0 0,0 1 0 0 0,-1 0 0 0 0,1 0 0 0 0,-1 0 0 0 0,0 0 0 0 0,0 0 0 0 0,0 0 0 0 0,-1 0 0 0 0,1 0 0 0 0,-1 0 0 0 0,0 0 0 0 0,-1 8 0 0 0,0-5 0 0 0,-1-1 0 0 0,0 1 0 0 0,0 0 0 0 0,0-1 0 0 0,-1 1 0 0 0,0-1 0 0 0,0 0 0 0 0,-5 7 0 0 0,-2 0 0 0 0,1-1 0 0 0,-2 0 0 0 0,1-1 0 0 0,-2 0 0 0 0,1 0 0 0 0,-2-1 0 0 0,-14 9 0 0 0,-5-2 0 0 0,-1 0 0 0 0,0-3 0 0 0,-47 15 0 0 0,-25 10 0 0 0,104-38 0 0 0,0-1 0 0 0,0 1 0 0 0,-1-1 0 0 0,1 1 0 0 0,0-1 0 0 0,0 1 0 0 0,-1 0 0 0 0,1-1 0 0 0,0 1 0 0 0,0 0 0 0 0,0 0 0 0 0,0 0 0 0 0,0 0 0 0 0,0 0 0 0 0,1 0 0 0 0,-1 0 0 0 0,0 0 0 0 0,0 1 0 0 0,1-1 0 0 0,-1 0 0 0 0,1 0 0 0 0,-1 2 0 0 0,1-1 0 0 0,0-1 0 0 0,0 0 0 0 0,1 1 0 0 0,-1-1 0 0 0,1 1 0 0 0,-1-1 0 0 0,1 0 0 0 0,0 1 0 0 0,-1-1 0 0 0,1 0 0 0 0,0 0 0 0 0,0 0 0 0 0,0 1 0 0 0,0-1 0 0 0,0 0 0 0 0,0 0 0 0 0,0 0 0 0 0,0 0 0 0 0,3 1 0 0 0,39 28 0 0 0,2-3 0 0 0,1-1 0 0 0,74 30 0 0 0,-80-38-1605 0 0,1-2-1 0 0,1-2 1 0 0,0-1 0 0 0,1-2-1 0 0,0-3 1 0 0,0-1 0 0 0,57 2-1 0 0,-77-11-1808 0 0</inkml:trace>
</inkml:ink>
</file>

<file path=ppt/ink/ink5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9.362"/>
    </inkml:context>
    <inkml:brush xml:id="br0">
      <inkml:brushProperty name="width" value="0.05" units="cm"/>
      <inkml:brushProperty name="height" value="0.05" units="cm"/>
    </inkml:brush>
  </inkml:definitions>
  <inkml:trace contextRef="#ctx0" brushRef="#br0">166 75 428 0 0,'-20'-41'5836'0'0,"18"37"-4533"0"0,-1 0 0 0 0,0 0 0 0 0,0 0 0 0 0,0 0 0 0 0,0 1 0 0 0,-1 0 0 0 0,-4-4 0 0 0,7 7-1099 0 0,0 0 1 0 0,1 0 0 0 0,-1 0 0 0 0,0 0 0 0 0,0 0 0 0 0,0 0 0 0 0,0 0-1 0 0,0 0 1 0 0,0 1 0 0 0,0-1 0 0 0,0 0 0 0 0,1 0 0 0 0,-1 1 0 0 0,0-1-1 0 0,0 1 1 0 0,0-1 0 0 0,0 1 0 0 0,1-1 0 0 0,-1 1 0 0 0,0-1 0 0 0,1 1-1 0 0,-1 0 1 0 0,-1 1 0 0 0,-15 15 1758 0 0,8-6-1517 0 0,1 1 0 0 0,-1 0 0 0 0,2 0 0 0 0,0 0 0 0 0,0 1 0 0 0,1 0 0 0 0,1 0 0 0 0,0 1 0 0 0,1-1 0 0 0,-3 16 0 0 0,5-20-207 0 0,1 0-1 0 0,0-1 1 0 0,1 1-1 0 0,0 0 1 0 0,0-1 0 0 0,1 1-1 0 0,0-1 1 0 0,1 1-1 0 0,0 0 1 0 0,0-1-1 0 0,0 0 1 0 0,1 0-1 0 0,1 0 1 0 0,-1 0-1 0 0,1 0 1 0 0,1-1-1 0 0,8 13 1 0 0,-3-9-239 0 0,1 0 0 0 0,0-1 0 0 0,0 0 0 0 0,1-1 0 0 0,0 0 0 0 0,1-1 0 0 0,0 0 0 0 0,0-1 0 0 0,1 0 0 0 0,0-1 0 0 0,0-1 0 0 0,0 0 0 0 0,1-1 0 0 0,15 2 0 0 0,-15-3 0 0 0,0-1 0 0 0,1-1 0 0 0,-1 0 0 0 0,0 0 0 0 0,1-2 0 0 0,-1 0 0 0 0,0-1 0 0 0,0 0 0 0 0,0-1 0 0 0,0-1 0 0 0,0-1 0 0 0,-1 0 0 0 0,27-13 0 0 0,-38 17-752 0 0,-1-1 1 0 0,0 0-1 0 0,1 1 1 0 0,-1-1-1 0 0,0 0 1 0 0,0 0-1 0 0,0-1 1 0 0,2-1-1 0 0,-3 3 473 0 0,-1 0 0 0 0,1 1 0 0 0,-1-1 0 0 0,1 0 0 0 0,-1 0 0 0 0,0 1 0 0 0,1-1-1 0 0,-1 0 1 0 0,0 0 0 0 0,0 0 0 0 0,0 0 0 0 0,0 0 0 0 0,0 1 0 0 0,1-1 0 0 0,-2 0 0 0 0,1 0 0 0 0,0 0 0 0 0,0 0 0 0 0,0 0 0 0 0,0 0 0 0 0,0 1 0 0 0,-1-1-1 0 0,1 0 1 0 0,0 0 0 0 0,-1 0 0 0 0,1 1 0 0 0,0-1 0 0 0,-1 0 0 0 0,0 0 0 0 0,-5-4-2743 0 0</inkml:trace>
</inkml:ink>
</file>

<file path=ppt/ink/ink5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49.737"/>
    </inkml:context>
    <inkml:brush xml:id="br0">
      <inkml:brushProperty name="width" value="0.05" units="cm"/>
      <inkml:brushProperty name="height" value="0.05" units="cm"/>
    </inkml:brush>
  </inkml:definitions>
  <inkml:trace contextRef="#ctx0" brushRef="#br0">137 12 108 0 0,'-36'-4'872'0'0,"-25"-2"3196"0"0,22 4 3867 0 0,79 5 1931 0 0,7 4-5853 0 0,-18-2-3910 0 0,-1-1 0 0 0,51 0-1 0 0,-48-8-3247 0 0,-13-1-4979 0 0</inkml:trace>
</inkml:ink>
</file>

<file path=ppt/ink/ink5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0.131"/>
    </inkml:context>
    <inkml:brush xml:id="br0">
      <inkml:brushProperty name="width" value="0.05" units="cm"/>
      <inkml:brushProperty name="height" value="0.05" units="cm"/>
    </inkml:brush>
  </inkml:definitions>
  <inkml:trace contextRef="#ctx0" brushRef="#br0">114 132 432 0 0,'-31'-16'988'0'0,"-19"-11"2399"0"0,22 5 2902 0 0,28 22-6067 0 0,-1 0 0 0 0,1-1 0 0 0,0 1 0 0 0,-1 0 0 0 0,1-1 0 0 0,0 1 0 0 0,-1 0 0 0 0,1-1 0 0 0,0 1 0 0 0,0 0 0 0 0,-1-1-1 0 0,1 1 1 0 0,0-1 0 0 0,0 1 0 0 0,0-1 0 0 0,0 1 0 0 0,-1-1 0 0 0,1 1 0 0 0,0 0 0 0 0,0-1 0 0 0,0 1 0 0 0,0-1 0 0 0,0 1 0 0 0,0-1-1 0 0,0 1 1 0 0,0-1 0 0 0,0 1 0 0 0,1-1 0 0 0,-1 0 0 0 0,13-9 2701 0 0,26-3-844 0 0,-37 13-1751 0 0,53-11 889 0 0,0 2 1 0 0,78-1-1 0 0,117 10 3706 0 0,-110 1-3815 0 0,-118-2-3733 0 0,-31 5-3622 0 0,0 1 2264 0 0,1-2 573 0 0</inkml:trace>
</inkml:ink>
</file>

<file path=ppt/ink/ink5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3.130"/>
    </inkml:context>
    <inkml:brush xml:id="br0">
      <inkml:brushProperty name="width" value="0.05" units="cm"/>
      <inkml:brushProperty name="height" value="0.05" units="cm"/>
    </inkml:brush>
  </inkml:definitions>
  <inkml:trace contextRef="#ctx0" brushRef="#br0">1 154 208 0 0,'4'17'4176'0'0,"12"33"0"0"0,36 75-1578 0 0,5 9-98 0 0,25 53 1820 0 0,-69-162-3242 0 0,2 1 1 0 0,0-2-1 0 0,2 0 0 0 0,36 40 0 0 0,-51-62-957 0 0,0 0 0 0 0,0 0-1 0 0,0 0 1 0 0,0-1-1 0 0,0 1 1 0 0,0 0 0 0 0,0-1-1 0 0,1 0 1 0 0,-1 1-1 0 0,0-1 1 0 0,1 0 0 0 0,-1 0-1 0 0,1 0 1 0 0,0 0-1 0 0,-1-1 1 0 0,1 1-1 0 0,0-1 1 0 0,-1 0 0 0 0,1 1-1 0 0,0-1 1 0 0,-1-1-1 0 0,1 1 1 0 0,0 0 0 0 0,-1 0-1 0 0,1-1 1 0 0,0 0-1 0 0,-1 1 1 0 0,1-1 0 0 0,-1 0-1 0 0,1 0 1 0 0,-1-1-1 0 0,1 1 1 0 0,-1 0 0 0 0,0-1-1 0 0,0 0 1 0 0,0 1-1 0 0,3-3 1 0 0,9-10 110 0 0,0 0-1 0 0,-1-1 1 0 0,-1 0 0 0 0,-1 0 0 0 0,0-2-1 0 0,0 1 1 0 0,-2-2 0 0 0,0 1-1 0 0,-1-1 1 0 0,-1 0 0 0 0,7-26 0 0 0,1-17 67 0 0,-2-2 1 0 0,6-69-1 0 0,-1-101 515 0 0,-10 120-936 0 0,-8 112 51 0 0,0 1 1 0 0,0-1-1 0 0,0 1 1 0 0,0-1 0 0 0,0 1-1 0 0,0 0 1 0 0,0-1-1 0 0,0 1 1 0 0,0-1 0 0 0,0 1-1 0 0,0-1 1 0 0,0 1-1 0 0,1 0 1 0 0,-1-1 0 0 0,0 1-1 0 0,0 0 1 0 0,0-1-1 0 0,1 1 1 0 0,-1 0 0 0 0,0-1-1 0 0,1 1 1 0 0,-1 0-1 0 0,0-1 1 0 0,1 1 0 0 0,-1 0-1 0 0,0 0 1 0 0,1-1-1 0 0,-1 1 1 0 0,0 0 0 0 0,1 0-1 0 0,0 0 1 0 0,14 4-1220 0 0,16 22-376 0 0,-27-23 1196 0 0,75 74-8844 0 0,-49-50 6351 0 0</inkml:trace>
</inkml:ink>
</file>

<file path=ppt/ink/ink5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3.515"/>
    </inkml:context>
    <inkml:brush xml:id="br0">
      <inkml:brushProperty name="width" value="0.05" units="cm"/>
      <inkml:brushProperty name="height" value="0.05" units="cm"/>
    </inkml:brush>
  </inkml:definitions>
  <inkml:trace contextRef="#ctx0" brushRef="#br0">290 3 820 0 0,'0'0'7866'0'0,"-15"-2"-3422"0"0,10 2-3953 0 0,-1 0 0 0 0,1 1 1 0 0,-1-1-1 0 0,0 1 0 0 0,1 0 0 0 0,-1 1 1 0 0,1 0-1 0 0,0-1 0 0 0,0 2 0 0 0,-10 4 0 0 0,0 1 177 0 0,1 1 0 0 0,-20 16 0 0 0,20-13-271 0 0,2 0 1 0 0,-1 1-1 0 0,2 1 0 0 0,-1 0 1 0 0,2 0-1 0 0,0 1 0 0 0,1 1 0 0 0,0 0 1 0 0,1 0-1 0 0,1 0 0 0 0,1 1 1 0 0,0 0-1 0 0,1 0 0 0 0,-4 29 0 0 0,9-41-268 0 0,-1 1 0 0 0,1-1 0 0 0,0 1 0 0 0,0-1-1 0 0,1 1 1 0 0,-1-1 0 0 0,1 1 0 0 0,1-1-1 0 0,-1 0 1 0 0,1 1 0 0 0,0-1 0 0 0,0 0 0 0 0,0 0-1 0 0,1 0 1 0 0,0 0 0 0 0,0-1 0 0 0,0 1-1 0 0,7 7 1 0 0,-4-7-40 0 0,0 0-1 0 0,0-1 0 0 0,0 0 1 0 0,0 0-1 0 0,1 0 0 0 0,0-1 1 0 0,0 1-1 0 0,0-2 1 0 0,0 1-1 0 0,0-1 0 0 0,1 0 1 0 0,14 1-1 0 0,1-1-570 0 0,0 0 0 0 0,0-2 0 0 0,0-1-1 0 0,0-1 1 0 0,36-7 0 0 0,-32 2-2747 0 0,0 0-1 0 0,30-13 1 0 0,-24 5 227 0 0</inkml:trace>
</inkml:ink>
</file>

<file path=ppt/ink/ink5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3.857"/>
    </inkml:context>
    <inkml:brush xml:id="br0">
      <inkml:brushProperty name="width" value="0.05" units="cm"/>
      <inkml:brushProperty name="height" value="0.05" units="cm"/>
    </inkml:brush>
  </inkml:definitions>
  <inkml:trace contextRef="#ctx0" brushRef="#br0">226 10 184 0 0,'-5'-2'764'0'0,"1"0"1"0"0,-1 1-1 0 0,0 0 0 0 0,-1-1 0 0 0,1 2 1 0 0,0-1-1 0 0,0 0 0 0 0,0 1 1 0 0,-1 0-1 0 0,1 0 0 0 0,0 1 0 0 0,0 0 1 0 0,-9 2-1 0 0,7-1-113 0 0,0 0 0 0 0,1 1-1 0 0,-1 0 1 0 0,1 1 0 0 0,0-1 0 0 0,0 1 0 0 0,0 1 0 0 0,0-1 0 0 0,-6 7-1 0 0,4-3-117 0 0,1 0 1 0 0,0 1-1 0 0,0 0 0 0 0,1 0 0 0 0,0 0 0 0 0,0 1 0 0 0,1 0 0 0 0,0 0 0 0 0,1 1 0 0 0,1-1 0 0 0,-1 1 0 0 0,2 0 0 0 0,-3 10 0 0 0,5-14-305 0 0,-1 0-1 0 0,1 1 1 0 0,0-1-1 0 0,0 0 1 0 0,1 0-1 0 0,0 0 1 0 0,0 0 0 0 0,1-1-1 0 0,0 1 1 0 0,0 0-1 0 0,1-1 1 0 0,-1 1-1 0 0,1-1 1 0 0,7 11 0 0 0,-4-10-21 0 0,0 1 1 0 0,0-1 0 0 0,1 0-1 0 0,0 0 1 0 0,1-1 0 0 0,-1 0-1 0 0,1 0 1 0 0,0-1 0 0 0,16 8 0 0 0,-7-6-51 0 0,0 0 1 0 0,1 0 0 0 0,0-2 0 0 0,1-1 0 0 0,-1 0 0 0 0,1-1 0 0 0,-1-1 0 0 0,1 0-1 0 0,0-2 1 0 0,29-2 0 0 0,-32-1-526 0 0,-1 1-1 0 0,0-2 0 0 0,24-8 1 0 0,-33 10-95 0 0,-1-1 0 0 0,1 1 0 0 0,-1-1 0 0 0,0 0 0 0 0,0 0 0 0 0,0 0 1 0 0,0-1-1 0 0,0 0 0 0 0,-1 0 0 0 0,0 0 0 0 0,0 0 0 0 0,5-8 0 0 0,-6 6-563 0 0,-6-7-7546 0 0,0 6 6001 0 0</inkml:trace>
</inkml:ink>
</file>

<file path=ppt/ink/ink5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4.230"/>
    </inkml:context>
    <inkml:brush xml:id="br0">
      <inkml:brushProperty name="width" value="0.05" units="cm"/>
      <inkml:brushProperty name="height" value="0.05" units="cm"/>
    </inkml:brush>
  </inkml:definitions>
  <inkml:trace contextRef="#ctx0" brushRef="#br0">183 306 344 0 0,'-97'-6'2445'0'0,"18"-1"15678"0"0,93 2-14780 0 0,30-6-3204 0 0,-36 10 1089 0 0,55-11 671 0 0,24-5-524 0 0,-76 13-2947 0 0,0 0 1 0 0,21-10-1 0 0</inkml:trace>
  <inkml:trace contextRef="#ctx0" brushRef="#br0" timeOffset="1">166 157 424 0 0,'-10'-2'376'0'0,"-71"-16"3074"0"0,28 5 3424 0 0,49 12-6070 0 0,3 1-533 0 0,0 0-1 0 0,0 0 1 0 0,1 0-1 0 0,-1-1 1 0 0,0 1-1 0 0,1 0 1 0 0,-1 0-1 0 0,0 0 1 0 0,1-1-1 0 0,-1 1 1 0 0,0 0-1 0 0,1 0 1 0 0,-1-1-1 0 0,0 1 1 0 0,1-1-1 0 0,-1 1 1 0 0,1 0 0 0 0,-1-1-1 0 0,1 1 1 0 0,-1-1-1 0 0,1 0 1 0 0,-1 1-1 0 0,1-1 1 0 0,0 1-1 0 0,-1-1 1 0 0,1 0-1 0 0,0 1 1 0 0,-1-1-1 0 0,1-1 1 0 0,0 2-102 0 0,1-1 0 0 0,-1 0 0 0 0,1 1 1 0 0,0-1-1 0 0,-1 1 0 0 0,1-1 0 0 0,0 1 1 0 0,0-1-1 0 0,-1 1 0 0 0,1-1 0 0 0,0 1 0 0 0,0 0 1 0 0,0-1-1 0 0,1 1 0 0 0,-1-1 174 0 0,31-12 1140 0 0,1 1 0 0 0,0 2 0 0 0,44-8 0 0 0,105-7 608 0 0,-143 21-2975 0 0,70-8-10668 0 0,-73 5 8381 0 0</inkml:trace>
</inkml:ink>
</file>

<file path=ppt/ink/ink5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4.556"/>
    </inkml:context>
    <inkml:brush xml:id="br0">
      <inkml:brushProperty name="width" value="0.05" units="cm"/>
      <inkml:brushProperty name="height" value="0.05" units="cm"/>
    </inkml:brush>
  </inkml:definitions>
  <inkml:trace contextRef="#ctx0" brushRef="#br0">26 30 8505 0 0,'-10'-3'8222'0'0,"-6"2"1875"0"0,21 1-9425 0 0,59 4 877 0 0,1-4-1 0 0,106-12 1 0 0,-110 4-2363 0 0,-29 3-2278 0 0,-1 1-6592 0 0,-25 4 6505 0 0</inkml:trace>
</inkml:ink>
</file>

<file path=ppt/ink/ink5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2:54.917"/>
    </inkml:context>
    <inkml:brush xml:id="br0">
      <inkml:brushProperty name="width" value="0.05" units="cm"/>
      <inkml:brushProperty name="height" value="0.05" units="cm"/>
    </inkml:brush>
  </inkml:definitions>
  <inkml:trace contextRef="#ctx0" brushRef="#br0">62 1 9353 0 0,'-3'2'1007'0'0,"-32"28"6984"0"0,32-27-7357 0 0,1-1 1 0 0,0 0-1 0 0,-1 1 1 0 0,1 0-1 0 0,0-1 1 0 0,1 1-1 0 0,-1 0 0 0 0,0 0 1 0 0,1 0-1 0 0,0 0 1 0 0,-2 5 1124 0 0,19 0 13 0 0,-11-6-1571 0 0,-1-1 1 0 0,1 0 0 0 0,0-1 0 0 0,-1 1-1 0 0,1-1 1 0 0,0 0 0 0 0,-1 0 0 0 0,1-1-1 0 0,0 1 1 0 0,8-3 0 0 0,4 1 226 0 0,188-16 908 0 0,-65 7-1792 0 0,-114 13-2373 0 0,-1-1-5640 0 0,-15-2 4853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2.430"/>
    </inkml:context>
    <inkml:brush xml:id="br0">
      <inkml:brushProperty name="width" value="0.05" units="cm"/>
      <inkml:brushProperty name="height" value="0.05" units="cm"/>
      <inkml:brushProperty name="color" value="#008C3A"/>
    </inkml:brush>
  </inkml:definitions>
  <inkml:trace contextRef="#ctx0" brushRef="#br0">22 80 824 0 0,'-21'-17'22619'0'0,"33"13"-21673"0"0,-5 2-2652 0 0,44-10 4546 0 0,2 3 0 0 0,63-5 0 0 0,-39 6-1276 0 0,20-4-1564 0 0,-93 11-5 0 0,2 1 314 0 0</inkml:trace>
</inkml:ink>
</file>

<file path=ppt/ink/ink5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0.273"/>
    </inkml:context>
    <inkml:brush xml:id="br0">
      <inkml:brushProperty name="width" value="0.05" units="cm"/>
      <inkml:brushProperty name="height" value="0.05" units="cm"/>
    </inkml:brush>
  </inkml:definitions>
  <inkml:trace contextRef="#ctx0" brushRef="#br0">3 444 84 0 0,'-3'1'11567'0'0,"25"-13"-8388"0"0,29-18-1629 0 0,-36 19-1161 0 0,0-1 0 0 0,-1-1 1 0 0,-1 1-1 0 0,0-2 0 0 0,0 0 0 0 0,-2-1 0 0 0,1 0 0 0 0,-2 0 0 0 0,0-1 0 0 0,-1-1 0 0 0,-1 0 1 0 0,-1 0-1 0 0,0 0 0 0 0,-1-1 0 0 0,-1 0 0 0 0,0 0 0 0 0,-2-1 0 0 0,0 1 0 0 0,-1-1 0 0 0,0-34 1 0 0,-3 50-310 0 0,1-1 1 0 0,-1 1-1 0 0,1-1 1 0 0,-1 1 0 0 0,0-1-1 0 0,-1 1 1 0 0,1 0-1 0 0,-2-4 1 0 0,2 6 434 0 0,1 1-497 0 0,-1 0 0 0 0,1 1 0 0 0,-1-1 0 0 0,1 0 0 0 0,-1 1 0 0 0,1-1-1 0 0,-1 0 1 0 0,1 1 0 0 0,-1-1 0 0 0,1 0 0 0 0,0 1 0 0 0,-1-1 0 0 0,1 1-1 0 0,0-1 1 0 0,-1 1 0 0 0,1-1 0 0 0,0 1 0 0 0,0-1 0 0 0,-1 1 0 0 0,1-1-1 0 0,0 1 1 0 0,0-1 0 0 0,0 1 0 0 0,0 0 0 0 0,0-1 0 0 0,0 1 0 0 0,0-1-1 0 0,0 1 1 0 0,-2 21 312 0 0,2-18-225 0 0,1 487 4754 0 0,0-478-4739 0 0,-1-6-146 0 0,0 1-1 0 0,0 0 1 0 0,1-1-1 0 0,0 1 0 0 0,1-1 1 0 0,2 9-1 0 0,-3-15-150 0 0,-1-1-1 0 0,1 1 0 0 0,0-1 1 0 0,0 1-1 0 0,0-1 0 0 0,-1 0 1 0 0,1 1-1 0 0,0-1 1 0 0,0 0-1 0 0,0 0 0 0 0,0 0 1 0 0,-1 1-1 0 0,1-1 0 0 0,0 0 1 0 0,0 0-1 0 0,0 0 0 0 0,0 0 1 0 0,0-1-1 0 0,0 1 1 0 0,-1 0-1 0 0,1 0 0 0 0,0 0 1 0 0,0-1-1 0 0,1 0 0 0 0,23-8-6022 0 0,-10 2 2713 0 0,0-1 502 0 0</inkml:trace>
</inkml:ink>
</file>

<file path=ppt/ink/ink5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0.766"/>
    </inkml:context>
    <inkml:brush xml:id="br0">
      <inkml:brushProperty name="width" value="0.05" units="cm"/>
      <inkml:brushProperty name="height" value="0.05" units="cm"/>
    </inkml:brush>
  </inkml:definitions>
  <inkml:trace contextRef="#ctx0" brushRef="#br0">0 272 704 0 0,'10'-18'1014'0'0,"0"1"0"0"0,1 0-1 0 0,1 1 1 0 0,1 0 0 0 0,0 1-1 0 0,1 1 1 0 0,0 0 0 0 0,1 1 0 0 0,1 0-1 0 0,0 1 1 0 0,18-9 0 0 0,-10 7 89 0 0,0 2 1 0 0,1 1-1 0 0,0 1 0 0 0,1 1 1 0 0,0 1-1 0 0,0 1 1 0 0,44-5-1 0 0,-61 11-689 0 0,1 0-1 0 0,0 1 1 0 0,-1 0-1 0 0,1 0 1 0 0,0 1-1 0 0,0 0 1 0 0,-1 1-1 0 0,17 5 1 0 0,-23-6-319 0 0,-1 0 1 0 0,1 0-1 0 0,-1 1 1 0 0,1-1-1 0 0,-1 1 1 0 0,0-1-1 0 0,1 1 1 0 0,-1 0-1 0 0,0-1 1 0 0,0 1-1 0 0,0 0 1 0 0,-1 1-1 0 0,1-1 1 0 0,0 0-1 0 0,-1 0 1 0 0,1 1-1 0 0,-1-1 1 0 0,0 1-1 0 0,0-1 0 0 0,0 1 1 0 0,0 0-1 0 0,0-1 1 0 0,-1 1-1 0 0,1 0 1 0 0,-1 0-1 0 0,0-1 1 0 0,0 1-1 0 0,0 0 1 0 0,0 0-1 0 0,0-1 1 0 0,0 1-1 0 0,-1 0 1 0 0,1 0-1 0 0,-1-1 1 0 0,-1 4-1 0 0,-3 9 100 0 0,0 0 0 0 0,-2 0 0 0 0,1 0 0 0 0,-2-1 0 0 0,0 0 0 0 0,0 0 0 0 0,-20 22 0 0 0,-84 82 763 0 0,72-79-663 0 0,18-18-78 0 0,15-16-128 0 0,0 1 0 0 0,1-1-1 0 0,0 1 1 0 0,0 1-1 0 0,1-1 1 0 0,0 1 0 0 0,0 0-1 0 0,-5 10 1 0 0,10-14-18 0 0,0-2-71 0 0,-1 0 1 0 0,1 0-1 0 0,1-1 0 0 0,-1 1 1 0 0,0 0-1 0 0,0-1 1 0 0,0 1-1 0 0,0 0 1 0 0,0 0-1 0 0,1-1 0 0 0,-1 1 1 0 0,0 0-1 0 0,0-1 1 0 0,1 1-1 0 0,-1 0 1 0 0,1-1-1 0 0,-1 1 1 0 0,1-1-1 0 0,-1 1 0 0 0,1-1 1 0 0,-1 1-1 0 0,1-1 1 0 0,-1 1-1 0 0,1-1 1 0 0,-1 1-1 0 0,1-1 1 0 0,0 0-1 0 0,-1 1 0 0 0,1-1 1 0 0,0 0-1 0 0,1 1 1 0 0,-1-1-2 0 0,8 4 1 0 0,1 0 0 0 0,0-1 0 0 0,-1 0 0 0 0,1-1 0 0 0,0 0 0 0 0,1 0 0 0 0,-1-1 0 0 0,0-1 0 0 0,15 0 0 0 0,12 1 0 0 0,170 6 0 0 0,-186-7 0 0 0,-3 1 0 0 0,-2 0 0 0 0,6 1-2531 0 0,-4 2-5497 0 0,-12-2 5100 0 0</inkml:trace>
</inkml:ink>
</file>

<file path=ppt/ink/ink5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1.122"/>
    </inkml:context>
    <inkml:brush xml:id="br0">
      <inkml:brushProperty name="width" value="0.05" units="cm"/>
      <inkml:brushProperty name="height" value="0.05" units="cm"/>
    </inkml:brush>
  </inkml:definitions>
  <inkml:trace contextRef="#ctx0" brushRef="#br0">0 73 892 0 0,'70'-12'12836'0'0,"41"-7"-3889"0"0,93 9-4300 0 0,-121 8-1925 0 0,87-13 1 0 0,-161 13-2723 0 0,6 0-103 0 0,-9-2-219 0 0,2-1 140 0 0,-5 3-113 0 0</inkml:trace>
</inkml:ink>
</file>

<file path=ppt/ink/ink5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3.090"/>
    </inkml:context>
    <inkml:brush xml:id="br0">
      <inkml:brushProperty name="width" value="0.05" units="cm"/>
      <inkml:brushProperty name="height" value="0.05" units="cm"/>
    </inkml:brush>
  </inkml:definitions>
  <inkml:trace contextRef="#ctx0" brushRef="#br0">464 62 448 0 0,'-2'-4'337'0'0,"0"0"-1"0"0,-1 0 1 0 0,1 0-1 0 0,-1 1 1 0 0,0 0-1 0 0,0-1 1 0 0,0 1-1 0 0,0 0 1 0 0,-1 0 0 0 0,1 1-1 0 0,-1-1 1 0 0,0 1-1 0 0,0 0 1 0 0,0 0-1 0 0,0 0 1 0 0,0 0-1 0 0,0 1 1 0 0,0-1-1 0 0,-1 1 1 0 0,-5-1 0 0 0,-2 0 291 0 0,0 0 1 0 0,0 1-1 0 0,0 0 1 0 0,-1 1 0 0 0,1 0-1 0 0,-19 4 1 0 0,12 0-89 0 0,0 0 0 0 0,0 2 0 0 0,1 0 0 0 0,-1 2 0 0 0,1 0 1 0 0,-20 12-1 0 0,25-12-179 0 0,1 0 1 0 0,0 0 0 0 0,1 1-1 0 0,0 1 1 0 0,0 0 0 0 0,1 0-1 0 0,0 1 1 0 0,1 1-1 0 0,-9 14 1 0 0,16-24-237 0 0,0 1 1 0 0,1 0-1 0 0,-1 0 0 0 0,1 0 0 0 0,-1 1 1 0 0,1-1-1 0 0,0 0 0 0 0,1 0 0 0 0,-1 1 1 0 0,0-1-1 0 0,1 0 0 0 0,0 1 0 0 0,0-1 0 0 0,0 1 1 0 0,0-1-1 0 0,0 0 0 0 0,1 1 0 0 0,0-1 1 0 0,-1 0-1 0 0,1 1 0 0 0,3 5 0 0 0,-2-5-8 0 0,1 0 0 0 0,0-1 0 0 0,0 1 0 0 0,0 0 0 0 0,0-1 0 0 0,0 0 0 0 0,1 1 0 0 0,0-1 0 0 0,-1-1 0 0 0,1 1 0 0 0,0 0 0 0 0,1-1 0 0 0,-1 0 0 0 0,0 0 0 0 0,6 1 0 0 0,6 3 107 0 0,1-2 0 0 0,0 0 0 0 0,0-2 0 0 0,1 0 0 0 0,-1 0 1 0 0,1-2-1 0 0,-1 0 0 0 0,22-3 0 0 0,1-2 195 0 0,-1-2 0 0 0,58-18 0 0 0,-79 19-257 0 0,0-1 0 0 0,0 0-1 0 0,24-15 1 0 0,-37 20-127 0 0,-1-1 1 0 0,1 0 0 0 0,-1 0-1 0 0,0 0 1 0 0,0 0 0 0 0,0-1-1 0 0,0 1 1 0 0,-1-1-1 0 0,1 0 1 0 0,-1 0 0 0 0,0-1-1 0 0,0 1 1 0 0,-1-1-1 0 0,1 1 1 0 0,-1-1 0 0 0,0 0-1 0 0,2-8 1 0 0,-4 10-30 0 0,0 0 0 0 0,0-1-1 0 0,0 1 1 0 0,-1-1 0 0 0,1 1 0 0 0,-1 0 0 0 0,0 0 0 0 0,0-1-1 0 0,0 1 1 0 0,0 0 0 0 0,0 0 0 0 0,-1 0 0 0 0,0 0-1 0 0,1 0 1 0 0,-1 0 0 0 0,0 1 0 0 0,-1-1 0 0 0,1 0 0 0 0,0 1-1 0 0,-1 0 1 0 0,1 0 0 0 0,-1-1 0 0 0,0 1 0 0 0,1 1-1 0 0,-6-4 1 0 0,-3-1-32 0 0,0 1 0 0 0,0-1 0 0 0,-1 2 0 0 0,1 0 0 0 0,-20-5 0 0 0,16 6-83 0 0,-1 0 0 0 0,-16 0 0 0 0,29 3-84 0 0,-1 0 0 0 0,0 0 1 0 0,1 0-1 0 0,-1 0 1 0 0,1 1-1 0 0,-1-1 1 0 0,1 1-1 0 0,-1 0 0 0 0,1 0 1 0 0,-1 1-1 0 0,1-1 1 0 0,0 1-1 0 0,0-1 1 0 0,-6 5-1 0 0,9-6 106 0 0,0 0 1 0 0,0 1-1 0 0,-1-1 0 0 0,1 0 0 0 0,0 1 1 0 0,0-1-1 0 0,0 0 0 0 0,0 1 1 0 0,0-1-1 0 0,0 0 0 0 0,0 1 0 0 0,0-1 1 0 0,0 1-1 0 0,0-1 0 0 0,0 0 1 0 0,0 1-1 0 0,0-1 0 0 0,0 0 0 0 0,0 1 1 0 0,0-1-1 0 0,1 0 0 0 0,-1 1 1 0 0,0-1-1 0 0,0 0 0 0 0,0 1 0 0 0,0-1 1 0 0,1 0-1 0 0,-1 0 0 0 0,0 1 1 0 0,0-1-1 0 0,1 0 0 0 0,-1 0 0 0 0,0 1 1 0 0,1-1-1 0 0,-1 0 0 0 0,0 0 1 0 0,1 0-1 0 0,-1 1 0 0 0,0-1 0 0 0,1 0 1 0 0,-1 0-1 0 0,1 0 0 0 0,15 9-3057 0 0,3-4 74 0 0,5-1 441 0 0</inkml:trace>
</inkml:ink>
</file>

<file path=ppt/ink/ink5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3.415"/>
    </inkml:context>
    <inkml:brush xml:id="br0">
      <inkml:brushProperty name="width" value="0.05" units="cm"/>
      <inkml:brushProperty name="height" value="0.05" units="cm"/>
    </inkml:brush>
  </inkml:definitions>
  <inkml:trace contextRef="#ctx0" brushRef="#br0">100 64 344 0 0,'-10'-10'1245'0'0,"0"-1"0"0"0,-16-12 0 0 0,23 21-373 0 0,-1-1 1 0 0,0 0-1 0 0,0 1 0 0 0,-1 0 1 0 0,1 0-1 0 0,-9-3 1 0 0,13 5-734 0 0,-1 0 0 0 0,1 0 0 0 0,-1 0 0 0 0,1 0-1 0 0,0 0 1 0 0,-1 0 0 0 0,1 0 0 0 0,-1 0 0 0 0,1 0 0 0 0,-1 0 0 0 0,1 0 0 0 0,-1 0 0 0 0,1 0 0 0 0,-1 0 0 0 0,1 0 0 0 0,-1 0 0 0 0,1 1 0 0 0,0-1 0 0 0,-1 0 0 0 0,1 0 0 0 0,-1 0 0 0 0,1 1 0 0 0,0-1 0 0 0,-1 0 0 0 0,1 1 0 0 0,0-1 0 0 0,-1 0 0 0 0,1 1 0 0 0,-1 0 0 0 0,-3 16 2335 0 0,8 21-259 0 0,4-8-2199 0 0,17 45 1 0 0,7-9-6358 0 0,-23-49 4158 0 0</inkml:trace>
</inkml:ink>
</file>

<file path=ppt/ink/ink5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4.327"/>
    </inkml:context>
    <inkml:brush xml:id="br0">
      <inkml:brushProperty name="width" value="0.05" units="cm"/>
      <inkml:brushProperty name="height" value="0.05" units="cm"/>
    </inkml:brush>
  </inkml:definitions>
  <inkml:trace contextRef="#ctx0" brushRef="#br0">389 53 320 0 0,'-5'-5'786'0'0,"-1"0"0"0"0,1 0 1 0 0,-1 1-1 0 0,1-1 0 0 0,-1 1 0 0 0,-1 1 0 0 0,1-1 1 0 0,0 1-1 0 0,-1 1 0 0 0,0-1 0 0 0,1 1 1 0 0,-15-3-1 0 0,11 4-275 0 0,0 0 1 0 0,0 0-1 0 0,1 1 0 0 0,-1 1 1 0 0,0 0-1 0 0,0 0 0 0 0,0 1 1 0 0,-16 5-1 0 0,12-3-152 0 0,0 2 0 0 0,1 0 0 0 0,-1 0 0 0 0,1 2 0 0 0,0-1 0 0 0,1 2 0 0 0,0 0 0 0 0,0 0 0 0 0,1 1 0 0 0,0 0 0 0 0,1 1 0 0 0,-13 17 0 0 0,21-25-206 0 0,-1 0 0 0 0,1 1 0 0 0,0-1 0 0 0,1 1 0 0 0,-1-1-1 0 0,1 1 1 0 0,-1 0 0 0 0,1-1 0 0 0,0 1 0 0 0,1 0 0 0 0,-1 0-1 0 0,1 0 1 0 0,-1 0 0 0 0,1 0 0 0 0,0 0 0 0 0,1 0 0 0 0,-1 0-1 0 0,1 0 1 0 0,1 4 0 0 0,-1-4-38 0 0,1 1 0 0 0,0-1 1 0 0,0 1-1 0 0,1-1 0 0 0,-1 0 0 0 0,1 0 0 0 0,0 0 0 0 0,0 0 0 0 0,0-1 1 0 0,1 1-1 0 0,0-1 0 0 0,-1 0 0 0 0,1 0 0 0 0,0 0 0 0 0,5 2 1 0 0,3 2 54 0 0,1 0 1 0 0,1-1-1 0 0,-1-1 1 0 0,1 0-1 0 0,0-1 1 0 0,0-1 0 0 0,0 0-1 0 0,21 1 1 0 0,-15-3 6 0 0,0 0-1 0 0,-1-2 1 0 0,1 0 0 0 0,-1-2 0 0 0,35-7 0 0 0,-49 8-160 0 0,0 1 1 0 0,0-1-1 0 0,0 0 1 0 0,0 0-1 0 0,-1 0 1 0 0,1-1-1 0 0,0 0 1 0 0,-1 0-1 0 0,0 0 1 0 0,0 0-1 0 0,0-1 0 0 0,0 1 1 0 0,0-1-1 0 0,-1 0 1 0 0,0 0-1 0 0,5-7 1 0 0,-6 7-17 0 0,0 0 0 0 0,-1-1 1 0 0,1 1-1 0 0,-1 0 0 0 0,0-1 1 0 0,0 1-1 0 0,0-1 0 0 0,0 1 0 0 0,-1-1 1 0 0,0 1-1 0 0,0-1 0 0 0,0 1 1 0 0,-1-1-1 0 0,1 1 0 0 0,-1-1 0 0 0,0 1 1 0 0,0 0-1 0 0,-1-1 0 0 0,-2-5 1 0 0,0 3-22 0 0,0 0 0 0 0,0-1 1 0 0,-1 1-1 0 0,1 1 0 0 0,-2-1 1 0 0,1 1-1 0 0,-1 0 1 0 0,0 0-1 0 0,0 1 0 0 0,-1-1 1 0 0,-11-6-1 0 0,9 6-680 0 0,0 1 1 0 0,-1 1-1 0 0,0-1 0 0 0,1 2 1 0 0,-13-4-1 0 0,16 6-1677 0 0</inkml:trace>
</inkml:ink>
</file>

<file path=ppt/ink/ink5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4.740"/>
    </inkml:context>
    <inkml:brush xml:id="br0">
      <inkml:brushProperty name="width" value="0.05" units="cm"/>
      <inkml:brushProperty name="height" value="0.05" units="cm"/>
    </inkml:brush>
  </inkml:definitions>
  <inkml:trace contextRef="#ctx0" brushRef="#br0">447 56 188 0 0,'0'-1'253'0'0,"-1"-1"0"0"0,1 1 0 0 0,-1 0-1 0 0,1-1 1 0 0,-1 1 0 0 0,0 0 0 0 0,1-1 0 0 0,-1 1 0 0 0,0 0-1 0 0,0 0 1 0 0,0 0 0 0 0,0 0 0 0 0,0 0 0 0 0,0 0 0 0 0,0 0-1 0 0,0 0 1 0 0,-1 0 0 0 0,1 0 0 0 0,0 0 0 0 0,0 1 0 0 0,-3-2-1 0 0,-33-12 2499 0 0,34 13-2429 0 0,-13-3 492 0 0,0 0-1 0 0,0 1 0 0 0,0 1 0 0 0,0 1 1 0 0,0 0-1 0 0,-1 1 0 0 0,1 0 0 0 0,-31 6 1 0 0,32-3-418 0 0,1 0 1 0 0,0 1-1 0 0,0 1 1 0 0,0 0-1 0 0,0 1 1 0 0,1 0-1 0 0,0 1 1 0 0,0 0-1 0 0,1 1 1 0 0,-12 10 0 0 0,19-14-172 0 0,1 0 0 0 0,0 0 1 0 0,0 0-1 0 0,0 1 1 0 0,0 0-1 0 0,1-1 0 0 0,-1 1 1 0 0,1 0-1 0 0,1 1 1 0 0,-1-1-1 0 0,1 1 1 0 0,-3 8-1 0 0,4-10-83 0 0,1-1 0 0 0,0 1-1 0 0,-1-1 1 0 0,1 1 0 0 0,1-1 0 0 0,-1 1-1 0 0,0-1 1 0 0,1 1 0 0 0,0-1 0 0 0,0 1-1 0 0,0-1 1 0 0,0 1 0 0 0,0-1 0 0 0,1 0 0 0 0,0 0-1 0 0,-1 0 1 0 0,1 0 0 0 0,0 0 0 0 0,1 0-1 0 0,-1 0 1 0 0,0 0 0 0 0,5 3 0 0 0,1 1 23 0 0,1-1 0 0 0,1 1 1 0 0,-1-1-1 0 0,1-1 0 0 0,0 0 0 0 0,0 0 1 0 0,0-1-1 0 0,1 0 0 0 0,0-1 0 0 0,-1 0 1 0 0,1-1-1 0 0,0 0 0 0 0,1 0 0 0 0,18-1 1 0 0,-11-1-21 0 0,0-1 0 0 0,0 0 0 0 0,-1-1 0 0 0,1-2 0 0 0,0 0 0 0 0,-1 0 0 0 0,0-2-1 0 0,18-8 1 0 0,-33 14-158 0 0,-1-2 0 0 0,1 1 0 0 0,-1 0 0 0 0,1 0 0 0 0,-1-1 0 0 0,0 0 0 0 0,0 1 0 0 0,0-1 0 0 0,1 0 0 0 0,-2 0 0 0 0,1 0 0 0 0,0 0 0 0 0,0 0 0 0 0,-1 0 0 0 0,1-1 0 0 0,-1 1 0 0 0,0-1 0 0 0,1 1 0 0 0,-1-1 0 0 0,1-3 0 0 0,-2 2-37 0 0,0 0-1 0 0,0 0 1 0 0,0 0-1 0 0,0 1 1 0 0,0-1-1 0 0,-1 0 1 0 0,0 0-1 0 0,0 1 1 0 0,0-1-1 0 0,0 1 1 0 0,-1-1-1 0 0,1 1 1 0 0,-1-1-1 0 0,0 1 1 0 0,-2-4-1 0 0,-4-4-182 0 0,-1-1 0 0 0,0 2-1 0 0,-1-1 1 0 0,0 1 0 0 0,0 0 0 0 0,-1 1-1 0 0,-22-13 1 0 0,23 15-456 0 0,0 1-1 0 0,0 1 1 0 0,-1 0-1 0 0,0 0 1 0 0,-21-5-1 0 0,30 10-13 0 0,-4-1-644 0 0</inkml:trace>
</inkml:ink>
</file>

<file path=ppt/ink/ink5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5.173"/>
    </inkml:context>
    <inkml:brush xml:id="br0">
      <inkml:brushProperty name="width" value="0.05" units="cm"/>
      <inkml:brushProperty name="height" value="0.05" units="cm"/>
    </inkml:brush>
  </inkml:definitions>
  <inkml:trace contextRef="#ctx0" brushRef="#br0">5 46 8509 0 0,'-2'-13'6160'0'0,"-1"-8"1862"0"0,3 20-7930 0 0,1 0 1 0 0,-1 1-1 0 0,0-1 1 0 0,1 1-1 0 0,-1-1 1 0 0,0 0 0 0 0,1 1-1 0 0,-1-1 1 0 0,1 1-1 0 0,-1-1 1 0 0,1 1-1 0 0,-1-1 1 0 0,1 1-1 0 0,-1 0 1 0 0,1-1-1 0 0,-1 1 1 0 0,1 0 0 0 0,0-1-1 0 0,-1 1 1 0 0,1 0-1 0 0,0-1 1 0 0,-1 1-1 0 0,1 0 1 0 0,0 0-1 0 0,-1 0 1 0 0,1 0-1 0 0,0 0 1 0 0,-1 0 0 0 0,1 0-1 0 0,0 0 1 0 0,31 0 828 0 0,-1 1 0 0 0,41 7 0 0 0,-14-2-395 0 0,-4 0-109 0 0,-20-2-250 0 0,-1-1 0 0 0,1-1 0 0 0,-1-2 0 0 0,46-6 0 0 0,-56-1-291 0 0,-19 5 50 0 0,0 1 1 0 0,0 0 0 0 0,0-1-1 0 0,0 1 1 0 0,0 1 0 0 0,6-1-1 0 0,-9 1 69 0 0,-1 0 0 0 0,1 0 0 0 0,-1 0 0 0 0,1 1 0 0 0,-1-1 0 0 0,1 0 0 0 0,-1 0 0 0 0,1 1-1 0 0,-1-1 1 0 0,1 0 0 0 0,-1 1 0 0 0,0-1 0 0 0,1 1 0 0 0,-1-1 0 0 0,1 1 0 0 0,-1-1 0 0 0,0 1 0 0 0,0-1 0 0 0,1 1-1 0 0,-1-1 1 0 0,0 1 0 0 0,0-1 0 0 0,1 1 0 0 0,-1-1 0 0 0,0 1 0 0 0,0-1 0 0 0,0 1 0 0 0,0 0 0 0 0,0-1-1 0 0,0 1 1 0 0,0-1 0 0 0,0 1 0 0 0,0 0 0 0 0,0-1 0 0 0,0 1 0 0 0,-1-1 0 0 0,1 1 0 0 0,-6 27 136 0 0,4-24-103 0 0,-14 59 1024 0 0,-15 117-1 0 0,26-75-4652 0 0</inkml:trace>
</inkml:ink>
</file>

<file path=ppt/ink/ink5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5.517"/>
    </inkml:context>
    <inkml:brush xml:id="br0">
      <inkml:brushProperty name="width" value="0.05" units="cm"/>
      <inkml:brushProperty name="height" value="0.05" units="cm"/>
    </inkml:brush>
  </inkml:definitions>
  <inkml:trace contextRef="#ctx0" brushRef="#br0">158 77 2112 0 0,'-16'-4'1083'0'0,"-69"-22"3838"0"0,29-3 9586 0 0,56 29-14395 0 0,14-5 1661 0 0,21 0-1125 0 0,62 2 71 0 0,-47 3-3202 0 0,0-2-4831 0 0,-28-1 4557 0 0</inkml:trace>
</inkml:ink>
</file>

<file path=ppt/ink/ink5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5.905"/>
    </inkml:context>
    <inkml:brush xml:id="br0">
      <inkml:brushProperty name="width" value="0.05" units="cm"/>
      <inkml:brushProperty name="height" value="0.05" units="cm"/>
    </inkml:brush>
  </inkml:definitions>
  <inkml:trace contextRef="#ctx0" brushRef="#br0">0 63 516 0 0,'6'-16'1017'0'0,"-4"10"266"0"0,0 0 0 0 0,1 0 1 0 0,0 0-1 0 0,0 1 0 0 0,0-1 0 0 0,5-6 4648 0 0,-7 13-5625 0 0,0 0 1 0 0,0 0-1 0 0,-1 0 1 0 0,1 0-1 0 0,0 0 1 0 0,-1 1-1 0 0,1-1 0 0 0,-1 0 1 0 0,1 0-1 0 0,-1 0 1 0 0,0 1-1 0 0,1-1 1 0 0,-1 0-1 0 0,0 0 1 0 0,0 1-1 0 0,0-1 1 0 0,0 2-1 0 0,0-3-279 0 0,4 62 4201 0 0,-3-32-2296 0 0,10 57-1 0 0,16 60 551 0 0,-18-136-5597 0 0,3-6-6887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8.691"/>
    </inkml:context>
    <inkml:brush xml:id="br0">
      <inkml:brushProperty name="width" value="0.05" units="cm"/>
      <inkml:brushProperty name="height" value="0.05" units="cm"/>
    </inkml:brush>
  </inkml:definitions>
  <inkml:trace contextRef="#ctx0" brushRef="#br0">4 399 28 0 0,'-4'2'11166'0'0,"10"1"-10541"0"0,0 0 0 0 0,0-1 0 0 0,0 0 0 0 0,0-1-1 0 0,0 1 1 0 0,1-1 0 0 0,9 1 0 0 0,50-2 704 0 0,-25 0-479 0 0,327-9 2721 0 0,-221 2-2639 0 0,769-31 1873 0 0,8 12-1575 0 0,-310 11-653 0 0,-294 1-335 0 0,312-28 106 0 0,557-15 18 0 0,-517 36-202 0 0,-308 6-78 0 0,1008-29 184 0 0,-933 36-130 0 0,977-39 340 0 0,-992 43-325 0 0,-209 3-74 0 0,77 4 14 0 0,-114 0-38 0 0,110-1 14 0 0,-2-2-6 0 0,7-2 3 0 0,532 1 146 0 0,-24 1-32 0 0,-527 3-90 0 0,-3 0 4 0 0,18 0 7 0 0,33-3 21 0 0,2 0-23 0 0,313-13 55 0 0,-268-5 6 0 0,31-1 86 0 0,366 5 825 0 0,-742 14-1049 0 0,28-2-7 0 0,-15-4-17 0 0,-34 5-12 0 0,0 0-45 0 0,-2 1-40 0 0,0 0-106 0 0,5-2-454 0 0,-1 1 385 0 0,7 0-4588 0 0,5-1-2026 0 0,-4 0 3504 0 0</inkml:trace>
</inkml:ink>
</file>

<file path=ppt/ink/ink5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6.243"/>
    </inkml:context>
    <inkml:brush xml:id="br0">
      <inkml:brushProperty name="width" value="0.05" units="cm"/>
      <inkml:brushProperty name="height" value="0.05" units="cm"/>
    </inkml:brush>
  </inkml:definitions>
  <inkml:trace contextRef="#ctx0" brushRef="#br0">368 259 464 0 0,'4'-3'505'0'0,"0"0"1"0"0,-1-1-1 0 0,1 1 0 0 0,-1-1 1 0 0,0 0-1 0 0,0 0 0 0 0,-1 0 1 0 0,1-1-1 0 0,-1 1 0 0 0,0-1 0 0 0,0 1 1 0 0,-1-1-1 0 0,1 0 0 0 0,-1 0 1 0 0,0 1-1 0 0,0-1 0 0 0,0 0 1 0 0,-1-7-1 0 0,0 6-136 0 0,-1 0 0 0 0,0 1 1 0 0,0-1-1 0 0,-1 1 0 0 0,1-1 0 0 0,-1 1 0 0 0,-1 0 1 0 0,1-1-1 0 0,-1 1 0 0 0,1 0 0 0 0,-1 1 0 0 0,-1-1 1 0 0,1 0-1 0 0,-1 1 0 0 0,0 0 0 0 0,-5-5 0 0 0,-1 0 43 0 0,0 1 0 0 0,0 0 0 0 0,-1 0-1 0 0,0 1 1 0 0,0 0 0 0 0,0 1-1 0 0,-1 1 1 0 0,0 0 0 0 0,-14-4-1 0 0,18 7-143 0 0,-1 0 1 0 0,0 1-1 0 0,1 0 0 0 0,-1 0 0 0 0,0 1 0 0 0,0 0 0 0 0,0 1 0 0 0,1-1 0 0 0,-1 2 0 0 0,0-1 0 0 0,1 1 0 0 0,-1 1 0 0 0,1 0 0 0 0,-14 6 0 0 0,12-4 4 0 0,1 0 0 0 0,0 1 0 0 0,1-1 0 0 0,-1 2 0 0 0,1-1 0 0 0,0 1 0 0 0,-8 11 0 0 0,14-16-193 0 0,0 0 0 0 0,0 0-1 0 0,0 0 1 0 0,1 0 0 0 0,-1 1 0 0 0,1-1-1 0 0,-1 1 1 0 0,1-1 0 0 0,0 1 0 0 0,0-1 0 0 0,0 1-1 0 0,1 0 1 0 0,-1-1 0 0 0,0 1 0 0 0,1 0-1 0 0,0 0 1 0 0,0-1 0 0 0,0 1 0 0 0,0 0 0 0 0,0 0-1 0 0,0-1 1 0 0,1 1 0 0 0,-1 0 0 0 0,1 0-1 0 0,0-1 1 0 0,0 1 0 0 0,0-1 0 0 0,0 1-1 0 0,0-1 1 0 0,1 1 0 0 0,-1-1 0 0 0,1 1 0 0 0,1 1-1 0 0,2 1-47 0 0,1 1 0 0 0,0-1 1 0 0,0 0-1 0 0,0-1 0 0 0,0 0 0 0 0,1 0 0 0 0,-1 0 0 0 0,1-1 0 0 0,0 0 0 0 0,0 0 0 0 0,0 0 0 0 0,1-1 0 0 0,-1 0 0 0 0,1-1 0 0 0,-1 0 0 0 0,1 0 0 0 0,13 0 1 0 0,-9-1-134 0 0,-1-1 1 0 0,0 0 0 0 0,0-1 0 0 0,0 0-1 0 0,1-1 1 0 0,-2 0 0 0 0,1 0 0 0 0,0-1 0 0 0,-1-1-1 0 0,0 0 1 0 0,13-8 0 0 0,20-12 780 0 0,-42 25-435 0 0,10 17 1007 0 0,3 59-323 0 0,-11-50-434 0 0,11 40-1 0 0,0-18-493 0 0,13 43 0 0 0,-24-84 0 0 0,-3-6-507 0 0,1 0-1 0 0,-1 1 1 0 0,1-1 0 0 0,0 1-1 0 0,-1-1 1 0 0,1 0 0 0 0,0 1-1 0 0,0-1 1 0 0,0 0 0 0 0,0 0-1 0 0,0 1 1 0 0,0-1 0 0 0,2 1-1 0 0,-3-2 66 0 0</inkml:trace>
</inkml:ink>
</file>

<file path=ppt/ink/ink5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06.602"/>
    </inkml:context>
    <inkml:brush xml:id="br0">
      <inkml:brushProperty name="width" value="0.05" units="cm"/>
      <inkml:brushProperty name="height" value="0.05" units="cm"/>
    </inkml:brush>
  </inkml:definitions>
  <inkml:trace contextRef="#ctx0" brushRef="#br0">11 14 308 0 0,'7'-5'14685'0'0,"-17"11"-7299"0"0,4 3-6862 0 0,6-8-398 0 0,0-1 0 0 0,0 1 0 0 0,-1 0 0 0 0,1-1-1 0 0,0 1 1 0 0,0 0 0 0 0,0-1 0 0 0,0 1 0 0 0,0 0 0 0 0,0-1 0 0 0,0 1 0 0 0,0 0 0 0 0,0-1 0 0 0,0 1 0 0 0,1 0 0 0 0,-1-1 0 0 0,0 1 0 0 0,0 0 0 0 0,0-1 0 0 0,1 1 0 0 0,-1-1 0 0 0,0 1 0 0 0,1-1-1 0 0,-1 1 1 0 0,1-1 0 0 0,-1 1 0 0 0,1-1 0 0 0,-1 1 0 0 0,1-1 0 0 0,-1 1 0 0 0,1-1 0 0 0,0 1 0 0 0,1 0 82 0 0,0 0 0 0 0,1-1 0 0 0,-1 1 0 0 0,0 0 0 0 0,1-1 0 0 0,-1 0 0 0 0,0 1 0 0 0,1-1 0 0 0,2 0 0 0 0,7-1 262 0 0,-3 0-167 0 0,-7 1-211 0 0,0-1-1 0 0,1 0 1 0 0,-1 1 0 0 0,0-1-1 0 0,1 0 1 0 0,-1 0 0 0 0,0 0-1 0 0,0-1 1 0 0,0 1 0 0 0,0 0-1 0 0,0-1 1 0 0,0 1 0 0 0,2-4-1 0 0,-3 5-128 0 0,-1-1-1 0 0,0 0 0 0 0,1 1 0 0 0,-1-1 0 0 0,0 0 0 0 0,0 0 0 0 0,1 1 1 0 0,-1-1-1 0 0,0 0 0 0 0,0 0 0 0 0,0 1 0 0 0,0-1 0 0 0,0 0 0 0 0,0 0 1 0 0,0 1-1 0 0,0-1 0 0 0,0 0 0 0 0,0 0 0 0 0,-1 1 0 0 0,1-1 0 0 0,0 0 0 0 0,0 0 1 0 0,-1 1-1 0 0,1-1 0 0 0,0 0 0 0 0,-1 1 0 0 0,1-1 0 0 0,-1 1 0 0 0,1-1 1 0 0,-1 0-1 0 0,1 1 0 0 0,-1-1 0 0 0,1 1 0 0 0,-1-1 0 0 0,0 1 0 0 0,1 0 1 0 0,-1-1-1 0 0,0 1 0 0 0,1-1 0 0 0,-1 1 0 0 0,0 0 0 0 0,-1-1 0 0 0,-2-1-1820 0 0</inkml:trace>
</inkml:ink>
</file>

<file path=ppt/ink/ink5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2.161"/>
    </inkml:context>
    <inkml:brush xml:id="br0">
      <inkml:brushProperty name="width" value="0.05" units="cm"/>
      <inkml:brushProperty name="height" value="0.05" units="cm"/>
    </inkml:brush>
  </inkml:definitions>
  <inkml:trace contextRef="#ctx0" brushRef="#br0">0 101 744 0 0,'0'-2'479'0'0,"0"1"0"0"0,0-1-1 0 0,1 1 1 0 0,-1-1 0 0 0,0 1 0 0 0,1 0 0 0 0,-1-1-1 0 0,1 1 1 0 0,-1-1 0 0 0,1 1 0 0 0,0 0 0 0 0,-1 0-1 0 0,1-1 1 0 0,0 1 0 0 0,0 0 0 0 0,2-2-1 0 0,-1 1-20 0 0,0 0-1 0 0,1 0 0 0 0,0 0 1 0 0,-1 1-1 0 0,1-1 0 0 0,0 1 1 0 0,4-2-1 0 0,6-1 220 0 0,0 0 0 0 0,25-3 0 0 0,-23 5 319 0 0,345-35 5913 0 0,-276 31-5136 0 0,-292 34-212 0 0,120-14-1407 0 0,62-10-124 0 0,2-2-5 0 0,1 2 0 0 0,0 0 0 0 0,0 2 0 0 0,0 0 0 0 0,-34 15 0 0 0,56-20-22 0 0,0-1 0 0 0,0 0-1 0 0,1 1 1 0 0,-1-1-1 0 0,0 1 1 0 0,0-1-1 0 0,1 1 1 0 0,-1-1-1 0 0,0 1 1 0 0,1 0 0 0 0,-1-1-1 0 0,0 1 1 0 0,1 0-1 0 0,-1-1 1 0 0,1 1-1 0 0,-1 0 1 0 0,1 0 0 0 0,0 0-1 0 0,-1-1 1 0 0,1 1-1 0 0,0 0 1 0 0,-1 0-1 0 0,1 0 1 0 0,0 1-1 0 0,0 0 4 0 0,0-1 0 0 0,1 0 0 0 0,-1 1 0 0 0,1-1-1 0 0,-1 0 1 0 0,1 1 0 0 0,-1-1 0 0 0,1 0-1 0 0,0 0 1 0 0,-1 0 0 0 0,1 0 0 0 0,0 0 0 0 0,0 0-1 0 0,2 2 1 0 0,3 3 34 0 0,2 0-1 0 0,-1-1 0 0 0,15 8 1 0 0,-20-11-32 0 0,42 21 180 0 0,1-2 0 0 0,56 18 0 0 0,-32-13 71 0 0,-16-6-22 0 0,-26-11-77 0 0,1 2 1 0 0,-1 0-1 0 0,-1 2 1 0 0,29 19-1 0 0,-54-31-146 0 0,0-1 1 0 0,1 1-1 0 0,-1 0 0 0 0,0 0 0 0 0,0 0 0 0 0,0 0 1 0 0,0 0-1 0 0,0 0 0 0 0,0 0 0 0 0,0 0 0 0 0,-1 0 1 0 0,1 0-1 0 0,0 0 0 0 0,-1 1 0 0 0,1-1 0 0 0,0 0 1 0 0,-1 1-1 0 0,0-1 0 0 0,1 2 0 0 0,-1-2-4 0 0,0 0 0 0 0,0 0 0 0 0,-1 0-1 0 0,1 0 1 0 0,0 0 0 0 0,-1 0-1 0 0,1 0 1 0 0,-1 0 0 0 0,1 0 0 0 0,-1 0-1 0 0,1-1 1 0 0,-1 1 0 0 0,0 0 0 0 0,1 0-1 0 0,-1-1 1 0 0,0 1 0 0 0,0-1 0 0 0,1 1-1 0 0,-1 0 1 0 0,-2 0 0 0 0,-4 3 25 0 0,-2-1 1 0 0,1 1-1 0 0,0-2 0 0 0,-15 4 1 0 0,-10 0-456 0 0,-1-1 1 0 0,-1-3 0 0 0,-61-1 0 0 0,46-2-4643 0 0</inkml:trace>
</inkml:ink>
</file>

<file path=ppt/ink/ink5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2.716"/>
    </inkml:context>
    <inkml:brush xml:id="br0">
      <inkml:brushProperty name="width" value="0.05" units="cm"/>
      <inkml:brushProperty name="height" value="0.05" units="cm"/>
    </inkml:brush>
  </inkml:definitions>
  <inkml:trace contextRef="#ctx0" brushRef="#br0">532 110 260 0 0,'0'-4'513'0'0,"0"0"0"0"0,0 0 0 0 0,-1 0 0 0 0,1 0-1 0 0,-1-1 1 0 0,0 1 0 0 0,0 1 0 0 0,0-1 0 0 0,-1 0 0 0 0,1 0 0 0 0,-1 0 0 0 0,0 1-1 0 0,0-1 1 0 0,-1 1 0 0 0,1-1 0 0 0,-1 1 0 0 0,1 0 0 0 0,-5-4 0 0 0,2 4 35 0 0,0-1 0 0 0,-1 0 0 0 0,1 1 0 0 0,-1 0 0 0 0,0 1 0 0 0,0-1-1 0 0,0 1 1 0 0,0 0 0 0 0,0 0 0 0 0,-11-1 0 0 0,-2 1 230 0 0,-1 1 0 0 0,1 1 0 0 0,0 0 0 0 0,-1 2 0 0 0,1 0 0 0 0,-34 9 0 0 0,27-4-42 0 0,1 2-1 0 0,0 0 1 0 0,-38 20 0 0 0,53-24-460 0 0,0 1-1 0 0,0 0 1 0 0,1 1 0 0 0,0 0-1 0 0,0 1 1 0 0,1-1 0 0 0,-1 2-1 0 0,2-1 1 0 0,-1 1 0 0 0,-10 18-1 0 0,16-24-164 0 0,0 0 0 0 0,1 1 0 0 0,0-1 0 0 0,-1 0 0 0 0,1 1 0 0 0,0-1 0 0 0,1 1 0 0 0,-1-1 0 0 0,1 1 0 0 0,0 0 0 0 0,-1-1 1 0 0,1 1-1 0 0,1 0 0 0 0,-1-1 0 0 0,1 1 0 0 0,1 6 0 0 0,0-4-15 0 0,1-1 1 0 0,-1 0-1 0 0,1 1 1 0 0,0-1-1 0 0,0 0 1 0 0,1-1-1 0 0,-1 1 0 0 0,1 0 1 0 0,7 5-1 0 0,2 1 21 0 0,0-1-1 0 0,0 0 1 0 0,1-2-1 0 0,0 1 1 0 0,1-2-1 0 0,24 10 1 0 0,-19-10-186 0 0,1 0 0 0 0,35 6-1 0 0,-48-12-115 0 0,-1 0-1 0 0,1 0 0 0 0,-1-1 0 0 0,1 0 0 0 0,0 0 1 0 0,-1-1-1 0 0,1 0 0 0 0,0 0 0 0 0,-1-1 1 0 0,1 0-1 0 0,6-3 0 0 0,-13 4 144 0 0,1 1-1 0 0,-1 0 1 0 0,0-1-1 0 0,0 1 1 0 0,0-1-1 0 0,0 1 1 0 0,0-1 0 0 0,0 0-1 0 0,0 1 1 0 0,0-1-1 0 0,0 0 1 0 0,0 0-1 0 0,-1 0 1 0 0,1 0 0 0 0,0 0-1 0 0,0 0 1 0 0,-1 0-1 0 0,1 0 1 0 0,-1 0-1 0 0,1 0 1 0 0,-1 0-1 0 0,1 0 1 0 0,-1 0 0 0 0,1 0-1 0 0,-1 0 1 0 0,0 0-1 0 0,0-1 1 0 0,0 1-1 0 0,0 0 1 0 0,0 0 0 0 0,0 0-1 0 0,0-1 1 0 0,0 1-1 0 0,0 0 1 0 0,0 0-1 0 0,-1 0 1 0 0,1 0 0 0 0,-1-2-1 0 0,-1 0 9 0 0,1 0 0 0 0,-1 0-1 0 0,0 1 1 0 0,0-1 0 0 0,0 1-1 0 0,0-1 1 0 0,0 1 0 0 0,-1 0 0 0 0,1 0-1 0 0,-1 0 1 0 0,1 0 0 0 0,-1 0-1 0 0,-3-1 1 0 0,-11-5 21 0 0,-1 1 0 0 0,0 1 0 0 0,-1 0 0 0 0,1 1 0 0 0,-27-3 0 0 0,31 7-5 0 0,1-1 0 0 0,-1 2 0 0 0,0 0 0 0 0,1 0 0 0 0,-1 1 0 0 0,0 1 0 0 0,1 0 1 0 0,-18 6-1 0 0,30-8-4 0 0,0 0 1 0 0,0 1 0 0 0,0-1-1 0 0,0 0 1 0 0,0 1-1 0 0,0-1 1 0 0,0 1-1 0 0,1-1 1 0 0,-1 1 0 0 0,0-1-1 0 0,0 1 1 0 0,0 0-1 0 0,0-1 1 0 0,1 1 0 0 0,-1 0-1 0 0,0 0 1 0 0,1-1-1 0 0,-1 1 1 0 0,0 0 0 0 0,0 1-1 0 0,1-1-21 0 0,0 0 0 0 0,0 0 0 0 0,0-1 0 0 0,0 1 0 0 0,1 0 0 0 0,-1-1 0 0 0,0 1-1 0 0,0 0 1 0 0,1-1 0 0 0,-1 1 0 0 0,0 0 0 0 0,0-1 0 0 0,1 1 0 0 0,-1 0 0 0 0,1-1 0 0 0,-1 1 0 0 0,1-1 0 0 0,-1 1 0 0 0,1-1-1 0 0,-1 1 1 0 0,2 0 0 0 0,4 4-360 0 0,1-1-1 0 0,0 0 1 0 0,14 7 0 0 0,-18-10 365 0 0,49 19-3027 0 0,95 24-1 0 0,-142-42 2843 0 0,63 14-2597 0 0,-12-5 406 0 0</inkml:trace>
</inkml:ink>
</file>

<file path=ppt/ink/ink5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3.149"/>
    </inkml:context>
    <inkml:brush xml:id="br0">
      <inkml:brushProperty name="width" value="0.05" units="cm"/>
      <inkml:brushProperty name="height" value="0.05" units="cm"/>
    </inkml:brush>
  </inkml:definitions>
  <inkml:trace contextRef="#ctx0" brushRef="#br0">378 58 336 0 0,'-6'-4'900'0'0,"0"0"-1"0"0,0 0 1 0 0,0 1-1 0 0,-1 0 1 0 0,1 0-1 0 0,-1 0 1 0 0,1 1-1 0 0,-1 0 1 0 0,0 0-1 0 0,-7 0 1 0 0,3 0-103 0 0,0 2 1 0 0,0 0-1 0 0,0 0 1 0 0,1 1-1 0 0,-1 0 1 0 0,-11 3 0 0 0,1 1-1 0 0,1 1 0 0 0,-1 2 0 0 0,1 0 0 0 0,0 1 0 0 0,1 1 0 0 0,-19 12 0 0 0,33-18-492 0 0,-1-1 1 0 0,1 1 0 0 0,1 0 0 0 0,-1 0 0 0 0,1 0 0 0 0,-1 0-1 0 0,-6 10 1 0 0,10-12-201 0 0,0 0 0 0 0,0 0-1 0 0,0 0 1 0 0,0 0 0 0 0,0 1-1 0 0,1-1 1 0 0,-1 0 0 0 0,1 0-1 0 0,-1 0 1 0 0,1 1 0 0 0,0-1 0 0 0,0 0-1 0 0,0 0 1 0 0,0 1 0 0 0,0-1-1 0 0,0 0 1 0 0,1 0 0 0 0,-1 1-1 0 0,1-1 1 0 0,-1 0 0 0 0,1 0-1 0 0,0 0 1 0 0,0 0 0 0 0,0 0-1 0 0,2 2 1 0 0,3 5 57 0 0,0-1-1 0 0,1-1 0 0 0,1 1 1 0 0,-1-1-1 0 0,1 0 1 0 0,0-1-1 0 0,0 0 0 0 0,1 0 1 0 0,0-1-1 0 0,0 0 1 0 0,14 5-1 0 0,5 2 186 0 0,1-3-1 0 0,50 12 1 0 0,-50-15-162 0 0,54 3-1 0 0,-74-8-193 0 0,1-1 0 0 0,-1 0-1 0 0,0-1 1 0 0,1 0 0 0 0,-1-1-1 0 0,0 0 1 0 0,0 0 0 0 0,0-1-1 0 0,16-6 1 0 0,-21 7 3 0 0,-1 0 0 0 0,0 0 0 0 0,0 0 0 0 0,0-1 0 0 0,0 1 1 0 0,0-1-1 0 0,0 1 0 0 0,-1-1 0 0 0,1 0 0 0 0,-1 0 0 0 0,0 0 0 0 0,0 0 0 0 0,0-1 0 0 0,0 1 0 0 0,0 0 0 0 0,-1-1 0 0 0,1 0 0 0 0,-1 1 1 0 0,0-1-1 0 0,0 0 0 0 0,-1 1 0 0 0,1-1 0 0 0,-1 0 0 0 0,0 0 0 0 0,0 1 0 0 0,0-1 0 0 0,0 0 0 0 0,-1 0 0 0 0,0-3 0 0 0,-1-2 15 0 0,-1 0 0 0 0,0 0-1 0 0,0 1 1 0 0,-1 0-1 0 0,0-1 1 0 0,0 1-1 0 0,-1 1 1 0 0,0-1 0 0 0,0 1-1 0 0,-1 0 1 0 0,-8-8-1 0 0,1 3-138 0 0,-1 0-1 0 0,0 1 1 0 0,-1 0-1 0 0,0 1 0 0 0,-1 1 1 0 0,0 0-1 0 0,-1 2 1 0 0,0 0-1 0 0,0 0 1 0 0,0 2-1 0 0,-1 0 0 0 0,1 1 1 0 0,-29-3-1 0 0,7 10-2886 0 0,3 8-4225 0 0,22-5 4215 0 0</inkml:trace>
</inkml:ink>
</file>

<file path=ppt/ink/ink5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4.708"/>
    </inkml:context>
    <inkml:brush xml:id="br0">
      <inkml:brushProperty name="width" value="0.05" units="cm"/>
      <inkml:brushProperty name="height" value="0.05" units="cm"/>
    </inkml:brush>
  </inkml:definitions>
  <inkml:trace contextRef="#ctx0" brushRef="#br0">1 262 304 0 0,'9'14'5761'0'0,"21"31"-4291"0"0,73 140 2012 0 0,9 16 532 0 0,-27-74-593 0 0,-84-126-3362 0 0,43 54 1575 0 0,-40-50-1352 0 0,1-1 0 0 0,-1 0 0 0 0,1 0 0 0 0,0 0 1 0 0,0 0-1 0 0,0-1 0 0 0,1 0 0 0 0,-1 0 1 0 0,8 3-1 0 0,-10-6-152 0 0,1 1 0 0 0,-1-1-1 0 0,0 0 1 0 0,1 0 0 0 0,-1 0 0 0 0,0-1 0 0 0,1 1 0 0 0,-1-1 0 0 0,0 0 0 0 0,0 1 0 0 0,1-2 0 0 0,-1 1-1 0 0,0 0 1 0 0,0-1 0 0 0,0 1 0 0 0,0-1 0 0 0,-1 0 0 0 0,1 0 0 0 0,0 0 0 0 0,-1 0 0 0 0,1 0 0 0 0,-1-1-1 0 0,3-3 1 0 0,4-3 80 0 0,-1-2-1 0 0,0 1 0 0 0,-1-1 0 0 0,10-18 0 0 0,-6 4 43 0 0,-1 0-1 0 0,-1-1 1 0 0,-1 0-1 0 0,-2-1 1 0 0,0 1-1 0 0,2-43 1 0 0,-3-160 498 0 0,-6 191-680 0 0,-8-123 371 0 0,1-4-496 0 0,8 164-1 0 0,0 1-1 0 0,0 0 1 0 0,0-1-1 0 0,0 1 1 0 0,0 0-1 0 0,-1-1 1 0 0,1 1-1 0 0,0-1 0 0 0,0 1 1 0 0,0 0-1 0 0,0-1 1 0 0,0 1-1 0 0,0 0 1 0 0,0-1-1 0 0,1 1 1 0 0,-1-1-1 0 0,0 1 0 0 0,0 0 1 0 0,0-1-1 0 0,0 1 1 0 0,0 0-1 0 0,1-1 1 0 0,-1 1-1 0 0,0 0 1 0 0,0-1-1 0 0,0 1 0 0 0,1 0 1 0 0,-1 0-1 0 0,0-1 1 0 0,0 1-1 0 0,1 0 1 0 0,-1 0-1 0 0,0-1 1 0 0,1 1-1 0 0,-1 0 1 0 0,0 0-1 0 0,1 0 0 0 0,-1 0 1 0 0,0-1-1 0 0,1 1 1 0 0,-1 0-1 0 0,1 0 1 0 0,-1 0-1 0 0,0 0 1 0 0,1 0-1 0 0,-1 0 0 0 0,0 0 1 0 0,1 0-1 0 0,-1 0 1 0 0,1 0-1 0 0,-1 0 1 0 0,0 0-1 0 0,1 0 1 0 0,-1 1-1 0 0,0-1 0 0 0,1 0 1 0 0,-1 0-1 0 0,0 0 1 0 0,1 0-1 0 0,-1 1 1 0 0,0-1-1 0 0,1 0 1 0 0,-1 0-1 0 0,0 1 0 0 0,0-1 1 0 0,1 1-1 0 0,21 20-3037 0 0,-20-19 2435 0 0,35 34-5915 0 0,-14-12 3834 0 0</inkml:trace>
</inkml:ink>
</file>

<file path=ppt/ink/ink5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5.074"/>
    </inkml:context>
    <inkml:brush xml:id="br0">
      <inkml:brushProperty name="width" value="0.05" units="cm"/>
      <inkml:brushProperty name="height" value="0.05" units="cm"/>
    </inkml:brush>
  </inkml:definitions>
  <inkml:trace contextRef="#ctx0" brushRef="#br0">372 0 6269 0 0,'0'0'3071'0'0,"-24"9"2292"0"0,0-2-4380 0 0,1 1-1 0 0,0 1 0 0 0,0 1 1 0 0,1 1-1 0 0,-40 26 0 0 0,45-24-549 0 0,0 1 0 0 0,1 0 0 0 0,0 1 0 0 0,-21 27 0 0 0,28-31-188 0 0,1 1-1 0 0,0 0 0 0 0,1 1 1 0 0,0 0-1 0 0,0 0 1 0 0,2 1-1 0 0,-8 24 1 0 0,12-34-177 0 0,0 1 1 0 0,0 0 0 0 0,1 0 0 0 0,-1 0 0 0 0,1 0 0 0 0,0 0 0 0 0,0 0 0 0 0,1 0 0 0 0,0 0-1 0 0,0-1 1 0 0,0 1 0 0 0,0 0 0 0 0,1 0 0 0 0,-1-1 0 0 0,1 1 0 0 0,0-1 0 0 0,1 1 0 0 0,-1-1-1 0 0,1 0 1 0 0,0 0 0 0 0,0 0 0 0 0,5 5 0 0 0,-2-4-170 0 0,1 0 0 0 0,-1 0 0 0 0,1 0-1 0 0,0 0 1 0 0,1-1 0 0 0,-1-1 0 0 0,1 1 0 0 0,-1-1 0 0 0,1 0-1 0 0,0-1 1 0 0,0 0 0 0 0,15 2 0 0 0,2-2-694 0 0,-1 0 0 0 0,1-2 0 0 0,27-3-1 0 0,-25 0-1679 0 0,0-1-1 0 0,46-14 1 0 0,-30 3 8 0 0</inkml:trace>
</inkml:ink>
</file>

<file path=ppt/ink/ink5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5.416"/>
    </inkml:context>
    <inkml:brush xml:id="br0">
      <inkml:brushProperty name="width" value="0.05" units="cm"/>
      <inkml:brushProperty name="height" value="0.05" units="cm"/>
    </inkml:brush>
  </inkml:definitions>
  <inkml:trace contextRef="#ctx0" brushRef="#br0">255 19 152 0 0,'-4'-2'422'0'0,"0"-1"0"0"0,0 1 1 0 0,0 0-1 0 0,-1 0 0 0 0,1 1 0 0 0,0-1 0 0 0,-1 1 1 0 0,1 0-1 0 0,-1 0 0 0 0,1 0 0 0 0,-1 1 1 0 0,1-1-1 0 0,-1 1 0 0 0,0 0 0 0 0,1 1 0 0 0,-1-1 1 0 0,1 1-1 0 0,-1 0 0 0 0,1 0 0 0 0,-1 0 0 0 0,1 1 1 0 0,0-1-1 0 0,-1 1 0 0 0,1 0 0 0 0,0 1 0 0 0,0-1 1 0 0,-4 4-1 0 0,-5 3 570 0 0,2 1 0 0 0,-1 0 0 0 0,1 1 0 0 0,0 0 0 0 0,1 0 0 0 0,-15 25 0 0 0,20-28-459 0 0,0 0 0 0 0,1 0-1 0 0,0 0 1 0 0,0 1 0 0 0,1-1 0 0 0,1 1 0 0 0,-1 0 0 0 0,1 0 0 0 0,1 0 0 0 0,-1 0 0 0 0,2 0 0 0 0,-1 18 0 0 0,2-22-364 0 0,-1 0 0 0 0,1-1-1 0 0,0 1 1 0 0,0-1 0 0 0,0 1 0 0 0,1-1 0 0 0,0 1 0 0 0,-1-1 0 0 0,2 0 0 0 0,-1 1 0 0 0,0-1 0 0 0,1 0 0 0 0,0-1 0 0 0,0 1 0 0 0,0 0 0 0 0,0-1-1 0 0,0 0 1 0 0,1 0 0 0 0,0 0 0 0 0,-1 0 0 0 0,1 0 0 0 0,0-1 0 0 0,1 0 0 0 0,-1 1 0 0 0,0-2 0 0 0,8 4 0 0 0,0-2-130 0 0,1-1 1 0 0,0 1 0 0 0,0-2-1 0 0,0 0 1 0 0,-1 0-1 0 0,1-2 1 0 0,0 1-1 0 0,0-2 1 0 0,0 1 0 0 0,0-2-1 0 0,12-3 1 0 0,-5 0-1112 0 0,0-1 0 0 0,21-10 0 0 0,-20 6-2859 0 0,29-20-1 0 0,-39 23 630 0 0,-3 0 474 0 0</inkml:trace>
</inkml:ink>
</file>

<file path=ppt/ink/ink5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5.775"/>
    </inkml:context>
    <inkml:brush xml:id="br0">
      <inkml:brushProperty name="width" value="0.05" units="cm"/>
      <inkml:brushProperty name="height" value="0.05" units="cm"/>
    </inkml:brush>
  </inkml:definitions>
  <inkml:trace contextRef="#ctx0" brushRef="#br0">236 216 744 0 0,'-71'-1'4853'0'0,"35"0"281"0"0,0 0 5818 0 0,70 1-9136 0 0,91-4 1606 0 0,-109 2-5317 0 0,-1 0 0 0 0,1-2 0 0 0,18-6 0 0 0,-27 7-1331 0 0,-2 1 464 0 0</inkml:trace>
  <inkml:trace contextRef="#ctx0" brushRef="#br0" timeOffset="1">110 84 16 0 0,'-56'-7'2574'0'0,"18"3"1954"0"0,22 1 7049 0 0,26-1-9665 0 0,14-2-1264 0 0,38-2 1357 0 0,188-20 1035 0 0,-183 22-3996 0 0,59-6-7646 0 0,-89 7 5733 0 0</inkml:trace>
</inkml:ink>
</file>

<file path=ppt/ink/ink5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6.099"/>
    </inkml:context>
    <inkml:brush xml:id="br0">
      <inkml:brushProperty name="width" value="0.05" units="cm"/>
      <inkml:brushProperty name="height" value="0.05" units="cm"/>
    </inkml:brush>
  </inkml:definitions>
  <inkml:trace contextRef="#ctx0" brushRef="#br0">6 21 336 0 0,'-5'15'17430'0'0,"71"-18"-10888"0"0,36-6-3559 0 0,-11 0-1429 0 0,7 1 41 0 0,-33 2-4653 0 0,-52 7-636 0 0,-2 2-5861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09.403"/>
    </inkml:context>
    <inkml:brush xml:id="br0">
      <inkml:brushProperty name="width" value="0.05" units="cm"/>
      <inkml:brushProperty name="height" value="0.05" units="cm"/>
    </inkml:brush>
  </inkml:definitions>
  <inkml:trace contextRef="#ctx0" brushRef="#br0">40 1 392 0 0,'-13'0'3763'0'0,"2"1"5645"0"0,43 15-4963 0 0,236 73 2736 0 0,-63-23-4506 0 0,-197-64-2486 0 0,-1 1 1 0 0,1 0-1 0 0,-1 0 1 0 0,0 1-1 0 0,12 7 1 0 0,-18-10-160 0 0,0 0 1 0 0,0 0-1 0 0,0 0 0 0 0,0 0 1 0 0,0 0-1 0 0,0 1 1 0 0,0-1-1 0 0,0 0 0 0 0,-1 0 1 0 0,1 1-1 0 0,0-1 0 0 0,-1 0 1 0 0,1 1-1 0 0,-1-1 0 0 0,0 0 1 0 0,1 1-1 0 0,-1-1 1 0 0,0 1-1 0 0,0-1 0 0 0,0 1 1 0 0,0-1-1 0 0,0 0 0 0 0,0 1 1 0 0,0-1-1 0 0,0 1 1 0 0,-1-1-1 0 0,1 1 0 0 0,0-1 1 0 0,-1 0-1 0 0,1 1 0 0 0,-1-1 1 0 0,0 0-1 0 0,1 1 1 0 0,-1-1-1 0 0,0 0 0 0 0,0 0 1 0 0,0 0-1 0 0,-1 2 0 0 0,-27 32 179 0 0,-1 0 0 0 0,-58 50-1 0 0,-80 50 936 0 0,-35 31-332 0 0,149-109-812 0 0,50-55 0 0 0,1 1-114 0 0,20-5-9730 0 0,-11 0 8564 0 0,14-5-2407 0 0</inkml:trace>
</inkml:ink>
</file>

<file path=ppt/ink/ink5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26.472"/>
    </inkml:context>
    <inkml:brush xml:id="br0">
      <inkml:brushProperty name="width" value="0.05" units="cm"/>
      <inkml:brushProperty name="height" value="0.05" units="cm"/>
    </inkml:brush>
  </inkml:definitions>
  <inkml:trace contextRef="#ctx0" brushRef="#br0">76 0 10405 0 0,'-15'13'4530'0'0,"0"-1"1"0"0,-14 17-1 0 0,12-11-32 0 0,35-11-2259 0 0,13-9-1286 0 0,-1-1 0 0 0,56-13 0 0 0,-27 4-2681 0 0,2 4-4428 0 0,-50 7 1869 0 0,-1-3 616 0 0</inkml:trace>
</inkml:ink>
</file>

<file path=ppt/ink/ink5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3.646"/>
    </inkml:context>
    <inkml:brush xml:id="br0">
      <inkml:brushProperty name="width" value="0.05" units="cm"/>
      <inkml:brushProperty name="height" value="0.05" units="cm"/>
    </inkml:brush>
  </inkml:definitions>
  <inkml:trace contextRef="#ctx0" brushRef="#br0">351 50 320 0 0,'-4'-5'877'0'0,"0"1"0"0"0,-1 0-1 0 0,0 0 1 0 0,0 0 0 0 0,0 0 0 0 0,0 1 0 0 0,-1 0 0 0 0,1 0-1 0 0,-1 0 1 0 0,0 1 0 0 0,0 0 0 0 0,-7-2 0 0 0,4 2-210 0 0,1 1 0 0 0,-1 0 1 0 0,0 0-1 0 0,1 1 0 0 0,-1 0 0 0 0,1 1 1 0 0,-1 0-1 0 0,-10 3 0 0 0,5-1-98 0 0,0 2 0 0 0,0 0 0 0 0,0 0 0 0 0,1 1 0 0 0,0 1 0 0 0,0 0 0 0 0,1 1-1 0 0,0 1 1 0 0,0 0 0 0 0,-13 13 0 0 0,21-18-334 0 0,1-1-1 0 0,0 1 1 0 0,0-1-1 0 0,1 1 1 0 0,-1 0-1 0 0,1 0 1 0 0,0 0 0 0 0,0 1-1 0 0,0-1 1 0 0,-1 7-1 0 0,2-9-118 0 0,1 1-1 0 0,-1-1 1 0 0,1 1 0 0 0,0-1-1 0 0,0 1 1 0 0,0-1-1 0 0,0 1 1 0 0,0-1 0 0 0,1 1-1 0 0,-1-1 1 0 0,1 0-1 0 0,-1 1 1 0 0,1-1 0 0 0,0 1-1 0 0,0-1 1 0 0,0 0-1 0 0,0 0 1 0 0,1 0 0 0 0,-1 1-1 0 0,1-1 1 0 0,1 2-1 0 0,5 3 64 0 0,0 0 0 0 0,1 0 0 0 0,0-1 0 0 0,0 0 0 0 0,0-1 0 0 0,1 1 0 0 0,-1-2 0 0 0,1 0 0 0 0,0 0 0 0 0,1-1 0 0 0,-1 0 0 0 0,0 0-1 0 0,1-1 1 0 0,11 0 0 0 0,3 0-72 0 0,1-1 0 0 0,-1-1-1 0 0,1-1 1 0 0,47-9-1 0 0,-63 8-128 0 0,1-1-1 0 0,0 0 1 0 0,-1 0-1 0 0,0-1 1 0 0,16-9-1 0 0,-23 11 14 0 0,0 1-1 0 0,-1-1 0 0 0,1 0 1 0 0,-1 0-1 0 0,0 0 0 0 0,0 0 1 0 0,0 0-1 0 0,0-1 1 0 0,0 1-1 0 0,0-1 0 0 0,1-3 1 0 0,-2 5 3 0 0,0-1 1 0 0,-1 0 0 0 0,1 0-1 0 0,-1 1 1 0 0,0-1 0 0 0,1 0-1 0 0,-1 0 1 0 0,0 0 0 0 0,0 0-1 0 0,0 1 1 0 0,-1-1 0 0 0,1 0-1 0 0,0 0 1 0 0,-1 0 0 0 0,1 1-1 0 0,-1-1 1 0 0,1 0 0 0 0,-1 0-1 0 0,0 1 1 0 0,-1-3 0 0 0,-3-5 0 0 0,-1 1 1 0 0,0 0 0 0 0,0 0-1 0 0,-1 1 1 0 0,0 0 0 0 0,0 0 0 0 0,-1 0-1 0 0,0 1 1 0 0,-15-9 0 0 0,11 8-117 0 0,-1 0 0 0 0,0 1 1 0 0,-1 1-1 0 0,0 0 0 0 0,1 0 1 0 0,-18-2-1 0 0,16 7-1164 0 0,15 0 1194 0 0,0 0 1 0 0,0 1-1 0 0,0-1 1 0 0,0 0-1 0 0,0 0 0 0 0,0 0 1 0 0,0 0-1 0 0,0 1 1 0 0,0-1-1 0 0,0 0 0 0 0,0 0 1 0 0,0 0-1 0 0,0 1 1 0 0,0-1-1 0 0,0 0 0 0 0,0 0 1 0 0,0 0-1 0 0,0 0 1 0 0,0 1-1 0 0,0-1 0 0 0,0 0 1 0 0,0 0-1 0 0,0 0 1 0 0,0 1-1 0 0,0-1 0 0 0,0 0 1 0 0,0 0-1 0 0,1 0 1 0 0,-1 0-1 0 0,0 0 0 0 0,0 1 1 0 0,0-1-1 0 0,0 0 0 0 0,0 0 1 0 0,0 0-1 0 0,1 0 1 0 0,-1 0-1 0 0,0 0 0 0 0,3 3-970 0 0,-1-1-1 0 0,1 0 0 0 0,-1 0 0 0 0,1-1 0 0 0,0 1 1 0 0,0-1-1 0 0,3 2 0 0 0,13 4-1984 0 0</inkml:trace>
</inkml:ink>
</file>

<file path=ppt/ink/ink5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4.002"/>
    </inkml:context>
    <inkml:brush xml:id="br0">
      <inkml:brushProperty name="width" value="0.05" units="cm"/>
      <inkml:brushProperty name="height" value="0.05" units="cm"/>
    </inkml:brush>
  </inkml:definitions>
  <inkml:trace contextRef="#ctx0" brushRef="#br0">67 171 6185 0 0,'-6'-32'3242'0'0,"2"14"-1218"0"0,0 0 0 0 0,0 1 0 0 0,-2 0 0 0 0,0 0 0 0 0,-12-23 0 0 0,18 39-1906 0 0,0 1-1 0 0,0-1 1 0 0,-1 0-1 0 0,1 0 0 0 0,-1 1 1 0 0,1-1-1 0 0,-1 0 1 0 0,1 1-1 0 0,-1-1 1 0 0,1 1-1 0 0,-1-1 0 0 0,1 1 1 0 0,-1-1-1 0 0,0 1 1 0 0,1-1-1 0 0,-1 1 1 0 0,0-1-1 0 0,1 1 0 0 0,-1 0 1 0 0,-1-1-1 0 0,2 1-23 0 0,-1 1 0 0 0,1-1 0 0 0,0 0 0 0 0,-1 0 0 0 0,1 1-1 0 0,0-1 1 0 0,-1 0 0 0 0,1 1 0 0 0,0-1 0 0 0,-1 0 0 0 0,1 1-1 0 0,0-1 1 0 0,0 1 0 0 0,0-1 0 0 0,-1 0 0 0 0,1 1 0 0 0,0-1-1 0 0,0 1 1 0 0,0-1 0 0 0,0 1 0 0 0,0-1 0 0 0,0 1 0 0 0,0-1-1 0 0,0 1 1 0 0,-1 3 113 0 0,1 1-1 0 0,0-1 0 0 0,0 0 0 0 0,0 0 1 0 0,1 1-1 0 0,1 6 0 0 0,6 12-649 0 0,0-1 0 0 0,2 0 0 0 0,1 0 0 0 0,1-1 0 0 0,15 21 0 0 0,-13-23-2335 0 0,1-1-1 0 0,32 31 1 0 0,-18-24-107 0 0</inkml:trace>
</inkml:ink>
</file>

<file path=ppt/ink/ink5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4.340"/>
    </inkml:context>
    <inkml:brush xml:id="br0">
      <inkml:brushProperty name="width" value="0.05" units="cm"/>
      <inkml:brushProperty name="height" value="0.05" units="cm"/>
    </inkml:brush>
  </inkml:definitions>
  <inkml:trace contextRef="#ctx0" brushRef="#br0">454 57 252 0 0,'-2'-2'998'0'0,"-2"-2"-207"0"0,0 0 0 0 0,0-1 1 0 0,0 1-1 0 0,-1 1 0 0 0,1-1 0 0 0,-1 1 0 0 0,0 0 0 0 0,0 0 0 0 0,0 0 1 0 0,-11-3-1 0 0,6 2 82 0 0,0 2 0 0 0,-1 0 1 0 0,1 0-1 0 0,0 0 0 0 0,-19 1 0 0 0,10 2-42 0 0,1 0 0 0 0,0 1 0 0 0,0 1-1 0 0,0 1 1 0 0,0 1 0 0 0,-32 12-1 0 0,35-10-58 0 0,-1 1 0 0 0,1 1 0 0 0,-28 19 0 0 0,38-23-466 0 0,-1-1 0 0 0,1 1 0 0 0,0 0 0 0 0,0 0 0 0 0,0 1 0 0 0,1-1 0 0 0,-1 1 0 0 0,1 0 0 0 0,1 1 0 0 0,-1-1 0 0 0,1 0 0 0 0,-3 9 0 0 0,6-12-183 0 0,-1-1 1 0 0,0 1 0 0 0,1 0-1 0 0,0-1 1 0 0,0 1 0 0 0,0 0-1 0 0,0-1 1 0 0,0 1-1 0 0,0-1 1 0 0,1 1 0 0 0,-1 0-1 0 0,1-1 1 0 0,0 1 0 0 0,0-1-1 0 0,-1 1 1 0 0,2-1 0 0 0,0 3-1 0 0,1-2-3 0 0,-1 1 0 0 0,1-1-1 0 0,0 1 1 0 0,0-1 0 0 0,0 0-1 0 0,1 0 1 0 0,-1 0 0 0 0,1-1-1 0 0,5 4 1 0 0,1-1-38 0 0,0 0 0 0 0,1-1 0 0 0,-1 0 0 0 0,1 0 0 0 0,0-1 0 0 0,0-1 0 0 0,14 2 0 0 0,-16-3-189 0 0,0-1 0 0 0,0 0 1 0 0,0 0-1 0 0,0-1 0 0 0,0 0 0 0 0,0-1 0 0 0,-1 0 1 0 0,1 0-1 0 0,0-1 0 0 0,11-4 0 0 0,-17 5 58 0 0,0 0-1 0 0,0 0 1 0 0,1 0-1 0 0,-1 0 1 0 0,-1 0 0 0 0,1 0-1 0 0,0-1 1 0 0,0 0-1 0 0,-1 1 1 0 0,0-1-1 0 0,1 0 1 0 0,-1 0 0 0 0,0 0-1 0 0,-1-1 1 0 0,1 1-1 0 0,0 0 1 0 0,-1-1-1 0 0,0 1 1 0 0,0-1 0 0 0,0 1-1 0 0,0-1 1 0 0,0 0-1 0 0,-1 1 1 0 0,0-1-1 0 0,0 0 1 0 0,0 1 0 0 0,0-1-1 0 0,-1-3 1 0 0,0 0-21 0 0,0 0 1 0 0,0 1-1 0 0,-1 0 1 0 0,0-1-1 0 0,-1 1 1 0 0,1 0-1 0 0,-1 0 1 0 0,0 0-1 0 0,-5-6 1 0 0,-4-4-969 0 0,-23-24 1 0 0,18 21-1004 0 0,54 28-8137 0 0,-15-3 7685 0 0</inkml:trace>
</inkml:ink>
</file>

<file path=ppt/ink/ink5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4.698"/>
    </inkml:context>
    <inkml:brush xml:id="br0">
      <inkml:brushProperty name="width" value="0.05" units="cm"/>
      <inkml:brushProperty name="height" value="0.05" units="cm"/>
    </inkml:brush>
  </inkml:definitions>
  <inkml:trace contextRef="#ctx0" brushRef="#br0">305 14 324 0 0,'-11'-3'700'0'0,"-1"0"0"0"0,1 1 0 0 0,-1 0 0 0 0,0 0 0 0 0,0 1 0 0 0,0 1 0 0 0,1 0 0 0 0,-1 0 0 0 0,0 2 0 0 0,0-1 0 0 0,-20 6 0 0 0,23-4-156 0 0,1 0-1 0 0,-1 0 1 0 0,0 1 0 0 0,1 1 0 0 0,-1-1 0 0 0,1 1 0 0 0,1 0 0 0 0,-1 1 0 0 0,1 0-1 0 0,0 0 1 0 0,0 1 0 0 0,0 0 0 0 0,1 0 0 0 0,0 0 0 0 0,-6 11 0 0 0,10-14-215 0 0,-1 1 0 0 0,1-1 1 0 0,0 1-1 0 0,1-1 0 0 0,-1 1 1 0 0,1-1-1 0 0,0 1 0 0 0,0 0 1 0 0,0 0-1 0 0,0 0 0 0 0,1 0 1 0 0,0-1-1 0 0,0 1 0 0 0,2 8 1 0 0,-1-6-32 0 0,1-1 1 0 0,0 1 0 0 0,0-1 0 0 0,1 0 0 0 0,0 0 0 0 0,0 1 0 0 0,0-2 0 0 0,1 1 0 0 0,7 8 0 0 0,-2-3 38 0 0,1-1 1 0 0,0 0-1 0 0,1-1 1 0 0,1 0-1 0 0,-1 0 0 0 0,1-1 1 0 0,0-1-1 0 0,1 0 1 0 0,18 6-1 0 0,-11-5-47 0 0,1-2 0 0 0,0 0 0 0 0,0-2 0 0 0,1 0 0 0 0,27 0 0 0 0,-39-3-260 0 0,1-1 1 0 0,-1 0-1 0 0,0-1 1 0 0,1 0-1 0 0,-1-1 1 0 0,0 0-1 0 0,0 0 0 0 0,0-1 1 0 0,0 0-1 0 0,0-1 1 0 0,-1 0-1 0 0,1-1 0 0 0,8-5 1 0 0,-16 8-56 0 0,0 0 0 0 0,0 1 0 0 0,0-1 0 0 0,0 0 0 0 0,0 0 0 0 0,-1 0 0 0 0,1 0 0 0 0,-1-1 0 0 0,1 1 0 0 0,-1 0 0 0 0,0-1 0 0 0,1 1 0 0 0,-1 0 0 0 0,-1-1 0 0 0,1 1 0 0 0,0-1 0 0 0,0-3 0 0 0,-1 1-24 0 0,0 1-1 0 0,0-1 1 0 0,0 0 0 0 0,-1 1 0 0 0,1-1 0 0 0,-1 1 0 0 0,0-1 0 0 0,-1 1 0 0 0,-1-6 0 0 0,-4-5-165 0 0,0 1 0 0 0,-1 1 0 0 0,0 0 0 0 0,-19-23 1 0 0,4 10-630 0 0,-41-36 1 0 0,24 28-3135 0 0,20 16-312 0 0</inkml:trace>
</inkml:ink>
</file>

<file path=ppt/ink/ink5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5.035"/>
    </inkml:context>
    <inkml:brush xml:id="br0">
      <inkml:brushProperty name="width" value="0.05" units="cm"/>
      <inkml:brushProperty name="height" value="0.05" units="cm"/>
    </inkml:brush>
  </inkml:definitions>
  <inkml:trace contextRef="#ctx0" brushRef="#br0">0 98 7001 0 0,'11'-23'7907'0'0,"-9"18"-6586"0"0,1-1-1 0 0,-1 1 1 0 0,1 1-1 0 0,0-1 1 0 0,0 0-1 0 0,5-4 1 0 0,-6 7-1113 0 0,0 0 1 0 0,1 0-1 0 0,-1 1 1 0 0,1-1-1 0 0,-1 1 0 0 0,1-1 1 0 0,0 1-1 0 0,0 0 1 0 0,-1 0-1 0 0,1 0 0 0 0,0 0 1 0 0,0 1-1 0 0,0-1 1 0 0,0 1-1 0 0,4 0 1 0 0,197 2 2865 0 0,-39 2-2062 0 0,-128-5-778 0 0,1-2-1 0 0,50-10 1 0 0,-79 11-219 0 0,-5 1 0 0 0,0 0 0 0 0,0 0 0 0 0,1 1 0 0 0,-1-1 0 0 0,7 1 0 0 0,-10 0-8 0 0,0 0 1 0 0,0 0-1 0 0,-1 0 0 0 0,1 0 1 0 0,0 1-1 0 0,0-1 0 0 0,-1 0 0 0 0,1 1 1 0 0,0-1-1 0 0,0 0 0 0 0,-1 1 1 0 0,1-1-1 0 0,0 1 0 0 0,-1-1 1 0 0,1 1-1 0 0,-1-1 0 0 0,1 1 1 0 0,-1-1-1 0 0,1 1 0 0 0,-1 0 1 0 0,1-1-1 0 0,-1 1 0 0 0,1 0 1 0 0,-1-1-1 0 0,0 1 0 0 0,0 0 0 0 0,1 0 1 0 0,-1-1-1 0 0,0 1 0 0 0,0 0 1 0 0,0 0-1 0 0,0-1 0 0 0,1 1 1 0 0,-1 0-1 0 0,0 0 0 0 0,-1 1 1 0 0,0 17 34 0 0,-1 1 0 0 0,-2-1 1 0 0,-10 37-1 0 0,7-31-50 0 0,-6 42 1 0 0,12-59-151 0 0,1 0 1 0 0,-1 0 0 0 0,2 0-1 0 0,-1 0 1 0 0,1 0 0 0 0,0-1-1 0 0,0 1 1 0 0,1 0 0 0 0,5 12-1 0 0,3-3-2957 0 0</inkml:trace>
</inkml:ink>
</file>

<file path=ppt/ink/ink5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5.374"/>
    </inkml:context>
    <inkml:brush xml:id="br0">
      <inkml:brushProperty name="width" value="0.05" units="cm"/>
      <inkml:brushProperty name="height" value="0.05" units="cm"/>
    </inkml:brush>
  </inkml:definitions>
  <inkml:trace contextRef="#ctx0" brushRef="#br0">144 40 228 0 0,'-86'-24'3575'0'0,"57"16"1999"0"0,0 0 5940 0 0,37 9-10587 0 0,0 0 0 0 0,-1 0 0 0 0,16-2 0 0 0,5 1 252 0 0,54 6 912 0 0,5 0-2627 0 0,-30-4-8872 0 0,-48-2 6336 0 0</inkml:trace>
</inkml:ink>
</file>

<file path=ppt/ink/ink5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5.763"/>
    </inkml:context>
    <inkml:brush xml:id="br0">
      <inkml:brushProperty name="width" value="0.05" units="cm"/>
      <inkml:brushProperty name="height" value="0.05" units="cm"/>
    </inkml:brush>
  </inkml:definitions>
  <inkml:trace contextRef="#ctx0" brushRef="#br0">0 120 968 0 0,'6'-9'1129'0'0,"-1"0"-1"0"0,1 1 1 0 0,1 0 0 0 0,0 0-1 0 0,0 0 1 0 0,0 1 0 0 0,1 0-1 0 0,0 1 1 0 0,0-1 0 0 0,1 1 0 0 0,15-7-1 0 0,-14 8-314 0 0,1 1-1 0 0,-1 1 1 0 0,1 0-1 0 0,-1 0 1 0 0,1 1 0 0 0,20-1-1 0 0,-22 2-269 0 0,1 1 0 0 0,-1 1 0 0 0,0 0 0 0 0,0 0-1 0 0,1 0 1 0 0,-1 1 0 0 0,0 1 0 0 0,10 3 0 0 0,-17-5-426 0 0,1 0 1 0 0,-1 0-1 0 0,0 0 0 0 0,1 1 1 0 0,-1-1-1 0 0,0 0 0 0 0,1 1 1 0 0,-1 0-1 0 0,0 0 0 0 0,0-1 1 0 0,-1 1-1 0 0,1 0 0 0 0,0 1 1 0 0,0-1-1 0 0,-1 0 0 0 0,0 0 1 0 0,1 1-1 0 0,-1-1 0 0 0,0 1 1 0 0,0-1-1 0 0,0 1 0 0 0,0-1 1 0 0,-1 1-1 0 0,1-1 1 0 0,-1 1-1 0 0,0 0 0 0 0,1-1 1 0 0,-1 1-1 0 0,0 0 0 0 0,-1 0 1 0 0,1-1-1 0 0,-1 4 0 0 0,-1 4 18 0 0,-1 0-1 0 0,-1-1 0 0 0,1 1 1 0 0,-1-1-1 0 0,-1 0 1 0 0,0 0-1 0 0,0-1 0 0 0,-10 12 1 0 0,-6 6 166 0 0,-31 27 1 0 0,30-32 68 0 0,-35 45 1 0 0,55-65-343 0 0,1 1 0 0 0,0-1-1 0 0,0 0 1 0 0,0 1 0 0 0,0 0-1 0 0,0-1 1 0 0,0 1 0 0 0,1-1 0 0 0,-1 1-1 0 0,0 0 1 0 0,1 0 0 0 0,-1-1-1 0 0,1 1 1 0 0,0 0 0 0 0,0 0 0 0 0,-1 0-1 0 0,1 0 1 0 0,0-1 0 0 0,1 1-1 0 0,-1 0 1 0 0,0 0 0 0 0,0 0 0 0 0,1-1-1 0 0,-1 1 1 0 0,1 0 0 0 0,0 0-1 0 0,-1-1 1 0 0,2 3 0 0 0,0-2-7 0 0,1 1 0 0 0,-1-1 0 0 0,1 0 1 0 0,-1 0-1 0 0,1 0 0 0 0,0 0 0 0 0,0-1 0 0 0,0 1 0 0 0,0-1 1 0 0,0 0-1 0 0,0 0 0 0 0,0 0 0 0 0,0 0 0 0 0,1 0 0 0 0,3 0 1 0 0,15 2-81 0 0,0-2 1 0 0,0 0-1 0 0,-1-2 1 0 0,1 0-1 0 0,43-8 1 0 0,7-8-3502 0 0,-59 15 1816 0 0,6 2-5040 0 0,-13 0 4827 0 0,9 0-1195 0 0</inkml:trace>
</inkml:ink>
</file>

<file path=ppt/ink/ink5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6.288"/>
    </inkml:context>
    <inkml:brush xml:id="br0">
      <inkml:brushProperty name="width" value="0.05" units="cm"/>
      <inkml:brushProperty name="height" value="0.05" units="cm"/>
    </inkml:brush>
  </inkml:definitions>
  <inkml:trace contextRef="#ctx0" brushRef="#br0">382 209 304 0 0,'2'-28'1662'0'0,"0"15"-453"0"0,-1 0 0 0 0,0 0 0 0 0,-1-1 0 0 0,0 1 0 0 0,-1 0 0 0 0,0 0 0 0 0,-1 0 0 0 0,-7-21 0 0 0,8 31-965 0 0,-1 0 1 0 0,1 1-1 0 0,-1-1 1 0 0,0 1-1 0 0,0-1 1 0 0,0 1-1 0 0,0 0 1 0 0,-1 0-1 0 0,1 0 1 0 0,0 0-1 0 0,-1 0 1 0 0,1 0 0 0 0,-1 1-1 0 0,0-1 1 0 0,0 1-1 0 0,0 0 1 0 0,1 0-1 0 0,-1 0 1 0 0,0 0-1 0 0,0 0 1 0 0,0 1-1 0 0,-5-1 1 0 0,0 0 154 0 0,0 0 1 0 0,-1 1-1 0 0,1 0 1 0 0,0 1-1 0 0,0 0 1 0 0,0 0-1 0 0,-12 4 1 0 0,5 0 15 0 0,0 1 0 0 0,0 1 1 0 0,1 0-1 0 0,-1 1 0 0 0,2 0 1 0 0,-1 1-1 0 0,1 1 1 0 0,-23 21-1 0 0,27-22-152 0 0,1 1 0 0 0,-1-1 1 0 0,2 1-1 0 0,-1 1 0 0 0,1-1 0 0 0,1 1 1 0 0,0 0-1 0 0,0 1 0 0 0,1-1 1 0 0,1 1-1 0 0,0 0 0 0 0,-3 14 0 0 0,6-19-114 0 0,1 0 0 0 0,-1 1 0 0 0,1-1 0 0 0,0 0 0 0 0,1 1 0 0 0,0-1 0 0 0,0 0 0 0 0,0 0 0 0 0,1 0 0 0 0,0 0 0 0 0,1 0 0 0 0,3 9 0 0 0,-1-7 20 0 0,1 1 0 0 0,0-1 0 0 0,0 0 0 0 0,1 0 0 0 0,0-1 0 0 0,1 0 0 0 0,13 12 0 0 0,-6-9-142 0 0,0 0 1 0 0,0-1-1 0 0,1-1 0 0 0,0 0 0 0 0,1-1 0 0 0,0-1 0 0 0,0 0 0 0 0,1-1 0 0 0,28 5 1 0 0,-38-10-171 0 0,0 0-1 0 0,0-1 1 0 0,0 0 0 0 0,0 0 0 0 0,0-1 0 0 0,-1 0 0 0 0,12-2 0 0 0,-17 2 106 0 0,0 1 0 0 0,-1 0 1 0 0,1-1-1 0 0,-1 1 1 0 0,1-1-1 0 0,0 1 1 0 0,-1-1-1 0 0,1 0 1 0 0,-1 0-1 0 0,1 0 1 0 0,-1 0-1 0 0,0 0 0 0 0,1 0 1 0 0,-1 0-1 0 0,0 0 1 0 0,0 0-1 0 0,0-1 1 0 0,0 1-1 0 0,0 0 1 0 0,0-1-1 0 0,0 1 0 0 0,0-1 1 0 0,0 1-1 0 0,-1-1 1 0 0,1 1-1 0 0,-1-1 1 0 0,1 0-1 0 0,-1 1 1 0 0,1-1-1 0 0,-1 0 1 0 0,0 1-1 0 0,0-1 0 0 0,0 0 1 0 0,0 1-1 0 0,0-1 1 0 0,0 0-1 0 0,-1 0 1 0 0,1 1-1 0 0,-1-1 1 0 0,0-2-1 0 0,0 1 25 0 0,-1 1-1 0 0,1-1 1 0 0,-1 0-1 0 0,1 1 0 0 0,-1-1 1 0 0,0 1-1 0 0,0 0 1 0 0,0 0-1 0 0,-1 0 1 0 0,1 0-1 0 0,0 0 1 0 0,-1 0-1 0 0,-3-2 1 0 0,-36-17 0 0 0,24 13-29 0 0,-1 1 0 0 0,0 0-1 0 0,0 2 1 0 0,-1 0-1 0 0,1 1 1 0 0,-1 1 0 0 0,0 1-1 0 0,0 1 1 0 0,-27 1-1 0 0,45 0-113 0 0,-1 1 0 0 0,1-1-1 0 0,-1 1 1 0 0,1 0-1 0 0,-1-1 1 0 0,1 1-1 0 0,0 0 1 0 0,-1 1 0 0 0,1-1-1 0 0,0 0 1 0 0,0 1-1 0 0,0-1 1 0 0,-2 3 0 0 0,3-4-105 0 0,0 1 0 0 0,1 0 0 0 0,-1 0 1 0 0,1 0-1 0 0,-1-1 0 0 0,1 1 0 0 0,-1 0 1 0 0,1 0-1 0 0,0 0 0 0 0,-1 0 0 0 0,1 0 1 0 0,0 0-1 0 0,0 0 0 0 0,0 0 0 0 0,0 0 1 0 0,0 0-1 0 0,0 0 0 0 0,0 0 0 0 0,0 0 1 0 0,0 0-1 0 0,0 0 0 0 0,1 0 0 0 0,-1 0 1 0 0,0 0-1 0 0,1 0 0 0 0,-1 0 0 0 0,0-1 1 0 0,1 1-1 0 0,-1 0 0 0 0,1 0 0 0 0,0 0 1 0 0,-1 0-1 0 0,1-1 0 0 0,0 1 0 0 0,-1 0 1 0 0,2 0-1 0 0,11 10-2716 0 0</inkml:trace>
</inkml:ink>
</file>

<file path=ppt/ink/ink5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6.629"/>
    </inkml:context>
    <inkml:brush xml:id="br0">
      <inkml:brushProperty name="width" value="0.05" units="cm"/>
      <inkml:brushProperty name="height" value="0.05" units="cm"/>
    </inkml:brush>
  </inkml:definitions>
  <inkml:trace contextRef="#ctx0" brushRef="#br0">49 6 1036 0 0,'-1'-1'514'0'0,"-1"0"1"0"0,1 1-1 0 0,-1-1 0 0 0,1 0 0 0 0,-1 1 0 0 0,0 0 1 0 0,1-1-1 0 0,-1 1 0 0 0,0 0 0 0 0,1 0 0 0 0,-1 0 1 0 0,0 0-1 0 0,1 0 0 0 0,-1 0 0 0 0,0 0 1 0 0,1 1-1 0 0,-1-1 0 0 0,1 1 0 0 0,-1-1 0 0 0,1 1 1 0 0,-1 0-1 0 0,1-1 0 0 0,-1 1 0 0 0,1 0 1 0 0,-1 0-1 0 0,0 1 0 0 0,1-1-202 0 0,1-1-1 0 0,-1 1 1 0 0,0 0-1 0 0,1 0 1 0 0,0 0 0 0 0,-1 0-1 0 0,1 0 1 0 0,-1-1-1 0 0,1 1 1 0 0,0 0 0 0 0,0 0-1 0 0,0 0 1 0 0,-1 0-1 0 0,1 0 1 0 0,0 0 0 0 0,0 0-1 0 0,0 0 1 0 0,0 0-1 0 0,1 0 1 0 0,-1 0 0 0 0,0 0-1 0 0,1 1 1 0 0,11 17 1433 0 0,-5-12-1370 0 0,1 0-1 0 0,0-1 1 0 0,1-1 0 0 0,-1 1-1 0 0,1-1 1 0 0,0-1 0 0 0,0 1-1 0 0,0-2 1 0 0,1 1 0 0 0,-1-1-1 0 0,1-1 1 0 0,0 1 0 0 0,0-2-1 0 0,14 2 1 0 0,-23-3-349 0 0,0 0-1 0 0,0 0 0 0 0,1 0 1 0 0,-1 0-1 0 0,0 0 1 0 0,1 0-1 0 0,-1 0 1 0 0,0 0-1 0 0,0-1 1 0 0,1 1-1 0 0,-1 0 1 0 0,0-1-1 0 0,0 1 1 0 0,0-1-1 0 0,0 1 1 0 0,1-1-1 0 0,0-1 1 0 0,-1 2-30 0 0,-1-1 0 0 0,0 0 0 0 0,1 1 0 0 0,-1-1 1 0 0,0 1-1 0 0,0-1 0 0 0,1 0 0 0 0,-1 1 0 0 0,0-1 0 0 0,0 1 1 0 0,0-1-1 0 0,0 0 0 0 0,0 1 0 0 0,0-1 0 0 0,0 0 1 0 0,0 1-1 0 0,0-1 0 0 0,0 0 0 0 0,0 1 0 0 0,-1-1 0 0 0,1 0 1 0 0,0 1-1 0 0,-1-2 0 0 0,-11-17-2151 0 0,-5 4-3574 0 0,11 9 2069 0 0,-1 1 526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55.589"/>
    </inkml:context>
    <inkml:brush xml:id="br0">
      <inkml:brushProperty name="width" value="0.05" units="cm"/>
      <inkml:brushProperty name="height" value="0.05" units="cm"/>
    </inkml:brush>
  </inkml:definitions>
  <inkml:trace contextRef="#ctx0" brushRef="#br0">1 371 100 0 0,'3'5'7742'0'0,"3"3"-3497"0"0,27 45-842 0 0,-14-15-1931 0 0,13 26 1115 0 0,40 61 0 0 0,-59-106-2142 0 0,0-1 0 0 0,1 0 0 0 0,1-1 0 0 0,0-1 0 0 0,2-1 0 0 0,-1 0 0 0 0,31 20 0 0 0,-44-33-312 0 0,0 0 0 0 0,1 1 0 0 0,-1-1 0 0 0,1-1 0 0 0,0 1 0 0 0,0-1 0 0 0,-1 1 0 0 0,8 0 0 0 0,-10-1-88 0 0,0-1 0 0 0,0-1-1 0 0,0 1 1 0 0,0 0 0 0 0,-1 0 0 0 0,1 0 0 0 0,0 0-1 0 0,0 0 1 0 0,0-1 0 0 0,0 1 0 0 0,-1 0 0 0 0,1-1-1 0 0,0 1 1 0 0,-1-1 0 0 0,1 1 0 0 0,0-1 0 0 0,-1 1-1 0 0,2-1 1 0 0,-1-1 20 0 0,0 0-1 0 0,0 1 0 0 0,0-1 1 0 0,0 0-1 0 0,0 0 0 0 0,0 1 1 0 0,0-1-1 0 0,-1 0 0 0 0,1 0 1 0 0,0-3-1 0 0,5-30 310 0 0,-1 0 0 0 0,-1 0 1 0 0,-2 0-1 0 0,-2 0 0 0 0,-4-40 0 0 0,-7-7 661 0 0,-22-86 0 0 0,21 114-1048 0 0,3-1 1 0 0,2-1-1 0 0,1-68 1 0 0,5 108-78 0 0</inkml:trace>
</inkml:ink>
</file>

<file path=ppt/ink/ink5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1.981"/>
    </inkml:context>
    <inkml:brush xml:id="br0">
      <inkml:brushProperty name="width" value="0.05" units="cm"/>
      <inkml:brushProperty name="height" value="0.05" units="cm"/>
    </inkml:brush>
  </inkml:definitions>
  <inkml:trace contextRef="#ctx0" brushRef="#br0">0 361 128 0 0,'0'0'6623'0'0,"3"0"-5014"0"0,13-5 1402 0 0,0-1 0 0 0,17-8 0 0 0,-22 8-1864 0 0,0 0 0 0 0,-1 0-1 0 0,15-13 1 0 0,-18 13-873 0 0,0 0 0 0 0,-1 0 0 0 0,0 0 1 0 0,0-1-1 0 0,-1 0 0 0 0,0-1 0 0 0,0 1 0 0 0,-1-1 0 0 0,0 0 1 0 0,0 0-1 0 0,-1 0 0 0 0,0 0 0 0 0,4-16 0 0 0,-4 8-53 0 0,-1-1-1 0 0,-1 1 0 0 0,-1-1 0 0 0,0 0 0 0 0,-1 1 0 0 0,0-1 0 0 0,-2 1 1 0 0,0 0-1 0 0,-5-17 0 0 0,8 32 395 0 0,4 18-170 0 0,13 59 1262 0 0,10 125-1 0 0,-21-143-1432 0 0,-5-53-274 0 0,-1 3 0 0 0,1 0 0 0 0,1 0 0 0 0,0 1 0 0 0,3 8 0 0 0,-5-16-87 0 0,1 0 0 0 0,-1-1 0 0 0,1 1 0 0 0,0 0 1 0 0,-1 0-1 0 0,1 0 0 0 0,0-1 0 0 0,0 1 0 0 0,0-1 0 0 0,0 1 0 0 0,-1 0 0 0 0,1-1 0 0 0,0 1 0 0 0,0-1 1 0 0,0 0-1 0 0,0 1 0 0 0,0-1 0 0 0,0 0 0 0 0,0 0 0 0 0,0 0 0 0 0,0 1 0 0 0,0-1 0 0 0,0 0 1 0 0,0 0-1 0 0,0 0 0 0 0,1-1 0 0 0,-1 1 0 0 0,0 0 0 0 0,0 0 0 0 0,0 0 0 0 0,0-1 0 0 0,0 1 0 0 0,-1-1 1 0 0,1 1-1 0 0,1-1 0 0 0,-1 0 27 0 0,13-5-1487 0 0,17-12-7675 0 0,-16 7 5997 0 0</inkml:trace>
</inkml:ink>
</file>

<file path=ppt/ink/ink5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12.545"/>
    </inkml:context>
    <inkml:brush xml:id="br0">
      <inkml:brushProperty name="width" value="0.05" units="cm"/>
      <inkml:brushProperty name="height" value="0.05" units="cm"/>
    </inkml:brush>
  </inkml:definitions>
  <inkml:trace contextRef="#ctx0" brushRef="#br0">68 30 5352 0 0,'8'-30'13490'0'0,"-8"33"-12616"0"0,1 7-401 0 0,-2 0 1 0 0,1 0-1 0 0,-1 0 1 0 0,-1 0 0 0 0,0-1-1 0 0,0 1 1 0 0,-1 0-1 0 0,-5 11 1 0 0,-1 6 161 0 0,-4 17 317 0 0,4-21-255 0 0,2 1-1 0 0,1 1 1 0 0,1-1 0 0 0,-4 46 0 0 0,9-68-663 0 0,0 0-1 0 0,0 0 1 0 0,0 0 0 0 0,1-1 0 0 0,-1 1 0 0 0,0 0 0 0 0,1 0-1 0 0,-1-1 1 0 0,1 1 0 0 0,0 0 0 0 0,0-1 0 0 0,-1 1 0 0 0,1 0 0 0 0,0-1-1 0 0,0 1 1 0 0,0-1 0 0 0,1 1 0 0 0,-1-1 0 0 0,0 0 0 0 0,0 0 0 0 0,1 1-1 0 0,-1-1 1 0 0,1 0 0 0 0,-1 0 0 0 0,1 0 0 0 0,0-1 0 0 0,-1 1-1 0 0,1 0 1 0 0,0-1 0 0 0,-1 1 0 0 0,1-1 0 0 0,0 1 0 0 0,0-1 0 0 0,0 0-1 0 0,-1 1 1 0 0,1-1 0 0 0,0 0 0 0 0,3-1 0 0 0,4 1-21 0 0,-1-1 0 0 0,0 0 0 0 0,15-3 0 0 0,3-4 2 0 0,9-4-42 0 0,-1-2 0 0 0,44-24 0 0 0,61-44-102 0 0,-118 69 107 0 0,-20 12 17 0 0,0 1 1 0 0,0-1-1 0 0,0 0 0 0 0,0 1 0 0 0,0-1 1 0 0,0 0-1 0 0,-1 1 0 0 0,1-1 0 0 0,0 0 0 0 0,0 0 1 0 0,0 0-1 0 0,-1 0 0 0 0,2-1 0 0 0,-2 1 2 0 0,0 1 0 0 0,0 0 0 0 0,0 0 0 0 0,-1-1 0 0 0,1 1 0 0 0,0 0 0 0 0,0 0 0 0 0,0-1 0 0 0,0 1 0 0 0,0 0 0 0 0,0 0 0 0 0,-1 0 0 0 0,1-1 0 0 0,0 1 0 0 0,0 0-1 0 0,0 0 1 0 0,-1 0 0 0 0,1 0 0 0 0,0 0 0 0 0,0-1 0 0 0,0 1 0 0 0,-1 0 0 0 0,1 0 0 0 0,0 0 0 0 0,0 0 0 0 0,-1 0 0 0 0,1 0 0 0 0,0 0 0 0 0,0 0 0 0 0,-1 0 0 0 0,1 0 0 0 0,0 0-1 0 0,0 0 1 0 0,-1 0 0 0 0,-4-1-11 0 0,1 1 0 0 0,0 1 0 0 0,-1-1 0 0 0,1 0 0 0 0,-8 3 0 0 0,-24 7 57 0 0,-1 2 1 0 0,-34 17-1 0 0,56-22 26 0 0,0 0-1 0 0,1 2 1 0 0,0-1 0 0 0,0 2 0 0 0,1 0 0 0 0,0 0-1 0 0,-13 16 1 0 0,24-24-33 0 0,0 0 0 0 0,0 0 0 0 0,0 0-1 0 0,1 1 1 0 0,0-1 0 0 0,-1 1 0 0 0,1-1 0 0 0,0 1-1 0 0,0-1 1 0 0,0 1 0 0 0,0 0 0 0 0,1-1 0 0 0,-1 1-1 0 0,1 0 1 0 0,0 0 0 0 0,-1-1 0 0 0,1 1 0 0 0,1 3 0 0 0,0-2 24 0 0,0 0 1 0 0,0 0 0 0 0,0 0-1 0 0,1 0 1 0 0,-1 0 0 0 0,1 0-1 0 0,0 0 1 0 0,0-1 0 0 0,1 1-1 0 0,4 5 1 0 0,2 1 43 0 0,0-1-1 0 0,1 0 1 0 0,0-1 0 0 0,0 0-1 0 0,1-1 1 0 0,20 11 0 0 0,-5-5-100 0 0,1-1 1 0 0,1-2 0 0 0,0-1 0 0 0,0-1 0 0 0,1-1 0 0 0,0-2-1 0 0,0 0 1 0 0,0-2 0 0 0,0-2 0 0 0,1 0 0 0 0,-1-2-1 0 0,1-2 1 0 0,31-5 0 0 0,4-14-7915 0 0,-5 1-132 0 0,-50 19 5160 0 0</inkml:trace>
</inkml:ink>
</file>

<file path=ppt/ink/ink5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3:46.431"/>
    </inkml:context>
    <inkml:brush xml:id="br0">
      <inkml:brushProperty name="width" value="0.05" units="cm"/>
      <inkml:brushProperty name="height" value="0.05" units="cm"/>
    </inkml:brush>
  </inkml:definitions>
  <inkml:trace contextRef="#ctx0" brushRef="#br0">16 0 5901 0 0,'-1'1'323'0'0,"0"-1"0"0"0,0 0 1 0 0,0 0-1 0 0,0 0 1 0 0,0 0-1 0 0,0 1 1 0 0,0-1-1 0 0,1 0 1 0 0,-1 1-1 0 0,0-1 1 0 0,0 1-1 0 0,0-1 1 0 0,1 1-1 0 0,-1-1 1 0 0,0 1-1 0 0,1 0 1 0 0,-2 0-1 0 0,2-1-208 0 0,0 1 0 0 0,0-1 0 0 0,0 0 1 0 0,0 1-1 0 0,0-1 0 0 0,0 1 0 0 0,0-1 0 0 0,0 0 0 0 0,0 1 0 0 0,1-1 1 0 0,-1 0-1 0 0,0 1 0 0 0,0-1 0 0 0,0 0 0 0 0,0 1 0 0 0,1-1 0 0 0,-1 0 0 0 0,0 0 1 0 0,0 1-1 0 0,0-1 0 0 0,1 0 0 0 0,-1 0 0 0 0,0 1 0 0 0,1-1 0 0 0,-1 0 0 0 0,0 0 1 0 0,0 0-1 0 0,1 1 0 0 0,3 1 217 0 0,0 0 0 0 0,0 0-1 0 0,0 0 1 0 0,0-1 0 0 0,8 2 0 0 0,55 9 1819 0 0,100 5 0 0 0,69-13 871 0 0,-62-12 442 0 0,-166 6-2431 0 0,-2 0-2879 0 0</inkml:trace>
</inkml:ink>
</file>

<file path=ppt/ink/ink5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25.288"/>
    </inkml:context>
    <inkml:brush xml:id="br0">
      <inkml:brushProperty name="width" value="0.05" units="cm"/>
      <inkml:brushProperty name="height" value="0.05" units="cm"/>
    </inkml:brush>
  </inkml:definitions>
  <inkml:trace contextRef="#ctx0" brushRef="#br0">410 96 4 0 0,'0'-23'6917'0'0,"-1"21"-6636"0"0,0-1 1 0 0,-1 1 0 0 0,1 0 0 0 0,-1-1 0 0 0,0 1-1 0 0,0 0 1 0 0,0 0 0 0 0,0 0 0 0 0,0 0-1 0 0,0 1 1 0 0,0-1 0 0 0,0 1 0 0 0,-1-1-1 0 0,1 1 1 0 0,-1 0 0 0 0,1 0 0 0 0,-1 0 0 0 0,1 0-1 0 0,-1 0 1 0 0,0 0 0 0 0,1 1 0 0 0,-1-1-1 0 0,-4 1 1 0 0,-4-1 151 0 0,-1 0-1 0 0,0 0 1 0 0,0 1-1 0 0,-14 2 0 0 0,5 1 46 0 0,-1 1 0 0 0,1 1 0 0 0,0 1 0 0 0,-38 15 0 0 0,48-15-234 0 0,-1-1 0 0 0,1 2 0 0 0,0-1-1 0 0,0 2 1 0 0,1-1 0 0 0,0 1 0 0 0,1 1 0 0 0,-1 0-1 0 0,-12 16 1 0 0,20-22-144 0 0,0 0 0 0 0,0 0 0 0 0,0 0 0 0 0,0 0 0 0 0,1 1 0 0 0,-1-1 0 0 0,1 1 0 0 0,0-1 0 0 0,0 1 0 0 0,0 0 0 0 0,0-1-1 0 0,0 1 1 0 0,1 0 0 0 0,0-1 0 0 0,0 1 0 0 0,0 0 0 0 0,0 0 0 0 0,1-1 0 0 0,-1 1 0 0 0,1 0 0 0 0,0-1 0 0 0,0 1 0 0 0,0-1 0 0 0,3 6 0 0 0,0-2 43 0 0,0 0 0 0 0,1-1 0 0 0,0 1 0 0 0,0-1 0 0 0,0 0 0 0 0,1 0 0 0 0,0 0 0 0 0,1-1 0 0 0,-1 0 0 0 0,8 5 0 0 0,0-2 21 0 0,-1-1 1 0 0,2 0-1 0 0,-1-1 1 0 0,0 0-1 0 0,1-2 0 0 0,0 1 1 0 0,0-2-1 0 0,1 0 1 0 0,-1-1-1 0 0,22 1 0 0 0,-19-3-42 0 0,0 0-1 0 0,-1-2 0 0 0,1 1 0 0 0,-1-2 0 0 0,1-1 0 0 0,-1 0 1 0 0,0-1-1 0 0,30-13 0 0 0,-40 14-86 0 0,0 0-1 0 0,0 0 1 0 0,0-1 0 0 0,0 0-1 0 0,-1 0 1 0 0,0-1 0 0 0,0 0 0 0 0,-1 0-1 0 0,1 0 1 0 0,-1-1 0 0 0,-1 1 0 0 0,1-1-1 0 0,-1 0 1 0 0,0-1 0 0 0,4-11-1 0 0,-6 14-34 0 0,0-1-1 0 0,-1 0 1 0 0,0 0-1 0 0,0 0 0 0 0,0 0 1 0 0,0 0-1 0 0,-1 0 0 0 0,0 0 1 0 0,0 0-1 0 0,-1 1 0 0 0,0-1 1 0 0,0 0-1 0 0,0 0 0 0 0,0 0 1 0 0,-1 0-1 0 0,0 1 1 0 0,-1-1-1 0 0,1 1 0 0 0,-1-1 1 0 0,0 1-1 0 0,-6-9 0 0 0,1 5-85 0 0,0 0-1 0 0,-1 0 1 0 0,0 1-1 0 0,0 0 1 0 0,-1 1 0 0 0,0 0-1 0 0,0 0 1 0 0,0 1-1 0 0,-1 0 1 0 0,0 1-1 0 0,0 0 1 0 0,-1 1 0 0 0,1 0-1 0 0,-1 1 1 0 0,0 0-1 0 0,-16-1 1 0 0,27 4-114 0 0,0-1 1 0 0,0 1 0 0 0,0 0 0 0 0,0 0-1 0 0,0 0 1 0 0,0 0 0 0 0,-1 0-1 0 0,1 0 1 0 0,0 0 0 0 0,0 0-1 0 0,0 0 1 0 0,0 1 0 0 0,0-1-1 0 0,0 0 1 0 0,0 1 0 0 0,0-1 0 0 0,-1 1-1 0 0,1-1 1 0 0,0 1 0 0 0,1 0-1 0 0,-1-1 1 0 0,0 1 0 0 0,0 0-1 0 0,0 0 1 0 0,0-1 0 0 0,0 1-1 0 0,1 0 1 0 0,-1 0 0 0 0,0 0 0 0 0,0 1-1 0 0,14 7-5791 0 0,0-5 3498 0 0</inkml:trace>
</inkml:ink>
</file>

<file path=ppt/ink/ink5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25.646"/>
    </inkml:context>
    <inkml:brush xml:id="br0">
      <inkml:brushProperty name="width" value="0.05" units="cm"/>
      <inkml:brushProperty name="height" value="0.05" units="cm"/>
    </inkml:brush>
  </inkml:definitions>
  <inkml:trace contextRef="#ctx0" brushRef="#br0">66 150 6513 0 0,'-22'-59'8911'0'0,"-6"-32"98"0"0,27 93-8612 0 0,-2 4-203 0 0,1-1 0 0 0,0 0 1 0 0,0 1-1 0 0,1-1 0 0 0,-1 1 1 0 0,1 0-1 0 0,1 0 0 0 0,-1-1 1 0 0,1 9-1 0 0,2 61 497 0 0,0-54-1085 0 0,3 5-1996 0 0,4-12-6200 0 0,-6-11 5833 0 0</inkml:trace>
</inkml:ink>
</file>

<file path=ppt/ink/ink5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26.393"/>
    </inkml:context>
    <inkml:brush xml:id="br0">
      <inkml:brushProperty name="width" value="0.05" units="cm"/>
      <inkml:brushProperty name="height" value="0.05" units="cm"/>
    </inkml:brush>
  </inkml:definitions>
  <inkml:trace contextRef="#ctx0" brushRef="#br0">66 37 484 0 0,'-9'-3'852'0'0,"-23"-7"2202"0"0,11 7 3082 0 0,21 3-6049 0 0,0 0 0 0 0,0 0 1 0 0,0 0-1 0 0,-1 0 0 0 0,1 0 0 0 0,0 0 0 0 0,0 0 0 0 0,0 0 0 0 0,0 1 0 0 0,-1-1 0 0 0,1 0 0 0 0,0 0 0 0 0,0 0 1 0 0,0 0-1 0 0,0 0 0 0 0,0 0 0 0 0,-1 0 0 0 0,1 0 0 0 0,0 1 0 0 0,0-1 0 0 0,0 0 0 0 0,0 0 0 0 0,0 0 0 0 0,0 0 0 0 0,0 0 1 0 0,0 1-1 0 0,-1-1 0 0 0,1 0 0 0 0,0 0 0 0 0,0 0 0 0 0,0 0 0 0 0,0 1 0 0 0,0-1 0 0 0,0 0 0 0 0,0 0 0 0 0,0 0 0 0 0,0 0 1 0 0,0 1-1 0 0,0-1 0 0 0,0 0 0 0 0,0 0 0 0 0,0 0 0 0 0,0 0 0 0 0,0 1 0 0 0,0-1 0 0 0,1 0 0 0 0,-1 0 0 0 0,0 0 1 0 0,0 0-1 0 0,0 1 0 0 0,0-1 0 0 0,0 0 0 0 0,0 0 0 0 0,0 0 0 0 0,0 0 0 0 0,1 0 0 0 0,-1 0 0 0 0,0 1 0 0 0,7 7 1442 0 0,-7-8-1598 0 0,4 5 509 0 0,1-1-1 0 0,0-1 0 0 0,0 1 1 0 0,0-1-1 0 0,0 0 0 0 0,0 0 0 0 0,1 0 1 0 0,-1-1-1 0 0,10 3 0 0 0,50 12 1213 0 0,-63-17-1600 0 0,19 4 455 0 0,0-1 1 0 0,0 0-1 0 0,0-2 1 0 0,36-2-1 0 0,-42 0-355 0 0,0-2-1 0 0,-1 1 1 0 0,1-2-1 0 0,-1 0 1 0 0,0-1-1 0 0,0 0 0 0 0,19-11 1 0 0,-21 10-55 0 0,-1-1 0 0 0,1 0 1 0 0,-1 0-1 0 0,0-2 1 0 0,15-14-1 0 0,-28 24-20 0 0,-1 3-25 0 0,-1 0 0 0 0,0 1 0 0 0,1-1-1 0 0,0 1 1 0 0,-5 8 0 0 0,-5 18 309 0 0,0 1 0 0 0,3 0 0 0 0,1 1 0 0 0,1 0 0 0 0,2 0 0 0 0,1 0 1 0 0,1 1-1 0 0,2 0 0 0 0,4 52 0 0 0,1-52 12 0 0,-2-15-422 0 0,1 0 0 0 0,4 20 1 0 0,-5-38-95 0 0,-1 0 1 0 0,0 0 0 0 0,0 0 0 0 0,1-1 0 0 0,-1 1 0 0 0,0 0 0 0 0,1 0 0 0 0,-1-1-1 0 0,1 1 1 0 0,-1 0 0 0 0,1-1 0 0 0,0 1 0 0 0,-1-1 0 0 0,1 1 0 0 0,0-1 0 0 0,-1 1-1 0 0,1-1 1 0 0,1 1 0 0 0,7 3-4537 0 0,-5-3 1510 0 0</inkml:trace>
</inkml:ink>
</file>

<file path=ppt/ink/ink5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26.752"/>
    </inkml:context>
    <inkml:brush xml:id="br0">
      <inkml:brushProperty name="width" value="0.05" units="cm"/>
      <inkml:brushProperty name="height" value="0.05" units="cm"/>
    </inkml:brush>
  </inkml:definitions>
  <inkml:trace contextRef="#ctx0" brushRef="#br0">76 128 6281 0 0,'-23'-6'4236'0'0,"17"5"-2683"0"0,0 0 1 0 0,-1-1-1 0 0,1 0 1 0 0,0 0-1 0 0,1 0 1 0 0,-11-6-1 0 0,16 7-1435 0 0,0 1 0 0 0,0 0-1 0 0,0-1 1 0 0,0 1 0 0 0,0 0-1 0 0,0-1 1 0 0,0 1 0 0 0,0 0-1 0 0,-1-1 1 0 0,2 1 0 0 0,-1 0-1 0 0,0-1 1 0 0,0 1 0 0 0,0-1 0 0 0,0 1-1 0 0,0 0 1 0 0,0-1 0 0 0,0 1-1 0 0,0 0 1 0 0,0 0 0 0 0,1-1-1 0 0,-1 1 1 0 0,0 0 0 0 0,0-1-1 0 0,0 1 1 0 0,1 0 0 0 0,-1 0-1 0 0,0-1 1 0 0,0 1 0 0 0,1 0-1 0 0,-1 0 1 0 0,0 0 0 0 0,1-1-1 0 0,-1 1 1 0 0,0 0 0 0 0,1 0 0 0 0,-1 0-1 0 0,1 0 1 0 0,14-9 536 0 0,13-2 356 0 0,1 1-1 0 0,0 2 1 0 0,49-8-1 0 0,-21 4-9 0 0,-30 7-527 0 0,19-5-209 0 0,-18-2-3557 0 0</inkml:trace>
</inkml:ink>
</file>

<file path=ppt/ink/ink5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27.850"/>
    </inkml:context>
    <inkml:brush xml:id="br0">
      <inkml:brushProperty name="width" value="0.05" units="cm"/>
      <inkml:brushProperty name="height" value="0.05" units="cm"/>
    </inkml:brush>
  </inkml:definitions>
  <inkml:trace contextRef="#ctx0" brushRef="#br0">202 77 572 0 0,'44'-36'6758'0'0,"4"-2"6163"0"0,-47 37-12154 0 0,5-1 1281 0 0,-6 2-1994 0 0,0 0 1 0 0,0 0 0 0 0,0 0-1 0 0,0 0 1 0 0,0 1 0 0 0,0-1 0 0 0,0 0-1 0 0,0 0 1 0 0,0 0 0 0 0,0 0 0 0 0,0 0-1 0 0,0 0 1 0 0,0 0 0 0 0,0 0 0 0 0,0 0-1 0 0,0 1 1 0 0,0-1 0 0 0,0 0 0 0 0,0 0-1 0 0,0 0 1 0 0,0 0 0 0 0,0 0-1 0 0,0 0 1 0 0,0 0 0 0 0,0 0 0 0 0,0 0-1 0 0,0 0 1 0 0,1 0 0 0 0,-1 1 0 0 0,0-1-1 0 0,0 0 1 0 0,0 0 0 0 0,0 0 0 0 0,0 0-1 0 0,0 0 1 0 0,0 0 0 0 0,0 0 0 0 0,0 0-1 0 0,0 0 1 0 0,0 0 0 0 0,0 0 0 0 0,1 0-1 0 0,-1 0 1 0 0,0 0 0 0 0,0 0-1 0 0,0 0 1 0 0,0 0 0 0 0,0 0 0 0 0,0 0-1 0 0,0 0 1 0 0,0 0 0 0 0,0 0 0 0 0,1 0-1 0 0,-1 0 1 0 0,0 0 0 0 0,0 0 0 0 0,0 0-1 0 0,-20 23 545 0 0,0 0 0 0 0,-2-2 0 0 0,0 0 1 0 0,-34 22-1 0 0,32-25-205 0 0,0 2 0 0 0,1 0 0 0 0,1 1 1 0 0,-33 42-1 0 0,53-61-351 0 0,0 0 1 0 0,1 0-1 0 0,-1 1 0 0 0,1-1 1 0 0,0 0-1 0 0,-1 1 1 0 0,1-1-1 0 0,0 1 0 0 0,1 0 1 0 0,-1-1-1 0 0,0 1 1 0 0,1 0-1 0 0,-1-1 0 0 0,1 1 1 0 0,0 0-1 0 0,0 0 1 0 0,0-1-1 0 0,1 1 0 0 0,0 5 1 0 0,0-5-17 0 0,1 0 1 0 0,-1-1 0 0 0,1 1-1 0 0,-1 0 1 0 0,1-1-1 0 0,0 1 1 0 0,0-1 0 0 0,0 0-1 0 0,1 1 1 0 0,-1-1-1 0 0,0 0 1 0 0,1-1 0 0 0,0 1-1 0 0,4 2 1 0 0,5 2 9 0 0,1-1 1 0 0,0 0 0 0 0,0-1-1 0 0,0 0 1 0 0,0-1-1 0 0,22 1 1 0 0,-3-1-107 0 0,0-2 0 0 0,0-1 0 0 0,0-2 0 0 0,0-1 1 0 0,35-8-1 0 0,-48 7-121 0 0,-1-1 1 0 0,1-1-1 0 0,-1 0 0 0 0,-1-1 1 0 0,1-1-1 0 0,-1-1 1 0 0,-1-1-1 0 0,0 0 0 0 0,28-23 1 0 0,-41 31 94 0 0,0 0 1 0 0,-1-1-1 0 0,1 0 1 0 0,0 0-1 0 0,-1 0 0 0 0,0 0 1 0 0,0 0-1 0 0,0 0 1 0 0,0 0-1 0 0,0-1 1 0 0,0 1-1 0 0,-1-1 1 0 0,0 0-1 0 0,0 1 0 0 0,0-1 1 0 0,1-4-1 0 0,-2 7 7 0 0,-4-2 32 0 0,4 3 64 0 0,0 0 1 0 0,0-1 0 0 0,0 1 0 0 0,-1 0 0 0 0,1 0-1 0 0,0-1 1 0 0,0 1 0 0 0,-1 0 0 0 0,1 0 0 0 0,0-1-1 0 0,-1 1 1 0 0,1 0 0 0 0,0 0 0 0 0,-1 0-1 0 0,1 0 1 0 0,0-1 0 0 0,-1 1 0 0 0,1 0 0 0 0,-1 0-1 0 0,1 0 1 0 0,0 0 0 0 0,-1 0 0 0 0,1 0 0 0 0,0 0-1 0 0,-1 0 1 0 0,1 0 0 0 0,-1 0 0 0 0,1 0-1 0 0,0 0 1 0 0,-1 0 0 0 0,1 1 0 0 0,0-1 0 0 0,-1 0-1 0 0,1 0 1 0 0,0 0 0 0 0,-1 0 0 0 0,1 1 0 0 0,-1-1-1 0 0,-4 7 178 0 0,1 0-1 0 0,-1 0 1 0 0,1 0 0 0 0,1 0-1 0 0,-1 1 1 0 0,1 0-1 0 0,-3 13 1 0 0,-11 62 1538 0 0,-9 39-1199 0 0,23-112-525 0 0,-7 45 0 0 0,5-41-5579 0 0</inkml:trace>
</inkml:ink>
</file>

<file path=ppt/ink/ink5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29.047"/>
    </inkml:context>
    <inkml:brush xml:id="br0">
      <inkml:brushProperty name="width" value="0.05" units="cm"/>
      <inkml:brushProperty name="height" value="0.05" units="cm"/>
    </inkml:brush>
  </inkml:definitions>
  <inkml:trace contextRef="#ctx0" brushRef="#br0">299 48 312 0 0,'13'-30'10625'0'0,"-11"20"-7715"0"0,-2 10-2793 0 0,0 0 0 0 0,0 0 1 0 0,0-1-1 0 0,0 1 0 0 0,0 0 0 0 0,0 0 1 0 0,0 0-1 0 0,0 0 0 0 0,1-1 1 0 0,-1 1-1 0 0,0 0 0 0 0,0 0 1 0 0,0 0-1 0 0,0-1 0 0 0,0 1 0 0 0,0 0 1 0 0,0 0-1 0 0,0 0 0 0 0,0-1 1 0 0,0 1-1 0 0,0 0 0 0 0,0 0 1 0 0,0 0-1 0 0,0-1 0 0 0,-1 1 0 0 0,1 0 1 0 0,0 0-1 0 0,0 0 0 0 0,0 0 1 0 0,0-1-1 0 0,0 1 0 0 0,0 0 1 0 0,0 0-1 0 0,-1 0 0 0 0,1 0 0 0 0,0 0 1 0 0,0-1-1 0 0,0 1 0 0 0,0 0 1 0 0,0 0-1 0 0,-1 0 0 0 0,1 0 1 0 0,0 0-1 0 0,0 0 0 0 0,0 0 1 0 0,-1 0-1 0 0,1-1 0 0 0,-41 26 1252 0 0,1 2 0 0 0,1 1 0 0 0,-45 43 0 0 0,55-47-902 0 0,19-15-282 0 0,-33 30 630 0 0,41-35-723 0 0,-1-1-1 0 0,0 1 1 0 0,1-1 0 0 0,-1 1 0 0 0,1 0 0 0 0,0 0 0 0 0,1 0 0 0 0,-1 0 0 0 0,1 0 0 0 0,-1 0 0 0 0,0 5 0 0 0,2-7-51 0 0,1 1 0 0 0,-1-1 0 0 0,0 1 1 0 0,1-1-1 0 0,-1 0 0 0 0,1 1 1 0 0,0-1-1 0 0,0 0 0 0 0,0 1 1 0 0,0-1-1 0 0,0 0 0 0 0,0 0 0 0 0,1 0 1 0 0,-1 0-1 0 0,1 0 0 0 0,-1 0 1 0 0,1-1-1 0 0,0 1 0 0 0,0 0 1 0 0,0-1-1 0 0,0 1 0 0 0,0-1 1 0 0,0 0-1 0 0,0 0 0 0 0,5 2 0 0 0,4 3 50 0 0,0-1-1 0 0,1-1 1 0 0,17 5-1 0 0,1-2-110 0 0,0-1-1 0 0,0-2 1 0 0,1-1 0 0 0,58-2 0 0 0,-70-2-144 0 0,1-1 0 0 0,0 0 1 0 0,-1-2-1 0 0,0 0 0 0 0,0-2 1 0 0,0 0-1 0 0,-1-1 0 0 0,29-15 1 0 0,-40 19 54 0 0,-1-1 1 0 0,0-1-1 0 0,0 1 1 0 0,7-8-1 0 0,-12 11 90 0 0,1-1 0 0 0,-1 1 0 0 0,1-1-1 0 0,-1 0 1 0 0,0 1 0 0 0,0-1 0 0 0,0 0-1 0 0,0 0 1 0 0,0 0 0 0 0,0 0 0 0 0,0 0-1 0 0,-1 0 1 0 0,1 0 0 0 0,-1 0 0 0 0,0 0-1 0 0,1 0 1 0 0,-1 0 0 0 0,0-4 0 0 0,0 6 32 0 0,0 0 0 0 0,0-1 0 0 0,0 1-1 0 0,0 0 1 0 0,0 0 0 0 0,0 0 0 0 0,0-1 0 0 0,0 1 0 0 0,0 0 0 0 0,-1 0 0 0 0,1-1 0 0 0,0 1 0 0 0,0 0 0 0 0,0 0 0 0 0,0 0 0 0 0,0-1 0 0 0,0 1-1 0 0,0 0 1 0 0,-1 0 0 0 0,1 0 0 0 0,0-1 0 0 0,0 1 0 0 0,0 0 0 0 0,-1 0 0 0 0,1 0 0 0 0,0 0 0 0 0,0 0 0 0 0,0-1 0 0 0,-1 1 0 0 0,1 0 0 0 0,0 0 0 0 0,0 0-1 0 0,-1 0 1 0 0,1 0 0 0 0,0 0 0 0 0,-10 4 397 0 0,-5 12 137 0 0,8-6-246 0 0,2 1 0 0 0,0 0 0 0 0,0 0 0 0 0,1 0 0 0 0,0 1 0 0 0,-2 14 0 0 0,-10 74 1719 0 0,14-86-1643 0 0,0-1-343 0 0,1 0 0 0 0,0 1-1 0 0,1-1 1 0 0,0 0 0 0 0,1 0-1 0 0,0 0 1 0 0,6 22 0 0 0,-5-32 202 0 0</inkml:trace>
</inkml:ink>
</file>

<file path=ppt/ink/ink5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4:37.711"/>
    </inkml:context>
    <inkml:brush xml:id="br0">
      <inkml:brushProperty name="width" value="0.05" units="cm"/>
      <inkml:brushProperty name="height" value="0.05" units="cm"/>
    </inkml:brush>
  </inkml:definitions>
  <inkml:trace contextRef="#ctx0" brushRef="#br0">4 75 236 0 0,'-4'-4'6408'0'0,"8"8"-4651"0"0,10 12-644 0 0,6 30 945 0 0,-1 0-1 0 0,-3 1 1 0 0,13 57 0 0 0,13 41 1788 0 0,-39-136-3449 0 0,0-1 0 0 0,1 0 0 0 0,0 1 0 0 0,0-1 0 0 0,1 0 0 0 0,9 12 0 0 0,-13-19-324 0 0,1 1-1 0 0,-1-1 0 0 0,1 1 1 0 0,-1-1-1 0 0,1 0 0 0 0,-1 1 1 0 0,1-1-1 0 0,0 0 0 0 0,-1 0 1 0 0,1 0-1 0 0,0-1 1 0 0,0 1-1 0 0,0 0 0 0 0,0-1 1 0 0,0 1-1 0 0,0-1 0 0 0,0 1 1 0 0,0-1-1 0 0,0 0 0 0 0,0 0 1 0 0,0 0-1 0 0,0 0 0 0 0,0 0 1 0 0,0-1-1 0 0,0 1 1 0 0,0 0-1 0 0,0-1 0 0 0,0 0 1 0 0,0 1-1 0 0,0-1 0 0 0,-1 0 1 0 0,1 0-1 0 0,0 0 0 0 0,0 0 1 0 0,1-2-1 0 0,6-4 48 0 0,-1 0 0 0 0,0 0 0 0 0,0 0 0 0 0,-1-1 0 0 0,0-1 0 0 0,0 1 0 0 0,-1-1 1 0 0,6-11-1 0 0,38-86 482 0 0,-37 76-453 0 0,118-245 918 0 0,-95 214-394 0 0,-35 60-695 0 0,-1 1-1 0 0,0 0 1 0 0,0 0-1 0 0,0 0 1 0 0,1 0-1 0 0,-1 0 1 0 0,0 0-1 0 0,0 0 1 0 0,1 0-1 0 0,-1-1 1 0 0,0 1-1 0 0,0 0 1 0 0,1 0-1 0 0,-1 0 1 0 0,0 0-1 0 0,0 0 0 0 0,1 0 1 0 0,-1 0-1 0 0,0 1 1 0 0,0-1-1 0 0,1 0 1 0 0,-1 0-1 0 0,0 0 1 0 0,0 0-1 0 0,1 0 1 0 0,-1 0-1 0 0,0 0 1 0 0,0 0-1 0 0,0 1 1 0 0,1-1-1 0 0,-1 0 1 0 0,0 0-1 0 0,0 0 0 0 0,0 0 1 0 0,1 1-1 0 0,-1-1 1 0 0,0 0-1 0 0,0 0 1 0 0,0 1-1 0 0,0-1 1 0 0,0 0-1 0 0,0 0 1 0 0,0 1-1 0 0,1-1 1 0 0,-1 0-1 0 0,0 0 1 0 0,0 1-1 0 0,0-1 1 0 0,7 15-1111 0 0,-6-15 1020 0 0,27 58-10185 0 0,-22-46 7231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56.150"/>
    </inkml:context>
    <inkml:brush xml:id="br0">
      <inkml:brushProperty name="width" value="0.05" units="cm"/>
      <inkml:brushProperty name="height" value="0.05" units="cm"/>
    </inkml:brush>
  </inkml:definitions>
  <inkml:trace contextRef="#ctx0" brushRef="#br0">3 10 772 0 0,'-2'-10'14447'0'0,"7"19"-11174"0"0,4 10-4096 0 0,-6-7 3007 0 0,1 7-833 0 0,1 0 0 0 0,11 29 0 0 0,-12-37-1615 0 0,1 0 1 0 0,0-1-1 0 0,8 10 0 0 0,-2-8-2002 0 0,2-10-6778 0 0</inkml:trace>
</inkml:ink>
</file>

<file path=ppt/ink/ink5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6.331"/>
    </inkml:context>
    <inkml:brush xml:id="br0">
      <inkml:brushProperty name="width" value="0.05" units="cm"/>
      <inkml:brushProperty name="height" value="0.05" units="cm"/>
    </inkml:brush>
  </inkml:definitions>
  <inkml:trace contextRef="#ctx0" brushRef="#br0">73 22 540 0 0,'-10'-4'798'0'0,"-26"-9"2392"0"0,13 9 2578 0 0,22 4-5665 0 0,1 0 0 0 0,0 0-1 0 0,0 0 1 0 0,0 0 0 0 0,0 0-1 0 0,-1 0 1 0 0,1 0 0 0 0,0 0-1 0 0,0 0 1 0 0,0 0 0 0 0,0 0-1 0 0,0 0 1 0 0,-1 1 0 0 0,1-1 102 0 0,0 0-102 0 0,0 0-1 0 0,0 0 1 0 0,0 0 0 0 0,0 0-1 0 0,0 1 1 0 0,0-1 0 0 0,-1 0-1 0 0,1 0 1 0 0,0 0 0 0 0,0 0-1 0 0,0 0 1 0 0,0 1 0 0 0,0-1-1 0 0,0 0 1 0 0,0 0 0 0 0,0 0-1 0 0,0 0 1 0 0,0 1 0 0 0,0-1-1 0 0,0 0 1 0 0,0 0 0 0 0,0 0-1 0 0,0 0 1 0 0,0 1-1 0 0,0-1 1 0 0,0 0 0 0 0,1 0-1 0 0,-1 0 1 0 0,0 0 0 0 0,0 0-1 0 0,0 1 1 0 0,0-1 0 0 0,0 0-1 0 0,0 0 104 0 0,0 0-104 0 0,15 10 778 0 0,0-1 0 0 0,0-1-1 0 0,1 0 1 0 0,23 8-1 0 0,70 19 675 0 0,-92-30-1342 0 0,382 88 3521 0 0,-163-61-2451 0 0,49 9 459 0 0,-259-33-1484 0 0,-26-8-245 0 0,1 0 0 0 0,-1 0 0 0 0,1 0 0 0 0,0 0 0 0 0,-1 0 0 0 0,1 0 0 0 0,-1 1 0 0 0,1-1 0 0 0,-1 0 0 0 0,1 0 0 0 0,-1 1 0 0 0,1-1 0 0 0,-1 0 0 0 0,1 1 0 0 0,-1-1 0 0 0,0 0 0 0 0,1 1 0 0 0,-1-1 0 0 0,0 1 0 0 0,1-1 0 0 0,-1 1 0 0 0,0-1 0 0 0,1 1 0 0 0,-1-1 0 0 0,0 1 0 0 0,0-1 0 0 0,1 1 0 0 0,-1-1 0 0 0,0 1 0 0 0,0-1 0 0 0,0 1 0 0 0,0 0 0 0 0,0-1 0 0 0,0 1 0 0 0,0-1 1 0 0,0 1-1 0 0,0-1 0 0 0,0 1 0 0 0,0 0 0 0 0,0-1 0 0 0,-1 1 0 0 0,1-1 0 0 0,0 1 0 0 0,-1 0 0 0 0,-22 25 178 0 0,-1 0 1 0 0,-2-2 0 0 0,0-1-1 0 0,-39 25 1 0 0,15-10 119 0 0,-156 143 1739 0 0,178-153-4299 0 0,33-29-1501 0 0,0 2 1754 0 0,14-5-5970 0 0</inkml:trace>
</inkml:ink>
</file>

<file path=ppt/ink/ink5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6.982"/>
    </inkml:context>
    <inkml:brush xml:id="br0">
      <inkml:brushProperty name="width" value="0.05" units="cm"/>
      <inkml:brushProperty name="height" value="0.05" units="cm"/>
    </inkml:brush>
  </inkml:definitions>
  <inkml:trace contextRef="#ctx0" brushRef="#br0">557 89 484 0 0,'0'-19'4643'0'0,"-1"16"-4323"0"0,0 0 0 0 0,0 0 0 0 0,0 1-1 0 0,0-1 1 0 0,0 1 0 0 0,-1-1 0 0 0,1 1 0 0 0,-1-1 0 0 0,0 1 0 0 0,1 0-1 0 0,-1 0 1 0 0,0 0 0 0 0,0 0 0 0 0,0 0 0 0 0,-4-2 0 0 0,0 0 60 0 0,1 1 1 0 0,-1 0-1 0 0,0 1 1 0 0,0-1-1 0 0,0 1 1 0 0,-10-2 0 0 0,-6 1 296 0 0,0 0-1 0 0,1 1 1 0 0,-26 2 0 0 0,24 1-125 0 0,0 1-1 0 0,1 1 0 0 0,-1 1 1 0 0,1 0-1 0 0,-41 16 1 0 0,46-14-128 0 0,0 2 1 0 0,1-1-1 0 0,0 2 1 0 0,1 0-1 0 0,-1 1 1 0 0,2 1-1 0 0,-27 24 1 0 0,37-30-213 0 0,-1 0 0 0 0,1 0 1 0 0,0 0-1 0 0,0 0 0 0 0,1 1 1 0 0,-6 10-1 0 0,8-14-115 0 0,0 1-1 0 0,1-1 1 0 0,-1 1-1 0 0,0-1 1 0 0,1 1-1 0 0,0 0 1 0 0,-1-1-1 0 0,1 1 1 0 0,0 0-1 0 0,0-1 1 0 0,1 1-1 0 0,-1-1 1 0 0,0 1 0 0 0,1 0-1 0 0,0-1 1 0 0,0 1-1 0 0,-1-1 1 0 0,1 1-1 0 0,1-1 1 0 0,0 3-1 0 0,5 5 107 0 0,0-1-1 0 0,1 0 0 0 0,0-1 0 0 0,0 1 0 0 0,1-1 0 0 0,0-1 1 0 0,1 0-1 0 0,-1 0 0 0 0,1-1 0 0 0,0 0 0 0 0,1-1 1 0 0,0 0-1 0 0,-1 0 0 0 0,2-1 0 0 0,18 4 0 0 0,2-1 146 0 0,2-1-1 0 0,-1-2 1 0 0,1 0-1 0 0,43-3 1 0 0,-52-2-131 0 0,1 0 0 0 0,32-7 1 0 0,-50 6-190 0 0,1 0 0 0 0,0 0 0 0 0,-1-1 0 0 0,1 0 0 0 0,-1-1 0 0 0,0 1 1 0 0,0-2-1 0 0,-1 1 0 0 0,1-1 0 0 0,7-7 0 0 0,-12 10-40 0 0,-1 0-1 0 0,0-1 1 0 0,0 1-1 0 0,0-1 1 0 0,-1 1-1 0 0,1-1 1 0 0,-1 1-1 0 0,1-1 1 0 0,-1 0 0 0 0,0 0-1 0 0,0 0 1 0 0,0 0-1 0 0,0 0 1 0 0,-1 0-1 0 0,1 0 1 0 0,-1 0-1 0 0,1 0 1 0 0,-1 0-1 0 0,0 0 1 0 0,-1 0-1 0 0,1-1 1 0 0,0 1-1 0 0,-1 0 1 0 0,0 0-1 0 0,0 0 1 0 0,0 0 0 0 0,0 1-1 0 0,0-1 1 0 0,0 0-1 0 0,-4-5 1 0 0,0-1-16 0 0,-1 0 1 0 0,-1 0-1 0 0,0 0 1 0 0,0 1-1 0 0,0 0 1 0 0,-1 1-1 0 0,-13-10 1 0 0,2 3-62 0 0,-2 1 1 0 0,0 1 0 0 0,0 1-1 0 0,-1 1 1 0 0,0 1 0 0 0,-1 1-1 0 0,0 1 1 0 0,-41-7 0 0 0,64 14 66 0 0,-25-2-730 0 0,24 2 672 0 0,1 0 1 0 0,-1 0-1 0 0,1 0 0 0 0,-1 0 1 0 0,1 0-1 0 0,-1 0 1 0 0,0 0-1 0 0,1 0 1 0 0,-1 0-1 0 0,1 1 0 0 0,-1-1 1 0 0,1 0-1 0 0,-1 0 1 0 0,1 0-1 0 0,-1 1 1 0 0,1-1-1 0 0,-1 0 0 0 0,1 1 1 0 0,-1-1-1 0 0,1 0 1 0 0,-1 1-1 0 0,1-1 1 0 0,0 0-1 0 0,-1 1 0 0 0,1-1 1 0 0,0 1-1 0 0,-1-1 1 0 0,1 1-1 0 0,0-1 1 0 0,-1 1-1 0 0,1-1 0 0 0,0 1 1 0 0,0-1-1 0 0,0 2 1 0 0,1 0-515 0 0,0-1 1 0 0,0 1 0 0 0,1 0-1 0 0,-1-1 1 0 0,1 1-1 0 0,0-1 1 0 0,-1 0 0 0 0,1 1-1 0 0,0-1 1 0 0,0 0-1 0 0,0 0 1 0 0,0 0 0 0 0,0 0-1 0 0,3 1 1 0 0,-4-2 349 0 0,19 7-2786 0 0</inkml:trace>
</inkml:ink>
</file>

<file path=ppt/ink/ink5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7.342"/>
    </inkml:context>
    <inkml:brush xml:id="br0">
      <inkml:brushProperty name="width" value="0.05" units="cm"/>
      <inkml:brushProperty name="height" value="0.05" units="cm"/>
    </inkml:brush>
  </inkml:definitions>
  <inkml:trace contextRef="#ctx0" brushRef="#br0">169 131 9345 0 0,'-18'-18'3502'0'0,"-16"-14"2705"0"0,-56-43 0 0 0,89 75-6105 0 0,1-1 0 0 0,-1 1 1 0 0,0-1-1 0 0,0 1 0 0 0,1-1 0 0 0,-1 1 0 0 0,0-1 1 0 0,0 1-1 0 0,0 0 0 0 0,1-1 0 0 0,-1 1 0 0 0,0 0 1 0 0,0 0-1 0 0,0 0 0 0 0,0 0 0 0 0,0-1 0 0 0,0 1 0 0 0,1 0 1 0 0,-1 1-1 0 0,-1-1 0 0 0,1 0-45 0 0,0 1 0 0 0,1-1-1 0 0,-1 0 1 0 0,1 1 0 0 0,-1-1 0 0 0,1 1-1 0 0,0-1 1 0 0,-1 1 0 0 0,1-1 0 0 0,-1 1 0 0 0,1 0-1 0 0,0-1 1 0 0,0 1 0 0 0,-1-1 0 0 0,1 1-1 0 0,0 0 1 0 0,0-1 0 0 0,0 1 0 0 0,-1 0-1 0 0,1 1 1 0 0,0 5 126 0 0,0 0 0 0 0,0 1 0 0 0,3 14 0 0 0,-2-13-117 0 0,27 179-2699 0 0,-19-147-1899 0 0,16 41 0 0 0,-11-47 1497 0 0</inkml:trace>
</inkml:ink>
</file>

<file path=ppt/ink/ink5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7.696"/>
    </inkml:context>
    <inkml:brush xml:id="br0">
      <inkml:brushProperty name="width" value="0.05" units="cm"/>
      <inkml:brushProperty name="height" value="0.05" units="cm"/>
    </inkml:brush>
  </inkml:definitions>
  <inkml:trace contextRef="#ctx0" brushRef="#br0">1 75 92 0 0,'1'-3'484'0'0,"1"-1"-1"0"0,-1 1 1 0 0,1 0 0 0 0,0-1 0 0 0,0 1-1 0 0,1 0 1 0 0,-1 0 0 0 0,0 1 0 0 0,1-1-1 0 0,0 0 1 0 0,0 1 0 0 0,-1 0 0 0 0,1-1-1 0 0,1 1 1 0 0,-1 0 0 0 0,0 0-1 0 0,0 1 1 0 0,1-1 0 0 0,6-1 0 0 0,5-2 531 0 0,0 1 0 0 0,-1 1 1 0 0,24-3-1 0 0,-13 4 589 0 0,0 1 0 0 0,50 3 0 0 0,-61 0-1034 0 0,0 0-1 0 0,0 1 1 0 0,0 0 0 0 0,0 1-1 0 0,0 1 1 0 0,20 10-1 0 0,-31-14-433 0 0,-1 0 0 0 0,1 1-1 0 0,-1-1 1 0 0,1 1-1 0 0,-1 0 1 0 0,0 0-1 0 0,0 0 1 0 0,0 0-1 0 0,0 0 1 0 0,0 0 0 0 0,0 1-1 0 0,0-1 1 0 0,-1 1-1 0 0,1-1 1 0 0,-1 1-1 0 0,0 0 1 0 0,0-1-1 0 0,0 1 1 0 0,0 0 0 0 0,0 3-1 0 0,0-1-11 0 0,-1-1 0 0 0,0 0 0 0 0,0 1 0 0 0,-1-1 0 0 0,1 1 0 0 0,-1-1 0 0 0,0 0 0 0 0,0 0 0 0 0,0 1 0 0 0,-1-1 0 0 0,0 0 0 0 0,-3 6 0 0 0,-10 13 209 0 0,-1-1 0 0 0,-1-1 0 0 0,0-1 0 0 0,-39 35 0 0 0,54-54-322 0 0,-75 64 753 0 0,54-47-248 0 0,1 0-1 0 0,1 2 0 0 0,-34 39 0 0 0,54-58-501 0 0,0 0 1 0 0,0-1-1 0 0,1 1 1 0 0,-1 0-1 0 0,1 0 1 0 0,-1 0-1 0 0,1 0 1 0 0,-1 0-1 0 0,1 0 1 0 0,-1 0-1 0 0,1 0 1 0 0,0 0-1 0 0,0 0 1 0 0,-1 0-1 0 0,1 0 1 0 0,0 0-1 0 0,0 0 0 0 0,0 0 1 0 0,0 0-1 0 0,0 0 1 0 0,0 0-1 0 0,1 0 1 0 0,-1 0-1 0 0,0 0 1 0 0,0 0-1 0 0,1 0 1 0 0,-1 0-1 0 0,1 0 1 0 0,-1 0-1 0 0,0 0 1 0 0,1 0-1 0 0,0-1 1 0 0,-1 1-1 0 0,1 0 1 0 0,0 0-1 0 0,-1 0 1 0 0,1-1-1 0 0,0 1 1 0 0,0 0-1 0 0,0-1 0 0 0,-1 1 1 0 0,1-1-1 0 0,1 1 1 0 0,5 2 91 0 0,-1 0 1 0 0,1 0-1 0 0,-1 0 1 0 0,14 2-1 0 0,-15-4-95 0 0,25 6-78 0 0,-1-2 0 0 0,1-1 0 0 0,0-1-1 0 0,36-2 1 0 0,-6-4-274 0 0,65-11 1 0 0,-117 12-471 0 0,12-1-1105 0 0,-9-2-7348 0 0</inkml:trace>
</inkml:ink>
</file>

<file path=ppt/ink/ink5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8.272"/>
    </inkml:context>
    <inkml:brush xml:id="br0">
      <inkml:brushProperty name="width" value="0.05" units="cm"/>
      <inkml:brushProperty name="height" value="0.05" units="cm"/>
    </inkml:brush>
  </inkml:definitions>
  <inkml:trace contextRef="#ctx0" brushRef="#br0">3 161 6389 0 0,'-2'-4'13363'0'0,"16"36"-11629"0"0,2 0-1 0 0,2-2 0 0 0,35 48 1 0 0,-41-63-1093 0 0,1 1 1 0 0,1-2 0 0 0,0 0-1 0 0,1 0 1 0 0,0-1-1 0 0,1-1 1 0 0,1-1 0 0 0,20 11-1 0 0,-35-21-634 0 0,0 0 0 0 0,0 0 0 0 0,0 0-1 0 0,0-1 1 0 0,0 1 0 0 0,0-1 0 0 0,0 1 0 0 0,1-1-1 0 0,-1 0 1 0 0,0 0 0 0 0,0 1 0 0 0,0-2 0 0 0,1 1-1 0 0,-1 0 1 0 0,0 0 0 0 0,0-1 0 0 0,0 1 0 0 0,0-1-1 0 0,0 0 1 0 0,0 1 0 0 0,0-1 0 0 0,0 0 0 0 0,0 0-1 0 0,0 0 1 0 0,0-1 0 0 0,0 1 0 0 0,0 0-1 0 0,-1-1 1 0 0,1 1 0 0 0,-1-1 0 0 0,1 0 0 0 0,-1 1-1 0 0,2-3 1 0 0,3-6 8 0 0,1-1 0 0 0,-2 1 0 0 0,1-1 0 0 0,6-21 0 0 0,-8 20-14 0 0,61-176-1 0 0,-21 54 0 0 0,-44 132-180 0 0,1 0-1 0 0,0 0 1 0 0,0 1-1 0 0,0-1 1 0 0,0 0-1 0 0,0 0 1 0 0,0 1-1 0 0,0-1 1 0 0,0 0-1 0 0,1 1 1 0 0,-1-1-1 0 0,1 1 1 0 0,-1 0-1 0 0,1-1 1 0 0,0 1-1 0 0,-1 0 1 0 0,1 0-1 0 0,0 0 1 0 0,0 0-1 0 0,0 1 1 0 0,0-1 0 0 0,0 0-1 0 0,2 0 1 0 0,4 0-1167 0 0,0 1 0 0 0,0-1 0 0 0,0 1 0 0 0,15 2-1 0 0,-14-1 665 0 0,29 2-2920 0 0</inkml:trace>
</inkml:ink>
</file>

<file path=ppt/ink/ink5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9.126"/>
    </inkml:context>
    <inkml:brush xml:id="br0">
      <inkml:brushProperty name="width" value="0.05" units="cm"/>
      <inkml:brushProperty name="height" value="0.05" units="cm"/>
    </inkml:brush>
  </inkml:definitions>
  <inkml:trace contextRef="#ctx0" brushRef="#br0">48 1 5537 0 0,'-10'1'5065'0'0,"7"-1"-4079"0"0,0 0 0 0 0,1 1-1 0 0,-1-1 1 0 0,0 1-1 0 0,1-1 1 0 0,-1 1-1 0 0,0 0 1 0 0,1 0 0 0 0,-1 0-1 0 0,1 0 1 0 0,0 0-1 0 0,-5 4 1689 0 0,42 6-371 0 0,61-3-516 0 0,1-5 0 0 0,133-11 0 0 0,-226 8-1796 0 0,10-1-475 0 0,0 0 0 0 0,0-1 0 0 0,0 0 0 0 0,22-8 0 0 0,-57 16-14381 0 0</inkml:trace>
</inkml:ink>
</file>

<file path=ppt/ink/ink5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9.500"/>
    </inkml:context>
    <inkml:brush xml:id="br0">
      <inkml:brushProperty name="width" value="0.05" units="cm"/>
      <inkml:brushProperty name="height" value="0.05" units="cm"/>
    </inkml:brush>
  </inkml:definitions>
  <inkml:trace contextRef="#ctx0" brushRef="#br0">66 19 11021 0 0,'-19'12'4918'0'0,"12"-8"-3323"0"0,0 0 1 0 0,1 1 0 0 0,-1-1 0 0 0,1 2-1 0 0,-8 6 1 0 0,14-12-1537 0 0,0 0 0 0 0,0 0-1 0 0,0 1 1 0 0,0-1 0 0 0,0 0 0 0 0,0 0 0 0 0,1 1 0 0 0,-1-1-1 0 0,0 0 1 0 0,0 0 0 0 0,0 0 0 0 0,0 1 0 0 0,0-1-1 0 0,0 0 1 0 0,0 0 0 0 0,0 0 0 0 0,1 0 0 0 0,-1 1 0 0 0,0-1-1 0 0,0 0 1 0 0,0 0 0 0 0,0 0 0 0 0,1 0 0 0 0,-1 1 0 0 0,0-1-1 0 0,0 0 1 0 0,0 0 0 0 0,1 0 0 0 0,-1 0 0 0 0,0 0-1 0 0,0 0 1 0 0,0 0 0 0 0,1 0 0 0 0,-1 0 0 0 0,0 0 0 0 0,0 0-1 0 0,1 0 1 0 0,-1 0 0 0 0,0 0 0 0 0,0 0 0 0 0,0 0-1 0 0,1 0 1 0 0,-1 0 0 0 0,0 0 0 0 0,0 0 0 0 0,1 0 0 0 0,-1 0-1 0 0,0-1 1 0 0,17 1 560 0 0,181-19 1094 0 0,58-4 327 0 0,-188 21-3822 0 0,-31 1-1289 0 0,-1-1-1 0 0,59-10 1 0 0,-83 8-558 0 0,2-3 520 0 0</inkml:trace>
</inkml:ink>
</file>

<file path=ppt/ink/ink5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39.843"/>
    </inkml:context>
    <inkml:brush xml:id="br0">
      <inkml:brushProperty name="width" value="0.05" units="cm"/>
      <inkml:brushProperty name="height" value="0.05" units="cm"/>
    </inkml:brush>
  </inkml:definitions>
  <inkml:trace contextRef="#ctx0" brushRef="#br0">1 637 9701 0 0,'2'-3'1014'0'0,"1"-3"539"0"0,0 0 1 0 0,0 1 0 0 0,1-1-1 0 0,0 1 1 0 0,0-1 0 0 0,9-7-1 0 0,-12 12-1415 0 0,1 0 1 0 0,-1 0-1 0 0,1 0 0 0 0,0 0 0 0 0,0 0 0 0 0,-1 1 0 0 0,1-1 0 0 0,0 1 1 0 0,0-1-1 0 0,0 1 0 0 0,-1 0 0 0 0,1-1 0 0 0,0 1 0 0 0,0 0 1 0 0,0 0-1 0 0,0 1 0 0 0,0-1 0 0 0,0 0 0 0 0,-1 1 0 0 0,1-1 1 0 0,0 1-1 0 0,0-1 0 0 0,0 1 0 0 0,-1 0 0 0 0,1 0 0 0 0,0-1 1 0 0,-1 1-1 0 0,1 1 0 0 0,1 0 0 0 0,16 13 180 0 0,0 1 0 0 0,-2 1-1 0 0,0 0 1 0 0,0 1 0 0 0,-2 1 0 0 0,16 25-1 0 0,-6-11 17 0 0,0 1-199 0 0,157 192 2340 0 0,-155-196-2165 0 0,1-2 1 0 0,2-1 0 0 0,1-2 0 0 0,1-1-1 0 0,42 25 1 0 0,-72-48-311 0 0,-1 0 0 0 0,1 0 0 0 0,0 0 0 0 0,0 0 0 0 0,-1 0 0 0 0,1-1 0 0 0,0 1 0 0 0,0-1 0 0 0,0 1 0 0 0,0-1 0 0 0,0 0 0 0 0,0 1 0 0 0,0-1 0 0 0,-1 0 0 0 0,1 0 0 0 0,0-1 0 0 0,0 1 0 0 0,0 0 0 0 0,0-1 0 0 0,0 1 0 0 0,0-1 0 0 0,0 1 0 0 0,3-3 0 0 0,-2 1 0 0 0,0-1 0 0 0,0 1 0 0 0,-1-1 0 0 0,1 0 0 0 0,-1 0 0 0 0,0 0 0 0 0,1 0 0 0 0,-1-1 0 0 0,-1 1 0 0 0,1 0 0 0 0,2-8 0 0 0,13-34 0 0 0,19-82 0 0 0,-2-53 0 0 0,-25 127 0 0 0,33-203 0 0 0,19-101 0 0 0,-53 296 0 0 0,-5 34 0 0 0,7-27 0 0 0,-10 54-31 0 0,0-1 0 0 0,0 1 0 0 0,0-1 0 0 0,0 1 0 0 0,1-1 0 0 0,-1 1 0 0 0,0-1 0 0 0,0 1 0 0 0,0-1 0 0 0,1 1 0 0 0,-1-1-1 0 0,0 1 1 0 0,0 0 0 0 0,1-1 0 0 0,-1 1 0 0 0,0 0 0 0 0,1-1 0 0 0,-1 1 0 0 0,1 0 0 0 0,-1-1 0 0 0,0 1 0 0 0,1 0 0 0 0,-1 0 0 0 0,1-1 0 0 0,-1 1 0 0 0,1 0 0 0 0,-1 0 0 0 0,1 0 0 0 0,0 0 0 0 0,14 6-2256 0 0,15 22-3315 0 0,-27-24 4616 0 0,19 19-2843 0 0,-3 1 550 0 0</inkml:trace>
</inkml:ink>
</file>

<file path=ppt/ink/ink5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0.213"/>
    </inkml:context>
    <inkml:brush xml:id="br0">
      <inkml:brushProperty name="width" value="0.05" units="cm"/>
      <inkml:brushProperty name="height" value="0.05" units="cm"/>
    </inkml:brush>
  </inkml:definitions>
  <inkml:trace contextRef="#ctx0" brushRef="#br0">309 12 580 0 0,'0'0'5705'0'0,"-4"-11"2855"0"0,-4 13-8011 0 0,0 1 1 0 0,1 0-1 0 0,-1 1 1 0 0,1 0 0 0 0,0 0-1 0 0,0 1 1 0 0,1-1-1 0 0,-8 8 1 0 0,1-2 82 0 0,-11 7 278 0 0,0 2 1 0 0,2 1-1 0 0,0 1 1 0 0,1 0-1 0 0,1 2 1 0 0,1 0 0 0 0,-29 48-1 0 0,45-65-764 0 0,0-1-1 0 0,1 1 0 0 0,-1-1 1 0 0,1 1-1 0 0,1 0 0 0 0,-1 0 1 0 0,1 0-1 0 0,0 0 1 0 0,0 0-1 0 0,1 0 0 0 0,0 0 1 0 0,0 0-1 0 0,0 0 0 0 0,0 0 1 0 0,1 0-1 0 0,0 0 0 0 0,1 0 1 0 0,-1-1-1 0 0,1 1 1 0 0,0 0-1 0 0,1-1 0 0 0,-1 1 1 0 0,1-1-1 0 0,0 0 0 0 0,1 0 1 0 0,-1 0-1 0 0,1 0 0 0 0,0 0 1 0 0,0-1-1 0 0,0 0 1 0 0,1 0-1 0 0,-1 0 0 0 0,11 6 1 0 0,1 0-135 0 0,0-1 0 0 0,0-1 0 0 0,1 0 1 0 0,1-1-1 0 0,-1-1 0 0 0,1 0 1 0 0,0-2-1 0 0,26 4 0 0 0,0-3-1373 0 0,-1-2 0 0 0,64-4 0 0 0,-82 0-2773 0 0,42-9 0 0 0,-25-1 642 0 0</inkml:trace>
</inkml:ink>
</file>

<file path=ppt/ink/ink5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0.583"/>
    </inkml:context>
    <inkml:brush xml:id="br0">
      <inkml:brushProperty name="width" value="0.05" units="cm"/>
      <inkml:brushProperty name="height" value="0.05" units="cm"/>
    </inkml:brush>
  </inkml:definitions>
  <inkml:trace contextRef="#ctx0" brushRef="#br0">128 39 6869 0 0,'-1'-3'1002'0'0,"-1"0"1"0"0,0 0 0 0 0,0 0 0 0 0,-1 0-1 0 0,1 0 1 0 0,0 1 0 0 0,-1-1 0 0 0,-3-2 0 0 0,4 4-552 0 0,0 0 1 0 0,0 0 0 0 0,0-1 0 0 0,0 2-1 0 0,0-1 1 0 0,0 0 0 0 0,0 0 0 0 0,0 0-1 0 0,-1 1 1 0 0,1 0 0 0 0,-3-1 0 0 0,2 1-236 0 0,1 0 0 0 0,-1 1 0 0 0,1-1 0 0 0,-1 0 0 0 0,1 1 0 0 0,-1 0 0 0 0,1 0-1 0 0,-1 0 1 0 0,1 0 0 0 0,0 0 0 0 0,-1 0 0 0 0,1 1 0 0 0,0-1 0 0 0,0 1 0 0 0,0-1 0 0 0,0 1 0 0 0,0 0 0 0 0,1 0 0 0 0,-1 0 0 0 0,0 0 0 0 0,1 0 0 0 0,0 0 0 0 0,-3 4 0 0 0,0 3-40 0 0,0 0 0 0 0,1 0 1 0 0,0 0-1 0 0,1 0 0 0 0,-1 0 0 0 0,2 0 1 0 0,-1 1-1 0 0,1-1 0 0 0,1 1 0 0 0,0-1 1 0 0,0 1-1 0 0,1-1 0 0 0,0 1 1 0 0,1-1-1 0 0,0 0 0 0 0,0 0 0 0 0,1 1 1 0 0,7 16-1 0 0,-4-14 32 0 0,-1-1 1 0 0,1 1 0 0 0,1-1-1 0 0,0 0 1 0 0,1 0-1 0 0,0-1 1 0 0,0 0 0 0 0,1 0-1 0 0,1-1 1 0 0,0 0-1 0 0,0-1 1 0 0,0 0-1 0 0,15 8 1 0 0,-12-10-209 0 0,0-1 0 0 0,1-1 0 0 0,-1 0 0 0 0,1 0 0 0 0,0-2 0 0 0,0 1 0 0 0,0-2 0 0 0,0 0 0 0 0,0-1 0 0 0,19-1 0 0 0,9-4 0 0 0,-1-1 0 0 0,49-14 0 0 0,-84 18-40 0 0,8 0-664 0 0,0-2 1 0 0,0 0-1 0 0,-1-1 0 0 0,0 0 0 0 0,0-1 0 0 0,22-13 1 0 0,-25 10-2614 0 0,-11-4-7242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8:56.697"/>
    </inkml:context>
    <inkml:brush xml:id="br0">
      <inkml:brushProperty name="width" value="0.05" units="cm"/>
      <inkml:brushProperty name="height" value="0.05" units="cm"/>
    </inkml:brush>
  </inkml:definitions>
  <inkml:trace contextRef="#ctx0" brushRef="#br0">118 116 728 0 0,'-16'-13'1845'0'0,"13"10"-883"0"0,1 1 0 0 0,-1-1 0 0 0,1 1 1 0 0,0-1-1 0 0,0 0 0 0 0,-3-4 0 0 0,5 6-674 0 0,-1-1 1 0 0,1 1-1 0 0,-1 0 0 0 0,1-1 1 0 0,0 1-1 0 0,-1 0 0 0 0,1-1 1 0 0,0 1-1 0 0,0-1 0 0 0,0 1 0 0 0,0 0 1 0 0,0-1-1 0 0,0 1 0 0 0,1-1 1 0 0,-1 1-1 0 0,0 0 0 0 0,1-1 0 0 0,-1 1 1 0 0,1 0-1 0 0,0-1 0 0 0,-1 1 1 0 0,1 0-1 0 0,0 0 0 0 0,-1 0 1 0 0,1 0-1 0 0,0 0 0 0 0,0 0 0 0 0,0 0 1 0 0,0 0-1 0 0,0 0 0 0 0,0 0 1 0 0,1 0-1 0 0,-1 0 0 0 0,1 0 0 0 0,6-4 280 0 0,1 0 0 0 0,-1 1-1 0 0,1 0 1 0 0,-1 0-1 0 0,1 1 1 0 0,0 0-1 0 0,1 1 1 0 0,-1 0-1 0 0,0 0 1 0 0,1 1 0 0 0,-1 0-1 0 0,0 1 1 0 0,17 1-1 0 0,-12 0-230 0 0,-1 1-1 0 0,0 0 1 0 0,0 1-1 0 0,0 0 1 0 0,0 1-1 0 0,0 0 1 0 0,0 2-1 0 0,-1-1 1 0 0,12 8-1 0 0,-22-12-318 0 0,0 0 0 0 0,0 0 0 0 0,-1 0-1 0 0,1 0 1 0 0,-1 0 0 0 0,1 1-1 0 0,-1-1 1 0 0,1 0 0 0 0,-1 1-1 0 0,0-1 1 0 0,0 1 0 0 0,1-1-1 0 0,-1 1 1 0 0,0 0 0 0 0,0-1 0 0 0,-1 1-1 0 0,1 0 1 0 0,0 0 0 0 0,-1-1-1 0 0,1 1 1 0 0,-1 0 0 0 0,1 0-1 0 0,-1 0 1 0 0,0 0 0 0 0,0 3-1 0 0,-1-2-24 0 0,0 1 0 0 0,0-1 0 0 0,0 0 0 0 0,-1 0 0 0 0,1-1 0 0 0,-1 1 0 0 0,0 0 0 0 0,0 0 0 0 0,0-1 0 0 0,0 1 0 0 0,-1-1-1 0 0,1 0 1 0 0,0 0 0 0 0,-1 1 0 0 0,-3 0 0 0 0,-27 20-122 0 0,-1-3 0 0 0,-48 23 0 0 0,62-34-63 0 0,19-8 154 0 0,-1-1-1 0 0,1 1 0 0 0,0-1 0 0 0,0 1 0 0 0,-1 0 0 0 0,1 0 0 0 0,0 0 0 0 0,0-1 0 0 0,0 1 1 0 0,0 0-1 0 0,0 0 0 0 0,0 0 0 0 0,0 0 0 0 0,0 2 0 0 0,1-2 24 0 0,-1-1 0 0 0,1 0 1 0 0,1 1-1 0 0,-1-1 0 0 0,0 1 0 0 0,0-1 0 0 0,0 0 0 0 0,0 1 1 0 0,0-1-1 0 0,0 0 0 0 0,0 1 0 0 0,0-1 0 0 0,1 1 0 0 0,-1-1 1 0 0,0 0-1 0 0,0 1 0 0 0,0-1 0 0 0,1 0 0 0 0,-1 0 0 0 0,0 1 1 0 0,0-1-1 0 0,1 0 0 0 0,-1 1 0 0 0,0-1 0 0 0,1 0 0 0 0,-1 0 0 0 0,0 0 1 0 0,1 1-1 0 0,-1-1 0 0 0,1 0 0 0 0,6 2-32 0 0,-1 1 0 0 0,1-1 0 0 0,0-1 0 0 0,7 1 0 0 0,-11-1 90 0 0,43 6 128 0 0,-19-4 91 0 0,49 13-1 0 0,-68-13-205 0 0,0 0 0 0 0,-1 0-1 0 0,1 0 1 0 0,-1 1-1 0 0,0 0 1 0 0,0 0-1 0 0,0 1 1 0 0,0 0-1 0 0,-1 0 1 0 0,10 10-1 0 0,-15-13-25 0 0,0-1-1 0 0,1 1 0 0 0,-1-1 0 0 0,0 1 1 0 0,0-1-1 0 0,0 1 0 0 0,0 0 0 0 0,0 0 1 0 0,-1 0-1 0 0,1 0 0 0 0,0-1 0 0 0,-1 1 0 0 0,0 0 1 0 0,1 0-1 0 0,-1 0 0 0 0,0 0 0 0 0,0 0 1 0 0,0 0-1 0 0,0 0 0 0 0,0 3 0 0 0,-1-2 1 0 0,0 0-1 0 0,0 0 1 0 0,-1-1-1 0 0,1 1 0 0 0,-1 0 1 0 0,1 0-1 0 0,-1-1 1 0 0,0 1-1 0 0,0-1 0 0 0,0 1 1 0 0,-4 3-1 0 0,-2 1 65 0 0,0-1 0 0 0,-1 0 0 0 0,0 0 0 0 0,0-1-1 0 0,-1 0 1 0 0,-16 7 0 0 0,-4-3-24 0 0,-1 0 1 0 0,0-2-1 0 0,0-1 0 0 0,-58 3 1 0 0,-60-11-6065 0 0,123-1-1661 0 0</inkml:trace>
</inkml:ink>
</file>

<file path=ppt/ink/ink5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0.937"/>
    </inkml:context>
    <inkml:brush xml:id="br0">
      <inkml:brushProperty name="width" value="0.05" units="cm"/>
      <inkml:brushProperty name="height" value="0.05" units="cm"/>
    </inkml:brush>
  </inkml:definitions>
  <inkml:trace contextRef="#ctx0" brushRef="#br0">153 294 728 0 0,'-35'0'3991'0'0,"6"-2"13401"0"0,75-5-14561 0 0,2 4-1009 0 0,32-4-344 0 0,-70 5-2483 0 0,1 0 0 0 0,17-6 1 0 0,-20 3-702 0 0</inkml:trace>
  <inkml:trace contextRef="#ctx0" brushRef="#br0" timeOffset="1">219 194 2668 0 0,'-188'-77'7650'0'0,"185"76"-7056"0"0,0 0 0 0 0,0-1 0 0 0,1 1 1 0 0,-1-1-1 0 0,1 1 0 0 0,-1-1 0 0 0,1 0 1 0 0,-1 0-1 0 0,-3-4 1424 0 0,8 4-658 0 0,7-2-782 0 0,-1 1 0 0 0,1 0 0 0 0,0 0 0 0 0,0 1 1 0 0,18-2-1 0 0,50 0 788 0 0,-49 3-773 0 0,70-2 743 0 0,55-3-867 0 0,-1-11-3651 0 0,-137 14 1514 0 0,1 0 0 0 0,0-2 1 0 0,21-9-1 0 0,3-5-1147 0 0</inkml:trace>
</inkml:ink>
</file>

<file path=ppt/ink/ink5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1.310"/>
    </inkml:context>
    <inkml:brush xml:id="br0">
      <inkml:brushProperty name="width" value="0.05" units="cm"/>
      <inkml:brushProperty name="height" value="0.05" units="cm"/>
    </inkml:brush>
  </inkml:definitions>
  <inkml:trace contextRef="#ctx0" brushRef="#br0">0 92 8665 0 0,'1'-4'1170'0'0,"7"-58"9725"0"0,-6 36-3282 0 0,0 33-6841 0 0,6 12-515 0 0,-2 1 0 0 0,-1 1 0 0 0,0-1 1 0 0,-1 1-1 0 0,0 21 0 0 0,4 120 1566 0 0,-6-101-1537 0 0,34 490-286 0 0,-32-445 0 0 0,-3-62 0 0 0,0-15 0 0 0,-1-27-170 0 0,0 0-1 0 0,0-1 1 0 0,0 1-1 0 0,0 0 1 0 0,1-1-1 0 0,-1 1 1 0 0,1 0-1 0 0,-1-1 1 0 0,1 1-1 0 0,0-1 1 0 0,-1 1-1 0 0,1-1 1 0 0,0 1-1 0 0,0-1 1 0 0,0 1-1 0 0,0-1 1 0 0,0 0-1 0 0,0 0 1 0 0,1 1-1 0 0,-1-1 1 0 0,0 0-1 0 0,1 0 1 0 0,-1 0-1 0 0,1 0 1 0 0,-1-1-1 0 0,1 1 1 0 0,-1 0-1 0 0,4 0 1 0 0,1 1-810 0 0,1-1 1 0 0,0 0-1 0 0,-1-1 0 0 0,1 0 1 0 0,0 0-1 0 0,9-1 1 0 0,19-3-2613 0 0</inkml:trace>
</inkml:ink>
</file>

<file path=ppt/ink/ink5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1.654"/>
    </inkml:context>
    <inkml:brush xml:id="br0">
      <inkml:brushProperty name="width" value="0.05" units="cm"/>
      <inkml:brushProperty name="height" value="0.05" units="cm"/>
    </inkml:brush>
  </inkml:definitions>
  <inkml:trace contextRef="#ctx0" brushRef="#br0">356 73 9413 0 0,'-44'-33'7686'0'0,"33"26"-6221"0"0,0 1 1 0 0,-18-7 0 0 0,22 10-1069 0 0,0 1 0 0 0,-1 0 0 0 0,1 0 1 0 0,0 0-1 0 0,-1 1 0 0 0,1 0 0 0 0,-1 1 1 0 0,1 0-1 0 0,-1 0 0 0 0,1 0 0 0 0,-1 1 1 0 0,-13 3-1 0 0,18-3-304 0 0,1 0-1 0 0,-1 0 1 0 0,1 0 0 0 0,-1 0 0 0 0,1 0 0 0 0,0 0-1 0 0,0 0 1 0 0,0 1 0 0 0,0-1 0 0 0,0 1 0 0 0,0 0-1 0 0,0-1 1 0 0,0 1 0 0 0,0 0 0 0 0,1 0 0 0 0,-1 0 0 0 0,1 0-1 0 0,0 1 1 0 0,-1-1 0 0 0,1 0 0 0 0,0 1 0 0 0,0-1-1 0 0,1 0 1 0 0,-1 1 0 0 0,0-1 0 0 0,1 1 0 0 0,-1-1-1 0 0,1 1 1 0 0,0-1 0 0 0,0 1 0 0 0,0 0 0 0 0,0-1-1 0 0,1 1 1 0 0,-1-1 0 0 0,1 3 0 0 0,2 7 124 0 0,0 0-1 0 0,1-1 1 0 0,0 1 0 0 0,1-1 0 0 0,0 0-1 0 0,11 17 1 0 0,10 12-16 0 0,3-1 0 0 0,1-2-1 0 0,40 39 1 0 0,119 99 245 0 0,-179-167-446 0 0,0 1 0 0 0,-1 0 0 0 0,0 0 0 0 0,0 1 0 0 0,9 15 0 0 0,-18-25 0 0 0,1 1 0 0 0,-1 0 0 0 0,0-1 0 0 0,1 1 0 0 0,-1 0 0 0 0,0 0 0 0 0,0-1 0 0 0,1 1 0 0 0,-1 0 0 0 0,0 0 0 0 0,0-1 0 0 0,0 1 0 0 0,0 0 0 0 0,0 0 0 0 0,0 0 0 0 0,0-1 0 0 0,0 1 0 0 0,-1 0 0 0 0,1 0 0 0 0,0-1 0 0 0,0 1 0 0 0,-1 0 0 0 0,1 0 0 0 0,0-1 0 0 0,-1 1 0 0 0,1 0 0 0 0,0-1 0 0 0,-1 1 0 0 0,1 0 0 0 0,-1-1 0 0 0,0 1 0 0 0,1-1 0 0 0,-1 1 0 0 0,1-1 0 0 0,-1 1 0 0 0,0-1 0 0 0,1 1 0 0 0,-1-1 0 0 0,0 0 0 0 0,0 1 0 0 0,1-1 0 0 0,-1 0 0 0 0,0 0 0 0 0,0 1 0 0 0,1-1 0 0 0,-1 0 0 0 0,0 0 0 0 0,0 0 0 0 0,0 0 0 0 0,-6 1 0 0 0,0 0 0 0 0,0 0 0 0 0,-1-1 0 0 0,-8 0 0 0 0,-84-12 0 0 0,-86-25-106 0 0,150 28-24 0 0,1-1 1 0 0,1-3-1 0 0,-50-24 0 0 0,67 24-2432 0 0,17 13 2381 0 0,-1 0 0 0 0,1 0 0 0 0,0-1 0 0 0,0 1 0 0 0,0-1 0 0 0,0 1 0 0 0,-1 0 0 0 0,1-1 0 0 0,0 1 0 0 0,0 0 0 0 0,0-1 0 0 0,0 1 0 0 0,0-1 0 0 0,0 1 0 0 0,0 0 0 0 0,0-1 0 0 0,0 1-1 0 0,0-1 1 0 0,0 1 0 0 0,0 0 0 0 0,0-1 0 0 0,1 1 0 0 0,-1-1 0 0 0,0 1 0 0 0,0 0 0 0 0,0-1 0 0 0,0 1 0 0 0,1 0 0 0 0,-1-1 0 0 0,0 1 0 0 0,0 0 0 0 0,1 0 0 0 0,-1-1 0 0 0,0 1 0 0 0,1 0 0 0 0,-1 0 0 0 0,0-1-1 0 0,0 1 1 0 0,1 0 0 0 0,-1 0 0 0 0,1 0 0 0 0,-1-1 0 0 0,0 1 0 0 0,1 0 0 0 0,-1 0 0 0 0,0 0 0 0 0,1 0 0 0 0,-1 0 0 0 0,1 0 0 0 0,15-5-3337 0 0</inkml:trace>
</inkml:ink>
</file>

<file path=ppt/ink/ink5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2.028"/>
    </inkml:context>
    <inkml:brush xml:id="br0">
      <inkml:brushProperty name="width" value="0.05" units="cm"/>
      <inkml:brushProperty name="height" value="0.05" units="cm"/>
    </inkml:brush>
  </inkml:definitions>
  <inkml:trace contextRef="#ctx0" brushRef="#br0">0 355 9213 0 0,'30'8'19186'0'0,"-28"-17"-17508"0"0,1 1-1425 0 0,0 0 1 0 0,-1-1 0 0 0,0 1 0 0 0,0 0-1 0 0,-1-1 1 0 0,1-12 0 0 0,-3-56-438 0 0,0 50 160 0 0,-6-64-317 0 0,5 79 293 0 0,0 1 0 0 0,-1-1 1 0 0,0 0-1 0 0,-1 1 0 0 0,-8-19 1 0 0,43 66 819 0 0,36 30 0 0 0,235 180-567 0 0,-259-216-205 0 0,-17-13 0 0 0,-1 1 0 0 0,27 25 0 0 0,-52-43 0 0 0,0 0 0 0 0,-1 0 0 0 0,1 0 0 0 0,0 0 0 0 0,0 0 0 0 0,0 0 0 0 0,0 0 0 0 0,0 0 0 0 0,0 0 0 0 0,0 0 0 0 0,0 0 0 0 0,0 0 0 0 0,0 1 0 0 0,-1-1 0 0 0,1 0 0 0 0,0 0 0 0 0,0 0 0 0 0,0 0 0 0 0,0 0 0 0 0,0 0 0 0 0,0 0 0 0 0,0 0 0 0 0,0 0 0 0 0,0 0 0 0 0,0 0 0 0 0,0 0 0 0 0,0 0 0 0 0,-1 0 0 0 0,1 0 0 0 0,0 0 0 0 0,0 0 0 0 0,0 1 0 0 0,0-1 0 0 0,0 0 0 0 0,0 0 0 0 0,0 0 0 0 0,0 0 0 0 0,0 0 0 0 0,0 0 0 0 0,0 0 0 0 0,0 0 0 0 0,0 0 0 0 0,0 1 0 0 0,0-1 0 0 0,0 0 0 0 0,0 0 0 0 0,0 0 0 0 0,0 0 0 0 0,0 0 0 0 0,0 0 0 0 0,0 0 0 0 0,0 0 0 0 0,0 0 0 0 0,0 0 0 0 0,0 1 0 0 0,1-1 0 0 0,-1 0 0 0 0,0 0 0 0 0,0 0 0 0 0,0 0 0 0 0,0 0 0 0 0,0 0 0 0 0,0 0 0 0 0,0 0 0 0 0,0 0 0 0 0,0 0 0 0 0,0 0 0 0 0,0 0 0 0 0,-10 1 0 0 0,0 0 0 0 0,1-1 0 0 0,-1 0 0 0 0,0 0 0 0 0,0-1 0 0 0,0-1 0 0 0,-13-3 0 0 0,-1 1 0 0 0,-12-2-38 0 0,-60-10-962 0 0,-163-7 0 0 0,258 23-48 0 0,30 1-10289 0 0,-4-5 8194 0 0</inkml:trace>
</inkml:ink>
</file>

<file path=ppt/ink/ink5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42.398"/>
    </inkml:context>
    <inkml:brush xml:id="br0">
      <inkml:brushProperty name="width" value="0.05" units="cm"/>
      <inkml:brushProperty name="height" value="0.05" units="cm"/>
    </inkml:brush>
  </inkml:definitions>
  <inkml:trace contextRef="#ctx0" brushRef="#br0">187 85 8129 0 0,'7'-10'3295'0'0,"-1"2"-958"0"0,-1 0 0 0 0,1 1 1 0 0,1-1-1 0 0,8-7 0 0 0,-14 15-2222 0 0,0 0 0 0 0,0-1 0 0 0,0 1 0 0 0,0 0-1 0 0,0 0 1 0 0,0 0 0 0 0,-1-1 0 0 0,1 1 0 0 0,0 0 0 0 0,0 0-1 0 0,0 0 1 0 0,0 1 0 0 0,0-1 0 0 0,0 0 0 0 0,0 0 0 0 0,0 0-1 0 0,0 1 1 0 0,0-1 0 0 0,0 0 0 0 0,-1 1 0 0 0,1-1 0 0 0,0 1 0 0 0,0-1-1 0 0,0 1 1 0 0,-1-1 0 0 0,1 1 0 0 0,0 0 0 0 0,-1-1 0 0 0,1 1-1 0 0,0 0 1 0 0,0 1 0 0 0,21 26 1088 0 0,-5 0-691 0 0,-2 0 0 0 0,-1 1 0 0 0,-1 1 0 0 0,12 39-1 0 0,23 130 1709 0 0,-44-171-4612 0 0,-3-20 437 0 0,0 1 0 0 0,1 0 0 0 0,0-1-1 0 0,0 0 1 0 0,7 15 0 0 0</inkml:trace>
  <inkml:trace contextRef="#ctx0" brushRef="#br0" timeOffset="1">101 138 52 0 0,'-31'-20'1105'0'0,"12"9"2321"0"0,-26-22 0 0 0,45 33-3321 0 0,-1 0 0 0 0,1 0 1 0 0,0-1-1 0 0,0 1 0 0 0,-1 0 1 0 0,1 0-1 0 0,0 0 0 0 0,-1 0 1 0 0,1-1-1 0 0,0 1 0 0 0,0 0 1 0 0,0 0-1 0 0,-1-1 0 0 0,1 1 1 0 0,0 0-1 0 0,0 0 0 0 0,0-1 0 0 0,-1 1 1 0 0,1 0-1 0 0,0-1 0 0 0,0 1 1 0 0,0 0-1 0 0,0-1 0 0 0,0 1 1 0 0,0 0-1 0 0,0-1 0 0 0,0 1 1 0 0,0 0-1 0 0,0-1 0 0 0,0 1 1 0 0,0 0-1 0 0,0-1 0 0 0,0 1 1 0 0,0 0-1 0 0,0-1 0 0 0,0 1 1 0 0,0 0-1 0 0,0-1 0 0 0,0 1 0 0 0,1 0 1 0 0,-1 0-1 0 0,0-1 0 0 0,0 1 1 0 0,0 0-1 0 0,0-1 0 0 0,1 1 1 0 0,-1 0-1 0 0,0 0 0 0 0,0 0 1 0 0,1-1-1 0 0,-1 1 0 0 0,0 0 1 0 0,1 0-1 0 0,-1 0 0 0 0,0 0 1 0 0,0-1-1 0 0,1 1 0 0 0,-1 0 1 0 0,0 0-1 0 0,1 0 0 0 0,26-5 2881 0 0,-22 4-2868 0 0,302-12 7172 0 0,-160 14-5545 0 0,200-7 4201 0 0,-333 5-5896 0 0,-1 0-1 0 0,1-1 1 0 0,-1 0 0 0 0,19-7 0 0 0,-25 6-50 0 0,-4-3 0 0 0,-6 0-154 0 0,-13 2-1352 0 0,-4 5-3475 0 0,7 0-878 0 0</inkml:trace>
</inkml:ink>
</file>

<file path=ppt/ink/ink5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56.301"/>
    </inkml:context>
    <inkml:brush xml:id="br0">
      <inkml:brushProperty name="width" value="0.05" units="cm"/>
      <inkml:brushProperty name="height" value="0.05" units="cm"/>
      <inkml:brushProperty name="color" value="#004F8B"/>
    </inkml:brush>
  </inkml:definitions>
  <inkml:trace contextRef="#ctx0" brushRef="#br0">1 8 388 0 0,'59'12'1530'0'0,"0"-4"0"0"0,71 2 0 0 0,375-10 2153 0 0,192-24-438 0 0,1257 11 3193 0 0,-1353 18-4912 0 0,493 8 663 0 0,206 21-430 0 0,273-32 459 0 0,-1441-3-2014 0 0,201-10 538 0 0,-314 8-1766 0 0,-23 1-2456 0 0,-36 1-3239 0 0,30 1 6467 0 0,-31-1-2406 0 0</inkml:trace>
</inkml:ink>
</file>

<file path=ppt/ink/ink5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57.047"/>
    </inkml:context>
    <inkml:brush xml:id="br0">
      <inkml:brushProperty name="width" value="0.05" units="cm"/>
      <inkml:brushProperty name="height" value="0.05" units="cm"/>
      <inkml:brushProperty name="color" value="#004F8B"/>
    </inkml:brush>
  </inkml:definitions>
  <inkml:trace contextRef="#ctx0" brushRef="#br0">41 1 128 0 0,'-4'1'309'0'0,"2"0"19"0"0,0-1 1 0 0,-1 1-1 0 0,1 0 0 0 0,-1 0 0 0 0,1 0 0 0 0,0 0 0 0 0,0 0 1 0 0,0 1-1 0 0,-1-1 0 0 0,1 0 0 0 0,0 1 0 0 0,1 0 0 0 0,-1 0 1 0 0,0-1-1 0 0,-3 5 0 0 0,6-5-204 0 0,-1 0 0 0 0,0 0 1 0 0,0 0-1 0 0,1-1 0 0 0,-1 1 1 0 0,1 0-1 0 0,-1 0 0 0 0,1-1 1 0 0,-1 1-1 0 0,1 0 0 0 0,-1-1 1 0 0,1 1-1 0 0,-1 0 0 0 0,1-1 1 0 0,0 1-1 0 0,-1-1 0 0 0,1 1 1 0 0,0-1-1 0 0,0 1 0 0 0,-1-1 1 0 0,1 0-1 0 0,0 1 0 0 0,1-1 1 0 0,22 10 895 0 0,-23-10-942 0 0,47 13 809 0 0,1-2 1 0 0,1-2 0 0 0,54 2 0 0 0,-76-8-614 0 0,807 47 3790 0 0,-548-38-3052 0 0,2204 23 3427 0 0,-410-66-2655 0 0,-1673 21-1262 0 0,454-31 1918 0 0,-808 38-2228 0 0,80-7 546 0 0,-128 8 59 0 0,-3 1-3156 0 0</inkml:trace>
</inkml:ink>
</file>

<file path=ppt/ink/ink5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2T07:55:58.789"/>
    </inkml:context>
    <inkml:brush xml:id="br0">
      <inkml:brushProperty name="width" value="0.05" units="cm"/>
      <inkml:brushProperty name="height" value="0.05" units="cm"/>
      <inkml:brushProperty name="color" value="#004F8B"/>
    </inkml:brush>
  </inkml:definitions>
  <inkml:trace contextRef="#ctx0" brushRef="#br0">0 75 436,'0'-2'312,"1"-1"0,-1 1 0,0 0 0,1-1 1,-1 1-1,1 0 0,0-1 0,0 1 0,0 0 0,0 0 0,0 0 0,0 0 0,1 0 1,-1 0-1,1 0 0,-1 0 0,1 0 0,0 1 0,0-1 0,0 1 0,0-1 0,0 1 1,0 0-1,0 0 0,0 0 0,0 0 0,5-1 0,4-2 357,0 0-1,1 1 1,0 0-1,14-2 1,3 3 161,-1 0 0,1 2 1,-1 1-1,1 1 1,40 9-1,-50-7-480,1 1 1,0 1 0,-1 1-1,0 0 1,-1 2-1,0 0 1,0 1 0,23 17-1,-37-24-263,0 0 0,-1 1 0,1-1-1,-1 1 1,1 0 0,-1 0 0,0 0 0,-1 0-1,1 0 1,-1 1 0,0-1 0,0 1 0,0-1-1,0 1 1,-1 0 0,1 6 0,-1-5-15,-1 0 1,0 0 0,-1 0-1,1 0 1,-1 0-1,-1 0 1,1 0-1,-1 0 1,0 0 0,0-1-1,-1 1 1,1-1-1,-5 6 1,-3 5 42,-1 0 0,-1-1 0,0 0-1,-1-1 1,-23 19 0,-79 53 330,2-17 104,-14 10 455,125-77-946,0-1 0,0 1-1,1-1 1,-1 1-1,0 0 1,0-1 0,1 1-1,-1 0 1,1 0-1,0 0 1,-2 4 0,2-5-27,1 0 0,0 0 0,0 0 0,0 0 0,0 0 0,0 0 0,1 0 0,-1 0 0,0 0 0,0 0 0,1 0 0,-1-1 0,0 1 0,1 0 0,-1 0 0,1 0 0,-1 0 0,1-1 0,-1 1 0,1 0 0,0 0 0,-1-1 0,1 1 0,0-1 0,0 1 0,-1 0 0,1-1 0,0 1 0,0-1 0,0 0 0,0 1 0,0-1 1,1 1-1,11 4 118,0 0 1,0-1-1,1 0 1,0-1-1,24 2 1,74 1 347,-97-6-417,-14 0-74,101 2 661,105-13 0,-204 11-670,2 0-34,0-1 0,0 1 0,0-1 0,-1-1 0,1 1 0,0 0 0,8-5 0,-12 5-368,-1 2 332,0-1 0,0 0-1,1 0 1,-1 0-1,0 0 1,1 0-1,-1 0 1,0 0 0,0-1-1,1 1 1,-1 0-1,0 0 1,0 0 0,1 0-1,-1 0 1,0 0-1,0 0 1,1-1 0,-1 1-1,0 0 1,0 0-1,0 0 1,1 0-1,-1-1 1,0 1 0,0 0-1,0 0 1,0-1-1,1 1 1,-1 0 0,0 0-1,0-1 1,0 1-1,0 0 1,0 0-1,0-1 1,0 1 0,0 0-1,0 0 1,0-1-1,0 1 1,0 0 0,0-1-1,-7-11-10409,2 7 7746</inkml:trace>
</inkml:ink>
</file>

<file path=ppt/ink/ink5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5:59.117"/>
    </inkml:context>
    <inkml:brush xml:id="br0">
      <inkml:brushProperty name="width" value="0.05" units="cm"/>
      <inkml:brushProperty name="height" value="0.05" units="cm"/>
      <inkml:brushProperty name="color" value="#004F8B"/>
    </inkml:brush>
  </inkml:definitions>
  <inkml:trace contextRef="#ctx0" brushRef="#br0">90 95 6501 0 0,'-20'-4'3160'0'0,"12"3"-1585"0"0,-1 0-1 0 0,1 0 1 0 0,0-1 0 0 0,0-1-1 0 0,-15-6 1 0 0,22 9-1488 0 0,1 0 0 0 0,0 0 0 0 0,0 0 0 0 0,-1 0 1 0 0,1 0-1 0 0,0 0 0 0 0,0-1 0 0 0,-1 1 0 0 0,1 0 0 0 0,0 0 0 0 0,0 0 0 0 0,0 0 0 0 0,-1-1 0 0 0,1 1 0 0 0,0 0 1 0 0,0 0-1 0 0,0-1 0 0 0,0 1 0 0 0,0 0 0 0 0,-1 0 0 0 0,1-1 0 0 0,0 1 0 0 0,0 0 0 0 0,0 0 0 0 0,0-1 0 0 0,0 1 0 0 0,0 0 1 0 0,0 0-1 0 0,0-1 0 0 0,0 1 0 0 0,0 0 0 0 0,0-1 0 0 0,0 1 0 0 0,0 0 0 0 0,9-8 1143 0 0,18-3-313 0 0,-27 11-847 0 0,44-13 904 0 0,0 2 1 0 0,0 2 0 0 0,55-4 0 0 0,-64 11-1353 0 0,49 3 1 0 0,-56 2-2250 0 0,-1 0 1 0 0,34 10-1 0 0,-41-9-647 0 0,0-1 471 0 0</inkml:trace>
</inkml:ink>
</file>

<file path=ppt/ink/ink5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2T07:55:59.441"/>
    </inkml:context>
    <inkml:brush xml:id="br0">
      <inkml:brushProperty name="width" value="0.05" units="cm"/>
      <inkml:brushProperty name="height" value="0.05" units="cm"/>
      <inkml:brushProperty name="color" value="#004F8B"/>
    </inkml:brush>
  </inkml:definitions>
  <inkml:trace contextRef="#ctx0" brushRef="#br0">49 0 388,'-23'14'4600,"21"-13"-3654,-1 1 0,1-1 0,0 1 0,0 0 0,0 0-1,0 0 1,1 0 0,-1 0 0,0 0 0,1 1 0,0-1 0,-3 5 0,4-6-719,0 0 0,0 0 0,0 0 0,0 1 0,1-1 0,-1 0 0,0 0 1,0 0-1,1 0 0,-1 1 0,1-1 0,-1 0 0,1 0 0,-1 0 0,1 0 0,0 0 0,-1 0 0,1 0 0,0-1 1,0 1-1,0 0 0,0 0 0,0 0 0,0-1 0,1 2 0,26 12 2286,-25-13-2295,0-1 0,1 1 0,-1-1 0,1 0 0,-1 0 0,1 0 0,-1-1 0,1 1 0,-1-1 0,0 1 0,1-1 0,5-3 0,-8 4-184,0-1 1,0 1-1,-1-1 1,1 1-1,0-1 1,0 1-1,0-1 1,-1 0-1,1 1 1,0-1-1,-1 0 1,1 0-1,0 1 0,-1-1 1,1 0-1,-1 0 1,1 0-1,-1 0 1,1-1-1,-1 1-45,0-1 0,0 1 0,0 0 0,-1 0-1,1-1 1,0 1 0,-1 0 0,1 0 0,0-1 0,-1 1-1,1 0 1,-1 0 0,0 0 0,1 0 0,-1 0 0,0 0-1,0 0 1,0 0 0,-1-1 0,-1-1-225,1 1-1,-1-1 1,0 1-1,0 0 1,0 0 0,0 0-1,0 1 1,-1-1-1,1 1 1,0 0 0,-1 0-1,1 0 1,-1 0-1,1 1 1,-1-1-1,1 1 1,-1 0 0,-6 0-1,5 4-2249,17 8-7125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02.566"/>
    </inkml:context>
    <inkml:brush xml:id="br0">
      <inkml:brushProperty name="width" value="0.05" units="cm"/>
      <inkml:brushProperty name="height" value="0.05" units="cm"/>
    </inkml:brush>
  </inkml:definitions>
  <inkml:trace contextRef="#ctx0" brushRef="#br0">1 42 352 0 0,'16'-26'7312'0'0,"-4"11"2692"0"0,-13 34-4337 0 0,-3 6-5100 0 0,4-15-344 0 0,0 1 0 0 0,1 0 0 0 0,0-1 1 0 0,1 0-1 0 0,0 1 0 0 0,1-1 1 0 0,0 0-1 0 0,0 0 0 0 0,1 0 1 0 0,0-1-1 0 0,1 1 0 0 0,0-1 1 0 0,1 0-1 0 0,0 0 0 0 0,0-1 1 0 0,0 0-1 0 0,1 0 0 0 0,1 0 0 0 0,13 10 1 0 0,-11-10-112 0 0,1 0 0 0 0,-1-1 0 0 0,2-1 1 0 0,-1 0-1 0 0,0 0 0 0 0,1-1 0 0 0,0 0 1 0 0,0-1-1 0 0,1-1 0 0 0,-1 0 0 0 0,1-1 1 0 0,0 0-1 0 0,0-1 0 0 0,-1 0 0 0 0,26-2 0 0 0,-16-2-332 0 0,-1-1 0 0 0,1-1 0 0 0,0 0-1 0 0,-1-2 1 0 0,32-14 0 0 0,-33 12-2620 0 0</inkml:trace>
</inkml:ink>
</file>

<file path=ppt/ink/ink5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6:00.061"/>
    </inkml:context>
    <inkml:brush xml:id="br0">
      <inkml:brushProperty name="width" value="0.05" units="cm"/>
      <inkml:brushProperty name="height" value="0.05" units="cm"/>
      <inkml:brushProperty name="color" value="#004F8B"/>
    </inkml:brush>
  </inkml:definitions>
  <inkml:trace contextRef="#ctx0" brushRef="#br0">303 348 6321 0 0,'-10'-2'1254'0'0,"0"0"1"0"0,0 0 0 0 0,0 1-1 0 0,0 1 1 0 0,-16 0 0 0 0,18 1-914 0 0,0 1 0 0 0,0-1 0 0 0,0 1 0 0 0,0 1 1 0 0,1-1-1 0 0,-1 1 0 0 0,1 1 0 0 0,0-1 0 0 0,-1 1 1 0 0,2 1-1 0 0,-12 8 0 0 0,5-1 354 0 0,0 1 0 0 0,2 0 0 0 0,-1 1 0 0 0,2 0 0 0 0,0 0 0 0 0,1 1 0 0 0,0 1 0 0 0,1-1 0 0 0,1 1 0 0 0,-6 18 0 0 0,2-17 2438 0 0,26-133-2447 0 0,-2 18-486 0 0,-6 27-143 0 0,9-192 210 0 0,-17 259-268 0 0,4-14 1 0 0,-3 18 1 0 0,0-1-1 0 0,0 1 1 0 0,0 0-1 0 0,1-1 1 0 0,-1 1 0 0 0,0 0-1 0 0,0 0 1 0 0,0-1-1 0 0,1 1 1 0 0,-1 0-1 0 0,0-1 1 0 0,0 1 0 0 0,0 0-1 0 0,1 0 1 0 0,-1-1-1 0 0,0 1 1 0 0,1 0-1 0 0,-1 0 1 0 0,0 0 0 0 0,1 0-1 0 0,-1-1 1 0 0,0 1-1 0 0,1 0 1 0 0,-1 0-1 0 0,0 0 1 0 0,1 0 0 0 0,-1 0-1 0 0,0 0 1 0 0,1 0-1 0 0,-1 0 1 0 0,0 0 0 0 0,1 0-1 0 0,-1 0 1 0 0,0 0-1 0 0,1 0 1 0 0,-1 0-1 0 0,1 0 1 0 0,-1 0 0 0 0,0 0-1 0 0,1 1 1 0 0,-1-1-1 0 0,0 0 1 0 0,0 0-1 0 0,1 0 1 0 0,-1 1 0 0 0,0-1-1 0 0,1 0 1 0 0,-1 0-1 0 0,0 1 1 0 0,0-1-1 0 0,1 0 1 0 0,-1 0 0 0 0,0 1-1 0 0,0-1 1 0 0,18 17 67 0 0,184 269 811 0 0,-170-236-740 0 0,85 123 364 0 0,-81-125-220 0 0,59 61 1 0 0,-94-107-307 0 0,0-1 1 0 0,1 0 0 0 0,-1 1 0 0 0,0-1 0 0 0,1 0-1 0 0,-1 0 1 0 0,1 1 0 0 0,-1-1 0 0 0,1 0-1 0 0,0-1 1 0 0,-1 1 0 0 0,1 0 0 0 0,0 0 0 0 0,0-1-1 0 0,-1 1 1 0 0,1-1 0 0 0,0 1 0 0 0,2-1 0 0 0,-3-1-49 0 0,-1 0 64 0 0,1 0 0 0 0,-1 0 0 0 0,0 0 0 0 0,1 1 0 0 0,-1-1-1 0 0,0 0 1 0 0,0 0 0 0 0,0 0 0 0 0,0 0 0 0 0,1 0 0 0 0,-1 1 0 0 0,0-1 0 0 0,-1 0 0 0 0,1 0 0 0 0,0-1 0 0 0,-8-7-23 0 0,0 0 0 0 0,-1 1 0 0 0,0 0 0 0 0,0 1 0 0 0,-1 0 0 0 0,0 1 0 0 0,0-1 0 0 0,0 2 0 0 0,-1 0 0 0 0,0 0 0 0 0,-18-5 0 0 0,-2 1-11 0 0,-1 1 0 0 0,0 1 0 0 0,-33-1 0 0 0,59 7 27 0 0,-19-1-7 0 0,-28 0 0 0 0,47 2-1 0 0,1 0 1 0 0,-1 1-1 0 0,0-1 1 0 0,1 1-1 0 0,-1 1 0 0 0,1-1 1 0 0,-1 1-1 0 0,1 0 1 0 0,0 0-1 0 0,0 0 0 0 0,-5 4 1 0 0,9-6-34 0 0,1 1 0 0 0,0-1-1 0 0,0 0 1 0 0,0 1 0 0 0,0-1 0 0 0,0 1 0 0 0,0-1 0 0 0,0 0 0 0 0,0 1-1 0 0,0-1 1 0 0,0 1 0 0 0,1-1 0 0 0,-1 0 0 0 0,0 1 0 0 0,0-1 0 0 0,0 1-1 0 0,0-1 1 0 0,1 0 0 0 0,-1 1 0 0 0,0-1 0 0 0,0 0 0 0 0,1 1 0 0 0,-1-1-1 0 0,0 0 1 0 0,0 0 0 0 0,1 1 0 0 0,-1-1 0 0 0,0 0 0 0 0,1 0 0 0 0,-1 1 0 0 0,1-1-1 0 0,-1 0 1 0 0,0 0 0 0 0,1 0 0 0 0,-1 0 0 0 0,0 0 0 0 0,1 0 0 0 0,0 1-1 0 0,20 9-800 0 0,6-2-1744 0 0,0-1-1 0 0,0-1 1 0 0,38 4 0 0 0,-12-7-360 0 0</inkml:trace>
</inkml:ink>
</file>

<file path=ppt/ink/ink5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2T07:56:00.419"/>
    </inkml:context>
    <inkml:brush xml:id="br0">
      <inkml:brushProperty name="width" value="0.05" units="cm"/>
      <inkml:brushProperty name="height" value="0.05" units="cm"/>
      <inkml:brushProperty name="color" value="#004F8B"/>
    </inkml:brush>
  </inkml:definitions>
  <inkml:trace contextRef="#ctx0" brushRef="#br0">104 41 156,'-25'2'3713,"21"-3"-2716,0 1-1,0 0 0,0 0 0,0 0 1,0 0-1,0 1 0,1 0 0,-1 0 0,0 0 1,0 0-1,1 0 0,-1 1 0,1 0 1,-1 0-1,1 0 0,-6 4 0,8-1 3386,8 5-2241,6-1-928,-11-8-1058,0 0 0,0-1-1,0 1 1,0-1 0,0 0-1,0 1 1,0-1 0,0 0 0,0 0-1,0 0 1,2-1 0,-3 1-120,0 0 1,0 0-1,0-1 0,-1 1 1,1 0-1,0-1 1,-1 1-1,1 0 1,0-1-1,-1 1 0,1-1 1,0 1-1,-1-1 1,1 0-1,-1 1 1,1-1-1,-1 0 1,1 1-1,-1-1 0,1 0 1,-1-1-48,0 0 1,1 0-1,-1 1 0,0-1 1,0 0-1,0 0 0,0 1 1,0-1-1,-1 0 1,1 0-1,-1 1 0,1-1 1,-1 0-1,1 1 0,-1-1 1,0 1-1,0-1 1,0 1-1,0-1 0,0 1 1,0-1-1,0 1 0,-2-2 1,0-1-207,0 1 0,0-1 1,-1 1-1,0 0 0,1 0 1,-1 0-1,0 1 0,-1-1 1,1 1-1,0 0 0,-10-3 1,13 5-534,8 7-5250,-5-6 5435,-1 0 0,0 0 0,1 0 0,-1-1 0,1 1 0,0 0 0,-1-1 0,4 1 0,9 2-2246</inkml:trace>
</inkml:ink>
</file>

<file path=ppt/ink/ink5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2T07:56:00.761"/>
    </inkml:context>
    <inkml:brush xml:id="br0">
      <inkml:brushProperty name="width" value="0.05" units="cm"/>
      <inkml:brushProperty name="height" value="0.05" units="cm"/>
      <inkml:brushProperty name="color" value="#004F8B"/>
    </inkml:brush>
  </inkml:definitions>
  <inkml:trace contextRef="#ctx0" brushRef="#br0">13 47 852,'-9'-28'4262,"6"9"8106,5 22-10960,3 3-866,0 1-1,-1-1 1,0 1 0,-1 0 0,1 0 0,-1 0-1,-1 0 1,1 1 0,-1-1 0,1 10 0,2 17 1006,2 37 1,-1 5-1635,-4-65-739,2 10-2579,-2-8-3040,0-9 3497</inkml:trace>
</inkml:ink>
</file>

<file path=ppt/ink/ink5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6:01.088"/>
    </inkml:context>
    <inkml:brush xml:id="br0">
      <inkml:brushProperty name="width" value="0.05" units="cm"/>
      <inkml:brushProperty name="height" value="0.05" units="cm"/>
      <inkml:brushProperty name="color" value="#004F8B"/>
    </inkml:brush>
  </inkml:definitions>
  <inkml:trace contextRef="#ctx0" brushRef="#br0">75 113 348 0 0,'-12'-10'668'0'0,"-28"-30"1939"0"0,38 38-2220 0 0,0 0 0 0 0,0 0 0 0 0,1-1 1 0 0,-1 1-1 0 0,1 0 0 0 0,-1-1 0 0 0,1 1 1 0 0,0 0-1 0 0,0-1 0 0 0,0 0 0 0 0,0 1 0 0 0,1-1 1 0 0,-1 1-1 0 0,1-1 0 0 0,-1 0 0 0 0,1-4 1 0 0,1 6-233 0 0,-1 0 0 0 0,1 1 0 0 0,0-1 1 0 0,-1 0-1 0 0,1 0 0 0 0,0 1 0 0 0,-1-1 0 0 0,1 0 1 0 0,0 1-1 0 0,0-1 0 0 0,-1 1 0 0 0,1-1 1 0 0,0 1-1 0 0,0-1 0 0 0,0 1 0 0 0,0 0 1 0 0,0-1-1 0 0,2 1 0 0 0,-2-1 177 0 0,3 0-56 0 0,1 0-1 0 0,-1 0 0 0 0,1 0 1 0 0,-1 1-1 0 0,1 0 0 0 0,-1 0 1 0 0,1 0-1 0 0,8 1 0 0 0,1 0 199 0 0,41 5 723 0 0,-1 2 1 0 0,102 30-1 0 0,-140-33-1011 0 0,59 18 828 0 0,-1 3 1 0 0,82 43 0 0 0,-103-43-410 0 0,-1 2-1 0 0,-2 2 1 0 0,49 39 0 0 0,-71-49-39 0 0,-2 1 0 0 0,30 31 1 0 0,-50-45-427 0 0,1 0 1 0 0,-1 0 0 0 0,0 1 0 0 0,-1 0-1 0 0,0 0 1 0 0,0 0 0 0 0,0 1 0 0 0,-1 0 0 0 0,-1 0-1 0 0,1 0 1 0 0,-2 0 0 0 0,4 14 0 0 0,-6-20-95 0 0,0 1-1 0 0,0-1 1 0 0,0 1 0 0 0,-1-1 0 0 0,1 1 0 0 0,-1-1 0 0 0,0 1 0 0 0,0-1 0 0 0,0 0 0 0 0,0 1-1 0 0,-1-1 1 0 0,1 0 0 0 0,-1 0 0 0 0,0 0 0 0 0,0 0 0 0 0,0 0 0 0 0,0-1 0 0 0,0 1 0 0 0,-1 0 0 0 0,1-1-1 0 0,-1 0 1 0 0,1 1 0 0 0,-1-1 0 0 0,-6 3 0 0 0,-3 2 38 0 0,-1-1 0 0 0,1-1 0 0 0,-1 0 1 0 0,0 0-1 0 0,-21 4 0 0 0,-10 1 50 0 0,-1-2 0 0 0,-1-2 0 0 0,-46 0 1 0 0,-105-9-116 0 0,-290-41 0 0 0,479 43-279 0 0,5 1 43 0 0,0 0 0 0 0,0 0 0 0 0,0 0 0 0 0,0-1 0 0 0,0 1 0 0 0,0-1 0 0 0,0 0 0 0 0,0 0 0 0 0,1 0 0 0 0,-1 0 0 0 0,-4-3 0 0 0,13 3-3358 0 0,67-3-3690 0 0,-26 0 4226 0 0</inkml:trace>
</inkml:ink>
</file>

<file path=ppt/ink/ink5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2T07:56:01.447"/>
    </inkml:context>
    <inkml:brush xml:id="br0">
      <inkml:brushProperty name="width" value="0.05" units="cm"/>
      <inkml:brushProperty name="height" value="0.05" units="cm"/>
      <inkml:brushProperty name="color" value="#004F8B"/>
    </inkml:brush>
  </inkml:definitions>
  <inkml:trace contextRef="#ctx0" brushRef="#br0">108 4 444 0 0,'-6'-1'996'0'0,"1"0"-1"0"0,-1 0 0 0 0,0 1 1 0 0,0-1-1 0 0,0 1 1 0 0,1 1-1 0 0,-1-1 1 0 0,0 1-1 0 0,-7 1 1 0 0,11-1-639 0 0,0-1 1 0 0,0 0-1 0 0,0 1 1 0 0,0-1-1 0 0,0 1 1 0 0,0 0 0 0 0,0 0-1 0 0,1 0 1 0 0,-1 0-1 0 0,0 0 1 0 0,0 0-1 0 0,1 0 1 0 0,-1 0-1 0 0,1 1 1 0 0,-1-1 0 0 0,1 0-1 0 0,-1 1 1 0 0,1 0-1 0 0,0-1 1 0 0,0 1-1 0 0,0 0 1 0 0,0-1-1 0 0,0 1 1 0 0,0 0-1 0 0,0 0 1 0 0,1 0 0 0 0,-1 0-1 0 0,1 0 1 0 0,-1 3-1 0 0,1-3-152 0 0,1-1-1 0 0,-1 1 1 0 0,1 0 0 0 0,-1 0-1 0 0,1 0 1 0 0,0 0-1 0 0,0-1 1 0 0,-1 1 0 0 0,1 0-1 0 0,1-1 1 0 0,-1 1-1 0 0,0-1 1 0 0,0 1-1 0 0,1-1 1 0 0,-1 1 0 0 0,0-1-1 0 0,1 0 1 0 0,0 0-1 0 0,-1 0 1 0 0,1 0 0 0 0,0 0-1 0 0,2 2 1 0 0,3 0 170 0 0,0 0 0 0 0,1 0 0 0 0,-1-1 0 0 0,9 2 1 0 0,-10-3-119 0 0,0 0 0 0 0,0-1 0 0 0,0 0 0 0 0,0 0 0 0 0,0 0 1 0 0,7-2-1 0 0,-12 2-218 0 0,0 0-1 0 0,0 0 1 0 0,0-1 0 0 0,0 1 0 0 0,0 0-1 0 0,0-1 1 0 0,0 1 0 0 0,-1-1 0 0 0,1 1-1 0 0,0-1 1 0 0,0 1 0 0 0,0-1 0 0 0,0 1-1 0 0,0-1 1 0 0,-1 0 0 0 0,1 0 0 0 0,1-1-1 0 0,-2 1-32 0 0,0 0-1 0 0,0 0 0 0 0,0 0 1 0 0,0 1-1 0 0,0-1 0 0 0,0 0 0 0 0,0 0 1 0 0,0 0-1 0 0,0 0 0 0 0,0 0 1 0 0,0 0-1 0 0,0 0 0 0 0,-1 0 1 0 0,1 0-1 0 0,0 1 0 0 0,-1-1 0 0 0,1 0 1 0 0,-1 0-1 0 0,1 0 0 0 0,-1 1 1 0 0,1-1-1 0 0,-1 0 0 0 0,0 1 1 0 0,0-2-1 0 0,-4-3-225 0 0,0-1 0 0 0,-1 1 0 0 0,1 1 0 0 0,-1-1 0 0 0,0 1 0 0 0,0 0-1 0 0,0 0 1 0 0,-1 1 0 0 0,-6-4 0 0 0,9 6-1321 0 0,0 0-1 0 0,0 0 1 0 0,0 0-1 0 0,0 0 1 0 0,0 0-1 0 0,-5 1 1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02.904"/>
    </inkml:context>
    <inkml:brush xml:id="br0">
      <inkml:brushProperty name="width" value="0.05" units="cm"/>
      <inkml:brushProperty name="height" value="0.05" units="cm"/>
    </inkml:brush>
  </inkml:definitions>
  <inkml:trace contextRef="#ctx0" brushRef="#br0">39 57 192 0 0,'-16'-3'3471'0'0,"14"2"-2396"0"0,-1 1 0 0 0,1 0 0 0 0,-14-7 12416 0 0,42-6-8633 0 0,28 5-1720 0 0,1-2-2027 0 0,-19-4-4193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7.444"/>
    </inkml:context>
    <inkml:brush xml:id="br0">
      <inkml:brushProperty name="width" value="0.05" units="cm"/>
      <inkml:brushProperty name="height" value="0.05" units="cm"/>
    </inkml:brush>
  </inkml:definitions>
  <inkml:trace contextRef="#ctx0" brushRef="#br0">74 333 760 0 0,'0'0'1245'0'0,"-11"18"6264"0"0,8 18-1434 0 0,1 20-1247 0 0,0 13-969 0 0,1-25-1549 0 0,2-33-1306 0 0,-1 1 1 0 0,-1-1 0 0 0,-3 23 0 0 0,3-33-391 0 0,1-1-591 0 0,0 0 0 0 0,0 0 0 0 0,0 0 0 0 0,0 0 0 0 0,-1-1 1 0 0,1 1-1 0 0,0 0 0 0 0,0 0 0 0 0,0 0 0 0 0,0 0 0 0 0,-1 0 0 0 0,1 0 0 0 0,0 0 0 0 0,0 0 0 0 0,0 0 1 0 0,-1 0-1 0 0,1 0 0 0 0,0 0 0 0 0,0 0 0 0 0,-1 0 0 0 0,1 0 0 0 0,0 0 0 0 0,0 0 0 0 0,0 0 1 0 0,-1 0-1 0 0,1 0 0 0 0,0 0 0 0 0,0 0 0 0 0,0 0 0 0 0,-1 0 0 0 0,1 0 0 0 0,0 0 0 0 0,0 0 0 0 0,0 0 1 0 0,0 1-1 0 0,-1-1 0 0 0,1 0 0 0 0,0 0 0 0 0,0 0 0 0 0,0 0 0 0 0,0 0 0 0 0,0 1 0 0 0,-1-1 1 0 0,1 0-1 0 0,0 0 0 0 0,0 0 0 0 0,0 1 0 0 0,0-1 0 0 0,0 0 0 0 0,0 0 0 0 0,0 0 0 0 0,0 1 1 0 0,0-1-1 0 0,0 0 0 0 0,0 0 0 0 0,0 0 0 0 0,0 1 0 0 0,0-1 0 0 0,0 0 0 0 0,0 0 0 0 0,0 1 0 0 0,0-1 1 0 0,0 0-1 0 0,0 0 0 0 0,0 0 0 0 0,0 1 0 0 0,-5-13-23 0 0,0 0 0 0 0,0 0 0 0 0,2 0 0 0 0,-1-1 0 0 0,1 1 0 0 0,1-1 0 0 0,-1-14 0 0 0,-2-7 0 0 0,2 10 0 0 0,1 0 0 0 0,0 0 0 0 0,2 0 0 0 0,1 0 0 0 0,1 0 0 0 0,1 0 0 0 0,1 0 0 0 0,13-44 0 0 0,-12 53 0 0 0,1 0 0 0 0,0 1 0 0 0,0-1 0 0 0,2 1 0 0 0,0 1 0 0 0,0-1 0 0 0,1 1 0 0 0,1 1 0 0 0,0 0 0 0 0,1 0 0 0 0,0 1 0 0 0,1 0 0 0 0,0 1 0 0 0,20-13 0 0 0,-26 20 0 0 0,1 0 0 0 0,0 0 0 0 0,-1 1 0 0 0,1 0 0 0 0,0 0 0 0 0,0 1 0 0 0,0-1 0 0 0,0 2 0 0 0,0-1 0 0 0,1 1 0 0 0,-1 0 0 0 0,0 0 0 0 0,0 1 0 0 0,0 0 0 0 0,0 0 0 0 0,0 1 0 0 0,0 0 0 0 0,0 0 0 0 0,0 0 0 0 0,-1 1 0 0 0,1 0 0 0 0,-1 1 0 0 0,0-1 0 0 0,0 1 0 0 0,0 0 0 0 0,0 1 0 0 0,4 4 0 0 0,-4-4 0 0 0,0 0 0 0 0,-1 1 0 0 0,0-1 0 0 0,0 1 0 0 0,0 0 0 0 0,-1 0 0 0 0,0 0 0 0 0,0 1 0 0 0,-1-1 0 0 0,0 1 0 0 0,0 0 0 0 0,0 0 0 0 0,-1 0 0 0 0,0 0 0 0 0,0 1 0 0 0,-1-1 0 0 0,0 1 0 0 0,0-1 0 0 0,-1 1 0 0 0,0-1 0 0 0,0 1 0 0 0,-1-1 0 0 0,0 1 0 0 0,0-1 0 0 0,-5 14 0 0 0,3-15 0 0 0,0 0 0 0 0,-1 0 0 0 0,0 0 0 0 0,0 0 0 0 0,0 0 0 0 0,-1-1 0 0 0,0 0 0 0 0,0 0 0 0 0,0-1 0 0 0,0 1 0 0 0,-1-1 0 0 0,0 0 0 0 0,0 0 0 0 0,0-1 0 0 0,-11 5 0 0 0,-11 3 0 0 0,-1 0 0 0 0,-38 7 0 0 0,52-14 0 0 0,-21 4 0 0 0,-35 12 0 0 0,71-19 0 0 0,1 0 0 0 0,0 0 0 0 0,0 0 0 0 0,-1 0 0 0 0,1 0 0 0 0,0 0 0 0 0,0 0 0 0 0,0 0 0 0 0,0 0 0 0 0,0-1 0 0 0,0 1 0 0 0,0 0 0 0 0,1-1 0 0 0,1 2 0 0 0,43 20 0 0 0,0 1 0 0 0,-2 3 0 0 0,0 1 0 0 0,42 37 0 0 0,9 4 0 0 0,-37-32-132 0 0,-46-29-9028 0 0,-6-5 8010 0 0,14 2-2673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58.095"/>
    </inkml:context>
    <inkml:brush xml:id="br0">
      <inkml:brushProperty name="width" value="0.05" units="cm"/>
      <inkml:brushProperty name="height" value="0.05" units="cm"/>
    </inkml:brush>
  </inkml:definitions>
  <inkml:trace contextRef="#ctx0" brushRef="#br0">43 90 148 0 0,'-9'-2'764'0'0,"6"2"815"0"0,-1 0-1 0 0,1-1 1 0 0,-1 1-1 0 0,1-1 1 0 0,0 0-1 0 0,-10-4 8492 0 0,13 4-9923 0 0,1 0 0 0 0,-1 0 0 0 0,1 1 0 0 0,-1-1 0 0 0,1 0 0 0 0,-1 1 0 0 0,1-1 0 0 0,0 0 0 0 0,0 1 0 0 0,-1-1 0 0 0,1 1 0 0 0,0-1 0 0 0,0 1 0 0 0,-1-1 1 0 0,1 1-1 0 0,0 0 0 0 0,0 0 0 0 0,0-1 0 0 0,0 1 0 0 0,1 0 0 0 0,24-7 1486 0 0,-21 6-1231 0 0,68-22 2400 0 0,-37 7-4811 0 0,-7-5-7694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03.236"/>
    </inkml:context>
    <inkml:brush xml:id="br0">
      <inkml:brushProperty name="width" value="0.05" units="cm"/>
      <inkml:brushProperty name="height" value="0.05" units="cm"/>
    </inkml:brush>
  </inkml:definitions>
  <inkml:trace contextRef="#ctx0" brushRef="#br0">43 53 428 0 0,'-7'-2'1001'0'0,"-18"-4"3151"0"0,24 6-3721 0 0,0-1 0 0 0,1 1-1 0 0,-1 0 1 0 0,0-1 0 0 0,1 1 0 0 0,-1 0-1 0 0,1-1 1 0 0,-1 1 0 0 0,1-1 0 0 0,-1 1-1 0 0,1-1 1 0 0,-1 1 0 0 0,1-1 0 0 0,-1 1-1 0 0,-1-4 3165 0 0,9 1-2138 0 0,-1 0-1 0 0,1 1 0 0 0,-1 0 0 0 0,8-1 1 0 0,52-5 2117 0 0,-34 6-2088 0 0,154-10 2965 0 0,-174 16-6125 0 0,-7-2-1222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07.173"/>
    </inkml:context>
    <inkml:brush xml:id="br0">
      <inkml:brushProperty name="width" value="0.05" units="cm"/>
      <inkml:brushProperty name="height" value="0.05" units="cm"/>
    </inkml:brush>
  </inkml:definitions>
  <inkml:trace contextRef="#ctx0" brushRef="#br0">18 350 348 0 0,'-17'-2'14718'0'0,"38"6"-12404"0"0,32 2 0 0 0,67-2-293 0 0,-75-4-1477 0 0,586-20 1991 0 0,-540 15-2256 0 0,324-29 645 0 0,-52-7-208 0 0,242-32 14 0 0,-102 32-138 0 0,0 23 101 0 0,246-17-16 0 0,1168-50 255 0 0,-1629 82-772 0 0,316-2 158 0 0,-552 6-283 0 0,-19 0-19 0 0,38-5 0 0 0,-100 10-13146 0 0,16-7 10087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09.216"/>
    </inkml:context>
    <inkml:brush xml:id="br0">
      <inkml:brushProperty name="width" value="0.05" units="cm"/>
      <inkml:brushProperty name="height" value="0.05" units="cm"/>
    </inkml:brush>
  </inkml:definitions>
  <inkml:trace contextRef="#ctx0" brushRef="#br0">3 11 436 0 0,'-3'-10'11331'0'0,"9"29"-6409"0"0,-3-5-5773 0 0,1 257 6548 0 0,-5-112-3987 0 0,8 42-12 0 0,-1 145 465 0 0,-12-140-938 0 0,10 0-1 0 0,39 268 0 0 0,-14-288-587 0 0,14 107 556 0 0,-3 208-1074 0 0,0 11-80 0 0,2-268-39 0 0,6 69 0 0 0,-32-60 0 0 0,-5 129 0 0 0,-6-169 0 0 0,-15 182 0 0 0,7-371 0 0 0,1-3 0 0 0,0 1 0 0 0,2 22 0 0 0,1-37 0 0 0,0-2 0 0 0,3-2 0 0 0,-1-2 0 0 0,0-1 0 0 0,0 1 0 0 0,0-1 0 0 0,0 1 0 0 0,0-1 0 0 0,0 0 0 0 0,0 0 0 0 0,0-1 0 0 0,6 0 0 0 0,3-1 0 0 0,184-14 0 0 0,340-24 0 0 0,68 11 0 0 0,153-12 0 0 0,-238 12 0 0 0,-114 14 0 0 0,-126 11 0 0 0,310-11 0 0 0,-179 1 0 0 0,839 35 0 0 0,-965-12 0 0 0,275 13 0 0 0,-201-8 0 0 0,-307-13 0 0 0,-45-2 0 0 0,-6 1-16 0 0,1-1 0 0 0,0 1-1 0 0,-1 0 1 0 0,1-1 0 0 0,0 1 0 0 0,-1-1 0 0 0,1 0 0 0 0,-1 1-1 0 0,1-1 1 0 0,-1 1 0 0 0,1-1 0 0 0,-1 0 0 0 0,0 1-1 0 0,1-1 1 0 0,-1 0 0 0 0,0 0 0 0 0,1 1 0 0 0,-1-1 0 0 0,0 0-1 0 0,0 0 1 0 0,0 1 0 0 0,1-1 0 0 0,-1 0 0 0 0,0 0 0 0 0,0 1-1 0 0,0-1 1 0 0,-1 0 0 0 0,1 0 0 0 0,0 0 0 0 0,0 1-1 0 0,0-1 1 0 0,0 0 0 0 0,-1 0 0 0 0,0-1 0 0 0,1 2-329 0 0,-8-33-8635 0 0,1-1 5058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10.860"/>
    </inkml:context>
    <inkml:brush xml:id="br0">
      <inkml:brushProperty name="width" value="0.05" units="cm"/>
      <inkml:brushProperty name="height" value="0.05" units="cm"/>
    </inkml:brush>
  </inkml:definitions>
  <inkml:trace contextRef="#ctx0" brushRef="#br0">130 15 280 0 0,'-9'-8'3079'0'0,"-2"1"4179"0"0,8 9-6792 0 0,0 1-1 0 0,1-1 1 0 0,-1 1-1 0 0,1-1 1 0 0,0 1 0 0 0,0 0-1 0 0,0 0 1 0 0,0 0 0 0 0,0 0-1 0 0,0 1 1 0 0,1-1-1 0 0,0 0 1 0 0,-1 1 0 0 0,1-1-1 0 0,-1 7 1 0 0,-1 9 954 0 0,-2 35-1 0 0,3-23-435 0 0,-13 82 1111 0 0,-7 114 346 0 0,17-69-1330 0 0,-1 182 782 0 0,-13 165 866 0 0,18-447-2613 0 0,3-1-1 0 0,8 61 1 0 0,1 7-5 0 0,-6 8-141 0 0,-2-23 0 0 0,26 166 0 0 0,-10-174 0 0 0,9 187 0 0 0,-22-127 0 0 0,0 109 0 0 0,-5-171 0 0 0,3 0 0 0 0,20 110 0 0 0,-4 31 0 0 0,-2-5 0 0 0,-11-177 0 0 0,-2 69 0 0 0,-1-12 0 0 0,-3-84 0 0 0,-5 37 0 0 0,1 2 0 0 0,16 129 0 0 0,0-27 0 0 0,-12-139 0 0 0,1 24 0 0 0,-6 64 0 0 0,-8 40 0 0 0,12-161 0 0 0,0 0 0 0 0,-1-2 0 0 0,-2-16 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39:12.304"/>
    </inkml:context>
    <inkml:brush xml:id="br0">
      <inkml:brushProperty name="width" value="0.05" units="cm"/>
      <inkml:brushProperty name="height" value="0.05" units="cm"/>
    </inkml:brush>
  </inkml:definitions>
  <inkml:trace contextRef="#ctx0" brushRef="#br0">0 140 440 0 0,'3'1'9031'0'0,"5"0"-4227"0"0,59 5-1076 0 0,179-4 2935 0 0,330-8-197 0 0,-223-4-4838 0 0,171-1-1619 0 0,-37 2-11 0 0,348-25 2 0 0,-112 29 0 0 0,-485 12 0 0 0,40 0 0 0 0,759-28 0 0 0,-745 8 0 0 0,-43 2 0 0 0,194-8 0 0 0,-212 14 0 0 0,286-12 0 0 0,-447 15 0 0 0,-63 2 0 0 0,-2 1-89 0 0,-4-1-553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6.255"/>
    </inkml:context>
    <inkml:brush xml:id="br0">
      <inkml:brushProperty name="width" value="0.05" units="cm"/>
      <inkml:brushProperty name="height" value="0.05" units="cm"/>
    </inkml:brush>
  </inkml:definitions>
  <inkml:trace contextRef="#ctx0" brushRef="#br0">154 26 264 0 0,'-16'-26'10267'0'0,"13"28"-9104"0"0,-2 1-710 0 0,0 0 0 0 0,1 0 0 0 0,-1 0 0 0 0,1 1 0 0 0,0 0 0 0 0,0 0 1 0 0,0 0-1 0 0,1 0 0 0 0,-1 1 0 0 0,-5 9 0 0 0,-29 59 1988 0 0,26-48-1678 0 0,7-14-330 0 0,-1 1 0 0 0,2 1 1 0 0,-1-1-1 0 0,2 1 0 0 0,-1-1 0 0 0,2 1 0 0 0,-2 18 0 0 0,4-24-250 0 0,0 0 1 0 0,0 0-1 0 0,1 0 1 0 0,-1 0-1 0 0,2 0 1 0 0,-1 0 0 0 0,1-1-1 0 0,0 1 1 0 0,1 0-1 0 0,-1-1 1 0 0,1 1-1 0 0,0-1 1 0 0,1 0 0 0 0,0 0-1 0 0,5 7 1 0 0,-1-5-11 0 0,-1-1 1 0 0,1 1-1 0 0,1-1 1 0 0,-1-1-1 0 0,1 1 1 0 0,1-2-1 0 0,-1 1 1 0 0,1-1-1 0 0,0-1 1 0 0,0 1-1 0 0,0-2 1 0 0,1 1-1 0 0,17 2 1 0 0,-18-4-358 0 0,0-1 1 0 0,0 1-1 0 0,0-2 1 0 0,0 0-1 0 0,0 0 0 0 0,1-1 1 0 0,-1 0-1 0 0,0 0 1 0 0,0-1-1 0 0,0-1 1 0 0,-1 0-1 0 0,1 0 1 0 0,-1-1-1 0 0,17-8 1 0 0,-4-5-3133 0 0,-16 7-3829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6.629"/>
    </inkml:context>
    <inkml:brush xml:id="br0">
      <inkml:brushProperty name="width" value="0.05" units="cm"/>
      <inkml:brushProperty name="height" value="0.05" units="cm"/>
    </inkml:brush>
  </inkml:definitions>
  <inkml:trace contextRef="#ctx0" brushRef="#br0">74 56 772 0 0,'-14'-1'1248'0'0,"-23"-3"3289"0"0,14-2 4773 0 0,24 5-9017 0 0,-1 0-1 0 0,1 0 0 0 0,-1 0 0 0 0,1 0 0 0 0,-1 0 1 0 0,1 1-1 0 0,0-1 0 0 0,0 0 0 0 0,-1 0 0 0 0,1 0 1 0 0,0 1-1 0 0,0-1 0 0 0,0 0 0 0 0,0 1 0 0 0,0-1 0 0 0,0 1 1 0 0,0-1-1 0 0,0 1 0 0 0,0-1 0 0 0,0 1 0 0 0,0 0 1 0 0,0-1-1 0 0,0 1 0 0 0,0 0 0 0 0,2 0 0 0 0,37-6 2113 0 0,-30 5-1614 0 0,9-1-20 0 0,22-3-57 0 0,-39 4-1067 0 0,0 1 0 0 0,0-1 0 0 0,1 1 0 0 0,-1-1 0 0 0,0 0 0 0 0,0 0 0 0 0,0 0 0 0 0,0 0 0 0 0,0 0 0 0 0,0-1 0 0 0,0 1 0 0 0,3-3 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6.987"/>
    </inkml:context>
    <inkml:brush xml:id="br0">
      <inkml:brushProperty name="width" value="0.05" units="cm"/>
      <inkml:brushProperty name="height" value="0.05" units="cm"/>
    </inkml:brush>
  </inkml:definitions>
  <inkml:trace contextRef="#ctx0" brushRef="#br0">82 122 632 0 0,'-10'-4'801'0'0,"-33"-14"4066"0"0,41 18-4294 0 0,0-2 1 0 0,0 1-1 0 0,0 0 1 0 0,0 0-1 0 0,0-1 1 0 0,0 1-1 0 0,0-1 1 0 0,1 1-1 0 0,-1-1 1 0 0,1 0-1 0 0,-1 0 1 0 0,1 1-1 0 0,0-1 1 0 0,-1 0-1 0 0,1 0 1 0 0,-1-3-1 0 0,2 4-307 0 0,1 0 0 0 0,-1 0 0 0 0,0 0-1 0 0,0 0 1 0 0,0 0 0 0 0,1 0-1 0 0,-1 0 1 0 0,0 0 0 0 0,1 0 0 0 0,-1 0-1 0 0,1 0 1 0 0,-1 0 0 0 0,1 1-1 0 0,0-1 1 0 0,-1 0 0 0 0,1 0-1 0 0,0 0 1 0 0,0 1 0 0 0,-1-1 0 0 0,1 0-1 0 0,0 1 1 0 0,0-1 0 0 0,2 0-1 0 0,21-13 1900 0 0,-10 9-1445 0 0,0-1-1 0 0,1 2 1 0 0,0 0 0 0 0,0 0 0 0 0,23-1 0 0 0,78 1-1170 0 0,-36 3-8352 0 0,-66-1 5524 0 0,1 1 471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7.346"/>
    </inkml:context>
    <inkml:brush xml:id="br0">
      <inkml:brushProperty name="width" value="0.05" units="cm"/>
      <inkml:brushProperty name="height" value="0.05" units="cm"/>
    </inkml:brush>
  </inkml:definitions>
  <inkml:trace contextRef="#ctx0" brushRef="#br0">0 1 476 0 0,'0'0'1127'0'0,"6"19"6418"0"0,3 64-362 0 0,-4 43-3305 0 0,-5-104-3188 0 0,0-22-688 0 0,8 152 1618 0 0,-8-151-2048 0 0,2 10-406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7.723"/>
    </inkml:context>
    <inkml:brush xml:id="br0">
      <inkml:brushProperty name="width" value="0.05" units="cm"/>
      <inkml:brushProperty name="height" value="0.05" units="cm"/>
    </inkml:brush>
  </inkml:definitions>
  <inkml:trace contextRef="#ctx0" brushRef="#br0">58 156 6377 0 0,'-15'-6'3543'0'0,"12"5"-2732"0"0,0 0-1 0 0,0 0 1 0 0,0-1 0 0 0,0 1 0 0 0,0-1-1 0 0,0 0 1 0 0,0 0 0 0 0,0 0-1 0 0,0 0 1 0 0,1 0 0 0 0,-1 0 0 0 0,1-1-1 0 0,-4-4 1 0 0,6 7-717 0 0,0-1 0 0 0,0 0 0 0 0,1 1 0 0 0,-1-1-1 0 0,0 1 1 0 0,0-1 0 0 0,0 0 0 0 0,1 1 0 0 0,-1-1 0 0 0,0 1 0 0 0,1-1 0 0 0,-1 1 0 0 0,0-1-1 0 0,1 1 1 0 0,-1-1 0 0 0,1 1 0 0 0,-1 0 0 0 0,1-1 0 0 0,-1 1 0 0 0,1 0 0 0 0,-1-1 0 0 0,1 1-1 0 0,0-1 1 0 0,14-7 924 0 0,5 0-204 0 0,1 1-1 0 0,0 0 1 0 0,33-5 0 0 0,70-4 743 0 0,-77 10-789 0 0,-18 4-763 0 0,-1-2 0 0 0,0-2 0 0 0,0 0 0 0 0,38-15-1 0 0,-53 17-1592 0 0</inkml:trace>
  <inkml:trace contextRef="#ctx0" brushRef="#br0" timeOffset="1">149 241 720 0 0,'-3'2'340'0'0,"1"-1"315"0"0,-1 1 0 0 0,0 0 0 0 0,1-1-1 0 0,-1 1 1 0 0,1 0 0 0 0,0 1 0 0 0,0-1 0 0 0,0 0 0 0 0,0 1 0 0 0,0-1 0 0 0,0 1-1 0 0,1-1 1 0 0,-1 1 0 0 0,-1 4 0 0 0,3-6-436 0 0,0 0 0 0 0,1-1 0 0 0,-1 1 0 0 0,0 0 0 0 0,1-1-1 0 0,-1 1 1 0 0,0-1 0 0 0,1 1 0 0 0,-1-1 0 0 0,0 1 0 0 0,1-1 0 0 0,-1 1 0 0 0,1-1 0 0 0,-1 1 0 0 0,1-1-1 0 0,-1 1 1 0 0,1-1 0 0 0,0 0 0 0 0,-1 1 0 0 0,1-1 0 0 0,-1 0 0 0 0,1 0 0 0 0,0 1 0 0 0,-1-1 0 0 0,1 0 0 0 0,0 0-1 0 0,18 4 2188 0 0,16-2 41 0 0,0-1 1 0 0,0-2-1 0 0,45-7 0 0 0,0-3-3428 0 0,-14 1-7336 0 0,-56 9 5032 0 0,0-2 473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58.454"/>
    </inkml:context>
    <inkml:brush xml:id="br0">
      <inkml:brushProperty name="width" value="0.05" units="cm"/>
      <inkml:brushProperty name="height" value="0.05" units="cm"/>
    </inkml:brush>
  </inkml:definitions>
  <inkml:trace contextRef="#ctx0" brushRef="#br0">43 101 8137 0 0,'-26'-14'11306'0'0,"9"5"-5463"0"0,18 8-5689 0 0,-1 0 0 0 0,0 1 0 0 0,0-1 0 0 0,1 0 0 0 0,-1 1 0 0 0,0-1 0 0 0,1 0 0 0 0,-1 1 0 0 0,1-1 0 0 0,-1 1 1 0 0,1-1-1 0 0,-1 0 0 0 0,1 1 0 0 0,-1-1 0 0 0,1 1 0 0 0,0 0 0 0 0,-1-1 0 0 0,2 0 0 0 0,43-15 1364 0 0,1 2 0 0 0,93-17 0 0 0,-110 27-13866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8.103"/>
    </inkml:context>
    <inkml:brush xml:id="br0">
      <inkml:brushProperty name="width" value="0.05" units="cm"/>
      <inkml:brushProperty name="height" value="0.05" units="cm"/>
    </inkml:brush>
  </inkml:definitions>
  <inkml:trace contextRef="#ctx0" brushRef="#br0">100 19 564 0 0,'0'0'1184'0'0,"-11"-18"10434"0"0,8 19-11135 0 0,1 1-1 0 0,-1-1 1 0 0,0 1 0 0 0,1 0-1 0 0,-1 0 1 0 0,1 1 0 0 0,-1-1 0 0 0,1 0-1 0 0,0 1 1 0 0,0-1 0 0 0,0 1-1 0 0,0 0 1 0 0,-2 4 0 0 0,-20 44 2422 0 0,22-46-2549 0 0,-3 7 279 0 0,0 0 0 0 0,1 0-1 0 0,1 0 1 0 0,0 0 0 0 0,0 0-1 0 0,-1 24 1 0 0,4-30-478 0 0,0 0 1 0 0,1-1-1 0 0,0 1 1 0 0,0-1-1 0 0,0 1 1 0 0,0-1-1 0 0,1 0 1 0 0,0 1-1 0 0,0-1 0 0 0,0 0 1 0 0,1 0-1 0 0,0 0 1 0 0,0 0-1 0 0,0-1 1 0 0,1 1-1 0 0,-1-1 1 0 0,9 7-1 0 0,-5-5-49 0 0,0 0 1 0 0,0 0-1 0 0,1-1 0 0 0,0-1 1 0 0,0 1-1 0 0,0-1 0 0 0,0-1 1 0 0,1 1-1 0 0,-1-2 0 0 0,1 1 1 0 0,0-1-1 0 0,0 0 0 0 0,0-1 1 0 0,0 0-1 0 0,0 0 0 0 0,11-1 1 0 0,-10-1-378 0 0,1 0 1 0 0,-1-1 0 0 0,0 0 0 0 0,0 0-1 0 0,0-1 1 0 0,0-1 0 0 0,0 1 0 0 0,0-1-1 0 0,-1-1 1 0 0,0 0 0 0 0,0 0 0 0 0,0-1-1 0 0,-1 0 1 0 0,8-8 0 0 0,-1-1-1845 0 0,-11 8-1172 0 0,0-8-6548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8.435"/>
    </inkml:context>
    <inkml:brush xml:id="br0">
      <inkml:brushProperty name="width" value="0.05" units="cm"/>
      <inkml:brushProperty name="height" value="0.05" units="cm"/>
    </inkml:brush>
  </inkml:definitions>
  <inkml:trace contextRef="#ctx0" brushRef="#br0">40 52 380 0 0,'-15'1'-1131'0'0,"-10"-2"17732"0"0,39-3-13729 0 0,32-4 1426 0 0,7-2-603 0 0,-20-5-6791 0 0,-29 10-644 0 0,1-4-3326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8.795"/>
    </inkml:context>
    <inkml:brush xml:id="br0">
      <inkml:brushProperty name="width" value="0.05" units="cm"/>
      <inkml:brushProperty name="height" value="0.05" units="cm"/>
    </inkml:brush>
  </inkml:definitions>
  <inkml:trace contextRef="#ctx0" brushRef="#br0">32 104 984 0 0,'-5'-1'944'0'0,"-15"-6"3409"0"0,20 7-3992 0 0,-1-1 0 0 0,-1-1 1804 0 0,2 2-1804 0 0,-1-1 0 0 0,1 1 0 0 0,0-1 0 0 0,-1 1 0 0 0,1-1 0 0 0,0 1 0 0 0,0-1 0 0 0,-1 1 0 0 0,1-1 0 0 0,0 1 0 0 0,0-1 0 0 0,0 1 0 0 0,0-2 0 0 0,0 1 4 0 0,1-1-1 0 0,0 1 1 0 0,0-1-1 0 0,-1 1 1 0 0,1-1-1 0 0,0 1 1 0 0,0-1 0 0 0,0 1-1 0 0,0 0 1 0 0,1 0-1 0 0,-1 0 1 0 0,0-1 0 0 0,1 1-1 0 0,-1 0 1 0 0,3-1-1 0 0,23-14 3000 0 0,-7 7-1978 0 0,0 1-1 0 0,1 1 1 0 0,0 0-1 0 0,0 2 1 0 0,41-5-1 0 0,-17 9-5836 0 0,-16 5-4942 0 0,-19-3 6326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9.181"/>
    </inkml:context>
    <inkml:brush xml:id="br0">
      <inkml:brushProperty name="width" value="0.05" units="cm"/>
      <inkml:brushProperty name="height" value="0.05" units="cm"/>
    </inkml:brush>
  </inkml:definitions>
  <inkml:trace contextRef="#ctx0" brushRef="#br0">445 21 776 0 0,'-8'-16'6826'0'0,"5"15"-6306"0"0,-1 0-1 0 0,0 0 1 0 0,0 1 0 0 0,0-1 0 0 0,0 1-1 0 0,0 0 1 0 0,0 0 0 0 0,1 0-1 0 0,-1 1 1 0 0,0-1 0 0 0,-7 3 0 0 0,-48 17 1382 0 0,40-13-1153 0 0,-21 7 1255 0 0,-74 39 1 0 0,96-43-1357 0 0,1 1-1 0 0,0 0 1 0 0,0 2-1 0 0,1 0 1 0 0,1 0-1 0 0,-16 19 1 0 0,29-30-491 0 0,0 1 0 0 0,0-1 1 0 0,0 1-1 0 0,0 0 1 0 0,1 0-1 0 0,-1-1 0 0 0,1 1 1 0 0,0 0-1 0 0,-1 0 1 0 0,2 0-1 0 0,-1 1 0 0 0,0-1 1 0 0,0 0-1 0 0,1 4 1 0 0,0-5-61 0 0,0 1 0 0 0,1-1 0 0 0,-1 1 1 0 0,1-1-1 0 0,0 1 0 0 0,-1-1 0 0 0,1 1 1 0 0,0-1-1 0 0,0 0 0 0 0,1 1 1 0 0,-1-1-1 0 0,0 0 0 0 0,1 0 0 0 0,0 0 1 0 0,-1 0-1 0 0,1 0 0 0 0,0-1 0 0 0,0 1 1 0 0,3 2-1 0 0,8 5 161 0 0,1 0 0 0 0,0 0 1 0 0,1-2-1 0 0,0 0 0 0 0,0 0 0 0 0,1-2 0 0 0,18 5 0 0 0,-11-4-182 0 0,-1-2 0 0 0,1 0-1 0 0,0-1 1 0 0,39-2 0 0 0,-50-2-721 0 0,-1 0 0 0 0,0-1 0 0 0,0 0 1 0 0,0-1-1 0 0,0 0 0 0 0,17-8 1 0 0,-15 5-2731 0 0,-1-1 0 0 0,19-12 0 0 0,-15 7 436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9.515"/>
    </inkml:context>
    <inkml:brush xml:id="br0">
      <inkml:brushProperty name="width" value="0.05" units="cm"/>
      <inkml:brushProperty name="height" value="0.05" units="cm"/>
    </inkml:brush>
  </inkml:definitions>
  <inkml:trace contextRef="#ctx0" brushRef="#br0">43 28 768 0 0,'-24'-28'20001'0'0,"22"31"-19500"0"0,1 1 0 0 0,0-1 0 0 0,0 0 0 0 0,0 1-1 0 0,0-1 1 0 0,0 0 0 0 0,1 1 0 0 0,-1-1 0 0 0,1 1 0 0 0,0 6 0 0 0,-1 9 919 0 0,-3 4-137 0 0,1 0 0 0 0,2 1 0 0 0,1 41 0 0 0,6-20-2048 0 0,6-3-3406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09.889"/>
    </inkml:context>
    <inkml:brush xml:id="br0">
      <inkml:brushProperty name="width" value="0.05" units="cm"/>
      <inkml:brushProperty name="height" value="0.05" units="cm"/>
    </inkml:brush>
  </inkml:definitions>
  <inkml:trace contextRef="#ctx0" brushRef="#br0">62 80 7189 0 0,'-9'-1'2520'0'0,"-21"-4"3605"0"0,28 5-5688 0 0,1 0 0 0 0,-1-1 0 0 0,1 1 0 0 0,-1-1 0 0 0,1 1 0 0 0,0-1 0 0 0,-1 0 0 0 0,1 1 0 0 0,0-1 0 0 0,-1 0 0 0 0,1 0 0 0 0,0 0 0 0 0,0 0 0 0 0,-2-3 1146 0 0,19-9 1173 0 0,15 4-1817 0 0,0 2 0 0 0,1 1 0 0 0,1 1 0 0 0,-1 2 0 0 0,40 1 0 0 0,0-2-97 0 0,-12 3-943 0 0,-34 1-142 0 0,-1-1 1 0 0,49-9-1 0 0,-63 10-1620 0 0,6 4-5663 0 0,-8-1 3441 0 0,-1-2 922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0.232"/>
    </inkml:context>
    <inkml:brush xml:id="br0">
      <inkml:brushProperty name="width" value="0.05" units="cm"/>
      <inkml:brushProperty name="height" value="0.05" units="cm"/>
    </inkml:brush>
  </inkml:definitions>
  <inkml:trace contextRef="#ctx0" brushRef="#br0">436 23 372 0 0,'-2'-9'10004'0'0,"-2"7"-9291"0"0,0 0 1 0 0,0 0 0 0 0,-1 1-1 0 0,1-1 1 0 0,0 1 0 0 0,-1 0 0 0 0,1 0-1 0 0,0 1 1 0 0,-1-1 0 0 0,1 1-1 0 0,-1 0 1 0 0,-6 0 0 0 0,-62 9 3073 0 0,57-6-2921 0 0,-8 1-228 0 0,0 0 0 0 0,1 2 1 0 0,0 1-1 0 0,0 0 0 0 0,0 2 0 0 0,-32 18 0 0 0,48-23-362 0 0,0 1 0 0 0,0 0 0 0 0,0 0 0 0 0,1 0 0 0 0,0 1 0 0 0,0 0 0 0 0,1 0 0 0 0,0 0 0 0 0,-9 15 0 0 0,11-16-199 0 0,1 1 0 0 0,0-1 0 0 0,0 1 0 0 0,0 0 0 0 0,0 0 0 0 0,1 0 1 0 0,0 0-1 0 0,1 0 0 0 0,-1 0 0 0 0,1 0 0 0 0,0 0 0 0 0,0 0 0 0 0,1 0 0 0 0,0 0 0 0 0,1 6 0 0 0,1-3-77 0 0,0 0 0 0 0,0 0 0 0 0,1 0 0 0 0,0-1 0 0 0,1 1 0 0 0,0-1 0 0 0,0 0 0 0 0,1 0 0 0 0,0-1 0 0 0,0 0 0 0 0,0 0 0 0 0,1 0 0 0 0,0-1 0 0 0,1 0 0 0 0,-1-1 0 0 0,1 1 0 0 0,0-1 0 0 0,16 7 0 0 0,-16-8 0 0 0,1-1 0 0 0,-1 0 0 0 0,1 0 0 0 0,-1-1 0 0 0,1 0 0 0 0,0 0 0 0 0,0-1 0 0 0,0 0 0 0 0,0-1 0 0 0,0 0 0 0 0,0 0 0 0 0,0-1 0 0 0,-1 0 0 0 0,1 0 0 0 0,0-1 0 0 0,0-1 0 0 0,-1 1 0 0 0,1-1 0 0 0,15-8 0 0 0,-19 7 0 0 0,0 1 0 0 0,0-1 0 0 0,0 1 0 0 0,0-1 0 0 0,-1-1 0 0 0,0 1 0 0 0,0-1 0 0 0,0 0 0 0 0,0 0 0 0 0,-1 0 0 0 0,0 0 0 0 0,0 0 0 0 0,0-1 0 0 0,0 1 0 0 0,-1-1 0 0 0,0 0 0 0 0,-1 0 0 0 0,1 0 0 0 0,-1 0 0 0 0,0 0 0 0 0,0-8 0 0 0,-1 6 0 0 0,0 0 0 0 0,0 0 0 0 0,-1 0 0 0 0,-1 1 0 0 0,1-1 0 0 0,-1 0 0 0 0,0 1 0 0 0,-1-1 0 0 0,0 1 0 0 0,0-1 0 0 0,-1 1 0 0 0,1 0 0 0 0,-2 1 0 0 0,1-1 0 0 0,-1 1 0 0 0,-5-7 0 0 0,-4 1-177 0 0,0 0 0 0 0,-1 0 0 0 0,0 1 0 0 0,-1 1 0 0 0,0 1 0 0 0,0 0 0 0 0,-1 1 0 0 0,0 0 0 0 0,-1 2 0 0 0,0 0 0 0 0,0 1 0 0 0,0 1 0 0 0,0 0-1 0 0,-23 0 1 0 0,32 4-1033 0 0,6 1-1258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0.599"/>
    </inkml:context>
    <inkml:brush xml:id="br0">
      <inkml:brushProperty name="width" value="0.05" units="cm"/>
      <inkml:brushProperty name="height" value="0.05" units="cm"/>
    </inkml:brush>
  </inkml:definitions>
  <inkml:trace contextRef="#ctx0" brushRef="#br0">8 11 1012 0 0,'-3'-11'19055'0'0,"1"33"-17387"0"0,0 0 1 0 0,2-1-1 0 0,3 35 0 0 0,0-35-1172 0 0,0 0-1 0 0,1 0 1 0 0,2 0 0 0 0,0-1 0 0 0,1 0-1 0 0,18 36 1 0 0,-17-46-177 0 0,-3-4-3436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0.953"/>
    </inkml:context>
    <inkml:brush xml:id="br0">
      <inkml:brushProperty name="width" value="0.05" units="cm"/>
      <inkml:brushProperty name="height" value="0.05" units="cm"/>
    </inkml:brush>
  </inkml:definitions>
  <inkml:trace contextRef="#ctx0" brushRef="#br0">89 79 80 0 0,'-27'-11'2165'0'0,"-5"-2"2494"0"0,2-10 11246 0 0,30 23-15741 0 0,11-4 1965 0 0,13 0-855 0 0,156 5 3247 0 0,-42 1-2712 0 0,-95-3-1789 0 0,-1-1 1 0 0,79-14-1 0 0,-79 9-14033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1.549"/>
    </inkml:context>
    <inkml:brush xml:id="br0">
      <inkml:brushProperty name="width" value="0.05" units="cm"/>
      <inkml:brushProperty name="height" value="0.05" units="cm"/>
    </inkml:brush>
  </inkml:definitions>
  <inkml:trace contextRef="#ctx0" brushRef="#br0">43 75 5557 0 0,'2'7'7151'0'0,"3"11"-3903"0"0,39 120 5819 0 0,-40-119-8266 0 0,0 0 1 0 0,-2 0 0 0 0,0 1-1 0 0,-1-1 1 0 0,-2 30 0 0 0,1-48-741 0 0,0 0 1 0 0,0 1-1 0 0,-1-1 0 0 0,1 0 1 0 0,-1 1-1 0 0,1-1 1 0 0,-1 0-1 0 0,1 1 0 0 0,-1-1 1 0 0,0 0-1 0 0,1 0 1 0 0,-1 0-1 0 0,0 0 0 0 0,0 0 1 0 0,0 0-1 0 0,0 0 1 0 0,0 0-1 0 0,0 0 0 0 0,-1 1 1 0 0,1-2 79 0 0,-15-12 259 0 0,13 5-328 0 0,1 0-1 0 0,-1 0 1 0 0,1-1-1 0 0,1 1 1 0 0,-1-1 0 0 0,1 1-1 0 0,0-1 1 0 0,1 1-1 0 0,0-1 1 0 0,0 0-1 0 0,2-7 1 0 0,1-9 25 0 0,2-1-1 0 0,7-24 1 0 0,-5 25-90 0 0,2 1-1 0 0,15-34 1 0 0,-19 47-7 0 0,1 0-1 0 0,0 1 1 0 0,0 0-1 0 0,1 0 1 0 0,0 0-1 0 0,1 1 1 0 0,15-14-1 0 0,-22 21 1 0 0,0 0 0 0 0,1 0 0 0 0,-1 0 0 0 0,1 0 0 0 0,-1 0 0 0 0,1 0 0 0 0,0 1 0 0 0,-1-1 0 0 0,1 1 0 0 0,0-1 0 0 0,-1 1 0 0 0,1 0 0 0 0,0 0 0 0 0,-1 0 0 0 0,1-1 0 0 0,0 2 0 0 0,0-1 0 0 0,-1 0 0 0 0,1 0 0 0 0,2 1 0 0 0,-3-1 0 0 0,0 1 0 0 0,0-1 0 0 0,0 1 0 0 0,0-1 0 0 0,0 1 0 0 0,-1 0 0 0 0,1-1 0 0 0,0 1 0 0 0,0 0 0 0 0,0 0 0 0 0,-1 0 0 0 0,1-1 0 0 0,-1 1 0 0 0,1 0 0 0 0,0 0 0 0 0,-1 0 0 0 0,1 0 0 0 0,-1 0 0 0 0,0 0 0 0 0,1 0 0 0 0,-1 0 0 0 0,0 0 0 0 0,0 0 0 0 0,0 0 0 0 0,0 0 0 0 0,1 0 0 0 0,-2 1 0 0 0,1-1 0 0 0,0 0 0 0 0,0 0 0 0 0,0 0 0 0 0,-1 2 0 0 0,-1 3-50 0 0,0 1-1 0 0,-1-1 1 0 0,1 0 0 0 0,-1 0-1 0 0,-1 0 1 0 0,1-1 0 0 0,-1 1-1 0 0,0-1 1 0 0,0 0 0 0 0,-1 0-1 0 0,0 0 1 0 0,1 0 0 0 0,-11 6-1 0 0,-1 1-151 0 0,0-1 0 0 0,-1 0-1 0 0,-26 11 1 0 0,17-12-93 0 0,20-9 223 0 0,0 1 1 0 0,1 0-1 0 0,-1 0 1 0 0,1 1-1 0 0,-1 0 0 0 0,1 0 1 0 0,0 0-1 0 0,-8 6 0 0 0,12-8 75 0 0,1 0 0 0 0,-1 0-1 0 0,1-1 1 0 0,-1 1-1 0 0,1 0 1 0 0,0 0-1 0 0,-1 0 1 0 0,1-1-1 0 0,0 1 1 0 0,0 0 0 0 0,-1 0-1 0 0,1 0 1 0 0,0 0-1 0 0,0 0 1 0 0,0 0-1 0 0,0 0 1 0 0,0 0-1 0 0,0 0 1 0 0,0-1-1 0 0,1 1 1 0 0,-1 0 0 0 0,0 0-1 0 0,0 0 1 0 0,1 0-1 0 0,-1 0 1 0 0,0 0-1 0 0,1-1 1 0 0,-1 1-1 0 0,1 0 1 0 0,-1 0 0 0 0,1-1-1 0 0,0 1 1 0 0,-1 0-1 0 0,2 0 1 0 0,28 25 193 0 0,-22-20-112 0 0,33 24 958 0 0,76 44 0 0 0,-113-73-1536 0 0,0 1-1 0 0,0-1 1 0 0,0 1 0 0 0,0-1 0 0 0,0-1-1 0 0,0 1 1 0 0,0 0 0 0 0,1-1-1 0 0,-1 0 1 0 0,0 0 0 0 0,0 0 0 0 0,8-2-1 0 0,1-1-2202 0 0,0 0 0 0 0,22-9 0 0 0,-15 4-432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9:10.609"/>
    </inkml:context>
    <inkml:brush xml:id="br0">
      <inkml:brushProperty name="width" value="0.05" units="cm"/>
      <inkml:brushProperty name="height" value="0.05" units="cm"/>
      <inkml:brushProperty name="color" value="#008C3A"/>
    </inkml:brush>
  </inkml:definitions>
  <inkml:trace contextRef="#ctx0" brushRef="#br0">6 25 660 0 0,'-6'-24'20641'0'0,"8"27"-19985"0"0,5 17 525 0 0,0 1 0 0 0,-2 1 0 0 0,6 39-1 0 0,-9-51-892 0 0,0 0 0 0 0,0 0-1 0 0,1-1 1 0 0,6 14-1 0 0,3 2-3912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2.283"/>
    </inkml:context>
    <inkml:brush xml:id="br0">
      <inkml:brushProperty name="width" value="0.05" units="cm"/>
      <inkml:brushProperty name="height" value="0.05" units="cm"/>
    </inkml:brush>
  </inkml:definitions>
  <inkml:trace contextRef="#ctx0" brushRef="#br0">282 152 280 0 0,'-5'1'764'0'0,"-1"0"0"0"0,1 0-1 0 0,0 1 1 0 0,-1 0 0 0 0,1 0-1 0 0,0 0 1 0 0,0 1 0 0 0,0 0 0 0 0,1 0-1 0 0,-1 0 1 0 0,1 0 0 0 0,-7 7 0 0 0,-2 3 1265 0 0,2 1 1 0 0,-17 23-1 0 0,5-4 16 0 0,2-2 2459 0 0,-34 66 1 0 0,46-79-3183 0 0,-2-1 2586 0 0,53-263-4062 0 0,-9 66 437 0 0,-28 161-226 0 0,0 16-57 0 0,-3 4 0 0 0,0 1 0 0 0,0-1 0 0 0,0 0 0 0 0,0 0 0 0 0,0 1 0 0 0,-1-1 0 0 0,1 1 0 0 0,-1 0 0 0 0,1-1 0 0 0,-1 1 0 0 0,1 0 0 0 0,1 4 0 0 0,17 30 0 0 0,-11-17 0 0 0,28 49 0 0 0,-11-18 0 0 0,34 48 0 0 0,-49-83 0 0 0,0 0 0 0 0,1-1 0 0 0,1-1 0 0 0,0 0 0 0 0,0-1 0 0 0,1 0 0 0 0,22 13 0 0 0,-35-24-78 0 0,0-1 0 0 0,0 1 1 0 0,0 0-1 0 0,1 0 0 0 0,-1-1 0 0 0,0 1 1 0 0,1-1-1 0 0,-1 1 0 0 0,0-1 0 0 0,1 0 0 0 0,-1 1 1 0 0,0-1-1 0 0,1 0 0 0 0,-1 0 0 0 0,1 0 1 0 0,-1 0-1 0 0,1 0 0 0 0,-1 0 0 0 0,0-1 0 0 0,1 1 1 0 0,-1 0-1 0 0,1-1 0 0 0,-1 1 0 0 0,2-1 0 0 0,-2 0 16 0 0,-1 0-1 0 0,1 0 0 0 0,-1 0 0 0 0,1 0 1 0 0,-1 0-1 0 0,1 0 0 0 0,-1 0 0 0 0,0 0 0 0 0,1 0 1 0 0,-1 0-1 0 0,0 0 0 0 0,0 0 0 0 0,0 0 1 0 0,1 0-1 0 0,-1 0 0 0 0,0 0 0 0 0,-1 0 0 0 0,1 0 1 0 0,0 0-1 0 0,0 0 0 0 0,0 0 0 0 0,-1 0 1 0 0,1 0-1 0 0,0 0 0 0 0,-1 0 0 0 0,1 0 0 0 0,-1 0 1 0 0,1 0-1 0 0,-1 0 0 0 0,0 0 0 0 0,1 0 0 0 0,-1 1 1 0 0,-1-2-1 0 0,-4-6-60 0 0,0 2-1 0 0,0-1 1 0 0,-1 1-1 0 0,0 0 1 0 0,0 0-1 0 0,0 0 1 0 0,-1 1 0 0 0,0 1-1 0 0,0-1 1 0 0,0 1-1 0 0,-1 0 1 0 0,1 1 0 0 0,-12-3-1 0 0,-8-1-18 0 0,-1 0 0 0 0,-51-4 0 0 0,50 8 248 0 0,-44 2-1 0 0,62 2-206 0 0,0 0 1 0 0,0 1-1 0 0,0 0 1 0 0,0 1-1 0 0,0 0 1 0 0,-15 7-1 0 0,49-6-11057 0 0,-10-7 8608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2.841"/>
    </inkml:context>
    <inkml:brush xml:id="br0">
      <inkml:brushProperty name="width" value="0.05" units="cm"/>
      <inkml:brushProperty name="height" value="0.05" units="cm"/>
    </inkml:brush>
  </inkml:definitions>
  <inkml:trace contextRef="#ctx0" brushRef="#br0">153 67 332 0 0,'0'0'9543'0'0,"0"4"-7362"0"0,0 6-722 0 0,-2 1 0 0 0,1 0 1 0 0,-1-1-1 0 0,-1 1 0 0 0,-5 14 1 0 0,-25 56 4517 0 0,20-51-3622 0 0,12-29-2262 0 0,1 0 1 0 0,0 0-1 0 0,-1 0 0 0 0,1 0 1 0 0,-1 0-1 0 0,1 0 0 0 0,-1 0 1 0 0,1 0-1 0 0,-1 0 0 0 0,0 0 0 0 0,1 0 1 0 0,-1 0-1 0 0,0 0 0 0 0,0-1 1 0 0,0 1-1 0 0,0 0 0 0 0,0-1 1 0 0,1 1-1 0 0,-1 0 0 0 0,0-1 1 0 0,-1 1-1 0 0,1-1 0 0 0,0 0 1 0 0,0 1-1 0 0,0-1 0 0 0,0 0 0 0 0,0 1 1 0 0,0-1-1 0 0,0 0 0 0 0,0 0 1 0 0,-2 0-1 0 0,1-1-49 0 0,0 0 1 0 0,-1 0-1 0 0,1 0 1 0 0,0 0-1 0 0,0 0 0 0 0,0-1 1 0 0,0 1-1 0 0,0-1 1 0 0,0 1-1 0 0,0-1 0 0 0,0 0 1 0 0,1 1-1 0 0,-3-5 1 0 0,-1 0-42 0 0,1 0 0 0 0,0-1 0 0 0,1 0 0 0 0,-1 0 1 0 0,-3-11-1 0 0,6 15-3 0 0,0 1 0 0 0,1 0-1 0 0,-1 0 1 0 0,0 0 0 0 0,1 0 0 0 0,-1-1 0 0 0,1 1-1 0 0,0 0 1 0 0,0 0 0 0 0,0-1 0 0 0,0 1 0 0 0,0 0 0 0 0,0 0-1 0 0,1-1 1 0 0,-1 1 0 0 0,1 0 0 0 0,0 0 0 0 0,-1 0 0 0 0,1-1-1 0 0,0 1 1 0 0,0 0 0 0 0,3-3 0 0 0,-4 4 0 0 0,1 1 0 0 0,0 0 0 0 0,-1-1 0 0 0,1 1 0 0 0,-1-1 0 0 0,1 1 0 0 0,0 0 0 0 0,-1 0 0 0 0,1-1 0 0 0,0 1 0 0 0,-1 0 0 0 0,1 0 0 0 0,0 0 0 0 0,-1 0 0 0 0,1 0 0 0 0,0 0 0 0 0,0 0 0 0 0,-1 0 0 0 0,1 0 0 0 0,0 0 0 0 0,-1 0 0 0 0,1 0 0 0 0,0 0 0 0 0,-1 1 0 0 0,1-1 0 0 0,0 0 0 0 0,0 1 0 0 0,16 12 0 0 0,-13-10 0 0 0,72 60 0 0 0,-53-43 0 0 0,1 0 0 0 0,0-1 0 0 0,1-1 0 0 0,2-2 0 0 0,32 17 0 0 0,-55-32 0 0 0,-1 1 0 0 0,0-1 0 0 0,1 0 0 0 0,-1 0 0 0 0,0 0 0 0 0,1 0 0 0 0,-1-1 0 0 0,1 0 0 0 0,-1 1 0 0 0,1-1 0 0 0,0 0 0 0 0,-1-1 0 0 0,6 0 0 0 0,-7 0 0 0 0,0 0 0 0 0,0 0 0 0 0,0 0 0 0 0,0 0 0 0 0,0-1 0 0 0,0 1 0 0 0,0-1 0 0 0,0 1 0 0 0,-1-1 0 0 0,1 0 0 0 0,-1 1 0 0 0,1-1 0 0 0,-1 0 0 0 0,0 0 0 0 0,0 0 0 0 0,0 0 0 0 0,0 0 0 0 0,0 0 0 0 0,0-1 0 0 0,0 1 0 0 0,0-3 0 0 0,2-6 0 0 0,-1 0 0 0 0,0 0 0 0 0,-1-1 0 0 0,0 1 0 0 0,0 0 0 0 0,-2 0 0 0 0,1 0 0 0 0,-1 0 0 0 0,-1-1 0 0 0,0 1 0 0 0,-1 0 0 0 0,0 1 0 0 0,0-1 0 0 0,-7-13 0 0 0,4 11 0 0 0,-1 0 0 0 0,-1 1 0 0 0,0-1 0 0 0,0 2 0 0 0,-1-1 0 0 0,0 1 0 0 0,-1 1 0 0 0,-1 0 0 0 0,1 0 0 0 0,-22-14 0 0 0,28 21-320 0 0,5 1-565 0 0,13 3-2124 0 0,37 10-4781 0 0,-20-5 3963 0 0,5-1 924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3.334"/>
    </inkml:context>
    <inkml:brush xml:id="br0">
      <inkml:brushProperty name="width" value="0.05" units="cm"/>
      <inkml:brushProperty name="height" value="0.05" units="cm"/>
    </inkml:brush>
  </inkml:definitions>
  <inkml:trace contextRef="#ctx0" brushRef="#br0">315 51 6185 0 0,'-2'-3'5775'0'0,"-9"-11"-2249"0"0,6 10-2725 0 0,1 0 0 0 0,-1 1 0 0 0,-1 0 0 0 0,1 0 0 0 0,0 0 0 0 0,-1 1 0 0 0,1 0 0 0 0,-11-3 0 0 0,9 3-301 0 0,-1 1 0 0 0,1 0 0 0 0,-1 0 0 0 0,1 1 0 0 0,-1 0 0 0 0,-13 2 0 0 0,15-1-336 0 0,1-1 1 0 0,0 1-1 0 0,0 1 0 0 0,0-1 0 0 0,0 1 1 0 0,0 0-1 0 0,0 0 0 0 0,0 0 1 0 0,0 1-1 0 0,1 0 0 0 0,-1 0 1 0 0,1 0-1 0 0,0 0 0 0 0,0 1 1 0 0,0-1-1 0 0,1 1 0 0 0,-1 0 1 0 0,1 0-1 0 0,0 1 0 0 0,0-1 0 0 0,0 1 1 0 0,-3 5-1 0 0,5-6-71 0 0,1 0-1 0 0,-1 0 1 0 0,0 0-1 0 0,1-1 1 0 0,0 1 0 0 0,0 0-1 0 0,0 0 1 0 0,0 0-1 0 0,0 0 1 0 0,1 0-1 0 0,0 0 1 0 0,0-1 0 0 0,0 1-1 0 0,0 0 1 0 0,1-1-1 0 0,-1 1 1 0 0,4 4-1 0 0,2 4 138 0 0,0 0 0 0 0,1-1-1 0 0,13 16 1 0 0,59 52-81 0 0,-55-57-130 0 0,-2 1 1 0 0,32 41 0 0 0,-54-63-20 0 0,0 0 0 0 0,0 0 0 0 0,0 1 0 0 0,0-1 0 0 0,0 0 0 0 0,0 1 0 0 0,-1-1 0 0 0,1 1 0 0 0,0-1 0 0 0,-1 1 0 0 0,0-1 0 0 0,1 1 0 0 0,-1 0 0 0 0,0-1 0 0 0,0 1 0 0 0,0-1 0 0 0,0 1 0 0 0,0 0 0 0 0,0-1 0 0 0,0 1 0 0 0,0 0 0 0 0,-1 2 0 0 0,0-3 0 0 0,-1 1 0 0 0,1 0 0 0 0,0 0 0 0 0,0-1 0 0 0,-1 1 0 0 0,1-1 0 0 0,-1 1 0 0 0,0-1 0 0 0,1 0 0 0 0,-1 1 0 0 0,0-1 0 0 0,0 0 0 0 0,1 0 0 0 0,-5 1 0 0 0,-5 2 0 0 0,1-1 0 0 0,-1 0 0 0 0,0-1 0 0 0,0 0 0 0 0,-14 0 0 0 0,3-1 0 0 0,1-1 0 0 0,-41-5 0 0 0,54 4 0 0 0,1-1 0 0 0,-1 1 0 0 0,1-1 0 0 0,0 0 0 0 0,-1-1 0 0 0,1 0 0 0 0,0 0 0 0 0,1 0 0 0 0,-1-1 0 0 0,0 0 0 0 0,-10-9 0 0 0,16 11 0 0 0,-1 1 0 0 0,1-1 0 0 0,0 0 0 0 0,-1 1 0 0 0,1-1 0 0 0,0 0 0 0 0,0 0 0 0 0,0 0 0 0 0,0 0 0 0 0,1 0 0 0 0,-1 0 0 0 0,0 0 0 0 0,1 0 0 0 0,-1 0 0 0 0,1 0 0 0 0,0 0 0 0 0,0-1 0 0 0,0-2 0 0 0,0 1 0 0 0,1 0 0 0 0,0 0 0 0 0,0 0 0 0 0,0 0 0 0 0,1 0 0 0 0,-1 0 0 0 0,1 1 0 0 0,0-1 0 0 0,3-3 0 0 0,2-3 0 0 0,0 0 0 0 0,1 1 0 0 0,0 1 0 0 0,0-1 0 0 0,17-12 0 0 0,-13 13-45 0 0,-1 1 0 0 0,1 0 0 0 0,0 1 0 0 0,1 1 0 0 0,0 0 0 0 0,0 0 0 0 0,0 1 0 0 0,0 1 0 0 0,0 0 1 0 0,1 1-1 0 0,-1 0 0 0 0,1 1 0 0 0,0 1 0 0 0,24 2 0 0 0,-4 2-184 0 0,-1 2 0 0 0,0 1 0 0 0,-1 2 0 0 0,59 23 0 0 0,-75-27-2886 0 0,1-5-5189 0 0,-11-3 4956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3.704"/>
    </inkml:context>
    <inkml:brush xml:id="br0">
      <inkml:brushProperty name="width" value="0.05" units="cm"/>
      <inkml:brushProperty name="height" value="0.05" units="cm"/>
    </inkml:brush>
  </inkml:definitions>
  <inkml:trace contextRef="#ctx0" brushRef="#br0">158 206 504 0 0,'-18'-36'1887'0'0,"-27"-37"0"0"0,37 61-513 0 0,0 0 0 0 0,-1 1 0 0 0,-1 0 0 0 0,0 1 0 0 0,-1 0 0 0 0,-19-14 0 0 0,22 18 5480 0 0,27 18-5506 0 0,67 45-4011 0 0,-60-42-415 0 0,38 15 0 0 0,-24-15 800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4.070"/>
    </inkml:context>
    <inkml:brush xml:id="br0">
      <inkml:brushProperty name="width" value="0.05" units="cm"/>
      <inkml:brushProperty name="height" value="0.05" units="cm"/>
    </inkml:brush>
  </inkml:definitions>
  <inkml:trace contextRef="#ctx0" brushRef="#br0">185 18 328 0 0,'0'0'2818'0'0,"-3"-3"-1015"0"0,3 3-1721 0 0,-14-9 1709 0 0,0 4 5127 0 0,14 5-6702 0 0,0 0-1 0 0,-1 1 1 0 0,1-1-1 0 0,0 0 1 0 0,-1 1-1 0 0,1-1 1 0 0,0 0 0 0 0,-1 1-1 0 0,1-1 1 0 0,0 1-1 0 0,0-1 1 0 0,-1 0-1 0 0,1 1 1 0 0,0-1 0 0 0,0 1-1 0 0,0-1 1 0 0,0 1-1 0 0,0-1 1 0 0,0 1-1 0 0,0 0 1 0 0,10 27 2078 0 0,1 0-1 0 0,1-1 1 0 0,31 48-1 0 0,-29-53-1780 0 0,-1 1 1 0 0,-1 1-1 0 0,0-1 1 0 0,-2 2-1 0 0,13 46 0 0 0,-23-70-502 0 0,1 1 0 0 0,-1-1-1 0 0,0 0 1 0 0,0 1-1 0 0,1-1 1 0 0,-1 1-1 0 0,0-1 1 0 0,0 1-1 0 0,-1-1 1 0 0,1 0-1 0 0,0 1 1 0 0,0-1-1 0 0,-1 1 1 0 0,1-1-1 0 0,0 0 1 0 0,-1 1-1 0 0,0-1 1 0 0,1 0-1 0 0,-1 0 1 0 0,0 1-1 0 0,1-1 1 0 0,-1 0-1 0 0,0 0 1 0 0,0 0 0 0 0,0 0-1 0 0,0 0 1 0 0,0 0-1 0 0,0 0 1 0 0,0 0-1 0 0,-1-1 1 0 0,1 1-1 0 0,0 0 1 0 0,0-1-1 0 0,-1 1 1 0 0,1 0-1 0 0,0-1 1 0 0,-1 0-1 0 0,-1 1 1 0 0,-5 0 33 0 0,-1 0 1 0 0,1 0-1 0 0,-1-1 0 0 0,1 0 1 0 0,-12-2-1 0 0,14 1-20 0 0,-34-2-45 0 0,0-2 1 0 0,1-2-1 0 0,-42-13 0 0 0,80 20-185 0 0,0 0 0 0 0,1 0 0 0 0,-1 0 0 0 0,0 0 1 0 0,0-1-1 0 0,1 1 0 0 0,-1 0 0 0 0,0 0 0 0 0,1-1 0 0 0,-1 1 1 0 0,0 0-1 0 0,1-1 0 0 0,-1 1 0 0 0,0-1 0 0 0,1 1 0 0 0,-1-1 0 0 0,1 1 1 0 0,-1-1-1 0 0,1 1 0 0 0,-1-1 0 0 0,1 0 0 0 0,0 1 0 0 0,-1-2 1 0 0,1 1-224 0 0,1 0 1 0 0,-1 0 0 0 0,1 1-1 0 0,0-1 1 0 0,-1 0 0 0 0,1 1 0 0 0,0-1-1 0 0,0 1 1 0 0,-1-1 0 0 0,1 1-1 0 0,0-1 1 0 0,0 1 0 0 0,0 0-1 0 0,0-1 1 0 0,0 1 0 0 0,0 0 0 0 0,0 0-1 0 0,1-1 1 0 0,10-3-2668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4.411"/>
    </inkml:context>
    <inkml:brush xml:id="br0">
      <inkml:brushProperty name="width" value="0.05" units="cm"/>
      <inkml:brushProperty name="height" value="0.05" units="cm"/>
    </inkml:brush>
  </inkml:definitions>
  <inkml:trace contextRef="#ctx0" brushRef="#br0">266 55 5669 0 0,'2'-5'1714'0'0,"11"-26"3903"0"0,-13 30-5327 0 0,1-1 1 0 0,-1 1-1 0 0,1 0 0 0 0,0 0 0 0 0,-1 0 0 0 0,1 0 0 0 0,0 0 0 0 0,0 0 0 0 0,0 0 1 0 0,0 0-1 0 0,0 0 0 0 0,0 1 0 0 0,0-1 0 0 0,0 0 0 0 0,0 1 0 0 0,0-1 1 0 0,0 0-1 0 0,0 1 0 0 0,0-1 0 0 0,3 0 0 0 0,-2 3-58 0 0,0-1 0 0 0,0 1 0 0 0,0 0 0 0 0,0-1 0 0 0,0 1 0 0 0,0 0 0 0 0,-1 0 0 0 0,1 0 0 0 0,0 1 0 0 0,-1-1 0 0 0,0 0 0 0 0,0 0 0 0 0,1 1 0 0 0,-1 2 0 0 0,8 20 594 0 0,-1 0 1 0 0,-1 1 0 0 0,-2 0-1 0 0,0 0 1 0 0,0 28-1 0 0,2 4 41 0 0,-5-28-786 0 0,1 8-982 0 0,0-27-3488 0 0,2 1-3543 0 0</inkml:trace>
  <inkml:trace contextRef="#ctx0" brushRef="#br0" timeOffset="1">83 101 540 0 0,'-31'-7'1959'0'0,"5"1"972"0"0,1-2 8729 0 0,31 6-10112 0 0,33-8 1321 0 0,0 2 0 0 0,81-6-1 0 0,-28 5 185 0 0,-61 8-4958 0 0,-21 0 707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5.025"/>
    </inkml:context>
    <inkml:brush xml:id="br0">
      <inkml:brushProperty name="width" value="0.05" units="cm"/>
      <inkml:brushProperty name="height" value="0.05" units="cm"/>
    </inkml:brush>
  </inkml:definitions>
  <inkml:trace contextRef="#ctx0" brushRef="#br0">393 87 496 0 0,'-3'-8'1870'0'0,"0"0"0"0"0,0 0 0 0 0,0 0 0 0 0,-1 1 0 0 0,0 0 0 0 0,-7-10 0 0 0,9 15-1565 0 0,-1 0-1 0 0,1 0 1 0 0,0 0 0 0 0,-1 0-1 0 0,0 0 1 0 0,1 0-1 0 0,-1 1 1 0 0,0-1 0 0 0,0 1-1 0 0,0 0 1 0 0,0 0-1 0 0,0 0 1 0 0,0 0-1 0 0,0 1 1 0 0,0-1 0 0 0,0 1-1 0 0,0 0 1 0 0,0 0-1 0 0,0 0 1 0 0,-6 0 0 0 0,-9 2 302 0 0,0 1 1 0 0,0 1 0 0 0,1 0 0 0 0,-1 1-1 0 0,1 1 1 0 0,0 1 0 0 0,0 0 0 0 0,-20 13 0 0 0,28-15-356 0 0,0 1 1 0 0,0 0 0 0 0,1 0 0 0 0,0 1-1 0 0,0 0 1 0 0,1 0 0 0 0,0 1 0 0 0,0 0-1 0 0,0 0 1 0 0,1 1 0 0 0,0 0 0 0 0,1 0-1 0 0,0 0 1 0 0,1 0 0 0 0,-7 19 0 0 0,10-22-177 0 0,0 1 1 0 0,0-1-1 0 0,1 0 1 0 0,0 1-1 0 0,0-1 1 0 0,0 0-1 0 0,1 1 1 0 0,0-1-1 0 0,0 0 1 0 0,1 0-1 0 0,0 1 1 0 0,0-1-1 0 0,0 0 1 0 0,1-1-1 0 0,0 1 1 0 0,0 0-1 0 0,0-1 1 0 0,1 0-1 0 0,-1 0 1 0 0,1 0-1 0 0,0 0 1 0 0,7 6-1 0 0,-4-4 32 0 0,1-1 0 0 0,0 0 0 0 0,0 0 0 0 0,1 0 0 0 0,-1-1 0 0 0,1 0 0 0 0,0-1 0 0 0,1 0-1 0 0,-1 0 1 0 0,1-1 0 0 0,0 0 0 0 0,-1-1 0 0 0,15 2 0 0 0,-20-3-128 0 0,0-1 1 0 0,0 0-1 0 0,-1 0 0 0 0,1 0 1 0 0,0 0-1 0 0,0-1 0 0 0,0 0 1 0 0,0 0-1 0 0,0 0 1 0 0,-1 0-1 0 0,1 0 0 0 0,-1-1 1 0 0,1 1-1 0 0,-1-1 0 0 0,1 0 1 0 0,-1 0-1 0 0,4-3 0 0 0,-4 1-40 0 0,1 1-1 0 0,-1-1 0 0 0,-1 0 1 0 0,1 0-1 0 0,0 0 0 0 0,-1 0 1 0 0,0 0-1 0 0,0-1 0 0 0,0 1 1 0 0,-1 0-1 0 0,1-1 0 0 0,0-6 1 0 0,0-4-96 0 0,0 0-1 0 0,-1-1 1 0 0,-1 1 0 0 0,-1 0 0 0 0,0-1 0 0 0,-1 1 0 0 0,-5-24-1 0 0,3 25-152 0 0,0 1 0 0 0,-1-1 0 0 0,0 1-1 0 0,-1 0 1 0 0,0 0 0 0 0,-1 0-1 0 0,-1 1 1 0 0,0 0 0 0 0,-1 1-1 0 0,0-1 1 0 0,-13-11 0 0 0,18 18-483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15.501"/>
    </inkml:context>
    <inkml:brush xml:id="br0">
      <inkml:brushProperty name="width" value="0.05" units="cm"/>
      <inkml:brushProperty name="height" value="0.05" units="cm"/>
    </inkml:brush>
  </inkml:definitions>
  <inkml:trace contextRef="#ctx0" brushRef="#br0">95 455 900 0 0,'0'0'5505'0'0,"-4"-2"-3452"0"0,0-1-1532 0 0,0 0-1 0 0,-1 0 1 0 0,1-1 0 0 0,0 0-1 0 0,1 0 1 0 0,-1 0 0 0 0,1 0-1 0 0,0-1 1 0 0,0 1 0 0 0,0-1-1 0 0,1 0 1 0 0,-1 1-1 0 0,1-1 1 0 0,0 0 0 0 0,1-1-1 0 0,-2-6 1 0 0,-2-4 370 0 0,2 0 0 0 0,0-1 0 0 0,2 1-1 0 0,-1-26 1 0 0,3 22-271 0 0,0 0 0 0 0,2 1 0 0 0,0-1-1 0 0,1 0 1 0 0,8-20 0 0 0,-9 31-320 0 0,1 0 0 0 0,0 0 1 0 0,0 0-1 0 0,0 0 0 0 0,1 1 1 0 0,1 0-1 0 0,0 0 0 0 0,0 0 1 0 0,0 0-1 0 0,1 1 0 0 0,0 0 1 0 0,12-8-1 0 0,-17 13-250 0 0,0 1-1 0 0,0-1 1 0 0,0 1-1 0 0,1 0 1 0 0,-1 0-1 0 0,0 0 1 0 0,1 0-1 0 0,-1 1 1 0 0,0-1-1 0 0,1 1 1 0 0,-1-1 0 0 0,1 1-1 0 0,-1 0 1 0 0,1 0-1 0 0,-1 0 1 0 0,1 0-1 0 0,-1 1 1 0 0,1-1-1 0 0,-1 0 1 0 0,1 1-1 0 0,-1 0 1 0 0,1 0-1 0 0,-1 0 1 0 0,0 0 0 0 0,0 0-1 0 0,1 0 1 0 0,-1 0-1 0 0,0 1 1 0 0,0-1-1 0 0,0 1 1 0 0,0-1-1 0 0,-1 1 1 0 0,1 0-1 0 0,0 0 1 0 0,-1 0-1 0 0,2 2 1 0 0,-1-1 10 0 0,0 0-1 0 0,0 0 1 0 0,0 1-1 0 0,-1-1 1 0 0,1 0-1 0 0,-1 1 1 0 0,0-1-1 0 0,0 1 1 0 0,0-1-1 0 0,0 1 1 0 0,-1-1-1 0 0,0 1 1 0 0,1 0 0 0 0,-1-1-1 0 0,-1 1 1 0 0,1 0-1 0 0,0-1 1 0 0,-1 1-1 0 0,0-1 1 0 0,0 1-1 0 0,0 0 1 0 0,0-1-1 0 0,0 0 1 0 0,-1 1-1 0 0,-2 3 1 0 0,-2 1-61 0 0,0 0 0 0 0,-1 0 1 0 0,1-1-1 0 0,-2 0 0 0 0,1-1 0 0 0,-1 1 0 0 0,0-1 1 0 0,-16 9-1 0 0,-5-1-10 0 0,-43 16 1 0 0,53-22 5 0 0,18-8 3 0 0,0 0 1 0 0,1 0 0 0 0,-1 0-1 0 0,0 1 1 0 0,0-1 0 0 0,1 0 0 0 0,-1 1-1 0 0,0-1 1 0 0,1 0 0 0 0,-1 1-1 0 0,0-1 1 0 0,1 1 0 0 0,-1-1-1 0 0,1 1 1 0 0,-1 0 0 0 0,0-1-1 0 0,1 1 1 0 0,0-1 0 0 0,-1 1 0 0 0,1 0-1 0 0,-1-1 1 0 0,1 1 0 0 0,0 0-1 0 0,-1 0 1 0 0,1-1 0 0 0,0 1-1 0 0,0 0 1 0 0,0 0 0 0 0,-1 0-1 0 0,1-1 1 0 0,0 1 0 0 0,0 0 0 0 0,0 0-1 0 0,0 0 1 0 0,1-1 0 0 0,-1 1-1 0 0,0 0 1 0 0,0 0 0 0 0,0-1-1 0 0,1 1 1 0 0,-1 0 0 0 0,0 0-1 0 0,1-1 1 0 0,-1 1 0 0 0,0 0 0 0 0,1-1-1 0 0,-1 1 1 0 0,1 0 0 0 0,-1-1-1 0 0,2 1 1 0 0,3 6 20 0 0,0-2 1 0 0,1 1-1 0 0,0-1 1 0 0,8 6-1 0 0,-8-6-23 0 0,39 28 8 0 0,86 48 1 0 0,59 16-6 0 0,-91-48 0 0 0,-87-43 1 0 0,23 10 0 0 0,-35-16-8 0 0,1 0 0 0 0,-1 0-1 0 0,1 0 1 0 0,-1 0 0 0 0,1 0 0 0 0,-1 0 0 0 0,0-1 0 0 0,1 1-1 0 0,-1 0 1 0 0,1 0 0 0 0,-1 0 0 0 0,0 0 0 0 0,1 0 0 0 0,-1-1-1 0 0,1 1 1 0 0,-1 0 0 0 0,0 0 0 0 0,1-1 0 0 0,-1 1 0 0 0,0 0-1 0 0,1-1 1 0 0,-1 1 0 0 0,0 0 0 0 0,0-1 0 0 0,1 1 0 0 0,-1 0-1 0 0,0-1 1 0 0,0 1 0 0 0,0 0 0 0 0,1-1 0 0 0,-1 1 0 0 0,0-1-1 0 0,0 1 1 0 0,0-1 0 0 0,0 1 0 0 0,0 0 0 0 0,0-1 0 0 0,0 1-1 0 0,0-1 1 0 0,0 1 0 0 0,0-1 0 0 0,0-12-745 0 0,0-82-11276 0 0,2 59 8660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09.166"/>
    </inkml:context>
    <inkml:brush xml:id="br0">
      <inkml:brushProperty name="width" value="0.05" units="cm"/>
      <inkml:brushProperty name="height" value="0.05" units="cm"/>
    </inkml:brush>
  </inkml:definitions>
  <inkml:trace contextRef="#ctx0" brushRef="#br0">0 6 7813 0 0,'11'0'3084'0'0,"-3"-2"-2692"0"0,1 1-2276 0 0,-3 0 312 0 0,-1-1 264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2.431"/>
    </inkml:context>
    <inkml:brush xml:id="br0">
      <inkml:brushProperty name="width" value="0.05" units="cm"/>
      <inkml:brushProperty name="height" value="0.05" units="cm"/>
    </inkml:brush>
  </inkml:definitions>
  <inkml:trace contextRef="#ctx0" brushRef="#br0">10 9 756 0 0,'-8'-9'15467'0'0,"6"25"-12428"0"0,5 15-4696 0 0,-1-15 3593 0 0,0 7-939 0 0,-2 45 0 0 0,0-45-846 0 0,0 0 0 0 0,3 24 0 0 0,-1-34-905 0 0,1 10-1320 0 0,4-8-4866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9:11.027"/>
    </inkml:context>
    <inkml:brush xml:id="br0">
      <inkml:brushProperty name="width" value="0.05" units="cm"/>
      <inkml:brushProperty name="height" value="0.05" units="cm"/>
      <inkml:brushProperty name="color" value="#008C3A"/>
    </inkml:brush>
  </inkml:definitions>
  <inkml:trace contextRef="#ctx0" brushRef="#br0">22 1 296 0 0,'-21'2'17352'0'0,"40"2"-14322"0"0,1-1 0 0 0,36 0 0 0 0,1 1 246 0 0,21 1-548 0 0,-71-1-5032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3.161"/>
    </inkml:context>
    <inkml:brush xml:id="br0">
      <inkml:brushProperty name="width" value="0.05" units="cm"/>
      <inkml:brushProperty name="height" value="0.05" units="cm"/>
    </inkml:brush>
  </inkml:definitions>
  <inkml:trace contextRef="#ctx0" brushRef="#br0">34 210 408 0 0,'-3'-2'651'0'0,"1"0"0"0"0,-1 0 0 0 0,0-1 0 0 0,1 1 0 0 0,0-1 0 0 0,-1 1 0 0 0,1-1 0 0 0,0 0 0 0 0,0 0 0 0 0,1 0 0 0 0,-1 0 0 0 0,1 0 0 0 0,-1-1 0 0 0,1 1 0 0 0,0 0 0 0 0,-1-6 0 0 0,2 6-246 0 0,0 0 0 0 0,0 0 1 0 0,1 0-1 0 0,-1 0 0 0 0,1 0 1 0 0,-1 0-1 0 0,1 0 0 0 0,0 0 1 0 0,0 0-1 0 0,0 0 0 0 0,1 1 1 0 0,-1-1-1 0 0,1 0 0 0 0,-1 1 0 0 0,1-1 1 0 0,0 1-1 0 0,0-1 0 0 0,4-3 1 0 0,5-4 76 0 0,1 0 1 0 0,0 0-1 0 0,0 2 0 0 0,1-1 1 0 0,0 2-1 0 0,1-1 1 0 0,-1 2-1 0 0,1 0 0 0 0,1 0 1 0 0,-1 2-1 0 0,1 0 1 0 0,-1 0-1 0 0,1 1 0 0 0,20-1 1 0 0,-25 4-364 0 0,0-1-1 0 0,0 1 1 0 0,1 1-1 0 0,-1 0 1 0 0,0 0 0 0 0,0 1-1 0 0,0 0 1 0 0,0 1-1 0 0,0 0 1 0 0,-1 1 0 0 0,1 0-1 0 0,-1 0 1 0 0,0 1-1 0 0,0 0 1 0 0,0 1 0 0 0,-1 0-1 0 0,0 0 1 0 0,0 1-1 0 0,-1 0 1 0 0,1 0 0 0 0,11 16-1 0 0,-17-19-144 0 0,1-1 0 0 0,-1 1 0 0 0,0 0 0 0 0,0 0 0 0 0,0-1 0 0 0,-1 2-1 0 0,1-1 1 0 0,-1 0 0 0 0,0 0 0 0 0,0 0 0 0 0,-1 1 0 0 0,1-1 0 0 0,-1 0 0 0 0,0 0 0 0 0,0 1-1 0 0,0-1 1 0 0,-1 0 0 0 0,1 1 0 0 0,-1-1 0 0 0,-2 6 0 0 0,0-2-66 0 0,-1 0-1 0 0,0 0 1 0 0,0 0 0 0 0,-1 0 0 0 0,0-1-1 0 0,-1 0 1 0 0,1 0 0 0 0,-14 12 0 0 0,10-10-42 0 0,-1 0 1 0 0,0-1 0 0 0,-1 0 0 0 0,0-1-1 0 0,0 0 1 0 0,-21 9 0 0 0,31-16 132 0 0,1 0 0 0 0,0 0 0 0 0,-1 0 0 0 0,1 0 0 0 0,0 0 0 0 0,-1 1-1 0 0,1-1 1 0 0,0 0 0 0 0,-1 0 0 0 0,1 0 0 0 0,0 0 0 0 0,0 0 0 0 0,-1 0 0 0 0,1 0 0 0 0,0 1 0 0 0,0-1 0 0 0,-1 0 0 0 0,1 0 0 0 0,0 0 0 0 0,0 1 0 0 0,-1-1 0 0 0,1 0 0 0 0,0 0 0 0 0,0 1 0 0 0,0-1 0 0 0,-1 0 0 0 0,1 1 0 0 0,0-1-1 0 0,0 0 1 0 0,0 0 0 0 0,0 1 0 0 0,0-1 0 0 0,0 0 0 0 0,0 1 0 0 0,0 0 0 0 0,12 4 61 0 0,29 1 143 0 0,-33-5-168 0 0,8 2 17 0 0,-1 0-1 0 0,1 1 0 0 0,-1 1 0 0 0,0 1 0 0 0,0 0 0 0 0,23 13 0 0 0,-33-16-47 0 0,1 0-1 0 0,0 1 0 0 0,-1 0 0 0 0,0 0 0 0 0,0 0 0 0 0,0 0 0 0 0,-1 1 0 0 0,1 0 0 0 0,-1 0 0 0 0,0 0 0 0 0,-1 1 0 0 0,1-1 0 0 0,-1 1 0 0 0,0 0 0 0 0,0 0 0 0 0,-1 0 0 0 0,0 0 0 0 0,3 12 1 0 0,-5-16 9 0 0,0 1 0 0 0,0 0 1 0 0,0-1-1 0 0,0 1 1 0 0,-1-1-1 0 0,1 1 0 0 0,-1-1 1 0 0,0 0-1 0 0,0 1 1 0 0,0-1-1 0 0,0 1 0 0 0,0-1 1 0 0,0 0-1 0 0,0 0 1 0 0,-1 0-1 0 0,1 0 0 0 0,-1 0 1 0 0,0 0-1 0 0,1 0 1 0 0,-1 0-1 0 0,0-1 1 0 0,0 1-1 0 0,0-1 0 0 0,0 1 1 0 0,-1-1-1 0 0,1 0 1 0 0,0 0-1 0 0,0 0 0 0 0,-1 0 1 0 0,-4 1-1 0 0,-3 2 57 0 0,0-1 0 0 0,-1-1 0 0 0,1 0 0 0 0,-1 0-1 0 0,-20-1 1 0 0,1-2-199 0 0,1-1-1 0 0,0-2 0 0 0,-49-12 0 0 0,12-5-5441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3.860"/>
    </inkml:context>
    <inkml:brush xml:id="br0">
      <inkml:brushProperty name="width" value="0.05" units="cm"/>
      <inkml:brushProperty name="height" value="0.05" units="cm"/>
    </inkml:brush>
  </inkml:definitions>
  <inkml:trace contextRef="#ctx0" brushRef="#br0">115 30 300 0 0,'-17'-28'10548'0'0,"7"28"-8051"0"0,8-1-2231 0 0,1 1 1 0 0,0 0 0 0 0,-1 0 0 0 0,1 0 0 0 0,-1 0-1 0 0,1 0 1 0 0,0 0 0 0 0,-1 0 0 0 0,1 1 0 0 0,0-1-1 0 0,-1 0 1 0 0,1 1 0 0 0,0-1 0 0 0,-1 1 0 0 0,1-1-1 0 0,-2 2 1 0 0,-2 1 141 0 0,0 1-1 0 0,1-1 0 0 0,-1 1 1 0 0,1 0-1 0 0,0 0 0 0 0,0 1 1 0 0,0-1-1 0 0,1 1 0 0 0,-1 0 1 0 0,1 0-1 0 0,0 0 1 0 0,1 0-1 0 0,-1 0 0 0 0,1 1 1 0 0,0-1-1 0 0,1 1 0 0 0,-3 8 1 0 0,4-6-187 0 0,-1-1 0 0 0,1 0 1 0 0,0 1-1 0 0,1-1 0 0 0,0 0 1 0 0,0 0-1 0 0,0 1 0 0 0,1-1 1 0 0,0 0-1 0 0,0 0 0 0 0,1 0 1 0 0,0-1-1 0 0,6 11 0 0 0,-1-5 64 0 0,0 1 0 0 0,1-1 0 0 0,1-1 1 0 0,0 0-1 0 0,20 17 0 0 0,-22-21-140 0 0,1 0 0 0 0,0 0 0 0 0,0-1 0 0 0,1-1 1 0 0,-1 0-1 0 0,2 0 0 0 0,-1-1 0 0 0,16 5 0 0 0,-21-8-144 0 0,0 0 0 0 0,0-1 0 0 0,0 0 0 0 0,0 0 0 0 0,1 0 0 0 0,-1-1 0 0 0,0 1 0 0 0,0-1 0 0 0,0 0 0 0 0,0-1 0 0 0,0 1 0 0 0,0-1 0 0 0,8-4 0 0 0,-4 1-757 0 0,0-1 0 0 0,-1 1 0 0 0,0-1 1 0 0,1 0-1 0 0,12-14 0 0 0,-9 3-6281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4.193"/>
    </inkml:context>
    <inkml:brush xml:id="br0">
      <inkml:brushProperty name="width" value="0.05" units="cm"/>
      <inkml:brushProperty name="height" value="0.05" units="cm"/>
    </inkml:brush>
  </inkml:definitions>
  <inkml:trace contextRef="#ctx0" brushRef="#br0">53 54 184 0 0,'-14'-4'2506'0'0,"0"0"-1837"0"0,-11 0 19642 0 0,66-6-17022 0 0,-5 8-1709 0 0,61-13 0 0 0,-95 14-1896 0 0,21-9-2025 0 0,-21 9 1081 0 0,2-2-338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4.545"/>
    </inkml:context>
    <inkml:brush xml:id="br0">
      <inkml:brushProperty name="width" value="0.05" units="cm"/>
      <inkml:brushProperty name="height" value="0.05" units="cm"/>
    </inkml:brush>
  </inkml:definitions>
  <inkml:trace contextRef="#ctx0" brushRef="#br0">39 93 856 0 0,'-39'-13'16135'0'0,"49"3"-13080"0"0,-3 7-2407 0 0,0 0 0 0 0,0 1-1 0 0,0-1 1 0 0,1 1 0 0 0,-1 1 0 0 0,1-1 0 0 0,-1 1 0 0 0,10 0-1 0 0,6-1 395 0 0,54-9 1388 0 0,129-25 979 0 0,-201 34-3036 0 0,-2 1-2557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6.280"/>
    </inkml:context>
    <inkml:brush xml:id="br0">
      <inkml:brushProperty name="width" value="0.05" units="cm"/>
      <inkml:brushProperty name="height" value="0.05" units="cm"/>
    </inkml:brush>
  </inkml:definitions>
  <inkml:trace contextRef="#ctx0" brushRef="#br0">253 76 316 0 0,'3'-4'1477'0'0,"0"-1"1"0"0,-1 1-1 0 0,1-1 0 0 0,-1 1 0 0 0,0-1 1 0 0,0 0-1 0 0,1-5 0 0 0,-3 9-1295 0 0,0 0 1 0 0,1 0-1 0 0,-1 0 0 0 0,0-1 1 0 0,0 1-1 0 0,0 0 0 0 0,-1 0 1 0 0,1 0-1 0 0,0 0 0 0 0,0 0 0 0 0,-1 0 1 0 0,1 0-1 0 0,0 0 0 0 0,-1 0 1 0 0,1 0-1 0 0,-1 0 0 0 0,0 0 1 0 0,1 0-1 0 0,-1 0 0 0 0,0 0 1 0 0,1 1-1 0 0,-1-1 0 0 0,0 0 1 0 0,0 0-1 0 0,0 1 0 0 0,1-1 0 0 0,-1 0 1 0 0,0 1-1 0 0,0-1 0 0 0,0 1 1 0 0,0-1-1 0 0,0 1 0 0 0,0 0 1 0 0,-1-1-1 0 0,1 1 0 0 0,0 0 1 0 0,0 0-1 0 0,0 0 0 0 0,0 0 1 0 0,0 0-1 0 0,-1 0 0 0 0,-10-2 369 0 0,0 1-1 0 0,0 1 1 0 0,0 0-1 0 0,0 1 0 0 0,0 0 1 0 0,1 0-1 0 0,-1 2 1 0 0,0-1-1 0 0,-20 9 1 0 0,26-9-377 0 0,-1 1 1 0 0,0 0-1 0 0,1 1 1 0 0,0 0-1 0 0,-1 0 1 0 0,2 0-1 0 0,-1 1 1 0 0,0 0 0 0 0,1 0-1 0 0,0 0 1 0 0,0 1-1 0 0,1-1 1 0 0,-1 1-1 0 0,1 0 1 0 0,0 1-1 0 0,1-1 1 0 0,-4 9-1 0 0,5-10-63 0 0,0 0 0 0 0,1 0 0 0 0,0 0 0 0 0,0 0 0 0 0,0 0 0 0 0,1 0 0 0 0,-1 0 0 0 0,1 0 0 0 0,1 0 0 0 0,-1 1 0 0 0,1-1 0 0 0,0 0 0 0 0,0 0 0 0 0,3 9 0 0 0,-1-7-25 0 0,0 0 1 0 0,1 0-1 0 0,0-1 1 0 0,0 0-1 0 0,1 1 1 0 0,-1-2-1 0 0,1 1 1 0 0,1 0-1 0 0,6 5 0 0 0,1-1 4 0 0,0 0 0 0 0,0-1 0 0 0,1-1 0 0 0,1 0 0 0 0,-1-1 0 0 0,1-1 0 0 0,0 0 0 0 0,29 6 0 0 0,-34-10-46 0 0,-1-1 0 0 0,1 0 0 0 0,0 0 0 0 0,-1-2 0 0 0,1 1 0 0 0,0-1 0 0 0,-1 0 0 0 0,1-1 0 0 0,-1 0 0 0 0,1-1 0 0 0,-1 0 0 0 0,0 0 0 0 0,0-1 0 0 0,15-8 0 0 0,-20 9-40 0 0,0 1-1 0 0,0-1 0 0 0,0 0 1 0 0,0 0-1 0 0,0-1 0 0 0,-1 1 1 0 0,1-1-1 0 0,-1 0 0 0 0,0 0 1 0 0,0 0-1 0 0,0 0 0 0 0,-1 0 1 0 0,0-1-1 0 0,1 1 0 0 0,-2-1 1 0 0,1 0-1 0 0,0 0 0 0 0,-1 1 1 0 0,0-1-1 0 0,0 0 0 0 0,0 0 1 0 0,-1 0-1 0 0,0 0 0 0 0,0 0 1 0 0,0 0-1 0 0,0 0 0 0 0,-1 0 1 0 0,0 0-1 0 0,0 0 0 0 0,-2-6 1 0 0,0 4-27 0 0,-1-1 1 0 0,1 1 0 0 0,-1 0 0 0 0,0 0-1 0 0,-1 1 1 0 0,0-1 0 0 0,0 1 0 0 0,0 0-1 0 0,-1 1 1 0 0,0-1 0 0 0,0 1 0 0 0,0 0-1 0 0,-1 0 1 0 0,0 1 0 0 0,1 0 0 0 0,-2 0-1 0 0,-12-5 1 0 0,-1 1-273 0 0,-1 1 0 0 0,1 0 0 0 0,-1 2-1 0 0,0 1 1 0 0,-28-3 0 0 0,47 7 82 0 0,-52-2-1845 0 0,52 2 1431 0 0,-1 0 1 0 0,1 1-1 0 0,0-1 0 0 0,-1 1 1 0 0,1 0-1 0 0,0 0 0 0 0,-6 3 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7.053"/>
    </inkml:context>
    <inkml:brush xml:id="br0">
      <inkml:brushProperty name="width" value="0.05" units="cm"/>
      <inkml:brushProperty name="height" value="0.05" units="cm"/>
    </inkml:brush>
  </inkml:definitions>
  <inkml:trace contextRef="#ctx0" brushRef="#br0">48 127 616 0 0,'0'0'8302'0'0,"-1"2"-6558"0"0,-4 11-28 0 0,1 0 1 0 0,0 1 0 0 0,-2 17 0 0 0,-4 86 3893 0 0,8-81-4024 0 0,1-2-139 0 0,-3 24 1390 0 0,4-58-2821 0 0,0 0-1 0 0,0-1 1 0 0,0 1-1 0 0,0 0 1 0 0,0 0-1 0 0,0 0 1 0 0,0 0-1 0 0,0 0 1 0 0,0 0-1 0 0,0 0 1 0 0,0 0-1 0 0,0 0 1 0 0,0 0-1 0 0,0 0 1 0 0,0 0-1 0 0,0 0 1 0 0,0 0-1 0 0,0 0 1 0 0,0 0-1 0 0,0 0 1 0 0,-1 0-1 0 0,1 0 1 0 0,0 0-1 0 0,0 0 1 0 0,0 0-1 0 0,0 0 1 0 0,0 0-1 0 0,0 0 1 0 0,0 0-1 0 0,0 0 1 0 0,0 0-1 0 0,0 0 0 0 0,0 0 1 0 0,0 0-1 0 0,0 0 1 0 0,0 0-1 0 0,0 0 1 0 0,0 0-1 0 0,0 0 1 0 0,0 0-1 0 0,-1 0 1 0 0,1 0-1 0 0,0 0 1 0 0,0 0-1 0 0,0 0 1 0 0,0 0-1 0 0,0 0 1 0 0,0 0-1 0 0,0 0 1 0 0,0 0-1 0 0,0 0 1 0 0,0 0-1 0 0,0 1 1 0 0,0-1-1 0 0,0 0 1 0 0,0 0-1 0 0,0 0 1 0 0,0 0-1 0 0,-4-9 181 0 0,0-14-173 0 0,5 3 124 0 0,1 0-1 0 0,1 0 1 0 0,1 0-1 0 0,9-26 1 0 0,-13 46-124 0 0,0 0-1 0 0,0-1 1 0 0,1 1 0 0 0,-1 0 0 0 0,0 0-1 0 0,1-1 1 0 0,-1 1 0 0 0,0 0 0 0 0,1 0 0 0 0,-1-1-1 0 0,0 1 1 0 0,1 0 0 0 0,-1 0 0 0 0,0 0-1 0 0,1 0 1 0 0,-1-1 0 0 0,1 1 0 0 0,-1 0-1 0 0,1 0 1 0 0,-1 0 0 0 0,0 0 0 0 0,1 0 0 0 0,-1 0-1 0 0,1 0 1 0 0,-1 0 0 0 0,0 0 0 0 0,1 0-1 0 0,-1 1 1 0 0,1-1 0 0 0,-1 0 0 0 0,0 0-1 0 0,1 0 1 0 0,-1 0 0 0 0,1 1 0 0 0,-1-1 0 0 0,17 8 461 0 0,-16-7-381 0 0,47 25-22 0 0,1-3 0 0 0,1-1 0 0 0,1-3-1 0 0,1-3 1 0 0,72 15 0 0 0,-117-30-128 0 0,0 1 0 0 0,0-1 0 0 0,-1-1 0 0 0,1 1 0 0 0,0-1 0 0 0,0-1 0 0 0,0 1 0 0 0,0-1 0 0 0,12-3 0 0 0,-16 3 29 0 0,0 0 0 0 0,0-1 0 0 0,0 1-1 0 0,-1-1 1 0 0,1 0 0 0 0,-1 1 0 0 0,1-1-1 0 0,-1 0 1 0 0,1-1 0 0 0,-1 1 0 0 0,0 0-1 0 0,0 0 1 0 0,0-1 0 0 0,-1 0 0 0 0,1 1-1 0 0,-1-1 1 0 0,1 0 0 0 0,-1 0 0 0 0,0 1-1 0 0,0-1 1 0 0,0 0 0 0 0,0 0-1 0 0,0-1 1 0 0,-1-2 0 0 0,3-14 75 0 0,-2-1 0 0 0,-1 0 0 0 0,-1 1 0 0 0,0-1 0 0 0,-1 1 0 0 0,-2-1-1 0 0,0 1 1 0 0,-1 0 0 0 0,-12-31 0 0 0,14 44-17 0 0,-1-1-1 0 0,0 0 1 0 0,0 1 0 0 0,-1 0-1 0 0,0 0 1 0 0,0 0-1 0 0,0 0 1 0 0,-1 1-1 0 0,-11-10 1 0 0,-2 2-702 0 0,-1 1 1 0 0,-25-13-1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7.872"/>
    </inkml:context>
    <inkml:brush xml:id="br0">
      <inkml:brushProperty name="width" value="0.05" units="cm"/>
      <inkml:brushProperty name="height" value="0.05" units="cm"/>
    </inkml:brush>
  </inkml:definitions>
  <inkml:trace contextRef="#ctx0" brushRef="#br0">1 30 288 0 0,'5'-14'3651'0'0,"-4"13"-3232"0"0,-1 0 0 0 0,0 0 0 0 0,1 0 0 0 0,-1 0 0 0 0,1 1-1 0 0,-1-1 1 0 0,1 0 0 0 0,-1 0 0 0 0,1 1 0 0 0,0-1 0 0 0,-1 0 0 0 0,1 1-1 0 0,0-1 1 0 0,-1 1 0 0 0,1-1 0 0 0,0 1 0 0 0,0-1 0 0 0,0 1 0 0 0,-1-1-1 0 0,1 1 1 0 0,0 0 0 0 0,0-1 0 0 0,2 1 1310 0 0,-2 0-1581 0 0,0 0 0 0 0,-1 0 0 0 0,1 0 0 0 0,0 0 0 0 0,0 0-1 0 0,-1 1 1 0 0,1-1 0 0 0,0 0 0 0 0,-1 0 0 0 0,1 1 0 0 0,0-1 0 0 0,-1 0 0 0 0,1 1 0 0 0,0-1 0 0 0,-1 1-1 0 0,1-1 1 0 0,-1 0 0 0 0,1 1 0 0 0,-1 0 0 0 0,1-1 0 0 0,-1 1 0 0 0,1 0 0 0 0,13 14 1676 0 0,61 91 2466 0 0,-10 7-5326 0 0,-59-87-2142 0 0,-6-14-4119 0 0,-2-6 5015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8.443"/>
    </inkml:context>
    <inkml:brush xml:id="br0">
      <inkml:brushProperty name="width" value="0.05" units="cm"/>
      <inkml:brushProperty name="height" value="0.05" units="cm"/>
    </inkml:brush>
  </inkml:definitions>
  <inkml:trace contextRef="#ctx0" brushRef="#br0">15 158 940 0 0,'-2'-2'455'0'0,"0"0"0"0"0,1 0 0 0 0,0-1 0 0 0,-1 1-1 0 0,1 0 1 0 0,0-1 0 0 0,0 1 0 0 0,0-1 0 0 0,1 1 0 0 0,-1-1 0 0 0,0 1 0 0 0,1-1-1 0 0,0 0 1 0 0,0 1 0 0 0,0-1 0 0 0,0 0 0 0 0,0 1 0 0 0,0-1 0 0 0,2-5 0 0 0,-1 4 26 0 0,1 0 0 0 0,0 0 1 0 0,0 0-1 0 0,0 0 1 0 0,1 0-1 0 0,-1 0 1 0 0,1 1-1 0 0,0-1 1 0 0,0 1-1 0 0,7-6 1 0 0,-2 2 204 0 0,1 0 1 0 0,0 1 0 0 0,1 0 0 0 0,0 1-1 0 0,0-1 1 0 0,0 2 0 0 0,0 0 0 0 0,21-6 0 0 0,-25 10-470 0 0,0-1 0 0 0,0 1 0 0 0,0 0 1 0 0,0 1-1 0 0,0-1 0 0 0,0 1 1 0 0,0 0-1 0 0,0 1 0 0 0,0-1 0 0 0,-1 1 1 0 0,1 0-1 0 0,0 1 0 0 0,-1-1 1 0 0,0 1-1 0 0,1 0 0 0 0,-1 0 0 0 0,0 1 1 0 0,-1 0-1 0 0,1 0 0 0 0,-1 0 0 0 0,1 0 1 0 0,-1 1-1 0 0,6 8 0 0 0,-7-9-231 0 0,0 0-1 0 0,0 1 1 0 0,0-1-1 0 0,-1 1 1 0 0,0 0-1 0 0,1 0 0 0 0,-2-1 1 0 0,1 1-1 0 0,0 0 1 0 0,-1 1-1 0 0,0-1 1 0 0,-1 0-1 0 0,1 0 1 0 0,-1 0-1 0 0,0 1 0 0 0,0-1 1 0 0,0 0-1 0 0,-1 0 1 0 0,0 1-1 0 0,0-1 1 0 0,0 0-1 0 0,0 0 1 0 0,-1 0-1 0 0,0 0 0 0 0,0-1 1 0 0,-1 1-1 0 0,-3 6 1 0 0,-4 2-247 0 0,-1 0 1 0 0,-1-1-1 0 0,0 0 1 0 0,-1-1-1 0 0,0 0 1 0 0,0-1-1 0 0,-25 14 1 0 0,37-24 87 0 0,3 1-90 0 0,6 1 226 0 0,0-1 0 0 0,0 0 0 0 0,0 0 1 0 0,1-1-1 0 0,-1 0 0 0 0,14-2 0 0 0,23 0 153 0 0,-20 3 2 0 0,0 2 1 0 0,0 0-1 0 0,29 8 0 0 0,-46-9-53 0 0,-1 1 0 0 0,1 0 0 0 0,-1 0 0 0 0,1 1 0 0 0,-1 0 1 0 0,8 6-1 0 0,-12-8-7 0 0,1 1 1 0 0,-1 0 0 0 0,0 0 0 0 0,0 0 0 0 0,0 1 0 0 0,-1-1 0 0 0,1 1-1 0 0,-1-1 1 0 0,0 1 0 0 0,0 0 0 0 0,0 0 0 0 0,2 7 0 0 0,-3-9-10 0 0,0 1 1 0 0,-1 0-1 0 0,1 0 1 0 0,-1-1 0 0 0,0 1-1 0 0,0 0 1 0 0,0 0-1 0 0,0 0 1 0 0,0-1-1 0 0,-1 1 1 0 0,1 0 0 0 0,-1 0-1 0 0,1 0 1 0 0,-1-1-1 0 0,0 1 1 0 0,-3 4-1 0 0,2-3 10 0 0,-1 1-1 0 0,0-1 0 0 0,0-1 0 0 0,-1 1 0 0 0,1 0 0 0 0,-1-1 0 0 0,0 0 0 0 0,-8 6 0 0 0,0-2 24 0 0,-1 0 1 0 0,0-1-1 0 0,0 0 0 0 0,-1-1 0 0 0,-22 5 0 0 0,7-4-246 0 0,-1-1 0 0 0,0-1 0 0 0,-60-1 0 0 0,71-4-3752 0 0,-35-7 0 0 0,47 4-1883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38.965"/>
    </inkml:context>
    <inkml:brush xml:id="br0">
      <inkml:brushProperty name="width" value="0.05" units="cm"/>
      <inkml:brushProperty name="height" value="0.05" units="cm"/>
    </inkml:brush>
  </inkml:definitions>
  <inkml:trace contextRef="#ctx0" brushRef="#br0">225 72 160 0 0,'-1'-4'464'0'0,"1"1"1"0"0,-1 0-1 0 0,1 0 1 0 0,-1-1-1 0 0,0 1 0 0 0,0 0 1 0 0,0 0-1 0 0,-1 0 1 0 0,1 0-1 0 0,-1 0 0 0 0,1 1 1 0 0,-1-1-1 0 0,0 0 1 0 0,0 1-1 0 0,0-1 0 0 0,-1 1 1 0 0,1 0-1 0 0,-1 0 1 0 0,1-1-1 0 0,-1 2 0 0 0,0-1 1 0 0,1 0-1 0 0,-1 1 1 0 0,-6-3-1 0 0,5 3-94 0 0,0 0-1 0 0,1 0 1 0 0,-1 0-1 0 0,0 1 0 0 0,0-1 1 0 0,0 1-1 0 0,0 0 1 0 0,0 1-1 0 0,0-1 1 0 0,0 1-1 0 0,0-1 1 0 0,0 1-1 0 0,1 0 1 0 0,-1 1-1 0 0,0-1 1 0 0,1 1-1 0 0,-1-1 1 0 0,1 1-1 0 0,-1 0 1 0 0,-4 4-1 0 0,0 0 80 0 0,0 1-1 0 0,0 0 1 0 0,0 1 0 0 0,1 0-1 0 0,0 0 1 0 0,0 0 0 0 0,1 1-1 0 0,0 0 1 0 0,1 0 0 0 0,-5 10-1 0 0,8-13-265 0 0,0-1 0 0 0,0 0 0 0 0,1 1 0 0 0,0-1 0 0 0,0 1 0 0 0,0-1 0 0 0,1 1 0 0 0,-1 0 0 0 0,1-1 0 0 0,1 1 0 0 0,-1-1 0 0 0,1 1 0 0 0,0-1 0 0 0,0 1 0 0 0,1-1 0 0 0,-1 1 0 0 0,1-1 0 0 0,1 0 0 0 0,-1 0 0 0 0,5 8 0 0 0,2 0 15 0 0,1-1 0 0 0,0 0 0 0 0,0-1 1 0 0,1 0-1 0 0,1-1 0 0 0,-1 0 0 0 0,2 0 1 0 0,-1-2-1 0 0,1 1 0 0 0,1-2 1 0 0,23 11-1 0 0,-17-10 33 0 0,0-1 0 0 0,0-1 1 0 0,0-1-1 0 0,1 0 0 0 0,0-2 0 0 0,0 0 1 0 0,0-1-1 0 0,22-2 0 0 0,-36 0-838 0 0,-1-1 1 0 0,1 0-1 0 0,-1 0 0 0 0,1-1 1 0 0,-1 0-1 0 0,0 0 0 0 0,0 0 1 0 0,11-6-1 0 0,-2-2-3036 0 0,26-20-1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0.647"/>
    </inkml:context>
    <inkml:brush xml:id="br0">
      <inkml:brushProperty name="width" value="0.05" units="cm"/>
      <inkml:brushProperty name="height" value="0.05" units="cm"/>
    </inkml:brush>
  </inkml:definitions>
  <inkml:trace contextRef="#ctx0" brushRef="#br0">0 12 528 0 0,'1'-12'10498'0'0,"0"19"-10249"0"0,1-1 0 0 0,0 1 0 0 0,1-1-1 0 0,3 8 1 0 0,5 1-4884 0 0,-8-12 3325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9:12.462"/>
    </inkml:context>
    <inkml:brush xml:id="br0">
      <inkml:brushProperty name="width" value="0.05" units="cm"/>
      <inkml:brushProperty name="height" value="0.05" units="cm"/>
      <inkml:brushProperty name="color" value="#008C3A"/>
    </inkml:brush>
  </inkml:definitions>
  <inkml:trace contextRef="#ctx0" brushRef="#br0">8 3 248 0 0,'-7'-3'17592'0'0,"13"6"-13813"0"0,10 4-5139 0 0,-6-5 3814 0 0,66 5 2309 0 0,100-3-1 0 0,-130-4-4278 0 0,-45 0-812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0.968"/>
    </inkml:context>
    <inkml:brush xml:id="br0">
      <inkml:brushProperty name="width" value="0.05" units="cm"/>
      <inkml:brushProperty name="height" value="0.05" units="cm"/>
    </inkml:brush>
  </inkml:definitions>
  <inkml:trace contextRef="#ctx0" brushRef="#br0">1 1 12 0 0,'-1'1'12930'0'0,"2"10"-12307"0"0,14 35 2107 0 0,4-4-9061 0 0,-13-35 4620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1.463"/>
    </inkml:context>
    <inkml:brush xml:id="br0">
      <inkml:brushProperty name="width" value="0.05" units="cm"/>
      <inkml:brushProperty name="height" value="0.05" units="cm"/>
    </inkml:brush>
  </inkml:definitions>
  <inkml:trace contextRef="#ctx0" brushRef="#br0">321 94 8 0 0,'0'-2'387'0'0,"1"0"0"0"0,-1 0 0 0 0,0 0 0 0 0,0 0 0 0 0,0 0 0 0 0,0-1 0 0 0,0 1 0 0 0,0 0 0 0 0,0 0 0 0 0,-1 0 0 0 0,1 0 0 0 0,-1 0 0 0 0,0 0 0 0 0,1 0 0 0 0,-1 0 0 0 0,0 0 0 0 0,-2-3 0 0 0,0 2 39 0 0,1 1 0 0 0,-1-1 0 0 0,1 0 0 0 0,-1 1 1 0 0,0-1-1 0 0,0 1 0 0 0,0 0 0 0 0,0 0 1 0 0,-5-2-1 0 0,0 0 199 0 0,0 1-1 0 0,-1 0 1 0 0,1 0 0 0 0,-1 1 0 0 0,1 0 0 0 0,-1 1-1 0 0,-14-1 1 0 0,11 3-202 0 0,1 0 0 0 0,-1 0 0 0 0,1 1 0 0 0,-1 1-1 0 0,1 0 1 0 0,0 0 0 0 0,0 1 0 0 0,1 1 0 0 0,-1 0 0 0 0,-12 8 0 0 0,18-9-217 0 0,-1 0 0 0 0,1 0 1 0 0,0 0-1 0 0,0 1 0 0 0,0 0 1 0 0,0 0-1 0 0,1 0 0 0 0,-5 8 0 0 0,6-9-75 0 0,1 0-1 0 0,1 0 0 0 0,-1 0 1 0 0,0 0-1 0 0,1 0 0 0 0,0 0 1 0 0,0 0-1 0 0,0 0 0 0 0,1 1 0 0 0,-1-1 1 0 0,1 0-1 0 0,0 0 0 0 0,0 1 1 0 0,1 4-1 0 0,1-3-23 0 0,0 0 0 0 0,0 0 0 0 0,0 0 0 0 0,1-1 0 0 0,0 1 0 0 0,0 0 1 0 0,0-1-1 0 0,1 0 0 0 0,0 0 0 0 0,0 0 0 0 0,0 0 0 0 0,0-1 0 0 0,1 1 0 0 0,0-1 0 0 0,0-1 0 0 0,0 1 0 0 0,0 0 0 0 0,1-1 0 0 0,7 4 1 0 0,-2-2-17 0 0,1 0 0 0 0,-1-1 1 0 0,1 0-1 0 0,-1 0 1 0 0,1-1-1 0 0,0-1 1 0 0,0 0-1 0 0,1 0 1 0 0,12-1-1 0 0,-18-1-190 0 0,0-1 0 0 0,0 0-1 0 0,0 0 1 0 0,-1-1 0 0 0,1 1 0 0 0,-1-1-1 0 0,1-1 1 0 0,-1 1 0 0 0,0-1 0 0 0,0 0-1 0 0,0-1 1 0 0,0 1 0 0 0,0-1 0 0 0,-1 0-1 0 0,5-5 1 0 0,-7 6 53 0 0,0-1 1 0 0,0 1-1 0 0,-1 0 0 0 0,1-1 0 0 0,-1 1 1 0 0,0-1-1 0 0,0 0 0 0 0,-1 1 0 0 0,1-1 1 0 0,-1 0-1 0 0,0 0 0 0 0,0 0 0 0 0,0 0 1 0 0,0-1-1 0 0,-1 1 0 0 0,1 0 0 0 0,-1 0 1 0 0,0 0-1 0 0,0 0 0 0 0,-1-1 0 0 0,1 1 1 0 0,-1 0-1 0 0,0 0 0 0 0,0 0 0 0 0,-3-6 1 0 0,0 2 8 0 0,0 0 0 0 0,0 0-1 0 0,-1 1 1 0 0,0-1 0 0 0,0 1 0 0 0,-1 0 0 0 0,0 1 0 0 0,0-1 0 0 0,-1 1 0 0 0,0 1 0 0 0,0-1 0 0 0,0 1 0 0 0,0 0 0 0 0,-17-7 0 0 0,10 5-724 0 0,-1 0 0 0 0,-29-7-1 0 0,27 10-1427 0 0,-2 0 0 0 0,-17-1-1 0 0,29 5-405 0 0,-1 0 371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1.834"/>
    </inkml:context>
    <inkml:brush xml:id="br0">
      <inkml:brushProperty name="width" value="0.05" units="cm"/>
      <inkml:brushProperty name="height" value="0.05" units="cm"/>
    </inkml:brush>
  </inkml:definitions>
  <inkml:trace contextRef="#ctx0" brushRef="#br0">1 0 404 0 0,'0'0'11200'0'0,"1"2"-9590"0"0,19 62 5749 0 0,20 51-2433 0 0,6-22-2253 0 0,-16-35-2031 0 0,-29-56-979 0 0,7 19-970 0 0,-8-8-3464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2.222"/>
    </inkml:context>
    <inkml:brush xml:id="br0">
      <inkml:brushProperty name="width" value="0.05" units="cm"/>
      <inkml:brushProperty name="height" value="0.05" units="cm"/>
    </inkml:brush>
  </inkml:definitions>
  <inkml:trace contextRef="#ctx0" brushRef="#br0">25 109 928 0 0,'-8'-3'1611'0'0,"7"2"-1009"0"0,0 1 0 0 0,0 0 0 0 0,0-1 0 0 0,0 1-1 0 0,0 0 1 0 0,0-1 0 0 0,0 1 0 0 0,0-1 0 0 0,1 0-1 0 0,-1 1 1 0 0,0-1 0 0 0,0 0 0 0 0,0 1 0 0 0,1-1 0 0 0,-1 0-1 0 0,0 0 1 0 0,1 0 0 0 0,-2-1 1695 0 0,19-7 2207 0 0,113-17 3713 0 0,74-21-4438 0 0,-198 45-4053 0 0,20-4-1242 0 0,-9 4-3501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2.553"/>
    </inkml:context>
    <inkml:brush xml:id="br0">
      <inkml:brushProperty name="width" value="0.05" units="cm"/>
      <inkml:brushProperty name="height" value="0.05" units="cm"/>
    </inkml:brush>
  </inkml:definitions>
  <inkml:trace contextRef="#ctx0" brushRef="#br0">16 6 316 0 0,'-16'16'10841'0'0,"19"-15"-8901"0"0,1 1-1312 0 0,0-1 0 0 0,0 0 1 0 0,1 0-1 0 0,-1 0 1 0 0,0-1-1 0 0,1 0 1 0 0,-1 0-1 0 0,6 0 1 0 0,43-6 3181 0 0,-28 2-1977 0 0,47-2 44 0 0,-24 2-4380 0 0,-1-2-5426 0 0,-27 4 5213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2.923"/>
    </inkml:context>
    <inkml:brush xml:id="br0">
      <inkml:brushProperty name="width" value="0.05" units="cm"/>
      <inkml:brushProperty name="height" value="0.05" units="cm"/>
    </inkml:brush>
  </inkml:definitions>
  <inkml:trace contextRef="#ctx0" brushRef="#br0">1 2 364 0 0,'7'-2'12558'0'0,"-7"3"-12329"0"0,12 12 4459 0 0,6 19-1271 0 0,38 136 4381 0 0,-53-156-8015 0 0,1 1-1 0 0,0-1 1 0 0,10 17 0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3.254"/>
    </inkml:context>
    <inkml:brush xml:id="br0">
      <inkml:brushProperty name="width" value="0.05" units="cm"/>
      <inkml:brushProperty name="height" value="0.05" units="cm"/>
    </inkml:brush>
  </inkml:definitions>
  <inkml:trace contextRef="#ctx0" brushRef="#br0">24 144 240 0 0,'-13'-10'2650'0'0,"12"10"-2014"0"0,0-1 1 0 0,0 0-1 0 0,0 0 1 0 0,1 0-1 0 0,-1 0 0 0 0,0 0 1 0 0,0 0-1 0 0,1 0 1 0 0,-1 0-1 0 0,1 0 0 0 0,-1 0 1 0 0,0-2-1 0 0,1 2-279 0 0,0 1 0 0 0,0-1-1 0 0,0 0 1 0 0,0 0 0 0 0,0 1 0 0 0,0-1-1 0 0,0 0 1 0 0,0 0 0 0 0,1 1 0 0 0,-1-1-1 0 0,0 0 1 0 0,0 1 0 0 0,1-1 0 0 0,-1 1-1 0 0,0-1 1 0 0,1 0 0 0 0,-1 1 0 0 0,1-1-1 0 0,-1 1 1 0 0,1-1 0 0 0,0 0-1 0 0,14-10 1382 0 0,-4 6-588 0 0,0-1 0 0 0,1 2 1 0 0,0 0-1 0 0,0 0 0 0 0,14-2 0 0 0,67-7 1523 0 0,-10 3-922 0 0,19-15-1060 0 0,-69 16-2837 0 0,-1 1-3549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3.592"/>
    </inkml:context>
    <inkml:brush xml:id="br0">
      <inkml:brushProperty name="width" value="0.05" units="cm"/>
      <inkml:brushProperty name="height" value="0.05" units="cm"/>
    </inkml:brush>
  </inkml:definitions>
  <inkml:trace contextRef="#ctx0" brushRef="#br0">18 461 772 0 0,'-1'1'321'0'0,"-1"-1"-1"0"0,1 1 1 0 0,0-1 0 0 0,0 1-1 0 0,0-1 1 0 0,0 1 0 0 0,0 0-1 0 0,0-1 1 0 0,0 1-1 0 0,0 0 1 0 0,0 0 0 0 0,1 0-1 0 0,-1 0 1 0 0,0 0 0 0 0,0 0-1 0 0,1 0 1 0 0,-2 2 0 0 0,2-3-18 0 0,1 1 1 0 0,-1-1-1 0 0,0 1 1 0 0,0-1 0 0 0,1 1-1 0 0,-1-1 1 0 0,0 0 0 0 0,1 1-1 0 0,-1-1 1 0 0,1 0-1 0 0,-1 1 1 0 0,1-1 0 0 0,-1 0-1 0 0,0 1 1 0 0,1-1 0 0 0,-1 0-1 0 0,1 0 1 0 0,-1 0-1 0 0,1 1 1 0 0,-1-1 0 0 0,1 0-1 0 0,-1 0 1 0 0,1 0-1 0 0,0 0 1 0 0,-1 0 0 0 0,1 0-1 0 0,30 2 6830 0 0,-14-3-7467 0 0,-6 1 712 0 0,31-3 3544 0 0,46-9 0 0 0,-72 9-4243 0 0,-1-2 1 0 0,17-5-1 0 0,-22 5-2263 0 0,1 0 0 0 0,-1 0 0 0 0,16-12 0 0 0,-12 7-579 0 0</inkml:trace>
  <inkml:trace contextRef="#ctx0" brushRef="#br0" timeOffset="1">500 26 248 0 0,'1'-8'2429'0'0,"7"-10"10857"0"0,-1 42-8517 0 0,-6-21-4603 0 0,5 19-1241 0 0,2-10-5601 0 0,-3-9 4422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3.934"/>
    </inkml:context>
    <inkml:brush xml:id="br0">
      <inkml:brushProperty name="width" value="0.05" units="cm"/>
      <inkml:brushProperty name="height" value="0.05" units="cm"/>
    </inkml:brush>
  </inkml:definitions>
  <inkml:trace contextRef="#ctx0" brushRef="#br0">1 9 156 0 0,'2'-9'18751'0'0,"4"26"-13858"0"0,4 30-2366 0 0,-3-5-3582 0 0,0-15-8086 0 0,-5-22 6375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5.653"/>
    </inkml:context>
    <inkml:brush xml:id="br0">
      <inkml:brushProperty name="width" value="0.05" units="cm"/>
      <inkml:brushProperty name="height" value="0.05" units="cm"/>
    </inkml:brush>
  </inkml:definitions>
  <inkml:trace contextRef="#ctx0" brushRef="#br0">16 64 328 0 0,'-16'0'18364'0'0,"155"3"-12644"0"0,75-9-2968 0 0,-35 1-1540 0 0,72 3-433 0 0,575-19 2833 0 0,-675 6-3612 0 0,-134 12-2843 0 0,-15 3 1318 0 0,1-1-1 0 0,0 0 1 0 0,0 0-1 0 0,-1 0 0 0 0,1 0 1 0 0,0 0-1 0 0,4-3 1 0 0,-1 0-1514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4:00:05.329"/>
    </inkml:context>
    <inkml:brush xml:id="br0">
      <inkml:brushProperty name="width" value="0.05" units="cm"/>
      <inkml:brushProperty name="height" value="0.05" units="cm"/>
      <inkml:brushProperty name="color" value="#008C3A"/>
    </inkml:brush>
  </inkml:definitions>
  <inkml:trace contextRef="#ctx0" brushRef="#br0">148 202 216 0 0,'-1'-6'2290'0'0,"0"1"0"0"0,1-1 0 0 0,0 1-1 0 0,0-1 1 0 0,0 1 0 0 0,2-11 849 0 0,-22-8 1596 0 0,13 20-4080 0 0,0 0 0 0 0,0 0 0 0 0,-1 0 0 0 0,1 1 0 0 0,-16-4 0 0 0,21 6-550 0 0,-1 1 0 0 0,1-1 0 0 0,0 1 0 0 0,-1 0-1 0 0,0 0 1 0 0,1 0 0 0 0,-1 0 0 0 0,1 0 0 0 0,-1 1-1 0 0,1-1 1 0 0,0 1 0 0 0,-1 0 0 0 0,1-1 0 0 0,-1 1-1 0 0,1 0 1 0 0,0 0 0 0 0,0 1 0 0 0,0-1 0 0 0,-1 0-1 0 0,1 1 1 0 0,0 0 0 0 0,1-1 0 0 0,-3 3 0 0 0,3-4-70 0 0,0 1 1 0 0,0 0-1 0 0,1-1 1 0 0,-1 1-1 0 0,0 0 1 0 0,0 0-1 0 0,1 0 1 0 0,-1-1-1 0 0,0 1 1 0 0,1 0-1 0 0,-1 0 1 0 0,1 0-1 0 0,0 0 0 0 0,-1 0 1 0 0,1 0-1 0 0,0 0 1 0 0,-1 0-1 0 0,1 0 1 0 0,0 0-1 0 0,0 0 1 0 0,0 0-1 0 0,0 0 1 0 0,0 0-1 0 0,0 0 1 0 0,0 0-1 0 0,0 0 1 0 0,0 0-1 0 0,0 1 1 0 0,1-1-1 0 0,-1 0 1 0 0,0 0-1 0 0,1-1 1 0 0,-1 1-1 0 0,1 0 1 0 0,-1 0-1 0 0,1 0 1 0 0,0 0-1 0 0,-1 0 1 0 0,1 0-1 0 0,0-1 1 0 0,-1 1-1 0 0,1 0 1 0 0,0-1-1 0 0,0 1 1 0 0,0 0-1 0 0,0-1 1 0 0,0 1-1 0 0,0-1 1 0 0,0 1-1 0 0,0-1 1 0 0,0 0-1 0 0,0 1 1 0 0,0-1-1 0 0,1 0 1 0 0,3 2 40 0 0,1 0 1 0 0,-1-1 0 0 0,1 0 0 0 0,-1 0-1 0 0,1 0 1 0 0,-1-1 0 0 0,1 0 0 0 0,0 0-1 0 0,6-1 1 0 0,-7 0-11 0 0,0-1 0 0 0,1 0-1 0 0,-1 0 1 0 0,0 0-1 0 0,0-1 1 0 0,0 0 0 0 0,0 0-1 0 0,0 0 1 0 0,-1 0 0 0 0,0-1-1 0 0,1 0 1 0 0,-1 0 0 0 0,-1 0-1 0 0,1 0 1 0 0,0-1 0 0 0,-1 1-1 0 0,0-1 1 0 0,0 0 0 0 0,-1 0-1 0 0,1 0 1 0 0,-1 0 0 0 0,0-1-1 0 0,0 1 1 0 0,-1 0 0 0 0,0-1-1 0 0,1-7 1 0 0,-1 10-66 0 0,-1 1 0 0 0,0 0 0 0 0,0 0 0 0 0,-1-1 0 0 0,1 1 0 0 0,0 0 0 0 0,-1 0 0 0 0,1 0 0 0 0,-1-1 0 0 0,0 1 0 0 0,0 0 0 0 0,0 0 0 0 0,0 0 0 0 0,0 0 0 0 0,0 0 0 0 0,-1 1 0 0 0,1-1 0 0 0,0 0 0 0 0,-1 0 0 0 0,1 1 0 0 0,-1-1 0 0 0,0 1 0 0 0,0 0 0 0 0,0-1 0 0 0,1 1 0 0 0,-1 0 0 0 0,0 0 0 0 0,0 0 0 0 0,-1 0 0 0 0,1 0 0 0 0,0 1 0 0 0,0-1 0 0 0,0 1 0 0 0,0-1 0 0 0,-1 1 0 0 0,1 0 0 0 0,0 0 0 0 0,-5 0 0 0 0,2 0 0 0 0,0 0 0 0 0,0 1 0 0 0,-1 0 0 0 0,1 0 0 0 0,0 0 0 0 0,0 0 0 0 0,0 1 0 0 0,0 0 0 0 0,0 0 0 0 0,0 0 0 0 0,0 1 0 0 0,1 0 0 0 0,-7 4 0 0 0,9-6 0 0 0,1 1 0 0 0,0-1 0 0 0,0 1 0 0 0,-1-1 0 0 0,1 1 0 0 0,0-1 0 0 0,0 1 0 0 0,1-1 0 0 0,-1 1 0 0 0,0 0 0 0 0,0 0 0 0 0,1-1 0 0 0,-1 1 0 0 0,1 0 0 0 0,-1 0 0 0 0,1 0 0 0 0,0-1 0 0 0,0 1 0 0 0,0 0 0 0 0,0 0 0 0 0,0 0 0 0 0,1 3 0 0 0,0-2 0 0 0,0 0 0 0 0,0 0 0 0 0,0-1 0 0 0,1 1 0 0 0,0 0 0 0 0,-1-1 0 0 0,1 1 0 0 0,0-1 0 0 0,0 1 0 0 0,0-1 0 0 0,0 0 0 0 0,5 4 0 0 0,-3-3 0 0 0,0 0 0 0 0,-1-1 0 0 0,1 1 0 0 0,1-1 0 0 0,-1 0 0 0 0,0 0 0 0 0,0 0 0 0 0,1 0 0 0 0,-1-1 0 0 0,1 0 0 0 0,-1 0 0 0 0,1 0 0 0 0,0 0 0 0 0,-1-1 0 0 0,1 0 0 0 0,0 0 0 0 0,0 0 0 0 0,7-2 0 0 0,-8 1 0 0 0,-3 1 0 0 0,1-1 0 0 0,-1 1 0 0 0,0 0 0 0 0,0-1 0 0 0,0 1 0 0 0,1-1 0 0 0,-1 0 0 0 0,0 1 0 0 0,0-1 0 0 0,0 0 0 0 0,0 0 0 0 0,0 1 0 0 0,0-1 0 0 0,0 0 0 0 0,1-2 0 0 0,-2 3 1 0 0,0-1 0 0 0,0 1-1 0 0,0-1 1 0 0,0 1 0 0 0,0-1 0 0 0,0 1 0 0 0,1 0 0 0 0,-1-1-1 0 0,0 1 1 0 0,0-1 0 0 0,-1 1 0 0 0,1-1 0 0 0,0 1 0 0 0,0-1-1 0 0,0 1 1 0 0,0-1 0 0 0,0 1 0 0 0,0 0 0 0 0,-1-1-1 0 0,1 1 1 0 0,0-1 0 0 0,0 1 0 0 0,-1 0 0 0 0,1-1 0 0 0,0 1-1 0 0,0 0 1 0 0,-1-1 0 0 0,1 1 0 0 0,0 0 0 0 0,-1-1 0 0 0,0 1-1 0 0,-8-6-131 0 0,9 6 131 0 0,-2-1-265 0 0,0 0 0 0 0,0 0 0 0 0,0 1 1 0 0,0-1-1 0 0,-1 1 0 0 0,1 0 0 0 0,0 0 0 0 0,0-1 1 0 0,0 1-1 0 0,-4 1 0 0 0,-2-1-4479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0:46.168"/>
    </inkml:context>
    <inkml:brush xml:id="br0">
      <inkml:brushProperty name="width" value="0.05" units="cm"/>
      <inkml:brushProperty name="height" value="0.05" units="cm"/>
    </inkml:brush>
  </inkml:definitions>
  <inkml:trace contextRef="#ctx0" brushRef="#br0">39 14 300 0 0,'-15'-4'4037'0'0,"-9"-3"13036"0"0,28 6-15848 0 0,36 0 435 0 0,-1 1 1 0 0,1 2-1 0 0,48 8 1 0 0,-56-6-1097 0 0,10 0-39 0 0,-26-4-391 0 0,-1 2 0 0 0,1 0-1 0 0,0 0 1 0 0,0 2-1 0 0,-1-1 1 0 0,22 10 0 0 0,-35-12-130 0 0,-1 0 0 0 0,1 0 0 0 0,-1 0 0 0 0,0 0 0 0 0,1 0 0 0 0,-1 0 0 0 0,0 1 0 0 0,0-1 0 0 0,0 0 0 0 0,0 1 0 0 0,0-1 0 0 0,0 1 0 0 0,0-1 0 0 0,-1 1 0 0 0,1-1 0 0 0,0 1 0 0 0,-1-1 0 0 0,1 1 0 0 0,-1 0 0 0 0,0-1 0 0 0,1 1 0 0 0,-1 0 0 0 0,0 0 0 0 0,0-1 0 0 0,0 1 0 0 0,0 0 0 0 0,-1-1 0 0 0,1 1 0 0 0,0 0 0 0 0,-2 2 0 0 0,0 6 1 0 0,-2 0 0 0 0,1-1 0 0 0,-11 18 0 0 0,11-21 0 0 0,-19 31 231 0 0,-2-1 0 0 0,-1-2 0 0 0,-2 0 0 0 0,-33 31 0 0 0,16-17-100 0 0,38-42-749 0 0,-3 5-2620 0 0,17-13-178 0 0,9-10-4025 0 0,-6 3 4335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1.418"/>
    </inkml:context>
    <inkml:brush xml:id="br0">
      <inkml:brushProperty name="width" value="0.05" units="cm"/>
      <inkml:brushProperty name="height" value="0.05" units="cm"/>
    </inkml:brush>
  </inkml:definitions>
  <inkml:trace contextRef="#ctx0" brushRef="#br0">8 70 100 0 0,'-2'-4'1128'0'0,"1"0"0"0"0,0 0-1 0 0,0 0 1 0 0,0 0 0 0 0,0 0 0 0 0,1 0-1 0 0,0 0 1 0 0,-1 0 0 0 0,2 0 0 0 0,-1 0-1 0 0,0 0 1 0 0,1 0 0 0 0,0 0 0 0 0,0 0 0 0 0,2-6 4570 0 0,-2 11-5592 0 0,-1-1 0 0 0,1 1 0 0 0,0 0 0 0 0,0-1 0 0 0,0 1 1 0 0,-1 0-1 0 0,1 0 0 0 0,0 0 0 0 0,-1-1 0 0 0,1 1 0 0 0,0 0 0 0 0,-1 0 1 0 0,1 0-1 0 0,-1 0 0 0 0,0 0 0 0 0,1 0 0 0 0,-1 2 0 0 0,9 22 969 0 0,-8-21-898 0 0,15 49 926 0 0,21 56 429 0 0,-32-97-2175 0 0,1 0-1 0 0,0-1 1 0 0,14 19-1 0 0,-8-8-2785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2.012"/>
    </inkml:context>
    <inkml:brush xml:id="br0">
      <inkml:brushProperty name="width" value="0.05" units="cm"/>
      <inkml:brushProperty name="height" value="0.05" units="cm"/>
    </inkml:brush>
  </inkml:definitions>
  <inkml:trace contextRef="#ctx0" brushRef="#br0">97 205 140 0 0,'-13'-8'1468'0'0,"0"0"1"0"0,-16-14-1 0 0,24 18-655 0 0,1 1 0 0 0,0-1-1 0 0,0 0 1 0 0,1-1-1 0 0,-1 1 1 0 0,1-1-1 0 0,0 0 1 0 0,0 1 0 0 0,-4-11-1 0 0,7 13-531 0 0,-1-1 0 0 0,1 1-1 0 0,0-1 1 0 0,0 1 0 0 0,0-1 0 0 0,0 1-1 0 0,0-1 1 0 0,0 1 0 0 0,1-1 0 0 0,-1 1-1 0 0,1-1 1 0 0,0 1 0 0 0,0-1 0 0 0,0 1-1 0 0,0 0 1 0 0,0-1 0 0 0,0 1-1 0 0,0 0 1 0 0,1 0 0 0 0,-1 0 0 0 0,1 0-1 0 0,0 0 1 0 0,3-3 0 0 0,1 0 166 0 0,-1 0 0 0 0,1 0 0 0 0,0 1 0 0 0,1-1 0 0 0,-1 1-1 0 0,14-5 1 0 0,-8 5-102 0 0,1 0 0 0 0,0 1 0 0 0,0 1-1 0 0,0 0 1 0 0,0 1 0 0 0,0 0 0 0 0,1 1-1 0 0,-1 0 1 0 0,0 1 0 0 0,0 1-1 0 0,14 3 1 0 0,-12-2-137 0 0,-1 1-1 0 0,0 0 0 0 0,0 1 1 0 0,0 1-1 0 0,0 0 0 0 0,-1 1 1 0 0,0 0-1 0 0,-1 1 1 0 0,20 16-1 0 0,-30-22-166 0 0,1 0 0 0 0,-1 0 0 0 0,0 1 0 0 0,0-1 0 0 0,0 1 0 0 0,0-1 1 0 0,0 1-1 0 0,0 0 0 0 0,-1 0 0 0 0,1 0 0 0 0,-1 0 0 0 0,0 0 0 0 0,0 0 0 0 0,0 0 0 0 0,0 0 0 0 0,-1 0 0 0 0,1 1 0 0 0,-1-1 1 0 0,0 4-1 0 0,0-3-38 0 0,-1 1 1 0 0,0-1-1 0 0,0 1 0 0 0,0-1 1 0 0,-1 0-1 0 0,0 0 1 0 0,0 1-1 0 0,0-1 1 0 0,0 0-1 0 0,0 0 1 0 0,-1-1-1 0 0,0 1 1 0 0,-4 5-1 0 0,-5 3-141 0 0,0-1 1 0 0,0 0-1 0 0,-1-1 1 0 0,0 0-1 0 0,-1-1 0 0 0,0 0 1 0 0,-1-1-1 0 0,1-1 0 0 0,-2 0 1 0 0,1-1-1 0 0,-1-1 0 0 0,1 0 1 0 0,-19 2-1 0 0,33-6 36 0 0,26-1 181 0 0,0 1 147 0 0,50 10 0 0 0,-63-8-162 0 0,0 0 1 0 0,-1 1 0 0 0,1 0-1 0 0,-1 0 1 0 0,0 1-1 0 0,0 1 1 0 0,-1 0 0 0 0,14 10-1 0 0,-22-15-47 0 0,0 1 1 0 0,0 0-1 0 0,0-1 0 0 0,0 1 0 0 0,0 0 0 0 0,0 0 1 0 0,-1 1-1 0 0,1-1 0 0 0,-1 0 0 0 0,0 0 0 0 0,1 1 0 0 0,-1-1 1 0 0,0 1-1 0 0,0-1 0 0 0,0 1 0 0 0,-1 0 0 0 0,1-1 1 0 0,-1 1-1 0 0,1 0 0 0 0,-1-1 0 0 0,0 5 0 0 0,-1-5-2 0 0,1 1-1 0 0,-1 0 1 0 0,0-1-1 0 0,0 1 0 0 0,0 0 1 0 0,0-1-1 0 0,-1 1 1 0 0,1-1-1 0 0,-1 0 0 0 0,1 1 1 0 0,-1-1-1 0 0,0 0 1 0 0,0 0-1 0 0,0 0 1 0 0,0 0-1 0 0,0-1 0 0 0,-1 1 1 0 0,1 0-1 0 0,0-1 1 0 0,-4 2-1 0 0,-4 2-29 0 0,0-1-1 0 0,-1-1 1 0 0,1 1 0 0 0,-1-2 0 0 0,1 1-1 0 0,-1-1 1 0 0,0-1 0 0 0,0 0-1 0 0,0-1 1 0 0,0 0 0 0 0,0 0-1 0 0,-14-3 1 0 0,-8-3-1180 0 0,0-2-1 0 0,-54-18 0 0 0,86 25 817 0 0,-24-10-1128 0 0,27-4-9682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2.539"/>
    </inkml:context>
    <inkml:brush xml:id="br0">
      <inkml:brushProperty name="width" value="0.05" units="cm"/>
      <inkml:brushProperty name="height" value="0.05" units="cm"/>
    </inkml:brush>
  </inkml:definitions>
  <inkml:trace contextRef="#ctx0" brushRef="#br0">142 39 452 0 0,'0'-2'593'0'0,"-1"0"1"0"0,1 0-1 0 0,-1 0 0 0 0,1 0 1 0 0,-1 0-1 0 0,0 0 0 0 0,0 0 0 0 0,0 0 1 0 0,0 1-1 0 0,0-1 0 0 0,0 0 1 0 0,0 1-1 0 0,-1-1 0 0 0,1 1 1 0 0,-1-1-1 0 0,1 1 0 0 0,-1 0 0 0 0,1 0 1 0 0,-1 0-1 0 0,0 0 0 0 0,0 0 1 0 0,-2-2-1 0 0,1 3-277 0 0,1 0 0 0 0,0 0 0 0 0,0 0 0 0 0,-1 0 0 0 0,1 0 0 0 0,0 1 0 0 0,0-1 0 0 0,-1 1 0 0 0,1-1 0 0 0,0 1 0 0 0,0 0 0 0 0,0 0 0 0 0,0 0 0 0 0,0 0 0 0 0,0 0 0 0 0,0 0 0 0 0,0 0 0 0 0,0 1 1 0 0,0-1-1 0 0,-1 3 0 0 0,-3 1 66 0 0,0 1 1 0 0,0 0-1 0 0,1 0 1 0 0,0 0 0 0 0,0 1-1 0 0,0 0 1 0 0,1 0-1 0 0,0 0 1 0 0,1 1 0 0 0,-1-1-1 0 0,1 1 1 0 0,1 0-1 0 0,-1 0 1 0 0,2 0 0 0 0,-3 13-1 0 0,4-12-217 0 0,-1 0 0 0 0,1 0 0 0 0,1 0 0 0 0,0 0 0 0 0,0 0 0 0 0,1 0 0 0 0,0 0 0 0 0,0 0 0 0 0,1 0 0 0 0,0-1 0 0 0,1 1 0 0 0,0-1 0 0 0,0 0 0 0 0,1 0 0 0 0,0-1 0 0 0,0 1 0 0 0,1-1 0 0 0,0 0 0 0 0,0-1 0 0 0,1 1 0 0 0,13 9 0 0 0,-14-11-68 0 0,1 0 0 0 0,0-1 0 0 0,0 0 1 0 0,1 0-1 0 0,-1-1 0 0 0,1 0 0 0 0,0 0 0 0 0,-1-1 0 0 0,1 0 0 0 0,0 0 0 0 0,1-1 0 0 0,9 1 1 0 0,-9-2-287 0 0,0-1 0 0 0,1 0 1 0 0,-1 0-1 0 0,0-1 1 0 0,0-1-1 0 0,0 1 1 0 0,0-1-1 0 0,-1-1 1 0 0,1 0-1 0 0,-1 0 1 0 0,8-5-1 0 0,-14 8 155 0 0,30-21-3335 0 0,-30 21 2613 0 0,0-1 0 0 0,-1 1 0 0 0,0 0 0 0 0,1-1 0 0 0,-1 1 0 0 0,0-1 0 0 0,0 1 0 0 0,0-1 0 0 0,0 0 1 0 0,2-2-1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2.873"/>
    </inkml:context>
    <inkml:brush xml:id="br0">
      <inkml:brushProperty name="width" value="0.05" units="cm"/>
      <inkml:brushProperty name="height" value="0.05" units="cm"/>
    </inkml:brush>
  </inkml:definitions>
  <inkml:trace contextRef="#ctx0" brushRef="#br0">107 63 220 0 0,'-19'-1'1061'0'0,"-33"-3"4591"0"0,17-1 10450 0 0,39 3-15068 0 0,14-7 146 0 0,0 1-1 0 0,0 2 1 0 0,1 0 0 0 0,38-8-1 0 0,-55 14-1495 0 0,16-3-793 0 0,-9-2-1215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3.212"/>
    </inkml:context>
    <inkml:brush xml:id="br0">
      <inkml:brushProperty name="width" value="0.05" units="cm"/>
      <inkml:brushProperty name="height" value="0.05" units="cm"/>
    </inkml:brush>
  </inkml:definitions>
  <inkml:trace contextRef="#ctx0" brushRef="#br0">113 188 636 0 0,'-12'-3'343'0'0,"-41"-10"3030"0"0,49 12-2456 0 0,0-1 0 0 0,0 1-1 0 0,-1-1 1 0 0,2 0 0 0 0,-1 0-1 0 0,0-1 1 0 0,0 1-1 0 0,1-1 1 0 0,-5-4 0 0 0,7 7-651 0 0,1-1 1 0 0,-1 1 0 0 0,1-1 0 0 0,0 1 0 0 0,-1-1 0 0 0,1 1 0 0 0,0-1 0 0 0,-1 0-1 0 0,1 1 1 0 0,0-1 0 0 0,0 1 0 0 0,0-1 0 0 0,0 0 0 0 0,-1 1 0 0 0,1-1 0 0 0,0 0-1 0 0,0 1 1 0 0,0-1 0 0 0,0 0 0 0 0,1 1 0 0 0,-1-1 0 0 0,0 0 0 0 0,0 1 0 0 0,1-2-1 0 0,11-15 2736 0 0,24-8-755 0 0,-33 24-1771 0 0,24-15 1551 0 0,1 1 0 0 0,45-16 1 0 0,-48 23-1688 0 0,49-9-1 0 0,-70 16-619 0 0,0 1-1 0 0,0 0 0 0 0,0 0 1 0 0,0 1-1 0 0,0-1 0 0 0,0 1 1 0 0,-1 0-1 0 0,1 0 0 0 0,5 2 0 0 0,34 16-7238 0 0,-32-14 4509 0 0,8 4-305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3.707"/>
    </inkml:context>
    <inkml:brush xml:id="br0">
      <inkml:brushProperty name="width" value="0.05" units="cm"/>
      <inkml:brushProperty name="height" value="0.05" units="cm"/>
    </inkml:brush>
  </inkml:definitions>
  <inkml:trace contextRef="#ctx0" brushRef="#br0">441 105 324 0 0,'-3'-7'1637'0'0,"0"0"0"0"0,-1 1-1 0 0,1-1 1 0 0,-2 1 0 0 0,1-1 0 0 0,-1 1-1 0 0,-10-10 1 0 0,10 12-1059 0 0,0 1-1 0 0,0-1 0 0 0,-1 1 0 0 0,1-1 1 0 0,-1 2-1 0 0,0-1 0 0 0,0 1 1 0 0,0-1-1 0 0,-11-1 0 0 0,-1 0-38 0 0,1 1 0 0 0,-1 1 1 0 0,0 1-1 0 0,0 0 0 0 0,0 1 0 0 0,0 1 0 0 0,1 1 0 0 0,-1 0 1 0 0,0 2-1 0 0,1 0 0 0 0,0 1 0 0 0,0 0 0 0 0,0 1 0 0 0,-25 14 1 0 0,39-19-459 0 0,0 1 1 0 0,0 0 0 0 0,1 0-1 0 0,-1 0 1 0 0,0 0 0 0 0,1 0-1 0 0,0 0 1 0 0,-1 1 0 0 0,1-1-1 0 0,0 1 1 0 0,0-1 0 0 0,0 1-1 0 0,1 0 1 0 0,-1 0 0 0 0,1 0-1 0 0,-1 0 1 0 0,1 0 0 0 0,0 0-1 0 0,0 0 1 0 0,1 1 0 0 0,-1-1-1 0 0,0 0 1 0 0,1 0 0 0 0,0 1 0 0 0,0-1-1 0 0,0 0 1 0 0,0 1 0 0 0,1-1-1 0 0,-1 0 1 0 0,1 0 0 0 0,0 1-1 0 0,0-1 1 0 0,0 0 0 0 0,0 0-1 0 0,0 0 1 0 0,1 0 0 0 0,-1 0-1 0 0,1 0 1 0 0,0-1 0 0 0,0 1-1 0 0,0 0 1 0 0,3 2 0 0 0,5 5 39 0 0,0 0 0 0 0,0-1 0 0 0,1 0 0 0 0,0-1 0 0 0,1 0 0 0 0,0 0 0 0 0,0-2 0 0 0,1 1 0 0 0,23 7 0 0 0,-26-10-194 0 0,-1-1 1 0 0,1-1-1 0 0,-1 1 1 0 0,1-2-1 0 0,0 1 0 0 0,0-2 1 0 0,0 1-1 0 0,0-1 1 0 0,-1 0-1 0 0,1-1 1 0 0,0-1-1 0 0,0 1 0 0 0,0-1 1 0 0,17-7-1 0 0,-23 7 7 0 0,0 0 0 0 0,0 0-1 0 0,-1 0 1 0 0,1 0 0 0 0,-1-1-1 0 0,0 1 1 0 0,0-1 0 0 0,0 0-1 0 0,0 0 1 0 0,0 0 0 0 0,-1-1 0 0 0,1 1-1 0 0,-1-1 1 0 0,0 1 0 0 0,0-1-1 0 0,0 0 1 0 0,-1 0 0 0 0,1 1-1 0 0,-1-1 1 0 0,0 0 0 0 0,0 0 0 0 0,0-1-1 0 0,0 1 1 0 0,-1 0 0 0 0,0 0-1 0 0,0 0 1 0 0,-1-8 0 0 0,1 6 20 0 0,-1 0 1 0 0,-1-1-1 0 0,1 1 1 0 0,-1 0-1 0 0,0 0 1 0 0,0 0-1 0 0,-1 0 1 0 0,0 0 0 0 0,0 1-1 0 0,0-1 1 0 0,-1 1-1 0 0,1 0 1 0 0,-1 0-1 0 0,-1 0 1 0 0,1 0-1 0 0,-1 1 1 0 0,-7-6-1 0 0,4 5-253 0 0,0 0 0 0 0,0 0 0 0 0,-1 1 1 0 0,0 0-1 0 0,0 0 0 0 0,0 1 0 0 0,0 0 0 0 0,0 1 0 0 0,0 0 0 0 0,-14-1 0 0 0,19 5-1082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4.055"/>
    </inkml:context>
    <inkml:brush xml:id="br0">
      <inkml:brushProperty name="width" value="0.05" units="cm"/>
      <inkml:brushProperty name="height" value="0.05" units="cm"/>
    </inkml:brush>
  </inkml:definitions>
  <inkml:trace contextRef="#ctx0" brushRef="#br0">1 32 932 0 0,'4'-9'2108'0'0,"10"-14"10722"0"0,-13 24-12602 0 0,-1-1-1 0 0,1 0 1 0 0,0 1-1 0 0,0-1 1 0 0,0 1-1 0 0,0-1 1 0 0,-1 1-1 0 0,1-1 0 0 0,0 1 1 0 0,0 0-1 0 0,-1-1 1 0 0,1 1-1 0 0,0 0 1 0 0,-1 0-1 0 0,1-1 1 0 0,-1 1-1 0 0,1 0 1 0 0,-1 0-1 0 0,0 0 1 0 0,1 1-1 0 0,9 22 2335 0 0,-7-17-1702 0 0,60 191 6480 0 0,-43-128-5982 0 0,-13-51-3140 0 0,5-38-12577 0 0,-9 9 11506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4.439"/>
    </inkml:context>
    <inkml:brush xml:id="br0">
      <inkml:brushProperty name="width" value="0.05" units="cm"/>
      <inkml:brushProperty name="height" value="0.05" units="cm"/>
    </inkml:brush>
  </inkml:definitions>
  <inkml:trace contextRef="#ctx0" brushRef="#br0">75 119 492 0 0,'-27'-11'2933'0'0,"2"1"1974"0"0,4-3 6225 0 0,21 13-11043 0 0,0 0 0 0 0,0 0 0 0 0,0 0 0 0 0,0 0 0 0 0,0 0 0 0 0,0 0 0 0 0,-1-1 0 0 0,1 1 0 0 0,0 0 0 0 0,0 0 0 0 0,0 0 0 0 0,0 0 0 0 0,0 0 0 0 0,0-1 0 0 0,0 1 0 0 0,0 0 1 0 0,0 0-1 0 0,0 0 0 0 0,0 0 0 0 0,0 0 0 0 0,0-1 0 0 0,0 1 0 0 0,0 0 0 0 0,0 0 0 0 0,0 0 0 0 0,0 0 0 0 0,0 0 0 0 0,0-1 0 0 0,0 1 0 0 0,0 0 0 0 0,0 0 0 0 0,0 0 0 0 0,0 0 0 0 0,1 0 0 0 0,-1 0 0 0 0,0 0 0 0 0,0-1 0 0 0,0 1 0 0 0,0 0 0 0 0,0 0 1 0 0,0 0-1 0 0,0 0 0 0 0,1 0 0 0 0,-1 0 0 0 0,0 0 0 0 0,0 0 0 0 0,0 0 0 0 0,0 0 0 0 0,0-1 0 0 0,0 1 0 0 0,1 0 0 0 0,-1 0 0 0 0,0 0 0 0 0,0 0 0 0 0,0 0 0 0 0,0 0 0 0 0,0 0 0 0 0,1 0 0 0 0,10-7 1946 0 0,43-5 273 0 0,56-5-1 0 0,-27 5-907 0 0,-50 6-2095 0 0,95-18-6089 0 0,-145 35 464 0 0,10-5 3615 0 0,-1 0-85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4.813"/>
    </inkml:context>
    <inkml:brush xml:id="br0">
      <inkml:brushProperty name="width" value="0.05" units="cm"/>
      <inkml:brushProperty name="height" value="0.05" units="cm"/>
    </inkml:brush>
  </inkml:definitions>
  <inkml:trace contextRef="#ctx0" brushRef="#br0">107 1 1460 0 0,'-25'11'1240'0'0,"-26"13"2571"0"0,23-2 2622 0 0,28-21-6273 0 0,0-1-1 0 0,-1 0 1 0 0,1 0 0 0 0,0 0-1 0 0,0 0 1 0 0,0 1 0 0 0,-1-1 0 0 0,1 0-1 0 0,0 0 1 0 0,0 1 0 0 0,0-1-1 0 0,0 0 1 0 0,0 0 0 0 0,0 1-1 0 0,0-1 1 0 0,0 0 0 0 0,0 0 0 0 0,-1 1-1 0 0,1-1 1 0 0,0 0 0 0 0,0 0-1 0 0,0 1 1 0 0,0-1 0 0 0,0 0 0 0 0,1 0-1 0 0,-1 1 1 0 0,0-1 0 0 0,0 0-1 0 0,0 0 1 0 0,0 1 0 0 0,0-1 0 0 0,0 0-1 0 0,0 0 1 0 0,0 1 0 0 0,1-1-1 0 0,-1 0 1 0 0,0 0 0 0 0,0 0-1 0 0,0 1 1 0 0,0-1 0 0 0,1 0 0 0 0,14 6 2716 0 0,17-2-616 0 0,20-3-444 0 0,62-6 1 0 0,-31-5-5270 0 0,-1-4-4680 0 0,-46 7 5247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4:00:20.529"/>
    </inkml:context>
    <inkml:brush xml:id="br0">
      <inkml:brushProperty name="width" value="0.05" units="cm"/>
      <inkml:brushProperty name="height" value="0.05" units="cm"/>
      <inkml:brushProperty name="color" value="#008C3A"/>
    </inkml:brush>
  </inkml:definitions>
  <inkml:trace contextRef="#ctx0" brushRef="#br0">1 166 236 0 0,'26'-78'6016'0'0,"-11"28"-438"0"0,-11 37-3651 0 0,6-12 6586 0 0,-9 28-8283 0 0,0 0-1 0 0,1-1 1 0 0,-1 1 0 0 0,0 0-1 0 0,0-1 1 0 0,-1 1 0 0 0,2 5 0 0 0,9 95 1590 0 0,0 112 1 0 0,-18 105-530 0 0,4 131-346 0 0,8-219 337 0 0,1 36 218 0 0,-4-234-1500 0 0,-2-26 0 0 0,1 1 0 0 0,0 0 0 0 0,-2-5-12 0 0,0-3-121 0 0,0-24-16356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5.182"/>
    </inkml:context>
    <inkml:brush xml:id="br0">
      <inkml:brushProperty name="width" value="0.05" units="cm"/>
      <inkml:brushProperty name="height" value="0.05" units="cm"/>
    </inkml:brush>
  </inkml:definitions>
  <inkml:trace contextRef="#ctx0" brushRef="#br0">53 16 176 0 0,'-19'-10'4243'0'0,"17"9"-3292"0"0,1 1 0 0 0,-1-1 0 0 0,0 0 0 0 0,1 1 0 0 0,-1-1 0 0 0,0 1 1 0 0,0-1-1 0 0,0 1 0 0 0,1 0 0 0 0,-1 0 0 0 0,0 0 0 0 0,0 0 0 0 0,-3 0 0 0 0,4 1-620 0 0,1 0-1 0 0,-1-1 1 0 0,1 1 0 0 0,-1 0-1 0 0,1 0 1 0 0,-1-1-1 0 0,1 1 1 0 0,0 0-1 0 0,-1 0 1 0 0,1 0-1 0 0,0-1 1 0 0,0 1 0 0 0,0 0-1 0 0,-1 0 1 0 0,1 0-1 0 0,0 0 1 0 0,0 0-1 0 0,0-1 1 0 0,0 1 0 0 0,1 1-1 0 0,0 15 1105 0 0,16 163 4198 0 0,-7-109-4610 0 0,-4-52-12254 0 0,-5-22 10344 0 0,0-6-347 0 0,-4 0-2943 0 0,-3-2 1564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5.532"/>
    </inkml:context>
    <inkml:brush xml:id="br0">
      <inkml:brushProperty name="width" value="0.05" units="cm"/>
      <inkml:brushProperty name="height" value="0.05" units="cm"/>
    </inkml:brush>
  </inkml:definitions>
  <inkml:trace contextRef="#ctx0" brushRef="#br0">144 246 1760 0 0,'-83'-84'5013'0'0,"50"52"1671"0"0,6 3 8012 0 0,27 28-14556 0 0,0 0 0 0 0,1 0 0 0 0,-1 0 1 0 0,1 0-1 0 0,0 0 0 0 0,-1 0 0 0 0,1 0 1 0 0,0 0-1 0 0,-1 0 0 0 0,1 0 1 0 0,0 1-1 0 0,0-1 0 0 0,0 0 0 0 0,0 0 1 0 0,0 1-1 0 0,0-1 0 0 0,0 0 0 0 0,0 1 1 0 0,0-1-1 0 0,0 1 0 0 0,2-1 1 0 0,27-8 1356 0 0,84-9-1459 0 0,-74 13-41 0 0,0-2 1 0 0,55-16 0 0 0,-79 17-92 0 0,25-8-536 0 0,-30 17-4795 0 0</inkml:trace>
  <inkml:trace contextRef="#ctx0" brushRef="#br0" timeOffset="1">260 154 352 0 0,'-10'7'593'0'0,"-25"22"1232"0"0,21-12 1889 0 0,6 1 3918 0 0,8-18-7473 0 0,0 1 1 0 0,1-1-1 0 0,-1 0 0 0 0,0 1 1 0 0,0-1-1 0 0,0 0 1 0 0,0 0-1 0 0,1 1 0 0 0,-1-1 1 0 0,0 0-1 0 0,0 0 1 0 0,0 0-1 0 0,1 1 0 0 0,-1-1 1 0 0,0 0-1 0 0,1 0 0 0 0,-1 0 1 0 0,0 0-1 0 0,0 1 1 0 0,1-1-1 0 0,-1 0 0 0 0,0 0 1 0 0,1 0-1 0 0,-1 0 1 0 0,0 0-1 0 0,1 0 0 0 0,-1 0 1 0 0,15 3 1856 0 0,-15-3-1996 0 0,16 0 2306 0 0,-1 0-1 0 0,24-4 1 0 0,3 1 427 0 0,-42 3-2861 0 0,1 0-1 0 0,-1 0 1 0 0,1 0 0 0 0,-1 0 0 0 0,0 0 0 0 0,1 1-1 0 0,-1-1 1 0 0,1 0 0 0 0,-1 0 0 0 0,0 0 0 0 0,1 1-1 0 0,-1-1 1 0 0,1 0 0 0 0,-1 0 0 0 0,0 1 0 0 0,1-1-1 0 0,-1 0 1 0 0,0 1 0 0 0,0-1 0 0 0,1 0 0 0 0,-1 1-1 0 0,0-1 1 0 0,0 0 0 0 0,1 2 0 0 0,-7 18-11723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5.978"/>
    </inkml:context>
    <inkml:brush xml:id="br0">
      <inkml:brushProperty name="width" value="0.05" units="cm"/>
      <inkml:brushProperty name="height" value="0.05" units="cm"/>
    </inkml:brush>
  </inkml:definitions>
  <inkml:trace contextRef="#ctx0" brushRef="#br0">48 33 144 0 0,'-2'-6'1367'0'0,"-12"-20"13962"0"0,13 25-14762 0 0,0 1-433 0 0,0 1 0 0 0,1-1-1 0 0,-1 0 1 0 0,0 0 0 0 0,1 1 0 0 0,-1-1 0 0 0,1 0-1 0 0,-1 1 1 0 0,0-1 0 0 0,1 1 0 0 0,-1-1 0 0 0,1 0-1 0 0,-1 1 1 0 0,1 0 0 0 0,-1-1 0 0 0,1 1 0 0 0,0-1-1 0 0,-1 1 1 0 0,1-1 0 0 0,0 1 0 0 0,-1 0-1 0 0,1-1 1 0 0,0 1 0 0 0,0 0 0 0 0,-1 1 0 0 0,-4 22 1818 0 0,3-14-1157 0 0,-1 1-367 0 0,1 0-1 0 0,0 1 1 0 0,0-1-1 0 0,1 1 1 0 0,1 0-1 0 0,1 18 0 0 0,1-18-1585 0 0,0 1 0 0 0,1-1 0 0 0,5 16 0 0 0,-3-11-6607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6.537"/>
    </inkml:context>
    <inkml:brush xml:id="br0">
      <inkml:brushProperty name="width" value="0.05" units="cm"/>
      <inkml:brushProperty name="height" value="0.05" units="cm"/>
    </inkml:brush>
  </inkml:definitions>
  <inkml:trace contextRef="#ctx0" brushRef="#br0">59 319 580 0 0,'-7'-7'891'0'0,"0"0"-1"0"0,1 0 1 0 0,0-1-1 0 0,1 0 1 0 0,0 0 0 0 0,0 0-1 0 0,-5-11 1 0 0,9 15-406 0 0,-1-1 0 0 0,1 1 0 0 0,0-1 0 0 0,0 1 0 0 0,0-1 1 0 0,1 0-1 0 0,0 1 0 0 0,0-1 0 0 0,0 0 0 0 0,0 1 0 0 0,1-1 0 0 0,-1 0 0 0 0,1 1 0 0 0,1-1 1 0 0,-1 1-1 0 0,0-1 0 0 0,3-4 0 0 0,2-3 65 0 0,1 1 0 0 0,-1 0 1 0 0,2 0-1 0 0,-1 0 0 0 0,2 1 1 0 0,-1 0-1 0 0,1 1 0 0 0,1-1 1 0 0,0 2-1 0 0,0 0 0 0 0,0 0 1 0 0,1 1-1 0 0,1 0 0 0 0,-1 1 1 0 0,1 0-1 0 0,14-5 0 0 0,-23 10-444 0 0,0 0-1 0 0,-1 1 0 0 0,1-1 0 0 0,0 1 0 0 0,0 0 0 0 0,0 0 0 0 0,0 0 1 0 0,0 0-1 0 0,0 0 0 0 0,0 0 0 0 0,0 1 0 0 0,0 0 0 0 0,0-1 1 0 0,-1 1-1 0 0,1 0 0 0 0,0 0 0 0 0,0 1 0 0 0,-1-1 0 0 0,1 1 0 0 0,-1-1 1 0 0,1 1-1 0 0,-1 0 0 0 0,0 0 0 0 0,1 0 0 0 0,-1 0 0 0 0,0 0 0 0 0,-1 0 1 0 0,1 1-1 0 0,0-1 0 0 0,0 0 0 0 0,-1 1 0 0 0,0 0 0 0 0,1-1 1 0 0,-1 1-1 0 0,0 0 0 0 0,0 0 0 0 0,-1 0 0 0 0,1-1 0 0 0,-1 1 0 0 0,1 0 1 0 0,-1 0-1 0 0,0 0 0 0 0,0 0 0 0 0,0 0 0 0 0,0 0 0 0 0,-1 0 1 0 0,1 0-1 0 0,-2 4 0 0 0,-2 5-123 0 0,0 1 0 0 0,-1-1 0 0 0,0 0 0 0 0,-1 0 0 0 0,0 0 0 0 0,-1-1 1 0 0,-15 20-1 0 0,6-12-344 0 0,-1-1 1 0 0,0-1-1 0 0,-26 20 1 0 0,43-37 340 0 0,0 0-1 0 0,-1 1 1 0 0,1-1-1 0 0,0 0 1 0 0,0 0-1 0 0,0 0 1 0 0,-1 0-1 0 0,1 0 1 0 0,0 0-1 0 0,0 1 1 0 0,0-1-1 0 0,0 0 1 0 0,-1 0-1 0 0,1 0 1 0 0,0 0-1 0 0,0 1 1 0 0,0-1-1 0 0,0 0 1 0 0,0 0-1 0 0,0 0 1 0 0,-1 1-1 0 0,1-1 1 0 0,0 0-1 0 0,0 0 1 0 0,0 1-1 0 0,0-1 1 0 0,0 0-1 0 0,0 0 1 0 0,0 1-1 0 0,0-1 1 0 0,0 0-1 0 0,0 0 1 0 0,0 0-1 0 0,0 1 1 0 0,0-1-1 0 0,9 2-170 0 0,15-3 261 0 0,-23 0-93 0 0,23-1 100 0 0,-1 1-1 0 0,0 0 1 0 0,1 2 0 0 0,-1 0-1 0 0,36 8 1 0 0,-45-6-26 0 0,-1 0 0 0 0,0 1 0 0 0,0 1 0 0 0,0 0 0 0 0,0 1 0 0 0,-1 0 0 0 0,0 1 0 0 0,0 0 0 0 0,-1 1 0 0 0,19 16 0 0 0,-27-22-23 0 0,-1 1 0 0 0,1-1 0 0 0,-1 1-1 0 0,0-1 1 0 0,0 1 0 0 0,0 0 0 0 0,0 0-1 0 0,-1 0 1 0 0,1 0 0 0 0,-1 0 0 0 0,0 0-1 0 0,1 1 1 0 0,-1-1 0 0 0,-1 0 0 0 0,1 1 0 0 0,-1-1-1 0 0,1 0 1 0 0,-1 1 0 0 0,0-1 0 0 0,0 1-1 0 0,0-1 1 0 0,-2 7 0 0 0,1-6 7 0 0,-1 0 1 0 0,1 0-1 0 0,-1 0 1 0 0,0 0 0 0 0,-1 0-1 0 0,1-1 1 0 0,-1 1-1 0 0,1 0 1 0 0,-1-1-1 0 0,0 0 1 0 0,0 0-1 0 0,-1 0 1 0 0,1 0 0 0 0,-1 0-1 0 0,1-1 1 0 0,-1 0-1 0 0,-5 3 1 0 0,-10 4-75 0 0,0-2 0 0 0,-1 0 0 0 0,0-1 0 0 0,0-1 1 0 0,0 0-1 0 0,-1-2 0 0 0,1-1 0 0 0,-1 0 0 0 0,0-2 0 0 0,0 0 0 0 0,1-1 1 0 0,-29-5-1 0 0,27-1-853 0 0,21 7 810 0 0,0 0 1 0 0,0-1 0 0 0,1 1-1 0 0,-1 0 1 0 0,0-1 0 0 0,1 1-1 0 0,-1-1 1 0 0,0 1 0 0 0,1-1-1 0 0,-1 1 1 0 0,1-1 0 0 0,-1 0-1 0 0,1 1 1 0 0,-1-1 0 0 0,1 0-1 0 0,0 1 1 0 0,-1-1 0 0 0,1 0-1 0 0,0 1 1 0 0,-1-1 0 0 0,1 0-1 0 0,0 0 1 0 0,0 1 0 0 0,-1-2-1 0 0,13-12-2548 0 0,-7 11 1712 0 0,1 0 1 0 0,-1 0-1 0 0,1 0 1 0 0,0 1 0 0 0,-1 0-1 0 0,1 0 1 0 0,0 0-1 0 0,9 0 1 0 0,-5-1-319 0 0,23-4-1347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6.935"/>
    </inkml:context>
    <inkml:brush xml:id="br0">
      <inkml:brushProperty name="width" value="0.05" units="cm"/>
      <inkml:brushProperty name="height" value="0.05" units="cm"/>
    </inkml:brush>
  </inkml:definitions>
  <inkml:trace contextRef="#ctx0" brushRef="#br0">297 45 548 0 0,'-2'-3'557'0'0,"1"0"0"0"0,-1 0 0 0 0,-1 0 0 0 0,1 0-1 0 0,0 0 1 0 0,-1 1 0 0 0,1-1 0 0 0,-1 1 0 0 0,0 0 0 0 0,1-1 0 0 0,-1 1 0 0 0,-1 1-1 0 0,1-1 1 0 0,0 0 0 0 0,0 1 0 0 0,0 0 0 0 0,-7-2 0 0 0,5 2-18 0 0,-1 0 0 0 0,1 1 0 0 0,-1 0 0 0 0,1 0 0 0 0,-1 0 0 0 0,1 1 0 0 0,-1 0 0 0 0,1 0 0 0 0,-1 0 1 0 0,-7 3-1 0 0,-2 2 168 0 0,1 1 1 0 0,0 0 0 0 0,0 1-1 0 0,0 0 1 0 0,1 1 0 0 0,0 1 0 0 0,-13 13-1 0 0,21-19-399 0 0,0 2 0 0 0,0-1 0 0 0,0 1 0 0 0,1-1 0 0 0,0 1 0 0 0,0 1 0 0 0,0-1 0 0 0,1 1 0 0 0,0-1 0 0 0,-3 9 0 0 0,5-11-154 0 0,0 0 0 0 0,0 0 0 0 0,1 0 0 0 0,0 0 0 0 0,-1 0 1 0 0,1 0-1 0 0,1 0 0 0 0,-1 0 0 0 0,1 0 0 0 0,-1 0 0 0 0,1 0 0 0 0,0 0 0 0 0,1 0 1 0 0,-1 0-1 0 0,1-1 0 0 0,-1 1 0 0 0,1 0 0 0 0,0-1 0 0 0,5 7 0 0 0,1-1 49 0 0,1 0 0 0 0,-1 0-1 0 0,2-1 1 0 0,-1 0-1 0 0,1 0 1 0 0,0-1 0 0 0,1-1-1 0 0,0 0 1 0 0,0 0 0 0 0,21 7-1 0 0,-11-6 116 0 0,0 0-1 0 0,1-2 1 0 0,0 0-1 0 0,1-1 1 0 0,24 0-1 0 0,-35-4-1286 0 0,0-1 0 0 0,1 0 0 0 0,14-3 0 0 0,2-1-1345 0 0,-17 1-8622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7.642"/>
    </inkml:context>
    <inkml:brush xml:id="br0">
      <inkml:brushProperty name="width" value="0.05" units="cm"/>
      <inkml:brushProperty name="height" value="0.05" units="cm"/>
    </inkml:brush>
  </inkml:definitions>
  <inkml:trace contextRef="#ctx0" brushRef="#br0">307 84 392 0 0,'-8'-22'5050'0'0,"6"18"-4437"0"0,1 0-1 0 0,-1 1 1 0 0,0-1-1 0 0,0 1 1 0 0,0 0-1 0 0,-1 0 0 0 0,1 0 1 0 0,-1 0-1 0 0,0 0 1 0 0,0 0-1 0 0,0 1 0 0 0,0-1 1 0 0,0 1-1 0 0,-1 0 1 0 0,1 0-1 0 0,-7-3 0 0 0,4 3-111 0 0,0 0 0 0 0,-1 1-1 0 0,1-1 1 0 0,0 1-1 0 0,-1 1 1 0 0,1-1-1 0 0,0 1 1 0 0,-1 0-1 0 0,-11 2 1 0 0,7 0-165 0 0,0 0 0 0 0,-1 1 0 0 0,1 0-1 0 0,0 1 1 0 0,1 1 0 0 0,-1-1 0 0 0,1 2 0 0 0,0-1 0 0 0,0 1 0 0 0,0 1 0 0 0,-10 9 0 0 0,16-13-219 0 0,1 0 0 0 0,0 0 0 0 0,0 1 0 0 0,0-1 0 0 0,1 1 0 0 0,-1 0 1 0 0,1 0-1 0 0,0 0 0 0 0,0 0 0 0 0,0 0 0 0 0,1 0 0 0 0,-1 1 0 0 0,1-1 0 0 0,0 0 1 0 0,0 1-1 0 0,1-1 0 0 0,-1 1 0 0 0,1-1 0 0 0,0 1 0 0 0,0-1 0 0 0,1 1 1 0 0,-1-1-1 0 0,1 1 0 0 0,0-1 0 0 0,0 1 0 0 0,0-1 0 0 0,1 0 0 0 0,2 5 1 0 0,0 0 26 0 0,1-1 1 0 0,1 1 0 0 0,-1-1 0 0 0,1 0 0 0 0,1 0 0 0 0,0 0 0 0 0,0-1 0 0 0,0 0 0 0 0,1-1 0 0 0,0 1 0 0 0,13 7 0 0 0,-8-7 4 0 0,0 0-1 0 0,0-1 1 0 0,1 0 0 0 0,0-1-1 0 0,15 4 1 0 0,-24-8-202 0 0,1 0 0 0 0,0 0 0 0 0,0 0 0 0 0,0 0 0 0 0,0-1 0 0 0,0 0 0 0 0,0 0 0 0 0,0-1 0 0 0,0 1 0 0 0,-1-1 0 0 0,1-1 0 0 0,0 1 0 0 0,0-1 0 0 0,-1 0-1 0 0,8-4 1 0 0,-11 5-21 0 0,0-1 1 0 0,0 0-1 0 0,0 0 0 0 0,0 0 0 0 0,0 0 0 0 0,-1 0 0 0 0,1 0 0 0 0,-1-1 0 0 0,1 1 0 0 0,-1 0 0 0 0,0-1 0 0 0,0 1 0 0 0,0-1 0 0 0,0 1 0 0 0,-1-1 0 0 0,1 0 0 0 0,0 1 0 0 0,-1-1 0 0 0,0 0 1 0 0,0 1-1 0 0,0-1 0 0 0,0 0 0 0 0,0 1 0 0 0,-1-1 0 0 0,0-3 0 0 0,-1-6-93 0 0,0 0 1 0 0,-1 0 0 0 0,-10-22-1 0 0,7 19 62 0 0,0 1 0 0 0,-2 0 0 0 0,1 1 0 0 0,-2 0-1 0 0,0 0 1 0 0,-17-18 0 0 0,19 24-315 0 0,0-1 0 0 0,-1 2 0 0 0,0-1 0 0 0,-1 1 0 0 0,1 1 0 0 0,-1-1 0 0 0,0 1 0 0 0,0 1 0 0 0,-1 0 0 0 0,-18-6 0 0 0,17 9-1118 0 0,-3 6-6072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7.989"/>
    </inkml:context>
    <inkml:brush xml:id="br0">
      <inkml:brushProperty name="width" value="0.05" units="cm"/>
      <inkml:brushProperty name="height" value="0.05" units="cm"/>
    </inkml:brush>
  </inkml:definitions>
  <inkml:trace contextRef="#ctx0" brushRef="#br0">0 22 344 0 0,'2'-1'533'0'0,"-1"-1"0"0"0,0 0 0 0 0,0 1 0 0 0,1-1 0 0 0,-1 1 1 0 0,1 0-1 0 0,-1-1 0 0 0,1 1 0 0 0,-1 0 0 0 0,1 0 0 0 0,0 0 0 0 0,0 0 0 0 0,0 0 0 0 0,-1 0 0 0 0,1 0 0 0 0,0 1 1 0 0,0-1-1 0 0,4 0 0 0 0,-5 1-236 0 0,1 0 1 0 0,0 1 0 0 0,-1-1-1 0 0,1 0 1 0 0,-1 1 0 0 0,1-1-1 0 0,0 1 1 0 0,-1 0 0 0 0,1-1-1 0 0,-1 1 1 0 0,0 0 0 0 0,1 0-1 0 0,-1 0 1 0 0,0 0 0 0 0,1 0-1 0 0,-1 0 1 0 0,0 0 0 0 0,0 1-1 0 0,0-1 1 0 0,0 0 0 0 0,0 1-1 0 0,0-1 1 0 0,0 0 0 0 0,0 3-1 0 0,7 13 1022 0 0,-1 1 1 0 0,-2-1-1 0 0,1 1 0 0 0,4 34 0 0 0,3 8 395 0 0,28 86 1125 0 0,-36-129-2708 0 0,9 17-3641 0 0,-6-37-64 0 0,-3-12-6043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8.323"/>
    </inkml:context>
    <inkml:brush xml:id="br0">
      <inkml:brushProperty name="width" value="0.05" units="cm"/>
      <inkml:brushProperty name="height" value="0.05" units="cm"/>
    </inkml:brush>
  </inkml:definitions>
  <inkml:trace contextRef="#ctx0" brushRef="#br0">86 110 60 0 0,'-29'-14'2378'0'0,"0"-1"3448"0"0,2-1 5890 0 0,27 16-11448 0 0,0-1 0 0 0,0 1 0 0 0,0-1 0 0 0,0 1 1 0 0,1-1-1 0 0,-1 1 0 0 0,0-1 0 0 0,0 1 0 0 0,0-1 0 0 0,1 1 0 0 0,-1 0 0 0 0,0-1 1 0 0,1 1-1 0 0,-1-1 0 0 0,0 1 0 0 0,1 0 0 0 0,-1-1 0 0 0,1 1 0 0 0,-1 0 1 0 0,0 0-1 0 0,1-1 0 0 0,-1 1 0 0 0,2 0 0 0 0,16-6 2263 0 0,23 1-1728 0 0,-35 5-203 0 0,179-21 2571 0 0,-125 10-5296 0 0,1-1-3963 0 0,-60 12 5128 0 0,1-1-447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8.681"/>
    </inkml:context>
    <inkml:brush xml:id="br0">
      <inkml:brushProperty name="width" value="0.05" units="cm"/>
      <inkml:brushProperty name="height" value="0.05" units="cm"/>
    </inkml:brush>
  </inkml:definitions>
  <inkml:trace contextRef="#ctx0" brushRef="#br0">56 0 1048 0 0,'-19'10'2337'0'0,"-17"6"14318"0"0,150-18-7584 0 0,-37-3-7686 0 0,-13-1-4671 0 0,-1-1-5194 0 0,-41 4 5271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9.021"/>
    </inkml:context>
    <inkml:brush xml:id="br0">
      <inkml:brushProperty name="width" value="0.05" units="cm"/>
      <inkml:brushProperty name="height" value="0.05" units="cm"/>
    </inkml:brush>
  </inkml:definitions>
  <inkml:trace contextRef="#ctx0" brushRef="#br0">20 12 176 0 0,'-8'-11'21982'0'0,"8"51"-21154"0"0,-1-12 2072 0 0,-7 124 2202 0 0,6-47-6438 0 0,2-94 417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4:00:21.055"/>
    </inkml:context>
    <inkml:brush xml:id="br0">
      <inkml:brushProperty name="width" value="0.05" units="cm"/>
      <inkml:brushProperty name="height" value="0.05" units="cm"/>
      <inkml:brushProperty name="color" value="#008C3A"/>
    </inkml:brush>
  </inkml:definitions>
  <inkml:trace contextRef="#ctx0" brushRef="#br0">37 1 608 0 0,'-36'0'20223'0'0,"39"2"-18825"0"0,7 5-1030 0 0,1 1 1 0 0,-1 1-1 0 0,0 0 0 0 0,-1 0 1 0 0,0 1-1 0 0,-1 0 1 0 0,10 15-1 0 0,45 87 4331 0 0,-45-77-3253 0 0,36 55 0 0 0,-39-67-1446 0 0,-11-16 0 0 0,1 1 0 0 0,0-1 0 0 0,0 0 0 0 0,1-1 0 0 0,0 1 0 0 0,7 5 0 0 0,-13-11 0 0 0,0-1 0 0 0,0 0 0 0 0,1 0 0 0 0,-1 1 0 0 0,0-1 0 0 0,0 0 0 0 0,0 0 0 0 0,0 0 0 0 0,1 1 0 0 0,-1-1 0 0 0,0 0 0 0 0,0 0 0 0 0,1 0 0 0 0,-1 0 0 0 0,0 1 0 0 0,0-1 0 0 0,1 0 0 0 0,-1 0 0 0 0,0 0 0 0 0,0 0 0 0 0,1 0 0 0 0,-1 0 0 0 0,0 0 0 0 0,1 0 0 0 0,-1 0 0 0 0,0 0 0 0 0,0 0 0 0 0,1 0 0 0 0,-1 0 0 0 0,0 0 0 0 0,1 0 0 0 0,-1 0 0 0 0,0 0 0 0 0,1 0 0 0 0,-1 0-3 0 0,1 0-1 0 0,0 0 1 0 0,-1 0 0 0 0,1-1-1 0 0,-1 1 1 0 0,1 0 0 0 0,-1 0-1 0 0,1 0 1 0 0,-1-1 0 0 0,1 1-1 0 0,-1 0 1 0 0,1-1-1 0 0,-1 1 1 0 0,1 0 0 0 0,-1-1-1 0 0,1 1 1 0 0,-1 0 0 0 0,0-1-1 0 0,1 1 1 0 0,-1-1 0 0 0,0 1-1 0 0,1-1 1 0 0,-1 1 0 0 0,0-1-1 0 0,1 1 1 0 0,-1-1 0 0 0,0 1-1 0 0,0-1 1 0 0,0 1 0 0 0,0-1-1 0 0,0 0 1 0 0,1 1-1 0 0,-1-1 1 0 0,0 1 0 0 0,0-1-1 0 0,0 1 1 0 0,-1-1 0 0 0,1 0-1 0 0,0 0 1 0 0,2-8-1426 0 0,1-13-8798 0 0,-3 12 6632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9.370"/>
    </inkml:context>
    <inkml:brush xml:id="br0">
      <inkml:brushProperty name="width" value="0.05" units="cm"/>
      <inkml:brushProperty name="height" value="0.05" units="cm"/>
    </inkml:brush>
  </inkml:definitions>
  <inkml:trace contextRef="#ctx0" brushRef="#br0">90 140 732 0 0,'-47'-35'7337'0'0,"5"-3"14701"0"0,51 34-21841 0 0,0 0 0 0 0,0 1 1 0 0,1 0-1 0 0,-1 0 0 0 0,13 0 1 0 0,56-6 1082 0 0,-46 6-1084 0 0,46-4-196 0 0,116-17 0 0 0,-193 24-296 0 0,19-3-14765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1:29.757"/>
    </inkml:context>
    <inkml:brush xml:id="br0">
      <inkml:brushProperty name="width" value="0.05" units="cm"/>
      <inkml:brushProperty name="height" value="0.05" units="cm"/>
    </inkml:brush>
  </inkml:definitions>
  <inkml:trace contextRef="#ctx0" brushRef="#br0">37 0 360 0 0,'-3'3'514'0'0,"-21"14"3414"0"0,14-3 6418 0 0,32-4-4978 0 0,15-5-181 0 0,73-2 1 0 0,-86-3-3687 0 0,-23 0-1938 0 0,8 0-1400 0 0,-4 0-1138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12.720"/>
    </inkml:context>
    <inkml:brush xml:id="br0">
      <inkml:brushProperty name="width" value="0.05" units="cm"/>
      <inkml:brushProperty name="height" value="0.05" units="cm"/>
    </inkml:brush>
  </inkml:definitions>
  <inkml:trace contextRef="#ctx0" brushRef="#br0">8 0 76 0 0,'-7'17'6309'0'0,"7"89"451"0"0,3 207-1285 0 0,12-73-3317 0 0,3-13-558 0 0,-9 313 802 0 0,-14-135-1149 0 0,-4-76 3 0 0,5-120-594 0 0,8-11-94 0 0,0-20 146 0 0,-4-160-508 0 0,0 0 37 0 0,0 14 289 0 0,0-31-460 0 0,-1 6 524 0 0,1-3-1175 0 0,5-38-11019 0 0,-3 15 8394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14.581"/>
    </inkml:context>
    <inkml:brush xml:id="br0">
      <inkml:brushProperty name="width" value="0.05" units="cm"/>
      <inkml:brushProperty name="height" value="0.05" units="cm"/>
    </inkml:brush>
  </inkml:definitions>
  <inkml:trace contextRef="#ctx0" brushRef="#br0">233 88 44 0 0,'14'-10'3600'0'0,"1"-1"7014"0"0,-16 19-10139 0 0,-1-1 0 0 0,0 1 0 0 0,-1-1 0 0 0,1 0 1 0 0,-1 0-1 0 0,-1 0 0 0 0,1 0 0 0 0,-1-1 0 0 0,0 1 0 0 0,-8 8 0 0 0,-3 7 307 0 0,-42 66 1142 0 0,-59 100 2170 0 0,90-152-1454 0 0,23-40-2419 0 0,3 4-216 0 0,-1 0 0 0 0,1 0 1 0 0,0 0-1 0 0,0-1 0 0 0,-1 1 1 0 0,1 0-1 0 0,0 0 0 0 0,0 0 1 0 0,0 0-1 0 0,-1 0 0 0 0,1-1 1 0 0,0 1-1 0 0,0 0 0 0 0,0 0 0 0 0,0 0 1 0 0,-1-1-1 0 0,1 1 0 0 0,0 0 1 0 0,0 0-1 0 0,0-1 0 0 0,0 1 1 0 0,0 0-1 0 0,0 0 0 0 0,0 0 1 0 0,0-1-1 0 0,0 1 0 0 0,-1 0 1 0 0,1 0-1 0 0,0-1 0 0 0,0 1 0 0 0,0 0 1 0 0,1-1-1 0 0,-1 1 0 0 0,0 0 1 0 0,0-1-1 0 0,2-11 79 0 0,0 0 0 0 0,1 1 0 0 0,0-1 0 0 0,1 0 0 0 0,9-18 0 0 0,35-57 81 0 0,-25 48-83 0 0,10-18 33 0 0,-5 10 271 0 0,35-82 0 0 0,-63 127-355 0 0,1 1-1 0 0,-1-1 1 0 0,1 0 0 0 0,0 0-1 0 0,0 1 1 0 0,0-1-1 0 0,0 1 1 0 0,0-1 0 0 0,0 1-1 0 0,0-1 1 0 0,0 1-1 0 0,1-1 1 0 0,-1 1 0 0 0,0 0-1 0 0,3-2 1 0 0,-2 3 0 0 0,-1 0 0 0 0,1-1 0 0 0,-1 1 0 0 0,0 0 0 0 0,1 0-1 0 0,-1 0 1 0 0,1 0 0 0 0,-1 1 0 0 0,1-1 0 0 0,-1 0 0 0 0,0 1 0 0 0,1-1 0 0 0,-1 1 0 0 0,0-1 0 0 0,1 1 0 0 0,-1-1 0 0 0,0 1 0 0 0,0 0 0 0 0,0 0 0 0 0,2 1 0 0 0,10 8 82 0 0,-1 1 1 0 0,0 0-1 0 0,0 1 1 0 0,15 21-1 0 0,-7-9-27 0 0,174 220-86 0 0,-163-207 0 0 0,31 43 0 0 0,-59-75 0 0 0,0-1-85 0 0,-11-11-3721 0 0,8 7 3587 0 0,-1-1 0 0 0,1 1 0 0 0,-1 0-1 0 0,1-1 1 0 0,-1 1 0 0 0,1 0 0 0 0,-1-1-1 0 0,1 1 1 0 0,0-1 0 0 0,-1 1 0 0 0,1-1 0 0 0,-1 1-1 0 0,1-1 1 0 0,0 1 0 0 0,-1-1 0 0 0,1 0-1 0 0,0 1 1 0 0,0-1 0 0 0,0 1 0 0 0,0-1-1 0 0,-1 0 1 0 0,1 1 0 0 0,0-1 0 0 0,0 0 0 0 0,0 1-1 0 0,0-1 1 0 0,0 1 0 0 0,1-2 0 0 0,-1-18-3638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2.906"/>
    </inkml:context>
    <inkml:brush xml:id="br0">
      <inkml:brushProperty name="width" value="0.05" units="cm"/>
      <inkml:brushProperty name="height" value="0.05" units="cm"/>
    </inkml:brush>
  </inkml:definitions>
  <inkml:trace contextRef="#ctx0" brushRef="#br0">361 160 76 0 0,'-2'-5'419'0'0,"1"1"-1"0"0,-1-1 1 0 0,0 0 0 0 0,0 1-1 0 0,-1-1 1 0 0,1 1 0 0 0,-1 0-1 0 0,0 0 1 0 0,0 0 0 0 0,-1 0-1 0 0,1 0 1 0 0,-1 1 0 0 0,0 0-1 0 0,0-1 1 0 0,0 1-1 0 0,0 1 1 0 0,0-1 0 0 0,-1 1-1 0 0,1-1 1 0 0,-1 1 0 0 0,1 0-1 0 0,-1 1 1 0 0,-5-2 0 0 0,2 1 162 0 0,0 1 0 0 0,-1-1 1 0 0,1 1-1 0 0,0 1 0 0 0,-1 0 1 0 0,1 0-1 0 0,0 0 0 0 0,-1 1 1 0 0,1 0-1 0 0,0 1 0 0 0,0 0 1 0 0,0 0-1 0 0,-11 5 0 0 0,6 0-2 0 0,1-1 0 0 0,0 1 0 0 0,0 1 0 0 0,0 0 0 0 0,1 1 0 0 0,-15 15 0 0 0,21-19-287 0 0,0 0-1 0 0,1 1 1 0 0,-1-1 0 0 0,1 1 0 0 0,1 0 0 0 0,-1 0-1 0 0,1 0 1 0 0,0 1 0 0 0,0-1 0 0 0,1 1 0 0 0,0-1 0 0 0,0 1-1 0 0,0 0 1 0 0,1 0 0 0 0,0 10 0 0 0,1-13-157 0 0,0 0 1 0 0,0-1-1 0 0,1 1 0 0 0,-1 0 1 0 0,1 0-1 0 0,0 0 1 0 0,0-1-1 0 0,1 1 1 0 0,-1-1-1 0 0,1 1 0 0 0,0-1 1 0 0,0 1-1 0 0,0-1 1 0 0,0 0-1 0 0,4 4 0 0 0,-2-3 6 0 0,0 0 1 0 0,1 0-1 0 0,0-1 0 0 0,0 1 0 0 0,0-1 0 0 0,0 0 0 0 0,0 0 0 0 0,1 0 0 0 0,6 1 0 0 0,-3-1-37 0 0,1 0-1 0 0,0-1 1 0 0,0 0-1 0 0,0 0 1 0 0,0-1-1 0 0,0-1 1 0 0,0 1-1 0 0,0-2 1 0 0,0 1-1 0 0,0-2 1 0 0,14-2 0 0 0,-20 2-99 0 0,0 1 1 0 0,1-1 0 0 0,-1 0-1 0 0,-1 0 1 0 0,1 0 0 0 0,0 0-1 0 0,0-1 1 0 0,-1 1 0 0 0,0-1-1 0 0,1 0 1 0 0,-1 0 0 0 0,0 0-1 0 0,0-1 1 0 0,-1 1 0 0 0,1-1-1 0 0,-1 1 1 0 0,1-1 0 0 0,-1 0-1 0 0,0 0 1 0 0,-1 0 0 0 0,1 0-1 0 0,-1 0 1 0 0,0-1 0 0 0,0 1-1 0 0,0 0 1 0 0,0-1 0 0 0,-1-5-1 0 0,1 1-62 0 0,-1 0-1 0 0,-1 0 0 0 0,0 0 0 0 0,0 1 1 0 0,0-1-1 0 0,-1 0 0 0 0,-1 0 1 0 0,1 1-1 0 0,-1-1 0 0 0,-1 1 1 0 0,0 0-1 0 0,-6-11 0 0 0,-6-2-729 0 0,0 1 0 0 0,-25-25 0 0 0,7 9-2076 0 0,24 23 497 0 0,6 0-5093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3.432"/>
    </inkml:context>
    <inkml:brush xml:id="br0">
      <inkml:brushProperty name="width" value="0.05" units="cm"/>
      <inkml:brushProperty name="height" value="0.05" units="cm"/>
    </inkml:brush>
  </inkml:definitions>
  <inkml:trace contextRef="#ctx0" brushRef="#br0">0 135 400 0 0,'3'0'407'0'0,"-1"0"0"0"0,1 0 0 0 0,-1 0 0 0 0,1 0 0 0 0,-1 0 1 0 0,1 0-1 0 0,-1 0 0 0 0,1 1 0 0 0,-1 0 0 0 0,1-1 0 0 0,-1 1 0 0 0,0 0 0 0 0,1 0 0 0 0,-1 0 0 0 0,0 0 0 0 0,0 1 0 0 0,3 1 0 0 0,-2 0 149 0 0,1 1 1 0 0,-1-1-1 0 0,1 1 0 0 0,-1-1 0 0 0,-1 1 0 0 0,1 0 0 0 0,0 1 0 0 0,2 5 0 0 0,1 4 522 0 0,-1 0 1 0 0,-1-1 0 0 0,0 1 0 0 0,-1 1 0 0 0,2 15-1 0 0,-2-4 1479 0 0,-2 1 0 0 0,-2 51-1 0 0,1-78-2515 0 0,0 1 0 0 0,0-1-1 0 0,0 0 1 0 0,0 0-1 0 0,0 0 1 0 0,0 1-1 0 0,0-1 1 0 0,0 0-1 0 0,0 0 1 0 0,0 1-1 0 0,0-1 1 0 0,0 0-1 0 0,0 0 1 0 0,0 0-1 0 0,0 1 1 0 0,0-1-1 0 0,0 0 1 0 0,0 0-1 0 0,0 0 1 0 0,0 1 0 0 0,0-1-1 0 0,-1 0 1 0 0,1 0-1 0 0,0 0 1 0 0,0 1-1 0 0,0-1 1 0 0,0 0-1 0 0,0 0 1 0 0,-1 0-1 0 0,1 0 1 0 0,0 1-1 0 0,0-1 1 0 0,0 0-1 0 0,0 0 1 0 0,-1 0-1 0 0,1 0 1 0 0,0 0 0 0 0,0 0-1 0 0,0 0 1 0 0,-1 0-1 0 0,1 0 1 0 0,0 0-1 0 0,0 1 1 0 0,-1-1-1 0 0,1 0 1 0 0,0 0-1 0 0,0 0 1 0 0,0 0-1 0 0,-1-1 1 0 0,1 1-1 0 0,0 0 1 0 0,0 0-1 0 0,0 0 1 0 0,-1 0 0 0 0,1 0-1 0 0,0 0 1 0 0,0 0-1 0 0,0 0 1 0 0,-1 0-1 0 0,1-1 1 0 0,-4-2 47 0 0,0-1 0 0 0,0 0 0 0 0,1-1 0 0 0,-1 1 0 0 0,1-1 0 0 0,-4-8 0 0 0,6 11-51 0 0,-1 0 0 0 0,2 0 0 0 0,-1 0 0 0 0,0 0 0 0 0,0 0 0 0 0,0 0 0 0 0,1 0 0 0 0,0 0 0 0 0,-1-1 0 0 0,1 1 0 0 0,0 0 0 0 0,0 0 1 0 0,0-1-1 0 0,0 1 0 0 0,0 0 0 0 0,1 0 0 0 0,-1 0 0 0 0,0 0 0 0 0,1-1 0 0 0,0 1 0 0 0,0 0 0 0 0,-1 0 0 0 0,3-3 0 0 0,-2 5-12 0 0,0-1-1 0 0,0 1 1 0 0,0-1-1 0 0,0 1 1 0 0,-1-1-1 0 0,1 1 1 0 0,0 0-1 0 0,0-1 1 0 0,0 1-1 0 0,0 0 1 0 0,0 0-1 0 0,0 0 1 0 0,0 0-1 0 0,0 0 1 0 0,0 0-1 0 0,0 0 1 0 0,0 0-1 0 0,0 0 1 0 0,0 0-1 0 0,0 1 1 0 0,0-1 0 0 0,0 0-1 0 0,0 1 1 0 0,0-1-1 0 0,0 0 1 0 0,0 1-1 0 0,1 0 1 0 0,30 18 401 0 0,-27-16-276 0 0,36 24-56 0 0,111 66 272 0 0,-133-84-339 0 0,0 0 1 0 0,0-2-1 0 0,0 0 1 0 0,1-1-1 0 0,0-1 1 0 0,33 4-1 0 0,-49-7-27 0 0,1-1 0 0 0,13-6 0 0 0,-14 4 0 0 0,-1 0 0 0 0,1 0 0 0 0,-1-1 0 0 0,0 0 0 0 0,1 1 0 0 0,-1-1 0 0 0,0 0 0 0 0,0-1 0 0 0,0 1 0 0 0,-1 0 0 0 0,1-1 0 0 0,0 0 0 0 0,-1 0 0 0 0,0 1 0 0 0,3-6 0 0 0,-2 2 0 0 0,0 0 0 0 0,0 1 0 0 0,-1-1 0 0 0,0 0 0 0 0,-1-1 0 0 0,1 1 0 0 0,-1 0 0 0 0,1-9 0 0 0,-2-5 0 0 0,0 1 0 0 0,-2 0 0 0 0,0-1 0 0 0,-1 1 0 0 0,-5-19 0 0 0,1 14 5 0 0,0 0 0 0 0,-2 1 1 0 0,-1 1-1 0 0,-18-33 0 0 0,-59-76-130 0 0,86 129 121 0 0,-3-5-211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4.884"/>
    </inkml:context>
    <inkml:brush xml:id="br0">
      <inkml:brushProperty name="width" value="0.05" units="cm"/>
      <inkml:brushProperty name="height" value="0.05" units="cm"/>
    </inkml:brush>
  </inkml:definitions>
  <inkml:trace contextRef="#ctx0" brushRef="#br0">2 31 292 0 0,'-2'-30'9460'0'0,"8"58"-1247"0"0,10 54-6908 0 0,-5-5-475 0 0,-4-28-731 0 0,1 0 0 0 0,16 51 0 0 0,-9-64-2866 0 0,0-16-3331 0 0,-10-15 4119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5.594"/>
    </inkml:context>
    <inkml:brush xml:id="br0">
      <inkml:brushProperty name="width" value="0.05" units="cm"/>
      <inkml:brushProperty name="height" value="0.05" units="cm"/>
    </inkml:brush>
  </inkml:definitions>
  <inkml:trace contextRef="#ctx0" brushRef="#br0">29 245 172 0 0,'-4'-4'424'0'0,"1"0"0"0"0,0-1 0 0 0,0 1 1 0 0,1-1-1 0 0,-1 0 0 0 0,1 0 0 0 0,0 0 0 0 0,1 0 0 0 0,-1 0 0 0 0,1 0 0 0 0,0-1 1 0 0,0 1-1 0 0,1 0 0 0 0,-1-1 0 0 0,1 1 0 0 0,0-1 0 0 0,1 1 0 0 0,-1 0 0 0 0,1-1 1 0 0,0 1-1 0 0,1 0 0 0 0,-1 0 0 0 0,1 0 0 0 0,0 0 0 0 0,0 0 0 0 0,1 0 0 0 0,-1 0 1 0 0,1 1-1 0 0,4-6 0 0 0,-1 2-77 0 0,0 1 0 0 0,0 0 0 0 0,0 0 1 0 0,1 1-1 0 0,0 0 0 0 0,1 0 0 0 0,-1 0 1 0 0,1 1-1 0 0,0 0 0 0 0,0 1 0 0 0,1 0 0 0 0,-1 0 1 0 0,1 1-1 0 0,0 0 0 0 0,0 0 0 0 0,12-1 0 0 0,-8 3-166 0 0,0 0-1 0 0,0 1 0 0 0,0 1 0 0 0,-1 0 1 0 0,1 1-1 0 0,0 0 0 0 0,-1 1 0 0 0,1 1 1 0 0,-1 0-1 0 0,0 0 0 0 0,0 1 0 0 0,0 1 0 0 0,-1 0 1 0 0,0 0-1 0 0,0 2 0 0 0,13 10 0 0 0,-17-12-111 0 0,0 0 0 0 0,0 0 0 0 0,-1 1-1 0 0,0-1 1 0 0,0 2 0 0 0,-1-1 0 0 0,0 1-1 0 0,0-1 1 0 0,-1 1 0 0 0,0 1 0 0 0,0-1-1 0 0,-1 1 1 0 0,0-1 0 0 0,0 1 0 0 0,-1 0-1 0 0,0 0 1 0 0,-1 0 0 0 0,0 0-1 0 0,0 0 1 0 0,-1 1 0 0 0,0-1 0 0 0,-1 0-1 0 0,-3 16 1 0 0,2-15-31 0 0,-1 0 0 0 0,0 1 1 0 0,0-2-1 0 0,-1 1 0 0 0,-1 0 0 0 0,0-1 0 0 0,0 0 0 0 0,-10 13 0 0 0,11-16-62 0 0,-1-1 0 0 0,0 0 0 0 0,-1 0 0 0 0,1-1 0 0 0,-1 1 0 0 0,0-1 0 0 0,0 0 0 0 0,0-1 0 0 0,0 1 0 0 0,-1-1 0 0 0,1-1 0 0 0,-1 1 0 0 0,-11 2 0 0 0,9-3-85 0 0,0 0 0 0 0,-1-1-1 0 0,0 0 1 0 0,1-1 0 0 0,-20-1-1 0 0,27 1 34 0 0,6-1-180 0 0,5 0 255 0 0,1-1 1 0 0,0 1-1 0 0,-1 1 0 0 0,1 0 0 0 0,0 0 0 0 0,-1 1 0 0 0,1 0 0 0 0,0 1 0 0 0,-1 0 0 0 0,0 1 1 0 0,1-1-1 0 0,-1 2 0 0 0,13 5 0 0 0,-15-5 33 0 0,1 0 0 0 0,-1 0 0 0 0,0 0 0 0 0,0 1 0 0 0,0 0 0 0 0,0 1 0 0 0,-1-1 0 0 0,0 1 1 0 0,0 1-1 0 0,-1-1 0 0 0,0 1 0 0 0,0 0 0 0 0,0 0 0 0 0,-1 0 0 0 0,0 0 0 0 0,4 10 0 0 0,-7-14 13 0 0,0 0 1 0 0,-1-1-1 0 0,1 1 0 0 0,-1 0 1 0 0,1-1-1 0 0,-1 1 0 0 0,0 0 1 0 0,0 0-1 0 0,0-1 0 0 0,0 1 1 0 0,-1 0-1 0 0,1 0 0 0 0,-1-1 1 0 0,1 1-1 0 0,-1 0 0 0 0,0-1 1 0 0,0 1-1 0 0,0-1 0 0 0,-1 1 1 0 0,1-1-1 0 0,0 1 0 0 0,-1-1 1 0 0,0 0-1 0 0,1 0 0 0 0,-1 0 1 0 0,0 0-1 0 0,0 0 0 0 0,0 0 1 0 0,-1-1-1 0 0,1 1 0 0 0,0 0 1 0 0,0-1-1 0 0,-1 0 0 0 0,1 0 1 0 0,-4 2-1 0 0,-2 0 46 0 0,0 0 0 0 0,0-1 0 0 0,0 0 1 0 0,-1 0-1 0 0,1-1 0 0 0,-1 0 0 0 0,1 0 0 0 0,-1-1 0 0 0,1 0 0 0 0,-11-1 0 0 0,-1-2-216 0 0,0-1 0 0 0,-22-8 0 0 0,35 10-309 0 0,0 0-1 0 0,1-1 0 0 0,-1 0 1 0 0,1 0-1 0 0,0 0 1 0 0,0-1-1 0 0,0 0 0 0 0,1-1 1 0 0,-11-9-1 0 0,15 13-165 0 0,-3-4-680 0 0,10-12-6504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6.309"/>
    </inkml:context>
    <inkml:brush xml:id="br0">
      <inkml:brushProperty name="width" value="0.05" units="cm"/>
      <inkml:brushProperty name="height" value="0.05" units="cm"/>
    </inkml:brush>
  </inkml:definitions>
  <inkml:trace contextRef="#ctx0" brushRef="#br0">131 28 208 0 0,'-1'-2'452'0'0,"0"0"-1"0"0,1 0 1 0 0,-1 1-1 0 0,0-1 1 0 0,0 0 0 0 0,0 1-1 0 0,0-1 1 0 0,-1 1 0 0 0,1 0-1 0 0,0-1 1 0 0,0 1-1 0 0,-1 0 1 0 0,1 0 0 0 0,-1 0-1 0 0,0 0 1 0 0,1 0-1 0 0,-4-2 1 0 0,4 3-265 0 0,-1 0-1 0 0,1 0 1 0 0,0 0 0 0 0,0 0-1 0 0,0 0 1 0 0,-1 0 0 0 0,1 1-1 0 0,0-1 1 0 0,0 0 0 0 0,0 1-1 0 0,-1-1 1 0 0,1 1 0 0 0,0-1-1 0 0,0 1 1 0 0,0-1 0 0 0,0 1-1 0 0,0 0 1 0 0,0 0 0 0 0,0-1 0 0 0,0 1-1 0 0,1 0 1 0 0,-1 0 0 0 0,0 0-1 0 0,0 0 1 0 0,1 0 0 0 0,-1 0-1 0 0,0 0 1 0 0,0 2 0 0 0,-10 15 613 0 0,1 0 0 0 0,1 1 1 0 0,0 1-1 0 0,2-1 1 0 0,0 1-1 0 0,1 1 1 0 0,1-1-1 0 0,-4 32 1 0 0,8-41-622 0 0,0 0 0 0 0,1 0 1 0 0,0 0-1 0 0,1 0 1 0 0,0 0-1 0 0,0 0 1 0 0,1-1-1 0 0,1 1 0 0 0,0 0 1 0 0,1-1-1 0 0,-1 1 1 0 0,2-1-1 0 0,0 0 0 0 0,0 0 1 0 0,1-1-1 0 0,0 0 1 0 0,0 0-1 0 0,9 9 1 0 0,-10-13-109 0 0,1 0 1 0 0,-1 0 0 0 0,1-1 0 0 0,0 0 0 0 0,0 0 0 0 0,0 0 0 0 0,1-1 0 0 0,-1 0 0 0 0,1 0 0 0 0,0 0-1 0 0,0-1 1 0 0,0 0 0 0 0,0-1 0 0 0,0 0 0 0 0,0 0 0 0 0,14 0 0 0 0,-12-1-138 0 0,1-1 0 0 0,0 0 1 0 0,0-1-1 0 0,-1 0 0 0 0,1 0 0 0 0,-1-1 1 0 0,0-1-1 0 0,0 1 0 0 0,0-1 0 0 0,0-1 1 0 0,15-10-1 0 0,7-12-2476 0 0,-29 26 1612 0 0,-1-1 0 0 0,0 0 0 0 0,1 1 0 0 0,-1-1 1 0 0,0 0-1 0 0,0 0 0 0 0,0 0 0 0 0,0 0 0 0 0,0-4 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6.648"/>
    </inkml:context>
    <inkml:brush xml:id="br0">
      <inkml:brushProperty name="width" value="0.05" units="cm"/>
      <inkml:brushProperty name="height" value="0.05" units="cm"/>
    </inkml:brush>
  </inkml:definitions>
  <inkml:trace contextRef="#ctx0" brushRef="#br0">69 77 500 0 0,'-29'-5'3245'0'0,"5"0"2515"0"0,9 4 3970 0 0,66-11-5232 0 0,-27 8-3414 0 0,-14 3-803 0 0,0 0 0 0 0,0-1-1 0 0,0-1 1 0 0,16-5 0 0 0,-25 7-420 0 0,3 0-127 0 0,-4 1 236 0 0,23-10-1510 0 0,-13 0-1957 0 0,-10 10 3064 0 0,0-1 1 0 0,0 0-1 0 0,1 1 1 0 0,-1-1-1 0 0,0 0 1 0 0,0 0-1 0 0,0 1 1 0 0,0-1-1 0 0,0 0 1 0 0,0 0-1 0 0,0 1 0 0 0,0-1 1 0 0,0 0-1 0 0,0 0 1 0 0,0 1-1 0 0,0-2 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4:00:21.716"/>
    </inkml:context>
    <inkml:brush xml:id="br0">
      <inkml:brushProperty name="width" value="0.05" units="cm"/>
      <inkml:brushProperty name="height" value="0.05" units="cm"/>
      <inkml:brushProperty name="color" value="#008C3A"/>
    </inkml:brush>
  </inkml:definitions>
  <inkml:trace contextRef="#ctx0" brushRef="#br0">59 119 6465 0 0,'-16'-6'5010'0'0,"10"4"-2792"0"0,-1 0 0 0 0,0-1 1 0 0,1 1-1 0 0,-10-7 949 0 0,17 1-330 0 0,12 2-2005 0 0,0 1 0 0 0,0 0 0 0 0,1 1 0 0 0,-1 0 0 0 0,1 1-1 0 0,17-1 1 0 0,10-4-272 0 0,29-7-549 0 0,0 2-1 0 0,125-5 1 0 0,-159 17-11 0 0,-35 1 0 0 0,0 0 0 0 0,-1 0 0 0 0,1 0 0 0 0,0 0 0 0 0,-1 0 0 0 0,1 0 0 0 0,0 0 0 0 0,-1 1 0 0 0,1-1 0 0 0,0 0 0 0 0,-1 1 0 0 0,1-1 0 0 0,0 0 0 0 0,-1 1 0 0 0,1-1 0 0 0,-1 1 0 0 0,1-1 0 0 0,-1 1 0 0 0,1-1 0 0 0,-1 1 0 0 0,1-1 0 0 0,-1 1 0 0 0,1 0 0 0 0,-1-1 0 0 0,0 1 0 0 0,1 0 0 0 0,-1-1 0 0 0,0 1 0 0 0,0 0 0 0 0,0-1 0 0 0,1 1 0 0 0,-1 0 0 0 0,0-1 0 0 0,0 1 0 0 0,0 1 0 0 0,-5 23 0 0 0,5-22 0 0 0,-8 17 0 0 0,-1 0 0 0 0,0-1 0 0 0,-1 0 0 0 0,-1-1 0 0 0,-17 22 0 0 0,4-4 0 0 0,-25 38 0 0 0,-69 114 0 0 0,115-180 0 0 0,1-1 0 0 0,-20 22 0 0 0,19-25-911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7.035"/>
    </inkml:context>
    <inkml:brush xml:id="br0">
      <inkml:brushProperty name="width" value="0.05" units="cm"/>
      <inkml:brushProperty name="height" value="0.05" units="cm"/>
    </inkml:brush>
  </inkml:definitions>
  <inkml:trace contextRef="#ctx0" brushRef="#br0">54 141 800 0 0,'-17'-7'2060'0'0,"15"6"-1195"0"0,-1 1 0 0 0,0-1 0 0 0,1 0 0 0 0,-1 0 0 0 0,1-1 0 0 0,0 1 0 0 0,-1-1 0 0 0,1 1 0 0 0,0-1 0 0 0,0 1-1 0 0,0-1 1 0 0,0 0 0 0 0,0 0 0 0 0,-3-4 0 0 0,6 4-564 0 0,-1 1-1 0 0,0 0 1 0 0,1-1 0 0 0,-1 1-1 0 0,0 0 1 0 0,1 0 0 0 0,0-1-1 0 0,-1 1 1 0 0,1 0 0 0 0,0 0-1 0 0,0 0 1 0 0,-1 0 0 0 0,1 0-1 0 0,0 0 1 0 0,0 0 0 0 0,0 0-1 0 0,0 0 1 0 0,0 0 0 0 0,1 0-1 0 0,1-1 1 0 0,21-9 840 0 0,1 1-1 0 0,0 1 1 0 0,0 1 0 0 0,1 2-1 0 0,28-5 1 0 0,39-10 1355 0 0,-91 21-2490 0 0,24-6-2418 0 0,-8 5-7940 0 0,-11 1 7143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8.009"/>
    </inkml:context>
    <inkml:brush xml:id="br0">
      <inkml:brushProperty name="width" value="0.05" units="cm"/>
      <inkml:brushProperty name="height" value="0.05" units="cm"/>
    </inkml:brush>
  </inkml:definitions>
  <inkml:trace contextRef="#ctx0" brushRef="#br0">285 92 240 0 0,'1'-2'362'0'0,"-1"0"-1"0"0,1-1 1 0 0,-1 1 0 0 0,1 0-1 0 0,-1 0 1 0 0,0-1 0 0 0,0 1-1 0 0,0 0 1 0 0,0 0 0 0 0,0-1 0 0 0,-1 1-1 0 0,1 0 1 0 0,-1 0 0 0 0,1-1-1 0 0,-1 1 1 0 0,0 0 0 0 0,0 0-1 0 0,0 0 1 0 0,0 0 0 0 0,0 0-1 0 0,0 0 1 0 0,-1 0 0 0 0,1 1-1 0 0,0-1 1 0 0,-1 0 0 0 0,0 1-1 0 0,1-1 1 0 0,-1 1 0 0 0,0-1-1 0 0,-3-1 1 0 0,1 0 86 0 0,-1-1-1 0 0,-1 1 1 0 0,1 0-1 0 0,0 1 1 0 0,-1-1 0 0 0,0 1-1 0 0,1 0 1 0 0,-1 1-1 0 0,0-1 1 0 0,-8 0-1 0 0,6 2-223 0 0,0 1 0 0 0,0 0-1 0 0,1 0 1 0 0,-1 0 0 0 0,1 1-1 0 0,-1 1 1 0 0,1-1 0 0 0,0 1-1 0 0,0 0 1 0 0,0 1-1 0 0,0 0 1 0 0,0 0 0 0 0,1 0-1 0 0,0 1 1 0 0,0 0 0 0 0,0 0-1 0 0,1 0 1 0 0,-8 10 0 0 0,7-9-82 0 0,0 1 0 0 0,1 0 0 0 0,0 1 0 0 0,0-1 0 0 0,1 1 0 0 0,0 0 0 0 0,1 0 0 0 0,-1 0 0 0 0,1 0 0 0 0,1 1 1 0 0,0-1-1 0 0,0 1 0 0 0,0-1 0 0 0,1 1 0 0 0,1 0 0 0 0,0 9 0 0 0,1-8-56 0 0,1 0 1 0 0,0-1-1 0 0,1 1 0 0 0,0-1 0 0 0,1 1 1 0 0,0-1-1 0 0,0-1 0 0 0,1 1 0 0 0,0 0 1 0 0,0-1-1 0 0,1 0 0 0 0,0 0 0 0 0,1-1 1 0 0,0 0-1 0 0,0 0 0 0 0,0 0 0 0 0,12 7 1 0 0,-8-6-23 0 0,0-1 1 0 0,1-1-1 0 0,0 0 1 0 0,0 0-1 0 0,0-1 1 0 0,1-1-1 0 0,0 0 1 0 0,-1 0 0 0 0,1-1-1 0 0,1-1 1 0 0,-1 0-1 0 0,18-1 1 0 0,-21-1-50 0 0,0 0 0 0 0,1-1 1 0 0,-1-1-1 0 0,0 1 0 0 0,0-2 1 0 0,0 1-1 0 0,0-1 0 0 0,11-6 1 0 0,-17 7-12 0 0,0 0 0 0 0,0-1 0 0 0,0 1 0 0 0,0-1 1 0 0,-1 0-1 0 0,1 0 0 0 0,-1 0 0 0 0,0-1 0 0 0,0 1 0 0 0,0-1 0 0 0,0 0 1 0 0,-1 0-1 0 0,1 0 0 0 0,-1 0 0 0 0,0 0 0 0 0,0 0 0 0 0,-1 0 1 0 0,1-1-1 0 0,-1 1 0 0 0,1-7 0 0 0,0 2-2 0 0,-1 0 0 0 0,-1-1 0 0 0,1 1 1 0 0,-2-1-1 0 0,1 1 0 0 0,-1 0 0 0 0,-1-1 0 0 0,0 1 0 0 0,0 0 1 0 0,-1 0-1 0 0,0 0 0 0 0,0 0 0 0 0,-1 1 0 0 0,0-1 0 0 0,0 1 1 0 0,-1 0-1 0 0,-11-14 0 0 0,7 12-63 0 0,0 1-1 0 0,0-1 1 0 0,-1 1 0 0 0,-1 1-1 0 0,1 0 1 0 0,-1 0 0 0 0,-1 1-1 0 0,1 1 1 0 0,-1 0 0 0 0,-1 0 0 0 0,1 1-1 0 0,-14-3 1 0 0,4 1-609 0 0,-21-6-1193 0 0,16 13-4936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8.368"/>
    </inkml:context>
    <inkml:brush xml:id="br0">
      <inkml:brushProperty name="width" value="0.05" units="cm"/>
      <inkml:brushProperty name="height" value="0.05" units="cm"/>
    </inkml:brush>
  </inkml:definitions>
  <inkml:trace contextRef="#ctx0" brushRef="#br0">1 3 80 0 0,'2'-3'10080'0'0,"7"141"-1981"0"0,26 71-4051 0 0,-29-178-3717 0 0,12 42-2872 0 0,-13-65 393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8.693"/>
    </inkml:context>
    <inkml:brush xml:id="br0">
      <inkml:brushProperty name="width" value="0.05" units="cm"/>
      <inkml:brushProperty name="height" value="0.05" units="cm"/>
    </inkml:brush>
  </inkml:definitions>
  <inkml:trace contextRef="#ctx0" brushRef="#br0">51 61 472 0 0,'-20'-11'219'0'0,"-10"-3"18274"0"0,37 13-14418 0 0,14 4-3685 0 0,14-1 771 0 0,1 0-1 0 0,-1-2 1 0 0,50-7-1 0 0,102-26-2000 0 0,-172 32-1599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9.050"/>
    </inkml:context>
    <inkml:brush xml:id="br0">
      <inkml:brushProperty name="width" value="0.05" units="cm"/>
      <inkml:brushProperty name="height" value="0.05" units="cm"/>
    </inkml:brush>
  </inkml:definitions>
  <inkml:trace contextRef="#ctx0" brushRef="#br0">57 0 120 0 0,'-11'6'733'0'0,"-19"12"2239"0"0,29-17-2584 0 0,-1 0 0 0 0,1 0 0 0 0,0-1 0 0 0,0 2 0 0 0,0-1 0 0 0,0 0 0 0 0,0 0-1 0 0,0 0 1 0 0,0 0 0 0 0,1 1 0 0 0,-1-1 0 0 0,0 0 0 0 0,1 1 0 0 0,-1-1 0 0 0,1 0-1 0 0,-1 1 1 0 0,1-1 0 0 0,-1 4 0 0 0,2-4-131 0 0,0 0-1 0 0,0 0 1 0 0,0 0 0 0 0,0 0 0 0 0,0 0-1 0 0,0 0 1 0 0,1 0 0 0 0,-1 0-1 0 0,0 0 1 0 0,0-1 0 0 0,1 1-1 0 0,-1 0 1 0 0,0-1 0 0 0,1 1 0 0 0,-1-1-1 0 0,1 0 1 0 0,-1 1 0 0 0,3-1-1 0 0,-1 1 272 0 0,14 3 500 0 0,1 0 1 0 0,0-1-1 0 0,0-1 0 0 0,32 0 1 0 0,73-9-119 0 0,-114 6-994 0 0,17-2-1380 0 0,27-6 1 0 0,-3-6-4570 0 0,-31 7 3698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9.406"/>
    </inkml:context>
    <inkml:brush xml:id="br0">
      <inkml:brushProperty name="width" value="0.05" units="cm"/>
      <inkml:brushProperty name="height" value="0.05" units="cm"/>
    </inkml:brush>
  </inkml:definitions>
  <inkml:trace contextRef="#ctx0" brushRef="#br0">39 1 412 0 0,'-5'-1'7168'0'0,"5"2"-7027"0"0,-6 9 2823 0 0,-2 17-757 0 0,7-24-1139 0 0,-5 22 783 0 0,1 1-1 0 0,2 1 1 0 0,0-1 0 0 0,1 30-1 0 0,3-29-1212 0 0,1 0-1 0 0,1 0 1 0 0,1 0-1 0 0,8 26 0 0 0,-4-39-1978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29.761"/>
    </inkml:context>
    <inkml:brush xml:id="br0">
      <inkml:brushProperty name="width" value="0.05" units="cm"/>
      <inkml:brushProperty name="height" value="0.05" units="cm"/>
    </inkml:brush>
  </inkml:definitions>
  <inkml:trace contextRef="#ctx0" brushRef="#br0">36 130 564 0 0,'-7'-5'875'0'0,"-21"-17"12713"0"0,29 20-12152 0 0,2-1-979 0 0,-1 1-1 0 0,1-1 1 0 0,-1 1 0 0 0,1 0-1 0 0,0 0 1 0 0,0 0 0 0 0,0 1-1 0 0,1-1 1 0 0,-1 1 0 0 0,0-1-1 0 0,0 1 1 0 0,5-1 0 0 0,51-11 2176 0 0,-30 7-1622 0 0,84-18 1890 0 0,-25 6-2301 0 0,-31 4-3237 0 0,-52 14 1171 0 0</inkml:trace>
  <inkml:trace contextRef="#ctx0" brushRef="#br0" timeOffset="1">167 173 284 0 0,'-32'18'2487'0'0,"30"-17"-1947"0"0,0 0 1 0 0,0 0-1 0 0,0 1 1 0 0,0-1-1 0 0,0 1 1 0 0,1-1-1 0 0,-1 1 1 0 0,1 0 0 0 0,-1 0-1 0 0,1-1 1 0 0,0 1-1 0 0,-1 0 1 0 0,0 3-1 0 0,2-4-283 0 0,0 0-1 0 0,0 0 1 0 0,0 0 0 0 0,1 0-1 0 0,-1 0 1 0 0,0 0-1 0 0,0 0 1 0 0,1 0-1 0 0,-1 0 1 0 0,1 0-1 0 0,-1-1 1 0 0,1 1 0 0 0,-1 0-1 0 0,1 0 1 0 0,-1-1-1 0 0,1 1 1 0 0,0 0-1 0 0,-1 0 1 0 0,1-1-1 0 0,0 1 1 0 0,0-1 0 0 0,0 1-1 0 0,-1-1 1 0 0,1 1-1 0 0,0-1 1 0 0,0 0-1 0 0,0 1 1 0 0,0-1-1 0 0,0 0 1 0 0,0 1 0 0 0,0-1-1 0 0,1 0 1 0 0,31 7 2885 0 0,73-3 1452 0 0,-98-4-4864 0 0,4-2-1112 0 0,-7 2-759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0.133"/>
    </inkml:context>
    <inkml:brush xml:id="br0">
      <inkml:brushProperty name="width" value="0.05" units="cm"/>
      <inkml:brushProperty name="height" value="0.05" units="cm"/>
    </inkml:brush>
  </inkml:definitions>
  <inkml:trace contextRef="#ctx0" brushRef="#br0">18 4 516 0 0,'-17'-4'11678'0'0,"16"15"-7273"0"0,4 4-3828 0 0,-2-12-690 0 0,-1-1 0 0 0,1 0 0 0 0,0 0 0 0 0,0 1 0 0 0,0-1 0 0 0,1 0 0 0 0,-1 0 0 0 0,0 0 0 0 0,3 2 0 0 0,-3-2-441 0 0,1 0 1 0 0,0-1-1 0 0,0 1 1 0 0,0-1-1 0 0,0 1 1 0 0,0-1-1 0 0,0 0 1 0 0,1 0-1 0 0,3 2 1 0 0,2-1-1249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0.517"/>
    </inkml:context>
    <inkml:brush xml:id="br0">
      <inkml:brushProperty name="width" value="0.05" units="cm"/>
      <inkml:brushProperty name="height" value="0.05" units="cm"/>
    </inkml:brush>
  </inkml:definitions>
  <inkml:trace contextRef="#ctx0" brushRef="#br0">11 17 372 0 0,'0'-16'12282'0'0,"-2"17"-11038"0"0,1 0-1075 0 0,0 0 0 0 0,0 0 0 0 0,1 1 0 0 0,-1-1 0 0 0,0 0-1 0 0,1 0 1 0 0,-1 0 0 0 0,1 0 0 0 0,-1 1 0 0 0,1-1 0 0 0,-1 0 0 0 0,1 0 0 0 0,0 1 0 0 0,-1-1 0 0 0,1 0 0 0 0,0 1 0 0 0,0-1-1 0 0,0 0 1 0 0,0 1 0 0 0,1-1 0 0 0,-1 0 0 0 0,0 1 0 0 0,0-1 0 0 0,1 0 0 0 0,-1 0 0 0 0,1 1 0 0 0,-1-1 0 0 0,1 0 0 0 0,-1 0 0 0 0,2 2-1 0 0,1 1-289 0 0,-1 0 0 0 0,1 0 0 0 0,0-1 0 0 0,0 1-1 0 0,0-1 1 0 0,0 0 0 0 0,0 0 0 0 0,7 4-1 0 0,-3-2-1251 0 0,0-1 0 0 0,0 0 0 0 0,14 5 0 0 0,-2-3-777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0.856"/>
    </inkml:context>
    <inkml:brush xml:id="br0">
      <inkml:brushProperty name="width" value="0.05" units="cm"/>
      <inkml:brushProperty name="height" value="0.05" units="cm"/>
    </inkml:brush>
  </inkml:definitions>
  <inkml:trace contextRef="#ctx0" brushRef="#br0">34 4 52 0 0,'-26'-3'9977'0'0,"26"3"-9725"0"0,-1 1 1 0 0,0-1-1 0 0,1 1 1 0 0,-1 0-1 0 0,0-1 1 0 0,1 1-1 0 0,-1 0 0 0 0,1 0 1 0 0,0-1-1 0 0,-1 1 1 0 0,1 0-1 0 0,-1 0 1 0 0,1 0-1 0 0,0 0 0 0 0,-1 1 1 0 0,4 14 377 0 0,-3-14-1097 0 0,1 0 0 0 0,0 0-1 0 0,0 0 1 0 0,1 0 0 0 0,-1 0 0 0 0,0 0 0 0 0,1-1-1 0 0,-1 1 1 0 0,1 0 0 0 0,-1-1 0 0 0,4 3 0 0 0,1-1-1092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1.730"/>
    </inkml:context>
    <inkml:brush xml:id="br0">
      <inkml:brushProperty name="width" value="0.05" units="cm"/>
      <inkml:brushProperty name="height" value="0.05" units="cm"/>
      <inkml:brushProperty name="color" value="#008C3A"/>
    </inkml:brush>
  </inkml:definitions>
  <inkml:trace contextRef="#ctx0" brushRef="#br0">19 7 256 0 0,'-1'-1'425'0'0,"1"0"-1"0"0,-1 1 1 0 0,1-1 0 0 0,-1 1-1 0 0,1 0 1 0 0,-1-1 0 0 0,0 1-1 0 0,1 0 1 0 0,-1-1-1 0 0,0 1 1 0 0,1 0 0 0 0,-1-1-1 0 0,0 1 1 0 0,1 0 0 0 0,-1 0-1 0 0,0 0 1 0 0,0 0 0 0 0,1 0-1 0 0,-1 0 1 0 0,0 0 0 0 0,0 0-1 0 0,-2 9 4353 0 0,5 5-4801 0 0,2 1 475 0 0,0 0-1 0 0,2 0 0 0 0,0-1 0 0 0,0 1 1 0 0,2-1-1 0 0,-1 0 0 0 0,2-1 0 0 0,0 0 1 0 0,0-1-1 0 0,2 1 0 0 0,-1-2 0 0 0,1 0 1 0 0,1 0-1 0 0,0-1 0 0 0,16 11 0 0 0,-8-7-132 0 0,1-2 0 0 0,0 0 0 0 0,1-1 0 0 0,0-1 0 0 0,1-1 0 0 0,0-1 1 0 0,0-1-1 0 0,1-1 0 0 0,29 4 0 0 0,166-1 1791 0 0,-173-16-1120 0 0,-44 7-913 0 0,25-5-1976 0 0,-3-2-8531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1.212"/>
    </inkml:context>
    <inkml:brush xml:id="br0">
      <inkml:brushProperty name="width" value="0.05" units="cm"/>
      <inkml:brushProperty name="height" value="0.05" units="cm"/>
    </inkml:brush>
  </inkml:definitions>
  <inkml:trace contextRef="#ctx0" brushRef="#br0">4 1 260 0 0,'0'0'13263'0'0,"-1"3"-11999"0"0,0 3-610 0 0,0-1 1 0 0,1 1 0 0 0,-1 0-1 0 0,1 0 1 0 0,0 0 0 0 0,2 10-1 0 0,6 9-2318 0 0,7-2-3825 0 0,-8-15 3394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34.207"/>
    </inkml:context>
    <inkml:brush xml:id="br0">
      <inkml:brushProperty name="width" value="0.05" units="cm"/>
      <inkml:brushProperty name="height" value="0.05" units="cm"/>
    </inkml:brush>
  </inkml:definitions>
  <inkml:trace contextRef="#ctx0" brushRef="#br0">621 16 92 0 0,'3'-7'14390'0'0,"-4"6"-14104"0"0,0 0 0 0 0,-1 0 1 0 0,1 1-1 0 0,0-1 0 0 0,0 0 0 0 0,-1 1 0 0 0,1-1 1 0 0,0 1-1 0 0,-1-1 0 0 0,1 1 0 0 0,0 0 0 0 0,-1-1 0 0 0,1 1 1 0 0,-1 0-1 0 0,1 0 0 0 0,-1 0 0 0 0,1 0 0 0 0,-2 0 1 0 0,-36 5 1852 0 0,24-3-1460 0 0,-433 45 6088 0 0,396-42-4715 0 0,29-4-4092 0 0,13 0-2493 0 0,1 0-3363 0 0,30-3 4969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4:59.865"/>
    </inkml:context>
    <inkml:brush xml:id="br0">
      <inkml:brushProperty name="width" value="0.05" units="cm"/>
      <inkml:brushProperty name="height" value="0.05" units="cm"/>
    </inkml:brush>
  </inkml:definitions>
  <inkml:trace contextRef="#ctx0" brushRef="#br0">0 11 320 0 0,'11'-10'13890'0'0,"-8"15"-13203"0"0,-1 1 0 0 0,1-1 0 0 0,-1 1 0 0 0,-1 0 1 0 0,1-1-1 0 0,-1 1 0 0 0,1 12 0 0 0,-1 49 1118 0 0,1-5-1628 0 0,9-16-2462 0 0,-5-25-3905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00.454"/>
    </inkml:context>
    <inkml:brush xml:id="br0">
      <inkml:brushProperty name="width" value="0.05" units="cm"/>
      <inkml:brushProperty name="height" value="0.05" units="cm"/>
    </inkml:brush>
  </inkml:definitions>
  <inkml:trace contextRef="#ctx0" brushRef="#br0">24 131 276 0 0,'-3'-2'631'0'0,"1"-1"0"0"0,0 0 0 0 0,-1 0 0 0 0,1 0 0 0 0,1-1 0 0 0,-1 1 0 0 0,0 0 0 0 0,1-1 0 0 0,0 1 0 0 0,-1-1 0 0 0,2 1 0 0 0,-1-1 0 0 0,0-3 0 0 0,1 4-247 0 0,0 1-1 0 0,1-1 0 0 0,-1 1 0 0 0,1-1 1 0 0,0 1-1 0 0,0 0 0 0 0,0-1 0 0 0,0 1 1 0 0,0 0-1 0 0,1 0 0 0 0,-1 0 0 0 0,0 0 1 0 0,1 0-1 0 0,0 0 0 0 0,-1 0 1 0 0,1 1-1 0 0,0-1 0 0 0,0 0 0 0 0,0 1 1 0 0,3-2-1 0 0,4-2 95 0 0,0 0 0 0 0,0 0 0 0 0,0 1-1 0 0,0 1 1 0 0,1-1 0 0 0,0 2 0 0 0,-1-1 0 0 0,1 1 0 0 0,0 1 0 0 0,0 0-1 0 0,1 0 1 0 0,-1 1 0 0 0,0 0 0 0 0,0 1 0 0 0,0 0 0 0 0,0 0 0 0 0,12 4-1 0 0,-13-2-260 0 0,-1-1 0 0 0,1 1-1 0 0,-1 1 1 0 0,0-1-1 0 0,0 1 1 0 0,-1 1-1 0 0,1 0 1 0 0,13 10 0 0 0,-17-10-137 0 0,1-1 0 0 0,-1 1 0 0 0,0-1 0 0 0,0 1 0 0 0,-1 0 1 0 0,0 1-1 0 0,1-1 0 0 0,-2 0 0 0 0,1 1 0 0 0,-1 0 0 0 0,0 0 1 0 0,0 0-1 0 0,2 9 0 0 0,-4-12-102 0 0,1 0-1 0 0,-1 0 1 0 0,0 1-1 0 0,0-1 1 0 0,-1 0-1 0 0,1 1 1 0 0,-1-1 0 0 0,1 0-1 0 0,-1 0 1 0 0,0 0-1 0 0,0 0 1 0 0,-1 0-1 0 0,1 0 1 0 0,0 0 0 0 0,-1 0-1 0 0,0 0 1 0 0,0 0-1 0 0,0-1 1 0 0,0 1-1 0 0,0-1 1 0 0,0 0-1 0 0,-1 1 1 0 0,-4 3 0 0 0,-6 2-113 0 0,1 0 1 0 0,-1 0 0 0 0,-28 10-1 0 0,19-8-1 0 0,22-10 131 0 0,-1 0 1 0 0,1 0-1 0 0,-1 0 1 0 0,1 0 0 0 0,0 1-1 0 0,-1-1 1 0 0,1 0-1 0 0,-1 0 1 0 0,1 0-1 0 0,0 1 1 0 0,-1-1-1 0 0,1 0 1 0 0,0 0-1 0 0,-1 1 1 0 0,1-1 0 0 0,0 0-1 0 0,0 1 1 0 0,-1-1-1 0 0,1 0 1 0 0,0 1-1 0 0,0-1 1 0 0,-1 0-1 0 0,1 1 1 0 0,0-1-1 0 0,0 0 1 0 0,0 1-1 0 0,0-1 1 0 0,0 1 0 0 0,0-1-1 0 0,-1 0 1 0 0,1 1-1 0 0,0-1 1 0 0,0 1-1 0 0,0-1 1 0 0,0 1-1 0 0,1-1 1 0 0,-1 0-1 0 0,0 1 1 0 0,0-1 0 0 0,0 1-1 0 0,0-1 1 0 0,0 0-1 0 0,0 1 1 0 0,1-1-1 0 0,-1 1 1 0 0,0-1-1 0 0,0 0 1 0 0,0 1-1 0 0,1-1 1 0 0,-1 0-1 0 0,0 0 1 0 0,1 1 0 0 0,-1-1-1 0 0,0 0 1 0 0,1 1-1 0 0,-1-1 1 0 0,0 0-1 0 0,1 0 1 0 0,-1 0-1 0 0,0 1 1 0 0,1-1-1 0 0,-1 0 1 0 0,1 0-1 0 0,0 0 1 0 0,37 17 148 0 0,-21-10-80 0 0,2 2 70 0 0,0 0 1 0 0,-1 2-1 0 0,19 14 0 0 0,-33-23-91 0 0,0 1-1 0 0,-1 0 0 0 0,1 0 1 0 0,-1 0-1 0 0,0 0 0 0 0,0 1 0 0 0,0-1 1 0 0,0 1-1 0 0,0 0 0 0 0,-1 0 1 0 0,0 0-1 0 0,0 0 0 0 0,0 0 1 0 0,0 0-1 0 0,-1 0 0 0 0,1 1 0 0 0,-1-1 1 0 0,0 1-1 0 0,-1-1 0 0 0,1 1 1 0 0,-1 7-1 0 0,-1-8-10 0 0,0 0 0 0 0,0 1 0 0 0,-1-1-1 0 0,1 0 1 0 0,-1 0 0 0 0,0 0 0 0 0,-1 0 0 0 0,1 0 0 0 0,-1-1 0 0 0,1 1-1 0 0,-1-1 1 0 0,0 0 0 0 0,0 1 0 0 0,-1-1 0 0 0,1-1 0 0 0,-1 1 0 0 0,1 0-1 0 0,-1-1 1 0 0,0 0 0 0 0,-6 3 0 0 0,0 0 31 0 0,-1 0-1 0 0,0-1 1 0 0,0 0 0 0 0,-1-1-1 0 0,1 0 1 0 0,-19 2-1 0 0,21-5-85 0 0,0 0-1 0 0,0 0 1 0 0,0-1-1 0 0,0 0 1 0 0,1 0-1 0 0,-1-1 1 0 0,0 0-1 0 0,1 0 1 0 0,0-1-1 0 0,-1-1 1 0 0,-10-5-1 0 0,12 5-776 0 0,1 0-1 0 0,0 0 0 0 0,0-1 1 0 0,0 1-1 0 0,1-1 1 0 0,-1-1-1 0 0,1 1 1 0 0,-6-10-1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01.046"/>
    </inkml:context>
    <inkml:brush xml:id="br0">
      <inkml:brushProperty name="width" value="0.05" units="cm"/>
      <inkml:brushProperty name="height" value="0.05" units="cm"/>
    </inkml:brush>
  </inkml:definitions>
  <inkml:trace contextRef="#ctx0" brushRef="#br0">230 51 68 0 0,'-1'-3'463'0'0,"1"1"0"0"0,-1-1 0 0 0,1 1 0 0 0,-1-1 0 0 0,0 1 0 0 0,0 0-1 0 0,0-1 1 0 0,0 1 0 0 0,0 0 0 0 0,-1 0 0 0 0,1-1 0 0 0,0 1 0 0 0,-1 0 0 0 0,0 1 0 0 0,0-1 0 0 0,1 0 0 0 0,-1 0 0 0 0,0 1-1 0 0,-3-2 1 0 0,2 1-63 0 0,0 1-1 0 0,0 0 1 0 0,0 0 0 0 0,0 1-1 0 0,0-1 1 0 0,0 1-1 0 0,0-1 1 0 0,0 1-1 0 0,0 0 1 0 0,0 0-1 0 0,0 1 1 0 0,0-1-1 0 0,0 0 1 0 0,0 1-1 0 0,-5 1 1 0 0,-2 2 110 0 0,1-1 0 0 0,1 1-1 0 0,-1 0 1 0 0,1 1 0 0 0,-1 0 0 0 0,1 0 0 0 0,1 1 0 0 0,-1 0 0 0 0,1 0 0 0 0,-13 14-1 0 0,15-14-214 0 0,1 0 0 0 0,-1 0 0 0 0,1 0-1 0 0,0 1 1 0 0,0 0 0 0 0,1-1 0 0 0,0 1-1 0 0,0 1 1 0 0,0-1 0 0 0,1 0-1 0 0,0 1 1 0 0,1-1 0 0 0,0 1 0 0 0,-1 7-1 0 0,3-9-114 0 0,-1 0 0 0 0,1 0 0 0 0,0 0 0 0 0,0 0 0 0 0,1-1 0 0 0,0 1 0 0 0,0-1 0 0 0,0 1 0 0 0,1-1-1 0 0,-1 0 1 0 0,1 1 0 0 0,1-2 0 0 0,-1 1 0 0 0,1 0 0 0 0,-1-1 0 0 0,1 1 0 0 0,1-1 0 0 0,-1 0 0 0 0,1 0-1 0 0,-1-1 1 0 0,7 4 0 0 0,0 0 194 0 0,1 0-1 0 0,1-1 1 0 0,-1 0-1 0 0,1-1 0 0 0,0-1 1 0 0,0 0-1 0 0,26 4 1 0 0,-33-7-595 0 0,0-1 1 0 0,0 0 0 0 0,0 0 0 0 0,0 0 0 0 0,10-2-1 0 0,-8 0-4002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28.382"/>
    </inkml:context>
    <inkml:brush xml:id="br0">
      <inkml:brushProperty name="width" value="0.05" units="cm"/>
      <inkml:brushProperty name="height" value="0.05" units="cm"/>
    </inkml:brush>
  </inkml:definitions>
  <inkml:trace contextRef="#ctx0" brushRef="#br0">0 26 12 0 0,'0'0'225'0'0,"5"-25"10689"0"0,-3 27-10478 0 0,0 1 1 0 0,0 0-1 0 0,0 0 0 0 0,-1 0 1 0 0,1 0-1 0 0,-1 0 0 0 0,0 0 1 0 0,0 1-1 0 0,1 2 0 0 0,-2-5-331 0 0,15 54 2422 0 0,-8-27-1589 0 0,2 0 0 0 0,20 45 1 0 0,-9-29-1802 0 0,-8-15-4842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28.999"/>
    </inkml:context>
    <inkml:brush xml:id="br0">
      <inkml:brushProperty name="width" value="0.05" units="cm"/>
      <inkml:brushProperty name="height" value="0.05" units="cm"/>
    </inkml:brush>
  </inkml:definitions>
  <inkml:trace contextRef="#ctx0" brushRef="#br0">73 220 600 0 0,'-9'-6'991'0'0,"0"-1"0"0"0,1 1 1 0 0,0-2-1 0 0,0 1 0 0 0,-10-13 0 0 0,17 19-757 0 0,-1-1 1 0 0,1 0-1 0 0,0 0 1 0 0,0 0-1 0 0,0 0 1 0 0,0 0-1 0 0,0 0 0 0 0,0 0 1 0 0,0-1-1 0 0,1 1 1 0 0,-1 0-1 0 0,1 0 1 0 0,0-1-1 0 0,-1 1 0 0 0,1 0 1 0 0,0 0-1 0 0,0-1 1 0 0,1 1-1 0 0,-1 0 1 0 0,0-1-1 0 0,1 1 1 0 0,-1 0-1 0 0,1 0 0 0 0,0 0 1 0 0,0 0-1 0 0,0-1 1 0 0,0 1-1 0 0,0 0 1 0 0,0 0-1 0 0,0 1 0 0 0,1-1 1 0 0,1-2-1 0 0,6-5 109 0 0,0 1-1 0 0,0 0 1 0 0,1 0-1 0 0,0 1 1 0 0,1 0 0 0 0,0 1-1 0 0,0 0 1 0 0,0 1-1 0 0,0 0 1 0 0,1 1-1 0 0,0 0 1 0 0,0 1-1 0 0,15-2 1 0 0,-2 1 51 0 0,0 1 0 0 0,0 1-1 0 0,1 2 1 0 0,-1 0 0 0 0,38 6 0 0 0,-52-5-266 0 0,0 1 0 0 0,-1 1 0 0 0,1 0 0 0 0,-1 0 0 0 0,1 1 0 0 0,-1 1 0 0 0,0-1 0 0 0,-1 2-1 0 0,1-1 1 0 0,8 8 0 0 0,-14-10-82 0 0,0 1-1 0 0,0-1 1 0 0,-1 1 0 0 0,1-1-1 0 0,-1 1 1 0 0,0 0-1 0 0,0 1 1 0 0,-1-1-1 0 0,1 0 1 0 0,-1 1-1 0 0,0-1 1 0 0,0 1-1 0 0,-1 0 1 0 0,1 0-1 0 0,-1 0 1 0 0,0-1-1 0 0,0 1 1 0 0,-1 0 0 0 0,1 0-1 0 0,-1 0 1 0 0,0 1-1 0 0,-1-1 1 0 0,-1 9-1 0 0,0-3-48 0 0,-2 0 0 0 0,1 0 0 0 0,-1 0 0 0 0,-1-1 0 0 0,0 0 0 0 0,0 0 0 0 0,-1 0 0 0 0,0 0 0 0 0,-1-1 0 0 0,0 0 0 0 0,-11 10 0 0 0,8-9-74 0 0,-1 0 1 0 0,1-1-1 0 0,-2-1 0 0 0,1 0 1 0 0,-1 0-1 0 0,-1-1 0 0 0,1-1 1 0 0,-24 9-1 0 0,32-14 40 0 0,1 0-1 0 0,0 0 1 0 0,0 0 0 0 0,-1 0-1 0 0,1-1 1 0 0,0 1 0 0 0,-1-1-1 0 0,1 0 1 0 0,0 0 0 0 0,-1 0-1 0 0,1 0 1 0 0,-1-1 0 0 0,1 0-1 0 0,0 1 1 0 0,0-1 0 0 0,-1 0-1 0 0,1-1 1 0 0,0 1 0 0 0,-4-3-1 0 0,6 4 80 0 0,2-1-35 0 0,-1 0 0 0 0,0 0 0 0 0,1 0-1 0 0,-1 1 1 0 0,0-1 0 0 0,1 0-1 0 0,-1 0 1 0 0,1 0 0 0 0,-1 1-1 0 0,1-1 1 0 0,0 0 0 0 0,-1 1 0 0 0,1-1-1 0 0,0 0 1 0 0,-1 1 0 0 0,1-1-1 0 0,0 1 1 0 0,0-1 0 0 0,0 1 0 0 0,0 0-1 0 0,-1-1 1 0 0,1 1 0 0 0,0 0-1 0 0,0 0 1 0 0,0-1 0 0 0,0 1-1 0 0,0 0 1 0 0,0 0 0 0 0,0 0 0 0 0,-1 0-1 0 0,1 0 1 0 0,2 0 0 0 0,31 3 157 0 0,-24 0-144 0 0,-1 1 0 0 0,0 0 0 0 0,0 0 0 0 0,-1 0 0 0 0,1 1 0 0 0,-1 1 0 0 0,0-1 1 0 0,0 1-1 0 0,-1 1 0 0 0,12 11 0 0 0,-16-14-36 0 0,0 0 0 0 0,0 0 1 0 0,0 0-1 0 0,0 1 1 0 0,-1-1-1 0 0,1 1 0 0 0,-1 0 1 0 0,0-1-1 0 0,2 11 1 0 0,-3-12 4 0 0,-1 0 1 0 0,0 0-1 0 0,0 0 1 0 0,0 0-1 0 0,0 1 1 0 0,0-1-1 0 0,0 0 1 0 0,-1 0-1 0 0,0 0 1 0 0,0 0-1 0 0,1 0 1 0 0,-2 0-1 0 0,1 0 1 0 0,0 0-1 0 0,-1 0 1 0 0,1 0-1 0 0,-3 2 1 0 0,-1 1 23 0 0,0-1 0 0 0,0 0 0 0 0,0 0 0 0 0,-1 0 0 0 0,0-1 0 0 0,0 1 1 0 0,0-1-1 0 0,-1-1 0 0 0,1 1 0 0 0,-1-1 0 0 0,0 0 0 0 0,0-1 0 0 0,0 0 0 0 0,0 0 0 0 0,0 0 1 0 0,-11 0-1 0 0,-12 1-164 0 0,0-1 0 0 0,-47-2 0 0 0,67-1-35 0 0,-46-3-581 0 0,50 4 212 0 0,1-1 1 0 0,0 0-1 0 0,0-1 0 0 0,0 1 0 0 0,0-1 1 0 0,0 0-1 0 0,1 0 0 0 0,-7-4 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29.544"/>
    </inkml:context>
    <inkml:brush xml:id="br0">
      <inkml:brushProperty name="width" value="0.05" units="cm"/>
      <inkml:brushProperty name="height" value="0.05" units="cm"/>
    </inkml:brush>
  </inkml:definitions>
  <inkml:trace contextRef="#ctx0" brushRef="#br0">71 72 408 0 0,'0'-9'860'0'0,"-1"-28"5406"0"0,1 35-5935 0 0,0 1 0 0 0,0 0 0 0 0,0 0 0 0 0,0 0 0 0 0,-1 0 0 0 0,1-1 0 0 0,0 1 0 0 0,-1 0 1 0 0,1 0-1 0 0,-1 0 0 0 0,1 0 0 0 0,-1 0 0 0 0,1 0 0 0 0,-1 0 0 0 0,0 0 0 0 0,1 0 0 0 0,-1 0 0 0 0,0 0 0 0 0,0 0 0 0 0,0 0 0 0 0,0 1 0 0 0,0-1 0 0 0,-2-1 870 0 0,-14 7 1113 0 0,13 0-2050 0 0,0 0 1 0 0,1 1-1 0 0,-1-1 0 0 0,1 1 1 0 0,0-1-1 0 0,1 1 0 0 0,-1 0 0 0 0,1 0 1 0 0,1 1-1 0 0,-1-1 0 0 0,1 0 1 0 0,-1 10-1 0 0,0 3 232 0 0,1 0-1 0 0,3 37 1 0 0,-1-43-360 0 0,1 0 0 0 0,1 0-1 0 0,0-1 1 0 0,1 1 0 0 0,0-1 0 0 0,1 1-1 0 0,0-1 1 0 0,1 0 0 0 0,0-1 0 0 0,1 0-1 0 0,1 0 1 0 0,-1 0 0 0 0,11 10 0 0 0,-13-15-83 0 0,1-1 0 0 0,-1 0 0 0 0,1 0 0 0 0,0-1 0 0 0,0 0 0 0 0,0 0 1 0 0,1 0-1 0 0,0 0 0 0 0,-1-1 0 0 0,1 0 0 0 0,0-1 0 0 0,1 0 0 0 0,-1 0 0 0 0,0 0 0 0 0,0-1 0 0 0,1 0 1 0 0,-1 0-1 0 0,1-1 0 0 0,-1 0 0 0 0,1-1 0 0 0,-1 1 0 0 0,1-1 0 0 0,-1-1 0 0 0,12-2 0 0 0,-7-1-87 0 0,0 1-1 0 0,1-1 0 0 0,12-8 0 0 0,-21 10-294 0 0,1 1 0 0 0,-1-1 0 0 0,-1 0 0 0 0,1 0 0 0 0,0 0 0 0 0,-1 0 0 0 0,1-1 0 0 0,-1 0 0 0 0,0 1 0 0 0,0-1 0 0 0,4-9 0 0 0,-7 13-47 0 0,0-1 0 0 0,0 0 0 0 0,0 1 0 0 0,1-1 0 0 0,-1 0 0 0 0,0 1 0 0 0,0-1 0 0 0,0 0 0 0 0,-1 1 0 0 0,1-1 0 0 0,0 0 0 0 0,0 1 0 0 0,0-1 0 0 0,0 0 0 0 0,-1 1 0 0 0,1-1 0 0 0,0 1 0 0 0,0-1 0 0 0,-1 0 0 0 0,1 1 0 0 0,-1-1 0 0 0,1 1 0 0 0,0-1 0 0 0,-2 0 0 0 0,-3-5-1910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29.899"/>
    </inkml:context>
    <inkml:brush xml:id="br0">
      <inkml:brushProperty name="width" value="0.05" units="cm"/>
      <inkml:brushProperty name="height" value="0.05" units="cm"/>
    </inkml:brush>
  </inkml:definitions>
  <inkml:trace contextRef="#ctx0" brushRef="#br0">81 30 472 0 0,'-37'-4'3614'0'0,"-6"-2"12930"0"0,47 5-15811 0 0,63-3 1725 0 0,10-2-1726 0 0,-28-1-5180 0 0,-45 6 3403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0.236"/>
    </inkml:context>
    <inkml:brush xml:id="br0">
      <inkml:brushProperty name="width" value="0.05" units="cm"/>
      <inkml:brushProperty name="height" value="0.05" units="cm"/>
    </inkml:brush>
  </inkml:definitions>
  <inkml:trace contextRef="#ctx0" brushRef="#br0">116 137 260 0 0,'-35'-8'1587'0'0,"-6"-2"2046"0"0,35 8-1908 0 0,0 0 0 0 0,1 0 1 0 0,-1-1-1 0 0,-6-4 1 0 0,11 7-1579 0 0,1 0 1 0 0,0 0 0 0 0,-1 0 0 0 0,1 0 0 0 0,0-1-1 0 0,0 1 1 0 0,0 0 0 0 0,-1 0 0 0 0,1 0 0 0 0,0-1 0 0 0,0 1-1 0 0,0 0 1 0 0,-1 0 0 0 0,1-1 0 0 0,0 1 0 0 0,0 0-1 0 0,0 0 1 0 0,0-1 0 0 0,0 1 0 0 0,0 0 0 0 0,0-1-1 0 0,0 1 1 0 0,-1 0 0 0 0,1-1 0 0 0,0 1 0 0 0,0 0-1 0 0,0 0 1 0 0,1-1 0 0 0,-1 1 0 0 0,0 0 0 0 0,0-1-1 0 0,0 1 1 0 0,0 0 0 0 0,0-1 0 0 0,0 1 0 0 0,0 0 0 0 0,1-1-1 0 0,10-10 2017 0 0,17-4-642 0 0,4 3-229 0 0,2 1-1 0 0,0 2 1 0 0,65-10 0 0 0,-14 3-163 0 0,-82 17-1732 0 0,-1-1 1 0 0,1 0-1 0 0,0 0 0 0 0,-1 1 1 0 0,1-1-1 0 0,-1 1 0 0 0,0 0 1 0 0,1 0-1 0 0,-1 0 1 0 0,1 0-1 0 0,-1 0 0 0 0,0 1 1 0 0,0-1-1 0 0,3 3 0 0 0,0-1-2553 0 0,2 2 150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8.291"/>
    </inkml:context>
    <inkml:brush xml:id="br0">
      <inkml:brushProperty name="width" value="0.05" units="cm"/>
      <inkml:brushProperty name="height" value="0.05" units="cm"/>
    </inkml:brush>
  </inkml:definitions>
  <inkml:trace contextRef="#ctx0" brushRef="#br0">1 577 760 0 0,'1'1'609'0'0,"-1"-1"1"0"0,1 1-1 0 0,0 0 0 0 0,0 0 0 0 0,-1 0 0 0 0,1-1 1 0 0,0 1-1 0 0,0 0 0 0 0,0-1 0 0 0,0 1 1 0 0,0-1-1 0 0,0 1 0 0 0,0-1 0 0 0,0 0 0 0 0,0 1 1 0 0,0-1-1 0 0,1 0 0 0 0,-1 0 0 0 0,0 0 1 0 0,2 0-1 0 0,1 0 334 0 0,-1 0 1 0 0,1-1-1 0 0,0 1 0 0 0,-1-1 1 0 0,1 0-1 0 0,5-2 1 0 0,-1-1 184 0 0,1 0 1 0 0,-1-1-1 0 0,1 1 1 0 0,9-9-1 0 0,-11 6-932 0 0,0 0 0 0 0,0 0 0 0 0,0 0-1 0 0,-1-1 1 0 0,-1 0 0 0 0,1 0 0 0 0,-1-1-1 0 0,0 0 1 0 0,-1 0 0 0 0,0 0 0 0 0,-1 0-1 0 0,0 0 1 0 0,4-17 0 0 0,-2-10 991 0 0,0 0 0 0 0,-1-53 0 0 0,-1 13-522 0 0,-1 44-665 0 0,1 8 0 0 0,-1 1 0 0 0,-1-1 0 0 0,-2 1 0 0 0,-3-26 0 0 0,3 44 0 0 0,1 5 0 0 0,-1 0 0 0 0,1 0 0 0 0,0 0 0 0 0,0 0 0 0 0,0 0 0 0 0,0 0 0 0 0,0 0 0 0 0,0-1 0 0 0,0 1 0 0 0,0 0 0 0 0,0 0 0 0 0,0 0 0 0 0,-1 0 0 0 0,1 0 0 0 0,0 0 0 0 0,0 0 0 0 0,0 0 0 0 0,0 0 0 0 0,0 0 0 0 0,0 0 0 0 0,0 0 0 0 0,-1 0 0 0 0,1 0 0 0 0,0 0 0 0 0,0 0 0 0 0,0 0 0 0 0,0 0 0 0 0,0 0 0 0 0,0 0 0 0 0,-1 0 0 0 0,1 0 0 0 0,0 0 0 0 0,0 0 0 0 0,0 0 0 0 0,0 0 0 0 0,0 0 0 0 0,0 0 0 0 0,0 0 0 0 0,-1 0 0 0 0,1 0 0 0 0,0 0 0 0 0,0 0 0 0 0,0 1 0 0 0,0-1 0 0 0,0 0 0 0 0,0 0 0 0 0,0 0 0 0 0,0 0 0 0 0,0 0 0 0 0,0 0 0 0 0,-1 0 0 0 0,1 0 0 0 0,0 1 0 0 0,-3 8 0 0 0,0-1 0 0 0,1 2 0 0 0,-1-1 0 0 0,2 0 0 0 0,-1 0 0 0 0,1 1 0 0 0,1 14 0 0 0,-2 4 0 0 0,-21 332 0 0 0,23-355-418 0 0,0 0-1 0 0,0 1 1 0 0,1-1-1 0 0,0 0 1 0 0,0 0 0 0 0,0 0-1 0 0,1 0 1 0 0,-1 0 0 0 0,1-1-1 0 0,4 8 1 0 0,-5-10 219 0 0,0-1-1 0 0,1 1 1 0 0,-1-1 0 0 0,0 1 0 0 0,0-1 0 0 0,1 0 0 0 0,-1 0 0 0 0,1 0 0 0 0,-1 0-1 0 0,1 0 1 0 0,-1 0 0 0 0,1 0 0 0 0,0 0 0 0 0,-1 0 0 0 0,1-1 0 0 0,0 1-1 0 0,0-1 1 0 0,0 1 0 0 0,-1-1 0 0 0,1 0 0 0 0,0 0 0 0 0,0 0 0 0 0,0 0 0 0 0,0 0-1 0 0,0 0 1 0 0,-1 0 0 0 0,1-1 0 0 0,0 1 0 0 0,0-1 0 0 0,0 1 0 0 0,-1-1-1 0 0,4-1 1 0 0,6-3-3500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2.481"/>
    </inkml:context>
    <inkml:brush xml:id="br0">
      <inkml:brushProperty name="width" value="0.05" units="cm"/>
      <inkml:brushProperty name="height" value="0.05" units="cm"/>
      <inkml:brushProperty name="color" value="#008C3A"/>
    </inkml:brush>
  </inkml:definitions>
  <inkml:trace contextRef="#ctx0" brushRef="#br0">60 2 228 0 0,'-1'0'394'0'0,"0"-1"1"0"0,0 1-1 0 0,-1 0 0 0 0,1-1 0 0 0,0 1 1 0 0,0 0-1 0 0,0 0 0 0 0,0 0 1 0 0,0 0-1 0 0,0 0 0 0 0,0 0 1 0 0,0 0-1 0 0,0 1 0 0 0,-1-1 0 0 0,1 0 1 0 0,-6 4 5215 0 0,9-2-4515 0 0,0 1-730 0 0,1-1 1 0 0,-1 1-1 0 0,1 0 1 0 0,0-1-1 0 0,0 0 1 0 0,0 0-1 0 0,0 0 1 0 0,0 0-1 0 0,1 0 1 0 0,-1 0-1 0 0,1-1 1 0 0,-1 0-1 0 0,7 2 0 0 0,56 9 1548 0 0,-43-9-1309 0 0,8 2 116 0 0,31 6 929 0 0,-61-11-1630 0 0,0 1 0 0 0,0-1 0 0 0,0 0 0 0 0,1 1 0 0 0,-1-1 0 0 0,0 1 0 0 0,0 0 0 0 0,0-1 0 0 0,-1 1 0 0 0,1 0 0 0 0,0-1 0 0 0,0 1 0 0 0,0 0 0 0 0,0 0 0 0 0,-1 0 0 0 0,1 0 0 0 0,0 0 0 0 0,-1 0 0 0 0,1 0 0 0 0,-1 0 0 0 0,1 0 0 0 0,-1 0 0 0 0,1 0 0 0 0,-1 0 0 0 0,0 0 0 0 0,0 1 0 0 0,1-1 0 0 0,-1 0 0 0 0,0 0 0 0 0,0 0 0 0 0,0 0 0 0 0,0 1 0 0 0,0-1 0 0 0,-1 0 0 0 0,1 0 0 0 0,0 0 0 0 0,0 0 0 0 0,-1 0 0 0 0,0 3 0 0 0,-3 5-8 0 0,1 0 0 0 0,-2-1 1 0 0,-9 17-1 0 0,7-15 60 0 0,-40 67 144 0 0,18-32 680 0 0,-37 77 1 0 0,65-120-748 0 0,0 1 96 0 0,0 0 0 0 0,0 0 1 0 0,0 0-1 0 0,-1 0 0 0 0,1 0 1 0 0,-1-1-1 0 0,0 1 1 0 0,0-1-1 0 0,-3 4 0 0 0,-1-33 129 0 0,-13-46 303 0 0,-36-91-1 0 0,53 158-687 0 0,-5-14-509 0 0,5 7-3719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0.654"/>
    </inkml:context>
    <inkml:brush xml:id="br0">
      <inkml:brushProperty name="width" value="0.05" units="cm"/>
      <inkml:brushProperty name="height" value="0.05" units="cm"/>
    </inkml:brush>
  </inkml:definitions>
  <inkml:trace contextRef="#ctx0" brushRef="#br0">275 69 412 0 0,'-2'-4'622'0'0,"-1"0"0"0"0,1 1 0 0 0,-1-1 0 0 0,1 1 0 0 0,-1 0 0 0 0,0 0 0 0 0,-1 0 0 0 0,1 0 0 0 0,0 0-1 0 0,-1 1 1 0 0,1-1 0 0 0,-1 1 0 0 0,0 0 0 0 0,0 0 0 0 0,0 1 0 0 0,0-1 0 0 0,0 1 0 0 0,0 0 0 0 0,-8-2 0 0 0,5 3-128 0 0,1 0 0 0 0,0 0 0 0 0,0 1 0 0 0,0-1 0 0 0,0 1-1 0 0,-1 0 1 0 0,1 1 0 0 0,0 0 0 0 0,1 0 0 0 0,-1 0 0 0 0,0 1 0 0 0,-10 5 0 0 0,10-4-186 0 0,-1 1 0 0 0,1 0 0 0 0,0 0 0 0 0,0 0 0 0 0,1 0 0 0 0,-1 1 0 0 0,1 0 0 0 0,0 0 0 0 0,1 1 0 0 0,-6 9 0 0 0,7-11-117 0 0,1-1 1 0 0,0 1-1 0 0,0 0 0 0 0,1 0 1 0 0,0 0-1 0 0,-1 0 0 0 0,1 0 1 0 0,1 0-1 0 0,-1 1 0 0 0,1-1 1 0 0,0 0-1 0 0,0 0 1 0 0,1 0-1 0 0,-1 0 0 0 0,1 1 1 0 0,2 5-1 0 0,1-3-11 0 0,-1 0 0 0 0,1 0-1 0 0,1 0 1 0 0,-1-1 0 0 0,1 1 0 0 0,1-1-1 0 0,-1-1 1 0 0,1 1 0 0 0,0-1 0 0 0,1 0-1 0 0,0 0 1 0 0,0-1 0 0 0,0 1 0 0 0,10 4-1 0 0,-12-7-111 0 0,0 0 0 0 0,1 0 0 0 0,-1-1 0 0 0,1 1 0 0 0,0-1-1 0 0,0 0 1 0 0,-1-1 0 0 0,1 0 0 0 0,0 0 0 0 0,0 0-1 0 0,0-1 1 0 0,0 1 0 0 0,1-1 0 0 0,-1-1 0 0 0,0 1 0 0 0,0-1-1 0 0,0 0 1 0 0,0-1 0 0 0,-1 1 0 0 0,1-1 0 0 0,9-4-1 0 0,-12 4-50 0 0,-1 0 0 0 0,1 0-1 0 0,-1 0 1 0 0,1 0-1 0 0,-1-1 1 0 0,0 1 0 0 0,1-1-1 0 0,-1 0 1 0 0,-1 1 0 0 0,1-1-1 0 0,0 0 1 0 0,-1 0-1 0 0,1 0 1 0 0,-1 0 0 0 0,0 0-1 0 0,0 0 1 0 0,0-1-1 0 0,-1 1 1 0 0,1 0 0 0 0,-1 0-1 0 0,1-1 1 0 0,-1 1 0 0 0,0 0-1 0 0,0-1 1 0 0,-1 1-1 0 0,1 0 1 0 0,-2-6 0 0 0,0-1 5 0 0,-1-1 0 0 0,0 1 0 0 0,-1 0 1 0 0,0 0-1 0 0,0 0 0 0 0,-1 0 1 0 0,-8-10-1 0 0,5 8-29 0 0,-1 1-1 0 0,-1 0 1 0 0,0 0 0 0 0,0 1 0 0 0,-1 1-1 0 0,-1-1 1 0 0,1 2 0 0 0,-1 0 0 0 0,-1 0 0 0 0,0 1-1 0 0,-15-6 1 0 0,17 9-642 0 0,0 0 0 0 0,-1 0 0 0 0,0 1 0 0 0,-20-2 0 0 0,30 5 316 0 0,0 0-1 0 0,0 0 1 0 0,0 0-1 0 0,0 0 1 0 0,0 0 0 0 0,0 1-1 0 0,1-1 1 0 0,-1 1-1 0 0,0-1 1 0 0,-3 2-1 0 0,4-1-188 0 0,1-1-1 0 0,-1 0 1 0 0,0 1-1 0 0,0-1 1 0 0,1 1 0 0 0,-1-1-1 0 0,0 2-522 0 0,1-2 523 0 0,-1 1-1 0 0,1 0 1 0 0,-1-1-1 0 0,1 1 1 0 0,-1 0-1 0 0,1 0 1 0 0,-1 0-1 0 0,1 4-2027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1.182"/>
    </inkml:context>
    <inkml:brush xml:id="br0">
      <inkml:brushProperty name="width" value="0.05" units="cm"/>
      <inkml:brushProperty name="height" value="0.05" units="cm"/>
    </inkml:brush>
  </inkml:definitions>
  <inkml:trace contextRef="#ctx0" brushRef="#br0">0 227 7197 0 0,'1'-1'462'0'0,"0"0"1"0"0,-1 0 0 0 0,1 0-1 0 0,0 1 1 0 0,0-1 0 0 0,0 0 0 0 0,0 1-1 0 0,0-1 1 0 0,0 1 0 0 0,0-1-1 0 0,0 1 1 0 0,0-1 0 0 0,1 1-1 0 0,-1 0 1 0 0,0 0 0 0 0,0-1 0 0 0,0 1-1 0 0,0 0 1 0 0,0 0 0 0 0,1 0-1 0 0,-1 0 1 0 0,0 0 0 0 0,0 1 0 0 0,0-1-1 0 0,0 0 1 0 0,2 1 0 0 0,-2 0-216 0 0,0 0 1 0 0,0 0 0 0 0,0 0-1 0 0,0 1 1 0 0,0-1 0 0 0,-1 0 0 0 0,1 1-1 0 0,0-1 1 0 0,-1 0 0 0 0,1 1-1 0 0,-1-1 1 0 0,0 1 0 0 0,1-1 0 0 0,-1 1-1 0 0,0-1 1 0 0,0 4 0 0 0,1 8 190 0 0,-2 0-1 0 0,1 0 1 0 0,-4 16 0 0 0,4-28-377 0 0,-10 48 1252 0 0,5-27 117 0 0,1 0-1 0 0,-1 37 0 0 0,5-63-1387 0 0,-1-7 52 0 0,2 0 0 0 0,0 0 0 0 0,3-20 0 0 0,-3 29-84 0 0,-1 0-1 0 0,1 0 0 0 0,-1 0 1 0 0,1 0-1 0 0,0 0 0 0 0,-1 1 1 0 0,1-1-1 0 0,0 0 0 0 0,0 0 1 0 0,0 0-1 0 0,1 1 0 0 0,-1-1 1 0 0,0 1-1 0 0,1-1 0 0 0,-1 1 1 0 0,1-1-1 0 0,-1 1 0 0 0,1 0 1 0 0,0 0-1 0 0,-1-1 0 0 0,1 1 1 0 0,0 1-1 0 0,0-1 0 0 0,0 0 1 0 0,0 0-1 0 0,0 1 0 0 0,0-1 1 0 0,3 0-1 0 0,-1 2-6 0 0,0-1 0 0 0,-1 1 0 0 0,1-1 0 0 0,0 1 0 0 0,0 0 0 0 0,-1 1 0 0 0,1-1 0 0 0,0 1-1 0 0,-1-1 1 0 0,0 1 0 0 0,4 2 0 0 0,38 29 26 0 0,-37-27-22 0 0,53 43 7 0 0,50 36 108 0 0,-94-73-178 0 0,0-2 0 0 0,1 0 0 0 0,0-1 0 0 0,35 12 0 0 0,-48-20 30 0 0,0 1 1 0 0,0-1-1 0 0,-1-1 0 0 0,1 1 0 0 0,0-1 1 0 0,0 1-1 0 0,0-1 0 0 0,0-1 0 0 0,0 1 1 0 0,0-1-1 0 0,-1 0 0 0 0,1 0 0 0 0,0 0 1 0 0,0 0-1 0 0,4-3 0 0 0,-3 1 30 0 0,0-1 0 0 0,1 0 1 0 0,-1 0-1 0 0,-1 0 0 0 0,1-1 0 0 0,-1 0 0 0 0,0 0 0 0 0,0 0 0 0 0,6-8 0 0 0,-1-3 70 0 0,0 0-1 0 0,-1 0 1 0 0,0-1-1 0 0,-2-1 1 0 0,0 1-1 0 0,9-35 1 0 0,-12 37-43 0 0,-1 0 1 0 0,0 0 0 0 0,-1 0 0 0 0,-1 0-1 0 0,0 0 1 0 0,-1-1 0 0 0,-1 1 0 0 0,0 0-1 0 0,-1 0 1 0 0,-1-1 0 0 0,0 2 0 0 0,-1-1-1 0 0,0 0 1 0 0,-1 1 0 0 0,-1 0 0 0 0,-1 0-1 0 0,0 0 1 0 0,0 1 0 0 0,-2 0 0 0 0,-18-23-1 0 0,16 23-245 0 0,-25-19 0 0 0,2 7-3169 0 0,24 43-10873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1.742"/>
    </inkml:context>
    <inkml:brush xml:id="br0">
      <inkml:brushProperty name="width" value="0.05" units="cm"/>
      <inkml:brushProperty name="height" value="0.05" units="cm"/>
    </inkml:brush>
  </inkml:definitions>
  <inkml:trace contextRef="#ctx0" brushRef="#br0">6 0 748 0 0,'-4'0'7234'0'0,"3"8"-2581"0"0,3 22-648 0 0,12 38-1655 0 0,-6-36-1682 0 0,13 45 1781 0 0,-4-42-4624 0 0,-15-31 992 0 0,1 0-1 0 0,0 1 1 0 0,0-1 0 0 0,1-1-1 0 0,3 5 1 0 0,-3-5-1016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2.256"/>
    </inkml:context>
    <inkml:brush xml:id="br0">
      <inkml:brushProperty name="width" value="0.05" units="cm"/>
      <inkml:brushProperty name="height" value="0.05" units="cm"/>
    </inkml:brush>
  </inkml:definitions>
  <inkml:trace contextRef="#ctx0" brushRef="#br0">11 116 128 0 0,'-1'-1'288'0'0,"0"0"0"0"0,0 0 0 0 0,1 0 0 0 0,-1 0 0 0 0,0 0 0 0 0,0 0 0 0 0,0-1 1 0 0,1 1-1 0 0,-1 0 0 0 0,1 0 0 0 0,-1 0 0 0 0,1-1 0 0 0,-1 1 0 0 0,1 0 0 0 0,0-1 0 0 0,0 1 0 0 0,-1 0 0 0 0,1-1 0 0 0,0 1 0 0 0,0-1 0 0 0,0 1 0 0 0,1 0 1 0 0,-1-1-1 0 0,0 1 0 0 0,1-2 0 0 0,0 1 77 0 0,1-1 0 0 0,-1 1 0 0 0,1 0 0 0 0,-1 0 0 0 0,1 0 0 0 0,0 0 0 0 0,0 0 0 0 0,0 0 0 0 0,0 0 0 0 0,0 1 0 0 0,0-1 0 0 0,3-1 0 0 0,9-4 743 0 0,0 1 1 0 0,0 0-1 0 0,23-6 1 0 0,-33 11-955 0 0,18-5 834 0 0,1 1 0 0 0,0 0-1 0 0,1 2 1 0 0,27 0 0 0 0,-38 2-556 0 0,-1 2 0 0 0,1-1 1 0 0,-1 2-1 0 0,1 0 0 0 0,-1 0 0 0 0,0 1 1 0 0,0 1-1 0 0,0 0 0 0 0,18 8 0 0 0,-27-10-402 0 0,0 0 1 0 0,1 0-1 0 0,-1 0 0 0 0,0 1 0 0 0,0-1 0 0 0,0 1 0 0 0,0-1 0 0 0,-1 1 0 0 0,1 0 0 0 0,-1 0 1 0 0,0 0-1 0 0,1 1 0 0 0,-2-1 0 0 0,1 0 0 0 0,0 1 0 0 0,1 3 0 0 0,-3-4-166 0 0,1 0 0 0 0,-1 0-1 0 0,1 0 1 0 0,-1 0 0 0 0,0 0 0 0 0,0 0-1 0 0,0 0 1 0 0,-1 0 0 0 0,1-1 0 0 0,-1 1-1 0 0,1 0 1 0 0,-1 0 0 0 0,0 0 0 0 0,0 0 0 0 0,-1-1-1 0 0,1 1 1 0 0,0 0 0 0 0,-1-1 0 0 0,0 0-1 0 0,1 1 1 0 0,-4 2 0 0 0,-6 6-909 0 0,0 0 0 0 0,-1 0 0 0 0,0-1 0 0 0,-1-1-1 0 0,-16 9 1 0 0,12-7-1463 0 0,20-8 209 0 0,19 3 2541 0 0,-8-4 52 0 0,1 1-1 0 0,-1 1 0 0 0,-1 0 0 0 0,1 0 1 0 0,-1 2-1 0 0,1 0 0 0 0,-1 0 1 0 0,20 14-1 0 0,-25-14-72 0 0,0 0 1 0 0,0 0-1 0 0,0 1 0 0 0,-1 0 0 0 0,0 0 0 0 0,-1 1 1 0 0,0 0-1 0 0,0 0 0 0 0,0 0 0 0 0,-1 1 1 0 0,0 0-1 0 0,-1 0 0 0 0,4 12 0 0 0,-7-19-136 0 0,0 0-1 0 0,-1 0 0 0 0,1 0 1 0 0,-1 0-1 0 0,0 0 0 0 0,1 0 1 0 0,-1 0-1 0 0,0 0 0 0 0,0 0 0 0 0,0 0 1 0 0,-1 0-1 0 0,1 0 0 0 0,0 0 1 0 0,-1-1-1 0 0,1 1 0 0 0,-1 0 1 0 0,0 0-1 0 0,0 0 0 0 0,1 0 0 0 0,-1-1 1 0 0,0 1-1 0 0,-2 2 0 0 0,0-2 14 0 0,1 1-1 0 0,-1-1 0 0 0,0 0 1 0 0,0 0-1 0 0,0 0 0 0 0,0-1 1 0 0,0 1-1 0 0,0-1 0 0 0,-1 0 1 0 0,1 1-1 0 0,-6 0 0 0 0,-7 1 122 0 0,0-1 0 0 0,-1-1 1 0 0,1-1-1 0 0,-20-1 0 0 0,10-2-328 0 0,0-1 1 0 0,-45-13-1 0 0,12 2-4063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2.689"/>
    </inkml:context>
    <inkml:brush xml:id="br0">
      <inkml:brushProperty name="width" value="0.05" units="cm"/>
      <inkml:brushProperty name="height" value="0.05" units="cm"/>
    </inkml:brush>
  </inkml:definitions>
  <inkml:trace contextRef="#ctx0" brushRef="#br0">319 27 400 0 0,'-5'-3'810'0'0,"0"0"0"0"0,0 0 0 0 0,0 0 1 0 0,-1 0-1 0 0,1 1 0 0 0,-1 0 0 0 0,1 0 0 0 0,-1 1 0 0 0,0-1 0 0 0,0 1 0 0 0,-10 0 1 0 0,7 0-161 0 0,0 2 1 0 0,0-1-1 0 0,0 1 1 0 0,0 1-1 0 0,0 0 1 0 0,0 0-1 0 0,-10 4 1 0 0,7-1-108 0 0,-1 0 1 0 0,1 1 0 0 0,0 1-1 0 0,0 0 1 0 0,1 0-1 0 0,0 1 1 0 0,0 1 0 0 0,1 0-1 0 0,0 0 1 0 0,-11 14-1 0 0,18-20-395 0 0,1 1 0 0 0,-1-1 0 0 0,1 0 0 0 0,0 1 0 0 0,-1-1 0 0 0,2 1 0 0 0,-1 0 0 0 0,0 0 0 0 0,1 0 0 0 0,0 0 0 0 0,0 0 0 0 0,0 0 0 0 0,0 0 0 0 0,1 0 0 0 0,-1 0 0 0 0,1 0 0 0 0,0 0 0 0 0,0 0 0 0 0,1 0 0 0 0,-1 1-1 0 0,1-1 1 0 0,0 0 0 0 0,0 0 0 0 0,0 0 0 0 0,1-1 0 0 0,-1 1 0 0 0,1 0 0 0 0,0 0 0 0 0,0-1 0 0 0,0 1 0 0 0,1-1 0 0 0,-1 0 0 0 0,1 1 0 0 0,0-1 0 0 0,0-1 0 0 0,0 1 0 0 0,0 0 0 0 0,6 3 0 0 0,3 2-41 0 0,0-1-1 0 0,1-1 1 0 0,0 0 0 0 0,0 0 0 0 0,0-1 0 0 0,1-1-1 0 0,0 0 1 0 0,0-1 0 0 0,0 0 0 0 0,0-2-1 0 0,0 1 1 0 0,0-2 0 0 0,1 0 0 0 0,-1 0 0 0 0,0-1-1 0 0,0-1 1 0 0,0-1 0 0 0,25-7 0 0 0,-23 4-1509 0 0,1-1-2302 0 0,1 1-3432 0 0,-7 4 4246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3.279"/>
    </inkml:context>
    <inkml:brush xml:id="br0">
      <inkml:brushProperty name="width" value="0.05" units="cm"/>
      <inkml:brushProperty name="height" value="0.05" units="cm"/>
    </inkml:brush>
  </inkml:definitions>
  <inkml:trace contextRef="#ctx0" brushRef="#br0">382 40 24 0 0,'-6'-5'1129'0'0,"-1"1"0"0"0,0-1 0 0 0,0 1 0 0 0,0 1 1 0 0,-1-1-1 0 0,0 1 0 0 0,1 1 0 0 0,-1-1 0 0 0,0 1 0 0 0,-15-2 0 0 0,12 4-393 0 0,1-1-1 0 0,-1 1 1 0 0,1 1-1 0 0,0 0 1 0 0,-1 1-1 0 0,1 0 1 0 0,0 0 0 0 0,-10 4-1 0 0,7-1-321 0 0,1 0-1 0 0,-1 1 1 0 0,1 1 0 0 0,0 0-1 0 0,1 0 1 0 0,-1 1 0 0 0,1 1-1 0 0,1 0 1 0 0,0 0-1 0 0,0 1 1 0 0,1 0 0 0 0,0 1-1 0 0,-10 16 1 0 0,17-23-280 0 0,-1 1 0 0 0,0 0-1 0 0,1-1 1 0 0,0 1 0 0 0,0 0 0 0 0,1 0 0 0 0,0 0 0 0 0,-1 1-1 0 0,2-1 1 0 0,-1 0 0 0 0,0 0 0 0 0,1 1 0 0 0,0-1 0 0 0,1 0 0 0 0,-1 0-1 0 0,1 1 1 0 0,0-1 0 0 0,0 0 0 0 0,0 0 0 0 0,1 0 0 0 0,4 10-1 0 0,-3-10-71 0 0,1 1-1 0 0,0-1 1 0 0,-1 1-1 0 0,2-1 1 0 0,-1-1-1 0 0,1 1 1 0 0,-1 0-1 0 0,1-1 1 0 0,1 0-1 0 0,-1 0 1 0 0,0-1-1 0 0,1 0 1 0 0,0 0-1 0 0,0 0 1 0 0,0 0-1 0 0,0-1 0 0 0,10 3 1 0 0,-6-4-159 0 0,-1 1 0 0 0,1-1 0 0 0,-1 0 0 0 0,1-1 0 0 0,-1 0 0 0 0,1-1 0 0 0,0 0 0 0 0,-1-1-1 0 0,1 1 1 0 0,-1-2 0 0 0,0 1 0 0 0,0-1 0 0 0,0-1 0 0 0,13-6 0 0 0,-16 7 86 0 0,0-1 0 0 0,-1 1 0 0 0,1-1 0 0 0,-1 0 0 0 0,0 0-1 0 0,0-1 1 0 0,0 1 0 0 0,-1-1 0 0 0,0 0 0 0 0,0 0 0 0 0,0-1 0 0 0,0 1 0 0 0,-1-1 0 0 0,0 0 0 0 0,0 0-1 0 0,0 0 1 0 0,-1 0 0 0 0,0-1 0 0 0,0 1 0 0 0,-1 0 0 0 0,2-13 0 0 0,-4 14 50 0 0,1 0-1 0 0,-1 0 1 0 0,1 1 0 0 0,-1-1 0 0 0,-1 0-1 0 0,1 1 1 0 0,-1-1 0 0 0,1 1 0 0 0,-1-1-1 0 0,-1 1 1 0 0,1 0 0 0 0,-1 0 0 0 0,1 0 0 0 0,-1 0-1 0 0,0 0 1 0 0,-1 1 0 0 0,1-1 0 0 0,-1 1-1 0 0,-4-4 1 0 0,-37-25-2466 0 0,-1 9-8392 0 0,41 20 8293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33.868"/>
    </inkml:context>
    <inkml:brush xml:id="br0">
      <inkml:brushProperty name="width" value="0.05" units="cm"/>
      <inkml:brushProperty name="height" value="0.05" units="cm"/>
    </inkml:brush>
  </inkml:definitions>
  <inkml:trace contextRef="#ctx0" brushRef="#br0">0 207 284 0 0,'3'2'523'0'0,"0"-1"1"0"0,-1 1-1 0 0,1 0 0 0 0,-1 0 1 0 0,0 0-1 0 0,0 0 0 0 0,1 0 0 0 0,-1 1 1 0 0,-1-1-1 0 0,1 0 0 0 0,0 1 1 0 0,-1 0-1 0 0,1-1 0 0 0,-1 1 1 0 0,0 0-1 0 0,1 0 0 0 0,-1 0 0 0 0,-1 0 1 0 0,1 0-1 0 0,0 0 0 0 0,-1 0 1 0 0,0 0-1 0 0,1 4 0 0 0,-1 11 1652 0 0,0-1-1 0 0,-4 33 0 0 0,3-43-1680 0 0,-1 24 1651 0 0,1-18-801 0 0,0 0 0 0 0,0 0 0 0 0,-6 18-1 0 0,7-31-1281 0 0,0 0 0 0 0,0 1-1 0 0,0-1 1 0 0,0 0-1 0 0,0 0 1 0 0,0 0-1 0 0,0 1 1 0 0,0-1-1 0 0,0 0 1 0 0,0 0-1 0 0,0 0 1 0 0,0 1-1 0 0,0-1 1 0 0,-1 0-1 0 0,1 0 1 0 0,0 0-1 0 0,0 0 1 0 0,0 1-1 0 0,0-1 1 0 0,0 0-1 0 0,0 0 1 0 0,-1 0-1 0 0,1 0 1 0 0,0 0-1 0 0,0 0 1 0 0,0 1-1 0 0,0-1 1 0 0,-1 0-1 0 0,1 0 1 0 0,0 0-1 0 0,0 0 1 0 0,0 0-1 0 0,-1 0 1 0 0,1 0-1 0 0,0 0 1 0 0,0 0-1 0 0,0 0 1 0 0,0 0-1 0 0,-1 0 1 0 0,1 0-1 0 0,-5-8 502 0 0,0-16-380 0 0,5 18-103 0 0,1 1-1 0 0,0-1 0 0 0,0 1 1 0 0,0 0-1 0 0,1-1 1 0 0,-1 1-1 0 0,1 0 1 0 0,4-7-1 0 0,-5 10-64 0 0,0 1-1 0 0,1-1 1 0 0,-1 1 0 0 0,0 0-1 0 0,1-1 1 0 0,-1 1 0 0 0,1 0-1 0 0,-1 0 1 0 0,1 0 0 0 0,-1 0-1 0 0,1 0 1 0 0,0 1 0 0 0,-1-1-1 0 0,1 0 1 0 0,0 1 0 0 0,0-1-1 0 0,-1 1 1 0 0,1 0 0 0 0,0-1-1 0 0,0 1 1 0 0,0 0 0 0 0,-1 0-1 0 0,1 0 1 0 0,0 1 0 0 0,0-1-1 0 0,0 0 1 0 0,0 1 0 0 0,-1-1-1 0 0,3 1 1 0 0,20 7 107 0 0,-1 1 1 0 0,1 1-1 0 0,41 25 1 0 0,10 5 21 0 0,-62-34-119 0 0,84 33 122 0 0,-88-36-175 0 0,1 0-1 0 0,0-1 0 0 0,-1 0 0 0 0,1 0 0 0 0,0-1 0 0 0,0-1 0 0 0,0 0 0 0 0,12-1 0 0 0,-20 1 32 0 0,1-1 0 0 0,-1 1 0 0 0,0-1-1 0 0,1 1 1 0 0,-1-1 0 0 0,0 0 0 0 0,0 0 0 0 0,0 0 0 0 0,0-1 0 0 0,0 1 0 0 0,0 0-1 0 0,0-1 1 0 0,0 1 0 0 0,0-1 0 0 0,-1 0 0 0 0,1 1 0 0 0,-1-1 0 0 0,2-3 0 0 0,0 1 13 0 0,-1 0 0 0 0,0-1 0 0 0,0 1 0 0 0,0-1 0 0 0,-1 0 0 0 0,0 0 0 0 0,0 0 0 0 0,1-6 0 0 0,-1-7 39 0 0,-1 0 0 0 0,0 0-1 0 0,-5-31 1 0 0,2 31-54 0 0,-1 1 0 0 0,-1-1-1 0 0,0 1 1 0 0,-1 0 0 0 0,-1 0 0 0 0,-1 1 0 0 0,0 0-1 0 0,-1 0 1 0 0,-15-21 0 0 0,1 9-11 0 0,-1 0 0 0 0,-1 2 0 0 0,-49-39 0 0 0,72 63-1007 0 0,-11-9 1629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49.810"/>
    </inkml:context>
    <inkml:brush xml:id="br0">
      <inkml:brushProperty name="width" value="0.05" units="cm"/>
      <inkml:brushProperty name="height" value="0.0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604 334 64 0 0,'0'0'0'0'0,"0"-1"308"0"0,1-1 154 0 0,-1-2 49 0 0,1-1 57 0 0,0 0 33 0 0,-1 1 21 0 0,1-2 17 0 0,0 2 17 0 0,-1-1 16 0 0,1 0 12 0 0,-1 1 16 0 0,0-2 26 0 0,0 2 22 0 0,0-1 10 0 0,-1 0 9 0 0,0 1 5 0 0,-1 0-1 0 0,-1-1-8 0 0,-1 1-21 0 0,-1-1 1 0 0,-1 1-17 0 0,0-1-19 0 0,-1 1-28 0 0,-2 0-27 0 0,0 0-33 0 0,-1 1-26 0 0,-1 0-43 0 0,-1 0-24 0 0,0 1-35 0 0,-2 1-31 0 0,-1 0-32 0 0,-2 1-27 0 0,-2 1-19 0 0,-1 1-41 0 0,-1 1-33 0 0,-1 0-22 0 0,0 2-35 0 0,0 0-13 0 0,1 1-22 0 0,0 1-20 0 0,-1 2-11 0 0,0 0-8 0 0,0 3-5 0 0,0 1-8 0 0,1 1-4 0 0,0 3 1 0 0,2 2-10 0 0,1 1-2 0 0,0 3-5 0 0,2 2-9 0 0,1 0 16 0 0,2 3-19 0 0,2 1-12 0 0,0 0 12 0 0,2 1-20 0 0,1 0-17 0 0,1 0 23 0 0,1 0 5 0 0,1-1 9 0 0,1-1 8 0 0,1-1-2 0 0,1-1 12 0 0,1 1-18 0 0,0-1 20 0 0,1 0 4 0 0,0 0-6 0 0,2 3 2 0 0,0 1-4 0 0,2 3-18 0 0,1 1 4 0 0,2 0-2 0 0,1 0-4 0 0,2-1-4 0 0,1 0-23 0 0,2-1 11 0 0,2-1-9 0 0,1-1-3 0 0,2-2 5 0 0,2 0-1 0 0,1-2 0 0 0,3 0 4 0 0,1-3-5 0 0,2 0 2 0 0,1-1-6 0 0,0-1-8 0 0,2-2-7 0 0,1-1 11 0 0,1-2-4 0 0,0-1-4 0 0,3-1-3 0 0,1-2-13 0 0,1-2 3 0 0,1 0-2 0 0,3-3-10 0 0,0 0-1 0 0,2-2-19 0 0,0-1 5 0 0,2-2 1 0 0,-1 0-5 0 0,1-1 2 0 0,-1-1-6 0 0,0-1-3 0 0,-1 0-4 0 0,-1-1 1 0 0,-1-1-6 0 0,-2 1 2 0 0,-4-2-6 0 0,-3 1 2 0 0,0-1-1 0 0,-1 0 0 0 0,1-1 0 0 0,-1-1-5 0 0,1 0 6 0 0,-2 0-6 0 0,-1-1 6 0 0,2-1-1 0 0,0 0-5 0 0,1-1 2 0 0,0 0 3 0 0,-1 0 0 0 0,0-1 0 0 0,-1 0 4 0 0,-1-1 0 0 0,0-1 4 0 0,-2 1 4 0 0,1-2 0 0 0,-1 0 9 0 0,-1-1 2 0 0,0 0 19 0 0,-3-1 14 0 0,-2 0 21 0 0,0 0 14 0 0,-2-1 27 0 0,-1-1-20 0 0,-2 0 54 0 0,0-2 0 0 0,-1-1 21 0 0,-2 0 15 0 0,-1 0 11 0 0,-1 1 293 0 0,-2-1-339 0 0,-1 1 97 0 0,-1-1-138 0 0,-2 0-146 0 0,-1-1 35 0 0,-1 0-25 0 0,-2-1 0 0 0,-2-2 0 0 0,-1 0 0 0 0,0-2 0 0 0,-3-3 0 0 0,-1-2 0 0 0,-1-2 0 0 0,-1 0 0 0 0,-1-1 0 0 0,-2 0 0 0 0,0 1 0 0 0,-1 1 0 0 0,-1 0 0 0 0,-1 1 0 0 0,-1 1 0 0 0,-2 1 0 0 0,0 1 0 0 0,-2 2 0 0 0,-1 1 0 0 0,-1 0 0 0 0,0 2 0 0 0,0 0 0 0 0,-1 0 0 0 0,0 2 0 0 0,-1 0 0 0 0,0 1 0 0 0,0 0 0 0 0,0 1 0 0 0,-1 1 0 0 0,-1 1 0 0 0,0 0 0 0 0,-1 1 0 0 0,0 0 0 0 0,0 2 0 0 0,1 0 0 0 0,-1 1 0 0 0,2 1 0 0 0,-1 1 0 0 0,2 0 0 0 0,1 2 0 0 0,1 0 0 0 0,0 1 0 0 0,1 0 0 0 0,-1 0 0 0 0,1 1 0 0 0,0 0 0 0 0,-1 0 0 0 0,0 0 0 0 0,1 1 0 0 0,-1 0 0 0 0,1 1 0 0 0,-1 0 0 0 0,2 0 0 0 0,0 1 0 0 0,1 1 0 0 0,1 0 0 0 0,1 0 0 0 0,1 1 0 0 0,1 1 0 0 0,0 0 0 0 0,0 1 0 0 0,0 0 0 0 0,-2 0 0 0 0,-1 2 0 0 0,-1-1 0 0 0,-1 2 0 0 0,-1-1 0 0 0,0 2 0 0 0,-1 0 0 0 0,0-1 0 0 0,1 2 0 0 0,-1-1 0 0 0,1 0 0 0 0,0 1 0 0 0,0-1 0 0 0,1 0 0 0 0,0 1 0 0 0,1-2 0 0 0,1 1 0 0 0,1-1 0 0 0,1 1 0 0 0,1-1 0 0 0,1-1 0 0 0,1 1 0 0 0,0 1 0 0 0,0-1 0 0 0,0 1 0 0 0,1 0 0 0 0,-2 0 0 0 0,0 1 0 0 0,0 1 0 0 0,-1 0 0 0 0,-1 1 0 0 0,1-1 0 0 0,0 0 0 0 0,1 1 0 0 0,0-1 0 0 0,2-1 0 0 0,-1 1 0 0 0,2 0 0 0 0,0 0 0 0 0,1-1 0 0 0,-1 1 0 0 0,1 0 0 0 0,1-1 0 0 0,-1 1 0 0 0,1-1 0 0 0,1 0 0 0 0,1-1 0 0 0,0 0 0 0 0,0-1 0 0 0,2 0 0 0 0,0-1 0 0 0,1 1 0 0 0,0-2 0 0 0,2 0 0 0 0,0 0-793 0 0,17-4-9886 0 0,3-3 7127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52.054"/>
    </inkml:context>
    <inkml:brush xml:id="br0">
      <inkml:brushProperty name="width" value="0.05" units="cm"/>
      <inkml:brushProperty name="height" value="0.05" units="cm"/>
      <inkml:brushProperty name="color" value="#0B868D"/>
      <inkml:brushProperty name="inkEffects" value="ocean"/>
      <inkml:brushProperty name="anchorX" value="1165.04517"/>
      <inkml:brushProperty name="anchorY" value="972.78601"/>
      <inkml:brushProperty name="scaleFactor" value="0.5"/>
    </inkml:brush>
  </inkml:definitions>
  <inkml:trace contextRef="#ctx0" brushRef="#br0">795 76 316 0 0,'0'0'0'0'0,"0"-1"640"0"0,1-2 215 0 0,0 0 64 0 0,0-1 42 0 0,0-1 18 0 0,-1 1-15 0 0,0-1-35 0 0,0 1-43 0 0,-2-1-42 0 0,0 1-30 0 0,-1 0-24 0 0,-1 0-21 0 0,0 0-12 0 0,-1 1-4 0 0,-1 0-23 0 0,-2 0 1 0 0,-1 0-21 0 0,-1 0 4 0 0,-1 1-16 0 0,0 0-9 0 0,-1 1-23 0 0,-1-1-18 0 0,0 1-34 0 0,-1 0-34 0 0,-1 0-36 0 0,0 1-41 0 0,-1 0-39 0 0,-2 0-35 0 0,0 1-42 0 0,-3 1-25 0 0,-2 2-62 0 0,-2 0 8 0 0,-1 2-35 0 0,-1 1-7 0 0,-2 2-9 0 0,0 2 0 0 0,0 3-43 0 0,0 1 22 0 0,0 2-19 0 0,2 3-10 0 0,1 1-6 0 0,0 3-18 0 0,1 2 3 0 0,2 2-25 0 0,0 1-12 0 0,1 2-13 0 0,1 1 7 0 0,2 1-18 0 0,0 1 1 0 0,3 2-6 0 0,0 0-4 0 0,2 1 0 0 0,1 0 0 0 0,3 0 14 0 0,2 0 6 0 0,1-1 17 0 0,3-1 6 0 0,1-3 9 0 0,2 1 12 0 0,3 1-2 0 0,1 1 3 0 0,3 1-11 0 0,2 0 4 0 0,2 0-12 0 0,2-1-6 0 0,3 0 2 0 0,1-1 2 0 0,3-1 0 0 0,1 0 9 0 0,3-1-7 0 0,2 0-2 0 0,8 4-9 0 0,3 1-2 0 0,3 1-5 0 0,-1-3-4 0 0,0-2-13 0 0,-1-2-2 0 0,0-4-10 0 0,5 3-11 0 0,3-1-8 0 0,3-2-3 0 0,-2-2-14 0 0,0-2 3 0 0,-1-3-12 0 0,0-3-1 0 0,-1-1-5 0 0,2-2 1 0 0,0-2-6 0 0,0 0 2 0 0,2-2-6 0 0,-1-1 2 0 0,1-2-11 0 0,0-1 4 0 0,0-1-7 0 0,0-3-12 0 0,-1-2 3 0 0,0-1 7 0 0,1-2-7 0 0,-2-2 12 0 0,0-2-3 0 0,0 0 10 0 0,-1-2-2 0 0,-2-1 1 0 0,-1-1 0 0 0,-1 0 5 0 0,-2-2 7 0 0,-2 1 8 0 0,-1-2 13 0 0,-1 1 6 0 0,-2-2 140 0 0,-2-1-142 0 0,-1-1 64 0 0,-1-2 0 0 0,-2-1-9 0 0,0 0 10 0 0,-2-2-157 0 0,0 0 22 0 0,-2-2-16 0 0,-1 0-3 0 0,-1-2 0 0 0,-2-1 0 0 0,-1 0 0 0 0,-1-2 0 0 0,-1-1 0 0 0,-3-1 0 0 0,0 1 0 0 0,-3 1 0 0 0,-1 1 0 0 0,-3 2 0 0 0,0 1 0 0 0,-3-1 0 0 0,-1 1 0 0 0,-2-3 0 0 0,-1-3 0 0 0,-3-3 0 0 0,-3-1 0 0 0,-1-2 0 0 0,-2 0 0 0 0,-3 0 0 0 0,-1 0 0 0 0,-1 1 0 0 0,-2 0 0 0 0,-1 2 0 0 0,-1 0 0 0 0,0 1 0 0 0,-2 0 0 0 0,0 2 0 0 0,-2 1 0 0 0,0 1 0 0 0,-2 2 0 0 0,0 0 0 0 0,-2 2 0 0 0,-1 0 0 0 0,-1 2 0 0 0,-1 1 0 0 0,-1 1 0 0 0,0 1 0 0 0,-1 1 0 0 0,0 0 0 0 0,0 1 0 0 0,0 1 0 0 0,1 1 0 0 0,0 0 0 0 0,1 2 0 0 0,1 0 0 0 0,1 3 0 0 0,2 0 0 0 0,2 3 0 0 0,1 0 0 0 0,-2 1 0 0 0,-1 2 0 0 0,-4-1 0 0 0,-1 2 0 0 0,-3 1 0 0 0,-1 0 0 0 0,-2 2 0 0 0,-1 1 0 0 0,-2 2 0 0 0,0 0 0 0 0,-1 2 0 0 0,1 0 0 0 0,2 1 0 0 0,4 0 0 0 0,3 1 0 0 0,4-1 0 0 0,4-1 0 0 0,4 0 0 0 0,3-1 0 0 0,3 0 0 0 0,4-1-406 0 0,2-1-645 0 0,3 0-858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08.430"/>
    </inkml:context>
    <inkml:brush xml:id="br0">
      <inkml:brushProperty name="width" value="0.05" units="cm"/>
      <inkml:brushProperty name="height" value="0.05" units="cm"/>
    </inkml:brush>
  </inkml:definitions>
  <inkml:trace contextRef="#ctx0" brushRef="#br0">346 35 356 0 0,'23'-34'15989'0'0,"-40"41"-14272"0"0,-55 24 552 0 0,-165 84 1810 0 0,232-113-3913 0 0,1 1 0 0 0,-1 0 1 0 0,0 1-1 0 0,1-1 0 0 0,-8 9 0 0 0,11-11-128 0 0,0-1 0 0 0,1 1 0 0 0,-1 0 1 0 0,1 0-1 0 0,-1 0 0 0 0,1 0 0 0 0,-1 0 0 0 0,1 0 0 0 0,-1 0 1 0 0,1 0-1 0 0,0 0 0 0 0,-1 0 0 0 0,1 0 0 0 0,0 0 0 0 0,0 0 1 0 0,0 0-1 0 0,0 0 0 0 0,0 0 0 0 0,0 0 0 0 0,0 0 1 0 0,0 0-1 0 0,0 0 0 0 0,1 0 0 0 0,-1 0 0 0 0,0 0 0 0 0,1 0 1 0 0,-1 0-1 0 0,1 0 0 0 0,-1 0 0 0 0,1 0 0 0 0,-1 0 0 0 0,1 0 1 0 0,0-1-1 0 0,-1 1 0 0 0,1 0 0 0 0,0 0 0 0 0,0-1 0 0 0,-1 1 1 0 0,3 0-1 0 0,15 12 288 0 0,0-1 0 0 0,2-1 0 0 0,-1-1 1 0 0,42 15-1 0 0,6 4 377 0 0,38 29 458 0 0,-81-44-672 0 0,-2-3 1151 0 0,-21-11-1496 0 0,6-1-261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3.347"/>
    </inkml:context>
    <inkml:brush xml:id="br0">
      <inkml:brushProperty name="width" value="0.05" units="cm"/>
      <inkml:brushProperty name="height" value="0.05" units="cm"/>
      <inkml:brushProperty name="color" value="#008C3A"/>
    </inkml:brush>
  </inkml:definitions>
  <inkml:trace contextRef="#ctx0" brushRef="#br0">0 108 608 0 0,'0'0'152'0'0,"1"0"0"0"0,-1-1-1 0 0,1 1 1 0 0,-1 0 0 0 0,0-1 0 0 0,1 1-1 0 0,-1 0 1 0 0,1-1 0 0 0,-1 1 0 0 0,1 0 0 0 0,-1 0-1 0 0,1 0 1 0 0,-1-1 0 0 0,1 1 0 0 0,-1 0-1 0 0,1 0 1 0 0,-1 0 0 0 0,1 0 0 0 0,-1 0-1 0 0,1 0 1 0 0,-1 0 0 0 0,1 0 0 0 0,-1 0 0 0 0,1 0-1 0 0,-1 0 1 0 0,1 1 0 0 0,-1-1 0 0 0,2 0-1 0 0,14 13 2327 0 0,12 24-146 0 0,-24-32-1865 0 0,97 169 6231 0 0,-1-4-1724 0 0,-99-168-4886 0 0,31 40 1543 0 0,-29-39-1371 0 0,-1 0 0 0 0,1 0 0 0 0,0 0 1 0 0,0-1-1 0 0,0 0 0 0 0,0 1 0 0 0,1-1 0 0 0,-1 0 1 0 0,1 0-1 0 0,5 1 0 0 0,-9-3-207 0 0,1 0-1 0 0,0 0 0 0 0,0 0 1 0 0,-1 0-1 0 0,1 0 1 0 0,0 0-1 0 0,-1-1 0 0 0,1 1 1 0 0,0 0-1 0 0,-1-1 1 0 0,1 1-1 0 0,0 0 1 0 0,-1-1-1 0 0,1 1 0 0 0,-1-1 1 0 0,1 1-1 0 0,-1-1 1 0 0,1 1-1 0 0,-1-1 0 0 0,1 1 1 0 0,-1-1-1 0 0,1 1 1 0 0,-1-1-1 0 0,0 0 1 0 0,1 1-1 0 0,-1-1 0 0 0,0 0 1 0 0,9-20 719 0 0,5-39-67 0 0,-3 0 0 0 0,-3 0 0 0 0,1-68 0 0 0,-4 53-23 0 0,-3 24-387 0 0,-2 31-675 0 0,0 1 0 0 0,2-1 0 0 0,5-23 0 0 0,-7 43 269 0 0,0-1 0 0 0,0 1-1 0 0,0 0 1 0 0,0-1 0 0 0,0 1 0 0 0,0 0-1 0 0,0 0 1 0 0,0-1 0 0 0,0 1 0 0 0,0 0-1 0 0,0 0 1 0 0,0-1 0 0 0,0 1 0 0 0,0 0-1 0 0,1 0 1 0 0,-1 0 0 0 0,0-1 0 0 0,0 1-1 0 0,0 0 1 0 0,0 0 0 0 0,0 0 0 0 0,1-1-1 0 0,-1 1 1 0 0,0 0 0 0 0,0 0 0 0 0,0 0-1 0 0,1 0 1 0 0,-1 0 0 0 0,0-1 0 0 0,0 1-1 0 0,1 0 1 0 0,-1 0 0 0 0,0 0 0 0 0,0 0-1 0 0,1 0 1 0 0,-1 0 0 0 0,0 0 0 0 0,0 0-1 0 0,1 0 1 0 0,-1 0 0 0 0,0 0-1 0 0,0 0 1 0 0,1 0 0 0 0,-1 0 0 0 0,0 0-1 0 0,0 0 1 0 0,1 0 0 0 0,-1 0 0 0 0,0 1-1 0 0,0-1 1 0 0,1 0 0 0 0,12 15-7296 0 0,-6-7 4344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09.772"/>
    </inkml:context>
    <inkml:brush xml:id="br0">
      <inkml:brushProperty name="width" value="0.05" units="cm"/>
      <inkml:brushProperty name="height" value="0.05" units="cm"/>
    </inkml:brush>
  </inkml:definitions>
  <inkml:trace contextRef="#ctx0" brushRef="#br0">42 24 420 0 0,'2'-24'14855'0'0,"-16"70"-12355"0"0,7-25-1582 0 0,0 0 0 0 0,2 0 0 0 0,1 1 0 0 0,-2 28 0 0 0,5-43-770 0 0,1 0 0 0 0,1-1 0 0 0,-1 1-1 0 0,1-1 1 0 0,0 1 0 0 0,1-1 0 0 0,0 0 0 0 0,0 1 0 0 0,0-1 0 0 0,1 0 0 0 0,-1 0 0 0 0,2 0 0 0 0,-1-1 0 0 0,0 1-1 0 0,1-1 1 0 0,0 0 0 0 0,1 0 0 0 0,-1 0 0 0 0,7 5 0 0 0,-3-3 70 0 0,1-1 0 0 0,-1-1 0 0 0,1 1 1 0 0,1-2-1 0 0,-1 1 0 0 0,1-1 0 0 0,0 0 0 0 0,0-1 0 0 0,0 0 1 0 0,0-1-1 0 0,0 0 0 0 0,13 0 0 0 0,-13-1-149 0 0,0-1-1 0 0,0 0 1 0 0,0 0 0 0 0,0-1 0 0 0,-1 0-1 0 0,1-1 1 0 0,0 0 0 0 0,-1-1 0 0 0,1 0-1 0 0,-1 0 1 0 0,0-1 0 0 0,0 0 0 0 0,9-7-1 0 0,-10 6 984 0 0,0-4-6416 0 0,-7 9 5050 0 0,-1-1 0 0 0,0 1 0 0 0,0 0 0 0 0,1-1 0 0 0,-1 1-1 0 0,0-1 1 0 0,0 1 0 0 0,0-1 0 0 0,1 1 0 0 0,-1-1 0 0 0,0 1 0 0 0,0-1 0 0 0,0 0 0 0 0,0 1 0 0 0,0-1 0 0 0,0 1 0 0 0,0-1 0 0 0,0 1 0 0 0,0-1 0 0 0,0 1 0 0 0,-1-1 0 0 0,1 1 0 0 0,0-1 0 0 0,0 1 0 0 0,0-1 0 0 0,-1 1 0 0 0,1-1 0 0 0,0 1 0 0 0,0 0 0 0 0,-1-1 0 0 0,1 1 0 0 0,0-1 0 0 0,-1 1 0 0 0,-4-4-2109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0.098"/>
    </inkml:context>
    <inkml:brush xml:id="br0">
      <inkml:brushProperty name="width" value="0.05" units="cm"/>
      <inkml:brushProperty name="height" value="0.05" units="cm"/>
    </inkml:brush>
  </inkml:definitions>
  <inkml:trace contextRef="#ctx0" brushRef="#br0">56 118 744 0 0,'-5'-1'645'0'0,"-19"-6"3212"0"0,-3-8 14186 0 0,34 11-17446 0 0,0 1 1 0 0,1 0-1 0 0,-1 0 0 0 0,1 1 1 0 0,-1 0-1 0 0,1 0 0 0 0,0 0 1 0 0,12 0-1 0 0,32-8 233 0 0,-46 8-1189 0 0,-1 0-1 0 0,1-1 0 0 0,-1 0 0 0 0,0 0 0 0 0,7-5 0 0 0,-11 7-34 0 0,1 0 1 0 0,-1-1-1 0 0,0 1 0 0 0,0 0 0 0 0,0 0 0 0 0,1-1 0 0 0,-1 1 0 0 0,-1 0 1 0 0,1-1-1 0 0,0 1 0 0 0,1-3 0 0 0,-2 3 79 0 0,0 1-1 0 0,0-1 1 0 0,0 0-1 0 0,0 0 1 0 0,0 1-1 0 0,0-1 1 0 0,0 0-1 0 0,0 1 1 0 0,0-1-1 0 0,0 0 1 0 0,0 0-1 0 0,-1 1 1 0 0,1-1-1 0 0,0 0 1 0 0,0 1-1 0 0,-1-1 1 0 0,1 0-1 0 0,0 1 1 0 0,-1-1-1 0 0,1 1 1 0 0,-1-1-1 0 0,1 1 1 0 0,-1-1 0 0 0,1 1-1 0 0,-1-1 1 0 0,1 1-1 0 0,-2-1 1 0 0,-5-4-2049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0.471"/>
    </inkml:context>
    <inkml:brush xml:id="br0">
      <inkml:brushProperty name="width" value="0.05" units="cm"/>
      <inkml:brushProperty name="height" value="0.05" units="cm"/>
    </inkml:brush>
  </inkml:definitions>
  <inkml:trace contextRef="#ctx0" brushRef="#br0">218 163 2984 0 0,'-23'-11'1456'0'0,"-1"0"-1"0"0,0 2 1 0 0,-46-12-1 0 0,3 1 6232 0 0,66 20-7521 0 0,1 0-1 0 0,-1 0 1 0 0,1 0 0 0 0,0 0-1 0 0,-1 0 1 0 0,1 0 0 0 0,0 0 0 0 0,-1 0-1 0 0,1 0 1 0 0,-1 0 0 0 0,1-1-1 0 0,0 1 1 0 0,-1 0 0 0 0,1 0 0 0 0,0 0-1 0 0,0-1 1 0 0,-1 1 0 0 0,1 0-1 0 0,0 0 1 0 0,-1-1 0 0 0,1 1 0 0 0,0 0-1 0 0,0-1 1 0 0,0 1 0 0 0,-1 0-1 0 0,1-1 1 0 0,0 1 0 0 0,0 0 0 0 0,0-1-1 0 0,0 1 1 0 0,-1 0 0 0 0,1-1-1 0 0,0 1 1 0 0,0 0 0 0 0,0-1 0 0 0,0 1-1 0 0,0-1 1 0 0,0 1 0 0 0,0 0-1 0 0,0-1 1 0 0,0 1 0 0 0,15-13 2390 0 0,25-3-714 0 0,-7 6-921 0 0,73-19 2493 0 0,-36 17-4292 0 0,-67 12 487 0 0,-1 0 0 0 0,1 0 0 0 0,-1 0 1 0 0,1 0-1 0 0,-1 0 0 0 0,1 1 0 0 0,-1-1 0 0 0,3 2 0 0 0,18 8-6774 0 0,-18-7 5028 0 0,5 3-1030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0.796"/>
    </inkml:context>
    <inkml:brush xml:id="br0">
      <inkml:brushProperty name="width" value="0.05" units="cm"/>
      <inkml:brushProperty name="height" value="0.05" units="cm"/>
    </inkml:brush>
  </inkml:definitions>
  <inkml:trace contextRef="#ctx0" brushRef="#br0">18 0 180 0 0,'-2'5'1404'0'0,"1"0"0"0"0,-1 0 1 0 0,1 0-1 0 0,-1 0 0 0 0,2 0 0 0 0,-1 0 0 0 0,0 0 0 0 0,1 0 1 0 0,0 0-1 0 0,0 0 0 0 0,1 1 0 0 0,-1-1 0 0 0,1 0 0 0 0,2 7 1 0 0,-2-12-1249 0 0,-1 1 0 0 0,1 0 0 0 0,-1-1 0 0 0,1 1 0 0 0,0 0 1 0 0,-1-1-1 0 0,1 1 0 0 0,0-1 0 0 0,-1 1 0 0 0,1-1 0 0 0,0 1 1 0 0,0-1-1 0 0,0 0 0 0 0,-1 1 0 0 0,1-1 0 0 0,0 0 0 0 0,0 0 1 0 0,0 1-1 0 0,0-1 0 0 0,0 0 0 0 0,-1 0 0 0 0,1 0 0 0 0,0 0 0 0 0,0 0 1 0 0,0 0-1 0 0,0 0 0 0 0,0-1 0 0 0,0 1 0 0 0,-1 0 0 0 0,1 0 1 0 0,0-1-1 0 0,0 1 0 0 0,0 0 0 0 0,0-1 0 0 0,-1 1 0 0 0,1-1 1 0 0,0 1-1 0 0,-1-1 0 0 0,1 0 0 0 0,1 0 0 0 0,-3 0-194 0 0,0 0 0 0 0,0 0 0 0 0,0 0 1 0 0,0 0-1 0 0,-1 0 0 0 0,1 0 0 0 0,0 0 0 0 0,0 0 0 0 0,0 1 0 0 0,-1-1 0 0 0,1 0 0 0 0,0 1 0 0 0,-1-1 0 0 0,1 1 0 0 0,0 0 1 0 0,-1-1-1 0 0,1 1 0 0 0,-1 0 0 0 0,1 0 0 0 0,-1 0 0 0 0,1 0 0 0 0,-1 0 0 0 0,-1 1 0 0 0,-9 1-3199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1.173"/>
    </inkml:context>
    <inkml:brush xml:id="br0">
      <inkml:brushProperty name="width" value="0.05" units="cm"/>
      <inkml:brushProperty name="height" value="0.05" units="cm"/>
    </inkml:brush>
  </inkml:definitions>
  <inkml:trace contextRef="#ctx0" brushRef="#br0">56 34 824 0 0,'-8'-15'2910'0'0,"-10"-4"8563"0"0,5 35-7279 0 0,9-2-3199 0 0,0 1 0 0 0,1-1 0 0 0,0 1 1 0 0,2 0-1 0 0,-1 0 0 0 0,2 24 0 0 0,1-23-1019 0 0,1 0 0 0 0,0 0 1 0 0,1-1-1 0 0,0 1 0 0 0,1 0 0 0 0,8 15 0 0 0,-12-30-361 0 0,7 13-673 0 0,-4-10-1997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1.512"/>
    </inkml:context>
    <inkml:brush xml:id="br0">
      <inkml:brushProperty name="width" value="0.05" units="cm"/>
      <inkml:brushProperty name="height" value="0.05" units="cm"/>
    </inkml:brush>
  </inkml:definitions>
  <inkml:trace contextRef="#ctx0" brushRef="#br0">60 77 372 0 0,'-29'-17'4313'0'0,"-2"-4"11063"0"0,35 17-11965 0 0,4-2-1545 0 0,3 4-1052 0 0,1 0-1 0 0,0 1 1 0 0,0 1 0 0 0,0 0 0 0 0,22 2 0 0 0,5 1-26 0 0,-6-3-437 0 0,0-1 1 0 0,0-1 0 0 0,-1-2-1 0 0,41-10 1 0 0,-60 12-3245 0 0,0-1 0 0 0,0 2 0 0 0,1-1 0 0 0,25 3 0 0 0,-24-1-244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2.234"/>
    </inkml:context>
    <inkml:brush xml:id="br0">
      <inkml:brushProperty name="width" value="0.05" units="cm"/>
      <inkml:brushProperty name="height" value="0.05" units="cm"/>
    </inkml:brush>
  </inkml:definitions>
  <inkml:trace contextRef="#ctx0" brushRef="#br0">26 86 124 0 0,'0'0'11351'0'0,"-2"2"-9844"0"0,0 0-937 0 0,0 1 1 0 0,1 0 0 0 0,-1-1-1 0 0,1 1 1 0 0,0 0 0 0 0,0 0-1 0 0,0 0 1 0 0,0 0 0 0 0,0 0-1 0 0,0 0 1 0 0,1 5-1 0 0,-3 45 3210 0 0,1-24-2170 0 0,1 44 925 0 0,1-48-56 0 0,-2 27 0 0 0,8-124-2453 0 0,-4 44-19 0 0,0-1-1 0 0,2 1 1 0 0,14-52-1 0 0,-16 73-6 0 0,1 0 0 0 0,0-1 0 0 0,0 2 1 0 0,1-1-1 0 0,0 0 0 0 0,0 1 0 0 0,0-1 0 0 0,1 1 0 0 0,0 0 0 0 0,0 1 1 0 0,1-1-1 0 0,-1 1 0 0 0,1 0 0 0 0,0 0 0 0 0,1 1 0 0 0,-1 0 1 0 0,1 0-1 0 0,0 0 0 0 0,9-3 0 0 0,-13 6 0 0 0,1 0 0 0 0,0 0 0 0 0,0 0 0 0 0,-1 0 0 0 0,1 1 0 0 0,0-1 0 0 0,0 1 0 0 0,0 0 0 0 0,0 0 0 0 0,-1 1 0 0 0,1-1 0 0 0,0 1 0 0 0,0-1 0 0 0,-1 1 0 0 0,1 1 0 0 0,0-1 0 0 0,4 2 0 0 0,-6-1 0 0 0,1 0 0 0 0,-1-1 0 0 0,1 1 0 0 0,-1 0 0 0 0,0 0 0 0 0,0 0 0 0 0,0 0 0 0 0,0 0 0 0 0,0 1 0 0 0,-1-1 0 0 0,1 1 0 0 0,-1-1 0 0 0,1 1 0 0 0,-1-1 0 0 0,0 1 0 0 0,0 0 0 0 0,0 0 0 0 0,0-1 0 0 0,-1 1 0 0 0,1 0 0 0 0,-1 0 0 0 0,0 0 0 0 0,0 5 0 0 0,0-2 0 0 0,-1 1 0 0 0,-1 0 0 0 0,1-1 1 0 0,-1 1-1 0 0,0-1 0 0 0,0 0 0 0 0,-1 0 0 0 0,0 1 0 0 0,0-2 0 0 0,-1 1 0 0 0,1 0 1 0 0,-1-1-1 0 0,-1 1 0 0 0,1-1 0 0 0,-1 0 0 0 0,1-1 0 0 0,-1 1 0 0 0,-9 5 1 0 0,-3 3-4 0 0,-1-1 1 0 0,-1-1-1 0 0,0 0 1 0 0,-29 11-1 0 0,38-19-150 0 0,0 1-1 0 0,-1-1 1 0 0,-16 1 0 0 0,26-3 139 0 0,4 0 64 0 0,17 5 73 0 0,-1 2 0 0 0,0 1 0 0 0,-1 0 0 0 0,19 13 0 0 0,19 10-909 0 0,-52-30 347 0 0,0 0 0 0 0,1-1 1 0 0,-1 1-1 0 0,0-1 0 0 0,1 0 0 0 0,-1 0 0 0 0,1 0 1 0 0,-1-1-1 0 0,1 1 0 0 0,6-1 0 0 0,27-8-9743 0 0,-27 4 7267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2.755"/>
    </inkml:context>
    <inkml:brush xml:id="br0">
      <inkml:brushProperty name="width" value="0.05" units="cm"/>
      <inkml:brushProperty name="height" value="0.05" units="cm"/>
    </inkml:brush>
  </inkml:definitions>
  <inkml:trace contextRef="#ctx0" brushRef="#br0">77 136 168 0 0,'-1'2'1049'0'0,"-11"17"3350"0"0,2 0 1 0 0,1 1 0 0 0,-9 25-1 0 0,5-14 782 0 0,7-24-2379 0 0,2-13-487 0 0,0-16-943 0 0,6-8-819 0 0,1 1 1 0 0,11-49 0 0 0,-1 13-89 0 0,-1 25-309 0 0,-10 35-156 0 0,5 2 0 0 0,-7 2 0 0 0,1 1 0 0 0,-1 0 0 0 0,1 0 0 0 0,-1 0 0 0 0,0 0 0 0 0,1 0 0 0 0,-1 0 0 0 0,1 0 0 0 0,-1 0 0 0 0,1 0 0 0 0,-1 0 0 0 0,1 1 0 0 0,-1-1 0 0 0,1 0 0 0 0,-1 0 0 0 0,1 0 0 0 0,-1 0 0 0 0,0 1 0 0 0,1-1 0 0 0,-1 0 0 0 0,1 0 0 0 0,-1 1 0 0 0,0-1 0 0 0,1 0 0 0 0,-1 1 0 0 0,0-1 0 0 0,0 1 0 0 0,1-1 0 0 0,-1 0 0 0 0,0 1 0 0 0,0-1 0 0 0,1 1 0 0 0,-1-1 0 0 0,0 0 0 0 0,0 1 0 0 0,0-1 0 0 0,1 2 0 0 0,6 9 0 0 0,-1 0 0 0 0,0 1 0 0 0,0 0 0 0 0,-1 0 0 0 0,0 1 0 0 0,-2-1 0 0 0,4 14 0 0 0,9 93 0 0 0,-13-88 0 0 0,-3-28-858 0 0,1 0 0 0 0,-1 0 0 0 0,1 0 0 0 0,0 0 0 0 0,0 0 0 0 0,0 0-1 0 0,2 4 1 0 0,-2-6 506 0 0,0 0 0 0 0,-1 0-1 0 0,1 0 1 0 0,0 0 0 0 0,-1 0-1 0 0,1 0 1 0 0,0 0-1 0 0,0 0 1 0 0,0-1 0 0 0,0 1-1 0 0,0 0 1 0 0,0-1 0 0 0,0 1-1 0 0,0 0 1 0 0,0-1 0 0 0,0 0-1 0 0,0 1 1 0 0,0-1-1 0 0,1 0 1 0 0,-1 1 0 0 0,0-1-1 0 0,0 0 1 0 0,2 0 0 0 0,1 0-2641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3.098"/>
    </inkml:context>
    <inkml:brush xml:id="br0">
      <inkml:brushProperty name="width" value="0.05" units="cm"/>
      <inkml:brushProperty name="height" value="0.05" units="cm"/>
    </inkml:brush>
  </inkml:definitions>
  <inkml:trace contextRef="#ctx0" brushRef="#br0">35 31 424 0 0,'-13'-5'1514'0'0,"-9"-1"16260"0"0,35 3-16230 0 0,-1 0 1 0 0,0 1 0 0 0,25-1-1 0 0,17 1-4072 0 0,-19-2-5489 0 0,-23 1 5385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3.535"/>
    </inkml:context>
    <inkml:brush xml:id="br0">
      <inkml:brushProperty name="width" value="0.05" units="cm"/>
      <inkml:brushProperty name="height" value="0.05" units="cm"/>
    </inkml:brush>
  </inkml:definitions>
  <inkml:trace contextRef="#ctx0" brushRef="#br0">146 15 856 0 0,'0'0'4995'0'0,"-3"2"-3119"0"0,-2 2-695 0 0,-1 1 0 0 0,1 0 0 0 0,0 0 0 0 0,0 1 0 0 0,0 0 0 0 0,1 0 0 0 0,-6 10-1 0 0,-12 15 1732 0 0,-42 38 4927 0 0,64-69-7819 0 0,0 0 0 0 0,0 0 1 0 0,0 0-1 0 0,-1 0 0 0 0,1 1 0 0 0,0-1 0 0 0,0 0 0 0 0,-1 0 0 0 0,1 0 1 0 0,0 0-1 0 0,-1 0 0 0 0,1 0 0 0 0,0 0 0 0 0,0 0 0 0 0,-1 0 0 0 0,1 0 0 0 0,0 0 1 0 0,-1 0-1 0 0,1 0 0 0 0,0 0 0 0 0,0 0 0 0 0,-1 0 0 0 0,1 0 0 0 0,0 0 0 0 0,-1 0 1 0 0,1 0-1 0 0,0 0 0 0 0,0-1 0 0 0,-1 1 0 0 0,1 0 0 0 0,0 0 0 0 0,0 0 0 0 0,0 0 1 0 0,-1-1-1 0 0,1 1 0 0 0,0 0 0 0 0,0 0 0 0 0,0-1 0 0 0,-1 1 0 0 0,1 0 0 0 0,0 0 1 0 0,0-1-1 0 0,0 1 0 0 0,0 0 0 0 0,0 0 0 0 0,0-1 0 0 0,0 1 0 0 0,-1 0 1 0 0,1-1-1 0 0,0 1 0 0 0,0 0 0 0 0,0 0 0 0 0,0-1 0 0 0,0 1 0 0 0,0 0 0 0 0,1-1 1 0 0,-1 1-1 0 0,-2-19 294 0 0,3 16-301 0 0,0 0 0 0 0,-1 1 0 0 0,1-1 0 0 0,1 1 0 0 0,-1-1 0 0 0,0 1 0 0 0,0-1 0 0 0,1 1 0 0 0,0 0 0 0 0,-1 0 0 0 0,1-1 0 0 0,0 1 0 0 0,0 0 0 0 0,0 1 0 0 0,0-1 0 0 0,1 0-1 0 0,2-1 1 0 0,-3 2 9 0 0,0 0 0 0 0,1 1-1 0 0,-1-1 1 0 0,0 1 0 0 0,0-1-1 0 0,1 1 1 0 0,-1 0 0 0 0,0 0-1 0 0,1 0 1 0 0,-1 0 0 0 0,0 0-1 0 0,1 1 1 0 0,-1-1 0 0 0,0 1-1 0 0,0 0 1 0 0,0-1 0 0 0,0 1-1 0 0,1 0 1 0 0,-1 0-1 0 0,0 0 1 0 0,2 2 0 0 0,17 11 353 0 0,21 19-1 0 0,-31-23-298 0 0,0-1-1 0 0,0-1 1 0 0,0 0-1 0 0,1 0 1 0 0,0-1 0 0 0,1-1-1 0 0,-1 0 1 0 0,19 6-1 0 0,-29-12-79 0 0,0 1 0 0 0,0-1-1 0 0,0 1 1 0 0,0-1 0 0 0,1 0-1 0 0,-1 0 1 0 0,0 0 0 0 0,0 0-1 0 0,0 0 1 0 0,0-1 0 0 0,0 1-1 0 0,1-1 1 0 0,-1 1 0 0 0,0-1-1 0 0,0 0 1 0 0,0 0 0 0 0,0 0-1 0 0,0 0 1 0 0,-1 0 0 0 0,4-2-1 0 0,-3 1 27 0 0,0 0 0 0 0,0-1-1 0 0,0 1 1 0 0,0-1-1 0 0,0 0 1 0 0,-1 0 0 0 0,1 1-1 0 0,-1-1 1 0 0,0 0 0 0 0,1 0-1 0 0,-1 0 1 0 0,0-5 0 0 0,1-1 24 0 0,-1 0 0 0 0,0 0 0 0 0,0 1 0 0 0,-1-1 0 0 0,-1 0 0 0 0,1 0 0 0 0,-1 0 0 0 0,-5-17 0 0 0,1 13-388 0 0,-1 0 0 0 0,-13-21 1 0 0,17 31 79 0 0,1 1-328 0 0,-6-9-705 0 0,38 5-13963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4.182"/>
    </inkml:context>
    <inkml:brush xml:id="br0">
      <inkml:brushProperty name="width" value="0.05" units="cm"/>
      <inkml:brushProperty name="height" value="0.05" units="cm"/>
      <inkml:brushProperty name="color" value="#008C3A"/>
    </inkml:brush>
  </inkml:definitions>
  <inkml:trace contextRef="#ctx0" brushRef="#br0">167 359 656 0 0,'-5'8'13131'0'0,"-49"-90"-6003"0"0,33 53-5843 0 0,2-1 1 0 0,1 0-1 0 0,-19-43 0 0 0,35 67-1064 0 0,0 0 1 0 0,0 0-1 0 0,0 0 0 0 0,1 0 0 0 0,0 0 0 0 0,0-1 0 0 0,0 1 0 0 0,1 0 0 0 0,0-12 0 0 0,1 16-176 0 0,-1-1 0 0 0,1 1 0 0 0,0 0 0 0 0,0-1 0 0 0,0 1 0 0 0,0 0 0 0 0,0 0 0 0 0,0 0 0 0 0,1 0 0 0 0,-1 0 0 0 0,0 0 0 0 0,1 0 0 0 0,0 0 0 0 0,-1 0 0 0 0,1 1 0 0 0,0-1 0 0 0,0 1 0 0 0,0-1 0 0 0,0 1 0 0 0,0 0 0 0 0,1 0 0 0 0,-1 0 0 0 0,0 0 0 0 0,0 0 0 0 0,1 0 0 0 0,-1 1 0 0 0,4-1 0 0 0,3-1-1 0 0,0 1 1 0 0,0 1 0 0 0,0-1 0 0 0,0 2-1 0 0,-1-1 1 0 0,1 1 0 0 0,0 0 0 0 0,0 1-1 0 0,-1 0 1 0 0,1 1 0 0 0,10 3-1 0 0,-13-3-51 0 0,1 0-1 0 0,-1 0 0 0 0,0 0 0 0 0,0 1 1 0 0,0-1-1 0 0,0 1 0 0 0,-1 1 1 0 0,0-1-1 0 0,0 1 0 0 0,0 0 0 0 0,0 0 1 0 0,-1 1-1 0 0,0-1 0 0 0,7 12 0 0 0,-10-14-19 0 0,0 0 1 0 0,0 0-1 0 0,0 0 0 0 0,0-1 0 0 0,0 1 0 0 0,-1 0 0 0 0,1 0 0 0 0,-1 0 0 0 0,0 0 0 0 0,0 0 0 0 0,0 0 0 0 0,0 0 0 0 0,-1 0 1 0 0,1 0-1 0 0,-1 0 0 0 0,0 0 0 0 0,1 0 0 0 0,-1 0 0 0 0,-1-1 0 0 0,1 1 0 0 0,0 0 0 0 0,-1-1 0 0 0,-2 5 0 0 0,-4 3-187 0 0,0-1 0 0 0,-1 0 0 0 0,0 0 0 0 0,-16 10 0 0 0,-11 14-1301 0 0,35-33 1492 0 0,1 0-1 0 0,0 1 1 0 0,0-1-1 0 0,0 1 1 0 0,0-1-1 0 0,0 1 1 0 0,-1-1-1 0 0,1 1 1 0 0,0-1-1 0 0,0 1 1 0 0,0 0-1 0 0,0-1 1 0 0,0 1-1 0 0,1-1 1 0 0,-1 1-1 0 0,0-1 1 0 0,0 1-1 0 0,0-1 1 0 0,0 1-1 0 0,1-1 1 0 0,-1 0-1 0 0,0 1 1 0 0,0-1-1 0 0,1 1 1 0 0,-1-1-1 0 0,0 1 1 0 0,1-1-1 0 0,-1 0 1 0 0,0 1-1 0 0,1-1 1 0 0,-1 0-1 0 0,1 1 1 0 0,-1-1-1 0 0,0 0 1 0 0,1 0-1 0 0,-1 1 1 0 0,1-1-1 0 0,-1 0 1 0 0,2 0-1 0 0,24 14-102 0 0,-20-11 17 0 0,6 3 62 0 0,6 3-35 0 0,34 22 0 0 0,-48-28 97 0 0,0 1 0 0 0,1-1 0 0 0,-1 1 0 0 0,0 0 0 0 0,-1 0 0 0 0,1 0 0 0 0,-1 0 0 0 0,0 1 0 0 0,0-1 0 0 0,0 1 0 0 0,-1 0 0 0 0,4 7 0 0 0,-6-10 12 0 0,1 0 1 0 0,0 0-1 0 0,-1 0 0 0 0,0 0 1 0 0,1 0-1 0 0,-1 0 0 0 0,0 0 1 0 0,0 0-1 0 0,0 0 1 0 0,0 0-1 0 0,-1 0 0 0 0,1 0 1 0 0,0 0-1 0 0,-1 0 0 0 0,1 0 1 0 0,-1 0-1 0 0,0 0 0 0 0,0-1 1 0 0,0 1-1 0 0,-1 3 0 0 0,-1-3 12 0 0,1 1 0 0 0,0-1 0 0 0,-1 0-1 0 0,1 0 1 0 0,-1 0 0 0 0,0 0-1 0 0,0 0 1 0 0,0 0 0 0 0,0-1 0 0 0,0 1-1 0 0,-4 0 1 0 0,-3 1 16 0 0,0 0 1 0 0,0-1-1 0 0,0-1 1 0 0,0 1-1 0 0,0-2 1 0 0,0 1-1 0 0,-13-2 1 0 0,8-1-325 0 0,-1-1 0 0 0,-25-7 1 0 0,34 8-481 0 0,1 0 0 0 0,-1-1 1 0 0,1 0-1 0 0,-11-7 0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3.940"/>
    </inkml:context>
    <inkml:brush xml:id="br0">
      <inkml:brushProperty name="width" value="0.05" units="cm"/>
      <inkml:brushProperty name="height" value="0.05" units="cm"/>
    </inkml:brush>
  </inkml:definitions>
  <inkml:trace contextRef="#ctx0" brushRef="#br0">303 94 6041 0 0,'0'-2'682'0'0,"-1"1"0"0"0,1 0 0 0 0,0-1 0 0 0,0 1 0 0 0,-1 0 0 0 0,1 0 0 0 0,-1-1 0 0 0,1 1 0 0 0,-1 0 0 0 0,0 0 0 0 0,-1-2 0 0 0,-13-14 2804 0 0,-21-6-927 0 0,23 16-1886 0 0,0 2 1 0 0,0-1-1 0 0,-1 2 0 0 0,0 0 1 0 0,0 1-1 0 0,0 0 1 0 0,-19-1-1 0 0,28 3-504 0 0,0 1 0 0 0,0 0 1 0 0,0 0-1 0 0,1 1 0 0 0,-1-1 1 0 0,0 1-1 0 0,1 0 0 0 0,-1 0 0 0 0,0 1 1 0 0,1-1-1 0 0,0 1 0 0 0,-1 0 0 0 0,1 0 1 0 0,0 1-1 0 0,0-1 0 0 0,0 1 1 0 0,0 0-1 0 0,0 0 0 0 0,1 0 0 0 0,-1 0 1 0 0,1 1-1 0 0,0 0 0 0 0,0-1 1 0 0,0 1-1 0 0,-3 7 0 0 0,5-8-72 0 0,0 0 0 0 0,0 1 0 0 0,0-1 1 0 0,0 0-1 0 0,0 1 0 0 0,1-1 0 0 0,0 0 0 0 0,-1 1 0 0 0,1-1 0 0 0,1 0 1 0 0,-1 1-1 0 0,0-1 0 0 0,1 1 0 0 0,0-1 0 0 0,0 0 0 0 0,0 0 0 0 0,0 1 1 0 0,0-1-1 0 0,0 0 0 0 0,4 4 0 0 0,3 7 58 0 0,0-1 0 0 0,2 0-1 0 0,12 13 1 0 0,-7-8-112 0 0,25 27-35 0 0,-28-33-8 0 0,0 1 0 0 0,-1 1-1 0 0,-1 0 1 0 0,0 0 0 0 0,15 28 0 0 0,-25-41 0 0 0,1 0 0 0 0,-1 0 0 0 0,1 0 0 0 0,-1 0 0 0 0,0 0 0 0 0,0 0 0 0 0,1 0 0 0 0,-1 0 0 0 0,0 0 0 0 0,0 0 0 0 0,0 0 0 0 0,0 0 0 0 0,0 0 0 0 0,0 0 0 0 0,0 0 0 0 0,0 0 0 0 0,0 0 0 0 0,-1 0 0 0 0,1 0 0 0 0,0 0 0 0 0,-1 0 0 0 0,1 0 0 0 0,-1 0 0 0 0,1 0 0 0 0,-1 1 0 0 0,-1-1 0 0 0,1 0 0 0 0,0 0 0 0 0,-1 0 0 0 0,1 0 0 0 0,-1-1 0 0 0,1 1 0 0 0,-1 0 0 0 0,1-1 0 0 0,-1 1 0 0 0,1-1 0 0 0,-1 1 0 0 0,0-1 0 0 0,1 0 0 0 0,-3 0 0 0 0,-6 1 0 0 0,0-2 0 0 0,1 1 0 0 0,-19-5 0 0 0,27 5 0 0 0,-21-4-946 0 0,0-1 1 0 0,-31-13-1 0 0,50 17 1093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45:14.353"/>
    </inkml:context>
    <inkml:brush xml:id="br0">
      <inkml:brushProperty name="width" value="0.05" units="cm"/>
      <inkml:brushProperty name="height" value="0.05" units="cm"/>
    </inkml:brush>
  </inkml:definitions>
  <inkml:trace contextRef="#ctx0" brushRef="#br0">58 0 1044 0 0,'-25'3'11966'0'0,"21"-1"-11585"0"0,2-1 384 0 0,0 0 1 0 0,0 0 0 0 0,0 0-1 0 0,0 1 1 0 0,0-1-1 0 0,0 1 1 0 0,1-1 0 0 0,-1 1-1 0 0,0-1 1 0 0,1 1-1 0 0,-1 0 1 0 0,1 0 0 0 0,0 0-1 0 0,-1 0 1 0 0,-1 5 931 0 0,19-4 2509 0 0,-16-3-4177 0 0,0 0-1 0 0,1 0 0 0 0,-1 0 1 0 0,0 0-1 0 0,0 0 1 0 0,1 0-1 0 0,-1 0 0 0 0,0 0 1 0 0,1 0-1 0 0,-1 0 1 0 0,0-1-1 0 0,0 1 0 0 0,1 0 1 0 0,-1 0-1 0 0,0 0 1 0 0,0-1-1 0 0,1 1 0 0 0,-1 0 1 0 0,0 0-1 0 0,0 0 1 0 0,0-1-1 0 0,1 1 1 0 0,-1 0-1 0 0,0 0 0 0 0,0-1 1 0 0,0 1-1 0 0,0 0 1 0 0,0-1-1 0 0,0 1 0 0 0,0 0 1 0 0,1 0-1 0 0,-1-1 1 0 0,0 1-1 0 0,0 0 0 0 0,0-1 1 0 0,0 1-1 0 0,0 0 1 0 0,0-1-1 0 0,0 1 0 0 0,0 0 1 0 0,-1 0-1 0 0,1-1 1 0 0,0-1-189 0 0,-9-5-779 0 0,2 2-1665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09:52:25.2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0T09:52:25.5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2:58.538"/>
    </inkml:context>
    <inkml:brush xml:id="br0">
      <inkml:brushProperty name="width" value="0.05" units="cm"/>
      <inkml:brushProperty name="height" value="0.05" units="cm"/>
      <inkml:brushProperty name="color" value="#5B2D90"/>
    </inkml:brush>
  </inkml:definitions>
  <inkml:trace contextRef="#ctx0" brushRef="#br0">2 294 428 0 0,'-1'-14'2402'0'0,"1"12"-1829"0"0,0 1 0 0 0,0 0-1 0 0,0-1 1 0 0,0 1 0 0 0,0 0 0 0 0,0-1-1 0 0,1 1 1 0 0,-1 0 0 0 0,0 0 0 0 0,1-1 0 0 0,-1 1-1 0 0,3-4 3147 0 0,-1 8-2496 0 0,14 19 906 0 0,-2 0-1 0 0,19 36 0 0 0,-20-32-1210 0 0,2-1-1 0 0,22 30 1 0 0,4-8 712 0 0,2-3 0 0 0,84 67 0 0 0,-83-73 1730 0 0,-44-38-3346 0 0,1 0-1 0 0,-1 0 1 0 0,0 0 0 0 0,1 0-1 0 0,-1 0 1 0 0,0 0 0 0 0,1 0-1 0 0,-1 0 1 0 0,0 0-1 0 0,1 0 1 0 0,-1-1 0 0 0,0 1-1 0 0,1 0 1 0 0,-1 0 0 0 0,0 0-1 0 0,1 0 1 0 0,-1-1 0 0 0,0 1-1 0 0,1 0 1 0 0,-1 0 0 0 0,0 0-1 0 0,0-1 1 0 0,1 1 0 0 0,-1 0-1 0 0,0-1 1 0 0,0 1 0 0 0,0 0-1 0 0,1 0 1 0 0,-1-1 0 0 0,0 1-1 0 0,0 0 1 0 0,0-1 0 0 0,0 1-1 0 0,0 0 1 0 0,0-1-1 0 0,7-13 230 0 0,48-230-243 0 0,-46 202 0 0 0,23-188 0 0 0,-29 174 0 0 0,-3 32 0 0 0,2 1 0 0 0,4-28 0 0 0,-6 51-122 0 0,0-1 1 0 0,0 0-1 0 0,0 0 0 0 0,0 1 0 0 0,0-1 1 0 0,1 0-1 0 0,-1 0 0 0 0,0 1 1 0 0,0-1-1 0 0,0 0 0 0 0,1 1 1 0 0,-1-1-1 0 0,0 0 0 0 0,1 1 0 0 0,-1-1 1 0 0,1 0-1 0 0,-1 1 0 0 0,1-1 1 0 0,-1 1-1 0 0,1-1 0 0 0,-1 1 1 0 0,1-1-1 0 0,-1 1 0 0 0,1-1 0 0 0,0 1 1 0 0,-1-1-1 0 0,1 1 0 0 0,0 0 1 0 0,-1-1-1 0 0,1 1 0 0 0,0 0 0 0 0,-1 0 1 0 0,1 0-1 0 0,0 0 0 0 0,0-1 1 0 0,-1 1-1 0 0,1 0 0 0 0,0 0 1 0 0,1 1-1 0 0,1 0-818 0 0,-1 0 0 0 0,1 0 0 0 0,0 0 0 0 0,-1 1 1 0 0,1-1-1 0 0,-1 1 0 0 0,4 3 0 0 0,-2-2-51 0 0,10 8-2333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2:59.114"/>
    </inkml:context>
    <inkml:brush xml:id="br0">
      <inkml:brushProperty name="width" value="0.05" units="cm"/>
      <inkml:brushProperty name="height" value="0.05" units="cm"/>
      <inkml:brushProperty name="color" value="#5B2D90"/>
    </inkml:brush>
  </inkml:definitions>
  <inkml:trace contextRef="#ctx0" brushRef="#br0">0 6 812 0 0,'9'-5'13446'0'0,"-5"10"-12624"0"0,-1 1 0 0 0,0 0 0 0 0,0 0 0 0 0,0 0 0 0 0,-1 1 0 0 0,0-1 0 0 0,0 1 0 0 0,0-1 1 0 0,0 11-1 0 0,6 18 1096 0 0,0-7-1113 0 0,-2-6 176 0 0,1 0 0 0 0,11 22 1 0 0,-16-38-1226 0 0,1-1 0 0 0,0 0 0 0 0,0 0 0 0 0,0-1-1 0 0,0 1 1 0 0,1-1 0 0 0,0 1 0 0 0,0-1 0 0 0,0 0 0 0 0,0-1 0 0 0,1 1 0 0 0,-1-1 0 0 0,9 5 0 0 0,1-3-3421 0 0,-5-4-3649 0 0,-6-1 4957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2:59.783"/>
    </inkml:context>
    <inkml:brush xml:id="br0">
      <inkml:brushProperty name="width" value="0.05" units="cm"/>
      <inkml:brushProperty name="height" value="0.05" units="cm"/>
      <inkml:brushProperty name="color" value="#5B2D90"/>
    </inkml:brush>
  </inkml:definitions>
  <inkml:trace contextRef="#ctx0" brushRef="#br0">24 204 320 0 0,'-3'-3'599'0'0,"0"-1"0"0"0,1 1 1 0 0,0 0-1 0 0,0-1 0 0 0,0 0 0 0 0,0 1 0 0 0,1-1 1 0 0,-1 0-1 0 0,1 0 0 0 0,0 0 0 0 0,0 0 0 0 0,0 0 0 0 0,1 0 1 0 0,-1 0-1 0 0,1-1 0 0 0,0 1 0 0 0,1 0 0 0 0,-1 0 1 0 0,0 0-1 0 0,1 0 0 0 0,0 0 0 0 0,0 0 0 0 0,0 0 1 0 0,3-4-1 0 0,-2 2 122 0 0,1 1 0 0 0,0 1 1 0 0,0-1-1 0 0,0 0 0 0 0,1 1 0 0 0,0-1 1 0 0,4-4-1 0 0,-2 4-395 0 0,0 1 1 0 0,-1-1-1 0 0,2 1 0 0 0,-1 0 0 0 0,10-4 0 0 0,-1 2 25 0 0,0 1 0 0 0,1 0-1 0 0,0 1 1 0 0,-1 1-1 0 0,1 0 1 0 0,0 2 0 0 0,0-1-1 0 0,1 2 1 0 0,-1 0-1 0 0,0 1 1 0 0,0 1-1 0 0,0 0 1 0 0,0 1 0 0 0,-1 1-1 0 0,1 0 1 0 0,21 10-1 0 0,-33-12-293 0 0,0 0 0 0 0,0 0 0 0 0,0 0 0 0 0,0 1 0 0 0,-1-1 0 0 0,1 1 1 0 0,-1 0-1 0 0,0 0 0 0 0,1 1 0 0 0,-1-1 0 0 0,-1 0 0 0 0,4 6 0 0 0,-5-7-53 0 0,0 0 0 0 0,0 0-1 0 0,0 0 1 0 0,-1 0 0 0 0,1 0 0 0 0,-1 0 0 0 0,1 1 0 0 0,-1-1 0 0 0,0 0 0 0 0,0 0 0 0 0,0 1 0 0 0,0-1 0 0 0,0 0 0 0 0,0 0 0 0 0,-1 0 0 0 0,1 1-1 0 0,-1-1 1 0 0,1 0 0 0 0,-1 0 0 0 0,0 0 0 0 0,0 0 0 0 0,0 0 0 0 0,0 0 0 0 0,0 0 0 0 0,0 0 0 0 0,-3 2 0 0 0,-2 3-76 0 0,0 0 1 0 0,-1 0-1 0 0,0-1 1 0 0,0 0-1 0 0,-1 0 0 0 0,1 0 1 0 0,-1-1-1 0 0,-15 7 1 0 0,4-4-242 0 0,-1 0 0 0 0,-36 9 1 0 0,121-8 475 0 0,-44-7-11 0 0,0 1 0 0 0,0 1 0 0 0,-1 1 0 0 0,1 1 1 0 0,-1 0-1 0 0,25 13 0 0 0,-38-16-109 0 0,0 1 0 0 0,-1 0 0 0 0,1 1 0 0 0,-1-1 0 0 0,0 1 0 0 0,0 1 0 0 0,-1-1 0 0 0,10 13 0 0 0,-12-14-16 0 0,0 0 1 0 0,-1 1-1 0 0,1-1 0 0 0,-1 1 1 0 0,-1 0-1 0 0,1 0 0 0 0,0 0 1 0 0,-1 0-1 0 0,0 0 0 0 0,0 0 1 0 0,-1 0-1 0 0,0 0 0 0 0,1 0 1 0 0,-2 10-1 0 0,0-11-12 0 0,1 0 1 0 0,-1 0-1 0 0,0 0 0 0 0,0 0 0 0 0,0 0 0 0 0,-1 0 1 0 0,0 0-1 0 0,1 0 0 0 0,-1 0 0 0 0,-1 0 1 0 0,1-1-1 0 0,0 1 0 0 0,-1-1 0 0 0,0 0 0 0 0,0 0 1 0 0,-3 4-1 0 0,0-4 8 0 0,1 1 0 0 0,0 0 1 0 0,-1-1-1 0 0,0 0 0 0 0,0-1 0 0 0,0 1 0 0 0,0-1 1 0 0,0 0-1 0 0,-12 1 0 0 0,2 0-43 0 0,-1-2 0 0 0,1 0 0 0 0,-1-1 0 0 0,0-1 0 0 0,1-1 0 0 0,-1 0 0 0 0,-23-6 0 0 0,27 4-162 0 0,1 2-281 0 0,0-1 1 0 0,0 0-1 0 0,0-1 1 0 0,1-1-1 0 0,0 0 1 0 0,0 0-1 0 0,0-1 1 0 0,-19-14-1 0 0,28 18-34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0.474"/>
    </inkml:context>
    <inkml:brush xml:id="br0">
      <inkml:brushProperty name="width" value="0.05" units="cm"/>
      <inkml:brushProperty name="height" value="0.05" units="cm"/>
      <inkml:brushProperty name="color" value="#5B2D90"/>
    </inkml:brush>
  </inkml:definitions>
  <inkml:trace contextRef="#ctx0" brushRef="#br0">30 31 364 0 0,'4'-30'18638'0'0,"-5"30"-18500"0"0,-1 0-1 0 0,1 1 0 0 0,-1-1 1 0 0,1 1-1 0 0,0 0 0 0 0,0-1 1 0 0,-1 1-1 0 0,1 0 0 0 0,0 0 1 0 0,0 0-1 0 0,0 0 0 0 0,-1 0 1 0 0,1 0-1 0 0,0 0 0 0 0,1 0 0 0 0,-1 0 1 0 0,0 0-1 0 0,0 0 0 0 0,0 1 1 0 0,1-1-1 0 0,-1 0 0 0 0,0 1 1 0 0,1-1-1 0 0,0 0 0 0 0,-1 1 1 0 0,1 1-1 0 0,-2 4 343 0 0,0-1-1 0 0,1 1 1 0 0,0 0 0 0 0,0 9-1 0 0,1-6-229 0 0,1-1 1 0 0,0 0-1 0 0,1 0 0 0 0,0 0 0 0 0,0 0 0 0 0,1 0 0 0 0,0 0 0 0 0,0 0 0 0 0,1-1 0 0 0,1 0 1 0 0,-1 0-1 0 0,1 0 0 0 0,1 0 0 0 0,6 7 0 0 0,-4-5-128 0 0,1-1 0 0 0,0-1 0 0 0,1 1 1 0 0,0-2-1 0 0,0 1 0 0 0,0-1 0 0 0,1-1 0 0 0,0 0 0 0 0,1-1 0 0 0,12 5 0 0 0,-16-8-93 0 0,0 0 0 0 0,1 0 0 0 0,0-1 0 0 0,-1 0 0 0 0,1-1-1 0 0,0 0 1 0 0,-1 0 0 0 0,1-1 0 0 0,0 0 0 0 0,-1-1 0 0 0,9-2-1 0 0,-7 1-115 0 0,0 0-1 0 0,0 0 1 0 0,-1-1-1 0 0,1 0 1 0 0,-1-1 0 0 0,0 0-1 0 0,-1-1 1 0 0,17-12-1 0 0,-24 16-188 0 0,1 1 1 0 0,-1 0-1 0 0,1-1 0 0 0,-1 0 1 0 0,0 1-1 0 0,0-1 0 0 0,0 0 0 0 0,0 0 1 0 0,0 0-1 0 0,1-3 0 0 0,-1-2-3449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0.854"/>
    </inkml:context>
    <inkml:brush xml:id="br0">
      <inkml:brushProperty name="width" value="0.05" units="cm"/>
      <inkml:brushProperty name="height" value="0.05" units="cm"/>
      <inkml:brushProperty name="color" value="#5B2D90"/>
    </inkml:brush>
  </inkml:definitions>
  <inkml:trace contextRef="#ctx0" brushRef="#br0">27 93 1032 0 0,'-26'-17'16821'0'0,"26"17"-16512"0"0,0-1 0 0 0,0 1 0 0 0,0 0 0 0 0,0-1 0 0 0,0 1 0 0 0,-1-1 0 0 0,1 1 0 0 0,0 0 1 0 0,0-1-1 0 0,0 1 0 0 0,0-1 0 0 0,0 1 0 0 0,0 0 0 0 0,0-1 0 0 0,0 1 0 0 0,1-1 0 0 0,-1 1 0 0 0,0-1 0 0 0,11-8 3413 0 0,26-4-3605 0 0,-28 10 1056 0 0,20-7-259 0 0,19-8-720 0 0,-18 3-5035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1.227"/>
    </inkml:context>
    <inkml:brush xml:id="br0">
      <inkml:brushProperty name="width" value="0.05" units="cm"/>
      <inkml:brushProperty name="height" value="0.05" units="cm"/>
      <inkml:brushProperty name="color" value="#5B2D90"/>
    </inkml:brush>
  </inkml:definitions>
  <inkml:trace contextRef="#ctx0" brushRef="#br0">43 123 920 0 0,'-42'-13'11359'0'0,"42"12"-11234"0"0,0 1 0 0 0,0 0 0 0 0,0 0 0 0 0,0 0 0 0 0,0 0 0 0 0,0 0 0 0 0,0-1 0 0 0,2-3 3372 0 0,-2 4-3372 0 0,6-5 1839 0 0,3 1-1044 0 0,0 0 0 0 0,0 0 1 0 0,0 1-1 0 0,1 0 0 0 0,-1 1 0 0 0,1 0 0 0 0,16-1 0 0 0,-1 0 119 0 0,3-2-472 0 0,109-19 3872 0 0,-35-1-4740 0 0,-54 14-12449 0 0,-27 6 9455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4.845"/>
    </inkml:context>
    <inkml:brush xml:id="br0">
      <inkml:brushProperty name="width" value="0.05" units="cm"/>
      <inkml:brushProperty name="height" value="0.05" units="cm"/>
      <inkml:brushProperty name="color" value="#008C3A"/>
    </inkml:brush>
  </inkml:definitions>
  <inkml:trace contextRef="#ctx0" brushRef="#br0">107 13 196 0 0,'-22'-13'7391'0'0,"1"24"-2930"0"0,15-4-3493 0 0,0 1-1 0 0,1 0 0 0 0,0 1 0 0 0,0-1 0 0 0,-6 16 0 0 0,6-9-232 0 0,0 0 1 0 0,0 0-1 0 0,2 0 1 0 0,0 1-1 0 0,-1 20 0 0 0,3-29-601 0 0,1 0-1 0 0,1 1 0 0 0,-1-1 0 0 0,1 0 1 0 0,1 1-1 0 0,-1-1 0 0 0,1 0 0 0 0,0 0 1 0 0,1 0-1 0 0,0 0 0 0 0,0-1 0 0 0,0 1 1 0 0,1-1-1 0 0,0 0 0 0 0,0 1 0 0 0,1-2 0 0 0,-1 1 1 0 0,1-1-1 0 0,1 1 0 0 0,-1-1 0 0 0,1-1 1 0 0,-1 1-1 0 0,2-1 0 0 0,-1 0 0 0 0,8 4 1 0 0,-5-4-55 0 0,1-1 0 0 0,0 1 0 0 0,0-2 0 0 0,0 1 0 0 0,0-1 0 0 0,0-1 0 0 0,1 0 0 0 0,-1 0 0 0 0,0-1 0 0 0,1 0 0 0 0,-1-1 0 0 0,0 0 0 0 0,1-1 0 0 0,12-4 0 0 0,-13 3-285 0 0,-1 0 1 0 0,1-1-1 0 0,-1 0 0 0 0,0-1 0 0 0,0 0 1 0 0,0 0-1 0 0,-1-1 0 0 0,0 0 0 0 0,9-9 1 0 0,-10 2-1210 0 0,-5 8-1305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1.925"/>
    </inkml:context>
    <inkml:brush xml:id="br0">
      <inkml:brushProperty name="width" value="0.05" units="cm"/>
      <inkml:brushProperty name="height" value="0.05" units="cm"/>
      <inkml:brushProperty name="color" value="#5B2D90"/>
    </inkml:brush>
  </inkml:definitions>
  <inkml:trace contextRef="#ctx0" brushRef="#br0">13 0 704 0 0,'-12'17'14587'0'0,"12"-17"-14343"0"0,10 7 5601 0 0,6-2-4817 0 0,2 0 361 0 0,0-1 0 0 0,0-1 1 0 0,1-1-1 0 0,18 0 0 0 0,-14-2-919 0 0,0-1-1 0 0,0-1 1 0 0,0-1 0 0 0,-1-1 0 0 0,31-9-1 0 0,-34 5-1443 0 0,1-1-2284 0 0,-7 7-7432 0 0,-9 2 7733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2.339"/>
    </inkml:context>
    <inkml:brush xml:id="br0">
      <inkml:brushProperty name="width" value="0.05" units="cm"/>
      <inkml:brushProperty name="height" value="0.05" units="cm"/>
      <inkml:brushProperty name="color" value="#5B2D90"/>
    </inkml:brush>
  </inkml:definitions>
  <inkml:trace contextRef="#ctx0" brushRef="#br0">3 1 120 0 0,'0'0'289'0'0,"-1"1"-1"0"0,1-1 1 0 0,0 1 0 0 0,-1-1 0 0 0,1 1-1 0 0,0-1 1 0 0,0 1 0 0 0,0-1-1 0 0,-1 1 1 0 0,1 0 0 0 0,0-1-1 0 0,0 1 1 0 0,0-1 0 0 0,0 1 0 0 0,0-1-1 0 0,0 1 1 0 0,0 0 0 0 0,0-1-1 0 0,0 1 1 0 0,1-1 0 0 0,-1 1-1 0 0,0-1 1 0 0,0 1 0 0 0,0 0 0 0 0,1-1-1 0 0,-1 1 1 0 0,1 0 0 0 0,0 0 105 0 0,0 0 1 0 0,0 0 0 0 0,0 0 0 0 0,0 0-1 0 0,0-1 1 0 0,1 1 0 0 0,-1 0 0 0 0,0 0-1 0 0,1-1 1 0 0,-1 1 0 0 0,2-1 0 0 0,41 8 4604 0 0,-39-8-4255 0 0,120 6 8977 0 0,-71-7-8538 0 0,-15 0-4948 0 0,-1 0-5597 0 0,-26-1 6542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3.011"/>
    </inkml:context>
    <inkml:brush xml:id="br0">
      <inkml:brushProperty name="width" value="0.05" units="cm"/>
      <inkml:brushProperty name="height" value="0.05" units="cm"/>
      <inkml:brushProperty name="color" value="#5B2D90"/>
    </inkml:brush>
  </inkml:definitions>
  <inkml:trace contextRef="#ctx0" brushRef="#br0">389 140 412 0 0,'3'-9'2808'0'0,"3"-16"5694"0"0,-6 24-8284 0 0,0 0 0 0 0,0 0 0 0 0,0-1 0 0 0,0 1 0 0 0,-1 0 0 0 0,1 0 0 0 0,-1 0 0 0 0,1 0 0 0 0,-1-1 0 0 0,1 1 0 0 0,-1 0 0 0 0,1 0-1 0 0,-1 0 1 0 0,0 0 0 0 0,0 0 0 0 0,1 0 0 0 0,-1 1 0 0 0,0-1 0 0 0,0 0 0 0 0,0 0 0 0 0,-1 0 0 0 0,-9-6 508 0 0,0 1 0 0 0,0 0-1 0 0,-1 0 1 0 0,0 2 0 0 0,1-1 0 0 0,-2 1 0 0 0,1 1 0 0 0,-14-2 0 0 0,13 3-443 0 0,0 0-1 0 0,0 1 1 0 0,-1 1 0 0 0,1 0 0 0 0,0 1 0 0 0,-1 0-1 0 0,1 1 1 0 0,0 0 0 0 0,0 1 0 0 0,0 1 0 0 0,1 0 0 0 0,-22 10-1 0 0,28-10-139 0 0,0 0 0 0 0,0 0 1 0 0,0 1-1 0 0,0 0 0 0 0,1 0 0 0 0,0 0 0 0 0,0 0 0 0 0,0 1 0 0 0,1 0 0 0 0,-4 7 0 0 0,6-10-62 0 0,0-1 1 0 0,1 1 0 0 0,-1 0 0 0 0,1 0-1 0 0,0 0 1 0 0,0 0 0 0 0,0 1-1 0 0,1-1 1 0 0,-1 0 0 0 0,1 0 0 0 0,-1 0-1 0 0,1 1 1 0 0,0-1 0 0 0,0 0 0 0 0,1 1-1 0 0,-1-1 1 0 0,1 0 0 0 0,-1 0-1 0 0,1 0 1 0 0,0 0 0 0 0,0 0 0 0 0,1 0-1 0 0,-1 0 1 0 0,4 5 0 0 0,4 4 86 0 0,0-1 0 0 0,2 0 0 0 0,-1 0 0 0 0,1-1-1 0 0,1-1 1 0 0,-1 0 0 0 0,2-1 0 0 0,-1 0 0 0 0,1 0 0 0 0,0-2 0 0 0,1 0 0 0 0,18 6 0 0 0,-14-6-203 0 0,1-1 0 0 0,0 0 0 0 0,0-2 0 0 0,0 0 0 0 0,0-2 1 0 0,1 0-1 0 0,-1-1 0 0 0,0 0 0 0 0,21-5 0 0 0,-31 4 15 0 0,1-1-1 0 0,-1-1 1 0 0,0 0 0 0 0,0 0 0 0 0,0-1 0 0 0,-1 0-1 0 0,1 0 1 0 0,-1-1 0 0 0,0-1 0 0 0,0 1-1 0 0,-1-1 1 0 0,13-12 0 0 0,-17 15 31 0 0,0-1 0 0 0,0 1-1 0 0,0-1 1 0 0,-1 0 0 0 0,1 0 0 0 0,-1 0 0 0 0,0 0-1 0 0,0 0 1 0 0,-1 0 0 0 0,1 0 0 0 0,-1-1-1 0 0,0 1 1 0 0,0 0 0 0 0,0-1 0 0 0,-1 1 0 0 0,0-1-1 0 0,0 1 1 0 0,0-1 0 0 0,0 1 0 0 0,0-1 0 0 0,-1 1-1 0 0,0-1 1 0 0,0 1 0 0 0,0-1 0 0 0,-1 1 0 0 0,1 0-1 0 0,-1 0 1 0 0,-3-6 0 0 0,-4-2-141 0 0,0 0 0 0 0,0 0 0 0 0,-1 1 0 0 0,0 0 0 0 0,-1 1 0 0 0,0 0 0 0 0,-1 1 0 0 0,0 0 0 0 0,0 1 1 0 0,-1 0-1 0 0,0 1 0 0 0,-1 0 0 0 0,1 1 0 0 0,-1 1 0 0 0,0 0 0 0 0,-1 1 0 0 0,1 0 0 0 0,-25-2 0 0 0,32 6-348 0 0,-1 0 0 0 0,1 1 1 0 0,0-1-1 0 0,-8 3 0 0 0,-7 5-2577 0 0,21-7 2482 0 0,0 0 0 0 0,0-1 0 0 0,0 1 0 0 0,0 0 0 0 0,0 0 0 0 0,1-1 0 0 0,-1 1 0 0 0,0 0 0 0 0,0 0 0 0 0,0 0 0 0 0,1 0 0 0 0,-1 0 0 0 0,0 2 0 0 0,-1 2-2218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3.348"/>
    </inkml:context>
    <inkml:brush xml:id="br0">
      <inkml:brushProperty name="width" value="0.05" units="cm"/>
      <inkml:brushProperty name="height" value="0.05" units="cm"/>
      <inkml:brushProperty name="color" value="#5B2D90"/>
    </inkml:brush>
  </inkml:definitions>
  <inkml:trace contextRef="#ctx0" brushRef="#br0">75 51 868 0 0,'-5'-14'2824'0'0,"-9"-18"9924"0"0,14 31-12635 0 0,0 1 0 0 0,-1 0-1 0 0,1-1 1 0 0,0 1 0 0 0,0 0 0 0 0,0 0-1 0 0,-1-1 1 0 0,1 1 0 0 0,0 0 0 0 0,0 0-1 0 0,-1-1 1 0 0,1 1 0 0 0,0 0 0 0 0,-1 0-1 0 0,1 0 1 0 0,0 0 0 0 0,-1 0 0 0 0,1-1-1 0 0,0 1 1 0 0,-1 0 0 0 0,1 0-1 0 0,0 0 1 0 0,-1 0 0 0 0,1 0 0 0 0,-1 0-1 0 0,1 0 1 0 0,0 0 0 0 0,-1 0 0 0 0,1 0-1 0 0,0 0 1 0 0,-1 1 0 0 0,1-1 0 0 0,0 0-1 0 0,-1 0 1 0 0,-12 11 1568 0 0,-6 14-1185 0 0,17-21-890 0 0,0 0 0 0 0,0 0 0 0 0,1 1 1 0 0,-1-1-1 0 0,0 8 0 0 0,1-9-426 0 0,1 1 0 0 0,-1 0 0 0 0,1-1 0 0 0,0 1 0 0 0,0 0 0 0 0,1-1 1 0 0,0 6-1 0 0,2 1-1520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3.768"/>
    </inkml:context>
    <inkml:brush xml:id="br0">
      <inkml:brushProperty name="width" value="0.05" units="cm"/>
      <inkml:brushProperty name="height" value="0.05" units="cm"/>
      <inkml:brushProperty name="color" value="#5B2D90"/>
    </inkml:brush>
  </inkml:definitions>
  <inkml:trace contextRef="#ctx0" brushRef="#br0">2 18 504 0 0,'-1'-7'10596'0'0,"6"5"-9580"0"0,0 0 0 0 0,1 0-1 0 0,-1 1 1 0 0,1 0-1 0 0,-1 0 1 0 0,1 0 0 0 0,7 0-1 0 0,48 3 2219 0 0,-24-1-1771 0 0,-19-1-973 0 0,1 0-1 0 0,0 1 1 0 0,-1 1-1 0 0,36 9 1 0 0,-50-10-453 0 0,1 0-1 0 0,-1 1 1 0 0,0 0-1 0 0,0 0 1 0 0,0 0-1 0 0,0 0 1 0 0,0 1-1 0 0,0-1 1 0 0,0 1 0 0 0,-1 0-1 0 0,0 0 1 0 0,1 1-1 0 0,-1-1 1 0 0,0 1-1 0 0,-1-1 1 0 0,1 1-1 0 0,0 0 1 0 0,-1 0 0 0 0,0 0-1 0 0,0 0 1 0 0,0 0-1 0 0,-1 1 1 0 0,0-1-1 0 0,1 1 1 0 0,-1 5 0 0 0,2 15 113 0 0,-2 0 0 0 0,-1 1 0 0 0,-2-1 0 0 0,-5 36 1 0 0,-2 27 256 0 0,6-61-338 0 0,0 6-1528 0 0,4-14-3573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4.142"/>
    </inkml:context>
    <inkml:brush xml:id="br0">
      <inkml:brushProperty name="width" value="0.05" units="cm"/>
      <inkml:brushProperty name="height" value="0.05" units="cm"/>
      <inkml:brushProperty name="color" value="#5B2D90"/>
    </inkml:brush>
  </inkml:definitions>
  <inkml:trace contextRef="#ctx0" brushRef="#br0">1 7 496 0 0,'3'-3'12959'0'0,"15"1"-8976"0"0,24 1-917 0 0,72 8 2991 0 0,-57-2-8057 0 0,0-2-7242 0 0,-48-3 6616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4.561"/>
    </inkml:context>
    <inkml:brush xml:id="br0">
      <inkml:brushProperty name="width" value="0.05" units="cm"/>
      <inkml:brushProperty name="height" value="0.05" units="cm"/>
      <inkml:brushProperty name="color" value="#5B2D90"/>
    </inkml:brush>
  </inkml:definitions>
  <inkml:trace contextRef="#ctx0" brushRef="#br0">0 234 1060 0 0,'5'0'609'0'0,"-1"-1"-1"0"0,0 1 1 0 0,0 1 0 0 0,0-1-1 0 0,0 0 1 0 0,0 1 0 0 0,0 0-1 0 0,0 0 1 0 0,0 0 0 0 0,0 1-1 0 0,0-1 1 0 0,-1 1 0 0 0,1 0-1 0 0,0 0 1 0 0,6 5 0 0 0,4 4 1187 0 0,0 1 0 0 0,17 19 0 0 0,-9-9-279 0 0,40 34 4029 0 0,89 64 0 0 0,-151-120-5462 0 0,1 1 0 0 0,0-1-1 0 0,0 1 1 0 0,0-1 0 0 0,0 0 0 0 0,0 1 0 0 0,0-1-1 0 0,0 0 1 0 0,0 0 0 0 0,0 0 0 0 0,0 1 0 0 0,0-1-1 0 0,0 0 1 0 0,0 0 0 0 0,-1 0 0 0 0,1-1 0 0 0,0 1-1 0 0,0 0 1 0 0,0 0 0 0 0,0 0 0 0 0,0-1-1 0 0,0 1 1 0 0,0-1 0 0 0,0 1 0 0 0,0 0 0 0 0,0-1-1 0 0,-1 0 1 0 0,1 1 0 0 0,0-1 0 0 0,0 1 0 0 0,-1-1-1 0 0,1 0 1 0 0,0 0 0 0 0,-1 1 0 0 0,1-1 0 0 0,-1 0-1 0 0,1 0 1 0 0,-1 0 0 0 0,1-1 0 0 0,4-6 66 0 0,0 0 1 0 0,-1-1-1 0 0,4-12 1 0 0,-2 5-135 0 0,41-79-15 0 0,-18 38-1 0 0,-2-2 0 0 0,25-79 0 0 0,-45 100-3187 0 0,-7 29 1610 0 0,2 0 1 0 0,-1 1 0 0 0,4-11 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5.805"/>
    </inkml:context>
    <inkml:brush xml:id="br0">
      <inkml:brushProperty name="width" value="0.05" units="cm"/>
      <inkml:brushProperty name="height" value="0.05" units="cm"/>
      <inkml:brushProperty name="color" value="#5B2D90"/>
    </inkml:brush>
  </inkml:definitions>
  <inkml:trace contextRef="#ctx0" brushRef="#br0">6 56 820 0 0,'-6'-8'12831'0'0,"7"7"-12564"0"0,14-4 4151 0 0,25 4-1555 0 0,92 8 1096 0 0,-38-1-2515 0 0,95-6 0 0 0,-188 0-1455 0 0,53-6-392 0 0,-51 5 234 0 0,-1 1 0 0 0,1-1 0 0 0,0 0 0 0 0,-1 0 0 0 0,1 0 0 0 0,-1 0 0 0 0,1 0 0 0 0,-1 0 0 0 0,1-1 1 0 0,-1 1-1 0 0,0-1 0 0 0,0 0 0 0 0,0 0 0 0 0,0 0 0 0 0,0 0 0 0 0,2-3 0 0 0,-3 5 124 0 0,-1-1 0 0 0,0 1 0 0 0,0-1 1 0 0,0 1-1 0 0,1-1 0 0 0,-1 1 0 0 0,0-1 1 0 0,0 0-1 0 0,0 1 0 0 0,0-1 0 0 0,0 1 1 0 0,0-1-1 0 0,0 0 0 0 0,0 1 1 0 0,0-1-1 0 0,-1 1 0 0 0,1-1 0 0 0,0 1 1 0 0,0-1-1 0 0,0 0 0 0 0,-1 1 0 0 0,1-1 1 0 0,0 1-1 0 0,-1-1 0 0 0,1 1 0 0 0,0-1 1 0 0,-1 1-1 0 0,1 0 0 0 0,0-1 0 0 0,-1 1 1 0 0,1-1-1 0 0,-1 1 0 0 0,1 0 0 0 0,-1-1 1 0 0,1 1-1 0 0,-1 0 0 0 0,1 0 1 0 0,-1-1-1 0 0,0 1 0 0 0,1 0 0 0 0,-1 0 1 0 0,1 0-1 0 0,-1 0 0 0 0,1 0 0 0 0,-1 0 1 0 0,0 0-1 0 0,-26-3 809 0 0,25 4-620 0 0,-1 0 0 0 0,1 0 0 0 0,0 0 0 0 0,-1 0 0 0 0,1 0-1 0 0,0 0 1 0 0,0 1 0 0 0,0-1 0 0 0,0 1 0 0 0,0-1 0 0 0,0 1-1 0 0,1 0 1 0 0,-1 0 0 0 0,0 0 0 0 0,1 0 0 0 0,0 0-1 0 0,-1 0 1 0 0,1 0 0 0 0,0 0 0 0 0,0 1 0 0 0,0-1 0 0 0,0 0-1 0 0,1 1 1 0 0,-1 2 0 0 0,-2 7 464 0 0,0 1-1 0 0,1-1 1 0 0,0 16-1 0 0,2-27-581 0 0,0 44 445 0 0,1 0-1 0 0,3-1 1 0 0,2 1-1 0 0,1-1 1 0 0,3 0-1 0 0,28 81 1 0 0,-35-116-471 0 0,9 34 0 0 0,-13-38 0 0 0,1-4 0 0 0,-1 0 0 0 0,0 1 0 0 0,1-1 0 0 0,-1 0 0 0 0,0 0 0 0 0,0 0 0 0 0,0 0 0 0 0,0 0 0 0 0,0 0 0 0 0,0 0 0 0 0,0 0 0 0 0,0 0 0 0 0,0 0 0 0 0,-1 0 0 0 0,1-1 0 0 0,0 1 0 0 0,-1 0 0 0 0,1-1 0 0 0,0 1 0 0 0,-1-1 0 0 0,1 0 0 0 0,0 1 0 0 0,-1-1 0 0 0,1 0 0 0 0,-1 0 0 0 0,-2 0 0 0 0,1 0 0 0 0,-96 15-302 0 0,53-10 12 0 0,0 2 0 0 0,-68 21 1 0 0,113-28 295 0 0,0 0 0 0 0,1 0 1 0 0,-1 0-1 0 0,1 0 1 0 0,-1 0-1 0 0,1 0 1 0 0,-1 0-1 0 0,1 0 1 0 0,-1 1-1 0 0,1-1 0 0 0,-1 0 1 0 0,1 0-1 0 0,-1 1 1 0 0,1-1-1 0 0,-1 0 1 0 0,1 0-1 0 0,0 1 1 0 0,-1-1-1 0 0,1 1 0 0 0,-1-1 1 0 0,1 0-1 0 0,0 1 1 0 0,-1-1-1 0 0,1 1 1 0 0,0-1-1 0 0,0 1 1 0 0,-1-1-1 0 0,1 1 0 0 0,0-1 1 0 0,0 1-1 0 0,14 5 379 0 0,31-1 199 0 0,-44-5-581 0 0,65 3-3 0 0,0-3 0 0 0,72-10 0 0 0,-132 9 0 0 0,7-3 24 0 0,-13 4-22 0 0,20-1-136 0 0,0 0-2863 0 0,1-1-6420 0 0,-13 1 5946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6.286"/>
    </inkml:context>
    <inkml:brush xml:id="br0">
      <inkml:brushProperty name="width" value="0.05" units="cm"/>
      <inkml:brushProperty name="height" value="0.05" units="cm"/>
      <inkml:brushProperty name="color" value="#5B2D90"/>
    </inkml:brush>
  </inkml:definitions>
  <inkml:trace contextRef="#ctx0" brushRef="#br0">217 40 232 0 0,'1'-2'458'0'0,"0"0"624"0"0,0 0-1 0 0,0-1 1 0 0,0 1-1 0 0,0 0 0 0 0,-1-1 1 0 0,1 1-1 0 0,-1-1 0 0 0,1-3 1 0 0,-2 6-869 0 0,1-1 0 0 0,0 0 0 0 0,0 1 0 0 0,-1-1 0 0 0,1 0 1 0 0,0 1-1 0 0,-1-1 0 0 0,1 0 0 0 0,0 1 0 0 0,-1-1 0 0 0,1 1 0 0 0,-1-1 0 0 0,1 1 0 0 0,-1-1 1 0 0,0 1-1 0 0,1-1 0 0 0,-1 1 0 0 0,1 0 0 0 0,-1-1 0 0 0,0 1 0 0 0,1 0 0 0 0,-1-1 1 0 0,0 1-1 0 0,1 0 0 0 0,-1 0 0 0 0,0 0 0 0 0,0-1 0 0 0,1 1 0 0 0,-1 0 0 0 0,0 0 0 0 0,1 0 1 0 0,-1 0-1 0 0,0 0 0 0 0,0 1 0 0 0,1-1 0 0 0,-1 0 0 0 0,0 0 0 0 0,-1 1 0 0 0,-10 0 469 0 0,-1 2 0 0 0,1 0 0 0 0,-1 0 0 0 0,1 1-1 0 0,0 0 1 0 0,0 1 0 0 0,0 1 0 0 0,1-1 0 0 0,0 2-1 0 0,0 0 1 0 0,1 0 0 0 0,0 1 0 0 0,0 0 0 0 0,-14 15-1 0 0,23-21-643 0 0,-1 0 0 0 0,1 0 0 0 0,-1 0 0 0 0,1 0 0 0 0,0 0 0 0 0,0 0 0 0 0,0 1-1 0 0,0-1 1 0 0,0 0 0 0 0,0 1 0 0 0,1-1 0 0 0,-1 1 0 0 0,1-1 0 0 0,-1 0 0 0 0,1 1 0 0 0,0-1-1 0 0,0 1 1 0 0,0-1 0 0 0,1 4 0 0 0,0-3 70 0 0,0 1-1 0 0,0-1 1 0 0,1 0-1 0 0,-1 1 1 0 0,1-1-1 0 0,0 0 1 0 0,0 0-1 0 0,0 0 1 0 0,0 0-1 0 0,0 0 1 0 0,5 4-1 0 0,2 0 144 0 0,1 1 0 0 0,-1-1 1 0 0,1-1-1 0 0,0 0 0 0 0,1 0 0 0 0,20 7 0 0 0,-14-7-251 0 0,1 0 0 0 0,-1-1 0 0 0,1-1 0 0 0,0-1 0 0 0,0-1 0 0 0,0 0 0 0 0,1-1 0 0 0,-1-1 0 0 0,0-1 0 0 0,23-4 0 0 0,-31 3 0 0 0,18-6-2615 0 0,-8 0-5673 0 0,-8 2 5229 0 0,-4 2-165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6.727"/>
    </inkml:context>
    <inkml:brush xml:id="br0">
      <inkml:brushProperty name="width" value="0.05" units="cm"/>
      <inkml:brushProperty name="height" value="0.05" units="cm"/>
      <inkml:brushProperty name="color" value="#5B2D90"/>
    </inkml:brush>
  </inkml:definitions>
  <inkml:trace contextRef="#ctx0" brushRef="#br0">12 48 492 0 0,'-11'-10'26106'0'0,"31"9"-24859"0"0,15 2 1856 0 0,-13 0-1630 0 0,-9-1-1127 0 0,-7 0-346 0 0,96-3 0 0 0,-88 2 0 0 0,1-1 0 0 0,-1 0 0 0 0,0-1 0 0 0,27-10 0 0 0,-6-1-14255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5.219"/>
    </inkml:context>
    <inkml:brush xml:id="br0">
      <inkml:brushProperty name="width" value="0.05" units="cm"/>
      <inkml:brushProperty name="height" value="0.05" units="cm"/>
      <inkml:brushProperty name="color" value="#008C3A"/>
    </inkml:brush>
  </inkml:definitions>
  <inkml:trace contextRef="#ctx0" brushRef="#br0">34 51 76 0 0,'-33'-16'17652'0'0,"53"7"-14147"0"0,0 6-2350 0 0,33-5 228 0 0,-21-2-4958 0 0,-24 5 1173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7.085"/>
    </inkml:context>
    <inkml:brush xml:id="br0">
      <inkml:brushProperty name="width" value="0.05" units="cm"/>
      <inkml:brushProperty name="height" value="0.05" units="cm"/>
      <inkml:brushProperty name="color" value="#5B2D90"/>
    </inkml:brush>
  </inkml:definitions>
  <inkml:trace contextRef="#ctx0" brushRef="#br0">24 1 1072 0 0,'-14'13'2920'0'0,"13"-12"-2279"0"0,0 0 0 0 0,0 0 0 0 0,0 0 0 0 0,0 0 0 0 0,0 1 0 0 0,0-1 0 0 0,1 0 0 0 0,-1 1 1 0 0,1-1-1 0 0,-1 1 0 0 0,1-1 0 0 0,-1 2 0 0 0,1-2-297 0 0,0-1 0 0 0,0 1 1 0 0,0 0-1 0 0,0 0 0 0 0,0-1 1 0 0,0 1-1 0 0,1 0 0 0 0,-1 0 0 0 0,0-1 1 0 0,0 1-1 0 0,1 0 0 0 0,-1-1 1 0 0,0 1-1 0 0,1 0 0 0 0,-1-1 1 0 0,1 1-1 0 0,-1-1 0 0 0,1 1 1 0 0,-1-1-1 0 0,1 1 0 0 0,-1-1 1 0 0,2 2-1 0 0,15 6 1742 0 0,-3-5-857 0 0,-1 0 1 0 0,1-1-1 0 0,-1 0 0 0 0,1-1 1 0 0,0-1-1 0 0,0 0 0 0 0,23-4 1 0 0,7-4-1642 0 0,-1-3-4511 0 0,-28 8-2841 0 0,-5 0 4498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7.600"/>
    </inkml:context>
    <inkml:brush xml:id="br0">
      <inkml:brushProperty name="width" value="0.05" units="cm"/>
      <inkml:brushProperty name="height" value="0.05" units="cm"/>
      <inkml:brushProperty name="color" value="#5B2D90"/>
    </inkml:brush>
  </inkml:definitions>
  <inkml:trace contextRef="#ctx0" brushRef="#br0">1 24 624 0 0,'0'-2'586'0'0,"0"1"-1"0"0,0 0 1 0 0,0 0-1 0 0,0 0 0 0 0,1 0 1 0 0,-1-1-1 0 0,0 1 1 0 0,0 0-1 0 0,1 0 1 0 0,-1 0-1 0 0,9-9 8420 0 0,-1 41-2773 0 0,-6 37-2218 0 0,11 129 763 0 0,4-102-4217 0 0,4 39 203 0 0,-19-114-692 0 0,-1 0-1 0 0,-1 0 0 0 0,0 0 1 0 0,-6 32-1 0 0,-6 24-2844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8.321"/>
    </inkml:context>
    <inkml:brush xml:id="br0">
      <inkml:brushProperty name="width" value="0.05" units="cm"/>
      <inkml:brushProperty name="height" value="0.05" units="cm"/>
      <inkml:brushProperty name="color" value="#5B2D90"/>
    </inkml:brush>
  </inkml:definitions>
  <inkml:trace contextRef="#ctx0" brushRef="#br0">11 283 364 0 0,'-2'-4'462'0'0,"1"0"1"0"0,-1 0-1 0 0,1-1 0 0 0,0 1 1 0 0,0 0-1 0 0,0 0 0 0 0,0-1 1 0 0,1 1-1 0 0,0-1 1 0 0,0 1-1 0 0,0 0 0 0 0,0-1 1 0 0,1 1-1 0 0,0-1 0 0 0,0 1 1 0 0,0 0-1 0 0,0 0 0 0 0,1 0 1 0 0,-1-1-1 0 0,1 2 0 0 0,0-1 1 0 0,0 0-1 0 0,4-5 0 0 0,3-4 297 0 0,0 0-1 0 0,1 1 1 0 0,1 0 0 0 0,-1 1-1 0 0,2 0 1 0 0,0 1-1 0 0,0 0 1 0 0,1 0-1 0 0,0 2 1 0 0,0-1-1 0 0,1 2 1 0 0,0 0-1 0 0,29-10 1 0 0,-23 11-174 0 0,0 0 1 0 0,1 1-1 0 0,0 1 0 0 0,0 1 1 0 0,0 1-1 0 0,0 1 0 0 0,0 1 1 0 0,0 1-1 0 0,41 7 0 0 0,-34-3-117 0 0,0 3 1 0 0,41 15-1 0 0,-58-18-341 0 0,0 0 0 0 0,0 1 1 0 0,-1 0-1 0 0,0 0 0 0 0,0 1 1 0 0,0 0-1 0 0,-1 1 0 0 0,15 15 0 0 0,-22-21-91 0 0,0 1 0 0 0,-1-1 0 0 0,1 0 0 0 0,0 1 0 0 0,-1-1 0 0 0,0 1-1 0 0,1 0 1 0 0,-1-1 0 0 0,0 1 0 0 0,0 0 0 0 0,-1 0 0 0 0,1-1 0 0 0,0 1-1 0 0,-1 0 1 0 0,0 0 0 0 0,0 0 0 0 0,0 0 0 0 0,0 0 0 0 0,0 0 0 0 0,-1 3-1 0 0,0-2-28 0 0,-1 0 0 0 0,0 0 0 0 0,0 0 0 0 0,0 1 0 0 0,0-2 0 0 0,0 1 0 0 0,-1 0 0 0 0,0 0 0 0 0,0-1 0 0 0,0 0 0 0 0,-6 6-1 0 0,-3 0-141 0 0,0 0 0 0 0,-1 0 0 0 0,0-1-1 0 0,0-1 1 0 0,-1 0 0 0 0,-23 8 0 0 0,19-9-57 0 0,12-3 47 0 0,0-1-1 0 0,-1 0 1 0 0,1 0-1 0 0,-12 2 1 0 0,27-4 208 0 0,0 1 0 0 0,0 0 1 0 0,14 4-1 0 0,3 0 117 0 0,10 1 151 0 0,56 16 1 0 0,-77-17-252 0 0,-1 0 1 0 0,1 0-1 0 0,-1 2 1 0 0,0 0-1 0 0,-1 0 1 0 0,19 15 0 0 0,-30-21-68 0 0,0 0 1 0 0,-1 1 0 0 0,1-1 0 0 0,0 0 0 0 0,-1 1 0 0 0,1-1-1 0 0,-1 1 1 0 0,0-1 0 0 0,1 1 0 0 0,-1 0 0 0 0,0 0 0 0 0,0 0-1 0 0,0-1 1 0 0,0 1 0 0 0,0 0 0 0 0,-1 0 0 0 0,1 0 0 0 0,-1 0-1 0 0,1 1 1 0 0,-1-1 0 0 0,0 0 0 0 0,0 0 0 0 0,1 0 0 0 0,-2 0 0 0 0,1 0-1 0 0,0 0 1 0 0,0 0 0 0 0,-1 0 0 0 0,1 0 0 0 0,-1 1 0 0 0,1-1-1 0 0,-1-1 1 0 0,0 1 0 0 0,0 0 0 0 0,0 0 0 0 0,0 0 0 0 0,0 0-1 0 0,0-1 1 0 0,-3 3 0 0 0,-3 4 69 0 0,0-1 0 0 0,0 0-1 0 0,-1-1 1 0 0,0 0 0 0 0,0 0 0 0 0,-17 8-1 0 0,3-3-47 0 0,0-1 0 0 0,-1-2 0 0 0,0 0 0 0 0,0-1 0 0 0,-1-1-1 0 0,0-1 1 0 0,0-1 0 0 0,0-2 0 0 0,0 0 0 0 0,-1-2 0 0 0,1 0 0 0 0,-1-2-1 0 0,-33-6 1 0 0,46 5-215 0 0,0 0 0 0 0,1-1-1 0 0,-15-6 1 0 0,22 8-152 0 0,1 0 0 0 0,-1 0 0 0 0,1-1 0 0 0,-1 1 1 0 0,1-1-1 0 0,-3-3 0 0 0,5 5-115 0 0,0 0 1 0 0,-1 0-1 0 0,2-1 1 0 0,-1 1 0 0 0,0-1-1 0 0,0 1 1 0 0,0 0-1 0 0,0-1 1 0 0,1 0-1 0 0,-1 1 1 0 0,1-1-1 0 0,-1 1 1 0 0,1-1 0 0 0,0 0-1 0 0,0-2 1 0 0,1-3-3315 0 0,4-2 540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09.246"/>
    </inkml:context>
    <inkml:brush xml:id="br0">
      <inkml:brushProperty name="width" value="0.05" units="cm"/>
      <inkml:brushProperty name="height" value="0.05" units="cm"/>
      <inkml:brushProperty name="color" value="#5B2D90"/>
    </inkml:brush>
  </inkml:definitions>
  <inkml:trace contextRef="#ctx0" brushRef="#br0">1 24 416 0 0,'20'4'11932'0'0,"7"0"-4742"0"0,39 2-2258 0 0,35 0-5391 0 0,-63-4 2731 0 0,-15-1-1764 0 0,11 1 548 0 0,54-5 0 0 0,-80 2-886 0 0,1 0 0 0 0,-1 0 0 0 0,0-1 0 0 0,0 0-1 0 0,1-1 1 0 0,-1 0 0 0 0,-1 0 0 0 0,1-1 0 0 0,0 1 0 0 0,-1-2 0 0 0,12-8 0 0 0,-11 9 850 0 0,-11 12-348 0 0,0 1-724 0 0,-12 46 116 0 0,-12 95 0 0 0,24-115-50 0 0,1 0 1 0 0,2 0-1 0 0,7 66 0 0 0,6-53-14 0 0,-1-7 0 0 0,-11-35 0 0 0,-2-6 0 0 0,1 1 0 0 0,0 0 0 0 0,0-1 0 0 0,-1 1 0 0 0,1-1 0 0 0,0 1 0 0 0,-1-1 0 0 0,1 1 0 0 0,-1-1 0 0 0,1 1 0 0 0,-1-1 0 0 0,1 1 0 0 0,-1-1 0 0 0,1 0 0 0 0,-1 1 0 0 0,1-1 0 0 0,-1 0 0 0 0,0 1 0 0 0,1-1 0 0 0,-1 0 0 0 0,1 0 0 0 0,-1 0 0 0 0,0 1 0 0 0,1-1 0 0 0,-1 0 0 0 0,0 0 0 0 0,1 0 0 0 0,-1 0 0 0 0,0 0 0 0 0,1 0 0 0 0,-1 0 0 0 0,-1-1 0 0 0,2 1 0 0 0,-158 9-51 0 0,-65 7 15 0 0,215-15 71 0 0,6-1-31 0 0,-1 0 0 0 0,1 0 0 0 0,-1 0 0 0 0,1 0 0 0 0,0 1 0 0 0,-1-1 0 0 0,1 1 0 0 0,0 0 0 0 0,-1 0 0 0 0,1 0 0 0 0,0 0 0 0 0,-4 2 0 0 0,9-2-4 0 0,0 0 0 0 0,-1 0 0 0 0,1 0 0 0 0,0-1 0 0 0,0 1 0 0 0,0-1 0 0 0,3 1 0 0 0,90-1 0 0 0,155-20 0 0 0,-172 4-12292 0 0,-74 14 8783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10.097"/>
    </inkml:context>
    <inkml:brush xml:id="br0">
      <inkml:brushProperty name="width" value="0.05" units="cm"/>
      <inkml:brushProperty name="height" value="0.05" units="cm"/>
      <inkml:brushProperty name="color" value="#5B2D90"/>
    </inkml:brush>
  </inkml:definitions>
  <inkml:trace contextRef="#ctx0" brushRef="#br0">1 252 7173 0 0,'8'1'9662'0'0,"10"1"-5020"0"0,-15 0-4331 0 0,1 0 1 0 0,-1 1 0 0 0,0-1-1 0 0,0 1 1 0 0,0 0 0 0 0,0 0 0 0 0,0 0-1 0 0,0 1 1 0 0,-1-1 0 0 0,0 1-1 0 0,0-1 1 0 0,0 1 0 0 0,0 0-1 0 0,0 0 1 0 0,-1-1 0 0 0,1 1-1 0 0,-1 1 1 0 0,1 6 0 0 0,-1-4 135 0 0,0-1 1 0 0,0 1-1 0 0,0-1 0 0 0,-1 1 1 0 0,0 0-1 0 0,-1-1 0 0 0,1 1 1 0 0,-1-1-1 0 0,-1 1 0 0 0,1-1 1 0 0,-4 9-1 0 0,5-13-447 0 0,-1-1 0 0 0,0 0 0 0 0,1 0 0 0 0,-1 0 0 0 0,0 0 0 0 0,0 1 0 0 0,1-1 0 0 0,-1 0 0 0 0,0 0 0 0 0,0-1 0 0 0,0 1 0 0 0,0 0 0 0 0,0 0 0 0 0,-2 0 0 0 0,3-1 0 0 0,-1 0 0 0 0,0 0 0 0 0,1 0 0 0 0,-1 0 0 0 0,1 0 0 0 0,-1 0 0 0 0,0 0 0 0 0,1 0 0 0 0,-1-1 0 0 0,1 1 0 0 0,-1 0 0 0 0,1-1 0 0 0,-1 1 0 0 0,1 0 0 0 0,-1-1 0 0 0,1 1 0 0 0,-1 0 0 0 0,1-1 0 0 0,-1 1 0 0 0,1-1 0 0 0,0 1 0 0 0,-1-1 0 0 0,1 1 0 0 0,0-1 0 0 0,-1 1 0 0 0,1-1 0 0 0,0 0 0 0 0,0 1 0 0 0,-1-1 0 0 0,1 1 0 0 0,0-1 0 0 0,0 0 0 0 0,0 1 0 0 0,0-1 0 0 0,0 0 0 0 0,0 0 0 0 0,-3-11 0 0 0,0-1 0 0 0,1 0 0 0 0,1 0 0 0 0,0 0 0 0 0,1 0 0 0 0,2-20 0 0 0,-1 14 0 0 0,-1 2 0 0 0,2 1 0 0 0,-1 0 0 0 0,2-1 0 0 0,1 1 0 0 0,0 0 0 0 0,0 1 0 0 0,2-1 0 0 0,0 1 0 0 0,14-25 0 0 0,-16 33 0 0 0,1 0 0 0 0,0 0 0 0 0,1 0 0 0 0,0 0 0 0 0,0 1 0 0 0,0 0 0 0 0,1 0 0 0 0,0 1 0 0 0,0 0 0 0 0,0 0 0 0 0,1 0 0 0 0,-1 1 0 0 0,1 0 0 0 0,0 1 0 0 0,0 0 0 0 0,1 0 0 0 0,-1 0 0 0 0,1 1 0 0 0,14-1 0 0 0,-13 2 0 0 0,-1 1 0 0 0,1 0 0 0 0,0 1 0 0 0,0 0 0 0 0,-1 0 0 0 0,1 1 0 0 0,11 4 0 0 0,-16-5 0 0 0,0 1 0 0 0,-1 0 0 0 0,1 0 0 0 0,0 0 0 0 0,-1 0 0 0 0,0 1 0 0 0,1 0 0 0 0,-1 0 0 0 0,0 0 0 0 0,0 0 0 0 0,-1 0 0 0 0,1 1 0 0 0,-1 0 0 0 0,0 0 0 0 0,5 7 0 0 0,-7-9 0 0 0,0 1 0 0 0,0-1 0 0 0,0 0 0 0 0,0 0 0 0 0,-1 1 0 0 0,1-1 0 0 0,-1 1 0 0 0,0-1 0 0 0,1 0 0 0 0,-1 1 0 0 0,0-1 0 0 0,-1 1 0 0 0,1-1 0 0 0,0 0 0 0 0,-1 1 0 0 0,1-1 0 0 0,-1 0 0 0 0,-1 4 0 0 0,0-1 0 0 0,-1-1 0 0 0,1 0 0 0 0,-1 0 0 0 0,0 0 0 0 0,0 0 0 0 0,0 0 0 0 0,-1-1 0 0 0,-6 6 0 0 0,0-1 0 0 0,-1 0 0 0 0,0-1 0 0 0,0-1 0 0 0,-1 0 0 0 0,0 0 0 0 0,-13 3 0 0 0,21-8 1 0 0,4-1-2 0 0,-1 0 1 0 0,1 0 0 0 0,-1 0 0 0 0,0 0-1 0 0,1 0 1 0 0,-1 0 0 0 0,1 1-1 0 0,-1-1 1 0 0,1 0 0 0 0,-1 0 0 0 0,1 1-1 0 0,-1-1 1 0 0,1 0 0 0 0,-1 1-1 0 0,1-1 1 0 0,-1 0 0 0 0,1 1 0 0 0,-1 0-1 0 0,0-1-33 0 0,7 9-128 0 0,1-4 189 0 0,1-1 1 0 0,0 1 0 0 0,-1-2 0 0 0,1 1-1 0 0,10 2 1 0 0,7 4 4 0 0,31 16-31 0 0,-1 2-1 0 0,-1 3 1 0 0,-2 2-1 0 0,91 76 1 0 0,-139-106-1 0 0,-1 0 0 0 0,1 1 0 0 0,-1-1 0 0 0,0 1 0 0 0,0-1 0 0 0,-1 1 0 0 0,1 0 0 0 0,-1 0 0 0 0,1 0 0 0 0,-1 1 0 0 0,1 4 0 0 0,-2-7 0 0 0,-1 0 0 0 0,0 0 0 0 0,0 0 0 0 0,0 0 0 0 0,0 0 0 0 0,0 0 0 0 0,0 0 0 0 0,-1 0 0 0 0,1-1 0 0 0,-1 1 0 0 0,1 0 0 0 0,-1 0 0 0 0,0 0 0 0 0,1 0 0 0 0,-1-1 0 0 0,0 1 0 0 0,0 0 0 0 0,0-1 0 0 0,-1 1 0 0 0,1-1 0 0 0,0 1 0 0 0,0-1 0 0 0,-1 1 0 0 0,1-1 0 0 0,-1 0 0 0 0,1 0 0 0 0,-1 0 0 0 0,-3 2 0 0 0,-3 2 0 0 0,-1-1 0 0 0,0 0 0 0 0,0 0 0 0 0,-1 0 0 0 0,1-1 0 0 0,-18 3 0 0 0,-62 5 0 0 0,75-10 0 0 0,-48 3 0 0 0,0-3 0 0 0,-1-2 0 0 0,1-3 0 0 0,-64-12 0 0 0,126 16 0 0 0,-6-1-6 0 0,0 0-1 0 0,1 0 1 0 0,-1 0 0 0 0,0-1-1 0 0,1 1 1 0 0,-1-2 0 0 0,1 1 0 0 0,0 0-1 0 0,-1-1 1 0 0,1 0 0 0 0,1 0-1 0 0,-1 0 1 0 0,0-1 0 0 0,-7-8-1 0 0,10 8-2414 0 0,1 1 616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4.847"/>
    </inkml:context>
    <inkml:brush xml:id="br0">
      <inkml:brushProperty name="width" value="0.05" units="cm"/>
      <inkml:brushProperty name="height" value="0.05" units="cm"/>
      <inkml:brushProperty name="color" value="#E71224"/>
    </inkml:brush>
  </inkml:definitions>
  <inkml:trace contextRef="#ctx0" brushRef="#br0">33 3 496 0 0,'-22'-3'4478'0'0,"11"3"1558"0"0,11 0-5947 0 0,46 14 3891 0 0,119 13-318 0 0,-132-24-2761 0 0,1-1-1 0 0,66-4 1 0 0,-62-7-54 0 0,-37 9-749 0 0,1-1-1 0 0,0 0 1 0 0,-1 1 0 0 0,1-1-1 0 0,-1 0 1 0 0,1 0-1 0 0,-1 0 1 0 0,0 0 0 0 0,1 0-1 0 0,-1-1 1 0 0,0 1-1 0 0,0 0 1 0 0,1 0 0 0 0,-1-1-1 0 0,0 1 1 0 0,-1-1-1 0 0,2-1 1 0 0,-8 21 171 0 0,1 1 0 0 0,1 0 0 0 0,1 0 0 0 0,0 0 1 0 0,1 1-1 0 0,1-1 0 0 0,2 21 0 0 0,4 14 472 0 0,13 70-1 0 0,1-45 146 0 0,-19-77-744 0 0,-17 12-45 0 0,-20-9-316 0 0,-1-1 1 0 0,-52-2-1 0 0,6 0 34 0 0,49-1 142 0 0,15-1 44 0 0,0 1 0 0 0,0 1 1 0 0,-27 7-1 0 0,46-9 277 0 0,16 5 68 0 0,18 0 141 0 0,59 0-1 0 0,-51-3-297 0 0,176 0 952 0 0,-132-2-315 0 0,-83 0-888 0 0,1 0-955 0 0,6 0 1242 0 0,19 1-13099 0 0,-20 1 9795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5.282"/>
    </inkml:context>
    <inkml:brush xml:id="br0">
      <inkml:brushProperty name="width" value="0.05" units="cm"/>
      <inkml:brushProperty name="height" value="0.05" units="cm"/>
      <inkml:brushProperty name="color" value="#E71224"/>
    </inkml:brush>
  </inkml:definitions>
  <inkml:trace contextRef="#ctx0" brushRef="#br0">1 15 440 0 0,'7'-14'15991'0'0,"-5"19"-15236"0"0,0 1-1 0 0,-1-1 1 0 0,0 1 0 0 0,0 0 0 0 0,0-1 0 0 0,0 1 0 0 0,-1 0-1 0 0,0 0 1 0 0,-1 9 0 0 0,1 22 870 0 0,3-10-678 0 0,4 56 1287 0 0,-7-82-2352 0 0,1 8-632 0 0,1 7-1089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5.931"/>
    </inkml:context>
    <inkml:brush xml:id="br0">
      <inkml:brushProperty name="width" value="0.05" units="cm"/>
      <inkml:brushProperty name="height" value="0.05" units="cm"/>
      <inkml:brushProperty name="color" value="#E71224"/>
    </inkml:brush>
  </inkml:definitions>
  <inkml:trace contextRef="#ctx0" brushRef="#br0">27 255 560 0 0,'-4'-5'746'0'0,"1"0"0"0"0,-1-1 0 0 0,1 0 0 0 0,0 0 0 0 0,0 0 0 0 0,-2-9 0 0 0,4 12-437 0 0,1 1 1 0 0,-1-1 0 0 0,1 0 0 0 0,0 0-1 0 0,0 1 1 0 0,0-1 0 0 0,1 0-1 0 0,-1 0 1 0 0,1 1 0 0 0,-1-1 0 0 0,1 0-1 0 0,0 1 1 0 0,0-1 0 0 0,0 1 0 0 0,0-1-1 0 0,1 1 1 0 0,-1-1 0 0 0,2-1-1 0 0,7-10 485 0 0,1 1 0 0 0,0 1-1 0 0,1 0 1 0 0,0 1 0 0 0,0 0-1 0 0,2 0 1 0 0,-1 2 0 0 0,1 0-1 0 0,0 0 1 0 0,1 1 0 0 0,24-9-1 0 0,-28 13-383 0 0,1 1-1 0 0,-1 0 1 0 0,1 0-1 0 0,-1 1 0 0 0,1 0 1 0 0,0 1-1 0 0,18 1 1 0 0,-22 1-223 0 0,1 0 0 0 0,-1 0 1 0 0,0 1-1 0 0,0 0 1 0 0,0 1-1 0 0,0-1 0 0 0,0 2 1 0 0,0-1-1 0 0,-1 1 1 0 0,0 0-1 0 0,10 7 0 0 0,-15-10-142 0 0,0 1-1 0 0,1 0 0 0 0,-1-1 1 0 0,0 1-1 0 0,0 0 0 0 0,0 0 1 0 0,0 0-1 0 0,-1 1 0 0 0,1-1 0 0 0,0 0 1 0 0,-1 1-1 0 0,0-1 0 0 0,1 1 1 0 0,-1-1-1 0 0,0 1 0 0 0,-1 0 1 0 0,1-1-1 0 0,0 1 0 0 0,-1 0 0 0 0,1 0 1 0 0,-1-1-1 0 0,0 1 0 0 0,0 0 1 0 0,0 0-1 0 0,0 0 0 0 0,0-1 1 0 0,-1 1-1 0 0,1 0 0 0 0,-1 0 0 0 0,0-1 1 0 0,-2 5-1 0 0,0 0-29 0 0,-1 0 0 0 0,0-1 0 0 0,-1 1 0 0 0,1-1 0 0 0,-2 0 1 0 0,1 0-1 0 0,0 0 0 0 0,-1-1 0 0 0,0 0 0 0 0,-9 6 0 0 0,-10 5-214 0 0,16-10 9 0 0,0-1 1 0 0,1 2-1 0 0,-1-1 1 0 0,-8 10-1 0 0,16-16 180 0 0,1 0 0 0 0,0 1 0 0 0,0-1 0 0 0,0 0 0 0 0,0 0 0 0 0,0 1 0 0 0,0-1 0 0 0,0 0 0 0 0,0 0 0 0 0,0 0 0 0 0,0 1-1 0 0,0-1 1 0 0,0 0 0 0 0,0 0 0 0 0,0 1 0 0 0,0-1 0 0 0,0 0 0 0 0,0 0 0 0 0,0 1 0 0 0,0-1 0 0 0,0 0 0 0 0,0 0 0 0 0,0 1 0 0 0,0-1 0 0 0,1 0 0 0 0,-1 0 0 0 0,0 0 0 0 0,0 1 0 0 0,0-1 0 0 0,0 0-1 0 0,1 0 1 0 0,-1 0 0 0 0,0 1 0 0 0,0-1 0 0 0,0 0 0 0 0,1 0 0 0 0,-1 0 0 0 0,0 0 0 0 0,0 0 0 0 0,1 0 0 0 0,-1 0 0 0 0,0 0 0 0 0,0 1 0 0 0,0-1 0 0 0,1 0 0 0 0,-1 0 0 0 0,14 4-52 0 0,-13-4 32 0 0,116 19-56 0 0,-90-16 174 0 0,0 1-1 0 0,0 1 1 0 0,0 1-1 0 0,-1 1 1 0 0,29 12-1 0 0,-50-16-55 0 0,1 0-1 0 0,-1 0 0 0 0,0 0 0 0 0,0 0 0 0 0,0 1 1 0 0,0 0-1 0 0,-1 0 0 0 0,1 1 0 0 0,-1-1 0 0 0,0 1 1 0 0,-1 0-1 0 0,1 0 0 0 0,-1 0 0 0 0,4 7 0 0 0,-6-9-14 0 0,0 0-1 0 0,0 0 1 0 0,0 1-1 0 0,0-1 1 0 0,-1 0-1 0 0,1 0 0 0 0,-1 1 1 0 0,0-1-1 0 0,0 0 1 0 0,0 0-1 0 0,0 1 1 0 0,-1-1-1 0 0,1 0 0 0 0,-1 0 1 0 0,0 1-1 0 0,0-1 1 0 0,0 0-1 0 0,0 0 1 0 0,0 0-1 0 0,-1 0 1 0 0,0 0-1 0 0,1-1 0 0 0,-1 1 1 0 0,0 0-1 0 0,0-1 1 0 0,-1 1-1 0 0,-3 3 1 0 0,-2 0 9 0 0,1 0 0 0 0,-1-1 0 0 0,0 0 0 0 0,0 0 0 0 0,0 0 0 0 0,-1-1 0 0 0,0-1 0 0 0,0 0 0 0 0,-9 3 0 0 0,1-2 6 0 0,1-1 0 0 0,-1 0-1 0 0,0-1 1 0 0,-18-1 0 0 0,18-1-69 0 0,1-1 0 0 0,-1-1-1 0 0,1 0 1 0 0,-22-7 0 0 0,30 7-364 0 0,1 0 1 0 0,-1-1-1 0 0,1 0 0 0 0,0 0 1 0 0,0-1-1 0 0,0 0 0 0 0,1 0 0 0 0,-1-1 1 0 0,1 0-1 0 0,0 0 0 0 0,-6-7 0 0 0,11 11-258 0 0,-3-4-1090 0 0,7-8-6421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6.423"/>
    </inkml:context>
    <inkml:brush xml:id="br0">
      <inkml:brushProperty name="width" value="0.05" units="cm"/>
      <inkml:brushProperty name="height" value="0.05" units="cm"/>
      <inkml:brushProperty name="color" value="#E71224"/>
    </inkml:brush>
  </inkml:definitions>
  <inkml:trace contextRef="#ctx0" brushRef="#br0">5 30 576 0 0,'-5'-1'18378'0'0,"31"4"-16580"0"0,0-1 0 0 0,1-1 0 0 0,47-5 0 0 0,83-20 1294 0 0,-119 19-4580 0 0,-25 4-2427 0 0,-1 1-5105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6.750"/>
    </inkml:context>
    <inkml:brush xml:id="br0">
      <inkml:brushProperty name="width" value="0.05" units="cm"/>
      <inkml:brushProperty name="height" value="0.05" units="cm"/>
      <inkml:brushProperty name="color" value="#E71224"/>
    </inkml:brush>
  </inkml:definitions>
  <inkml:trace contextRef="#ctx0" brushRef="#br0">6 0 544 0 0,'-1'1'291'0'0,"1"-1"0"0"0,-1 1 0 0 0,1-1 0 0 0,-1 1-1 0 0,1 0 1 0 0,0-1 0 0 0,-1 1 0 0 0,1 0 0 0 0,0-1 0 0 0,0 1 0 0 0,-1 0 0 0 0,1 0 0 0 0,0-1-1 0 0,0 1 1 0 0,0 0 0 0 0,0 0 0 0 0,0-1 0 0 0,0 1 0 0 0,0 0 0 0 0,0 0 0 0 0,0-1 0 0 0,0 1-1 0 0,0 0 1 0 0,1 0 0 0 0,-1-1 0 0 0,0 1 0 0 0,1 0 0 0 0,0 0 40 0 0,0 0 1 0 0,0 0-1 0 0,1 0 0 0 0,-1 0 0 0 0,0-1 1 0 0,1 1-1 0 0,-1 0 0 0 0,0-1 1 0 0,1 0-1 0 0,-1 1 0 0 0,1-1 1 0 0,-1 0-1 0 0,1 1 0 0 0,1-1 1 0 0,27 2 2694 0 0,33 0 0 0 0,75-12 1883 0 0,-51 2-1972 0 0,-49 2-2026 0 0,-36 6-1218 0 0,7-2-890 0 0,14 1-6400 0 0,-19 1 4884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05.575"/>
    </inkml:context>
    <inkml:brush xml:id="br0">
      <inkml:brushProperty name="width" value="0.05" units="cm"/>
      <inkml:brushProperty name="height" value="0.05" units="cm"/>
      <inkml:brushProperty name="color" value="#008C3A"/>
    </inkml:brush>
  </inkml:definitions>
  <inkml:trace contextRef="#ctx0" brushRef="#br0">58 123 252 0 0,'-9'-2'698'0'0,"-23"-8"2447"0"0,16-3 5495 0 0,34 0-3825 0 0,66-15 772 0 0,43-2-2000 0 0,-38 11-320 0 0,-78 16-2779 0 0,4-2-1676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7.476"/>
    </inkml:context>
    <inkml:brush xml:id="br0">
      <inkml:brushProperty name="width" value="0.05" units="cm"/>
      <inkml:brushProperty name="height" value="0.05" units="cm"/>
      <inkml:brushProperty name="color" value="#E71224"/>
    </inkml:brush>
  </inkml:definitions>
  <inkml:trace contextRef="#ctx0" brushRef="#br0">291 139 432 0 0,'0'-2'624'0'0,"1"-1"0"0"0,-1 1 0 0 0,0-1-1 0 0,1 1 1 0 0,-1 0 0 0 0,0-1 0 0 0,0 1 0 0 0,-1-1 0 0 0,1 1-1 0 0,0 0 1 0 0,-1-1 0 0 0,0 1 0 0 0,1 0 0 0 0,-1 0 0 0 0,0-1 0 0 0,0 1-1 0 0,0 0 1 0 0,-1 0 0 0 0,-1-3 0 0 0,0 2-208 0 0,0 1 1 0 0,0-1 0 0 0,-1 1-1 0 0,1 0 1 0 0,0 0-1 0 0,-1 1 1 0 0,1-1-1 0 0,-1 1 1 0 0,0 0 0 0 0,1 0-1 0 0,-8-1 1 0 0,0 0-61 0 0,0 1 0 0 0,0 0 0 0 0,0 1 0 0 0,0 1 1 0 0,1 0-1 0 0,-1 0 0 0 0,0 1 0 0 0,1 0 0 0 0,-1 1 1 0 0,1 0-1 0 0,-1 1 0 0 0,1 0 0 0 0,1 0 0 0 0,-1 1 1 0 0,0 1-1 0 0,1-1 0 0 0,0 1 0 0 0,1 1 0 0 0,-9 8 1 0 0,15-13-272 0 0,0 0 0 0 0,0 0 0 0 0,0 0 0 0 0,0 1 0 0 0,1-1 0 0 0,-1 1 0 0 0,1-1 0 0 0,0 1 0 0 0,-1 0 0 0 0,1-1 0 0 0,1 1 0 0 0,-1 0 0 0 0,0 0 0 0 0,1 0 0 0 0,-1-1 0 0 0,1 1 0 0 0,0 0 0 0 0,0 4 0 0 0,1-3 19 0 0,-1 1 1 0 0,2-1-1 0 0,-1 0 1 0 0,0 0-1 0 0,1 0 1 0 0,0 0-1 0 0,0 0 1 0 0,0 0-1 0 0,0 0 1 0 0,6 6-1 0 0,3 2 82 0 0,0-1 0 0 0,0 0 0 0 0,1-1 0 0 0,1 0 0 0 0,20 12 0 0 0,-12-10-83 0 0,1-1 0 0 0,0-1-1 0 0,0-2 1 0 0,1 0 0 0 0,1-1 0 0 0,-1-1-1 0 0,1-1 1 0 0,0-1 0 0 0,0-2 0 0 0,0 0-1 0 0,0-1 1 0 0,0-2 0 0 0,0 0 0 0 0,47-10-1 0 0,-62 10-82 0 0,0-2 0 0 0,-1 1 0 0 0,1-2 0 0 0,-1 1 1 0 0,0-1-1 0 0,0 0 0 0 0,0 0 0 0 0,0-1 0 0 0,10-9 0 0 0,-15 12-13 0 0,0-1 1 0 0,-1 1-1 0 0,0-1 1 0 0,1 0 0 0 0,-1 0-1 0 0,0 1 1 0 0,0-2-1 0 0,-1 1 1 0 0,1 0 0 0 0,-1 0-1 0 0,1 0 1 0 0,-1-1-1 0 0,0 1 1 0 0,0-1 0 0 0,-1 1-1 0 0,1-1 1 0 0,-1 1-1 0 0,1-1 1 0 0,-1 1 0 0 0,0-1-1 0 0,-1 1 1 0 0,1-1-1 0 0,0 1 1 0 0,-1-1 0 0 0,0 1-1 0 0,-2-5 1 0 0,-1-4-3 0 0,-1 1-1 0 0,0 1 1 0 0,-1-1 0 0 0,-1 1 0 0 0,0 0 0 0 0,0 0-1 0 0,0 1 1 0 0,-1 0 0 0 0,-15-13 0 0 0,7 9-1 0 0,0 0 0 0 0,-1 1 0 0 0,0 1 0 0 0,-35-17 0 0 0,27 18-231 0 0,0 1 0 0 0,-1 2 0 0 0,0 0-1 0 0,0 1 1 0 0,0 2 0 0 0,-1 0 0 0 0,1 2 0 0 0,-1 1 0 0 0,-32 3 0 0 0,15 6-3300 0 0,6-1-3689 0 0,23-6 4144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9.093"/>
    </inkml:context>
    <inkml:brush xml:id="br0">
      <inkml:brushProperty name="width" value="0.05" units="cm"/>
      <inkml:brushProperty name="height" value="0.05" units="cm"/>
      <inkml:brushProperty name="color" value="#E71224"/>
    </inkml:brush>
  </inkml:definitions>
  <inkml:trace contextRef="#ctx0" brushRef="#br0">29 1 40 0 0,'-28'8'16851'0'0,"28"-7"-16657"0"0,1 0 1 0 0,-1 0-1 0 0,1 0 0 0 0,-1-1 1 0 0,1 1-1 0 0,0 0 0 0 0,-1-1 1 0 0,1 1-1 0 0,0 0 1 0 0,0-1-1 0 0,0 1 0 0 0,-1-1 1 0 0,1 1-1 0 0,0-1 0 0 0,0 1 1 0 0,0-1-1 0 0,0 0 1 0 0,0 1-1 0 0,0-1 0 0 0,0 0 1 0 0,0 0-1 0 0,1 0 0 0 0,25 5 1867 0 0,-26-5-2008 0 0,37 3 2240 0 0,65-1 1 0 0,-67-5-1764 0 0,68-13-1 0 0,-100 15-27 0 0,5-1-8259 0 0,-9 2 7388 0 0,1 0-1 0 0,-1 1 1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29.466"/>
    </inkml:context>
    <inkml:brush xml:id="br0">
      <inkml:brushProperty name="width" value="0.05" units="cm"/>
      <inkml:brushProperty name="height" value="0.05" units="cm"/>
      <inkml:brushProperty name="color" value="#E71224"/>
    </inkml:brush>
  </inkml:definitions>
  <inkml:trace contextRef="#ctx0" brushRef="#br0">4 2 652 0 0,'0'0'208'0'0,"0"0"-1"0"0,-1 0 1 0 0,1 0-1 0 0,0 1 1 0 0,0-1-1 0 0,-1 0 1 0 0,1 0 0 0 0,0 1-1 0 0,0-1 1 0 0,-1 0-1 0 0,1 1 1 0 0,0-1-1 0 0,0 0 1 0 0,0 1 0 0 0,0-1-1 0 0,0 0 1 0 0,-1 1-1 0 0,1-1 1 0 0,0 0-1 0 0,0 1 1 0 0,0-1 0 0 0,0 0-1 0 0,0 1 1 0 0,0-1-1 0 0,0 1 1 0 0,0-1-1 0 0,0 0 1 0 0,0 1 0 0 0,1-1-1 0 0,-1 0 1 0 0,0 1-1 0 0,0-1 1 0 0,0 0-1 0 0,0 1 1 0 0,0-1 0 0 0,1 0-1 0 0,-1 1 1 0 0,0-1-1 0 0,17 7 4049 0 0,29-3-860 0 0,-41-4-2738 0 0,217-6 7170 0 0,-178-1-8828 0 0,-16-1-8339 0 0,-19 4 6846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0.180"/>
    </inkml:context>
    <inkml:brush xml:id="br0">
      <inkml:brushProperty name="width" value="0.05" units="cm"/>
      <inkml:brushProperty name="height" value="0.05" units="cm"/>
      <inkml:brushProperty name="color" value="#E71224"/>
    </inkml:brush>
  </inkml:definitions>
  <inkml:trace contextRef="#ctx0" brushRef="#br0">48 99 5128 0 0,'-14'-9'4024'0'0,"10"7"-3030"0"0,1 0-1 0 0,-1 0 1 0 0,0 0-1 0 0,1-1 0 0 0,0 1 1 0 0,0-1-1 0 0,-6-6 1485 0 0,14 10-2211 0 0,0 0-1 0 0,-1 0 0 0 0,1 0 0 0 0,0-1 0 0 0,0 0 0 0 0,6 0 0 0 0,8 1 238 0 0,37 6 315 0 0,0-3 0 0 0,0-2 0 0 0,98-9 1 0 0,-145 6-725 0 0,-1-1 1 0 0,1 0 0 0 0,-1-1 0 0 0,0 0 0 0 0,0 0-1 0 0,0 0 1 0 0,0-1 0 0 0,-1 0 0 0 0,1-1 0 0 0,-1 0-1 0 0,0 0 1 0 0,-1 0 0 0 0,1-1 0 0 0,-1 0 0 0 0,10-13-1 0 0,-13 21 153 0 0,0 7-90 0 0,0 18 54 0 0,-2-18-67 0 0,12 74 1200 0 0,47 152 0 0 0,-24-131-537 0 0,-36-103-825 0 0,0 0 0 0 0,0 1 0 0 0,1-1-1 0 0,-1 0 1 0 0,0 0 0 0 0,0 0 0 0 0,0 0-1 0 0,0 0 1 0 0,0 0 0 0 0,0 0 0 0 0,-1 0 0 0 0,1 1-1 0 0,0-1 1 0 0,0 0 0 0 0,-1 0 0 0 0,1 0-1 0 0,-1 0 1 0 0,1 0 0 0 0,-1 0 0 0 0,1 0-1 0 0,-1 0 1 0 0,0-1 0 0 0,1 1 0 0 0,-1 0-1 0 0,0 0 1 0 0,0 0 0 0 0,0-1 0 0 0,1 1-1 0 0,-1 0 1 0 0,0-1 0 0 0,0 1 0 0 0,0-1-1 0 0,0 1 1 0 0,0-1 0 0 0,0 1 0 0 0,-2-1-1 0 0,-5 3-108 0 0,-1 0-1 0 0,1-1 1 0 0,-16 2-1 0 0,14-2 105 0 0,-65 8-320 0 0,51-8 500 0 0,-1 1 1 0 0,1 1 0 0 0,-29 10 671 0 0,109-10 403 0 0,-15-6-662 0 0,0-1 1 0 0,73-15 0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1.884"/>
    </inkml:context>
    <inkml:brush xml:id="br0">
      <inkml:brushProperty name="width" value="0.05" units="cm"/>
      <inkml:brushProperty name="height" value="0.05" units="cm"/>
      <inkml:brushProperty name="color" value="#E71224"/>
    </inkml:brush>
  </inkml:definitions>
  <inkml:trace contextRef="#ctx0" brushRef="#br0">138 50 320 0 0,'2'-1'578'0'0,"-1"-1"-1"0"0,1 0 1 0 0,-1 0 0 0 0,0 0-1 0 0,0 0 1 0 0,0 0 0 0 0,0 0-1 0 0,0-1 1 0 0,0 1 0 0 0,0 0-1 0 0,-1 0 1 0 0,1-1 0 0 0,-1 1-1 0 0,1 0 1 0 0,-1-1 0 0 0,0 1-1 0 0,0 0 1 0 0,0-4 0 0 0,-1 6-405 0 0,0-1-1 0 0,0 0 1 0 0,0 1 0 0 0,0-1 0 0 0,0 1 0 0 0,0-1 0 0 0,0 1-1 0 0,0 0 1 0 0,0-1 0 0 0,0 1 0 0 0,0 0 0 0 0,0 0 0 0 0,-1 0-1 0 0,1 0 1 0 0,0 0 0 0 0,0 0 0 0 0,0 0 0 0 0,0 0 0 0 0,0 0 0 0 0,-2 1-1 0 0,-5 1 227 0 0,0 0-1 0 0,0 1 0 0 0,0 0 0 0 0,1 1 0 0 0,-1-1 0 0 0,1 1 0 0 0,0 1 1 0 0,-7 5-1 0 0,9-7-178 0 0,0 1 1 0 0,0 0 0 0 0,1 1-1 0 0,-1-1 1 0 0,1 1-1 0 0,0 0 1 0 0,1 0 0 0 0,-1 0-1 0 0,1 0 1 0 0,0 1-1 0 0,-3 7 1 0 0,5-11-137 0 0,1-1 0 0 0,-1 1-1 0 0,1 0 1 0 0,0-1 0 0 0,-1 1 0 0 0,1 0 0 0 0,0 0-1 0 0,0-1 1 0 0,0 1 0 0 0,0 0 0 0 0,0 0 0 0 0,1-1-1 0 0,-1 1 1 0 0,1 0 0 0 0,-1-1 0 0 0,1 1 0 0 0,-1 0-1 0 0,1-1 1 0 0,0 1 0 0 0,1 1 0 0 0,0 0 12 0 0,1-1 1 0 0,-1 0-1 0 0,0 1 0 0 0,1-1 1 0 0,-1 0-1 0 0,1-1 0 0 0,-1 1 1 0 0,1 0-1 0 0,0-1 0 0 0,4 2 1 0 0,5 1 138 0 0,0 0 0 0 0,0-1 0 0 0,0-1 0 0 0,20 2 0 0 0,-5-2 133 0 0,1-1 1 0 0,-1-2-1 0 0,1 0 1 0 0,50-11-1 0 0,-62 8-1098 0 0,1-1-1 0 0,25-11 1 0 0,-33 13-1517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2.551"/>
    </inkml:context>
    <inkml:brush xml:id="br0">
      <inkml:brushProperty name="width" value="0.05" units="cm"/>
      <inkml:brushProperty name="height" value="0.05" units="cm"/>
      <inkml:brushProperty name="color" value="#E71224"/>
    </inkml:brush>
  </inkml:definitions>
  <inkml:trace contextRef="#ctx0" brushRef="#br0">18 36 364 0 0,'-17'1'16117'0'0,"68"-1"-13286"0"0,-1-2 0 0 0,1-2 1 0 0,89-20-1 0 0,-131 22-3736 0 0,8-2 4 0 0,-12 3-2913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2.894"/>
    </inkml:context>
    <inkml:brush xml:id="br0">
      <inkml:brushProperty name="width" value="0.05" units="cm"/>
      <inkml:brushProperty name="height" value="0.05" units="cm"/>
      <inkml:brushProperty name="color" value="#E71224"/>
    </inkml:brush>
  </inkml:definitions>
  <inkml:trace contextRef="#ctx0" brushRef="#br0">1 21 892 0 0,'0'0'1388'0'0,"17"11"3471"0"0,0-8-3255 0 0,-1-2 1 0 0,1 1 0 0 0,0-2 0 0 0,23-1 0 0 0,69-14 2724 0 0,-80 11-3070 0 0,30-6 126 0 0,-39 7-4019 0 0,-2 0-3823 0 0,-12 1 4221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3.576"/>
    </inkml:context>
    <inkml:brush xml:id="br0">
      <inkml:brushProperty name="width" value="0.05" units="cm"/>
      <inkml:brushProperty name="height" value="0.05" units="cm"/>
      <inkml:brushProperty name="color" value="#E71224"/>
    </inkml:brush>
  </inkml:definitions>
  <inkml:trace contextRef="#ctx0" brushRef="#br0">2 111 336 0 0,'0'-1'254'0'0,"0"1"-1"0"0,0-1 1 0 0,-1 1-1 0 0,1-1 1 0 0,0 0 0 0 0,0 1-1 0 0,0-1 1 0 0,0 0 0 0 0,0 1-1 0 0,0-1 1 0 0,0 0-1 0 0,0 1 1 0 0,0-1 0 0 0,0 0-1 0 0,0 1 1 0 0,0-1 0 0 0,0 0-1 0 0,0 1 1 0 0,1-1-1 0 0,-1 0 1 0 0,0 1 0 0 0,0-1-1 0 0,1 1 1 0 0,-1-1-1 0 0,1 1 1 0 0,-1-1 0 0 0,1 0-1 0 0,1-1 143 0 0,-1 1-1 0 0,1 0 1 0 0,0 0-1 0 0,-1 0 0 0 0,1 0 1 0 0,0 0-1 0 0,0 1 1 0 0,0-1-1 0 0,3 0 1 0 0,8-1 735 0 0,0 0-1 0 0,19 0 1 0 0,-21 2-332 0 0,38-2 1260 0 0,94-8 1823 0 0,-127 7-3454 0 0,0 0-1 0 0,-1 0 1 0 0,1-2 0 0 0,-1 0-1 0 0,0-1 1 0 0,25-13 0 0 0,-29 12-162 0 0,-9 5-155 0 0,1 0 1 0 0,0 0 0 0 0,0 1-1 0 0,1-1 1 0 0,-1 1-1 0 0,5-2 1 0 0,-8 3-106 0 0,0 0 0 0 0,1 0-1 0 0,-1 0 1 0 0,0 1 0 0 0,1-1 0 0 0,-1 0 0 0 0,0 0 0 0 0,1 1-1 0 0,-1-1 1 0 0,0 0 0 0 0,0 1 0 0 0,1-1 0 0 0,-1 0 0 0 0,0 0-1 0 0,0 1 1 0 0,0-1 0 0 0,1 1 0 0 0,-1-1 0 0 0,0 0-1 0 0,0 1 1 0 0,0-1 0 0 0,0 0 0 0 0,0 1 0 0 0,0-1 0 0 0,0 1-1 0 0,0-1 1 0 0,0 0 0 0 0,0 1 0 0 0,0-1 0 0 0,0 0 0 0 0,0 1-1 0 0,0 14 89 0 0,-1 25 26 0 0,1-1-1 0 0,5 44 1 0 0,-1-61-2 0 0,0 1 0 0 0,1-2-1 0 0,1 1 1 0 0,1-1 0 0 0,12 26-1 0 0,7 1 211 0 0,-17-34-169 0 0,-1 0 0 0 0,-1 1 1 0 0,9 25-1 0 0,-16-39-210 0 0,1 0 1 0 0,-1 1 0 0 0,1-1 0 0 0,-1 0 0 0 0,0 0 0 0 0,1 1 0 0 0,-1-1 0 0 0,0 0 0 0 0,0 1 0 0 0,0-1 0 0 0,0 0-1 0 0,0 1 1 0 0,0-1 0 0 0,0 0 0 0 0,-1 1 0 0 0,1-1 0 0 0,0 0 0 0 0,-1 0 0 0 0,1 1 0 0 0,-1-1 0 0 0,1 0 0 0 0,-1 0-1 0 0,0 0 1 0 0,1 0 0 0 0,-1 1 0 0 0,0-1 0 0 0,0 0 0 0 0,0 0 0 0 0,-1 1 0 0 0,-2 0-93 0 0,0-1 0 0 0,-1 1 0 0 0,1-1 0 0 0,0 0 1 0 0,0 0-1 0 0,-1 0 0 0 0,-7 0 0 0 0,2 0 134 0 0,-62 7-427 0 0,-70 11-28 0 0,139-19 510 0 0,1 1 0 0 0,0-1 0 0 0,-1 1 1 0 0,1 0-1 0 0,-1-1 0 0 0,1 1 0 0 0,0 0 0 0 0,0 1 0 0 0,-3 1 778 0 0,7-2-509 0 0,5 1-89 0 0,1 1 0 0 0,-1-2-1 0 0,1 1 1 0 0,-1-1-1 0 0,1 0 1 0 0,0-1-1 0 0,0 1 1 0 0,0-2 0 0 0,11-1-1 0 0,9 1 188 0 0,91-4 805 0 0,-68 1-9272 0 0,-34 3 2820 0 0,-7 0 2410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4.071"/>
    </inkml:context>
    <inkml:brush xml:id="br0">
      <inkml:brushProperty name="width" value="0.05" units="cm"/>
      <inkml:brushProperty name="height" value="0.05" units="cm"/>
      <inkml:brushProperty name="color" value="#E71224"/>
    </inkml:brush>
  </inkml:definitions>
  <inkml:trace contextRef="#ctx0" brushRef="#br0">109 12 520 0 0,'0'-1'501'0'0,"-1"1"0"0"0,0-1 0 0 0,1 0 0 0 0,-1 0 0 0 0,0 0 1 0 0,1 1-1 0 0,-1-1 0 0 0,0 0 0 0 0,0 1 0 0 0,0-1 0 0 0,1 1 0 0 0,-1-1 0 0 0,0 1 0 0 0,0-1 0 0 0,0 1 0 0 0,0-1 0 0 0,0 1 0 0 0,0 0 0 0 0,0 0 1 0 0,0-1-1 0 0,0 1 0 0 0,0 0 0 0 0,-2 0 0 0 0,1 1-121 0 0,0-1-1 0 0,0 1 1 0 0,0-1 0 0 0,0 1-1 0 0,1 0 1 0 0,-1 0-1 0 0,0 0 1 0 0,1 0 0 0 0,-1 0-1 0 0,0 0 1 0 0,1 1 0 0 0,-2 0-1 0 0,-5 7 255 0 0,0 0 0 0 0,1 0-1 0 0,-10 16 1 0 0,12-17 637 0 0,3-5-1075 0 0,0 1 1 0 0,0-1 0 0 0,0 1 0 0 0,0-1 0 0 0,1 1 0 0 0,-1 0 0 0 0,1 0 0 0 0,0-1 0 0 0,0 1-1 0 0,1 0 1 0 0,-1 0 0 0 0,1 0 0 0 0,0 0 0 0 0,0 0 0 0 0,0 0 0 0 0,0 0 0 0 0,1 0-1 0 0,1 5 1 0 0,0-3-38 0 0,0 0-1 0 0,0-1 1 0 0,1 1-1 0 0,0-1 1 0 0,0 1-1 0 0,1-1 1 0 0,-1 0-1 0 0,1 0 1 0 0,0-1-1 0 0,1 1 1 0 0,4 3-1 0 0,-2-1-39 0 0,1-1-1 0 0,1 0 1 0 0,-1 0-1 0 0,1-1 0 0 0,0 0 1 0 0,0 0-1 0 0,0-1 1 0 0,0-1-1 0 0,1 1 0 0 0,0-2 1 0 0,0 1-1 0 0,-1-1 1 0 0,2-1-1 0 0,14 1 0 0 0,-9-3-252 0 0,0-1 0 0 0,1-1-1 0 0,-1 0 1 0 0,24-9 0 0 0,-29 8-650 0 0,-1-1 1 0 0,0 1-1 0 0,0-2 1 0 0,12-8-1 0 0,-21 13-32 0 0,6-4 762 0 0,-6-9-11859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4.412"/>
    </inkml:context>
    <inkml:brush xml:id="br0">
      <inkml:brushProperty name="width" value="0.05" units="cm"/>
      <inkml:brushProperty name="height" value="0.05" units="cm"/>
      <inkml:brushProperty name="color" value="#E71224"/>
    </inkml:brush>
  </inkml:definitions>
  <inkml:trace contextRef="#ctx0" brushRef="#br0">20 38 888 0 0,'-19'-1'13217'0'0,"22"0"-11806"0"0,36-5 2333 0 0,21-4 1767 0 0,-21-1-5506 0 0,-28 2-3566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21.1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489 47 20 0 0,'-1'1'7537'0'0,"-14"4"-7295"0"0,-310 165 5702 0 0,301-156-4084 0 0,27-16-1678 0 0,503-212 2352 0 0,-488 206-2411 0 0,-14 6-1 0 0,0 0 1 0 0,1 0-1 0 0,0 0 0 0 0,-1 1 0 0 0,1 0 0 0 0,6-2 642 0 0,-13 5-638 0 0,-428 287-21 0 0,423-284-133 0 0,-12 8-417 0 0,-33 31 1 0 0,53-45 444 0 0,1 0 1 0 0,0 0-1 0 0,0 0 0 0 0,-1 0 0 0 0,1 0 1 0 0,0 1-1 0 0,0-1 0 0 0,0 1 0 0 0,3-1 1 0 0,13-4 33 0 0,122-56 362 0 0,24-10 59 0 0,67-15 254 0 0,-229 87-517 0 0,-5 5-160 0 0,-4 6-56 0 0,-11 7 9 0 0,0-1 0 0 0,-1 0 0 0 0,-35 24 0 0 0,28-22 8 0 0,-98 77 11 0 0,-315 225 402 0 0,393-290-140 0 0,45-32-222 0 0,8-4-18 0 0,76-46-86 0 0,127-76-34 0 0,261-114 0 0 0,-432 222 95 0 0,-2 1-29 0 0,0 1 0 0 0,2 2 0 0 0,65-16 0 0 0,-104 30 33 0 0,1 0 0 0 0,-1 0-1 0 0,0-1 1 0 0,0 1 0 0 0,1 0 0 0 0,-1 0 0 0 0,0 0-1 0 0,1 0 1 0 0,-1 0 0 0 0,0 0 0 0 0,0 0 0 0 0,1 0-1 0 0,-1 0 1 0 0,0 0 0 0 0,1 0 0 0 0,-1 0 0 0 0,0 0-1 0 0,1 0 1 0 0,-1 0 0 0 0,0 0 0 0 0,1 0 0 0 0,-1 0-1 0 0,0 0 1 0 0,0 0 0 0 0,1 0 0 0 0,-1 0 0 0 0,0 1-1 0 0,0-1 1 0 0,1 0 0 0 0,-1 0 0 0 0,0 0 0 0 0,0 1-1 0 0,1-1 1 0 0,-1 0 0 0 0,0 0 0 0 0,0 1 0 0 0,0-1-1 0 0,1 0 1 0 0,-1 0 0 0 0,0 1 0 0 0,0-1 0 0 0,0 0-1 0 0,0 1 1 0 0,-8 13 251 0 0,-22 14 125 0 0,-16 7 205 0 0,-64 37 0 0 0,-8 6 10 0 0,-74 53 607 0 0,67-48-712 0 0,109-69-804 0 0,28-15 0 0 0,32-16 149 0 0,178-92-50 0 0,76-31-164 0 0,-257 123 317 0 0,-20 8 45 0 0,0 0 0 0 0,1 2 0 0 0,29-7 0 0 0,-43 15 176 0 0,-9 4 11 0 0,-11 9 48 0 0,8-11-230 0 0,-30 29 202 0 0,-1-1-1 0 0,-49 33 1 0 0,63-48-132 0 0,-236 159 594 0 0,70-48-414 0 0,173-115-316 0 0,9-5-33 0 0,6-5-194 0 0,69-33 256 0 0,131-73 95 0 0,98-44 113 0 0,-285 141-165 0 0,-11 5-1 0 0,1 0 1 0 0,-1 0 0 0 0,1 1-1 0 0,0 0 1 0 0,-1-1-1 0 0,1 1 1 0 0,0 0 0 0 0,0 1-1 0 0,0-1 1 0 0,6 1-1 0 0,-10 1 8 0 0,1-1 0 0 0,-1 1 0 0 0,0 0 0 0 0,0-1 0 0 0,0 1-1 0 0,0 0 1 0 0,0 0 0 0 0,0-1 0 0 0,0 1 0 0 0,0 0 0 0 0,0 0-1 0 0,-1-1 1 0 0,1 1 0 0 0,0 0 0 0 0,0-1 0 0 0,-1 2 0 0 0,-4 5 30 0 0,-1 1 1 0 0,1-1 0 0 0,-1-1-1 0 0,-1 1 1 0 0,1-1-1 0 0,-1 0 1 0 0,-12 8 0 0 0,1 0 36 0 0,-48 34 191 0 0,-72 42-1 0 0,-17 10 228 0 0,119-75-379 0 0,-39 30-17 0 0,71-50-109 0 0,4-3 14 0 0,5-3 27 0 0,182-85 339 0 0,-73 30-206 0 0,-85 42-114 0 0,-14 7-35 0 0,0-1-1 0 0,1 2 1 0 0,-1 0 0 0 0,30-6-1 0 0,-44 12-5 0 0,-1-1-1 0 0,0 1 1 0 0,1 0-1 0 0,-1 0 0 0 0,1 0 1 0 0,-1 0-1 0 0,1 0 1 0 0,-1 0-1 0 0,1 0 0 0 0,-1 0 1 0 0,0 0-1 0 0,1 0 1 0 0,-1 0-1 0 0,1 0 1 0 0,-1 0-1 0 0,1 0 0 0 0,-1 0 1 0 0,0 1-1 0 0,1-1 1 0 0,-1 0-1 0 0,1 0 1 0 0,-1 0-1 0 0,0 1 0 0 0,1-1 1 0 0,-1 0-1 0 0,0 1 1 0 0,1-1-1 0 0,-1 0 1 0 0,0 0-1 0 0,1 1 0 0 0,-1-1 1 0 0,0 1-1 0 0,1 0 1 0 0,-1 0 2 0 0,0 0 1 0 0,0 0-1 0 0,0 0 1 0 0,0 0-1 0 0,-1 0 1 0 0,1 0 0 0 0,0 1-1 0 0,0-1 1 0 0,-1 0-1 0 0,1 0 1 0 0,-1 0-1 0 0,1 0 1 0 0,-1 1-1 0 0,-22 29 73 0 0,-10 4 45 0 0,-2-1 1 0 0,-1-2-1 0 0,-1-1 1 0 0,-51 30-1 0 0,-3 4 177 0 0,49-31-263 0 0,42-34-51 0 0,18-4 0 0 0,18-11 37 0 0,0-1 1 0 0,42-26-1 0 0,29-13 62 0 0,7 5 420 0 0,-113 53-345 0 0,0-3-151 0 0,-1 0 0 0 0,0 0 0 0 0,0 0 0 0 0,0 0 1 0 0,0 0-1 0 0,0 0 0 0 0,1 0 0 0 0,-1 0 0 0 0,0 0 0 0 0,0 0 0 0 0,0 0 0 0 0,0 1 0 0 0,0-1 0 0 0,0 0 1 0 0,0 0-1 0 0,0 0 0 0 0,1 0 0 0 0,-1 0 0 0 0,0 0 0 0 0,0 1 0 0 0,0-1 0 0 0,0 0 0 0 0,0 0 1 0 0,0 0-1 0 0,0 0 0 0 0,0 0 0 0 0,0 1 0 0 0,0-1 0 0 0,0 0 0 0 0,0 0 0 0 0,0 0 0 0 0,0 0 0 0 0,0 0 1 0 0,0 1-1 0 0,0-1 0 0 0,0 0 0 0 0,0 0 0 0 0,0 0 0 0 0,0 0 0 0 0,0 0 0 0 0,0 1 0 0 0,-7 8-276 0 0,0-1-1 0 0,0 0 0 0 0,-1 0 0 0 0,-10 8 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34.770"/>
    </inkml:context>
    <inkml:brush xml:id="br0">
      <inkml:brushProperty name="width" value="0.05" units="cm"/>
      <inkml:brushProperty name="height" value="0.05" units="cm"/>
      <inkml:brushProperty name="color" value="#E71224"/>
    </inkml:brush>
  </inkml:definitions>
  <inkml:trace contextRef="#ctx0" brushRef="#br0">45 96 136 0 0,'-15'-5'1657'0'0,"12"4"-917"0"0,1 1 1 0 0,-1-1-1 0 0,1 0 0 0 0,-1 0 0 0 0,1 0 1 0 0,0 0-1 0 0,-1 0 0 0 0,1 0 1 0 0,0-1-1 0 0,-3-2 1849 0 0,6 3-2221 0 0,0-1 1 0 0,0 1-1 0 0,0 0 0 0 0,1-1 0 0 0,-1 1 1 0 0,0 0-1 0 0,1 0 0 0 0,-1 0 0 0 0,1 0 1 0 0,-1 0-1 0 0,1 1 0 0 0,0-1 1 0 0,-1 0-1 0 0,1 1 0 0 0,0-1 0 0 0,3 0 1 0 0,-3 1 99 0 0,67-20 5958 0 0,110-18 0 0 0,-167 37-7228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2.525"/>
    </inkml:context>
    <inkml:brush xml:id="br0">
      <inkml:brushProperty name="width" value="0.05" units="cm"/>
      <inkml:brushProperty name="height" value="0.05" units="cm"/>
      <inkml:brushProperty name="color" value="#E71224"/>
    </inkml:brush>
  </inkml:definitions>
  <inkml:trace contextRef="#ctx0" brushRef="#br0">3 259 588 0 0,'-3'-17'4098'0'0,"4"17"-3973"0"0,-1 0 0 0 0,0 0 0 0 0,0 0 0 0 0,1 0 0 0 0,-1 0 0 0 0,0 0 0 0 0,0-1 0 0 0,0 1 0 0 0,1 0 0 0 0,-1 0 0 0 0,0 0 0 0 0,0 0 0 0 0,1 1 0 0 0,-1-1 0 0 0,0 0 0 0 0,0 0 0 0 0,0 0 0 0 0,1 0 0 0 0,-1 0 0 0 0,0 0 0 0 0,0 0 0 0 0,1 0 0 0 0,-1 0 0 0 0,0 0 0 0 0,0 1 0 0 0,0-1 0 0 0,0 0 0 0 0,1 0 0 0 0,-1 0 0 0 0,0 0 0 0 0,0 1 0 0 0,0-1 0 0 0,0 0 0 0 0,0 0 1 0 0,1 1-1 0 0,20 26 3005 0 0,91 167 482 0 0,4 80-857 0 0,-16-31-870 0 0,-98-241-1831 0 0,20 39 441 0 0,-21-40-415 0 0,0 0-1 0 0,-1 1 1 0 0,1-1 0 0 0,0 0-1 0 0,0 0 1 0 0,0 0-1 0 0,0 1 1 0 0,0-1 0 0 0,0 0-1 0 0,0 0 1 0 0,1 0-1 0 0,-1-1 1 0 0,0 1 0 0 0,0 0-1 0 0,1 0 1 0 0,-1-1-1 0 0,1 1 1 0 0,-1-1 0 0 0,0 1-1 0 0,1-1 1 0 0,-1 1-1 0 0,1-1 1 0 0,-1 0 0 0 0,3 0-1 0 0,0-2 44 0 0,-1 0 1 0 0,-1 0-1 0 0,1 0 0 0 0,0 0 0 0 0,0-1 1 0 0,-1 1-1 0 0,1-1 0 0 0,-1 0 0 0 0,0 1 1 0 0,0-1-1 0 0,0 0 0 0 0,0 0 0 0 0,-1-1 1 0 0,1 1-1 0 0,0-4 0 0 0,1 2-8 0 0,11-26 358 0 0,-1-1 0 0 0,-2 0 0 0 0,-1-1 0 0 0,11-67 0 0 0,2-142 990 0 0,-19-169 167 0 0,-3 373-1453 0 0,0 28-210 0 0,0 0-1 0 0,-1 0 0 0 0,0 0 0 0 0,-1-1 1 0 0,-3-12-1 0 0,4 22-297 0 0,3 3-2566 0 0,-2-1 2744 0 0,0 0-1 0 0,0 0 1 0 0,0 0 0 0 0,0 1 0 0 0,0-1 0 0 0,0 0 0 0 0,0 0 0 0 0,0 2-1 0 0,0-1-149 0 0,11 16-3880 0 0,16 33 1 0 0,-25-47 3716 0 0,10 25-2428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3.273"/>
    </inkml:context>
    <inkml:brush xml:id="br0">
      <inkml:brushProperty name="width" value="0.05" units="cm"/>
      <inkml:brushProperty name="height" value="0.05" units="cm"/>
      <inkml:brushProperty name="color" value="#E71224"/>
    </inkml:brush>
  </inkml:definitions>
  <inkml:trace contextRef="#ctx0" brushRef="#br0">20 136 512 0 0,'4'46'6483'0'0,"-2"1"0"0"0,-8 64 5444 0 0,1-125-10707 0 0,-4-22-859 0 0,6 19-98 0 0,2 0 1 0 0,0 0-1 0 0,1 0 0 0 0,0 0 1 0 0,2-1-1 0 0,0 1 1 0 0,1 0-1 0 0,9-31 0 0 0,-9 41-187 0 0,0 0-1 0 0,0 0 1 0 0,1 0-1 0 0,-1 1 1 0 0,1-1-1 0 0,1 1 1 0 0,-1 0-1 0 0,1 0 1 0 0,11-9-1 0 0,-12 11-40 0 0,1 1-1 0 0,0-1 1 0 0,0 1-1 0 0,0 1 1 0 0,0-1-1 0 0,1 1 1 0 0,-1 0-1 0 0,1 0 1 0 0,-1 1-1 0 0,1-1 1 0 0,0 1-1 0 0,0 0 1 0 0,-1 1-1 0 0,9-1 1 0 0,-12 1-34 0 0,0 0 0 0 0,0 0 0 0 0,0 0 0 0 0,0 0 1 0 0,0 0-1 0 0,0 1 0 0 0,0-1 0 0 0,0 1 0 0 0,-1-1 0 0 0,1 1 1 0 0,0-1-1 0 0,0 1 0 0 0,0 0 0 0 0,-1 0 0 0 0,1 0 0 0 0,0 0 0 0 0,-1 0 1 0 0,1 0-1 0 0,-1 1 0 0 0,1-1 0 0 0,-1 0 0 0 0,1 1 0 0 0,-1-1 1 0 0,0 1-1 0 0,0 0 0 0 0,0-1 0 0 0,0 1 0 0 0,0 0 0 0 0,0 0 1 0 0,-1-1-1 0 0,1 1 0 0 0,0 0 0 0 0,-1 0 0 0 0,1 2 0 0 0,-1 0-35 0 0,0 0-1 0 0,0 1 0 0 0,0-1 1 0 0,0 0-1 0 0,-1 0 1 0 0,0 0-1 0 0,0 0 0 0 0,0 0 1 0 0,0 0-1 0 0,-1 0 1 0 0,1 0-1 0 0,-1-1 0 0 0,0 1 1 0 0,0 0-1 0 0,-3 3 0 0 0,-6 5-97 0 0,0 0 0 0 0,0-1 0 0 0,-1 0-1 0 0,-17 11 1 0 0,7-4-392 0 0,21-18 350 0 0,45 10-676 0 0,-28-8 791 0 0,1 1 0 0 0,-1 0 0 0 0,28 10 1 0 0,-39-11 65 0 0,1 0 0 0 0,-1 0 0 0 0,0 1 0 0 0,0 0 0 0 0,0-1 0 0 0,-1 2 0 0 0,1-1 0 0 0,-1 0 1 0 0,0 1-1 0 0,1 0 0 0 0,-2 0 0 0 0,1 0 0 0 0,0 1 0 0 0,5 8 0 0 0,-8-11 15 0 0,0 1-1 0 0,0-1 0 0 0,0 1 1 0 0,-1-1-1 0 0,1 1 1 0 0,0-1-1 0 0,-1 1 1 0 0,0 0-1 0 0,0-1 0 0 0,0 1 1 0 0,0 0-1 0 0,0-1 1 0 0,0 1-1 0 0,0-1 1 0 0,-1 1-1 0 0,0 0 0 0 0,-1 3 1 0 0,0-2 12 0 0,0 0 0 0 0,0 0 0 0 0,0 0 1 0 0,-1 0-1 0 0,1 0 0 0 0,-1-1 0 0 0,0 1 0 0 0,-1-1 1 0 0,-5 5-1 0 0,4-3 7 0 0,-1-1 0 0 0,0 0-1 0 0,1-1 1 0 0,-1 1 0 0 0,-1-1 0 0 0,1 0 0 0 0,0-1 0 0 0,-1 0-1 0 0,0 0 1 0 0,1 0 0 0 0,-1 0 0 0 0,0-1 0 0 0,-10 0 0 0 0,4-2-338 0 0,0-1 1 0 0,0 0-1 0 0,0-1 1 0 0,-24-9 0 0 0,19 5-3803 0 0,-1 0-3504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3.870"/>
    </inkml:context>
    <inkml:brush xml:id="br0">
      <inkml:brushProperty name="width" value="0.05" units="cm"/>
      <inkml:brushProperty name="height" value="0.05" units="cm"/>
      <inkml:brushProperty name="color" value="#E71224"/>
    </inkml:brush>
  </inkml:definitions>
  <inkml:trace contextRef="#ctx0" brushRef="#br0">38 82 248 0 0,'7'-46'4881'0'0,"-6"15"3920"0"0,-3 27-6850 0 0,-3 8-229 0 0,-1 6-763 0 0,0 2-506 0 0,1-1-1 0 0,1 1 0 0 0,0 0 0 0 0,0 1 0 0 0,1-1 0 0 0,1 0 0 0 0,0 1 1 0 0,0 0-1 0 0,1-1 0 0 0,1 1 0 0 0,1 0 0 0 0,-1-1 0 0 0,4 15 0 0 0,-3-21-354 0 0,1 0 0 0 0,-1 0-1 0 0,1 0 1 0 0,0 0-1 0 0,0-1 1 0 0,1 1 0 0 0,0-1-1 0 0,0 0 1 0 0,0 1 0 0 0,1-1-1 0 0,0-1 1 0 0,0 1-1 0 0,0 0 1 0 0,0-1 0 0 0,1 0-1 0 0,-1 0 1 0 0,1 0-1 0 0,0-1 1 0 0,0 0 0 0 0,1 1-1 0 0,-1-2 1 0 0,1 1 0 0 0,-1-1-1 0 0,1 0 1 0 0,0 0-1 0 0,0 0 1 0 0,0-1 0 0 0,9 1-1 0 0,-3-1-26 0 0,1-1 0 0 0,-1 0 0 0 0,0-1 0 0 0,0 0 0 0 0,1-1 0 0 0,-1 0-1 0 0,0-1 1 0 0,0 0 0 0 0,-1-1 0 0 0,1-1 0 0 0,-1 0 0 0 0,0 0 0 0 0,0-1 0 0 0,11-7 0 0 0,-6-3-3204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4.217"/>
    </inkml:context>
    <inkml:brush xml:id="br0">
      <inkml:brushProperty name="width" value="0.05" units="cm"/>
      <inkml:brushProperty name="height" value="0.05" units="cm"/>
      <inkml:brushProperty name="color" value="#E71224"/>
    </inkml:brush>
  </inkml:definitions>
  <inkml:trace contextRef="#ctx0" brushRef="#br0">11 73 508 0 0,'-11'-6'11882'0'0,"11"5"-11552"0"0,13-6 5202 0 0,33-6-2006 0 0,-41 12-2317 0 0,7-2-430 0 0,26-8 1020 0 0,-36 10-2144 0 0,0 0-1 0 0,0 0 0 0 0,0-1 0 0 0,0 1 1 0 0,0 0-1 0 0,0-1 0 0 0,-1 1 0 0 0,3-3 0 0 0,-2-1-1410 0 0,-3-6-7332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4.576"/>
    </inkml:context>
    <inkml:brush xml:id="br0">
      <inkml:brushProperty name="width" value="0.05" units="cm"/>
      <inkml:brushProperty name="height" value="0.05" units="cm"/>
      <inkml:brushProperty name="color" value="#E71224"/>
    </inkml:brush>
  </inkml:definitions>
  <inkml:trace contextRef="#ctx0" brushRef="#br0">58 90 40 0 0,'-11'-4'937'0'0,"3"2"1428"0"0,0 0 0 0 0,1-1 0 0 0,-15-9 3007 0 0,21 12-5184 0 0,1 0 0 0 0,0 0 0 0 0,0-1-1 0 0,0 1 1 0 0,0 0 0 0 0,0 0 0 0 0,0-1 0 0 0,0 1 0 0 0,0 0 0 0 0,0 0 0 0 0,0-1 0 0 0,0 1-1 0 0,0 0 1 0 0,0 0 0 0 0,0-1 0 0 0,0 1 0 0 0,0 0 0 0 0,0 0 0 0 0,0-1 0 0 0,8-7 1955 0 0,12-1-475 0 0,18-3 456 0 0,2 2 0 0 0,-1 2-1 0 0,55-5 1 0 0,-59 13-7486 0 0,-10 0-2009 0 0,-12-1 4497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4.918"/>
    </inkml:context>
    <inkml:brush xml:id="br0">
      <inkml:brushProperty name="width" value="0.05" units="cm"/>
      <inkml:brushProperty name="height" value="0.05" units="cm"/>
      <inkml:brushProperty name="color" value="#E71224"/>
    </inkml:brush>
  </inkml:definitions>
  <inkml:trace contextRef="#ctx0" brushRef="#br0">1 3 7377 0 0,'0'0'14178'0'0,"28"2"-10077"0"0,20 2-1519 0 0,62-3-1 0 0,-8-10-3995 0 0,-93 11-3359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5.261"/>
    </inkml:context>
    <inkml:brush xml:id="br0">
      <inkml:brushProperty name="width" value="0.05" units="cm"/>
      <inkml:brushProperty name="height" value="0.05" units="cm"/>
      <inkml:brushProperty name="color" value="#E71224"/>
    </inkml:brush>
  </inkml:definitions>
  <inkml:trace contextRef="#ctx0" brushRef="#br0">34 1 6561 0 0,'-7'4'3049'0'0,"5"-2"-2203"0"0,0-1 0 0 0,0 0 1 0 0,0 0-1 0 0,0 1 0 0 0,0-1 0 0 0,1 1 0 0 0,-1 0 0 0 0,0 0 0 0 0,1-1 0 0 0,-1 1 0 0 0,1 0 0 0 0,0 0 0 0 0,-1 0 0 0 0,0 4 0 0 0,2-5-734 0 0,0 0 0 0 0,0-1 0 0 0,1 1 0 0 0,-1-1-1 0 0,1 1 1 0 0,-1-1 0 0 0,0 1 0 0 0,1-1 0 0 0,-1 1-1 0 0,1-1 1 0 0,-1 0 0 0 0,1 1 0 0 0,-1-1 0 0 0,1 0 0 0 0,-1 1-1 0 0,1-1 1 0 0,0 0 0 0 0,-1 0 0 0 0,1 1 0 0 0,-1-1-1 0 0,1 0 1 0 0,0 0 0 0 0,-1 0 0 0 0,1 0 0 0 0,0 0-1 0 0,21 3 1073 0 0,-18-3-886 0 0,33 2 1523 0 0,1-2-1 0 0,57-6 0 0 0,-37 1-4931 0 0,1 2-8229 0 0,-49 3 8305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5.616"/>
    </inkml:context>
    <inkml:brush xml:id="br0">
      <inkml:brushProperty name="width" value="0.05" units="cm"/>
      <inkml:brushProperty name="height" value="0.05" units="cm"/>
      <inkml:brushProperty name="color" value="#E71224"/>
    </inkml:brush>
  </inkml:definitions>
  <inkml:trace contextRef="#ctx0" brushRef="#br0">334 148 408 0 0,'0'-3'826'0'0,"0"0"0"0"0,0-1 1 0 0,0 1-1 0 0,0 0 0 0 0,-1-1 0 0 0,1 1 1 0 0,-1 0-1 0 0,0-1 0 0 0,0 1 0 0 0,0 0 1 0 0,0 0-1 0 0,-1 0 0 0 0,1 0 0 0 0,-1 0 0 0 0,-3-5 1 0 0,2 5-448 0 0,0 1 0 0 0,0-1 0 0 0,-1 1 0 0 0,1 0 0 0 0,-1 0 0 0 0,1 0 0 0 0,-1 0 0 0 0,-6-2 1 0 0,0 1 24 0 0,0 0 1 0 0,-1 1 0 0 0,1 0 0 0 0,-1 0-1 0 0,0 1 1 0 0,1 1 0 0 0,-1 0 0 0 0,0 0 0 0 0,1 1-1 0 0,-1 0 1 0 0,-17 5 0 0 0,18-3-163 0 0,1-1-1 0 0,-1 2 1 0 0,1-1 0 0 0,0 1-1 0 0,0 1 1 0 0,1-1 0 0 0,-1 2-1 0 0,1-1 1 0 0,0 1 0 0 0,0 0 0 0 0,1 1-1 0 0,-12 13 1 0 0,17-19-152 0 0,1 1-1 0 0,-1 0 1 0 0,1 0 0 0 0,0 0-1 0 0,0 0 1 0 0,0 0 0 0 0,0 0-1 0 0,0 1 1 0 0,0-1 0 0 0,1 0-1 0 0,-1 0 1 0 0,1 0 0 0 0,0 1-1 0 0,-1-1 1 0 0,1 0 0 0 0,0 1-1 0 0,0-1 1 0 0,0 0 0 0 0,1 4-1 0 0,1-2 8 0 0,-1-1 0 0 0,0 1 0 0 0,1-1 0 0 0,0 0-1 0 0,0 0 1 0 0,0 0 0 0 0,0 0 0 0 0,0 0 0 0 0,0 0-1 0 0,1 0 1 0 0,3 2 0 0 0,5 4 109 0 0,-1-1 0 0 0,2-1 0 0 0,-1 0 0 0 0,1-1 1 0 0,21 9-1 0 0,-10-7 47 0 0,1 0 1 0 0,1-1 0 0 0,-1-2-1 0 0,30 3 1 0 0,-37-6-98 0 0,-1-1 1 0 0,1-1 0 0 0,-1-1-1 0 0,1 0 1 0 0,-1-1-1 0 0,1-1 1 0 0,21-6 0 0 0,-35 8-123 0 0,1 0-1 0 0,-1 0 1 0 0,1-1 0 0 0,-1 1 0 0 0,1-1 0 0 0,-1 0 0 0 0,0 0 0 0 0,0 0 0 0 0,0-1 0 0 0,0 1 0 0 0,0-1 0 0 0,-1 1 0 0 0,1-1 0 0 0,-1 0 0 0 0,0 0 0 0 0,0 0 0 0 0,0 0 0 0 0,0 0-1 0 0,0-1 1 0 0,2-6 0 0 0,-3 5-19 0 0,0 0 0 0 0,0 0 0 0 0,-1 0 0 0 0,0-1 0 0 0,0 1 0 0 0,0 0 0 0 0,0 0 0 0 0,-1 0 0 0 0,0 0 0 0 0,0 0 0 0 0,0 0 0 0 0,-1 0-1 0 0,0 0 1 0 0,-4-8 0 0 0,0 1-18 0 0,-1 0-1 0 0,-1 0 0 0 0,0 0 0 0 0,0 1 0 0 0,-1 0 1 0 0,-1 0-1 0 0,-13-11 0 0 0,16 16-248 0 0,-1-1 0 0 0,0 2-1 0 0,0-1 1 0 0,-1 1 0 0 0,0 0 0 0 0,0 0 0 0 0,0 1-1 0 0,0 1 1 0 0,-1-1 0 0 0,1 1 0 0 0,-11-1-1 0 0,2 4-945 0 0,8 3-1524 0 0,6 11-8516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5.942"/>
    </inkml:context>
    <inkml:brush xml:id="br0">
      <inkml:brushProperty name="width" value="0.05" units="cm"/>
      <inkml:brushProperty name="height" value="0.05" units="cm"/>
      <inkml:brushProperty name="color" value="#E71224"/>
    </inkml:brush>
  </inkml:definitions>
  <inkml:trace contextRef="#ctx0" brushRef="#br0">80 141 7561 0 0,'-7'-25'3748'0'0,"4"12"-1959"0"0,0 1-1 0 0,-1-1 0 0 0,0 1 0 0 0,-1 0 0 0 0,-1 0 1 0 0,0 1-1 0 0,-11-17 0 0 0,16 28-1732 0 0,1-1 1 0 0,0 1-1 0 0,-1 0 0 0 0,1 0 1 0 0,-1-1-1 0 0,1 1 0 0 0,-1 0 1 0 0,1 0-1 0 0,0 0 0 0 0,-1-1 1 0 0,1 1-1 0 0,-1 0 0 0 0,1 0 1 0 0,-1 0-1 0 0,1 0 0 0 0,-1 0 0 0 0,1 0 1 0 0,-1 0-1 0 0,1 0 0 0 0,-1 0 1 0 0,1 1-1 0 0,-1-1 0 0 0,1 0 1 0 0,-1 0-1 0 0,1 0 0 0 0,-1 0 1 0 0,1 1-1 0 0,0-1 0 0 0,-1 0 1 0 0,1 0-1 0 0,-1 1 0 0 0,1-1 1 0 0,0 0-1 0 0,-1 1 0 0 0,1-1 1 0 0,0 0-1 0 0,-1 1 0 0 0,0 0-55 0 0,0 0-1 0 0,1 0 0 0 0,-1 0 0 0 0,1-1 0 0 0,-1 1 1 0 0,1 0-1 0 0,-1 0 0 0 0,1 0 0 0 0,-1 0 1 0 0,1 0-1 0 0,0 0 0 0 0,-1 0 0 0 0,1 0 1 0 0,0 0-1 0 0,0 0 0 0 0,0 0 0 0 0,0 0 1 0 0,0 0-1 0 0,0 0 0 0 0,0 0 0 0 0,0 2 1 0 0,4 10-1203 0 0,1 0 1 0 0,0 0 0 0 0,1 0 0 0 0,1 0-1 0 0,0-1 1 0 0,0 0 0 0 0,1 0 0 0 0,1-1-1 0 0,15 17 1 0 0,1-4-1498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2.871"/>
    </inkml:context>
    <inkml:brush xml:id="br0">
      <inkml:brushProperty name="width" value="0.05" units="cm"/>
      <inkml:brushProperty name="height" value="0.05" units="cm"/>
    </inkml:brush>
  </inkml:definitions>
  <inkml:trace contextRef="#ctx0" brushRef="#br0">1 81 256 0 0,'8'-28'3065'0'0,"-7"25"-2628"0"0,-1 0 0 0 0,1 0 0 0 0,-1 0 0 0 0,1 1 1 0 0,0-1-1 0 0,0 0 0 0 0,0 0 0 0 0,1 1 0 0 0,-1-1 1 0 0,0 1-1 0 0,1-1 0 0 0,0 1 0 0 0,0 0 0 0 0,0-1 0 0 0,0 1 1 0 0,0 0-1 0 0,0 0 0 0 0,4-2 0 0 0,-5 3-349 0 0,-1 1 0 0 0,0 0 0 0 0,1 0 0 0 0,-1 0 0 0 0,0-1 0 0 0,1 1-1 0 0,-1 0 1 0 0,1 0 0 0 0,-1 0 0 0 0,0 0 0 0 0,1 0 0 0 0,-1 0 0 0 0,1 0 0 0 0,-1 0 0 0 0,1 0 0 0 0,-1 0 0 0 0,0 0-1 0 0,1 0 1 0 0,-1 0 0 0 0,1 0 0 0 0,-1 0 0 0 0,0 0 0 0 0,1 0 0 0 0,-1 1 0 0 0,1-1 0 0 0,-1 0 0 0 0,0 0 0 0 0,1 1-1 0 0,-1-1 1 0 0,0 0 0 0 0,1 0 0 0 0,-1 1 0 0 0,1-1 0 0 0,6 18 1228 0 0,-5 21-172 0 0,-8 6-57 0 0,-18 67 0 0 0,15-77-595 0 0,1 1 0 0 0,2 0 1 0 0,-2 52-1 0 0,7-81-386 0 0,2-1 0 0 0,-1 1 0 0 0,1-1 0 0 0,0 0 0 0 0,0 1 0 0 0,1-1 0 0 0,0 0 0 0 0,0 0 0 0 0,0 0 0 0 0,1 0 1 0 0,4 7-1 0 0,-5-10 7 0 0,0 1 0 0 0,1-1 0 0 0,0 0 0 0 0,0-1 1 0 0,0 1-1 0 0,0 0 0 0 0,0-1 0 0 0,0 1 1 0 0,1-1-1 0 0,-1 0 0 0 0,1 0 0 0 0,-1-1 1 0 0,1 1-1 0 0,0-1 0 0 0,0 0 0 0 0,0 0 0 0 0,0 0 1 0 0,8 1-1 0 0,22-1 284 0 0,0-1 0 0 0,1-2 0 0 0,43-8 0 0 0,-23 3-88 0 0,-7 7-1086 0 0,-27 0-2809 0 0,-10 0-4974 0 0,-7-2 6224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6.378"/>
    </inkml:context>
    <inkml:brush xml:id="br0">
      <inkml:brushProperty name="width" value="0.05" units="cm"/>
      <inkml:brushProperty name="height" value="0.05" units="cm"/>
      <inkml:brushProperty name="color" value="#E71224"/>
    </inkml:brush>
  </inkml:definitions>
  <inkml:trace contextRef="#ctx0" brushRef="#br0">232 63 600 0 0,'-3'-3'600'0'0,"-1"1"0"0"0,1 0 0 0 0,-1 0 0 0 0,1 0 0 0 0,-1 0 0 0 0,0 0 0 0 0,0 1 0 0 0,0-1 0 0 0,0 1 0 0 0,0 0 0 0 0,0 1 0 0 0,0-1 0 0 0,0 1 0 0 0,0-1 0 0 0,0 1 0 0 0,0 0 0 0 0,0 1 0 0 0,0-1 0 0 0,-1 1 0 0 0,1 0 0 0 0,-5 1 0 0 0,5 0-243 0 0,0-1 0 0 0,0 0 0 0 0,0 1-1 0 0,0 0 1 0 0,0 0 0 0 0,0 0 0 0 0,0 1 0 0 0,1-1 0 0 0,-1 1-1 0 0,1 0 1 0 0,0 0 0 0 0,0 0 0 0 0,0 0 0 0 0,0 1-1 0 0,0-1 1 0 0,1 1 0 0 0,0-1 0 0 0,-1 1 0 0 0,-2 8 0 0 0,5-9-178 0 0,-1 0 1 0 0,1 1 0 0 0,0-1 0 0 0,0 0-1 0 0,0 1 1 0 0,0-1 0 0 0,1 1 0 0 0,-1-1-1 0 0,1 0 1 0 0,0 0 0 0 0,0 1 0 0 0,0-1-1 0 0,0 0 1 0 0,1 0 0 0 0,-1 0 0 0 0,1 0-1 0 0,4 5 1 0 0,1 3 143 0 0,1-1 0 0 0,0-1-1 0 0,12 12 1 0 0,14 7 351 0 0,1-1 0 0 0,1-2-1 0 0,44 24 1 0 0,-39-26-82 0 0,-2 2 0 0 0,55 46 0 0 0,-92-70-563 0 0,0 0 1 0 0,-1 1-1 0 0,1-1 0 0 0,0 1 0 0 0,-1-1 0 0 0,0 1 1 0 0,1 0-1 0 0,-1 0 0 0 0,0 0 0 0 0,0-1 0 0 0,0 1 1 0 0,0 0-1 0 0,0 0 0 0 0,-1 1 0 0 0,1-1 1 0 0,-1 0-1 0 0,1 4 0 0 0,-1-4-16 0 0,0-1 1 0 0,-1 1-1 0 0,1-1 1 0 0,-1 1-1 0 0,0-1 1 0 0,0 1-1 0 0,1-1 1 0 0,-1 0-1 0 0,0 1 1 0 0,0-1-1 0 0,0 0 1 0 0,-1 1-1 0 0,1-1 1 0 0,0 0-1 0 0,0 0 1 0 0,-1 0-1 0 0,1 0 1 0 0,0 0-1 0 0,-1-1 1 0 0,1 1 0 0 0,-1 0-1 0 0,1-1 1 0 0,-1 1-1 0 0,-1 0 0 0 0,-15 5 23 0 0,1-1-1 0 0,-1-1 0 0 0,1-1 1 0 0,-1 0-1 0 0,0-1 0 0 0,0-1 0 0 0,-24-2 1 0 0,8-1-162 0 0,0-1 1 0 0,-64-16-1 0 0,95 18 101 0 0,-51-16-458 0 0,52 16 430 0 0,-1 0 1 0 0,0 0-1 0 0,1 0 1 0 0,0-1-1 0 0,-1 1 1 0 0,1-1-1 0 0,0 1 1 0 0,-1-1-1 0 0,1 0 1 0 0,0 0-1 0 0,1 0 1 0 0,-1 0 0 0 0,0 0-1 0 0,0 0 1 0 0,1-1-1 0 0,-3-3 1 0 0,4 4 20 0 0,0 0 0 0 0,0 0 1 0 0,0 0-1 0 0,0 0 0 0 0,0 0 1 0 0,0 0-1 0 0,0 0 0 0 0,1 0 1 0 0,-1 0-1 0 0,1 0 1 0 0,0 0-1 0 0,-1 0 0 0 0,1 0 1 0 0,0 0-1 0 0,0 1 0 0 0,0-1 1 0 0,0 0-1 0 0,0 1 0 0 0,1-1 1 0 0,-1 1-1 0 0,3-3 0 0 0,37-33-122 0 0,-28 28 83 0 0,37-31-70 0 0,43-40-84 0 0,-82 70 189 0 0,-1-1 0 0 0,-1 0 0 0 0,0-1 0 0 0,-1 0 0 0 0,0 0 0 0 0,8-17 0 0 0,-14 26 24 0 0,-1-1 0 0 0,1 1-1 0 0,-1-1 1 0 0,0 1 0 0 0,0-1 0 0 0,0 1-1 0 0,-1-1 1 0 0,1 0 0 0 0,-1 1-1 0 0,0-1 1 0 0,0 0 0 0 0,0 1 0 0 0,-1-1-1 0 0,1 0 1 0 0,-1 1 0 0 0,0-1 0 0 0,0 1-1 0 0,-2-5 1 0 0,1 3 3 0 0,-1 0 0 0 0,0 1 0 0 0,0-1 0 0 0,-1 1 0 0 0,1-1 0 0 0,-1 1 0 0 0,0 0 0 0 0,0 1 0 0 0,0-1 0 0 0,-10-5 0 0 0,1 1-3 0 0,0 1 0 0 0,-1 0 1 0 0,0 1-1 0 0,-1 1 0 0 0,1 0 0 0 0,-1 1 0 0 0,-28-4 1 0 0,27 6-49 0 0,0 1 0 0 0,-26 2 1 0 0,37-1-150 0 0,0 1 0 0 0,-1-1 0 0 0,1 1 0 0 0,0 1 0 0 0,0-1 1 0 0,0 1-1 0 0,0-1 0 0 0,0 2 0 0 0,1-1 0 0 0,-1 0 1 0 0,1 1-1 0 0,-5 3 0 0 0,0 8-1651 0 0,8-12 1149 0 0,1 0-1 0 0,0 0 0 0 0,-1 0 1 0 0,1 1-1 0 0,0-1 0 0 0,0 0 1 0 0,0 0-1 0 0,0 0 0 0 0,1 3 1 0 0,1 6-1943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6.779"/>
    </inkml:context>
    <inkml:brush xml:id="br0">
      <inkml:brushProperty name="width" value="0.05" units="cm"/>
      <inkml:brushProperty name="height" value="0.05" units="cm"/>
      <inkml:brushProperty name="color" value="#E71224"/>
    </inkml:brush>
  </inkml:definitions>
  <inkml:trace contextRef="#ctx0" brushRef="#br0">0 145 752 0 0,'6'-1'870'0'0,"1"1"0"0"0,-1 0 0 0 0,0 1 0 0 0,0-1 1 0 0,0 1-1 0 0,0 1 0 0 0,0-1 0 0 0,0 1 0 0 0,0 0 0 0 0,0 0 0 0 0,9 6 0 0 0,7 4 1569 0 0,30 22 0 0 0,-49-32-2191 0 0,119 100 5762 0 0,-45-35-3171 0 0,-32-27-1312 0 0,-26-22-339 0 0,1-2 1 0 0,25 18-1 0 0,-45-34-1159 0 0,1 0-1 0 0,0 1 1 0 0,0-1 0 0 0,0 0 0 0 0,0 1-1 0 0,0-1 1 0 0,0 0 0 0 0,0 0-1 0 0,0 0 1 0 0,0 0 0 0 0,0 0-1 0 0,0 0 1 0 0,0 0 0 0 0,0 0-1 0 0,0 0 1 0 0,0-1 0 0 0,0 1-1 0 0,0 0 1 0 0,0-1 0 0 0,0 1-1 0 0,0 0 1 0 0,-1-1 0 0 0,1 1-1 0 0,0-1 1 0 0,0 0 0 0 0,0 1-1 0 0,-1-1 1 0 0,1 0 0 0 0,0 1-1 0 0,-1-1 1 0 0,1 0 0 0 0,0 0 0 0 0,-1 1-1 0 0,1-1 1 0 0,-1 0 0 0 0,1 0-1 0 0,-1 0 1 0 0,1-1 0 0 0,3-7 396 0 0,1 0 0 0 0,5-19 0 0 0,-7 17-312 0 0,142-307-113 0 0,-132 294-118 0 0,-7 15-74 0 0,-1-1-1 0 0,0 0 1 0 0,-1 1 0 0 0,0-1-1 0 0,3-15 1 0 0,-6 23-1002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7.596"/>
    </inkml:context>
    <inkml:brush xml:id="br0">
      <inkml:brushProperty name="width" value="0.05" units="cm"/>
      <inkml:brushProperty name="height" value="0.05" units="cm"/>
      <inkml:brushProperty name="color" value="#E71224"/>
    </inkml:brush>
  </inkml:definitions>
  <inkml:trace contextRef="#ctx0" brushRef="#br0">0 259 544 0 0,'0'-1'178'0'0,"0"1"0"0"0,0-1 1 0 0,0 1-1 0 0,0-1 0 0 0,0 1 0 0 0,1-1 0 0 0,-1 0 1 0 0,0 1-1 0 0,0-1 0 0 0,0 1 0 0 0,1-1 0 0 0,-1 1 1 0 0,0-1-1 0 0,0 1 0 0 0,1-1 0 0 0,-1 1 0 0 0,0-1 1 0 0,1 1-1 0 0,-1-1 0 0 0,1 1 0 0 0,-1 0 0 0 0,1-1 1 0 0,-1 1-1 0 0,1 0 0 0 0,-1-1 0 0 0,1 1 1 0 0,-1 0-1 0 0,1 0 0 0 0,-1 0 0 0 0,1-1 0 0 0,-1 1 1 0 0,1 0-1 0 0,0 0 0 0 0,0 0 0 0 0,1 0 103 0 0,0 0-1 0 0,0 1 1 0 0,0-1-1 0 0,0 1 1 0 0,0 0-1 0 0,0-1 1 0 0,-1 1-1 0 0,1 0 1 0 0,0 0-1 0 0,2 2 1 0 0,4 2 392 0 0,1 2 1 0 0,-2-1-1 0 0,8 8 0 0 0,27 36 3379 0 0,65 99-1 0 0,-6-6 556 0 0,-97-138-4349 0 0,-2-1 14 0 0,1-1 0 0 0,0 1 1 0 0,0-1-1 0 0,0 0 0 0 0,0 0 0 0 0,0 0 1 0 0,4 2-1 0 0,-6-5 27 0 0,11-16 445 0 0,-6-1-538 0 0,-1 0-1 0 0,-1 0 0 0 0,-1 0 0 0 0,3-24 1 0 0,-3-74 256 0 0,-2 60-215 0 0,4-81 263 0 0,1-66 342 0 0,-6 201-919 0 0,0 0-1 0 0,0 0 1 0 0,0 0 0 0 0,0 0-1 0 0,0 0 1 0 0,1 0 0 0 0,-1 0-1 0 0,0 0 1 0 0,0 0 0 0 0,1 0-1 0 0,-1 0 1 0 0,1 0 0 0 0,-1 0-1 0 0,1 0 1 0 0,-1 0 0 0 0,1 0-1 0 0,-1 1 1 0 0,1-1 0 0 0,0 0-1 0 0,-1 0 1 0 0,1 1 0 0 0,0-1-1 0 0,0 0 1 0 0,0 1 0 0 0,0-1-1 0 0,-1 1 1 0 0,3-2 0 0 0,0 1-283 0 0,0 1 0 0 0,0-1 0 0 0,-1 1 0 0 0,1 0 0 0 0,0 0 0 0 0,0 0 0 0 0,0 0 0 0 0,0 0 1 0 0,-1 0-1 0 0,5 2 0 0 0,5 1-1782 0 0,1 1 1 0 0,-1 0-1 0 0,14 7 1 0 0,-2 1-883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8.031"/>
    </inkml:context>
    <inkml:brush xml:id="br0">
      <inkml:brushProperty name="width" value="0.05" units="cm"/>
      <inkml:brushProperty name="height" value="0.05" units="cm"/>
      <inkml:brushProperty name="color" value="#E71224"/>
    </inkml:brush>
  </inkml:definitions>
  <inkml:trace contextRef="#ctx0" brushRef="#br0">211 51 292 0 0,'-1'-19'4662'0'0,"1"17"-4336"0"0,-1 0 0 0 0,0 1 0 0 0,1-1 0 0 0,-1 0 0 0 0,0 1 0 0 0,0-1 0 0 0,0 1 0 0 0,0-1 0 0 0,0 1 0 0 0,0-1 0 0 0,-1 1 0 0 0,1 0 0 0 0,0 0 0 0 0,-1-1 0 0 0,1 1 0 0 0,-1 0 1 0 0,1 0-1 0 0,-1 0 0 0 0,0 1 0 0 0,1-1 0 0 0,-5-1 0 0 0,3 2 27 0 0,0-1 0 0 0,-1 1 0 0 0,1 0 1 0 0,-1 0-1 0 0,1 0 0 0 0,-1 0 0 0 0,1 1 1 0 0,-1 0-1 0 0,1-1 0 0 0,0 1 0 0 0,-4 2 0 0 0,-3 1 320 0 0,1 0 0 0 0,-1 1 0 0 0,1 0 0 0 0,0 1 0 0 0,0 0 0 0 0,-15 14 0 0 0,18-15-260 0 0,1 1 0 0 0,-1 0 0 0 0,1 1 0 0 0,1-1 0 0 0,-1 1 0 0 0,1 0 0 0 0,0 0 0 0 0,1 0 0 0 0,0 1 0 0 0,0-1 0 0 0,-3 12 1 0 0,6-15-294 0 0,-1-1 1 0 0,1 1 0 0 0,-1 0 0 0 0,1-1 0 0 0,0 1 0 0 0,1 0 0 0 0,-1-1 0 0 0,0 1 0 0 0,1 0 0 0 0,0-1 0 0 0,0 1 0 0 0,0-1 0 0 0,1 0 0 0 0,-1 1 0 0 0,1-1-1 0 0,-1 0 1 0 0,1 0 0 0 0,0 1 0 0 0,0-2 0 0 0,1 1 0 0 0,-1 0 0 0 0,1 0 0 0 0,-1-1 0 0 0,1 1 0 0 0,0-1 0 0 0,0 0 0 0 0,5 3 0 0 0,1 0-120 0 0,1 0 0 0 0,0-1 0 0 0,0 0 0 0 0,1-1 0 0 0,-1 0 0 0 0,1-1 0 0 0,-1 0 0 0 0,1 0 0 0 0,0-1 0 0 0,0-1 0 0 0,0 0 0 0 0,-1 0 0 0 0,1-1 0 0 0,11-2 0 0 0,-1-1-1295 0 0,0-1 0 0 0,25-8 0 0 0,-23 5-3048 0 0,32-17-1 0 0,-28 10 1449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8.401"/>
    </inkml:context>
    <inkml:brush xml:id="br0">
      <inkml:brushProperty name="width" value="0.05" units="cm"/>
      <inkml:brushProperty name="height" value="0.05" units="cm"/>
      <inkml:brushProperty name="color" value="#E71224"/>
    </inkml:brush>
  </inkml:definitions>
  <inkml:trace contextRef="#ctx0" brushRef="#br0">81 5 132 0 0,'-1'0'532'0'0,"0"-1"-1"0"0,0 1 1 0 0,0-1-1 0 0,0 1 1 0 0,0-1-1 0 0,0 1 1 0 0,0-1-1 0 0,0 1 1 0 0,0 0-1 0 0,0 0 1 0 0,0-1-1 0 0,0 1 1 0 0,0 0-1 0 0,-1 0 1 0 0,1 0-1 0 0,0 0 1 0 0,0 0-1 0 0,0 0 1 0 0,0 1-1 0 0,0-1 1 0 0,0 0-1 0 0,0 1 1 0 0,-2 0 0 0 0,1 0 39 0 0,-1 1 0 0 0,1-1 0 0 0,0 1 1 0 0,0 0-1 0 0,0 0 0 0 0,0 0 1 0 0,0 0-1 0 0,0 0 0 0 0,-2 3 1 0 0,0 2 232 0 0,0 0 1 0 0,0 1-1 0 0,0-1 0 0 0,1 1 1 0 0,-4 13-1 0 0,6-15-536 0 0,0-1-1 0 0,0 1 1 0 0,0 0 0 0 0,1-1-1 0 0,0 1 1 0 0,0 0 0 0 0,1 0 0 0 0,-1-1-1 0 0,1 1 1 0 0,0-1 0 0 0,1 1-1 0 0,-1 0 1 0 0,1-1 0 0 0,0 0-1 0 0,1 1 1 0 0,-1-1 0 0 0,5 6-1 0 0,-4-7-188 0 0,0-1 1 0 0,0 1-1 0 0,1-1 0 0 0,-1 1 0 0 0,1-1 0 0 0,0 0 0 0 0,0 0 1 0 0,0-1-1 0 0,0 1 0 0 0,1-1 0 0 0,-1 0 0 0 0,1 0 0 0 0,-1-1 1 0 0,1 1-1 0 0,0-1 0 0 0,-1 0 0 0 0,1 0 0 0 0,0 0 0 0 0,0-1 1 0 0,7 0-1 0 0,0 0-500 0 0,1-1 0 0 0,-1-1 1 0 0,0 0-1 0 0,0 0 0 0 0,1-1 0 0 0,14-6 1 0 0,-13 3-2809 0 0,0-1 0 0 0,19-10 0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8.759"/>
    </inkml:context>
    <inkml:brush xml:id="br0">
      <inkml:brushProperty name="width" value="0.05" units="cm"/>
      <inkml:brushProperty name="height" value="0.05" units="cm"/>
      <inkml:brushProperty name="color" value="#E71224"/>
    </inkml:brush>
  </inkml:definitions>
  <inkml:trace contextRef="#ctx0" brushRef="#br0">41 35 272 0 0,'-41'4'21976'0'0,"55"-6"-21506"0"0,12-2 803 0 0,-11 2-505 0 0,-1-1-1 0 0,18-5 0 0 0,-13 0-4464 0 0,-2-3-4244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9.132"/>
    </inkml:context>
    <inkml:brush xml:id="br0">
      <inkml:brushProperty name="width" value="0.05" units="cm"/>
      <inkml:brushProperty name="height" value="0.05" units="cm"/>
      <inkml:brushProperty name="color" value="#E71224"/>
    </inkml:brush>
  </inkml:definitions>
  <inkml:trace contextRef="#ctx0" brushRef="#br0">45 92 384 0 0,'-6'-2'708'0'0,"-15"-7"3575"0"0,19 8-3515 0 0,1 0 1 0 0,-1 0-1 0 0,1 0 1 0 0,-1 0-1 0 0,1 0 0 0 0,0 0 1 0 0,-1 0-1 0 0,-3-6 5216 0 0,7 4-4320 0 0,2-2-954 0 0,1 0 0 0 0,0 1 1 0 0,0-1-1 0 0,0 1 0 0 0,0 0 0 0 0,1 0 0 0 0,0 1 0 0 0,0 0 0 0 0,0 0 0 0 0,0 0 0 0 0,0 1 0 0 0,0-1 0 0 0,1 2 0 0 0,10-3 0 0 0,44-5 738 0 0,-6 9-4790 0 0,-2 1-7541 0 0,-39-3 7960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3:59.492"/>
    </inkml:context>
    <inkml:brush xml:id="br0">
      <inkml:brushProperty name="width" value="0.05" units="cm"/>
      <inkml:brushProperty name="height" value="0.05" units="cm"/>
      <inkml:brushProperty name="color" value="#E71224"/>
    </inkml:brush>
  </inkml:definitions>
  <inkml:trace contextRef="#ctx0" brushRef="#br0">0 1 216 0 0,'15'7'11315'0'0,"-9"-5"-9534"0"0,95 14 10550 0 0,-62-12-9987 0 0,76-4-1 0 0,-55-7-1317 0 0,-35 4-2260 0 0,28-1-1 0 0,-46 5-1369 0 0</inkml:trace>
  <inkml:trace contextRef="#ctx0" brushRef="#br0" timeOffset="1">162 196 336 0 0,'-24'19'5358'0'0,"23"-18"-4726"0"0,1 0 0 0 0,-1 0 0 0 0,0 0 1 0 0,1 0-1 0 0,-1 0 0 0 0,0 0 1 0 0,1 0-1 0 0,0 1 0 0 0,-1-1 1 0 0,1 0-1 0 0,0 0 0 0 0,-1 0 1 0 0,1 2-1 0 0,0-2-400 0 0,1 0 1 0 0,-1-1-1 0 0,0 1 1 0 0,1 0-1 0 0,-1 0 1 0 0,1-1-1 0 0,-1 1 0 0 0,1-1 1 0 0,-1 1-1 0 0,1-1 1 0 0,0 1-1 0 0,-1-1 1 0 0,1 1-1 0 0,0-1 0 0 0,-1 1 1 0 0,1-1-1 0 0,0 0 1 0 0,0 1-1 0 0,-1-1 0 0 0,1 0 1 0 0,0 1-1 0 0,0-1 1 0 0,1 0-1 0 0,18 4 2183 0 0,20-1 1129 0 0,76-5 0 0 0,-12-7-3946 0 0,-89 9-3909 0 0,-6 1-1705 0 0,-3-1 2779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0.109"/>
    </inkml:context>
    <inkml:brush xml:id="br0">
      <inkml:brushProperty name="width" value="0.05" units="cm"/>
      <inkml:brushProperty name="height" value="0.05" units="cm"/>
      <inkml:brushProperty name="color" value="#E71224"/>
    </inkml:brush>
  </inkml:definitions>
  <inkml:trace contextRef="#ctx0" brushRef="#br0">301 100 540 0 0,'0'-6'886'0'0,"0"1"0"0"0,0 0 0 0 0,0 0 0 0 0,-1 0 0 0 0,0 0 0 0 0,0 0 0 0 0,0 0 0 0 0,-4-7 0 0 0,4 9-526 0 0,-1 1 0 0 0,0-1 0 0 0,1 1 0 0 0,-1-1 0 0 0,-1 1 1 0 0,1 0-1 0 0,0 0 0 0 0,0 0 0 0 0,-1 0 0 0 0,1 1 1 0 0,-1-1-1 0 0,1 0 0 0 0,-1 1 0 0 0,0 0 0 0 0,-5-2 1 0 0,-3 0 357 0 0,0 0 0 0 0,0 0 0 0 0,-1 1 0 0 0,1 1 0 0 0,-1 0 0 0 0,1 0 0 0 0,0 1 0 0 0,-1 1 0 0 0,1 0 0 0 0,-22 5 0 0 0,26-4-380 0 0,0 0 0 0 0,0 0 0 0 0,0 1 0 0 0,0 0-1 0 0,1 0 1 0 0,-1 1 0 0 0,1 0 0 0 0,-6 4 0 0 0,8-5-133 0 0,1 1 0 0 0,-1-1 0 0 0,1 0 0 0 0,0 1 0 0 0,1-1 0 0 0,-1 1 0 0 0,0 0 0 0 0,1 0 0 0 0,0 0-1 0 0,0 0 1 0 0,0 1 0 0 0,1-1 0 0 0,-2 7 0 0 0,2-8-104 0 0,1 0 0 0 0,0 0 1 0 0,0 1-1 0 0,0-1 0 0 0,1 0 0 0 0,-1 0 0 0 0,1 0 0 0 0,-1 0 0 0 0,1 0 1 0 0,0 0-1 0 0,0-1 0 0 0,1 1 0 0 0,-1 0 0 0 0,0 0 0 0 0,1-1 0 0 0,0 1 0 0 0,0-1 1 0 0,-1 1-1 0 0,1-1 0 0 0,1 0 0 0 0,-1 0 0 0 0,0 0 0 0 0,5 3 0 0 0,2 2 138 0 0,0 0 0 0 0,1-1-1 0 0,0-1 1 0 0,0 0 0 0 0,12 4-1 0 0,-7-4-174 0 0,0 0-1 0 0,0-2 0 0 0,0 1 0 0 0,1-2 1 0 0,0 0-1 0 0,-1-2 0 0 0,1 1 1 0 0,0-2-1 0 0,-1 0 0 0 0,1 0 0 0 0,0-2 1 0 0,19-5-1 0 0,-31 7-63 0 0,-1 0 0 0 0,1 0 0 0 0,-1-1 0 0 0,1 1 0 0 0,-1-1 0 0 0,1 1 0 0 0,-1-1 0 0 0,0-1 0 0 0,0 1 0 0 0,0 0 0 0 0,0-1 0 0 0,0 1 0 0 0,-1-1 0 0 0,1 0 0 0 0,-1 0 0 0 0,1 0 0 0 0,-1 0 0 0 0,0 0 0 0 0,0-1 0 0 0,-1 1 0 0 0,1 0 0 0 0,-1-1 0 0 0,1 0 0 0 0,-1 1 0 0 0,0-1 0 0 0,-1 0 0 0 0,1 1 0 0 0,-1-1 0 0 0,1 0 0 0 0,-1 0 0 0 0,0 0 0 0 0,0 1 0 0 0,-1-1 0 0 0,1 0 0 0 0,-1 0 0 0 0,0 1 0 0 0,0-1 0 0 0,0 0 0 0 0,-1 1 0 0 0,1-1 0 0 0,-1 1 0 0 0,0 0 0 0 0,1-1 0 0 0,-2 1 0 0 0,1 0 0 0 0,0 0 0 0 0,-6-5 0 0 0,3 2-217 0 0,-1 1 1 0 0,0 0-1 0 0,-1 0 1 0 0,1 0-1 0 0,-1 1 1 0 0,0 0-1 0 0,0 0 1 0 0,-15-5-1 0 0,18 7 29 0 0,-1 1 0 0 0,0-1 0 0 0,0 1 0 0 0,0 0 0 0 0,0 0 0 0 0,0 1 0 0 0,0-1 0 0 0,0 1 0 0 0,-1 0 0 0 0,1 1 0 0 0,0-1 0 0 0,0 1 0 0 0,0 0 0 0 0,-9 3 0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0.467"/>
    </inkml:context>
    <inkml:brush xml:id="br0">
      <inkml:brushProperty name="width" value="0.05" units="cm"/>
      <inkml:brushProperty name="height" value="0.05" units="cm"/>
      <inkml:brushProperty name="color" value="#E71224"/>
    </inkml:brush>
  </inkml:definitions>
  <inkml:trace contextRef="#ctx0" brushRef="#br0">25 105 9133 0 0,'-1'-41'10202'0'0,"1"35"-8996"0"0,-1-1 0 0 0,1 1 0 0 0,-2 0 0 0 0,1 0-1 0 0,0 0 1 0 0,-1-1 0 0 0,-5-9 0 0 0,7 15-699 0 0,0 1-474 0 0,0 0 0 0 0,0 0 0 0 0,0 0 0 0 0,0 0 0 0 0,0 0 0 0 0,0-1 0 0 0,0 1 0 0 0,-1 0 0 0 0,1 0 0 0 0,0 0 0 0 0,0 0 0 0 0,0 0 0 0 0,0 0 1 0 0,0 0-1 0 0,0 0 0 0 0,0-1 0 0 0,0 1 0 0 0,0 0 0 0 0,0 0 0 0 0,0 0 0 0 0,0 0 0 0 0,0 0 0 0 0,0 0 0 0 0,-1 0 0 0 0,1 0 0 0 0,0 0 0 0 0,0 0 0 0 0,0 0 0 0 0,0 0 0 0 0,0 0 0 0 0,0-1 1 0 0,0 1-1 0 0,0 0 0 0 0,-1 0 0 0 0,1 0 0 0 0,0 0 0 0 0,0 0 0 0 0,0 0 0 0 0,0 0 0 0 0,0 0 0 0 0,0 0 0 0 0,-1 0 0 0 0,1 0 0 0 0,0 0 0 0 0,0 1 0 0 0,0-1 0 0 0,0 0 0 0 0,0 0 1 0 0,0 0-1 0 0,0 0 0 0 0,0 0 0 0 0,-1 0 0 0 0,1 0 0 0 0,0 0 0 0 0,-1 5-2 0 0,0 0 1 0 0,0 0-1 0 0,0 0 1 0 0,1 0-1 0 0,-1 0 1 0 0,1 1-1 0 0,0-1 1 0 0,1 0-1 0 0,-1 0 1 0 0,1 0 0 0 0,3 9-1 0 0,3 9-1343 0 0,11 27 1 0 0,-11-33 681 0 0,14 41-5405 0 0,-14-37 2384 0 0,1-1 438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3.245"/>
    </inkml:context>
    <inkml:brush xml:id="br0">
      <inkml:brushProperty name="width" value="0.05" units="cm"/>
      <inkml:brushProperty name="height" value="0.05" units="cm"/>
    </inkml:brush>
  </inkml:definitions>
  <inkml:trace contextRef="#ctx0" brushRef="#br0">14 30 416 0 0,'-14'-30'14865'0'0,"17"34"-14430"0"0,-1-1 1 0 0,0 0-1 0 0,0 1 1 0 0,0-1-1 0 0,0 1 0 0 0,-1-1 1 0 0,2 6-1 0 0,6 26 2092 0 0,6 56 1 0 0,-3-18-4136 0 0,-9-65 364 0 0,3 2-6107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0.883"/>
    </inkml:context>
    <inkml:brush xml:id="br0">
      <inkml:brushProperty name="width" value="0.05" units="cm"/>
      <inkml:brushProperty name="height" value="0.05" units="cm"/>
      <inkml:brushProperty name="color" value="#E71224"/>
    </inkml:brush>
  </inkml:definitions>
  <inkml:trace contextRef="#ctx0" brushRef="#br0">1 51 7997 0 0,'0'-1'674'0'0,"0"0"-1"0"0,0 0 1 0 0,0 0 0 0 0,1 0 0 0 0,-1 0 0 0 0,0 0 0 0 0,1 0 0 0 0,-1 0 0 0 0,0 0-1 0 0,1 0 1 0 0,-1 0 0 0 0,1 1 0 0 0,0-1 0 0 0,1-2 2021 0 0,1 1-2021 0 0,20-10 3481 0 0,31 2-3245 0 0,-51 9-265 0 0,11-1-280 0 0,17-1 577 0 0,34-1 0 0 0,-58 4-749 0 0,1 0 0 0 0,0 1 0 0 0,0-1 0 0 0,0 2 0 0 0,0-1 0 0 0,0 1 0 0 0,-1 1 0 0 0,1-1 0 0 0,11 7 0 0 0,-17-9-139 0 0,-1 1 0 0 0,1 0 0 0 0,-1 0 0 0 0,1 1 0 0 0,-1-1 0 0 0,1 0 1 0 0,-1 0-1 0 0,0 1 0 0 0,0-1 0 0 0,0 1 0 0 0,0-1 0 0 0,0 1 0 0 0,0-1 0 0 0,0 1 0 0 0,0-1 0 0 0,-1 1 1 0 0,1 0-1 0 0,-1 0 0 0 0,1 1 0 0 0,-1 0 0 0 0,1 0 1 0 0,-1 0-1 0 0,-1 1 1 0 0,1-1 0 0 0,0 0-1 0 0,-1 0 1 0 0,1 0-1 0 0,-1 0 1 0 0,0 0-1 0 0,-2 3 1 0 0,-3 7 38 0 0,0-1 1 0 0,-1-1-1 0 0,-18 22 1 0 0,23-29-85 0 0,-13 14-1 0 0,3-4-5 0 0,1 1 0 0 0,-15 26-1 0 0,24-38-2 0 0,0 1 0 0 0,0-1 0 0 0,1 1-1 0 0,-1 0 1 0 0,1-1 0 0 0,0 1 0 0 0,0 0 0 0 0,0 0 0 0 0,1 0-1 0 0,-1 0 1 0 0,1 0 0 0 0,0 0 0 0 0,0 0 0 0 0,0 0 0 0 0,1 0-1 0 0,-1 0 1 0 0,3 7 0 0 0,-2-9 0 0 0,1 1 0 0 0,-1-1 0 0 0,1 0 0 0 0,0 0 0 0 0,-1 0 0 0 0,1 0 0 0 0,0 0 0 0 0,0 0 0 0 0,0-1 0 0 0,0 1 0 0 0,1-1 0 0 0,-1 1 0 0 0,0-1 0 0 0,1 0 0 0 0,-1 0 0 0 0,0 0 0 0 0,1 0 0 0 0,0 0 0 0 0,4 0 0 0 0,7 2 0 0 0,0-1 0 0 0,21 0 0 0 0,-21-1 0 0 0,24 1-259 0 0,0-1 0 0 0,41-6 0 0 0,-69 4-1358 0 0,11-8-9388 0 0,-11 4 7686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1.240"/>
    </inkml:context>
    <inkml:brush xml:id="br0">
      <inkml:brushProperty name="width" value="0.05" units="cm"/>
      <inkml:brushProperty name="height" value="0.05" units="cm"/>
      <inkml:brushProperty name="color" value="#E71224"/>
    </inkml:brush>
  </inkml:definitions>
  <inkml:trace contextRef="#ctx0" brushRef="#br0">5 138 8737 0 0,'-5'-6'17032'0'0,"16"12"-13682"0"0,9 8-5345 0 0,-10-5 3866 0 0,31 34-1116 0 0,3-2-1 0 0,1-1 0 0 0,1-2 1 0 0,91 54-1 0 0,-136-91-754 0 0,-1-1 0 0 0,1 1 0 0 0,0-1 0 0 0,0 0 0 0 0,0 1 0 0 0,-1-1 0 0 0,1 0 0 0 0,0 1 0 0 0,0-1 0 0 0,0 0 0 0 0,0 0 0 0 0,0 0 0 0 0,-1 0 0 0 0,1 0 0 0 0,0 0 0 0 0,0 0 0 0 0,0 0 0 0 0,0 0 0 0 0,0 0 0 0 0,-1 0 0 0 0,1-1 0 0 0,0 1 0 0 0,0 0 0 0 0,0-1 0 0 0,0 1 0 0 0,-1 0 0 0 0,2-2 0 0 0,-1 1 0 0 0,0 0 0 0 0,0 0 0 0 0,0-1 0 0 0,0 1 0 0 0,0-1 0 0 0,0 1 0 0 0,-1 0 0 0 0,1-1 0 0 0,0 1 0 0 0,-1-1 0 0 0,1 0 0 0 0,-1 1 0 0 0,1-4 0 0 0,21-109 0 0 0,-10 61 0 0 0,4-56 0 0 0,-16 82-1597 0 0,0 23 1031 0 0,-1 0 0 0 0,1 0 0 0 0,0 0-1 0 0,0 0 1 0 0,0 0 0 0 0,1 0 0 0 0,-1 0 0 0 0,1 0 0 0 0,0 0 0 0 0,0 0 0 0 0,1 0 0 0 0,-1 1-1 0 0,1-1 1 0 0,-1 0 0 0 0,1 1 0 0 0,0 0 0 0 0,1-1 0 0 0,3-4 0 0 0,6-3-2934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2.372"/>
    </inkml:context>
    <inkml:brush xml:id="br0">
      <inkml:brushProperty name="width" value="0.05" units="cm"/>
      <inkml:brushProperty name="height" value="0.05" units="cm"/>
      <inkml:brushProperty name="color" value="#E71224"/>
    </inkml:brush>
  </inkml:definitions>
  <inkml:trace contextRef="#ctx0" brushRef="#br0">193 25 128 0 0,'-1'-2'240'0'0,"0"0"0"0"0,0 1 0 0 0,0-1-1 0 0,-1 1 1 0 0,1-1 0 0 0,0 1 0 0 0,-1-1 0 0 0,1 1 0 0 0,0 0 0 0 0,-1 0 0 0 0,0 0-1 0 0,1 0 1 0 0,-1 0 0 0 0,0 0 0 0 0,1 0 0 0 0,-1 0 0 0 0,0 1 0 0 0,0-1 0 0 0,0 1-1 0 0,0-1 1 0 0,0 1 0 0 0,1 0 0 0 0,-1-1 0 0 0,-3 1 0 0 0,1 1 151 0 0,1 0 0 0 0,-1 0-1 0 0,1 0 1 0 0,-1 1 0 0 0,1-1 0 0 0,0 1 0 0 0,-1 0 0 0 0,1 0 0 0 0,0 0 0 0 0,0 0 0 0 0,0 0-1 0 0,-2 4 1 0 0,-5 4 234 0 0,0 1 0 0 0,1 0 0 0 0,0 1-1 0 0,1 0 1 0 0,1 0 0 0 0,0 1-1 0 0,0-1 1 0 0,1 2 0 0 0,1-1 0 0 0,0 1-1 0 0,1-1 1 0 0,1 1 0 0 0,-3 18 0 0 0,1 8 568 0 0,2 1 0 0 0,2-1 1 0 0,5 59-1 0 0,-3-83-925 0 0,1 0-1 0 0,1-1 1 0 0,0 1 0 0 0,1-1-1 0 0,1 1 1 0 0,0-1-1 0 0,9 17 1 0 0,-9-24-534 0 0,-1-1 0 0 0,1 1 0 0 0,0-1 0 0 0,1 0 0 0 0,0 0 0 0 0,7 6 0 0 0,-8-9-603 0 0,0 0-1 0 0,0 0 1 0 0,1 0-1 0 0,-1-1 1 0 0,1 0-1 0 0,0 0 1 0 0,0 0 0 0 0,0-1-1 0 0,7 2 1 0 0,3-2-1929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2.823"/>
    </inkml:context>
    <inkml:brush xml:id="br0">
      <inkml:brushProperty name="width" value="0.05" units="cm"/>
      <inkml:brushProperty name="height" value="0.05" units="cm"/>
      <inkml:brushProperty name="color" value="#E71224"/>
    </inkml:brush>
  </inkml:definitions>
  <inkml:trace contextRef="#ctx0" brushRef="#br0">27 347 7405 0 0,'-2'-2'12184'0'0,"-1"-2"-11541"0"0,1 0-1 0 0,-1 0 1 0 0,1 1-1 0 0,0-1 1 0 0,0-1-1 0 0,0 1 1 0 0,1 0-1 0 0,-1 0 1 0 0,-1-9-1 0 0,2 4-259 0 0,0-1-1 0 0,0 0 1 0 0,1 1 0 0 0,1-12-1 0 0,3-8-140 0 0,1 1 0 0 0,10-31 0 0 0,-12 47-93 0 0,0 1 1 0 0,1-1-1 0 0,0 1 0 0 0,1 0 0 0 0,1 0 0 0 0,-1 1 1 0 0,2 0-1 0 0,8-12 0 0 0,-14 21-131 0 0,0 0-1 0 0,1 0 1 0 0,-1 0-1 0 0,0 0 1 0 0,1 0 0 0 0,-1 0-1 0 0,1 1 1 0 0,-1-1-1 0 0,1 0 1 0 0,-1 1-1 0 0,1-1 1 0 0,-1 1 0 0 0,1 0-1 0 0,-1-1 1 0 0,1 1-1 0 0,0 0 1 0 0,-1 0 0 0 0,1 0-1 0 0,0 0 1 0 0,-1 0-1 0 0,1 1 1 0 0,0-1-1 0 0,-1 0 1 0 0,1 1 0 0 0,-1-1-1 0 0,1 1 1 0 0,-1 0-1 0 0,1-1 1 0 0,-1 1 0 0 0,1 0-1 0 0,-1 0 1 0 0,0 0-1 0 0,1 0 1 0 0,-1 0-1 0 0,0 0 1 0 0,2 3 0 0 0,4 3 18 0 0,0 0 1 0 0,-1 0-1 0 0,0 1 1 0 0,0 0 0 0 0,4 9-1 0 0,19 42 77 0 0,-18-35-8 0 0,27 44-1 0 0,-34-62-105 0 0,-1-1 0 0 0,1 0-1 0 0,1 0 1 0 0,-1 0 0 0 0,1-1 0 0 0,0 1-1 0 0,0-1 1 0 0,0 0 0 0 0,0 0-1 0 0,1-1 1 0 0,-1 0 0 0 0,1 0-1 0 0,6 2 1 0 0,-7-3-46 0 0,-1-2 0 0 0,1 1 1 0 0,-1 0-1 0 0,1-1 0 0 0,0 0 0 0 0,-1 0 0 0 0,1 0 0 0 0,0-1 0 0 0,-1 0 0 0 0,1 0 1 0 0,-1 0-1 0 0,1 0 0 0 0,-1 0 0 0 0,0-1 0 0 0,0 0 0 0 0,1 0 0 0 0,-1 0 0 0 0,0-1 1 0 0,-1 1-1 0 0,1-1 0 0 0,0 0 0 0 0,-1 0 0 0 0,1 0 0 0 0,-1 0 0 0 0,5-8 0 0 0,-3 6 33 0 0,-1-1 0 0 0,0 0 0 0 0,0 0 0 0 0,0 0 0 0 0,-1-1 0 0 0,0 1 0 0 0,0-1 0 0 0,0 0 0 0 0,-1 0 0 0 0,0 0 0 0 0,0 0 0 0 0,-1 0 0 0 0,0 0 0 0 0,0-1 0 0 0,-1-11 0 0 0,-1 15 21 0 0,0 1 0 0 0,0-1 1 0 0,0 1-1 0 0,-1-1 1 0 0,1 1-1 0 0,-1 0 0 0 0,-3-5 1 0 0,-4-11-1983 0 0,8 18 1289 0 0,12-2-2169 0 0,14 2-4165 0 0,-11 0 4063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3.367"/>
    </inkml:context>
    <inkml:brush xml:id="br0">
      <inkml:brushProperty name="width" value="0.05" units="cm"/>
      <inkml:brushProperty name="height" value="0.05" units="cm"/>
      <inkml:brushProperty name="color" value="#E71224"/>
    </inkml:brush>
  </inkml:definitions>
  <inkml:trace contextRef="#ctx0" brushRef="#br0">231 16 752 0 0,'-2'-2'562'0'0,"-1"0"-1"0"0,1 0 0 0 0,-1 1 1 0 0,0-1-1 0 0,1 1 1 0 0,-1 0-1 0 0,0 0 1 0 0,0 0-1 0 0,0 0 1 0 0,0 1-1 0 0,0-1 1 0 0,0 1-1 0 0,0-1 1 0 0,0 1-1 0 0,0 0 1 0 0,0 1-1 0 0,0-1 0 0 0,0 0 1 0 0,0 1-1 0 0,0-1 1 0 0,-4 3-1 0 0,-1-1 135 0 0,0 1 0 0 0,0 0-1 0 0,0 0 1 0 0,0 1 0 0 0,1 0 0 0 0,-11 8-1 0 0,10-5-245 0 0,-1 0 1 0 0,1 1-1 0 0,1 1 0 0 0,-1-1 0 0 0,1 1 0 0 0,1 0 0 0 0,-1 1 0 0 0,2-1 1 0 0,-1 1-1 0 0,1 0 0 0 0,1 1 0 0 0,0-1 0 0 0,1 1 0 0 0,0 0 1 0 0,0 0-1 0 0,1 0 0 0 0,0 0 0 0 0,0 19 0 0 0,3-22-274 0 0,0 0 0 0 0,0 0 0 0 0,1 0 0 0 0,0 0 0 0 0,1-1 0 0 0,-1 1 0 0 0,1 0 1 0 0,1-1-1 0 0,-1 0 0 0 0,1 0 0 0 0,7 8 0 0 0,-4-5 29 0 0,1-1 1 0 0,0 0-1 0 0,1-1 0 0 0,0 1 1 0 0,0-2-1 0 0,21 14 1 0 0,-14-12-3 0 0,0-1-1 0 0,1 0 1 0 0,0-1 0 0 0,0-1 0 0 0,0-1-1 0 0,1 0 1 0 0,0-1 0 0 0,-1-1 0 0 0,38 2 0 0 0,-47-5-233 0 0,0-1 1 0 0,0 1 0 0 0,0-1 0 0 0,0 0 0 0 0,-1-1 0 0 0,1 0-1 0 0,0 0 1 0 0,-1-1 0 0 0,1 0 0 0 0,-1 0 0 0 0,0-1-1 0 0,10-6 1 0 0,-12 6 10 0 0,-1 1-1 0 0,0-1 1 0 0,0 0-1 0 0,-1 0 1 0 0,1 0-1 0 0,-1-1 1 0 0,0 1-1 0 0,0-1 1 0 0,0 0-1 0 0,0 0 1 0 0,-1 0-1 0 0,0 0 1 0 0,0 0-1 0 0,-1-1 1 0 0,1 1-1 0 0,-1 0 1 0 0,0-1-1 0 0,0-9 1 0 0,-1 7-6 0 0,0-1 1 0 0,0 0 0 0 0,-1 0 0 0 0,0 0-1 0 0,-1 0 1 0 0,0 1 0 0 0,0-1 0 0 0,-1 1-1 0 0,0-1 1 0 0,-5-8 0 0 0,2 6-553 0 0,-2-1 0 0 0,1 1 1 0 0,-1 0-1 0 0,0 0 0 0 0,-20-18 1 0 0,11 17-1952 0 0,1 0-5525 0 0,12 8 5130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3.710"/>
    </inkml:context>
    <inkml:brush xml:id="br0">
      <inkml:brushProperty name="width" value="0.05" units="cm"/>
      <inkml:brushProperty name="height" value="0.05" units="cm"/>
      <inkml:brushProperty name="color" value="#E71224"/>
    </inkml:brush>
  </inkml:definitions>
  <inkml:trace contextRef="#ctx0" brushRef="#br0">348 3 220 0 0,'0'0'9246'0'0,"-3"-1"-7801"0"0,2 1-1280 0 0,0-1 0 0 0,0 1 0 0 0,0 0 0 0 0,0 0 0 0 0,0 0 1 0 0,0 0-1 0 0,0 0 0 0 0,0 0 0 0 0,0 0 0 0 0,0 0 0 0 0,-1 1 0 0 0,1-1 0 0 0,0 0 0 0 0,0 1 0 0 0,0-1 0 0 0,0 0 1 0 0,0 1-1 0 0,0-1 0 0 0,0 1 0 0 0,1 0 0 0 0,-1-1 0 0 0,0 1 0 0 0,0 0 0 0 0,0 0 0 0 0,1-1 0 0 0,-2 3 0 0 0,-27 30 1804 0 0,18-18-1265 0 0,-141 145 4324 0 0,31-36-4690 0 0,117-116-1873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04.311"/>
    </inkml:context>
    <inkml:brush xml:id="br0">
      <inkml:brushProperty name="width" value="0.05" units="cm"/>
      <inkml:brushProperty name="height" value="0.05" units="cm"/>
      <inkml:brushProperty name="color" value="#E71224"/>
    </inkml:brush>
  </inkml:definitions>
  <inkml:trace contextRef="#ctx0" brushRef="#br0">34 6 168 0 0,'6'-1'490'0'0,"0"-1"0"0"0,1 1 1 0 0,-1 1-1 0 0,0-1 0 0 0,0 1 0 0 0,0 0 0 0 0,1 0 0 0 0,-1 1 0 0 0,0 0 1 0 0,0 0-1 0 0,0 0 0 0 0,0 1 0 0 0,0 0 0 0 0,0 0 0 0 0,0 0 1 0 0,-1 1-1 0 0,1 0 0 0 0,-1 0 0 0 0,1 0 0 0 0,-1 1 0 0 0,0 0 1 0 0,-1 0-1 0 0,1 0 0 0 0,5 7 0 0 0,-1-1 133 0 0,-1 0-1 0 0,0 0 1 0 0,-1 1-1 0 0,0 0 1 0 0,0 1 0 0 0,-2-1-1 0 0,1 1 1 0 0,-1 1-1 0 0,-1-1 1 0 0,5 21-1 0 0,-6-12-36 0 0,-1 0 0 0 0,0-1 0 0 0,-2 1-1 0 0,0 0 1 0 0,-2 0 0 0 0,0-1 0 0 0,-1 1-1 0 0,-1-1 1 0 0,-13 39 0 0 0,8-35-164 0 0,-1 0 1 0 0,-1-1 0 0 0,-1-1-1 0 0,-1 0 1 0 0,0 0-1 0 0,-2-1 1 0 0,-30 32 0 0 0,34-42-313 0 0,0-1 0 0 0,-24 17 0 0 0,-7-4-4656 0 0,32-22-2470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0.735"/>
    </inkml:context>
    <inkml:brush xml:id="br0">
      <inkml:brushProperty name="width" value="0.05" units="cm"/>
      <inkml:brushProperty name="height" value="0.05" units="cm"/>
      <inkml:brushProperty name="color" value="#E71224"/>
    </inkml:brush>
  </inkml:definitions>
  <inkml:trace contextRef="#ctx0" brushRef="#br0">9 73 248 0 0,'-8'-15'12928'0'0,"18"15"-10551"0"0,129 13 2816 0 0,-47-11-3203 0 0,148-15 1 0 0,-236 13-1930 0 0,0 0 1 0 0,0-1-1 0 0,0 1 0 0 0,0-1 1 0 0,0 0-1 0 0,-1 0 0 0 0,1 0 1 0 0,0 0-1 0 0,0 0 0 0 0,-1-1 1 0 0,1 0-1 0 0,0 0 0 0 0,-1 0 1 0 0,0 0-1 0 0,1-1 0 0 0,-1 1 1 0 0,4-6-1 0 0,-6 7 32 0 0,-9-19 58 0 0,7 19-140 0 0,1 1 0 0 0,-1-1 0 0 0,1 0 0 0 0,-1 1 0 0 0,0-1 0 0 0,1 1 0 0 0,-1-1 0 0 0,0 1 0 0 0,1-1 0 0 0,-1 1 0 0 0,0-1 0 0 0,0 1 0 0 0,0 0 0 0 0,1-1 0 0 0,-1 1 0 0 0,0 0 0 0 0,0 0 0 0 0,0 0 0 0 0,0 0 0 0 0,0 0 0 0 0,1-1 0 0 0,-1 2 0 0 0,0-1 0 0 0,0 0 0 0 0,0 0 0 0 0,0 0 0 0 0,0 0 0 0 0,-1 1 0 0 0,1 0 24 0 0,-1 0 1 0 0,1 0-1 0 0,0 0 1 0 0,-1 1 0 0 0,1-1-1 0 0,0 0 1 0 0,0 1-1 0 0,0-1 1 0 0,0 1 0 0 0,0-1-1 0 0,0 1 1 0 0,1 0-1 0 0,-2 1 1 0 0,-1 6 174 0 0,1 0 1 0 0,0 0-1 0 0,0 0 1 0 0,-1 12-1 0 0,3 14 204 0 0,1 1 1 0 0,3 0-1 0 0,0 0 1 0 0,2-1-1 0 0,2 0 0 0 0,18 50 1 0 0,-19-68-246 0 0,0 0 1 0 0,13 19-1 0 0,-12-21 95 0 0,0 0 0 0 0,11 32-1 0 0,-19-46-258 0 0,1 0-1 0 0,-1 0 1 0 0,0 0-1 0 0,0 0 1 0 0,0-1-1 0 0,0 1 1 0 0,-1 0-1 0 0,1 0 1 0 0,0 0-1 0 0,0 0 1 0 0,0-1-1 0 0,-1 1 1 0 0,1 0-1 0 0,0 0 1 0 0,-1-1-1 0 0,1 1 0 0 0,-1 0 1 0 0,1 0-1 0 0,-1-1 1 0 0,1 1-1 0 0,-1-1 1 0 0,1 1-1 0 0,-1 0 1 0 0,0-1-1 0 0,1 1 1 0 0,-1-1-1 0 0,0 1 1 0 0,0-1-1 0 0,1 0 1 0 0,-1 1-1 0 0,0-1 1 0 0,0 0-1 0 0,0 1 1 0 0,1-1-1 0 0,-1 0 1 0 0,-1 0-1 0 0,-36 7-104 0 0,31-6 104 0 0,-94 9-133 0 0,-81 14-102 0 0,180-24 240 0 0,1 0-1 0 0,0 0 0 0 0,-1 0 1 0 0,1 0-1 0 0,0 1 0 0 0,-1-1 0 0 0,1 0 1 0 0,0 1-1 0 0,-1-1 0 0 0,1 1 1 0 0,0 0-1 0 0,0-1 0 0 0,0 1 1 0 0,-1 0-1 0 0,0 1 0 0 0,2-1 7 0 0,1-1 0 0 0,-1 1 0 0 0,1-1 0 0 0,-1 1 0 0 0,1-1 0 0 0,-1 0 0 0 0,1 1 0 0 0,-1-1 0 0 0,1 0 0 0 0,0 1 0 0 0,-1-1 0 0 0,1 0 0 0 0,0 1 0 0 0,-1-1 0 0 0,1 0 0 0 0,0 0 0 0 0,-1 0 0 0 0,1 0 0 0 0,0 0 0 0 0,0 0 0 0 0,49 6 450 0 0,324-24-465 0 0,-368 17 0 0 0,32-5-13555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1.200"/>
    </inkml:context>
    <inkml:brush xml:id="br0">
      <inkml:brushProperty name="width" value="0.05" units="cm"/>
      <inkml:brushProperty name="height" value="0.05" units="cm"/>
      <inkml:brushProperty name="color" value="#E71224"/>
    </inkml:brush>
  </inkml:definitions>
  <inkml:trace contextRef="#ctx0" brushRef="#br0">336 24 548 0 0,'-17'-15'5689'0'0,"7"13"-4688"0"0,-1 0 0 0 0,1 0 0 0 0,-1 1 0 0 0,1 0 0 0 0,-1 1 0 0 0,0 0 0 0 0,1 0 0 0 0,-1 2 0 0 0,-13 2 0 0 0,0 1 211 0 0,1 2 0 0 0,-44 18 1 0 0,59-21-796 0 0,-1-1 1 0 0,2 2-1 0 0,-1-1 1 0 0,1 1-1 0 0,-1 1 1 0 0,1-1-1 0 0,-9 10 0 0 0,15-13-301 0 0,-1-1-1 0 0,1 1 1 0 0,0 0-1 0 0,-1-1 1 0 0,1 1-1 0 0,0 0 1 0 0,0 0-1 0 0,0 0 1 0 0,0-1-1 0 0,0 1 1 0 0,1 0-1 0 0,-1 1 1 0 0,0-1-1 0 0,1 0 1 0 0,0 0-1 0 0,-1 0 0 0 0,1 0 1 0 0,0 0-1 0 0,0 0 1 0 0,0 0-1 0 0,1 1 1 0 0,-1-1-1 0 0,0 0 1 0 0,1 0-1 0 0,-1 0 1 0 0,1 0-1 0 0,0 0 1 0 0,0 0-1 0 0,0 0 1 0 0,0 0-1 0 0,0-1 1 0 0,0 1-1 0 0,0 0 1 0 0,0 0-1 0 0,3 2 0 0 0,3 2 125 0 0,0 1-1 0 0,1-1 0 0 0,-1-1 1 0 0,1 0-1 0 0,0 0 0 0 0,1 0 1 0 0,-1-1-1 0 0,1 0 0 0 0,0-1 1 0 0,15 5-1 0 0,-4-4 125 0 0,0 0 0 0 0,0-1 1 0 0,0-1-1 0 0,21 0 0 0 0,3-9-571 0 0,-25 4-3504 0 0,0 0-5854 0 0,-8 3 6419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1.976"/>
    </inkml:context>
    <inkml:brush xml:id="br0">
      <inkml:brushProperty name="width" value="0.05" units="cm"/>
      <inkml:brushProperty name="height" value="0.05" units="cm"/>
      <inkml:brushProperty name="color" value="#E71224"/>
    </inkml:brush>
  </inkml:definitions>
  <inkml:trace contextRef="#ctx0" brushRef="#br0">416 49 448 0 0,'2'-2'390'0'0,"22"-24"5460"0"0,-20 23-4142 0 0,-1 0 0 0 0,1-1 0 0 0,0 2 0 0 0,0-1 0 0 0,5-3 5313 0 0,-12 7-6754 0 0,-1 1 1 0 0,1-1-1 0 0,-1 0 1 0 0,1 1 0 0 0,0 0-1 0 0,0 0 1 0 0,-1 0-1 0 0,-3 3 1 0 0,-7 4 263 0 0,-162 70 1607 0 0,-10 5-805 0 0,182-82-1288 0 0,-34 23 293 0 0,37-24-322 0 0,-1 0 1 0 0,1 0-1 0 0,0 0 1 0 0,0 0 0 0 0,0 0-1 0 0,-1 0 1 0 0,1 0-1 0 0,0 1 1 0 0,1-1-1 0 0,-1 0 1 0 0,0 1-1 0 0,0-1 1 0 0,0 0-1 0 0,1 1 1 0 0,-1-1-1 0 0,1 1 1 0 0,-1-1 0 0 0,1 1-1 0 0,0-1 1 0 0,-1 1-1 0 0,1 0 1 0 0,0-1-1 0 0,0 3 1 0 0,1-1 11 0 0,1-1 0 0 0,-1 1 0 0 0,0-1 0 0 0,1 1 0 0 0,0-1 1 0 0,-1 0-1 0 0,1 1 0 0 0,0-1 0 0 0,0 0 0 0 0,0 0 0 0 0,1-1 0 0 0,-1 1 0 0 0,0 0 1 0 0,1-1-1 0 0,-1 1 0 0 0,4 0 0 0 0,46 19 339 0 0,-41-17-303 0 0,201 50 948 0 0,-144-39-457 0 0,93 31 1 0 0,-159-45-558 0 0,-1-1 0 0 0,1 1 0 0 0,0 0 0 0 0,0 0 1 0 0,0 0-1 0 0,-1 0 0 0 0,1 0 0 0 0,-1 0 0 0 0,1 0 0 0 0,-1 0 0 0 0,3 3 0 0 0,-4-4-268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3.598"/>
    </inkml:context>
    <inkml:brush xml:id="br0">
      <inkml:brushProperty name="width" value="0.05" units="cm"/>
      <inkml:brushProperty name="height" value="0.05" units="cm"/>
    </inkml:brush>
  </inkml:definitions>
  <inkml:trace contextRef="#ctx0" brushRef="#br0">31 166 464 0 0,'-5'-5'865'0'0,"1"0"1"0"0,1 0-1 0 0,-1-1 0 0 0,1 1 0 0 0,0-1 1 0 0,-3-8-1 0 0,6 12-569 0 0,-1 0 1 0 0,1 0-1 0 0,-1-1 0 0 0,1 1 1 0 0,0 0-1 0 0,0-1 0 0 0,0 1 0 0 0,0 0 1 0 0,0-1-1 0 0,0 1 0 0 0,1 0 1 0 0,-1-1-1 0 0,1 1 0 0 0,0 0 1 0 0,0 0-1 0 0,0 0 0 0 0,0 0 1 0 0,0-1-1 0 0,0 1 0 0 0,0 1 1 0 0,2-3-1 0 0,3-3 89 0 0,-1 1-1 0 0,1 0 1 0 0,0 1 0 0 0,1 0 0 0 0,-1 0-1 0 0,1 0 1 0 0,0 0 0 0 0,1 1-1 0 0,-1 1 1 0 0,1-1 0 0 0,-1 1 0 0 0,1 0-1 0 0,0 1 1 0 0,0 0 0 0 0,0 0 0 0 0,0 1-1 0 0,1 0 1 0 0,-1 0 0 0 0,14 1 0 0 0,1 1 47 0 0,-1 1 0 0 0,0 1 0 0 0,0 1 0 0 0,0 1 0 0 0,0 1 0 0 0,24 10 1 0 0,-24-7-127 0 0,0 1 1 0 0,-1 1 0 0 0,0 0 0 0 0,-1 2-1 0 0,20 15 1 0 0,-32-22-203 0 0,-1 0-1 0 0,0 1 1 0 0,0-1 0 0 0,0 1-1 0 0,-1 1 1 0 0,0-1-1 0 0,-1 1 1 0 0,1 0 0 0 0,-2 1-1 0 0,1-1 1 0 0,-1 1-1 0 0,0 0 1 0 0,-1 0 0 0 0,0 0-1 0 0,2 11 1 0 0,-4-12-49 0 0,-1 0 0 0 0,0 0 0 0 0,0 0 0 0 0,-1 0 1 0 0,0 0-1 0 0,-1 0 0 0 0,0 0 0 0 0,0-1 0 0 0,0 1 0 0 0,-1-1 0 0 0,0 1 0 0 0,-1-1 1 0 0,1 0-1 0 0,-1 0 0 0 0,-1-1 0 0 0,1 1 0 0 0,-1-1 0 0 0,-6 6 0 0 0,-2 2 15 0 0,-1-1 0 0 0,0 0 0 0 0,-1-1 0 0 0,-1-1-1 0 0,0-1 1 0 0,-22 12 0 0 0,18-12-14 0 0,0-1 1 0 0,-1-1-1 0 0,0-1 0 0 0,0 0 1 0 0,0-2-1 0 0,-1 0 1 0 0,0-2-1 0 0,-31 1 0 0 0,50-3-150 0 0,0-2-1 0 0,0 1 1 0 0,0 0-1 0 0,0-1 0 0 0,1 1 1 0 0,-1-1-1 0 0,0 0 1 0 0,0 0-1 0 0,0 0 0 0 0,0 0 1 0 0,1 0-1 0 0,-1-1 1 0 0,1 1-1 0 0,-1-1 0 0 0,1 0 1 0 0,-1 1-1 0 0,1-1 1 0 0,-2-3-1 0 0,3 4-141 0 0,0 0 0 0 0,1 0 0 0 0,-1 0 0 0 0,0 0 0 0 0,1 0 0 0 0,-1 0 0 0 0,1-1 0 0 0,0 1 0 0 0,-1 0 0 0 0,1 0 0 0 0,0-1 0 0 0,0 1 0 0 0,-1 0-1 0 0,1-1 1 0 0,0 1 0 0 0,1-3 0 0 0,-1 2-288 0 0,1 0 0 0 0,-1 0-1 0 0,1 0 1 0 0,0 0 0 0 0,0 0-1 0 0,0 1 1 0 0,0-1-1 0 0,0 0 1 0 0,0 0 0 0 0,1 1-1 0 0,-1-1 1 0 0,1 0 0 0 0,1-1-1 0 0,11-8-2244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2.660"/>
    </inkml:context>
    <inkml:brush xml:id="br0">
      <inkml:brushProperty name="width" value="0.05" units="cm"/>
      <inkml:brushProperty name="height" value="0.05" units="cm"/>
      <inkml:brushProperty name="color" value="#E71224"/>
    </inkml:brush>
  </inkml:definitions>
  <inkml:trace contextRef="#ctx0" brushRef="#br0">15 3 8 0 0,'-3'-3'2823'0'0,"3"3"-2667"0"0,0 0 1 0 0,0 0 0 0 0,-6 2 4547 0 0,6-2-4547 0 0,-4 17 3644 0 0,2 32-1599 0 0,2-36-914 0 0,5 362 7872 0 0,30-3-5350 0 0,-32-354-4623 0 0,3 27-248 0 0,-4-30-2428 0 0,1-1-3279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3.324"/>
    </inkml:context>
    <inkml:brush xml:id="br0">
      <inkml:brushProperty name="width" value="0.05" units="cm"/>
      <inkml:brushProperty name="height" value="0.05" units="cm"/>
      <inkml:brushProperty name="color" value="#E71224"/>
    </inkml:brush>
  </inkml:definitions>
  <inkml:trace contextRef="#ctx0" brushRef="#br0">9 312 332 0 0,'-2'-7'541'0'0,"0"0"1"0"0,1 1-1 0 0,-1-1 0 0 0,2 0 1 0 0,-1 0-1 0 0,1 0 1 0 0,0 0-1 0 0,0 0 0 0 0,1 0 1 0 0,0 0-1 0 0,0 0 0 0 0,0 1 1 0 0,1-1-1 0 0,3-8 0 0 0,0 5 53 0 0,0 1 0 0 0,0 0 0 0 0,0 0-1 0 0,1 0 1 0 0,1 1 0 0 0,0 0-1 0 0,0 0 1 0 0,14-12 0 0 0,-5 7 164 0 0,1 0 0 0 0,1 2 0 0 0,0 0 0 0 0,1 0 0 0 0,0 2 0 0 0,0 1 0 0 0,1 0 0 0 0,39-9 0 0 0,-42 13-328 0 0,1 2 0 0 0,0 0 1 0 0,0 1-1 0 0,0 0 0 0 0,0 2 1 0 0,0 0-1 0 0,0 1 0 0 0,34 9 1 0 0,-44-9-266 0 0,0 1 1 0 0,0 0-1 0 0,0 1 1 0 0,0 0 0 0 0,0 0-1 0 0,-1 1 1 0 0,0-1-1 0 0,0 2 1 0 0,7 5 0 0 0,-10-6-62 0 0,0-1 1 0 0,0 1 0 0 0,0 0 0 0 0,-1 0-1 0 0,0 0 1 0 0,0 1 0 0 0,0-1 0 0 0,0 1-1 0 0,-1 0 1 0 0,0-1 0 0 0,0 1 0 0 0,-1 0-1 0 0,2 12 1 0 0,-3-13-87 0 0,0 0-1 0 0,0 0 1 0 0,0 0-1 0 0,-1 0 1 0 0,1 0-1 0 0,-1 0 1 0 0,-1 0-1 0 0,1 0 1 0 0,-1 0-1 0 0,1-1 1 0 0,-1 1 0 0 0,-1 0-1 0 0,1-1 1 0 0,-1 0-1 0 0,-5 8 1 0 0,3-6-71 0 0,0-1 1 0 0,0 1 0 0 0,-1-1-1 0 0,1 0 1 0 0,-1 0 0 0 0,0-1-1 0 0,-1 0 1 0 0,1 0 0 0 0,-13 5 0 0 0,18-8 4 0 0,5-1-51 0 0,17 0 211 0 0,1 1-1 0 0,-1 2 0 0 0,0 0 0 0 0,-1 1 1 0 0,21 7-1 0 0,-31-8-64 0 0,0 0 1 0 0,-1 1 0 0 0,0 0 0 0 0,0 1-1 0 0,0 0 1 0 0,0 0 0 0 0,-1 1 0 0 0,0 0-1 0 0,0 0 1 0 0,-1 1 0 0 0,0 0-1 0 0,0 0 1 0 0,7 9 0 0 0,-13-14-38 0 0,1 1 1 0 0,0 0-1 0 0,-1 0 0 0 0,1 0 1 0 0,-1 0-1 0 0,0 0 1 0 0,0 0-1 0 0,0 0 0 0 0,0 0 1 0 0,0 0-1 0 0,-1 0 1 0 0,1 0-1 0 0,-1 0 0 0 0,0 1 1 0 0,0-1-1 0 0,0 0 0 0 0,-1 0 1 0 0,0 4-1 0 0,0-3-5 0 0,-1 0-1 0 0,1-1 0 0 0,-1 1 1 0 0,0 0-1 0 0,0-1 0 0 0,0 0 1 0 0,-1 1-1 0 0,1-1 0 0 0,-1 0 1 0 0,0 0-1 0 0,0-1 0 0 0,-6 6 1 0 0,1-2-55 0 0,-1-1 1 0 0,-1 1 0 0 0,1-2 0 0 0,-1 1 0 0 0,0-1 0 0 0,0-1-1 0 0,0 1 1 0 0,-1-2 0 0 0,1 1 0 0 0,-12 0 0 0 0,10-3-236 0 0,-1 1 1 0 0,0-2-1 0 0,-19-2 1 0 0,-3-7-2077 0 0,33 8 1745 0 0,-1 1-1 0 0,1 0 1 0 0,-1-1-1 0 0,1 1 1 0 0,0-1-1 0 0,0 0 1 0 0,0 0-1 0 0,-1 0 1 0 0,-1-3-1 0 0,1 0-2485 0 0,1 0 444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4.073"/>
    </inkml:context>
    <inkml:brush xml:id="br0">
      <inkml:brushProperty name="width" value="0.05" units="cm"/>
      <inkml:brushProperty name="height" value="0.05" units="cm"/>
      <inkml:brushProperty name="color" value="#E71224"/>
    </inkml:brush>
  </inkml:definitions>
  <inkml:trace contextRef="#ctx0" brushRef="#br0">16 104 6633 0 0,'-15'-21'9771'0'0,"15"20"-9614"0"0,0 1 0 0 0,0 0 1 0 0,0 0-1 0 0,0-1 0 0 0,0 1 0 0 0,0 0 0 0 0,-1-1 0 0 0,1 1 0 0 0,0 0 0 0 0,0-1 0 0 0,0 1 1 0 0,1 0-1 0 0,-1 0 0 0 0,0-1 0 0 0,0 1 0 0 0,0 0 0 0 0,0-1 0 0 0,0 1 0 0 0,0 0 0 0 0,0-1 0 0 0,0 1 1 0 0,1 0-1 0 0,-1 0 0 0 0,0-1 0 0 0,0 1 0 0 0,0 0 0 0 0,1-1 0 0 0,14-1 1756 0 0,75 7 279 0 0,131-9 0 0 0,-207 3-2147 0 0,1-1 0 0 0,-1-1 0 0 0,28-8 0 0 0,-37 10-61 0 0,0-1 0 0 0,-1 0 0 0 0,1-1 0 0 0,0 1-1 0 0,-1-1 1 0 0,1 0 0 0 0,-1 0 0 0 0,0 0 0 0 0,0 0 0 0 0,0-1 0 0 0,-1 0 0 0 0,1 0 0 0 0,-1 0 0 0 0,4-6-1 0 0,-5 5 347 0 0,-8 12-181 0 0,4-5-110 0 0,1 1 0 0 0,-1 0 0 0 0,0-1 0 0 0,1 1 1 0 0,0 0-1 0 0,0 0 0 0 0,-2 4 0 0 0,1 16 214 0 0,1 1 0 0 0,1 0 1 0 0,1-1-1 0 0,1 1 0 0 0,1-1 1 0 0,1 0-1 0 0,10 32 0 0 0,2-4 300 0 0,3-1 0 0 0,28 55 0 0 0,-10-32-743 0 0,-37-73 58 0 0,-3 1-239 0 0,0 0 303 0 0,0-1 1 0 0,1 0-1 0 0,-1 0 0 0 0,0 0 0 0 0,0 0 0 0 0,0 0 0 0 0,-4-2 1 0 0,-2 1-68 0 0,-53-2-62 0 0,1 3-1 0 0,-1 2 1 0 0,-61 11 0 0 0,120-13 269 0 0,0 1-1 0 0,0-1 1 0 0,0 1-1 0 0,0 0 1 0 0,0 0-1 0 0,0 0 1 0 0,1 0-1 0 0,-1 1 1 0 0,0-1-1 0 0,-3 4 554 0 0,31 9 337 0 0,8-8-495 0 0,0-2 0 0 0,48 1 0 0 0,-61-5-1230 0 0,-1-2 0 0 0,0 0 0 0 0,21-5 0 0 0,-25 3-2045 0 0,8-6-5823 0 0,-11 5 5448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4:24.757"/>
    </inkml:context>
    <inkml:brush xml:id="br0">
      <inkml:brushProperty name="width" value="0.05" units="cm"/>
      <inkml:brushProperty name="height" value="0.05" units="cm"/>
      <inkml:brushProperty name="color" value="#E71224"/>
    </inkml:brush>
  </inkml:definitions>
  <inkml:trace contextRef="#ctx0" brushRef="#br0">1 237 8105 0 0,'2'1'2353'0'0,"15"12"8447"0"0,-14-11-10342 0 0,-1-1 0 0 0,0 1 0 0 0,1 1 0 0 0,-1-1 0 0 0,0 0-1 0 0,0 1 1 0 0,0-1 0 0 0,0 1 0 0 0,-1-1 0 0 0,1 1 0 0 0,-1 0 0 0 0,1 0 0 0 0,0 4 1190 0 0,-4-9-1469 0 0,-2-1-126 0 0,0 0 1 0 0,1-1-1 0 0,0 1 1 0 0,0-1-1 0 0,0 0 0 0 0,0 0 1 0 0,0 0-1 0 0,1 0 0 0 0,0-1 1 0 0,0 1-1 0 0,0-1 1 0 0,0 1-1 0 0,1-1 0 0 0,0 0 1 0 0,0 1-1 0 0,0-1 1 0 0,0 0-1 0 0,1 0 0 0 0,0 0 1 0 0,0 0-1 0 0,1-7 1 0 0,0 4 14 0 0,0 0 1 0 0,1 0 0 0 0,0 0 0 0 0,0 0 0 0 0,1 1 0 0 0,0-1-1 0 0,0 1 1 0 0,1-1 0 0 0,0 1 0 0 0,0 0 0 0 0,1 0 0 0 0,8-9 0 0 0,-5 8 26 0 0,0 0 0 0 0,1 0 1 0 0,0 1-1 0 0,1 1 1 0 0,-1-1-1 0 0,1 1 1 0 0,13-5-1 0 0,-16 8-34 0 0,0 0 0 0 0,0 1 0 0 0,0-1 0 0 0,0 2 0 0 0,1-1 1 0 0,-1 1-1 0 0,1 0 0 0 0,-1 1 0 0 0,0-1 0 0 0,1 2 0 0 0,-1-1 0 0 0,10 2 0 0 0,-15-2-54 0 0,-1 1 1 0 0,1-1-1 0 0,0 1 0 0 0,-1-1 0 0 0,1 1 1 0 0,0 0-1 0 0,-1-1 0 0 0,1 1 0 0 0,-1 0 1 0 0,0 0-1 0 0,1 0 0 0 0,-1 0 0 0 0,0 0 1 0 0,3 3-1 0 0,-4-4-15 0 0,1 1 0 0 0,-1 0-1 0 0,1 0 1 0 0,-1 0 0 0 0,0 0 0 0 0,1 0-1 0 0,-1 0 1 0 0,0 0 0 0 0,0 0 0 0 0,0 0 0 0 0,0 0-1 0 0,0 0 1 0 0,0-1 0 0 0,0 1 0 0 0,0 0-1 0 0,0 0 1 0 0,0 0 0 0 0,0 0 0 0 0,-1 1 0 0 0,0 1-54 0 0,0 0 0 0 0,-1 0 1 0 0,1 0-1 0 0,-1 0 0 0 0,0-1 1 0 0,0 1-1 0 0,0-1 0 0 0,0 1 1 0 0,0-1-1 0 0,-1 0 0 0 0,1 0 1 0 0,-1 0-1 0 0,-5 3 0 0 0,-31 13-647 0 0,29-15 371 0 0,1 1-1 0 0,0 1 1 0 0,-10 5-1 0 0,18-10 327 0 0,1 1-1 0 0,0-1 1 0 0,0 0-1 0 0,0 0 0 0 0,0 0 1 0 0,0 0-1 0 0,0 0 1 0 0,0 0-1 0 0,-1 0 0 0 0,1 0 1 0 0,0 1-1 0 0,0-1 1 0 0,0 0-1 0 0,0 0 0 0 0,0 0 1 0 0,0 0-1 0 0,0 0 1 0 0,0 1-1 0 0,0-1 0 0 0,0 0 1 0 0,0 0-1 0 0,0 0 1 0 0,0 0-1 0 0,0 0 0 0 0,0 1 1 0 0,0-1-1 0 0,0 0 1 0 0,0 0-1 0 0,0 0 0 0 0,0 0 1 0 0,0 0-1 0 0,0 1 1 0 0,0-1-1 0 0,0 0 0 0 0,0 0 1 0 0,0 0-1 0 0,0 0 1 0 0,0 0-1 0 0,0 0 0 0 0,1 1 1 0 0,-1-1-1 0 0,0 0 1 0 0,0 0-1 0 0,9 6-141 0 0,15 4 243 0 0,-20-8-128 0 0,33 13 131 0 0,3-1 186 0 0,-1 2 0 0 0,-2 2-1 0 0,47 29 1 0 0,-66-35-146 0 0,0-1 81 0 0,30 27 0 0 0,-45-35-173 0 0,1 0 0 0 0,-1 1 0 0 0,0-1-1 0 0,0 1 1 0 0,0 0 0 0 0,0 0 0 0 0,0 0 0 0 0,-1 0 0 0 0,0 0-1 0 0,0 1 1 0 0,0-1 0 0 0,-1 1 0 0 0,1-1 0 0 0,0 6 0 0 0,-2-8-16 0 0,0 0 1 0 0,0 0-1 0 0,0 0 1 0 0,0 0-1 0 0,0 0 1 0 0,0 1-1 0 0,-1-1 1 0 0,1 0-1 0 0,-1 0 1 0 0,1 0 0 0 0,-1 0-1 0 0,0 0 1 0 0,0 0-1 0 0,0 0 1 0 0,0-1-1 0 0,0 1 1 0 0,0 0-1 0 0,-2 1 1 0 0,0 0 9 0 0,0 0-1 0 0,0 0 1 0 0,0-1 0 0 0,-1 0 0 0 0,1 1-1 0 0,-1-1 1 0 0,1-1 0 0 0,-8 4 0 0 0,-4-1 27 0 0,0 0 0 0 0,0 0 0 0 0,-28 1 1 0 0,43-5-62 0 0,-37 3-38 0 0,1-2 1 0 0,-1-2-1 0 0,1-1 1 0 0,-1-2-1 0 0,1-1 1 0 0,-57-17-1 0 0,83 17 288 0 0,0 0-2395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9.736"/>
    </inkml:context>
    <inkml:brush xml:id="br0">
      <inkml:brushProperty name="width" value="0.05" units="cm"/>
      <inkml:brushProperty name="height" value="0.05" units="cm"/>
      <inkml:brushProperty name="color" value="#0B868D"/>
      <inkml:brushProperty name="inkEffects" value="ocean"/>
      <inkml:brushProperty name="anchorX" value="-28396.55078"/>
      <inkml:brushProperty name="anchorY" value="-22564.51953"/>
      <inkml:brushProperty name="scaleFactor" value="0.5"/>
    </inkml:brush>
  </inkml:definitions>
  <inkml:trace contextRef="#ctx0" brushRef="#br0">96 321 4 0 0,'0'0'0'0'0,"1"-1"252"0"0,-1-1 182 0 0,0 0 102 0 0,1-1 104 0 0,0 0 89 0 0,-1 1 100 0 0,0 0 963 0 0,-1 5-838 0 0,-2 3 43 0 0,0 3 21 0 0,-3 4 17 0 0,0 6 12 0 0,-3 5-10 0 0,1 3 13 0 0,-1 3-31 0 0,0 0-14 0 0,2-2-26 0 0,1-2-46 0 0,1-3-36 0 0,1-3-41 0 0,1-4-21 0 0,1-1-37 0 0,2-4-20 0 0,0-2-49 0 0,1-2-32 0 0,0-2-46 0 0,1-2-43 0 0,0-1-44 0 0,3-2-44 0 0,1-4-39 0 0,2-3-37 0 0,2-4-36 0 0,3-6-40 0 0,1-5-26 0 0,0-6-35 0 0,0-3-26 0 0,0-5-29 0 0,-1-4-23 0 0,-1-3-21 0 0,-1-2-24 0 0,0-1-15 0 0,-1-1-22 0 0,-1 2-9 0 0,-2 3-24 0 0,-1 5-8 0 0,-1 5-5 0 0,-1 6-28 0 0,-1 5 2 0 0,-1 5-21 0 0,-1 4 5 0 0,0 2-8 0 0,0 4 6 0 0,0 2 3 0 0,-1 2-5 0 0,0 1 6 0 0,1 1 17 0 0,1 3 19 0 0,0 4 19 0 0,2 4 1 0 0,1 3 17 0 0,1 7-4 0 0,2 4-3 0 0,0 6 2 0 0,1 2-11 0 0,2 4-1 0 0,-1 0-10 0 0,2 1-2 0 0,1 0-10 0 0,1-1-16 0 0,1 0 4 0 0,2-1-13 0 0,2-3-34 0 0,2-1-23 0 0,1-3-94 0 0,1-2-47 0 0,-1-4-13 0 0,-1-3-28 0 0,-2-3 5 0 0,-3-4-4 0 0,-3-3-24 0 0,-1-2-25 0 0,-3-2-4 0 0,-2-2-15 0 0,-3-2 25 0 0,-1-1 1 0 0,-1 0 33 0 0,-2-1 16 0 0,0-1 21 0 0,0 1 6 0 0,-3-5 15 0 0,-3-2-3 0 0,-3-2 25 0 0,-2-1 3 0 0,-3-1 5 0 0,-3 1 15 0 0,-3 1-9 0 0,-5 0 22 0 0,-4 1 23 0 0,-4 1-16 0 0,-4 2 17 0 0,-2 2 5 0 0,-2 2 3 0 0,0 2 14 0 0,0 1-12 0 0,3 2 9 0 0,3 0 7 0 0,5 1-31 0 0,3 0-92 0 0,6 1-162 0 0,3-1-144 0 0,4 1-212 0 0,4-2-172 0 0,4 0 358 0 0,2-2-621 0 0,6 2-244 0 0,4 0-2635 0 0,7-1 1419 0 0,5 1 1 0 0,-2-2-11854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0.071"/>
    </inkml:context>
    <inkml:brush xml:id="br0">
      <inkml:brushProperty name="width" value="0.05" units="cm"/>
      <inkml:brushProperty name="height" value="0.05" units="cm"/>
      <inkml:brushProperty name="color" value="#0B868D"/>
      <inkml:brushProperty name="inkEffects" value="ocean"/>
      <inkml:brushProperty name="anchorX" value="-27509.10938"/>
      <inkml:brushProperty name="anchorY" value="-21999.07813"/>
      <inkml:brushProperty name="scaleFactor" value="0.5"/>
    </inkml:brush>
  </inkml:definitions>
  <inkml:trace contextRef="#ctx0" brushRef="#br0">352 54 100 0 0,'0'0'0'0'0,"0"-1"644"0"0,-2-3 317 0 0,-1-2 60 0 0,0 0 81 0 0,-2-1 59 0 0,-1 0 46 0 0,-2 1 45 0 0,0 0 44 0 0,-3 2 35 0 0,0 0 0 0 0,-3 2-14 0 0,-2 2-27 0 0,-3 1-36 0 0,-2 2-43 0 0,-4 2-38 0 0,-2 4-41 0 0,-2 2-40 0 0,1 2-40 0 0,2 2-44 0 0,3 1-44 0 0,3-1-53 0 0,4 1-70 0 0,3 1-51 0 0,4-1-58 0 0,3 0-56 0 0,4 0-51 0 0,3-1-58 0 0,6 1-41 0 0,5 2-69 0 0,6 0-66 0 0,6-1-90 0 0,5-1-108 0 0,5-2-147 0 0,5-2-316 0 0,2-4-321 0 0,3-2-314 0 0,-1-2 363 0 0,1-3-745 0 0,-2-2-287 0 0,-2-2-2924 0 0,-2-3 1587 0 0,-2-1 11 0 0,-9 0-13493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0.521"/>
    </inkml:context>
    <inkml:brush xml:id="br0">
      <inkml:brushProperty name="width" value="0.05" units="cm"/>
      <inkml:brushProperty name="height" value="0.05" units="cm"/>
      <inkml:brushProperty name="color" value="#0B868D"/>
      <inkml:brushProperty name="inkEffects" value="ocean"/>
      <inkml:brushProperty name="anchorX" value="-28523.45117"/>
      <inkml:brushProperty name="anchorY" value="-23082.18555"/>
      <inkml:brushProperty name="scaleFactor" value="0.5"/>
    </inkml:brush>
  </inkml:definitions>
  <inkml:trace contextRef="#ctx0" brushRef="#br0">258 51 368 0 0,'0'0'0'0'0,"0"-2"1032"0"0,-1-3 500 0 0,1 0 150 0 0,-1-2 129 0 0,0 1 47 0 0,0 0 13 0 0,0 1-24 0 0,-3-9 8125 0 0,4 18-8566 0 0,0 2-90 0 0,2 3-92 0 0,-1 2-111 0 0,1 2-81 0 0,1 3-101 0 0,0 1-86 0 0,-1 2-89 0 0,2 1-69 0 0,-1 1 611 0 0,0-1-1267 0 0,-1-1 79 0 0,0-2-65 0 0,-1-1-45 0 0,0-2 0 0 0,-1-2 0 0 0,1-1 0 0 0,-2-2-159 0 0,0 0-257 0 0,0-2-21 0 0,-1-1-66 0 0,-2-1-17 0 0,-2 0-11 0 0,-1-1 33 0 0,-1-1 18 0 0,-2-2 52 0 0,-3-2 44 0 0,-2-3 38 0 0,-4-2 42 0 0,-3-3 82 0 0,-1-2 103 0 0,0-1 80 0 0,0-1 68 0 0,2 0 76 0 0,3 1 80 0 0,2 1 79 0 0,2 1 61 0 0,3 2 30 0 0,2 0 42 0 0,3 1 16 0 0,3 0 0 0 0,1 2-2 0 0,2-1-8 0 0,3 0-6 0 0,3 0-14 0 0,5-1 418 0 0,3 0-587 0 0,6-1 58 0 0,5 1-290 0 0,6 0 55 0 0,4 1-37 0 0,3 1 0 0 0,1 1 0 0 0,-2 2 0 0 0,1 1 0 0 0,-1 2 0 0 0,-4 0 0 0 0,-2 2 0 0 0,-3-1 0 0 0,-4 2 0 0 0,-3-2 0 0 0,-2 1-579 0 0,-3-1 31 0 0,-3 0-666 0 0,0 0-397 0 0,-3-1-3663 0 0,0 0 1930 0 0,-2-1-29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0.701"/>
    </inkml:context>
    <inkml:brush xml:id="br0">
      <inkml:brushProperty name="width" value="0.05" units="cm"/>
      <inkml:brushProperty name="height" value="0.05" units="cm"/>
      <inkml:brushProperty name="color" value="#0B868D"/>
      <inkml:brushProperty name="inkEffects" value="ocean"/>
      <inkml:brushProperty name="anchorX" value="-29678.70703"/>
      <inkml:brushProperty name="anchorY" value="-23987.87305"/>
      <inkml:brushProperty name="scaleFactor" value="0.5"/>
    </inkml:brush>
  </inkml:definitions>
  <inkml:trace contextRef="#ctx0" brushRef="#br0">115 97 8901 0 0,'-3'-3'5484'0'0,"-6"-5"-2015"0"0,-2-2-676 0 0,-2 0-751 0 0,-1-2-481 0 0,-1 2-361 0 0,2 0-225 0 0,2 2-182 0 0,1 1-139 0 0,3 2-91 0 0,2 1-66 0 0,3 2-60 0 0,0 0-85 0 0,5 0-122 0 0,2 1-152 0 0,3 0-337 0 0,3 0-378 0 0,3 1 191 0 0,2 2-691 0 0,2 1-440 0 0,3 2-3145 0 0,2 2 1686 0 0,0 1-6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1.290"/>
    </inkml:context>
    <inkml:brush xml:id="br0">
      <inkml:brushProperty name="width" value="0.05" units="cm"/>
      <inkml:brushProperty name="height" value="0.05" units="cm"/>
      <inkml:brushProperty name="color" value="#0B868D"/>
      <inkml:brushProperty name="inkEffects" value="ocean"/>
      <inkml:brushProperty name="anchorX" value="-30571.79492"/>
      <inkml:brushProperty name="anchorY" value="-24770.23242"/>
      <inkml:brushProperty name="scaleFactor" value="0.5"/>
    </inkml:brush>
  </inkml:definitions>
  <inkml:trace contextRef="#ctx0" brushRef="#br0">32 78 6393 0 0,'-5'-3'8881'0'0,"1"3"-6921"0"0,0 0-294 0 0,-1 3-216 0 0,1 1-189 0 0,0 2-156 0 0,1 2-147 0 0,1 3-76 0 0,1 2-56 0 0,2 3-40 0 0,1 1-42 0 0,3 5-45 0 0,3 1-52 0 0,3 2-42 0 0,3 0-54 0 0,2-1-65 0 0,1-3-34 0 0,-1-3-49 0 0,-1-3-42 0 0,-1-4-36 0 0,-1-2 304 0 0,-3-3-498 0 0,0-2 126 0 0,-2-3-76 0 0,-1-1-62 0 0,0-2-131 0 0,0-2 33 0 0,-2-1-21 0 0,1-3 0 0 0,0-2 0 0 0,-1-4 0 0 0,1-2 0 0 0,-1-3 0 0 0,-1-2 0 0 0,0-1 0 0 0,0-2 0 0 0,-2 0 0 0 0,0 0 0 0 0,-1 1 0 0 0,0 2 0 0 0,-2 2 0 0 0,1 3 0 0 0,-1 2 0 0 0,0 1-275 0 0,0 2-622 0 0,2 2 483 0 0,0 0-720 0 0,2 2-283 0 0,3 0-401 0 0,3 1-3044 0 0,3 1 1699 0 0,3 1 29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1.839"/>
    </inkml:context>
    <inkml:brush xml:id="br0">
      <inkml:brushProperty name="width" value="0.05" units="cm"/>
      <inkml:brushProperty name="height" value="0.05" units="cm"/>
      <inkml:brushProperty name="color" value="#0B868D"/>
      <inkml:brushProperty name="inkEffects" value="ocean"/>
      <inkml:brushProperty name="anchorX" value="-31675.19922"/>
      <inkml:brushProperty name="anchorY" value="-25535.75781"/>
      <inkml:brushProperty name="scaleFactor" value="0.5"/>
    </inkml:brush>
  </inkml:definitions>
  <inkml:trace contextRef="#ctx0" brushRef="#br0">83 129 8337 0 0,'-1'1'5036'0'0,"0"3"-1843"0"0,-3 3-505 0 0,-1 3-668 0 0,-1 3-415 0 0,-1 2-302 0 0,-1 2-223 0 0,1 2-167 0 0,-1 1-136 0 0,1 1-71 0 0,1 1-44 0 0,1-1-46 0 0,1 0-35 0 0,0-2-33 0 0,1-2-36 0 0,1-1-45 0 0,1-2-34 0 0,0-2 476 0 0,0-3-663 0 0,0-1-166 0 0,1-2-35 0 0,0-1-35 0 0,0-3-10 0 0,-1-1 0 0 0,2 0 0 0 0,-1-1 0 0 0,1-1 0 0 0,0-3 0 0 0,0-4 0 0 0,1-4 0 0 0,0-4 0 0 0,1-7 0 0 0,0-7 0 0 0,0-5 0 0 0,0-4 0 0 0,1-2 0 0 0,-1 1 0 0 0,0 4 0 0 0,-1 4 0 0 0,0 4 0 0 0,0 6 0 0 0,0 4 0 0 0,-1 4 0 0 0,0 3 0 0 0,-1 4 0 0 0,1 1 0 0 0,0 2 0 0 0,0 2 0 0 0,2 2 0 0 0,1 4 0 0 0,2 3 0 0 0,3 6 0 0 0,3 5 0 0 0,3 6 0 0 0,3 5 0 0 0,6 9 0 0 0,4 5 0 0 0,2 3 0 0 0,0-1 0 0 0,1-4 0 0 0,-1-2 0 0 0,0-4 0 0 0,0-2 0 0 0,-1-3 0 0 0,-2-4 0 0 0,-1-3 0 0 0,-3-4 0 0 0,-4-3 0 0 0,-3-4 0 0 0,-3-2 0 0 0,-2-3 0 0 0,-3-2 0 0 0,-2-3 0 0 0,-2 0 0 0 0,-2-1 0 0 0,-2-1 0 0 0,2-3 0 0 0,0 1 0 0 0,-2-2 0 0 0,-3-3 0 0 0,-4-3 0 0 0,-8-1 0 0 0,-6-3 0 0 0,-7 0 0 0 0,-6 1 0 0 0,-5 1 0 0 0,-3 2 0 0 0,-1 2 0 0 0,3 2 0 0 0,2 3 0 0 0,6 2 0 0 0,4 2 0 0 0,5 3-541 0 0,5 1-33 0 0,3 3-737 0 0,4 1-533 0 0,2 2-3310 0 0,3 2 1797 0 0,2 0 23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8.657"/>
    </inkml:context>
    <inkml:brush xml:id="br0">
      <inkml:brushProperty name="width" value="0.05" units="cm"/>
      <inkml:brushProperty name="height" value="0.05" units="cm"/>
    </inkml:brush>
  </inkml:definitions>
  <inkml:trace contextRef="#ctx0" brushRef="#br0">1 43 420 0 0,'1'-5'16478'0'0,"3"21"-14246"0"0,1 1 0 0 0,0-1 1 0 0,12 23-1 0 0,-14-34-1843 0 0,-1 0 1 0 0,1 0-1 0 0,0 0 0 0 0,0 0 0 0 0,1-1 0 0 0,-1 0 0 0 0,1 1 0 0 0,0-1 1 0 0,0 0-1 0 0,1-1 0 0 0,-1 1 0 0 0,1-1 0 0 0,0 0 0 0 0,-1 0 0 0 0,7 2 1 0 0,-6-3-365 0 0,-1-2 0 0 0,1 1 1 0 0,0 0-1 0 0,0-1 1 0 0,-1 0-1 0 0,1 0 1 0 0,0-1-1 0 0,0 1 0 0 0,0-1 1 0 0,-1 0-1 0 0,1 0 1 0 0,-1 0-1 0 0,1-1 1 0 0,-1 0-1 0 0,1 0 0 0 0,-1 0 1 0 0,0 0-1 0 0,0-1 1 0 0,0 1-1 0 0,0-1 0 0 0,0 0 1 0 0,5-6-1 0 0,-3 3-14 0 0,0 0 0 0 0,0-1-1 0 0,0 1 1 0 0,-1-1 0 0 0,0 0 0 0 0,0-1-1 0 0,-1 1 1 0 0,0-1 0 0 0,-1 0 0 0 0,1 0-1 0 0,3-15 1 0 0,-6 20-11 0 0,-1-7 7 0 0,-1-30-43 0 0,1 39-83 0 0,0 1-1 0 0,0 0 0 0 0,1-1 0 0 0,-1 1 0 0 0,0-1 0 0 0,0 1 1 0 0,0 0-1 0 0,0 0 0 0 0,1-1 0 0 0,-1 1 0 0 0,0 0 0 0 0,0-1 1 0 0,1 1-1 0 0,-1 0 0 0 0,0 0 0 0 0,1-1 0 0 0,-1 1 0 0 0,0 0 0 0 0,1 0 1 0 0,-1 0-1 0 0,0-1 0 0 0,1 1 0 0 0,-1 0 0 0 0,0 0 0 0 0,1 0 1 0 0,-1 0-1 0 0,1 0 0 0 0,-1 0 0 0 0,0 0 0 0 0,1 0 0 0 0,-1 0 1 0 0,1 0-1 0 0,15 0-4346 0 0,-13 1 3922 0 0,19-2-3420 0 0,4 1 568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4.228"/>
    </inkml:context>
    <inkml:brush xml:id="br0">
      <inkml:brushProperty name="width" value="0.05" units="cm"/>
      <inkml:brushProperty name="height" value="0.05" units="cm"/>
    </inkml:brush>
  </inkml:definitions>
  <inkml:trace contextRef="#ctx0" brushRef="#br0">136 521 820 0 0,'-14'26'4893'0'0,"-3"4"6407"0"0,17-30-11122 0 0,-1 0 0 0 0,1 1 0 0 0,-1-1 0 0 0,0 0 0 0 0,1 0 0 0 0,-1 0 0 0 0,1 0 0 0 0,-1 0 0 0 0,0 0 0 0 0,1 0 0 0 0,-1 0 0 0 0,1 0 1 0 0,-1-1-1 0 0,0 1 0 0 0,1 0 0 0 0,-1 0 0 0 0,1 0 0 0 0,-1-1 0 0 0,1 1 0 0 0,-1 0 0 0 0,1-1 0 0 0,-1 1 0 0 0,1 0 0 0 0,-1-1 0 0 0,1 1 0 0 0,-1-1 0 0 0,1 1 0 0 0,-1 0 0 0 0,1-1 0 0 0,0 1 0 0 0,-1-2 0 0 0,0 2-292 0 0,-5-8 488 0 0,1 1 0 0 0,0-1 0 0 0,0 0 0 0 0,0 0-1 0 0,1 0 1 0 0,0-1 0 0 0,0 0 0 0 0,-2-12 0 0 0,1 7-69 0 0,-4-11 36 0 0,1 0 1 0 0,2 0-1 0 0,1-1 0 0 0,0 1 1 0 0,2-1-1 0 0,1 0 1 0 0,2-42-1 0 0,2 55-235 0 0,-1 0-1 0 0,2 0 1 0 0,0 0 0 0 0,0 1-1 0 0,1-1 1 0 0,1 1 0 0 0,7-16-1 0 0,-7 20-51 0 0,0-1-1 0 0,1 1 1 0 0,0 1-1 0 0,0-1 0 0 0,0 1 1 0 0,1 0-1 0 0,0 0 0 0 0,1 1 1 0 0,-1 0-1 0 0,17-9 0 0 0,-19 12-25 0 0,-1 1 0 0 0,2-1 0 0 0,-1 1 0 0 0,0 0 0 0 0,0 1 0 0 0,1-1 0 0 0,-1 1 0 0 0,1 0 0 0 0,-1 0 0 0 0,1 1 0 0 0,-1 0 0 0 0,1 0 0 0 0,-1 0 0 0 0,11 2 0 0 0,-13-1-19 0 0,0 0 1 0 0,0 0-1 0 0,1 0 1 0 0,-1 0-1 0 0,0 1 1 0 0,0-1 0 0 0,0 1-1 0 0,0 0 1 0 0,-1 0-1 0 0,1 0 1 0 0,0 1-1 0 0,-1-1 1 0 0,0 0-1 0 0,1 1 1 0 0,-1 0-1 0 0,0-1 1 0 0,0 1-1 0 0,-1 0 1 0 0,1 0-1 0 0,0 0 1 0 0,-1 0-1 0 0,0 1 1 0 0,0-1-1 0 0,2 7 1 0 0,-2-1 1 0 0,1 1 1 0 0,-1 0 0 0 0,-1 0-1 0 0,0 1 1 0 0,-1-1-1 0 0,0 0 1 0 0,0 0-1 0 0,-1-1 1 0 0,0 1 0 0 0,-1 0-1 0 0,0 0 1 0 0,0-1-1 0 0,-1 0 1 0 0,0 0-1 0 0,-1 0 1 0 0,0 0 0 0 0,-10 12-1 0 0,4-6-26 0 0,-1-1 1 0 0,0 0-1 0 0,-2 0 0 0 0,1-2 1 0 0,-1 0-1 0 0,-1 0 0 0 0,0-1 1 0 0,-27 14-1 0 0,31-20 37 0 0,-3 3-420 0 0,15-7 391 0 0,-1-1-1 0 0,0 1 1 0 0,0-1 0 0 0,0 0 0 0 0,0 1-1 0 0,1-1 1 0 0,-1 1 0 0 0,0-1-1 0 0,0 1 1 0 0,1-1 0 0 0,-1 0-1 0 0,0 1 1 0 0,1-1 0 0 0,-1 0 0 0 0,0 1-1 0 0,1-1 1 0 0,-1 0 0 0 0,0 0-1 0 0,1 1 1 0 0,-1-1 0 0 0,1 0-1 0 0,-1 0 1 0 0,1 0 0 0 0,-1 1 0 0 0,0-1-1 0 0,1 0 1 0 0,-1 0 0 0 0,1 0-1 0 0,-1 0 1 0 0,2 0 0 0 0,37 16 148 0 0,-1 2 1 0 0,-1 2-1 0 0,0 1 1 0 0,-1 2-1 0 0,42 35 1 0 0,-66-47 7 0 0,-8-7-128 0 0,-1-1 0 0 0,1 0 0 0 0,-1 1 0 0 0,1-1 0 0 0,0-1 0 0 0,0 1-1 0 0,0-1 1 0 0,1 1 0 0 0,7 2 0 0 0,-11-5-479 0 0,20-8-3110 0 0,-14 4-1033 0 0,-1 0 740 0 0,3-2 554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2.621"/>
    </inkml:context>
    <inkml:brush xml:id="br0">
      <inkml:brushProperty name="width" value="0.05" units="cm"/>
      <inkml:brushProperty name="height" value="0.05" units="cm"/>
      <inkml:brushProperty name="color" value="#0B868D"/>
      <inkml:brushProperty name="inkEffects" value="ocean"/>
      <inkml:brushProperty name="anchorX" value="-30817.4043"/>
      <inkml:brushProperty name="anchorY" value="-25087.28516"/>
      <inkml:brushProperty name="scaleFactor" value="0.5"/>
    </inkml:brush>
  </inkml:definitions>
  <inkml:trace contextRef="#ctx0" brushRef="#br0">74 209 7869 0 0,'-4'-1'4600'0'0,"-3"-1"-1829"0"0,-3 0-364 0 0,-1-1-601 0 0,0 0-368 0 0,1 1-228 0 0,2-1-153 0 0,2 1-115 0 0,2 1-81 0 0,1 0-71 0 0,5-1-42 0 0,4 1-53 0 0,4-1-46 0 0,8 0-59 0 0,7-2-40 0 0,7 0-50 0 0,5-1-44 0 0,5 0-58 0 0,2-2-63 0 0,0-1-96 0 0,0 0-86 0 0,-3-2-84 0 0,-4-1-108 0 0,-6 0-139 0 0,-6-1-41 0 0,-5 0-13 0 0,-7 0 3 0 0,-5 1 24 0 0,-4-1 2 0 0,-4 2 30 0 0,-3 0 16 0 0,-2 1 44 0 0,-2 1 56 0 0,-2 2 39 0 0,-1 2 37 0 0,0 2 32 0 0,0 3 42 0 0,0 3 39 0 0,0 3 36 0 0,1 4 36 0 0,1 4 26 0 0,3 2 35 0 0,3 3 22 0 0,2 4 30 0 0,4 4 17 0 0,3 3 452 0 0,3 3-538 0 0,3 1 57 0 0,3 0-331 0 0,0-1 70 0 0,2 1-44 0 0,0-2 0 0 0,0-2 0 0 0,-2-3 0 0 0,-1-2 0 0 0,-3-4 0 0 0,-2-3 0 0 0,-2-4 0 0 0,-2-2 0 0 0,-2-2 0 0 0,0-3 0 0 0,-3-1 0 0 0,0-2 0 0 0,-2-1 0 0 0,0-1 0 0 0,-3-2 0 0 0,-2 0 0 0 0,-3-1 0 0 0,-4-2-37 0 0,-6-1-200 0 0,-5-2 88 0 0,-4-1-31 0 0,-4-2 36 0 0,-1 1 19 0 0,2 0 30 0 0,2 1 64 0 0,4 1 46 0 0,4 0 34 0 0,4 2 179 0 0,3 0-69 0 0,4 1 55 0 0,1 0 0 0 0,3 1-111 0 0,3 0-107 0 0,1 1 24 0 0,2-1-20 0 0,0 1 0 0 0,0 0 0 0 0,6 0 0 0 0,5 1 0 0 0,4-1 0 0 0,4 1 0 0 0,3-1 0 0 0,3 1 0 0 0,1-1 0 0 0,4 0 0 0 0,3 1-896 0 0,0-1 55 0 0,2-1-929 0 0,-1-1-3550 0 0,1-1 1920 0 0,-1-2-26 0 0,-21 3-5754 0 0,1-1-1020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3.065"/>
    </inkml:context>
    <inkml:brush xml:id="br0">
      <inkml:brushProperty name="width" value="0.05" units="cm"/>
      <inkml:brushProperty name="height" value="0.05" units="cm"/>
      <inkml:brushProperty name="color" value="#0B868D"/>
      <inkml:brushProperty name="inkEffects" value="ocean"/>
      <inkml:brushProperty name="anchorX" value="-32219.76953"/>
      <inkml:brushProperty name="anchorY" value="-26205.31836"/>
      <inkml:brushProperty name="scaleFactor" value="0.5"/>
    </inkml:brush>
  </inkml:definitions>
  <inkml:trace contextRef="#ctx0" brushRef="#br0">149 224 7629 0 0,'0'0'12928'0'0,"-4"2"-11071"0"0,-1 0-297 0 0,-1 3-253 0 0,-1 1-185 0 0,-1 2-160 0 0,-1 2-97 0 0,0 3-67 0 0,-2-1-75 0 0,1 2-62 0 0,0-2-51 0 0,0 0 590 0 0,1-2-926 0 0,1-1-53 0 0,1-2-198 0 0,1-1 4 0 0,2-3-27 0 0,0-1 0 0 0,1 0 0 0 0,1-2 0 0 0,-1-2 0 0 0,0-2 0 0 0,-1-2 0 0 0,1-3 0 0 0,1-1 0 0 0,0-1 0 0 0,2-1 0 0 0,2 0 0 0 0,1 0 0 0 0,3 1 0 0 0,2 1 0 0 0,3 3 0 0 0,1 1 0 0 0,3 4 0 0 0,5 2 0 0 0,4 4 0 0 0,3 3 0 0 0,3 2 0 0 0,3 4 0 0 0,1 1 0 0 0,3 1 0 0 0,0 0 0 0 0,0 2 0 0 0,1-1 0 0 0,-1-2 0 0 0,-1-2 0 0 0,-3-2 0 0 0,-3-4 0 0 0,-4-2 0 0 0,-4-2 0 0 0,-4-2 0 0 0,-2-2 0 0 0,-3-2 0 0 0,-2-1 0 0 0,-2-2 0 0 0,-2-3 0 0 0,-1-3 0 0 0,-2-3 0 0 0,-3-3 0 0 0,-1-5 0 0 0,-4-5 0 0 0,-2-2 0 0 0,-2-3 0 0 0,-3 0 0 0 0,0 2 0 0 0,-1 3 0 0 0,1 4 0 0 0,-1 4 0 0 0,1 4 0 0 0,2 3 0 0 0,0 3-733 0 0,1 2 275 0 0,1 2-697 0 0,2 1-336 0 0,1 3-459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3.412"/>
    </inkml:context>
    <inkml:brush xml:id="br0">
      <inkml:brushProperty name="width" value="0.05" units="cm"/>
      <inkml:brushProperty name="height" value="0.05" units="cm"/>
      <inkml:brushProperty name="color" value="#0B868D"/>
      <inkml:brushProperty name="inkEffects" value="ocean"/>
      <inkml:brushProperty name="anchorX" value="-33425.42188"/>
      <inkml:brushProperty name="anchorY" value="-26823.10156"/>
      <inkml:brushProperty name="scaleFactor" value="0.5"/>
    </inkml:brush>
  </inkml:definitions>
  <inkml:trace contextRef="#ctx0" brushRef="#br0">1 110 472 0 0,'1'0'1288'0'0,"2"3"579"0"0,0 1 138 0 0,2 3 150 0 0,1 3 18 0 0,0 3-40 0 0,3 5-74 0 0,2 5-84 0 0,2 4-92 0 0,3 4-119 0 0,4 1-88 0 0,7 7-114 0 0,5 2-124 0 0,2-2-99 0 0,1-3-121 0 0,-1-5-100 0 0,-3-6-101 0 0,-3-5-92 0 0,-4-5-102 0 0,-4-4 816 0 0,-3-4-1594 0 0,-4-3 89 0 0,-3-1-75 0 0,-2-3-59 0 0,-2-2 0 0 0,-2-1 0 0 0,-1-2 0 0 0,0-2 0 0 0,-2-2 0 0 0,-1-3 0 0 0,-1-4 0 0 0,-1-6 0 0 0,-1-7 0 0 0,0-5 0 0 0,-1-5 0 0 0,1-3 0 0 0,0-2 0 0 0,1 2 0 0 0,1 2 0 0 0,0 5 0 0 0,0 5 0 0 0,1 5 0 0 0,0 4 0 0 0,-1 4 0 0 0,1 3 0 0 0,0 1 0 0 0,0 2 0 0 0,0 2 0 0 0,0 1 0 0 0,2 2-588 0 0,1 0-168 0 0,3 2-726 0 0,1 1-485 0 0,4 2-3071 0 0,3 1 1718 0 0,3 2 45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3.766"/>
    </inkml:context>
    <inkml:brush xml:id="br0">
      <inkml:brushProperty name="width" value="0.05" units="cm"/>
      <inkml:brushProperty name="height" value="0.05" units="cm"/>
      <inkml:brushProperty name="color" value="#0B868D"/>
      <inkml:brushProperty name="inkEffects" value="ocean"/>
      <inkml:brushProperty name="anchorX" value="-34745.66016"/>
      <inkml:brushProperty name="anchorY" value="-27563.52148"/>
      <inkml:brushProperty name="scaleFactor" value="0.5"/>
    </inkml:brush>
  </inkml:definitions>
  <inkml:trace contextRef="#ctx0" brushRef="#br0">163 7 92 0 0,'8'-6'14512'0'0,"-13"8"-13226"0"0,-1 4-32 0 0,-4 2-16 0 0,-2 4-36 0 0,-2 6-29 0 0,-2 2-10 0 0,-1 4-34 0 0,-1 3-29 0 0,1 1-41 0 0,1 1-44 0 0,3 0-38 0 0,2-1-46 0 0,3-2-61 0 0,3-1-49 0 0,3-2-72 0 0,3-1-60 0 0,4 1 691 0 0,4 0-1428 0 0,3 1 186 0 0,5-2-101 0 0,3-1-37 0 0,2-3 0 0 0,0-4 0 0 0,0-3 0 0 0,2-3 0 0 0,-2-2 0 0 0,1-3 0 0 0,0-3 0 0 0,0-1 0 0 0,-1-1 0 0 0,-1-3-509 0 0,-1 0-218 0 0,0-2-147 0 0,-2-1 406 0 0,-1-1-604 0 0,-1 0-188 0 0,-1 0-299 0 0,-2 0-367 0 0,-3 1-2452 0 0,-1 0 1460 0 0,-3 2 69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4.021"/>
    </inkml:context>
    <inkml:brush xml:id="br0">
      <inkml:brushProperty name="width" value="0.05" units="cm"/>
      <inkml:brushProperty name="height" value="0.05" units="cm"/>
      <inkml:brushProperty name="color" value="#0B868D"/>
      <inkml:brushProperty name="inkEffects" value="ocean"/>
      <inkml:brushProperty name="anchorX" value="-35866.26172"/>
      <inkml:brushProperty name="anchorY" value="-28812.94922"/>
      <inkml:brushProperty name="scaleFactor" value="0.5"/>
    </inkml:brush>
  </inkml:definitions>
  <inkml:trace contextRef="#ctx0" brushRef="#br0">113 42 7521 0 0,'-4'0'4744'0'0,"-7"0"-1698"0"0,-2-1-472 0 0,-1 1-646 0 0,-1 0-363 0 0,1 0-238 0 0,1-1-186 0 0,4 1-130 0 0,1 0-107 0 0,3-1-43 0 0,2 1-38 0 0,0 0 1417 0 0,8 0-1578 0 0,3-1-60 0 0,3-1 595 0 0,1 0-927 0 0,1 1 45 0 0,1-2-320 0 0,-1 1 46 0 0,0 0-41 0 0,0 0 0 0 0,-1-1 0 0 0,-1 1 0 0 0,0-1-247 0 0,-1 0-495 0 0,-1 1-163 0 0,-1-1 376 0 0,0 0-671 0 0,-2 1-194 0 0,0-1-358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4.282"/>
    </inkml:context>
    <inkml:brush xml:id="br0">
      <inkml:brushProperty name="width" value="0.05" units="cm"/>
      <inkml:brushProperty name="height" value="0.05" units="cm"/>
      <inkml:brushProperty name="color" value="#0B868D"/>
      <inkml:brushProperty name="inkEffects" value="ocean"/>
      <inkml:brushProperty name="anchorX" value="-36798.01563"/>
      <inkml:brushProperty name="anchorY" value="-29611.20117"/>
      <inkml:brushProperty name="scaleFactor" value="0.5"/>
    </inkml:brush>
  </inkml:definitions>
  <inkml:trace contextRef="#ctx0" brushRef="#br0">124 147 288 0 0,'0'0'0'0'0,"-4"-1"1064"0"0,-7-1 607 0 0,-2 0 186 0 0,-2-1 194 0 0,-1 0 89 0 0,0 1 16 0 0,3-1-41 0 0,1 0-91 0 0,3 1-102 0 0,2 0-116 0 0,2-1-118 0 0,2 1-125 0 0,4-2-104 0 0,2 0-115 0 0,4-1-112 0 0,5-1-117 0 0,4-1-91 0 0,6-2-100 0 0,3 1-68 0 0,2-1-99 0 0,0 1 751 0 0,-1 1-1485 0 0,-1 1 106 0 0,-2 0-78 0 0,0 1-51 0 0,-2 1 0 0 0,0 0 0 0 0,-3 0 0 0 0,0 1 0 0 0,-2 0 0 0 0,-2 1 0 0 0,0-1 0 0 0,-2 1 0 0 0,1 0-1003 0 0,-1 0 323 0 0,0 0-919 0 0,2 1-466 0 0,0 0-2844 0 0,1 0 1631 0 0,3 0 73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4.883"/>
    </inkml:context>
    <inkml:brush xml:id="br0">
      <inkml:brushProperty name="width" value="0.05" units="cm"/>
      <inkml:brushProperty name="height" value="0.05" units="cm"/>
      <inkml:brushProperty name="color" value="#0B868D"/>
      <inkml:brushProperty name="inkEffects" value="ocean"/>
      <inkml:brushProperty name="anchorX" value="-38004.62109"/>
      <inkml:brushProperty name="anchorY" value="-30310.26563"/>
      <inkml:brushProperty name="scaleFactor" value="0.5"/>
    </inkml:brush>
  </inkml:definitions>
  <inkml:trace contextRef="#ctx0" brushRef="#br0">0 178 496 0 0,'0'0'1288'0'0,"1"3"560"0"0,2 1 177 0 0,0 3 137 0 0,1 2 27 0 0,0 2-35 0 0,2 3-81 0 0,0 1-95 0 0,0 3-107 0 0,0 2-93 0 0,-1 0-107 0 0,1 2-127 0 0,-2 1-115 0 0,0-1-116 0 0,0 0-126 0 0,-1-1-109 0 0,-1-2-86 0 0,0-5-83 0 0,-1 0-85 0 0,0-3 807 0 0,-1 0-1481 0 0,0-3-46 0 0,0-3-31 0 0,0-1-73 0 0,-1 0 0 0 0,0-2 0 0 0,0 0 0 0 0,1 0 0 0 0,-1-1 0 0 0,1-1 0 0 0,0 0 0 0 0,0-11 0 0 0,2-8 0 0 0,2-7 0 0 0,3-5 0 0 0,2-6 0 0 0,8-8 0 0 0,5-6 0 0 0,4 0 0 0 0,0 3 0 0 0,1 6 0 0 0,-1 4 0 0 0,0 7 0 0 0,-3 6 0 0 0,-2 5 0 0 0,-3 6 0 0 0,-3 5 0 0 0,-2 3 0 0 0,-3 4 0 0 0,-2 3 0 0 0,-2 3 0 0 0,-1 3 0 0 0,-3 2 0 0 0,0 1 0 0 0,-3 3 0 0 0,-2 2 0 0 0,-1 2 0 0 0,-4 2 0 0 0,-2 3 0 0 0,-4 0 0 0 0,0-1 0 0 0,0-2 0 0 0,-1-2 0 0 0,0-2 0 0 0,0-3 0 0 0,0-2 0 0 0,1-2 0 0 0,1-2 0 0 0,1-2 0 0 0,1-1 0 0 0,2-1 0 0 0,3-1 0 0 0,2-1 0 0 0,2 0 0 0 0,1 0 0 0 0,1-1 0 0 0,3 2 0 0 0,3 0 0 0 0,2 1 0 0 0,3 1 0 0 0,2 1 0 0 0,2 2 0 0 0,0 2 0 0 0,1 0 0 0 0,0 2 0 0 0,-1 1 0 0 0,0 1 0 0 0,-1 0 0 0 0,-1 0 0 0 0,-1 1 0 0 0,-1-2 0 0 0,-1 0 0 0 0,-2-1 0 0 0,-1-1 0 0 0,0-1 0 0 0,-2-1 0 0 0,0-1 0 0 0,0-1 0 0 0,-1-1 0 0 0,-2-1 0 0 0,2 0 0 0 0,-1-1 0 0 0,0-1 0 0 0,-1 0-453 0 0,1-1-201 0 0,1 0-592 0 0,1-1-359 0 0,1 0-416 0 0,1-1-2802 0 0,3 0 1624 0 0,3-2 70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5.217"/>
    </inkml:context>
    <inkml:brush xml:id="br0">
      <inkml:brushProperty name="width" value="0.05" units="cm"/>
      <inkml:brushProperty name="height" value="0.05" units="cm"/>
      <inkml:brushProperty name="color" value="#0B868D"/>
      <inkml:brushProperty name="inkEffects" value="ocean"/>
      <inkml:brushProperty name="anchorX" value="-39340.75391"/>
      <inkml:brushProperty name="anchorY" value="-31405.89844"/>
      <inkml:brushProperty name="scaleFactor" value="0.5"/>
    </inkml:brush>
  </inkml:definitions>
  <inkml:trace contextRef="#ctx0" brushRef="#br0">417 154 152 0 0,'0'0'0'0'0,"-2"-3"1008"0"0,-2-6 570 0 0,-3-3 140 0 0,-5-5 121 0 0,-4-2 35 0 0,-3-2-18 0 0,-5 2-49 0 0,-4 1-65 0 0,-1 4-94 0 0,-2 3-88 0 0,2 3-96 0 0,0 5-92 0 0,0 4-91 0 0,0 3-79 0 0,1 3-78 0 0,2 3-61 0 0,4 2-77 0 0,4 1-84 0 0,3 2-40 0 0,5 1-72 0 0,3 1-53 0 0,4 1-57 0 0,6 4-60 0 0,3 3-51 0 0,6 2-43 0 0,4 3-65 0 0,5-1 489 0 0,2 2-734 0 0,2-1-81 0 0,1-1-106 0 0,0 0-13 0 0,-1-3-16 0 0,-3-1 0 0 0,-4-3 0 0 0,-3-2 0 0 0,-4-4 0 0 0,-4-2 0 0 0,-4-2 0 0 0,-3-2 0 0 0,-3-1 0 0 0,-3-1 0 0 0,-2-1 0 0 0,-2 0 0 0 0,-3 0 0 0 0,0-2 0 0 0,-1-1 0 0 0,0-1 0 0 0,0-1 0 0 0,2-1-961 0 0,1-1 265 0 0,1-2-910 0 0,2 1-3798 0 0,2-1 2004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55.757"/>
    </inkml:context>
    <inkml:brush xml:id="br0">
      <inkml:brushProperty name="width" value="0.05" units="cm"/>
      <inkml:brushProperty name="height" value="0.05" units="cm"/>
      <inkml:brushProperty name="color" value="#0B868D"/>
      <inkml:brushProperty name="inkEffects" value="ocean"/>
      <inkml:brushProperty name="anchorX" value="-38188.22266"/>
      <inkml:brushProperty name="anchorY" value="-30956.60547"/>
      <inkml:brushProperty name="scaleFactor" value="0.5"/>
    </inkml:brush>
  </inkml:definitions>
  <inkml:trace contextRef="#ctx0" brushRef="#br0">1 561 208 0 0,'10'7'17868'0'0,"-6"-5"-14406"0"0,-1-2-1946 0 0,0 0-134 0 0,0 0-129 0 0,2-2-120 0 0,1-1-116 0 0,1-2-103 0 0,1-2-101 0 0,1-2-96 0 0,1-6-88 0 0,2-4 574 0 0,-1-5-1020 0 0,1-6 243 0 0,0-5-430 0 0,-2-5 46 0 0,-2-4-37 0 0,0-3-5 0 0,-3-1 0 0 0,-2 2 0 0 0,-1 3 0 0 0,-1 6 0 0 0,0 6 0 0 0,-2 6 0 0 0,1 5 0 0 0,0 5 0 0 0,-1 4 0 0 0,1 3 0 0 0,0 4 0 0 0,0 2 0 0 0,2 5 0 0 0,1 3 0 0 0,2 6 0 0 0,3 5 0 0 0,3 7 0 0 0,3 5 0 0 0,1 4 0 0 0,6 9 0 0 0,4 5 0 0 0,3 1 0 0 0,0-2 0 0 0,5 3 0 0 0,3-1 0 0 0,1-3 0 0 0,-1-4 0 0 0,0-4 0 0 0,-2-4 0 0 0,1-3 0 0 0,-1-3 0 0 0,0-4 0 0 0,-2-2 0 0 0,-2-3 0 0 0,-2-4 0 0 0,-3-3 0 0 0,-4-4 0 0 0,-4-2 0 0 0,-2-2 0 0 0,-3-3 0 0 0,-2-1 0 0 0,-2-2 0 0 0,-1-1 0 0 0,-2-2-107 0 0,-1-1-236 0 0,-4 4 267 0 0,1-3-93 0 0,-1 3 70 0 0,-1-3-39 0 0,-3-5-31 0 0,-4-2 61 0 0,-6-1 87 0 0,-7-2 39 0 0,-6 0 68 0 0,-5 2 63 0 0,-5 1 301 0 0,-3 3-219 0 0,-3 2 62 0 0,-1 4-336 0 0,1 1 89 0 0,2 3-46 0 0,3 2 0 0 0,5 1 0 0 0,5 1 0 0 0,3 1 0 0 0,5 0 0 0 0,3 2 0 0 0,3 0 0 0 0,3 0 0 0 0,3 1-714 0 0,3-1-646 0 0,3 2-4292 0 0,3-1 2148 0 0,3 0-89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44.941"/>
    </inkml:context>
    <inkml:brush xml:id="br0">
      <inkml:brushProperty name="width" value="0.05" units="cm"/>
      <inkml:brushProperty name="height" value="0.0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51 134 200 0 0,'1'-6'6195'0'0,"0"8"-4754"0"0,0 3-55 0 0,0 4-30 0 0,-2 4-58 0 0,0 3-54 0 0,-2 6-70 0 0,-1 5-66 0 0,-2 4-68 0 0,0 1-68 0 0,0-1-68 0 0,1-1-63 0 0,0-3-74 0 0,0-3-57 0 0,1-2-62 0 0,2-4-46 0 0,-1-2-36 0 0,2-3-15 0 0,0-2 9 0 0,0-1 14 0 0,1-4-5 0 0,0 0-15 0 0,0-2-24 0 0,0-1-26 0 0,0-1 1227 0 0,1-6-1393 0 0,0-3-18 0 0,-1-3-38 0 0,1-3-25 0 0,0-4-24 0 0,-1-2-35 0 0,1-1-11 0 0,0-1-24 0 0,1 2-14 0 0,-1 1-22 0 0,2 2-9 0 0,-1 3-10 0 0,2 1 2 0 0,1 3-2 0 0,1 2 14 0 0,3 2 1 0 0,3 3 9 0 0,5 3 13 0 0,6 3-3 0 0,5 5 7 0 0,5 5-2 0 0,10 5-4 0 0,9 8 170 0 0,4 2-231 0 0,1 1 34 0 0,-2-2 9 0 0,3 1-21 0 0,-1-2 0 0 0,-2-2-8 0 0,-4-4-111 0 0,-6-4 31 0 0,-5-3-16 0 0,-5-4 0 0 0,-7-2 0 0 0,-4-3 0 0 0,-4-3 0 0 0,-3-1 0 0 0,-4-1 0 0 0,-1-2 0 0 0,-1-2 0 0 0,-2-2 0 0 0,-1-2 0 0 0,-1-3 0 0 0,-2-4 0 0 0,-2-3 0 0 0,-3-6 0 0 0,-2-7 0 0 0,-4-4 0 0 0,-3-5 0 0 0,-2-2 0 0 0,-2-2 0 0 0,-3 0 0 0 0,-1 2 0 0 0,-2 3 0 0 0,-1 3 0 0 0,-1 3 0 0 0,1 5 0 0 0,2 4 0 0 0,2 3 0 0 0,3 5-14 0 0,2 2-570 0 0,2 4 59 0 0,3 1-258 0 0,1 2-142 0 0,2 3 448 0 0,1 1-628 0 0,1 1-227 0 0,2 0-419 0 0,15 1-8761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4.697"/>
    </inkml:context>
    <inkml:brush xml:id="br0">
      <inkml:brushProperty name="width" value="0.05" units="cm"/>
      <inkml:brushProperty name="height" value="0.05" units="cm"/>
    </inkml:brush>
  </inkml:definitions>
  <inkml:trace contextRef="#ctx0" brushRef="#br0">58 82 40 0 0,'-14'-5'2566'0'0,"-7"3"5204"0"0,20 2-7470 0 0,0 0-1 0 0,0 0 1 0 0,0 1-1 0 0,0-1 1 0 0,0 0-1 0 0,0 0 0 0 0,1 1 1 0 0,-1-1-1 0 0,0 1 1 0 0,0-1-1 0 0,0 1 1 0 0,1-1-1 0 0,-1 1 0 0 0,0-1 1 0 0,1 1-1 0 0,-1 0 1 0 0,0-1-1 0 0,1 1 1 0 0,-1 0-1 0 0,1 0 0 0 0,-1-1 1 0 0,1 1-1 0 0,0 0 1 0 0,-1 0-1 0 0,1 0 1 0 0,0 0-1 0 0,-1 0 0 0 0,1-1 1 0 0,0 1-1 0 0,0 0 1 0 0,0 0-1 0 0,0 0 1 0 0,0 0-1 0 0,0 0 0 0 0,0 0 1 0 0,0 1-1 0 0,0-1-176 0 0,0-1-1 0 0,0 1 0 0 0,0 0 1 0 0,0 0-1 0 0,0 0 1 0 0,0 0-1 0 0,0-1 0 0 0,0 1 1 0 0,1 0-1 0 0,-1 0 1 0 0,0 0-1 0 0,0-1 0 0 0,1 1 1 0 0,-1 0-1 0 0,1-1 0 0 0,-1 1 1 0 0,0 0-1 0 0,1 0 1 0 0,0-1-1 0 0,-1 1 0 0 0,1-1 1 0 0,-1 1-1 0 0,1-1 1 0 0,0 1-1 0 0,-1-1 0 0 0,1 1 1 0 0,0-1-1 0 0,-1 1 1 0 0,1-1-1 0 0,0 0 0 0 0,0 1 1 0 0,-1-1-1 0 0,1 0 0 0 0,0 0 1 0 0,0 0-1 0 0,0 0 1 0 0,0 0-1 0 0,-1 1 0 0 0,1-1 1 0 0,0-1-1 0 0,0 1 1 0 0,0 0-1 0 0,-1 0 0 0 0,1 0 1 0 0,0 0-1 0 0,1-1 0 0 0,0 0-17 0 0,1 1 0 0 0,-1-1-1 0 0,0 0 1 0 0,1 0 0 0 0,-1 0-1 0 0,0 0 1 0 0,0 0 0 0 0,0-1-1 0 0,0 1 1 0 0,0 0 0 0 0,0-1-1 0 0,0 0 1 0 0,0 1 0 0 0,1-4-1 0 0,-1 3-119 0 0,-1-1 0 0 0,0 0 0 0 0,0 0 0 0 0,0 0 0 0 0,0 0 0 0 0,-1 0 0 0 0,1 0 0 0 0,-1 0 0 0 0,0 0 0 0 0,1 0 0 0 0,-2 0 0 0 0,1 0-1 0 0,0 0 1 0 0,0 0 0 0 0,-1 0 0 0 0,0 0 0 0 0,0 0 0 0 0,1 0 0 0 0,-2 0 0 0 0,1 0 0 0 0,0 0 0 0 0,-1 0 0 0 0,1 1 0 0 0,-1-1 0 0 0,0 1 0 0 0,0-1 0 0 0,0 1 0 0 0,0 0-1 0 0,0 0 1 0 0,0 0 0 0 0,-1 0 0 0 0,1 0 0 0 0,-1 0 0 0 0,1 0 0 0 0,-1 1 0 0 0,-4-3 0 0 0,6 4-154 0 0,-1 0 1 0 0,1 0-1 0 0,0 0 0 0 0,0 0 1 0 0,0 0-1 0 0,0 0 1 0 0,0 1-1 0 0,0-1 0 0 0,0 0 1 0 0,0 0-1 0 0,0 1 1 0 0,0-1-1 0 0,0 1 0 0 0,0-1 1 0 0,0 1-1 0 0,0-1 1 0 0,0 1-1 0 0,1 0 0 0 0,-1-1 1 0 0,0 1-1 0 0,0 0 1 0 0,1 0-1 0 0,-2 0 0 0 0,0 12-7741 0 0,4-3 5120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45.300"/>
    </inkml:context>
    <inkml:brush xml:id="br0">
      <inkml:brushProperty name="width" value="0.05" units="cm"/>
      <inkml:brushProperty name="height" value="0.05" units="cm"/>
      <inkml:brushProperty name="color" value="#0B868D"/>
      <inkml:brushProperty name="inkEffects" value="ocean"/>
      <inkml:brushProperty name="anchorX" value="-1494.18005"/>
      <inkml:brushProperty name="anchorY" value="-714.08337"/>
      <inkml:brushProperty name="scaleFactor" value="0.5"/>
    </inkml:brush>
  </inkml:definitions>
  <inkml:trace contextRef="#ctx0" brushRef="#br0">0 44 5749 0 0,'1'-1'3524'0'0,"-1"-2"-1027"0"0,1-1-354 0 0,0 1-448 0 0,0-2-294 0 0,1 0-234 0 0,-1 1-225 0 0,0-1-167 0 0,0 2-109 0 0,0-1-38 0 0,0 1-14 0 0,0 2-5 0 0,-1-1 609 0 0,2 6-612 0 0,-1 2-12 0 0,2 5-24 0 0,0 4-22 0 0,0 2-38 0 0,1 3-38 0 0,1 4-40 0 0,0 3-31 0 0,2 3-37 0 0,1 1-32 0 0,0-1-22 0 0,1-1-26 0 0,0-1-29 0 0,1-2-41 0 0,0-2-47 0 0,-2-3-57 0 0,1-3-68 0 0,-2-2-94 0 0,0-3-162 0 0,-1-2-86 0 0,-1-1-126 0 0,0-2-81 0 0,-1 0-79 0 0,-1-2-246 0 0,0 0 392 0 0,-1-2-556 0 0,0-1-182 0 0,-1-1-319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45.723"/>
    </inkml:context>
    <inkml:brush xml:id="br0">
      <inkml:brushProperty name="width" value="0.05" units="cm"/>
      <inkml:brushProperty name="height" value="0.05" units="cm"/>
      <inkml:brushProperty name="color" value="#0B868D"/>
      <inkml:brushProperty name="inkEffects" value="ocean"/>
      <inkml:brushProperty name="anchorX" value="-2502.94702"/>
      <inkml:brushProperty name="anchorY" value="-1968.36755"/>
      <inkml:brushProperty name="scaleFactor" value="0.5"/>
    </inkml:brush>
  </inkml:definitions>
  <inkml:trace contextRef="#ctx0" brushRef="#br0">15 145 676 0 0,'0'0'0'0'0,"-1"-2"1228"0"0,-2-4 322 0 0,0-1 76 0 0,0-2 92 0 0,0 0-3 0 0,2-2-10 0 0,1 1-59 0 0,3-1-64 0 0,2-1-80 0 0,3 1-83 0 0,4 0-87 0 0,2 1-88 0 0,5 0-83 0 0,6 1-76 0 0,5 2-91 0 0,5 1-81 0 0,2 3-75 0 0,4 2-83 0 0,1 3-70 0 0,2 2-59 0 0,-1 3-62 0 0,1 2-50 0 0,-2 3-49 0 0,0 1-49 0 0,-2 1-30 0 0,-2 1-38 0 0,-3 1-36 0 0,-2 1-32 0 0,-5-1-27 0 0,-4 0-48 0 0,-4-1-3 0 0,-4-1-14 0 0,-5-1-22 0 0,-4-1-4 0 0,-3 0-14 0 0,-3-1-12 0 0,-4 1-12 0 0,-4 0-3 0 0,-5 2-19 0 0,-5 0-4 0 0,-4 2-6 0 0,-5 0-8 0 0,-2-1 1 0 0,-3 0-10 0 0,-2-2-7 0 0,-2 0-4 0 0,1-3-8 0 0,0 0-22 0 0,1-2-18 0 0,4-1-39 0 0,3-1-94 0 0,3-1-32 0 0,2-1-78 0 0,3 0-89 0 0,2-1-98 0 0,3 0-140 0 0,1 0-177 0 0,3-1-211 0 0,1 1 513 0 0,2-1-586 0 0,2 0-150 0 0,1-1-359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46.302"/>
    </inkml:context>
    <inkml:brush xml:id="br0">
      <inkml:brushProperty name="width" value="0.05" units="cm"/>
      <inkml:brushProperty name="height" value="0.05" units="cm"/>
      <inkml:brushProperty name="color" value="#0B868D"/>
      <inkml:brushProperty name="inkEffects" value="ocean"/>
      <inkml:brushProperty name="anchorX" value="-3588.18237"/>
      <inkml:brushProperty name="anchorY" value="-3109.37256"/>
      <inkml:brushProperty name="scaleFactor" value="0.5"/>
    </inkml:brush>
  </inkml:definitions>
  <inkml:trace contextRef="#ctx0" brushRef="#br0">101 199 8225 0 0,'0'-2'4580'0'0,"3"-1"-1694"0"0,-1-3-383 0 0,2-1-620 0 0,0 0-352 0 0,-1 0-267 0 0,0 0-244 0 0,0 2-204 0 0,-1 0-147 0 0,0 2-72 0 0,-1 1-33 0 0,0 1-4 0 0,-2 4 6 0 0,-1 4-3 0 0,-1 4-13 0 0,-2 3-24 0 0,-3 6-27 0 0,-1 3-32 0 0,-3 4-31 0 0,0 1-31 0 0,1 0-38 0 0,0-2 366 0 0,1-3-584 0 0,1-2 168 0 0,1-3-253 0 0,2-2-52 0 0,0-3 3 0 0,2-2-15 0 0,0-2 0 0 0,1-2 0 0 0,1-2 0 0 0,1-2 0 0 0,0-1 0 0 0,1-2 0 0 0,0 1 0 0 0,0-2 0 0 0,1-5 0 0 0,1-3 0 0 0,2-5 0 0 0,3-4 0 0 0,2-2 0 0 0,2-1 0 0 0,0 1 0 0 0,1 3 0 0 0,1 4 0 0 0,-1 4 0 0 0,1 4 0 0 0,1 4 0 0 0,3 5 0 0 0,2 5 0 0 0,4 5 0 0 0,0 3 0 0 0,3 4 0 0 0,0 3 0 0 0,2 1 0 0 0,2 2 0 0 0,1 0 0 0 0,1 1 0 0 0,1-2 0 0 0,3 0 0 0 0,0-2 0 0 0,1-2 0 0 0,-1-3 0 0 0,0-2 0 0 0,0-2 0 0 0,-3-4 0 0 0,-1-3 0 0 0,-4-3 0 0 0,-4-4 0 0 0,-2-2 0 0 0,-4-3 0 0 0,-2-3 0 0 0,-2-4 0 0 0,-1-5 0 0 0,-3-6 0 0 0,-1-7 0 0 0,-2-7 0 0 0,-4-5 0 0 0,-3-6 0 0 0,-3-1 0 0 0,-6-9 0 0 0,-5-2 0 0 0,-3 3 0 0 0,-3 5 0 0 0,-2 6 0 0 0,0 8 0 0 0,-2 7 0 0 0,1 6 0 0 0,1 5 0 0 0,2 6-784 0 0,3 3 364 0 0,3 3-703 0 0,1 3-364 0 0,4 3-3834 0 0,3 0 1977 0 0,1 3-38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47.533"/>
    </inkml:context>
    <inkml:brush xml:id="br0">
      <inkml:brushProperty name="width" value="0.05" units="cm"/>
      <inkml:brushProperty name="height" value="0.05" units="cm"/>
      <inkml:brushProperty name="color" value="#0B868D"/>
      <inkml:brushProperty name="inkEffects" value="ocean"/>
      <inkml:brushProperty name="anchorX" value="-4915.49365"/>
      <inkml:brushProperty name="anchorY" value="-3760.54297"/>
      <inkml:brushProperty name="scaleFactor" value="0.5"/>
    </inkml:brush>
  </inkml:definitions>
  <inkml:trace contextRef="#ctx0" brushRef="#br0">1 86 4 0 0,'0'0'0'0'0,"0"-1"664"0"0,1-10 7848 0 0,-1 18-7264 0 0,2 4-19 0 0,1 9-39 0 0,2 6-29 0 0,2 6-33 0 0,1 6-41 0 0,3 3-44 0 0,0 3-43 0 0,1 2-39 0 0,0 1-41 0 0,0 0-40 0 0,1 1-44 0 0,-1-2-35 0 0,-1 1-51 0 0,-1-2 6 0 0,-1-2-50 0 0,0-1-39 0 0,-1-2-38 0 0,0-3-37 0 0,-2-4-31 0 0,0-4-42 0 0,0-3-20 0 0,-1-3-23 0 0,2-2-10 0 0,0-3-19 0 0,1 0-20 0 0,4-2-19 0 0,4 1-33 0 0,5-2-17 0 0,5-1-55 0 0,6-1 368 0 0,6-3-502 0 0,14-1 140 0 0,10-2-335 0 0,6-1 65 0 0,1-2-37 0 0,8-1-2 0 0,3 0 0 0 0,-1-2 0 0 0,7 0 0 0 0,5-1 0 0 0,0-1 0 0 0,-2-1 0 0 0,4 0 0 0 0,3 0 0 0 0,5 0 0 0 0,2-1 0 0 0,-2 0 0 0 0,1 1 0 0 0,-5 0 0 0 0,-7 0 0 0 0,0 0 0 0 0,-3 0 0 0 0,-5 0 0 0 0,-8 1 0 0 0,-5-1 0 0 0,-6 1 0 0 0,-2 0 0 0 0,-3 1 0 0 0,-1-1 0 0 0,-1 1 0 0 0,0 0 0 0 0,-2-1 0 0 0,-1 1 0 0 0,-1-1 0 0 0,-1 0 0 0 0,-1 0 0 0 0,-1 0 0 0 0,-1 0 0 0 0,0 0 0 0 0,-1 0 0 0 0,1 0 0 0 0,0 0 0 0 0,0-1 0 0 0,1 1 0 0 0,0 0 0 0 0,1 0 0 0 0,-2 1 0 0 0,-1-1 0 0 0,-4 1 0 0 0,-5-1 0 0 0,-4 1 0 0 0,-7-1 0 0 0,-5 1 0 0 0,-4-1 0 0 0,-4 1 0 0 0,-2 0 0 0 0,-3-1 0 0 0,-6 1 0 0 0,1-1 0 0 0,-1 1 0 0 0,-1 0 0 0 0,3-2 0 0 0,-1 1 0 0 0,-1-1 0 0 0,0 0 0 0 0,-1 0 0 0 0,0-1 0 0 0,-1 0 0 0 0,0 0 0 0 0,-1-1 0 0 0,0 0 0 0 0,0 0 0 0 0,-2-2 0 0 0,1 0 0 0 0,-1 0 0 0 0,0-2 0 0 0,0 0 0 0 0,0-2 0 0 0,-1-1 0 0 0,-1-1 0 0 0,1-3 0 0 0,-2-2 0 0 0,1-5 0 0 0,-2-4 0 0 0,0-4 0 0 0,-1-4 0 0 0,1-3 0 0 0,-1-2 0 0 0,1-3 0 0 0,-1-2 0 0 0,0-2 0 0 0,0-1 0 0 0,-1-1 0 0 0,-1 1 0 0 0,0 0 0 0 0,-1 2 0 0 0,0 2 0 0 0,-1 2 0 0 0,1 5 0 0 0,1 4 0 0 0,0 4 0 0 0,2 5 0 0 0,0 3 0 0 0,2 3 0 0 0,1 4 0 0 0,0 1 0 0 0,1 1 0 0 0,0 2 0 0 0,1 1 0 0 0,-1 1 0 0 0,1 2 0 0 0,1-1 0 0 0,-1 1 0 0 0,1 2 0 0 0,-1-1 0 0 0,1 1 0 0 0,0 1 0 0 0,1 0 0 0 0,0 2 0 0 0,-1-1 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27.787"/>
    </inkml:context>
    <inkml:brush xml:id="br0">
      <inkml:brushProperty name="width" value="0.05" units="cm"/>
      <inkml:brushProperty name="height" value="0.0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626 63 316 0 0,'1'-1'856'0'0,"1"-1"318"0"0,-1-2 81 0 0,1 0 76 0 0,1 0 11 0 0,-1-1-10 0 0,0 1-87 0 0,0-1-82 0 0,-1 1-91 0 0,0 0-130 0 0,-1-1-43 0 0,-1 2-75 0 0,-1-1-32 0 0,-1 0-77 0 0,-2 1-40 0 0,-2 0-46 0 0,-2 1-26 0 0,-2 1-3 0 0,-2 1-36 0 0,-4 0-24 0 0,-5 3-28 0 0,-4 0-14 0 0,-5 3-13 0 0,-5 1-36 0 0,-2 1-11 0 0,-2 2-18 0 0,-2 2-16 0 0,0 1-20 0 0,1 1-6 0 0,1 2-6 0 0,3 1-13 0 0,2 0-20 0 0,3 2-14 0 0,3 0-22 0 0,4 0 9 0 0,5 0 9 0 0,4-1 16 0 0,4-2 20 0 0,5-1 23 0 0,3-1 10 0 0,4-2 14 0 0,4 1 13 0 0,3-1-17 0 0,5 2 20 0 0,5 0-6 0 0,6 0-12 0 0,5 1-6 0 0,4-1-8 0 0,3-2-8 0 0,3-1-12 0 0,2-1-3 0 0,2-3-5 0 0,1-2 393 0 0,0-2-533 0 0,-1-1 143 0 0,-1-2-316 0 0,-3-2-22 0 0,-5 0-12 0 0,-4-1-13 0 0,-4 0 0 0 0,-3 0 0 0 0,-4 0 0 0 0,-3 0 0 0 0,-4 0 0 0 0,0 1 0 0 0,-4 0 0 0 0,1 0 0 0 0,-2 0 0 0 0,1 1 0 0 0,-2 0 0 0 0,0-1 0 0 0,-1 2 0 0 0,-1-1 0 0 0,-1 1-653 0 0,1-1 195 0 0,0 0-543 0 0,0 1-249 0 0,0-1-306 0 0,-1 2-291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28.585"/>
    </inkml:context>
    <inkml:brush xml:id="br0">
      <inkml:brushProperty name="width" value="0.05" units="cm"/>
      <inkml:brushProperty name="height" value="0.05" units="cm"/>
      <inkml:brushProperty name="color" value="#0B868D"/>
      <inkml:brushProperty name="inkEffects" value="ocean"/>
      <inkml:brushProperty name="anchorX" value="-939.86487"/>
      <inkml:brushProperty name="anchorY" value="-1174.18762"/>
      <inkml:brushProperty name="scaleFactor" value="0.5"/>
    </inkml:brush>
  </inkml:definitions>
  <inkml:trace contextRef="#ctx0" brushRef="#br0">443 135 192 0 0,'0'0'828'0'0,"0"-3"383"0"0,1 0 82 0 0,-1-2 102 0 0,1-1 41 0 0,0 0 11 0 0,-1-1-1 0 0,0 1-44 0 0,-1-2-34 0 0,-1 1-63 0 0,-2-1-66 0 0,1 0-67 0 0,-3-1-86 0 0,0 1-82 0 0,-2 0-84 0 0,-1 1-80 0 0,-2-1-70 0 0,0 2-83 0 0,0 0-37 0 0,-1 1-55 0 0,0 1-24 0 0,-1 1-26 0 0,0 1-29 0 0,-1 0-33 0 0,-1 2-8 0 0,-1 1-24 0 0,-2 0-24 0 0,-1 2-23 0 0,-1 0-24 0 0,0 0-24 0 0,0 1-28 0 0,0 1-23 0 0,1 1-30 0 0,1 1-8 0 0,0 0-15 0 0,2 2-12 0 0,0 0-12 0 0,2 2-8 0 0,1 0-8 0 0,1 1-8 0 0,2 0 2 0 0,1 0-2 0 0,2 1 0 0 0,2-1 32 0 0,1 0 15 0 0,3 0 12 0 0,2 0 4 0 0,2 0-5 0 0,3 1-2 0 0,1 0 295 0 0,5 2-444 0 0,4 1 181 0 0,5 0-75 0 0,3 0-238 0 0,4-1 54 0 0,3-1-31 0 0,2-3-2 0 0,-1-2 0 0 0,2-3 0 0 0,0-1 0 0 0,-1-2 0 0 0,-2-2 0 0 0,-2-1 0 0 0,-1-2 0 0 0,-2-1 0 0 0,-3-1 0 0 0,-1-2 0 0 0,-2 0 0 0 0,-2-1 0 0 0,-2-2 0 0 0,-2 0 0 0 0,-2-2 0 0 0,-2-1 0 0 0,-3 0 0 0 0,-1-1 0 0 0,-3 0 0 0 0,-2 0 0 0 0,-1 0 0 0 0,-3-1 0 0 0,-1 0 0 0 0,-5-2 0 0 0,-4-1 0 0 0,-4-2 0 0 0,-4 1 0 0 0,-4 1 0 0 0,-1 2 0 0 0,-2 1 0 0 0,0 2 0 0 0,1 2 0 0 0,3 2-98 0 0,2 2-443 0 0,3 1-6 0 0,3 1-171 0 0,3 2-188 0 0,2 0 441 0 0,4 1-578 0 0,0 1-160 0 0,3 0-287 0 0,1 0-278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29.371"/>
    </inkml:context>
    <inkml:brush xml:id="br0">
      <inkml:brushProperty name="width" value="0.05" units="cm"/>
      <inkml:brushProperty name="height" value="0.05" units="cm"/>
      <inkml:brushProperty name="color" value="#0B868D"/>
      <inkml:brushProperty name="inkEffects" value="ocean"/>
      <inkml:brushProperty name="anchorX" value="99.00854"/>
      <inkml:brushProperty name="anchorY" value="-208.37553"/>
      <inkml:brushProperty name="scaleFactor" value="0.5"/>
    </inkml:brush>
  </inkml:definitions>
  <inkml:trace contextRef="#ctx0" brushRef="#br0">6 162 256 0 0,'3'-1'2598'0'0,"0"1"-939"0"0,0 1 99 0 0,0 0 22 0 0,0 2-51 0 0,0 1-59 0 0,-1 1-75 0 0,0 3-75 0 0,-1 2-86 0 0,0 1-86 0 0,0 4-83 0 0,-1 1-81 0 0,0 3-70 0 0,0 1-83 0 0,0 1-61 0 0,0 0-65 0 0,0 0-56 0 0,0-3-57 0 0,0-1-42 0 0,-1-1-51 0 0,1-2-28 0 0,-1-2-25 0 0,1-1-17 0 0,-1-3-12 0 0,1 0-9 0 0,-1-2-45 0 0,0-2-53 0 0,0 0 557 0 0,0 0-842 0 0,1-2 71 0 0,-1 0-305 0 0,1-1 47 0 0,0-1-38 0 0,0 0 0 0 0,-3-4 0 0 0,-1-2 0 0 0,-1-3 0 0 0,1-3 0 0 0,1-4 0 0 0,0-3 0 0 0,2-2 0 0 0,3-4 0 0 0,1-3 0 0 0,2-3 0 0 0,3-1 0 0 0,3-1 0 0 0,3 1 0 0 0,3 2 0 0 0,4 1 0 0 0,2 3 0 0 0,4 3 0 0 0,2 2 0 0 0,2 3 0 0 0,2 3 0 0 0,0 2 0 0 0,-2 4 0 0 0,-2 2 0 0 0,-4 4 0 0 0,-4 1 0 0 0,-3 3 0 0 0,-3 1 0 0 0,-3 3 0 0 0,-3 1 0 0 0,-3 2 0 0 0,-3 2 0 0 0,-2 2 0 0 0,-3 2 0 0 0,-4 3 0 0 0,-4 3 0 0 0,-5 2 0 0 0,-4 1 0 0 0,-3 0 0 0 0,-4-1 0 0 0,-1-1 0 0 0,-3-2 0 0 0,-1-1 0 0 0,1-2 0 0 0,1-3 0 0 0,3-3 0 0 0,4-1 0 0 0,4-3 0 0 0,3-2 0 0 0,4-1 0 0 0,4-1 0 0 0,3-1 0 0 0,1-1 0 0 0,3 0 0 0 0,6-1 0 0 0,3 0 0 0 0,5 0 0 0 0,7 2 0 0 0,4 0 0 0 0,6 1 0 0 0,4 1 0 0 0,1 2 0 0 0,2 2 0 0 0,-1 2 0 0 0,-1 2 0 0 0,-2 1 0 0 0,-2 1 0 0 0,-3 1 0 0 0,-3 0 0 0 0,-5 0 0 0 0,-3-1 0 0 0,-4-2 0 0 0,-2 0 0 0 0,-3-1 0 0 0,-1-2 0 0 0,-2 0 0 0 0,-1-2 0 0 0,0-1 0 0 0,-1-1 0 0 0,0 0 0 0 0,-1-2 0 0 0,1 0 0 0 0,-1-1 0 0 0,-1-1 0 0 0,2-1-89 0 0,0-3-693 0 0,2-1-470 0 0,0-1-506 0 0,1-1-3496 0 0,2-1 1869 0 0,0-1 12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29.798"/>
    </inkml:context>
    <inkml:brush xml:id="br0">
      <inkml:brushProperty name="width" value="0.05" units="cm"/>
      <inkml:brushProperty name="height" value="0.05" units="cm"/>
      <inkml:brushProperty name="color" value="#0B868D"/>
      <inkml:brushProperty name="inkEffects" value="ocean"/>
      <inkml:brushProperty name="anchorX" value="-1395.31567"/>
      <inkml:brushProperty name="anchorY" value="-1340.75586"/>
      <inkml:brushProperty name="scaleFactor" value="0.5"/>
    </inkml:brush>
  </inkml:definitions>
  <inkml:trace contextRef="#ctx0" brushRef="#br0">0 33 700 0 0,'0'-2'1292'0'0,"0"-1"327"0"0,0 0 51 0 0,0-1-4 0 0,0-1-65 0 0,0-11 10121 0 0,2 22-10774 0 0,-1 2-67 0 0,0 3-65 0 0,1 3-63 0 0,0 1-65 0 0,0 4-50 0 0,0 0-68 0 0,-1 1-44 0 0,1 1-50 0 0,0 0-52 0 0,1 0-33 0 0,0 0-35 0 0,0-2-32 0 0,1-2-27 0 0,-1-1-34 0 0,0-2-40 0 0,0-2-44 0 0,0-1-61 0 0,0-1-68 0 0,0-1-80 0 0,0-1-180 0 0,-1-2-108 0 0,0-2-171 0 0,1 0-262 0 0,1 0 294 0 0,-2-1-608 0 0,2-1-183 0 0,1 0-338 0 0,3 0-5311 0 0,-5-1 4208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0.137"/>
    </inkml:context>
    <inkml:brush xml:id="br0">
      <inkml:brushProperty name="width" value="0.05" units="cm"/>
      <inkml:brushProperty name="height" value="0.05" units="cm"/>
      <inkml:brushProperty name="color" value="#0B868D"/>
      <inkml:brushProperty name="inkEffects" value="ocean"/>
      <inkml:brushProperty name="anchorX" value="-2328.85596"/>
      <inkml:brushProperty name="anchorY" value="-2494.36987"/>
      <inkml:brushProperty name="scaleFactor" value="0.5"/>
    </inkml:brush>
  </inkml:definitions>
  <inkml:trace contextRef="#ctx0" brushRef="#br0">73 125 6441 0 0,'-3'-1'3836'0'0,"-5"-1"-1507"0"0,-2-1-130 0 0,-1-1-348 0 0,1 1-235 0 0,0-1-170 0 0,2 0-165 0 0,2 1-114 0 0,2 1-122 0 0,2 0-38 0 0,3-1-49 0 0,2-1-28 0 0,4 0-40 0 0,3 0-24 0 0,4 0-53 0 0,4 0-64 0 0,5 0-56 0 0,6 0-38 0 0,3 0-75 0 0,5 1 589 0 0,1 0-1048 0 0,2 0-51 0 0,0 0-15 0 0,1 1-55 0 0,-1-1 0 0 0,-1 0 0 0 0,-4 1 0 0 0,-3-1 0 0 0,-4 1 0 0 0,-3-1 0 0 0,-2 1 0 0 0,-3-1 0 0 0,-1 1 0 0 0,-3-1 0 0 0,-1 0 0 0 0,-1 0 0 0 0,-1 0 0 0 0,-1 0 0 0 0,0 1 0 0 0,-1 0 0 0 0,0 0 0 0 0,0 0 0 0 0,0 1-453 0 0,0 0-346 0 0,0 2-695 0 0,0 0-534 0 0,2 2-3000 0 0,1 0 1695 0 0,2 1 59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0.669"/>
    </inkml:context>
    <inkml:brush xml:id="br0">
      <inkml:brushProperty name="width" value="0.05" units="cm"/>
      <inkml:brushProperty name="height" value="0.05" units="cm"/>
      <inkml:brushProperty name="color" value="#0B868D"/>
      <inkml:brushProperty name="inkEffects" value="ocean"/>
      <inkml:brushProperty name="anchorX" value="-3912.35498"/>
      <inkml:brushProperty name="anchorY" value="-3230.66406"/>
      <inkml:brushProperty name="scaleFactor" value="0.5"/>
    </inkml:brush>
  </inkml:definitions>
  <inkml:trace contextRef="#ctx0" brushRef="#br0">324 31 536 0 0,'0'0'992'0'0,"0"-2"238"0"0,0 1 21 0 0,0-2 27 0 0,1 1-34 0 0,-1 0-42 0 0,0-1-37 0 0,-1 0-31 0 0,1 0-16 0 0,-1 0-13 0 0,-1 1 1 0 0,0 0-6 0 0,-1 0 0 0 0,-2 1-18 0 0,0 0-23 0 0,-1 0-33 0 0,-2 2-34 0 0,-2-1-41 0 0,-2 2-43 0 0,-3 1-44 0 0,-2 2-40 0 0,-2 2-49 0 0,-4 3-56 0 0,-1 2-22 0 0,-1 2-43 0 0,-1 2-38 0 0,1 2-31 0 0,2 0-28 0 0,2 1-10 0 0,4-2-11 0 0,3 1-12 0 0,4-2-3 0 0,4 0-14 0 0,2-2-20 0 0,4 1-19 0 0,2 1 484 0 0,5 1-776 0 0,3 3-38 0 0,5 2-112 0 0,5 1-11 0 0,3-1-15 0 0,3 0 0 0 0,3-1 0 0 0,3-3 0 0 0,2-1 0 0 0,2-2 0 0 0,3-2 0 0 0,0-2 0 0 0,-1-2 0 0 0,-1-3 0 0 0,-4-2 0 0 0,-3-2 0 0 0,-3-3 0 0 0,1-1 0 0 0,-1-3 0 0 0,-1-1 0 0 0,0-2 0 0 0,2-2 0 0 0,0-1 0 0 0,-1-1 0 0 0,-2 0 0 0 0,-2 1 0 0 0,-3 0 0 0 0,-2 2 0 0 0,-3 0 0 0 0,-2 0-303 0 0,-2 2-591 0 0,-2 0 515 0 0,-1 1-654 0 0,-2 1-182 0 0,-1 0-269 0 0,-1 0-254 0 0,-1 2-273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5.081"/>
    </inkml:context>
    <inkml:brush xml:id="br0">
      <inkml:brushProperty name="width" value="0.05" units="cm"/>
      <inkml:brushProperty name="height" value="0.05" units="cm"/>
    </inkml:brush>
  </inkml:definitions>
  <inkml:trace contextRef="#ctx0" brushRef="#br0">11 1 352 0 0,'-3'16'5884'0'0,"1"-10"-3444"0"0,0 1 1 0 0,1 0 0 0 0,0 0 0 0 0,0 0 0 0 0,1 10 0 0 0,0-16-2232 0 0,0 0-1 0 0,0 1 0 0 0,1-1 0 0 0,-1 0 0 0 0,0 0 0 0 0,1 0 0 0 0,-1 1 0 0 0,0-1 0 0 0,1 0 0 0 0,0 0 0 0 0,-1 0 0 0 0,1 0 1 0 0,0 0-1 0 0,-1 0 0 0 0,1 0 0 0 0,0 0 0 0 0,0 0 0 0 0,0 0 0 0 0,0-1 0 0 0,0 1 0 0 0,0 0 0 0 0,0 0 0 0 0,0-1 1 0 0,0 1-1 0 0,0-1 0 0 0,0 1 0 0 0,1-1 0 0 0,-1 0 0 0 0,0 1 0 0 0,0-1 0 0 0,0 0 0 0 0,1 0 0 0 0,-1 1 0 0 0,0-1 0 0 0,0 0 1 0 0,3-1-1 0 0,-4 1-5 0 0,5-1-6 0 0,-5 1-193 0 0,0 0 0 0 0,1 0-1 0 0,-1 0 1 0 0,0 0 0 0 0,0 0-1 0 0,1 0 1 0 0,-1 0 0 0 0,0 0-1 0 0,1 0 1 0 0,-1 0 0 0 0,0-1-1 0 0,0 1 1 0 0,1 0 0 0 0,-1 0-1 0 0,0 0 1 0 0,1 0 0 0 0,-1 0-1 0 0,0 0 1 0 0,0-1 0 0 0,1 1-1 0 0,-1 0 1 0 0,0 0 0 0 0,0 0-1 0 0,0-1 1 0 0,1 1-1 0 0,-1 0 1 0 0,0 0 0 0 0,0-1-1 0 0,0 1 1 0 0,0 0 0 0 0,1 0-1 0 0,-1-1 1 0 0,0 1 0 0 0,0 0-1 0 0,0-1 1 0 0,0 1 0 0 0,0-2 9 0 0,0 0 1 0 0,0 0 0 0 0,-1 0 0 0 0,1 0 0 0 0,-1 0-1 0 0,1 0 1 0 0,-1 0 0 0 0,0 0 0 0 0,0 0-1 0 0,0 0 1 0 0,0 1 0 0 0,0-1 0 0 0,0 0 0 0 0,0 0-1 0 0,0 1 1 0 0,-1-1 0 0 0,1 1 0 0 0,-3-3-1 0 0,-5 0-3661 0 0,-1 3-3948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1.004"/>
    </inkml:context>
    <inkml:brush xml:id="br0">
      <inkml:brushProperty name="width" value="0.05" units="cm"/>
      <inkml:brushProperty name="height" value="0.05" units="cm"/>
      <inkml:brushProperty name="color" value="#0B868D"/>
      <inkml:brushProperty name="inkEffects" value="ocean"/>
      <inkml:brushProperty name="anchorX" value="-5266.21191"/>
      <inkml:brushProperty name="anchorY" value="-4362.89746"/>
      <inkml:brushProperty name="scaleFactor" value="0.5"/>
    </inkml:brush>
  </inkml:definitions>
  <inkml:trace contextRef="#ctx0" brushRef="#br0">55 52 856 0 0,'0'0'0'0'0,"-2"-1"1388"0"0,-2 0 346 0 0,-2 0 92 0 0,-2 0 69 0 0,0-1 16 0 0,1 1-20 0 0,0 0-33 0 0,-5-4 9107 0 0,16 3-9759 0 0,4 1-94 0 0,2 0-95 0 0,1 0-93 0 0,2 1-73 0 0,3 0-88 0 0,2 0-74 0 0,1 0 670 0 0,2 1-1088 0 0,1-1-81 0 0,0 0-150 0 0,0 0-19 0 0,-2 0-21 0 0,-1 0 0 0 0,-2 0 0 0 0,-2-1 0 0 0,-1 0 0 0 0,-1-1 0 0 0,-1 1 0 0 0,-2-2 0 0 0,0 0 0 0 0,-1 0-392 0 0,-1-1-98 0 0,-1 0-477 0 0,-1 0-312 0 0,-1 0-313 0 0,-1-1-311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1.257"/>
    </inkml:context>
    <inkml:brush xml:id="br0">
      <inkml:brushProperty name="width" value="0.05" units="cm"/>
      <inkml:brushProperty name="height" value="0.05" units="cm"/>
      <inkml:brushProperty name="color" value="#0B868D"/>
      <inkml:brushProperty name="inkEffects" value="ocean"/>
      <inkml:brushProperty name="anchorX" value="-6417.98584"/>
      <inkml:brushProperty name="anchorY" value="-5144.88965"/>
      <inkml:brushProperty name="scaleFactor" value="0.5"/>
    </inkml:brush>
  </inkml:definitions>
  <inkml:trace contextRef="#ctx0" brushRef="#br0">50 127 920 0 0,'0'0'0'0'0,"-3"0"1644"0"0,-4-1 462 0 0,-2 0 111 0 0,0 0 76 0 0,1 0-11 0 0,1-1-71 0 0,3 1-105 0 0,1 0-125 0 0,5-1-129 0 0,5-1-127 0 0,8-1-129 0 0,7-2-128 0 0,7 0-114 0 0,7 0-113 0 0,4-1-94 0 0,4 0-85 0 0,2 0-100 0 0,3 0-99 0 0,0 0 858 0 0,0 0-1946 0 0,-2 1 443 0 0,-3 0-195 0 0,-5 0-23 0 0,-6 1 0 0 0,-5 1 0 0 0,-5 0 0 0 0,-4 1 0 0 0,-4 0 0 0 0,-3 0 0 0 0,-2 1 0 0 0,-1 0 0 0 0,-3 1 0 0 0,-1-1-233 0 0,-2 0-1087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57.329"/>
    </inkml:context>
    <inkml:brush xml:id="br0">
      <inkml:brushProperty name="width" value="0.05" units="cm"/>
      <inkml:brushProperty name="height" value="0.05" units="cm"/>
      <inkml:brushProperty name="color" value="#0B868D"/>
      <inkml:brushProperty name="inkEffects" value="ocean"/>
      <inkml:brushProperty name="anchorX" value="-9362.99707"/>
      <inkml:brushProperty name="anchorY" value="-4521.92822"/>
      <inkml:brushProperty name="scaleFactor" value="0.5"/>
    </inkml:brush>
  </inkml:definitions>
  <inkml:trace contextRef="#ctx0" brushRef="#br0">20 143 656 0 0,'-2'0'2420'0'0,"1"0"-1103"0"0,-2 1 1 0 0,0-1-82 0 0,0 0-30 0 0,0 1-49 0 0,1 0-55 0 0,0 0 977 0 0,6 0-1081 0 0,4-1-26 0 0,5 1-24 0 0,8 1-28 0 0,8-2-51 0 0,10 2-31 0 0,18-1-57 0 0,17 1-63 0 0,15-1-38 0 0,11 2-53 0 0,8-2-38 0 0,4 1-36 0 0,2-1-42 0 0,1-1-20 0 0,0-1-36 0 0,0-2-31 0 0,-1 0-32 0 0,0 0-41 0 0,0-2-21 0 0,0 0-30 0 0,1-1-28 0 0,-1 0-24 0 0,0 0-24 0 0,0 0-19 0 0,0 0-26 0 0,-1 0-4 0 0,0 1-20 0 0,1 1-11 0 0,0 0-2 0 0,-1 0-11 0 0,0 1-2 0 0,-1-1-14 0 0,-1 0 17 0 0,-1 0-6 0 0,0 0 6 0 0,-1-1 4 0 0,0 0 9 0 0,-6 0-12 0 0,-1 1 0 0 0,-7-1-5 0 0,-7 0-9 0 0,0 0-7 0 0,-4 0-3 0 0,-7 1-5 0 0,-8 0-13 0 0,-8 0-7 0 0,-8 1-3 0 0,-8 1-14 0 0,-8-1 3 0 0,-8 1-30 0 0,-6 1-81 0 0,-6-1-160 0 0,-5 1-83 0 0,-5 0-130 0 0,-3 0-165 0 0,-2 1-237 0 0,-7-2-791 0 0,-3 1 188 0 0,-3 0-2947 0 0,-4 1 1571 0 0,-4-1-4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58.043"/>
    </inkml:context>
    <inkml:brush xml:id="br0">
      <inkml:brushProperty name="width" value="0.05" units="cm"/>
      <inkml:brushProperty name="height" value="0.05" units="cm"/>
      <inkml:brushProperty name="color" value="#0B868D"/>
      <inkml:brushProperty name="inkEffects" value="ocean"/>
      <inkml:brushProperty name="anchorX" value="-14592.5293"/>
      <inkml:brushProperty name="anchorY" value="-5225.71289"/>
      <inkml:brushProperty name="scaleFactor" value="0.5"/>
    </inkml:brush>
  </inkml:definitions>
  <inkml:trace contextRef="#ctx0" brushRef="#br0">156 238 20 0 0,'0'0'0'0'0,"-4"0"632"0"0,-6 0 378 0 0,-4 0 79 0 0,-4 0 89 0 0,-1 0 48 0 0,0 0 9 0 0,2-1-38 0 0,2 1-43 0 0,2-1-37 0 0,4 1-22 0 0,2-1-36 0 0,2 1-12 0 0,2-1-33 0 0,1 1 888 0 0,6 0-1024 0 0,5-1-13 0 0,6 0-48 0 0,7 0-42 0 0,9-1-38 0 0,9 1-41 0 0,17-1-35 0 0,15-1-42 0 0,14 0-34 0 0,10-1-23 0 0,8 0-21 0 0,6 0-26 0 0,2-1-27 0 0,3 0-33 0 0,1-1-31 0 0,9 0-32 0 0,1 0-32 0 0,1-1-27 0 0,8 1-39 0 0,-4 0-24 0 0,-2 0-21 0 0,-5 1-25 0 0,-4 0-15 0 0,-4-1-17 0 0,-2 1-11 0 0,-3 0-13 0 0,0 0-17 0 0,-2 1-6 0 0,1 0-27 0 0,-1 0 1 0 0,1 1-12 0 0,1-1-7 0 0,0 0-12 0 0,-1 1-3 0 0,0-1-10 0 0,-6 0-2 0 0,-9 0-14 0 0,-2-1 21 0 0,-4 0 3 0 0,-8 0 9 0 0,-7-1 13 0 0,-8 0 15 0 0,-8 1 7 0 0,-5-2 14 0 0,-5 1-8 0 0,-6-1 27 0 0,-6 1 7 0 0,-7 1-6 0 0,-5 0-5 0 0,-4 1-27 0 0,-6 0-77 0 0,-3 1-45 0 0,-4 0-139 0 0,-2 1-79 0 0,-3 1-167 0 0,-2 0-170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3.701"/>
    </inkml:context>
    <inkml:brush xml:id="br0">
      <inkml:brushProperty name="width" value="0.05" units="cm"/>
      <inkml:brushProperty name="height" value="0.05" units="cm"/>
      <inkml:brushProperty name="color" value="#0B868D"/>
      <inkml:brushProperty name="inkEffects" value="ocean"/>
      <inkml:brushProperty name="anchorX" value="-7898.94043"/>
      <inkml:brushProperty name="anchorY" value="-5863.4043"/>
      <inkml:brushProperty name="scaleFactor" value="0.5"/>
    </inkml:brush>
  </inkml:definitions>
  <inkml:trace contextRef="#ctx0" brushRef="#br0">254 81 404 0 0,'0'0'0'0'0,"1"-1"964"0"0,0-2 308 0 0,0-1 24 0 0,0-1 22 0 0,0 1-43 0 0,0-2-39 0 0,-2 1-90 0 0,0-2-36 0 0,-1 0-87 0 0,-2 0-47 0 0,-2 1-60 0 0,-1 0-47 0 0,-2 0-39 0 0,-3 1-14 0 0,-3 1-30 0 0,-2 2-31 0 0,-2 0-26 0 0,-2 2-43 0 0,-1 1-43 0 0,1 0-47 0 0,0 2-57 0 0,1 0-60 0 0,3 1-31 0 0,2 0-26 0 0,3 0-17 0 0,3 1-7 0 0,4 0-6 0 0,2-1-8 0 0,4 1-8 0 0,4 1-17 0 0,3 1-20 0 0,8 2-10 0 0,4 1-13 0 0,7 2-30 0 0,3 0-8 0 0,4 2-23 0 0,2 0-19 0 0,0 1-25 0 0,-1 1-13 0 0,-2 0-18 0 0,-2 1-12 0 0,-5 0-26 0 0,-3 0 6 0 0,-5-1 1 0 0,-5 0 17 0 0,-3-1 28 0 0,-4-1 22 0 0,-3-1 24 0 0,-4 1 24 0 0,-2 0 24 0 0,-4 1 0 0 0,-2 0 13 0 0,-3 1-16 0 0,-3 0-14 0 0,-2 0-20 0 0,-1-1-14 0 0,-1-2-36 0 0,1-2-61 0 0,0-1-84 0 0,2-2-206 0 0,2-2-230 0 0,2-1-209 0 0,1-2-344 0 0,4-1 383 0 0,0-1-698 0 0,3-1-240 0 0,2 0-387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4.147"/>
    </inkml:context>
    <inkml:brush xml:id="br0">
      <inkml:brushProperty name="width" value="0.05" units="cm"/>
      <inkml:brushProperty name="height" value="0.05" units="cm"/>
      <inkml:brushProperty name="color" value="#0B868D"/>
      <inkml:brushProperty name="inkEffects" value="ocean"/>
      <inkml:brushProperty name="anchorX" value="-7004.85889"/>
      <inkml:brushProperty name="anchorY" value="-5408.43994"/>
      <inkml:brushProperty name="scaleFactor" value="0.5"/>
    </inkml:brush>
  </inkml:definitions>
  <inkml:trace contextRef="#ctx0" brushRef="#br0">13 549 816 0 0,'0'-6'8788'0'0,"-1"1"-7041"0"0,0-1-107 0 0,0-1-108 0 0,0-2-126 0 0,0-2-103 0 0,0-2-111 0 0,0-3-90 0 0,0-3-93 0 0,-1-2-70 0 0,1-2-52 0 0,0-6-50 0 0,1-4-58 0 0,-1-3-60 0 0,2-4-54 0 0,-1 2-52 0 0,2 1-53 0 0,1 4-48 0 0,0 4-38 0 0,1 4-42 0 0,0 3-35 0 0,2 3-23 0 0,0 2-26 0 0,1 4-24 0 0,1 1-24 0 0,0 3-10 0 0,0 1-28 0 0,1 3-18 0 0,0 1-20 0 0,1 1-15 0 0,0 3-21 0 0,-1 1-16 0 0,2 2-11 0 0,2 2-13 0 0,0 2-7 0 0,1 3-14 0 0,2 3 148 0 0,0 2-221 0 0,1 4 62 0 0,-1 1-28 0 0,-1 0-18 0 0,-2 1 10 0 0,-1-1-10 0 0,-1 1-2 0 0,-2-2-8 0 0,-1 2-41 0 0,-1-1-17 0 0,0 0 2 0 0,-2 0-4 0 0,0 0 0 0 0,0 0 0 0 0,-1-1 0 0 0,-1-1 0 0 0,-1-2-51 0 0,1-2-79 0 0,-2-1-32 0 0,1-1-41 0 0,-1-2-42 0 0,0 0-57 0 0,1-2-78 0 0,-1 0-63 0 0,1-2-92 0 0,-1 0-169 0 0,0-2-255 0 0,0 0 421 0 0,0-2-688 0 0,1 0-194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4.417"/>
    </inkml:context>
    <inkml:brush xml:id="br0">
      <inkml:brushProperty name="width" value="0.05" units="cm"/>
      <inkml:brushProperty name="height" value="0.05" units="cm"/>
      <inkml:brushProperty name="color" value="#0B868D"/>
      <inkml:brushProperty name="inkEffects" value="ocean"/>
      <inkml:brushProperty name="anchorX" value="-8196.00488"/>
      <inkml:brushProperty name="anchorY" value="-6178.5835"/>
      <inkml:brushProperty name="scaleFactor" value="0.5"/>
    </inkml:brush>
  </inkml:definitions>
  <inkml:trace contextRef="#ctx0" brushRef="#br0">89 69 324 0 0,'0'0'0'0'0,"-3"0"1136"0"0,-6-1 523 0 0,-1-1 116 0 0,-1 0 98 0 0,-1 0 23 0 0,0 0-27 0 0,3 0-58 0 0,3 1-59 0 0,0-1-74 0 0,2 1-74 0 0,-2-2 2678 0 0,10 2-3052 0 0,4-2-74 0 0,3 1-103 0 0,3-1-83 0 0,2 1-95 0 0,3 0-72 0 0,2 0-98 0 0,0 0-56 0 0,2 0-60 0 0,-2 0-66 0 0,-1 0-44 0 0,-1 1-84 0 0,-2 0-99 0 0,-2 0-77 0 0,-1 0-106 0 0,-1 0-125 0 0,-1 0-306 0 0,-1 0-151 0 0,0-1-259 0 0,0 1 286 0 0,0-1-650 0 0,-1 0-305 0 0,1-1-394 0 0,-1 0-2810 0 0,1-1 1581 0 0,-1 1 44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4.745"/>
    </inkml:context>
    <inkml:brush xml:id="br0">
      <inkml:brushProperty name="width" value="0.05" units="cm"/>
      <inkml:brushProperty name="height" value="0.05" units="cm"/>
      <inkml:brushProperty name="color" value="#0B868D"/>
      <inkml:brushProperty name="inkEffects" value="ocean"/>
      <inkml:brushProperty name="anchorX" value="-9327.46094"/>
      <inkml:brushProperty name="anchorY" value="-6954.2002"/>
      <inkml:brushProperty name="scaleFactor" value="0.5"/>
    </inkml:brush>
  </inkml:definitions>
  <inkml:trace contextRef="#ctx0" brushRef="#br0">7 55 196 0 0,'0'0'0'0'0,"0"-2"1064"0"0,0 0 537 0 0,-1-3 117 0 0,0 0 102 0 0,-1-1 19 0 0,1 0-44 0 0,0-1-72 0 0,1 2-94 0 0,0 1-79 0 0,-1 0 1304 0 0,2 2-1542 0 0,-1-1-76 0 0,1-1 2016 0 0,1 8-2323 0 0,0 2-91 0 0,0 3-72 0 0,1 2-74 0 0,-1 1-62 0 0,1 0-57 0 0,-1 3-57 0 0,0 1-46 0 0,0 2-46 0 0,0 1-34 0 0,0 0-66 0 0,0 1-19 0 0,0-1-33 0 0,0-1-32 0 0,0-2-46 0 0,-1-1-33 0 0,0-2-46 0 0,0 0-53 0 0,0-2-59 0 0,-1-1-152 0 0,1-1-90 0 0,0-1-90 0 0,-1-2-124 0 0,1 0-171 0 0,0-1-249 0 0,0-1 371 0 0,0-1-654 0 0,0 0-221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5.077"/>
    </inkml:context>
    <inkml:brush xml:id="br0">
      <inkml:brushProperty name="width" value="0.05" units="cm"/>
      <inkml:brushProperty name="height" value="0.05" units="cm"/>
      <inkml:brushProperty name="color" value="#0B868D"/>
      <inkml:brushProperty name="inkEffects" value="ocean"/>
      <inkml:brushProperty name="anchorX" value="-10222.3457"/>
      <inkml:brushProperty name="anchorY" value="-8069.2041"/>
      <inkml:brushProperty name="scaleFactor" value="0.5"/>
    </inkml:brush>
  </inkml:definitions>
  <inkml:trace contextRef="#ctx0" brushRef="#br0">78 51 520 0 0,'0'0'0'0'0,"-3"-1"1204"0"0,-3-2 434 0 0,-1 0 110 0 0,-2-1 83 0 0,0 0 13 0 0,1 1-35 0 0,0-1-47 0 0,0 1-59 0 0,3 0-73 0 0,0 1-74 0 0,-5-6 5945 0 0,14 7-6538 0 0,2 0-70 0 0,4 0-82 0 0,2 0-93 0 0,2 1-52 0 0,4-1-57 0 0,2 1-67 0 0,2 1-48 0 0,2-1-45 0 0,0 1-49 0 0,1-1 400 0 0,0 1-624 0 0,0 0 163 0 0,0-1-197 0 0,-1 1-149 0 0,-1-1 33 0 0,-2 0-26 0 0,-2 0 0 0 0,-2 0 0 0 0,-1 0 0 0 0,-1 0-247 0 0,-2-1-243 0 0,0 1-150 0 0,-1-1-300 0 0,1 0 415 0 0,-1 0-687 0 0,0-1-280 0 0,2 1-349 0 0,1-1-2744 0 0,2 0 1570 0 0,1 0 46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5.475"/>
    </inkml:context>
    <inkml:brush xml:id="br0">
      <inkml:brushProperty name="width" value="0.05" units="cm"/>
      <inkml:brushProperty name="height" value="0.05" units="cm"/>
      <inkml:brushProperty name="color" value="#0B868D"/>
      <inkml:brushProperty name="inkEffects" value="ocean"/>
      <inkml:brushProperty name="anchorX" value="-11535.06836"/>
      <inkml:brushProperty name="anchorY" value="-8863.71289"/>
      <inkml:brushProperty name="scaleFactor" value="0.5"/>
    </inkml:brush>
  </inkml:definitions>
  <inkml:trace contextRef="#ctx0" brushRef="#br0">89 7 144 0 0,'-4'-2'5388'0'0,"0"1"-3765"0"0,0-1-11 0 0,0 1-32 0 0,-2 1-23 0 0,1 0-47 0 0,0 3-47 0 0,-1 2-56 0 0,0 1-55 0 0,1 1-56 0 0,-1 4-65 0 0,0 1-49 0 0,0 3-58 0 0,1 2-61 0 0,0 1-68 0 0,1 2-72 0 0,0 1-66 0 0,2 1-69 0 0,1 1-58 0 0,1 0-67 0 0,3 2-54 0 0,3 1-61 0 0,4 1-51 0 0,4 0-44 0 0,2-1-68 0 0,3-3-75 0 0,1-4-64 0 0,-1-3-80 0 0,0-4-60 0 0,-2-4-47 0 0,-1-2-42 0 0,-2-3-31 0 0,-2-2-30 0 0,-1-2 24 0 0,-2-1-16 0 0,0-2 38 0 0,-2-2-6 0 0,-1-2 17 0 0,0-2 6 0 0,0-3 9 0 0,-2-2 8 0 0,0-3-1 0 0,-1-2 1 0 0,-1-1-9 0 0,-2-1 35 0 0,0-1-58 0 0,-2 0-28 0 0,-1 1-91 0 0,-1 1-110 0 0,-1 0-116 0 0,0 3-180 0 0,0 1-210 0 0,0 2 271 0 0,0 2-642 0 0,2 4-265 0 0,1 1-355 0 0,0 2-2888 0 0,2 2 1608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5.857"/>
    </inkml:context>
    <inkml:brush xml:id="br0">
      <inkml:brushProperty name="width" value="0.05" units="cm"/>
      <inkml:brushProperty name="height" value="0.05" units="cm"/>
    </inkml:brush>
  </inkml:definitions>
  <inkml:trace contextRef="#ctx0" brushRef="#br0">0 6 248 0 0,'0'-5'9104'0'0,"2"37"-5953"0"0,11 54 0 0 0,-4-30-1767 0 0,43 246 3933 0 0,-45-286-5724 0 0,0-2-1969 0 0,-6-6-4138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5.943"/>
    </inkml:context>
    <inkml:brush xml:id="br0">
      <inkml:brushProperty name="width" value="0.05" units="cm"/>
      <inkml:brushProperty name="height" value="0.05" units="cm"/>
      <inkml:brushProperty name="color" value="#0B868D"/>
      <inkml:brushProperty name="inkEffects" value="ocean"/>
      <inkml:brushProperty name="anchorX" value="-12508.8457"/>
      <inkml:brushProperty name="anchorY" value="-9781.33008"/>
      <inkml:brushProperty name="scaleFactor" value="0.5"/>
    </inkml:brush>
  </inkml:definitions>
  <inkml:trace contextRef="#ctx0" brushRef="#br0">39 498 80 0 0,'0'0'0'0'0,"0"2"1184"0"0,-2 2 714 0 0,0 1 123 0 0,0 1 130 0 0,-2 0-7 0 0,1-1-75 0 0,-1-1-124 0 0,1 0-135 0 0,0-2-152 0 0,0-1-136 0 0,0-2-137 0 0,1-1-127 0 0,-1-3-112 0 0,2 1-95 0 0,-1-4-89 0 0,1-2-81 0 0,1-5-76 0 0,0-4-63 0 0,1-7-71 0 0,1-6-43 0 0,1-6-43 0 0,2-3-55 0 0,0-2-55 0 0,3 1-22 0 0,1 2-38 0 0,1 2-35 0 0,1 4-36 0 0,1 6-27 0 0,1 4 326 0 0,1 3-475 0 0,2 3 121 0 0,2 3-147 0 0,0 3-152 0 0,-1 3 35 0 0,-1 3-25 0 0,-1 2 0 0 0,-1 3 0 0 0,-2 2 0 0 0,0 2 0 0 0,-3 3 0 0 0,-1 1 0 0 0,-2 2 0 0 0,-1 3 0 0 0,-3 1 0 0 0,-3 5 0 0 0,-4 4 0 0 0,-3 3 0 0 0,-4 3 0 0 0,-1 1 0 0 0,-2 1 0 0 0,0-2 0 0 0,1-2 0 0 0,1-3 0 0 0,2-1 0 0 0,3-3 0 0 0,1-2 0 0 0,2-2 0 0 0,2 0 0 0 0,2-2 0 0 0,3 1 0 0 0,2-1 0 0 0,2 1 0 0 0,3 0 0 0 0,2-1 0 0 0,2-1 0 0 0,1-1 0 0 0,2-1 0 0 0,1-2 0 0 0,0-2 0 0 0,-1-1 0 0 0,0-2 0 0 0,-1-1 0 0 0,-1-2 0 0 0,-1-1 0 0 0,-1-1-299 0 0,0-1-217 0 0,-1 0-461 0 0,1-1-389 0 0,-1-1-399 0 0,0 0-3311 0 0,2-1 1812 0 0,0-1 9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6.677"/>
    </inkml:context>
    <inkml:brush xml:id="br0">
      <inkml:brushProperty name="width" value="0.05" units="cm"/>
      <inkml:brushProperty name="height" value="0.05" units="cm"/>
      <inkml:brushProperty name="color" value="#0B868D"/>
      <inkml:brushProperty name="inkEffects" value="ocean"/>
      <inkml:brushProperty name="anchorX" value="-13737.16602"/>
      <inkml:brushProperty name="anchorY" value="-10595.70117"/>
      <inkml:brushProperty name="scaleFactor" value="0.5"/>
    </inkml:brush>
  </inkml:definitions>
  <inkml:trace contextRef="#ctx0" brushRef="#br0">180 354 696 0 0,'-1'1'1336'0'0,"-2"2"364"0"0,0 1 55 0 0,-1 2 49 0 0,0 1-9 0 0,-1 1-39 0 0,1 0-64 0 0,-1 1-83 0 0,1-1-76 0 0,0 1-95 0 0,0-2-90 0 0,0 0-87 0 0,1-1-93 0 0,0 0-74 0 0,1-2-54 0 0,0 0-55 0 0,1-1-49 0 0,-1 0-66 0 0,1-1-62 0 0,-1 1 1793 0 0,1-5-2097 0 0,0-1-46 0 0,-1-4-46 0 0,1-3-39 0 0,1-5-45 0 0,1-7-26 0 0,1-8 292 0 0,0-5-479 0 0,0-4 102 0 0,0-3-79 0 0,0 1-44 0 0,-1 2-103 0 0,0 4 25 0 0,-1 6-16 0 0,-1 4 0 0 0,0 6 0 0 0,0 3 0 0 0,-1 3 0 0 0,1 2 0 0 0,-1 3 0 0 0,0 2 0 0 0,0 1 0 0 0,1 2 0 0 0,0 0 0 0 0,0 2 0 0 0,1-1 0 0 0,-1 2 0 0 0,1-1 0 0 0,0 6 0 0 0,1 3 0 0 0,2 4 0 0 0,1 3 0 0 0,2 5 0 0 0,3 3 0 0 0,2 4 0 0 0,2 2 0 0 0,2 0 0 0 0,2 1 0 0 0,1-2 0 0 0,1 0 0 0 0,1-2 0 0 0,1-2 0 0 0,-2-2 0 0 0,0-2 0 0 0,-1-3 0 0 0,-2-2 0 0 0,-1-2-23 0 0,-1-1-339 0 0,-1-2 39 0 0,-1-2-28 0 0,-1-1-19 0 0,0-1 8 0 0,0-1 15 0 0,-2-1 25 0 0,0-1 26 0 0,0-1 28 0 0,-1-1 28 0 0,-2 0 33 0 0,0 0 31 0 0,-1-1 23 0 0,-1-1 39 0 0,0 0 10 0 0,-2-1 6 0 0,0 0 20 0 0,0 1 10 0 0,-4-2 7 0 0,0-1 9 0 0,-4 0 8 0 0,-2-1-1 0 0,-4-2 1 0 0,-3 0 14 0 0,-5 0-9 0 0,-5-1 18 0 0,-4 0 32 0 0,-3 0 6 0 0,-1 1 19 0 0,1 1 21 0 0,0 1 5 0 0,3 2 10 0 0,3 0-6 0 0,2 2-2 0 0,3 0-9 0 0,2 1-2 0 0,2 0-14 0 0,2 1 7 0 0,2 0-12 0 0,1 0 4 0 0,1 0-16 0 0,0 1-15 0 0,2-1-57 0 0,0 1-32 0 0,1-1-51 0 0,3 0-52 0 0,0 0-56 0 0,1 0-83 0 0,1 1-132 0 0,1-1-190 0 0,1 0-243 0 0,1 0 399 0 0,2 0-653 0 0,4 1-238 0 0,3 0-2777 0 0,5 1 1487 0 0,3-1 1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7.401"/>
    </inkml:context>
    <inkml:brush xml:id="br0">
      <inkml:brushProperty name="width" value="0.05" units="cm"/>
      <inkml:brushProperty name="height" value="0.05" units="cm"/>
      <inkml:brushProperty name="color" value="#0B868D"/>
      <inkml:brushProperty name="inkEffects" value="ocean"/>
      <inkml:brushProperty name="anchorX" value="-12775.69043"/>
      <inkml:brushProperty name="anchorY" value="-9782.01172"/>
      <inkml:brushProperty name="scaleFactor" value="0.5"/>
    </inkml:brush>
  </inkml:definitions>
  <inkml:trace contextRef="#ctx0" brushRef="#br0">388 54 716 0 0,'0'-1'1108'0'0,"-3"-2"238"0"0,0-1 58 0 0,-1-1 64 0 0,-2 0 41 0 0,-1-1 6 0 0,-1 1-19 0 0,0 0-40 0 0,-2 1-59 0 0,0 0-61 0 0,-1 1-64 0 0,0 0-64 0 0,-1 0-64 0 0,-1 2-59 0 0,0 0-56 0 0,-1 0-53 0 0,-2 2-47 0 0,0 1-44 0 0,-2 0-54 0 0,0 2-61 0 0,-1 1-34 0 0,0 2-35 0 0,1 0-38 0 0,0 2-34 0 0,1 0-37 0 0,1 1-27 0 0,1 2-29 0 0,1 0-28 0 0,2 1-19 0 0,1 0-30 0 0,1 1-22 0 0,3 0 460 0 0,2 0-652 0 0,1 0 180 0 0,3-1-479 0 0,1 1 113 0 0,4 1-59 0 0,4 2 0 0 0,4 1 0 0 0,5 1 0 0 0,4 0 0 0 0,5-2 0 0 0,2 0 0 0 0,2-3 0 0 0,1-3 0 0 0,-1-2 0 0 0,-1-2 0 0 0,-3-3 0 0 0,-1-2 0 0 0,-3-2-803 0 0,0-1 295 0 0,-2-2-614 0 0,-1-2-194 0 0,-1-2-209 0 0,1-3-140 0 0,1-3-87 0 0,0-3-59 0 0,-2-1 23 0 0,1-2 97 0 0,-2 0 148 0 0,-2-1 203 0 0,-1 2 257 0 0,-3 1 359 0 0,-3 2-126 0 0,-2 2 1156 0 0,-1 3-69 0 0,-1 2 317 0 0,-1 1 220 0 0,-1 2 158 0 0,3-6 7517 0 0,-5 17-7259 0 0,1 3-66 0 0,1 4-74 0 0,1 2-93 0 0,1 1-89 0 0,1 2-82 0 0,1-1-105 0 0,1 0 505 0 0,0-1-1200 0 0,1 0 92 0 0,0-2-374 0 0,0-1-308 0 0,0-2-347 0 0,-1-2 261 0 0,0-1-838 0 0,0-1-423 0 0,0-1-2780 0 0,1-2 1582 0 0,-1-1 60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7.610"/>
    </inkml:context>
    <inkml:brush xml:id="br0">
      <inkml:brushProperty name="width" value="0.05" units="cm"/>
      <inkml:brushProperty name="height" value="0.05" units="cm"/>
      <inkml:brushProperty name="color" value="#0B868D"/>
      <inkml:brushProperty name="inkEffects" value="ocean"/>
      <inkml:brushProperty name="anchorX" value="-13924.31836"/>
      <inkml:brushProperty name="anchorY" value="-10918.04785"/>
      <inkml:brushProperty name="scaleFactor" value="0.5"/>
    </inkml:brush>
  </inkml:definitions>
  <inkml:trace contextRef="#ctx0" brushRef="#br0">277 384 548 0 0,'0'0'0'0'0,"-3"-7"568"0"0,-7-18 285 0 0,-5-9 259 0 0,-5-6 279 0 0,-2-2 229 0 0,-1 3 151 0 0,-1 2 80 0 0,0 5 33 0 0,0 5-15 0 0,2 5-65 0 0,2 4-79 0 0,3 4-109 0 0,3 3-127 0 0,3 2-102 0 0,2 2-102 0 0,2 1-110 0 0,1 2-107 0 0,3 1-94 0 0,1 1-98 0 0,1 1-81 0 0,3-1-92 0 0,0 1-101 0 0,4 0-121 0 0,1 2-131 0 0,4 1-149 0 0,2 1-164 0 0,3 2-343 0 0,3 3-233 0 0,3 3-310 0 0,3 1 372 0 0,3 2-682 0 0,2 1-308 0 0,1 2-3139 0 0,2 0 1665 0 0,2 0-11 0 0,-7-4-13738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8.079"/>
    </inkml:context>
    <inkml:brush xml:id="br0">
      <inkml:brushProperty name="width" value="0.05" units="cm"/>
      <inkml:brushProperty name="height" value="0.05" units="cm"/>
      <inkml:brushProperty name="color" value="#0B868D"/>
      <inkml:brushProperty name="inkEffects" value="ocean"/>
      <inkml:brushProperty name="anchorX" value="-14801.77539"/>
      <inkml:brushProperty name="anchorY" value="-11516.47949"/>
      <inkml:brushProperty name="scaleFactor" value="0.5"/>
    </inkml:brush>
  </inkml:definitions>
  <inkml:trace contextRef="#ctx0" brushRef="#br0">190 72 572 0 0,'0'0'1044'0'0,"-2"0"313"0"0,0 0 97 0 0,-1 0 118 0 0,0 1 92 0 0,1 0 32 0 0,-2 0 11 0 0,0 0-19 0 0,1 0-30 0 0,-1 1-53 0 0,0-1-49 0 0,0 1-66 0 0,0-1-66 0 0,-1 1-73 0 0,-1 0-66 0 0,0 2-64 0 0,-1 0-65 0 0,0 1-78 0 0,-1 2-74 0 0,0 1-62 0 0,-1 1-80 0 0,-1 1-69 0 0,0 1-64 0 0,0 2 738 0 0,0 0-1218 0 0,0 0-189 0 0,0 1 23 0 0,1 0-83 0 0,1 0 0 0 0,2-2 0 0 0,1 0 0 0 0,1 0 0 0 0,2 0 0 0 0,2-1 0 0 0,1 0 0 0 0,2 0 0 0 0,3 1 0 0 0,3-1 0 0 0,2 0 0 0 0,4-1 0 0 0,2 0 0 0 0,2-2 0 0 0,1-1 0 0 0,2-1 0 0 0,-1-2 0 0 0,-1-2 0 0 0,-1-1 0 0 0,-2-1 0 0 0,-2-2 0 0 0,-2 0 0 0 0,-2-2 0 0 0,-1-2 0 0 0,-3 0 0 0 0,0-2 0 0 0,-2-2 0 0 0,-1-2 0 0 0,-3-2 0 0 0,-1-3 0 0 0,-1-1 0 0 0,-3-5 0 0 0,-3-2 0 0 0,-3-2 0 0 0,-3 0 0 0 0,-3-1 0 0 0,-3 2 0 0 0,-1 2 0 0 0,-1 1 0 0 0,-1 3 0 0 0,2 3-467 0 0,1 2-477 0 0,3 3-705 0 0,2 3-3766 0 0,2 2 1967 0 0,2 1-27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8.257"/>
    </inkml:context>
    <inkml:brush xml:id="br0">
      <inkml:brushProperty name="width" value="0.05" units="cm"/>
      <inkml:brushProperty name="height" value="0.05" units="cm"/>
      <inkml:brushProperty name="color" value="#0B868D"/>
      <inkml:brushProperty name="inkEffects" value="ocean"/>
      <inkml:brushProperty name="anchorX" value="-13808.38184"/>
      <inkml:brushProperty name="anchorY" value="-10594.45703"/>
      <inkml:brushProperty name="scaleFactor" value="0.5"/>
    </inkml:brush>
  </inkml:definitions>
  <inkml:trace contextRef="#ctx0" brushRef="#br0">86 191 7397 0 0,'-1'-3'5128'0'0,"-3"-5"-1526"0"0,-2-4-571 0 0,-2-2-594 0 0,-1-1-435 0 0,0-2-302 0 0,-1 1-274 0 0,1 1-205 0 0,1 1-198 0 0,1 1-121 0 0,1 2-114 0 0,1 1 709 0 0,3 1-1238 0 0,1 1 46 0 0,1 2-291 0 0,3 0 21 0 0,3 1-35 0 0,1 1-154 0 0,3 1-614 0 0,3 1 353 0 0,3 3-713 0 0,6 1-371 0 0,4 3-468 0 0,6 2-2863 0 0,3 3 1634 0 0,5 2 59 0 0,-7-2-14611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38.736"/>
    </inkml:context>
    <inkml:brush xml:id="br0">
      <inkml:brushProperty name="width" value="0.05" units="cm"/>
      <inkml:brushProperty name="height" value="0.05" units="cm"/>
      <inkml:brushProperty name="color" value="#0B868D"/>
      <inkml:brushProperty name="inkEffects" value="ocean"/>
      <inkml:brushProperty name="anchorX" value="-14812.39258"/>
      <inkml:brushProperty name="anchorY" value="-11297.19922"/>
      <inkml:brushProperty name="scaleFactor" value="0.5"/>
    </inkml:brush>
  </inkml:definitions>
  <inkml:trace contextRef="#ctx0" brushRef="#br0">182 40 16 0 0,'0'0'0'0'0,"0"2"708"0"0,1 3 570 0 0,-1 3 200 0 0,-2 3 286 0 0,1 3 109 0 0,-3 2 54 0 0,-1 5 1 0 0,-2 3-28 0 0,-1 0-61 0 0,0 1-78 0 0,-1-2-77 0 0,1-2-117 0 0,1-1-107 0 0,0-2-116 0 0,0-2-125 0 0,1-2-86 0 0,1-2-120 0 0,0-2-86 0 0,1 0-90 0 0,-1-2-70 0 0,0-1-61 0 0,1-1-67 0 0,-1-1-63 0 0,-1-2-50 0 0,1-1-54 0 0,2-1 457 0 0,-4-3-753 0 0,0-1 128 0 0,-1-3-327 0 0,0-3 62 0 0,-1-3-39 0 0,3-1 0 0 0,0-1 0 0 0,3 0 0 0 0,1 0 0 0 0,2 3 0 0 0,2 1 0 0 0,1 3 0 0 0,1 3 0 0 0,3 3 0 0 0,4 3 0 0 0,4 6 0 0 0,5 5 0 0 0,11 8 0 0 0,7 7 0 0 0,4 2 0 0 0,7 5 0 0 0,4 1 0 0 0,5 1 0 0 0,2-1 0 0 0,-1-4 0 0 0,-4-3 0 0 0,-3-5 0 0 0,-3-3 0 0 0,-3-3 0 0 0,-2-4 0 0 0,-4-4 0 0 0,-4-2 0 0 0,-6-4 0 0 0,-5-2 0 0 0,-5-3 0 0 0,-4-2 0 0 0,-4-3 0 0 0,-3-3 0 0 0,-3-3 0 0 0,-2-5 0 0 0,-3-7 0 0 0,-2-8 0 0 0,-4-6 0 0 0,-3-13 0 0 0,-3-6 0 0 0,-3-2 0 0 0,0 3 0 0 0,-2 5 0 0 0,0 5 0 0 0,0 6 0 0 0,0 6 0 0 0,2 5 0 0 0,1 6 0 0 0,2 5 0 0 0,2 3 0 0 0,2 4 0 0 0,1 2-868 0 0,1 3 355 0 0,2 2-798 0 0,1 1-445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59.109"/>
    </inkml:context>
    <inkml:brush xml:id="br0">
      <inkml:brushProperty name="width" value="0.05" units="cm"/>
      <inkml:brushProperty name="height" value="0.05" units="cm"/>
      <inkml:brushProperty name="color" value="#0B868D"/>
      <inkml:brushProperty name="inkEffects" value="ocean"/>
      <inkml:brushProperty name="anchorX" value="-19570.63867"/>
      <inkml:brushProperty name="anchorY" value="-5834.1748"/>
      <inkml:brushProperty name="scaleFactor" value="0.5"/>
    </inkml:brush>
  </inkml:definitions>
  <inkml:trace contextRef="#ctx0" brushRef="#br0">3 386 600 0 0,'-3'4'10606'0'0,"5"-3"-9447"0"0,2 0-37 0 0,2-1-28 0 0,5 1-49 0 0,4-2-36 0 0,9 0-41 0 0,8-1-49 0 0,19-1-52 0 0,18-2-46 0 0,17-1-54 0 0,23-3-51 0 0,20-1-47 0 0,15-1-49 0 0,11 0-25 0 0,6 0-35 0 0,3-1-27 0 0,1 1-29 0 0,0 0-28 0 0,1 0-24 0 0,0 0-24 0 0,0 0-14 0 0,2-1-23 0 0,-1 1-19 0 0,-1 0-20 0 0,-13 0-10 0 0,-10 1-19 0 0,-1-1-1 0 0,-11 1-15 0 0,-7-1-21 0 0,-6 1 1 0 0,-5 0-7 0 0,-3 0-18 0 0,-1 0-9 0 0,-2 0-27 0 0,0 1-17 0 0,-2 0-17 0 0,-1 0-16 0 0,-7 0-16 0 0,-9 1-16 0 0,-10 1 138 0 0,1 0-228 0 0,-3 0 26 0 0,-3 1 20 0 0,-3 1-26 0 0,4 0 7 0 0,1 0-24 0 0,-1 2 15 0 0,-3 0-24 0 0,-4 0 12 0 0,-3 1-33 0 0,-2 1-28 0 0,-4 1 6 0 0,-3-1-5 0 0,-5 1 0 0 0,-6-1 0 0 0,-8 1 0 0 0,-8 0 0 0 0,-8 0-51 0 0,-7-1-313 0 0,-5 1-67 0 0,-5-1-227 0 0,-11 0-327 0 0,-9-1 340 0 0,-10 0-857 0 0,-10-1-3661 0 0,-7 1 1927 0 0,-16-2-53 0 0,7 1-15331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6:59.845"/>
    </inkml:context>
    <inkml:brush xml:id="br0">
      <inkml:brushProperty name="width" value="0.05" units="cm"/>
      <inkml:brushProperty name="height" value="0.05" units="cm"/>
      <inkml:brushProperty name="color" value="#0B868D"/>
      <inkml:brushProperty name="inkEffects" value="ocean"/>
      <inkml:brushProperty name="anchorX" value="-25588.35547"/>
      <inkml:brushProperty name="anchorY" value="-6295.04639"/>
      <inkml:brushProperty name="scaleFactor" value="0.5"/>
    </inkml:brush>
  </inkml:definitions>
  <inkml:trace contextRef="#ctx0" brushRef="#br0">202 476 32 0 0,'0'0'0'0'0,"-3"0"592"0"0,-6 2 308 0 0,-4-1 62 0 0,-3 2 61 0 0,-3 0 18 0 0,0 0 1 0 0,0 0-2 0 0,1 0-4 0 0,2-1 1 0 0,2 0-10 0 0,1 1-7 0 0,2-2-22 0 0,1 1-32 0 0,2-1-2 0 0,2 0-17 0 0,-1 1 3846 0 0,14-4-3856 0 0,9-1-28 0 0,10-2-21 0 0,19-3-33 0 0,28-3-31 0 0,26-4-46 0 0,21-2-28 0 0,17-1-39 0 0,10-1-35 0 0,-1 1-40 0 0,7 0-45 0 0,6 0-29 0 0,6 1-52 0 0,7-1-42 0 0,5 1-58 0 0,4 0-21 0 0,3-1-33 0 0,-1 1-32 0 0,0 0-28 0 0,-4 0-18 0 0,-3 1 281 0 0,-5 1-433 0 0,-6 0 131 0 0,-12 1-71 0 0,-13 1-135 0 0,-12 0-42 0 0,-9 0 2 0 0,-8 2-11 0 0,-11-1 0 0 0,-12 1 0 0 0,-13 1 0 0 0,-10 1 0 0 0,-8 0 0 0 0,-6 1 0 0 0,-5 0 0 0 0,-4 1 0 0 0,-4 0 0 0 0,-5 1 0 0 0,-5 1 0 0 0,-4 0 0 0 0,-4 2 0 0 0,-3 0 0 0 0,-3 1 0 0 0,-2 1 0 0 0,-2 0 0 0 0,1 0 0 0 0,-1 1 0 0 0,1 0 0 0 0,0 1 0 0 0,1 0 0 0 0,-1 0 0 0 0,0 0 0 0 0,-1 1 0 0 0,0-1 0 0 0,-2 0 0 0 0,-1 1 0 0 0,-1-1 0 0 0,-1 0 0 0 0,-1-1 0 0 0,0 1 0 0 0,-1-1 0 0 0,-1 0 0 0 0,0 1 0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1.877"/>
    </inkml:context>
    <inkml:brush xml:id="br0">
      <inkml:brushProperty name="width" value="0.05" units="cm"/>
      <inkml:brushProperty name="height" value="0.05" units="cm"/>
      <inkml:brushProperty name="color" value="#0B868D"/>
      <inkml:brushProperty name="inkEffects" value="ocean"/>
      <inkml:brushProperty name="anchorX" value="-16186.9834"/>
      <inkml:brushProperty name="anchorY" value="-12103.60742"/>
      <inkml:brushProperty name="scaleFactor" value="0.5"/>
    </inkml:brush>
  </inkml:definitions>
  <inkml:trace contextRef="#ctx0" brushRef="#br0">182 297 156 0 0,'0'0'0'0'0,"1"-1"780"0"0,0-2 341 0 0,2-1 19 0 0,0-1 11 0 0,-1 1 8 0 0,0 1-39 0 0,1 0 2243 0 0,-5 6-2275 0 0,-2 4-34 0 0,-2 3-21 0 0,-4 5-67 0 0,-2 5-16 0 0,-2 2-44 0 0,-2 4-47 0 0,0 0-43 0 0,1-1-62 0 0,1-2-49 0 0,1-2-44 0 0,3-2-49 0 0,1-4-43 0 0,2-1-41 0 0,2-3-21 0 0,0-1 1 0 0,1-2-13 0 0,2-3-21 0 0,0 0-27 0 0,1-2-32 0 0,1-2-26 0 0,0 1 333 0 0,2-6-377 0 0,3-2 5 0 0,0-4-17 0 0,3-3-4 0 0,1-6-23 0 0,1-4-13 0 0,1-5-31 0 0,0-5-26 0 0,0-4-5 0 0,-1-2-39 0 0,0-3-4 0 0,-2 0-16 0 0,0 1-17 0 0,-2 2-10 0 0,0 4-9 0 0,-1 5-8 0 0,-1 5-17 0 0,-1 4-24 0 0,0 4 0 0 0,0 2-7 0 0,-1 4-13 0 0,0 2-11 0 0,-1 1-8 0 0,1 2-8 0 0,0 1-3 0 0,0 2-19 0 0,0 1 9 0 0,0 1 1 0 0,2 2 0 0 0,1 3 0 0 0,2 2 0 0 0,1 4-10 0 0,3 5 8 0 0,1 4 2 0 0,2 4 0 0 0,1 3 0 0 0,0 3 4 0 0,1 0 0 0 0,0 1 0 0 0,1 0-5 0 0,-1 0 2 0 0,0-2 3 0 0,0-1-5 0 0,-1-4 2 0 0,-1-2-15 0 0,-1-2-15 0 0,-1-3-66 0 0,-1-2-2 0 0,-1-1-46 0 0,0-2-19 0 0,-2-1-22 0 0,0-2 13 0 0,0-1-16 0 0,-1 0 5 0 0,0-1 2 0 0,-1-2-19 0 0,-1 0 20 0 0,0-1-7 0 0,-1-1 20 0 0,-2-1 0 0 0,1 0 20 0 0,-1-1 0 0 0,0 0 16 0 0,-1 0 5 0 0,-1 0 9 0 0,0-3-1 0 0,-2-2 10 0 0,-2-1 12 0 0,-2-1-41 0 0,-2-2 51 0 0,-3-1-12 0 0,-4 1 14 0 0,-3-1 12 0 0,-6-1-8 0 0,-2 1 13 0 0,-5 1 6 0 0,0 0 22 0 0,-2 2-5 0 0,0 1 2 0 0,0 1-36 0 0,0 1 57 0 0,3 2-33 0 0,1 0 30 0 0,3 1-8 0 0,3 1 3 0 0,3 0 0 0 0,2 0-14 0 0,3 0 14 0 0,2 1-20 0 0,1-1-54 0 0,4 1-4 0 0,0-1-92 0 0,2 0-71 0 0,2 1-130 0 0,2-1-159 0 0,1 0-182 0 0,6 0-1671 0 0,6 0 1210 0 0,4 0-249 0 0,5 0-2197 0 0,2-1 1246 0 0,6 1 37 0 0,-5-1-10874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6.213"/>
    </inkml:context>
    <inkml:brush xml:id="br0">
      <inkml:brushProperty name="width" value="0.05" units="cm"/>
      <inkml:brushProperty name="height" value="0.05" units="cm"/>
    </inkml:brush>
  </inkml:definitions>
  <inkml:trace contextRef="#ctx0" brushRef="#br0">92 140 152 0 0,'-31'-11'1991'0'0,"-2"-1"1897"0"0,5-3 8567 0 0,157 10-6065 0 0,63-12-4370 0 0,-162 14-1473 0 0,-19 2-435 0 0,51-5 770 0 0,0-2-1 0 0,100-26 0 0 0,-147 29-811 0 0,-9 4-420 0 0,-1-1 0 0 0,1 0 0 0 0,0 0 1 0 0,-1 0-1 0 0,1 0 0 0 0,-1-1 0 0 0,9-6 1 0 0,-33 28-14081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2.257"/>
    </inkml:context>
    <inkml:brush xml:id="br0">
      <inkml:brushProperty name="width" value="0.05" units="cm"/>
      <inkml:brushProperty name="height" value="0.05" units="cm"/>
      <inkml:brushProperty name="color" value="#0B868D"/>
      <inkml:brushProperty name="inkEffects" value="ocean"/>
      <inkml:brushProperty name="anchorX" value="-15283.72266"/>
      <inkml:brushProperty name="anchorY" value="-11313.44922"/>
      <inkml:brushProperty name="scaleFactor" value="0.5"/>
    </inkml:brush>
  </inkml:definitions>
  <inkml:trace contextRef="#ctx0" brushRef="#br0">268 26 584 0 0,'0'0'988'0'0,"-2"-2"220"0"0,-1-1 34 0 0,-1 0 42 0 0,-1-1 3 0 0,-2 0-14 0 0,-1 0-17 0 0,-2 2-16 0 0,0 0-20 0 0,-2 1-25 0 0,-1 1-37 0 0,-2 3-34 0 0,-1 1-59 0 0,-1 2-34 0 0,-1 1-48 0 0,1 2-24 0 0,-2 3-40 0 0,1 2-35 0 0,0 1-55 0 0,2 1-39 0 0,3 0-56 0 0,3 0-45 0 0,2 0-58 0 0,2-1-46 0 0,3 0-53 0 0,4-1-43 0 0,1 1-40 0 0,4 0-55 0 0,5 2-17 0 0,4 0-57 0 0,4 1-12 0 0,5-1-42 0 0,2-2-67 0 0,3-1-106 0 0,0-4-181 0 0,-1-2-280 0 0,-1-2-293 0 0,0-2-183 0 0,-2-2 336 0 0,0-2-653 0 0,-1-2-219 0 0,-1 0-363 0 0,-1-2-2165 0 0,2-3 1287 0 0,1-2 67 0 0,-4 1-11882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2.551"/>
    </inkml:context>
    <inkml:brush xml:id="br0">
      <inkml:brushProperty name="width" value="0.05" units="cm"/>
      <inkml:brushProperty name="height" value="0.05" units="cm"/>
      <inkml:brushProperty name="color" value="#0B868D"/>
      <inkml:brushProperty name="inkEffects" value="ocean"/>
      <inkml:brushProperty name="anchorX" value="-16295.2373"/>
      <inkml:brushProperty name="anchorY" value="-12439.14063"/>
      <inkml:brushProperty name="scaleFactor" value="0.5"/>
    </inkml:brush>
  </inkml:definitions>
  <inkml:trace contextRef="#ctx0" brushRef="#br0">18 47 272 0 0,'0'0'0'0'0,"0"-2"1000"0"0,-1-2 458 0 0,0 1 83 0 0,-1-3 93 0 0,0 0 1 0 0,0 0-9 0 0,0 2-28 0 0,0-1-44 0 0,-3-6 6555 0 0,5 15-7023 0 0,0 1-82 0 0,-1 3-85 0 0,2 1-83 0 0,-1 2-74 0 0,0 1-69 0 0,1 1-74 0 0,-1 0-57 0 0,1 0-47 0 0,-1 0-56 0 0,1 1-60 0 0,1-1-73 0 0,-1-1-75 0 0,0 1-84 0 0,1-2-79 0 0,-1 0-80 0 0,0 0-173 0 0,-1-4-77 0 0,1 1-77 0 0,-1-1-82 0 0,1-1-122 0 0,-1-1-193 0 0,0 0-209 0 0,1-1 429 0 0,-1-1-624 0 0,0-2-144 0 0,1 2-247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2.909"/>
    </inkml:context>
    <inkml:brush xml:id="br0">
      <inkml:brushProperty name="width" value="0.05" units="cm"/>
      <inkml:brushProperty name="height" value="0.05" units="cm"/>
      <inkml:brushProperty name="color" value="#0B868D"/>
      <inkml:brushProperty name="inkEffects" value="ocean"/>
      <inkml:brushProperty name="anchorX" value="-15447.4834"/>
      <inkml:brushProperty name="anchorY" value="-11785.57031"/>
      <inkml:brushProperty name="scaleFactor" value="0.5"/>
    </inkml:brush>
  </inkml:definitions>
  <inkml:trace contextRef="#ctx0" brushRef="#br0">117 169 180 0 0,'0'0'0'0'0,"-3"-1"996"0"0,-5-2 542 0 0,-2-1 148 0 0,-2 0 135 0 0,-1 0 54 0 0,1-1 11 0 0,0 1-18 0 0,1 0-63 0 0,2 0-53 0 0,0 0-87 0 0,2 1-86 0 0,3 0-91 0 0,1 1-116 0 0,1 1-80 0 0,1-2-110 0 0,0 0-83 0 0,4-1-101 0 0,4-2-84 0 0,4 1-95 0 0,4-1-72 0 0,6-1-70 0 0,5-1-69 0 0,5 0-49 0 0,4 0-50 0 0,1-1-58 0 0,2 1 416 0 0,0 0-685 0 0,-2 0 153 0 0,-3 1-361 0 0,-2 1 68 0 0,-4 0-41 0 0,-1 2-1 0 0,-3 1 0 0 0,-1 0 0 0 0,-1 1 0 0 0,-1 2 0 0 0,-2 1 0 0 0,0 1 0 0 0,-1 3 0 0 0,1 1 0 0 0,-2 2 0 0 0,0 2 0 0 0,-2 2 0 0 0,0 1 0 0 0,-1 1 0 0 0,-1 0 0 0 0,0 1 0 0 0,-2 0-205 0 0,0 1-339 0 0,-2-2-466 0 0,1-1-436 0 0,-2-1-439 0 0,0-1-3127 0 0,-1-2 1741 0 0,-1-1 38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3.093"/>
    </inkml:context>
    <inkml:brush xml:id="br0">
      <inkml:brushProperty name="width" value="0.05" units="cm"/>
      <inkml:brushProperty name="height" value="0.05" units="cm"/>
      <inkml:brushProperty name="color" value="#0B868D"/>
      <inkml:brushProperty name="inkEffects" value="ocean"/>
      <inkml:brushProperty name="anchorX" value="-16912.30859"/>
      <inkml:brushProperty name="anchorY" value="-12668.26172"/>
      <inkml:brushProperty name="scaleFactor" value="0.5"/>
    </inkml:brush>
  </inkml:definitions>
  <inkml:trace contextRef="#ctx0" brushRef="#br0">180 336 172 0 0,'0'0'0'0'0,"-3"-7"724"0"0,-4-9 467 0 0,-4-7 230 0 0,-2-6 229 0 0,-4-4 131 0 0,0-1 44 0 0,-2 1 3 0 0,1 2-38 0 0,2 4-61 0 0,2 4-89 0 0,2 4-121 0 0,2 5-125 0 0,3 2-126 0 0,1 4-118 0 0,2 0-117 0 0,1 3-145 0 0,2 2-183 0 0,0 1-210 0 0,1 1-249 0 0,2-2-340 0 0,3 1-617 0 0,3 0-223 0 0,3 1 379 0 0,3 2-723 0 0,2 2-2529 0 0,2 1 1384 0 0,1 0-22 0 0,-3 1-11371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3.425"/>
    </inkml:context>
    <inkml:brush xml:id="br0">
      <inkml:brushProperty name="width" value="0.05" units="cm"/>
      <inkml:brushProperty name="height" value="0.05" units="cm"/>
      <inkml:brushProperty name="color" value="#0B868D"/>
      <inkml:brushProperty name="inkEffects" value="ocean"/>
      <inkml:brushProperty name="anchorX" value="-15995.09277"/>
      <inkml:brushProperty name="anchorY" value="-11502.79199"/>
      <inkml:brushProperty name="scaleFactor" value="0.5"/>
    </inkml:brush>
  </inkml:definitions>
  <inkml:trace contextRef="#ctx0" brushRef="#br0">0 1 392 0 0,'0'0'0'0'0,"2"1"680"0"0,1 1 294 0 0,2 1 196 0 0,0 2 149 0 0,2 1 169 0 0,-1 2 81 0 0,2 2 43 0 0,0 3 1 0 0,1 3-16 0 0,2 5-36 0 0,2 3-51 0 0,1 4-69 0 0,2 1-79 0 0,2 2-92 0 0,0 1-94 0 0,2 0-96 0 0,0-1-87 0 0,-1 0-93 0 0,0-2-78 0 0,-1-2-82 0 0,-2-3-66 0 0,-2-4-65 0 0,-3-3-56 0 0,-1-3-38 0 0,-3-3-38 0 0,-1-2-37 0 0,-1-3-41 0 0,-1-2-34 0 0,-1-1-19 0 0,-2-2-17 0 0,0-1-12 0 0,1-2-9 0 0,0-2-3 0 0,1-4-9 0 0,0-3-13 0 0,0-3 306 0 0,2-6-433 0 0,1-6 127 0 0,0-4-78 0 0,2-2-183 0 0,0-2-2 0 0,0 1-13 0 0,1 3-7 0 0,-2 3 0 0 0,0 4 0 0 0,-1 4 0 0 0,-1 3 0 0 0,0 4 0 0 0,-1 2 0 0 0,-1 1 0 0 0,0 2 0 0 0,0 0-425 0 0,0 2-195 0 0,0 1-233 0 0,2-1 390 0 0,2 2-658 0 0,3 0-259 0 0,1 0-358 0 0,3 2-3013 0 0,3 2 1666 0 0,2 0 29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4.019"/>
    </inkml:context>
    <inkml:brush xml:id="br0">
      <inkml:brushProperty name="width" value="0.05" units="cm"/>
      <inkml:brushProperty name="height" value="0.05" units="cm"/>
      <inkml:brushProperty name="color" value="#0B868D"/>
      <inkml:brushProperty name="inkEffects" value="ocean"/>
      <inkml:brushProperty name="anchorX" value="-17369.23438"/>
      <inkml:brushProperty name="anchorY" value="-12442.95605"/>
      <inkml:brushProperty name="scaleFactor" value="0.5"/>
    </inkml:brush>
  </inkml:definitions>
  <inkml:trace contextRef="#ctx0" brushRef="#br0">5 233 160 0 0,'0'0'0'0'0,"0"2"948"0"0,0 3 504 0 0,0 3 132 0 0,0 2 114 0 0,0 2 23 0 0,-1 1-10 0 0,0 1-43 0 0,0 0-45 0 0,1 1-70 0 0,-1-1-74 0 0,1-1-70 0 0,0 0-73 0 0,0-1-77 0 0,0-1-75 0 0,0-1-76 0 0,0-1-62 0 0,0-2-65 0 0,0-2-61 0 0,0 1-69 0 0,0-3-76 0 0,1 1-71 0 0,0-2-62 0 0,-1 0-71 0 0,1-1 412 0 0,1-3-566 0 0,1-4-40 0 0,1-2-36 0 0,1-4-37 0 0,0-6-36 0 0,1-5-27 0 0,1-6-38 0 0,0-3-12 0 0,0-3 168 0 0,1-2-284 0 0,-2 1 76 0 0,0 2-38 0 0,-2 3-23 0 0,0 4-14 0 0,-1 4-6 0 0,0 3-6 0 0,-1 4-8 0 0,-1 2-60 0 0,0 3 12 0 0,0 3-7 0 0,-1 3-1 0 0,0 3 0 0 0,0-2 0 0 0,1 2 0 0 0,-1 0 0 0 0,1 1 0 0 0,0 5 0 0 0,0 2 0 0 0,1 5 0 0 0,2 3 0 0 0,1 5 0 0 0,2 4 0 0 0,2 4 0 0 0,3 3 0 0 0,2 1 0 0 0,2 1 0 0 0,1-1 0 0 0,2 0 0 0 0,2-1 0 0 0,-1-1 0 0 0,1-3 0 0 0,-1-2 0 0 0,-2-2-229 0 0,-2-5-102 0 0,-2-1-32 0 0,-2-4-29 0 0,-1-2 22 0 0,-2-3-5 0 0,-2 0 26 0 0,0-2-39 0 0,-2-2 59 0 0,0 0 6 0 0,-1-2 32 0 0,-2 0-15 0 0,0 0 82 0 0,1-1 6 0 0,-1-1 34 0 0,0 0 52 0 0,-1 1 39 0 0,0-1 36 0 0,-1 1 51 0 0,-3-3 13 0 0,-3-1 16 0 0,-5-1 17 0 0,-3 1 30 0 0,-5-1 22 0 0,-4 0 19 0 0,-5 0 12 0 0,-1 1 8 0 0,-1 0 0 0 0,0 1-9 0 0,3 1-6 0 0,2 1-8 0 0,2 0-40 0 0,4 1-70 0 0,3 1-244 0 0,2-1-170 0 0,4 1-358 0 0,2-1 217 0 0,3 1-776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4.611"/>
    </inkml:context>
    <inkml:brush xml:id="br0">
      <inkml:brushProperty name="width" value="0.05" units="cm"/>
      <inkml:brushProperty name="height" value="0.05" units="cm"/>
      <inkml:brushProperty name="color" value="#0B868D"/>
      <inkml:brushProperty name="inkEffects" value="ocean"/>
      <inkml:brushProperty name="anchorX" value="-18268.79102"/>
      <inkml:brushProperty name="anchorY" value="-13484.6709"/>
      <inkml:brushProperty name="scaleFactor" value="0.5"/>
    </inkml:brush>
  </inkml:definitions>
  <inkml:trace contextRef="#ctx0" brushRef="#br0">24 49 152 0 0,'0'0'0'0'0,"-1"-2"1020"0"0,-1-1 528 0 0,-1-2 119 0 0,0-1 83 0 0,0-1 14 0 0,0 1-53 0 0,1 1-94 0 0,-1 0-70 0 0,-1-4 4956 0 0,5 12-5463 0 0,0 4-92 0 0,-1 2-97 0 0,1 2-67 0 0,0 2-71 0 0,-1 1-74 0 0,1 1-52 0 0,1 1-68 0 0,0 2-82 0 0,0 0-105 0 0,1 1-109 0 0,1-1-125 0 0,-1-1-132 0 0,2-2-288 0 0,-1-1-228 0 0,1-2-230 0 0,0-1 338 0 0,0-2-583 0 0,0-1-181 0 0,0-1-308 0 0,1-1-2198 0 0,-2-2 1264 0 0,0-1 43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5.068"/>
    </inkml:context>
    <inkml:brush xml:id="br0">
      <inkml:brushProperty name="width" value="0.05" units="cm"/>
      <inkml:brushProperty name="height" value="0.05" units="cm"/>
      <inkml:brushProperty name="color" value="#0B868D"/>
      <inkml:brushProperty name="inkEffects" value="ocean"/>
      <inkml:brushProperty name="anchorX" value="-19163.63086"/>
      <inkml:brushProperty name="anchorY" value="-14553.18652"/>
      <inkml:brushProperty name="scaleFactor" value="0.5"/>
    </inkml:brush>
  </inkml:definitions>
  <inkml:trace contextRef="#ctx0" brushRef="#br0">44 106 840 0 0,'0'0'0'0'0,"-3"-2"1472"0"0,-4-4 360 0 0,-1 0 23 0 0,0-3 29 0 0,1 2-33 0 0,1-2-54 0 0,2 0-71 0 0,4 1-74 0 0,2-1-90 0 0,5 1-91 0 0,4 0-105 0 0,7 1-87 0 0,6 0-105 0 0,6 1-93 0 0,5 3-92 0 0,4 2-102 0 0,1 4-81 0 0,2 2-72 0 0,-1 5-74 0 0,-1 3-71 0 0,-2 4-64 0 0,-3 2-79 0 0,-4 3-79 0 0,-4 2-51 0 0,-4 0-60 0 0,-5 0-51 0 0,-5 0-39 0 0,-5-3-37 0 0,-4 1-33 0 0,-4-2-18 0 0,-6 1-26 0 0,-5 2-29 0 0,-5 0-32 0 0,-6 0-63 0 0,-5-1-28 0 0,-3-1-22 0 0,-2-3-26 0 0,-1-2 4 0 0,0-3-18 0 0,2-2-10 0 0,4-3-12 0 0,2-3-22 0 0,5-2-8 0 0,3-3-38 0 0,3-1 47 0 0,3-2-7 0 0,1-2 26 0 0,3-2 13 0 0,1-1 8 0 0,2-3 18 0 0,3-1 48 0 0,3-2 15 0 0,4-3 80 0 0,4-2 22 0 0,5-1 52 0 0,6-1 37 0 0,3 1 51 0 0,5 1 13 0 0,2 4 11 0 0,1 2-4 0 0,-1 4-11 0 0,-1 4-11 0 0,-3 2-17 0 0,-2 4-24 0 0,-3 1-75 0 0,-1 3-190 0 0,-2 1-246 0 0,-1 0-324 0 0,-1 2 201 0 0,-2 0-699 0 0,-1-1-368 0 0,-2 0-2754 0 0,-1-1 1507 0 0,-1-2 22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5.268"/>
    </inkml:context>
    <inkml:brush xml:id="br0">
      <inkml:brushProperty name="width" value="0.05" units="cm"/>
      <inkml:brushProperty name="height" value="0.05" units="cm"/>
      <inkml:brushProperty name="color" value="#0B868D"/>
      <inkml:brushProperty name="inkEffects" value="ocean"/>
      <inkml:brushProperty name="anchorX" value="-20559.03125"/>
      <inkml:brushProperty name="anchorY" value="-15591.57617"/>
      <inkml:brushProperty name="scaleFactor" value="0.5"/>
    </inkml:brush>
  </inkml:definitions>
  <inkml:trace contextRef="#ctx0" brushRef="#br0">45 101 308 0 0,'0'0'0'0'0,"-2"-4"1308"0"0,-3-7 593 0 0,0-1 83 0 0,-2-3 35 0 0,1 1-73 0 0,0 0-130 0 0,1 2-137 0 0,1 4-147 0 0,-1-3 4374 0 0,15 15-5672 0 0,5 4-274 0 0,5 5-553 0 0,5 5-219 0 0,8 10 308 0 0,2 7-662 0 0,1 4-2005 0 0,-3 2 1118 0 0,-4 1 0 0 0,-7-8-9542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5.728"/>
    </inkml:context>
    <inkml:brush xml:id="br0">
      <inkml:brushProperty name="width" value="0.05" units="cm"/>
      <inkml:brushProperty name="height" value="0.05" units="cm"/>
      <inkml:brushProperty name="color" value="#0B868D"/>
      <inkml:brushProperty name="inkEffects" value="ocean"/>
      <inkml:brushProperty name="anchorX" value="-21619.30469"/>
      <inkml:brushProperty name="anchorY" value="-16598.85742"/>
      <inkml:brushProperty name="scaleFactor" value="0.5"/>
    </inkml:brush>
  </inkml:definitions>
  <inkml:trace contextRef="#ctx0" brushRef="#br0">101 303 1132 0 0,'0'0'0'0'0,"0"4"912"0"0,0 6 52 0 0,-1 3 166 0 0,-1 1 138 0 0,-1 1 157 0 0,1-1 75 0 0,-1 0 45 0 0,1-2 0 0 0,-1-3-35 0 0,0-1-76 0 0,1-2-84 0 0,0-2-95 0 0,-2 0 1968 0 0,3-7-2297 0 0,0-1-56 0 0,1-4-44 0 0,-1-2-42 0 0,1-4-44 0 0,1-7-53 0 0,1-7-51 0 0,0-5-43 0 0,2-6-50 0 0,1-1-37 0 0,2-1-42 0 0,1 2-35 0 0,1 3-23 0 0,1 5-31 0 0,0 5-13 0 0,0 6-37 0 0,0 4-19 0 0,0 5-31 0 0,-1 5-18 0 0,-2 2-25 0 0,2 5-19 0 0,-1 2-21 0 0,0 2-16 0 0,-1 3-16 0 0,-3 1-11 0 0,0 3-22 0 0,-3 2-19 0 0,-1 2 73 0 0,-3 3-205 0 0,-2 3 34 0 0,-3 2-41 0 0,-4 2-21 0 0,-2 1 3 0 0,-2-1-22 0 0,-3-1 34 0 0,-1-2-11 0 0,0-3-1 0 0,1-4 11 0 0,2-3-3 0 0,2-2-18 0 0,3-3-17 0 0,1-2-44 0 0,3 0-12 0 0,1-2-20 0 0,2-2 31 0 0,2 0 7 0 0,2 1 9 0 0,1-1 14 0 0,2 0-3 0 0,3 1 2 0 0,2 1 37 0 0,3 0 22 0 0,2 1 34 0 0,2 1 17 0 0,3 1 31 0 0,0-1 18 0 0,1 1 7 0 0,1 0 5 0 0,-1 0 1 0 0,1-1-5 0 0,0 0-8 0 0,-1-1-39 0 0,-1 0-93 0 0,-1-2-158 0 0,-1-1-131 0 0,0 0-137 0 0,-1-1-212 0 0,0-2-175 0 0,1 0 431 0 0,0-1-595 0 0,2-2-154 0 0,0-1-238 0 0,0-2-229 0 0,1 0-2391 0 0,-1-2 1384 0 0,0-1 53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6.579"/>
    </inkml:context>
    <inkml:brush xml:id="br0">
      <inkml:brushProperty name="width" value="0.05" units="cm"/>
      <inkml:brushProperty name="height" value="0.05" units="cm"/>
    </inkml:brush>
  </inkml:definitions>
  <inkml:trace contextRef="#ctx0" brushRef="#br0">43 25 12 0 0,'-7'4'413'0'0,"-17"12"1674"0"0,12-3 3881 0 0,44-8 953 0 0,24-12-3152 0 0,59-16 1 0 0,-65 12-1064 0 0,92-10-1 0 0,-132 21-3029 0 0,1 0 0 0 0,-1 0-1 0 0,16 4 1 0 0,-7 0-3054 0 0,0 1-3350 0 0,-10-2 3821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6.101"/>
    </inkml:context>
    <inkml:brush xml:id="br0">
      <inkml:brushProperty name="width" value="0.05" units="cm"/>
      <inkml:brushProperty name="height" value="0.05" units="cm"/>
      <inkml:brushProperty name="color" value="#0B868D"/>
      <inkml:brushProperty name="inkEffects" value="ocean"/>
      <inkml:brushProperty name="anchorX" value="-22797.97461"/>
      <inkml:brushProperty name="anchorY" value="-17529.78711"/>
      <inkml:brushProperty name="scaleFactor" value="0.5"/>
    </inkml:brush>
  </inkml:definitions>
  <inkml:trace contextRef="#ctx0" brushRef="#br0">95 51 744 0 0,'0'0'1360'0'0,"-2"-4"355"0"0,1 0 34 0 0,-2-2 35 0 0,0 0-39 0 0,0-2-65 0 0,0 3-73 0 0,0 0-70 0 0,0 0-77 0 0,-3-3 4672 0 0,2 12-5140 0 0,-1 2-80 0 0,-1 3-71 0 0,0 2-63 0 0,-1 3-71 0 0,0 2-62 0 0,0 2-56 0 0,1 0-57 0 0,0 2-46 0 0,1 0-55 0 0,1 1-4 0 0,1 0-43 0 0,1 1 10 0 0,2-1-16 0 0,3 1-15 0 0,1-2-10 0 0,3 1-22 0 0,2 0-19 0 0,2-1-25 0 0,2-1 294 0 0,1-2-469 0 0,1-2 86 0 0,1-3-121 0 0,0-2-78 0 0,1-3-75 0 0,-1-2-94 0 0,0-2-53 0 0,0-2-74 0 0,0-2-72 0 0,0-1-71 0 0,1-1-44 0 0,-2-1-104 0 0,-1 0-74 0 0,1-2-63 0 0,-1 1-146 0 0,-2-2-89 0 0,0 1 466 0 0,-2 0-590 0 0,-1-1-135 0 0,0 1-270 0 0,-2 0-2597 0 0,-1 1 1438 0 0,-1 0 23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6.367"/>
    </inkml:context>
    <inkml:brush xml:id="br0">
      <inkml:brushProperty name="width" value="0.05" units="cm"/>
      <inkml:brushProperty name="height" value="0.05" units="cm"/>
      <inkml:brushProperty name="color" value="#0B868D"/>
      <inkml:brushProperty name="inkEffects" value="ocean"/>
      <inkml:brushProperty name="anchorX" value="-23902.44531"/>
      <inkml:brushProperty name="anchorY" value="-18663.96875"/>
      <inkml:brushProperty name="scaleFactor" value="0.5"/>
    </inkml:brush>
  </inkml:definitions>
  <inkml:trace contextRef="#ctx0" brushRef="#br0">47 72 156 0 0,'0'0'0'0'0,"-3"0"1192"0"0,-3-1 607 0 0,-1 1 92 0 0,-1-1 82 0 0,1 0-16 0 0,0 0-55 0 0,3 0-76 0 0,-1 0 1514 0 0,7-2-1828 0 0,3-1-118 0 0,3 0-109 0 0,3 0-113 0 0,2-1-116 0 0,3 0-98 0 0,0 0-101 0 0,2 1-106 0 0,-2-1-117 0 0,0 1-114 0 0,-2 1-130 0 0,-2 0-145 0 0,-1 0-127 0 0,-3 1-162 0 0,0-1-320 0 0,-1 2-196 0 0,-1-1-338 0 0,-1 0 388 0 0,-2 1-681 0 0,1-1-262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6.609"/>
    </inkml:context>
    <inkml:brush xml:id="br0">
      <inkml:brushProperty name="width" value="0.05" units="cm"/>
      <inkml:brushProperty name="height" value="0.05" units="cm"/>
      <inkml:brushProperty name="color" value="#0B868D"/>
      <inkml:brushProperty name="inkEffects" value="ocean"/>
      <inkml:brushProperty name="anchorX" value="-24911.20117"/>
      <inkml:brushProperty name="anchorY" value="-19432.12695"/>
      <inkml:brushProperty name="scaleFactor" value="0.5"/>
    </inkml:brush>
  </inkml:definitions>
  <inkml:trace contextRef="#ctx0" brushRef="#br0">90 97 6853 0 0,'-4'-1'4664'0'0,"-4"-1"-1409"0"0,-2-1-414 0 0,-2 0-542 0 0,-1 0-378 0 0,2-1-301 0 0,2 1-243 0 0,1 0-211 0 0,2 0-168 0 0,2 0-89 0 0,1 2-81 0 0,2 0-58 0 0,3-4-62 0 0,3-1-60 0 0,5-1 649 0 0,3-1-1013 0 0,3 1-2 0 0,3 1-270 0 0,2 0 23 0 0,1 1-35 0 0,1 1 0 0 0,0 1 0 0 0,0 0 0 0 0,-2 1 0 0 0,-1 0 0 0 0,-2 1 0 0 0,-2 0 0 0 0,0 1 0 0 0,-2 0 0 0 0,0 0 0 0 0,0 0-61 0 0,0 0-1069 0 0,2 0 712 0 0,1 0-791 0 0,3 1-209 0 0,1-1-300 0 0,3 0-3172 0 0,5 1 1741 0 0,3-1 20 0 0,-5 0-14587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6.886"/>
    </inkml:context>
    <inkml:brush xml:id="br0">
      <inkml:brushProperty name="width" value="0.05" units="cm"/>
      <inkml:brushProperty name="height" value="0.05" units="cm"/>
      <inkml:brushProperty name="color" value="#0B868D"/>
      <inkml:brushProperty name="inkEffects" value="ocean"/>
      <inkml:brushProperty name="anchorX" value="-26179.71875"/>
      <inkml:brushProperty name="anchorY" value="-20185.03516"/>
      <inkml:brushProperty name="scaleFactor" value="0.5"/>
    </inkml:brush>
  </inkml:definitions>
  <inkml:trace contextRef="#ctx0" brushRef="#br0">209 2 784 0 0,'0'0'0'0'0,"-2"-1"1284"0"0,-1 0 364 0 0,-3 1 107 0 0,-3 0 93 0 0,-2 1 49 0 0,-1 2-5 0 0,-2 0-28 0 0,-2 2-61 0 0,0 3-54 0 0,0 1-71 0 0,1 2-89 0 0,0 2-89 0 0,1 2-88 0 0,1 0-87 0 0,1 2-99 0 0,2 2-94 0 0,2 0-81 0 0,1 0-87 0 0,2 2-89 0 0,2-2-73 0 0,1 2-73 0 0,3-2 688 0 0,2 1-1167 0 0,1-2-12 0 0,4 0-209 0 0,4 0-3 0 0,3-1-26 0 0,3-2 0 0 0,2-3-714 0 0,1-2 293 0 0,1-3-670 0 0,1-3-293 0 0,-1-2-287 0 0,0-2-333 0 0,-2-2-2581 0 0,0-3 1532 0 0,-2-1 77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7.121"/>
    </inkml:context>
    <inkml:brush xml:id="br0">
      <inkml:brushProperty name="width" value="0.05" units="cm"/>
      <inkml:brushProperty name="height" value="0.05" units="cm"/>
      <inkml:brushProperty name="color" value="#0B868D"/>
      <inkml:brushProperty name="inkEffects" value="ocean"/>
      <inkml:brushProperty name="anchorX" value="-27080.67578"/>
      <inkml:brushProperty name="anchorY" value="-21388.42969"/>
      <inkml:brushProperty name="scaleFactor" value="0.5"/>
    </inkml:brush>
  </inkml:definitions>
  <inkml:trace contextRef="#ctx0" brushRef="#br0">0 122 3020 0 0,'0'0'0'0'0,"1"-3"1432"0"0,2-5-644 0 0,0-2 68 0 0,0-2 76 0 0,-1 0 164 0 0,1 1 176 0 0,-1-1 123 0 0,-1 2 90 0 0,0 1 39 0 0,0 1-8 0 0,-1 1-46 0 0,1 0-80 0 0,0-6 7322 0 0,3 18-7664 0 0,2 2-64 0 0,2 5-83 0 0,-1 2-72 0 0,1 3 791 0 0,0 1-1280 0 0,-1 2-282 0 0,0 0 40 0 0,0 1-97 0 0,-1 0-1 0 0,0 0 0 0 0,0-1 0 0 0,0-1 0 0 0,-1-2 0 0 0,0-1 0 0 0,0-2 0 0 0,-1-3 0 0 0,-1-1 0 0 0,-1-3-607 0 0,1-1-428 0 0,-1-2-415 0 0,-1-1-353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7.361"/>
    </inkml:context>
    <inkml:brush xml:id="br0">
      <inkml:brushProperty name="width" value="0.05" units="cm"/>
      <inkml:brushProperty name="height" value="0.05" units="cm"/>
      <inkml:brushProperty name="color" value="#0B868D"/>
      <inkml:brushProperty name="inkEffects" value="ocean"/>
      <inkml:brushProperty name="anchorX" value="-28067.63281"/>
      <inkml:brushProperty name="anchorY" value="-22420.80859"/>
      <inkml:brushProperty name="scaleFactor" value="0.5"/>
    </inkml:brush>
  </inkml:definitions>
  <inkml:trace contextRef="#ctx0" brushRef="#br0">135 125 6861 0 0,'-6'-2'4636'0'0,"-6"0"-1372"0"0,-4-2-452 0 0,-1 0-529 0 0,-2 0-391 0 0,2 0-303 0 0,3 1-234 0 0,2 0-187 0 0,3 0-136 0 0,3 1-79 0 0,2 1-65 0 0,1 1 744 0 0,9-4-890 0 0,4-1 762 0 0,8 0-1535 0 0,6-2 174 0 0,6 0-99 0 0,4 1-44 0 0,5-1 0 0 0,1 1 0 0 0,1 1 0 0 0,-1 0 0 0 0,-4 1 0 0 0,-3 1 0 0 0,-4-1 0 0 0,-4 2 0 0 0,-2 0 0 0 0,-2-1 0 0 0,-2 1 0 0 0,-1 0-658 0 0,1-1-587 0 0,0 1-465 0 0,1-1-3605 0 0,2 1 1914 0 0,3-1-11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5:47.944"/>
    </inkml:context>
    <inkml:brush xml:id="br0">
      <inkml:brushProperty name="width" value="0.05" units="cm"/>
      <inkml:brushProperty name="height" value="0.05" units="cm"/>
      <inkml:brushProperty name="color" value="#0B868D"/>
      <inkml:brushProperty name="inkEffects" value="ocean"/>
      <inkml:brushProperty name="anchorX" value="-29391.50391"/>
      <inkml:brushProperty name="anchorY" value="-23140.98047"/>
      <inkml:brushProperty name="scaleFactor" value="0.5"/>
    </inkml:brush>
  </inkml:definitions>
  <inkml:trace contextRef="#ctx0" brushRef="#br0">147 161 108 0 0,'0'0'532'0'0,"0"2"411"0"0,0 1 232 0 0,-1 0 272 0 0,-1 4 208 0 0,0 2 123 0 0,-2 2 72 0 0,-1 3 46 0 0,-1 2 7 0 0,-1 2-29 0 0,0 1-59 0 0,-1 1-79 0 0,0 1-89 0 0,0 0-115 0 0,0 0-103 0 0,0-1-123 0 0,0-1-108 0 0,1-1-114 0 0,0-1-98 0 0,0-1-102 0 0,2-3-72 0 0,0-2-75 0 0,1-1-54 0 0,1-3 631 0 0,1-1-1111 0 0,0-2-16 0 0,1-1-152 0 0,1-1-17 0 0,0-2-18 0 0,0 1 0 0 0,0-1 0 0 0,1-7 0 0 0,2-4 0 0 0,0-4 0 0 0,2-7 0 0 0,1-6 0 0 0,1-5 0 0 0,1-6 0 0 0,-1-3 0 0 0,1-2 0 0 0,0 0 0 0 0,-1 2 0 0 0,-1 5 0 0 0,-2 6 0 0 0,0 5 0 0 0,0 5 0 0 0,-2 4 0 0 0,0 6 0 0 0,-1 1 0 0 0,0 4 0 0 0,0 2 0 0 0,-1 2 0 0 0,0 1 0 0 0,0 1 0 0 0,0 1 0 0 0,0-1 0 0 0,3 6 0 0 0,1 3 0 0 0,2 4 0 0 0,2 5 0 0 0,2 5 0 0 0,1 4 0 0 0,2 3 0 0 0,1 3 0 0 0,0 1 0 0 0,2-1 0 0 0,1 0 0 0 0,-1-1 0 0 0,1-1 0 0 0,0-3 0 0 0,-2-4 0 0 0,-1-3 0 0 0,-1-3 0 0 0,-2-3 0 0 0,-1-2 0 0 0,-1-3 0 0 0,-2-2 0 0 0,-1-1 0 0 0,-1-3 0 0 0,-1 0-70 0 0,0-2-381 0 0,0 0 123 0 0,-1 0-40 0 0,-1-2 11 0 0,0 1 55 0 0,-1-1-5 0 0,-1 0 52 0 0,-3-4-193 0 0,-2-1 452 0 0,-4 0 33 0 0,-5-1 51 0 0,-5 0 53 0 0,-7 0 47 0 0,-4 0 38 0 0,-4 1 24 0 0,-2 0 7 0 0,1 1-3 0 0,3 1-44 0 0,2 1-6 0 0,4 1 167 0 0,4 0-429 0 0,3 1-78 0 0,4 0-232 0 0,4 1-237 0 0,2 0 128 0 0,3 0-777 0 0,2 0-596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7:04.889"/>
    </inkml:context>
    <inkml:brush xml:id="br0">
      <inkml:brushProperty name="width" value="0.05" units="cm"/>
      <inkml:brushProperty name="height" value="0.05" units="cm"/>
      <inkml:brushProperty name="color" value="#0B868D"/>
      <inkml:brushProperty name="inkEffects" value="ocean"/>
      <inkml:brushProperty name="anchorX" value="-30813.64648"/>
      <inkml:brushProperty name="anchorY" value="-6676.71289"/>
      <inkml:brushProperty name="scaleFactor" value="0.5"/>
    </inkml:brush>
  </inkml:definitions>
  <inkml:trace contextRef="#ctx0" brushRef="#br0">79 184 108 0 0,'0'0'0'0'0,"-2"0"624"0"0,-4 0 275 0 0,-3 0 44 0 0,-1 0 31 0 0,-1 0 29 0 0,0 0 31 0 0,2 0 22 0 0,1 0 5 0 0,2-1-8 0 0,2 1-18 0 0,2 0-29 0 0,7 0-44 0 0,7 1-42 0 0,11-1-30 0 0,9 1-39 0 0,23 0-25 0 0,19 0-30 0 0,29 0-33 0 0,14-1-31 0 0,18 0-32 0 0,15 0-41 0 0,0-1-25 0 0,11 0-39 0 0,8-1-40 0 0,8-1-25 0 0,9 0-30 0 0,7-2-32 0 0,5 0-42 0 0,1-2-19 0 0,-1 1-8 0 0,-1-2-6 0 0,-2 1-15 0 0,-2-1 4 0 0,-5 1-16 0 0,-6-1-19 0 0,-7 0-24 0 0,-16 1-23 0 0,-15 0-19 0 0,-15 0-26 0 0,-13-1-18 0 0,-14 1-21 0 0,-13-1-15 0 0,-14 1-22 0 0,-11 0-14 0 0,-9 1-17 0 0,-8 0-11 0 0,-6-1-13 0 0,-6 2-8 0 0,-7 0-12 0 0,-4 0-3 0 0,-5 1-19 0 0,-3 1-37 0 0,-3 0-43 0 0,-1 1-107 0 0,-1 1-82 0 0,0-1-111 0 0,-1 2-144 0 0,0-1-218 0 0,0 1-223 0 0,-1 0 391 0 0,-1 0-712 0 0,-2 0-318 0 0,0 0-2539 0 0,-4 0 3209 0 0,1 0-955 0 0,-1 0 682 0 0,1 0-379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7:05.585"/>
    </inkml:context>
    <inkml:brush xml:id="br0">
      <inkml:brushProperty name="width" value="0.05" units="cm"/>
      <inkml:brushProperty name="height" value="0.05" units="cm"/>
      <inkml:brushProperty name="color" value="#0B868D"/>
      <inkml:brushProperty name="inkEffects" value="ocean"/>
      <inkml:brushProperty name="anchorX" value="-36311.71875"/>
      <inkml:brushProperty name="anchorY" value="-7339.51172"/>
      <inkml:brushProperty name="scaleFactor" value="0.5"/>
    </inkml:brush>
  </inkml:definitions>
  <inkml:trace contextRef="#ctx0" brushRef="#br0">9 200 396 0 0,'-8'-8'9886'0'0,"12"7"-8768"0"0,3 0-1 0 0,9-1-33 0 0,8-1-29 0 0,10 2-45 0 0,19-1-46 0 0,18 1-58 0 0,19 0-49 0 0,13 0-53 0 0,22-1-47 0 0,16 0-49 0 0,14 0-39 0 0,9 0-50 0 0,8 0-33 0 0,7 0-38 0 0,5-1-36 0 0,3 0-31 0 0,0-1-33 0 0,3 0-32 0 0,2 1-27 0 0,4 0-29 0 0,5 0-24 0 0,3-1-14 0 0,1-1-23 0 0,-2 0-5 0 0,-4 0-10 0 0,-7 0-3 0 0,-7-2-10 0 0,-17 1-2 0 0,-15-1-14 0 0,-15 1-7 0 0,-12-2-3 0 0,-10 0-14 0 0,-14 0-2 0 0,-15 0-10 0 0,-13 0-21 0 0,-13 1 10 0 0,-11-1 0 0 0,-9 2-19 0 0,-9 0 20 0 0,-5 0-12 0 0,-7 2-6 0 0,-4 0-11 0 0,-4 0-17 0 0,-2 2-15 0 0,-2 0-20 0 0,-2 0-11 0 0,-2 1-8 0 0,-1 0-23 0 0,-1 1-18 0 0,-1-1-53 0 0,-1 1-85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8.199"/>
    </inkml:context>
    <inkml:brush xml:id="br0">
      <inkml:brushProperty name="width" value="0.05" units="cm"/>
      <inkml:brushProperty name="height" value="0.05" units="cm"/>
    </inkml:brush>
  </inkml:definitions>
  <inkml:trace contextRef="#ctx0" brushRef="#br0">850 42 320 0 0,'6'-41'12474'0'0,"-6"41"-12346"0"0,0 0 1 0 0,1 0-1 0 0,-1 0 0 0 0,0 0 0 0 0,0 0 0 0 0,0 0 1 0 0,0 0-1 0 0,1-1 0 0 0,-1 1 0 0 0,0 0 1 0 0,0 0-1 0 0,0 0 0 0 0,0 0 0 0 0,1 1 0 0 0,-1-1 1 0 0,0 0-1 0 0,0 0 0 0 0,0 0 0 0 0,0 0 0 0 0,1 0 514 0 0,-1 0-514 0 0,7 8 1436 0 0,2 13-610 0 0,-9-21-730 0 0,18 58 1273 0 0,-3-1 0 0 0,-3 2 0 0 0,7 73 0 0 0,-11-74-849 0 0,20 157 1032 0 0,47 283 1699 0 0,-68-465-3148 0 0,-3-18 4 0 0,0 0 1 0 0,-2 0-1 0 0,2 18 1 0 0,-3-24 339 0 0,-6-19-121 0 0,3 8-454 0 0,1 0 0 0 0,-1 0 0 0 0,0 0 0 0 0,0 0 0 0 0,0 1 0 0 0,0-1 0 0 0,-1 0 0 0 0,1 1 0 0 0,0 0 0 0 0,-1-1 0 0 0,-4 0 0 0 0,-30-10 0 0 0,24 9 0 0 0,-27-8 0 0 0,0 3 0 0 0,-1 1 0 0 0,0 2 0 0 0,0 2 0 0 0,0 2 0 0 0,-57 5 0 0 0,42 2 0 0 0,1 2 0 0 0,0 3 0 0 0,0 2 0 0 0,-60 24 0 0 0,89-27 0 0 0,0 0 0 0 0,1 2 0 0 0,0 1 0 0 0,1 1 0 0 0,-32 24 0 0 0,45-29 0 0 0,0 1 0 0 0,0 0 0 0 0,1 1 0 0 0,1 0 0 0 0,0 0 0 0 0,0 1 0 0 0,1 0 0 0 0,1 0 0 0 0,0 1 0 0 0,1 0 0 0 0,0 1 0 0 0,-5 15 0 0 0,8-15 0 0 0,0-1 0 0 0,0 1 0 0 0,2-1 0 0 0,-1 1 0 0 0,2 0 0 0 0,0 0 0 0 0,0-1 0 0 0,1 1 0 0 0,1 0 0 0 0,5 20 0 0 0,-1-16 0 0 0,0 1 0 0 0,1-1 0 0 0,1 0 0 0 0,1-1 0 0 0,0 0 0 0 0,22 29 0 0 0,-10-19 0 0 0,2-2 0 0 0,0 0 0 0 0,2-2 0 0 0,1 0 0 0 0,0-2 0 0 0,2-1 0 0 0,0-1 0 0 0,39 19 0 0 0,-24-19 0 0 0,0-2 0 0 0,1-2 0 0 0,0-2 0 0 0,1-1 0 0 0,1-3 0 0 0,0-1 0 0 0,0-3 0 0 0,0-2 0 0 0,59-2 0 0 0,-25-6 0 0 0,0-3 0 0 0,-1-4 0 0 0,0-3 0 0 0,117-38 0 0 0,-164 42 0 0 0,0-1 0 0 0,0-2 0 0 0,-2-1 0 0 0,42-27 0 0 0,-59 34 0 0 0,0-2 0 0 0,-1 0 0 0 0,0 0 0 0 0,0-1 0 0 0,-1 0 0 0 0,-1-1 0 0 0,0 0 0 0 0,0-1 0 0 0,-2 0 0 0 0,1-1 0 0 0,10-25 0 0 0,-16 32 0 0 0,0-1 0 0 0,-1 1 0 0 0,0-1 0 0 0,-1 0 0 0 0,0 0 0 0 0,0 1 0 0 0,-1-1 0 0 0,1 0 0 0 0,-2 0 0 0 0,1 0 0 0 0,-1 0 0 0 0,0 0 0 0 0,-5-13 0 0 0,1 7 0 0 0,0 1 0 0 0,-1 0 0 0 0,-1 0 0 0 0,0 0 0 0 0,-1 1 0 0 0,-16-19 0 0 0,-7-5 0 0 0,-2 1 0 0 0,-1 2 0 0 0,-2 1 0 0 0,-1 2 0 0 0,-1 2 0 0 0,-59-33 0 0 0,58 40 0 0 0,-2 2 0 0 0,0 2 0 0 0,-2 2 0 0 0,1 1 0 0 0,-1 3 0 0 0,-1 1 0 0 0,0 2 0 0 0,-55-2 0 0 0,49 5-1749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6.910"/>
    </inkml:context>
    <inkml:brush xml:id="br0">
      <inkml:brushProperty name="width" value="0.05" units="cm"/>
      <inkml:brushProperty name="height" value="0.05" units="cm"/>
    </inkml:brush>
  </inkml:definitions>
  <inkml:trace contextRef="#ctx0" brushRef="#br0">541 51 588 0 0,'1'-10'3686'0'0,"-2"8"-3305"0"0,-1 0 0 0 0,0-1 0 0 0,0 1 1 0 0,0 0-1 0 0,0 1 0 0 0,0-1 0 0 0,-1 0 1 0 0,1 1-1 0 0,0-1 0 0 0,-1 1 0 0 0,1 0 1 0 0,-1 0-1 0 0,1 0 0 0 0,-1 0 0 0 0,0 0 1 0 0,1 0-1 0 0,-1 1 0 0 0,0-1 0 0 0,-3 1 0 0 0,-11-2 1075 0 0,-32 0-1 0 0,48 2-1348 0 0,-34 0 919 0 0,1 2 0 0 0,1 2 0 0 0,-1 1 0 0 0,-41 11 0 0 0,57-11-608 0 0,1 1 0 0 0,0 1 0 0 0,0 0 0 0 0,0 1 0 0 0,1 0-1 0 0,0 2 1 0 0,0 0 0 0 0,1 1 0 0 0,-22 20 0 0 0,35-29-299 0 0,-1 1 0 0 0,1-1 0 0 0,-1 1 0 0 0,1 0 0 0 0,0 0 0 0 0,0 0 1 0 0,0 0-1 0 0,1 0 0 0 0,-1 0 0 0 0,1 1 0 0 0,-1-1 0 0 0,1 1 0 0 0,0-1 0 0 0,0 5 0 0 0,1-5-50 0 0,0-1 0 0 0,0 0 0 0 0,1 0 0 0 0,-1 0 0 0 0,1 1-1 0 0,-1-1 1 0 0,1 0 0 0 0,0 0 0 0 0,0 0 0 0 0,0 0 0 0 0,0 0 0 0 0,0 0-1 0 0,0 0 1 0 0,1-1 0 0 0,-1 1 0 0 0,1 0 0 0 0,-1-1 0 0 0,1 1-1 0 0,-1-1 1 0 0,1 1 0 0 0,0-1 0 0 0,0 0 0 0 0,0 0 0 0 0,2 2 0 0 0,10 3 91 0 0,0 1 0 0 0,0-2 0 0 0,0 0 0 0 0,1-1 0 0 0,0 0 0 0 0,-1-1 0 0 0,1 0 0 0 0,27 0 0 0 0,-1-3 59 0 0,0-1-1 0 0,41-7 0 0 0,-72 7-268 0 0,-1 0 0 0 0,0-1 0 0 0,0 0 0 0 0,-1-1 0 0 0,1 1 0 0 0,16-9 0 0 0,-23 10 12 0 0,0-1-1 0 0,0 1 0 0 0,0 0 1 0 0,0 0-1 0 0,-1-1 1 0 0,1 1-1 0 0,-1-1 0 0 0,1 0 1 0 0,-1 1-1 0 0,1-1 1 0 0,-1 0-1 0 0,0 0 0 0 0,0 0 1 0 0,0 0-1 0 0,0 0 1 0 0,0 0-1 0 0,-1 0 0 0 0,1 0 1 0 0,0 0-1 0 0,-1 0 1 0 0,0 0-1 0 0,1 0 0 0 0,-1-1 1 0 0,0 1-1 0 0,0 0 1 0 0,0 0-1 0 0,0 0 1 0 0,-1 0-1 0 0,1-1 0 0 0,-1 1 1 0 0,1 0-1 0 0,-1 0 1 0 0,-1-4-1 0 0,-3-4-59 0 0,0 0 1 0 0,0 1-1 0 0,-1-1 1 0 0,0 1-1 0 0,-1 0 1 0 0,0 1-1 0 0,0 0 0 0 0,-1 0 1 0 0,0 0-1 0 0,-1 1 1 0 0,1 0-1 0 0,-13-7 1 0 0,6 5-323 0 0,0 0 1 0 0,-1 1 0 0 0,1 1 0 0 0,-2 1 0 0 0,1 0 0 0 0,-1 1-1 0 0,-17-4 1 0 0,2 7-1588 0 0,11 7-4997 0 0,16-2 4512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8.710"/>
    </inkml:context>
    <inkml:brush xml:id="br0">
      <inkml:brushProperty name="width" value="0.05" units="cm"/>
      <inkml:brushProperty name="height" value="0.05" units="cm"/>
    </inkml:brush>
  </inkml:definitions>
  <inkml:trace contextRef="#ctx0" brushRef="#br0">26 13 460 0 0,'-1'-1'449'0'0,"1"0"-1"0"0,-1 0 0 0 0,1 0 1 0 0,-1 1-1 0 0,1-1 1 0 0,-1 0-1 0 0,0 0 1 0 0,1 0-1 0 0,-1 1 1 0 0,0-1-1 0 0,0 1 1 0 0,1-1-1 0 0,-1 0 1 0 0,0 1-1 0 0,-1-1 0 0 0,2 1-232 0 0,-1 0 0 0 0,1 0 0 0 0,0 0 0 0 0,-1 0 0 0 0,1 0 0 0 0,0 0 0 0 0,0 0 0 0 0,-1 0 0 0 0,-2 3 2591 0 0,3-3-2591 0 0,0 0 0 0 0,0 0 0 0 0,-1 1 0 0 0,1-1 0 0 0,0 0 0 0 0,0 1 0 0 0,0-1 0 0 0,-4 15 4012 0 0,2 1-3908 0 0,2 47 2896 0 0,8 71-1 0 0,-6-103-3179 0 0,8 58-2171 0 0,-8-78-1040 0 0,1 1-1 0 0,7 19 1 0 0,-9-25 868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9.038"/>
    </inkml:context>
    <inkml:brush xml:id="br0">
      <inkml:brushProperty name="width" value="0.05" units="cm"/>
      <inkml:brushProperty name="height" value="0.05" units="cm"/>
    </inkml:brush>
  </inkml:definitions>
  <inkml:trace contextRef="#ctx0" brushRef="#br0">12 62 424 0 0,'-11'-9'9943'0'0,"46"4"-2250"0"0,-28 4-8559 0 0,143-13 6188 0 0,85-14 1127 0 0,-189 24-5534 0 0,-31 3-4081 0 0,-1 1-4993 0 0,-13 0 7356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29.719"/>
    </inkml:context>
    <inkml:brush xml:id="br0">
      <inkml:brushProperty name="width" value="0.05" units="cm"/>
      <inkml:brushProperty name="height" value="0.05" units="cm"/>
    </inkml:brush>
  </inkml:definitions>
  <inkml:trace contextRef="#ctx0" brushRef="#br0">1 1 732 0 0,'1'2'1427'0'0,"9"26"1096"0"0,-2 0 1 0 0,-1 0 0 0 0,6 44-1 0 0,-9-41-1230 0 0,2-1 0 0 0,1 0 1 0 0,14 37-1 0 0,-15-51-781 0 0,1-1 0 0 0,1 0 0 0 0,0-1 0 0 0,1 0 1 0 0,1 0-1 0 0,0-1 0 0 0,1 0 0 0 0,0 0 1 0 0,1-2-1 0 0,0 1 0 0 0,1-1 0 0 0,0-1 1 0 0,1-1-1 0 0,15 9 0 0 0,-27-17-390 0 0,0 0 0 0 0,0 0 0 0 0,0 0 0 0 0,0 0 0 0 0,0 0 0 0 0,0 0 0 0 0,1-1 1 0 0,-1 1-1 0 0,0-1 0 0 0,1 1 0 0 0,-1-1 0 0 0,0 0 0 0 0,1 0 0 0 0,-1 0 0 0 0,0 0 0 0 0,1-1 0 0 0,-1 1 0 0 0,0 0 0 0 0,0-1 0 0 0,1 0 1 0 0,1 0-1 0 0,-1-1-3 0 0,0 0 0 0 0,-1-1 0 0 0,0 1 0 0 0,1 0 0 0 0,-1-1 1 0 0,0 1-1 0 0,0-1 0 0 0,-1 1 0 0 0,1-1 0 0 0,0 0 0 0 0,-1 0 1 0 0,0 0-1 0 0,0 0 0 0 0,2-5 0 0 0,11-37 513 0 0,-2-2 1 0 0,-2 0-1 0 0,-2 0 1 0 0,1-50-1 0 0,-11 14-604 0 0,0 25-33 0 0,2 56-143 0 0,0 0 0 0 0,0 0-1 0 0,0 0 1 0 0,0 0 0 0 0,0 0 0 0 0,1 0 0 0 0,-1 0 0 0 0,1 0-1 0 0,0 1 1 0 0,-1-1 0 0 0,3-3 0 0 0,-3 4-57 0 0,1 1 1 0 0,-1-1 0 0 0,1 1-1 0 0,-1-1 1 0 0,1 1-1 0 0,0-1 1 0 0,-1 1 0 0 0,1-1-1 0 0,0 1 1 0 0,-1-1-1 0 0,1 1 1 0 0,0 0 0 0 0,-1-1-1 0 0,1 1 1 0 0,0 0-1 0 0,0 0 1 0 0,-1 0 0 0 0,1-1-1 0 0,1 1 1 0 0,1 1-383 0 0,0-1 1 0 0,-1 0-1 0 0,1 1 1 0 0,0 0-1 0 0,-1 0 1 0 0,1-1-1 0 0,-1 2 1 0 0,0-1-1 0 0,1 0 1 0 0,-1 0-1 0 0,0 1 1 0 0,4 2-1 0 0,7 7-2716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0.149"/>
    </inkml:context>
    <inkml:brush xml:id="br0">
      <inkml:brushProperty name="width" value="0.05" units="cm"/>
      <inkml:brushProperty name="height" value="0.05" units="cm"/>
    </inkml:brush>
  </inkml:definitions>
  <inkml:trace contextRef="#ctx0" brushRef="#br0">94 0 252 0 0,'-9'8'3714'0'0,"1"0"-1"0"0,0 1 1 0 0,-12 15 0 0 0,13-13-1775 0 0,1-1-1 0 0,-1 1 1 0 0,-6 19 0 0 0,10-23-1481 0 0,0 0 1 0 0,1 0 0 0 0,0 0 0 0 0,0 0-1 0 0,1 1 1 0 0,0-1 0 0 0,0 1-1 0 0,1-1 1 0 0,0 0 0 0 0,0 1-1 0 0,1-1 1 0 0,0 1 0 0 0,0-1-1 0 0,1 0 1 0 0,-1 0 0 0 0,5 9-1 0 0,-4-12-388 0 0,0-1 0 0 0,0 0 0 0 0,0 1 0 0 0,0-1 0 0 0,1 0 0 0 0,-1 0 0 0 0,1-1 0 0 0,0 1 0 0 0,0 0 0 0 0,0-1 0 0 0,0 0 0 0 0,0 0 0 0 0,1 0 0 0 0,-1 0 0 0 0,1 0 0 0 0,-1-1 0 0 0,1 1 0 0 0,-1-1 0 0 0,1 0 0 0 0,0 0 0 0 0,0-1 0 0 0,0 1 0 0 0,0-1 0 0 0,-1 1 0 0 0,1-1 0 0 0,6-1 0 0 0,-1 0-844 0 0,0 0 0 0 0,0 0 0 0 0,0-1 0 0 0,12-4-1 0 0,-11 3-1690 0 0,0-1 0 0 0,-1-1 0 0 0,12-6 0 0 0,-5 1-760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0.537"/>
    </inkml:context>
    <inkml:brush xml:id="br0">
      <inkml:brushProperty name="width" value="0.05" units="cm"/>
      <inkml:brushProperty name="height" value="0.05" units="cm"/>
    </inkml:brush>
  </inkml:definitions>
  <inkml:trace contextRef="#ctx0" brushRef="#br0">39 106 7485 0 0,'-15'-13'7906'0'0,"-9"-5"5956"0"0,31 24-13253 0 0,-7-6-592 0 0,1 1 1 0 0,-1 0-1 0 0,0-1 1 0 0,1 1-1 0 0,-1-1 0 0 0,1 1 1 0 0,-1-1-1 0 0,1 1 0 0 0,-1-1 1 0 0,1 1-1 0 0,-1-1 1 0 0,1 1-1 0 0,-1-1 0 0 0,1 0 1 0 0,0 1-1 0 0,-1-1 0 0 0,1 0 1 0 0,0 1-1 0 0,5-1-2 0 0,0 1 0 0 0,0 0 0 0 0,0-1 0 0 0,0 0 0 0 0,0-1 0 0 0,0 1 0 0 0,0-1 0 0 0,0 0-1 0 0,0-1 1 0 0,0 1 0 0 0,7-4 0 0 0,-10 4-3 0 0,0 0 0 0 0,-1-1-1 0 0,1 1 1 0 0,-1 0 0 0 0,1-1-1 0 0,-1 0 1 0 0,0 1 0 0 0,0-1-1 0 0,1 0 1 0 0,-1 0 0 0 0,0 0-1 0 0,-1 0 1 0 0,1-1 0 0 0,0 1-1 0 0,-1 0 1 0 0,1-1 0 0 0,-1 1-1 0 0,0-1 1 0 0,1 0 0 0 0,-1 1-1 0 0,-1-1 1 0 0,1 0 0 0 0,0 0-1 0 0,-1 1 1 0 0,1-6 0 0 0,-1 7 14 0 0,0 0 1 0 0,0 0-1 0 0,0 1 1 0 0,-1-1-1 0 0,1 0 1 0 0,0 0-1 0 0,0 0 1 0 0,-1 0-1 0 0,1 0 0 0 0,-1 1 1 0 0,1-1-1 0 0,-1 0 1 0 0,1 0-1 0 0,-1 1 1 0 0,1-1-1 0 0,-1 0 1 0 0,0 1-1 0 0,1-1 1 0 0,-1 0-1 0 0,0 1 1 0 0,0-1-1 0 0,1 1 1 0 0,-1-1-1 0 0,0 1 0 0 0,0 0 1 0 0,0-1-1 0 0,0 1 1 0 0,0 0-1 0 0,1 0 1 0 0,-1-1-1 0 0,0 1 1 0 0,-1 0-1 0 0,-1 0-184 0 0,1-1-1 0 0,0 1 1 0 0,0 0-1 0 0,-1 0 0 0 0,1 0 1 0 0,0 1-1 0 0,0-1 1 0 0,0 0-1 0 0,-1 1 1 0 0,1 0-1 0 0,-4 1 0 0 0,4 0-1037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2.518"/>
    </inkml:context>
    <inkml:brush xml:id="br0">
      <inkml:brushProperty name="width" value="0.05" units="cm"/>
      <inkml:brushProperty name="height" value="0.05" units="cm"/>
    </inkml:brush>
  </inkml:definitions>
  <inkml:trace contextRef="#ctx0" brushRef="#br0">5 454 232 0 0,'-4'4'6198'0'0,"18"1"-5353"0"0,0 0 1 0 0,0-1-1 0 0,1 0 1 0 0,0-2-1 0 0,0 0 0 0 0,28 1 1 0 0,-29-2-469 0 0,417 8 3909 0 0,-423-9-4228 0 0,413-5 2556 0 0,27 7-531 0 0,249 33 1311 0 0,-428-17-1544 0 0,-226-14-1486 0 0,-12-1 474 0 0,0-2 0 0 0,58-4 0 0 0,-85 3-714 0 0,0-1 0 0 0,0 0 0 0 0,0 0 0 0 0,0-1-1 0 0,0 1 1 0 0,0-1 0 0 0,0 0 0 0 0,-1 0 0 0 0,1 0 0 0 0,-1 0 0 0 0,1-1 0 0 0,-1 0-1 0 0,4-3 1 0 0,-2 1-36 0 0,-1-1 0 0 0,0 0-1 0 0,0 0 1 0 0,0 0 0 0 0,0 0-1 0 0,-1 0 1 0 0,3-9 0 0 0,1-7-43 0 0,0-2 1 0 0,-2 1 0 0 0,4-37 0 0 0,-9 57-37 0 0,8-94-32 0 0,-7 68 18 0 0,1 0 0 0 0,1 0 0 0 0,2 1 0 0 0,1-1 0 0 0,13-37 0 0 0,-18 64 9 0 0,-1 0 0 0 0,1 1 0 0 0,0-1 1 0 0,0 0-1 0 0,0 0 0 0 0,0 1 0 0 0,0-1 0 0 0,0 1 1 0 0,0-1-1 0 0,0 1 0 0 0,1-1 0 0 0,2-1 0 0 0,-3 3 0 0 0,-1-1 1 0 0,1 1-1 0 0,-1 0 0 0 0,1 0 0 0 0,0-1 0 0 0,-1 1 0 0 0,1 0 0 0 0,0 0 1 0 0,-1 0-1 0 0,1 0 0 0 0,0 0 0 0 0,-1 0 0 0 0,1 0 0 0 0,0 0 0 0 0,-1 0 1 0 0,1 0-1 0 0,0 1 0 0 0,-1-1 0 0 0,1 0 0 0 0,-1 0 0 0 0,1 1 1 0 0,0-1-1 0 0,-1 0 0 0 0,2 1 0 0 0,1 3 12 0 0,1-1 0 0 0,0 1 1 0 0,-1 0-1 0 0,0 0 0 0 0,0 0 0 0 0,0 0 1 0 0,-1 1-1 0 0,4 6 0 0 0,68 162-16 0 0,-51-113 0 0 0,2-2 0 0 0,62 103 0 0 0,-78-146 0 0 0,-4-8 0 0 0,-1 0 0 0 0,1 0 0 0 0,0 0 0 0 0,11 10 0 0 0,-14-15 0 0 0,0-1 0 0 0,-1 0 0 0 0,1 1 0 0 0,0-1 0 0 0,0 0 0 0 0,0 0 0 0 0,0 0 0 0 0,0 0 0 0 0,1-1 0 0 0,-1 1 0 0 0,0 0 0 0 0,0-1 0 0 0,0 0 0 0 0,1 1 0 0 0,-1-1 0 0 0,0 0 0 0 0,0 0 0 0 0,1 0 0 0 0,-1-1 0 0 0,0 1 0 0 0,0 0 0 0 0,4-2 0 0 0,6-3 0 0 0,0 0 0 0 0,-1-1 0 0 0,1 0 0 0 0,-1-1 0 0 0,-1 0 0 0 0,1-1 0 0 0,-1 0 0 0 0,15-16 0 0 0,5-8 0 0 0,27-37 0 0 0,11-25 0 0 0,81-147 0 0 0,-149 240 0 0 0,0 1 0 0 0,0 0 0 0 0,0 0 0 0 0,0 0 0 0 0,1-1 0 0 0,-1 1 0 0 0,0 0 0 0 0,0 0 0 0 0,0 0 0 0 0,0-1 0 0 0,0 1 0 0 0,1 0 0 0 0,-1 0 0 0 0,0 0 0 0 0,0 0 0 0 0,0 0 0 0 0,0-1 0 0 0,1 1 0 0 0,-1 0 0 0 0,0 0 0 0 0,0 0 0 0 0,0 0 0 0 0,1 0 0 0 0,-1 0 0 0 0,0 0 0 0 0,0 0 0 0 0,0 0 0 0 0,1 0 0 0 0,-1 0 0 0 0,0 0 0 0 0,0 0 0 0 0,1 0 0 0 0,-1 0 0 0 0,0 0 0 0 0,0 0 0 0 0,0 0 0 0 0,1 0 0 0 0,-1 0 0 0 0,0 0 0 0 0,0 0 0 0 0,0 0 0 0 0,1 0 0 0 0,-1 0 0 0 0,0 1 0 0 0,0-1 0 0 0,0 0 0 0 0,1 0 0 0 0,-1 0 0 0 0,0 0 0 0 0,0 0 0 0 0,0 1 0 0 0,0-1 0 0 0,0 0 0 0 0,1 0 0 0 0,-1 1 0 0 0,4 7 0 0 0,-3-3 0 0 0,0 0 0 0 0,0 0 0 0 0,-1 0 0 0 0,0 0 0 0 0,0 0 0 0 0,0 0 0 0 0,0 0 0 0 0,-1 0 0 0 0,-1 7 0 0 0,-1 8 0 0 0,-7 48 0 0 0,4-31 0 0 0,-2 72 0 0 0,8-99 0 0 0,0 1 0 0 0,1-1 0 0 0,0 0 0 0 0,1 0 0 0 0,0 0 0 0 0,1-1 0 0 0,0 1 0 0 0,0 0 0 0 0,1-1 0 0 0,0 0 0 0 0,1 0 0 0 0,5 9 0 0 0,-3-11 0 0 0,0 1 0 0 0,0 0 0 0 0,1-1 0 0 0,0-1 0 0 0,0 1 0 0 0,1-2 0 0 0,-1 1 0 0 0,1-1 0 0 0,1 0 0 0 0,-1-1 0 0 0,1 0 0 0 0,-1 0 0 0 0,1-1 0 0 0,0 0 0 0 0,15 1 0 0 0,15 2 0 0 0,1-2 0 0 0,61-1 0 0 0,-93-3 0 0 0,712-20 0 0 0,-203 5 0 0 0,-254 9 0 0 0,-16 4 0 0 0,184-10 0 0 0,-424 13 0 0 0,-3-1 0 0 0,0 0 0 0 0,0-1 0 0 0,0 1 0 0 0,0-1 0 0 0,0 0 0 0 0,0 0 0 0 0,8-3 0 0 0,-7 2 0 0 0,-2-1 0 0 0,27-19-10293 0 0,-16 13 6441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6.290"/>
    </inkml:context>
    <inkml:brush xml:id="br0">
      <inkml:brushProperty name="width" value="0.05" units="cm"/>
      <inkml:brushProperty name="height" value="0.05" units="cm"/>
    </inkml:brush>
  </inkml:definitions>
  <inkml:trace contextRef="#ctx0" brushRef="#br0">0 22 64 0 0,'3'-22'10648'0'0,"1"31"-9964"0"0,0 1 0 0 0,0 0 0 0 0,-1-1 0 0 0,0 1 0 0 0,2 13 1 0 0,6 58 1295 0 0,-6-43-1268 0 0,7 50 709 0 0,57 352 3771 0 0,-61-401-4804 0 0,48 258 2125 0 0,-44-212-1074 0 0,2 131 0 0 0,-14-201-1463 0 0,0-1-1 0 0,5 26 0 0 0,-5-40-413 0 0,4 15-1417 0 0,-3-9-1421 0 0,0-5 2339 0 0,-1 3-410 0 0,-5 7-6346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6.875"/>
    </inkml:context>
    <inkml:brush xml:id="br0">
      <inkml:brushProperty name="width" value="0.05" units="cm"/>
      <inkml:brushProperty name="height" value="0.05" units="cm"/>
    </inkml:brush>
  </inkml:definitions>
  <inkml:trace contextRef="#ctx0" brushRef="#br0">0 152 596 0 0,'0'0'3542'0'0,"19"-8"631"0"0,152-16 2603 0 0,229-21-2061 0 0,253 18 806 0 0,-204 14-2894 0 0,-261-5-1517 0 0,-29 1 97 0 0,-141 19-1072 0 0,-11-1-1685 0 0,0-1-3721 0 0,-17 11-1576 0 0,5-8 3978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7.384"/>
    </inkml:context>
    <inkml:brush xml:id="br0">
      <inkml:brushProperty name="width" value="0.05" units="cm"/>
      <inkml:brushProperty name="height" value="0.05" units="cm"/>
    </inkml:brush>
  </inkml:definitions>
  <inkml:trace contextRef="#ctx0" brushRef="#br0">608 29 320 0 0,'7'-15'3489'0'0,"-2"2"6635"0"0,-6 13-9978 0 0,1 0-1 0 0,-1 0 1 0 0,1 0 0 0 0,0 0-1 0 0,-1 0 1 0 0,1 0 0 0 0,-1 0-1 0 0,1 0 1 0 0,-1 0 0 0 0,1 0-1 0 0,-1 0 1 0 0,1 1 0 0 0,-1-1-1 0 0,1 0 1 0 0,0 0 0 0 0,-1 0-1 0 0,1 1 1 0 0,-1-1 0 0 0,1 0-1 0 0,0 0 1 0 0,-1 1 0 0 0,1-1-1 0 0,-1 0 1 0 0,1 1 0 0 0,0-1-1 0 0,0 0 1 0 0,-1 1 0 0 0,-61 45 2726 0 0,-44 28-971 0 0,-228 128 1129 0 0,318-192-3033 0 0,-3 2-464 0 0,1-1 1 0 0,-35 14 0 0 0,57-26-2654 0 0,84-37-4162 0 0,-51 21 4880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7.740"/>
    </inkml:context>
    <inkml:brush xml:id="br0">
      <inkml:brushProperty name="width" value="0.05" units="cm"/>
      <inkml:brushProperty name="height" value="0.05" units="cm"/>
    </inkml:brush>
  </inkml:definitions>
  <inkml:trace contextRef="#ctx0" brushRef="#br0">683 5 160 0 0,'3'-2'-238'0'0,"-2"2"593"0"0,-1 0 1 0 0,1-1 0 0 0,-1 1 0 0 0,1 0 0 0 0,-1-1 0 0 0,1 1 0 0 0,-1 0-1 0 0,1 0 1 0 0,-1 0 0 0 0,1-1 0 0 0,-1 1 0 0 0,1 0 0 0 0,-1 0 0 0 0,1 0 0 0 0,-1 0 0 0 0,1 0 0 0 0,0 0 0 0 0,-1 0 0 0 0,1 0 0 0 0,-1 0 0 0 0,1 0 0 0 0,-1 0 0 0 0,1 1 0 0 0,-1-1 0 0 0,1 0 0 0 0,-1 0 0 0 0,1 1 0 0 0,-1-1 0 0 0,1 0 0 0 0,1 2 1076 0 0,-13 12 549 0 0,-5 4-1164 0 0,0-1-1 0 0,-1-1 1 0 0,-1-1 0 0 0,0 0 0 0 0,-1-1 0 0 0,-36 19 0 0 0,-123 66 1008 0 0,71-42-1111 0 0,-142 81-867 0 0,272-144-6314 0 0,22-9 3159 0 0,-5 1 1191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7.253"/>
    </inkml:context>
    <inkml:brush xml:id="br0">
      <inkml:brushProperty name="width" value="0.05" units="cm"/>
      <inkml:brushProperty name="height" value="0.05" units="cm"/>
    </inkml:brush>
  </inkml:definitions>
  <inkml:trace contextRef="#ctx0" brushRef="#br0">10 1 468 0 0,'-8'52'14698'0'0,"7"7"-8811"0"0,8 66-4915 0 0,-4-74 1139 0 0,2-20-2777 0 0,0-17-2060 0 0,4-4-4253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38.114"/>
    </inkml:context>
    <inkml:brush xml:id="br0">
      <inkml:brushProperty name="width" value="0.05" units="cm"/>
      <inkml:brushProperty name="height" value="0.05" units="cm"/>
    </inkml:brush>
  </inkml:definitions>
  <inkml:trace contextRef="#ctx0" brushRef="#br0">570 0 552 0 0,'-40'25'12725'0'0,"-10"10"-8530"0"0,-57 35-1982 0 0,-238 123 1588 0 0,318-176-6004 0 0,40-15-6094 0 0,-1-5 6072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0.713"/>
    </inkml:context>
    <inkml:brush xml:id="br0">
      <inkml:brushProperty name="width" value="0.05" units="cm"/>
      <inkml:brushProperty name="height" value="0.05" units="cm"/>
    </inkml:brush>
  </inkml:definitions>
  <inkml:trace contextRef="#ctx0" brushRef="#br0">5 366 212 0 0,'3'6'7491'0'0,"8"23"-5682"0"0,-6 3-97 0 0,27 211 6324 0 0,-31-232-8253 0 0,1 20 6185 0 0,-6-46-5491 0 0,-50-357 1381 0 0,53 359-1845 0 0,1-1 0 0 0,1 1-1 0 0,0-1 1 0 0,1 1 0 0 0,0 0 0 0 0,1-1 0 0 0,0 1 0 0 0,1 0 0 0 0,1 1-1 0 0,0-1 1 0 0,1 1 0 0 0,0 0 0 0 0,1 0 0 0 0,0 1 0 0 0,1 0 0 0 0,0 0 0 0 0,1 0-1 0 0,0 1 1 0 0,1 1 0 0 0,-1 0 0 0 0,2 0 0 0 0,0 1 0 0 0,0 0 0 0 0,0 1-1 0 0,1 0 1 0 0,0 1 0 0 0,0 0 0 0 0,1 1 0 0 0,-1 0 0 0 0,1 1 0 0 0,0 0 0 0 0,0 1-1 0 0,23-1 1 0 0,-29 3-3 0 0,0 1-1 0 0,0 0 0 0 0,0 0 0 0 0,-1 1 1 0 0,1 0-1 0 0,0 0 0 0 0,0 1 1 0 0,0 0-1 0 0,-1 0 0 0 0,1 0 0 0 0,-1 1 1 0 0,8 4-1 0 0,-11-5-2 0 0,-1 0-1 0 0,1-1 0 0 0,0 2 1 0 0,0-1-1 0 0,-1 0 1 0 0,1 0-1 0 0,-1 1 1 0 0,0 0-1 0 0,0-1 1 0 0,0 1-1 0 0,0 0 1 0 0,0 0-1 0 0,-1 0 1 0 0,1 0-1 0 0,-1 0 0 0 0,0 0 1 0 0,0 1-1 0 0,0-1 1 0 0,0 0-1 0 0,0 1 1 0 0,-1-1-1 0 0,0 1 1 0 0,0-1-1 0 0,0 0 1 0 0,0 1-1 0 0,-1 4 1 0 0,-1 2 5 0 0,-1 0 1 0 0,0 0-1 0 0,0 0 1 0 0,-1 0-1 0 0,-1 0 1 0 0,0-1-1 0 0,0 0 1 0 0,-1 0-1 0 0,0 0 1 0 0,0-1-1 0 0,-1 0 1 0 0,0 0-1 0 0,-13 10 0 0 0,-6 4-61 0 0,-1-1-1 0 0,-54 32 1 0 0,66-46 14 0 0,13-7 21 0 0,-1 1 1 0 0,1 0-1 0 0,-1 0 0 0 0,1 1 0 0 0,0-1 0 0 0,-1 0 1 0 0,1 1-1 0 0,0 0 0 0 0,0-1 0 0 0,0 1 0 0 0,-2 2 1 0 0,4-3-26 0 0,13 14-58 0 0,46 21 208 0 0,-33-23 90 0 0,-1 3 1 0 0,-1 0-1 0 0,-1 1 1 0 0,36 33-1 0 0,-47-35 155 0 0,1 0 0 0 0,-2 1-1 0 0,16 28 1 0 0,1 2-48 0 0,-26-43-721 0 0,-1-1-1 0 0,2 1 0 0 0,-1-1 1 0 0,0 0-1 0 0,0 1 1 0 0,1-1-1 0 0,-1 0 0 0 0,1-1 1 0 0,-1 1-1 0 0,7 2 1 0 0,18 3-8310 0 0,-16-7 5750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1.080"/>
    </inkml:context>
    <inkml:brush xml:id="br0">
      <inkml:brushProperty name="width" value="0.05" units="cm"/>
      <inkml:brushProperty name="height" value="0.05" units="cm"/>
    </inkml:brush>
  </inkml:definitions>
  <inkml:trace contextRef="#ctx0" brushRef="#br0">20 1 820 0 0,'0'0'637'0'0,"-1"0"0"0"0,0 0 1 0 0,0 0-1 0 0,0 0 0 0 0,0 0 0 0 0,0 0 0 0 0,1 0 0 0 0,-1 1 0 0 0,0-1 1 0 0,0 0-1 0 0,0 1 0 0 0,1-1 0 0 0,-2 1 637 0 0,0 1-637 0 0,-4 10 4948 0 0,7 24-1886 0 0,1-16-2184 0 0,-2 15 45 0 0,1 89 2588 0 0,5-43-5021 0 0,-6-79 474 0 0,4 12-2450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1.682"/>
    </inkml:context>
    <inkml:brush xml:id="br0">
      <inkml:brushProperty name="width" value="0.05" units="cm"/>
      <inkml:brushProperty name="height" value="0.05" units="cm"/>
    </inkml:brush>
  </inkml:definitions>
  <inkml:trace contextRef="#ctx0" brushRef="#br0">13 217 368 0 0,'-2'-2'255'0'0,"1"0"0"0"0,0 0 1 0 0,-1 0-1 0 0,1 0 0 0 0,0 0 0 0 0,0 0 0 0 0,0 0 1 0 0,1 0-1 0 0,-1 0 0 0 0,0 0 0 0 0,1 0 0 0 0,0-1 0 0 0,-1 1 1 0 0,1 0-1 0 0,0 0 0 0 0,0-1 0 0 0,0 1 0 0 0,0 0 1 0 0,1 0-1 0 0,-1-1 0 0 0,1 1 0 0 0,-1 0 0 0 0,1 0 1 0 0,0 0-1 0 0,0 0 0 0 0,-1 0 0 0 0,2 0 0 0 0,-1 0 1 0 0,0 0-1 0 0,0 0 0 0 0,1 0 0 0 0,2-2 0 0 0,5-6 606 0 0,0 0 1 0 0,1 0-1 0 0,0 2 0 0 0,14-10 0 0 0,-19 14-654 0 0,12-8 726 0 0,2 0 0 0 0,0 1 0 0 0,0 1 0 0 0,23-9 0 0 0,-30 14-403 0 0,0 1 1 0 0,0 1-1 0 0,0 0 1 0 0,1 0-1 0 0,-1 1 1 0 0,1 1-1 0 0,-1 0 1 0 0,20 2-1 0 0,-29-1-450 0 0,0 0 0 0 0,-1 0 0 0 0,1 1-1 0 0,0-1 1 0 0,-1 1 0 0 0,1 0-1 0 0,0 0 1 0 0,-1 0 0 0 0,1 0 0 0 0,-1 0-1 0 0,0 0 1 0 0,1 1 0 0 0,-1-1-1 0 0,0 1 1 0 0,0 0 0 0 0,0 0 0 0 0,0 0-1 0 0,0 0 1 0 0,0 0 0 0 0,0 0-1 0 0,-1 0 1 0 0,1 0 0 0 0,-1 1 0 0 0,0-1-1 0 0,0 1 1 0 0,0-1 0 0 0,0 1-1 0 0,0-1 1 0 0,1 6 0 0 0,-2-4 30 0 0,1 0 0 0 0,-1 1 1 0 0,0-1-1 0 0,-1 0 0 0 0,1 0 1 0 0,-1 0-1 0 0,1 1 0 0 0,-1-1 1 0 0,-1 0-1 0 0,1 0 0 0 0,-1 0 1 0 0,1-1-1 0 0,-1 1 0 0 0,0 0 1 0 0,0 0-1 0 0,-1-1 0 0 0,1 0 1 0 0,-5 5-1 0 0,-6 4-316 0 0,-1 0 1 0 0,0-2-1 0 0,0 0 0 0 0,-31 16 1 0 0,32-19 150 0 0,12-6-2 0 0,-1 1 35 0 0,20 4 41 0 0,128 20 140 0 0,-2-1 8 0 0,-116-18-118 0 0,0 1 1 0 0,0 1 0 0 0,26 14-1 0 0,-50-22-37 0 0,-1 0 0 0 0,0 1-1 0 0,0 0 1 0 0,0 0 0 0 0,0 0-1 0 0,0 0 1 0 0,0 1 0 0 0,0-1-1 0 0,-1 1 1 0 0,1-1 0 0 0,-1 1-1 0 0,1 0 1 0 0,1 4 0 0 0,-3-6-3 0 0,-1 1 0 0 0,1 0 0 0 0,-1 0 0 0 0,0 0 1 0 0,1 0-1 0 0,-1 0 0 0 0,0 0 0 0 0,0 0 0 0 0,0-1 0 0 0,0 1 1 0 0,0 0-1 0 0,-1 0 0 0 0,1 0 0 0 0,-1 0 0 0 0,1 0 1 0 0,-1 0-1 0 0,1-1 0 0 0,-1 1 0 0 0,0 0 0 0 0,0-1 1 0 0,0 1-1 0 0,0 0 0 0 0,0-1 0 0 0,-1 1 0 0 0,-1 2 0 0 0,-3 2 11 0 0,-1 0 0 0 0,1-1 0 0 0,-1 1 0 0 0,0-1 0 0 0,0-1 0 0 0,0 1 0 0 0,0-1 0 0 0,-1-1 0 0 0,-12 5 0 0 0,-6 1 38 0 0,-43 7 1 0 0,39-11-72 0 0,-1-1 0 0 0,1-2 1 0 0,0-1-1 0 0,-36-3 0 0 0,-119-23-2019 0 0,145 19 1045 0 0,-1 4-2710 0 0,30 2-2885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0.880"/>
    </inkml:context>
    <inkml:brush xml:id="br0">
      <inkml:brushProperty name="width" value="0.05" units="cm"/>
      <inkml:brushProperty name="height" value="0.05" units="cm"/>
    </inkml:brush>
  </inkml:definitions>
  <inkml:trace contextRef="#ctx0" brushRef="#br0">281 79 288 0 0,'9'-26'6331'0'0,"-9"24"-5998"0"0,1 1 0 0 0,-1-1 0 0 0,0 0 0 0 0,0 1-1 0 0,0-1 1 0 0,0 0 0 0 0,0 1 0 0 0,0-1 0 0 0,-1 1 0 0 0,1-1-1 0 0,-1 0 1 0 0,1 1 0 0 0,-1-1 0 0 0,1 1 0 0 0,-1-1 0 0 0,0 1-1 0 0,0-1 1 0 0,0 1 0 0 0,0 0 0 0 0,0-1 0 0 0,0 1 0 0 0,0 0-1 0 0,0 0 1 0 0,0 0 0 0 0,-1 0 0 0 0,1 0 0 0 0,0 0 0 0 0,-1 0-1 0 0,1 0 1 0 0,-1 0 0 0 0,1 1 0 0 0,-1-1 0 0 0,1 0 0 0 0,-1 1-1 0 0,1 0 1 0 0,-1-1 0 0 0,-2 1 0 0 0,-4-2 376 0 0,-1 0 1 0 0,0 1-1 0 0,0 0 0 0 0,0 1 1 0 0,-11 1-1 0 0,10 0-558 0 0,1 0 0 0 0,0 1 0 0 0,0 1 0 0 0,0-1 0 0 0,0 2 1 0 0,1-1-1 0 0,-1 1 0 0 0,1 0 0 0 0,0 1 0 0 0,0 0 0 0 0,0 0 0 0 0,1 1 0 0 0,0 0 1 0 0,0 0-1 0 0,0 1 0 0 0,1-1 0 0 0,0 2 0 0 0,0-1 0 0 0,1 1 0 0 0,0-1 0 0 0,0 1 1 0 0,-5 14-1 0 0,7-16-70 0 0,0 1 1 0 0,1 0 0 0 0,0-1-1 0 0,0 1 1 0 0,0 0 0 0 0,1 0-1 0 0,0 0 1 0 0,0 0 0 0 0,1 0 0 0 0,0 0-1 0 0,0 0 1 0 0,1 0 0 0 0,0 0-1 0 0,0 0 1 0 0,1 0 0 0 0,0 0-1 0 0,0 0 1 0 0,0-1 0 0 0,1 1-1 0 0,0-1 1 0 0,0 0 0 0 0,1 0 0 0 0,-1 0-1 0 0,1 0 1 0 0,1 0 0 0 0,-1-1-1 0 0,1 0 1 0 0,0 0 0 0 0,11 9-1 0 0,-4-6-16 0 0,-1-1 0 0 0,2 0 0 0 0,-1-1 0 0 0,1 0 0 0 0,0-1 0 0 0,0-1 0 0 0,0 0-1 0 0,1 0 1 0 0,-1-1 0 0 0,1-1 0 0 0,0-1 0 0 0,0 0 0 0 0,0 0 0 0 0,0-1 0 0 0,-1-1-1 0 0,1-1 1 0 0,25-5 0 0 0,-28 5-24 0 0,0-1 1 0 0,0-1-1 0 0,-1 0 0 0 0,0 0 0 0 0,0-1 0 0 0,0 0 1 0 0,0-1-1 0 0,-1 0 0 0 0,0 0 0 0 0,0-1 0 0 0,0 0 1 0 0,-1-1-1 0 0,0 0 0 0 0,-1 0 0 0 0,0 0 0 0 0,0-1 1 0 0,-1-1-1 0 0,0 1 0 0 0,0-1 0 0 0,-1 0 0 0 0,0 0 1 0 0,5-19-1 0 0,-9 25-41 0 0,0-1 0 0 0,-1 1 0 0 0,1 0 0 0 0,-1-1 0 0 0,0 1 0 0 0,0-1 0 0 0,-1 1 0 0 0,1-1 1 0 0,-1 1-1 0 0,0 0 0 0 0,-1-1 0 0 0,1 1 0 0 0,0 0 0 0 0,-1 0 0 0 0,0 0 0 0 0,0 0 0 0 0,-1 0 0 0 0,1 1 0 0 0,-1-1 0 0 0,1 0 0 0 0,-1 1 0 0 0,0 0 1 0 0,-4-4-1 0 0,1 2-476 0 0,-1-1 1 0 0,1 1 0 0 0,-1 0 0 0 0,0 1 0 0 0,0 0 0 0 0,0 0 0 0 0,-1 0 0 0 0,0 1 0 0 0,1 0 0 0 0,-1 1 0 0 0,-13-3 0 0 0,18 5-372 0 0,1-1 1 0 0,-1 1-1 0 0,0 0 1 0 0,1 1-1 0 0,-1-1 1 0 0,0 0-1 0 0,1 1 1 0 0,-1-1-1 0 0,1 1 0 0 0,-1 0 1 0 0,-4 2-1 0 0,-2 1-1847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1.862"/>
    </inkml:context>
    <inkml:brush xml:id="br0">
      <inkml:brushProperty name="width" value="0.05" units="cm"/>
      <inkml:brushProperty name="height" value="0.05" units="cm"/>
    </inkml:brush>
  </inkml:definitions>
  <inkml:trace contextRef="#ctx0" brushRef="#br0">275 0 180 0 0,'-1'1'547'0'0,"0"0"0"0"0,0 0-1 0 0,0 0 1 0 0,0 0 0 0 0,0 1 0 0 0,0-1 0 0 0,0 0 0 0 0,0 0-1 0 0,1 1 1 0 0,-1-1 0 0 0,0 1 0 0 0,1-1 0 0 0,-1 0-1 0 0,1 1 1 0 0,0-1 0 0 0,-1 1 0 0 0,1-1 0 0 0,0 1 0 0 0,0-1-1 0 0,0 1 1 0 0,0 0 0 0 0,0 1 0 0 0,7 41 3563 0 0,-3-26-2467 0 0,8 56 2745 0 0,26 83-1 0 0,-38-156-4320 0 0,1 1-1 0 0,0-1 0 0 0,-1 1 1 0 0,1-1-1 0 0,-1 1 1 0 0,0-1-1 0 0,0 1 1 0 0,1 0-1 0 0,-1-1 1 0 0,0 1-1 0 0,0 0 0 0 0,-1-1 1 0 0,1 1-1 0 0,0-1 1 0 0,0 1-1 0 0,-1 0 1 0 0,1-1-1 0 0,-1 1 1 0 0,0-1-1 0 0,1 1 0 0 0,-1-1 1 0 0,0 1-1 0 0,0-1 1 0 0,0 0-1 0 0,0 1 1 0 0,0-1-1 0 0,0 0 1 0 0,0 0-1 0 0,-1 1 0 0 0,-3 1-55 0 0,-1 0-1 0 0,1-1 1 0 0,0 0 0 0 0,-1 0-1 0 0,1 0 1 0 0,-1-1-1 0 0,-6 1 1 0 0,-79 13-205 0 0,48-8-22 0 0,-60 16 0 0 0,101-23 220 0 0,0 1 0 0 0,0 0-1 0 0,0-1 1 0 0,0 1-1 0 0,0 0 1 0 0,0 0 0 0 0,1 0-1 0 0,-1 1 1 0 0,0-1 0 0 0,1 0-1 0 0,-1 0 1 0 0,-1 3 0 0 0,4-2 25 0 0,0-1 0 0 0,0 1 0 0 0,0-1 1 0 0,0 0-1 0 0,1 0 0 0 0,-1 0 0 0 0,1 1 0 0 0,-1-1 1 0 0,1-1-1 0 0,-1 1 0 0 0,1 0 0 0 0,-1 0 0 0 0,1-1 1 0 0,0 1-1 0 0,3 0 0 0 0,32 7 345 0 0,-23-6-193 0 0,111 18 903 0 0,100 22 786 0 0,-225-42-1869 0 0,29 9 6 0 0,-27-8-8 0 0,0 0 1 0 0,-1-1 0 0 0,1 1 0 0 0,-1 0 0 0 0,1 0 0 0 0,-1 0 0 0 0,1 0 0 0 0,-1 0 0 0 0,0 0-1 0 0,1 0 1 0 0,-1 1 0 0 0,0-1 0 0 0,0 0 0 0 0,2 4 0 0 0,-3-5 0 0 0,0 1 0 0 0,0 0 0 0 0,0 0 0 0 0,-1 0 0 0 0,1 0 0 0 0,0-1 0 0 0,0 1 0 0 0,-1 0 0 0 0,1 0 0 0 0,0 0 0 0 0,-1-1 0 0 0,1 1 0 0 0,-1 0 0 0 0,1 0 0 0 0,-1-1 0 0 0,1 1 0 0 0,-1 0 0 0 0,1-1 0 0 0,-1 1 0 0 0,0-1 0 0 0,1 1 0 0 0,-1-1 0 0 0,0 1 0 0 0,0-1 0 0 0,0 1 0 0 0,0-1 0 0 0,-14 9 0 0 0,0-2 0 0 0,-1 0 0 0 0,0-1 0 0 0,-1-1 0 0 0,1 0 0 0 0,-1-1 0 0 0,-18 2 0 0 0,-10 3 0 0 0,19-3-213 0 0,15-4 32 0 0,1 0-1 0 0,-1 0 1 0 0,1 2-1 0 0,0-1 1 0 0,-11 6 0 0 0,20-9 143 0 0,2 1 47 0 0,0 0-1 0 0,-1-1 0 0 0,1 1 1 0 0,0 0-1 0 0,0-1 0 0 0,0 1 1 0 0,-1-1-1 0 0,1 1 1 0 0,0-1-1 0 0,0 1 0 0 0,0-1 1 0 0,0 0-1 0 0,0 1 0 0 0,0-1 1 0 0,0 0-1 0 0,0 0 0 0 0,1 0 1 0 0,21 4 144 0 0,-21-4-126 0 0,27 2 90 0 0,39 7 429 0 0,-63-8-515 0 0,-1 0 1 0 0,1 0-1 0 0,0 0 0 0 0,-1 1 1 0 0,1 0-1 0 0,-1 0 1 0 0,0 0-1 0 0,1 1 0 0 0,-1-1 1 0 0,7 7-1 0 0,-7-4-31 0 0,0 1 0 0 0,0-1 0 0 0,0 1 0 0 0,-1 0 0 0 0,0 0 0 0 0,0 0 0 0 0,-1 0 0 0 0,4 11 0 0 0,10 54 0 0 0,-10-18 0 0 0,-2-1 0 0 0,-4 81 0 0 0,2 46 0 0 0,-2-152 0 0 0,-1-17 0 0 0,1 0 0 0 0,0-1 0 0 0,0 1 0 0 0,3 12 0 0 0,-2-17 0 0 0,1-1-93 0 0,-1 1-3987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2.702"/>
    </inkml:context>
    <inkml:brush xml:id="br0">
      <inkml:brushProperty name="width" value="0.05" units="cm"/>
      <inkml:brushProperty name="height" value="0.05" units="cm"/>
    </inkml:brush>
  </inkml:definitions>
  <inkml:trace contextRef="#ctx0" brushRef="#br0">910 1 376 0 0,'-2'-1'13517'0'0,"-8"6"-10410"0"0,-10 9-1840 0 0,-111 99 4591 0 0,-29 29-2369 0 0,60-55-2146 0 0,55-50-882 0 0,-16 13 223 0 0,-1-3 1 0 0,-122 68-1 0 0,138-88-402 0 0,-23 12 604 0 0,50-29-826 0 0,18-10-441 0 0,20-20-16412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3.398"/>
    </inkml:context>
    <inkml:brush xml:id="br0">
      <inkml:brushProperty name="width" value="0.05" units="cm"/>
      <inkml:brushProperty name="height" value="0.05" units="cm"/>
    </inkml:brush>
  </inkml:definitions>
  <inkml:trace contextRef="#ctx0" brushRef="#br0">2 14 684 0 0,'-1'-13'10096'0'0,"6"31"-2212"0"0,-3-9-9000 0 0,46 187 8172 0 0,3 14-3676 0 0,-25-90-989 0 0,18 189 1 0 0,-24 41-2392 0 0,-14-187 0 0 0,-6-91 0 0 0,0-57 0 0 0,0-1 0 0 0,-1 0 0 0 0,2 6-11186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4.125"/>
    </inkml:context>
    <inkml:brush xml:id="br0">
      <inkml:brushProperty name="width" value="0.05" units="cm"/>
      <inkml:brushProperty name="height" value="0.05" units="cm"/>
    </inkml:brush>
  </inkml:definitions>
  <inkml:trace contextRef="#ctx0" brushRef="#br0">16 1 388 0 0,'-2'0'921'0'0,"1"0"0"0"0,0 0 0 0 0,-1 0 0 0 0,1 0-1 0 0,0 0 1 0 0,-1 0 0 0 0,1 0 0 0 0,0 1 0 0 0,0-1 0 0 0,-1 0 0 0 0,1 1 0 0 0,1 7 6263 0 0,0-8-6952 0 0,1 0 0 0 0,-1 1 0 0 0,0-1 0 0 0,1 0 0 0 0,-1 0 0 0 0,18 8 3541 0 0,0-2-3590 0 0,316 69 6846 0 0,-197-49-5302 0 0,-87-16-1689 0 0,124 20-36 0 0,-160-28-5244 0 0,4 0-4660 0 0,-12-2 6880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4.774"/>
    </inkml:context>
    <inkml:brush xml:id="br0">
      <inkml:brushProperty name="width" value="0.05" units="cm"/>
      <inkml:brushProperty name="height" value="0.05" units="cm"/>
    </inkml:brush>
  </inkml:definitions>
  <inkml:trace contextRef="#ctx0" brushRef="#br0">119 25 224 0 0,'-27'-25'24007'0'0,"30"26"-22986"0"0,75 18 2834 0 0,-26-7-2044 0 0,86 31-1 0 0,-134-41-1805 0 0,0 0-1 0 0,0-1 0 0 0,0 2 1 0 0,0-1-1 0 0,0 0 0 0 0,-1 1 0 0 0,6 4 1 0 0,-8-6-5 0 0,0 1 0 0 0,0-1 0 0 0,0 0 0 0 0,-1 0 0 0 0,1 1 1 0 0,0-1-1 0 0,-1 1 0 0 0,1-1 0 0 0,-1 0 0 0 0,1 1 0 0 0,-1-1 0 0 0,0 1 1 0 0,1-1-1 0 0,-1 1 0 0 0,0-1 0 0 0,0 1 0 0 0,0 0 0 0 0,0-1 1 0 0,0 1-1 0 0,-1-1 0 0 0,1 1 0 0 0,0-1 0 0 0,-1 1 0 0 0,1-1 0 0 0,-1 0 1 0 0,1 1-1 0 0,-1-1 0 0 0,-1 2 0 0 0,-4 6 0 0 0,0 0 0 0 0,-1 0 0 0 0,0-1 0 0 0,0 0 0 0 0,-1 0 0 0 0,0-1 0 0 0,-15 11 0 0 0,-5 5 0 0 0,-145 107 0 0 0,167-126 0 0 0,-2-1 0 0 0,-1-9 0 0 0,6 1 0 0 0,1 1 0 0 0,0 0 0 0 0,0-1 0 0 0,0 0 0 0 0,0 1 0 0 0,1-1 0 0 0,0 0 0 0 0,0 0 0 0 0,0-7 0 0 0,-5-17 0 0 0,-8-16 0 0 0,-31-67 0 0 0,24 58 0 0 0,19 39-4183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7.619"/>
    </inkml:context>
    <inkml:brush xml:id="br0">
      <inkml:brushProperty name="width" value="0.05" units="cm"/>
      <inkml:brushProperty name="height" value="0.05" units="cm"/>
    </inkml:brush>
  </inkml:definitions>
  <inkml:trace contextRef="#ctx0" brushRef="#br0">92 98 240 0 0,'-39'-12'2563'0'0,"-13"-4"12560"0"0,53 15-14902 0 0,0-1 0 0 0,0 1 0 0 0,0 0 0 0 0,1 0 0 0 0,-1 0 0 0 0,0 0-1 0 0,0 1 1 0 0,1-1 0 0 0,-1 0 0 0 0,3 0 0 0 0,-3 0-3 0 0,12-4 478 0 0,0 1 0 0 0,0 0 0 0 0,1 1 0 0 0,13-2 0 0 0,-1 0-30 0 0,30-6 568 0 0,-1 2 1 0 0,85-2 0 0 0,-91 15-5524 0 0,-17 0-2601 0 0,-14-2 3934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6.866"/>
    </inkml:context>
    <inkml:brush xml:id="br0">
      <inkml:brushProperty name="width" value="0.05" units="cm"/>
      <inkml:brushProperty name="height" value="0.05" units="cm"/>
    </inkml:brush>
  </inkml:definitions>
  <inkml:trace contextRef="#ctx0" brushRef="#br0">33 20 652 0 0,'-4'-20'15300'0'0,"6"37"-11638"0"0,7 45-2335 0 0,-5 51 1933 0 0,-18 198 0 0 0,-1-73-1400 0 0,4 622 795 0 0,7-455-1864 0 0,28 284-791 0 0,-10-428 0 0 0,-9-187 0 0 0,-4-74-520 0 0,-1 0 260 0 0,1 1 0 0 0,-1-1 0 0 0,0 0 0 0 0,1 0 0 0 0,-1 0 0 0 0,0 0 0 0 0,1 0 0 0 0,-1 0 0 0 0,0 0 0 0 0,1 0 0 0 0,-1 0 0 0 0,0 0 0 0 0,1 0 0 0 0,-1 0 0 0 0,0 0 0 0 0,1 0 0 0 0,-1 0 0 0 0,0 0 0 0 0,1 0-1 0 0,-1-1 1 0 0,0 1 0 0 0,1 0 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7.362"/>
    </inkml:context>
    <inkml:brush xml:id="br0">
      <inkml:brushProperty name="width" value="0.05" units="cm"/>
      <inkml:brushProperty name="height" value="0.05" units="cm"/>
    </inkml:brush>
  </inkml:definitions>
  <inkml:trace contextRef="#ctx0" brushRef="#br0">18 109 672 0 0,'-18'-2'7047'0'0,"30"-4"-1435"0"0,31-3-1449 0 0,99-12-549 0 0,158-2-1 0 0,-289 23-3464 0 0,1093-19 7651 0 0,-1024 19-7703 0 0,57-3-97 0 0,135-21 0 0 0,-247 22-12353 0 0,-46 7 8853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7.859"/>
    </inkml:context>
    <inkml:brush xml:id="br0">
      <inkml:brushProperty name="width" value="0.05" units="cm"/>
      <inkml:brushProperty name="height" value="0.05" units="cm"/>
    </inkml:brush>
  </inkml:definitions>
  <inkml:trace contextRef="#ctx0" brushRef="#br0">452 22 868 0 0,'36'-21'17330'0'0,"-57"45"-15011"0"0,-14 12-675 0 0,-239 159 4000 0 0,146-109-3839 0 0,119-81-1788 0 0,7-4-143 0 0,0 1 0 0 0,0-1 0 0 0,0 0 0 0 0,0 1-1 0 0,0-1 1 0 0,1 1 0 0 0,-1-1 0 0 0,0 1-1 0 0,-1 2 1 0 0,18-5-3258 0 0,0-1 1309 0 0,1 0-1 0 0,-1-2 0 0 0,16-5 0 0 0,-24 7 1613 0 0,33-10-2319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214"/>
    </inkml:context>
    <inkml:brush xml:id="br0">
      <inkml:brushProperty name="width" value="0.05" units="cm"/>
      <inkml:brushProperty name="height" value="0.05" units="cm"/>
    </inkml:brush>
  </inkml:definitions>
  <inkml:trace contextRef="#ctx0" brushRef="#br0">663 14 7593 0 0,'3'-4'4486'0'0,"-3"3"-4112"0"0,0 1 0 0 0,0-1 0 0 0,1 1 0 0 0,-1-1 0 0 0,0 1-1 0 0,0 0 1 0 0,0-1 0 0 0,0 1 0 0 0,0-1 0 0 0,0 1 0 0 0,0-1 0 0 0,0 1 0 0 0,0-1-1 0 0,0 1 1 0 0,-1-1 0 0 0,1 1 0 0 0,0-1 0 0 0,-13 4 3532 0 0,-19 17-3124 0 0,-62 43 1009 0 0,-137 67-1 0 0,152-88-1142 0 0,-133 74-525 0 0,208-113-2933 0 0,25-3-2779 0 0,25-9 1196 0 0,-10-3 1809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539"/>
    </inkml:context>
    <inkml:brush xml:id="br0">
      <inkml:brushProperty name="width" value="0.05" units="cm"/>
      <inkml:brushProperty name="height" value="0.05" units="cm"/>
    </inkml:brush>
  </inkml:definitions>
  <inkml:trace contextRef="#ctx0" brushRef="#br0">476 13 276 0 0,'12'-8'131'0'0,"5"4"9972"0"0,-17 4-10009 0 0,-15 10 1982 0 0,-55 33 2232 0 0,-103 45 1 0 0,-69 34 208 0 0,242-122-4580 0 0,0 0 0 0 0,-1 0 0 0 0,1 0 0 0 0,0 0 1 0 0,0 0-1 0 0,0 0 0 0 0,-1 0 0 0 0,1 0 0 0 0,0 0 1 0 0,0 0-1 0 0,0 0 0 0 0,0 0 0 0 0,-1 0 0 0 0,1 0 1 0 0,0 1-1 0 0,0-1 0 0 0,0 0 0 0 0,0 0 0 0 0,0 0 1 0 0,-1 0-1 0 0,1 0 0 0 0,0 0 0 0 0,0 1 0 0 0,0-1 1 0 0,0 0-1 0 0,0 0 0 0 0,0 0 0 0 0,0 0 0 0 0,-1 1 1 0 0,1-1-1 0 0,0 0 0 0 0,0 0 0 0 0,0 0 0 0 0,0 0 1 0 0,0 1-1 0 0,0-1 0 0 0,0 0 0 0 0,0 0 0 0 0,0 0 1 0 0,0 1-1 0 0,0-1 0 0 0,0 0 0 0 0,0 0 0 0 0,0 0 1 0 0,0 0-1 0 0,0 1 0 0 0,1-1 0 0 0,-1 0 0 0 0,0 0 1 0 0,0 0-1 0 0,0 1 0 0 0,13 1-2903 0 0,22-4-1611 0 0,0-6 2005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48.878"/>
    </inkml:context>
    <inkml:brush xml:id="br0">
      <inkml:brushProperty name="width" value="0.05" units="cm"/>
      <inkml:brushProperty name="height" value="0.05" units="cm"/>
    </inkml:brush>
  </inkml:definitions>
  <inkml:trace contextRef="#ctx0" brushRef="#br0">472 10 344 0 0,'11'-4'-770'0'0,"13"-1"14369"0"0,-35 13-10862 0 0,-126 63 4374 0 0,41-22-4367 0 0,90-46-2610 0 0,-219 110 4407 0 0,220-110-4795 0 0,2-2-259 0 0,0 0-1 0 0,0 0 1 0 0,0 1 0 0 0,0 0 0 0 0,0-1 0 0 0,1 1 0 0 0,-5 4-1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210"/>
    </inkml:context>
    <inkml:brush xml:id="br0">
      <inkml:brushProperty name="width" value="0.05" units="cm"/>
      <inkml:brushProperty name="height" value="0.05" units="cm"/>
    </inkml:brush>
  </inkml:definitions>
  <inkml:trace contextRef="#ctx0" brushRef="#br0">0 110 520 0 0,'11'11'1118'0'0,"-1"1"0"0"0,0 0-1 0 0,0 1 1 0 0,-2 0 0 0 0,1 0 0 0 0,11 28-1 0 0,5 6 1167 0 0,-23-45-2176 0 0,61 99 4645 0 0,-52-86-3515 0 0,0-1 1 0 0,0 0 0 0 0,2-1-1 0 0,20 18 1 0 0,-31-30-1055 0 0,-1 0 1 0 0,1 0-1 0 0,0 0 1 0 0,-1 0-1 0 0,1 0 1 0 0,0 0-1 0 0,-1 0 1 0 0,1-1-1 0 0,0 1 1 0 0,0-1-1 0 0,0 1 0 0 0,0-1 1 0 0,0 1-1 0 0,-1-1 1 0 0,1 0-1 0 0,0 0 1 0 0,0 0-1 0 0,0 0 1 0 0,4-1-1 0 0,-3 0 1 0 0,0 0 0 0 0,0-1 0 0 0,0 1-1 0 0,-1-1 1 0 0,1 1 0 0 0,0-1 0 0 0,-1 0 0 0 0,1 0 0 0 0,-1 0-1 0 0,5-5 1 0 0,1-2 91 0 0,-1-1 0 0 0,0 0-1 0 0,-1 0 1 0 0,0-1 0 0 0,5-12 0 0 0,3-14 326 0 0,-2-1 0 0 0,-1 0 0 0 0,-3 0 0 0 0,6-52 0 0 0,-8 51-89 0 0,-4 21-516 0 0,6-27-116 0 0,-8 43-123 0 0,1 0-1 0 0,0-1 1 0 0,-1 1-1 0 0,1 0 1 0 0,0 0-1 0 0,0 0 1 0 0,0 0-1 0 0,0 0 1 0 0,1 0 0 0 0,-1 1-1 0 0,1-1 1 0 0,-1 0-1 0 0,1 1 1 0 0,-1-1-1 0 0,4-2 1 0 0,-2 4-379 0 0,-1 0 1 0 0,1 0 0 0 0,-1 0-1 0 0,1 1 1 0 0,-1-1 0 0 0,1 0-1 0 0,0 1 1 0 0,-1 0 0 0 0,1 0-1 0 0,-1-1 1 0 0,0 2 0 0 0,1-1-1 0 0,-1 0 1 0 0,0 0 0 0 0,3 2-1 0 0,1 1-1074 0 0,8 3-1212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610"/>
    </inkml:context>
    <inkml:brush xml:id="br0">
      <inkml:brushProperty name="width" value="0.05" units="cm"/>
      <inkml:brushProperty name="height" value="0.05" units="cm"/>
    </inkml:brush>
  </inkml:definitions>
  <inkml:trace contextRef="#ctx0" brushRef="#br0">257 13 428 0 0,'2'-3'3205'0'0,"-2"3"-3005"0"0,0 0 0 0 0,0-1 1 0 0,0 1-1 0 0,1 0 0 0 0,-1 0 0 0 0,0-1 1 0 0,-2-3 3604 0 0,2 4-3604 0 0,-14-4 2659 0 0,-18 6-960 0 0,17 1-1192 0 0,0 0 0 0 0,0 2 0 0 0,1 0 0 0 0,-1 0 0 0 0,1 1-1 0 0,-13 9 1 0 0,17-10-207 0 0,1 1 0 0 0,0 0 0 0 0,0 0 0 0 0,0 1 0 0 0,1 0 0 0 0,0 1 0 0 0,1 0 0 0 0,0 0 0 0 0,-8 12 0 0 0,14-19-416 0 0,0 0 0 0 0,1 0 1 0 0,-1 0-1 0 0,1 0 1 0 0,-1 0-1 0 0,1 0 1 0 0,0 0-1 0 0,-1 0 1 0 0,1 0-1 0 0,0 0 0 0 0,0 0 1 0 0,-1 0-1 0 0,1 0 1 0 0,0 0-1 0 0,0 0 1 0 0,0 0-1 0 0,0 0 1 0 0,1 0-1 0 0,-1 1 0 0 0,0-1 1 0 0,0 0-1 0 0,1 0 1 0 0,-1 0-1 0 0,1 1 1 0 0,1 0-2 0 0,-1-1 1 0 0,0 1 0 0 0,1-1 0 0 0,-1 1 0 0 0,1-1-1 0 0,-1 0 1 0 0,1 1 0 0 0,0-1 0 0 0,0 0 0 0 0,-1 0-1 0 0,1-1 1 0 0,3 2 0 0 0,5 1 67 0 0,0 0 0 0 0,1 0-1 0 0,18 1 1 0 0,15-1-1718 0 0,58-2-1 0 0,44-12-7705 0 0,-107 6 6667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3.935"/>
    </inkml:context>
    <inkml:brush xml:id="br0">
      <inkml:brushProperty name="width" value="0.05" units="cm"/>
      <inkml:brushProperty name="height" value="0.05" units="cm"/>
    </inkml:brush>
  </inkml:definitions>
  <inkml:trace contextRef="#ctx0" brushRef="#br0">193 17 308 0 0,'0'0'144'0'0,"-3"-3"575"0"0,-1 1-1 0 0,0 0 0 0 0,0 1 1 0 0,0-1-1 0 0,0 1 1 0 0,0-1-1 0 0,0 1 1 0 0,0 0-1 0 0,0 1 0 0 0,0-1 1 0 0,-1 1-1 0 0,1-1 1 0 0,0 1-1 0 0,-1 1 1 0 0,1-1-1 0 0,0 1 0 0 0,-6 1 1 0 0,-1 2 523 0 0,0 0 0 0 0,1 1 1 0 0,0 1-1 0 0,0-1 0 0 0,0 2 0 0 0,-12 9 0 0 0,20-14-1020 0 0,-1 0-1 0 0,1 0 0 0 0,0 0 0 0 0,0 1 0 0 0,0-1 1 0 0,0 0-1 0 0,0 1 0 0 0,0-1 0 0 0,1 1 0 0 0,-1 0 1 0 0,1 0-1 0 0,0-1 0 0 0,0 1 0 0 0,0 0 0 0 0,0 0 0 0 0,0 0 1 0 0,1 0-1 0 0,-1 0 0 0 0,1 0 0 0 0,0 1 0 0 0,0-1 1 0 0,0 0-1 0 0,0 0 0 0 0,0 0 0 0 0,1 0 0 0 0,0 0 1 0 0,-1 0-1 0 0,3 5 0 0 0,-1-5-110 0 0,0 0 1 0 0,0 0-1 0 0,0-1 1 0 0,0 1-1 0 0,0 0 1 0 0,0-1-1 0 0,1 0 1 0 0,-1 1-1 0 0,1-1 1 0 0,0 0-1 0 0,0 0 1 0 0,0-1-1 0 0,0 1 1 0 0,0 0-1 0 0,0-1 1 0 0,0 0-1 0 0,0 0 1 0 0,1 0-1 0 0,-1 0 0 0 0,0 0 1 0 0,1-1-1 0 0,3 1 1 0 0,10 0-35 0 0,0 0-1 0 0,0-2 1 0 0,19-1-1 0 0,-21 0-378 0 0,-1 0-478 0 0,1 0-877 0 0,-7 3-4409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4.774"/>
    </inkml:context>
    <inkml:brush xml:id="br0">
      <inkml:brushProperty name="width" value="0.05" units="cm"/>
      <inkml:brushProperty name="height" value="0.05" units="cm"/>
    </inkml:brush>
  </inkml:definitions>
  <inkml:trace contextRef="#ctx0" brushRef="#br0">17 258 856 0 0,'-5'19'9816'0'0,"6"2"-4704"0"0,-2 8 51 0 0,-3-18 101 0 0,1-19-1958 0 0,2 1-3983 0 0,-1-8 868 0 0,1 0 0 0 0,0 0 0 0 0,2 0 1 0 0,-1-1-1 0 0,2 1 0 0 0,0 0 0 0 0,1 0 0 0 0,0 0 0 0 0,7-18 0 0 0,-6 23-155 0 0,0-1-1 0 0,1 0 0 0 0,0 1 0 0 0,1 0 1 0 0,0 0-1 0 0,0 1 0 0 0,1 0 0 0 0,0 0 1 0 0,1 0-1 0 0,10-9 0 0 0,-14 15-28 0 0,0-1-1 0 0,0 0 1 0 0,0 1-1 0 0,1 0 1 0 0,0 0 0 0 0,0 0-1 0 0,-1 1 1 0 0,1-1-1 0 0,1 1 1 0 0,-1 0-1 0 0,0 1 1 0 0,0-1 0 0 0,1 1-1 0 0,-1 0 1 0 0,1 1-1 0 0,-1-1 1 0 0,1 1-1 0 0,-1 0 1 0 0,1 0-1 0 0,-1 1 1 0 0,1 0 0 0 0,8 2-1 0 0,-12-2-7 0 0,1-1-1 0 0,-1 1 0 0 0,1 0 1 0 0,-1 1-1 0 0,0-1 1 0 0,0 0-1 0 0,1 1 0 0 0,-1-1 1 0 0,0 1-1 0 0,0 0 0 0 0,-1 0 1 0 0,1-1-1 0 0,0 1 1 0 0,-1 0-1 0 0,1 1 0 0 0,-1-1 1 0 0,1 0-1 0 0,1 4 1 0 0,-2-2-16 0 0,0 0 1 0 0,0 0 0 0 0,0 0 0 0 0,-1 0 0 0 0,0 0 0 0 0,1 0 0 0 0,-1 0 0 0 0,-1 0 0 0 0,1 0-1 0 0,-2 8 1 0 0,-1 0-47 0 0,-1 0-1 0 0,0 0 1 0 0,-1 0-1 0 0,0 0 1 0 0,-1-1 0 0 0,-10 16-1 0 0,3-10-88 0 0,-2 0 0 0 0,0 0 0 0 0,0-2 0 0 0,-30 24 1 0 0,30-27-10 0 0,14-11 155 0 0,0-1-1 0 0,1 1 1 0 0,-1-1 0 0 0,1 1-1 0 0,-1-1 1 0 0,1 1 0 0 0,-1-1-1 0 0,1 1 1 0 0,0-1-1 0 0,-1 1 1 0 0,1 0 0 0 0,-1-1-1 0 0,1 1 1 0 0,0 0 0 0 0,0-1-1 0 0,-1 1 1 0 0,1 0 0 0 0,0-1-1 0 0,0 1 1 0 0,0 0 0 0 0,0 0-1 0 0,0-1 1 0 0,0 1-1 0 0,0 0 1 0 0,0 0 0 0 0,1 1 19 0 0,-1-1-1 0 0,1 0 1 0 0,0 0 0 0 0,-1 1 0 0 0,1-1 0 0 0,0 0 0 0 0,0 0 0 0 0,0 0-1 0 0,0 0 1 0 0,0 0 0 0 0,0 0 0 0 0,2 1 0 0 0,5 3 158 0 0,1 0 0 0 0,0 0 1 0 0,11 4-1 0 0,-9-5-26 0 0,2 3 345 0 0,1 1 1 0 0,12 10-1 0 0,-6-5-277 0 0,0 0-3284 0 0,7-1-9566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7.968"/>
    </inkml:context>
    <inkml:brush xml:id="br0">
      <inkml:brushProperty name="width" value="0.05" units="cm"/>
      <inkml:brushProperty name="height" value="0.05" units="cm"/>
    </inkml:brush>
  </inkml:definitions>
  <inkml:trace contextRef="#ctx0" brushRef="#br0">293 7 436 0 0,'-21'-3'2274'0'0,"1"1"1"0"0,-1 1-1 0 0,0 1 0 0 0,1 0 1 0 0,-1 2-1 0 0,-25 5 0 0 0,40-6-1894 0 0,-1 1 0 0 0,1 0 0 0 0,0 1 0 0 0,0-1 0 0 0,0 1-1 0 0,0 0 1 0 0,0 0 0 0 0,0 1 0 0 0,1 0 0 0 0,0 0 0 0 0,-1 0 0 0 0,2 1-1 0 0,-1 0 1 0 0,0 0 0 0 0,1 0 0 0 0,0 0 0 0 0,0 0 0 0 0,1 1 0 0 0,-1 0 0 0 0,1 0-1 0 0,1 0 1 0 0,-1 0 0 0 0,-1 8 0 0 0,2-9-186 0 0,1 1 0 0 0,0-1 0 0 0,0 0 0 0 0,0 1 0 0 0,1-1 0 0 0,-1 1 0 0 0,1-1 0 0 0,1 1 0 0 0,-1-1 0 0 0,1 1 0 0 0,0-1 0 0 0,0 0 0 0 0,1 1 0 0 0,0-1-1 0 0,0 0 1 0 0,3 7 0 0 0,-1-6 7 0 0,0 1-1 0 0,1-1 1 0 0,0 0-1 0 0,0 0 0 0 0,0 0 1 0 0,0-1-1 0 0,1 0 0 0 0,0 0 1 0 0,1 0-1 0 0,11 6 1 0 0,-9-6-132 0 0,1 0 0 0 0,0 0-1 0 0,1-1 1 0 0,-1 0 0 0 0,1-1 0 0 0,0 0 0 0 0,0-1 0 0 0,0 0 0 0 0,0-1 0 0 0,0 0 0 0 0,0 0 0 0 0,0-2 0 0 0,0 1 0 0 0,0-1-1 0 0,0-1 1 0 0,13-3 0 0 0,-22 4-120 0 0,0 1-1 0 0,0-1 1 0 0,-1 0-1 0 0,1 1 1 0 0,0-1-1 0 0,-1 0 1 0 0,1 0-1 0 0,-1 0 1 0 0,1-1-1 0 0,-1 1 1 0 0,0 0-1 0 0,1 0 1 0 0,-1-1-1 0 0,0 1 1 0 0,0-1-1 0 0,0 1 1 0 0,0-1-1 0 0,0 0 1 0 0,1-2 0 0 0,-1 1-7 0 0,-1 0 1 0 0,1 0-1 0 0,-1 0 1 0 0,1 0 0 0 0,-1 0-1 0 0,0 0 1 0 0,0 0-1 0 0,-1 0 1 0 0,1 0 0 0 0,-2-5-1 0 0,-1-3-33 0 0,-1 0 0 0 0,0 1 0 0 0,0-1 0 0 0,-1 1 0 0 0,-8-11 0 0 0,2 4-129 0 0,0 1 0 0 0,-1 1 0 0 0,0 0 0 0 0,-28-24 0 0 0,29 30-775 0 0,1 2 1 0 0,-16-10-1 0 0,16 14-382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5.131"/>
    </inkml:context>
    <inkml:brush xml:id="br0">
      <inkml:brushProperty name="width" value="0.05" units="cm"/>
      <inkml:brushProperty name="height" value="0.05" units="cm"/>
    </inkml:brush>
  </inkml:definitions>
  <inkml:trace contextRef="#ctx0" brushRef="#br0">207 22 520 0 0,'0'0'1322'0'0,"-7"-16"7155"0"0,4 14-7958 0 0,0 1 1 0 0,0 1-1 0 0,-1-1 1 0 0,1 0 0 0 0,0 1-1 0 0,-1 0 1 0 0,1 0-1 0 0,0 0 1 0 0,-1 0-1 0 0,1 0 1 0 0,0 1-1 0 0,-1-1 1 0 0,1 1-1 0 0,0 0 1 0 0,0 0-1 0 0,-4 2 1 0 0,-8 3 556 0 0,0 0 0 0 0,-14 9 0 0 0,18-8-144 0 0,0 0 0 0 0,-17 14 1 0 0,25-19-721 0 0,1 0 0 0 0,-1 1 0 0 0,1-1 0 0 0,-1 1 0 0 0,1-1 0 0 0,0 1 0 0 0,0 0 0 0 0,0 0 0 0 0,0 0 0 0 0,1 0 0 0 0,-1 0 0 0 0,1 0 0 0 0,0 1 0 0 0,0-1 0 0 0,-1 4 0 0 0,2-5-120 0 0,0-1 0 0 0,0 1 0 0 0,0-1 0 0 0,1 0 0 0 0,-1 1-1 0 0,1-1 1 0 0,-1 1 0 0 0,1-1 0 0 0,-1 0 0 0 0,1 0 0 0 0,0 1 0 0 0,0-1 0 0 0,-1 0 0 0 0,1 0 0 0 0,0 0 0 0 0,0 0-1 0 0,0 0 1 0 0,0 0 0 0 0,0 0 0 0 0,1 0 0 0 0,-1 0 0 0 0,0 0 0 0 0,0-1 0 0 0,0 1 0 0 0,1 0 0 0 0,-1-1 0 0 0,3 1 0 0 0,5 2 181 0 0,-1 0 0 0 0,1-1 1 0 0,11 2-1 0 0,-15-3-98 0 0,24 2-26 0 0,0 0 0 0 0,0-2 0 0 0,41-4 0 0 0,-3-3-7804 0 0,-63 6 6920 0 0,4-1-3366 0 0,0-2 588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8.815"/>
    </inkml:context>
    <inkml:brush xml:id="br0">
      <inkml:brushProperty name="width" value="0.05" units="cm"/>
      <inkml:brushProperty name="height" value="0.05" units="cm"/>
    </inkml:brush>
  </inkml:definitions>
  <inkml:trace contextRef="#ctx0" brushRef="#br0">0 139 340 0 0,'0'0'3990'0'0,"10"9"753"0"0,84-1 1710 0 0,52 0-3219 0 0,-27-3-1737 0 0,90-3 6 0 0,-149-3-1290 0 0,43 1 169 0 0,71-2 168 0 0,1036-78 1729 0 0,-959 63-1778 0 0,150-13 492 0 0,-336 26-816 0 0,745-28 1973 0 0,-492 31-17 0 0,-268-2-1242 0 0,-49 3-1256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8:59.486"/>
    </inkml:context>
    <inkml:brush xml:id="br0">
      <inkml:brushProperty name="width" value="0.05" units="cm"/>
      <inkml:brushProperty name="height" value="0.05" units="cm"/>
    </inkml:brush>
  </inkml:definitions>
  <inkml:trace contextRef="#ctx0" brushRef="#br0">304 54 492 0 0,'0'-2'448'0'0,"1"1"0"0"0,-1 0 0 0 0,0-1 0 0 0,0 1 0 0 0,0-1 0 0 0,0 1 0 0 0,0 0 1 0 0,0-1-1 0 0,0 1 0 0 0,-1 0 0 0 0,1-1 0 0 0,0 1 0 0 0,-1 0 0 0 0,1-1 0 0 0,-1 1 0 0 0,0 0 0 0 0,1 0 0 0 0,-1-1 0 0 0,0 1 0 0 0,0 0 0 0 0,1 0 0 0 0,-1 0 1 0 0,-1-1-1 0 0,-1 0 39 0 0,0 0 0 0 0,0 0 0 0 0,0 0 1 0 0,1 1-1 0 0,-2-1 0 0 0,1 1 1 0 0,0 0-1 0 0,0 0 0 0 0,-5-1 0 0 0,-3 0 196 0 0,0 0-1 0 0,0 1 0 0 0,1 0 0 0 0,-1 1 1 0 0,-13 2-1 0 0,8 0 34 0 0,-1 1 0 0 0,0 0 1 0 0,-26 11-1 0 0,36-12-493 0 0,0 1 0 0 0,1 0 1 0 0,0 0-1 0 0,0 1 0 0 0,0 0 1 0 0,0 0-1 0 0,0 0 0 0 0,1 1 0 0 0,-1-1 1 0 0,1 2-1 0 0,-5 6 0 0 0,8-10-129 0 0,1 1 0 0 0,-1-1 0 0 0,1 1 0 0 0,0-1 0 0 0,0 1 0 0 0,0 0 0 0 0,0-1 0 0 0,0 1 0 0 0,1 0 0 0 0,0 0 0 0 0,-1 0 0 0 0,1-1 1 0 0,0 1-1 0 0,0 0 0 0 0,0 0 0 0 0,1 0 0 0 0,-1 0 0 0 0,1-1 0 0 0,-1 1 0 0 0,1 0 0 0 0,0-1 0 0 0,0 1 0 0 0,0 0 0 0 0,0-1 0 0 0,1 1 0 0 0,-1-1 0 0 0,1 0 0 0 0,0 1 0 0 0,-1-1 0 0 0,1 0 0 0 0,0 0 0 0 0,2 2 0 0 0,5 4 85 0 0,0 0 1 0 0,0-1-1 0 0,0 0 1 0 0,1 0-1 0 0,0-1 1 0 0,13 6-1 0 0,-12-7-80 0 0,1-1-1 0 0,0 0 1 0 0,0-1-1 0 0,0-1 1 0 0,0 1-1 0 0,0-2 1 0 0,0 0-1 0 0,1 0 1 0 0,-1-1-1 0 0,0-1 0 0 0,0 0 1 0 0,1-1-1 0 0,-1 0 1 0 0,0 0-1 0 0,0-2 1 0 0,-1 1-1 0 0,13-7 1 0 0,-21 9-74 0 0,0-1 1 0 0,1 0 0 0 0,-1 0-1 0 0,0 0 1 0 0,-1 0 0 0 0,1-1-1 0 0,0 1 1 0 0,-1-1 0 0 0,1 0-1 0 0,-1 0 1 0 0,0 0 0 0 0,0 0-1 0 0,0 0 1 0 0,2-5 0 0 0,-3 5-19 0 0,0 1-1 0 0,-1 0 1 0 0,0 0 0 0 0,1 0 0 0 0,-1-1-1 0 0,0 1 1 0 0,0 0 0 0 0,0 0 0 0 0,0-1-1 0 0,-1 1 1 0 0,1 0 0 0 0,-1 0 0 0 0,1 0-1 0 0,-1 0 1 0 0,0-1 0 0 0,0 1 0 0 0,0 0-1 0 0,0 0 1 0 0,0 0 0 0 0,0 1 0 0 0,0-1-1 0 0,-1 0 1 0 0,1 0 0 0 0,-3-2 0 0 0,-6-5-17 0 0,1 0 0 0 0,-2 0 0 0 0,1 1 0 0 0,-1 0 0 0 0,-1 1 0 0 0,1 1 1 0 0,-1-1-1 0 0,-14-4 0 0 0,-38-9-2393 0 0,-2 7-6275 0 0,58 12 5130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00.403"/>
    </inkml:context>
    <inkml:brush xml:id="br0">
      <inkml:brushProperty name="width" value="0.05" units="cm"/>
      <inkml:brushProperty name="height" value="0.05" units="cm"/>
    </inkml:brush>
  </inkml:definitions>
  <inkml:trace contextRef="#ctx0" brushRef="#br0">1 323 652 0 0,'4'0'438'0'0,"-1"1"-1"0"0,1 0 1 0 0,0 0-1 0 0,-1 0 1 0 0,1 0 0 0 0,-1 0-1 0 0,0 1 1 0 0,1 0-1 0 0,-1 0 1 0 0,0 0 0 0 0,0 0-1 0 0,0 0 1 0 0,0 0-1 0 0,0 1 1 0 0,-1 0 0 0 0,4 4-1 0 0,7 7 1213 0 0,18 32 0 0 0,-24-36-939 0 0,42 68 2739 0 0,-19-30-751 0 0,1-1 1 0 0,64 73-1 0 0,-91-115-2592 0 0,-1-1 349 0 0,1-1 1 0 0,-1 1-1 0 0,1-1 0 0 0,0 0 0 0 0,0 0 1 0 0,6 4-1 0 0,-9-7-374 0 0,0 0-1 0 0,0 1 1 0 0,0-1 0 0 0,0 0 0 0 0,0 0-1 0 0,0 1 1 0 0,0-1 0 0 0,0 0 0 0 0,0 0-1 0 0,0 0 1 0 0,0 0 0 0 0,0-1-1 0 0,0 1 1 0 0,0 0 0 0 0,0 0 0 0 0,0-1-1 0 0,0 1 1 0 0,0 0 0 0 0,0-1-1 0 0,0 1 1 0 0,0-1 0 0 0,0 1 0 0 0,0-1-1 0 0,0 0 1 0 0,-1 1 0 0 0,1-1 0 0 0,0 0-1 0 0,0 1 1 0 0,-1-1 0 0 0,1 0-1 0 0,0 0 1 0 0,-1 0 0 0 0,1 0 0 0 0,-1 0-1 0 0,1 0 1 0 0,0-1 0 0 0,6-13 133 0 0,0 0-1 0 0,0 0 1 0 0,-2-1 0 0 0,0 0 0 0 0,-1 0 0 0 0,5-33 0 0 0,-4 1 429 0 0,-2-54 0 0 0,-10-88-644 0 0,0 1 0 0 0,7 179 0 0 0,1 0 0 0 0,0 1 0 0 0,4-15 0 0 0,-5 23-31 0 0,0 1 0 0 0,0-1-1 0 0,0 1 1 0 0,0-1 0 0 0,1 1 0 0 0,-1-1-1 0 0,0 1 1 0 0,0-1 0 0 0,0 0 0 0 0,1 1 0 0 0,-1-1-1 0 0,0 1 1 0 0,1 0 0 0 0,-1-1 0 0 0,0 1-1 0 0,1-1 1 0 0,-1 1 0 0 0,0-1 0 0 0,1 1 0 0 0,-1 0-1 0 0,1-1 1 0 0,-1 1 0 0 0,1 0 0 0 0,-1-1-1 0 0,1 1 1 0 0,9 6-1914 0 0,2 16-2407 0 0,2 13-3124 0 0,-8-16 4359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01.024"/>
    </inkml:context>
    <inkml:brush xml:id="br0">
      <inkml:brushProperty name="width" value="0.05" units="cm"/>
      <inkml:brushProperty name="height" value="0.05" units="cm"/>
    </inkml:brush>
  </inkml:definitions>
  <inkml:trace contextRef="#ctx0" brushRef="#br0">201 122 528 0 0,'1'-2'286'0'0,"-1"1"-1"0"0,0 0 1 0 0,0-1 0 0 0,1 1-1 0 0,-1-1 1 0 0,0 1-1 0 0,0 0 1 0 0,0-1 0 0 0,0 1-1 0 0,0-1 1 0 0,-1 1 0 0 0,1-1-1 0 0,0 1 1 0 0,-1 0-1 0 0,1-1 1 0 0,-1 1 0 0 0,1 0-1 0 0,-1-1 1 0 0,0 1 0 0 0,1 0-1 0 0,-1 0 1 0 0,0 0-1 0 0,0-1 1 0 0,0 1 0 0 0,0 0-1 0 0,0 0 1 0 0,0 0 0 0 0,0 1-1 0 0,0-1 1 0 0,-1 0 0 0 0,1 0-1 0 0,0 1 1 0 0,0-1-1 0 0,-1 0 1 0 0,1 1 0 0 0,-1-1-1 0 0,1 1 1 0 0,0 0 0 0 0,-1-1-1 0 0,1 1 1 0 0,-1 0-1 0 0,-1 0 1 0 0,-4-1 278 0 0,1 1 0 0 0,-1 0-1 0 0,0 0 1 0 0,1 0 0 0 0,-1 1-1 0 0,1 0 1 0 0,-1 0 0 0 0,-7 3 0 0 0,6-1-226 0 0,1 0 0 0 0,-1 1 0 0 0,1 0 0 0 0,-1 0 0 0 0,1 0 0 0 0,1 1 0 0 0,-1 0 0 0 0,1 1 0 0 0,-1-1 0 0 0,-5 9 0 0 0,10-12-230 0 0,0 0 1 0 0,0 1-1 0 0,0-1 0 0 0,1 1 0 0 0,-1-1 1 0 0,1 1-1 0 0,0 0 0 0 0,0-1 0 0 0,0 1 1 0 0,0 0-1 0 0,0 0 0 0 0,1 0 0 0 0,-1 0 1 0 0,1 0-1 0 0,0 0 0 0 0,0 0 0 0 0,0 0 1 0 0,0 0-1 0 0,0 0 0 0 0,1 0 0 0 0,-1 0 1 0 0,1 0-1 0 0,0-1 0 0 0,0 1 0 0 0,0 0 1 0 0,0 0-1 0 0,1-1 0 0 0,-1 1 0 0 0,1 0 1 0 0,-1-1-1 0 0,4 4 0 0 0,0 0 12 0 0,1-1 0 0 0,0 1 0 0 0,0-1 1 0 0,0-1-1 0 0,1 1 0 0 0,0-1 0 0 0,0 0 0 0 0,0 0 0 0 0,0-1 0 0 0,0 0 0 0 0,1-1 0 0 0,-1 1 0 0 0,1-1 0 0 0,12 1 0 0 0,-2 0 49 0 0,0-1-1 0 0,0-2 0 0 0,1 1 1 0 0,-1-2-1 0 0,23-3 0 0 0,-32 2-100 0 0,-1 0 1 0 0,0 0-1 0 0,1-1 0 0 0,-1 0 0 0 0,0-1 1 0 0,0 1-1 0 0,-1-1 0 0 0,1-1 0 0 0,11-9 1 0 0,-15 12-23 0 0,-1-1 1 0 0,0 0-1 0 0,0 0 1 0 0,1-1-1 0 0,-2 1 1 0 0,1 0-1 0 0,0-1 1 0 0,-1 0-1 0 0,0 0 1 0 0,0 0-1 0 0,0 0 1 0 0,0 0-1 0 0,0 0 1 0 0,-1 0 0 0 0,0 0-1 0 0,0-1 1 0 0,0 1-1 0 0,0 0 1 0 0,-1-1-1 0 0,0-7 1 0 0,-1 7-10 0 0,0 0 0 0 0,0 0 0 0 0,-1 0 0 0 0,0 0-1 0 0,0 0 1 0 0,0 1 0 0 0,-1-1 0 0 0,1 1 0 0 0,-1-1 0 0 0,0 1 0 0 0,-1 0 0 0 0,1 0 0 0 0,-1 1 0 0 0,1-1 0 0 0,-7-4 0 0 0,-4-3 28 0 0,0 1 0 0 0,-1 0 0 0 0,-17-8-1 0 0,19 12-53 0 0,0 0-1 0 0,0 1 0 0 0,-1 0 0 0 0,1 1 0 0 0,-1 1 0 0 0,-16-2 0 0 0,-27 1-2638 0 0,-1 5-6244 0 0,39 0 5623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0.369"/>
    </inkml:context>
    <inkml:brush xml:id="br0">
      <inkml:brushProperty name="width" value="0.05" units="cm"/>
      <inkml:brushProperty name="height" value="0.05" units="cm"/>
    </inkml:brush>
  </inkml:definitions>
  <inkml:trace contextRef="#ctx0" brushRef="#br0">0 211 48 0 0,'0'0'726'0'0,"1"3"243"0"0,13 41 1259 0 0,1 0 0 0 0,2-1 0 0 0,36 62 0 0 0,-33-66-1149 0 0,30 52 2294 0 0,78 104 0 0 0,-128-193-3254 0 0,1-1-1 0 0,-1 0 0 0 0,1 0 1 0 0,0 0-1 0 0,0 1 0 0 0,-1-1 1 0 0,1 0-1 0 0,0 0 0 0 0,0 0 0 0 0,0 0 1 0 0,0 0-1 0 0,0-1 0 0 0,1 1 1 0 0,-1 0-1 0 0,0 0 0 0 0,0-1 1 0 0,0 1-1 0 0,1-1 0 0 0,-1 1 1 0 0,0-1-1 0 0,1 1 0 0 0,-1-1 0 0 0,0 0 1 0 0,1 0-1 0 0,-1 0 0 0 0,1 1 1 0 0,-1-1-1 0 0,0-1 0 0 0,3 1 1 0 0,-2-1 40 0 0,1-1 1 0 0,-1 0 0 0 0,0 1-1 0 0,1-1 1 0 0,-1 0 0 0 0,0 0 0 0 0,0 0-1 0 0,-1 0 1 0 0,1-1 0 0 0,0 1-1 0 0,-1-1 1 0 0,1 1 0 0 0,1-5 0 0 0,9-18 298 0 0,-1-1 0 0 0,-1 0 0 0 0,-1-1 0 0 0,6-36 0 0 0,11-112 1020 0 0,-10-38 148 0 0,-7 71-746 0 0,-5 85-1343 0 0,-4 57 29 0 0,1-7-586 0 0,35 46-10161 0 0,-26-26 9592 0 0,8 12-1131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0.864"/>
    </inkml:context>
    <inkml:brush xml:id="br0">
      <inkml:brushProperty name="width" value="0.05" units="cm"/>
      <inkml:brushProperty name="height" value="0.05" units="cm"/>
    </inkml:brush>
  </inkml:definitions>
  <inkml:trace contextRef="#ctx0" brushRef="#br0">252 31 360 0 0,'1'-1'830'0'0,"0"-1"1"0"0,0 1-1 0 0,-1-1 1 0 0,1 0-1 0 0,0 0 1 0 0,-1 0-1 0 0,1 1 1 0 0,-1-1-1 0 0,1 0 1 0 0,-1-2-1 0 0,0 3-636 0 0,0 1 0 0 0,0-1-1 0 0,0 1 1 0 0,0 0 0 0 0,0-1 0 0 0,0 1-1 0 0,0-1 1 0 0,0 1 0 0 0,-1 0 0 0 0,1-1-1 0 0,0 1 1 0 0,0 0 0 0 0,0-1 0 0 0,-1 1-1 0 0,1 0 1 0 0,0-1 0 0 0,0 1 0 0 0,-1 0-1 0 0,1-1 1 0 0,0 1 0 0 0,-1 0 0 0 0,1 0 0 0 0,0-1-1 0 0,-1 1 1 0 0,1 0 0 0 0,0 0 0 0 0,-1 0-1 0 0,-12-1 673 0 0,-2 4-269 0 0,0 0 0 0 0,0 1-1 0 0,1 1 1 0 0,0 1 0 0 0,0-1 0 0 0,0 2-1 0 0,1 0 1 0 0,-15 11 0 0 0,19-12-360 0 0,1 0 0 0 0,0 0-1 0 0,0 1 1 0 0,1 1 0 0 0,0-1 0 0 0,0 1 0 0 0,1 0-1 0 0,0 1 1 0 0,0-1 0 0 0,1 1 0 0 0,0 0 0 0 0,1 1-1 0 0,-5 11 1 0 0,8-18-168 0 0,1 0-1 0 0,-1 0 1 0 0,1 0-1 0 0,0 0 1 0 0,0 0-1 0 0,0 1 1 0 0,0-1-1 0 0,0 0 1 0 0,1 0-1 0 0,-1 0 1 0 0,1 0-1 0 0,0 0 1 0 0,0 0-1 0 0,0 0 1 0 0,0 0-1 0 0,1 0 1 0 0,-1-1-1 0 0,1 1 1 0 0,-1 0-1 0 0,1-1 1 0 0,0 1-1 0 0,0-1 1 0 0,0 0-1 0 0,1 0 1 0 0,-1 0-1 0 0,0 0 1 0 0,1 0-1 0 0,3 2 1 0 0,1 1 73 0 0,1-1 1 0 0,0 1-1 0 0,0-2 1 0 0,0 1-1 0 0,0-1 0 0 0,0 0 1 0 0,1-1-1 0 0,16 3 1 0 0,-11-4-52 0 0,1-1 0 0 0,0 0 0 0 0,-1-1 0 0 0,17-3 0 0 0,29-7-5176 0 0,-25 4-3235 0 0,-23 4 5782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1.285"/>
    </inkml:context>
    <inkml:brush xml:id="br0">
      <inkml:brushProperty name="width" value="0.05" units="cm"/>
      <inkml:brushProperty name="height" value="0.05" units="cm"/>
    </inkml:brush>
  </inkml:definitions>
  <inkml:trace contextRef="#ctx0" brushRef="#br0">339 69 188 0 0,'0'-3'473'0'0,"0"0"0"0"0,0 1 1 0 0,0-1-1 0 0,-1 0 0 0 0,1 1 0 0 0,-1-1 1 0 0,1 0-1 0 0,-1 1 0 0 0,0-1 0 0 0,0 1 1 0 0,0-1-1 0 0,-1 1 0 0 0,1-1 0 0 0,0 1 0 0 0,-1 0 1 0 0,0 0-1 0 0,1-1 0 0 0,-5-2 0 0 0,3 3-101 0 0,0 0 0 0 0,0 0 0 0 0,0 0 0 0 0,0 1 0 0 0,-1-1 0 0 0,1 1 0 0 0,-1 0 0 0 0,1 0 0 0 0,-1 0 0 0 0,1 0 0 0 0,-1 1 0 0 0,-5-1 1 0 0,-2 1 98 0 0,-1 0 0 0 0,1 1 1 0 0,0 1-1 0 0,0-1 1 0 0,-1 2-1 0 0,1 0 0 0 0,0 0 1 0 0,-10 5-1 0 0,5-1 65 0 0,1 1 1 0 0,0 0-1 0 0,1 1 0 0 0,-23 18 0 0 0,31-22-307 0 0,1-1 1 0 0,0 1-1 0 0,0 1 1 0 0,0-1-1 0 0,0 1 0 0 0,1 0 1 0 0,0 0-1 0 0,1 0 1 0 0,-1 0-1 0 0,1 1 1 0 0,0-1-1 0 0,0 1 0 0 0,-2 13 1 0 0,4-17-150 0 0,1 0-1 0 0,1 0 1 0 0,-1 0 0 0 0,0-1-1 0 0,1 1 1 0 0,-1 0 0 0 0,1 0-1 0 0,0 0 1 0 0,0-1 0 0 0,0 1-1 0 0,0 0 1 0 0,0-1 0 0 0,1 1-1 0 0,-1-1 1 0 0,1 0 0 0 0,0 1-1 0 0,0-1 1 0 0,-1 0 0 0 0,1 0-1 0 0,3 2 1 0 0,2 2 69 0 0,-1 0-1 0 0,1-1 1 0 0,0 0 0 0 0,1-1-1 0 0,10 6 1 0 0,-3-4-22 0 0,-1 0-1 0 0,1-1 1 0 0,0-1 0 0 0,0 0 0 0 0,1-1-1 0 0,-1-1 1 0 0,1 0 0 0 0,-1-1 0 0 0,1-1 0 0 0,27-3-1 0 0,-26 0-1835 0 0,0 0-1 0 0,33-11 0 0 0,-34 8-6239 0 0,-8 3 5370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1.716"/>
    </inkml:context>
    <inkml:brush xml:id="br0">
      <inkml:brushProperty name="width" value="0.05" units="cm"/>
      <inkml:brushProperty name="height" value="0.05" units="cm"/>
    </inkml:brush>
  </inkml:definitions>
  <inkml:trace contextRef="#ctx0" brushRef="#br0">9 36 444 0 0,'-9'-13'14259'0'0,"19"11"-6957"0"0,2 2-7373 0 0,-9 0-806 0 0,245-14 7106 0 0,-197 10-5429 0 0,-43 3-1396 0 0,21 0-1286 0 0,-28 1 1216 0 0,0 0 0 0 0,0 0 0 0 0,0 0 0 0 0,0 0 0 0 0,0 1 1 0 0,0-1-1 0 0,0 0 0 0 0,0 1 0 0 0,-1-1 0 0 0,1 1 0 0 0,0-1 0 0 0,0 1 0 0 0,0-1 0 0 0,1 2 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2.059"/>
    </inkml:context>
    <inkml:brush xml:id="br0">
      <inkml:brushProperty name="width" value="0.05" units="cm"/>
      <inkml:brushProperty name="height" value="0.05" units="cm"/>
    </inkml:brush>
  </inkml:definitions>
  <inkml:trace contextRef="#ctx0" brushRef="#br0">33 1 600 0 0,'-5'2'688'0'0,"-17"13"2899"0"0,21-15-3351 0 0,1 1 1 0 0,-1-1-1 0 0,1 0 0 0 0,-1 1 1 0 0,1-1-1 0 0,0 1 1 0 0,-1-1-1 0 0,1 1 0 0 0,0-1 1 0 0,0 1-1 0 0,-1-1 1 0 0,1 1-1 0 0,0-1 0 0 0,0 1 1 0 0,0-1-1 0 0,-1 1 1 0 0,1 0-1 0 0,0-1 0 0 0,0 1 1 0 0,0-1-1 0 0,0 1 1 0 0,0-1-1 0 0,0 1 0 0 0,0 0 1 0 0,0-1-1 0 0,0 1 1 0 0,1-1-1 0 0,-1 1 0 0 0,0-1 1 0 0,0 1-1 0 0,0 0 1 0 0,1-1-1 0 0,-1 1 0 0 0,0-1 1 0 0,1 0-1 0 0,-1 1 1 0 0,1 0-1 0 0,1 0 128 0 0,0 1 0 0 0,1-1 0 0 0,-1 0 1 0 0,1 0-1 0 0,-1 0 0 0 0,1 0 0 0 0,-1-1 0 0 0,1 1 0 0 0,-1-1 1 0 0,1 1-1 0 0,-1-1 0 0 0,1 0 0 0 0,0 0 0 0 0,4-1 0 0 0,2 1 312 0 0,35 0 1117 0 0,0-1 0 0 0,51-10 0 0 0,-34 4-3853 0 0,0 2-4537 0 0,-46 4 3809 0 0,0-1 399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3:58:09.076"/>
    </inkml:context>
    <inkml:brush xml:id="br0">
      <inkml:brushProperty name="width" value="0.05" units="cm"/>
      <inkml:brushProperty name="height" value="0.05" units="cm"/>
    </inkml:brush>
  </inkml:definitions>
  <inkml:trace contextRef="#ctx0" brushRef="#br0">37 81 768 0 0,'-1'-2'547'0'0,"0"1"0"0"0,1-1 0 0 0,-1 1 0 0 0,0-1 0 0 0,1 0 0 0 0,-1 0 0 0 0,1 1 1 0 0,0-1-1 0 0,-1 0 0 0 0,1 0 0 0 0,0 1 0 0 0,0-1 0 0 0,0 0 0 0 0,0 0 0 0 0,0 0 0 0 0,1 0 0 0 0,-1 1 0 0 0,1-1 0 0 0,-1 0 0 0 0,1 1 0 0 0,-1-1 0 0 0,2-2 0 0 0,0 1 72 0 0,0 0-1 0 0,0 1 0 0 0,0-1 1 0 0,0 1-1 0 0,1 0 0 0 0,-1-1 1 0 0,0 1-1 0 0,1 0 0 0 0,0 0 1 0 0,-1 1-1 0 0,1-1 0 0 0,4-1 1 0 0,-3 1-145 0 0,-1 1 0 0 0,1-1 1 0 0,0 1-1 0 0,0 0 1 0 0,0 1-1 0 0,0-1 1 0 0,0 0-1 0 0,0 1 0 0 0,0 0 1 0 0,4 0-1 0 0,-6 1-264 0 0,1-1-1 0 0,-1 0 1 0 0,0 1-1 0 0,0-1 1 0 0,0 1-1 0 0,0 0 0 0 0,0 0 1 0 0,0-1-1 0 0,0 1 1 0 0,0 1-1 0 0,-1-1 1 0 0,1 0-1 0 0,0 0 1 0 0,0 1-1 0 0,-1-1 0 0 0,1 1 1 0 0,-1-1-1 0 0,3 4 1 0 0,-3-2-151 0 0,1 1 1 0 0,-1-1 0 0 0,0 0-1 0 0,0 0 1 0 0,-1 1 0 0 0,1-1-1 0 0,-1 1 1 0 0,1-1-1 0 0,-1 0 1 0 0,0 1 0 0 0,0-1-1 0 0,-1 1 1 0 0,1-1 0 0 0,-1 0-1 0 0,0 1 1 0 0,0-1-1 0 0,0 0 1 0 0,0 1 0 0 0,0-1-1 0 0,-2 3 1 0 0,-4 9 249 0 0,-1-1 1 0 0,-16 23-1 0 0,-12 9-309 0 0,26-34 0 0 0,-1 1 0 0 0,2 0 0 0 0,-1 1 0 0 0,2 0 0 0 0,0 0 0 0 0,1 1 0 0 0,-6 16 0 0 0,12-29 0 0 0,1-1 0 0 0,-1 1 0 0 0,1-1 0 0 0,0 1 0 0 0,0-1 0 0 0,0 1 0 0 0,0 0 0 0 0,0-1 0 0 0,0 1 0 0 0,0 0 0 0 0,0-1 0 0 0,0 1 0 0 0,1-1 0 0 0,-1 1 0 0 0,1-1 0 0 0,-1 1 0 0 0,1-1 0 0 0,0 1 0 0 0,0-1 0 0 0,-1 1 0 0 0,1-1 0 0 0,2 2 0 0 0,-1-1 0 0 0,0 0 0 0 0,1 0 0 0 0,-1 0 0 0 0,1-1 0 0 0,0 1 0 0 0,-1-1 0 0 0,1 1 0 0 0,0-1 0 0 0,0 0 0 0 0,6 1 0 0 0,3 1 0 0 0,1-1 0 0 0,-1-1 0 0 0,1 0 0 0 0,20-2 0 0 0,-26 1-1649 0 0,-1 0 0 0 0,1-1 0 0 0,-1 0 0 0 0,1 0 0 0 0,-1-1 0 0 0,0 0 0 0 0,10-4-1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8.361"/>
    </inkml:context>
    <inkml:brush xml:id="br0">
      <inkml:brushProperty name="width" value="0.05" units="cm"/>
      <inkml:brushProperty name="height" value="0.05" units="cm"/>
    </inkml:brush>
  </inkml:definitions>
  <inkml:trace contextRef="#ctx0" brushRef="#br0">156 376 8489 0 0,'-4'4'2275'0'0,"0"0"-1"0"0,0 0 1 0 0,-1 0 0 0 0,-7 4 0 0 0,8-5-1559 0 0,0-1 0 0 0,0 0 0 0 0,-1 0 0 0 0,1 0 0 0 0,0-1 0 0 0,-7 2 0 0 0,9-3-596 0 0,0 1 1 0 0,0-1-1 0 0,0 0 1 0 0,-1 0-1 0 0,1 0 1 0 0,0 0-1 0 0,0 0 1 0 0,-1 0-1 0 0,1-1 1 0 0,0 1-1 0 0,0-1 1 0 0,0 1-1 0 0,-1-1 1 0 0,1 0-1 0 0,0 0 0 0 0,0 0 1 0 0,0 0-1 0 0,0 0 1 0 0,1-1-1 0 0,-1 1 1 0 0,0 0-1 0 0,0-1 1 0 0,1 0-1 0 0,-1 1 1 0 0,1-1-1 0 0,-1 0 1 0 0,1 0-1 0 0,0 1 1 0 0,0-1-1 0 0,0 0 0 0 0,-2-4 1 0 0,-3-9 66 0 0,1-1 0 0 0,0 0-1 0 0,1-1 1 0 0,1 1 0 0 0,0-1 0 0 0,1 0 0 0 0,1 1 0 0 0,0-1-1 0 0,2 0 1 0 0,0 0 0 0 0,0 0 0 0 0,2 1 0 0 0,0-1 0 0 0,1 1-1 0 0,1 0 1 0 0,0 0 0 0 0,10-21 0 0 0,-12 32-169 0 0,1 0-1 0 0,-1 1 1 0 0,1-1-1 0 0,-1 1 1 0 0,1 0 0 0 0,1 0-1 0 0,-1 0 1 0 0,1 1 0 0 0,-1-1-1 0 0,1 1 1 0 0,0 0 0 0 0,0 0-1 0 0,0 1 1 0 0,0 0-1 0 0,1 0 1 0 0,-1 0 0 0 0,1 0-1 0 0,-1 1 1 0 0,1 0 0 0 0,0 0-1 0 0,-1 0 1 0 0,10 1-1 0 0,-11 0-9 0 0,0 0 0 0 0,0 0 0 0 0,0 0 0 0 0,0 1 0 0 0,0 0 0 0 0,-1 0 0 0 0,1 0 0 0 0,0 0 0 0 0,0 0-1 0 0,-1 1 1 0 0,1 0 0 0 0,-1-1 0 0 0,1 2 0 0 0,-1-1 0 0 0,0 0 0 0 0,0 0 0 0 0,0 1 0 0 0,0 0 0 0 0,0-1-1 0 0,-1 1 1 0 0,1 0 0 0 0,-1 1 0 0 0,0-1 0 0 0,1 0 0 0 0,-2 1 0 0 0,1-1 0 0 0,0 1 0 0 0,-1-1 0 0 0,1 1-1 0 0,-1 0 1 0 0,0 0 0 0 0,-1 0 0 0 0,2 5 0 0 0,-2-3-8 0 0,0 0 0 0 0,-1 0 0 0 0,0 0 0 0 0,0 0 0 0 0,0 0 0 0 0,0 0 0 0 0,-1 0 0 0 0,0 0 0 0 0,-1 0 0 0 0,1-1 0 0 0,-1 1 0 0 0,0-1 0 0 0,0 0 0 0 0,-5 6 0 0 0,-6 7 0 0 0,0 0 0 0 0,-25 22 0 0 0,8-13 0 0 0,-22 21 0 0 0,49-44 0 0 0,0 1 0 0 0,1-1 0 0 0,-1 1 0 0 0,1-1 0 0 0,0 1 0 0 0,1 0 0 0 0,-1 0 0 0 0,1 0 0 0 0,-3 9 0 0 0,5-13 0 0 0,-1 1 0 0 0,1-1 0 0 0,0 0 0 0 0,0 0 0 0 0,0 0 0 0 0,0 1 0 0 0,0-1 0 0 0,0 0 0 0 0,1 0 0 0 0,-1 0 0 0 0,0 1 0 0 0,1-1 0 0 0,-1 0 0 0 0,1 0 0 0 0,-1 0 0 0 0,1 0 0 0 0,-1 0 0 0 0,1 0 0 0 0,0 0 0 0 0,1 2 0 0 0,0-1 0 0 0,0 0 0 0 0,1 0 0 0 0,-1 0 0 0 0,1 0 0 0 0,0 0 0 0 0,0 0 0 0 0,5 2 0 0 0,3 0 0 0 0,1 0 0 0 0,0 0 0 0 0,16 2 0 0 0,13 2-2230 0 0,0-2 1 0 0,1-2-1 0 0,-1-2 0 0 0,1-1 1 0 0,52-7-1 0 0,-83 5-1094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2.902"/>
    </inkml:context>
    <inkml:brush xml:id="br0">
      <inkml:brushProperty name="width" value="0.05" units="cm"/>
      <inkml:brushProperty name="height" value="0.05" units="cm"/>
    </inkml:brush>
  </inkml:definitions>
  <inkml:trace contextRef="#ctx0" brushRef="#br0">1 123 160 0 0,'0'-1'364'0'0,"-1"-1"0"0"0,1 0 0 0 0,0 0 1 0 0,0 1-1 0 0,0-1 0 0 0,0 0 0 0 0,1 0 0 0 0,-1 1 0 0 0,0-1 1 0 0,1 0-1 0 0,-1 1 0 0 0,1-1 0 0 0,-1 0 0 0 0,1 1 0 0 0,0-1 0 0 0,0 1 1 0 0,0-1-1 0 0,0 1 0 0 0,0-1 0 0 0,0 1 0 0 0,0 0 0 0 0,0-1 0 0 0,1 1 1 0 0,-1 0-1 0 0,1 0 0 0 0,-1 0 0 0 0,0 0 0 0 0,1 0 0 0 0,0 0 0 0 0,-1 0 1 0 0,1 1-1 0 0,-1-1 0 0 0,1 1 0 0 0,0-1 0 0 0,1 0 0 0 0,9-1 654 0 0,-1 0 0 0 0,1 1 0 0 0,-1 0 0 0 0,17 1 0 0 0,-9 0-500 0 0,126-11 2897 0 0,-123 7-2898 0 0,-1 0 1 0 0,0-1-1 0 0,0-2 1 0 0,33-14-1 0 0,-21 5 202 0 0,-33 16-624 0 0,1 0-91 0 0,0 1 1 0 0,-1-1-1 0 0,0 1 0 0 0,1-1 1 0 0,-1 1-1 0 0,1-1 1 0 0,-1 1-1 0 0,0-1 0 0 0,1 1 1 0 0,-1 0-1 0 0,0-1 0 0 0,1 1 1 0 0,-1 0-1 0 0,0-1 0 0 0,0 1 1 0 0,0 0-1 0 0,0-1 0 0 0,0 1 1 0 0,0 0-1 0 0,0-1 1 0 0,0 1-1 0 0,0 0 0 0 0,0-1 1 0 0,0 1-1 0 0,0 0 0 0 0,0 0 1 0 0,-1 0-1 0 0,-4 23 35 0 0,5-22-35 0 0,-7 28 126 0 0,2 1-1 0 0,2-1 0 0 0,0 1 0 0 0,2 0 1 0 0,2 0-1 0 0,0 0 0 0 0,2 0 0 0 0,2 0 0 0 0,0-1 1 0 0,2 0-1 0 0,20 52 0 0 0,-24-73-93 0 0,-1-1 0 0 0,0 1 0 0 0,0 0 0 0 0,-1 0 0 0 0,1 9 0 0 0,-2-17-56 0 0,0 0-1 0 0,-1 0 1 0 0,1 0 0 0 0,0 0-1 0 0,-1 0 1 0 0,1 0-1 0 0,-1 0 1 0 0,1 0 0 0 0,-1 0-1 0 0,1-1 1 0 0,-1 1-1 0 0,0 0 1 0 0,1 0-1 0 0,-1 0 1 0 0,0-1 0 0 0,1 1-1 0 0,-1 0 1 0 0,0-1-1 0 0,0 1 1 0 0,0-1 0 0 0,0 1-1 0 0,0-1 1 0 0,0 1-1 0 0,0-1 1 0 0,0 0 0 0 0,-1 1-1 0 0,-29 5-242 0 0,26-5 232 0 0,-110 10-313 0 0,31-5 888 0 0,80-5 572 0 0,5 1-381 0 0,14 0-57 0 0,22 0-26 0 0,188-7 1982 0 0,-129 12-7635 0 0,-53-3-5693 0 0,-30-6 7763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3.321"/>
    </inkml:context>
    <inkml:brush xml:id="br0">
      <inkml:brushProperty name="width" value="0.05" units="cm"/>
      <inkml:brushProperty name="height" value="0.05" units="cm"/>
    </inkml:brush>
  </inkml:definitions>
  <inkml:trace contextRef="#ctx0" brushRef="#br0">278 4 636 0 0,'-13'-1'1209'0'0,"0"-1"0"0"0,0 2 0 0 0,0 0 0 0 0,0 0 0 0 0,0 2 0 0 0,0-1 0 0 0,0 1-1 0 0,1 1 1 0 0,-1 1 0 0 0,1 0 0 0 0,0 0 0 0 0,0 1 0 0 0,-15 8 0 0 0,19-9-559 0 0,1 1 0 0 0,-1 0-1 0 0,1 0 1 0 0,-1 0 0 0 0,2 1 0 0 0,-1 0 0 0 0,1 1-1 0 0,-10 10 1 0 0,15-15-499 0 0,-1 0 0 0 0,1 0 1 0 0,0 1-1 0 0,0-1 0 0 0,-1 0 0 0 0,1 0 0 0 0,1 1 0 0 0,-1-1 0 0 0,0 0 0 0 0,0 1 1 0 0,1-1-1 0 0,0 1 0 0 0,-1-1 0 0 0,1 1 0 0 0,0-1 0 0 0,0 0 0 0 0,0 1 1 0 0,1-1-1 0 0,-1 1 0 0 0,0-1 0 0 0,1 1 0 0 0,0-1 0 0 0,0 0 0 0 0,-1 1 1 0 0,1-1-1 0 0,0 0 0 0 0,1 0 0 0 0,-1 0 0 0 0,0 1 0 0 0,1-1 0 0 0,-1-1 0 0 0,1 1 1 0 0,0 0-1 0 0,-1 0 0 0 0,4 2 0 0 0,2 1 23 0 0,0 0 0 0 0,1 0 0 0 0,0 0 0 0 0,0-1 0 0 0,0 0-1 0 0,0-1 1 0 0,0 0 0 0 0,14 4 0 0 0,72 9 734 0 0,-93-16-904 0 0,22 2-241 0 0,1-1-1 0 0,0-1 1 0 0,41-5 0 0 0,-19-1-3315 0 0,-1-2-3906 0 0,-31 6 4414 0 0,4-1 245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3.679"/>
    </inkml:context>
    <inkml:brush xml:id="br0">
      <inkml:brushProperty name="width" value="0.05" units="cm"/>
      <inkml:brushProperty name="height" value="0.05" units="cm"/>
    </inkml:brush>
  </inkml:definitions>
  <inkml:trace contextRef="#ctx0" brushRef="#br0">88 8 364 0 0,'-6'-2'1389'0'0,"0"0"1"0"0,-1 1-1 0 0,0 0 0 0 0,1 0 0 0 0,-10 1 1 0 0,14 0-988 0 0,1-1-1 0 0,-1 1 1 0 0,0 1 0 0 0,0-1 0 0 0,1 0 0 0 0,-1 0 0 0 0,0 1-1 0 0,1-1 1 0 0,-1 1 0 0 0,0-1 0 0 0,1 1 0 0 0,-1 0 0 0 0,1 0-1 0 0,-1 0 1 0 0,1 0 0 0 0,-1 0 0 0 0,1 0 0 0 0,0 0 0 0 0,-1 0 0 0 0,1 0-1 0 0,0 1 1 0 0,0-1 0 0 0,0 0 0 0 0,-2 3 0 0 0,3-2-180 0 0,0-1 0 0 0,0 1 1 0 0,-1 0-1 0 0,1-1 1 0 0,0 1-1 0 0,0-1 0 0 0,0 1 1 0 0,1-1-1 0 0,-1 1 0 0 0,0-1 1 0 0,1 1-1 0 0,-1-1 0 0 0,1 1 1 0 0,-1-1-1 0 0,1 0 1 0 0,-1 1-1 0 0,1-1 0 0 0,0 0 1 0 0,0 1-1 0 0,0-1 0 0 0,0 0 1 0 0,0 0-1 0 0,0 0 0 0 0,0 0 1 0 0,0 0-1 0 0,0 0 1 0 0,0 0-1 0 0,1 0 0 0 0,-1 0 1 0 0,3 1-1 0 0,2 2 245 0 0,1 0 0 0 0,0-1 0 0 0,0 0 0 0 0,11 4 1 0 0,-17-7-425 0 0,2 1 89 0 0,-1 1 1 0 0,1-2-1 0 0,0 1 0 0 0,0 0 1 0 0,-1 0-1 0 0,1-1 1 0 0,0 0-1 0 0,0 1 0 0 0,-1-1 1 0 0,1 0-1 0 0,0 0 0 0 0,0-1 1 0 0,0 1-1 0 0,-1-1 1 0 0,1 1-1 0 0,0-1 0 0 0,3-1 1 0 0,-5 1-87 0 0,-1 0-1078 0 0,0 0 916 0 0,0 0 1 0 0,0 0-1 0 0,0 1 1 0 0,0-1-1 0 0,0 0 1 0 0,-1 0-1 0 0,1 1 1 0 0,0-1 0 0 0,0 0-1 0 0,0 0 1 0 0,-1 1-1 0 0,1-1 1 0 0,-1 0-1 0 0,1 1 1 0 0,0-1-1 0 0,-1 1 1 0 0,1-1 0 0 0,-1 0-1 0 0,1 1 1 0 0,-1-1-1 0 0,0 1 1 0 0,1-1-1 0 0,-1 1 1 0 0,1-1 0 0 0,-1 1-1 0 0,-1-1 1 0 0,-25-14-6098 0 0,22 12 3156 0 0,-5-2 138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4.581"/>
    </inkml:context>
    <inkml:brush xml:id="br0">
      <inkml:brushProperty name="width" value="0.05" units="cm"/>
      <inkml:brushProperty name="height" value="0.05" units="cm"/>
    </inkml:brush>
  </inkml:definitions>
  <inkml:trace contextRef="#ctx0" brushRef="#br0">0 320 744 0 0,'7'-3'7019'0'0,"-3"7"-6273"0"0,1-1 0 0 0,-1 1 0 0 0,0 0 0 0 0,0 0 0 0 0,0 1 0 0 0,-1-1 0 0 0,0 1 0 0 0,0 0 0 0 0,0-1 0 0 0,0 1 1 0 0,3 9-1 0 0,4 11 1307 0 0,7 33 0 0 0,-3-10 52 0 0,-8-30-1503 0 0,-1-3-35 0 0,0 0-1 0 0,1-1 0 0 0,0 1 0 0 0,2-1 0 0 0,8 14 0 0 0,-25-67 243 0 0,3 9-697 0 0,-16-52 135 0 0,1 9 261 0 0,-18-119 0 0 0,39 181-459 0 0,0 1 0 0 0,0 0-1 0 0,1 0 1 0 0,0 0 0 0 0,0 0 0 0 0,1 0 0 0 0,1 0 0 0 0,0 0-1 0 0,0 0 1 0 0,1 1 0 0 0,0 0 0 0 0,0 0 0 0 0,11-16 0 0 0,-12 21-37 0 0,0-1 0 0 0,0 1 0 0 0,1 0 0 0 0,-1 0 1 0 0,1 0-1 0 0,0 1 0 0 0,0-1 0 0 0,0 1 0 0 0,1 0 0 0 0,-1 0 1 0 0,1 0-1 0 0,-1 1 0 0 0,1 0 0 0 0,0 0 0 0 0,0 0 0 0 0,0 0 1 0 0,0 1-1 0 0,1 0 0 0 0,-1 0 0 0 0,0 0 0 0 0,0 1 1 0 0,1-1-1 0 0,-1 1 0 0 0,0 1 0 0 0,1-1 0 0 0,-1 1 0 0 0,0 0 1 0 0,6 1-1 0 0,-4 1-3 0 0,0-1 0 0 0,-1 1 1 0 0,1 0-1 0 0,-1 1 0 0 0,0-1 1 0 0,0 1-1 0 0,0 1 0 0 0,-1-1 0 0 0,1 1 1 0 0,-1 0-1 0 0,0 0 0 0 0,-1 0 1 0 0,1 1-1 0 0,-1-1 0 0 0,0 1 0 0 0,0 0 1 0 0,-1 1-1 0 0,0-1 0 0 0,0 0 1 0 0,0 1-1 0 0,2 11 0 0 0,-2-9-2 0 0,-1 0-1 0 0,-1 0 1 0 0,0 0-1 0 0,0 0 1 0 0,-1 1 0 0 0,0-1-1 0 0,0 0 1 0 0,-1 0-1 0 0,-1 0 1 0 0,1 0-1 0 0,-1 0 1 0 0,-1 0 0 0 0,0-1-1 0 0,0 1 1 0 0,-1-1-1 0 0,-6 13 1 0 0,1-9-4 0 0,1 0 1 0 0,-1-1-1 0 0,-1 0 1 0 0,0-1 0 0 0,-1 0-1 0 0,0 0 1 0 0,0-1-1 0 0,-14 8 1 0 0,-14 6 24 0 0,-51 23 0 0 0,77-41-17 0 0,30 0 22 0 0,0 0-1 0 0,30 2 1 0 0,-44-6-18 0 0,47 8 520 0 0,60 18-1 0 0,-86-20-330 0 0,-1 2 1 0 0,-1 0 0 0 0,0 2-1 0 0,36 22 1 0 0,-35-18-2944 0 0,-14-11 364 0 0,0 0 1 0 0,0 0-1 0 0,1-1 0 0 0,12 4 0 0 0,-9-4-738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4.969"/>
    </inkml:context>
    <inkml:brush xml:id="br0">
      <inkml:brushProperty name="width" value="0.05" units="cm"/>
      <inkml:brushProperty name="height" value="0.05" units="cm"/>
    </inkml:brush>
  </inkml:definitions>
  <inkml:trace contextRef="#ctx0" brushRef="#br0">393 61 856 0 0,'-1'-11'4648'0'0,"0"8"-4131"0"0,0 1 1 0 0,0-1-1 0 0,-1 0 1 0 0,0 1-1 0 0,1-1 1 0 0,-1 1-1 0 0,0 0 1 0 0,0 0-1 0 0,0 0 1 0 0,-1 0-1 0 0,1 0 1 0 0,0 0-1 0 0,-1 0 1 0 0,-3-1-1 0 0,1 0-5 0 0,0 1 1 0 0,0 0-1 0 0,-1 0 1 0 0,1 1-1 0 0,-1 0 1 0 0,1 0-1 0 0,-7-1 1 0 0,-6 2 230 0 0,1 0 0 0 0,0 1 1 0 0,0 1-1 0 0,-20 4 1 0 0,17-2-220 0 0,1 1 1 0 0,-1 1-1 0 0,1 0 1 0 0,1 2 0 0 0,-1 0-1 0 0,1 1 1 0 0,-26 17 0 0 0,42-25-424 0 0,0 0 0 0 0,0 1 0 0 0,0-1 0 0 0,1 1 0 0 0,-1-1 0 0 0,0 1 1 0 0,1-1-1 0 0,-1 1 0 0 0,1 0 0 0 0,0 0 0 0 0,-1 0 0 0 0,1 0 0 0 0,0 0 1 0 0,0 0-1 0 0,0 0 0 0 0,0 0 0 0 0,1 1 0 0 0,-1-1 0 0 0,1 0 0 0 0,-1 0 0 0 0,1 1 1 0 0,0 3-1 0 0,0-3-18 0 0,1-1 0 0 0,0 1 0 0 0,0 0 0 0 0,1-1 0 0 0,-1 0 0 0 0,0 1 0 0 0,1-1 0 0 0,-1 0 0 0 0,1 1 0 0 0,0-1 0 0 0,0 0 0 0 0,0 0-1 0 0,0 0 1 0 0,0-1 0 0 0,0 1 0 0 0,0 0 0 0 0,1-1 0 0 0,-1 1 0 0 0,4 1 0 0 0,12 5 133 0 0,0 0-1 0 0,1-1 1 0 0,0 0-1 0 0,0-2 0 0 0,0 0 1 0 0,35 3-1 0 0,-29-5-117 0 0,-1-2-1 0 0,1-1 0 0 0,0-1 0 0 0,0-1 1 0 0,26-5-1 0 0,-39 4-663 0 0,1-1 1 0 0,-1 0-1 0 0,13-7 1 0 0,14-8-4248 0 0,-13 6-1609 0 0,-7 4 3363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5.370"/>
    </inkml:context>
    <inkml:brush xml:id="br0">
      <inkml:brushProperty name="width" value="0.05" units="cm"/>
      <inkml:brushProperty name="height" value="0.05" units="cm"/>
    </inkml:brush>
  </inkml:definitions>
  <inkml:trace contextRef="#ctx0" brushRef="#br0">0 61 608 0 0,'0'-6'790'0'0,"2"-29"4576"0"0,8 15 3881 0 0,3 38-6340 0 0,2 54 443 0 0,7 28-1314 0 0,-4-52-4428 0 0,6-5-3659 0 0,-19-36 3405 0 0,2-1 380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5.691"/>
    </inkml:context>
    <inkml:brush xml:id="br0">
      <inkml:brushProperty name="width" value="0.05" units="cm"/>
      <inkml:brushProperty name="height" value="0.05" units="cm"/>
    </inkml:brush>
  </inkml:definitions>
  <inkml:trace contextRef="#ctx0" brushRef="#br0">0 6 1084 0 0,'6'-1'10263'0'0,"6"0"-6102"0"0,33-3-1599 0 0,86 9 2954 0 0,125 2-1505 0 0,-216-9-7667 0 0,-13-1-3824 0 0,-17 2 4660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6.064"/>
    </inkml:context>
    <inkml:brush xml:id="br0">
      <inkml:brushProperty name="width" value="0.05" units="cm"/>
      <inkml:brushProperty name="height" value="0.05" units="cm"/>
    </inkml:brush>
  </inkml:definitions>
  <inkml:trace contextRef="#ctx0" brushRef="#br0">4 253 6681 0 0,'-1'-11'3896'0'0,"-1"-17"1733"0"0,2 27-5466 0 0,0 0-1 0 0,0 0 0 0 0,0 0 0 0 0,0 1 1 0 0,0-1-1 0 0,0 0 0 0 0,0 0 0 0 0,1 1 1 0 0,-1-1-1 0 0,0 0 0 0 0,1 1 0 0 0,-1-1 1 0 0,0 0-1 0 0,1 1 0 0 0,-1-1 0 0 0,1 0 0 0 0,-1 1 1 0 0,1-1-1 0 0,-1 1 0 0 0,1-1 0 0 0,-1 1 1 0 0,1-1-1 0 0,0 1 0 0 0,-1-1 0 0 0,1 1 1 0 0,0 0-1 0 0,-1-1 0 0 0,2 1 0 0 0,1 0 1 0 0,0 0-1 0 0,0 0 1 0 0,-1 1 0 0 0,1 0-1 0 0,-1-1 1 0 0,1 1-1 0 0,-1 0 1 0 0,1 0 0 0 0,-1 0-1 0 0,1 1 1 0 0,-1-1-1 0 0,0 1 1 0 0,1-1 0 0 0,1 3-1 0 0,29 23 753 0 0,-2 1 0 0 0,35 40 1 0 0,-61-62-859 0 0,68 72 1183 0 0,149 149 1833 0 0,-199-204-2641 0 0,-17-17-147 0 0,0 0 1 0 0,0 0-1 0 0,0 0 1 0 0,14 8 0 0 0,-20-14 28 0 0,8-18-187 0 0,-3-21-127 0 0,16-70 0 0 0,-16 86 0 0 0,109-348 0 0 0,-87 292 0 0 0,-6 12-793 0 0,-21 66 16 0 0,9 11-6479 0 0,-7-7 6175 0 0,1 1 0 0 0,-1-1 0 0 0,0 1 0 0 0,3 5 0 0 0,3 6-2094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16.592"/>
    </inkml:context>
    <inkml:brush xml:id="br0">
      <inkml:brushProperty name="width" value="0.05" units="cm"/>
      <inkml:brushProperty name="height" value="0.05" units="cm"/>
    </inkml:brush>
  </inkml:definitions>
  <inkml:trace contextRef="#ctx0" brushRef="#br0">236 171 4 0 0,'1'-24'8528'0'0,"-2"21"-8080"0"0,0 1 1 0 0,0-1-1 0 0,0 0 1 0 0,0 1-1 0 0,-1-1 0 0 0,1 1 1 0 0,-1 0-1 0 0,0-1 0 0 0,0 1 1 0 0,0 0-1 0 0,0 0 0 0 0,0 0 1 0 0,0 0-1 0 0,-1 0 1 0 0,1 1-1 0 0,0-1 0 0 0,-1 1 1 0 0,1-1-1 0 0,-1 1 0 0 0,0 0 1 0 0,0 0-1 0 0,-4-1 0 0 0,-1 0 55 0 0,1 0-1 0 0,-1 0 0 0 0,0 1 0 0 0,1 0 0 0 0,-1 1 0 0 0,0 0 0 0 0,-11 1 0 0 0,13 0-270 0 0,0 0 0 0 0,0 0 0 0 0,0 1 0 0 0,1 0 0 0 0,-1 1 0 0 0,0-1-1 0 0,1 1 1 0 0,-1 0 0 0 0,1 0 0 0 0,0 1 0 0 0,0-1 0 0 0,0 1-1 0 0,1 0 1 0 0,-1 1 0 0 0,1-1 0 0 0,-5 8 0 0 0,6-9-115 0 0,1 1 0 0 0,0 0 0 0 0,0-1-1 0 0,0 1 1 0 0,0 0 0 0 0,1 0 0 0 0,-1 0 0 0 0,1 1 0 0 0,0-1 0 0 0,0 0 0 0 0,1 0 0 0 0,-1 1 0 0 0,1-1-1 0 0,0 0 1 0 0,0 1 0 0 0,1-1 0 0 0,-1 0 0 0 0,1 1 0 0 0,0-1 0 0 0,0 0 0 0 0,0 0 0 0 0,1 0 0 0 0,-1 0-1 0 0,4 6 1 0 0,1 0 16 0 0,2 0 0 0 0,-1 0 0 0 0,1 0-1 0 0,0-1 1 0 0,1 0 0 0 0,0-1-1 0 0,1 0 1 0 0,0 0 0 0 0,0-1-1 0 0,0-1 1 0 0,1 1 0 0 0,16 6 0 0 0,-18-9-54 0 0,1 0 0 0 0,0 0 0 0 0,0-1 0 0 0,0 0 0 0 0,0-1 0 0 0,0 0 0 0 0,1 0 0 0 0,-1-1 1 0 0,0-1-1 0 0,1 0 0 0 0,-1 0 0 0 0,1-1 0 0 0,-1 0 0 0 0,0-1 0 0 0,14-3 0 0 0,-19 3-77 0 0,0 0-1 0 0,-1 0 1 0 0,1-1-1 0 0,0 1 1 0 0,0-1-1 0 0,-1 0 0 0 0,0 0 1 0 0,1-1-1 0 0,-1 1 1 0 0,-1-1-1 0 0,1 0 1 0 0,0 0-1 0 0,-1 0 1 0 0,0-1-1 0 0,0 1 0 0 0,0-1 1 0 0,-1 1-1 0 0,1-1 1 0 0,-1 0-1 0 0,0 0 1 0 0,-1 0-1 0 0,1 0 1 0 0,-1-1-1 0 0,0 1 0 0 0,0 0 1 0 0,0-1-1 0 0,-1 1 1 0 0,0 0-1 0 0,-1-8 1 0 0,0 3-2 0 0,0-1 1 0 0,-1 0-1 0 0,-1 1 1 0 0,0-1-1 0 0,0 1 1 0 0,-1 0-1 0 0,0 0 1 0 0,-1 0-1 0 0,0 1 1 0 0,0-1-1 0 0,-1 1 1 0 0,0 1-1 0 0,-14-15 1 0 0,10 12-727 0 0,-1 1 0 0 0,0 1-1 0 0,0 0 1 0 0,-1 0 0 0 0,0 1 0 0 0,-1 1-1 0 0,1 0 1 0 0,-1 0 0 0 0,-1 2 0 0 0,1-1 0 0 0,-1 2-1 0 0,0 0 1 0 0,0 0 0 0 0,-1 2 0 0 0,1 0 0 0 0,-1 0-1 0 0,-27 1 1 0 0,20 4-2648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1.548"/>
    </inkml:context>
    <inkml:brush xml:id="br0">
      <inkml:brushProperty name="width" value="0.05" units="cm"/>
      <inkml:brushProperty name="height" value="0.05" units="cm"/>
    </inkml:brush>
  </inkml:definitions>
  <inkml:trace contextRef="#ctx0" brushRef="#br0">0 295 196 0 0,'4'2'380'0'0,"-1"-1"0"0"0,1 1 1 0 0,-1 0-1 0 0,1 0 0 0 0,-1 0 0 0 0,0 0 1 0 0,0 1-1 0 0,0-1 0 0 0,4 5 0 0 0,24 30 1635 0 0,-21-24-1309 0 0,27 38 1746 0 0,-3 0 1 0 0,29 61 0 0 0,-15-27-84 0 0,-33-57-1493 0 0,-11-20-430 0 0,0 1 0 0 0,0-1 0 0 0,1 0 0 0 0,0-1 0 0 0,1 1 0 0 0,-1-1 1 0 0,1 0-1 0 0,9 8 0 0 0,-14-15-336 0 0,0 1 0 0 0,0-1 0 0 0,0 1 0 0 0,0-1 0 0 0,1 0 0 0 0,-1 0 0 0 0,0 1 0 0 0,0-1 0 0 0,0 0 0 0 0,0 0 0 0 0,0 0 0 0 0,1 0 0 0 0,-1 0 0 0 0,0-1 0 0 0,0 1 0 0 0,0 0 0 0 0,0-1 1 0 0,0 1-1 0 0,0 0 0 0 0,0-1 0 0 0,0 1 0 0 0,0-1 0 0 0,0 1 0 0 0,0-1 0 0 0,0 0 0 0 0,0 0 0 0 0,0 1 0 0 0,0-1 0 0 0,0 0 0 0 0,-1 0 0 0 0,2-1 0 0 0,24-33 870 0 0,-24 32-764 0 0,20-39 650 0 0,-2 0-1 0 0,27-85 1 0 0,-44 119-828 0 0,32-102 1184 0 0,-6-2 1 0 0,17-119-1 0 0,-45 221-1169 0 0,-1 4-125 0 0,1 0 0 0 0,0 0-1 0 0,0 0 1 0 0,1 0 0 0 0,3-8 0 0 0,-5 13-527 0 0,3 3 288 0 0,-1 0 0 0 0,1-1 0 0 0,-1 1 0 0 0,1 0 0 0 0,-1 1 1 0 0,0-1-1 0 0,0 0 0 0 0,2 4 0 0 0,3 2-744 0 0,57 53-8484 0 0,-36-37 6455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8.911"/>
    </inkml:context>
    <inkml:brush xml:id="br0">
      <inkml:brushProperty name="width" value="0.05" units="cm"/>
      <inkml:brushProperty name="height" value="0.05" units="cm"/>
    </inkml:brush>
  </inkml:definitions>
  <inkml:trace contextRef="#ctx0" brushRef="#br0">126 409 6593 0 0,'-6'2'12983'0'0,"1"3"-10243"0"0,4-2-2145 0 0,0-1-123 0 0,1 0 0 0 0,-1 1 0 0 0,0-1 0 0 0,0 0 0 0 0,0 1 0 0 0,0-1 0 0 0,0 0 0 0 0,0 0 0 0 0,-1 0 0 0 0,1 0 0 0 0,-1 0 0 0 0,1 0 0 0 0,-1 0-1 0 0,0 0 1 0 0,0-1 0 0 0,0 1 0 0 0,-3 1 0 0 0,4-2 278 0 0,-1-3-330 0 0,-5-4-406 0 0,0-1-1 0 0,1 0 0 0 0,1 0 1 0 0,-1-1-1 0 0,1 1 0 0 0,0-1 1 0 0,1 0-1 0 0,0 0 1 0 0,0-1-1 0 0,0 1 0 0 0,-3-16 1 0 0,2 3-7 0 0,0-1 1 0 0,1 0-1 0 0,-2-41 1 0 0,7 49-8 0 0,-1 0 0 0 0,2 1 0 0 0,0-1 0 0 0,0 1 0 0 0,2-1 0 0 0,-1 1 0 0 0,2 0 0 0 0,0 0 0 0 0,11-21 0 0 0,-13 29 0 0 0,0-1 0 0 0,1 1 0 0 0,0 1 0 0 0,0-1 0 0 0,0 0 0 0 0,0 1 0 0 0,1 0 0 0 0,-1 0 0 0 0,1 0 0 0 0,9-5 0 0 0,-11 7 0 0 0,1 1 0 0 0,0-1 0 0 0,1 1 0 0 0,-1-1 0 0 0,0 1 0 0 0,0 1 0 0 0,0-1 0 0 0,1 0 0 0 0,-1 1 0 0 0,0 0 0 0 0,1 0 0 0 0,-1 1 0 0 0,0-1 0 0 0,1 1 0 0 0,-1 0 0 0 0,6 2 0 0 0,-7-3 0 0 0,0 1 0 0 0,0 0 0 0 0,-1 0 0 0 0,1 0 0 0 0,-1 0 0 0 0,1 0 0 0 0,-1 1 0 0 0,0-1 0 0 0,1 1 0 0 0,-1 0 0 0 0,0 0 0 0 0,0-1 0 0 0,0 1 0 0 0,0 1 0 0 0,0-1 0 0 0,-1 0 0 0 0,1 0 0 0 0,-1 1 0 0 0,2 2 0 0 0,-2-2 0 0 0,0 1 0 0 0,0-1 0 0 0,-1 1 0 0 0,1-1 0 0 0,-1 0 0 0 0,0 1 0 0 0,0-1 0 0 0,0 1 0 0 0,0-1 0 0 0,-1 1 0 0 0,1-1 0 0 0,-1 1 0 0 0,-1 3 0 0 0,-5 10 0 0 0,0-1 0 0 0,-1 0 0 0 0,-1 0 0 0 0,-18 25 0 0 0,24-36 0 0 0,-16 21 0 0 0,-21 33 0 0 0,37-53 0 0 0,1-1 0 0 0,-1 0 0 0 0,1 1 0 0 0,0 0 0 0 0,0 0 0 0 0,1-1 0 0 0,-1 1 0 0 0,1 0 0 0 0,0 8 0 0 0,1-11-3 0 0,0 0 0 0 0,1-1 0 0 0,-1 1 0 0 0,0 0 0 0 0,1-1 0 0 0,0 1 0 0 0,-1 0 0 0 0,1-1 0 0 0,0 1 0 0 0,0-1 0 0 0,1 0 0 0 0,-1 1 0 0 0,1-1 0 0 0,-1 0 0 0 0,1 0 0 0 0,-1 1 0 0 0,4 1 0 0 0,-2-1-12 0 0,1 0 0 0 0,0 0-1 0 0,0-1 1 0 0,1 1 0 0 0,-1-1-1 0 0,0 0 1 0 0,1 0 0 0 0,-1 0-1 0 0,6 0 1 0 0,2 1-65 0 0,0-1 1 0 0,1 0-1 0 0,-1-1 1 0 0,1 0-1 0 0,-1-1 1 0 0,22-3-1 0 0,18-8-2848 0 0,-1-9-6263 0 0,-24 6 5781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1.902"/>
    </inkml:context>
    <inkml:brush xml:id="br0">
      <inkml:brushProperty name="width" value="0.05" units="cm"/>
      <inkml:brushProperty name="height" value="0.05" units="cm"/>
    </inkml:brush>
  </inkml:definitions>
  <inkml:trace contextRef="#ctx0" brushRef="#br0">25 1 660 0 0,'-10'67'13050'0'0,"2"-14"-7766"0"0,1 26-1813 0 0,7-68-3082 0 0,0 0-1 0 0,1 0 1 0 0,0 0-1 0 0,1 0 1 0 0,0 0-1 0 0,1 0 0 0 0,0-1 1 0 0,1 1-1 0 0,8 17 1 0 0,-10-24-318 0 0,0-1 1 0 0,1 1-1 0 0,-1-1 1 0 0,1 1 0 0 0,-1-1-1 0 0,1 0 1 0 0,0 0-1 0 0,1 0 1 0 0,-1 0-1 0 0,0-1 1 0 0,1 1-1 0 0,-1-1 1 0 0,1 0 0 0 0,0 0-1 0 0,0 0 1 0 0,0 0-1 0 0,0-1 1 0 0,6 2-1 0 0,-4-2-548 0 0,-1 0-1 0 0,1-1 0 0 0,-1 0 0 0 0,1 0 1 0 0,9-1-1 0 0,29-10-7965 0 0,-26 3 5632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255"/>
    </inkml:context>
    <inkml:brush xml:id="br0">
      <inkml:brushProperty name="width" value="0.05" units="cm"/>
      <inkml:brushProperty name="height" value="0.05" units="cm"/>
    </inkml:brush>
  </inkml:definitions>
  <inkml:trace contextRef="#ctx0" brushRef="#br0">45 148 520 0 0,'-14'-8'3118'0'0,"12"-2"3634"0"0,25 0-2241 0 0,12-1-1056 0 0,18-7-359 0 0,-51 16-2930 0 0,1 1 0 0 0,0 0 0 0 0,-1-1-1 0 0,0 0 1 0 0,1 1 0 0 0,-1-1 0 0 0,0 0 0 0 0,0 0 0 0 0,0 0 0 0 0,0 0 0 0 0,0-1 0 0 0,0 1 0 0 0,-1-1 0 0 0,1 1 0 0 0,1-4 0 0 0,-3 5-112 0 0,1 0 0 0 0,-1 0-1 0 0,0 0 1 0 0,1-1 0 0 0,-1 1 0 0 0,0 0 0 0 0,0 0 0 0 0,0-1-1 0 0,0 1 1 0 0,0 0 0 0 0,0 0 0 0 0,0 0 0 0 0,0-1 0 0 0,0 1 0 0 0,-1 0-1 0 0,1 0 1 0 0,0 0 0 0 0,-1 0 0 0 0,1-1 0 0 0,-1 1 0 0 0,1 0-1 0 0,-1 0 1 0 0,-1-2 0 0 0,0 1-2 0 0,0 1 0 0 0,0-1-1 0 0,0 0 1 0 0,-1 0 0 0 0,1 1 0 0 0,0 0-1 0 0,-1-1 1 0 0,1 1 0 0 0,-1 0 0 0 0,-3-1 0 0 0,-2 0 14 0 0,0 0 1 0 0,1 0 0 0 0,-1 1 0 0 0,0 0 0 0 0,0 0 0 0 0,-13 2 0 0 0,12 0-10 0 0,1 0 1 0 0,0 1-1 0 0,-15 4 0 0 0,21-5-55 0 0,1-1 1 0 0,0 0-1 0 0,-1 1 0 0 0,1-1 0 0 0,0 1 0 0 0,0-1 0 0 0,0 1 0 0 0,0 0 0 0 0,-1-1 0 0 0,1 1 0 0 0,0 0 0 0 0,0 0 0 0 0,0 0 0 0 0,0-1 0 0 0,1 1 0 0 0,-1 0 0 0 0,0 1 0 0 0,0-1 1 0 0,1 0-1 0 0,-1 0 0 0 0,0 0 0 0 0,1 0 0 0 0,-1 0 0 0 0,1 1 0 0 0,-1-1 0 0 0,1 0 0 0 0,0 0 0 0 0,0 1 0 0 0,0-1 0 0 0,-1 0 0 0 0,1 1 0 0 0,0-1 0 0 0,1 2 0 0 0,0 0-103 0 0,0-1-1 0 0,0 0 0 0 0,0 0 0 0 0,0 0 0 0 0,1 0 0 0 0,-1 1 0 0 0,1-2 0 0 0,-1 1 0 0 0,1 0 1 0 0,0 0-1 0 0,0 0 0 0 0,0-1 0 0 0,3 2 0 0 0,29 17-1602 0 0,-12-9-2309 0 0,43 13-1 0 0,-33-15 1344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598"/>
    </inkml:context>
    <inkml:brush xml:id="br0">
      <inkml:brushProperty name="width" value="0.05" units="cm"/>
      <inkml:brushProperty name="height" value="0.05" units="cm"/>
    </inkml:brush>
  </inkml:definitions>
  <inkml:trace contextRef="#ctx0" brushRef="#br0">43 1 860 0 0,'-10'3'1911'0'0,"5"-1"321"0"0,0-1-1 0 0,1 1 0 0 0,-1 1 0 0 0,-8 4 0 0 0,13-7-2059 0 0,0 1-1 0 0,0-1 1 0 0,0 0-1 0 0,0 1 1 0 0,0-1-1 0 0,-1 1 1 0 0,1-1-1 0 0,0 1 1 0 0,0-1-1 0 0,0 0 1 0 0,0 1 0 0 0,0-1-1 0 0,1 1 1 0 0,-1-1-1 0 0,0 0 1 0 0,0 1-1 0 0,0-1 1 0 0,0 1-1 0 0,0-1 1 0 0,0 0-1 0 0,1 1 1 0 0,-1-1-1 0 0,0 1 1 0 0,0-1-1 0 0,1 0 1 0 0,-1 1-1 0 0,0-1 1 0 0,0 0-1 0 0,1 0 1 0 0,-1 1-1 0 0,0-1 1 0 0,1 0-1 0 0,-1 0 1 0 0,1 1-1 0 0,-1-1 1 0 0,0 0-1 0 0,1 0 1 0 0,-1 0 0 0 0,1 0-1 0 0,-1 1 1 0 0,1-1-1 0 0,16 9 1869 0 0,0-4-1017 0 0,-1 0-1 0 0,1-1 0 0 0,0-1 0 0 0,0-1 0 0 0,31 1 0 0 0,88-10 1201 0 0,-93 4-1401 0 0,-23 4-1385 0 0,-12 0-3235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2.967"/>
    </inkml:context>
    <inkml:brush xml:id="br0">
      <inkml:brushProperty name="width" value="0.05" units="cm"/>
      <inkml:brushProperty name="height" value="0.05" units="cm"/>
    </inkml:brush>
  </inkml:definitions>
  <inkml:trace contextRef="#ctx0" brushRef="#br0">41 0 7365 0 0,'-7'3'3705'0'0,"1"1"-1"0"0,0 0 1 0 0,0 0 0 0 0,-9 7 0 0 0,17-10-3430 0 0,0 0 0 0 0,0 0 0 0 0,0 0 0 0 0,0 0 1 0 0,0-1-1 0 0,0 1 0 0 0,0-1 0 0 0,0 1 0 0 0,3-1 0 0 0,-3 0-192 0 0,144-1 3152 0 0,-39-2-4134 0 0,-51 1-2612 0 0,8-5-5452 0 0,-30 3 5779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3.523"/>
    </inkml:context>
    <inkml:brush xml:id="br0">
      <inkml:brushProperty name="width" value="0.05" units="cm"/>
      <inkml:brushProperty name="height" value="0.05" units="cm"/>
    </inkml:brush>
  </inkml:definitions>
  <inkml:trace contextRef="#ctx0" brushRef="#br0">8 62 596 0 0,'0'-1'521'0'0,"-1"0"0"0"0,0 0-1 0 0,0 0 1 0 0,1-1 0 0 0,-1 1-1 0 0,0 0 1 0 0,1 0 0 0 0,-1 0 0 0 0,1-1-1 0 0,0 1 1 0 0,-1 0 0 0 0,1 0-1 0 0,0-1 1 0 0,0 1 0 0 0,0 0 0 0 0,0-1-1 0 0,0 1 1 0 0,0 0 0 0 0,0-3 0 0 0,1 4-164 0 0,-1-1 0 0 0,1 1 0 0 0,-1-1 0 0 0,1 1 0 0 0,-1-1 0 0 0,1 1 0 0 0,-1 0 0 0 0,1-1 0 0 0,0 1 0 0 0,-1 0 0 0 0,1-1 1 0 0,0 1-1 0 0,-1 0 0 0 0,1 0 0 0 0,0 0 0 0 0,-1 0 0 0 0,2-1 0 0 0,14 1 199 0 0,123 7 4884 0 0,-96-3-4440 0 0,0-2-1 0 0,0-1 1 0 0,0-3 0 0 0,53-8 0 0 0,-88 8-735 0 0,0 0 0 0 0,0-1 1 0 0,14-7-1 0 0,9-3 546 0 0,-30 12-693 0 0,-11 42 120 0 0,5-21-142 0 0,1 0-1 0 0,0 0 1 0 0,2 1 0 0 0,0 0-1 0 0,1-1 1 0 0,2 1 0 0 0,0-1 0 0 0,1 1-1 0 0,0-1 1 0 0,2 1 0 0 0,1-1 0 0 0,0 0-1 0 0,2-1 1 0 0,0 1 0 0 0,1-1 0 0 0,1-1-1 0 0,0 1 1 0 0,2-1 0 0 0,0-1 0 0 0,1 0-1 0 0,16 17 1 0 0,26 20-96 0 0,-35-36 0 0 0,-1 0 0 0 0,22 29 0 0 0,-40-46 0 0 0,0-1 0 0 0,0 1 0 0 0,-1-1 0 0 0,1 1 0 0 0,0-1 0 0 0,0 1 0 0 0,-1-1 0 0 0,1 0 0 0 0,-1 1 0 0 0,1-1 0 0 0,0 1 0 0 0,-1-1 0 0 0,1 0 0 0 0,-1 0 0 0 0,1 1 0 0 0,-1-1 0 0 0,1 0 0 0 0,-1 0 0 0 0,1 1 0 0 0,-1-1 0 0 0,1 0 0 0 0,-1 0 0 0 0,0 0 0 0 0,-7 2 0 0 0,0-1 0 0 0,0 0 0 0 0,0 0 0 0 0,-1-1 0 0 0,1 0 0 0 0,-9-2 0 0 0,-17 1 0 0 0,-81 1 0 0 0,-166 23 0 0 0,279-22 0 0 0,1-1 0 0 0,0 0 0 0 0,0 0 0 0 0,0 0 0 0 0,0 0 0 0 0,0 0 0 0 0,1 0 0 0 0,-1 1 0 0 0,0-1 0 0 0,0 0 0 0 0,0 1 0 0 0,0-1 0 0 0,0 0 0 0 0,1 1 0 0 0,-1-1 0 0 0,0 1 0 0 0,0 0 0 0 0,1-1 0 0 0,-1 1 0 0 0,0-1 0 0 0,0 2 0 0 0,1-2 0 0 0,0 0 0 0 0,0 1 0 0 0,0-1 0 0 0,0 0 0 0 0,0 0 0 0 0,-1 1 0 0 0,1-1 0 0 0,0 0 0 0 0,0 0 0 0 0,0 1 0 0 0,1-1 0 0 0,-1 0 0 0 0,0 0 0 0 0,0 1 0 0 0,0-1 0 0 0,0 0 0 0 0,0 0 0 0 0,0 1 0 0 0,0-1 0 0 0,0 0 0 0 0,0 0 0 0 0,0 0 0 0 0,1 1 0 0 0,-1-1 0 0 0,0 0 0 0 0,0 0 0 0 0,0 0 0 0 0,0 0 0 0 0,1 1 0 0 0,-1-1 0 0 0,0 0 0 0 0,0 0 0 0 0,0 0 0 0 0,1 0 0 0 0,-1 0 0 0 0,0 0 0 0 0,0 0 0 0 0,1 1 0 0 0,-1-1 0 0 0,0 0 0 0 0,0 0 0 0 0,1 0 0 0 0,-1 0 0 0 0,0 0 0 0 0,11 2 0 0 0,-10-2 0 0 0,63 8-2035 0 0,0-3-1 0 0,93-4 1 0 0,-76-2-209 0 0,-54 1-1826 0 0,-2-2 585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4.064"/>
    </inkml:context>
    <inkml:brush xml:id="br0">
      <inkml:brushProperty name="width" value="0.05" units="cm"/>
      <inkml:brushProperty name="height" value="0.05" units="cm"/>
    </inkml:brush>
  </inkml:definitions>
  <inkml:trace contextRef="#ctx0" brushRef="#br0">63 294 112 0 0,'0'0'4684'0'0,"-3"1"-2765"0"0,-7 1-43 0 0,7-1-81 0 0,-7-7 2900 0 0,7 4-4252 0 0,0 0 1 0 0,1-1-1 0 0,-1 1 0 0 0,0-1 0 0 0,1 0 0 0 0,0 1 0 0 0,0-1 0 0 0,0 0 0 0 0,0 0 0 0 0,0-1 0 0 0,0 1 1 0 0,1 0-1 0 0,0-1 0 0 0,-2-3 0 0 0,2 1-72 0 0,0 0 1 0 0,0 0-1 0 0,1 0 1 0 0,-1 0-1 0 0,1 0 1 0 0,0 0-1 0 0,1 0 1 0 0,1-6 0 0 0,0 2-141 0 0,0 1 0 0 0,1-1 0 0 0,0 1 0 0 0,1 0 0 0 0,0 0 0 0 0,0 0 0 0 0,1 0 0 0 0,0 1 0 0 0,1 0 0 0 0,7-9 0 0 0,-4 7 83 0 0,1 0 0 0 0,0 1 0 0 0,1 1 0 0 0,22-15 1 0 0,-29 21-221 0 0,-1 0 1 0 0,1 0 0 0 0,0 0 0 0 0,0 0-1 0 0,0 1 1 0 0,0-1 0 0 0,0 1 0 0 0,0 0-1 0 0,1 0 1 0 0,-1 1 0 0 0,0-1 0 0 0,1 1 0 0 0,-1 0-1 0 0,0 0 1 0 0,0 0 0 0 0,1 1 0 0 0,-1 0-1 0 0,0-1 1 0 0,8 4 0 0 0,-11-4-71 0 0,-1 0-1 0 0,1 1 1 0 0,0-1 0 0 0,0 1 0 0 0,0-1 0 0 0,0 1-1 0 0,-1-1 1 0 0,1 1 0 0 0,0-1 0 0 0,-1 1 0 0 0,1-1-1 0 0,0 1 1 0 0,-1 0 0 0 0,1-1 0 0 0,-1 1-1 0 0,1 0 1 0 0,-1 0 0 0 0,1 0 0 0 0,-1-1 0 0 0,1 1-1 0 0,-1 0 1 0 0,0 0 0 0 0,0 0 0 0 0,1 0 0 0 0,-1 0-1 0 0,0 1 1 0 0,0-1-6 0 0,-1 1 1 0 0,1 0-1 0 0,-1-1 0 0 0,1 1 0 0 0,-1-1 0 0 0,1 1 1 0 0,-1-1-1 0 0,0 0 0 0 0,0 1 0 0 0,0-1 1 0 0,0 0-1 0 0,0 1 0 0 0,-2 1 0 0 0,-3 2-43 0 0,0 0-1 0 0,0 0 1 0 0,0 0-1 0 0,-1-1 1 0 0,-7 4 0 0 0,-6 1-114 0 0,9-4-136 0 0,0 1 1 0 0,0 0-1 0 0,-13 9 0 0 0,24-15 106 0 0,0 1 0 0 0,1 0 151 0 0,-1 0 0 0 0,1 0 0 0 0,0 0 0 0 0,0 0 0 0 0,0 0 1 0 0,-1 0-1 0 0,1-1 0 0 0,0 1 0 0 0,0 0 0 0 0,0-1 0 0 0,0 1 0 0 0,0 0 0 0 0,0-1 0 0 0,0 1 0 0 0,1-1 0 0 0,0 1 0 0 0,23 7-120 0 0,-24-8 121 0 0,10 3-26 0 0,42 11-6 0 0,0 3 0 0 0,64 29 0 0 0,-109-42 81 0 0,0 0 1 0 0,0 1-1 0 0,14 11 1 0 0,-20-15-11 0 0,-1 1 1 0 0,1-1 0 0 0,-1 1-1 0 0,1-1 1 0 0,-1 1-1 0 0,1 0 1 0 0,-1-1-1 0 0,0 1 1 0 0,0 0-1 0 0,0 0 1 0 0,0 0 0 0 0,0 0-1 0 0,0 0 1 0 0,-1 0-1 0 0,1 0 1 0 0,-1 0-1 0 0,1 0 1 0 0,-1 0-1 0 0,0 1 1 0 0,0-1 0 0 0,0 3-1 0 0,0-3 2 0 0,-1 1 1 0 0,0-1-1 0 0,0 0 1 0 0,0 0-1 0 0,0 0 0 0 0,-1 0 1 0 0,1 0-1 0 0,0 0 0 0 0,-1-1 1 0 0,1 1-1 0 0,-1 0 1 0 0,0-1-1 0 0,1 1 0 0 0,-1-1 1 0 0,0 1-1 0 0,0-1 0 0 0,0 0 1 0 0,0 0-1 0 0,-3 1 1 0 0,-4 2 39 0 0,0 0 1 0 0,-1-1-1 0 0,-9 3 1 0 0,-11 0 27 0 0,0-1 0 0 0,0-1 0 0 0,-1-2 1 0 0,-35-2-1 0 0,-14-4-2388 0 0,68 2 140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4.438"/>
    </inkml:context>
    <inkml:brush xml:id="br0">
      <inkml:brushProperty name="width" value="0.05" units="cm"/>
      <inkml:brushProperty name="height" value="0.05" units="cm"/>
    </inkml:brush>
  </inkml:definitions>
  <inkml:trace contextRef="#ctx0" brushRef="#br0">17 31 9665 0 0,'-2'-3'5614'0'0,"-5"-9"1345"0"0,2 1 500 0 0,3 7-9843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5.181"/>
    </inkml:context>
    <inkml:brush xml:id="br0">
      <inkml:brushProperty name="width" value="0.05" units="cm"/>
      <inkml:brushProperty name="height" value="0.05" units="cm"/>
    </inkml:brush>
  </inkml:definitions>
  <inkml:trace contextRef="#ctx0" brushRef="#br0">55 241 740 0 0,'4'15'8668'0'0,"2"30"-3968"0"0,1 5-2468 0 0,26 111 3110 0 0,-25-130-4661 0 0,2-1 0 0 0,1 0-1 0 0,18 32 1 0 0,-23-52-1082 0 0,-4-6-199 0 0,1 0 0 0 0,-1 1 0 0 0,0-1 0 0 0,0 1 0 0 0,0 0 0 0 0,0-1 0 0 0,0 7 0 0 0,-6-6-3706 0 0,4-5 4225 0 0,0 0-1 0 0,0 0 1 0 0,0 0 0 0 0,0 0 0 0 0,-1 0-1 0 0,1 1 1 0 0,0-1 0 0 0,0 0-1 0 0,0 0 1 0 0,-1 0 0 0 0,1 0 0 0 0,0 0-1 0 0,0 0 1 0 0,0 0 0 0 0,-1 0 0 0 0,1 0-1 0 0,0 0 1 0 0,0 0 0 0 0,0 0-1 0 0,-1 0 1 0 0,1 0 0 0 0,0 0 0 0 0,0 0-1 0 0,0 0 1 0 0,-1 0 0 0 0,1 0-1 0 0,0 0 1 0 0,0 0 0 0 0,0-1 0 0 0,-1 1-1 0 0,1 0 1 0 0,-7-5-329 0 0,1-1 0 0 0,-1 0-1 0 0,1 0 1 0 0,1 0 0 0 0,-1-1-1 0 0,1 0 1 0 0,0 0 0 0 0,1 0-1 0 0,-6-13 1 0 0,-30-76-753 0 0,38 89 1063 0 0,-19-53 1484 0 0,-26-121-1 0 0,45 169-836 0 0,0 0-1 0 0,1 0 0 0 0,1 0 1 0 0,0 0-1 0 0,1 0 0 0 0,0 0 1 0 0,0 0-1 0 0,2 0 0 0 0,-1 0 1 0 0,2 1-1 0 0,-1-1 0 0 0,1 1 1 0 0,7-12-1 0 0,-6 15-185 0 0,0-1-1 0 0,1 1 1 0 0,0-1 0 0 0,0 2-1 0 0,1-1 1 0 0,0 1-1 0 0,1 0 1 0 0,-1 0 0 0 0,2 1-1 0 0,-1 0 1 0 0,0 1 0 0 0,1-1-1 0 0,0 2 1 0 0,0-1 0 0 0,17-5-1 0 0,-15 7-86 0 0,1 1-1 0 0,-1-1 0 0 0,1 2 0 0 0,0-1 0 0 0,0 2 0 0 0,0 0 0 0 0,0 0 0 0 0,-1 1 1 0 0,1 0-1 0 0,0 1 0 0 0,0 0 0 0 0,-1 1 0 0 0,0 1 0 0 0,15 6 0 0 0,-20-8-189 0 0,0 1-1 0 0,0-1 0 0 0,-1 1 0 0 0,1 1 1 0 0,-1-1-1 0 0,0 1 0 0 0,0 0 0 0 0,0 1 1 0 0,-1-1-1 0 0,1 1 0 0 0,-1-1 0 0 0,0 1 1 0 0,0 1-1 0 0,-1-1 0 0 0,0 0 0 0 0,0 1 1 0 0,0 0-1 0 0,0 0 0 0 0,-1 0 0 0 0,0 0 1 0 0,0 0-1 0 0,-1 0 0 0 0,0 0 0 0 0,0 1 1 0 0,0-1-1 0 0,-1 0 0 0 0,0 1 0 0 0,0 6 1 0 0,-2-3-43 0 0,0-1 1 0 0,0 0 0 0 0,-1 0-1 0 0,0 0 1 0 0,-1 0 0 0 0,0 0-1 0 0,-1-1 1 0 0,1 1 0 0 0,-1-1-1 0 0,-1 0 1 0 0,0-1 0 0 0,0 1-1 0 0,0-1 1 0 0,-15 11 0 0 0,1 0 10 0 0,-2-1 0 0 0,0-2 0 0 0,-49 26-1 0 0,56-33-40 0 0,5-2 1 0 0,1-1 0 0 0,0 0 0 0 0,-1-1 0 0 0,0 0 0 0 0,0-1 0 0 0,-1 0 0 0 0,-16 3-1 0 0,53-5 51 0 0,0 1-1 0 0,0 1 0 0 0,33 7 0 0 0,-42-6 29 0 0,-1 1 1 0 0,0 1-1 0 0,0 0 0 0 0,0 1 0 0 0,-1 0 0 0 0,16 11 1 0 0,-22-11 16 0 0,0 1 0 0 0,-1-1 1 0 0,0 2-1 0 0,0-1 0 0 0,-1 1 1 0 0,0 0-1 0 0,-1 0 1 0 0,9 17-1 0 0,19 27-461 0 0,-30-49-174 0 0,8 11-3126 0 0,3-6-5165 0 0,-8-7 5553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5.818"/>
    </inkml:context>
    <inkml:brush xml:id="br0">
      <inkml:brushProperty name="width" value="0.05" units="cm"/>
      <inkml:brushProperty name="height" value="0.05" units="cm"/>
    </inkml:brush>
  </inkml:definitions>
  <inkml:trace contextRef="#ctx0" brushRef="#br0">73 339 9993 0 0,'0'7'12948'0'0,"0"8"-6724"0"0,-2-16-6033 0 0,1 1 1 0 0,0-1 0 0 0,0 0-1 0 0,0 0 1 0 0,0 0 0 0 0,0 1-1 0 0,0-1 1 0 0,0 0 0 0 0,1 0-1 0 0,-1 0 1 0 0,0-1 0 0 0,0 1-1 0 0,1 0 1 0 0,-1 0 0 0 0,0-2-1 0 0,-16-27-22 0 0,8 8-126 0 0,1 0 0 0 0,2-1 0 0 0,0 0 1 0 0,-4-35-1 0 0,9 52-37 0 0,0 0 1 0 0,1 0 0 0 0,0 0-1 0 0,1-1 1 0 0,-1 1-1 0 0,1 0 1 0 0,0 0-1 0 0,1 0 1 0 0,-1 1 0 0 0,1-1-1 0 0,0 0 1 0 0,1 0-1 0 0,-1 1 1 0 0,1 0-1 0 0,0-1 1 0 0,1 1 0 0 0,-1 0-1 0 0,1 1 1 0 0,0-1-1 0 0,0 1 1 0 0,1-1-1 0 0,8-6 1 0 0,-5 6-7 0 0,0 1 0 0 0,0 0 0 0 0,0 0 0 0 0,0 1 0 0 0,1 0 0 0 0,-1 1 0 0 0,1 0 0 0 0,-1 0 0 0 0,1 0 0 0 0,0 1 0 0 0,0 1 0 0 0,0 0 0 0 0,0 0 0 0 0,12 2 0 0 0,-16-2 0 0 0,1 1 0 0 0,-1 0 0 0 0,0 0 0 0 0,0 0 0 0 0,0 1 0 0 0,-1 0 0 0 0,1 0 0 0 0,0 0 0 0 0,-1 0 0 0 0,1 1 0 0 0,-1 0 0 0 0,0 0 0 0 0,1 0 0 0 0,-1 0 0 0 0,-1 1 0 0 0,1-1 0 0 0,-1 1 0 0 0,1 0 0 0 0,-1 0 0 0 0,0 0 0 0 0,0 1 0 0 0,-1-1 0 0 0,1 1 0 0 0,-1-1 0 0 0,0 1 0 0 0,1 6 0 0 0,-2-7-39 0 0,-1-1 1 0 0,1 0-1 0 0,-1 1 1 0 0,0-1-1 0 0,0 1 1 0 0,-1-1-1 0 0,1 0 0 0 0,-1 1 1 0 0,0-1-1 0 0,1 0 1 0 0,-1 1-1 0 0,-1-1 0 0 0,1 0 1 0 0,0 0-1 0 0,-1 0 1 0 0,0 0-1 0 0,0 0 1 0 0,0 0-1 0 0,0-1 0 0 0,-4 6 1 0 0,3-5-16 0 0,0 0 0 0 0,0-1 0 0 0,-1 1-1 0 0,1 0 1 0 0,0-1 0 0 0,-1 0 0 0 0,0 0 0 0 0,1 0 0 0 0,-1 0 0 0 0,0 0 0 0 0,0-1 0 0 0,0 0 0 0 0,0 0 0 0 0,0 0 0 0 0,-7 1 0 0 0,36-1 57 0 0,1 1 1 0 0,-1 1 0 0 0,0 1 0 0 0,0 2 0 0 0,0 0 0 0 0,0 2-1 0 0,-1 0 1 0 0,0 2 0 0 0,-1 0 0 0 0,0 2 0 0 0,-1 1 0 0 0,40 30 0 0 0,-59-41 14 0 0,0 0 0 0 0,-1 0 1 0 0,1 1-1 0 0,-1-1 1 0 0,0 1-1 0 0,0 0 1 0 0,0 0-1 0 0,0-1 0 0 0,0 1 1 0 0,-1 0-1 0 0,1 1 1 0 0,-1-1-1 0 0,0 0 1 0 0,0 0-1 0 0,1 7 1 0 0,-2-8-1 0 0,0 1 1 0 0,0-1 0 0 0,-1 0-1 0 0,1 1 1 0 0,-1-1 0 0 0,1 0-1 0 0,-1 1 1 0 0,0-1 0 0 0,0 0-1 0 0,0 0 1 0 0,0 0 0 0 0,0 1-1 0 0,0-1 1 0 0,-1-1 0 0 0,1 1-1 0 0,-1 0 1 0 0,0 0 0 0 0,1 0 0 0 0,-1-1-1 0 0,0 1 1 0 0,0-1 0 0 0,-4 3-1 0 0,-7 4 42 0 0,0-1-1 0 0,-1-1 0 0 0,0 0 1 0 0,0-1-1 0 0,0 0 1 0 0,-1-2-1 0 0,1 1 0 0 0,-20 1 1 0 0,-9-1-103 0 0,-68-1 0 0 0,87-4-160 0 0,-22 0-2349 0 0,-69-9 1 0 0,115 10 2429 0 0,-15-4-2257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176"/>
    </inkml:context>
    <inkml:brush xml:id="br0">
      <inkml:brushProperty name="width" value="0.05" units="cm"/>
      <inkml:brushProperty name="height" value="0.05" units="cm"/>
    </inkml:brush>
  </inkml:definitions>
  <inkml:trace contextRef="#ctx0" brushRef="#br0">0 76 7773 0 0,'2'-7'1746'0'0,"1"0"0"0"0,0 0 0 0 0,0 0 1 0 0,0 0-1 0 0,1 0 0 0 0,7-10 0 0 0,-10 16-1591 0 0,0 0-1 0 0,0 0 1 0 0,0-1-1 0 0,0 1 1 0 0,0 0 0 0 0,0 0-1 0 0,1 0 1 0 0,-1 0-1 0 0,0 0 1 0 0,0 1-1 0 0,1-1 1 0 0,-1 0-1 0 0,1 0 1 0 0,-1 1 0 0 0,1-1-1 0 0,-1 1 1 0 0,1-1-1 0 0,-1 1 1 0 0,1 0-1 0 0,-1 0 1 0 0,1 0-1 0 0,-1 0 1 0 0,1 0-1 0 0,-1 0 1 0 0,1 0 0 0 0,0 0-1 0 0,-1 0 1 0 0,1 1-1 0 0,-1-1 1 0 0,1 1-1 0 0,-1-1 1 0 0,0 1-1 0 0,1-1 1 0 0,-1 1 0 0 0,1 0-1 0 0,-1 0 1 0 0,0 0-1 0 0,2 1 1 0 0,5 5 158 0 0,-1 0 0 0 0,0 0 1 0 0,0 1-1 0 0,-1 0 0 0 0,0 0 0 0 0,6 10 1 0 0,27 59 962 0 0,-32-64-1074 0 0,16 39 844 0 0,-10-23-1916 0 0,0 0-4240 0 0,-12-26 2384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9.259"/>
    </inkml:context>
    <inkml:brush xml:id="br0">
      <inkml:brushProperty name="width" value="0.05" units="cm"/>
      <inkml:brushProperty name="height" value="0.05" units="cm"/>
    </inkml:brush>
  </inkml:definitions>
  <inkml:trace contextRef="#ctx0" brushRef="#br0">202 38 5837 0 0,'-17'-11'3664'0'0,"10"7"-2284"0"0,1 0 1 0 0,-1 0 0 0 0,-1 0 0 0 0,1 1 0 0 0,-11-3 0 0 0,16 5-1164 0 0,0 1 0 0 0,-1 0 0 0 0,1-1-1 0 0,0 1 1 0 0,0 0 0 0 0,0 0 0 0 0,-1 1 0 0 0,1-1 0 0 0,0 0 0 0 0,0 1 0 0 0,0-1 0 0 0,0 1 0 0 0,0 0 0 0 0,0-1 0 0 0,0 1 0 0 0,0 0 0 0 0,0 0 0 0 0,0 1 0 0 0,0-1 0 0 0,0 0 0 0 0,0 1 0 0 0,1-1 0 0 0,-1 1 0 0 0,-2 2-1 0 0,-5 9 321 0 0,0 0 0 0 0,0 1 0 0 0,1 0 0 0 0,1 0 0 0 0,0 1 0 0 0,1 0-1 0 0,1 0 1 0 0,0 0 0 0 0,1 1 0 0 0,0 0 0 0 0,2 0 0 0 0,0 0-1 0 0,1 0 1 0 0,0 17 0 0 0,2-26-459 0 0,-1 0 0 0 0,1 0 0 0 0,1 0 0 0 0,0 0 0 0 0,0-1 0 0 0,0 1 0 0 0,0-1 0 0 0,1 1-1 0 0,0-1 1 0 0,1 0 0 0 0,-1 0 0 0 0,1 0 0 0 0,0-1 0 0 0,1 1 0 0 0,-1-1 0 0 0,1 0 0 0 0,0 0 0 0 0,0-1 0 0 0,1 1 0 0 0,-1-1-1 0 0,1 0 1 0 0,12 6 0 0 0,-8-6-269 0 0,0 0-1 0 0,0-1 1 0 0,0 0 0 0 0,0 0-1 0 0,1-1 1 0 0,-1 0-1 0 0,1-1 1 0 0,0 0-1 0 0,-1-1 1 0 0,1 0 0 0 0,0-1-1 0 0,-1 0 1 0 0,1 0-1 0 0,14-5 1 0 0,-13 2-558 0 0,0 0 1 0 0,21-10-1 0 0,-7-4-2595 0 0,-25 16 2455 0 0,1 1 0 0 0,-1-1 0 0 0,1 0 0 0 0,-1 1 1 0 0,0-1-1 0 0,0 0 0 0 0,0 0 0 0 0,0 0 0 0 0,0 0 0 0 0,1-3 0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559"/>
    </inkml:context>
    <inkml:brush xml:id="br0">
      <inkml:brushProperty name="width" value="0.05" units="cm"/>
      <inkml:brushProperty name="height" value="0.05" units="cm"/>
    </inkml:brush>
  </inkml:definitions>
  <inkml:trace contextRef="#ctx0" brushRef="#br0">89 22 7557 0 0,'-18'-3'3583'0'0,"0"0"3255"0"0,-35-10 3663 0 0,187 11-6262 0 0,84 21-4806 0 0,-213-18-186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6.915"/>
    </inkml:context>
    <inkml:brush xml:id="br0">
      <inkml:brushProperty name="width" value="0.05" units="cm"/>
      <inkml:brushProperty name="height" value="0.05" units="cm"/>
    </inkml:brush>
  </inkml:definitions>
  <inkml:trace contextRef="#ctx0" brushRef="#br0">1 422 8157 0 0,'0'-2'523'0'0,"0"0"0"0"0,0 1 0 0 0,0-1 1 0 0,1 0-1 0 0,-1 0 0 0 0,1 0 0 0 0,-1 1 0 0 0,1-1 0 0 0,0 0 1 0 0,0 0-1 0 0,0 1 0 0 0,0-1 0 0 0,0 1 0 0 0,0-1 1 0 0,0 1-1 0 0,0-1 0 0 0,1 1 0 0 0,-1 0 0 0 0,0 0 1 0 0,3-2-1 0 0,-2 2-280 0 0,0 1 0 0 0,0-1 1 0 0,0 0-1 0 0,0 1 0 0 0,0 0 1 0 0,0-1-1 0 0,0 1 0 0 0,0 0 1 0 0,1 0-1 0 0,-1 0 0 0 0,0 0 1 0 0,0 1-1 0 0,0-1 0 0 0,0 1 1 0 0,2 0-1 0 0,7 3-7 0 0,-2 0 1 0 0,1 0-1 0 0,0 1 0 0 0,-1 1 1 0 0,16 11-1 0 0,13 14 676 0 0,66 71 0 0 0,-28-25 58 0 0,105 77 964 0 0,-159-143-1627 0 0,-21-10-247 0 0,3-12 229 0 0,-7-27 279 0 0,3-1 0 0 0,4-49 0 0 0,-1 51-342 0 0,28-219 698 0 0,-26 223-861 0 0,41-179-52 0 0,-40 187-11 0 0,3-38-2161 0 0,12 96-10009 0 0,-13-15 9007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7.569"/>
    </inkml:context>
    <inkml:brush xml:id="br0">
      <inkml:brushProperty name="width" value="0.05" units="cm"/>
      <inkml:brushProperty name="height" value="0.05" units="cm"/>
    </inkml:brush>
  </inkml:definitions>
  <inkml:trace contextRef="#ctx0" brushRef="#br0">41 256 820 0 0,'-1'33'4596'0'0,"2"-28"-2970"0"0,-1 1 0 0 0,0-1 0 0 0,0 1 0 0 0,-1-1 0 0 0,1 0 0 0 0,-1 1 0 0 0,-7 11 4291 0 0,1-21-4375 0 0,-4-13-973 0 0,8 9-304 0 0,0 0 0 0 0,1-1 1 0 0,0 0-1 0 0,1 1 0 0 0,0-1 1 0 0,0 0-1 0 0,1 0 0 0 0,0 1 1 0 0,1-1-1 0 0,1-9 0 0 0,1 1 12 0 0,0 0 0 0 0,1 0 0 0 0,1 1 0 0 0,8-18 0 0 0,-9 26-156 0 0,0 0 0 0 0,0 1-1 0 0,1-1 1 0 0,-1 1 0 0 0,2 0-1 0 0,-1 0 1 0 0,1 1 0 0 0,0 0-1 0 0,1 0 1 0 0,-1 0 0 0 0,1 1-1 0 0,1 0 1 0 0,-1 0 0 0 0,0 0-1 0 0,17-6 1 0 0,-18 9-57 0 0,0 0 0 0 0,0 0 1 0 0,0 1-1 0 0,0 0 0 0 0,0 0 0 0 0,0 0 0 0 0,1 1 0 0 0,-1 0 1 0 0,0 0-1 0 0,0 0 0 0 0,0 1 0 0 0,1 0 0 0 0,-1 0 1 0 0,0 1-1 0 0,0-1 0 0 0,0 1 0 0 0,-1 1 0 0 0,1-1 0 0 0,0 1 1 0 0,-1 0-1 0 0,0 0 0 0 0,0 1 0 0 0,6 4 0 0 0,-9-6-61 0 0,0-1-1 0 0,0 1 0 0 0,0 0 0 0 0,0 0 1 0 0,0 0-1 0 0,0 0 0 0 0,-1 0 1 0 0,1 0-1 0 0,-1 0 0 0 0,0 1 1 0 0,1-1-1 0 0,-1 0 0 0 0,0 1 0 0 0,-1-1 1 0 0,1 1-1 0 0,0-1 0 0 0,-1 1 1 0 0,1 0-1 0 0,-1-1 0 0 0,0 1 0 0 0,0 0 1 0 0,0-1-1 0 0,0 1 0 0 0,0 0 1 0 0,-1 2-1 0 0,0-1-55 0 0,-1 0 0 0 0,0 0 0 0 0,0 0 0 0 0,0 0 0 0 0,0 0 0 0 0,0-1 0 0 0,-1 1 0 0 0,0-1 0 0 0,1 0 0 0 0,-1 0 0 0 0,-1 0 0 0 0,1 0 0 0 0,0 0 1 0 0,-6 3-1 0 0,-3 1-224 0 0,1-1 1 0 0,-1 0-1 0 0,-1-1 1 0 0,-14 5-1 0 0,-21 8-1111 0 0,48-17 1360 0 0,0-1 0 0 0,0 1 0 0 0,0-1 0 0 0,0 1 0 0 0,0-1 0 0 0,0 0 0 0 0,0 1 0 0 0,0-1-1 0 0,0 1 1 0 0,0-1 0 0 0,0 1 0 0 0,1-1 0 0 0,-1 0 0 0 0,0 1 0 0 0,0-1 0 0 0,1 0 0 0 0,-1 1 0 0 0,0-1 0 0 0,0 0-1 0 0,1 1 1 0 0,-1-1 0 0 0,0 0 0 0 0,1 1 0 0 0,-1-1 0 0 0,0 0 0 0 0,1 0 0 0 0,-1 0 0 0 0,0 1 0 0 0,1-1-1 0 0,-1 0 1 0 0,1 0 0 0 0,-1 0 0 0 0,1 0 0 0 0,0 1 0 0 0,17 9-17 0 0,6 2 22 0 0,72 38 117 0 0,-85-44-43 0 0,-1 1-1 0 0,-1 0 1 0 0,1 1 0 0 0,-1-1 0 0 0,0 2-1 0 0,12 16 1 0 0,-19-23-15 0 0,0 1-1 0 0,0-1 1 0 0,0 1 0 0 0,0 0-1 0 0,-1-1 1 0 0,0 1-1 0 0,1 0 1 0 0,-1 0 0 0 0,0 0-1 0 0,0 0 1 0 0,-1 1-1 0 0,1-1 1 0 0,-1 0-1 0 0,1 0 1 0 0,-1 0 0 0 0,0 0-1 0 0,0 1 1 0 0,-1-1-1 0 0,1 0 1 0 0,-1 0 0 0 0,1 0-1 0 0,-1 0 1 0 0,0 0-1 0 0,0 0 1 0 0,0 0-1 0 0,-1 0 1 0 0,1 0 0 0 0,-1 0-1 0 0,0 0 1 0 0,1-1-1 0 0,-1 1 1 0 0,-3 2 0 0 0,0 0 10 0 0,0-1 1 0 0,0 1 0 0 0,0-2 0 0 0,0 1 0 0 0,-1 0 0 0 0,0-1-1 0 0,0 0 1 0 0,0 0 0 0 0,0-1 0 0 0,0 0 0 0 0,0 0 0 0 0,0 0-1 0 0,-1-1 1 0 0,-11 2 0 0 0,-10-2-593 0 0,1-2 0 0 0,-1-1-1 0 0,-36-6 1 0 0,-32-12-7474 0 0,83 17 4657 0 0,4-1 482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064"/>
    </inkml:context>
    <inkml:brush xml:id="br0">
      <inkml:brushProperty name="width" value="0.05" units="cm"/>
      <inkml:brushProperty name="height" value="0.05" units="cm"/>
    </inkml:brush>
  </inkml:definitions>
  <inkml:trace contextRef="#ctx0" brushRef="#br0">86 16 680 0 0,'0'0'1350'0'0,"-18"-16"10106"0"0,13 20-10862 0 0,0 0 0 0 0,1 0 0 0 0,-1 0 0 0 0,1 1 0 0 0,0-1 0 0 0,0 1 0 0 0,0 0 0 0 0,1 1 1 0 0,0-1-1 0 0,0 0 0 0 0,0 1 0 0 0,1 0 0 0 0,-1-1 0 0 0,2 1 0 0 0,-3 7 0 0 0,1 1 194 0 0,0-1-1 0 0,1 1 1 0 0,0 0 0 0 0,1 0 0 0 0,2 27-1 0 0,-1-36-665 0 0,1 1 0 0 0,-1-1 0 0 0,2 1 0 0 0,-1-1 0 0 0,0 0 0 0 0,1 1 0 0 0,0-1 0 0 0,1 0 0 0 0,-1 0 0 0 0,1 0 0 0 0,0 0 1 0 0,0-1-1 0 0,0 1 0 0 0,1-1 0 0 0,-1 0 0 0 0,1 0 0 0 0,0 0 0 0 0,0 0 0 0 0,1-1 0 0 0,-1 1 0 0 0,1-1 0 0 0,0 0 0 0 0,-1-1 0 0 0,1 1 0 0 0,1-1 0 0 0,6 2 0 0 0,-3-1-74 0 0,1-1 1 0 0,-1 0-1 0 0,1-1 1 0 0,0 0-1 0 0,0 0 1 0 0,0-1-1 0 0,-1-1 1 0 0,1 0-1 0 0,0 0 1 0 0,-1-1-1 0 0,1 0 1 0 0,0 0-1 0 0,-1-1 0 0 0,12-5 1 0 0,-12 4-358 0 0,1-1 0 0 0,-1 0 1 0 0,13-9-1 0 0,-8 1-2869 0 0,-2-1-4083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437"/>
    </inkml:context>
    <inkml:brush xml:id="br0">
      <inkml:brushProperty name="width" value="0.05" units="cm"/>
      <inkml:brushProperty name="height" value="0.05" units="cm"/>
    </inkml:brush>
  </inkml:definitions>
  <inkml:trace contextRef="#ctx0" brushRef="#br0">38 45 792 0 0,'-18'-2'3445'0'0,"-1"-3"11943"0"0,22 3-14108 0 0,14-3 43 0 0,1 1 1 0 0,-1 0-1 0 0,0 1 1 0 0,1 1-1 0 0,22 1 1 0 0,9-3-1304 0 0,-1-2-3285 0 0,-32 0-5510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28.822"/>
    </inkml:context>
    <inkml:brush xml:id="br0">
      <inkml:brushProperty name="width" value="0.05" units="cm"/>
      <inkml:brushProperty name="height" value="0.05" units="cm"/>
    </inkml:brush>
  </inkml:definitions>
  <inkml:trace contextRef="#ctx0" brushRef="#br0">51 196 496 0 0,'-3'-2'304'0'0,"-23"-10"3525"0"0,4-6 8002 0 0,25 14-10003 0 0,1-2-1320 0 0,0 1 1 0 0,0 0-1 0 0,1 0 1 0 0,0 0-1 0 0,0 1 1 0 0,0-1-1 0 0,1 1 1 0 0,-1 1-1 0 0,1-1 1 0 0,0 1-1 0 0,11-5 1 0 0,13-4 1162 0 0,36-9 1 0 0,-59 19-1440 0 0,54-13 1416 0 0,103-12 1 0 0,-11 3-144 0 0,-140 22-6666 0 0,-24 7-1877 0 0,0-1 3512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33.648"/>
    </inkml:context>
    <inkml:brush xml:id="br0">
      <inkml:brushProperty name="width" value="0.05" units="cm"/>
      <inkml:brushProperty name="height" value="0.05" units="cm"/>
    </inkml:brush>
  </inkml:definitions>
  <inkml:trace contextRef="#ctx0" brushRef="#br0">695 141 392 0 0,'6'-4'511'0'0,"0"1"-1"0"0,-1-2 1 0 0,1 1 0 0 0,-1-1 0 0 0,0 1-1 0 0,0-2 1 0 0,-1 1 0 0 0,6-7-1 0 0,-9 10-317 0 0,-1 0-1 0 0,1 1 0 0 0,0-1 1 0 0,0 0-1 0 0,-1 1 1 0 0,1-1-1 0 0,-1 0 0 0 0,1 0 1 0 0,-1 1-1 0 0,0-1 0 0 0,0 0 1 0 0,1 0-1 0 0,-1 0 0 0 0,-1 0 1 0 0,1 1-1 0 0,0-1 1 0 0,0 0-1 0 0,-1 0 0 0 0,1 0 1 0 0,-1 1-1 0 0,1-1 0 0 0,-1 0 1 0 0,0 1-1 0 0,0-1 0 0 0,0 0 1 0 0,0 1-1 0 0,0-1 1 0 0,0 1-1 0 0,0-1 0 0 0,0 1 1 0 0,-1 0-1 0 0,1 0 0 0 0,0-1 1 0 0,-1 1-1 0 0,1 0 0 0 0,-3-1 1 0 0,-2-2 151 0 0,-1 0 1 0 0,0 1 0 0 0,0 0-1 0 0,0 0 1 0 0,-1 0-1 0 0,1 1 1 0 0,-1 0 0 0 0,1 0-1 0 0,-13-1 1 0 0,-7 1 485 0 0,-39 2 0 0 0,1 4 192 0 0,0 2-1 0 0,-120 30 1 0 0,158-31-676 0 0,0 3 0 0 0,0 0 0 0 0,0 1 1 0 0,2 2-1 0 0,-1 1 0 0 0,-27 17 1 0 0,51-28-295 0 0,0 1 0 0 0,0-1 0 0 0,0 0 1 0 0,0 1-1 0 0,0 0 0 0 0,1-1 0 0 0,-1 1 1 0 0,1 0-1 0 0,-1 0 0 0 0,1 0 0 0 0,0 0 1 0 0,-1 0-1 0 0,1 0 0 0 0,0 0 0 0 0,-1 4 1 0 0,2-4-19 0 0,0-1 1 0 0,0 1 0 0 0,0-1-1 0 0,1 1 1 0 0,-1-1 0 0 0,0 1 0 0 0,1-1-1 0 0,-1 1 1 0 0,1-1 0 0 0,-1 1-1 0 0,1-1 1 0 0,0 0 0 0 0,0 1 0 0 0,-1-1-1 0 0,1 0 1 0 0,0 1 0 0 0,0-1-1 0 0,0 0 1 0 0,1 0 0 0 0,-1 0-1 0 0,0 0 1 0 0,0 0 0 0 0,0 0 0 0 0,3 1-1 0 0,17 10 129 0 0,1-2 0 0 0,1 0-1 0 0,-1-1 1 0 0,2-1 0 0 0,33 7-1 0 0,-29-7-82 0 0,111 27 408 0 0,42 12 160 0 0,-142-35-396 0 0,0 3 0 0 0,54 27 0 0 0,-75-32-142 0 0,0 0 1 0 0,-2 2 0 0 0,28 22-1 0 0,-40-31-76 0 0,1 2-1 0 0,-1-1 0 0 0,0 0 0 0 0,0 1 1 0 0,0 0-1 0 0,-1 0 0 0 0,1 0 1 0 0,-1 0-1 0 0,-1 0 0 0 0,1 1 1 0 0,-1-1-1 0 0,1 1 0 0 0,-2 0 1 0 0,1 0-1 0 0,-1 0 0 0 0,2 9 1 0 0,-4-10 6 0 0,1 0 0 0 0,-1 0 1 0 0,0 0-1 0 0,-1 0 1 0 0,1-1-1 0 0,-1 1 0 0 0,0 0 1 0 0,0-1-1 0 0,0 1 1 0 0,-1-1-1 0 0,1 0 0 0 0,-1 0 1 0 0,0 0-1 0 0,0 0 1 0 0,-1 0-1 0 0,1-1 0 0 0,-1 1 1 0 0,0-1-1 0 0,-6 4 1 0 0,-5 3 75 0 0,0-1 0 0 0,0 0 0 0 0,-1-1 0 0 0,-20 7 0 0 0,-1-3 28 0 0,-1-1 0 0 0,-1-2 1 0 0,1-2-1 0 0,-1-1 1 0 0,0-2-1 0 0,-1-2 0 0 0,1-1 1 0 0,-68-8-1 0 0,94 5-103 0 0,0 0-1 0 0,1-1 1 0 0,-15-5-1 0 0,24 7-85 0 0,0 0-1 0 0,1 0 0 0 0,-1 0 1 0 0,0 0-1 0 0,1 0 1 0 0,-1-1-1 0 0,1 1 0 0 0,-1-1 1 0 0,1 0-1 0 0,0 0 1 0 0,0 0-1 0 0,-1 0 0 0 0,1 0 1 0 0,1 0-1 0 0,-1 0 1 0 0,0-1-1 0 0,1 1 0 0 0,-1-1 1 0 0,-2-4-1 0 0,4 6-387 0 0,9-9-370 0 0,-7 8 668 0 0,-1 0 0 0 0,1 0 0 0 0,0 0 0 0 0,0 0 0 0 0,0 1 0 0 0,0-1 0 0 0,1 1 0 0 0,-1-1 0 0 0,0 1 0 0 0,0 0 0 0 0,1 0 0 0 0,-1 0 0 0 0,4-1 0 0 0,19-3-1839 0 0,0 0-1 0 0,1 2 0 0 0,-1 2 0 0 0,49 1 0 0 0,-50 1 47 0 0,20 0-709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33.990"/>
    </inkml:context>
    <inkml:brush xml:id="br0">
      <inkml:brushProperty name="width" value="0.05" units="cm"/>
      <inkml:brushProperty name="height" value="0.05" units="cm"/>
    </inkml:brush>
  </inkml:definitions>
  <inkml:trace contextRef="#ctx0" brushRef="#br0">8 21 732 0 0,'-4'-21'16700'0'0,"3"29"-16022"0"0,0 0 1 0 0,0 0-1 0 0,1-1 1 0 0,-1 1-1 0 0,2 0 1 0 0,-1 0-1 0 0,1 0 1 0 0,1-1-1 0 0,-1 1 1 0 0,1 0-1 0 0,4 9 1 0 0,-3-7-345 0 0,1-1 0 0 0,0 1 0 0 0,1-1 0 0 0,0 0 1 0 0,0 0-1 0 0,1-1 0 0 0,0 0 0 0 0,13 13 0 0 0,-16-18-586 0 0,1-1-1 0 0,-1 0 1 0 0,1 1 0 0 0,0-1-1 0 0,-1-1 1 0 0,1 1-1 0 0,0 0 1 0 0,1-1-1 0 0,-1 0 1 0 0,0 0-1 0 0,8 1 1 0 0,-7-2-1076 0 0,-1 0 0 0 0,1 1 0 0 0,-1-2 0 0 0,1 1 0 0 0,-1 0 0 0 0,6-2-1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34.328"/>
    </inkml:context>
    <inkml:brush xml:id="br0">
      <inkml:brushProperty name="width" value="0.05" units="cm"/>
      <inkml:brushProperty name="height" value="0.05" units="cm"/>
    </inkml:brush>
  </inkml:definitions>
  <inkml:trace contextRef="#ctx0" brushRef="#br0">172 157 7445 0 0,'-39'-8'8197'0'0,"-14"-6"1753"0"0,53 14-9912 0 0,-1 0 1 0 0,1 0 0 0 0,0 0-1 0 0,0 0 1 0 0,0 0 0 0 0,0 0-1 0 0,0 0 1 0 0,0 0 0 0 0,-1 0-1 0 0,1 0 1 0 0,0 0 0 0 0,0 0 0 0 0,0 0-1 0 0,0 0 1 0 0,0-1 0 0 0,0 1-1 0 0,0 0 1 0 0,-1 0 0 0 0,1 0-1 0 0,0 0 1 0 0,0 0 0 0 0,0 0-1 0 0,0 0 1 0 0,0-1 0 0 0,0 1-1 0 0,0 0 1 0 0,0 0 0 0 0,0 0-1 0 0,0 0 1 0 0,0 0 0 0 0,0-1 0 0 0,0 1-1 0 0,0 0 1 0 0,0 0 0 0 0,0 0-1 0 0,0 0 1 0 0,0 0 0 0 0,0 0-1 0 0,0-1 1 0 0,0 1 0 0 0,0 0-1 0 0,0 0 1 0 0,0 0 0 0 0,0 0-1 0 0,0 0 1 0 0,0-1 0 0 0,0 1-1 0 0,0 0 1 0 0,0 0 0 0 0,1 0-1 0 0,-1 0 1 0 0,0 0 0 0 0,0 0 0 0 0,0 0-1 0 0,0 0 1 0 0,0 0 0 0 0,0-1-1 0 0,33-13 976 0 0,-24 11-885 0 0,-1 0 0 0 0,1 0 1 0 0,-1-1-1 0 0,0 0 1 0 0,-1-1-1 0 0,1 0 1 0 0,-1 0-1 0 0,12-11 0 0 0,-19 16-130 0 0,1-1-1 0 0,-1 0 1 0 0,1 1-1 0 0,-1-1 0 0 0,1 0 1 0 0,-1 1-1 0 0,0-1 0 0 0,1 0 1 0 0,-1 1-1 0 0,0-1 0 0 0,1 0 1 0 0,-1 0-1 0 0,0 0 1 0 0,0 1-1 0 0,0-1 0 0 0,0 0 1 0 0,0 0-1 0 0,0 1 0 0 0,0-1 1 0 0,0 0-1 0 0,0 0 1 0 0,0 0-1 0 0,-1 1 0 0 0,1-1 1 0 0,0 0-1 0 0,-1-1 0 0 0,0 0-3 0 0,0 0-1 0 0,-1 1 0 0 0,1-1 1 0 0,-1 0-1 0 0,1 1 0 0 0,-1-1 1 0 0,0 1-1 0 0,1-1 0 0 0,-5-1 1 0 0,-1-1-10 0 0,0 0 1 0 0,0 1-1 0 0,-1 0 1 0 0,-11-3 0 0 0,8 3 15 0 0,0 1 0 0 0,-1 1 0 0 0,1 0 0 0 0,-13 1 0 0 0,21-1-39 0 0,0 1 0 0 0,0 1 0 0 0,0-1-1 0 0,0 0 1 0 0,0 1 0 0 0,0 0 0 0 0,0-1 0 0 0,0 1-1 0 0,0 0 1 0 0,0 1 0 0 0,0-1 0 0 0,1 0 0 0 0,-1 1-1 0 0,0 0 1 0 0,1-1 0 0 0,-1 1 0 0 0,1 0-1 0 0,0 0 1 0 0,-4 5 0 0 0,6-7-24 0 0,0 1 0 0 0,-1 0 0 0 0,1-1 0 0 0,0 1 1 0 0,0 0-1 0 0,0-1 0 0 0,0 1 0 0 0,0 0 0 0 0,0-1 0 0 0,0 1 0 0 0,0 0 0 0 0,0 0 0 0 0,0-1 0 0 0,0 1 1 0 0,1 0-1 0 0,-1-1 0 0 0,0 1 0 0 0,0 0 0 0 0,1-1 0 0 0,-1 1 0 0 0,1-1 0 0 0,-1 1 0 0 0,0-1 0 0 0,1 1 1 0 0,0 0-1 0 0,15 16-1069 0 0,-12-14 616 0 0,6 7-1280 0 0,0-2 1 0 0,1 1-1 0 0,0-1 1 0 0,22 11-1 0 0,-3-5-1094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1.207"/>
    </inkml:context>
    <inkml:brush xml:id="br0">
      <inkml:brushProperty name="width" value="0.05" units="cm"/>
      <inkml:brushProperty name="height" value="0.05" units="cm"/>
    </inkml:brush>
  </inkml:definitions>
  <inkml:trace contextRef="#ctx0" brushRef="#br0">1 497 40 0 0,'6'2'368'0'0,"1"1"1"0"0,-1 0-1 0 0,1-1 0 0 0,-1 2 1 0 0,0-1-1 0 0,0 1 0 0 0,0 0 1 0 0,-1 0-1 0 0,1 1 0 0 0,-1 0 0 0 0,7 7 1 0 0,5 9 1165 0 0,24 37 1 0 0,-26-34-580 0 0,76 97 3322 0 0,-78-106-3350 0 0,0-1 0 0 0,1 0 1 0 0,1-2-1 0 0,0 1 1 0 0,30 18-1 0 0,-42-30-701 0 0,0 1 0 0 0,0-1 0 0 0,1 0 0 0 0,-1 0 0 0 0,0 0 0 0 0,0 0 0 0 0,1 0 0 0 0,-1-1-1 0 0,0 0 1 0 0,1 0 0 0 0,-1 1 0 0 0,1-2 0 0 0,-1 1 0 0 0,0 0 0 0 0,1-1 0 0 0,-1 0 0 0 0,0 1 0 0 0,1-1 0 0 0,-1-1 0 0 0,0 1 0 0 0,0 0 0 0 0,0-1 0 0 0,0 0 0 0 0,0 1 0 0 0,0-1-1 0 0,-1 0 1 0 0,1 0 0 0 0,-1-1 0 0 0,4-3 0 0 0,3-4 152 0 0,0 0 0 0 0,-1 0 0 0 0,0-1 1 0 0,-1 0-1 0 0,-1 0 0 0 0,8-18 0 0 0,-3 3 173 0 0,-2-2 0 0 0,0 1 1 0 0,-2-1-1 0 0,6-55 0 0 0,-1-118 1204 0 0,-10 143-1376 0 0,15-223-252 0 0,-11 257-127 0 0,-6 24-6 0 0,0-1 0 0 0,0 1 0 0 0,0 0 0 0 0,0 0 0 0 0,0 0 0 0 0,1-1 0 0 0,-1 1-1 0 0,0 0 1 0 0,0 0 0 0 0,0 0 0 0 0,0-1 0 0 0,0 1 0 0 0,1 0 0 0 0,-1 0 0 0 0,0 0 0 0 0,0 0 0 0 0,0 0 0 0 0,1-1 0 0 0,-1 1 0 0 0,0 0 0 0 0,0 0 0 0 0,0 0 0 0 0,1 0-1 0 0,-1 0 1 0 0,0 0 0 0 0,0 0 0 0 0,0 0 0 0 0,1 0 0 0 0,-1 0 0 0 0,0 0 0 0 0,0 0 0 0 0,1 0 0 0 0,-1 0 0 0 0,0 0 0 0 0,0 0 0 0 0,1 0 0 0 0,-1 0 0 0 0,0 0-1 0 0,0 0 1 0 0,0 0 0 0 0,1 0 0 0 0,-1 1 0 0 0,0-1 0 0 0,0 0 0 0 0,0 0 0 0 0,1 0 0 0 0,-1 0 0 0 0,0 0 0 0 0,0 1 0 0 0,0-1 0 0 0,0 0 0 0 0,0 0 0 0 0,1 1 0 0 0,6 9-665 0 0,-7-9 545 0 0,52 82-5196 0 0,-12-16-2527 0 0,-22-40 4682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9.611"/>
    </inkml:context>
    <inkml:brush xml:id="br0">
      <inkml:brushProperty name="width" value="0.05" units="cm"/>
      <inkml:brushProperty name="height" value="0.05" units="cm"/>
    </inkml:brush>
  </inkml:definitions>
  <inkml:trace contextRef="#ctx0" brushRef="#br0">34 68 1076 0 0,'-9'-1'1372'0'0,"-15"-4"10552"0"0,26 3-10257 0 0,3-2-875 0 0,0 0-1 0 0,0 1 0 0 0,0 0 0 0 0,1 0 0 0 0,-1 0 0 0 0,1 1 1 0 0,10-4-1 0 0,47-9 2478 0 0,-14 5-1629 0 0,-25 5-4018 0 0,-14 4-6479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1.561"/>
    </inkml:context>
    <inkml:brush xml:id="br0">
      <inkml:brushProperty name="width" value="0.05" units="cm"/>
      <inkml:brushProperty name="height" value="0.05" units="cm"/>
    </inkml:brush>
  </inkml:definitions>
  <inkml:trace contextRef="#ctx0" brushRef="#br0">10 1 356 0 0,'0'0'1041'0'0,"2"14"8311"0"0,-1-8-8459 0 0,-8 63 6258 0 0,5-53-6347 0 0,0 0 0 0 0,1 0 1 0 0,1 26-1 0 0,1-34-555 0 0,1 1 0 0 0,-1 0 0 0 0,2-1 0 0 0,-1 0 0 0 0,1 1 0 0 0,0-1 0 0 0,1 0 0 0 0,0 0 0 0 0,6 8 0 0 0,-8-12-410 0 0,1 0 1 0 0,0 0-1 0 0,1-1 1 0 0,-1 0 0 0 0,1 1-1 0 0,-1-1 1 0 0,1 0 0 0 0,4 2-1 0 0,-5-3-481 0 0,0-1-1 0 0,1 1 0 0 0,-1-1 1 0 0,0 0-1 0 0,0 0 1 0 0,1 0-1 0 0,-1 0 1 0 0,1-1-1 0 0,-1 1 0 0 0,1-1 1 0 0,-1 0-1 0 0,4 0 1 0 0,2-2-1880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1.938"/>
    </inkml:context>
    <inkml:brush xml:id="br0">
      <inkml:brushProperty name="width" value="0.05" units="cm"/>
      <inkml:brushProperty name="height" value="0.05" units="cm"/>
    </inkml:brush>
  </inkml:definitions>
  <inkml:trace contextRef="#ctx0" brushRef="#br0">57 146 5593 0 0,'-7'-5'3711'0'0,"-23"-16"2672"0"0,18 17-83 0 0,17 4-6123 0 0,0-1 1 0 0,-1 0 0 0 0,1 0 0 0 0,-1-1-1 0 0,1 1 1 0 0,-1-1 0 0 0,1 0-1 0 0,-1 0 1 0 0,0-1 0 0 0,0 1-1 0 0,0-1 1 0 0,0 0 0 0 0,0 0 0 0 0,6-7-1 0 0,-9 8-159 0 0,-1 1 0 0 0,1-1 0 0 0,0 0 0 0 0,-1 0-1 0 0,1 0 1 0 0,-1 0 0 0 0,0 1 0 0 0,1-1 0 0 0,-1 0 0 0 0,0 0-1 0 0,0 0 1 0 0,0 0 0 0 0,-1 0 0 0 0,1 0 0 0 0,0 0-1 0 0,-1 0 1 0 0,1 0 0 0 0,-1 1 0 0 0,1-1 0 0 0,-1 0 0 0 0,0 0-1 0 0,0 1 1 0 0,0-1 0 0 0,0 0 0 0 0,0 1 0 0 0,0-1 0 0 0,-1 1-1 0 0,1-1 1 0 0,0 1 0 0 0,-4-2 0 0 0,3 0 4 0 0,0 1-1 0 0,-1 0 1 0 0,0 0-1 0 0,1 0 1 0 0,-1 1 0 0 0,0-1-1 0 0,0 0 1 0 0,0 1-1 0 0,0 0 1 0 0,0 0 0 0 0,0 0-1 0 0,-1 0 1 0 0,1 0 0 0 0,0 1-1 0 0,0-1 1 0 0,-6 1-1 0 0,8 0-57 0 0,1 0 0 0 0,0 0 0 0 0,-1 0-1 0 0,1 0 1 0 0,0 0 0 0 0,0 0 0 0 0,-1 0-1 0 0,1 0 1 0 0,0 0 0 0 0,-1 0-1 0 0,1 0 1 0 0,0 0 0 0 0,-1 0 0 0 0,1 0-1 0 0,0 0 1 0 0,-1 1 0 0 0,1-1 0 0 0,0 0-1 0 0,0 0 1 0 0,-1 0 0 0 0,1 0 0 0 0,0 1-1 0 0,0-1 1 0 0,-1 0 0 0 0,1 0 0 0 0,0 1-1 0 0,0-1 1 0 0,0 0 0 0 0,-1 0 0 0 0,1 1-1 0 0,0-1 1 0 0,0 0 0 0 0,0 0-1 0 0,0 1 1 0 0,0-1 0 0 0,0 0 0 0 0,0 1-1 0 0,-1-1 1 0 0,1 0 0 0 0,0 1 0 0 0,0-1-1 0 0,0 0 1 0 0,0 1 0 0 0,0-1 0 0 0,0 0-1 0 0,1 0 1 0 0,-1 1 0 0 0,0-1 0 0 0,0 0-1 0 0,0 1 1 0 0,0-1 0 0 0,0 0 0 0 0,0 1-1 0 0,12 9-2983 0 0,16-6-2968 0 0,-7-4 3483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2.362"/>
    </inkml:context>
    <inkml:brush xml:id="br0">
      <inkml:brushProperty name="width" value="0.05" units="cm"/>
      <inkml:brushProperty name="height" value="0.05" units="cm"/>
    </inkml:brush>
  </inkml:definitions>
  <inkml:trace contextRef="#ctx0" brushRef="#br0">0 1 772 0 0,'2'4'15098'0'0,"3"25"-10999"0"0,9 43-2387 0 0,7 32 702 0 0,11 63 593 0 0,-14-93-5259 0 0,-8-59-7525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2.762"/>
    </inkml:context>
    <inkml:brush xml:id="br0">
      <inkml:brushProperty name="width" value="0.05" units="cm"/>
      <inkml:brushProperty name="height" value="0.05" units="cm"/>
    </inkml:brush>
  </inkml:definitions>
  <inkml:trace contextRef="#ctx0" brushRef="#br0">88 1 6669 0 0,'-8'1'2521'0'0,"-1"1"0"0"0,0 0 0 0 0,1 1 0 0 0,-16 6 0 0 0,22-8-2244 0 0,0 0 0 0 0,0 0 0 0 0,1 0 0 0 0,-1 0 0 0 0,0 1 0 0 0,1-1 0 0 0,-1 0 0 0 0,0 1 0 0 0,1-1 0 0 0,0 1 1 0 0,-1 0-1 0 0,1-1 0 0 0,0 1 0 0 0,0 0 0 0 0,0 0 0 0 0,0 0 0 0 0,0 0 0 0 0,0 0 0 0 0,0 0 0 0 0,1 0 0 0 0,-1 0 0 0 0,1 0 0 0 0,0 0 0 0 0,-1 0 0 0 0,1 0 0 0 0,0 0 0 0 0,0 4 0 0 0,3 6 193 0 0,-1 0 1 0 0,1 0-1 0 0,1-1 0 0 0,0 1 1 0 0,1-1-1 0 0,7 14 0 0 0,43 64 1403 0 0,-28-49-1325 0 0,-19-27-547 0 0,1-1 1 0 0,0-1-1 0 0,1 1 1 0 0,0-2-1 0 0,1 1 1 0 0,12 8-1 0 0,-22-18-150 0 0,14-8-3830 0 0,-14 7 4015 0 0,2-5-1222 0 0,1-7-8450 0 0,-4 6 6577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3.119"/>
    </inkml:context>
    <inkml:brush xml:id="br0">
      <inkml:brushProperty name="width" value="0.05" units="cm"/>
      <inkml:brushProperty name="height" value="0.05" units="cm"/>
    </inkml:brush>
  </inkml:definitions>
  <inkml:trace contextRef="#ctx0" brushRef="#br0">53 85 244 0 0,'-10'-4'1054'0'0,"-19"-7"3083"0"0,15 0 5145 0 0,43-2-4690 0 0,101-9 880 0 0,71 5-1910 0 0,-150 14-2492 0 0,-36 2-786 0 0,-7 0-175 0 0,0 0 1 0 0,0 1 0 0 0,0 0-1 0 0,0 0 1 0 0,0 1 0 0 0,0 0-1 0 0,11 3 1 0 0,-18-4-116 0 0,-1 0 0 0 0,1 0 0 0 0,-1 1 0 0 0,1-1 0 0 0,-1 0 0 0 0,0 1 0 0 0,1-1 0 0 0,-1 1 0 0 0,0-1 0 0 0,1 0 0 0 0,-1 1-1 0 0,0-1 1 0 0,1 1 0 0 0,-1-1 0 0 0,0 1 0 0 0,0-1 0 0 0,0 1 0 0 0,1-1 0 0 0,-1 1 0 0 0,0-1 0 0 0,0 1 0 0 0,0-1 0 0 0,0 1 0 0 0,0-1 0 0 0,0 1 0 0 0,0 0 0 0 0,0-1 0 0 0,0 1 0 0 0,0-1-1 0 0,0 1 1 0 0,0-1 0 0 0,-1 1 0 0 0,-6 21-215 0 0,4-16 185 0 0,-5 14-22 0 0,-1 0 1 0 0,-1-1-1 0 0,-1 1 1 0 0,0-2-1 0 0,-17 20 1 0 0,-76 81 100 0 0,98-111-26 0 0,-10 9 31 0 0,-23 23-268 0 0,47-38-3512 0 0,8-5 1786 0 0,21-14-5000 0 0,-9 4 4023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3.576"/>
    </inkml:context>
    <inkml:brush xml:id="br0">
      <inkml:brushProperty name="width" value="0.05" units="cm"/>
      <inkml:brushProperty name="height" value="0.05" units="cm"/>
    </inkml:brush>
  </inkml:definitions>
  <inkml:trace contextRef="#ctx0" brushRef="#br0">17 69 60 0 0,'-8'-38'3760'0'0,"0"8"11082"0"0,10 65-11512 0 0,14 71 1 0 0,0-1-1360 0 0,-13-64-1170 0 0,10 154 1705 0 0,-8-177-3615 0 0,-2-12-2033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3.924"/>
    </inkml:context>
    <inkml:brush xml:id="br0">
      <inkml:brushProperty name="width" value="0.05" units="cm"/>
      <inkml:brushProperty name="height" value="0.05" units="cm"/>
    </inkml:brush>
  </inkml:definitions>
  <inkml:trace contextRef="#ctx0" brushRef="#br0">28 1 940 0 0,'-1'0'508'0'0,"0"0"-1"0"0,0 0 1 0 0,0 0-1 0 0,0 0 1 0 0,0 0-1 0 0,0 0 1 0 0,0 0-1 0 0,0 1 1 0 0,0-1-1 0 0,0 0 1 0 0,0 1 0 0 0,0-1-1 0 0,0 1 1 0 0,0-1-1 0 0,0 1 1 0 0,0 0-1 0 0,0-1 1 0 0,1 1-1 0 0,-1 0 1 0 0,0-1-1 0 0,0 1 1 0 0,0 2-1 0 0,0-1 95 0 0,0 0-1 0 0,0 0 0 0 0,0 0 0 0 0,1 0 0 0 0,-1 0 0 0 0,1 0 0 0 0,-1 0 0 0 0,1 0 1 0 0,0 1-1 0 0,0 3 0 0 0,1 5 635 0 0,1 1 1 0 0,0-1-1 0 0,6 17 1 0 0,-6-21-749 0 0,5 20 413 0 0,1-1 0 0 0,1 0 0 0 0,2-1-1 0 0,0 0 1 0 0,2 0 0 0 0,1-1 0 0 0,0-1-1 0 0,30 35 1 0 0,-44-58-1001 0 0,0 1 1 0 0,1 0-1 0 0,-1-1 1 0 0,1 1-1 0 0,-1-1 1 0 0,1 1-1 0 0,-1-1 1 0 0,1 0-1 0 0,-1 1 1 0 0,1-1-1 0 0,0 0 0 0 0,-1 1 1 0 0,1-1-1 0 0,-1 0 1 0 0,1 1-1 0 0,0-1 1 0 0,-1 0-1 0 0,1 0 1 0 0,1 0-1 0 0,-2 0-82 0 0,1 0 1 0 0,-1 0-1 0 0,0 0 0 0 0,1-1 0 0 0,-1 1 0 0 0,0 0 1 0 0,0 0-1 0 0,1-1 0 0 0,-1 1 0 0 0,0 0 1 0 0,0-1-1 0 0,1 1 0 0 0,-1 0 0 0 0,0-1 0 0 0,0 1 1 0 0,0 0-1 0 0,0-1 0 0 0,1 1 0 0 0,-1 0 0 0 0,0-1 1 0 0,0 1-1 0 0,0 0 0 0 0,0-1 0 0 0,0 0 1 0 0,0-2-729 0 0,0 0 1 0 0,0 1 0 0 0,0-1 0 0 0,0 0 0 0 0,-1 0 0 0 0,1 0-1 0 0,-1 0 1 0 0,-1-3 0 0 0,-2-4-2103 0 0,0-1 436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4.342"/>
    </inkml:context>
    <inkml:brush xml:id="br0">
      <inkml:brushProperty name="width" value="0.05" units="cm"/>
      <inkml:brushProperty name="height" value="0.05" units="cm"/>
    </inkml:brush>
  </inkml:definitions>
  <inkml:trace contextRef="#ctx0" brushRef="#br0">171 105 424 0 0,'-96'-35'2284'0'0,"22"6"14269"0"0,88 26-14195 0 0,18-1-1114 0 0,229-9 4677 0 0,-92 3-3870 0 0,-24 0-446 0 0,-145 9-1618 0 0,1 1 0 0 0,0 0 1 0 0,-1 0-1 0 0,1 0 0 0 0,0 0 0 0 0,-1 0 0 0 0,1 1 0 0 0,-1-1 0 0 0,1 0 0 0 0,0 0 0 0 0,-1 0 0 0 0,1 0 0 0 0,0 1 0 0 0,-1-1 0 0 0,1 0 0 0 0,-1 1 0 0 0,1-1 0 0 0,-1 0 1 0 0,1 1-1 0 0,-1-1 0 0 0,1 1 0 0 0,-1-1 0 0 0,1 1 0 0 0,-1-1 0 0 0,1 1 0 0 0,-1-1 0 0 0,0 1 0 0 0,1 0 0 0 0,-1-1 0 0 0,0 1 0 0 0,0-1 0 0 0,1 1 0 0 0,-1 0 1 0 0,0-1-1 0 0,0 1 0 0 0,0 0 0 0 0,0-1 0 0 0,0 1 0 0 0,0 0 0 0 0,0-1 0 0 0,0 1 0 0 0,0 0 0 0 0,0-1 0 0 0,0 1 0 0 0,0-1 0 0 0,0 1 0 0 0,-1 0 0 0 0,1-1 0 0 0,0 1 1 0 0,0 0-1 0 0,-1 0 0 0 0,-16 31-166 0 0,2-12 196 0 0,-1-1 0 0 0,0 0 0 0 0,-31 26 0 0 0,-62 43 710 0 0,75-63-459 0 0,-16 11-185 0 0,26-20-67 0 0,-40 36 0 0 0,64-52-94 0 0,-1 0 0 0 0,1 0 0 0 0,0 0 0 0 0,0 0 0 0 0,0 1 0 0 0,-1-1 0 0 0,1 0 0 0 0,0 0 0 0 0,0 0 0 0 0,0 0 0 0 0,0 0 0 0 0,-1 0 0 0 0,1 1 0 0 0,0-1 0 0 0,0 0 0 0 0,0 0 0 0 0,0 0 0 0 0,0 1 0 0 0,0-1 0 0 0,0 0 0 0 0,0 0 0 0 0,-1 0 0 0 0,1 0 0 0 0,0 1 0 0 0,0-1 0 0 0,0 0 0 0 0,0 0 0 0 0,0 0 0 0 0,0 1 0 0 0,0-1 0 0 0,0 0 0 0 0,0 0 0 0 0,0 1 0 0 0,0-1 0 0 0,0 0 0 0 0,0 0 1 0 0,1 0-1 0 0,-1 1 0 0 0,0-1 0 0 0,0 0 0 0 0,0 0 0 0 0,0 0 0 0 0,0 0 0 0 0,0 1 0 0 0,0-1 0 0 0,1 0 0 0 0,-1 0 0 0 0,0 0 0 0 0,0 0 0 0 0,0 0 0 0 0,0 1 0 0 0,0-1 0 0 0,1 0 0 0 0,-1 0 0 0 0,0 0 0 0 0,0 0 0 0 0,0 0 0 0 0,1 0 0 0 0,-1 0 0 0 0,0 0 0 0 0,0 0 0 0 0,0 0 0 0 0,1 0 0 0 0,-1 0 0 0 0,18-1-6883 0 0,4-6 3406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7.433"/>
    </inkml:context>
    <inkml:brush xml:id="br0">
      <inkml:brushProperty name="width" value="0.05" units="cm"/>
      <inkml:brushProperty name="height" value="0.05" units="cm"/>
    </inkml:brush>
  </inkml:definitions>
  <inkml:trace contextRef="#ctx0" brushRef="#br0">425 9 5717 0 0,'1'-1'520'0'0,"1"0"1"0"0,0 0-1 0 0,0 0 1 0 0,0 0-1 0 0,0 0 1 0 0,1 0-1 0 0,-1 1 1 0 0,0-1-1 0 0,0 1 1 0 0,0-1-1 0 0,0 1 1 0 0,1 0-1 0 0,-1 0 1 0 0,0 0-1 0 0,0 0 1 0 0,5 1-1 0 0,-7 0-410 0 0,0 0-1 0 0,1 0 1 0 0,-1 0-1 0 0,0 0 1 0 0,0 0-1 0 0,0 0 1 0 0,0 0-1 0 0,0 0 1 0 0,0 0-1 0 0,0 0 1 0 0,0 0-1 0 0,0-1 1 0 0,0 1-1 0 0,0 0 1 0 0,-1 0-1 0 0,1 0 1 0 0,0 0-1 0 0,-1 0 1 0 0,1 0-1 0 0,-1 0 1 0 0,1-1-1 0 0,-1 1 1 0 0,1 0-1 0 0,-2 1 1 0 0,-11 16 385 0 0,-2 0 1 0 0,0-1-1 0 0,-1 0 1 0 0,-1-2-1 0 0,-1 0 1 0 0,-33 23-1 0 0,19-18-140 0 0,-1-2-1 0 0,-1 0 1 0 0,-49 16-1 0 0,68-28-720 0 0,-1-1 1 0 0,-24 4-1 0 0,33-8-618 0 0,0 0 0 0 0,1-1 0 0 0,-1 1 1 0 0,0-2-1 0 0,-8 0 0 0 0,7-1-1550 0 0,4-2 364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7.990"/>
    </inkml:context>
    <inkml:brush xml:id="br0">
      <inkml:brushProperty name="width" value="0.05" units="cm"/>
      <inkml:brushProperty name="height" value="0.05" units="cm"/>
    </inkml:brush>
  </inkml:definitions>
  <inkml:trace contextRef="#ctx0" brushRef="#br0">1 163 7845 0 0,'0'-3'1302'0'0,"5"-18"3452"0"0,-5 21-4574 0 0,0-1-1 0 0,0 1 1 0 0,1-1-1 0 0,-1 0 1 0 0,0 1-1 0 0,0-1 1 0 0,1 1-1 0 0,-1-1 1 0 0,0 1-1 0 0,1-1 1 0 0,-1 0 0 0 0,1 1-1 0 0,-1 0 1 0 0,0-1-1 0 0,1 1 1 0 0,-1-1-1 0 0,1 1 1 0 0,-1-1-1 0 0,1 1 1 0 0,0 0-1 0 0,-1 0 1 0 0,1-1-1 0 0,-1 1 1 0 0,1 0-1 0 0,1-1 1 0 0,0 2 5 0 0,1 1 0 0 0,-1-1 0 0 0,0 0 0 0 0,1 1-1 0 0,-1-1 1 0 0,0 1 0 0 0,0 0 0 0 0,0-1 0 0 0,0 1 0 0 0,-1 0 0 0 0,1 0 0 0 0,0 0 0 0 0,-1 1-1 0 0,1-1 1 0 0,-1 0 0 0 0,1 3 0 0 0,1 0 123 0 0,31 48 919 0 0,4 6 548 0 0,49 59 0 0 0,-71-100-1424 0 0,0 0-1 0 0,2-2 1 0 0,0 1-1 0 0,0-2 1 0 0,2-1-1 0 0,0 0 1 0 0,22 11-1 0 0,-37-22-279 0 0,57 26 794 0 0,-56-27-690 0 0,0 0-1 0 0,0 0 0 0 0,1 0 1 0 0,-1-1-1 0 0,0 0 0 0 0,1 0 1 0 0,-1 0-1 0 0,7-1 0 0 0,-12 0-162 0 0,1-1-1 0 0,-1 1 1 0 0,0 0-1 0 0,0-1 1 0 0,0 1 0 0 0,1-1-1 0 0,-1 1 1 0 0,0-1-1 0 0,0 1 1 0 0,0-1-1 0 0,0 0 1 0 0,0 1-1 0 0,0-1 1 0 0,0 0-1 0 0,0 0 1 0 0,-1 0-1 0 0,1 0 1 0 0,0 0 0 0 0,0 0-1 0 0,-1 0 1 0 0,1 0-1 0 0,0 0 1 0 0,-1 0-1 0 0,1 0 1 0 0,-1 0-1 0 0,0 0 1 0 0,1-1-1 0 0,-1 1 1 0 0,0-1 0 0 0,1-5 46 0 0,0 1 1 0 0,0-1-1 0 0,-1 1 1 0 0,-1-8-1 0 0,1 5-36 0 0,-1-88-22 0 0,5-130 0 0 0,-2 182-86 0 0,-2 27-57 0 0,1 0 0 0 0,1 0-1 0 0,1 0 1 0 0,7-26 0 0 0,-10 43-8 0 0,0 0 0 0 0,0 0 0 0 0,1 0 0 0 0,-1 0 0 0 0,1 0 0 0 0,-1 1 0 0 0,1-1 0 0 0,-1 0 0 0 0,1 0 0 0 0,-1 1 0 0 0,1-1 0 0 0,0 0 0 0 0,-1 1 0 0 0,1-1 0 0 0,0 0 0 0 0,0 1 0 0 0,-1-1 0 0 0,1 1 0 0 0,0 0 0 0 0,0-1 0 0 0,0 1 0 0 0,0-1 0 0 0,0 1 1 0 0,-1 0-1 0 0,1 0 0 0 0,0 0 0 0 0,0-1 0 0 0,0 1 0 0 0,0 0 0 0 0,0 0 0 0 0,1 1 0 0 0,2-1-1062 0 0,0 1 1 0 0,1 0-1 0 0,-1 0 1 0 0,0 1-1 0 0,6 2 1 0 0,0 0-755 0 0,9 3-1100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49.959"/>
    </inkml:context>
    <inkml:brush xml:id="br0">
      <inkml:brushProperty name="width" value="0.05" units="cm"/>
      <inkml:brushProperty name="height" value="0.05" units="cm"/>
    </inkml:brush>
  </inkml:definitions>
  <inkml:trace contextRef="#ctx0" brushRef="#br0">187 154 216 0 0,'-54'-7'1447'0'0,"-18"-4"2361"0"0,27-3 2464 0 0,44 14-6068 0 0,0 0 0 0 0,0 0 0 0 0,1 0 0 0 0,-1-1 0 0 0,0 1 0 0 0,0 0-1 0 0,1-1 1 0 0,-1 1 0 0 0,0-1 0 0 0,0 1 0 0 0,1-1 0 0 0,-1 1 0 0 0,1-1 0 0 0,-1 1 0 0 0,0-1 0 0 0,1 0 0 0 0,-1 1-1 0 0,1-1 1 0 0,0 0 0 0 0,-1 0 0 0 0,1 1 0 0 0,-1-1 0 0 0,1 0 0 0 0,0 0 0 0 0,0 1 0 0 0,-1-1 0 0 0,1 0-1 0 0,0 0 1 0 0,0 0 0 0 0,0 0 0 0 0,0 1 0 0 0,0-1 0 0 0,0 0 0 0 0,0 0 0 0 0,0 0 0 0 0,0 0 0 0 0,1 1 0 0 0,-1-1-1 0 0,0 0 1 0 0,1 0 0 0 0,-1 0 0 0 0,0 1 0 0 0,1-1 0 0 0,-1 0 0 0 0,1 1 0 0 0,-1-1 0 0 0,1 0 0 0 0,-1 1 0 0 0,1-1-1 0 0,-1 0 1 0 0,1 1 0 0 0,0-1 0 0 0,1 0 0 0 0,3-4 508 0 0,0 0-1 0 0,1 1 1 0 0,0 0-1 0 0,12-7 1 0 0,4 1 279 0 0,0 1 0 0 0,1 1 1 0 0,-1 0-1 0 0,2 2 0 0 0,45-6 1 0 0,-41 9-1550 0 0,-1 1 1 0 0,44 3 0 0 0,-38 3-9669 0 0,-22-4 6738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8.330"/>
    </inkml:context>
    <inkml:brush xml:id="br0">
      <inkml:brushProperty name="width" value="0.05" units="cm"/>
      <inkml:brushProperty name="height" value="0.05" units="cm"/>
    </inkml:brush>
  </inkml:definitions>
  <inkml:trace contextRef="#ctx0" brushRef="#br0">21 1 68 0 0,'-15'85'12495'0'0,"12"-59"-10021"0"0,0 1 0 0 0,3 52 1 0 0,1-69-2026 0 0,0 0 0 0 0,0-1 1 0 0,1 1-1 0 0,1-1 0 0 0,-1 1 1 0 0,1-1-1 0 0,7 12 0 0 0,-9-18-538 0 0,1 0 0 0 0,0 0 1 0 0,0 0-1 0 0,0-1 0 0 0,0 1 0 0 0,1-1 0 0 0,-1 0 0 0 0,1 1 0 0 0,-1-1 1 0 0,6 3-1 0 0,-5-4-491 0 0,0 1 0 0 0,0-1 0 0 0,0 0 0 0 0,0 0-1 0 0,0-1 1 0 0,0 1 0 0 0,0-1 0 0 0,0 1 0 0 0,1-1 0 0 0,-1 0 0 0 0,0 0 0 0 0,0 0 0 0 0,4-1 0 0 0,4-2-1901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8.670"/>
    </inkml:context>
    <inkml:brush xml:id="br0">
      <inkml:brushProperty name="width" value="0.05" units="cm"/>
      <inkml:brushProperty name="height" value="0.05" units="cm"/>
    </inkml:brush>
  </inkml:definitions>
  <inkml:trace contextRef="#ctx0" brushRef="#br0">126 233 5885 0 0,'-26'-7'8027'0'0,"15"6"-2132"0"0,31-15-4268 0 0,-12 11-1428 0 0,-1 0 1 0 0,1 0-1 0 0,-1-1 1 0 0,-1 0-1 0 0,1 0 1 0 0,-1 0-1 0 0,0-1 1 0 0,0 0-1 0 0,9-15 1 0 0,-14 20-181 0 0,0-1 0 0 0,1 0 0 0 0,-1 0 1 0 0,0 0-1 0 0,0 0 0 0 0,-1 0 0 0 0,1 0 1 0 0,-1 0-1 0 0,1 0 0 0 0,-1 0 0 0 0,0 0 1 0 0,0 0-1 0 0,0 0 0 0 0,-1 0 0 0 0,1 0 1 0 0,-1 0-1 0 0,1 0 0 0 0,-1 0 0 0 0,0 0 0 0 0,0 0 1 0 0,-1 0-1 0 0,1 0 0 0 0,0 1 0 0 0,-1-1 1 0 0,0 0-1 0 0,0 1 0 0 0,1-1 0 0 0,-1 1 1 0 0,-1 0-1 0 0,1 0 0 0 0,0 0 0 0 0,-4-2 1 0 0,0-1 10 0 0,-1 0 1 0 0,0 1 0 0 0,0 0 0 0 0,-1 0-1 0 0,1 1 1 0 0,-1 0 0 0 0,1 0 0 0 0,-1 1-1 0 0,-9-2 1 0 0,14 3-129 0 0,0 0-1 0 0,0 1 1 0 0,0-1 0 0 0,0 1 0 0 0,0 0-1 0 0,0 0 1 0 0,0 0 0 0 0,0 0-1 0 0,0 0 1 0 0,0 1 0 0 0,0-1-1 0 0,0 1 1 0 0,0 0 0 0 0,1 0-1 0 0,-1 0 1 0 0,0 0 0 0 0,0 0-1 0 0,1 1 1 0 0,-1-1 0 0 0,1 1-1 0 0,-1 0 1 0 0,1 0 0 0 0,0 0-1 0 0,0 0 1 0 0,-1 0 0 0 0,2 0-1 0 0,-4 5 1 0 0,4-6-52 0 0,1-1-1 0 0,0 1 1 0 0,-1 0 0 0 0,1 0-1 0 0,0 0 1 0 0,0-1 0 0 0,0 1-1 0 0,-1 0 1 0 0,1 0 0 0 0,0 0-1 0 0,0 0 1 0 0,0-1-1 0 0,0 1 1 0 0,1 0 0 0 0,-1 0-1 0 0,0 0 1 0 0,0-1 0 0 0,0 1-1 0 0,1 0 1 0 0,-1 0 0 0 0,0 0-1 0 0,1-1 1 0 0,-1 1 0 0 0,1 0-1 0 0,-1-1 1 0 0,2 2 0 0 0,17 14-4384 0 0,-3-7 2302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09:59:59.198"/>
    </inkml:context>
    <inkml:brush xml:id="br0">
      <inkml:brushProperty name="width" value="0.05" units="cm"/>
      <inkml:brushProperty name="height" value="0.05" units="cm"/>
    </inkml:brush>
  </inkml:definitions>
  <inkml:trace contextRef="#ctx0" brushRef="#br0">452 0 332 0 0,'4'0'1887'0'0,"14"0"2979"0"0,-17 0-4588 0 0,-1 0 0 0 0,0 0 1 0 0,1 0-1 0 0,-1 0 1 0 0,1 0-1 0 0,-1 1 1 0 0,1-1-1 0 0,-1 0 1 0 0,0 0-1 0 0,1 0 1 0 0,-1 0-1 0 0,1 0 1 0 0,-1 0-1 0 0,0 1 1 0 0,3 1 1670 0 0,-3-2-1671 0 0,0 0 1 0 0,0 1-1 0 0,1-1 1 0 0,-1 0-1 0 0,0 1 1 0 0,0-1-1 0 0,0 0 1 0 0,0 1-1 0 0,1 0 0 0 0,-3 2 144 0 0,0-1-1 0 0,0 1 0 0 0,0 0 0 0 0,-1-1 0 0 0,1 1 0 0 0,-1-1 1 0 0,1 1-1 0 0,-1-1 0 0 0,-3 2 0 0 0,-33 21 1145 0 0,-1-2 1 0 0,-1-1-1 0 0,-54 20 0 0 0,67-30-1037 0 0,-34 12 409 0 0,36-15-343 0 0,1 2 1 0 0,0 0-1 0 0,-41 26 0 0 0,66-37-571 0 0,-1 1-1 0 0,0-1 1 0 0,0 1 0 0 0,1-1-1 0 0,-1 1 1 0 0,0-1-1 0 0,1 1 1 0 0,-1-1 0 0 0,1 1-1 0 0,-1 0 1 0 0,1-1 0 0 0,-1 1-1 0 0,1 0 1 0 0,-1 0-1 0 0,1 0 1 0 0,0-1 0 0 0,-1 1-1 0 0,1 0 1 0 0,0 0 0 0 0,0 0-1 0 0,-1 0 1 0 0,1-1-1 0 0,0 1 1 0 0,0 0 0 0 0,0 0-1 0 0,0 0 1 0 0,0 0 0 0 0,0 1-1 0 0,1-1-1 0 0,0 1 0 0 0,0 0 0 0 0,0-1 1 0 0,0 1-1 0 0,0-1 0 0 0,0 1 0 0 0,0-1 0 0 0,1 0 0 0 0,-1 1 0 0 0,0-1 0 0 0,1 0 0 0 0,2 2 1 0 0,6 3 10 0 0,1 0 1 0 0,0 0 0 0 0,13 4-1 0 0,-20-8 5 0 0,216 70 323 0 0,-108-39-89 0 0,43 22-362 0 0,-154-55-198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1.563"/>
    </inkml:context>
    <inkml:brush xml:id="br0">
      <inkml:brushProperty name="width" value="0.05" units="cm"/>
      <inkml:brushProperty name="height" value="0.05" units="cm"/>
    </inkml:brush>
  </inkml:definitions>
  <inkml:trace contextRef="#ctx0" brushRef="#br0">448 132 204 0 0,'4'-1'519'0'0,"-1"0"-1"0"0,0 0 1 0 0,0 0 0 0 0,-1 0 0 0 0,1-1-1 0 0,0 1 1 0 0,0-1 0 0 0,-1 0-1 0 0,1 0 1 0 0,-1 0 0 0 0,4-4-1 0 0,-5 5-308 0 0,0 0 0 0 0,-1 1 0 0 0,1-1 0 0 0,-1 0-1 0 0,1 0 1 0 0,-1 0 0 0 0,1 0 0 0 0,-1 0 0 0 0,0 0-1 0 0,1 0 1 0 0,-1 0 0 0 0,0 0 0 0 0,0 0 0 0 0,0 0 0 0 0,0 0-1 0 0,0-1 1 0 0,0 1 0 0 0,0 0 0 0 0,0 0 0 0 0,0 0-1 0 0,0 0 1 0 0,-1 0 0 0 0,1 0 0 0 0,0 0 0 0 0,-1 0-1 0 0,1 0 1 0 0,-1 0 0 0 0,1 0 0 0 0,-1 0 0 0 0,0 1-1 0 0,1-1 1 0 0,-1 0 0 0 0,0 0 0 0 0,1 0 0 0 0,-1 1-1 0 0,-2-2 1 0 0,-3-3 271 0 0,-1 0-1 0 0,-1 0 0 0 0,1 1 1 0 0,-1 0-1 0 0,0 0 0 0 0,1 1 1 0 0,-2 0-1 0 0,1 0 0 0 0,0 1 1 0 0,-16-2-1 0 0,5 1 103 0 0,0 1 0 0 0,0 2 0 0 0,-35 1 0 0 0,35 2-216 0 0,0 0 1 0 0,1 1 0 0 0,0 1 0 0 0,0 0-1 0 0,-31 15 1 0 0,39-15-141 0 0,-1 0 0 0 0,1 1 0 0 0,0 0 0 0 0,1 1 0 0 0,0 0 0 0 0,0 1 0 0 0,0 0 0 0 0,1 0 0 0 0,0 1 0 0 0,-9 13 0 0 0,14-19-131 0 0,1 0 0 0 0,0 0 0 0 0,1 1 0 0 0,-1-1-1 0 0,1 0 1 0 0,-1 1 0 0 0,1 0 0 0 0,0-1 0 0 0,0 1 0 0 0,1 0-1 0 0,-1-1 1 0 0,1 1 0 0 0,0 0 0 0 0,0 0 0 0 0,0-1-1 0 0,0 1 1 0 0,1 5 0 0 0,1-4-12 0 0,-1-1 0 0 0,1 0 0 0 0,0 0 0 0 0,0 1 0 0 0,1-1 0 0 0,-1-1 0 0 0,1 1 0 0 0,0 0 0 0 0,0-1 0 0 0,0 1 0 0 0,0-1 0 0 0,6 5 0 0 0,1-1 25 0 0,1 0 0 0 0,0 0 0 0 0,0-1 1 0 0,0 0-1 0 0,1-1 0 0 0,0 0 0 0 0,0-1 0 0 0,0-1 1 0 0,18 4-1 0 0,4-3 100 0 0,1 0 0 0 0,66-4 0 0 0,-81-1-253 0 0,0-1 0 0 0,0-1 0 0 0,0-1 0 0 0,0-1 0 0 0,0-1 0 0 0,25-10 0 0 0,-41 14 12 0 0,1 0-1 0 0,-1-1 0 0 0,1 1 1 0 0,-1-1-1 0 0,0 0 0 0 0,0 0 1 0 0,0 0-1 0 0,0-1 1 0 0,-1 0-1 0 0,1 1 0 0 0,-1-1 1 0 0,0 0-1 0 0,0-1 1 0 0,-1 1-1 0 0,1 0 0 0 0,2-7 1 0 0,-4 6 14 0 0,0 1 0 0 0,0-1 1 0 0,0 0-1 0 0,0 1 0 0 0,-1-1 1 0 0,0 0-1 0 0,0 1 0 0 0,0-1 1 0 0,-1 0-1 0 0,0 1 0 0 0,1-1 1 0 0,-1 1-1 0 0,-1-1 0 0 0,1 1 1 0 0,-1-1-1 0 0,0 1 0 0 0,0 0 1 0 0,-3-5-1 0 0,-2-2 14 0 0,-1 0 0 0 0,0 1 0 0 0,0 0 1 0 0,-1 0-1 0 0,0 1 0 0 0,-1 0 0 0 0,0 1 0 0 0,0 0 0 0 0,-1 1 0 0 0,0 0 1 0 0,-16-8-1 0 0,11 8-164 0 0,1 0 1 0 0,-1 1 0 0 0,-1 1 0 0 0,1 1 0 0 0,-1 0-1 0 0,0 1 1 0 0,1 1 0 0 0,-25-1 0 0 0,35 3-298 0 0,0 0 1 0 0,0 1 0 0 0,0 0 0 0 0,-10 2 0 0 0,14-2-515 0 0,0-1-1 0 0,0 1 1 0 0,0 0-1 0 0,-1 0 1 0 0,1 1-1 0 0,0-1 1 0 0,0 0-1 0 0,-3 3 1 0 0,1 1-1961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2.013"/>
    </inkml:context>
    <inkml:brush xml:id="br0">
      <inkml:brushProperty name="width" value="0.05" units="cm"/>
      <inkml:brushProperty name="height" value="0.05" units="cm"/>
    </inkml:brush>
  </inkml:definitions>
  <inkml:trace contextRef="#ctx0" brushRef="#br0">22 129 6365 0 0,'-18'-128'18751'0'0,"14"161"-17297"0"0,7-16-1498 0 0,0 0 1 0 0,1-1-1 0 0,1 1 0 0 0,0-1 0 0 0,1 0 0 0 0,17 30 0 0 0,19 20-2974 0 0,4-8-4498 0 0,-30-42 4820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2.355"/>
    </inkml:context>
    <inkml:brush xml:id="br0">
      <inkml:brushProperty name="width" value="0.05" units="cm"/>
      <inkml:brushProperty name="height" value="0.05" units="cm"/>
    </inkml:brush>
  </inkml:definitions>
  <inkml:trace contextRef="#ctx0" brushRef="#br0">15 0 600 0 0,'-14'5'12882'0'0,"29"3"-11565"0"0,0 0-1 0 0,1 0 1 0 0,0-2-1 0 0,0 0 1 0 0,1 0 0 0 0,18 2-1 0 0,12 1 153 0 0,48 3 0 0 0,-64-10-1183 0 0,-1-1 0 0 0,0-1-1 0 0,0-2 1 0 0,0-1-1 0 0,49-11 1 0 0,-79 14-278 0 0,1 0 0 0 0,-1 0 1 0 0,1 0-1 0 0,-1 0 0 0 0,1 0 0 0 0,-1-1 1 0 0,0 1-1 0 0,1 0 0 0 0,-1 0 0 0 0,1 0 1 0 0,-1 1-1 0 0,1-1 0 0 0,-1 0 0 0 0,1 0 1 0 0,-1 0-1 0 0,1 0 0 0 0,-1 0 0 0 0,1 0 1 0 0,-1 1-1 0 0,1-1 0 0 0,-1 0 0 0 0,0 0 1 0 0,1 1-1 0 0,-1-1 0 0 0,1 0 0 0 0,-1 1 1 0 0,0-1-1 0 0,1 0 0 0 0,-1 1 0 0 0,0-1 1 0 0,1 1-1 0 0,-1-1 0 0 0,0 0 0 0 0,0 1 1 0 0,0-1-1 0 0,1 1 0 0 0,-1-1 0 0 0,0 1 1 0 0,0-1-1 0 0,0 1 0 0 0,0-1 0 0 0,0 1 0 0 0,0-1 1 0 0,0 1-1 0 0,0-1 0 0 0,0 1 0 0 0,0-1 1 0 0,0 1-1 0 0,0-1 0 0 0,0 0 0 0 0,0 1 1 0 0,0-1-1 0 0,-1 2 0 0 0,-9 34 487 0 0,5-23-318 0 0,-5 32 145 0 0,2 1 1 0 0,2 0 0 0 0,2 0 0 0 0,1 0 0 0 0,3 0-1 0 0,7 57 1 0 0,-6-100-1703 0 0,0 8 908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2.712"/>
    </inkml:context>
    <inkml:brush xml:id="br0">
      <inkml:brushProperty name="width" value="0.05" units="cm"/>
      <inkml:brushProperty name="height" value="0.05" units="cm"/>
    </inkml:brush>
  </inkml:definitions>
  <inkml:trace contextRef="#ctx0" brushRef="#br0">84 36 6221 0 0,'-26'-3'4528'0'0,"19"3"-2917"0"0,0-1 0 0 0,0 0 0 0 0,0 0 0 0 0,0 0 0 0 0,1-1 0 0 0,-10-4 2939 0 0,44 0-2434 0 0,51-5 0 0 0,88 8-334 0 0,-121 3-1562 0 0,-20 1-1981 0 0,-12 0-1286 0 0,-1 0-4668 0 0,-6-1 4512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3.041"/>
    </inkml:context>
    <inkml:brush xml:id="br0">
      <inkml:brushProperty name="width" value="0.05" units="cm"/>
      <inkml:brushProperty name="height" value="0.05" units="cm"/>
    </inkml:brush>
  </inkml:definitions>
  <inkml:trace contextRef="#ctx0" brushRef="#br0">1 182 6193 0 0,'14'-13'8226'0'0,"1"10"-3301"0"0,-12 4-4581 0 0,0 0 0 0 0,0 0-1 0 0,0 0 1 0 0,0 0-1 0 0,0 0 1 0 0,-1 0-1 0 0,1 1 1 0 0,0 0 0 0 0,3 2-1 0 0,12 10 581 0 0,-2 1-1 0 0,1 0 1 0 0,-2 1 0 0 0,16 22 0 0 0,8 7 507 0 0,-7-9 68 0 0,18 19 939 0 0,-47-53-2438 0 0,-2-2 0 0 0,0 0 0 0 0,0 0 0 0 0,0 0 0 0 0,-1 0 0 0 0,1 0 0 0 0,0 0 0 0 0,0-1 0 0 0,0 1 0 0 0,-1 0 0 0 0,1 0 0 0 0,0-1 0 0 0,-1 1 0 0 0,1-1 0 0 0,0 1 0 0 0,0 0 0 0 0,-1-1 0 0 0,1 0 0 0 0,-1 1 0 0 0,1-1 0 0 0,-1 1 0 0 0,1-1 0 0 0,-1 0 0 0 0,1 1 0 0 0,-1-1 0 0 0,1 0 0 0 0,0 0 0 0 0,-1-1 0 0 0,11-13 0 0 0,-2 0 0 0 0,0-1 0 0 0,-1-1 0 0 0,7-18 0 0 0,3-6 0 0 0,37-63 0 0 0,18-39 0 0 0,-72 141-708 0 0,-1 1 97 0 0,0 0 0 0 0,0 0-1 0 0,1 1 1 0 0,-1-1 0 0 0,0 0 0 0 0,1 1 0 0 0,-1-1 0 0 0,15-8-9617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3.915"/>
    </inkml:context>
    <inkml:brush xml:id="br0">
      <inkml:brushProperty name="width" value="0.05" units="cm"/>
      <inkml:brushProperty name="height" value="0.05" units="cm"/>
    </inkml:brush>
  </inkml:definitions>
  <inkml:trace contextRef="#ctx0" brushRef="#br0">26 1 940 0 0,'-8'3'2133'0'0,"6"-3"-1533"0"0,1 0 0 0 0,0 0 0 0 0,0 1 0 0 0,0-1 0 0 0,0 0 0 0 0,0 1 0 0 0,0-1-1 0 0,0 1 1 0 0,0 0 0 0 0,0-1 0 0 0,-4 5 3695 0 0,15-1-758 0 0,14 2-1777 0 0,-1-2-1 0 0,1-1 0 0 0,42 1 1 0 0,-25-2-608 0 0,480 8 5522 0 0,-428-10-6275 0 0,-83 0-756 0 0,0 1-1140 0 0,0-1 0 0 0,1 0 0 0 0,-1-1 0 0 0,0 0 0 0 0,0-1 0 0 0,15-3 0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4.365"/>
    </inkml:context>
    <inkml:brush xml:id="br0">
      <inkml:brushProperty name="width" value="0.05" units="cm"/>
      <inkml:brushProperty name="height" value="0.05" units="cm"/>
    </inkml:brush>
  </inkml:definitions>
  <inkml:trace contextRef="#ctx0" brushRef="#br0">29 52 892 0 0,'-10'-14'1801'0'0,"-8"-14"6044"0"0,18 28-7714 0 0,0 0 1 0 0,0-1-1 0 0,0 1 0 0 0,0 0 0 0 0,0 0 0 0 0,0-1 0 0 0,0 1 0 0 0,0 0 0 0 0,0 0 0 0 0,0 0 1 0 0,0-1-1 0 0,0 1 0 0 0,0 0 0 0 0,0 0 0 0 0,0 0 0 0 0,0-1 0 0 0,0 1 0 0 0,0 0 1 0 0,0 0-1 0 0,0-1 0 0 0,0 1 0 0 0,0 0 0 0 0,0 0 0 0 0,0 0 0 0 0,0 0 0 0 0,1-1 1 0 0,-1 1-1 0 0,0 0 0 0 0,0 0 0 0 0,0 0 0 0 0,0 0 0 0 0,0-1 0 0 0,1 1 0 0 0,-1 0 0 0 0,0 0 1 0 0,0 0-1 0 0,12-3 2674 0 0,13 5-314 0 0,-24-2-2311 0 0,297 51 7436 0 0,-161-25-5929 0 0,-92-19-1309 0 0,-14-2-119 0 0,1 1 1 0 0,36 12 0 0 0,-66-17-260 0 0,0-1 0 0 0,0 1 0 0 0,0 0 1 0 0,0 0-1 0 0,0 0 0 0 0,0 0 0 0 0,0 0 1 0 0,-1 1-1 0 0,1-1 0 0 0,0 1 1 0 0,-1-1-1 0 0,1 1 0 0 0,-1-1 0 0 0,1 1 1 0 0,-1 0-1 0 0,0 0 0 0 0,0-1 0 0 0,0 1 1 0 0,0 0-1 0 0,0 0 0 0 0,0 0 1 0 0,-1 0-1 0 0,1 1 0 0 0,0-1 0 0 0,-1 0 1 0 0,0 0-1 0 0,0 0 0 0 0,1 0 0 0 0,-1 0 1 0 0,0 1-1 0 0,-1-1 0 0 0,1 0 0 0 0,0 0 1 0 0,-1 0-1 0 0,1 0 0 0 0,-1 0 1 0 0,-1 3-1 0 0,-2 8-31 0 0,-2 0 0 0 0,0 0-1 0 0,0-1 1 0 0,-14 20 0 0 0,13-21 50 0 0,-13 18 36 0 0,-1 0 0 0 0,-1-2 0 0 0,-30 29 0 0 0,-85 66 1282 0 0,128-115-1325 0 0,-21 22-13 0 0,28-26-87 0 0,2-3-353 0 0,16-12-7617 0 0,-5 5 4024 0 0,3-1 582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0.308"/>
    </inkml:context>
    <inkml:brush xml:id="br0">
      <inkml:brushProperty name="width" value="0.05" units="cm"/>
      <inkml:brushProperty name="height" value="0.05" units="cm"/>
    </inkml:brush>
  </inkml:definitions>
  <inkml:trace contextRef="#ctx0" brushRef="#br0">223 47 392 0 0,'-7'-11'3995'0'0,"-2"5"-2447"0"0,-1 1 0 0 0,0 1 0 0 0,0 0 0 0 0,-1 0-1 0 0,-20-4 1 0 0,24 7-871 0 0,0-1 1 0 0,0 2-1 0 0,-1-1 0 0 0,1 1 0 0 0,0 0 0 0 0,0 0 0 0 0,0 1 0 0 0,0 0 0 0 0,0 0 0 0 0,-12 4 1 0 0,18-4-570 0 0,-1-1 0 0 0,1 1 0 0 0,0 0 0 0 0,0-1 0 0 0,0 1 0 0 0,0 0-1 0 0,0-1 1 0 0,0 1 0 0 0,0 0 0 0 0,0 0 0 0 0,0 0 0 0 0,0 0 0 0 0,0 0 0 0 0,1 0 0 0 0,-1 0 0 0 0,0 0 0 0 0,1 0 0 0 0,-1 1 0 0 0,1-1 0 0 0,-1 0 0 0 0,1 0 0 0 0,-1 0 0 0 0,1 1 0 0 0,0-1 0 0 0,0 0 0 0 0,0 1 0 0 0,-1-1 0 0 0,1 0 0 0 0,0 1 0 0 0,1-1 0 0 0,-1 0 0 0 0,0 0 0 0 0,0 1 0 0 0,1-1 0 0 0,-1 0 0 0 0,0 0 0 0 0,1 1 0 0 0,-1-1 0 0 0,1 0 0 0 0,0 0 0 0 0,-1 0 0 0 0,2 2 0 0 0,3 5 194 0 0,0 0 0 0 0,1-1-1 0 0,0 1 1 0 0,9 8 0 0 0,18 18 441 0 0,-2-3 25 0 0,29 38 0 0 0,-52-59-609 0 0,-1 1 1 0 0,0 0 0 0 0,0 0-1 0 0,-1 1 1 0 0,-1 0 0 0 0,0 0-1 0 0,-1 0 1 0 0,4 15 0 0 0,-7-24-128 0 0,0 0 0 0 0,-1-1 0 0 0,0 1 0 0 0,1 0 0 0 0,-1 0 0 0 0,0-1 0 0 0,0 1 0 0 0,-1 0-1 0 0,1 0 1 0 0,0-1 0 0 0,-1 1 0 0 0,0 0 0 0 0,1 0 0 0 0,-1-1 0 0 0,0 1 0 0 0,-1-1 0 0 0,1 1 0 0 0,0-1 0 0 0,-1 0 0 0 0,1 1 0 0 0,-1-1 0 0 0,0 0 0 0 0,0 0 0 0 0,0 0 0 0 0,0 0 0 0 0,0 0 0 0 0,0-1 0 0 0,-4 4 0 0 0,1-3-23 0 0,-1 1 0 0 0,1-1 0 0 0,0 0 0 0 0,-1-1 0 0 0,1 1 0 0 0,-1-1 0 0 0,0 0 1 0 0,1-1-1 0 0,-1 1 0 0 0,0-1 0 0 0,0 0 0 0 0,-9-2 0 0 0,5 1-97 0 0,-1-1-1 0 0,1-1 1 0 0,0 1-1 0 0,1-2 1 0 0,-1 1-1 0 0,-13-8 0 0 0,19 9 21 0 0,0 0 0 0 0,1-1 0 0 0,-1 1 0 0 0,0-1 0 0 0,1 0 0 0 0,-1 0 0 0 0,1 0-1 0 0,0-1 1 0 0,0 1 0 0 0,0-1 0 0 0,1 1 0 0 0,-1-1 0 0 0,1 0 0 0 0,0 0-1 0 0,0 0 1 0 0,0 0 0 0 0,-1-5 0 0 0,3 6 30 0 0,0 1-1 0 0,0-1 1 0 0,0 1-1 0 0,0-1 1 0 0,0 1 0 0 0,0-1-1 0 0,1 1 1 0 0,-1-1-1 0 0,1 1 1 0 0,0 0-1 0 0,-1-1 1 0 0,1 1 0 0 0,0 0-1 0 0,1-1 1 0 0,-1 1-1 0 0,0 0 1 0 0,1 0-1 0 0,-1 0 1 0 0,1 0 0 0 0,-1 0-1 0 0,1 0 1 0 0,0 1-1 0 0,0-1 1 0 0,0 1-1 0 0,0-1 1 0 0,0 1 0 0 0,4-2-1 0 0,2-2-28 0 0,1 0-1 0 0,0 1 0 0 0,0 0 1 0 0,1 0-1 0 0,13-2 1 0 0,-11 3 33 0 0,0 1 1 0 0,1 1-1 0 0,-1 0 1 0 0,0 1-1 0 0,21 2 1 0 0,60 14-805 0 0,-15-2-2788 0 0,-47-14-3310 0 0,-18-3 4001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4.619"/>
    </inkml:context>
    <inkml:brush xml:id="br0">
      <inkml:brushProperty name="width" value="0.05" units="cm"/>
      <inkml:brushProperty name="height" value="0.05" units="cm"/>
    </inkml:brush>
  </inkml:definitions>
  <inkml:trace contextRef="#ctx0" brushRef="#br0">19 4 200 0 0,'-7'-1'2083'0'0,"7"1"-1957"0"0,-1 0 0 0 0,1 0 0 0 0,0 0 0 0 0,-1 0 0 0 0,1 0 0 0 0,-1 0-1 0 0,1 0 1 0 0,0 0 0 0 0,-1 0 0 0 0,1 0 0 0 0,-1 0 0 0 0,1 0 0 0 0,0 0 0 0 0,-1 0 0 0 0,1 0 0 0 0,-1 0 0 0 0,1 1 0 0 0,0-1 0 0 0,-1 0 0 0 0,1 0 0 0 0,0 0 0 0 0,-1 1 0 0 0,1-1 0 0 0,0 0 0 0 0,-1 0 0 0 0,1 1 0 0 0,0-1 0 0 0,-2 2 1675 0 0,34 11 2169 0 0,1-5-2505 0 0,1-1 0 0 0,-1-2-1 0 0,61 2 1 0 0,103-14 1772 0 0,-172 4-2604 0 0,0-1-1 0 0,0-1 1 0 0,0-1-1 0 0,38-16 1 0 0,-62 22-445 0 0,-1 2-162 0 0,0 1 0 0 0,-1-1 0 0 0,1 0 0 0 0,0 1 0 0 0,-1-1 0 0 0,0 0 0 0 0,0 1 1 0 0,1-1-1 0 0,-4 4 0 0 0,-6 18 65 0 0,0 1 1 0 0,1 1-1 0 0,2-1 1 0 0,0 1-1 0 0,2 0 0 0 0,1 1 1 0 0,1-1-1 0 0,1 39 1 0 0,3-33 175 0 0,2-1 1 0 0,1 1-1 0 0,1-1 1 0 0,2 0-1 0 0,1 0 0 0 0,21 50 1 0 0,57 96 1080 0 0,-62-133-924 0 0,-7 4 183 0 0,-17-47-605 0 0,0-1 0 0 0,0 0 0 0 0,0 1 0 0 0,0-1 0 0 0,0 1 0 0 0,0-1-1 0 0,0 0 1 0 0,0 1 0 0 0,0-1 0 0 0,0 1 0 0 0,0-1 0 0 0,-1 0 0 0 0,1 1-1 0 0,0-1 1 0 0,0 0 0 0 0,0 1 0 0 0,0-1 0 0 0,-1 0 0 0 0,1 1 0 0 0,0-1-1 0 0,0 0 1 0 0,-1 1 0 0 0,1-1 0 0 0,0 0 0 0 0,0 1 0 0 0,-1-1 0 0 0,1 0 0 0 0,0 0-1 0 0,-1 0 1 0 0,1 1 0 0 0,-1-1 0 0 0,1 0 0 0 0,0 0 0 0 0,-1 0 0 0 0,1 0-1 0 0,0 0 1 0 0,-1 0 0 0 0,1 0 0 0 0,-1 1 0 0 0,-16 1-57 0 0,-45-3-15 0 0,33-1 27 0 0,-1 2 0 0 0,1 0-1 0 0,0 2 1 0 0,-51 11 0 0 0,80-13 58 0 0,0 0 1 0 0,0 0 0 0 0,0 0 0 0 0,0 0 0 0 0,0 0-1 0 0,0 0 1 0 0,0 0 0 0 0,1 0 0 0 0,-1 0 0 0 0,0 0-1 0 0,0 0 1 0 0,0 0 0 0 0,0 0 0 0 0,0 0 0 0 0,0 0-1 0 0,0 0 1 0 0,0 0 0 0 0,0 0 0 0 0,0 0 0 0 0,0 0-1 0 0,0 1 1 0 0,0-1 0 0 0,0 0 0 0 0,0 0 0 0 0,0 0-1 0 0,0 0 1 0 0,0 0 0 0 0,0 0 0 0 0,0 0-1 0 0,0 0 1 0 0,0 0 0 0 0,0 0 0 0 0,0 0 0 0 0,0 0-1 0 0,0 0 1 0 0,0 0 0 0 0,0 0 0 0 0,0 0 0 0 0,0 0-1 0 0,0 1 1 0 0,0-1 0 0 0,0 0 0 0 0,0 0 0 0 0,0 0-1 0 0,0 0 1 0 0,-1 0 0 0 0,1 0 0 0 0,0 0 0 0 0,0 0-1 0 0,0 0 1 0 0,0 0 0 0 0,11 2 324 0 0,15 1 31 0 0,177-20 1162 0 0,-88 3-928 0 0,-100 12-2857 0 0,-2-1-5390 0 0,-2 0 3265 0 0,-7 2 1206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5.512"/>
    </inkml:context>
    <inkml:brush xml:id="br0">
      <inkml:brushProperty name="width" value="0.05" units="cm"/>
      <inkml:brushProperty name="height" value="0.05" units="cm"/>
    </inkml:brush>
  </inkml:definitions>
  <inkml:trace contextRef="#ctx0" brushRef="#br0">58 47 120 0 0,'0'-9'2171'0'0,"3"-29"14334"0"0,-5 39-16368 0 0,1 0 1 0 0,-1-1-1 0 0,1 1 0 0 0,-1 0 0 0 0,1 0 0 0 0,-1 0 0 0 0,1 0 0 0 0,0 0 0 0 0,-1 1 0 0 0,1-1 0 0 0,0 0 1 0 0,0 1-1 0 0,0-1 0 0 0,0 1 0 0 0,0-1 0 0 0,-1 3 0 0 0,-15 29 1262 0 0,17-32-1330 0 0,-4 7 233 0 0,1 0 0 0 0,0 0 0 0 0,0 0 1 0 0,1 0-1 0 0,0 0 0 0 0,0 1 0 0 0,1-1 1 0 0,1 1-1 0 0,-1-1 0 0 0,1 1 0 0 0,0-1 1 0 0,1 1-1 0 0,0-1 0 0 0,3 10 0 0 0,-2-12-172 0 0,0 0-1 0 0,0 1 1 0 0,1-1-1 0 0,0 0 0 0 0,1 0 1 0 0,-1-1-1 0 0,1 1 0 0 0,0-1 1 0 0,0 0-1 0 0,1 0 1 0 0,-1 0-1 0 0,1 0 0 0 0,0-1 1 0 0,1 0-1 0 0,-1 0 1 0 0,1 0-1 0 0,-1-1 0 0 0,10 4 1 0 0,2-1 0 0 0,-1 0-1 0 0,1-1 1 0 0,0-1 0 0 0,1-1 0 0 0,-1 0 0 0 0,1-2 0 0 0,-1 0 0 0 0,1 0 0 0 0,-1-2-1 0 0,1 0 1 0 0,0-1 0 0 0,-1-1 0 0 0,0-1 0 0 0,20-6 0 0 0,4-8-1002 0 0,-38 17 254 0 0,-1 0-1 0 0,0-1 1 0 0,0 1-1 0 0,0-1 1 0 0,0 0-1 0 0,0 0 1 0 0,-1 0-1 0 0,4-4 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5.883"/>
    </inkml:context>
    <inkml:brush xml:id="br0">
      <inkml:brushProperty name="width" value="0.05" units="cm"/>
      <inkml:brushProperty name="height" value="0.05" units="cm"/>
    </inkml:brush>
  </inkml:definitions>
  <inkml:trace contextRef="#ctx0" brushRef="#br0">61 47 6817 0 0,'-57'-12'12137'0'0,"56"12"-12073"0"0,1 0 1 0 0,0 0-1 0 0,0 0 0 0 0,0 0 1 0 0,0 0-1 0 0,0 0 1 0 0,0 0-1 0 0,0 0 1 0 0,0 0-1 0 0,-1 0 1 0 0,1 0-1 0 0,0 0 0 0 0,0 0 1 0 0,0 0-1 0 0,0 0 1 0 0,0 0-1 0 0,0 0 1 0 0,-1-1 386 0 0,1 1-387 0 0,0 0 1 0 0,0 0-1 0 0,0 0 0 0 0,0 0 1 0 0,0 0-1 0 0,0 0 1 0 0,0 0-1 0 0,0 0 1 0 0,0 0-1 0 0,0-1 1 0 0,0 1-1 0 0,0 0 0 0 0,0 0 1 0 0,0 0-1 0 0,0 0 1 0 0,0 0-1 0 0,0 0 1 0 0,0 0-1 0 0,0 0 1 0 0,0-1-1 0 0,0 1 0 0 0,0 0 1 0 0,0 0-1 0 0,0 0 1 0 0,0 0-1 0 0,0 0 1 0 0,0 0-1 0 0,0 0 0 0 0,0 0 1 0 0,0 0-1 0 0,0-1 1 0 0,15-4 575 0 0,1 1 0 0 0,-1 0 1 0 0,1 1-1 0 0,-1 0 1 0 0,1 1-1 0 0,22 1 0 0 0,21-4-913 0 0,-53 4-720 0 0,11-1-1007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210"/>
    </inkml:context>
    <inkml:brush xml:id="br0">
      <inkml:brushProperty name="width" value="0.05" units="cm"/>
      <inkml:brushProperty name="height" value="0.05" units="cm"/>
    </inkml:brush>
  </inkml:definitions>
  <inkml:trace contextRef="#ctx0" brushRef="#br0">53 49 192 0 0,'-16'-4'1648'0'0,"12"3"-370"0"0,-1 0 0 0 0,0 0 0 0 0,1-1 0 0 0,-1 1 0 0 0,1-1 0 0 0,-6-3 4846 0 0,11 4-5991 0 0,-1 1 0 0 0,0-1 0 0 0,0 0 0 0 0,1 0 0 0 0,-1 1 0 0 0,0-1 0 0 0,1 1 0 0 0,-1-1 0 0 0,1 0 0 0 0,-1 1 0 0 0,1-1 0 0 0,-1 1 0 0 0,1-1 0 0 0,-1 1 0 0 0,1-1 0 0 0,0 1 0 0 0,-1-1 0 0 0,1 1 0 0 0,0 0 0 0 0,-1-1 0 0 0,1 1 0 0 0,0 0 0 0 0,-1 0 0 0 0,1 0 0 0 0,1-1 0 0 0,24-4 1517 0 0,-20 4-1067 0 0,32-4 1570 0 0,38-2 1 0 0,-36 7-4017 0 0,-2 2-4808 0 0,-30-2 3819 0 0,0-1 409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549"/>
    </inkml:context>
    <inkml:brush xml:id="br0">
      <inkml:brushProperty name="width" value="0.05" units="cm"/>
      <inkml:brushProperty name="height" value="0.05" units="cm"/>
    </inkml:brush>
  </inkml:definitions>
  <inkml:trace contextRef="#ctx0" brushRef="#br0">1 11 160 0 0,'0'0'1104'0'0,"14"-5"9729"0"0,33 7-3531 0 0,2 0-3686 0 0,83 1-251 0 0,-34-9-1407 0 0,-57 1-4001 0 0,-37 5 1620 0 0,10-1-9371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6.876"/>
    </inkml:context>
    <inkml:brush xml:id="br0">
      <inkml:brushProperty name="width" value="0.05" units="cm"/>
      <inkml:brushProperty name="height" value="0.05" units="cm"/>
    </inkml:brush>
  </inkml:definitions>
  <inkml:trace contextRef="#ctx0" brushRef="#br0">40 0 7121 0 0,'-5'3'1767'0'0,"1"-1"-562"0"0,0 1 0 0 0,0-1 1 0 0,0 1-1 0 0,0 0 1 0 0,0 1-1 0 0,1-1 1 0 0,-4 4-1 0 0,7-6-1114 0 0,-1-1 0 0 0,1 1 0 0 0,0-1 1 0 0,0 1-1 0 0,0-1 0 0 0,0 0 0 0 0,0 1 0 0 0,0-1 0 0 0,0 1 0 0 0,0-1 0 0 0,0 1 0 0 0,1-1 1 0 0,-1 0-1 0 0,0 1 0 0 0,0-1 0 0 0,0 1 0 0 0,0-1 0 0 0,1 1 0 0 0,-1-1 0 0 0,0 0 1 0 0,0 1-1 0 0,1-1 0 0 0,-1 0 0 0 0,0 1 0 0 0,0-1 0 0 0,1 0 0 0 0,-1 1 0 0 0,0-1 1 0 0,1 0-1 0 0,-1 0 0 0 0,1 0 0 0 0,-1 1 0 0 0,0-1 0 0 0,1 0 0 0 0,-1 0 0 0 0,1 0 1 0 0,-1 0-1 0 0,1 1 0 0 0,19 6 957 0 0,-18-7-718 0 0,18 5 378 0 0,0-2-1 0 0,0 0 1 0 0,0-1-1 0 0,1-2 1 0 0,-1 0-1 0 0,26-3 1 0 0,-14 3-3457 0 0,-18 0-6494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19.387"/>
    </inkml:context>
    <inkml:brush xml:id="br0">
      <inkml:brushProperty name="width" value="0.05" units="cm"/>
      <inkml:brushProperty name="height" value="0.05" units="cm"/>
    </inkml:brush>
  </inkml:definitions>
  <inkml:trace contextRef="#ctx0" brushRef="#br0">3 81 7641 0 0,'0'-3'2418'0'0,"-2"-7"4054"0"0,3 3-4121 0 0,-1 6-2307 0 0,1 1 0 0 0,0-1 0 0 0,0 1 0 0 0,0-1 0 0 0,-1 1-1 0 0,1-1 1 0 0,0 1 0 0 0,0 0 0 0 0,0 0 0 0 0,0-1 0 0 0,0 1-1 0 0,0 0 1 0 0,0 0 0 0 0,0 0 0 0 0,0 0 0 0 0,0 0 0 0 0,0 0-1 0 0,0 0 1 0 0,1 0 0 0 0,147-3 1126 0 0,273-41-1 0 0,-366 36-1784 0 0,-55 8 603 0 0,-1 0 1 0 0,1 0 0 0 0,-1 0 0 0 0,1 0 0 0 0,-1 0-1 0 0,1 1 1 0 0,-1-1 0 0 0,1 0 0 0 0,-1 0 0 0 0,0 1-1 0 0,1-1 1 0 0,-1 0 0 0 0,1 0 0 0 0,-1 1 0 0 0,0-1-1 0 0,1 0 1 0 0,-1 1 0 0 0,1-1 0 0 0,-1 1-1 0 0,0-1 1 0 0,0 0 0 0 0,1 1 0 0 0,-1-1 0 0 0,0 1-1 0 0,0-1 1 0 0,0 1 0 0 0,1-1 0 0 0,-1 1 0 0 0,0-1-1 0 0,0 1 1 0 0,0-1 0 0 0,0 1 0 0 0,0-1 0 0 0,0 1-1 0 0,0 0 1 0 0,-1 21 107 0 0,0-15-93 0 0,0 30 345 0 0,2 1 0 0 0,2-1-1 0 0,1 0 1 0 0,2 0 0 0 0,10 37 0 0 0,67 175 1905 0 0,-73-225-2070 0 0,-3-9-70 0 0,-1 1 0 0 0,-1-1 0 0 0,0 1-1 0 0,-1-1 1 0 0,-1 1 0 0 0,0 1 0 0 0,0 27 0 0 0,-3-42-130 0 0,0 1 0 0 0,-1-1 0 0 0,1 1 0 0 0,-1 0 0 0 0,0-1 0 0 0,0 0 0 0 0,0 1 0 0 0,0-1 0 0 0,0 1 0 0 0,-1-1 0 0 0,1 0 0 0 0,-1 0 0 0 0,1 0 0 0 0,-1 0 0 0 0,0 0 0 0 0,0 0 1 0 0,0-1-1 0 0,0 1 0 0 0,0 0 0 0 0,0-1 0 0 0,0 0 0 0 0,-1 1 0 0 0,1-1 0 0 0,-1 0 0 0 0,1 0 0 0 0,0 0 0 0 0,-5 0 0 0 0,-6 3-69 0 0,-1-2 0 0 0,0 0-1 0 0,-27 1 1 0 0,26-2 73 0 0,-251 8 916 0 0,271-9-525 0 0,358-28 3751 0 0,-332 28-9685 0 0,-18 0-1553 0 0,-7 0 3934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102"/>
    </inkml:context>
    <inkml:brush xml:id="br0">
      <inkml:brushProperty name="width" value="0.05" units="cm"/>
      <inkml:brushProperty name="height" value="0.05" units="cm"/>
    </inkml:brush>
  </inkml:definitions>
  <inkml:trace contextRef="#ctx0" brushRef="#br0">123 273 5949 0 0,'-3'4'5893'0'0,"-6"13"-391"0"0,8-15-4957 0 0,1 0 0 0 0,-1 0 0 0 0,0 0-1 0 0,0 0 1 0 0,0 0 0 0 0,0 0 0 0 0,0 0-1 0 0,0-1 1 0 0,-2 3 0 0 0,-6-3 3019 0 0,-2-12-2740 0 0,6 2-601 0 0,0-1-1 0 0,0 0 0 0 0,0 0 0 0 0,1 0 1 0 0,1 0-1 0 0,0-1 0 0 0,0 1 0 0 0,1-1 0 0 0,0 0 1 0 0,1 0-1 0 0,1 0 0 0 0,-1 1 0 0 0,2-1 0 0 0,-1 0 1 0 0,4-16-1 0 0,-2 20-156 0 0,-1 0 0 0 0,1 0 0 0 0,1 0 0 0 0,-1 1 0 0 0,1-1 0 0 0,0 1 0 0 0,1-1 1 0 0,0 1-1 0 0,0 0 0 0 0,8-9 0 0 0,-8 11-32 0 0,0 0 0 0 0,1 0 1 0 0,-1 1-1 0 0,1 0 0 0 0,-1 0 0 0 0,1 0 1 0 0,0 0-1 0 0,0 1 0 0 0,1 0 0 0 0,-1 0 1 0 0,0 0-1 0 0,1 1 0 0 0,-1 0 0 0 0,1 0 1 0 0,5-1-1 0 0,-4 2-29 0 0,-1 0 0 0 0,0 0 0 0 0,0 1 0 0 0,1 0 0 0 0,-1 0 0 0 0,0 0 0 0 0,0 0 0 0 0,0 1 0 0 0,0 0 0 0 0,0 1 0 0 0,-1-1 0 0 0,1 1 0 0 0,-1 0 0 0 0,1 1 0 0 0,-1-1 0 0 0,0 1 0 0 0,0 0 0 0 0,-1 0 0 0 0,1 1 0 0 0,5 7 0 0 0,-7-9-30 0 0,0 1-1 0 0,0 1 1 0 0,0-1-1 0 0,-1 0 1 0 0,0 1-1 0 0,0-1 1 0 0,0 1-1 0 0,-1-1 1 0 0,1 1-1 0 0,-1 0 1 0 0,0 0-1 0 0,0 0 1 0 0,-1 0-1 0 0,1 0 1 0 0,-1 0-1 0 0,0 0 1 0 0,-1 0-1 0 0,1-1 0 0 0,-1 1 1 0 0,0 0-1 0 0,0 0 1 0 0,-1 0-1 0 0,1 0 1 0 0,-1-1-1 0 0,-4 9 1 0 0,1-5 5 0 0,0-1 0 0 0,-1 1 0 0 0,0-1 0 0 0,0 0 1 0 0,-1-1-1 0 0,1 0 0 0 0,-14 10 0 0 0,-4 0-144 0 0,-29 15-1 0 0,30-19-139 0 0,23-11 163 0 0,17-3-226 0 0,25-1 361 0 0,1 2 0 0 0,78 9-1 0 0,-92-4 39 0 0,-1 1 0 0 0,1 1 0 0 0,-1 2-1 0 0,-1 1 1 0 0,29 13 0 0 0,-48-18-29 0 0,0 0 0 0 0,-1 0 1 0 0,1 1-1 0 0,-1 0 0 0 0,0 0 0 0 0,0 1 1 0 0,8 7-1 0 0,-14-11 5 0 0,1 0 1 0 0,-1 0-1 0 0,0-1 0 0 0,1 1 1 0 0,-1 0-1 0 0,0 0 0 0 0,0 0 1 0 0,0 0-1 0 0,0 0 0 0 0,-1 1 1 0 0,1-1-1 0 0,0 0 1 0 0,-1 0-1 0 0,0 0 0 0 0,1 1 1 0 0,-1-1-1 0 0,0 0 0 0 0,0 1 1 0 0,0-1-1 0 0,-1 0 0 0 0,1 0 1 0 0,-1 1-1 0 0,1-1 0 0 0,-1 0 1 0 0,1 0-1 0 0,-1 0 0 0 0,0 0 1 0 0,0 0-1 0 0,0 0 0 0 0,0 0 1 0 0,-1 0-1 0 0,1 0 0 0 0,-3 2 1 0 0,-4 5 46 0 0,0-1 0 0 0,0-1 0 0 0,-1 1-1 0 0,0-1 1 0 0,-1-1 0 0 0,1 0 0 0 0,-1 0 0 0 0,-1-1 0 0 0,1 0 0 0 0,-1-1 0 0 0,1 0 0 0 0,-1-1 0 0 0,0 0 0 0 0,-15 2 0 0 0,-12 0 167 0 0,-1-2 1 0 0,-75-2 0 0 0,79-2-553 0 0,0-1 0 0 0,-1-2 1 0 0,1-2-1 0 0,0-1 0 0 0,-46-16 0 0 0,66 15 23 0 0,7-1-3331 0 0,8 9 3353 0 0,0-1 1 0 0,0 0-1 0 0,0 0 0 0 0,0 0 0 0 0,0 1 0 0 0,0-1 0 0 0,0 0 0 0 0,0 0 0 0 0,1 0 0 0 0,-1 1 0 0 0,0-1 0 0 0,1 0 1 0 0,-1 0-1 0 0,0 1 0 0 0,1-1 0 0 0,-1 0 0 0 0,1 1 0 0 0,-1-1 0 0 0,1 1 0 0 0,-1-1 0 0 0,1 0 0 0 0,-1 1 0 0 0,1-1 1 0 0,0 1-1 0 0,-1 0 0 0 0,1-1 0 0 0,0 1 0 0 0,-1-1 0 0 0,1 1 0 0 0,0 0 0 0 0,0 0 0 0 0,-1-1 0 0 0,1 1 0 0 0,1 0 0 0 0,12-7-2497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491"/>
    </inkml:context>
    <inkml:brush xml:id="br0">
      <inkml:brushProperty name="width" value="0.05" units="cm"/>
      <inkml:brushProperty name="height" value="0.05" units="cm"/>
    </inkml:brush>
  </inkml:definitions>
  <inkml:trace contextRef="#ctx0" brushRef="#br0">1 7 532 0 0,'6'-6'10032'0'0,"-5"6"-9799"0"0,5 11 3040 0 0,3 20-911 0 0,0 8-30 0 0,1 0 0 0 0,24 61 1 0 0,-20-68-3414 0 0,27 47 1 0 0,-27-62-6044 0 0,-10-14 4701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0.829"/>
    </inkml:context>
    <inkml:brush xml:id="br0">
      <inkml:brushProperty name="width" value="0.05" units="cm"/>
      <inkml:brushProperty name="height" value="0.05" units="cm"/>
    </inkml:brush>
  </inkml:definitions>
  <inkml:trace contextRef="#ctx0" brushRef="#br0">76 86 9685 0 0,'-76'-7'20903'0'0,"254"-8"-18504"0"0,29-4-4321 0 0,-72-5-6536 0 0,-101 15 4689 0 0,0-2 540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0.646"/>
    </inkml:context>
    <inkml:brush xml:id="br0">
      <inkml:brushProperty name="width" value="0.05" units="cm"/>
      <inkml:brushProperty name="height" value="0.05" units="cm"/>
    </inkml:brush>
  </inkml:definitions>
  <inkml:trace contextRef="#ctx0" brushRef="#br0">181 169 7053 0 0,'-24'-32'4156'0'0,"-1"1"-1360"0"0,0 7-712 0 0,0 2-431 0 0,2 4-329 0 0,5 4-260 0 0,4 2-220 0 0,3 4-184 0 0,2 3-132 0 0,2 2 140 0 0,27 26-3144 0 0,6-4-916 0 0,3-1 563 0 0,4 4 469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1.392"/>
    </inkml:context>
    <inkml:brush xml:id="br0">
      <inkml:brushProperty name="width" value="0.05" units="cm"/>
      <inkml:brushProperty name="height" value="0.05" units="cm"/>
    </inkml:brush>
  </inkml:definitions>
  <inkml:trace contextRef="#ctx0" brushRef="#br0">22 159 8365 0 0,'-8'-18'6601'0'0,"6"14"-5564"0"0,0 0-1 0 0,0 0 1 0 0,0 0 0 0 0,1 0 0 0 0,0 0 0 0 0,-1-1-1 0 0,2 1 1 0 0,-2-6 0 0 0,3 9-919 0 0,-1 0 1 0 0,0 0 0 0 0,1 0-1 0 0,-1-1 1 0 0,1 1-1 0 0,0 0 1 0 0,-1 0 0 0 0,1 0-1 0 0,0 0 1 0 0,0 0-1 0 0,-1 0 1 0 0,1 0-1 0 0,0 0 1 0 0,0 0 0 0 0,0 1-1 0 0,0-1 1 0 0,0 0-1 0 0,1 1 1 0 0,-1-1-1 0 0,1 0 1 0 0,24-10 821 0 0,7 1-314 0 0,0 3 1 0 0,0 1-1 0 0,63-4 0 0 0,-14 2 82 0 0,62-18 500 0 0,-144 26-1209 0 0,1 0-1 0 0,-1 0 1 0 0,1 0 0 0 0,-1 0-1 0 0,1 0 1 0 0,-1 0-1 0 0,1 1 1 0 0,-1-1-1 0 0,1 0 1 0 0,-1 0 0 0 0,1 0-1 0 0,-1 0 1 0 0,1 1-1 0 0,-1-1 1 0 0,1 0-1 0 0,-1 1 1 0 0,0-1 0 0 0,1 0-1 0 0,-1 1 1 0 0,1-1-1 0 0,-1 0 1 0 0,0 1-1 0 0,1-1 1 0 0,-1 1 0 0 0,0-1-1 0 0,0 0 1 0 0,1 1-1 0 0,-1-1 1 0 0,0 1-1 0 0,0-1 1 0 0,0 1 0 0 0,0-1-1 0 0,1 1 1 0 0,-1 0-1 0 0,3 23-66 0 0,-3-16 56 0 0,10 74 145 0 0,-5-33 71 0 0,2-1 0 0 0,21 75-1 0 0,7-28-201 0 0,3-1-1 0 0,82 140 1 0 0,-115-225-2 0 0,-1-1 0 0 0,0 1 0 0 0,0-1 0 0 0,0 1 0 0 0,-1 0 0 0 0,2 13 0 0 0,-5-21 0 0 0,0-1 0 0 0,1 1 0 0 0,-1-1 0 0 0,0 1 0 0 0,0-1 0 0 0,0 1 0 0 0,0 0 0 0 0,-1-1 0 0 0,1 1 0 0 0,0-1 0 0 0,0 1 0 0 0,0 0 0 0 0,0-1 0 0 0,-1 1 0 0 0,1-1 0 0 0,0 1 0 0 0,0-1 0 0 0,-1 1 0 0 0,1-1 0 0 0,0 1 0 0 0,-1-1 0 0 0,1 1 0 0 0,-1-1 0 0 0,1 1 0 0 0,-1-1 0 0 0,1 0 0 0 0,-1 1 0 0 0,1-1 0 0 0,-1 0 0 0 0,1 1 0 0 0,-1-1 0 0 0,1 0 0 0 0,-1 0 0 0 0,1 0 0 0 0,-1 1 0 0 0,1-1 0 0 0,-2 0 0 0 0,-21-1 0 0 0,19 1 0 0 0,-201-33 0 0 0,44 5 0 0 0,137 23-1 0 0,16 4 1 0 0,1-1 0 0 0,0 1-1 0 0,-1 0 1 0 0,0 1 0 0 0,1 0 0 0 0,-11 1 0 0 0,25 5 3 0 0,8 1-4 0 0,35 1 1 0 0,1-2 0 0 0,-1-2 0 0 0,85-4 0 0 0,-103-1-2674 0 0,-1 0 0 0 0,1-2 0 0 0,-1-2 0 0 0,35-9 0 0 0,-48 7-650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2.911"/>
    </inkml:context>
    <inkml:brush xml:id="br0">
      <inkml:brushProperty name="width" value="0.05" units="cm"/>
      <inkml:brushProperty name="height" value="0.05" units="cm"/>
    </inkml:brush>
  </inkml:definitions>
  <inkml:trace contextRef="#ctx0" brushRef="#br0">242 39 716 0 0,'1'-1'311'0'0,"-1"0"-1"0"0,1 0 1 0 0,-1 0 0 0 0,1 0 0 0 0,-1 0-1 0 0,0 0 1 0 0,0 0 0 0 0,1 0-1 0 0,-1 0 1 0 0,0 0 0 0 0,0 0-1 0 0,0-1 1 0 0,0 1 0 0 0,0 0-1 0 0,0 0 1 0 0,-1 0 0 0 0,1 0 0 0 0,0 0-1 0 0,0 0 1 0 0,-1 0 0 0 0,1 0-1 0 0,-2-2 1 0 0,1 2 3 0 0,0 0 0 0 0,0 0-1 0 0,-1 0 1 0 0,1 0 0 0 0,0 0 0 0 0,-1 0-1 0 0,1 1 1 0 0,-1-1 0 0 0,1 0 0 0 0,-1 1 0 0 0,1-1-1 0 0,-1 1 1 0 0,1-1 0 0 0,-1 1 0 0 0,-3 0 0 0 0,-4-1 284 0 0,-1 1 1 0 0,0 0 0 0 0,1 0 0 0 0,-1 1 0 0 0,1 1 0 0 0,-1 0 0 0 0,1 0 0 0 0,-1 0 0 0 0,1 1 0 0 0,0 1 0 0 0,0 0-1 0 0,-14 8 1 0 0,17-9-343 0 0,0 1-1 0 0,1 0 0 0 0,-1 0 0 0 0,1 0 1 0 0,0 0-1 0 0,0 1 0 0 0,1 0 1 0 0,0 0-1 0 0,-1 0 0 0 0,1 0 0 0 0,1 1 1 0 0,-1 0-1 0 0,1 0 0 0 0,0 0 0 0 0,1 0 1 0 0,-1 0-1 0 0,1 0 0 0 0,0 1 0 0 0,0 6 1 0 0,1-8-123 0 0,2 0 0 0 0,-1-1-1 0 0,0 1 1 0 0,1-1 0 0 0,0 1 0 0 0,0-1 0 0 0,0 0 0 0 0,1 1 0 0 0,0-1 0 0 0,-1 0 0 0 0,1 0 0 0 0,1 0-1 0 0,-1 0 1 0 0,1 0 0 0 0,-1 0 0 0 0,1-1 0 0 0,0 1 0 0 0,0-1 0 0 0,1 0 0 0 0,5 5 0 0 0,2 0 153 0 0,0 0 0 0 0,1 0 0 0 0,0-1 0 0 0,0-1 0 0 0,21 9 0 0 0,-5-6 60 0 0,1 0 0 0 0,0-2 0 0 0,52 7-1 0 0,-60-12-161 0 0,1-1 0 0 0,-1-1 0 0 0,1-1-1 0 0,-1 0 1 0 0,43-10 0 0 0,-55 8-1484 0 0,1 3-6160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6.024"/>
    </inkml:context>
    <inkml:brush xml:id="br0">
      <inkml:brushProperty name="width" value="0.05" units="cm"/>
      <inkml:brushProperty name="height" value="0.05" units="cm"/>
    </inkml:brush>
  </inkml:definitions>
  <inkml:trace contextRef="#ctx0" brushRef="#br0">2 79 852 0 0,'-2'-8'8099'0'0,"2"7"-7915"0"0,14-1 3376 0 0,29 5-2013 0 0,-33-2-421 0 0,267 13 5329 0 0,-216-15-5229 0 0,0-2 0 0 0,95-18 1 0 0,-146 20-995 0 0,0-1 0 0 0,0-1 0 0 0,0 0 0 0 0,0 0 0 0 0,-1-1 0 0 0,1 0 1 0 0,-1-1-1 0 0,0 0 0 0 0,0 0 0 0 0,0-1 0 0 0,15-13 0 0 0,-40 80 404 0 0,10-39-542 0 0,1 1 0 0 0,1 0 0 0 0,1 0-1 0 0,2 0 1 0 0,0 0 0 0 0,1 0 0 0 0,1 0-1 0 0,1 0 1 0 0,8 33 0 0 0,1-10 257 0 0,3 0 0 0 0,1-1 0 0 0,33 67 1 0 0,-41-96-226 0 0,-2-7-46 0 0,0 0 1 0 0,-1 0-1 0 0,0 1 1 0 0,2 11-1 0 0,-6-21-100 0 0,0 1 0 0 0,0-1-1 0 0,0 1 1 0 0,0-1-1 0 0,0 1 1 0 0,0-1 0 0 0,-1 1-1 0 0,1-1 1 0 0,0 1 0 0 0,0-1-1 0 0,0 0 1 0 0,0 1 0 0 0,-1-1-1 0 0,1 1 1 0 0,0-1-1 0 0,-1 0 1 0 0,1 1 0 0 0,0-1-1 0 0,-1 0 1 0 0,1 1 0 0 0,0-1-1 0 0,-1 0 1 0 0,1 1 0 0 0,0-1-1 0 0,-1 0 1 0 0,1 0-1 0 0,-1 1 1 0 0,1-1 0 0 0,-1 0-1 0 0,1 0 1 0 0,-1 0 0 0 0,1 0-1 0 0,0 0 1 0 0,-1 0-1 0 0,1 1 1 0 0,-1-1 0 0 0,0-1-1 0 0,-24 2-147 0 0,19-1 83 0 0,-97-1-194 0 0,5-1 555 0 0,-112 13 0 0 0,205-10-169 0 0,7 1 104 0 0,15 4 378 0 0,27 2 231 0 0,162 17-7253 0 0,-158-23-1244 0 0,-24-2 4481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6.648"/>
    </inkml:context>
    <inkml:brush xml:id="br0">
      <inkml:brushProperty name="width" value="0.05" units="cm"/>
      <inkml:brushProperty name="height" value="0.05" units="cm"/>
    </inkml:brush>
  </inkml:definitions>
  <inkml:trace contextRef="#ctx0" brushRef="#br0">13 424 6697 0 0,'1'-9'17173'0'0,"-1"2"-16153"0"0,-3-1-771 0 0,0-1 0 0 0,1 0 0 0 0,0-1 0 0 0,1 1-1 0 0,0 0 1 0 0,0 0 0 0 0,1-1 0 0 0,0 1 0 0 0,0 0 0 0 0,1 0 0 0 0,1-1-1 0 0,2-8 1 0 0,1-4-78 0 0,1 1 0 0 0,1-1 0 0 0,19-38 0 0 0,-20 49-103 0 0,1 0 1 0 0,0 0 0 0 0,1 0 0 0 0,0 1-1 0 0,0 0 1 0 0,1 1 0 0 0,1 0 0 0 0,0 0-1 0 0,0 1 1 0 0,0 0 0 0 0,1 1-1 0 0,23-12 1 0 0,-26 15-27 0 0,0 1 0 0 0,0 0 0 0 0,0 0 0 0 0,0 1 0 0 0,0 0 0 0 0,1 0 0 0 0,-1 1-1 0 0,1 0 1 0 0,-1 1 0 0 0,0 0 0 0 0,1 0 0 0 0,-1 1 0 0 0,1 0 0 0 0,-1 0 0 0 0,1 1 0 0 0,-1 0 0 0 0,0 0-1 0 0,0 1 1 0 0,0 0 0 0 0,14 9 0 0 0,-20-11-36 0 0,1 0 0 0 0,-1 0 1 0 0,0 0-1 0 0,0 1 0 0 0,0-1 0 0 0,0 1 0 0 0,0 0 0 0 0,0-1 0 0 0,0 1 1 0 0,0 0-1 0 0,-1 0 0 0 0,1 0 0 0 0,-1 0 0 0 0,1 0 0 0 0,-1 1 0 0 0,0-1 1 0 0,0 0-1 0 0,0 1 0 0 0,0-1 0 0 0,0 1 0 0 0,-1-1 0 0 0,1 1 1 0 0,-1-1-1 0 0,0 1 0 0 0,0-1 0 0 0,1 1 0 0 0,-2 0 0 0 0,1-1 0 0 0,0 1 1 0 0,0-1-1 0 0,-1 1 0 0 0,1-1 0 0 0,-1 1 0 0 0,0-1 0 0 0,0 0 0 0 0,0 1 1 0 0,0-1-1 0 0,-3 4 0 0 0,-1 1-20 0 0,0 1 0 0 0,-1-1 0 0 0,0-1 0 0 0,0 1 0 0 0,0-1 0 0 0,-1 0 0 0 0,0 0 0 0 0,0-1-1 0 0,-14 8 1 0 0,-8 2-31 0 0,9-6 8 0 0,0 0-18 0 0,7-5 4 0 0,-8 6-813 0 0,98 1 689 0 0,57 13 262 0 0,-120-20-51 0 0,0 0 0 0 0,0 1-1 0 0,-1 0 1 0 0,0 2 0 0 0,0-1-1 0 0,0 1 1 0 0,15 12 0 0 0,-25-17-21 0 0,-1 1 0 0 0,1-1 0 0 0,-1 0 0 0 0,1 1 0 0 0,-1-1 0 0 0,0 1 0 0 0,0 0 1 0 0,0-1-1 0 0,0 1 0 0 0,-1 0 0 0 0,1 0 0 0 0,-1 0 0 0 0,0 1 0 0 0,1-1 0 0 0,0 6 0 0 0,-2-6-2 0 0,0-1-1 0 0,0 0 1 0 0,0 0-1 0 0,-1 1 0 0 0,1-1 1 0 0,0 0-1 0 0,-1 0 1 0 0,0 0-1 0 0,1 1 1 0 0,-1-1-1 0 0,0 0 0 0 0,0 0 1 0 0,0 0-1 0 0,0 0 1 0 0,-1-1-1 0 0,1 1 0 0 0,-1 0 1 0 0,1 0-1 0 0,-1-1 1 0 0,1 1-1 0 0,-1-1 1 0 0,0 1-1 0 0,0-1 0 0 0,-3 2 1 0 0,-5 3 21 0 0,-1-1 1 0 0,1 0-1 0 0,-1-1 1 0 0,0 0-1 0 0,0-1 1 0 0,-1 0-1 0 0,1-1 1 0 0,-15 1-1 0 0,-94 1 96 0 0,74-4-526 0 0,1-2-1 0 0,0-2 0 0 0,-88-20 1 0 0,116 16-1172 0 0,13 2-2380 0 0,15 2-2331 0 0,1-1 2782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7.102"/>
    </inkml:context>
    <inkml:brush xml:id="br0">
      <inkml:brushProperty name="width" value="0.05" units="cm"/>
      <inkml:brushProperty name="height" value="0.05" units="cm"/>
    </inkml:brush>
  </inkml:definitions>
  <inkml:trace contextRef="#ctx0" brushRef="#br0">6 7 240 0 0,'-5'-7'17900'0'0,"122"24"-10498"0"0,-59-13-4999 0 0,70-4 0 0 0,-106-1-1967 0 0,36-7 0 0 0,-26-1-5646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7.438"/>
    </inkml:context>
    <inkml:brush xml:id="br0">
      <inkml:brushProperty name="width" value="0.05" units="cm"/>
      <inkml:brushProperty name="height" value="0.05" units="cm"/>
    </inkml:brush>
  </inkml:definitions>
  <inkml:trace contextRef="#ctx0" brushRef="#br0">3 1 768 0 0,'0'0'325'0'0,"-1"1"0"0"0,1 0-1 0 0,0-1 1 0 0,-1 1 0 0 0,1 0 0 0 0,0 0 0 0 0,0-1-1 0 0,0 1 1 0 0,0 0 0 0 0,0 0 0 0 0,0-1 0 0 0,0 1-1 0 0,0 0 1 0 0,0 0 0 0 0,0-1 0 0 0,0 1-1 0 0,1 0 1 0 0,-1 0 0 0 0,0-1 0 0 0,0 1 0 0 0,1 0-1 0 0,-1-1 1 0 0,0 1 0 0 0,1 0 0 0 0,-1-1 0 0 0,1 1-1 0 0,0 0 1 0 0,1 1 179 0 0,0 0-1 0 0,0-1 1 0 0,0 1-1 0 0,0-1 0 0 0,1 0 1 0 0,-1 0-1 0 0,0 0 1 0 0,5 1-1 0 0,6 2 925 0 0,0-2 0 0 0,19 2 0 0 0,-31-4-1255 0 0,56 5 4153 0 0,109-7 0 0 0,-124-2-4191 0 0,61-14 0 0 0,-92 15-6884 0 0,-5 1 2528 0 0,0 1 1340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7.949"/>
    </inkml:context>
    <inkml:brush xml:id="br0">
      <inkml:brushProperty name="width" value="0.05" units="cm"/>
      <inkml:brushProperty name="height" value="0.05" units="cm"/>
    </inkml:brush>
  </inkml:definitions>
  <inkml:trace contextRef="#ctx0" brushRef="#br0">475 160 300 0 0,'7'-20'1525'0'0,"-6"18"-1143"0"0,0 0 0 0 0,1-1-1 0 0,-1 1 1 0 0,0-1 0 0 0,0 1-1 0 0,-1-1 1 0 0,1 1 0 0 0,-1-1-1 0 0,1 0 1 0 0,-1 1 0 0 0,0-1-1 0 0,0 0 1 0 0,0 1 0 0 0,0-1-1 0 0,0 0 1 0 0,-1 1 0 0 0,1-1-1 0 0,-1 0 1 0 0,0 1 0 0 0,0-1-1 0 0,0 1 1 0 0,-2-5 0 0 0,-2 1 141 0 0,0 0 0 0 0,-1 0 0 0 0,0 0 1 0 0,-1 0-1 0 0,1 1 0 0 0,-1 0 0 0 0,0 1 0 0 0,0-1 1 0 0,0 1-1 0 0,-1 1 0 0 0,0-1 0 0 0,1 1 0 0 0,-1 0 1 0 0,0 1-1 0 0,0 0 0 0 0,-1 1 0 0 0,-12-2 1 0 0,4 1-148 0 0,-1 1 1 0 0,0 1-1 0 0,1 1 0 0 0,-1 0 1 0 0,0 1-1 0 0,1 1 1 0 0,-24 7-1 0 0,28-6-169 0 0,0 1 0 0 0,1 1 0 0 0,-1 0 0 0 0,1 0 0 0 0,0 1 0 0 0,1 1-1 0 0,0 0 1 0 0,0 0 0 0 0,-16 17 0 0 0,22-20-89 0 0,1-1 1 0 0,0 1-1 0 0,0 0 0 0 0,1 0 0 0 0,0 1 1 0 0,-1-1-1 0 0,2 1 0 0 0,-1-1 1 0 0,1 1-1 0 0,0 0 0 0 0,0 0 1 0 0,0 0-1 0 0,1 0 0 0 0,0 0 0 0 0,0 1 1 0 0,1-1-1 0 0,-1 0 0 0 0,2 0 1 0 0,-1 1-1 0 0,0-1 0 0 0,1 0 1 0 0,1 0-1 0 0,2 10 0 0 0,1-4 25 0 0,1 1-1 0 0,0-1 0 0 0,1 0 0 0 0,0-1 1 0 0,1 0-1 0 0,1 0 0 0 0,-1 0 0 0 0,2-1 1 0 0,-1-1-1 0 0,1 0 0 0 0,1 0 1 0 0,0 0-1 0 0,0-2 0 0 0,1 1 0 0 0,13 5 1 0 0,-6-3-15 0 0,0-1 0 0 0,1-1 0 0 0,1-1 0 0 0,-1 0 0 0 0,1-2 0 0 0,0 0 0 0 0,1-2 0 0 0,42 2 0 0 0,-56-5-123 0 0,0-1-1 0 0,0 0 0 0 0,0-1 1 0 0,0 1-1 0 0,0-2 0 0 0,-1 1 1 0 0,1-1-1 0 0,0 0 0 0 0,-1-1 1 0 0,0 1-1 0 0,0-2 0 0 0,0 1 1 0 0,-1-1-1 0 0,1 0 0 0 0,-1 0 1 0 0,0 0-1 0 0,0-1 1 0 0,-1 0-1 0 0,0-1 0 0 0,8-11 1 0 0,-9 12-37 0 0,0-1 1 0 0,-1 1 0 0 0,1-1-1 0 0,-1 0 1 0 0,-1 1 0 0 0,1-1-1 0 0,-1-1 1 0 0,-1 1 0 0 0,1 0-1 0 0,-1 0 1 0 0,-1-1 0 0 0,1 1-1 0 0,-1 0 1 0 0,0-1 0 0 0,-1 1-1 0 0,0 0 1 0 0,0-1 0 0 0,0 1-1 0 0,-1 0 1 0 0,0 0 0 0 0,-1 0-1 0 0,-5-13 1 0 0,0 8-128 0 0,1 1-1 0 0,-2 0 1 0 0,0 0 0 0 0,0 0 0 0 0,-1 1 0 0 0,0 1 0 0 0,-22-17 0 0 0,23 20-351 0 0,-1 0 0 0 0,1 1 0 0 0,-1 0 1 0 0,-15-5-1 0 0,18 7-433 0 0,0 1-1 0 0,0 1 1 0 0,0-1 0 0 0,0 1 0 0 0,0 1 0 0 0,-1-1-1 0 0,-8 1 1 0 0,6 2-2288 0 0,-1 0 462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08.401"/>
    </inkml:context>
    <inkml:brush xml:id="br0">
      <inkml:brushProperty name="width" value="0.05" units="cm"/>
      <inkml:brushProperty name="height" value="0.05" units="cm"/>
    </inkml:brush>
  </inkml:definitions>
  <inkml:trace contextRef="#ctx0" brushRef="#br0">377 0 848 0 0,'-3'3'8169'0'0,"-8"6"-3985"0"0,-23 18-2754 0 0,-59 35 2412 0 0,-129 80 1569 0 0,208-132-6847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7.197"/>
    </inkml:context>
    <inkml:brush xml:id="br0">
      <inkml:brushProperty name="width" value="0.05" units="cm"/>
      <inkml:brushProperty name="height" value="0.05" units="cm"/>
    </inkml:brush>
  </inkml:definitions>
  <inkml:trace contextRef="#ctx0" brushRef="#br0">15 0 252 0 0,'0'0'94'0'0,"-1"0"298"0"0,0 1 0 0 0,1-1 1 0 0,-1 0-1 0 0,0 0 0 0 0,1 0 0 0 0,-1 0 0 0 0,1 1 1 0 0,-1-1-1 0 0,0 0 0 0 0,1 0 0 0 0,-1 1 1 0 0,1-1-1 0 0,-1 0 0 0 0,1 1 0 0 0,-1-1 0 0 0,1 1 1 0 0,-1-1-1 0 0,1 1 0 0 0,-1-1 0 0 0,1 1 1 0 0,0-1-1 0 0,-1 1 0 0 0,1-1 0 0 0,0 1 0 0 0,-1-1 1 0 0,1 1-1 0 0,0 0 0 0 0,0 1 1453 0 0,15 6 2176 0 0,-1-3-2721 0 0,1-1 0 0 0,0-1 0 0 0,0 0 0 0 0,23 1 1 0 0,65-2 1810 0 0,-76-2-2247 0 0,16-3-99 0 0,-2 0-1913 0 0,-16 5-2790 0 0,-20 1 50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7.525"/>
    </inkml:context>
    <inkml:brush xml:id="br0">
      <inkml:brushProperty name="width" value="0.05" units="cm"/>
      <inkml:brushProperty name="height" value="0.05" units="cm"/>
    </inkml:brush>
  </inkml:definitions>
  <inkml:trace contextRef="#ctx0" brushRef="#br0">19 1 764 0 0,'-19'16'10889'0'0,"19"-16"-10732"0"0,0 1 1 0 0,0-1-1 0 0,1 0 1 0 0,-1 1-1 0 0,0-1 1 0 0,0 0-1 0 0,0 1 0 0 0,0-1 1 0 0,1 0-1 0 0,-1 1 1 0 0,0-1-1 0 0,0 0 1 0 0,1 0-1 0 0,-1 1 1 0 0,0-1-1 0 0,1 0 1 0 0,-1 0-1 0 0,0 0 1 0 0,1 1-1 0 0,-1-1 1 0 0,0 0-1 0 0,1 0 1 0 0,-1 0-1 0 0,0 0 1 0 0,1 0-1 0 0,-1 0 1 0 0,0 0-1 0 0,1 0 1 0 0,-1 0-1 0 0,1 0 1 0 0,9 2 699 0 0,0-1 0 0 0,-1 0 0 0 0,1-1 0 0 0,0 0 0 0 0,0 0 0 0 0,12-3 0 0 0,3 1 44 0 0,75-2 1817 0 0,6 1-4239 0 0,-36-5-8388 0 0,-57 5 7387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0.977"/>
    </inkml:context>
    <inkml:brush xml:id="br0">
      <inkml:brushProperty name="width" value="0.05" units="cm"/>
      <inkml:brushProperty name="height" value="0.05" units="cm"/>
    </inkml:brush>
  </inkml:definitions>
  <inkml:trace contextRef="#ctx0" brushRef="#br0">368 3 9757 0 0,'-36'-2'8992'0'0,"-5"1"-3627"0"0,29 1-4646 0 0,0 1 1 0 0,1 0 0 0 0,-16 3-1 0 0,23-3-604 0 0,0 0-1 0 0,0 0 1 0 0,0 0 0 0 0,0 1-1 0 0,0 0 1 0 0,0-1 0 0 0,0 2-1 0 0,1-1 1 0 0,-1 0-1 0 0,1 1 1 0 0,0-1 0 0 0,-1 1-1 0 0,1 0 1 0 0,0 0 0 0 0,1 0-1 0 0,-1 0 1 0 0,0 1 0 0 0,1-1-1 0 0,0 1 1 0 0,0 0-1 0 0,-3 5 1 0 0,4-5-39 0 0,0 0 0 0 0,1 0 0 0 0,-1 0-1 0 0,1-1 1 0 0,-1 1 0 0 0,1 0 0 0 0,0 0 0 0 0,0 0 0 0 0,1 0 0 0 0,-1 0-1 0 0,1 0 1 0 0,0 0 0 0 0,0 0 0 0 0,0-1 0 0 0,1 1 0 0 0,-1 0 0 0 0,1-1 0 0 0,4 7-1 0 0,2 2 46 0 0,0 0 0 0 0,1 0 0 0 0,17 16 0 0 0,1-2 87 0 0,1-3 0 0 0,35 24 0 0 0,-37-29-347 0 0,-1 1 0 0 0,0 1 0 0 0,32 36 0 0 0,-55-55 98 0 0,0 1 0 0 0,-1 0 1 0 0,0 0-1 0 0,1 0 0 0 0,-1-1 0 0 0,0 1 1 0 0,0 1-1 0 0,0-1 0 0 0,0 0 0 0 0,0 0 1 0 0,-1 0-1 0 0,1 0 0 0 0,-1 1 1 0 0,1-1-1 0 0,-1 4 0 0 0,0-4 26 0 0,0-1-1 0 0,-1 0 1 0 0,1 1 0 0 0,-1-1-1 0 0,1 0 1 0 0,-1 1 0 0 0,0-1-1 0 0,0 0 1 0 0,1 0 0 0 0,-1 0-1 0 0,0 1 1 0 0,0-1 0 0 0,0 0-1 0 0,0 0 1 0 0,0 0 0 0 0,0-1-1 0 0,-1 1 1 0 0,1 0 0 0 0,0 0-1 0 0,0-1 1 0 0,-1 1 0 0 0,1 0-1 0 0,0-1 1 0 0,-1 0-1 0 0,-1 1 1 0 0,-12 3 13 0 0,0 0 0 0 0,0-2 1 0 0,0 0-1 0 0,0 0 0 0 0,0-1 0 0 0,-23-2 0 0 0,-93-15 61 0 0,113 13-56 0 0,10 2-50 0 0,-12-1-266 0 0,0-1 0 0 0,0-1 1 0 0,1-1-1 0 0,-1-1 0 0 0,1 0 0 0 0,-25-13 0 0 0,33 10-1224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8.162"/>
    </inkml:context>
    <inkml:brush xml:id="br0">
      <inkml:brushProperty name="width" value="0.05" units="cm"/>
      <inkml:brushProperty name="height" value="0.05" units="cm"/>
    </inkml:brush>
  </inkml:definitions>
  <inkml:trace contextRef="#ctx0" brushRef="#br0">43 57 5364 0 0,'-12'-13'3144'0'0,"8"8"-1776"0"0,-1 1-1 0 0,1-1 0 0 0,0-1 1 0 0,0 1-1 0 0,-5-12 1688 0 0,11 16-2877 0 0,0 1 0 0 0,0 0 0 0 0,-1 0 0 0 0,1 0 0 0 0,0 0-1 0 0,0 0 1 0 0,0 0 0 0 0,0 0 0 0 0,0 1 0 0 0,0-1 0 0 0,0 1-1 0 0,0-1 1 0 0,-1 1 0 0 0,3 1 0 0 0,4 0 427 0 0,29 6 435 0 0,158 28 2353 0 0,-161-31-3024 0 0,0-2 0 0 0,1-2 0 0 0,60-5 1 0 0,-90 4-372 0 0,-1-1 1 0 0,1 0 0 0 0,0 0-1 0 0,0 0 1 0 0,-1-1 0 0 0,1 1-1 0 0,-1-1 1 0 0,1 0 0 0 0,-1 0 0 0 0,0-1-1 0 0,0 1 1 0 0,0-1 0 0 0,0 0-1 0 0,0 0 1 0 0,0 0 0 0 0,-1-1-1 0 0,0 1 1 0 0,5-7 0 0 0,-8 9 142 0 0,-1 2-112 0 0,0 1 1 0 0,-1 0 0 0 0,1-1-1 0 0,0 1 1 0 0,0 0 0 0 0,0 0-1 0 0,0-1 1 0 0,1 1 0 0 0,-1 0-1 0 0,0 0 1 0 0,0 4 0 0 0,-4 17 253 0 0,2 1 1 0 0,0-1-1 0 0,1 1 1 0 0,2 0 0 0 0,0-1-1 0 0,2 1 1 0 0,7 40-1 0 0,8 3 472 0 0,2-1 0 0 0,52 118 0 0 0,-44-119-576 0 0,-22-55-179 0 0,-4-7 0 0 0,1 0 0 0 0,0 0 0 0 0,-1 1 0 0 0,0-1 0 0 0,0 1 0 0 0,0-1 0 0 0,0 1 0 0 0,0-1 0 0 0,-1 1 0 0 0,0-1 0 0 0,0 8 0 0 0,0-10-5 0 0,-1 0 0 0 0,0 0 0 0 0,0 0 1 0 0,0 0-1 0 0,1 0 0 0 0,-1 0 0 0 0,0 0 0 0 0,0 0 0 0 0,0 0 0 0 0,-1 0 0 0 0,1-1 1 0 0,0 1-1 0 0,0 0 0 0 0,0-1 0 0 0,0 1 0 0 0,-1-1 0 0 0,1 0 0 0 0,0 1 0 0 0,-1-1 1 0 0,1 0-1 0 0,0 0 0 0 0,-3 0 0 0 0,0 1-26 0 0,-177 21-445 0 0,45-8 280 0 0,103-10 179 0 0,18-2 54 0 0,0-1 1 0 0,0 2-1 0 0,0 0 0 0 0,0 1 1 0 0,-17 7-1 0 0,32-11-35 0 0,0 0 0 0 0,0 0 0 0 0,0 0 1 0 0,0 0-1 0 0,0 0 0 0 0,0 0 0 0 0,0 0 0 0 0,0 0 0 0 0,0 0 0 0 0,0 0 1 0 0,0 0-1 0 0,-1 0 0 0 0,1 0 0 0 0,0 0 0 0 0,0 0 0 0 0,0 0 1 0 0,0 0-1 0 0,0 0 0 0 0,0 0 0 0 0,0 0 0 0 0,0 0 0 0 0,0 0 0 0 0,0 0 1 0 0,0 0-1 0 0,0 1 0 0 0,0-1 0 0 0,0 0 0 0 0,0 0 0 0 0,0 0 1 0 0,0 0-1 0 0,-1 0 0 0 0,1 0 0 0 0,0 0 0 0 0,0 0 0 0 0,0 0 0 0 0,0 0 1 0 0,0 0-1 0 0,0 0 0 0 0,0 1 0 0 0,0-1 0 0 0,0 0 0 0 0,0 0 0 0 0,0 0 1 0 0,0 0-1 0 0,0 0 0 0 0,1 0 0 0 0,-1 0 0 0 0,0 0 0 0 0,0 0 1 0 0,0 0-1 0 0,0 0 0 0 0,0 1 0 0 0,0-1 0 0 0,0 0 0 0 0,0 0 0 0 0,0 0 1 0 0,0 0-1 0 0,0 0 0 0 0,0 0 0 0 0,0 0 0 0 0,0 0 0 0 0,0 0 1 0 0,0 0-1 0 0,9 3 202 0 0,15-1 62 0 0,324-21-905 0 0,-337 19-1985 0 0,-6 0-465 0 0,11 0-7145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8.676"/>
    </inkml:context>
    <inkml:brush xml:id="br0">
      <inkml:brushProperty name="width" value="0.05" units="cm"/>
      <inkml:brushProperty name="height" value="0.05" units="cm"/>
    </inkml:brush>
  </inkml:definitions>
  <inkml:trace contextRef="#ctx0" brushRef="#br0">248 47 816 0 0,'0'-2'537'0'0,"1"1"0"0"0,-1-1 0 0 0,1 1 0 0 0,-1-1 0 0 0,0 0 0 0 0,1 1 0 0 0,-1-1-1 0 0,0 1 1 0 0,0-1 0 0 0,0 0 0 0 0,0 1 0 0 0,0-1 0 0 0,-1 0 0 0 0,1 1 0 0 0,0-1 0 0 0,-1 1 0 0 0,1-1 0 0 0,-1 1 0 0 0,0-1 0 0 0,1 1-1 0 0,-1-1 1 0 0,0 1 0 0 0,-1-2 0 0 0,0 2-280 0 0,0 0 0 0 0,0 0-1 0 0,1 0 1 0 0,-1 0 0 0 0,0 0-1 0 0,0 1 1 0 0,0-1 0 0 0,0 1 0 0 0,0 0-1 0 0,-1-1 1 0 0,1 1 0 0 0,0 0-1 0 0,0 0 1 0 0,0 0 0 0 0,0 1 0 0 0,0-1-1 0 0,0 0 1 0 0,-3 2 0 0 0,-10 1 289 0 0,0 1 0 0 0,1 1 0 0 0,-1 0 0 0 0,1 1 0 0 0,0 0 0 0 0,1 1 0 0 0,-1 1 1 0 0,1 0-1 0 0,1 1 0 0 0,0 0 0 0 0,-21 21 0 0 0,32-28-423 0 0,-1-1 1 0 0,0 2-1 0 0,1-1 1 0 0,-1 0-1 0 0,1 0 1 0 0,-1 0-1 0 0,1 1 1 0 0,0-1-1 0 0,0 0 1 0 0,0 1-1 0 0,1-1 1 0 0,-1 1-1 0 0,0-1 0 0 0,1 1 1 0 0,0 0-1 0 0,-1-1 1 0 0,1 1-1 0 0,0-1 1 0 0,1 5-1 0 0,0-4-3 0 0,0 0-1 0 0,0 0 1 0 0,0 0-1 0 0,1 0 0 0 0,-1 0 1 0 0,1 0-1 0 0,0 0 1 0 0,0-1-1 0 0,0 1 1 0 0,0-1-1 0 0,0 1 1 0 0,1-1-1 0 0,3 3 1 0 0,4 3 116 0 0,1-1 1 0 0,0 0-1 0 0,1-1 1 0 0,0 0 0 0 0,0-1-1 0 0,19 5 1 0 0,-17-6-55 0 0,1 0 0 0 0,-1-2 0 0 0,1 0 0 0 0,0 0 0 0 0,-1-1 0 0 0,1-1 0 0 0,0-1 1 0 0,0 0-1 0 0,21-5 0 0 0,19-9-3888 0 0,-2-7-6260 0 0,-36 14 6695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9.045"/>
    </inkml:context>
    <inkml:brush xml:id="br0">
      <inkml:brushProperty name="width" value="0.05" units="cm"/>
      <inkml:brushProperty name="height" value="0.05" units="cm"/>
    </inkml:brush>
  </inkml:definitions>
  <inkml:trace contextRef="#ctx0" brushRef="#br0">29 95 360 0 0,'-3'-5'819'0'0,"-14"-22"4352"0"0,9 8 4036 0 0,24 9-2801 0 0,13 6-3855 0 0,39-1 0 0 0,-36 4-1344 0 0,32-5 1 0 0,-37 1-649 0 0,14-1-470 0 0,-15 0-2834 0 0,-13 6-517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9.383"/>
    </inkml:context>
    <inkml:brush xml:id="br0">
      <inkml:brushProperty name="width" value="0.05" units="cm"/>
      <inkml:brushProperty name="height" value="0.05" units="cm"/>
    </inkml:brush>
  </inkml:definitions>
  <inkml:trace contextRef="#ctx0" brushRef="#br0">28 1 924 0 0,'-28'19'13091'0'0,"36"-16"-11822"0"0,-1-1-1 0 0,0 1 1 0 0,1-1 0 0 0,-1-1-1 0 0,1 1 1 0 0,-1-1-1 0 0,15 0 1 0 0,58-5 1285 0 0,-52 1-1705 0 0,59-5-3812 0 0,-28-2-4745 0 0,-26 4 4813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29.928"/>
    </inkml:context>
    <inkml:brush xml:id="br0">
      <inkml:brushProperty name="width" value="0.05" units="cm"/>
      <inkml:brushProperty name="height" value="0.05" units="cm"/>
    </inkml:brush>
  </inkml:definitions>
  <inkml:trace contextRef="#ctx0" brushRef="#br0">12 108 88 0 0,'-1'-1'364'0'0,"0"1"0"0"0,0-1 0 0 0,0-1 0 0 0,0 1 0 0 0,0 0 0 0 0,1 0 0 0 0,-1 0 0 0 0,0 0 0 0 0,1 0 0 0 0,-1-1 0 0 0,1 1 0 0 0,-1 0 0 0 0,1-1 0 0 0,-1 1 0 0 0,1 0 0 0 0,0-1 0 0 0,0 1 0 0 0,0 0 0 0 0,0-1 0 0 0,0 1 0 0 0,0-1 0 0 0,0 1 0 0 0,1-3 0 0 0,-1 3 25 0 0,1 0 0 0 0,0 0 0 0 0,-1 0 0 0 0,1 1 0 0 0,0-1 0 0 0,0 0 0 0 0,0 0 0 0 0,0 0 0 0 0,0 0 0 0 0,0 1 0 0 0,0-1 0 0 0,0 1 0 0 0,1-2 0 0 0,15-4 489 0 0,32-5 1575 0 0,0 3 1 0 0,1 2-1 0 0,78-1 0 0 0,-66 5 135 0 0,102-16 0 0 0,-129 12-1237 0 0,-34 6-1210 0 0,0 9 296 0 0,-28 52-368 0 0,5-13 124 0 0,-29 92 0 0 0,46-123-168 0 0,1 1-1 0 0,1 0 1 0 0,1-1 0 0 0,1 1-1 0 0,0 0 1 0 0,1 0-1 0 0,1 0 1 0 0,0 0-1 0 0,6 25 1 0 0,4-6-25 0 0,1 0 0 0 0,2-1 0 0 0,2-1 0 0 0,22 39 0 0 0,-28-53 0 0 0,-10-20 0 0 0,0-1 0 0 0,0 0 0 0 0,0 1 0 0 0,0-1 0 0 0,0 0 0 0 0,0 1 0 0 0,0-1 0 0 0,0 0 0 0 0,0 1 1 0 0,0-1-1 0 0,0 0 0 0 0,0 1 0 0 0,0-1 0 0 0,0 1 0 0 0,0-1 0 0 0,0 0 0 0 0,-1 1 0 0 0,1-1 0 0 0,0 0 0 0 0,0 0 0 0 0,0 1 0 0 0,-1-1 0 0 0,1 0 0 0 0,0 1 0 0 0,0-1 0 0 0,-1 0 0 0 0,1 0 1 0 0,0 1-1 0 0,0-1 0 0 0,-1 0 0 0 0,1 0 0 0 0,0 0 0 0 0,-1 1 0 0 0,1-1 0 0 0,0 0 0 0 0,-1 0 0 0 0,1 0 0 0 0,0 0 0 0 0,-1 0 0 0 0,1 0 0 0 0,0 0 0 0 0,-1 0 0 0 0,1 0 0 0 0,-1 0 0 0 0,1 0 1 0 0,-1 0-1 0 0,-11 1-13 0 0,-84-4-372 0 0,51 0 245 0 0,-74 5 0 0 0,116-1 144 0 0,1-2 16 0 0,0 1-1 0 0,0 1 1 0 0,-1-1 0 0 0,1 0 0 0 0,0 1 0 0 0,0-1-1 0 0,0 1 1 0 0,0-1 0 0 0,0 1 0 0 0,0 0 0 0 0,0 0-1 0 0,0 0 1 0 0,-4 3 0 0 0,6-4 280 0 0,1 1-296 0 0,0 1 0 0 0,0-1 0 0 0,0 0 0 0 0,1 0 0 0 0,-1 0 0 0 0,0 0 0 0 0,0 0 0 0 0,1 0 1 0 0,-1-1-1 0 0,1 1 0 0 0,-1 0 0 0 0,1-1 0 0 0,-1 1 0 0 0,1-1 0 0 0,-1 1 0 0 0,1-1 0 0 0,1 1 0 0 0,32 2 17 0 0,-29-2-21 0 0,34 0-67 0 0,57-6 0 0 0,14-1-318 0 0,-105 6-2978 0 0,-1 0 663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0.502"/>
    </inkml:context>
    <inkml:brush xml:id="br0">
      <inkml:brushProperty name="width" value="0.05" units="cm"/>
      <inkml:brushProperty name="height" value="0.05" units="cm"/>
    </inkml:brush>
  </inkml:definitions>
  <inkml:trace contextRef="#ctx0" brushRef="#br0">124 28 868 0 0,'0'0'2882'0'0,"-1"-2"-1273"0"0,-1-4-1302 0 0,-5-10 7855 0 0,6 16-7966 0 0,1-1 0 0 0,-1 1 0 0 0,1 0 0 0 0,-1-1 1 0 0,1 1-1 0 0,-1 0 0 0 0,0-1 0 0 0,1 1 0 0 0,-1 0 0 0 0,0 0 0 0 0,1 0 0 0 0,-1 0 0 0 0,0 0 0 0 0,1 0 0 0 0,-1 0 0 0 0,0 0 0 0 0,1 0 1 0 0,-1 0-1 0 0,0 0 0 0 0,1 0 0 0 0,-1 0 0 0 0,1 0 0 0 0,-1 1 0 0 0,0-1 0 0 0,1 0 0 0 0,-1 0 0 0 0,1 1 0 0 0,-1-1 0 0 0,0 1 0 0 0,-7 3 299 0 0,1 0-1 0 0,0 0 0 0 0,1 1 0 0 0,-1 0 0 0 0,1 1 0 0 0,0-1 0 0 0,0 1 0 0 0,0 0 0 0 0,1 1 0 0 0,0-1 1 0 0,0 1-1 0 0,-4 9 0 0 0,7-12-365 0 0,0 0 0 0 0,1 0 1 0 0,-1 0-1 0 0,1 0 0 0 0,0 0 0 0 0,0 0 1 0 0,0 1-1 0 0,1-1 0 0 0,-1 0 0 0 0,1 1 1 0 0,0-1-1 0 0,0 0 0 0 0,1 1 0 0 0,-1-1 1 0 0,1 0-1 0 0,0 1 0 0 0,0-1 0 0 0,1 0 1 0 0,-1 0-1 0 0,1 0 0 0 0,0 0 1 0 0,0 0-1 0 0,0 0 0 0 0,4 4 0 0 0,5 5-16 0 0,1 0-1 0 0,1-1 0 0 0,0 0 0 0 0,1-1 0 0 0,0 0 1 0 0,1-1-1 0 0,0-1 0 0 0,0-1 0 0 0,1 0 1 0 0,0 0-1 0 0,0-2 0 0 0,1 0 0 0 0,0-1 0 0 0,0-1 1 0 0,0 0-1 0 0,1-2 0 0 0,-1 1 0 0 0,22-2 1 0 0,-25-2-226 0 0,0 0 1 0 0,1-2 0 0 0,-1 1 0 0 0,0-2 0 0 0,0 0-1 0 0,-1-1 1 0 0,22-10 0 0 0,-10 1-4246 0 0,-1-2-4116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0.858"/>
    </inkml:context>
    <inkml:brush xml:id="br0">
      <inkml:brushProperty name="width" value="0.05" units="cm"/>
      <inkml:brushProperty name="height" value="0.05" units="cm"/>
    </inkml:brush>
  </inkml:definitions>
  <inkml:trace contextRef="#ctx0" brushRef="#br0">57 33 688 0 0,'-21'-2'2564'0'0,"0"0"1692"0"0,6 0 6508 0 0,33 0-7965 0 0,44-2 2049 0 0,21-2-1216 0 0,-31-6-6093 0 0,-49 10 1328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1.200"/>
    </inkml:context>
    <inkml:brush xml:id="br0">
      <inkml:brushProperty name="width" value="0.05" units="cm"/>
      <inkml:brushProperty name="height" value="0.05" units="cm"/>
    </inkml:brush>
  </inkml:definitions>
  <inkml:trace contextRef="#ctx0" brushRef="#br0">47 125 488 0 0,'-13'-4'1337'0'0,"10"3"-406"0"0,-1 1 0 0 0,0-2 1 0 0,1 1-1 0 0,-1 0 1 0 0,1-1-1 0 0,0 0 1 0 0,-4-2-1 0 0,7 4-808 0 0,0 0 0 0 0,0 0-1 0 0,-1 0 1 0 0,1 0 0 0 0,0 0-1 0 0,0-1 1 0 0,0 1 0 0 0,0 0-1 0 0,0 0 1 0 0,-1 0 0 0 0,1-1-1 0 0,0 1 1 0 0,0 0 0 0 0,0 0-1 0 0,0 0 1 0 0,0-1 0 0 0,0 1-1 0 0,0 0 1 0 0,0 0 0 0 0,0 0-1 0 0,0-1 1 0 0,0 1 0 0 0,0 0-1 0 0,0 0 1 0 0,0-1 0 0 0,0 1-1 0 0,0 0 1 0 0,0 0 0 0 0,0 0-1 0 0,0-1 1 0 0,0 1 0 0 0,0 0-1 0 0,0 0 1 0 0,1 0 0 0 0,-1-1-1 0 0,0 1 1 0 0,0 0 0 0 0,0 0-1 0 0,0 0 1 0 0,0 0 0 0 0,1-1-1 0 0,-1 1 1 0 0,0 0 0 0 0,0 0-1 0 0,0 0 1 0 0,1 0 0 0 0,9-6 1736 0 0,-9 5-1788 0 0,19-7 1524 0 0,1 0 0 0 0,0 1 0 0 0,34-6 0 0 0,68-5 1468 0 0,-83 13-1904 0 0,9-1-122 0 0,109-20 2188 0 0,-156 25-4750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3.585"/>
    </inkml:context>
    <inkml:brush xml:id="br0">
      <inkml:brushProperty name="width" value="0.05" units="cm"/>
      <inkml:brushProperty name="height" value="0.05" units="cm"/>
    </inkml:brush>
  </inkml:definitions>
  <inkml:trace contextRef="#ctx0" brushRef="#br0">1 210 224 0 0,'27'39'2660'0'0,"-2"0"-1"0"0,-1 1 1 0 0,28 69-1 0 0,15 25 2150 0 0,-56-112-3424 0 0,2-2 1 0 0,0 1-1 0 0,1-2 1 0 0,19 21-1 0 0,-32-39-1270 0 0,0-1 0 0 0,-1 1 1 0 0,1 0-1 0 0,0-1 0 0 0,0 1 0 0 0,-1 0 0 0 0,1-1 0 0 0,0 1 1 0 0,0-1-1 0 0,0 1 0 0 0,0-1 0 0 0,0 1 0 0 0,0-1 1 0 0,0 0-1 0 0,0 0 0 0 0,0 1 0 0 0,0-1 0 0 0,0 0 0 0 0,0 0 1 0 0,0 0-1 0 0,0 0 0 0 0,0 0 0 0 0,0 0 0 0 0,0 0 0 0 0,0-1 1 0 0,0 1-1 0 0,0 0 0 0 0,0-1 0 0 0,0 1 0 0 0,0 0 0 0 0,0-1 1 0 0,0 1-1 0 0,0-1 0 0 0,-1 1 0 0 0,1-1 0 0 0,0 0 1 0 0,0 1-1 0 0,0-1 0 0 0,-1 0 0 0 0,1 0 0 0 0,0 0 0 0 0,4-5 135 0 0,-1 0 0 0 0,0 0 0 0 0,0-1 0 0 0,5-10 0 0 0,-9 16-202 0 0,26-62 974 0 0,33-120 0 0 0,-11 27-299 0 0,-25 89-394 0 0,35-90 602 0 0,-45 138-1410 0 0,-13 19 372 0 0,1-1 0 0 0,-1 1 0 0 0,1-1-1 0 0,-1 1 1 0 0,1 0 0 0 0,0 0 0 0 0,-1-1-1 0 0,1 1 1 0 0,-1 0 0 0 0,1 0-1 0 0,0 0 1 0 0,-1 0 0 0 0,1-1 0 0 0,0 1-1 0 0,-1 0 1 0 0,1 0 0 0 0,0 0 0 0 0,-1 0-1 0 0,2 1 1 0 0,1 0-463 0 0,1 1-1 0 0,-1 0 1 0 0,0 0-1 0 0,0 0 1 0 0,0 0-1 0 0,0 0 1 0 0,0 1-1 0 0,3 3 1 0 0,1 1-22 0 0,41 36-6529 0 0,-22-18 4157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4.220"/>
    </inkml:context>
    <inkml:brush xml:id="br0">
      <inkml:brushProperty name="width" value="0.05" units="cm"/>
      <inkml:brushProperty name="height" value="0.05" units="cm"/>
    </inkml:brush>
  </inkml:definitions>
  <inkml:trace contextRef="#ctx0" brushRef="#br0">302 121 288 0 0,'0'-2'428'0'0,"0"0"0"0"0,0 1 0 0 0,0-1 0 0 0,0 0 0 0 0,0 0 0 0 0,0 0 0 0 0,0 0 0 0 0,0 1 0 0 0,-1-1 0 0 0,1 0 0 0 0,-1 0 0 0 0,0 1 0 0 0,1-1 0 0 0,-1 0 0 0 0,0 1 0 0 0,0-1 0 0 0,0 0 0 0 0,0 1 0 0 0,0 0 0 0 0,-2-3 0 0 0,0 2 32 0 0,0 0-1 0 0,0-1 1 0 0,0 1 0 0 0,0 0-1 0 0,-1 1 1 0 0,1-1 0 0 0,0 1-1 0 0,-1-1 1 0 0,-6 0 0 0 0,0-1 187 0 0,-1 1 0 0 0,1 1 1 0 0,-1 0-1 0 0,0 1 1 0 0,1 0-1 0 0,-16 2 0 0 0,9 1 178 0 0,1 0 0 0 0,0 1 0 0 0,-30 11 1 0 0,42-14-621 0 0,0 1 0 0 0,0 0 0 0 0,-1 0 1 0 0,1 0-1 0 0,0 1 0 0 0,1-1 1 0 0,-1 1-1 0 0,0 0 0 0 0,1 0 0 0 0,0 1 1 0 0,0-1-1 0 0,0 1 0 0 0,0-1 1 0 0,0 1-1 0 0,1 0 0 0 0,-1 0 0 0 0,1 0 1 0 0,-3 8-1 0 0,5-10-127 0 0,0 1-1 0 0,-1-1 1 0 0,2 0 0 0 0,-1 1 0 0 0,0-1-1 0 0,0 1 1 0 0,1-1 0 0 0,-1 0 0 0 0,1 1-1 0 0,0-1 1 0 0,-1 0 0 0 0,1 0 0 0 0,0 0-1 0 0,1 1 1 0 0,-1-1 0 0 0,0 0 0 0 0,0 0-1 0 0,1-1 1 0 0,-1 1 0 0 0,1 0 0 0 0,0 0-1 0 0,0-1 1 0 0,-1 1 0 0 0,1-1-1 0 0,4 3 1 0 0,4 3 113 0 0,0-1 0 0 0,1 0 0 0 0,13 6 1 0 0,-8-6-19 0 0,-1 0 0 0 0,1-1 0 0 0,1 0 0 0 0,-1-1 0 0 0,0-1 0 0 0,28 1 0 0 0,-36-3-167 0 0,-1-1 1 0 0,0 0-1 0 0,1-1 0 0 0,-1 1 1 0 0,1-1-1 0 0,-1-1 0 0 0,0 0 1 0 0,0 0-1 0 0,1 0 0 0 0,-2 0 1 0 0,1-1-1 0 0,0-1 0 0 0,0 1 1 0 0,-1-1-1 0 0,0 0 0 0 0,0 0 1 0 0,6-6-1 0 0,-8 7-16 0 0,-1-1 1 0 0,0 0-1 0 0,0 1 0 0 0,0-1 0 0 0,0 0 1 0 0,-1-1-1 0 0,0 1 0 0 0,0 0 1 0 0,0-1-1 0 0,0 1 0 0 0,0-1 0 0 0,-1 0 1 0 0,0 1-1 0 0,0-1 0 0 0,0 0 0 0 0,-1 0 1 0 0,0 0-1 0 0,1 0 0 0 0,-2 1 0 0 0,1-1 1 0 0,-1 0-1 0 0,1 0 0 0 0,-1 0 1 0 0,-1 1-1 0 0,1-1 0 0 0,-1 0 0 0 0,1 1 1 0 0,-1-1-1 0 0,-1 1 0 0 0,1 0 0 0 0,0 0 1 0 0,-1 0-1 0 0,0 0 0 0 0,0 0 1 0 0,0 0-1 0 0,-1 1 0 0 0,1-1 0 0 0,-9-4 1 0 0,2 1-164 0 0,-1 0 0 0 0,0 1 1 0 0,0 1-1 0 0,-1 0 0 0 0,1 0 1 0 0,-1 1-1 0 0,0 1 0 0 0,-16-3 1 0 0,17 4-790 0 0,0 1 0 0 0,0 0 0 0 0,0 1 0 0 0,-1 0 0 0 0,-18 3 0 0 0,11 2-5449 0 0,10-3 3736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1.307"/>
    </inkml:context>
    <inkml:brush xml:id="br0">
      <inkml:brushProperty name="width" value="0.05" units="cm"/>
      <inkml:brushProperty name="height" value="0.05" units="cm"/>
    </inkml:brush>
  </inkml:definitions>
  <inkml:trace contextRef="#ctx0" brushRef="#br0">405 98 7501 0 0,'-19'-24'14986'0'0,"14"49"-12940"0"0,6 16-871 0 0,2 0 1 0 0,3 0-1 0 0,13 56 1 0 0,-5-59-1907 0 0,0-17-3233 0 0</inkml:trace>
  <inkml:trace contextRef="#ctx0" brushRef="#br0" timeOffset="1">209 198 336 0 0,'-55'-19'1362'0'0,"-72"-30"5740"0"0,125 48-6763 0 0,1 1 0 0 0,-1-1-1 0 0,1 0 1 0 0,-1 1 0 0 0,1-1 0 0 0,-1 0-1 0 0,1 0 1 0 0,0 0 0 0 0,-1 0-1 0 0,1 0 1 0 0,0 0 0 0 0,0 0 0 0 0,0-1-1 0 0,0 1 1 0 0,0 0 0 0 0,0-1 0 0 0,0 1-1 0 0,0-1 1 0 0,0 1 0 0 0,0-3-1 0 0,5 1 1235 0 0,18-8-271 0 0,2 1 0 0 0,-1 1 0 0 0,1 1 1 0 0,37-6-1 0 0,109-12 2050 0 0,-97 16-1788 0 0,-30 5-537 0 0,-6 1-1718 0 0,-14 0-3309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4.719"/>
    </inkml:context>
    <inkml:brush xml:id="br0">
      <inkml:brushProperty name="width" value="0.05" units="cm"/>
      <inkml:brushProperty name="height" value="0.05" units="cm"/>
    </inkml:brush>
  </inkml:definitions>
  <inkml:trace contextRef="#ctx0" brushRef="#br0">34 40 748 0 0,'-33'-2'21360'0'0,"52"4"-19008"0"0,49 2-691 0 0,0-2 1 0 0,0-3-1 0 0,-1-4 1 0 0,113-21-1 0 0,-163 22-1979 0 0,-7 1-274 0 0,1 1 0 0 0,-1 0 0 0 0,14 0 0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5.108"/>
    </inkml:context>
    <inkml:brush xml:id="br0">
      <inkml:brushProperty name="width" value="0.05" units="cm"/>
      <inkml:brushProperty name="height" value="0.05" units="cm"/>
    </inkml:brush>
  </inkml:definitions>
  <inkml:trace contextRef="#ctx0" brushRef="#br0">11 0 176 0 0,'0'0'295'0'0,"-1"0"0"0"0,1 0 1 0 0,-1 0-1 0 0,1 0 0 0 0,-1 1 0 0 0,1-1 1 0 0,-1 0-1 0 0,1 0 0 0 0,0 0 0 0 0,-1 1 0 0 0,1-1 1 0 0,-1 0-1 0 0,1 0 0 0 0,0 1 0 0 0,-1-1 296 0 0,1 1-296 0 0,-1-1 0 0 0,1 0 0 0 0,0 1 0 0 0,-1-1 1 0 0,1 0-1 0 0,0 1 0 0 0,0-1 0 0 0,0 1 1 0 0,-1-1-1 0 0,1 1 0 0 0,0-1 0 0 0,0 1 0 0 0,0-1 1 0 0,0 0-1 0 0,0 1 0 0 0,0-1 0 0 0,0 1 0 0 0,0-1 1 0 0,0 1-1 0 0,1 0 22 0 0,0 0-1 0 0,0 0 1 0 0,0-1-1 0 0,0 1 1 0 0,0 0 0 0 0,1-1-1 0 0,-1 1 1 0 0,0-1 0 0 0,0 1-1 0 0,1-1 1 0 0,-1 0 0 0 0,2 1-1 0 0,43 3 3068 0 0,-46-4-3255 0 0,36 1 1992 0 0,223-1 6856 0 0,-223-4-12206 0 0,-12-3-5133 0 0,-16 3 5236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5.661"/>
    </inkml:context>
    <inkml:brush xml:id="br0">
      <inkml:brushProperty name="width" value="0.05" units="cm"/>
      <inkml:brushProperty name="height" value="0.05" units="cm"/>
    </inkml:brush>
  </inkml:definitions>
  <inkml:trace contextRef="#ctx0" brushRef="#br0">1 244 996 0 0,'9'4'807'0'0,"-1"0"0"0"0,1 0 0 0 0,-1 0 0 0 0,0 1 0 0 0,0 1 0 0 0,-1-1 0 0 0,1 1 0 0 0,-1 1 0 0 0,10 10 0 0 0,6 10 1850 0 0,23 36 0 0 0,-26-36-1110 0 0,8 11 560 0 0,2-2 1 0 0,36 35 0 0 0,-45-52-1064 0 0,1 0 1 0 0,1-2-1 0 0,0 0 1 0 0,42 22 0 0 0,-63-38-941 0 0,0 0 1 0 0,0 0 0 0 0,0 0-1 0 0,1 0 1 0 0,-1 0 0 0 0,0 0-1 0 0,0-1 1 0 0,1 1 0 0 0,-1-1 0 0 0,0 1-1 0 0,1-1 1 0 0,-1 0 0 0 0,1 0-1 0 0,-1 0 1 0 0,0-1 0 0 0,1 1 0 0 0,-1 0-1 0 0,0-1 1 0 0,3 0 0 0 0,-2-1-28 0 0,-1 1 1 0 0,0-1-1 0 0,0 0 0 0 0,0 1 1 0 0,0-1-1 0 0,0 0 1 0 0,-1 0-1 0 0,1 0 0 0 0,0 0 1 0 0,-1-1-1 0 0,0 1 1 0 0,1 0-1 0 0,-1-1 1 0 0,0 1-1 0 0,0 0 0 0 0,0-1 1 0 0,0-3-1 0 0,14-54 334 0 0,-4-2 0 0 0,7-96 1 0 0,-10 84-216 0 0,-6 52-169 0 0,13-195 323 0 0,-15 215-464 0 0,0-1-1 0 0,0 1 1 0 0,0 0 0 0 0,0 0-1 0 0,1 0 1 0 0,-1 0-1 0 0,1 0 1 0 0,-1 0 0 0 0,1 0-1 0 0,0 0 1 0 0,0 0 0 0 0,-1 0-1 0 0,1 0 1 0 0,1 0-1 0 0,-1 0 1 0 0,0 0 0 0 0,0 1-1 0 0,1-1 1 0 0,-1 0 0 0 0,1 1-1 0 0,-1-1 1 0 0,3-1-1 0 0,-2 2-66 0 0,0 1 0 0 0,0-1 0 0 0,0 0-1 0 0,1 1 1 0 0,-1-1 0 0 0,0 1 0 0 0,0 0-1 0 0,0 0 1 0 0,0 0 0 0 0,0 0 0 0 0,1 0-1 0 0,-1 0 1 0 0,0 0 0 0 0,0 1 0 0 0,0-1-1 0 0,0 1 1 0 0,0 0 0 0 0,0-1 0 0 0,0 1-1 0 0,0 0 1 0 0,0 0 0 0 0,2 2 0 0 0,39 27-7351 0 0,-18-9 4369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6.157"/>
    </inkml:context>
    <inkml:brush xml:id="br0">
      <inkml:brushProperty name="width" value="0.05" units="cm"/>
      <inkml:brushProperty name="height" value="0.05" units="cm"/>
    </inkml:brush>
  </inkml:definitions>
  <inkml:trace contextRef="#ctx0" brushRef="#br0">375 13 120 0 0,'0'0'195'0'0,"0"0"-1"0"0,1 0 1 0 0,-1 0-1 0 0,1 0 1 0 0,-1 0 0 0 0,0 0-1 0 0,1 0 1 0 0,-1 0 0 0 0,0 0-1 0 0,1 0 1 0 0,-1-1-1 0 0,0 1 1 0 0,1 0 0 0 0,-1 0-1 0 0,0 0 1 0 0,1-1-1 0 0,-1 1 1 0 0,0 0 0 0 0,1 0-1 0 0,-1-1 1 0 0,0 1-1 0 0,0 0 1 0 0,1-1 0 0 0,-1 1-1 0 0,0 0 1 0 0,0-1 0 0 0,0 1-1 0 0,1 0 1 0 0,-1-1-1 0 0,0 1 1 0 0,-11-5 4163 0 0,-20 3-339 0 0,4 7-2813 0 0,1 0 1 0 0,-1 2-1 0 0,1 0 1 0 0,-31 14-1 0 0,38-13-604 0 0,0 1-1 0 0,1 1 1 0 0,0 1 0 0 0,1 0 0 0 0,0 1-1 0 0,-18 17 1 0 0,31-25-373 0 0,1 0 0 0 0,-1 0 0 0 0,1 0 0 0 0,-1 0 0 0 0,1 0 0 0 0,0 1 0 0 0,1 0 0 0 0,-1-1 0 0 0,-2 7 0 0 0,5-9-139 0 0,-1 0-1 0 0,1 0 0 0 0,0 1 1 0 0,-1-1-1 0 0,1 0 1 0 0,0 0-1 0 0,0 0 0 0 0,0 0 1 0 0,1 0-1 0 0,-1 0 0 0 0,0 0 1 0 0,1 1-1 0 0,-1-1 1 0 0,1 0-1 0 0,0 0 0 0 0,0-1 1 0 0,0 1-1 0 0,0 0 0 0 0,0 0 1 0 0,0 0-1 0 0,0 0 1 0 0,1-1-1 0 0,-1 1 0 0 0,0-1 1 0 0,3 3-1 0 0,2 0 66 0 0,0 1 0 0 0,0-1-1 0 0,1 0 1 0 0,-1-1 0 0 0,1 1 0 0 0,0-1 0 0 0,0-1 0 0 0,0 1-1 0 0,10 1 1 0 0,7 1 234 0 0,34 3 0 0 0,-29-6-9 0 0,1-1 1 0 0,-1-1-1 0 0,56-9 0 0 0,26-16-5699 0 0,-101 24 823 0 0,2 2-4551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00:36.548"/>
    </inkml:context>
    <inkml:brush xml:id="br0">
      <inkml:brushProperty name="width" value="0.05" units="cm"/>
      <inkml:brushProperty name="height" value="0.05" units="cm"/>
    </inkml:brush>
  </inkml:definitions>
  <inkml:trace contextRef="#ctx0" brushRef="#br0">352 55 192 0 0,'-1'-3'347'0'0,"0"0"1"0"0,0 1-1 0 0,0-1 1 0 0,0 0-1 0 0,0 0 0 0 0,0 1 1 0 0,-1-1-1 0 0,1 1 1 0 0,-1-1-1 0 0,0 1 0 0 0,0 0 1 0 0,1 0-1 0 0,-2-1 1 0 0,1 1-1 0 0,0 1 0 0 0,0-1 1 0 0,-1 0-1 0 0,1 0 1 0 0,-1 1-1 0 0,1-1 0 0 0,-1 1 1 0 0,0 0-1 0 0,1 0 1 0 0,-1 0-1 0 0,0 0 0 0 0,0 1 1 0 0,0-1-1 0 0,0 1 1 0 0,0-1-1 0 0,1 1 0 0 0,-1 0 1 0 0,0 0-1 0 0,-5 1 1 0 0,-3 1 287 0 0,0 0 1 0 0,-1 0 0 0 0,1 1-1 0 0,0 0 1 0 0,0 1 0 0 0,1 1-1 0 0,-15 7 1 0 0,0 2 1172 0 0,-46 33 0 0 0,64-42-1420 0 0,0 1-1 0 0,0 1 1 0 0,0-1 0 0 0,1 1-1 0 0,-1 0 1 0 0,2 0-1 0 0,-1 1 1 0 0,1 0-1 0 0,0 0 1 0 0,-4 10-1 0 0,8-15-242 0 0,0-1-1 0 0,1 1 0 0 0,-1 0 1 0 0,0-1-1 0 0,1 1 0 0 0,0 0 1 0 0,0 0-1 0 0,0-1 1 0 0,0 1-1 0 0,0 0 0 0 0,1-1 1 0 0,-1 1-1 0 0,1 0 0 0 0,-1-1 1 0 0,3 6-1 0 0,-1-4 7 0 0,0 0 0 0 0,1 1-1 0 0,0-1 1 0 0,0 0 0 0 0,0 0 0 0 0,0 0-1 0 0,0-1 1 0 0,5 5 0 0 0,2 0 115 0 0,1-1-1 0 0,0 1 1 0 0,0-1-1 0 0,0-1 1 0 0,23 9 0 0 0,1-4-12 0 0,0-1-1 0 0,0-2 1 0 0,1-1 0 0 0,0-2 0 0 0,0-2 0 0 0,1-1 0 0 0,-1-2-1 0 0,1-1 1 0 0,44-8 0 0 0,-65 6-397 0 0,1-1 0 0 0,27-11 0 0 0,-27 9-112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2.447"/>
    </inkml:context>
    <inkml:brush xml:id="br0">
      <inkml:brushProperty name="width" value="0.05" units="cm"/>
      <inkml:brushProperty name="height" value="0.05" units="cm"/>
      <inkml:brushProperty name="color" value="#E71224"/>
    </inkml:brush>
  </inkml:definitions>
  <inkml:trace contextRef="#ctx0" brushRef="#br0">458 25 536 0 0,'1'-1'384'0'0,"-1"0"0"0"0,1 0 1 0 0,-1 1-1 0 0,1-1 0 0 0,-1 0 0 0 0,0 0 1 0 0,1 1-1 0 0,-1-1 0 0 0,0 0 0 0 0,0 0 0 0 0,0 0 1 0 0,0 0-1 0 0,1 1 0 0 0,-1-1 0 0 0,0 0 0 0 0,0 0 1 0 0,-1 0-1 0 0,1-1 0 0 0,0 1-184 0 0,-1 1-1 0 0,0-1 1 0 0,1 1 0 0 0,-1-1-1 0 0,1 1 1 0 0,-1-1 0 0 0,0 1 0 0 0,1-1-1 0 0,-1 1 1 0 0,0 0 0 0 0,1-1-1 0 0,-1 1 1 0 0,0 0 0 0 0,0 0-1 0 0,1-1 1 0 0,-1 1 0 0 0,0 0-1 0 0,0 0 1 0 0,0 0 0 0 0,1 0-1 0 0,-1 0 1 0 0,0 0 0 0 0,0 0-1 0 0,0 0 1 0 0,-1 1 0 0 0,-19 2 770 0 0,0 0 0 0 0,0 2 1 0 0,1 0-1 0 0,-1 2 0 0 0,-24 10 0 0 0,3 3 182 0 0,-56 35 0 0 0,76-41-655 0 0,0 1 0 0 0,-20 18 1 0 0,35-27-311 0 0,0 1 0 0 0,0 0 1 0 0,1 0-1 0 0,0 0 0 0 0,0 1 1 0 0,1 0-1 0 0,0 0 1 0 0,0 0-1 0 0,-3 11 0 0 0,7-17-100 0 0,0 1 0 0 0,1-1 0 0 0,-1 1-1 0 0,1-1 1 0 0,-1 1 0 0 0,1 0 0 0 0,0-1 0 0 0,0 1-1 0 0,0-1 1 0 0,0 1 0 0 0,1 0 0 0 0,-1-1 0 0 0,1 1-1 0 0,-1-1 1 0 0,1 1 0 0 0,0-1 0 0 0,1 3 0 0 0,1 0 23 0 0,0-1 0 0 0,0 0 1 0 0,0 1-1 0 0,0-1 1 0 0,0 0-1 0 0,1-1 1 0 0,0 1-1 0 0,5 3 0 0 0,4 2 143 0 0,1 0 0 0 0,0-1 0 0 0,0 0 0 0 0,24 8 0 0 0,-7-6 105 0 0,0-1 1 0 0,0-1 0 0 0,0-2 0 0 0,1-1 0 0 0,0-2 0 0 0,0-1 0 0 0,0-1 0 0 0,0-2 0 0 0,0-1-1 0 0,53-11 1 0 0,-56 3 162 0 0,-10 4-3543 0 0,1 1-8722 0 0,-11 4 8652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3.341"/>
    </inkml:context>
    <inkml:brush xml:id="br0">
      <inkml:brushProperty name="width" value="0.05" units="cm"/>
      <inkml:brushProperty name="height" value="0.05" units="cm"/>
      <inkml:brushProperty name="color" value="#E71224"/>
    </inkml:brush>
  </inkml:definitions>
  <inkml:trace contextRef="#ctx0" brushRef="#br0">426 79 464 0 0,'0'-4'776'0'0,"0"1"1"0"0,-1-1-1 0 0,1 0 0 0 0,-1 1 1 0 0,1-1-1 0 0,-1 1 0 0 0,0-1 0 0 0,0 1 1 0 0,-3-6-1 0 0,2 6-405 0 0,1 1 0 0 0,-1 0 0 0 0,0-1 0 0 0,0 1 0 0 0,-1 0-1 0 0,1 0 1 0 0,0 0 0 0 0,-1 1 0 0 0,1-1 0 0 0,-1 0 0 0 0,0 1 0 0 0,1 0 0 0 0,-1-1 0 0 0,0 1 0 0 0,0 0 0 0 0,0 1-1 0 0,-5-2 1 0 0,-3 0 130 0 0,0 1-1 0 0,0 0 0 0 0,0 1 1 0 0,0 0-1 0 0,0 0 0 0 0,0 1 1 0 0,0 1-1 0 0,0 0 0 0 0,0 1 1 0 0,-17 6-1 0 0,4 0 12 0 0,0 1-1 0 0,1 1 0 0 0,-32 21 1 0 0,45-26-256 0 0,1 0 1 0 0,-1 1-1 0 0,2 1 1 0 0,-1-1-1 0 0,1 1 1 0 0,0 1-1 0 0,1 0 1 0 0,0 0-1 0 0,-8 14 1 0 0,13-20-168 0 0,0 1 1 0 0,0 0-1 0 0,1-1 0 0 0,0 1 1 0 0,0 0-1 0 0,0 0 0 0 0,0 0 1 0 0,0 0-1 0 0,1 0 0 0 0,-1 0 1 0 0,1 0-1 0 0,0 0 1 0 0,1 0-1 0 0,-1 0 0 0 0,1 0 1 0 0,0 0-1 0 0,0 0 0 0 0,0-1 1 0 0,0 1-1 0 0,0 0 0 0 0,1 0 1 0 0,0-1-1 0 0,0 1 0 0 0,0-1 1 0 0,0 0-1 0 0,0 1 0 0 0,1-1 1 0 0,0 0-1 0 0,-1 0 1 0 0,6 4-1 0 0,4 3 18 0 0,1 0-1 0 0,0-1 1 0 0,1-1 0 0 0,-1 0-1 0 0,1-1 1 0 0,1 0-1 0 0,0-1 1 0 0,0-1 0 0 0,0 0-1 0 0,17 3 1 0 0,-8-4-25 0 0,0 0 1 0 0,0-1-1 0 0,-1-2 0 0 0,2-1 0 0 0,-1 0 0 0 0,27-5 1 0 0,-43 4-76 0 0,0-1 1 0 0,0 0-1 0 0,0 0 1 0 0,0-1-1 0 0,0 0 0 0 0,-1 0 1 0 0,1 0-1 0 0,-1-1 1 0 0,0-1-1 0 0,0 1 1 0 0,-1-1-1 0 0,1 0 1 0 0,-1 0-1 0 0,11-13 1 0 0,-13 13 5 0 0,-1 0 0 0 0,1 0 1 0 0,-1 0-1 0 0,-1-1 1 0 0,1 1-1 0 0,-1-1 1 0 0,0 0-1 0 0,0 1 1 0 0,0-1-1 0 0,-1 0 1 0 0,0 0-1 0 0,0 0 1 0 0,-1 0-1 0 0,0 0 1 0 0,0-1-1 0 0,0 1 1 0 0,-1 0-1 0 0,1 0 1 0 0,-1 0-1 0 0,-1 0 1 0 0,-2-7-1 0 0,0 0 34 0 0,-2 0 0 0 0,1 0-1 0 0,-2 0 1 0 0,0 0 0 0 0,0 1-1 0 0,-1 0 1 0 0,-13-15 0 0 0,16 21-192 0 0,-1 0 0 0 0,0 0 0 0 0,0 1 0 0 0,0 0 0 0 0,-1 0 0 0 0,0 0 0 0 0,0 1 0 0 0,0 0 0 0 0,0 0 0 0 0,-1 1 0 0 0,1 0 0 0 0,-1 0 0 0 0,0 1 0 0 0,-12-3 1 0 0,17 5-165 0 0,0 0 0 0 0,0-1 0 0 0,0 1 0 0 0,0 1 0 0 0,-1-1 0 0 0,1 0 0 0 0,0 1 0 0 0,0-1 0 0 0,-3 2 0 0 0,4-1-399 0 0,1 0 0 0 0,-1 0-1 0 0,1-1 1 0 0,-1 1 0 0 0,1 0 0 0 0,-1 0 0 0 0,1 0 0 0 0,0 1 0 0 0,0-1 0 0 0,-1 0 0 0 0,0 3 0 0 0,-2 1-2129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3.932"/>
    </inkml:context>
    <inkml:brush xml:id="br0">
      <inkml:brushProperty name="width" value="0.05" units="cm"/>
      <inkml:brushProperty name="height" value="0.05" units="cm"/>
      <inkml:brushProperty name="color" value="#E71224"/>
    </inkml:brush>
  </inkml:definitions>
  <inkml:trace contextRef="#ctx0" brushRef="#br0">61 261 124 0 0,'-3'26'2704'0'0,"-1"5"2164"0"0,0 0-1 0 0,-10 33 0 0 0,14-64-4656 0 0,0 1 0 0 0,0-1 1 0 0,0 1-1 0 0,0-1 0 0 0,0 1 0 0 0,0-1 0 0 0,-1 1 0 0 0,1-1 0 0 0,0 1 0 0 0,0-1 0 0 0,0 1 1 0 0,-1-1-1 0 0,1 1 0 0 0,0-1 0 0 0,0 0 0 0 0,-1 1 0 0 0,1-1 0 0 0,0 1 0 0 0,-1-1 0 0 0,1 0 0 0 0,-1 0 1 0 0,1 1-1 0 0,0-1 0 0 0,-1 0 0 0 0,1 1 0 0 0,-1-1 0 0 0,1 0 0 0 0,-1 0 0 0 0,1 0 0 0 0,-2 1 1 0 0,2-2-86 0 0,-1 1 1 0 0,0-1-1 0 0,0 1 1 0 0,1-1-1 0 0,-1 1 1 0 0,0-1 0 0 0,1 1-1 0 0,-1-1 1 0 0,1 0-1 0 0,-1 1 1 0 0,0-1 0 0 0,1 0-1 0 0,0 1 1 0 0,-1-1-1 0 0,0-1 1 0 0,-12-32 1091 0 0,12 20-964 0 0,-1 1 0 0 0,2-1 0 0 0,0 1 1 0 0,1 0-1 0 0,0-1 0 0 0,1 1 0 0 0,0 0 0 0 0,6-16 0 0 0,-3 13-67 0 0,1-1-1 0 0,0 1 0 0 0,1 1 0 0 0,1-1 0 0 0,19-26 0 0 0,-18 29-75 0 0,1 2-1 0 0,1-1 1 0 0,0 1 0 0 0,1 1-1 0 0,0 0 1 0 0,0 1-1 0 0,18-11 1 0 0,-24 16-62 0 0,0 1 0 0 0,0 0 0 0 0,1 0 0 0 0,-1 0 0 0 0,1 1 0 0 0,-1 0 0 0 0,1 0-1 0 0,0 1 1 0 0,-1 0 0 0 0,1 0 0 0 0,0 0 0 0 0,0 1 0 0 0,0 0 0 0 0,0 0 0 0 0,0 1 0 0 0,0 0 0 0 0,0 0 0 0 0,10 4 0 0 0,-15-4-45 0 0,1 0 0 0 0,0 0 0 0 0,0 0 0 0 0,-1 1 0 0 0,1-1 1 0 0,-1 1-1 0 0,1 0 0 0 0,-1 0 0 0 0,0 0 0 0 0,0 0 0 0 0,0 0 0 0 0,0 0 0 0 0,0 1 0 0 0,0-1 1 0 0,0 0-1 0 0,-1 1 0 0 0,1 0 0 0 0,1 4 0 0 0,-2-3 4 0 0,-1-1 1 0 0,1 1-1 0 0,-1 0 1 0 0,1 0-1 0 0,-1 0 1 0 0,0 0-1 0 0,0 0 1 0 0,-1 0-1 0 0,1-1 1 0 0,-1 1-1 0 0,0 0 1 0 0,-2 5-1 0 0,-2 4 13 0 0,-1-1-1 0 0,0 1 0 0 0,-1-2 0 0 0,0 1 1 0 0,-1-1-1 0 0,-17 19 0 0 0,7-13-134 0 0,1-1 0 0 0,-2-1 0 0 0,0-1 0 0 0,0 0 0 0 0,-2-2 0 0 0,0 0 0 0 0,0-1 0 0 0,0-2 0 0 0,-2 0 0 0 0,-23 6 1 0 0,61-17-50 0 0,-1 0 1 0 0,1 1-1 0 0,0 1 1 0 0,0 0-1 0 0,28 4 1 0 0,2 3 431 0 0,46 12 1 0 0,-57-10 165 0 0,44 18 1 0 0,-67-23-396 0 0,0 1-1 0 0,-1 1 1 0 0,0-1-1 0 0,0 2 1 0 0,-1-1-1 0 0,0 2 0 0 0,0-1 1 0 0,9 10-1 0 0,-11-12-619 0 0,-6-5-156 0 0,0 1 1 0 0,0-1-1 0 0,0 0 0 0 0,0 0 1 0 0,0 0-1 0 0,0 1 1 0 0,0-1-1 0 0,0 0 1 0 0,0 0-1 0 0,0 0 1 0 0,0-1-1 0 0,0 1 0 0 0,0 0 1 0 0,0 0-1 0 0,0-1 1 0 0,0 1-1 0 0,2-1 1 0 0,6-4-2436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4.307"/>
    </inkml:context>
    <inkml:brush xml:id="br0">
      <inkml:brushProperty name="width" value="0.05" units="cm"/>
      <inkml:brushProperty name="height" value="0.05" units="cm"/>
      <inkml:brushProperty name="color" value="#E71224"/>
    </inkml:brush>
  </inkml:definitions>
  <inkml:trace contextRef="#ctx0" brushRef="#br0">1 27 316 0 0,'0'-7'-716'0'0,"1"-12"13489"0"0,1 29-11439 0 0,9 104 5668 0 0,-9-74-5248 0 0,10 50 1 0 0,-8-67-1329 0 0,0-2-164 0 0,0 0 1 0 0,2-1-1 0 0,0 1 0 0 0,11 23 1 0 0,-4-28-2145 0 0,-2-12-2502 0 0,0-6-3741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4.629"/>
    </inkml:context>
    <inkml:brush xml:id="br0">
      <inkml:brushProperty name="width" value="0.05" units="cm"/>
      <inkml:brushProperty name="height" value="0.05" units="cm"/>
      <inkml:brushProperty name="color" value="#E71224"/>
    </inkml:brush>
  </inkml:definitions>
  <inkml:trace contextRef="#ctx0" brushRef="#br0">37 148 840 0 0,'-24'-15'4527'0'0,"12"2"3408"0"0,28-1-2957 0 0,-1 9-3594 0 0,0 0-1 0 0,0 1 1 0 0,27-3 0 0 0,-14 2-580 0 0,196-27 3385 0 0,12-2-230 0 0,-224 32-4155 0 0,5-2-1859 0 0,0 1 0 0 0,-1 1 0 0 0,1 0 1 0 0,32 2-1 0 0,-28 1-1665 0 0,1-2 536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05:51.897"/>
    </inkml:context>
    <inkml:brush xml:id="br0">
      <inkml:brushProperty name="width" value="0.05" units="cm"/>
      <inkml:brushProperty name="height" value="0.05" units="cm"/>
    </inkml:brush>
  </inkml:definitions>
  <inkml:trace contextRef="#ctx0" brushRef="#br0">119 12 420 0 0,'-1'-1'275'0'0,"-1"0"0"0"0,1-1 0 0 0,0 1 0 0 0,-1 1 0 0 0,1-1 0 0 0,-1 0 0 0 0,1 0 0 0 0,-1 0 0 0 0,0 1 0 0 0,1-1 0 0 0,-1 1 1 0 0,1-1-1 0 0,-1 1 0 0 0,0 0 0 0 0,1 0 0 0 0,-1 0 0 0 0,0 0 0 0 0,0 0 0 0 0,1 0 0 0 0,-1 0 0 0 0,-2 1 0 0 0,1 0 77 0 0,1 0 0 0 0,-1 0 0 0 0,0 0-1 0 0,1 1 1 0 0,-1-1 0 0 0,1 1 0 0 0,0 0 0 0 0,0 0 0 0 0,0 0 0 0 0,-1 0 0 0 0,-1 4 0 0 0,-2 2 413 0 0,0 0 0 0 0,1 1 0 0 0,0-1 0 0 0,1 1 0 0 0,0 0 0 0 0,-4 13 0 0 0,4-9-221 0 0,1 0 0 0 0,1 0 0 0 0,1 0-1 0 0,-1 0 1 0 0,2 0 0 0 0,0 0 0 0 0,1 1 0 0 0,0-1 0 0 0,1 0 0 0 0,0 0 0 0 0,1 0 0 0 0,0-1 0 0 0,1 1-1 0 0,8 16 1 0 0,-7-19-291 0 0,0-1 0 0 0,0 1 0 0 0,1-1 0 0 0,0 0-1 0 0,1 0 1 0 0,0-1 0 0 0,1 0 0 0 0,-1 0 0 0 0,2-1-1 0 0,-1 0 1 0 0,1 0 0 0 0,0-1 0 0 0,0 0 0 0 0,0 0 0 0 0,1-1-1 0 0,0-1 1 0 0,17 6 0 0 0,-9-5-109 0 0,0-1 0 0 0,1-1 0 0 0,-1-1 0 0 0,1-1 0 0 0,0 0 0 0 0,-1-1 0 0 0,1-2 0 0 0,31-5 0 0 0,-36 5-700 0 0,-1-2 0 0 0,0 0-1 0 0,0 0 1 0 0,-1-2 0 0 0,19-9 0 0 0,-24 11-543 0 0,1-1 0 0 0,-1 0 0 0 0,0-1 0 0 0,-1 0 0 0 0,1 0 1 0 0,-1 0-1 0 0,-1 0 0 0 0,1-1 0 0 0,5-9 0 0 0,-5 4-1596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5.064"/>
    </inkml:context>
    <inkml:brush xml:id="br0">
      <inkml:brushProperty name="width" value="0.05" units="cm"/>
      <inkml:brushProperty name="height" value="0.05" units="cm"/>
      <inkml:brushProperty name="color" value="#E71224"/>
    </inkml:brush>
  </inkml:definitions>
  <inkml:trace contextRef="#ctx0" brushRef="#br0">244 19 120 0 0,'0'0'891'0'0,"0"-2"359"0"0,-1 1-1 0 0,1-1 0 0 0,0 1 0 0 0,-1-1 0 0 0,1 1 1 0 0,-1-1-1 0 0,-1-2 2498 0 0,0 0-2497 0 0,-3 6-690 0 0,1-1 1 0 0,0 1-1 0 0,-1 0 1 0 0,1 0-1 0 0,0 0 1 0 0,0 0-1 0 0,1 1 1 0 0,-1-1-1 0 0,-6 7 0 0 0,-33 33 1798 0 0,37-36-1996 0 0,-7 7 171 0 0,-6 5 347 0 0,1 1 1 0 0,1 1-1 0 0,1 1 1 0 0,-20 31-1 0 0,33-47-718 0 0,0 0-1 0 0,1 1 0 0 0,-1-1 0 0 0,1 1 1 0 0,0-1-1 0 0,0 1 0 0 0,1 0 1 0 0,0 0-1 0 0,0 0 0 0 0,0 0 1 0 0,1 0-1 0 0,0 0 0 0 0,0-1 1 0 0,0 1-1 0 0,1 0 0 0 0,0 0 1 0 0,0 0-1 0 0,1 0 0 0 0,-1 0 0 0 0,1-1 1 0 0,0 1-1 0 0,1-1 0 0 0,-1 1 1 0 0,1-1-1 0 0,5 6 0 0 0,0-1-132 0 0,1 1-1 0 0,1-2 1 0 0,-1 0-1 0 0,2 0 1 0 0,-1 0-1 0 0,1-2 0 0 0,1 1 1 0 0,-1-1-1 0 0,1-1 1 0 0,0 0-1 0 0,1-1 1 0 0,-1 0-1 0 0,1-1 1 0 0,16 3-1 0 0,-7-2-11 0 0,1-1 0 0 0,0-1-1 0 0,0-1 1 0 0,0-1 0 0 0,0-1 0 0 0,0-1-1 0 0,35-6 1 0 0,-37 3-17 0 0,-1-1 0 0 0,0-2 0 0 0,0 1 0 0 0,-1-2 0 0 0,0-1 0 0 0,0 0 0 0 0,-1-1 0 0 0,23-17 0 0 0,-39 25-330 0 0,0 0 0 0 0,0 1 0 0 0,0-1 0 0 0,-1 0 0 0 0,1 0-1 0 0,-1 0 1 0 0,1 0 0 0 0,-1 0 0 0 0,0 0 0 0 0,2-3 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5.472"/>
    </inkml:context>
    <inkml:brush xml:id="br0">
      <inkml:brushProperty name="width" value="0.05" units="cm"/>
      <inkml:brushProperty name="height" value="0.05" units="cm"/>
      <inkml:brushProperty name="color" value="#E71224"/>
    </inkml:brush>
  </inkml:definitions>
  <inkml:trace contextRef="#ctx0" brushRef="#br0">49 58 152 0 0,'-8'0'741'0'0,"-33"-7"13822"0"0,45 5-12987 0 0,8-3-495 0 0,1 0-1 0 0,0 1 1 0 0,0 0-1 0 0,0 1 1 0 0,0 1 0 0 0,1 0-1 0 0,17 0 1 0 0,19-4 1052 0 0,-20 2-1275 0 0,8-1-1409 0 0,-13-1-4038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5.798"/>
    </inkml:context>
    <inkml:brush xml:id="br0">
      <inkml:brushProperty name="width" value="0.05" units="cm"/>
      <inkml:brushProperty name="height" value="0.05" units="cm"/>
      <inkml:brushProperty name="color" value="#E71224"/>
    </inkml:brush>
  </inkml:definitions>
  <inkml:trace contextRef="#ctx0" brushRef="#br0">41 215 420 0 0,'-4'-2'845'0'0,"0"-1"-1"0"0,-1 1 1 0 0,1 0 0 0 0,0-1-1 0 0,1 0 1 0 0,-1 0 0 0 0,-4-5-1 0 0,7 7-574 0 0,1 0-1 0 0,-1 0 1 0 0,1 0-1 0 0,-1 0 1 0 0,1 0-1 0 0,-1 0 1 0 0,1 0-1 0 0,0 0 1 0 0,0 0-1 0 0,0 0 0 0 0,-1 0 1 0 0,1 0-1 0 0,0 0 1 0 0,0-1-1 0 0,0 1 1 0 0,1 0-1 0 0,-1 0 1 0 0,0 0-1 0 0,0 0 1 0 0,1 0-1 0 0,-1 0 1 0 0,0 0-1 0 0,1 0 1 0 0,-1 0-1 0 0,1 0 1 0 0,-1 0-1 0 0,1 0 1 0 0,0 0-1 0 0,-1 0 1 0 0,1 1-1 0 0,0-1 1 0 0,0 0-1 0 0,0 0 1 0 0,-1 1-1 0 0,1-1 1 0 0,0 0-1 0 0,1 0 1 0 0,13-10 912 0 0,-1 1 1 0 0,1 0-1 0 0,0 1 1 0 0,1 0 0 0 0,0 1-1 0 0,20-6 1 0 0,107-28 3313 0 0,-93 29-2328 0 0,49-10-1877 0 0,-96 21-1502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18.323"/>
    </inkml:context>
    <inkml:brush xml:id="br0">
      <inkml:brushProperty name="width" value="0.05" units="cm"/>
      <inkml:brushProperty name="height" value="0.05" units="cm"/>
      <inkml:brushProperty name="color" value="#E71224"/>
    </inkml:brush>
  </inkml:definitions>
  <inkml:trace contextRef="#ctx0" brushRef="#br0">6 0 336 0 0,'-5'2'4411'0'0,"5"-2"-4298"0"0,0 0 0 0 0,0 0 0 0 0,0 0 0 0 0,0 0 0 0 0,0 0 0 0 0,0 0 0 0 0,0 1 1 0 0,0-1-1 0 0,0 0 0 0 0,1 3 2149 0 0,-1-3-2149 0 0,16 7 2769 0 0,30 5-1716 0 0,-42-11-507 0 0,48 10 1722 0 0,97 8 0 0 0,60-12 340 0 0,-116-5-1845 0 0,402 9 1761 0 0,-163-4-1239 0 0,347-2 717 0 0,-13-35 901 0 0,-624 27-2001 0 0,-41 3-910 0 0,4 0 266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21.463"/>
    </inkml:context>
    <inkml:brush xml:id="br0">
      <inkml:brushProperty name="width" value="0.05" units="cm"/>
      <inkml:brushProperty name="height" value="0.05" units="cm"/>
      <inkml:brushProperty name="color" value="#E71224"/>
    </inkml:brush>
  </inkml:definitions>
  <inkml:trace contextRef="#ctx0" brushRef="#br0">11 1 228 0 0,'-10'5'6512'0'0,"10"-5"-6398"0"0,0 1 0 0 0,0-1 0 0 0,0 0 0 0 0,-1 0 0 0 0,1 0 0 0 0,0 0 0 0 0,0 0 0 0 0,0 1 0 0 0,0-1 0 0 0,0 0 0 0 0,0 0 0 0 0,0 0 0 0 0,0 0 0 0 0,0 1 0 0 0,0-1 0 0 0,0 0 0 0 0,0 0 0 0 0,0 0 0 0 0,1 0 0 0 0,-1 0 0 0 0,0 1 0 0 0,0-1 0 0 0,0 0 228 0 0,0 0-228 0 0,32 11 1228 0 0,1-2 0 0 0,0-1 0 0 0,1-1 1 0 0,37 2-1 0 0,-33-5-557 0 0,215 23 1960 0 0,1072 25 3862 0 0,-447-67-5098 0 0,22-20-484 0 0,-466 15-608 0 0,-95 12-222 0 0,91-5 1043 0 0,-404 9-475 0 0,-8 1-1824 0 0,-6 2-4348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24.217"/>
    </inkml:context>
    <inkml:brush xml:id="br0">
      <inkml:brushProperty name="width" value="0.05" units="cm"/>
      <inkml:brushProperty name="height" value="0.05" units="cm"/>
      <inkml:brushProperty name="color" value="#E71224"/>
    </inkml:brush>
  </inkml:definitions>
  <inkml:trace contextRef="#ctx0" brushRef="#br0">1 26 340 0 0,'3'1'6636'0'0,"13"4"-5157"0"0,94 24 2822 0 0,60-1-1972 0 0,-93-18-1361 0 0,353 37 1894 0 0,1-23-720 0 0,-407-22-2054 0 0,401 0 1517 0 0,-85-6-705 0 0,-52-1-338 0 0,18-2-46 0 0,396-7 533 0 0,87 0-311 0 0,-241 0-431 0 0,-110-1-82 0 0,-301 9-136 0 0,609-32 269 0 0,-431 29-265 0 0,-27 7-13 0 0,239-8 391 0 0,-204 4 5 0 0,40-3 537 0 0,-341 6-1004 0 0,-20 0-585 0 0,-12 0-91 0 0,-34-2-5026 0 0,14 3 209 0 0,9-2 2533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27.070"/>
    </inkml:context>
    <inkml:brush xml:id="br0">
      <inkml:brushProperty name="width" value="0.05" units="cm"/>
      <inkml:brushProperty name="height" value="0.05" units="cm"/>
      <inkml:brushProperty name="color" value="#E71224"/>
    </inkml:brush>
  </inkml:definitions>
  <inkml:trace contextRef="#ctx0" brushRef="#br0">0 0 240 0 0,'1'1'7400'0'0,"4"11"-6753"0"0,55 317 6929 0 0,23 61-4019 0 0,-11 18-1162 0 0,-57-279-1767 0 0,0 147 0 0 0,-21-116 74 0 0,-28 172 0 0 0,-39 581 2872 0 0,52-576-2511 0 0,2-50 48 0 0,19-282-1086 0 0,-2 30 276 0 0,2 0 1 0 0,1 0-1 0 0,1 0 0 0 0,13 60 1 0 0,-15-93-280 0 0,1 0 1 0 0,0 0-1 0 0,0 0 0 0 0,0-1 1 0 0,0 1-1 0 0,0 0 1 0 0,0-1-1 0 0,0 1 0 0 0,0 0 1 0 0,1-1-1 0 0,-1 0 0 0 0,1 1 1 0 0,-1-1-1 0 0,1 0 1 0 0,-1 0-1 0 0,1 0 0 0 0,0 0 1 0 0,0 0-1 0 0,-1 0 0 0 0,1 0 1 0 0,0-1-1 0 0,0 1 1 0 0,0-1-1 0 0,0 1 0 0 0,0-1 1 0 0,3 1-1 0 0,7-1 0 0 0,-1 0 0 0 0,1 0 0 0 0,19-4 0 0 0,-5 1 2 0 0,875-35 117 0 0,81-5 14 0 0,728-10-155 0 0,-1262 54 0 0 0,-175 1 0 0 0,235 0 0 0 0,-72 7 0 0 0,241 10 0 0 0,-381-21 0 0 0,-177 0 0 0 0,176-3 0 0 0,451 8 0 0 0,-435 24 0 0 0,-293-24 2 0 0,11 1-17 0 0,0-2 1 0 0,34-1-1 0 0,-62-1-338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0:23:29.122"/>
    </inkml:context>
    <inkml:brush xml:id="br0">
      <inkml:brushProperty name="width" value="0.05" units="cm"/>
      <inkml:brushProperty name="height" value="0.05" units="cm"/>
      <inkml:brushProperty name="color" value="#E71224"/>
    </inkml:brush>
  </inkml:definitions>
  <inkml:trace contextRef="#ctx0" brushRef="#br0">2 11 560 0 0,'-1'-10'17779'0'0,"4"12"-17454"0"0,-1 1 1 0 0,1 0-1 0 0,-1-1 1 0 0,1 1-1 0 0,-1 0 0 0 0,0 1 1 0 0,0-1-1 0 0,0 0 0 0 0,0 1 1 0 0,-1-1-1 0 0,1 1 1 0 0,-1-1-1 0 0,0 1 0 0 0,0 0 1 0 0,0 3-1 0 0,4 16 764 0 0,0 30 0 0 0,-3-35-596 0 0,0 3-142 0 0,29 389 4182 0 0,-9-159-3537 0 0,-2-46-325 0 0,2-1-671 0 0,-11-112 0 0 0,-1 117 0 0 0,1 9 0 0 0,14 251 0 0 0,-18-225 0 0 0,-1-73 0 0 0,-5-20 0 0 0,5 110 0 0 0,-5-127 0 0 0,-1-76 0 0 0,8 82 0 0 0,-7-132 0 0 0,0 22 0 0 0,-1-20 0 0 0,-5 229 0 0 0,4-118 0 0 0,2-109 0 0 0,0-4 0 0 0,0 0 0 0 0,-1 1 0 0 0,0-1 0 0 0,-1 0 0 0 0,-1 8 0 0 0,2-9 0 0 0,1-1-241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31.64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28 37 16 0 0,'-27'6'12028'0'0,"42"-3"-9642"0"0,61 7 1160 0 0,112-1 0 0 0,79-19-1035 0 0,-73-3-1321 0 0,200-8 569 0 0,220 13-651 0 0,-383 5-963 0 0,92 1-38 0 0,407 9 141 0 0,-510-5-173 0 0,94 3 227 0 0,-239-2-234 0 0,313 3 320 0 0,87-26 1023 0 0,-403 15-973 0 0,25 0 233 0 0,-94 4-811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16:14:32.91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18 136 0 0,'4'-12'16736'0'0,"9"13"-17067"0"0,142-3 4948 0 0,94 1-2042 0 0,341-2 542 0 0,100 3-1378 0 0,646 28-22 0 0,-791-11-1045 0 0,0 0-95 0 0,402-1 635 0 0,-895-13-1181 0 0,70 1-217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5/5/2021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s-E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b="0" dirty="0"/>
              <a:t>Cisco Networking Academy Program</a:t>
            </a:r>
          </a:p>
          <a:p>
            <a:pPr>
              <a:buFontTx/>
              <a:buNone/>
            </a:pPr>
            <a:r>
              <a:rPr lang="es-ES" b="0" dirty="0"/>
              <a:t>Introducción a Networks v6.0</a:t>
            </a:r>
          </a:p>
          <a:p>
            <a:pPr>
              <a:buFontTx/>
              <a:buNone/>
            </a:pPr>
            <a:r>
              <a:rPr lang="es-ES" sz="1200" b="0" dirty="0"/>
              <a:t>Capítulo 1: Introducción a redes</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s-ES" dirty="0"/>
          </a:p>
        </p:txBody>
      </p:sp>
    </p:spTree>
    <p:extLst>
      <p:ext uri="{BB962C8B-B14F-4D97-AF65-F5344CB8AC3E}">
        <p14:creationId xmlns:p14="http://schemas.microsoft.com/office/powerpoint/2010/main" val="149680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5641018C-6CAF-B84E-B92C-ECB119457FBA}" type="slidenum">
              <a:rPr lang="en-US" smtClean="0"/>
              <a:pPr/>
              <a:t>97</a:t>
            </a:fld>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37766" y="3067050"/>
            <a:ext cx="8217284" cy="1863408"/>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
        <p:nvSpPr>
          <p:cNvPr id="3" name="Marcador de texto 2">
            <a:extLst>
              <a:ext uri="{FF2B5EF4-FFF2-40B4-BE49-F238E27FC236}">
                <a16:creationId xmlns:a16="http://schemas.microsoft.com/office/drawing/2014/main" id="{77EB75D4-11CF-49A5-9320-90217337D8B9}"/>
              </a:ext>
            </a:extLst>
          </p:cNvPr>
          <p:cNvSpPr>
            <a:spLocks noGrp="1"/>
          </p:cNvSpPr>
          <p:nvPr>
            <p:ph type="body" sz="quarter" idx="10"/>
          </p:nvPr>
        </p:nvSpPr>
        <p:spPr>
          <a:xfrm>
            <a:off x="437766" y="1328737"/>
            <a:ext cx="8345488" cy="1598613"/>
          </a:xfrm>
          <a:prstGeom prst="rect">
            <a:avLst/>
          </a:prstGeom>
        </p:spPr>
        <p:txBody>
          <a:bodyPr/>
          <a:lstStyle>
            <a:lvl1pPr marL="0" indent="0">
              <a:buNone/>
              <a:defRPr/>
            </a:lvl1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62915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37766" y="3067050"/>
            <a:ext cx="8217284" cy="1863408"/>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
        <p:nvSpPr>
          <p:cNvPr id="3" name="Marcador de texto 2">
            <a:extLst>
              <a:ext uri="{FF2B5EF4-FFF2-40B4-BE49-F238E27FC236}">
                <a16:creationId xmlns:a16="http://schemas.microsoft.com/office/drawing/2014/main" id="{77EB75D4-11CF-49A5-9320-90217337D8B9}"/>
              </a:ext>
            </a:extLst>
          </p:cNvPr>
          <p:cNvSpPr>
            <a:spLocks noGrp="1"/>
          </p:cNvSpPr>
          <p:nvPr>
            <p:ph type="body" sz="quarter" idx="10"/>
          </p:nvPr>
        </p:nvSpPr>
        <p:spPr>
          <a:xfrm>
            <a:off x="437766" y="1328737"/>
            <a:ext cx="8345488" cy="1598613"/>
          </a:xfrm>
          <a:prstGeom prst="rect">
            <a:avLst/>
          </a:prstGeom>
        </p:spPr>
        <p:txBody>
          <a:bodyPr/>
          <a:lstStyle>
            <a:lvl1pPr marL="0" indent="0">
              <a:buNone/>
              <a:defRPr/>
            </a:lvl1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24402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animated gradient">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animated gradien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5">
                  <a:lumMod val="50000"/>
                </a:schemeClr>
              </a:solidFill>
              <a:latin typeface="+mn-lt"/>
              <a:ea typeface="+mn-ea"/>
              <a:cs typeface="CiscoSans Thin"/>
            </a:endParaRPr>
          </a:p>
        </p:txBody>
      </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7"/>
            <a:ext cx="8280057" cy="3346133"/>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
        <p:nvSpPr>
          <p:cNvPr id="3" name="2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473490" y="4887381"/>
            <a:ext cx="310148" cy="154518"/>
          </a:xfrm>
          <a:prstGeom prst="rect">
            <a:avLst/>
          </a:prstGeom>
          <a:noFill/>
          <a:ln w="9525" algn="ctr">
            <a:noFill/>
            <a:miter lim="800000"/>
            <a:headEnd/>
            <a:tailEnd/>
          </a:ln>
          <a:effectLst/>
        </p:spPr>
        <p:txBody>
          <a:bodyPr wrap="square" lIns="61586" tIns="30792" rIns="61586" bIns="30792" anchor="b">
            <a:spAutoFit/>
          </a:bodyPr>
          <a:lstStyle/>
          <a:p>
            <a:pPr algn="r" defTabSz="610744" fontAlgn="auto">
              <a:spcBef>
                <a:spcPts val="0"/>
              </a:spcBef>
              <a:spcAft>
                <a:spcPts val="0"/>
              </a:spcAft>
              <a:defRPr/>
            </a:pPr>
            <a:fld id="{6A1E46DC-7EF6-4EA2-B285-14272867D133}" type="slidenum">
              <a:rPr lang="en-US" sz="600" baseline="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baseline="0" dirty="0">
              <a:solidFill>
                <a:schemeClr val="accent5">
                  <a:lumMod val="50000"/>
                </a:schemeClr>
              </a:solidFill>
              <a:latin typeface="+mn-lt"/>
              <a:ea typeface="+mn-ea"/>
              <a:cs typeface="CiscoSans Thin"/>
            </a:endParaRPr>
          </a:p>
        </p:txBody>
      </p:sp>
      <p:sp>
        <p:nvSpPr>
          <p:cNvPr id="2" name="Marcador de número de diapositiva 1">
            <a:extLst>
              <a:ext uri="{FF2B5EF4-FFF2-40B4-BE49-F238E27FC236}">
                <a16:creationId xmlns:a16="http://schemas.microsoft.com/office/drawing/2014/main" id="{DB232F36-4411-40A0-A6DA-F641FAA7C62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2705A7F-4F95-4554-B709-F3916FF756F3}"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4016" r:id="rId11"/>
    <p:sldLayoutId id="2147484017" r:id="rId12"/>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24.xml"/><Relationship Id="rId7" Type="http://schemas.openxmlformats.org/officeDocument/2006/relationships/customXml" Target="../ink/ink226.xml"/><Relationship Id="rId2" Type="http://schemas.openxmlformats.org/officeDocument/2006/relationships/image" Target="../media/image234.png"/><Relationship Id="rId1" Type="http://schemas.openxmlformats.org/officeDocument/2006/relationships/slideLayout" Target="../slideLayouts/slideLayout12.xml"/><Relationship Id="rId6" Type="http://schemas.openxmlformats.org/officeDocument/2006/relationships/image" Target="../media/image236.png"/><Relationship Id="rId5" Type="http://schemas.openxmlformats.org/officeDocument/2006/relationships/customXml" Target="../ink/ink225.xml"/><Relationship Id="rId10" Type="http://schemas.openxmlformats.org/officeDocument/2006/relationships/image" Target="../media/image238.png"/><Relationship Id="rId4" Type="http://schemas.openxmlformats.org/officeDocument/2006/relationships/image" Target="../media/image235.png"/><Relationship Id="rId9" Type="http://schemas.openxmlformats.org/officeDocument/2006/relationships/customXml" Target="../ink/ink227.xml"/></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17" Type="http://schemas.openxmlformats.org/officeDocument/2006/relationships/image" Target="../media/image7411.png"/><Relationship Id="rId299" Type="http://schemas.openxmlformats.org/officeDocument/2006/relationships/image" Target="../media/image16510.png"/><Relationship Id="rId21" Type="http://schemas.openxmlformats.org/officeDocument/2006/relationships/image" Target="../media/image26101.png"/><Relationship Id="rId63" Type="http://schemas.openxmlformats.org/officeDocument/2006/relationships/image" Target="../media/image4710.png"/><Relationship Id="rId159" Type="http://schemas.openxmlformats.org/officeDocument/2006/relationships/image" Target="../media/image9510.png"/><Relationship Id="rId324" Type="http://schemas.openxmlformats.org/officeDocument/2006/relationships/customXml" Target="../ink/ink389.xml"/><Relationship Id="rId366" Type="http://schemas.openxmlformats.org/officeDocument/2006/relationships/customXml" Target="../ink/ink410.xml"/><Relationship Id="rId170" Type="http://schemas.openxmlformats.org/officeDocument/2006/relationships/customXml" Target="../ink/ink312.xml"/><Relationship Id="rId226" Type="http://schemas.openxmlformats.org/officeDocument/2006/relationships/customXml" Target="../ink/ink340.xml"/><Relationship Id="rId433" Type="http://schemas.openxmlformats.org/officeDocument/2006/relationships/image" Target="../media/image23210.png"/><Relationship Id="rId268" Type="http://schemas.openxmlformats.org/officeDocument/2006/relationships/customXml" Target="../ink/ink361.xml"/><Relationship Id="rId475" Type="http://schemas.openxmlformats.org/officeDocument/2006/relationships/image" Target="../media/image261.png"/><Relationship Id="rId32" Type="http://schemas.openxmlformats.org/officeDocument/2006/relationships/customXml" Target="../ink/ink243.xml"/><Relationship Id="rId74" Type="http://schemas.openxmlformats.org/officeDocument/2006/relationships/customXml" Target="../ink/ink264.xml"/><Relationship Id="rId128" Type="http://schemas.openxmlformats.org/officeDocument/2006/relationships/customXml" Target="../ink/ink291.xml"/><Relationship Id="rId335" Type="http://schemas.openxmlformats.org/officeDocument/2006/relationships/image" Target="../media/image18310.png"/><Relationship Id="rId377" Type="http://schemas.openxmlformats.org/officeDocument/2006/relationships/image" Target="../media/image20410.png"/><Relationship Id="rId5" Type="http://schemas.openxmlformats.org/officeDocument/2006/relationships/image" Target="../media/image18100.png"/><Relationship Id="rId181" Type="http://schemas.openxmlformats.org/officeDocument/2006/relationships/image" Target="../media/image10610.png"/><Relationship Id="rId237" Type="http://schemas.openxmlformats.org/officeDocument/2006/relationships/image" Target="../media/image13410.png"/><Relationship Id="rId402" Type="http://schemas.openxmlformats.org/officeDocument/2006/relationships/customXml" Target="../ink/ink428.xml"/><Relationship Id="rId279" Type="http://schemas.openxmlformats.org/officeDocument/2006/relationships/image" Target="../media/image15510.png"/><Relationship Id="rId444" Type="http://schemas.openxmlformats.org/officeDocument/2006/relationships/customXml" Target="../ink/ink449.xml"/><Relationship Id="rId486" Type="http://schemas.openxmlformats.org/officeDocument/2006/relationships/customXml" Target="../ink/ink470.xml"/><Relationship Id="rId43" Type="http://schemas.openxmlformats.org/officeDocument/2006/relationships/image" Target="../media/image3710.png"/><Relationship Id="rId139" Type="http://schemas.openxmlformats.org/officeDocument/2006/relationships/image" Target="../media/image8510.png"/><Relationship Id="rId290" Type="http://schemas.openxmlformats.org/officeDocument/2006/relationships/customXml" Target="../ink/ink372.xml"/><Relationship Id="rId304" Type="http://schemas.openxmlformats.org/officeDocument/2006/relationships/customXml" Target="../ink/ink379.xml"/><Relationship Id="rId346" Type="http://schemas.openxmlformats.org/officeDocument/2006/relationships/customXml" Target="../ink/ink400.xml"/><Relationship Id="rId388" Type="http://schemas.openxmlformats.org/officeDocument/2006/relationships/customXml" Target="../ink/ink421.xml"/><Relationship Id="rId85" Type="http://schemas.openxmlformats.org/officeDocument/2006/relationships/image" Target="../media/image5810.png"/><Relationship Id="rId150" Type="http://schemas.openxmlformats.org/officeDocument/2006/relationships/customXml" Target="../ink/ink302.xml"/><Relationship Id="rId192" Type="http://schemas.openxmlformats.org/officeDocument/2006/relationships/customXml" Target="../ink/ink323.xml"/><Relationship Id="rId206" Type="http://schemas.openxmlformats.org/officeDocument/2006/relationships/customXml" Target="../ink/ink330.xml"/><Relationship Id="rId413" Type="http://schemas.openxmlformats.org/officeDocument/2006/relationships/image" Target="../media/image22210.png"/><Relationship Id="rId248" Type="http://schemas.openxmlformats.org/officeDocument/2006/relationships/customXml" Target="../ink/ink351.xml"/><Relationship Id="rId455" Type="http://schemas.openxmlformats.org/officeDocument/2006/relationships/image" Target="../media/image251.png"/><Relationship Id="rId12" Type="http://schemas.openxmlformats.org/officeDocument/2006/relationships/customXml" Target="../ink/ink233.xml"/><Relationship Id="rId108" Type="http://schemas.openxmlformats.org/officeDocument/2006/relationships/customXml" Target="../ink/ink281.xml"/><Relationship Id="rId315" Type="http://schemas.openxmlformats.org/officeDocument/2006/relationships/image" Target="../media/image17310.png"/><Relationship Id="rId357" Type="http://schemas.openxmlformats.org/officeDocument/2006/relationships/image" Target="../media/image19410.png"/><Relationship Id="rId54" Type="http://schemas.openxmlformats.org/officeDocument/2006/relationships/customXml" Target="../ink/ink254.xml"/><Relationship Id="rId96" Type="http://schemas.openxmlformats.org/officeDocument/2006/relationships/customXml" Target="../ink/ink275.xml"/><Relationship Id="rId161" Type="http://schemas.openxmlformats.org/officeDocument/2006/relationships/image" Target="../media/image9610.png"/><Relationship Id="rId217" Type="http://schemas.openxmlformats.org/officeDocument/2006/relationships/image" Target="../media/image12410.png"/><Relationship Id="rId399" Type="http://schemas.openxmlformats.org/officeDocument/2006/relationships/image" Target="../media/image21510.png"/><Relationship Id="rId259" Type="http://schemas.openxmlformats.org/officeDocument/2006/relationships/image" Target="../media/image14510.png"/><Relationship Id="rId424" Type="http://schemas.openxmlformats.org/officeDocument/2006/relationships/customXml" Target="../ink/ink439.xml"/><Relationship Id="rId466" Type="http://schemas.openxmlformats.org/officeDocument/2006/relationships/customXml" Target="../ink/ink460.xml"/><Relationship Id="rId23" Type="http://schemas.openxmlformats.org/officeDocument/2006/relationships/image" Target="../media/image27100.png"/><Relationship Id="rId119" Type="http://schemas.openxmlformats.org/officeDocument/2006/relationships/image" Target="../media/image7511.png"/><Relationship Id="rId270" Type="http://schemas.openxmlformats.org/officeDocument/2006/relationships/customXml" Target="../ink/ink362.xml"/><Relationship Id="rId326" Type="http://schemas.openxmlformats.org/officeDocument/2006/relationships/customXml" Target="../ink/ink390.xml"/><Relationship Id="rId65" Type="http://schemas.openxmlformats.org/officeDocument/2006/relationships/image" Target="../media/image4810.png"/><Relationship Id="rId130" Type="http://schemas.openxmlformats.org/officeDocument/2006/relationships/customXml" Target="../ink/ink292.xml"/><Relationship Id="rId368" Type="http://schemas.openxmlformats.org/officeDocument/2006/relationships/customXml" Target="../ink/ink411.xml"/><Relationship Id="rId172" Type="http://schemas.openxmlformats.org/officeDocument/2006/relationships/customXml" Target="../ink/ink313.xml"/><Relationship Id="rId228" Type="http://schemas.openxmlformats.org/officeDocument/2006/relationships/customXml" Target="../ink/ink341.xml"/><Relationship Id="rId435" Type="http://schemas.openxmlformats.org/officeDocument/2006/relationships/image" Target="../media/image23310.png"/><Relationship Id="rId477" Type="http://schemas.openxmlformats.org/officeDocument/2006/relationships/image" Target="../media/image262.png"/><Relationship Id="rId281" Type="http://schemas.openxmlformats.org/officeDocument/2006/relationships/image" Target="../media/image15610.png"/><Relationship Id="rId337" Type="http://schemas.openxmlformats.org/officeDocument/2006/relationships/image" Target="../media/image18410.png"/><Relationship Id="rId34" Type="http://schemas.openxmlformats.org/officeDocument/2006/relationships/customXml" Target="../ink/ink244.xml"/><Relationship Id="rId76" Type="http://schemas.openxmlformats.org/officeDocument/2006/relationships/customXml" Target="../ink/ink265.xml"/><Relationship Id="rId141" Type="http://schemas.openxmlformats.org/officeDocument/2006/relationships/image" Target="../media/image8610.png"/><Relationship Id="rId379" Type="http://schemas.openxmlformats.org/officeDocument/2006/relationships/image" Target="../media/image20510.png"/><Relationship Id="rId7" Type="http://schemas.openxmlformats.org/officeDocument/2006/relationships/image" Target="../media/image19100.png"/><Relationship Id="rId183" Type="http://schemas.openxmlformats.org/officeDocument/2006/relationships/image" Target="../media/image10710.png"/><Relationship Id="rId239" Type="http://schemas.openxmlformats.org/officeDocument/2006/relationships/image" Target="../media/image13510.png"/><Relationship Id="rId390" Type="http://schemas.openxmlformats.org/officeDocument/2006/relationships/customXml" Target="../ink/ink422.xml"/><Relationship Id="rId404" Type="http://schemas.openxmlformats.org/officeDocument/2006/relationships/customXml" Target="../ink/ink429.xml"/><Relationship Id="rId446" Type="http://schemas.openxmlformats.org/officeDocument/2006/relationships/customXml" Target="../ink/ink450.xml"/><Relationship Id="rId250" Type="http://schemas.openxmlformats.org/officeDocument/2006/relationships/customXml" Target="../ink/ink352.xml"/><Relationship Id="rId292" Type="http://schemas.openxmlformats.org/officeDocument/2006/relationships/customXml" Target="../ink/ink373.xml"/><Relationship Id="rId306" Type="http://schemas.openxmlformats.org/officeDocument/2006/relationships/customXml" Target="../ink/ink380.xml"/><Relationship Id="rId45" Type="http://schemas.openxmlformats.org/officeDocument/2006/relationships/image" Target="../media/image3810.png"/><Relationship Id="rId87" Type="http://schemas.openxmlformats.org/officeDocument/2006/relationships/image" Target="../media/image5910.png"/><Relationship Id="rId110" Type="http://schemas.openxmlformats.org/officeDocument/2006/relationships/customXml" Target="../ink/ink282.xml"/><Relationship Id="rId348" Type="http://schemas.openxmlformats.org/officeDocument/2006/relationships/customXml" Target="../ink/ink401.xml"/><Relationship Id="rId152" Type="http://schemas.openxmlformats.org/officeDocument/2006/relationships/customXml" Target="../ink/ink303.xml"/><Relationship Id="rId194" Type="http://schemas.openxmlformats.org/officeDocument/2006/relationships/customXml" Target="../ink/ink324.xml"/><Relationship Id="rId208" Type="http://schemas.openxmlformats.org/officeDocument/2006/relationships/customXml" Target="../ink/ink331.xml"/><Relationship Id="rId415" Type="http://schemas.openxmlformats.org/officeDocument/2006/relationships/image" Target="../media/image22310.png"/><Relationship Id="rId457" Type="http://schemas.openxmlformats.org/officeDocument/2006/relationships/image" Target="../media/image252.png"/><Relationship Id="rId261" Type="http://schemas.openxmlformats.org/officeDocument/2006/relationships/image" Target="../media/image14610.png"/><Relationship Id="rId14" Type="http://schemas.openxmlformats.org/officeDocument/2006/relationships/customXml" Target="../ink/ink234.xml"/><Relationship Id="rId56" Type="http://schemas.openxmlformats.org/officeDocument/2006/relationships/customXml" Target="../ink/ink255.xml"/><Relationship Id="rId317" Type="http://schemas.openxmlformats.org/officeDocument/2006/relationships/image" Target="../media/image17410.png"/><Relationship Id="rId359" Type="http://schemas.openxmlformats.org/officeDocument/2006/relationships/image" Target="../media/image19510.png"/><Relationship Id="rId98" Type="http://schemas.openxmlformats.org/officeDocument/2006/relationships/customXml" Target="../ink/ink276.xml"/><Relationship Id="rId121" Type="http://schemas.openxmlformats.org/officeDocument/2006/relationships/image" Target="../media/image7611.png"/><Relationship Id="rId163" Type="http://schemas.openxmlformats.org/officeDocument/2006/relationships/image" Target="../media/image9710.png"/><Relationship Id="rId219" Type="http://schemas.openxmlformats.org/officeDocument/2006/relationships/image" Target="../media/image12510.png"/><Relationship Id="rId370" Type="http://schemas.openxmlformats.org/officeDocument/2006/relationships/customXml" Target="../ink/ink412.xml"/><Relationship Id="rId426" Type="http://schemas.openxmlformats.org/officeDocument/2006/relationships/customXml" Target="../ink/ink440.xml"/><Relationship Id="rId230" Type="http://schemas.openxmlformats.org/officeDocument/2006/relationships/customXml" Target="../ink/ink342.xml"/><Relationship Id="rId468" Type="http://schemas.openxmlformats.org/officeDocument/2006/relationships/customXml" Target="../ink/ink461.xml"/><Relationship Id="rId25" Type="http://schemas.openxmlformats.org/officeDocument/2006/relationships/image" Target="../media/image28100.png"/><Relationship Id="rId67" Type="http://schemas.openxmlformats.org/officeDocument/2006/relationships/image" Target="../media/image4911.png"/><Relationship Id="rId272" Type="http://schemas.openxmlformats.org/officeDocument/2006/relationships/customXml" Target="../ink/ink363.xml"/><Relationship Id="rId328" Type="http://schemas.openxmlformats.org/officeDocument/2006/relationships/customXml" Target="../ink/ink391.xml"/><Relationship Id="rId132" Type="http://schemas.openxmlformats.org/officeDocument/2006/relationships/customXml" Target="../ink/ink293.xml"/><Relationship Id="rId174" Type="http://schemas.openxmlformats.org/officeDocument/2006/relationships/customXml" Target="../ink/ink314.xml"/><Relationship Id="rId381" Type="http://schemas.openxmlformats.org/officeDocument/2006/relationships/image" Target="../media/image20610.png"/><Relationship Id="rId241" Type="http://schemas.openxmlformats.org/officeDocument/2006/relationships/image" Target="../media/image13610.png"/><Relationship Id="rId437" Type="http://schemas.openxmlformats.org/officeDocument/2006/relationships/image" Target="../media/image23410.png"/><Relationship Id="rId479" Type="http://schemas.openxmlformats.org/officeDocument/2006/relationships/image" Target="../media/image263.png"/><Relationship Id="rId36" Type="http://schemas.openxmlformats.org/officeDocument/2006/relationships/customXml" Target="../ink/ink245.xml"/><Relationship Id="rId283" Type="http://schemas.openxmlformats.org/officeDocument/2006/relationships/image" Target="../media/image15710.png"/><Relationship Id="rId339" Type="http://schemas.openxmlformats.org/officeDocument/2006/relationships/image" Target="../media/image18510.png"/><Relationship Id="rId78" Type="http://schemas.openxmlformats.org/officeDocument/2006/relationships/customXml" Target="../ink/ink266.xml"/><Relationship Id="rId101" Type="http://schemas.openxmlformats.org/officeDocument/2006/relationships/image" Target="../media/image6611.png"/><Relationship Id="rId143" Type="http://schemas.openxmlformats.org/officeDocument/2006/relationships/image" Target="../media/image8710.png"/><Relationship Id="rId185" Type="http://schemas.openxmlformats.org/officeDocument/2006/relationships/image" Target="../media/image10810.png"/><Relationship Id="rId350" Type="http://schemas.openxmlformats.org/officeDocument/2006/relationships/customXml" Target="../ink/ink402.xml"/><Relationship Id="rId406" Type="http://schemas.openxmlformats.org/officeDocument/2006/relationships/customXml" Target="../ink/ink430.xml"/><Relationship Id="rId9" Type="http://schemas.openxmlformats.org/officeDocument/2006/relationships/image" Target="../media/image20100.png"/><Relationship Id="rId210" Type="http://schemas.openxmlformats.org/officeDocument/2006/relationships/customXml" Target="../ink/ink332.xml"/><Relationship Id="rId392" Type="http://schemas.openxmlformats.org/officeDocument/2006/relationships/customXml" Target="../ink/ink423.xml"/><Relationship Id="rId448" Type="http://schemas.openxmlformats.org/officeDocument/2006/relationships/customXml" Target="../ink/ink451.xml"/><Relationship Id="rId252" Type="http://schemas.openxmlformats.org/officeDocument/2006/relationships/customXml" Target="../ink/ink353.xml"/><Relationship Id="rId294" Type="http://schemas.openxmlformats.org/officeDocument/2006/relationships/customXml" Target="../ink/ink374.xml"/><Relationship Id="rId308" Type="http://schemas.openxmlformats.org/officeDocument/2006/relationships/customXml" Target="../ink/ink381.xml"/><Relationship Id="rId47" Type="http://schemas.openxmlformats.org/officeDocument/2006/relationships/image" Target="../media/image3910.png"/><Relationship Id="rId89" Type="http://schemas.openxmlformats.org/officeDocument/2006/relationships/image" Target="../media/image6010.png"/><Relationship Id="rId112" Type="http://schemas.openxmlformats.org/officeDocument/2006/relationships/customXml" Target="../ink/ink283.xml"/><Relationship Id="rId154" Type="http://schemas.openxmlformats.org/officeDocument/2006/relationships/customXml" Target="../ink/ink304.xml"/><Relationship Id="rId361" Type="http://schemas.openxmlformats.org/officeDocument/2006/relationships/image" Target="../media/image19610.png"/><Relationship Id="rId196" Type="http://schemas.openxmlformats.org/officeDocument/2006/relationships/customXml" Target="../ink/ink325.xml"/><Relationship Id="rId417" Type="http://schemas.openxmlformats.org/officeDocument/2006/relationships/image" Target="../media/image22410.png"/><Relationship Id="rId459" Type="http://schemas.openxmlformats.org/officeDocument/2006/relationships/image" Target="../media/image253.png"/><Relationship Id="rId16" Type="http://schemas.openxmlformats.org/officeDocument/2006/relationships/customXml" Target="../ink/ink235.xml"/><Relationship Id="rId221" Type="http://schemas.openxmlformats.org/officeDocument/2006/relationships/image" Target="../media/image12610.png"/><Relationship Id="rId263" Type="http://schemas.openxmlformats.org/officeDocument/2006/relationships/image" Target="../media/image1471.png"/><Relationship Id="rId319" Type="http://schemas.openxmlformats.org/officeDocument/2006/relationships/image" Target="../media/image17510.png"/><Relationship Id="rId470" Type="http://schemas.openxmlformats.org/officeDocument/2006/relationships/customXml" Target="../ink/ink462.xml"/><Relationship Id="rId58" Type="http://schemas.openxmlformats.org/officeDocument/2006/relationships/customXml" Target="../ink/ink256.xml"/><Relationship Id="rId123" Type="http://schemas.openxmlformats.org/officeDocument/2006/relationships/image" Target="../media/image7711.png"/><Relationship Id="rId330" Type="http://schemas.openxmlformats.org/officeDocument/2006/relationships/customXml" Target="../ink/ink392.xml"/><Relationship Id="rId165" Type="http://schemas.openxmlformats.org/officeDocument/2006/relationships/image" Target="../media/image9811.png"/><Relationship Id="rId372" Type="http://schemas.openxmlformats.org/officeDocument/2006/relationships/customXml" Target="../ink/ink413.xml"/><Relationship Id="rId428" Type="http://schemas.openxmlformats.org/officeDocument/2006/relationships/customXml" Target="../ink/ink441.xml"/><Relationship Id="rId232" Type="http://schemas.openxmlformats.org/officeDocument/2006/relationships/customXml" Target="../ink/ink343.xml"/><Relationship Id="rId274" Type="http://schemas.openxmlformats.org/officeDocument/2006/relationships/customXml" Target="../ink/ink364.xml"/><Relationship Id="rId481" Type="http://schemas.openxmlformats.org/officeDocument/2006/relationships/image" Target="../media/image264.png"/><Relationship Id="rId27" Type="http://schemas.openxmlformats.org/officeDocument/2006/relationships/image" Target="../media/image29100.png"/><Relationship Id="rId69" Type="http://schemas.openxmlformats.org/officeDocument/2006/relationships/image" Target="../media/image5011.png"/><Relationship Id="rId134" Type="http://schemas.openxmlformats.org/officeDocument/2006/relationships/customXml" Target="../ink/ink294.xml"/><Relationship Id="rId80" Type="http://schemas.openxmlformats.org/officeDocument/2006/relationships/customXml" Target="../ink/ink267.xml"/><Relationship Id="rId176" Type="http://schemas.openxmlformats.org/officeDocument/2006/relationships/customXml" Target="../ink/ink315.xml"/><Relationship Id="rId341" Type="http://schemas.openxmlformats.org/officeDocument/2006/relationships/image" Target="../media/image18610.png"/><Relationship Id="rId383" Type="http://schemas.openxmlformats.org/officeDocument/2006/relationships/image" Target="../media/image20710.png"/><Relationship Id="rId439" Type="http://schemas.openxmlformats.org/officeDocument/2006/relationships/image" Target="../media/image23510.png"/><Relationship Id="rId201" Type="http://schemas.openxmlformats.org/officeDocument/2006/relationships/image" Target="../media/image11610.png"/><Relationship Id="rId243" Type="http://schemas.openxmlformats.org/officeDocument/2006/relationships/image" Target="../media/image13710.png"/><Relationship Id="rId285" Type="http://schemas.openxmlformats.org/officeDocument/2006/relationships/image" Target="../media/image15810.png"/><Relationship Id="rId450" Type="http://schemas.openxmlformats.org/officeDocument/2006/relationships/customXml" Target="../ink/ink452.xml"/><Relationship Id="rId38" Type="http://schemas.openxmlformats.org/officeDocument/2006/relationships/customXml" Target="../ink/ink246.xml"/><Relationship Id="rId103" Type="http://schemas.openxmlformats.org/officeDocument/2006/relationships/image" Target="../media/image6711.png"/><Relationship Id="rId310" Type="http://schemas.openxmlformats.org/officeDocument/2006/relationships/customXml" Target="../ink/ink382.xml"/><Relationship Id="rId91" Type="http://schemas.openxmlformats.org/officeDocument/2006/relationships/image" Target="../media/image6111.png"/><Relationship Id="rId145" Type="http://schemas.openxmlformats.org/officeDocument/2006/relationships/image" Target="../media/image8810.png"/><Relationship Id="rId187" Type="http://schemas.openxmlformats.org/officeDocument/2006/relationships/image" Target="../media/image10910.png"/><Relationship Id="rId352" Type="http://schemas.openxmlformats.org/officeDocument/2006/relationships/customXml" Target="../ink/ink403.xml"/><Relationship Id="rId394" Type="http://schemas.openxmlformats.org/officeDocument/2006/relationships/customXml" Target="../ink/ink424.xml"/><Relationship Id="rId408" Type="http://schemas.openxmlformats.org/officeDocument/2006/relationships/customXml" Target="../ink/ink431.xml"/><Relationship Id="rId212" Type="http://schemas.openxmlformats.org/officeDocument/2006/relationships/customXml" Target="../ink/ink333.xml"/><Relationship Id="rId254" Type="http://schemas.openxmlformats.org/officeDocument/2006/relationships/customXml" Target="../ink/ink354.xml"/><Relationship Id="rId49" Type="http://schemas.openxmlformats.org/officeDocument/2006/relationships/image" Target="../media/image4010.png"/><Relationship Id="rId114" Type="http://schemas.openxmlformats.org/officeDocument/2006/relationships/customXml" Target="../ink/ink284.xml"/><Relationship Id="rId296" Type="http://schemas.openxmlformats.org/officeDocument/2006/relationships/customXml" Target="../ink/ink375.xml"/><Relationship Id="rId461" Type="http://schemas.openxmlformats.org/officeDocument/2006/relationships/image" Target="../media/image254.png"/><Relationship Id="rId60" Type="http://schemas.openxmlformats.org/officeDocument/2006/relationships/customXml" Target="../ink/ink257.xml"/><Relationship Id="rId156" Type="http://schemas.openxmlformats.org/officeDocument/2006/relationships/customXml" Target="../ink/ink305.xml"/><Relationship Id="rId198" Type="http://schemas.openxmlformats.org/officeDocument/2006/relationships/customXml" Target="../ink/ink326.xml"/><Relationship Id="rId321" Type="http://schemas.openxmlformats.org/officeDocument/2006/relationships/image" Target="../media/image17610.png"/><Relationship Id="rId363" Type="http://schemas.openxmlformats.org/officeDocument/2006/relationships/image" Target="../media/image19710.png"/><Relationship Id="rId419" Type="http://schemas.openxmlformats.org/officeDocument/2006/relationships/image" Target="../media/image22510.png"/><Relationship Id="rId223" Type="http://schemas.openxmlformats.org/officeDocument/2006/relationships/image" Target="../media/image12710.png"/><Relationship Id="rId430" Type="http://schemas.openxmlformats.org/officeDocument/2006/relationships/customXml" Target="../ink/ink442.xml"/><Relationship Id="rId18" Type="http://schemas.openxmlformats.org/officeDocument/2006/relationships/customXml" Target="../ink/ink236.xml"/><Relationship Id="rId265" Type="http://schemas.openxmlformats.org/officeDocument/2006/relationships/image" Target="../media/image14810.png"/><Relationship Id="rId472" Type="http://schemas.openxmlformats.org/officeDocument/2006/relationships/customXml" Target="../ink/ink463.xml"/><Relationship Id="rId125" Type="http://schemas.openxmlformats.org/officeDocument/2006/relationships/image" Target="../media/image7811.png"/><Relationship Id="rId167" Type="http://schemas.openxmlformats.org/officeDocument/2006/relationships/image" Target="../media/image9911.png"/><Relationship Id="rId332" Type="http://schemas.openxmlformats.org/officeDocument/2006/relationships/customXml" Target="../ink/ink393.xml"/><Relationship Id="rId374" Type="http://schemas.openxmlformats.org/officeDocument/2006/relationships/customXml" Target="../ink/ink414.xml"/><Relationship Id="rId71" Type="http://schemas.openxmlformats.org/officeDocument/2006/relationships/image" Target="../media/image5111.png"/><Relationship Id="rId234" Type="http://schemas.openxmlformats.org/officeDocument/2006/relationships/customXml" Target="../ink/ink344.xml"/><Relationship Id="rId2" Type="http://schemas.openxmlformats.org/officeDocument/2006/relationships/customXml" Target="../ink/ink228.xml"/><Relationship Id="rId29" Type="http://schemas.openxmlformats.org/officeDocument/2006/relationships/image" Target="../media/image3037.png"/><Relationship Id="rId276" Type="http://schemas.openxmlformats.org/officeDocument/2006/relationships/customXml" Target="../ink/ink365.xml"/><Relationship Id="rId441" Type="http://schemas.openxmlformats.org/officeDocument/2006/relationships/image" Target="../media/image24411.png"/><Relationship Id="rId483" Type="http://schemas.openxmlformats.org/officeDocument/2006/relationships/image" Target="../media/image265.png"/><Relationship Id="rId40" Type="http://schemas.openxmlformats.org/officeDocument/2006/relationships/customXml" Target="../ink/ink247.xml"/><Relationship Id="rId136" Type="http://schemas.openxmlformats.org/officeDocument/2006/relationships/customXml" Target="../ink/ink295.xml"/><Relationship Id="rId178" Type="http://schemas.openxmlformats.org/officeDocument/2006/relationships/customXml" Target="../ink/ink316.xml"/><Relationship Id="rId301" Type="http://schemas.openxmlformats.org/officeDocument/2006/relationships/image" Target="../media/image16610.png"/><Relationship Id="rId343" Type="http://schemas.openxmlformats.org/officeDocument/2006/relationships/image" Target="../media/image18710.png"/><Relationship Id="rId82" Type="http://schemas.openxmlformats.org/officeDocument/2006/relationships/customXml" Target="../ink/ink268.xml"/><Relationship Id="rId203" Type="http://schemas.openxmlformats.org/officeDocument/2006/relationships/image" Target="../media/image11710.png"/><Relationship Id="rId385" Type="http://schemas.openxmlformats.org/officeDocument/2006/relationships/image" Target="../media/image20810.png"/><Relationship Id="rId245" Type="http://schemas.openxmlformats.org/officeDocument/2006/relationships/image" Target="../media/image13810.png"/><Relationship Id="rId287" Type="http://schemas.openxmlformats.org/officeDocument/2006/relationships/image" Target="../media/image15910.png"/><Relationship Id="rId410" Type="http://schemas.openxmlformats.org/officeDocument/2006/relationships/customXml" Target="../ink/ink432.xml"/><Relationship Id="rId452" Type="http://schemas.openxmlformats.org/officeDocument/2006/relationships/customXml" Target="../ink/ink453.xml"/><Relationship Id="rId105" Type="http://schemas.openxmlformats.org/officeDocument/2006/relationships/image" Target="../media/image6811.png"/><Relationship Id="rId147" Type="http://schemas.openxmlformats.org/officeDocument/2006/relationships/image" Target="../media/image8911.png"/><Relationship Id="rId312" Type="http://schemas.openxmlformats.org/officeDocument/2006/relationships/customXml" Target="../ink/ink383.xml"/><Relationship Id="rId354" Type="http://schemas.openxmlformats.org/officeDocument/2006/relationships/customXml" Target="../ink/ink404.xml"/><Relationship Id="rId51" Type="http://schemas.openxmlformats.org/officeDocument/2006/relationships/image" Target="../media/image4110.png"/><Relationship Id="rId93" Type="http://schemas.openxmlformats.org/officeDocument/2006/relationships/image" Target="../media/image6211.png"/><Relationship Id="rId189" Type="http://schemas.openxmlformats.org/officeDocument/2006/relationships/image" Target="../media/image11010.png"/><Relationship Id="rId396" Type="http://schemas.openxmlformats.org/officeDocument/2006/relationships/customXml" Target="../ink/ink425.xml"/><Relationship Id="rId214" Type="http://schemas.openxmlformats.org/officeDocument/2006/relationships/customXml" Target="../ink/ink334.xml"/><Relationship Id="rId256" Type="http://schemas.openxmlformats.org/officeDocument/2006/relationships/customXml" Target="../ink/ink355.xml"/><Relationship Id="rId298" Type="http://schemas.openxmlformats.org/officeDocument/2006/relationships/customXml" Target="../ink/ink376.xml"/><Relationship Id="rId421" Type="http://schemas.openxmlformats.org/officeDocument/2006/relationships/image" Target="../media/image22610.png"/><Relationship Id="rId463" Type="http://schemas.openxmlformats.org/officeDocument/2006/relationships/image" Target="../media/image255.png"/><Relationship Id="rId116" Type="http://schemas.openxmlformats.org/officeDocument/2006/relationships/customXml" Target="../ink/ink285.xml"/><Relationship Id="rId137" Type="http://schemas.openxmlformats.org/officeDocument/2006/relationships/image" Target="../media/image8410.png"/><Relationship Id="rId158" Type="http://schemas.openxmlformats.org/officeDocument/2006/relationships/customXml" Target="../ink/ink306.xml"/><Relationship Id="rId302" Type="http://schemas.openxmlformats.org/officeDocument/2006/relationships/customXml" Target="../ink/ink378.xml"/><Relationship Id="rId323" Type="http://schemas.openxmlformats.org/officeDocument/2006/relationships/image" Target="../media/image17710.png"/><Relationship Id="rId344" Type="http://schemas.openxmlformats.org/officeDocument/2006/relationships/customXml" Target="../ink/ink399.xml"/><Relationship Id="rId20" Type="http://schemas.openxmlformats.org/officeDocument/2006/relationships/customXml" Target="../ink/ink237.xml"/><Relationship Id="rId41" Type="http://schemas.openxmlformats.org/officeDocument/2006/relationships/image" Target="../media/image3610.png"/><Relationship Id="rId62" Type="http://schemas.openxmlformats.org/officeDocument/2006/relationships/customXml" Target="../ink/ink258.xml"/><Relationship Id="rId83" Type="http://schemas.openxmlformats.org/officeDocument/2006/relationships/image" Target="../media/image5710.png"/><Relationship Id="rId179" Type="http://schemas.openxmlformats.org/officeDocument/2006/relationships/image" Target="../media/image10510.png"/><Relationship Id="rId365" Type="http://schemas.openxmlformats.org/officeDocument/2006/relationships/image" Target="../media/image19810.png"/><Relationship Id="rId386" Type="http://schemas.openxmlformats.org/officeDocument/2006/relationships/customXml" Target="../ink/ink420.xml"/><Relationship Id="rId190" Type="http://schemas.openxmlformats.org/officeDocument/2006/relationships/customXml" Target="../ink/ink322.xml"/><Relationship Id="rId204" Type="http://schemas.openxmlformats.org/officeDocument/2006/relationships/customXml" Target="../ink/ink329.xml"/><Relationship Id="rId225" Type="http://schemas.openxmlformats.org/officeDocument/2006/relationships/image" Target="../media/image12810.png"/><Relationship Id="rId246" Type="http://schemas.openxmlformats.org/officeDocument/2006/relationships/customXml" Target="../ink/ink350.xml"/><Relationship Id="rId267" Type="http://schemas.openxmlformats.org/officeDocument/2006/relationships/image" Target="../media/image14910.png"/><Relationship Id="rId288" Type="http://schemas.openxmlformats.org/officeDocument/2006/relationships/customXml" Target="../ink/ink371.xml"/><Relationship Id="rId411" Type="http://schemas.openxmlformats.org/officeDocument/2006/relationships/image" Target="../media/image22110.png"/><Relationship Id="rId432" Type="http://schemas.openxmlformats.org/officeDocument/2006/relationships/customXml" Target="../ink/ink443.xml"/><Relationship Id="rId453" Type="http://schemas.openxmlformats.org/officeDocument/2006/relationships/image" Target="../media/image250.png"/><Relationship Id="rId474" Type="http://schemas.openxmlformats.org/officeDocument/2006/relationships/customXml" Target="../ink/ink464.xml"/><Relationship Id="rId106" Type="http://schemas.openxmlformats.org/officeDocument/2006/relationships/customXml" Target="../ink/ink280.xml"/><Relationship Id="rId127" Type="http://schemas.openxmlformats.org/officeDocument/2006/relationships/image" Target="../media/image7911.png"/><Relationship Id="rId313" Type="http://schemas.openxmlformats.org/officeDocument/2006/relationships/image" Target="../media/image17210.png"/><Relationship Id="rId10" Type="http://schemas.openxmlformats.org/officeDocument/2006/relationships/customXml" Target="../ink/ink232.xml"/><Relationship Id="rId31" Type="http://schemas.openxmlformats.org/officeDocument/2006/relationships/image" Target="../media/image3111.png"/><Relationship Id="rId52" Type="http://schemas.openxmlformats.org/officeDocument/2006/relationships/customXml" Target="../ink/ink253.xml"/><Relationship Id="rId73" Type="http://schemas.openxmlformats.org/officeDocument/2006/relationships/image" Target="../media/image5211.png"/><Relationship Id="rId94" Type="http://schemas.openxmlformats.org/officeDocument/2006/relationships/customXml" Target="../ink/ink274.xml"/><Relationship Id="rId148" Type="http://schemas.openxmlformats.org/officeDocument/2006/relationships/customXml" Target="../ink/ink301.xml"/><Relationship Id="rId169" Type="http://schemas.openxmlformats.org/officeDocument/2006/relationships/image" Target="../media/image10011.png"/><Relationship Id="rId334" Type="http://schemas.openxmlformats.org/officeDocument/2006/relationships/customXml" Target="../ink/ink394.xml"/><Relationship Id="rId355" Type="http://schemas.openxmlformats.org/officeDocument/2006/relationships/image" Target="../media/image19310.png"/><Relationship Id="rId376" Type="http://schemas.openxmlformats.org/officeDocument/2006/relationships/customXml" Target="../ink/ink415.xml"/><Relationship Id="rId397" Type="http://schemas.openxmlformats.org/officeDocument/2006/relationships/image" Target="../media/image21410.png"/><Relationship Id="rId4" Type="http://schemas.openxmlformats.org/officeDocument/2006/relationships/customXml" Target="../ink/ink229.xml"/><Relationship Id="rId180" Type="http://schemas.openxmlformats.org/officeDocument/2006/relationships/customXml" Target="../ink/ink317.xml"/><Relationship Id="rId215" Type="http://schemas.openxmlformats.org/officeDocument/2006/relationships/image" Target="../media/image12310.png"/><Relationship Id="rId236" Type="http://schemas.openxmlformats.org/officeDocument/2006/relationships/customXml" Target="../ink/ink345.xml"/><Relationship Id="rId257" Type="http://schemas.openxmlformats.org/officeDocument/2006/relationships/image" Target="../media/image14410.png"/><Relationship Id="rId278" Type="http://schemas.openxmlformats.org/officeDocument/2006/relationships/customXml" Target="../ink/ink366.xml"/><Relationship Id="rId401" Type="http://schemas.openxmlformats.org/officeDocument/2006/relationships/image" Target="../media/image21610.png"/><Relationship Id="rId422" Type="http://schemas.openxmlformats.org/officeDocument/2006/relationships/customXml" Target="../ink/ink438.xml"/><Relationship Id="rId443" Type="http://schemas.openxmlformats.org/officeDocument/2006/relationships/image" Target="../media/image24511.png"/><Relationship Id="rId464" Type="http://schemas.openxmlformats.org/officeDocument/2006/relationships/customXml" Target="../ink/ink459.xml"/><Relationship Id="rId303" Type="http://schemas.openxmlformats.org/officeDocument/2006/relationships/image" Target="../media/image16710.png"/><Relationship Id="rId485" Type="http://schemas.openxmlformats.org/officeDocument/2006/relationships/image" Target="../media/image266.png"/><Relationship Id="rId42" Type="http://schemas.openxmlformats.org/officeDocument/2006/relationships/customXml" Target="../ink/ink248.xml"/><Relationship Id="rId84" Type="http://schemas.openxmlformats.org/officeDocument/2006/relationships/customXml" Target="../ink/ink269.xml"/><Relationship Id="rId138" Type="http://schemas.openxmlformats.org/officeDocument/2006/relationships/customXml" Target="../ink/ink296.xml"/><Relationship Id="rId345" Type="http://schemas.openxmlformats.org/officeDocument/2006/relationships/image" Target="../media/image18810.png"/><Relationship Id="rId387" Type="http://schemas.openxmlformats.org/officeDocument/2006/relationships/image" Target="../media/image20910.png"/><Relationship Id="rId191" Type="http://schemas.openxmlformats.org/officeDocument/2006/relationships/image" Target="../media/image11110.png"/><Relationship Id="rId205" Type="http://schemas.openxmlformats.org/officeDocument/2006/relationships/image" Target="../media/image11810.png"/><Relationship Id="rId247" Type="http://schemas.openxmlformats.org/officeDocument/2006/relationships/image" Target="../media/image13910.png"/><Relationship Id="rId412" Type="http://schemas.openxmlformats.org/officeDocument/2006/relationships/customXml" Target="../ink/ink433.xml"/><Relationship Id="rId107" Type="http://schemas.openxmlformats.org/officeDocument/2006/relationships/image" Target="../media/image6911.png"/><Relationship Id="rId289" Type="http://schemas.openxmlformats.org/officeDocument/2006/relationships/image" Target="../media/image16010.png"/><Relationship Id="rId454" Type="http://schemas.openxmlformats.org/officeDocument/2006/relationships/customXml" Target="../ink/ink454.xml"/><Relationship Id="rId11" Type="http://schemas.openxmlformats.org/officeDocument/2006/relationships/image" Target="../media/image21101.png"/><Relationship Id="rId53" Type="http://schemas.openxmlformats.org/officeDocument/2006/relationships/image" Target="../media/image4210.png"/><Relationship Id="rId149" Type="http://schemas.openxmlformats.org/officeDocument/2006/relationships/image" Target="../media/image9010.png"/><Relationship Id="rId314" Type="http://schemas.openxmlformats.org/officeDocument/2006/relationships/customXml" Target="../ink/ink384.xml"/><Relationship Id="rId356" Type="http://schemas.openxmlformats.org/officeDocument/2006/relationships/customXml" Target="../ink/ink405.xml"/><Relationship Id="rId398" Type="http://schemas.openxmlformats.org/officeDocument/2006/relationships/customXml" Target="../ink/ink426.xml"/><Relationship Id="rId95" Type="http://schemas.openxmlformats.org/officeDocument/2006/relationships/image" Target="../media/image6311.png"/><Relationship Id="rId160" Type="http://schemas.openxmlformats.org/officeDocument/2006/relationships/customXml" Target="../ink/ink307.xml"/><Relationship Id="rId216" Type="http://schemas.openxmlformats.org/officeDocument/2006/relationships/customXml" Target="../ink/ink335.xml"/><Relationship Id="rId423" Type="http://schemas.openxmlformats.org/officeDocument/2006/relationships/image" Target="../media/image22710.png"/><Relationship Id="rId258" Type="http://schemas.openxmlformats.org/officeDocument/2006/relationships/customXml" Target="../ink/ink356.xml"/><Relationship Id="rId465" Type="http://schemas.openxmlformats.org/officeDocument/2006/relationships/image" Target="../media/image256.png"/><Relationship Id="rId22" Type="http://schemas.openxmlformats.org/officeDocument/2006/relationships/customXml" Target="../ink/ink238.xml"/><Relationship Id="rId64" Type="http://schemas.openxmlformats.org/officeDocument/2006/relationships/customXml" Target="../ink/ink259.xml"/><Relationship Id="rId118" Type="http://schemas.openxmlformats.org/officeDocument/2006/relationships/customXml" Target="../ink/ink286.xml"/><Relationship Id="rId325" Type="http://schemas.openxmlformats.org/officeDocument/2006/relationships/image" Target="../media/image17810.png"/><Relationship Id="rId367" Type="http://schemas.openxmlformats.org/officeDocument/2006/relationships/image" Target="../media/image19910.png"/><Relationship Id="rId171" Type="http://schemas.openxmlformats.org/officeDocument/2006/relationships/image" Target="../media/image10110.png"/><Relationship Id="rId227" Type="http://schemas.openxmlformats.org/officeDocument/2006/relationships/image" Target="../media/image12910.png"/><Relationship Id="rId269" Type="http://schemas.openxmlformats.org/officeDocument/2006/relationships/image" Target="../media/image15010.png"/><Relationship Id="rId434" Type="http://schemas.openxmlformats.org/officeDocument/2006/relationships/customXml" Target="../ink/ink444.xml"/><Relationship Id="rId476" Type="http://schemas.openxmlformats.org/officeDocument/2006/relationships/customXml" Target="../ink/ink465.xml"/><Relationship Id="rId33" Type="http://schemas.openxmlformats.org/officeDocument/2006/relationships/image" Target="../media/image3211.png"/><Relationship Id="rId129" Type="http://schemas.openxmlformats.org/officeDocument/2006/relationships/image" Target="../media/image8011.png"/><Relationship Id="rId280" Type="http://schemas.openxmlformats.org/officeDocument/2006/relationships/customXml" Target="../ink/ink367.xml"/><Relationship Id="rId336" Type="http://schemas.openxmlformats.org/officeDocument/2006/relationships/customXml" Target="../ink/ink395.xml"/><Relationship Id="rId75" Type="http://schemas.openxmlformats.org/officeDocument/2006/relationships/image" Target="../media/image5311.png"/><Relationship Id="rId140" Type="http://schemas.openxmlformats.org/officeDocument/2006/relationships/customXml" Target="../ink/ink297.xml"/><Relationship Id="rId182" Type="http://schemas.openxmlformats.org/officeDocument/2006/relationships/customXml" Target="../ink/ink318.xml"/><Relationship Id="rId378" Type="http://schemas.openxmlformats.org/officeDocument/2006/relationships/customXml" Target="../ink/ink416.xml"/><Relationship Id="rId403" Type="http://schemas.openxmlformats.org/officeDocument/2006/relationships/image" Target="../media/image21710.png"/><Relationship Id="rId6" Type="http://schemas.openxmlformats.org/officeDocument/2006/relationships/customXml" Target="../ink/ink230.xml"/><Relationship Id="rId238" Type="http://schemas.openxmlformats.org/officeDocument/2006/relationships/customXml" Target="../ink/ink346.xml"/><Relationship Id="rId445" Type="http://schemas.openxmlformats.org/officeDocument/2006/relationships/image" Target="../media/image246.png"/><Relationship Id="rId487" Type="http://schemas.openxmlformats.org/officeDocument/2006/relationships/image" Target="../media/image267.png"/><Relationship Id="rId291" Type="http://schemas.openxmlformats.org/officeDocument/2006/relationships/image" Target="../media/image16110.png"/><Relationship Id="rId305" Type="http://schemas.openxmlformats.org/officeDocument/2006/relationships/image" Target="../media/image16810.png"/><Relationship Id="rId347" Type="http://schemas.openxmlformats.org/officeDocument/2006/relationships/image" Target="../media/image18910.png"/><Relationship Id="rId44" Type="http://schemas.openxmlformats.org/officeDocument/2006/relationships/customXml" Target="../ink/ink249.xml"/><Relationship Id="rId86" Type="http://schemas.openxmlformats.org/officeDocument/2006/relationships/customXml" Target="../ink/ink270.xml"/><Relationship Id="rId151" Type="http://schemas.openxmlformats.org/officeDocument/2006/relationships/image" Target="../media/image9111.png"/><Relationship Id="rId389" Type="http://schemas.openxmlformats.org/officeDocument/2006/relationships/image" Target="../media/image21010.png"/><Relationship Id="rId193" Type="http://schemas.openxmlformats.org/officeDocument/2006/relationships/image" Target="../media/image11210.png"/><Relationship Id="rId207" Type="http://schemas.openxmlformats.org/officeDocument/2006/relationships/image" Target="../media/image11910.png"/><Relationship Id="rId249" Type="http://schemas.openxmlformats.org/officeDocument/2006/relationships/image" Target="../media/image14010.png"/><Relationship Id="rId414" Type="http://schemas.openxmlformats.org/officeDocument/2006/relationships/customXml" Target="../ink/ink434.xml"/><Relationship Id="rId456" Type="http://schemas.openxmlformats.org/officeDocument/2006/relationships/customXml" Target="../ink/ink455.xml"/><Relationship Id="rId13" Type="http://schemas.openxmlformats.org/officeDocument/2006/relationships/image" Target="../media/image22100.png"/><Relationship Id="rId109" Type="http://schemas.openxmlformats.org/officeDocument/2006/relationships/image" Target="../media/image7011.png"/><Relationship Id="rId260" Type="http://schemas.openxmlformats.org/officeDocument/2006/relationships/customXml" Target="../ink/ink357.xml"/><Relationship Id="rId316" Type="http://schemas.openxmlformats.org/officeDocument/2006/relationships/customXml" Target="../ink/ink385.xml"/><Relationship Id="rId55" Type="http://schemas.openxmlformats.org/officeDocument/2006/relationships/image" Target="../media/image4310.png"/><Relationship Id="rId97" Type="http://schemas.openxmlformats.org/officeDocument/2006/relationships/image" Target="../media/image6410.png"/><Relationship Id="rId120" Type="http://schemas.openxmlformats.org/officeDocument/2006/relationships/customXml" Target="../ink/ink287.xml"/><Relationship Id="rId358" Type="http://schemas.openxmlformats.org/officeDocument/2006/relationships/customXml" Target="../ink/ink406.xml"/><Relationship Id="rId162" Type="http://schemas.openxmlformats.org/officeDocument/2006/relationships/customXml" Target="../ink/ink308.xml"/><Relationship Id="rId218" Type="http://schemas.openxmlformats.org/officeDocument/2006/relationships/customXml" Target="../ink/ink336.xml"/><Relationship Id="rId425" Type="http://schemas.openxmlformats.org/officeDocument/2006/relationships/image" Target="../media/image22810.png"/><Relationship Id="rId467" Type="http://schemas.openxmlformats.org/officeDocument/2006/relationships/image" Target="../media/image257.png"/><Relationship Id="rId271" Type="http://schemas.openxmlformats.org/officeDocument/2006/relationships/image" Target="../media/image15110.png"/><Relationship Id="rId24" Type="http://schemas.openxmlformats.org/officeDocument/2006/relationships/customXml" Target="../ink/ink239.xml"/><Relationship Id="rId66" Type="http://schemas.openxmlformats.org/officeDocument/2006/relationships/customXml" Target="../ink/ink260.xml"/><Relationship Id="rId131" Type="http://schemas.openxmlformats.org/officeDocument/2006/relationships/image" Target="../media/image8110.png"/><Relationship Id="rId327" Type="http://schemas.openxmlformats.org/officeDocument/2006/relationships/image" Target="../media/image17910.png"/><Relationship Id="rId369" Type="http://schemas.openxmlformats.org/officeDocument/2006/relationships/image" Target="../media/image20010.png"/><Relationship Id="rId173" Type="http://schemas.openxmlformats.org/officeDocument/2006/relationships/image" Target="../media/image10210.png"/><Relationship Id="rId229" Type="http://schemas.openxmlformats.org/officeDocument/2006/relationships/image" Target="../media/image13010.png"/><Relationship Id="rId380" Type="http://schemas.openxmlformats.org/officeDocument/2006/relationships/customXml" Target="../ink/ink417.xml"/><Relationship Id="rId436" Type="http://schemas.openxmlformats.org/officeDocument/2006/relationships/customXml" Target="../ink/ink445.xml"/><Relationship Id="rId240" Type="http://schemas.openxmlformats.org/officeDocument/2006/relationships/customXml" Target="../ink/ink347.xml"/><Relationship Id="rId478" Type="http://schemas.openxmlformats.org/officeDocument/2006/relationships/customXml" Target="../ink/ink466.xml"/><Relationship Id="rId35" Type="http://schemas.openxmlformats.org/officeDocument/2006/relationships/image" Target="../media/image3311.png"/><Relationship Id="rId77" Type="http://schemas.openxmlformats.org/officeDocument/2006/relationships/image" Target="../media/image5411.png"/><Relationship Id="rId100" Type="http://schemas.openxmlformats.org/officeDocument/2006/relationships/customXml" Target="../ink/ink277.xml"/><Relationship Id="rId282" Type="http://schemas.openxmlformats.org/officeDocument/2006/relationships/customXml" Target="../ink/ink368.xml"/><Relationship Id="rId338" Type="http://schemas.openxmlformats.org/officeDocument/2006/relationships/customXml" Target="../ink/ink396.xml"/><Relationship Id="rId8" Type="http://schemas.openxmlformats.org/officeDocument/2006/relationships/customXml" Target="../ink/ink231.xml"/><Relationship Id="rId142" Type="http://schemas.openxmlformats.org/officeDocument/2006/relationships/customXml" Target="../ink/ink298.xml"/><Relationship Id="rId184" Type="http://schemas.openxmlformats.org/officeDocument/2006/relationships/customXml" Target="../ink/ink319.xml"/><Relationship Id="rId391" Type="http://schemas.openxmlformats.org/officeDocument/2006/relationships/image" Target="../media/image21110.png"/><Relationship Id="rId405" Type="http://schemas.openxmlformats.org/officeDocument/2006/relationships/image" Target="../media/image21810.png"/><Relationship Id="rId447" Type="http://schemas.openxmlformats.org/officeDocument/2006/relationships/image" Target="../media/image247.png"/><Relationship Id="rId251" Type="http://schemas.openxmlformats.org/officeDocument/2006/relationships/image" Target="../media/image14110.png"/><Relationship Id="rId46" Type="http://schemas.openxmlformats.org/officeDocument/2006/relationships/customXml" Target="../ink/ink250.xml"/><Relationship Id="rId293" Type="http://schemas.openxmlformats.org/officeDocument/2006/relationships/image" Target="../media/image16210.png"/><Relationship Id="rId307" Type="http://schemas.openxmlformats.org/officeDocument/2006/relationships/image" Target="../media/image16910.png"/><Relationship Id="rId349" Type="http://schemas.openxmlformats.org/officeDocument/2006/relationships/image" Target="../media/image19010.png"/><Relationship Id="rId88" Type="http://schemas.openxmlformats.org/officeDocument/2006/relationships/customXml" Target="../ink/ink271.xml"/><Relationship Id="rId111" Type="http://schemas.openxmlformats.org/officeDocument/2006/relationships/image" Target="../media/image7111.png"/><Relationship Id="rId153" Type="http://schemas.openxmlformats.org/officeDocument/2006/relationships/image" Target="../media/image9210.png"/><Relationship Id="rId195" Type="http://schemas.openxmlformats.org/officeDocument/2006/relationships/image" Target="../media/image11310.png"/><Relationship Id="rId209" Type="http://schemas.openxmlformats.org/officeDocument/2006/relationships/image" Target="../media/image12010.png"/><Relationship Id="rId360" Type="http://schemas.openxmlformats.org/officeDocument/2006/relationships/customXml" Target="../ink/ink407.xml"/><Relationship Id="rId416" Type="http://schemas.openxmlformats.org/officeDocument/2006/relationships/customXml" Target="../ink/ink435.xml"/><Relationship Id="rId220" Type="http://schemas.openxmlformats.org/officeDocument/2006/relationships/customXml" Target="../ink/ink337.xml"/><Relationship Id="rId458" Type="http://schemas.openxmlformats.org/officeDocument/2006/relationships/customXml" Target="../ink/ink456.xml"/><Relationship Id="rId15" Type="http://schemas.openxmlformats.org/officeDocument/2006/relationships/image" Target="../media/image23100.png"/><Relationship Id="rId57" Type="http://schemas.openxmlformats.org/officeDocument/2006/relationships/image" Target="../media/image4411.png"/><Relationship Id="rId262" Type="http://schemas.openxmlformats.org/officeDocument/2006/relationships/customXml" Target="../ink/ink358.xml"/><Relationship Id="rId318" Type="http://schemas.openxmlformats.org/officeDocument/2006/relationships/customXml" Target="../ink/ink386.xml"/><Relationship Id="rId99" Type="http://schemas.openxmlformats.org/officeDocument/2006/relationships/image" Target="../media/image6511.png"/><Relationship Id="rId122" Type="http://schemas.openxmlformats.org/officeDocument/2006/relationships/customXml" Target="../ink/ink288.xml"/><Relationship Id="rId164" Type="http://schemas.openxmlformats.org/officeDocument/2006/relationships/customXml" Target="../ink/ink309.xml"/><Relationship Id="rId371" Type="http://schemas.openxmlformats.org/officeDocument/2006/relationships/image" Target="../media/image20110.png"/><Relationship Id="rId427" Type="http://schemas.openxmlformats.org/officeDocument/2006/relationships/image" Target="../media/image22910.png"/><Relationship Id="rId469" Type="http://schemas.openxmlformats.org/officeDocument/2006/relationships/image" Target="../media/image258.png"/><Relationship Id="rId26" Type="http://schemas.openxmlformats.org/officeDocument/2006/relationships/customXml" Target="../ink/ink240.xml"/><Relationship Id="rId231" Type="http://schemas.openxmlformats.org/officeDocument/2006/relationships/image" Target="../media/image13110.png"/><Relationship Id="rId273" Type="http://schemas.openxmlformats.org/officeDocument/2006/relationships/image" Target="../media/image15210.png"/><Relationship Id="rId329" Type="http://schemas.openxmlformats.org/officeDocument/2006/relationships/image" Target="../media/image18010.png"/><Relationship Id="rId480" Type="http://schemas.openxmlformats.org/officeDocument/2006/relationships/customXml" Target="../ink/ink467.xml"/><Relationship Id="rId68" Type="http://schemas.openxmlformats.org/officeDocument/2006/relationships/customXml" Target="../ink/ink261.xml"/><Relationship Id="rId133" Type="http://schemas.openxmlformats.org/officeDocument/2006/relationships/image" Target="../media/image8211.png"/><Relationship Id="rId175" Type="http://schemas.openxmlformats.org/officeDocument/2006/relationships/image" Target="../media/image10310.png"/><Relationship Id="rId340" Type="http://schemas.openxmlformats.org/officeDocument/2006/relationships/customXml" Target="../ink/ink397.xml"/><Relationship Id="rId200" Type="http://schemas.openxmlformats.org/officeDocument/2006/relationships/customXml" Target="../ink/ink327.xml"/><Relationship Id="rId382" Type="http://schemas.openxmlformats.org/officeDocument/2006/relationships/customXml" Target="../ink/ink418.xml"/><Relationship Id="rId438" Type="http://schemas.openxmlformats.org/officeDocument/2006/relationships/customXml" Target="../ink/ink446.xml"/><Relationship Id="rId242" Type="http://schemas.openxmlformats.org/officeDocument/2006/relationships/customXml" Target="../ink/ink348.xml"/><Relationship Id="rId284" Type="http://schemas.openxmlformats.org/officeDocument/2006/relationships/customXml" Target="../ink/ink369.xml"/><Relationship Id="rId37" Type="http://schemas.openxmlformats.org/officeDocument/2006/relationships/image" Target="../media/image3410.png"/><Relationship Id="rId79" Type="http://schemas.openxmlformats.org/officeDocument/2006/relationships/image" Target="../media/image5510.png"/><Relationship Id="rId102" Type="http://schemas.openxmlformats.org/officeDocument/2006/relationships/customXml" Target="../ink/ink278.xml"/><Relationship Id="rId144" Type="http://schemas.openxmlformats.org/officeDocument/2006/relationships/customXml" Target="../ink/ink299.xml"/><Relationship Id="rId90" Type="http://schemas.openxmlformats.org/officeDocument/2006/relationships/customXml" Target="../ink/ink272.xml"/><Relationship Id="rId186" Type="http://schemas.openxmlformats.org/officeDocument/2006/relationships/customXml" Target="../ink/ink320.xml"/><Relationship Id="rId351" Type="http://schemas.openxmlformats.org/officeDocument/2006/relationships/image" Target="../media/image19110.png"/><Relationship Id="rId393" Type="http://schemas.openxmlformats.org/officeDocument/2006/relationships/image" Target="../media/image21210.png"/><Relationship Id="rId407" Type="http://schemas.openxmlformats.org/officeDocument/2006/relationships/image" Target="../media/image21910.png"/><Relationship Id="rId449" Type="http://schemas.openxmlformats.org/officeDocument/2006/relationships/image" Target="../media/image248.png"/><Relationship Id="rId211" Type="http://schemas.openxmlformats.org/officeDocument/2006/relationships/image" Target="../media/image12110.png"/><Relationship Id="rId253" Type="http://schemas.openxmlformats.org/officeDocument/2006/relationships/image" Target="../media/image14210.png"/><Relationship Id="rId295" Type="http://schemas.openxmlformats.org/officeDocument/2006/relationships/image" Target="../media/image16310.png"/><Relationship Id="rId309" Type="http://schemas.openxmlformats.org/officeDocument/2006/relationships/image" Target="../media/image17010.png"/><Relationship Id="rId460" Type="http://schemas.openxmlformats.org/officeDocument/2006/relationships/customXml" Target="../ink/ink457.xml"/><Relationship Id="rId48" Type="http://schemas.openxmlformats.org/officeDocument/2006/relationships/customXml" Target="../ink/ink251.xml"/><Relationship Id="rId113" Type="http://schemas.openxmlformats.org/officeDocument/2006/relationships/image" Target="../media/image7211.png"/><Relationship Id="rId320" Type="http://schemas.openxmlformats.org/officeDocument/2006/relationships/customXml" Target="../ink/ink387.xml"/><Relationship Id="rId155" Type="http://schemas.openxmlformats.org/officeDocument/2006/relationships/image" Target="../media/image9310.png"/><Relationship Id="rId197" Type="http://schemas.openxmlformats.org/officeDocument/2006/relationships/image" Target="../media/image11410.png"/><Relationship Id="rId362" Type="http://schemas.openxmlformats.org/officeDocument/2006/relationships/customXml" Target="../ink/ink408.xml"/><Relationship Id="rId418" Type="http://schemas.openxmlformats.org/officeDocument/2006/relationships/customXml" Target="../ink/ink436.xml"/><Relationship Id="rId222" Type="http://schemas.openxmlformats.org/officeDocument/2006/relationships/customXml" Target="../ink/ink338.xml"/><Relationship Id="rId264" Type="http://schemas.openxmlformats.org/officeDocument/2006/relationships/customXml" Target="../ink/ink359.xml"/><Relationship Id="rId471" Type="http://schemas.openxmlformats.org/officeDocument/2006/relationships/image" Target="../media/image259.png"/><Relationship Id="rId17" Type="http://schemas.openxmlformats.org/officeDocument/2006/relationships/image" Target="../media/image24100.png"/><Relationship Id="rId59" Type="http://schemas.openxmlformats.org/officeDocument/2006/relationships/image" Target="../media/image4511.png"/><Relationship Id="rId124" Type="http://schemas.openxmlformats.org/officeDocument/2006/relationships/customXml" Target="../ink/ink289.xml"/><Relationship Id="rId70" Type="http://schemas.openxmlformats.org/officeDocument/2006/relationships/customXml" Target="../ink/ink262.xml"/><Relationship Id="rId166" Type="http://schemas.openxmlformats.org/officeDocument/2006/relationships/customXml" Target="../ink/ink310.xml"/><Relationship Id="rId331" Type="http://schemas.openxmlformats.org/officeDocument/2006/relationships/image" Target="../media/image18110.png"/><Relationship Id="rId373" Type="http://schemas.openxmlformats.org/officeDocument/2006/relationships/image" Target="../media/image20210.png"/><Relationship Id="rId429" Type="http://schemas.openxmlformats.org/officeDocument/2006/relationships/image" Target="../media/image23010.png"/><Relationship Id="rId1" Type="http://schemas.openxmlformats.org/officeDocument/2006/relationships/slideLayout" Target="../slideLayouts/slideLayout12.xml"/><Relationship Id="rId233" Type="http://schemas.openxmlformats.org/officeDocument/2006/relationships/image" Target="../media/image13210.png"/><Relationship Id="rId440" Type="http://schemas.openxmlformats.org/officeDocument/2006/relationships/customXml" Target="../ink/ink447.xml"/><Relationship Id="rId28" Type="http://schemas.openxmlformats.org/officeDocument/2006/relationships/customXml" Target="../ink/ink241.xml"/><Relationship Id="rId275" Type="http://schemas.openxmlformats.org/officeDocument/2006/relationships/image" Target="../media/image15310.png"/><Relationship Id="rId300" Type="http://schemas.openxmlformats.org/officeDocument/2006/relationships/customXml" Target="../ink/ink377.xml"/><Relationship Id="rId482" Type="http://schemas.openxmlformats.org/officeDocument/2006/relationships/customXml" Target="../ink/ink468.xml"/><Relationship Id="rId81" Type="http://schemas.openxmlformats.org/officeDocument/2006/relationships/image" Target="../media/image5610.png"/><Relationship Id="rId135" Type="http://schemas.openxmlformats.org/officeDocument/2006/relationships/image" Target="../media/image8310.png"/><Relationship Id="rId177" Type="http://schemas.openxmlformats.org/officeDocument/2006/relationships/image" Target="../media/image10410.png"/><Relationship Id="rId342" Type="http://schemas.openxmlformats.org/officeDocument/2006/relationships/customXml" Target="../ink/ink398.xml"/><Relationship Id="rId384" Type="http://schemas.openxmlformats.org/officeDocument/2006/relationships/customXml" Target="../ink/ink419.xml"/><Relationship Id="rId202" Type="http://schemas.openxmlformats.org/officeDocument/2006/relationships/customXml" Target="../ink/ink328.xml"/><Relationship Id="rId244" Type="http://schemas.openxmlformats.org/officeDocument/2006/relationships/customXml" Target="../ink/ink349.xml"/><Relationship Id="rId39" Type="http://schemas.openxmlformats.org/officeDocument/2006/relationships/image" Target="../media/image3510.png"/><Relationship Id="rId286" Type="http://schemas.openxmlformats.org/officeDocument/2006/relationships/customXml" Target="../ink/ink370.xml"/><Relationship Id="rId451" Type="http://schemas.openxmlformats.org/officeDocument/2006/relationships/image" Target="../media/image249.png"/><Relationship Id="rId50" Type="http://schemas.openxmlformats.org/officeDocument/2006/relationships/customXml" Target="../ink/ink252.xml"/><Relationship Id="rId104" Type="http://schemas.openxmlformats.org/officeDocument/2006/relationships/customXml" Target="../ink/ink279.xml"/><Relationship Id="rId146" Type="http://schemas.openxmlformats.org/officeDocument/2006/relationships/customXml" Target="../ink/ink300.xml"/><Relationship Id="rId188" Type="http://schemas.openxmlformats.org/officeDocument/2006/relationships/customXml" Target="../ink/ink321.xml"/><Relationship Id="rId311" Type="http://schemas.openxmlformats.org/officeDocument/2006/relationships/image" Target="../media/image17110.png"/><Relationship Id="rId353" Type="http://schemas.openxmlformats.org/officeDocument/2006/relationships/image" Target="../media/image19210.png"/><Relationship Id="rId395" Type="http://schemas.openxmlformats.org/officeDocument/2006/relationships/image" Target="../media/image21310.png"/><Relationship Id="rId409" Type="http://schemas.openxmlformats.org/officeDocument/2006/relationships/image" Target="../media/image22010.png"/><Relationship Id="rId92" Type="http://schemas.openxmlformats.org/officeDocument/2006/relationships/customXml" Target="../ink/ink273.xml"/><Relationship Id="rId213" Type="http://schemas.openxmlformats.org/officeDocument/2006/relationships/image" Target="../media/image12210.png"/><Relationship Id="rId420" Type="http://schemas.openxmlformats.org/officeDocument/2006/relationships/customXml" Target="../ink/ink437.xml"/><Relationship Id="rId255" Type="http://schemas.openxmlformats.org/officeDocument/2006/relationships/image" Target="../media/image14310.png"/><Relationship Id="rId297" Type="http://schemas.openxmlformats.org/officeDocument/2006/relationships/image" Target="../media/image16410.png"/><Relationship Id="rId462" Type="http://schemas.openxmlformats.org/officeDocument/2006/relationships/customXml" Target="../ink/ink458.xml"/><Relationship Id="rId115" Type="http://schemas.openxmlformats.org/officeDocument/2006/relationships/image" Target="../media/image7311.png"/><Relationship Id="rId157" Type="http://schemas.openxmlformats.org/officeDocument/2006/relationships/image" Target="../media/image9411.png"/><Relationship Id="rId322" Type="http://schemas.openxmlformats.org/officeDocument/2006/relationships/customXml" Target="../ink/ink388.xml"/><Relationship Id="rId364" Type="http://schemas.openxmlformats.org/officeDocument/2006/relationships/customXml" Target="../ink/ink409.xml"/><Relationship Id="rId61" Type="http://schemas.openxmlformats.org/officeDocument/2006/relationships/image" Target="../media/image4610.png"/><Relationship Id="rId199" Type="http://schemas.openxmlformats.org/officeDocument/2006/relationships/image" Target="../media/image11510.png"/><Relationship Id="rId19" Type="http://schemas.openxmlformats.org/officeDocument/2006/relationships/image" Target="../media/image25101.png"/><Relationship Id="rId224" Type="http://schemas.openxmlformats.org/officeDocument/2006/relationships/customXml" Target="../ink/ink339.xml"/><Relationship Id="rId266" Type="http://schemas.openxmlformats.org/officeDocument/2006/relationships/customXml" Target="../ink/ink360.xml"/><Relationship Id="rId431" Type="http://schemas.openxmlformats.org/officeDocument/2006/relationships/image" Target="../media/image23110.png"/><Relationship Id="rId473" Type="http://schemas.openxmlformats.org/officeDocument/2006/relationships/image" Target="../media/image260.png"/><Relationship Id="rId30" Type="http://schemas.openxmlformats.org/officeDocument/2006/relationships/customXml" Target="../ink/ink242.xml"/><Relationship Id="rId126" Type="http://schemas.openxmlformats.org/officeDocument/2006/relationships/customXml" Target="../ink/ink290.xml"/><Relationship Id="rId168" Type="http://schemas.openxmlformats.org/officeDocument/2006/relationships/customXml" Target="../ink/ink311.xml"/><Relationship Id="rId333" Type="http://schemas.openxmlformats.org/officeDocument/2006/relationships/image" Target="../media/image18210.png"/><Relationship Id="rId72" Type="http://schemas.openxmlformats.org/officeDocument/2006/relationships/customXml" Target="../ink/ink263.xml"/><Relationship Id="rId375" Type="http://schemas.openxmlformats.org/officeDocument/2006/relationships/image" Target="../media/image20310.png"/><Relationship Id="rId3" Type="http://schemas.openxmlformats.org/officeDocument/2006/relationships/image" Target="../media/image17100.png"/><Relationship Id="rId235" Type="http://schemas.openxmlformats.org/officeDocument/2006/relationships/image" Target="../media/image13310.png"/><Relationship Id="rId277" Type="http://schemas.openxmlformats.org/officeDocument/2006/relationships/image" Target="../media/image15410.png"/><Relationship Id="rId400" Type="http://schemas.openxmlformats.org/officeDocument/2006/relationships/customXml" Target="../ink/ink427.xml"/><Relationship Id="rId442" Type="http://schemas.openxmlformats.org/officeDocument/2006/relationships/customXml" Target="../ink/ink448.xml"/><Relationship Id="rId484" Type="http://schemas.openxmlformats.org/officeDocument/2006/relationships/customXml" Target="../ink/ink4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3" Type="http://schemas.openxmlformats.org/officeDocument/2006/relationships/image" Target="../media/image24510.png"/><Relationship Id="rId18" Type="http://schemas.openxmlformats.org/officeDocument/2006/relationships/customXml" Target="../ink/ink478.xml"/><Relationship Id="rId26" Type="http://schemas.openxmlformats.org/officeDocument/2006/relationships/customXml" Target="../ink/ink482.xml"/><Relationship Id="rId39" Type="http://schemas.openxmlformats.org/officeDocument/2006/relationships/image" Target="../media/image25810.png"/><Relationship Id="rId21" Type="http://schemas.openxmlformats.org/officeDocument/2006/relationships/image" Target="../media/image24910.png"/><Relationship Id="rId34" Type="http://schemas.openxmlformats.org/officeDocument/2006/relationships/customXml" Target="../ink/ink486.xml"/><Relationship Id="rId42" Type="http://schemas.openxmlformats.org/officeDocument/2006/relationships/customXml" Target="../ink/ink490.xml"/><Relationship Id="rId47" Type="http://schemas.openxmlformats.org/officeDocument/2006/relationships/image" Target="../media/image26210.png"/><Relationship Id="rId50" Type="http://schemas.openxmlformats.org/officeDocument/2006/relationships/customXml" Target="../ink/ink494.xml"/><Relationship Id="rId55" Type="http://schemas.openxmlformats.org/officeDocument/2006/relationships/image" Target="../media/image26610.png"/><Relationship Id="rId7" Type="http://schemas.openxmlformats.org/officeDocument/2006/relationships/image" Target="../media/image24210.png"/><Relationship Id="rId2" Type="http://schemas.openxmlformats.org/officeDocument/2006/relationships/image" Target="../media/image269.png"/><Relationship Id="rId16" Type="http://schemas.openxmlformats.org/officeDocument/2006/relationships/customXml" Target="../ink/ink477.xml"/><Relationship Id="rId29" Type="http://schemas.openxmlformats.org/officeDocument/2006/relationships/image" Target="../media/image25310.png"/><Relationship Id="rId11" Type="http://schemas.openxmlformats.org/officeDocument/2006/relationships/image" Target="../media/image24410.png"/><Relationship Id="rId24" Type="http://schemas.openxmlformats.org/officeDocument/2006/relationships/customXml" Target="../ink/ink481.xml"/><Relationship Id="rId32" Type="http://schemas.openxmlformats.org/officeDocument/2006/relationships/customXml" Target="../ink/ink485.xml"/><Relationship Id="rId37" Type="http://schemas.openxmlformats.org/officeDocument/2006/relationships/image" Target="../media/image25710.png"/><Relationship Id="rId40" Type="http://schemas.openxmlformats.org/officeDocument/2006/relationships/customXml" Target="../ink/ink489.xml"/><Relationship Id="rId45" Type="http://schemas.openxmlformats.org/officeDocument/2006/relationships/image" Target="../media/image26110.png"/><Relationship Id="rId53" Type="http://schemas.openxmlformats.org/officeDocument/2006/relationships/image" Target="../media/image26510.png"/><Relationship Id="rId58" Type="http://schemas.openxmlformats.org/officeDocument/2006/relationships/customXml" Target="../ink/ink498.xml"/><Relationship Id="rId5" Type="http://schemas.openxmlformats.org/officeDocument/2006/relationships/image" Target="../media/image24110.png"/><Relationship Id="rId19" Type="http://schemas.openxmlformats.org/officeDocument/2006/relationships/image" Target="../media/image24810.png"/><Relationship Id="rId4" Type="http://schemas.openxmlformats.org/officeDocument/2006/relationships/customXml" Target="../ink/ink471.xml"/><Relationship Id="rId9" Type="http://schemas.openxmlformats.org/officeDocument/2006/relationships/image" Target="../media/image24310.png"/><Relationship Id="rId14" Type="http://schemas.openxmlformats.org/officeDocument/2006/relationships/customXml" Target="../ink/ink476.xml"/><Relationship Id="rId22" Type="http://schemas.openxmlformats.org/officeDocument/2006/relationships/customXml" Target="../ink/ink480.xml"/><Relationship Id="rId27" Type="http://schemas.openxmlformats.org/officeDocument/2006/relationships/image" Target="../media/image25210.png"/><Relationship Id="rId30" Type="http://schemas.openxmlformats.org/officeDocument/2006/relationships/customXml" Target="../ink/ink484.xml"/><Relationship Id="rId35" Type="http://schemas.openxmlformats.org/officeDocument/2006/relationships/image" Target="../media/image25610.png"/><Relationship Id="rId43" Type="http://schemas.openxmlformats.org/officeDocument/2006/relationships/image" Target="../media/image26010.png"/><Relationship Id="rId48" Type="http://schemas.openxmlformats.org/officeDocument/2006/relationships/customXml" Target="../ink/ink493.xml"/><Relationship Id="rId56" Type="http://schemas.openxmlformats.org/officeDocument/2006/relationships/customXml" Target="../ink/ink497.xml"/><Relationship Id="rId8" Type="http://schemas.openxmlformats.org/officeDocument/2006/relationships/customXml" Target="../ink/ink473.xml"/><Relationship Id="rId51" Type="http://schemas.openxmlformats.org/officeDocument/2006/relationships/image" Target="../media/image26410.png"/><Relationship Id="rId3" Type="http://schemas.openxmlformats.org/officeDocument/2006/relationships/image" Target="../media/image270.png"/><Relationship Id="rId12" Type="http://schemas.openxmlformats.org/officeDocument/2006/relationships/customXml" Target="../ink/ink475.xml"/><Relationship Id="rId17" Type="http://schemas.openxmlformats.org/officeDocument/2006/relationships/image" Target="../media/image24710.png"/><Relationship Id="rId25" Type="http://schemas.openxmlformats.org/officeDocument/2006/relationships/image" Target="../media/image25110.png"/><Relationship Id="rId33" Type="http://schemas.openxmlformats.org/officeDocument/2006/relationships/image" Target="../media/image25510.png"/><Relationship Id="rId38" Type="http://schemas.openxmlformats.org/officeDocument/2006/relationships/customXml" Target="../ink/ink488.xml"/><Relationship Id="rId46" Type="http://schemas.openxmlformats.org/officeDocument/2006/relationships/customXml" Target="../ink/ink492.xml"/><Relationship Id="rId59" Type="http://schemas.openxmlformats.org/officeDocument/2006/relationships/image" Target="../media/image26810.png"/><Relationship Id="rId20" Type="http://schemas.openxmlformats.org/officeDocument/2006/relationships/customXml" Target="../ink/ink479.xml"/><Relationship Id="rId41" Type="http://schemas.openxmlformats.org/officeDocument/2006/relationships/image" Target="../media/image25910.png"/><Relationship Id="rId54" Type="http://schemas.openxmlformats.org/officeDocument/2006/relationships/customXml" Target="../ink/ink496.xml"/><Relationship Id="rId1" Type="http://schemas.openxmlformats.org/officeDocument/2006/relationships/slideLayout" Target="../slideLayouts/slideLayout11.xml"/><Relationship Id="rId6" Type="http://schemas.openxmlformats.org/officeDocument/2006/relationships/customXml" Target="../ink/ink472.xml"/><Relationship Id="rId15" Type="http://schemas.openxmlformats.org/officeDocument/2006/relationships/image" Target="../media/image24610.png"/><Relationship Id="rId23" Type="http://schemas.openxmlformats.org/officeDocument/2006/relationships/image" Target="../media/image25010.png"/><Relationship Id="rId28" Type="http://schemas.openxmlformats.org/officeDocument/2006/relationships/customXml" Target="../ink/ink483.xml"/><Relationship Id="rId36" Type="http://schemas.openxmlformats.org/officeDocument/2006/relationships/customXml" Target="../ink/ink487.xml"/><Relationship Id="rId49" Type="http://schemas.openxmlformats.org/officeDocument/2006/relationships/image" Target="../media/image26310.png"/><Relationship Id="rId57" Type="http://schemas.openxmlformats.org/officeDocument/2006/relationships/image" Target="../media/image26710.png"/><Relationship Id="rId10" Type="http://schemas.openxmlformats.org/officeDocument/2006/relationships/customXml" Target="../ink/ink474.xml"/><Relationship Id="rId31" Type="http://schemas.openxmlformats.org/officeDocument/2006/relationships/image" Target="../media/image25410.png"/><Relationship Id="rId44" Type="http://schemas.openxmlformats.org/officeDocument/2006/relationships/customXml" Target="../ink/ink491.xml"/><Relationship Id="rId52" Type="http://schemas.openxmlformats.org/officeDocument/2006/relationships/customXml" Target="../ink/ink4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17" Type="http://schemas.openxmlformats.org/officeDocument/2006/relationships/image" Target="../media/image327.png"/><Relationship Id="rId671" Type="http://schemas.openxmlformats.org/officeDocument/2006/relationships/image" Target="../media/image603.png"/><Relationship Id="rId21" Type="http://schemas.openxmlformats.org/officeDocument/2006/relationships/image" Target="../media/image279.png"/><Relationship Id="rId324" Type="http://schemas.openxmlformats.org/officeDocument/2006/relationships/customXml" Target="../ink/ink652.xml"/><Relationship Id="rId531" Type="http://schemas.openxmlformats.org/officeDocument/2006/relationships/image" Target="../media/image533.png"/><Relationship Id="rId629" Type="http://schemas.openxmlformats.org/officeDocument/2006/relationships/image" Target="../media/image582.png"/><Relationship Id="rId170" Type="http://schemas.openxmlformats.org/officeDocument/2006/relationships/customXml" Target="../ink/ink583.xml"/><Relationship Id="rId268" Type="http://schemas.openxmlformats.org/officeDocument/2006/relationships/customXml" Target="../ink/ink630.xml"/><Relationship Id="rId682" Type="http://schemas.openxmlformats.org/officeDocument/2006/relationships/customXml" Target="../ink/ink826.xml"/><Relationship Id="rId32" Type="http://schemas.openxmlformats.org/officeDocument/2006/relationships/customXml" Target="../ink/ink514.xml"/><Relationship Id="rId128" Type="http://schemas.openxmlformats.org/officeDocument/2006/relationships/customXml" Target="../ink/ink562.xml"/><Relationship Id="rId335" Type="http://schemas.openxmlformats.org/officeDocument/2006/relationships/image" Target="../media/image436.png"/><Relationship Id="rId542" Type="http://schemas.openxmlformats.org/officeDocument/2006/relationships/customXml" Target="../ink/ink756.xml"/><Relationship Id="rId181" Type="http://schemas.openxmlformats.org/officeDocument/2006/relationships/image" Target="../media/image359.png"/><Relationship Id="rId402" Type="http://schemas.openxmlformats.org/officeDocument/2006/relationships/image" Target="../media/image469.png"/><Relationship Id="rId279" Type="http://schemas.openxmlformats.org/officeDocument/2006/relationships/image" Target="../media/image408.png"/><Relationship Id="rId486" Type="http://schemas.openxmlformats.org/officeDocument/2006/relationships/customXml" Target="../ink/ink728.xml"/><Relationship Id="rId693" Type="http://schemas.openxmlformats.org/officeDocument/2006/relationships/image" Target="../media/image614.png"/><Relationship Id="rId707" Type="http://schemas.openxmlformats.org/officeDocument/2006/relationships/image" Target="../media/image621.png"/><Relationship Id="rId43" Type="http://schemas.openxmlformats.org/officeDocument/2006/relationships/image" Target="../media/image290.png"/><Relationship Id="rId139" Type="http://schemas.openxmlformats.org/officeDocument/2006/relationships/image" Target="../media/image338.png"/><Relationship Id="rId346" Type="http://schemas.openxmlformats.org/officeDocument/2006/relationships/customXml" Target="../ink/ink663.xml"/><Relationship Id="rId553" Type="http://schemas.openxmlformats.org/officeDocument/2006/relationships/image" Target="../media/image544.png"/><Relationship Id="rId192" Type="http://schemas.openxmlformats.org/officeDocument/2006/relationships/customXml" Target="../ink/ink594.xml"/><Relationship Id="rId206" Type="http://schemas.openxmlformats.org/officeDocument/2006/relationships/customXml" Target="../ink/ink601.xml"/><Relationship Id="rId413" Type="http://schemas.openxmlformats.org/officeDocument/2006/relationships/customXml" Target="../ink/ink697.xml"/><Relationship Id="rId497" Type="http://schemas.openxmlformats.org/officeDocument/2006/relationships/image" Target="../media/image516.png"/><Relationship Id="rId620" Type="http://schemas.openxmlformats.org/officeDocument/2006/relationships/customXml" Target="../ink/ink795.xml"/><Relationship Id="rId718" Type="http://schemas.openxmlformats.org/officeDocument/2006/relationships/customXml" Target="../ink/ink844.xml"/><Relationship Id="rId357" Type="http://schemas.openxmlformats.org/officeDocument/2006/relationships/image" Target="../media/image447.png"/><Relationship Id="rId54" Type="http://schemas.openxmlformats.org/officeDocument/2006/relationships/customXml" Target="../ink/ink525.xml"/><Relationship Id="rId217" Type="http://schemas.openxmlformats.org/officeDocument/2006/relationships/image" Target="../media/image377.png"/><Relationship Id="rId564" Type="http://schemas.openxmlformats.org/officeDocument/2006/relationships/customXml" Target="../ink/ink767.xml"/><Relationship Id="rId424" Type="http://schemas.openxmlformats.org/officeDocument/2006/relationships/image" Target="../media/image480.png"/><Relationship Id="rId631" Type="http://schemas.openxmlformats.org/officeDocument/2006/relationships/image" Target="../media/image583.png"/><Relationship Id="rId729" Type="http://schemas.openxmlformats.org/officeDocument/2006/relationships/image" Target="../media/image632.png"/><Relationship Id="rId270" Type="http://schemas.openxmlformats.org/officeDocument/2006/relationships/customXml" Target="../ink/ink631.xml"/><Relationship Id="rId65" Type="http://schemas.openxmlformats.org/officeDocument/2006/relationships/image" Target="../media/image301.png"/><Relationship Id="rId130" Type="http://schemas.openxmlformats.org/officeDocument/2006/relationships/customXml" Target="../ink/ink563.xml"/><Relationship Id="rId368" Type="http://schemas.openxmlformats.org/officeDocument/2006/relationships/customXml" Target="../ink/ink674.xml"/><Relationship Id="rId575" Type="http://schemas.openxmlformats.org/officeDocument/2006/relationships/image" Target="../media/image555.png"/><Relationship Id="rId228" Type="http://schemas.openxmlformats.org/officeDocument/2006/relationships/customXml" Target="../ink/ink612.xml"/><Relationship Id="rId435" Type="http://schemas.openxmlformats.org/officeDocument/2006/relationships/customXml" Target="../ink/ink708.xml"/><Relationship Id="rId642" Type="http://schemas.openxmlformats.org/officeDocument/2006/relationships/customXml" Target="../ink/ink806.xml"/><Relationship Id="rId281" Type="http://schemas.openxmlformats.org/officeDocument/2006/relationships/image" Target="../media/image409.png"/><Relationship Id="rId502" Type="http://schemas.openxmlformats.org/officeDocument/2006/relationships/customXml" Target="../ink/ink736.xml"/><Relationship Id="rId76" Type="http://schemas.openxmlformats.org/officeDocument/2006/relationships/customXml" Target="../ink/ink536.xml"/><Relationship Id="rId141" Type="http://schemas.openxmlformats.org/officeDocument/2006/relationships/image" Target="../media/image339.png"/><Relationship Id="rId379" Type="http://schemas.openxmlformats.org/officeDocument/2006/relationships/image" Target="../media/image458.png"/><Relationship Id="rId586" Type="http://schemas.openxmlformats.org/officeDocument/2006/relationships/customXml" Target="../ink/ink778.xml"/><Relationship Id="rId7" Type="http://schemas.openxmlformats.org/officeDocument/2006/relationships/image" Target="../media/image272.png"/><Relationship Id="rId239" Type="http://schemas.openxmlformats.org/officeDocument/2006/relationships/image" Target="../media/image388.png"/><Relationship Id="rId446" Type="http://schemas.openxmlformats.org/officeDocument/2006/relationships/image" Target="../media/image491.png"/><Relationship Id="rId653" Type="http://schemas.openxmlformats.org/officeDocument/2006/relationships/image" Target="../media/image594.png"/><Relationship Id="rId292" Type="http://schemas.openxmlformats.org/officeDocument/2006/relationships/customXml" Target="../ink/ink642.xml"/><Relationship Id="rId306" Type="http://schemas.openxmlformats.org/officeDocument/2006/relationships/customXml" Target="../ink/ink649.xml"/><Relationship Id="rId87" Type="http://schemas.openxmlformats.org/officeDocument/2006/relationships/image" Target="../media/image312.png"/><Relationship Id="rId513" Type="http://schemas.openxmlformats.org/officeDocument/2006/relationships/image" Target="../media/image524.png"/><Relationship Id="rId597" Type="http://schemas.openxmlformats.org/officeDocument/2006/relationships/image" Target="../media/image566.png"/><Relationship Id="rId720" Type="http://schemas.openxmlformats.org/officeDocument/2006/relationships/customXml" Target="../ink/ink845.xml"/><Relationship Id="rId152" Type="http://schemas.openxmlformats.org/officeDocument/2006/relationships/customXml" Target="../ink/ink574.xml"/><Relationship Id="rId457" Type="http://schemas.openxmlformats.org/officeDocument/2006/relationships/customXml" Target="../ink/ink719.xml"/><Relationship Id="rId664" Type="http://schemas.openxmlformats.org/officeDocument/2006/relationships/customXml" Target="../ink/ink817.xml"/><Relationship Id="rId14" Type="http://schemas.openxmlformats.org/officeDocument/2006/relationships/customXml" Target="../ink/ink505.xml"/><Relationship Id="rId524" Type="http://schemas.openxmlformats.org/officeDocument/2006/relationships/customXml" Target="../ink/ink747.xml"/><Relationship Id="rId731" Type="http://schemas.openxmlformats.org/officeDocument/2006/relationships/image" Target="../media/image633.png"/><Relationship Id="rId98" Type="http://schemas.openxmlformats.org/officeDocument/2006/relationships/customXml" Target="../ink/ink547.xml"/><Relationship Id="rId163" Type="http://schemas.openxmlformats.org/officeDocument/2006/relationships/image" Target="../media/image350.png"/><Relationship Id="rId370" Type="http://schemas.openxmlformats.org/officeDocument/2006/relationships/customXml" Target="../ink/ink675.xml"/><Relationship Id="rId230" Type="http://schemas.openxmlformats.org/officeDocument/2006/relationships/customXml" Target="../ink/ink613.xml"/><Relationship Id="rId675" Type="http://schemas.openxmlformats.org/officeDocument/2006/relationships/image" Target="../media/image605.png"/><Relationship Id="rId25" Type="http://schemas.openxmlformats.org/officeDocument/2006/relationships/image" Target="../media/image281.png"/><Relationship Id="rId328" Type="http://schemas.openxmlformats.org/officeDocument/2006/relationships/customXml" Target="../ink/ink654.xml"/><Relationship Id="rId535" Type="http://schemas.openxmlformats.org/officeDocument/2006/relationships/image" Target="../media/image535.png"/><Relationship Id="rId742" Type="http://schemas.openxmlformats.org/officeDocument/2006/relationships/customXml" Target="../ink/ink856.xml"/><Relationship Id="rId174" Type="http://schemas.openxmlformats.org/officeDocument/2006/relationships/customXml" Target="../ink/ink585.xml"/><Relationship Id="rId381" Type="http://schemas.openxmlformats.org/officeDocument/2006/relationships/image" Target="../media/image459.png"/><Relationship Id="rId602" Type="http://schemas.openxmlformats.org/officeDocument/2006/relationships/customXml" Target="../ink/ink786.xml"/><Relationship Id="rId241" Type="http://schemas.openxmlformats.org/officeDocument/2006/relationships/image" Target="../media/image389.png"/><Relationship Id="rId479" Type="http://schemas.openxmlformats.org/officeDocument/2006/relationships/image" Target="../media/image507.png"/><Relationship Id="rId686" Type="http://schemas.openxmlformats.org/officeDocument/2006/relationships/customXml" Target="../ink/ink828.xml"/><Relationship Id="rId36" Type="http://schemas.openxmlformats.org/officeDocument/2006/relationships/customXml" Target="../ink/ink516.xml"/><Relationship Id="rId339" Type="http://schemas.openxmlformats.org/officeDocument/2006/relationships/image" Target="../media/image438.png"/><Relationship Id="rId546" Type="http://schemas.openxmlformats.org/officeDocument/2006/relationships/customXml" Target="../ink/ink758.xml"/><Relationship Id="rId101" Type="http://schemas.openxmlformats.org/officeDocument/2006/relationships/image" Target="../media/image319.png"/><Relationship Id="rId185" Type="http://schemas.openxmlformats.org/officeDocument/2006/relationships/image" Target="../media/image361.png"/><Relationship Id="rId406" Type="http://schemas.openxmlformats.org/officeDocument/2006/relationships/image" Target="../media/image471.png"/><Relationship Id="rId392" Type="http://schemas.openxmlformats.org/officeDocument/2006/relationships/customXml" Target="../ink/ink686.xml"/><Relationship Id="rId613" Type="http://schemas.openxmlformats.org/officeDocument/2006/relationships/image" Target="../media/image574.png"/><Relationship Id="rId697" Type="http://schemas.openxmlformats.org/officeDocument/2006/relationships/image" Target="../media/image616.png"/><Relationship Id="rId252" Type="http://schemas.openxmlformats.org/officeDocument/2006/relationships/customXml" Target="../ink/ink624.xml"/><Relationship Id="rId47" Type="http://schemas.openxmlformats.org/officeDocument/2006/relationships/image" Target="../media/image292.png"/><Relationship Id="rId112" Type="http://schemas.openxmlformats.org/officeDocument/2006/relationships/customXml" Target="../ink/ink554.xml"/><Relationship Id="rId557" Type="http://schemas.openxmlformats.org/officeDocument/2006/relationships/image" Target="../media/image546.png"/><Relationship Id="rId196" Type="http://schemas.openxmlformats.org/officeDocument/2006/relationships/customXml" Target="../ink/ink596.xml"/><Relationship Id="rId417" Type="http://schemas.openxmlformats.org/officeDocument/2006/relationships/customXml" Target="../ink/ink699.xml"/><Relationship Id="rId624" Type="http://schemas.openxmlformats.org/officeDocument/2006/relationships/customXml" Target="../ink/ink797.xml"/><Relationship Id="rId58" Type="http://schemas.openxmlformats.org/officeDocument/2006/relationships/customXml" Target="../ink/ink527.xml"/><Relationship Id="rId123" Type="http://schemas.openxmlformats.org/officeDocument/2006/relationships/image" Target="../media/image330.png"/><Relationship Id="rId330" Type="http://schemas.openxmlformats.org/officeDocument/2006/relationships/customXml" Target="../ink/ink655.xml"/><Relationship Id="rId568" Type="http://schemas.openxmlformats.org/officeDocument/2006/relationships/customXml" Target="../ink/ink769.xml"/><Relationship Id="rId428" Type="http://schemas.openxmlformats.org/officeDocument/2006/relationships/image" Target="../media/image482.png"/><Relationship Id="rId635" Type="http://schemas.openxmlformats.org/officeDocument/2006/relationships/image" Target="../media/image585.png"/><Relationship Id="rId274" Type="http://schemas.openxmlformats.org/officeDocument/2006/relationships/customXml" Target="../ink/ink633.xml"/><Relationship Id="rId481" Type="http://schemas.openxmlformats.org/officeDocument/2006/relationships/image" Target="../media/image508.png"/><Relationship Id="rId702" Type="http://schemas.openxmlformats.org/officeDocument/2006/relationships/customXml" Target="../ink/ink836.xml"/><Relationship Id="rId69" Type="http://schemas.openxmlformats.org/officeDocument/2006/relationships/image" Target="../media/image303.png"/><Relationship Id="rId134" Type="http://schemas.openxmlformats.org/officeDocument/2006/relationships/customXml" Target="../ink/ink565.xml"/><Relationship Id="rId579" Type="http://schemas.openxmlformats.org/officeDocument/2006/relationships/image" Target="../media/image557.png"/><Relationship Id="rId341" Type="http://schemas.openxmlformats.org/officeDocument/2006/relationships/image" Target="../media/image439.png"/><Relationship Id="rId439" Type="http://schemas.openxmlformats.org/officeDocument/2006/relationships/customXml" Target="../ink/ink710.xml"/><Relationship Id="rId646" Type="http://schemas.openxmlformats.org/officeDocument/2006/relationships/customXml" Target="../ink/ink808.xml"/><Relationship Id="rId201" Type="http://schemas.openxmlformats.org/officeDocument/2006/relationships/image" Target="../media/image369.png"/><Relationship Id="rId285" Type="http://schemas.openxmlformats.org/officeDocument/2006/relationships/image" Target="../media/image411.png"/><Relationship Id="rId506" Type="http://schemas.openxmlformats.org/officeDocument/2006/relationships/customXml" Target="../ink/ink738.xml"/><Relationship Id="rId492" Type="http://schemas.openxmlformats.org/officeDocument/2006/relationships/customXml" Target="../ink/ink731.xml"/><Relationship Id="rId713" Type="http://schemas.openxmlformats.org/officeDocument/2006/relationships/image" Target="../media/image624.png"/><Relationship Id="rId145" Type="http://schemas.openxmlformats.org/officeDocument/2006/relationships/image" Target="../media/image341.png"/><Relationship Id="rId352" Type="http://schemas.openxmlformats.org/officeDocument/2006/relationships/customXml" Target="../ink/ink666.xml"/><Relationship Id="rId212" Type="http://schemas.openxmlformats.org/officeDocument/2006/relationships/customXml" Target="../ink/ink604.xml"/><Relationship Id="rId657" Type="http://schemas.openxmlformats.org/officeDocument/2006/relationships/image" Target="../media/image596.png"/><Relationship Id="rId296" Type="http://schemas.openxmlformats.org/officeDocument/2006/relationships/customXml" Target="../ink/ink644.xml"/><Relationship Id="rId517" Type="http://schemas.openxmlformats.org/officeDocument/2006/relationships/image" Target="../media/image526.png"/><Relationship Id="rId724" Type="http://schemas.openxmlformats.org/officeDocument/2006/relationships/customXml" Target="../ink/ink847.xml"/><Relationship Id="rId60" Type="http://schemas.openxmlformats.org/officeDocument/2006/relationships/customXml" Target="../ink/ink528.xml"/><Relationship Id="rId156" Type="http://schemas.openxmlformats.org/officeDocument/2006/relationships/customXml" Target="../ink/ink576.xml"/><Relationship Id="rId363" Type="http://schemas.openxmlformats.org/officeDocument/2006/relationships/image" Target="../media/image450.png"/><Relationship Id="rId570" Type="http://schemas.openxmlformats.org/officeDocument/2006/relationships/customXml" Target="../ink/ink770.xml"/><Relationship Id="rId223" Type="http://schemas.openxmlformats.org/officeDocument/2006/relationships/image" Target="../media/image380.png"/><Relationship Id="rId430" Type="http://schemas.openxmlformats.org/officeDocument/2006/relationships/image" Target="../media/image483.png"/><Relationship Id="rId668" Type="http://schemas.openxmlformats.org/officeDocument/2006/relationships/customXml" Target="../ink/ink819.xml"/><Relationship Id="rId18" Type="http://schemas.openxmlformats.org/officeDocument/2006/relationships/customXml" Target="../ink/ink507.xml"/><Relationship Id="rId528" Type="http://schemas.openxmlformats.org/officeDocument/2006/relationships/customXml" Target="../ink/ink749.xml"/><Relationship Id="rId735" Type="http://schemas.openxmlformats.org/officeDocument/2006/relationships/image" Target="../media/image635.png"/><Relationship Id="rId167" Type="http://schemas.openxmlformats.org/officeDocument/2006/relationships/image" Target="../media/image352.png"/><Relationship Id="rId374" Type="http://schemas.openxmlformats.org/officeDocument/2006/relationships/customXml" Target="../ink/ink677.xml"/><Relationship Id="rId581" Type="http://schemas.openxmlformats.org/officeDocument/2006/relationships/image" Target="../media/image558.png"/><Relationship Id="rId71" Type="http://schemas.openxmlformats.org/officeDocument/2006/relationships/image" Target="../media/image304.png"/><Relationship Id="rId234" Type="http://schemas.openxmlformats.org/officeDocument/2006/relationships/customXml" Target="../ink/ink615.xml"/><Relationship Id="rId679" Type="http://schemas.openxmlformats.org/officeDocument/2006/relationships/image" Target="../media/image607.png"/><Relationship Id="rId2" Type="http://schemas.openxmlformats.org/officeDocument/2006/relationships/customXml" Target="../ink/ink499.xml"/><Relationship Id="rId29" Type="http://schemas.openxmlformats.org/officeDocument/2006/relationships/image" Target="../media/image283.png"/><Relationship Id="rId441" Type="http://schemas.openxmlformats.org/officeDocument/2006/relationships/customXml" Target="../ink/ink711.xml"/><Relationship Id="rId539" Type="http://schemas.openxmlformats.org/officeDocument/2006/relationships/image" Target="../media/image537.png"/><Relationship Id="rId746" Type="http://schemas.openxmlformats.org/officeDocument/2006/relationships/customXml" Target="../ink/ink858.xml"/><Relationship Id="rId40" Type="http://schemas.openxmlformats.org/officeDocument/2006/relationships/customXml" Target="../ink/ink518.xml"/><Relationship Id="rId136" Type="http://schemas.openxmlformats.org/officeDocument/2006/relationships/customXml" Target="../ink/ink566.xml"/><Relationship Id="rId178" Type="http://schemas.openxmlformats.org/officeDocument/2006/relationships/customXml" Target="../ink/ink587.xml"/><Relationship Id="rId301" Type="http://schemas.openxmlformats.org/officeDocument/2006/relationships/image" Target="../media/image419.png"/><Relationship Id="rId343" Type="http://schemas.openxmlformats.org/officeDocument/2006/relationships/image" Target="../media/image440.png"/><Relationship Id="rId550" Type="http://schemas.openxmlformats.org/officeDocument/2006/relationships/customXml" Target="../ink/ink760.xml"/><Relationship Id="rId82" Type="http://schemas.openxmlformats.org/officeDocument/2006/relationships/customXml" Target="../ink/ink539.xml"/><Relationship Id="rId203" Type="http://schemas.openxmlformats.org/officeDocument/2006/relationships/image" Target="../media/image370.png"/><Relationship Id="rId385" Type="http://schemas.openxmlformats.org/officeDocument/2006/relationships/image" Target="../media/image461.png"/><Relationship Id="rId592" Type="http://schemas.openxmlformats.org/officeDocument/2006/relationships/customXml" Target="../ink/ink781.xml"/><Relationship Id="rId606" Type="http://schemas.openxmlformats.org/officeDocument/2006/relationships/customXml" Target="../ink/ink788.xml"/><Relationship Id="rId648" Type="http://schemas.openxmlformats.org/officeDocument/2006/relationships/customXml" Target="../ink/ink809.xml"/><Relationship Id="rId245" Type="http://schemas.openxmlformats.org/officeDocument/2006/relationships/image" Target="../media/image391.png"/><Relationship Id="rId287" Type="http://schemas.openxmlformats.org/officeDocument/2006/relationships/image" Target="../media/image412.png"/><Relationship Id="rId410" Type="http://schemas.openxmlformats.org/officeDocument/2006/relationships/image" Target="../media/image473.png"/><Relationship Id="rId452" Type="http://schemas.openxmlformats.org/officeDocument/2006/relationships/image" Target="../media/image494.png"/><Relationship Id="rId494" Type="http://schemas.openxmlformats.org/officeDocument/2006/relationships/customXml" Target="../ink/ink732.xml"/><Relationship Id="rId508" Type="http://schemas.openxmlformats.org/officeDocument/2006/relationships/customXml" Target="../ink/ink739.xml"/><Relationship Id="rId715" Type="http://schemas.openxmlformats.org/officeDocument/2006/relationships/image" Target="../media/image625.png"/><Relationship Id="rId105" Type="http://schemas.openxmlformats.org/officeDocument/2006/relationships/image" Target="../media/image321.png"/><Relationship Id="rId147" Type="http://schemas.openxmlformats.org/officeDocument/2006/relationships/image" Target="../media/image342.png"/><Relationship Id="rId354" Type="http://schemas.openxmlformats.org/officeDocument/2006/relationships/customXml" Target="../ink/ink667.xml"/><Relationship Id="rId51" Type="http://schemas.openxmlformats.org/officeDocument/2006/relationships/image" Target="../media/image294.png"/><Relationship Id="rId93" Type="http://schemas.openxmlformats.org/officeDocument/2006/relationships/image" Target="../media/image315.png"/><Relationship Id="rId189" Type="http://schemas.openxmlformats.org/officeDocument/2006/relationships/image" Target="../media/image363.png"/><Relationship Id="rId396" Type="http://schemas.openxmlformats.org/officeDocument/2006/relationships/customXml" Target="../ink/ink688.xml"/><Relationship Id="rId561" Type="http://schemas.openxmlformats.org/officeDocument/2006/relationships/image" Target="../media/image548.png"/><Relationship Id="rId617" Type="http://schemas.openxmlformats.org/officeDocument/2006/relationships/image" Target="../media/image576.png"/><Relationship Id="rId659" Type="http://schemas.openxmlformats.org/officeDocument/2006/relationships/image" Target="../media/image597.png"/><Relationship Id="rId214" Type="http://schemas.openxmlformats.org/officeDocument/2006/relationships/customXml" Target="../ink/ink605.xml"/><Relationship Id="rId256" Type="http://schemas.openxmlformats.org/officeDocument/2006/relationships/customXml" Target="../ink/ink626.xml"/><Relationship Id="rId298" Type="http://schemas.openxmlformats.org/officeDocument/2006/relationships/customXml" Target="../ink/ink645.xml"/><Relationship Id="rId421" Type="http://schemas.openxmlformats.org/officeDocument/2006/relationships/customXml" Target="../ink/ink701.xml"/><Relationship Id="rId463" Type="http://schemas.openxmlformats.org/officeDocument/2006/relationships/customXml" Target="../ink/ink722.xml"/><Relationship Id="rId519" Type="http://schemas.openxmlformats.org/officeDocument/2006/relationships/image" Target="../media/image527.png"/><Relationship Id="rId670" Type="http://schemas.openxmlformats.org/officeDocument/2006/relationships/customXml" Target="../ink/ink820.xml"/><Relationship Id="rId116" Type="http://schemas.openxmlformats.org/officeDocument/2006/relationships/customXml" Target="../ink/ink556.xml"/><Relationship Id="rId158" Type="http://schemas.openxmlformats.org/officeDocument/2006/relationships/customXml" Target="../ink/ink577.xml"/><Relationship Id="rId323" Type="http://schemas.openxmlformats.org/officeDocument/2006/relationships/image" Target="../media/image430.png"/><Relationship Id="rId530" Type="http://schemas.openxmlformats.org/officeDocument/2006/relationships/customXml" Target="../ink/ink750.xml"/><Relationship Id="rId726" Type="http://schemas.openxmlformats.org/officeDocument/2006/relationships/customXml" Target="../ink/ink848.xml"/><Relationship Id="rId20" Type="http://schemas.openxmlformats.org/officeDocument/2006/relationships/customXml" Target="../ink/ink508.xml"/><Relationship Id="rId62" Type="http://schemas.openxmlformats.org/officeDocument/2006/relationships/customXml" Target="../ink/ink529.xml"/><Relationship Id="rId365" Type="http://schemas.openxmlformats.org/officeDocument/2006/relationships/image" Target="../media/image451.png"/><Relationship Id="rId572" Type="http://schemas.openxmlformats.org/officeDocument/2006/relationships/customXml" Target="../ink/ink771.xml"/><Relationship Id="rId628" Type="http://schemas.openxmlformats.org/officeDocument/2006/relationships/customXml" Target="../ink/ink799.xml"/><Relationship Id="rId225" Type="http://schemas.openxmlformats.org/officeDocument/2006/relationships/image" Target="../media/image381.png"/><Relationship Id="rId267" Type="http://schemas.openxmlformats.org/officeDocument/2006/relationships/image" Target="../media/image402.png"/><Relationship Id="rId432" Type="http://schemas.openxmlformats.org/officeDocument/2006/relationships/image" Target="../media/image484.png"/><Relationship Id="rId127" Type="http://schemas.openxmlformats.org/officeDocument/2006/relationships/image" Target="../media/image332.png"/><Relationship Id="rId681" Type="http://schemas.openxmlformats.org/officeDocument/2006/relationships/image" Target="../media/image608.png"/><Relationship Id="rId737" Type="http://schemas.openxmlformats.org/officeDocument/2006/relationships/image" Target="../media/image636.png"/><Relationship Id="rId31" Type="http://schemas.openxmlformats.org/officeDocument/2006/relationships/image" Target="../media/image284.png"/><Relationship Id="rId73" Type="http://schemas.openxmlformats.org/officeDocument/2006/relationships/image" Target="../media/image305.png"/><Relationship Id="rId169" Type="http://schemas.openxmlformats.org/officeDocument/2006/relationships/image" Target="../media/image353.png"/><Relationship Id="rId334" Type="http://schemas.openxmlformats.org/officeDocument/2006/relationships/customXml" Target="../ink/ink657.xml"/><Relationship Id="rId376" Type="http://schemas.openxmlformats.org/officeDocument/2006/relationships/customXml" Target="../ink/ink678.xml"/><Relationship Id="rId541" Type="http://schemas.openxmlformats.org/officeDocument/2006/relationships/image" Target="../media/image538.png"/><Relationship Id="rId583" Type="http://schemas.openxmlformats.org/officeDocument/2006/relationships/image" Target="../media/image559.png"/><Relationship Id="rId639" Type="http://schemas.openxmlformats.org/officeDocument/2006/relationships/image" Target="../media/image587.png"/><Relationship Id="rId4" Type="http://schemas.openxmlformats.org/officeDocument/2006/relationships/customXml" Target="../ink/ink500.xml"/><Relationship Id="rId180" Type="http://schemas.openxmlformats.org/officeDocument/2006/relationships/customXml" Target="../ink/ink588.xml"/><Relationship Id="rId236" Type="http://schemas.openxmlformats.org/officeDocument/2006/relationships/customXml" Target="../ink/ink616.xml"/><Relationship Id="rId278" Type="http://schemas.openxmlformats.org/officeDocument/2006/relationships/customXml" Target="../ink/ink635.xml"/><Relationship Id="rId401" Type="http://schemas.openxmlformats.org/officeDocument/2006/relationships/customXml" Target="../ink/ink691.xml"/><Relationship Id="rId443" Type="http://schemas.openxmlformats.org/officeDocument/2006/relationships/customXml" Target="../ink/ink712.xml"/><Relationship Id="rId650" Type="http://schemas.openxmlformats.org/officeDocument/2006/relationships/customXml" Target="../ink/ink810.xml"/><Relationship Id="rId303" Type="http://schemas.openxmlformats.org/officeDocument/2006/relationships/image" Target="../media/image420.png"/><Relationship Id="rId485" Type="http://schemas.openxmlformats.org/officeDocument/2006/relationships/image" Target="../media/image510.png"/><Relationship Id="rId692" Type="http://schemas.openxmlformats.org/officeDocument/2006/relationships/customXml" Target="../ink/ink831.xml"/><Relationship Id="rId706" Type="http://schemas.openxmlformats.org/officeDocument/2006/relationships/customXml" Target="../ink/ink838.xml"/><Relationship Id="rId42" Type="http://schemas.openxmlformats.org/officeDocument/2006/relationships/customXml" Target="../ink/ink519.xml"/><Relationship Id="rId84" Type="http://schemas.openxmlformats.org/officeDocument/2006/relationships/customXml" Target="../ink/ink540.xml"/><Relationship Id="rId138" Type="http://schemas.openxmlformats.org/officeDocument/2006/relationships/customXml" Target="../ink/ink567.xml"/><Relationship Id="rId345" Type="http://schemas.openxmlformats.org/officeDocument/2006/relationships/image" Target="../media/image441.png"/><Relationship Id="rId387" Type="http://schemas.openxmlformats.org/officeDocument/2006/relationships/image" Target="../media/image462.png"/><Relationship Id="rId510" Type="http://schemas.openxmlformats.org/officeDocument/2006/relationships/customXml" Target="../ink/ink740.xml"/><Relationship Id="rId552" Type="http://schemas.openxmlformats.org/officeDocument/2006/relationships/customXml" Target="../ink/ink761.xml"/><Relationship Id="rId594" Type="http://schemas.openxmlformats.org/officeDocument/2006/relationships/customXml" Target="../ink/ink782.xml"/><Relationship Id="rId608" Type="http://schemas.openxmlformats.org/officeDocument/2006/relationships/customXml" Target="../ink/ink789.xml"/><Relationship Id="rId191" Type="http://schemas.openxmlformats.org/officeDocument/2006/relationships/image" Target="../media/image364.png"/><Relationship Id="rId205" Type="http://schemas.openxmlformats.org/officeDocument/2006/relationships/image" Target="../media/image371.png"/><Relationship Id="rId247" Type="http://schemas.openxmlformats.org/officeDocument/2006/relationships/image" Target="../media/image392.png"/><Relationship Id="rId412" Type="http://schemas.openxmlformats.org/officeDocument/2006/relationships/image" Target="../media/image474.png"/><Relationship Id="rId107" Type="http://schemas.openxmlformats.org/officeDocument/2006/relationships/image" Target="../media/image322.png"/><Relationship Id="rId289" Type="http://schemas.openxmlformats.org/officeDocument/2006/relationships/image" Target="../media/image413.png"/><Relationship Id="rId454" Type="http://schemas.openxmlformats.org/officeDocument/2006/relationships/image" Target="../media/image495.png"/><Relationship Id="rId496" Type="http://schemas.openxmlformats.org/officeDocument/2006/relationships/customXml" Target="../ink/ink733.xml"/><Relationship Id="rId661" Type="http://schemas.openxmlformats.org/officeDocument/2006/relationships/image" Target="../media/image598.png"/><Relationship Id="rId717" Type="http://schemas.openxmlformats.org/officeDocument/2006/relationships/image" Target="../media/image626.png"/><Relationship Id="rId11" Type="http://schemas.openxmlformats.org/officeDocument/2006/relationships/image" Target="../media/image274.png"/><Relationship Id="rId53" Type="http://schemas.openxmlformats.org/officeDocument/2006/relationships/image" Target="../media/image295.png"/><Relationship Id="rId149" Type="http://schemas.openxmlformats.org/officeDocument/2006/relationships/image" Target="../media/image343.png"/><Relationship Id="rId356" Type="http://schemas.openxmlformats.org/officeDocument/2006/relationships/customXml" Target="../ink/ink668.xml"/><Relationship Id="rId398" Type="http://schemas.openxmlformats.org/officeDocument/2006/relationships/customXml" Target="../ink/ink689.xml"/><Relationship Id="rId521" Type="http://schemas.openxmlformats.org/officeDocument/2006/relationships/image" Target="../media/image528.png"/><Relationship Id="rId563" Type="http://schemas.openxmlformats.org/officeDocument/2006/relationships/image" Target="../media/image549.png"/><Relationship Id="rId619" Type="http://schemas.openxmlformats.org/officeDocument/2006/relationships/image" Target="../media/image577.png"/><Relationship Id="rId95" Type="http://schemas.openxmlformats.org/officeDocument/2006/relationships/image" Target="../media/image316.png"/><Relationship Id="rId160" Type="http://schemas.openxmlformats.org/officeDocument/2006/relationships/customXml" Target="../ink/ink578.xml"/><Relationship Id="rId216" Type="http://schemas.openxmlformats.org/officeDocument/2006/relationships/customXml" Target="../ink/ink606.xml"/><Relationship Id="rId423" Type="http://schemas.openxmlformats.org/officeDocument/2006/relationships/customXml" Target="../ink/ink702.xml"/><Relationship Id="rId258" Type="http://schemas.openxmlformats.org/officeDocument/2006/relationships/customXml" Target="../ink/ink627.xml"/><Relationship Id="rId630" Type="http://schemas.openxmlformats.org/officeDocument/2006/relationships/customXml" Target="../ink/ink800.xml"/><Relationship Id="rId672" Type="http://schemas.openxmlformats.org/officeDocument/2006/relationships/customXml" Target="../ink/ink821.xml"/><Relationship Id="rId728" Type="http://schemas.openxmlformats.org/officeDocument/2006/relationships/customXml" Target="../ink/ink849.xml"/><Relationship Id="rId22" Type="http://schemas.openxmlformats.org/officeDocument/2006/relationships/customXml" Target="../ink/ink509.xml"/><Relationship Id="rId64" Type="http://schemas.openxmlformats.org/officeDocument/2006/relationships/customXml" Target="../ink/ink530.xml"/><Relationship Id="rId118" Type="http://schemas.openxmlformats.org/officeDocument/2006/relationships/customXml" Target="../ink/ink557.xml"/><Relationship Id="rId325" Type="http://schemas.openxmlformats.org/officeDocument/2006/relationships/image" Target="../media/image431.png"/><Relationship Id="rId367" Type="http://schemas.openxmlformats.org/officeDocument/2006/relationships/image" Target="../media/image452.png"/><Relationship Id="rId532" Type="http://schemas.openxmlformats.org/officeDocument/2006/relationships/customXml" Target="../ink/ink751.xml"/><Relationship Id="rId574" Type="http://schemas.openxmlformats.org/officeDocument/2006/relationships/customXml" Target="../ink/ink772.xml"/><Relationship Id="rId171" Type="http://schemas.openxmlformats.org/officeDocument/2006/relationships/image" Target="../media/image354.png"/><Relationship Id="rId227" Type="http://schemas.openxmlformats.org/officeDocument/2006/relationships/image" Target="../media/image382.png"/><Relationship Id="rId269" Type="http://schemas.openxmlformats.org/officeDocument/2006/relationships/image" Target="../media/image403.png"/><Relationship Id="rId434" Type="http://schemas.openxmlformats.org/officeDocument/2006/relationships/image" Target="../media/image485.png"/><Relationship Id="rId476" Type="http://schemas.openxmlformats.org/officeDocument/2006/relationships/image" Target="../media/image506.png"/><Relationship Id="rId641" Type="http://schemas.openxmlformats.org/officeDocument/2006/relationships/image" Target="../media/image588.png"/><Relationship Id="rId683" Type="http://schemas.openxmlformats.org/officeDocument/2006/relationships/image" Target="../media/image609.png"/><Relationship Id="rId739" Type="http://schemas.openxmlformats.org/officeDocument/2006/relationships/image" Target="../media/image637.png"/><Relationship Id="rId33" Type="http://schemas.openxmlformats.org/officeDocument/2006/relationships/image" Target="../media/image285.png"/><Relationship Id="rId129" Type="http://schemas.openxmlformats.org/officeDocument/2006/relationships/image" Target="../media/image333.png"/><Relationship Id="rId280" Type="http://schemas.openxmlformats.org/officeDocument/2006/relationships/customXml" Target="../ink/ink636.xml"/><Relationship Id="rId336" Type="http://schemas.openxmlformats.org/officeDocument/2006/relationships/customXml" Target="../ink/ink658.xml"/><Relationship Id="rId501" Type="http://schemas.openxmlformats.org/officeDocument/2006/relationships/image" Target="../media/image518.png"/><Relationship Id="rId543" Type="http://schemas.openxmlformats.org/officeDocument/2006/relationships/image" Target="../media/image539.png"/><Relationship Id="rId75" Type="http://schemas.openxmlformats.org/officeDocument/2006/relationships/image" Target="../media/image306.png"/><Relationship Id="rId140" Type="http://schemas.openxmlformats.org/officeDocument/2006/relationships/customXml" Target="../ink/ink568.xml"/><Relationship Id="rId182" Type="http://schemas.openxmlformats.org/officeDocument/2006/relationships/customXml" Target="../ink/ink589.xml"/><Relationship Id="rId378" Type="http://schemas.openxmlformats.org/officeDocument/2006/relationships/customXml" Target="../ink/ink679.xml"/><Relationship Id="rId403" Type="http://schemas.openxmlformats.org/officeDocument/2006/relationships/customXml" Target="../ink/ink692.xml"/><Relationship Id="rId585" Type="http://schemas.openxmlformats.org/officeDocument/2006/relationships/image" Target="../media/image560.png"/><Relationship Id="rId6" Type="http://schemas.openxmlformats.org/officeDocument/2006/relationships/customXml" Target="../ink/ink501.xml"/><Relationship Id="rId238" Type="http://schemas.openxmlformats.org/officeDocument/2006/relationships/customXml" Target="../ink/ink617.xml"/><Relationship Id="rId445" Type="http://schemas.openxmlformats.org/officeDocument/2006/relationships/customXml" Target="../ink/ink713.xml"/><Relationship Id="rId487" Type="http://schemas.openxmlformats.org/officeDocument/2006/relationships/image" Target="../media/image511.png"/><Relationship Id="rId610" Type="http://schemas.openxmlformats.org/officeDocument/2006/relationships/customXml" Target="../ink/ink790.xml"/><Relationship Id="rId652" Type="http://schemas.openxmlformats.org/officeDocument/2006/relationships/customXml" Target="../ink/ink811.xml"/><Relationship Id="rId694" Type="http://schemas.openxmlformats.org/officeDocument/2006/relationships/customXml" Target="../ink/ink832.xml"/><Relationship Id="rId708" Type="http://schemas.openxmlformats.org/officeDocument/2006/relationships/customXml" Target="../ink/ink839.xml"/><Relationship Id="rId291" Type="http://schemas.openxmlformats.org/officeDocument/2006/relationships/image" Target="../media/image414.png"/><Relationship Id="rId305" Type="http://schemas.openxmlformats.org/officeDocument/2006/relationships/image" Target="../media/image421.png"/><Relationship Id="rId347" Type="http://schemas.openxmlformats.org/officeDocument/2006/relationships/image" Target="../media/image442.png"/><Relationship Id="rId512" Type="http://schemas.openxmlformats.org/officeDocument/2006/relationships/customXml" Target="../ink/ink741.xml"/><Relationship Id="rId44" Type="http://schemas.openxmlformats.org/officeDocument/2006/relationships/customXml" Target="../ink/ink520.xml"/><Relationship Id="rId86" Type="http://schemas.openxmlformats.org/officeDocument/2006/relationships/customXml" Target="../ink/ink541.xml"/><Relationship Id="rId151" Type="http://schemas.openxmlformats.org/officeDocument/2006/relationships/image" Target="../media/image344.png"/><Relationship Id="rId389" Type="http://schemas.openxmlformats.org/officeDocument/2006/relationships/image" Target="../media/image463.png"/><Relationship Id="rId554" Type="http://schemas.openxmlformats.org/officeDocument/2006/relationships/customXml" Target="../ink/ink762.xml"/><Relationship Id="rId596" Type="http://schemas.openxmlformats.org/officeDocument/2006/relationships/customXml" Target="../ink/ink783.xml"/><Relationship Id="rId193" Type="http://schemas.openxmlformats.org/officeDocument/2006/relationships/image" Target="../media/image365.png"/><Relationship Id="rId207" Type="http://schemas.openxmlformats.org/officeDocument/2006/relationships/image" Target="../media/image372.png"/><Relationship Id="rId249" Type="http://schemas.openxmlformats.org/officeDocument/2006/relationships/image" Target="../media/image393.png"/><Relationship Id="rId414" Type="http://schemas.openxmlformats.org/officeDocument/2006/relationships/image" Target="../media/image475.png"/><Relationship Id="rId456" Type="http://schemas.openxmlformats.org/officeDocument/2006/relationships/image" Target="../media/image496.png"/><Relationship Id="rId498" Type="http://schemas.openxmlformats.org/officeDocument/2006/relationships/customXml" Target="../ink/ink734.xml"/><Relationship Id="rId621" Type="http://schemas.openxmlformats.org/officeDocument/2006/relationships/image" Target="../media/image578.png"/><Relationship Id="rId663" Type="http://schemas.openxmlformats.org/officeDocument/2006/relationships/image" Target="../media/image599.png"/><Relationship Id="rId13" Type="http://schemas.openxmlformats.org/officeDocument/2006/relationships/image" Target="../media/image275.png"/><Relationship Id="rId109" Type="http://schemas.openxmlformats.org/officeDocument/2006/relationships/image" Target="../media/image323.png"/><Relationship Id="rId260" Type="http://schemas.openxmlformats.org/officeDocument/2006/relationships/customXml" Target="../ink/ink628.xml"/><Relationship Id="rId523" Type="http://schemas.openxmlformats.org/officeDocument/2006/relationships/image" Target="../media/image529.png"/><Relationship Id="rId719" Type="http://schemas.openxmlformats.org/officeDocument/2006/relationships/image" Target="../media/image627.png"/><Relationship Id="rId55" Type="http://schemas.openxmlformats.org/officeDocument/2006/relationships/image" Target="../media/image296.png"/><Relationship Id="rId97" Type="http://schemas.openxmlformats.org/officeDocument/2006/relationships/image" Target="../media/image317.png"/><Relationship Id="rId120" Type="http://schemas.openxmlformats.org/officeDocument/2006/relationships/customXml" Target="../ink/ink558.xml"/><Relationship Id="rId358" Type="http://schemas.openxmlformats.org/officeDocument/2006/relationships/customXml" Target="../ink/ink669.xml"/><Relationship Id="rId565" Type="http://schemas.openxmlformats.org/officeDocument/2006/relationships/image" Target="../media/image550.png"/><Relationship Id="rId730" Type="http://schemas.openxmlformats.org/officeDocument/2006/relationships/customXml" Target="../ink/ink850.xml"/><Relationship Id="rId162" Type="http://schemas.openxmlformats.org/officeDocument/2006/relationships/customXml" Target="../ink/ink579.xml"/><Relationship Id="rId218" Type="http://schemas.openxmlformats.org/officeDocument/2006/relationships/customXml" Target="../ink/ink607.xml"/><Relationship Id="rId425" Type="http://schemas.openxmlformats.org/officeDocument/2006/relationships/customXml" Target="../ink/ink703.xml"/><Relationship Id="rId632" Type="http://schemas.openxmlformats.org/officeDocument/2006/relationships/customXml" Target="../ink/ink801.xml"/><Relationship Id="rId271" Type="http://schemas.openxmlformats.org/officeDocument/2006/relationships/image" Target="../media/image404.png"/><Relationship Id="rId674" Type="http://schemas.openxmlformats.org/officeDocument/2006/relationships/customXml" Target="../ink/ink822.xml"/><Relationship Id="rId24" Type="http://schemas.openxmlformats.org/officeDocument/2006/relationships/customXml" Target="../ink/ink510.xml"/><Relationship Id="rId66" Type="http://schemas.openxmlformats.org/officeDocument/2006/relationships/customXml" Target="../ink/ink531.xml"/><Relationship Id="rId131" Type="http://schemas.openxmlformats.org/officeDocument/2006/relationships/image" Target="../media/image334.png"/><Relationship Id="rId327" Type="http://schemas.openxmlformats.org/officeDocument/2006/relationships/image" Target="../media/image432.png"/><Relationship Id="rId369" Type="http://schemas.openxmlformats.org/officeDocument/2006/relationships/image" Target="../media/image453.png"/><Relationship Id="rId534" Type="http://schemas.openxmlformats.org/officeDocument/2006/relationships/customXml" Target="../ink/ink752.xml"/><Relationship Id="rId576" Type="http://schemas.openxmlformats.org/officeDocument/2006/relationships/customXml" Target="../ink/ink773.xml"/><Relationship Id="rId741" Type="http://schemas.openxmlformats.org/officeDocument/2006/relationships/image" Target="../media/image638.png"/><Relationship Id="rId173" Type="http://schemas.openxmlformats.org/officeDocument/2006/relationships/image" Target="../media/image355.png"/><Relationship Id="rId229" Type="http://schemas.openxmlformats.org/officeDocument/2006/relationships/image" Target="../media/image383.png"/><Relationship Id="rId380" Type="http://schemas.openxmlformats.org/officeDocument/2006/relationships/customXml" Target="../ink/ink680.xml"/><Relationship Id="rId436" Type="http://schemas.openxmlformats.org/officeDocument/2006/relationships/image" Target="../media/image486.png"/><Relationship Id="rId601" Type="http://schemas.openxmlformats.org/officeDocument/2006/relationships/image" Target="../media/image568.png"/><Relationship Id="rId643" Type="http://schemas.openxmlformats.org/officeDocument/2006/relationships/image" Target="../media/image589.png"/><Relationship Id="rId240" Type="http://schemas.openxmlformats.org/officeDocument/2006/relationships/customXml" Target="../ink/ink618.xml"/><Relationship Id="rId478" Type="http://schemas.openxmlformats.org/officeDocument/2006/relationships/customXml" Target="../ink/ink724.xml"/><Relationship Id="rId685" Type="http://schemas.openxmlformats.org/officeDocument/2006/relationships/image" Target="../media/image610.png"/><Relationship Id="rId35" Type="http://schemas.openxmlformats.org/officeDocument/2006/relationships/image" Target="../media/image286.png"/><Relationship Id="rId77" Type="http://schemas.openxmlformats.org/officeDocument/2006/relationships/image" Target="../media/image307.png"/><Relationship Id="rId100" Type="http://schemas.openxmlformats.org/officeDocument/2006/relationships/customXml" Target="../ink/ink548.xml"/><Relationship Id="rId282" Type="http://schemas.openxmlformats.org/officeDocument/2006/relationships/customXml" Target="../ink/ink637.xml"/><Relationship Id="rId338" Type="http://schemas.openxmlformats.org/officeDocument/2006/relationships/customXml" Target="../ink/ink659.xml"/><Relationship Id="rId503" Type="http://schemas.openxmlformats.org/officeDocument/2006/relationships/image" Target="../media/image519.png"/><Relationship Id="rId545" Type="http://schemas.openxmlformats.org/officeDocument/2006/relationships/image" Target="../media/image540.png"/><Relationship Id="rId587" Type="http://schemas.openxmlformats.org/officeDocument/2006/relationships/image" Target="../media/image561.png"/><Relationship Id="rId710" Type="http://schemas.openxmlformats.org/officeDocument/2006/relationships/customXml" Target="../ink/ink840.xml"/><Relationship Id="rId8" Type="http://schemas.openxmlformats.org/officeDocument/2006/relationships/customXml" Target="../ink/ink502.xml"/><Relationship Id="rId142" Type="http://schemas.openxmlformats.org/officeDocument/2006/relationships/customXml" Target="../ink/ink569.xml"/><Relationship Id="rId184" Type="http://schemas.openxmlformats.org/officeDocument/2006/relationships/customXml" Target="../ink/ink590.xml"/><Relationship Id="rId391" Type="http://schemas.openxmlformats.org/officeDocument/2006/relationships/image" Target="../media/image464.png"/><Relationship Id="rId405" Type="http://schemas.openxmlformats.org/officeDocument/2006/relationships/customXml" Target="../ink/ink693.xml"/><Relationship Id="rId447" Type="http://schemas.openxmlformats.org/officeDocument/2006/relationships/customXml" Target="../ink/ink714.xml"/><Relationship Id="rId612" Type="http://schemas.openxmlformats.org/officeDocument/2006/relationships/customXml" Target="../ink/ink791.xml"/><Relationship Id="rId251" Type="http://schemas.openxmlformats.org/officeDocument/2006/relationships/image" Target="../media/image394.png"/><Relationship Id="rId489" Type="http://schemas.openxmlformats.org/officeDocument/2006/relationships/image" Target="../media/image512.png"/><Relationship Id="rId654" Type="http://schemas.openxmlformats.org/officeDocument/2006/relationships/customXml" Target="../ink/ink812.xml"/><Relationship Id="rId696" Type="http://schemas.openxmlformats.org/officeDocument/2006/relationships/customXml" Target="../ink/ink833.xml"/><Relationship Id="rId46" Type="http://schemas.openxmlformats.org/officeDocument/2006/relationships/customXml" Target="../ink/ink521.xml"/><Relationship Id="rId293" Type="http://schemas.openxmlformats.org/officeDocument/2006/relationships/image" Target="../media/image415.png"/><Relationship Id="rId307" Type="http://schemas.openxmlformats.org/officeDocument/2006/relationships/image" Target="../media/image422.png"/><Relationship Id="rId349" Type="http://schemas.openxmlformats.org/officeDocument/2006/relationships/image" Target="../media/image443.png"/><Relationship Id="rId514" Type="http://schemas.openxmlformats.org/officeDocument/2006/relationships/customXml" Target="../ink/ink742.xml"/><Relationship Id="rId556" Type="http://schemas.openxmlformats.org/officeDocument/2006/relationships/customXml" Target="../ink/ink763.xml"/><Relationship Id="rId721" Type="http://schemas.openxmlformats.org/officeDocument/2006/relationships/image" Target="../media/image628.png"/><Relationship Id="rId88" Type="http://schemas.openxmlformats.org/officeDocument/2006/relationships/customXml" Target="../ink/ink542.xml"/><Relationship Id="rId111" Type="http://schemas.openxmlformats.org/officeDocument/2006/relationships/image" Target="../media/image324.png"/><Relationship Id="rId153" Type="http://schemas.openxmlformats.org/officeDocument/2006/relationships/image" Target="../media/image345.png"/><Relationship Id="rId195" Type="http://schemas.openxmlformats.org/officeDocument/2006/relationships/image" Target="../media/image366.png"/><Relationship Id="rId209" Type="http://schemas.openxmlformats.org/officeDocument/2006/relationships/image" Target="../media/image373.png"/><Relationship Id="rId360" Type="http://schemas.openxmlformats.org/officeDocument/2006/relationships/customXml" Target="../ink/ink670.xml"/><Relationship Id="rId416" Type="http://schemas.openxmlformats.org/officeDocument/2006/relationships/image" Target="../media/image476.png"/><Relationship Id="rId598" Type="http://schemas.openxmlformats.org/officeDocument/2006/relationships/customXml" Target="../ink/ink784.xml"/><Relationship Id="rId220" Type="http://schemas.openxmlformats.org/officeDocument/2006/relationships/customXml" Target="../ink/ink608.xml"/><Relationship Id="rId458" Type="http://schemas.openxmlformats.org/officeDocument/2006/relationships/image" Target="../media/image497.png"/><Relationship Id="rId623" Type="http://schemas.openxmlformats.org/officeDocument/2006/relationships/image" Target="../media/image579.png"/><Relationship Id="rId665" Type="http://schemas.openxmlformats.org/officeDocument/2006/relationships/image" Target="../media/image600.png"/><Relationship Id="rId15" Type="http://schemas.openxmlformats.org/officeDocument/2006/relationships/image" Target="../media/image276.png"/><Relationship Id="rId57" Type="http://schemas.openxmlformats.org/officeDocument/2006/relationships/image" Target="../media/image297.png"/><Relationship Id="rId525" Type="http://schemas.openxmlformats.org/officeDocument/2006/relationships/image" Target="../media/image530.png"/><Relationship Id="rId567" Type="http://schemas.openxmlformats.org/officeDocument/2006/relationships/image" Target="../media/image551.png"/><Relationship Id="rId732" Type="http://schemas.openxmlformats.org/officeDocument/2006/relationships/customXml" Target="../ink/ink851.xml"/><Relationship Id="rId99" Type="http://schemas.openxmlformats.org/officeDocument/2006/relationships/image" Target="../media/image318.png"/><Relationship Id="rId122" Type="http://schemas.openxmlformats.org/officeDocument/2006/relationships/customXml" Target="../ink/ink559.xml"/><Relationship Id="rId164" Type="http://schemas.openxmlformats.org/officeDocument/2006/relationships/customXml" Target="../ink/ink580.xml"/><Relationship Id="rId371" Type="http://schemas.openxmlformats.org/officeDocument/2006/relationships/image" Target="../media/image454.png"/><Relationship Id="rId427" Type="http://schemas.openxmlformats.org/officeDocument/2006/relationships/customXml" Target="../ink/ink704.xml"/><Relationship Id="rId634" Type="http://schemas.openxmlformats.org/officeDocument/2006/relationships/customXml" Target="../ink/ink802.xml"/><Relationship Id="rId676" Type="http://schemas.openxmlformats.org/officeDocument/2006/relationships/customXml" Target="../ink/ink823.xml"/><Relationship Id="rId26" Type="http://schemas.openxmlformats.org/officeDocument/2006/relationships/customXml" Target="../ink/ink511.xml"/><Relationship Id="rId231" Type="http://schemas.openxmlformats.org/officeDocument/2006/relationships/image" Target="../media/image384.png"/><Relationship Id="rId273" Type="http://schemas.openxmlformats.org/officeDocument/2006/relationships/image" Target="../media/image405.png"/><Relationship Id="rId329" Type="http://schemas.openxmlformats.org/officeDocument/2006/relationships/image" Target="../media/image433.png"/><Relationship Id="rId480" Type="http://schemas.openxmlformats.org/officeDocument/2006/relationships/customXml" Target="../ink/ink725.xml"/><Relationship Id="rId536" Type="http://schemas.openxmlformats.org/officeDocument/2006/relationships/customXml" Target="../ink/ink753.xml"/><Relationship Id="rId701" Type="http://schemas.openxmlformats.org/officeDocument/2006/relationships/image" Target="../media/image618.png"/><Relationship Id="rId68" Type="http://schemas.openxmlformats.org/officeDocument/2006/relationships/customXml" Target="../ink/ink532.xml"/><Relationship Id="rId133" Type="http://schemas.openxmlformats.org/officeDocument/2006/relationships/image" Target="../media/image335.png"/><Relationship Id="rId175" Type="http://schemas.openxmlformats.org/officeDocument/2006/relationships/image" Target="../media/image356.png"/><Relationship Id="rId340" Type="http://schemas.openxmlformats.org/officeDocument/2006/relationships/customXml" Target="../ink/ink660.xml"/><Relationship Id="rId578" Type="http://schemas.openxmlformats.org/officeDocument/2006/relationships/customXml" Target="../ink/ink774.xml"/><Relationship Id="rId743" Type="http://schemas.openxmlformats.org/officeDocument/2006/relationships/image" Target="../media/image639.png"/><Relationship Id="rId200" Type="http://schemas.openxmlformats.org/officeDocument/2006/relationships/customXml" Target="../ink/ink598.xml"/><Relationship Id="rId382" Type="http://schemas.openxmlformats.org/officeDocument/2006/relationships/customXml" Target="../ink/ink681.xml"/><Relationship Id="rId438" Type="http://schemas.openxmlformats.org/officeDocument/2006/relationships/image" Target="../media/image487.png"/><Relationship Id="rId603" Type="http://schemas.openxmlformats.org/officeDocument/2006/relationships/image" Target="../media/image569.png"/><Relationship Id="rId645" Type="http://schemas.openxmlformats.org/officeDocument/2006/relationships/image" Target="../media/image590.png"/><Relationship Id="rId687" Type="http://schemas.openxmlformats.org/officeDocument/2006/relationships/image" Target="../media/image611.png"/><Relationship Id="rId242" Type="http://schemas.openxmlformats.org/officeDocument/2006/relationships/customXml" Target="../ink/ink619.xml"/><Relationship Id="rId284" Type="http://schemas.openxmlformats.org/officeDocument/2006/relationships/customXml" Target="../ink/ink638.xml"/><Relationship Id="rId491" Type="http://schemas.openxmlformats.org/officeDocument/2006/relationships/image" Target="../media/image513.png"/><Relationship Id="rId505" Type="http://schemas.openxmlformats.org/officeDocument/2006/relationships/image" Target="../media/image520.png"/><Relationship Id="rId712" Type="http://schemas.openxmlformats.org/officeDocument/2006/relationships/customXml" Target="../ink/ink841.xml"/><Relationship Id="rId37" Type="http://schemas.openxmlformats.org/officeDocument/2006/relationships/image" Target="../media/image287.png"/><Relationship Id="rId79" Type="http://schemas.openxmlformats.org/officeDocument/2006/relationships/image" Target="../media/image308.png"/><Relationship Id="rId102" Type="http://schemas.openxmlformats.org/officeDocument/2006/relationships/customXml" Target="../ink/ink549.xml"/><Relationship Id="rId144" Type="http://schemas.openxmlformats.org/officeDocument/2006/relationships/customXml" Target="../ink/ink570.xml"/><Relationship Id="rId547" Type="http://schemas.openxmlformats.org/officeDocument/2006/relationships/image" Target="../media/image541.png"/><Relationship Id="rId589" Type="http://schemas.openxmlformats.org/officeDocument/2006/relationships/image" Target="../media/image562.png"/><Relationship Id="rId90" Type="http://schemas.openxmlformats.org/officeDocument/2006/relationships/customXml" Target="../ink/ink543.xml"/><Relationship Id="rId186" Type="http://schemas.openxmlformats.org/officeDocument/2006/relationships/customXml" Target="../ink/ink591.xml"/><Relationship Id="rId351" Type="http://schemas.openxmlformats.org/officeDocument/2006/relationships/image" Target="../media/image444.png"/><Relationship Id="rId393" Type="http://schemas.openxmlformats.org/officeDocument/2006/relationships/image" Target="../media/image465.png"/><Relationship Id="rId407" Type="http://schemas.openxmlformats.org/officeDocument/2006/relationships/customXml" Target="../ink/ink694.xml"/><Relationship Id="rId449" Type="http://schemas.openxmlformats.org/officeDocument/2006/relationships/customXml" Target="../ink/ink715.xml"/><Relationship Id="rId614" Type="http://schemas.openxmlformats.org/officeDocument/2006/relationships/customXml" Target="../ink/ink792.xml"/><Relationship Id="rId656" Type="http://schemas.openxmlformats.org/officeDocument/2006/relationships/customXml" Target="../ink/ink813.xml"/><Relationship Id="rId211" Type="http://schemas.openxmlformats.org/officeDocument/2006/relationships/image" Target="../media/image374.png"/><Relationship Id="rId253" Type="http://schemas.openxmlformats.org/officeDocument/2006/relationships/image" Target="../media/image395.png"/><Relationship Id="rId295" Type="http://schemas.openxmlformats.org/officeDocument/2006/relationships/image" Target="../media/image416.png"/><Relationship Id="rId309" Type="http://schemas.openxmlformats.org/officeDocument/2006/relationships/image" Target="../media/image423.png"/><Relationship Id="rId460" Type="http://schemas.openxmlformats.org/officeDocument/2006/relationships/image" Target="../media/image498.png"/><Relationship Id="rId516" Type="http://schemas.openxmlformats.org/officeDocument/2006/relationships/customXml" Target="../ink/ink743.xml"/><Relationship Id="rId698" Type="http://schemas.openxmlformats.org/officeDocument/2006/relationships/customXml" Target="../ink/ink834.xml"/><Relationship Id="rId48" Type="http://schemas.openxmlformats.org/officeDocument/2006/relationships/customXml" Target="../ink/ink522.xml"/><Relationship Id="rId113" Type="http://schemas.openxmlformats.org/officeDocument/2006/relationships/image" Target="../media/image325.png"/><Relationship Id="rId558" Type="http://schemas.openxmlformats.org/officeDocument/2006/relationships/customXml" Target="../ink/ink764.xml"/><Relationship Id="rId723" Type="http://schemas.openxmlformats.org/officeDocument/2006/relationships/image" Target="../media/image629.png"/><Relationship Id="rId155" Type="http://schemas.openxmlformats.org/officeDocument/2006/relationships/image" Target="../media/image346.png"/><Relationship Id="rId197" Type="http://schemas.openxmlformats.org/officeDocument/2006/relationships/image" Target="../media/image367.png"/><Relationship Id="rId362" Type="http://schemas.openxmlformats.org/officeDocument/2006/relationships/customXml" Target="../ink/ink671.xml"/><Relationship Id="rId418" Type="http://schemas.openxmlformats.org/officeDocument/2006/relationships/image" Target="../media/image477.png"/><Relationship Id="rId625" Type="http://schemas.openxmlformats.org/officeDocument/2006/relationships/image" Target="../media/image580.png"/><Relationship Id="rId222" Type="http://schemas.openxmlformats.org/officeDocument/2006/relationships/customXml" Target="../ink/ink609.xml"/><Relationship Id="rId667" Type="http://schemas.openxmlformats.org/officeDocument/2006/relationships/image" Target="../media/image601.png"/><Relationship Id="rId17" Type="http://schemas.openxmlformats.org/officeDocument/2006/relationships/image" Target="../media/image277.png"/><Relationship Id="rId59" Type="http://schemas.openxmlformats.org/officeDocument/2006/relationships/image" Target="../media/image298.png"/><Relationship Id="rId124" Type="http://schemas.openxmlformats.org/officeDocument/2006/relationships/customXml" Target="../ink/ink560.xml"/><Relationship Id="rId527" Type="http://schemas.openxmlformats.org/officeDocument/2006/relationships/image" Target="../media/image531.png"/><Relationship Id="rId569" Type="http://schemas.openxmlformats.org/officeDocument/2006/relationships/image" Target="../media/image552.png"/><Relationship Id="rId734" Type="http://schemas.openxmlformats.org/officeDocument/2006/relationships/customXml" Target="../ink/ink852.xml"/><Relationship Id="rId70" Type="http://schemas.openxmlformats.org/officeDocument/2006/relationships/customXml" Target="../ink/ink533.xml"/><Relationship Id="rId166" Type="http://schemas.openxmlformats.org/officeDocument/2006/relationships/customXml" Target="../ink/ink581.xml"/><Relationship Id="rId331" Type="http://schemas.openxmlformats.org/officeDocument/2006/relationships/image" Target="../media/image434.png"/><Relationship Id="rId373" Type="http://schemas.openxmlformats.org/officeDocument/2006/relationships/image" Target="../media/image455.png"/><Relationship Id="rId429" Type="http://schemas.openxmlformats.org/officeDocument/2006/relationships/customXml" Target="../ink/ink705.xml"/><Relationship Id="rId580" Type="http://schemas.openxmlformats.org/officeDocument/2006/relationships/customXml" Target="../ink/ink775.xml"/><Relationship Id="rId636" Type="http://schemas.openxmlformats.org/officeDocument/2006/relationships/customXml" Target="../ink/ink803.xml"/><Relationship Id="rId1" Type="http://schemas.openxmlformats.org/officeDocument/2006/relationships/slideLayout" Target="../slideLayouts/slideLayout12.xml"/><Relationship Id="rId233" Type="http://schemas.openxmlformats.org/officeDocument/2006/relationships/image" Target="../media/image385.png"/><Relationship Id="rId440" Type="http://schemas.openxmlformats.org/officeDocument/2006/relationships/image" Target="../media/image488.png"/><Relationship Id="rId678" Type="http://schemas.openxmlformats.org/officeDocument/2006/relationships/customXml" Target="../ink/ink824.xml"/><Relationship Id="rId28" Type="http://schemas.openxmlformats.org/officeDocument/2006/relationships/customXml" Target="../ink/ink512.xml"/><Relationship Id="rId275" Type="http://schemas.openxmlformats.org/officeDocument/2006/relationships/image" Target="../media/image406.png"/><Relationship Id="rId300" Type="http://schemas.openxmlformats.org/officeDocument/2006/relationships/customXml" Target="../ink/ink646.xml"/><Relationship Id="rId482" Type="http://schemas.openxmlformats.org/officeDocument/2006/relationships/customXml" Target="../ink/ink726.xml"/><Relationship Id="rId538" Type="http://schemas.openxmlformats.org/officeDocument/2006/relationships/customXml" Target="../ink/ink754.xml"/><Relationship Id="rId703" Type="http://schemas.openxmlformats.org/officeDocument/2006/relationships/image" Target="../media/image619.png"/><Relationship Id="rId745" Type="http://schemas.openxmlformats.org/officeDocument/2006/relationships/image" Target="../media/image640.png"/><Relationship Id="rId81" Type="http://schemas.openxmlformats.org/officeDocument/2006/relationships/image" Target="../media/image309.png"/><Relationship Id="rId135" Type="http://schemas.openxmlformats.org/officeDocument/2006/relationships/image" Target="../media/image336.png"/><Relationship Id="rId177" Type="http://schemas.openxmlformats.org/officeDocument/2006/relationships/image" Target="../media/image357.png"/><Relationship Id="rId342" Type="http://schemas.openxmlformats.org/officeDocument/2006/relationships/customXml" Target="../ink/ink661.xml"/><Relationship Id="rId384" Type="http://schemas.openxmlformats.org/officeDocument/2006/relationships/customXml" Target="../ink/ink682.xml"/><Relationship Id="rId591" Type="http://schemas.openxmlformats.org/officeDocument/2006/relationships/image" Target="../media/image563.png"/><Relationship Id="rId605" Type="http://schemas.openxmlformats.org/officeDocument/2006/relationships/image" Target="../media/image570.png"/><Relationship Id="rId202" Type="http://schemas.openxmlformats.org/officeDocument/2006/relationships/customXml" Target="../ink/ink599.xml"/><Relationship Id="rId244" Type="http://schemas.openxmlformats.org/officeDocument/2006/relationships/customXml" Target="../ink/ink620.xml"/><Relationship Id="rId647" Type="http://schemas.openxmlformats.org/officeDocument/2006/relationships/image" Target="../media/image591.png"/><Relationship Id="rId689" Type="http://schemas.openxmlformats.org/officeDocument/2006/relationships/image" Target="../media/image612.png"/><Relationship Id="rId39" Type="http://schemas.openxmlformats.org/officeDocument/2006/relationships/image" Target="../media/image288.png"/><Relationship Id="rId286" Type="http://schemas.openxmlformats.org/officeDocument/2006/relationships/customXml" Target="../ink/ink639.xml"/><Relationship Id="rId451" Type="http://schemas.openxmlformats.org/officeDocument/2006/relationships/customXml" Target="../ink/ink716.xml"/><Relationship Id="rId493" Type="http://schemas.openxmlformats.org/officeDocument/2006/relationships/image" Target="../media/image514.png"/><Relationship Id="rId507" Type="http://schemas.openxmlformats.org/officeDocument/2006/relationships/image" Target="../media/image521.png"/><Relationship Id="rId549" Type="http://schemas.openxmlformats.org/officeDocument/2006/relationships/image" Target="../media/image542.png"/><Relationship Id="rId714" Type="http://schemas.openxmlformats.org/officeDocument/2006/relationships/customXml" Target="../ink/ink842.xml"/><Relationship Id="rId50" Type="http://schemas.openxmlformats.org/officeDocument/2006/relationships/customXml" Target="../ink/ink523.xml"/><Relationship Id="rId104" Type="http://schemas.openxmlformats.org/officeDocument/2006/relationships/customXml" Target="../ink/ink550.xml"/><Relationship Id="rId146" Type="http://schemas.openxmlformats.org/officeDocument/2006/relationships/customXml" Target="../ink/ink571.xml"/><Relationship Id="rId188" Type="http://schemas.openxmlformats.org/officeDocument/2006/relationships/customXml" Target="../ink/ink592.xml"/><Relationship Id="rId353" Type="http://schemas.openxmlformats.org/officeDocument/2006/relationships/image" Target="../media/image445.png"/><Relationship Id="rId395" Type="http://schemas.openxmlformats.org/officeDocument/2006/relationships/image" Target="../media/image466.png"/><Relationship Id="rId409" Type="http://schemas.openxmlformats.org/officeDocument/2006/relationships/customXml" Target="../ink/ink695.xml"/><Relationship Id="rId560" Type="http://schemas.openxmlformats.org/officeDocument/2006/relationships/customXml" Target="../ink/ink765.xml"/><Relationship Id="rId92" Type="http://schemas.openxmlformats.org/officeDocument/2006/relationships/customXml" Target="../ink/ink544.xml"/><Relationship Id="rId213" Type="http://schemas.openxmlformats.org/officeDocument/2006/relationships/image" Target="../media/image375.png"/><Relationship Id="rId420" Type="http://schemas.openxmlformats.org/officeDocument/2006/relationships/image" Target="../media/image478.png"/><Relationship Id="rId616" Type="http://schemas.openxmlformats.org/officeDocument/2006/relationships/customXml" Target="../ink/ink793.xml"/><Relationship Id="rId658" Type="http://schemas.openxmlformats.org/officeDocument/2006/relationships/customXml" Target="../ink/ink814.xml"/><Relationship Id="rId255" Type="http://schemas.openxmlformats.org/officeDocument/2006/relationships/image" Target="../media/image396.png"/><Relationship Id="rId297" Type="http://schemas.openxmlformats.org/officeDocument/2006/relationships/image" Target="../media/image417.png"/><Relationship Id="rId462" Type="http://schemas.openxmlformats.org/officeDocument/2006/relationships/image" Target="../media/image499.png"/><Relationship Id="rId518" Type="http://schemas.openxmlformats.org/officeDocument/2006/relationships/customXml" Target="../ink/ink744.xml"/><Relationship Id="rId725" Type="http://schemas.openxmlformats.org/officeDocument/2006/relationships/image" Target="../media/image630.png"/><Relationship Id="rId115" Type="http://schemas.openxmlformats.org/officeDocument/2006/relationships/image" Target="../media/image326.png"/><Relationship Id="rId157" Type="http://schemas.openxmlformats.org/officeDocument/2006/relationships/image" Target="../media/image347.png"/><Relationship Id="rId364" Type="http://schemas.openxmlformats.org/officeDocument/2006/relationships/customXml" Target="../ink/ink672.xml"/><Relationship Id="rId61" Type="http://schemas.openxmlformats.org/officeDocument/2006/relationships/image" Target="../media/image299.png"/><Relationship Id="rId199" Type="http://schemas.openxmlformats.org/officeDocument/2006/relationships/image" Target="../media/image368.png"/><Relationship Id="rId571" Type="http://schemas.openxmlformats.org/officeDocument/2006/relationships/image" Target="../media/image553.png"/><Relationship Id="rId627" Type="http://schemas.openxmlformats.org/officeDocument/2006/relationships/image" Target="../media/image581.png"/><Relationship Id="rId669" Type="http://schemas.openxmlformats.org/officeDocument/2006/relationships/image" Target="../media/image602.png"/><Relationship Id="rId19" Type="http://schemas.openxmlformats.org/officeDocument/2006/relationships/image" Target="../media/image278.png"/><Relationship Id="rId224" Type="http://schemas.openxmlformats.org/officeDocument/2006/relationships/customXml" Target="../ink/ink610.xml"/><Relationship Id="rId266" Type="http://schemas.openxmlformats.org/officeDocument/2006/relationships/customXml" Target="../ink/ink629.xml"/><Relationship Id="rId431" Type="http://schemas.openxmlformats.org/officeDocument/2006/relationships/customXml" Target="../ink/ink706.xml"/><Relationship Id="rId529" Type="http://schemas.openxmlformats.org/officeDocument/2006/relationships/image" Target="../media/image532.png"/><Relationship Id="rId680" Type="http://schemas.openxmlformats.org/officeDocument/2006/relationships/customXml" Target="../ink/ink825.xml"/><Relationship Id="rId736" Type="http://schemas.openxmlformats.org/officeDocument/2006/relationships/customXml" Target="../ink/ink853.xml"/><Relationship Id="rId30" Type="http://schemas.openxmlformats.org/officeDocument/2006/relationships/customXml" Target="../ink/ink513.xml"/><Relationship Id="rId126" Type="http://schemas.openxmlformats.org/officeDocument/2006/relationships/customXml" Target="../ink/ink561.xml"/><Relationship Id="rId168" Type="http://schemas.openxmlformats.org/officeDocument/2006/relationships/customXml" Target="../ink/ink582.xml"/><Relationship Id="rId333" Type="http://schemas.openxmlformats.org/officeDocument/2006/relationships/image" Target="../media/image435.png"/><Relationship Id="rId540" Type="http://schemas.openxmlformats.org/officeDocument/2006/relationships/customXml" Target="../ink/ink755.xml"/><Relationship Id="rId72" Type="http://schemas.openxmlformats.org/officeDocument/2006/relationships/customXml" Target="../ink/ink534.xml"/><Relationship Id="rId375" Type="http://schemas.openxmlformats.org/officeDocument/2006/relationships/image" Target="../media/image456.png"/><Relationship Id="rId582" Type="http://schemas.openxmlformats.org/officeDocument/2006/relationships/customXml" Target="../ink/ink776.xml"/><Relationship Id="rId638" Type="http://schemas.openxmlformats.org/officeDocument/2006/relationships/customXml" Target="../ink/ink804.xml"/><Relationship Id="rId3" Type="http://schemas.openxmlformats.org/officeDocument/2006/relationships/image" Target="../media/image27010.png"/><Relationship Id="rId235" Type="http://schemas.openxmlformats.org/officeDocument/2006/relationships/image" Target="../media/image386.png"/><Relationship Id="rId277" Type="http://schemas.openxmlformats.org/officeDocument/2006/relationships/image" Target="../media/image407.png"/><Relationship Id="rId400" Type="http://schemas.openxmlformats.org/officeDocument/2006/relationships/customXml" Target="../ink/ink690.xml"/><Relationship Id="rId442" Type="http://schemas.openxmlformats.org/officeDocument/2006/relationships/image" Target="../media/image489.png"/><Relationship Id="rId484" Type="http://schemas.openxmlformats.org/officeDocument/2006/relationships/customXml" Target="../ink/ink727.xml"/><Relationship Id="rId705" Type="http://schemas.openxmlformats.org/officeDocument/2006/relationships/image" Target="../media/image620.png"/><Relationship Id="rId137" Type="http://schemas.openxmlformats.org/officeDocument/2006/relationships/image" Target="../media/image337.png"/><Relationship Id="rId302" Type="http://schemas.openxmlformats.org/officeDocument/2006/relationships/customXml" Target="../ink/ink647.xml"/><Relationship Id="rId344" Type="http://schemas.openxmlformats.org/officeDocument/2006/relationships/customXml" Target="../ink/ink662.xml"/><Relationship Id="rId691" Type="http://schemas.openxmlformats.org/officeDocument/2006/relationships/image" Target="../media/image613.png"/><Relationship Id="rId747" Type="http://schemas.openxmlformats.org/officeDocument/2006/relationships/image" Target="../media/image641.png"/><Relationship Id="rId41" Type="http://schemas.openxmlformats.org/officeDocument/2006/relationships/image" Target="../media/image289.png"/><Relationship Id="rId83" Type="http://schemas.openxmlformats.org/officeDocument/2006/relationships/image" Target="../media/image310.png"/><Relationship Id="rId179" Type="http://schemas.openxmlformats.org/officeDocument/2006/relationships/image" Target="../media/image358.png"/><Relationship Id="rId386" Type="http://schemas.openxmlformats.org/officeDocument/2006/relationships/customXml" Target="../ink/ink683.xml"/><Relationship Id="rId551" Type="http://schemas.openxmlformats.org/officeDocument/2006/relationships/image" Target="../media/image543.png"/><Relationship Id="rId593" Type="http://schemas.openxmlformats.org/officeDocument/2006/relationships/image" Target="../media/image564.png"/><Relationship Id="rId607" Type="http://schemas.openxmlformats.org/officeDocument/2006/relationships/image" Target="../media/image571.png"/><Relationship Id="rId649" Type="http://schemas.openxmlformats.org/officeDocument/2006/relationships/image" Target="../media/image592.png"/><Relationship Id="rId190" Type="http://schemas.openxmlformats.org/officeDocument/2006/relationships/customXml" Target="../ink/ink593.xml"/><Relationship Id="rId204" Type="http://schemas.openxmlformats.org/officeDocument/2006/relationships/customXml" Target="../ink/ink600.xml"/><Relationship Id="rId246" Type="http://schemas.openxmlformats.org/officeDocument/2006/relationships/customXml" Target="../ink/ink621.xml"/><Relationship Id="rId288" Type="http://schemas.openxmlformats.org/officeDocument/2006/relationships/customXml" Target="../ink/ink640.xml"/><Relationship Id="rId411" Type="http://schemas.openxmlformats.org/officeDocument/2006/relationships/customXml" Target="../ink/ink696.xml"/><Relationship Id="rId453" Type="http://schemas.openxmlformats.org/officeDocument/2006/relationships/customXml" Target="../ink/ink717.xml"/><Relationship Id="rId509" Type="http://schemas.openxmlformats.org/officeDocument/2006/relationships/image" Target="../media/image522.png"/><Relationship Id="rId660" Type="http://schemas.openxmlformats.org/officeDocument/2006/relationships/customXml" Target="../ink/ink815.xml"/><Relationship Id="rId106" Type="http://schemas.openxmlformats.org/officeDocument/2006/relationships/customXml" Target="../ink/ink551.xml"/><Relationship Id="rId313" Type="http://schemas.openxmlformats.org/officeDocument/2006/relationships/image" Target="../media/image425.png"/><Relationship Id="rId495" Type="http://schemas.openxmlformats.org/officeDocument/2006/relationships/image" Target="../media/image515.png"/><Relationship Id="rId716" Type="http://schemas.openxmlformats.org/officeDocument/2006/relationships/customXml" Target="../ink/ink843.xml"/><Relationship Id="rId10" Type="http://schemas.openxmlformats.org/officeDocument/2006/relationships/customXml" Target="../ink/ink503.xml"/><Relationship Id="rId52" Type="http://schemas.openxmlformats.org/officeDocument/2006/relationships/customXml" Target="../ink/ink524.xml"/><Relationship Id="rId94" Type="http://schemas.openxmlformats.org/officeDocument/2006/relationships/customXml" Target="../ink/ink545.xml"/><Relationship Id="rId148" Type="http://schemas.openxmlformats.org/officeDocument/2006/relationships/customXml" Target="../ink/ink572.xml"/><Relationship Id="rId355" Type="http://schemas.openxmlformats.org/officeDocument/2006/relationships/image" Target="../media/image446.png"/><Relationship Id="rId397" Type="http://schemas.openxmlformats.org/officeDocument/2006/relationships/image" Target="../media/image467.png"/><Relationship Id="rId520" Type="http://schemas.openxmlformats.org/officeDocument/2006/relationships/customXml" Target="../ink/ink745.xml"/><Relationship Id="rId562" Type="http://schemas.openxmlformats.org/officeDocument/2006/relationships/customXml" Target="../ink/ink766.xml"/><Relationship Id="rId618" Type="http://schemas.openxmlformats.org/officeDocument/2006/relationships/customXml" Target="../ink/ink794.xml"/><Relationship Id="rId215" Type="http://schemas.openxmlformats.org/officeDocument/2006/relationships/image" Target="../media/image376.png"/><Relationship Id="rId257" Type="http://schemas.openxmlformats.org/officeDocument/2006/relationships/image" Target="../media/image397.png"/><Relationship Id="rId422" Type="http://schemas.openxmlformats.org/officeDocument/2006/relationships/image" Target="../media/image479.png"/><Relationship Id="rId299" Type="http://schemas.openxmlformats.org/officeDocument/2006/relationships/image" Target="../media/image418.png"/><Relationship Id="rId727" Type="http://schemas.openxmlformats.org/officeDocument/2006/relationships/image" Target="../media/image631.png"/><Relationship Id="rId63" Type="http://schemas.openxmlformats.org/officeDocument/2006/relationships/image" Target="../media/image300.png"/><Relationship Id="rId159" Type="http://schemas.openxmlformats.org/officeDocument/2006/relationships/image" Target="../media/image348.png"/><Relationship Id="rId366" Type="http://schemas.openxmlformats.org/officeDocument/2006/relationships/customXml" Target="../ink/ink673.xml"/><Relationship Id="rId573" Type="http://schemas.openxmlformats.org/officeDocument/2006/relationships/image" Target="../media/image554.png"/><Relationship Id="rId226" Type="http://schemas.openxmlformats.org/officeDocument/2006/relationships/customXml" Target="../ink/ink611.xml"/><Relationship Id="rId433" Type="http://schemas.openxmlformats.org/officeDocument/2006/relationships/customXml" Target="../ink/ink707.xml"/><Relationship Id="rId640" Type="http://schemas.openxmlformats.org/officeDocument/2006/relationships/customXml" Target="../ink/ink805.xml"/><Relationship Id="rId738" Type="http://schemas.openxmlformats.org/officeDocument/2006/relationships/customXml" Target="../ink/ink854.xml"/><Relationship Id="rId74" Type="http://schemas.openxmlformats.org/officeDocument/2006/relationships/customXml" Target="../ink/ink535.xml"/><Relationship Id="rId377" Type="http://schemas.openxmlformats.org/officeDocument/2006/relationships/image" Target="../media/image457.png"/><Relationship Id="rId500" Type="http://schemas.openxmlformats.org/officeDocument/2006/relationships/customXml" Target="../ink/ink735.xml"/><Relationship Id="rId584" Type="http://schemas.openxmlformats.org/officeDocument/2006/relationships/customXml" Target="../ink/ink777.xml"/><Relationship Id="rId5" Type="http://schemas.openxmlformats.org/officeDocument/2006/relationships/image" Target="../media/image27110.png"/><Relationship Id="rId237" Type="http://schemas.openxmlformats.org/officeDocument/2006/relationships/image" Target="../media/image387.png"/><Relationship Id="rId444" Type="http://schemas.openxmlformats.org/officeDocument/2006/relationships/image" Target="../media/image490.png"/><Relationship Id="rId651" Type="http://schemas.openxmlformats.org/officeDocument/2006/relationships/image" Target="../media/image593.png"/><Relationship Id="rId290" Type="http://schemas.openxmlformats.org/officeDocument/2006/relationships/customXml" Target="../ink/ink641.xml"/><Relationship Id="rId304" Type="http://schemas.openxmlformats.org/officeDocument/2006/relationships/customXml" Target="../ink/ink648.xml"/><Relationship Id="rId388" Type="http://schemas.openxmlformats.org/officeDocument/2006/relationships/customXml" Target="../ink/ink684.xml"/><Relationship Id="rId511" Type="http://schemas.openxmlformats.org/officeDocument/2006/relationships/image" Target="../media/image523.png"/><Relationship Id="rId609" Type="http://schemas.openxmlformats.org/officeDocument/2006/relationships/image" Target="../media/image572.png"/><Relationship Id="rId85" Type="http://schemas.openxmlformats.org/officeDocument/2006/relationships/image" Target="../media/image311.png"/><Relationship Id="rId150" Type="http://schemas.openxmlformats.org/officeDocument/2006/relationships/customXml" Target="../ink/ink573.xml"/><Relationship Id="rId595" Type="http://schemas.openxmlformats.org/officeDocument/2006/relationships/image" Target="../media/image565.png"/><Relationship Id="rId248" Type="http://schemas.openxmlformats.org/officeDocument/2006/relationships/customXml" Target="../ink/ink622.xml"/><Relationship Id="rId455" Type="http://schemas.openxmlformats.org/officeDocument/2006/relationships/customXml" Target="../ink/ink718.xml"/><Relationship Id="rId662" Type="http://schemas.openxmlformats.org/officeDocument/2006/relationships/customXml" Target="../ink/ink816.xml"/><Relationship Id="rId12" Type="http://schemas.openxmlformats.org/officeDocument/2006/relationships/customXml" Target="../ink/ink504.xml"/><Relationship Id="rId108" Type="http://schemas.openxmlformats.org/officeDocument/2006/relationships/customXml" Target="../ink/ink552.xml"/><Relationship Id="rId522" Type="http://schemas.openxmlformats.org/officeDocument/2006/relationships/customXml" Target="../ink/ink746.xml"/><Relationship Id="rId96" Type="http://schemas.openxmlformats.org/officeDocument/2006/relationships/customXml" Target="../ink/ink546.xml"/><Relationship Id="rId161" Type="http://schemas.openxmlformats.org/officeDocument/2006/relationships/image" Target="../media/image349.png"/><Relationship Id="rId399" Type="http://schemas.openxmlformats.org/officeDocument/2006/relationships/image" Target="../media/image468.png"/><Relationship Id="rId259" Type="http://schemas.openxmlformats.org/officeDocument/2006/relationships/image" Target="../media/image398.png"/><Relationship Id="rId673" Type="http://schemas.openxmlformats.org/officeDocument/2006/relationships/image" Target="../media/image604.png"/><Relationship Id="rId23" Type="http://schemas.openxmlformats.org/officeDocument/2006/relationships/image" Target="../media/image280.png"/><Relationship Id="rId119" Type="http://schemas.openxmlformats.org/officeDocument/2006/relationships/image" Target="../media/image328.png"/><Relationship Id="rId326" Type="http://schemas.openxmlformats.org/officeDocument/2006/relationships/customXml" Target="../ink/ink653.xml"/><Relationship Id="rId533" Type="http://schemas.openxmlformats.org/officeDocument/2006/relationships/image" Target="../media/image534.png"/><Relationship Id="rId740" Type="http://schemas.openxmlformats.org/officeDocument/2006/relationships/customXml" Target="../ink/ink855.xml"/><Relationship Id="rId172" Type="http://schemas.openxmlformats.org/officeDocument/2006/relationships/customXml" Target="../ink/ink584.xml"/><Relationship Id="rId477" Type="http://schemas.openxmlformats.org/officeDocument/2006/relationships/customXml" Target="../ink/ink723.xml"/><Relationship Id="rId600" Type="http://schemas.openxmlformats.org/officeDocument/2006/relationships/customXml" Target="../ink/ink785.xml"/><Relationship Id="rId684" Type="http://schemas.openxmlformats.org/officeDocument/2006/relationships/customXml" Target="../ink/ink827.xml"/><Relationship Id="rId337" Type="http://schemas.openxmlformats.org/officeDocument/2006/relationships/image" Target="../media/image437.png"/><Relationship Id="rId34" Type="http://schemas.openxmlformats.org/officeDocument/2006/relationships/customXml" Target="../ink/ink515.xml"/><Relationship Id="rId544" Type="http://schemas.openxmlformats.org/officeDocument/2006/relationships/customXml" Target="../ink/ink757.xml"/><Relationship Id="rId183" Type="http://schemas.openxmlformats.org/officeDocument/2006/relationships/image" Target="../media/image360.png"/><Relationship Id="rId390" Type="http://schemas.openxmlformats.org/officeDocument/2006/relationships/customXml" Target="../ink/ink685.xml"/><Relationship Id="rId404" Type="http://schemas.openxmlformats.org/officeDocument/2006/relationships/image" Target="../media/image470.png"/><Relationship Id="rId611" Type="http://schemas.openxmlformats.org/officeDocument/2006/relationships/image" Target="../media/image573.png"/><Relationship Id="rId250" Type="http://schemas.openxmlformats.org/officeDocument/2006/relationships/customXml" Target="../ink/ink623.xml"/><Relationship Id="rId488" Type="http://schemas.openxmlformats.org/officeDocument/2006/relationships/customXml" Target="../ink/ink729.xml"/><Relationship Id="rId695" Type="http://schemas.openxmlformats.org/officeDocument/2006/relationships/image" Target="../media/image615.png"/><Relationship Id="rId709" Type="http://schemas.openxmlformats.org/officeDocument/2006/relationships/image" Target="../media/image622.png"/><Relationship Id="rId45" Type="http://schemas.openxmlformats.org/officeDocument/2006/relationships/image" Target="../media/image291.png"/><Relationship Id="rId110" Type="http://schemas.openxmlformats.org/officeDocument/2006/relationships/customXml" Target="../ink/ink553.xml"/><Relationship Id="rId348" Type="http://schemas.openxmlformats.org/officeDocument/2006/relationships/customXml" Target="../ink/ink664.xml"/><Relationship Id="rId555" Type="http://schemas.openxmlformats.org/officeDocument/2006/relationships/image" Target="../media/image545.png"/><Relationship Id="rId194" Type="http://schemas.openxmlformats.org/officeDocument/2006/relationships/customXml" Target="../ink/ink595.xml"/><Relationship Id="rId208" Type="http://schemas.openxmlformats.org/officeDocument/2006/relationships/customXml" Target="../ink/ink602.xml"/><Relationship Id="rId415" Type="http://schemas.openxmlformats.org/officeDocument/2006/relationships/customXml" Target="../ink/ink698.xml"/><Relationship Id="rId622" Type="http://schemas.openxmlformats.org/officeDocument/2006/relationships/customXml" Target="../ink/ink796.xml"/><Relationship Id="rId499" Type="http://schemas.openxmlformats.org/officeDocument/2006/relationships/image" Target="../media/image517.png"/><Relationship Id="rId56" Type="http://schemas.openxmlformats.org/officeDocument/2006/relationships/customXml" Target="../ink/ink526.xml"/><Relationship Id="rId359" Type="http://schemas.openxmlformats.org/officeDocument/2006/relationships/image" Target="../media/image448.png"/><Relationship Id="rId566" Type="http://schemas.openxmlformats.org/officeDocument/2006/relationships/customXml" Target="../ink/ink768.xml"/><Relationship Id="rId121" Type="http://schemas.openxmlformats.org/officeDocument/2006/relationships/image" Target="../media/image329.png"/><Relationship Id="rId219" Type="http://schemas.openxmlformats.org/officeDocument/2006/relationships/image" Target="../media/image378.png"/><Relationship Id="rId426" Type="http://schemas.openxmlformats.org/officeDocument/2006/relationships/image" Target="../media/image481.png"/><Relationship Id="rId633" Type="http://schemas.openxmlformats.org/officeDocument/2006/relationships/image" Target="../media/image584.png"/><Relationship Id="rId67" Type="http://schemas.openxmlformats.org/officeDocument/2006/relationships/image" Target="../media/image302.png"/><Relationship Id="rId272" Type="http://schemas.openxmlformats.org/officeDocument/2006/relationships/customXml" Target="../ink/ink632.xml"/><Relationship Id="rId577" Type="http://schemas.openxmlformats.org/officeDocument/2006/relationships/image" Target="../media/image556.png"/><Relationship Id="rId700" Type="http://schemas.openxmlformats.org/officeDocument/2006/relationships/customXml" Target="../ink/ink835.xml"/><Relationship Id="rId132" Type="http://schemas.openxmlformats.org/officeDocument/2006/relationships/customXml" Target="../ink/ink564.xml"/><Relationship Id="rId437" Type="http://schemas.openxmlformats.org/officeDocument/2006/relationships/customXml" Target="../ink/ink709.xml"/><Relationship Id="rId644" Type="http://schemas.openxmlformats.org/officeDocument/2006/relationships/customXml" Target="../ink/ink807.xml"/><Relationship Id="rId283" Type="http://schemas.openxmlformats.org/officeDocument/2006/relationships/image" Target="../media/image410.png"/><Relationship Id="rId490" Type="http://schemas.openxmlformats.org/officeDocument/2006/relationships/customXml" Target="../ink/ink730.xml"/><Relationship Id="rId504" Type="http://schemas.openxmlformats.org/officeDocument/2006/relationships/customXml" Target="../ink/ink737.xml"/><Relationship Id="rId711" Type="http://schemas.openxmlformats.org/officeDocument/2006/relationships/image" Target="../media/image623.png"/><Relationship Id="rId78" Type="http://schemas.openxmlformats.org/officeDocument/2006/relationships/customXml" Target="../ink/ink537.xml"/><Relationship Id="rId143" Type="http://schemas.openxmlformats.org/officeDocument/2006/relationships/image" Target="../media/image340.png"/><Relationship Id="rId350" Type="http://schemas.openxmlformats.org/officeDocument/2006/relationships/customXml" Target="../ink/ink665.xml"/><Relationship Id="rId588" Type="http://schemas.openxmlformats.org/officeDocument/2006/relationships/customXml" Target="../ink/ink779.xml"/><Relationship Id="rId9" Type="http://schemas.openxmlformats.org/officeDocument/2006/relationships/image" Target="../media/image273.png"/><Relationship Id="rId210" Type="http://schemas.openxmlformats.org/officeDocument/2006/relationships/customXml" Target="../ink/ink603.xml"/><Relationship Id="rId448" Type="http://schemas.openxmlformats.org/officeDocument/2006/relationships/image" Target="../media/image492.png"/><Relationship Id="rId655" Type="http://schemas.openxmlformats.org/officeDocument/2006/relationships/image" Target="../media/image595.png"/><Relationship Id="rId294" Type="http://schemas.openxmlformats.org/officeDocument/2006/relationships/customXml" Target="../ink/ink643.xml"/><Relationship Id="rId308" Type="http://schemas.openxmlformats.org/officeDocument/2006/relationships/customXml" Target="../ink/ink650.xml"/><Relationship Id="rId515" Type="http://schemas.openxmlformats.org/officeDocument/2006/relationships/image" Target="../media/image525.png"/><Relationship Id="rId722" Type="http://schemas.openxmlformats.org/officeDocument/2006/relationships/customXml" Target="../ink/ink846.xml"/><Relationship Id="rId89" Type="http://schemas.openxmlformats.org/officeDocument/2006/relationships/image" Target="../media/image313.png"/><Relationship Id="rId154" Type="http://schemas.openxmlformats.org/officeDocument/2006/relationships/customXml" Target="../ink/ink575.xml"/><Relationship Id="rId361" Type="http://schemas.openxmlformats.org/officeDocument/2006/relationships/image" Target="../media/image449.png"/><Relationship Id="rId599" Type="http://schemas.openxmlformats.org/officeDocument/2006/relationships/image" Target="../media/image567.png"/><Relationship Id="rId459" Type="http://schemas.openxmlformats.org/officeDocument/2006/relationships/customXml" Target="../ink/ink720.xml"/><Relationship Id="rId666" Type="http://schemas.openxmlformats.org/officeDocument/2006/relationships/customXml" Target="../ink/ink818.xml"/><Relationship Id="rId16" Type="http://schemas.openxmlformats.org/officeDocument/2006/relationships/customXml" Target="../ink/ink506.xml"/><Relationship Id="rId221" Type="http://schemas.openxmlformats.org/officeDocument/2006/relationships/image" Target="../media/image379.png"/><Relationship Id="rId526" Type="http://schemas.openxmlformats.org/officeDocument/2006/relationships/customXml" Target="../ink/ink748.xml"/><Relationship Id="rId733" Type="http://schemas.openxmlformats.org/officeDocument/2006/relationships/image" Target="../media/image634.png"/><Relationship Id="rId165" Type="http://schemas.openxmlformats.org/officeDocument/2006/relationships/image" Target="../media/image351.png"/><Relationship Id="rId372" Type="http://schemas.openxmlformats.org/officeDocument/2006/relationships/customXml" Target="../ink/ink676.xml"/><Relationship Id="rId677" Type="http://schemas.openxmlformats.org/officeDocument/2006/relationships/image" Target="../media/image606.png"/><Relationship Id="rId232" Type="http://schemas.openxmlformats.org/officeDocument/2006/relationships/customXml" Target="../ink/ink614.xml"/><Relationship Id="rId27" Type="http://schemas.openxmlformats.org/officeDocument/2006/relationships/image" Target="../media/image282.png"/><Relationship Id="rId537" Type="http://schemas.openxmlformats.org/officeDocument/2006/relationships/image" Target="../media/image536.png"/><Relationship Id="rId744" Type="http://schemas.openxmlformats.org/officeDocument/2006/relationships/customXml" Target="../ink/ink857.xml"/><Relationship Id="rId80" Type="http://schemas.openxmlformats.org/officeDocument/2006/relationships/customXml" Target="../ink/ink538.xml"/><Relationship Id="rId176" Type="http://schemas.openxmlformats.org/officeDocument/2006/relationships/customXml" Target="../ink/ink586.xml"/><Relationship Id="rId383" Type="http://schemas.openxmlformats.org/officeDocument/2006/relationships/image" Target="../media/image460.png"/><Relationship Id="rId590" Type="http://schemas.openxmlformats.org/officeDocument/2006/relationships/customXml" Target="../ink/ink780.xml"/><Relationship Id="rId604" Type="http://schemas.openxmlformats.org/officeDocument/2006/relationships/customXml" Target="../ink/ink787.xml"/><Relationship Id="rId243" Type="http://schemas.openxmlformats.org/officeDocument/2006/relationships/image" Target="../media/image390.png"/><Relationship Id="rId450" Type="http://schemas.openxmlformats.org/officeDocument/2006/relationships/image" Target="../media/image493.png"/><Relationship Id="rId688" Type="http://schemas.openxmlformats.org/officeDocument/2006/relationships/customXml" Target="../ink/ink829.xml"/><Relationship Id="rId38" Type="http://schemas.openxmlformats.org/officeDocument/2006/relationships/customXml" Target="../ink/ink517.xml"/><Relationship Id="rId103" Type="http://schemas.openxmlformats.org/officeDocument/2006/relationships/image" Target="../media/image320.png"/><Relationship Id="rId310" Type="http://schemas.openxmlformats.org/officeDocument/2006/relationships/customXml" Target="../ink/ink651.xml"/><Relationship Id="rId548" Type="http://schemas.openxmlformats.org/officeDocument/2006/relationships/customXml" Target="../ink/ink759.xml"/><Relationship Id="rId91" Type="http://schemas.openxmlformats.org/officeDocument/2006/relationships/image" Target="../media/image314.png"/><Relationship Id="rId187" Type="http://schemas.openxmlformats.org/officeDocument/2006/relationships/image" Target="../media/image362.png"/><Relationship Id="rId394" Type="http://schemas.openxmlformats.org/officeDocument/2006/relationships/customXml" Target="../ink/ink687.xml"/><Relationship Id="rId408" Type="http://schemas.openxmlformats.org/officeDocument/2006/relationships/image" Target="../media/image472.png"/><Relationship Id="rId615" Type="http://schemas.openxmlformats.org/officeDocument/2006/relationships/image" Target="../media/image575.png"/><Relationship Id="rId254" Type="http://schemas.openxmlformats.org/officeDocument/2006/relationships/customXml" Target="../ink/ink625.xml"/><Relationship Id="rId699" Type="http://schemas.openxmlformats.org/officeDocument/2006/relationships/image" Target="../media/image617.png"/><Relationship Id="rId49" Type="http://schemas.openxmlformats.org/officeDocument/2006/relationships/image" Target="../media/image293.png"/><Relationship Id="rId114" Type="http://schemas.openxmlformats.org/officeDocument/2006/relationships/customXml" Target="../ink/ink555.xml"/><Relationship Id="rId461" Type="http://schemas.openxmlformats.org/officeDocument/2006/relationships/customXml" Target="../ink/ink721.xml"/><Relationship Id="rId559" Type="http://schemas.openxmlformats.org/officeDocument/2006/relationships/image" Target="../media/image547.png"/><Relationship Id="rId198" Type="http://schemas.openxmlformats.org/officeDocument/2006/relationships/customXml" Target="../ink/ink597.xml"/><Relationship Id="rId419" Type="http://schemas.openxmlformats.org/officeDocument/2006/relationships/customXml" Target="../ink/ink700.xml"/><Relationship Id="rId626" Type="http://schemas.openxmlformats.org/officeDocument/2006/relationships/customXml" Target="../ink/ink798.xml"/><Relationship Id="rId265" Type="http://schemas.openxmlformats.org/officeDocument/2006/relationships/image" Target="../media/image401.png"/><Relationship Id="rId125" Type="http://schemas.openxmlformats.org/officeDocument/2006/relationships/image" Target="../media/image331.png"/><Relationship Id="rId332" Type="http://schemas.openxmlformats.org/officeDocument/2006/relationships/customXml" Target="../ink/ink656.xml"/><Relationship Id="rId637" Type="http://schemas.openxmlformats.org/officeDocument/2006/relationships/image" Target="../media/image586.png"/><Relationship Id="rId276" Type="http://schemas.openxmlformats.org/officeDocument/2006/relationships/customXml" Target="../ink/ink634.xml"/><Relationship Id="rId483" Type="http://schemas.openxmlformats.org/officeDocument/2006/relationships/image" Target="../media/image509.png"/><Relationship Id="rId690" Type="http://schemas.openxmlformats.org/officeDocument/2006/relationships/customXml" Target="../ink/ink830.xml"/><Relationship Id="rId704" Type="http://schemas.openxmlformats.org/officeDocument/2006/relationships/customXml" Target="../ink/ink837.xml"/></Relationships>
</file>

<file path=ppt/slides/_rels/slide22.xml.rels><?xml version="1.0" encoding="UTF-8" standalone="yes"?>
<Relationships xmlns="http://schemas.openxmlformats.org/package/2006/relationships"><Relationship Id="rId117" Type="http://schemas.openxmlformats.org/officeDocument/2006/relationships/image" Target="../media/image699.png"/><Relationship Id="rId21" Type="http://schemas.openxmlformats.org/officeDocument/2006/relationships/image" Target="../media/image651.png"/><Relationship Id="rId63" Type="http://schemas.openxmlformats.org/officeDocument/2006/relationships/image" Target="../media/image672.png"/><Relationship Id="rId159" Type="http://schemas.openxmlformats.org/officeDocument/2006/relationships/image" Target="../media/image720.png"/><Relationship Id="rId170" Type="http://schemas.openxmlformats.org/officeDocument/2006/relationships/customXml" Target="../ink/ink943.xml"/><Relationship Id="rId226" Type="http://schemas.openxmlformats.org/officeDocument/2006/relationships/customXml" Target="../ink/ink971.xml"/><Relationship Id="rId268" Type="http://schemas.openxmlformats.org/officeDocument/2006/relationships/customXml" Target="../ink/ink992.xml"/><Relationship Id="rId32" Type="http://schemas.openxmlformats.org/officeDocument/2006/relationships/customXml" Target="../ink/ink874.xml"/><Relationship Id="rId74" Type="http://schemas.openxmlformats.org/officeDocument/2006/relationships/customXml" Target="../ink/ink895.xml"/><Relationship Id="rId128" Type="http://schemas.openxmlformats.org/officeDocument/2006/relationships/customXml" Target="../ink/ink922.xml"/><Relationship Id="rId5" Type="http://schemas.openxmlformats.org/officeDocument/2006/relationships/image" Target="../media/image643.png"/><Relationship Id="rId181" Type="http://schemas.openxmlformats.org/officeDocument/2006/relationships/image" Target="../media/image731.png"/><Relationship Id="rId237" Type="http://schemas.openxmlformats.org/officeDocument/2006/relationships/image" Target="../media/image759.png"/><Relationship Id="rId279" Type="http://schemas.openxmlformats.org/officeDocument/2006/relationships/image" Target="../media/image780.png"/><Relationship Id="rId43" Type="http://schemas.openxmlformats.org/officeDocument/2006/relationships/image" Target="../media/image662.png"/><Relationship Id="rId139" Type="http://schemas.openxmlformats.org/officeDocument/2006/relationships/image" Target="../media/image710.png"/><Relationship Id="rId85" Type="http://schemas.openxmlformats.org/officeDocument/2006/relationships/image" Target="../media/image683.png"/><Relationship Id="rId150" Type="http://schemas.openxmlformats.org/officeDocument/2006/relationships/customXml" Target="../ink/ink933.xml"/><Relationship Id="rId171" Type="http://schemas.openxmlformats.org/officeDocument/2006/relationships/image" Target="../media/image726.png"/><Relationship Id="rId192" Type="http://schemas.openxmlformats.org/officeDocument/2006/relationships/customXml" Target="../ink/ink954.xml"/><Relationship Id="rId206" Type="http://schemas.openxmlformats.org/officeDocument/2006/relationships/customXml" Target="../ink/ink961.xml"/><Relationship Id="rId227" Type="http://schemas.openxmlformats.org/officeDocument/2006/relationships/image" Target="../media/image754.png"/><Relationship Id="rId248" Type="http://schemas.openxmlformats.org/officeDocument/2006/relationships/customXml" Target="../ink/ink982.xml"/><Relationship Id="rId269" Type="http://schemas.openxmlformats.org/officeDocument/2006/relationships/image" Target="../media/image775.png"/><Relationship Id="rId12" Type="http://schemas.openxmlformats.org/officeDocument/2006/relationships/customXml" Target="../ink/ink864.xml"/><Relationship Id="rId33" Type="http://schemas.openxmlformats.org/officeDocument/2006/relationships/image" Target="../media/image657.png"/><Relationship Id="rId108" Type="http://schemas.openxmlformats.org/officeDocument/2006/relationships/customXml" Target="../ink/ink912.xml"/><Relationship Id="rId129" Type="http://schemas.openxmlformats.org/officeDocument/2006/relationships/image" Target="../media/image705.png"/><Relationship Id="rId280" Type="http://schemas.openxmlformats.org/officeDocument/2006/relationships/customXml" Target="../ink/ink998.xml"/><Relationship Id="rId54" Type="http://schemas.openxmlformats.org/officeDocument/2006/relationships/customXml" Target="../ink/ink885.xml"/><Relationship Id="rId75" Type="http://schemas.openxmlformats.org/officeDocument/2006/relationships/image" Target="../media/image678.png"/><Relationship Id="rId96" Type="http://schemas.openxmlformats.org/officeDocument/2006/relationships/customXml" Target="../ink/ink906.xml"/><Relationship Id="rId140" Type="http://schemas.openxmlformats.org/officeDocument/2006/relationships/customXml" Target="../ink/ink928.xml"/><Relationship Id="rId161" Type="http://schemas.openxmlformats.org/officeDocument/2006/relationships/image" Target="../media/image721.png"/><Relationship Id="rId182" Type="http://schemas.openxmlformats.org/officeDocument/2006/relationships/customXml" Target="../ink/ink949.xml"/><Relationship Id="rId217" Type="http://schemas.openxmlformats.org/officeDocument/2006/relationships/image" Target="../media/image749.png"/><Relationship Id="rId6" Type="http://schemas.openxmlformats.org/officeDocument/2006/relationships/customXml" Target="../ink/ink861.xml"/><Relationship Id="rId238" Type="http://schemas.openxmlformats.org/officeDocument/2006/relationships/customXml" Target="../ink/ink977.xml"/><Relationship Id="rId259" Type="http://schemas.openxmlformats.org/officeDocument/2006/relationships/image" Target="../media/image770.png"/><Relationship Id="rId23" Type="http://schemas.openxmlformats.org/officeDocument/2006/relationships/image" Target="../media/image652.png"/><Relationship Id="rId119" Type="http://schemas.openxmlformats.org/officeDocument/2006/relationships/image" Target="../media/image700.png"/><Relationship Id="rId270" Type="http://schemas.openxmlformats.org/officeDocument/2006/relationships/customXml" Target="../ink/ink993.xml"/><Relationship Id="rId44" Type="http://schemas.openxmlformats.org/officeDocument/2006/relationships/customXml" Target="../ink/ink880.xml"/><Relationship Id="rId65" Type="http://schemas.openxmlformats.org/officeDocument/2006/relationships/image" Target="../media/image673.png"/><Relationship Id="rId86" Type="http://schemas.openxmlformats.org/officeDocument/2006/relationships/customXml" Target="../ink/ink901.xml"/><Relationship Id="rId130" Type="http://schemas.openxmlformats.org/officeDocument/2006/relationships/customXml" Target="../ink/ink923.xml"/><Relationship Id="rId151" Type="http://schemas.openxmlformats.org/officeDocument/2006/relationships/image" Target="../media/image716.png"/><Relationship Id="rId172" Type="http://schemas.openxmlformats.org/officeDocument/2006/relationships/customXml" Target="../ink/ink944.xml"/><Relationship Id="rId193" Type="http://schemas.openxmlformats.org/officeDocument/2006/relationships/image" Target="../media/image737.png"/><Relationship Id="rId207" Type="http://schemas.openxmlformats.org/officeDocument/2006/relationships/image" Target="../media/image744.png"/><Relationship Id="rId228" Type="http://schemas.openxmlformats.org/officeDocument/2006/relationships/customXml" Target="../ink/ink972.xml"/><Relationship Id="rId249" Type="http://schemas.openxmlformats.org/officeDocument/2006/relationships/image" Target="../media/image765.png"/><Relationship Id="rId13" Type="http://schemas.openxmlformats.org/officeDocument/2006/relationships/image" Target="../media/image647.png"/><Relationship Id="rId109" Type="http://schemas.openxmlformats.org/officeDocument/2006/relationships/image" Target="../media/image695.png"/><Relationship Id="rId260" Type="http://schemas.openxmlformats.org/officeDocument/2006/relationships/customXml" Target="../ink/ink988.xml"/><Relationship Id="rId281" Type="http://schemas.openxmlformats.org/officeDocument/2006/relationships/image" Target="../media/image399.png"/><Relationship Id="rId34" Type="http://schemas.openxmlformats.org/officeDocument/2006/relationships/customXml" Target="../ink/ink875.xml"/><Relationship Id="rId55" Type="http://schemas.openxmlformats.org/officeDocument/2006/relationships/image" Target="../media/image668.png"/><Relationship Id="rId76" Type="http://schemas.openxmlformats.org/officeDocument/2006/relationships/customXml" Target="../ink/ink896.xml"/><Relationship Id="rId97" Type="http://schemas.openxmlformats.org/officeDocument/2006/relationships/image" Target="../media/image689.png"/><Relationship Id="rId120" Type="http://schemas.openxmlformats.org/officeDocument/2006/relationships/customXml" Target="../ink/ink918.xml"/><Relationship Id="rId141" Type="http://schemas.openxmlformats.org/officeDocument/2006/relationships/image" Target="../media/image711.png"/><Relationship Id="rId7" Type="http://schemas.openxmlformats.org/officeDocument/2006/relationships/image" Target="../media/image644.png"/><Relationship Id="rId162" Type="http://schemas.openxmlformats.org/officeDocument/2006/relationships/customXml" Target="../ink/ink939.xml"/><Relationship Id="rId183" Type="http://schemas.openxmlformats.org/officeDocument/2006/relationships/image" Target="../media/image732.png"/><Relationship Id="rId218" Type="http://schemas.openxmlformats.org/officeDocument/2006/relationships/customXml" Target="../ink/ink967.xml"/><Relationship Id="rId239" Type="http://schemas.openxmlformats.org/officeDocument/2006/relationships/image" Target="../media/image760.png"/><Relationship Id="rId250" Type="http://schemas.openxmlformats.org/officeDocument/2006/relationships/customXml" Target="../ink/ink983.xml"/><Relationship Id="rId271" Type="http://schemas.openxmlformats.org/officeDocument/2006/relationships/image" Target="../media/image776.png"/><Relationship Id="rId24" Type="http://schemas.openxmlformats.org/officeDocument/2006/relationships/customXml" Target="../ink/ink870.xml"/><Relationship Id="rId45" Type="http://schemas.openxmlformats.org/officeDocument/2006/relationships/image" Target="../media/image663.png"/><Relationship Id="rId66" Type="http://schemas.openxmlformats.org/officeDocument/2006/relationships/customXml" Target="../ink/ink891.xml"/><Relationship Id="rId87" Type="http://schemas.openxmlformats.org/officeDocument/2006/relationships/image" Target="../media/image684.png"/><Relationship Id="rId110" Type="http://schemas.openxmlformats.org/officeDocument/2006/relationships/customXml" Target="../ink/ink913.xml"/><Relationship Id="rId131" Type="http://schemas.openxmlformats.org/officeDocument/2006/relationships/image" Target="../media/image706.png"/><Relationship Id="rId152" Type="http://schemas.openxmlformats.org/officeDocument/2006/relationships/customXml" Target="../ink/ink934.xml"/><Relationship Id="rId173" Type="http://schemas.openxmlformats.org/officeDocument/2006/relationships/image" Target="../media/image727.png"/><Relationship Id="rId194" Type="http://schemas.openxmlformats.org/officeDocument/2006/relationships/customXml" Target="../ink/ink955.xml"/><Relationship Id="rId208" Type="http://schemas.openxmlformats.org/officeDocument/2006/relationships/customXml" Target="../ink/ink962.xml"/><Relationship Id="rId229" Type="http://schemas.openxmlformats.org/officeDocument/2006/relationships/image" Target="../media/image755.png"/><Relationship Id="rId240" Type="http://schemas.openxmlformats.org/officeDocument/2006/relationships/customXml" Target="../ink/ink978.xml"/><Relationship Id="rId261" Type="http://schemas.openxmlformats.org/officeDocument/2006/relationships/image" Target="../media/image771.png"/><Relationship Id="rId14" Type="http://schemas.openxmlformats.org/officeDocument/2006/relationships/customXml" Target="../ink/ink865.xml"/><Relationship Id="rId35" Type="http://schemas.openxmlformats.org/officeDocument/2006/relationships/image" Target="../media/image658.png"/><Relationship Id="rId56" Type="http://schemas.openxmlformats.org/officeDocument/2006/relationships/customXml" Target="../ink/ink886.xml"/><Relationship Id="rId77" Type="http://schemas.openxmlformats.org/officeDocument/2006/relationships/image" Target="../media/image679.png"/><Relationship Id="rId100" Type="http://schemas.openxmlformats.org/officeDocument/2006/relationships/customXml" Target="../ink/ink908.xml"/><Relationship Id="rId282" Type="http://schemas.openxmlformats.org/officeDocument/2006/relationships/customXml" Target="../ink/ink999.xml"/><Relationship Id="rId8" Type="http://schemas.openxmlformats.org/officeDocument/2006/relationships/customXml" Target="../ink/ink862.xml"/><Relationship Id="rId98" Type="http://schemas.openxmlformats.org/officeDocument/2006/relationships/customXml" Target="../ink/ink907.xml"/><Relationship Id="rId121" Type="http://schemas.openxmlformats.org/officeDocument/2006/relationships/image" Target="../media/image701.png"/><Relationship Id="rId142" Type="http://schemas.openxmlformats.org/officeDocument/2006/relationships/customXml" Target="../ink/ink929.xml"/><Relationship Id="rId163" Type="http://schemas.openxmlformats.org/officeDocument/2006/relationships/image" Target="../media/image722.png"/><Relationship Id="rId184" Type="http://schemas.openxmlformats.org/officeDocument/2006/relationships/customXml" Target="../ink/ink950.xml"/><Relationship Id="rId219" Type="http://schemas.openxmlformats.org/officeDocument/2006/relationships/image" Target="../media/image750.png"/><Relationship Id="rId230" Type="http://schemas.openxmlformats.org/officeDocument/2006/relationships/customXml" Target="../ink/ink973.xml"/><Relationship Id="rId251" Type="http://schemas.openxmlformats.org/officeDocument/2006/relationships/image" Target="../media/image766.png"/><Relationship Id="rId25" Type="http://schemas.openxmlformats.org/officeDocument/2006/relationships/image" Target="../media/image653.png"/><Relationship Id="rId46" Type="http://schemas.openxmlformats.org/officeDocument/2006/relationships/customXml" Target="../ink/ink881.xml"/><Relationship Id="rId67" Type="http://schemas.openxmlformats.org/officeDocument/2006/relationships/image" Target="../media/image674.png"/><Relationship Id="rId272" Type="http://schemas.openxmlformats.org/officeDocument/2006/relationships/customXml" Target="../ink/ink994.xml"/><Relationship Id="rId88" Type="http://schemas.openxmlformats.org/officeDocument/2006/relationships/customXml" Target="../ink/ink902.xml"/><Relationship Id="rId111" Type="http://schemas.openxmlformats.org/officeDocument/2006/relationships/image" Target="../media/image696.png"/><Relationship Id="rId132" Type="http://schemas.openxmlformats.org/officeDocument/2006/relationships/customXml" Target="../ink/ink924.xml"/><Relationship Id="rId153" Type="http://schemas.openxmlformats.org/officeDocument/2006/relationships/image" Target="../media/image717.png"/><Relationship Id="rId174" Type="http://schemas.openxmlformats.org/officeDocument/2006/relationships/customXml" Target="../ink/ink945.xml"/><Relationship Id="rId195" Type="http://schemas.openxmlformats.org/officeDocument/2006/relationships/image" Target="../media/image738.png"/><Relationship Id="rId209" Type="http://schemas.openxmlformats.org/officeDocument/2006/relationships/image" Target="../media/image745.png"/><Relationship Id="rId220" Type="http://schemas.openxmlformats.org/officeDocument/2006/relationships/customXml" Target="../ink/ink968.xml"/><Relationship Id="rId241" Type="http://schemas.openxmlformats.org/officeDocument/2006/relationships/image" Target="../media/image761.png"/><Relationship Id="rId15" Type="http://schemas.openxmlformats.org/officeDocument/2006/relationships/image" Target="../media/image648.png"/><Relationship Id="rId36" Type="http://schemas.openxmlformats.org/officeDocument/2006/relationships/customXml" Target="../ink/ink876.xml"/><Relationship Id="rId57" Type="http://schemas.openxmlformats.org/officeDocument/2006/relationships/image" Target="../media/image669.png"/><Relationship Id="rId262" Type="http://schemas.openxmlformats.org/officeDocument/2006/relationships/customXml" Target="../ink/ink989.xml"/><Relationship Id="rId283" Type="http://schemas.openxmlformats.org/officeDocument/2006/relationships/image" Target="../media/image400.png"/><Relationship Id="rId78" Type="http://schemas.openxmlformats.org/officeDocument/2006/relationships/customXml" Target="../ink/ink897.xml"/><Relationship Id="rId99" Type="http://schemas.openxmlformats.org/officeDocument/2006/relationships/image" Target="../media/image690.png"/><Relationship Id="rId101" Type="http://schemas.openxmlformats.org/officeDocument/2006/relationships/image" Target="../media/image691.png"/><Relationship Id="rId122" Type="http://schemas.openxmlformats.org/officeDocument/2006/relationships/customXml" Target="../ink/ink919.xml"/><Relationship Id="rId143" Type="http://schemas.openxmlformats.org/officeDocument/2006/relationships/image" Target="../media/image712.png"/><Relationship Id="rId164" Type="http://schemas.openxmlformats.org/officeDocument/2006/relationships/customXml" Target="../ink/ink940.xml"/><Relationship Id="rId185" Type="http://schemas.openxmlformats.org/officeDocument/2006/relationships/image" Target="../media/image733.png"/><Relationship Id="rId9" Type="http://schemas.openxmlformats.org/officeDocument/2006/relationships/image" Target="../media/image645.png"/><Relationship Id="rId210" Type="http://schemas.openxmlformats.org/officeDocument/2006/relationships/customXml" Target="../ink/ink963.xml"/><Relationship Id="rId26" Type="http://schemas.openxmlformats.org/officeDocument/2006/relationships/customXml" Target="../ink/ink871.xml"/><Relationship Id="rId231" Type="http://schemas.openxmlformats.org/officeDocument/2006/relationships/image" Target="../media/image756.png"/><Relationship Id="rId252" Type="http://schemas.openxmlformats.org/officeDocument/2006/relationships/customXml" Target="../ink/ink984.xml"/><Relationship Id="rId273" Type="http://schemas.openxmlformats.org/officeDocument/2006/relationships/image" Target="../media/image777.png"/><Relationship Id="rId47" Type="http://schemas.openxmlformats.org/officeDocument/2006/relationships/image" Target="../media/image664.png"/><Relationship Id="rId68" Type="http://schemas.openxmlformats.org/officeDocument/2006/relationships/customXml" Target="../ink/ink892.xml"/><Relationship Id="rId89" Type="http://schemas.openxmlformats.org/officeDocument/2006/relationships/image" Target="../media/image685.png"/><Relationship Id="rId112" Type="http://schemas.openxmlformats.org/officeDocument/2006/relationships/customXml" Target="../ink/ink914.xml"/><Relationship Id="rId133" Type="http://schemas.openxmlformats.org/officeDocument/2006/relationships/image" Target="../media/image707.png"/><Relationship Id="rId154" Type="http://schemas.openxmlformats.org/officeDocument/2006/relationships/customXml" Target="../ink/ink935.xml"/><Relationship Id="rId175" Type="http://schemas.openxmlformats.org/officeDocument/2006/relationships/image" Target="../media/image728.png"/><Relationship Id="rId196" Type="http://schemas.openxmlformats.org/officeDocument/2006/relationships/customXml" Target="../ink/ink956.xml"/><Relationship Id="rId200" Type="http://schemas.openxmlformats.org/officeDocument/2006/relationships/customXml" Target="../ink/ink958.xml"/><Relationship Id="rId16" Type="http://schemas.openxmlformats.org/officeDocument/2006/relationships/customXml" Target="../ink/ink866.xml"/><Relationship Id="rId221" Type="http://schemas.openxmlformats.org/officeDocument/2006/relationships/image" Target="../media/image751.png"/><Relationship Id="rId242" Type="http://schemas.openxmlformats.org/officeDocument/2006/relationships/customXml" Target="../ink/ink979.xml"/><Relationship Id="rId263" Type="http://schemas.openxmlformats.org/officeDocument/2006/relationships/image" Target="../media/image772.png"/><Relationship Id="rId284" Type="http://schemas.openxmlformats.org/officeDocument/2006/relationships/customXml" Target="../ink/ink1000.xml"/><Relationship Id="rId37" Type="http://schemas.openxmlformats.org/officeDocument/2006/relationships/image" Target="../media/image659.png"/><Relationship Id="rId58" Type="http://schemas.openxmlformats.org/officeDocument/2006/relationships/customXml" Target="../ink/ink887.xml"/><Relationship Id="rId79" Type="http://schemas.openxmlformats.org/officeDocument/2006/relationships/image" Target="../media/image680.png"/><Relationship Id="rId102" Type="http://schemas.openxmlformats.org/officeDocument/2006/relationships/customXml" Target="../ink/ink909.xml"/><Relationship Id="rId123" Type="http://schemas.openxmlformats.org/officeDocument/2006/relationships/image" Target="../media/image702.png"/><Relationship Id="rId144" Type="http://schemas.openxmlformats.org/officeDocument/2006/relationships/customXml" Target="../ink/ink930.xml"/><Relationship Id="rId90" Type="http://schemas.openxmlformats.org/officeDocument/2006/relationships/customXml" Target="../ink/ink903.xml"/><Relationship Id="rId165" Type="http://schemas.openxmlformats.org/officeDocument/2006/relationships/image" Target="../media/image723.png"/><Relationship Id="rId186" Type="http://schemas.openxmlformats.org/officeDocument/2006/relationships/customXml" Target="../ink/ink951.xml"/><Relationship Id="rId211" Type="http://schemas.openxmlformats.org/officeDocument/2006/relationships/image" Target="../media/image746.png"/><Relationship Id="rId232" Type="http://schemas.openxmlformats.org/officeDocument/2006/relationships/customXml" Target="../ink/ink974.xml"/><Relationship Id="rId253" Type="http://schemas.openxmlformats.org/officeDocument/2006/relationships/image" Target="../media/image767.png"/><Relationship Id="rId274" Type="http://schemas.openxmlformats.org/officeDocument/2006/relationships/customXml" Target="../ink/ink995.xml"/><Relationship Id="rId27" Type="http://schemas.openxmlformats.org/officeDocument/2006/relationships/image" Target="../media/image654.png"/><Relationship Id="rId48" Type="http://schemas.openxmlformats.org/officeDocument/2006/relationships/customXml" Target="../ink/ink882.xml"/><Relationship Id="rId69" Type="http://schemas.openxmlformats.org/officeDocument/2006/relationships/image" Target="../media/image675.png"/><Relationship Id="rId113" Type="http://schemas.openxmlformats.org/officeDocument/2006/relationships/image" Target="../media/image697.png"/><Relationship Id="rId134" Type="http://schemas.openxmlformats.org/officeDocument/2006/relationships/customXml" Target="../ink/ink925.xml"/><Relationship Id="rId80" Type="http://schemas.openxmlformats.org/officeDocument/2006/relationships/customXml" Target="../ink/ink898.xml"/><Relationship Id="rId155" Type="http://schemas.openxmlformats.org/officeDocument/2006/relationships/image" Target="../media/image718.png"/><Relationship Id="rId176" Type="http://schemas.openxmlformats.org/officeDocument/2006/relationships/customXml" Target="../ink/ink946.xml"/><Relationship Id="rId197" Type="http://schemas.openxmlformats.org/officeDocument/2006/relationships/image" Target="../media/image739.png"/><Relationship Id="rId201" Type="http://schemas.openxmlformats.org/officeDocument/2006/relationships/image" Target="../media/image741.png"/><Relationship Id="rId222" Type="http://schemas.openxmlformats.org/officeDocument/2006/relationships/customXml" Target="../ink/ink969.xml"/><Relationship Id="rId243" Type="http://schemas.openxmlformats.org/officeDocument/2006/relationships/image" Target="../media/image762.png"/><Relationship Id="rId264" Type="http://schemas.openxmlformats.org/officeDocument/2006/relationships/customXml" Target="../ink/ink990.xml"/><Relationship Id="rId285" Type="http://schemas.openxmlformats.org/officeDocument/2006/relationships/image" Target="../media/image424.png"/><Relationship Id="rId17" Type="http://schemas.openxmlformats.org/officeDocument/2006/relationships/image" Target="../media/image649.png"/><Relationship Id="rId38" Type="http://schemas.openxmlformats.org/officeDocument/2006/relationships/customXml" Target="../ink/ink877.xml"/><Relationship Id="rId59" Type="http://schemas.openxmlformats.org/officeDocument/2006/relationships/image" Target="../media/image670.png"/><Relationship Id="rId103" Type="http://schemas.openxmlformats.org/officeDocument/2006/relationships/image" Target="../media/image692.png"/><Relationship Id="rId124" Type="http://schemas.openxmlformats.org/officeDocument/2006/relationships/customXml" Target="../ink/ink920.xml"/><Relationship Id="rId70" Type="http://schemas.openxmlformats.org/officeDocument/2006/relationships/customXml" Target="../ink/ink893.xml"/><Relationship Id="rId91" Type="http://schemas.openxmlformats.org/officeDocument/2006/relationships/image" Target="../media/image686.png"/><Relationship Id="rId145" Type="http://schemas.openxmlformats.org/officeDocument/2006/relationships/image" Target="../media/image713.png"/><Relationship Id="rId166" Type="http://schemas.openxmlformats.org/officeDocument/2006/relationships/customXml" Target="../ink/ink941.xml"/><Relationship Id="rId187" Type="http://schemas.openxmlformats.org/officeDocument/2006/relationships/image" Target="../media/image734.png"/><Relationship Id="rId1" Type="http://schemas.openxmlformats.org/officeDocument/2006/relationships/slideLayout" Target="../slideLayouts/slideLayout12.xml"/><Relationship Id="rId212" Type="http://schemas.openxmlformats.org/officeDocument/2006/relationships/customXml" Target="../ink/ink964.xml"/><Relationship Id="rId233" Type="http://schemas.openxmlformats.org/officeDocument/2006/relationships/image" Target="../media/image757.png"/><Relationship Id="rId254" Type="http://schemas.openxmlformats.org/officeDocument/2006/relationships/customXml" Target="../ink/ink985.xml"/><Relationship Id="rId28" Type="http://schemas.openxmlformats.org/officeDocument/2006/relationships/customXml" Target="../ink/ink872.xml"/><Relationship Id="rId49" Type="http://schemas.openxmlformats.org/officeDocument/2006/relationships/image" Target="../media/image665.png"/><Relationship Id="rId114" Type="http://schemas.openxmlformats.org/officeDocument/2006/relationships/customXml" Target="../ink/ink915.xml"/><Relationship Id="rId275" Type="http://schemas.openxmlformats.org/officeDocument/2006/relationships/image" Target="../media/image778.png"/><Relationship Id="rId60" Type="http://schemas.openxmlformats.org/officeDocument/2006/relationships/customXml" Target="../ink/ink888.xml"/><Relationship Id="rId81" Type="http://schemas.openxmlformats.org/officeDocument/2006/relationships/image" Target="../media/image681.png"/><Relationship Id="rId135" Type="http://schemas.openxmlformats.org/officeDocument/2006/relationships/image" Target="../media/image708.png"/><Relationship Id="rId156" Type="http://schemas.openxmlformats.org/officeDocument/2006/relationships/customXml" Target="../ink/ink936.xml"/><Relationship Id="rId177" Type="http://schemas.openxmlformats.org/officeDocument/2006/relationships/image" Target="../media/image729.png"/><Relationship Id="rId198" Type="http://schemas.openxmlformats.org/officeDocument/2006/relationships/customXml" Target="../ink/ink957.xml"/><Relationship Id="rId202" Type="http://schemas.openxmlformats.org/officeDocument/2006/relationships/customXml" Target="../ink/ink959.xml"/><Relationship Id="rId223" Type="http://schemas.openxmlformats.org/officeDocument/2006/relationships/image" Target="../media/image752.png"/><Relationship Id="rId244" Type="http://schemas.openxmlformats.org/officeDocument/2006/relationships/customXml" Target="../ink/ink980.xml"/><Relationship Id="rId18" Type="http://schemas.openxmlformats.org/officeDocument/2006/relationships/customXml" Target="../ink/ink867.xml"/><Relationship Id="rId39" Type="http://schemas.openxmlformats.org/officeDocument/2006/relationships/image" Target="../media/image660.png"/><Relationship Id="rId265" Type="http://schemas.openxmlformats.org/officeDocument/2006/relationships/image" Target="../media/image773.png"/><Relationship Id="rId286" Type="http://schemas.openxmlformats.org/officeDocument/2006/relationships/customXml" Target="../ink/ink1001.xml"/><Relationship Id="rId50" Type="http://schemas.openxmlformats.org/officeDocument/2006/relationships/customXml" Target="../ink/ink883.xml"/><Relationship Id="rId104" Type="http://schemas.openxmlformats.org/officeDocument/2006/relationships/customXml" Target="../ink/ink910.xml"/><Relationship Id="rId125" Type="http://schemas.openxmlformats.org/officeDocument/2006/relationships/image" Target="../media/image703.png"/><Relationship Id="rId146" Type="http://schemas.openxmlformats.org/officeDocument/2006/relationships/customXml" Target="../ink/ink931.xml"/><Relationship Id="rId167" Type="http://schemas.openxmlformats.org/officeDocument/2006/relationships/image" Target="../media/image724.png"/><Relationship Id="rId188" Type="http://schemas.openxmlformats.org/officeDocument/2006/relationships/customXml" Target="../ink/ink952.xml"/><Relationship Id="rId71" Type="http://schemas.openxmlformats.org/officeDocument/2006/relationships/image" Target="../media/image676.png"/><Relationship Id="rId92" Type="http://schemas.openxmlformats.org/officeDocument/2006/relationships/customXml" Target="../ink/ink904.xml"/><Relationship Id="rId213" Type="http://schemas.openxmlformats.org/officeDocument/2006/relationships/image" Target="../media/image747.png"/><Relationship Id="rId234" Type="http://schemas.openxmlformats.org/officeDocument/2006/relationships/customXml" Target="../ink/ink975.xml"/><Relationship Id="rId2" Type="http://schemas.openxmlformats.org/officeDocument/2006/relationships/customXml" Target="../ink/ink859.xml"/><Relationship Id="rId29" Type="http://schemas.openxmlformats.org/officeDocument/2006/relationships/image" Target="../media/image655.png"/><Relationship Id="rId255" Type="http://schemas.openxmlformats.org/officeDocument/2006/relationships/image" Target="../media/image768.png"/><Relationship Id="rId276" Type="http://schemas.openxmlformats.org/officeDocument/2006/relationships/customXml" Target="../ink/ink996.xml"/><Relationship Id="rId40" Type="http://schemas.openxmlformats.org/officeDocument/2006/relationships/customXml" Target="../ink/ink878.xml"/><Relationship Id="rId115" Type="http://schemas.openxmlformats.org/officeDocument/2006/relationships/image" Target="../media/image698.png"/><Relationship Id="rId136" Type="http://schemas.openxmlformats.org/officeDocument/2006/relationships/customXml" Target="../ink/ink926.xml"/><Relationship Id="rId157" Type="http://schemas.openxmlformats.org/officeDocument/2006/relationships/image" Target="../media/image719.png"/><Relationship Id="rId178" Type="http://schemas.openxmlformats.org/officeDocument/2006/relationships/customXml" Target="../ink/ink947.xml"/><Relationship Id="rId61" Type="http://schemas.openxmlformats.org/officeDocument/2006/relationships/image" Target="../media/image671.png"/><Relationship Id="rId82" Type="http://schemas.openxmlformats.org/officeDocument/2006/relationships/customXml" Target="../ink/ink899.xml"/><Relationship Id="rId199" Type="http://schemas.openxmlformats.org/officeDocument/2006/relationships/image" Target="../media/image740.png"/><Relationship Id="rId203" Type="http://schemas.openxmlformats.org/officeDocument/2006/relationships/image" Target="../media/image742.png"/><Relationship Id="rId19" Type="http://schemas.openxmlformats.org/officeDocument/2006/relationships/image" Target="../media/image650.png"/><Relationship Id="rId224" Type="http://schemas.openxmlformats.org/officeDocument/2006/relationships/customXml" Target="../ink/ink970.xml"/><Relationship Id="rId245" Type="http://schemas.openxmlformats.org/officeDocument/2006/relationships/image" Target="../media/image763.png"/><Relationship Id="rId266" Type="http://schemas.openxmlformats.org/officeDocument/2006/relationships/customXml" Target="../ink/ink991.xml"/><Relationship Id="rId287" Type="http://schemas.openxmlformats.org/officeDocument/2006/relationships/image" Target="../media/image426.png"/><Relationship Id="rId30" Type="http://schemas.openxmlformats.org/officeDocument/2006/relationships/customXml" Target="../ink/ink873.xml"/><Relationship Id="rId105" Type="http://schemas.openxmlformats.org/officeDocument/2006/relationships/image" Target="../media/image693.png"/><Relationship Id="rId126" Type="http://schemas.openxmlformats.org/officeDocument/2006/relationships/customXml" Target="../ink/ink921.xml"/><Relationship Id="rId147" Type="http://schemas.openxmlformats.org/officeDocument/2006/relationships/image" Target="../media/image714.png"/><Relationship Id="rId168" Type="http://schemas.openxmlformats.org/officeDocument/2006/relationships/customXml" Target="../ink/ink942.xml"/><Relationship Id="rId51" Type="http://schemas.openxmlformats.org/officeDocument/2006/relationships/image" Target="../media/image666.png"/><Relationship Id="rId72" Type="http://schemas.openxmlformats.org/officeDocument/2006/relationships/customXml" Target="../ink/ink894.xml"/><Relationship Id="rId93" Type="http://schemas.openxmlformats.org/officeDocument/2006/relationships/image" Target="../media/image687.png"/><Relationship Id="rId189" Type="http://schemas.openxmlformats.org/officeDocument/2006/relationships/image" Target="../media/image735.png"/><Relationship Id="rId3" Type="http://schemas.openxmlformats.org/officeDocument/2006/relationships/image" Target="../media/image642.png"/><Relationship Id="rId214" Type="http://schemas.openxmlformats.org/officeDocument/2006/relationships/customXml" Target="../ink/ink965.xml"/><Relationship Id="rId235" Type="http://schemas.openxmlformats.org/officeDocument/2006/relationships/image" Target="../media/image758.png"/><Relationship Id="rId256" Type="http://schemas.openxmlformats.org/officeDocument/2006/relationships/customXml" Target="../ink/ink986.xml"/><Relationship Id="rId277" Type="http://schemas.openxmlformats.org/officeDocument/2006/relationships/image" Target="../media/image779.png"/><Relationship Id="rId116" Type="http://schemas.openxmlformats.org/officeDocument/2006/relationships/customXml" Target="../ink/ink916.xml"/><Relationship Id="rId137" Type="http://schemas.openxmlformats.org/officeDocument/2006/relationships/image" Target="../media/image709.png"/><Relationship Id="rId158" Type="http://schemas.openxmlformats.org/officeDocument/2006/relationships/customXml" Target="../ink/ink937.xml"/><Relationship Id="rId20" Type="http://schemas.openxmlformats.org/officeDocument/2006/relationships/customXml" Target="../ink/ink868.xml"/><Relationship Id="rId41" Type="http://schemas.openxmlformats.org/officeDocument/2006/relationships/image" Target="../media/image661.png"/><Relationship Id="rId62" Type="http://schemas.openxmlformats.org/officeDocument/2006/relationships/customXml" Target="../ink/ink889.xml"/><Relationship Id="rId83" Type="http://schemas.openxmlformats.org/officeDocument/2006/relationships/image" Target="../media/image682.png"/><Relationship Id="rId179" Type="http://schemas.openxmlformats.org/officeDocument/2006/relationships/image" Target="../media/image730.png"/><Relationship Id="rId190" Type="http://schemas.openxmlformats.org/officeDocument/2006/relationships/customXml" Target="../ink/ink953.xml"/><Relationship Id="rId204" Type="http://schemas.openxmlformats.org/officeDocument/2006/relationships/customXml" Target="../ink/ink960.xml"/><Relationship Id="rId225" Type="http://schemas.openxmlformats.org/officeDocument/2006/relationships/image" Target="../media/image753.png"/><Relationship Id="rId246" Type="http://schemas.openxmlformats.org/officeDocument/2006/relationships/customXml" Target="../ink/ink981.xml"/><Relationship Id="rId267" Type="http://schemas.openxmlformats.org/officeDocument/2006/relationships/image" Target="../media/image774.png"/><Relationship Id="rId106" Type="http://schemas.openxmlformats.org/officeDocument/2006/relationships/customXml" Target="../ink/ink911.xml"/><Relationship Id="rId127" Type="http://schemas.openxmlformats.org/officeDocument/2006/relationships/image" Target="../media/image704.png"/><Relationship Id="rId10" Type="http://schemas.openxmlformats.org/officeDocument/2006/relationships/customXml" Target="../ink/ink863.xml"/><Relationship Id="rId31" Type="http://schemas.openxmlformats.org/officeDocument/2006/relationships/image" Target="../media/image656.png"/><Relationship Id="rId52" Type="http://schemas.openxmlformats.org/officeDocument/2006/relationships/customXml" Target="../ink/ink884.xml"/><Relationship Id="rId73" Type="http://schemas.openxmlformats.org/officeDocument/2006/relationships/image" Target="../media/image677.png"/><Relationship Id="rId94" Type="http://schemas.openxmlformats.org/officeDocument/2006/relationships/customXml" Target="../ink/ink905.xml"/><Relationship Id="rId148" Type="http://schemas.openxmlformats.org/officeDocument/2006/relationships/customXml" Target="../ink/ink932.xml"/><Relationship Id="rId169" Type="http://schemas.openxmlformats.org/officeDocument/2006/relationships/image" Target="../media/image725.png"/><Relationship Id="rId4" Type="http://schemas.openxmlformats.org/officeDocument/2006/relationships/customXml" Target="../ink/ink860.xml"/><Relationship Id="rId180" Type="http://schemas.openxmlformats.org/officeDocument/2006/relationships/customXml" Target="../ink/ink948.xml"/><Relationship Id="rId215" Type="http://schemas.openxmlformats.org/officeDocument/2006/relationships/image" Target="../media/image748.png"/><Relationship Id="rId236" Type="http://schemas.openxmlformats.org/officeDocument/2006/relationships/customXml" Target="../ink/ink976.xml"/><Relationship Id="rId257" Type="http://schemas.openxmlformats.org/officeDocument/2006/relationships/image" Target="../media/image769.png"/><Relationship Id="rId278" Type="http://schemas.openxmlformats.org/officeDocument/2006/relationships/customXml" Target="../ink/ink997.xml"/><Relationship Id="rId42" Type="http://schemas.openxmlformats.org/officeDocument/2006/relationships/customXml" Target="../ink/ink879.xml"/><Relationship Id="rId84" Type="http://schemas.openxmlformats.org/officeDocument/2006/relationships/customXml" Target="../ink/ink900.xml"/><Relationship Id="rId138" Type="http://schemas.openxmlformats.org/officeDocument/2006/relationships/customXml" Target="../ink/ink927.xml"/><Relationship Id="rId191" Type="http://schemas.openxmlformats.org/officeDocument/2006/relationships/image" Target="../media/image736.png"/><Relationship Id="rId205" Type="http://schemas.openxmlformats.org/officeDocument/2006/relationships/image" Target="../media/image743.png"/><Relationship Id="rId247" Type="http://schemas.openxmlformats.org/officeDocument/2006/relationships/image" Target="../media/image764.png"/><Relationship Id="rId107" Type="http://schemas.openxmlformats.org/officeDocument/2006/relationships/image" Target="../media/image694.png"/><Relationship Id="rId11" Type="http://schemas.openxmlformats.org/officeDocument/2006/relationships/image" Target="../media/image646.png"/><Relationship Id="rId53" Type="http://schemas.openxmlformats.org/officeDocument/2006/relationships/image" Target="../media/image667.png"/><Relationship Id="rId149" Type="http://schemas.openxmlformats.org/officeDocument/2006/relationships/image" Target="../media/image715.png"/><Relationship Id="rId95" Type="http://schemas.openxmlformats.org/officeDocument/2006/relationships/image" Target="../media/image688.png"/><Relationship Id="rId160" Type="http://schemas.openxmlformats.org/officeDocument/2006/relationships/customXml" Target="../ink/ink938.xml"/><Relationship Id="rId216" Type="http://schemas.openxmlformats.org/officeDocument/2006/relationships/customXml" Target="../ink/ink966.xml"/><Relationship Id="rId258" Type="http://schemas.openxmlformats.org/officeDocument/2006/relationships/customXml" Target="../ink/ink987.xml"/><Relationship Id="rId22" Type="http://schemas.openxmlformats.org/officeDocument/2006/relationships/customXml" Target="../ink/ink869.xml"/><Relationship Id="rId64" Type="http://schemas.openxmlformats.org/officeDocument/2006/relationships/customXml" Target="../ink/ink890.xml"/><Relationship Id="rId118" Type="http://schemas.openxmlformats.org/officeDocument/2006/relationships/customXml" Target="../ink/ink917.xml"/></Relationships>
</file>

<file path=ppt/slides/_rels/slide23.xml.rels><?xml version="1.0" encoding="UTF-8" standalone="yes"?>
<Relationships xmlns="http://schemas.openxmlformats.org/package/2006/relationships"><Relationship Id="rId117" Type="http://schemas.openxmlformats.org/officeDocument/2006/relationships/image" Target="../media/image699.png"/><Relationship Id="rId299" Type="http://schemas.openxmlformats.org/officeDocument/2006/relationships/image" Target="../media/image850.png"/><Relationship Id="rId21" Type="http://schemas.openxmlformats.org/officeDocument/2006/relationships/image" Target="../media/image651.png"/><Relationship Id="rId63" Type="http://schemas.openxmlformats.org/officeDocument/2006/relationships/image" Target="../media/image672.png"/><Relationship Id="rId159" Type="http://schemas.openxmlformats.org/officeDocument/2006/relationships/image" Target="../media/image744.png"/><Relationship Id="rId324" Type="http://schemas.openxmlformats.org/officeDocument/2006/relationships/customXml" Target="../ink/ink1163.xml"/><Relationship Id="rId366" Type="http://schemas.openxmlformats.org/officeDocument/2006/relationships/customXml" Target="../ink/ink1184.xml"/><Relationship Id="rId170" Type="http://schemas.openxmlformats.org/officeDocument/2006/relationships/customXml" Target="../ink/ink1086.xml"/><Relationship Id="rId226" Type="http://schemas.openxmlformats.org/officeDocument/2006/relationships/customXml" Target="../ink/ink1114.xml"/><Relationship Id="rId268" Type="http://schemas.openxmlformats.org/officeDocument/2006/relationships/customXml" Target="../ink/ink1135.xml"/><Relationship Id="rId32" Type="http://schemas.openxmlformats.org/officeDocument/2006/relationships/customXml" Target="../ink/ink1017.xml"/><Relationship Id="rId74" Type="http://schemas.openxmlformats.org/officeDocument/2006/relationships/customXml" Target="../ink/ink1038.xml"/><Relationship Id="rId128" Type="http://schemas.openxmlformats.org/officeDocument/2006/relationships/customXml" Target="../ink/ink1065.xml"/><Relationship Id="rId335" Type="http://schemas.openxmlformats.org/officeDocument/2006/relationships/image" Target="../media/image868.png"/><Relationship Id="rId377" Type="http://schemas.openxmlformats.org/officeDocument/2006/relationships/image" Target="../media/image889.png"/><Relationship Id="rId5" Type="http://schemas.openxmlformats.org/officeDocument/2006/relationships/image" Target="../media/image643.png"/><Relationship Id="rId181" Type="http://schemas.openxmlformats.org/officeDocument/2006/relationships/image" Target="../media/image791.png"/><Relationship Id="rId237" Type="http://schemas.openxmlformats.org/officeDocument/2006/relationships/image" Target="../media/image819.png"/><Relationship Id="rId279" Type="http://schemas.openxmlformats.org/officeDocument/2006/relationships/image" Target="../media/image840.png"/><Relationship Id="rId43" Type="http://schemas.openxmlformats.org/officeDocument/2006/relationships/image" Target="../media/image662.png"/><Relationship Id="rId139" Type="http://schemas.openxmlformats.org/officeDocument/2006/relationships/image" Target="../media/image734.png"/><Relationship Id="rId290" Type="http://schemas.openxmlformats.org/officeDocument/2006/relationships/customXml" Target="../ink/ink1146.xml"/><Relationship Id="rId304" Type="http://schemas.openxmlformats.org/officeDocument/2006/relationships/customXml" Target="../ink/ink1153.xml"/><Relationship Id="rId346" Type="http://schemas.openxmlformats.org/officeDocument/2006/relationships/customXml" Target="../ink/ink1174.xml"/><Relationship Id="rId388" Type="http://schemas.openxmlformats.org/officeDocument/2006/relationships/customXml" Target="../ink/ink1195.xml"/><Relationship Id="rId85" Type="http://schemas.openxmlformats.org/officeDocument/2006/relationships/image" Target="../media/image683.png"/><Relationship Id="rId150" Type="http://schemas.openxmlformats.org/officeDocument/2006/relationships/customXml" Target="../ink/ink1076.xml"/><Relationship Id="rId192" Type="http://schemas.openxmlformats.org/officeDocument/2006/relationships/customXml" Target="../ink/ink1097.xml"/><Relationship Id="rId206" Type="http://schemas.openxmlformats.org/officeDocument/2006/relationships/customXml" Target="../ink/ink1104.xml"/><Relationship Id="rId248" Type="http://schemas.openxmlformats.org/officeDocument/2006/relationships/customXml" Target="../ink/ink1125.xml"/><Relationship Id="rId12" Type="http://schemas.openxmlformats.org/officeDocument/2006/relationships/customXml" Target="../ink/ink1007.xml"/><Relationship Id="rId108" Type="http://schemas.openxmlformats.org/officeDocument/2006/relationships/customXml" Target="../ink/ink1055.xml"/><Relationship Id="rId315" Type="http://schemas.openxmlformats.org/officeDocument/2006/relationships/image" Target="../media/image858.png"/><Relationship Id="rId357" Type="http://schemas.openxmlformats.org/officeDocument/2006/relationships/image" Target="../media/image879.png"/><Relationship Id="rId54" Type="http://schemas.openxmlformats.org/officeDocument/2006/relationships/customXml" Target="../ink/ink1028.xml"/><Relationship Id="rId96" Type="http://schemas.openxmlformats.org/officeDocument/2006/relationships/customXml" Target="../ink/ink1049.xml"/><Relationship Id="rId161" Type="http://schemas.openxmlformats.org/officeDocument/2006/relationships/image" Target="../media/image781.png"/><Relationship Id="rId217" Type="http://schemas.openxmlformats.org/officeDocument/2006/relationships/image" Target="../media/image809.png"/><Relationship Id="rId259" Type="http://schemas.openxmlformats.org/officeDocument/2006/relationships/image" Target="../media/image830.png"/><Relationship Id="rId23" Type="http://schemas.openxmlformats.org/officeDocument/2006/relationships/image" Target="../media/image652.png"/><Relationship Id="rId119" Type="http://schemas.openxmlformats.org/officeDocument/2006/relationships/image" Target="../media/image700.png"/><Relationship Id="rId270" Type="http://schemas.openxmlformats.org/officeDocument/2006/relationships/customXml" Target="../ink/ink1136.xml"/><Relationship Id="rId326" Type="http://schemas.openxmlformats.org/officeDocument/2006/relationships/customXml" Target="../ink/ink1164.xml"/><Relationship Id="rId65" Type="http://schemas.openxmlformats.org/officeDocument/2006/relationships/image" Target="../media/image673.png"/><Relationship Id="rId130" Type="http://schemas.openxmlformats.org/officeDocument/2006/relationships/customXml" Target="../ink/ink1066.xml"/><Relationship Id="rId368" Type="http://schemas.openxmlformats.org/officeDocument/2006/relationships/customXml" Target="../ink/ink1185.xml"/><Relationship Id="rId172" Type="http://schemas.openxmlformats.org/officeDocument/2006/relationships/customXml" Target="../ink/ink1087.xml"/><Relationship Id="rId228" Type="http://schemas.openxmlformats.org/officeDocument/2006/relationships/customXml" Target="../ink/ink1115.xml"/><Relationship Id="rId281" Type="http://schemas.openxmlformats.org/officeDocument/2006/relationships/image" Target="../media/image841.png"/><Relationship Id="rId337" Type="http://schemas.openxmlformats.org/officeDocument/2006/relationships/image" Target="../media/image869.png"/><Relationship Id="rId34" Type="http://schemas.openxmlformats.org/officeDocument/2006/relationships/customXml" Target="../ink/ink1018.xml"/><Relationship Id="rId76" Type="http://schemas.openxmlformats.org/officeDocument/2006/relationships/customXml" Target="../ink/ink1039.xml"/><Relationship Id="rId141" Type="http://schemas.openxmlformats.org/officeDocument/2006/relationships/image" Target="../media/image735.png"/><Relationship Id="rId379" Type="http://schemas.openxmlformats.org/officeDocument/2006/relationships/image" Target="../media/image890.png"/><Relationship Id="rId7" Type="http://schemas.openxmlformats.org/officeDocument/2006/relationships/image" Target="../media/image644.png"/><Relationship Id="rId183" Type="http://schemas.openxmlformats.org/officeDocument/2006/relationships/image" Target="../media/image792.png"/><Relationship Id="rId239" Type="http://schemas.openxmlformats.org/officeDocument/2006/relationships/image" Target="../media/image820.png"/><Relationship Id="rId390" Type="http://schemas.openxmlformats.org/officeDocument/2006/relationships/customXml" Target="../ink/ink1196.xml"/><Relationship Id="rId250" Type="http://schemas.openxmlformats.org/officeDocument/2006/relationships/customXml" Target="../ink/ink1126.xml"/><Relationship Id="rId292" Type="http://schemas.openxmlformats.org/officeDocument/2006/relationships/customXml" Target="../ink/ink1147.xml"/><Relationship Id="rId306" Type="http://schemas.openxmlformats.org/officeDocument/2006/relationships/customXml" Target="../ink/ink1154.xml"/><Relationship Id="rId45" Type="http://schemas.openxmlformats.org/officeDocument/2006/relationships/image" Target="../media/image663.png"/><Relationship Id="rId87" Type="http://schemas.openxmlformats.org/officeDocument/2006/relationships/image" Target="../media/image684.png"/><Relationship Id="rId110" Type="http://schemas.openxmlformats.org/officeDocument/2006/relationships/customXml" Target="../ink/ink1056.xml"/><Relationship Id="rId348" Type="http://schemas.openxmlformats.org/officeDocument/2006/relationships/customXml" Target="../ink/ink1175.xml"/><Relationship Id="rId152" Type="http://schemas.openxmlformats.org/officeDocument/2006/relationships/customXml" Target="../ink/ink1077.xml"/><Relationship Id="rId194" Type="http://schemas.openxmlformats.org/officeDocument/2006/relationships/customXml" Target="../ink/ink1098.xml"/><Relationship Id="rId208" Type="http://schemas.openxmlformats.org/officeDocument/2006/relationships/customXml" Target="../ink/ink1105.xml"/><Relationship Id="rId261" Type="http://schemas.openxmlformats.org/officeDocument/2006/relationships/image" Target="../media/image831.png"/><Relationship Id="rId14" Type="http://schemas.openxmlformats.org/officeDocument/2006/relationships/customXml" Target="../ink/ink1008.xml"/><Relationship Id="rId56" Type="http://schemas.openxmlformats.org/officeDocument/2006/relationships/customXml" Target="../ink/ink1029.xml"/><Relationship Id="rId317" Type="http://schemas.openxmlformats.org/officeDocument/2006/relationships/image" Target="../media/image859.png"/><Relationship Id="rId359" Type="http://schemas.openxmlformats.org/officeDocument/2006/relationships/image" Target="../media/image880.png"/><Relationship Id="rId98" Type="http://schemas.openxmlformats.org/officeDocument/2006/relationships/customXml" Target="../ink/ink1050.xml"/><Relationship Id="rId121" Type="http://schemas.openxmlformats.org/officeDocument/2006/relationships/image" Target="../media/image701.png"/><Relationship Id="rId163" Type="http://schemas.openxmlformats.org/officeDocument/2006/relationships/image" Target="../media/image782.png"/><Relationship Id="rId219" Type="http://schemas.openxmlformats.org/officeDocument/2006/relationships/image" Target="../media/image810.png"/><Relationship Id="rId370" Type="http://schemas.openxmlformats.org/officeDocument/2006/relationships/customXml" Target="../ink/ink1186.xml"/><Relationship Id="rId230" Type="http://schemas.openxmlformats.org/officeDocument/2006/relationships/customXml" Target="../ink/ink1116.xml"/><Relationship Id="rId25" Type="http://schemas.openxmlformats.org/officeDocument/2006/relationships/image" Target="../media/image653.png"/><Relationship Id="rId67" Type="http://schemas.openxmlformats.org/officeDocument/2006/relationships/image" Target="../media/image674.png"/><Relationship Id="rId272" Type="http://schemas.openxmlformats.org/officeDocument/2006/relationships/customXml" Target="../ink/ink1137.xml"/><Relationship Id="rId328" Type="http://schemas.openxmlformats.org/officeDocument/2006/relationships/customXml" Target="../ink/ink1165.xml"/><Relationship Id="rId132" Type="http://schemas.openxmlformats.org/officeDocument/2006/relationships/customXml" Target="../ink/ink1067.xml"/><Relationship Id="rId174" Type="http://schemas.openxmlformats.org/officeDocument/2006/relationships/customXml" Target="../ink/ink1088.xml"/><Relationship Id="rId381" Type="http://schemas.openxmlformats.org/officeDocument/2006/relationships/image" Target="../media/image891.png"/><Relationship Id="rId241" Type="http://schemas.openxmlformats.org/officeDocument/2006/relationships/image" Target="../media/image821.png"/><Relationship Id="rId36" Type="http://schemas.openxmlformats.org/officeDocument/2006/relationships/customXml" Target="../ink/ink1019.xml"/><Relationship Id="rId283" Type="http://schemas.openxmlformats.org/officeDocument/2006/relationships/image" Target="../media/image842.png"/><Relationship Id="rId339" Type="http://schemas.openxmlformats.org/officeDocument/2006/relationships/image" Target="../media/image870.png"/><Relationship Id="rId78" Type="http://schemas.openxmlformats.org/officeDocument/2006/relationships/customXml" Target="../ink/ink1040.xml"/><Relationship Id="rId101" Type="http://schemas.openxmlformats.org/officeDocument/2006/relationships/image" Target="../media/image691.png"/><Relationship Id="rId143" Type="http://schemas.openxmlformats.org/officeDocument/2006/relationships/image" Target="../media/image736.png"/><Relationship Id="rId185" Type="http://schemas.openxmlformats.org/officeDocument/2006/relationships/image" Target="../media/image793.png"/><Relationship Id="rId350" Type="http://schemas.openxmlformats.org/officeDocument/2006/relationships/customXml" Target="../ink/ink1176.xml"/><Relationship Id="rId9" Type="http://schemas.openxmlformats.org/officeDocument/2006/relationships/image" Target="../media/image645.png"/><Relationship Id="rId210" Type="http://schemas.openxmlformats.org/officeDocument/2006/relationships/customXml" Target="../ink/ink1106.xml"/><Relationship Id="rId252" Type="http://schemas.openxmlformats.org/officeDocument/2006/relationships/customXml" Target="../ink/ink1127.xml"/><Relationship Id="rId294" Type="http://schemas.openxmlformats.org/officeDocument/2006/relationships/customXml" Target="../ink/ink1148.xml"/><Relationship Id="rId308" Type="http://schemas.openxmlformats.org/officeDocument/2006/relationships/customXml" Target="../ink/ink1155.xml"/><Relationship Id="rId47" Type="http://schemas.openxmlformats.org/officeDocument/2006/relationships/image" Target="../media/image664.png"/><Relationship Id="rId89" Type="http://schemas.openxmlformats.org/officeDocument/2006/relationships/image" Target="../media/image685.png"/><Relationship Id="rId112" Type="http://schemas.openxmlformats.org/officeDocument/2006/relationships/customXml" Target="../ink/ink1057.xml"/><Relationship Id="rId154" Type="http://schemas.openxmlformats.org/officeDocument/2006/relationships/customXml" Target="../ink/ink1078.xml"/><Relationship Id="rId361" Type="http://schemas.openxmlformats.org/officeDocument/2006/relationships/image" Target="../media/image881.png"/><Relationship Id="rId196" Type="http://schemas.openxmlformats.org/officeDocument/2006/relationships/customXml" Target="../ink/ink1099.xml"/><Relationship Id="rId200" Type="http://schemas.openxmlformats.org/officeDocument/2006/relationships/customXml" Target="../ink/ink1101.xml"/><Relationship Id="rId382" Type="http://schemas.openxmlformats.org/officeDocument/2006/relationships/customXml" Target="../ink/ink1192.xml"/><Relationship Id="rId16" Type="http://schemas.openxmlformats.org/officeDocument/2006/relationships/customXml" Target="../ink/ink1009.xml"/><Relationship Id="rId221" Type="http://schemas.openxmlformats.org/officeDocument/2006/relationships/image" Target="../media/image811.png"/><Relationship Id="rId242" Type="http://schemas.openxmlformats.org/officeDocument/2006/relationships/customXml" Target="../ink/ink1122.xml"/><Relationship Id="rId263" Type="http://schemas.openxmlformats.org/officeDocument/2006/relationships/image" Target="../media/image832.png"/><Relationship Id="rId284" Type="http://schemas.openxmlformats.org/officeDocument/2006/relationships/customXml" Target="../ink/ink1143.xml"/><Relationship Id="rId319" Type="http://schemas.openxmlformats.org/officeDocument/2006/relationships/image" Target="../media/image860.png"/><Relationship Id="rId37" Type="http://schemas.openxmlformats.org/officeDocument/2006/relationships/image" Target="../media/image659.png"/><Relationship Id="rId58" Type="http://schemas.openxmlformats.org/officeDocument/2006/relationships/customXml" Target="../ink/ink1030.xml"/><Relationship Id="rId79" Type="http://schemas.openxmlformats.org/officeDocument/2006/relationships/image" Target="../media/image680.png"/><Relationship Id="rId102" Type="http://schemas.openxmlformats.org/officeDocument/2006/relationships/customXml" Target="../ink/ink1052.xml"/><Relationship Id="rId123" Type="http://schemas.openxmlformats.org/officeDocument/2006/relationships/image" Target="../media/image702.png"/><Relationship Id="rId144" Type="http://schemas.openxmlformats.org/officeDocument/2006/relationships/customXml" Target="../ink/ink1073.xml"/><Relationship Id="rId330" Type="http://schemas.openxmlformats.org/officeDocument/2006/relationships/customXml" Target="../ink/ink1166.xml"/><Relationship Id="rId90" Type="http://schemas.openxmlformats.org/officeDocument/2006/relationships/customXml" Target="../ink/ink1046.xml"/><Relationship Id="rId165" Type="http://schemas.openxmlformats.org/officeDocument/2006/relationships/image" Target="../media/image783.png"/><Relationship Id="rId186" Type="http://schemas.openxmlformats.org/officeDocument/2006/relationships/customXml" Target="../ink/ink1094.xml"/><Relationship Id="rId351" Type="http://schemas.openxmlformats.org/officeDocument/2006/relationships/image" Target="../media/image876.png"/><Relationship Id="rId372" Type="http://schemas.openxmlformats.org/officeDocument/2006/relationships/customXml" Target="../ink/ink1187.xml"/><Relationship Id="rId211" Type="http://schemas.openxmlformats.org/officeDocument/2006/relationships/image" Target="../media/image806.png"/><Relationship Id="rId232" Type="http://schemas.openxmlformats.org/officeDocument/2006/relationships/customXml" Target="../ink/ink1117.xml"/><Relationship Id="rId253" Type="http://schemas.openxmlformats.org/officeDocument/2006/relationships/image" Target="../media/image827.png"/><Relationship Id="rId274" Type="http://schemas.openxmlformats.org/officeDocument/2006/relationships/customXml" Target="../ink/ink1138.xml"/><Relationship Id="rId295" Type="http://schemas.openxmlformats.org/officeDocument/2006/relationships/image" Target="../media/image848.png"/><Relationship Id="rId309" Type="http://schemas.openxmlformats.org/officeDocument/2006/relationships/image" Target="../media/image855.png"/><Relationship Id="rId27" Type="http://schemas.openxmlformats.org/officeDocument/2006/relationships/image" Target="../media/image654.png"/><Relationship Id="rId48" Type="http://schemas.openxmlformats.org/officeDocument/2006/relationships/customXml" Target="../ink/ink1025.xml"/><Relationship Id="rId69" Type="http://schemas.openxmlformats.org/officeDocument/2006/relationships/image" Target="../media/image675.png"/><Relationship Id="rId113" Type="http://schemas.openxmlformats.org/officeDocument/2006/relationships/image" Target="../media/image697.png"/><Relationship Id="rId134" Type="http://schemas.openxmlformats.org/officeDocument/2006/relationships/customXml" Target="../ink/ink1068.xml"/><Relationship Id="rId320" Type="http://schemas.openxmlformats.org/officeDocument/2006/relationships/customXml" Target="../ink/ink1161.xml"/><Relationship Id="rId80" Type="http://schemas.openxmlformats.org/officeDocument/2006/relationships/customXml" Target="../ink/ink1041.xml"/><Relationship Id="rId155" Type="http://schemas.openxmlformats.org/officeDocument/2006/relationships/image" Target="../media/image742.png"/><Relationship Id="rId176" Type="http://schemas.openxmlformats.org/officeDocument/2006/relationships/customXml" Target="../ink/ink1089.xml"/><Relationship Id="rId197" Type="http://schemas.openxmlformats.org/officeDocument/2006/relationships/image" Target="../media/image799.png"/><Relationship Id="rId341" Type="http://schemas.openxmlformats.org/officeDocument/2006/relationships/image" Target="../media/image871.png"/><Relationship Id="rId362" Type="http://schemas.openxmlformats.org/officeDocument/2006/relationships/customXml" Target="../ink/ink1182.xml"/><Relationship Id="rId383" Type="http://schemas.openxmlformats.org/officeDocument/2006/relationships/image" Target="../media/image892.png"/><Relationship Id="rId201" Type="http://schemas.openxmlformats.org/officeDocument/2006/relationships/image" Target="../media/image801.png"/><Relationship Id="rId222" Type="http://schemas.openxmlformats.org/officeDocument/2006/relationships/customXml" Target="../ink/ink1112.xml"/><Relationship Id="rId243" Type="http://schemas.openxmlformats.org/officeDocument/2006/relationships/image" Target="../media/image822.png"/><Relationship Id="rId264" Type="http://schemas.openxmlformats.org/officeDocument/2006/relationships/customXml" Target="../ink/ink1133.xml"/><Relationship Id="rId285" Type="http://schemas.openxmlformats.org/officeDocument/2006/relationships/image" Target="../media/image843.png"/><Relationship Id="rId17" Type="http://schemas.openxmlformats.org/officeDocument/2006/relationships/image" Target="../media/image649.png"/><Relationship Id="rId38" Type="http://schemas.openxmlformats.org/officeDocument/2006/relationships/customXml" Target="../ink/ink1020.xml"/><Relationship Id="rId59" Type="http://schemas.openxmlformats.org/officeDocument/2006/relationships/image" Target="../media/image670.png"/><Relationship Id="rId103" Type="http://schemas.openxmlformats.org/officeDocument/2006/relationships/image" Target="../media/image692.png"/><Relationship Id="rId124" Type="http://schemas.openxmlformats.org/officeDocument/2006/relationships/customXml" Target="../ink/ink1063.xml"/><Relationship Id="rId310" Type="http://schemas.openxmlformats.org/officeDocument/2006/relationships/customXml" Target="../ink/ink1156.xml"/><Relationship Id="rId70" Type="http://schemas.openxmlformats.org/officeDocument/2006/relationships/customXml" Target="../ink/ink1036.xml"/><Relationship Id="rId91" Type="http://schemas.openxmlformats.org/officeDocument/2006/relationships/image" Target="../media/image686.png"/><Relationship Id="rId145" Type="http://schemas.openxmlformats.org/officeDocument/2006/relationships/image" Target="../media/image737.png"/><Relationship Id="rId166" Type="http://schemas.openxmlformats.org/officeDocument/2006/relationships/customXml" Target="../ink/ink1084.xml"/><Relationship Id="rId187" Type="http://schemas.openxmlformats.org/officeDocument/2006/relationships/image" Target="../media/image794.png"/><Relationship Id="rId331" Type="http://schemas.openxmlformats.org/officeDocument/2006/relationships/image" Target="../media/image866.png"/><Relationship Id="rId352" Type="http://schemas.openxmlformats.org/officeDocument/2006/relationships/customXml" Target="../ink/ink1177.xml"/><Relationship Id="rId373" Type="http://schemas.openxmlformats.org/officeDocument/2006/relationships/image" Target="../media/image887.png"/><Relationship Id="rId1" Type="http://schemas.openxmlformats.org/officeDocument/2006/relationships/slideLayout" Target="../slideLayouts/slideLayout12.xml"/><Relationship Id="rId212" Type="http://schemas.openxmlformats.org/officeDocument/2006/relationships/customXml" Target="../ink/ink1107.xml"/><Relationship Id="rId233" Type="http://schemas.openxmlformats.org/officeDocument/2006/relationships/image" Target="../media/image817.png"/><Relationship Id="rId254" Type="http://schemas.openxmlformats.org/officeDocument/2006/relationships/customXml" Target="../ink/ink1128.xml"/><Relationship Id="rId28" Type="http://schemas.openxmlformats.org/officeDocument/2006/relationships/customXml" Target="../ink/ink1015.xml"/><Relationship Id="rId49" Type="http://schemas.openxmlformats.org/officeDocument/2006/relationships/image" Target="../media/image665.png"/><Relationship Id="rId114" Type="http://schemas.openxmlformats.org/officeDocument/2006/relationships/customXml" Target="../ink/ink1058.xml"/><Relationship Id="rId275" Type="http://schemas.openxmlformats.org/officeDocument/2006/relationships/image" Target="../media/image838.png"/><Relationship Id="rId296" Type="http://schemas.openxmlformats.org/officeDocument/2006/relationships/customXml" Target="../ink/ink1149.xml"/><Relationship Id="rId300" Type="http://schemas.openxmlformats.org/officeDocument/2006/relationships/customXml" Target="../ink/ink1151.xml"/><Relationship Id="rId60" Type="http://schemas.openxmlformats.org/officeDocument/2006/relationships/customXml" Target="../ink/ink1031.xml"/><Relationship Id="rId81" Type="http://schemas.openxmlformats.org/officeDocument/2006/relationships/image" Target="../media/image681.png"/><Relationship Id="rId135" Type="http://schemas.openxmlformats.org/officeDocument/2006/relationships/image" Target="../media/image708.png"/><Relationship Id="rId156" Type="http://schemas.openxmlformats.org/officeDocument/2006/relationships/customXml" Target="../ink/ink1079.xml"/><Relationship Id="rId177" Type="http://schemas.openxmlformats.org/officeDocument/2006/relationships/image" Target="../media/image789.png"/><Relationship Id="rId198" Type="http://schemas.openxmlformats.org/officeDocument/2006/relationships/customXml" Target="../ink/ink1100.xml"/><Relationship Id="rId321" Type="http://schemas.openxmlformats.org/officeDocument/2006/relationships/image" Target="../media/image861.png"/><Relationship Id="rId342" Type="http://schemas.openxmlformats.org/officeDocument/2006/relationships/customXml" Target="../ink/ink1172.xml"/><Relationship Id="rId363" Type="http://schemas.openxmlformats.org/officeDocument/2006/relationships/image" Target="../media/image882.png"/><Relationship Id="rId384" Type="http://schemas.openxmlformats.org/officeDocument/2006/relationships/customXml" Target="../ink/ink1193.xml"/><Relationship Id="rId202" Type="http://schemas.openxmlformats.org/officeDocument/2006/relationships/customXml" Target="../ink/ink1102.xml"/><Relationship Id="rId223" Type="http://schemas.openxmlformats.org/officeDocument/2006/relationships/image" Target="../media/image812.png"/><Relationship Id="rId244" Type="http://schemas.openxmlformats.org/officeDocument/2006/relationships/customXml" Target="../ink/ink1123.xml"/><Relationship Id="rId18" Type="http://schemas.openxmlformats.org/officeDocument/2006/relationships/customXml" Target="../ink/ink1010.xml"/><Relationship Id="rId39" Type="http://schemas.openxmlformats.org/officeDocument/2006/relationships/image" Target="../media/image660.png"/><Relationship Id="rId265" Type="http://schemas.openxmlformats.org/officeDocument/2006/relationships/image" Target="../media/image833.png"/><Relationship Id="rId286" Type="http://schemas.openxmlformats.org/officeDocument/2006/relationships/customXml" Target="../ink/ink1144.xml"/><Relationship Id="rId50" Type="http://schemas.openxmlformats.org/officeDocument/2006/relationships/customXml" Target="../ink/ink1026.xml"/><Relationship Id="rId104" Type="http://schemas.openxmlformats.org/officeDocument/2006/relationships/customXml" Target="../ink/ink1053.xml"/><Relationship Id="rId125" Type="http://schemas.openxmlformats.org/officeDocument/2006/relationships/image" Target="../media/image703.png"/><Relationship Id="rId146" Type="http://schemas.openxmlformats.org/officeDocument/2006/relationships/customXml" Target="../ink/ink1074.xml"/><Relationship Id="rId167" Type="http://schemas.openxmlformats.org/officeDocument/2006/relationships/image" Target="../media/image784.png"/><Relationship Id="rId188" Type="http://schemas.openxmlformats.org/officeDocument/2006/relationships/customXml" Target="../ink/ink1095.xml"/><Relationship Id="rId311" Type="http://schemas.openxmlformats.org/officeDocument/2006/relationships/image" Target="../media/image856.png"/><Relationship Id="rId332" Type="http://schemas.openxmlformats.org/officeDocument/2006/relationships/customXml" Target="../ink/ink1167.xml"/><Relationship Id="rId353" Type="http://schemas.openxmlformats.org/officeDocument/2006/relationships/image" Target="../media/image877.png"/><Relationship Id="rId374" Type="http://schemas.openxmlformats.org/officeDocument/2006/relationships/customXml" Target="../ink/ink1188.xml"/><Relationship Id="rId71" Type="http://schemas.openxmlformats.org/officeDocument/2006/relationships/image" Target="../media/image676.png"/><Relationship Id="rId92" Type="http://schemas.openxmlformats.org/officeDocument/2006/relationships/customXml" Target="../ink/ink1047.xml"/><Relationship Id="rId213" Type="http://schemas.openxmlformats.org/officeDocument/2006/relationships/image" Target="../media/image807.png"/><Relationship Id="rId234" Type="http://schemas.openxmlformats.org/officeDocument/2006/relationships/customXml" Target="../ink/ink1118.xml"/><Relationship Id="rId2" Type="http://schemas.openxmlformats.org/officeDocument/2006/relationships/customXml" Target="../ink/ink1002.xml"/><Relationship Id="rId29" Type="http://schemas.openxmlformats.org/officeDocument/2006/relationships/image" Target="../media/image655.png"/><Relationship Id="rId255" Type="http://schemas.openxmlformats.org/officeDocument/2006/relationships/image" Target="../media/image828.png"/><Relationship Id="rId276" Type="http://schemas.openxmlformats.org/officeDocument/2006/relationships/customXml" Target="../ink/ink1139.xml"/><Relationship Id="rId297" Type="http://schemas.openxmlformats.org/officeDocument/2006/relationships/image" Target="../media/image849.png"/><Relationship Id="rId40" Type="http://schemas.openxmlformats.org/officeDocument/2006/relationships/customXml" Target="../ink/ink1021.xml"/><Relationship Id="rId115" Type="http://schemas.openxmlformats.org/officeDocument/2006/relationships/image" Target="../media/image698.png"/><Relationship Id="rId136" Type="http://schemas.openxmlformats.org/officeDocument/2006/relationships/customXml" Target="../ink/ink1069.xml"/><Relationship Id="rId157" Type="http://schemas.openxmlformats.org/officeDocument/2006/relationships/image" Target="../media/image743.png"/><Relationship Id="rId178" Type="http://schemas.openxmlformats.org/officeDocument/2006/relationships/customXml" Target="../ink/ink1090.xml"/><Relationship Id="rId301" Type="http://schemas.openxmlformats.org/officeDocument/2006/relationships/image" Target="../media/image851.png"/><Relationship Id="rId322" Type="http://schemas.openxmlformats.org/officeDocument/2006/relationships/customXml" Target="../ink/ink1162.xml"/><Relationship Id="rId343" Type="http://schemas.openxmlformats.org/officeDocument/2006/relationships/image" Target="../media/image872.png"/><Relationship Id="rId364" Type="http://schemas.openxmlformats.org/officeDocument/2006/relationships/customXml" Target="../ink/ink1183.xml"/><Relationship Id="rId61" Type="http://schemas.openxmlformats.org/officeDocument/2006/relationships/image" Target="../media/image671.png"/><Relationship Id="rId82" Type="http://schemas.openxmlformats.org/officeDocument/2006/relationships/customXml" Target="../ink/ink1042.xml"/><Relationship Id="rId199" Type="http://schemas.openxmlformats.org/officeDocument/2006/relationships/image" Target="../media/image800.png"/><Relationship Id="rId203" Type="http://schemas.openxmlformats.org/officeDocument/2006/relationships/image" Target="../media/image802.png"/><Relationship Id="rId385" Type="http://schemas.openxmlformats.org/officeDocument/2006/relationships/image" Target="../media/image893.png"/><Relationship Id="rId19" Type="http://schemas.openxmlformats.org/officeDocument/2006/relationships/image" Target="../media/image650.png"/><Relationship Id="rId224" Type="http://schemas.openxmlformats.org/officeDocument/2006/relationships/customXml" Target="../ink/ink1113.xml"/><Relationship Id="rId245" Type="http://schemas.openxmlformats.org/officeDocument/2006/relationships/image" Target="../media/image823.png"/><Relationship Id="rId266" Type="http://schemas.openxmlformats.org/officeDocument/2006/relationships/customXml" Target="../ink/ink1134.xml"/><Relationship Id="rId287" Type="http://schemas.openxmlformats.org/officeDocument/2006/relationships/image" Target="../media/image844.png"/><Relationship Id="rId30" Type="http://schemas.openxmlformats.org/officeDocument/2006/relationships/customXml" Target="../ink/ink1016.xml"/><Relationship Id="rId105" Type="http://schemas.openxmlformats.org/officeDocument/2006/relationships/image" Target="../media/image693.png"/><Relationship Id="rId126" Type="http://schemas.openxmlformats.org/officeDocument/2006/relationships/customXml" Target="../ink/ink1064.xml"/><Relationship Id="rId147" Type="http://schemas.openxmlformats.org/officeDocument/2006/relationships/image" Target="../media/image738.png"/><Relationship Id="rId168" Type="http://schemas.openxmlformats.org/officeDocument/2006/relationships/customXml" Target="../ink/ink1085.xml"/><Relationship Id="rId312" Type="http://schemas.openxmlformats.org/officeDocument/2006/relationships/customXml" Target="../ink/ink1157.xml"/><Relationship Id="rId333" Type="http://schemas.openxmlformats.org/officeDocument/2006/relationships/image" Target="../media/image867.png"/><Relationship Id="rId354" Type="http://schemas.openxmlformats.org/officeDocument/2006/relationships/customXml" Target="../ink/ink1178.xml"/><Relationship Id="rId51" Type="http://schemas.openxmlformats.org/officeDocument/2006/relationships/image" Target="../media/image666.png"/><Relationship Id="rId72" Type="http://schemas.openxmlformats.org/officeDocument/2006/relationships/customXml" Target="../ink/ink1037.xml"/><Relationship Id="rId93" Type="http://schemas.openxmlformats.org/officeDocument/2006/relationships/image" Target="../media/image687.png"/><Relationship Id="rId189" Type="http://schemas.openxmlformats.org/officeDocument/2006/relationships/image" Target="../media/image795.png"/><Relationship Id="rId375" Type="http://schemas.openxmlformats.org/officeDocument/2006/relationships/image" Target="../media/image888.png"/><Relationship Id="rId3" Type="http://schemas.openxmlformats.org/officeDocument/2006/relationships/image" Target="../media/image642.png"/><Relationship Id="rId214" Type="http://schemas.openxmlformats.org/officeDocument/2006/relationships/customXml" Target="../ink/ink1108.xml"/><Relationship Id="rId235" Type="http://schemas.openxmlformats.org/officeDocument/2006/relationships/image" Target="../media/image818.png"/><Relationship Id="rId256" Type="http://schemas.openxmlformats.org/officeDocument/2006/relationships/customXml" Target="../ink/ink1129.xml"/><Relationship Id="rId277" Type="http://schemas.openxmlformats.org/officeDocument/2006/relationships/image" Target="../media/image839.png"/><Relationship Id="rId298" Type="http://schemas.openxmlformats.org/officeDocument/2006/relationships/customXml" Target="../ink/ink1150.xml"/><Relationship Id="rId116" Type="http://schemas.openxmlformats.org/officeDocument/2006/relationships/customXml" Target="../ink/ink1059.xml"/><Relationship Id="rId137" Type="http://schemas.openxmlformats.org/officeDocument/2006/relationships/image" Target="../media/image733.png"/><Relationship Id="rId158" Type="http://schemas.openxmlformats.org/officeDocument/2006/relationships/customXml" Target="../ink/ink1080.xml"/><Relationship Id="rId302" Type="http://schemas.openxmlformats.org/officeDocument/2006/relationships/customXml" Target="../ink/ink1152.xml"/><Relationship Id="rId323" Type="http://schemas.openxmlformats.org/officeDocument/2006/relationships/image" Target="../media/image862.png"/><Relationship Id="rId344" Type="http://schemas.openxmlformats.org/officeDocument/2006/relationships/customXml" Target="../ink/ink1173.xml"/><Relationship Id="rId20" Type="http://schemas.openxmlformats.org/officeDocument/2006/relationships/customXml" Target="../ink/ink1011.xml"/><Relationship Id="rId41" Type="http://schemas.openxmlformats.org/officeDocument/2006/relationships/image" Target="../media/image661.png"/><Relationship Id="rId62" Type="http://schemas.openxmlformats.org/officeDocument/2006/relationships/customXml" Target="../ink/ink1032.xml"/><Relationship Id="rId83" Type="http://schemas.openxmlformats.org/officeDocument/2006/relationships/image" Target="../media/image682.png"/><Relationship Id="rId179" Type="http://schemas.openxmlformats.org/officeDocument/2006/relationships/image" Target="../media/image790.png"/><Relationship Id="rId365" Type="http://schemas.openxmlformats.org/officeDocument/2006/relationships/image" Target="../media/image883.png"/><Relationship Id="rId386" Type="http://schemas.openxmlformats.org/officeDocument/2006/relationships/customXml" Target="../ink/ink1194.xml"/><Relationship Id="rId190" Type="http://schemas.openxmlformats.org/officeDocument/2006/relationships/customXml" Target="../ink/ink1096.xml"/><Relationship Id="rId204" Type="http://schemas.openxmlformats.org/officeDocument/2006/relationships/customXml" Target="../ink/ink1103.xml"/><Relationship Id="rId225" Type="http://schemas.openxmlformats.org/officeDocument/2006/relationships/image" Target="../media/image813.png"/><Relationship Id="rId246" Type="http://schemas.openxmlformats.org/officeDocument/2006/relationships/customXml" Target="../ink/ink1124.xml"/><Relationship Id="rId267" Type="http://schemas.openxmlformats.org/officeDocument/2006/relationships/image" Target="../media/image834.png"/><Relationship Id="rId288" Type="http://schemas.openxmlformats.org/officeDocument/2006/relationships/customXml" Target="../ink/ink1145.xml"/><Relationship Id="rId106" Type="http://schemas.openxmlformats.org/officeDocument/2006/relationships/customXml" Target="../ink/ink1054.xml"/><Relationship Id="rId127" Type="http://schemas.openxmlformats.org/officeDocument/2006/relationships/image" Target="../media/image704.png"/><Relationship Id="rId313" Type="http://schemas.openxmlformats.org/officeDocument/2006/relationships/image" Target="../media/image857.png"/><Relationship Id="rId10" Type="http://schemas.openxmlformats.org/officeDocument/2006/relationships/customXml" Target="../ink/ink1006.xml"/><Relationship Id="rId31" Type="http://schemas.openxmlformats.org/officeDocument/2006/relationships/image" Target="../media/image656.png"/><Relationship Id="rId52" Type="http://schemas.openxmlformats.org/officeDocument/2006/relationships/customXml" Target="../ink/ink1027.xml"/><Relationship Id="rId73" Type="http://schemas.openxmlformats.org/officeDocument/2006/relationships/image" Target="../media/image677.png"/><Relationship Id="rId94" Type="http://schemas.openxmlformats.org/officeDocument/2006/relationships/customXml" Target="../ink/ink1048.xml"/><Relationship Id="rId148" Type="http://schemas.openxmlformats.org/officeDocument/2006/relationships/customXml" Target="../ink/ink1075.xml"/><Relationship Id="rId169" Type="http://schemas.openxmlformats.org/officeDocument/2006/relationships/image" Target="../media/image785.png"/><Relationship Id="rId334" Type="http://schemas.openxmlformats.org/officeDocument/2006/relationships/customXml" Target="../ink/ink1168.xml"/><Relationship Id="rId355" Type="http://schemas.openxmlformats.org/officeDocument/2006/relationships/image" Target="../media/image878.png"/><Relationship Id="rId376" Type="http://schemas.openxmlformats.org/officeDocument/2006/relationships/customXml" Target="../ink/ink1189.xml"/><Relationship Id="rId4" Type="http://schemas.openxmlformats.org/officeDocument/2006/relationships/customXml" Target="../ink/ink1003.xml"/><Relationship Id="rId180" Type="http://schemas.openxmlformats.org/officeDocument/2006/relationships/customXml" Target="../ink/ink1091.xml"/><Relationship Id="rId215" Type="http://schemas.openxmlformats.org/officeDocument/2006/relationships/image" Target="../media/image808.png"/><Relationship Id="rId236" Type="http://schemas.openxmlformats.org/officeDocument/2006/relationships/customXml" Target="../ink/ink1119.xml"/><Relationship Id="rId257" Type="http://schemas.openxmlformats.org/officeDocument/2006/relationships/image" Target="../media/image829.png"/><Relationship Id="rId278" Type="http://schemas.openxmlformats.org/officeDocument/2006/relationships/customXml" Target="../ink/ink1140.xml"/><Relationship Id="rId303" Type="http://schemas.openxmlformats.org/officeDocument/2006/relationships/image" Target="../media/image852.png"/><Relationship Id="rId42" Type="http://schemas.openxmlformats.org/officeDocument/2006/relationships/customXml" Target="../ink/ink1022.xml"/><Relationship Id="rId84" Type="http://schemas.openxmlformats.org/officeDocument/2006/relationships/customXml" Target="../ink/ink1043.xml"/><Relationship Id="rId138" Type="http://schemas.openxmlformats.org/officeDocument/2006/relationships/customXml" Target="../ink/ink1070.xml"/><Relationship Id="rId345" Type="http://schemas.openxmlformats.org/officeDocument/2006/relationships/image" Target="../media/image873.png"/><Relationship Id="rId387" Type="http://schemas.openxmlformats.org/officeDocument/2006/relationships/image" Target="../media/image894.png"/><Relationship Id="rId191" Type="http://schemas.openxmlformats.org/officeDocument/2006/relationships/image" Target="../media/image796.png"/><Relationship Id="rId205" Type="http://schemas.openxmlformats.org/officeDocument/2006/relationships/image" Target="../media/image803.png"/><Relationship Id="rId247" Type="http://schemas.openxmlformats.org/officeDocument/2006/relationships/image" Target="../media/image824.png"/><Relationship Id="rId107" Type="http://schemas.openxmlformats.org/officeDocument/2006/relationships/image" Target="../media/image694.png"/><Relationship Id="rId289" Type="http://schemas.openxmlformats.org/officeDocument/2006/relationships/image" Target="../media/image845.png"/><Relationship Id="rId11" Type="http://schemas.openxmlformats.org/officeDocument/2006/relationships/image" Target="../media/image646.png"/><Relationship Id="rId53" Type="http://schemas.openxmlformats.org/officeDocument/2006/relationships/image" Target="../media/image667.png"/><Relationship Id="rId149" Type="http://schemas.openxmlformats.org/officeDocument/2006/relationships/image" Target="../media/image739.png"/><Relationship Id="rId314" Type="http://schemas.openxmlformats.org/officeDocument/2006/relationships/customXml" Target="../ink/ink1158.xml"/><Relationship Id="rId356" Type="http://schemas.openxmlformats.org/officeDocument/2006/relationships/customXml" Target="../ink/ink1179.xml"/><Relationship Id="rId95" Type="http://schemas.openxmlformats.org/officeDocument/2006/relationships/image" Target="../media/image688.png"/><Relationship Id="rId160" Type="http://schemas.openxmlformats.org/officeDocument/2006/relationships/customXml" Target="../ink/ink1081.xml"/><Relationship Id="rId216" Type="http://schemas.openxmlformats.org/officeDocument/2006/relationships/customXml" Target="../ink/ink1109.xml"/><Relationship Id="rId258" Type="http://schemas.openxmlformats.org/officeDocument/2006/relationships/customXml" Target="../ink/ink1130.xml"/><Relationship Id="rId22" Type="http://schemas.openxmlformats.org/officeDocument/2006/relationships/customXml" Target="../ink/ink1012.xml"/><Relationship Id="rId64" Type="http://schemas.openxmlformats.org/officeDocument/2006/relationships/customXml" Target="../ink/ink1033.xml"/><Relationship Id="rId118" Type="http://schemas.openxmlformats.org/officeDocument/2006/relationships/customXml" Target="../ink/ink1060.xml"/><Relationship Id="rId325" Type="http://schemas.openxmlformats.org/officeDocument/2006/relationships/image" Target="../media/image863.png"/><Relationship Id="rId367" Type="http://schemas.openxmlformats.org/officeDocument/2006/relationships/image" Target="../media/image884.png"/><Relationship Id="rId171" Type="http://schemas.openxmlformats.org/officeDocument/2006/relationships/image" Target="../media/image786.png"/><Relationship Id="rId227" Type="http://schemas.openxmlformats.org/officeDocument/2006/relationships/image" Target="../media/image814.png"/><Relationship Id="rId269" Type="http://schemas.openxmlformats.org/officeDocument/2006/relationships/image" Target="../media/image835.png"/><Relationship Id="rId33" Type="http://schemas.openxmlformats.org/officeDocument/2006/relationships/image" Target="../media/image657.png"/><Relationship Id="rId129" Type="http://schemas.openxmlformats.org/officeDocument/2006/relationships/image" Target="../media/image705.png"/><Relationship Id="rId280" Type="http://schemas.openxmlformats.org/officeDocument/2006/relationships/customXml" Target="../ink/ink1141.xml"/><Relationship Id="rId336" Type="http://schemas.openxmlformats.org/officeDocument/2006/relationships/customXml" Target="../ink/ink1169.xml"/><Relationship Id="rId75" Type="http://schemas.openxmlformats.org/officeDocument/2006/relationships/image" Target="../media/image678.png"/><Relationship Id="rId140" Type="http://schemas.openxmlformats.org/officeDocument/2006/relationships/customXml" Target="../ink/ink1071.xml"/><Relationship Id="rId182" Type="http://schemas.openxmlformats.org/officeDocument/2006/relationships/customXml" Target="../ink/ink1092.xml"/><Relationship Id="rId378" Type="http://schemas.openxmlformats.org/officeDocument/2006/relationships/customXml" Target="../ink/ink1190.xml"/><Relationship Id="rId6" Type="http://schemas.openxmlformats.org/officeDocument/2006/relationships/customXml" Target="../ink/ink1004.xml"/><Relationship Id="rId238" Type="http://schemas.openxmlformats.org/officeDocument/2006/relationships/customXml" Target="../ink/ink1120.xml"/><Relationship Id="rId291" Type="http://schemas.openxmlformats.org/officeDocument/2006/relationships/image" Target="../media/image846.png"/><Relationship Id="rId305" Type="http://schemas.openxmlformats.org/officeDocument/2006/relationships/image" Target="../media/image853.png"/><Relationship Id="rId347" Type="http://schemas.openxmlformats.org/officeDocument/2006/relationships/image" Target="../media/image874.png"/><Relationship Id="rId44" Type="http://schemas.openxmlformats.org/officeDocument/2006/relationships/customXml" Target="../ink/ink1023.xml"/><Relationship Id="rId86" Type="http://schemas.openxmlformats.org/officeDocument/2006/relationships/customXml" Target="../ink/ink1044.xml"/><Relationship Id="rId151" Type="http://schemas.openxmlformats.org/officeDocument/2006/relationships/image" Target="../media/image740.png"/><Relationship Id="rId389" Type="http://schemas.openxmlformats.org/officeDocument/2006/relationships/image" Target="../media/image895.png"/><Relationship Id="rId193" Type="http://schemas.openxmlformats.org/officeDocument/2006/relationships/image" Target="../media/image797.png"/><Relationship Id="rId207" Type="http://schemas.openxmlformats.org/officeDocument/2006/relationships/image" Target="../media/image804.png"/><Relationship Id="rId249" Type="http://schemas.openxmlformats.org/officeDocument/2006/relationships/image" Target="../media/image825.png"/><Relationship Id="rId13" Type="http://schemas.openxmlformats.org/officeDocument/2006/relationships/image" Target="../media/image647.png"/><Relationship Id="rId109" Type="http://schemas.openxmlformats.org/officeDocument/2006/relationships/image" Target="../media/image695.png"/><Relationship Id="rId260" Type="http://schemas.openxmlformats.org/officeDocument/2006/relationships/customXml" Target="../ink/ink1131.xml"/><Relationship Id="rId316" Type="http://schemas.openxmlformats.org/officeDocument/2006/relationships/customXml" Target="../ink/ink1159.xml"/><Relationship Id="rId55" Type="http://schemas.openxmlformats.org/officeDocument/2006/relationships/image" Target="../media/image668.png"/><Relationship Id="rId97" Type="http://schemas.openxmlformats.org/officeDocument/2006/relationships/image" Target="../media/image689.png"/><Relationship Id="rId120" Type="http://schemas.openxmlformats.org/officeDocument/2006/relationships/customXml" Target="../ink/ink1061.xml"/><Relationship Id="rId358" Type="http://schemas.openxmlformats.org/officeDocument/2006/relationships/customXml" Target="../ink/ink1180.xml"/><Relationship Id="rId162" Type="http://schemas.openxmlformats.org/officeDocument/2006/relationships/customXml" Target="../ink/ink1082.xml"/><Relationship Id="rId218" Type="http://schemas.openxmlformats.org/officeDocument/2006/relationships/customXml" Target="../ink/ink1110.xml"/><Relationship Id="rId271" Type="http://schemas.openxmlformats.org/officeDocument/2006/relationships/image" Target="../media/image836.png"/><Relationship Id="rId24" Type="http://schemas.openxmlformats.org/officeDocument/2006/relationships/customXml" Target="../ink/ink1013.xml"/><Relationship Id="rId66" Type="http://schemas.openxmlformats.org/officeDocument/2006/relationships/customXml" Target="../ink/ink1034.xml"/><Relationship Id="rId131" Type="http://schemas.openxmlformats.org/officeDocument/2006/relationships/image" Target="../media/image706.png"/><Relationship Id="rId327" Type="http://schemas.openxmlformats.org/officeDocument/2006/relationships/image" Target="../media/image864.png"/><Relationship Id="rId369" Type="http://schemas.openxmlformats.org/officeDocument/2006/relationships/image" Target="../media/image885.png"/><Relationship Id="rId173" Type="http://schemas.openxmlformats.org/officeDocument/2006/relationships/image" Target="../media/image787.png"/><Relationship Id="rId229" Type="http://schemas.openxmlformats.org/officeDocument/2006/relationships/image" Target="../media/image815.png"/><Relationship Id="rId380" Type="http://schemas.openxmlformats.org/officeDocument/2006/relationships/customXml" Target="../ink/ink1191.xml"/><Relationship Id="rId240" Type="http://schemas.openxmlformats.org/officeDocument/2006/relationships/customXml" Target="../ink/ink1121.xml"/><Relationship Id="rId35" Type="http://schemas.openxmlformats.org/officeDocument/2006/relationships/image" Target="../media/image658.png"/><Relationship Id="rId77" Type="http://schemas.openxmlformats.org/officeDocument/2006/relationships/image" Target="../media/image679.png"/><Relationship Id="rId100" Type="http://schemas.openxmlformats.org/officeDocument/2006/relationships/customXml" Target="../ink/ink1051.xml"/><Relationship Id="rId282" Type="http://schemas.openxmlformats.org/officeDocument/2006/relationships/customXml" Target="../ink/ink1142.xml"/><Relationship Id="rId338" Type="http://schemas.openxmlformats.org/officeDocument/2006/relationships/customXml" Target="../ink/ink1170.xml"/><Relationship Id="rId8" Type="http://schemas.openxmlformats.org/officeDocument/2006/relationships/customXml" Target="../ink/ink1005.xml"/><Relationship Id="rId142" Type="http://schemas.openxmlformats.org/officeDocument/2006/relationships/customXml" Target="../ink/ink1072.xml"/><Relationship Id="rId184" Type="http://schemas.openxmlformats.org/officeDocument/2006/relationships/customXml" Target="../ink/ink1093.xml"/><Relationship Id="rId391" Type="http://schemas.openxmlformats.org/officeDocument/2006/relationships/image" Target="../media/image896.png"/><Relationship Id="rId251" Type="http://schemas.openxmlformats.org/officeDocument/2006/relationships/image" Target="../media/image826.png"/><Relationship Id="rId46" Type="http://schemas.openxmlformats.org/officeDocument/2006/relationships/customXml" Target="../ink/ink1024.xml"/><Relationship Id="rId293" Type="http://schemas.openxmlformats.org/officeDocument/2006/relationships/image" Target="../media/image847.png"/><Relationship Id="rId307" Type="http://schemas.openxmlformats.org/officeDocument/2006/relationships/image" Target="../media/image854.png"/><Relationship Id="rId349" Type="http://schemas.openxmlformats.org/officeDocument/2006/relationships/image" Target="../media/image875.png"/><Relationship Id="rId88" Type="http://schemas.openxmlformats.org/officeDocument/2006/relationships/customXml" Target="../ink/ink1045.xml"/><Relationship Id="rId111" Type="http://schemas.openxmlformats.org/officeDocument/2006/relationships/image" Target="../media/image696.png"/><Relationship Id="rId153" Type="http://schemas.openxmlformats.org/officeDocument/2006/relationships/image" Target="../media/image741.png"/><Relationship Id="rId195" Type="http://schemas.openxmlformats.org/officeDocument/2006/relationships/image" Target="../media/image798.png"/><Relationship Id="rId209" Type="http://schemas.openxmlformats.org/officeDocument/2006/relationships/image" Target="../media/image805.png"/><Relationship Id="rId360" Type="http://schemas.openxmlformats.org/officeDocument/2006/relationships/customXml" Target="../ink/ink1181.xml"/><Relationship Id="rId220" Type="http://schemas.openxmlformats.org/officeDocument/2006/relationships/customXml" Target="../ink/ink1111.xml"/><Relationship Id="rId15" Type="http://schemas.openxmlformats.org/officeDocument/2006/relationships/image" Target="../media/image648.png"/><Relationship Id="rId57" Type="http://schemas.openxmlformats.org/officeDocument/2006/relationships/image" Target="../media/image669.png"/><Relationship Id="rId262" Type="http://schemas.openxmlformats.org/officeDocument/2006/relationships/customXml" Target="../ink/ink1132.xml"/><Relationship Id="rId318" Type="http://schemas.openxmlformats.org/officeDocument/2006/relationships/customXml" Target="../ink/ink1160.xml"/><Relationship Id="rId99" Type="http://schemas.openxmlformats.org/officeDocument/2006/relationships/image" Target="../media/image690.png"/><Relationship Id="rId122" Type="http://schemas.openxmlformats.org/officeDocument/2006/relationships/customXml" Target="../ink/ink1062.xml"/><Relationship Id="rId164" Type="http://schemas.openxmlformats.org/officeDocument/2006/relationships/customXml" Target="../ink/ink1083.xml"/><Relationship Id="rId371" Type="http://schemas.openxmlformats.org/officeDocument/2006/relationships/image" Target="../media/image886.png"/><Relationship Id="rId26" Type="http://schemas.openxmlformats.org/officeDocument/2006/relationships/customXml" Target="../ink/ink1014.xml"/><Relationship Id="rId231" Type="http://schemas.openxmlformats.org/officeDocument/2006/relationships/image" Target="../media/image816.png"/><Relationship Id="rId273" Type="http://schemas.openxmlformats.org/officeDocument/2006/relationships/image" Target="../media/image837.png"/><Relationship Id="rId329" Type="http://schemas.openxmlformats.org/officeDocument/2006/relationships/image" Target="../media/image865.png"/><Relationship Id="rId68" Type="http://schemas.openxmlformats.org/officeDocument/2006/relationships/customXml" Target="../ink/ink1035.xml"/><Relationship Id="rId133" Type="http://schemas.openxmlformats.org/officeDocument/2006/relationships/image" Target="../media/image707.png"/><Relationship Id="rId175" Type="http://schemas.openxmlformats.org/officeDocument/2006/relationships/image" Target="../media/image788.png"/><Relationship Id="rId340" Type="http://schemas.openxmlformats.org/officeDocument/2006/relationships/customXml" Target="../ink/ink1171.xml"/></Relationships>
</file>

<file path=ppt/slides/_rels/slide24.xml.rels><?xml version="1.0" encoding="UTF-8" standalone="yes"?>
<Relationships xmlns="http://schemas.openxmlformats.org/package/2006/relationships"><Relationship Id="rId117" Type="http://schemas.openxmlformats.org/officeDocument/2006/relationships/image" Target="../media/image954.png"/><Relationship Id="rId21" Type="http://schemas.openxmlformats.org/officeDocument/2006/relationships/image" Target="../media/image906.png"/><Relationship Id="rId42" Type="http://schemas.openxmlformats.org/officeDocument/2006/relationships/customXml" Target="../ink/ink1217.xml"/><Relationship Id="rId63" Type="http://schemas.openxmlformats.org/officeDocument/2006/relationships/image" Target="../media/image927.png"/><Relationship Id="rId84" Type="http://schemas.openxmlformats.org/officeDocument/2006/relationships/customXml" Target="../ink/ink1238.xml"/><Relationship Id="rId138" Type="http://schemas.openxmlformats.org/officeDocument/2006/relationships/customXml" Target="../ink/ink1265.xml"/><Relationship Id="rId159" Type="http://schemas.openxmlformats.org/officeDocument/2006/relationships/image" Target="../media/image975.png"/><Relationship Id="rId170" Type="http://schemas.openxmlformats.org/officeDocument/2006/relationships/customXml" Target="../ink/ink1281.xml"/><Relationship Id="rId191" Type="http://schemas.openxmlformats.org/officeDocument/2006/relationships/image" Target="../media/image991.png"/><Relationship Id="rId205" Type="http://schemas.openxmlformats.org/officeDocument/2006/relationships/image" Target="../media/image998.png"/><Relationship Id="rId226" Type="http://schemas.openxmlformats.org/officeDocument/2006/relationships/customXml" Target="../ink/ink1309.xml"/><Relationship Id="rId247" Type="http://schemas.openxmlformats.org/officeDocument/2006/relationships/image" Target="../media/image502.png"/><Relationship Id="rId107" Type="http://schemas.openxmlformats.org/officeDocument/2006/relationships/image" Target="../media/image949.png"/><Relationship Id="rId11" Type="http://schemas.openxmlformats.org/officeDocument/2006/relationships/image" Target="../media/image901.png"/><Relationship Id="rId32" Type="http://schemas.openxmlformats.org/officeDocument/2006/relationships/customXml" Target="../ink/ink1212.xml"/><Relationship Id="rId53" Type="http://schemas.openxmlformats.org/officeDocument/2006/relationships/image" Target="../media/image922.png"/><Relationship Id="rId74" Type="http://schemas.openxmlformats.org/officeDocument/2006/relationships/customXml" Target="../ink/ink1233.xml"/><Relationship Id="rId128" Type="http://schemas.openxmlformats.org/officeDocument/2006/relationships/customXml" Target="../ink/ink1260.xml"/><Relationship Id="rId149" Type="http://schemas.openxmlformats.org/officeDocument/2006/relationships/image" Target="../media/image970.png"/><Relationship Id="rId5" Type="http://schemas.openxmlformats.org/officeDocument/2006/relationships/image" Target="../media/image898.png"/><Relationship Id="rId95" Type="http://schemas.openxmlformats.org/officeDocument/2006/relationships/image" Target="../media/image943.png"/><Relationship Id="rId160" Type="http://schemas.openxmlformats.org/officeDocument/2006/relationships/customXml" Target="../ink/ink1276.xml"/><Relationship Id="rId181" Type="http://schemas.openxmlformats.org/officeDocument/2006/relationships/image" Target="../media/image986.png"/><Relationship Id="rId216" Type="http://schemas.openxmlformats.org/officeDocument/2006/relationships/customXml" Target="../ink/ink1304.xml"/><Relationship Id="rId237" Type="http://schemas.openxmlformats.org/officeDocument/2006/relationships/image" Target="../media/image427.png"/><Relationship Id="rId22" Type="http://schemas.openxmlformats.org/officeDocument/2006/relationships/customXml" Target="../ink/ink1207.xml"/><Relationship Id="rId43" Type="http://schemas.openxmlformats.org/officeDocument/2006/relationships/image" Target="../media/image917.png"/><Relationship Id="rId64" Type="http://schemas.openxmlformats.org/officeDocument/2006/relationships/customXml" Target="../ink/ink1228.xml"/><Relationship Id="rId118" Type="http://schemas.openxmlformats.org/officeDocument/2006/relationships/customXml" Target="../ink/ink1255.xml"/><Relationship Id="rId139" Type="http://schemas.openxmlformats.org/officeDocument/2006/relationships/image" Target="../media/image965.png"/><Relationship Id="rId85" Type="http://schemas.openxmlformats.org/officeDocument/2006/relationships/image" Target="../media/image938.png"/><Relationship Id="rId150" Type="http://schemas.openxmlformats.org/officeDocument/2006/relationships/customXml" Target="../ink/ink1271.xml"/><Relationship Id="rId171" Type="http://schemas.openxmlformats.org/officeDocument/2006/relationships/image" Target="../media/image981.png"/><Relationship Id="rId192" Type="http://schemas.openxmlformats.org/officeDocument/2006/relationships/customXml" Target="../ink/ink1292.xml"/><Relationship Id="rId206" Type="http://schemas.openxmlformats.org/officeDocument/2006/relationships/customXml" Target="../ink/ink1299.xml"/><Relationship Id="rId227" Type="http://schemas.openxmlformats.org/officeDocument/2006/relationships/image" Target="../media/image1009.png"/><Relationship Id="rId248" Type="http://schemas.openxmlformats.org/officeDocument/2006/relationships/customXml" Target="../ink/ink1320.xml"/><Relationship Id="rId12" Type="http://schemas.openxmlformats.org/officeDocument/2006/relationships/customXml" Target="../ink/ink1202.xml"/><Relationship Id="rId33" Type="http://schemas.openxmlformats.org/officeDocument/2006/relationships/image" Target="../media/image912.png"/><Relationship Id="rId108" Type="http://schemas.openxmlformats.org/officeDocument/2006/relationships/customXml" Target="../ink/ink1250.xml"/><Relationship Id="rId129" Type="http://schemas.openxmlformats.org/officeDocument/2006/relationships/image" Target="../media/image960.png"/><Relationship Id="rId54" Type="http://schemas.openxmlformats.org/officeDocument/2006/relationships/customXml" Target="../ink/ink1223.xml"/><Relationship Id="rId75" Type="http://schemas.openxmlformats.org/officeDocument/2006/relationships/image" Target="../media/image933.png"/><Relationship Id="rId96" Type="http://schemas.openxmlformats.org/officeDocument/2006/relationships/customXml" Target="../ink/ink1244.xml"/><Relationship Id="rId140" Type="http://schemas.openxmlformats.org/officeDocument/2006/relationships/customXml" Target="../ink/ink1266.xml"/><Relationship Id="rId161" Type="http://schemas.openxmlformats.org/officeDocument/2006/relationships/image" Target="../media/image976.png"/><Relationship Id="rId182" Type="http://schemas.openxmlformats.org/officeDocument/2006/relationships/customXml" Target="../ink/ink1287.xml"/><Relationship Id="rId217" Type="http://schemas.openxmlformats.org/officeDocument/2006/relationships/image" Target="../media/image1004.png"/><Relationship Id="rId6" Type="http://schemas.openxmlformats.org/officeDocument/2006/relationships/customXml" Target="../ink/ink1199.xml"/><Relationship Id="rId238" Type="http://schemas.openxmlformats.org/officeDocument/2006/relationships/customXml" Target="../ink/ink1315.xml"/><Relationship Id="rId23" Type="http://schemas.openxmlformats.org/officeDocument/2006/relationships/image" Target="../media/image907.png"/><Relationship Id="rId119" Type="http://schemas.openxmlformats.org/officeDocument/2006/relationships/image" Target="../media/image955.png"/><Relationship Id="rId44" Type="http://schemas.openxmlformats.org/officeDocument/2006/relationships/customXml" Target="../ink/ink1218.xml"/><Relationship Id="rId65" Type="http://schemas.openxmlformats.org/officeDocument/2006/relationships/image" Target="../media/image928.png"/><Relationship Id="rId86" Type="http://schemas.openxmlformats.org/officeDocument/2006/relationships/customXml" Target="../ink/ink1239.xml"/><Relationship Id="rId130" Type="http://schemas.openxmlformats.org/officeDocument/2006/relationships/customXml" Target="../ink/ink1261.xml"/><Relationship Id="rId151" Type="http://schemas.openxmlformats.org/officeDocument/2006/relationships/image" Target="../media/image971.png"/><Relationship Id="rId172" Type="http://schemas.openxmlformats.org/officeDocument/2006/relationships/customXml" Target="../ink/ink1282.xml"/><Relationship Id="rId193" Type="http://schemas.openxmlformats.org/officeDocument/2006/relationships/image" Target="../media/image992.png"/><Relationship Id="rId207" Type="http://schemas.openxmlformats.org/officeDocument/2006/relationships/image" Target="../media/image999.png"/><Relationship Id="rId228" Type="http://schemas.openxmlformats.org/officeDocument/2006/relationships/customXml" Target="../ink/ink1310.xml"/><Relationship Id="rId249" Type="http://schemas.openxmlformats.org/officeDocument/2006/relationships/image" Target="../media/image503.png"/><Relationship Id="rId13" Type="http://schemas.openxmlformats.org/officeDocument/2006/relationships/image" Target="../media/image902.png"/><Relationship Id="rId109" Type="http://schemas.openxmlformats.org/officeDocument/2006/relationships/image" Target="../media/image950.png"/><Relationship Id="rId34" Type="http://schemas.openxmlformats.org/officeDocument/2006/relationships/customXml" Target="../ink/ink1213.xml"/><Relationship Id="rId55" Type="http://schemas.openxmlformats.org/officeDocument/2006/relationships/image" Target="../media/image923.png"/><Relationship Id="rId76" Type="http://schemas.openxmlformats.org/officeDocument/2006/relationships/customXml" Target="../ink/ink1234.xml"/><Relationship Id="rId97" Type="http://schemas.openxmlformats.org/officeDocument/2006/relationships/image" Target="../media/image944.png"/><Relationship Id="rId120" Type="http://schemas.openxmlformats.org/officeDocument/2006/relationships/customXml" Target="../ink/ink1256.xml"/><Relationship Id="rId141" Type="http://schemas.openxmlformats.org/officeDocument/2006/relationships/image" Target="../media/image966.png"/><Relationship Id="rId7" Type="http://schemas.openxmlformats.org/officeDocument/2006/relationships/image" Target="../media/image899.png"/><Relationship Id="rId162" Type="http://schemas.openxmlformats.org/officeDocument/2006/relationships/customXml" Target="../ink/ink1277.xml"/><Relationship Id="rId183" Type="http://schemas.openxmlformats.org/officeDocument/2006/relationships/image" Target="../media/image987.png"/><Relationship Id="rId218" Type="http://schemas.openxmlformats.org/officeDocument/2006/relationships/customXml" Target="../ink/ink1305.xml"/><Relationship Id="rId239" Type="http://schemas.openxmlformats.org/officeDocument/2006/relationships/image" Target="../media/image428.png"/><Relationship Id="rId24" Type="http://schemas.openxmlformats.org/officeDocument/2006/relationships/customXml" Target="../ink/ink1208.xml"/><Relationship Id="rId45" Type="http://schemas.openxmlformats.org/officeDocument/2006/relationships/image" Target="../media/image918.png"/><Relationship Id="rId66" Type="http://schemas.openxmlformats.org/officeDocument/2006/relationships/customXml" Target="../ink/ink1229.xml"/><Relationship Id="rId87" Type="http://schemas.openxmlformats.org/officeDocument/2006/relationships/image" Target="../media/image939.png"/><Relationship Id="rId110" Type="http://schemas.openxmlformats.org/officeDocument/2006/relationships/customXml" Target="../ink/ink1251.xml"/><Relationship Id="rId131" Type="http://schemas.openxmlformats.org/officeDocument/2006/relationships/image" Target="../media/image961.png"/><Relationship Id="rId152" Type="http://schemas.openxmlformats.org/officeDocument/2006/relationships/customXml" Target="../ink/ink1272.xml"/><Relationship Id="rId173" Type="http://schemas.openxmlformats.org/officeDocument/2006/relationships/image" Target="../media/image982.png"/><Relationship Id="rId194" Type="http://schemas.openxmlformats.org/officeDocument/2006/relationships/customXml" Target="../ink/ink1293.xml"/><Relationship Id="rId208" Type="http://schemas.openxmlformats.org/officeDocument/2006/relationships/customXml" Target="../ink/ink1300.xml"/><Relationship Id="rId229" Type="http://schemas.openxmlformats.org/officeDocument/2006/relationships/image" Target="../media/image1010.png"/><Relationship Id="rId240" Type="http://schemas.openxmlformats.org/officeDocument/2006/relationships/customXml" Target="../ink/ink1316.xml"/><Relationship Id="rId14" Type="http://schemas.openxmlformats.org/officeDocument/2006/relationships/customXml" Target="../ink/ink1203.xml"/><Relationship Id="rId35" Type="http://schemas.openxmlformats.org/officeDocument/2006/relationships/image" Target="../media/image913.png"/><Relationship Id="rId56" Type="http://schemas.openxmlformats.org/officeDocument/2006/relationships/customXml" Target="../ink/ink1224.xml"/><Relationship Id="rId77" Type="http://schemas.openxmlformats.org/officeDocument/2006/relationships/image" Target="../media/image934.png"/><Relationship Id="rId100" Type="http://schemas.openxmlformats.org/officeDocument/2006/relationships/customXml" Target="../ink/ink1246.xml"/><Relationship Id="rId8" Type="http://schemas.openxmlformats.org/officeDocument/2006/relationships/customXml" Target="../ink/ink1200.xml"/><Relationship Id="rId98" Type="http://schemas.openxmlformats.org/officeDocument/2006/relationships/customXml" Target="../ink/ink1245.xml"/><Relationship Id="rId121" Type="http://schemas.openxmlformats.org/officeDocument/2006/relationships/image" Target="../media/image956.png"/><Relationship Id="rId142" Type="http://schemas.openxmlformats.org/officeDocument/2006/relationships/customXml" Target="../ink/ink1267.xml"/><Relationship Id="rId163" Type="http://schemas.openxmlformats.org/officeDocument/2006/relationships/image" Target="../media/image977.png"/><Relationship Id="rId184" Type="http://schemas.openxmlformats.org/officeDocument/2006/relationships/customXml" Target="../ink/ink1288.xml"/><Relationship Id="rId219" Type="http://schemas.openxmlformats.org/officeDocument/2006/relationships/image" Target="../media/image1005.png"/><Relationship Id="rId230" Type="http://schemas.openxmlformats.org/officeDocument/2006/relationships/customXml" Target="../ink/ink1311.xml"/><Relationship Id="rId25" Type="http://schemas.openxmlformats.org/officeDocument/2006/relationships/image" Target="../media/image908.png"/><Relationship Id="rId46" Type="http://schemas.openxmlformats.org/officeDocument/2006/relationships/customXml" Target="../ink/ink1219.xml"/><Relationship Id="rId67" Type="http://schemas.openxmlformats.org/officeDocument/2006/relationships/image" Target="../media/image929.png"/><Relationship Id="rId88" Type="http://schemas.openxmlformats.org/officeDocument/2006/relationships/customXml" Target="../ink/ink1240.xml"/><Relationship Id="rId111" Type="http://schemas.openxmlformats.org/officeDocument/2006/relationships/image" Target="../media/image951.png"/><Relationship Id="rId132" Type="http://schemas.openxmlformats.org/officeDocument/2006/relationships/customXml" Target="../ink/ink1262.xml"/><Relationship Id="rId153" Type="http://schemas.openxmlformats.org/officeDocument/2006/relationships/image" Target="../media/image972.png"/><Relationship Id="rId174" Type="http://schemas.openxmlformats.org/officeDocument/2006/relationships/customXml" Target="../ink/ink1283.xml"/><Relationship Id="rId195" Type="http://schemas.openxmlformats.org/officeDocument/2006/relationships/image" Target="../media/image993.png"/><Relationship Id="rId209" Type="http://schemas.openxmlformats.org/officeDocument/2006/relationships/image" Target="../media/image1000.png"/><Relationship Id="rId220" Type="http://schemas.openxmlformats.org/officeDocument/2006/relationships/customXml" Target="../ink/ink1306.xml"/><Relationship Id="rId241" Type="http://schemas.openxmlformats.org/officeDocument/2006/relationships/image" Target="../media/image429.png"/><Relationship Id="rId15" Type="http://schemas.openxmlformats.org/officeDocument/2006/relationships/image" Target="../media/image903.png"/><Relationship Id="rId36" Type="http://schemas.openxmlformats.org/officeDocument/2006/relationships/customXml" Target="../ink/ink1214.xml"/><Relationship Id="rId57" Type="http://schemas.openxmlformats.org/officeDocument/2006/relationships/image" Target="../media/image924.png"/><Relationship Id="rId78" Type="http://schemas.openxmlformats.org/officeDocument/2006/relationships/customXml" Target="../ink/ink1235.xml"/><Relationship Id="rId99" Type="http://schemas.openxmlformats.org/officeDocument/2006/relationships/image" Target="../media/image945.png"/><Relationship Id="rId101" Type="http://schemas.openxmlformats.org/officeDocument/2006/relationships/image" Target="../media/image946.png"/><Relationship Id="rId122" Type="http://schemas.openxmlformats.org/officeDocument/2006/relationships/customXml" Target="../ink/ink1257.xml"/><Relationship Id="rId143" Type="http://schemas.openxmlformats.org/officeDocument/2006/relationships/image" Target="../media/image967.png"/><Relationship Id="rId164" Type="http://schemas.openxmlformats.org/officeDocument/2006/relationships/customXml" Target="../ink/ink1278.xml"/><Relationship Id="rId185" Type="http://schemas.openxmlformats.org/officeDocument/2006/relationships/image" Target="../media/image988.png"/><Relationship Id="rId4" Type="http://schemas.openxmlformats.org/officeDocument/2006/relationships/customXml" Target="../ink/ink1198.xml"/><Relationship Id="rId9" Type="http://schemas.openxmlformats.org/officeDocument/2006/relationships/image" Target="../media/image900.png"/><Relationship Id="rId180" Type="http://schemas.openxmlformats.org/officeDocument/2006/relationships/customXml" Target="../ink/ink1286.xml"/><Relationship Id="rId210" Type="http://schemas.openxmlformats.org/officeDocument/2006/relationships/customXml" Target="../ink/ink1301.xml"/><Relationship Id="rId215" Type="http://schemas.openxmlformats.org/officeDocument/2006/relationships/image" Target="../media/image1003.png"/><Relationship Id="rId236" Type="http://schemas.openxmlformats.org/officeDocument/2006/relationships/customXml" Target="../ink/ink1314.xml"/><Relationship Id="rId26" Type="http://schemas.openxmlformats.org/officeDocument/2006/relationships/customXml" Target="../ink/ink1209.xml"/><Relationship Id="rId231" Type="http://schemas.openxmlformats.org/officeDocument/2006/relationships/image" Target="../media/image1011.png"/><Relationship Id="rId47" Type="http://schemas.openxmlformats.org/officeDocument/2006/relationships/image" Target="../media/image919.png"/><Relationship Id="rId68" Type="http://schemas.openxmlformats.org/officeDocument/2006/relationships/customXml" Target="../ink/ink1230.xml"/><Relationship Id="rId89" Type="http://schemas.openxmlformats.org/officeDocument/2006/relationships/image" Target="../media/image940.png"/><Relationship Id="rId112" Type="http://schemas.openxmlformats.org/officeDocument/2006/relationships/customXml" Target="../ink/ink1252.xml"/><Relationship Id="rId133" Type="http://schemas.openxmlformats.org/officeDocument/2006/relationships/image" Target="../media/image962.png"/><Relationship Id="rId154" Type="http://schemas.openxmlformats.org/officeDocument/2006/relationships/customXml" Target="../ink/ink1273.xml"/><Relationship Id="rId175" Type="http://schemas.openxmlformats.org/officeDocument/2006/relationships/image" Target="../media/image983.png"/><Relationship Id="rId196" Type="http://schemas.openxmlformats.org/officeDocument/2006/relationships/customXml" Target="../ink/ink1294.xml"/><Relationship Id="rId200" Type="http://schemas.openxmlformats.org/officeDocument/2006/relationships/customXml" Target="../ink/ink1296.xml"/><Relationship Id="rId16" Type="http://schemas.openxmlformats.org/officeDocument/2006/relationships/customXml" Target="../ink/ink1204.xml"/><Relationship Id="rId221" Type="http://schemas.openxmlformats.org/officeDocument/2006/relationships/image" Target="../media/image1006.png"/><Relationship Id="rId242" Type="http://schemas.openxmlformats.org/officeDocument/2006/relationships/customXml" Target="../ink/ink1317.xml"/><Relationship Id="rId37" Type="http://schemas.openxmlformats.org/officeDocument/2006/relationships/image" Target="../media/image914.png"/><Relationship Id="rId58" Type="http://schemas.openxmlformats.org/officeDocument/2006/relationships/customXml" Target="../ink/ink1225.xml"/><Relationship Id="rId79" Type="http://schemas.openxmlformats.org/officeDocument/2006/relationships/image" Target="../media/image935.png"/><Relationship Id="rId102" Type="http://schemas.openxmlformats.org/officeDocument/2006/relationships/customXml" Target="../ink/ink1247.xml"/><Relationship Id="rId123" Type="http://schemas.openxmlformats.org/officeDocument/2006/relationships/image" Target="../media/image957.png"/><Relationship Id="rId144" Type="http://schemas.openxmlformats.org/officeDocument/2006/relationships/customXml" Target="../ink/ink1268.xml"/><Relationship Id="rId90" Type="http://schemas.openxmlformats.org/officeDocument/2006/relationships/customXml" Target="../ink/ink1241.xml"/><Relationship Id="rId165" Type="http://schemas.openxmlformats.org/officeDocument/2006/relationships/image" Target="../media/image978.png"/><Relationship Id="rId186" Type="http://schemas.openxmlformats.org/officeDocument/2006/relationships/customXml" Target="../ink/ink1289.xml"/><Relationship Id="rId211" Type="http://schemas.openxmlformats.org/officeDocument/2006/relationships/image" Target="../media/image1001.png"/><Relationship Id="rId232" Type="http://schemas.openxmlformats.org/officeDocument/2006/relationships/customXml" Target="../ink/ink1312.xml"/><Relationship Id="rId27" Type="http://schemas.openxmlformats.org/officeDocument/2006/relationships/image" Target="../media/image909.png"/><Relationship Id="rId48" Type="http://schemas.openxmlformats.org/officeDocument/2006/relationships/customXml" Target="../ink/ink1220.xml"/><Relationship Id="rId69" Type="http://schemas.openxmlformats.org/officeDocument/2006/relationships/image" Target="../media/image930.png"/><Relationship Id="rId113" Type="http://schemas.openxmlformats.org/officeDocument/2006/relationships/image" Target="../media/image952.png"/><Relationship Id="rId134" Type="http://schemas.openxmlformats.org/officeDocument/2006/relationships/customXml" Target="../ink/ink1263.xml"/><Relationship Id="rId80" Type="http://schemas.openxmlformats.org/officeDocument/2006/relationships/customXml" Target="../ink/ink1236.xml"/><Relationship Id="rId155" Type="http://schemas.openxmlformats.org/officeDocument/2006/relationships/image" Target="../media/image973.png"/><Relationship Id="rId176" Type="http://schemas.openxmlformats.org/officeDocument/2006/relationships/customXml" Target="../ink/ink1284.xml"/><Relationship Id="rId197" Type="http://schemas.openxmlformats.org/officeDocument/2006/relationships/image" Target="../media/image994.png"/><Relationship Id="rId201" Type="http://schemas.openxmlformats.org/officeDocument/2006/relationships/image" Target="../media/image996.png"/><Relationship Id="rId222" Type="http://schemas.openxmlformats.org/officeDocument/2006/relationships/customXml" Target="../ink/ink1307.xml"/><Relationship Id="rId243" Type="http://schemas.openxmlformats.org/officeDocument/2006/relationships/image" Target="../media/image500.png"/><Relationship Id="rId17" Type="http://schemas.openxmlformats.org/officeDocument/2006/relationships/image" Target="../media/image904.png"/><Relationship Id="rId38" Type="http://schemas.openxmlformats.org/officeDocument/2006/relationships/customXml" Target="../ink/ink1215.xml"/><Relationship Id="rId59" Type="http://schemas.openxmlformats.org/officeDocument/2006/relationships/image" Target="../media/image925.png"/><Relationship Id="rId103" Type="http://schemas.openxmlformats.org/officeDocument/2006/relationships/image" Target="../media/image947.png"/><Relationship Id="rId124" Type="http://schemas.openxmlformats.org/officeDocument/2006/relationships/customXml" Target="../ink/ink1258.xml"/><Relationship Id="rId70" Type="http://schemas.openxmlformats.org/officeDocument/2006/relationships/customXml" Target="../ink/ink1231.xml"/><Relationship Id="rId91" Type="http://schemas.openxmlformats.org/officeDocument/2006/relationships/image" Target="../media/image941.png"/><Relationship Id="rId145" Type="http://schemas.openxmlformats.org/officeDocument/2006/relationships/image" Target="../media/image968.png"/><Relationship Id="rId166" Type="http://schemas.openxmlformats.org/officeDocument/2006/relationships/customXml" Target="../ink/ink1279.xml"/><Relationship Id="rId187" Type="http://schemas.openxmlformats.org/officeDocument/2006/relationships/image" Target="../media/image989.png"/><Relationship Id="rId1" Type="http://schemas.openxmlformats.org/officeDocument/2006/relationships/slideLayout" Target="../slideLayouts/slideLayout12.xml"/><Relationship Id="rId212" Type="http://schemas.openxmlformats.org/officeDocument/2006/relationships/customXml" Target="../ink/ink1302.xml"/><Relationship Id="rId233" Type="http://schemas.openxmlformats.org/officeDocument/2006/relationships/image" Target="../media/image1012.png"/><Relationship Id="rId28" Type="http://schemas.openxmlformats.org/officeDocument/2006/relationships/customXml" Target="../ink/ink1210.xml"/><Relationship Id="rId49" Type="http://schemas.openxmlformats.org/officeDocument/2006/relationships/image" Target="../media/image920.png"/><Relationship Id="rId114" Type="http://schemas.openxmlformats.org/officeDocument/2006/relationships/customXml" Target="../ink/ink1253.xml"/><Relationship Id="rId60" Type="http://schemas.openxmlformats.org/officeDocument/2006/relationships/customXml" Target="../ink/ink1226.xml"/><Relationship Id="rId81" Type="http://schemas.openxmlformats.org/officeDocument/2006/relationships/image" Target="../media/image936.png"/><Relationship Id="rId135" Type="http://schemas.openxmlformats.org/officeDocument/2006/relationships/image" Target="../media/image963.png"/><Relationship Id="rId156" Type="http://schemas.openxmlformats.org/officeDocument/2006/relationships/customXml" Target="../ink/ink1274.xml"/><Relationship Id="rId177" Type="http://schemas.openxmlformats.org/officeDocument/2006/relationships/image" Target="../media/image984.png"/><Relationship Id="rId198" Type="http://schemas.openxmlformats.org/officeDocument/2006/relationships/customXml" Target="../ink/ink1295.xml"/><Relationship Id="rId202" Type="http://schemas.openxmlformats.org/officeDocument/2006/relationships/customXml" Target="../ink/ink1297.xml"/><Relationship Id="rId223" Type="http://schemas.openxmlformats.org/officeDocument/2006/relationships/image" Target="../media/image1007.png"/><Relationship Id="rId244" Type="http://schemas.openxmlformats.org/officeDocument/2006/relationships/customXml" Target="../ink/ink1318.xml"/><Relationship Id="rId18" Type="http://schemas.openxmlformats.org/officeDocument/2006/relationships/customXml" Target="../ink/ink1205.xml"/><Relationship Id="rId39" Type="http://schemas.openxmlformats.org/officeDocument/2006/relationships/image" Target="../media/image915.png"/><Relationship Id="rId50" Type="http://schemas.openxmlformats.org/officeDocument/2006/relationships/customXml" Target="../ink/ink1221.xml"/><Relationship Id="rId104" Type="http://schemas.openxmlformats.org/officeDocument/2006/relationships/customXml" Target="../ink/ink1248.xml"/><Relationship Id="rId125" Type="http://schemas.openxmlformats.org/officeDocument/2006/relationships/image" Target="../media/image958.png"/><Relationship Id="rId146" Type="http://schemas.openxmlformats.org/officeDocument/2006/relationships/customXml" Target="../ink/ink1269.xml"/><Relationship Id="rId167" Type="http://schemas.openxmlformats.org/officeDocument/2006/relationships/image" Target="../media/image979.png"/><Relationship Id="rId188" Type="http://schemas.openxmlformats.org/officeDocument/2006/relationships/customXml" Target="../ink/ink1290.xml"/><Relationship Id="rId71" Type="http://schemas.openxmlformats.org/officeDocument/2006/relationships/image" Target="../media/image931.png"/><Relationship Id="rId92" Type="http://schemas.openxmlformats.org/officeDocument/2006/relationships/customXml" Target="../ink/ink1242.xml"/><Relationship Id="rId213" Type="http://schemas.openxmlformats.org/officeDocument/2006/relationships/image" Target="../media/image1002.png"/><Relationship Id="rId234" Type="http://schemas.openxmlformats.org/officeDocument/2006/relationships/customXml" Target="../ink/ink1313.xml"/><Relationship Id="rId2" Type="http://schemas.openxmlformats.org/officeDocument/2006/relationships/customXml" Target="../ink/ink1197.xml"/><Relationship Id="rId29" Type="http://schemas.openxmlformats.org/officeDocument/2006/relationships/image" Target="../media/image910.png"/><Relationship Id="rId40" Type="http://schemas.openxmlformats.org/officeDocument/2006/relationships/customXml" Target="../ink/ink1216.xml"/><Relationship Id="rId115" Type="http://schemas.openxmlformats.org/officeDocument/2006/relationships/image" Target="../media/image953.png"/><Relationship Id="rId136" Type="http://schemas.openxmlformats.org/officeDocument/2006/relationships/customXml" Target="../ink/ink1264.xml"/><Relationship Id="rId157" Type="http://schemas.openxmlformats.org/officeDocument/2006/relationships/image" Target="../media/image974.png"/><Relationship Id="rId178" Type="http://schemas.openxmlformats.org/officeDocument/2006/relationships/customXml" Target="../ink/ink1285.xml"/><Relationship Id="rId61" Type="http://schemas.openxmlformats.org/officeDocument/2006/relationships/image" Target="../media/image926.png"/><Relationship Id="rId82" Type="http://schemas.openxmlformats.org/officeDocument/2006/relationships/customXml" Target="../ink/ink1237.xml"/><Relationship Id="rId199" Type="http://schemas.openxmlformats.org/officeDocument/2006/relationships/image" Target="../media/image995.png"/><Relationship Id="rId203" Type="http://schemas.openxmlformats.org/officeDocument/2006/relationships/image" Target="../media/image997.png"/><Relationship Id="rId19" Type="http://schemas.openxmlformats.org/officeDocument/2006/relationships/image" Target="../media/image905.png"/><Relationship Id="rId224" Type="http://schemas.openxmlformats.org/officeDocument/2006/relationships/customXml" Target="../ink/ink1308.xml"/><Relationship Id="rId245" Type="http://schemas.openxmlformats.org/officeDocument/2006/relationships/image" Target="../media/image501.png"/><Relationship Id="rId30" Type="http://schemas.openxmlformats.org/officeDocument/2006/relationships/customXml" Target="../ink/ink1211.xml"/><Relationship Id="rId105" Type="http://schemas.openxmlformats.org/officeDocument/2006/relationships/image" Target="../media/image948.png"/><Relationship Id="rId126" Type="http://schemas.openxmlformats.org/officeDocument/2006/relationships/customXml" Target="../ink/ink1259.xml"/><Relationship Id="rId147" Type="http://schemas.openxmlformats.org/officeDocument/2006/relationships/image" Target="../media/image969.png"/><Relationship Id="rId168" Type="http://schemas.openxmlformats.org/officeDocument/2006/relationships/customXml" Target="../ink/ink1280.xml"/><Relationship Id="rId51" Type="http://schemas.openxmlformats.org/officeDocument/2006/relationships/image" Target="../media/image921.png"/><Relationship Id="rId72" Type="http://schemas.openxmlformats.org/officeDocument/2006/relationships/customXml" Target="../ink/ink1232.xml"/><Relationship Id="rId93" Type="http://schemas.openxmlformats.org/officeDocument/2006/relationships/image" Target="../media/image942.png"/><Relationship Id="rId189" Type="http://schemas.openxmlformats.org/officeDocument/2006/relationships/image" Target="../media/image990.png"/><Relationship Id="rId3" Type="http://schemas.openxmlformats.org/officeDocument/2006/relationships/image" Target="../media/image897.png"/><Relationship Id="rId214" Type="http://schemas.openxmlformats.org/officeDocument/2006/relationships/customXml" Target="../ink/ink1303.xml"/><Relationship Id="rId235" Type="http://schemas.openxmlformats.org/officeDocument/2006/relationships/image" Target="../media/image1013.png"/><Relationship Id="rId116" Type="http://schemas.openxmlformats.org/officeDocument/2006/relationships/customXml" Target="../ink/ink1254.xml"/><Relationship Id="rId137" Type="http://schemas.openxmlformats.org/officeDocument/2006/relationships/image" Target="../media/image964.png"/><Relationship Id="rId158" Type="http://schemas.openxmlformats.org/officeDocument/2006/relationships/customXml" Target="../ink/ink1275.xml"/><Relationship Id="rId20" Type="http://schemas.openxmlformats.org/officeDocument/2006/relationships/customXml" Target="../ink/ink1206.xml"/><Relationship Id="rId41" Type="http://schemas.openxmlformats.org/officeDocument/2006/relationships/image" Target="../media/image916.png"/><Relationship Id="rId62" Type="http://schemas.openxmlformats.org/officeDocument/2006/relationships/customXml" Target="../ink/ink1227.xml"/><Relationship Id="rId83" Type="http://schemas.openxmlformats.org/officeDocument/2006/relationships/image" Target="../media/image937.png"/><Relationship Id="rId179" Type="http://schemas.openxmlformats.org/officeDocument/2006/relationships/image" Target="../media/image985.png"/><Relationship Id="rId190" Type="http://schemas.openxmlformats.org/officeDocument/2006/relationships/customXml" Target="../ink/ink1291.xml"/><Relationship Id="rId204" Type="http://schemas.openxmlformats.org/officeDocument/2006/relationships/customXml" Target="../ink/ink1298.xml"/><Relationship Id="rId225" Type="http://schemas.openxmlformats.org/officeDocument/2006/relationships/image" Target="../media/image1008.png"/><Relationship Id="rId246" Type="http://schemas.openxmlformats.org/officeDocument/2006/relationships/customXml" Target="../ink/ink1319.xml"/><Relationship Id="rId106" Type="http://schemas.openxmlformats.org/officeDocument/2006/relationships/customXml" Target="../ink/ink1249.xml"/><Relationship Id="rId127" Type="http://schemas.openxmlformats.org/officeDocument/2006/relationships/image" Target="../media/image959.png"/><Relationship Id="rId10" Type="http://schemas.openxmlformats.org/officeDocument/2006/relationships/customXml" Target="../ink/ink1201.xml"/><Relationship Id="rId31" Type="http://schemas.openxmlformats.org/officeDocument/2006/relationships/image" Target="../media/image911.png"/><Relationship Id="rId52" Type="http://schemas.openxmlformats.org/officeDocument/2006/relationships/customXml" Target="../ink/ink1222.xml"/><Relationship Id="rId73" Type="http://schemas.openxmlformats.org/officeDocument/2006/relationships/image" Target="../media/image932.png"/><Relationship Id="rId94" Type="http://schemas.openxmlformats.org/officeDocument/2006/relationships/customXml" Target="../ink/ink1243.xml"/><Relationship Id="rId148" Type="http://schemas.openxmlformats.org/officeDocument/2006/relationships/customXml" Target="../ink/ink1270.xml"/><Relationship Id="rId169" Type="http://schemas.openxmlformats.org/officeDocument/2006/relationships/image" Target="../media/image980.png"/></Relationships>
</file>

<file path=ppt/slides/_rels/slide25.xml.rels><?xml version="1.0" encoding="UTF-8" standalone="yes"?>
<Relationships xmlns="http://schemas.openxmlformats.org/package/2006/relationships"><Relationship Id="rId117" Type="http://schemas.openxmlformats.org/officeDocument/2006/relationships/image" Target="../media/image699.png"/><Relationship Id="rId299" Type="http://schemas.openxmlformats.org/officeDocument/2006/relationships/image" Target="../media/image1072.png"/><Relationship Id="rId21" Type="http://schemas.openxmlformats.org/officeDocument/2006/relationships/image" Target="../media/image651.png"/><Relationship Id="rId63" Type="http://schemas.openxmlformats.org/officeDocument/2006/relationships/image" Target="../media/image672.png"/><Relationship Id="rId159" Type="http://schemas.openxmlformats.org/officeDocument/2006/relationships/image" Target="../media/image744.png"/><Relationship Id="rId324" Type="http://schemas.openxmlformats.org/officeDocument/2006/relationships/customXml" Target="../ink/ink1482.xml"/><Relationship Id="rId170" Type="http://schemas.openxmlformats.org/officeDocument/2006/relationships/customXml" Target="../ink/ink1405.xml"/><Relationship Id="rId226" Type="http://schemas.openxmlformats.org/officeDocument/2006/relationships/customXml" Target="../ink/ink1433.xml"/><Relationship Id="rId268" Type="http://schemas.openxmlformats.org/officeDocument/2006/relationships/customXml" Target="../ink/ink1454.xml"/><Relationship Id="rId32" Type="http://schemas.openxmlformats.org/officeDocument/2006/relationships/customXml" Target="../ink/ink1336.xml"/><Relationship Id="rId74" Type="http://schemas.openxmlformats.org/officeDocument/2006/relationships/customXml" Target="../ink/ink1357.xml"/><Relationship Id="rId128" Type="http://schemas.openxmlformats.org/officeDocument/2006/relationships/customXml" Target="../ink/ink1384.xml"/><Relationship Id="rId335" Type="http://schemas.openxmlformats.org/officeDocument/2006/relationships/image" Target="../media/image1090.png"/><Relationship Id="rId5" Type="http://schemas.openxmlformats.org/officeDocument/2006/relationships/image" Target="../media/image643.png"/><Relationship Id="rId181" Type="http://schemas.openxmlformats.org/officeDocument/2006/relationships/image" Target="../media/image1015.png"/><Relationship Id="rId237" Type="http://schemas.openxmlformats.org/officeDocument/2006/relationships/image" Target="../media/image1043.png"/><Relationship Id="rId279" Type="http://schemas.openxmlformats.org/officeDocument/2006/relationships/image" Target="../media/image1064.png"/><Relationship Id="rId43" Type="http://schemas.openxmlformats.org/officeDocument/2006/relationships/image" Target="../media/image662.png"/><Relationship Id="rId139" Type="http://schemas.openxmlformats.org/officeDocument/2006/relationships/image" Target="../media/image734.png"/><Relationship Id="rId290" Type="http://schemas.openxmlformats.org/officeDocument/2006/relationships/customXml" Target="../ink/ink1465.xml"/><Relationship Id="rId304" Type="http://schemas.openxmlformats.org/officeDocument/2006/relationships/customXml" Target="../ink/ink1472.xml"/><Relationship Id="rId85" Type="http://schemas.openxmlformats.org/officeDocument/2006/relationships/image" Target="../media/image683.png"/><Relationship Id="rId150" Type="http://schemas.openxmlformats.org/officeDocument/2006/relationships/customXml" Target="../ink/ink1395.xml"/><Relationship Id="rId192" Type="http://schemas.openxmlformats.org/officeDocument/2006/relationships/customXml" Target="../ink/ink1416.xml"/><Relationship Id="rId206" Type="http://schemas.openxmlformats.org/officeDocument/2006/relationships/customXml" Target="../ink/ink1423.xml"/><Relationship Id="rId248" Type="http://schemas.openxmlformats.org/officeDocument/2006/relationships/customXml" Target="../ink/ink1444.xml"/><Relationship Id="rId12" Type="http://schemas.openxmlformats.org/officeDocument/2006/relationships/customXml" Target="../ink/ink1326.xml"/><Relationship Id="rId108" Type="http://schemas.openxmlformats.org/officeDocument/2006/relationships/customXml" Target="../ink/ink1374.xml"/><Relationship Id="rId315" Type="http://schemas.openxmlformats.org/officeDocument/2006/relationships/image" Target="../media/image1080.png"/><Relationship Id="rId54" Type="http://schemas.openxmlformats.org/officeDocument/2006/relationships/customXml" Target="../ink/ink1347.xml"/><Relationship Id="rId96" Type="http://schemas.openxmlformats.org/officeDocument/2006/relationships/customXml" Target="../ink/ink1368.xml"/><Relationship Id="rId161" Type="http://schemas.openxmlformats.org/officeDocument/2006/relationships/image" Target="../media/image781.png"/><Relationship Id="rId217" Type="http://schemas.openxmlformats.org/officeDocument/2006/relationships/image" Target="../media/image1033.png"/><Relationship Id="rId259" Type="http://schemas.openxmlformats.org/officeDocument/2006/relationships/image" Target="../media/image1054.png"/><Relationship Id="rId23" Type="http://schemas.openxmlformats.org/officeDocument/2006/relationships/image" Target="../media/image652.png"/><Relationship Id="rId119" Type="http://schemas.openxmlformats.org/officeDocument/2006/relationships/image" Target="../media/image700.png"/><Relationship Id="rId270" Type="http://schemas.openxmlformats.org/officeDocument/2006/relationships/customXml" Target="../ink/ink1455.xml"/><Relationship Id="rId326" Type="http://schemas.openxmlformats.org/officeDocument/2006/relationships/customXml" Target="../ink/ink1483.xml"/><Relationship Id="rId65" Type="http://schemas.openxmlformats.org/officeDocument/2006/relationships/image" Target="../media/image673.png"/><Relationship Id="rId130" Type="http://schemas.openxmlformats.org/officeDocument/2006/relationships/customXml" Target="../ink/ink1385.xml"/><Relationship Id="rId172" Type="http://schemas.openxmlformats.org/officeDocument/2006/relationships/customXml" Target="../ink/ink1406.xml"/><Relationship Id="rId228" Type="http://schemas.openxmlformats.org/officeDocument/2006/relationships/customXml" Target="../ink/ink1434.xml"/><Relationship Id="rId281" Type="http://schemas.openxmlformats.org/officeDocument/2006/relationships/image" Target="../media/image1065.png"/><Relationship Id="rId337" Type="http://schemas.openxmlformats.org/officeDocument/2006/relationships/image" Target="../media/image1091.png"/><Relationship Id="rId34" Type="http://schemas.openxmlformats.org/officeDocument/2006/relationships/customXml" Target="../ink/ink1337.xml"/><Relationship Id="rId76" Type="http://schemas.openxmlformats.org/officeDocument/2006/relationships/customXml" Target="../ink/ink1358.xml"/><Relationship Id="rId141" Type="http://schemas.openxmlformats.org/officeDocument/2006/relationships/image" Target="../media/image735.png"/><Relationship Id="rId7" Type="http://schemas.openxmlformats.org/officeDocument/2006/relationships/image" Target="../media/image644.png"/><Relationship Id="rId183" Type="http://schemas.openxmlformats.org/officeDocument/2006/relationships/image" Target="../media/image1016.png"/><Relationship Id="rId239" Type="http://schemas.openxmlformats.org/officeDocument/2006/relationships/image" Target="../media/image1044.png"/><Relationship Id="rId250" Type="http://schemas.openxmlformats.org/officeDocument/2006/relationships/customXml" Target="../ink/ink1445.xml"/><Relationship Id="rId292" Type="http://schemas.openxmlformats.org/officeDocument/2006/relationships/customXml" Target="../ink/ink1466.xml"/><Relationship Id="rId306" Type="http://schemas.openxmlformats.org/officeDocument/2006/relationships/customXml" Target="../ink/ink1473.xml"/><Relationship Id="rId45" Type="http://schemas.openxmlformats.org/officeDocument/2006/relationships/image" Target="../media/image663.png"/><Relationship Id="rId87" Type="http://schemas.openxmlformats.org/officeDocument/2006/relationships/image" Target="../media/image684.png"/><Relationship Id="rId110" Type="http://schemas.openxmlformats.org/officeDocument/2006/relationships/customXml" Target="../ink/ink1375.xml"/><Relationship Id="rId152" Type="http://schemas.openxmlformats.org/officeDocument/2006/relationships/customXml" Target="../ink/ink1396.xml"/><Relationship Id="rId194" Type="http://schemas.openxmlformats.org/officeDocument/2006/relationships/customXml" Target="../ink/ink1417.xml"/><Relationship Id="rId208" Type="http://schemas.openxmlformats.org/officeDocument/2006/relationships/customXml" Target="../ink/ink1424.xml"/><Relationship Id="rId261" Type="http://schemas.openxmlformats.org/officeDocument/2006/relationships/image" Target="../media/image1055.png"/><Relationship Id="rId14" Type="http://schemas.openxmlformats.org/officeDocument/2006/relationships/customXml" Target="../ink/ink1327.xml"/><Relationship Id="rId35" Type="http://schemas.openxmlformats.org/officeDocument/2006/relationships/image" Target="../media/image658.png"/><Relationship Id="rId56" Type="http://schemas.openxmlformats.org/officeDocument/2006/relationships/customXml" Target="../ink/ink1348.xml"/><Relationship Id="rId77" Type="http://schemas.openxmlformats.org/officeDocument/2006/relationships/image" Target="../media/image679.png"/><Relationship Id="rId100" Type="http://schemas.openxmlformats.org/officeDocument/2006/relationships/customXml" Target="../ink/ink1370.xml"/><Relationship Id="rId282" Type="http://schemas.openxmlformats.org/officeDocument/2006/relationships/customXml" Target="../ink/ink1461.xml"/><Relationship Id="rId317" Type="http://schemas.openxmlformats.org/officeDocument/2006/relationships/image" Target="../media/image1081.png"/><Relationship Id="rId338" Type="http://schemas.openxmlformats.org/officeDocument/2006/relationships/customXml" Target="../ink/ink1489.xml"/><Relationship Id="rId8" Type="http://schemas.openxmlformats.org/officeDocument/2006/relationships/customXml" Target="../ink/ink1324.xml"/><Relationship Id="rId98" Type="http://schemas.openxmlformats.org/officeDocument/2006/relationships/customXml" Target="../ink/ink1369.xml"/><Relationship Id="rId121" Type="http://schemas.openxmlformats.org/officeDocument/2006/relationships/image" Target="../media/image701.png"/><Relationship Id="rId142" Type="http://schemas.openxmlformats.org/officeDocument/2006/relationships/customXml" Target="../ink/ink1391.xml"/><Relationship Id="rId163" Type="http://schemas.openxmlformats.org/officeDocument/2006/relationships/image" Target="../media/image782.png"/><Relationship Id="rId184" Type="http://schemas.openxmlformats.org/officeDocument/2006/relationships/customXml" Target="../ink/ink1412.xml"/><Relationship Id="rId219" Type="http://schemas.openxmlformats.org/officeDocument/2006/relationships/image" Target="../media/image1034.png"/><Relationship Id="rId230" Type="http://schemas.openxmlformats.org/officeDocument/2006/relationships/customXml" Target="../ink/ink1435.xml"/><Relationship Id="rId251" Type="http://schemas.openxmlformats.org/officeDocument/2006/relationships/image" Target="../media/image1050.png"/><Relationship Id="rId25" Type="http://schemas.openxmlformats.org/officeDocument/2006/relationships/image" Target="../media/image653.png"/><Relationship Id="rId46" Type="http://schemas.openxmlformats.org/officeDocument/2006/relationships/customXml" Target="../ink/ink1343.xml"/><Relationship Id="rId67" Type="http://schemas.openxmlformats.org/officeDocument/2006/relationships/image" Target="../media/image674.png"/><Relationship Id="rId272" Type="http://schemas.openxmlformats.org/officeDocument/2006/relationships/customXml" Target="../ink/ink1456.xml"/><Relationship Id="rId293" Type="http://schemas.openxmlformats.org/officeDocument/2006/relationships/image" Target="../media/image1071.png"/><Relationship Id="rId307" Type="http://schemas.openxmlformats.org/officeDocument/2006/relationships/image" Target="../media/image1076.png"/><Relationship Id="rId328" Type="http://schemas.openxmlformats.org/officeDocument/2006/relationships/customXml" Target="../ink/ink1484.xml"/><Relationship Id="rId88" Type="http://schemas.openxmlformats.org/officeDocument/2006/relationships/customXml" Target="../ink/ink1364.xml"/><Relationship Id="rId111" Type="http://schemas.openxmlformats.org/officeDocument/2006/relationships/image" Target="../media/image696.png"/><Relationship Id="rId132" Type="http://schemas.openxmlformats.org/officeDocument/2006/relationships/customXml" Target="../ink/ink1386.xml"/><Relationship Id="rId153" Type="http://schemas.openxmlformats.org/officeDocument/2006/relationships/image" Target="../media/image741.png"/><Relationship Id="rId174" Type="http://schemas.openxmlformats.org/officeDocument/2006/relationships/customXml" Target="../ink/ink1407.xml"/><Relationship Id="rId195" Type="http://schemas.openxmlformats.org/officeDocument/2006/relationships/image" Target="../media/image1022.png"/><Relationship Id="rId209" Type="http://schemas.openxmlformats.org/officeDocument/2006/relationships/image" Target="../media/image1029.png"/><Relationship Id="rId220" Type="http://schemas.openxmlformats.org/officeDocument/2006/relationships/customXml" Target="../ink/ink1430.xml"/><Relationship Id="rId241" Type="http://schemas.openxmlformats.org/officeDocument/2006/relationships/image" Target="../media/image1045.png"/><Relationship Id="rId15" Type="http://schemas.openxmlformats.org/officeDocument/2006/relationships/image" Target="../media/image648.png"/><Relationship Id="rId36" Type="http://schemas.openxmlformats.org/officeDocument/2006/relationships/customXml" Target="../ink/ink1338.xml"/><Relationship Id="rId57" Type="http://schemas.openxmlformats.org/officeDocument/2006/relationships/image" Target="../media/image669.png"/><Relationship Id="rId262" Type="http://schemas.openxmlformats.org/officeDocument/2006/relationships/customXml" Target="../ink/ink1451.xml"/><Relationship Id="rId283" Type="http://schemas.openxmlformats.org/officeDocument/2006/relationships/image" Target="../media/image1066.png"/><Relationship Id="rId318" Type="http://schemas.openxmlformats.org/officeDocument/2006/relationships/customXml" Target="../ink/ink1479.xml"/><Relationship Id="rId339" Type="http://schemas.openxmlformats.org/officeDocument/2006/relationships/image" Target="../media/image1092.png"/><Relationship Id="rId78" Type="http://schemas.openxmlformats.org/officeDocument/2006/relationships/customXml" Target="../ink/ink1359.xml"/><Relationship Id="rId99" Type="http://schemas.openxmlformats.org/officeDocument/2006/relationships/image" Target="../media/image690.png"/><Relationship Id="rId101" Type="http://schemas.openxmlformats.org/officeDocument/2006/relationships/image" Target="../media/image691.png"/><Relationship Id="rId122" Type="http://schemas.openxmlformats.org/officeDocument/2006/relationships/customXml" Target="../ink/ink1381.xml"/><Relationship Id="rId143" Type="http://schemas.openxmlformats.org/officeDocument/2006/relationships/image" Target="../media/image736.png"/><Relationship Id="rId164" Type="http://schemas.openxmlformats.org/officeDocument/2006/relationships/customXml" Target="../ink/ink1402.xml"/><Relationship Id="rId185" Type="http://schemas.openxmlformats.org/officeDocument/2006/relationships/image" Target="../media/image1017.png"/><Relationship Id="rId9" Type="http://schemas.openxmlformats.org/officeDocument/2006/relationships/image" Target="../media/image645.png"/><Relationship Id="rId210" Type="http://schemas.openxmlformats.org/officeDocument/2006/relationships/customXml" Target="../ink/ink1425.xml"/><Relationship Id="rId26" Type="http://schemas.openxmlformats.org/officeDocument/2006/relationships/customXml" Target="../ink/ink1333.xml"/><Relationship Id="rId231" Type="http://schemas.openxmlformats.org/officeDocument/2006/relationships/image" Target="../media/image1040.png"/><Relationship Id="rId252" Type="http://schemas.openxmlformats.org/officeDocument/2006/relationships/customXml" Target="../ink/ink1446.xml"/><Relationship Id="rId273" Type="http://schemas.openxmlformats.org/officeDocument/2006/relationships/image" Target="../media/image1061.png"/><Relationship Id="rId294" Type="http://schemas.openxmlformats.org/officeDocument/2006/relationships/customXml" Target="../ink/ink1467.xml"/><Relationship Id="rId308" Type="http://schemas.openxmlformats.org/officeDocument/2006/relationships/customXml" Target="../ink/ink1474.xml"/><Relationship Id="rId329" Type="http://schemas.openxmlformats.org/officeDocument/2006/relationships/image" Target="../media/image1087.png"/><Relationship Id="rId47" Type="http://schemas.openxmlformats.org/officeDocument/2006/relationships/image" Target="../media/image664.png"/><Relationship Id="rId68" Type="http://schemas.openxmlformats.org/officeDocument/2006/relationships/customXml" Target="../ink/ink1354.xml"/><Relationship Id="rId89" Type="http://schemas.openxmlformats.org/officeDocument/2006/relationships/image" Target="../media/image685.png"/><Relationship Id="rId112" Type="http://schemas.openxmlformats.org/officeDocument/2006/relationships/customXml" Target="../ink/ink1376.xml"/><Relationship Id="rId133" Type="http://schemas.openxmlformats.org/officeDocument/2006/relationships/image" Target="../media/image707.png"/><Relationship Id="rId154" Type="http://schemas.openxmlformats.org/officeDocument/2006/relationships/customXml" Target="../ink/ink1397.xml"/><Relationship Id="rId175" Type="http://schemas.openxmlformats.org/officeDocument/2006/relationships/image" Target="../media/image819.png"/><Relationship Id="rId340" Type="http://schemas.openxmlformats.org/officeDocument/2006/relationships/customXml" Target="../ink/ink1490.xml"/><Relationship Id="rId196" Type="http://schemas.openxmlformats.org/officeDocument/2006/relationships/customXml" Target="../ink/ink1418.xml"/><Relationship Id="rId200" Type="http://schemas.openxmlformats.org/officeDocument/2006/relationships/customXml" Target="../ink/ink1420.xml"/><Relationship Id="rId16" Type="http://schemas.openxmlformats.org/officeDocument/2006/relationships/customXml" Target="../ink/ink1328.xml"/><Relationship Id="rId221" Type="http://schemas.openxmlformats.org/officeDocument/2006/relationships/image" Target="../media/image1035.png"/><Relationship Id="rId242" Type="http://schemas.openxmlformats.org/officeDocument/2006/relationships/customXml" Target="../ink/ink1441.xml"/><Relationship Id="rId263" Type="http://schemas.openxmlformats.org/officeDocument/2006/relationships/image" Target="../media/image1056.png"/><Relationship Id="rId284" Type="http://schemas.openxmlformats.org/officeDocument/2006/relationships/customXml" Target="../ink/ink1462.xml"/><Relationship Id="rId319" Type="http://schemas.openxmlformats.org/officeDocument/2006/relationships/image" Target="../media/image1082.png"/><Relationship Id="rId37" Type="http://schemas.openxmlformats.org/officeDocument/2006/relationships/image" Target="../media/image659.png"/><Relationship Id="rId58" Type="http://schemas.openxmlformats.org/officeDocument/2006/relationships/customXml" Target="../ink/ink1349.xml"/><Relationship Id="rId79" Type="http://schemas.openxmlformats.org/officeDocument/2006/relationships/image" Target="../media/image680.png"/><Relationship Id="rId102" Type="http://schemas.openxmlformats.org/officeDocument/2006/relationships/customXml" Target="../ink/ink1371.xml"/><Relationship Id="rId123" Type="http://schemas.openxmlformats.org/officeDocument/2006/relationships/image" Target="../media/image702.png"/><Relationship Id="rId144" Type="http://schemas.openxmlformats.org/officeDocument/2006/relationships/customXml" Target="../ink/ink1392.xml"/><Relationship Id="rId330" Type="http://schemas.openxmlformats.org/officeDocument/2006/relationships/customXml" Target="../ink/ink1485.xml"/><Relationship Id="rId90" Type="http://schemas.openxmlformats.org/officeDocument/2006/relationships/customXml" Target="../ink/ink1365.xml"/><Relationship Id="rId165" Type="http://schemas.openxmlformats.org/officeDocument/2006/relationships/image" Target="../media/image783.png"/><Relationship Id="rId186" Type="http://schemas.openxmlformats.org/officeDocument/2006/relationships/customXml" Target="../ink/ink1413.xml"/><Relationship Id="rId211" Type="http://schemas.openxmlformats.org/officeDocument/2006/relationships/image" Target="../media/image1030.png"/><Relationship Id="rId232" Type="http://schemas.openxmlformats.org/officeDocument/2006/relationships/customXml" Target="../ink/ink1436.xml"/><Relationship Id="rId253" Type="http://schemas.openxmlformats.org/officeDocument/2006/relationships/image" Target="../media/image1051.png"/><Relationship Id="rId274" Type="http://schemas.openxmlformats.org/officeDocument/2006/relationships/customXml" Target="../ink/ink1457.xml"/><Relationship Id="rId295" Type="http://schemas.openxmlformats.org/officeDocument/2006/relationships/image" Target="../media/image504.png"/><Relationship Id="rId309" Type="http://schemas.openxmlformats.org/officeDocument/2006/relationships/image" Target="../media/image1077.png"/><Relationship Id="rId27" Type="http://schemas.openxmlformats.org/officeDocument/2006/relationships/image" Target="../media/image654.png"/><Relationship Id="rId48" Type="http://schemas.openxmlformats.org/officeDocument/2006/relationships/customXml" Target="../ink/ink1344.xml"/><Relationship Id="rId69" Type="http://schemas.openxmlformats.org/officeDocument/2006/relationships/image" Target="../media/image675.png"/><Relationship Id="rId113" Type="http://schemas.openxmlformats.org/officeDocument/2006/relationships/image" Target="../media/image697.png"/><Relationship Id="rId134" Type="http://schemas.openxmlformats.org/officeDocument/2006/relationships/customXml" Target="../ink/ink1387.xml"/><Relationship Id="rId320" Type="http://schemas.openxmlformats.org/officeDocument/2006/relationships/customXml" Target="../ink/ink1480.xml"/><Relationship Id="rId80" Type="http://schemas.openxmlformats.org/officeDocument/2006/relationships/customXml" Target="../ink/ink1360.xml"/><Relationship Id="rId155" Type="http://schemas.openxmlformats.org/officeDocument/2006/relationships/image" Target="../media/image742.png"/><Relationship Id="rId176" Type="http://schemas.openxmlformats.org/officeDocument/2006/relationships/customXml" Target="../ink/ink1408.xml"/><Relationship Id="rId197" Type="http://schemas.openxmlformats.org/officeDocument/2006/relationships/image" Target="../media/image1023.png"/><Relationship Id="rId341" Type="http://schemas.openxmlformats.org/officeDocument/2006/relationships/image" Target="../media/image1093.png"/><Relationship Id="rId201" Type="http://schemas.openxmlformats.org/officeDocument/2006/relationships/image" Target="../media/image1025.png"/><Relationship Id="rId222" Type="http://schemas.openxmlformats.org/officeDocument/2006/relationships/customXml" Target="../ink/ink1431.xml"/><Relationship Id="rId243" Type="http://schemas.openxmlformats.org/officeDocument/2006/relationships/image" Target="../media/image1046.png"/><Relationship Id="rId264" Type="http://schemas.openxmlformats.org/officeDocument/2006/relationships/customXml" Target="../ink/ink1452.xml"/><Relationship Id="rId285" Type="http://schemas.openxmlformats.org/officeDocument/2006/relationships/image" Target="../media/image1067.png"/><Relationship Id="rId17" Type="http://schemas.openxmlformats.org/officeDocument/2006/relationships/image" Target="../media/image649.png"/><Relationship Id="rId38" Type="http://schemas.openxmlformats.org/officeDocument/2006/relationships/customXml" Target="../ink/ink1339.xml"/><Relationship Id="rId59" Type="http://schemas.openxmlformats.org/officeDocument/2006/relationships/image" Target="../media/image670.png"/><Relationship Id="rId103" Type="http://schemas.openxmlformats.org/officeDocument/2006/relationships/image" Target="../media/image692.png"/><Relationship Id="rId124" Type="http://schemas.openxmlformats.org/officeDocument/2006/relationships/customXml" Target="../ink/ink1382.xml"/><Relationship Id="rId310" Type="http://schemas.openxmlformats.org/officeDocument/2006/relationships/customXml" Target="../ink/ink1475.xml"/><Relationship Id="rId70" Type="http://schemas.openxmlformats.org/officeDocument/2006/relationships/customXml" Target="../ink/ink1355.xml"/><Relationship Id="rId91" Type="http://schemas.openxmlformats.org/officeDocument/2006/relationships/image" Target="../media/image686.png"/><Relationship Id="rId145" Type="http://schemas.openxmlformats.org/officeDocument/2006/relationships/image" Target="../media/image737.png"/><Relationship Id="rId166" Type="http://schemas.openxmlformats.org/officeDocument/2006/relationships/customXml" Target="../ink/ink1403.xml"/><Relationship Id="rId187" Type="http://schemas.openxmlformats.org/officeDocument/2006/relationships/image" Target="../media/image1018.png"/><Relationship Id="rId331" Type="http://schemas.openxmlformats.org/officeDocument/2006/relationships/image" Target="../media/image1088.png"/><Relationship Id="rId1" Type="http://schemas.openxmlformats.org/officeDocument/2006/relationships/slideLayout" Target="../slideLayouts/slideLayout12.xml"/><Relationship Id="rId212" Type="http://schemas.openxmlformats.org/officeDocument/2006/relationships/customXml" Target="../ink/ink1426.xml"/><Relationship Id="rId233" Type="http://schemas.openxmlformats.org/officeDocument/2006/relationships/image" Target="../media/image1041.png"/><Relationship Id="rId254" Type="http://schemas.openxmlformats.org/officeDocument/2006/relationships/customXml" Target="../ink/ink1447.xml"/><Relationship Id="rId28" Type="http://schemas.openxmlformats.org/officeDocument/2006/relationships/customXml" Target="../ink/ink1334.xml"/><Relationship Id="rId49" Type="http://schemas.openxmlformats.org/officeDocument/2006/relationships/image" Target="../media/image665.png"/><Relationship Id="rId114" Type="http://schemas.openxmlformats.org/officeDocument/2006/relationships/customXml" Target="../ink/ink1377.xml"/><Relationship Id="rId275" Type="http://schemas.openxmlformats.org/officeDocument/2006/relationships/image" Target="../media/image1062.png"/><Relationship Id="rId296" Type="http://schemas.openxmlformats.org/officeDocument/2006/relationships/customXml" Target="../ink/ink1468.xml"/><Relationship Id="rId300" Type="http://schemas.openxmlformats.org/officeDocument/2006/relationships/customXml" Target="../ink/ink1470.xml"/><Relationship Id="rId60" Type="http://schemas.openxmlformats.org/officeDocument/2006/relationships/customXml" Target="../ink/ink1350.xml"/><Relationship Id="rId81" Type="http://schemas.openxmlformats.org/officeDocument/2006/relationships/image" Target="../media/image681.png"/><Relationship Id="rId135" Type="http://schemas.openxmlformats.org/officeDocument/2006/relationships/image" Target="../media/image708.png"/><Relationship Id="rId156" Type="http://schemas.openxmlformats.org/officeDocument/2006/relationships/customXml" Target="../ink/ink1398.xml"/><Relationship Id="rId177" Type="http://schemas.openxmlformats.org/officeDocument/2006/relationships/image" Target="../media/image820.png"/><Relationship Id="rId198" Type="http://schemas.openxmlformats.org/officeDocument/2006/relationships/customXml" Target="../ink/ink1419.xml"/><Relationship Id="rId321" Type="http://schemas.openxmlformats.org/officeDocument/2006/relationships/image" Target="../media/image1083.png"/><Relationship Id="rId342" Type="http://schemas.openxmlformats.org/officeDocument/2006/relationships/customXml" Target="../ink/ink1491.xml"/><Relationship Id="rId202" Type="http://schemas.openxmlformats.org/officeDocument/2006/relationships/customXml" Target="../ink/ink1421.xml"/><Relationship Id="rId223" Type="http://schemas.openxmlformats.org/officeDocument/2006/relationships/image" Target="../media/image1036.png"/><Relationship Id="rId244" Type="http://schemas.openxmlformats.org/officeDocument/2006/relationships/customXml" Target="../ink/ink1442.xml"/><Relationship Id="rId18" Type="http://schemas.openxmlformats.org/officeDocument/2006/relationships/customXml" Target="../ink/ink1329.xml"/><Relationship Id="rId39" Type="http://schemas.openxmlformats.org/officeDocument/2006/relationships/image" Target="../media/image660.png"/><Relationship Id="rId265" Type="http://schemas.openxmlformats.org/officeDocument/2006/relationships/image" Target="../media/image1057.png"/><Relationship Id="rId286" Type="http://schemas.openxmlformats.org/officeDocument/2006/relationships/customXml" Target="../ink/ink1463.xml"/><Relationship Id="rId50" Type="http://schemas.openxmlformats.org/officeDocument/2006/relationships/customXml" Target="../ink/ink1345.xml"/><Relationship Id="rId104" Type="http://schemas.openxmlformats.org/officeDocument/2006/relationships/customXml" Target="../ink/ink1372.xml"/><Relationship Id="rId125" Type="http://schemas.openxmlformats.org/officeDocument/2006/relationships/image" Target="../media/image703.png"/><Relationship Id="rId146" Type="http://schemas.openxmlformats.org/officeDocument/2006/relationships/customXml" Target="../ink/ink1393.xml"/><Relationship Id="rId167" Type="http://schemas.openxmlformats.org/officeDocument/2006/relationships/image" Target="../media/image784.png"/><Relationship Id="rId188" Type="http://schemas.openxmlformats.org/officeDocument/2006/relationships/customXml" Target="../ink/ink1414.xml"/><Relationship Id="rId311" Type="http://schemas.openxmlformats.org/officeDocument/2006/relationships/image" Target="../media/image1078.png"/><Relationship Id="rId332" Type="http://schemas.openxmlformats.org/officeDocument/2006/relationships/customXml" Target="../ink/ink1486.xml"/><Relationship Id="rId71" Type="http://schemas.openxmlformats.org/officeDocument/2006/relationships/image" Target="../media/image676.png"/><Relationship Id="rId92" Type="http://schemas.openxmlformats.org/officeDocument/2006/relationships/customXml" Target="../ink/ink1366.xml"/><Relationship Id="rId213" Type="http://schemas.openxmlformats.org/officeDocument/2006/relationships/image" Target="../media/image1031.png"/><Relationship Id="rId234" Type="http://schemas.openxmlformats.org/officeDocument/2006/relationships/customXml" Target="../ink/ink1437.xml"/><Relationship Id="rId2" Type="http://schemas.openxmlformats.org/officeDocument/2006/relationships/customXml" Target="../ink/ink1321.xml"/><Relationship Id="rId29" Type="http://schemas.openxmlformats.org/officeDocument/2006/relationships/image" Target="../media/image655.png"/><Relationship Id="rId255" Type="http://schemas.openxmlformats.org/officeDocument/2006/relationships/image" Target="../media/image1052.png"/><Relationship Id="rId276" Type="http://schemas.openxmlformats.org/officeDocument/2006/relationships/customXml" Target="../ink/ink1458.xml"/><Relationship Id="rId297" Type="http://schemas.openxmlformats.org/officeDocument/2006/relationships/image" Target="../media/image505.png"/><Relationship Id="rId40" Type="http://schemas.openxmlformats.org/officeDocument/2006/relationships/customXml" Target="../ink/ink1340.xml"/><Relationship Id="rId115" Type="http://schemas.openxmlformats.org/officeDocument/2006/relationships/image" Target="../media/image698.png"/><Relationship Id="rId136" Type="http://schemas.openxmlformats.org/officeDocument/2006/relationships/customXml" Target="../ink/ink1388.xml"/><Relationship Id="rId157" Type="http://schemas.openxmlformats.org/officeDocument/2006/relationships/image" Target="../media/image743.png"/><Relationship Id="rId178" Type="http://schemas.openxmlformats.org/officeDocument/2006/relationships/customXml" Target="../ink/ink1409.xml"/><Relationship Id="rId301" Type="http://schemas.openxmlformats.org/officeDocument/2006/relationships/image" Target="../media/image1073.png"/><Relationship Id="rId322" Type="http://schemas.openxmlformats.org/officeDocument/2006/relationships/customXml" Target="../ink/ink1481.xml"/><Relationship Id="rId343" Type="http://schemas.openxmlformats.org/officeDocument/2006/relationships/image" Target="../media/image1094.png"/><Relationship Id="rId61" Type="http://schemas.openxmlformats.org/officeDocument/2006/relationships/image" Target="../media/image671.png"/><Relationship Id="rId82" Type="http://schemas.openxmlformats.org/officeDocument/2006/relationships/customXml" Target="../ink/ink1361.xml"/><Relationship Id="rId199" Type="http://schemas.openxmlformats.org/officeDocument/2006/relationships/image" Target="../media/image1024.png"/><Relationship Id="rId203" Type="http://schemas.openxmlformats.org/officeDocument/2006/relationships/image" Target="../media/image1026.png"/><Relationship Id="rId19" Type="http://schemas.openxmlformats.org/officeDocument/2006/relationships/image" Target="../media/image650.png"/><Relationship Id="rId224" Type="http://schemas.openxmlformats.org/officeDocument/2006/relationships/customXml" Target="../ink/ink1432.xml"/><Relationship Id="rId245" Type="http://schemas.openxmlformats.org/officeDocument/2006/relationships/image" Target="../media/image1047.png"/><Relationship Id="rId266" Type="http://schemas.openxmlformats.org/officeDocument/2006/relationships/customXml" Target="../ink/ink1453.xml"/><Relationship Id="rId287" Type="http://schemas.openxmlformats.org/officeDocument/2006/relationships/image" Target="../media/image1068.png"/><Relationship Id="rId30" Type="http://schemas.openxmlformats.org/officeDocument/2006/relationships/customXml" Target="../ink/ink1335.xml"/><Relationship Id="rId105" Type="http://schemas.openxmlformats.org/officeDocument/2006/relationships/image" Target="../media/image693.png"/><Relationship Id="rId126" Type="http://schemas.openxmlformats.org/officeDocument/2006/relationships/customXml" Target="../ink/ink1383.xml"/><Relationship Id="rId147" Type="http://schemas.openxmlformats.org/officeDocument/2006/relationships/image" Target="../media/image738.png"/><Relationship Id="rId168" Type="http://schemas.openxmlformats.org/officeDocument/2006/relationships/customXml" Target="../ink/ink1404.xml"/><Relationship Id="rId312" Type="http://schemas.openxmlformats.org/officeDocument/2006/relationships/customXml" Target="../ink/ink1476.xml"/><Relationship Id="rId333" Type="http://schemas.openxmlformats.org/officeDocument/2006/relationships/image" Target="../media/image1089.png"/><Relationship Id="rId51" Type="http://schemas.openxmlformats.org/officeDocument/2006/relationships/image" Target="../media/image666.png"/><Relationship Id="rId72" Type="http://schemas.openxmlformats.org/officeDocument/2006/relationships/customXml" Target="../ink/ink1356.xml"/><Relationship Id="rId93" Type="http://schemas.openxmlformats.org/officeDocument/2006/relationships/image" Target="../media/image687.png"/><Relationship Id="rId189" Type="http://schemas.openxmlformats.org/officeDocument/2006/relationships/image" Target="../media/image1019.png"/><Relationship Id="rId3" Type="http://schemas.openxmlformats.org/officeDocument/2006/relationships/image" Target="../media/image642.png"/><Relationship Id="rId214" Type="http://schemas.openxmlformats.org/officeDocument/2006/relationships/customXml" Target="../ink/ink1427.xml"/><Relationship Id="rId235" Type="http://schemas.openxmlformats.org/officeDocument/2006/relationships/image" Target="../media/image1042.png"/><Relationship Id="rId256" Type="http://schemas.openxmlformats.org/officeDocument/2006/relationships/customXml" Target="../ink/ink1448.xml"/><Relationship Id="rId277" Type="http://schemas.openxmlformats.org/officeDocument/2006/relationships/image" Target="../media/image1063.png"/><Relationship Id="rId298" Type="http://schemas.openxmlformats.org/officeDocument/2006/relationships/customXml" Target="../ink/ink1469.xml"/><Relationship Id="rId116" Type="http://schemas.openxmlformats.org/officeDocument/2006/relationships/customXml" Target="../ink/ink1378.xml"/><Relationship Id="rId137" Type="http://schemas.openxmlformats.org/officeDocument/2006/relationships/image" Target="../media/image733.png"/><Relationship Id="rId158" Type="http://schemas.openxmlformats.org/officeDocument/2006/relationships/customXml" Target="../ink/ink1399.xml"/><Relationship Id="rId302" Type="http://schemas.openxmlformats.org/officeDocument/2006/relationships/customXml" Target="../ink/ink1471.xml"/><Relationship Id="rId323" Type="http://schemas.openxmlformats.org/officeDocument/2006/relationships/image" Target="../media/image1084.png"/><Relationship Id="rId344" Type="http://schemas.openxmlformats.org/officeDocument/2006/relationships/customXml" Target="../ink/ink1492.xml"/><Relationship Id="rId20" Type="http://schemas.openxmlformats.org/officeDocument/2006/relationships/customXml" Target="../ink/ink1330.xml"/><Relationship Id="rId41" Type="http://schemas.openxmlformats.org/officeDocument/2006/relationships/image" Target="../media/image661.png"/><Relationship Id="rId62" Type="http://schemas.openxmlformats.org/officeDocument/2006/relationships/customXml" Target="../ink/ink1351.xml"/><Relationship Id="rId83" Type="http://schemas.openxmlformats.org/officeDocument/2006/relationships/image" Target="../media/image682.png"/><Relationship Id="rId179" Type="http://schemas.openxmlformats.org/officeDocument/2006/relationships/image" Target="../media/image1014.png"/><Relationship Id="rId190" Type="http://schemas.openxmlformats.org/officeDocument/2006/relationships/customXml" Target="../ink/ink1415.xml"/><Relationship Id="rId204" Type="http://schemas.openxmlformats.org/officeDocument/2006/relationships/customXml" Target="../ink/ink1422.xml"/><Relationship Id="rId225" Type="http://schemas.openxmlformats.org/officeDocument/2006/relationships/image" Target="../media/image1037.png"/><Relationship Id="rId246" Type="http://schemas.openxmlformats.org/officeDocument/2006/relationships/customXml" Target="../ink/ink1443.xml"/><Relationship Id="rId267" Type="http://schemas.openxmlformats.org/officeDocument/2006/relationships/image" Target="../media/image1058.png"/><Relationship Id="rId288" Type="http://schemas.openxmlformats.org/officeDocument/2006/relationships/customXml" Target="../ink/ink1464.xml"/><Relationship Id="rId106" Type="http://schemas.openxmlformats.org/officeDocument/2006/relationships/customXml" Target="../ink/ink1373.xml"/><Relationship Id="rId127" Type="http://schemas.openxmlformats.org/officeDocument/2006/relationships/image" Target="../media/image704.png"/><Relationship Id="rId313" Type="http://schemas.openxmlformats.org/officeDocument/2006/relationships/image" Target="../media/image1079.png"/><Relationship Id="rId10" Type="http://schemas.openxmlformats.org/officeDocument/2006/relationships/customXml" Target="../ink/ink1325.xml"/><Relationship Id="rId31" Type="http://schemas.openxmlformats.org/officeDocument/2006/relationships/image" Target="../media/image656.png"/><Relationship Id="rId52" Type="http://schemas.openxmlformats.org/officeDocument/2006/relationships/customXml" Target="../ink/ink1346.xml"/><Relationship Id="rId73" Type="http://schemas.openxmlformats.org/officeDocument/2006/relationships/image" Target="../media/image677.png"/><Relationship Id="rId94" Type="http://schemas.openxmlformats.org/officeDocument/2006/relationships/customXml" Target="../ink/ink1367.xml"/><Relationship Id="rId148" Type="http://schemas.openxmlformats.org/officeDocument/2006/relationships/customXml" Target="../ink/ink1394.xml"/><Relationship Id="rId169" Type="http://schemas.openxmlformats.org/officeDocument/2006/relationships/image" Target="../media/image785.png"/><Relationship Id="rId334" Type="http://schemas.openxmlformats.org/officeDocument/2006/relationships/customXml" Target="../ink/ink1487.xml"/><Relationship Id="rId4" Type="http://schemas.openxmlformats.org/officeDocument/2006/relationships/customXml" Target="../ink/ink1322.xml"/><Relationship Id="rId180" Type="http://schemas.openxmlformats.org/officeDocument/2006/relationships/customXml" Target="../ink/ink1410.xml"/><Relationship Id="rId215" Type="http://schemas.openxmlformats.org/officeDocument/2006/relationships/image" Target="../media/image1032.png"/><Relationship Id="rId236" Type="http://schemas.openxmlformats.org/officeDocument/2006/relationships/customXml" Target="../ink/ink1438.xml"/><Relationship Id="rId257" Type="http://schemas.openxmlformats.org/officeDocument/2006/relationships/image" Target="../media/image1053.png"/><Relationship Id="rId278" Type="http://schemas.openxmlformats.org/officeDocument/2006/relationships/customXml" Target="../ink/ink1459.xml"/><Relationship Id="rId303" Type="http://schemas.openxmlformats.org/officeDocument/2006/relationships/image" Target="../media/image1074.png"/><Relationship Id="rId42" Type="http://schemas.openxmlformats.org/officeDocument/2006/relationships/customXml" Target="../ink/ink1341.xml"/><Relationship Id="rId84" Type="http://schemas.openxmlformats.org/officeDocument/2006/relationships/customXml" Target="../ink/ink1362.xml"/><Relationship Id="rId138" Type="http://schemas.openxmlformats.org/officeDocument/2006/relationships/customXml" Target="../ink/ink1389.xml"/><Relationship Id="rId345" Type="http://schemas.openxmlformats.org/officeDocument/2006/relationships/image" Target="../media/image1095.png"/><Relationship Id="rId191" Type="http://schemas.openxmlformats.org/officeDocument/2006/relationships/image" Target="../media/image1020.png"/><Relationship Id="rId205" Type="http://schemas.openxmlformats.org/officeDocument/2006/relationships/image" Target="../media/image1027.png"/><Relationship Id="rId247" Type="http://schemas.openxmlformats.org/officeDocument/2006/relationships/image" Target="../media/image1048.png"/><Relationship Id="rId107" Type="http://schemas.openxmlformats.org/officeDocument/2006/relationships/image" Target="../media/image694.png"/><Relationship Id="rId289" Type="http://schemas.openxmlformats.org/officeDocument/2006/relationships/image" Target="../media/image1069.png"/><Relationship Id="rId11" Type="http://schemas.openxmlformats.org/officeDocument/2006/relationships/image" Target="../media/image646.png"/><Relationship Id="rId53" Type="http://schemas.openxmlformats.org/officeDocument/2006/relationships/image" Target="../media/image667.png"/><Relationship Id="rId149" Type="http://schemas.openxmlformats.org/officeDocument/2006/relationships/image" Target="../media/image739.png"/><Relationship Id="rId314" Type="http://schemas.openxmlformats.org/officeDocument/2006/relationships/customXml" Target="../ink/ink1477.xml"/><Relationship Id="rId95" Type="http://schemas.openxmlformats.org/officeDocument/2006/relationships/image" Target="../media/image688.png"/><Relationship Id="rId160" Type="http://schemas.openxmlformats.org/officeDocument/2006/relationships/customXml" Target="../ink/ink1400.xml"/><Relationship Id="rId216" Type="http://schemas.openxmlformats.org/officeDocument/2006/relationships/customXml" Target="../ink/ink1428.xml"/><Relationship Id="rId258" Type="http://schemas.openxmlformats.org/officeDocument/2006/relationships/customXml" Target="../ink/ink1449.xml"/><Relationship Id="rId22" Type="http://schemas.openxmlformats.org/officeDocument/2006/relationships/customXml" Target="../ink/ink1331.xml"/><Relationship Id="rId64" Type="http://schemas.openxmlformats.org/officeDocument/2006/relationships/customXml" Target="../ink/ink1352.xml"/><Relationship Id="rId118" Type="http://schemas.openxmlformats.org/officeDocument/2006/relationships/customXml" Target="../ink/ink1379.xml"/><Relationship Id="rId325" Type="http://schemas.openxmlformats.org/officeDocument/2006/relationships/image" Target="../media/image1085.png"/><Relationship Id="rId171" Type="http://schemas.openxmlformats.org/officeDocument/2006/relationships/image" Target="../media/image786.png"/><Relationship Id="rId227" Type="http://schemas.openxmlformats.org/officeDocument/2006/relationships/image" Target="../media/image1038.png"/><Relationship Id="rId269" Type="http://schemas.openxmlformats.org/officeDocument/2006/relationships/image" Target="../media/image1059.png"/><Relationship Id="rId33" Type="http://schemas.openxmlformats.org/officeDocument/2006/relationships/image" Target="../media/image657.png"/><Relationship Id="rId129" Type="http://schemas.openxmlformats.org/officeDocument/2006/relationships/image" Target="../media/image705.png"/><Relationship Id="rId280" Type="http://schemas.openxmlformats.org/officeDocument/2006/relationships/customXml" Target="../ink/ink1460.xml"/><Relationship Id="rId336" Type="http://schemas.openxmlformats.org/officeDocument/2006/relationships/customXml" Target="../ink/ink1488.xml"/><Relationship Id="rId75" Type="http://schemas.openxmlformats.org/officeDocument/2006/relationships/image" Target="../media/image678.png"/><Relationship Id="rId140" Type="http://schemas.openxmlformats.org/officeDocument/2006/relationships/customXml" Target="../ink/ink1390.xml"/><Relationship Id="rId182" Type="http://schemas.openxmlformats.org/officeDocument/2006/relationships/customXml" Target="../ink/ink1411.xml"/><Relationship Id="rId6" Type="http://schemas.openxmlformats.org/officeDocument/2006/relationships/customXml" Target="../ink/ink1323.xml"/><Relationship Id="rId238" Type="http://schemas.openxmlformats.org/officeDocument/2006/relationships/customXml" Target="../ink/ink1439.xml"/><Relationship Id="rId291" Type="http://schemas.openxmlformats.org/officeDocument/2006/relationships/image" Target="../media/image1070.png"/><Relationship Id="rId305" Type="http://schemas.openxmlformats.org/officeDocument/2006/relationships/image" Target="../media/image1075.png"/><Relationship Id="rId44" Type="http://schemas.openxmlformats.org/officeDocument/2006/relationships/customXml" Target="../ink/ink1342.xml"/><Relationship Id="rId86" Type="http://schemas.openxmlformats.org/officeDocument/2006/relationships/customXml" Target="../ink/ink1363.xml"/><Relationship Id="rId151" Type="http://schemas.openxmlformats.org/officeDocument/2006/relationships/image" Target="../media/image740.png"/><Relationship Id="rId193" Type="http://schemas.openxmlformats.org/officeDocument/2006/relationships/image" Target="../media/image1021.png"/><Relationship Id="rId207" Type="http://schemas.openxmlformats.org/officeDocument/2006/relationships/image" Target="../media/image1028.png"/><Relationship Id="rId249" Type="http://schemas.openxmlformats.org/officeDocument/2006/relationships/image" Target="../media/image1049.png"/><Relationship Id="rId13" Type="http://schemas.openxmlformats.org/officeDocument/2006/relationships/image" Target="../media/image647.png"/><Relationship Id="rId109" Type="http://schemas.openxmlformats.org/officeDocument/2006/relationships/image" Target="../media/image695.png"/><Relationship Id="rId260" Type="http://schemas.openxmlformats.org/officeDocument/2006/relationships/customXml" Target="../ink/ink1450.xml"/><Relationship Id="rId316" Type="http://schemas.openxmlformats.org/officeDocument/2006/relationships/customXml" Target="../ink/ink1478.xml"/><Relationship Id="rId55" Type="http://schemas.openxmlformats.org/officeDocument/2006/relationships/image" Target="../media/image668.png"/><Relationship Id="rId97" Type="http://schemas.openxmlformats.org/officeDocument/2006/relationships/image" Target="../media/image689.png"/><Relationship Id="rId120" Type="http://schemas.openxmlformats.org/officeDocument/2006/relationships/customXml" Target="../ink/ink1380.xml"/><Relationship Id="rId162" Type="http://schemas.openxmlformats.org/officeDocument/2006/relationships/customXml" Target="../ink/ink1401.xml"/><Relationship Id="rId218" Type="http://schemas.openxmlformats.org/officeDocument/2006/relationships/customXml" Target="../ink/ink1429.xml"/><Relationship Id="rId271" Type="http://schemas.openxmlformats.org/officeDocument/2006/relationships/image" Target="../media/image1060.png"/><Relationship Id="rId24" Type="http://schemas.openxmlformats.org/officeDocument/2006/relationships/customXml" Target="../ink/ink1332.xml"/><Relationship Id="rId66" Type="http://schemas.openxmlformats.org/officeDocument/2006/relationships/customXml" Target="../ink/ink1353.xml"/><Relationship Id="rId131" Type="http://schemas.openxmlformats.org/officeDocument/2006/relationships/image" Target="../media/image706.png"/><Relationship Id="rId327" Type="http://schemas.openxmlformats.org/officeDocument/2006/relationships/image" Target="../media/image1086.png"/><Relationship Id="rId173" Type="http://schemas.openxmlformats.org/officeDocument/2006/relationships/image" Target="../media/image818.png"/><Relationship Id="rId229" Type="http://schemas.openxmlformats.org/officeDocument/2006/relationships/image" Target="../media/image1039.png"/><Relationship Id="rId240" Type="http://schemas.openxmlformats.org/officeDocument/2006/relationships/customXml" Target="../ink/ink1440.xml"/></Relationships>
</file>

<file path=ppt/slides/_rels/slide26.xml.rels><?xml version="1.0" encoding="UTF-8" standalone="yes"?>
<Relationships xmlns="http://schemas.openxmlformats.org/package/2006/relationships"><Relationship Id="rId117" Type="http://schemas.openxmlformats.org/officeDocument/2006/relationships/image" Target="../media/image1129.png"/><Relationship Id="rId299" Type="http://schemas.openxmlformats.org/officeDocument/2006/relationships/image" Target="../media/image1120.png"/><Relationship Id="rId21" Type="http://schemas.openxmlformats.org/officeDocument/2006/relationships/image" Target="../media/image10811.png"/><Relationship Id="rId63" Type="http://schemas.openxmlformats.org/officeDocument/2006/relationships/image" Target="../media/image1102.png"/><Relationship Id="rId159" Type="http://schemas.openxmlformats.org/officeDocument/2006/relationships/image" Target="../media/image1150.png"/><Relationship Id="rId170" Type="http://schemas.openxmlformats.org/officeDocument/2006/relationships/customXml" Target="../ink/ink1576.xml"/><Relationship Id="rId226" Type="http://schemas.openxmlformats.org/officeDocument/2006/relationships/customXml" Target="../ink/ink1604.xml"/><Relationship Id="rId268" Type="http://schemas.openxmlformats.org/officeDocument/2006/relationships/customXml" Target="../ink/ink1625.xml"/><Relationship Id="rId32" Type="http://schemas.openxmlformats.org/officeDocument/2006/relationships/customXml" Target="../ink/ink1508.xml"/><Relationship Id="rId74" Type="http://schemas.openxmlformats.org/officeDocument/2006/relationships/customXml" Target="../ink/ink1529.xml"/><Relationship Id="rId128" Type="http://schemas.openxmlformats.org/officeDocument/2006/relationships/customXml" Target="../ink/ink1555.xml"/><Relationship Id="rId5" Type="http://schemas.openxmlformats.org/officeDocument/2006/relationships/image" Target="../media/image10730.png"/><Relationship Id="rId181" Type="http://schemas.openxmlformats.org/officeDocument/2006/relationships/image" Target="../media/image1161.png"/><Relationship Id="rId237" Type="http://schemas.openxmlformats.org/officeDocument/2006/relationships/image" Target="../media/image1189.png"/><Relationship Id="rId279" Type="http://schemas.openxmlformats.org/officeDocument/2006/relationships/image" Target="../media/image1210.png"/><Relationship Id="rId43" Type="http://schemas.openxmlformats.org/officeDocument/2006/relationships/image" Target="../media/image10920.png"/><Relationship Id="rId139" Type="http://schemas.openxmlformats.org/officeDocument/2006/relationships/image" Target="../media/image1140.png"/><Relationship Id="rId290" Type="http://schemas.openxmlformats.org/officeDocument/2006/relationships/customXml" Target="../ink/ink1636.xml"/><Relationship Id="rId304" Type="http://schemas.openxmlformats.org/officeDocument/2006/relationships/customXml" Target="../ink/ink1643.xml"/><Relationship Id="rId85" Type="http://schemas.openxmlformats.org/officeDocument/2006/relationships/image" Target="../media/image1113.png"/><Relationship Id="rId150" Type="http://schemas.openxmlformats.org/officeDocument/2006/relationships/customXml" Target="../ink/ink1566.xml"/><Relationship Id="rId192" Type="http://schemas.openxmlformats.org/officeDocument/2006/relationships/customXml" Target="../ink/ink1587.xml"/><Relationship Id="rId206" Type="http://schemas.openxmlformats.org/officeDocument/2006/relationships/customXml" Target="../ink/ink1594.xml"/><Relationship Id="rId248" Type="http://schemas.openxmlformats.org/officeDocument/2006/relationships/customXml" Target="../ink/ink1615.xml"/><Relationship Id="rId12" Type="http://schemas.openxmlformats.org/officeDocument/2006/relationships/customXml" Target="../ink/ink1498.xml"/><Relationship Id="rId108" Type="http://schemas.openxmlformats.org/officeDocument/2006/relationships/customXml" Target="../ink/ink1545.xml"/><Relationship Id="rId54" Type="http://schemas.openxmlformats.org/officeDocument/2006/relationships/customXml" Target="../ink/ink1519.xml"/><Relationship Id="rId96" Type="http://schemas.openxmlformats.org/officeDocument/2006/relationships/customXml" Target="../ink/ink1540.xml"/><Relationship Id="rId161" Type="http://schemas.openxmlformats.org/officeDocument/2006/relationships/image" Target="../media/image1151.png"/><Relationship Id="rId217" Type="http://schemas.openxmlformats.org/officeDocument/2006/relationships/image" Target="../media/image1179.png"/><Relationship Id="rId259" Type="http://schemas.openxmlformats.org/officeDocument/2006/relationships/image" Target="../media/image1200.png"/><Relationship Id="rId23" Type="http://schemas.openxmlformats.org/officeDocument/2006/relationships/image" Target="../media/image10820.png"/><Relationship Id="rId119" Type="http://schemas.openxmlformats.org/officeDocument/2006/relationships/image" Target="../media/image1130.png"/><Relationship Id="rId270" Type="http://schemas.openxmlformats.org/officeDocument/2006/relationships/customXml" Target="../ink/ink1626.xml"/><Relationship Id="rId44" Type="http://schemas.openxmlformats.org/officeDocument/2006/relationships/customXml" Target="../ink/ink1514.xml"/><Relationship Id="rId65" Type="http://schemas.openxmlformats.org/officeDocument/2006/relationships/image" Target="../media/image1103.png"/><Relationship Id="rId86" Type="http://schemas.openxmlformats.org/officeDocument/2006/relationships/customXml" Target="../ink/ink1535.xml"/><Relationship Id="rId130" Type="http://schemas.openxmlformats.org/officeDocument/2006/relationships/customXml" Target="../ink/ink1556.xml"/><Relationship Id="rId151" Type="http://schemas.openxmlformats.org/officeDocument/2006/relationships/image" Target="../media/image1146.png"/><Relationship Id="rId172" Type="http://schemas.openxmlformats.org/officeDocument/2006/relationships/customXml" Target="../ink/ink1577.xml"/><Relationship Id="rId193" Type="http://schemas.openxmlformats.org/officeDocument/2006/relationships/image" Target="../media/image1167.png"/><Relationship Id="rId207" Type="http://schemas.openxmlformats.org/officeDocument/2006/relationships/image" Target="../media/image1174.png"/><Relationship Id="rId228" Type="http://schemas.openxmlformats.org/officeDocument/2006/relationships/customXml" Target="../ink/ink1605.xml"/><Relationship Id="rId249" Type="http://schemas.openxmlformats.org/officeDocument/2006/relationships/image" Target="../media/image1195.png"/><Relationship Id="rId13" Type="http://schemas.openxmlformats.org/officeDocument/2006/relationships/image" Target="../media/image10770.png"/><Relationship Id="rId109" Type="http://schemas.openxmlformats.org/officeDocument/2006/relationships/image" Target="../media/image1125.png"/><Relationship Id="rId260" Type="http://schemas.openxmlformats.org/officeDocument/2006/relationships/customXml" Target="../ink/ink1621.xml"/><Relationship Id="rId281" Type="http://schemas.openxmlformats.org/officeDocument/2006/relationships/image" Target="../media/image1211.png"/><Relationship Id="rId34" Type="http://schemas.openxmlformats.org/officeDocument/2006/relationships/customXml" Target="../ink/ink1509.xml"/><Relationship Id="rId55" Type="http://schemas.openxmlformats.org/officeDocument/2006/relationships/image" Target="../media/image1098.png"/><Relationship Id="rId76" Type="http://schemas.openxmlformats.org/officeDocument/2006/relationships/customXml" Target="../ink/ink1530.xml"/><Relationship Id="rId97" Type="http://schemas.openxmlformats.org/officeDocument/2006/relationships/image" Target="../media/image1119.png"/><Relationship Id="rId120" Type="http://schemas.openxmlformats.org/officeDocument/2006/relationships/customXml" Target="../ink/ink1551.xml"/><Relationship Id="rId141" Type="http://schemas.openxmlformats.org/officeDocument/2006/relationships/image" Target="../media/image1141.png"/><Relationship Id="rId7" Type="http://schemas.openxmlformats.org/officeDocument/2006/relationships/image" Target="../media/image10740.png"/><Relationship Id="rId162" Type="http://schemas.openxmlformats.org/officeDocument/2006/relationships/customXml" Target="../ink/ink1572.xml"/><Relationship Id="rId183" Type="http://schemas.openxmlformats.org/officeDocument/2006/relationships/image" Target="../media/image1162.png"/><Relationship Id="rId218" Type="http://schemas.openxmlformats.org/officeDocument/2006/relationships/customXml" Target="../ink/ink1600.xml"/><Relationship Id="rId239" Type="http://schemas.openxmlformats.org/officeDocument/2006/relationships/image" Target="../media/image1190.png"/><Relationship Id="rId250" Type="http://schemas.openxmlformats.org/officeDocument/2006/relationships/customXml" Target="../ink/ink1616.xml"/><Relationship Id="rId271" Type="http://schemas.openxmlformats.org/officeDocument/2006/relationships/image" Target="../media/image1206.png"/><Relationship Id="rId292" Type="http://schemas.openxmlformats.org/officeDocument/2006/relationships/customXml" Target="../ink/ink1637.xml"/><Relationship Id="rId306" Type="http://schemas.openxmlformats.org/officeDocument/2006/relationships/customXml" Target="../ink/ink1644.xml"/><Relationship Id="rId24" Type="http://schemas.openxmlformats.org/officeDocument/2006/relationships/customXml" Target="../ink/ink1504.xml"/><Relationship Id="rId45" Type="http://schemas.openxmlformats.org/officeDocument/2006/relationships/image" Target="../media/image10930.png"/><Relationship Id="rId66" Type="http://schemas.openxmlformats.org/officeDocument/2006/relationships/customXml" Target="../ink/ink1525.xml"/><Relationship Id="rId87" Type="http://schemas.openxmlformats.org/officeDocument/2006/relationships/image" Target="../media/image1114.png"/><Relationship Id="rId110" Type="http://schemas.openxmlformats.org/officeDocument/2006/relationships/customXml" Target="../ink/ink1546.xml"/><Relationship Id="rId131" Type="http://schemas.openxmlformats.org/officeDocument/2006/relationships/image" Target="../media/image1136.png"/><Relationship Id="rId152" Type="http://schemas.openxmlformats.org/officeDocument/2006/relationships/customXml" Target="../ink/ink1567.xml"/><Relationship Id="rId173" Type="http://schemas.openxmlformats.org/officeDocument/2006/relationships/image" Target="../media/image1157.png"/><Relationship Id="rId194" Type="http://schemas.openxmlformats.org/officeDocument/2006/relationships/customXml" Target="../ink/ink1588.xml"/><Relationship Id="rId208" Type="http://schemas.openxmlformats.org/officeDocument/2006/relationships/customXml" Target="../ink/ink1595.xml"/><Relationship Id="rId229" Type="http://schemas.openxmlformats.org/officeDocument/2006/relationships/image" Target="../media/image1185.png"/><Relationship Id="rId240" Type="http://schemas.openxmlformats.org/officeDocument/2006/relationships/customXml" Target="../ink/ink1611.xml"/><Relationship Id="rId261" Type="http://schemas.openxmlformats.org/officeDocument/2006/relationships/image" Target="../media/image1201.png"/><Relationship Id="rId14" Type="http://schemas.openxmlformats.org/officeDocument/2006/relationships/customXml" Target="../ink/ink1499.xml"/><Relationship Id="rId35" Type="http://schemas.openxmlformats.org/officeDocument/2006/relationships/image" Target="../media/image10880.png"/><Relationship Id="rId56" Type="http://schemas.openxmlformats.org/officeDocument/2006/relationships/customXml" Target="../ink/ink1520.xml"/><Relationship Id="rId77" Type="http://schemas.openxmlformats.org/officeDocument/2006/relationships/image" Target="../media/image1109.png"/><Relationship Id="rId282" Type="http://schemas.openxmlformats.org/officeDocument/2006/relationships/customXml" Target="../ink/ink1632.xml"/><Relationship Id="rId8" Type="http://schemas.openxmlformats.org/officeDocument/2006/relationships/customXml" Target="../ink/ink1496.xml"/><Relationship Id="rId98" Type="http://schemas.openxmlformats.org/officeDocument/2006/relationships/customXml" Target="../ink/ink1541.xml"/><Relationship Id="rId121" Type="http://schemas.openxmlformats.org/officeDocument/2006/relationships/image" Target="../media/image1131.png"/><Relationship Id="rId142" Type="http://schemas.openxmlformats.org/officeDocument/2006/relationships/customXml" Target="../ink/ink1562.xml"/><Relationship Id="rId163" Type="http://schemas.openxmlformats.org/officeDocument/2006/relationships/image" Target="../media/image1152.png"/><Relationship Id="rId184" Type="http://schemas.openxmlformats.org/officeDocument/2006/relationships/customXml" Target="../ink/ink1583.xml"/><Relationship Id="rId219" Type="http://schemas.openxmlformats.org/officeDocument/2006/relationships/image" Target="../media/image1180.png"/><Relationship Id="rId230" Type="http://schemas.openxmlformats.org/officeDocument/2006/relationships/customXml" Target="../ink/ink1606.xml"/><Relationship Id="rId251" Type="http://schemas.openxmlformats.org/officeDocument/2006/relationships/image" Target="../media/image1196.png"/><Relationship Id="rId25" Type="http://schemas.openxmlformats.org/officeDocument/2006/relationships/image" Target="../media/image10830.png"/><Relationship Id="rId46" Type="http://schemas.openxmlformats.org/officeDocument/2006/relationships/customXml" Target="../ink/ink1515.xml"/><Relationship Id="rId67" Type="http://schemas.openxmlformats.org/officeDocument/2006/relationships/image" Target="../media/image1104.png"/><Relationship Id="rId272" Type="http://schemas.openxmlformats.org/officeDocument/2006/relationships/customXml" Target="../ink/ink1627.xml"/><Relationship Id="rId293" Type="http://schemas.openxmlformats.org/officeDocument/2006/relationships/image" Target="../media/image1217.png"/><Relationship Id="rId307" Type="http://schemas.openxmlformats.org/officeDocument/2006/relationships/image" Target="../media/image1223.png"/><Relationship Id="rId88" Type="http://schemas.openxmlformats.org/officeDocument/2006/relationships/customXml" Target="../ink/ink1536.xml"/><Relationship Id="rId111" Type="http://schemas.openxmlformats.org/officeDocument/2006/relationships/image" Target="../media/image1126.png"/><Relationship Id="rId132" Type="http://schemas.openxmlformats.org/officeDocument/2006/relationships/customXml" Target="../ink/ink1557.xml"/><Relationship Id="rId153" Type="http://schemas.openxmlformats.org/officeDocument/2006/relationships/image" Target="../media/image1147.png"/><Relationship Id="rId174" Type="http://schemas.openxmlformats.org/officeDocument/2006/relationships/customXml" Target="../ink/ink1578.xml"/><Relationship Id="rId195" Type="http://schemas.openxmlformats.org/officeDocument/2006/relationships/image" Target="../media/image1168.png"/><Relationship Id="rId209" Type="http://schemas.openxmlformats.org/officeDocument/2006/relationships/image" Target="../media/image1175.png"/><Relationship Id="rId220" Type="http://schemas.openxmlformats.org/officeDocument/2006/relationships/customXml" Target="../ink/ink1601.xml"/><Relationship Id="rId241" Type="http://schemas.openxmlformats.org/officeDocument/2006/relationships/image" Target="../media/image1191.png"/><Relationship Id="rId15" Type="http://schemas.openxmlformats.org/officeDocument/2006/relationships/image" Target="../media/image10780.png"/><Relationship Id="rId36" Type="http://schemas.openxmlformats.org/officeDocument/2006/relationships/customXml" Target="../ink/ink1510.xml"/><Relationship Id="rId57" Type="http://schemas.openxmlformats.org/officeDocument/2006/relationships/image" Target="../media/image1099.png"/><Relationship Id="rId262" Type="http://schemas.openxmlformats.org/officeDocument/2006/relationships/customXml" Target="../ink/ink1622.xml"/><Relationship Id="rId283" Type="http://schemas.openxmlformats.org/officeDocument/2006/relationships/image" Target="../media/image1212.png"/><Relationship Id="rId78" Type="http://schemas.openxmlformats.org/officeDocument/2006/relationships/customXml" Target="../ink/ink1531.xml"/><Relationship Id="rId101" Type="http://schemas.openxmlformats.org/officeDocument/2006/relationships/image" Target="../media/image1121.png"/><Relationship Id="rId122" Type="http://schemas.openxmlformats.org/officeDocument/2006/relationships/customXml" Target="../ink/ink1552.xml"/><Relationship Id="rId143" Type="http://schemas.openxmlformats.org/officeDocument/2006/relationships/image" Target="../media/image1142.png"/><Relationship Id="rId164" Type="http://schemas.openxmlformats.org/officeDocument/2006/relationships/customXml" Target="../ink/ink1573.xml"/><Relationship Id="rId185" Type="http://schemas.openxmlformats.org/officeDocument/2006/relationships/image" Target="../media/image1163.png"/><Relationship Id="rId9" Type="http://schemas.openxmlformats.org/officeDocument/2006/relationships/image" Target="../media/image10750.png"/><Relationship Id="rId210" Type="http://schemas.openxmlformats.org/officeDocument/2006/relationships/customXml" Target="../ink/ink1596.xml"/><Relationship Id="rId26" Type="http://schemas.openxmlformats.org/officeDocument/2006/relationships/customXml" Target="../ink/ink1505.xml"/><Relationship Id="rId231" Type="http://schemas.openxmlformats.org/officeDocument/2006/relationships/image" Target="../media/image1186.png"/><Relationship Id="rId252" Type="http://schemas.openxmlformats.org/officeDocument/2006/relationships/customXml" Target="../ink/ink1617.xml"/><Relationship Id="rId273" Type="http://schemas.openxmlformats.org/officeDocument/2006/relationships/image" Target="../media/image1207.png"/><Relationship Id="rId294" Type="http://schemas.openxmlformats.org/officeDocument/2006/relationships/customXml" Target="../ink/ink1638.xml"/><Relationship Id="rId308" Type="http://schemas.openxmlformats.org/officeDocument/2006/relationships/customXml" Target="../ink/ink1645.xml"/><Relationship Id="rId47" Type="http://schemas.openxmlformats.org/officeDocument/2006/relationships/image" Target="../media/image10940.png"/><Relationship Id="rId68" Type="http://schemas.openxmlformats.org/officeDocument/2006/relationships/customXml" Target="../ink/ink1526.xml"/><Relationship Id="rId89" Type="http://schemas.openxmlformats.org/officeDocument/2006/relationships/image" Target="../media/image1115.png"/><Relationship Id="rId112" Type="http://schemas.openxmlformats.org/officeDocument/2006/relationships/customXml" Target="../ink/ink1547.xml"/><Relationship Id="rId133" Type="http://schemas.openxmlformats.org/officeDocument/2006/relationships/image" Target="../media/image1137.png"/><Relationship Id="rId154" Type="http://schemas.openxmlformats.org/officeDocument/2006/relationships/customXml" Target="../ink/ink1568.xml"/><Relationship Id="rId175" Type="http://schemas.openxmlformats.org/officeDocument/2006/relationships/image" Target="../media/image1158.png"/><Relationship Id="rId196" Type="http://schemas.openxmlformats.org/officeDocument/2006/relationships/customXml" Target="../ink/ink1589.xml"/><Relationship Id="rId200" Type="http://schemas.openxmlformats.org/officeDocument/2006/relationships/customXml" Target="../ink/ink1591.xml"/><Relationship Id="rId16" Type="http://schemas.openxmlformats.org/officeDocument/2006/relationships/customXml" Target="../ink/ink1500.xml"/><Relationship Id="rId221" Type="http://schemas.openxmlformats.org/officeDocument/2006/relationships/image" Target="../media/image1181.png"/><Relationship Id="rId242" Type="http://schemas.openxmlformats.org/officeDocument/2006/relationships/customXml" Target="../ink/ink1612.xml"/><Relationship Id="rId263" Type="http://schemas.openxmlformats.org/officeDocument/2006/relationships/image" Target="../media/image1202.png"/><Relationship Id="rId284" Type="http://schemas.openxmlformats.org/officeDocument/2006/relationships/customXml" Target="../ink/ink1633.xml"/><Relationship Id="rId37" Type="http://schemas.openxmlformats.org/officeDocument/2006/relationships/image" Target="../media/image10890.png"/><Relationship Id="rId58" Type="http://schemas.openxmlformats.org/officeDocument/2006/relationships/customXml" Target="../ink/ink1521.xml"/><Relationship Id="rId79" Type="http://schemas.openxmlformats.org/officeDocument/2006/relationships/image" Target="../media/image1110.png"/><Relationship Id="rId102" Type="http://schemas.openxmlformats.org/officeDocument/2006/relationships/customXml" Target="../ink/ink1542.xml"/><Relationship Id="rId123" Type="http://schemas.openxmlformats.org/officeDocument/2006/relationships/image" Target="../media/image1132.png"/><Relationship Id="rId144" Type="http://schemas.openxmlformats.org/officeDocument/2006/relationships/customXml" Target="../ink/ink1563.xml"/><Relationship Id="rId90" Type="http://schemas.openxmlformats.org/officeDocument/2006/relationships/customXml" Target="../ink/ink1537.xml"/><Relationship Id="rId165" Type="http://schemas.openxmlformats.org/officeDocument/2006/relationships/image" Target="../media/image1153.png"/><Relationship Id="rId186" Type="http://schemas.openxmlformats.org/officeDocument/2006/relationships/customXml" Target="../ink/ink1584.xml"/><Relationship Id="rId211" Type="http://schemas.openxmlformats.org/officeDocument/2006/relationships/image" Target="../media/image1176.png"/><Relationship Id="rId232" Type="http://schemas.openxmlformats.org/officeDocument/2006/relationships/customXml" Target="../ink/ink1607.xml"/><Relationship Id="rId253" Type="http://schemas.openxmlformats.org/officeDocument/2006/relationships/image" Target="../media/image1197.png"/><Relationship Id="rId274" Type="http://schemas.openxmlformats.org/officeDocument/2006/relationships/customXml" Target="../ink/ink1628.xml"/><Relationship Id="rId295" Type="http://schemas.openxmlformats.org/officeDocument/2006/relationships/image" Target="../media/image1218.png"/><Relationship Id="rId309" Type="http://schemas.openxmlformats.org/officeDocument/2006/relationships/image" Target="../media/image1224.png"/><Relationship Id="rId27" Type="http://schemas.openxmlformats.org/officeDocument/2006/relationships/image" Target="../media/image10840.png"/><Relationship Id="rId48" Type="http://schemas.openxmlformats.org/officeDocument/2006/relationships/customXml" Target="../ink/ink1516.xml"/><Relationship Id="rId69" Type="http://schemas.openxmlformats.org/officeDocument/2006/relationships/image" Target="../media/image1105.png"/><Relationship Id="rId113" Type="http://schemas.openxmlformats.org/officeDocument/2006/relationships/image" Target="../media/image1127.png"/><Relationship Id="rId134" Type="http://schemas.openxmlformats.org/officeDocument/2006/relationships/customXml" Target="../ink/ink1558.xml"/><Relationship Id="rId80" Type="http://schemas.openxmlformats.org/officeDocument/2006/relationships/customXml" Target="../ink/ink1532.xml"/><Relationship Id="rId155" Type="http://schemas.openxmlformats.org/officeDocument/2006/relationships/image" Target="../media/image1148.png"/><Relationship Id="rId176" Type="http://schemas.openxmlformats.org/officeDocument/2006/relationships/customXml" Target="../ink/ink1579.xml"/><Relationship Id="rId197" Type="http://schemas.openxmlformats.org/officeDocument/2006/relationships/image" Target="../media/image1169.png"/><Relationship Id="rId201" Type="http://schemas.openxmlformats.org/officeDocument/2006/relationships/image" Target="../media/image1171.png"/><Relationship Id="rId222" Type="http://schemas.openxmlformats.org/officeDocument/2006/relationships/customXml" Target="../ink/ink1602.xml"/><Relationship Id="rId243" Type="http://schemas.openxmlformats.org/officeDocument/2006/relationships/image" Target="../media/image1192.png"/><Relationship Id="rId264" Type="http://schemas.openxmlformats.org/officeDocument/2006/relationships/customXml" Target="../ink/ink1623.xml"/><Relationship Id="rId285" Type="http://schemas.openxmlformats.org/officeDocument/2006/relationships/image" Target="../media/image1213.png"/><Relationship Id="rId17" Type="http://schemas.openxmlformats.org/officeDocument/2006/relationships/image" Target="../media/image10790.png"/><Relationship Id="rId38" Type="http://schemas.openxmlformats.org/officeDocument/2006/relationships/customXml" Target="../ink/ink1511.xml"/><Relationship Id="rId59" Type="http://schemas.openxmlformats.org/officeDocument/2006/relationships/image" Target="../media/image1100.png"/><Relationship Id="rId103" Type="http://schemas.openxmlformats.org/officeDocument/2006/relationships/image" Target="../media/image1122.png"/><Relationship Id="rId124" Type="http://schemas.openxmlformats.org/officeDocument/2006/relationships/customXml" Target="../ink/ink1553.xml"/><Relationship Id="rId310" Type="http://schemas.openxmlformats.org/officeDocument/2006/relationships/customXml" Target="../ink/ink1646.xml"/><Relationship Id="rId70" Type="http://schemas.openxmlformats.org/officeDocument/2006/relationships/customXml" Target="../ink/ink1527.xml"/><Relationship Id="rId91" Type="http://schemas.openxmlformats.org/officeDocument/2006/relationships/image" Target="../media/image1116.png"/><Relationship Id="rId145" Type="http://schemas.openxmlformats.org/officeDocument/2006/relationships/image" Target="../media/image1143.png"/><Relationship Id="rId166" Type="http://schemas.openxmlformats.org/officeDocument/2006/relationships/customXml" Target="../ink/ink1574.xml"/><Relationship Id="rId187" Type="http://schemas.openxmlformats.org/officeDocument/2006/relationships/image" Target="../media/image1164.png"/><Relationship Id="rId1" Type="http://schemas.openxmlformats.org/officeDocument/2006/relationships/slideLayout" Target="../slideLayouts/slideLayout12.xml"/><Relationship Id="rId212" Type="http://schemas.openxmlformats.org/officeDocument/2006/relationships/customXml" Target="../ink/ink1597.xml"/><Relationship Id="rId233" Type="http://schemas.openxmlformats.org/officeDocument/2006/relationships/image" Target="../media/image1187.png"/><Relationship Id="rId254" Type="http://schemas.openxmlformats.org/officeDocument/2006/relationships/customXml" Target="../ink/ink1618.xml"/><Relationship Id="rId28" Type="http://schemas.openxmlformats.org/officeDocument/2006/relationships/customXml" Target="../ink/ink1506.xml"/><Relationship Id="rId49" Type="http://schemas.openxmlformats.org/officeDocument/2006/relationships/image" Target="../media/image10950.png"/><Relationship Id="rId114" Type="http://schemas.openxmlformats.org/officeDocument/2006/relationships/customXml" Target="../ink/ink1548.xml"/><Relationship Id="rId275" Type="http://schemas.openxmlformats.org/officeDocument/2006/relationships/image" Target="../media/image1208.png"/><Relationship Id="rId296" Type="http://schemas.openxmlformats.org/officeDocument/2006/relationships/customXml" Target="../ink/ink1639.xml"/><Relationship Id="rId300" Type="http://schemas.openxmlformats.org/officeDocument/2006/relationships/customXml" Target="../ink/ink1641.xml"/><Relationship Id="rId60" Type="http://schemas.openxmlformats.org/officeDocument/2006/relationships/customXml" Target="../ink/ink1522.xml"/><Relationship Id="rId81" Type="http://schemas.openxmlformats.org/officeDocument/2006/relationships/image" Target="../media/image1111.png"/><Relationship Id="rId135" Type="http://schemas.openxmlformats.org/officeDocument/2006/relationships/image" Target="../media/image1138.png"/><Relationship Id="rId156" Type="http://schemas.openxmlformats.org/officeDocument/2006/relationships/customXml" Target="../ink/ink1569.xml"/><Relationship Id="rId177" Type="http://schemas.openxmlformats.org/officeDocument/2006/relationships/image" Target="../media/image1159.png"/><Relationship Id="rId198" Type="http://schemas.openxmlformats.org/officeDocument/2006/relationships/customXml" Target="../ink/ink1590.xml"/><Relationship Id="rId202" Type="http://schemas.openxmlformats.org/officeDocument/2006/relationships/customXml" Target="../ink/ink1592.xml"/><Relationship Id="rId223" Type="http://schemas.openxmlformats.org/officeDocument/2006/relationships/image" Target="../media/image1182.png"/><Relationship Id="rId244" Type="http://schemas.openxmlformats.org/officeDocument/2006/relationships/customXml" Target="../ink/ink1613.xml"/><Relationship Id="rId18" Type="http://schemas.openxmlformats.org/officeDocument/2006/relationships/customXml" Target="../ink/ink1501.xml"/><Relationship Id="rId39" Type="http://schemas.openxmlformats.org/officeDocument/2006/relationships/image" Target="../media/image10900.png"/><Relationship Id="rId265" Type="http://schemas.openxmlformats.org/officeDocument/2006/relationships/image" Target="../media/image1203.png"/><Relationship Id="rId286" Type="http://schemas.openxmlformats.org/officeDocument/2006/relationships/customXml" Target="../ink/ink1634.xml"/><Relationship Id="rId50" Type="http://schemas.openxmlformats.org/officeDocument/2006/relationships/customXml" Target="../ink/ink1517.xml"/><Relationship Id="rId104" Type="http://schemas.openxmlformats.org/officeDocument/2006/relationships/customXml" Target="../ink/ink1543.xml"/><Relationship Id="rId125" Type="http://schemas.openxmlformats.org/officeDocument/2006/relationships/image" Target="../media/image1133.png"/><Relationship Id="rId146" Type="http://schemas.openxmlformats.org/officeDocument/2006/relationships/customXml" Target="../ink/ink1564.xml"/><Relationship Id="rId167" Type="http://schemas.openxmlformats.org/officeDocument/2006/relationships/image" Target="../media/image1154.png"/><Relationship Id="rId188" Type="http://schemas.openxmlformats.org/officeDocument/2006/relationships/customXml" Target="../ink/ink1585.xml"/><Relationship Id="rId311" Type="http://schemas.openxmlformats.org/officeDocument/2006/relationships/image" Target="../media/image1225.png"/><Relationship Id="rId71" Type="http://schemas.openxmlformats.org/officeDocument/2006/relationships/image" Target="../media/image1106.png"/><Relationship Id="rId92" Type="http://schemas.openxmlformats.org/officeDocument/2006/relationships/customXml" Target="../ink/ink1538.xml"/><Relationship Id="rId213" Type="http://schemas.openxmlformats.org/officeDocument/2006/relationships/image" Target="../media/image1177.png"/><Relationship Id="rId234" Type="http://schemas.openxmlformats.org/officeDocument/2006/relationships/customXml" Target="../ink/ink1608.xml"/><Relationship Id="rId2" Type="http://schemas.openxmlformats.org/officeDocument/2006/relationships/customXml" Target="../ink/ink1493.xml"/><Relationship Id="rId29" Type="http://schemas.openxmlformats.org/officeDocument/2006/relationships/image" Target="../media/image10850.png"/><Relationship Id="rId255" Type="http://schemas.openxmlformats.org/officeDocument/2006/relationships/image" Target="../media/image1198.png"/><Relationship Id="rId276" Type="http://schemas.openxmlformats.org/officeDocument/2006/relationships/customXml" Target="../ink/ink1629.xml"/><Relationship Id="rId297" Type="http://schemas.openxmlformats.org/officeDocument/2006/relationships/image" Target="../media/image1219.png"/><Relationship Id="rId40" Type="http://schemas.openxmlformats.org/officeDocument/2006/relationships/customXml" Target="../ink/ink1512.xml"/><Relationship Id="rId115" Type="http://schemas.openxmlformats.org/officeDocument/2006/relationships/image" Target="../media/image1128.png"/><Relationship Id="rId136" Type="http://schemas.openxmlformats.org/officeDocument/2006/relationships/customXml" Target="../ink/ink1559.xml"/><Relationship Id="rId157" Type="http://schemas.openxmlformats.org/officeDocument/2006/relationships/image" Target="../media/image1149.png"/><Relationship Id="rId178" Type="http://schemas.openxmlformats.org/officeDocument/2006/relationships/customXml" Target="../ink/ink1580.xml"/><Relationship Id="rId301" Type="http://schemas.openxmlformats.org/officeDocument/2006/relationships/image" Target="../media/image1220.png"/><Relationship Id="rId61" Type="http://schemas.openxmlformats.org/officeDocument/2006/relationships/image" Target="../media/image1101.png"/><Relationship Id="rId82" Type="http://schemas.openxmlformats.org/officeDocument/2006/relationships/customXml" Target="../ink/ink1533.xml"/><Relationship Id="rId199" Type="http://schemas.openxmlformats.org/officeDocument/2006/relationships/image" Target="../media/image1170.png"/><Relationship Id="rId203" Type="http://schemas.openxmlformats.org/officeDocument/2006/relationships/image" Target="../media/image1172.png"/><Relationship Id="rId19" Type="http://schemas.openxmlformats.org/officeDocument/2006/relationships/image" Target="../media/image10800.png"/><Relationship Id="rId224" Type="http://schemas.openxmlformats.org/officeDocument/2006/relationships/customXml" Target="../ink/ink1603.xml"/><Relationship Id="rId245" Type="http://schemas.openxmlformats.org/officeDocument/2006/relationships/image" Target="../media/image1193.png"/><Relationship Id="rId266" Type="http://schemas.openxmlformats.org/officeDocument/2006/relationships/customXml" Target="../ink/ink1624.xml"/><Relationship Id="rId287" Type="http://schemas.openxmlformats.org/officeDocument/2006/relationships/image" Target="../media/image1214.png"/><Relationship Id="rId30" Type="http://schemas.openxmlformats.org/officeDocument/2006/relationships/customXml" Target="../ink/ink1507.xml"/><Relationship Id="rId105" Type="http://schemas.openxmlformats.org/officeDocument/2006/relationships/image" Target="../media/image1123.png"/><Relationship Id="rId126" Type="http://schemas.openxmlformats.org/officeDocument/2006/relationships/customXml" Target="../ink/ink1554.xml"/><Relationship Id="rId147" Type="http://schemas.openxmlformats.org/officeDocument/2006/relationships/image" Target="../media/image1144.png"/><Relationship Id="rId168" Type="http://schemas.openxmlformats.org/officeDocument/2006/relationships/customXml" Target="../ink/ink1575.xml"/><Relationship Id="rId51" Type="http://schemas.openxmlformats.org/officeDocument/2006/relationships/image" Target="../media/image1096.png"/><Relationship Id="rId72" Type="http://schemas.openxmlformats.org/officeDocument/2006/relationships/customXml" Target="../ink/ink1528.xml"/><Relationship Id="rId93" Type="http://schemas.openxmlformats.org/officeDocument/2006/relationships/image" Target="../media/image1117.png"/><Relationship Id="rId189" Type="http://schemas.openxmlformats.org/officeDocument/2006/relationships/image" Target="../media/image1165.png"/><Relationship Id="rId3" Type="http://schemas.openxmlformats.org/officeDocument/2006/relationships/image" Target="../media/image10720.png"/><Relationship Id="rId214" Type="http://schemas.openxmlformats.org/officeDocument/2006/relationships/customXml" Target="../ink/ink1598.xml"/><Relationship Id="rId235" Type="http://schemas.openxmlformats.org/officeDocument/2006/relationships/image" Target="../media/image1188.png"/><Relationship Id="rId256" Type="http://schemas.openxmlformats.org/officeDocument/2006/relationships/customXml" Target="../ink/ink1619.xml"/><Relationship Id="rId277" Type="http://schemas.openxmlformats.org/officeDocument/2006/relationships/image" Target="../media/image1209.png"/><Relationship Id="rId298" Type="http://schemas.openxmlformats.org/officeDocument/2006/relationships/customXml" Target="../ink/ink1640.xml"/><Relationship Id="rId116" Type="http://schemas.openxmlformats.org/officeDocument/2006/relationships/customXml" Target="../ink/ink1549.xml"/><Relationship Id="rId137" Type="http://schemas.openxmlformats.org/officeDocument/2006/relationships/image" Target="../media/image1139.png"/><Relationship Id="rId158" Type="http://schemas.openxmlformats.org/officeDocument/2006/relationships/customXml" Target="../ink/ink1570.xml"/><Relationship Id="rId302" Type="http://schemas.openxmlformats.org/officeDocument/2006/relationships/customXml" Target="../ink/ink1642.xml"/><Relationship Id="rId20" Type="http://schemas.openxmlformats.org/officeDocument/2006/relationships/customXml" Target="../ink/ink1502.xml"/><Relationship Id="rId41" Type="http://schemas.openxmlformats.org/officeDocument/2006/relationships/image" Target="../media/image10911.png"/><Relationship Id="rId62" Type="http://schemas.openxmlformats.org/officeDocument/2006/relationships/customXml" Target="../ink/ink1523.xml"/><Relationship Id="rId83" Type="http://schemas.openxmlformats.org/officeDocument/2006/relationships/image" Target="../media/image1112.png"/><Relationship Id="rId179" Type="http://schemas.openxmlformats.org/officeDocument/2006/relationships/image" Target="../media/image1160.png"/><Relationship Id="rId190" Type="http://schemas.openxmlformats.org/officeDocument/2006/relationships/customXml" Target="../ink/ink1586.xml"/><Relationship Id="rId204" Type="http://schemas.openxmlformats.org/officeDocument/2006/relationships/customXml" Target="../ink/ink1593.xml"/><Relationship Id="rId225" Type="http://schemas.openxmlformats.org/officeDocument/2006/relationships/image" Target="../media/image1183.png"/><Relationship Id="rId246" Type="http://schemas.openxmlformats.org/officeDocument/2006/relationships/customXml" Target="../ink/ink1614.xml"/><Relationship Id="rId267" Type="http://schemas.openxmlformats.org/officeDocument/2006/relationships/image" Target="../media/image1204.png"/><Relationship Id="rId288" Type="http://schemas.openxmlformats.org/officeDocument/2006/relationships/customXml" Target="../ink/ink1635.xml"/><Relationship Id="rId106" Type="http://schemas.openxmlformats.org/officeDocument/2006/relationships/customXml" Target="../ink/ink1544.xml"/><Relationship Id="rId127" Type="http://schemas.openxmlformats.org/officeDocument/2006/relationships/image" Target="../media/image1134.png"/><Relationship Id="rId10" Type="http://schemas.openxmlformats.org/officeDocument/2006/relationships/customXml" Target="../ink/ink1497.xml"/><Relationship Id="rId31" Type="http://schemas.openxmlformats.org/officeDocument/2006/relationships/image" Target="../media/image10860.png"/><Relationship Id="rId52" Type="http://schemas.openxmlformats.org/officeDocument/2006/relationships/customXml" Target="../ink/ink1518.xml"/><Relationship Id="rId73" Type="http://schemas.openxmlformats.org/officeDocument/2006/relationships/image" Target="../media/image1107.png"/><Relationship Id="rId94" Type="http://schemas.openxmlformats.org/officeDocument/2006/relationships/customXml" Target="../ink/ink1539.xml"/><Relationship Id="rId148" Type="http://schemas.openxmlformats.org/officeDocument/2006/relationships/customXml" Target="../ink/ink1565.xml"/><Relationship Id="rId169" Type="http://schemas.openxmlformats.org/officeDocument/2006/relationships/image" Target="../media/image1155.png"/><Relationship Id="rId4" Type="http://schemas.openxmlformats.org/officeDocument/2006/relationships/customXml" Target="../ink/ink1494.xml"/><Relationship Id="rId180" Type="http://schemas.openxmlformats.org/officeDocument/2006/relationships/customXml" Target="../ink/ink1581.xml"/><Relationship Id="rId215" Type="http://schemas.openxmlformats.org/officeDocument/2006/relationships/image" Target="../media/image1178.png"/><Relationship Id="rId236" Type="http://schemas.openxmlformats.org/officeDocument/2006/relationships/customXml" Target="../ink/ink1609.xml"/><Relationship Id="rId257" Type="http://schemas.openxmlformats.org/officeDocument/2006/relationships/image" Target="../media/image1199.png"/><Relationship Id="rId278" Type="http://schemas.openxmlformats.org/officeDocument/2006/relationships/customXml" Target="../ink/ink1630.xml"/><Relationship Id="rId303" Type="http://schemas.openxmlformats.org/officeDocument/2006/relationships/image" Target="../media/image1221.png"/><Relationship Id="rId42" Type="http://schemas.openxmlformats.org/officeDocument/2006/relationships/customXml" Target="../ink/ink1513.xml"/><Relationship Id="rId84" Type="http://schemas.openxmlformats.org/officeDocument/2006/relationships/customXml" Target="../ink/ink1534.xml"/><Relationship Id="rId138" Type="http://schemas.openxmlformats.org/officeDocument/2006/relationships/customXml" Target="../ink/ink1560.xml"/><Relationship Id="rId191" Type="http://schemas.openxmlformats.org/officeDocument/2006/relationships/image" Target="../media/image1166.png"/><Relationship Id="rId205" Type="http://schemas.openxmlformats.org/officeDocument/2006/relationships/image" Target="../media/image1173.png"/><Relationship Id="rId247" Type="http://schemas.openxmlformats.org/officeDocument/2006/relationships/image" Target="../media/image1194.png"/><Relationship Id="rId107" Type="http://schemas.openxmlformats.org/officeDocument/2006/relationships/image" Target="../media/image1124.png"/><Relationship Id="rId289" Type="http://schemas.openxmlformats.org/officeDocument/2006/relationships/image" Target="../media/image1215.png"/><Relationship Id="rId11" Type="http://schemas.openxmlformats.org/officeDocument/2006/relationships/image" Target="../media/image10760.png"/><Relationship Id="rId53" Type="http://schemas.openxmlformats.org/officeDocument/2006/relationships/image" Target="../media/image1097.png"/><Relationship Id="rId149" Type="http://schemas.openxmlformats.org/officeDocument/2006/relationships/image" Target="../media/image1145.png"/><Relationship Id="rId95" Type="http://schemas.openxmlformats.org/officeDocument/2006/relationships/image" Target="../media/image1118.png"/><Relationship Id="rId160" Type="http://schemas.openxmlformats.org/officeDocument/2006/relationships/customXml" Target="../ink/ink1571.xml"/><Relationship Id="rId216" Type="http://schemas.openxmlformats.org/officeDocument/2006/relationships/customXml" Target="../ink/ink1599.xml"/><Relationship Id="rId258" Type="http://schemas.openxmlformats.org/officeDocument/2006/relationships/customXml" Target="../ink/ink1620.xml"/><Relationship Id="rId22" Type="http://schemas.openxmlformats.org/officeDocument/2006/relationships/customXml" Target="../ink/ink1503.xml"/><Relationship Id="rId64" Type="http://schemas.openxmlformats.org/officeDocument/2006/relationships/customXml" Target="../ink/ink1524.xml"/><Relationship Id="rId118" Type="http://schemas.openxmlformats.org/officeDocument/2006/relationships/customXml" Target="../ink/ink1550.xml"/><Relationship Id="rId171" Type="http://schemas.openxmlformats.org/officeDocument/2006/relationships/image" Target="../media/image1156.png"/><Relationship Id="rId227" Type="http://schemas.openxmlformats.org/officeDocument/2006/relationships/image" Target="../media/image1184.png"/><Relationship Id="rId269" Type="http://schemas.openxmlformats.org/officeDocument/2006/relationships/image" Target="../media/image1205.png"/><Relationship Id="rId33" Type="http://schemas.openxmlformats.org/officeDocument/2006/relationships/image" Target="../media/image10870.png"/><Relationship Id="rId129" Type="http://schemas.openxmlformats.org/officeDocument/2006/relationships/image" Target="../media/image1135.png"/><Relationship Id="rId280" Type="http://schemas.openxmlformats.org/officeDocument/2006/relationships/customXml" Target="../ink/ink1631.xml"/><Relationship Id="rId75" Type="http://schemas.openxmlformats.org/officeDocument/2006/relationships/image" Target="../media/image1108.png"/><Relationship Id="rId140" Type="http://schemas.openxmlformats.org/officeDocument/2006/relationships/customXml" Target="../ink/ink1561.xml"/><Relationship Id="rId182" Type="http://schemas.openxmlformats.org/officeDocument/2006/relationships/customXml" Target="../ink/ink1582.xml"/><Relationship Id="rId6" Type="http://schemas.openxmlformats.org/officeDocument/2006/relationships/customXml" Target="../ink/ink1495.xml"/><Relationship Id="rId238" Type="http://schemas.openxmlformats.org/officeDocument/2006/relationships/customXml" Target="../ink/ink1610.xml"/><Relationship Id="rId291" Type="http://schemas.openxmlformats.org/officeDocument/2006/relationships/image" Target="../media/image1216.png"/><Relationship Id="rId305" Type="http://schemas.openxmlformats.org/officeDocument/2006/relationships/image" Target="../media/image1222.png"/></Relationships>
</file>

<file path=ppt/slides/_rels/slide27.xml.rels><?xml version="1.0" encoding="UTF-8" standalone="yes"?>
<Relationships xmlns="http://schemas.openxmlformats.org/package/2006/relationships"><Relationship Id="rId117" Type="http://schemas.openxmlformats.org/officeDocument/2006/relationships/image" Target="../media/image1138.png"/><Relationship Id="rId21" Type="http://schemas.openxmlformats.org/officeDocument/2006/relationships/image" Target="../media/image10811.png"/><Relationship Id="rId63" Type="http://schemas.openxmlformats.org/officeDocument/2006/relationships/image" Target="../media/image1102.png"/><Relationship Id="rId159" Type="http://schemas.openxmlformats.org/officeDocument/2006/relationships/image" Target="../media/image1159.png"/><Relationship Id="rId170" Type="http://schemas.openxmlformats.org/officeDocument/2006/relationships/customXml" Target="../ink/ink1731.xml"/><Relationship Id="rId226" Type="http://schemas.openxmlformats.org/officeDocument/2006/relationships/customXml" Target="../ink/ink1759.xml"/><Relationship Id="rId268" Type="http://schemas.openxmlformats.org/officeDocument/2006/relationships/customXml" Target="../ink/ink1780.xml"/><Relationship Id="rId32" Type="http://schemas.openxmlformats.org/officeDocument/2006/relationships/customXml" Target="../ink/ink1662.xml"/><Relationship Id="rId74" Type="http://schemas.openxmlformats.org/officeDocument/2006/relationships/customXml" Target="../ink/ink1683.xml"/><Relationship Id="rId128" Type="http://schemas.openxmlformats.org/officeDocument/2006/relationships/customXml" Target="../ink/ink1710.xml"/><Relationship Id="rId5" Type="http://schemas.openxmlformats.org/officeDocument/2006/relationships/image" Target="../media/image10730.png"/><Relationship Id="rId181" Type="http://schemas.openxmlformats.org/officeDocument/2006/relationships/image" Target="../media/image1170.png"/><Relationship Id="rId237" Type="http://schemas.openxmlformats.org/officeDocument/2006/relationships/image" Target="../media/image1244.png"/><Relationship Id="rId279" Type="http://schemas.openxmlformats.org/officeDocument/2006/relationships/image" Target="../media/image1265.png"/><Relationship Id="rId43" Type="http://schemas.openxmlformats.org/officeDocument/2006/relationships/image" Target="../media/image10920.png"/><Relationship Id="rId139" Type="http://schemas.openxmlformats.org/officeDocument/2006/relationships/image" Target="../media/image1149.png"/><Relationship Id="rId85" Type="http://schemas.openxmlformats.org/officeDocument/2006/relationships/image" Target="../media/image1113.png"/><Relationship Id="rId150" Type="http://schemas.openxmlformats.org/officeDocument/2006/relationships/customXml" Target="../ink/ink1721.xml"/><Relationship Id="rId171" Type="http://schemas.openxmlformats.org/officeDocument/2006/relationships/image" Target="../media/image1165.png"/><Relationship Id="rId192" Type="http://schemas.openxmlformats.org/officeDocument/2006/relationships/customXml" Target="../ink/ink1742.xml"/><Relationship Id="rId206" Type="http://schemas.openxmlformats.org/officeDocument/2006/relationships/customXml" Target="../ink/ink1749.xml"/><Relationship Id="rId227" Type="http://schemas.openxmlformats.org/officeDocument/2006/relationships/image" Target="../media/image1239.png"/><Relationship Id="rId248" Type="http://schemas.openxmlformats.org/officeDocument/2006/relationships/customXml" Target="../ink/ink1770.xml"/><Relationship Id="rId269" Type="http://schemas.openxmlformats.org/officeDocument/2006/relationships/image" Target="../media/image1260.png"/><Relationship Id="rId12" Type="http://schemas.openxmlformats.org/officeDocument/2006/relationships/customXml" Target="../ink/ink1652.xml"/><Relationship Id="rId33" Type="http://schemas.openxmlformats.org/officeDocument/2006/relationships/image" Target="../media/image10870.png"/><Relationship Id="rId108" Type="http://schemas.openxmlformats.org/officeDocument/2006/relationships/customXml" Target="../ink/ink1700.xml"/><Relationship Id="rId129" Type="http://schemas.openxmlformats.org/officeDocument/2006/relationships/image" Target="../media/image1144.png"/><Relationship Id="rId280" Type="http://schemas.openxmlformats.org/officeDocument/2006/relationships/customXml" Target="../ink/ink1786.xml"/><Relationship Id="rId54" Type="http://schemas.openxmlformats.org/officeDocument/2006/relationships/customXml" Target="../ink/ink1673.xml"/><Relationship Id="rId75" Type="http://schemas.openxmlformats.org/officeDocument/2006/relationships/image" Target="../media/image1108.png"/><Relationship Id="rId96" Type="http://schemas.openxmlformats.org/officeDocument/2006/relationships/customXml" Target="../ink/ink1694.xml"/><Relationship Id="rId140" Type="http://schemas.openxmlformats.org/officeDocument/2006/relationships/customXml" Target="../ink/ink1716.xml"/><Relationship Id="rId161" Type="http://schemas.openxmlformats.org/officeDocument/2006/relationships/image" Target="../media/image1160.png"/><Relationship Id="rId182" Type="http://schemas.openxmlformats.org/officeDocument/2006/relationships/customXml" Target="../ink/ink1737.xml"/><Relationship Id="rId217" Type="http://schemas.openxmlformats.org/officeDocument/2006/relationships/image" Target="../media/image1234.png"/><Relationship Id="rId6" Type="http://schemas.openxmlformats.org/officeDocument/2006/relationships/customXml" Target="../ink/ink1649.xml"/><Relationship Id="rId238" Type="http://schemas.openxmlformats.org/officeDocument/2006/relationships/customXml" Target="../ink/ink1765.xml"/><Relationship Id="rId259" Type="http://schemas.openxmlformats.org/officeDocument/2006/relationships/image" Target="../media/image1255.png"/><Relationship Id="rId23" Type="http://schemas.openxmlformats.org/officeDocument/2006/relationships/image" Target="../media/image10820.png"/><Relationship Id="rId119" Type="http://schemas.openxmlformats.org/officeDocument/2006/relationships/image" Target="../media/image1139.png"/><Relationship Id="rId270" Type="http://schemas.openxmlformats.org/officeDocument/2006/relationships/customXml" Target="../ink/ink1781.xml"/><Relationship Id="rId44" Type="http://schemas.openxmlformats.org/officeDocument/2006/relationships/customXml" Target="../ink/ink1668.xml"/><Relationship Id="rId65" Type="http://schemas.openxmlformats.org/officeDocument/2006/relationships/image" Target="../media/image1103.png"/><Relationship Id="rId86" Type="http://schemas.openxmlformats.org/officeDocument/2006/relationships/customXml" Target="../ink/ink1689.xml"/><Relationship Id="rId130" Type="http://schemas.openxmlformats.org/officeDocument/2006/relationships/customXml" Target="../ink/ink1711.xml"/><Relationship Id="rId151" Type="http://schemas.openxmlformats.org/officeDocument/2006/relationships/image" Target="../media/image1155.png"/><Relationship Id="rId172" Type="http://schemas.openxmlformats.org/officeDocument/2006/relationships/customXml" Target="../ink/ink1732.xml"/><Relationship Id="rId193" Type="http://schemas.openxmlformats.org/officeDocument/2006/relationships/image" Target="../media/image12220.png"/><Relationship Id="rId207" Type="http://schemas.openxmlformats.org/officeDocument/2006/relationships/image" Target="../media/image1229.png"/><Relationship Id="rId228" Type="http://schemas.openxmlformats.org/officeDocument/2006/relationships/customXml" Target="../ink/ink1760.xml"/><Relationship Id="rId249" Type="http://schemas.openxmlformats.org/officeDocument/2006/relationships/image" Target="../media/image1250.png"/><Relationship Id="rId13" Type="http://schemas.openxmlformats.org/officeDocument/2006/relationships/image" Target="../media/image10770.png"/><Relationship Id="rId109" Type="http://schemas.openxmlformats.org/officeDocument/2006/relationships/image" Target="../media/image1134.png"/><Relationship Id="rId260" Type="http://schemas.openxmlformats.org/officeDocument/2006/relationships/customXml" Target="../ink/ink1776.xml"/><Relationship Id="rId281" Type="http://schemas.openxmlformats.org/officeDocument/2006/relationships/image" Target="../media/image1266.png"/><Relationship Id="rId34" Type="http://schemas.openxmlformats.org/officeDocument/2006/relationships/customXml" Target="../ink/ink1663.xml"/><Relationship Id="rId55" Type="http://schemas.openxmlformats.org/officeDocument/2006/relationships/image" Target="../media/image1098.png"/><Relationship Id="rId76" Type="http://schemas.openxmlformats.org/officeDocument/2006/relationships/customXml" Target="../ink/ink1684.xml"/><Relationship Id="rId97" Type="http://schemas.openxmlformats.org/officeDocument/2006/relationships/image" Target="../media/image1119.png"/><Relationship Id="rId120" Type="http://schemas.openxmlformats.org/officeDocument/2006/relationships/customXml" Target="../ink/ink1706.xml"/><Relationship Id="rId141" Type="http://schemas.openxmlformats.org/officeDocument/2006/relationships/image" Target="../media/image1150.png"/><Relationship Id="rId7" Type="http://schemas.openxmlformats.org/officeDocument/2006/relationships/image" Target="../media/image10740.png"/><Relationship Id="rId162" Type="http://schemas.openxmlformats.org/officeDocument/2006/relationships/customXml" Target="../ink/ink1727.xml"/><Relationship Id="rId183" Type="http://schemas.openxmlformats.org/officeDocument/2006/relationships/image" Target="../media/image1171.png"/><Relationship Id="rId218" Type="http://schemas.openxmlformats.org/officeDocument/2006/relationships/customXml" Target="../ink/ink1755.xml"/><Relationship Id="rId239" Type="http://schemas.openxmlformats.org/officeDocument/2006/relationships/image" Target="../media/image1245.png"/><Relationship Id="rId250" Type="http://schemas.openxmlformats.org/officeDocument/2006/relationships/customXml" Target="../ink/ink1771.xml"/><Relationship Id="rId271" Type="http://schemas.openxmlformats.org/officeDocument/2006/relationships/image" Target="../media/image1261.png"/><Relationship Id="rId24" Type="http://schemas.openxmlformats.org/officeDocument/2006/relationships/customXml" Target="../ink/ink1658.xml"/><Relationship Id="rId45" Type="http://schemas.openxmlformats.org/officeDocument/2006/relationships/image" Target="../media/image10930.png"/><Relationship Id="rId66" Type="http://schemas.openxmlformats.org/officeDocument/2006/relationships/customXml" Target="../ink/ink1679.xml"/><Relationship Id="rId87" Type="http://schemas.openxmlformats.org/officeDocument/2006/relationships/image" Target="../media/image1114.png"/><Relationship Id="rId110" Type="http://schemas.openxmlformats.org/officeDocument/2006/relationships/customXml" Target="../ink/ink1701.xml"/><Relationship Id="rId131" Type="http://schemas.openxmlformats.org/officeDocument/2006/relationships/image" Target="../media/image1145.png"/><Relationship Id="rId152" Type="http://schemas.openxmlformats.org/officeDocument/2006/relationships/customXml" Target="../ink/ink1722.xml"/><Relationship Id="rId173" Type="http://schemas.openxmlformats.org/officeDocument/2006/relationships/image" Target="../media/image1166.png"/><Relationship Id="rId194" Type="http://schemas.openxmlformats.org/officeDocument/2006/relationships/customXml" Target="../ink/ink1743.xml"/><Relationship Id="rId208" Type="http://schemas.openxmlformats.org/officeDocument/2006/relationships/customXml" Target="../ink/ink1750.xml"/><Relationship Id="rId229" Type="http://schemas.openxmlformats.org/officeDocument/2006/relationships/image" Target="../media/image1240.png"/><Relationship Id="rId240" Type="http://schemas.openxmlformats.org/officeDocument/2006/relationships/customXml" Target="../ink/ink1766.xml"/><Relationship Id="rId261" Type="http://schemas.openxmlformats.org/officeDocument/2006/relationships/image" Target="../media/image1256.png"/><Relationship Id="rId14" Type="http://schemas.openxmlformats.org/officeDocument/2006/relationships/customXml" Target="../ink/ink1653.xml"/><Relationship Id="rId35" Type="http://schemas.openxmlformats.org/officeDocument/2006/relationships/image" Target="../media/image10880.png"/><Relationship Id="rId56" Type="http://schemas.openxmlformats.org/officeDocument/2006/relationships/customXml" Target="../ink/ink1674.xml"/><Relationship Id="rId77" Type="http://schemas.openxmlformats.org/officeDocument/2006/relationships/image" Target="../media/image1109.png"/><Relationship Id="rId100" Type="http://schemas.openxmlformats.org/officeDocument/2006/relationships/customXml" Target="../ink/ink1696.xml"/><Relationship Id="rId282" Type="http://schemas.openxmlformats.org/officeDocument/2006/relationships/customXml" Target="../ink/ink1787.xml"/><Relationship Id="rId8" Type="http://schemas.openxmlformats.org/officeDocument/2006/relationships/customXml" Target="../ink/ink1650.xml"/><Relationship Id="rId98" Type="http://schemas.openxmlformats.org/officeDocument/2006/relationships/customXml" Target="../ink/ink1695.xml"/><Relationship Id="rId121" Type="http://schemas.openxmlformats.org/officeDocument/2006/relationships/image" Target="../media/image1140.png"/><Relationship Id="rId142" Type="http://schemas.openxmlformats.org/officeDocument/2006/relationships/customXml" Target="../ink/ink1717.xml"/><Relationship Id="rId163" Type="http://schemas.openxmlformats.org/officeDocument/2006/relationships/image" Target="../media/image1161.png"/><Relationship Id="rId184" Type="http://schemas.openxmlformats.org/officeDocument/2006/relationships/customXml" Target="../ink/ink1738.xml"/><Relationship Id="rId219" Type="http://schemas.openxmlformats.org/officeDocument/2006/relationships/image" Target="../media/image1235.png"/><Relationship Id="rId230" Type="http://schemas.openxmlformats.org/officeDocument/2006/relationships/customXml" Target="../ink/ink1761.xml"/><Relationship Id="rId251" Type="http://schemas.openxmlformats.org/officeDocument/2006/relationships/image" Target="../media/image1251.png"/><Relationship Id="rId25" Type="http://schemas.openxmlformats.org/officeDocument/2006/relationships/image" Target="../media/image10830.png"/><Relationship Id="rId46" Type="http://schemas.openxmlformats.org/officeDocument/2006/relationships/customXml" Target="../ink/ink1669.xml"/><Relationship Id="rId67" Type="http://schemas.openxmlformats.org/officeDocument/2006/relationships/image" Target="../media/image1104.png"/><Relationship Id="rId272" Type="http://schemas.openxmlformats.org/officeDocument/2006/relationships/customXml" Target="../ink/ink1782.xml"/><Relationship Id="rId88" Type="http://schemas.openxmlformats.org/officeDocument/2006/relationships/customXml" Target="../ink/ink1690.xml"/><Relationship Id="rId111" Type="http://schemas.openxmlformats.org/officeDocument/2006/relationships/image" Target="../media/image1135.png"/><Relationship Id="rId132" Type="http://schemas.openxmlformats.org/officeDocument/2006/relationships/customXml" Target="../ink/ink1712.xml"/><Relationship Id="rId153" Type="http://schemas.openxmlformats.org/officeDocument/2006/relationships/image" Target="../media/image1156.png"/><Relationship Id="rId174" Type="http://schemas.openxmlformats.org/officeDocument/2006/relationships/customXml" Target="../ink/ink1733.xml"/><Relationship Id="rId195" Type="http://schemas.openxmlformats.org/officeDocument/2006/relationships/image" Target="../media/image12230.png"/><Relationship Id="rId209" Type="http://schemas.openxmlformats.org/officeDocument/2006/relationships/image" Target="../media/image1230.png"/><Relationship Id="rId220" Type="http://schemas.openxmlformats.org/officeDocument/2006/relationships/customXml" Target="../ink/ink1756.xml"/><Relationship Id="rId241" Type="http://schemas.openxmlformats.org/officeDocument/2006/relationships/image" Target="../media/image1246.png"/><Relationship Id="rId15" Type="http://schemas.openxmlformats.org/officeDocument/2006/relationships/image" Target="../media/image10780.png"/><Relationship Id="rId36" Type="http://schemas.openxmlformats.org/officeDocument/2006/relationships/customXml" Target="../ink/ink1664.xml"/><Relationship Id="rId57" Type="http://schemas.openxmlformats.org/officeDocument/2006/relationships/image" Target="../media/image1099.png"/><Relationship Id="rId262" Type="http://schemas.openxmlformats.org/officeDocument/2006/relationships/customXml" Target="../ink/ink1777.xml"/><Relationship Id="rId283" Type="http://schemas.openxmlformats.org/officeDocument/2006/relationships/image" Target="../media/image1267.png"/><Relationship Id="rId78" Type="http://schemas.openxmlformats.org/officeDocument/2006/relationships/customXml" Target="../ink/ink1685.xml"/><Relationship Id="rId99" Type="http://schemas.openxmlformats.org/officeDocument/2006/relationships/image" Target="../media/image11200.png"/><Relationship Id="rId101" Type="http://schemas.openxmlformats.org/officeDocument/2006/relationships/image" Target="../media/image1130.png"/><Relationship Id="rId122" Type="http://schemas.openxmlformats.org/officeDocument/2006/relationships/customXml" Target="../ink/ink1707.xml"/><Relationship Id="rId143" Type="http://schemas.openxmlformats.org/officeDocument/2006/relationships/image" Target="../media/image1151.png"/><Relationship Id="rId164" Type="http://schemas.openxmlformats.org/officeDocument/2006/relationships/customXml" Target="../ink/ink1728.xml"/><Relationship Id="rId185" Type="http://schemas.openxmlformats.org/officeDocument/2006/relationships/image" Target="../media/image1172.png"/><Relationship Id="rId9" Type="http://schemas.openxmlformats.org/officeDocument/2006/relationships/image" Target="../media/image10750.png"/><Relationship Id="rId210" Type="http://schemas.openxmlformats.org/officeDocument/2006/relationships/customXml" Target="../ink/ink1751.xml"/><Relationship Id="rId26" Type="http://schemas.openxmlformats.org/officeDocument/2006/relationships/customXml" Target="../ink/ink1659.xml"/><Relationship Id="rId231" Type="http://schemas.openxmlformats.org/officeDocument/2006/relationships/image" Target="../media/image1241.png"/><Relationship Id="rId252" Type="http://schemas.openxmlformats.org/officeDocument/2006/relationships/customXml" Target="../ink/ink1772.xml"/><Relationship Id="rId273" Type="http://schemas.openxmlformats.org/officeDocument/2006/relationships/image" Target="../media/image1262.png"/><Relationship Id="rId47" Type="http://schemas.openxmlformats.org/officeDocument/2006/relationships/image" Target="../media/image10940.png"/><Relationship Id="rId68" Type="http://schemas.openxmlformats.org/officeDocument/2006/relationships/customXml" Target="../ink/ink1680.xml"/><Relationship Id="rId89" Type="http://schemas.openxmlformats.org/officeDocument/2006/relationships/image" Target="../media/image1115.png"/><Relationship Id="rId112" Type="http://schemas.openxmlformats.org/officeDocument/2006/relationships/customXml" Target="../ink/ink1702.xml"/><Relationship Id="rId133" Type="http://schemas.openxmlformats.org/officeDocument/2006/relationships/image" Target="../media/image1146.png"/><Relationship Id="rId154" Type="http://schemas.openxmlformats.org/officeDocument/2006/relationships/customXml" Target="../ink/ink1723.xml"/><Relationship Id="rId175" Type="http://schemas.openxmlformats.org/officeDocument/2006/relationships/image" Target="../media/image1167.png"/><Relationship Id="rId196" Type="http://schemas.openxmlformats.org/officeDocument/2006/relationships/customXml" Target="../ink/ink1744.xml"/><Relationship Id="rId200" Type="http://schemas.openxmlformats.org/officeDocument/2006/relationships/customXml" Target="../ink/ink1746.xml"/><Relationship Id="rId16" Type="http://schemas.openxmlformats.org/officeDocument/2006/relationships/customXml" Target="../ink/ink1654.xml"/><Relationship Id="rId221" Type="http://schemas.openxmlformats.org/officeDocument/2006/relationships/image" Target="../media/image1236.png"/><Relationship Id="rId242" Type="http://schemas.openxmlformats.org/officeDocument/2006/relationships/customXml" Target="../ink/ink1767.xml"/><Relationship Id="rId263" Type="http://schemas.openxmlformats.org/officeDocument/2006/relationships/image" Target="../media/image1257.png"/><Relationship Id="rId284" Type="http://schemas.openxmlformats.org/officeDocument/2006/relationships/customXml" Target="../ink/ink1788.xml"/><Relationship Id="rId37" Type="http://schemas.openxmlformats.org/officeDocument/2006/relationships/image" Target="../media/image10890.png"/><Relationship Id="rId58" Type="http://schemas.openxmlformats.org/officeDocument/2006/relationships/customXml" Target="../ink/ink1675.xml"/><Relationship Id="rId79" Type="http://schemas.openxmlformats.org/officeDocument/2006/relationships/image" Target="../media/image1110.png"/><Relationship Id="rId102" Type="http://schemas.openxmlformats.org/officeDocument/2006/relationships/customXml" Target="../ink/ink1697.xml"/><Relationship Id="rId123" Type="http://schemas.openxmlformats.org/officeDocument/2006/relationships/image" Target="../media/image1141.png"/><Relationship Id="rId144" Type="http://schemas.openxmlformats.org/officeDocument/2006/relationships/customXml" Target="../ink/ink1718.xml"/><Relationship Id="rId90" Type="http://schemas.openxmlformats.org/officeDocument/2006/relationships/customXml" Target="../ink/ink1691.xml"/><Relationship Id="rId165" Type="http://schemas.openxmlformats.org/officeDocument/2006/relationships/image" Target="../media/image1162.png"/><Relationship Id="rId186" Type="http://schemas.openxmlformats.org/officeDocument/2006/relationships/customXml" Target="../ink/ink1739.xml"/><Relationship Id="rId211" Type="http://schemas.openxmlformats.org/officeDocument/2006/relationships/image" Target="../media/image1231.png"/><Relationship Id="rId232" Type="http://schemas.openxmlformats.org/officeDocument/2006/relationships/customXml" Target="../ink/ink1762.xml"/><Relationship Id="rId253" Type="http://schemas.openxmlformats.org/officeDocument/2006/relationships/image" Target="../media/image1252.png"/><Relationship Id="rId274" Type="http://schemas.openxmlformats.org/officeDocument/2006/relationships/customXml" Target="../ink/ink1783.xml"/><Relationship Id="rId27" Type="http://schemas.openxmlformats.org/officeDocument/2006/relationships/image" Target="../media/image10840.png"/><Relationship Id="rId48" Type="http://schemas.openxmlformats.org/officeDocument/2006/relationships/customXml" Target="../ink/ink1670.xml"/><Relationship Id="rId69" Type="http://schemas.openxmlformats.org/officeDocument/2006/relationships/image" Target="../media/image1105.png"/><Relationship Id="rId113" Type="http://schemas.openxmlformats.org/officeDocument/2006/relationships/image" Target="../media/image1136.png"/><Relationship Id="rId134" Type="http://schemas.openxmlformats.org/officeDocument/2006/relationships/customXml" Target="../ink/ink1713.xml"/><Relationship Id="rId80" Type="http://schemas.openxmlformats.org/officeDocument/2006/relationships/customXml" Target="../ink/ink1686.xml"/><Relationship Id="rId155" Type="http://schemas.openxmlformats.org/officeDocument/2006/relationships/image" Target="../media/image1157.png"/><Relationship Id="rId176" Type="http://schemas.openxmlformats.org/officeDocument/2006/relationships/customXml" Target="../ink/ink1734.xml"/><Relationship Id="rId197" Type="http://schemas.openxmlformats.org/officeDocument/2006/relationships/image" Target="../media/image12240.png"/><Relationship Id="rId201" Type="http://schemas.openxmlformats.org/officeDocument/2006/relationships/image" Target="../media/image1226.png"/><Relationship Id="rId222" Type="http://schemas.openxmlformats.org/officeDocument/2006/relationships/customXml" Target="../ink/ink1757.xml"/><Relationship Id="rId243" Type="http://schemas.openxmlformats.org/officeDocument/2006/relationships/image" Target="../media/image1247.png"/><Relationship Id="rId264" Type="http://schemas.openxmlformats.org/officeDocument/2006/relationships/customXml" Target="../ink/ink1778.xml"/><Relationship Id="rId285" Type="http://schemas.openxmlformats.org/officeDocument/2006/relationships/image" Target="../media/image1268.png"/><Relationship Id="rId17" Type="http://schemas.openxmlformats.org/officeDocument/2006/relationships/image" Target="../media/image10790.png"/><Relationship Id="rId38" Type="http://schemas.openxmlformats.org/officeDocument/2006/relationships/customXml" Target="../ink/ink1665.xml"/><Relationship Id="rId59" Type="http://schemas.openxmlformats.org/officeDocument/2006/relationships/image" Target="../media/image1100.png"/><Relationship Id="rId103" Type="http://schemas.openxmlformats.org/officeDocument/2006/relationships/image" Target="../media/image1131.png"/><Relationship Id="rId124" Type="http://schemas.openxmlformats.org/officeDocument/2006/relationships/customXml" Target="../ink/ink1708.xml"/><Relationship Id="rId70" Type="http://schemas.openxmlformats.org/officeDocument/2006/relationships/customXml" Target="../ink/ink1681.xml"/><Relationship Id="rId91" Type="http://schemas.openxmlformats.org/officeDocument/2006/relationships/image" Target="../media/image1116.png"/><Relationship Id="rId145" Type="http://schemas.openxmlformats.org/officeDocument/2006/relationships/image" Target="../media/image1152.png"/><Relationship Id="rId166" Type="http://schemas.openxmlformats.org/officeDocument/2006/relationships/customXml" Target="../ink/ink1729.xml"/><Relationship Id="rId187" Type="http://schemas.openxmlformats.org/officeDocument/2006/relationships/image" Target="../media/image1173.png"/><Relationship Id="rId1" Type="http://schemas.openxmlformats.org/officeDocument/2006/relationships/slideLayout" Target="../slideLayouts/slideLayout12.xml"/><Relationship Id="rId212" Type="http://schemas.openxmlformats.org/officeDocument/2006/relationships/customXml" Target="../ink/ink1752.xml"/><Relationship Id="rId233" Type="http://schemas.openxmlformats.org/officeDocument/2006/relationships/image" Target="../media/image1242.png"/><Relationship Id="rId254" Type="http://schemas.openxmlformats.org/officeDocument/2006/relationships/customXml" Target="../ink/ink1773.xml"/><Relationship Id="rId28" Type="http://schemas.openxmlformats.org/officeDocument/2006/relationships/customXml" Target="../ink/ink1660.xml"/><Relationship Id="rId49" Type="http://schemas.openxmlformats.org/officeDocument/2006/relationships/image" Target="../media/image10950.png"/><Relationship Id="rId114" Type="http://schemas.openxmlformats.org/officeDocument/2006/relationships/customXml" Target="../ink/ink1703.xml"/><Relationship Id="rId275" Type="http://schemas.openxmlformats.org/officeDocument/2006/relationships/image" Target="../media/image1263.png"/><Relationship Id="rId60" Type="http://schemas.openxmlformats.org/officeDocument/2006/relationships/customXml" Target="../ink/ink1676.xml"/><Relationship Id="rId81" Type="http://schemas.openxmlformats.org/officeDocument/2006/relationships/image" Target="../media/image1111.png"/><Relationship Id="rId135" Type="http://schemas.openxmlformats.org/officeDocument/2006/relationships/image" Target="../media/image1147.png"/><Relationship Id="rId156" Type="http://schemas.openxmlformats.org/officeDocument/2006/relationships/customXml" Target="../ink/ink1724.xml"/><Relationship Id="rId177" Type="http://schemas.openxmlformats.org/officeDocument/2006/relationships/image" Target="../media/image1168.png"/><Relationship Id="rId198" Type="http://schemas.openxmlformats.org/officeDocument/2006/relationships/customXml" Target="../ink/ink1745.xml"/><Relationship Id="rId202" Type="http://schemas.openxmlformats.org/officeDocument/2006/relationships/customXml" Target="../ink/ink1747.xml"/><Relationship Id="rId223" Type="http://schemas.openxmlformats.org/officeDocument/2006/relationships/image" Target="../media/image1237.png"/><Relationship Id="rId244" Type="http://schemas.openxmlformats.org/officeDocument/2006/relationships/customXml" Target="../ink/ink1768.xml"/><Relationship Id="rId18" Type="http://schemas.openxmlformats.org/officeDocument/2006/relationships/customXml" Target="../ink/ink1655.xml"/><Relationship Id="rId39" Type="http://schemas.openxmlformats.org/officeDocument/2006/relationships/image" Target="../media/image10900.png"/><Relationship Id="rId265" Type="http://schemas.openxmlformats.org/officeDocument/2006/relationships/image" Target="../media/image1258.png"/><Relationship Id="rId50" Type="http://schemas.openxmlformats.org/officeDocument/2006/relationships/customXml" Target="../ink/ink1671.xml"/><Relationship Id="rId104" Type="http://schemas.openxmlformats.org/officeDocument/2006/relationships/customXml" Target="../ink/ink1698.xml"/><Relationship Id="rId125" Type="http://schemas.openxmlformats.org/officeDocument/2006/relationships/image" Target="../media/image1142.png"/><Relationship Id="rId146" Type="http://schemas.openxmlformats.org/officeDocument/2006/relationships/customXml" Target="../ink/ink1719.xml"/><Relationship Id="rId167" Type="http://schemas.openxmlformats.org/officeDocument/2006/relationships/image" Target="../media/image1163.png"/><Relationship Id="rId188" Type="http://schemas.openxmlformats.org/officeDocument/2006/relationships/customXml" Target="../ink/ink1740.xml"/><Relationship Id="rId71" Type="http://schemas.openxmlformats.org/officeDocument/2006/relationships/image" Target="../media/image1106.png"/><Relationship Id="rId92" Type="http://schemas.openxmlformats.org/officeDocument/2006/relationships/customXml" Target="../ink/ink1692.xml"/><Relationship Id="rId213" Type="http://schemas.openxmlformats.org/officeDocument/2006/relationships/image" Target="../media/image1232.png"/><Relationship Id="rId234" Type="http://schemas.openxmlformats.org/officeDocument/2006/relationships/customXml" Target="../ink/ink1763.xml"/><Relationship Id="rId2" Type="http://schemas.openxmlformats.org/officeDocument/2006/relationships/customXml" Target="../ink/ink1647.xml"/><Relationship Id="rId29" Type="http://schemas.openxmlformats.org/officeDocument/2006/relationships/image" Target="../media/image10850.png"/><Relationship Id="rId255" Type="http://schemas.openxmlformats.org/officeDocument/2006/relationships/image" Target="../media/image1253.png"/><Relationship Id="rId276" Type="http://schemas.openxmlformats.org/officeDocument/2006/relationships/customXml" Target="../ink/ink1784.xml"/><Relationship Id="rId40" Type="http://schemas.openxmlformats.org/officeDocument/2006/relationships/customXml" Target="../ink/ink1666.xml"/><Relationship Id="rId115" Type="http://schemas.openxmlformats.org/officeDocument/2006/relationships/image" Target="../media/image1137.png"/><Relationship Id="rId136" Type="http://schemas.openxmlformats.org/officeDocument/2006/relationships/customXml" Target="../ink/ink1714.xml"/><Relationship Id="rId157" Type="http://schemas.openxmlformats.org/officeDocument/2006/relationships/image" Target="../media/image1158.png"/><Relationship Id="rId178" Type="http://schemas.openxmlformats.org/officeDocument/2006/relationships/customXml" Target="../ink/ink1735.xml"/><Relationship Id="rId61" Type="http://schemas.openxmlformats.org/officeDocument/2006/relationships/image" Target="../media/image1101.png"/><Relationship Id="rId82" Type="http://schemas.openxmlformats.org/officeDocument/2006/relationships/customXml" Target="../ink/ink1687.xml"/><Relationship Id="rId199" Type="http://schemas.openxmlformats.org/officeDocument/2006/relationships/image" Target="../media/image12250.png"/><Relationship Id="rId203" Type="http://schemas.openxmlformats.org/officeDocument/2006/relationships/image" Target="../media/image1227.png"/><Relationship Id="rId19" Type="http://schemas.openxmlformats.org/officeDocument/2006/relationships/image" Target="../media/image10800.png"/><Relationship Id="rId224" Type="http://schemas.openxmlformats.org/officeDocument/2006/relationships/customXml" Target="../ink/ink1758.xml"/><Relationship Id="rId245" Type="http://schemas.openxmlformats.org/officeDocument/2006/relationships/image" Target="../media/image1248.png"/><Relationship Id="rId266" Type="http://schemas.openxmlformats.org/officeDocument/2006/relationships/customXml" Target="../ink/ink1779.xml"/><Relationship Id="rId30" Type="http://schemas.openxmlformats.org/officeDocument/2006/relationships/customXml" Target="../ink/ink1661.xml"/><Relationship Id="rId105" Type="http://schemas.openxmlformats.org/officeDocument/2006/relationships/image" Target="../media/image1132.png"/><Relationship Id="rId126" Type="http://schemas.openxmlformats.org/officeDocument/2006/relationships/customXml" Target="../ink/ink1709.xml"/><Relationship Id="rId147" Type="http://schemas.openxmlformats.org/officeDocument/2006/relationships/image" Target="../media/image1153.png"/><Relationship Id="rId168" Type="http://schemas.openxmlformats.org/officeDocument/2006/relationships/customXml" Target="../ink/ink1730.xml"/><Relationship Id="rId51" Type="http://schemas.openxmlformats.org/officeDocument/2006/relationships/image" Target="../media/image1096.png"/><Relationship Id="rId72" Type="http://schemas.openxmlformats.org/officeDocument/2006/relationships/customXml" Target="../ink/ink1682.xml"/><Relationship Id="rId93" Type="http://schemas.openxmlformats.org/officeDocument/2006/relationships/image" Target="../media/image1117.png"/><Relationship Id="rId189" Type="http://schemas.openxmlformats.org/officeDocument/2006/relationships/image" Target="../media/image12200.png"/><Relationship Id="rId3" Type="http://schemas.openxmlformats.org/officeDocument/2006/relationships/image" Target="../media/image10720.png"/><Relationship Id="rId214" Type="http://schemas.openxmlformats.org/officeDocument/2006/relationships/customXml" Target="../ink/ink1753.xml"/><Relationship Id="rId235" Type="http://schemas.openxmlformats.org/officeDocument/2006/relationships/image" Target="../media/image1243.png"/><Relationship Id="rId256" Type="http://schemas.openxmlformats.org/officeDocument/2006/relationships/customXml" Target="../ink/ink1774.xml"/><Relationship Id="rId277" Type="http://schemas.openxmlformats.org/officeDocument/2006/relationships/image" Target="../media/image1264.png"/><Relationship Id="rId116" Type="http://schemas.openxmlformats.org/officeDocument/2006/relationships/customXml" Target="../ink/ink1704.xml"/><Relationship Id="rId137" Type="http://schemas.openxmlformats.org/officeDocument/2006/relationships/image" Target="../media/image1148.png"/><Relationship Id="rId158" Type="http://schemas.openxmlformats.org/officeDocument/2006/relationships/customXml" Target="../ink/ink1725.xml"/><Relationship Id="rId20" Type="http://schemas.openxmlformats.org/officeDocument/2006/relationships/customXml" Target="../ink/ink1656.xml"/><Relationship Id="rId41" Type="http://schemas.openxmlformats.org/officeDocument/2006/relationships/image" Target="../media/image10911.png"/><Relationship Id="rId62" Type="http://schemas.openxmlformats.org/officeDocument/2006/relationships/customXml" Target="../ink/ink1677.xml"/><Relationship Id="rId83" Type="http://schemas.openxmlformats.org/officeDocument/2006/relationships/image" Target="../media/image1112.png"/><Relationship Id="rId179" Type="http://schemas.openxmlformats.org/officeDocument/2006/relationships/image" Target="../media/image1169.png"/><Relationship Id="rId190" Type="http://schemas.openxmlformats.org/officeDocument/2006/relationships/customXml" Target="../ink/ink1741.xml"/><Relationship Id="rId204" Type="http://schemas.openxmlformats.org/officeDocument/2006/relationships/customXml" Target="../ink/ink1748.xml"/><Relationship Id="rId225" Type="http://schemas.openxmlformats.org/officeDocument/2006/relationships/image" Target="../media/image1238.png"/><Relationship Id="rId246" Type="http://schemas.openxmlformats.org/officeDocument/2006/relationships/customXml" Target="../ink/ink1769.xml"/><Relationship Id="rId267" Type="http://schemas.openxmlformats.org/officeDocument/2006/relationships/image" Target="../media/image1259.png"/><Relationship Id="rId106" Type="http://schemas.openxmlformats.org/officeDocument/2006/relationships/customXml" Target="../ink/ink1699.xml"/><Relationship Id="rId127" Type="http://schemas.openxmlformats.org/officeDocument/2006/relationships/image" Target="../media/image1143.png"/><Relationship Id="rId10" Type="http://schemas.openxmlformats.org/officeDocument/2006/relationships/customXml" Target="../ink/ink1651.xml"/><Relationship Id="rId31" Type="http://schemas.openxmlformats.org/officeDocument/2006/relationships/image" Target="../media/image10860.png"/><Relationship Id="rId52" Type="http://schemas.openxmlformats.org/officeDocument/2006/relationships/customXml" Target="../ink/ink1672.xml"/><Relationship Id="rId73" Type="http://schemas.openxmlformats.org/officeDocument/2006/relationships/image" Target="../media/image1107.png"/><Relationship Id="rId94" Type="http://schemas.openxmlformats.org/officeDocument/2006/relationships/customXml" Target="../ink/ink1693.xml"/><Relationship Id="rId148" Type="http://schemas.openxmlformats.org/officeDocument/2006/relationships/customXml" Target="../ink/ink1720.xml"/><Relationship Id="rId169" Type="http://schemas.openxmlformats.org/officeDocument/2006/relationships/image" Target="../media/image1164.png"/><Relationship Id="rId4" Type="http://schemas.openxmlformats.org/officeDocument/2006/relationships/customXml" Target="../ink/ink1648.xml"/><Relationship Id="rId180" Type="http://schemas.openxmlformats.org/officeDocument/2006/relationships/customXml" Target="../ink/ink1736.xml"/><Relationship Id="rId215" Type="http://schemas.openxmlformats.org/officeDocument/2006/relationships/image" Target="../media/image1233.png"/><Relationship Id="rId236" Type="http://schemas.openxmlformats.org/officeDocument/2006/relationships/customXml" Target="../ink/ink1764.xml"/><Relationship Id="rId257" Type="http://schemas.openxmlformats.org/officeDocument/2006/relationships/image" Target="../media/image1254.png"/><Relationship Id="rId278" Type="http://schemas.openxmlformats.org/officeDocument/2006/relationships/customXml" Target="../ink/ink1785.xml"/><Relationship Id="rId42" Type="http://schemas.openxmlformats.org/officeDocument/2006/relationships/customXml" Target="../ink/ink1667.xml"/><Relationship Id="rId84" Type="http://schemas.openxmlformats.org/officeDocument/2006/relationships/customXml" Target="../ink/ink1688.xml"/><Relationship Id="rId138" Type="http://schemas.openxmlformats.org/officeDocument/2006/relationships/customXml" Target="../ink/ink1715.xml"/><Relationship Id="rId191" Type="http://schemas.openxmlformats.org/officeDocument/2006/relationships/image" Target="../media/image12211.png"/><Relationship Id="rId205" Type="http://schemas.openxmlformats.org/officeDocument/2006/relationships/image" Target="../media/image1228.png"/><Relationship Id="rId247" Type="http://schemas.openxmlformats.org/officeDocument/2006/relationships/image" Target="../media/image1249.png"/><Relationship Id="rId107" Type="http://schemas.openxmlformats.org/officeDocument/2006/relationships/image" Target="../media/image1133.png"/><Relationship Id="rId11" Type="http://schemas.openxmlformats.org/officeDocument/2006/relationships/image" Target="../media/image10760.png"/><Relationship Id="rId53" Type="http://schemas.openxmlformats.org/officeDocument/2006/relationships/image" Target="../media/image1097.png"/><Relationship Id="rId149" Type="http://schemas.openxmlformats.org/officeDocument/2006/relationships/image" Target="../media/image1154.png"/><Relationship Id="rId95" Type="http://schemas.openxmlformats.org/officeDocument/2006/relationships/image" Target="../media/image1118.png"/><Relationship Id="rId160" Type="http://schemas.openxmlformats.org/officeDocument/2006/relationships/customXml" Target="../ink/ink1726.xml"/><Relationship Id="rId216" Type="http://schemas.openxmlformats.org/officeDocument/2006/relationships/customXml" Target="../ink/ink1754.xml"/><Relationship Id="rId258" Type="http://schemas.openxmlformats.org/officeDocument/2006/relationships/customXml" Target="../ink/ink1775.xml"/><Relationship Id="rId22" Type="http://schemas.openxmlformats.org/officeDocument/2006/relationships/customXml" Target="../ink/ink1657.xml"/><Relationship Id="rId64" Type="http://schemas.openxmlformats.org/officeDocument/2006/relationships/customXml" Target="../ink/ink1678.xml"/><Relationship Id="rId118" Type="http://schemas.openxmlformats.org/officeDocument/2006/relationships/customXml" Target="../ink/ink1705.xml"/></Relationships>
</file>

<file path=ppt/slides/_rels/slide28.xml.rels><?xml version="1.0" encoding="UTF-8" standalone="yes"?>
<Relationships xmlns="http://schemas.openxmlformats.org/package/2006/relationships"><Relationship Id="rId117" Type="http://schemas.openxmlformats.org/officeDocument/2006/relationships/image" Target="../media/image1138.png"/><Relationship Id="rId299" Type="http://schemas.openxmlformats.org/officeDocument/2006/relationships/image" Target="../media/image1287.png"/><Relationship Id="rId21" Type="http://schemas.openxmlformats.org/officeDocument/2006/relationships/image" Target="../media/image10811.png"/><Relationship Id="rId63" Type="http://schemas.openxmlformats.org/officeDocument/2006/relationships/image" Target="../media/image1102.png"/><Relationship Id="rId159" Type="http://schemas.openxmlformats.org/officeDocument/2006/relationships/image" Target="../media/image1159.png"/><Relationship Id="rId324" Type="http://schemas.openxmlformats.org/officeDocument/2006/relationships/customXml" Target="../ink/ink1950.xml"/><Relationship Id="rId366" Type="http://schemas.openxmlformats.org/officeDocument/2006/relationships/customXml" Target="../ink/ink1971.xml"/><Relationship Id="rId170" Type="http://schemas.openxmlformats.org/officeDocument/2006/relationships/customXml" Target="../ink/ink1873.xml"/><Relationship Id="rId226" Type="http://schemas.openxmlformats.org/officeDocument/2006/relationships/customXml" Target="../ink/ink1901.xml"/><Relationship Id="rId433" Type="http://schemas.openxmlformats.org/officeDocument/2006/relationships/image" Target="../media/image1354.png"/><Relationship Id="rId268" Type="http://schemas.openxmlformats.org/officeDocument/2006/relationships/customXml" Target="../ink/ink1922.xml"/><Relationship Id="rId32" Type="http://schemas.openxmlformats.org/officeDocument/2006/relationships/customXml" Target="../ink/ink1804.xml"/><Relationship Id="rId74" Type="http://schemas.openxmlformats.org/officeDocument/2006/relationships/customXml" Target="../ink/ink1825.xml"/><Relationship Id="rId128" Type="http://schemas.openxmlformats.org/officeDocument/2006/relationships/customXml" Target="../ink/ink1852.xml"/><Relationship Id="rId335" Type="http://schemas.openxmlformats.org/officeDocument/2006/relationships/image" Target="../media/image1305.png"/><Relationship Id="rId377" Type="http://schemas.openxmlformats.org/officeDocument/2006/relationships/image" Target="../media/image1326.png"/><Relationship Id="rId5" Type="http://schemas.openxmlformats.org/officeDocument/2006/relationships/image" Target="../media/image10730.png"/><Relationship Id="rId181" Type="http://schemas.openxmlformats.org/officeDocument/2006/relationships/image" Target="../media/image1170.png"/><Relationship Id="rId237" Type="http://schemas.openxmlformats.org/officeDocument/2006/relationships/image" Target="../media/image1244.png"/><Relationship Id="rId402" Type="http://schemas.openxmlformats.org/officeDocument/2006/relationships/customXml" Target="../ink/ink1989.xml"/><Relationship Id="rId279" Type="http://schemas.openxmlformats.org/officeDocument/2006/relationships/image" Target="../media/image1277.png"/><Relationship Id="rId444" Type="http://schemas.openxmlformats.org/officeDocument/2006/relationships/customXml" Target="../ink/ink2010.xml"/><Relationship Id="rId43" Type="http://schemas.openxmlformats.org/officeDocument/2006/relationships/image" Target="../media/image10920.png"/><Relationship Id="rId139" Type="http://schemas.openxmlformats.org/officeDocument/2006/relationships/image" Target="../media/image1149.png"/><Relationship Id="rId290" Type="http://schemas.openxmlformats.org/officeDocument/2006/relationships/customXml" Target="../ink/ink1933.xml"/><Relationship Id="rId304" Type="http://schemas.openxmlformats.org/officeDocument/2006/relationships/customXml" Target="../ink/ink1940.xml"/><Relationship Id="rId346" Type="http://schemas.openxmlformats.org/officeDocument/2006/relationships/customXml" Target="../ink/ink1961.xml"/><Relationship Id="rId388" Type="http://schemas.openxmlformats.org/officeDocument/2006/relationships/customXml" Target="../ink/ink1982.xml"/><Relationship Id="rId85" Type="http://schemas.openxmlformats.org/officeDocument/2006/relationships/image" Target="../media/image1113.png"/><Relationship Id="rId150" Type="http://schemas.openxmlformats.org/officeDocument/2006/relationships/customXml" Target="../ink/ink1863.xml"/><Relationship Id="rId192" Type="http://schemas.openxmlformats.org/officeDocument/2006/relationships/customXml" Target="../ink/ink1884.xml"/><Relationship Id="rId206" Type="http://schemas.openxmlformats.org/officeDocument/2006/relationships/customXml" Target="../ink/ink1891.xml"/><Relationship Id="rId413" Type="http://schemas.openxmlformats.org/officeDocument/2006/relationships/image" Target="../media/image1344.png"/><Relationship Id="rId248" Type="http://schemas.openxmlformats.org/officeDocument/2006/relationships/customXml" Target="../ink/ink1912.xml"/><Relationship Id="rId12" Type="http://schemas.openxmlformats.org/officeDocument/2006/relationships/customXml" Target="../ink/ink1794.xml"/><Relationship Id="rId108" Type="http://schemas.openxmlformats.org/officeDocument/2006/relationships/customXml" Target="../ink/ink1842.xml"/><Relationship Id="rId315" Type="http://schemas.openxmlformats.org/officeDocument/2006/relationships/image" Target="../media/image1295.png"/><Relationship Id="rId357" Type="http://schemas.openxmlformats.org/officeDocument/2006/relationships/image" Target="../media/image1316.png"/><Relationship Id="rId54" Type="http://schemas.openxmlformats.org/officeDocument/2006/relationships/customXml" Target="../ink/ink1815.xml"/><Relationship Id="rId96" Type="http://schemas.openxmlformats.org/officeDocument/2006/relationships/customXml" Target="../ink/ink1836.xml"/><Relationship Id="rId161" Type="http://schemas.openxmlformats.org/officeDocument/2006/relationships/image" Target="../media/image1160.png"/><Relationship Id="rId217" Type="http://schemas.openxmlformats.org/officeDocument/2006/relationships/image" Target="../media/image1234.png"/><Relationship Id="rId399" Type="http://schemas.openxmlformats.org/officeDocument/2006/relationships/image" Target="../media/image1337.png"/><Relationship Id="rId259" Type="http://schemas.openxmlformats.org/officeDocument/2006/relationships/image" Target="../media/image1255.png"/><Relationship Id="rId424" Type="http://schemas.openxmlformats.org/officeDocument/2006/relationships/customXml" Target="../ink/ink2000.xml"/><Relationship Id="rId23" Type="http://schemas.openxmlformats.org/officeDocument/2006/relationships/image" Target="../media/image10820.png"/><Relationship Id="rId119" Type="http://schemas.openxmlformats.org/officeDocument/2006/relationships/image" Target="../media/image1139.png"/><Relationship Id="rId270" Type="http://schemas.openxmlformats.org/officeDocument/2006/relationships/customXml" Target="../ink/ink1923.xml"/><Relationship Id="rId326" Type="http://schemas.openxmlformats.org/officeDocument/2006/relationships/customXml" Target="../ink/ink1951.xml"/><Relationship Id="rId65" Type="http://schemas.openxmlformats.org/officeDocument/2006/relationships/image" Target="../media/image1103.png"/><Relationship Id="rId130" Type="http://schemas.openxmlformats.org/officeDocument/2006/relationships/customXml" Target="../ink/ink1853.xml"/><Relationship Id="rId368" Type="http://schemas.openxmlformats.org/officeDocument/2006/relationships/customXml" Target="../ink/ink1972.xml"/><Relationship Id="rId172" Type="http://schemas.openxmlformats.org/officeDocument/2006/relationships/customXml" Target="../ink/ink1874.xml"/><Relationship Id="rId228" Type="http://schemas.openxmlformats.org/officeDocument/2006/relationships/customXml" Target="../ink/ink1902.xml"/><Relationship Id="rId435" Type="http://schemas.openxmlformats.org/officeDocument/2006/relationships/image" Target="../media/image1355.png"/><Relationship Id="rId281" Type="http://schemas.openxmlformats.org/officeDocument/2006/relationships/image" Target="../media/image1278.png"/><Relationship Id="rId337" Type="http://schemas.openxmlformats.org/officeDocument/2006/relationships/image" Target="../media/image1306.png"/><Relationship Id="rId34" Type="http://schemas.openxmlformats.org/officeDocument/2006/relationships/customXml" Target="../ink/ink1805.xml"/><Relationship Id="rId76" Type="http://schemas.openxmlformats.org/officeDocument/2006/relationships/customXml" Target="../ink/ink1826.xml"/><Relationship Id="rId141" Type="http://schemas.openxmlformats.org/officeDocument/2006/relationships/image" Target="../media/image1150.png"/><Relationship Id="rId379" Type="http://schemas.openxmlformats.org/officeDocument/2006/relationships/image" Target="../media/image1327.png"/><Relationship Id="rId7" Type="http://schemas.openxmlformats.org/officeDocument/2006/relationships/image" Target="../media/image10740.png"/><Relationship Id="rId183" Type="http://schemas.openxmlformats.org/officeDocument/2006/relationships/image" Target="../media/image1171.png"/><Relationship Id="rId239" Type="http://schemas.openxmlformats.org/officeDocument/2006/relationships/image" Target="../media/image1245.png"/><Relationship Id="rId390" Type="http://schemas.openxmlformats.org/officeDocument/2006/relationships/customXml" Target="../ink/ink1983.xml"/><Relationship Id="rId404" Type="http://schemas.openxmlformats.org/officeDocument/2006/relationships/customXml" Target="../ink/ink1990.xml"/><Relationship Id="rId446" Type="http://schemas.openxmlformats.org/officeDocument/2006/relationships/customXml" Target="../ink/ink2011.xml"/><Relationship Id="rId250" Type="http://schemas.openxmlformats.org/officeDocument/2006/relationships/customXml" Target="../ink/ink1913.xml"/><Relationship Id="rId292" Type="http://schemas.openxmlformats.org/officeDocument/2006/relationships/customXml" Target="../ink/ink1934.xml"/><Relationship Id="rId306" Type="http://schemas.openxmlformats.org/officeDocument/2006/relationships/customXml" Target="../ink/ink1941.xml"/><Relationship Id="rId45" Type="http://schemas.openxmlformats.org/officeDocument/2006/relationships/image" Target="../media/image10930.png"/><Relationship Id="rId87" Type="http://schemas.openxmlformats.org/officeDocument/2006/relationships/image" Target="../media/image1114.png"/><Relationship Id="rId110" Type="http://schemas.openxmlformats.org/officeDocument/2006/relationships/customXml" Target="../ink/ink1843.xml"/><Relationship Id="rId348" Type="http://schemas.openxmlformats.org/officeDocument/2006/relationships/customXml" Target="../ink/ink1962.xml"/><Relationship Id="rId152" Type="http://schemas.openxmlformats.org/officeDocument/2006/relationships/customXml" Target="../ink/ink1864.xml"/><Relationship Id="rId194" Type="http://schemas.openxmlformats.org/officeDocument/2006/relationships/customXml" Target="../ink/ink1885.xml"/><Relationship Id="rId208" Type="http://schemas.openxmlformats.org/officeDocument/2006/relationships/customXml" Target="../ink/ink1892.xml"/><Relationship Id="rId415" Type="http://schemas.openxmlformats.org/officeDocument/2006/relationships/image" Target="../media/image1345.png"/><Relationship Id="rId261" Type="http://schemas.openxmlformats.org/officeDocument/2006/relationships/image" Target="../media/image1256.png"/><Relationship Id="rId14" Type="http://schemas.openxmlformats.org/officeDocument/2006/relationships/customXml" Target="../ink/ink1795.xml"/><Relationship Id="rId56" Type="http://schemas.openxmlformats.org/officeDocument/2006/relationships/customXml" Target="../ink/ink1816.xml"/><Relationship Id="rId317" Type="http://schemas.openxmlformats.org/officeDocument/2006/relationships/image" Target="../media/image1296.png"/><Relationship Id="rId359" Type="http://schemas.openxmlformats.org/officeDocument/2006/relationships/image" Target="../media/image1317.png"/><Relationship Id="rId98" Type="http://schemas.openxmlformats.org/officeDocument/2006/relationships/customXml" Target="../ink/ink1837.xml"/><Relationship Id="rId121" Type="http://schemas.openxmlformats.org/officeDocument/2006/relationships/image" Target="../media/image1140.png"/><Relationship Id="rId163" Type="http://schemas.openxmlformats.org/officeDocument/2006/relationships/image" Target="../media/image1161.png"/><Relationship Id="rId219" Type="http://schemas.openxmlformats.org/officeDocument/2006/relationships/image" Target="../media/image1235.png"/><Relationship Id="rId370" Type="http://schemas.openxmlformats.org/officeDocument/2006/relationships/customXml" Target="../ink/ink1973.xml"/><Relationship Id="rId426" Type="http://schemas.openxmlformats.org/officeDocument/2006/relationships/customXml" Target="../ink/ink2001.xml"/><Relationship Id="rId230" Type="http://schemas.openxmlformats.org/officeDocument/2006/relationships/customXml" Target="../ink/ink1903.xml"/><Relationship Id="rId25" Type="http://schemas.openxmlformats.org/officeDocument/2006/relationships/image" Target="../media/image10830.png"/><Relationship Id="rId67" Type="http://schemas.openxmlformats.org/officeDocument/2006/relationships/image" Target="../media/image1104.png"/><Relationship Id="rId272" Type="http://schemas.openxmlformats.org/officeDocument/2006/relationships/customXml" Target="../ink/ink1924.xml"/><Relationship Id="rId328" Type="http://schemas.openxmlformats.org/officeDocument/2006/relationships/customXml" Target="../ink/ink1952.xml"/><Relationship Id="rId132" Type="http://schemas.openxmlformats.org/officeDocument/2006/relationships/customXml" Target="../ink/ink1854.xml"/><Relationship Id="rId174" Type="http://schemas.openxmlformats.org/officeDocument/2006/relationships/customXml" Target="../ink/ink1875.xml"/><Relationship Id="rId381" Type="http://schemas.openxmlformats.org/officeDocument/2006/relationships/image" Target="../media/image1328.png"/><Relationship Id="rId241" Type="http://schemas.openxmlformats.org/officeDocument/2006/relationships/image" Target="../media/image1246.png"/><Relationship Id="rId437" Type="http://schemas.openxmlformats.org/officeDocument/2006/relationships/image" Target="../media/image1356.png"/><Relationship Id="rId36" Type="http://schemas.openxmlformats.org/officeDocument/2006/relationships/customXml" Target="../ink/ink1806.xml"/><Relationship Id="rId283" Type="http://schemas.openxmlformats.org/officeDocument/2006/relationships/image" Target="../media/image1279.png"/><Relationship Id="rId339" Type="http://schemas.openxmlformats.org/officeDocument/2006/relationships/image" Target="../media/image1307.png"/><Relationship Id="rId78" Type="http://schemas.openxmlformats.org/officeDocument/2006/relationships/customXml" Target="../ink/ink1827.xml"/><Relationship Id="rId101" Type="http://schemas.openxmlformats.org/officeDocument/2006/relationships/image" Target="../media/image1130.png"/><Relationship Id="rId143" Type="http://schemas.openxmlformats.org/officeDocument/2006/relationships/image" Target="../media/image1151.png"/><Relationship Id="rId185" Type="http://schemas.openxmlformats.org/officeDocument/2006/relationships/image" Target="../media/image1172.png"/><Relationship Id="rId350" Type="http://schemas.openxmlformats.org/officeDocument/2006/relationships/customXml" Target="../ink/ink1963.xml"/><Relationship Id="rId406" Type="http://schemas.openxmlformats.org/officeDocument/2006/relationships/customXml" Target="../ink/ink1991.xml"/><Relationship Id="rId9" Type="http://schemas.openxmlformats.org/officeDocument/2006/relationships/image" Target="../media/image10750.png"/><Relationship Id="rId210" Type="http://schemas.openxmlformats.org/officeDocument/2006/relationships/customXml" Target="../ink/ink1893.xml"/><Relationship Id="rId392" Type="http://schemas.openxmlformats.org/officeDocument/2006/relationships/customXml" Target="../ink/ink1984.xml"/><Relationship Id="rId448" Type="http://schemas.openxmlformats.org/officeDocument/2006/relationships/customXml" Target="../ink/ink2012.xml"/><Relationship Id="rId252" Type="http://schemas.openxmlformats.org/officeDocument/2006/relationships/customXml" Target="../ink/ink1914.xml"/><Relationship Id="rId294" Type="http://schemas.openxmlformats.org/officeDocument/2006/relationships/customXml" Target="../ink/ink1935.xml"/><Relationship Id="rId308" Type="http://schemas.openxmlformats.org/officeDocument/2006/relationships/customXml" Target="../ink/ink1942.xml"/><Relationship Id="rId47" Type="http://schemas.openxmlformats.org/officeDocument/2006/relationships/image" Target="../media/image10940.png"/><Relationship Id="rId89" Type="http://schemas.openxmlformats.org/officeDocument/2006/relationships/image" Target="../media/image1115.png"/><Relationship Id="rId112" Type="http://schemas.openxmlformats.org/officeDocument/2006/relationships/customXml" Target="../ink/ink1844.xml"/><Relationship Id="rId154" Type="http://schemas.openxmlformats.org/officeDocument/2006/relationships/customXml" Target="../ink/ink1865.xml"/><Relationship Id="rId361" Type="http://schemas.openxmlformats.org/officeDocument/2006/relationships/image" Target="../media/image1318.png"/><Relationship Id="rId196" Type="http://schemas.openxmlformats.org/officeDocument/2006/relationships/customXml" Target="../ink/ink1886.xml"/><Relationship Id="rId417" Type="http://schemas.openxmlformats.org/officeDocument/2006/relationships/image" Target="../media/image1346.png"/><Relationship Id="rId16" Type="http://schemas.openxmlformats.org/officeDocument/2006/relationships/customXml" Target="../ink/ink1796.xml"/><Relationship Id="rId221" Type="http://schemas.openxmlformats.org/officeDocument/2006/relationships/image" Target="../media/image1236.png"/><Relationship Id="rId263" Type="http://schemas.openxmlformats.org/officeDocument/2006/relationships/image" Target="../media/image1269.png"/><Relationship Id="rId319" Type="http://schemas.openxmlformats.org/officeDocument/2006/relationships/image" Target="../media/image1297.png"/><Relationship Id="rId58" Type="http://schemas.openxmlformats.org/officeDocument/2006/relationships/customXml" Target="../ink/ink1817.xml"/><Relationship Id="rId123" Type="http://schemas.openxmlformats.org/officeDocument/2006/relationships/image" Target="../media/image1141.png"/><Relationship Id="rId330" Type="http://schemas.openxmlformats.org/officeDocument/2006/relationships/customXml" Target="../ink/ink1953.xml"/><Relationship Id="rId165" Type="http://schemas.openxmlformats.org/officeDocument/2006/relationships/image" Target="../media/image1162.png"/><Relationship Id="rId372" Type="http://schemas.openxmlformats.org/officeDocument/2006/relationships/customXml" Target="../ink/ink1974.xml"/><Relationship Id="rId428" Type="http://schemas.openxmlformats.org/officeDocument/2006/relationships/customXml" Target="../ink/ink2002.xml"/><Relationship Id="rId232" Type="http://schemas.openxmlformats.org/officeDocument/2006/relationships/customXml" Target="../ink/ink1904.xml"/><Relationship Id="rId274" Type="http://schemas.openxmlformats.org/officeDocument/2006/relationships/customXml" Target="../ink/ink1925.xml"/><Relationship Id="rId27" Type="http://schemas.openxmlformats.org/officeDocument/2006/relationships/image" Target="../media/image10840.png"/><Relationship Id="rId69" Type="http://schemas.openxmlformats.org/officeDocument/2006/relationships/image" Target="../media/image1105.png"/><Relationship Id="rId134" Type="http://schemas.openxmlformats.org/officeDocument/2006/relationships/customXml" Target="../ink/ink1855.xml"/><Relationship Id="rId80" Type="http://schemas.openxmlformats.org/officeDocument/2006/relationships/customXml" Target="../ink/ink1828.xml"/><Relationship Id="rId176" Type="http://schemas.openxmlformats.org/officeDocument/2006/relationships/customXml" Target="../ink/ink1876.xml"/><Relationship Id="rId341" Type="http://schemas.openxmlformats.org/officeDocument/2006/relationships/image" Target="../media/image1308.png"/><Relationship Id="rId383" Type="http://schemas.openxmlformats.org/officeDocument/2006/relationships/image" Target="../media/image1329.png"/><Relationship Id="rId439" Type="http://schemas.openxmlformats.org/officeDocument/2006/relationships/image" Target="../media/image1357.png"/><Relationship Id="rId201" Type="http://schemas.openxmlformats.org/officeDocument/2006/relationships/image" Target="../media/image1226.png"/><Relationship Id="rId243" Type="http://schemas.openxmlformats.org/officeDocument/2006/relationships/image" Target="../media/image1247.png"/><Relationship Id="rId285" Type="http://schemas.openxmlformats.org/officeDocument/2006/relationships/image" Target="../media/image1280.png"/><Relationship Id="rId38" Type="http://schemas.openxmlformats.org/officeDocument/2006/relationships/customXml" Target="../ink/ink1807.xml"/><Relationship Id="rId103" Type="http://schemas.openxmlformats.org/officeDocument/2006/relationships/image" Target="../media/image1131.png"/><Relationship Id="rId310" Type="http://schemas.openxmlformats.org/officeDocument/2006/relationships/customXml" Target="../ink/ink1943.xml"/><Relationship Id="rId91" Type="http://schemas.openxmlformats.org/officeDocument/2006/relationships/image" Target="../media/image1116.png"/><Relationship Id="rId145" Type="http://schemas.openxmlformats.org/officeDocument/2006/relationships/image" Target="../media/image1152.png"/><Relationship Id="rId187" Type="http://schemas.openxmlformats.org/officeDocument/2006/relationships/image" Target="../media/image1173.png"/><Relationship Id="rId352" Type="http://schemas.openxmlformats.org/officeDocument/2006/relationships/customXml" Target="../ink/ink1964.xml"/><Relationship Id="rId394" Type="http://schemas.openxmlformats.org/officeDocument/2006/relationships/customXml" Target="../ink/ink1985.xml"/><Relationship Id="rId408" Type="http://schemas.openxmlformats.org/officeDocument/2006/relationships/customXml" Target="../ink/ink1992.xml"/><Relationship Id="rId212" Type="http://schemas.openxmlformats.org/officeDocument/2006/relationships/customXml" Target="../ink/ink1894.xml"/><Relationship Id="rId254" Type="http://schemas.openxmlformats.org/officeDocument/2006/relationships/customXml" Target="../ink/ink1915.xml"/><Relationship Id="rId49" Type="http://schemas.openxmlformats.org/officeDocument/2006/relationships/image" Target="../media/image10950.png"/><Relationship Id="rId114" Type="http://schemas.openxmlformats.org/officeDocument/2006/relationships/customXml" Target="../ink/ink1845.xml"/><Relationship Id="rId296" Type="http://schemas.openxmlformats.org/officeDocument/2006/relationships/customXml" Target="../ink/ink1936.xml"/><Relationship Id="rId60" Type="http://schemas.openxmlformats.org/officeDocument/2006/relationships/customXml" Target="../ink/ink1818.xml"/><Relationship Id="rId156" Type="http://schemas.openxmlformats.org/officeDocument/2006/relationships/customXml" Target="../ink/ink1866.xml"/><Relationship Id="rId198" Type="http://schemas.openxmlformats.org/officeDocument/2006/relationships/customXml" Target="../ink/ink1887.xml"/><Relationship Id="rId321" Type="http://schemas.openxmlformats.org/officeDocument/2006/relationships/image" Target="../media/image1298.png"/><Relationship Id="rId363" Type="http://schemas.openxmlformats.org/officeDocument/2006/relationships/image" Target="../media/image1319.png"/><Relationship Id="rId419" Type="http://schemas.openxmlformats.org/officeDocument/2006/relationships/image" Target="../media/image1347.png"/><Relationship Id="rId223" Type="http://schemas.openxmlformats.org/officeDocument/2006/relationships/image" Target="../media/image1237.png"/><Relationship Id="rId430" Type="http://schemas.openxmlformats.org/officeDocument/2006/relationships/customXml" Target="../ink/ink2003.xml"/><Relationship Id="rId18" Type="http://schemas.openxmlformats.org/officeDocument/2006/relationships/customXml" Target="../ink/ink1797.xml"/><Relationship Id="rId265" Type="http://schemas.openxmlformats.org/officeDocument/2006/relationships/image" Target="../media/image1270.png"/><Relationship Id="rId50" Type="http://schemas.openxmlformats.org/officeDocument/2006/relationships/customXml" Target="../ink/ink1813.xml"/><Relationship Id="rId104" Type="http://schemas.openxmlformats.org/officeDocument/2006/relationships/customXml" Target="../ink/ink1840.xml"/><Relationship Id="rId125" Type="http://schemas.openxmlformats.org/officeDocument/2006/relationships/image" Target="../media/image1142.png"/><Relationship Id="rId146" Type="http://schemas.openxmlformats.org/officeDocument/2006/relationships/customXml" Target="../ink/ink1861.xml"/><Relationship Id="rId167" Type="http://schemas.openxmlformats.org/officeDocument/2006/relationships/image" Target="../media/image1163.png"/><Relationship Id="rId188" Type="http://schemas.openxmlformats.org/officeDocument/2006/relationships/customXml" Target="../ink/ink1882.xml"/><Relationship Id="rId311" Type="http://schemas.openxmlformats.org/officeDocument/2006/relationships/image" Target="../media/image1293.png"/><Relationship Id="rId332" Type="http://schemas.openxmlformats.org/officeDocument/2006/relationships/customXml" Target="../ink/ink1954.xml"/><Relationship Id="rId353" Type="http://schemas.openxmlformats.org/officeDocument/2006/relationships/image" Target="../media/image1314.png"/><Relationship Id="rId374" Type="http://schemas.openxmlformats.org/officeDocument/2006/relationships/customXml" Target="../ink/ink1975.xml"/><Relationship Id="rId395" Type="http://schemas.openxmlformats.org/officeDocument/2006/relationships/image" Target="../media/image1335.png"/><Relationship Id="rId409" Type="http://schemas.openxmlformats.org/officeDocument/2006/relationships/image" Target="../media/image1342.png"/><Relationship Id="rId71" Type="http://schemas.openxmlformats.org/officeDocument/2006/relationships/image" Target="../media/image1106.png"/><Relationship Id="rId92" Type="http://schemas.openxmlformats.org/officeDocument/2006/relationships/customXml" Target="../ink/ink1834.xml"/><Relationship Id="rId213" Type="http://schemas.openxmlformats.org/officeDocument/2006/relationships/image" Target="../media/image1232.png"/><Relationship Id="rId234" Type="http://schemas.openxmlformats.org/officeDocument/2006/relationships/customXml" Target="../ink/ink1905.xml"/><Relationship Id="rId420" Type="http://schemas.openxmlformats.org/officeDocument/2006/relationships/customXml" Target="../ink/ink1998.xml"/><Relationship Id="rId2" Type="http://schemas.openxmlformats.org/officeDocument/2006/relationships/customXml" Target="../ink/ink1789.xml"/><Relationship Id="rId29" Type="http://schemas.openxmlformats.org/officeDocument/2006/relationships/image" Target="../media/image10850.png"/><Relationship Id="rId255" Type="http://schemas.openxmlformats.org/officeDocument/2006/relationships/image" Target="../media/image1253.png"/><Relationship Id="rId276" Type="http://schemas.openxmlformats.org/officeDocument/2006/relationships/customXml" Target="../ink/ink1926.xml"/><Relationship Id="rId297" Type="http://schemas.openxmlformats.org/officeDocument/2006/relationships/image" Target="../media/image1286.png"/><Relationship Id="rId441" Type="http://schemas.openxmlformats.org/officeDocument/2006/relationships/image" Target="../media/image1358.png"/><Relationship Id="rId40" Type="http://schemas.openxmlformats.org/officeDocument/2006/relationships/customXml" Target="../ink/ink1808.xml"/><Relationship Id="rId115" Type="http://schemas.openxmlformats.org/officeDocument/2006/relationships/image" Target="../media/image1137.png"/><Relationship Id="rId136" Type="http://schemas.openxmlformats.org/officeDocument/2006/relationships/customXml" Target="../ink/ink1856.xml"/><Relationship Id="rId157" Type="http://schemas.openxmlformats.org/officeDocument/2006/relationships/image" Target="../media/image1158.png"/><Relationship Id="rId178" Type="http://schemas.openxmlformats.org/officeDocument/2006/relationships/customXml" Target="../ink/ink1877.xml"/><Relationship Id="rId301" Type="http://schemas.openxmlformats.org/officeDocument/2006/relationships/image" Target="../media/image1288.png"/><Relationship Id="rId322" Type="http://schemas.openxmlformats.org/officeDocument/2006/relationships/customXml" Target="../ink/ink1949.xml"/><Relationship Id="rId343" Type="http://schemas.openxmlformats.org/officeDocument/2006/relationships/image" Target="../media/image1309.png"/><Relationship Id="rId364" Type="http://schemas.openxmlformats.org/officeDocument/2006/relationships/customXml" Target="../ink/ink1970.xml"/><Relationship Id="rId61" Type="http://schemas.openxmlformats.org/officeDocument/2006/relationships/image" Target="../media/image1101.png"/><Relationship Id="rId82" Type="http://schemas.openxmlformats.org/officeDocument/2006/relationships/customXml" Target="../ink/ink1829.xml"/><Relationship Id="rId199" Type="http://schemas.openxmlformats.org/officeDocument/2006/relationships/image" Target="../media/image12250.png"/><Relationship Id="rId203" Type="http://schemas.openxmlformats.org/officeDocument/2006/relationships/image" Target="../media/image1227.png"/><Relationship Id="rId385" Type="http://schemas.openxmlformats.org/officeDocument/2006/relationships/image" Target="../media/image1330.png"/><Relationship Id="rId19" Type="http://schemas.openxmlformats.org/officeDocument/2006/relationships/image" Target="../media/image10800.png"/><Relationship Id="rId224" Type="http://schemas.openxmlformats.org/officeDocument/2006/relationships/customXml" Target="../ink/ink1900.xml"/><Relationship Id="rId245" Type="http://schemas.openxmlformats.org/officeDocument/2006/relationships/image" Target="../media/image1248.png"/><Relationship Id="rId266" Type="http://schemas.openxmlformats.org/officeDocument/2006/relationships/customXml" Target="../ink/ink1921.xml"/><Relationship Id="rId287" Type="http://schemas.openxmlformats.org/officeDocument/2006/relationships/image" Target="../media/image1281.png"/><Relationship Id="rId410" Type="http://schemas.openxmlformats.org/officeDocument/2006/relationships/customXml" Target="../ink/ink1993.xml"/><Relationship Id="rId431" Type="http://schemas.openxmlformats.org/officeDocument/2006/relationships/image" Target="../media/image1353.png"/><Relationship Id="rId30" Type="http://schemas.openxmlformats.org/officeDocument/2006/relationships/customXml" Target="../ink/ink1803.xml"/><Relationship Id="rId105" Type="http://schemas.openxmlformats.org/officeDocument/2006/relationships/image" Target="../media/image1132.png"/><Relationship Id="rId126" Type="http://schemas.openxmlformats.org/officeDocument/2006/relationships/customXml" Target="../ink/ink1851.xml"/><Relationship Id="rId147" Type="http://schemas.openxmlformats.org/officeDocument/2006/relationships/image" Target="../media/image1153.png"/><Relationship Id="rId168" Type="http://schemas.openxmlformats.org/officeDocument/2006/relationships/customXml" Target="../ink/ink1872.xml"/><Relationship Id="rId312" Type="http://schemas.openxmlformats.org/officeDocument/2006/relationships/customXml" Target="../ink/ink1944.xml"/><Relationship Id="rId333" Type="http://schemas.openxmlformats.org/officeDocument/2006/relationships/image" Target="../media/image1304.png"/><Relationship Id="rId354" Type="http://schemas.openxmlformats.org/officeDocument/2006/relationships/customXml" Target="../ink/ink1965.xml"/><Relationship Id="rId51" Type="http://schemas.openxmlformats.org/officeDocument/2006/relationships/image" Target="../media/image1096.png"/><Relationship Id="rId72" Type="http://schemas.openxmlformats.org/officeDocument/2006/relationships/customXml" Target="../ink/ink1824.xml"/><Relationship Id="rId93" Type="http://schemas.openxmlformats.org/officeDocument/2006/relationships/image" Target="../media/image1117.png"/><Relationship Id="rId189" Type="http://schemas.openxmlformats.org/officeDocument/2006/relationships/image" Target="../media/image12200.png"/><Relationship Id="rId375" Type="http://schemas.openxmlformats.org/officeDocument/2006/relationships/image" Target="../media/image1325.png"/><Relationship Id="rId396" Type="http://schemas.openxmlformats.org/officeDocument/2006/relationships/customXml" Target="../ink/ink1986.xml"/><Relationship Id="rId3" Type="http://schemas.openxmlformats.org/officeDocument/2006/relationships/image" Target="../media/image10720.png"/><Relationship Id="rId214" Type="http://schemas.openxmlformats.org/officeDocument/2006/relationships/customXml" Target="../ink/ink1895.xml"/><Relationship Id="rId235" Type="http://schemas.openxmlformats.org/officeDocument/2006/relationships/image" Target="../media/image1243.png"/><Relationship Id="rId256" Type="http://schemas.openxmlformats.org/officeDocument/2006/relationships/customXml" Target="../ink/ink1916.xml"/><Relationship Id="rId277" Type="http://schemas.openxmlformats.org/officeDocument/2006/relationships/image" Target="../media/image1276.png"/><Relationship Id="rId298" Type="http://schemas.openxmlformats.org/officeDocument/2006/relationships/customXml" Target="../ink/ink1937.xml"/><Relationship Id="rId400" Type="http://schemas.openxmlformats.org/officeDocument/2006/relationships/customXml" Target="../ink/ink1988.xml"/><Relationship Id="rId421" Type="http://schemas.openxmlformats.org/officeDocument/2006/relationships/image" Target="../media/image1348.png"/><Relationship Id="rId442" Type="http://schemas.openxmlformats.org/officeDocument/2006/relationships/customXml" Target="../ink/ink2009.xml"/><Relationship Id="rId116" Type="http://schemas.openxmlformats.org/officeDocument/2006/relationships/customXml" Target="../ink/ink1846.xml"/><Relationship Id="rId137" Type="http://schemas.openxmlformats.org/officeDocument/2006/relationships/image" Target="../media/image1148.png"/><Relationship Id="rId158" Type="http://schemas.openxmlformats.org/officeDocument/2006/relationships/customXml" Target="../ink/ink1867.xml"/><Relationship Id="rId302" Type="http://schemas.openxmlformats.org/officeDocument/2006/relationships/customXml" Target="../ink/ink1939.xml"/><Relationship Id="rId323" Type="http://schemas.openxmlformats.org/officeDocument/2006/relationships/image" Target="../media/image1299.png"/><Relationship Id="rId344" Type="http://schemas.openxmlformats.org/officeDocument/2006/relationships/customXml" Target="../ink/ink1960.xml"/><Relationship Id="rId20" Type="http://schemas.openxmlformats.org/officeDocument/2006/relationships/customXml" Target="../ink/ink1798.xml"/><Relationship Id="rId41" Type="http://schemas.openxmlformats.org/officeDocument/2006/relationships/image" Target="../media/image10911.png"/><Relationship Id="rId62" Type="http://schemas.openxmlformats.org/officeDocument/2006/relationships/customXml" Target="../ink/ink1819.xml"/><Relationship Id="rId83" Type="http://schemas.openxmlformats.org/officeDocument/2006/relationships/image" Target="../media/image1112.png"/><Relationship Id="rId179" Type="http://schemas.openxmlformats.org/officeDocument/2006/relationships/image" Target="../media/image1169.png"/><Relationship Id="rId365" Type="http://schemas.openxmlformats.org/officeDocument/2006/relationships/image" Target="../media/image1320.png"/><Relationship Id="rId386" Type="http://schemas.openxmlformats.org/officeDocument/2006/relationships/customXml" Target="../ink/ink1981.xml"/><Relationship Id="rId190" Type="http://schemas.openxmlformats.org/officeDocument/2006/relationships/customXml" Target="../ink/ink1883.xml"/><Relationship Id="rId204" Type="http://schemas.openxmlformats.org/officeDocument/2006/relationships/customXml" Target="../ink/ink1890.xml"/><Relationship Id="rId225" Type="http://schemas.openxmlformats.org/officeDocument/2006/relationships/image" Target="../media/image1238.png"/><Relationship Id="rId246" Type="http://schemas.openxmlformats.org/officeDocument/2006/relationships/customXml" Target="../ink/ink1911.xml"/><Relationship Id="rId267" Type="http://schemas.openxmlformats.org/officeDocument/2006/relationships/image" Target="../media/image1271.png"/><Relationship Id="rId288" Type="http://schemas.openxmlformats.org/officeDocument/2006/relationships/customXml" Target="../ink/ink1932.xml"/><Relationship Id="rId411" Type="http://schemas.openxmlformats.org/officeDocument/2006/relationships/image" Target="../media/image1343.png"/><Relationship Id="rId432" Type="http://schemas.openxmlformats.org/officeDocument/2006/relationships/customXml" Target="../ink/ink2004.xml"/><Relationship Id="rId106" Type="http://schemas.openxmlformats.org/officeDocument/2006/relationships/customXml" Target="../ink/ink1841.xml"/><Relationship Id="rId127" Type="http://schemas.openxmlformats.org/officeDocument/2006/relationships/image" Target="../media/image1143.png"/><Relationship Id="rId313" Type="http://schemas.openxmlformats.org/officeDocument/2006/relationships/image" Target="../media/image1294.png"/><Relationship Id="rId10" Type="http://schemas.openxmlformats.org/officeDocument/2006/relationships/customXml" Target="../ink/ink1793.xml"/><Relationship Id="rId31" Type="http://schemas.openxmlformats.org/officeDocument/2006/relationships/image" Target="../media/image10860.png"/><Relationship Id="rId52" Type="http://schemas.openxmlformats.org/officeDocument/2006/relationships/customXml" Target="../ink/ink1814.xml"/><Relationship Id="rId73" Type="http://schemas.openxmlformats.org/officeDocument/2006/relationships/image" Target="../media/image1107.png"/><Relationship Id="rId94" Type="http://schemas.openxmlformats.org/officeDocument/2006/relationships/customXml" Target="../ink/ink1835.xml"/><Relationship Id="rId148" Type="http://schemas.openxmlformats.org/officeDocument/2006/relationships/customXml" Target="../ink/ink1862.xml"/><Relationship Id="rId169" Type="http://schemas.openxmlformats.org/officeDocument/2006/relationships/image" Target="../media/image1164.png"/><Relationship Id="rId334" Type="http://schemas.openxmlformats.org/officeDocument/2006/relationships/customXml" Target="../ink/ink1955.xml"/><Relationship Id="rId355" Type="http://schemas.openxmlformats.org/officeDocument/2006/relationships/image" Target="../media/image1315.png"/><Relationship Id="rId376" Type="http://schemas.openxmlformats.org/officeDocument/2006/relationships/customXml" Target="../ink/ink1976.xml"/><Relationship Id="rId397" Type="http://schemas.openxmlformats.org/officeDocument/2006/relationships/image" Target="../media/image1336.png"/><Relationship Id="rId4" Type="http://schemas.openxmlformats.org/officeDocument/2006/relationships/customXml" Target="../ink/ink1790.xml"/><Relationship Id="rId180" Type="http://schemas.openxmlformats.org/officeDocument/2006/relationships/customXml" Target="../ink/ink1878.xml"/><Relationship Id="rId215" Type="http://schemas.openxmlformats.org/officeDocument/2006/relationships/image" Target="../media/image1233.png"/><Relationship Id="rId236" Type="http://schemas.openxmlformats.org/officeDocument/2006/relationships/customXml" Target="../ink/ink1906.xml"/><Relationship Id="rId257" Type="http://schemas.openxmlformats.org/officeDocument/2006/relationships/image" Target="../media/image1254.png"/><Relationship Id="rId278" Type="http://schemas.openxmlformats.org/officeDocument/2006/relationships/customXml" Target="../ink/ink1927.xml"/><Relationship Id="rId401" Type="http://schemas.openxmlformats.org/officeDocument/2006/relationships/image" Target="../media/image1338.png"/><Relationship Id="rId422" Type="http://schemas.openxmlformats.org/officeDocument/2006/relationships/customXml" Target="../ink/ink1999.xml"/><Relationship Id="rId443" Type="http://schemas.openxmlformats.org/officeDocument/2006/relationships/image" Target="../media/image1359.png"/><Relationship Id="rId303" Type="http://schemas.openxmlformats.org/officeDocument/2006/relationships/image" Target="../media/image1289.png"/><Relationship Id="rId42" Type="http://schemas.openxmlformats.org/officeDocument/2006/relationships/customXml" Target="../ink/ink1809.xml"/><Relationship Id="rId84" Type="http://schemas.openxmlformats.org/officeDocument/2006/relationships/customXml" Target="../ink/ink1830.xml"/><Relationship Id="rId138" Type="http://schemas.openxmlformats.org/officeDocument/2006/relationships/customXml" Target="../ink/ink1857.xml"/><Relationship Id="rId345" Type="http://schemas.openxmlformats.org/officeDocument/2006/relationships/image" Target="../media/image1310.png"/><Relationship Id="rId387" Type="http://schemas.openxmlformats.org/officeDocument/2006/relationships/image" Target="../media/image1331.png"/><Relationship Id="rId191" Type="http://schemas.openxmlformats.org/officeDocument/2006/relationships/image" Target="../media/image12211.png"/><Relationship Id="rId205" Type="http://schemas.openxmlformats.org/officeDocument/2006/relationships/image" Target="../media/image1228.png"/><Relationship Id="rId247" Type="http://schemas.openxmlformats.org/officeDocument/2006/relationships/image" Target="../media/image1249.png"/><Relationship Id="rId412" Type="http://schemas.openxmlformats.org/officeDocument/2006/relationships/customXml" Target="../ink/ink1994.xml"/><Relationship Id="rId107" Type="http://schemas.openxmlformats.org/officeDocument/2006/relationships/image" Target="../media/image1133.png"/><Relationship Id="rId289" Type="http://schemas.openxmlformats.org/officeDocument/2006/relationships/image" Target="../media/image1282.png"/><Relationship Id="rId11" Type="http://schemas.openxmlformats.org/officeDocument/2006/relationships/image" Target="../media/image10760.png"/><Relationship Id="rId53" Type="http://schemas.openxmlformats.org/officeDocument/2006/relationships/image" Target="../media/image1097.png"/><Relationship Id="rId149" Type="http://schemas.openxmlformats.org/officeDocument/2006/relationships/image" Target="../media/image1154.png"/><Relationship Id="rId314" Type="http://schemas.openxmlformats.org/officeDocument/2006/relationships/customXml" Target="../ink/ink1945.xml"/><Relationship Id="rId356" Type="http://schemas.openxmlformats.org/officeDocument/2006/relationships/customXml" Target="../ink/ink1966.xml"/><Relationship Id="rId398" Type="http://schemas.openxmlformats.org/officeDocument/2006/relationships/customXml" Target="../ink/ink1987.xml"/><Relationship Id="rId95" Type="http://schemas.openxmlformats.org/officeDocument/2006/relationships/image" Target="../media/image1118.png"/><Relationship Id="rId160" Type="http://schemas.openxmlformats.org/officeDocument/2006/relationships/customXml" Target="../ink/ink1868.xml"/><Relationship Id="rId216" Type="http://schemas.openxmlformats.org/officeDocument/2006/relationships/customXml" Target="../ink/ink1896.xml"/><Relationship Id="rId423" Type="http://schemas.openxmlformats.org/officeDocument/2006/relationships/image" Target="../media/image1349.png"/><Relationship Id="rId258" Type="http://schemas.openxmlformats.org/officeDocument/2006/relationships/customXml" Target="../ink/ink1917.xml"/><Relationship Id="rId22" Type="http://schemas.openxmlformats.org/officeDocument/2006/relationships/customXml" Target="../ink/ink1799.xml"/><Relationship Id="rId64" Type="http://schemas.openxmlformats.org/officeDocument/2006/relationships/customXml" Target="../ink/ink1820.xml"/><Relationship Id="rId118" Type="http://schemas.openxmlformats.org/officeDocument/2006/relationships/customXml" Target="../ink/ink1847.xml"/><Relationship Id="rId325" Type="http://schemas.openxmlformats.org/officeDocument/2006/relationships/image" Target="../media/image1300.png"/><Relationship Id="rId367" Type="http://schemas.openxmlformats.org/officeDocument/2006/relationships/image" Target="../media/image1321.png"/><Relationship Id="rId171" Type="http://schemas.openxmlformats.org/officeDocument/2006/relationships/image" Target="../media/image1165.png"/><Relationship Id="rId227" Type="http://schemas.openxmlformats.org/officeDocument/2006/relationships/image" Target="../media/image1239.png"/><Relationship Id="rId269" Type="http://schemas.openxmlformats.org/officeDocument/2006/relationships/image" Target="../media/image1272.png"/><Relationship Id="rId434" Type="http://schemas.openxmlformats.org/officeDocument/2006/relationships/customXml" Target="../ink/ink2005.xml"/><Relationship Id="rId33" Type="http://schemas.openxmlformats.org/officeDocument/2006/relationships/image" Target="../media/image10870.png"/><Relationship Id="rId129" Type="http://schemas.openxmlformats.org/officeDocument/2006/relationships/image" Target="../media/image1144.png"/><Relationship Id="rId280" Type="http://schemas.openxmlformats.org/officeDocument/2006/relationships/customXml" Target="../ink/ink1928.xml"/><Relationship Id="rId336" Type="http://schemas.openxmlformats.org/officeDocument/2006/relationships/customXml" Target="../ink/ink1956.xml"/><Relationship Id="rId75" Type="http://schemas.openxmlformats.org/officeDocument/2006/relationships/image" Target="../media/image1108.png"/><Relationship Id="rId140" Type="http://schemas.openxmlformats.org/officeDocument/2006/relationships/customXml" Target="../ink/ink1858.xml"/><Relationship Id="rId182" Type="http://schemas.openxmlformats.org/officeDocument/2006/relationships/customXml" Target="../ink/ink1879.xml"/><Relationship Id="rId378" Type="http://schemas.openxmlformats.org/officeDocument/2006/relationships/customXml" Target="../ink/ink1977.xml"/><Relationship Id="rId403" Type="http://schemas.openxmlformats.org/officeDocument/2006/relationships/image" Target="../media/image1339.png"/><Relationship Id="rId6" Type="http://schemas.openxmlformats.org/officeDocument/2006/relationships/customXml" Target="../ink/ink1791.xml"/><Relationship Id="rId238" Type="http://schemas.openxmlformats.org/officeDocument/2006/relationships/customXml" Target="../ink/ink1907.xml"/><Relationship Id="rId445" Type="http://schemas.openxmlformats.org/officeDocument/2006/relationships/image" Target="../media/image1360.png"/><Relationship Id="rId291" Type="http://schemas.openxmlformats.org/officeDocument/2006/relationships/image" Target="../media/image1283.png"/><Relationship Id="rId305" Type="http://schemas.openxmlformats.org/officeDocument/2006/relationships/image" Target="../media/image1290.png"/><Relationship Id="rId347" Type="http://schemas.openxmlformats.org/officeDocument/2006/relationships/image" Target="../media/image1311.png"/><Relationship Id="rId44" Type="http://schemas.openxmlformats.org/officeDocument/2006/relationships/customXml" Target="../ink/ink1810.xml"/><Relationship Id="rId86" Type="http://schemas.openxmlformats.org/officeDocument/2006/relationships/customXml" Target="../ink/ink1831.xml"/><Relationship Id="rId151" Type="http://schemas.openxmlformats.org/officeDocument/2006/relationships/image" Target="../media/image1155.png"/><Relationship Id="rId389" Type="http://schemas.openxmlformats.org/officeDocument/2006/relationships/image" Target="../media/image1332.png"/><Relationship Id="rId193" Type="http://schemas.openxmlformats.org/officeDocument/2006/relationships/image" Target="../media/image12220.png"/><Relationship Id="rId207" Type="http://schemas.openxmlformats.org/officeDocument/2006/relationships/image" Target="../media/image1229.png"/><Relationship Id="rId249" Type="http://schemas.openxmlformats.org/officeDocument/2006/relationships/image" Target="../media/image1250.png"/><Relationship Id="rId414" Type="http://schemas.openxmlformats.org/officeDocument/2006/relationships/customXml" Target="../ink/ink1995.xml"/><Relationship Id="rId13" Type="http://schemas.openxmlformats.org/officeDocument/2006/relationships/image" Target="../media/image10770.png"/><Relationship Id="rId109" Type="http://schemas.openxmlformats.org/officeDocument/2006/relationships/image" Target="../media/image1134.png"/><Relationship Id="rId260" Type="http://schemas.openxmlformats.org/officeDocument/2006/relationships/customXml" Target="../ink/ink1918.xml"/><Relationship Id="rId316" Type="http://schemas.openxmlformats.org/officeDocument/2006/relationships/customXml" Target="../ink/ink1946.xml"/><Relationship Id="rId55" Type="http://schemas.openxmlformats.org/officeDocument/2006/relationships/image" Target="../media/image1098.png"/><Relationship Id="rId97" Type="http://schemas.openxmlformats.org/officeDocument/2006/relationships/image" Target="../media/image1119.png"/><Relationship Id="rId120" Type="http://schemas.openxmlformats.org/officeDocument/2006/relationships/customXml" Target="../ink/ink1848.xml"/><Relationship Id="rId358" Type="http://schemas.openxmlformats.org/officeDocument/2006/relationships/customXml" Target="../ink/ink1967.xml"/><Relationship Id="rId162" Type="http://schemas.openxmlformats.org/officeDocument/2006/relationships/customXml" Target="../ink/ink1869.xml"/><Relationship Id="rId218" Type="http://schemas.openxmlformats.org/officeDocument/2006/relationships/customXml" Target="../ink/ink1897.xml"/><Relationship Id="rId425" Type="http://schemas.openxmlformats.org/officeDocument/2006/relationships/image" Target="../media/image1350.png"/><Relationship Id="rId271" Type="http://schemas.openxmlformats.org/officeDocument/2006/relationships/image" Target="../media/image1273.png"/><Relationship Id="rId24" Type="http://schemas.openxmlformats.org/officeDocument/2006/relationships/customXml" Target="../ink/ink1800.xml"/><Relationship Id="rId66" Type="http://schemas.openxmlformats.org/officeDocument/2006/relationships/customXml" Target="../ink/ink1821.xml"/><Relationship Id="rId131" Type="http://schemas.openxmlformats.org/officeDocument/2006/relationships/image" Target="../media/image1145.png"/><Relationship Id="rId327" Type="http://schemas.openxmlformats.org/officeDocument/2006/relationships/image" Target="../media/image1301.png"/><Relationship Id="rId369" Type="http://schemas.openxmlformats.org/officeDocument/2006/relationships/image" Target="../media/image1322.png"/><Relationship Id="rId173" Type="http://schemas.openxmlformats.org/officeDocument/2006/relationships/image" Target="../media/image1166.png"/><Relationship Id="rId229" Type="http://schemas.openxmlformats.org/officeDocument/2006/relationships/image" Target="../media/image1240.png"/><Relationship Id="rId380" Type="http://schemas.openxmlformats.org/officeDocument/2006/relationships/customXml" Target="../ink/ink1978.xml"/><Relationship Id="rId436" Type="http://schemas.openxmlformats.org/officeDocument/2006/relationships/customXml" Target="../ink/ink2006.xml"/><Relationship Id="rId240" Type="http://schemas.openxmlformats.org/officeDocument/2006/relationships/customXml" Target="../ink/ink1908.xml"/><Relationship Id="rId35" Type="http://schemas.openxmlformats.org/officeDocument/2006/relationships/image" Target="../media/image10880.png"/><Relationship Id="rId77" Type="http://schemas.openxmlformats.org/officeDocument/2006/relationships/image" Target="../media/image1109.png"/><Relationship Id="rId100" Type="http://schemas.openxmlformats.org/officeDocument/2006/relationships/customXml" Target="../ink/ink1838.xml"/><Relationship Id="rId282" Type="http://schemas.openxmlformats.org/officeDocument/2006/relationships/customXml" Target="../ink/ink1929.xml"/><Relationship Id="rId338" Type="http://schemas.openxmlformats.org/officeDocument/2006/relationships/customXml" Target="../ink/ink1957.xml"/><Relationship Id="rId8" Type="http://schemas.openxmlformats.org/officeDocument/2006/relationships/customXml" Target="../ink/ink1792.xml"/><Relationship Id="rId142" Type="http://schemas.openxmlformats.org/officeDocument/2006/relationships/customXml" Target="../ink/ink1859.xml"/><Relationship Id="rId184" Type="http://schemas.openxmlformats.org/officeDocument/2006/relationships/customXml" Target="../ink/ink1880.xml"/><Relationship Id="rId391" Type="http://schemas.openxmlformats.org/officeDocument/2006/relationships/image" Target="../media/image1333.png"/><Relationship Id="rId405" Type="http://schemas.openxmlformats.org/officeDocument/2006/relationships/image" Target="../media/image1340.png"/><Relationship Id="rId447" Type="http://schemas.openxmlformats.org/officeDocument/2006/relationships/image" Target="../media/image1361.png"/><Relationship Id="rId251" Type="http://schemas.openxmlformats.org/officeDocument/2006/relationships/image" Target="../media/image1251.png"/><Relationship Id="rId46" Type="http://schemas.openxmlformats.org/officeDocument/2006/relationships/customXml" Target="../ink/ink1811.xml"/><Relationship Id="rId293" Type="http://schemas.openxmlformats.org/officeDocument/2006/relationships/image" Target="../media/image1284.png"/><Relationship Id="rId307" Type="http://schemas.openxmlformats.org/officeDocument/2006/relationships/image" Target="../media/image1291.png"/><Relationship Id="rId349" Type="http://schemas.openxmlformats.org/officeDocument/2006/relationships/image" Target="../media/image1312.png"/><Relationship Id="rId88" Type="http://schemas.openxmlformats.org/officeDocument/2006/relationships/customXml" Target="../ink/ink1832.xml"/><Relationship Id="rId111" Type="http://schemas.openxmlformats.org/officeDocument/2006/relationships/image" Target="../media/image1135.png"/><Relationship Id="rId153" Type="http://schemas.openxmlformats.org/officeDocument/2006/relationships/image" Target="../media/image1156.png"/><Relationship Id="rId195" Type="http://schemas.openxmlformats.org/officeDocument/2006/relationships/image" Target="../media/image12230.png"/><Relationship Id="rId209" Type="http://schemas.openxmlformats.org/officeDocument/2006/relationships/image" Target="../media/image1230.png"/><Relationship Id="rId360" Type="http://schemas.openxmlformats.org/officeDocument/2006/relationships/customXml" Target="../ink/ink1968.xml"/><Relationship Id="rId416" Type="http://schemas.openxmlformats.org/officeDocument/2006/relationships/customXml" Target="../ink/ink1996.xml"/><Relationship Id="rId220" Type="http://schemas.openxmlformats.org/officeDocument/2006/relationships/customXml" Target="../ink/ink1898.xml"/><Relationship Id="rId15" Type="http://schemas.openxmlformats.org/officeDocument/2006/relationships/image" Target="../media/image10780.png"/><Relationship Id="rId57" Type="http://schemas.openxmlformats.org/officeDocument/2006/relationships/image" Target="../media/image1099.png"/><Relationship Id="rId262" Type="http://schemas.openxmlformats.org/officeDocument/2006/relationships/customXml" Target="../ink/ink1919.xml"/><Relationship Id="rId318" Type="http://schemas.openxmlformats.org/officeDocument/2006/relationships/customXml" Target="../ink/ink1947.xml"/><Relationship Id="rId99" Type="http://schemas.openxmlformats.org/officeDocument/2006/relationships/image" Target="../media/image11200.png"/><Relationship Id="rId122" Type="http://schemas.openxmlformats.org/officeDocument/2006/relationships/customXml" Target="../ink/ink1849.xml"/><Relationship Id="rId164" Type="http://schemas.openxmlformats.org/officeDocument/2006/relationships/customXml" Target="../ink/ink1870.xml"/><Relationship Id="rId371" Type="http://schemas.openxmlformats.org/officeDocument/2006/relationships/image" Target="../media/image1323.png"/><Relationship Id="rId427" Type="http://schemas.openxmlformats.org/officeDocument/2006/relationships/image" Target="../media/image1351.png"/><Relationship Id="rId26" Type="http://schemas.openxmlformats.org/officeDocument/2006/relationships/customXml" Target="../ink/ink1801.xml"/><Relationship Id="rId231" Type="http://schemas.openxmlformats.org/officeDocument/2006/relationships/image" Target="../media/image1241.png"/><Relationship Id="rId273" Type="http://schemas.openxmlformats.org/officeDocument/2006/relationships/image" Target="../media/image1274.png"/><Relationship Id="rId329" Type="http://schemas.openxmlformats.org/officeDocument/2006/relationships/image" Target="../media/image1302.png"/><Relationship Id="rId68" Type="http://schemas.openxmlformats.org/officeDocument/2006/relationships/customXml" Target="../ink/ink1822.xml"/><Relationship Id="rId133" Type="http://schemas.openxmlformats.org/officeDocument/2006/relationships/image" Target="../media/image1146.png"/><Relationship Id="rId175" Type="http://schemas.openxmlformats.org/officeDocument/2006/relationships/image" Target="../media/image1167.png"/><Relationship Id="rId340" Type="http://schemas.openxmlformats.org/officeDocument/2006/relationships/customXml" Target="../ink/ink1958.xml"/><Relationship Id="rId200" Type="http://schemas.openxmlformats.org/officeDocument/2006/relationships/customXml" Target="../ink/ink1888.xml"/><Relationship Id="rId382" Type="http://schemas.openxmlformats.org/officeDocument/2006/relationships/customXml" Target="../ink/ink1979.xml"/><Relationship Id="rId438" Type="http://schemas.openxmlformats.org/officeDocument/2006/relationships/customXml" Target="../ink/ink2007.xml"/><Relationship Id="rId242" Type="http://schemas.openxmlformats.org/officeDocument/2006/relationships/customXml" Target="../ink/ink1909.xml"/><Relationship Id="rId284" Type="http://schemas.openxmlformats.org/officeDocument/2006/relationships/customXml" Target="../ink/ink1930.xml"/><Relationship Id="rId37" Type="http://schemas.openxmlformats.org/officeDocument/2006/relationships/image" Target="../media/image10890.png"/><Relationship Id="rId79" Type="http://schemas.openxmlformats.org/officeDocument/2006/relationships/image" Target="../media/image1110.png"/><Relationship Id="rId102" Type="http://schemas.openxmlformats.org/officeDocument/2006/relationships/customXml" Target="../ink/ink1839.xml"/><Relationship Id="rId144" Type="http://schemas.openxmlformats.org/officeDocument/2006/relationships/customXml" Target="../ink/ink1860.xml"/><Relationship Id="rId90" Type="http://schemas.openxmlformats.org/officeDocument/2006/relationships/customXml" Target="../ink/ink1833.xml"/><Relationship Id="rId186" Type="http://schemas.openxmlformats.org/officeDocument/2006/relationships/customXml" Target="../ink/ink1881.xml"/><Relationship Id="rId351" Type="http://schemas.openxmlformats.org/officeDocument/2006/relationships/image" Target="../media/image1313.png"/><Relationship Id="rId393" Type="http://schemas.openxmlformats.org/officeDocument/2006/relationships/image" Target="../media/image1334.png"/><Relationship Id="rId407" Type="http://schemas.openxmlformats.org/officeDocument/2006/relationships/image" Target="../media/image1341.png"/><Relationship Id="rId449" Type="http://schemas.openxmlformats.org/officeDocument/2006/relationships/image" Target="../media/image1362.png"/><Relationship Id="rId211" Type="http://schemas.openxmlformats.org/officeDocument/2006/relationships/image" Target="../media/image1231.png"/><Relationship Id="rId253" Type="http://schemas.openxmlformats.org/officeDocument/2006/relationships/image" Target="../media/image1252.png"/><Relationship Id="rId295" Type="http://schemas.openxmlformats.org/officeDocument/2006/relationships/image" Target="../media/image1285.png"/><Relationship Id="rId309" Type="http://schemas.openxmlformats.org/officeDocument/2006/relationships/image" Target="../media/image1292.png"/><Relationship Id="rId48" Type="http://schemas.openxmlformats.org/officeDocument/2006/relationships/customXml" Target="../ink/ink1812.xml"/><Relationship Id="rId113" Type="http://schemas.openxmlformats.org/officeDocument/2006/relationships/image" Target="../media/image1136.png"/><Relationship Id="rId320" Type="http://schemas.openxmlformats.org/officeDocument/2006/relationships/customXml" Target="../ink/ink1948.xml"/><Relationship Id="rId155" Type="http://schemas.openxmlformats.org/officeDocument/2006/relationships/image" Target="../media/image1157.png"/><Relationship Id="rId197" Type="http://schemas.openxmlformats.org/officeDocument/2006/relationships/image" Target="../media/image12240.png"/><Relationship Id="rId362" Type="http://schemas.openxmlformats.org/officeDocument/2006/relationships/customXml" Target="../ink/ink1969.xml"/><Relationship Id="rId418" Type="http://schemas.openxmlformats.org/officeDocument/2006/relationships/customXml" Target="../ink/ink1997.xml"/><Relationship Id="rId222" Type="http://schemas.openxmlformats.org/officeDocument/2006/relationships/customXml" Target="../ink/ink1899.xml"/><Relationship Id="rId264" Type="http://schemas.openxmlformats.org/officeDocument/2006/relationships/customXml" Target="../ink/ink1920.xml"/><Relationship Id="rId17" Type="http://schemas.openxmlformats.org/officeDocument/2006/relationships/image" Target="../media/image10790.png"/><Relationship Id="rId59" Type="http://schemas.openxmlformats.org/officeDocument/2006/relationships/image" Target="../media/image1100.png"/><Relationship Id="rId124" Type="http://schemas.openxmlformats.org/officeDocument/2006/relationships/customXml" Target="../ink/ink1850.xml"/><Relationship Id="rId70" Type="http://schemas.openxmlformats.org/officeDocument/2006/relationships/customXml" Target="../ink/ink1823.xml"/><Relationship Id="rId166" Type="http://schemas.openxmlformats.org/officeDocument/2006/relationships/customXml" Target="../ink/ink1871.xml"/><Relationship Id="rId331" Type="http://schemas.openxmlformats.org/officeDocument/2006/relationships/image" Target="../media/image1303.png"/><Relationship Id="rId373" Type="http://schemas.openxmlformats.org/officeDocument/2006/relationships/image" Target="../media/image1324.png"/><Relationship Id="rId429" Type="http://schemas.openxmlformats.org/officeDocument/2006/relationships/image" Target="../media/image1352.png"/><Relationship Id="rId1" Type="http://schemas.openxmlformats.org/officeDocument/2006/relationships/slideLayout" Target="../slideLayouts/slideLayout12.xml"/><Relationship Id="rId233" Type="http://schemas.openxmlformats.org/officeDocument/2006/relationships/image" Target="../media/image1242.png"/><Relationship Id="rId440" Type="http://schemas.openxmlformats.org/officeDocument/2006/relationships/customXml" Target="../ink/ink2008.xml"/><Relationship Id="rId28" Type="http://schemas.openxmlformats.org/officeDocument/2006/relationships/customXml" Target="../ink/ink1802.xml"/><Relationship Id="rId275" Type="http://schemas.openxmlformats.org/officeDocument/2006/relationships/image" Target="../media/image1275.png"/><Relationship Id="rId300" Type="http://schemas.openxmlformats.org/officeDocument/2006/relationships/customXml" Target="../ink/ink1938.xml"/><Relationship Id="rId81" Type="http://schemas.openxmlformats.org/officeDocument/2006/relationships/image" Target="../media/image1111.png"/><Relationship Id="rId135" Type="http://schemas.openxmlformats.org/officeDocument/2006/relationships/image" Target="../media/image1147.png"/><Relationship Id="rId177" Type="http://schemas.openxmlformats.org/officeDocument/2006/relationships/image" Target="../media/image1168.png"/><Relationship Id="rId342" Type="http://schemas.openxmlformats.org/officeDocument/2006/relationships/customXml" Target="../ink/ink1959.xml"/><Relationship Id="rId384" Type="http://schemas.openxmlformats.org/officeDocument/2006/relationships/customXml" Target="../ink/ink1980.xml"/><Relationship Id="rId202" Type="http://schemas.openxmlformats.org/officeDocument/2006/relationships/customXml" Target="../ink/ink1889.xml"/><Relationship Id="rId244" Type="http://schemas.openxmlformats.org/officeDocument/2006/relationships/customXml" Target="../ink/ink1910.xml"/><Relationship Id="rId39" Type="http://schemas.openxmlformats.org/officeDocument/2006/relationships/image" Target="../media/image10900.png"/><Relationship Id="rId286" Type="http://schemas.openxmlformats.org/officeDocument/2006/relationships/customXml" Target="../ink/ink1931.xml"/></Relationships>
</file>

<file path=ppt/slides/_rels/slide29.xml.rels><?xml version="1.0" encoding="UTF-8" standalone="yes"?>
<Relationships xmlns="http://schemas.openxmlformats.org/package/2006/relationships"><Relationship Id="rId117" Type="http://schemas.openxmlformats.org/officeDocument/2006/relationships/image" Target="../media/image1139.png"/><Relationship Id="rId299" Type="http://schemas.openxmlformats.org/officeDocument/2006/relationships/image" Target="../media/image1383.png"/><Relationship Id="rId21" Type="http://schemas.openxmlformats.org/officeDocument/2006/relationships/image" Target="../media/image10811.png"/><Relationship Id="rId63" Type="http://schemas.openxmlformats.org/officeDocument/2006/relationships/image" Target="../media/image1102.png"/><Relationship Id="rId159" Type="http://schemas.openxmlformats.org/officeDocument/2006/relationships/image" Target="../media/image1160.png"/><Relationship Id="rId324" Type="http://schemas.openxmlformats.org/officeDocument/2006/relationships/customXml" Target="../ink/ink2174.xml"/><Relationship Id="rId366" Type="http://schemas.openxmlformats.org/officeDocument/2006/relationships/customXml" Target="../ink/ink2195.xml"/><Relationship Id="rId170" Type="http://schemas.openxmlformats.org/officeDocument/2006/relationships/customXml" Target="../ink/ink2097.xml"/><Relationship Id="rId226" Type="http://schemas.openxmlformats.org/officeDocument/2006/relationships/customXml" Target="../ink/ink2125.xml"/><Relationship Id="rId433" Type="http://schemas.openxmlformats.org/officeDocument/2006/relationships/image" Target="../media/image1450.png"/><Relationship Id="rId268" Type="http://schemas.openxmlformats.org/officeDocument/2006/relationships/customXml" Target="../ink/ink2146.xml"/><Relationship Id="rId32" Type="http://schemas.openxmlformats.org/officeDocument/2006/relationships/customXml" Target="../ink/ink2028.xml"/><Relationship Id="rId74" Type="http://schemas.openxmlformats.org/officeDocument/2006/relationships/customXml" Target="../ink/ink2049.xml"/><Relationship Id="rId128" Type="http://schemas.openxmlformats.org/officeDocument/2006/relationships/customXml" Target="../ink/ink2076.xml"/><Relationship Id="rId335" Type="http://schemas.openxmlformats.org/officeDocument/2006/relationships/image" Target="../media/image1401.png"/><Relationship Id="rId377" Type="http://schemas.openxmlformats.org/officeDocument/2006/relationships/image" Target="../media/image1422.png"/><Relationship Id="rId5" Type="http://schemas.openxmlformats.org/officeDocument/2006/relationships/image" Target="../media/image10730.png"/><Relationship Id="rId181" Type="http://schemas.openxmlformats.org/officeDocument/2006/relationships/image" Target="../media/image1171.png"/><Relationship Id="rId237" Type="http://schemas.openxmlformats.org/officeDocument/2006/relationships/image" Target="../media/image1246.png"/><Relationship Id="rId402" Type="http://schemas.openxmlformats.org/officeDocument/2006/relationships/customXml" Target="../ink/ink2213.xml"/><Relationship Id="rId279" Type="http://schemas.openxmlformats.org/officeDocument/2006/relationships/image" Target="../media/image1374.png"/><Relationship Id="rId444" Type="http://schemas.openxmlformats.org/officeDocument/2006/relationships/customXml" Target="../ink/ink2234.xml"/><Relationship Id="rId43" Type="http://schemas.openxmlformats.org/officeDocument/2006/relationships/image" Target="../media/image10920.png"/><Relationship Id="rId139" Type="http://schemas.openxmlformats.org/officeDocument/2006/relationships/image" Target="../media/image1150.png"/><Relationship Id="rId290" Type="http://schemas.openxmlformats.org/officeDocument/2006/relationships/customXml" Target="../ink/ink2157.xml"/><Relationship Id="rId304" Type="http://schemas.openxmlformats.org/officeDocument/2006/relationships/customXml" Target="../ink/ink2164.xml"/><Relationship Id="rId346" Type="http://schemas.openxmlformats.org/officeDocument/2006/relationships/customXml" Target="../ink/ink2185.xml"/><Relationship Id="rId388" Type="http://schemas.openxmlformats.org/officeDocument/2006/relationships/customXml" Target="../ink/ink2206.xml"/><Relationship Id="rId85" Type="http://schemas.openxmlformats.org/officeDocument/2006/relationships/image" Target="../media/image1113.png"/><Relationship Id="rId150" Type="http://schemas.openxmlformats.org/officeDocument/2006/relationships/customXml" Target="../ink/ink2087.xml"/><Relationship Id="rId192" Type="http://schemas.openxmlformats.org/officeDocument/2006/relationships/customXml" Target="../ink/ink2108.xml"/><Relationship Id="rId206" Type="http://schemas.openxmlformats.org/officeDocument/2006/relationships/customXml" Target="../ink/ink2115.xml"/><Relationship Id="rId413" Type="http://schemas.openxmlformats.org/officeDocument/2006/relationships/image" Target="../media/image1440.png"/><Relationship Id="rId248" Type="http://schemas.openxmlformats.org/officeDocument/2006/relationships/customXml" Target="../ink/ink2136.xml"/><Relationship Id="rId455" Type="http://schemas.openxmlformats.org/officeDocument/2006/relationships/image" Target="../media/image1461.png"/><Relationship Id="rId12" Type="http://schemas.openxmlformats.org/officeDocument/2006/relationships/customXml" Target="../ink/ink2018.xml"/><Relationship Id="rId108" Type="http://schemas.openxmlformats.org/officeDocument/2006/relationships/customXml" Target="../ink/ink2066.xml"/><Relationship Id="rId315" Type="http://schemas.openxmlformats.org/officeDocument/2006/relationships/image" Target="../media/image1391.png"/><Relationship Id="rId357" Type="http://schemas.openxmlformats.org/officeDocument/2006/relationships/image" Target="../media/image1412.png"/><Relationship Id="rId54" Type="http://schemas.openxmlformats.org/officeDocument/2006/relationships/customXml" Target="../ink/ink2039.xml"/><Relationship Id="rId96" Type="http://schemas.openxmlformats.org/officeDocument/2006/relationships/customXml" Target="../ink/ink2060.xml"/><Relationship Id="rId161" Type="http://schemas.openxmlformats.org/officeDocument/2006/relationships/image" Target="../media/image1161.png"/><Relationship Id="rId217" Type="http://schemas.openxmlformats.org/officeDocument/2006/relationships/image" Target="../media/image1235.png"/><Relationship Id="rId399" Type="http://schemas.openxmlformats.org/officeDocument/2006/relationships/image" Target="../media/image1433.png"/><Relationship Id="rId259" Type="http://schemas.openxmlformats.org/officeDocument/2006/relationships/image" Target="../media/image1364.png"/><Relationship Id="rId424" Type="http://schemas.openxmlformats.org/officeDocument/2006/relationships/customXml" Target="../ink/ink2224.xml"/><Relationship Id="rId466" Type="http://schemas.openxmlformats.org/officeDocument/2006/relationships/customXml" Target="../ink/ink2245.xml"/><Relationship Id="rId23" Type="http://schemas.openxmlformats.org/officeDocument/2006/relationships/image" Target="../media/image10820.png"/><Relationship Id="rId119" Type="http://schemas.openxmlformats.org/officeDocument/2006/relationships/image" Target="../media/image1140.png"/><Relationship Id="rId270" Type="http://schemas.openxmlformats.org/officeDocument/2006/relationships/customXml" Target="../ink/ink2147.xml"/><Relationship Id="rId326" Type="http://schemas.openxmlformats.org/officeDocument/2006/relationships/customXml" Target="../ink/ink2175.xml"/><Relationship Id="rId65" Type="http://schemas.openxmlformats.org/officeDocument/2006/relationships/image" Target="../media/image1103.png"/><Relationship Id="rId130" Type="http://schemas.openxmlformats.org/officeDocument/2006/relationships/customXml" Target="../ink/ink2077.xml"/><Relationship Id="rId368" Type="http://schemas.openxmlformats.org/officeDocument/2006/relationships/customXml" Target="../ink/ink2196.xml"/><Relationship Id="rId172" Type="http://schemas.openxmlformats.org/officeDocument/2006/relationships/customXml" Target="../ink/ink2098.xml"/><Relationship Id="rId228" Type="http://schemas.openxmlformats.org/officeDocument/2006/relationships/customXml" Target="../ink/ink2126.xml"/><Relationship Id="rId435" Type="http://schemas.openxmlformats.org/officeDocument/2006/relationships/image" Target="../media/image1451.png"/><Relationship Id="rId281" Type="http://schemas.openxmlformats.org/officeDocument/2006/relationships/image" Target="../media/image1375.png"/><Relationship Id="rId337" Type="http://schemas.openxmlformats.org/officeDocument/2006/relationships/image" Target="../media/image1402.png"/><Relationship Id="rId34" Type="http://schemas.openxmlformats.org/officeDocument/2006/relationships/customXml" Target="../ink/ink2029.xml"/><Relationship Id="rId76" Type="http://schemas.openxmlformats.org/officeDocument/2006/relationships/customXml" Target="../ink/ink2050.xml"/><Relationship Id="rId141" Type="http://schemas.openxmlformats.org/officeDocument/2006/relationships/image" Target="../media/image1151.png"/><Relationship Id="rId379" Type="http://schemas.openxmlformats.org/officeDocument/2006/relationships/image" Target="../media/image1423.png"/><Relationship Id="rId7" Type="http://schemas.openxmlformats.org/officeDocument/2006/relationships/image" Target="../media/image10740.png"/><Relationship Id="rId183" Type="http://schemas.openxmlformats.org/officeDocument/2006/relationships/image" Target="../media/image1172.png"/><Relationship Id="rId239" Type="http://schemas.openxmlformats.org/officeDocument/2006/relationships/image" Target="../media/image1248.png"/><Relationship Id="rId390" Type="http://schemas.openxmlformats.org/officeDocument/2006/relationships/customXml" Target="../ink/ink2207.xml"/><Relationship Id="rId404" Type="http://schemas.openxmlformats.org/officeDocument/2006/relationships/customXml" Target="../ink/ink2214.xml"/><Relationship Id="rId446" Type="http://schemas.openxmlformats.org/officeDocument/2006/relationships/customXml" Target="../ink/ink2235.xml"/><Relationship Id="rId250" Type="http://schemas.openxmlformats.org/officeDocument/2006/relationships/customXml" Target="../ink/ink2137.xml"/><Relationship Id="rId292" Type="http://schemas.openxmlformats.org/officeDocument/2006/relationships/customXml" Target="../ink/ink2158.xml"/><Relationship Id="rId306" Type="http://schemas.openxmlformats.org/officeDocument/2006/relationships/customXml" Target="../ink/ink2165.xml"/><Relationship Id="rId45" Type="http://schemas.openxmlformats.org/officeDocument/2006/relationships/image" Target="../media/image10930.png"/><Relationship Id="rId87" Type="http://schemas.openxmlformats.org/officeDocument/2006/relationships/image" Target="../media/image1114.png"/><Relationship Id="rId110" Type="http://schemas.openxmlformats.org/officeDocument/2006/relationships/customXml" Target="../ink/ink2067.xml"/><Relationship Id="rId348" Type="http://schemas.openxmlformats.org/officeDocument/2006/relationships/customXml" Target="../ink/ink2186.xml"/><Relationship Id="rId152" Type="http://schemas.openxmlformats.org/officeDocument/2006/relationships/customXml" Target="../ink/ink2088.xml"/><Relationship Id="rId194" Type="http://schemas.openxmlformats.org/officeDocument/2006/relationships/customXml" Target="../ink/ink2109.xml"/><Relationship Id="rId208" Type="http://schemas.openxmlformats.org/officeDocument/2006/relationships/customXml" Target="../ink/ink2116.xml"/><Relationship Id="rId415" Type="http://schemas.openxmlformats.org/officeDocument/2006/relationships/image" Target="../media/image1441.png"/><Relationship Id="rId457" Type="http://schemas.openxmlformats.org/officeDocument/2006/relationships/image" Target="../media/image1462.png"/><Relationship Id="rId261" Type="http://schemas.openxmlformats.org/officeDocument/2006/relationships/image" Target="../media/image1365.png"/><Relationship Id="rId14" Type="http://schemas.openxmlformats.org/officeDocument/2006/relationships/customXml" Target="../ink/ink2019.xml"/><Relationship Id="rId56" Type="http://schemas.openxmlformats.org/officeDocument/2006/relationships/customXml" Target="../ink/ink2040.xml"/><Relationship Id="rId317" Type="http://schemas.openxmlformats.org/officeDocument/2006/relationships/image" Target="../media/image1392.png"/><Relationship Id="rId359" Type="http://schemas.openxmlformats.org/officeDocument/2006/relationships/image" Target="../media/image1413.png"/><Relationship Id="rId98" Type="http://schemas.openxmlformats.org/officeDocument/2006/relationships/customXml" Target="../ink/ink2061.xml"/><Relationship Id="rId121" Type="http://schemas.openxmlformats.org/officeDocument/2006/relationships/image" Target="../media/image1141.png"/><Relationship Id="rId163" Type="http://schemas.openxmlformats.org/officeDocument/2006/relationships/image" Target="../media/image1162.png"/><Relationship Id="rId219" Type="http://schemas.openxmlformats.org/officeDocument/2006/relationships/image" Target="../media/image1237.png"/><Relationship Id="rId370" Type="http://schemas.openxmlformats.org/officeDocument/2006/relationships/customXml" Target="../ink/ink2197.xml"/><Relationship Id="rId426" Type="http://schemas.openxmlformats.org/officeDocument/2006/relationships/customXml" Target="../ink/ink2225.xml"/><Relationship Id="rId230" Type="http://schemas.openxmlformats.org/officeDocument/2006/relationships/customXml" Target="../ink/ink2127.xml"/><Relationship Id="rId468" Type="http://schemas.openxmlformats.org/officeDocument/2006/relationships/customXml" Target="../ink/ink2246.xml"/><Relationship Id="rId25" Type="http://schemas.openxmlformats.org/officeDocument/2006/relationships/image" Target="../media/image10830.png"/><Relationship Id="rId67" Type="http://schemas.openxmlformats.org/officeDocument/2006/relationships/image" Target="../media/image1104.png"/><Relationship Id="rId272" Type="http://schemas.openxmlformats.org/officeDocument/2006/relationships/customXml" Target="../ink/ink2148.xml"/><Relationship Id="rId328" Type="http://schemas.openxmlformats.org/officeDocument/2006/relationships/customXml" Target="../ink/ink2176.xml"/><Relationship Id="rId132" Type="http://schemas.openxmlformats.org/officeDocument/2006/relationships/customXml" Target="../ink/ink2078.xml"/><Relationship Id="rId174" Type="http://schemas.openxmlformats.org/officeDocument/2006/relationships/customXml" Target="../ink/ink2099.xml"/><Relationship Id="rId381" Type="http://schemas.openxmlformats.org/officeDocument/2006/relationships/image" Target="../media/image1424.png"/><Relationship Id="rId241" Type="http://schemas.openxmlformats.org/officeDocument/2006/relationships/image" Target="../media/image1249.png"/><Relationship Id="rId437" Type="http://schemas.openxmlformats.org/officeDocument/2006/relationships/image" Target="../media/image1452.png"/><Relationship Id="rId36" Type="http://schemas.openxmlformats.org/officeDocument/2006/relationships/customXml" Target="../ink/ink2030.xml"/><Relationship Id="rId283" Type="http://schemas.openxmlformats.org/officeDocument/2006/relationships/image" Target="../media/image1376.png"/><Relationship Id="rId339" Type="http://schemas.openxmlformats.org/officeDocument/2006/relationships/image" Target="../media/image1403.png"/><Relationship Id="rId78" Type="http://schemas.openxmlformats.org/officeDocument/2006/relationships/customXml" Target="../ink/ink2051.xml"/><Relationship Id="rId101" Type="http://schemas.openxmlformats.org/officeDocument/2006/relationships/image" Target="../media/image1131.png"/><Relationship Id="rId143" Type="http://schemas.openxmlformats.org/officeDocument/2006/relationships/image" Target="../media/image1152.png"/><Relationship Id="rId185" Type="http://schemas.openxmlformats.org/officeDocument/2006/relationships/image" Target="../media/image1173.png"/><Relationship Id="rId350" Type="http://schemas.openxmlformats.org/officeDocument/2006/relationships/customXml" Target="../ink/ink2187.xml"/><Relationship Id="rId406" Type="http://schemas.openxmlformats.org/officeDocument/2006/relationships/customXml" Target="../ink/ink2215.xml"/><Relationship Id="rId9" Type="http://schemas.openxmlformats.org/officeDocument/2006/relationships/image" Target="../media/image10750.png"/><Relationship Id="rId210" Type="http://schemas.openxmlformats.org/officeDocument/2006/relationships/customXml" Target="../ink/ink2117.xml"/><Relationship Id="rId392" Type="http://schemas.openxmlformats.org/officeDocument/2006/relationships/customXml" Target="../ink/ink2208.xml"/><Relationship Id="rId448" Type="http://schemas.openxmlformats.org/officeDocument/2006/relationships/customXml" Target="../ink/ink2236.xml"/><Relationship Id="rId252" Type="http://schemas.openxmlformats.org/officeDocument/2006/relationships/customXml" Target="../ink/ink2138.xml"/><Relationship Id="rId294" Type="http://schemas.openxmlformats.org/officeDocument/2006/relationships/customXml" Target="../ink/ink2159.xml"/><Relationship Id="rId308" Type="http://schemas.openxmlformats.org/officeDocument/2006/relationships/customXml" Target="../ink/ink2166.xml"/><Relationship Id="rId47" Type="http://schemas.openxmlformats.org/officeDocument/2006/relationships/image" Target="../media/image10940.png"/><Relationship Id="rId89" Type="http://schemas.openxmlformats.org/officeDocument/2006/relationships/image" Target="../media/image1115.png"/><Relationship Id="rId112" Type="http://schemas.openxmlformats.org/officeDocument/2006/relationships/customXml" Target="../ink/ink2068.xml"/><Relationship Id="rId154" Type="http://schemas.openxmlformats.org/officeDocument/2006/relationships/customXml" Target="../ink/ink2089.xml"/><Relationship Id="rId361" Type="http://schemas.openxmlformats.org/officeDocument/2006/relationships/image" Target="../media/image1414.png"/><Relationship Id="rId196" Type="http://schemas.openxmlformats.org/officeDocument/2006/relationships/customXml" Target="../ink/ink2110.xml"/><Relationship Id="rId417" Type="http://schemas.openxmlformats.org/officeDocument/2006/relationships/image" Target="../media/image1442.png"/><Relationship Id="rId459" Type="http://schemas.openxmlformats.org/officeDocument/2006/relationships/image" Target="../media/image1463.png"/><Relationship Id="rId16" Type="http://schemas.openxmlformats.org/officeDocument/2006/relationships/customXml" Target="../ink/ink2020.xml"/><Relationship Id="rId221" Type="http://schemas.openxmlformats.org/officeDocument/2006/relationships/image" Target="../media/image1238.png"/><Relationship Id="rId263" Type="http://schemas.openxmlformats.org/officeDocument/2006/relationships/image" Target="../media/image1366.png"/><Relationship Id="rId319" Type="http://schemas.openxmlformats.org/officeDocument/2006/relationships/image" Target="../media/image1393.png"/><Relationship Id="rId470" Type="http://schemas.openxmlformats.org/officeDocument/2006/relationships/customXml" Target="../ink/ink2247.xml"/><Relationship Id="rId58" Type="http://schemas.openxmlformats.org/officeDocument/2006/relationships/customXml" Target="../ink/ink2041.xml"/><Relationship Id="rId123" Type="http://schemas.openxmlformats.org/officeDocument/2006/relationships/image" Target="../media/image1142.png"/><Relationship Id="rId330" Type="http://schemas.openxmlformats.org/officeDocument/2006/relationships/customXml" Target="../ink/ink2177.xml"/><Relationship Id="rId165" Type="http://schemas.openxmlformats.org/officeDocument/2006/relationships/image" Target="../media/image1163.png"/><Relationship Id="rId372" Type="http://schemas.openxmlformats.org/officeDocument/2006/relationships/customXml" Target="../ink/ink2198.xml"/><Relationship Id="rId428" Type="http://schemas.openxmlformats.org/officeDocument/2006/relationships/customXml" Target="../ink/ink2226.xml"/><Relationship Id="rId232" Type="http://schemas.openxmlformats.org/officeDocument/2006/relationships/customXml" Target="../ink/ink2128.xml"/><Relationship Id="rId274" Type="http://schemas.openxmlformats.org/officeDocument/2006/relationships/customXml" Target="../ink/ink2149.xml"/><Relationship Id="rId27" Type="http://schemas.openxmlformats.org/officeDocument/2006/relationships/image" Target="../media/image10840.png"/><Relationship Id="rId69" Type="http://schemas.openxmlformats.org/officeDocument/2006/relationships/image" Target="../media/image1105.png"/><Relationship Id="rId134" Type="http://schemas.openxmlformats.org/officeDocument/2006/relationships/customXml" Target="../ink/ink2079.xml"/><Relationship Id="rId80" Type="http://schemas.openxmlformats.org/officeDocument/2006/relationships/customXml" Target="../ink/ink2052.xml"/><Relationship Id="rId176" Type="http://schemas.openxmlformats.org/officeDocument/2006/relationships/customXml" Target="../ink/ink2100.xml"/><Relationship Id="rId341" Type="http://schemas.openxmlformats.org/officeDocument/2006/relationships/image" Target="../media/image1404.png"/><Relationship Id="rId383" Type="http://schemas.openxmlformats.org/officeDocument/2006/relationships/image" Target="../media/image1425.png"/><Relationship Id="rId439" Type="http://schemas.openxmlformats.org/officeDocument/2006/relationships/image" Target="../media/image1453.png"/><Relationship Id="rId201" Type="http://schemas.openxmlformats.org/officeDocument/2006/relationships/image" Target="../media/image1227.png"/><Relationship Id="rId243" Type="http://schemas.openxmlformats.org/officeDocument/2006/relationships/image" Target="../media/image1250.png"/><Relationship Id="rId285" Type="http://schemas.openxmlformats.org/officeDocument/2006/relationships/image" Target="../media/image1377.png"/><Relationship Id="rId450" Type="http://schemas.openxmlformats.org/officeDocument/2006/relationships/customXml" Target="../ink/ink2237.xml"/><Relationship Id="rId38" Type="http://schemas.openxmlformats.org/officeDocument/2006/relationships/customXml" Target="../ink/ink2031.xml"/><Relationship Id="rId103" Type="http://schemas.openxmlformats.org/officeDocument/2006/relationships/image" Target="../media/image1132.png"/><Relationship Id="rId310" Type="http://schemas.openxmlformats.org/officeDocument/2006/relationships/customXml" Target="../ink/ink2167.xml"/><Relationship Id="rId91" Type="http://schemas.openxmlformats.org/officeDocument/2006/relationships/image" Target="../media/image1116.png"/><Relationship Id="rId145" Type="http://schemas.openxmlformats.org/officeDocument/2006/relationships/image" Target="../media/image1153.png"/><Relationship Id="rId187" Type="http://schemas.openxmlformats.org/officeDocument/2006/relationships/image" Target="../media/image12200.png"/><Relationship Id="rId352" Type="http://schemas.openxmlformats.org/officeDocument/2006/relationships/customXml" Target="../ink/ink2188.xml"/><Relationship Id="rId394" Type="http://schemas.openxmlformats.org/officeDocument/2006/relationships/customXml" Target="../ink/ink2209.xml"/><Relationship Id="rId408" Type="http://schemas.openxmlformats.org/officeDocument/2006/relationships/customXml" Target="../ink/ink2216.xml"/><Relationship Id="rId212" Type="http://schemas.openxmlformats.org/officeDocument/2006/relationships/customXml" Target="../ink/ink2118.xml"/><Relationship Id="rId254" Type="http://schemas.openxmlformats.org/officeDocument/2006/relationships/customXml" Target="../ink/ink2139.xml"/><Relationship Id="rId49" Type="http://schemas.openxmlformats.org/officeDocument/2006/relationships/image" Target="../media/image10950.png"/><Relationship Id="rId114" Type="http://schemas.openxmlformats.org/officeDocument/2006/relationships/customXml" Target="../ink/ink2069.xml"/><Relationship Id="rId296" Type="http://schemas.openxmlformats.org/officeDocument/2006/relationships/customXml" Target="../ink/ink2160.xml"/><Relationship Id="rId461" Type="http://schemas.openxmlformats.org/officeDocument/2006/relationships/image" Target="../media/image1464.png"/><Relationship Id="rId60" Type="http://schemas.openxmlformats.org/officeDocument/2006/relationships/customXml" Target="../ink/ink2042.xml"/><Relationship Id="rId156" Type="http://schemas.openxmlformats.org/officeDocument/2006/relationships/customXml" Target="../ink/ink2090.xml"/><Relationship Id="rId198" Type="http://schemas.openxmlformats.org/officeDocument/2006/relationships/customXml" Target="../ink/ink2111.xml"/><Relationship Id="rId321" Type="http://schemas.openxmlformats.org/officeDocument/2006/relationships/image" Target="../media/image1394.png"/><Relationship Id="rId363" Type="http://schemas.openxmlformats.org/officeDocument/2006/relationships/image" Target="../media/image1415.png"/><Relationship Id="rId419" Type="http://schemas.openxmlformats.org/officeDocument/2006/relationships/image" Target="../media/image1443.png"/><Relationship Id="rId223" Type="http://schemas.openxmlformats.org/officeDocument/2006/relationships/image" Target="../media/image1239.png"/><Relationship Id="rId430" Type="http://schemas.openxmlformats.org/officeDocument/2006/relationships/customXml" Target="../ink/ink2227.xml"/><Relationship Id="rId18" Type="http://schemas.openxmlformats.org/officeDocument/2006/relationships/customXml" Target="../ink/ink2021.xml"/><Relationship Id="rId265" Type="http://schemas.openxmlformats.org/officeDocument/2006/relationships/image" Target="../media/image1367.png"/><Relationship Id="rId125" Type="http://schemas.openxmlformats.org/officeDocument/2006/relationships/image" Target="../media/image1143.png"/><Relationship Id="rId167" Type="http://schemas.openxmlformats.org/officeDocument/2006/relationships/image" Target="../media/image1164.png"/><Relationship Id="rId332" Type="http://schemas.openxmlformats.org/officeDocument/2006/relationships/customXml" Target="../ink/ink2178.xml"/><Relationship Id="rId374" Type="http://schemas.openxmlformats.org/officeDocument/2006/relationships/customXml" Target="../ink/ink2199.xml"/><Relationship Id="rId71" Type="http://schemas.openxmlformats.org/officeDocument/2006/relationships/image" Target="../media/image1106.png"/><Relationship Id="rId234" Type="http://schemas.openxmlformats.org/officeDocument/2006/relationships/customXml" Target="../ink/ink2129.xml"/><Relationship Id="rId2" Type="http://schemas.openxmlformats.org/officeDocument/2006/relationships/customXml" Target="../ink/ink2013.xml"/><Relationship Id="rId29" Type="http://schemas.openxmlformats.org/officeDocument/2006/relationships/image" Target="../media/image10850.png"/><Relationship Id="rId276" Type="http://schemas.openxmlformats.org/officeDocument/2006/relationships/customXml" Target="../ink/ink2150.xml"/><Relationship Id="rId441" Type="http://schemas.openxmlformats.org/officeDocument/2006/relationships/image" Target="../media/image1454.png"/><Relationship Id="rId40" Type="http://schemas.openxmlformats.org/officeDocument/2006/relationships/customXml" Target="../ink/ink2032.xml"/><Relationship Id="rId136" Type="http://schemas.openxmlformats.org/officeDocument/2006/relationships/customXml" Target="../ink/ink2080.xml"/><Relationship Id="rId178" Type="http://schemas.openxmlformats.org/officeDocument/2006/relationships/customXml" Target="../ink/ink2101.xml"/><Relationship Id="rId301" Type="http://schemas.openxmlformats.org/officeDocument/2006/relationships/image" Target="../media/image1384.png"/><Relationship Id="rId343" Type="http://schemas.openxmlformats.org/officeDocument/2006/relationships/image" Target="../media/image1405.png"/><Relationship Id="rId82" Type="http://schemas.openxmlformats.org/officeDocument/2006/relationships/customXml" Target="../ink/ink2053.xml"/><Relationship Id="rId203" Type="http://schemas.openxmlformats.org/officeDocument/2006/relationships/image" Target="../media/image1228.png"/><Relationship Id="rId385" Type="http://schemas.openxmlformats.org/officeDocument/2006/relationships/image" Target="../media/image1426.png"/><Relationship Id="rId19" Type="http://schemas.openxmlformats.org/officeDocument/2006/relationships/image" Target="../media/image10800.png"/><Relationship Id="rId224" Type="http://schemas.openxmlformats.org/officeDocument/2006/relationships/customXml" Target="../ink/ink2124.xml"/><Relationship Id="rId245" Type="http://schemas.openxmlformats.org/officeDocument/2006/relationships/image" Target="../media/image1251.png"/><Relationship Id="rId266" Type="http://schemas.openxmlformats.org/officeDocument/2006/relationships/customXml" Target="../ink/ink2145.xml"/><Relationship Id="rId287" Type="http://schemas.openxmlformats.org/officeDocument/2006/relationships/image" Target="../media/image1378.png"/><Relationship Id="rId410" Type="http://schemas.openxmlformats.org/officeDocument/2006/relationships/customXml" Target="../ink/ink2217.xml"/><Relationship Id="rId431" Type="http://schemas.openxmlformats.org/officeDocument/2006/relationships/image" Target="../media/image1449.png"/><Relationship Id="rId452" Type="http://schemas.openxmlformats.org/officeDocument/2006/relationships/customXml" Target="../ink/ink2238.xml"/><Relationship Id="rId30" Type="http://schemas.openxmlformats.org/officeDocument/2006/relationships/customXml" Target="../ink/ink2027.xml"/><Relationship Id="rId105" Type="http://schemas.openxmlformats.org/officeDocument/2006/relationships/image" Target="../media/image1133.png"/><Relationship Id="rId126" Type="http://schemas.openxmlformats.org/officeDocument/2006/relationships/customXml" Target="../ink/ink2075.xml"/><Relationship Id="rId147" Type="http://schemas.openxmlformats.org/officeDocument/2006/relationships/image" Target="../media/image1154.png"/><Relationship Id="rId168" Type="http://schemas.openxmlformats.org/officeDocument/2006/relationships/customXml" Target="../ink/ink2096.xml"/><Relationship Id="rId312" Type="http://schemas.openxmlformats.org/officeDocument/2006/relationships/customXml" Target="../ink/ink2168.xml"/><Relationship Id="rId333" Type="http://schemas.openxmlformats.org/officeDocument/2006/relationships/image" Target="../media/image1400.png"/><Relationship Id="rId354" Type="http://schemas.openxmlformats.org/officeDocument/2006/relationships/customXml" Target="../ink/ink2189.xml"/><Relationship Id="rId51" Type="http://schemas.openxmlformats.org/officeDocument/2006/relationships/image" Target="../media/image1096.png"/><Relationship Id="rId72" Type="http://schemas.openxmlformats.org/officeDocument/2006/relationships/customXml" Target="../ink/ink2048.xml"/><Relationship Id="rId93" Type="http://schemas.openxmlformats.org/officeDocument/2006/relationships/image" Target="../media/image1117.png"/><Relationship Id="rId189" Type="http://schemas.openxmlformats.org/officeDocument/2006/relationships/image" Target="../media/image12211.png"/><Relationship Id="rId375" Type="http://schemas.openxmlformats.org/officeDocument/2006/relationships/image" Target="../media/image1421.png"/><Relationship Id="rId396" Type="http://schemas.openxmlformats.org/officeDocument/2006/relationships/customXml" Target="../ink/ink2210.xml"/><Relationship Id="rId3" Type="http://schemas.openxmlformats.org/officeDocument/2006/relationships/image" Target="../media/image10720.png"/><Relationship Id="rId214" Type="http://schemas.openxmlformats.org/officeDocument/2006/relationships/customXml" Target="../ink/ink2119.xml"/><Relationship Id="rId235" Type="http://schemas.openxmlformats.org/officeDocument/2006/relationships/image" Target="../media/image1245.png"/><Relationship Id="rId256" Type="http://schemas.openxmlformats.org/officeDocument/2006/relationships/customXml" Target="../ink/ink2140.xml"/><Relationship Id="rId277" Type="http://schemas.openxmlformats.org/officeDocument/2006/relationships/image" Target="../media/image1373.png"/><Relationship Id="rId298" Type="http://schemas.openxmlformats.org/officeDocument/2006/relationships/customXml" Target="../ink/ink2161.xml"/><Relationship Id="rId400" Type="http://schemas.openxmlformats.org/officeDocument/2006/relationships/customXml" Target="../ink/ink2212.xml"/><Relationship Id="rId421" Type="http://schemas.openxmlformats.org/officeDocument/2006/relationships/image" Target="../media/image1444.png"/><Relationship Id="rId442" Type="http://schemas.openxmlformats.org/officeDocument/2006/relationships/customXml" Target="../ink/ink2233.xml"/><Relationship Id="rId463" Type="http://schemas.openxmlformats.org/officeDocument/2006/relationships/image" Target="../media/image1465.png"/><Relationship Id="rId116" Type="http://schemas.openxmlformats.org/officeDocument/2006/relationships/customXml" Target="../ink/ink2070.xml"/><Relationship Id="rId137" Type="http://schemas.openxmlformats.org/officeDocument/2006/relationships/image" Target="../media/image1149.png"/><Relationship Id="rId158" Type="http://schemas.openxmlformats.org/officeDocument/2006/relationships/customXml" Target="../ink/ink2091.xml"/><Relationship Id="rId302" Type="http://schemas.openxmlformats.org/officeDocument/2006/relationships/customXml" Target="../ink/ink2163.xml"/><Relationship Id="rId323" Type="http://schemas.openxmlformats.org/officeDocument/2006/relationships/image" Target="../media/image1395.png"/><Relationship Id="rId344" Type="http://schemas.openxmlformats.org/officeDocument/2006/relationships/customXml" Target="../ink/ink2184.xml"/><Relationship Id="rId20" Type="http://schemas.openxmlformats.org/officeDocument/2006/relationships/customXml" Target="../ink/ink2022.xml"/><Relationship Id="rId41" Type="http://schemas.openxmlformats.org/officeDocument/2006/relationships/image" Target="../media/image10911.png"/><Relationship Id="rId62" Type="http://schemas.openxmlformats.org/officeDocument/2006/relationships/customXml" Target="../ink/ink2043.xml"/><Relationship Id="rId83" Type="http://schemas.openxmlformats.org/officeDocument/2006/relationships/image" Target="../media/image1112.png"/><Relationship Id="rId179" Type="http://schemas.openxmlformats.org/officeDocument/2006/relationships/image" Target="../media/image1170.png"/><Relationship Id="rId365" Type="http://schemas.openxmlformats.org/officeDocument/2006/relationships/image" Target="../media/image1416.png"/><Relationship Id="rId386" Type="http://schemas.openxmlformats.org/officeDocument/2006/relationships/customXml" Target="../ink/ink2205.xml"/><Relationship Id="rId190" Type="http://schemas.openxmlformats.org/officeDocument/2006/relationships/customXml" Target="../ink/ink2107.xml"/><Relationship Id="rId204" Type="http://schemas.openxmlformats.org/officeDocument/2006/relationships/customXml" Target="../ink/ink2114.xml"/><Relationship Id="rId225" Type="http://schemas.openxmlformats.org/officeDocument/2006/relationships/image" Target="../media/image1240.png"/><Relationship Id="rId246" Type="http://schemas.openxmlformats.org/officeDocument/2006/relationships/customXml" Target="../ink/ink2135.xml"/><Relationship Id="rId267" Type="http://schemas.openxmlformats.org/officeDocument/2006/relationships/image" Target="../media/image1368.png"/><Relationship Id="rId288" Type="http://schemas.openxmlformats.org/officeDocument/2006/relationships/customXml" Target="../ink/ink2156.xml"/><Relationship Id="rId411" Type="http://schemas.openxmlformats.org/officeDocument/2006/relationships/image" Target="../media/image1439.png"/><Relationship Id="rId432" Type="http://schemas.openxmlformats.org/officeDocument/2006/relationships/customXml" Target="../ink/ink2228.xml"/><Relationship Id="rId453" Type="http://schemas.openxmlformats.org/officeDocument/2006/relationships/image" Target="../media/image1460.png"/><Relationship Id="rId106" Type="http://schemas.openxmlformats.org/officeDocument/2006/relationships/customXml" Target="../ink/ink2065.xml"/><Relationship Id="rId127" Type="http://schemas.openxmlformats.org/officeDocument/2006/relationships/image" Target="../media/image1144.png"/><Relationship Id="rId313" Type="http://schemas.openxmlformats.org/officeDocument/2006/relationships/image" Target="../media/image1390.png"/><Relationship Id="rId10" Type="http://schemas.openxmlformats.org/officeDocument/2006/relationships/customXml" Target="../ink/ink2017.xml"/><Relationship Id="rId31" Type="http://schemas.openxmlformats.org/officeDocument/2006/relationships/image" Target="../media/image10860.png"/><Relationship Id="rId52" Type="http://schemas.openxmlformats.org/officeDocument/2006/relationships/customXml" Target="../ink/ink2038.xml"/><Relationship Id="rId73" Type="http://schemas.openxmlformats.org/officeDocument/2006/relationships/image" Target="../media/image1107.png"/><Relationship Id="rId94" Type="http://schemas.openxmlformats.org/officeDocument/2006/relationships/customXml" Target="../ink/ink2059.xml"/><Relationship Id="rId148" Type="http://schemas.openxmlformats.org/officeDocument/2006/relationships/customXml" Target="../ink/ink2086.xml"/><Relationship Id="rId169" Type="http://schemas.openxmlformats.org/officeDocument/2006/relationships/image" Target="../media/image1165.png"/><Relationship Id="rId334" Type="http://schemas.openxmlformats.org/officeDocument/2006/relationships/customXml" Target="../ink/ink2179.xml"/><Relationship Id="rId355" Type="http://schemas.openxmlformats.org/officeDocument/2006/relationships/image" Target="../media/image1411.png"/><Relationship Id="rId376" Type="http://schemas.openxmlformats.org/officeDocument/2006/relationships/customXml" Target="../ink/ink2200.xml"/><Relationship Id="rId397" Type="http://schemas.openxmlformats.org/officeDocument/2006/relationships/image" Target="../media/image1432.png"/><Relationship Id="rId4" Type="http://schemas.openxmlformats.org/officeDocument/2006/relationships/customXml" Target="../ink/ink2014.xml"/><Relationship Id="rId180" Type="http://schemas.openxmlformats.org/officeDocument/2006/relationships/customXml" Target="../ink/ink2102.xml"/><Relationship Id="rId215" Type="http://schemas.openxmlformats.org/officeDocument/2006/relationships/image" Target="../media/image1234.png"/><Relationship Id="rId236" Type="http://schemas.openxmlformats.org/officeDocument/2006/relationships/customXml" Target="../ink/ink2130.xml"/><Relationship Id="rId257" Type="http://schemas.openxmlformats.org/officeDocument/2006/relationships/image" Target="../media/image1363.png"/><Relationship Id="rId278" Type="http://schemas.openxmlformats.org/officeDocument/2006/relationships/customXml" Target="../ink/ink2151.xml"/><Relationship Id="rId401" Type="http://schemas.openxmlformats.org/officeDocument/2006/relationships/image" Target="../media/image1434.png"/><Relationship Id="rId422" Type="http://schemas.openxmlformats.org/officeDocument/2006/relationships/customXml" Target="../ink/ink2223.xml"/><Relationship Id="rId443" Type="http://schemas.openxmlformats.org/officeDocument/2006/relationships/image" Target="../media/image1455.png"/><Relationship Id="rId464" Type="http://schemas.openxmlformats.org/officeDocument/2006/relationships/customXml" Target="../ink/ink2244.xml"/><Relationship Id="rId303" Type="http://schemas.openxmlformats.org/officeDocument/2006/relationships/image" Target="../media/image1385.png"/><Relationship Id="rId42" Type="http://schemas.openxmlformats.org/officeDocument/2006/relationships/customXml" Target="../ink/ink2033.xml"/><Relationship Id="rId84" Type="http://schemas.openxmlformats.org/officeDocument/2006/relationships/customXml" Target="../ink/ink2054.xml"/><Relationship Id="rId138" Type="http://schemas.openxmlformats.org/officeDocument/2006/relationships/customXml" Target="../ink/ink2081.xml"/><Relationship Id="rId345" Type="http://schemas.openxmlformats.org/officeDocument/2006/relationships/image" Target="../media/image1406.png"/><Relationship Id="rId387" Type="http://schemas.openxmlformats.org/officeDocument/2006/relationships/image" Target="../media/image1427.png"/><Relationship Id="rId191" Type="http://schemas.openxmlformats.org/officeDocument/2006/relationships/image" Target="../media/image12220.png"/><Relationship Id="rId205" Type="http://schemas.openxmlformats.org/officeDocument/2006/relationships/image" Target="../media/image1229.png"/><Relationship Id="rId247" Type="http://schemas.openxmlformats.org/officeDocument/2006/relationships/image" Target="../media/image1252.png"/><Relationship Id="rId412" Type="http://schemas.openxmlformats.org/officeDocument/2006/relationships/customXml" Target="../ink/ink2218.xml"/><Relationship Id="rId107" Type="http://schemas.openxmlformats.org/officeDocument/2006/relationships/image" Target="../media/image1134.png"/><Relationship Id="rId289" Type="http://schemas.openxmlformats.org/officeDocument/2006/relationships/image" Target="../media/image1379.png"/><Relationship Id="rId454" Type="http://schemas.openxmlformats.org/officeDocument/2006/relationships/customXml" Target="../ink/ink2239.xml"/><Relationship Id="rId11" Type="http://schemas.openxmlformats.org/officeDocument/2006/relationships/image" Target="../media/image10760.png"/><Relationship Id="rId53" Type="http://schemas.openxmlformats.org/officeDocument/2006/relationships/image" Target="../media/image1097.png"/><Relationship Id="rId149" Type="http://schemas.openxmlformats.org/officeDocument/2006/relationships/image" Target="../media/image1155.png"/><Relationship Id="rId314" Type="http://schemas.openxmlformats.org/officeDocument/2006/relationships/customXml" Target="../ink/ink2169.xml"/><Relationship Id="rId356" Type="http://schemas.openxmlformats.org/officeDocument/2006/relationships/customXml" Target="../ink/ink2190.xml"/><Relationship Id="rId398" Type="http://schemas.openxmlformats.org/officeDocument/2006/relationships/customXml" Target="../ink/ink2211.xml"/><Relationship Id="rId95" Type="http://schemas.openxmlformats.org/officeDocument/2006/relationships/image" Target="../media/image1118.png"/><Relationship Id="rId160" Type="http://schemas.openxmlformats.org/officeDocument/2006/relationships/customXml" Target="../ink/ink2092.xml"/><Relationship Id="rId216" Type="http://schemas.openxmlformats.org/officeDocument/2006/relationships/customXml" Target="../ink/ink2120.xml"/><Relationship Id="rId423" Type="http://schemas.openxmlformats.org/officeDocument/2006/relationships/image" Target="../media/image1445.png"/><Relationship Id="rId258" Type="http://schemas.openxmlformats.org/officeDocument/2006/relationships/customXml" Target="../ink/ink2141.xml"/><Relationship Id="rId465" Type="http://schemas.openxmlformats.org/officeDocument/2006/relationships/image" Target="../media/image1466.png"/><Relationship Id="rId22" Type="http://schemas.openxmlformats.org/officeDocument/2006/relationships/customXml" Target="../ink/ink2023.xml"/><Relationship Id="rId64" Type="http://schemas.openxmlformats.org/officeDocument/2006/relationships/customXml" Target="../ink/ink2044.xml"/><Relationship Id="rId118" Type="http://schemas.openxmlformats.org/officeDocument/2006/relationships/customXml" Target="../ink/ink2071.xml"/><Relationship Id="rId325" Type="http://schemas.openxmlformats.org/officeDocument/2006/relationships/image" Target="../media/image1396.png"/><Relationship Id="rId367" Type="http://schemas.openxmlformats.org/officeDocument/2006/relationships/image" Target="../media/image1417.png"/><Relationship Id="rId171" Type="http://schemas.openxmlformats.org/officeDocument/2006/relationships/image" Target="../media/image1166.png"/><Relationship Id="rId227" Type="http://schemas.openxmlformats.org/officeDocument/2006/relationships/image" Target="../media/image1241.png"/><Relationship Id="rId269" Type="http://schemas.openxmlformats.org/officeDocument/2006/relationships/image" Target="../media/image1369.png"/><Relationship Id="rId434" Type="http://schemas.openxmlformats.org/officeDocument/2006/relationships/customXml" Target="../ink/ink2229.xml"/><Relationship Id="rId33" Type="http://schemas.openxmlformats.org/officeDocument/2006/relationships/image" Target="../media/image10870.png"/><Relationship Id="rId129" Type="http://schemas.openxmlformats.org/officeDocument/2006/relationships/image" Target="../media/image1145.png"/><Relationship Id="rId280" Type="http://schemas.openxmlformats.org/officeDocument/2006/relationships/customXml" Target="../ink/ink2152.xml"/><Relationship Id="rId336" Type="http://schemas.openxmlformats.org/officeDocument/2006/relationships/customXml" Target="../ink/ink2180.xml"/><Relationship Id="rId75" Type="http://schemas.openxmlformats.org/officeDocument/2006/relationships/image" Target="../media/image1108.png"/><Relationship Id="rId140" Type="http://schemas.openxmlformats.org/officeDocument/2006/relationships/customXml" Target="../ink/ink2082.xml"/><Relationship Id="rId182" Type="http://schemas.openxmlformats.org/officeDocument/2006/relationships/customXml" Target="../ink/ink2103.xml"/><Relationship Id="rId378" Type="http://schemas.openxmlformats.org/officeDocument/2006/relationships/customXml" Target="../ink/ink2201.xml"/><Relationship Id="rId403" Type="http://schemas.openxmlformats.org/officeDocument/2006/relationships/image" Target="../media/image1435.png"/><Relationship Id="rId6" Type="http://schemas.openxmlformats.org/officeDocument/2006/relationships/customXml" Target="../ink/ink2015.xml"/><Relationship Id="rId238" Type="http://schemas.openxmlformats.org/officeDocument/2006/relationships/customXml" Target="../ink/ink2131.xml"/><Relationship Id="rId445" Type="http://schemas.openxmlformats.org/officeDocument/2006/relationships/image" Target="../media/image1456.png"/><Relationship Id="rId291" Type="http://schemas.openxmlformats.org/officeDocument/2006/relationships/image" Target="../media/image1380.png"/><Relationship Id="rId305" Type="http://schemas.openxmlformats.org/officeDocument/2006/relationships/image" Target="../media/image1386.png"/><Relationship Id="rId347" Type="http://schemas.openxmlformats.org/officeDocument/2006/relationships/image" Target="../media/image1407.png"/><Relationship Id="rId44" Type="http://schemas.openxmlformats.org/officeDocument/2006/relationships/customXml" Target="../ink/ink2034.xml"/><Relationship Id="rId86" Type="http://schemas.openxmlformats.org/officeDocument/2006/relationships/customXml" Target="../ink/ink2055.xml"/><Relationship Id="rId151" Type="http://schemas.openxmlformats.org/officeDocument/2006/relationships/image" Target="../media/image1156.png"/><Relationship Id="rId389" Type="http://schemas.openxmlformats.org/officeDocument/2006/relationships/image" Target="../media/image1428.png"/><Relationship Id="rId193" Type="http://schemas.openxmlformats.org/officeDocument/2006/relationships/image" Target="../media/image12230.png"/><Relationship Id="rId207" Type="http://schemas.openxmlformats.org/officeDocument/2006/relationships/image" Target="../media/image1230.png"/><Relationship Id="rId249" Type="http://schemas.openxmlformats.org/officeDocument/2006/relationships/image" Target="../media/image1253.png"/><Relationship Id="rId414" Type="http://schemas.openxmlformats.org/officeDocument/2006/relationships/customXml" Target="../ink/ink2219.xml"/><Relationship Id="rId456" Type="http://schemas.openxmlformats.org/officeDocument/2006/relationships/customXml" Target="../ink/ink2240.xml"/><Relationship Id="rId13" Type="http://schemas.openxmlformats.org/officeDocument/2006/relationships/image" Target="../media/image10770.png"/><Relationship Id="rId109" Type="http://schemas.openxmlformats.org/officeDocument/2006/relationships/image" Target="../media/image1135.png"/><Relationship Id="rId260" Type="http://schemas.openxmlformats.org/officeDocument/2006/relationships/customXml" Target="../ink/ink2142.xml"/><Relationship Id="rId316" Type="http://schemas.openxmlformats.org/officeDocument/2006/relationships/customXml" Target="../ink/ink2170.xml"/><Relationship Id="rId55" Type="http://schemas.openxmlformats.org/officeDocument/2006/relationships/image" Target="../media/image1098.png"/><Relationship Id="rId97" Type="http://schemas.openxmlformats.org/officeDocument/2006/relationships/image" Target="../media/image1119.png"/><Relationship Id="rId120" Type="http://schemas.openxmlformats.org/officeDocument/2006/relationships/customXml" Target="../ink/ink2072.xml"/><Relationship Id="rId358" Type="http://schemas.openxmlformats.org/officeDocument/2006/relationships/customXml" Target="../ink/ink2191.xml"/><Relationship Id="rId162" Type="http://schemas.openxmlformats.org/officeDocument/2006/relationships/customXml" Target="../ink/ink2093.xml"/><Relationship Id="rId218" Type="http://schemas.openxmlformats.org/officeDocument/2006/relationships/customXml" Target="../ink/ink2121.xml"/><Relationship Id="rId425" Type="http://schemas.openxmlformats.org/officeDocument/2006/relationships/image" Target="../media/image1446.png"/><Relationship Id="rId467" Type="http://schemas.openxmlformats.org/officeDocument/2006/relationships/image" Target="../media/image1467.png"/><Relationship Id="rId271" Type="http://schemas.openxmlformats.org/officeDocument/2006/relationships/image" Target="../media/image1370.png"/><Relationship Id="rId24" Type="http://schemas.openxmlformats.org/officeDocument/2006/relationships/customXml" Target="../ink/ink2024.xml"/><Relationship Id="rId66" Type="http://schemas.openxmlformats.org/officeDocument/2006/relationships/customXml" Target="../ink/ink2045.xml"/><Relationship Id="rId131" Type="http://schemas.openxmlformats.org/officeDocument/2006/relationships/image" Target="../media/image1146.png"/><Relationship Id="rId327" Type="http://schemas.openxmlformats.org/officeDocument/2006/relationships/image" Target="../media/image1397.png"/><Relationship Id="rId369" Type="http://schemas.openxmlformats.org/officeDocument/2006/relationships/image" Target="../media/image1418.png"/><Relationship Id="rId173" Type="http://schemas.openxmlformats.org/officeDocument/2006/relationships/image" Target="../media/image1167.png"/><Relationship Id="rId229" Type="http://schemas.openxmlformats.org/officeDocument/2006/relationships/image" Target="../media/image1242.png"/><Relationship Id="rId380" Type="http://schemas.openxmlformats.org/officeDocument/2006/relationships/customXml" Target="../ink/ink2202.xml"/><Relationship Id="rId436" Type="http://schemas.openxmlformats.org/officeDocument/2006/relationships/customXml" Target="../ink/ink2230.xml"/><Relationship Id="rId240" Type="http://schemas.openxmlformats.org/officeDocument/2006/relationships/customXml" Target="../ink/ink2132.xml"/><Relationship Id="rId35" Type="http://schemas.openxmlformats.org/officeDocument/2006/relationships/image" Target="../media/image10880.png"/><Relationship Id="rId77" Type="http://schemas.openxmlformats.org/officeDocument/2006/relationships/image" Target="../media/image1109.png"/><Relationship Id="rId100" Type="http://schemas.openxmlformats.org/officeDocument/2006/relationships/customXml" Target="../ink/ink2062.xml"/><Relationship Id="rId282" Type="http://schemas.openxmlformats.org/officeDocument/2006/relationships/customXml" Target="../ink/ink2153.xml"/><Relationship Id="rId338" Type="http://schemas.openxmlformats.org/officeDocument/2006/relationships/customXml" Target="../ink/ink2181.xml"/><Relationship Id="rId8" Type="http://schemas.openxmlformats.org/officeDocument/2006/relationships/customXml" Target="../ink/ink2016.xml"/><Relationship Id="rId142" Type="http://schemas.openxmlformats.org/officeDocument/2006/relationships/customXml" Target="../ink/ink2083.xml"/><Relationship Id="rId184" Type="http://schemas.openxmlformats.org/officeDocument/2006/relationships/customXml" Target="../ink/ink2104.xml"/><Relationship Id="rId391" Type="http://schemas.openxmlformats.org/officeDocument/2006/relationships/image" Target="../media/image1429.png"/><Relationship Id="rId405" Type="http://schemas.openxmlformats.org/officeDocument/2006/relationships/image" Target="../media/image1436.png"/><Relationship Id="rId447" Type="http://schemas.openxmlformats.org/officeDocument/2006/relationships/image" Target="../media/image1457.png"/><Relationship Id="rId251" Type="http://schemas.openxmlformats.org/officeDocument/2006/relationships/image" Target="../media/image1256.png"/><Relationship Id="rId46" Type="http://schemas.openxmlformats.org/officeDocument/2006/relationships/customXml" Target="../ink/ink2035.xml"/><Relationship Id="rId293" Type="http://schemas.openxmlformats.org/officeDocument/2006/relationships/image" Target="../media/image1381.png"/><Relationship Id="rId307" Type="http://schemas.openxmlformats.org/officeDocument/2006/relationships/image" Target="../media/image1387.png"/><Relationship Id="rId349" Type="http://schemas.openxmlformats.org/officeDocument/2006/relationships/image" Target="../media/image1408.png"/><Relationship Id="rId88" Type="http://schemas.openxmlformats.org/officeDocument/2006/relationships/customXml" Target="../ink/ink2056.xml"/><Relationship Id="rId111" Type="http://schemas.openxmlformats.org/officeDocument/2006/relationships/image" Target="../media/image1136.png"/><Relationship Id="rId153" Type="http://schemas.openxmlformats.org/officeDocument/2006/relationships/image" Target="../media/image1157.png"/><Relationship Id="rId195" Type="http://schemas.openxmlformats.org/officeDocument/2006/relationships/image" Target="../media/image12240.png"/><Relationship Id="rId209" Type="http://schemas.openxmlformats.org/officeDocument/2006/relationships/image" Target="../media/image1231.png"/><Relationship Id="rId360" Type="http://schemas.openxmlformats.org/officeDocument/2006/relationships/customXml" Target="../ink/ink2192.xml"/><Relationship Id="rId416" Type="http://schemas.openxmlformats.org/officeDocument/2006/relationships/customXml" Target="../ink/ink2220.xml"/><Relationship Id="rId220" Type="http://schemas.openxmlformats.org/officeDocument/2006/relationships/customXml" Target="../ink/ink2122.xml"/><Relationship Id="rId458" Type="http://schemas.openxmlformats.org/officeDocument/2006/relationships/customXml" Target="../ink/ink2241.xml"/><Relationship Id="rId15" Type="http://schemas.openxmlformats.org/officeDocument/2006/relationships/image" Target="../media/image10780.png"/><Relationship Id="rId57" Type="http://schemas.openxmlformats.org/officeDocument/2006/relationships/image" Target="../media/image1099.png"/><Relationship Id="rId262" Type="http://schemas.openxmlformats.org/officeDocument/2006/relationships/customXml" Target="../ink/ink2143.xml"/><Relationship Id="rId318" Type="http://schemas.openxmlformats.org/officeDocument/2006/relationships/customXml" Target="../ink/ink2171.xml"/><Relationship Id="rId99" Type="http://schemas.openxmlformats.org/officeDocument/2006/relationships/image" Target="../media/image1130.png"/><Relationship Id="rId122" Type="http://schemas.openxmlformats.org/officeDocument/2006/relationships/customXml" Target="../ink/ink2073.xml"/><Relationship Id="rId164" Type="http://schemas.openxmlformats.org/officeDocument/2006/relationships/customXml" Target="../ink/ink2094.xml"/><Relationship Id="rId371" Type="http://schemas.openxmlformats.org/officeDocument/2006/relationships/image" Target="../media/image1419.png"/><Relationship Id="rId427" Type="http://schemas.openxmlformats.org/officeDocument/2006/relationships/image" Target="../media/image1447.png"/><Relationship Id="rId469" Type="http://schemas.openxmlformats.org/officeDocument/2006/relationships/image" Target="../media/image1468.png"/><Relationship Id="rId26" Type="http://schemas.openxmlformats.org/officeDocument/2006/relationships/customXml" Target="../ink/ink2025.xml"/><Relationship Id="rId231" Type="http://schemas.openxmlformats.org/officeDocument/2006/relationships/image" Target="../media/image1243.png"/><Relationship Id="rId273" Type="http://schemas.openxmlformats.org/officeDocument/2006/relationships/image" Target="../media/image1371.png"/><Relationship Id="rId329" Type="http://schemas.openxmlformats.org/officeDocument/2006/relationships/image" Target="../media/image1398.png"/><Relationship Id="rId68" Type="http://schemas.openxmlformats.org/officeDocument/2006/relationships/customXml" Target="../ink/ink2046.xml"/><Relationship Id="rId133" Type="http://schemas.openxmlformats.org/officeDocument/2006/relationships/image" Target="../media/image1147.png"/><Relationship Id="rId175" Type="http://schemas.openxmlformats.org/officeDocument/2006/relationships/image" Target="../media/image1168.png"/><Relationship Id="rId340" Type="http://schemas.openxmlformats.org/officeDocument/2006/relationships/customXml" Target="../ink/ink2182.xml"/><Relationship Id="rId200" Type="http://schemas.openxmlformats.org/officeDocument/2006/relationships/customXml" Target="../ink/ink2112.xml"/><Relationship Id="rId382" Type="http://schemas.openxmlformats.org/officeDocument/2006/relationships/customXml" Target="../ink/ink2203.xml"/><Relationship Id="rId438" Type="http://schemas.openxmlformats.org/officeDocument/2006/relationships/customXml" Target="../ink/ink2231.xml"/><Relationship Id="rId242" Type="http://schemas.openxmlformats.org/officeDocument/2006/relationships/customXml" Target="../ink/ink2133.xml"/><Relationship Id="rId284" Type="http://schemas.openxmlformats.org/officeDocument/2006/relationships/customXml" Target="../ink/ink2154.xml"/><Relationship Id="rId37" Type="http://schemas.openxmlformats.org/officeDocument/2006/relationships/image" Target="../media/image10890.png"/><Relationship Id="rId79" Type="http://schemas.openxmlformats.org/officeDocument/2006/relationships/image" Target="../media/image1110.png"/><Relationship Id="rId102" Type="http://schemas.openxmlformats.org/officeDocument/2006/relationships/customXml" Target="../ink/ink2063.xml"/><Relationship Id="rId144" Type="http://schemas.openxmlformats.org/officeDocument/2006/relationships/customXml" Target="../ink/ink2084.xml"/><Relationship Id="rId90" Type="http://schemas.openxmlformats.org/officeDocument/2006/relationships/customXml" Target="../ink/ink2057.xml"/><Relationship Id="rId186" Type="http://schemas.openxmlformats.org/officeDocument/2006/relationships/customXml" Target="../ink/ink2105.xml"/><Relationship Id="rId351" Type="http://schemas.openxmlformats.org/officeDocument/2006/relationships/image" Target="../media/image1409.png"/><Relationship Id="rId393" Type="http://schemas.openxmlformats.org/officeDocument/2006/relationships/image" Target="../media/image1430.png"/><Relationship Id="rId407" Type="http://schemas.openxmlformats.org/officeDocument/2006/relationships/image" Target="../media/image1437.png"/><Relationship Id="rId449" Type="http://schemas.openxmlformats.org/officeDocument/2006/relationships/image" Target="../media/image1458.png"/><Relationship Id="rId211" Type="http://schemas.openxmlformats.org/officeDocument/2006/relationships/image" Target="../media/image1232.png"/><Relationship Id="rId253" Type="http://schemas.openxmlformats.org/officeDocument/2006/relationships/image" Target="../media/image1269.png"/><Relationship Id="rId295" Type="http://schemas.openxmlformats.org/officeDocument/2006/relationships/image" Target="../media/image1382.png"/><Relationship Id="rId309" Type="http://schemas.openxmlformats.org/officeDocument/2006/relationships/image" Target="../media/image1388.png"/><Relationship Id="rId460" Type="http://schemas.openxmlformats.org/officeDocument/2006/relationships/customXml" Target="../ink/ink2242.xml"/><Relationship Id="rId48" Type="http://schemas.openxmlformats.org/officeDocument/2006/relationships/customXml" Target="../ink/ink2036.xml"/><Relationship Id="rId113" Type="http://schemas.openxmlformats.org/officeDocument/2006/relationships/image" Target="../media/image1137.png"/><Relationship Id="rId320" Type="http://schemas.openxmlformats.org/officeDocument/2006/relationships/customXml" Target="../ink/ink2172.xml"/><Relationship Id="rId155" Type="http://schemas.openxmlformats.org/officeDocument/2006/relationships/image" Target="../media/image1158.png"/><Relationship Id="rId197" Type="http://schemas.openxmlformats.org/officeDocument/2006/relationships/image" Target="../media/image12250.png"/><Relationship Id="rId362" Type="http://schemas.openxmlformats.org/officeDocument/2006/relationships/customXml" Target="../ink/ink2193.xml"/><Relationship Id="rId418" Type="http://schemas.openxmlformats.org/officeDocument/2006/relationships/customXml" Target="../ink/ink2221.xml"/><Relationship Id="rId222" Type="http://schemas.openxmlformats.org/officeDocument/2006/relationships/customXml" Target="../ink/ink2123.xml"/><Relationship Id="rId264" Type="http://schemas.openxmlformats.org/officeDocument/2006/relationships/customXml" Target="../ink/ink2144.xml"/><Relationship Id="rId471" Type="http://schemas.openxmlformats.org/officeDocument/2006/relationships/image" Target="../media/image1469.png"/><Relationship Id="rId17" Type="http://schemas.openxmlformats.org/officeDocument/2006/relationships/image" Target="../media/image10790.png"/><Relationship Id="rId59" Type="http://schemas.openxmlformats.org/officeDocument/2006/relationships/image" Target="../media/image1100.png"/><Relationship Id="rId124" Type="http://schemas.openxmlformats.org/officeDocument/2006/relationships/customXml" Target="../ink/ink2074.xml"/><Relationship Id="rId70" Type="http://schemas.openxmlformats.org/officeDocument/2006/relationships/customXml" Target="../ink/ink2047.xml"/><Relationship Id="rId166" Type="http://schemas.openxmlformats.org/officeDocument/2006/relationships/customXml" Target="../ink/ink2095.xml"/><Relationship Id="rId331" Type="http://schemas.openxmlformats.org/officeDocument/2006/relationships/image" Target="../media/image1399.png"/><Relationship Id="rId373" Type="http://schemas.openxmlformats.org/officeDocument/2006/relationships/image" Target="../media/image1420.png"/><Relationship Id="rId429" Type="http://schemas.openxmlformats.org/officeDocument/2006/relationships/image" Target="../media/image1448.png"/><Relationship Id="rId1" Type="http://schemas.openxmlformats.org/officeDocument/2006/relationships/slideLayout" Target="../slideLayouts/slideLayout12.xml"/><Relationship Id="rId233" Type="http://schemas.openxmlformats.org/officeDocument/2006/relationships/image" Target="../media/image1244.png"/><Relationship Id="rId440" Type="http://schemas.openxmlformats.org/officeDocument/2006/relationships/customXml" Target="../ink/ink2232.xml"/><Relationship Id="rId28" Type="http://schemas.openxmlformats.org/officeDocument/2006/relationships/customXml" Target="../ink/ink2026.xml"/><Relationship Id="rId275" Type="http://schemas.openxmlformats.org/officeDocument/2006/relationships/image" Target="../media/image1372.png"/><Relationship Id="rId300" Type="http://schemas.openxmlformats.org/officeDocument/2006/relationships/customXml" Target="../ink/ink2162.xml"/><Relationship Id="rId81" Type="http://schemas.openxmlformats.org/officeDocument/2006/relationships/image" Target="../media/image1111.png"/><Relationship Id="rId135" Type="http://schemas.openxmlformats.org/officeDocument/2006/relationships/image" Target="../media/image1148.png"/><Relationship Id="rId177" Type="http://schemas.openxmlformats.org/officeDocument/2006/relationships/image" Target="../media/image1169.png"/><Relationship Id="rId342" Type="http://schemas.openxmlformats.org/officeDocument/2006/relationships/customXml" Target="../ink/ink2183.xml"/><Relationship Id="rId384" Type="http://schemas.openxmlformats.org/officeDocument/2006/relationships/customXml" Target="../ink/ink2204.xml"/><Relationship Id="rId202" Type="http://schemas.openxmlformats.org/officeDocument/2006/relationships/customXml" Target="../ink/ink2113.xml"/><Relationship Id="rId244" Type="http://schemas.openxmlformats.org/officeDocument/2006/relationships/customXml" Target="../ink/ink2134.xml"/><Relationship Id="rId39" Type="http://schemas.openxmlformats.org/officeDocument/2006/relationships/image" Target="../media/image10900.png"/><Relationship Id="rId286" Type="http://schemas.openxmlformats.org/officeDocument/2006/relationships/customXml" Target="../ink/ink2155.xml"/><Relationship Id="rId451" Type="http://schemas.openxmlformats.org/officeDocument/2006/relationships/image" Target="../media/image1459.png"/><Relationship Id="rId50" Type="http://schemas.openxmlformats.org/officeDocument/2006/relationships/customXml" Target="../ink/ink2037.xml"/><Relationship Id="rId104" Type="http://schemas.openxmlformats.org/officeDocument/2006/relationships/customXml" Target="../ink/ink2064.xml"/><Relationship Id="rId146" Type="http://schemas.openxmlformats.org/officeDocument/2006/relationships/customXml" Target="../ink/ink2085.xml"/><Relationship Id="rId188" Type="http://schemas.openxmlformats.org/officeDocument/2006/relationships/customXml" Target="../ink/ink2106.xml"/><Relationship Id="rId311" Type="http://schemas.openxmlformats.org/officeDocument/2006/relationships/image" Target="../media/image1389.png"/><Relationship Id="rId353" Type="http://schemas.openxmlformats.org/officeDocument/2006/relationships/image" Target="../media/image1410.png"/><Relationship Id="rId395" Type="http://schemas.openxmlformats.org/officeDocument/2006/relationships/image" Target="../media/image1431.png"/><Relationship Id="rId409" Type="http://schemas.openxmlformats.org/officeDocument/2006/relationships/image" Target="../media/image1438.png"/><Relationship Id="rId92" Type="http://schemas.openxmlformats.org/officeDocument/2006/relationships/customXml" Target="../ink/ink2058.xml"/><Relationship Id="rId213" Type="http://schemas.openxmlformats.org/officeDocument/2006/relationships/image" Target="../media/image1233.png"/><Relationship Id="rId420" Type="http://schemas.openxmlformats.org/officeDocument/2006/relationships/customXml" Target="../ink/ink2222.xml"/><Relationship Id="rId255" Type="http://schemas.openxmlformats.org/officeDocument/2006/relationships/image" Target="../media/image1272.png"/><Relationship Id="rId297" Type="http://schemas.openxmlformats.org/officeDocument/2006/relationships/image" Target="../media/image329.png"/><Relationship Id="rId462" Type="http://schemas.openxmlformats.org/officeDocument/2006/relationships/customXml" Target="../ink/ink2243.xml"/><Relationship Id="rId115" Type="http://schemas.openxmlformats.org/officeDocument/2006/relationships/image" Target="../media/image1138.png"/><Relationship Id="rId157" Type="http://schemas.openxmlformats.org/officeDocument/2006/relationships/image" Target="../media/image1159.png"/><Relationship Id="rId322" Type="http://schemas.openxmlformats.org/officeDocument/2006/relationships/customXml" Target="../ink/ink2173.xml"/><Relationship Id="rId364" Type="http://schemas.openxmlformats.org/officeDocument/2006/relationships/customXml" Target="../ink/ink2194.xml"/><Relationship Id="rId61" Type="http://schemas.openxmlformats.org/officeDocument/2006/relationships/image" Target="../media/image1101.png"/><Relationship Id="rId199" Type="http://schemas.openxmlformats.org/officeDocument/2006/relationships/image" Target="../media/image12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474.svg"/><Relationship Id="rId3" Type="http://schemas.openxmlformats.org/officeDocument/2006/relationships/image" Target="../media/image1470.png"/><Relationship Id="rId7" Type="http://schemas.openxmlformats.org/officeDocument/2006/relationships/image" Target="../media/image1473.png"/><Relationship Id="rId2" Type="http://schemas.openxmlformats.org/officeDocument/2006/relationships/hyperlink" Target="https://youtu.be/hTWKbfoikeg" TargetMode="External"/><Relationship Id="rId1" Type="http://schemas.openxmlformats.org/officeDocument/2006/relationships/slideLayout" Target="../slideLayouts/slideLayout11.xml"/><Relationship Id="rId6" Type="http://schemas.openxmlformats.org/officeDocument/2006/relationships/hyperlink" Target="https://www.youtube.com/watch?v=M5WFdrFMmDk" TargetMode="External"/><Relationship Id="rId5" Type="http://schemas.openxmlformats.org/officeDocument/2006/relationships/image" Target="../media/image1472.png"/><Relationship Id="rId4" Type="http://schemas.openxmlformats.org/officeDocument/2006/relationships/image" Target="../media/image1471.svg"/></Relationships>
</file>

<file path=ppt/slides/_rels/slide31.xml.rels><?xml version="1.0" encoding="UTF-8" standalone="yes"?>
<Relationships xmlns="http://schemas.openxmlformats.org/package/2006/relationships"><Relationship Id="rId2" Type="http://schemas.openxmlformats.org/officeDocument/2006/relationships/image" Target="../media/image147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477.png"/><Relationship Id="rId2" Type="http://schemas.openxmlformats.org/officeDocument/2006/relationships/image" Target="../media/image1476.png"/><Relationship Id="rId1" Type="http://schemas.openxmlformats.org/officeDocument/2006/relationships/slideLayout" Target="../slideLayouts/slideLayout11.xml"/><Relationship Id="rId4" Type="http://schemas.openxmlformats.org/officeDocument/2006/relationships/image" Target="../media/image21100.png"/></Relationships>
</file>

<file path=ppt/slides/_rels/slide33.xml.rels><?xml version="1.0" encoding="UTF-8" standalone="yes"?>
<Relationships xmlns="http://schemas.openxmlformats.org/package/2006/relationships"><Relationship Id="rId3" Type="http://schemas.openxmlformats.org/officeDocument/2006/relationships/image" Target="../media/image25100.png"/><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6100.png"/><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3210.png"/><Relationship Id="rId7" Type="http://schemas.openxmlformats.org/officeDocument/2006/relationships/image" Target="../media/image3110.png"/><Relationship Id="rId2" Type="http://schemas.openxmlformats.org/officeDocument/2006/relationships/image" Target="../media/image271.png"/><Relationship Id="rId1" Type="http://schemas.openxmlformats.org/officeDocument/2006/relationships/slideLayout" Target="../slideLayouts/slideLayout11.xml"/><Relationship Id="rId9" Type="http://schemas.openxmlformats.org/officeDocument/2006/relationships/image" Target="../media/image3310.png"/></Relationships>
</file>

<file path=ppt/slides/_rels/slide3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17" Type="http://schemas.openxmlformats.org/officeDocument/2006/relationships/customXml" Target="../ink/ink2305.xml"/><Relationship Id="rId21" Type="http://schemas.openxmlformats.org/officeDocument/2006/relationships/customXml" Target="../ink/ink2257.xml"/><Relationship Id="rId42" Type="http://schemas.openxmlformats.org/officeDocument/2006/relationships/image" Target="../media/image1498.png"/><Relationship Id="rId63" Type="http://schemas.openxmlformats.org/officeDocument/2006/relationships/customXml" Target="../ink/ink2278.xml"/><Relationship Id="rId84" Type="http://schemas.openxmlformats.org/officeDocument/2006/relationships/image" Target="../media/image1519.png"/><Relationship Id="rId138" Type="http://schemas.openxmlformats.org/officeDocument/2006/relationships/image" Target="../media/image1546.png"/><Relationship Id="rId159" Type="http://schemas.openxmlformats.org/officeDocument/2006/relationships/customXml" Target="../ink/ink2326.xml"/><Relationship Id="rId170" Type="http://schemas.openxmlformats.org/officeDocument/2006/relationships/image" Target="../media/image1562.png"/><Relationship Id="rId107" Type="http://schemas.openxmlformats.org/officeDocument/2006/relationships/customXml" Target="../ink/ink2300.xml"/><Relationship Id="rId11" Type="http://schemas.openxmlformats.org/officeDocument/2006/relationships/customXml" Target="../ink/ink2252.xml"/><Relationship Id="rId32" Type="http://schemas.openxmlformats.org/officeDocument/2006/relationships/image" Target="../media/image1493.png"/><Relationship Id="rId53" Type="http://schemas.openxmlformats.org/officeDocument/2006/relationships/customXml" Target="../ink/ink2273.xml"/><Relationship Id="rId74" Type="http://schemas.openxmlformats.org/officeDocument/2006/relationships/image" Target="../media/image1514.png"/><Relationship Id="rId128" Type="http://schemas.openxmlformats.org/officeDocument/2006/relationships/image" Target="../media/image1541.png"/><Relationship Id="rId149" Type="http://schemas.openxmlformats.org/officeDocument/2006/relationships/customXml" Target="../ink/ink2321.xml"/><Relationship Id="rId5" Type="http://schemas.openxmlformats.org/officeDocument/2006/relationships/customXml" Target="../ink/ink2249.xml"/><Relationship Id="rId95" Type="http://schemas.openxmlformats.org/officeDocument/2006/relationships/customXml" Target="../ink/ink2294.xml"/><Relationship Id="rId160" Type="http://schemas.openxmlformats.org/officeDocument/2006/relationships/image" Target="../media/image1557.png"/><Relationship Id="rId22" Type="http://schemas.openxmlformats.org/officeDocument/2006/relationships/image" Target="../media/image1488.png"/><Relationship Id="rId43" Type="http://schemas.openxmlformats.org/officeDocument/2006/relationships/customXml" Target="../ink/ink2268.xml"/><Relationship Id="rId64" Type="http://schemas.openxmlformats.org/officeDocument/2006/relationships/image" Target="../media/image1509.png"/><Relationship Id="rId118" Type="http://schemas.openxmlformats.org/officeDocument/2006/relationships/image" Target="../media/image1536.png"/><Relationship Id="rId139" Type="http://schemas.openxmlformats.org/officeDocument/2006/relationships/customXml" Target="../ink/ink2316.xml"/><Relationship Id="rId85" Type="http://schemas.openxmlformats.org/officeDocument/2006/relationships/customXml" Target="../ink/ink2289.xml"/><Relationship Id="rId150" Type="http://schemas.openxmlformats.org/officeDocument/2006/relationships/image" Target="../media/image1552.png"/><Relationship Id="rId171" Type="http://schemas.openxmlformats.org/officeDocument/2006/relationships/customXml" Target="../ink/ink2332.xml"/><Relationship Id="rId12" Type="http://schemas.openxmlformats.org/officeDocument/2006/relationships/image" Target="../media/image1483.png"/><Relationship Id="rId33" Type="http://schemas.openxmlformats.org/officeDocument/2006/relationships/customXml" Target="../ink/ink2263.xml"/><Relationship Id="rId108" Type="http://schemas.openxmlformats.org/officeDocument/2006/relationships/image" Target="../media/image1531.png"/><Relationship Id="rId129" Type="http://schemas.openxmlformats.org/officeDocument/2006/relationships/customXml" Target="../ink/ink2311.xml"/><Relationship Id="rId54" Type="http://schemas.openxmlformats.org/officeDocument/2006/relationships/image" Target="../media/image1504.png"/><Relationship Id="rId75" Type="http://schemas.openxmlformats.org/officeDocument/2006/relationships/customXml" Target="../ink/ink2284.xml"/><Relationship Id="rId96" Type="http://schemas.openxmlformats.org/officeDocument/2006/relationships/image" Target="../media/image1525.png"/><Relationship Id="rId140" Type="http://schemas.openxmlformats.org/officeDocument/2006/relationships/image" Target="../media/image1547.png"/><Relationship Id="rId161" Type="http://schemas.openxmlformats.org/officeDocument/2006/relationships/customXml" Target="../ink/ink2327.xml"/><Relationship Id="rId6" Type="http://schemas.openxmlformats.org/officeDocument/2006/relationships/image" Target="../media/image1480.png"/><Relationship Id="rId23" Type="http://schemas.openxmlformats.org/officeDocument/2006/relationships/customXml" Target="../ink/ink2258.xml"/><Relationship Id="rId28" Type="http://schemas.openxmlformats.org/officeDocument/2006/relationships/image" Target="../media/image1491.png"/><Relationship Id="rId49" Type="http://schemas.openxmlformats.org/officeDocument/2006/relationships/customXml" Target="../ink/ink2271.xml"/><Relationship Id="rId114" Type="http://schemas.openxmlformats.org/officeDocument/2006/relationships/image" Target="../media/image1534.png"/><Relationship Id="rId119" Type="http://schemas.openxmlformats.org/officeDocument/2006/relationships/customXml" Target="../ink/ink2306.xml"/><Relationship Id="rId44" Type="http://schemas.openxmlformats.org/officeDocument/2006/relationships/image" Target="../media/image1499.png"/><Relationship Id="rId60" Type="http://schemas.openxmlformats.org/officeDocument/2006/relationships/image" Target="../media/image1507.png"/><Relationship Id="rId65" Type="http://schemas.openxmlformats.org/officeDocument/2006/relationships/customXml" Target="../ink/ink2279.xml"/><Relationship Id="rId81" Type="http://schemas.openxmlformats.org/officeDocument/2006/relationships/customXml" Target="../ink/ink2287.xml"/><Relationship Id="rId86" Type="http://schemas.openxmlformats.org/officeDocument/2006/relationships/image" Target="../media/image1520.png"/><Relationship Id="rId130" Type="http://schemas.openxmlformats.org/officeDocument/2006/relationships/image" Target="../media/image1542.png"/><Relationship Id="rId135" Type="http://schemas.openxmlformats.org/officeDocument/2006/relationships/customXml" Target="../ink/ink2314.xml"/><Relationship Id="rId151" Type="http://schemas.openxmlformats.org/officeDocument/2006/relationships/customXml" Target="../ink/ink2322.xml"/><Relationship Id="rId156" Type="http://schemas.openxmlformats.org/officeDocument/2006/relationships/image" Target="../media/image1555.png"/><Relationship Id="rId177" Type="http://schemas.openxmlformats.org/officeDocument/2006/relationships/customXml" Target="../ink/ink2335.xml"/><Relationship Id="rId172" Type="http://schemas.openxmlformats.org/officeDocument/2006/relationships/image" Target="../media/image1563.png"/><Relationship Id="rId13" Type="http://schemas.openxmlformats.org/officeDocument/2006/relationships/customXml" Target="../ink/ink2253.xml"/><Relationship Id="rId18" Type="http://schemas.openxmlformats.org/officeDocument/2006/relationships/image" Target="../media/image1486.png"/><Relationship Id="rId39" Type="http://schemas.openxmlformats.org/officeDocument/2006/relationships/customXml" Target="../ink/ink2266.xml"/><Relationship Id="rId109" Type="http://schemas.openxmlformats.org/officeDocument/2006/relationships/customXml" Target="../ink/ink2301.xml"/><Relationship Id="rId34" Type="http://schemas.openxmlformats.org/officeDocument/2006/relationships/image" Target="../media/image1494.png"/><Relationship Id="rId50" Type="http://schemas.openxmlformats.org/officeDocument/2006/relationships/image" Target="../media/image1502.png"/><Relationship Id="rId55" Type="http://schemas.openxmlformats.org/officeDocument/2006/relationships/customXml" Target="../ink/ink2274.xml"/><Relationship Id="rId76" Type="http://schemas.openxmlformats.org/officeDocument/2006/relationships/image" Target="../media/image1515.png"/><Relationship Id="rId97" Type="http://schemas.openxmlformats.org/officeDocument/2006/relationships/customXml" Target="../ink/ink2295.xml"/><Relationship Id="rId104" Type="http://schemas.openxmlformats.org/officeDocument/2006/relationships/image" Target="../media/image1529.png"/><Relationship Id="rId120" Type="http://schemas.openxmlformats.org/officeDocument/2006/relationships/image" Target="../media/image1537.png"/><Relationship Id="rId125" Type="http://schemas.openxmlformats.org/officeDocument/2006/relationships/customXml" Target="../ink/ink2309.xml"/><Relationship Id="rId141" Type="http://schemas.openxmlformats.org/officeDocument/2006/relationships/customXml" Target="../ink/ink2317.xml"/><Relationship Id="rId146" Type="http://schemas.openxmlformats.org/officeDocument/2006/relationships/image" Target="../media/image1550.png"/><Relationship Id="rId167" Type="http://schemas.openxmlformats.org/officeDocument/2006/relationships/customXml" Target="../ink/ink2330.xml"/><Relationship Id="rId7" Type="http://schemas.openxmlformats.org/officeDocument/2006/relationships/customXml" Target="../ink/ink2250.xml"/><Relationship Id="rId71" Type="http://schemas.openxmlformats.org/officeDocument/2006/relationships/customXml" Target="../ink/ink2282.xml"/><Relationship Id="rId92" Type="http://schemas.openxmlformats.org/officeDocument/2006/relationships/image" Target="../media/image1523.png"/><Relationship Id="rId162" Type="http://schemas.openxmlformats.org/officeDocument/2006/relationships/image" Target="../media/image1558.png"/><Relationship Id="rId2" Type="http://schemas.openxmlformats.org/officeDocument/2006/relationships/image" Target="../media/image1478.png"/><Relationship Id="rId29" Type="http://schemas.openxmlformats.org/officeDocument/2006/relationships/customXml" Target="../ink/ink2261.xml"/><Relationship Id="rId24" Type="http://schemas.openxmlformats.org/officeDocument/2006/relationships/image" Target="../media/image1489.png"/><Relationship Id="rId40" Type="http://schemas.openxmlformats.org/officeDocument/2006/relationships/image" Target="../media/image1497.png"/><Relationship Id="rId45" Type="http://schemas.openxmlformats.org/officeDocument/2006/relationships/customXml" Target="../ink/ink2269.xml"/><Relationship Id="rId66" Type="http://schemas.openxmlformats.org/officeDocument/2006/relationships/image" Target="../media/image1510.png"/><Relationship Id="rId87" Type="http://schemas.openxmlformats.org/officeDocument/2006/relationships/customXml" Target="../ink/ink2290.xml"/><Relationship Id="rId110" Type="http://schemas.openxmlformats.org/officeDocument/2006/relationships/image" Target="../media/image1532.png"/><Relationship Id="rId115" Type="http://schemas.openxmlformats.org/officeDocument/2006/relationships/customXml" Target="../ink/ink2304.xml"/><Relationship Id="rId131" Type="http://schemas.openxmlformats.org/officeDocument/2006/relationships/customXml" Target="../ink/ink2312.xml"/><Relationship Id="rId136" Type="http://schemas.openxmlformats.org/officeDocument/2006/relationships/image" Target="../media/image1545.png"/><Relationship Id="rId157" Type="http://schemas.openxmlformats.org/officeDocument/2006/relationships/customXml" Target="../ink/ink2325.xml"/><Relationship Id="rId178" Type="http://schemas.openxmlformats.org/officeDocument/2006/relationships/image" Target="../media/image1566.png"/><Relationship Id="rId61" Type="http://schemas.openxmlformats.org/officeDocument/2006/relationships/customXml" Target="../ink/ink2277.xml"/><Relationship Id="rId82" Type="http://schemas.openxmlformats.org/officeDocument/2006/relationships/image" Target="../media/image1518.png"/><Relationship Id="rId152" Type="http://schemas.openxmlformats.org/officeDocument/2006/relationships/image" Target="../media/image1553.png"/><Relationship Id="rId173" Type="http://schemas.openxmlformats.org/officeDocument/2006/relationships/customXml" Target="../ink/ink2333.xml"/><Relationship Id="rId19" Type="http://schemas.openxmlformats.org/officeDocument/2006/relationships/customXml" Target="../ink/ink2256.xml"/><Relationship Id="rId14" Type="http://schemas.openxmlformats.org/officeDocument/2006/relationships/image" Target="../media/image1484.png"/><Relationship Id="rId30" Type="http://schemas.openxmlformats.org/officeDocument/2006/relationships/image" Target="../media/image1492.png"/><Relationship Id="rId35" Type="http://schemas.openxmlformats.org/officeDocument/2006/relationships/customXml" Target="../ink/ink2264.xml"/><Relationship Id="rId56" Type="http://schemas.openxmlformats.org/officeDocument/2006/relationships/image" Target="../media/image1505.png"/><Relationship Id="rId77" Type="http://schemas.openxmlformats.org/officeDocument/2006/relationships/customXml" Target="../ink/ink2285.xml"/><Relationship Id="rId100" Type="http://schemas.openxmlformats.org/officeDocument/2006/relationships/image" Target="../media/image1527.png"/><Relationship Id="rId105" Type="http://schemas.openxmlformats.org/officeDocument/2006/relationships/customXml" Target="../ink/ink2299.xml"/><Relationship Id="rId126" Type="http://schemas.openxmlformats.org/officeDocument/2006/relationships/image" Target="../media/image1540.png"/><Relationship Id="rId147" Type="http://schemas.openxmlformats.org/officeDocument/2006/relationships/customXml" Target="../ink/ink2320.xml"/><Relationship Id="rId168" Type="http://schemas.openxmlformats.org/officeDocument/2006/relationships/image" Target="../media/image1561.png"/><Relationship Id="rId8" Type="http://schemas.openxmlformats.org/officeDocument/2006/relationships/image" Target="../media/image1481.png"/><Relationship Id="rId51" Type="http://schemas.openxmlformats.org/officeDocument/2006/relationships/customXml" Target="../ink/ink2272.xml"/><Relationship Id="rId72" Type="http://schemas.openxmlformats.org/officeDocument/2006/relationships/image" Target="../media/image1513.png"/><Relationship Id="rId93" Type="http://schemas.openxmlformats.org/officeDocument/2006/relationships/customXml" Target="../ink/ink2293.xml"/><Relationship Id="rId98" Type="http://schemas.openxmlformats.org/officeDocument/2006/relationships/image" Target="../media/image1526.png"/><Relationship Id="rId121" Type="http://schemas.openxmlformats.org/officeDocument/2006/relationships/customXml" Target="../ink/ink2307.xml"/><Relationship Id="rId142" Type="http://schemas.openxmlformats.org/officeDocument/2006/relationships/image" Target="../media/image1548.png"/><Relationship Id="rId163" Type="http://schemas.openxmlformats.org/officeDocument/2006/relationships/customXml" Target="../ink/ink2328.xml"/><Relationship Id="rId3" Type="http://schemas.openxmlformats.org/officeDocument/2006/relationships/customXml" Target="../ink/ink2248.xml"/><Relationship Id="rId25" Type="http://schemas.openxmlformats.org/officeDocument/2006/relationships/customXml" Target="../ink/ink2259.xml"/><Relationship Id="rId46" Type="http://schemas.openxmlformats.org/officeDocument/2006/relationships/image" Target="../media/image1500.png"/><Relationship Id="rId67" Type="http://schemas.openxmlformats.org/officeDocument/2006/relationships/customXml" Target="../ink/ink2280.xml"/><Relationship Id="rId116" Type="http://schemas.openxmlformats.org/officeDocument/2006/relationships/image" Target="../media/image1535.png"/><Relationship Id="rId137" Type="http://schemas.openxmlformats.org/officeDocument/2006/relationships/customXml" Target="../ink/ink2315.xml"/><Relationship Id="rId158" Type="http://schemas.openxmlformats.org/officeDocument/2006/relationships/image" Target="../media/image1556.png"/><Relationship Id="rId20" Type="http://schemas.openxmlformats.org/officeDocument/2006/relationships/image" Target="../media/image1487.png"/><Relationship Id="rId41" Type="http://schemas.openxmlformats.org/officeDocument/2006/relationships/customXml" Target="../ink/ink2267.xml"/><Relationship Id="rId62" Type="http://schemas.openxmlformats.org/officeDocument/2006/relationships/image" Target="../media/image1508.png"/><Relationship Id="rId83" Type="http://schemas.openxmlformats.org/officeDocument/2006/relationships/customXml" Target="../ink/ink2288.xml"/><Relationship Id="rId88" Type="http://schemas.openxmlformats.org/officeDocument/2006/relationships/image" Target="../media/image1521.png"/><Relationship Id="rId111" Type="http://schemas.openxmlformats.org/officeDocument/2006/relationships/customXml" Target="../ink/ink2302.xml"/><Relationship Id="rId132" Type="http://schemas.openxmlformats.org/officeDocument/2006/relationships/image" Target="../media/image1543.png"/><Relationship Id="rId153" Type="http://schemas.openxmlformats.org/officeDocument/2006/relationships/customXml" Target="../ink/ink2323.xml"/><Relationship Id="rId174" Type="http://schemas.openxmlformats.org/officeDocument/2006/relationships/image" Target="../media/image1564.png"/><Relationship Id="rId179" Type="http://schemas.openxmlformats.org/officeDocument/2006/relationships/customXml" Target="../ink/ink2336.xml"/><Relationship Id="rId15" Type="http://schemas.openxmlformats.org/officeDocument/2006/relationships/customXml" Target="../ink/ink2254.xml"/><Relationship Id="rId36" Type="http://schemas.openxmlformats.org/officeDocument/2006/relationships/image" Target="../media/image1495.png"/><Relationship Id="rId57" Type="http://schemas.openxmlformats.org/officeDocument/2006/relationships/customXml" Target="../ink/ink2275.xml"/><Relationship Id="rId106" Type="http://schemas.openxmlformats.org/officeDocument/2006/relationships/image" Target="../media/image1530.png"/><Relationship Id="rId127" Type="http://schemas.openxmlformats.org/officeDocument/2006/relationships/customXml" Target="../ink/ink2310.xml"/><Relationship Id="rId10" Type="http://schemas.openxmlformats.org/officeDocument/2006/relationships/image" Target="../media/image1482.png"/><Relationship Id="rId31" Type="http://schemas.openxmlformats.org/officeDocument/2006/relationships/customXml" Target="../ink/ink2262.xml"/><Relationship Id="rId52" Type="http://schemas.openxmlformats.org/officeDocument/2006/relationships/image" Target="../media/image1503.png"/><Relationship Id="rId73" Type="http://schemas.openxmlformats.org/officeDocument/2006/relationships/customXml" Target="../ink/ink2283.xml"/><Relationship Id="rId78" Type="http://schemas.openxmlformats.org/officeDocument/2006/relationships/image" Target="../media/image1516.png"/><Relationship Id="rId94" Type="http://schemas.openxmlformats.org/officeDocument/2006/relationships/image" Target="../media/image1524.png"/><Relationship Id="rId99" Type="http://schemas.openxmlformats.org/officeDocument/2006/relationships/customXml" Target="../ink/ink2296.xml"/><Relationship Id="rId101" Type="http://schemas.openxmlformats.org/officeDocument/2006/relationships/customXml" Target="../ink/ink2297.xml"/><Relationship Id="rId122" Type="http://schemas.openxmlformats.org/officeDocument/2006/relationships/image" Target="../media/image1538.png"/><Relationship Id="rId143" Type="http://schemas.openxmlformats.org/officeDocument/2006/relationships/customXml" Target="../ink/ink2318.xml"/><Relationship Id="rId148" Type="http://schemas.openxmlformats.org/officeDocument/2006/relationships/image" Target="../media/image1551.png"/><Relationship Id="rId164" Type="http://schemas.openxmlformats.org/officeDocument/2006/relationships/image" Target="../media/image1559.png"/><Relationship Id="rId169" Type="http://schemas.openxmlformats.org/officeDocument/2006/relationships/customXml" Target="../ink/ink2331.xml"/><Relationship Id="rId4" Type="http://schemas.openxmlformats.org/officeDocument/2006/relationships/image" Target="../media/image1479.png"/><Relationship Id="rId9" Type="http://schemas.openxmlformats.org/officeDocument/2006/relationships/customXml" Target="../ink/ink2251.xml"/><Relationship Id="rId180" Type="http://schemas.openxmlformats.org/officeDocument/2006/relationships/image" Target="../media/image1567.png"/><Relationship Id="rId26" Type="http://schemas.openxmlformats.org/officeDocument/2006/relationships/image" Target="../media/image1490.png"/><Relationship Id="rId47" Type="http://schemas.openxmlformats.org/officeDocument/2006/relationships/customXml" Target="../ink/ink2270.xml"/><Relationship Id="rId68" Type="http://schemas.openxmlformats.org/officeDocument/2006/relationships/image" Target="../media/image1511.png"/><Relationship Id="rId89" Type="http://schemas.openxmlformats.org/officeDocument/2006/relationships/customXml" Target="../ink/ink2291.xml"/><Relationship Id="rId112" Type="http://schemas.openxmlformats.org/officeDocument/2006/relationships/image" Target="../media/image1533.png"/><Relationship Id="rId133" Type="http://schemas.openxmlformats.org/officeDocument/2006/relationships/customXml" Target="../ink/ink2313.xml"/><Relationship Id="rId154" Type="http://schemas.openxmlformats.org/officeDocument/2006/relationships/image" Target="../media/image1554.png"/><Relationship Id="rId175" Type="http://schemas.openxmlformats.org/officeDocument/2006/relationships/customXml" Target="../ink/ink2334.xml"/><Relationship Id="rId16" Type="http://schemas.openxmlformats.org/officeDocument/2006/relationships/image" Target="../media/image1485.png"/><Relationship Id="rId37" Type="http://schemas.openxmlformats.org/officeDocument/2006/relationships/customXml" Target="../ink/ink2265.xml"/><Relationship Id="rId58" Type="http://schemas.openxmlformats.org/officeDocument/2006/relationships/image" Target="../media/image1506.png"/><Relationship Id="rId79" Type="http://schemas.openxmlformats.org/officeDocument/2006/relationships/customXml" Target="../ink/ink2286.xml"/><Relationship Id="rId102" Type="http://schemas.openxmlformats.org/officeDocument/2006/relationships/image" Target="../media/image1528.png"/><Relationship Id="rId123" Type="http://schemas.openxmlformats.org/officeDocument/2006/relationships/customXml" Target="../ink/ink2308.xml"/><Relationship Id="rId144" Type="http://schemas.openxmlformats.org/officeDocument/2006/relationships/image" Target="../media/image1549.png"/><Relationship Id="rId90" Type="http://schemas.openxmlformats.org/officeDocument/2006/relationships/image" Target="../media/image1522.png"/><Relationship Id="rId165" Type="http://schemas.openxmlformats.org/officeDocument/2006/relationships/customXml" Target="../ink/ink2329.xml"/><Relationship Id="rId27" Type="http://schemas.openxmlformats.org/officeDocument/2006/relationships/customXml" Target="../ink/ink2260.xml"/><Relationship Id="rId48" Type="http://schemas.openxmlformats.org/officeDocument/2006/relationships/image" Target="../media/image1501.png"/><Relationship Id="rId69" Type="http://schemas.openxmlformats.org/officeDocument/2006/relationships/customXml" Target="../ink/ink2281.xml"/><Relationship Id="rId113" Type="http://schemas.openxmlformats.org/officeDocument/2006/relationships/customXml" Target="../ink/ink2303.xml"/><Relationship Id="rId134" Type="http://schemas.openxmlformats.org/officeDocument/2006/relationships/image" Target="../media/image1544.png"/><Relationship Id="rId80" Type="http://schemas.openxmlformats.org/officeDocument/2006/relationships/image" Target="../media/image1517.png"/><Relationship Id="rId155" Type="http://schemas.openxmlformats.org/officeDocument/2006/relationships/customXml" Target="../ink/ink2324.xml"/><Relationship Id="rId176" Type="http://schemas.openxmlformats.org/officeDocument/2006/relationships/image" Target="../media/image1565.png"/><Relationship Id="rId17" Type="http://schemas.openxmlformats.org/officeDocument/2006/relationships/customXml" Target="../ink/ink2255.xml"/><Relationship Id="rId38" Type="http://schemas.openxmlformats.org/officeDocument/2006/relationships/image" Target="../media/image1496.png"/><Relationship Id="rId59" Type="http://schemas.openxmlformats.org/officeDocument/2006/relationships/customXml" Target="../ink/ink2276.xml"/><Relationship Id="rId103" Type="http://schemas.openxmlformats.org/officeDocument/2006/relationships/customXml" Target="../ink/ink2298.xml"/><Relationship Id="rId124" Type="http://schemas.openxmlformats.org/officeDocument/2006/relationships/image" Target="../media/image1539.png"/><Relationship Id="rId70" Type="http://schemas.openxmlformats.org/officeDocument/2006/relationships/image" Target="../media/image1512.png"/><Relationship Id="rId91" Type="http://schemas.openxmlformats.org/officeDocument/2006/relationships/customXml" Target="../ink/ink2292.xml"/><Relationship Id="rId145" Type="http://schemas.openxmlformats.org/officeDocument/2006/relationships/customXml" Target="../ink/ink2319.xml"/><Relationship Id="rId166" Type="http://schemas.openxmlformats.org/officeDocument/2006/relationships/image" Target="../media/image1560.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1571.png"/><Relationship Id="rId3" Type="http://schemas.openxmlformats.org/officeDocument/2006/relationships/customXml" Target="../ink/ink2337.xml"/><Relationship Id="rId7" Type="http://schemas.openxmlformats.org/officeDocument/2006/relationships/customXml" Target="../ink/ink2339.xml"/><Relationship Id="rId12" Type="http://schemas.openxmlformats.org/officeDocument/2006/relationships/image" Target="../media/image1573.png"/><Relationship Id="rId2" Type="http://schemas.openxmlformats.org/officeDocument/2006/relationships/image" Target="../media/image1568.png"/><Relationship Id="rId1" Type="http://schemas.openxmlformats.org/officeDocument/2006/relationships/slideLayout" Target="../slideLayouts/slideLayout11.xml"/><Relationship Id="rId6" Type="http://schemas.openxmlformats.org/officeDocument/2006/relationships/image" Target="../media/image1570.png"/><Relationship Id="rId11" Type="http://schemas.openxmlformats.org/officeDocument/2006/relationships/customXml" Target="../ink/ink2341.xml"/><Relationship Id="rId5" Type="http://schemas.openxmlformats.org/officeDocument/2006/relationships/customXml" Target="../ink/ink2338.xml"/><Relationship Id="rId10" Type="http://schemas.openxmlformats.org/officeDocument/2006/relationships/image" Target="../media/image1572.png"/><Relationship Id="rId4" Type="http://schemas.openxmlformats.org/officeDocument/2006/relationships/image" Target="../media/image1569.png"/><Relationship Id="rId9" Type="http://schemas.openxmlformats.org/officeDocument/2006/relationships/customXml" Target="../ink/ink234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57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57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57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57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57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3" Type="http://schemas.openxmlformats.org/officeDocument/2006/relationships/image" Target="../media/image5110.png"/><Relationship Id="rId12" Type="http://schemas.openxmlformats.org/officeDocument/2006/relationships/image" Target="../media/image5010.png"/><Relationship Id="rId2" Type="http://schemas.openxmlformats.org/officeDocument/2006/relationships/image" Target="../media/image1579.png"/><Relationship Id="rId16" Type="http://schemas.openxmlformats.org/officeDocument/2006/relationships/image" Target="../media/image5410.png"/><Relationship Id="rId1" Type="http://schemas.openxmlformats.org/officeDocument/2006/relationships/slideLayout" Target="../slideLayouts/slideLayout11.xml"/><Relationship Id="rId11" Type="http://schemas.openxmlformats.org/officeDocument/2006/relationships/image" Target="../media/image4910.png"/><Relationship Id="rId15" Type="http://schemas.openxmlformats.org/officeDocument/2006/relationships/image" Target="../media/image5310.png"/><Relationship Id="rId14" Type="http://schemas.openxmlformats.org/officeDocument/2006/relationships/image" Target="../media/image5210.png"/></Relationships>
</file>

<file path=ppt/slides/_rels/slide48.xml.rels><?xml version="1.0" encoding="UTF-8" standalone="yes"?>
<Relationships xmlns="http://schemas.openxmlformats.org/package/2006/relationships"><Relationship Id="rId2" Type="http://schemas.openxmlformats.org/officeDocument/2006/relationships/image" Target="../media/image157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581.png"/><Relationship Id="rId1" Type="http://schemas.openxmlformats.org/officeDocument/2006/relationships/slideLayout" Target="../slideLayouts/slideLayout11.xml"/><Relationship Id="rId6" Type="http://schemas.openxmlformats.org/officeDocument/2006/relationships/image" Target="../media/image6310.png"/><Relationship Id="rId5" Type="http://schemas.openxmlformats.org/officeDocument/2006/relationships/image" Target="../media/image6210.png"/><Relationship Id="rId4" Type="http://schemas.openxmlformats.org/officeDocument/2006/relationships/image" Target="../media/image6110.png"/></Relationships>
</file>

<file path=ppt/slides/_rels/slide54.xml.rels><?xml version="1.0" encoding="UTF-8" standalone="yes"?>
<Relationships xmlns="http://schemas.openxmlformats.org/package/2006/relationships"><Relationship Id="rId2" Type="http://schemas.openxmlformats.org/officeDocument/2006/relationships/image" Target="../media/image1582.png"/><Relationship Id="rId1" Type="http://schemas.openxmlformats.org/officeDocument/2006/relationships/slideLayout" Target="../slideLayouts/slideLayout11.xml"/><Relationship Id="rId6" Type="http://schemas.openxmlformats.org/officeDocument/2006/relationships/image" Target="../media/image6710.png"/><Relationship Id="rId5" Type="http://schemas.openxmlformats.org/officeDocument/2006/relationships/image" Target="../media/image6610.png"/><Relationship Id="rId4" Type="http://schemas.openxmlformats.org/officeDocument/2006/relationships/image" Target="../media/image6510.png"/></Relationships>
</file>

<file path=ppt/slides/_rels/slide55.xml.rels><?xml version="1.0" encoding="UTF-8" standalone="yes"?>
<Relationships xmlns="http://schemas.openxmlformats.org/package/2006/relationships"><Relationship Id="rId8" Type="http://schemas.openxmlformats.org/officeDocument/2006/relationships/image" Target="../media/image7210.png"/><Relationship Id="rId7" Type="http://schemas.openxmlformats.org/officeDocument/2006/relationships/image" Target="../media/image7110.png"/><Relationship Id="rId2" Type="http://schemas.openxmlformats.org/officeDocument/2006/relationships/image" Target="../media/image1583.png"/><Relationship Id="rId1" Type="http://schemas.openxmlformats.org/officeDocument/2006/relationships/slideLayout" Target="../slideLayouts/slideLayout11.xml"/><Relationship Id="rId6" Type="http://schemas.openxmlformats.org/officeDocument/2006/relationships/image" Target="../media/image7010.png"/><Relationship Id="rId5" Type="http://schemas.openxmlformats.org/officeDocument/2006/relationships/image" Target="../media/image6910.png"/><Relationship Id="rId4" Type="http://schemas.openxmlformats.org/officeDocument/2006/relationships/image" Target="../media/image6810.png"/></Relationships>
</file>

<file path=ppt/slides/_rels/slide56.xml.rels><?xml version="1.0" encoding="UTF-8" standalone="yes"?>
<Relationships xmlns="http://schemas.openxmlformats.org/package/2006/relationships"><Relationship Id="rId8" Type="http://schemas.openxmlformats.org/officeDocument/2006/relationships/image" Target="../media/image7810.png"/><Relationship Id="rId3" Type="http://schemas.openxmlformats.org/officeDocument/2006/relationships/image" Target="../media/image7310.png"/><Relationship Id="rId7" Type="http://schemas.openxmlformats.org/officeDocument/2006/relationships/image" Target="../media/image7710.png"/><Relationship Id="rId2" Type="http://schemas.openxmlformats.org/officeDocument/2006/relationships/image" Target="../media/image1584.png"/><Relationship Id="rId1" Type="http://schemas.openxmlformats.org/officeDocument/2006/relationships/slideLayout" Target="../slideLayouts/slideLayout11.xml"/><Relationship Id="rId6" Type="http://schemas.openxmlformats.org/officeDocument/2006/relationships/image" Target="../media/image7610.png"/><Relationship Id="rId5" Type="http://schemas.openxmlformats.org/officeDocument/2006/relationships/image" Target="../media/image7510.png"/><Relationship Id="rId4" Type="http://schemas.openxmlformats.org/officeDocument/2006/relationships/image" Target="../media/image7410.png"/></Relationships>
</file>

<file path=ppt/slides/_rels/slide57.xml.rels><?xml version="1.0" encoding="UTF-8" standalone="yes"?>
<Relationships xmlns="http://schemas.openxmlformats.org/package/2006/relationships"><Relationship Id="rId8" Type="http://schemas.openxmlformats.org/officeDocument/2006/relationships/image" Target="../media/image7810.png"/><Relationship Id="rId3" Type="http://schemas.openxmlformats.org/officeDocument/2006/relationships/image" Target="../media/image7910.png"/><Relationship Id="rId7" Type="http://schemas.openxmlformats.org/officeDocument/2006/relationships/image" Target="../media/image7710.png"/><Relationship Id="rId2" Type="http://schemas.openxmlformats.org/officeDocument/2006/relationships/image" Target="../media/image1585.png"/><Relationship Id="rId1" Type="http://schemas.openxmlformats.org/officeDocument/2006/relationships/slideLayout" Target="../slideLayouts/slideLayout11.xml"/><Relationship Id="rId6" Type="http://schemas.openxmlformats.org/officeDocument/2006/relationships/image" Target="../media/image7610.png"/><Relationship Id="rId5" Type="http://schemas.openxmlformats.org/officeDocument/2006/relationships/image" Target="../media/image8010.png"/><Relationship Id="rId4" Type="http://schemas.openxmlformats.org/officeDocument/2006/relationships/image" Target="../media/image74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586.png"/><Relationship Id="rId1" Type="http://schemas.openxmlformats.org/officeDocument/2006/relationships/slideLayout" Target="../slideLayouts/slideLayout11.xml"/><Relationship Id="rId9" Type="http://schemas.openxmlformats.org/officeDocument/2006/relationships/image" Target="../media/image82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8910.png"/><Relationship Id="rId1" Type="http://schemas.openxmlformats.org/officeDocument/2006/relationships/slideLayout" Target="../slideLayouts/slideLayout11.xml"/><Relationship Id="rId11" Type="http://schemas.openxmlformats.org/officeDocument/2006/relationships/image" Target="../media/image9110.png"/><Relationship Id="rId10" Type="http://schemas.openxmlformats.org/officeDocument/2006/relationships/image" Target="../media/image4300.png"/><Relationship Id="rId9" Type="http://schemas.openxmlformats.org/officeDocument/2006/relationships/image" Target="../media/image1587.png"/></Relationships>
</file>

<file path=ppt/slides/_rels/slide61.xml.rels><?xml version="1.0" encoding="UTF-8" standalone="yes"?>
<Relationships xmlns="http://schemas.openxmlformats.org/package/2006/relationships"><Relationship Id="rId3" Type="http://schemas.openxmlformats.org/officeDocument/2006/relationships/image" Target="../media/image1587.png"/><Relationship Id="rId2" Type="http://schemas.openxmlformats.org/officeDocument/2006/relationships/image" Target="../media/image4410.png"/><Relationship Id="rId1" Type="http://schemas.openxmlformats.org/officeDocument/2006/relationships/slideLayout" Target="../slideLayouts/slideLayout11.xml"/><Relationship Id="rId5" Type="http://schemas.openxmlformats.org/officeDocument/2006/relationships/image" Target="../media/image1588.png"/><Relationship Id="rId4" Type="http://schemas.openxmlformats.org/officeDocument/2006/relationships/image" Target="../media/image4510.png"/></Relationships>
</file>

<file path=ppt/slides/_rels/slide62.xml.rels><?xml version="1.0" encoding="UTF-8" standalone="yes"?>
<Relationships xmlns="http://schemas.openxmlformats.org/package/2006/relationships"><Relationship Id="rId8" Type="http://schemas.openxmlformats.org/officeDocument/2006/relationships/image" Target="../media/image9810.png"/><Relationship Id="rId2" Type="http://schemas.openxmlformats.org/officeDocument/2006/relationships/image" Target="../media/image1587.png"/><Relationship Id="rId1" Type="http://schemas.openxmlformats.org/officeDocument/2006/relationships/slideLayout" Target="../slideLayouts/slideLayout11.xml"/><Relationship Id="rId5" Type="http://schemas.openxmlformats.org/officeDocument/2006/relationships/image" Target="../media/image1588.png"/><Relationship Id="rId10" Type="http://schemas.openxmlformats.org/officeDocument/2006/relationships/image" Target="../media/image10010.png"/><Relationship Id="rId4" Type="http://schemas.openxmlformats.org/officeDocument/2006/relationships/image" Target="../media/image9410.png"/><Relationship Id="rId9" Type="http://schemas.openxmlformats.org/officeDocument/2006/relationships/image" Target="../media/image9910.png"/></Relationships>
</file>

<file path=ppt/slides/_rels/slide63.xml.rels><?xml version="1.0" encoding="UTF-8" standalone="yes"?>
<Relationships xmlns="http://schemas.openxmlformats.org/package/2006/relationships"><Relationship Id="rId3" Type="http://schemas.openxmlformats.org/officeDocument/2006/relationships/image" Target="../media/image1588.png"/><Relationship Id="rId2" Type="http://schemas.openxmlformats.org/officeDocument/2006/relationships/image" Target="../media/image1587.png"/><Relationship Id="rId1" Type="http://schemas.openxmlformats.org/officeDocument/2006/relationships/slideLayout" Target="../slideLayouts/slideLayout11.xml"/><Relationship Id="rId5" Type="http://schemas.openxmlformats.org/officeDocument/2006/relationships/image" Target="../media/image1590.png"/><Relationship Id="rId4" Type="http://schemas.openxmlformats.org/officeDocument/2006/relationships/image" Target="../media/image1589.png"/></Relationships>
</file>

<file path=ppt/slides/_rels/slide64.xml.rels><?xml version="1.0" encoding="UTF-8" standalone="yes"?>
<Relationships xmlns="http://schemas.openxmlformats.org/package/2006/relationships"><Relationship Id="rId3" Type="http://schemas.openxmlformats.org/officeDocument/2006/relationships/image" Target="../media/image1587.png"/><Relationship Id="rId2" Type="http://schemas.openxmlformats.org/officeDocument/2006/relationships/image" Target="../media/image4800.png"/><Relationship Id="rId1" Type="http://schemas.openxmlformats.org/officeDocument/2006/relationships/slideLayout" Target="../slideLayouts/slideLayout11.xml"/><Relationship Id="rId5" Type="http://schemas.openxmlformats.org/officeDocument/2006/relationships/image" Target="../media/image1591.png"/><Relationship Id="rId4" Type="http://schemas.openxmlformats.org/officeDocument/2006/relationships/image" Target="../media/image5500.png"/></Relationships>
</file>

<file path=ppt/slides/_rels/slide65.xml.rels><?xml version="1.0" encoding="UTF-8" standalone="yes"?>
<Relationships xmlns="http://schemas.openxmlformats.org/package/2006/relationships"><Relationship Id="rId3" Type="http://schemas.openxmlformats.org/officeDocument/2006/relationships/image" Target="../media/image1587.png"/><Relationship Id="rId2" Type="http://schemas.openxmlformats.org/officeDocument/2006/relationships/image" Target="../media/image159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17" Type="http://schemas.openxmlformats.org/officeDocument/2006/relationships/image" Target="../media/image1645.png"/><Relationship Id="rId21" Type="http://schemas.openxmlformats.org/officeDocument/2006/relationships/image" Target="../media/image1597.png"/><Relationship Id="rId42" Type="http://schemas.openxmlformats.org/officeDocument/2006/relationships/customXml" Target="../ink/ink2362.xml"/><Relationship Id="rId63" Type="http://schemas.openxmlformats.org/officeDocument/2006/relationships/image" Target="../media/image1618.png"/><Relationship Id="rId84" Type="http://schemas.openxmlformats.org/officeDocument/2006/relationships/customXml" Target="../ink/ink2383.xml"/><Relationship Id="rId138" Type="http://schemas.openxmlformats.org/officeDocument/2006/relationships/customXml" Target="../ink/ink2410.xml"/><Relationship Id="rId159" Type="http://schemas.openxmlformats.org/officeDocument/2006/relationships/image" Target="../media/image1666.png"/><Relationship Id="rId107" Type="http://schemas.openxmlformats.org/officeDocument/2006/relationships/image" Target="../media/image1640.png"/><Relationship Id="rId11" Type="http://schemas.openxmlformats.org/officeDocument/2006/relationships/image" Target="../media/image15920.png"/><Relationship Id="rId32" Type="http://schemas.openxmlformats.org/officeDocument/2006/relationships/customXml" Target="../ink/ink2357.xml"/><Relationship Id="rId53" Type="http://schemas.openxmlformats.org/officeDocument/2006/relationships/image" Target="../media/image1613.png"/><Relationship Id="rId74" Type="http://schemas.openxmlformats.org/officeDocument/2006/relationships/customXml" Target="../ink/ink2378.xml"/><Relationship Id="rId128" Type="http://schemas.openxmlformats.org/officeDocument/2006/relationships/customXml" Target="../ink/ink2405.xml"/><Relationship Id="rId149" Type="http://schemas.openxmlformats.org/officeDocument/2006/relationships/image" Target="../media/image1661.png"/><Relationship Id="rId5" Type="http://schemas.openxmlformats.org/officeDocument/2006/relationships/image" Target="../media/image15890.png"/><Relationship Id="rId95" Type="http://schemas.openxmlformats.org/officeDocument/2006/relationships/image" Target="../media/image1634.png"/><Relationship Id="rId22" Type="http://schemas.openxmlformats.org/officeDocument/2006/relationships/customXml" Target="../ink/ink2352.xml"/><Relationship Id="rId43" Type="http://schemas.openxmlformats.org/officeDocument/2006/relationships/image" Target="../media/image1608.png"/><Relationship Id="rId64" Type="http://schemas.openxmlformats.org/officeDocument/2006/relationships/customXml" Target="../ink/ink2373.xml"/><Relationship Id="rId118" Type="http://schemas.openxmlformats.org/officeDocument/2006/relationships/customXml" Target="../ink/ink2400.xml"/><Relationship Id="rId139" Type="http://schemas.openxmlformats.org/officeDocument/2006/relationships/image" Target="../media/image1656.png"/><Relationship Id="rId80" Type="http://schemas.openxmlformats.org/officeDocument/2006/relationships/customXml" Target="../ink/ink2381.xml"/><Relationship Id="rId85" Type="http://schemas.openxmlformats.org/officeDocument/2006/relationships/image" Target="../media/image1629.png"/><Relationship Id="rId150" Type="http://schemas.openxmlformats.org/officeDocument/2006/relationships/customXml" Target="../ink/ink2416.xml"/><Relationship Id="rId155" Type="http://schemas.openxmlformats.org/officeDocument/2006/relationships/image" Target="../media/image1664.png"/><Relationship Id="rId12" Type="http://schemas.openxmlformats.org/officeDocument/2006/relationships/customXml" Target="../ink/ink2347.xml"/><Relationship Id="rId17" Type="http://schemas.openxmlformats.org/officeDocument/2006/relationships/image" Target="../media/image1595.png"/><Relationship Id="rId33" Type="http://schemas.openxmlformats.org/officeDocument/2006/relationships/image" Target="../media/image1603.png"/><Relationship Id="rId38" Type="http://schemas.openxmlformats.org/officeDocument/2006/relationships/customXml" Target="../ink/ink2360.xml"/><Relationship Id="rId59" Type="http://schemas.openxmlformats.org/officeDocument/2006/relationships/image" Target="../media/image1616.png"/><Relationship Id="rId103" Type="http://schemas.openxmlformats.org/officeDocument/2006/relationships/image" Target="../media/image1638.png"/><Relationship Id="rId108" Type="http://schemas.openxmlformats.org/officeDocument/2006/relationships/customXml" Target="../ink/ink2395.xml"/><Relationship Id="rId124" Type="http://schemas.openxmlformats.org/officeDocument/2006/relationships/customXml" Target="../ink/ink2403.xml"/><Relationship Id="rId129" Type="http://schemas.openxmlformats.org/officeDocument/2006/relationships/image" Target="../media/image1651.png"/><Relationship Id="rId54" Type="http://schemas.openxmlformats.org/officeDocument/2006/relationships/customXml" Target="../ink/ink2368.xml"/><Relationship Id="rId70" Type="http://schemas.openxmlformats.org/officeDocument/2006/relationships/customXml" Target="../ink/ink2376.xml"/><Relationship Id="rId75" Type="http://schemas.openxmlformats.org/officeDocument/2006/relationships/image" Target="../media/image1624.png"/><Relationship Id="rId91" Type="http://schemas.openxmlformats.org/officeDocument/2006/relationships/image" Target="../media/image1632.png"/><Relationship Id="rId96" Type="http://schemas.openxmlformats.org/officeDocument/2006/relationships/customXml" Target="../ink/ink2389.xml"/><Relationship Id="rId140" Type="http://schemas.openxmlformats.org/officeDocument/2006/relationships/customXml" Target="../ink/ink2411.xml"/><Relationship Id="rId145" Type="http://schemas.openxmlformats.org/officeDocument/2006/relationships/image" Target="../media/image1659.png"/><Relationship Id="rId1" Type="http://schemas.openxmlformats.org/officeDocument/2006/relationships/slideLayout" Target="../slideLayouts/slideLayout11.xml"/><Relationship Id="rId6" Type="http://schemas.openxmlformats.org/officeDocument/2006/relationships/customXml" Target="../ink/ink2344.xml"/><Relationship Id="rId23" Type="http://schemas.openxmlformats.org/officeDocument/2006/relationships/image" Target="../media/image1598.png"/><Relationship Id="rId28" Type="http://schemas.openxmlformats.org/officeDocument/2006/relationships/customXml" Target="../ink/ink2355.xml"/><Relationship Id="rId49" Type="http://schemas.openxmlformats.org/officeDocument/2006/relationships/image" Target="../media/image1611.png"/><Relationship Id="rId114" Type="http://schemas.openxmlformats.org/officeDocument/2006/relationships/customXml" Target="../ink/ink2398.xml"/><Relationship Id="rId119" Type="http://schemas.openxmlformats.org/officeDocument/2006/relationships/image" Target="../media/image1646.png"/><Relationship Id="rId44" Type="http://schemas.openxmlformats.org/officeDocument/2006/relationships/customXml" Target="../ink/ink2363.xml"/><Relationship Id="rId60" Type="http://schemas.openxmlformats.org/officeDocument/2006/relationships/customXml" Target="../ink/ink2371.xml"/><Relationship Id="rId65" Type="http://schemas.openxmlformats.org/officeDocument/2006/relationships/image" Target="../media/image1619.png"/><Relationship Id="rId81" Type="http://schemas.openxmlformats.org/officeDocument/2006/relationships/image" Target="../media/image1627.png"/><Relationship Id="rId86" Type="http://schemas.openxmlformats.org/officeDocument/2006/relationships/customXml" Target="../ink/ink2384.xml"/><Relationship Id="rId130" Type="http://schemas.openxmlformats.org/officeDocument/2006/relationships/customXml" Target="../ink/ink2406.xml"/><Relationship Id="rId135" Type="http://schemas.openxmlformats.org/officeDocument/2006/relationships/image" Target="../media/image1654.png"/><Relationship Id="rId151" Type="http://schemas.openxmlformats.org/officeDocument/2006/relationships/image" Target="../media/image1662.png"/><Relationship Id="rId156" Type="http://schemas.openxmlformats.org/officeDocument/2006/relationships/customXml" Target="../ink/ink2419.xml"/><Relationship Id="rId13" Type="http://schemas.openxmlformats.org/officeDocument/2006/relationships/image" Target="../media/image1593.png"/><Relationship Id="rId18" Type="http://schemas.openxmlformats.org/officeDocument/2006/relationships/customXml" Target="../ink/ink2350.xml"/><Relationship Id="rId39" Type="http://schemas.openxmlformats.org/officeDocument/2006/relationships/image" Target="../media/image1606.png"/><Relationship Id="rId109" Type="http://schemas.openxmlformats.org/officeDocument/2006/relationships/image" Target="../media/image1641.png"/><Relationship Id="rId34" Type="http://schemas.openxmlformats.org/officeDocument/2006/relationships/customXml" Target="../ink/ink2358.xml"/><Relationship Id="rId50" Type="http://schemas.openxmlformats.org/officeDocument/2006/relationships/customXml" Target="../ink/ink2366.xml"/><Relationship Id="rId55" Type="http://schemas.openxmlformats.org/officeDocument/2006/relationships/image" Target="../media/image1614.png"/><Relationship Id="rId76" Type="http://schemas.openxmlformats.org/officeDocument/2006/relationships/customXml" Target="../ink/ink2379.xml"/><Relationship Id="rId97" Type="http://schemas.openxmlformats.org/officeDocument/2006/relationships/image" Target="../media/image1635.png"/><Relationship Id="rId104" Type="http://schemas.openxmlformats.org/officeDocument/2006/relationships/customXml" Target="../ink/ink2393.xml"/><Relationship Id="rId120" Type="http://schemas.openxmlformats.org/officeDocument/2006/relationships/customXml" Target="../ink/ink2401.xml"/><Relationship Id="rId125" Type="http://schemas.openxmlformats.org/officeDocument/2006/relationships/image" Target="../media/image1649.png"/><Relationship Id="rId141" Type="http://schemas.openxmlformats.org/officeDocument/2006/relationships/image" Target="../media/image1657.png"/><Relationship Id="rId146" Type="http://schemas.openxmlformats.org/officeDocument/2006/relationships/customXml" Target="../ink/ink2414.xml"/><Relationship Id="rId7" Type="http://schemas.openxmlformats.org/officeDocument/2006/relationships/image" Target="../media/image15900.png"/><Relationship Id="rId71" Type="http://schemas.openxmlformats.org/officeDocument/2006/relationships/image" Target="../media/image1622.png"/><Relationship Id="rId92" Type="http://schemas.openxmlformats.org/officeDocument/2006/relationships/customXml" Target="../ink/ink2387.xml"/><Relationship Id="rId2" Type="http://schemas.openxmlformats.org/officeDocument/2006/relationships/customXml" Target="../ink/ink2342.xml"/><Relationship Id="rId29" Type="http://schemas.openxmlformats.org/officeDocument/2006/relationships/image" Target="../media/image1601.png"/><Relationship Id="rId24" Type="http://schemas.openxmlformats.org/officeDocument/2006/relationships/customXml" Target="../ink/ink2353.xml"/><Relationship Id="rId40" Type="http://schemas.openxmlformats.org/officeDocument/2006/relationships/customXml" Target="../ink/ink2361.xml"/><Relationship Id="rId45" Type="http://schemas.openxmlformats.org/officeDocument/2006/relationships/image" Target="../media/image1609.png"/><Relationship Id="rId66" Type="http://schemas.openxmlformats.org/officeDocument/2006/relationships/customXml" Target="../ink/ink2374.xml"/><Relationship Id="rId87" Type="http://schemas.openxmlformats.org/officeDocument/2006/relationships/image" Target="../media/image1630.png"/><Relationship Id="rId110" Type="http://schemas.openxmlformats.org/officeDocument/2006/relationships/customXml" Target="../ink/ink2396.xml"/><Relationship Id="rId115" Type="http://schemas.openxmlformats.org/officeDocument/2006/relationships/image" Target="../media/image1644.png"/><Relationship Id="rId131" Type="http://schemas.openxmlformats.org/officeDocument/2006/relationships/image" Target="../media/image1652.png"/><Relationship Id="rId136" Type="http://schemas.openxmlformats.org/officeDocument/2006/relationships/customXml" Target="../ink/ink2409.xml"/><Relationship Id="rId157" Type="http://schemas.openxmlformats.org/officeDocument/2006/relationships/image" Target="../media/image1665.png"/><Relationship Id="rId61" Type="http://schemas.openxmlformats.org/officeDocument/2006/relationships/image" Target="../media/image1617.png"/><Relationship Id="rId82" Type="http://schemas.openxmlformats.org/officeDocument/2006/relationships/customXml" Target="../ink/ink2382.xml"/><Relationship Id="rId152" Type="http://schemas.openxmlformats.org/officeDocument/2006/relationships/customXml" Target="../ink/ink2417.xml"/><Relationship Id="rId19" Type="http://schemas.openxmlformats.org/officeDocument/2006/relationships/image" Target="../media/image1596.png"/><Relationship Id="rId14" Type="http://schemas.openxmlformats.org/officeDocument/2006/relationships/customXml" Target="../ink/ink2348.xml"/><Relationship Id="rId30" Type="http://schemas.openxmlformats.org/officeDocument/2006/relationships/customXml" Target="../ink/ink2356.xml"/><Relationship Id="rId35" Type="http://schemas.openxmlformats.org/officeDocument/2006/relationships/image" Target="../media/image1604.png"/><Relationship Id="rId56" Type="http://schemas.openxmlformats.org/officeDocument/2006/relationships/customXml" Target="../ink/ink2369.xml"/><Relationship Id="rId77" Type="http://schemas.openxmlformats.org/officeDocument/2006/relationships/image" Target="../media/image1625.png"/><Relationship Id="rId100" Type="http://schemas.openxmlformats.org/officeDocument/2006/relationships/customXml" Target="../ink/ink2391.xml"/><Relationship Id="rId105" Type="http://schemas.openxmlformats.org/officeDocument/2006/relationships/image" Target="../media/image1639.png"/><Relationship Id="rId126" Type="http://schemas.openxmlformats.org/officeDocument/2006/relationships/customXml" Target="../ink/ink2404.xml"/><Relationship Id="rId147" Type="http://schemas.openxmlformats.org/officeDocument/2006/relationships/image" Target="../media/image1660.png"/><Relationship Id="rId8" Type="http://schemas.openxmlformats.org/officeDocument/2006/relationships/customXml" Target="../ink/ink2345.xml"/><Relationship Id="rId51" Type="http://schemas.openxmlformats.org/officeDocument/2006/relationships/image" Target="../media/image1612.png"/><Relationship Id="rId72" Type="http://schemas.openxmlformats.org/officeDocument/2006/relationships/customXml" Target="../ink/ink2377.xml"/><Relationship Id="rId93" Type="http://schemas.openxmlformats.org/officeDocument/2006/relationships/image" Target="../media/image1633.png"/><Relationship Id="rId98" Type="http://schemas.openxmlformats.org/officeDocument/2006/relationships/customXml" Target="../ink/ink2390.xml"/><Relationship Id="rId121" Type="http://schemas.openxmlformats.org/officeDocument/2006/relationships/image" Target="../media/image1647.png"/><Relationship Id="rId142" Type="http://schemas.openxmlformats.org/officeDocument/2006/relationships/customXml" Target="../ink/ink2412.xml"/><Relationship Id="rId3" Type="http://schemas.openxmlformats.org/officeDocument/2006/relationships/image" Target="../media/image15880.png"/><Relationship Id="rId25" Type="http://schemas.openxmlformats.org/officeDocument/2006/relationships/image" Target="../media/image1599.png"/><Relationship Id="rId46" Type="http://schemas.openxmlformats.org/officeDocument/2006/relationships/customXml" Target="../ink/ink2364.xml"/><Relationship Id="rId67" Type="http://schemas.openxmlformats.org/officeDocument/2006/relationships/image" Target="../media/image1620.png"/><Relationship Id="rId116" Type="http://schemas.openxmlformats.org/officeDocument/2006/relationships/customXml" Target="../ink/ink2399.xml"/><Relationship Id="rId137" Type="http://schemas.openxmlformats.org/officeDocument/2006/relationships/image" Target="../media/image1655.png"/><Relationship Id="rId158" Type="http://schemas.openxmlformats.org/officeDocument/2006/relationships/customXml" Target="../ink/ink2420.xml"/><Relationship Id="rId20" Type="http://schemas.openxmlformats.org/officeDocument/2006/relationships/customXml" Target="../ink/ink2351.xml"/><Relationship Id="rId41" Type="http://schemas.openxmlformats.org/officeDocument/2006/relationships/image" Target="../media/image1607.png"/><Relationship Id="rId62" Type="http://schemas.openxmlformats.org/officeDocument/2006/relationships/customXml" Target="../ink/ink2372.xml"/><Relationship Id="rId83" Type="http://schemas.openxmlformats.org/officeDocument/2006/relationships/image" Target="../media/image1628.png"/><Relationship Id="rId88" Type="http://schemas.openxmlformats.org/officeDocument/2006/relationships/customXml" Target="../ink/ink2385.xml"/><Relationship Id="rId111" Type="http://schemas.openxmlformats.org/officeDocument/2006/relationships/image" Target="../media/image1642.png"/><Relationship Id="rId132" Type="http://schemas.openxmlformats.org/officeDocument/2006/relationships/customXml" Target="../ink/ink2407.xml"/><Relationship Id="rId153" Type="http://schemas.openxmlformats.org/officeDocument/2006/relationships/image" Target="../media/image1663.png"/><Relationship Id="rId15" Type="http://schemas.openxmlformats.org/officeDocument/2006/relationships/image" Target="../media/image1594.png"/><Relationship Id="rId36" Type="http://schemas.openxmlformats.org/officeDocument/2006/relationships/customXml" Target="../ink/ink2359.xml"/><Relationship Id="rId57" Type="http://schemas.openxmlformats.org/officeDocument/2006/relationships/image" Target="../media/image1615.png"/><Relationship Id="rId106" Type="http://schemas.openxmlformats.org/officeDocument/2006/relationships/customXml" Target="../ink/ink2394.xml"/><Relationship Id="rId127" Type="http://schemas.openxmlformats.org/officeDocument/2006/relationships/image" Target="../media/image1650.png"/><Relationship Id="rId10" Type="http://schemas.openxmlformats.org/officeDocument/2006/relationships/customXml" Target="../ink/ink2346.xml"/><Relationship Id="rId31" Type="http://schemas.openxmlformats.org/officeDocument/2006/relationships/image" Target="../media/image1602.png"/><Relationship Id="rId52" Type="http://schemas.openxmlformats.org/officeDocument/2006/relationships/customXml" Target="../ink/ink2367.xml"/><Relationship Id="rId73" Type="http://schemas.openxmlformats.org/officeDocument/2006/relationships/image" Target="../media/image1623.png"/><Relationship Id="rId78" Type="http://schemas.openxmlformats.org/officeDocument/2006/relationships/customXml" Target="../ink/ink2380.xml"/><Relationship Id="rId94" Type="http://schemas.openxmlformats.org/officeDocument/2006/relationships/customXml" Target="../ink/ink2388.xml"/><Relationship Id="rId99" Type="http://schemas.openxmlformats.org/officeDocument/2006/relationships/image" Target="../media/image1636.png"/><Relationship Id="rId101" Type="http://schemas.openxmlformats.org/officeDocument/2006/relationships/image" Target="../media/image1637.png"/><Relationship Id="rId122" Type="http://schemas.openxmlformats.org/officeDocument/2006/relationships/customXml" Target="../ink/ink2402.xml"/><Relationship Id="rId143" Type="http://schemas.openxmlformats.org/officeDocument/2006/relationships/image" Target="../media/image1658.png"/><Relationship Id="rId148" Type="http://schemas.openxmlformats.org/officeDocument/2006/relationships/customXml" Target="../ink/ink2415.xml"/><Relationship Id="rId4" Type="http://schemas.openxmlformats.org/officeDocument/2006/relationships/customXml" Target="../ink/ink2343.xml"/><Relationship Id="rId9" Type="http://schemas.openxmlformats.org/officeDocument/2006/relationships/image" Target="../media/image15911.png"/><Relationship Id="rId26" Type="http://schemas.openxmlformats.org/officeDocument/2006/relationships/customXml" Target="../ink/ink2354.xml"/><Relationship Id="rId47" Type="http://schemas.openxmlformats.org/officeDocument/2006/relationships/image" Target="../media/image1610.png"/><Relationship Id="rId68" Type="http://schemas.openxmlformats.org/officeDocument/2006/relationships/customXml" Target="../ink/ink2375.xml"/><Relationship Id="rId89" Type="http://schemas.openxmlformats.org/officeDocument/2006/relationships/image" Target="../media/image1631.png"/><Relationship Id="rId112" Type="http://schemas.openxmlformats.org/officeDocument/2006/relationships/customXml" Target="../ink/ink2397.xml"/><Relationship Id="rId133" Type="http://schemas.openxmlformats.org/officeDocument/2006/relationships/image" Target="../media/image1653.png"/><Relationship Id="rId154" Type="http://schemas.openxmlformats.org/officeDocument/2006/relationships/customXml" Target="../ink/ink2418.xml"/><Relationship Id="rId16" Type="http://schemas.openxmlformats.org/officeDocument/2006/relationships/customXml" Target="../ink/ink2349.xml"/><Relationship Id="rId37" Type="http://schemas.openxmlformats.org/officeDocument/2006/relationships/image" Target="../media/image1605.png"/><Relationship Id="rId58" Type="http://schemas.openxmlformats.org/officeDocument/2006/relationships/customXml" Target="../ink/ink2370.xml"/><Relationship Id="rId79" Type="http://schemas.openxmlformats.org/officeDocument/2006/relationships/image" Target="../media/image1626.png"/><Relationship Id="rId102" Type="http://schemas.openxmlformats.org/officeDocument/2006/relationships/customXml" Target="../ink/ink2392.xml"/><Relationship Id="rId123" Type="http://schemas.openxmlformats.org/officeDocument/2006/relationships/image" Target="../media/image1648.png"/><Relationship Id="rId144" Type="http://schemas.openxmlformats.org/officeDocument/2006/relationships/customXml" Target="../ink/ink2413.xml"/><Relationship Id="rId90" Type="http://schemas.openxmlformats.org/officeDocument/2006/relationships/customXml" Target="../ink/ink2386.xml"/><Relationship Id="rId27" Type="http://schemas.openxmlformats.org/officeDocument/2006/relationships/image" Target="../media/image1600.png"/><Relationship Id="rId48" Type="http://schemas.openxmlformats.org/officeDocument/2006/relationships/customXml" Target="../ink/ink2365.xml"/><Relationship Id="rId69" Type="http://schemas.openxmlformats.org/officeDocument/2006/relationships/image" Target="../media/image1621.png"/><Relationship Id="rId113" Type="http://schemas.openxmlformats.org/officeDocument/2006/relationships/image" Target="../media/image1643.png"/><Relationship Id="rId134" Type="http://schemas.openxmlformats.org/officeDocument/2006/relationships/customXml" Target="../ink/ink2408.xml"/></Relationships>
</file>

<file path=ppt/slides/_rels/slide68.xml.rels><?xml version="1.0" encoding="UTF-8" standalone="yes"?>
<Relationships xmlns="http://schemas.openxmlformats.org/package/2006/relationships"><Relationship Id="rId117" Type="http://schemas.openxmlformats.org/officeDocument/2006/relationships/image" Target="../media/image1724.png"/><Relationship Id="rId21" Type="http://schemas.openxmlformats.org/officeDocument/2006/relationships/image" Target="../media/image1676.png"/><Relationship Id="rId42" Type="http://schemas.openxmlformats.org/officeDocument/2006/relationships/customXml" Target="../ink/ink2441.xml"/><Relationship Id="rId63" Type="http://schemas.openxmlformats.org/officeDocument/2006/relationships/image" Target="../media/image1697.png"/><Relationship Id="rId84" Type="http://schemas.openxmlformats.org/officeDocument/2006/relationships/customXml" Target="../ink/ink2462.xml"/><Relationship Id="rId138" Type="http://schemas.openxmlformats.org/officeDocument/2006/relationships/customXml" Target="../ink/ink2489.xml"/><Relationship Id="rId159" Type="http://schemas.openxmlformats.org/officeDocument/2006/relationships/image" Target="../media/image1745.png"/><Relationship Id="rId170" Type="http://schemas.openxmlformats.org/officeDocument/2006/relationships/customXml" Target="../ink/ink2505.xml"/><Relationship Id="rId191" Type="http://schemas.openxmlformats.org/officeDocument/2006/relationships/image" Target="../media/image1761.png"/><Relationship Id="rId205" Type="http://schemas.openxmlformats.org/officeDocument/2006/relationships/image" Target="../media/image1768.png"/><Relationship Id="rId226" Type="http://schemas.openxmlformats.org/officeDocument/2006/relationships/customXml" Target="../ink/ink2533.xml"/><Relationship Id="rId107" Type="http://schemas.openxmlformats.org/officeDocument/2006/relationships/image" Target="../media/image1719.png"/><Relationship Id="rId11" Type="http://schemas.openxmlformats.org/officeDocument/2006/relationships/image" Target="../media/image1671.png"/><Relationship Id="rId32" Type="http://schemas.openxmlformats.org/officeDocument/2006/relationships/customXml" Target="../ink/ink2436.xml"/><Relationship Id="rId53" Type="http://schemas.openxmlformats.org/officeDocument/2006/relationships/image" Target="../media/image1692.png"/><Relationship Id="rId74" Type="http://schemas.openxmlformats.org/officeDocument/2006/relationships/customXml" Target="../ink/ink2457.xml"/><Relationship Id="rId128" Type="http://schemas.openxmlformats.org/officeDocument/2006/relationships/customXml" Target="../ink/ink2484.xml"/><Relationship Id="rId149" Type="http://schemas.openxmlformats.org/officeDocument/2006/relationships/image" Target="../media/image1740.png"/><Relationship Id="rId5" Type="http://schemas.openxmlformats.org/officeDocument/2006/relationships/image" Target="../media/image1668.png"/><Relationship Id="rId95" Type="http://schemas.openxmlformats.org/officeDocument/2006/relationships/image" Target="../media/image1713.png"/><Relationship Id="rId160" Type="http://schemas.openxmlformats.org/officeDocument/2006/relationships/customXml" Target="../ink/ink2500.xml"/><Relationship Id="rId181" Type="http://schemas.openxmlformats.org/officeDocument/2006/relationships/image" Target="../media/image1756.png"/><Relationship Id="rId216" Type="http://schemas.openxmlformats.org/officeDocument/2006/relationships/customXml" Target="../ink/ink2528.xml"/><Relationship Id="rId237" Type="http://schemas.openxmlformats.org/officeDocument/2006/relationships/image" Target="../media/image1784.png"/><Relationship Id="rId22" Type="http://schemas.openxmlformats.org/officeDocument/2006/relationships/customXml" Target="../ink/ink2431.xml"/><Relationship Id="rId43" Type="http://schemas.openxmlformats.org/officeDocument/2006/relationships/image" Target="../media/image1687.png"/><Relationship Id="rId64" Type="http://schemas.openxmlformats.org/officeDocument/2006/relationships/customXml" Target="../ink/ink2452.xml"/><Relationship Id="rId118" Type="http://schemas.openxmlformats.org/officeDocument/2006/relationships/customXml" Target="../ink/ink2479.xml"/><Relationship Id="rId139" Type="http://schemas.openxmlformats.org/officeDocument/2006/relationships/image" Target="../media/image1735.png"/><Relationship Id="rId85" Type="http://schemas.openxmlformats.org/officeDocument/2006/relationships/image" Target="../media/image1708.png"/><Relationship Id="rId150" Type="http://schemas.openxmlformats.org/officeDocument/2006/relationships/customXml" Target="../ink/ink2495.xml"/><Relationship Id="rId171" Type="http://schemas.openxmlformats.org/officeDocument/2006/relationships/image" Target="../media/image1751.png"/><Relationship Id="rId192" Type="http://schemas.openxmlformats.org/officeDocument/2006/relationships/customXml" Target="../ink/ink2516.xml"/><Relationship Id="rId206" Type="http://schemas.openxmlformats.org/officeDocument/2006/relationships/customXml" Target="../ink/ink2523.xml"/><Relationship Id="rId227" Type="http://schemas.openxmlformats.org/officeDocument/2006/relationships/image" Target="../media/image1779.png"/><Relationship Id="rId12" Type="http://schemas.openxmlformats.org/officeDocument/2006/relationships/customXml" Target="../ink/ink2426.xml"/><Relationship Id="rId33" Type="http://schemas.openxmlformats.org/officeDocument/2006/relationships/image" Target="../media/image1682.png"/><Relationship Id="rId108" Type="http://schemas.openxmlformats.org/officeDocument/2006/relationships/customXml" Target="../ink/ink2474.xml"/><Relationship Id="rId129" Type="http://schemas.openxmlformats.org/officeDocument/2006/relationships/image" Target="../media/image1730.png"/><Relationship Id="rId54" Type="http://schemas.openxmlformats.org/officeDocument/2006/relationships/customXml" Target="../ink/ink2447.xml"/><Relationship Id="rId75" Type="http://schemas.openxmlformats.org/officeDocument/2006/relationships/image" Target="../media/image1703.png"/><Relationship Id="rId96" Type="http://schemas.openxmlformats.org/officeDocument/2006/relationships/customXml" Target="../ink/ink2468.xml"/><Relationship Id="rId140" Type="http://schemas.openxmlformats.org/officeDocument/2006/relationships/customXml" Target="../ink/ink2490.xml"/><Relationship Id="rId161" Type="http://schemas.openxmlformats.org/officeDocument/2006/relationships/image" Target="../media/image1746.png"/><Relationship Id="rId182" Type="http://schemas.openxmlformats.org/officeDocument/2006/relationships/customXml" Target="../ink/ink2511.xml"/><Relationship Id="rId217" Type="http://schemas.openxmlformats.org/officeDocument/2006/relationships/image" Target="../media/image1774.png"/><Relationship Id="rId6" Type="http://schemas.openxmlformats.org/officeDocument/2006/relationships/customXml" Target="../ink/ink2423.xml"/><Relationship Id="rId238" Type="http://schemas.openxmlformats.org/officeDocument/2006/relationships/customXml" Target="../ink/ink2539.xml"/><Relationship Id="rId23" Type="http://schemas.openxmlformats.org/officeDocument/2006/relationships/image" Target="../media/image1677.png"/><Relationship Id="rId119" Type="http://schemas.openxmlformats.org/officeDocument/2006/relationships/image" Target="../media/image1725.png"/><Relationship Id="rId44" Type="http://schemas.openxmlformats.org/officeDocument/2006/relationships/customXml" Target="../ink/ink2442.xml"/><Relationship Id="rId65" Type="http://schemas.openxmlformats.org/officeDocument/2006/relationships/image" Target="../media/image1698.png"/><Relationship Id="rId86" Type="http://schemas.openxmlformats.org/officeDocument/2006/relationships/customXml" Target="../ink/ink2463.xml"/><Relationship Id="rId130" Type="http://schemas.openxmlformats.org/officeDocument/2006/relationships/customXml" Target="../ink/ink2485.xml"/><Relationship Id="rId151" Type="http://schemas.openxmlformats.org/officeDocument/2006/relationships/image" Target="../media/image1741.png"/><Relationship Id="rId172" Type="http://schemas.openxmlformats.org/officeDocument/2006/relationships/customXml" Target="../ink/ink2506.xml"/><Relationship Id="rId193" Type="http://schemas.openxmlformats.org/officeDocument/2006/relationships/image" Target="../media/image1762.png"/><Relationship Id="rId207" Type="http://schemas.openxmlformats.org/officeDocument/2006/relationships/image" Target="../media/image1769.png"/><Relationship Id="rId228" Type="http://schemas.openxmlformats.org/officeDocument/2006/relationships/customXml" Target="../ink/ink2534.xml"/><Relationship Id="rId13" Type="http://schemas.openxmlformats.org/officeDocument/2006/relationships/image" Target="../media/image1672.png"/><Relationship Id="rId109" Type="http://schemas.openxmlformats.org/officeDocument/2006/relationships/image" Target="../media/image1720.png"/><Relationship Id="rId34" Type="http://schemas.openxmlformats.org/officeDocument/2006/relationships/customXml" Target="../ink/ink2437.xml"/><Relationship Id="rId55" Type="http://schemas.openxmlformats.org/officeDocument/2006/relationships/image" Target="../media/image1693.png"/><Relationship Id="rId76" Type="http://schemas.openxmlformats.org/officeDocument/2006/relationships/customXml" Target="../ink/ink2458.xml"/><Relationship Id="rId97" Type="http://schemas.openxmlformats.org/officeDocument/2006/relationships/image" Target="../media/image1714.png"/><Relationship Id="rId120" Type="http://schemas.openxmlformats.org/officeDocument/2006/relationships/customXml" Target="../ink/ink2480.xml"/><Relationship Id="rId141" Type="http://schemas.openxmlformats.org/officeDocument/2006/relationships/image" Target="../media/image1736.png"/><Relationship Id="rId7" Type="http://schemas.openxmlformats.org/officeDocument/2006/relationships/image" Target="../media/image1669.png"/><Relationship Id="rId162" Type="http://schemas.openxmlformats.org/officeDocument/2006/relationships/customXml" Target="../ink/ink2501.xml"/><Relationship Id="rId183" Type="http://schemas.openxmlformats.org/officeDocument/2006/relationships/image" Target="../media/image1757.png"/><Relationship Id="rId218" Type="http://schemas.openxmlformats.org/officeDocument/2006/relationships/customXml" Target="../ink/ink2529.xml"/><Relationship Id="rId239" Type="http://schemas.openxmlformats.org/officeDocument/2006/relationships/image" Target="../media/image1785.png"/><Relationship Id="rId24" Type="http://schemas.openxmlformats.org/officeDocument/2006/relationships/customXml" Target="../ink/ink2432.xml"/><Relationship Id="rId45" Type="http://schemas.openxmlformats.org/officeDocument/2006/relationships/image" Target="../media/image1688.png"/><Relationship Id="rId66" Type="http://schemas.openxmlformats.org/officeDocument/2006/relationships/customXml" Target="../ink/ink2453.xml"/><Relationship Id="rId87" Type="http://schemas.openxmlformats.org/officeDocument/2006/relationships/image" Target="../media/image1709.png"/><Relationship Id="rId110" Type="http://schemas.openxmlformats.org/officeDocument/2006/relationships/customXml" Target="../ink/ink2475.xml"/><Relationship Id="rId131" Type="http://schemas.openxmlformats.org/officeDocument/2006/relationships/image" Target="../media/image1731.png"/><Relationship Id="rId152" Type="http://schemas.openxmlformats.org/officeDocument/2006/relationships/customXml" Target="../ink/ink2496.xml"/><Relationship Id="rId173" Type="http://schemas.openxmlformats.org/officeDocument/2006/relationships/image" Target="../media/image1752.png"/><Relationship Id="rId194" Type="http://schemas.openxmlformats.org/officeDocument/2006/relationships/customXml" Target="../ink/ink2517.xml"/><Relationship Id="rId208" Type="http://schemas.openxmlformats.org/officeDocument/2006/relationships/customXml" Target="../ink/ink2524.xml"/><Relationship Id="rId229" Type="http://schemas.openxmlformats.org/officeDocument/2006/relationships/image" Target="../media/image1780.png"/><Relationship Id="rId240" Type="http://schemas.openxmlformats.org/officeDocument/2006/relationships/customXml" Target="../ink/ink2540.xml"/><Relationship Id="rId14" Type="http://schemas.openxmlformats.org/officeDocument/2006/relationships/customXml" Target="../ink/ink2427.xml"/><Relationship Id="rId35" Type="http://schemas.openxmlformats.org/officeDocument/2006/relationships/image" Target="../media/image1683.png"/><Relationship Id="rId56" Type="http://schemas.openxmlformats.org/officeDocument/2006/relationships/customXml" Target="../ink/ink2448.xml"/><Relationship Id="rId77" Type="http://schemas.openxmlformats.org/officeDocument/2006/relationships/image" Target="../media/image1704.png"/><Relationship Id="rId100" Type="http://schemas.openxmlformats.org/officeDocument/2006/relationships/customXml" Target="../ink/ink2470.xml"/><Relationship Id="rId8" Type="http://schemas.openxmlformats.org/officeDocument/2006/relationships/customXml" Target="../ink/ink2424.xml"/><Relationship Id="rId98" Type="http://schemas.openxmlformats.org/officeDocument/2006/relationships/customXml" Target="../ink/ink2469.xml"/><Relationship Id="rId121" Type="http://schemas.openxmlformats.org/officeDocument/2006/relationships/image" Target="../media/image1726.png"/><Relationship Id="rId142" Type="http://schemas.openxmlformats.org/officeDocument/2006/relationships/customXml" Target="../ink/ink2491.xml"/><Relationship Id="rId163" Type="http://schemas.openxmlformats.org/officeDocument/2006/relationships/image" Target="../media/image1747.png"/><Relationship Id="rId184" Type="http://schemas.openxmlformats.org/officeDocument/2006/relationships/customXml" Target="../ink/ink2512.xml"/><Relationship Id="rId219" Type="http://schemas.openxmlformats.org/officeDocument/2006/relationships/image" Target="../media/image1775.png"/><Relationship Id="rId230" Type="http://schemas.openxmlformats.org/officeDocument/2006/relationships/customXml" Target="../ink/ink2535.xml"/><Relationship Id="rId25" Type="http://schemas.openxmlformats.org/officeDocument/2006/relationships/image" Target="../media/image1678.png"/><Relationship Id="rId46" Type="http://schemas.openxmlformats.org/officeDocument/2006/relationships/customXml" Target="../ink/ink2443.xml"/><Relationship Id="rId67" Type="http://schemas.openxmlformats.org/officeDocument/2006/relationships/image" Target="../media/image1699.png"/><Relationship Id="rId88" Type="http://schemas.openxmlformats.org/officeDocument/2006/relationships/customXml" Target="../ink/ink2464.xml"/><Relationship Id="rId111" Type="http://schemas.openxmlformats.org/officeDocument/2006/relationships/image" Target="../media/image1721.png"/><Relationship Id="rId132" Type="http://schemas.openxmlformats.org/officeDocument/2006/relationships/customXml" Target="../ink/ink2486.xml"/><Relationship Id="rId153" Type="http://schemas.openxmlformats.org/officeDocument/2006/relationships/image" Target="../media/image1742.png"/><Relationship Id="rId174" Type="http://schemas.openxmlformats.org/officeDocument/2006/relationships/customXml" Target="../ink/ink2507.xml"/><Relationship Id="rId195" Type="http://schemas.openxmlformats.org/officeDocument/2006/relationships/image" Target="../media/image1763.png"/><Relationship Id="rId209" Type="http://schemas.openxmlformats.org/officeDocument/2006/relationships/image" Target="../media/image1770.png"/><Relationship Id="rId220" Type="http://schemas.openxmlformats.org/officeDocument/2006/relationships/customXml" Target="../ink/ink2530.xml"/><Relationship Id="rId241" Type="http://schemas.openxmlformats.org/officeDocument/2006/relationships/image" Target="../media/image1786.png"/><Relationship Id="rId15" Type="http://schemas.openxmlformats.org/officeDocument/2006/relationships/image" Target="../media/image1673.png"/><Relationship Id="rId36" Type="http://schemas.openxmlformats.org/officeDocument/2006/relationships/customXml" Target="../ink/ink2438.xml"/><Relationship Id="rId57" Type="http://schemas.openxmlformats.org/officeDocument/2006/relationships/image" Target="../media/image1694.png"/><Relationship Id="rId106" Type="http://schemas.openxmlformats.org/officeDocument/2006/relationships/customXml" Target="../ink/ink2473.xml"/><Relationship Id="rId127" Type="http://schemas.openxmlformats.org/officeDocument/2006/relationships/image" Target="../media/image1729.png"/><Relationship Id="rId10" Type="http://schemas.openxmlformats.org/officeDocument/2006/relationships/customXml" Target="../ink/ink2425.xml"/><Relationship Id="rId31" Type="http://schemas.openxmlformats.org/officeDocument/2006/relationships/image" Target="../media/image1681.png"/><Relationship Id="rId52" Type="http://schemas.openxmlformats.org/officeDocument/2006/relationships/customXml" Target="../ink/ink2446.xml"/><Relationship Id="rId73" Type="http://schemas.openxmlformats.org/officeDocument/2006/relationships/image" Target="../media/image1702.png"/><Relationship Id="rId78" Type="http://schemas.openxmlformats.org/officeDocument/2006/relationships/customXml" Target="../ink/ink2459.xml"/><Relationship Id="rId94" Type="http://schemas.openxmlformats.org/officeDocument/2006/relationships/customXml" Target="../ink/ink2467.xml"/><Relationship Id="rId99" Type="http://schemas.openxmlformats.org/officeDocument/2006/relationships/image" Target="../media/image1715.png"/><Relationship Id="rId101" Type="http://schemas.openxmlformats.org/officeDocument/2006/relationships/image" Target="../media/image1716.png"/><Relationship Id="rId122" Type="http://schemas.openxmlformats.org/officeDocument/2006/relationships/customXml" Target="../ink/ink2481.xml"/><Relationship Id="rId143" Type="http://schemas.openxmlformats.org/officeDocument/2006/relationships/image" Target="../media/image1737.png"/><Relationship Id="rId148" Type="http://schemas.openxmlformats.org/officeDocument/2006/relationships/customXml" Target="../ink/ink2494.xml"/><Relationship Id="rId164" Type="http://schemas.openxmlformats.org/officeDocument/2006/relationships/customXml" Target="../ink/ink2502.xml"/><Relationship Id="rId169" Type="http://schemas.openxmlformats.org/officeDocument/2006/relationships/image" Target="../media/image1750.png"/><Relationship Id="rId185" Type="http://schemas.openxmlformats.org/officeDocument/2006/relationships/image" Target="../media/image1758.png"/><Relationship Id="rId4" Type="http://schemas.openxmlformats.org/officeDocument/2006/relationships/customXml" Target="../ink/ink2422.xml"/><Relationship Id="rId9" Type="http://schemas.openxmlformats.org/officeDocument/2006/relationships/image" Target="../media/image1670.png"/><Relationship Id="rId180" Type="http://schemas.openxmlformats.org/officeDocument/2006/relationships/customXml" Target="../ink/ink2510.xml"/><Relationship Id="rId210" Type="http://schemas.openxmlformats.org/officeDocument/2006/relationships/customXml" Target="../ink/ink2525.xml"/><Relationship Id="rId215" Type="http://schemas.openxmlformats.org/officeDocument/2006/relationships/image" Target="../media/image1773.png"/><Relationship Id="rId236" Type="http://schemas.openxmlformats.org/officeDocument/2006/relationships/customXml" Target="../ink/ink2538.xml"/><Relationship Id="rId26" Type="http://schemas.openxmlformats.org/officeDocument/2006/relationships/customXml" Target="../ink/ink2433.xml"/><Relationship Id="rId231" Type="http://schemas.openxmlformats.org/officeDocument/2006/relationships/image" Target="../media/image1781.png"/><Relationship Id="rId47" Type="http://schemas.openxmlformats.org/officeDocument/2006/relationships/image" Target="../media/image1689.png"/><Relationship Id="rId68" Type="http://schemas.openxmlformats.org/officeDocument/2006/relationships/customXml" Target="../ink/ink2454.xml"/><Relationship Id="rId89" Type="http://schemas.openxmlformats.org/officeDocument/2006/relationships/image" Target="../media/image1710.png"/><Relationship Id="rId112" Type="http://schemas.openxmlformats.org/officeDocument/2006/relationships/customXml" Target="../ink/ink2476.xml"/><Relationship Id="rId133" Type="http://schemas.openxmlformats.org/officeDocument/2006/relationships/image" Target="../media/image1732.png"/><Relationship Id="rId154" Type="http://schemas.openxmlformats.org/officeDocument/2006/relationships/customXml" Target="../ink/ink2497.xml"/><Relationship Id="rId175" Type="http://schemas.openxmlformats.org/officeDocument/2006/relationships/image" Target="../media/image1753.png"/><Relationship Id="rId196" Type="http://schemas.openxmlformats.org/officeDocument/2006/relationships/customXml" Target="../ink/ink2518.xml"/><Relationship Id="rId200" Type="http://schemas.openxmlformats.org/officeDocument/2006/relationships/customXml" Target="../ink/ink2520.xml"/><Relationship Id="rId16" Type="http://schemas.openxmlformats.org/officeDocument/2006/relationships/customXml" Target="../ink/ink2428.xml"/><Relationship Id="rId221" Type="http://schemas.openxmlformats.org/officeDocument/2006/relationships/image" Target="../media/image1776.png"/><Relationship Id="rId37" Type="http://schemas.openxmlformats.org/officeDocument/2006/relationships/image" Target="../media/image1684.png"/><Relationship Id="rId58" Type="http://schemas.openxmlformats.org/officeDocument/2006/relationships/customXml" Target="../ink/ink2449.xml"/><Relationship Id="rId79" Type="http://schemas.openxmlformats.org/officeDocument/2006/relationships/image" Target="../media/image1705.png"/><Relationship Id="rId102" Type="http://schemas.openxmlformats.org/officeDocument/2006/relationships/customXml" Target="../ink/ink2471.xml"/><Relationship Id="rId123" Type="http://schemas.openxmlformats.org/officeDocument/2006/relationships/image" Target="../media/image1727.png"/><Relationship Id="rId144" Type="http://schemas.openxmlformats.org/officeDocument/2006/relationships/customXml" Target="../ink/ink2492.xml"/><Relationship Id="rId90" Type="http://schemas.openxmlformats.org/officeDocument/2006/relationships/customXml" Target="../ink/ink2465.xml"/><Relationship Id="rId165" Type="http://schemas.openxmlformats.org/officeDocument/2006/relationships/image" Target="../media/image1748.png"/><Relationship Id="rId186" Type="http://schemas.openxmlformats.org/officeDocument/2006/relationships/customXml" Target="../ink/ink2513.xml"/><Relationship Id="rId211" Type="http://schemas.openxmlformats.org/officeDocument/2006/relationships/image" Target="../media/image1771.png"/><Relationship Id="rId232" Type="http://schemas.openxmlformats.org/officeDocument/2006/relationships/customXml" Target="../ink/ink2536.xml"/><Relationship Id="rId27" Type="http://schemas.openxmlformats.org/officeDocument/2006/relationships/image" Target="../media/image1679.png"/><Relationship Id="rId48" Type="http://schemas.openxmlformats.org/officeDocument/2006/relationships/customXml" Target="../ink/ink2444.xml"/><Relationship Id="rId69" Type="http://schemas.openxmlformats.org/officeDocument/2006/relationships/image" Target="../media/image1700.png"/><Relationship Id="rId113" Type="http://schemas.openxmlformats.org/officeDocument/2006/relationships/image" Target="../media/image1722.png"/><Relationship Id="rId134" Type="http://schemas.openxmlformats.org/officeDocument/2006/relationships/customXml" Target="../ink/ink2487.xml"/><Relationship Id="rId80" Type="http://schemas.openxmlformats.org/officeDocument/2006/relationships/customXml" Target="../ink/ink2460.xml"/><Relationship Id="rId155" Type="http://schemas.openxmlformats.org/officeDocument/2006/relationships/image" Target="../media/image1743.png"/><Relationship Id="rId176" Type="http://schemas.openxmlformats.org/officeDocument/2006/relationships/customXml" Target="../ink/ink2508.xml"/><Relationship Id="rId197" Type="http://schemas.openxmlformats.org/officeDocument/2006/relationships/image" Target="../media/image1764.png"/><Relationship Id="rId201" Type="http://schemas.openxmlformats.org/officeDocument/2006/relationships/image" Target="../media/image1766.png"/><Relationship Id="rId222" Type="http://schemas.openxmlformats.org/officeDocument/2006/relationships/customXml" Target="../ink/ink2531.xml"/><Relationship Id="rId17" Type="http://schemas.openxmlformats.org/officeDocument/2006/relationships/image" Target="../media/image1674.png"/><Relationship Id="rId38" Type="http://schemas.openxmlformats.org/officeDocument/2006/relationships/customXml" Target="../ink/ink2439.xml"/><Relationship Id="rId59" Type="http://schemas.openxmlformats.org/officeDocument/2006/relationships/image" Target="../media/image1695.png"/><Relationship Id="rId103" Type="http://schemas.openxmlformats.org/officeDocument/2006/relationships/image" Target="../media/image1717.png"/><Relationship Id="rId124" Type="http://schemas.openxmlformats.org/officeDocument/2006/relationships/customXml" Target="../ink/ink2482.xml"/><Relationship Id="rId70" Type="http://schemas.openxmlformats.org/officeDocument/2006/relationships/customXml" Target="../ink/ink2455.xml"/><Relationship Id="rId91" Type="http://schemas.openxmlformats.org/officeDocument/2006/relationships/image" Target="../media/image1711.png"/><Relationship Id="rId145" Type="http://schemas.openxmlformats.org/officeDocument/2006/relationships/image" Target="../media/image1738.png"/><Relationship Id="rId166" Type="http://schemas.openxmlformats.org/officeDocument/2006/relationships/customXml" Target="../ink/ink2503.xml"/><Relationship Id="rId187" Type="http://schemas.openxmlformats.org/officeDocument/2006/relationships/image" Target="../media/image1759.png"/><Relationship Id="rId1" Type="http://schemas.openxmlformats.org/officeDocument/2006/relationships/slideLayout" Target="../slideLayouts/slideLayout11.xml"/><Relationship Id="rId212" Type="http://schemas.openxmlformats.org/officeDocument/2006/relationships/customXml" Target="../ink/ink2526.xml"/><Relationship Id="rId233" Type="http://schemas.openxmlformats.org/officeDocument/2006/relationships/image" Target="../media/image1782.png"/><Relationship Id="rId28" Type="http://schemas.openxmlformats.org/officeDocument/2006/relationships/customXml" Target="../ink/ink2434.xml"/><Relationship Id="rId49" Type="http://schemas.openxmlformats.org/officeDocument/2006/relationships/image" Target="../media/image1690.png"/><Relationship Id="rId114" Type="http://schemas.openxmlformats.org/officeDocument/2006/relationships/customXml" Target="../ink/ink2477.xml"/><Relationship Id="rId60" Type="http://schemas.openxmlformats.org/officeDocument/2006/relationships/customXml" Target="../ink/ink2450.xml"/><Relationship Id="rId81" Type="http://schemas.openxmlformats.org/officeDocument/2006/relationships/image" Target="../media/image1706.png"/><Relationship Id="rId135" Type="http://schemas.openxmlformats.org/officeDocument/2006/relationships/image" Target="../media/image1733.png"/><Relationship Id="rId156" Type="http://schemas.openxmlformats.org/officeDocument/2006/relationships/customXml" Target="../ink/ink2498.xml"/><Relationship Id="rId177" Type="http://schemas.openxmlformats.org/officeDocument/2006/relationships/image" Target="../media/image1754.png"/><Relationship Id="rId198" Type="http://schemas.openxmlformats.org/officeDocument/2006/relationships/customXml" Target="../ink/ink2519.xml"/><Relationship Id="rId202" Type="http://schemas.openxmlformats.org/officeDocument/2006/relationships/customXml" Target="../ink/ink2521.xml"/><Relationship Id="rId223" Type="http://schemas.openxmlformats.org/officeDocument/2006/relationships/image" Target="../media/image1777.png"/><Relationship Id="rId18" Type="http://schemas.openxmlformats.org/officeDocument/2006/relationships/customXml" Target="../ink/ink2429.xml"/><Relationship Id="rId39" Type="http://schemas.openxmlformats.org/officeDocument/2006/relationships/image" Target="../media/image1685.png"/><Relationship Id="rId50" Type="http://schemas.openxmlformats.org/officeDocument/2006/relationships/customXml" Target="../ink/ink2445.xml"/><Relationship Id="rId104" Type="http://schemas.openxmlformats.org/officeDocument/2006/relationships/customXml" Target="../ink/ink2472.xml"/><Relationship Id="rId125" Type="http://schemas.openxmlformats.org/officeDocument/2006/relationships/image" Target="../media/image1728.png"/><Relationship Id="rId146" Type="http://schemas.openxmlformats.org/officeDocument/2006/relationships/customXml" Target="../ink/ink2493.xml"/><Relationship Id="rId167" Type="http://schemas.openxmlformats.org/officeDocument/2006/relationships/image" Target="../media/image1749.png"/><Relationship Id="rId188" Type="http://schemas.openxmlformats.org/officeDocument/2006/relationships/customXml" Target="../ink/ink2514.xml"/><Relationship Id="rId71" Type="http://schemas.openxmlformats.org/officeDocument/2006/relationships/image" Target="../media/image1701.png"/><Relationship Id="rId92" Type="http://schemas.openxmlformats.org/officeDocument/2006/relationships/customXml" Target="../ink/ink2466.xml"/><Relationship Id="rId213" Type="http://schemas.openxmlformats.org/officeDocument/2006/relationships/image" Target="../media/image1772.png"/><Relationship Id="rId234" Type="http://schemas.openxmlformats.org/officeDocument/2006/relationships/customXml" Target="../ink/ink2537.xml"/><Relationship Id="rId2" Type="http://schemas.openxmlformats.org/officeDocument/2006/relationships/customXml" Target="../ink/ink2421.xml"/><Relationship Id="rId29" Type="http://schemas.openxmlformats.org/officeDocument/2006/relationships/image" Target="../media/image1680.png"/><Relationship Id="rId40" Type="http://schemas.openxmlformats.org/officeDocument/2006/relationships/customXml" Target="../ink/ink2440.xml"/><Relationship Id="rId115" Type="http://schemas.openxmlformats.org/officeDocument/2006/relationships/image" Target="../media/image1723.png"/><Relationship Id="rId136" Type="http://schemas.openxmlformats.org/officeDocument/2006/relationships/customXml" Target="../ink/ink2488.xml"/><Relationship Id="rId157" Type="http://schemas.openxmlformats.org/officeDocument/2006/relationships/image" Target="../media/image1744.png"/><Relationship Id="rId178" Type="http://schemas.openxmlformats.org/officeDocument/2006/relationships/customXml" Target="../ink/ink2509.xml"/><Relationship Id="rId61" Type="http://schemas.openxmlformats.org/officeDocument/2006/relationships/image" Target="../media/image1696.png"/><Relationship Id="rId82" Type="http://schemas.openxmlformats.org/officeDocument/2006/relationships/customXml" Target="../ink/ink2461.xml"/><Relationship Id="rId199" Type="http://schemas.openxmlformats.org/officeDocument/2006/relationships/image" Target="../media/image1765.png"/><Relationship Id="rId203" Type="http://schemas.openxmlformats.org/officeDocument/2006/relationships/image" Target="../media/image1767.png"/><Relationship Id="rId19" Type="http://schemas.openxmlformats.org/officeDocument/2006/relationships/image" Target="../media/image1675.png"/><Relationship Id="rId224" Type="http://schemas.openxmlformats.org/officeDocument/2006/relationships/customXml" Target="../ink/ink2532.xml"/><Relationship Id="rId30" Type="http://schemas.openxmlformats.org/officeDocument/2006/relationships/customXml" Target="../ink/ink2435.xml"/><Relationship Id="rId105" Type="http://schemas.openxmlformats.org/officeDocument/2006/relationships/image" Target="../media/image1718.png"/><Relationship Id="rId126" Type="http://schemas.openxmlformats.org/officeDocument/2006/relationships/customXml" Target="../ink/ink2483.xml"/><Relationship Id="rId147" Type="http://schemas.openxmlformats.org/officeDocument/2006/relationships/image" Target="../media/image1739.png"/><Relationship Id="rId168" Type="http://schemas.openxmlformats.org/officeDocument/2006/relationships/customXml" Target="../ink/ink2504.xml"/><Relationship Id="rId51" Type="http://schemas.openxmlformats.org/officeDocument/2006/relationships/image" Target="../media/image1691.png"/><Relationship Id="rId72" Type="http://schemas.openxmlformats.org/officeDocument/2006/relationships/customXml" Target="../ink/ink2456.xml"/><Relationship Id="rId93" Type="http://schemas.openxmlformats.org/officeDocument/2006/relationships/image" Target="../media/image1712.png"/><Relationship Id="rId189" Type="http://schemas.openxmlformats.org/officeDocument/2006/relationships/image" Target="../media/image1760.png"/><Relationship Id="rId3" Type="http://schemas.openxmlformats.org/officeDocument/2006/relationships/image" Target="../media/image1667.png"/><Relationship Id="rId214" Type="http://schemas.openxmlformats.org/officeDocument/2006/relationships/customXml" Target="../ink/ink2527.xml"/><Relationship Id="rId235" Type="http://schemas.openxmlformats.org/officeDocument/2006/relationships/image" Target="../media/image1783.png"/><Relationship Id="rId116" Type="http://schemas.openxmlformats.org/officeDocument/2006/relationships/customXml" Target="../ink/ink2478.xml"/><Relationship Id="rId137" Type="http://schemas.openxmlformats.org/officeDocument/2006/relationships/image" Target="../media/image1734.png"/><Relationship Id="rId158" Type="http://schemas.openxmlformats.org/officeDocument/2006/relationships/customXml" Target="../ink/ink2499.xml"/><Relationship Id="rId20" Type="http://schemas.openxmlformats.org/officeDocument/2006/relationships/customXml" Target="../ink/ink2430.xml"/><Relationship Id="rId41" Type="http://schemas.openxmlformats.org/officeDocument/2006/relationships/image" Target="../media/image1686.png"/><Relationship Id="rId62" Type="http://schemas.openxmlformats.org/officeDocument/2006/relationships/customXml" Target="../ink/ink2451.xml"/><Relationship Id="rId83" Type="http://schemas.openxmlformats.org/officeDocument/2006/relationships/image" Target="../media/image1707.png"/><Relationship Id="rId179" Type="http://schemas.openxmlformats.org/officeDocument/2006/relationships/image" Target="../media/image1755.png"/><Relationship Id="rId190" Type="http://schemas.openxmlformats.org/officeDocument/2006/relationships/customXml" Target="../ink/ink2515.xml"/><Relationship Id="rId204" Type="http://schemas.openxmlformats.org/officeDocument/2006/relationships/customXml" Target="../ink/ink2522.xml"/><Relationship Id="rId225" Type="http://schemas.openxmlformats.org/officeDocument/2006/relationships/image" Target="../media/image1778.png"/></Relationships>
</file>

<file path=ppt/slides/_rels/slide69.xml.rels><?xml version="1.0" encoding="UTF-8" standalone="yes"?>
<Relationships xmlns="http://schemas.openxmlformats.org/package/2006/relationships"><Relationship Id="rId26" Type="http://schemas.openxmlformats.org/officeDocument/2006/relationships/image" Target="../media/image1799.png"/><Relationship Id="rId21" Type="http://schemas.openxmlformats.org/officeDocument/2006/relationships/customXml" Target="../ink/ink2550.xml"/><Relationship Id="rId42" Type="http://schemas.openxmlformats.org/officeDocument/2006/relationships/image" Target="../media/image1807.png"/><Relationship Id="rId47" Type="http://schemas.openxmlformats.org/officeDocument/2006/relationships/customXml" Target="../ink/ink2563.xml"/><Relationship Id="rId63" Type="http://schemas.openxmlformats.org/officeDocument/2006/relationships/customXml" Target="../ink/ink2571.xml"/><Relationship Id="rId68" Type="http://schemas.openxmlformats.org/officeDocument/2006/relationships/image" Target="../media/image1820.png"/><Relationship Id="rId7" Type="http://schemas.openxmlformats.org/officeDocument/2006/relationships/customXml" Target="../ink/ink2543.xml"/><Relationship Id="rId2" Type="http://schemas.openxmlformats.org/officeDocument/2006/relationships/image" Target="../media/image1787.png"/><Relationship Id="rId16" Type="http://schemas.openxmlformats.org/officeDocument/2006/relationships/image" Target="../media/image1794.png"/><Relationship Id="rId29" Type="http://schemas.openxmlformats.org/officeDocument/2006/relationships/customXml" Target="../ink/ink2554.xml"/><Relationship Id="rId11" Type="http://schemas.openxmlformats.org/officeDocument/2006/relationships/customXml" Target="../ink/ink2545.xml"/><Relationship Id="rId24" Type="http://schemas.openxmlformats.org/officeDocument/2006/relationships/image" Target="../media/image1798.png"/><Relationship Id="rId32" Type="http://schemas.openxmlformats.org/officeDocument/2006/relationships/image" Target="../media/image1802.png"/><Relationship Id="rId37" Type="http://schemas.openxmlformats.org/officeDocument/2006/relationships/customXml" Target="../ink/ink2558.xml"/><Relationship Id="rId40" Type="http://schemas.openxmlformats.org/officeDocument/2006/relationships/image" Target="../media/image1806.png"/><Relationship Id="rId45" Type="http://schemas.openxmlformats.org/officeDocument/2006/relationships/customXml" Target="../ink/ink2562.xml"/><Relationship Id="rId53" Type="http://schemas.openxmlformats.org/officeDocument/2006/relationships/customXml" Target="../ink/ink2566.xml"/><Relationship Id="rId58" Type="http://schemas.openxmlformats.org/officeDocument/2006/relationships/image" Target="../media/image1815.png"/><Relationship Id="rId66" Type="http://schemas.openxmlformats.org/officeDocument/2006/relationships/image" Target="../media/image1819.png"/><Relationship Id="rId5" Type="http://schemas.openxmlformats.org/officeDocument/2006/relationships/customXml" Target="../ink/ink2542.xml"/><Relationship Id="rId61" Type="http://schemas.openxmlformats.org/officeDocument/2006/relationships/customXml" Target="../ink/ink2570.xml"/><Relationship Id="rId19" Type="http://schemas.openxmlformats.org/officeDocument/2006/relationships/customXml" Target="../ink/ink2549.xml"/><Relationship Id="rId14" Type="http://schemas.openxmlformats.org/officeDocument/2006/relationships/image" Target="../media/image1793.png"/><Relationship Id="rId22" Type="http://schemas.openxmlformats.org/officeDocument/2006/relationships/image" Target="../media/image1797.png"/><Relationship Id="rId27" Type="http://schemas.openxmlformats.org/officeDocument/2006/relationships/customXml" Target="../ink/ink2553.xml"/><Relationship Id="rId30" Type="http://schemas.openxmlformats.org/officeDocument/2006/relationships/image" Target="../media/image1801.png"/><Relationship Id="rId35" Type="http://schemas.openxmlformats.org/officeDocument/2006/relationships/customXml" Target="../ink/ink2557.xml"/><Relationship Id="rId43" Type="http://schemas.openxmlformats.org/officeDocument/2006/relationships/customXml" Target="../ink/ink2561.xml"/><Relationship Id="rId48" Type="http://schemas.openxmlformats.org/officeDocument/2006/relationships/image" Target="../media/image1810.png"/><Relationship Id="rId56" Type="http://schemas.openxmlformats.org/officeDocument/2006/relationships/image" Target="../media/image1814.png"/><Relationship Id="rId64" Type="http://schemas.openxmlformats.org/officeDocument/2006/relationships/image" Target="../media/image1818.png"/><Relationship Id="rId69" Type="http://schemas.openxmlformats.org/officeDocument/2006/relationships/customXml" Target="../ink/ink2574.xml"/><Relationship Id="rId8" Type="http://schemas.openxmlformats.org/officeDocument/2006/relationships/image" Target="../media/image1790.png"/><Relationship Id="rId51" Type="http://schemas.openxmlformats.org/officeDocument/2006/relationships/customXml" Target="../ink/ink2565.xml"/><Relationship Id="rId3" Type="http://schemas.openxmlformats.org/officeDocument/2006/relationships/customXml" Target="../ink/ink2541.xml"/><Relationship Id="rId12" Type="http://schemas.openxmlformats.org/officeDocument/2006/relationships/image" Target="../media/image1792.png"/><Relationship Id="rId17" Type="http://schemas.openxmlformats.org/officeDocument/2006/relationships/customXml" Target="../ink/ink2548.xml"/><Relationship Id="rId25" Type="http://schemas.openxmlformats.org/officeDocument/2006/relationships/customXml" Target="../ink/ink2552.xml"/><Relationship Id="rId33" Type="http://schemas.openxmlformats.org/officeDocument/2006/relationships/customXml" Target="../ink/ink2556.xml"/><Relationship Id="rId38" Type="http://schemas.openxmlformats.org/officeDocument/2006/relationships/image" Target="../media/image1805.png"/><Relationship Id="rId46" Type="http://schemas.openxmlformats.org/officeDocument/2006/relationships/image" Target="../media/image1809.png"/><Relationship Id="rId59" Type="http://schemas.openxmlformats.org/officeDocument/2006/relationships/customXml" Target="../ink/ink2569.xml"/><Relationship Id="rId67" Type="http://schemas.openxmlformats.org/officeDocument/2006/relationships/customXml" Target="../ink/ink2573.xml"/><Relationship Id="rId20" Type="http://schemas.openxmlformats.org/officeDocument/2006/relationships/image" Target="../media/image1796.png"/><Relationship Id="rId41" Type="http://schemas.openxmlformats.org/officeDocument/2006/relationships/customXml" Target="../ink/ink2560.xml"/><Relationship Id="rId54" Type="http://schemas.openxmlformats.org/officeDocument/2006/relationships/image" Target="../media/image1813.png"/><Relationship Id="rId62" Type="http://schemas.openxmlformats.org/officeDocument/2006/relationships/image" Target="../media/image1817.png"/><Relationship Id="rId70" Type="http://schemas.openxmlformats.org/officeDocument/2006/relationships/image" Target="../media/image1821.png"/><Relationship Id="rId1" Type="http://schemas.openxmlformats.org/officeDocument/2006/relationships/slideLayout" Target="../slideLayouts/slideLayout11.xml"/><Relationship Id="rId6" Type="http://schemas.openxmlformats.org/officeDocument/2006/relationships/image" Target="../media/image1789.png"/><Relationship Id="rId15" Type="http://schemas.openxmlformats.org/officeDocument/2006/relationships/customXml" Target="../ink/ink2547.xml"/><Relationship Id="rId23" Type="http://schemas.openxmlformats.org/officeDocument/2006/relationships/customXml" Target="../ink/ink2551.xml"/><Relationship Id="rId28" Type="http://schemas.openxmlformats.org/officeDocument/2006/relationships/image" Target="../media/image1800.png"/><Relationship Id="rId36" Type="http://schemas.openxmlformats.org/officeDocument/2006/relationships/image" Target="../media/image1804.png"/><Relationship Id="rId49" Type="http://schemas.openxmlformats.org/officeDocument/2006/relationships/customXml" Target="../ink/ink2564.xml"/><Relationship Id="rId57" Type="http://schemas.openxmlformats.org/officeDocument/2006/relationships/customXml" Target="../ink/ink2568.xml"/><Relationship Id="rId10" Type="http://schemas.openxmlformats.org/officeDocument/2006/relationships/image" Target="../media/image1791.png"/><Relationship Id="rId31" Type="http://schemas.openxmlformats.org/officeDocument/2006/relationships/customXml" Target="../ink/ink2555.xml"/><Relationship Id="rId44" Type="http://schemas.openxmlformats.org/officeDocument/2006/relationships/image" Target="../media/image1808.png"/><Relationship Id="rId52" Type="http://schemas.openxmlformats.org/officeDocument/2006/relationships/image" Target="../media/image1812.png"/><Relationship Id="rId60" Type="http://schemas.openxmlformats.org/officeDocument/2006/relationships/image" Target="../media/image1816.png"/><Relationship Id="rId65" Type="http://schemas.openxmlformats.org/officeDocument/2006/relationships/customXml" Target="../ink/ink2572.xml"/><Relationship Id="rId4" Type="http://schemas.openxmlformats.org/officeDocument/2006/relationships/image" Target="../media/image1788.png"/><Relationship Id="rId9" Type="http://schemas.openxmlformats.org/officeDocument/2006/relationships/customXml" Target="../ink/ink2544.xml"/><Relationship Id="rId13" Type="http://schemas.openxmlformats.org/officeDocument/2006/relationships/customXml" Target="../ink/ink2546.xml"/><Relationship Id="rId18" Type="http://schemas.openxmlformats.org/officeDocument/2006/relationships/image" Target="../media/image1795.png"/><Relationship Id="rId39" Type="http://schemas.openxmlformats.org/officeDocument/2006/relationships/customXml" Target="../ink/ink2559.xml"/><Relationship Id="rId34" Type="http://schemas.openxmlformats.org/officeDocument/2006/relationships/image" Target="../media/image1803.png"/><Relationship Id="rId50" Type="http://schemas.openxmlformats.org/officeDocument/2006/relationships/image" Target="../media/image1811.png"/><Relationship Id="rId55" Type="http://schemas.openxmlformats.org/officeDocument/2006/relationships/customXml" Target="../ink/ink2567.xml"/></Relationships>
</file>

<file path=ppt/slides/_rels/slide7.xml.rels><?xml version="1.0" encoding="UTF-8" standalone="yes"?>
<Relationships xmlns="http://schemas.openxmlformats.org/package/2006/relationships"><Relationship Id="rId117" Type="http://schemas.openxmlformats.org/officeDocument/2006/relationships/image" Target="../media/image65.png"/><Relationship Id="rId299" Type="http://schemas.openxmlformats.org/officeDocument/2006/relationships/image" Target="../media/image151.png"/><Relationship Id="rId21" Type="http://schemas.openxmlformats.org/officeDocument/2006/relationships/image" Target="../media/image17.png"/><Relationship Id="rId63" Type="http://schemas.openxmlformats.org/officeDocument/2006/relationships/image" Target="../media/image38.png"/><Relationship Id="rId159" Type="http://schemas.openxmlformats.org/officeDocument/2006/relationships/image" Target="../media/image81.png"/><Relationship Id="rId324" Type="http://schemas.openxmlformats.org/officeDocument/2006/relationships/customXml" Target="../ink/ink157.xml"/><Relationship Id="rId366" Type="http://schemas.openxmlformats.org/officeDocument/2006/relationships/customXml" Target="../ink/ink178.xml"/><Relationship Id="rId170" Type="http://schemas.openxmlformats.org/officeDocument/2006/relationships/customXml" Target="../ink/ink80.xml"/><Relationship Id="rId226" Type="http://schemas.openxmlformats.org/officeDocument/2006/relationships/customXml" Target="../ink/ink108.xml"/><Relationship Id="rId433" Type="http://schemas.openxmlformats.org/officeDocument/2006/relationships/image" Target="../media/image218.png"/><Relationship Id="rId268" Type="http://schemas.openxmlformats.org/officeDocument/2006/relationships/customXml" Target="../ink/ink129.xml"/><Relationship Id="rId74" Type="http://schemas.openxmlformats.org/officeDocument/2006/relationships/customXml" Target="../ink/ink35.xml"/><Relationship Id="rId128" Type="http://schemas.openxmlformats.org/officeDocument/2006/relationships/customXml" Target="../ink/ink59.xml"/><Relationship Id="rId335" Type="http://schemas.openxmlformats.org/officeDocument/2006/relationships/image" Target="../media/image169.png"/><Relationship Id="rId377" Type="http://schemas.openxmlformats.org/officeDocument/2006/relationships/image" Target="../media/image190.png"/><Relationship Id="rId5" Type="http://schemas.openxmlformats.org/officeDocument/2006/relationships/image" Target="../media/image9.png"/><Relationship Id="rId181" Type="http://schemas.openxmlformats.org/officeDocument/2006/relationships/image" Target="../media/image92.png"/><Relationship Id="rId237" Type="http://schemas.openxmlformats.org/officeDocument/2006/relationships/image" Target="../media/image120.png"/><Relationship Id="rId402" Type="http://schemas.openxmlformats.org/officeDocument/2006/relationships/customXml" Target="../ink/ink196.xml"/><Relationship Id="rId279" Type="http://schemas.openxmlformats.org/officeDocument/2006/relationships/image" Target="../media/image141.png"/><Relationship Id="rId444" Type="http://schemas.openxmlformats.org/officeDocument/2006/relationships/customXml" Target="../ink/ink217.xml"/><Relationship Id="rId43" Type="http://schemas.openxmlformats.org/officeDocument/2006/relationships/image" Target="../media/image28.png"/><Relationship Id="rId139" Type="http://schemas.openxmlformats.org/officeDocument/2006/relationships/image" Target="../media/image76.png"/><Relationship Id="rId290" Type="http://schemas.openxmlformats.org/officeDocument/2006/relationships/customXml" Target="../ink/ink140.xml"/><Relationship Id="rId304" Type="http://schemas.openxmlformats.org/officeDocument/2006/relationships/customXml" Target="../ink/ink147.xml"/><Relationship Id="rId346" Type="http://schemas.openxmlformats.org/officeDocument/2006/relationships/customXml" Target="../ink/ink168.xml"/><Relationship Id="rId388" Type="http://schemas.openxmlformats.org/officeDocument/2006/relationships/customXml" Target="../ink/ink189.xml"/><Relationship Id="rId85" Type="http://schemas.openxmlformats.org/officeDocument/2006/relationships/image" Target="../media/image49.png"/><Relationship Id="rId150" Type="http://schemas.openxmlformats.org/officeDocument/2006/relationships/customXml" Target="../ink/ink70.xml"/><Relationship Id="rId192" Type="http://schemas.openxmlformats.org/officeDocument/2006/relationships/customXml" Target="../ink/ink91.xml"/><Relationship Id="rId206" Type="http://schemas.openxmlformats.org/officeDocument/2006/relationships/customXml" Target="../ink/ink98.xml"/><Relationship Id="rId413" Type="http://schemas.openxmlformats.org/officeDocument/2006/relationships/image" Target="../media/image208.png"/><Relationship Id="rId248" Type="http://schemas.openxmlformats.org/officeDocument/2006/relationships/customXml" Target="../ink/ink119.xml"/><Relationship Id="rId455" Type="http://schemas.openxmlformats.org/officeDocument/2006/relationships/image" Target="../media/image229.png"/><Relationship Id="rId12" Type="http://schemas.openxmlformats.org/officeDocument/2006/relationships/customXml" Target="../ink/ink6.xml"/><Relationship Id="rId108" Type="http://schemas.openxmlformats.org/officeDocument/2006/relationships/customXml" Target="../ink/ink51.xml"/><Relationship Id="rId315" Type="http://schemas.openxmlformats.org/officeDocument/2006/relationships/image" Target="../media/image159.png"/><Relationship Id="rId357" Type="http://schemas.openxmlformats.org/officeDocument/2006/relationships/image" Target="../media/image180.png"/><Relationship Id="rId54" Type="http://schemas.openxmlformats.org/officeDocument/2006/relationships/customXml" Target="../ink/ink26.xml"/><Relationship Id="rId96" Type="http://schemas.openxmlformats.org/officeDocument/2006/relationships/customXml" Target="../ink/ink45.xml"/><Relationship Id="rId161" Type="http://schemas.openxmlformats.org/officeDocument/2006/relationships/image" Target="../media/image82.png"/><Relationship Id="rId217" Type="http://schemas.openxmlformats.org/officeDocument/2006/relationships/image" Target="../media/image110.png"/><Relationship Id="rId399" Type="http://schemas.openxmlformats.org/officeDocument/2006/relationships/image" Target="../media/image201.png"/><Relationship Id="rId259" Type="http://schemas.openxmlformats.org/officeDocument/2006/relationships/image" Target="../media/image131.png"/><Relationship Id="rId424" Type="http://schemas.openxmlformats.org/officeDocument/2006/relationships/customXml" Target="../ink/ink207.xml"/><Relationship Id="rId23" Type="http://schemas.openxmlformats.org/officeDocument/2006/relationships/image" Target="../media/image18.png"/><Relationship Id="rId270" Type="http://schemas.openxmlformats.org/officeDocument/2006/relationships/customXml" Target="../ink/ink130.xml"/><Relationship Id="rId326" Type="http://schemas.openxmlformats.org/officeDocument/2006/relationships/customXml" Target="../ink/ink158.xml"/><Relationship Id="rId65" Type="http://schemas.openxmlformats.org/officeDocument/2006/relationships/image" Target="../media/image39.png"/><Relationship Id="rId130" Type="http://schemas.openxmlformats.org/officeDocument/2006/relationships/customXml" Target="../ink/ink60.xml"/><Relationship Id="rId368" Type="http://schemas.openxmlformats.org/officeDocument/2006/relationships/customXml" Target="../ink/ink179.xml"/><Relationship Id="rId172" Type="http://schemas.openxmlformats.org/officeDocument/2006/relationships/customXml" Target="../ink/ink81.xml"/><Relationship Id="rId228" Type="http://schemas.openxmlformats.org/officeDocument/2006/relationships/customXml" Target="../ink/ink109.xml"/><Relationship Id="rId435" Type="http://schemas.openxmlformats.org/officeDocument/2006/relationships/image" Target="../media/image219.png"/><Relationship Id="rId281" Type="http://schemas.openxmlformats.org/officeDocument/2006/relationships/image" Target="../media/image142.png"/><Relationship Id="rId337" Type="http://schemas.openxmlformats.org/officeDocument/2006/relationships/image" Target="../media/image170.png"/><Relationship Id="rId34" Type="http://schemas.openxmlformats.org/officeDocument/2006/relationships/customXml" Target="../ink/ink16.xml"/><Relationship Id="rId141" Type="http://schemas.openxmlformats.org/officeDocument/2006/relationships/image" Target="../media/image77.png"/><Relationship Id="rId379" Type="http://schemas.openxmlformats.org/officeDocument/2006/relationships/image" Target="../media/image191.png"/><Relationship Id="rId7" Type="http://schemas.openxmlformats.org/officeDocument/2006/relationships/image" Target="../media/image10.png"/><Relationship Id="rId183" Type="http://schemas.openxmlformats.org/officeDocument/2006/relationships/image" Target="../media/image93.png"/><Relationship Id="rId239" Type="http://schemas.openxmlformats.org/officeDocument/2006/relationships/image" Target="../media/image121.png"/><Relationship Id="rId390" Type="http://schemas.openxmlformats.org/officeDocument/2006/relationships/customXml" Target="../ink/ink190.xml"/><Relationship Id="rId404" Type="http://schemas.openxmlformats.org/officeDocument/2006/relationships/customXml" Target="../ink/ink197.xml"/><Relationship Id="rId446" Type="http://schemas.openxmlformats.org/officeDocument/2006/relationships/customXml" Target="../ink/ink218.xml"/><Relationship Id="rId250" Type="http://schemas.openxmlformats.org/officeDocument/2006/relationships/customXml" Target="../ink/ink120.xml"/><Relationship Id="rId292" Type="http://schemas.openxmlformats.org/officeDocument/2006/relationships/customXml" Target="../ink/ink141.xml"/><Relationship Id="rId306" Type="http://schemas.openxmlformats.org/officeDocument/2006/relationships/customXml" Target="../ink/ink148.xml"/><Relationship Id="rId45" Type="http://schemas.openxmlformats.org/officeDocument/2006/relationships/image" Target="../media/image29.png"/><Relationship Id="rId87" Type="http://schemas.openxmlformats.org/officeDocument/2006/relationships/image" Target="../media/image50.png"/><Relationship Id="rId110" Type="http://schemas.openxmlformats.org/officeDocument/2006/relationships/customXml" Target="../ink/ink52.xml"/><Relationship Id="rId348" Type="http://schemas.openxmlformats.org/officeDocument/2006/relationships/customXml" Target="../ink/ink169.xml"/><Relationship Id="rId152" Type="http://schemas.openxmlformats.org/officeDocument/2006/relationships/customXml" Target="../ink/ink71.xml"/><Relationship Id="rId194" Type="http://schemas.openxmlformats.org/officeDocument/2006/relationships/customXml" Target="../ink/ink92.xml"/><Relationship Id="rId208" Type="http://schemas.openxmlformats.org/officeDocument/2006/relationships/customXml" Target="../ink/ink99.xml"/><Relationship Id="rId415" Type="http://schemas.openxmlformats.org/officeDocument/2006/relationships/image" Target="../media/image209.png"/><Relationship Id="rId457" Type="http://schemas.openxmlformats.org/officeDocument/2006/relationships/image" Target="../media/image230.png"/><Relationship Id="rId261" Type="http://schemas.openxmlformats.org/officeDocument/2006/relationships/image" Target="../media/image132.png"/><Relationship Id="rId14" Type="http://schemas.openxmlformats.org/officeDocument/2006/relationships/customXml" Target="../ink/ink7.xml"/><Relationship Id="rId56" Type="http://schemas.openxmlformats.org/officeDocument/2006/relationships/customXml" Target="../ink/ink27.xml"/><Relationship Id="rId317" Type="http://schemas.openxmlformats.org/officeDocument/2006/relationships/image" Target="../media/image160.png"/><Relationship Id="rId359" Type="http://schemas.openxmlformats.org/officeDocument/2006/relationships/image" Target="../media/image181.png"/><Relationship Id="rId98" Type="http://schemas.openxmlformats.org/officeDocument/2006/relationships/customXml" Target="../ink/ink46.xml"/><Relationship Id="rId163" Type="http://schemas.openxmlformats.org/officeDocument/2006/relationships/image" Target="../media/image83.png"/><Relationship Id="rId219" Type="http://schemas.openxmlformats.org/officeDocument/2006/relationships/image" Target="../media/image111.png"/><Relationship Id="rId370" Type="http://schemas.openxmlformats.org/officeDocument/2006/relationships/customXml" Target="../ink/ink180.xml"/><Relationship Id="rId426" Type="http://schemas.openxmlformats.org/officeDocument/2006/relationships/customXml" Target="../ink/ink208.xml"/><Relationship Id="rId230" Type="http://schemas.openxmlformats.org/officeDocument/2006/relationships/customXml" Target="../ink/ink110.xml"/><Relationship Id="rId25" Type="http://schemas.openxmlformats.org/officeDocument/2006/relationships/image" Target="../media/image19.png"/><Relationship Id="rId67" Type="http://schemas.openxmlformats.org/officeDocument/2006/relationships/image" Target="../media/image40.png"/><Relationship Id="rId272" Type="http://schemas.openxmlformats.org/officeDocument/2006/relationships/customXml" Target="../ink/ink131.xml"/><Relationship Id="rId328" Type="http://schemas.openxmlformats.org/officeDocument/2006/relationships/customXml" Target="../ink/ink159.xml"/><Relationship Id="rId132" Type="http://schemas.openxmlformats.org/officeDocument/2006/relationships/customXml" Target="../ink/ink61.xml"/><Relationship Id="rId174" Type="http://schemas.openxmlformats.org/officeDocument/2006/relationships/customXml" Target="../ink/ink82.xml"/><Relationship Id="rId381" Type="http://schemas.openxmlformats.org/officeDocument/2006/relationships/image" Target="../media/image192.png"/><Relationship Id="rId241" Type="http://schemas.openxmlformats.org/officeDocument/2006/relationships/image" Target="../media/image122.png"/><Relationship Id="rId437" Type="http://schemas.openxmlformats.org/officeDocument/2006/relationships/image" Target="../media/image220.png"/><Relationship Id="rId36" Type="http://schemas.openxmlformats.org/officeDocument/2006/relationships/customXml" Target="../ink/ink17.xml"/><Relationship Id="rId283" Type="http://schemas.openxmlformats.org/officeDocument/2006/relationships/image" Target="../media/image143.png"/><Relationship Id="rId339" Type="http://schemas.openxmlformats.org/officeDocument/2006/relationships/image" Target="../media/image171.png"/><Relationship Id="rId78" Type="http://schemas.openxmlformats.org/officeDocument/2006/relationships/customXml" Target="../ink/ink36.xml"/><Relationship Id="rId101" Type="http://schemas.openxmlformats.org/officeDocument/2006/relationships/image" Target="../media/image57.png"/><Relationship Id="rId143" Type="http://schemas.openxmlformats.org/officeDocument/2006/relationships/image" Target="../media/image78.png"/><Relationship Id="rId185" Type="http://schemas.openxmlformats.org/officeDocument/2006/relationships/image" Target="../media/image94.png"/><Relationship Id="rId350" Type="http://schemas.openxmlformats.org/officeDocument/2006/relationships/customXml" Target="../ink/ink170.xml"/><Relationship Id="rId406" Type="http://schemas.openxmlformats.org/officeDocument/2006/relationships/customXml" Target="../ink/ink198.xml"/><Relationship Id="rId9" Type="http://schemas.openxmlformats.org/officeDocument/2006/relationships/image" Target="../media/image11.png"/><Relationship Id="rId210" Type="http://schemas.openxmlformats.org/officeDocument/2006/relationships/customXml" Target="../ink/ink100.xml"/><Relationship Id="rId392" Type="http://schemas.openxmlformats.org/officeDocument/2006/relationships/customXml" Target="../ink/ink191.xml"/><Relationship Id="rId448" Type="http://schemas.openxmlformats.org/officeDocument/2006/relationships/customXml" Target="../ink/ink219.xml"/><Relationship Id="rId252" Type="http://schemas.openxmlformats.org/officeDocument/2006/relationships/customXml" Target="../ink/ink121.xml"/><Relationship Id="rId294" Type="http://schemas.openxmlformats.org/officeDocument/2006/relationships/customXml" Target="../ink/ink142.xml"/><Relationship Id="rId308" Type="http://schemas.openxmlformats.org/officeDocument/2006/relationships/customXml" Target="../ink/ink149.xml"/><Relationship Id="rId47" Type="http://schemas.openxmlformats.org/officeDocument/2006/relationships/image" Target="../media/image30.png"/><Relationship Id="rId89" Type="http://schemas.openxmlformats.org/officeDocument/2006/relationships/image" Target="../media/image51.png"/><Relationship Id="rId112" Type="http://schemas.openxmlformats.org/officeDocument/2006/relationships/customXml" Target="../ink/ink53.xml"/><Relationship Id="rId154" Type="http://schemas.openxmlformats.org/officeDocument/2006/relationships/customXml" Target="../ink/ink72.xml"/><Relationship Id="rId361" Type="http://schemas.openxmlformats.org/officeDocument/2006/relationships/image" Target="../media/image182.png"/><Relationship Id="rId196" Type="http://schemas.openxmlformats.org/officeDocument/2006/relationships/customXml" Target="../ink/ink93.xml"/><Relationship Id="rId417" Type="http://schemas.openxmlformats.org/officeDocument/2006/relationships/image" Target="../media/image210.png"/><Relationship Id="rId16" Type="http://schemas.openxmlformats.org/officeDocument/2006/relationships/customXml" Target="../ink/ink8.xml"/><Relationship Id="rId221" Type="http://schemas.openxmlformats.org/officeDocument/2006/relationships/image" Target="../media/image112.png"/><Relationship Id="rId263" Type="http://schemas.openxmlformats.org/officeDocument/2006/relationships/image" Target="../media/image133.png"/><Relationship Id="rId319" Type="http://schemas.openxmlformats.org/officeDocument/2006/relationships/image" Target="../media/image161.png"/><Relationship Id="rId58" Type="http://schemas.openxmlformats.org/officeDocument/2006/relationships/customXml" Target="../ink/ink28.xml"/><Relationship Id="rId123" Type="http://schemas.openxmlformats.org/officeDocument/2006/relationships/image" Target="../media/image68.png"/><Relationship Id="rId330" Type="http://schemas.openxmlformats.org/officeDocument/2006/relationships/customXml" Target="../ink/ink160.xml"/><Relationship Id="rId165" Type="http://schemas.openxmlformats.org/officeDocument/2006/relationships/image" Target="../media/image84.png"/><Relationship Id="rId372" Type="http://schemas.openxmlformats.org/officeDocument/2006/relationships/customXml" Target="../ink/ink181.xml"/><Relationship Id="rId428" Type="http://schemas.openxmlformats.org/officeDocument/2006/relationships/customXml" Target="../ink/ink209.xml"/><Relationship Id="rId232" Type="http://schemas.openxmlformats.org/officeDocument/2006/relationships/customXml" Target="../ink/ink111.xml"/><Relationship Id="rId274" Type="http://schemas.openxmlformats.org/officeDocument/2006/relationships/customXml" Target="../ink/ink132.xml"/><Relationship Id="rId27" Type="http://schemas.openxmlformats.org/officeDocument/2006/relationships/image" Target="../media/image20.png"/><Relationship Id="rId134" Type="http://schemas.openxmlformats.org/officeDocument/2006/relationships/customXml" Target="../ink/ink62.xml"/><Relationship Id="rId80" Type="http://schemas.openxmlformats.org/officeDocument/2006/relationships/customXml" Target="../ink/ink37.xml"/><Relationship Id="rId176" Type="http://schemas.openxmlformats.org/officeDocument/2006/relationships/customXml" Target="../ink/ink83.xml"/><Relationship Id="rId341" Type="http://schemas.openxmlformats.org/officeDocument/2006/relationships/image" Target="../media/image172.png"/><Relationship Id="rId383" Type="http://schemas.openxmlformats.org/officeDocument/2006/relationships/image" Target="../media/image193.png"/><Relationship Id="rId439" Type="http://schemas.openxmlformats.org/officeDocument/2006/relationships/image" Target="../media/image221.png"/><Relationship Id="rId201" Type="http://schemas.openxmlformats.org/officeDocument/2006/relationships/image" Target="../media/image102.png"/><Relationship Id="rId243" Type="http://schemas.openxmlformats.org/officeDocument/2006/relationships/image" Target="../media/image123.png"/><Relationship Id="rId285" Type="http://schemas.openxmlformats.org/officeDocument/2006/relationships/image" Target="../media/image144.png"/><Relationship Id="rId450" Type="http://schemas.openxmlformats.org/officeDocument/2006/relationships/customXml" Target="../ink/ink220.xml"/><Relationship Id="rId38" Type="http://schemas.openxmlformats.org/officeDocument/2006/relationships/customXml" Target="../ink/ink18.xml"/><Relationship Id="rId103" Type="http://schemas.openxmlformats.org/officeDocument/2006/relationships/image" Target="../media/image58.png"/><Relationship Id="rId310" Type="http://schemas.openxmlformats.org/officeDocument/2006/relationships/customXml" Target="../ink/ink150.xml"/><Relationship Id="rId91" Type="http://schemas.openxmlformats.org/officeDocument/2006/relationships/image" Target="../media/image52.png"/><Relationship Id="rId145" Type="http://schemas.openxmlformats.org/officeDocument/2006/relationships/image" Target="../media/image79.png"/><Relationship Id="rId187" Type="http://schemas.openxmlformats.org/officeDocument/2006/relationships/image" Target="../media/image95.png"/><Relationship Id="rId352" Type="http://schemas.openxmlformats.org/officeDocument/2006/relationships/customXml" Target="../ink/ink171.xml"/><Relationship Id="rId394" Type="http://schemas.openxmlformats.org/officeDocument/2006/relationships/customXml" Target="../ink/ink192.xml"/><Relationship Id="rId408" Type="http://schemas.openxmlformats.org/officeDocument/2006/relationships/customXml" Target="../ink/ink199.xml"/><Relationship Id="rId212" Type="http://schemas.openxmlformats.org/officeDocument/2006/relationships/customXml" Target="../ink/ink101.xml"/><Relationship Id="rId254" Type="http://schemas.openxmlformats.org/officeDocument/2006/relationships/customXml" Target="../ink/ink122.xml"/><Relationship Id="rId49" Type="http://schemas.openxmlformats.org/officeDocument/2006/relationships/image" Target="../media/image31.png"/><Relationship Id="rId114" Type="http://schemas.openxmlformats.org/officeDocument/2006/relationships/customXml" Target="../ink/ink54.xml"/><Relationship Id="rId296" Type="http://schemas.openxmlformats.org/officeDocument/2006/relationships/customXml" Target="../ink/ink143.xml"/><Relationship Id="rId60" Type="http://schemas.openxmlformats.org/officeDocument/2006/relationships/customXml" Target="../ink/ink29.xml"/><Relationship Id="rId156" Type="http://schemas.openxmlformats.org/officeDocument/2006/relationships/customXml" Target="../ink/ink73.xml"/><Relationship Id="rId198" Type="http://schemas.openxmlformats.org/officeDocument/2006/relationships/customXml" Target="../ink/ink94.xml"/><Relationship Id="rId321" Type="http://schemas.openxmlformats.org/officeDocument/2006/relationships/image" Target="../media/image162.png"/><Relationship Id="rId363" Type="http://schemas.openxmlformats.org/officeDocument/2006/relationships/image" Target="../media/image183.png"/><Relationship Id="rId419" Type="http://schemas.openxmlformats.org/officeDocument/2006/relationships/image" Target="../media/image211.png"/><Relationship Id="rId223" Type="http://schemas.openxmlformats.org/officeDocument/2006/relationships/image" Target="../media/image113.png"/><Relationship Id="rId430" Type="http://schemas.openxmlformats.org/officeDocument/2006/relationships/customXml" Target="../ink/ink210.xml"/><Relationship Id="rId18" Type="http://schemas.openxmlformats.org/officeDocument/2006/relationships/customXml" Target="../ink/ink9.xml"/><Relationship Id="rId39" Type="http://schemas.openxmlformats.org/officeDocument/2006/relationships/image" Target="../media/image26.png"/><Relationship Id="rId265" Type="http://schemas.openxmlformats.org/officeDocument/2006/relationships/image" Target="../media/image134.png"/><Relationship Id="rId286" Type="http://schemas.openxmlformats.org/officeDocument/2006/relationships/customXml" Target="../ink/ink138.xml"/><Relationship Id="rId451" Type="http://schemas.openxmlformats.org/officeDocument/2006/relationships/image" Target="../media/image227.png"/><Relationship Id="rId50" Type="http://schemas.openxmlformats.org/officeDocument/2006/relationships/customXml" Target="../ink/ink24.xml"/><Relationship Id="rId104" Type="http://schemas.openxmlformats.org/officeDocument/2006/relationships/customXml" Target="../ink/ink49.xml"/><Relationship Id="rId125" Type="http://schemas.openxmlformats.org/officeDocument/2006/relationships/image" Target="../media/image69.png"/><Relationship Id="rId146" Type="http://schemas.openxmlformats.org/officeDocument/2006/relationships/customXml" Target="../ink/ink68.xml"/><Relationship Id="rId167" Type="http://schemas.openxmlformats.org/officeDocument/2006/relationships/image" Target="../media/image85.png"/><Relationship Id="rId188" Type="http://schemas.openxmlformats.org/officeDocument/2006/relationships/customXml" Target="../ink/ink89.xml"/><Relationship Id="rId311" Type="http://schemas.openxmlformats.org/officeDocument/2006/relationships/image" Target="../media/image157.png"/><Relationship Id="rId332" Type="http://schemas.openxmlformats.org/officeDocument/2006/relationships/customXml" Target="../ink/ink161.xml"/><Relationship Id="rId353" Type="http://schemas.openxmlformats.org/officeDocument/2006/relationships/image" Target="../media/image178.png"/><Relationship Id="rId374" Type="http://schemas.openxmlformats.org/officeDocument/2006/relationships/customXml" Target="../ink/ink182.xml"/><Relationship Id="rId395" Type="http://schemas.openxmlformats.org/officeDocument/2006/relationships/image" Target="../media/image199.png"/><Relationship Id="rId409" Type="http://schemas.openxmlformats.org/officeDocument/2006/relationships/image" Target="../media/image206.png"/><Relationship Id="rId71" Type="http://schemas.openxmlformats.org/officeDocument/2006/relationships/image" Target="../media/image42.png"/><Relationship Id="rId92" Type="http://schemas.openxmlformats.org/officeDocument/2006/relationships/customXml" Target="../ink/ink43.xml"/><Relationship Id="rId213" Type="http://schemas.openxmlformats.org/officeDocument/2006/relationships/image" Target="../media/image108.png"/><Relationship Id="rId234" Type="http://schemas.openxmlformats.org/officeDocument/2006/relationships/customXml" Target="../ink/ink112.xml"/><Relationship Id="rId420" Type="http://schemas.openxmlformats.org/officeDocument/2006/relationships/customXml" Target="../ink/ink205.xml"/><Relationship Id="rId2" Type="http://schemas.openxmlformats.org/officeDocument/2006/relationships/customXml" Target="../ink/ink1.xml"/><Relationship Id="rId29" Type="http://schemas.openxmlformats.org/officeDocument/2006/relationships/image" Target="../media/image21.png"/><Relationship Id="rId255" Type="http://schemas.openxmlformats.org/officeDocument/2006/relationships/image" Target="../media/image129.png"/><Relationship Id="rId276" Type="http://schemas.openxmlformats.org/officeDocument/2006/relationships/customXml" Target="../ink/ink133.xml"/><Relationship Id="rId297" Type="http://schemas.openxmlformats.org/officeDocument/2006/relationships/image" Target="../media/image150.png"/><Relationship Id="rId441" Type="http://schemas.openxmlformats.org/officeDocument/2006/relationships/image" Target="../media/image222.png"/><Relationship Id="rId40" Type="http://schemas.openxmlformats.org/officeDocument/2006/relationships/customXml" Target="../ink/ink19.xml"/><Relationship Id="rId115" Type="http://schemas.openxmlformats.org/officeDocument/2006/relationships/image" Target="../media/image64.png"/><Relationship Id="rId136" Type="http://schemas.openxmlformats.org/officeDocument/2006/relationships/customXml" Target="../ink/ink63.xml"/><Relationship Id="rId157" Type="http://schemas.openxmlformats.org/officeDocument/2006/relationships/image" Target="../media/image67.png"/><Relationship Id="rId178" Type="http://schemas.openxmlformats.org/officeDocument/2006/relationships/customXml" Target="../ink/ink84.xml"/><Relationship Id="rId301" Type="http://schemas.openxmlformats.org/officeDocument/2006/relationships/image" Target="../media/image152.png"/><Relationship Id="rId322" Type="http://schemas.openxmlformats.org/officeDocument/2006/relationships/customXml" Target="../ink/ink156.xml"/><Relationship Id="rId343" Type="http://schemas.openxmlformats.org/officeDocument/2006/relationships/image" Target="../media/image173.png"/><Relationship Id="rId364" Type="http://schemas.openxmlformats.org/officeDocument/2006/relationships/customXml" Target="../ink/ink177.xml"/><Relationship Id="rId61" Type="http://schemas.openxmlformats.org/officeDocument/2006/relationships/image" Target="../media/image37.png"/><Relationship Id="rId82" Type="http://schemas.openxmlformats.org/officeDocument/2006/relationships/customXml" Target="../ink/ink38.xml"/><Relationship Id="rId199" Type="http://schemas.openxmlformats.org/officeDocument/2006/relationships/image" Target="../media/image101.png"/><Relationship Id="rId203" Type="http://schemas.openxmlformats.org/officeDocument/2006/relationships/image" Target="../media/image103.png"/><Relationship Id="rId385" Type="http://schemas.openxmlformats.org/officeDocument/2006/relationships/image" Target="../media/image194.png"/><Relationship Id="rId19" Type="http://schemas.openxmlformats.org/officeDocument/2006/relationships/image" Target="../media/image16.png"/><Relationship Id="rId224" Type="http://schemas.openxmlformats.org/officeDocument/2006/relationships/customXml" Target="../ink/ink107.xml"/><Relationship Id="rId245" Type="http://schemas.openxmlformats.org/officeDocument/2006/relationships/image" Target="../media/image124.png"/><Relationship Id="rId266" Type="http://schemas.openxmlformats.org/officeDocument/2006/relationships/customXml" Target="../ink/ink128.xml"/><Relationship Id="rId287" Type="http://schemas.openxmlformats.org/officeDocument/2006/relationships/image" Target="../media/image145.png"/><Relationship Id="rId410" Type="http://schemas.openxmlformats.org/officeDocument/2006/relationships/customXml" Target="../ink/ink200.xml"/><Relationship Id="rId431" Type="http://schemas.openxmlformats.org/officeDocument/2006/relationships/image" Target="../media/image217.png"/><Relationship Id="rId452" Type="http://schemas.openxmlformats.org/officeDocument/2006/relationships/customXml" Target="../ink/ink221.xml"/><Relationship Id="rId30" Type="http://schemas.openxmlformats.org/officeDocument/2006/relationships/customXml" Target="../ink/ink15.xml"/><Relationship Id="rId105" Type="http://schemas.openxmlformats.org/officeDocument/2006/relationships/image" Target="../media/image59.png"/><Relationship Id="rId126" Type="http://schemas.openxmlformats.org/officeDocument/2006/relationships/customXml" Target="../ink/ink58.xml"/><Relationship Id="rId147" Type="http://schemas.openxmlformats.org/officeDocument/2006/relationships/image" Target="../media/image80.png"/><Relationship Id="rId168" Type="http://schemas.openxmlformats.org/officeDocument/2006/relationships/customXml" Target="../ink/ink79.xml"/><Relationship Id="rId312" Type="http://schemas.openxmlformats.org/officeDocument/2006/relationships/customXml" Target="../ink/ink151.xml"/><Relationship Id="rId333" Type="http://schemas.openxmlformats.org/officeDocument/2006/relationships/image" Target="../media/image168.png"/><Relationship Id="rId354" Type="http://schemas.openxmlformats.org/officeDocument/2006/relationships/customXml" Target="../ink/ink172.xml"/><Relationship Id="rId51" Type="http://schemas.openxmlformats.org/officeDocument/2006/relationships/image" Target="../media/image32.png"/><Relationship Id="rId72" Type="http://schemas.openxmlformats.org/officeDocument/2006/relationships/customXml" Target="../ink/ink34.xml"/><Relationship Id="rId93" Type="http://schemas.openxmlformats.org/officeDocument/2006/relationships/image" Target="../media/image53.png"/><Relationship Id="rId189" Type="http://schemas.openxmlformats.org/officeDocument/2006/relationships/image" Target="../media/image96.png"/><Relationship Id="rId375" Type="http://schemas.openxmlformats.org/officeDocument/2006/relationships/image" Target="../media/image189.png"/><Relationship Id="rId396" Type="http://schemas.openxmlformats.org/officeDocument/2006/relationships/customXml" Target="../ink/ink193.xml"/><Relationship Id="rId3" Type="http://schemas.openxmlformats.org/officeDocument/2006/relationships/image" Target="../media/image8.png"/><Relationship Id="rId214" Type="http://schemas.openxmlformats.org/officeDocument/2006/relationships/customXml" Target="../ink/ink102.xml"/><Relationship Id="rId235" Type="http://schemas.openxmlformats.org/officeDocument/2006/relationships/image" Target="../media/image119.png"/><Relationship Id="rId256" Type="http://schemas.openxmlformats.org/officeDocument/2006/relationships/customXml" Target="../ink/ink123.xml"/><Relationship Id="rId277" Type="http://schemas.openxmlformats.org/officeDocument/2006/relationships/image" Target="../media/image140.png"/><Relationship Id="rId298" Type="http://schemas.openxmlformats.org/officeDocument/2006/relationships/customXml" Target="../ink/ink144.xml"/><Relationship Id="rId400" Type="http://schemas.openxmlformats.org/officeDocument/2006/relationships/customXml" Target="../ink/ink195.xml"/><Relationship Id="rId421" Type="http://schemas.openxmlformats.org/officeDocument/2006/relationships/image" Target="../media/image212.png"/><Relationship Id="rId442" Type="http://schemas.openxmlformats.org/officeDocument/2006/relationships/customXml" Target="../ink/ink216.xml"/><Relationship Id="rId116" Type="http://schemas.openxmlformats.org/officeDocument/2006/relationships/customXml" Target="../ink/ink55.xml"/><Relationship Id="rId137" Type="http://schemas.openxmlformats.org/officeDocument/2006/relationships/image" Target="../media/image75.png"/><Relationship Id="rId158" Type="http://schemas.openxmlformats.org/officeDocument/2006/relationships/customXml" Target="../ink/ink74.xml"/><Relationship Id="rId302" Type="http://schemas.openxmlformats.org/officeDocument/2006/relationships/customXml" Target="../ink/ink146.xml"/><Relationship Id="rId323" Type="http://schemas.openxmlformats.org/officeDocument/2006/relationships/image" Target="../media/image163.png"/><Relationship Id="rId344" Type="http://schemas.openxmlformats.org/officeDocument/2006/relationships/customXml" Target="../ink/ink167.xml"/><Relationship Id="rId20" Type="http://schemas.openxmlformats.org/officeDocument/2006/relationships/customXml" Target="../ink/ink10.xml"/><Relationship Id="rId41" Type="http://schemas.openxmlformats.org/officeDocument/2006/relationships/image" Target="../media/image27.png"/><Relationship Id="rId62" Type="http://schemas.openxmlformats.org/officeDocument/2006/relationships/customXml" Target="../ink/ink30.xml"/><Relationship Id="rId83" Type="http://schemas.openxmlformats.org/officeDocument/2006/relationships/image" Target="../media/image48.png"/><Relationship Id="rId179" Type="http://schemas.openxmlformats.org/officeDocument/2006/relationships/image" Target="../media/image91.png"/><Relationship Id="rId365" Type="http://schemas.openxmlformats.org/officeDocument/2006/relationships/image" Target="../media/image184.png"/><Relationship Id="rId386" Type="http://schemas.openxmlformats.org/officeDocument/2006/relationships/customXml" Target="../ink/ink188.xml"/><Relationship Id="rId190" Type="http://schemas.openxmlformats.org/officeDocument/2006/relationships/customXml" Target="../ink/ink90.xml"/><Relationship Id="rId204" Type="http://schemas.openxmlformats.org/officeDocument/2006/relationships/customXml" Target="../ink/ink97.xml"/><Relationship Id="rId225" Type="http://schemas.openxmlformats.org/officeDocument/2006/relationships/image" Target="../media/image114.png"/><Relationship Id="rId246" Type="http://schemas.openxmlformats.org/officeDocument/2006/relationships/customXml" Target="../ink/ink118.xml"/><Relationship Id="rId267" Type="http://schemas.openxmlformats.org/officeDocument/2006/relationships/image" Target="../media/image135.png"/><Relationship Id="rId288" Type="http://schemas.openxmlformats.org/officeDocument/2006/relationships/customXml" Target="../ink/ink139.xml"/><Relationship Id="rId411" Type="http://schemas.openxmlformats.org/officeDocument/2006/relationships/image" Target="../media/image207.png"/><Relationship Id="rId432" Type="http://schemas.openxmlformats.org/officeDocument/2006/relationships/customXml" Target="../ink/ink211.xml"/><Relationship Id="rId453" Type="http://schemas.openxmlformats.org/officeDocument/2006/relationships/image" Target="../media/image228.png"/><Relationship Id="rId106" Type="http://schemas.openxmlformats.org/officeDocument/2006/relationships/customXml" Target="../ink/ink50.xml"/><Relationship Id="rId127" Type="http://schemas.openxmlformats.org/officeDocument/2006/relationships/image" Target="../media/image70.png"/><Relationship Id="rId313" Type="http://schemas.openxmlformats.org/officeDocument/2006/relationships/image" Target="../media/image158.png"/><Relationship Id="rId10" Type="http://schemas.openxmlformats.org/officeDocument/2006/relationships/customXml" Target="../ink/ink5.xml"/><Relationship Id="rId52" Type="http://schemas.openxmlformats.org/officeDocument/2006/relationships/customXml" Target="../ink/ink25.xml"/><Relationship Id="rId73" Type="http://schemas.openxmlformats.org/officeDocument/2006/relationships/image" Target="../media/image43.png"/><Relationship Id="rId94" Type="http://schemas.openxmlformats.org/officeDocument/2006/relationships/customXml" Target="../ink/ink44.xml"/><Relationship Id="rId148" Type="http://schemas.openxmlformats.org/officeDocument/2006/relationships/customXml" Target="../ink/ink69.xml"/><Relationship Id="rId169" Type="http://schemas.openxmlformats.org/officeDocument/2006/relationships/image" Target="../media/image86.png"/><Relationship Id="rId334" Type="http://schemas.openxmlformats.org/officeDocument/2006/relationships/customXml" Target="../ink/ink162.xml"/><Relationship Id="rId355" Type="http://schemas.openxmlformats.org/officeDocument/2006/relationships/image" Target="../media/image179.png"/><Relationship Id="rId376" Type="http://schemas.openxmlformats.org/officeDocument/2006/relationships/customXml" Target="../ink/ink183.xml"/><Relationship Id="rId397" Type="http://schemas.openxmlformats.org/officeDocument/2006/relationships/image" Target="../media/image200.png"/><Relationship Id="rId4" Type="http://schemas.openxmlformats.org/officeDocument/2006/relationships/customXml" Target="../ink/ink2.xml"/><Relationship Id="rId180" Type="http://schemas.openxmlformats.org/officeDocument/2006/relationships/customXml" Target="../ink/ink85.xml"/><Relationship Id="rId215" Type="http://schemas.openxmlformats.org/officeDocument/2006/relationships/image" Target="../media/image109.png"/><Relationship Id="rId236" Type="http://schemas.openxmlformats.org/officeDocument/2006/relationships/customXml" Target="../ink/ink113.xml"/><Relationship Id="rId257" Type="http://schemas.openxmlformats.org/officeDocument/2006/relationships/image" Target="../media/image130.png"/><Relationship Id="rId278" Type="http://schemas.openxmlformats.org/officeDocument/2006/relationships/customXml" Target="../ink/ink134.xml"/><Relationship Id="rId401" Type="http://schemas.openxmlformats.org/officeDocument/2006/relationships/image" Target="../media/image202.png"/><Relationship Id="rId422" Type="http://schemas.openxmlformats.org/officeDocument/2006/relationships/customXml" Target="../ink/ink206.xml"/><Relationship Id="rId443" Type="http://schemas.openxmlformats.org/officeDocument/2006/relationships/image" Target="../media/image223.png"/><Relationship Id="rId303" Type="http://schemas.openxmlformats.org/officeDocument/2006/relationships/image" Target="../media/image153.png"/><Relationship Id="rId42" Type="http://schemas.openxmlformats.org/officeDocument/2006/relationships/customXml" Target="../ink/ink20.xml"/><Relationship Id="rId84" Type="http://schemas.openxmlformats.org/officeDocument/2006/relationships/customXml" Target="../ink/ink39.xml"/><Relationship Id="rId138" Type="http://schemas.openxmlformats.org/officeDocument/2006/relationships/customXml" Target="../ink/ink64.xml"/><Relationship Id="rId345" Type="http://schemas.openxmlformats.org/officeDocument/2006/relationships/image" Target="../media/image174.png"/><Relationship Id="rId387" Type="http://schemas.openxmlformats.org/officeDocument/2006/relationships/image" Target="../media/image195.png"/><Relationship Id="rId191" Type="http://schemas.openxmlformats.org/officeDocument/2006/relationships/image" Target="../media/image97.png"/><Relationship Id="rId205" Type="http://schemas.openxmlformats.org/officeDocument/2006/relationships/image" Target="../media/image104.png"/><Relationship Id="rId247" Type="http://schemas.openxmlformats.org/officeDocument/2006/relationships/image" Target="../media/image125.png"/><Relationship Id="rId412" Type="http://schemas.openxmlformats.org/officeDocument/2006/relationships/customXml" Target="../ink/ink201.xml"/><Relationship Id="rId107" Type="http://schemas.openxmlformats.org/officeDocument/2006/relationships/image" Target="../media/image60.png"/><Relationship Id="rId289" Type="http://schemas.openxmlformats.org/officeDocument/2006/relationships/image" Target="../media/image146.png"/><Relationship Id="rId454" Type="http://schemas.openxmlformats.org/officeDocument/2006/relationships/customXml" Target="../ink/ink222.xml"/><Relationship Id="rId11" Type="http://schemas.openxmlformats.org/officeDocument/2006/relationships/image" Target="../media/image12.png"/><Relationship Id="rId53" Type="http://schemas.openxmlformats.org/officeDocument/2006/relationships/image" Target="../media/image33.png"/><Relationship Id="rId149" Type="http://schemas.openxmlformats.org/officeDocument/2006/relationships/image" Target="../media/image22.png"/><Relationship Id="rId314" Type="http://schemas.openxmlformats.org/officeDocument/2006/relationships/customXml" Target="../ink/ink152.xml"/><Relationship Id="rId356" Type="http://schemas.openxmlformats.org/officeDocument/2006/relationships/customXml" Target="../ink/ink173.xml"/><Relationship Id="rId398" Type="http://schemas.openxmlformats.org/officeDocument/2006/relationships/customXml" Target="../ink/ink194.xml"/><Relationship Id="rId95" Type="http://schemas.openxmlformats.org/officeDocument/2006/relationships/image" Target="../media/image54.png"/><Relationship Id="rId160" Type="http://schemas.openxmlformats.org/officeDocument/2006/relationships/customXml" Target="../ink/ink75.xml"/><Relationship Id="rId216" Type="http://schemas.openxmlformats.org/officeDocument/2006/relationships/customXml" Target="../ink/ink103.xml"/><Relationship Id="rId423" Type="http://schemas.openxmlformats.org/officeDocument/2006/relationships/image" Target="../media/image213.png"/><Relationship Id="rId258" Type="http://schemas.openxmlformats.org/officeDocument/2006/relationships/customXml" Target="../ink/ink124.xml"/><Relationship Id="rId22" Type="http://schemas.openxmlformats.org/officeDocument/2006/relationships/customXml" Target="../ink/ink11.xml"/><Relationship Id="rId64" Type="http://schemas.openxmlformats.org/officeDocument/2006/relationships/customXml" Target="../ink/ink31.xml"/><Relationship Id="rId118" Type="http://schemas.openxmlformats.org/officeDocument/2006/relationships/customXml" Target="../ink/ink56.xml"/><Relationship Id="rId325" Type="http://schemas.openxmlformats.org/officeDocument/2006/relationships/image" Target="../media/image164.png"/><Relationship Id="rId367" Type="http://schemas.openxmlformats.org/officeDocument/2006/relationships/image" Target="../media/image185.png"/><Relationship Id="rId171" Type="http://schemas.openxmlformats.org/officeDocument/2006/relationships/image" Target="../media/image87.png"/><Relationship Id="rId227" Type="http://schemas.openxmlformats.org/officeDocument/2006/relationships/image" Target="../media/image115.png"/><Relationship Id="rId269" Type="http://schemas.openxmlformats.org/officeDocument/2006/relationships/image" Target="../media/image136.png"/><Relationship Id="rId434" Type="http://schemas.openxmlformats.org/officeDocument/2006/relationships/customXml" Target="../ink/ink212.xml"/><Relationship Id="rId33" Type="http://schemas.openxmlformats.org/officeDocument/2006/relationships/image" Target="../media/image23.png"/><Relationship Id="rId129" Type="http://schemas.openxmlformats.org/officeDocument/2006/relationships/image" Target="../media/image71.png"/><Relationship Id="rId280" Type="http://schemas.openxmlformats.org/officeDocument/2006/relationships/customXml" Target="../ink/ink135.xml"/><Relationship Id="rId336" Type="http://schemas.openxmlformats.org/officeDocument/2006/relationships/customXml" Target="../ink/ink163.xml"/><Relationship Id="rId140" Type="http://schemas.openxmlformats.org/officeDocument/2006/relationships/customXml" Target="../ink/ink65.xml"/><Relationship Id="rId182" Type="http://schemas.openxmlformats.org/officeDocument/2006/relationships/customXml" Target="../ink/ink86.xml"/><Relationship Id="rId378" Type="http://schemas.openxmlformats.org/officeDocument/2006/relationships/customXml" Target="../ink/ink184.xml"/><Relationship Id="rId403" Type="http://schemas.openxmlformats.org/officeDocument/2006/relationships/image" Target="../media/image203.png"/><Relationship Id="rId6" Type="http://schemas.openxmlformats.org/officeDocument/2006/relationships/customXml" Target="../ink/ink3.xml"/><Relationship Id="rId238" Type="http://schemas.openxmlformats.org/officeDocument/2006/relationships/customXml" Target="../ink/ink114.xml"/><Relationship Id="rId445" Type="http://schemas.openxmlformats.org/officeDocument/2006/relationships/image" Target="../media/image224.png"/><Relationship Id="rId291" Type="http://schemas.openxmlformats.org/officeDocument/2006/relationships/image" Target="../media/image147.png"/><Relationship Id="rId305" Type="http://schemas.openxmlformats.org/officeDocument/2006/relationships/image" Target="../media/image154.png"/><Relationship Id="rId347" Type="http://schemas.openxmlformats.org/officeDocument/2006/relationships/image" Target="../media/image175.png"/><Relationship Id="rId44" Type="http://schemas.openxmlformats.org/officeDocument/2006/relationships/customXml" Target="../ink/ink21.xml"/><Relationship Id="rId86" Type="http://schemas.openxmlformats.org/officeDocument/2006/relationships/customXml" Target="../ink/ink40.xml"/><Relationship Id="rId151" Type="http://schemas.openxmlformats.org/officeDocument/2006/relationships/image" Target="../media/image41.png"/><Relationship Id="rId389" Type="http://schemas.openxmlformats.org/officeDocument/2006/relationships/image" Target="../media/image196.png"/><Relationship Id="rId193" Type="http://schemas.openxmlformats.org/officeDocument/2006/relationships/image" Target="../media/image98.png"/><Relationship Id="rId207" Type="http://schemas.openxmlformats.org/officeDocument/2006/relationships/image" Target="../media/image105.png"/><Relationship Id="rId249" Type="http://schemas.openxmlformats.org/officeDocument/2006/relationships/image" Target="../media/image126.png"/><Relationship Id="rId414" Type="http://schemas.openxmlformats.org/officeDocument/2006/relationships/customXml" Target="../ink/ink202.xml"/><Relationship Id="rId456" Type="http://schemas.openxmlformats.org/officeDocument/2006/relationships/customXml" Target="../ink/ink223.xml"/><Relationship Id="rId13" Type="http://schemas.openxmlformats.org/officeDocument/2006/relationships/image" Target="../media/image13.png"/><Relationship Id="rId109" Type="http://schemas.openxmlformats.org/officeDocument/2006/relationships/image" Target="../media/image61.png"/><Relationship Id="rId260" Type="http://schemas.openxmlformats.org/officeDocument/2006/relationships/customXml" Target="../ink/ink125.xml"/><Relationship Id="rId316" Type="http://schemas.openxmlformats.org/officeDocument/2006/relationships/customXml" Target="../ink/ink153.xml"/><Relationship Id="rId55" Type="http://schemas.openxmlformats.org/officeDocument/2006/relationships/image" Target="../media/image34.png"/><Relationship Id="rId97" Type="http://schemas.openxmlformats.org/officeDocument/2006/relationships/image" Target="../media/image55.png"/><Relationship Id="rId358" Type="http://schemas.openxmlformats.org/officeDocument/2006/relationships/customXml" Target="../ink/ink174.xml"/><Relationship Id="rId162" Type="http://schemas.openxmlformats.org/officeDocument/2006/relationships/customXml" Target="../ink/ink76.xml"/><Relationship Id="rId218" Type="http://schemas.openxmlformats.org/officeDocument/2006/relationships/customXml" Target="../ink/ink104.xml"/><Relationship Id="rId425" Type="http://schemas.openxmlformats.org/officeDocument/2006/relationships/image" Target="../media/image214.png"/><Relationship Id="rId271" Type="http://schemas.openxmlformats.org/officeDocument/2006/relationships/image" Target="../media/image137.png"/><Relationship Id="rId24" Type="http://schemas.openxmlformats.org/officeDocument/2006/relationships/customXml" Target="../ink/ink12.xml"/><Relationship Id="rId66" Type="http://schemas.openxmlformats.org/officeDocument/2006/relationships/customXml" Target="../ink/ink32.xml"/><Relationship Id="rId131" Type="http://schemas.openxmlformats.org/officeDocument/2006/relationships/image" Target="../media/image72.png"/><Relationship Id="rId327" Type="http://schemas.openxmlformats.org/officeDocument/2006/relationships/image" Target="../media/image165.png"/><Relationship Id="rId369" Type="http://schemas.openxmlformats.org/officeDocument/2006/relationships/image" Target="../media/image186.png"/><Relationship Id="rId173" Type="http://schemas.openxmlformats.org/officeDocument/2006/relationships/image" Target="../media/image88.png"/><Relationship Id="rId229" Type="http://schemas.openxmlformats.org/officeDocument/2006/relationships/image" Target="../media/image116.png"/><Relationship Id="rId380" Type="http://schemas.openxmlformats.org/officeDocument/2006/relationships/customXml" Target="../ink/ink185.xml"/><Relationship Id="rId436" Type="http://schemas.openxmlformats.org/officeDocument/2006/relationships/customXml" Target="../ink/ink213.xml"/><Relationship Id="rId240" Type="http://schemas.openxmlformats.org/officeDocument/2006/relationships/customXml" Target="../ink/ink115.xml"/><Relationship Id="rId35" Type="http://schemas.openxmlformats.org/officeDocument/2006/relationships/image" Target="../media/image24.png"/><Relationship Id="rId77" Type="http://schemas.openxmlformats.org/officeDocument/2006/relationships/image" Target="../media/image45.png"/><Relationship Id="rId100" Type="http://schemas.openxmlformats.org/officeDocument/2006/relationships/customXml" Target="../ink/ink47.xml"/><Relationship Id="rId282" Type="http://schemas.openxmlformats.org/officeDocument/2006/relationships/customXml" Target="../ink/ink136.xml"/><Relationship Id="rId338" Type="http://schemas.openxmlformats.org/officeDocument/2006/relationships/customXml" Target="../ink/ink164.xml"/><Relationship Id="rId8" Type="http://schemas.openxmlformats.org/officeDocument/2006/relationships/customXml" Target="../ink/ink4.xml"/><Relationship Id="rId142" Type="http://schemas.openxmlformats.org/officeDocument/2006/relationships/customXml" Target="../ink/ink66.xml"/><Relationship Id="rId184" Type="http://schemas.openxmlformats.org/officeDocument/2006/relationships/customXml" Target="../ink/ink87.xml"/><Relationship Id="rId391" Type="http://schemas.openxmlformats.org/officeDocument/2006/relationships/image" Target="../media/image197.png"/><Relationship Id="rId405" Type="http://schemas.openxmlformats.org/officeDocument/2006/relationships/image" Target="../media/image204.png"/><Relationship Id="rId447" Type="http://schemas.openxmlformats.org/officeDocument/2006/relationships/image" Target="../media/image225.png"/><Relationship Id="rId251" Type="http://schemas.openxmlformats.org/officeDocument/2006/relationships/image" Target="../media/image127.png"/><Relationship Id="rId46" Type="http://schemas.openxmlformats.org/officeDocument/2006/relationships/customXml" Target="../ink/ink22.xml"/><Relationship Id="rId293" Type="http://schemas.openxmlformats.org/officeDocument/2006/relationships/image" Target="../media/image148.png"/><Relationship Id="rId307" Type="http://schemas.openxmlformats.org/officeDocument/2006/relationships/image" Target="../media/image155.png"/><Relationship Id="rId349" Type="http://schemas.openxmlformats.org/officeDocument/2006/relationships/image" Target="../media/image176.png"/><Relationship Id="rId88" Type="http://schemas.openxmlformats.org/officeDocument/2006/relationships/customXml" Target="../ink/ink41.xml"/><Relationship Id="rId111" Type="http://schemas.openxmlformats.org/officeDocument/2006/relationships/image" Target="../media/image62.png"/><Relationship Id="rId153" Type="http://schemas.openxmlformats.org/officeDocument/2006/relationships/image" Target="../media/image44.png"/><Relationship Id="rId195" Type="http://schemas.openxmlformats.org/officeDocument/2006/relationships/image" Target="../media/image99.png"/><Relationship Id="rId209" Type="http://schemas.openxmlformats.org/officeDocument/2006/relationships/image" Target="../media/image106.png"/><Relationship Id="rId360" Type="http://schemas.openxmlformats.org/officeDocument/2006/relationships/customXml" Target="../ink/ink175.xml"/><Relationship Id="rId416" Type="http://schemas.openxmlformats.org/officeDocument/2006/relationships/customXml" Target="../ink/ink203.xml"/><Relationship Id="rId220" Type="http://schemas.openxmlformats.org/officeDocument/2006/relationships/customXml" Target="../ink/ink105.xml"/><Relationship Id="rId15" Type="http://schemas.openxmlformats.org/officeDocument/2006/relationships/image" Target="../media/image14.png"/><Relationship Id="rId57" Type="http://schemas.openxmlformats.org/officeDocument/2006/relationships/image" Target="../media/image35.png"/><Relationship Id="rId262" Type="http://schemas.openxmlformats.org/officeDocument/2006/relationships/customXml" Target="../ink/ink126.xml"/><Relationship Id="rId318" Type="http://schemas.openxmlformats.org/officeDocument/2006/relationships/customXml" Target="../ink/ink154.xml"/><Relationship Id="rId99" Type="http://schemas.openxmlformats.org/officeDocument/2006/relationships/image" Target="../media/image56.png"/><Relationship Id="rId164" Type="http://schemas.openxmlformats.org/officeDocument/2006/relationships/customXml" Target="../ink/ink77.xml"/><Relationship Id="rId371" Type="http://schemas.openxmlformats.org/officeDocument/2006/relationships/image" Target="../media/image187.png"/><Relationship Id="rId427" Type="http://schemas.openxmlformats.org/officeDocument/2006/relationships/image" Target="../media/image215.png"/><Relationship Id="rId26" Type="http://schemas.openxmlformats.org/officeDocument/2006/relationships/customXml" Target="../ink/ink13.xml"/><Relationship Id="rId231" Type="http://schemas.openxmlformats.org/officeDocument/2006/relationships/image" Target="../media/image117.png"/><Relationship Id="rId273" Type="http://schemas.openxmlformats.org/officeDocument/2006/relationships/image" Target="../media/image138.png"/><Relationship Id="rId329" Type="http://schemas.openxmlformats.org/officeDocument/2006/relationships/image" Target="../media/image166.png"/><Relationship Id="rId68" Type="http://schemas.openxmlformats.org/officeDocument/2006/relationships/customXml" Target="../ink/ink33.xml"/><Relationship Id="rId133" Type="http://schemas.openxmlformats.org/officeDocument/2006/relationships/image" Target="../media/image73.png"/><Relationship Id="rId175" Type="http://schemas.openxmlformats.org/officeDocument/2006/relationships/image" Target="../media/image89.png"/><Relationship Id="rId340" Type="http://schemas.openxmlformats.org/officeDocument/2006/relationships/customXml" Target="../ink/ink165.xml"/><Relationship Id="rId200" Type="http://schemas.openxmlformats.org/officeDocument/2006/relationships/customXml" Target="../ink/ink95.xml"/><Relationship Id="rId382" Type="http://schemas.openxmlformats.org/officeDocument/2006/relationships/customXml" Target="../ink/ink186.xml"/><Relationship Id="rId438" Type="http://schemas.openxmlformats.org/officeDocument/2006/relationships/customXml" Target="../ink/ink214.xml"/><Relationship Id="rId242" Type="http://schemas.openxmlformats.org/officeDocument/2006/relationships/customXml" Target="../ink/ink116.xml"/><Relationship Id="rId284" Type="http://schemas.openxmlformats.org/officeDocument/2006/relationships/customXml" Target="../ink/ink137.xml"/><Relationship Id="rId37" Type="http://schemas.openxmlformats.org/officeDocument/2006/relationships/image" Target="../media/image25.png"/><Relationship Id="rId79" Type="http://schemas.openxmlformats.org/officeDocument/2006/relationships/image" Target="../media/image46.png"/><Relationship Id="rId102" Type="http://schemas.openxmlformats.org/officeDocument/2006/relationships/customXml" Target="../ink/ink48.xml"/><Relationship Id="rId144" Type="http://schemas.openxmlformats.org/officeDocument/2006/relationships/customXml" Target="../ink/ink67.xml"/><Relationship Id="rId90" Type="http://schemas.openxmlformats.org/officeDocument/2006/relationships/customXml" Target="../ink/ink42.xml"/><Relationship Id="rId186" Type="http://schemas.openxmlformats.org/officeDocument/2006/relationships/customXml" Target="../ink/ink88.xml"/><Relationship Id="rId351" Type="http://schemas.openxmlformats.org/officeDocument/2006/relationships/image" Target="../media/image177.png"/><Relationship Id="rId393" Type="http://schemas.openxmlformats.org/officeDocument/2006/relationships/image" Target="../media/image198.png"/><Relationship Id="rId407" Type="http://schemas.openxmlformats.org/officeDocument/2006/relationships/image" Target="../media/image205.png"/><Relationship Id="rId449" Type="http://schemas.openxmlformats.org/officeDocument/2006/relationships/image" Target="../media/image226.png"/><Relationship Id="rId211" Type="http://schemas.openxmlformats.org/officeDocument/2006/relationships/image" Target="../media/image107.png"/><Relationship Id="rId253" Type="http://schemas.openxmlformats.org/officeDocument/2006/relationships/image" Target="../media/image128.png"/><Relationship Id="rId295" Type="http://schemas.openxmlformats.org/officeDocument/2006/relationships/image" Target="../media/image149.png"/><Relationship Id="rId309" Type="http://schemas.openxmlformats.org/officeDocument/2006/relationships/image" Target="../media/image156.png"/><Relationship Id="rId48" Type="http://schemas.openxmlformats.org/officeDocument/2006/relationships/customXml" Target="../ink/ink23.xml"/><Relationship Id="rId113" Type="http://schemas.openxmlformats.org/officeDocument/2006/relationships/image" Target="../media/image63.png"/><Relationship Id="rId320" Type="http://schemas.openxmlformats.org/officeDocument/2006/relationships/customXml" Target="../ink/ink155.xml"/><Relationship Id="rId155" Type="http://schemas.openxmlformats.org/officeDocument/2006/relationships/image" Target="../media/image66.png"/><Relationship Id="rId197" Type="http://schemas.openxmlformats.org/officeDocument/2006/relationships/image" Target="../media/image100.png"/><Relationship Id="rId362" Type="http://schemas.openxmlformats.org/officeDocument/2006/relationships/customXml" Target="../ink/ink176.xml"/><Relationship Id="rId418" Type="http://schemas.openxmlformats.org/officeDocument/2006/relationships/customXml" Target="../ink/ink204.xml"/><Relationship Id="rId222" Type="http://schemas.openxmlformats.org/officeDocument/2006/relationships/customXml" Target="../ink/ink106.xml"/><Relationship Id="rId264" Type="http://schemas.openxmlformats.org/officeDocument/2006/relationships/customXml" Target="../ink/ink127.xml"/><Relationship Id="rId17" Type="http://schemas.openxmlformats.org/officeDocument/2006/relationships/image" Target="../media/image15.png"/><Relationship Id="rId59" Type="http://schemas.openxmlformats.org/officeDocument/2006/relationships/image" Target="../media/image36.png"/><Relationship Id="rId124" Type="http://schemas.openxmlformats.org/officeDocument/2006/relationships/customXml" Target="../ink/ink57.xml"/><Relationship Id="rId166" Type="http://schemas.openxmlformats.org/officeDocument/2006/relationships/customXml" Target="../ink/ink78.xml"/><Relationship Id="rId331" Type="http://schemas.openxmlformats.org/officeDocument/2006/relationships/image" Target="../media/image167.png"/><Relationship Id="rId373" Type="http://schemas.openxmlformats.org/officeDocument/2006/relationships/image" Target="../media/image188.png"/><Relationship Id="rId429" Type="http://schemas.openxmlformats.org/officeDocument/2006/relationships/image" Target="../media/image216.png"/><Relationship Id="rId1" Type="http://schemas.openxmlformats.org/officeDocument/2006/relationships/slideLayout" Target="../slideLayouts/slideLayout12.xml"/><Relationship Id="rId233" Type="http://schemas.openxmlformats.org/officeDocument/2006/relationships/image" Target="../media/image118.png"/><Relationship Id="rId440" Type="http://schemas.openxmlformats.org/officeDocument/2006/relationships/customXml" Target="../ink/ink215.xml"/><Relationship Id="rId28" Type="http://schemas.openxmlformats.org/officeDocument/2006/relationships/customXml" Target="../ink/ink14.xml"/><Relationship Id="rId275" Type="http://schemas.openxmlformats.org/officeDocument/2006/relationships/image" Target="../media/image139.png"/><Relationship Id="rId300" Type="http://schemas.openxmlformats.org/officeDocument/2006/relationships/customXml" Target="../ink/ink145.xml"/><Relationship Id="rId81" Type="http://schemas.openxmlformats.org/officeDocument/2006/relationships/image" Target="../media/image47.png"/><Relationship Id="rId135" Type="http://schemas.openxmlformats.org/officeDocument/2006/relationships/image" Target="../media/image74.png"/><Relationship Id="rId177" Type="http://schemas.openxmlformats.org/officeDocument/2006/relationships/image" Target="../media/image90.png"/><Relationship Id="rId342" Type="http://schemas.openxmlformats.org/officeDocument/2006/relationships/customXml" Target="../ink/ink166.xml"/><Relationship Id="rId384" Type="http://schemas.openxmlformats.org/officeDocument/2006/relationships/customXml" Target="../ink/ink187.xml"/><Relationship Id="rId202" Type="http://schemas.openxmlformats.org/officeDocument/2006/relationships/customXml" Target="../ink/ink96.xml"/><Relationship Id="rId244" Type="http://schemas.openxmlformats.org/officeDocument/2006/relationships/customXml" Target="../ink/ink117.xml"/></Relationships>
</file>

<file path=ppt/slides/_rels/slide70.xml.rels><?xml version="1.0" encoding="UTF-8" standalone="yes"?>
<Relationships xmlns="http://schemas.openxmlformats.org/package/2006/relationships"><Relationship Id="rId117" Type="http://schemas.openxmlformats.org/officeDocument/2006/relationships/image" Target="../media/image1879.png"/><Relationship Id="rId299" Type="http://schemas.openxmlformats.org/officeDocument/2006/relationships/image" Target="../media/image1969.png"/><Relationship Id="rId21" Type="http://schemas.openxmlformats.org/officeDocument/2006/relationships/image" Target="../media/image1831.png"/><Relationship Id="rId63" Type="http://schemas.openxmlformats.org/officeDocument/2006/relationships/image" Target="../media/image1852.png"/><Relationship Id="rId159" Type="http://schemas.openxmlformats.org/officeDocument/2006/relationships/image" Target="../media/image1900.png"/><Relationship Id="rId170" Type="http://schemas.openxmlformats.org/officeDocument/2006/relationships/customXml" Target="../ink/ink2659.xml"/><Relationship Id="rId226" Type="http://schemas.openxmlformats.org/officeDocument/2006/relationships/customXml" Target="../ink/ink2687.xml"/><Relationship Id="rId268" Type="http://schemas.openxmlformats.org/officeDocument/2006/relationships/customXml" Target="../ink/ink2708.xml"/><Relationship Id="rId32" Type="http://schemas.openxmlformats.org/officeDocument/2006/relationships/customXml" Target="../ink/ink2590.xml"/><Relationship Id="rId74" Type="http://schemas.openxmlformats.org/officeDocument/2006/relationships/customXml" Target="../ink/ink2611.xml"/><Relationship Id="rId128" Type="http://schemas.openxmlformats.org/officeDocument/2006/relationships/customXml" Target="../ink/ink2638.xml"/><Relationship Id="rId5" Type="http://schemas.openxmlformats.org/officeDocument/2006/relationships/image" Target="../media/image1823.png"/><Relationship Id="rId181" Type="http://schemas.openxmlformats.org/officeDocument/2006/relationships/image" Target="../media/image1911.png"/><Relationship Id="rId237" Type="http://schemas.openxmlformats.org/officeDocument/2006/relationships/image" Target="../media/image1938.png"/><Relationship Id="rId279" Type="http://schemas.openxmlformats.org/officeDocument/2006/relationships/image" Target="../media/image1959.png"/><Relationship Id="rId43" Type="http://schemas.openxmlformats.org/officeDocument/2006/relationships/image" Target="../media/image1842.png"/><Relationship Id="rId139" Type="http://schemas.openxmlformats.org/officeDocument/2006/relationships/image" Target="../media/image1890.png"/><Relationship Id="rId290" Type="http://schemas.openxmlformats.org/officeDocument/2006/relationships/customXml" Target="../ink/ink2719.xml"/><Relationship Id="rId85" Type="http://schemas.openxmlformats.org/officeDocument/2006/relationships/image" Target="../media/image1863.png"/><Relationship Id="rId150" Type="http://schemas.openxmlformats.org/officeDocument/2006/relationships/customXml" Target="../ink/ink2649.xml"/><Relationship Id="rId192" Type="http://schemas.openxmlformats.org/officeDocument/2006/relationships/customXml" Target="../ink/ink2670.xml"/><Relationship Id="rId206" Type="http://schemas.openxmlformats.org/officeDocument/2006/relationships/customXml" Target="../ink/ink2677.xml"/><Relationship Id="rId248" Type="http://schemas.openxmlformats.org/officeDocument/2006/relationships/customXml" Target="../ink/ink2698.xml"/><Relationship Id="rId12" Type="http://schemas.openxmlformats.org/officeDocument/2006/relationships/customXml" Target="../ink/ink2580.xml"/><Relationship Id="rId108" Type="http://schemas.openxmlformats.org/officeDocument/2006/relationships/customXml" Target="../ink/ink2628.xml"/><Relationship Id="rId54" Type="http://schemas.openxmlformats.org/officeDocument/2006/relationships/customXml" Target="../ink/ink2601.xml"/><Relationship Id="rId75" Type="http://schemas.openxmlformats.org/officeDocument/2006/relationships/image" Target="../media/image1858.png"/><Relationship Id="rId96" Type="http://schemas.openxmlformats.org/officeDocument/2006/relationships/customXml" Target="../ink/ink2622.xml"/><Relationship Id="rId140" Type="http://schemas.openxmlformats.org/officeDocument/2006/relationships/customXml" Target="../ink/ink2644.xml"/><Relationship Id="rId161" Type="http://schemas.openxmlformats.org/officeDocument/2006/relationships/image" Target="../media/image1901.png"/><Relationship Id="rId182" Type="http://schemas.openxmlformats.org/officeDocument/2006/relationships/customXml" Target="../ink/ink2665.xml"/><Relationship Id="rId217" Type="http://schemas.openxmlformats.org/officeDocument/2006/relationships/image" Target="../media/image1928.png"/><Relationship Id="rId6" Type="http://schemas.openxmlformats.org/officeDocument/2006/relationships/customXml" Target="../ink/ink2577.xml"/><Relationship Id="rId238" Type="http://schemas.openxmlformats.org/officeDocument/2006/relationships/customXml" Target="../ink/ink2693.xml"/><Relationship Id="rId259" Type="http://schemas.openxmlformats.org/officeDocument/2006/relationships/image" Target="../media/image1949.png"/><Relationship Id="rId23" Type="http://schemas.openxmlformats.org/officeDocument/2006/relationships/image" Target="../media/image1832.png"/><Relationship Id="rId119" Type="http://schemas.openxmlformats.org/officeDocument/2006/relationships/image" Target="../media/image1880.png"/><Relationship Id="rId270" Type="http://schemas.openxmlformats.org/officeDocument/2006/relationships/customXml" Target="../ink/ink2709.xml"/><Relationship Id="rId291" Type="http://schemas.openxmlformats.org/officeDocument/2006/relationships/image" Target="../media/image1965.png"/><Relationship Id="rId44" Type="http://schemas.openxmlformats.org/officeDocument/2006/relationships/customXml" Target="../ink/ink2596.xml"/><Relationship Id="rId65" Type="http://schemas.openxmlformats.org/officeDocument/2006/relationships/image" Target="../media/image1853.png"/><Relationship Id="rId86" Type="http://schemas.openxmlformats.org/officeDocument/2006/relationships/customXml" Target="../ink/ink2617.xml"/><Relationship Id="rId130" Type="http://schemas.openxmlformats.org/officeDocument/2006/relationships/customXml" Target="../ink/ink2639.xml"/><Relationship Id="rId151" Type="http://schemas.openxmlformats.org/officeDocument/2006/relationships/image" Target="../media/image1896.png"/><Relationship Id="rId172" Type="http://schemas.openxmlformats.org/officeDocument/2006/relationships/customXml" Target="../ink/ink2660.xml"/><Relationship Id="rId193" Type="http://schemas.openxmlformats.org/officeDocument/2006/relationships/image" Target="../media/image1916.png"/><Relationship Id="rId207" Type="http://schemas.openxmlformats.org/officeDocument/2006/relationships/image" Target="../media/image1923.png"/><Relationship Id="rId228" Type="http://schemas.openxmlformats.org/officeDocument/2006/relationships/customXml" Target="../ink/ink2688.xml"/><Relationship Id="rId249" Type="http://schemas.openxmlformats.org/officeDocument/2006/relationships/image" Target="../media/image1944.png"/><Relationship Id="rId13" Type="http://schemas.openxmlformats.org/officeDocument/2006/relationships/image" Target="../media/image1827.png"/><Relationship Id="rId109" Type="http://schemas.openxmlformats.org/officeDocument/2006/relationships/image" Target="../media/image1875.png"/><Relationship Id="rId260" Type="http://schemas.openxmlformats.org/officeDocument/2006/relationships/customXml" Target="../ink/ink2704.xml"/><Relationship Id="rId281" Type="http://schemas.openxmlformats.org/officeDocument/2006/relationships/image" Target="../media/image1960.png"/><Relationship Id="rId34" Type="http://schemas.openxmlformats.org/officeDocument/2006/relationships/customXml" Target="../ink/ink2591.xml"/><Relationship Id="rId55" Type="http://schemas.openxmlformats.org/officeDocument/2006/relationships/image" Target="../media/image1848.png"/><Relationship Id="rId76" Type="http://schemas.openxmlformats.org/officeDocument/2006/relationships/customXml" Target="../ink/ink2612.xml"/><Relationship Id="rId97" Type="http://schemas.openxmlformats.org/officeDocument/2006/relationships/image" Target="../media/image1869.png"/><Relationship Id="rId120" Type="http://schemas.openxmlformats.org/officeDocument/2006/relationships/customXml" Target="../ink/ink2634.xml"/><Relationship Id="rId141" Type="http://schemas.openxmlformats.org/officeDocument/2006/relationships/image" Target="../media/image1891.png"/><Relationship Id="rId7" Type="http://schemas.openxmlformats.org/officeDocument/2006/relationships/image" Target="../media/image1824.png"/><Relationship Id="rId162" Type="http://schemas.openxmlformats.org/officeDocument/2006/relationships/customXml" Target="../ink/ink2655.xml"/><Relationship Id="rId183" Type="http://schemas.openxmlformats.org/officeDocument/2006/relationships/image" Target="../media/image1912.png"/><Relationship Id="rId218" Type="http://schemas.openxmlformats.org/officeDocument/2006/relationships/customXml" Target="../ink/ink2683.xml"/><Relationship Id="rId239" Type="http://schemas.openxmlformats.org/officeDocument/2006/relationships/image" Target="../media/image1939.png"/><Relationship Id="rId250" Type="http://schemas.openxmlformats.org/officeDocument/2006/relationships/customXml" Target="../ink/ink2699.xml"/><Relationship Id="rId271" Type="http://schemas.openxmlformats.org/officeDocument/2006/relationships/image" Target="../media/image1955.png"/><Relationship Id="rId292" Type="http://schemas.openxmlformats.org/officeDocument/2006/relationships/customXml" Target="../ink/ink2720.xml"/><Relationship Id="rId24" Type="http://schemas.openxmlformats.org/officeDocument/2006/relationships/customXml" Target="../ink/ink2586.xml"/><Relationship Id="rId45" Type="http://schemas.openxmlformats.org/officeDocument/2006/relationships/image" Target="../media/image1843.png"/><Relationship Id="rId66" Type="http://schemas.openxmlformats.org/officeDocument/2006/relationships/customXml" Target="../ink/ink2607.xml"/><Relationship Id="rId87" Type="http://schemas.openxmlformats.org/officeDocument/2006/relationships/image" Target="../media/image1864.png"/><Relationship Id="rId110" Type="http://schemas.openxmlformats.org/officeDocument/2006/relationships/customXml" Target="../ink/ink2629.xml"/><Relationship Id="rId131" Type="http://schemas.openxmlformats.org/officeDocument/2006/relationships/image" Target="../media/image1886.png"/><Relationship Id="rId152" Type="http://schemas.openxmlformats.org/officeDocument/2006/relationships/customXml" Target="../ink/ink2650.xml"/><Relationship Id="rId173" Type="http://schemas.openxmlformats.org/officeDocument/2006/relationships/image" Target="../media/image1907.png"/><Relationship Id="rId194" Type="http://schemas.openxmlformats.org/officeDocument/2006/relationships/customXml" Target="../ink/ink2671.xml"/><Relationship Id="rId208" Type="http://schemas.openxmlformats.org/officeDocument/2006/relationships/customXml" Target="../ink/ink2678.xml"/><Relationship Id="rId229" Type="http://schemas.openxmlformats.org/officeDocument/2006/relationships/image" Target="../media/image1934.png"/><Relationship Id="rId240" Type="http://schemas.openxmlformats.org/officeDocument/2006/relationships/customXml" Target="../ink/ink2694.xml"/><Relationship Id="rId261" Type="http://schemas.openxmlformats.org/officeDocument/2006/relationships/image" Target="../media/image1950.png"/><Relationship Id="rId14" Type="http://schemas.openxmlformats.org/officeDocument/2006/relationships/customXml" Target="../ink/ink2581.xml"/><Relationship Id="rId35" Type="http://schemas.openxmlformats.org/officeDocument/2006/relationships/image" Target="../media/image1838.png"/><Relationship Id="rId56" Type="http://schemas.openxmlformats.org/officeDocument/2006/relationships/customXml" Target="../ink/ink2602.xml"/><Relationship Id="rId77" Type="http://schemas.openxmlformats.org/officeDocument/2006/relationships/image" Target="../media/image1859.png"/><Relationship Id="rId100" Type="http://schemas.openxmlformats.org/officeDocument/2006/relationships/customXml" Target="../ink/ink2624.xml"/><Relationship Id="rId282" Type="http://schemas.openxmlformats.org/officeDocument/2006/relationships/customXml" Target="../ink/ink2715.xml"/><Relationship Id="rId8" Type="http://schemas.openxmlformats.org/officeDocument/2006/relationships/customXml" Target="../ink/ink2578.xml"/><Relationship Id="rId98" Type="http://schemas.openxmlformats.org/officeDocument/2006/relationships/customXml" Target="../ink/ink2623.xml"/><Relationship Id="rId121" Type="http://schemas.openxmlformats.org/officeDocument/2006/relationships/image" Target="../media/image1881.png"/><Relationship Id="rId142" Type="http://schemas.openxmlformats.org/officeDocument/2006/relationships/customXml" Target="../ink/ink2645.xml"/><Relationship Id="rId163" Type="http://schemas.openxmlformats.org/officeDocument/2006/relationships/image" Target="../media/image1902.png"/><Relationship Id="rId184" Type="http://schemas.openxmlformats.org/officeDocument/2006/relationships/customXml" Target="../ink/ink2666.xml"/><Relationship Id="rId219" Type="http://schemas.openxmlformats.org/officeDocument/2006/relationships/image" Target="../media/image1929.png"/><Relationship Id="rId230" Type="http://schemas.openxmlformats.org/officeDocument/2006/relationships/customXml" Target="../ink/ink2689.xml"/><Relationship Id="rId251" Type="http://schemas.openxmlformats.org/officeDocument/2006/relationships/image" Target="../media/image1945.png"/><Relationship Id="rId25" Type="http://schemas.openxmlformats.org/officeDocument/2006/relationships/image" Target="../media/image1833.png"/><Relationship Id="rId46" Type="http://schemas.openxmlformats.org/officeDocument/2006/relationships/customXml" Target="../ink/ink2597.xml"/><Relationship Id="rId67" Type="http://schemas.openxmlformats.org/officeDocument/2006/relationships/image" Target="../media/image1854.png"/><Relationship Id="rId272" Type="http://schemas.openxmlformats.org/officeDocument/2006/relationships/customXml" Target="../ink/ink2710.xml"/><Relationship Id="rId293" Type="http://schemas.openxmlformats.org/officeDocument/2006/relationships/image" Target="../media/image1966.png"/><Relationship Id="rId88" Type="http://schemas.openxmlformats.org/officeDocument/2006/relationships/customXml" Target="../ink/ink2618.xml"/><Relationship Id="rId111" Type="http://schemas.openxmlformats.org/officeDocument/2006/relationships/image" Target="../media/image1876.png"/><Relationship Id="rId132" Type="http://schemas.openxmlformats.org/officeDocument/2006/relationships/customXml" Target="../ink/ink2640.xml"/><Relationship Id="rId153" Type="http://schemas.openxmlformats.org/officeDocument/2006/relationships/image" Target="../media/image1897.png"/><Relationship Id="rId174" Type="http://schemas.openxmlformats.org/officeDocument/2006/relationships/customXml" Target="../ink/ink2661.xml"/><Relationship Id="rId195" Type="http://schemas.openxmlformats.org/officeDocument/2006/relationships/image" Target="../media/image1917.png"/><Relationship Id="rId209" Type="http://schemas.openxmlformats.org/officeDocument/2006/relationships/image" Target="../media/image1924.png"/><Relationship Id="rId220" Type="http://schemas.openxmlformats.org/officeDocument/2006/relationships/customXml" Target="../ink/ink2684.xml"/><Relationship Id="rId241" Type="http://schemas.openxmlformats.org/officeDocument/2006/relationships/image" Target="../media/image1940.png"/><Relationship Id="rId15" Type="http://schemas.openxmlformats.org/officeDocument/2006/relationships/image" Target="../media/image1828.png"/><Relationship Id="rId36" Type="http://schemas.openxmlformats.org/officeDocument/2006/relationships/customXml" Target="../ink/ink2592.xml"/><Relationship Id="rId57" Type="http://schemas.openxmlformats.org/officeDocument/2006/relationships/image" Target="../media/image1849.png"/><Relationship Id="rId262" Type="http://schemas.openxmlformats.org/officeDocument/2006/relationships/customXml" Target="../ink/ink2705.xml"/><Relationship Id="rId283" Type="http://schemas.openxmlformats.org/officeDocument/2006/relationships/image" Target="../media/image1961.png"/><Relationship Id="rId78" Type="http://schemas.openxmlformats.org/officeDocument/2006/relationships/customXml" Target="../ink/ink2613.xml"/><Relationship Id="rId99" Type="http://schemas.openxmlformats.org/officeDocument/2006/relationships/image" Target="../media/image1870.png"/><Relationship Id="rId101" Type="http://schemas.openxmlformats.org/officeDocument/2006/relationships/image" Target="../media/image1871.png"/><Relationship Id="rId122" Type="http://schemas.openxmlformats.org/officeDocument/2006/relationships/customXml" Target="../ink/ink2635.xml"/><Relationship Id="rId143" Type="http://schemas.openxmlformats.org/officeDocument/2006/relationships/image" Target="../media/image1892.png"/><Relationship Id="rId164" Type="http://schemas.openxmlformats.org/officeDocument/2006/relationships/customXml" Target="../ink/ink2656.xml"/><Relationship Id="rId185" Type="http://schemas.openxmlformats.org/officeDocument/2006/relationships/image" Target="../media/image1913.png"/><Relationship Id="rId9" Type="http://schemas.openxmlformats.org/officeDocument/2006/relationships/image" Target="../media/image1825.png"/><Relationship Id="rId210" Type="http://schemas.openxmlformats.org/officeDocument/2006/relationships/customXml" Target="../ink/ink2679.xml"/><Relationship Id="rId26" Type="http://schemas.openxmlformats.org/officeDocument/2006/relationships/customXml" Target="../ink/ink2587.xml"/><Relationship Id="rId231" Type="http://schemas.openxmlformats.org/officeDocument/2006/relationships/image" Target="../media/image1935.png"/><Relationship Id="rId252" Type="http://schemas.openxmlformats.org/officeDocument/2006/relationships/customXml" Target="../ink/ink2700.xml"/><Relationship Id="rId273" Type="http://schemas.openxmlformats.org/officeDocument/2006/relationships/image" Target="../media/image1956.png"/><Relationship Id="rId294" Type="http://schemas.openxmlformats.org/officeDocument/2006/relationships/customXml" Target="../ink/ink2721.xml"/><Relationship Id="rId47" Type="http://schemas.openxmlformats.org/officeDocument/2006/relationships/image" Target="../media/image1844.png"/><Relationship Id="rId68" Type="http://schemas.openxmlformats.org/officeDocument/2006/relationships/customXml" Target="../ink/ink2608.xml"/><Relationship Id="rId89" Type="http://schemas.openxmlformats.org/officeDocument/2006/relationships/image" Target="../media/image1865.png"/><Relationship Id="rId112" Type="http://schemas.openxmlformats.org/officeDocument/2006/relationships/customXml" Target="../ink/ink2630.xml"/><Relationship Id="rId133" Type="http://schemas.openxmlformats.org/officeDocument/2006/relationships/image" Target="../media/image1887.png"/><Relationship Id="rId154" Type="http://schemas.openxmlformats.org/officeDocument/2006/relationships/customXml" Target="../ink/ink2651.xml"/><Relationship Id="rId175" Type="http://schemas.openxmlformats.org/officeDocument/2006/relationships/image" Target="../media/image1908.png"/><Relationship Id="rId196" Type="http://schemas.openxmlformats.org/officeDocument/2006/relationships/customXml" Target="../ink/ink2672.xml"/><Relationship Id="rId200" Type="http://schemas.openxmlformats.org/officeDocument/2006/relationships/customXml" Target="../ink/ink2674.xml"/><Relationship Id="rId16" Type="http://schemas.openxmlformats.org/officeDocument/2006/relationships/customXml" Target="../ink/ink2582.xml"/><Relationship Id="rId221" Type="http://schemas.openxmlformats.org/officeDocument/2006/relationships/image" Target="../media/image1930.png"/><Relationship Id="rId242" Type="http://schemas.openxmlformats.org/officeDocument/2006/relationships/customXml" Target="../ink/ink2695.xml"/><Relationship Id="rId263" Type="http://schemas.openxmlformats.org/officeDocument/2006/relationships/image" Target="../media/image1951.png"/><Relationship Id="rId284" Type="http://schemas.openxmlformats.org/officeDocument/2006/relationships/customXml" Target="../ink/ink2716.xml"/><Relationship Id="rId37" Type="http://schemas.openxmlformats.org/officeDocument/2006/relationships/image" Target="../media/image1839.png"/><Relationship Id="rId58" Type="http://schemas.openxmlformats.org/officeDocument/2006/relationships/customXml" Target="../ink/ink2603.xml"/><Relationship Id="rId79" Type="http://schemas.openxmlformats.org/officeDocument/2006/relationships/image" Target="../media/image1860.png"/><Relationship Id="rId102" Type="http://schemas.openxmlformats.org/officeDocument/2006/relationships/customXml" Target="../ink/ink2625.xml"/><Relationship Id="rId123" Type="http://schemas.openxmlformats.org/officeDocument/2006/relationships/image" Target="../media/image1882.png"/><Relationship Id="rId144" Type="http://schemas.openxmlformats.org/officeDocument/2006/relationships/customXml" Target="../ink/ink2646.xml"/><Relationship Id="rId90" Type="http://schemas.openxmlformats.org/officeDocument/2006/relationships/customXml" Target="../ink/ink2619.xml"/><Relationship Id="rId165" Type="http://schemas.openxmlformats.org/officeDocument/2006/relationships/image" Target="../media/image1903.png"/><Relationship Id="rId186" Type="http://schemas.openxmlformats.org/officeDocument/2006/relationships/customXml" Target="../ink/ink2667.xml"/><Relationship Id="rId211" Type="http://schemas.openxmlformats.org/officeDocument/2006/relationships/image" Target="../media/image1925.png"/><Relationship Id="rId232" Type="http://schemas.openxmlformats.org/officeDocument/2006/relationships/customXml" Target="../ink/ink2690.xml"/><Relationship Id="rId253" Type="http://schemas.openxmlformats.org/officeDocument/2006/relationships/image" Target="../media/image1946.png"/><Relationship Id="rId274" Type="http://schemas.openxmlformats.org/officeDocument/2006/relationships/customXml" Target="../ink/ink2711.xml"/><Relationship Id="rId295" Type="http://schemas.openxmlformats.org/officeDocument/2006/relationships/image" Target="../media/image1967.png"/><Relationship Id="rId27" Type="http://schemas.openxmlformats.org/officeDocument/2006/relationships/image" Target="../media/image1834.png"/><Relationship Id="rId48" Type="http://schemas.openxmlformats.org/officeDocument/2006/relationships/customXml" Target="../ink/ink2598.xml"/><Relationship Id="rId69" Type="http://schemas.openxmlformats.org/officeDocument/2006/relationships/image" Target="../media/image1855.png"/><Relationship Id="rId113" Type="http://schemas.openxmlformats.org/officeDocument/2006/relationships/image" Target="../media/image1877.png"/><Relationship Id="rId134" Type="http://schemas.openxmlformats.org/officeDocument/2006/relationships/customXml" Target="../ink/ink2641.xml"/><Relationship Id="rId80" Type="http://schemas.openxmlformats.org/officeDocument/2006/relationships/customXml" Target="../ink/ink2614.xml"/><Relationship Id="rId155" Type="http://schemas.openxmlformats.org/officeDocument/2006/relationships/image" Target="../media/image1898.png"/><Relationship Id="rId176" Type="http://schemas.openxmlformats.org/officeDocument/2006/relationships/customXml" Target="../ink/ink2662.xml"/><Relationship Id="rId197" Type="http://schemas.openxmlformats.org/officeDocument/2006/relationships/image" Target="../media/image1918.png"/><Relationship Id="rId201" Type="http://schemas.openxmlformats.org/officeDocument/2006/relationships/image" Target="../media/image1920.png"/><Relationship Id="rId222" Type="http://schemas.openxmlformats.org/officeDocument/2006/relationships/customXml" Target="../ink/ink2685.xml"/><Relationship Id="rId243" Type="http://schemas.openxmlformats.org/officeDocument/2006/relationships/image" Target="../media/image1941.png"/><Relationship Id="rId264" Type="http://schemas.openxmlformats.org/officeDocument/2006/relationships/customXml" Target="../ink/ink2706.xml"/><Relationship Id="rId285" Type="http://schemas.openxmlformats.org/officeDocument/2006/relationships/image" Target="../media/image1962.png"/><Relationship Id="rId17" Type="http://schemas.openxmlformats.org/officeDocument/2006/relationships/image" Target="../media/image1829.png"/><Relationship Id="rId38" Type="http://schemas.openxmlformats.org/officeDocument/2006/relationships/customXml" Target="../ink/ink2593.xml"/><Relationship Id="rId59" Type="http://schemas.openxmlformats.org/officeDocument/2006/relationships/image" Target="../media/image1850.png"/><Relationship Id="rId103" Type="http://schemas.openxmlformats.org/officeDocument/2006/relationships/image" Target="../media/image1872.png"/><Relationship Id="rId124" Type="http://schemas.openxmlformats.org/officeDocument/2006/relationships/customXml" Target="../ink/ink2636.xml"/><Relationship Id="rId70" Type="http://schemas.openxmlformats.org/officeDocument/2006/relationships/customXml" Target="../ink/ink2609.xml"/><Relationship Id="rId91" Type="http://schemas.openxmlformats.org/officeDocument/2006/relationships/image" Target="../media/image1866.png"/><Relationship Id="rId145" Type="http://schemas.openxmlformats.org/officeDocument/2006/relationships/image" Target="../media/image1893.png"/><Relationship Id="rId166" Type="http://schemas.openxmlformats.org/officeDocument/2006/relationships/customXml" Target="../ink/ink2657.xml"/><Relationship Id="rId187" Type="http://schemas.openxmlformats.org/officeDocument/2006/relationships/image" Target="../media/image1914.png"/><Relationship Id="rId1" Type="http://schemas.openxmlformats.org/officeDocument/2006/relationships/slideLayout" Target="../slideLayouts/slideLayout11.xml"/><Relationship Id="rId212" Type="http://schemas.openxmlformats.org/officeDocument/2006/relationships/customXml" Target="../ink/ink2680.xml"/><Relationship Id="rId233" Type="http://schemas.openxmlformats.org/officeDocument/2006/relationships/image" Target="../media/image1936.png"/><Relationship Id="rId254" Type="http://schemas.openxmlformats.org/officeDocument/2006/relationships/customXml" Target="../ink/ink2701.xml"/><Relationship Id="rId28" Type="http://schemas.openxmlformats.org/officeDocument/2006/relationships/customXml" Target="../ink/ink2588.xml"/><Relationship Id="rId49" Type="http://schemas.openxmlformats.org/officeDocument/2006/relationships/image" Target="../media/image1845.png"/><Relationship Id="rId114" Type="http://schemas.openxmlformats.org/officeDocument/2006/relationships/customXml" Target="../ink/ink2631.xml"/><Relationship Id="rId275" Type="http://schemas.openxmlformats.org/officeDocument/2006/relationships/image" Target="../media/image1957.png"/><Relationship Id="rId296" Type="http://schemas.openxmlformats.org/officeDocument/2006/relationships/customXml" Target="../ink/ink2722.xml"/><Relationship Id="rId60" Type="http://schemas.openxmlformats.org/officeDocument/2006/relationships/customXml" Target="../ink/ink2604.xml"/><Relationship Id="rId81" Type="http://schemas.openxmlformats.org/officeDocument/2006/relationships/image" Target="../media/image1861.png"/><Relationship Id="rId135" Type="http://schemas.openxmlformats.org/officeDocument/2006/relationships/image" Target="../media/image1888.png"/><Relationship Id="rId156" Type="http://schemas.openxmlformats.org/officeDocument/2006/relationships/customXml" Target="../ink/ink2652.xml"/><Relationship Id="rId177" Type="http://schemas.openxmlformats.org/officeDocument/2006/relationships/image" Target="../media/image1909.png"/><Relationship Id="rId198" Type="http://schemas.openxmlformats.org/officeDocument/2006/relationships/customXml" Target="../ink/ink2673.xml"/><Relationship Id="rId202" Type="http://schemas.openxmlformats.org/officeDocument/2006/relationships/customXml" Target="../ink/ink2675.xml"/><Relationship Id="rId223" Type="http://schemas.openxmlformats.org/officeDocument/2006/relationships/image" Target="../media/image1931.png"/><Relationship Id="rId244" Type="http://schemas.openxmlformats.org/officeDocument/2006/relationships/customXml" Target="../ink/ink2696.xml"/><Relationship Id="rId18" Type="http://schemas.openxmlformats.org/officeDocument/2006/relationships/customXml" Target="../ink/ink2583.xml"/><Relationship Id="rId39" Type="http://schemas.openxmlformats.org/officeDocument/2006/relationships/image" Target="../media/image1840.png"/><Relationship Id="rId265" Type="http://schemas.openxmlformats.org/officeDocument/2006/relationships/image" Target="../media/image1952.png"/><Relationship Id="rId286" Type="http://schemas.openxmlformats.org/officeDocument/2006/relationships/customXml" Target="../ink/ink2717.xml"/><Relationship Id="rId50" Type="http://schemas.openxmlformats.org/officeDocument/2006/relationships/customXml" Target="../ink/ink2599.xml"/><Relationship Id="rId104" Type="http://schemas.openxmlformats.org/officeDocument/2006/relationships/customXml" Target="../ink/ink2626.xml"/><Relationship Id="rId125" Type="http://schemas.openxmlformats.org/officeDocument/2006/relationships/image" Target="../media/image1883.png"/><Relationship Id="rId146" Type="http://schemas.openxmlformats.org/officeDocument/2006/relationships/customXml" Target="../ink/ink2647.xml"/><Relationship Id="rId167" Type="http://schemas.openxmlformats.org/officeDocument/2006/relationships/image" Target="../media/image1904.png"/><Relationship Id="rId188" Type="http://schemas.openxmlformats.org/officeDocument/2006/relationships/customXml" Target="../ink/ink2668.xml"/><Relationship Id="rId71" Type="http://schemas.openxmlformats.org/officeDocument/2006/relationships/image" Target="../media/image1856.png"/><Relationship Id="rId92" Type="http://schemas.openxmlformats.org/officeDocument/2006/relationships/customXml" Target="../ink/ink2620.xml"/><Relationship Id="rId213" Type="http://schemas.openxmlformats.org/officeDocument/2006/relationships/image" Target="../media/image1926.png"/><Relationship Id="rId234" Type="http://schemas.openxmlformats.org/officeDocument/2006/relationships/customXml" Target="../ink/ink2691.xml"/><Relationship Id="rId2" Type="http://schemas.openxmlformats.org/officeDocument/2006/relationships/customXml" Target="../ink/ink2575.xml"/><Relationship Id="rId29" Type="http://schemas.openxmlformats.org/officeDocument/2006/relationships/image" Target="../media/image1835.png"/><Relationship Id="rId255" Type="http://schemas.openxmlformats.org/officeDocument/2006/relationships/image" Target="../media/image1947.png"/><Relationship Id="rId276" Type="http://schemas.openxmlformats.org/officeDocument/2006/relationships/customXml" Target="../ink/ink2712.xml"/><Relationship Id="rId297" Type="http://schemas.openxmlformats.org/officeDocument/2006/relationships/image" Target="../media/image1968.png"/><Relationship Id="rId40" Type="http://schemas.openxmlformats.org/officeDocument/2006/relationships/customXml" Target="../ink/ink2594.xml"/><Relationship Id="rId115" Type="http://schemas.openxmlformats.org/officeDocument/2006/relationships/image" Target="../media/image1878.png"/><Relationship Id="rId136" Type="http://schemas.openxmlformats.org/officeDocument/2006/relationships/customXml" Target="../ink/ink2642.xml"/><Relationship Id="rId157" Type="http://schemas.openxmlformats.org/officeDocument/2006/relationships/image" Target="../media/image1899.png"/><Relationship Id="rId178" Type="http://schemas.openxmlformats.org/officeDocument/2006/relationships/customXml" Target="../ink/ink2663.xml"/><Relationship Id="rId61" Type="http://schemas.openxmlformats.org/officeDocument/2006/relationships/image" Target="../media/image1851.png"/><Relationship Id="rId82" Type="http://schemas.openxmlformats.org/officeDocument/2006/relationships/customXml" Target="../ink/ink2615.xml"/><Relationship Id="rId199" Type="http://schemas.openxmlformats.org/officeDocument/2006/relationships/image" Target="../media/image1919.png"/><Relationship Id="rId203" Type="http://schemas.openxmlformats.org/officeDocument/2006/relationships/image" Target="../media/image1921.png"/><Relationship Id="rId19" Type="http://schemas.openxmlformats.org/officeDocument/2006/relationships/image" Target="../media/image1830.png"/><Relationship Id="rId224" Type="http://schemas.openxmlformats.org/officeDocument/2006/relationships/customXml" Target="../ink/ink2686.xml"/><Relationship Id="rId245" Type="http://schemas.openxmlformats.org/officeDocument/2006/relationships/image" Target="../media/image1942.png"/><Relationship Id="rId266" Type="http://schemas.openxmlformats.org/officeDocument/2006/relationships/customXml" Target="../ink/ink2707.xml"/><Relationship Id="rId287" Type="http://schemas.openxmlformats.org/officeDocument/2006/relationships/image" Target="../media/image1963.png"/><Relationship Id="rId30" Type="http://schemas.openxmlformats.org/officeDocument/2006/relationships/customXml" Target="../ink/ink2589.xml"/><Relationship Id="rId105" Type="http://schemas.openxmlformats.org/officeDocument/2006/relationships/image" Target="../media/image1873.png"/><Relationship Id="rId126" Type="http://schemas.openxmlformats.org/officeDocument/2006/relationships/customXml" Target="../ink/ink2637.xml"/><Relationship Id="rId147" Type="http://schemas.openxmlformats.org/officeDocument/2006/relationships/image" Target="../media/image1894.png"/><Relationship Id="rId168" Type="http://schemas.openxmlformats.org/officeDocument/2006/relationships/customXml" Target="../ink/ink2658.xml"/><Relationship Id="rId51" Type="http://schemas.openxmlformats.org/officeDocument/2006/relationships/image" Target="../media/image1846.png"/><Relationship Id="rId72" Type="http://schemas.openxmlformats.org/officeDocument/2006/relationships/customXml" Target="../ink/ink2610.xml"/><Relationship Id="rId93" Type="http://schemas.openxmlformats.org/officeDocument/2006/relationships/image" Target="../media/image1867.png"/><Relationship Id="rId189" Type="http://schemas.openxmlformats.org/officeDocument/2006/relationships/image" Target="../media/image1156.png"/><Relationship Id="rId3" Type="http://schemas.openxmlformats.org/officeDocument/2006/relationships/image" Target="../media/image1822.png"/><Relationship Id="rId214" Type="http://schemas.openxmlformats.org/officeDocument/2006/relationships/customXml" Target="../ink/ink2681.xml"/><Relationship Id="rId235" Type="http://schemas.openxmlformats.org/officeDocument/2006/relationships/image" Target="../media/image1937.png"/><Relationship Id="rId256" Type="http://schemas.openxmlformats.org/officeDocument/2006/relationships/customXml" Target="../ink/ink2702.xml"/><Relationship Id="rId277" Type="http://schemas.openxmlformats.org/officeDocument/2006/relationships/image" Target="../media/image1958.png"/><Relationship Id="rId298" Type="http://schemas.openxmlformats.org/officeDocument/2006/relationships/customXml" Target="../ink/ink2723.xml"/><Relationship Id="rId116" Type="http://schemas.openxmlformats.org/officeDocument/2006/relationships/customXml" Target="../ink/ink2632.xml"/><Relationship Id="rId137" Type="http://schemas.openxmlformats.org/officeDocument/2006/relationships/image" Target="../media/image1889.png"/><Relationship Id="rId158" Type="http://schemas.openxmlformats.org/officeDocument/2006/relationships/customXml" Target="../ink/ink2653.xml"/><Relationship Id="rId20" Type="http://schemas.openxmlformats.org/officeDocument/2006/relationships/customXml" Target="../ink/ink2584.xml"/><Relationship Id="rId41" Type="http://schemas.openxmlformats.org/officeDocument/2006/relationships/image" Target="../media/image1841.png"/><Relationship Id="rId62" Type="http://schemas.openxmlformats.org/officeDocument/2006/relationships/customXml" Target="../ink/ink2605.xml"/><Relationship Id="rId83" Type="http://schemas.openxmlformats.org/officeDocument/2006/relationships/image" Target="../media/image1862.png"/><Relationship Id="rId179" Type="http://schemas.openxmlformats.org/officeDocument/2006/relationships/image" Target="../media/image1910.png"/><Relationship Id="rId190" Type="http://schemas.openxmlformats.org/officeDocument/2006/relationships/customXml" Target="../ink/ink2669.xml"/><Relationship Id="rId204" Type="http://schemas.openxmlformats.org/officeDocument/2006/relationships/customXml" Target="../ink/ink2676.xml"/><Relationship Id="rId225" Type="http://schemas.openxmlformats.org/officeDocument/2006/relationships/image" Target="../media/image1932.png"/><Relationship Id="rId246" Type="http://schemas.openxmlformats.org/officeDocument/2006/relationships/customXml" Target="../ink/ink2697.xml"/><Relationship Id="rId267" Type="http://schemas.openxmlformats.org/officeDocument/2006/relationships/image" Target="../media/image1953.png"/><Relationship Id="rId288" Type="http://schemas.openxmlformats.org/officeDocument/2006/relationships/customXml" Target="../ink/ink2718.xml"/><Relationship Id="rId106" Type="http://schemas.openxmlformats.org/officeDocument/2006/relationships/customXml" Target="../ink/ink2627.xml"/><Relationship Id="rId127" Type="http://schemas.openxmlformats.org/officeDocument/2006/relationships/image" Target="../media/image1884.png"/><Relationship Id="rId10" Type="http://schemas.openxmlformats.org/officeDocument/2006/relationships/customXml" Target="../ink/ink2579.xml"/><Relationship Id="rId31" Type="http://schemas.openxmlformats.org/officeDocument/2006/relationships/image" Target="../media/image1836.png"/><Relationship Id="rId52" Type="http://schemas.openxmlformats.org/officeDocument/2006/relationships/customXml" Target="../ink/ink2600.xml"/><Relationship Id="rId73" Type="http://schemas.openxmlformats.org/officeDocument/2006/relationships/image" Target="../media/image1857.png"/><Relationship Id="rId94" Type="http://schemas.openxmlformats.org/officeDocument/2006/relationships/customXml" Target="../ink/ink2621.xml"/><Relationship Id="rId148" Type="http://schemas.openxmlformats.org/officeDocument/2006/relationships/customXml" Target="../ink/ink2648.xml"/><Relationship Id="rId169" Type="http://schemas.openxmlformats.org/officeDocument/2006/relationships/image" Target="../media/image1905.png"/><Relationship Id="rId4" Type="http://schemas.openxmlformats.org/officeDocument/2006/relationships/customXml" Target="../ink/ink2576.xml"/><Relationship Id="rId180" Type="http://schemas.openxmlformats.org/officeDocument/2006/relationships/customXml" Target="../ink/ink2664.xml"/><Relationship Id="rId215" Type="http://schemas.openxmlformats.org/officeDocument/2006/relationships/image" Target="../media/image1927.png"/><Relationship Id="rId236" Type="http://schemas.openxmlformats.org/officeDocument/2006/relationships/customXml" Target="../ink/ink2692.xml"/><Relationship Id="rId257" Type="http://schemas.openxmlformats.org/officeDocument/2006/relationships/image" Target="../media/image1948.png"/><Relationship Id="rId278" Type="http://schemas.openxmlformats.org/officeDocument/2006/relationships/customXml" Target="../ink/ink2713.xml"/><Relationship Id="rId42" Type="http://schemas.openxmlformats.org/officeDocument/2006/relationships/customXml" Target="../ink/ink2595.xml"/><Relationship Id="rId84" Type="http://schemas.openxmlformats.org/officeDocument/2006/relationships/customXml" Target="../ink/ink2616.xml"/><Relationship Id="rId138" Type="http://schemas.openxmlformats.org/officeDocument/2006/relationships/customXml" Target="../ink/ink2643.xml"/><Relationship Id="rId191" Type="http://schemas.openxmlformats.org/officeDocument/2006/relationships/image" Target="../media/image1915.png"/><Relationship Id="rId205" Type="http://schemas.openxmlformats.org/officeDocument/2006/relationships/image" Target="../media/image1922.png"/><Relationship Id="rId247" Type="http://schemas.openxmlformats.org/officeDocument/2006/relationships/image" Target="../media/image1943.png"/><Relationship Id="rId107" Type="http://schemas.openxmlformats.org/officeDocument/2006/relationships/image" Target="../media/image1874.png"/><Relationship Id="rId289" Type="http://schemas.openxmlformats.org/officeDocument/2006/relationships/image" Target="../media/image1964.png"/><Relationship Id="rId11" Type="http://schemas.openxmlformats.org/officeDocument/2006/relationships/image" Target="../media/image1826.png"/><Relationship Id="rId53" Type="http://schemas.openxmlformats.org/officeDocument/2006/relationships/image" Target="../media/image1847.png"/><Relationship Id="rId149" Type="http://schemas.openxmlformats.org/officeDocument/2006/relationships/image" Target="../media/image1895.png"/><Relationship Id="rId95" Type="http://schemas.openxmlformats.org/officeDocument/2006/relationships/image" Target="../media/image1868.png"/><Relationship Id="rId160" Type="http://schemas.openxmlformats.org/officeDocument/2006/relationships/customXml" Target="../ink/ink2654.xml"/><Relationship Id="rId216" Type="http://schemas.openxmlformats.org/officeDocument/2006/relationships/customXml" Target="../ink/ink2682.xml"/><Relationship Id="rId258" Type="http://schemas.openxmlformats.org/officeDocument/2006/relationships/customXml" Target="../ink/ink2703.xml"/><Relationship Id="rId22" Type="http://schemas.openxmlformats.org/officeDocument/2006/relationships/customXml" Target="../ink/ink2585.xml"/><Relationship Id="rId64" Type="http://schemas.openxmlformats.org/officeDocument/2006/relationships/customXml" Target="../ink/ink2606.xml"/><Relationship Id="rId118" Type="http://schemas.openxmlformats.org/officeDocument/2006/relationships/customXml" Target="../ink/ink2633.xml"/><Relationship Id="rId171" Type="http://schemas.openxmlformats.org/officeDocument/2006/relationships/image" Target="../media/image1906.png"/><Relationship Id="rId227" Type="http://schemas.openxmlformats.org/officeDocument/2006/relationships/image" Target="../media/image1933.png"/><Relationship Id="rId269" Type="http://schemas.openxmlformats.org/officeDocument/2006/relationships/image" Target="../media/image1954.png"/><Relationship Id="rId33" Type="http://schemas.openxmlformats.org/officeDocument/2006/relationships/image" Target="../media/image1837.png"/><Relationship Id="rId129" Type="http://schemas.openxmlformats.org/officeDocument/2006/relationships/image" Target="../media/image1885.png"/><Relationship Id="rId280" Type="http://schemas.openxmlformats.org/officeDocument/2006/relationships/customXml" Target="../ink/ink2714.xml"/></Relationships>
</file>

<file path=ppt/slides/_rels/slide71.xml.rels><?xml version="1.0" encoding="UTF-8" standalone="yes"?>
<Relationships xmlns="http://schemas.openxmlformats.org/package/2006/relationships"><Relationship Id="rId26" Type="http://schemas.openxmlformats.org/officeDocument/2006/relationships/customXml" Target="../ink/ink2736.xml"/><Relationship Id="rId21" Type="http://schemas.openxmlformats.org/officeDocument/2006/relationships/image" Target="../media/image1979.png"/><Relationship Id="rId42" Type="http://schemas.openxmlformats.org/officeDocument/2006/relationships/customXml" Target="../ink/ink2744.xml"/><Relationship Id="rId47" Type="http://schemas.openxmlformats.org/officeDocument/2006/relationships/image" Target="../media/image1992.png"/><Relationship Id="rId63" Type="http://schemas.openxmlformats.org/officeDocument/2006/relationships/image" Target="../media/image2000.png"/><Relationship Id="rId68" Type="http://schemas.openxmlformats.org/officeDocument/2006/relationships/customXml" Target="../ink/ink2757.xml"/><Relationship Id="rId84" Type="http://schemas.openxmlformats.org/officeDocument/2006/relationships/customXml" Target="../ink/ink2765.xml"/><Relationship Id="rId89" Type="http://schemas.openxmlformats.org/officeDocument/2006/relationships/image" Target="../media/image2013.png"/><Relationship Id="rId16" Type="http://schemas.openxmlformats.org/officeDocument/2006/relationships/customXml" Target="../ink/ink2731.xml"/><Relationship Id="rId107" Type="http://schemas.openxmlformats.org/officeDocument/2006/relationships/image" Target="../media/image2022.png"/><Relationship Id="rId11" Type="http://schemas.openxmlformats.org/officeDocument/2006/relationships/image" Target="../media/image1974.png"/><Relationship Id="rId32" Type="http://schemas.openxmlformats.org/officeDocument/2006/relationships/customXml" Target="../ink/ink2739.xml"/><Relationship Id="rId37" Type="http://schemas.openxmlformats.org/officeDocument/2006/relationships/image" Target="../media/image1987.png"/><Relationship Id="rId53" Type="http://schemas.openxmlformats.org/officeDocument/2006/relationships/image" Target="../media/image1995.png"/><Relationship Id="rId58" Type="http://schemas.openxmlformats.org/officeDocument/2006/relationships/customXml" Target="../ink/ink2752.xml"/><Relationship Id="rId74" Type="http://schemas.openxmlformats.org/officeDocument/2006/relationships/customXml" Target="../ink/ink2760.xml"/><Relationship Id="rId79" Type="http://schemas.openxmlformats.org/officeDocument/2006/relationships/image" Target="../media/image2008.png"/><Relationship Id="rId102" Type="http://schemas.openxmlformats.org/officeDocument/2006/relationships/customXml" Target="../ink/ink2774.xml"/><Relationship Id="rId5" Type="http://schemas.openxmlformats.org/officeDocument/2006/relationships/image" Target="../media/image1971.png"/><Relationship Id="rId90" Type="http://schemas.openxmlformats.org/officeDocument/2006/relationships/customXml" Target="../ink/ink2768.xml"/><Relationship Id="rId95" Type="http://schemas.openxmlformats.org/officeDocument/2006/relationships/image" Target="../media/image2016.png"/><Relationship Id="rId22" Type="http://schemas.openxmlformats.org/officeDocument/2006/relationships/customXml" Target="../ink/ink2734.xml"/><Relationship Id="rId27" Type="http://schemas.openxmlformats.org/officeDocument/2006/relationships/image" Target="../media/image1982.png"/><Relationship Id="rId43" Type="http://schemas.openxmlformats.org/officeDocument/2006/relationships/image" Target="../media/image1990.png"/><Relationship Id="rId48" Type="http://schemas.openxmlformats.org/officeDocument/2006/relationships/customXml" Target="../ink/ink2747.xml"/><Relationship Id="rId64" Type="http://schemas.openxmlformats.org/officeDocument/2006/relationships/customXml" Target="../ink/ink2755.xml"/><Relationship Id="rId69" Type="http://schemas.openxmlformats.org/officeDocument/2006/relationships/image" Target="../media/image2003.png"/><Relationship Id="rId80" Type="http://schemas.openxmlformats.org/officeDocument/2006/relationships/customXml" Target="../ink/ink2763.xml"/><Relationship Id="rId85" Type="http://schemas.openxmlformats.org/officeDocument/2006/relationships/image" Target="../media/image2011.png"/><Relationship Id="rId12" Type="http://schemas.openxmlformats.org/officeDocument/2006/relationships/customXml" Target="../ink/ink2729.xml"/><Relationship Id="rId17" Type="http://schemas.openxmlformats.org/officeDocument/2006/relationships/image" Target="../media/image1977.png"/><Relationship Id="rId33" Type="http://schemas.openxmlformats.org/officeDocument/2006/relationships/image" Target="../media/image1985.png"/><Relationship Id="rId38" Type="http://schemas.openxmlformats.org/officeDocument/2006/relationships/customXml" Target="../ink/ink2742.xml"/><Relationship Id="rId59" Type="http://schemas.openxmlformats.org/officeDocument/2006/relationships/image" Target="../media/image1998.png"/><Relationship Id="rId103" Type="http://schemas.openxmlformats.org/officeDocument/2006/relationships/image" Target="../media/image2020.png"/><Relationship Id="rId108" Type="http://schemas.openxmlformats.org/officeDocument/2006/relationships/customXml" Target="../ink/ink2777.xml"/><Relationship Id="rId54" Type="http://schemas.openxmlformats.org/officeDocument/2006/relationships/customXml" Target="../ink/ink2750.xml"/><Relationship Id="rId70" Type="http://schemas.openxmlformats.org/officeDocument/2006/relationships/customXml" Target="../ink/ink2758.xml"/><Relationship Id="rId75" Type="http://schemas.openxmlformats.org/officeDocument/2006/relationships/image" Target="../media/image2006.png"/><Relationship Id="rId91" Type="http://schemas.openxmlformats.org/officeDocument/2006/relationships/image" Target="../media/image2014.png"/><Relationship Id="rId96" Type="http://schemas.openxmlformats.org/officeDocument/2006/relationships/customXml" Target="../ink/ink2771.xml"/><Relationship Id="rId1" Type="http://schemas.openxmlformats.org/officeDocument/2006/relationships/slideLayout" Target="../slideLayouts/slideLayout11.xml"/><Relationship Id="rId6" Type="http://schemas.openxmlformats.org/officeDocument/2006/relationships/customXml" Target="../ink/ink2726.xml"/><Relationship Id="rId15" Type="http://schemas.openxmlformats.org/officeDocument/2006/relationships/image" Target="../media/image1976.png"/><Relationship Id="rId23" Type="http://schemas.openxmlformats.org/officeDocument/2006/relationships/image" Target="../media/image1980.png"/><Relationship Id="rId28" Type="http://schemas.openxmlformats.org/officeDocument/2006/relationships/customXml" Target="../ink/ink2737.xml"/><Relationship Id="rId36" Type="http://schemas.openxmlformats.org/officeDocument/2006/relationships/customXml" Target="../ink/ink2741.xml"/><Relationship Id="rId49" Type="http://schemas.openxmlformats.org/officeDocument/2006/relationships/image" Target="../media/image1993.png"/><Relationship Id="rId57" Type="http://schemas.openxmlformats.org/officeDocument/2006/relationships/image" Target="../media/image1997.png"/><Relationship Id="rId106" Type="http://schemas.openxmlformats.org/officeDocument/2006/relationships/customXml" Target="../ink/ink2776.xml"/><Relationship Id="rId10" Type="http://schemas.openxmlformats.org/officeDocument/2006/relationships/customXml" Target="../ink/ink2728.xml"/><Relationship Id="rId31" Type="http://schemas.openxmlformats.org/officeDocument/2006/relationships/image" Target="../media/image1984.png"/><Relationship Id="rId44" Type="http://schemas.openxmlformats.org/officeDocument/2006/relationships/customXml" Target="../ink/ink2745.xml"/><Relationship Id="rId52" Type="http://schemas.openxmlformats.org/officeDocument/2006/relationships/customXml" Target="../ink/ink2749.xml"/><Relationship Id="rId60" Type="http://schemas.openxmlformats.org/officeDocument/2006/relationships/customXml" Target="../ink/ink2753.xml"/><Relationship Id="rId65" Type="http://schemas.openxmlformats.org/officeDocument/2006/relationships/image" Target="../media/image2001.png"/><Relationship Id="rId73" Type="http://schemas.openxmlformats.org/officeDocument/2006/relationships/image" Target="../media/image2005.png"/><Relationship Id="rId78" Type="http://schemas.openxmlformats.org/officeDocument/2006/relationships/customXml" Target="../ink/ink2762.xml"/><Relationship Id="rId81" Type="http://schemas.openxmlformats.org/officeDocument/2006/relationships/image" Target="../media/image2009.png"/><Relationship Id="rId86" Type="http://schemas.openxmlformats.org/officeDocument/2006/relationships/customXml" Target="../ink/ink2766.xml"/><Relationship Id="rId94" Type="http://schemas.openxmlformats.org/officeDocument/2006/relationships/customXml" Target="../ink/ink2770.xml"/><Relationship Id="rId99" Type="http://schemas.openxmlformats.org/officeDocument/2006/relationships/image" Target="../media/image2018.png"/><Relationship Id="rId101" Type="http://schemas.openxmlformats.org/officeDocument/2006/relationships/image" Target="../media/image2019.png"/><Relationship Id="rId4" Type="http://schemas.openxmlformats.org/officeDocument/2006/relationships/customXml" Target="../ink/ink2725.xml"/><Relationship Id="rId9" Type="http://schemas.openxmlformats.org/officeDocument/2006/relationships/image" Target="../media/image1973.png"/><Relationship Id="rId13" Type="http://schemas.openxmlformats.org/officeDocument/2006/relationships/image" Target="../media/image1975.png"/><Relationship Id="rId18" Type="http://schemas.openxmlformats.org/officeDocument/2006/relationships/customXml" Target="../ink/ink2732.xml"/><Relationship Id="rId39" Type="http://schemas.openxmlformats.org/officeDocument/2006/relationships/image" Target="../media/image1988.png"/><Relationship Id="rId109" Type="http://schemas.openxmlformats.org/officeDocument/2006/relationships/image" Target="../media/image2023.png"/><Relationship Id="rId34" Type="http://schemas.openxmlformats.org/officeDocument/2006/relationships/customXml" Target="../ink/ink2740.xml"/><Relationship Id="rId50" Type="http://schemas.openxmlformats.org/officeDocument/2006/relationships/customXml" Target="../ink/ink2748.xml"/><Relationship Id="rId55" Type="http://schemas.openxmlformats.org/officeDocument/2006/relationships/image" Target="../media/image1996.png"/><Relationship Id="rId76" Type="http://schemas.openxmlformats.org/officeDocument/2006/relationships/customXml" Target="../ink/ink2761.xml"/><Relationship Id="rId97" Type="http://schemas.openxmlformats.org/officeDocument/2006/relationships/image" Target="../media/image2017.png"/><Relationship Id="rId104" Type="http://schemas.openxmlformats.org/officeDocument/2006/relationships/customXml" Target="../ink/ink2775.xml"/><Relationship Id="rId7" Type="http://schemas.openxmlformats.org/officeDocument/2006/relationships/image" Target="../media/image1972.png"/><Relationship Id="rId71" Type="http://schemas.openxmlformats.org/officeDocument/2006/relationships/image" Target="../media/image2004.png"/><Relationship Id="rId92" Type="http://schemas.openxmlformats.org/officeDocument/2006/relationships/customXml" Target="../ink/ink2769.xml"/><Relationship Id="rId2" Type="http://schemas.openxmlformats.org/officeDocument/2006/relationships/customXml" Target="../ink/ink2724.xml"/><Relationship Id="rId29" Type="http://schemas.openxmlformats.org/officeDocument/2006/relationships/image" Target="../media/image1983.png"/><Relationship Id="rId24" Type="http://schemas.openxmlformats.org/officeDocument/2006/relationships/customXml" Target="../ink/ink2735.xml"/><Relationship Id="rId40" Type="http://schemas.openxmlformats.org/officeDocument/2006/relationships/customXml" Target="../ink/ink2743.xml"/><Relationship Id="rId45" Type="http://schemas.openxmlformats.org/officeDocument/2006/relationships/image" Target="../media/image1991.png"/><Relationship Id="rId66" Type="http://schemas.openxmlformats.org/officeDocument/2006/relationships/customXml" Target="../ink/ink2756.xml"/><Relationship Id="rId87" Type="http://schemas.openxmlformats.org/officeDocument/2006/relationships/image" Target="../media/image2012.png"/><Relationship Id="rId61" Type="http://schemas.openxmlformats.org/officeDocument/2006/relationships/image" Target="../media/image1999.png"/><Relationship Id="rId82" Type="http://schemas.openxmlformats.org/officeDocument/2006/relationships/customXml" Target="../ink/ink2764.xml"/><Relationship Id="rId19" Type="http://schemas.openxmlformats.org/officeDocument/2006/relationships/image" Target="../media/image1978.png"/><Relationship Id="rId14" Type="http://schemas.openxmlformats.org/officeDocument/2006/relationships/customXml" Target="../ink/ink2730.xml"/><Relationship Id="rId30" Type="http://schemas.openxmlformats.org/officeDocument/2006/relationships/customXml" Target="../ink/ink2738.xml"/><Relationship Id="rId35" Type="http://schemas.openxmlformats.org/officeDocument/2006/relationships/image" Target="../media/image1986.png"/><Relationship Id="rId56" Type="http://schemas.openxmlformats.org/officeDocument/2006/relationships/customXml" Target="../ink/ink2751.xml"/><Relationship Id="rId77" Type="http://schemas.openxmlformats.org/officeDocument/2006/relationships/image" Target="../media/image2007.png"/><Relationship Id="rId100" Type="http://schemas.openxmlformats.org/officeDocument/2006/relationships/customXml" Target="../ink/ink2773.xml"/><Relationship Id="rId105" Type="http://schemas.openxmlformats.org/officeDocument/2006/relationships/image" Target="../media/image2021.png"/><Relationship Id="rId8" Type="http://schemas.openxmlformats.org/officeDocument/2006/relationships/customXml" Target="../ink/ink2727.xml"/><Relationship Id="rId51" Type="http://schemas.openxmlformats.org/officeDocument/2006/relationships/image" Target="../media/image1994.png"/><Relationship Id="rId72" Type="http://schemas.openxmlformats.org/officeDocument/2006/relationships/customXml" Target="../ink/ink2759.xml"/><Relationship Id="rId93" Type="http://schemas.openxmlformats.org/officeDocument/2006/relationships/image" Target="../media/image2015.png"/><Relationship Id="rId98" Type="http://schemas.openxmlformats.org/officeDocument/2006/relationships/customXml" Target="../ink/ink2772.xml"/><Relationship Id="rId3" Type="http://schemas.openxmlformats.org/officeDocument/2006/relationships/image" Target="../media/image1970.png"/><Relationship Id="rId25" Type="http://schemas.openxmlformats.org/officeDocument/2006/relationships/image" Target="../media/image1981.png"/><Relationship Id="rId46" Type="http://schemas.openxmlformats.org/officeDocument/2006/relationships/customXml" Target="../ink/ink2746.xml"/><Relationship Id="rId67" Type="http://schemas.openxmlformats.org/officeDocument/2006/relationships/image" Target="../media/image2002.png"/><Relationship Id="rId20" Type="http://schemas.openxmlformats.org/officeDocument/2006/relationships/customXml" Target="../ink/ink2733.xml"/><Relationship Id="rId41" Type="http://schemas.openxmlformats.org/officeDocument/2006/relationships/image" Target="../media/image1989.png"/><Relationship Id="rId62" Type="http://schemas.openxmlformats.org/officeDocument/2006/relationships/customXml" Target="../ink/ink2754.xml"/><Relationship Id="rId83" Type="http://schemas.openxmlformats.org/officeDocument/2006/relationships/image" Target="../media/image2010.png"/><Relationship Id="rId88" Type="http://schemas.openxmlformats.org/officeDocument/2006/relationships/customXml" Target="../ink/ink2767.xml"/></Relationships>
</file>

<file path=ppt/slides/_rels/slide72.xml.rels><?xml version="1.0" encoding="UTF-8" standalone="yes"?>
<Relationships xmlns="http://schemas.openxmlformats.org/package/2006/relationships"><Relationship Id="rId117" Type="http://schemas.openxmlformats.org/officeDocument/2006/relationships/image" Target="../media/image20260.png"/><Relationship Id="rId21" Type="http://schemas.openxmlformats.org/officeDocument/2006/relationships/image" Target="../media/image1695.png"/><Relationship Id="rId42" Type="http://schemas.openxmlformats.org/officeDocument/2006/relationships/customXml" Target="../ink/ink2798.xml"/><Relationship Id="rId63" Type="http://schemas.openxmlformats.org/officeDocument/2006/relationships/image" Target="../media/image19990.png"/><Relationship Id="rId84" Type="http://schemas.openxmlformats.org/officeDocument/2006/relationships/customXml" Target="../ink/ink2819.xml"/><Relationship Id="rId138" Type="http://schemas.openxmlformats.org/officeDocument/2006/relationships/customXml" Target="../ink/ink2846.xml"/><Relationship Id="rId107" Type="http://schemas.openxmlformats.org/officeDocument/2006/relationships/image" Target="../media/image20211.png"/><Relationship Id="rId11" Type="http://schemas.openxmlformats.org/officeDocument/2006/relationships/image" Target="../media/image19740.png"/><Relationship Id="rId32" Type="http://schemas.openxmlformats.org/officeDocument/2006/relationships/customXml" Target="../ink/ink2793.xml"/><Relationship Id="rId53" Type="http://schemas.openxmlformats.org/officeDocument/2006/relationships/image" Target="../media/image19940.png"/><Relationship Id="rId74" Type="http://schemas.openxmlformats.org/officeDocument/2006/relationships/customXml" Target="../ink/ink2814.xml"/><Relationship Id="rId128" Type="http://schemas.openxmlformats.org/officeDocument/2006/relationships/customXml" Target="../ink/ink2841.xml"/><Relationship Id="rId149" Type="http://schemas.openxmlformats.org/officeDocument/2006/relationships/image" Target="../media/image20420.png"/><Relationship Id="rId5" Type="http://schemas.openxmlformats.org/officeDocument/2006/relationships/image" Target="../media/image19711.png"/><Relationship Id="rId95" Type="http://schemas.openxmlformats.org/officeDocument/2006/relationships/image" Target="../media/image20150.png"/><Relationship Id="rId22" Type="http://schemas.openxmlformats.org/officeDocument/2006/relationships/customXml" Target="../ink/ink2788.xml"/><Relationship Id="rId43" Type="http://schemas.openxmlformats.org/officeDocument/2006/relationships/image" Target="../media/image19890.png"/><Relationship Id="rId64" Type="http://schemas.openxmlformats.org/officeDocument/2006/relationships/customXml" Target="../ink/ink2809.xml"/><Relationship Id="rId118" Type="http://schemas.openxmlformats.org/officeDocument/2006/relationships/customXml" Target="../ink/ink2836.xml"/><Relationship Id="rId139" Type="http://schemas.openxmlformats.org/officeDocument/2006/relationships/image" Target="../media/image20370.png"/><Relationship Id="rId80" Type="http://schemas.openxmlformats.org/officeDocument/2006/relationships/customXml" Target="../ink/ink2817.xml"/><Relationship Id="rId85" Type="http://schemas.openxmlformats.org/officeDocument/2006/relationships/image" Target="../media/image20101.png"/><Relationship Id="rId150" Type="http://schemas.openxmlformats.org/officeDocument/2006/relationships/customXml" Target="../ink/ink2852.xml"/><Relationship Id="rId155" Type="http://schemas.openxmlformats.org/officeDocument/2006/relationships/image" Target="../media/image2045.png"/><Relationship Id="rId12" Type="http://schemas.openxmlformats.org/officeDocument/2006/relationships/customXml" Target="../ink/ink2783.xml"/><Relationship Id="rId17" Type="http://schemas.openxmlformats.org/officeDocument/2006/relationships/image" Target="../media/image19770.png"/><Relationship Id="rId33" Type="http://schemas.openxmlformats.org/officeDocument/2006/relationships/image" Target="../media/image19840.png"/><Relationship Id="rId38" Type="http://schemas.openxmlformats.org/officeDocument/2006/relationships/customXml" Target="../ink/ink2796.xml"/><Relationship Id="rId59" Type="http://schemas.openxmlformats.org/officeDocument/2006/relationships/image" Target="../media/image19970.png"/><Relationship Id="rId103" Type="http://schemas.openxmlformats.org/officeDocument/2006/relationships/image" Target="../media/image20190.png"/><Relationship Id="rId108" Type="http://schemas.openxmlformats.org/officeDocument/2006/relationships/customXml" Target="../ink/ink2831.xml"/><Relationship Id="rId124" Type="http://schemas.openxmlformats.org/officeDocument/2006/relationships/customXml" Target="../ink/ink2839.xml"/><Relationship Id="rId129" Type="http://schemas.openxmlformats.org/officeDocument/2006/relationships/image" Target="../media/image20320.png"/><Relationship Id="rId54" Type="http://schemas.openxmlformats.org/officeDocument/2006/relationships/customXml" Target="../ink/ink2804.xml"/><Relationship Id="rId70" Type="http://schemas.openxmlformats.org/officeDocument/2006/relationships/customXml" Target="../ink/ink2812.xml"/><Relationship Id="rId75" Type="http://schemas.openxmlformats.org/officeDocument/2006/relationships/image" Target="../media/image20050.png"/><Relationship Id="rId91" Type="http://schemas.openxmlformats.org/officeDocument/2006/relationships/image" Target="../media/image20130.png"/><Relationship Id="rId96" Type="http://schemas.openxmlformats.org/officeDocument/2006/relationships/customXml" Target="../ink/ink2825.xml"/><Relationship Id="rId140" Type="http://schemas.openxmlformats.org/officeDocument/2006/relationships/customXml" Target="../ink/ink2847.xml"/><Relationship Id="rId145" Type="http://schemas.openxmlformats.org/officeDocument/2006/relationships/image" Target="../media/image20400.png"/><Relationship Id="rId1" Type="http://schemas.openxmlformats.org/officeDocument/2006/relationships/slideLayout" Target="../slideLayouts/slideLayout11.xml"/><Relationship Id="rId6" Type="http://schemas.openxmlformats.org/officeDocument/2006/relationships/customXml" Target="../ink/ink2780.xml"/><Relationship Id="rId23" Type="http://schemas.openxmlformats.org/officeDocument/2006/relationships/image" Target="../media/image19790.png"/><Relationship Id="rId28" Type="http://schemas.openxmlformats.org/officeDocument/2006/relationships/customXml" Target="../ink/ink2791.xml"/><Relationship Id="rId49" Type="http://schemas.openxmlformats.org/officeDocument/2006/relationships/image" Target="../media/image19920.png"/><Relationship Id="rId114" Type="http://schemas.openxmlformats.org/officeDocument/2006/relationships/customXml" Target="../ink/ink2834.xml"/><Relationship Id="rId119" Type="http://schemas.openxmlformats.org/officeDocument/2006/relationships/image" Target="../media/image20270.png"/><Relationship Id="rId44" Type="http://schemas.openxmlformats.org/officeDocument/2006/relationships/customXml" Target="../ink/ink2799.xml"/><Relationship Id="rId60" Type="http://schemas.openxmlformats.org/officeDocument/2006/relationships/customXml" Target="../ink/ink2807.xml"/><Relationship Id="rId65" Type="http://schemas.openxmlformats.org/officeDocument/2006/relationships/image" Target="../media/image20000.png"/><Relationship Id="rId81" Type="http://schemas.openxmlformats.org/officeDocument/2006/relationships/image" Target="../media/image20080.png"/><Relationship Id="rId86" Type="http://schemas.openxmlformats.org/officeDocument/2006/relationships/customXml" Target="../ink/ink2820.xml"/><Relationship Id="rId130" Type="http://schemas.openxmlformats.org/officeDocument/2006/relationships/customXml" Target="../ink/ink2842.xml"/><Relationship Id="rId135" Type="http://schemas.openxmlformats.org/officeDocument/2006/relationships/image" Target="../media/image20350.png"/><Relationship Id="rId151" Type="http://schemas.openxmlformats.org/officeDocument/2006/relationships/image" Target="../media/image20430.png"/><Relationship Id="rId156" Type="http://schemas.openxmlformats.org/officeDocument/2006/relationships/customXml" Target="../ink/ink2855.xml"/><Relationship Id="rId13" Type="http://schemas.openxmlformats.org/officeDocument/2006/relationships/image" Target="../media/image19750.png"/><Relationship Id="rId18" Type="http://schemas.openxmlformats.org/officeDocument/2006/relationships/customXml" Target="../ink/ink2786.xml"/><Relationship Id="rId39" Type="http://schemas.openxmlformats.org/officeDocument/2006/relationships/image" Target="../media/image19870.png"/><Relationship Id="rId109" Type="http://schemas.openxmlformats.org/officeDocument/2006/relationships/image" Target="../media/image20220.png"/><Relationship Id="rId34" Type="http://schemas.openxmlformats.org/officeDocument/2006/relationships/customXml" Target="../ink/ink2794.xml"/><Relationship Id="rId50" Type="http://schemas.openxmlformats.org/officeDocument/2006/relationships/customXml" Target="../ink/ink2802.xml"/><Relationship Id="rId55" Type="http://schemas.openxmlformats.org/officeDocument/2006/relationships/image" Target="../media/image19950.png"/><Relationship Id="rId76" Type="http://schemas.openxmlformats.org/officeDocument/2006/relationships/customXml" Target="../ink/ink2815.xml"/><Relationship Id="rId97" Type="http://schemas.openxmlformats.org/officeDocument/2006/relationships/image" Target="../media/image20160.png"/><Relationship Id="rId104" Type="http://schemas.openxmlformats.org/officeDocument/2006/relationships/customXml" Target="../ink/ink2829.xml"/><Relationship Id="rId120" Type="http://schemas.openxmlformats.org/officeDocument/2006/relationships/customXml" Target="../ink/ink2837.xml"/><Relationship Id="rId125" Type="http://schemas.openxmlformats.org/officeDocument/2006/relationships/image" Target="../media/image20300.png"/><Relationship Id="rId141" Type="http://schemas.openxmlformats.org/officeDocument/2006/relationships/image" Target="../media/image20380.png"/><Relationship Id="rId146" Type="http://schemas.openxmlformats.org/officeDocument/2006/relationships/customXml" Target="../ink/ink2850.xml"/><Relationship Id="rId7" Type="http://schemas.openxmlformats.org/officeDocument/2006/relationships/image" Target="../media/image19720.png"/><Relationship Id="rId71" Type="http://schemas.openxmlformats.org/officeDocument/2006/relationships/image" Target="../media/image20030.png"/><Relationship Id="rId92" Type="http://schemas.openxmlformats.org/officeDocument/2006/relationships/customXml" Target="../ink/ink2823.xml"/><Relationship Id="rId2" Type="http://schemas.openxmlformats.org/officeDocument/2006/relationships/customXml" Target="../ink/ink2778.xml"/><Relationship Id="rId29" Type="http://schemas.openxmlformats.org/officeDocument/2006/relationships/image" Target="../media/image19820.png"/><Relationship Id="rId24" Type="http://schemas.openxmlformats.org/officeDocument/2006/relationships/customXml" Target="../ink/ink2789.xml"/><Relationship Id="rId40" Type="http://schemas.openxmlformats.org/officeDocument/2006/relationships/customXml" Target="../ink/ink2797.xml"/><Relationship Id="rId45" Type="http://schemas.openxmlformats.org/officeDocument/2006/relationships/image" Target="../media/image19900.png"/><Relationship Id="rId66" Type="http://schemas.openxmlformats.org/officeDocument/2006/relationships/customXml" Target="../ink/ink2810.xml"/><Relationship Id="rId87" Type="http://schemas.openxmlformats.org/officeDocument/2006/relationships/image" Target="../media/image20111.png"/><Relationship Id="rId110" Type="http://schemas.openxmlformats.org/officeDocument/2006/relationships/customXml" Target="../ink/ink2832.xml"/><Relationship Id="rId115" Type="http://schemas.openxmlformats.org/officeDocument/2006/relationships/image" Target="../media/image20250.png"/><Relationship Id="rId131" Type="http://schemas.openxmlformats.org/officeDocument/2006/relationships/image" Target="../media/image20330.png"/><Relationship Id="rId136" Type="http://schemas.openxmlformats.org/officeDocument/2006/relationships/customXml" Target="../ink/ink2845.xml"/><Relationship Id="rId157" Type="http://schemas.openxmlformats.org/officeDocument/2006/relationships/image" Target="../media/image2046.png"/><Relationship Id="rId61" Type="http://schemas.openxmlformats.org/officeDocument/2006/relationships/image" Target="../media/image19980.png"/><Relationship Id="rId82" Type="http://schemas.openxmlformats.org/officeDocument/2006/relationships/customXml" Target="../ink/ink2818.xml"/><Relationship Id="rId152" Type="http://schemas.openxmlformats.org/officeDocument/2006/relationships/customXml" Target="../ink/ink2853.xml"/><Relationship Id="rId19" Type="http://schemas.openxmlformats.org/officeDocument/2006/relationships/image" Target="../media/image19780.png"/><Relationship Id="rId14" Type="http://schemas.openxmlformats.org/officeDocument/2006/relationships/customXml" Target="../ink/ink2784.xml"/><Relationship Id="rId30" Type="http://schemas.openxmlformats.org/officeDocument/2006/relationships/customXml" Target="../ink/ink2792.xml"/><Relationship Id="rId35" Type="http://schemas.openxmlformats.org/officeDocument/2006/relationships/image" Target="../media/image19850.png"/><Relationship Id="rId56" Type="http://schemas.openxmlformats.org/officeDocument/2006/relationships/customXml" Target="../ink/ink2805.xml"/><Relationship Id="rId77" Type="http://schemas.openxmlformats.org/officeDocument/2006/relationships/image" Target="../media/image20060.png"/><Relationship Id="rId100" Type="http://schemas.openxmlformats.org/officeDocument/2006/relationships/customXml" Target="../ink/ink2827.xml"/><Relationship Id="rId105" Type="http://schemas.openxmlformats.org/officeDocument/2006/relationships/image" Target="../media/image20200.png"/><Relationship Id="rId126" Type="http://schemas.openxmlformats.org/officeDocument/2006/relationships/customXml" Target="../ink/ink2840.xml"/><Relationship Id="rId147" Type="http://schemas.openxmlformats.org/officeDocument/2006/relationships/image" Target="../media/image20411.png"/><Relationship Id="rId8" Type="http://schemas.openxmlformats.org/officeDocument/2006/relationships/customXml" Target="../ink/ink2781.xml"/><Relationship Id="rId51" Type="http://schemas.openxmlformats.org/officeDocument/2006/relationships/image" Target="../media/image19930.png"/><Relationship Id="rId72" Type="http://schemas.openxmlformats.org/officeDocument/2006/relationships/customXml" Target="../ink/ink2813.xml"/><Relationship Id="rId93" Type="http://schemas.openxmlformats.org/officeDocument/2006/relationships/image" Target="../media/image20140.png"/><Relationship Id="rId98" Type="http://schemas.openxmlformats.org/officeDocument/2006/relationships/customXml" Target="../ink/ink2826.xml"/><Relationship Id="rId121" Type="http://schemas.openxmlformats.org/officeDocument/2006/relationships/image" Target="../media/image20280.png"/><Relationship Id="rId142" Type="http://schemas.openxmlformats.org/officeDocument/2006/relationships/customXml" Target="../ink/ink2848.xml"/><Relationship Id="rId3" Type="http://schemas.openxmlformats.org/officeDocument/2006/relationships/image" Target="../media/image19700.png"/><Relationship Id="rId25" Type="http://schemas.openxmlformats.org/officeDocument/2006/relationships/image" Target="../media/image19800.png"/><Relationship Id="rId46" Type="http://schemas.openxmlformats.org/officeDocument/2006/relationships/customXml" Target="../ink/ink2800.xml"/><Relationship Id="rId67" Type="http://schemas.openxmlformats.org/officeDocument/2006/relationships/image" Target="../media/image20011.png"/><Relationship Id="rId116" Type="http://schemas.openxmlformats.org/officeDocument/2006/relationships/customXml" Target="../ink/ink2835.xml"/><Relationship Id="rId137" Type="http://schemas.openxmlformats.org/officeDocument/2006/relationships/image" Target="../media/image20360.png"/><Relationship Id="rId20" Type="http://schemas.openxmlformats.org/officeDocument/2006/relationships/customXml" Target="../ink/ink2787.xml"/><Relationship Id="rId41" Type="http://schemas.openxmlformats.org/officeDocument/2006/relationships/image" Target="../media/image19880.png"/><Relationship Id="rId62" Type="http://schemas.openxmlformats.org/officeDocument/2006/relationships/customXml" Target="../ink/ink2808.xml"/><Relationship Id="rId83" Type="http://schemas.openxmlformats.org/officeDocument/2006/relationships/image" Target="../media/image20090.png"/><Relationship Id="rId88" Type="http://schemas.openxmlformats.org/officeDocument/2006/relationships/customXml" Target="../ink/ink2821.xml"/><Relationship Id="rId111" Type="http://schemas.openxmlformats.org/officeDocument/2006/relationships/image" Target="../media/image20230.png"/><Relationship Id="rId132" Type="http://schemas.openxmlformats.org/officeDocument/2006/relationships/customXml" Target="../ink/ink2843.xml"/><Relationship Id="rId153" Type="http://schemas.openxmlformats.org/officeDocument/2006/relationships/image" Target="../media/image20440.png"/><Relationship Id="rId15" Type="http://schemas.openxmlformats.org/officeDocument/2006/relationships/image" Target="../media/image19760.png"/><Relationship Id="rId36" Type="http://schemas.openxmlformats.org/officeDocument/2006/relationships/customXml" Target="../ink/ink2795.xml"/><Relationship Id="rId57" Type="http://schemas.openxmlformats.org/officeDocument/2006/relationships/image" Target="../media/image19960.png"/><Relationship Id="rId106" Type="http://schemas.openxmlformats.org/officeDocument/2006/relationships/customXml" Target="../ink/ink2830.xml"/><Relationship Id="rId127" Type="http://schemas.openxmlformats.org/officeDocument/2006/relationships/image" Target="../media/image20311.png"/><Relationship Id="rId10" Type="http://schemas.openxmlformats.org/officeDocument/2006/relationships/customXml" Target="../ink/ink2782.xml"/><Relationship Id="rId31" Type="http://schemas.openxmlformats.org/officeDocument/2006/relationships/image" Target="../media/image19830.png"/><Relationship Id="rId52" Type="http://schemas.openxmlformats.org/officeDocument/2006/relationships/customXml" Target="../ink/ink2803.xml"/><Relationship Id="rId73" Type="http://schemas.openxmlformats.org/officeDocument/2006/relationships/image" Target="../media/image20040.png"/><Relationship Id="rId78" Type="http://schemas.openxmlformats.org/officeDocument/2006/relationships/customXml" Target="../ink/ink2816.xml"/><Relationship Id="rId94" Type="http://schemas.openxmlformats.org/officeDocument/2006/relationships/customXml" Target="../ink/ink2824.xml"/><Relationship Id="rId99" Type="http://schemas.openxmlformats.org/officeDocument/2006/relationships/image" Target="../media/image20170.png"/><Relationship Id="rId101" Type="http://schemas.openxmlformats.org/officeDocument/2006/relationships/image" Target="../media/image20180.png"/><Relationship Id="rId122" Type="http://schemas.openxmlformats.org/officeDocument/2006/relationships/customXml" Target="../ink/ink2838.xml"/><Relationship Id="rId143" Type="http://schemas.openxmlformats.org/officeDocument/2006/relationships/image" Target="../media/image20390.png"/><Relationship Id="rId148" Type="http://schemas.openxmlformats.org/officeDocument/2006/relationships/customXml" Target="../ink/ink2851.xml"/><Relationship Id="rId4" Type="http://schemas.openxmlformats.org/officeDocument/2006/relationships/customXml" Target="../ink/ink2779.xml"/><Relationship Id="rId9" Type="http://schemas.openxmlformats.org/officeDocument/2006/relationships/image" Target="../media/image19730.png"/><Relationship Id="rId26" Type="http://schemas.openxmlformats.org/officeDocument/2006/relationships/customXml" Target="../ink/ink2790.xml"/><Relationship Id="rId47" Type="http://schemas.openxmlformats.org/officeDocument/2006/relationships/image" Target="../media/image19911.png"/><Relationship Id="rId68" Type="http://schemas.openxmlformats.org/officeDocument/2006/relationships/customXml" Target="../ink/ink2811.xml"/><Relationship Id="rId89" Type="http://schemas.openxmlformats.org/officeDocument/2006/relationships/image" Target="../media/image20120.png"/><Relationship Id="rId112" Type="http://schemas.openxmlformats.org/officeDocument/2006/relationships/customXml" Target="../ink/ink2833.xml"/><Relationship Id="rId133" Type="http://schemas.openxmlformats.org/officeDocument/2006/relationships/image" Target="../media/image20340.png"/><Relationship Id="rId154" Type="http://schemas.openxmlformats.org/officeDocument/2006/relationships/customXml" Target="../ink/ink2854.xml"/><Relationship Id="rId16" Type="http://schemas.openxmlformats.org/officeDocument/2006/relationships/customXml" Target="../ink/ink2785.xml"/><Relationship Id="rId37" Type="http://schemas.openxmlformats.org/officeDocument/2006/relationships/image" Target="../media/image19860.png"/><Relationship Id="rId58" Type="http://schemas.openxmlformats.org/officeDocument/2006/relationships/customXml" Target="../ink/ink2806.xml"/><Relationship Id="rId79" Type="http://schemas.openxmlformats.org/officeDocument/2006/relationships/image" Target="../media/image20070.png"/><Relationship Id="rId102" Type="http://schemas.openxmlformats.org/officeDocument/2006/relationships/customXml" Target="../ink/ink2828.xml"/><Relationship Id="rId123" Type="http://schemas.openxmlformats.org/officeDocument/2006/relationships/image" Target="../media/image20290.png"/><Relationship Id="rId144" Type="http://schemas.openxmlformats.org/officeDocument/2006/relationships/customXml" Target="../ink/ink2849.xml"/><Relationship Id="rId90" Type="http://schemas.openxmlformats.org/officeDocument/2006/relationships/customXml" Target="../ink/ink2822.xml"/><Relationship Id="rId27" Type="http://schemas.openxmlformats.org/officeDocument/2006/relationships/image" Target="../media/image19811.png"/><Relationship Id="rId48" Type="http://schemas.openxmlformats.org/officeDocument/2006/relationships/customXml" Target="../ink/ink2801.xml"/><Relationship Id="rId69" Type="http://schemas.openxmlformats.org/officeDocument/2006/relationships/image" Target="../media/image20020.png"/><Relationship Id="rId113" Type="http://schemas.openxmlformats.org/officeDocument/2006/relationships/image" Target="../media/image20240.png"/><Relationship Id="rId134" Type="http://schemas.openxmlformats.org/officeDocument/2006/relationships/customXml" Target="../ink/ink2844.xml"/></Relationships>
</file>

<file path=ppt/slides/_rels/slide73.xml.rels><?xml version="1.0" encoding="UTF-8" standalone="yes"?>
<Relationships xmlns="http://schemas.openxmlformats.org/package/2006/relationships"><Relationship Id="rId117" Type="http://schemas.openxmlformats.org/officeDocument/2006/relationships/image" Target="../media/image2104.png"/><Relationship Id="rId21" Type="http://schemas.openxmlformats.org/officeDocument/2006/relationships/image" Target="../media/image2056.png"/><Relationship Id="rId42" Type="http://schemas.openxmlformats.org/officeDocument/2006/relationships/customXml" Target="../ink/ink2876.xml"/><Relationship Id="rId63" Type="http://schemas.openxmlformats.org/officeDocument/2006/relationships/image" Target="../media/image2077.png"/><Relationship Id="rId84" Type="http://schemas.openxmlformats.org/officeDocument/2006/relationships/customXml" Target="../ink/ink2897.xml"/><Relationship Id="rId138" Type="http://schemas.openxmlformats.org/officeDocument/2006/relationships/customXml" Target="../ink/ink2924.xml"/><Relationship Id="rId159" Type="http://schemas.openxmlformats.org/officeDocument/2006/relationships/image" Target="../media/image2125.png"/><Relationship Id="rId107" Type="http://schemas.openxmlformats.org/officeDocument/2006/relationships/image" Target="../media/image2099.png"/><Relationship Id="rId11" Type="http://schemas.openxmlformats.org/officeDocument/2006/relationships/image" Target="../media/image2051.png"/><Relationship Id="rId32" Type="http://schemas.openxmlformats.org/officeDocument/2006/relationships/customXml" Target="../ink/ink2871.xml"/><Relationship Id="rId53" Type="http://schemas.openxmlformats.org/officeDocument/2006/relationships/image" Target="../media/image2072.png"/><Relationship Id="rId74" Type="http://schemas.openxmlformats.org/officeDocument/2006/relationships/customXml" Target="../ink/ink2892.xml"/><Relationship Id="rId128" Type="http://schemas.openxmlformats.org/officeDocument/2006/relationships/customXml" Target="../ink/ink2919.xml"/><Relationship Id="rId149" Type="http://schemas.openxmlformats.org/officeDocument/2006/relationships/image" Target="../media/image2120.png"/><Relationship Id="rId5" Type="http://schemas.openxmlformats.org/officeDocument/2006/relationships/image" Target="../media/image2048.png"/><Relationship Id="rId95" Type="http://schemas.openxmlformats.org/officeDocument/2006/relationships/image" Target="../media/image2093.png"/><Relationship Id="rId160" Type="http://schemas.openxmlformats.org/officeDocument/2006/relationships/customXml" Target="../ink/ink2935.xml"/><Relationship Id="rId22" Type="http://schemas.openxmlformats.org/officeDocument/2006/relationships/customXml" Target="../ink/ink2866.xml"/><Relationship Id="rId43" Type="http://schemas.openxmlformats.org/officeDocument/2006/relationships/image" Target="../media/image2067.png"/><Relationship Id="rId64" Type="http://schemas.openxmlformats.org/officeDocument/2006/relationships/customXml" Target="../ink/ink2887.xml"/><Relationship Id="rId118" Type="http://schemas.openxmlformats.org/officeDocument/2006/relationships/customXml" Target="../ink/ink2914.xml"/><Relationship Id="rId139" Type="http://schemas.openxmlformats.org/officeDocument/2006/relationships/image" Target="../media/image2115.png"/><Relationship Id="rId85" Type="http://schemas.openxmlformats.org/officeDocument/2006/relationships/image" Target="../media/image2088.png"/><Relationship Id="rId150" Type="http://schemas.openxmlformats.org/officeDocument/2006/relationships/customXml" Target="../ink/ink2930.xml"/><Relationship Id="rId12" Type="http://schemas.openxmlformats.org/officeDocument/2006/relationships/customXml" Target="../ink/ink2861.xml"/><Relationship Id="rId17" Type="http://schemas.openxmlformats.org/officeDocument/2006/relationships/image" Target="../media/image2054.png"/><Relationship Id="rId33" Type="http://schemas.openxmlformats.org/officeDocument/2006/relationships/image" Target="../media/image2062.png"/><Relationship Id="rId38" Type="http://schemas.openxmlformats.org/officeDocument/2006/relationships/customXml" Target="../ink/ink2874.xml"/><Relationship Id="rId59" Type="http://schemas.openxmlformats.org/officeDocument/2006/relationships/image" Target="../media/image2075.png"/><Relationship Id="rId103" Type="http://schemas.openxmlformats.org/officeDocument/2006/relationships/image" Target="../media/image2097.png"/><Relationship Id="rId108" Type="http://schemas.openxmlformats.org/officeDocument/2006/relationships/customXml" Target="../ink/ink2909.xml"/><Relationship Id="rId124" Type="http://schemas.openxmlformats.org/officeDocument/2006/relationships/customXml" Target="../ink/ink2917.xml"/><Relationship Id="rId129" Type="http://schemas.openxmlformats.org/officeDocument/2006/relationships/image" Target="../media/image2110.png"/><Relationship Id="rId54" Type="http://schemas.openxmlformats.org/officeDocument/2006/relationships/customXml" Target="../ink/ink2882.xml"/><Relationship Id="rId70" Type="http://schemas.openxmlformats.org/officeDocument/2006/relationships/customXml" Target="../ink/ink2890.xml"/><Relationship Id="rId75" Type="http://schemas.openxmlformats.org/officeDocument/2006/relationships/image" Target="../media/image2083.png"/><Relationship Id="rId91" Type="http://schemas.openxmlformats.org/officeDocument/2006/relationships/image" Target="../media/image2091.png"/><Relationship Id="rId96" Type="http://schemas.openxmlformats.org/officeDocument/2006/relationships/customXml" Target="../ink/ink2903.xml"/><Relationship Id="rId140" Type="http://schemas.openxmlformats.org/officeDocument/2006/relationships/customXml" Target="../ink/ink2925.xml"/><Relationship Id="rId145" Type="http://schemas.openxmlformats.org/officeDocument/2006/relationships/image" Target="../media/image2118.png"/><Relationship Id="rId161" Type="http://schemas.openxmlformats.org/officeDocument/2006/relationships/image" Target="../media/image2126.png"/><Relationship Id="rId1" Type="http://schemas.openxmlformats.org/officeDocument/2006/relationships/slideLayout" Target="../slideLayouts/slideLayout11.xml"/><Relationship Id="rId6" Type="http://schemas.openxmlformats.org/officeDocument/2006/relationships/customXml" Target="../ink/ink2858.xml"/><Relationship Id="rId23" Type="http://schemas.openxmlformats.org/officeDocument/2006/relationships/image" Target="../media/image2057.png"/><Relationship Id="rId28" Type="http://schemas.openxmlformats.org/officeDocument/2006/relationships/customXml" Target="../ink/ink2869.xml"/><Relationship Id="rId49" Type="http://schemas.openxmlformats.org/officeDocument/2006/relationships/image" Target="../media/image2070.png"/><Relationship Id="rId114" Type="http://schemas.openxmlformats.org/officeDocument/2006/relationships/customXml" Target="../ink/ink2912.xml"/><Relationship Id="rId119" Type="http://schemas.openxmlformats.org/officeDocument/2006/relationships/image" Target="../media/image2105.png"/><Relationship Id="rId44" Type="http://schemas.openxmlformats.org/officeDocument/2006/relationships/customXml" Target="../ink/ink2877.xml"/><Relationship Id="rId60" Type="http://schemas.openxmlformats.org/officeDocument/2006/relationships/customXml" Target="../ink/ink2885.xml"/><Relationship Id="rId65" Type="http://schemas.openxmlformats.org/officeDocument/2006/relationships/image" Target="../media/image2078.png"/><Relationship Id="rId81" Type="http://schemas.openxmlformats.org/officeDocument/2006/relationships/image" Target="../media/image2086.png"/><Relationship Id="rId86" Type="http://schemas.openxmlformats.org/officeDocument/2006/relationships/customXml" Target="../ink/ink2898.xml"/><Relationship Id="rId130" Type="http://schemas.openxmlformats.org/officeDocument/2006/relationships/customXml" Target="../ink/ink2920.xml"/><Relationship Id="rId135" Type="http://schemas.openxmlformats.org/officeDocument/2006/relationships/image" Target="../media/image2113.png"/><Relationship Id="rId151" Type="http://schemas.openxmlformats.org/officeDocument/2006/relationships/image" Target="../media/image2121.png"/><Relationship Id="rId156" Type="http://schemas.openxmlformats.org/officeDocument/2006/relationships/customXml" Target="../ink/ink2933.xml"/><Relationship Id="rId13" Type="http://schemas.openxmlformats.org/officeDocument/2006/relationships/image" Target="../media/image2052.png"/><Relationship Id="rId18" Type="http://schemas.openxmlformats.org/officeDocument/2006/relationships/customXml" Target="../ink/ink2864.xml"/><Relationship Id="rId39" Type="http://schemas.openxmlformats.org/officeDocument/2006/relationships/image" Target="../media/image2065.png"/><Relationship Id="rId109" Type="http://schemas.openxmlformats.org/officeDocument/2006/relationships/image" Target="../media/image2100.png"/><Relationship Id="rId34" Type="http://schemas.openxmlformats.org/officeDocument/2006/relationships/customXml" Target="../ink/ink2872.xml"/><Relationship Id="rId50" Type="http://schemas.openxmlformats.org/officeDocument/2006/relationships/customXml" Target="../ink/ink2880.xml"/><Relationship Id="rId55" Type="http://schemas.openxmlformats.org/officeDocument/2006/relationships/image" Target="../media/image2073.png"/><Relationship Id="rId76" Type="http://schemas.openxmlformats.org/officeDocument/2006/relationships/customXml" Target="../ink/ink2893.xml"/><Relationship Id="rId97" Type="http://schemas.openxmlformats.org/officeDocument/2006/relationships/image" Target="../media/image2094.png"/><Relationship Id="rId104" Type="http://schemas.openxmlformats.org/officeDocument/2006/relationships/customXml" Target="../ink/ink2907.xml"/><Relationship Id="rId120" Type="http://schemas.openxmlformats.org/officeDocument/2006/relationships/customXml" Target="../ink/ink2915.xml"/><Relationship Id="rId125" Type="http://schemas.openxmlformats.org/officeDocument/2006/relationships/image" Target="../media/image2108.png"/><Relationship Id="rId141" Type="http://schemas.openxmlformats.org/officeDocument/2006/relationships/image" Target="../media/image2116.png"/><Relationship Id="rId146" Type="http://schemas.openxmlformats.org/officeDocument/2006/relationships/customXml" Target="../ink/ink2928.xml"/><Relationship Id="rId7" Type="http://schemas.openxmlformats.org/officeDocument/2006/relationships/image" Target="../media/image2049.png"/><Relationship Id="rId71" Type="http://schemas.openxmlformats.org/officeDocument/2006/relationships/image" Target="../media/image2081.png"/><Relationship Id="rId92" Type="http://schemas.openxmlformats.org/officeDocument/2006/relationships/customXml" Target="../ink/ink2901.xml"/><Relationship Id="rId162" Type="http://schemas.openxmlformats.org/officeDocument/2006/relationships/customXml" Target="../ink/ink2936.xml"/><Relationship Id="rId2" Type="http://schemas.openxmlformats.org/officeDocument/2006/relationships/customXml" Target="../ink/ink2856.xml"/><Relationship Id="rId29" Type="http://schemas.openxmlformats.org/officeDocument/2006/relationships/image" Target="../media/image2060.png"/><Relationship Id="rId24" Type="http://schemas.openxmlformats.org/officeDocument/2006/relationships/customXml" Target="../ink/ink2867.xml"/><Relationship Id="rId40" Type="http://schemas.openxmlformats.org/officeDocument/2006/relationships/customXml" Target="../ink/ink2875.xml"/><Relationship Id="rId45" Type="http://schemas.openxmlformats.org/officeDocument/2006/relationships/image" Target="../media/image2068.png"/><Relationship Id="rId66" Type="http://schemas.openxmlformats.org/officeDocument/2006/relationships/customXml" Target="../ink/ink2888.xml"/><Relationship Id="rId87" Type="http://schemas.openxmlformats.org/officeDocument/2006/relationships/image" Target="../media/image2089.png"/><Relationship Id="rId110" Type="http://schemas.openxmlformats.org/officeDocument/2006/relationships/customXml" Target="../ink/ink2910.xml"/><Relationship Id="rId115" Type="http://schemas.openxmlformats.org/officeDocument/2006/relationships/image" Target="../media/image2103.png"/><Relationship Id="rId131" Type="http://schemas.openxmlformats.org/officeDocument/2006/relationships/image" Target="../media/image2111.png"/><Relationship Id="rId136" Type="http://schemas.openxmlformats.org/officeDocument/2006/relationships/customXml" Target="../ink/ink2923.xml"/><Relationship Id="rId157" Type="http://schemas.openxmlformats.org/officeDocument/2006/relationships/image" Target="../media/image2124.png"/><Relationship Id="rId61" Type="http://schemas.openxmlformats.org/officeDocument/2006/relationships/image" Target="../media/image2076.png"/><Relationship Id="rId82" Type="http://schemas.openxmlformats.org/officeDocument/2006/relationships/customXml" Target="../ink/ink2896.xml"/><Relationship Id="rId152" Type="http://schemas.openxmlformats.org/officeDocument/2006/relationships/customXml" Target="../ink/ink2931.xml"/><Relationship Id="rId19" Type="http://schemas.openxmlformats.org/officeDocument/2006/relationships/image" Target="../media/image2055.png"/><Relationship Id="rId14" Type="http://schemas.openxmlformats.org/officeDocument/2006/relationships/customXml" Target="../ink/ink2862.xml"/><Relationship Id="rId30" Type="http://schemas.openxmlformats.org/officeDocument/2006/relationships/customXml" Target="../ink/ink2870.xml"/><Relationship Id="rId35" Type="http://schemas.openxmlformats.org/officeDocument/2006/relationships/image" Target="../media/image2063.png"/><Relationship Id="rId56" Type="http://schemas.openxmlformats.org/officeDocument/2006/relationships/customXml" Target="../ink/ink2883.xml"/><Relationship Id="rId77" Type="http://schemas.openxmlformats.org/officeDocument/2006/relationships/image" Target="../media/image2084.png"/><Relationship Id="rId100" Type="http://schemas.openxmlformats.org/officeDocument/2006/relationships/customXml" Target="../ink/ink2905.xml"/><Relationship Id="rId105" Type="http://schemas.openxmlformats.org/officeDocument/2006/relationships/image" Target="../media/image2098.png"/><Relationship Id="rId126" Type="http://schemas.openxmlformats.org/officeDocument/2006/relationships/customXml" Target="../ink/ink2918.xml"/><Relationship Id="rId147" Type="http://schemas.openxmlformats.org/officeDocument/2006/relationships/image" Target="../media/image2119.png"/><Relationship Id="rId8" Type="http://schemas.openxmlformats.org/officeDocument/2006/relationships/customXml" Target="../ink/ink2859.xml"/><Relationship Id="rId51" Type="http://schemas.openxmlformats.org/officeDocument/2006/relationships/image" Target="../media/image2071.png"/><Relationship Id="rId72" Type="http://schemas.openxmlformats.org/officeDocument/2006/relationships/customXml" Target="../ink/ink2891.xml"/><Relationship Id="rId93" Type="http://schemas.openxmlformats.org/officeDocument/2006/relationships/image" Target="../media/image2092.png"/><Relationship Id="rId98" Type="http://schemas.openxmlformats.org/officeDocument/2006/relationships/customXml" Target="../ink/ink2904.xml"/><Relationship Id="rId121" Type="http://schemas.openxmlformats.org/officeDocument/2006/relationships/image" Target="../media/image2106.png"/><Relationship Id="rId142" Type="http://schemas.openxmlformats.org/officeDocument/2006/relationships/customXml" Target="../ink/ink2926.xml"/><Relationship Id="rId163" Type="http://schemas.openxmlformats.org/officeDocument/2006/relationships/image" Target="../media/image2127.png"/><Relationship Id="rId3" Type="http://schemas.openxmlformats.org/officeDocument/2006/relationships/image" Target="../media/image2047.png"/><Relationship Id="rId25" Type="http://schemas.openxmlformats.org/officeDocument/2006/relationships/image" Target="../media/image2058.png"/><Relationship Id="rId46" Type="http://schemas.openxmlformats.org/officeDocument/2006/relationships/customXml" Target="../ink/ink2878.xml"/><Relationship Id="rId67" Type="http://schemas.openxmlformats.org/officeDocument/2006/relationships/image" Target="../media/image2079.png"/><Relationship Id="rId116" Type="http://schemas.openxmlformats.org/officeDocument/2006/relationships/customXml" Target="../ink/ink2913.xml"/><Relationship Id="rId137" Type="http://schemas.openxmlformats.org/officeDocument/2006/relationships/image" Target="../media/image2114.png"/><Relationship Id="rId158" Type="http://schemas.openxmlformats.org/officeDocument/2006/relationships/customXml" Target="../ink/ink2934.xml"/><Relationship Id="rId20" Type="http://schemas.openxmlformats.org/officeDocument/2006/relationships/customXml" Target="../ink/ink2865.xml"/><Relationship Id="rId41" Type="http://schemas.openxmlformats.org/officeDocument/2006/relationships/image" Target="../media/image2066.png"/><Relationship Id="rId62" Type="http://schemas.openxmlformats.org/officeDocument/2006/relationships/customXml" Target="../ink/ink2886.xml"/><Relationship Id="rId83" Type="http://schemas.openxmlformats.org/officeDocument/2006/relationships/image" Target="../media/image2087.png"/><Relationship Id="rId88" Type="http://schemas.openxmlformats.org/officeDocument/2006/relationships/customXml" Target="../ink/ink2899.xml"/><Relationship Id="rId111" Type="http://schemas.openxmlformats.org/officeDocument/2006/relationships/image" Target="../media/image2101.png"/><Relationship Id="rId132" Type="http://schemas.openxmlformats.org/officeDocument/2006/relationships/customXml" Target="../ink/ink2921.xml"/><Relationship Id="rId153" Type="http://schemas.openxmlformats.org/officeDocument/2006/relationships/image" Target="../media/image2122.png"/><Relationship Id="rId15" Type="http://schemas.openxmlformats.org/officeDocument/2006/relationships/image" Target="../media/image2053.png"/><Relationship Id="rId36" Type="http://schemas.openxmlformats.org/officeDocument/2006/relationships/customXml" Target="../ink/ink2873.xml"/><Relationship Id="rId57" Type="http://schemas.openxmlformats.org/officeDocument/2006/relationships/image" Target="../media/image2074.png"/><Relationship Id="rId106" Type="http://schemas.openxmlformats.org/officeDocument/2006/relationships/customXml" Target="../ink/ink2908.xml"/><Relationship Id="rId127" Type="http://schemas.openxmlformats.org/officeDocument/2006/relationships/image" Target="../media/image2109.png"/><Relationship Id="rId10" Type="http://schemas.openxmlformats.org/officeDocument/2006/relationships/customXml" Target="../ink/ink2860.xml"/><Relationship Id="rId31" Type="http://schemas.openxmlformats.org/officeDocument/2006/relationships/image" Target="../media/image2061.png"/><Relationship Id="rId52" Type="http://schemas.openxmlformats.org/officeDocument/2006/relationships/customXml" Target="../ink/ink2881.xml"/><Relationship Id="rId73" Type="http://schemas.openxmlformats.org/officeDocument/2006/relationships/image" Target="../media/image2082.png"/><Relationship Id="rId78" Type="http://schemas.openxmlformats.org/officeDocument/2006/relationships/customXml" Target="../ink/ink2894.xml"/><Relationship Id="rId94" Type="http://schemas.openxmlformats.org/officeDocument/2006/relationships/customXml" Target="../ink/ink2902.xml"/><Relationship Id="rId99" Type="http://schemas.openxmlformats.org/officeDocument/2006/relationships/image" Target="../media/image2095.png"/><Relationship Id="rId101" Type="http://schemas.openxmlformats.org/officeDocument/2006/relationships/image" Target="../media/image2096.png"/><Relationship Id="rId122" Type="http://schemas.openxmlformats.org/officeDocument/2006/relationships/customXml" Target="../ink/ink2916.xml"/><Relationship Id="rId143" Type="http://schemas.openxmlformats.org/officeDocument/2006/relationships/image" Target="../media/image2117.png"/><Relationship Id="rId148" Type="http://schemas.openxmlformats.org/officeDocument/2006/relationships/customXml" Target="../ink/ink2929.xml"/><Relationship Id="rId4" Type="http://schemas.openxmlformats.org/officeDocument/2006/relationships/customXml" Target="../ink/ink2857.xml"/><Relationship Id="rId9" Type="http://schemas.openxmlformats.org/officeDocument/2006/relationships/image" Target="../media/image2050.png"/><Relationship Id="rId26" Type="http://schemas.openxmlformats.org/officeDocument/2006/relationships/customXml" Target="../ink/ink2868.xml"/><Relationship Id="rId47" Type="http://schemas.openxmlformats.org/officeDocument/2006/relationships/image" Target="../media/image2069.png"/><Relationship Id="rId68" Type="http://schemas.openxmlformats.org/officeDocument/2006/relationships/customXml" Target="../ink/ink2889.xml"/><Relationship Id="rId89" Type="http://schemas.openxmlformats.org/officeDocument/2006/relationships/image" Target="../media/image2090.png"/><Relationship Id="rId112" Type="http://schemas.openxmlformats.org/officeDocument/2006/relationships/customXml" Target="../ink/ink2911.xml"/><Relationship Id="rId133" Type="http://schemas.openxmlformats.org/officeDocument/2006/relationships/image" Target="../media/image2112.png"/><Relationship Id="rId154" Type="http://schemas.openxmlformats.org/officeDocument/2006/relationships/customXml" Target="../ink/ink2932.xml"/><Relationship Id="rId16" Type="http://schemas.openxmlformats.org/officeDocument/2006/relationships/customXml" Target="../ink/ink2863.xml"/><Relationship Id="rId37" Type="http://schemas.openxmlformats.org/officeDocument/2006/relationships/image" Target="../media/image2064.png"/><Relationship Id="rId58" Type="http://schemas.openxmlformats.org/officeDocument/2006/relationships/customXml" Target="../ink/ink2884.xml"/><Relationship Id="rId79" Type="http://schemas.openxmlformats.org/officeDocument/2006/relationships/image" Target="../media/image2085.png"/><Relationship Id="rId102" Type="http://schemas.openxmlformats.org/officeDocument/2006/relationships/customXml" Target="../ink/ink2906.xml"/><Relationship Id="rId123" Type="http://schemas.openxmlformats.org/officeDocument/2006/relationships/image" Target="../media/image2107.png"/><Relationship Id="rId144" Type="http://schemas.openxmlformats.org/officeDocument/2006/relationships/customXml" Target="../ink/ink2927.xml"/><Relationship Id="rId90" Type="http://schemas.openxmlformats.org/officeDocument/2006/relationships/customXml" Target="../ink/ink2900.xml"/><Relationship Id="rId27" Type="http://schemas.openxmlformats.org/officeDocument/2006/relationships/image" Target="../media/image2059.png"/><Relationship Id="rId48" Type="http://schemas.openxmlformats.org/officeDocument/2006/relationships/customXml" Target="../ink/ink2879.xml"/><Relationship Id="rId69" Type="http://schemas.openxmlformats.org/officeDocument/2006/relationships/image" Target="../media/image2080.png"/><Relationship Id="rId113" Type="http://schemas.openxmlformats.org/officeDocument/2006/relationships/image" Target="../media/image2102.png"/><Relationship Id="rId134" Type="http://schemas.openxmlformats.org/officeDocument/2006/relationships/customXml" Target="../ink/ink2922.xml"/><Relationship Id="rId80" Type="http://schemas.openxmlformats.org/officeDocument/2006/relationships/customXml" Target="../ink/ink2895.xml"/><Relationship Id="rId155" Type="http://schemas.openxmlformats.org/officeDocument/2006/relationships/image" Target="../media/image2123.png"/></Relationships>
</file>

<file path=ppt/slides/_rels/slide74.xml.rels><?xml version="1.0" encoding="UTF-8" standalone="yes"?>
<Relationships xmlns="http://schemas.openxmlformats.org/package/2006/relationships"><Relationship Id="rId117" Type="http://schemas.openxmlformats.org/officeDocument/2006/relationships/image" Target="../media/image2185.png"/><Relationship Id="rId21" Type="http://schemas.openxmlformats.org/officeDocument/2006/relationships/image" Target="../media/image2137.png"/><Relationship Id="rId42" Type="http://schemas.openxmlformats.org/officeDocument/2006/relationships/customXml" Target="../ink/ink2957.xml"/><Relationship Id="rId63" Type="http://schemas.openxmlformats.org/officeDocument/2006/relationships/image" Target="../media/image2158.png"/><Relationship Id="rId84" Type="http://schemas.openxmlformats.org/officeDocument/2006/relationships/customXml" Target="../ink/ink2978.xml"/><Relationship Id="rId138" Type="http://schemas.openxmlformats.org/officeDocument/2006/relationships/customXml" Target="../ink/ink3005.xml"/><Relationship Id="rId159" Type="http://schemas.openxmlformats.org/officeDocument/2006/relationships/image" Target="../media/image2206.png"/><Relationship Id="rId170" Type="http://schemas.openxmlformats.org/officeDocument/2006/relationships/customXml" Target="../ink/ink3021.xml"/><Relationship Id="rId191" Type="http://schemas.openxmlformats.org/officeDocument/2006/relationships/image" Target="../media/image2222.png"/><Relationship Id="rId107" Type="http://schemas.openxmlformats.org/officeDocument/2006/relationships/image" Target="../media/image2180.png"/><Relationship Id="rId11" Type="http://schemas.openxmlformats.org/officeDocument/2006/relationships/image" Target="../media/image2132.png"/><Relationship Id="rId32" Type="http://schemas.openxmlformats.org/officeDocument/2006/relationships/customXml" Target="../ink/ink2952.xml"/><Relationship Id="rId53" Type="http://schemas.openxmlformats.org/officeDocument/2006/relationships/image" Target="../media/image2153.png"/><Relationship Id="rId74" Type="http://schemas.openxmlformats.org/officeDocument/2006/relationships/customXml" Target="../ink/ink2973.xml"/><Relationship Id="rId128" Type="http://schemas.openxmlformats.org/officeDocument/2006/relationships/customXml" Target="../ink/ink3000.xml"/><Relationship Id="rId149" Type="http://schemas.openxmlformats.org/officeDocument/2006/relationships/image" Target="../media/image2201.png"/><Relationship Id="rId5" Type="http://schemas.openxmlformats.org/officeDocument/2006/relationships/image" Target="../media/image2129.png"/><Relationship Id="rId95" Type="http://schemas.openxmlformats.org/officeDocument/2006/relationships/image" Target="../media/image2174.png"/><Relationship Id="rId160" Type="http://schemas.openxmlformats.org/officeDocument/2006/relationships/customXml" Target="../ink/ink3016.xml"/><Relationship Id="rId181" Type="http://schemas.openxmlformats.org/officeDocument/2006/relationships/image" Target="../media/image2217.png"/><Relationship Id="rId22" Type="http://schemas.openxmlformats.org/officeDocument/2006/relationships/customXml" Target="../ink/ink2947.xml"/><Relationship Id="rId43" Type="http://schemas.openxmlformats.org/officeDocument/2006/relationships/image" Target="../media/image2148.png"/><Relationship Id="rId64" Type="http://schemas.openxmlformats.org/officeDocument/2006/relationships/customXml" Target="../ink/ink2968.xml"/><Relationship Id="rId118" Type="http://schemas.openxmlformats.org/officeDocument/2006/relationships/customXml" Target="../ink/ink2995.xml"/><Relationship Id="rId139" Type="http://schemas.openxmlformats.org/officeDocument/2006/relationships/image" Target="../media/image2196.png"/><Relationship Id="rId85" Type="http://schemas.openxmlformats.org/officeDocument/2006/relationships/image" Target="../media/image2169.png"/><Relationship Id="rId150" Type="http://schemas.openxmlformats.org/officeDocument/2006/relationships/customXml" Target="../ink/ink3011.xml"/><Relationship Id="rId171" Type="http://schemas.openxmlformats.org/officeDocument/2006/relationships/image" Target="../media/image2212.png"/><Relationship Id="rId192" Type="http://schemas.openxmlformats.org/officeDocument/2006/relationships/customXml" Target="../ink/ink3032.xml"/><Relationship Id="rId12" Type="http://schemas.openxmlformats.org/officeDocument/2006/relationships/customXml" Target="../ink/ink2942.xml"/><Relationship Id="rId33" Type="http://schemas.openxmlformats.org/officeDocument/2006/relationships/image" Target="../media/image2143.png"/><Relationship Id="rId108" Type="http://schemas.openxmlformats.org/officeDocument/2006/relationships/customXml" Target="../ink/ink2990.xml"/><Relationship Id="rId129" Type="http://schemas.openxmlformats.org/officeDocument/2006/relationships/image" Target="../media/image2191.png"/><Relationship Id="rId54" Type="http://schemas.openxmlformats.org/officeDocument/2006/relationships/customXml" Target="../ink/ink2963.xml"/><Relationship Id="rId75" Type="http://schemas.openxmlformats.org/officeDocument/2006/relationships/image" Target="../media/image2164.png"/><Relationship Id="rId96" Type="http://schemas.openxmlformats.org/officeDocument/2006/relationships/customXml" Target="../ink/ink2984.xml"/><Relationship Id="rId140" Type="http://schemas.openxmlformats.org/officeDocument/2006/relationships/customXml" Target="../ink/ink3006.xml"/><Relationship Id="rId161" Type="http://schemas.openxmlformats.org/officeDocument/2006/relationships/image" Target="../media/image2207.png"/><Relationship Id="rId182" Type="http://schemas.openxmlformats.org/officeDocument/2006/relationships/customXml" Target="../ink/ink3027.xml"/><Relationship Id="rId6" Type="http://schemas.openxmlformats.org/officeDocument/2006/relationships/customXml" Target="../ink/ink2939.xml"/><Relationship Id="rId23" Type="http://schemas.openxmlformats.org/officeDocument/2006/relationships/image" Target="../media/image2138.png"/><Relationship Id="rId119" Type="http://schemas.openxmlformats.org/officeDocument/2006/relationships/image" Target="../media/image2186.png"/><Relationship Id="rId44" Type="http://schemas.openxmlformats.org/officeDocument/2006/relationships/customXml" Target="../ink/ink2958.xml"/><Relationship Id="rId65" Type="http://schemas.openxmlformats.org/officeDocument/2006/relationships/image" Target="../media/image2159.png"/><Relationship Id="rId86" Type="http://schemas.openxmlformats.org/officeDocument/2006/relationships/customXml" Target="../ink/ink2979.xml"/><Relationship Id="rId130" Type="http://schemas.openxmlformats.org/officeDocument/2006/relationships/customXml" Target="../ink/ink3001.xml"/><Relationship Id="rId151" Type="http://schemas.openxmlformats.org/officeDocument/2006/relationships/image" Target="../media/image2202.png"/><Relationship Id="rId172" Type="http://schemas.openxmlformats.org/officeDocument/2006/relationships/customXml" Target="../ink/ink3022.xml"/><Relationship Id="rId193" Type="http://schemas.openxmlformats.org/officeDocument/2006/relationships/image" Target="../media/image2223.png"/><Relationship Id="rId13" Type="http://schemas.openxmlformats.org/officeDocument/2006/relationships/image" Target="../media/image2133.png"/><Relationship Id="rId109" Type="http://schemas.openxmlformats.org/officeDocument/2006/relationships/image" Target="../media/image2181.png"/><Relationship Id="rId34" Type="http://schemas.openxmlformats.org/officeDocument/2006/relationships/customXml" Target="../ink/ink2953.xml"/><Relationship Id="rId55" Type="http://schemas.openxmlformats.org/officeDocument/2006/relationships/image" Target="../media/image2154.png"/><Relationship Id="rId76" Type="http://schemas.openxmlformats.org/officeDocument/2006/relationships/customXml" Target="../ink/ink2974.xml"/><Relationship Id="rId97" Type="http://schemas.openxmlformats.org/officeDocument/2006/relationships/image" Target="../media/image2175.png"/><Relationship Id="rId120" Type="http://schemas.openxmlformats.org/officeDocument/2006/relationships/customXml" Target="../ink/ink2996.xml"/><Relationship Id="rId141" Type="http://schemas.openxmlformats.org/officeDocument/2006/relationships/image" Target="../media/image2197.png"/><Relationship Id="rId7" Type="http://schemas.openxmlformats.org/officeDocument/2006/relationships/image" Target="../media/image2130.png"/><Relationship Id="rId162" Type="http://schemas.openxmlformats.org/officeDocument/2006/relationships/customXml" Target="../ink/ink3017.xml"/><Relationship Id="rId183" Type="http://schemas.openxmlformats.org/officeDocument/2006/relationships/image" Target="../media/image2218.png"/><Relationship Id="rId2" Type="http://schemas.openxmlformats.org/officeDocument/2006/relationships/customXml" Target="../ink/ink2937.xml"/><Relationship Id="rId29" Type="http://schemas.openxmlformats.org/officeDocument/2006/relationships/image" Target="../media/image2141.png"/><Relationship Id="rId24" Type="http://schemas.openxmlformats.org/officeDocument/2006/relationships/customXml" Target="../ink/ink2948.xml"/><Relationship Id="rId40" Type="http://schemas.openxmlformats.org/officeDocument/2006/relationships/customXml" Target="../ink/ink2956.xml"/><Relationship Id="rId45" Type="http://schemas.openxmlformats.org/officeDocument/2006/relationships/image" Target="../media/image2149.png"/><Relationship Id="rId66" Type="http://schemas.openxmlformats.org/officeDocument/2006/relationships/customXml" Target="../ink/ink2969.xml"/><Relationship Id="rId87" Type="http://schemas.openxmlformats.org/officeDocument/2006/relationships/image" Target="../media/image2170.png"/><Relationship Id="rId110" Type="http://schemas.openxmlformats.org/officeDocument/2006/relationships/customXml" Target="../ink/ink2991.xml"/><Relationship Id="rId115" Type="http://schemas.openxmlformats.org/officeDocument/2006/relationships/image" Target="../media/image2184.png"/><Relationship Id="rId131" Type="http://schemas.openxmlformats.org/officeDocument/2006/relationships/image" Target="../media/image2192.png"/><Relationship Id="rId136" Type="http://schemas.openxmlformats.org/officeDocument/2006/relationships/customXml" Target="../ink/ink3004.xml"/><Relationship Id="rId157" Type="http://schemas.openxmlformats.org/officeDocument/2006/relationships/image" Target="../media/image2205.png"/><Relationship Id="rId178" Type="http://schemas.openxmlformats.org/officeDocument/2006/relationships/customXml" Target="../ink/ink3025.xml"/><Relationship Id="rId61" Type="http://schemas.openxmlformats.org/officeDocument/2006/relationships/image" Target="../media/image2157.png"/><Relationship Id="rId82" Type="http://schemas.openxmlformats.org/officeDocument/2006/relationships/customXml" Target="../ink/ink2977.xml"/><Relationship Id="rId152" Type="http://schemas.openxmlformats.org/officeDocument/2006/relationships/customXml" Target="../ink/ink3012.xml"/><Relationship Id="rId173" Type="http://schemas.openxmlformats.org/officeDocument/2006/relationships/image" Target="../media/image2213.png"/><Relationship Id="rId194" Type="http://schemas.openxmlformats.org/officeDocument/2006/relationships/customXml" Target="../ink/ink3033.xml"/><Relationship Id="rId199" Type="http://schemas.openxmlformats.org/officeDocument/2006/relationships/image" Target="../media/image2226.png"/><Relationship Id="rId203" Type="http://schemas.openxmlformats.org/officeDocument/2006/relationships/image" Target="../media/image2228.png"/><Relationship Id="rId19" Type="http://schemas.openxmlformats.org/officeDocument/2006/relationships/image" Target="../media/image2136.png"/><Relationship Id="rId14" Type="http://schemas.openxmlformats.org/officeDocument/2006/relationships/customXml" Target="../ink/ink2943.xml"/><Relationship Id="rId30" Type="http://schemas.openxmlformats.org/officeDocument/2006/relationships/customXml" Target="../ink/ink2951.xml"/><Relationship Id="rId35" Type="http://schemas.openxmlformats.org/officeDocument/2006/relationships/image" Target="../media/image2144.png"/><Relationship Id="rId56" Type="http://schemas.openxmlformats.org/officeDocument/2006/relationships/customXml" Target="../ink/ink2964.xml"/><Relationship Id="rId77" Type="http://schemas.openxmlformats.org/officeDocument/2006/relationships/image" Target="../media/image2165.png"/><Relationship Id="rId100" Type="http://schemas.openxmlformats.org/officeDocument/2006/relationships/customXml" Target="../ink/ink2986.xml"/><Relationship Id="rId105" Type="http://schemas.openxmlformats.org/officeDocument/2006/relationships/image" Target="../media/image2179.png"/><Relationship Id="rId126" Type="http://schemas.openxmlformats.org/officeDocument/2006/relationships/customXml" Target="../ink/ink2999.xml"/><Relationship Id="rId147" Type="http://schemas.openxmlformats.org/officeDocument/2006/relationships/image" Target="../media/image2200.png"/><Relationship Id="rId168" Type="http://schemas.openxmlformats.org/officeDocument/2006/relationships/customXml" Target="../ink/ink3020.xml"/><Relationship Id="rId8" Type="http://schemas.openxmlformats.org/officeDocument/2006/relationships/customXml" Target="../ink/ink2940.xml"/><Relationship Id="rId51" Type="http://schemas.openxmlformats.org/officeDocument/2006/relationships/image" Target="../media/image2152.png"/><Relationship Id="rId72" Type="http://schemas.openxmlformats.org/officeDocument/2006/relationships/customXml" Target="../ink/ink2972.xml"/><Relationship Id="rId93" Type="http://schemas.openxmlformats.org/officeDocument/2006/relationships/image" Target="../media/image2173.png"/><Relationship Id="rId98" Type="http://schemas.openxmlformats.org/officeDocument/2006/relationships/customXml" Target="../ink/ink2985.xml"/><Relationship Id="rId121" Type="http://schemas.openxmlformats.org/officeDocument/2006/relationships/image" Target="../media/image2187.png"/><Relationship Id="rId142" Type="http://schemas.openxmlformats.org/officeDocument/2006/relationships/customXml" Target="../ink/ink3007.xml"/><Relationship Id="rId163" Type="http://schemas.openxmlformats.org/officeDocument/2006/relationships/image" Target="../media/image2208.png"/><Relationship Id="rId184" Type="http://schemas.openxmlformats.org/officeDocument/2006/relationships/customXml" Target="../ink/ink3028.xml"/><Relationship Id="rId189" Type="http://schemas.openxmlformats.org/officeDocument/2006/relationships/image" Target="../media/image2221.png"/><Relationship Id="rId3" Type="http://schemas.openxmlformats.org/officeDocument/2006/relationships/image" Target="../media/image2128.png"/><Relationship Id="rId25" Type="http://schemas.openxmlformats.org/officeDocument/2006/relationships/image" Target="../media/image2139.png"/><Relationship Id="rId46" Type="http://schemas.openxmlformats.org/officeDocument/2006/relationships/customXml" Target="../ink/ink2959.xml"/><Relationship Id="rId67" Type="http://schemas.openxmlformats.org/officeDocument/2006/relationships/image" Target="../media/image2160.png"/><Relationship Id="rId116" Type="http://schemas.openxmlformats.org/officeDocument/2006/relationships/customXml" Target="../ink/ink2994.xml"/><Relationship Id="rId137" Type="http://schemas.openxmlformats.org/officeDocument/2006/relationships/image" Target="../media/image2195.png"/><Relationship Id="rId158" Type="http://schemas.openxmlformats.org/officeDocument/2006/relationships/customXml" Target="../ink/ink3015.xml"/><Relationship Id="rId20" Type="http://schemas.openxmlformats.org/officeDocument/2006/relationships/customXml" Target="../ink/ink2946.xml"/><Relationship Id="rId41" Type="http://schemas.openxmlformats.org/officeDocument/2006/relationships/image" Target="../media/image2147.png"/><Relationship Id="rId62" Type="http://schemas.openxmlformats.org/officeDocument/2006/relationships/customXml" Target="../ink/ink2967.xml"/><Relationship Id="rId83" Type="http://schemas.openxmlformats.org/officeDocument/2006/relationships/image" Target="../media/image2168.png"/><Relationship Id="rId88" Type="http://schemas.openxmlformats.org/officeDocument/2006/relationships/customXml" Target="../ink/ink2980.xml"/><Relationship Id="rId111" Type="http://schemas.openxmlformats.org/officeDocument/2006/relationships/image" Target="../media/image2182.png"/><Relationship Id="rId132" Type="http://schemas.openxmlformats.org/officeDocument/2006/relationships/customXml" Target="../ink/ink3002.xml"/><Relationship Id="rId153" Type="http://schemas.openxmlformats.org/officeDocument/2006/relationships/image" Target="../media/image2203.png"/><Relationship Id="rId174" Type="http://schemas.openxmlformats.org/officeDocument/2006/relationships/customXml" Target="../ink/ink3023.xml"/><Relationship Id="rId179" Type="http://schemas.openxmlformats.org/officeDocument/2006/relationships/image" Target="../media/image2216.png"/><Relationship Id="rId195" Type="http://schemas.openxmlformats.org/officeDocument/2006/relationships/image" Target="../media/image2224.png"/><Relationship Id="rId190" Type="http://schemas.openxmlformats.org/officeDocument/2006/relationships/customXml" Target="../ink/ink3031.xml"/><Relationship Id="rId15" Type="http://schemas.openxmlformats.org/officeDocument/2006/relationships/image" Target="../media/image2134.png"/><Relationship Id="rId36" Type="http://schemas.openxmlformats.org/officeDocument/2006/relationships/customXml" Target="../ink/ink2954.xml"/><Relationship Id="rId57" Type="http://schemas.openxmlformats.org/officeDocument/2006/relationships/image" Target="../media/image2155.png"/><Relationship Id="rId106" Type="http://schemas.openxmlformats.org/officeDocument/2006/relationships/customXml" Target="../ink/ink2989.xml"/><Relationship Id="rId127" Type="http://schemas.openxmlformats.org/officeDocument/2006/relationships/image" Target="../media/image2190.png"/><Relationship Id="rId10" Type="http://schemas.openxmlformats.org/officeDocument/2006/relationships/customXml" Target="../ink/ink2941.xml"/><Relationship Id="rId31" Type="http://schemas.openxmlformats.org/officeDocument/2006/relationships/image" Target="../media/image2142.png"/><Relationship Id="rId52" Type="http://schemas.openxmlformats.org/officeDocument/2006/relationships/customXml" Target="../ink/ink2962.xml"/><Relationship Id="rId73" Type="http://schemas.openxmlformats.org/officeDocument/2006/relationships/image" Target="../media/image2163.png"/><Relationship Id="rId78" Type="http://schemas.openxmlformats.org/officeDocument/2006/relationships/customXml" Target="../ink/ink2975.xml"/><Relationship Id="rId94" Type="http://schemas.openxmlformats.org/officeDocument/2006/relationships/customXml" Target="../ink/ink2983.xml"/><Relationship Id="rId99" Type="http://schemas.openxmlformats.org/officeDocument/2006/relationships/image" Target="../media/image2176.png"/><Relationship Id="rId101" Type="http://schemas.openxmlformats.org/officeDocument/2006/relationships/image" Target="../media/image2177.png"/><Relationship Id="rId122" Type="http://schemas.openxmlformats.org/officeDocument/2006/relationships/customXml" Target="../ink/ink2997.xml"/><Relationship Id="rId143" Type="http://schemas.openxmlformats.org/officeDocument/2006/relationships/image" Target="../media/image2198.png"/><Relationship Id="rId148" Type="http://schemas.openxmlformats.org/officeDocument/2006/relationships/customXml" Target="../ink/ink3010.xml"/><Relationship Id="rId164" Type="http://schemas.openxmlformats.org/officeDocument/2006/relationships/customXml" Target="../ink/ink3018.xml"/><Relationship Id="rId169" Type="http://schemas.openxmlformats.org/officeDocument/2006/relationships/image" Target="../media/image2211.png"/><Relationship Id="rId185" Type="http://schemas.openxmlformats.org/officeDocument/2006/relationships/image" Target="../media/image2219.png"/><Relationship Id="rId4" Type="http://schemas.openxmlformats.org/officeDocument/2006/relationships/customXml" Target="../ink/ink2938.xml"/><Relationship Id="rId9" Type="http://schemas.openxmlformats.org/officeDocument/2006/relationships/image" Target="../media/image2131.png"/><Relationship Id="rId180" Type="http://schemas.openxmlformats.org/officeDocument/2006/relationships/customXml" Target="../ink/ink3026.xml"/><Relationship Id="rId26" Type="http://schemas.openxmlformats.org/officeDocument/2006/relationships/customXml" Target="../ink/ink2949.xml"/><Relationship Id="rId47" Type="http://schemas.openxmlformats.org/officeDocument/2006/relationships/image" Target="../media/image2150.png"/><Relationship Id="rId68" Type="http://schemas.openxmlformats.org/officeDocument/2006/relationships/customXml" Target="../ink/ink2970.xml"/><Relationship Id="rId89" Type="http://schemas.openxmlformats.org/officeDocument/2006/relationships/image" Target="../media/image2171.png"/><Relationship Id="rId112" Type="http://schemas.openxmlformats.org/officeDocument/2006/relationships/customXml" Target="../ink/ink2992.xml"/><Relationship Id="rId133" Type="http://schemas.openxmlformats.org/officeDocument/2006/relationships/image" Target="../media/image2193.png"/><Relationship Id="rId154" Type="http://schemas.openxmlformats.org/officeDocument/2006/relationships/customXml" Target="../ink/ink3013.xml"/><Relationship Id="rId175" Type="http://schemas.openxmlformats.org/officeDocument/2006/relationships/image" Target="../media/image2214.png"/><Relationship Id="rId196" Type="http://schemas.openxmlformats.org/officeDocument/2006/relationships/customXml" Target="../ink/ink3034.xml"/><Relationship Id="rId200" Type="http://schemas.openxmlformats.org/officeDocument/2006/relationships/customXml" Target="../ink/ink3036.xml"/><Relationship Id="rId16" Type="http://schemas.openxmlformats.org/officeDocument/2006/relationships/customXml" Target="../ink/ink2944.xml"/><Relationship Id="rId37" Type="http://schemas.openxmlformats.org/officeDocument/2006/relationships/image" Target="../media/image2145.png"/><Relationship Id="rId58" Type="http://schemas.openxmlformats.org/officeDocument/2006/relationships/customXml" Target="../ink/ink2965.xml"/><Relationship Id="rId79" Type="http://schemas.openxmlformats.org/officeDocument/2006/relationships/image" Target="../media/image2166.png"/><Relationship Id="rId102" Type="http://schemas.openxmlformats.org/officeDocument/2006/relationships/customXml" Target="../ink/ink2987.xml"/><Relationship Id="rId123" Type="http://schemas.openxmlformats.org/officeDocument/2006/relationships/image" Target="../media/image2188.png"/><Relationship Id="rId144" Type="http://schemas.openxmlformats.org/officeDocument/2006/relationships/customXml" Target="../ink/ink3008.xml"/><Relationship Id="rId90" Type="http://schemas.openxmlformats.org/officeDocument/2006/relationships/customXml" Target="../ink/ink2981.xml"/><Relationship Id="rId165" Type="http://schemas.openxmlformats.org/officeDocument/2006/relationships/image" Target="../media/image2209.png"/><Relationship Id="rId186" Type="http://schemas.openxmlformats.org/officeDocument/2006/relationships/customXml" Target="../ink/ink3029.xml"/><Relationship Id="rId27" Type="http://schemas.openxmlformats.org/officeDocument/2006/relationships/image" Target="../media/image2140.png"/><Relationship Id="rId48" Type="http://schemas.openxmlformats.org/officeDocument/2006/relationships/customXml" Target="../ink/ink2960.xml"/><Relationship Id="rId69" Type="http://schemas.openxmlformats.org/officeDocument/2006/relationships/image" Target="../media/image2161.png"/><Relationship Id="rId113" Type="http://schemas.openxmlformats.org/officeDocument/2006/relationships/image" Target="../media/image2183.png"/><Relationship Id="rId134" Type="http://schemas.openxmlformats.org/officeDocument/2006/relationships/customXml" Target="../ink/ink3003.xml"/><Relationship Id="rId80" Type="http://schemas.openxmlformats.org/officeDocument/2006/relationships/customXml" Target="../ink/ink2976.xml"/><Relationship Id="rId155" Type="http://schemas.openxmlformats.org/officeDocument/2006/relationships/image" Target="../media/image2204.png"/><Relationship Id="rId176" Type="http://schemas.openxmlformats.org/officeDocument/2006/relationships/customXml" Target="../ink/ink3024.xml"/><Relationship Id="rId197" Type="http://schemas.openxmlformats.org/officeDocument/2006/relationships/image" Target="../media/image2225.png"/><Relationship Id="rId201" Type="http://schemas.openxmlformats.org/officeDocument/2006/relationships/image" Target="../media/image2227.png"/><Relationship Id="rId17" Type="http://schemas.openxmlformats.org/officeDocument/2006/relationships/image" Target="../media/image2135.png"/><Relationship Id="rId38" Type="http://schemas.openxmlformats.org/officeDocument/2006/relationships/customXml" Target="../ink/ink2955.xml"/><Relationship Id="rId59" Type="http://schemas.openxmlformats.org/officeDocument/2006/relationships/image" Target="../media/image2156.png"/><Relationship Id="rId103" Type="http://schemas.openxmlformats.org/officeDocument/2006/relationships/image" Target="../media/image2178.png"/><Relationship Id="rId124" Type="http://schemas.openxmlformats.org/officeDocument/2006/relationships/customXml" Target="../ink/ink2998.xml"/><Relationship Id="rId70" Type="http://schemas.openxmlformats.org/officeDocument/2006/relationships/customXml" Target="../ink/ink2971.xml"/><Relationship Id="rId91" Type="http://schemas.openxmlformats.org/officeDocument/2006/relationships/image" Target="../media/image2172.png"/><Relationship Id="rId145" Type="http://schemas.openxmlformats.org/officeDocument/2006/relationships/image" Target="../media/image2199.png"/><Relationship Id="rId166" Type="http://schemas.openxmlformats.org/officeDocument/2006/relationships/customXml" Target="../ink/ink3019.xml"/><Relationship Id="rId187" Type="http://schemas.openxmlformats.org/officeDocument/2006/relationships/image" Target="../media/image2220.png"/><Relationship Id="rId1" Type="http://schemas.openxmlformats.org/officeDocument/2006/relationships/slideLayout" Target="../slideLayouts/slideLayout11.xml"/><Relationship Id="rId28" Type="http://schemas.openxmlformats.org/officeDocument/2006/relationships/customXml" Target="../ink/ink2950.xml"/><Relationship Id="rId49" Type="http://schemas.openxmlformats.org/officeDocument/2006/relationships/image" Target="../media/image2151.png"/><Relationship Id="rId114" Type="http://schemas.openxmlformats.org/officeDocument/2006/relationships/customXml" Target="../ink/ink2993.xml"/><Relationship Id="rId60" Type="http://schemas.openxmlformats.org/officeDocument/2006/relationships/customXml" Target="../ink/ink2966.xml"/><Relationship Id="rId81" Type="http://schemas.openxmlformats.org/officeDocument/2006/relationships/image" Target="../media/image2167.png"/><Relationship Id="rId135" Type="http://schemas.openxmlformats.org/officeDocument/2006/relationships/image" Target="../media/image2194.png"/><Relationship Id="rId156" Type="http://schemas.openxmlformats.org/officeDocument/2006/relationships/customXml" Target="../ink/ink3014.xml"/><Relationship Id="rId177" Type="http://schemas.openxmlformats.org/officeDocument/2006/relationships/image" Target="../media/image2215.png"/><Relationship Id="rId198" Type="http://schemas.openxmlformats.org/officeDocument/2006/relationships/customXml" Target="../ink/ink3035.xml"/><Relationship Id="rId202" Type="http://schemas.openxmlformats.org/officeDocument/2006/relationships/customXml" Target="../ink/ink3037.xml"/><Relationship Id="rId18" Type="http://schemas.openxmlformats.org/officeDocument/2006/relationships/customXml" Target="../ink/ink2945.xml"/><Relationship Id="rId39" Type="http://schemas.openxmlformats.org/officeDocument/2006/relationships/image" Target="../media/image2146.png"/><Relationship Id="rId50" Type="http://schemas.openxmlformats.org/officeDocument/2006/relationships/customXml" Target="../ink/ink2961.xml"/><Relationship Id="rId104" Type="http://schemas.openxmlformats.org/officeDocument/2006/relationships/customXml" Target="../ink/ink2988.xml"/><Relationship Id="rId125" Type="http://schemas.openxmlformats.org/officeDocument/2006/relationships/image" Target="../media/image2189.png"/><Relationship Id="rId146" Type="http://schemas.openxmlformats.org/officeDocument/2006/relationships/customXml" Target="../ink/ink3009.xml"/><Relationship Id="rId167" Type="http://schemas.openxmlformats.org/officeDocument/2006/relationships/image" Target="../media/image2210.png"/><Relationship Id="rId188" Type="http://schemas.openxmlformats.org/officeDocument/2006/relationships/customXml" Target="../ink/ink3030.xml"/><Relationship Id="rId71" Type="http://schemas.openxmlformats.org/officeDocument/2006/relationships/image" Target="../media/image2162.png"/><Relationship Id="rId92" Type="http://schemas.openxmlformats.org/officeDocument/2006/relationships/customXml" Target="../ink/ink2982.xml"/></Relationships>
</file>

<file path=ppt/slides/_rels/slide75.xml.rels><?xml version="1.0" encoding="UTF-8" standalone="yes"?>
<Relationships xmlns="http://schemas.openxmlformats.org/package/2006/relationships"><Relationship Id="rId117" Type="http://schemas.openxmlformats.org/officeDocument/2006/relationships/customXml" Target="../ink/ink3095.xml"/><Relationship Id="rId21" Type="http://schemas.openxmlformats.org/officeDocument/2006/relationships/customXml" Target="../ink/ink3047.xml"/><Relationship Id="rId42" Type="http://schemas.openxmlformats.org/officeDocument/2006/relationships/image" Target="../media/image21480.png"/><Relationship Id="rId63" Type="http://schemas.openxmlformats.org/officeDocument/2006/relationships/customXml" Target="../ink/ink3068.xml"/><Relationship Id="rId84" Type="http://schemas.openxmlformats.org/officeDocument/2006/relationships/image" Target="../media/image21690.png"/><Relationship Id="rId138" Type="http://schemas.openxmlformats.org/officeDocument/2006/relationships/image" Target="../media/image21950.png"/><Relationship Id="rId159" Type="http://schemas.openxmlformats.org/officeDocument/2006/relationships/customXml" Target="../ink/ink3116.xml"/><Relationship Id="rId107" Type="http://schemas.openxmlformats.org/officeDocument/2006/relationships/customXml" Target="../ink/ink3090.xml"/><Relationship Id="rId11" Type="http://schemas.openxmlformats.org/officeDocument/2006/relationships/customXml" Target="../ink/ink3042.xml"/><Relationship Id="rId32" Type="http://schemas.openxmlformats.org/officeDocument/2006/relationships/image" Target="../media/image21430.png"/><Relationship Id="rId53" Type="http://schemas.openxmlformats.org/officeDocument/2006/relationships/customXml" Target="../ink/ink3063.xml"/><Relationship Id="rId74" Type="http://schemas.openxmlformats.org/officeDocument/2006/relationships/image" Target="../media/image21640.png"/><Relationship Id="rId128" Type="http://schemas.openxmlformats.org/officeDocument/2006/relationships/image" Target="../media/image21900.png"/><Relationship Id="rId149" Type="http://schemas.openxmlformats.org/officeDocument/2006/relationships/customXml" Target="../ink/ink3111.xml"/><Relationship Id="rId5" Type="http://schemas.openxmlformats.org/officeDocument/2006/relationships/customXml" Target="../ink/ink3039.xml"/><Relationship Id="rId95" Type="http://schemas.openxmlformats.org/officeDocument/2006/relationships/customXml" Target="../ink/ink3084.xml"/><Relationship Id="rId160" Type="http://schemas.openxmlformats.org/officeDocument/2006/relationships/image" Target="../media/image22060.png"/><Relationship Id="rId22" Type="http://schemas.openxmlformats.org/officeDocument/2006/relationships/image" Target="../media/image21380.png"/><Relationship Id="rId43" Type="http://schemas.openxmlformats.org/officeDocument/2006/relationships/customXml" Target="../ink/ink3058.xml"/><Relationship Id="rId64" Type="http://schemas.openxmlformats.org/officeDocument/2006/relationships/image" Target="../media/image21590.png"/><Relationship Id="rId118" Type="http://schemas.openxmlformats.org/officeDocument/2006/relationships/image" Target="../media/image21850.png"/><Relationship Id="rId139" Type="http://schemas.openxmlformats.org/officeDocument/2006/relationships/customXml" Target="../ink/ink3106.xml"/><Relationship Id="rId85" Type="http://schemas.openxmlformats.org/officeDocument/2006/relationships/customXml" Target="../ink/ink3079.xml"/><Relationship Id="rId150" Type="http://schemas.openxmlformats.org/officeDocument/2006/relationships/image" Target="../media/image22011.png"/><Relationship Id="rId12" Type="http://schemas.openxmlformats.org/officeDocument/2006/relationships/image" Target="../media/image21330.png"/><Relationship Id="rId17" Type="http://schemas.openxmlformats.org/officeDocument/2006/relationships/customXml" Target="../ink/ink3045.xml"/><Relationship Id="rId33" Type="http://schemas.openxmlformats.org/officeDocument/2006/relationships/customXml" Target="../ink/ink3053.xml"/><Relationship Id="rId38" Type="http://schemas.openxmlformats.org/officeDocument/2006/relationships/image" Target="../media/image21460.png"/><Relationship Id="rId59" Type="http://schemas.openxmlformats.org/officeDocument/2006/relationships/customXml" Target="../ink/ink3066.xml"/><Relationship Id="rId103" Type="http://schemas.openxmlformats.org/officeDocument/2006/relationships/customXml" Target="../ink/ink3088.xml"/><Relationship Id="rId108" Type="http://schemas.openxmlformats.org/officeDocument/2006/relationships/image" Target="../media/image21800.png"/><Relationship Id="rId124" Type="http://schemas.openxmlformats.org/officeDocument/2006/relationships/image" Target="../media/image21880.png"/><Relationship Id="rId129" Type="http://schemas.openxmlformats.org/officeDocument/2006/relationships/customXml" Target="../ink/ink3101.xml"/><Relationship Id="rId54" Type="http://schemas.openxmlformats.org/officeDocument/2006/relationships/image" Target="../media/image21540.png"/><Relationship Id="rId70" Type="http://schemas.openxmlformats.org/officeDocument/2006/relationships/image" Target="../media/image21620.png"/><Relationship Id="rId75" Type="http://schemas.openxmlformats.org/officeDocument/2006/relationships/customXml" Target="../ink/ink3074.xml"/><Relationship Id="rId91" Type="http://schemas.openxmlformats.org/officeDocument/2006/relationships/customXml" Target="../ink/ink3082.xml"/><Relationship Id="rId96" Type="http://schemas.openxmlformats.org/officeDocument/2006/relationships/image" Target="../media/image21740.png"/><Relationship Id="rId140" Type="http://schemas.openxmlformats.org/officeDocument/2006/relationships/image" Target="../media/image21960.png"/><Relationship Id="rId145" Type="http://schemas.openxmlformats.org/officeDocument/2006/relationships/customXml" Target="../ink/ink3109.xml"/><Relationship Id="rId161" Type="http://schemas.openxmlformats.org/officeDocument/2006/relationships/customXml" Target="../ink/ink3117.xml"/><Relationship Id="rId166" Type="http://schemas.openxmlformats.org/officeDocument/2006/relationships/image" Target="../media/image22090.png"/><Relationship Id="rId1" Type="http://schemas.openxmlformats.org/officeDocument/2006/relationships/slideLayout" Target="../slideLayouts/slideLayout11.xml"/><Relationship Id="rId6" Type="http://schemas.openxmlformats.org/officeDocument/2006/relationships/image" Target="../media/image21300.png"/><Relationship Id="rId23" Type="http://schemas.openxmlformats.org/officeDocument/2006/relationships/customXml" Target="../ink/ink3048.xml"/><Relationship Id="rId28" Type="http://schemas.openxmlformats.org/officeDocument/2006/relationships/image" Target="../media/image21411.png"/><Relationship Id="rId49" Type="http://schemas.openxmlformats.org/officeDocument/2006/relationships/customXml" Target="../ink/ink3061.xml"/><Relationship Id="rId114" Type="http://schemas.openxmlformats.org/officeDocument/2006/relationships/image" Target="../media/image21830.png"/><Relationship Id="rId119" Type="http://schemas.openxmlformats.org/officeDocument/2006/relationships/customXml" Target="../ink/ink3096.xml"/><Relationship Id="rId44" Type="http://schemas.openxmlformats.org/officeDocument/2006/relationships/image" Target="../media/image21490.png"/><Relationship Id="rId60" Type="http://schemas.openxmlformats.org/officeDocument/2006/relationships/image" Target="../media/image21570.png"/><Relationship Id="rId65" Type="http://schemas.openxmlformats.org/officeDocument/2006/relationships/customXml" Target="../ink/ink3069.xml"/><Relationship Id="rId81" Type="http://schemas.openxmlformats.org/officeDocument/2006/relationships/customXml" Target="../ink/ink3077.xml"/><Relationship Id="rId86" Type="http://schemas.openxmlformats.org/officeDocument/2006/relationships/image" Target="../media/image1524.png"/><Relationship Id="rId130" Type="http://schemas.openxmlformats.org/officeDocument/2006/relationships/image" Target="../media/image21911.png"/><Relationship Id="rId135" Type="http://schemas.openxmlformats.org/officeDocument/2006/relationships/customXml" Target="../ink/ink3104.xml"/><Relationship Id="rId151" Type="http://schemas.openxmlformats.org/officeDocument/2006/relationships/customXml" Target="../ink/ink3112.xml"/><Relationship Id="rId156" Type="http://schemas.openxmlformats.org/officeDocument/2006/relationships/image" Target="../media/image22040.png"/><Relationship Id="rId13" Type="http://schemas.openxmlformats.org/officeDocument/2006/relationships/customXml" Target="../ink/ink3043.xml"/><Relationship Id="rId18" Type="http://schemas.openxmlformats.org/officeDocument/2006/relationships/image" Target="../media/image21360.png"/><Relationship Id="rId39" Type="http://schemas.openxmlformats.org/officeDocument/2006/relationships/customXml" Target="../ink/ink3056.xml"/><Relationship Id="rId109" Type="http://schemas.openxmlformats.org/officeDocument/2006/relationships/customXml" Target="../ink/ink3091.xml"/><Relationship Id="rId34" Type="http://schemas.openxmlformats.org/officeDocument/2006/relationships/image" Target="../media/image21440.png"/><Relationship Id="rId50" Type="http://schemas.openxmlformats.org/officeDocument/2006/relationships/image" Target="../media/image21520.png"/><Relationship Id="rId55" Type="http://schemas.openxmlformats.org/officeDocument/2006/relationships/customXml" Target="../ink/ink3064.xml"/><Relationship Id="rId76" Type="http://schemas.openxmlformats.org/officeDocument/2006/relationships/image" Target="../media/image21650.png"/><Relationship Id="rId97" Type="http://schemas.openxmlformats.org/officeDocument/2006/relationships/customXml" Target="../ink/ink3085.xml"/><Relationship Id="rId104" Type="http://schemas.openxmlformats.org/officeDocument/2006/relationships/image" Target="../media/image21780.png"/><Relationship Id="rId120" Type="http://schemas.openxmlformats.org/officeDocument/2006/relationships/image" Target="../media/image21860.png"/><Relationship Id="rId125" Type="http://schemas.openxmlformats.org/officeDocument/2006/relationships/customXml" Target="../ink/ink3099.xml"/><Relationship Id="rId141" Type="http://schemas.openxmlformats.org/officeDocument/2006/relationships/customXml" Target="../ink/ink3107.xml"/><Relationship Id="rId146" Type="http://schemas.openxmlformats.org/officeDocument/2006/relationships/image" Target="../media/image21990.png"/><Relationship Id="rId167" Type="http://schemas.openxmlformats.org/officeDocument/2006/relationships/customXml" Target="../ink/ink3120.xml"/><Relationship Id="rId7" Type="http://schemas.openxmlformats.org/officeDocument/2006/relationships/customXml" Target="../ink/ink3040.xml"/><Relationship Id="rId71" Type="http://schemas.openxmlformats.org/officeDocument/2006/relationships/customXml" Target="../ink/ink3072.xml"/><Relationship Id="rId92" Type="http://schemas.openxmlformats.org/officeDocument/2006/relationships/image" Target="../media/image21720.png"/><Relationship Id="rId162" Type="http://schemas.openxmlformats.org/officeDocument/2006/relationships/image" Target="../media/image22070.png"/><Relationship Id="rId2" Type="http://schemas.openxmlformats.org/officeDocument/2006/relationships/image" Target="../media/image2024.png"/><Relationship Id="rId29" Type="http://schemas.openxmlformats.org/officeDocument/2006/relationships/customXml" Target="../ink/ink3051.xml"/><Relationship Id="rId24" Type="http://schemas.openxmlformats.org/officeDocument/2006/relationships/image" Target="../media/image21390.png"/><Relationship Id="rId40" Type="http://schemas.openxmlformats.org/officeDocument/2006/relationships/image" Target="../media/image21470.png"/><Relationship Id="rId45" Type="http://schemas.openxmlformats.org/officeDocument/2006/relationships/customXml" Target="../ink/ink3059.xml"/><Relationship Id="rId66" Type="http://schemas.openxmlformats.org/officeDocument/2006/relationships/image" Target="../media/image21600.png"/><Relationship Id="rId87" Type="http://schemas.openxmlformats.org/officeDocument/2006/relationships/customXml" Target="../ink/ink3080.xml"/><Relationship Id="rId110" Type="http://schemas.openxmlformats.org/officeDocument/2006/relationships/image" Target="../media/image21811.png"/><Relationship Id="rId115" Type="http://schemas.openxmlformats.org/officeDocument/2006/relationships/customXml" Target="../ink/ink3094.xml"/><Relationship Id="rId131" Type="http://schemas.openxmlformats.org/officeDocument/2006/relationships/customXml" Target="../ink/ink3102.xml"/><Relationship Id="rId136" Type="http://schemas.openxmlformats.org/officeDocument/2006/relationships/image" Target="../media/image21940.png"/><Relationship Id="rId157" Type="http://schemas.openxmlformats.org/officeDocument/2006/relationships/customXml" Target="../ink/ink3115.xml"/><Relationship Id="rId61" Type="http://schemas.openxmlformats.org/officeDocument/2006/relationships/customXml" Target="../ink/ink3067.xml"/><Relationship Id="rId82" Type="http://schemas.openxmlformats.org/officeDocument/2006/relationships/image" Target="../media/image21680.png"/><Relationship Id="rId152" Type="http://schemas.openxmlformats.org/officeDocument/2006/relationships/image" Target="../media/image22020.png"/><Relationship Id="rId19" Type="http://schemas.openxmlformats.org/officeDocument/2006/relationships/customXml" Target="../ink/ink3046.xml"/><Relationship Id="rId14" Type="http://schemas.openxmlformats.org/officeDocument/2006/relationships/image" Target="../media/image21340.png"/><Relationship Id="rId30" Type="http://schemas.openxmlformats.org/officeDocument/2006/relationships/image" Target="../media/image21420.png"/><Relationship Id="rId35" Type="http://schemas.openxmlformats.org/officeDocument/2006/relationships/customXml" Target="../ink/ink3054.xml"/><Relationship Id="rId56" Type="http://schemas.openxmlformats.org/officeDocument/2006/relationships/image" Target="../media/image21550.png"/><Relationship Id="rId77" Type="http://schemas.openxmlformats.org/officeDocument/2006/relationships/customXml" Target="../ink/ink3075.xml"/><Relationship Id="rId100" Type="http://schemas.openxmlformats.org/officeDocument/2006/relationships/image" Target="../media/image21760.png"/><Relationship Id="rId105" Type="http://schemas.openxmlformats.org/officeDocument/2006/relationships/customXml" Target="../ink/ink3089.xml"/><Relationship Id="rId126" Type="http://schemas.openxmlformats.org/officeDocument/2006/relationships/image" Target="../media/image21890.png"/><Relationship Id="rId147" Type="http://schemas.openxmlformats.org/officeDocument/2006/relationships/customXml" Target="../ink/ink3110.xml"/><Relationship Id="rId168" Type="http://schemas.openxmlformats.org/officeDocument/2006/relationships/image" Target="../media/image22101.png"/><Relationship Id="rId8" Type="http://schemas.openxmlformats.org/officeDocument/2006/relationships/image" Target="../media/image21311.png"/><Relationship Id="rId51" Type="http://schemas.openxmlformats.org/officeDocument/2006/relationships/customXml" Target="../ink/ink3062.xml"/><Relationship Id="rId72" Type="http://schemas.openxmlformats.org/officeDocument/2006/relationships/image" Target="../media/image21630.png"/><Relationship Id="rId93" Type="http://schemas.openxmlformats.org/officeDocument/2006/relationships/customXml" Target="../ink/ink3083.xml"/><Relationship Id="rId98" Type="http://schemas.openxmlformats.org/officeDocument/2006/relationships/image" Target="../media/image21750.png"/><Relationship Id="rId121" Type="http://schemas.openxmlformats.org/officeDocument/2006/relationships/customXml" Target="../ink/ink3097.xml"/><Relationship Id="rId142" Type="http://schemas.openxmlformats.org/officeDocument/2006/relationships/image" Target="../media/image21970.png"/><Relationship Id="rId163" Type="http://schemas.openxmlformats.org/officeDocument/2006/relationships/customXml" Target="../ink/ink3118.xml"/><Relationship Id="rId3" Type="http://schemas.openxmlformats.org/officeDocument/2006/relationships/customXml" Target="../ink/ink3038.xml"/><Relationship Id="rId25" Type="http://schemas.openxmlformats.org/officeDocument/2006/relationships/customXml" Target="../ink/ink3049.xml"/><Relationship Id="rId46" Type="http://schemas.openxmlformats.org/officeDocument/2006/relationships/image" Target="../media/image21500.png"/><Relationship Id="rId67" Type="http://schemas.openxmlformats.org/officeDocument/2006/relationships/customXml" Target="../ink/ink3070.xml"/><Relationship Id="rId116" Type="http://schemas.openxmlformats.org/officeDocument/2006/relationships/image" Target="../media/image21840.png"/><Relationship Id="rId137" Type="http://schemas.openxmlformats.org/officeDocument/2006/relationships/customXml" Target="../ink/ink3105.xml"/><Relationship Id="rId158" Type="http://schemas.openxmlformats.org/officeDocument/2006/relationships/image" Target="../media/image22050.png"/><Relationship Id="rId20" Type="http://schemas.openxmlformats.org/officeDocument/2006/relationships/image" Target="../media/image21370.png"/><Relationship Id="rId41" Type="http://schemas.openxmlformats.org/officeDocument/2006/relationships/customXml" Target="../ink/ink3057.xml"/><Relationship Id="rId62" Type="http://schemas.openxmlformats.org/officeDocument/2006/relationships/image" Target="../media/image21580.png"/><Relationship Id="rId83" Type="http://schemas.openxmlformats.org/officeDocument/2006/relationships/customXml" Target="../ink/ink3078.xml"/><Relationship Id="rId88" Type="http://schemas.openxmlformats.org/officeDocument/2006/relationships/image" Target="../media/image21700.png"/><Relationship Id="rId111" Type="http://schemas.openxmlformats.org/officeDocument/2006/relationships/customXml" Target="../ink/ink3092.xml"/><Relationship Id="rId132" Type="http://schemas.openxmlformats.org/officeDocument/2006/relationships/image" Target="../media/image21920.png"/><Relationship Id="rId153" Type="http://schemas.openxmlformats.org/officeDocument/2006/relationships/customXml" Target="../ink/ink3113.xml"/><Relationship Id="rId15" Type="http://schemas.openxmlformats.org/officeDocument/2006/relationships/customXml" Target="../ink/ink3044.xml"/><Relationship Id="rId36" Type="http://schemas.openxmlformats.org/officeDocument/2006/relationships/image" Target="../media/image21450.png"/><Relationship Id="rId57" Type="http://schemas.openxmlformats.org/officeDocument/2006/relationships/customXml" Target="../ink/ink3065.xml"/><Relationship Id="rId106" Type="http://schemas.openxmlformats.org/officeDocument/2006/relationships/image" Target="../media/image21790.png"/><Relationship Id="rId127" Type="http://schemas.openxmlformats.org/officeDocument/2006/relationships/customXml" Target="../ink/ink3100.xml"/><Relationship Id="rId10" Type="http://schemas.openxmlformats.org/officeDocument/2006/relationships/image" Target="../media/image21320.png"/><Relationship Id="rId31" Type="http://schemas.openxmlformats.org/officeDocument/2006/relationships/customXml" Target="../ink/ink3052.xml"/><Relationship Id="rId52" Type="http://schemas.openxmlformats.org/officeDocument/2006/relationships/image" Target="../media/image21530.png"/><Relationship Id="rId73" Type="http://schemas.openxmlformats.org/officeDocument/2006/relationships/customXml" Target="../ink/ink3073.xml"/><Relationship Id="rId78" Type="http://schemas.openxmlformats.org/officeDocument/2006/relationships/image" Target="../media/image21660.png"/><Relationship Id="rId94" Type="http://schemas.openxmlformats.org/officeDocument/2006/relationships/image" Target="../media/image21730.png"/><Relationship Id="rId99" Type="http://schemas.openxmlformats.org/officeDocument/2006/relationships/customXml" Target="../ink/ink3086.xml"/><Relationship Id="rId101" Type="http://schemas.openxmlformats.org/officeDocument/2006/relationships/customXml" Target="../ink/ink3087.xml"/><Relationship Id="rId122" Type="http://schemas.openxmlformats.org/officeDocument/2006/relationships/image" Target="../media/image21870.png"/><Relationship Id="rId143" Type="http://schemas.openxmlformats.org/officeDocument/2006/relationships/customXml" Target="../ink/ink3108.xml"/><Relationship Id="rId148" Type="http://schemas.openxmlformats.org/officeDocument/2006/relationships/image" Target="../media/image22000.png"/><Relationship Id="rId164" Type="http://schemas.openxmlformats.org/officeDocument/2006/relationships/image" Target="../media/image22080.png"/><Relationship Id="rId4" Type="http://schemas.openxmlformats.org/officeDocument/2006/relationships/image" Target="../media/image21290.png"/><Relationship Id="rId9" Type="http://schemas.openxmlformats.org/officeDocument/2006/relationships/customXml" Target="../ink/ink3041.xml"/><Relationship Id="rId26" Type="http://schemas.openxmlformats.org/officeDocument/2006/relationships/image" Target="../media/image21400.png"/><Relationship Id="rId47" Type="http://schemas.openxmlformats.org/officeDocument/2006/relationships/customXml" Target="../ink/ink3060.xml"/><Relationship Id="rId68" Type="http://schemas.openxmlformats.org/officeDocument/2006/relationships/image" Target="../media/image21611.png"/><Relationship Id="rId89" Type="http://schemas.openxmlformats.org/officeDocument/2006/relationships/customXml" Target="../ink/ink3081.xml"/><Relationship Id="rId112" Type="http://schemas.openxmlformats.org/officeDocument/2006/relationships/image" Target="../media/image21820.png"/><Relationship Id="rId133" Type="http://schemas.openxmlformats.org/officeDocument/2006/relationships/customXml" Target="../ink/ink3103.xml"/><Relationship Id="rId154" Type="http://schemas.openxmlformats.org/officeDocument/2006/relationships/image" Target="../media/image22030.png"/><Relationship Id="rId16" Type="http://schemas.openxmlformats.org/officeDocument/2006/relationships/image" Target="../media/image21350.png"/><Relationship Id="rId37" Type="http://schemas.openxmlformats.org/officeDocument/2006/relationships/customXml" Target="../ink/ink3055.xml"/><Relationship Id="rId58" Type="http://schemas.openxmlformats.org/officeDocument/2006/relationships/image" Target="../media/image21560.png"/><Relationship Id="rId79" Type="http://schemas.openxmlformats.org/officeDocument/2006/relationships/customXml" Target="../ink/ink3076.xml"/><Relationship Id="rId102" Type="http://schemas.openxmlformats.org/officeDocument/2006/relationships/image" Target="../media/image21770.png"/><Relationship Id="rId123" Type="http://schemas.openxmlformats.org/officeDocument/2006/relationships/customXml" Target="../ink/ink3098.xml"/><Relationship Id="rId144" Type="http://schemas.openxmlformats.org/officeDocument/2006/relationships/image" Target="../media/image21980.png"/><Relationship Id="rId90" Type="http://schemas.openxmlformats.org/officeDocument/2006/relationships/image" Target="../media/image21711.png"/><Relationship Id="rId165" Type="http://schemas.openxmlformats.org/officeDocument/2006/relationships/customXml" Target="../ink/ink3119.xml"/><Relationship Id="rId27" Type="http://schemas.openxmlformats.org/officeDocument/2006/relationships/customXml" Target="../ink/ink3050.xml"/><Relationship Id="rId48" Type="http://schemas.openxmlformats.org/officeDocument/2006/relationships/image" Target="../media/image21511.png"/><Relationship Id="rId69" Type="http://schemas.openxmlformats.org/officeDocument/2006/relationships/customXml" Target="../ink/ink3071.xml"/><Relationship Id="rId113" Type="http://schemas.openxmlformats.org/officeDocument/2006/relationships/customXml" Target="../ink/ink3093.xml"/><Relationship Id="rId134" Type="http://schemas.openxmlformats.org/officeDocument/2006/relationships/image" Target="../media/image21930.png"/><Relationship Id="rId80" Type="http://schemas.openxmlformats.org/officeDocument/2006/relationships/image" Target="../media/image21670.png"/><Relationship Id="rId155" Type="http://schemas.openxmlformats.org/officeDocument/2006/relationships/customXml" Target="../ink/ink3114.xml"/></Relationships>
</file>

<file path=ppt/slides/_rels/slide76.xml.rels><?xml version="1.0" encoding="UTF-8" standalone="yes"?>
<Relationships xmlns="http://schemas.openxmlformats.org/package/2006/relationships"><Relationship Id="rId117" Type="http://schemas.openxmlformats.org/officeDocument/2006/relationships/image" Target="../media/image2268.png"/><Relationship Id="rId21" Type="http://schemas.openxmlformats.org/officeDocument/2006/relationships/image" Target="../media/image22200.png"/><Relationship Id="rId63" Type="http://schemas.openxmlformats.org/officeDocument/2006/relationships/image" Target="../media/image2241.png"/><Relationship Id="rId159" Type="http://schemas.openxmlformats.org/officeDocument/2006/relationships/image" Target="../media/image2288.png"/><Relationship Id="rId170" Type="http://schemas.openxmlformats.org/officeDocument/2006/relationships/customXml" Target="../ink/ink3205.xml"/><Relationship Id="rId226" Type="http://schemas.openxmlformats.org/officeDocument/2006/relationships/customXml" Target="../ink/ink3233.xml"/><Relationship Id="rId268" Type="http://schemas.openxmlformats.org/officeDocument/2006/relationships/customXml" Target="../ink/ink3254.xml"/><Relationship Id="rId32" Type="http://schemas.openxmlformats.org/officeDocument/2006/relationships/customXml" Target="../ink/ink3136.xml"/><Relationship Id="rId74" Type="http://schemas.openxmlformats.org/officeDocument/2006/relationships/customXml" Target="../ink/ink3157.xml"/><Relationship Id="rId128" Type="http://schemas.openxmlformats.org/officeDocument/2006/relationships/customXml" Target="../ink/ink3184.xml"/><Relationship Id="rId5" Type="http://schemas.openxmlformats.org/officeDocument/2006/relationships/image" Target="../media/image22120.png"/><Relationship Id="rId181" Type="http://schemas.openxmlformats.org/officeDocument/2006/relationships/image" Target="../media/image2299.png"/><Relationship Id="rId237" Type="http://schemas.openxmlformats.org/officeDocument/2006/relationships/image" Target="../media/image2327.png"/><Relationship Id="rId279" Type="http://schemas.openxmlformats.org/officeDocument/2006/relationships/image" Target="../media/image2348.png"/><Relationship Id="rId43" Type="http://schemas.openxmlformats.org/officeDocument/2006/relationships/image" Target="../media/image2231.png"/><Relationship Id="rId139" Type="http://schemas.openxmlformats.org/officeDocument/2006/relationships/image" Target="../media/image2278.png"/><Relationship Id="rId290" Type="http://schemas.openxmlformats.org/officeDocument/2006/relationships/customXml" Target="../ink/ink3265.xml"/><Relationship Id="rId85" Type="http://schemas.openxmlformats.org/officeDocument/2006/relationships/image" Target="../media/image2252.png"/><Relationship Id="rId150" Type="http://schemas.openxmlformats.org/officeDocument/2006/relationships/customXml" Target="../ink/ink3195.xml"/><Relationship Id="rId192" Type="http://schemas.openxmlformats.org/officeDocument/2006/relationships/customXml" Target="../ink/ink3216.xml"/><Relationship Id="rId206" Type="http://schemas.openxmlformats.org/officeDocument/2006/relationships/customXml" Target="../ink/ink3223.xml"/><Relationship Id="rId248" Type="http://schemas.openxmlformats.org/officeDocument/2006/relationships/customXml" Target="../ink/ink3244.xml"/><Relationship Id="rId12" Type="http://schemas.openxmlformats.org/officeDocument/2006/relationships/customXml" Target="../ink/ink3126.xml"/><Relationship Id="rId33" Type="http://schemas.openxmlformats.org/officeDocument/2006/relationships/image" Target="../media/image22260.png"/><Relationship Id="rId108" Type="http://schemas.openxmlformats.org/officeDocument/2006/relationships/customXml" Target="../ink/ink3174.xml"/><Relationship Id="rId129" Type="http://schemas.openxmlformats.org/officeDocument/2006/relationships/image" Target="../media/image2274.png"/><Relationship Id="rId280" Type="http://schemas.openxmlformats.org/officeDocument/2006/relationships/customXml" Target="../ink/ink3260.xml"/><Relationship Id="rId54" Type="http://schemas.openxmlformats.org/officeDocument/2006/relationships/customXml" Target="../ink/ink3147.xml"/><Relationship Id="rId75" Type="http://schemas.openxmlformats.org/officeDocument/2006/relationships/image" Target="../media/image2247.png"/><Relationship Id="rId96" Type="http://schemas.openxmlformats.org/officeDocument/2006/relationships/customXml" Target="../ink/ink3168.xml"/><Relationship Id="rId140" Type="http://schemas.openxmlformats.org/officeDocument/2006/relationships/customXml" Target="../ink/ink3190.xml"/><Relationship Id="rId161" Type="http://schemas.openxmlformats.org/officeDocument/2006/relationships/image" Target="../media/image2289.png"/><Relationship Id="rId182" Type="http://schemas.openxmlformats.org/officeDocument/2006/relationships/customXml" Target="../ink/ink3211.xml"/><Relationship Id="rId217" Type="http://schemas.openxmlformats.org/officeDocument/2006/relationships/image" Target="../media/image2317.png"/><Relationship Id="rId6" Type="http://schemas.openxmlformats.org/officeDocument/2006/relationships/customXml" Target="../ink/ink3123.xml"/><Relationship Id="rId238" Type="http://schemas.openxmlformats.org/officeDocument/2006/relationships/customXml" Target="../ink/ink3239.xml"/><Relationship Id="rId259" Type="http://schemas.openxmlformats.org/officeDocument/2006/relationships/image" Target="../media/image2338.png"/><Relationship Id="rId23" Type="http://schemas.openxmlformats.org/officeDocument/2006/relationships/image" Target="../media/image22211.png"/><Relationship Id="rId119" Type="http://schemas.openxmlformats.org/officeDocument/2006/relationships/image" Target="../media/image2269.png"/><Relationship Id="rId270" Type="http://schemas.openxmlformats.org/officeDocument/2006/relationships/customXml" Target="../ink/ink3255.xml"/><Relationship Id="rId291" Type="http://schemas.openxmlformats.org/officeDocument/2006/relationships/image" Target="../media/image2354.png"/><Relationship Id="rId44" Type="http://schemas.openxmlformats.org/officeDocument/2006/relationships/customXml" Target="../ink/ink3142.xml"/><Relationship Id="rId65" Type="http://schemas.openxmlformats.org/officeDocument/2006/relationships/image" Target="../media/image2242.png"/><Relationship Id="rId86" Type="http://schemas.openxmlformats.org/officeDocument/2006/relationships/customXml" Target="../ink/ink3163.xml"/><Relationship Id="rId130" Type="http://schemas.openxmlformats.org/officeDocument/2006/relationships/customXml" Target="../ink/ink3185.xml"/><Relationship Id="rId151" Type="http://schemas.openxmlformats.org/officeDocument/2006/relationships/image" Target="../media/image2284.png"/><Relationship Id="rId172" Type="http://schemas.openxmlformats.org/officeDocument/2006/relationships/customXml" Target="../ink/ink3206.xml"/><Relationship Id="rId193" Type="http://schemas.openxmlformats.org/officeDocument/2006/relationships/image" Target="../media/image2305.png"/><Relationship Id="rId207" Type="http://schemas.openxmlformats.org/officeDocument/2006/relationships/image" Target="../media/image2312.png"/><Relationship Id="rId228" Type="http://schemas.openxmlformats.org/officeDocument/2006/relationships/customXml" Target="../ink/ink3234.xml"/><Relationship Id="rId249" Type="http://schemas.openxmlformats.org/officeDocument/2006/relationships/image" Target="../media/image2333.png"/><Relationship Id="rId13" Type="http://schemas.openxmlformats.org/officeDocument/2006/relationships/image" Target="../media/image22160.png"/><Relationship Id="rId109" Type="http://schemas.openxmlformats.org/officeDocument/2006/relationships/image" Target="../media/image2264.png"/><Relationship Id="rId260" Type="http://schemas.openxmlformats.org/officeDocument/2006/relationships/customXml" Target="../ink/ink3250.xml"/><Relationship Id="rId281" Type="http://schemas.openxmlformats.org/officeDocument/2006/relationships/image" Target="../media/image2349.png"/><Relationship Id="rId34" Type="http://schemas.openxmlformats.org/officeDocument/2006/relationships/customXml" Target="../ink/ink3137.xml"/><Relationship Id="rId55" Type="http://schemas.openxmlformats.org/officeDocument/2006/relationships/image" Target="../media/image2237.png"/><Relationship Id="rId76" Type="http://schemas.openxmlformats.org/officeDocument/2006/relationships/customXml" Target="../ink/ink3158.xml"/><Relationship Id="rId97" Type="http://schemas.openxmlformats.org/officeDocument/2006/relationships/image" Target="../media/image2258.png"/><Relationship Id="rId120" Type="http://schemas.openxmlformats.org/officeDocument/2006/relationships/customXml" Target="../ink/ink3180.xml"/><Relationship Id="rId141" Type="http://schemas.openxmlformats.org/officeDocument/2006/relationships/image" Target="../media/image2279.png"/><Relationship Id="rId7" Type="http://schemas.openxmlformats.org/officeDocument/2006/relationships/image" Target="../media/image22130.png"/><Relationship Id="rId162" Type="http://schemas.openxmlformats.org/officeDocument/2006/relationships/customXml" Target="../ink/ink3201.xml"/><Relationship Id="rId183" Type="http://schemas.openxmlformats.org/officeDocument/2006/relationships/image" Target="../media/image2300.png"/><Relationship Id="rId218" Type="http://schemas.openxmlformats.org/officeDocument/2006/relationships/customXml" Target="../ink/ink3229.xml"/><Relationship Id="rId239" Type="http://schemas.openxmlformats.org/officeDocument/2006/relationships/image" Target="../media/image2328.png"/><Relationship Id="rId250" Type="http://schemas.openxmlformats.org/officeDocument/2006/relationships/customXml" Target="../ink/ink3245.xml"/><Relationship Id="rId271" Type="http://schemas.openxmlformats.org/officeDocument/2006/relationships/image" Target="../media/image2344.png"/><Relationship Id="rId292" Type="http://schemas.openxmlformats.org/officeDocument/2006/relationships/customXml" Target="../ink/ink3266.xml"/><Relationship Id="rId24" Type="http://schemas.openxmlformats.org/officeDocument/2006/relationships/customXml" Target="../ink/ink3132.xml"/><Relationship Id="rId45" Type="http://schemas.openxmlformats.org/officeDocument/2006/relationships/image" Target="../media/image2232.png"/><Relationship Id="rId66" Type="http://schemas.openxmlformats.org/officeDocument/2006/relationships/customXml" Target="../ink/ink3153.xml"/><Relationship Id="rId87" Type="http://schemas.openxmlformats.org/officeDocument/2006/relationships/image" Target="../media/image2253.png"/><Relationship Id="rId110" Type="http://schemas.openxmlformats.org/officeDocument/2006/relationships/customXml" Target="../ink/ink3175.xml"/><Relationship Id="rId131" Type="http://schemas.openxmlformats.org/officeDocument/2006/relationships/image" Target="../media/image2275.png"/><Relationship Id="rId152" Type="http://schemas.openxmlformats.org/officeDocument/2006/relationships/customXml" Target="../ink/ink3196.xml"/><Relationship Id="rId173" Type="http://schemas.openxmlformats.org/officeDocument/2006/relationships/image" Target="../media/image2295.png"/><Relationship Id="rId194" Type="http://schemas.openxmlformats.org/officeDocument/2006/relationships/customXml" Target="../ink/ink3217.xml"/><Relationship Id="rId208" Type="http://schemas.openxmlformats.org/officeDocument/2006/relationships/customXml" Target="../ink/ink3224.xml"/><Relationship Id="rId229" Type="http://schemas.openxmlformats.org/officeDocument/2006/relationships/image" Target="../media/image2323.png"/><Relationship Id="rId240" Type="http://schemas.openxmlformats.org/officeDocument/2006/relationships/customXml" Target="../ink/ink3240.xml"/><Relationship Id="rId261" Type="http://schemas.openxmlformats.org/officeDocument/2006/relationships/image" Target="../media/image2339.png"/><Relationship Id="rId14" Type="http://schemas.openxmlformats.org/officeDocument/2006/relationships/customXml" Target="../ink/ink3127.xml"/><Relationship Id="rId35" Type="http://schemas.openxmlformats.org/officeDocument/2006/relationships/image" Target="../media/image22270.png"/><Relationship Id="rId56" Type="http://schemas.openxmlformats.org/officeDocument/2006/relationships/customXml" Target="../ink/ink3148.xml"/><Relationship Id="rId77" Type="http://schemas.openxmlformats.org/officeDocument/2006/relationships/image" Target="../media/image2248.png"/><Relationship Id="rId100" Type="http://schemas.openxmlformats.org/officeDocument/2006/relationships/customXml" Target="../ink/ink3170.xml"/><Relationship Id="rId282" Type="http://schemas.openxmlformats.org/officeDocument/2006/relationships/customXml" Target="../ink/ink3261.xml"/><Relationship Id="rId8" Type="http://schemas.openxmlformats.org/officeDocument/2006/relationships/customXml" Target="../ink/ink3124.xml"/><Relationship Id="rId98" Type="http://schemas.openxmlformats.org/officeDocument/2006/relationships/customXml" Target="../ink/ink3169.xml"/><Relationship Id="rId121" Type="http://schemas.openxmlformats.org/officeDocument/2006/relationships/image" Target="../media/image2270.png"/><Relationship Id="rId142" Type="http://schemas.openxmlformats.org/officeDocument/2006/relationships/customXml" Target="../ink/ink3191.xml"/><Relationship Id="rId163" Type="http://schemas.openxmlformats.org/officeDocument/2006/relationships/image" Target="../media/image2290.png"/><Relationship Id="rId184" Type="http://schemas.openxmlformats.org/officeDocument/2006/relationships/customXml" Target="../ink/ink3212.xml"/><Relationship Id="rId219" Type="http://schemas.openxmlformats.org/officeDocument/2006/relationships/image" Target="../media/image2318.png"/><Relationship Id="rId230" Type="http://schemas.openxmlformats.org/officeDocument/2006/relationships/customXml" Target="../ink/ink3235.xml"/><Relationship Id="rId251" Type="http://schemas.openxmlformats.org/officeDocument/2006/relationships/image" Target="../media/image2334.png"/><Relationship Id="rId25" Type="http://schemas.openxmlformats.org/officeDocument/2006/relationships/image" Target="../media/image22220.png"/><Relationship Id="rId46" Type="http://schemas.openxmlformats.org/officeDocument/2006/relationships/customXml" Target="../ink/ink3143.xml"/><Relationship Id="rId67" Type="http://schemas.openxmlformats.org/officeDocument/2006/relationships/image" Target="../media/image2243.png"/><Relationship Id="rId272" Type="http://schemas.openxmlformats.org/officeDocument/2006/relationships/customXml" Target="../ink/ink3256.xml"/><Relationship Id="rId293" Type="http://schemas.openxmlformats.org/officeDocument/2006/relationships/image" Target="../media/image2355.png"/><Relationship Id="rId88" Type="http://schemas.openxmlformats.org/officeDocument/2006/relationships/customXml" Target="../ink/ink3164.xml"/><Relationship Id="rId111" Type="http://schemas.openxmlformats.org/officeDocument/2006/relationships/image" Target="../media/image2265.png"/><Relationship Id="rId132" Type="http://schemas.openxmlformats.org/officeDocument/2006/relationships/customXml" Target="../ink/ink3186.xml"/><Relationship Id="rId153" Type="http://schemas.openxmlformats.org/officeDocument/2006/relationships/image" Target="../media/image2285.png"/><Relationship Id="rId174" Type="http://schemas.openxmlformats.org/officeDocument/2006/relationships/customXml" Target="../ink/ink3207.xml"/><Relationship Id="rId195" Type="http://schemas.openxmlformats.org/officeDocument/2006/relationships/image" Target="../media/image2306.png"/><Relationship Id="rId209" Type="http://schemas.openxmlformats.org/officeDocument/2006/relationships/image" Target="../media/image2313.png"/><Relationship Id="rId220" Type="http://schemas.openxmlformats.org/officeDocument/2006/relationships/customXml" Target="../ink/ink3230.xml"/><Relationship Id="rId241" Type="http://schemas.openxmlformats.org/officeDocument/2006/relationships/image" Target="../media/image2329.png"/><Relationship Id="rId15" Type="http://schemas.openxmlformats.org/officeDocument/2006/relationships/image" Target="../media/image22170.png"/><Relationship Id="rId36" Type="http://schemas.openxmlformats.org/officeDocument/2006/relationships/customXml" Target="../ink/ink3138.xml"/><Relationship Id="rId57" Type="http://schemas.openxmlformats.org/officeDocument/2006/relationships/image" Target="../media/image2238.png"/><Relationship Id="rId262" Type="http://schemas.openxmlformats.org/officeDocument/2006/relationships/customXml" Target="../ink/ink3251.xml"/><Relationship Id="rId283" Type="http://schemas.openxmlformats.org/officeDocument/2006/relationships/image" Target="../media/image2350.png"/><Relationship Id="rId78" Type="http://schemas.openxmlformats.org/officeDocument/2006/relationships/customXml" Target="../ink/ink3159.xml"/><Relationship Id="rId99" Type="http://schemas.openxmlformats.org/officeDocument/2006/relationships/image" Target="../media/image2259.png"/><Relationship Id="rId101" Type="http://schemas.openxmlformats.org/officeDocument/2006/relationships/image" Target="../media/image2260.png"/><Relationship Id="rId122" Type="http://schemas.openxmlformats.org/officeDocument/2006/relationships/customXml" Target="../ink/ink3181.xml"/><Relationship Id="rId143" Type="http://schemas.openxmlformats.org/officeDocument/2006/relationships/image" Target="../media/image2280.png"/><Relationship Id="rId164" Type="http://schemas.openxmlformats.org/officeDocument/2006/relationships/customXml" Target="../ink/ink3202.xml"/><Relationship Id="rId185" Type="http://schemas.openxmlformats.org/officeDocument/2006/relationships/image" Target="../media/image2301.png"/><Relationship Id="rId9" Type="http://schemas.openxmlformats.org/officeDocument/2006/relationships/image" Target="../media/image22140.png"/><Relationship Id="rId210" Type="http://schemas.openxmlformats.org/officeDocument/2006/relationships/customXml" Target="../ink/ink3225.xml"/><Relationship Id="rId26" Type="http://schemas.openxmlformats.org/officeDocument/2006/relationships/customXml" Target="../ink/ink3133.xml"/><Relationship Id="rId231" Type="http://schemas.openxmlformats.org/officeDocument/2006/relationships/image" Target="../media/image2324.png"/><Relationship Id="rId252" Type="http://schemas.openxmlformats.org/officeDocument/2006/relationships/customXml" Target="../ink/ink3246.xml"/><Relationship Id="rId273" Type="http://schemas.openxmlformats.org/officeDocument/2006/relationships/image" Target="../media/image2345.png"/><Relationship Id="rId47" Type="http://schemas.openxmlformats.org/officeDocument/2006/relationships/image" Target="../media/image2233.png"/><Relationship Id="rId68" Type="http://schemas.openxmlformats.org/officeDocument/2006/relationships/customXml" Target="../ink/ink3154.xml"/><Relationship Id="rId89" Type="http://schemas.openxmlformats.org/officeDocument/2006/relationships/image" Target="../media/image2254.png"/><Relationship Id="rId112" Type="http://schemas.openxmlformats.org/officeDocument/2006/relationships/customXml" Target="../ink/ink3176.xml"/><Relationship Id="rId133" Type="http://schemas.openxmlformats.org/officeDocument/2006/relationships/image" Target="../media/image2276.png"/><Relationship Id="rId154" Type="http://schemas.openxmlformats.org/officeDocument/2006/relationships/customXml" Target="../ink/ink3197.xml"/><Relationship Id="rId175" Type="http://schemas.openxmlformats.org/officeDocument/2006/relationships/image" Target="../media/image2296.png"/><Relationship Id="rId196" Type="http://schemas.openxmlformats.org/officeDocument/2006/relationships/customXml" Target="../ink/ink3218.xml"/><Relationship Id="rId200" Type="http://schemas.openxmlformats.org/officeDocument/2006/relationships/customXml" Target="../ink/ink3220.xml"/><Relationship Id="rId16" Type="http://schemas.openxmlformats.org/officeDocument/2006/relationships/customXml" Target="../ink/ink3128.xml"/><Relationship Id="rId221" Type="http://schemas.openxmlformats.org/officeDocument/2006/relationships/image" Target="../media/image2319.png"/><Relationship Id="rId242" Type="http://schemas.openxmlformats.org/officeDocument/2006/relationships/customXml" Target="../ink/ink3241.xml"/><Relationship Id="rId263" Type="http://schemas.openxmlformats.org/officeDocument/2006/relationships/image" Target="../media/image2340.png"/><Relationship Id="rId284" Type="http://schemas.openxmlformats.org/officeDocument/2006/relationships/customXml" Target="../ink/ink3262.xml"/><Relationship Id="rId37" Type="http://schemas.openxmlformats.org/officeDocument/2006/relationships/image" Target="../media/image22280.png"/><Relationship Id="rId58" Type="http://schemas.openxmlformats.org/officeDocument/2006/relationships/customXml" Target="../ink/ink3149.xml"/><Relationship Id="rId79" Type="http://schemas.openxmlformats.org/officeDocument/2006/relationships/image" Target="../media/image2249.png"/><Relationship Id="rId102" Type="http://schemas.openxmlformats.org/officeDocument/2006/relationships/customXml" Target="../ink/ink3171.xml"/><Relationship Id="rId123" Type="http://schemas.openxmlformats.org/officeDocument/2006/relationships/image" Target="../media/image2271.png"/><Relationship Id="rId144" Type="http://schemas.openxmlformats.org/officeDocument/2006/relationships/customXml" Target="../ink/ink3192.xml"/><Relationship Id="rId90" Type="http://schemas.openxmlformats.org/officeDocument/2006/relationships/customXml" Target="../ink/ink3165.xml"/><Relationship Id="rId165" Type="http://schemas.openxmlformats.org/officeDocument/2006/relationships/image" Target="../media/image2291.png"/><Relationship Id="rId186" Type="http://schemas.openxmlformats.org/officeDocument/2006/relationships/customXml" Target="../ink/ink3213.xml"/><Relationship Id="rId211" Type="http://schemas.openxmlformats.org/officeDocument/2006/relationships/image" Target="../media/image2314.png"/><Relationship Id="rId232" Type="http://schemas.openxmlformats.org/officeDocument/2006/relationships/customXml" Target="../ink/ink3236.xml"/><Relationship Id="rId253" Type="http://schemas.openxmlformats.org/officeDocument/2006/relationships/image" Target="../media/image2335.png"/><Relationship Id="rId274" Type="http://schemas.openxmlformats.org/officeDocument/2006/relationships/customXml" Target="../ink/ink3257.xml"/><Relationship Id="rId27" Type="http://schemas.openxmlformats.org/officeDocument/2006/relationships/image" Target="../media/image22230.png"/><Relationship Id="rId48" Type="http://schemas.openxmlformats.org/officeDocument/2006/relationships/customXml" Target="../ink/ink3144.xml"/><Relationship Id="rId69" Type="http://schemas.openxmlformats.org/officeDocument/2006/relationships/image" Target="../media/image2244.png"/><Relationship Id="rId113" Type="http://schemas.openxmlformats.org/officeDocument/2006/relationships/image" Target="../media/image2266.png"/><Relationship Id="rId134" Type="http://schemas.openxmlformats.org/officeDocument/2006/relationships/customXml" Target="../ink/ink3187.xml"/><Relationship Id="rId80" Type="http://schemas.openxmlformats.org/officeDocument/2006/relationships/customXml" Target="../ink/ink3160.xml"/><Relationship Id="rId155" Type="http://schemas.openxmlformats.org/officeDocument/2006/relationships/image" Target="../media/image2286.png"/><Relationship Id="rId176" Type="http://schemas.openxmlformats.org/officeDocument/2006/relationships/customXml" Target="../ink/ink3208.xml"/><Relationship Id="rId197" Type="http://schemas.openxmlformats.org/officeDocument/2006/relationships/image" Target="../media/image2307.png"/><Relationship Id="rId201" Type="http://schemas.openxmlformats.org/officeDocument/2006/relationships/image" Target="../media/image2309.png"/><Relationship Id="rId222" Type="http://schemas.openxmlformats.org/officeDocument/2006/relationships/customXml" Target="../ink/ink3231.xml"/><Relationship Id="rId243" Type="http://schemas.openxmlformats.org/officeDocument/2006/relationships/image" Target="../media/image2330.png"/><Relationship Id="rId264" Type="http://schemas.openxmlformats.org/officeDocument/2006/relationships/customXml" Target="../ink/ink3252.xml"/><Relationship Id="rId285" Type="http://schemas.openxmlformats.org/officeDocument/2006/relationships/image" Target="../media/image2351.png"/><Relationship Id="rId17" Type="http://schemas.openxmlformats.org/officeDocument/2006/relationships/image" Target="../media/image22180.png"/><Relationship Id="rId38" Type="http://schemas.openxmlformats.org/officeDocument/2006/relationships/customXml" Target="../ink/ink3139.xml"/><Relationship Id="rId59" Type="http://schemas.openxmlformats.org/officeDocument/2006/relationships/image" Target="../media/image2239.png"/><Relationship Id="rId103" Type="http://schemas.openxmlformats.org/officeDocument/2006/relationships/image" Target="../media/image2261.png"/><Relationship Id="rId124" Type="http://schemas.openxmlformats.org/officeDocument/2006/relationships/customXml" Target="../ink/ink3182.xml"/><Relationship Id="rId70" Type="http://schemas.openxmlformats.org/officeDocument/2006/relationships/customXml" Target="../ink/ink3155.xml"/><Relationship Id="rId91" Type="http://schemas.openxmlformats.org/officeDocument/2006/relationships/image" Target="../media/image2255.png"/><Relationship Id="rId145" Type="http://schemas.openxmlformats.org/officeDocument/2006/relationships/image" Target="../media/image2281.png"/><Relationship Id="rId166" Type="http://schemas.openxmlformats.org/officeDocument/2006/relationships/customXml" Target="../ink/ink3203.xml"/><Relationship Id="rId187" Type="http://schemas.openxmlformats.org/officeDocument/2006/relationships/image" Target="../media/image2302.png"/><Relationship Id="rId1" Type="http://schemas.openxmlformats.org/officeDocument/2006/relationships/slideLayout" Target="../slideLayouts/slideLayout11.xml"/><Relationship Id="rId212" Type="http://schemas.openxmlformats.org/officeDocument/2006/relationships/customXml" Target="../ink/ink3226.xml"/><Relationship Id="rId233" Type="http://schemas.openxmlformats.org/officeDocument/2006/relationships/image" Target="../media/image2325.png"/><Relationship Id="rId254" Type="http://schemas.openxmlformats.org/officeDocument/2006/relationships/customXml" Target="../ink/ink3247.xml"/><Relationship Id="rId28" Type="http://schemas.openxmlformats.org/officeDocument/2006/relationships/customXml" Target="../ink/ink3134.xml"/><Relationship Id="rId49" Type="http://schemas.openxmlformats.org/officeDocument/2006/relationships/image" Target="../media/image2234.png"/><Relationship Id="rId114" Type="http://schemas.openxmlformats.org/officeDocument/2006/relationships/customXml" Target="../ink/ink3177.xml"/><Relationship Id="rId275" Type="http://schemas.openxmlformats.org/officeDocument/2006/relationships/image" Target="../media/image2346.png"/><Relationship Id="rId60" Type="http://schemas.openxmlformats.org/officeDocument/2006/relationships/customXml" Target="../ink/ink3150.xml"/><Relationship Id="rId81" Type="http://schemas.openxmlformats.org/officeDocument/2006/relationships/image" Target="../media/image2250.png"/><Relationship Id="rId135" Type="http://schemas.openxmlformats.org/officeDocument/2006/relationships/image" Target="../media/image2277.png"/><Relationship Id="rId156" Type="http://schemas.openxmlformats.org/officeDocument/2006/relationships/customXml" Target="../ink/ink3198.xml"/><Relationship Id="rId177" Type="http://schemas.openxmlformats.org/officeDocument/2006/relationships/image" Target="../media/image2297.png"/><Relationship Id="rId198" Type="http://schemas.openxmlformats.org/officeDocument/2006/relationships/customXml" Target="../ink/ink3219.xml"/><Relationship Id="rId202" Type="http://schemas.openxmlformats.org/officeDocument/2006/relationships/customXml" Target="../ink/ink3221.xml"/><Relationship Id="rId223" Type="http://schemas.openxmlformats.org/officeDocument/2006/relationships/image" Target="../media/image2320.png"/><Relationship Id="rId244" Type="http://schemas.openxmlformats.org/officeDocument/2006/relationships/customXml" Target="../ink/ink3242.xml"/><Relationship Id="rId18" Type="http://schemas.openxmlformats.org/officeDocument/2006/relationships/customXml" Target="../ink/ink3129.xml"/><Relationship Id="rId39" Type="http://schemas.openxmlformats.org/officeDocument/2006/relationships/image" Target="../media/image22290.png"/><Relationship Id="rId265" Type="http://schemas.openxmlformats.org/officeDocument/2006/relationships/image" Target="../media/image2341.png"/><Relationship Id="rId286" Type="http://schemas.openxmlformats.org/officeDocument/2006/relationships/customXml" Target="../ink/ink3263.xml"/><Relationship Id="rId50" Type="http://schemas.openxmlformats.org/officeDocument/2006/relationships/customXml" Target="../ink/ink3145.xml"/><Relationship Id="rId104" Type="http://schemas.openxmlformats.org/officeDocument/2006/relationships/customXml" Target="../ink/ink3172.xml"/><Relationship Id="rId125" Type="http://schemas.openxmlformats.org/officeDocument/2006/relationships/image" Target="../media/image2272.png"/><Relationship Id="rId146" Type="http://schemas.openxmlformats.org/officeDocument/2006/relationships/customXml" Target="../ink/ink3193.xml"/><Relationship Id="rId167" Type="http://schemas.openxmlformats.org/officeDocument/2006/relationships/image" Target="../media/image2292.png"/><Relationship Id="rId188" Type="http://schemas.openxmlformats.org/officeDocument/2006/relationships/customXml" Target="../ink/ink3214.xml"/><Relationship Id="rId71" Type="http://schemas.openxmlformats.org/officeDocument/2006/relationships/image" Target="../media/image2245.png"/><Relationship Id="rId92" Type="http://schemas.openxmlformats.org/officeDocument/2006/relationships/customXml" Target="../ink/ink3166.xml"/><Relationship Id="rId213" Type="http://schemas.openxmlformats.org/officeDocument/2006/relationships/image" Target="../media/image2315.png"/><Relationship Id="rId234" Type="http://schemas.openxmlformats.org/officeDocument/2006/relationships/customXml" Target="../ink/ink3237.xml"/><Relationship Id="rId2" Type="http://schemas.openxmlformats.org/officeDocument/2006/relationships/customXml" Target="../ink/ink3121.xml"/><Relationship Id="rId29" Type="http://schemas.openxmlformats.org/officeDocument/2006/relationships/image" Target="../media/image22240.png"/><Relationship Id="rId255" Type="http://schemas.openxmlformats.org/officeDocument/2006/relationships/image" Target="../media/image2336.png"/><Relationship Id="rId276" Type="http://schemas.openxmlformats.org/officeDocument/2006/relationships/customXml" Target="../ink/ink3258.xml"/><Relationship Id="rId40" Type="http://schemas.openxmlformats.org/officeDocument/2006/relationships/customXml" Target="../ink/ink3140.xml"/><Relationship Id="rId115" Type="http://schemas.openxmlformats.org/officeDocument/2006/relationships/image" Target="../media/image2267.png"/><Relationship Id="rId136" Type="http://schemas.openxmlformats.org/officeDocument/2006/relationships/customXml" Target="../ink/ink3188.xml"/><Relationship Id="rId157" Type="http://schemas.openxmlformats.org/officeDocument/2006/relationships/image" Target="../media/image2287.png"/><Relationship Id="rId178" Type="http://schemas.openxmlformats.org/officeDocument/2006/relationships/customXml" Target="../ink/ink3209.xml"/><Relationship Id="rId61" Type="http://schemas.openxmlformats.org/officeDocument/2006/relationships/image" Target="../media/image2240.png"/><Relationship Id="rId82" Type="http://schemas.openxmlformats.org/officeDocument/2006/relationships/customXml" Target="../ink/ink3161.xml"/><Relationship Id="rId199" Type="http://schemas.openxmlformats.org/officeDocument/2006/relationships/image" Target="../media/image2308.png"/><Relationship Id="rId203" Type="http://schemas.openxmlformats.org/officeDocument/2006/relationships/image" Target="../media/image2310.png"/><Relationship Id="rId19" Type="http://schemas.openxmlformats.org/officeDocument/2006/relationships/image" Target="../media/image22190.png"/><Relationship Id="rId224" Type="http://schemas.openxmlformats.org/officeDocument/2006/relationships/customXml" Target="../ink/ink3232.xml"/><Relationship Id="rId245" Type="http://schemas.openxmlformats.org/officeDocument/2006/relationships/image" Target="../media/image2331.png"/><Relationship Id="rId266" Type="http://schemas.openxmlformats.org/officeDocument/2006/relationships/customXml" Target="../ink/ink3253.xml"/><Relationship Id="rId287" Type="http://schemas.openxmlformats.org/officeDocument/2006/relationships/image" Target="../media/image2352.png"/><Relationship Id="rId30" Type="http://schemas.openxmlformats.org/officeDocument/2006/relationships/customXml" Target="../ink/ink3135.xml"/><Relationship Id="rId105" Type="http://schemas.openxmlformats.org/officeDocument/2006/relationships/image" Target="../media/image2262.png"/><Relationship Id="rId126" Type="http://schemas.openxmlformats.org/officeDocument/2006/relationships/customXml" Target="../ink/ink3183.xml"/><Relationship Id="rId147" Type="http://schemas.openxmlformats.org/officeDocument/2006/relationships/image" Target="../media/image2282.png"/><Relationship Id="rId168" Type="http://schemas.openxmlformats.org/officeDocument/2006/relationships/customXml" Target="../ink/ink3204.xml"/><Relationship Id="rId51" Type="http://schemas.openxmlformats.org/officeDocument/2006/relationships/image" Target="../media/image2235.png"/><Relationship Id="rId72" Type="http://schemas.openxmlformats.org/officeDocument/2006/relationships/customXml" Target="../ink/ink3156.xml"/><Relationship Id="rId93" Type="http://schemas.openxmlformats.org/officeDocument/2006/relationships/image" Target="../media/image2256.png"/><Relationship Id="rId189" Type="http://schemas.openxmlformats.org/officeDocument/2006/relationships/image" Target="../media/image2303.png"/><Relationship Id="rId3" Type="http://schemas.openxmlformats.org/officeDocument/2006/relationships/image" Target="../media/image22111.png"/><Relationship Id="rId214" Type="http://schemas.openxmlformats.org/officeDocument/2006/relationships/customXml" Target="../ink/ink3227.xml"/><Relationship Id="rId235" Type="http://schemas.openxmlformats.org/officeDocument/2006/relationships/image" Target="../media/image2326.png"/><Relationship Id="rId256" Type="http://schemas.openxmlformats.org/officeDocument/2006/relationships/customXml" Target="../ink/ink3248.xml"/><Relationship Id="rId277" Type="http://schemas.openxmlformats.org/officeDocument/2006/relationships/image" Target="../media/image2347.png"/><Relationship Id="rId116" Type="http://schemas.openxmlformats.org/officeDocument/2006/relationships/customXml" Target="../ink/ink3178.xml"/><Relationship Id="rId137" Type="http://schemas.openxmlformats.org/officeDocument/2006/relationships/image" Target="../media/image1922.png"/><Relationship Id="rId158" Type="http://schemas.openxmlformats.org/officeDocument/2006/relationships/customXml" Target="../ink/ink3199.xml"/><Relationship Id="rId20" Type="http://schemas.openxmlformats.org/officeDocument/2006/relationships/customXml" Target="../ink/ink3130.xml"/><Relationship Id="rId41" Type="http://schemas.openxmlformats.org/officeDocument/2006/relationships/image" Target="../media/image2230.png"/><Relationship Id="rId62" Type="http://schemas.openxmlformats.org/officeDocument/2006/relationships/customXml" Target="../ink/ink3151.xml"/><Relationship Id="rId83" Type="http://schemas.openxmlformats.org/officeDocument/2006/relationships/image" Target="../media/image2251.png"/><Relationship Id="rId179" Type="http://schemas.openxmlformats.org/officeDocument/2006/relationships/image" Target="../media/image2298.png"/><Relationship Id="rId190" Type="http://schemas.openxmlformats.org/officeDocument/2006/relationships/customXml" Target="../ink/ink3215.xml"/><Relationship Id="rId204" Type="http://schemas.openxmlformats.org/officeDocument/2006/relationships/customXml" Target="../ink/ink3222.xml"/><Relationship Id="rId225" Type="http://schemas.openxmlformats.org/officeDocument/2006/relationships/image" Target="../media/image2321.png"/><Relationship Id="rId246" Type="http://schemas.openxmlformats.org/officeDocument/2006/relationships/customXml" Target="../ink/ink3243.xml"/><Relationship Id="rId267" Type="http://schemas.openxmlformats.org/officeDocument/2006/relationships/image" Target="../media/image2342.png"/><Relationship Id="rId288" Type="http://schemas.openxmlformats.org/officeDocument/2006/relationships/customXml" Target="../ink/ink3264.xml"/><Relationship Id="rId106" Type="http://schemas.openxmlformats.org/officeDocument/2006/relationships/customXml" Target="../ink/ink3173.xml"/><Relationship Id="rId127" Type="http://schemas.openxmlformats.org/officeDocument/2006/relationships/image" Target="../media/image2273.png"/><Relationship Id="rId10" Type="http://schemas.openxmlformats.org/officeDocument/2006/relationships/customXml" Target="../ink/ink3125.xml"/><Relationship Id="rId31" Type="http://schemas.openxmlformats.org/officeDocument/2006/relationships/image" Target="../media/image22250.png"/><Relationship Id="rId52" Type="http://schemas.openxmlformats.org/officeDocument/2006/relationships/customXml" Target="../ink/ink3146.xml"/><Relationship Id="rId73" Type="http://schemas.openxmlformats.org/officeDocument/2006/relationships/image" Target="../media/image2246.png"/><Relationship Id="rId94" Type="http://schemas.openxmlformats.org/officeDocument/2006/relationships/customXml" Target="../ink/ink3167.xml"/><Relationship Id="rId148" Type="http://schemas.openxmlformats.org/officeDocument/2006/relationships/customXml" Target="../ink/ink3194.xml"/><Relationship Id="rId169" Type="http://schemas.openxmlformats.org/officeDocument/2006/relationships/image" Target="../media/image2293.png"/><Relationship Id="rId4" Type="http://schemas.openxmlformats.org/officeDocument/2006/relationships/customXml" Target="../ink/ink3122.xml"/><Relationship Id="rId180" Type="http://schemas.openxmlformats.org/officeDocument/2006/relationships/customXml" Target="../ink/ink3210.xml"/><Relationship Id="rId215" Type="http://schemas.openxmlformats.org/officeDocument/2006/relationships/image" Target="../media/image2316.png"/><Relationship Id="rId236" Type="http://schemas.openxmlformats.org/officeDocument/2006/relationships/customXml" Target="../ink/ink3238.xml"/><Relationship Id="rId257" Type="http://schemas.openxmlformats.org/officeDocument/2006/relationships/image" Target="../media/image2337.png"/><Relationship Id="rId278" Type="http://schemas.openxmlformats.org/officeDocument/2006/relationships/customXml" Target="../ink/ink3259.xml"/><Relationship Id="rId42" Type="http://schemas.openxmlformats.org/officeDocument/2006/relationships/customXml" Target="../ink/ink3141.xml"/><Relationship Id="rId84" Type="http://schemas.openxmlformats.org/officeDocument/2006/relationships/customXml" Target="../ink/ink3162.xml"/><Relationship Id="rId138" Type="http://schemas.openxmlformats.org/officeDocument/2006/relationships/customXml" Target="../ink/ink3189.xml"/><Relationship Id="rId191" Type="http://schemas.openxmlformats.org/officeDocument/2006/relationships/image" Target="../media/image2304.png"/><Relationship Id="rId205" Type="http://schemas.openxmlformats.org/officeDocument/2006/relationships/image" Target="../media/image2311.png"/><Relationship Id="rId247" Type="http://schemas.openxmlformats.org/officeDocument/2006/relationships/image" Target="../media/image2332.png"/><Relationship Id="rId107" Type="http://schemas.openxmlformats.org/officeDocument/2006/relationships/image" Target="../media/image2263.png"/><Relationship Id="rId289" Type="http://schemas.openxmlformats.org/officeDocument/2006/relationships/image" Target="../media/image2353.png"/><Relationship Id="rId11" Type="http://schemas.openxmlformats.org/officeDocument/2006/relationships/image" Target="../media/image22150.png"/><Relationship Id="rId53" Type="http://schemas.openxmlformats.org/officeDocument/2006/relationships/image" Target="../media/image2236.png"/><Relationship Id="rId149" Type="http://schemas.openxmlformats.org/officeDocument/2006/relationships/image" Target="../media/image2283.png"/><Relationship Id="rId95" Type="http://schemas.openxmlformats.org/officeDocument/2006/relationships/image" Target="../media/image2257.png"/><Relationship Id="rId160" Type="http://schemas.openxmlformats.org/officeDocument/2006/relationships/customXml" Target="../ink/ink3200.xml"/><Relationship Id="rId216" Type="http://schemas.openxmlformats.org/officeDocument/2006/relationships/customXml" Target="../ink/ink3228.xml"/><Relationship Id="rId258" Type="http://schemas.openxmlformats.org/officeDocument/2006/relationships/customXml" Target="../ink/ink3249.xml"/><Relationship Id="rId22" Type="http://schemas.openxmlformats.org/officeDocument/2006/relationships/customXml" Target="../ink/ink3131.xml"/><Relationship Id="rId64" Type="http://schemas.openxmlformats.org/officeDocument/2006/relationships/customXml" Target="../ink/ink3152.xml"/><Relationship Id="rId118" Type="http://schemas.openxmlformats.org/officeDocument/2006/relationships/customXml" Target="../ink/ink3179.xml"/><Relationship Id="rId171" Type="http://schemas.openxmlformats.org/officeDocument/2006/relationships/image" Target="../media/image2294.png"/><Relationship Id="rId227" Type="http://schemas.openxmlformats.org/officeDocument/2006/relationships/image" Target="../media/image2322.png"/><Relationship Id="rId269" Type="http://schemas.openxmlformats.org/officeDocument/2006/relationships/image" Target="../media/image2343.png"/></Relationships>
</file>

<file path=ppt/slides/_rels/slide77.xml.rels><?xml version="1.0" encoding="UTF-8" standalone="yes"?>
<Relationships xmlns="http://schemas.openxmlformats.org/package/2006/relationships"><Relationship Id="rId26" Type="http://schemas.openxmlformats.org/officeDocument/2006/relationships/customXml" Target="../ink/ink3279.xml"/><Relationship Id="rId21" Type="http://schemas.openxmlformats.org/officeDocument/2006/relationships/image" Target="../media/image2365.png"/><Relationship Id="rId42" Type="http://schemas.openxmlformats.org/officeDocument/2006/relationships/customXml" Target="../ink/ink3287.xml"/><Relationship Id="rId47" Type="http://schemas.openxmlformats.org/officeDocument/2006/relationships/image" Target="../media/image2378.png"/><Relationship Id="rId63" Type="http://schemas.openxmlformats.org/officeDocument/2006/relationships/image" Target="../media/image2386.png"/><Relationship Id="rId68" Type="http://schemas.openxmlformats.org/officeDocument/2006/relationships/customXml" Target="../ink/ink3300.xml"/><Relationship Id="rId84" Type="http://schemas.openxmlformats.org/officeDocument/2006/relationships/customXml" Target="../ink/ink3308.xml"/><Relationship Id="rId89" Type="http://schemas.openxmlformats.org/officeDocument/2006/relationships/image" Target="../media/image2399.png"/><Relationship Id="rId16" Type="http://schemas.openxmlformats.org/officeDocument/2006/relationships/customXml" Target="../ink/ink3274.xml"/><Relationship Id="rId11" Type="http://schemas.openxmlformats.org/officeDocument/2006/relationships/image" Target="../media/image2360.png"/><Relationship Id="rId32" Type="http://schemas.openxmlformats.org/officeDocument/2006/relationships/customXml" Target="../ink/ink3282.xml"/><Relationship Id="rId37" Type="http://schemas.openxmlformats.org/officeDocument/2006/relationships/image" Target="../media/image2373.png"/><Relationship Id="rId53" Type="http://schemas.openxmlformats.org/officeDocument/2006/relationships/image" Target="../media/image2381.png"/><Relationship Id="rId58" Type="http://schemas.openxmlformats.org/officeDocument/2006/relationships/customXml" Target="../ink/ink3295.xml"/><Relationship Id="rId74" Type="http://schemas.openxmlformats.org/officeDocument/2006/relationships/customXml" Target="../ink/ink3303.xml"/><Relationship Id="rId79" Type="http://schemas.openxmlformats.org/officeDocument/2006/relationships/image" Target="../media/image2394.png"/><Relationship Id="rId102" Type="http://schemas.openxmlformats.org/officeDocument/2006/relationships/customXml" Target="../ink/ink3317.xml"/><Relationship Id="rId5" Type="http://schemas.openxmlformats.org/officeDocument/2006/relationships/image" Target="../media/image2357.png"/><Relationship Id="rId90" Type="http://schemas.openxmlformats.org/officeDocument/2006/relationships/customXml" Target="../ink/ink3311.xml"/><Relationship Id="rId95" Type="http://schemas.openxmlformats.org/officeDocument/2006/relationships/image" Target="../media/image2402.png"/><Relationship Id="rId22" Type="http://schemas.openxmlformats.org/officeDocument/2006/relationships/customXml" Target="../ink/ink3277.xml"/><Relationship Id="rId27" Type="http://schemas.openxmlformats.org/officeDocument/2006/relationships/image" Target="../media/image2368.png"/><Relationship Id="rId43" Type="http://schemas.openxmlformats.org/officeDocument/2006/relationships/image" Target="../media/image2376.png"/><Relationship Id="rId48" Type="http://schemas.openxmlformats.org/officeDocument/2006/relationships/customXml" Target="../ink/ink3290.xml"/><Relationship Id="rId64" Type="http://schemas.openxmlformats.org/officeDocument/2006/relationships/customXml" Target="../ink/ink3298.xml"/><Relationship Id="rId69" Type="http://schemas.openxmlformats.org/officeDocument/2006/relationships/image" Target="../media/image2389.png"/><Relationship Id="rId80" Type="http://schemas.openxmlformats.org/officeDocument/2006/relationships/customXml" Target="../ink/ink3306.xml"/><Relationship Id="rId85" Type="http://schemas.openxmlformats.org/officeDocument/2006/relationships/image" Target="../media/image2397.png"/><Relationship Id="rId12" Type="http://schemas.openxmlformats.org/officeDocument/2006/relationships/customXml" Target="../ink/ink3272.xml"/><Relationship Id="rId17" Type="http://schemas.openxmlformats.org/officeDocument/2006/relationships/image" Target="../media/image2363.png"/><Relationship Id="rId33" Type="http://schemas.openxmlformats.org/officeDocument/2006/relationships/image" Target="../media/image2371.png"/><Relationship Id="rId38" Type="http://schemas.openxmlformats.org/officeDocument/2006/relationships/customXml" Target="../ink/ink3285.xml"/><Relationship Id="rId59" Type="http://schemas.openxmlformats.org/officeDocument/2006/relationships/image" Target="../media/image2384.png"/><Relationship Id="rId103" Type="http://schemas.openxmlformats.org/officeDocument/2006/relationships/image" Target="../media/image2406.png"/><Relationship Id="rId20" Type="http://schemas.openxmlformats.org/officeDocument/2006/relationships/customXml" Target="../ink/ink3276.xml"/><Relationship Id="rId41" Type="http://schemas.openxmlformats.org/officeDocument/2006/relationships/image" Target="../media/image2375.png"/><Relationship Id="rId54" Type="http://schemas.openxmlformats.org/officeDocument/2006/relationships/customXml" Target="../ink/ink3293.xml"/><Relationship Id="rId62" Type="http://schemas.openxmlformats.org/officeDocument/2006/relationships/customXml" Target="../ink/ink3297.xml"/><Relationship Id="rId70" Type="http://schemas.openxmlformats.org/officeDocument/2006/relationships/customXml" Target="../ink/ink3301.xml"/><Relationship Id="rId75" Type="http://schemas.openxmlformats.org/officeDocument/2006/relationships/image" Target="../media/image2392.png"/><Relationship Id="rId83" Type="http://schemas.openxmlformats.org/officeDocument/2006/relationships/image" Target="../media/image2396.png"/><Relationship Id="rId88" Type="http://schemas.openxmlformats.org/officeDocument/2006/relationships/customXml" Target="../ink/ink3310.xml"/><Relationship Id="rId91" Type="http://schemas.openxmlformats.org/officeDocument/2006/relationships/image" Target="../media/image2400.png"/><Relationship Id="rId96" Type="http://schemas.openxmlformats.org/officeDocument/2006/relationships/customXml" Target="../ink/ink3314.xml"/><Relationship Id="rId1" Type="http://schemas.openxmlformats.org/officeDocument/2006/relationships/slideLayout" Target="../slideLayouts/slideLayout11.xml"/><Relationship Id="rId6" Type="http://schemas.openxmlformats.org/officeDocument/2006/relationships/customXml" Target="../ink/ink3269.xml"/><Relationship Id="rId15" Type="http://schemas.openxmlformats.org/officeDocument/2006/relationships/image" Target="../media/image2362.png"/><Relationship Id="rId23" Type="http://schemas.openxmlformats.org/officeDocument/2006/relationships/image" Target="../media/image2366.png"/><Relationship Id="rId28" Type="http://schemas.openxmlformats.org/officeDocument/2006/relationships/customXml" Target="../ink/ink3280.xml"/><Relationship Id="rId36" Type="http://schemas.openxmlformats.org/officeDocument/2006/relationships/customXml" Target="../ink/ink3284.xml"/><Relationship Id="rId49" Type="http://schemas.openxmlformats.org/officeDocument/2006/relationships/image" Target="../media/image2379.png"/><Relationship Id="rId57" Type="http://schemas.openxmlformats.org/officeDocument/2006/relationships/image" Target="../media/image2383.png"/><Relationship Id="rId10" Type="http://schemas.openxmlformats.org/officeDocument/2006/relationships/customXml" Target="../ink/ink3271.xml"/><Relationship Id="rId31" Type="http://schemas.openxmlformats.org/officeDocument/2006/relationships/image" Target="../media/image2370.png"/><Relationship Id="rId44" Type="http://schemas.openxmlformats.org/officeDocument/2006/relationships/customXml" Target="../ink/ink3288.xml"/><Relationship Id="rId52" Type="http://schemas.openxmlformats.org/officeDocument/2006/relationships/customXml" Target="../ink/ink3292.xml"/><Relationship Id="rId60" Type="http://schemas.openxmlformats.org/officeDocument/2006/relationships/customXml" Target="../ink/ink3296.xml"/><Relationship Id="rId65" Type="http://schemas.openxmlformats.org/officeDocument/2006/relationships/image" Target="../media/image2387.png"/><Relationship Id="rId73" Type="http://schemas.openxmlformats.org/officeDocument/2006/relationships/image" Target="../media/image2391.png"/><Relationship Id="rId78" Type="http://schemas.openxmlformats.org/officeDocument/2006/relationships/customXml" Target="../ink/ink3305.xml"/><Relationship Id="rId81" Type="http://schemas.openxmlformats.org/officeDocument/2006/relationships/image" Target="../media/image2395.png"/><Relationship Id="rId86" Type="http://schemas.openxmlformats.org/officeDocument/2006/relationships/customXml" Target="../ink/ink3309.xml"/><Relationship Id="rId94" Type="http://schemas.openxmlformats.org/officeDocument/2006/relationships/customXml" Target="../ink/ink3313.xml"/><Relationship Id="rId99" Type="http://schemas.openxmlformats.org/officeDocument/2006/relationships/image" Target="../media/image2404.png"/><Relationship Id="rId101" Type="http://schemas.openxmlformats.org/officeDocument/2006/relationships/image" Target="../media/image2405.png"/><Relationship Id="rId4" Type="http://schemas.openxmlformats.org/officeDocument/2006/relationships/customXml" Target="../ink/ink3268.xml"/><Relationship Id="rId9" Type="http://schemas.openxmlformats.org/officeDocument/2006/relationships/image" Target="../media/image2359.png"/><Relationship Id="rId13" Type="http://schemas.openxmlformats.org/officeDocument/2006/relationships/image" Target="../media/image2361.png"/><Relationship Id="rId18" Type="http://schemas.openxmlformats.org/officeDocument/2006/relationships/customXml" Target="../ink/ink3275.xml"/><Relationship Id="rId39" Type="http://schemas.openxmlformats.org/officeDocument/2006/relationships/image" Target="../media/image2374.png"/><Relationship Id="rId34" Type="http://schemas.openxmlformats.org/officeDocument/2006/relationships/customXml" Target="../ink/ink3283.xml"/><Relationship Id="rId50" Type="http://schemas.openxmlformats.org/officeDocument/2006/relationships/customXml" Target="../ink/ink3291.xml"/><Relationship Id="rId55" Type="http://schemas.openxmlformats.org/officeDocument/2006/relationships/image" Target="../media/image2382.png"/><Relationship Id="rId76" Type="http://schemas.openxmlformats.org/officeDocument/2006/relationships/customXml" Target="../ink/ink3304.xml"/><Relationship Id="rId97" Type="http://schemas.openxmlformats.org/officeDocument/2006/relationships/image" Target="../media/image2403.png"/><Relationship Id="rId104" Type="http://schemas.openxmlformats.org/officeDocument/2006/relationships/customXml" Target="../ink/ink3318.xml"/><Relationship Id="rId7" Type="http://schemas.openxmlformats.org/officeDocument/2006/relationships/image" Target="../media/image2358.png"/><Relationship Id="rId71" Type="http://schemas.openxmlformats.org/officeDocument/2006/relationships/image" Target="../media/image2390.png"/><Relationship Id="rId92" Type="http://schemas.openxmlformats.org/officeDocument/2006/relationships/customXml" Target="../ink/ink3312.xml"/><Relationship Id="rId2" Type="http://schemas.openxmlformats.org/officeDocument/2006/relationships/customXml" Target="../ink/ink3267.xml"/><Relationship Id="rId29" Type="http://schemas.openxmlformats.org/officeDocument/2006/relationships/image" Target="../media/image2369.png"/><Relationship Id="rId24" Type="http://schemas.openxmlformats.org/officeDocument/2006/relationships/customXml" Target="../ink/ink3278.xml"/><Relationship Id="rId40" Type="http://schemas.openxmlformats.org/officeDocument/2006/relationships/customXml" Target="../ink/ink3286.xml"/><Relationship Id="rId45" Type="http://schemas.openxmlformats.org/officeDocument/2006/relationships/image" Target="../media/image2377.png"/><Relationship Id="rId66" Type="http://schemas.openxmlformats.org/officeDocument/2006/relationships/customXml" Target="../ink/ink3299.xml"/><Relationship Id="rId87" Type="http://schemas.openxmlformats.org/officeDocument/2006/relationships/image" Target="../media/image2398.png"/><Relationship Id="rId61" Type="http://schemas.openxmlformats.org/officeDocument/2006/relationships/image" Target="../media/image2385.png"/><Relationship Id="rId82" Type="http://schemas.openxmlformats.org/officeDocument/2006/relationships/customXml" Target="../ink/ink3307.xml"/><Relationship Id="rId19" Type="http://schemas.openxmlformats.org/officeDocument/2006/relationships/image" Target="../media/image2364.png"/><Relationship Id="rId14" Type="http://schemas.openxmlformats.org/officeDocument/2006/relationships/customXml" Target="../ink/ink3273.xml"/><Relationship Id="rId30" Type="http://schemas.openxmlformats.org/officeDocument/2006/relationships/customXml" Target="../ink/ink3281.xml"/><Relationship Id="rId35" Type="http://schemas.openxmlformats.org/officeDocument/2006/relationships/image" Target="../media/image2372.png"/><Relationship Id="rId56" Type="http://schemas.openxmlformats.org/officeDocument/2006/relationships/customXml" Target="../ink/ink3294.xml"/><Relationship Id="rId77" Type="http://schemas.openxmlformats.org/officeDocument/2006/relationships/image" Target="../media/image2393.png"/><Relationship Id="rId100" Type="http://schemas.openxmlformats.org/officeDocument/2006/relationships/customXml" Target="../ink/ink3316.xml"/><Relationship Id="rId105" Type="http://schemas.openxmlformats.org/officeDocument/2006/relationships/image" Target="../media/image2407.png"/><Relationship Id="rId8" Type="http://schemas.openxmlformats.org/officeDocument/2006/relationships/customXml" Target="../ink/ink3270.xml"/><Relationship Id="rId51" Type="http://schemas.openxmlformats.org/officeDocument/2006/relationships/image" Target="../media/image2380.png"/><Relationship Id="rId72" Type="http://schemas.openxmlformats.org/officeDocument/2006/relationships/customXml" Target="../ink/ink3302.xml"/><Relationship Id="rId93" Type="http://schemas.openxmlformats.org/officeDocument/2006/relationships/image" Target="../media/image2401.png"/><Relationship Id="rId98" Type="http://schemas.openxmlformats.org/officeDocument/2006/relationships/customXml" Target="../ink/ink3315.xml"/><Relationship Id="rId3" Type="http://schemas.openxmlformats.org/officeDocument/2006/relationships/image" Target="../media/image2356.png"/><Relationship Id="rId25" Type="http://schemas.openxmlformats.org/officeDocument/2006/relationships/image" Target="../media/image2367.png"/><Relationship Id="rId46" Type="http://schemas.openxmlformats.org/officeDocument/2006/relationships/customXml" Target="../ink/ink3289.xml"/><Relationship Id="rId67" Type="http://schemas.openxmlformats.org/officeDocument/2006/relationships/image" Target="../media/image2388.png"/></Relationships>
</file>

<file path=ppt/slides/_rels/slide78.xml.rels><?xml version="1.0" encoding="UTF-8" standalone="yes"?>
<Relationships xmlns="http://schemas.openxmlformats.org/package/2006/relationships"><Relationship Id="rId117" Type="http://schemas.openxmlformats.org/officeDocument/2006/relationships/customXml" Target="../ink/ink3376.xml"/><Relationship Id="rId21" Type="http://schemas.openxmlformats.org/officeDocument/2006/relationships/customXml" Target="../ink/ink3328.xml"/><Relationship Id="rId42" Type="http://schemas.openxmlformats.org/officeDocument/2006/relationships/image" Target="../media/image2427.png"/><Relationship Id="rId63" Type="http://schemas.openxmlformats.org/officeDocument/2006/relationships/customXml" Target="../ink/ink3349.xml"/><Relationship Id="rId84" Type="http://schemas.openxmlformats.org/officeDocument/2006/relationships/image" Target="../media/image2448.png"/><Relationship Id="rId138" Type="http://schemas.openxmlformats.org/officeDocument/2006/relationships/image" Target="../media/image2475.png"/><Relationship Id="rId159" Type="http://schemas.openxmlformats.org/officeDocument/2006/relationships/customXml" Target="../ink/ink3397.xml"/><Relationship Id="rId107" Type="http://schemas.openxmlformats.org/officeDocument/2006/relationships/customXml" Target="../ink/ink3371.xml"/><Relationship Id="rId11" Type="http://schemas.openxmlformats.org/officeDocument/2006/relationships/customXml" Target="../ink/ink3323.xml"/><Relationship Id="rId32" Type="http://schemas.openxmlformats.org/officeDocument/2006/relationships/image" Target="../media/image2422.png"/><Relationship Id="rId53" Type="http://schemas.openxmlformats.org/officeDocument/2006/relationships/customXml" Target="../ink/ink3344.xml"/><Relationship Id="rId74" Type="http://schemas.openxmlformats.org/officeDocument/2006/relationships/image" Target="../media/image2443.png"/><Relationship Id="rId128" Type="http://schemas.openxmlformats.org/officeDocument/2006/relationships/image" Target="../media/image2470.png"/><Relationship Id="rId149" Type="http://schemas.openxmlformats.org/officeDocument/2006/relationships/customXml" Target="../ink/ink3392.xml"/><Relationship Id="rId5" Type="http://schemas.openxmlformats.org/officeDocument/2006/relationships/customXml" Target="../ink/ink3320.xml"/><Relationship Id="rId95" Type="http://schemas.openxmlformats.org/officeDocument/2006/relationships/customXml" Target="../ink/ink3365.xml"/><Relationship Id="rId160" Type="http://schemas.openxmlformats.org/officeDocument/2006/relationships/image" Target="../media/image2486.png"/><Relationship Id="rId22" Type="http://schemas.openxmlformats.org/officeDocument/2006/relationships/image" Target="../media/image2418.png"/><Relationship Id="rId43" Type="http://schemas.openxmlformats.org/officeDocument/2006/relationships/customXml" Target="../ink/ink3339.xml"/><Relationship Id="rId64" Type="http://schemas.openxmlformats.org/officeDocument/2006/relationships/image" Target="../media/image2438.png"/><Relationship Id="rId118" Type="http://schemas.openxmlformats.org/officeDocument/2006/relationships/image" Target="../media/image2465.png"/><Relationship Id="rId139" Type="http://schemas.openxmlformats.org/officeDocument/2006/relationships/customXml" Target="../ink/ink3387.xml"/><Relationship Id="rId85" Type="http://schemas.openxmlformats.org/officeDocument/2006/relationships/customXml" Target="../ink/ink3360.xml"/><Relationship Id="rId150" Type="http://schemas.openxmlformats.org/officeDocument/2006/relationships/image" Target="../media/image2481.png"/><Relationship Id="rId12" Type="http://schemas.openxmlformats.org/officeDocument/2006/relationships/image" Target="../media/image2413.png"/><Relationship Id="rId17" Type="http://schemas.openxmlformats.org/officeDocument/2006/relationships/customXml" Target="../ink/ink3326.xml"/><Relationship Id="rId33" Type="http://schemas.openxmlformats.org/officeDocument/2006/relationships/customXml" Target="../ink/ink3334.xml"/><Relationship Id="rId38" Type="http://schemas.openxmlformats.org/officeDocument/2006/relationships/image" Target="../media/image2425.png"/><Relationship Id="rId59" Type="http://schemas.openxmlformats.org/officeDocument/2006/relationships/customXml" Target="../ink/ink3347.xml"/><Relationship Id="rId103" Type="http://schemas.openxmlformats.org/officeDocument/2006/relationships/customXml" Target="../ink/ink3369.xml"/><Relationship Id="rId108" Type="http://schemas.openxmlformats.org/officeDocument/2006/relationships/image" Target="../media/image2460.png"/><Relationship Id="rId124" Type="http://schemas.openxmlformats.org/officeDocument/2006/relationships/image" Target="../media/image2468.png"/><Relationship Id="rId129" Type="http://schemas.openxmlformats.org/officeDocument/2006/relationships/customXml" Target="../ink/ink3382.xml"/><Relationship Id="rId54" Type="http://schemas.openxmlformats.org/officeDocument/2006/relationships/image" Target="../media/image2433.png"/><Relationship Id="rId70" Type="http://schemas.openxmlformats.org/officeDocument/2006/relationships/image" Target="../media/image2441.png"/><Relationship Id="rId75" Type="http://schemas.openxmlformats.org/officeDocument/2006/relationships/customXml" Target="../ink/ink3355.xml"/><Relationship Id="rId91" Type="http://schemas.openxmlformats.org/officeDocument/2006/relationships/customXml" Target="../ink/ink3363.xml"/><Relationship Id="rId96" Type="http://schemas.openxmlformats.org/officeDocument/2006/relationships/image" Target="../media/image2454.png"/><Relationship Id="rId140" Type="http://schemas.openxmlformats.org/officeDocument/2006/relationships/image" Target="../media/image2476.png"/><Relationship Id="rId145" Type="http://schemas.openxmlformats.org/officeDocument/2006/relationships/customXml" Target="../ink/ink3390.xml"/><Relationship Id="rId161" Type="http://schemas.openxmlformats.org/officeDocument/2006/relationships/customXml" Target="../ink/ink3398.xml"/><Relationship Id="rId1" Type="http://schemas.openxmlformats.org/officeDocument/2006/relationships/slideLayout" Target="../slideLayouts/slideLayout11.xml"/><Relationship Id="rId6" Type="http://schemas.openxmlformats.org/officeDocument/2006/relationships/image" Target="../media/image2410.png"/><Relationship Id="rId23" Type="http://schemas.openxmlformats.org/officeDocument/2006/relationships/customXml" Target="../ink/ink3329.xml"/><Relationship Id="rId28" Type="http://schemas.openxmlformats.org/officeDocument/2006/relationships/image" Target="../media/image2259.png"/><Relationship Id="rId49" Type="http://schemas.openxmlformats.org/officeDocument/2006/relationships/customXml" Target="../ink/ink3342.xml"/><Relationship Id="rId114" Type="http://schemas.openxmlformats.org/officeDocument/2006/relationships/image" Target="../media/image2463.png"/><Relationship Id="rId119" Type="http://schemas.openxmlformats.org/officeDocument/2006/relationships/customXml" Target="../ink/ink3377.xml"/><Relationship Id="rId44" Type="http://schemas.openxmlformats.org/officeDocument/2006/relationships/image" Target="../media/image2428.png"/><Relationship Id="rId60" Type="http://schemas.openxmlformats.org/officeDocument/2006/relationships/image" Target="../media/image2436.png"/><Relationship Id="rId65" Type="http://schemas.openxmlformats.org/officeDocument/2006/relationships/customXml" Target="../ink/ink3350.xml"/><Relationship Id="rId81" Type="http://schemas.openxmlformats.org/officeDocument/2006/relationships/customXml" Target="../ink/ink3358.xml"/><Relationship Id="rId86" Type="http://schemas.openxmlformats.org/officeDocument/2006/relationships/image" Target="../media/image2449.png"/><Relationship Id="rId130" Type="http://schemas.openxmlformats.org/officeDocument/2006/relationships/image" Target="../media/image2471.png"/><Relationship Id="rId135" Type="http://schemas.openxmlformats.org/officeDocument/2006/relationships/customXml" Target="../ink/ink3385.xml"/><Relationship Id="rId151" Type="http://schemas.openxmlformats.org/officeDocument/2006/relationships/customXml" Target="../ink/ink3393.xml"/><Relationship Id="rId156" Type="http://schemas.openxmlformats.org/officeDocument/2006/relationships/image" Target="../media/image2484.png"/><Relationship Id="rId13" Type="http://schemas.openxmlformats.org/officeDocument/2006/relationships/customXml" Target="../ink/ink3324.xml"/><Relationship Id="rId18" Type="http://schemas.openxmlformats.org/officeDocument/2006/relationships/image" Target="../media/image2416.png"/><Relationship Id="rId39" Type="http://schemas.openxmlformats.org/officeDocument/2006/relationships/customXml" Target="../ink/ink3337.xml"/><Relationship Id="rId109" Type="http://schemas.openxmlformats.org/officeDocument/2006/relationships/customXml" Target="../ink/ink3372.xml"/><Relationship Id="rId34" Type="http://schemas.openxmlformats.org/officeDocument/2006/relationships/image" Target="../media/image2423.png"/><Relationship Id="rId50" Type="http://schemas.openxmlformats.org/officeDocument/2006/relationships/image" Target="../media/image2431.png"/><Relationship Id="rId55" Type="http://schemas.openxmlformats.org/officeDocument/2006/relationships/customXml" Target="../ink/ink3345.xml"/><Relationship Id="rId76" Type="http://schemas.openxmlformats.org/officeDocument/2006/relationships/image" Target="../media/image2444.png"/><Relationship Id="rId97" Type="http://schemas.openxmlformats.org/officeDocument/2006/relationships/customXml" Target="../ink/ink3366.xml"/><Relationship Id="rId104" Type="http://schemas.openxmlformats.org/officeDocument/2006/relationships/image" Target="../media/image2458.png"/><Relationship Id="rId120" Type="http://schemas.openxmlformats.org/officeDocument/2006/relationships/image" Target="../media/image2466.png"/><Relationship Id="rId125" Type="http://schemas.openxmlformats.org/officeDocument/2006/relationships/customXml" Target="../ink/ink3380.xml"/><Relationship Id="rId141" Type="http://schemas.openxmlformats.org/officeDocument/2006/relationships/customXml" Target="../ink/ink3388.xml"/><Relationship Id="rId146" Type="http://schemas.openxmlformats.org/officeDocument/2006/relationships/image" Target="../media/image2479.png"/><Relationship Id="rId7" Type="http://schemas.openxmlformats.org/officeDocument/2006/relationships/customXml" Target="../ink/ink3321.xml"/><Relationship Id="rId71" Type="http://schemas.openxmlformats.org/officeDocument/2006/relationships/customXml" Target="../ink/ink3353.xml"/><Relationship Id="rId92" Type="http://schemas.openxmlformats.org/officeDocument/2006/relationships/image" Target="../media/image2452.png"/><Relationship Id="rId162" Type="http://schemas.openxmlformats.org/officeDocument/2006/relationships/image" Target="../media/image2487.png"/><Relationship Id="rId2" Type="http://schemas.openxmlformats.org/officeDocument/2006/relationships/image" Target="../media/image2025.png"/><Relationship Id="rId29" Type="http://schemas.openxmlformats.org/officeDocument/2006/relationships/customXml" Target="../ink/ink3332.xml"/><Relationship Id="rId24" Type="http://schemas.openxmlformats.org/officeDocument/2006/relationships/image" Target="../media/image2419.png"/><Relationship Id="rId40" Type="http://schemas.openxmlformats.org/officeDocument/2006/relationships/image" Target="../media/image2426.png"/><Relationship Id="rId45" Type="http://schemas.openxmlformats.org/officeDocument/2006/relationships/customXml" Target="../ink/ink3340.xml"/><Relationship Id="rId66" Type="http://schemas.openxmlformats.org/officeDocument/2006/relationships/image" Target="../media/image2439.png"/><Relationship Id="rId87" Type="http://schemas.openxmlformats.org/officeDocument/2006/relationships/customXml" Target="../ink/ink3361.xml"/><Relationship Id="rId110" Type="http://schemas.openxmlformats.org/officeDocument/2006/relationships/image" Target="../media/image2461.png"/><Relationship Id="rId115" Type="http://schemas.openxmlformats.org/officeDocument/2006/relationships/customXml" Target="../ink/ink3375.xml"/><Relationship Id="rId131" Type="http://schemas.openxmlformats.org/officeDocument/2006/relationships/customXml" Target="../ink/ink3383.xml"/><Relationship Id="rId136" Type="http://schemas.openxmlformats.org/officeDocument/2006/relationships/image" Target="../media/image2474.png"/><Relationship Id="rId157" Type="http://schemas.openxmlformats.org/officeDocument/2006/relationships/customXml" Target="../ink/ink3396.xml"/><Relationship Id="rId61" Type="http://schemas.openxmlformats.org/officeDocument/2006/relationships/customXml" Target="../ink/ink3348.xml"/><Relationship Id="rId82" Type="http://schemas.openxmlformats.org/officeDocument/2006/relationships/image" Target="../media/image2447.png"/><Relationship Id="rId152" Type="http://schemas.openxmlformats.org/officeDocument/2006/relationships/image" Target="../media/image2482.png"/><Relationship Id="rId19" Type="http://schemas.openxmlformats.org/officeDocument/2006/relationships/customXml" Target="../ink/ink3327.xml"/><Relationship Id="rId14" Type="http://schemas.openxmlformats.org/officeDocument/2006/relationships/image" Target="../media/image2414.png"/><Relationship Id="rId30" Type="http://schemas.openxmlformats.org/officeDocument/2006/relationships/image" Target="../media/image2421.png"/><Relationship Id="rId35" Type="http://schemas.openxmlformats.org/officeDocument/2006/relationships/customXml" Target="../ink/ink3335.xml"/><Relationship Id="rId56" Type="http://schemas.openxmlformats.org/officeDocument/2006/relationships/image" Target="../media/image2434.png"/><Relationship Id="rId77" Type="http://schemas.openxmlformats.org/officeDocument/2006/relationships/customXml" Target="../ink/ink3356.xml"/><Relationship Id="rId100" Type="http://schemas.openxmlformats.org/officeDocument/2006/relationships/image" Target="../media/image2456.png"/><Relationship Id="rId105" Type="http://schemas.openxmlformats.org/officeDocument/2006/relationships/customXml" Target="../ink/ink3370.xml"/><Relationship Id="rId126" Type="http://schemas.openxmlformats.org/officeDocument/2006/relationships/image" Target="../media/image2469.png"/><Relationship Id="rId147" Type="http://schemas.openxmlformats.org/officeDocument/2006/relationships/customXml" Target="../ink/ink3391.xml"/><Relationship Id="rId8" Type="http://schemas.openxmlformats.org/officeDocument/2006/relationships/image" Target="../media/image2411.png"/><Relationship Id="rId51" Type="http://schemas.openxmlformats.org/officeDocument/2006/relationships/customXml" Target="../ink/ink3343.xml"/><Relationship Id="rId72" Type="http://schemas.openxmlformats.org/officeDocument/2006/relationships/image" Target="../media/image2442.png"/><Relationship Id="rId93" Type="http://schemas.openxmlformats.org/officeDocument/2006/relationships/customXml" Target="../ink/ink3364.xml"/><Relationship Id="rId98" Type="http://schemas.openxmlformats.org/officeDocument/2006/relationships/image" Target="../media/image2455.png"/><Relationship Id="rId121" Type="http://schemas.openxmlformats.org/officeDocument/2006/relationships/customXml" Target="../ink/ink3378.xml"/><Relationship Id="rId142" Type="http://schemas.openxmlformats.org/officeDocument/2006/relationships/image" Target="../media/image2477.png"/><Relationship Id="rId3" Type="http://schemas.openxmlformats.org/officeDocument/2006/relationships/customXml" Target="../ink/ink3319.xml"/><Relationship Id="rId25" Type="http://schemas.openxmlformats.org/officeDocument/2006/relationships/customXml" Target="../ink/ink3330.xml"/><Relationship Id="rId46" Type="http://schemas.openxmlformats.org/officeDocument/2006/relationships/image" Target="../media/image2429.png"/><Relationship Id="rId67" Type="http://schemas.openxmlformats.org/officeDocument/2006/relationships/customXml" Target="../ink/ink3351.xml"/><Relationship Id="rId116" Type="http://schemas.openxmlformats.org/officeDocument/2006/relationships/image" Target="../media/image2464.png"/><Relationship Id="rId137" Type="http://schemas.openxmlformats.org/officeDocument/2006/relationships/customXml" Target="../ink/ink3386.xml"/><Relationship Id="rId158" Type="http://schemas.openxmlformats.org/officeDocument/2006/relationships/image" Target="../media/image2485.png"/><Relationship Id="rId20" Type="http://schemas.openxmlformats.org/officeDocument/2006/relationships/image" Target="../media/image2417.png"/><Relationship Id="rId41" Type="http://schemas.openxmlformats.org/officeDocument/2006/relationships/customXml" Target="../ink/ink3338.xml"/><Relationship Id="rId62" Type="http://schemas.openxmlformats.org/officeDocument/2006/relationships/image" Target="../media/image2437.png"/><Relationship Id="rId83" Type="http://schemas.openxmlformats.org/officeDocument/2006/relationships/customXml" Target="../ink/ink3359.xml"/><Relationship Id="rId88" Type="http://schemas.openxmlformats.org/officeDocument/2006/relationships/image" Target="../media/image2450.png"/><Relationship Id="rId111" Type="http://schemas.openxmlformats.org/officeDocument/2006/relationships/customXml" Target="../ink/ink3373.xml"/><Relationship Id="rId132" Type="http://schemas.openxmlformats.org/officeDocument/2006/relationships/image" Target="../media/image2472.png"/><Relationship Id="rId153" Type="http://schemas.openxmlformats.org/officeDocument/2006/relationships/customXml" Target="../ink/ink3394.xml"/><Relationship Id="rId15" Type="http://schemas.openxmlformats.org/officeDocument/2006/relationships/customXml" Target="../ink/ink3325.xml"/><Relationship Id="rId36" Type="http://schemas.openxmlformats.org/officeDocument/2006/relationships/image" Target="../media/image2424.png"/><Relationship Id="rId57" Type="http://schemas.openxmlformats.org/officeDocument/2006/relationships/customXml" Target="../ink/ink3346.xml"/><Relationship Id="rId106" Type="http://schemas.openxmlformats.org/officeDocument/2006/relationships/image" Target="../media/image2459.png"/><Relationship Id="rId127" Type="http://schemas.openxmlformats.org/officeDocument/2006/relationships/customXml" Target="../ink/ink3381.xml"/><Relationship Id="rId10" Type="http://schemas.openxmlformats.org/officeDocument/2006/relationships/image" Target="../media/image2412.png"/><Relationship Id="rId31" Type="http://schemas.openxmlformats.org/officeDocument/2006/relationships/customXml" Target="../ink/ink3333.xml"/><Relationship Id="rId52" Type="http://schemas.openxmlformats.org/officeDocument/2006/relationships/image" Target="../media/image2432.png"/><Relationship Id="rId73" Type="http://schemas.openxmlformats.org/officeDocument/2006/relationships/customXml" Target="../ink/ink3354.xml"/><Relationship Id="rId78" Type="http://schemas.openxmlformats.org/officeDocument/2006/relationships/image" Target="../media/image2445.png"/><Relationship Id="rId94" Type="http://schemas.openxmlformats.org/officeDocument/2006/relationships/image" Target="../media/image2453.png"/><Relationship Id="rId99" Type="http://schemas.openxmlformats.org/officeDocument/2006/relationships/customXml" Target="../ink/ink3367.xml"/><Relationship Id="rId101" Type="http://schemas.openxmlformats.org/officeDocument/2006/relationships/customXml" Target="../ink/ink3368.xml"/><Relationship Id="rId122" Type="http://schemas.openxmlformats.org/officeDocument/2006/relationships/image" Target="../media/image2467.png"/><Relationship Id="rId143" Type="http://schemas.openxmlformats.org/officeDocument/2006/relationships/customXml" Target="../ink/ink3389.xml"/><Relationship Id="rId148" Type="http://schemas.openxmlformats.org/officeDocument/2006/relationships/image" Target="../media/image2480.png"/><Relationship Id="rId4" Type="http://schemas.openxmlformats.org/officeDocument/2006/relationships/image" Target="../media/image2409.png"/><Relationship Id="rId9" Type="http://schemas.openxmlformats.org/officeDocument/2006/relationships/customXml" Target="../ink/ink3322.xml"/><Relationship Id="rId26" Type="http://schemas.openxmlformats.org/officeDocument/2006/relationships/image" Target="../media/image2420.png"/><Relationship Id="rId47" Type="http://schemas.openxmlformats.org/officeDocument/2006/relationships/customXml" Target="../ink/ink3341.xml"/><Relationship Id="rId68" Type="http://schemas.openxmlformats.org/officeDocument/2006/relationships/image" Target="../media/image2440.png"/><Relationship Id="rId89" Type="http://schemas.openxmlformats.org/officeDocument/2006/relationships/customXml" Target="../ink/ink3362.xml"/><Relationship Id="rId112" Type="http://schemas.openxmlformats.org/officeDocument/2006/relationships/image" Target="../media/image2462.png"/><Relationship Id="rId133" Type="http://schemas.openxmlformats.org/officeDocument/2006/relationships/customXml" Target="../ink/ink3384.xml"/><Relationship Id="rId154" Type="http://schemas.openxmlformats.org/officeDocument/2006/relationships/image" Target="../media/image2483.png"/><Relationship Id="rId16" Type="http://schemas.openxmlformats.org/officeDocument/2006/relationships/image" Target="../media/image2415.png"/><Relationship Id="rId37" Type="http://schemas.openxmlformats.org/officeDocument/2006/relationships/customXml" Target="../ink/ink3336.xml"/><Relationship Id="rId58" Type="http://schemas.openxmlformats.org/officeDocument/2006/relationships/image" Target="../media/image2435.png"/><Relationship Id="rId79" Type="http://schemas.openxmlformats.org/officeDocument/2006/relationships/customXml" Target="../ink/ink3357.xml"/><Relationship Id="rId102" Type="http://schemas.openxmlformats.org/officeDocument/2006/relationships/image" Target="../media/image2457.png"/><Relationship Id="rId123" Type="http://schemas.openxmlformats.org/officeDocument/2006/relationships/customXml" Target="../ink/ink3379.xml"/><Relationship Id="rId144" Type="http://schemas.openxmlformats.org/officeDocument/2006/relationships/image" Target="../media/image2478.png"/><Relationship Id="rId90" Type="http://schemas.openxmlformats.org/officeDocument/2006/relationships/image" Target="../media/image2451.png"/><Relationship Id="rId27" Type="http://schemas.openxmlformats.org/officeDocument/2006/relationships/customXml" Target="../ink/ink3331.xml"/><Relationship Id="rId48" Type="http://schemas.openxmlformats.org/officeDocument/2006/relationships/image" Target="../media/image2430.png"/><Relationship Id="rId69" Type="http://schemas.openxmlformats.org/officeDocument/2006/relationships/customXml" Target="../ink/ink3352.xml"/><Relationship Id="rId113" Type="http://schemas.openxmlformats.org/officeDocument/2006/relationships/customXml" Target="../ink/ink3374.xml"/><Relationship Id="rId134" Type="http://schemas.openxmlformats.org/officeDocument/2006/relationships/image" Target="../media/image2473.png"/><Relationship Id="rId80" Type="http://schemas.openxmlformats.org/officeDocument/2006/relationships/image" Target="../media/image2446.png"/><Relationship Id="rId155" Type="http://schemas.openxmlformats.org/officeDocument/2006/relationships/customXml" Target="../ink/ink3395.xml"/></Relationships>
</file>

<file path=ppt/slides/_rels/slide79.xml.rels><?xml version="1.0" encoding="UTF-8" standalone="yes"?>
<Relationships xmlns="http://schemas.openxmlformats.org/package/2006/relationships"><Relationship Id="rId117" Type="http://schemas.openxmlformats.org/officeDocument/2006/relationships/image" Target="../media/image2545.png"/><Relationship Id="rId21" Type="http://schemas.openxmlformats.org/officeDocument/2006/relationships/image" Target="../media/image2497.png"/><Relationship Id="rId42" Type="http://schemas.openxmlformats.org/officeDocument/2006/relationships/customXml" Target="../ink/ink3419.xml"/><Relationship Id="rId63" Type="http://schemas.openxmlformats.org/officeDocument/2006/relationships/image" Target="../media/image2518.png"/><Relationship Id="rId84" Type="http://schemas.openxmlformats.org/officeDocument/2006/relationships/customXml" Target="../ink/ink3440.xml"/><Relationship Id="rId138" Type="http://schemas.openxmlformats.org/officeDocument/2006/relationships/customXml" Target="../ink/ink3467.xml"/><Relationship Id="rId159" Type="http://schemas.openxmlformats.org/officeDocument/2006/relationships/image" Target="../media/image2566.png"/><Relationship Id="rId170" Type="http://schemas.openxmlformats.org/officeDocument/2006/relationships/customXml" Target="../ink/ink3483.xml"/><Relationship Id="rId191" Type="http://schemas.openxmlformats.org/officeDocument/2006/relationships/image" Target="../media/image2582.png"/><Relationship Id="rId205" Type="http://schemas.openxmlformats.org/officeDocument/2006/relationships/image" Target="../media/image2589.png"/><Relationship Id="rId226" Type="http://schemas.openxmlformats.org/officeDocument/2006/relationships/customXml" Target="../ink/ink3511.xml"/><Relationship Id="rId107" Type="http://schemas.openxmlformats.org/officeDocument/2006/relationships/image" Target="../media/image2540.png"/><Relationship Id="rId11" Type="http://schemas.openxmlformats.org/officeDocument/2006/relationships/image" Target="../media/image2492.png"/><Relationship Id="rId32" Type="http://schemas.openxmlformats.org/officeDocument/2006/relationships/customXml" Target="../ink/ink3414.xml"/><Relationship Id="rId53" Type="http://schemas.openxmlformats.org/officeDocument/2006/relationships/image" Target="../media/image2513.png"/><Relationship Id="rId74" Type="http://schemas.openxmlformats.org/officeDocument/2006/relationships/customXml" Target="../ink/ink3435.xml"/><Relationship Id="rId128" Type="http://schemas.openxmlformats.org/officeDocument/2006/relationships/customXml" Target="../ink/ink3462.xml"/><Relationship Id="rId149" Type="http://schemas.openxmlformats.org/officeDocument/2006/relationships/image" Target="../media/image2561.png"/><Relationship Id="rId5" Type="http://schemas.openxmlformats.org/officeDocument/2006/relationships/image" Target="../media/image2489.png"/><Relationship Id="rId95" Type="http://schemas.openxmlformats.org/officeDocument/2006/relationships/image" Target="../media/image2534.png"/><Relationship Id="rId160" Type="http://schemas.openxmlformats.org/officeDocument/2006/relationships/customXml" Target="../ink/ink3478.xml"/><Relationship Id="rId181" Type="http://schemas.openxmlformats.org/officeDocument/2006/relationships/image" Target="../media/image2577.png"/><Relationship Id="rId216" Type="http://schemas.openxmlformats.org/officeDocument/2006/relationships/customXml" Target="../ink/ink3506.xml"/><Relationship Id="rId237" Type="http://schemas.openxmlformats.org/officeDocument/2006/relationships/image" Target="../media/image2605.png"/><Relationship Id="rId22" Type="http://schemas.openxmlformats.org/officeDocument/2006/relationships/customXml" Target="../ink/ink3409.xml"/><Relationship Id="rId43" Type="http://schemas.openxmlformats.org/officeDocument/2006/relationships/image" Target="../media/image2508.png"/><Relationship Id="rId64" Type="http://schemas.openxmlformats.org/officeDocument/2006/relationships/customXml" Target="../ink/ink3430.xml"/><Relationship Id="rId118" Type="http://schemas.openxmlformats.org/officeDocument/2006/relationships/customXml" Target="../ink/ink3457.xml"/><Relationship Id="rId139" Type="http://schemas.openxmlformats.org/officeDocument/2006/relationships/image" Target="../media/image2556.png"/><Relationship Id="rId85" Type="http://schemas.openxmlformats.org/officeDocument/2006/relationships/image" Target="../media/image2529.png"/><Relationship Id="rId150" Type="http://schemas.openxmlformats.org/officeDocument/2006/relationships/customXml" Target="../ink/ink3473.xml"/><Relationship Id="rId171" Type="http://schemas.openxmlformats.org/officeDocument/2006/relationships/image" Target="../media/image2572.png"/><Relationship Id="rId192" Type="http://schemas.openxmlformats.org/officeDocument/2006/relationships/customXml" Target="../ink/ink3494.xml"/><Relationship Id="rId206" Type="http://schemas.openxmlformats.org/officeDocument/2006/relationships/customXml" Target="../ink/ink3501.xml"/><Relationship Id="rId227" Type="http://schemas.openxmlformats.org/officeDocument/2006/relationships/image" Target="../media/image2600.png"/><Relationship Id="rId12" Type="http://schemas.openxmlformats.org/officeDocument/2006/relationships/customXml" Target="../ink/ink3404.xml"/><Relationship Id="rId33" Type="http://schemas.openxmlformats.org/officeDocument/2006/relationships/image" Target="../media/image2503.png"/><Relationship Id="rId108" Type="http://schemas.openxmlformats.org/officeDocument/2006/relationships/customXml" Target="../ink/ink3452.xml"/><Relationship Id="rId129" Type="http://schemas.openxmlformats.org/officeDocument/2006/relationships/image" Target="../media/image2551.png"/><Relationship Id="rId54" Type="http://schemas.openxmlformats.org/officeDocument/2006/relationships/customXml" Target="../ink/ink3425.xml"/><Relationship Id="rId75" Type="http://schemas.openxmlformats.org/officeDocument/2006/relationships/image" Target="../media/image2524.png"/><Relationship Id="rId96" Type="http://schemas.openxmlformats.org/officeDocument/2006/relationships/customXml" Target="../ink/ink3446.xml"/><Relationship Id="rId140" Type="http://schemas.openxmlformats.org/officeDocument/2006/relationships/customXml" Target="../ink/ink3468.xml"/><Relationship Id="rId161" Type="http://schemas.openxmlformats.org/officeDocument/2006/relationships/image" Target="../media/image2567.png"/><Relationship Id="rId182" Type="http://schemas.openxmlformats.org/officeDocument/2006/relationships/customXml" Target="../ink/ink3489.xml"/><Relationship Id="rId217" Type="http://schemas.openxmlformats.org/officeDocument/2006/relationships/image" Target="../media/image2595.png"/><Relationship Id="rId6" Type="http://schemas.openxmlformats.org/officeDocument/2006/relationships/customXml" Target="../ink/ink3401.xml"/><Relationship Id="rId23" Type="http://schemas.openxmlformats.org/officeDocument/2006/relationships/image" Target="../media/image2498.png"/><Relationship Id="rId119" Type="http://schemas.openxmlformats.org/officeDocument/2006/relationships/image" Target="../media/image2546.png"/><Relationship Id="rId44" Type="http://schemas.openxmlformats.org/officeDocument/2006/relationships/customXml" Target="../ink/ink3420.xml"/><Relationship Id="rId65" Type="http://schemas.openxmlformats.org/officeDocument/2006/relationships/image" Target="../media/image2519.png"/><Relationship Id="rId86" Type="http://schemas.openxmlformats.org/officeDocument/2006/relationships/customXml" Target="../ink/ink3441.xml"/><Relationship Id="rId130" Type="http://schemas.openxmlformats.org/officeDocument/2006/relationships/customXml" Target="../ink/ink3463.xml"/><Relationship Id="rId151" Type="http://schemas.openxmlformats.org/officeDocument/2006/relationships/image" Target="../media/image2562.png"/><Relationship Id="rId172" Type="http://schemas.openxmlformats.org/officeDocument/2006/relationships/customXml" Target="../ink/ink3484.xml"/><Relationship Id="rId193" Type="http://schemas.openxmlformats.org/officeDocument/2006/relationships/image" Target="../media/image2583.png"/><Relationship Id="rId207" Type="http://schemas.openxmlformats.org/officeDocument/2006/relationships/image" Target="../media/image2590.png"/><Relationship Id="rId228" Type="http://schemas.openxmlformats.org/officeDocument/2006/relationships/customXml" Target="../ink/ink3512.xml"/><Relationship Id="rId13" Type="http://schemas.openxmlformats.org/officeDocument/2006/relationships/image" Target="../media/image2493.png"/><Relationship Id="rId109" Type="http://schemas.openxmlformats.org/officeDocument/2006/relationships/image" Target="../media/image2541.png"/><Relationship Id="rId34" Type="http://schemas.openxmlformats.org/officeDocument/2006/relationships/customXml" Target="../ink/ink3415.xml"/><Relationship Id="rId55" Type="http://schemas.openxmlformats.org/officeDocument/2006/relationships/image" Target="../media/image2514.png"/><Relationship Id="rId76" Type="http://schemas.openxmlformats.org/officeDocument/2006/relationships/customXml" Target="../ink/ink3436.xml"/><Relationship Id="rId97" Type="http://schemas.openxmlformats.org/officeDocument/2006/relationships/image" Target="../media/image2535.png"/><Relationship Id="rId120" Type="http://schemas.openxmlformats.org/officeDocument/2006/relationships/customXml" Target="../ink/ink3458.xml"/><Relationship Id="rId141" Type="http://schemas.openxmlformats.org/officeDocument/2006/relationships/image" Target="../media/image2557.png"/><Relationship Id="rId7" Type="http://schemas.openxmlformats.org/officeDocument/2006/relationships/image" Target="../media/image2490.png"/><Relationship Id="rId162" Type="http://schemas.openxmlformats.org/officeDocument/2006/relationships/customXml" Target="../ink/ink3479.xml"/><Relationship Id="rId183" Type="http://schemas.openxmlformats.org/officeDocument/2006/relationships/image" Target="../media/image2578.png"/><Relationship Id="rId218" Type="http://schemas.openxmlformats.org/officeDocument/2006/relationships/customXml" Target="../ink/ink3507.xml"/><Relationship Id="rId24" Type="http://schemas.openxmlformats.org/officeDocument/2006/relationships/customXml" Target="../ink/ink3410.xml"/><Relationship Id="rId45" Type="http://schemas.openxmlformats.org/officeDocument/2006/relationships/image" Target="../media/image2509.png"/><Relationship Id="rId66" Type="http://schemas.openxmlformats.org/officeDocument/2006/relationships/customXml" Target="../ink/ink3431.xml"/><Relationship Id="rId87" Type="http://schemas.openxmlformats.org/officeDocument/2006/relationships/image" Target="../media/image2530.png"/><Relationship Id="rId110" Type="http://schemas.openxmlformats.org/officeDocument/2006/relationships/customXml" Target="../ink/ink3453.xml"/><Relationship Id="rId131" Type="http://schemas.openxmlformats.org/officeDocument/2006/relationships/image" Target="../media/image2552.png"/><Relationship Id="rId152" Type="http://schemas.openxmlformats.org/officeDocument/2006/relationships/customXml" Target="../ink/ink3474.xml"/><Relationship Id="rId173" Type="http://schemas.openxmlformats.org/officeDocument/2006/relationships/image" Target="../media/image2573.png"/><Relationship Id="rId194" Type="http://schemas.openxmlformats.org/officeDocument/2006/relationships/customXml" Target="../ink/ink3495.xml"/><Relationship Id="rId208" Type="http://schemas.openxmlformats.org/officeDocument/2006/relationships/customXml" Target="../ink/ink3502.xml"/><Relationship Id="rId229" Type="http://schemas.openxmlformats.org/officeDocument/2006/relationships/image" Target="../media/image2601.png"/><Relationship Id="rId14" Type="http://schemas.openxmlformats.org/officeDocument/2006/relationships/customXml" Target="../ink/ink3405.xml"/><Relationship Id="rId35" Type="http://schemas.openxmlformats.org/officeDocument/2006/relationships/image" Target="../media/image2504.png"/><Relationship Id="rId56" Type="http://schemas.openxmlformats.org/officeDocument/2006/relationships/customXml" Target="../ink/ink3426.xml"/><Relationship Id="rId77" Type="http://schemas.openxmlformats.org/officeDocument/2006/relationships/image" Target="../media/image2525.png"/><Relationship Id="rId100" Type="http://schemas.openxmlformats.org/officeDocument/2006/relationships/customXml" Target="../ink/ink3448.xml"/><Relationship Id="rId8" Type="http://schemas.openxmlformats.org/officeDocument/2006/relationships/customXml" Target="../ink/ink3402.xml"/><Relationship Id="rId98" Type="http://schemas.openxmlformats.org/officeDocument/2006/relationships/customXml" Target="../ink/ink3447.xml"/><Relationship Id="rId121" Type="http://schemas.openxmlformats.org/officeDocument/2006/relationships/image" Target="../media/image2547.png"/><Relationship Id="rId142" Type="http://schemas.openxmlformats.org/officeDocument/2006/relationships/customXml" Target="../ink/ink3469.xml"/><Relationship Id="rId163" Type="http://schemas.openxmlformats.org/officeDocument/2006/relationships/image" Target="../media/image2568.png"/><Relationship Id="rId184" Type="http://schemas.openxmlformats.org/officeDocument/2006/relationships/customXml" Target="../ink/ink3490.xml"/><Relationship Id="rId219" Type="http://schemas.openxmlformats.org/officeDocument/2006/relationships/image" Target="../media/image2596.png"/><Relationship Id="rId230" Type="http://schemas.openxmlformats.org/officeDocument/2006/relationships/customXml" Target="../ink/ink3513.xml"/><Relationship Id="rId25" Type="http://schemas.openxmlformats.org/officeDocument/2006/relationships/image" Target="../media/image2499.png"/><Relationship Id="rId46" Type="http://schemas.openxmlformats.org/officeDocument/2006/relationships/customXml" Target="../ink/ink3421.xml"/><Relationship Id="rId67" Type="http://schemas.openxmlformats.org/officeDocument/2006/relationships/image" Target="../media/image2520.png"/><Relationship Id="rId88" Type="http://schemas.openxmlformats.org/officeDocument/2006/relationships/customXml" Target="../ink/ink3442.xml"/><Relationship Id="rId111" Type="http://schemas.openxmlformats.org/officeDocument/2006/relationships/image" Target="../media/image2542.png"/><Relationship Id="rId132" Type="http://schemas.openxmlformats.org/officeDocument/2006/relationships/customXml" Target="../ink/ink3464.xml"/><Relationship Id="rId153" Type="http://schemas.openxmlformats.org/officeDocument/2006/relationships/image" Target="../media/image2563.png"/><Relationship Id="rId174" Type="http://schemas.openxmlformats.org/officeDocument/2006/relationships/customXml" Target="../ink/ink3485.xml"/><Relationship Id="rId195" Type="http://schemas.openxmlformats.org/officeDocument/2006/relationships/image" Target="../media/image2584.png"/><Relationship Id="rId209" Type="http://schemas.openxmlformats.org/officeDocument/2006/relationships/image" Target="../media/image2591.png"/><Relationship Id="rId190" Type="http://schemas.openxmlformats.org/officeDocument/2006/relationships/customXml" Target="../ink/ink3493.xml"/><Relationship Id="rId204" Type="http://schemas.openxmlformats.org/officeDocument/2006/relationships/customXml" Target="../ink/ink3500.xml"/><Relationship Id="rId220" Type="http://schemas.openxmlformats.org/officeDocument/2006/relationships/customXml" Target="../ink/ink3508.xml"/><Relationship Id="rId225" Type="http://schemas.openxmlformats.org/officeDocument/2006/relationships/image" Target="../media/image2599.png"/><Relationship Id="rId15" Type="http://schemas.openxmlformats.org/officeDocument/2006/relationships/image" Target="../media/image2494.png"/><Relationship Id="rId36" Type="http://schemas.openxmlformats.org/officeDocument/2006/relationships/customXml" Target="../ink/ink3416.xml"/><Relationship Id="rId57" Type="http://schemas.openxmlformats.org/officeDocument/2006/relationships/image" Target="../media/image2515.png"/><Relationship Id="rId106" Type="http://schemas.openxmlformats.org/officeDocument/2006/relationships/customXml" Target="../ink/ink3451.xml"/><Relationship Id="rId127" Type="http://schemas.openxmlformats.org/officeDocument/2006/relationships/image" Target="../media/image2550.png"/><Relationship Id="rId10" Type="http://schemas.openxmlformats.org/officeDocument/2006/relationships/customXml" Target="../ink/ink3403.xml"/><Relationship Id="rId31" Type="http://schemas.openxmlformats.org/officeDocument/2006/relationships/image" Target="../media/image2502.png"/><Relationship Id="rId52" Type="http://schemas.openxmlformats.org/officeDocument/2006/relationships/customXml" Target="../ink/ink3424.xml"/><Relationship Id="rId73" Type="http://schemas.openxmlformats.org/officeDocument/2006/relationships/image" Target="../media/image2523.png"/><Relationship Id="rId78" Type="http://schemas.openxmlformats.org/officeDocument/2006/relationships/customXml" Target="../ink/ink3437.xml"/><Relationship Id="rId94" Type="http://schemas.openxmlformats.org/officeDocument/2006/relationships/customXml" Target="../ink/ink3445.xml"/><Relationship Id="rId99" Type="http://schemas.openxmlformats.org/officeDocument/2006/relationships/image" Target="../media/image2536.png"/><Relationship Id="rId101" Type="http://schemas.openxmlformats.org/officeDocument/2006/relationships/image" Target="../media/image2537.png"/><Relationship Id="rId122" Type="http://schemas.openxmlformats.org/officeDocument/2006/relationships/customXml" Target="../ink/ink3459.xml"/><Relationship Id="rId143" Type="http://schemas.openxmlformats.org/officeDocument/2006/relationships/image" Target="../media/image2558.png"/><Relationship Id="rId148" Type="http://schemas.openxmlformats.org/officeDocument/2006/relationships/customXml" Target="../ink/ink3472.xml"/><Relationship Id="rId164" Type="http://schemas.openxmlformats.org/officeDocument/2006/relationships/customXml" Target="../ink/ink3480.xml"/><Relationship Id="rId169" Type="http://schemas.openxmlformats.org/officeDocument/2006/relationships/image" Target="../media/image2571.png"/><Relationship Id="rId185" Type="http://schemas.openxmlformats.org/officeDocument/2006/relationships/image" Target="../media/image2579.png"/><Relationship Id="rId4" Type="http://schemas.openxmlformats.org/officeDocument/2006/relationships/customXml" Target="../ink/ink3400.xml"/><Relationship Id="rId9" Type="http://schemas.openxmlformats.org/officeDocument/2006/relationships/image" Target="../media/image2491.png"/><Relationship Id="rId180" Type="http://schemas.openxmlformats.org/officeDocument/2006/relationships/customXml" Target="../ink/ink3488.xml"/><Relationship Id="rId210" Type="http://schemas.openxmlformats.org/officeDocument/2006/relationships/customXml" Target="../ink/ink3503.xml"/><Relationship Id="rId215" Type="http://schemas.openxmlformats.org/officeDocument/2006/relationships/image" Target="../media/image2594.png"/><Relationship Id="rId236" Type="http://schemas.openxmlformats.org/officeDocument/2006/relationships/customXml" Target="../ink/ink3516.xml"/><Relationship Id="rId26" Type="http://schemas.openxmlformats.org/officeDocument/2006/relationships/customXml" Target="../ink/ink3411.xml"/><Relationship Id="rId231" Type="http://schemas.openxmlformats.org/officeDocument/2006/relationships/image" Target="../media/image2602.png"/><Relationship Id="rId47" Type="http://schemas.openxmlformats.org/officeDocument/2006/relationships/image" Target="../media/image2510.png"/><Relationship Id="rId68" Type="http://schemas.openxmlformats.org/officeDocument/2006/relationships/customXml" Target="../ink/ink3432.xml"/><Relationship Id="rId89" Type="http://schemas.openxmlformats.org/officeDocument/2006/relationships/image" Target="../media/image2531.png"/><Relationship Id="rId112" Type="http://schemas.openxmlformats.org/officeDocument/2006/relationships/customXml" Target="../ink/ink3454.xml"/><Relationship Id="rId133" Type="http://schemas.openxmlformats.org/officeDocument/2006/relationships/image" Target="../media/image2553.png"/><Relationship Id="rId154" Type="http://schemas.openxmlformats.org/officeDocument/2006/relationships/customXml" Target="../ink/ink3475.xml"/><Relationship Id="rId175" Type="http://schemas.openxmlformats.org/officeDocument/2006/relationships/image" Target="../media/image2574.png"/><Relationship Id="rId196" Type="http://schemas.openxmlformats.org/officeDocument/2006/relationships/customXml" Target="../ink/ink3496.xml"/><Relationship Id="rId200" Type="http://schemas.openxmlformats.org/officeDocument/2006/relationships/customXml" Target="../ink/ink3498.xml"/><Relationship Id="rId16" Type="http://schemas.openxmlformats.org/officeDocument/2006/relationships/customXml" Target="../ink/ink3406.xml"/><Relationship Id="rId221" Type="http://schemas.openxmlformats.org/officeDocument/2006/relationships/image" Target="../media/image2597.png"/><Relationship Id="rId37" Type="http://schemas.openxmlformats.org/officeDocument/2006/relationships/image" Target="../media/image2505.png"/><Relationship Id="rId58" Type="http://schemas.openxmlformats.org/officeDocument/2006/relationships/customXml" Target="../ink/ink3427.xml"/><Relationship Id="rId79" Type="http://schemas.openxmlformats.org/officeDocument/2006/relationships/image" Target="../media/image2526.png"/><Relationship Id="rId102" Type="http://schemas.openxmlformats.org/officeDocument/2006/relationships/customXml" Target="../ink/ink3449.xml"/><Relationship Id="rId123" Type="http://schemas.openxmlformats.org/officeDocument/2006/relationships/image" Target="../media/image2548.png"/><Relationship Id="rId144" Type="http://schemas.openxmlformats.org/officeDocument/2006/relationships/customXml" Target="../ink/ink3470.xml"/><Relationship Id="rId90" Type="http://schemas.openxmlformats.org/officeDocument/2006/relationships/customXml" Target="../ink/ink3443.xml"/><Relationship Id="rId165" Type="http://schemas.openxmlformats.org/officeDocument/2006/relationships/image" Target="../media/image2569.png"/><Relationship Id="rId186" Type="http://schemas.openxmlformats.org/officeDocument/2006/relationships/customXml" Target="../ink/ink3491.xml"/><Relationship Id="rId211" Type="http://schemas.openxmlformats.org/officeDocument/2006/relationships/image" Target="../media/image2592.png"/><Relationship Id="rId232" Type="http://schemas.openxmlformats.org/officeDocument/2006/relationships/customXml" Target="../ink/ink3514.xml"/><Relationship Id="rId27" Type="http://schemas.openxmlformats.org/officeDocument/2006/relationships/image" Target="../media/image2500.png"/><Relationship Id="rId48" Type="http://schemas.openxmlformats.org/officeDocument/2006/relationships/customXml" Target="../ink/ink3422.xml"/><Relationship Id="rId69" Type="http://schemas.openxmlformats.org/officeDocument/2006/relationships/image" Target="../media/image2521.png"/><Relationship Id="rId113" Type="http://schemas.openxmlformats.org/officeDocument/2006/relationships/image" Target="../media/image2543.png"/><Relationship Id="rId134" Type="http://schemas.openxmlformats.org/officeDocument/2006/relationships/customXml" Target="../ink/ink3465.xml"/><Relationship Id="rId80" Type="http://schemas.openxmlformats.org/officeDocument/2006/relationships/customXml" Target="../ink/ink3438.xml"/><Relationship Id="rId155" Type="http://schemas.openxmlformats.org/officeDocument/2006/relationships/image" Target="../media/image2564.png"/><Relationship Id="rId176" Type="http://schemas.openxmlformats.org/officeDocument/2006/relationships/customXml" Target="../ink/ink3486.xml"/><Relationship Id="rId197" Type="http://schemas.openxmlformats.org/officeDocument/2006/relationships/image" Target="../media/image2585.png"/><Relationship Id="rId201" Type="http://schemas.openxmlformats.org/officeDocument/2006/relationships/image" Target="../media/image2587.png"/><Relationship Id="rId222" Type="http://schemas.openxmlformats.org/officeDocument/2006/relationships/customXml" Target="../ink/ink3509.xml"/><Relationship Id="rId17" Type="http://schemas.openxmlformats.org/officeDocument/2006/relationships/image" Target="../media/image2495.png"/><Relationship Id="rId38" Type="http://schemas.openxmlformats.org/officeDocument/2006/relationships/customXml" Target="../ink/ink3417.xml"/><Relationship Id="rId59" Type="http://schemas.openxmlformats.org/officeDocument/2006/relationships/image" Target="../media/image2516.png"/><Relationship Id="rId103" Type="http://schemas.openxmlformats.org/officeDocument/2006/relationships/image" Target="../media/image2538.png"/><Relationship Id="rId124" Type="http://schemas.openxmlformats.org/officeDocument/2006/relationships/customXml" Target="../ink/ink3460.xml"/><Relationship Id="rId70" Type="http://schemas.openxmlformats.org/officeDocument/2006/relationships/customXml" Target="../ink/ink3433.xml"/><Relationship Id="rId91" Type="http://schemas.openxmlformats.org/officeDocument/2006/relationships/image" Target="../media/image2532.png"/><Relationship Id="rId145" Type="http://schemas.openxmlformats.org/officeDocument/2006/relationships/image" Target="../media/image2559.png"/><Relationship Id="rId166" Type="http://schemas.openxmlformats.org/officeDocument/2006/relationships/customXml" Target="../ink/ink3481.xml"/><Relationship Id="rId187" Type="http://schemas.openxmlformats.org/officeDocument/2006/relationships/image" Target="../media/image2580.png"/><Relationship Id="rId1" Type="http://schemas.openxmlformats.org/officeDocument/2006/relationships/slideLayout" Target="../slideLayouts/slideLayout11.xml"/><Relationship Id="rId212" Type="http://schemas.openxmlformats.org/officeDocument/2006/relationships/customXml" Target="../ink/ink3504.xml"/><Relationship Id="rId233" Type="http://schemas.openxmlformats.org/officeDocument/2006/relationships/image" Target="../media/image2603.png"/><Relationship Id="rId28" Type="http://schemas.openxmlformats.org/officeDocument/2006/relationships/customXml" Target="../ink/ink3412.xml"/><Relationship Id="rId49" Type="http://schemas.openxmlformats.org/officeDocument/2006/relationships/image" Target="../media/image2511.png"/><Relationship Id="rId114" Type="http://schemas.openxmlformats.org/officeDocument/2006/relationships/customXml" Target="../ink/ink3455.xml"/><Relationship Id="rId60" Type="http://schemas.openxmlformats.org/officeDocument/2006/relationships/customXml" Target="../ink/ink3428.xml"/><Relationship Id="rId81" Type="http://schemas.openxmlformats.org/officeDocument/2006/relationships/image" Target="../media/image2527.png"/><Relationship Id="rId135" Type="http://schemas.openxmlformats.org/officeDocument/2006/relationships/image" Target="../media/image2554.png"/><Relationship Id="rId156" Type="http://schemas.openxmlformats.org/officeDocument/2006/relationships/customXml" Target="../ink/ink3476.xml"/><Relationship Id="rId177" Type="http://schemas.openxmlformats.org/officeDocument/2006/relationships/image" Target="../media/image2575.png"/><Relationship Id="rId198" Type="http://schemas.openxmlformats.org/officeDocument/2006/relationships/customXml" Target="../ink/ink3497.xml"/><Relationship Id="rId202" Type="http://schemas.openxmlformats.org/officeDocument/2006/relationships/customXml" Target="../ink/ink3499.xml"/><Relationship Id="rId223" Type="http://schemas.openxmlformats.org/officeDocument/2006/relationships/image" Target="../media/image2598.png"/><Relationship Id="rId18" Type="http://schemas.openxmlformats.org/officeDocument/2006/relationships/customXml" Target="../ink/ink3407.xml"/><Relationship Id="rId39" Type="http://schemas.openxmlformats.org/officeDocument/2006/relationships/image" Target="../media/image2506.png"/><Relationship Id="rId50" Type="http://schemas.openxmlformats.org/officeDocument/2006/relationships/customXml" Target="../ink/ink3423.xml"/><Relationship Id="rId104" Type="http://schemas.openxmlformats.org/officeDocument/2006/relationships/customXml" Target="../ink/ink3450.xml"/><Relationship Id="rId125" Type="http://schemas.openxmlformats.org/officeDocument/2006/relationships/image" Target="../media/image2549.png"/><Relationship Id="rId146" Type="http://schemas.openxmlformats.org/officeDocument/2006/relationships/customXml" Target="../ink/ink3471.xml"/><Relationship Id="rId167" Type="http://schemas.openxmlformats.org/officeDocument/2006/relationships/image" Target="../media/image2570.png"/><Relationship Id="rId188" Type="http://schemas.openxmlformats.org/officeDocument/2006/relationships/customXml" Target="../ink/ink3492.xml"/><Relationship Id="rId71" Type="http://schemas.openxmlformats.org/officeDocument/2006/relationships/image" Target="../media/image2522.png"/><Relationship Id="rId92" Type="http://schemas.openxmlformats.org/officeDocument/2006/relationships/customXml" Target="../ink/ink3444.xml"/><Relationship Id="rId213" Type="http://schemas.openxmlformats.org/officeDocument/2006/relationships/image" Target="../media/image2593.png"/><Relationship Id="rId234" Type="http://schemas.openxmlformats.org/officeDocument/2006/relationships/customXml" Target="../ink/ink3515.xml"/><Relationship Id="rId2" Type="http://schemas.openxmlformats.org/officeDocument/2006/relationships/customXml" Target="../ink/ink3399.xml"/><Relationship Id="rId29" Type="http://schemas.openxmlformats.org/officeDocument/2006/relationships/image" Target="../media/image2501.png"/><Relationship Id="rId40" Type="http://schemas.openxmlformats.org/officeDocument/2006/relationships/customXml" Target="../ink/ink3418.xml"/><Relationship Id="rId115" Type="http://schemas.openxmlformats.org/officeDocument/2006/relationships/image" Target="../media/image2544.png"/><Relationship Id="rId136" Type="http://schemas.openxmlformats.org/officeDocument/2006/relationships/customXml" Target="../ink/ink3466.xml"/><Relationship Id="rId157" Type="http://schemas.openxmlformats.org/officeDocument/2006/relationships/image" Target="../media/image2565.png"/><Relationship Id="rId178" Type="http://schemas.openxmlformats.org/officeDocument/2006/relationships/customXml" Target="../ink/ink3487.xml"/><Relationship Id="rId61" Type="http://schemas.openxmlformats.org/officeDocument/2006/relationships/image" Target="../media/image2517.png"/><Relationship Id="rId82" Type="http://schemas.openxmlformats.org/officeDocument/2006/relationships/customXml" Target="../ink/ink3439.xml"/><Relationship Id="rId199" Type="http://schemas.openxmlformats.org/officeDocument/2006/relationships/image" Target="../media/image2586.png"/><Relationship Id="rId203" Type="http://schemas.openxmlformats.org/officeDocument/2006/relationships/image" Target="../media/image2588.png"/><Relationship Id="rId19" Type="http://schemas.openxmlformats.org/officeDocument/2006/relationships/image" Target="../media/image2496.png"/><Relationship Id="rId224" Type="http://schemas.openxmlformats.org/officeDocument/2006/relationships/customXml" Target="../ink/ink3510.xml"/><Relationship Id="rId30" Type="http://schemas.openxmlformats.org/officeDocument/2006/relationships/customXml" Target="../ink/ink3413.xml"/><Relationship Id="rId105" Type="http://schemas.openxmlformats.org/officeDocument/2006/relationships/image" Target="../media/image2539.png"/><Relationship Id="rId126" Type="http://schemas.openxmlformats.org/officeDocument/2006/relationships/customXml" Target="../ink/ink3461.xml"/><Relationship Id="rId147" Type="http://schemas.openxmlformats.org/officeDocument/2006/relationships/image" Target="../media/image2560.png"/><Relationship Id="rId168" Type="http://schemas.openxmlformats.org/officeDocument/2006/relationships/customXml" Target="../ink/ink3482.xml"/><Relationship Id="rId51" Type="http://schemas.openxmlformats.org/officeDocument/2006/relationships/image" Target="../media/image2512.png"/><Relationship Id="rId72" Type="http://schemas.openxmlformats.org/officeDocument/2006/relationships/customXml" Target="../ink/ink3434.xml"/><Relationship Id="rId93" Type="http://schemas.openxmlformats.org/officeDocument/2006/relationships/image" Target="../media/image2533.png"/><Relationship Id="rId189" Type="http://schemas.openxmlformats.org/officeDocument/2006/relationships/image" Target="../media/image2581.png"/><Relationship Id="rId3" Type="http://schemas.openxmlformats.org/officeDocument/2006/relationships/image" Target="../media/image2488.png"/><Relationship Id="rId214" Type="http://schemas.openxmlformats.org/officeDocument/2006/relationships/customXml" Target="../ink/ink3505.xml"/><Relationship Id="rId235" Type="http://schemas.openxmlformats.org/officeDocument/2006/relationships/image" Target="../media/image2604.png"/><Relationship Id="rId116" Type="http://schemas.openxmlformats.org/officeDocument/2006/relationships/customXml" Target="../ink/ink3456.xml"/><Relationship Id="rId137" Type="http://schemas.openxmlformats.org/officeDocument/2006/relationships/image" Target="../media/image2555.png"/><Relationship Id="rId158" Type="http://schemas.openxmlformats.org/officeDocument/2006/relationships/customXml" Target="../ink/ink3477.xml"/><Relationship Id="rId20" Type="http://schemas.openxmlformats.org/officeDocument/2006/relationships/customXml" Target="../ink/ink3408.xml"/><Relationship Id="rId41" Type="http://schemas.openxmlformats.org/officeDocument/2006/relationships/image" Target="../media/image2507.png"/><Relationship Id="rId62" Type="http://schemas.openxmlformats.org/officeDocument/2006/relationships/customXml" Target="../ink/ink3429.xml"/><Relationship Id="rId83" Type="http://schemas.openxmlformats.org/officeDocument/2006/relationships/image" Target="../media/image2528.png"/><Relationship Id="rId179" Type="http://schemas.openxmlformats.org/officeDocument/2006/relationships/image" Target="../media/image25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17" Type="http://schemas.openxmlformats.org/officeDocument/2006/relationships/customXml" Target="../ink/ink3574.xml"/><Relationship Id="rId21" Type="http://schemas.openxmlformats.org/officeDocument/2006/relationships/customXml" Target="../ink/ink3526.xml"/><Relationship Id="rId63" Type="http://schemas.openxmlformats.org/officeDocument/2006/relationships/customXml" Target="../ink/ink3547.xml"/><Relationship Id="rId159" Type="http://schemas.openxmlformats.org/officeDocument/2006/relationships/customXml" Target="../ink/ink3595.xml"/><Relationship Id="rId170" Type="http://schemas.openxmlformats.org/officeDocument/2006/relationships/image" Target="../media/image2688.png"/><Relationship Id="rId226" Type="http://schemas.openxmlformats.org/officeDocument/2006/relationships/image" Target="../media/image2716.png"/><Relationship Id="rId268" Type="http://schemas.openxmlformats.org/officeDocument/2006/relationships/image" Target="../media/image2737.png"/><Relationship Id="rId32" Type="http://schemas.openxmlformats.org/officeDocument/2006/relationships/image" Target="../media/image2620.png"/><Relationship Id="rId74" Type="http://schemas.openxmlformats.org/officeDocument/2006/relationships/image" Target="../media/image2641.png"/><Relationship Id="rId128" Type="http://schemas.openxmlformats.org/officeDocument/2006/relationships/image" Target="../media/image2668.png"/><Relationship Id="rId5" Type="http://schemas.openxmlformats.org/officeDocument/2006/relationships/customXml" Target="../ink/ink3518.xml"/><Relationship Id="rId181" Type="http://schemas.openxmlformats.org/officeDocument/2006/relationships/customXml" Target="../ink/ink3606.xml"/><Relationship Id="rId237" Type="http://schemas.openxmlformats.org/officeDocument/2006/relationships/customXml" Target="../ink/ink3634.xml"/><Relationship Id="rId279" Type="http://schemas.openxmlformats.org/officeDocument/2006/relationships/customXml" Target="../ink/ink3655.xml"/><Relationship Id="rId43" Type="http://schemas.openxmlformats.org/officeDocument/2006/relationships/customXml" Target="../ink/ink3537.xml"/><Relationship Id="rId139" Type="http://schemas.openxmlformats.org/officeDocument/2006/relationships/customXml" Target="../ink/ink3585.xml"/><Relationship Id="rId290" Type="http://schemas.openxmlformats.org/officeDocument/2006/relationships/image" Target="../media/image2748.png"/><Relationship Id="rId85" Type="http://schemas.openxmlformats.org/officeDocument/2006/relationships/customXml" Target="../ink/ink3558.xml"/><Relationship Id="rId150" Type="http://schemas.openxmlformats.org/officeDocument/2006/relationships/image" Target="../media/image2678.png"/><Relationship Id="rId192" Type="http://schemas.openxmlformats.org/officeDocument/2006/relationships/image" Target="../media/image2699.png"/><Relationship Id="rId206" Type="http://schemas.openxmlformats.org/officeDocument/2006/relationships/image" Target="../media/image2706.png"/><Relationship Id="rId248" Type="http://schemas.openxmlformats.org/officeDocument/2006/relationships/image" Target="../media/image2727.png"/><Relationship Id="rId12" Type="http://schemas.openxmlformats.org/officeDocument/2006/relationships/image" Target="../media/image2610.png"/><Relationship Id="rId108" Type="http://schemas.openxmlformats.org/officeDocument/2006/relationships/image" Target="../media/image2658.png"/><Relationship Id="rId54" Type="http://schemas.openxmlformats.org/officeDocument/2006/relationships/image" Target="../media/image2631.png"/><Relationship Id="rId75" Type="http://schemas.openxmlformats.org/officeDocument/2006/relationships/customXml" Target="../ink/ink3553.xml"/><Relationship Id="rId96" Type="http://schemas.openxmlformats.org/officeDocument/2006/relationships/image" Target="../media/image2652.png"/><Relationship Id="rId140" Type="http://schemas.openxmlformats.org/officeDocument/2006/relationships/image" Target="../media/image2674.png"/><Relationship Id="rId161" Type="http://schemas.openxmlformats.org/officeDocument/2006/relationships/customXml" Target="../ink/ink3596.xml"/><Relationship Id="rId182" Type="http://schemas.openxmlformats.org/officeDocument/2006/relationships/image" Target="../media/image2694.png"/><Relationship Id="rId217" Type="http://schemas.openxmlformats.org/officeDocument/2006/relationships/customXml" Target="../ink/ink3624.xml"/><Relationship Id="rId6" Type="http://schemas.openxmlformats.org/officeDocument/2006/relationships/image" Target="../media/image2607.png"/><Relationship Id="rId238" Type="http://schemas.openxmlformats.org/officeDocument/2006/relationships/image" Target="../media/image2722.png"/><Relationship Id="rId259" Type="http://schemas.openxmlformats.org/officeDocument/2006/relationships/customXml" Target="../ink/ink3645.xml"/><Relationship Id="rId23" Type="http://schemas.openxmlformats.org/officeDocument/2006/relationships/customXml" Target="../ink/ink3527.xml"/><Relationship Id="rId119" Type="http://schemas.openxmlformats.org/officeDocument/2006/relationships/customXml" Target="../ink/ink3575.xml"/><Relationship Id="rId270" Type="http://schemas.openxmlformats.org/officeDocument/2006/relationships/image" Target="../media/image2738.png"/><Relationship Id="rId291" Type="http://schemas.openxmlformats.org/officeDocument/2006/relationships/customXml" Target="../ink/ink3661.xml"/><Relationship Id="rId44" Type="http://schemas.openxmlformats.org/officeDocument/2006/relationships/image" Target="../media/image2626.png"/><Relationship Id="rId65" Type="http://schemas.openxmlformats.org/officeDocument/2006/relationships/customXml" Target="../ink/ink3548.xml"/><Relationship Id="rId86" Type="http://schemas.openxmlformats.org/officeDocument/2006/relationships/image" Target="../media/image2647.png"/><Relationship Id="rId130" Type="http://schemas.openxmlformats.org/officeDocument/2006/relationships/image" Target="../media/image2669.png"/><Relationship Id="rId151" Type="http://schemas.openxmlformats.org/officeDocument/2006/relationships/customXml" Target="../ink/ink3591.xml"/><Relationship Id="rId172" Type="http://schemas.openxmlformats.org/officeDocument/2006/relationships/image" Target="../media/image2689.png"/><Relationship Id="rId193" Type="http://schemas.openxmlformats.org/officeDocument/2006/relationships/customXml" Target="../ink/ink3612.xml"/><Relationship Id="rId207" Type="http://schemas.openxmlformats.org/officeDocument/2006/relationships/customXml" Target="../ink/ink3619.xml"/><Relationship Id="rId228" Type="http://schemas.openxmlformats.org/officeDocument/2006/relationships/image" Target="../media/image2717.png"/><Relationship Id="rId249" Type="http://schemas.openxmlformats.org/officeDocument/2006/relationships/customXml" Target="../ink/ink3640.xml"/><Relationship Id="rId13" Type="http://schemas.openxmlformats.org/officeDocument/2006/relationships/customXml" Target="../ink/ink3522.xml"/><Relationship Id="rId109" Type="http://schemas.openxmlformats.org/officeDocument/2006/relationships/customXml" Target="../ink/ink3570.xml"/><Relationship Id="rId260" Type="http://schemas.openxmlformats.org/officeDocument/2006/relationships/image" Target="../media/image2733.png"/><Relationship Id="rId281" Type="http://schemas.openxmlformats.org/officeDocument/2006/relationships/customXml" Target="../ink/ink3656.xml"/><Relationship Id="rId34" Type="http://schemas.openxmlformats.org/officeDocument/2006/relationships/image" Target="../media/image2621.png"/><Relationship Id="rId55" Type="http://schemas.openxmlformats.org/officeDocument/2006/relationships/customXml" Target="../ink/ink3543.xml"/><Relationship Id="rId76" Type="http://schemas.openxmlformats.org/officeDocument/2006/relationships/image" Target="../media/image2642.png"/><Relationship Id="rId97" Type="http://schemas.openxmlformats.org/officeDocument/2006/relationships/customXml" Target="../ink/ink3564.xml"/><Relationship Id="rId120" Type="http://schemas.openxmlformats.org/officeDocument/2006/relationships/image" Target="../media/image2664.png"/><Relationship Id="rId141" Type="http://schemas.openxmlformats.org/officeDocument/2006/relationships/customXml" Target="../ink/ink3586.xml"/><Relationship Id="rId7" Type="http://schemas.openxmlformats.org/officeDocument/2006/relationships/customXml" Target="../ink/ink3519.xml"/><Relationship Id="rId162" Type="http://schemas.openxmlformats.org/officeDocument/2006/relationships/image" Target="../media/image2684.png"/><Relationship Id="rId183" Type="http://schemas.openxmlformats.org/officeDocument/2006/relationships/customXml" Target="../ink/ink3607.xml"/><Relationship Id="rId218" Type="http://schemas.openxmlformats.org/officeDocument/2006/relationships/image" Target="../media/image2712.png"/><Relationship Id="rId239" Type="http://schemas.openxmlformats.org/officeDocument/2006/relationships/customXml" Target="../ink/ink3635.xml"/><Relationship Id="rId250" Type="http://schemas.openxmlformats.org/officeDocument/2006/relationships/image" Target="../media/image2728.png"/><Relationship Id="rId271" Type="http://schemas.openxmlformats.org/officeDocument/2006/relationships/customXml" Target="../ink/ink3651.xml"/><Relationship Id="rId292" Type="http://schemas.openxmlformats.org/officeDocument/2006/relationships/image" Target="../media/image2749.png"/><Relationship Id="rId24" Type="http://schemas.openxmlformats.org/officeDocument/2006/relationships/image" Target="../media/image2616.png"/><Relationship Id="rId45" Type="http://schemas.openxmlformats.org/officeDocument/2006/relationships/customXml" Target="../ink/ink3538.xml"/><Relationship Id="rId66" Type="http://schemas.openxmlformats.org/officeDocument/2006/relationships/image" Target="../media/image2637.png"/><Relationship Id="rId87" Type="http://schemas.openxmlformats.org/officeDocument/2006/relationships/customXml" Target="../ink/ink3559.xml"/><Relationship Id="rId110" Type="http://schemas.openxmlformats.org/officeDocument/2006/relationships/image" Target="../media/image2659.png"/><Relationship Id="rId131" Type="http://schemas.openxmlformats.org/officeDocument/2006/relationships/customXml" Target="../ink/ink3581.xml"/><Relationship Id="rId152" Type="http://schemas.openxmlformats.org/officeDocument/2006/relationships/image" Target="../media/image2679.png"/><Relationship Id="rId173" Type="http://schemas.openxmlformats.org/officeDocument/2006/relationships/customXml" Target="../ink/ink3602.xml"/><Relationship Id="rId194" Type="http://schemas.openxmlformats.org/officeDocument/2006/relationships/image" Target="../media/image2700.png"/><Relationship Id="rId208" Type="http://schemas.openxmlformats.org/officeDocument/2006/relationships/image" Target="../media/image2707.png"/><Relationship Id="rId229" Type="http://schemas.openxmlformats.org/officeDocument/2006/relationships/customXml" Target="../ink/ink3630.xml"/><Relationship Id="rId240" Type="http://schemas.openxmlformats.org/officeDocument/2006/relationships/image" Target="../media/image2723.png"/><Relationship Id="rId261" Type="http://schemas.openxmlformats.org/officeDocument/2006/relationships/customXml" Target="../ink/ink3646.xml"/><Relationship Id="rId14" Type="http://schemas.openxmlformats.org/officeDocument/2006/relationships/image" Target="../media/image2611.png"/><Relationship Id="rId35" Type="http://schemas.openxmlformats.org/officeDocument/2006/relationships/customXml" Target="../ink/ink3533.xml"/><Relationship Id="rId56" Type="http://schemas.openxmlformats.org/officeDocument/2006/relationships/image" Target="../media/image2632.png"/><Relationship Id="rId77" Type="http://schemas.openxmlformats.org/officeDocument/2006/relationships/customXml" Target="../ink/ink3554.xml"/><Relationship Id="rId100" Type="http://schemas.openxmlformats.org/officeDocument/2006/relationships/image" Target="../media/image2654.png"/><Relationship Id="rId282" Type="http://schemas.openxmlformats.org/officeDocument/2006/relationships/image" Target="../media/image2744.png"/><Relationship Id="rId8" Type="http://schemas.openxmlformats.org/officeDocument/2006/relationships/image" Target="../media/image2608.png"/><Relationship Id="rId98" Type="http://schemas.openxmlformats.org/officeDocument/2006/relationships/image" Target="../media/image2653.png"/><Relationship Id="rId121" Type="http://schemas.openxmlformats.org/officeDocument/2006/relationships/customXml" Target="../ink/ink3576.xml"/><Relationship Id="rId142" Type="http://schemas.openxmlformats.org/officeDocument/2006/relationships/image" Target="../media/image2675.png"/><Relationship Id="rId163" Type="http://schemas.openxmlformats.org/officeDocument/2006/relationships/customXml" Target="../ink/ink3597.xml"/><Relationship Id="rId184" Type="http://schemas.openxmlformats.org/officeDocument/2006/relationships/image" Target="../media/image2695.png"/><Relationship Id="rId219" Type="http://schemas.openxmlformats.org/officeDocument/2006/relationships/customXml" Target="../ink/ink3625.xml"/><Relationship Id="rId230" Type="http://schemas.openxmlformats.org/officeDocument/2006/relationships/image" Target="../media/image2718.png"/><Relationship Id="rId251" Type="http://schemas.openxmlformats.org/officeDocument/2006/relationships/customXml" Target="../ink/ink3641.xml"/><Relationship Id="rId25" Type="http://schemas.openxmlformats.org/officeDocument/2006/relationships/customXml" Target="../ink/ink3528.xml"/><Relationship Id="rId46" Type="http://schemas.openxmlformats.org/officeDocument/2006/relationships/image" Target="../media/image2627.png"/><Relationship Id="rId67" Type="http://schemas.openxmlformats.org/officeDocument/2006/relationships/customXml" Target="../ink/ink3549.xml"/><Relationship Id="rId272" Type="http://schemas.openxmlformats.org/officeDocument/2006/relationships/image" Target="../media/image2739.png"/><Relationship Id="rId293" Type="http://schemas.openxmlformats.org/officeDocument/2006/relationships/customXml" Target="../ink/ink3662.xml"/><Relationship Id="rId88" Type="http://schemas.openxmlformats.org/officeDocument/2006/relationships/image" Target="../media/image2648.png"/><Relationship Id="rId111" Type="http://schemas.openxmlformats.org/officeDocument/2006/relationships/customXml" Target="../ink/ink3571.xml"/><Relationship Id="rId132" Type="http://schemas.openxmlformats.org/officeDocument/2006/relationships/image" Target="../media/image2670.png"/><Relationship Id="rId153" Type="http://schemas.openxmlformats.org/officeDocument/2006/relationships/customXml" Target="../ink/ink3592.xml"/><Relationship Id="rId174" Type="http://schemas.openxmlformats.org/officeDocument/2006/relationships/image" Target="../media/image2690.png"/><Relationship Id="rId195" Type="http://schemas.openxmlformats.org/officeDocument/2006/relationships/customXml" Target="../ink/ink3613.xml"/><Relationship Id="rId209" Type="http://schemas.openxmlformats.org/officeDocument/2006/relationships/customXml" Target="../ink/ink3620.xml"/><Relationship Id="rId220" Type="http://schemas.openxmlformats.org/officeDocument/2006/relationships/image" Target="../media/image2713.png"/><Relationship Id="rId241" Type="http://schemas.openxmlformats.org/officeDocument/2006/relationships/customXml" Target="../ink/ink3636.xml"/><Relationship Id="rId15" Type="http://schemas.openxmlformats.org/officeDocument/2006/relationships/customXml" Target="../ink/ink3523.xml"/><Relationship Id="rId36" Type="http://schemas.openxmlformats.org/officeDocument/2006/relationships/image" Target="../media/image2622.png"/><Relationship Id="rId57" Type="http://schemas.openxmlformats.org/officeDocument/2006/relationships/customXml" Target="../ink/ink3544.xml"/><Relationship Id="rId262" Type="http://schemas.openxmlformats.org/officeDocument/2006/relationships/image" Target="../media/image2734.png"/><Relationship Id="rId283" Type="http://schemas.openxmlformats.org/officeDocument/2006/relationships/customXml" Target="../ink/ink3657.xml"/><Relationship Id="rId78" Type="http://schemas.openxmlformats.org/officeDocument/2006/relationships/image" Target="../media/image2643.png"/><Relationship Id="rId99" Type="http://schemas.openxmlformats.org/officeDocument/2006/relationships/customXml" Target="../ink/ink3565.xml"/><Relationship Id="rId101" Type="http://schemas.openxmlformats.org/officeDocument/2006/relationships/customXml" Target="../ink/ink3566.xml"/><Relationship Id="rId122" Type="http://schemas.openxmlformats.org/officeDocument/2006/relationships/image" Target="../media/image2665.png"/><Relationship Id="rId143" Type="http://schemas.openxmlformats.org/officeDocument/2006/relationships/customXml" Target="../ink/ink3587.xml"/><Relationship Id="rId164" Type="http://schemas.openxmlformats.org/officeDocument/2006/relationships/image" Target="../media/image2685.png"/><Relationship Id="rId185" Type="http://schemas.openxmlformats.org/officeDocument/2006/relationships/customXml" Target="../ink/ink3608.xml"/><Relationship Id="rId9" Type="http://schemas.openxmlformats.org/officeDocument/2006/relationships/customXml" Target="../ink/ink3520.xml"/><Relationship Id="rId210" Type="http://schemas.openxmlformats.org/officeDocument/2006/relationships/image" Target="../media/image2708.png"/><Relationship Id="rId26" Type="http://schemas.openxmlformats.org/officeDocument/2006/relationships/image" Target="../media/image2617.png"/><Relationship Id="rId231" Type="http://schemas.openxmlformats.org/officeDocument/2006/relationships/customXml" Target="../ink/ink3631.xml"/><Relationship Id="rId252" Type="http://schemas.openxmlformats.org/officeDocument/2006/relationships/image" Target="../media/image2729.png"/><Relationship Id="rId273" Type="http://schemas.openxmlformats.org/officeDocument/2006/relationships/customXml" Target="../ink/ink3652.xml"/><Relationship Id="rId294" Type="http://schemas.openxmlformats.org/officeDocument/2006/relationships/image" Target="../media/image2750.png"/><Relationship Id="rId47" Type="http://schemas.openxmlformats.org/officeDocument/2006/relationships/customXml" Target="../ink/ink3539.xml"/><Relationship Id="rId68" Type="http://schemas.openxmlformats.org/officeDocument/2006/relationships/image" Target="../media/image2638.png"/><Relationship Id="rId89" Type="http://schemas.openxmlformats.org/officeDocument/2006/relationships/customXml" Target="../ink/ink3560.xml"/><Relationship Id="rId112" Type="http://schemas.openxmlformats.org/officeDocument/2006/relationships/image" Target="../media/image2660.png"/><Relationship Id="rId133" Type="http://schemas.openxmlformats.org/officeDocument/2006/relationships/customXml" Target="../ink/ink3582.xml"/><Relationship Id="rId154" Type="http://schemas.openxmlformats.org/officeDocument/2006/relationships/image" Target="../media/image2680.png"/><Relationship Id="rId175" Type="http://schemas.openxmlformats.org/officeDocument/2006/relationships/customXml" Target="../ink/ink3603.xml"/><Relationship Id="rId196" Type="http://schemas.openxmlformats.org/officeDocument/2006/relationships/image" Target="../media/image2701.png"/><Relationship Id="rId200" Type="http://schemas.openxmlformats.org/officeDocument/2006/relationships/image" Target="../media/image2703.png"/><Relationship Id="rId16" Type="http://schemas.openxmlformats.org/officeDocument/2006/relationships/image" Target="../media/image2612.png"/><Relationship Id="rId221" Type="http://schemas.openxmlformats.org/officeDocument/2006/relationships/customXml" Target="../ink/ink3626.xml"/><Relationship Id="rId242" Type="http://schemas.openxmlformats.org/officeDocument/2006/relationships/image" Target="../media/image2724.png"/><Relationship Id="rId263" Type="http://schemas.openxmlformats.org/officeDocument/2006/relationships/customXml" Target="../ink/ink3647.xml"/><Relationship Id="rId284" Type="http://schemas.openxmlformats.org/officeDocument/2006/relationships/image" Target="../media/image2745.png"/><Relationship Id="rId37" Type="http://schemas.openxmlformats.org/officeDocument/2006/relationships/customXml" Target="../ink/ink3534.xml"/><Relationship Id="rId58" Type="http://schemas.openxmlformats.org/officeDocument/2006/relationships/image" Target="../media/image2633.png"/><Relationship Id="rId79" Type="http://schemas.openxmlformats.org/officeDocument/2006/relationships/customXml" Target="../ink/ink3555.xml"/><Relationship Id="rId102" Type="http://schemas.openxmlformats.org/officeDocument/2006/relationships/image" Target="../media/image2655.png"/><Relationship Id="rId123" Type="http://schemas.openxmlformats.org/officeDocument/2006/relationships/customXml" Target="../ink/ink3577.xml"/><Relationship Id="rId144" Type="http://schemas.openxmlformats.org/officeDocument/2006/relationships/image" Target="../media/image4240.png"/><Relationship Id="rId90" Type="http://schemas.openxmlformats.org/officeDocument/2006/relationships/image" Target="../media/image2649.png"/><Relationship Id="rId165" Type="http://schemas.openxmlformats.org/officeDocument/2006/relationships/customXml" Target="../ink/ink3598.xml"/><Relationship Id="rId186" Type="http://schemas.openxmlformats.org/officeDocument/2006/relationships/image" Target="../media/image2696.png"/><Relationship Id="rId211" Type="http://schemas.openxmlformats.org/officeDocument/2006/relationships/customXml" Target="../ink/ink3621.xml"/><Relationship Id="rId232" Type="http://schemas.openxmlformats.org/officeDocument/2006/relationships/image" Target="../media/image2719.png"/><Relationship Id="rId253" Type="http://schemas.openxmlformats.org/officeDocument/2006/relationships/customXml" Target="../ink/ink3642.xml"/><Relationship Id="rId274" Type="http://schemas.openxmlformats.org/officeDocument/2006/relationships/image" Target="../media/image2740.png"/><Relationship Id="rId295" Type="http://schemas.openxmlformats.org/officeDocument/2006/relationships/customXml" Target="../ink/ink3663.xml"/><Relationship Id="rId27" Type="http://schemas.openxmlformats.org/officeDocument/2006/relationships/customXml" Target="../ink/ink3529.xml"/><Relationship Id="rId48" Type="http://schemas.openxmlformats.org/officeDocument/2006/relationships/image" Target="../media/image2628.png"/><Relationship Id="rId69" Type="http://schemas.openxmlformats.org/officeDocument/2006/relationships/customXml" Target="../ink/ink3550.xml"/><Relationship Id="rId113" Type="http://schemas.openxmlformats.org/officeDocument/2006/relationships/customXml" Target="../ink/ink3572.xml"/><Relationship Id="rId134" Type="http://schemas.openxmlformats.org/officeDocument/2006/relationships/image" Target="../media/image2671.png"/><Relationship Id="rId80" Type="http://schemas.openxmlformats.org/officeDocument/2006/relationships/image" Target="../media/image2644.png"/><Relationship Id="rId155" Type="http://schemas.openxmlformats.org/officeDocument/2006/relationships/customXml" Target="../ink/ink3593.xml"/><Relationship Id="rId176" Type="http://schemas.openxmlformats.org/officeDocument/2006/relationships/image" Target="../media/image2691.png"/><Relationship Id="rId197" Type="http://schemas.openxmlformats.org/officeDocument/2006/relationships/customXml" Target="../ink/ink3614.xml"/><Relationship Id="rId201" Type="http://schemas.openxmlformats.org/officeDocument/2006/relationships/customXml" Target="../ink/ink3616.xml"/><Relationship Id="rId222" Type="http://schemas.openxmlformats.org/officeDocument/2006/relationships/image" Target="../media/image2714.png"/><Relationship Id="rId243" Type="http://schemas.openxmlformats.org/officeDocument/2006/relationships/customXml" Target="../ink/ink3637.xml"/><Relationship Id="rId264" Type="http://schemas.openxmlformats.org/officeDocument/2006/relationships/image" Target="../media/image2735.png"/><Relationship Id="rId285" Type="http://schemas.openxmlformats.org/officeDocument/2006/relationships/customXml" Target="../ink/ink3658.xml"/><Relationship Id="rId17" Type="http://schemas.openxmlformats.org/officeDocument/2006/relationships/customXml" Target="../ink/ink3524.xml"/><Relationship Id="rId38" Type="http://schemas.openxmlformats.org/officeDocument/2006/relationships/image" Target="../media/image2623.png"/><Relationship Id="rId59" Type="http://schemas.openxmlformats.org/officeDocument/2006/relationships/customXml" Target="../ink/ink3545.xml"/><Relationship Id="rId103" Type="http://schemas.openxmlformats.org/officeDocument/2006/relationships/customXml" Target="../ink/ink3567.xml"/><Relationship Id="rId124" Type="http://schemas.openxmlformats.org/officeDocument/2006/relationships/image" Target="../media/image2666.png"/><Relationship Id="rId70" Type="http://schemas.openxmlformats.org/officeDocument/2006/relationships/image" Target="../media/image2639.png"/><Relationship Id="rId91" Type="http://schemas.openxmlformats.org/officeDocument/2006/relationships/customXml" Target="../ink/ink3561.xml"/><Relationship Id="rId145" Type="http://schemas.openxmlformats.org/officeDocument/2006/relationships/customXml" Target="../ink/ink3588.xml"/><Relationship Id="rId166" Type="http://schemas.openxmlformats.org/officeDocument/2006/relationships/image" Target="../media/image2686.png"/><Relationship Id="rId187" Type="http://schemas.openxmlformats.org/officeDocument/2006/relationships/customXml" Target="../ink/ink3609.xml"/><Relationship Id="rId1" Type="http://schemas.openxmlformats.org/officeDocument/2006/relationships/slideLayout" Target="../slideLayouts/slideLayout11.xml"/><Relationship Id="rId212" Type="http://schemas.openxmlformats.org/officeDocument/2006/relationships/image" Target="../media/image2709.png"/><Relationship Id="rId233" Type="http://schemas.openxmlformats.org/officeDocument/2006/relationships/customXml" Target="../ink/ink3632.xml"/><Relationship Id="rId254" Type="http://schemas.openxmlformats.org/officeDocument/2006/relationships/image" Target="../media/image2730.png"/><Relationship Id="rId28" Type="http://schemas.openxmlformats.org/officeDocument/2006/relationships/image" Target="../media/image2618.png"/><Relationship Id="rId49" Type="http://schemas.openxmlformats.org/officeDocument/2006/relationships/customXml" Target="../ink/ink3540.xml"/><Relationship Id="rId114" Type="http://schemas.openxmlformats.org/officeDocument/2006/relationships/image" Target="../media/image2661.png"/><Relationship Id="rId275" Type="http://schemas.openxmlformats.org/officeDocument/2006/relationships/customXml" Target="../ink/ink3653.xml"/><Relationship Id="rId296" Type="http://schemas.openxmlformats.org/officeDocument/2006/relationships/image" Target="../media/image2751.png"/><Relationship Id="rId60" Type="http://schemas.openxmlformats.org/officeDocument/2006/relationships/image" Target="../media/image2634.png"/><Relationship Id="rId81" Type="http://schemas.openxmlformats.org/officeDocument/2006/relationships/customXml" Target="../ink/ink3556.xml"/><Relationship Id="rId135" Type="http://schemas.openxmlformats.org/officeDocument/2006/relationships/customXml" Target="../ink/ink3583.xml"/><Relationship Id="rId156" Type="http://schemas.openxmlformats.org/officeDocument/2006/relationships/image" Target="../media/image2681.png"/><Relationship Id="rId177" Type="http://schemas.openxmlformats.org/officeDocument/2006/relationships/customXml" Target="../ink/ink3604.xml"/><Relationship Id="rId198" Type="http://schemas.openxmlformats.org/officeDocument/2006/relationships/image" Target="../media/image2702.png"/><Relationship Id="rId202" Type="http://schemas.openxmlformats.org/officeDocument/2006/relationships/image" Target="../media/image2704.png"/><Relationship Id="rId223" Type="http://schemas.openxmlformats.org/officeDocument/2006/relationships/customXml" Target="../ink/ink3627.xml"/><Relationship Id="rId244" Type="http://schemas.openxmlformats.org/officeDocument/2006/relationships/image" Target="../media/image2725.png"/><Relationship Id="rId18" Type="http://schemas.openxmlformats.org/officeDocument/2006/relationships/image" Target="../media/image2613.png"/><Relationship Id="rId39" Type="http://schemas.openxmlformats.org/officeDocument/2006/relationships/customXml" Target="../ink/ink3535.xml"/><Relationship Id="rId265" Type="http://schemas.openxmlformats.org/officeDocument/2006/relationships/customXml" Target="../ink/ink3648.xml"/><Relationship Id="rId286" Type="http://schemas.openxmlformats.org/officeDocument/2006/relationships/image" Target="../media/image2746.png"/><Relationship Id="rId50" Type="http://schemas.openxmlformats.org/officeDocument/2006/relationships/image" Target="../media/image2629.png"/><Relationship Id="rId104" Type="http://schemas.openxmlformats.org/officeDocument/2006/relationships/image" Target="../media/image2656.png"/><Relationship Id="rId125" Type="http://schemas.openxmlformats.org/officeDocument/2006/relationships/customXml" Target="../ink/ink3578.xml"/><Relationship Id="rId146" Type="http://schemas.openxmlformats.org/officeDocument/2006/relationships/image" Target="../media/image2676.png"/><Relationship Id="rId167" Type="http://schemas.openxmlformats.org/officeDocument/2006/relationships/customXml" Target="../ink/ink3599.xml"/><Relationship Id="rId188" Type="http://schemas.openxmlformats.org/officeDocument/2006/relationships/image" Target="../media/image2697.png"/><Relationship Id="rId71" Type="http://schemas.openxmlformats.org/officeDocument/2006/relationships/customXml" Target="../ink/ink3551.xml"/><Relationship Id="rId92" Type="http://schemas.openxmlformats.org/officeDocument/2006/relationships/image" Target="../media/image2650.png"/><Relationship Id="rId213" Type="http://schemas.openxmlformats.org/officeDocument/2006/relationships/customXml" Target="../ink/ink3622.xml"/><Relationship Id="rId234" Type="http://schemas.openxmlformats.org/officeDocument/2006/relationships/image" Target="../media/image2720.png"/><Relationship Id="rId2" Type="http://schemas.openxmlformats.org/officeDocument/2006/relationships/image" Target="../media/image2025.png"/><Relationship Id="rId29" Type="http://schemas.openxmlformats.org/officeDocument/2006/relationships/customXml" Target="../ink/ink3530.xml"/><Relationship Id="rId255" Type="http://schemas.openxmlformats.org/officeDocument/2006/relationships/customXml" Target="../ink/ink3643.xml"/><Relationship Id="rId276" Type="http://schemas.openxmlformats.org/officeDocument/2006/relationships/image" Target="../media/image2741.png"/><Relationship Id="rId297" Type="http://schemas.openxmlformats.org/officeDocument/2006/relationships/customXml" Target="../ink/ink3664.xml"/><Relationship Id="rId40" Type="http://schemas.openxmlformats.org/officeDocument/2006/relationships/image" Target="../media/image2624.png"/><Relationship Id="rId115" Type="http://schemas.openxmlformats.org/officeDocument/2006/relationships/customXml" Target="../ink/ink3573.xml"/><Relationship Id="rId136" Type="http://schemas.openxmlformats.org/officeDocument/2006/relationships/image" Target="../media/image2672.png"/><Relationship Id="rId157" Type="http://schemas.openxmlformats.org/officeDocument/2006/relationships/customXml" Target="../ink/ink3594.xml"/><Relationship Id="rId178" Type="http://schemas.openxmlformats.org/officeDocument/2006/relationships/image" Target="../media/image2692.png"/><Relationship Id="rId61" Type="http://schemas.openxmlformats.org/officeDocument/2006/relationships/customXml" Target="../ink/ink3546.xml"/><Relationship Id="rId82" Type="http://schemas.openxmlformats.org/officeDocument/2006/relationships/image" Target="../media/image2645.png"/><Relationship Id="rId199" Type="http://schemas.openxmlformats.org/officeDocument/2006/relationships/customXml" Target="../ink/ink3615.xml"/><Relationship Id="rId203" Type="http://schemas.openxmlformats.org/officeDocument/2006/relationships/customXml" Target="../ink/ink3617.xml"/><Relationship Id="rId19" Type="http://schemas.openxmlformats.org/officeDocument/2006/relationships/customXml" Target="../ink/ink3525.xml"/><Relationship Id="rId224" Type="http://schemas.openxmlformats.org/officeDocument/2006/relationships/image" Target="../media/image2715.png"/><Relationship Id="rId245" Type="http://schemas.openxmlformats.org/officeDocument/2006/relationships/customXml" Target="../ink/ink3638.xml"/><Relationship Id="rId266" Type="http://schemas.openxmlformats.org/officeDocument/2006/relationships/image" Target="../media/image2736.png"/><Relationship Id="rId287" Type="http://schemas.openxmlformats.org/officeDocument/2006/relationships/customXml" Target="../ink/ink3659.xml"/><Relationship Id="rId30" Type="http://schemas.openxmlformats.org/officeDocument/2006/relationships/image" Target="../media/image2619.png"/><Relationship Id="rId105" Type="http://schemas.openxmlformats.org/officeDocument/2006/relationships/customXml" Target="../ink/ink3568.xml"/><Relationship Id="rId126" Type="http://schemas.openxmlformats.org/officeDocument/2006/relationships/image" Target="../media/image2667.png"/><Relationship Id="rId147" Type="http://schemas.openxmlformats.org/officeDocument/2006/relationships/customXml" Target="../ink/ink3589.xml"/><Relationship Id="rId168" Type="http://schemas.openxmlformats.org/officeDocument/2006/relationships/image" Target="../media/image2687.png"/><Relationship Id="rId51" Type="http://schemas.openxmlformats.org/officeDocument/2006/relationships/customXml" Target="../ink/ink3541.xml"/><Relationship Id="rId72" Type="http://schemas.openxmlformats.org/officeDocument/2006/relationships/image" Target="../media/image2640.png"/><Relationship Id="rId93" Type="http://schemas.openxmlformats.org/officeDocument/2006/relationships/customXml" Target="../ink/ink3562.xml"/><Relationship Id="rId189" Type="http://schemas.openxmlformats.org/officeDocument/2006/relationships/customXml" Target="../ink/ink3610.xml"/><Relationship Id="rId3" Type="http://schemas.openxmlformats.org/officeDocument/2006/relationships/customXml" Target="../ink/ink3517.xml"/><Relationship Id="rId214" Type="http://schemas.openxmlformats.org/officeDocument/2006/relationships/image" Target="../media/image2710.png"/><Relationship Id="rId235" Type="http://schemas.openxmlformats.org/officeDocument/2006/relationships/customXml" Target="../ink/ink3633.xml"/><Relationship Id="rId256" Type="http://schemas.openxmlformats.org/officeDocument/2006/relationships/image" Target="../media/image2731.png"/><Relationship Id="rId277" Type="http://schemas.openxmlformats.org/officeDocument/2006/relationships/customXml" Target="../ink/ink3654.xml"/><Relationship Id="rId298" Type="http://schemas.openxmlformats.org/officeDocument/2006/relationships/image" Target="../media/image2752.png"/><Relationship Id="rId116" Type="http://schemas.openxmlformats.org/officeDocument/2006/relationships/image" Target="../media/image2662.png"/><Relationship Id="rId137" Type="http://schemas.openxmlformats.org/officeDocument/2006/relationships/customXml" Target="../ink/ink3584.xml"/><Relationship Id="rId158" Type="http://schemas.openxmlformats.org/officeDocument/2006/relationships/image" Target="../media/image2682.png"/><Relationship Id="rId20" Type="http://schemas.openxmlformats.org/officeDocument/2006/relationships/image" Target="../media/image2614.png"/><Relationship Id="rId41" Type="http://schemas.openxmlformats.org/officeDocument/2006/relationships/customXml" Target="../ink/ink3536.xml"/><Relationship Id="rId62" Type="http://schemas.openxmlformats.org/officeDocument/2006/relationships/image" Target="../media/image2635.png"/><Relationship Id="rId83" Type="http://schemas.openxmlformats.org/officeDocument/2006/relationships/customXml" Target="../ink/ink3557.xml"/><Relationship Id="rId179" Type="http://schemas.openxmlformats.org/officeDocument/2006/relationships/customXml" Target="../ink/ink3605.xml"/><Relationship Id="rId190" Type="http://schemas.openxmlformats.org/officeDocument/2006/relationships/image" Target="../media/image2698.png"/><Relationship Id="rId204" Type="http://schemas.openxmlformats.org/officeDocument/2006/relationships/image" Target="../media/image2705.png"/><Relationship Id="rId225" Type="http://schemas.openxmlformats.org/officeDocument/2006/relationships/customXml" Target="../ink/ink3628.xml"/><Relationship Id="rId246" Type="http://schemas.openxmlformats.org/officeDocument/2006/relationships/image" Target="../media/image2726.png"/><Relationship Id="rId267" Type="http://schemas.openxmlformats.org/officeDocument/2006/relationships/customXml" Target="../ink/ink3649.xml"/><Relationship Id="rId288" Type="http://schemas.openxmlformats.org/officeDocument/2006/relationships/image" Target="../media/image2747.png"/><Relationship Id="rId106" Type="http://schemas.openxmlformats.org/officeDocument/2006/relationships/image" Target="../media/image2657.png"/><Relationship Id="rId127" Type="http://schemas.openxmlformats.org/officeDocument/2006/relationships/customXml" Target="../ink/ink3579.xml"/><Relationship Id="rId10" Type="http://schemas.openxmlformats.org/officeDocument/2006/relationships/image" Target="../media/image2609.png"/><Relationship Id="rId31" Type="http://schemas.openxmlformats.org/officeDocument/2006/relationships/customXml" Target="../ink/ink3531.xml"/><Relationship Id="rId52" Type="http://schemas.openxmlformats.org/officeDocument/2006/relationships/image" Target="../media/image2630.png"/><Relationship Id="rId73" Type="http://schemas.openxmlformats.org/officeDocument/2006/relationships/customXml" Target="../ink/ink3552.xml"/><Relationship Id="rId94" Type="http://schemas.openxmlformats.org/officeDocument/2006/relationships/image" Target="../media/image2651.png"/><Relationship Id="rId148" Type="http://schemas.openxmlformats.org/officeDocument/2006/relationships/image" Target="../media/image2677.png"/><Relationship Id="rId169" Type="http://schemas.openxmlformats.org/officeDocument/2006/relationships/customXml" Target="../ink/ink3600.xml"/><Relationship Id="rId4" Type="http://schemas.openxmlformats.org/officeDocument/2006/relationships/image" Target="../media/image2606.png"/><Relationship Id="rId180" Type="http://schemas.openxmlformats.org/officeDocument/2006/relationships/image" Target="../media/image2693.png"/><Relationship Id="rId215" Type="http://schemas.openxmlformats.org/officeDocument/2006/relationships/customXml" Target="../ink/ink3623.xml"/><Relationship Id="rId236" Type="http://schemas.openxmlformats.org/officeDocument/2006/relationships/image" Target="../media/image2721.png"/><Relationship Id="rId257" Type="http://schemas.openxmlformats.org/officeDocument/2006/relationships/customXml" Target="../ink/ink3644.xml"/><Relationship Id="rId278" Type="http://schemas.openxmlformats.org/officeDocument/2006/relationships/image" Target="../media/image2742.png"/><Relationship Id="rId42" Type="http://schemas.openxmlformats.org/officeDocument/2006/relationships/image" Target="../media/image2625.png"/><Relationship Id="rId84" Type="http://schemas.openxmlformats.org/officeDocument/2006/relationships/image" Target="../media/image2646.png"/><Relationship Id="rId138" Type="http://schemas.openxmlformats.org/officeDocument/2006/relationships/image" Target="../media/image2673.png"/><Relationship Id="rId191" Type="http://schemas.openxmlformats.org/officeDocument/2006/relationships/customXml" Target="../ink/ink3611.xml"/><Relationship Id="rId205" Type="http://schemas.openxmlformats.org/officeDocument/2006/relationships/customXml" Target="../ink/ink3618.xml"/><Relationship Id="rId247" Type="http://schemas.openxmlformats.org/officeDocument/2006/relationships/customXml" Target="../ink/ink3639.xml"/><Relationship Id="rId107" Type="http://schemas.openxmlformats.org/officeDocument/2006/relationships/customXml" Target="../ink/ink3569.xml"/><Relationship Id="rId289" Type="http://schemas.openxmlformats.org/officeDocument/2006/relationships/customXml" Target="../ink/ink3660.xml"/><Relationship Id="rId11" Type="http://schemas.openxmlformats.org/officeDocument/2006/relationships/customXml" Target="../ink/ink3521.xml"/><Relationship Id="rId53" Type="http://schemas.openxmlformats.org/officeDocument/2006/relationships/customXml" Target="../ink/ink3542.xml"/><Relationship Id="rId149" Type="http://schemas.openxmlformats.org/officeDocument/2006/relationships/customXml" Target="../ink/ink3590.xml"/><Relationship Id="rId95" Type="http://schemas.openxmlformats.org/officeDocument/2006/relationships/customXml" Target="../ink/ink3563.xml"/><Relationship Id="rId160" Type="http://schemas.openxmlformats.org/officeDocument/2006/relationships/image" Target="../media/image2683.png"/><Relationship Id="rId216" Type="http://schemas.openxmlformats.org/officeDocument/2006/relationships/image" Target="../media/image2711.png"/><Relationship Id="rId258" Type="http://schemas.openxmlformats.org/officeDocument/2006/relationships/image" Target="../media/image2732.png"/><Relationship Id="rId22" Type="http://schemas.openxmlformats.org/officeDocument/2006/relationships/image" Target="../media/image2615.png"/><Relationship Id="rId64" Type="http://schemas.openxmlformats.org/officeDocument/2006/relationships/image" Target="../media/image2636.png"/><Relationship Id="rId118" Type="http://schemas.openxmlformats.org/officeDocument/2006/relationships/image" Target="../media/image2663.png"/><Relationship Id="rId171" Type="http://schemas.openxmlformats.org/officeDocument/2006/relationships/customXml" Target="../ink/ink3601.xml"/><Relationship Id="rId227" Type="http://schemas.openxmlformats.org/officeDocument/2006/relationships/customXml" Target="../ink/ink3629.xml"/><Relationship Id="rId269" Type="http://schemas.openxmlformats.org/officeDocument/2006/relationships/customXml" Target="../ink/ink3650.xml"/><Relationship Id="rId33" Type="http://schemas.openxmlformats.org/officeDocument/2006/relationships/customXml" Target="../ink/ink3532.xml"/><Relationship Id="rId129" Type="http://schemas.openxmlformats.org/officeDocument/2006/relationships/customXml" Target="../ink/ink3580.xml"/><Relationship Id="rId280" Type="http://schemas.openxmlformats.org/officeDocument/2006/relationships/image" Target="../media/image2743.png"/></Relationships>
</file>

<file path=ppt/slides/_rels/slide81.xml.rels><?xml version="1.0" encoding="UTF-8" standalone="yes"?>
<Relationships xmlns="http://schemas.openxmlformats.org/package/2006/relationships"><Relationship Id="rId117" Type="http://schemas.openxmlformats.org/officeDocument/2006/relationships/image" Target="../media/image2808.png"/><Relationship Id="rId299" Type="http://schemas.openxmlformats.org/officeDocument/2006/relationships/image" Target="../media/image2899.png"/><Relationship Id="rId21" Type="http://schemas.openxmlformats.org/officeDocument/2006/relationships/image" Target="../media/image2762.png"/><Relationship Id="rId63" Type="http://schemas.openxmlformats.org/officeDocument/2006/relationships/image" Target="../media/image2781.png"/><Relationship Id="rId159" Type="http://schemas.openxmlformats.org/officeDocument/2006/relationships/image" Target="../media/image2829.png"/><Relationship Id="rId324" Type="http://schemas.openxmlformats.org/officeDocument/2006/relationships/customXml" Target="../ink/ink3826.xml"/><Relationship Id="rId170" Type="http://schemas.openxmlformats.org/officeDocument/2006/relationships/customXml" Target="../ink/ink3749.xml"/><Relationship Id="rId226" Type="http://schemas.openxmlformats.org/officeDocument/2006/relationships/customXml" Target="../ink/ink3777.xml"/><Relationship Id="rId268" Type="http://schemas.openxmlformats.org/officeDocument/2006/relationships/customXml" Target="../ink/ink3798.xml"/><Relationship Id="rId32" Type="http://schemas.openxmlformats.org/officeDocument/2006/relationships/customXml" Target="../ink/ink3680.xml"/><Relationship Id="rId74" Type="http://schemas.openxmlformats.org/officeDocument/2006/relationships/customXml" Target="../ink/ink3701.xml"/><Relationship Id="rId128" Type="http://schemas.openxmlformats.org/officeDocument/2006/relationships/customXml" Target="../ink/ink3728.xml"/><Relationship Id="rId335" Type="http://schemas.openxmlformats.org/officeDocument/2006/relationships/image" Target="../media/image2917.png"/><Relationship Id="rId5" Type="http://schemas.openxmlformats.org/officeDocument/2006/relationships/image" Target="../media/image2754.png"/><Relationship Id="rId181" Type="http://schemas.openxmlformats.org/officeDocument/2006/relationships/image" Target="../media/image2840.png"/><Relationship Id="rId237" Type="http://schemas.openxmlformats.org/officeDocument/2006/relationships/image" Target="../media/image2868.png"/><Relationship Id="rId279" Type="http://schemas.openxmlformats.org/officeDocument/2006/relationships/image" Target="../media/image2889.png"/><Relationship Id="rId43" Type="http://schemas.openxmlformats.org/officeDocument/2006/relationships/image" Target="../media/image2772.png"/><Relationship Id="rId139" Type="http://schemas.openxmlformats.org/officeDocument/2006/relationships/image" Target="../media/image2819.png"/><Relationship Id="rId290" Type="http://schemas.openxmlformats.org/officeDocument/2006/relationships/customXml" Target="../ink/ink3809.xml"/><Relationship Id="rId304" Type="http://schemas.openxmlformats.org/officeDocument/2006/relationships/customXml" Target="../ink/ink3816.xml"/><Relationship Id="rId346" Type="http://schemas.openxmlformats.org/officeDocument/2006/relationships/customXml" Target="../ink/ink3837.xml"/><Relationship Id="rId85" Type="http://schemas.openxmlformats.org/officeDocument/2006/relationships/image" Target="../media/image2792.png"/><Relationship Id="rId150" Type="http://schemas.openxmlformats.org/officeDocument/2006/relationships/customXml" Target="../ink/ink3739.xml"/><Relationship Id="rId192" Type="http://schemas.openxmlformats.org/officeDocument/2006/relationships/customXml" Target="../ink/ink3760.xml"/><Relationship Id="rId206" Type="http://schemas.openxmlformats.org/officeDocument/2006/relationships/customXml" Target="../ink/ink3767.xml"/><Relationship Id="rId248" Type="http://schemas.openxmlformats.org/officeDocument/2006/relationships/customXml" Target="../ink/ink3788.xml"/><Relationship Id="rId12" Type="http://schemas.openxmlformats.org/officeDocument/2006/relationships/customXml" Target="../ink/ink3670.xml"/><Relationship Id="rId108" Type="http://schemas.openxmlformats.org/officeDocument/2006/relationships/customXml" Target="../ink/ink3718.xml"/><Relationship Id="rId315" Type="http://schemas.openxmlformats.org/officeDocument/2006/relationships/image" Target="../media/image2907.png"/><Relationship Id="rId357" Type="http://schemas.openxmlformats.org/officeDocument/2006/relationships/image" Target="../media/image2029.png"/><Relationship Id="rId54" Type="http://schemas.openxmlformats.org/officeDocument/2006/relationships/customXml" Target="../ink/ink3691.xml"/><Relationship Id="rId96" Type="http://schemas.openxmlformats.org/officeDocument/2006/relationships/customXml" Target="../ink/ink3712.xml"/><Relationship Id="rId161" Type="http://schemas.openxmlformats.org/officeDocument/2006/relationships/image" Target="../media/image2830.png"/><Relationship Id="rId217" Type="http://schemas.openxmlformats.org/officeDocument/2006/relationships/image" Target="../media/image2858.png"/><Relationship Id="rId259" Type="http://schemas.openxmlformats.org/officeDocument/2006/relationships/image" Target="../media/image2879.png"/><Relationship Id="rId23" Type="http://schemas.openxmlformats.org/officeDocument/2006/relationships/image" Target="../media/image2498.png"/><Relationship Id="rId119" Type="http://schemas.openxmlformats.org/officeDocument/2006/relationships/image" Target="../media/image2809.png"/><Relationship Id="rId270" Type="http://schemas.openxmlformats.org/officeDocument/2006/relationships/customXml" Target="../ink/ink3799.xml"/><Relationship Id="rId326" Type="http://schemas.openxmlformats.org/officeDocument/2006/relationships/customXml" Target="../ink/ink3827.xml"/><Relationship Id="rId65" Type="http://schemas.openxmlformats.org/officeDocument/2006/relationships/image" Target="../media/image2782.png"/><Relationship Id="rId130" Type="http://schemas.openxmlformats.org/officeDocument/2006/relationships/customXml" Target="../ink/ink3729.xml"/><Relationship Id="rId172" Type="http://schemas.openxmlformats.org/officeDocument/2006/relationships/customXml" Target="../ink/ink3750.xml"/><Relationship Id="rId228" Type="http://schemas.openxmlformats.org/officeDocument/2006/relationships/customXml" Target="../ink/ink3778.xml"/><Relationship Id="rId281" Type="http://schemas.openxmlformats.org/officeDocument/2006/relationships/image" Target="../media/image2890.png"/><Relationship Id="rId337" Type="http://schemas.openxmlformats.org/officeDocument/2006/relationships/image" Target="../media/image2918.png"/><Relationship Id="rId34" Type="http://schemas.openxmlformats.org/officeDocument/2006/relationships/customXml" Target="../ink/ink3681.xml"/><Relationship Id="rId76" Type="http://schemas.openxmlformats.org/officeDocument/2006/relationships/customXml" Target="../ink/ink3702.xml"/><Relationship Id="rId141" Type="http://schemas.openxmlformats.org/officeDocument/2006/relationships/image" Target="../media/image2820.png"/><Relationship Id="rId7" Type="http://schemas.openxmlformats.org/officeDocument/2006/relationships/image" Target="../media/image2755.png"/><Relationship Id="rId183" Type="http://schemas.openxmlformats.org/officeDocument/2006/relationships/image" Target="../media/image2841.png"/><Relationship Id="rId239" Type="http://schemas.openxmlformats.org/officeDocument/2006/relationships/image" Target="../media/image2869.png"/><Relationship Id="rId250" Type="http://schemas.openxmlformats.org/officeDocument/2006/relationships/customXml" Target="../ink/ink3789.xml"/><Relationship Id="rId292" Type="http://schemas.openxmlformats.org/officeDocument/2006/relationships/customXml" Target="../ink/ink3810.xml"/><Relationship Id="rId306" Type="http://schemas.openxmlformats.org/officeDocument/2006/relationships/customXml" Target="../ink/ink3817.xml"/><Relationship Id="rId45" Type="http://schemas.openxmlformats.org/officeDocument/2006/relationships/image" Target="../media/image2773.png"/><Relationship Id="rId87" Type="http://schemas.openxmlformats.org/officeDocument/2006/relationships/image" Target="../media/image2793.png"/><Relationship Id="rId110" Type="http://schemas.openxmlformats.org/officeDocument/2006/relationships/customXml" Target="../ink/ink3719.xml"/><Relationship Id="rId348" Type="http://schemas.openxmlformats.org/officeDocument/2006/relationships/customXml" Target="../ink/ink3838.xml"/><Relationship Id="rId152" Type="http://schemas.openxmlformats.org/officeDocument/2006/relationships/customXml" Target="../ink/ink3740.xml"/><Relationship Id="rId194" Type="http://schemas.openxmlformats.org/officeDocument/2006/relationships/customXml" Target="../ink/ink3761.xml"/><Relationship Id="rId208" Type="http://schemas.openxmlformats.org/officeDocument/2006/relationships/customXml" Target="../ink/ink3768.xml"/><Relationship Id="rId261" Type="http://schemas.openxmlformats.org/officeDocument/2006/relationships/image" Target="../media/image2880.png"/><Relationship Id="rId14" Type="http://schemas.openxmlformats.org/officeDocument/2006/relationships/customXml" Target="../ink/ink3671.xml"/><Relationship Id="rId56" Type="http://schemas.openxmlformats.org/officeDocument/2006/relationships/customXml" Target="../ink/ink3692.xml"/><Relationship Id="rId317" Type="http://schemas.openxmlformats.org/officeDocument/2006/relationships/image" Target="../media/image2908.png"/><Relationship Id="rId359" Type="http://schemas.openxmlformats.org/officeDocument/2006/relationships/image" Target="../media/image2030.png"/><Relationship Id="rId98" Type="http://schemas.openxmlformats.org/officeDocument/2006/relationships/customXml" Target="../ink/ink3713.xml"/><Relationship Id="rId121" Type="http://schemas.openxmlformats.org/officeDocument/2006/relationships/image" Target="../media/image2810.png"/><Relationship Id="rId163" Type="http://schemas.openxmlformats.org/officeDocument/2006/relationships/image" Target="../media/image2831.png"/><Relationship Id="rId219" Type="http://schemas.openxmlformats.org/officeDocument/2006/relationships/image" Target="../media/image2859.png"/><Relationship Id="rId230" Type="http://schemas.openxmlformats.org/officeDocument/2006/relationships/customXml" Target="../ink/ink3779.xml"/><Relationship Id="rId25" Type="http://schemas.openxmlformats.org/officeDocument/2006/relationships/image" Target="../media/image2763.png"/><Relationship Id="rId46" Type="http://schemas.openxmlformats.org/officeDocument/2006/relationships/customXml" Target="../ink/ink3687.xml"/><Relationship Id="rId67" Type="http://schemas.openxmlformats.org/officeDocument/2006/relationships/image" Target="../media/image2783.png"/><Relationship Id="rId272" Type="http://schemas.openxmlformats.org/officeDocument/2006/relationships/customXml" Target="../ink/ink3800.xml"/><Relationship Id="rId293" Type="http://schemas.openxmlformats.org/officeDocument/2006/relationships/image" Target="../media/image2896.png"/><Relationship Id="rId307" Type="http://schemas.openxmlformats.org/officeDocument/2006/relationships/image" Target="../media/image2903.png"/><Relationship Id="rId328" Type="http://schemas.openxmlformats.org/officeDocument/2006/relationships/customXml" Target="../ink/ink3828.xml"/><Relationship Id="rId349" Type="http://schemas.openxmlformats.org/officeDocument/2006/relationships/image" Target="../media/image2924.png"/><Relationship Id="rId88" Type="http://schemas.openxmlformats.org/officeDocument/2006/relationships/customXml" Target="../ink/ink3708.xml"/><Relationship Id="rId111" Type="http://schemas.openxmlformats.org/officeDocument/2006/relationships/image" Target="../media/image2805.png"/><Relationship Id="rId132" Type="http://schemas.openxmlformats.org/officeDocument/2006/relationships/customXml" Target="../ink/ink3730.xml"/><Relationship Id="rId153" Type="http://schemas.openxmlformats.org/officeDocument/2006/relationships/image" Target="../media/image2826.png"/><Relationship Id="rId174" Type="http://schemas.openxmlformats.org/officeDocument/2006/relationships/customXml" Target="../ink/ink3751.xml"/><Relationship Id="rId195" Type="http://schemas.openxmlformats.org/officeDocument/2006/relationships/image" Target="../media/image2847.png"/><Relationship Id="rId209" Type="http://schemas.openxmlformats.org/officeDocument/2006/relationships/image" Target="../media/image2854.png"/><Relationship Id="rId220" Type="http://schemas.openxmlformats.org/officeDocument/2006/relationships/customXml" Target="../ink/ink3774.xml"/><Relationship Id="rId241" Type="http://schemas.openxmlformats.org/officeDocument/2006/relationships/image" Target="../media/image2870.png"/><Relationship Id="rId15" Type="http://schemas.openxmlformats.org/officeDocument/2006/relationships/image" Target="../media/image2759.png"/><Relationship Id="rId36" Type="http://schemas.openxmlformats.org/officeDocument/2006/relationships/customXml" Target="../ink/ink3682.xml"/><Relationship Id="rId57" Type="http://schemas.openxmlformats.org/officeDocument/2006/relationships/image" Target="../media/image2779.png"/><Relationship Id="rId262" Type="http://schemas.openxmlformats.org/officeDocument/2006/relationships/customXml" Target="../ink/ink3795.xml"/><Relationship Id="rId283" Type="http://schemas.openxmlformats.org/officeDocument/2006/relationships/image" Target="../media/image2891.png"/><Relationship Id="rId318" Type="http://schemas.openxmlformats.org/officeDocument/2006/relationships/customXml" Target="../ink/ink3823.xml"/><Relationship Id="rId339" Type="http://schemas.openxmlformats.org/officeDocument/2006/relationships/image" Target="../media/image2919.png"/><Relationship Id="rId78" Type="http://schemas.openxmlformats.org/officeDocument/2006/relationships/customXml" Target="../ink/ink3703.xml"/><Relationship Id="rId99" Type="http://schemas.openxmlformats.org/officeDocument/2006/relationships/image" Target="../media/image2799.png"/><Relationship Id="rId101" Type="http://schemas.openxmlformats.org/officeDocument/2006/relationships/image" Target="../media/image2800.png"/><Relationship Id="rId122" Type="http://schemas.openxmlformats.org/officeDocument/2006/relationships/customXml" Target="../ink/ink3725.xml"/><Relationship Id="rId143" Type="http://schemas.openxmlformats.org/officeDocument/2006/relationships/image" Target="../media/image2821.png"/><Relationship Id="rId164" Type="http://schemas.openxmlformats.org/officeDocument/2006/relationships/customXml" Target="../ink/ink3746.xml"/><Relationship Id="rId185" Type="http://schemas.openxmlformats.org/officeDocument/2006/relationships/image" Target="../media/image2842.png"/><Relationship Id="rId350" Type="http://schemas.openxmlformats.org/officeDocument/2006/relationships/customXml" Target="../ink/ink3839.xml"/><Relationship Id="rId9" Type="http://schemas.openxmlformats.org/officeDocument/2006/relationships/image" Target="../media/image2756.png"/><Relationship Id="rId210" Type="http://schemas.openxmlformats.org/officeDocument/2006/relationships/customXml" Target="../ink/ink3769.xml"/><Relationship Id="rId26" Type="http://schemas.openxmlformats.org/officeDocument/2006/relationships/customXml" Target="../ink/ink3677.xml"/><Relationship Id="rId231" Type="http://schemas.openxmlformats.org/officeDocument/2006/relationships/image" Target="../media/image2865.png"/><Relationship Id="rId252" Type="http://schemas.openxmlformats.org/officeDocument/2006/relationships/customXml" Target="../ink/ink3790.xml"/><Relationship Id="rId273" Type="http://schemas.openxmlformats.org/officeDocument/2006/relationships/image" Target="../media/image2886.png"/><Relationship Id="rId294" Type="http://schemas.openxmlformats.org/officeDocument/2006/relationships/customXml" Target="../ink/ink3811.xml"/><Relationship Id="rId308" Type="http://schemas.openxmlformats.org/officeDocument/2006/relationships/customXml" Target="../ink/ink3818.xml"/><Relationship Id="rId329" Type="http://schemas.openxmlformats.org/officeDocument/2006/relationships/image" Target="../media/image2914.png"/><Relationship Id="rId47" Type="http://schemas.openxmlformats.org/officeDocument/2006/relationships/image" Target="../media/image2774.png"/><Relationship Id="rId68" Type="http://schemas.openxmlformats.org/officeDocument/2006/relationships/customXml" Target="../ink/ink3698.xml"/><Relationship Id="rId89" Type="http://schemas.openxmlformats.org/officeDocument/2006/relationships/image" Target="../media/image2794.png"/><Relationship Id="rId112" Type="http://schemas.openxmlformats.org/officeDocument/2006/relationships/customXml" Target="../ink/ink3720.xml"/><Relationship Id="rId133" Type="http://schemas.openxmlformats.org/officeDocument/2006/relationships/image" Target="../media/image2816.png"/><Relationship Id="rId154" Type="http://schemas.openxmlformats.org/officeDocument/2006/relationships/customXml" Target="../ink/ink3741.xml"/><Relationship Id="rId175" Type="http://schemas.openxmlformats.org/officeDocument/2006/relationships/image" Target="../media/image2837.png"/><Relationship Id="rId340" Type="http://schemas.openxmlformats.org/officeDocument/2006/relationships/customXml" Target="../ink/ink3834.xml"/><Relationship Id="rId196" Type="http://schemas.openxmlformats.org/officeDocument/2006/relationships/customXml" Target="../ink/ink3762.xml"/><Relationship Id="rId200" Type="http://schemas.openxmlformats.org/officeDocument/2006/relationships/customXml" Target="../ink/ink3764.xml"/><Relationship Id="rId16" Type="http://schemas.openxmlformats.org/officeDocument/2006/relationships/customXml" Target="../ink/ink3672.xml"/><Relationship Id="rId221" Type="http://schemas.openxmlformats.org/officeDocument/2006/relationships/image" Target="../media/image2860.png"/><Relationship Id="rId242" Type="http://schemas.openxmlformats.org/officeDocument/2006/relationships/customXml" Target="../ink/ink3785.xml"/><Relationship Id="rId263" Type="http://schemas.openxmlformats.org/officeDocument/2006/relationships/image" Target="../media/image2881.png"/><Relationship Id="rId284" Type="http://schemas.openxmlformats.org/officeDocument/2006/relationships/customXml" Target="../ink/ink3806.xml"/><Relationship Id="rId319" Type="http://schemas.openxmlformats.org/officeDocument/2006/relationships/image" Target="../media/image2909.png"/><Relationship Id="rId37" Type="http://schemas.openxmlformats.org/officeDocument/2006/relationships/image" Target="../media/image2769.png"/><Relationship Id="rId58" Type="http://schemas.openxmlformats.org/officeDocument/2006/relationships/customXml" Target="../ink/ink3693.xml"/><Relationship Id="rId79" Type="http://schemas.openxmlformats.org/officeDocument/2006/relationships/image" Target="../media/image2789.png"/><Relationship Id="rId102" Type="http://schemas.openxmlformats.org/officeDocument/2006/relationships/customXml" Target="../ink/ink3715.xml"/><Relationship Id="rId123" Type="http://schemas.openxmlformats.org/officeDocument/2006/relationships/image" Target="../media/image2811.png"/><Relationship Id="rId144" Type="http://schemas.openxmlformats.org/officeDocument/2006/relationships/customXml" Target="../ink/ink3736.xml"/><Relationship Id="rId330" Type="http://schemas.openxmlformats.org/officeDocument/2006/relationships/customXml" Target="../ink/ink3829.xml"/><Relationship Id="rId90" Type="http://schemas.openxmlformats.org/officeDocument/2006/relationships/customXml" Target="../ink/ink3709.xml"/><Relationship Id="rId165" Type="http://schemas.openxmlformats.org/officeDocument/2006/relationships/image" Target="../media/image2832.png"/><Relationship Id="rId186" Type="http://schemas.openxmlformats.org/officeDocument/2006/relationships/customXml" Target="../ink/ink3757.xml"/><Relationship Id="rId351" Type="http://schemas.openxmlformats.org/officeDocument/2006/relationships/image" Target="../media/image2026.png"/><Relationship Id="rId211" Type="http://schemas.openxmlformats.org/officeDocument/2006/relationships/image" Target="../media/image2855.png"/><Relationship Id="rId232" Type="http://schemas.openxmlformats.org/officeDocument/2006/relationships/customXml" Target="../ink/ink3780.xml"/><Relationship Id="rId253" Type="http://schemas.openxmlformats.org/officeDocument/2006/relationships/image" Target="../media/image2876.png"/><Relationship Id="rId274" Type="http://schemas.openxmlformats.org/officeDocument/2006/relationships/customXml" Target="../ink/ink3801.xml"/><Relationship Id="rId295" Type="http://schemas.openxmlformats.org/officeDocument/2006/relationships/image" Target="../media/image2897.png"/><Relationship Id="rId309" Type="http://schemas.openxmlformats.org/officeDocument/2006/relationships/image" Target="../media/image2904.png"/><Relationship Id="rId27" Type="http://schemas.openxmlformats.org/officeDocument/2006/relationships/image" Target="../media/image2764.png"/><Relationship Id="rId48" Type="http://schemas.openxmlformats.org/officeDocument/2006/relationships/customXml" Target="../ink/ink3688.xml"/><Relationship Id="rId69" Type="http://schemas.openxmlformats.org/officeDocument/2006/relationships/image" Target="../media/image2784.png"/><Relationship Id="rId113" Type="http://schemas.openxmlformats.org/officeDocument/2006/relationships/image" Target="../media/image2806.png"/><Relationship Id="rId134" Type="http://schemas.openxmlformats.org/officeDocument/2006/relationships/customXml" Target="../ink/ink3731.xml"/><Relationship Id="rId320" Type="http://schemas.openxmlformats.org/officeDocument/2006/relationships/customXml" Target="../ink/ink3824.xml"/><Relationship Id="rId80" Type="http://schemas.openxmlformats.org/officeDocument/2006/relationships/customXml" Target="../ink/ink3704.xml"/><Relationship Id="rId155" Type="http://schemas.openxmlformats.org/officeDocument/2006/relationships/image" Target="../media/image2827.png"/><Relationship Id="rId176" Type="http://schemas.openxmlformats.org/officeDocument/2006/relationships/customXml" Target="../ink/ink3752.xml"/><Relationship Id="rId197" Type="http://schemas.openxmlformats.org/officeDocument/2006/relationships/image" Target="../media/image2848.png"/><Relationship Id="rId341" Type="http://schemas.openxmlformats.org/officeDocument/2006/relationships/image" Target="../media/image2920.png"/><Relationship Id="rId201" Type="http://schemas.openxmlformats.org/officeDocument/2006/relationships/image" Target="../media/image2850.png"/><Relationship Id="rId222" Type="http://schemas.openxmlformats.org/officeDocument/2006/relationships/customXml" Target="../ink/ink3775.xml"/><Relationship Id="rId243" Type="http://schemas.openxmlformats.org/officeDocument/2006/relationships/image" Target="../media/image2871.png"/><Relationship Id="rId264" Type="http://schemas.openxmlformats.org/officeDocument/2006/relationships/customXml" Target="../ink/ink3796.xml"/><Relationship Id="rId285" Type="http://schemas.openxmlformats.org/officeDocument/2006/relationships/image" Target="../media/image2892.png"/><Relationship Id="rId17" Type="http://schemas.openxmlformats.org/officeDocument/2006/relationships/image" Target="../media/image2760.png"/><Relationship Id="rId38" Type="http://schemas.openxmlformats.org/officeDocument/2006/relationships/customXml" Target="../ink/ink3683.xml"/><Relationship Id="rId59" Type="http://schemas.openxmlformats.org/officeDocument/2006/relationships/image" Target="../media/image2780.png"/><Relationship Id="rId103" Type="http://schemas.openxmlformats.org/officeDocument/2006/relationships/image" Target="../media/image2801.png"/><Relationship Id="rId124" Type="http://schemas.openxmlformats.org/officeDocument/2006/relationships/customXml" Target="../ink/ink3726.xml"/><Relationship Id="rId310" Type="http://schemas.openxmlformats.org/officeDocument/2006/relationships/customXml" Target="../ink/ink3819.xml"/><Relationship Id="rId70" Type="http://schemas.openxmlformats.org/officeDocument/2006/relationships/customXml" Target="../ink/ink3699.xml"/><Relationship Id="rId91" Type="http://schemas.openxmlformats.org/officeDocument/2006/relationships/image" Target="../media/image2795.png"/><Relationship Id="rId145" Type="http://schemas.openxmlformats.org/officeDocument/2006/relationships/image" Target="../media/image2822.png"/><Relationship Id="rId166" Type="http://schemas.openxmlformats.org/officeDocument/2006/relationships/customXml" Target="../ink/ink3747.xml"/><Relationship Id="rId187" Type="http://schemas.openxmlformats.org/officeDocument/2006/relationships/image" Target="../media/image2843.png"/><Relationship Id="rId331" Type="http://schemas.openxmlformats.org/officeDocument/2006/relationships/image" Target="../media/image2915.png"/><Relationship Id="rId352" Type="http://schemas.openxmlformats.org/officeDocument/2006/relationships/customXml" Target="../ink/ink3840.xml"/><Relationship Id="rId1" Type="http://schemas.openxmlformats.org/officeDocument/2006/relationships/slideLayout" Target="../slideLayouts/slideLayout11.xml"/><Relationship Id="rId212" Type="http://schemas.openxmlformats.org/officeDocument/2006/relationships/customXml" Target="../ink/ink3770.xml"/><Relationship Id="rId233" Type="http://schemas.openxmlformats.org/officeDocument/2006/relationships/image" Target="../media/image2866.png"/><Relationship Id="rId254" Type="http://schemas.openxmlformats.org/officeDocument/2006/relationships/customXml" Target="../ink/ink3791.xml"/><Relationship Id="rId28" Type="http://schemas.openxmlformats.org/officeDocument/2006/relationships/customXml" Target="../ink/ink3678.xml"/><Relationship Id="rId49" Type="http://schemas.openxmlformats.org/officeDocument/2006/relationships/image" Target="../media/image2775.png"/><Relationship Id="rId114" Type="http://schemas.openxmlformats.org/officeDocument/2006/relationships/customXml" Target="../ink/ink3721.xml"/><Relationship Id="rId275" Type="http://schemas.openxmlformats.org/officeDocument/2006/relationships/image" Target="../media/image2887.png"/><Relationship Id="rId296" Type="http://schemas.openxmlformats.org/officeDocument/2006/relationships/customXml" Target="../ink/ink3812.xml"/><Relationship Id="rId300" Type="http://schemas.openxmlformats.org/officeDocument/2006/relationships/customXml" Target="../ink/ink3814.xml"/><Relationship Id="rId60" Type="http://schemas.openxmlformats.org/officeDocument/2006/relationships/customXml" Target="../ink/ink3694.xml"/><Relationship Id="rId81" Type="http://schemas.openxmlformats.org/officeDocument/2006/relationships/image" Target="../media/image2790.png"/><Relationship Id="rId135" Type="http://schemas.openxmlformats.org/officeDocument/2006/relationships/image" Target="../media/image2817.png"/><Relationship Id="rId156" Type="http://schemas.openxmlformats.org/officeDocument/2006/relationships/customXml" Target="../ink/ink3742.xml"/><Relationship Id="rId177" Type="http://schemas.openxmlformats.org/officeDocument/2006/relationships/image" Target="../media/image2838.png"/><Relationship Id="rId198" Type="http://schemas.openxmlformats.org/officeDocument/2006/relationships/customXml" Target="../ink/ink3763.xml"/><Relationship Id="rId321" Type="http://schemas.openxmlformats.org/officeDocument/2006/relationships/image" Target="../media/image2910.png"/><Relationship Id="rId342" Type="http://schemas.openxmlformats.org/officeDocument/2006/relationships/customXml" Target="../ink/ink3835.xml"/><Relationship Id="rId202" Type="http://schemas.openxmlformats.org/officeDocument/2006/relationships/customXml" Target="../ink/ink3765.xml"/><Relationship Id="rId223" Type="http://schemas.openxmlformats.org/officeDocument/2006/relationships/image" Target="../media/image2861.png"/><Relationship Id="rId244" Type="http://schemas.openxmlformats.org/officeDocument/2006/relationships/customXml" Target="../ink/ink3786.xml"/><Relationship Id="rId18" Type="http://schemas.openxmlformats.org/officeDocument/2006/relationships/customXml" Target="../ink/ink3673.xml"/><Relationship Id="rId39" Type="http://schemas.openxmlformats.org/officeDocument/2006/relationships/image" Target="../media/image2770.png"/><Relationship Id="rId265" Type="http://schemas.openxmlformats.org/officeDocument/2006/relationships/image" Target="../media/image2882.png"/><Relationship Id="rId286" Type="http://schemas.openxmlformats.org/officeDocument/2006/relationships/customXml" Target="../ink/ink3807.xml"/><Relationship Id="rId50" Type="http://schemas.openxmlformats.org/officeDocument/2006/relationships/customXml" Target="../ink/ink3689.xml"/><Relationship Id="rId104" Type="http://schemas.openxmlformats.org/officeDocument/2006/relationships/customXml" Target="../ink/ink3716.xml"/><Relationship Id="rId125" Type="http://schemas.openxmlformats.org/officeDocument/2006/relationships/image" Target="../media/image2812.png"/><Relationship Id="rId146" Type="http://schemas.openxmlformats.org/officeDocument/2006/relationships/customXml" Target="../ink/ink3737.xml"/><Relationship Id="rId167" Type="http://schemas.openxmlformats.org/officeDocument/2006/relationships/image" Target="../media/image2833.png"/><Relationship Id="rId188" Type="http://schemas.openxmlformats.org/officeDocument/2006/relationships/customXml" Target="../ink/ink3758.xml"/><Relationship Id="rId311" Type="http://schemas.openxmlformats.org/officeDocument/2006/relationships/image" Target="../media/image2905.png"/><Relationship Id="rId332" Type="http://schemas.openxmlformats.org/officeDocument/2006/relationships/customXml" Target="../ink/ink3830.xml"/><Relationship Id="rId353" Type="http://schemas.openxmlformats.org/officeDocument/2006/relationships/image" Target="../media/image2027.png"/><Relationship Id="rId71" Type="http://schemas.openxmlformats.org/officeDocument/2006/relationships/image" Target="../media/image2785.png"/><Relationship Id="rId92" Type="http://schemas.openxmlformats.org/officeDocument/2006/relationships/customXml" Target="../ink/ink3710.xml"/><Relationship Id="rId213" Type="http://schemas.openxmlformats.org/officeDocument/2006/relationships/image" Target="../media/image2856.png"/><Relationship Id="rId234" Type="http://schemas.openxmlformats.org/officeDocument/2006/relationships/customXml" Target="../ink/ink3781.xml"/><Relationship Id="rId2" Type="http://schemas.openxmlformats.org/officeDocument/2006/relationships/customXml" Target="../ink/ink3665.xml"/><Relationship Id="rId29" Type="http://schemas.openxmlformats.org/officeDocument/2006/relationships/image" Target="../media/image2765.png"/><Relationship Id="rId255" Type="http://schemas.openxmlformats.org/officeDocument/2006/relationships/image" Target="../media/image2877.png"/><Relationship Id="rId276" Type="http://schemas.openxmlformats.org/officeDocument/2006/relationships/customXml" Target="../ink/ink3802.xml"/><Relationship Id="rId297" Type="http://schemas.openxmlformats.org/officeDocument/2006/relationships/image" Target="../media/image2898.png"/><Relationship Id="rId40" Type="http://schemas.openxmlformats.org/officeDocument/2006/relationships/customXml" Target="../ink/ink3684.xml"/><Relationship Id="rId115" Type="http://schemas.openxmlformats.org/officeDocument/2006/relationships/image" Target="../media/image2807.png"/><Relationship Id="rId136" Type="http://schemas.openxmlformats.org/officeDocument/2006/relationships/customXml" Target="../ink/ink3732.xml"/><Relationship Id="rId157" Type="http://schemas.openxmlformats.org/officeDocument/2006/relationships/image" Target="../media/image2828.png"/><Relationship Id="rId178" Type="http://schemas.openxmlformats.org/officeDocument/2006/relationships/customXml" Target="../ink/ink3753.xml"/><Relationship Id="rId301" Type="http://schemas.openxmlformats.org/officeDocument/2006/relationships/image" Target="../media/image2900.png"/><Relationship Id="rId322" Type="http://schemas.openxmlformats.org/officeDocument/2006/relationships/customXml" Target="../ink/ink3825.xml"/><Relationship Id="rId343" Type="http://schemas.openxmlformats.org/officeDocument/2006/relationships/image" Target="../media/image2921.png"/><Relationship Id="rId61" Type="http://schemas.openxmlformats.org/officeDocument/2006/relationships/image" Target="../media/image1617.png"/><Relationship Id="rId82" Type="http://schemas.openxmlformats.org/officeDocument/2006/relationships/customXml" Target="../ink/ink3705.xml"/><Relationship Id="rId199" Type="http://schemas.openxmlformats.org/officeDocument/2006/relationships/image" Target="../media/image2849.png"/><Relationship Id="rId203" Type="http://schemas.openxmlformats.org/officeDocument/2006/relationships/image" Target="../media/image2851.png"/><Relationship Id="rId19" Type="http://schemas.openxmlformats.org/officeDocument/2006/relationships/image" Target="../media/image2761.png"/><Relationship Id="rId224" Type="http://schemas.openxmlformats.org/officeDocument/2006/relationships/customXml" Target="../ink/ink3776.xml"/><Relationship Id="rId245" Type="http://schemas.openxmlformats.org/officeDocument/2006/relationships/image" Target="../media/image2872.png"/><Relationship Id="rId266" Type="http://schemas.openxmlformats.org/officeDocument/2006/relationships/customXml" Target="../ink/ink3797.xml"/><Relationship Id="rId287" Type="http://schemas.openxmlformats.org/officeDocument/2006/relationships/image" Target="../media/image2893.png"/><Relationship Id="rId30" Type="http://schemas.openxmlformats.org/officeDocument/2006/relationships/customXml" Target="../ink/ink3679.xml"/><Relationship Id="rId105" Type="http://schemas.openxmlformats.org/officeDocument/2006/relationships/image" Target="../media/image2802.png"/><Relationship Id="rId126" Type="http://schemas.openxmlformats.org/officeDocument/2006/relationships/customXml" Target="../ink/ink3727.xml"/><Relationship Id="rId147" Type="http://schemas.openxmlformats.org/officeDocument/2006/relationships/image" Target="../media/image2823.png"/><Relationship Id="rId168" Type="http://schemas.openxmlformats.org/officeDocument/2006/relationships/customXml" Target="../ink/ink3748.xml"/><Relationship Id="rId312" Type="http://schemas.openxmlformats.org/officeDocument/2006/relationships/customXml" Target="../ink/ink3820.xml"/><Relationship Id="rId333" Type="http://schemas.openxmlformats.org/officeDocument/2006/relationships/image" Target="../media/image2916.png"/><Relationship Id="rId354" Type="http://schemas.openxmlformats.org/officeDocument/2006/relationships/customXml" Target="../ink/ink3841.xml"/><Relationship Id="rId51" Type="http://schemas.openxmlformats.org/officeDocument/2006/relationships/image" Target="../media/image2776.png"/><Relationship Id="rId72" Type="http://schemas.openxmlformats.org/officeDocument/2006/relationships/customXml" Target="../ink/ink3700.xml"/><Relationship Id="rId93" Type="http://schemas.openxmlformats.org/officeDocument/2006/relationships/image" Target="../media/image2796.png"/><Relationship Id="rId189" Type="http://schemas.openxmlformats.org/officeDocument/2006/relationships/image" Target="../media/image2844.png"/><Relationship Id="rId3" Type="http://schemas.openxmlformats.org/officeDocument/2006/relationships/image" Target="../media/image2753.png"/><Relationship Id="rId214" Type="http://schemas.openxmlformats.org/officeDocument/2006/relationships/customXml" Target="../ink/ink3771.xml"/><Relationship Id="rId235" Type="http://schemas.openxmlformats.org/officeDocument/2006/relationships/image" Target="../media/image2867.png"/><Relationship Id="rId256" Type="http://schemas.openxmlformats.org/officeDocument/2006/relationships/customXml" Target="../ink/ink3792.xml"/><Relationship Id="rId277" Type="http://schemas.openxmlformats.org/officeDocument/2006/relationships/image" Target="../media/image2888.png"/><Relationship Id="rId298" Type="http://schemas.openxmlformats.org/officeDocument/2006/relationships/customXml" Target="../ink/ink3813.xml"/><Relationship Id="rId116" Type="http://schemas.openxmlformats.org/officeDocument/2006/relationships/customXml" Target="../ink/ink3722.xml"/><Relationship Id="rId137" Type="http://schemas.openxmlformats.org/officeDocument/2006/relationships/image" Target="../media/image2818.png"/><Relationship Id="rId158" Type="http://schemas.openxmlformats.org/officeDocument/2006/relationships/customXml" Target="../ink/ink3743.xml"/><Relationship Id="rId302" Type="http://schemas.openxmlformats.org/officeDocument/2006/relationships/customXml" Target="../ink/ink3815.xml"/><Relationship Id="rId323" Type="http://schemas.openxmlformats.org/officeDocument/2006/relationships/image" Target="../media/image2911.png"/><Relationship Id="rId344" Type="http://schemas.openxmlformats.org/officeDocument/2006/relationships/customXml" Target="../ink/ink3836.xml"/><Relationship Id="rId20" Type="http://schemas.openxmlformats.org/officeDocument/2006/relationships/customXml" Target="../ink/ink3674.xml"/><Relationship Id="rId41" Type="http://schemas.openxmlformats.org/officeDocument/2006/relationships/image" Target="../media/image2771.png"/><Relationship Id="rId62" Type="http://schemas.openxmlformats.org/officeDocument/2006/relationships/customXml" Target="../ink/ink3695.xml"/><Relationship Id="rId83" Type="http://schemas.openxmlformats.org/officeDocument/2006/relationships/image" Target="../media/image2791.png"/><Relationship Id="rId179" Type="http://schemas.openxmlformats.org/officeDocument/2006/relationships/image" Target="../media/image2839.png"/><Relationship Id="rId190" Type="http://schemas.openxmlformats.org/officeDocument/2006/relationships/customXml" Target="../ink/ink3759.xml"/><Relationship Id="rId204" Type="http://schemas.openxmlformats.org/officeDocument/2006/relationships/customXml" Target="../ink/ink3766.xml"/><Relationship Id="rId225" Type="http://schemas.openxmlformats.org/officeDocument/2006/relationships/image" Target="../media/image2862.png"/><Relationship Id="rId246" Type="http://schemas.openxmlformats.org/officeDocument/2006/relationships/customXml" Target="../ink/ink3787.xml"/><Relationship Id="rId267" Type="http://schemas.openxmlformats.org/officeDocument/2006/relationships/image" Target="../media/image2883.png"/><Relationship Id="rId288" Type="http://schemas.openxmlformats.org/officeDocument/2006/relationships/customXml" Target="../ink/ink3808.xml"/><Relationship Id="rId106" Type="http://schemas.openxmlformats.org/officeDocument/2006/relationships/customXml" Target="../ink/ink3717.xml"/><Relationship Id="rId127" Type="http://schemas.openxmlformats.org/officeDocument/2006/relationships/image" Target="../media/image2813.png"/><Relationship Id="rId313" Type="http://schemas.openxmlformats.org/officeDocument/2006/relationships/image" Target="../media/image2906.png"/><Relationship Id="rId10" Type="http://schemas.openxmlformats.org/officeDocument/2006/relationships/customXml" Target="../ink/ink3669.xml"/><Relationship Id="rId31" Type="http://schemas.openxmlformats.org/officeDocument/2006/relationships/image" Target="../media/image2766.png"/><Relationship Id="rId52" Type="http://schemas.openxmlformats.org/officeDocument/2006/relationships/customXml" Target="../ink/ink3690.xml"/><Relationship Id="rId73" Type="http://schemas.openxmlformats.org/officeDocument/2006/relationships/image" Target="../media/image2786.png"/><Relationship Id="rId94" Type="http://schemas.openxmlformats.org/officeDocument/2006/relationships/customXml" Target="../ink/ink3711.xml"/><Relationship Id="rId148" Type="http://schemas.openxmlformats.org/officeDocument/2006/relationships/customXml" Target="../ink/ink3738.xml"/><Relationship Id="rId169" Type="http://schemas.openxmlformats.org/officeDocument/2006/relationships/image" Target="../media/image2834.png"/><Relationship Id="rId334" Type="http://schemas.openxmlformats.org/officeDocument/2006/relationships/customXml" Target="../ink/ink3831.xml"/><Relationship Id="rId355" Type="http://schemas.openxmlformats.org/officeDocument/2006/relationships/image" Target="../media/image2028.png"/><Relationship Id="rId4" Type="http://schemas.openxmlformats.org/officeDocument/2006/relationships/customXml" Target="../ink/ink3666.xml"/><Relationship Id="rId180" Type="http://schemas.openxmlformats.org/officeDocument/2006/relationships/customXml" Target="../ink/ink3754.xml"/><Relationship Id="rId215" Type="http://schemas.openxmlformats.org/officeDocument/2006/relationships/image" Target="../media/image2857.png"/><Relationship Id="rId236" Type="http://schemas.openxmlformats.org/officeDocument/2006/relationships/customXml" Target="../ink/ink3782.xml"/><Relationship Id="rId257" Type="http://schemas.openxmlformats.org/officeDocument/2006/relationships/image" Target="../media/image2878.png"/><Relationship Id="rId278" Type="http://schemas.openxmlformats.org/officeDocument/2006/relationships/customXml" Target="../ink/ink3803.xml"/><Relationship Id="rId303" Type="http://schemas.openxmlformats.org/officeDocument/2006/relationships/image" Target="../media/image2901.png"/><Relationship Id="rId42" Type="http://schemas.openxmlformats.org/officeDocument/2006/relationships/customXml" Target="../ink/ink3685.xml"/><Relationship Id="rId84" Type="http://schemas.openxmlformats.org/officeDocument/2006/relationships/customXml" Target="../ink/ink3706.xml"/><Relationship Id="rId138" Type="http://schemas.openxmlformats.org/officeDocument/2006/relationships/customXml" Target="../ink/ink3733.xml"/><Relationship Id="rId345" Type="http://schemas.openxmlformats.org/officeDocument/2006/relationships/image" Target="../media/image2922.png"/><Relationship Id="rId191" Type="http://schemas.openxmlformats.org/officeDocument/2006/relationships/image" Target="../media/image2845.png"/><Relationship Id="rId205" Type="http://schemas.openxmlformats.org/officeDocument/2006/relationships/image" Target="../media/image2852.png"/><Relationship Id="rId247" Type="http://schemas.openxmlformats.org/officeDocument/2006/relationships/image" Target="../media/image2873.png"/><Relationship Id="rId107" Type="http://schemas.openxmlformats.org/officeDocument/2006/relationships/image" Target="../media/image2803.png"/><Relationship Id="rId289" Type="http://schemas.openxmlformats.org/officeDocument/2006/relationships/image" Target="../media/image2894.png"/><Relationship Id="rId11" Type="http://schemas.openxmlformats.org/officeDocument/2006/relationships/image" Target="../media/image2757.png"/><Relationship Id="rId53" Type="http://schemas.openxmlformats.org/officeDocument/2006/relationships/image" Target="../media/image2777.png"/><Relationship Id="rId149" Type="http://schemas.openxmlformats.org/officeDocument/2006/relationships/image" Target="../media/image2824.png"/><Relationship Id="rId314" Type="http://schemas.openxmlformats.org/officeDocument/2006/relationships/customXml" Target="../ink/ink3821.xml"/><Relationship Id="rId356" Type="http://schemas.openxmlformats.org/officeDocument/2006/relationships/customXml" Target="../ink/ink3842.xml"/><Relationship Id="rId95" Type="http://schemas.openxmlformats.org/officeDocument/2006/relationships/image" Target="../media/image2797.png"/><Relationship Id="rId160" Type="http://schemas.openxmlformats.org/officeDocument/2006/relationships/customXml" Target="../ink/ink3744.xml"/><Relationship Id="rId216" Type="http://schemas.openxmlformats.org/officeDocument/2006/relationships/customXml" Target="../ink/ink3772.xml"/><Relationship Id="rId258" Type="http://schemas.openxmlformats.org/officeDocument/2006/relationships/customXml" Target="../ink/ink3793.xml"/><Relationship Id="rId22" Type="http://schemas.openxmlformats.org/officeDocument/2006/relationships/customXml" Target="../ink/ink3675.xml"/><Relationship Id="rId64" Type="http://schemas.openxmlformats.org/officeDocument/2006/relationships/customXml" Target="../ink/ink3696.xml"/><Relationship Id="rId118" Type="http://schemas.openxmlformats.org/officeDocument/2006/relationships/customXml" Target="../ink/ink3723.xml"/><Relationship Id="rId325" Type="http://schemas.openxmlformats.org/officeDocument/2006/relationships/image" Target="../media/image2912.png"/><Relationship Id="rId171" Type="http://schemas.openxmlformats.org/officeDocument/2006/relationships/image" Target="../media/image2835.png"/><Relationship Id="rId227" Type="http://schemas.openxmlformats.org/officeDocument/2006/relationships/image" Target="../media/image2863.png"/><Relationship Id="rId269" Type="http://schemas.openxmlformats.org/officeDocument/2006/relationships/image" Target="../media/image2884.png"/><Relationship Id="rId33" Type="http://schemas.openxmlformats.org/officeDocument/2006/relationships/image" Target="../media/image2767.png"/><Relationship Id="rId129" Type="http://schemas.openxmlformats.org/officeDocument/2006/relationships/image" Target="../media/image2814.png"/><Relationship Id="rId280" Type="http://schemas.openxmlformats.org/officeDocument/2006/relationships/customXml" Target="../ink/ink3804.xml"/><Relationship Id="rId336" Type="http://schemas.openxmlformats.org/officeDocument/2006/relationships/customXml" Target="../ink/ink3832.xml"/><Relationship Id="rId75" Type="http://schemas.openxmlformats.org/officeDocument/2006/relationships/image" Target="../media/image2787.png"/><Relationship Id="rId140" Type="http://schemas.openxmlformats.org/officeDocument/2006/relationships/customXml" Target="../ink/ink3734.xml"/><Relationship Id="rId182" Type="http://schemas.openxmlformats.org/officeDocument/2006/relationships/customXml" Target="../ink/ink3755.xml"/><Relationship Id="rId6" Type="http://schemas.openxmlformats.org/officeDocument/2006/relationships/customXml" Target="../ink/ink3667.xml"/><Relationship Id="rId238" Type="http://schemas.openxmlformats.org/officeDocument/2006/relationships/customXml" Target="../ink/ink3783.xml"/><Relationship Id="rId291" Type="http://schemas.openxmlformats.org/officeDocument/2006/relationships/image" Target="../media/image2895.png"/><Relationship Id="rId305" Type="http://schemas.openxmlformats.org/officeDocument/2006/relationships/image" Target="../media/image2902.png"/><Relationship Id="rId347" Type="http://schemas.openxmlformats.org/officeDocument/2006/relationships/image" Target="../media/image2923.png"/><Relationship Id="rId44" Type="http://schemas.openxmlformats.org/officeDocument/2006/relationships/customXml" Target="../ink/ink3686.xml"/><Relationship Id="rId86" Type="http://schemas.openxmlformats.org/officeDocument/2006/relationships/customXml" Target="../ink/ink3707.xml"/><Relationship Id="rId151" Type="http://schemas.openxmlformats.org/officeDocument/2006/relationships/image" Target="../media/image2825.png"/><Relationship Id="rId193" Type="http://schemas.openxmlformats.org/officeDocument/2006/relationships/image" Target="../media/image2846.png"/><Relationship Id="rId207" Type="http://schemas.openxmlformats.org/officeDocument/2006/relationships/image" Target="../media/image2853.png"/><Relationship Id="rId249" Type="http://schemas.openxmlformats.org/officeDocument/2006/relationships/image" Target="../media/image2874.png"/><Relationship Id="rId13" Type="http://schemas.openxmlformats.org/officeDocument/2006/relationships/image" Target="../media/image2758.png"/><Relationship Id="rId109" Type="http://schemas.openxmlformats.org/officeDocument/2006/relationships/image" Target="../media/image2804.png"/><Relationship Id="rId260" Type="http://schemas.openxmlformats.org/officeDocument/2006/relationships/customXml" Target="../ink/ink3794.xml"/><Relationship Id="rId316" Type="http://schemas.openxmlformats.org/officeDocument/2006/relationships/customXml" Target="../ink/ink3822.xml"/><Relationship Id="rId55" Type="http://schemas.openxmlformats.org/officeDocument/2006/relationships/image" Target="../media/image2778.png"/><Relationship Id="rId97" Type="http://schemas.openxmlformats.org/officeDocument/2006/relationships/image" Target="../media/image2798.png"/><Relationship Id="rId120" Type="http://schemas.openxmlformats.org/officeDocument/2006/relationships/customXml" Target="../ink/ink3724.xml"/><Relationship Id="rId358" Type="http://schemas.openxmlformats.org/officeDocument/2006/relationships/customXml" Target="../ink/ink3843.xml"/><Relationship Id="rId162" Type="http://schemas.openxmlformats.org/officeDocument/2006/relationships/customXml" Target="../ink/ink3745.xml"/><Relationship Id="rId218" Type="http://schemas.openxmlformats.org/officeDocument/2006/relationships/customXml" Target="../ink/ink3773.xml"/><Relationship Id="rId271" Type="http://schemas.openxmlformats.org/officeDocument/2006/relationships/image" Target="../media/image2885.png"/><Relationship Id="rId24" Type="http://schemas.openxmlformats.org/officeDocument/2006/relationships/customXml" Target="../ink/ink3676.xml"/><Relationship Id="rId66" Type="http://schemas.openxmlformats.org/officeDocument/2006/relationships/customXml" Target="../ink/ink3697.xml"/><Relationship Id="rId131" Type="http://schemas.openxmlformats.org/officeDocument/2006/relationships/image" Target="../media/image2815.png"/><Relationship Id="rId327" Type="http://schemas.openxmlformats.org/officeDocument/2006/relationships/image" Target="../media/image2913.png"/><Relationship Id="rId173" Type="http://schemas.openxmlformats.org/officeDocument/2006/relationships/image" Target="../media/image2836.png"/><Relationship Id="rId229" Type="http://schemas.openxmlformats.org/officeDocument/2006/relationships/image" Target="../media/image2864.png"/><Relationship Id="rId240" Type="http://schemas.openxmlformats.org/officeDocument/2006/relationships/customXml" Target="../ink/ink3784.xml"/><Relationship Id="rId35" Type="http://schemas.openxmlformats.org/officeDocument/2006/relationships/image" Target="../media/image2768.png"/><Relationship Id="rId77" Type="http://schemas.openxmlformats.org/officeDocument/2006/relationships/image" Target="../media/image2788.png"/><Relationship Id="rId100" Type="http://schemas.openxmlformats.org/officeDocument/2006/relationships/customXml" Target="../ink/ink3714.xml"/><Relationship Id="rId282" Type="http://schemas.openxmlformats.org/officeDocument/2006/relationships/customXml" Target="../ink/ink3805.xml"/><Relationship Id="rId338" Type="http://schemas.openxmlformats.org/officeDocument/2006/relationships/customXml" Target="../ink/ink3833.xml"/><Relationship Id="rId8" Type="http://schemas.openxmlformats.org/officeDocument/2006/relationships/customXml" Target="../ink/ink3668.xml"/><Relationship Id="rId142" Type="http://schemas.openxmlformats.org/officeDocument/2006/relationships/customXml" Target="../ink/ink3735.xml"/><Relationship Id="rId184" Type="http://schemas.openxmlformats.org/officeDocument/2006/relationships/customXml" Target="../ink/ink3756.xml"/><Relationship Id="rId251" Type="http://schemas.openxmlformats.org/officeDocument/2006/relationships/image" Target="../media/image2875.png"/></Relationships>
</file>

<file path=ppt/slides/_rels/slide82.xml.rels><?xml version="1.0" encoding="UTF-8" standalone="yes"?>
<Relationships xmlns="http://schemas.openxmlformats.org/package/2006/relationships"><Relationship Id="rId26" Type="http://schemas.openxmlformats.org/officeDocument/2006/relationships/image" Target="../media/image2937.png"/><Relationship Id="rId117" Type="http://schemas.openxmlformats.org/officeDocument/2006/relationships/customXml" Target="../ink/ink3901.xml"/><Relationship Id="rId21" Type="http://schemas.openxmlformats.org/officeDocument/2006/relationships/customXml" Target="../ink/ink3853.xml"/><Relationship Id="rId42" Type="http://schemas.openxmlformats.org/officeDocument/2006/relationships/image" Target="../media/image2945.png"/><Relationship Id="rId47" Type="http://schemas.openxmlformats.org/officeDocument/2006/relationships/customXml" Target="../ink/ink3866.xml"/><Relationship Id="rId63" Type="http://schemas.openxmlformats.org/officeDocument/2006/relationships/customXml" Target="../ink/ink3874.xml"/><Relationship Id="rId68" Type="http://schemas.openxmlformats.org/officeDocument/2006/relationships/image" Target="../media/image2958.png"/><Relationship Id="rId84" Type="http://schemas.openxmlformats.org/officeDocument/2006/relationships/image" Target="../media/image2966.png"/><Relationship Id="rId89" Type="http://schemas.openxmlformats.org/officeDocument/2006/relationships/customXml" Target="../ink/ink3887.xml"/><Relationship Id="rId112" Type="http://schemas.openxmlformats.org/officeDocument/2006/relationships/image" Target="../media/image2980.png"/><Relationship Id="rId16" Type="http://schemas.openxmlformats.org/officeDocument/2006/relationships/image" Target="../media/image2932.png"/><Relationship Id="rId107" Type="http://schemas.openxmlformats.org/officeDocument/2006/relationships/customXml" Target="../ink/ink3896.xml"/><Relationship Id="rId11" Type="http://schemas.openxmlformats.org/officeDocument/2006/relationships/customXml" Target="../ink/ink3848.xml"/><Relationship Id="rId32" Type="http://schemas.openxmlformats.org/officeDocument/2006/relationships/image" Target="../media/image2940.png"/><Relationship Id="rId37" Type="http://schemas.openxmlformats.org/officeDocument/2006/relationships/customXml" Target="../ink/ink3861.xml"/><Relationship Id="rId53" Type="http://schemas.openxmlformats.org/officeDocument/2006/relationships/customXml" Target="../ink/ink3869.xml"/><Relationship Id="rId58" Type="http://schemas.openxmlformats.org/officeDocument/2006/relationships/image" Target="../media/image2953.png"/><Relationship Id="rId74" Type="http://schemas.openxmlformats.org/officeDocument/2006/relationships/image" Target="../media/image2961.png"/><Relationship Id="rId79" Type="http://schemas.openxmlformats.org/officeDocument/2006/relationships/customXml" Target="../ink/ink3882.xml"/><Relationship Id="rId102" Type="http://schemas.openxmlformats.org/officeDocument/2006/relationships/image" Target="../media/image2975.png"/><Relationship Id="rId5" Type="http://schemas.openxmlformats.org/officeDocument/2006/relationships/customXml" Target="../ink/ink3845.xml"/><Relationship Id="rId90" Type="http://schemas.openxmlformats.org/officeDocument/2006/relationships/image" Target="../media/image2969.png"/><Relationship Id="rId95" Type="http://schemas.openxmlformats.org/officeDocument/2006/relationships/customXml" Target="../ink/ink3890.xml"/><Relationship Id="rId22" Type="http://schemas.openxmlformats.org/officeDocument/2006/relationships/image" Target="../media/image2935.png"/><Relationship Id="rId27" Type="http://schemas.openxmlformats.org/officeDocument/2006/relationships/customXml" Target="../ink/ink3856.xml"/><Relationship Id="rId43" Type="http://schemas.openxmlformats.org/officeDocument/2006/relationships/customXml" Target="../ink/ink3864.xml"/><Relationship Id="rId48" Type="http://schemas.openxmlformats.org/officeDocument/2006/relationships/image" Target="../media/image2948.png"/><Relationship Id="rId64" Type="http://schemas.openxmlformats.org/officeDocument/2006/relationships/image" Target="../media/image2956.png"/><Relationship Id="rId69" Type="http://schemas.openxmlformats.org/officeDocument/2006/relationships/customXml" Target="../ink/ink3877.xml"/><Relationship Id="rId113" Type="http://schemas.openxmlformats.org/officeDocument/2006/relationships/customXml" Target="../ink/ink3899.xml"/><Relationship Id="rId118" Type="http://schemas.openxmlformats.org/officeDocument/2006/relationships/image" Target="../media/image2033.png"/><Relationship Id="rId80" Type="http://schemas.openxmlformats.org/officeDocument/2006/relationships/image" Target="../media/image2964.png"/><Relationship Id="rId85" Type="http://schemas.openxmlformats.org/officeDocument/2006/relationships/customXml" Target="../ink/ink3885.xml"/><Relationship Id="rId12" Type="http://schemas.openxmlformats.org/officeDocument/2006/relationships/image" Target="../media/image2930.png"/><Relationship Id="rId17" Type="http://schemas.openxmlformats.org/officeDocument/2006/relationships/customXml" Target="../ink/ink3851.xml"/><Relationship Id="rId33" Type="http://schemas.openxmlformats.org/officeDocument/2006/relationships/customXml" Target="../ink/ink3859.xml"/><Relationship Id="rId38" Type="http://schemas.openxmlformats.org/officeDocument/2006/relationships/image" Target="../media/image2943.png"/><Relationship Id="rId59" Type="http://schemas.openxmlformats.org/officeDocument/2006/relationships/customXml" Target="../ink/ink3872.xml"/><Relationship Id="rId103" Type="http://schemas.openxmlformats.org/officeDocument/2006/relationships/customXml" Target="../ink/ink3894.xml"/><Relationship Id="rId108" Type="http://schemas.openxmlformats.org/officeDocument/2006/relationships/image" Target="../media/image2978.png"/><Relationship Id="rId54" Type="http://schemas.openxmlformats.org/officeDocument/2006/relationships/image" Target="../media/image2951.png"/><Relationship Id="rId70" Type="http://schemas.openxmlformats.org/officeDocument/2006/relationships/image" Target="../media/image2959.png"/><Relationship Id="rId75" Type="http://schemas.openxmlformats.org/officeDocument/2006/relationships/customXml" Target="../ink/ink3880.xml"/><Relationship Id="rId91" Type="http://schemas.openxmlformats.org/officeDocument/2006/relationships/customXml" Target="../ink/ink3888.xml"/><Relationship Id="rId96" Type="http://schemas.openxmlformats.org/officeDocument/2006/relationships/image" Target="../media/image2972.png"/><Relationship Id="rId1" Type="http://schemas.openxmlformats.org/officeDocument/2006/relationships/slideLayout" Target="../slideLayouts/slideLayout11.xml"/><Relationship Id="rId6" Type="http://schemas.openxmlformats.org/officeDocument/2006/relationships/image" Target="../media/image2927.png"/><Relationship Id="rId23" Type="http://schemas.openxmlformats.org/officeDocument/2006/relationships/customXml" Target="../ink/ink3854.xml"/><Relationship Id="rId28" Type="http://schemas.openxmlformats.org/officeDocument/2006/relationships/image" Target="../media/image2938.png"/><Relationship Id="rId49" Type="http://schemas.openxmlformats.org/officeDocument/2006/relationships/customXml" Target="../ink/ink3867.xml"/><Relationship Id="rId114" Type="http://schemas.openxmlformats.org/officeDocument/2006/relationships/image" Target="../media/image2981.png"/><Relationship Id="rId10" Type="http://schemas.openxmlformats.org/officeDocument/2006/relationships/image" Target="../media/image2929.png"/><Relationship Id="rId31" Type="http://schemas.openxmlformats.org/officeDocument/2006/relationships/customXml" Target="../ink/ink3858.xml"/><Relationship Id="rId44" Type="http://schemas.openxmlformats.org/officeDocument/2006/relationships/image" Target="../media/image2946.png"/><Relationship Id="rId52" Type="http://schemas.openxmlformats.org/officeDocument/2006/relationships/image" Target="../media/image2950.png"/><Relationship Id="rId60" Type="http://schemas.openxmlformats.org/officeDocument/2006/relationships/image" Target="../media/image2954.png"/><Relationship Id="rId65" Type="http://schemas.openxmlformats.org/officeDocument/2006/relationships/customXml" Target="../ink/ink3875.xml"/><Relationship Id="rId73" Type="http://schemas.openxmlformats.org/officeDocument/2006/relationships/customXml" Target="../ink/ink3879.xml"/><Relationship Id="rId78" Type="http://schemas.openxmlformats.org/officeDocument/2006/relationships/image" Target="../media/image2963.png"/><Relationship Id="rId81" Type="http://schemas.openxmlformats.org/officeDocument/2006/relationships/customXml" Target="../ink/ink3883.xml"/><Relationship Id="rId86" Type="http://schemas.openxmlformats.org/officeDocument/2006/relationships/image" Target="../media/image2967.png"/><Relationship Id="rId94" Type="http://schemas.openxmlformats.org/officeDocument/2006/relationships/image" Target="../media/image2971.png"/><Relationship Id="rId99" Type="http://schemas.openxmlformats.org/officeDocument/2006/relationships/customXml" Target="../ink/ink3892.xml"/><Relationship Id="rId101" Type="http://schemas.openxmlformats.org/officeDocument/2006/relationships/customXml" Target="../ink/ink3893.xml"/><Relationship Id="rId4" Type="http://schemas.openxmlformats.org/officeDocument/2006/relationships/image" Target="../media/image2926.png"/><Relationship Id="rId9" Type="http://schemas.openxmlformats.org/officeDocument/2006/relationships/customXml" Target="../ink/ink3847.xml"/><Relationship Id="rId13" Type="http://schemas.openxmlformats.org/officeDocument/2006/relationships/customXml" Target="../ink/ink3849.xml"/><Relationship Id="rId18" Type="http://schemas.openxmlformats.org/officeDocument/2006/relationships/image" Target="../media/image2933.png"/><Relationship Id="rId39" Type="http://schemas.openxmlformats.org/officeDocument/2006/relationships/customXml" Target="../ink/ink3862.xml"/><Relationship Id="rId109" Type="http://schemas.openxmlformats.org/officeDocument/2006/relationships/customXml" Target="../ink/ink3897.xml"/><Relationship Id="rId34" Type="http://schemas.openxmlformats.org/officeDocument/2006/relationships/image" Target="../media/image2941.png"/><Relationship Id="rId50" Type="http://schemas.openxmlformats.org/officeDocument/2006/relationships/image" Target="../media/image2949.png"/><Relationship Id="rId55" Type="http://schemas.openxmlformats.org/officeDocument/2006/relationships/customXml" Target="../ink/ink3870.xml"/><Relationship Id="rId76" Type="http://schemas.openxmlformats.org/officeDocument/2006/relationships/image" Target="../media/image2962.png"/><Relationship Id="rId97" Type="http://schemas.openxmlformats.org/officeDocument/2006/relationships/customXml" Target="../ink/ink3891.xml"/><Relationship Id="rId104" Type="http://schemas.openxmlformats.org/officeDocument/2006/relationships/image" Target="../media/image2976.png"/><Relationship Id="rId7" Type="http://schemas.openxmlformats.org/officeDocument/2006/relationships/customXml" Target="../ink/ink3846.xml"/><Relationship Id="rId71" Type="http://schemas.openxmlformats.org/officeDocument/2006/relationships/customXml" Target="../ink/ink3878.xml"/><Relationship Id="rId92" Type="http://schemas.openxmlformats.org/officeDocument/2006/relationships/image" Target="../media/image2970.png"/><Relationship Id="rId2" Type="http://schemas.openxmlformats.org/officeDocument/2006/relationships/image" Target="../media/image2031.png"/><Relationship Id="rId29" Type="http://schemas.openxmlformats.org/officeDocument/2006/relationships/customXml" Target="../ink/ink3857.xml"/><Relationship Id="rId24" Type="http://schemas.openxmlformats.org/officeDocument/2006/relationships/image" Target="../media/image2936.png"/><Relationship Id="rId40" Type="http://schemas.openxmlformats.org/officeDocument/2006/relationships/image" Target="../media/image2944.png"/><Relationship Id="rId45" Type="http://schemas.openxmlformats.org/officeDocument/2006/relationships/customXml" Target="../ink/ink3865.xml"/><Relationship Id="rId66" Type="http://schemas.openxmlformats.org/officeDocument/2006/relationships/image" Target="../media/image2957.png"/><Relationship Id="rId87" Type="http://schemas.openxmlformats.org/officeDocument/2006/relationships/customXml" Target="../ink/ink3886.xml"/><Relationship Id="rId110" Type="http://schemas.openxmlformats.org/officeDocument/2006/relationships/image" Target="../media/image2979.png"/><Relationship Id="rId115" Type="http://schemas.openxmlformats.org/officeDocument/2006/relationships/customXml" Target="../ink/ink3900.xml"/><Relationship Id="rId61" Type="http://schemas.openxmlformats.org/officeDocument/2006/relationships/customXml" Target="../ink/ink3873.xml"/><Relationship Id="rId82" Type="http://schemas.openxmlformats.org/officeDocument/2006/relationships/image" Target="../media/image2965.png"/><Relationship Id="rId19" Type="http://schemas.openxmlformats.org/officeDocument/2006/relationships/customXml" Target="../ink/ink3852.xml"/><Relationship Id="rId14" Type="http://schemas.openxmlformats.org/officeDocument/2006/relationships/image" Target="../media/image2931.png"/><Relationship Id="rId30" Type="http://schemas.openxmlformats.org/officeDocument/2006/relationships/image" Target="../media/image2939.png"/><Relationship Id="rId35" Type="http://schemas.openxmlformats.org/officeDocument/2006/relationships/customXml" Target="../ink/ink3860.xml"/><Relationship Id="rId56" Type="http://schemas.openxmlformats.org/officeDocument/2006/relationships/image" Target="../media/image2952.png"/><Relationship Id="rId77" Type="http://schemas.openxmlformats.org/officeDocument/2006/relationships/customXml" Target="../ink/ink3881.xml"/><Relationship Id="rId100" Type="http://schemas.openxmlformats.org/officeDocument/2006/relationships/image" Target="../media/image2974.png"/><Relationship Id="rId105" Type="http://schemas.openxmlformats.org/officeDocument/2006/relationships/customXml" Target="../ink/ink3895.xml"/><Relationship Id="rId8" Type="http://schemas.openxmlformats.org/officeDocument/2006/relationships/image" Target="../media/image2928.png"/><Relationship Id="rId51" Type="http://schemas.openxmlformats.org/officeDocument/2006/relationships/customXml" Target="../ink/ink3868.xml"/><Relationship Id="rId72" Type="http://schemas.openxmlformats.org/officeDocument/2006/relationships/image" Target="../media/image2960.png"/><Relationship Id="rId93" Type="http://schemas.openxmlformats.org/officeDocument/2006/relationships/customXml" Target="../ink/ink3889.xml"/><Relationship Id="rId98" Type="http://schemas.openxmlformats.org/officeDocument/2006/relationships/image" Target="../media/image2973.png"/><Relationship Id="rId3" Type="http://schemas.openxmlformats.org/officeDocument/2006/relationships/customXml" Target="../ink/ink3844.xml"/><Relationship Id="rId25" Type="http://schemas.openxmlformats.org/officeDocument/2006/relationships/customXml" Target="../ink/ink3855.xml"/><Relationship Id="rId46" Type="http://schemas.openxmlformats.org/officeDocument/2006/relationships/image" Target="../media/image2947.png"/><Relationship Id="rId67" Type="http://schemas.openxmlformats.org/officeDocument/2006/relationships/customXml" Target="../ink/ink3876.xml"/><Relationship Id="rId116" Type="http://schemas.openxmlformats.org/officeDocument/2006/relationships/image" Target="../media/image2032.png"/><Relationship Id="rId20" Type="http://schemas.openxmlformats.org/officeDocument/2006/relationships/image" Target="../media/image2934.png"/><Relationship Id="rId41" Type="http://schemas.openxmlformats.org/officeDocument/2006/relationships/customXml" Target="../ink/ink3863.xml"/><Relationship Id="rId62" Type="http://schemas.openxmlformats.org/officeDocument/2006/relationships/image" Target="../media/image2955.png"/><Relationship Id="rId83" Type="http://schemas.openxmlformats.org/officeDocument/2006/relationships/customXml" Target="../ink/ink3884.xml"/><Relationship Id="rId88" Type="http://schemas.openxmlformats.org/officeDocument/2006/relationships/image" Target="../media/image2968.png"/><Relationship Id="rId111" Type="http://schemas.openxmlformats.org/officeDocument/2006/relationships/customXml" Target="../ink/ink3898.xml"/><Relationship Id="rId15" Type="http://schemas.openxmlformats.org/officeDocument/2006/relationships/customXml" Target="../ink/ink3850.xml"/><Relationship Id="rId36" Type="http://schemas.openxmlformats.org/officeDocument/2006/relationships/image" Target="../media/image2942.png"/><Relationship Id="rId57" Type="http://schemas.openxmlformats.org/officeDocument/2006/relationships/customXml" Target="../ink/ink3871.xml"/><Relationship Id="rId106" Type="http://schemas.openxmlformats.org/officeDocument/2006/relationships/image" Target="../media/image2977.png"/></Relationships>
</file>

<file path=ppt/slides/_rels/slide83.xml.rels><?xml version="1.0" encoding="UTF-8" standalone="yes"?>
<Relationships xmlns="http://schemas.openxmlformats.org/package/2006/relationships"><Relationship Id="rId117" Type="http://schemas.openxmlformats.org/officeDocument/2006/relationships/image" Target="../media/image3025.png"/><Relationship Id="rId299" Type="http://schemas.openxmlformats.org/officeDocument/2006/relationships/image" Target="../media/image3119.png"/><Relationship Id="rId21" Type="http://schemas.openxmlformats.org/officeDocument/2006/relationships/image" Target="../media/image2991.png"/><Relationship Id="rId63" Type="http://schemas.openxmlformats.org/officeDocument/2006/relationships/image" Target="../media/image3012.png"/><Relationship Id="rId159" Type="http://schemas.openxmlformats.org/officeDocument/2006/relationships/image" Target="../media/image3047.png"/><Relationship Id="rId324" Type="http://schemas.openxmlformats.org/officeDocument/2006/relationships/customXml" Target="../ink/ink4063.xml"/><Relationship Id="rId366" Type="http://schemas.openxmlformats.org/officeDocument/2006/relationships/customXml" Target="../ink/ink4084.xml"/><Relationship Id="rId170" Type="http://schemas.openxmlformats.org/officeDocument/2006/relationships/customXml" Target="../ink/ink3986.xml"/><Relationship Id="rId226" Type="http://schemas.openxmlformats.org/officeDocument/2006/relationships/customXml" Target="../ink/ink4014.xml"/><Relationship Id="rId268" Type="http://schemas.openxmlformats.org/officeDocument/2006/relationships/customXml" Target="../ink/ink4035.xml"/><Relationship Id="rId32" Type="http://schemas.openxmlformats.org/officeDocument/2006/relationships/customXml" Target="../ink/ink3917.xml"/><Relationship Id="rId74" Type="http://schemas.openxmlformats.org/officeDocument/2006/relationships/customXml" Target="../ink/ink3938.xml"/><Relationship Id="rId128" Type="http://schemas.openxmlformats.org/officeDocument/2006/relationships/customXml" Target="../ink/ink3965.xml"/><Relationship Id="rId335" Type="http://schemas.openxmlformats.org/officeDocument/2006/relationships/image" Target="../media/image3137.png"/><Relationship Id="rId377" Type="http://schemas.openxmlformats.org/officeDocument/2006/relationships/image" Target="../media/image3158.png"/><Relationship Id="rId5" Type="http://schemas.openxmlformats.org/officeDocument/2006/relationships/image" Target="../media/image2983.png"/><Relationship Id="rId181" Type="http://schemas.openxmlformats.org/officeDocument/2006/relationships/image" Target="../media/image3058.png"/><Relationship Id="rId237" Type="http://schemas.openxmlformats.org/officeDocument/2006/relationships/image" Target="../media/image3086.png"/><Relationship Id="rId279" Type="http://schemas.openxmlformats.org/officeDocument/2006/relationships/image" Target="../media/image3107.png"/><Relationship Id="rId43" Type="http://schemas.openxmlformats.org/officeDocument/2006/relationships/image" Target="../media/image3002.png"/><Relationship Id="rId139" Type="http://schemas.openxmlformats.org/officeDocument/2006/relationships/image" Target="../media/image3036.png"/><Relationship Id="rId290" Type="http://schemas.openxmlformats.org/officeDocument/2006/relationships/customXml" Target="../ink/ink4046.xml"/><Relationship Id="rId304" Type="http://schemas.openxmlformats.org/officeDocument/2006/relationships/customXml" Target="../ink/ink4053.xml"/><Relationship Id="rId346" Type="http://schemas.openxmlformats.org/officeDocument/2006/relationships/customXml" Target="../ink/ink4074.xml"/><Relationship Id="rId388" Type="http://schemas.openxmlformats.org/officeDocument/2006/relationships/customXml" Target="../ink/ink4095.xml"/><Relationship Id="rId85" Type="http://schemas.openxmlformats.org/officeDocument/2006/relationships/image" Target="../media/image2044.png"/><Relationship Id="rId150" Type="http://schemas.openxmlformats.org/officeDocument/2006/relationships/customXml" Target="../ink/ink3976.xml"/><Relationship Id="rId192" Type="http://schemas.openxmlformats.org/officeDocument/2006/relationships/customXml" Target="../ink/ink3997.xml"/><Relationship Id="rId206" Type="http://schemas.openxmlformats.org/officeDocument/2006/relationships/customXml" Target="../ink/ink4004.xml"/><Relationship Id="rId248" Type="http://schemas.openxmlformats.org/officeDocument/2006/relationships/customXml" Target="../ink/ink4025.xml"/><Relationship Id="rId12" Type="http://schemas.openxmlformats.org/officeDocument/2006/relationships/customXml" Target="../ink/ink3907.xml"/><Relationship Id="rId108" Type="http://schemas.openxmlformats.org/officeDocument/2006/relationships/customXml" Target="../ink/ink3955.xml"/><Relationship Id="rId315" Type="http://schemas.openxmlformats.org/officeDocument/2006/relationships/image" Target="../media/image3127.png"/><Relationship Id="rId357" Type="http://schemas.openxmlformats.org/officeDocument/2006/relationships/image" Target="../media/image3148.png"/><Relationship Id="rId54" Type="http://schemas.openxmlformats.org/officeDocument/2006/relationships/customXml" Target="../ink/ink3928.xml"/><Relationship Id="rId96" Type="http://schemas.openxmlformats.org/officeDocument/2006/relationships/customXml" Target="../ink/ink3949.xml"/><Relationship Id="rId161" Type="http://schemas.openxmlformats.org/officeDocument/2006/relationships/image" Target="../media/image3048.png"/><Relationship Id="rId217" Type="http://schemas.openxmlformats.org/officeDocument/2006/relationships/image" Target="../media/image3076.png"/><Relationship Id="rId259" Type="http://schemas.openxmlformats.org/officeDocument/2006/relationships/image" Target="../media/image3097.png"/><Relationship Id="rId23" Type="http://schemas.openxmlformats.org/officeDocument/2006/relationships/image" Target="../media/image2992.png"/><Relationship Id="rId119" Type="http://schemas.openxmlformats.org/officeDocument/2006/relationships/image" Target="../media/image3026.png"/><Relationship Id="rId270" Type="http://schemas.openxmlformats.org/officeDocument/2006/relationships/customXml" Target="../ink/ink4036.xml"/><Relationship Id="rId326" Type="http://schemas.openxmlformats.org/officeDocument/2006/relationships/customXml" Target="../ink/ink4064.xml"/><Relationship Id="rId65" Type="http://schemas.openxmlformats.org/officeDocument/2006/relationships/image" Target="../media/image2034.png"/><Relationship Id="rId130" Type="http://schemas.openxmlformats.org/officeDocument/2006/relationships/customXml" Target="../ink/ink3966.xml"/><Relationship Id="rId368" Type="http://schemas.openxmlformats.org/officeDocument/2006/relationships/customXml" Target="../ink/ink4085.xml"/><Relationship Id="rId172" Type="http://schemas.openxmlformats.org/officeDocument/2006/relationships/customXml" Target="../ink/ink3987.xml"/><Relationship Id="rId228" Type="http://schemas.openxmlformats.org/officeDocument/2006/relationships/customXml" Target="../ink/ink4015.xml"/><Relationship Id="rId281" Type="http://schemas.openxmlformats.org/officeDocument/2006/relationships/image" Target="../media/image3108.png"/><Relationship Id="rId337" Type="http://schemas.openxmlformats.org/officeDocument/2006/relationships/image" Target="../media/image3138.png"/><Relationship Id="rId34" Type="http://schemas.openxmlformats.org/officeDocument/2006/relationships/customXml" Target="../ink/ink3918.xml"/><Relationship Id="rId76" Type="http://schemas.openxmlformats.org/officeDocument/2006/relationships/customXml" Target="../ink/ink3939.xml"/><Relationship Id="rId141" Type="http://schemas.openxmlformats.org/officeDocument/2006/relationships/image" Target="../media/image3038.png"/><Relationship Id="rId379" Type="http://schemas.openxmlformats.org/officeDocument/2006/relationships/image" Target="../media/image3159.png"/><Relationship Id="rId7" Type="http://schemas.openxmlformats.org/officeDocument/2006/relationships/image" Target="../media/image2984.png"/><Relationship Id="rId183" Type="http://schemas.openxmlformats.org/officeDocument/2006/relationships/image" Target="../media/image3059.png"/><Relationship Id="rId239" Type="http://schemas.openxmlformats.org/officeDocument/2006/relationships/image" Target="../media/image3087.png"/><Relationship Id="rId390" Type="http://schemas.openxmlformats.org/officeDocument/2006/relationships/customXml" Target="../ink/ink4096.xml"/><Relationship Id="rId250" Type="http://schemas.openxmlformats.org/officeDocument/2006/relationships/customXml" Target="../ink/ink4026.xml"/><Relationship Id="rId292" Type="http://schemas.openxmlformats.org/officeDocument/2006/relationships/customXml" Target="../ink/ink4047.xml"/><Relationship Id="rId306" Type="http://schemas.openxmlformats.org/officeDocument/2006/relationships/customXml" Target="../ink/ink4054.xml"/><Relationship Id="rId45" Type="http://schemas.openxmlformats.org/officeDocument/2006/relationships/image" Target="../media/image3003.png"/><Relationship Id="rId87" Type="http://schemas.openxmlformats.org/officeDocument/2006/relationships/image" Target="../media/image2229.png"/><Relationship Id="rId110" Type="http://schemas.openxmlformats.org/officeDocument/2006/relationships/customXml" Target="../ink/ink3956.xml"/><Relationship Id="rId348" Type="http://schemas.openxmlformats.org/officeDocument/2006/relationships/customXml" Target="../ink/ink4075.xml"/><Relationship Id="rId152" Type="http://schemas.openxmlformats.org/officeDocument/2006/relationships/customXml" Target="../ink/ink3977.xml"/><Relationship Id="rId194" Type="http://schemas.openxmlformats.org/officeDocument/2006/relationships/customXml" Target="../ink/ink3998.xml"/><Relationship Id="rId208" Type="http://schemas.openxmlformats.org/officeDocument/2006/relationships/customXml" Target="../ink/ink4005.xml"/><Relationship Id="rId261" Type="http://schemas.openxmlformats.org/officeDocument/2006/relationships/image" Target="../media/image3098.png"/><Relationship Id="rId14" Type="http://schemas.openxmlformats.org/officeDocument/2006/relationships/customXml" Target="../ink/ink3908.xml"/><Relationship Id="rId56" Type="http://schemas.openxmlformats.org/officeDocument/2006/relationships/customXml" Target="../ink/ink3929.xml"/><Relationship Id="rId317" Type="http://schemas.openxmlformats.org/officeDocument/2006/relationships/image" Target="../media/image3128.png"/><Relationship Id="rId359" Type="http://schemas.openxmlformats.org/officeDocument/2006/relationships/image" Target="../media/image3149.png"/><Relationship Id="rId98" Type="http://schemas.openxmlformats.org/officeDocument/2006/relationships/customXml" Target="../ink/ink3950.xml"/><Relationship Id="rId121" Type="http://schemas.openxmlformats.org/officeDocument/2006/relationships/image" Target="../media/image3027.png"/><Relationship Id="rId163" Type="http://schemas.openxmlformats.org/officeDocument/2006/relationships/image" Target="../media/image3049.png"/><Relationship Id="rId219" Type="http://schemas.openxmlformats.org/officeDocument/2006/relationships/image" Target="../media/image3077.png"/><Relationship Id="rId370" Type="http://schemas.openxmlformats.org/officeDocument/2006/relationships/customXml" Target="../ink/ink4086.xml"/><Relationship Id="rId230" Type="http://schemas.openxmlformats.org/officeDocument/2006/relationships/customXml" Target="../ink/ink4016.xml"/><Relationship Id="rId25" Type="http://schemas.openxmlformats.org/officeDocument/2006/relationships/image" Target="../media/image2993.png"/><Relationship Id="rId67" Type="http://schemas.openxmlformats.org/officeDocument/2006/relationships/image" Target="../media/image2035.png"/><Relationship Id="rId272" Type="http://schemas.openxmlformats.org/officeDocument/2006/relationships/customXml" Target="../ink/ink4037.xml"/><Relationship Id="rId328" Type="http://schemas.openxmlformats.org/officeDocument/2006/relationships/customXml" Target="../ink/ink4065.xml"/><Relationship Id="rId132" Type="http://schemas.openxmlformats.org/officeDocument/2006/relationships/customXml" Target="../ink/ink3967.xml"/><Relationship Id="rId174" Type="http://schemas.openxmlformats.org/officeDocument/2006/relationships/customXml" Target="../ink/ink3988.xml"/><Relationship Id="rId381" Type="http://schemas.openxmlformats.org/officeDocument/2006/relationships/image" Target="../media/image3160.png"/><Relationship Id="rId241" Type="http://schemas.openxmlformats.org/officeDocument/2006/relationships/image" Target="../media/image3088.png"/><Relationship Id="rId36" Type="http://schemas.openxmlformats.org/officeDocument/2006/relationships/customXml" Target="../ink/ink3919.xml"/><Relationship Id="rId283" Type="http://schemas.openxmlformats.org/officeDocument/2006/relationships/image" Target="../media/image3109.png"/><Relationship Id="rId339" Type="http://schemas.openxmlformats.org/officeDocument/2006/relationships/image" Target="../media/image3139.png"/><Relationship Id="rId78" Type="http://schemas.openxmlformats.org/officeDocument/2006/relationships/customXml" Target="../ink/ink3940.xml"/><Relationship Id="rId101" Type="http://schemas.openxmlformats.org/officeDocument/2006/relationships/image" Target="../media/image3017.png"/><Relationship Id="rId143" Type="http://schemas.openxmlformats.org/officeDocument/2006/relationships/image" Target="../media/image3039.png"/><Relationship Id="rId185" Type="http://schemas.openxmlformats.org/officeDocument/2006/relationships/image" Target="../media/image3060.png"/><Relationship Id="rId350" Type="http://schemas.openxmlformats.org/officeDocument/2006/relationships/customXml" Target="../ink/ink4076.xml"/><Relationship Id="rId9" Type="http://schemas.openxmlformats.org/officeDocument/2006/relationships/image" Target="../media/image2985.png"/><Relationship Id="rId210" Type="http://schemas.openxmlformats.org/officeDocument/2006/relationships/customXml" Target="../ink/ink4006.xml"/><Relationship Id="rId392" Type="http://schemas.openxmlformats.org/officeDocument/2006/relationships/customXml" Target="../ink/ink4097.xml"/><Relationship Id="rId252" Type="http://schemas.openxmlformats.org/officeDocument/2006/relationships/customXml" Target="../ink/ink4027.xml"/><Relationship Id="rId294" Type="http://schemas.openxmlformats.org/officeDocument/2006/relationships/customXml" Target="../ink/ink4048.xml"/><Relationship Id="rId308" Type="http://schemas.openxmlformats.org/officeDocument/2006/relationships/customXml" Target="../ink/ink4055.xml"/><Relationship Id="rId47" Type="http://schemas.openxmlformats.org/officeDocument/2006/relationships/image" Target="../media/image3004.png"/><Relationship Id="rId89" Type="http://schemas.openxmlformats.org/officeDocument/2006/relationships/image" Target="../media/image2408.png"/><Relationship Id="rId112" Type="http://schemas.openxmlformats.org/officeDocument/2006/relationships/customXml" Target="../ink/ink3957.xml"/><Relationship Id="rId154" Type="http://schemas.openxmlformats.org/officeDocument/2006/relationships/customXml" Target="../ink/ink3978.xml"/><Relationship Id="rId361" Type="http://schemas.openxmlformats.org/officeDocument/2006/relationships/image" Target="../media/image3150.png"/><Relationship Id="rId196" Type="http://schemas.openxmlformats.org/officeDocument/2006/relationships/customXml" Target="../ink/ink3999.xml"/><Relationship Id="rId16" Type="http://schemas.openxmlformats.org/officeDocument/2006/relationships/customXml" Target="../ink/ink3909.xml"/><Relationship Id="rId221" Type="http://schemas.openxmlformats.org/officeDocument/2006/relationships/image" Target="../media/image3078.png"/><Relationship Id="rId263" Type="http://schemas.openxmlformats.org/officeDocument/2006/relationships/image" Target="../media/image3099.png"/><Relationship Id="rId319" Type="http://schemas.openxmlformats.org/officeDocument/2006/relationships/image" Target="../media/image3129.png"/><Relationship Id="rId37" Type="http://schemas.openxmlformats.org/officeDocument/2006/relationships/image" Target="../media/image2999.png"/><Relationship Id="rId58" Type="http://schemas.openxmlformats.org/officeDocument/2006/relationships/customXml" Target="../ink/ink3930.xml"/><Relationship Id="rId79" Type="http://schemas.openxmlformats.org/officeDocument/2006/relationships/image" Target="../media/image2041.png"/><Relationship Id="rId102" Type="http://schemas.openxmlformats.org/officeDocument/2006/relationships/customXml" Target="../ink/ink3952.xml"/><Relationship Id="rId123" Type="http://schemas.openxmlformats.org/officeDocument/2006/relationships/image" Target="../media/image3028.png"/><Relationship Id="rId144" Type="http://schemas.openxmlformats.org/officeDocument/2006/relationships/customXml" Target="../ink/ink3973.xml"/><Relationship Id="rId330" Type="http://schemas.openxmlformats.org/officeDocument/2006/relationships/customXml" Target="../ink/ink4066.xml"/><Relationship Id="rId90" Type="http://schemas.openxmlformats.org/officeDocument/2006/relationships/customXml" Target="../ink/ink3946.xml"/><Relationship Id="rId165" Type="http://schemas.openxmlformats.org/officeDocument/2006/relationships/image" Target="../media/image3050.png"/><Relationship Id="rId186" Type="http://schemas.openxmlformats.org/officeDocument/2006/relationships/customXml" Target="../ink/ink3994.xml"/><Relationship Id="rId351" Type="http://schemas.openxmlformats.org/officeDocument/2006/relationships/image" Target="../media/image3145.png"/><Relationship Id="rId372" Type="http://schemas.openxmlformats.org/officeDocument/2006/relationships/customXml" Target="../ink/ink4087.xml"/><Relationship Id="rId393" Type="http://schemas.openxmlformats.org/officeDocument/2006/relationships/image" Target="../media/image3166.png"/><Relationship Id="rId211" Type="http://schemas.openxmlformats.org/officeDocument/2006/relationships/image" Target="../media/image3073.png"/><Relationship Id="rId232" Type="http://schemas.openxmlformats.org/officeDocument/2006/relationships/customXml" Target="../ink/ink4017.xml"/><Relationship Id="rId253" Type="http://schemas.openxmlformats.org/officeDocument/2006/relationships/image" Target="../media/image3094.png"/><Relationship Id="rId274" Type="http://schemas.openxmlformats.org/officeDocument/2006/relationships/customXml" Target="../ink/ink4038.xml"/><Relationship Id="rId295" Type="http://schemas.openxmlformats.org/officeDocument/2006/relationships/image" Target="../media/image3117.png"/><Relationship Id="rId309" Type="http://schemas.openxmlformats.org/officeDocument/2006/relationships/image" Target="../media/image3124.png"/><Relationship Id="rId27" Type="http://schemas.openxmlformats.org/officeDocument/2006/relationships/image" Target="../media/image2994.png"/><Relationship Id="rId48" Type="http://schemas.openxmlformats.org/officeDocument/2006/relationships/customXml" Target="../ink/ink3925.xml"/><Relationship Id="rId69" Type="http://schemas.openxmlformats.org/officeDocument/2006/relationships/image" Target="../media/image2036.png"/><Relationship Id="rId113" Type="http://schemas.openxmlformats.org/officeDocument/2006/relationships/image" Target="../media/image3023.png"/><Relationship Id="rId134" Type="http://schemas.openxmlformats.org/officeDocument/2006/relationships/customXml" Target="../ink/ink3968.xml"/><Relationship Id="rId320" Type="http://schemas.openxmlformats.org/officeDocument/2006/relationships/customXml" Target="../ink/ink4061.xml"/><Relationship Id="rId80" Type="http://schemas.openxmlformats.org/officeDocument/2006/relationships/customXml" Target="../ink/ink3941.xml"/><Relationship Id="rId155" Type="http://schemas.openxmlformats.org/officeDocument/2006/relationships/image" Target="../media/image3045.png"/><Relationship Id="rId176" Type="http://schemas.openxmlformats.org/officeDocument/2006/relationships/customXml" Target="../ink/ink3989.xml"/><Relationship Id="rId197" Type="http://schemas.openxmlformats.org/officeDocument/2006/relationships/image" Target="../media/image3066.png"/><Relationship Id="rId341" Type="http://schemas.openxmlformats.org/officeDocument/2006/relationships/image" Target="../media/image3140.png"/><Relationship Id="rId362" Type="http://schemas.openxmlformats.org/officeDocument/2006/relationships/customXml" Target="../ink/ink4082.xml"/><Relationship Id="rId383" Type="http://schemas.openxmlformats.org/officeDocument/2006/relationships/image" Target="../media/image3161.png"/><Relationship Id="rId201" Type="http://schemas.openxmlformats.org/officeDocument/2006/relationships/image" Target="../media/image3068.png"/><Relationship Id="rId222" Type="http://schemas.openxmlformats.org/officeDocument/2006/relationships/customXml" Target="../ink/ink4012.xml"/><Relationship Id="rId243" Type="http://schemas.openxmlformats.org/officeDocument/2006/relationships/image" Target="../media/image3089.png"/><Relationship Id="rId264" Type="http://schemas.openxmlformats.org/officeDocument/2006/relationships/customXml" Target="../ink/ink4033.xml"/><Relationship Id="rId285" Type="http://schemas.openxmlformats.org/officeDocument/2006/relationships/image" Target="../media/image3112.png"/><Relationship Id="rId17" Type="http://schemas.openxmlformats.org/officeDocument/2006/relationships/image" Target="../media/image2989.png"/><Relationship Id="rId38" Type="http://schemas.openxmlformats.org/officeDocument/2006/relationships/customXml" Target="../ink/ink3920.xml"/><Relationship Id="rId59" Type="http://schemas.openxmlformats.org/officeDocument/2006/relationships/image" Target="../media/image3010.png"/><Relationship Id="rId103" Type="http://schemas.openxmlformats.org/officeDocument/2006/relationships/image" Target="../media/image3018.png"/><Relationship Id="rId124" Type="http://schemas.openxmlformats.org/officeDocument/2006/relationships/customXml" Target="../ink/ink3963.xml"/><Relationship Id="rId310" Type="http://schemas.openxmlformats.org/officeDocument/2006/relationships/customXml" Target="../ink/ink4056.xml"/><Relationship Id="rId70" Type="http://schemas.openxmlformats.org/officeDocument/2006/relationships/customXml" Target="../ink/ink3936.xml"/><Relationship Id="rId91" Type="http://schemas.openxmlformats.org/officeDocument/2006/relationships/image" Target="../media/image2925.png"/><Relationship Id="rId145" Type="http://schemas.openxmlformats.org/officeDocument/2006/relationships/image" Target="../media/image3040.png"/><Relationship Id="rId166" Type="http://schemas.openxmlformats.org/officeDocument/2006/relationships/customXml" Target="../ink/ink3984.xml"/><Relationship Id="rId187" Type="http://schemas.openxmlformats.org/officeDocument/2006/relationships/image" Target="../media/image3061.png"/><Relationship Id="rId331" Type="http://schemas.openxmlformats.org/officeDocument/2006/relationships/image" Target="../media/image3135.png"/><Relationship Id="rId352" Type="http://schemas.openxmlformats.org/officeDocument/2006/relationships/customXml" Target="../ink/ink4077.xml"/><Relationship Id="rId373" Type="http://schemas.openxmlformats.org/officeDocument/2006/relationships/image" Target="../media/image3156.png"/><Relationship Id="rId394" Type="http://schemas.openxmlformats.org/officeDocument/2006/relationships/customXml" Target="../ink/ink4098.xml"/><Relationship Id="rId1" Type="http://schemas.openxmlformats.org/officeDocument/2006/relationships/slideLayout" Target="../slideLayouts/slideLayout11.xml"/><Relationship Id="rId212" Type="http://schemas.openxmlformats.org/officeDocument/2006/relationships/customXml" Target="../ink/ink4007.xml"/><Relationship Id="rId233" Type="http://schemas.openxmlformats.org/officeDocument/2006/relationships/image" Target="../media/image3084.png"/><Relationship Id="rId254" Type="http://schemas.openxmlformats.org/officeDocument/2006/relationships/customXml" Target="../ink/ink4028.xml"/><Relationship Id="rId28" Type="http://schemas.openxmlformats.org/officeDocument/2006/relationships/customXml" Target="../ink/ink3915.xml"/><Relationship Id="rId49" Type="http://schemas.openxmlformats.org/officeDocument/2006/relationships/image" Target="../media/image3005.png"/><Relationship Id="rId114" Type="http://schemas.openxmlformats.org/officeDocument/2006/relationships/customXml" Target="../ink/ink3958.xml"/><Relationship Id="rId275" Type="http://schemas.openxmlformats.org/officeDocument/2006/relationships/image" Target="../media/image3105.png"/><Relationship Id="rId296" Type="http://schemas.openxmlformats.org/officeDocument/2006/relationships/customXml" Target="../ink/ink4049.xml"/><Relationship Id="rId300" Type="http://schemas.openxmlformats.org/officeDocument/2006/relationships/customXml" Target="../ink/ink4051.xml"/><Relationship Id="rId60" Type="http://schemas.openxmlformats.org/officeDocument/2006/relationships/customXml" Target="../ink/ink3931.xml"/><Relationship Id="rId81" Type="http://schemas.openxmlformats.org/officeDocument/2006/relationships/image" Target="../media/image2042.png"/><Relationship Id="rId135" Type="http://schemas.openxmlformats.org/officeDocument/2006/relationships/image" Target="../media/image3034.png"/><Relationship Id="rId156" Type="http://schemas.openxmlformats.org/officeDocument/2006/relationships/customXml" Target="../ink/ink3979.xml"/><Relationship Id="rId177" Type="http://schemas.openxmlformats.org/officeDocument/2006/relationships/image" Target="../media/image3056.png"/><Relationship Id="rId198" Type="http://schemas.openxmlformats.org/officeDocument/2006/relationships/customXml" Target="../ink/ink4000.xml"/><Relationship Id="rId321" Type="http://schemas.openxmlformats.org/officeDocument/2006/relationships/image" Target="../media/image3130.png"/><Relationship Id="rId342" Type="http://schemas.openxmlformats.org/officeDocument/2006/relationships/customXml" Target="../ink/ink4072.xml"/><Relationship Id="rId363" Type="http://schemas.openxmlformats.org/officeDocument/2006/relationships/image" Target="../media/image3151.png"/><Relationship Id="rId384" Type="http://schemas.openxmlformats.org/officeDocument/2006/relationships/customXml" Target="../ink/ink4093.xml"/><Relationship Id="rId202" Type="http://schemas.openxmlformats.org/officeDocument/2006/relationships/customXml" Target="../ink/ink4002.xml"/><Relationship Id="rId223" Type="http://schemas.openxmlformats.org/officeDocument/2006/relationships/image" Target="../media/image3079.png"/><Relationship Id="rId244" Type="http://schemas.openxmlformats.org/officeDocument/2006/relationships/customXml" Target="../ink/ink4023.xml"/><Relationship Id="rId18" Type="http://schemas.openxmlformats.org/officeDocument/2006/relationships/customXml" Target="../ink/ink3910.xml"/><Relationship Id="rId39" Type="http://schemas.openxmlformats.org/officeDocument/2006/relationships/image" Target="../media/image3000.png"/><Relationship Id="rId265" Type="http://schemas.openxmlformats.org/officeDocument/2006/relationships/image" Target="../media/image3100.png"/><Relationship Id="rId286" Type="http://schemas.openxmlformats.org/officeDocument/2006/relationships/customXml" Target="../ink/ink4044.xml"/><Relationship Id="rId50" Type="http://schemas.openxmlformats.org/officeDocument/2006/relationships/customXml" Target="../ink/ink3926.xml"/><Relationship Id="rId104" Type="http://schemas.openxmlformats.org/officeDocument/2006/relationships/customXml" Target="../ink/ink3953.xml"/><Relationship Id="rId125" Type="http://schemas.openxmlformats.org/officeDocument/2006/relationships/image" Target="../media/image3029.png"/><Relationship Id="rId146" Type="http://schemas.openxmlformats.org/officeDocument/2006/relationships/customXml" Target="../ink/ink3974.xml"/><Relationship Id="rId167" Type="http://schemas.openxmlformats.org/officeDocument/2006/relationships/image" Target="../media/image3051.png"/><Relationship Id="rId188" Type="http://schemas.openxmlformats.org/officeDocument/2006/relationships/customXml" Target="../ink/ink3995.xml"/><Relationship Id="rId311" Type="http://schemas.openxmlformats.org/officeDocument/2006/relationships/image" Target="../media/image3125.png"/><Relationship Id="rId332" Type="http://schemas.openxmlformats.org/officeDocument/2006/relationships/customXml" Target="../ink/ink4067.xml"/><Relationship Id="rId353" Type="http://schemas.openxmlformats.org/officeDocument/2006/relationships/image" Target="../media/image3146.png"/><Relationship Id="rId374" Type="http://schemas.openxmlformats.org/officeDocument/2006/relationships/customXml" Target="../ink/ink4088.xml"/><Relationship Id="rId395" Type="http://schemas.openxmlformats.org/officeDocument/2006/relationships/image" Target="../media/image3167.png"/><Relationship Id="rId71" Type="http://schemas.openxmlformats.org/officeDocument/2006/relationships/image" Target="../media/image2037.png"/><Relationship Id="rId92" Type="http://schemas.openxmlformats.org/officeDocument/2006/relationships/customXml" Target="../ink/ink3947.xml"/><Relationship Id="rId213" Type="http://schemas.openxmlformats.org/officeDocument/2006/relationships/image" Target="../media/image3074.png"/><Relationship Id="rId234" Type="http://schemas.openxmlformats.org/officeDocument/2006/relationships/customXml" Target="../ink/ink4018.xml"/><Relationship Id="rId2" Type="http://schemas.openxmlformats.org/officeDocument/2006/relationships/customXml" Target="../ink/ink3902.xml"/><Relationship Id="rId29" Type="http://schemas.openxmlformats.org/officeDocument/2006/relationships/image" Target="../media/image2995.png"/><Relationship Id="rId255" Type="http://schemas.openxmlformats.org/officeDocument/2006/relationships/image" Target="../media/image3095.png"/><Relationship Id="rId276" Type="http://schemas.openxmlformats.org/officeDocument/2006/relationships/customXml" Target="../ink/ink4039.xml"/><Relationship Id="rId297" Type="http://schemas.openxmlformats.org/officeDocument/2006/relationships/image" Target="../media/image3118.png"/><Relationship Id="rId40" Type="http://schemas.openxmlformats.org/officeDocument/2006/relationships/customXml" Target="../ink/ink3921.xml"/><Relationship Id="rId115" Type="http://schemas.openxmlformats.org/officeDocument/2006/relationships/image" Target="../media/image3024.png"/><Relationship Id="rId136" Type="http://schemas.openxmlformats.org/officeDocument/2006/relationships/customXml" Target="../ink/ink3969.xml"/><Relationship Id="rId157" Type="http://schemas.openxmlformats.org/officeDocument/2006/relationships/image" Target="../media/image3046.png"/><Relationship Id="rId178" Type="http://schemas.openxmlformats.org/officeDocument/2006/relationships/customXml" Target="../ink/ink3990.xml"/><Relationship Id="rId301" Type="http://schemas.openxmlformats.org/officeDocument/2006/relationships/image" Target="../media/image3120.png"/><Relationship Id="rId322" Type="http://schemas.openxmlformats.org/officeDocument/2006/relationships/customXml" Target="../ink/ink4062.xml"/><Relationship Id="rId343" Type="http://schemas.openxmlformats.org/officeDocument/2006/relationships/image" Target="../media/image3141.png"/><Relationship Id="rId364" Type="http://schemas.openxmlformats.org/officeDocument/2006/relationships/customXml" Target="../ink/ink4083.xml"/><Relationship Id="rId61" Type="http://schemas.openxmlformats.org/officeDocument/2006/relationships/image" Target="../media/image3011.png"/><Relationship Id="rId82" Type="http://schemas.openxmlformats.org/officeDocument/2006/relationships/customXml" Target="../ink/ink3942.xml"/><Relationship Id="rId199" Type="http://schemas.openxmlformats.org/officeDocument/2006/relationships/image" Target="../media/image3067.png"/><Relationship Id="rId203" Type="http://schemas.openxmlformats.org/officeDocument/2006/relationships/image" Target="../media/image3069.png"/><Relationship Id="rId385" Type="http://schemas.openxmlformats.org/officeDocument/2006/relationships/image" Target="../media/image3162.png"/><Relationship Id="rId19" Type="http://schemas.openxmlformats.org/officeDocument/2006/relationships/image" Target="../media/image2990.png"/><Relationship Id="rId224" Type="http://schemas.openxmlformats.org/officeDocument/2006/relationships/customXml" Target="../ink/ink4013.xml"/><Relationship Id="rId245" Type="http://schemas.openxmlformats.org/officeDocument/2006/relationships/image" Target="../media/image3090.png"/><Relationship Id="rId266" Type="http://schemas.openxmlformats.org/officeDocument/2006/relationships/customXml" Target="../ink/ink4034.xml"/><Relationship Id="rId287" Type="http://schemas.openxmlformats.org/officeDocument/2006/relationships/image" Target="../media/image3113.png"/><Relationship Id="rId30" Type="http://schemas.openxmlformats.org/officeDocument/2006/relationships/customXml" Target="../ink/ink3916.xml"/><Relationship Id="rId105" Type="http://schemas.openxmlformats.org/officeDocument/2006/relationships/image" Target="../media/image3019.png"/><Relationship Id="rId126" Type="http://schemas.openxmlformats.org/officeDocument/2006/relationships/customXml" Target="../ink/ink3964.xml"/><Relationship Id="rId147" Type="http://schemas.openxmlformats.org/officeDocument/2006/relationships/image" Target="../media/image3041.png"/><Relationship Id="rId168" Type="http://schemas.openxmlformats.org/officeDocument/2006/relationships/customXml" Target="../ink/ink3985.xml"/><Relationship Id="rId312" Type="http://schemas.openxmlformats.org/officeDocument/2006/relationships/customXml" Target="../ink/ink4057.xml"/><Relationship Id="rId333" Type="http://schemas.openxmlformats.org/officeDocument/2006/relationships/image" Target="../media/image3136.png"/><Relationship Id="rId354" Type="http://schemas.openxmlformats.org/officeDocument/2006/relationships/customXml" Target="../ink/ink4078.xml"/><Relationship Id="rId51" Type="http://schemas.openxmlformats.org/officeDocument/2006/relationships/image" Target="../media/image3006.png"/><Relationship Id="rId72" Type="http://schemas.openxmlformats.org/officeDocument/2006/relationships/customXml" Target="../ink/ink3937.xml"/><Relationship Id="rId93" Type="http://schemas.openxmlformats.org/officeDocument/2006/relationships/image" Target="../media/image3013.png"/><Relationship Id="rId189" Type="http://schemas.openxmlformats.org/officeDocument/2006/relationships/image" Target="../media/image3062.png"/><Relationship Id="rId375" Type="http://schemas.openxmlformats.org/officeDocument/2006/relationships/image" Target="../media/image3157.png"/><Relationship Id="rId396" Type="http://schemas.openxmlformats.org/officeDocument/2006/relationships/customXml" Target="../ink/ink4099.xml"/><Relationship Id="rId3" Type="http://schemas.openxmlformats.org/officeDocument/2006/relationships/image" Target="../media/image2982.png"/><Relationship Id="rId214" Type="http://schemas.openxmlformats.org/officeDocument/2006/relationships/customXml" Target="../ink/ink4008.xml"/><Relationship Id="rId235" Type="http://schemas.openxmlformats.org/officeDocument/2006/relationships/image" Target="../media/image3085.png"/><Relationship Id="rId256" Type="http://schemas.openxmlformats.org/officeDocument/2006/relationships/customXml" Target="../ink/ink4029.xml"/><Relationship Id="rId277" Type="http://schemas.openxmlformats.org/officeDocument/2006/relationships/image" Target="../media/image3106.png"/><Relationship Id="rId298" Type="http://schemas.openxmlformats.org/officeDocument/2006/relationships/customXml" Target="../ink/ink4050.xml"/><Relationship Id="rId116" Type="http://schemas.openxmlformats.org/officeDocument/2006/relationships/customXml" Target="../ink/ink3959.xml"/><Relationship Id="rId137" Type="http://schemas.openxmlformats.org/officeDocument/2006/relationships/image" Target="../media/image3035.png"/><Relationship Id="rId158" Type="http://schemas.openxmlformats.org/officeDocument/2006/relationships/customXml" Target="../ink/ink3980.xml"/><Relationship Id="rId302" Type="http://schemas.openxmlformats.org/officeDocument/2006/relationships/customXml" Target="../ink/ink4052.xml"/><Relationship Id="rId323" Type="http://schemas.openxmlformats.org/officeDocument/2006/relationships/image" Target="../media/image3131.png"/><Relationship Id="rId344" Type="http://schemas.openxmlformats.org/officeDocument/2006/relationships/customXml" Target="../ink/ink4073.xml"/><Relationship Id="rId20" Type="http://schemas.openxmlformats.org/officeDocument/2006/relationships/customXml" Target="../ink/ink3911.xml"/><Relationship Id="rId41" Type="http://schemas.openxmlformats.org/officeDocument/2006/relationships/image" Target="../media/image3001.png"/><Relationship Id="rId62" Type="http://schemas.openxmlformats.org/officeDocument/2006/relationships/customXml" Target="../ink/ink3932.xml"/><Relationship Id="rId83" Type="http://schemas.openxmlformats.org/officeDocument/2006/relationships/image" Target="../media/image2043.png"/><Relationship Id="rId179" Type="http://schemas.openxmlformats.org/officeDocument/2006/relationships/image" Target="../media/image3057.png"/><Relationship Id="rId365" Type="http://schemas.openxmlformats.org/officeDocument/2006/relationships/image" Target="../media/image3152.png"/><Relationship Id="rId386" Type="http://schemas.openxmlformats.org/officeDocument/2006/relationships/customXml" Target="../ink/ink4094.xml"/><Relationship Id="rId190" Type="http://schemas.openxmlformats.org/officeDocument/2006/relationships/customXml" Target="../ink/ink3996.xml"/><Relationship Id="rId204" Type="http://schemas.openxmlformats.org/officeDocument/2006/relationships/customXml" Target="../ink/ink4003.xml"/><Relationship Id="rId225" Type="http://schemas.openxmlformats.org/officeDocument/2006/relationships/image" Target="../media/image3080.png"/><Relationship Id="rId246" Type="http://schemas.openxmlformats.org/officeDocument/2006/relationships/customXml" Target="../ink/ink4024.xml"/><Relationship Id="rId267" Type="http://schemas.openxmlformats.org/officeDocument/2006/relationships/image" Target="../media/image3101.png"/><Relationship Id="rId288" Type="http://schemas.openxmlformats.org/officeDocument/2006/relationships/customXml" Target="../ink/ink4045.xml"/><Relationship Id="rId106" Type="http://schemas.openxmlformats.org/officeDocument/2006/relationships/customXml" Target="../ink/ink3954.xml"/><Relationship Id="rId127" Type="http://schemas.openxmlformats.org/officeDocument/2006/relationships/image" Target="../media/image3030.png"/><Relationship Id="rId313" Type="http://schemas.openxmlformats.org/officeDocument/2006/relationships/image" Target="../media/image3126.png"/><Relationship Id="rId10" Type="http://schemas.openxmlformats.org/officeDocument/2006/relationships/customXml" Target="../ink/ink3906.xml"/><Relationship Id="rId31" Type="http://schemas.openxmlformats.org/officeDocument/2006/relationships/image" Target="../media/image2996.png"/><Relationship Id="rId52" Type="http://schemas.openxmlformats.org/officeDocument/2006/relationships/customXml" Target="../ink/ink3927.xml"/><Relationship Id="rId73" Type="http://schemas.openxmlformats.org/officeDocument/2006/relationships/image" Target="../media/image2038.png"/><Relationship Id="rId94" Type="http://schemas.openxmlformats.org/officeDocument/2006/relationships/customXml" Target="../ink/ink3948.xml"/><Relationship Id="rId148" Type="http://schemas.openxmlformats.org/officeDocument/2006/relationships/customXml" Target="../ink/ink3975.xml"/><Relationship Id="rId169" Type="http://schemas.openxmlformats.org/officeDocument/2006/relationships/image" Target="../media/image3052.png"/><Relationship Id="rId334" Type="http://schemas.openxmlformats.org/officeDocument/2006/relationships/customXml" Target="../ink/ink4068.xml"/><Relationship Id="rId355" Type="http://schemas.openxmlformats.org/officeDocument/2006/relationships/image" Target="../media/image3147.png"/><Relationship Id="rId376" Type="http://schemas.openxmlformats.org/officeDocument/2006/relationships/customXml" Target="../ink/ink4089.xml"/><Relationship Id="rId397" Type="http://schemas.openxmlformats.org/officeDocument/2006/relationships/image" Target="../media/image3168.png"/><Relationship Id="rId4" Type="http://schemas.openxmlformats.org/officeDocument/2006/relationships/customXml" Target="../ink/ink3903.xml"/><Relationship Id="rId180" Type="http://schemas.openxmlformats.org/officeDocument/2006/relationships/customXml" Target="../ink/ink3991.xml"/><Relationship Id="rId215" Type="http://schemas.openxmlformats.org/officeDocument/2006/relationships/image" Target="../media/image3075.png"/><Relationship Id="rId236" Type="http://schemas.openxmlformats.org/officeDocument/2006/relationships/customXml" Target="../ink/ink4019.xml"/><Relationship Id="rId257" Type="http://schemas.openxmlformats.org/officeDocument/2006/relationships/image" Target="../media/image3096.png"/><Relationship Id="rId278" Type="http://schemas.openxmlformats.org/officeDocument/2006/relationships/customXml" Target="../ink/ink4040.xml"/><Relationship Id="rId303" Type="http://schemas.openxmlformats.org/officeDocument/2006/relationships/image" Target="../media/image3121.png"/><Relationship Id="rId42" Type="http://schemas.openxmlformats.org/officeDocument/2006/relationships/customXml" Target="../ink/ink3922.xml"/><Relationship Id="rId84" Type="http://schemas.openxmlformats.org/officeDocument/2006/relationships/customXml" Target="../ink/ink3943.xml"/><Relationship Id="rId138" Type="http://schemas.openxmlformats.org/officeDocument/2006/relationships/customXml" Target="../ink/ink3970.xml"/><Relationship Id="rId345" Type="http://schemas.openxmlformats.org/officeDocument/2006/relationships/image" Target="../media/image3142.png"/><Relationship Id="rId387" Type="http://schemas.openxmlformats.org/officeDocument/2006/relationships/image" Target="../media/image3163.png"/><Relationship Id="rId191" Type="http://schemas.openxmlformats.org/officeDocument/2006/relationships/image" Target="../media/image3063.png"/><Relationship Id="rId205" Type="http://schemas.openxmlformats.org/officeDocument/2006/relationships/image" Target="../media/image3070.png"/><Relationship Id="rId247" Type="http://schemas.openxmlformats.org/officeDocument/2006/relationships/image" Target="../media/image3091.png"/><Relationship Id="rId107" Type="http://schemas.openxmlformats.org/officeDocument/2006/relationships/image" Target="../media/image3020.png"/><Relationship Id="rId289" Type="http://schemas.openxmlformats.org/officeDocument/2006/relationships/image" Target="../media/image3114.png"/><Relationship Id="rId11" Type="http://schemas.openxmlformats.org/officeDocument/2006/relationships/image" Target="../media/image2986.png"/><Relationship Id="rId53" Type="http://schemas.openxmlformats.org/officeDocument/2006/relationships/image" Target="../media/image3007.png"/><Relationship Id="rId149" Type="http://schemas.openxmlformats.org/officeDocument/2006/relationships/image" Target="../media/image3042.png"/><Relationship Id="rId314" Type="http://schemas.openxmlformats.org/officeDocument/2006/relationships/customXml" Target="../ink/ink4058.xml"/><Relationship Id="rId356" Type="http://schemas.openxmlformats.org/officeDocument/2006/relationships/customXml" Target="../ink/ink4079.xml"/><Relationship Id="rId95" Type="http://schemas.openxmlformats.org/officeDocument/2006/relationships/image" Target="../media/image3014.png"/><Relationship Id="rId160" Type="http://schemas.openxmlformats.org/officeDocument/2006/relationships/customXml" Target="../ink/ink3981.xml"/><Relationship Id="rId216" Type="http://schemas.openxmlformats.org/officeDocument/2006/relationships/customXml" Target="../ink/ink4009.xml"/><Relationship Id="rId258" Type="http://schemas.openxmlformats.org/officeDocument/2006/relationships/customXml" Target="../ink/ink4030.xml"/><Relationship Id="rId22" Type="http://schemas.openxmlformats.org/officeDocument/2006/relationships/customXml" Target="../ink/ink3912.xml"/><Relationship Id="rId64" Type="http://schemas.openxmlformats.org/officeDocument/2006/relationships/customXml" Target="../ink/ink3933.xml"/><Relationship Id="rId118" Type="http://schemas.openxmlformats.org/officeDocument/2006/relationships/customXml" Target="../ink/ink3960.xml"/><Relationship Id="rId325" Type="http://schemas.openxmlformats.org/officeDocument/2006/relationships/image" Target="../media/image3132.png"/><Relationship Id="rId367" Type="http://schemas.openxmlformats.org/officeDocument/2006/relationships/image" Target="../media/image3153.png"/><Relationship Id="rId171" Type="http://schemas.openxmlformats.org/officeDocument/2006/relationships/image" Target="../media/image3053.png"/><Relationship Id="rId227" Type="http://schemas.openxmlformats.org/officeDocument/2006/relationships/image" Target="../media/image3081.png"/><Relationship Id="rId269" Type="http://schemas.openxmlformats.org/officeDocument/2006/relationships/image" Target="../media/image3102.png"/><Relationship Id="rId33" Type="http://schemas.openxmlformats.org/officeDocument/2006/relationships/image" Target="../media/image2997.png"/><Relationship Id="rId129" Type="http://schemas.openxmlformats.org/officeDocument/2006/relationships/image" Target="../media/image3031.png"/><Relationship Id="rId280" Type="http://schemas.openxmlformats.org/officeDocument/2006/relationships/customXml" Target="../ink/ink4041.xml"/><Relationship Id="rId336" Type="http://schemas.openxmlformats.org/officeDocument/2006/relationships/customXml" Target="../ink/ink4069.xml"/><Relationship Id="rId75" Type="http://schemas.openxmlformats.org/officeDocument/2006/relationships/image" Target="../media/image2039.png"/><Relationship Id="rId140" Type="http://schemas.openxmlformats.org/officeDocument/2006/relationships/customXml" Target="../ink/ink3971.xml"/><Relationship Id="rId182" Type="http://schemas.openxmlformats.org/officeDocument/2006/relationships/customXml" Target="../ink/ink3992.xml"/><Relationship Id="rId378" Type="http://schemas.openxmlformats.org/officeDocument/2006/relationships/customXml" Target="../ink/ink4090.xml"/><Relationship Id="rId6" Type="http://schemas.openxmlformats.org/officeDocument/2006/relationships/customXml" Target="../ink/ink3904.xml"/><Relationship Id="rId238" Type="http://schemas.openxmlformats.org/officeDocument/2006/relationships/customXml" Target="../ink/ink4020.xml"/><Relationship Id="rId291" Type="http://schemas.openxmlformats.org/officeDocument/2006/relationships/image" Target="../media/image3115.png"/><Relationship Id="rId305" Type="http://schemas.openxmlformats.org/officeDocument/2006/relationships/image" Target="../media/image3122.png"/><Relationship Id="rId347" Type="http://schemas.openxmlformats.org/officeDocument/2006/relationships/image" Target="../media/image3143.png"/><Relationship Id="rId44" Type="http://schemas.openxmlformats.org/officeDocument/2006/relationships/customXml" Target="../ink/ink3923.xml"/><Relationship Id="rId86" Type="http://schemas.openxmlformats.org/officeDocument/2006/relationships/customXml" Target="../ink/ink3944.xml"/><Relationship Id="rId151" Type="http://schemas.openxmlformats.org/officeDocument/2006/relationships/image" Target="../media/image3043.png"/><Relationship Id="rId389" Type="http://schemas.openxmlformats.org/officeDocument/2006/relationships/image" Target="../media/image3164.png"/><Relationship Id="rId193" Type="http://schemas.openxmlformats.org/officeDocument/2006/relationships/image" Target="../media/image3064.png"/><Relationship Id="rId207" Type="http://schemas.openxmlformats.org/officeDocument/2006/relationships/image" Target="../media/image3071.png"/><Relationship Id="rId249" Type="http://schemas.openxmlformats.org/officeDocument/2006/relationships/image" Target="../media/image3092.png"/><Relationship Id="rId13" Type="http://schemas.openxmlformats.org/officeDocument/2006/relationships/image" Target="../media/image2987.png"/><Relationship Id="rId109" Type="http://schemas.openxmlformats.org/officeDocument/2006/relationships/image" Target="../media/image3021.png"/><Relationship Id="rId260" Type="http://schemas.openxmlformats.org/officeDocument/2006/relationships/customXml" Target="../ink/ink4031.xml"/><Relationship Id="rId316" Type="http://schemas.openxmlformats.org/officeDocument/2006/relationships/customXml" Target="../ink/ink4059.xml"/><Relationship Id="rId55" Type="http://schemas.openxmlformats.org/officeDocument/2006/relationships/image" Target="../media/image3008.png"/><Relationship Id="rId97" Type="http://schemas.openxmlformats.org/officeDocument/2006/relationships/image" Target="../media/image3015.png"/><Relationship Id="rId120" Type="http://schemas.openxmlformats.org/officeDocument/2006/relationships/customXml" Target="../ink/ink3961.xml"/><Relationship Id="rId358" Type="http://schemas.openxmlformats.org/officeDocument/2006/relationships/customXml" Target="../ink/ink4080.xml"/><Relationship Id="rId162" Type="http://schemas.openxmlformats.org/officeDocument/2006/relationships/customXml" Target="../ink/ink3982.xml"/><Relationship Id="rId218" Type="http://schemas.openxmlformats.org/officeDocument/2006/relationships/customXml" Target="../ink/ink4010.xml"/><Relationship Id="rId271" Type="http://schemas.openxmlformats.org/officeDocument/2006/relationships/image" Target="../media/image3103.png"/><Relationship Id="rId24" Type="http://schemas.openxmlformats.org/officeDocument/2006/relationships/customXml" Target="../ink/ink3913.xml"/><Relationship Id="rId66" Type="http://schemas.openxmlformats.org/officeDocument/2006/relationships/customXml" Target="../ink/ink3934.xml"/><Relationship Id="rId131" Type="http://schemas.openxmlformats.org/officeDocument/2006/relationships/image" Target="../media/image3032.png"/><Relationship Id="rId327" Type="http://schemas.openxmlformats.org/officeDocument/2006/relationships/image" Target="../media/image3133.png"/><Relationship Id="rId369" Type="http://schemas.openxmlformats.org/officeDocument/2006/relationships/image" Target="../media/image3154.png"/><Relationship Id="rId173" Type="http://schemas.openxmlformats.org/officeDocument/2006/relationships/image" Target="../media/image3054.png"/><Relationship Id="rId229" Type="http://schemas.openxmlformats.org/officeDocument/2006/relationships/image" Target="../media/image3082.png"/><Relationship Id="rId380" Type="http://schemas.openxmlformats.org/officeDocument/2006/relationships/customXml" Target="../ink/ink4091.xml"/><Relationship Id="rId240" Type="http://schemas.openxmlformats.org/officeDocument/2006/relationships/customXml" Target="../ink/ink4021.xml"/><Relationship Id="rId35" Type="http://schemas.openxmlformats.org/officeDocument/2006/relationships/image" Target="../media/image2998.png"/><Relationship Id="rId77" Type="http://schemas.openxmlformats.org/officeDocument/2006/relationships/image" Target="../media/image2040.png"/><Relationship Id="rId100" Type="http://schemas.openxmlformats.org/officeDocument/2006/relationships/customXml" Target="../ink/ink3951.xml"/><Relationship Id="rId282" Type="http://schemas.openxmlformats.org/officeDocument/2006/relationships/customXml" Target="../ink/ink4042.xml"/><Relationship Id="rId338" Type="http://schemas.openxmlformats.org/officeDocument/2006/relationships/customXml" Target="../ink/ink4070.xml"/><Relationship Id="rId8" Type="http://schemas.openxmlformats.org/officeDocument/2006/relationships/customXml" Target="../ink/ink3905.xml"/><Relationship Id="rId142" Type="http://schemas.openxmlformats.org/officeDocument/2006/relationships/customXml" Target="../ink/ink3972.xml"/><Relationship Id="rId184" Type="http://schemas.openxmlformats.org/officeDocument/2006/relationships/customXml" Target="../ink/ink3993.xml"/><Relationship Id="rId391" Type="http://schemas.openxmlformats.org/officeDocument/2006/relationships/image" Target="../media/image3165.png"/><Relationship Id="rId251" Type="http://schemas.openxmlformats.org/officeDocument/2006/relationships/image" Target="../media/image3093.png"/><Relationship Id="rId46" Type="http://schemas.openxmlformats.org/officeDocument/2006/relationships/customXml" Target="../ink/ink3924.xml"/><Relationship Id="rId293" Type="http://schemas.openxmlformats.org/officeDocument/2006/relationships/image" Target="../media/image3116.png"/><Relationship Id="rId307" Type="http://schemas.openxmlformats.org/officeDocument/2006/relationships/image" Target="../media/image3123.png"/><Relationship Id="rId349" Type="http://schemas.openxmlformats.org/officeDocument/2006/relationships/image" Target="../media/image3144.png"/><Relationship Id="rId88" Type="http://schemas.openxmlformats.org/officeDocument/2006/relationships/customXml" Target="../ink/ink3945.xml"/><Relationship Id="rId111" Type="http://schemas.openxmlformats.org/officeDocument/2006/relationships/image" Target="../media/image3022.png"/><Relationship Id="rId153" Type="http://schemas.openxmlformats.org/officeDocument/2006/relationships/image" Target="../media/image3044.png"/><Relationship Id="rId195" Type="http://schemas.openxmlformats.org/officeDocument/2006/relationships/image" Target="../media/image3065.png"/><Relationship Id="rId209" Type="http://schemas.openxmlformats.org/officeDocument/2006/relationships/image" Target="../media/image3072.png"/><Relationship Id="rId360" Type="http://schemas.openxmlformats.org/officeDocument/2006/relationships/customXml" Target="../ink/ink4081.xml"/><Relationship Id="rId220" Type="http://schemas.openxmlformats.org/officeDocument/2006/relationships/customXml" Target="../ink/ink4011.xml"/><Relationship Id="rId15" Type="http://schemas.openxmlformats.org/officeDocument/2006/relationships/image" Target="../media/image2988.png"/><Relationship Id="rId57" Type="http://schemas.openxmlformats.org/officeDocument/2006/relationships/image" Target="../media/image3009.png"/><Relationship Id="rId262" Type="http://schemas.openxmlformats.org/officeDocument/2006/relationships/customXml" Target="../ink/ink4032.xml"/><Relationship Id="rId318" Type="http://schemas.openxmlformats.org/officeDocument/2006/relationships/customXml" Target="../ink/ink4060.xml"/><Relationship Id="rId99" Type="http://schemas.openxmlformats.org/officeDocument/2006/relationships/image" Target="../media/image3016.png"/><Relationship Id="rId122" Type="http://schemas.openxmlformats.org/officeDocument/2006/relationships/customXml" Target="../ink/ink3962.xml"/><Relationship Id="rId164" Type="http://schemas.openxmlformats.org/officeDocument/2006/relationships/customXml" Target="../ink/ink3983.xml"/><Relationship Id="rId371" Type="http://schemas.openxmlformats.org/officeDocument/2006/relationships/image" Target="../media/image3155.png"/><Relationship Id="rId26" Type="http://schemas.openxmlformats.org/officeDocument/2006/relationships/customXml" Target="../ink/ink3914.xml"/><Relationship Id="rId231" Type="http://schemas.openxmlformats.org/officeDocument/2006/relationships/image" Target="../media/image3083.png"/><Relationship Id="rId273" Type="http://schemas.openxmlformats.org/officeDocument/2006/relationships/image" Target="../media/image3104.png"/><Relationship Id="rId329" Type="http://schemas.openxmlformats.org/officeDocument/2006/relationships/image" Target="../media/image3134.png"/><Relationship Id="rId68" Type="http://schemas.openxmlformats.org/officeDocument/2006/relationships/customXml" Target="../ink/ink3935.xml"/><Relationship Id="rId133" Type="http://schemas.openxmlformats.org/officeDocument/2006/relationships/image" Target="../media/image3033.png"/><Relationship Id="rId175" Type="http://schemas.openxmlformats.org/officeDocument/2006/relationships/image" Target="../media/image3055.png"/><Relationship Id="rId340" Type="http://schemas.openxmlformats.org/officeDocument/2006/relationships/customXml" Target="../ink/ink4071.xml"/><Relationship Id="rId200" Type="http://schemas.openxmlformats.org/officeDocument/2006/relationships/customXml" Target="../ink/ink4001.xml"/><Relationship Id="rId382" Type="http://schemas.openxmlformats.org/officeDocument/2006/relationships/customXml" Target="../ink/ink4092.xml"/><Relationship Id="rId242" Type="http://schemas.openxmlformats.org/officeDocument/2006/relationships/customXml" Target="../ink/ink4022.xml"/><Relationship Id="rId284" Type="http://schemas.openxmlformats.org/officeDocument/2006/relationships/customXml" Target="../ink/ink4043.xml"/></Relationships>
</file>

<file path=ppt/slides/_rels/slide84.xml.rels><?xml version="1.0" encoding="UTF-8" standalone="yes"?>
<Relationships xmlns="http://schemas.openxmlformats.org/package/2006/relationships"><Relationship Id="rId117" Type="http://schemas.openxmlformats.org/officeDocument/2006/relationships/image" Target="../media/image3228.png"/><Relationship Id="rId299" Type="http://schemas.openxmlformats.org/officeDocument/2006/relationships/image" Target="../media/image3321.png"/><Relationship Id="rId21" Type="http://schemas.openxmlformats.org/officeDocument/2006/relationships/image" Target="../media/image3178.png"/><Relationship Id="rId63" Type="http://schemas.openxmlformats.org/officeDocument/2006/relationships/image" Target="../media/image3199.png"/><Relationship Id="rId159" Type="http://schemas.openxmlformats.org/officeDocument/2006/relationships/image" Target="../media/image3249.png"/><Relationship Id="rId324" Type="http://schemas.openxmlformats.org/officeDocument/2006/relationships/customXml" Target="../ink/ink4261.xml"/><Relationship Id="rId366" Type="http://schemas.openxmlformats.org/officeDocument/2006/relationships/customXml" Target="../ink/ink4282.xml"/><Relationship Id="rId170" Type="http://schemas.openxmlformats.org/officeDocument/2006/relationships/customXml" Target="../ink/ink4184.xml"/><Relationship Id="rId226" Type="http://schemas.openxmlformats.org/officeDocument/2006/relationships/customXml" Target="../ink/ink4212.xml"/><Relationship Id="rId433" Type="http://schemas.openxmlformats.org/officeDocument/2006/relationships/image" Target="../media/image3388.png"/><Relationship Id="rId268" Type="http://schemas.openxmlformats.org/officeDocument/2006/relationships/customXml" Target="../ink/ink4233.xml"/><Relationship Id="rId32" Type="http://schemas.openxmlformats.org/officeDocument/2006/relationships/customXml" Target="../ink/ink4115.xml"/><Relationship Id="rId74" Type="http://schemas.openxmlformats.org/officeDocument/2006/relationships/customXml" Target="../ink/ink4136.xml"/><Relationship Id="rId128" Type="http://schemas.openxmlformats.org/officeDocument/2006/relationships/customXml" Target="../ink/ink4163.xml"/><Relationship Id="rId335" Type="http://schemas.openxmlformats.org/officeDocument/2006/relationships/image" Target="../media/image3339.png"/><Relationship Id="rId377" Type="http://schemas.openxmlformats.org/officeDocument/2006/relationships/image" Target="../media/image3360.png"/><Relationship Id="rId5" Type="http://schemas.openxmlformats.org/officeDocument/2006/relationships/image" Target="../media/image3170.png"/><Relationship Id="rId181" Type="http://schemas.openxmlformats.org/officeDocument/2006/relationships/image" Target="../media/image3260.png"/><Relationship Id="rId237" Type="http://schemas.openxmlformats.org/officeDocument/2006/relationships/image" Target="../media/image3288.png"/><Relationship Id="rId402" Type="http://schemas.openxmlformats.org/officeDocument/2006/relationships/customXml" Target="../ink/ink4300.xml"/><Relationship Id="rId279" Type="http://schemas.openxmlformats.org/officeDocument/2006/relationships/image" Target="../media/image3309.png"/><Relationship Id="rId444" Type="http://schemas.openxmlformats.org/officeDocument/2006/relationships/customXml" Target="../ink/ink4321.xml"/><Relationship Id="rId43" Type="http://schemas.openxmlformats.org/officeDocument/2006/relationships/image" Target="../media/image3189.png"/><Relationship Id="rId139" Type="http://schemas.openxmlformats.org/officeDocument/2006/relationships/image" Target="../media/image3239.png"/><Relationship Id="rId290" Type="http://schemas.openxmlformats.org/officeDocument/2006/relationships/customXml" Target="../ink/ink4244.xml"/><Relationship Id="rId304" Type="http://schemas.openxmlformats.org/officeDocument/2006/relationships/customXml" Target="../ink/ink4251.xml"/><Relationship Id="rId346" Type="http://schemas.openxmlformats.org/officeDocument/2006/relationships/customXml" Target="../ink/ink4272.xml"/><Relationship Id="rId388" Type="http://schemas.openxmlformats.org/officeDocument/2006/relationships/customXml" Target="../ink/ink4293.xml"/><Relationship Id="rId85" Type="http://schemas.openxmlformats.org/officeDocument/2006/relationships/image" Target="../media/image3212.png"/><Relationship Id="rId150" Type="http://schemas.openxmlformats.org/officeDocument/2006/relationships/customXml" Target="../ink/ink4174.xml"/><Relationship Id="rId192" Type="http://schemas.openxmlformats.org/officeDocument/2006/relationships/customXml" Target="../ink/ink4195.xml"/><Relationship Id="rId206" Type="http://schemas.openxmlformats.org/officeDocument/2006/relationships/customXml" Target="../ink/ink4202.xml"/><Relationship Id="rId413" Type="http://schemas.openxmlformats.org/officeDocument/2006/relationships/image" Target="../media/image3378.png"/><Relationship Id="rId248" Type="http://schemas.openxmlformats.org/officeDocument/2006/relationships/customXml" Target="../ink/ink4223.xml"/><Relationship Id="rId455" Type="http://schemas.openxmlformats.org/officeDocument/2006/relationships/image" Target="../media/image3399.png"/><Relationship Id="rId12" Type="http://schemas.openxmlformats.org/officeDocument/2006/relationships/customXml" Target="../ink/ink4105.xml"/><Relationship Id="rId108" Type="http://schemas.openxmlformats.org/officeDocument/2006/relationships/customXml" Target="../ink/ink4153.xml"/><Relationship Id="rId315" Type="http://schemas.openxmlformats.org/officeDocument/2006/relationships/image" Target="../media/image3329.png"/><Relationship Id="rId357" Type="http://schemas.openxmlformats.org/officeDocument/2006/relationships/image" Target="../media/image3350.png"/><Relationship Id="rId54" Type="http://schemas.openxmlformats.org/officeDocument/2006/relationships/customXml" Target="../ink/ink4126.xml"/><Relationship Id="rId96" Type="http://schemas.openxmlformats.org/officeDocument/2006/relationships/customXml" Target="../ink/ink4147.xml"/><Relationship Id="rId161" Type="http://schemas.openxmlformats.org/officeDocument/2006/relationships/image" Target="../media/image3250.png"/><Relationship Id="rId217" Type="http://schemas.openxmlformats.org/officeDocument/2006/relationships/image" Target="../media/image3278.png"/><Relationship Id="rId399" Type="http://schemas.openxmlformats.org/officeDocument/2006/relationships/image" Target="../media/image3371.png"/><Relationship Id="rId259" Type="http://schemas.openxmlformats.org/officeDocument/2006/relationships/image" Target="../media/image3299.png"/><Relationship Id="rId424" Type="http://schemas.openxmlformats.org/officeDocument/2006/relationships/customXml" Target="../ink/ink4311.xml"/><Relationship Id="rId23" Type="http://schemas.openxmlformats.org/officeDocument/2006/relationships/image" Target="../media/image3179.png"/><Relationship Id="rId119" Type="http://schemas.openxmlformats.org/officeDocument/2006/relationships/image" Target="../media/image3229.png"/><Relationship Id="rId270" Type="http://schemas.openxmlformats.org/officeDocument/2006/relationships/customXml" Target="../ink/ink4234.xml"/><Relationship Id="rId326" Type="http://schemas.openxmlformats.org/officeDocument/2006/relationships/customXml" Target="../ink/ink4262.xml"/><Relationship Id="rId65" Type="http://schemas.openxmlformats.org/officeDocument/2006/relationships/image" Target="../media/image3200.png"/><Relationship Id="rId130" Type="http://schemas.openxmlformats.org/officeDocument/2006/relationships/customXml" Target="../ink/ink4164.xml"/><Relationship Id="rId368" Type="http://schemas.openxmlformats.org/officeDocument/2006/relationships/customXml" Target="../ink/ink4283.xml"/><Relationship Id="rId172" Type="http://schemas.openxmlformats.org/officeDocument/2006/relationships/customXml" Target="../ink/ink4185.xml"/><Relationship Id="rId228" Type="http://schemas.openxmlformats.org/officeDocument/2006/relationships/customXml" Target="../ink/ink4213.xml"/><Relationship Id="rId435" Type="http://schemas.openxmlformats.org/officeDocument/2006/relationships/image" Target="../media/image3389.png"/><Relationship Id="rId281" Type="http://schemas.openxmlformats.org/officeDocument/2006/relationships/image" Target="../media/image3312.png"/><Relationship Id="rId337" Type="http://schemas.openxmlformats.org/officeDocument/2006/relationships/image" Target="../media/image3340.png"/><Relationship Id="rId34" Type="http://schemas.openxmlformats.org/officeDocument/2006/relationships/customXml" Target="../ink/ink4116.xml"/><Relationship Id="rId76" Type="http://schemas.openxmlformats.org/officeDocument/2006/relationships/customXml" Target="../ink/ink4137.xml"/><Relationship Id="rId141" Type="http://schemas.openxmlformats.org/officeDocument/2006/relationships/image" Target="../media/image3240.png"/><Relationship Id="rId379" Type="http://schemas.openxmlformats.org/officeDocument/2006/relationships/image" Target="../media/image3361.png"/><Relationship Id="rId7" Type="http://schemas.openxmlformats.org/officeDocument/2006/relationships/image" Target="../media/image3171.png"/><Relationship Id="rId183" Type="http://schemas.openxmlformats.org/officeDocument/2006/relationships/image" Target="../media/image3261.png"/><Relationship Id="rId239" Type="http://schemas.openxmlformats.org/officeDocument/2006/relationships/image" Target="../media/image3289.png"/><Relationship Id="rId390" Type="http://schemas.openxmlformats.org/officeDocument/2006/relationships/customXml" Target="../ink/ink4294.xml"/><Relationship Id="rId404" Type="http://schemas.openxmlformats.org/officeDocument/2006/relationships/customXml" Target="../ink/ink4301.xml"/><Relationship Id="rId446" Type="http://schemas.openxmlformats.org/officeDocument/2006/relationships/customXml" Target="../ink/ink4322.xml"/><Relationship Id="rId250" Type="http://schemas.openxmlformats.org/officeDocument/2006/relationships/customXml" Target="../ink/ink4224.xml"/><Relationship Id="rId292" Type="http://schemas.openxmlformats.org/officeDocument/2006/relationships/customXml" Target="../ink/ink4245.xml"/><Relationship Id="rId306" Type="http://schemas.openxmlformats.org/officeDocument/2006/relationships/customXml" Target="../ink/ink4252.xml"/><Relationship Id="rId45" Type="http://schemas.openxmlformats.org/officeDocument/2006/relationships/image" Target="../media/image3190.png"/><Relationship Id="rId87" Type="http://schemas.openxmlformats.org/officeDocument/2006/relationships/image" Target="../media/image3213.png"/><Relationship Id="rId110" Type="http://schemas.openxmlformats.org/officeDocument/2006/relationships/customXml" Target="../ink/ink4154.xml"/><Relationship Id="rId348" Type="http://schemas.openxmlformats.org/officeDocument/2006/relationships/customXml" Target="../ink/ink4273.xml"/><Relationship Id="rId152" Type="http://schemas.openxmlformats.org/officeDocument/2006/relationships/customXml" Target="../ink/ink4175.xml"/><Relationship Id="rId194" Type="http://schemas.openxmlformats.org/officeDocument/2006/relationships/customXml" Target="../ink/ink4196.xml"/><Relationship Id="rId208" Type="http://schemas.openxmlformats.org/officeDocument/2006/relationships/customXml" Target="../ink/ink4203.xml"/><Relationship Id="rId415" Type="http://schemas.openxmlformats.org/officeDocument/2006/relationships/image" Target="../media/image3379.png"/><Relationship Id="rId457" Type="http://schemas.openxmlformats.org/officeDocument/2006/relationships/image" Target="../media/image3400.png"/><Relationship Id="rId261" Type="http://schemas.openxmlformats.org/officeDocument/2006/relationships/image" Target="../media/image3300.png"/><Relationship Id="rId14" Type="http://schemas.openxmlformats.org/officeDocument/2006/relationships/customXml" Target="../ink/ink4106.xml"/><Relationship Id="rId56" Type="http://schemas.openxmlformats.org/officeDocument/2006/relationships/customXml" Target="../ink/ink4127.xml"/><Relationship Id="rId317" Type="http://schemas.openxmlformats.org/officeDocument/2006/relationships/image" Target="../media/image3330.png"/><Relationship Id="rId359" Type="http://schemas.openxmlformats.org/officeDocument/2006/relationships/image" Target="../media/image3351.png"/><Relationship Id="rId98" Type="http://schemas.openxmlformats.org/officeDocument/2006/relationships/customXml" Target="../ink/ink4148.xml"/><Relationship Id="rId121" Type="http://schemas.openxmlformats.org/officeDocument/2006/relationships/image" Target="../media/image3230.png"/><Relationship Id="rId163" Type="http://schemas.openxmlformats.org/officeDocument/2006/relationships/image" Target="../media/image3251.png"/><Relationship Id="rId219" Type="http://schemas.openxmlformats.org/officeDocument/2006/relationships/image" Target="../media/image3279.png"/><Relationship Id="rId370" Type="http://schemas.openxmlformats.org/officeDocument/2006/relationships/customXml" Target="../ink/ink4284.xml"/><Relationship Id="rId426" Type="http://schemas.openxmlformats.org/officeDocument/2006/relationships/customXml" Target="../ink/ink4312.xml"/><Relationship Id="rId230" Type="http://schemas.openxmlformats.org/officeDocument/2006/relationships/customXml" Target="../ink/ink4214.xml"/><Relationship Id="rId25" Type="http://schemas.openxmlformats.org/officeDocument/2006/relationships/image" Target="../media/image3180.png"/><Relationship Id="rId67" Type="http://schemas.openxmlformats.org/officeDocument/2006/relationships/image" Target="../media/image3201.png"/><Relationship Id="rId272" Type="http://schemas.openxmlformats.org/officeDocument/2006/relationships/customXml" Target="../ink/ink4235.xml"/><Relationship Id="rId328" Type="http://schemas.openxmlformats.org/officeDocument/2006/relationships/customXml" Target="../ink/ink4263.xml"/><Relationship Id="rId132" Type="http://schemas.openxmlformats.org/officeDocument/2006/relationships/customXml" Target="../ink/ink4165.xml"/><Relationship Id="rId174" Type="http://schemas.openxmlformats.org/officeDocument/2006/relationships/customXml" Target="../ink/ink4186.xml"/><Relationship Id="rId381" Type="http://schemas.openxmlformats.org/officeDocument/2006/relationships/image" Target="../media/image3362.png"/><Relationship Id="rId241" Type="http://schemas.openxmlformats.org/officeDocument/2006/relationships/image" Target="../media/image3290.png"/><Relationship Id="rId437" Type="http://schemas.openxmlformats.org/officeDocument/2006/relationships/image" Target="../media/image3390.png"/><Relationship Id="rId36" Type="http://schemas.openxmlformats.org/officeDocument/2006/relationships/customXml" Target="../ink/ink4117.xml"/><Relationship Id="rId283" Type="http://schemas.openxmlformats.org/officeDocument/2006/relationships/image" Target="../media/image3313.png"/><Relationship Id="rId339" Type="http://schemas.openxmlformats.org/officeDocument/2006/relationships/image" Target="../media/image3341.png"/><Relationship Id="rId78" Type="http://schemas.openxmlformats.org/officeDocument/2006/relationships/customXml" Target="../ink/ink4138.xml"/><Relationship Id="rId101" Type="http://schemas.openxmlformats.org/officeDocument/2006/relationships/image" Target="../media/image3220.png"/><Relationship Id="rId143" Type="http://schemas.openxmlformats.org/officeDocument/2006/relationships/image" Target="../media/image3241.png"/><Relationship Id="rId185" Type="http://schemas.openxmlformats.org/officeDocument/2006/relationships/image" Target="../media/image3262.png"/><Relationship Id="rId350" Type="http://schemas.openxmlformats.org/officeDocument/2006/relationships/customXml" Target="../ink/ink4274.xml"/><Relationship Id="rId406" Type="http://schemas.openxmlformats.org/officeDocument/2006/relationships/customXml" Target="../ink/ink4302.xml"/><Relationship Id="rId9" Type="http://schemas.openxmlformats.org/officeDocument/2006/relationships/image" Target="../media/image3172.png"/><Relationship Id="rId210" Type="http://schemas.openxmlformats.org/officeDocument/2006/relationships/customXml" Target="../ink/ink4204.xml"/><Relationship Id="rId392" Type="http://schemas.openxmlformats.org/officeDocument/2006/relationships/customXml" Target="../ink/ink4295.xml"/><Relationship Id="rId448" Type="http://schemas.openxmlformats.org/officeDocument/2006/relationships/customXml" Target="../ink/ink4323.xml"/><Relationship Id="rId252" Type="http://schemas.openxmlformats.org/officeDocument/2006/relationships/customXml" Target="../ink/ink4225.xml"/><Relationship Id="rId294" Type="http://schemas.openxmlformats.org/officeDocument/2006/relationships/customXml" Target="../ink/ink4246.xml"/><Relationship Id="rId308" Type="http://schemas.openxmlformats.org/officeDocument/2006/relationships/customXml" Target="../ink/ink4253.xml"/><Relationship Id="rId47" Type="http://schemas.openxmlformats.org/officeDocument/2006/relationships/image" Target="../media/image3191.png"/><Relationship Id="rId89" Type="http://schemas.openxmlformats.org/officeDocument/2006/relationships/image" Target="../media/image3214.png"/><Relationship Id="rId112" Type="http://schemas.openxmlformats.org/officeDocument/2006/relationships/customXml" Target="../ink/ink4155.xml"/><Relationship Id="rId154" Type="http://schemas.openxmlformats.org/officeDocument/2006/relationships/customXml" Target="../ink/ink4176.xml"/><Relationship Id="rId361" Type="http://schemas.openxmlformats.org/officeDocument/2006/relationships/image" Target="../media/image3352.png"/><Relationship Id="rId196" Type="http://schemas.openxmlformats.org/officeDocument/2006/relationships/customXml" Target="../ink/ink4197.xml"/><Relationship Id="rId417" Type="http://schemas.openxmlformats.org/officeDocument/2006/relationships/image" Target="../media/image3380.png"/><Relationship Id="rId459" Type="http://schemas.openxmlformats.org/officeDocument/2006/relationships/image" Target="../media/image3401.png"/><Relationship Id="rId16" Type="http://schemas.openxmlformats.org/officeDocument/2006/relationships/customXml" Target="../ink/ink4107.xml"/><Relationship Id="rId221" Type="http://schemas.openxmlformats.org/officeDocument/2006/relationships/image" Target="../media/image3280.png"/><Relationship Id="rId263" Type="http://schemas.openxmlformats.org/officeDocument/2006/relationships/image" Target="../media/image3301.png"/><Relationship Id="rId319" Type="http://schemas.openxmlformats.org/officeDocument/2006/relationships/image" Target="../media/image3331.png"/><Relationship Id="rId58" Type="http://schemas.openxmlformats.org/officeDocument/2006/relationships/customXml" Target="../ink/ink4128.xml"/><Relationship Id="rId123" Type="http://schemas.openxmlformats.org/officeDocument/2006/relationships/image" Target="../media/image3231.png"/><Relationship Id="rId330" Type="http://schemas.openxmlformats.org/officeDocument/2006/relationships/customXml" Target="../ink/ink4264.xml"/><Relationship Id="rId165" Type="http://schemas.openxmlformats.org/officeDocument/2006/relationships/image" Target="../media/image3252.png"/><Relationship Id="rId372" Type="http://schemas.openxmlformats.org/officeDocument/2006/relationships/customXml" Target="../ink/ink4285.xml"/><Relationship Id="rId428" Type="http://schemas.openxmlformats.org/officeDocument/2006/relationships/customXml" Target="../ink/ink4313.xml"/><Relationship Id="rId232" Type="http://schemas.openxmlformats.org/officeDocument/2006/relationships/customXml" Target="../ink/ink4215.xml"/><Relationship Id="rId274" Type="http://schemas.openxmlformats.org/officeDocument/2006/relationships/customXml" Target="../ink/ink4236.xml"/><Relationship Id="rId27" Type="http://schemas.openxmlformats.org/officeDocument/2006/relationships/image" Target="../media/image3181.png"/><Relationship Id="rId69" Type="http://schemas.openxmlformats.org/officeDocument/2006/relationships/image" Target="../media/image3202.png"/><Relationship Id="rId134" Type="http://schemas.openxmlformats.org/officeDocument/2006/relationships/customXml" Target="../ink/ink4166.xml"/><Relationship Id="rId80" Type="http://schemas.openxmlformats.org/officeDocument/2006/relationships/customXml" Target="../ink/ink4139.xml"/><Relationship Id="rId176" Type="http://schemas.openxmlformats.org/officeDocument/2006/relationships/customXml" Target="../ink/ink4187.xml"/><Relationship Id="rId341" Type="http://schemas.openxmlformats.org/officeDocument/2006/relationships/image" Target="../media/image3342.png"/><Relationship Id="rId383" Type="http://schemas.openxmlformats.org/officeDocument/2006/relationships/image" Target="../media/image3363.png"/><Relationship Id="rId439" Type="http://schemas.openxmlformats.org/officeDocument/2006/relationships/image" Target="../media/image3391.png"/><Relationship Id="rId201" Type="http://schemas.openxmlformats.org/officeDocument/2006/relationships/image" Target="../media/image3270.png"/><Relationship Id="rId243" Type="http://schemas.openxmlformats.org/officeDocument/2006/relationships/image" Target="../media/image3291.png"/><Relationship Id="rId285" Type="http://schemas.openxmlformats.org/officeDocument/2006/relationships/image" Target="../media/image3314.png"/><Relationship Id="rId450" Type="http://schemas.openxmlformats.org/officeDocument/2006/relationships/customXml" Target="../ink/ink4324.xml"/><Relationship Id="rId38" Type="http://schemas.openxmlformats.org/officeDocument/2006/relationships/customXml" Target="../ink/ink4118.xml"/><Relationship Id="rId103" Type="http://schemas.openxmlformats.org/officeDocument/2006/relationships/image" Target="../media/image3221.png"/><Relationship Id="rId310" Type="http://schemas.openxmlformats.org/officeDocument/2006/relationships/customXml" Target="../ink/ink4254.xml"/><Relationship Id="rId91" Type="http://schemas.openxmlformats.org/officeDocument/2006/relationships/image" Target="../media/image3215.png"/><Relationship Id="rId145" Type="http://schemas.openxmlformats.org/officeDocument/2006/relationships/image" Target="../media/image3242.png"/><Relationship Id="rId187" Type="http://schemas.openxmlformats.org/officeDocument/2006/relationships/image" Target="../media/image3263.png"/><Relationship Id="rId352" Type="http://schemas.openxmlformats.org/officeDocument/2006/relationships/customXml" Target="../ink/ink4275.xml"/><Relationship Id="rId394" Type="http://schemas.openxmlformats.org/officeDocument/2006/relationships/customXml" Target="../ink/ink4296.xml"/><Relationship Id="rId408" Type="http://schemas.openxmlformats.org/officeDocument/2006/relationships/customXml" Target="../ink/ink4303.xml"/><Relationship Id="rId212" Type="http://schemas.openxmlformats.org/officeDocument/2006/relationships/customXml" Target="../ink/ink4205.xml"/><Relationship Id="rId254" Type="http://schemas.openxmlformats.org/officeDocument/2006/relationships/customXml" Target="../ink/ink4226.xml"/><Relationship Id="rId49" Type="http://schemas.openxmlformats.org/officeDocument/2006/relationships/image" Target="../media/image3192.png"/><Relationship Id="rId114" Type="http://schemas.openxmlformats.org/officeDocument/2006/relationships/customXml" Target="../ink/ink4156.xml"/><Relationship Id="rId296" Type="http://schemas.openxmlformats.org/officeDocument/2006/relationships/customXml" Target="../ink/ink4247.xml"/><Relationship Id="rId60" Type="http://schemas.openxmlformats.org/officeDocument/2006/relationships/customXml" Target="../ink/ink4129.xml"/><Relationship Id="rId156" Type="http://schemas.openxmlformats.org/officeDocument/2006/relationships/customXml" Target="../ink/ink4177.xml"/><Relationship Id="rId198" Type="http://schemas.openxmlformats.org/officeDocument/2006/relationships/customXml" Target="../ink/ink4198.xml"/><Relationship Id="rId321" Type="http://schemas.openxmlformats.org/officeDocument/2006/relationships/image" Target="../media/image3332.png"/><Relationship Id="rId363" Type="http://schemas.openxmlformats.org/officeDocument/2006/relationships/image" Target="../media/image3353.png"/><Relationship Id="rId419" Type="http://schemas.openxmlformats.org/officeDocument/2006/relationships/image" Target="../media/image3381.png"/><Relationship Id="rId223" Type="http://schemas.openxmlformats.org/officeDocument/2006/relationships/image" Target="../media/image3281.png"/><Relationship Id="rId430" Type="http://schemas.openxmlformats.org/officeDocument/2006/relationships/customXml" Target="../ink/ink4314.xml"/><Relationship Id="rId18" Type="http://schemas.openxmlformats.org/officeDocument/2006/relationships/customXml" Target="../ink/ink4108.xml"/><Relationship Id="rId265" Type="http://schemas.openxmlformats.org/officeDocument/2006/relationships/image" Target="../media/image3302.png"/><Relationship Id="rId125" Type="http://schemas.openxmlformats.org/officeDocument/2006/relationships/image" Target="../media/image3232.png"/><Relationship Id="rId167" Type="http://schemas.openxmlformats.org/officeDocument/2006/relationships/image" Target="../media/image3253.png"/><Relationship Id="rId332" Type="http://schemas.openxmlformats.org/officeDocument/2006/relationships/customXml" Target="../ink/ink4265.xml"/><Relationship Id="rId374" Type="http://schemas.openxmlformats.org/officeDocument/2006/relationships/customXml" Target="../ink/ink4286.xml"/><Relationship Id="rId71" Type="http://schemas.openxmlformats.org/officeDocument/2006/relationships/image" Target="../media/image3203.png"/><Relationship Id="rId234" Type="http://schemas.openxmlformats.org/officeDocument/2006/relationships/customXml" Target="../ink/ink4216.xml"/><Relationship Id="rId2" Type="http://schemas.openxmlformats.org/officeDocument/2006/relationships/customXml" Target="../ink/ink4100.xml"/><Relationship Id="rId29" Type="http://schemas.openxmlformats.org/officeDocument/2006/relationships/image" Target="../media/image3182.png"/><Relationship Id="rId255" Type="http://schemas.openxmlformats.org/officeDocument/2006/relationships/image" Target="../media/image3297.png"/><Relationship Id="rId276" Type="http://schemas.openxmlformats.org/officeDocument/2006/relationships/customXml" Target="../ink/ink4237.xml"/><Relationship Id="rId297" Type="http://schemas.openxmlformats.org/officeDocument/2006/relationships/image" Target="../media/image3320.png"/><Relationship Id="rId441" Type="http://schemas.openxmlformats.org/officeDocument/2006/relationships/image" Target="../media/image3392.png"/><Relationship Id="rId40" Type="http://schemas.openxmlformats.org/officeDocument/2006/relationships/customXml" Target="../ink/ink4119.xml"/><Relationship Id="rId115" Type="http://schemas.openxmlformats.org/officeDocument/2006/relationships/image" Target="../media/image3227.png"/><Relationship Id="rId136" Type="http://schemas.openxmlformats.org/officeDocument/2006/relationships/customXml" Target="../ink/ink4167.xml"/><Relationship Id="rId157" Type="http://schemas.openxmlformats.org/officeDocument/2006/relationships/image" Target="../media/image3248.png"/><Relationship Id="rId178" Type="http://schemas.openxmlformats.org/officeDocument/2006/relationships/customXml" Target="../ink/ink4188.xml"/><Relationship Id="rId301" Type="http://schemas.openxmlformats.org/officeDocument/2006/relationships/image" Target="../media/image3322.png"/><Relationship Id="rId322" Type="http://schemas.openxmlformats.org/officeDocument/2006/relationships/customXml" Target="../ink/ink4260.xml"/><Relationship Id="rId343" Type="http://schemas.openxmlformats.org/officeDocument/2006/relationships/image" Target="../media/image3343.png"/><Relationship Id="rId364" Type="http://schemas.openxmlformats.org/officeDocument/2006/relationships/customXml" Target="../ink/ink4281.xml"/><Relationship Id="rId61" Type="http://schemas.openxmlformats.org/officeDocument/2006/relationships/image" Target="../media/image3198.png"/><Relationship Id="rId82" Type="http://schemas.openxmlformats.org/officeDocument/2006/relationships/customXml" Target="../ink/ink4140.xml"/><Relationship Id="rId199" Type="http://schemas.openxmlformats.org/officeDocument/2006/relationships/image" Target="../media/image3269.png"/><Relationship Id="rId203" Type="http://schemas.openxmlformats.org/officeDocument/2006/relationships/image" Target="../media/image3271.png"/><Relationship Id="rId385" Type="http://schemas.openxmlformats.org/officeDocument/2006/relationships/image" Target="../media/image3364.png"/><Relationship Id="rId19" Type="http://schemas.openxmlformats.org/officeDocument/2006/relationships/image" Target="../media/image3177.png"/><Relationship Id="rId224" Type="http://schemas.openxmlformats.org/officeDocument/2006/relationships/customXml" Target="../ink/ink4211.xml"/><Relationship Id="rId245" Type="http://schemas.openxmlformats.org/officeDocument/2006/relationships/image" Target="../media/image3292.png"/><Relationship Id="rId266" Type="http://schemas.openxmlformats.org/officeDocument/2006/relationships/customXml" Target="../ink/ink4232.xml"/><Relationship Id="rId287" Type="http://schemas.openxmlformats.org/officeDocument/2006/relationships/image" Target="../media/image3315.png"/><Relationship Id="rId410" Type="http://schemas.openxmlformats.org/officeDocument/2006/relationships/customXml" Target="../ink/ink4304.xml"/><Relationship Id="rId431" Type="http://schemas.openxmlformats.org/officeDocument/2006/relationships/image" Target="../media/image3387.png"/><Relationship Id="rId452" Type="http://schemas.openxmlformats.org/officeDocument/2006/relationships/customXml" Target="../ink/ink4325.xml"/><Relationship Id="rId30" Type="http://schemas.openxmlformats.org/officeDocument/2006/relationships/customXml" Target="../ink/ink4114.xml"/><Relationship Id="rId105" Type="http://schemas.openxmlformats.org/officeDocument/2006/relationships/image" Target="../media/image3222.png"/><Relationship Id="rId126" Type="http://schemas.openxmlformats.org/officeDocument/2006/relationships/customXml" Target="../ink/ink4162.xml"/><Relationship Id="rId147" Type="http://schemas.openxmlformats.org/officeDocument/2006/relationships/image" Target="../media/image3243.png"/><Relationship Id="rId168" Type="http://schemas.openxmlformats.org/officeDocument/2006/relationships/customXml" Target="../ink/ink4183.xml"/><Relationship Id="rId312" Type="http://schemas.openxmlformats.org/officeDocument/2006/relationships/customXml" Target="../ink/ink4255.xml"/><Relationship Id="rId333" Type="http://schemas.openxmlformats.org/officeDocument/2006/relationships/image" Target="../media/image3338.png"/><Relationship Id="rId354" Type="http://schemas.openxmlformats.org/officeDocument/2006/relationships/customXml" Target="../ink/ink4276.xml"/><Relationship Id="rId51" Type="http://schemas.openxmlformats.org/officeDocument/2006/relationships/image" Target="../media/image3193.png"/><Relationship Id="rId72" Type="http://schemas.openxmlformats.org/officeDocument/2006/relationships/customXml" Target="../ink/ink4135.xml"/><Relationship Id="rId93" Type="http://schemas.openxmlformats.org/officeDocument/2006/relationships/image" Target="../media/image3216.png"/><Relationship Id="rId189" Type="http://schemas.openxmlformats.org/officeDocument/2006/relationships/image" Target="../media/image3264.png"/><Relationship Id="rId375" Type="http://schemas.openxmlformats.org/officeDocument/2006/relationships/image" Target="../media/image3359.png"/><Relationship Id="rId396" Type="http://schemas.openxmlformats.org/officeDocument/2006/relationships/customXml" Target="../ink/ink4297.xml"/><Relationship Id="rId3" Type="http://schemas.openxmlformats.org/officeDocument/2006/relationships/image" Target="../media/image3169.png"/><Relationship Id="rId214" Type="http://schemas.openxmlformats.org/officeDocument/2006/relationships/customXml" Target="../ink/ink4206.xml"/><Relationship Id="rId235" Type="http://schemas.openxmlformats.org/officeDocument/2006/relationships/image" Target="../media/image3287.png"/><Relationship Id="rId256" Type="http://schemas.openxmlformats.org/officeDocument/2006/relationships/customXml" Target="../ink/ink4227.xml"/><Relationship Id="rId277" Type="http://schemas.openxmlformats.org/officeDocument/2006/relationships/image" Target="../media/image3308.png"/><Relationship Id="rId298" Type="http://schemas.openxmlformats.org/officeDocument/2006/relationships/customXml" Target="../ink/ink4248.xml"/><Relationship Id="rId400" Type="http://schemas.openxmlformats.org/officeDocument/2006/relationships/customXml" Target="../ink/ink4299.xml"/><Relationship Id="rId421" Type="http://schemas.openxmlformats.org/officeDocument/2006/relationships/image" Target="../media/image3382.png"/><Relationship Id="rId442" Type="http://schemas.openxmlformats.org/officeDocument/2006/relationships/customXml" Target="../ink/ink4320.xml"/><Relationship Id="rId116" Type="http://schemas.openxmlformats.org/officeDocument/2006/relationships/customXml" Target="../ink/ink4157.xml"/><Relationship Id="rId137" Type="http://schemas.openxmlformats.org/officeDocument/2006/relationships/image" Target="../media/image3238.png"/><Relationship Id="rId158" Type="http://schemas.openxmlformats.org/officeDocument/2006/relationships/customXml" Target="../ink/ink4178.xml"/><Relationship Id="rId302" Type="http://schemas.openxmlformats.org/officeDocument/2006/relationships/customXml" Target="../ink/ink4250.xml"/><Relationship Id="rId323" Type="http://schemas.openxmlformats.org/officeDocument/2006/relationships/image" Target="../media/image3333.png"/><Relationship Id="rId344" Type="http://schemas.openxmlformats.org/officeDocument/2006/relationships/customXml" Target="../ink/ink4271.xml"/><Relationship Id="rId20" Type="http://schemas.openxmlformats.org/officeDocument/2006/relationships/customXml" Target="../ink/ink4109.xml"/><Relationship Id="rId41" Type="http://schemas.openxmlformats.org/officeDocument/2006/relationships/image" Target="../media/image3188.png"/><Relationship Id="rId62" Type="http://schemas.openxmlformats.org/officeDocument/2006/relationships/customXml" Target="../ink/ink4130.xml"/><Relationship Id="rId83" Type="http://schemas.openxmlformats.org/officeDocument/2006/relationships/image" Target="../media/image3209.png"/><Relationship Id="rId179" Type="http://schemas.openxmlformats.org/officeDocument/2006/relationships/image" Target="../media/image3259.png"/><Relationship Id="rId365" Type="http://schemas.openxmlformats.org/officeDocument/2006/relationships/image" Target="../media/image3354.png"/><Relationship Id="rId386" Type="http://schemas.openxmlformats.org/officeDocument/2006/relationships/customXml" Target="../ink/ink4292.xml"/><Relationship Id="rId190" Type="http://schemas.openxmlformats.org/officeDocument/2006/relationships/customXml" Target="../ink/ink4194.xml"/><Relationship Id="rId204" Type="http://schemas.openxmlformats.org/officeDocument/2006/relationships/customXml" Target="../ink/ink4201.xml"/><Relationship Id="rId225" Type="http://schemas.openxmlformats.org/officeDocument/2006/relationships/image" Target="../media/image3282.png"/><Relationship Id="rId246" Type="http://schemas.openxmlformats.org/officeDocument/2006/relationships/customXml" Target="../ink/ink4222.xml"/><Relationship Id="rId267" Type="http://schemas.openxmlformats.org/officeDocument/2006/relationships/image" Target="../media/image3303.png"/><Relationship Id="rId288" Type="http://schemas.openxmlformats.org/officeDocument/2006/relationships/customXml" Target="../ink/ink4243.xml"/><Relationship Id="rId411" Type="http://schemas.openxmlformats.org/officeDocument/2006/relationships/image" Target="../media/image3377.png"/><Relationship Id="rId432" Type="http://schemas.openxmlformats.org/officeDocument/2006/relationships/customXml" Target="../ink/ink4315.xml"/><Relationship Id="rId453" Type="http://schemas.openxmlformats.org/officeDocument/2006/relationships/image" Target="../media/image3398.png"/><Relationship Id="rId106" Type="http://schemas.openxmlformats.org/officeDocument/2006/relationships/customXml" Target="../ink/ink4152.xml"/><Relationship Id="rId127" Type="http://schemas.openxmlformats.org/officeDocument/2006/relationships/image" Target="../media/image3233.png"/><Relationship Id="rId313" Type="http://schemas.openxmlformats.org/officeDocument/2006/relationships/image" Target="../media/image3328.png"/><Relationship Id="rId10" Type="http://schemas.openxmlformats.org/officeDocument/2006/relationships/customXml" Target="../ink/ink4104.xml"/><Relationship Id="rId31" Type="http://schemas.openxmlformats.org/officeDocument/2006/relationships/image" Target="../media/image3183.png"/><Relationship Id="rId52" Type="http://schemas.openxmlformats.org/officeDocument/2006/relationships/customXml" Target="../ink/ink4125.xml"/><Relationship Id="rId73" Type="http://schemas.openxmlformats.org/officeDocument/2006/relationships/image" Target="../media/image3204.png"/><Relationship Id="rId94" Type="http://schemas.openxmlformats.org/officeDocument/2006/relationships/customXml" Target="../ink/ink4146.xml"/><Relationship Id="rId148" Type="http://schemas.openxmlformats.org/officeDocument/2006/relationships/customXml" Target="../ink/ink4173.xml"/><Relationship Id="rId169" Type="http://schemas.openxmlformats.org/officeDocument/2006/relationships/image" Target="../media/image3254.png"/><Relationship Id="rId334" Type="http://schemas.openxmlformats.org/officeDocument/2006/relationships/customXml" Target="../ink/ink4266.xml"/><Relationship Id="rId355" Type="http://schemas.openxmlformats.org/officeDocument/2006/relationships/image" Target="../media/image3349.png"/><Relationship Id="rId376" Type="http://schemas.openxmlformats.org/officeDocument/2006/relationships/customXml" Target="../ink/ink4287.xml"/><Relationship Id="rId397" Type="http://schemas.openxmlformats.org/officeDocument/2006/relationships/image" Target="../media/image3370.png"/><Relationship Id="rId4" Type="http://schemas.openxmlformats.org/officeDocument/2006/relationships/customXml" Target="../ink/ink4101.xml"/><Relationship Id="rId180" Type="http://schemas.openxmlformats.org/officeDocument/2006/relationships/customXml" Target="../ink/ink4189.xml"/><Relationship Id="rId215" Type="http://schemas.openxmlformats.org/officeDocument/2006/relationships/image" Target="../media/image3277.png"/><Relationship Id="rId236" Type="http://schemas.openxmlformats.org/officeDocument/2006/relationships/customXml" Target="../ink/ink4217.xml"/><Relationship Id="rId257" Type="http://schemas.openxmlformats.org/officeDocument/2006/relationships/image" Target="../media/image3298.png"/><Relationship Id="rId278" Type="http://schemas.openxmlformats.org/officeDocument/2006/relationships/customXml" Target="../ink/ink4238.xml"/><Relationship Id="rId401" Type="http://schemas.openxmlformats.org/officeDocument/2006/relationships/image" Target="../media/image3372.png"/><Relationship Id="rId422" Type="http://schemas.openxmlformats.org/officeDocument/2006/relationships/customXml" Target="../ink/ink4310.xml"/><Relationship Id="rId443" Type="http://schemas.openxmlformats.org/officeDocument/2006/relationships/image" Target="../media/image3393.png"/><Relationship Id="rId303" Type="http://schemas.openxmlformats.org/officeDocument/2006/relationships/image" Target="../media/image3323.png"/><Relationship Id="rId42" Type="http://schemas.openxmlformats.org/officeDocument/2006/relationships/customXml" Target="../ink/ink4120.xml"/><Relationship Id="rId84" Type="http://schemas.openxmlformats.org/officeDocument/2006/relationships/customXml" Target="../ink/ink4141.xml"/><Relationship Id="rId138" Type="http://schemas.openxmlformats.org/officeDocument/2006/relationships/customXml" Target="../ink/ink4168.xml"/><Relationship Id="rId345" Type="http://schemas.openxmlformats.org/officeDocument/2006/relationships/image" Target="../media/image3344.png"/><Relationship Id="rId387" Type="http://schemas.openxmlformats.org/officeDocument/2006/relationships/image" Target="../media/image3365.png"/><Relationship Id="rId191" Type="http://schemas.openxmlformats.org/officeDocument/2006/relationships/image" Target="../media/image3265.png"/><Relationship Id="rId205" Type="http://schemas.openxmlformats.org/officeDocument/2006/relationships/image" Target="../media/image3272.png"/><Relationship Id="rId247" Type="http://schemas.openxmlformats.org/officeDocument/2006/relationships/image" Target="../media/image3293.png"/><Relationship Id="rId412" Type="http://schemas.openxmlformats.org/officeDocument/2006/relationships/customXml" Target="../ink/ink4305.xml"/><Relationship Id="rId107" Type="http://schemas.openxmlformats.org/officeDocument/2006/relationships/image" Target="../media/image3223.png"/><Relationship Id="rId289" Type="http://schemas.openxmlformats.org/officeDocument/2006/relationships/image" Target="../media/image3316.png"/><Relationship Id="rId454" Type="http://schemas.openxmlformats.org/officeDocument/2006/relationships/customXml" Target="../ink/ink4326.xml"/><Relationship Id="rId11" Type="http://schemas.openxmlformats.org/officeDocument/2006/relationships/image" Target="../media/image3173.png"/><Relationship Id="rId53" Type="http://schemas.openxmlformats.org/officeDocument/2006/relationships/image" Target="../media/image3194.png"/><Relationship Id="rId149" Type="http://schemas.openxmlformats.org/officeDocument/2006/relationships/image" Target="../media/image3244.png"/><Relationship Id="rId314" Type="http://schemas.openxmlformats.org/officeDocument/2006/relationships/customXml" Target="../ink/ink4256.xml"/><Relationship Id="rId356" Type="http://schemas.openxmlformats.org/officeDocument/2006/relationships/customXml" Target="../ink/ink4277.xml"/><Relationship Id="rId398" Type="http://schemas.openxmlformats.org/officeDocument/2006/relationships/customXml" Target="../ink/ink4298.xml"/><Relationship Id="rId95" Type="http://schemas.openxmlformats.org/officeDocument/2006/relationships/image" Target="../media/image3217.png"/><Relationship Id="rId160" Type="http://schemas.openxmlformats.org/officeDocument/2006/relationships/customXml" Target="../ink/ink4179.xml"/><Relationship Id="rId216" Type="http://schemas.openxmlformats.org/officeDocument/2006/relationships/customXml" Target="../ink/ink4207.xml"/><Relationship Id="rId423" Type="http://schemas.openxmlformats.org/officeDocument/2006/relationships/image" Target="../media/image3383.png"/><Relationship Id="rId258" Type="http://schemas.openxmlformats.org/officeDocument/2006/relationships/customXml" Target="../ink/ink4228.xml"/><Relationship Id="rId22" Type="http://schemas.openxmlformats.org/officeDocument/2006/relationships/customXml" Target="../ink/ink4110.xml"/><Relationship Id="rId64" Type="http://schemas.openxmlformats.org/officeDocument/2006/relationships/customXml" Target="../ink/ink4131.xml"/><Relationship Id="rId118" Type="http://schemas.openxmlformats.org/officeDocument/2006/relationships/customXml" Target="../ink/ink4158.xml"/><Relationship Id="rId325" Type="http://schemas.openxmlformats.org/officeDocument/2006/relationships/image" Target="../media/image3334.png"/><Relationship Id="rId367" Type="http://schemas.openxmlformats.org/officeDocument/2006/relationships/image" Target="../media/image3355.png"/><Relationship Id="rId171" Type="http://schemas.openxmlformats.org/officeDocument/2006/relationships/image" Target="../media/image3255.png"/><Relationship Id="rId227" Type="http://schemas.openxmlformats.org/officeDocument/2006/relationships/image" Target="../media/image3283.png"/><Relationship Id="rId269" Type="http://schemas.openxmlformats.org/officeDocument/2006/relationships/image" Target="../media/image3304.png"/><Relationship Id="rId434" Type="http://schemas.openxmlformats.org/officeDocument/2006/relationships/customXml" Target="../ink/ink4316.xml"/><Relationship Id="rId33" Type="http://schemas.openxmlformats.org/officeDocument/2006/relationships/image" Target="../media/image3184.png"/><Relationship Id="rId129" Type="http://schemas.openxmlformats.org/officeDocument/2006/relationships/image" Target="../media/image3234.png"/><Relationship Id="rId280" Type="http://schemas.openxmlformats.org/officeDocument/2006/relationships/customXml" Target="../ink/ink4239.xml"/><Relationship Id="rId336" Type="http://schemas.openxmlformats.org/officeDocument/2006/relationships/customXml" Target="../ink/ink4267.xml"/><Relationship Id="rId75" Type="http://schemas.openxmlformats.org/officeDocument/2006/relationships/image" Target="../media/image3205.png"/><Relationship Id="rId140" Type="http://schemas.openxmlformats.org/officeDocument/2006/relationships/customXml" Target="../ink/ink4169.xml"/><Relationship Id="rId182" Type="http://schemas.openxmlformats.org/officeDocument/2006/relationships/customXml" Target="../ink/ink4190.xml"/><Relationship Id="rId378" Type="http://schemas.openxmlformats.org/officeDocument/2006/relationships/customXml" Target="../ink/ink4288.xml"/><Relationship Id="rId403" Type="http://schemas.openxmlformats.org/officeDocument/2006/relationships/image" Target="../media/image3373.png"/><Relationship Id="rId6" Type="http://schemas.openxmlformats.org/officeDocument/2006/relationships/customXml" Target="../ink/ink4102.xml"/><Relationship Id="rId238" Type="http://schemas.openxmlformats.org/officeDocument/2006/relationships/customXml" Target="../ink/ink4218.xml"/><Relationship Id="rId445" Type="http://schemas.openxmlformats.org/officeDocument/2006/relationships/image" Target="../media/image3394.png"/><Relationship Id="rId291" Type="http://schemas.openxmlformats.org/officeDocument/2006/relationships/image" Target="../media/image3317.png"/><Relationship Id="rId305" Type="http://schemas.openxmlformats.org/officeDocument/2006/relationships/image" Target="../media/image3324.png"/><Relationship Id="rId347" Type="http://schemas.openxmlformats.org/officeDocument/2006/relationships/image" Target="../media/image3345.png"/><Relationship Id="rId44" Type="http://schemas.openxmlformats.org/officeDocument/2006/relationships/customXml" Target="../ink/ink4121.xml"/><Relationship Id="rId86" Type="http://schemas.openxmlformats.org/officeDocument/2006/relationships/customXml" Target="../ink/ink4142.xml"/><Relationship Id="rId151" Type="http://schemas.openxmlformats.org/officeDocument/2006/relationships/image" Target="../media/image3245.png"/><Relationship Id="rId389" Type="http://schemas.openxmlformats.org/officeDocument/2006/relationships/image" Target="../media/image3366.png"/><Relationship Id="rId193" Type="http://schemas.openxmlformats.org/officeDocument/2006/relationships/image" Target="../media/image3266.png"/><Relationship Id="rId207" Type="http://schemas.openxmlformats.org/officeDocument/2006/relationships/image" Target="../media/image3273.png"/><Relationship Id="rId249" Type="http://schemas.openxmlformats.org/officeDocument/2006/relationships/image" Target="../media/image3294.png"/><Relationship Id="rId414" Type="http://schemas.openxmlformats.org/officeDocument/2006/relationships/customXml" Target="../ink/ink4306.xml"/><Relationship Id="rId456" Type="http://schemas.openxmlformats.org/officeDocument/2006/relationships/customXml" Target="../ink/ink4327.xml"/><Relationship Id="rId13" Type="http://schemas.openxmlformats.org/officeDocument/2006/relationships/image" Target="../media/image3174.png"/><Relationship Id="rId109" Type="http://schemas.openxmlformats.org/officeDocument/2006/relationships/image" Target="../media/image3224.png"/><Relationship Id="rId260" Type="http://schemas.openxmlformats.org/officeDocument/2006/relationships/customXml" Target="../ink/ink4229.xml"/><Relationship Id="rId316" Type="http://schemas.openxmlformats.org/officeDocument/2006/relationships/customXml" Target="../ink/ink4257.xml"/><Relationship Id="rId55" Type="http://schemas.openxmlformats.org/officeDocument/2006/relationships/image" Target="../media/image3195.png"/><Relationship Id="rId97" Type="http://schemas.openxmlformats.org/officeDocument/2006/relationships/image" Target="../media/image3218.png"/><Relationship Id="rId120" Type="http://schemas.openxmlformats.org/officeDocument/2006/relationships/customXml" Target="../ink/ink4159.xml"/><Relationship Id="rId358" Type="http://schemas.openxmlformats.org/officeDocument/2006/relationships/customXml" Target="../ink/ink4278.xml"/><Relationship Id="rId162" Type="http://schemas.openxmlformats.org/officeDocument/2006/relationships/customXml" Target="../ink/ink4180.xml"/><Relationship Id="rId218" Type="http://schemas.openxmlformats.org/officeDocument/2006/relationships/customXml" Target="../ink/ink4208.xml"/><Relationship Id="rId425" Type="http://schemas.openxmlformats.org/officeDocument/2006/relationships/image" Target="../media/image3384.png"/><Relationship Id="rId271" Type="http://schemas.openxmlformats.org/officeDocument/2006/relationships/image" Target="../media/image3305.png"/><Relationship Id="rId24" Type="http://schemas.openxmlformats.org/officeDocument/2006/relationships/customXml" Target="../ink/ink4111.xml"/><Relationship Id="rId66" Type="http://schemas.openxmlformats.org/officeDocument/2006/relationships/customXml" Target="../ink/ink4132.xml"/><Relationship Id="rId131" Type="http://schemas.openxmlformats.org/officeDocument/2006/relationships/image" Target="../media/image3235.png"/><Relationship Id="rId327" Type="http://schemas.openxmlformats.org/officeDocument/2006/relationships/image" Target="../media/image3335.png"/><Relationship Id="rId369" Type="http://schemas.openxmlformats.org/officeDocument/2006/relationships/image" Target="../media/image3356.png"/><Relationship Id="rId173" Type="http://schemas.openxmlformats.org/officeDocument/2006/relationships/image" Target="../media/image3256.png"/><Relationship Id="rId229" Type="http://schemas.openxmlformats.org/officeDocument/2006/relationships/image" Target="../media/image3284.png"/><Relationship Id="rId380" Type="http://schemas.openxmlformats.org/officeDocument/2006/relationships/customXml" Target="../ink/ink4289.xml"/><Relationship Id="rId436" Type="http://schemas.openxmlformats.org/officeDocument/2006/relationships/customXml" Target="../ink/ink4317.xml"/><Relationship Id="rId240" Type="http://schemas.openxmlformats.org/officeDocument/2006/relationships/customXml" Target="../ink/ink4219.xml"/><Relationship Id="rId35" Type="http://schemas.openxmlformats.org/officeDocument/2006/relationships/image" Target="../media/image3185.png"/><Relationship Id="rId77" Type="http://schemas.openxmlformats.org/officeDocument/2006/relationships/image" Target="../media/image3206.png"/><Relationship Id="rId100" Type="http://schemas.openxmlformats.org/officeDocument/2006/relationships/customXml" Target="../ink/ink4149.xml"/><Relationship Id="rId282" Type="http://schemas.openxmlformats.org/officeDocument/2006/relationships/customXml" Target="../ink/ink4240.xml"/><Relationship Id="rId338" Type="http://schemas.openxmlformats.org/officeDocument/2006/relationships/customXml" Target="../ink/ink4268.xml"/><Relationship Id="rId8" Type="http://schemas.openxmlformats.org/officeDocument/2006/relationships/customXml" Target="../ink/ink4103.xml"/><Relationship Id="rId142" Type="http://schemas.openxmlformats.org/officeDocument/2006/relationships/customXml" Target="../ink/ink4170.xml"/><Relationship Id="rId184" Type="http://schemas.openxmlformats.org/officeDocument/2006/relationships/customXml" Target="../ink/ink4191.xml"/><Relationship Id="rId391" Type="http://schemas.openxmlformats.org/officeDocument/2006/relationships/image" Target="../media/image3367.png"/><Relationship Id="rId405" Type="http://schemas.openxmlformats.org/officeDocument/2006/relationships/image" Target="../media/image3374.png"/><Relationship Id="rId447" Type="http://schemas.openxmlformats.org/officeDocument/2006/relationships/image" Target="../media/image3395.png"/><Relationship Id="rId251" Type="http://schemas.openxmlformats.org/officeDocument/2006/relationships/image" Target="../media/image3295.png"/><Relationship Id="rId46" Type="http://schemas.openxmlformats.org/officeDocument/2006/relationships/customXml" Target="../ink/ink4122.xml"/><Relationship Id="rId293" Type="http://schemas.openxmlformats.org/officeDocument/2006/relationships/image" Target="../media/image3318.png"/><Relationship Id="rId307" Type="http://schemas.openxmlformats.org/officeDocument/2006/relationships/image" Target="../media/image3325.png"/><Relationship Id="rId349" Type="http://schemas.openxmlformats.org/officeDocument/2006/relationships/image" Target="../media/image3346.png"/><Relationship Id="rId88" Type="http://schemas.openxmlformats.org/officeDocument/2006/relationships/customXml" Target="../ink/ink4143.xml"/><Relationship Id="rId111" Type="http://schemas.openxmlformats.org/officeDocument/2006/relationships/image" Target="../media/image3225.png"/><Relationship Id="rId153" Type="http://schemas.openxmlformats.org/officeDocument/2006/relationships/image" Target="../media/image3246.png"/><Relationship Id="rId195" Type="http://schemas.openxmlformats.org/officeDocument/2006/relationships/image" Target="../media/image3267.png"/><Relationship Id="rId209" Type="http://schemas.openxmlformats.org/officeDocument/2006/relationships/image" Target="../media/image3274.png"/><Relationship Id="rId360" Type="http://schemas.openxmlformats.org/officeDocument/2006/relationships/customXml" Target="../ink/ink4279.xml"/><Relationship Id="rId416" Type="http://schemas.openxmlformats.org/officeDocument/2006/relationships/customXml" Target="../ink/ink4307.xml"/><Relationship Id="rId220" Type="http://schemas.openxmlformats.org/officeDocument/2006/relationships/customXml" Target="../ink/ink4209.xml"/><Relationship Id="rId458" Type="http://schemas.openxmlformats.org/officeDocument/2006/relationships/customXml" Target="../ink/ink4328.xml"/><Relationship Id="rId15" Type="http://schemas.openxmlformats.org/officeDocument/2006/relationships/image" Target="../media/image3175.png"/><Relationship Id="rId57" Type="http://schemas.openxmlformats.org/officeDocument/2006/relationships/image" Target="../media/image3196.png"/><Relationship Id="rId262" Type="http://schemas.openxmlformats.org/officeDocument/2006/relationships/customXml" Target="../ink/ink4230.xml"/><Relationship Id="rId318" Type="http://schemas.openxmlformats.org/officeDocument/2006/relationships/customXml" Target="../ink/ink4258.xml"/><Relationship Id="rId99" Type="http://schemas.openxmlformats.org/officeDocument/2006/relationships/image" Target="../media/image3219.png"/><Relationship Id="rId122" Type="http://schemas.openxmlformats.org/officeDocument/2006/relationships/customXml" Target="../ink/ink4160.xml"/><Relationship Id="rId164" Type="http://schemas.openxmlformats.org/officeDocument/2006/relationships/customXml" Target="../ink/ink4181.xml"/><Relationship Id="rId371" Type="http://schemas.openxmlformats.org/officeDocument/2006/relationships/image" Target="../media/image3357.png"/><Relationship Id="rId427" Type="http://schemas.openxmlformats.org/officeDocument/2006/relationships/image" Target="../media/image3385.png"/><Relationship Id="rId26" Type="http://schemas.openxmlformats.org/officeDocument/2006/relationships/customXml" Target="../ink/ink4112.xml"/><Relationship Id="rId231" Type="http://schemas.openxmlformats.org/officeDocument/2006/relationships/image" Target="../media/image3285.png"/><Relationship Id="rId273" Type="http://schemas.openxmlformats.org/officeDocument/2006/relationships/image" Target="../media/image3306.png"/><Relationship Id="rId329" Type="http://schemas.openxmlformats.org/officeDocument/2006/relationships/image" Target="../media/image3336.png"/><Relationship Id="rId68" Type="http://schemas.openxmlformats.org/officeDocument/2006/relationships/customXml" Target="../ink/ink4133.xml"/><Relationship Id="rId133" Type="http://schemas.openxmlformats.org/officeDocument/2006/relationships/image" Target="../media/image3236.png"/><Relationship Id="rId175" Type="http://schemas.openxmlformats.org/officeDocument/2006/relationships/image" Target="../media/image3257.png"/><Relationship Id="rId340" Type="http://schemas.openxmlformats.org/officeDocument/2006/relationships/customXml" Target="../ink/ink4269.xml"/><Relationship Id="rId200" Type="http://schemas.openxmlformats.org/officeDocument/2006/relationships/customXml" Target="../ink/ink4199.xml"/><Relationship Id="rId382" Type="http://schemas.openxmlformats.org/officeDocument/2006/relationships/customXml" Target="../ink/ink4290.xml"/><Relationship Id="rId438" Type="http://schemas.openxmlformats.org/officeDocument/2006/relationships/customXml" Target="../ink/ink4318.xml"/><Relationship Id="rId242" Type="http://schemas.openxmlformats.org/officeDocument/2006/relationships/customXml" Target="../ink/ink4220.xml"/><Relationship Id="rId284" Type="http://schemas.openxmlformats.org/officeDocument/2006/relationships/customXml" Target="../ink/ink4241.xml"/><Relationship Id="rId37" Type="http://schemas.openxmlformats.org/officeDocument/2006/relationships/image" Target="../media/image3186.png"/><Relationship Id="rId79" Type="http://schemas.openxmlformats.org/officeDocument/2006/relationships/image" Target="../media/image3207.png"/><Relationship Id="rId102" Type="http://schemas.openxmlformats.org/officeDocument/2006/relationships/customXml" Target="../ink/ink4150.xml"/><Relationship Id="rId144" Type="http://schemas.openxmlformats.org/officeDocument/2006/relationships/customXml" Target="../ink/ink4171.xml"/><Relationship Id="rId90" Type="http://schemas.openxmlformats.org/officeDocument/2006/relationships/customXml" Target="../ink/ink4144.xml"/><Relationship Id="rId186" Type="http://schemas.openxmlformats.org/officeDocument/2006/relationships/customXml" Target="../ink/ink4192.xml"/><Relationship Id="rId351" Type="http://schemas.openxmlformats.org/officeDocument/2006/relationships/image" Target="../media/image3347.png"/><Relationship Id="rId393" Type="http://schemas.openxmlformats.org/officeDocument/2006/relationships/image" Target="../media/image3368.png"/><Relationship Id="rId407" Type="http://schemas.openxmlformats.org/officeDocument/2006/relationships/image" Target="../media/image3375.png"/><Relationship Id="rId449" Type="http://schemas.openxmlformats.org/officeDocument/2006/relationships/image" Target="../media/image3396.png"/><Relationship Id="rId211" Type="http://schemas.openxmlformats.org/officeDocument/2006/relationships/image" Target="../media/image3275.png"/><Relationship Id="rId253" Type="http://schemas.openxmlformats.org/officeDocument/2006/relationships/image" Target="../media/image3296.png"/><Relationship Id="rId295" Type="http://schemas.openxmlformats.org/officeDocument/2006/relationships/image" Target="../media/image3319.png"/><Relationship Id="rId309" Type="http://schemas.openxmlformats.org/officeDocument/2006/relationships/image" Target="../media/image3326.png"/><Relationship Id="rId48" Type="http://schemas.openxmlformats.org/officeDocument/2006/relationships/customXml" Target="../ink/ink4123.xml"/><Relationship Id="rId113" Type="http://schemas.openxmlformats.org/officeDocument/2006/relationships/image" Target="../media/image3226.png"/><Relationship Id="rId320" Type="http://schemas.openxmlformats.org/officeDocument/2006/relationships/customXml" Target="../ink/ink4259.xml"/><Relationship Id="rId155" Type="http://schemas.openxmlformats.org/officeDocument/2006/relationships/image" Target="../media/image3247.png"/><Relationship Id="rId197" Type="http://schemas.openxmlformats.org/officeDocument/2006/relationships/image" Target="../media/image3268.png"/><Relationship Id="rId362" Type="http://schemas.openxmlformats.org/officeDocument/2006/relationships/customXml" Target="../ink/ink4280.xml"/><Relationship Id="rId418" Type="http://schemas.openxmlformats.org/officeDocument/2006/relationships/customXml" Target="../ink/ink4308.xml"/><Relationship Id="rId222" Type="http://schemas.openxmlformats.org/officeDocument/2006/relationships/customXml" Target="../ink/ink4210.xml"/><Relationship Id="rId264" Type="http://schemas.openxmlformats.org/officeDocument/2006/relationships/customXml" Target="../ink/ink4231.xml"/><Relationship Id="rId17" Type="http://schemas.openxmlformats.org/officeDocument/2006/relationships/image" Target="../media/image3176.png"/><Relationship Id="rId59" Type="http://schemas.openxmlformats.org/officeDocument/2006/relationships/image" Target="../media/image3197.png"/><Relationship Id="rId124" Type="http://schemas.openxmlformats.org/officeDocument/2006/relationships/customXml" Target="../ink/ink4161.xml"/><Relationship Id="rId70" Type="http://schemas.openxmlformats.org/officeDocument/2006/relationships/customXml" Target="../ink/ink4134.xml"/><Relationship Id="rId166" Type="http://schemas.openxmlformats.org/officeDocument/2006/relationships/customXml" Target="../ink/ink4182.xml"/><Relationship Id="rId331" Type="http://schemas.openxmlformats.org/officeDocument/2006/relationships/image" Target="../media/image3337.png"/><Relationship Id="rId373" Type="http://schemas.openxmlformats.org/officeDocument/2006/relationships/image" Target="../media/image3358.png"/><Relationship Id="rId429" Type="http://schemas.openxmlformats.org/officeDocument/2006/relationships/image" Target="../media/image3386.png"/><Relationship Id="rId1" Type="http://schemas.openxmlformats.org/officeDocument/2006/relationships/slideLayout" Target="../slideLayouts/slideLayout6.xml"/><Relationship Id="rId233" Type="http://schemas.openxmlformats.org/officeDocument/2006/relationships/image" Target="../media/image3286.png"/><Relationship Id="rId440" Type="http://schemas.openxmlformats.org/officeDocument/2006/relationships/customXml" Target="../ink/ink4319.xml"/><Relationship Id="rId28" Type="http://schemas.openxmlformats.org/officeDocument/2006/relationships/customXml" Target="../ink/ink4113.xml"/><Relationship Id="rId275" Type="http://schemas.openxmlformats.org/officeDocument/2006/relationships/image" Target="../media/image3307.png"/><Relationship Id="rId300" Type="http://schemas.openxmlformats.org/officeDocument/2006/relationships/customXml" Target="../ink/ink4249.xml"/><Relationship Id="rId81" Type="http://schemas.openxmlformats.org/officeDocument/2006/relationships/image" Target="../media/image3208.png"/><Relationship Id="rId135" Type="http://schemas.openxmlformats.org/officeDocument/2006/relationships/image" Target="../media/image3237.png"/><Relationship Id="rId177" Type="http://schemas.openxmlformats.org/officeDocument/2006/relationships/image" Target="../media/image3258.png"/><Relationship Id="rId342" Type="http://schemas.openxmlformats.org/officeDocument/2006/relationships/customXml" Target="../ink/ink4270.xml"/><Relationship Id="rId384" Type="http://schemas.openxmlformats.org/officeDocument/2006/relationships/customXml" Target="../ink/ink4291.xml"/><Relationship Id="rId202" Type="http://schemas.openxmlformats.org/officeDocument/2006/relationships/customXml" Target="../ink/ink4200.xml"/><Relationship Id="rId244" Type="http://schemas.openxmlformats.org/officeDocument/2006/relationships/customXml" Target="../ink/ink4221.xml"/><Relationship Id="rId39" Type="http://schemas.openxmlformats.org/officeDocument/2006/relationships/image" Target="../media/image3187.png"/><Relationship Id="rId286" Type="http://schemas.openxmlformats.org/officeDocument/2006/relationships/customXml" Target="../ink/ink4242.xml"/><Relationship Id="rId451" Type="http://schemas.openxmlformats.org/officeDocument/2006/relationships/image" Target="../media/image3397.png"/><Relationship Id="rId50" Type="http://schemas.openxmlformats.org/officeDocument/2006/relationships/customXml" Target="../ink/ink4124.xml"/><Relationship Id="rId104" Type="http://schemas.openxmlformats.org/officeDocument/2006/relationships/customXml" Target="../ink/ink4151.xml"/><Relationship Id="rId146" Type="http://schemas.openxmlformats.org/officeDocument/2006/relationships/customXml" Target="../ink/ink4172.xml"/><Relationship Id="rId188" Type="http://schemas.openxmlformats.org/officeDocument/2006/relationships/customXml" Target="../ink/ink4193.xml"/><Relationship Id="rId311" Type="http://schemas.openxmlformats.org/officeDocument/2006/relationships/image" Target="../media/image3327.png"/><Relationship Id="rId353" Type="http://schemas.openxmlformats.org/officeDocument/2006/relationships/image" Target="../media/image3348.png"/><Relationship Id="rId395" Type="http://schemas.openxmlformats.org/officeDocument/2006/relationships/image" Target="../media/image3369.png"/><Relationship Id="rId409" Type="http://schemas.openxmlformats.org/officeDocument/2006/relationships/image" Target="../media/image3376.png"/><Relationship Id="rId92" Type="http://schemas.openxmlformats.org/officeDocument/2006/relationships/customXml" Target="../ink/ink4145.xml"/><Relationship Id="rId213" Type="http://schemas.openxmlformats.org/officeDocument/2006/relationships/image" Target="../media/image3276.png"/><Relationship Id="rId420" Type="http://schemas.openxmlformats.org/officeDocument/2006/relationships/customXml" Target="../ink/ink4309.xml"/></Relationships>
</file>

<file path=ppt/slides/_rels/slide85.xml.rels><?xml version="1.0" encoding="UTF-8" standalone="yes"?>
<Relationships xmlns="http://schemas.openxmlformats.org/package/2006/relationships"><Relationship Id="rId117" Type="http://schemas.openxmlformats.org/officeDocument/2006/relationships/image" Target="../media/image3423.png"/><Relationship Id="rId299" Type="http://schemas.openxmlformats.org/officeDocument/2006/relationships/image" Target="../media/image3515.png"/><Relationship Id="rId21" Type="http://schemas.openxmlformats.org/officeDocument/2006/relationships/image" Target="../media/image3188.png"/><Relationship Id="rId63" Type="http://schemas.openxmlformats.org/officeDocument/2006/relationships/image" Target="../media/image3209.png"/><Relationship Id="rId159" Type="http://schemas.openxmlformats.org/officeDocument/2006/relationships/image" Target="../media/image3444.png"/><Relationship Id="rId324" Type="http://schemas.openxmlformats.org/officeDocument/2006/relationships/customXml" Target="../ink/ink4490.xml"/><Relationship Id="rId366" Type="http://schemas.openxmlformats.org/officeDocument/2006/relationships/customXml" Target="../ink/ink4511.xml"/><Relationship Id="rId170" Type="http://schemas.openxmlformats.org/officeDocument/2006/relationships/customXml" Target="../ink/ink4413.xml"/><Relationship Id="rId226" Type="http://schemas.openxmlformats.org/officeDocument/2006/relationships/customXml" Target="../ink/ink4441.xml"/><Relationship Id="rId268" Type="http://schemas.openxmlformats.org/officeDocument/2006/relationships/customXml" Target="../ink/ink4462.xml"/><Relationship Id="rId32" Type="http://schemas.openxmlformats.org/officeDocument/2006/relationships/customXml" Target="../ink/ink4344.xml"/><Relationship Id="rId74" Type="http://schemas.openxmlformats.org/officeDocument/2006/relationships/customXml" Target="../ink/ink4365.xml"/><Relationship Id="rId128" Type="http://schemas.openxmlformats.org/officeDocument/2006/relationships/customXml" Target="../ink/ink4392.xml"/><Relationship Id="rId335" Type="http://schemas.openxmlformats.org/officeDocument/2006/relationships/image" Target="../media/image3533.png"/><Relationship Id="rId5" Type="http://schemas.openxmlformats.org/officeDocument/2006/relationships/image" Target="../media/image3170.png"/><Relationship Id="rId181" Type="http://schemas.openxmlformats.org/officeDocument/2006/relationships/image" Target="../media/image3455.png"/><Relationship Id="rId237" Type="http://schemas.openxmlformats.org/officeDocument/2006/relationships/image" Target="../media/image3483.png"/><Relationship Id="rId279" Type="http://schemas.openxmlformats.org/officeDocument/2006/relationships/image" Target="../media/image3504.png"/><Relationship Id="rId43" Type="http://schemas.openxmlformats.org/officeDocument/2006/relationships/image" Target="../media/image3199.png"/><Relationship Id="rId139" Type="http://schemas.openxmlformats.org/officeDocument/2006/relationships/image" Target="../media/image3434.png"/><Relationship Id="rId290" Type="http://schemas.openxmlformats.org/officeDocument/2006/relationships/customXml" Target="../ink/ink4473.xml"/><Relationship Id="rId304" Type="http://schemas.openxmlformats.org/officeDocument/2006/relationships/customXml" Target="../ink/ink4480.xml"/><Relationship Id="rId346" Type="http://schemas.openxmlformats.org/officeDocument/2006/relationships/customXml" Target="../ink/ink4501.xml"/><Relationship Id="rId85" Type="http://schemas.openxmlformats.org/officeDocument/2006/relationships/image" Target="../media/image3406.png"/><Relationship Id="rId150" Type="http://schemas.openxmlformats.org/officeDocument/2006/relationships/customXml" Target="../ink/ink4403.xml"/><Relationship Id="rId192" Type="http://schemas.openxmlformats.org/officeDocument/2006/relationships/customXml" Target="../ink/ink4424.xml"/><Relationship Id="rId206" Type="http://schemas.openxmlformats.org/officeDocument/2006/relationships/customXml" Target="../ink/ink4431.xml"/><Relationship Id="rId248" Type="http://schemas.openxmlformats.org/officeDocument/2006/relationships/customXml" Target="../ink/ink4452.xml"/><Relationship Id="rId12" Type="http://schemas.openxmlformats.org/officeDocument/2006/relationships/customXml" Target="../ink/ink4334.xml"/><Relationship Id="rId108" Type="http://schemas.openxmlformats.org/officeDocument/2006/relationships/customXml" Target="../ink/ink4382.xml"/><Relationship Id="rId315" Type="http://schemas.openxmlformats.org/officeDocument/2006/relationships/image" Target="../media/image3523.png"/><Relationship Id="rId357" Type="http://schemas.openxmlformats.org/officeDocument/2006/relationships/image" Target="../media/image3544.png"/><Relationship Id="rId54" Type="http://schemas.openxmlformats.org/officeDocument/2006/relationships/customXml" Target="../ink/ink4355.xml"/><Relationship Id="rId96" Type="http://schemas.openxmlformats.org/officeDocument/2006/relationships/customXml" Target="../ink/ink4376.xml"/><Relationship Id="rId161" Type="http://schemas.openxmlformats.org/officeDocument/2006/relationships/image" Target="../media/image3445.png"/><Relationship Id="rId217" Type="http://schemas.openxmlformats.org/officeDocument/2006/relationships/image" Target="../media/image3473.png"/><Relationship Id="rId259" Type="http://schemas.openxmlformats.org/officeDocument/2006/relationships/image" Target="../media/image3494.png"/><Relationship Id="rId23" Type="http://schemas.openxmlformats.org/officeDocument/2006/relationships/image" Target="../media/image3189.png"/><Relationship Id="rId119" Type="http://schemas.openxmlformats.org/officeDocument/2006/relationships/image" Target="../media/image3424.png"/><Relationship Id="rId270" Type="http://schemas.openxmlformats.org/officeDocument/2006/relationships/customXml" Target="../ink/ink4463.xml"/><Relationship Id="rId326" Type="http://schemas.openxmlformats.org/officeDocument/2006/relationships/customXml" Target="../ink/ink4491.xml"/><Relationship Id="rId65" Type="http://schemas.openxmlformats.org/officeDocument/2006/relationships/image" Target="../media/image3212.png"/><Relationship Id="rId130" Type="http://schemas.openxmlformats.org/officeDocument/2006/relationships/customXml" Target="../ink/ink4393.xml"/><Relationship Id="rId368" Type="http://schemas.openxmlformats.org/officeDocument/2006/relationships/customXml" Target="../ink/ink4512.xml"/><Relationship Id="rId172" Type="http://schemas.openxmlformats.org/officeDocument/2006/relationships/customXml" Target="../ink/ink4414.xml"/><Relationship Id="rId228" Type="http://schemas.openxmlformats.org/officeDocument/2006/relationships/customXml" Target="../ink/ink4442.xml"/><Relationship Id="rId281" Type="http://schemas.openxmlformats.org/officeDocument/2006/relationships/image" Target="../media/image3505.png"/><Relationship Id="rId337" Type="http://schemas.openxmlformats.org/officeDocument/2006/relationships/image" Target="../media/image3534.png"/><Relationship Id="rId34" Type="http://schemas.openxmlformats.org/officeDocument/2006/relationships/customXml" Target="../ink/ink4345.xml"/><Relationship Id="rId76" Type="http://schemas.openxmlformats.org/officeDocument/2006/relationships/customXml" Target="../ink/ink4366.xml"/><Relationship Id="rId141" Type="http://schemas.openxmlformats.org/officeDocument/2006/relationships/image" Target="../media/image3435.png"/><Relationship Id="rId7" Type="http://schemas.openxmlformats.org/officeDocument/2006/relationships/image" Target="../media/image3181.png"/><Relationship Id="rId183" Type="http://schemas.openxmlformats.org/officeDocument/2006/relationships/image" Target="../media/image3456.png"/><Relationship Id="rId239" Type="http://schemas.openxmlformats.org/officeDocument/2006/relationships/image" Target="../media/image3484.png"/><Relationship Id="rId250" Type="http://schemas.openxmlformats.org/officeDocument/2006/relationships/customXml" Target="../ink/ink4453.xml"/><Relationship Id="rId292" Type="http://schemas.openxmlformats.org/officeDocument/2006/relationships/customXml" Target="../ink/ink4474.xml"/><Relationship Id="rId306" Type="http://schemas.openxmlformats.org/officeDocument/2006/relationships/customXml" Target="../ink/ink4481.xml"/><Relationship Id="rId45" Type="http://schemas.openxmlformats.org/officeDocument/2006/relationships/image" Target="../media/image3200.png"/><Relationship Id="rId87" Type="http://schemas.openxmlformats.org/officeDocument/2006/relationships/image" Target="../media/image3407.png"/><Relationship Id="rId110" Type="http://schemas.openxmlformats.org/officeDocument/2006/relationships/customXml" Target="../ink/ink4383.xml"/><Relationship Id="rId348" Type="http://schemas.openxmlformats.org/officeDocument/2006/relationships/customXml" Target="../ink/ink4502.xml"/><Relationship Id="rId152" Type="http://schemas.openxmlformats.org/officeDocument/2006/relationships/customXml" Target="../ink/ink4404.xml"/><Relationship Id="rId194" Type="http://schemas.openxmlformats.org/officeDocument/2006/relationships/customXml" Target="../ink/ink4425.xml"/><Relationship Id="rId208" Type="http://schemas.openxmlformats.org/officeDocument/2006/relationships/customXml" Target="../ink/ink4432.xml"/><Relationship Id="rId261" Type="http://schemas.openxmlformats.org/officeDocument/2006/relationships/image" Target="../media/image3495.png"/><Relationship Id="rId14" Type="http://schemas.openxmlformats.org/officeDocument/2006/relationships/customXml" Target="../ink/ink4335.xml"/><Relationship Id="rId56" Type="http://schemas.openxmlformats.org/officeDocument/2006/relationships/customXml" Target="../ink/ink4356.xml"/><Relationship Id="rId317" Type="http://schemas.openxmlformats.org/officeDocument/2006/relationships/image" Target="../media/image3524.png"/><Relationship Id="rId359" Type="http://schemas.openxmlformats.org/officeDocument/2006/relationships/image" Target="../media/image3545.png"/><Relationship Id="rId98" Type="http://schemas.openxmlformats.org/officeDocument/2006/relationships/customXml" Target="../ink/ink4377.xml"/><Relationship Id="rId121" Type="http://schemas.openxmlformats.org/officeDocument/2006/relationships/image" Target="../media/image3425.png"/><Relationship Id="rId163" Type="http://schemas.openxmlformats.org/officeDocument/2006/relationships/image" Target="../media/image3446.png"/><Relationship Id="rId219" Type="http://schemas.openxmlformats.org/officeDocument/2006/relationships/image" Target="../media/image3474.png"/><Relationship Id="rId370" Type="http://schemas.openxmlformats.org/officeDocument/2006/relationships/customXml" Target="../ink/ink4513.xml"/><Relationship Id="rId230" Type="http://schemas.openxmlformats.org/officeDocument/2006/relationships/customXml" Target="../ink/ink4443.xml"/><Relationship Id="rId25" Type="http://schemas.openxmlformats.org/officeDocument/2006/relationships/image" Target="../media/image3190.png"/><Relationship Id="rId67" Type="http://schemas.openxmlformats.org/officeDocument/2006/relationships/image" Target="../media/image3213.png"/><Relationship Id="rId272" Type="http://schemas.openxmlformats.org/officeDocument/2006/relationships/customXml" Target="../ink/ink4464.xml"/><Relationship Id="rId328" Type="http://schemas.openxmlformats.org/officeDocument/2006/relationships/customXml" Target="../ink/ink4492.xml"/><Relationship Id="rId132" Type="http://schemas.openxmlformats.org/officeDocument/2006/relationships/customXml" Target="../ink/ink4394.xml"/><Relationship Id="rId174" Type="http://schemas.openxmlformats.org/officeDocument/2006/relationships/customXml" Target="../ink/ink4415.xml"/><Relationship Id="rId241" Type="http://schemas.openxmlformats.org/officeDocument/2006/relationships/image" Target="../media/image3485.png"/><Relationship Id="rId15" Type="http://schemas.openxmlformats.org/officeDocument/2006/relationships/image" Target="../media/image3185.png"/><Relationship Id="rId36" Type="http://schemas.openxmlformats.org/officeDocument/2006/relationships/customXml" Target="../ink/ink4346.xml"/><Relationship Id="rId57" Type="http://schemas.openxmlformats.org/officeDocument/2006/relationships/image" Target="../media/image3206.png"/><Relationship Id="rId262" Type="http://schemas.openxmlformats.org/officeDocument/2006/relationships/customXml" Target="../ink/ink4459.xml"/><Relationship Id="rId283" Type="http://schemas.openxmlformats.org/officeDocument/2006/relationships/image" Target="../media/image3506.png"/><Relationship Id="rId318" Type="http://schemas.openxmlformats.org/officeDocument/2006/relationships/customXml" Target="../ink/ink4487.xml"/><Relationship Id="rId339" Type="http://schemas.openxmlformats.org/officeDocument/2006/relationships/image" Target="../media/image3535.png"/><Relationship Id="rId78" Type="http://schemas.openxmlformats.org/officeDocument/2006/relationships/customXml" Target="../ink/ink4367.xml"/><Relationship Id="rId99" Type="http://schemas.openxmlformats.org/officeDocument/2006/relationships/image" Target="../media/image3414.png"/><Relationship Id="rId101" Type="http://schemas.openxmlformats.org/officeDocument/2006/relationships/image" Target="../media/image3415.png"/><Relationship Id="rId122" Type="http://schemas.openxmlformats.org/officeDocument/2006/relationships/customXml" Target="../ink/ink4389.xml"/><Relationship Id="rId143" Type="http://schemas.openxmlformats.org/officeDocument/2006/relationships/image" Target="../media/image3436.png"/><Relationship Id="rId164" Type="http://schemas.openxmlformats.org/officeDocument/2006/relationships/customXml" Target="../ink/ink4410.xml"/><Relationship Id="rId185" Type="http://schemas.openxmlformats.org/officeDocument/2006/relationships/image" Target="../media/image3457.png"/><Relationship Id="rId350" Type="http://schemas.openxmlformats.org/officeDocument/2006/relationships/customXml" Target="../ink/ink4503.xml"/><Relationship Id="rId371" Type="http://schemas.openxmlformats.org/officeDocument/2006/relationships/image" Target="../media/image3551.png"/><Relationship Id="rId9" Type="http://schemas.openxmlformats.org/officeDocument/2006/relationships/image" Target="../media/image3182.png"/><Relationship Id="rId210" Type="http://schemas.openxmlformats.org/officeDocument/2006/relationships/customXml" Target="../ink/ink4433.xml"/><Relationship Id="rId26" Type="http://schemas.openxmlformats.org/officeDocument/2006/relationships/customXml" Target="../ink/ink4341.xml"/><Relationship Id="rId231" Type="http://schemas.openxmlformats.org/officeDocument/2006/relationships/image" Target="../media/image3480.png"/><Relationship Id="rId252" Type="http://schemas.openxmlformats.org/officeDocument/2006/relationships/customXml" Target="../ink/ink4454.xml"/><Relationship Id="rId273" Type="http://schemas.openxmlformats.org/officeDocument/2006/relationships/image" Target="../media/image3501.png"/><Relationship Id="rId294" Type="http://schemas.openxmlformats.org/officeDocument/2006/relationships/customXml" Target="../ink/ink4475.xml"/><Relationship Id="rId308" Type="http://schemas.openxmlformats.org/officeDocument/2006/relationships/customXml" Target="../ink/ink4482.xml"/><Relationship Id="rId329" Type="http://schemas.openxmlformats.org/officeDocument/2006/relationships/image" Target="../media/image3530.png"/><Relationship Id="rId47" Type="http://schemas.openxmlformats.org/officeDocument/2006/relationships/image" Target="../media/image3201.png"/><Relationship Id="rId68" Type="http://schemas.openxmlformats.org/officeDocument/2006/relationships/customXml" Target="../ink/ink4362.xml"/><Relationship Id="rId89" Type="http://schemas.openxmlformats.org/officeDocument/2006/relationships/image" Target="../media/image3408.png"/><Relationship Id="rId112" Type="http://schemas.openxmlformats.org/officeDocument/2006/relationships/customXml" Target="../ink/ink4384.xml"/><Relationship Id="rId133" Type="http://schemas.openxmlformats.org/officeDocument/2006/relationships/image" Target="../media/image3431.png"/><Relationship Id="rId154" Type="http://schemas.openxmlformats.org/officeDocument/2006/relationships/customXml" Target="../ink/ink4405.xml"/><Relationship Id="rId175" Type="http://schemas.openxmlformats.org/officeDocument/2006/relationships/image" Target="../media/image3452.png"/><Relationship Id="rId340" Type="http://schemas.openxmlformats.org/officeDocument/2006/relationships/customXml" Target="../ink/ink4498.xml"/><Relationship Id="rId361" Type="http://schemas.openxmlformats.org/officeDocument/2006/relationships/image" Target="../media/image3546.png"/><Relationship Id="rId196" Type="http://schemas.openxmlformats.org/officeDocument/2006/relationships/customXml" Target="../ink/ink4426.xml"/><Relationship Id="rId200" Type="http://schemas.openxmlformats.org/officeDocument/2006/relationships/customXml" Target="../ink/ink4428.xml"/><Relationship Id="rId16" Type="http://schemas.openxmlformats.org/officeDocument/2006/relationships/customXml" Target="../ink/ink4336.xml"/><Relationship Id="rId221" Type="http://schemas.openxmlformats.org/officeDocument/2006/relationships/image" Target="../media/image3475.png"/><Relationship Id="rId242" Type="http://schemas.openxmlformats.org/officeDocument/2006/relationships/customXml" Target="../ink/ink4449.xml"/><Relationship Id="rId263" Type="http://schemas.openxmlformats.org/officeDocument/2006/relationships/image" Target="../media/image3496.png"/><Relationship Id="rId284" Type="http://schemas.openxmlformats.org/officeDocument/2006/relationships/customXml" Target="../ink/ink4470.xml"/><Relationship Id="rId319" Type="http://schemas.openxmlformats.org/officeDocument/2006/relationships/image" Target="../media/image3525.png"/><Relationship Id="rId37" Type="http://schemas.openxmlformats.org/officeDocument/2006/relationships/image" Target="../media/image3196.png"/><Relationship Id="rId58" Type="http://schemas.openxmlformats.org/officeDocument/2006/relationships/customXml" Target="../ink/ink4357.xml"/><Relationship Id="rId79" Type="http://schemas.openxmlformats.org/officeDocument/2006/relationships/image" Target="../media/image3403.png"/><Relationship Id="rId102" Type="http://schemas.openxmlformats.org/officeDocument/2006/relationships/customXml" Target="../ink/ink4379.xml"/><Relationship Id="rId123" Type="http://schemas.openxmlformats.org/officeDocument/2006/relationships/image" Target="../media/image3426.png"/><Relationship Id="rId144" Type="http://schemas.openxmlformats.org/officeDocument/2006/relationships/customXml" Target="../ink/ink4400.xml"/><Relationship Id="rId330" Type="http://schemas.openxmlformats.org/officeDocument/2006/relationships/customXml" Target="../ink/ink4493.xml"/><Relationship Id="rId90" Type="http://schemas.openxmlformats.org/officeDocument/2006/relationships/customXml" Target="../ink/ink4373.xml"/><Relationship Id="rId165" Type="http://schemas.openxmlformats.org/officeDocument/2006/relationships/image" Target="../media/image3447.png"/><Relationship Id="rId186" Type="http://schemas.openxmlformats.org/officeDocument/2006/relationships/customXml" Target="../ink/ink4421.xml"/><Relationship Id="rId351" Type="http://schemas.openxmlformats.org/officeDocument/2006/relationships/image" Target="../media/image3541.png"/><Relationship Id="rId211" Type="http://schemas.openxmlformats.org/officeDocument/2006/relationships/image" Target="../media/image3470.png"/><Relationship Id="rId232" Type="http://schemas.openxmlformats.org/officeDocument/2006/relationships/customXml" Target="../ink/ink4444.xml"/><Relationship Id="rId253" Type="http://schemas.openxmlformats.org/officeDocument/2006/relationships/image" Target="../media/image3491.png"/><Relationship Id="rId274" Type="http://schemas.openxmlformats.org/officeDocument/2006/relationships/customXml" Target="../ink/ink4465.xml"/><Relationship Id="rId295" Type="http://schemas.openxmlformats.org/officeDocument/2006/relationships/image" Target="../media/image3513.png"/><Relationship Id="rId309" Type="http://schemas.openxmlformats.org/officeDocument/2006/relationships/image" Target="../media/image3520.png"/><Relationship Id="rId27" Type="http://schemas.openxmlformats.org/officeDocument/2006/relationships/image" Target="../media/image3191.png"/><Relationship Id="rId48" Type="http://schemas.openxmlformats.org/officeDocument/2006/relationships/customXml" Target="../ink/ink4352.xml"/><Relationship Id="rId69" Type="http://schemas.openxmlformats.org/officeDocument/2006/relationships/image" Target="../media/image3214.png"/><Relationship Id="rId113" Type="http://schemas.openxmlformats.org/officeDocument/2006/relationships/image" Target="../media/image3421.png"/><Relationship Id="rId134" Type="http://schemas.openxmlformats.org/officeDocument/2006/relationships/customXml" Target="../ink/ink4395.xml"/><Relationship Id="rId320" Type="http://schemas.openxmlformats.org/officeDocument/2006/relationships/customXml" Target="../ink/ink4488.xml"/><Relationship Id="rId80" Type="http://schemas.openxmlformats.org/officeDocument/2006/relationships/customXml" Target="../ink/ink4368.xml"/><Relationship Id="rId155" Type="http://schemas.openxmlformats.org/officeDocument/2006/relationships/image" Target="../media/image3442.png"/><Relationship Id="rId176" Type="http://schemas.openxmlformats.org/officeDocument/2006/relationships/customXml" Target="../ink/ink4416.xml"/><Relationship Id="rId197" Type="http://schemas.openxmlformats.org/officeDocument/2006/relationships/image" Target="../media/image3463.png"/><Relationship Id="rId341" Type="http://schemas.openxmlformats.org/officeDocument/2006/relationships/image" Target="../media/image3536.png"/><Relationship Id="rId362" Type="http://schemas.openxmlformats.org/officeDocument/2006/relationships/customXml" Target="../ink/ink4509.xml"/><Relationship Id="rId201" Type="http://schemas.openxmlformats.org/officeDocument/2006/relationships/image" Target="../media/image3465.png"/><Relationship Id="rId222" Type="http://schemas.openxmlformats.org/officeDocument/2006/relationships/customXml" Target="../ink/ink4439.xml"/><Relationship Id="rId243" Type="http://schemas.openxmlformats.org/officeDocument/2006/relationships/image" Target="../media/image3486.png"/><Relationship Id="rId264" Type="http://schemas.openxmlformats.org/officeDocument/2006/relationships/customXml" Target="../ink/ink4460.xml"/><Relationship Id="rId285" Type="http://schemas.openxmlformats.org/officeDocument/2006/relationships/image" Target="../media/image3507.png"/><Relationship Id="rId17" Type="http://schemas.openxmlformats.org/officeDocument/2006/relationships/image" Target="../media/image3186.png"/><Relationship Id="rId38" Type="http://schemas.openxmlformats.org/officeDocument/2006/relationships/customXml" Target="../ink/ink4347.xml"/><Relationship Id="rId59" Type="http://schemas.openxmlformats.org/officeDocument/2006/relationships/image" Target="../media/image3207.png"/><Relationship Id="rId103" Type="http://schemas.openxmlformats.org/officeDocument/2006/relationships/image" Target="../media/image3416.png"/><Relationship Id="rId124" Type="http://schemas.openxmlformats.org/officeDocument/2006/relationships/customXml" Target="../ink/ink4390.xml"/><Relationship Id="rId310" Type="http://schemas.openxmlformats.org/officeDocument/2006/relationships/customXml" Target="../ink/ink4483.xml"/><Relationship Id="rId70" Type="http://schemas.openxmlformats.org/officeDocument/2006/relationships/customXml" Target="../ink/ink4363.xml"/><Relationship Id="rId91" Type="http://schemas.openxmlformats.org/officeDocument/2006/relationships/image" Target="../media/image3409.png"/><Relationship Id="rId145" Type="http://schemas.openxmlformats.org/officeDocument/2006/relationships/image" Target="../media/image3437.png"/><Relationship Id="rId166" Type="http://schemas.openxmlformats.org/officeDocument/2006/relationships/customXml" Target="../ink/ink4411.xml"/><Relationship Id="rId187" Type="http://schemas.openxmlformats.org/officeDocument/2006/relationships/image" Target="../media/image3458.png"/><Relationship Id="rId331" Type="http://schemas.openxmlformats.org/officeDocument/2006/relationships/image" Target="../media/image3531.png"/><Relationship Id="rId352" Type="http://schemas.openxmlformats.org/officeDocument/2006/relationships/customXml" Target="../ink/ink4504.xml"/><Relationship Id="rId1" Type="http://schemas.openxmlformats.org/officeDocument/2006/relationships/slideLayout" Target="../slideLayouts/slideLayout11.xml"/><Relationship Id="rId212" Type="http://schemas.openxmlformats.org/officeDocument/2006/relationships/customXml" Target="../ink/ink4434.xml"/><Relationship Id="rId233" Type="http://schemas.openxmlformats.org/officeDocument/2006/relationships/image" Target="../media/image3481.png"/><Relationship Id="rId254" Type="http://schemas.openxmlformats.org/officeDocument/2006/relationships/customXml" Target="../ink/ink4455.xml"/><Relationship Id="rId28" Type="http://schemas.openxmlformats.org/officeDocument/2006/relationships/customXml" Target="../ink/ink4342.xml"/><Relationship Id="rId49" Type="http://schemas.openxmlformats.org/officeDocument/2006/relationships/image" Target="../media/image3202.png"/><Relationship Id="rId114" Type="http://schemas.openxmlformats.org/officeDocument/2006/relationships/customXml" Target="../ink/ink4385.xml"/><Relationship Id="rId275" Type="http://schemas.openxmlformats.org/officeDocument/2006/relationships/image" Target="../media/image3502.png"/><Relationship Id="rId296" Type="http://schemas.openxmlformats.org/officeDocument/2006/relationships/customXml" Target="../ink/ink4476.xml"/><Relationship Id="rId300" Type="http://schemas.openxmlformats.org/officeDocument/2006/relationships/customXml" Target="../ink/ink4478.xml"/><Relationship Id="rId60" Type="http://schemas.openxmlformats.org/officeDocument/2006/relationships/customXml" Target="../ink/ink4358.xml"/><Relationship Id="rId81" Type="http://schemas.openxmlformats.org/officeDocument/2006/relationships/image" Target="../media/image3404.png"/><Relationship Id="rId135" Type="http://schemas.openxmlformats.org/officeDocument/2006/relationships/image" Target="../media/image3432.png"/><Relationship Id="rId156" Type="http://schemas.openxmlformats.org/officeDocument/2006/relationships/customXml" Target="../ink/ink4406.xml"/><Relationship Id="rId177" Type="http://schemas.openxmlformats.org/officeDocument/2006/relationships/image" Target="../media/image3453.png"/><Relationship Id="rId198" Type="http://schemas.openxmlformats.org/officeDocument/2006/relationships/customXml" Target="../ink/ink4427.xml"/><Relationship Id="rId321" Type="http://schemas.openxmlformats.org/officeDocument/2006/relationships/image" Target="../media/image3526.png"/><Relationship Id="rId342" Type="http://schemas.openxmlformats.org/officeDocument/2006/relationships/customXml" Target="../ink/ink4499.xml"/><Relationship Id="rId363" Type="http://schemas.openxmlformats.org/officeDocument/2006/relationships/image" Target="../media/image3547.png"/><Relationship Id="rId202" Type="http://schemas.openxmlformats.org/officeDocument/2006/relationships/customXml" Target="../ink/ink4429.xml"/><Relationship Id="rId223" Type="http://schemas.openxmlformats.org/officeDocument/2006/relationships/image" Target="../media/image3476.png"/><Relationship Id="rId244" Type="http://schemas.openxmlformats.org/officeDocument/2006/relationships/customXml" Target="../ink/ink4450.xml"/><Relationship Id="rId18" Type="http://schemas.openxmlformats.org/officeDocument/2006/relationships/customXml" Target="../ink/ink4337.xml"/><Relationship Id="rId39" Type="http://schemas.openxmlformats.org/officeDocument/2006/relationships/image" Target="../media/image3197.png"/><Relationship Id="rId265" Type="http://schemas.openxmlformats.org/officeDocument/2006/relationships/image" Target="../media/image3497.png"/><Relationship Id="rId286" Type="http://schemas.openxmlformats.org/officeDocument/2006/relationships/customXml" Target="../ink/ink4471.xml"/><Relationship Id="rId50" Type="http://schemas.openxmlformats.org/officeDocument/2006/relationships/customXml" Target="../ink/ink4353.xml"/><Relationship Id="rId104" Type="http://schemas.openxmlformats.org/officeDocument/2006/relationships/customXml" Target="../ink/ink4380.xml"/><Relationship Id="rId125" Type="http://schemas.openxmlformats.org/officeDocument/2006/relationships/image" Target="../media/image3427.png"/><Relationship Id="rId146" Type="http://schemas.openxmlformats.org/officeDocument/2006/relationships/customXml" Target="../ink/ink4401.xml"/><Relationship Id="rId167" Type="http://schemas.openxmlformats.org/officeDocument/2006/relationships/image" Target="../media/image3448.png"/><Relationship Id="rId188" Type="http://schemas.openxmlformats.org/officeDocument/2006/relationships/customXml" Target="../ink/ink4422.xml"/><Relationship Id="rId311" Type="http://schemas.openxmlformats.org/officeDocument/2006/relationships/image" Target="../media/image3521.png"/><Relationship Id="rId332" Type="http://schemas.openxmlformats.org/officeDocument/2006/relationships/customXml" Target="../ink/ink4494.xml"/><Relationship Id="rId353" Type="http://schemas.openxmlformats.org/officeDocument/2006/relationships/image" Target="../media/image3542.png"/><Relationship Id="rId71" Type="http://schemas.openxmlformats.org/officeDocument/2006/relationships/image" Target="../media/image3215.png"/><Relationship Id="rId92" Type="http://schemas.openxmlformats.org/officeDocument/2006/relationships/customXml" Target="../ink/ink4374.xml"/><Relationship Id="rId213" Type="http://schemas.openxmlformats.org/officeDocument/2006/relationships/image" Target="../media/image3471.png"/><Relationship Id="rId234" Type="http://schemas.openxmlformats.org/officeDocument/2006/relationships/customXml" Target="../ink/ink4445.xml"/><Relationship Id="rId2" Type="http://schemas.openxmlformats.org/officeDocument/2006/relationships/customXml" Target="../ink/ink4329.xml"/><Relationship Id="rId29" Type="http://schemas.openxmlformats.org/officeDocument/2006/relationships/image" Target="../media/image3192.png"/><Relationship Id="rId255" Type="http://schemas.openxmlformats.org/officeDocument/2006/relationships/image" Target="../media/image3492.png"/><Relationship Id="rId276" Type="http://schemas.openxmlformats.org/officeDocument/2006/relationships/customXml" Target="../ink/ink4466.xml"/><Relationship Id="rId297" Type="http://schemas.openxmlformats.org/officeDocument/2006/relationships/image" Target="../media/image3514.png"/><Relationship Id="rId40" Type="http://schemas.openxmlformats.org/officeDocument/2006/relationships/customXml" Target="../ink/ink4348.xml"/><Relationship Id="rId115" Type="http://schemas.openxmlformats.org/officeDocument/2006/relationships/image" Target="../media/image3422.png"/><Relationship Id="rId136" Type="http://schemas.openxmlformats.org/officeDocument/2006/relationships/customXml" Target="../ink/ink4396.xml"/><Relationship Id="rId157" Type="http://schemas.openxmlformats.org/officeDocument/2006/relationships/image" Target="../media/image3443.png"/><Relationship Id="rId178" Type="http://schemas.openxmlformats.org/officeDocument/2006/relationships/customXml" Target="../ink/ink4417.xml"/><Relationship Id="rId301" Type="http://schemas.openxmlformats.org/officeDocument/2006/relationships/image" Target="../media/image3516.png"/><Relationship Id="rId322" Type="http://schemas.openxmlformats.org/officeDocument/2006/relationships/customXml" Target="../ink/ink4489.xml"/><Relationship Id="rId343" Type="http://schemas.openxmlformats.org/officeDocument/2006/relationships/image" Target="../media/image3537.png"/><Relationship Id="rId364" Type="http://schemas.openxmlformats.org/officeDocument/2006/relationships/customXml" Target="../ink/ink4510.xml"/><Relationship Id="rId61" Type="http://schemas.openxmlformats.org/officeDocument/2006/relationships/image" Target="../media/image3208.png"/><Relationship Id="rId82" Type="http://schemas.openxmlformats.org/officeDocument/2006/relationships/customXml" Target="../ink/ink4369.xml"/><Relationship Id="rId199" Type="http://schemas.openxmlformats.org/officeDocument/2006/relationships/image" Target="../media/image3464.png"/><Relationship Id="rId203" Type="http://schemas.openxmlformats.org/officeDocument/2006/relationships/image" Target="../media/image3466.png"/><Relationship Id="rId19" Type="http://schemas.openxmlformats.org/officeDocument/2006/relationships/image" Target="../media/image3187.png"/><Relationship Id="rId224" Type="http://schemas.openxmlformats.org/officeDocument/2006/relationships/customXml" Target="../ink/ink4440.xml"/><Relationship Id="rId245" Type="http://schemas.openxmlformats.org/officeDocument/2006/relationships/image" Target="../media/image3487.png"/><Relationship Id="rId266" Type="http://schemas.openxmlformats.org/officeDocument/2006/relationships/customXml" Target="../ink/ink4461.xml"/><Relationship Id="rId287" Type="http://schemas.openxmlformats.org/officeDocument/2006/relationships/image" Target="../media/image3508.png"/><Relationship Id="rId30" Type="http://schemas.openxmlformats.org/officeDocument/2006/relationships/customXml" Target="../ink/ink4343.xml"/><Relationship Id="rId105" Type="http://schemas.openxmlformats.org/officeDocument/2006/relationships/image" Target="../media/image3417.png"/><Relationship Id="rId126" Type="http://schemas.openxmlformats.org/officeDocument/2006/relationships/customXml" Target="../ink/ink4391.xml"/><Relationship Id="rId147" Type="http://schemas.openxmlformats.org/officeDocument/2006/relationships/image" Target="../media/image3438.png"/><Relationship Id="rId168" Type="http://schemas.openxmlformats.org/officeDocument/2006/relationships/customXml" Target="../ink/ink4412.xml"/><Relationship Id="rId312" Type="http://schemas.openxmlformats.org/officeDocument/2006/relationships/customXml" Target="../ink/ink4484.xml"/><Relationship Id="rId333" Type="http://schemas.openxmlformats.org/officeDocument/2006/relationships/image" Target="../media/image3532.png"/><Relationship Id="rId354" Type="http://schemas.openxmlformats.org/officeDocument/2006/relationships/customXml" Target="../ink/ink4505.xml"/><Relationship Id="rId51" Type="http://schemas.openxmlformats.org/officeDocument/2006/relationships/image" Target="../media/image3203.png"/><Relationship Id="rId72" Type="http://schemas.openxmlformats.org/officeDocument/2006/relationships/customXml" Target="../ink/ink4364.xml"/><Relationship Id="rId93" Type="http://schemas.openxmlformats.org/officeDocument/2006/relationships/image" Target="../media/image3411.png"/><Relationship Id="rId189" Type="http://schemas.openxmlformats.org/officeDocument/2006/relationships/image" Target="../media/image3459.png"/><Relationship Id="rId3" Type="http://schemas.openxmlformats.org/officeDocument/2006/relationships/image" Target="../media/image3169.png"/><Relationship Id="rId214" Type="http://schemas.openxmlformats.org/officeDocument/2006/relationships/customXml" Target="../ink/ink4435.xml"/><Relationship Id="rId235" Type="http://schemas.openxmlformats.org/officeDocument/2006/relationships/image" Target="../media/image3482.png"/><Relationship Id="rId256" Type="http://schemas.openxmlformats.org/officeDocument/2006/relationships/customXml" Target="../ink/ink4456.xml"/><Relationship Id="rId277" Type="http://schemas.openxmlformats.org/officeDocument/2006/relationships/image" Target="../media/image3503.png"/><Relationship Id="rId298" Type="http://schemas.openxmlformats.org/officeDocument/2006/relationships/customXml" Target="../ink/ink4477.xml"/><Relationship Id="rId116" Type="http://schemas.openxmlformats.org/officeDocument/2006/relationships/customXml" Target="../ink/ink4386.xml"/><Relationship Id="rId137" Type="http://schemas.openxmlformats.org/officeDocument/2006/relationships/image" Target="../media/image3433.png"/><Relationship Id="rId158" Type="http://schemas.openxmlformats.org/officeDocument/2006/relationships/customXml" Target="../ink/ink4407.xml"/><Relationship Id="rId302" Type="http://schemas.openxmlformats.org/officeDocument/2006/relationships/customXml" Target="../ink/ink4479.xml"/><Relationship Id="rId323" Type="http://schemas.openxmlformats.org/officeDocument/2006/relationships/image" Target="../media/image3527.png"/><Relationship Id="rId344" Type="http://schemas.openxmlformats.org/officeDocument/2006/relationships/customXml" Target="../ink/ink4500.xml"/><Relationship Id="rId20" Type="http://schemas.openxmlformats.org/officeDocument/2006/relationships/customXml" Target="../ink/ink4338.xml"/><Relationship Id="rId41" Type="http://schemas.openxmlformats.org/officeDocument/2006/relationships/image" Target="../media/image3198.png"/><Relationship Id="rId62" Type="http://schemas.openxmlformats.org/officeDocument/2006/relationships/customXml" Target="../ink/ink4359.xml"/><Relationship Id="rId83" Type="http://schemas.openxmlformats.org/officeDocument/2006/relationships/image" Target="../media/image3405.png"/><Relationship Id="rId179" Type="http://schemas.openxmlformats.org/officeDocument/2006/relationships/image" Target="../media/image3454.png"/><Relationship Id="rId365" Type="http://schemas.openxmlformats.org/officeDocument/2006/relationships/image" Target="../media/image3548.png"/><Relationship Id="rId190" Type="http://schemas.openxmlformats.org/officeDocument/2006/relationships/customXml" Target="../ink/ink4423.xml"/><Relationship Id="rId204" Type="http://schemas.openxmlformats.org/officeDocument/2006/relationships/customXml" Target="../ink/ink4430.xml"/><Relationship Id="rId225" Type="http://schemas.openxmlformats.org/officeDocument/2006/relationships/image" Target="../media/image3477.png"/><Relationship Id="rId246" Type="http://schemas.openxmlformats.org/officeDocument/2006/relationships/customXml" Target="../ink/ink4451.xml"/><Relationship Id="rId267" Type="http://schemas.openxmlformats.org/officeDocument/2006/relationships/image" Target="../media/image3498.png"/><Relationship Id="rId288" Type="http://schemas.openxmlformats.org/officeDocument/2006/relationships/customXml" Target="../ink/ink4472.xml"/><Relationship Id="rId106" Type="http://schemas.openxmlformats.org/officeDocument/2006/relationships/customXml" Target="../ink/ink4381.xml"/><Relationship Id="rId127" Type="http://schemas.openxmlformats.org/officeDocument/2006/relationships/image" Target="../media/image3428.png"/><Relationship Id="rId313" Type="http://schemas.openxmlformats.org/officeDocument/2006/relationships/image" Target="../media/image3522.png"/><Relationship Id="rId10" Type="http://schemas.openxmlformats.org/officeDocument/2006/relationships/customXml" Target="../ink/ink4333.xml"/><Relationship Id="rId31" Type="http://schemas.openxmlformats.org/officeDocument/2006/relationships/image" Target="../media/image3193.png"/><Relationship Id="rId52" Type="http://schemas.openxmlformats.org/officeDocument/2006/relationships/customXml" Target="../ink/ink4354.xml"/><Relationship Id="rId73" Type="http://schemas.openxmlformats.org/officeDocument/2006/relationships/image" Target="../media/image3216.png"/><Relationship Id="rId94" Type="http://schemas.openxmlformats.org/officeDocument/2006/relationships/customXml" Target="../ink/ink4375.xml"/><Relationship Id="rId148" Type="http://schemas.openxmlformats.org/officeDocument/2006/relationships/customXml" Target="../ink/ink4402.xml"/><Relationship Id="rId169" Type="http://schemas.openxmlformats.org/officeDocument/2006/relationships/image" Target="../media/image3449.png"/><Relationship Id="rId334" Type="http://schemas.openxmlformats.org/officeDocument/2006/relationships/customXml" Target="../ink/ink4495.xml"/><Relationship Id="rId355" Type="http://schemas.openxmlformats.org/officeDocument/2006/relationships/image" Target="../media/image3543.png"/><Relationship Id="rId4" Type="http://schemas.openxmlformats.org/officeDocument/2006/relationships/customXml" Target="../ink/ink4330.xml"/><Relationship Id="rId180" Type="http://schemas.openxmlformats.org/officeDocument/2006/relationships/customXml" Target="../ink/ink4418.xml"/><Relationship Id="rId215" Type="http://schemas.openxmlformats.org/officeDocument/2006/relationships/image" Target="../media/image3472.png"/><Relationship Id="rId236" Type="http://schemas.openxmlformats.org/officeDocument/2006/relationships/customXml" Target="../ink/ink4446.xml"/><Relationship Id="rId257" Type="http://schemas.openxmlformats.org/officeDocument/2006/relationships/image" Target="../media/image3493.png"/><Relationship Id="rId278" Type="http://schemas.openxmlformats.org/officeDocument/2006/relationships/customXml" Target="../ink/ink4467.xml"/><Relationship Id="rId303" Type="http://schemas.openxmlformats.org/officeDocument/2006/relationships/image" Target="../media/image3517.png"/><Relationship Id="rId42" Type="http://schemas.openxmlformats.org/officeDocument/2006/relationships/customXml" Target="../ink/ink4349.xml"/><Relationship Id="rId84" Type="http://schemas.openxmlformats.org/officeDocument/2006/relationships/customXml" Target="../ink/ink4370.xml"/><Relationship Id="rId138" Type="http://schemas.openxmlformats.org/officeDocument/2006/relationships/customXml" Target="../ink/ink4397.xml"/><Relationship Id="rId345" Type="http://schemas.openxmlformats.org/officeDocument/2006/relationships/image" Target="../media/image3538.png"/><Relationship Id="rId191" Type="http://schemas.openxmlformats.org/officeDocument/2006/relationships/image" Target="../media/image3460.png"/><Relationship Id="rId205" Type="http://schemas.openxmlformats.org/officeDocument/2006/relationships/image" Target="../media/image3467.png"/><Relationship Id="rId247" Type="http://schemas.openxmlformats.org/officeDocument/2006/relationships/image" Target="../media/image3488.png"/><Relationship Id="rId107" Type="http://schemas.openxmlformats.org/officeDocument/2006/relationships/image" Target="../media/image3418.png"/><Relationship Id="rId289" Type="http://schemas.openxmlformats.org/officeDocument/2006/relationships/image" Target="../media/image3509.png"/><Relationship Id="rId11" Type="http://schemas.openxmlformats.org/officeDocument/2006/relationships/image" Target="../media/image3183.png"/><Relationship Id="rId53" Type="http://schemas.openxmlformats.org/officeDocument/2006/relationships/image" Target="../media/image3204.png"/><Relationship Id="rId149" Type="http://schemas.openxmlformats.org/officeDocument/2006/relationships/image" Target="../media/image3439.png"/><Relationship Id="rId314" Type="http://schemas.openxmlformats.org/officeDocument/2006/relationships/customXml" Target="../ink/ink4485.xml"/><Relationship Id="rId356" Type="http://schemas.openxmlformats.org/officeDocument/2006/relationships/customXml" Target="../ink/ink4506.xml"/><Relationship Id="rId95" Type="http://schemas.openxmlformats.org/officeDocument/2006/relationships/image" Target="../media/image3412.png"/><Relationship Id="rId160" Type="http://schemas.openxmlformats.org/officeDocument/2006/relationships/customXml" Target="../ink/ink4408.xml"/><Relationship Id="rId216" Type="http://schemas.openxmlformats.org/officeDocument/2006/relationships/customXml" Target="../ink/ink4436.xml"/><Relationship Id="rId258" Type="http://schemas.openxmlformats.org/officeDocument/2006/relationships/customXml" Target="../ink/ink4457.xml"/><Relationship Id="rId22" Type="http://schemas.openxmlformats.org/officeDocument/2006/relationships/customXml" Target="../ink/ink4339.xml"/><Relationship Id="rId64" Type="http://schemas.openxmlformats.org/officeDocument/2006/relationships/customXml" Target="../ink/ink4360.xml"/><Relationship Id="rId118" Type="http://schemas.openxmlformats.org/officeDocument/2006/relationships/customXml" Target="../ink/ink4387.xml"/><Relationship Id="rId325" Type="http://schemas.openxmlformats.org/officeDocument/2006/relationships/image" Target="../media/image3528.png"/><Relationship Id="rId367" Type="http://schemas.openxmlformats.org/officeDocument/2006/relationships/image" Target="../media/image3549.png"/><Relationship Id="rId171" Type="http://schemas.openxmlformats.org/officeDocument/2006/relationships/image" Target="../media/image3450.png"/><Relationship Id="rId227" Type="http://schemas.openxmlformats.org/officeDocument/2006/relationships/image" Target="../media/image3478.png"/><Relationship Id="rId269" Type="http://schemas.openxmlformats.org/officeDocument/2006/relationships/image" Target="../media/image3499.png"/><Relationship Id="rId33" Type="http://schemas.openxmlformats.org/officeDocument/2006/relationships/image" Target="../media/image3194.png"/><Relationship Id="rId129" Type="http://schemas.openxmlformats.org/officeDocument/2006/relationships/image" Target="../media/image3429.png"/><Relationship Id="rId280" Type="http://schemas.openxmlformats.org/officeDocument/2006/relationships/customXml" Target="../ink/ink4468.xml"/><Relationship Id="rId336" Type="http://schemas.openxmlformats.org/officeDocument/2006/relationships/customXml" Target="../ink/ink4496.xml"/><Relationship Id="rId75" Type="http://schemas.openxmlformats.org/officeDocument/2006/relationships/image" Target="../media/image3217.png"/><Relationship Id="rId140" Type="http://schemas.openxmlformats.org/officeDocument/2006/relationships/customXml" Target="../ink/ink4398.xml"/><Relationship Id="rId182" Type="http://schemas.openxmlformats.org/officeDocument/2006/relationships/customXml" Target="../ink/ink4419.xml"/><Relationship Id="rId6" Type="http://schemas.openxmlformats.org/officeDocument/2006/relationships/customXml" Target="../ink/ink4331.xml"/><Relationship Id="rId238" Type="http://schemas.openxmlformats.org/officeDocument/2006/relationships/customXml" Target="../ink/ink4447.xml"/><Relationship Id="rId291" Type="http://schemas.openxmlformats.org/officeDocument/2006/relationships/image" Target="../media/image3511.png"/><Relationship Id="rId305" Type="http://schemas.openxmlformats.org/officeDocument/2006/relationships/image" Target="../media/image3518.png"/><Relationship Id="rId347" Type="http://schemas.openxmlformats.org/officeDocument/2006/relationships/image" Target="../media/image3539.png"/><Relationship Id="rId44" Type="http://schemas.openxmlformats.org/officeDocument/2006/relationships/customXml" Target="../ink/ink4350.xml"/><Relationship Id="rId86" Type="http://schemas.openxmlformats.org/officeDocument/2006/relationships/customXml" Target="../ink/ink4371.xml"/><Relationship Id="rId151" Type="http://schemas.openxmlformats.org/officeDocument/2006/relationships/image" Target="../media/image3440.png"/><Relationship Id="rId193" Type="http://schemas.openxmlformats.org/officeDocument/2006/relationships/image" Target="../media/image3461.png"/><Relationship Id="rId207" Type="http://schemas.openxmlformats.org/officeDocument/2006/relationships/image" Target="../media/image3468.png"/><Relationship Id="rId249" Type="http://schemas.openxmlformats.org/officeDocument/2006/relationships/image" Target="../media/image3489.png"/><Relationship Id="rId13" Type="http://schemas.openxmlformats.org/officeDocument/2006/relationships/image" Target="../media/image3184.png"/><Relationship Id="rId109" Type="http://schemas.openxmlformats.org/officeDocument/2006/relationships/image" Target="../media/image3419.png"/><Relationship Id="rId260" Type="http://schemas.openxmlformats.org/officeDocument/2006/relationships/customXml" Target="../ink/ink4458.xml"/><Relationship Id="rId316" Type="http://schemas.openxmlformats.org/officeDocument/2006/relationships/customXml" Target="../ink/ink4486.xml"/><Relationship Id="rId55" Type="http://schemas.openxmlformats.org/officeDocument/2006/relationships/image" Target="../media/image3205.png"/><Relationship Id="rId97" Type="http://schemas.openxmlformats.org/officeDocument/2006/relationships/image" Target="../media/image3413.png"/><Relationship Id="rId120" Type="http://schemas.openxmlformats.org/officeDocument/2006/relationships/customXml" Target="../ink/ink4388.xml"/><Relationship Id="rId358" Type="http://schemas.openxmlformats.org/officeDocument/2006/relationships/customXml" Target="../ink/ink4507.xml"/><Relationship Id="rId162" Type="http://schemas.openxmlformats.org/officeDocument/2006/relationships/customXml" Target="../ink/ink4409.xml"/><Relationship Id="rId218" Type="http://schemas.openxmlformats.org/officeDocument/2006/relationships/customXml" Target="../ink/ink4437.xml"/><Relationship Id="rId271" Type="http://schemas.openxmlformats.org/officeDocument/2006/relationships/image" Target="../media/image3500.png"/><Relationship Id="rId24" Type="http://schemas.openxmlformats.org/officeDocument/2006/relationships/customXml" Target="../ink/ink4340.xml"/><Relationship Id="rId66" Type="http://schemas.openxmlformats.org/officeDocument/2006/relationships/customXml" Target="../ink/ink4361.xml"/><Relationship Id="rId131" Type="http://schemas.openxmlformats.org/officeDocument/2006/relationships/image" Target="../media/image3430.png"/><Relationship Id="rId327" Type="http://schemas.openxmlformats.org/officeDocument/2006/relationships/image" Target="../media/image3529.png"/><Relationship Id="rId369" Type="http://schemas.openxmlformats.org/officeDocument/2006/relationships/image" Target="../media/image3550.png"/><Relationship Id="rId173" Type="http://schemas.openxmlformats.org/officeDocument/2006/relationships/image" Target="../media/image3451.png"/><Relationship Id="rId229" Type="http://schemas.openxmlformats.org/officeDocument/2006/relationships/image" Target="../media/image3479.png"/><Relationship Id="rId240" Type="http://schemas.openxmlformats.org/officeDocument/2006/relationships/customXml" Target="../ink/ink4448.xml"/><Relationship Id="rId35" Type="http://schemas.openxmlformats.org/officeDocument/2006/relationships/image" Target="../media/image3195.png"/><Relationship Id="rId77" Type="http://schemas.openxmlformats.org/officeDocument/2006/relationships/image" Target="../media/image3402.png"/><Relationship Id="rId100" Type="http://schemas.openxmlformats.org/officeDocument/2006/relationships/customXml" Target="../ink/ink4378.xml"/><Relationship Id="rId282" Type="http://schemas.openxmlformats.org/officeDocument/2006/relationships/customXml" Target="../ink/ink4469.xml"/><Relationship Id="rId338" Type="http://schemas.openxmlformats.org/officeDocument/2006/relationships/customXml" Target="../ink/ink4497.xml"/><Relationship Id="rId8" Type="http://schemas.openxmlformats.org/officeDocument/2006/relationships/customXml" Target="../ink/ink4332.xml"/><Relationship Id="rId142" Type="http://schemas.openxmlformats.org/officeDocument/2006/relationships/customXml" Target="../ink/ink4399.xml"/><Relationship Id="rId184" Type="http://schemas.openxmlformats.org/officeDocument/2006/relationships/customXml" Target="../ink/ink4420.xml"/><Relationship Id="rId251" Type="http://schemas.openxmlformats.org/officeDocument/2006/relationships/image" Target="../media/image3490.png"/><Relationship Id="rId46" Type="http://schemas.openxmlformats.org/officeDocument/2006/relationships/customXml" Target="../ink/ink4351.xml"/><Relationship Id="rId293" Type="http://schemas.openxmlformats.org/officeDocument/2006/relationships/image" Target="../media/image3512.png"/><Relationship Id="rId307" Type="http://schemas.openxmlformats.org/officeDocument/2006/relationships/image" Target="../media/image3519.png"/><Relationship Id="rId349" Type="http://schemas.openxmlformats.org/officeDocument/2006/relationships/image" Target="../media/image3540.png"/><Relationship Id="rId88" Type="http://schemas.openxmlformats.org/officeDocument/2006/relationships/customXml" Target="../ink/ink4372.xml"/><Relationship Id="rId111" Type="http://schemas.openxmlformats.org/officeDocument/2006/relationships/image" Target="../media/image3420.png"/><Relationship Id="rId153" Type="http://schemas.openxmlformats.org/officeDocument/2006/relationships/image" Target="../media/image3441.png"/><Relationship Id="rId195" Type="http://schemas.openxmlformats.org/officeDocument/2006/relationships/image" Target="../media/image3462.png"/><Relationship Id="rId209" Type="http://schemas.openxmlformats.org/officeDocument/2006/relationships/image" Target="../media/image3469.png"/><Relationship Id="rId360" Type="http://schemas.openxmlformats.org/officeDocument/2006/relationships/customXml" Target="../ink/ink4508.xml"/><Relationship Id="rId220" Type="http://schemas.openxmlformats.org/officeDocument/2006/relationships/customXml" Target="../ink/ink4438.xml"/></Relationships>
</file>

<file path=ppt/slides/_rels/slide86.xml.rels><?xml version="1.0" encoding="UTF-8" standalone="yes"?>
<Relationships xmlns="http://schemas.openxmlformats.org/package/2006/relationships"><Relationship Id="rId117" Type="http://schemas.openxmlformats.org/officeDocument/2006/relationships/image" Target="../media/image3609.png"/><Relationship Id="rId21" Type="http://schemas.openxmlformats.org/officeDocument/2006/relationships/image" Target="../media/image3561.png"/><Relationship Id="rId63" Type="http://schemas.openxmlformats.org/officeDocument/2006/relationships/image" Target="../media/image3582.png"/><Relationship Id="rId159" Type="http://schemas.openxmlformats.org/officeDocument/2006/relationships/image" Target="../media/image3631.png"/><Relationship Id="rId324" Type="http://schemas.openxmlformats.org/officeDocument/2006/relationships/customXml" Target="../ink/ink4675.xml"/><Relationship Id="rId366" Type="http://schemas.openxmlformats.org/officeDocument/2006/relationships/customXml" Target="../ink/ink4696.xml"/><Relationship Id="rId170" Type="http://schemas.openxmlformats.org/officeDocument/2006/relationships/customXml" Target="../ink/ink4598.xml"/><Relationship Id="rId226" Type="http://schemas.openxmlformats.org/officeDocument/2006/relationships/customXml" Target="../ink/ink4626.xml"/><Relationship Id="rId433" Type="http://schemas.openxmlformats.org/officeDocument/2006/relationships/image" Target="../media/image3768.png"/><Relationship Id="rId268" Type="http://schemas.openxmlformats.org/officeDocument/2006/relationships/customXml" Target="../ink/ink4647.xml"/><Relationship Id="rId475" Type="http://schemas.openxmlformats.org/officeDocument/2006/relationships/image" Target="../media/image3789.png"/><Relationship Id="rId32" Type="http://schemas.openxmlformats.org/officeDocument/2006/relationships/customXml" Target="../ink/ink4529.xml"/><Relationship Id="rId74" Type="http://schemas.openxmlformats.org/officeDocument/2006/relationships/customXml" Target="../ink/ink4550.xml"/><Relationship Id="rId128" Type="http://schemas.openxmlformats.org/officeDocument/2006/relationships/customXml" Target="../ink/ink4577.xml"/><Relationship Id="rId335" Type="http://schemas.openxmlformats.org/officeDocument/2006/relationships/image" Target="../media/image3720.png"/><Relationship Id="rId377" Type="http://schemas.openxmlformats.org/officeDocument/2006/relationships/image" Target="../media/image3740.png"/><Relationship Id="rId500" Type="http://schemas.openxmlformats.org/officeDocument/2006/relationships/customXml" Target="../ink/ink4763.xml"/><Relationship Id="rId5" Type="http://schemas.openxmlformats.org/officeDocument/2006/relationships/image" Target="../media/image3553.png"/><Relationship Id="rId181" Type="http://schemas.openxmlformats.org/officeDocument/2006/relationships/image" Target="../media/image3642.png"/><Relationship Id="rId237" Type="http://schemas.openxmlformats.org/officeDocument/2006/relationships/image" Target="../media/image3670.png"/><Relationship Id="rId402" Type="http://schemas.openxmlformats.org/officeDocument/2006/relationships/customXml" Target="../ink/ink4714.xml"/><Relationship Id="rId279" Type="http://schemas.openxmlformats.org/officeDocument/2006/relationships/image" Target="../media/image3691.png"/><Relationship Id="rId444" Type="http://schemas.openxmlformats.org/officeDocument/2006/relationships/customXml" Target="../ink/ink4735.xml"/><Relationship Id="rId486" Type="http://schemas.openxmlformats.org/officeDocument/2006/relationships/customXml" Target="../ink/ink4756.xml"/><Relationship Id="rId43" Type="http://schemas.openxmlformats.org/officeDocument/2006/relationships/image" Target="../media/image3572.png"/><Relationship Id="rId139" Type="http://schemas.openxmlformats.org/officeDocument/2006/relationships/image" Target="../media/image3621.png"/><Relationship Id="rId290" Type="http://schemas.openxmlformats.org/officeDocument/2006/relationships/customXml" Target="../ink/ink4658.xml"/><Relationship Id="rId304" Type="http://schemas.openxmlformats.org/officeDocument/2006/relationships/customXml" Target="../ink/ink4665.xml"/><Relationship Id="rId346" Type="http://schemas.openxmlformats.org/officeDocument/2006/relationships/customXml" Target="../ink/ink4686.xml"/><Relationship Id="rId388" Type="http://schemas.openxmlformats.org/officeDocument/2006/relationships/customXml" Target="../ink/ink4707.xml"/><Relationship Id="rId511" Type="http://schemas.openxmlformats.org/officeDocument/2006/relationships/image" Target="../media/image3807.png"/><Relationship Id="rId85" Type="http://schemas.openxmlformats.org/officeDocument/2006/relationships/image" Target="../media/image3593.png"/><Relationship Id="rId150" Type="http://schemas.openxmlformats.org/officeDocument/2006/relationships/customXml" Target="../ink/ink4588.xml"/><Relationship Id="rId192" Type="http://schemas.openxmlformats.org/officeDocument/2006/relationships/customXml" Target="../ink/ink4609.xml"/><Relationship Id="rId206" Type="http://schemas.openxmlformats.org/officeDocument/2006/relationships/customXml" Target="../ink/ink4616.xml"/><Relationship Id="rId413" Type="http://schemas.openxmlformats.org/officeDocument/2006/relationships/image" Target="../media/image3758.png"/><Relationship Id="rId248" Type="http://schemas.openxmlformats.org/officeDocument/2006/relationships/customXml" Target="../ink/ink4637.xml"/><Relationship Id="rId455" Type="http://schemas.openxmlformats.org/officeDocument/2006/relationships/image" Target="../media/image3779.png"/><Relationship Id="rId497" Type="http://schemas.openxmlformats.org/officeDocument/2006/relationships/image" Target="../media/image3800.png"/><Relationship Id="rId12" Type="http://schemas.openxmlformats.org/officeDocument/2006/relationships/customXml" Target="../ink/ink4519.xml"/><Relationship Id="rId108" Type="http://schemas.openxmlformats.org/officeDocument/2006/relationships/customXml" Target="../ink/ink4567.xml"/><Relationship Id="rId315" Type="http://schemas.openxmlformats.org/officeDocument/2006/relationships/image" Target="../media/image3709.png"/><Relationship Id="rId357" Type="http://schemas.openxmlformats.org/officeDocument/2006/relationships/image" Target="../media/image3731.png"/><Relationship Id="rId54" Type="http://schemas.openxmlformats.org/officeDocument/2006/relationships/customXml" Target="../ink/ink4540.xml"/><Relationship Id="rId96" Type="http://schemas.openxmlformats.org/officeDocument/2006/relationships/customXml" Target="../ink/ink4561.xml"/><Relationship Id="rId161" Type="http://schemas.openxmlformats.org/officeDocument/2006/relationships/image" Target="../media/image3632.png"/><Relationship Id="rId217" Type="http://schemas.openxmlformats.org/officeDocument/2006/relationships/image" Target="../media/image3660.png"/><Relationship Id="rId399" Type="http://schemas.openxmlformats.org/officeDocument/2006/relationships/image" Target="../media/image3751.png"/><Relationship Id="rId259" Type="http://schemas.openxmlformats.org/officeDocument/2006/relationships/image" Target="../media/image3681.png"/><Relationship Id="rId424" Type="http://schemas.openxmlformats.org/officeDocument/2006/relationships/customXml" Target="../ink/ink4725.xml"/><Relationship Id="rId466" Type="http://schemas.openxmlformats.org/officeDocument/2006/relationships/customXml" Target="../ink/ink4746.xml"/><Relationship Id="rId23" Type="http://schemas.openxmlformats.org/officeDocument/2006/relationships/image" Target="../media/image3562.png"/><Relationship Id="rId119" Type="http://schemas.openxmlformats.org/officeDocument/2006/relationships/image" Target="../media/image3611.png"/><Relationship Id="rId270" Type="http://schemas.openxmlformats.org/officeDocument/2006/relationships/customXml" Target="../ink/ink4648.xml"/><Relationship Id="rId326" Type="http://schemas.openxmlformats.org/officeDocument/2006/relationships/customXml" Target="../ink/ink4676.xml"/><Relationship Id="rId65" Type="http://schemas.openxmlformats.org/officeDocument/2006/relationships/image" Target="../media/image3583.png"/><Relationship Id="rId130" Type="http://schemas.openxmlformats.org/officeDocument/2006/relationships/customXml" Target="../ink/ink4578.xml"/><Relationship Id="rId368" Type="http://schemas.openxmlformats.org/officeDocument/2006/relationships/customXml" Target="../ink/ink4697.xml"/><Relationship Id="rId172" Type="http://schemas.openxmlformats.org/officeDocument/2006/relationships/customXml" Target="../ink/ink4599.xml"/><Relationship Id="rId228" Type="http://schemas.openxmlformats.org/officeDocument/2006/relationships/customXml" Target="../ink/ink4627.xml"/><Relationship Id="rId435" Type="http://schemas.openxmlformats.org/officeDocument/2006/relationships/image" Target="../media/image3769.png"/><Relationship Id="rId477" Type="http://schemas.openxmlformats.org/officeDocument/2006/relationships/image" Target="../media/image3790.png"/><Relationship Id="rId281" Type="http://schemas.openxmlformats.org/officeDocument/2006/relationships/image" Target="../media/image3692.png"/><Relationship Id="rId337" Type="http://schemas.openxmlformats.org/officeDocument/2006/relationships/image" Target="../media/image3721.png"/><Relationship Id="rId502" Type="http://schemas.openxmlformats.org/officeDocument/2006/relationships/customXml" Target="../ink/ink4764.xml"/><Relationship Id="rId34" Type="http://schemas.openxmlformats.org/officeDocument/2006/relationships/customXml" Target="../ink/ink4530.xml"/><Relationship Id="rId76" Type="http://schemas.openxmlformats.org/officeDocument/2006/relationships/customXml" Target="../ink/ink4551.xml"/><Relationship Id="rId141" Type="http://schemas.openxmlformats.org/officeDocument/2006/relationships/image" Target="../media/image3622.png"/><Relationship Id="rId379" Type="http://schemas.openxmlformats.org/officeDocument/2006/relationships/image" Target="../media/image3741.png"/><Relationship Id="rId7" Type="http://schemas.openxmlformats.org/officeDocument/2006/relationships/image" Target="../media/image3554.png"/><Relationship Id="rId183" Type="http://schemas.openxmlformats.org/officeDocument/2006/relationships/image" Target="../media/image3643.png"/><Relationship Id="rId239" Type="http://schemas.openxmlformats.org/officeDocument/2006/relationships/image" Target="../media/image3671.png"/><Relationship Id="rId390" Type="http://schemas.openxmlformats.org/officeDocument/2006/relationships/customXml" Target="../ink/ink4708.xml"/><Relationship Id="rId404" Type="http://schemas.openxmlformats.org/officeDocument/2006/relationships/customXml" Target="../ink/ink4715.xml"/><Relationship Id="rId446" Type="http://schemas.openxmlformats.org/officeDocument/2006/relationships/customXml" Target="../ink/ink4736.xml"/><Relationship Id="rId250" Type="http://schemas.openxmlformats.org/officeDocument/2006/relationships/customXml" Target="../ink/ink4638.xml"/><Relationship Id="rId292" Type="http://schemas.openxmlformats.org/officeDocument/2006/relationships/customXml" Target="../ink/ink4659.xml"/><Relationship Id="rId306" Type="http://schemas.openxmlformats.org/officeDocument/2006/relationships/customXml" Target="../ink/ink4666.xml"/><Relationship Id="rId488" Type="http://schemas.openxmlformats.org/officeDocument/2006/relationships/customXml" Target="../ink/ink4757.xml"/><Relationship Id="rId45" Type="http://schemas.openxmlformats.org/officeDocument/2006/relationships/image" Target="../media/image3573.png"/><Relationship Id="rId87" Type="http://schemas.openxmlformats.org/officeDocument/2006/relationships/image" Target="../media/image3594.png"/><Relationship Id="rId110" Type="http://schemas.openxmlformats.org/officeDocument/2006/relationships/customXml" Target="../ink/ink4568.xml"/><Relationship Id="rId348" Type="http://schemas.openxmlformats.org/officeDocument/2006/relationships/customXml" Target="../ink/ink4687.xml"/><Relationship Id="rId513" Type="http://schemas.openxmlformats.org/officeDocument/2006/relationships/image" Target="../media/image3808.png"/><Relationship Id="rId152" Type="http://schemas.openxmlformats.org/officeDocument/2006/relationships/customXml" Target="../ink/ink4589.xml"/><Relationship Id="rId194" Type="http://schemas.openxmlformats.org/officeDocument/2006/relationships/customXml" Target="../ink/ink4610.xml"/><Relationship Id="rId208" Type="http://schemas.openxmlformats.org/officeDocument/2006/relationships/customXml" Target="../ink/ink4617.xml"/><Relationship Id="rId415" Type="http://schemas.openxmlformats.org/officeDocument/2006/relationships/image" Target="../media/image3759.png"/><Relationship Id="rId457" Type="http://schemas.openxmlformats.org/officeDocument/2006/relationships/image" Target="../media/image3780.png"/><Relationship Id="rId261" Type="http://schemas.openxmlformats.org/officeDocument/2006/relationships/image" Target="../media/image3682.png"/><Relationship Id="rId499" Type="http://schemas.openxmlformats.org/officeDocument/2006/relationships/image" Target="../media/image3801.png"/><Relationship Id="rId14" Type="http://schemas.openxmlformats.org/officeDocument/2006/relationships/customXml" Target="../ink/ink4520.xml"/><Relationship Id="rId56" Type="http://schemas.openxmlformats.org/officeDocument/2006/relationships/customXml" Target="../ink/ink4541.xml"/><Relationship Id="rId317" Type="http://schemas.openxmlformats.org/officeDocument/2006/relationships/image" Target="../media/image3711.png"/><Relationship Id="rId359" Type="http://schemas.openxmlformats.org/officeDocument/2006/relationships/image" Target="../media/image3732.png"/><Relationship Id="rId98" Type="http://schemas.openxmlformats.org/officeDocument/2006/relationships/customXml" Target="../ink/ink4562.xml"/><Relationship Id="rId121" Type="http://schemas.openxmlformats.org/officeDocument/2006/relationships/image" Target="../media/image3612.png"/><Relationship Id="rId163" Type="http://schemas.openxmlformats.org/officeDocument/2006/relationships/image" Target="../media/image3633.png"/><Relationship Id="rId219" Type="http://schemas.openxmlformats.org/officeDocument/2006/relationships/image" Target="../media/image3661.png"/><Relationship Id="rId370" Type="http://schemas.openxmlformats.org/officeDocument/2006/relationships/customXml" Target="../ink/ink4698.xml"/><Relationship Id="rId426" Type="http://schemas.openxmlformats.org/officeDocument/2006/relationships/customXml" Target="../ink/ink4726.xml"/><Relationship Id="rId230" Type="http://schemas.openxmlformats.org/officeDocument/2006/relationships/customXml" Target="../ink/ink4628.xml"/><Relationship Id="rId468" Type="http://schemas.openxmlformats.org/officeDocument/2006/relationships/customXml" Target="../ink/ink4747.xml"/><Relationship Id="rId25" Type="http://schemas.openxmlformats.org/officeDocument/2006/relationships/image" Target="../media/image3563.png"/><Relationship Id="rId67" Type="http://schemas.openxmlformats.org/officeDocument/2006/relationships/image" Target="../media/image3584.png"/><Relationship Id="rId272" Type="http://schemas.openxmlformats.org/officeDocument/2006/relationships/customXml" Target="../ink/ink4649.xml"/><Relationship Id="rId328" Type="http://schemas.openxmlformats.org/officeDocument/2006/relationships/customXml" Target="../ink/ink4677.xml"/><Relationship Id="rId132" Type="http://schemas.openxmlformats.org/officeDocument/2006/relationships/customXml" Target="../ink/ink4579.xml"/><Relationship Id="rId174" Type="http://schemas.openxmlformats.org/officeDocument/2006/relationships/customXml" Target="../ink/ink4600.xml"/><Relationship Id="rId381" Type="http://schemas.openxmlformats.org/officeDocument/2006/relationships/image" Target="../media/image3742.png"/><Relationship Id="rId241" Type="http://schemas.openxmlformats.org/officeDocument/2006/relationships/image" Target="../media/image3672.png"/><Relationship Id="rId437" Type="http://schemas.openxmlformats.org/officeDocument/2006/relationships/image" Target="../media/image3770.png"/><Relationship Id="rId479" Type="http://schemas.openxmlformats.org/officeDocument/2006/relationships/image" Target="../media/image3791.png"/><Relationship Id="rId36" Type="http://schemas.openxmlformats.org/officeDocument/2006/relationships/customXml" Target="../ink/ink4531.xml"/><Relationship Id="rId283" Type="http://schemas.openxmlformats.org/officeDocument/2006/relationships/image" Target="../media/image3693.png"/><Relationship Id="rId339" Type="http://schemas.openxmlformats.org/officeDocument/2006/relationships/image" Target="../media/image3722.png"/><Relationship Id="rId490" Type="http://schemas.openxmlformats.org/officeDocument/2006/relationships/customXml" Target="../ink/ink4758.xml"/><Relationship Id="rId504" Type="http://schemas.openxmlformats.org/officeDocument/2006/relationships/customXml" Target="../ink/ink4765.xml"/><Relationship Id="rId78" Type="http://schemas.openxmlformats.org/officeDocument/2006/relationships/customXml" Target="../ink/ink4552.xml"/><Relationship Id="rId101" Type="http://schemas.openxmlformats.org/officeDocument/2006/relationships/image" Target="../media/image3601.png"/><Relationship Id="rId143" Type="http://schemas.openxmlformats.org/officeDocument/2006/relationships/image" Target="../media/image3623.png"/><Relationship Id="rId185" Type="http://schemas.openxmlformats.org/officeDocument/2006/relationships/image" Target="../media/image3644.png"/><Relationship Id="rId350" Type="http://schemas.openxmlformats.org/officeDocument/2006/relationships/customXml" Target="../ink/ink4688.xml"/><Relationship Id="rId406" Type="http://schemas.openxmlformats.org/officeDocument/2006/relationships/customXml" Target="../ink/ink4716.xml"/><Relationship Id="rId9" Type="http://schemas.openxmlformats.org/officeDocument/2006/relationships/image" Target="../media/image3555.png"/><Relationship Id="rId210" Type="http://schemas.openxmlformats.org/officeDocument/2006/relationships/customXml" Target="../ink/ink4618.xml"/><Relationship Id="rId392" Type="http://schemas.openxmlformats.org/officeDocument/2006/relationships/customXml" Target="../ink/ink4709.xml"/><Relationship Id="rId448" Type="http://schemas.openxmlformats.org/officeDocument/2006/relationships/customXml" Target="../ink/ink4737.xml"/><Relationship Id="rId252" Type="http://schemas.openxmlformats.org/officeDocument/2006/relationships/customXml" Target="../ink/ink4639.xml"/><Relationship Id="rId294" Type="http://schemas.openxmlformats.org/officeDocument/2006/relationships/customXml" Target="../ink/ink4660.xml"/><Relationship Id="rId308" Type="http://schemas.openxmlformats.org/officeDocument/2006/relationships/customXml" Target="../ink/ink4667.xml"/><Relationship Id="rId515" Type="http://schemas.openxmlformats.org/officeDocument/2006/relationships/image" Target="../media/image3809.png"/><Relationship Id="rId47" Type="http://schemas.openxmlformats.org/officeDocument/2006/relationships/image" Target="../media/image3574.png"/><Relationship Id="rId89" Type="http://schemas.openxmlformats.org/officeDocument/2006/relationships/image" Target="../media/image3595.png"/><Relationship Id="rId112" Type="http://schemas.openxmlformats.org/officeDocument/2006/relationships/customXml" Target="../ink/ink4569.xml"/><Relationship Id="rId154" Type="http://schemas.openxmlformats.org/officeDocument/2006/relationships/customXml" Target="../ink/ink4590.xml"/><Relationship Id="rId361" Type="http://schemas.openxmlformats.org/officeDocument/2006/relationships/image" Target="../media/image3733.png"/><Relationship Id="rId196" Type="http://schemas.openxmlformats.org/officeDocument/2006/relationships/customXml" Target="../ink/ink4611.xml"/><Relationship Id="rId417" Type="http://schemas.openxmlformats.org/officeDocument/2006/relationships/image" Target="../media/image3760.png"/><Relationship Id="rId459" Type="http://schemas.openxmlformats.org/officeDocument/2006/relationships/image" Target="../media/image3781.png"/><Relationship Id="rId16" Type="http://schemas.openxmlformats.org/officeDocument/2006/relationships/customXml" Target="../ink/ink4521.xml"/><Relationship Id="rId221" Type="http://schemas.openxmlformats.org/officeDocument/2006/relationships/image" Target="../media/image3662.png"/><Relationship Id="rId263" Type="http://schemas.openxmlformats.org/officeDocument/2006/relationships/image" Target="../media/image3683.png"/><Relationship Id="rId319" Type="http://schemas.openxmlformats.org/officeDocument/2006/relationships/image" Target="../media/image3712.png"/><Relationship Id="rId470" Type="http://schemas.openxmlformats.org/officeDocument/2006/relationships/customXml" Target="../ink/ink4748.xml"/><Relationship Id="rId58" Type="http://schemas.openxmlformats.org/officeDocument/2006/relationships/customXml" Target="../ink/ink4542.xml"/><Relationship Id="rId123" Type="http://schemas.openxmlformats.org/officeDocument/2006/relationships/image" Target="../media/image3613.png"/><Relationship Id="rId330" Type="http://schemas.openxmlformats.org/officeDocument/2006/relationships/customXml" Target="../ink/ink4678.xml"/><Relationship Id="rId165" Type="http://schemas.openxmlformats.org/officeDocument/2006/relationships/image" Target="../media/image3634.png"/><Relationship Id="rId372" Type="http://schemas.openxmlformats.org/officeDocument/2006/relationships/customXml" Target="../ink/ink4699.xml"/><Relationship Id="rId428" Type="http://schemas.openxmlformats.org/officeDocument/2006/relationships/customXml" Target="../ink/ink4727.xml"/><Relationship Id="rId232" Type="http://schemas.openxmlformats.org/officeDocument/2006/relationships/customXml" Target="../ink/ink4629.xml"/><Relationship Id="rId274" Type="http://schemas.openxmlformats.org/officeDocument/2006/relationships/customXml" Target="../ink/ink4650.xml"/><Relationship Id="rId481" Type="http://schemas.openxmlformats.org/officeDocument/2006/relationships/image" Target="../media/image3792.png"/><Relationship Id="rId27" Type="http://schemas.openxmlformats.org/officeDocument/2006/relationships/image" Target="../media/image3564.png"/><Relationship Id="rId69" Type="http://schemas.openxmlformats.org/officeDocument/2006/relationships/image" Target="../media/image3585.png"/><Relationship Id="rId134" Type="http://schemas.openxmlformats.org/officeDocument/2006/relationships/customXml" Target="../ink/ink4580.xml"/><Relationship Id="rId80" Type="http://schemas.openxmlformats.org/officeDocument/2006/relationships/customXml" Target="../ink/ink4553.xml"/><Relationship Id="rId176" Type="http://schemas.openxmlformats.org/officeDocument/2006/relationships/customXml" Target="../ink/ink4601.xml"/><Relationship Id="rId341" Type="http://schemas.openxmlformats.org/officeDocument/2006/relationships/image" Target="../media/image3723.png"/><Relationship Id="rId383" Type="http://schemas.openxmlformats.org/officeDocument/2006/relationships/image" Target="../media/image3743.png"/><Relationship Id="rId439" Type="http://schemas.openxmlformats.org/officeDocument/2006/relationships/image" Target="../media/image3771.png"/><Relationship Id="rId201" Type="http://schemas.openxmlformats.org/officeDocument/2006/relationships/image" Target="../media/image3652.png"/><Relationship Id="rId243" Type="http://schemas.openxmlformats.org/officeDocument/2006/relationships/image" Target="../media/image3673.png"/><Relationship Id="rId285" Type="http://schemas.openxmlformats.org/officeDocument/2006/relationships/image" Target="../media/image3694.png"/><Relationship Id="rId450" Type="http://schemas.openxmlformats.org/officeDocument/2006/relationships/customXml" Target="../ink/ink4738.xml"/><Relationship Id="rId506" Type="http://schemas.openxmlformats.org/officeDocument/2006/relationships/customXml" Target="../ink/ink4766.xml"/><Relationship Id="rId38" Type="http://schemas.openxmlformats.org/officeDocument/2006/relationships/customXml" Target="../ink/ink4532.xml"/><Relationship Id="rId103" Type="http://schemas.openxmlformats.org/officeDocument/2006/relationships/image" Target="../media/image3602.png"/><Relationship Id="rId310" Type="http://schemas.openxmlformats.org/officeDocument/2006/relationships/customXml" Target="../ink/ink4668.xml"/><Relationship Id="rId492" Type="http://schemas.openxmlformats.org/officeDocument/2006/relationships/customXml" Target="../ink/ink4759.xml"/><Relationship Id="rId91" Type="http://schemas.openxmlformats.org/officeDocument/2006/relationships/image" Target="../media/image3596.png"/><Relationship Id="rId145" Type="http://schemas.openxmlformats.org/officeDocument/2006/relationships/image" Target="../media/image3624.png"/><Relationship Id="rId187" Type="http://schemas.openxmlformats.org/officeDocument/2006/relationships/image" Target="../media/image3645.png"/><Relationship Id="rId352" Type="http://schemas.openxmlformats.org/officeDocument/2006/relationships/customXml" Target="../ink/ink4689.xml"/><Relationship Id="rId394" Type="http://schemas.openxmlformats.org/officeDocument/2006/relationships/customXml" Target="../ink/ink4710.xml"/><Relationship Id="rId408" Type="http://schemas.openxmlformats.org/officeDocument/2006/relationships/customXml" Target="../ink/ink4717.xml"/><Relationship Id="rId212" Type="http://schemas.openxmlformats.org/officeDocument/2006/relationships/customXml" Target="../ink/ink4619.xml"/><Relationship Id="rId254" Type="http://schemas.openxmlformats.org/officeDocument/2006/relationships/customXml" Target="../ink/ink4640.xml"/><Relationship Id="rId49" Type="http://schemas.openxmlformats.org/officeDocument/2006/relationships/image" Target="../media/image3575.png"/><Relationship Id="rId114" Type="http://schemas.openxmlformats.org/officeDocument/2006/relationships/customXml" Target="../ink/ink4570.xml"/><Relationship Id="rId296" Type="http://schemas.openxmlformats.org/officeDocument/2006/relationships/customXml" Target="../ink/ink4661.xml"/><Relationship Id="rId461" Type="http://schemas.openxmlformats.org/officeDocument/2006/relationships/image" Target="../media/image3782.png"/><Relationship Id="rId60" Type="http://schemas.openxmlformats.org/officeDocument/2006/relationships/customXml" Target="../ink/ink4543.xml"/><Relationship Id="rId156" Type="http://schemas.openxmlformats.org/officeDocument/2006/relationships/customXml" Target="../ink/ink4591.xml"/><Relationship Id="rId198" Type="http://schemas.openxmlformats.org/officeDocument/2006/relationships/customXml" Target="../ink/ink4612.xml"/><Relationship Id="rId321" Type="http://schemas.openxmlformats.org/officeDocument/2006/relationships/image" Target="../media/image3713.png"/><Relationship Id="rId363" Type="http://schemas.openxmlformats.org/officeDocument/2006/relationships/image" Target="../media/image3734.png"/><Relationship Id="rId419" Type="http://schemas.openxmlformats.org/officeDocument/2006/relationships/image" Target="../media/image3761.png"/><Relationship Id="rId223" Type="http://schemas.openxmlformats.org/officeDocument/2006/relationships/image" Target="../media/image3663.png"/><Relationship Id="rId430" Type="http://schemas.openxmlformats.org/officeDocument/2006/relationships/customXml" Target="../ink/ink4728.xml"/><Relationship Id="rId18" Type="http://schemas.openxmlformats.org/officeDocument/2006/relationships/customXml" Target="../ink/ink4522.xml"/><Relationship Id="rId265" Type="http://schemas.openxmlformats.org/officeDocument/2006/relationships/image" Target="../media/image3684.png"/><Relationship Id="rId472" Type="http://schemas.openxmlformats.org/officeDocument/2006/relationships/customXml" Target="../ink/ink4749.xml"/><Relationship Id="rId125" Type="http://schemas.openxmlformats.org/officeDocument/2006/relationships/image" Target="../media/image3614.png"/><Relationship Id="rId167" Type="http://schemas.openxmlformats.org/officeDocument/2006/relationships/image" Target="../media/image3635.png"/><Relationship Id="rId332" Type="http://schemas.openxmlformats.org/officeDocument/2006/relationships/customXml" Target="../ink/ink4679.xml"/><Relationship Id="rId374" Type="http://schemas.openxmlformats.org/officeDocument/2006/relationships/customXml" Target="../ink/ink4700.xml"/><Relationship Id="rId71" Type="http://schemas.openxmlformats.org/officeDocument/2006/relationships/image" Target="../media/image3586.png"/><Relationship Id="rId234" Type="http://schemas.openxmlformats.org/officeDocument/2006/relationships/customXml" Target="../ink/ink4630.xml"/><Relationship Id="rId2" Type="http://schemas.openxmlformats.org/officeDocument/2006/relationships/customXml" Target="../ink/ink4514.xml"/><Relationship Id="rId29" Type="http://schemas.openxmlformats.org/officeDocument/2006/relationships/image" Target="../media/image3565.png"/><Relationship Id="rId276" Type="http://schemas.openxmlformats.org/officeDocument/2006/relationships/customXml" Target="../ink/ink4651.xml"/><Relationship Id="rId441" Type="http://schemas.openxmlformats.org/officeDocument/2006/relationships/image" Target="../media/image3772.png"/><Relationship Id="rId483" Type="http://schemas.openxmlformats.org/officeDocument/2006/relationships/image" Target="../media/image3793.png"/><Relationship Id="rId40" Type="http://schemas.openxmlformats.org/officeDocument/2006/relationships/customXml" Target="../ink/ink4533.xml"/><Relationship Id="rId136" Type="http://schemas.openxmlformats.org/officeDocument/2006/relationships/customXml" Target="../ink/ink4581.xml"/><Relationship Id="rId178" Type="http://schemas.openxmlformats.org/officeDocument/2006/relationships/customXml" Target="../ink/ink4602.xml"/><Relationship Id="rId301" Type="http://schemas.openxmlformats.org/officeDocument/2006/relationships/image" Target="../media/image3702.png"/><Relationship Id="rId343" Type="http://schemas.openxmlformats.org/officeDocument/2006/relationships/image" Target="../media/image3724.png"/><Relationship Id="rId82" Type="http://schemas.openxmlformats.org/officeDocument/2006/relationships/customXml" Target="../ink/ink4554.xml"/><Relationship Id="rId203" Type="http://schemas.openxmlformats.org/officeDocument/2006/relationships/image" Target="../media/image3653.png"/><Relationship Id="rId385" Type="http://schemas.openxmlformats.org/officeDocument/2006/relationships/image" Target="../media/image3744.png"/><Relationship Id="rId245" Type="http://schemas.openxmlformats.org/officeDocument/2006/relationships/image" Target="../media/image3674.png"/><Relationship Id="rId287" Type="http://schemas.openxmlformats.org/officeDocument/2006/relationships/image" Target="../media/image3695.png"/><Relationship Id="rId410" Type="http://schemas.openxmlformats.org/officeDocument/2006/relationships/customXml" Target="../ink/ink4718.xml"/><Relationship Id="rId452" Type="http://schemas.openxmlformats.org/officeDocument/2006/relationships/customXml" Target="../ink/ink4739.xml"/><Relationship Id="rId494" Type="http://schemas.openxmlformats.org/officeDocument/2006/relationships/customXml" Target="../ink/ink4760.xml"/><Relationship Id="rId508" Type="http://schemas.openxmlformats.org/officeDocument/2006/relationships/customXml" Target="../ink/ink4767.xml"/><Relationship Id="rId105" Type="http://schemas.openxmlformats.org/officeDocument/2006/relationships/image" Target="../media/image3603.png"/><Relationship Id="rId147" Type="http://schemas.openxmlformats.org/officeDocument/2006/relationships/image" Target="../media/image3625.png"/><Relationship Id="rId312" Type="http://schemas.openxmlformats.org/officeDocument/2006/relationships/customXml" Target="../ink/ink4669.xml"/><Relationship Id="rId354" Type="http://schemas.openxmlformats.org/officeDocument/2006/relationships/customXml" Target="../ink/ink4690.xml"/><Relationship Id="rId51" Type="http://schemas.openxmlformats.org/officeDocument/2006/relationships/image" Target="../media/image3576.png"/><Relationship Id="rId93" Type="http://schemas.openxmlformats.org/officeDocument/2006/relationships/image" Target="../media/image3597.png"/><Relationship Id="rId189" Type="http://schemas.openxmlformats.org/officeDocument/2006/relationships/image" Target="../media/image3646.png"/><Relationship Id="rId396" Type="http://schemas.openxmlformats.org/officeDocument/2006/relationships/customXml" Target="../ink/ink4711.xml"/><Relationship Id="rId214" Type="http://schemas.openxmlformats.org/officeDocument/2006/relationships/customXml" Target="../ink/ink4620.xml"/><Relationship Id="rId256" Type="http://schemas.openxmlformats.org/officeDocument/2006/relationships/customXml" Target="../ink/ink4641.xml"/><Relationship Id="rId298" Type="http://schemas.openxmlformats.org/officeDocument/2006/relationships/customXml" Target="../ink/ink4662.xml"/><Relationship Id="rId421" Type="http://schemas.openxmlformats.org/officeDocument/2006/relationships/image" Target="../media/image3762.png"/><Relationship Id="rId463" Type="http://schemas.openxmlformats.org/officeDocument/2006/relationships/image" Target="../media/image3783.png"/><Relationship Id="rId116" Type="http://schemas.openxmlformats.org/officeDocument/2006/relationships/customXml" Target="../ink/ink4571.xml"/><Relationship Id="rId158" Type="http://schemas.openxmlformats.org/officeDocument/2006/relationships/customXml" Target="../ink/ink4592.xml"/><Relationship Id="rId323" Type="http://schemas.openxmlformats.org/officeDocument/2006/relationships/image" Target="../media/image3714.png"/><Relationship Id="rId20" Type="http://schemas.openxmlformats.org/officeDocument/2006/relationships/customXml" Target="../ink/ink4523.xml"/><Relationship Id="rId62" Type="http://schemas.openxmlformats.org/officeDocument/2006/relationships/customXml" Target="../ink/ink4544.xml"/><Relationship Id="rId365" Type="http://schemas.openxmlformats.org/officeDocument/2006/relationships/image" Target="../media/image3735.png"/><Relationship Id="rId225" Type="http://schemas.openxmlformats.org/officeDocument/2006/relationships/image" Target="../media/image3664.png"/><Relationship Id="rId267" Type="http://schemas.openxmlformats.org/officeDocument/2006/relationships/image" Target="../media/image3685.png"/><Relationship Id="rId432" Type="http://schemas.openxmlformats.org/officeDocument/2006/relationships/customXml" Target="../ink/ink4729.xml"/><Relationship Id="rId474" Type="http://schemas.openxmlformats.org/officeDocument/2006/relationships/customXml" Target="../ink/ink4750.xml"/><Relationship Id="rId127" Type="http://schemas.openxmlformats.org/officeDocument/2006/relationships/image" Target="../media/image3615.png"/><Relationship Id="rId31" Type="http://schemas.openxmlformats.org/officeDocument/2006/relationships/image" Target="../media/image3566.png"/><Relationship Id="rId73" Type="http://schemas.openxmlformats.org/officeDocument/2006/relationships/image" Target="../media/image3587.png"/><Relationship Id="rId169" Type="http://schemas.openxmlformats.org/officeDocument/2006/relationships/image" Target="../media/image3636.png"/><Relationship Id="rId334" Type="http://schemas.openxmlformats.org/officeDocument/2006/relationships/customXml" Target="../ink/ink4680.xml"/><Relationship Id="rId376" Type="http://schemas.openxmlformats.org/officeDocument/2006/relationships/customXml" Target="../ink/ink4701.xml"/><Relationship Id="rId4" Type="http://schemas.openxmlformats.org/officeDocument/2006/relationships/customXml" Target="../ink/ink4515.xml"/><Relationship Id="rId180" Type="http://schemas.openxmlformats.org/officeDocument/2006/relationships/customXml" Target="../ink/ink4603.xml"/><Relationship Id="rId236" Type="http://schemas.openxmlformats.org/officeDocument/2006/relationships/customXml" Target="../ink/ink4631.xml"/><Relationship Id="rId278" Type="http://schemas.openxmlformats.org/officeDocument/2006/relationships/customXml" Target="../ink/ink4652.xml"/><Relationship Id="rId401" Type="http://schemas.openxmlformats.org/officeDocument/2006/relationships/image" Target="../media/image3752.png"/><Relationship Id="rId443" Type="http://schemas.openxmlformats.org/officeDocument/2006/relationships/image" Target="../media/image3773.png"/><Relationship Id="rId303" Type="http://schemas.openxmlformats.org/officeDocument/2006/relationships/image" Target="../media/image3703.png"/><Relationship Id="rId485" Type="http://schemas.openxmlformats.org/officeDocument/2006/relationships/image" Target="../media/image3794.png"/><Relationship Id="rId42" Type="http://schemas.openxmlformats.org/officeDocument/2006/relationships/customXml" Target="../ink/ink4534.xml"/><Relationship Id="rId84" Type="http://schemas.openxmlformats.org/officeDocument/2006/relationships/customXml" Target="../ink/ink4555.xml"/><Relationship Id="rId138" Type="http://schemas.openxmlformats.org/officeDocument/2006/relationships/customXml" Target="../ink/ink4582.xml"/><Relationship Id="rId345" Type="http://schemas.openxmlformats.org/officeDocument/2006/relationships/image" Target="../media/image3725.png"/><Relationship Id="rId387" Type="http://schemas.openxmlformats.org/officeDocument/2006/relationships/image" Target="../media/image3745.png"/><Relationship Id="rId510" Type="http://schemas.openxmlformats.org/officeDocument/2006/relationships/customXml" Target="../ink/ink4768.xml"/><Relationship Id="rId191" Type="http://schemas.openxmlformats.org/officeDocument/2006/relationships/image" Target="../media/image3647.png"/><Relationship Id="rId205" Type="http://schemas.openxmlformats.org/officeDocument/2006/relationships/image" Target="../media/image3654.png"/><Relationship Id="rId247" Type="http://schemas.openxmlformats.org/officeDocument/2006/relationships/image" Target="../media/image3675.png"/><Relationship Id="rId412" Type="http://schemas.openxmlformats.org/officeDocument/2006/relationships/customXml" Target="../ink/ink4719.xml"/><Relationship Id="rId107" Type="http://schemas.openxmlformats.org/officeDocument/2006/relationships/image" Target="../media/image3604.png"/><Relationship Id="rId289" Type="http://schemas.openxmlformats.org/officeDocument/2006/relationships/image" Target="../media/image3696.png"/><Relationship Id="rId454" Type="http://schemas.openxmlformats.org/officeDocument/2006/relationships/customXml" Target="../ink/ink4740.xml"/><Relationship Id="rId496" Type="http://schemas.openxmlformats.org/officeDocument/2006/relationships/customXml" Target="../ink/ink4761.xml"/><Relationship Id="rId11" Type="http://schemas.openxmlformats.org/officeDocument/2006/relationships/image" Target="../media/image3556.png"/><Relationship Id="rId53" Type="http://schemas.openxmlformats.org/officeDocument/2006/relationships/image" Target="../media/image3577.png"/><Relationship Id="rId149" Type="http://schemas.openxmlformats.org/officeDocument/2006/relationships/image" Target="../media/image3626.png"/><Relationship Id="rId314" Type="http://schemas.openxmlformats.org/officeDocument/2006/relationships/customXml" Target="../ink/ink4670.xml"/><Relationship Id="rId356" Type="http://schemas.openxmlformats.org/officeDocument/2006/relationships/customXml" Target="../ink/ink4691.xml"/><Relationship Id="rId398" Type="http://schemas.openxmlformats.org/officeDocument/2006/relationships/customXml" Target="../ink/ink4712.xml"/><Relationship Id="rId95" Type="http://schemas.openxmlformats.org/officeDocument/2006/relationships/image" Target="../media/image3598.png"/><Relationship Id="rId160" Type="http://schemas.openxmlformats.org/officeDocument/2006/relationships/customXml" Target="../ink/ink4593.xml"/><Relationship Id="rId216" Type="http://schemas.openxmlformats.org/officeDocument/2006/relationships/customXml" Target="../ink/ink4621.xml"/><Relationship Id="rId423" Type="http://schemas.openxmlformats.org/officeDocument/2006/relationships/image" Target="../media/image3763.png"/><Relationship Id="rId258" Type="http://schemas.openxmlformats.org/officeDocument/2006/relationships/customXml" Target="../ink/ink4642.xml"/><Relationship Id="rId465" Type="http://schemas.openxmlformats.org/officeDocument/2006/relationships/image" Target="../media/image3784.png"/><Relationship Id="rId22" Type="http://schemas.openxmlformats.org/officeDocument/2006/relationships/customXml" Target="../ink/ink4524.xml"/><Relationship Id="rId64" Type="http://schemas.openxmlformats.org/officeDocument/2006/relationships/customXml" Target="../ink/ink4545.xml"/><Relationship Id="rId118" Type="http://schemas.openxmlformats.org/officeDocument/2006/relationships/customXml" Target="../ink/ink4572.xml"/><Relationship Id="rId325" Type="http://schemas.openxmlformats.org/officeDocument/2006/relationships/image" Target="../media/image3715.png"/><Relationship Id="rId367" Type="http://schemas.openxmlformats.org/officeDocument/2006/relationships/image" Target="../media/image3736.png"/><Relationship Id="rId171" Type="http://schemas.openxmlformats.org/officeDocument/2006/relationships/image" Target="../media/image3637.png"/><Relationship Id="rId227" Type="http://schemas.openxmlformats.org/officeDocument/2006/relationships/image" Target="../media/image3665.png"/><Relationship Id="rId269" Type="http://schemas.openxmlformats.org/officeDocument/2006/relationships/image" Target="../media/image3686.png"/><Relationship Id="rId434" Type="http://schemas.openxmlformats.org/officeDocument/2006/relationships/customXml" Target="../ink/ink4730.xml"/><Relationship Id="rId476" Type="http://schemas.openxmlformats.org/officeDocument/2006/relationships/customXml" Target="../ink/ink4751.xml"/><Relationship Id="rId33" Type="http://schemas.openxmlformats.org/officeDocument/2006/relationships/image" Target="../media/image3567.png"/><Relationship Id="rId129" Type="http://schemas.openxmlformats.org/officeDocument/2006/relationships/image" Target="../media/image3616.png"/><Relationship Id="rId280" Type="http://schemas.openxmlformats.org/officeDocument/2006/relationships/customXml" Target="../ink/ink4653.xml"/><Relationship Id="rId336" Type="http://schemas.openxmlformats.org/officeDocument/2006/relationships/customXml" Target="../ink/ink4681.xml"/><Relationship Id="rId501" Type="http://schemas.openxmlformats.org/officeDocument/2006/relationships/image" Target="../media/image3802.png"/><Relationship Id="rId75" Type="http://schemas.openxmlformats.org/officeDocument/2006/relationships/image" Target="../media/image3588.png"/><Relationship Id="rId140" Type="http://schemas.openxmlformats.org/officeDocument/2006/relationships/customXml" Target="../ink/ink4583.xml"/><Relationship Id="rId182" Type="http://schemas.openxmlformats.org/officeDocument/2006/relationships/customXml" Target="../ink/ink4604.xml"/><Relationship Id="rId378" Type="http://schemas.openxmlformats.org/officeDocument/2006/relationships/customXml" Target="../ink/ink4702.xml"/><Relationship Id="rId403" Type="http://schemas.openxmlformats.org/officeDocument/2006/relationships/image" Target="../media/image3753.png"/><Relationship Id="rId6" Type="http://schemas.openxmlformats.org/officeDocument/2006/relationships/customXml" Target="../ink/ink4516.xml"/><Relationship Id="rId238" Type="http://schemas.openxmlformats.org/officeDocument/2006/relationships/customXml" Target="../ink/ink4632.xml"/><Relationship Id="rId445" Type="http://schemas.openxmlformats.org/officeDocument/2006/relationships/image" Target="../media/image3774.png"/><Relationship Id="rId487" Type="http://schemas.openxmlformats.org/officeDocument/2006/relationships/image" Target="../media/image3795.png"/><Relationship Id="rId291" Type="http://schemas.openxmlformats.org/officeDocument/2006/relationships/image" Target="../media/image3697.png"/><Relationship Id="rId305" Type="http://schemas.openxmlformats.org/officeDocument/2006/relationships/image" Target="../media/image3704.png"/><Relationship Id="rId347" Type="http://schemas.openxmlformats.org/officeDocument/2006/relationships/image" Target="../media/image3726.png"/><Relationship Id="rId512" Type="http://schemas.openxmlformats.org/officeDocument/2006/relationships/customXml" Target="../ink/ink4769.xml"/><Relationship Id="rId44" Type="http://schemas.openxmlformats.org/officeDocument/2006/relationships/customXml" Target="../ink/ink4535.xml"/><Relationship Id="rId86" Type="http://schemas.openxmlformats.org/officeDocument/2006/relationships/customXml" Target="../ink/ink4556.xml"/><Relationship Id="rId151" Type="http://schemas.openxmlformats.org/officeDocument/2006/relationships/image" Target="../media/image3627.png"/><Relationship Id="rId389" Type="http://schemas.openxmlformats.org/officeDocument/2006/relationships/image" Target="../media/image3746.png"/><Relationship Id="rId193" Type="http://schemas.openxmlformats.org/officeDocument/2006/relationships/image" Target="../media/image3648.png"/><Relationship Id="rId207" Type="http://schemas.openxmlformats.org/officeDocument/2006/relationships/image" Target="../media/image3655.png"/><Relationship Id="rId249" Type="http://schemas.openxmlformats.org/officeDocument/2006/relationships/image" Target="../media/image3676.png"/><Relationship Id="rId414" Type="http://schemas.openxmlformats.org/officeDocument/2006/relationships/customXml" Target="../ink/ink4720.xml"/><Relationship Id="rId456" Type="http://schemas.openxmlformats.org/officeDocument/2006/relationships/customXml" Target="../ink/ink4741.xml"/><Relationship Id="rId498" Type="http://schemas.openxmlformats.org/officeDocument/2006/relationships/customXml" Target="../ink/ink4762.xml"/><Relationship Id="rId13" Type="http://schemas.openxmlformats.org/officeDocument/2006/relationships/image" Target="../media/image3557.png"/><Relationship Id="rId109" Type="http://schemas.openxmlformats.org/officeDocument/2006/relationships/image" Target="../media/image3605.png"/><Relationship Id="rId260" Type="http://schemas.openxmlformats.org/officeDocument/2006/relationships/customXml" Target="../ink/ink4643.xml"/><Relationship Id="rId316" Type="http://schemas.openxmlformats.org/officeDocument/2006/relationships/customXml" Target="../ink/ink4671.xml"/><Relationship Id="rId55" Type="http://schemas.openxmlformats.org/officeDocument/2006/relationships/image" Target="../media/image3578.png"/><Relationship Id="rId97" Type="http://schemas.openxmlformats.org/officeDocument/2006/relationships/image" Target="../media/image3599.png"/><Relationship Id="rId120" Type="http://schemas.openxmlformats.org/officeDocument/2006/relationships/customXml" Target="../ink/ink4573.xml"/><Relationship Id="rId358" Type="http://schemas.openxmlformats.org/officeDocument/2006/relationships/customXml" Target="../ink/ink4692.xml"/><Relationship Id="rId162" Type="http://schemas.openxmlformats.org/officeDocument/2006/relationships/customXml" Target="../ink/ink4594.xml"/><Relationship Id="rId218" Type="http://schemas.openxmlformats.org/officeDocument/2006/relationships/customXml" Target="../ink/ink4622.xml"/><Relationship Id="rId425" Type="http://schemas.openxmlformats.org/officeDocument/2006/relationships/image" Target="../media/image3764.png"/><Relationship Id="rId467" Type="http://schemas.openxmlformats.org/officeDocument/2006/relationships/image" Target="../media/image3785.png"/><Relationship Id="rId271" Type="http://schemas.openxmlformats.org/officeDocument/2006/relationships/image" Target="../media/image3687.png"/><Relationship Id="rId24" Type="http://schemas.openxmlformats.org/officeDocument/2006/relationships/customXml" Target="../ink/ink4525.xml"/><Relationship Id="rId66" Type="http://schemas.openxmlformats.org/officeDocument/2006/relationships/customXml" Target="../ink/ink4546.xml"/><Relationship Id="rId131" Type="http://schemas.openxmlformats.org/officeDocument/2006/relationships/image" Target="../media/image3617.png"/><Relationship Id="rId327" Type="http://schemas.openxmlformats.org/officeDocument/2006/relationships/image" Target="../media/image3716.png"/><Relationship Id="rId369" Type="http://schemas.openxmlformats.org/officeDocument/2006/relationships/image" Target="../media/image3271.png"/><Relationship Id="rId173" Type="http://schemas.openxmlformats.org/officeDocument/2006/relationships/image" Target="../media/image3638.png"/><Relationship Id="rId229" Type="http://schemas.openxmlformats.org/officeDocument/2006/relationships/image" Target="../media/image3666.png"/><Relationship Id="rId380" Type="http://schemas.openxmlformats.org/officeDocument/2006/relationships/customXml" Target="../ink/ink4703.xml"/><Relationship Id="rId436" Type="http://schemas.openxmlformats.org/officeDocument/2006/relationships/customXml" Target="../ink/ink4731.xml"/><Relationship Id="rId240" Type="http://schemas.openxmlformats.org/officeDocument/2006/relationships/customXml" Target="../ink/ink4633.xml"/><Relationship Id="rId478" Type="http://schemas.openxmlformats.org/officeDocument/2006/relationships/customXml" Target="../ink/ink4752.xml"/><Relationship Id="rId35" Type="http://schemas.openxmlformats.org/officeDocument/2006/relationships/image" Target="../media/image3568.png"/><Relationship Id="rId77" Type="http://schemas.openxmlformats.org/officeDocument/2006/relationships/image" Target="../media/image3589.png"/><Relationship Id="rId100" Type="http://schemas.openxmlformats.org/officeDocument/2006/relationships/customXml" Target="../ink/ink4563.xml"/><Relationship Id="rId282" Type="http://schemas.openxmlformats.org/officeDocument/2006/relationships/customXml" Target="../ink/ink4654.xml"/><Relationship Id="rId338" Type="http://schemas.openxmlformats.org/officeDocument/2006/relationships/customXml" Target="../ink/ink4682.xml"/><Relationship Id="rId503" Type="http://schemas.openxmlformats.org/officeDocument/2006/relationships/image" Target="../media/image3803.png"/><Relationship Id="rId8" Type="http://schemas.openxmlformats.org/officeDocument/2006/relationships/customXml" Target="../ink/ink4517.xml"/><Relationship Id="rId142" Type="http://schemas.openxmlformats.org/officeDocument/2006/relationships/customXml" Target="../ink/ink4584.xml"/><Relationship Id="rId184" Type="http://schemas.openxmlformats.org/officeDocument/2006/relationships/customXml" Target="../ink/ink4605.xml"/><Relationship Id="rId391" Type="http://schemas.openxmlformats.org/officeDocument/2006/relationships/image" Target="../media/image3747.png"/><Relationship Id="rId405" Type="http://schemas.openxmlformats.org/officeDocument/2006/relationships/image" Target="../media/image3754.png"/><Relationship Id="rId447" Type="http://schemas.openxmlformats.org/officeDocument/2006/relationships/image" Target="../media/image3775.png"/><Relationship Id="rId251" Type="http://schemas.openxmlformats.org/officeDocument/2006/relationships/image" Target="../media/image3677.png"/><Relationship Id="rId489" Type="http://schemas.openxmlformats.org/officeDocument/2006/relationships/image" Target="../media/image3796.png"/><Relationship Id="rId46" Type="http://schemas.openxmlformats.org/officeDocument/2006/relationships/customXml" Target="../ink/ink4536.xml"/><Relationship Id="rId293" Type="http://schemas.openxmlformats.org/officeDocument/2006/relationships/image" Target="../media/image3698.png"/><Relationship Id="rId307" Type="http://schemas.openxmlformats.org/officeDocument/2006/relationships/image" Target="../media/image3705.png"/><Relationship Id="rId349" Type="http://schemas.openxmlformats.org/officeDocument/2006/relationships/image" Target="../media/image3727.png"/><Relationship Id="rId514" Type="http://schemas.openxmlformats.org/officeDocument/2006/relationships/customXml" Target="../ink/ink4770.xml"/><Relationship Id="rId88" Type="http://schemas.openxmlformats.org/officeDocument/2006/relationships/customXml" Target="../ink/ink4557.xml"/><Relationship Id="rId111" Type="http://schemas.openxmlformats.org/officeDocument/2006/relationships/image" Target="../media/image3606.png"/><Relationship Id="rId153" Type="http://schemas.openxmlformats.org/officeDocument/2006/relationships/image" Target="../media/image3628.png"/><Relationship Id="rId195" Type="http://schemas.openxmlformats.org/officeDocument/2006/relationships/image" Target="../media/image3649.png"/><Relationship Id="rId209" Type="http://schemas.openxmlformats.org/officeDocument/2006/relationships/image" Target="../media/image3656.png"/><Relationship Id="rId360" Type="http://schemas.openxmlformats.org/officeDocument/2006/relationships/customXml" Target="../ink/ink4693.xml"/><Relationship Id="rId416" Type="http://schemas.openxmlformats.org/officeDocument/2006/relationships/customXml" Target="../ink/ink4721.xml"/><Relationship Id="rId220" Type="http://schemas.openxmlformats.org/officeDocument/2006/relationships/customXml" Target="../ink/ink4623.xml"/><Relationship Id="rId458" Type="http://schemas.openxmlformats.org/officeDocument/2006/relationships/customXml" Target="../ink/ink4742.xml"/><Relationship Id="rId15" Type="http://schemas.openxmlformats.org/officeDocument/2006/relationships/image" Target="../media/image3558.png"/><Relationship Id="rId57" Type="http://schemas.openxmlformats.org/officeDocument/2006/relationships/image" Target="../media/image3579.png"/><Relationship Id="rId262" Type="http://schemas.openxmlformats.org/officeDocument/2006/relationships/customXml" Target="../ink/ink4644.xml"/><Relationship Id="rId318" Type="http://schemas.openxmlformats.org/officeDocument/2006/relationships/customXml" Target="../ink/ink4672.xml"/><Relationship Id="rId99" Type="http://schemas.openxmlformats.org/officeDocument/2006/relationships/image" Target="../media/image3600.png"/><Relationship Id="rId122" Type="http://schemas.openxmlformats.org/officeDocument/2006/relationships/customXml" Target="../ink/ink4574.xml"/><Relationship Id="rId164" Type="http://schemas.openxmlformats.org/officeDocument/2006/relationships/customXml" Target="../ink/ink4595.xml"/><Relationship Id="rId371" Type="http://schemas.openxmlformats.org/officeDocument/2006/relationships/image" Target="../media/image3737.png"/><Relationship Id="rId427" Type="http://schemas.openxmlformats.org/officeDocument/2006/relationships/image" Target="../media/image3765.png"/><Relationship Id="rId469" Type="http://schemas.openxmlformats.org/officeDocument/2006/relationships/image" Target="../media/image3786.png"/><Relationship Id="rId26" Type="http://schemas.openxmlformats.org/officeDocument/2006/relationships/customXml" Target="../ink/ink4526.xml"/><Relationship Id="rId231" Type="http://schemas.openxmlformats.org/officeDocument/2006/relationships/image" Target="../media/image3667.png"/><Relationship Id="rId273" Type="http://schemas.openxmlformats.org/officeDocument/2006/relationships/image" Target="../media/image3688.png"/><Relationship Id="rId329" Type="http://schemas.openxmlformats.org/officeDocument/2006/relationships/image" Target="../media/image3717.png"/><Relationship Id="rId480" Type="http://schemas.openxmlformats.org/officeDocument/2006/relationships/customXml" Target="../ink/ink4753.xml"/><Relationship Id="rId68" Type="http://schemas.openxmlformats.org/officeDocument/2006/relationships/customXml" Target="../ink/ink4547.xml"/><Relationship Id="rId133" Type="http://schemas.openxmlformats.org/officeDocument/2006/relationships/image" Target="../media/image3618.png"/><Relationship Id="rId175" Type="http://schemas.openxmlformats.org/officeDocument/2006/relationships/image" Target="../media/image3639.png"/><Relationship Id="rId340" Type="http://schemas.openxmlformats.org/officeDocument/2006/relationships/customXml" Target="../ink/ink4683.xml"/><Relationship Id="rId200" Type="http://schemas.openxmlformats.org/officeDocument/2006/relationships/customXml" Target="../ink/ink4613.xml"/><Relationship Id="rId382" Type="http://schemas.openxmlformats.org/officeDocument/2006/relationships/customXml" Target="../ink/ink4704.xml"/><Relationship Id="rId438" Type="http://schemas.openxmlformats.org/officeDocument/2006/relationships/customXml" Target="../ink/ink4732.xml"/><Relationship Id="rId242" Type="http://schemas.openxmlformats.org/officeDocument/2006/relationships/customXml" Target="../ink/ink4634.xml"/><Relationship Id="rId284" Type="http://schemas.openxmlformats.org/officeDocument/2006/relationships/customXml" Target="../ink/ink4655.xml"/><Relationship Id="rId491" Type="http://schemas.openxmlformats.org/officeDocument/2006/relationships/image" Target="../media/image3797.png"/><Relationship Id="rId505" Type="http://schemas.openxmlformats.org/officeDocument/2006/relationships/image" Target="../media/image3804.png"/><Relationship Id="rId37" Type="http://schemas.openxmlformats.org/officeDocument/2006/relationships/image" Target="../media/image3569.png"/><Relationship Id="rId79" Type="http://schemas.openxmlformats.org/officeDocument/2006/relationships/image" Target="../media/image3590.png"/><Relationship Id="rId102" Type="http://schemas.openxmlformats.org/officeDocument/2006/relationships/customXml" Target="../ink/ink4564.xml"/><Relationship Id="rId144" Type="http://schemas.openxmlformats.org/officeDocument/2006/relationships/customXml" Target="../ink/ink4585.xml"/><Relationship Id="rId90" Type="http://schemas.openxmlformats.org/officeDocument/2006/relationships/customXml" Target="../ink/ink4558.xml"/><Relationship Id="rId186" Type="http://schemas.openxmlformats.org/officeDocument/2006/relationships/customXml" Target="../ink/ink4606.xml"/><Relationship Id="rId351" Type="http://schemas.openxmlformats.org/officeDocument/2006/relationships/image" Target="../media/image3728.png"/><Relationship Id="rId393" Type="http://schemas.openxmlformats.org/officeDocument/2006/relationships/image" Target="../media/image3748.png"/><Relationship Id="rId407" Type="http://schemas.openxmlformats.org/officeDocument/2006/relationships/image" Target="../media/image3755.png"/><Relationship Id="rId449" Type="http://schemas.openxmlformats.org/officeDocument/2006/relationships/image" Target="../media/image3776.png"/><Relationship Id="rId211" Type="http://schemas.openxmlformats.org/officeDocument/2006/relationships/image" Target="../media/image3657.png"/><Relationship Id="rId253" Type="http://schemas.openxmlformats.org/officeDocument/2006/relationships/image" Target="../media/image3678.png"/><Relationship Id="rId295" Type="http://schemas.openxmlformats.org/officeDocument/2006/relationships/image" Target="../media/image3699.png"/><Relationship Id="rId309" Type="http://schemas.openxmlformats.org/officeDocument/2006/relationships/image" Target="../media/image3706.png"/><Relationship Id="rId460" Type="http://schemas.openxmlformats.org/officeDocument/2006/relationships/customXml" Target="../ink/ink4743.xml"/><Relationship Id="rId48" Type="http://schemas.openxmlformats.org/officeDocument/2006/relationships/customXml" Target="../ink/ink4537.xml"/><Relationship Id="rId113" Type="http://schemas.openxmlformats.org/officeDocument/2006/relationships/image" Target="../media/image3607.png"/><Relationship Id="rId320" Type="http://schemas.openxmlformats.org/officeDocument/2006/relationships/customXml" Target="../ink/ink4673.xml"/><Relationship Id="rId155" Type="http://schemas.openxmlformats.org/officeDocument/2006/relationships/image" Target="../media/image3629.png"/><Relationship Id="rId197" Type="http://schemas.openxmlformats.org/officeDocument/2006/relationships/image" Target="../media/image3650.png"/><Relationship Id="rId362" Type="http://schemas.openxmlformats.org/officeDocument/2006/relationships/customXml" Target="../ink/ink4694.xml"/><Relationship Id="rId418" Type="http://schemas.openxmlformats.org/officeDocument/2006/relationships/customXml" Target="../ink/ink4722.xml"/><Relationship Id="rId222" Type="http://schemas.openxmlformats.org/officeDocument/2006/relationships/customXml" Target="../ink/ink4624.xml"/><Relationship Id="rId264" Type="http://schemas.openxmlformats.org/officeDocument/2006/relationships/customXml" Target="../ink/ink4645.xml"/><Relationship Id="rId471" Type="http://schemas.openxmlformats.org/officeDocument/2006/relationships/image" Target="../media/image3787.png"/><Relationship Id="rId17" Type="http://schemas.openxmlformats.org/officeDocument/2006/relationships/image" Target="../media/image3559.png"/><Relationship Id="rId59" Type="http://schemas.openxmlformats.org/officeDocument/2006/relationships/image" Target="../media/image3580.png"/><Relationship Id="rId124" Type="http://schemas.openxmlformats.org/officeDocument/2006/relationships/customXml" Target="../ink/ink4575.xml"/><Relationship Id="rId70" Type="http://schemas.openxmlformats.org/officeDocument/2006/relationships/customXml" Target="../ink/ink4548.xml"/><Relationship Id="rId166" Type="http://schemas.openxmlformats.org/officeDocument/2006/relationships/customXml" Target="../ink/ink4596.xml"/><Relationship Id="rId331" Type="http://schemas.openxmlformats.org/officeDocument/2006/relationships/image" Target="../media/image3718.png"/><Relationship Id="rId373" Type="http://schemas.openxmlformats.org/officeDocument/2006/relationships/image" Target="../media/image3738.png"/><Relationship Id="rId429" Type="http://schemas.openxmlformats.org/officeDocument/2006/relationships/image" Target="../media/image3766.png"/><Relationship Id="rId1" Type="http://schemas.openxmlformats.org/officeDocument/2006/relationships/slideLayout" Target="../slideLayouts/slideLayout6.xml"/><Relationship Id="rId233" Type="http://schemas.openxmlformats.org/officeDocument/2006/relationships/image" Target="../media/image3668.png"/><Relationship Id="rId440" Type="http://schemas.openxmlformats.org/officeDocument/2006/relationships/customXml" Target="../ink/ink4733.xml"/><Relationship Id="rId28" Type="http://schemas.openxmlformats.org/officeDocument/2006/relationships/customXml" Target="../ink/ink4527.xml"/><Relationship Id="rId275" Type="http://schemas.openxmlformats.org/officeDocument/2006/relationships/image" Target="../media/image3689.png"/><Relationship Id="rId300" Type="http://schemas.openxmlformats.org/officeDocument/2006/relationships/customXml" Target="../ink/ink4663.xml"/><Relationship Id="rId482" Type="http://schemas.openxmlformats.org/officeDocument/2006/relationships/customXml" Target="../ink/ink4754.xml"/><Relationship Id="rId81" Type="http://schemas.openxmlformats.org/officeDocument/2006/relationships/image" Target="../media/image3591.png"/><Relationship Id="rId135" Type="http://schemas.openxmlformats.org/officeDocument/2006/relationships/image" Target="../media/image3619.png"/><Relationship Id="rId177" Type="http://schemas.openxmlformats.org/officeDocument/2006/relationships/image" Target="../media/image3640.png"/><Relationship Id="rId342" Type="http://schemas.openxmlformats.org/officeDocument/2006/relationships/customXml" Target="../ink/ink4684.xml"/><Relationship Id="rId384" Type="http://schemas.openxmlformats.org/officeDocument/2006/relationships/customXml" Target="../ink/ink4705.xml"/><Relationship Id="rId202" Type="http://schemas.openxmlformats.org/officeDocument/2006/relationships/customXml" Target="../ink/ink4614.xml"/><Relationship Id="rId244" Type="http://schemas.openxmlformats.org/officeDocument/2006/relationships/customXml" Target="../ink/ink4635.xml"/><Relationship Id="rId39" Type="http://schemas.openxmlformats.org/officeDocument/2006/relationships/image" Target="../media/image3570.png"/><Relationship Id="rId286" Type="http://schemas.openxmlformats.org/officeDocument/2006/relationships/customXml" Target="../ink/ink4656.xml"/><Relationship Id="rId451" Type="http://schemas.openxmlformats.org/officeDocument/2006/relationships/image" Target="../media/image3777.png"/><Relationship Id="rId493" Type="http://schemas.openxmlformats.org/officeDocument/2006/relationships/image" Target="../media/image3798.png"/><Relationship Id="rId507" Type="http://schemas.openxmlformats.org/officeDocument/2006/relationships/image" Target="../media/image3805.png"/><Relationship Id="rId50" Type="http://schemas.openxmlformats.org/officeDocument/2006/relationships/customXml" Target="../ink/ink4538.xml"/><Relationship Id="rId104" Type="http://schemas.openxmlformats.org/officeDocument/2006/relationships/customXml" Target="../ink/ink4565.xml"/><Relationship Id="rId146" Type="http://schemas.openxmlformats.org/officeDocument/2006/relationships/customXml" Target="../ink/ink4586.xml"/><Relationship Id="rId188" Type="http://schemas.openxmlformats.org/officeDocument/2006/relationships/customXml" Target="../ink/ink4607.xml"/><Relationship Id="rId311" Type="http://schemas.openxmlformats.org/officeDocument/2006/relationships/image" Target="../media/image3707.png"/><Relationship Id="rId353" Type="http://schemas.openxmlformats.org/officeDocument/2006/relationships/image" Target="../media/image3729.png"/><Relationship Id="rId395" Type="http://schemas.openxmlformats.org/officeDocument/2006/relationships/image" Target="../media/image3749.png"/><Relationship Id="rId409" Type="http://schemas.openxmlformats.org/officeDocument/2006/relationships/image" Target="../media/image3756.png"/><Relationship Id="rId92" Type="http://schemas.openxmlformats.org/officeDocument/2006/relationships/customXml" Target="../ink/ink4559.xml"/><Relationship Id="rId213" Type="http://schemas.openxmlformats.org/officeDocument/2006/relationships/image" Target="../media/image3658.png"/><Relationship Id="rId420" Type="http://schemas.openxmlformats.org/officeDocument/2006/relationships/customXml" Target="../ink/ink4723.xml"/><Relationship Id="rId255" Type="http://schemas.openxmlformats.org/officeDocument/2006/relationships/image" Target="../media/image3679.png"/><Relationship Id="rId297" Type="http://schemas.openxmlformats.org/officeDocument/2006/relationships/image" Target="../media/image3700.png"/><Relationship Id="rId462" Type="http://schemas.openxmlformats.org/officeDocument/2006/relationships/customXml" Target="../ink/ink4744.xml"/><Relationship Id="rId115" Type="http://schemas.openxmlformats.org/officeDocument/2006/relationships/image" Target="../media/image3608.png"/><Relationship Id="rId157" Type="http://schemas.openxmlformats.org/officeDocument/2006/relationships/image" Target="../media/image3630.png"/><Relationship Id="rId322" Type="http://schemas.openxmlformats.org/officeDocument/2006/relationships/customXml" Target="../ink/ink4674.xml"/><Relationship Id="rId364" Type="http://schemas.openxmlformats.org/officeDocument/2006/relationships/customXml" Target="../ink/ink4695.xml"/><Relationship Id="rId61" Type="http://schemas.openxmlformats.org/officeDocument/2006/relationships/image" Target="../media/image3581.png"/><Relationship Id="rId199" Type="http://schemas.openxmlformats.org/officeDocument/2006/relationships/image" Target="../media/image3651.png"/><Relationship Id="rId19" Type="http://schemas.openxmlformats.org/officeDocument/2006/relationships/image" Target="../media/image3560.png"/><Relationship Id="rId224" Type="http://schemas.openxmlformats.org/officeDocument/2006/relationships/customXml" Target="../ink/ink4625.xml"/><Relationship Id="rId266" Type="http://schemas.openxmlformats.org/officeDocument/2006/relationships/customXml" Target="../ink/ink4646.xml"/><Relationship Id="rId431" Type="http://schemas.openxmlformats.org/officeDocument/2006/relationships/image" Target="../media/image3767.png"/><Relationship Id="rId473" Type="http://schemas.openxmlformats.org/officeDocument/2006/relationships/image" Target="../media/image3788.png"/><Relationship Id="rId30" Type="http://schemas.openxmlformats.org/officeDocument/2006/relationships/customXml" Target="../ink/ink4528.xml"/><Relationship Id="rId126" Type="http://schemas.openxmlformats.org/officeDocument/2006/relationships/customXml" Target="../ink/ink4576.xml"/><Relationship Id="rId168" Type="http://schemas.openxmlformats.org/officeDocument/2006/relationships/customXml" Target="../ink/ink4597.xml"/><Relationship Id="rId333" Type="http://schemas.openxmlformats.org/officeDocument/2006/relationships/image" Target="../media/image3719.png"/><Relationship Id="rId72" Type="http://schemas.openxmlformats.org/officeDocument/2006/relationships/customXml" Target="../ink/ink4549.xml"/><Relationship Id="rId375" Type="http://schemas.openxmlformats.org/officeDocument/2006/relationships/image" Target="../media/image3739.png"/><Relationship Id="rId3" Type="http://schemas.openxmlformats.org/officeDocument/2006/relationships/image" Target="../media/image3552.png"/><Relationship Id="rId235" Type="http://schemas.openxmlformats.org/officeDocument/2006/relationships/image" Target="../media/image3669.png"/><Relationship Id="rId277" Type="http://schemas.openxmlformats.org/officeDocument/2006/relationships/image" Target="../media/image3690.png"/><Relationship Id="rId400" Type="http://schemas.openxmlformats.org/officeDocument/2006/relationships/customXml" Target="../ink/ink4713.xml"/><Relationship Id="rId442" Type="http://schemas.openxmlformats.org/officeDocument/2006/relationships/customXml" Target="../ink/ink4734.xml"/><Relationship Id="rId484" Type="http://schemas.openxmlformats.org/officeDocument/2006/relationships/customXml" Target="../ink/ink4755.xml"/><Relationship Id="rId137" Type="http://schemas.openxmlformats.org/officeDocument/2006/relationships/image" Target="../media/image3620.png"/><Relationship Id="rId302" Type="http://schemas.openxmlformats.org/officeDocument/2006/relationships/customXml" Target="../ink/ink4664.xml"/><Relationship Id="rId344" Type="http://schemas.openxmlformats.org/officeDocument/2006/relationships/customXml" Target="../ink/ink4685.xml"/><Relationship Id="rId41" Type="http://schemas.openxmlformats.org/officeDocument/2006/relationships/image" Target="../media/image3571.png"/><Relationship Id="rId83" Type="http://schemas.openxmlformats.org/officeDocument/2006/relationships/image" Target="../media/image3592.png"/><Relationship Id="rId179" Type="http://schemas.openxmlformats.org/officeDocument/2006/relationships/image" Target="../media/image3641.png"/><Relationship Id="rId386" Type="http://schemas.openxmlformats.org/officeDocument/2006/relationships/customXml" Target="../ink/ink4706.xml"/><Relationship Id="rId190" Type="http://schemas.openxmlformats.org/officeDocument/2006/relationships/customXml" Target="../ink/ink4608.xml"/><Relationship Id="rId204" Type="http://schemas.openxmlformats.org/officeDocument/2006/relationships/customXml" Target="../ink/ink4615.xml"/><Relationship Id="rId246" Type="http://schemas.openxmlformats.org/officeDocument/2006/relationships/customXml" Target="../ink/ink4636.xml"/><Relationship Id="rId288" Type="http://schemas.openxmlformats.org/officeDocument/2006/relationships/customXml" Target="../ink/ink4657.xml"/><Relationship Id="rId411" Type="http://schemas.openxmlformats.org/officeDocument/2006/relationships/image" Target="../media/image3757.png"/><Relationship Id="rId453" Type="http://schemas.openxmlformats.org/officeDocument/2006/relationships/image" Target="../media/image3778.png"/><Relationship Id="rId509" Type="http://schemas.openxmlformats.org/officeDocument/2006/relationships/image" Target="../media/image3806.png"/><Relationship Id="rId106" Type="http://schemas.openxmlformats.org/officeDocument/2006/relationships/customXml" Target="../ink/ink4566.xml"/><Relationship Id="rId313" Type="http://schemas.openxmlformats.org/officeDocument/2006/relationships/image" Target="../media/image3708.png"/><Relationship Id="rId495" Type="http://schemas.openxmlformats.org/officeDocument/2006/relationships/image" Target="../media/image3799.png"/><Relationship Id="rId10" Type="http://schemas.openxmlformats.org/officeDocument/2006/relationships/customXml" Target="../ink/ink4518.xml"/><Relationship Id="rId52" Type="http://schemas.openxmlformats.org/officeDocument/2006/relationships/customXml" Target="../ink/ink4539.xml"/><Relationship Id="rId94" Type="http://schemas.openxmlformats.org/officeDocument/2006/relationships/customXml" Target="../ink/ink4560.xml"/><Relationship Id="rId148" Type="http://schemas.openxmlformats.org/officeDocument/2006/relationships/customXml" Target="../ink/ink4587.xml"/><Relationship Id="rId355" Type="http://schemas.openxmlformats.org/officeDocument/2006/relationships/image" Target="../media/image3730.png"/><Relationship Id="rId397" Type="http://schemas.openxmlformats.org/officeDocument/2006/relationships/image" Target="../media/image3750.png"/><Relationship Id="rId215" Type="http://schemas.openxmlformats.org/officeDocument/2006/relationships/image" Target="../media/image3659.png"/><Relationship Id="rId257" Type="http://schemas.openxmlformats.org/officeDocument/2006/relationships/image" Target="../media/image3680.png"/><Relationship Id="rId422" Type="http://schemas.openxmlformats.org/officeDocument/2006/relationships/customXml" Target="../ink/ink4724.xml"/><Relationship Id="rId464" Type="http://schemas.openxmlformats.org/officeDocument/2006/relationships/customXml" Target="../ink/ink4745.xml"/><Relationship Id="rId299" Type="http://schemas.openxmlformats.org/officeDocument/2006/relationships/image" Target="../media/image3701.png"/></Relationships>
</file>

<file path=ppt/slides/_rels/slide87.xml.rels><?xml version="1.0" encoding="UTF-8" standalone="yes"?>
<Relationships xmlns="http://schemas.openxmlformats.org/package/2006/relationships"><Relationship Id="rId117" Type="http://schemas.openxmlformats.org/officeDocument/2006/relationships/customXml" Target="../ink/ink4828.xml"/><Relationship Id="rId21" Type="http://schemas.openxmlformats.org/officeDocument/2006/relationships/customXml" Target="../ink/ink4780.xml"/><Relationship Id="rId42" Type="http://schemas.openxmlformats.org/officeDocument/2006/relationships/image" Target="../media/image3831.png"/><Relationship Id="rId63" Type="http://schemas.openxmlformats.org/officeDocument/2006/relationships/customXml" Target="../ink/ink4801.xml"/><Relationship Id="rId84" Type="http://schemas.openxmlformats.org/officeDocument/2006/relationships/image" Target="../media/image3852.png"/><Relationship Id="rId138" Type="http://schemas.openxmlformats.org/officeDocument/2006/relationships/image" Target="../media/image3879.png"/><Relationship Id="rId159" Type="http://schemas.openxmlformats.org/officeDocument/2006/relationships/customXml" Target="../ink/ink4849.xml"/><Relationship Id="rId170" Type="http://schemas.openxmlformats.org/officeDocument/2006/relationships/image" Target="../media/image3895.png"/><Relationship Id="rId107" Type="http://schemas.openxmlformats.org/officeDocument/2006/relationships/customXml" Target="../ink/ink4823.xml"/><Relationship Id="rId11" Type="http://schemas.openxmlformats.org/officeDocument/2006/relationships/customXml" Target="../ink/ink4775.xml"/><Relationship Id="rId32" Type="http://schemas.openxmlformats.org/officeDocument/2006/relationships/image" Target="../media/image3826.png"/><Relationship Id="rId53" Type="http://schemas.openxmlformats.org/officeDocument/2006/relationships/customXml" Target="../ink/ink4796.xml"/><Relationship Id="rId74" Type="http://schemas.openxmlformats.org/officeDocument/2006/relationships/image" Target="../media/image3847.png"/><Relationship Id="rId128" Type="http://schemas.openxmlformats.org/officeDocument/2006/relationships/image" Target="../media/image3874.png"/><Relationship Id="rId149" Type="http://schemas.openxmlformats.org/officeDocument/2006/relationships/customXml" Target="../ink/ink4844.xml"/><Relationship Id="rId5" Type="http://schemas.openxmlformats.org/officeDocument/2006/relationships/customXml" Target="../ink/ink4772.xml"/><Relationship Id="rId95" Type="http://schemas.openxmlformats.org/officeDocument/2006/relationships/customXml" Target="../ink/ink4817.xml"/><Relationship Id="rId160" Type="http://schemas.openxmlformats.org/officeDocument/2006/relationships/image" Target="../media/image3890.png"/><Relationship Id="rId22" Type="http://schemas.openxmlformats.org/officeDocument/2006/relationships/image" Target="../media/image3821.png"/><Relationship Id="rId43" Type="http://schemas.openxmlformats.org/officeDocument/2006/relationships/customXml" Target="../ink/ink4791.xml"/><Relationship Id="rId64" Type="http://schemas.openxmlformats.org/officeDocument/2006/relationships/image" Target="../media/image3842.png"/><Relationship Id="rId118" Type="http://schemas.openxmlformats.org/officeDocument/2006/relationships/image" Target="../media/image3869.png"/><Relationship Id="rId139" Type="http://schemas.openxmlformats.org/officeDocument/2006/relationships/customXml" Target="../ink/ink4839.xml"/><Relationship Id="rId85" Type="http://schemas.openxmlformats.org/officeDocument/2006/relationships/customXml" Target="../ink/ink4812.xml"/><Relationship Id="rId150" Type="http://schemas.openxmlformats.org/officeDocument/2006/relationships/image" Target="../media/image3885.png"/><Relationship Id="rId171" Type="http://schemas.openxmlformats.org/officeDocument/2006/relationships/customXml" Target="../ink/ink4855.xml"/><Relationship Id="rId12" Type="http://schemas.openxmlformats.org/officeDocument/2006/relationships/image" Target="../media/image3816.png"/><Relationship Id="rId33" Type="http://schemas.openxmlformats.org/officeDocument/2006/relationships/customXml" Target="../ink/ink4786.xml"/><Relationship Id="rId108" Type="http://schemas.openxmlformats.org/officeDocument/2006/relationships/image" Target="../media/image3864.png"/><Relationship Id="rId129" Type="http://schemas.openxmlformats.org/officeDocument/2006/relationships/customXml" Target="../ink/ink4834.xml"/><Relationship Id="rId54" Type="http://schemas.openxmlformats.org/officeDocument/2006/relationships/image" Target="../media/image3837.png"/><Relationship Id="rId75" Type="http://schemas.openxmlformats.org/officeDocument/2006/relationships/customXml" Target="../ink/ink4807.xml"/><Relationship Id="rId96" Type="http://schemas.openxmlformats.org/officeDocument/2006/relationships/image" Target="../media/image3858.png"/><Relationship Id="rId140" Type="http://schemas.openxmlformats.org/officeDocument/2006/relationships/image" Target="../media/image3880.png"/><Relationship Id="rId161" Type="http://schemas.openxmlformats.org/officeDocument/2006/relationships/customXml" Target="../ink/ink4850.xml"/><Relationship Id="rId1" Type="http://schemas.openxmlformats.org/officeDocument/2006/relationships/slideLayout" Target="../slideLayouts/slideLayout11.xml"/><Relationship Id="rId6" Type="http://schemas.openxmlformats.org/officeDocument/2006/relationships/image" Target="../media/image3813.png"/><Relationship Id="rId23" Type="http://schemas.openxmlformats.org/officeDocument/2006/relationships/customXml" Target="../ink/ink4781.xml"/><Relationship Id="rId28" Type="http://schemas.openxmlformats.org/officeDocument/2006/relationships/image" Target="../media/image3824.png"/><Relationship Id="rId49" Type="http://schemas.openxmlformats.org/officeDocument/2006/relationships/customXml" Target="../ink/ink4794.xml"/><Relationship Id="rId114" Type="http://schemas.openxmlformats.org/officeDocument/2006/relationships/image" Target="../media/image3867.png"/><Relationship Id="rId119" Type="http://schemas.openxmlformats.org/officeDocument/2006/relationships/customXml" Target="../ink/ink4829.xml"/><Relationship Id="rId44" Type="http://schemas.openxmlformats.org/officeDocument/2006/relationships/image" Target="../media/image3832.png"/><Relationship Id="rId60" Type="http://schemas.openxmlformats.org/officeDocument/2006/relationships/image" Target="../media/image3840.png"/><Relationship Id="rId65" Type="http://schemas.openxmlformats.org/officeDocument/2006/relationships/customXml" Target="../ink/ink4802.xml"/><Relationship Id="rId81" Type="http://schemas.openxmlformats.org/officeDocument/2006/relationships/customXml" Target="../ink/ink4810.xml"/><Relationship Id="rId86" Type="http://schemas.openxmlformats.org/officeDocument/2006/relationships/image" Target="../media/image3853.png"/><Relationship Id="rId130" Type="http://schemas.openxmlformats.org/officeDocument/2006/relationships/image" Target="../media/image3875.png"/><Relationship Id="rId135" Type="http://schemas.openxmlformats.org/officeDocument/2006/relationships/customXml" Target="../ink/ink4837.xml"/><Relationship Id="rId151" Type="http://schemas.openxmlformats.org/officeDocument/2006/relationships/customXml" Target="../ink/ink4845.xml"/><Relationship Id="rId156" Type="http://schemas.openxmlformats.org/officeDocument/2006/relationships/image" Target="../media/image3888.png"/><Relationship Id="rId172" Type="http://schemas.openxmlformats.org/officeDocument/2006/relationships/image" Target="../media/image3896.png"/><Relationship Id="rId13" Type="http://schemas.openxmlformats.org/officeDocument/2006/relationships/customXml" Target="../ink/ink4776.xml"/><Relationship Id="rId18" Type="http://schemas.openxmlformats.org/officeDocument/2006/relationships/image" Target="../media/image3819.png"/><Relationship Id="rId39" Type="http://schemas.openxmlformats.org/officeDocument/2006/relationships/customXml" Target="../ink/ink4789.xml"/><Relationship Id="rId109" Type="http://schemas.openxmlformats.org/officeDocument/2006/relationships/customXml" Target="../ink/ink4824.xml"/><Relationship Id="rId34" Type="http://schemas.openxmlformats.org/officeDocument/2006/relationships/image" Target="../media/image3827.png"/><Relationship Id="rId50" Type="http://schemas.openxmlformats.org/officeDocument/2006/relationships/image" Target="../media/image3835.png"/><Relationship Id="rId55" Type="http://schemas.openxmlformats.org/officeDocument/2006/relationships/customXml" Target="../ink/ink4797.xml"/><Relationship Id="rId76" Type="http://schemas.openxmlformats.org/officeDocument/2006/relationships/image" Target="../media/image3848.png"/><Relationship Id="rId97" Type="http://schemas.openxmlformats.org/officeDocument/2006/relationships/customXml" Target="../ink/ink4818.xml"/><Relationship Id="rId104" Type="http://schemas.openxmlformats.org/officeDocument/2006/relationships/image" Target="../media/image3862.png"/><Relationship Id="rId120" Type="http://schemas.openxmlformats.org/officeDocument/2006/relationships/image" Target="../media/image3870.png"/><Relationship Id="rId125" Type="http://schemas.openxmlformats.org/officeDocument/2006/relationships/customXml" Target="../ink/ink4832.xml"/><Relationship Id="rId141" Type="http://schemas.openxmlformats.org/officeDocument/2006/relationships/customXml" Target="../ink/ink4840.xml"/><Relationship Id="rId146" Type="http://schemas.openxmlformats.org/officeDocument/2006/relationships/image" Target="../media/image3883.png"/><Relationship Id="rId167" Type="http://schemas.openxmlformats.org/officeDocument/2006/relationships/customXml" Target="../ink/ink4853.xml"/><Relationship Id="rId7" Type="http://schemas.openxmlformats.org/officeDocument/2006/relationships/customXml" Target="../ink/ink4773.xml"/><Relationship Id="rId71" Type="http://schemas.openxmlformats.org/officeDocument/2006/relationships/customXml" Target="../ink/ink4805.xml"/><Relationship Id="rId92" Type="http://schemas.openxmlformats.org/officeDocument/2006/relationships/image" Target="../media/image3856.png"/><Relationship Id="rId162" Type="http://schemas.openxmlformats.org/officeDocument/2006/relationships/image" Target="../media/image3891.png"/><Relationship Id="rId2" Type="http://schemas.openxmlformats.org/officeDocument/2006/relationships/image" Target="../media/image3811.png"/><Relationship Id="rId29" Type="http://schemas.openxmlformats.org/officeDocument/2006/relationships/customXml" Target="../ink/ink4784.xml"/><Relationship Id="rId24" Type="http://schemas.openxmlformats.org/officeDocument/2006/relationships/image" Target="../media/image3822.png"/><Relationship Id="rId40" Type="http://schemas.openxmlformats.org/officeDocument/2006/relationships/image" Target="../media/image3830.png"/><Relationship Id="rId45" Type="http://schemas.openxmlformats.org/officeDocument/2006/relationships/customXml" Target="../ink/ink4792.xml"/><Relationship Id="rId66" Type="http://schemas.openxmlformats.org/officeDocument/2006/relationships/image" Target="../media/image3843.png"/><Relationship Id="rId87" Type="http://schemas.openxmlformats.org/officeDocument/2006/relationships/customXml" Target="../ink/ink4813.xml"/><Relationship Id="rId110" Type="http://schemas.openxmlformats.org/officeDocument/2006/relationships/image" Target="../media/image3865.png"/><Relationship Id="rId115" Type="http://schemas.openxmlformats.org/officeDocument/2006/relationships/customXml" Target="../ink/ink4827.xml"/><Relationship Id="rId131" Type="http://schemas.openxmlformats.org/officeDocument/2006/relationships/customXml" Target="../ink/ink4835.xml"/><Relationship Id="rId136" Type="http://schemas.openxmlformats.org/officeDocument/2006/relationships/image" Target="../media/image3878.png"/><Relationship Id="rId157" Type="http://schemas.openxmlformats.org/officeDocument/2006/relationships/customXml" Target="../ink/ink4848.xml"/><Relationship Id="rId61" Type="http://schemas.openxmlformats.org/officeDocument/2006/relationships/customXml" Target="../ink/ink4800.xml"/><Relationship Id="rId82" Type="http://schemas.openxmlformats.org/officeDocument/2006/relationships/image" Target="../media/image3851.png"/><Relationship Id="rId152" Type="http://schemas.openxmlformats.org/officeDocument/2006/relationships/image" Target="../media/image3886.png"/><Relationship Id="rId173" Type="http://schemas.openxmlformats.org/officeDocument/2006/relationships/customXml" Target="../ink/ink4856.xml"/><Relationship Id="rId19" Type="http://schemas.openxmlformats.org/officeDocument/2006/relationships/customXml" Target="../ink/ink4779.xml"/><Relationship Id="rId14" Type="http://schemas.openxmlformats.org/officeDocument/2006/relationships/image" Target="../media/image3817.png"/><Relationship Id="rId30" Type="http://schemas.openxmlformats.org/officeDocument/2006/relationships/image" Target="../media/image3825.png"/><Relationship Id="rId35" Type="http://schemas.openxmlformats.org/officeDocument/2006/relationships/customXml" Target="../ink/ink4787.xml"/><Relationship Id="rId56" Type="http://schemas.openxmlformats.org/officeDocument/2006/relationships/image" Target="../media/image3838.png"/><Relationship Id="rId77" Type="http://schemas.openxmlformats.org/officeDocument/2006/relationships/customXml" Target="../ink/ink4808.xml"/><Relationship Id="rId100" Type="http://schemas.openxmlformats.org/officeDocument/2006/relationships/image" Target="../media/image3860.png"/><Relationship Id="rId105" Type="http://schemas.openxmlformats.org/officeDocument/2006/relationships/customXml" Target="../ink/ink4822.xml"/><Relationship Id="rId126" Type="http://schemas.openxmlformats.org/officeDocument/2006/relationships/image" Target="../media/image3873.png"/><Relationship Id="rId147" Type="http://schemas.openxmlformats.org/officeDocument/2006/relationships/customXml" Target="../ink/ink4843.xml"/><Relationship Id="rId168" Type="http://schemas.openxmlformats.org/officeDocument/2006/relationships/image" Target="../media/image3894.png"/><Relationship Id="rId8" Type="http://schemas.openxmlformats.org/officeDocument/2006/relationships/image" Target="../media/image3814.png"/><Relationship Id="rId51" Type="http://schemas.openxmlformats.org/officeDocument/2006/relationships/customXml" Target="../ink/ink4795.xml"/><Relationship Id="rId72" Type="http://schemas.openxmlformats.org/officeDocument/2006/relationships/image" Target="../media/image3846.png"/><Relationship Id="rId93" Type="http://schemas.openxmlformats.org/officeDocument/2006/relationships/customXml" Target="../ink/ink4816.xml"/><Relationship Id="rId98" Type="http://schemas.openxmlformats.org/officeDocument/2006/relationships/image" Target="../media/image3859.png"/><Relationship Id="rId121" Type="http://schemas.openxmlformats.org/officeDocument/2006/relationships/customXml" Target="../ink/ink4830.xml"/><Relationship Id="rId142" Type="http://schemas.openxmlformats.org/officeDocument/2006/relationships/image" Target="../media/image3881.png"/><Relationship Id="rId163" Type="http://schemas.openxmlformats.org/officeDocument/2006/relationships/customXml" Target="../ink/ink4851.xml"/><Relationship Id="rId3" Type="http://schemas.openxmlformats.org/officeDocument/2006/relationships/customXml" Target="../ink/ink4771.xml"/><Relationship Id="rId25" Type="http://schemas.openxmlformats.org/officeDocument/2006/relationships/customXml" Target="../ink/ink4782.xml"/><Relationship Id="rId46" Type="http://schemas.openxmlformats.org/officeDocument/2006/relationships/image" Target="../media/image3833.png"/><Relationship Id="rId67" Type="http://schemas.openxmlformats.org/officeDocument/2006/relationships/customXml" Target="../ink/ink4803.xml"/><Relationship Id="rId116" Type="http://schemas.openxmlformats.org/officeDocument/2006/relationships/image" Target="../media/image3868.png"/><Relationship Id="rId137" Type="http://schemas.openxmlformats.org/officeDocument/2006/relationships/customXml" Target="../ink/ink4838.xml"/><Relationship Id="rId158" Type="http://schemas.openxmlformats.org/officeDocument/2006/relationships/image" Target="../media/image3889.png"/><Relationship Id="rId20" Type="http://schemas.openxmlformats.org/officeDocument/2006/relationships/image" Target="../media/image3820.png"/><Relationship Id="rId41" Type="http://schemas.openxmlformats.org/officeDocument/2006/relationships/customXml" Target="../ink/ink4790.xml"/><Relationship Id="rId62" Type="http://schemas.openxmlformats.org/officeDocument/2006/relationships/image" Target="../media/image3841.png"/><Relationship Id="rId83" Type="http://schemas.openxmlformats.org/officeDocument/2006/relationships/customXml" Target="../ink/ink4811.xml"/><Relationship Id="rId88" Type="http://schemas.openxmlformats.org/officeDocument/2006/relationships/image" Target="../media/image3854.png"/><Relationship Id="rId111" Type="http://schemas.openxmlformats.org/officeDocument/2006/relationships/customXml" Target="../ink/ink4825.xml"/><Relationship Id="rId132" Type="http://schemas.openxmlformats.org/officeDocument/2006/relationships/image" Target="../media/image3876.png"/><Relationship Id="rId153" Type="http://schemas.openxmlformats.org/officeDocument/2006/relationships/customXml" Target="../ink/ink4846.xml"/><Relationship Id="rId174" Type="http://schemas.openxmlformats.org/officeDocument/2006/relationships/image" Target="../media/image3897.png"/><Relationship Id="rId15" Type="http://schemas.openxmlformats.org/officeDocument/2006/relationships/customXml" Target="../ink/ink4777.xml"/><Relationship Id="rId36" Type="http://schemas.openxmlformats.org/officeDocument/2006/relationships/image" Target="../media/image3828.png"/><Relationship Id="rId57" Type="http://schemas.openxmlformats.org/officeDocument/2006/relationships/customXml" Target="../ink/ink4798.xml"/><Relationship Id="rId106" Type="http://schemas.openxmlformats.org/officeDocument/2006/relationships/image" Target="../media/image3863.png"/><Relationship Id="rId127" Type="http://schemas.openxmlformats.org/officeDocument/2006/relationships/customXml" Target="../ink/ink4833.xml"/><Relationship Id="rId10" Type="http://schemas.openxmlformats.org/officeDocument/2006/relationships/image" Target="../media/image3815.png"/><Relationship Id="rId31" Type="http://schemas.openxmlformats.org/officeDocument/2006/relationships/customXml" Target="../ink/ink4785.xml"/><Relationship Id="rId52" Type="http://schemas.openxmlformats.org/officeDocument/2006/relationships/image" Target="../media/image3836.png"/><Relationship Id="rId73" Type="http://schemas.openxmlformats.org/officeDocument/2006/relationships/customXml" Target="../ink/ink4806.xml"/><Relationship Id="rId78" Type="http://schemas.openxmlformats.org/officeDocument/2006/relationships/image" Target="../media/image3849.png"/><Relationship Id="rId94" Type="http://schemas.openxmlformats.org/officeDocument/2006/relationships/image" Target="../media/image3857.png"/><Relationship Id="rId99" Type="http://schemas.openxmlformats.org/officeDocument/2006/relationships/customXml" Target="../ink/ink4819.xml"/><Relationship Id="rId101" Type="http://schemas.openxmlformats.org/officeDocument/2006/relationships/customXml" Target="../ink/ink4820.xml"/><Relationship Id="rId122" Type="http://schemas.openxmlformats.org/officeDocument/2006/relationships/image" Target="../media/image3871.png"/><Relationship Id="rId143" Type="http://schemas.openxmlformats.org/officeDocument/2006/relationships/customXml" Target="../ink/ink4841.xml"/><Relationship Id="rId148" Type="http://schemas.openxmlformats.org/officeDocument/2006/relationships/image" Target="../media/image3884.png"/><Relationship Id="rId164" Type="http://schemas.openxmlformats.org/officeDocument/2006/relationships/image" Target="../media/image3892.png"/><Relationship Id="rId169" Type="http://schemas.openxmlformats.org/officeDocument/2006/relationships/customXml" Target="../ink/ink4854.xml"/><Relationship Id="rId4" Type="http://schemas.openxmlformats.org/officeDocument/2006/relationships/image" Target="../media/image3812.png"/><Relationship Id="rId9" Type="http://schemas.openxmlformats.org/officeDocument/2006/relationships/customXml" Target="../ink/ink4774.xml"/><Relationship Id="rId26" Type="http://schemas.openxmlformats.org/officeDocument/2006/relationships/image" Target="../media/image3823.png"/><Relationship Id="rId47" Type="http://schemas.openxmlformats.org/officeDocument/2006/relationships/customXml" Target="../ink/ink4793.xml"/><Relationship Id="rId68" Type="http://schemas.openxmlformats.org/officeDocument/2006/relationships/image" Target="../media/image3844.png"/><Relationship Id="rId89" Type="http://schemas.openxmlformats.org/officeDocument/2006/relationships/customXml" Target="../ink/ink4814.xml"/><Relationship Id="rId112" Type="http://schemas.openxmlformats.org/officeDocument/2006/relationships/image" Target="../media/image3866.png"/><Relationship Id="rId133" Type="http://schemas.openxmlformats.org/officeDocument/2006/relationships/customXml" Target="../ink/ink4836.xml"/><Relationship Id="rId154" Type="http://schemas.openxmlformats.org/officeDocument/2006/relationships/image" Target="../media/image3887.png"/><Relationship Id="rId175" Type="http://schemas.openxmlformats.org/officeDocument/2006/relationships/customXml" Target="../ink/ink4857.xml"/><Relationship Id="rId16" Type="http://schemas.openxmlformats.org/officeDocument/2006/relationships/image" Target="../media/image3818.png"/><Relationship Id="rId37" Type="http://schemas.openxmlformats.org/officeDocument/2006/relationships/customXml" Target="../ink/ink4788.xml"/><Relationship Id="rId58" Type="http://schemas.openxmlformats.org/officeDocument/2006/relationships/image" Target="../media/image3839.png"/><Relationship Id="rId79" Type="http://schemas.openxmlformats.org/officeDocument/2006/relationships/customXml" Target="../ink/ink4809.xml"/><Relationship Id="rId102" Type="http://schemas.openxmlformats.org/officeDocument/2006/relationships/image" Target="../media/image3861.png"/><Relationship Id="rId123" Type="http://schemas.openxmlformats.org/officeDocument/2006/relationships/customXml" Target="../ink/ink4831.xml"/><Relationship Id="rId144" Type="http://schemas.openxmlformats.org/officeDocument/2006/relationships/image" Target="../media/image3882.png"/><Relationship Id="rId90" Type="http://schemas.openxmlformats.org/officeDocument/2006/relationships/image" Target="../media/image3855.png"/><Relationship Id="rId165" Type="http://schemas.openxmlformats.org/officeDocument/2006/relationships/customXml" Target="../ink/ink4852.xml"/><Relationship Id="rId27" Type="http://schemas.openxmlformats.org/officeDocument/2006/relationships/customXml" Target="../ink/ink4783.xml"/><Relationship Id="rId48" Type="http://schemas.openxmlformats.org/officeDocument/2006/relationships/image" Target="../media/image3834.png"/><Relationship Id="rId69" Type="http://schemas.openxmlformats.org/officeDocument/2006/relationships/customXml" Target="../ink/ink4804.xml"/><Relationship Id="rId113" Type="http://schemas.openxmlformats.org/officeDocument/2006/relationships/customXml" Target="../ink/ink4826.xml"/><Relationship Id="rId134" Type="http://schemas.openxmlformats.org/officeDocument/2006/relationships/image" Target="../media/image3877.png"/><Relationship Id="rId80" Type="http://schemas.openxmlformats.org/officeDocument/2006/relationships/image" Target="../media/image3850.png"/><Relationship Id="rId155" Type="http://schemas.openxmlformats.org/officeDocument/2006/relationships/customXml" Target="../ink/ink4847.xml"/><Relationship Id="rId176" Type="http://schemas.openxmlformats.org/officeDocument/2006/relationships/image" Target="../media/image3898.png"/><Relationship Id="rId17" Type="http://schemas.openxmlformats.org/officeDocument/2006/relationships/customXml" Target="../ink/ink4778.xml"/><Relationship Id="rId38" Type="http://schemas.openxmlformats.org/officeDocument/2006/relationships/image" Target="../media/image3829.png"/><Relationship Id="rId59" Type="http://schemas.openxmlformats.org/officeDocument/2006/relationships/customXml" Target="../ink/ink4799.xml"/><Relationship Id="rId103" Type="http://schemas.openxmlformats.org/officeDocument/2006/relationships/customXml" Target="../ink/ink4821.xml"/><Relationship Id="rId124" Type="http://schemas.openxmlformats.org/officeDocument/2006/relationships/image" Target="../media/image3872.png"/><Relationship Id="rId70" Type="http://schemas.openxmlformats.org/officeDocument/2006/relationships/image" Target="../media/image3845.png"/><Relationship Id="rId91" Type="http://schemas.openxmlformats.org/officeDocument/2006/relationships/customXml" Target="../ink/ink4815.xml"/><Relationship Id="rId145" Type="http://schemas.openxmlformats.org/officeDocument/2006/relationships/customXml" Target="../ink/ink4842.xml"/><Relationship Id="rId166" Type="http://schemas.openxmlformats.org/officeDocument/2006/relationships/image" Target="../media/image3893.png"/></Relationships>
</file>

<file path=ppt/slides/_rels/slide88.xml.rels><?xml version="1.0" encoding="UTF-8" standalone="yes"?>
<Relationships xmlns="http://schemas.openxmlformats.org/package/2006/relationships"><Relationship Id="rId117" Type="http://schemas.openxmlformats.org/officeDocument/2006/relationships/image" Target="../media/image3957.png"/><Relationship Id="rId299" Type="http://schemas.openxmlformats.org/officeDocument/2006/relationships/image" Target="../media/image4049.png"/><Relationship Id="rId21" Type="http://schemas.openxmlformats.org/officeDocument/2006/relationships/image" Target="../media/image3908.png"/><Relationship Id="rId63" Type="http://schemas.openxmlformats.org/officeDocument/2006/relationships/image" Target="../media/image3930.png"/><Relationship Id="rId159" Type="http://schemas.openxmlformats.org/officeDocument/2006/relationships/image" Target="../media/image3978.png"/><Relationship Id="rId324" Type="http://schemas.openxmlformats.org/officeDocument/2006/relationships/customXml" Target="../ink/ink5019.xml"/><Relationship Id="rId366" Type="http://schemas.openxmlformats.org/officeDocument/2006/relationships/customXml" Target="../ink/ink5040.xml"/><Relationship Id="rId170" Type="http://schemas.openxmlformats.org/officeDocument/2006/relationships/customXml" Target="../ink/ink4942.xml"/><Relationship Id="rId226" Type="http://schemas.openxmlformats.org/officeDocument/2006/relationships/customXml" Target="../ink/ink4970.xml"/><Relationship Id="rId433" Type="http://schemas.openxmlformats.org/officeDocument/2006/relationships/image" Target="../media/image4117.png"/><Relationship Id="rId268" Type="http://schemas.openxmlformats.org/officeDocument/2006/relationships/customXml" Target="../ink/ink4991.xml"/><Relationship Id="rId32" Type="http://schemas.openxmlformats.org/officeDocument/2006/relationships/customXml" Target="../ink/ink4873.xml"/><Relationship Id="rId74" Type="http://schemas.openxmlformats.org/officeDocument/2006/relationships/customXml" Target="../ink/ink4894.xml"/><Relationship Id="rId128" Type="http://schemas.openxmlformats.org/officeDocument/2006/relationships/customXml" Target="../ink/ink4921.xml"/><Relationship Id="rId335" Type="http://schemas.openxmlformats.org/officeDocument/2006/relationships/image" Target="../media/image4067.png"/><Relationship Id="rId377" Type="http://schemas.openxmlformats.org/officeDocument/2006/relationships/image" Target="../media/image4088.png"/><Relationship Id="rId5" Type="http://schemas.openxmlformats.org/officeDocument/2006/relationships/image" Target="../media/image3900.png"/><Relationship Id="rId181" Type="http://schemas.openxmlformats.org/officeDocument/2006/relationships/image" Target="../media/image3989.png"/><Relationship Id="rId237" Type="http://schemas.openxmlformats.org/officeDocument/2006/relationships/image" Target="../media/image4018.png"/><Relationship Id="rId402" Type="http://schemas.openxmlformats.org/officeDocument/2006/relationships/customXml" Target="../ink/ink5058.xml"/><Relationship Id="rId279" Type="http://schemas.openxmlformats.org/officeDocument/2006/relationships/image" Target="../media/image4039.png"/><Relationship Id="rId43" Type="http://schemas.openxmlformats.org/officeDocument/2006/relationships/image" Target="../media/image3920.png"/><Relationship Id="rId139" Type="http://schemas.openxmlformats.org/officeDocument/2006/relationships/image" Target="../media/image3968.png"/><Relationship Id="rId290" Type="http://schemas.openxmlformats.org/officeDocument/2006/relationships/customXml" Target="../ink/ink5002.xml"/><Relationship Id="rId304" Type="http://schemas.openxmlformats.org/officeDocument/2006/relationships/customXml" Target="../ink/ink5009.xml"/><Relationship Id="rId346" Type="http://schemas.openxmlformats.org/officeDocument/2006/relationships/customXml" Target="../ink/ink5030.xml"/><Relationship Id="rId388" Type="http://schemas.openxmlformats.org/officeDocument/2006/relationships/customXml" Target="../ink/ink5051.xml"/><Relationship Id="rId85" Type="http://schemas.openxmlformats.org/officeDocument/2006/relationships/image" Target="../media/image3941.png"/><Relationship Id="rId150" Type="http://schemas.openxmlformats.org/officeDocument/2006/relationships/customXml" Target="../ink/ink4932.xml"/><Relationship Id="rId192" Type="http://schemas.openxmlformats.org/officeDocument/2006/relationships/customXml" Target="../ink/ink4953.xml"/><Relationship Id="rId206" Type="http://schemas.openxmlformats.org/officeDocument/2006/relationships/customXml" Target="../ink/ink4960.xml"/><Relationship Id="rId413" Type="http://schemas.openxmlformats.org/officeDocument/2006/relationships/image" Target="../media/image4106.png"/><Relationship Id="rId248" Type="http://schemas.openxmlformats.org/officeDocument/2006/relationships/customXml" Target="../ink/ink4981.xml"/><Relationship Id="rId12" Type="http://schemas.openxmlformats.org/officeDocument/2006/relationships/customXml" Target="../ink/ink4863.xml"/><Relationship Id="rId108" Type="http://schemas.openxmlformats.org/officeDocument/2006/relationships/customXml" Target="../ink/ink4911.xml"/><Relationship Id="rId315" Type="http://schemas.openxmlformats.org/officeDocument/2006/relationships/image" Target="../media/image4057.png"/><Relationship Id="rId357" Type="http://schemas.openxmlformats.org/officeDocument/2006/relationships/image" Target="../media/image4078.png"/><Relationship Id="rId54" Type="http://schemas.openxmlformats.org/officeDocument/2006/relationships/customXml" Target="../ink/ink4884.xml"/><Relationship Id="rId96" Type="http://schemas.openxmlformats.org/officeDocument/2006/relationships/customXml" Target="../ink/ink4905.xml"/><Relationship Id="rId161" Type="http://schemas.openxmlformats.org/officeDocument/2006/relationships/image" Target="../media/image3979.png"/><Relationship Id="rId217" Type="http://schemas.openxmlformats.org/officeDocument/2006/relationships/image" Target="../media/image4007.png"/><Relationship Id="rId399" Type="http://schemas.openxmlformats.org/officeDocument/2006/relationships/image" Target="../media/image4099.png"/><Relationship Id="rId259" Type="http://schemas.openxmlformats.org/officeDocument/2006/relationships/image" Target="../media/image4029.png"/><Relationship Id="rId424" Type="http://schemas.openxmlformats.org/officeDocument/2006/relationships/customXml" Target="../ink/ink5069.xml"/><Relationship Id="rId23" Type="http://schemas.openxmlformats.org/officeDocument/2006/relationships/image" Target="../media/image3909.png"/><Relationship Id="rId119" Type="http://schemas.openxmlformats.org/officeDocument/2006/relationships/image" Target="../media/image3958.png"/><Relationship Id="rId270" Type="http://schemas.openxmlformats.org/officeDocument/2006/relationships/customXml" Target="../ink/ink4992.xml"/><Relationship Id="rId326" Type="http://schemas.openxmlformats.org/officeDocument/2006/relationships/customXml" Target="../ink/ink5020.xml"/><Relationship Id="rId65" Type="http://schemas.openxmlformats.org/officeDocument/2006/relationships/image" Target="../media/image3931.png"/><Relationship Id="rId130" Type="http://schemas.openxmlformats.org/officeDocument/2006/relationships/customXml" Target="../ink/ink4922.xml"/><Relationship Id="rId368" Type="http://schemas.openxmlformats.org/officeDocument/2006/relationships/customXml" Target="../ink/ink5041.xml"/><Relationship Id="rId172" Type="http://schemas.openxmlformats.org/officeDocument/2006/relationships/customXml" Target="../ink/ink4943.xml"/><Relationship Id="rId228" Type="http://schemas.openxmlformats.org/officeDocument/2006/relationships/customXml" Target="../ink/ink4971.xml"/><Relationship Id="rId281" Type="http://schemas.openxmlformats.org/officeDocument/2006/relationships/image" Target="../media/image4040.png"/><Relationship Id="rId337" Type="http://schemas.openxmlformats.org/officeDocument/2006/relationships/image" Target="../media/image4068.png"/><Relationship Id="rId34" Type="http://schemas.openxmlformats.org/officeDocument/2006/relationships/customXml" Target="../ink/ink4874.xml"/><Relationship Id="rId76" Type="http://schemas.openxmlformats.org/officeDocument/2006/relationships/customXml" Target="../ink/ink4895.xml"/><Relationship Id="rId141" Type="http://schemas.openxmlformats.org/officeDocument/2006/relationships/image" Target="../media/image3969.png"/><Relationship Id="rId379" Type="http://schemas.openxmlformats.org/officeDocument/2006/relationships/image" Target="../media/image4089.png"/><Relationship Id="rId7" Type="http://schemas.openxmlformats.org/officeDocument/2006/relationships/image" Target="../media/image3901.png"/><Relationship Id="rId183" Type="http://schemas.openxmlformats.org/officeDocument/2006/relationships/image" Target="../media/image3990.png"/><Relationship Id="rId239" Type="http://schemas.openxmlformats.org/officeDocument/2006/relationships/image" Target="../media/image4019.png"/><Relationship Id="rId390" Type="http://schemas.openxmlformats.org/officeDocument/2006/relationships/customXml" Target="../ink/ink5052.xml"/><Relationship Id="rId404" Type="http://schemas.openxmlformats.org/officeDocument/2006/relationships/customXml" Target="../ink/ink5059.xml"/><Relationship Id="rId250" Type="http://schemas.openxmlformats.org/officeDocument/2006/relationships/customXml" Target="../ink/ink4982.xml"/><Relationship Id="rId292" Type="http://schemas.openxmlformats.org/officeDocument/2006/relationships/customXml" Target="../ink/ink5003.xml"/><Relationship Id="rId306" Type="http://schemas.openxmlformats.org/officeDocument/2006/relationships/customXml" Target="../ink/ink5010.xml"/><Relationship Id="rId45" Type="http://schemas.openxmlformats.org/officeDocument/2006/relationships/image" Target="../media/image3921.png"/><Relationship Id="rId87" Type="http://schemas.openxmlformats.org/officeDocument/2006/relationships/image" Target="../media/image3942.png"/><Relationship Id="rId110" Type="http://schemas.openxmlformats.org/officeDocument/2006/relationships/customXml" Target="../ink/ink4912.xml"/><Relationship Id="rId348" Type="http://schemas.openxmlformats.org/officeDocument/2006/relationships/customXml" Target="../ink/ink5031.xml"/><Relationship Id="rId152" Type="http://schemas.openxmlformats.org/officeDocument/2006/relationships/customXml" Target="../ink/ink4933.xml"/><Relationship Id="rId194" Type="http://schemas.openxmlformats.org/officeDocument/2006/relationships/customXml" Target="../ink/ink4954.xml"/><Relationship Id="rId208" Type="http://schemas.openxmlformats.org/officeDocument/2006/relationships/customXml" Target="../ink/ink4961.xml"/><Relationship Id="rId415" Type="http://schemas.openxmlformats.org/officeDocument/2006/relationships/image" Target="../media/image4107.png"/><Relationship Id="rId261" Type="http://schemas.openxmlformats.org/officeDocument/2006/relationships/image" Target="../media/image4030.png"/><Relationship Id="rId14" Type="http://schemas.openxmlformats.org/officeDocument/2006/relationships/customXml" Target="../ink/ink4864.xml"/><Relationship Id="rId56" Type="http://schemas.openxmlformats.org/officeDocument/2006/relationships/customXml" Target="../ink/ink4885.xml"/><Relationship Id="rId317" Type="http://schemas.openxmlformats.org/officeDocument/2006/relationships/image" Target="../media/image4058.png"/><Relationship Id="rId359" Type="http://schemas.openxmlformats.org/officeDocument/2006/relationships/image" Target="../media/image4079.png"/><Relationship Id="rId98" Type="http://schemas.openxmlformats.org/officeDocument/2006/relationships/customXml" Target="../ink/ink4906.xml"/><Relationship Id="rId121" Type="http://schemas.openxmlformats.org/officeDocument/2006/relationships/image" Target="../media/image3959.png"/><Relationship Id="rId163" Type="http://schemas.openxmlformats.org/officeDocument/2006/relationships/image" Target="../media/image3980.png"/><Relationship Id="rId219" Type="http://schemas.openxmlformats.org/officeDocument/2006/relationships/image" Target="../media/image4008.png"/><Relationship Id="rId370" Type="http://schemas.openxmlformats.org/officeDocument/2006/relationships/customXml" Target="../ink/ink5042.xml"/><Relationship Id="rId426" Type="http://schemas.openxmlformats.org/officeDocument/2006/relationships/customXml" Target="../ink/ink5070.xml"/><Relationship Id="rId230" Type="http://schemas.openxmlformats.org/officeDocument/2006/relationships/customXml" Target="../ink/ink4972.xml"/><Relationship Id="rId25" Type="http://schemas.openxmlformats.org/officeDocument/2006/relationships/image" Target="../media/image3911.png"/><Relationship Id="rId67" Type="http://schemas.openxmlformats.org/officeDocument/2006/relationships/image" Target="../media/image3932.png"/><Relationship Id="rId272" Type="http://schemas.openxmlformats.org/officeDocument/2006/relationships/customXml" Target="../ink/ink4993.xml"/><Relationship Id="rId328" Type="http://schemas.openxmlformats.org/officeDocument/2006/relationships/customXml" Target="../ink/ink5021.xml"/><Relationship Id="rId132" Type="http://schemas.openxmlformats.org/officeDocument/2006/relationships/customXml" Target="../ink/ink4923.xml"/><Relationship Id="rId174" Type="http://schemas.openxmlformats.org/officeDocument/2006/relationships/customXml" Target="../ink/ink4944.xml"/><Relationship Id="rId381" Type="http://schemas.openxmlformats.org/officeDocument/2006/relationships/image" Target="../media/image4090.png"/><Relationship Id="rId241" Type="http://schemas.openxmlformats.org/officeDocument/2006/relationships/image" Target="../media/image4020.png"/><Relationship Id="rId36" Type="http://schemas.openxmlformats.org/officeDocument/2006/relationships/customXml" Target="../ink/ink4875.xml"/><Relationship Id="rId283" Type="http://schemas.openxmlformats.org/officeDocument/2006/relationships/image" Target="../media/image4041.png"/><Relationship Id="rId339" Type="http://schemas.openxmlformats.org/officeDocument/2006/relationships/image" Target="../media/image4069.png"/><Relationship Id="rId78" Type="http://schemas.openxmlformats.org/officeDocument/2006/relationships/customXml" Target="../ink/ink4896.xml"/><Relationship Id="rId101" Type="http://schemas.openxmlformats.org/officeDocument/2006/relationships/image" Target="../media/image3949.png"/><Relationship Id="rId143" Type="http://schemas.openxmlformats.org/officeDocument/2006/relationships/image" Target="../media/image3970.png"/><Relationship Id="rId185" Type="http://schemas.openxmlformats.org/officeDocument/2006/relationships/image" Target="../media/image3991.png"/><Relationship Id="rId350" Type="http://schemas.openxmlformats.org/officeDocument/2006/relationships/customXml" Target="../ink/ink5032.xml"/><Relationship Id="rId406" Type="http://schemas.openxmlformats.org/officeDocument/2006/relationships/customXml" Target="../ink/ink5060.xml"/><Relationship Id="rId9" Type="http://schemas.openxmlformats.org/officeDocument/2006/relationships/image" Target="../media/image3902.png"/><Relationship Id="rId210" Type="http://schemas.openxmlformats.org/officeDocument/2006/relationships/customXml" Target="../ink/ink4962.xml"/><Relationship Id="rId392" Type="http://schemas.openxmlformats.org/officeDocument/2006/relationships/customXml" Target="../ink/ink5053.xml"/><Relationship Id="rId252" Type="http://schemas.openxmlformats.org/officeDocument/2006/relationships/customXml" Target="../ink/ink4983.xml"/><Relationship Id="rId294" Type="http://schemas.openxmlformats.org/officeDocument/2006/relationships/customXml" Target="../ink/ink5004.xml"/><Relationship Id="rId308" Type="http://schemas.openxmlformats.org/officeDocument/2006/relationships/customXml" Target="../ink/ink5011.xml"/><Relationship Id="rId47" Type="http://schemas.openxmlformats.org/officeDocument/2006/relationships/image" Target="../media/image3922.png"/><Relationship Id="rId89" Type="http://schemas.openxmlformats.org/officeDocument/2006/relationships/image" Target="../media/image3943.png"/><Relationship Id="rId112" Type="http://schemas.openxmlformats.org/officeDocument/2006/relationships/customXml" Target="../ink/ink4913.xml"/><Relationship Id="rId154" Type="http://schemas.openxmlformats.org/officeDocument/2006/relationships/customXml" Target="../ink/ink4934.xml"/><Relationship Id="rId361" Type="http://schemas.openxmlformats.org/officeDocument/2006/relationships/image" Target="../media/image4080.png"/><Relationship Id="rId196" Type="http://schemas.openxmlformats.org/officeDocument/2006/relationships/customXml" Target="../ink/ink4955.xml"/><Relationship Id="rId417" Type="http://schemas.openxmlformats.org/officeDocument/2006/relationships/image" Target="../media/image4108.png"/><Relationship Id="rId16" Type="http://schemas.openxmlformats.org/officeDocument/2006/relationships/customXml" Target="../ink/ink4865.xml"/><Relationship Id="rId221" Type="http://schemas.openxmlformats.org/officeDocument/2006/relationships/image" Target="../media/image4009.png"/><Relationship Id="rId263" Type="http://schemas.openxmlformats.org/officeDocument/2006/relationships/image" Target="../media/image4031.png"/><Relationship Id="rId319" Type="http://schemas.openxmlformats.org/officeDocument/2006/relationships/image" Target="../media/image4059.png"/><Relationship Id="rId58" Type="http://schemas.openxmlformats.org/officeDocument/2006/relationships/customXml" Target="../ink/ink4886.xml"/><Relationship Id="rId123" Type="http://schemas.openxmlformats.org/officeDocument/2006/relationships/image" Target="../media/image3960.png"/><Relationship Id="rId330" Type="http://schemas.openxmlformats.org/officeDocument/2006/relationships/customXml" Target="../ink/ink5022.xml"/><Relationship Id="rId165" Type="http://schemas.openxmlformats.org/officeDocument/2006/relationships/image" Target="../media/image3981.png"/><Relationship Id="rId372" Type="http://schemas.openxmlformats.org/officeDocument/2006/relationships/customXml" Target="../ink/ink5043.xml"/><Relationship Id="rId428" Type="http://schemas.openxmlformats.org/officeDocument/2006/relationships/customXml" Target="../ink/ink5071.xml"/><Relationship Id="rId232" Type="http://schemas.openxmlformats.org/officeDocument/2006/relationships/customXml" Target="../ink/ink4973.xml"/><Relationship Id="rId274" Type="http://schemas.openxmlformats.org/officeDocument/2006/relationships/customXml" Target="../ink/ink4994.xml"/><Relationship Id="rId27" Type="http://schemas.openxmlformats.org/officeDocument/2006/relationships/image" Target="../media/image3912.png"/><Relationship Id="rId69" Type="http://schemas.openxmlformats.org/officeDocument/2006/relationships/image" Target="../media/image3933.png"/><Relationship Id="rId134" Type="http://schemas.openxmlformats.org/officeDocument/2006/relationships/customXml" Target="../ink/ink4924.xml"/><Relationship Id="rId80" Type="http://schemas.openxmlformats.org/officeDocument/2006/relationships/customXml" Target="../ink/ink4897.xml"/><Relationship Id="rId176" Type="http://schemas.openxmlformats.org/officeDocument/2006/relationships/customXml" Target="../ink/ink4945.xml"/><Relationship Id="rId341" Type="http://schemas.openxmlformats.org/officeDocument/2006/relationships/image" Target="../media/image4070.png"/><Relationship Id="rId383" Type="http://schemas.openxmlformats.org/officeDocument/2006/relationships/image" Target="../media/image4091.png"/><Relationship Id="rId201" Type="http://schemas.openxmlformats.org/officeDocument/2006/relationships/image" Target="../media/image3999.png"/><Relationship Id="rId243" Type="http://schemas.openxmlformats.org/officeDocument/2006/relationships/image" Target="../media/image4021.png"/><Relationship Id="rId285" Type="http://schemas.openxmlformats.org/officeDocument/2006/relationships/image" Target="../media/image4042.png"/><Relationship Id="rId38" Type="http://schemas.openxmlformats.org/officeDocument/2006/relationships/customXml" Target="../ink/ink4876.xml"/><Relationship Id="rId103" Type="http://schemas.openxmlformats.org/officeDocument/2006/relationships/image" Target="../media/image3950.png"/><Relationship Id="rId310" Type="http://schemas.openxmlformats.org/officeDocument/2006/relationships/customXml" Target="../ink/ink5012.xml"/><Relationship Id="rId91" Type="http://schemas.openxmlformats.org/officeDocument/2006/relationships/image" Target="../media/image3944.png"/><Relationship Id="rId145" Type="http://schemas.openxmlformats.org/officeDocument/2006/relationships/image" Target="../media/image3971.png"/><Relationship Id="rId187" Type="http://schemas.openxmlformats.org/officeDocument/2006/relationships/image" Target="../media/image3992.png"/><Relationship Id="rId352" Type="http://schemas.openxmlformats.org/officeDocument/2006/relationships/customXml" Target="../ink/ink5033.xml"/><Relationship Id="rId394" Type="http://schemas.openxmlformats.org/officeDocument/2006/relationships/customXml" Target="../ink/ink5054.xml"/><Relationship Id="rId408" Type="http://schemas.openxmlformats.org/officeDocument/2006/relationships/customXml" Target="../ink/ink5061.xml"/><Relationship Id="rId212" Type="http://schemas.openxmlformats.org/officeDocument/2006/relationships/customXml" Target="../ink/ink4963.xml"/><Relationship Id="rId254" Type="http://schemas.openxmlformats.org/officeDocument/2006/relationships/customXml" Target="../ink/ink4984.xml"/><Relationship Id="rId28" Type="http://schemas.openxmlformats.org/officeDocument/2006/relationships/customXml" Target="../ink/ink4871.xml"/><Relationship Id="rId49" Type="http://schemas.openxmlformats.org/officeDocument/2006/relationships/image" Target="../media/image3923.png"/><Relationship Id="rId114" Type="http://schemas.openxmlformats.org/officeDocument/2006/relationships/customXml" Target="../ink/ink4914.xml"/><Relationship Id="rId275" Type="http://schemas.openxmlformats.org/officeDocument/2006/relationships/image" Target="../media/image4037.png"/><Relationship Id="rId296" Type="http://schemas.openxmlformats.org/officeDocument/2006/relationships/customXml" Target="../ink/ink5005.xml"/><Relationship Id="rId300" Type="http://schemas.openxmlformats.org/officeDocument/2006/relationships/customXml" Target="../ink/ink5007.xml"/><Relationship Id="rId60" Type="http://schemas.openxmlformats.org/officeDocument/2006/relationships/customXml" Target="../ink/ink4887.xml"/><Relationship Id="rId81" Type="http://schemas.openxmlformats.org/officeDocument/2006/relationships/image" Target="../media/image3939.png"/><Relationship Id="rId135" Type="http://schemas.openxmlformats.org/officeDocument/2006/relationships/image" Target="../media/image3966.png"/><Relationship Id="rId156" Type="http://schemas.openxmlformats.org/officeDocument/2006/relationships/customXml" Target="../ink/ink4935.xml"/><Relationship Id="rId177" Type="http://schemas.openxmlformats.org/officeDocument/2006/relationships/image" Target="../media/image3987.png"/><Relationship Id="rId198" Type="http://schemas.openxmlformats.org/officeDocument/2006/relationships/customXml" Target="../ink/ink4956.xml"/><Relationship Id="rId321" Type="http://schemas.openxmlformats.org/officeDocument/2006/relationships/image" Target="../media/image4060.png"/><Relationship Id="rId342" Type="http://schemas.openxmlformats.org/officeDocument/2006/relationships/customXml" Target="../ink/ink5028.xml"/><Relationship Id="rId363" Type="http://schemas.openxmlformats.org/officeDocument/2006/relationships/image" Target="../media/image4081.png"/><Relationship Id="rId384" Type="http://schemas.openxmlformats.org/officeDocument/2006/relationships/customXml" Target="../ink/ink5049.xml"/><Relationship Id="rId419" Type="http://schemas.openxmlformats.org/officeDocument/2006/relationships/image" Target="../media/image4109.png"/><Relationship Id="rId202" Type="http://schemas.openxmlformats.org/officeDocument/2006/relationships/customXml" Target="../ink/ink4958.xml"/><Relationship Id="rId223" Type="http://schemas.openxmlformats.org/officeDocument/2006/relationships/image" Target="../media/image4011.png"/><Relationship Id="rId244" Type="http://schemas.openxmlformats.org/officeDocument/2006/relationships/customXml" Target="../ink/ink4979.xml"/><Relationship Id="rId430" Type="http://schemas.openxmlformats.org/officeDocument/2006/relationships/customXml" Target="../ink/ink5072.xml"/><Relationship Id="rId18" Type="http://schemas.openxmlformats.org/officeDocument/2006/relationships/customXml" Target="../ink/ink4866.xml"/><Relationship Id="rId39" Type="http://schemas.openxmlformats.org/officeDocument/2006/relationships/image" Target="../media/image3918.png"/><Relationship Id="rId265" Type="http://schemas.openxmlformats.org/officeDocument/2006/relationships/image" Target="../media/image4032.png"/><Relationship Id="rId286" Type="http://schemas.openxmlformats.org/officeDocument/2006/relationships/customXml" Target="../ink/ink5000.xml"/><Relationship Id="rId50" Type="http://schemas.openxmlformats.org/officeDocument/2006/relationships/customXml" Target="../ink/ink4882.xml"/><Relationship Id="rId104" Type="http://schemas.openxmlformats.org/officeDocument/2006/relationships/customXml" Target="../ink/ink4909.xml"/><Relationship Id="rId125" Type="http://schemas.openxmlformats.org/officeDocument/2006/relationships/image" Target="../media/image3961.png"/><Relationship Id="rId146" Type="http://schemas.openxmlformats.org/officeDocument/2006/relationships/customXml" Target="../ink/ink4930.xml"/><Relationship Id="rId167" Type="http://schemas.openxmlformats.org/officeDocument/2006/relationships/image" Target="../media/image3982.png"/><Relationship Id="rId188" Type="http://schemas.openxmlformats.org/officeDocument/2006/relationships/customXml" Target="../ink/ink4951.xml"/><Relationship Id="rId311" Type="http://schemas.openxmlformats.org/officeDocument/2006/relationships/image" Target="../media/image4055.png"/><Relationship Id="rId332" Type="http://schemas.openxmlformats.org/officeDocument/2006/relationships/customXml" Target="../ink/ink5023.xml"/><Relationship Id="rId353" Type="http://schemas.openxmlformats.org/officeDocument/2006/relationships/image" Target="../media/image4076.png"/><Relationship Id="rId374" Type="http://schemas.openxmlformats.org/officeDocument/2006/relationships/customXml" Target="../ink/ink5044.xml"/><Relationship Id="rId395" Type="http://schemas.openxmlformats.org/officeDocument/2006/relationships/image" Target="../media/image4097.png"/><Relationship Id="rId409" Type="http://schemas.openxmlformats.org/officeDocument/2006/relationships/image" Target="../media/image4104.png"/><Relationship Id="rId71" Type="http://schemas.openxmlformats.org/officeDocument/2006/relationships/image" Target="../media/image3934.png"/><Relationship Id="rId92" Type="http://schemas.openxmlformats.org/officeDocument/2006/relationships/customXml" Target="../ink/ink4903.xml"/><Relationship Id="rId213" Type="http://schemas.openxmlformats.org/officeDocument/2006/relationships/image" Target="../media/image4005.png"/><Relationship Id="rId234" Type="http://schemas.openxmlformats.org/officeDocument/2006/relationships/customXml" Target="../ink/ink4974.xml"/><Relationship Id="rId420" Type="http://schemas.openxmlformats.org/officeDocument/2006/relationships/customXml" Target="../ink/ink5067.xml"/><Relationship Id="rId2" Type="http://schemas.openxmlformats.org/officeDocument/2006/relationships/customXml" Target="../ink/ink4858.xml"/><Relationship Id="rId29" Type="http://schemas.openxmlformats.org/officeDocument/2006/relationships/image" Target="../media/image3913.png"/><Relationship Id="rId255" Type="http://schemas.openxmlformats.org/officeDocument/2006/relationships/image" Target="../media/image4027.png"/><Relationship Id="rId276" Type="http://schemas.openxmlformats.org/officeDocument/2006/relationships/customXml" Target="../ink/ink4995.xml"/><Relationship Id="rId297" Type="http://schemas.openxmlformats.org/officeDocument/2006/relationships/image" Target="../media/image4048.png"/><Relationship Id="rId40" Type="http://schemas.openxmlformats.org/officeDocument/2006/relationships/customXml" Target="../ink/ink4877.xml"/><Relationship Id="rId115" Type="http://schemas.openxmlformats.org/officeDocument/2006/relationships/image" Target="../media/image3956.png"/><Relationship Id="rId136" Type="http://schemas.openxmlformats.org/officeDocument/2006/relationships/customXml" Target="../ink/ink4925.xml"/><Relationship Id="rId157" Type="http://schemas.openxmlformats.org/officeDocument/2006/relationships/image" Target="../media/image3977.png"/><Relationship Id="rId178" Type="http://schemas.openxmlformats.org/officeDocument/2006/relationships/customXml" Target="../ink/ink4946.xml"/><Relationship Id="rId301" Type="http://schemas.openxmlformats.org/officeDocument/2006/relationships/image" Target="../media/image4050.png"/><Relationship Id="rId322" Type="http://schemas.openxmlformats.org/officeDocument/2006/relationships/customXml" Target="../ink/ink5018.xml"/><Relationship Id="rId343" Type="http://schemas.openxmlformats.org/officeDocument/2006/relationships/image" Target="../media/image4071.png"/><Relationship Id="rId364" Type="http://schemas.openxmlformats.org/officeDocument/2006/relationships/customXml" Target="../ink/ink5039.xml"/><Relationship Id="rId61" Type="http://schemas.openxmlformats.org/officeDocument/2006/relationships/image" Target="../media/image3929.png"/><Relationship Id="rId82" Type="http://schemas.openxmlformats.org/officeDocument/2006/relationships/customXml" Target="../ink/ink4898.xml"/><Relationship Id="rId199" Type="http://schemas.openxmlformats.org/officeDocument/2006/relationships/image" Target="../media/image3998.png"/><Relationship Id="rId203" Type="http://schemas.openxmlformats.org/officeDocument/2006/relationships/image" Target="../media/image4000.png"/><Relationship Id="rId385" Type="http://schemas.openxmlformats.org/officeDocument/2006/relationships/image" Target="../media/image4092.png"/><Relationship Id="rId19" Type="http://schemas.openxmlformats.org/officeDocument/2006/relationships/image" Target="../media/image3907.png"/><Relationship Id="rId224" Type="http://schemas.openxmlformats.org/officeDocument/2006/relationships/customXml" Target="../ink/ink4969.xml"/><Relationship Id="rId245" Type="http://schemas.openxmlformats.org/officeDocument/2006/relationships/image" Target="../media/image4022.png"/><Relationship Id="rId266" Type="http://schemas.openxmlformats.org/officeDocument/2006/relationships/customXml" Target="../ink/ink4990.xml"/><Relationship Id="rId287" Type="http://schemas.openxmlformats.org/officeDocument/2006/relationships/image" Target="../media/image4043.png"/><Relationship Id="rId410" Type="http://schemas.openxmlformats.org/officeDocument/2006/relationships/customXml" Target="../ink/ink5062.xml"/><Relationship Id="rId431" Type="http://schemas.openxmlformats.org/officeDocument/2006/relationships/image" Target="../media/image4116.png"/><Relationship Id="rId30" Type="http://schemas.openxmlformats.org/officeDocument/2006/relationships/customXml" Target="../ink/ink4872.xml"/><Relationship Id="rId105" Type="http://schemas.openxmlformats.org/officeDocument/2006/relationships/image" Target="../media/image3951.png"/><Relationship Id="rId126" Type="http://schemas.openxmlformats.org/officeDocument/2006/relationships/customXml" Target="../ink/ink4920.xml"/><Relationship Id="rId147" Type="http://schemas.openxmlformats.org/officeDocument/2006/relationships/image" Target="../media/image3972.png"/><Relationship Id="rId168" Type="http://schemas.openxmlformats.org/officeDocument/2006/relationships/customXml" Target="../ink/ink4941.xml"/><Relationship Id="rId312" Type="http://schemas.openxmlformats.org/officeDocument/2006/relationships/customXml" Target="../ink/ink5013.xml"/><Relationship Id="rId333" Type="http://schemas.openxmlformats.org/officeDocument/2006/relationships/image" Target="../media/image4066.png"/><Relationship Id="rId354" Type="http://schemas.openxmlformats.org/officeDocument/2006/relationships/customXml" Target="../ink/ink5034.xml"/><Relationship Id="rId51" Type="http://schemas.openxmlformats.org/officeDocument/2006/relationships/image" Target="../media/image3924.png"/><Relationship Id="rId72" Type="http://schemas.openxmlformats.org/officeDocument/2006/relationships/customXml" Target="../ink/ink4893.xml"/><Relationship Id="rId93" Type="http://schemas.openxmlformats.org/officeDocument/2006/relationships/image" Target="../media/image3945.png"/><Relationship Id="rId189" Type="http://schemas.openxmlformats.org/officeDocument/2006/relationships/image" Target="../media/image3993.png"/><Relationship Id="rId375" Type="http://schemas.openxmlformats.org/officeDocument/2006/relationships/image" Target="../media/image4087.png"/><Relationship Id="rId396" Type="http://schemas.openxmlformats.org/officeDocument/2006/relationships/customXml" Target="../ink/ink5055.xml"/><Relationship Id="rId3" Type="http://schemas.openxmlformats.org/officeDocument/2006/relationships/image" Target="../media/image3899.png"/><Relationship Id="rId214" Type="http://schemas.openxmlformats.org/officeDocument/2006/relationships/customXml" Target="../ink/ink4964.xml"/><Relationship Id="rId235" Type="http://schemas.openxmlformats.org/officeDocument/2006/relationships/image" Target="../media/image4017.png"/><Relationship Id="rId256" Type="http://schemas.openxmlformats.org/officeDocument/2006/relationships/customXml" Target="../ink/ink4985.xml"/><Relationship Id="rId277" Type="http://schemas.openxmlformats.org/officeDocument/2006/relationships/image" Target="../media/image4038.png"/><Relationship Id="rId298" Type="http://schemas.openxmlformats.org/officeDocument/2006/relationships/customXml" Target="../ink/ink5006.xml"/><Relationship Id="rId400" Type="http://schemas.openxmlformats.org/officeDocument/2006/relationships/customXml" Target="../ink/ink5057.xml"/><Relationship Id="rId421" Type="http://schemas.openxmlformats.org/officeDocument/2006/relationships/image" Target="../media/image4111.png"/><Relationship Id="rId116" Type="http://schemas.openxmlformats.org/officeDocument/2006/relationships/customXml" Target="../ink/ink4915.xml"/><Relationship Id="rId137" Type="http://schemas.openxmlformats.org/officeDocument/2006/relationships/image" Target="../media/image3967.png"/><Relationship Id="rId158" Type="http://schemas.openxmlformats.org/officeDocument/2006/relationships/customXml" Target="../ink/ink4936.xml"/><Relationship Id="rId302" Type="http://schemas.openxmlformats.org/officeDocument/2006/relationships/customXml" Target="../ink/ink5008.xml"/><Relationship Id="rId323" Type="http://schemas.openxmlformats.org/officeDocument/2006/relationships/image" Target="../media/image4061.png"/><Relationship Id="rId344" Type="http://schemas.openxmlformats.org/officeDocument/2006/relationships/customXml" Target="../ink/ink5029.xml"/><Relationship Id="rId20" Type="http://schemas.openxmlformats.org/officeDocument/2006/relationships/customXml" Target="../ink/ink4867.xml"/><Relationship Id="rId41" Type="http://schemas.openxmlformats.org/officeDocument/2006/relationships/image" Target="../media/image3919.png"/><Relationship Id="rId62" Type="http://schemas.openxmlformats.org/officeDocument/2006/relationships/customXml" Target="../ink/ink4888.xml"/><Relationship Id="rId83" Type="http://schemas.openxmlformats.org/officeDocument/2006/relationships/image" Target="../media/image3940.png"/><Relationship Id="rId179" Type="http://schemas.openxmlformats.org/officeDocument/2006/relationships/image" Target="../media/image3988.png"/><Relationship Id="rId365" Type="http://schemas.openxmlformats.org/officeDocument/2006/relationships/image" Target="../media/image4082.png"/><Relationship Id="rId386" Type="http://schemas.openxmlformats.org/officeDocument/2006/relationships/customXml" Target="../ink/ink5050.xml"/><Relationship Id="rId190" Type="http://schemas.openxmlformats.org/officeDocument/2006/relationships/customXml" Target="../ink/ink4952.xml"/><Relationship Id="rId204" Type="http://schemas.openxmlformats.org/officeDocument/2006/relationships/customXml" Target="../ink/ink4959.xml"/><Relationship Id="rId225" Type="http://schemas.openxmlformats.org/officeDocument/2006/relationships/image" Target="../media/image4012.png"/><Relationship Id="rId246" Type="http://schemas.openxmlformats.org/officeDocument/2006/relationships/customXml" Target="../ink/ink4980.xml"/><Relationship Id="rId267" Type="http://schemas.openxmlformats.org/officeDocument/2006/relationships/image" Target="../media/image4033.png"/><Relationship Id="rId288" Type="http://schemas.openxmlformats.org/officeDocument/2006/relationships/customXml" Target="../ink/ink5001.xml"/><Relationship Id="rId411" Type="http://schemas.openxmlformats.org/officeDocument/2006/relationships/image" Target="../media/image4105.png"/><Relationship Id="rId432" Type="http://schemas.openxmlformats.org/officeDocument/2006/relationships/customXml" Target="../ink/ink5073.xml"/><Relationship Id="rId106" Type="http://schemas.openxmlformats.org/officeDocument/2006/relationships/customXml" Target="../ink/ink4910.xml"/><Relationship Id="rId127" Type="http://schemas.openxmlformats.org/officeDocument/2006/relationships/image" Target="../media/image3962.png"/><Relationship Id="rId313" Type="http://schemas.openxmlformats.org/officeDocument/2006/relationships/image" Target="../media/image4056.png"/><Relationship Id="rId10" Type="http://schemas.openxmlformats.org/officeDocument/2006/relationships/customXml" Target="../ink/ink4862.xml"/><Relationship Id="rId31" Type="http://schemas.openxmlformats.org/officeDocument/2006/relationships/image" Target="../media/image3914.png"/><Relationship Id="rId52" Type="http://schemas.openxmlformats.org/officeDocument/2006/relationships/customXml" Target="../ink/ink4883.xml"/><Relationship Id="rId73" Type="http://schemas.openxmlformats.org/officeDocument/2006/relationships/image" Target="../media/image3935.png"/><Relationship Id="rId94" Type="http://schemas.openxmlformats.org/officeDocument/2006/relationships/customXml" Target="../ink/ink4904.xml"/><Relationship Id="rId148" Type="http://schemas.openxmlformats.org/officeDocument/2006/relationships/customXml" Target="../ink/ink4931.xml"/><Relationship Id="rId169" Type="http://schemas.openxmlformats.org/officeDocument/2006/relationships/image" Target="../media/image3983.png"/><Relationship Id="rId334" Type="http://schemas.openxmlformats.org/officeDocument/2006/relationships/customXml" Target="../ink/ink5024.xml"/><Relationship Id="rId355" Type="http://schemas.openxmlformats.org/officeDocument/2006/relationships/image" Target="../media/image4077.png"/><Relationship Id="rId376" Type="http://schemas.openxmlformats.org/officeDocument/2006/relationships/customXml" Target="../ink/ink5045.xml"/><Relationship Id="rId397" Type="http://schemas.openxmlformats.org/officeDocument/2006/relationships/image" Target="../media/image4098.png"/><Relationship Id="rId4" Type="http://schemas.openxmlformats.org/officeDocument/2006/relationships/customXml" Target="../ink/ink4859.xml"/><Relationship Id="rId180" Type="http://schemas.openxmlformats.org/officeDocument/2006/relationships/customXml" Target="../ink/ink4947.xml"/><Relationship Id="rId215" Type="http://schemas.openxmlformats.org/officeDocument/2006/relationships/image" Target="../media/image4006.png"/><Relationship Id="rId236" Type="http://schemas.openxmlformats.org/officeDocument/2006/relationships/customXml" Target="../ink/ink4975.xml"/><Relationship Id="rId257" Type="http://schemas.openxmlformats.org/officeDocument/2006/relationships/image" Target="../media/image4028.png"/><Relationship Id="rId278" Type="http://schemas.openxmlformats.org/officeDocument/2006/relationships/customXml" Target="../ink/ink4996.xml"/><Relationship Id="rId401" Type="http://schemas.openxmlformats.org/officeDocument/2006/relationships/image" Target="../media/image4100.png"/><Relationship Id="rId422" Type="http://schemas.openxmlformats.org/officeDocument/2006/relationships/customXml" Target="../ink/ink5068.xml"/><Relationship Id="rId303" Type="http://schemas.openxmlformats.org/officeDocument/2006/relationships/image" Target="../media/image4051.png"/><Relationship Id="rId42" Type="http://schemas.openxmlformats.org/officeDocument/2006/relationships/customXml" Target="../ink/ink4878.xml"/><Relationship Id="rId84" Type="http://schemas.openxmlformats.org/officeDocument/2006/relationships/customXml" Target="../ink/ink4899.xml"/><Relationship Id="rId138" Type="http://schemas.openxmlformats.org/officeDocument/2006/relationships/customXml" Target="../ink/ink4926.xml"/><Relationship Id="rId345" Type="http://schemas.openxmlformats.org/officeDocument/2006/relationships/image" Target="../media/image4072.png"/><Relationship Id="rId387" Type="http://schemas.openxmlformats.org/officeDocument/2006/relationships/image" Target="../media/image4093.png"/><Relationship Id="rId191" Type="http://schemas.openxmlformats.org/officeDocument/2006/relationships/image" Target="../media/image3994.png"/><Relationship Id="rId205" Type="http://schemas.openxmlformats.org/officeDocument/2006/relationships/image" Target="../media/image4001.png"/><Relationship Id="rId247" Type="http://schemas.openxmlformats.org/officeDocument/2006/relationships/image" Target="../media/image4023.png"/><Relationship Id="rId412" Type="http://schemas.openxmlformats.org/officeDocument/2006/relationships/customXml" Target="../ink/ink5063.xml"/><Relationship Id="rId107" Type="http://schemas.openxmlformats.org/officeDocument/2006/relationships/image" Target="../media/image3952.png"/><Relationship Id="rId289" Type="http://schemas.openxmlformats.org/officeDocument/2006/relationships/image" Target="../media/image4044.png"/><Relationship Id="rId11" Type="http://schemas.openxmlformats.org/officeDocument/2006/relationships/image" Target="../media/image3903.png"/><Relationship Id="rId53" Type="http://schemas.openxmlformats.org/officeDocument/2006/relationships/image" Target="../media/image3925.png"/><Relationship Id="rId149" Type="http://schemas.openxmlformats.org/officeDocument/2006/relationships/image" Target="../media/image3973.png"/><Relationship Id="rId314" Type="http://schemas.openxmlformats.org/officeDocument/2006/relationships/customXml" Target="../ink/ink5014.xml"/><Relationship Id="rId356" Type="http://schemas.openxmlformats.org/officeDocument/2006/relationships/customXml" Target="../ink/ink5035.xml"/><Relationship Id="rId398" Type="http://schemas.openxmlformats.org/officeDocument/2006/relationships/customXml" Target="../ink/ink5056.xml"/><Relationship Id="rId95" Type="http://schemas.openxmlformats.org/officeDocument/2006/relationships/image" Target="../media/image3946.png"/><Relationship Id="rId160" Type="http://schemas.openxmlformats.org/officeDocument/2006/relationships/customXml" Target="../ink/ink4937.xml"/><Relationship Id="rId216" Type="http://schemas.openxmlformats.org/officeDocument/2006/relationships/customXml" Target="../ink/ink4965.xml"/><Relationship Id="rId423" Type="http://schemas.openxmlformats.org/officeDocument/2006/relationships/image" Target="../media/image4112.png"/><Relationship Id="rId258" Type="http://schemas.openxmlformats.org/officeDocument/2006/relationships/customXml" Target="../ink/ink4986.xml"/><Relationship Id="rId22" Type="http://schemas.openxmlformats.org/officeDocument/2006/relationships/customXml" Target="../ink/ink4868.xml"/><Relationship Id="rId64" Type="http://schemas.openxmlformats.org/officeDocument/2006/relationships/customXml" Target="../ink/ink4889.xml"/><Relationship Id="rId118" Type="http://schemas.openxmlformats.org/officeDocument/2006/relationships/customXml" Target="../ink/ink4916.xml"/><Relationship Id="rId325" Type="http://schemas.openxmlformats.org/officeDocument/2006/relationships/image" Target="../media/image4062.png"/><Relationship Id="rId367" Type="http://schemas.openxmlformats.org/officeDocument/2006/relationships/image" Target="../media/image4083.png"/><Relationship Id="rId171" Type="http://schemas.openxmlformats.org/officeDocument/2006/relationships/image" Target="../media/image3984.png"/><Relationship Id="rId227" Type="http://schemas.openxmlformats.org/officeDocument/2006/relationships/image" Target="../media/image4013.png"/><Relationship Id="rId269" Type="http://schemas.openxmlformats.org/officeDocument/2006/relationships/image" Target="../media/image4034.png"/><Relationship Id="rId33" Type="http://schemas.openxmlformats.org/officeDocument/2006/relationships/image" Target="../media/image3915.png"/><Relationship Id="rId129" Type="http://schemas.openxmlformats.org/officeDocument/2006/relationships/image" Target="../media/image3963.png"/><Relationship Id="rId280" Type="http://schemas.openxmlformats.org/officeDocument/2006/relationships/customXml" Target="../ink/ink4997.xml"/><Relationship Id="rId336" Type="http://schemas.openxmlformats.org/officeDocument/2006/relationships/customXml" Target="../ink/ink5025.xml"/><Relationship Id="rId75" Type="http://schemas.openxmlformats.org/officeDocument/2006/relationships/image" Target="../media/image3936.png"/><Relationship Id="rId140" Type="http://schemas.openxmlformats.org/officeDocument/2006/relationships/customXml" Target="../ink/ink4927.xml"/><Relationship Id="rId182" Type="http://schemas.openxmlformats.org/officeDocument/2006/relationships/customXml" Target="../ink/ink4948.xml"/><Relationship Id="rId378" Type="http://schemas.openxmlformats.org/officeDocument/2006/relationships/customXml" Target="../ink/ink5046.xml"/><Relationship Id="rId403" Type="http://schemas.openxmlformats.org/officeDocument/2006/relationships/image" Target="../media/image4101.png"/><Relationship Id="rId6" Type="http://schemas.openxmlformats.org/officeDocument/2006/relationships/customXml" Target="../ink/ink4860.xml"/><Relationship Id="rId238" Type="http://schemas.openxmlformats.org/officeDocument/2006/relationships/customXml" Target="../ink/ink4976.xml"/><Relationship Id="rId291" Type="http://schemas.openxmlformats.org/officeDocument/2006/relationships/image" Target="../media/image4045.png"/><Relationship Id="rId305" Type="http://schemas.openxmlformats.org/officeDocument/2006/relationships/image" Target="../media/image4052.png"/><Relationship Id="rId347" Type="http://schemas.openxmlformats.org/officeDocument/2006/relationships/image" Target="../media/image4073.png"/><Relationship Id="rId44" Type="http://schemas.openxmlformats.org/officeDocument/2006/relationships/customXml" Target="../ink/ink4879.xml"/><Relationship Id="rId86" Type="http://schemas.openxmlformats.org/officeDocument/2006/relationships/customXml" Target="../ink/ink4900.xml"/><Relationship Id="rId151" Type="http://schemas.openxmlformats.org/officeDocument/2006/relationships/image" Target="../media/image3974.png"/><Relationship Id="rId389" Type="http://schemas.openxmlformats.org/officeDocument/2006/relationships/image" Target="../media/image4094.png"/><Relationship Id="rId193" Type="http://schemas.openxmlformats.org/officeDocument/2006/relationships/image" Target="../media/image3995.png"/><Relationship Id="rId207" Type="http://schemas.openxmlformats.org/officeDocument/2006/relationships/image" Target="../media/image4002.png"/><Relationship Id="rId249" Type="http://schemas.openxmlformats.org/officeDocument/2006/relationships/image" Target="../media/image4024.png"/><Relationship Id="rId414" Type="http://schemas.openxmlformats.org/officeDocument/2006/relationships/customXml" Target="../ink/ink5064.xml"/><Relationship Id="rId13" Type="http://schemas.openxmlformats.org/officeDocument/2006/relationships/image" Target="../media/image3904.png"/><Relationship Id="rId109" Type="http://schemas.openxmlformats.org/officeDocument/2006/relationships/image" Target="../media/image3953.png"/><Relationship Id="rId260" Type="http://schemas.openxmlformats.org/officeDocument/2006/relationships/customXml" Target="../ink/ink4987.xml"/><Relationship Id="rId316" Type="http://schemas.openxmlformats.org/officeDocument/2006/relationships/customXml" Target="../ink/ink5015.xml"/><Relationship Id="rId55" Type="http://schemas.openxmlformats.org/officeDocument/2006/relationships/image" Target="../media/image3926.png"/><Relationship Id="rId97" Type="http://schemas.openxmlformats.org/officeDocument/2006/relationships/image" Target="../media/image3947.png"/><Relationship Id="rId120" Type="http://schemas.openxmlformats.org/officeDocument/2006/relationships/customXml" Target="../ink/ink4917.xml"/><Relationship Id="rId358" Type="http://schemas.openxmlformats.org/officeDocument/2006/relationships/customXml" Target="../ink/ink5036.xml"/><Relationship Id="rId162" Type="http://schemas.openxmlformats.org/officeDocument/2006/relationships/customXml" Target="../ink/ink4938.xml"/><Relationship Id="rId218" Type="http://schemas.openxmlformats.org/officeDocument/2006/relationships/customXml" Target="../ink/ink4966.xml"/><Relationship Id="rId425" Type="http://schemas.openxmlformats.org/officeDocument/2006/relationships/image" Target="../media/image4113.png"/><Relationship Id="rId271" Type="http://schemas.openxmlformats.org/officeDocument/2006/relationships/image" Target="../media/image4035.png"/><Relationship Id="rId24" Type="http://schemas.openxmlformats.org/officeDocument/2006/relationships/customXml" Target="../ink/ink4869.xml"/><Relationship Id="rId66" Type="http://schemas.openxmlformats.org/officeDocument/2006/relationships/customXml" Target="../ink/ink4890.xml"/><Relationship Id="rId131" Type="http://schemas.openxmlformats.org/officeDocument/2006/relationships/image" Target="../media/image3964.png"/><Relationship Id="rId327" Type="http://schemas.openxmlformats.org/officeDocument/2006/relationships/image" Target="../media/image4063.png"/><Relationship Id="rId369" Type="http://schemas.openxmlformats.org/officeDocument/2006/relationships/image" Target="../media/image4084.png"/><Relationship Id="rId173" Type="http://schemas.openxmlformats.org/officeDocument/2006/relationships/image" Target="../media/image3985.png"/><Relationship Id="rId229" Type="http://schemas.openxmlformats.org/officeDocument/2006/relationships/image" Target="../media/image4014.png"/><Relationship Id="rId380" Type="http://schemas.openxmlformats.org/officeDocument/2006/relationships/customXml" Target="../ink/ink5047.xml"/><Relationship Id="rId240" Type="http://schemas.openxmlformats.org/officeDocument/2006/relationships/customXml" Target="../ink/ink4977.xml"/><Relationship Id="rId35" Type="http://schemas.openxmlformats.org/officeDocument/2006/relationships/image" Target="../media/image3916.png"/><Relationship Id="rId77" Type="http://schemas.openxmlformats.org/officeDocument/2006/relationships/image" Target="../media/image3937.png"/><Relationship Id="rId100" Type="http://schemas.openxmlformats.org/officeDocument/2006/relationships/customXml" Target="../ink/ink4907.xml"/><Relationship Id="rId282" Type="http://schemas.openxmlformats.org/officeDocument/2006/relationships/customXml" Target="../ink/ink4998.xml"/><Relationship Id="rId338" Type="http://schemas.openxmlformats.org/officeDocument/2006/relationships/customXml" Target="../ink/ink5026.xml"/><Relationship Id="rId8" Type="http://schemas.openxmlformats.org/officeDocument/2006/relationships/customXml" Target="../ink/ink4861.xml"/><Relationship Id="rId142" Type="http://schemas.openxmlformats.org/officeDocument/2006/relationships/customXml" Target="../ink/ink4928.xml"/><Relationship Id="rId184" Type="http://schemas.openxmlformats.org/officeDocument/2006/relationships/customXml" Target="../ink/ink4949.xml"/><Relationship Id="rId391" Type="http://schemas.openxmlformats.org/officeDocument/2006/relationships/image" Target="../media/image4095.png"/><Relationship Id="rId405" Type="http://schemas.openxmlformats.org/officeDocument/2006/relationships/image" Target="../media/image4102.png"/><Relationship Id="rId251" Type="http://schemas.openxmlformats.org/officeDocument/2006/relationships/image" Target="../media/image4025.png"/><Relationship Id="rId46" Type="http://schemas.openxmlformats.org/officeDocument/2006/relationships/customXml" Target="../ink/ink4880.xml"/><Relationship Id="rId293" Type="http://schemas.openxmlformats.org/officeDocument/2006/relationships/image" Target="../media/image4046.png"/><Relationship Id="rId307" Type="http://schemas.openxmlformats.org/officeDocument/2006/relationships/image" Target="../media/image4053.png"/><Relationship Id="rId349" Type="http://schemas.openxmlformats.org/officeDocument/2006/relationships/image" Target="../media/image4074.png"/><Relationship Id="rId88" Type="http://schemas.openxmlformats.org/officeDocument/2006/relationships/customXml" Target="../ink/ink4901.xml"/><Relationship Id="rId111" Type="http://schemas.openxmlformats.org/officeDocument/2006/relationships/image" Target="../media/image3954.png"/><Relationship Id="rId153" Type="http://schemas.openxmlformats.org/officeDocument/2006/relationships/image" Target="../media/image3975.png"/><Relationship Id="rId195" Type="http://schemas.openxmlformats.org/officeDocument/2006/relationships/image" Target="../media/image3996.png"/><Relationship Id="rId209" Type="http://schemas.openxmlformats.org/officeDocument/2006/relationships/image" Target="../media/image4003.png"/><Relationship Id="rId360" Type="http://schemas.openxmlformats.org/officeDocument/2006/relationships/customXml" Target="../ink/ink5037.xml"/><Relationship Id="rId416" Type="http://schemas.openxmlformats.org/officeDocument/2006/relationships/customXml" Target="../ink/ink5065.xml"/><Relationship Id="rId220" Type="http://schemas.openxmlformats.org/officeDocument/2006/relationships/customXml" Target="../ink/ink4967.xml"/><Relationship Id="rId15" Type="http://schemas.openxmlformats.org/officeDocument/2006/relationships/image" Target="../media/image3905.png"/><Relationship Id="rId57" Type="http://schemas.openxmlformats.org/officeDocument/2006/relationships/image" Target="../media/image3927.png"/><Relationship Id="rId262" Type="http://schemas.openxmlformats.org/officeDocument/2006/relationships/customXml" Target="../ink/ink4988.xml"/><Relationship Id="rId318" Type="http://schemas.openxmlformats.org/officeDocument/2006/relationships/customXml" Target="../ink/ink5016.xml"/><Relationship Id="rId99" Type="http://schemas.openxmlformats.org/officeDocument/2006/relationships/image" Target="../media/image3948.png"/><Relationship Id="rId122" Type="http://schemas.openxmlformats.org/officeDocument/2006/relationships/customXml" Target="../ink/ink4918.xml"/><Relationship Id="rId164" Type="http://schemas.openxmlformats.org/officeDocument/2006/relationships/customXml" Target="../ink/ink4939.xml"/><Relationship Id="rId371" Type="http://schemas.openxmlformats.org/officeDocument/2006/relationships/image" Target="../media/image4085.png"/><Relationship Id="rId427" Type="http://schemas.openxmlformats.org/officeDocument/2006/relationships/image" Target="../media/image4114.png"/><Relationship Id="rId26" Type="http://schemas.openxmlformats.org/officeDocument/2006/relationships/customXml" Target="../ink/ink4870.xml"/><Relationship Id="rId231" Type="http://schemas.openxmlformats.org/officeDocument/2006/relationships/image" Target="../media/image4015.png"/><Relationship Id="rId273" Type="http://schemas.openxmlformats.org/officeDocument/2006/relationships/image" Target="../media/image4036.png"/><Relationship Id="rId329" Type="http://schemas.openxmlformats.org/officeDocument/2006/relationships/image" Target="../media/image4064.png"/><Relationship Id="rId68" Type="http://schemas.openxmlformats.org/officeDocument/2006/relationships/customXml" Target="../ink/ink4891.xml"/><Relationship Id="rId133" Type="http://schemas.openxmlformats.org/officeDocument/2006/relationships/image" Target="../media/image3965.png"/><Relationship Id="rId175" Type="http://schemas.openxmlformats.org/officeDocument/2006/relationships/image" Target="../media/image3986.png"/><Relationship Id="rId340" Type="http://schemas.openxmlformats.org/officeDocument/2006/relationships/customXml" Target="../ink/ink5027.xml"/><Relationship Id="rId200" Type="http://schemas.openxmlformats.org/officeDocument/2006/relationships/customXml" Target="../ink/ink4957.xml"/><Relationship Id="rId382" Type="http://schemas.openxmlformats.org/officeDocument/2006/relationships/customXml" Target="../ink/ink5048.xml"/><Relationship Id="rId242" Type="http://schemas.openxmlformats.org/officeDocument/2006/relationships/customXml" Target="../ink/ink4978.xml"/><Relationship Id="rId284" Type="http://schemas.openxmlformats.org/officeDocument/2006/relationships/customXml" Target="../ink/ink4999.xml"/><Relationship Id="rId37" Type="http://schemas.openxmlformats.org/officeDocument/2006/relationships/image" Target="../media/image3917.png"/><Relationship Id="rId79" Type="http://schemas.openxmlformats.org/officeDocument/2006/relationships/image" Target="../media/image3938.png"/><Relationship Id="rId102" Type="http://schemas.openxmlformats.org/officeDocument/2006/relationships/customXml" Target="../ink/ink4908.xml"/><Relationship Id="rId144" Type="http://schemas.openxmlformats.org/officeDocument/2006/relationships/customXml" Target="../ink/ink4929.xml"/><Relationship Id="rId90" Type="http://schemas.openxmlformats.org/officeDocument/2006/relationships/customXml" Target="../ink/ink4902.xml"/><Relationship Id="rId186" Type="http://schemas.openxmlformats.org/officeDocument/2006/relationships/customXml" Target="../ink/ink4950.xml"/><Relationship Id="rId351" Type="http://schemas.openxmlformats.org/officeDocument/2006/relationships/image" Target="../media/image4075.png"/><Relationship Id="rId393" Type="http://schemas.openxmlformats.org/officeDocument/2006/relationships/image" Target="../media/image4096.png"/><Relationship Id="rId407" Type="http://schemas.openxmlformats.org/officeDocument/2006/relationships/image" Target="../media/image4103.png"/><Relationship Id="rId211" Type="http://schemas.openxmlformats.org/officeDocument/2006/relationships/image" Target="../media/image4004.png"/><Relationship Id="rId253" Type="http://schemas.openxmlformats.org/officeDocument/2006/relationships/image" Target="../media/image4026.png"/><Relationship Id="rId295" Type="http://schemas.openxmlformats.org/officeDocument/2006/relationships/image" Target="../media/image4047.png"/><Relationship Id="rId309" Type="http://schemas.openxmlformats.org/officeDocument/2006/relationships/image" Target="../media/image4054.png"/><Relationship Id="rId48" Type="http://schemas.openxmlformats.org/officeDocument/2006/relationships/customXml" Target="../ink/ink4881.xml"/><Relationship Id="rId113" Type="http://schemas.openxmlformats.org/officeDocument/2006/relationships/image" Target="../media/image3955.png"/><Relationship Id="rId320" Type="http://schemas.openxmlformats.org/officeDocument/2006/relationships/customXml" Target="../ink/ink5017.xml"/><Relationship Id="rId155" Type="http://schemas.openxmlformats.org/officeDocument/2006/relationships/image" Target="../media/image3976.png"/><Relationship Id="rId197" Type="http://schemas.openxmlformats.org/officeDocument/2006/relationships/image" Target="../media/image3997.png"/><Relationship Id="rId362" Type="http://schemas.openxmlformats.org/officeDocument/2006/relationships/customXml" Target="../ink/ink5038.xml"/><Relationship Id="rId418" Type="http://schemas.openxmlformats.org/officeDocument/2006/relationships/customXml" Target="../ink/ink5066.xml"/><Relationship Id="rId222" Type="http://schemas.openxmlformats.org/officeDocument/2006/relationships/customXml" Target="../ink/ink4968.xml"/><Relationship Id="rId264" Type="http://schemas.openxmlformats.org/officeDocument/2006/relationships/customXml" Target="../ink/ink4989.xml"/><Relationship Id="rId17" Type="http://schemas.openxmlformats.org/officeDocument/2006/relationships/image" Target="../media/image3906.png"/><Relationship Id="rId59" Type="http://schemas.openxmlformats.org/officeDocument/2006/relationships/image" Target="../media/image3928.png"/><Relationship Id="rId124" Type="http://schemas.openxmlformats.org/officeDocument/2006/relationships/customXml" Target="../ink/ink4919.xml"/><Relationship Id="rId70" Type="http://schemas.openxmlformats.org/officeDocument/2006/relationships/customXml" Target="../ink/ink4892.xml"/><Relationship Id="rId166" Type="http://schemas.openxmlformats.org/officeDocument/2006/relationships/customXml" Target="../ink/ink4940.xml"/><Relationship Id="rId331" Type="http://schemas.openxmlformats.org/officeDocument/2006/relationships/image" Target="../media/image4065.png"/><Relationship Id="rId373" Type="http://schemas.openxmlformats.org/officeDocument/2006/relationships/image" Target="../media/image4086.png"/><Relationship Id="rId429" Type="http://schemas.openxmlformats.org/officeDocument/2006/relationships/image" Target="../media/image4115.png"/><Relationship Id="rId1" Type="http://schemas.openxmlformats.org/officeDocument/2006/relationships/slideLayout" Target="../slideLayouts/slideLayout6.xml"/><Relationship Id="rId233" Type="http://schemas.openxmlformats.org/officeDocument/2006/relationships/image" Target="../media/image4016.png"/></Relationships>
</file>

<file path=ppt/slides/_rels/slide89.xml.rels><?xml version="1.0" encoding="UTF-8" standalone="yes"?>
<Relationships xmlns="http://schemas.openxmlformats.org/package/2006/relationships"><Relationship Id="rId117" Type="http://schemas.openxmlformats.org/officeDocument/2006/relationships/image" Target="../media/image4173.png"/><Relationship Id="rId299" Type="http://schemas.openxmlformats.org/officeDocument/2006/relationships/image" Target="../media/image4266.png"/><Relationship Id="rId21" Type="http://schemas.openxmlformats.org/officeDocument/2006/relationships/image" Target="../media/image4127.png"/><Relationship Id="rId63" Type="http://schemas.openxmlformats.org/officeDocument/2006/relationships/image" Target="../media/image4147.png"/><Relationship Id="rId159" Type="http://schemas.openxmlformats.org/officeDocument/2006/relationships/image" Target="../media/image4194.png"/><Relationship Id="rId170" Type="http://schemas.openxmlformats.org/officeDocument/2006/relationships/customXml" Target="../ink/ink5158.xml"/><Relationship Id="rId226" Type="http://schemas.openxmlformats.org/officeDocument/2006/relationships/customXml" Target="../ink/ink5186.xml"/><Relationship Id="rId268" Type="http://schemas.openxmlformats.org/officeDocument/2006/relationships/customXml" Target="../ink/ink5207.xml"/><Relationship Id="rId32" Type="http://schemas.openxmlformats.org/officeDocument/2006/relationships/customXml" Target="../ink/ink5089.xml"/><Relationship Id="rId74" Type="http://schemas.openxmlformats.org/officeDocument/2006/relationships/customXml" Target="../ink/ink5110.xml"/><Relationship Id="rId128" Type="http://schemas.openxmlformats.org/officeDocument/2006/relationships/customXml" Target="../ink/ink5137.xml"/><Relationship Id="rId5" Type="http://schemas.openxmlformats.org/officeDocument/2006/relationships/image" Target="../media/image4119.png"/><Relationship Id="rId181" Type="http://schemas.openxmlformats.org/officeDocument/2006/relationships/image" Target="../media/image4205.png"/><Relationship Id="rId237" Type="http://schemas.openxmlformats.org/officeDocument/2006/relationships/image" Target="../media/image4234.png"/><Relationship Id="rId279" Type="http://schemas.openxmlformats.org/officeDocument/2006/relationships/image" Target="../media/image4256.png"/><Relationship Id="rId43" Type="http://schemas.openxmlformats.org/officeDocument/2006/relationships/image" Target="../media/image4138.png"/><Relationship Id="rId139" Type="http://schemas.openxmlformats.org/officeDocument/2006/relationships/image" Target="../media/image4184.png"/><Relationship Id="rId290" Type="http://schemas.openxmlformats.org/officeDocument/2006/relationships/customXml" Target="../ink/ink5218.xml"/><Relationship Id="rId304" Type="http://schemas.openxmlformats.org/officeDocument/2006/relationships/customXml" Target="../ink/ink5225.xml"/><Relationship Id="rId85" Type="http://schemas.openxmlformats.org/officeDocument/2006/relationships/image" Target="../media/image4157.png"/><Relationship Id="rId150" Type="http://schemas.openxmlformats.org/officeDocument/2006/relationships/customXml" Target="../ink/ink5148.xml"/><Relationship Id="rId192" Type="http://schemas.openxmlformats.org/officeDocument/2006/relationships/customXml" Target="../ink/ink5169.xml"/><Relationship Id="rId206" Type="http://schemas.openxmlformats.org/officeDocument/2006/relationships/customXml" Target="../ink/ink5176.xml"/><Relationship Id="rId248" Type="http://schemas.openxmlformats.org/officeDocument/2006/relationships/customXml" Target="../ink/ink5197.xml"/><Relationship Id="rId12" Type="http://schemas.openxmlformats.org/officeDocument/2006/relationships/customXml" Target="../ink/ink5079.xml"/><Relationship Id="rId108" Type="http://schemas.openxmlformats.org/officeDocument/2006/relationships/customXml" Target="../ink/ink5127.xml"/><Relationship Id="rId54" Type="http://schemas.openxmlformats.org/officeDocument/2006/relationships/customXml" Target="../ink/ink5100.xml"/><Relationship Id="rId96" Type="http://schemas.openxmlformats.org/officeDocument/2006/relationships/customXml" Target="../ink/ink5121.xml"/><Relationship Id="rId161" Type="http://schemas.openxmlformats.org/officeDocument/2006/relationships/image" Target="../media/image4195.png"/><Relationship Id="rId217" Type="http://schemas.openxmlformats.org/officeDocument/2006/relationships/image" Target="../media/image4224.png"/><Relationship Id="rId259" Type="http://schemas.openxmlformats.org/officeDocument/2006/relationships/image" Target="../media/image4246.png"/><Relationship Id="rId23" Type="http://schemas.openxmlformats.org/officeDocument/2006/relationships/image" Target="../media/image4128.png"/><Relationship Id="rId119" Type="http://schemas.openxmlformats.org/officeDocument/2006/relationships/image" Target="../media/image4174.png"/><Relationship Id="rId270" Type="http://schemas.openxmlformats.org/officeDocument/2006/relationships/customXml" Target="../ink/ink5208.xml"/><Relationship Id="rId65" Type="http://schemas.openxmlformats.org/officeDocument/2006/relationships/image" Target="../media/image4148.png"/><Relationship Id="rId130" Type="http://schemas.openxmlformats.org/officeDocument/2006/relationships/customXml" Target="../ink/ink5138.xml"/><Relationship Id="rId172" Type="http://schemas.openxmlformats.org/officeDocument/2006/relationships/customXml" Target="../ink/ink5159.xml"/><Relationship Id="rId193" Type="http://schemas.openxmlformats.org/officeDocument/2006/relationships/image" Target="../media/image4212.png"/><Relationship Id="rId207" Type="http://schemas.openxmlformats.org/officeDocument/2006/relationships/image" Target="../media/image4219.png"/><Relationship Id="rId228" Type="http://schemas.openxmlformats.org/officeDocument/2006/relationships/customXml" Target="../ink/ink5187.xml"/><Relationship Id="rId249" Type="http://schemas.openxmlformats.org/officeDocument/2006/relationships/image" Target="../media/image4241.png"/><Relationship Id="rId13" Type="http://schemas.openxmlformats.org/officeDocument/2006/relationships/image" Target="../media/image4123.png"/><Relationship Id="rId109" Type="http://schemas.openxmlformats.org/officeDocument/2006/relationships/image" Target="../media/image4169.png"/><Relationship Id="rId260" Type="http://schemas.openxmlformats.org/officeDocument/2006/relationships/customXml" Target="../ink/ink5203.xml"/><Relationship Id="rId281" Type="http://schemas.openxmlformats.org/officeDocument/2006/relationships/image" Target="../media/image4257.png"/><Relationship Id="rId34" Type="http://schemas.openxmlformats.org/officeDocument/2006/relationships/customXml" Target="../ink/ink5090.xml"/><Relationship Id="rId55" Type="http://schemas.openxmlformats.org/officeDocument/2006/relationships/image" Target="../media/image4143.png"/><Relationship Id="rId76" Type="http://schemas.openxmlformats.org/officeDocument/2006/relationships/customXml" Target="../ink/ink5111.xml"/><Relationship Id="rId97" Type="http://schemas.openxmlformats.org/officeDocument/2006/relationships/image" Target="../media/image4163.png"/><Relationship Id="rId120" Type="http://schemas.openxmlformats.org/officeDocument/2006/relationships/customXml" Target="../ink/ink5133.xml"/><Relationship Id="rId141" Type="http://schemas.openxmlformats.org/officeDocument/2006/relationships/image" Target="../media/image4185.png"/><Relationship Id="rId7" Type="http://schemas.openxmlformats.org/officeDocument/2006/relationships/image" Target="../media/image4120.png"/><Relationship Id="rId162" Type="http://schemas.openxmlformats.org/officeDocument/2006/relationships/customXml" Target="../ink/ink5154.xml"/><Relationship Id="rId183" Type="http://schemas.openxmlformats.org/officeDocument/2006/relationships/image" Target="../media/image4206.png"/><Relationship Id="rId218" Type="http://schemas.openxmlformats.org/officeDocument/2006/relationships/customXml" Target="../ink/ink5182.xml"/><Relationship Id="rId239" Type="http://schemas.openxmlformats.org/officeDocument/2006/relationships/image" Target="../media/image4235.png"/><Relationship Id="rId250" Type="http://schemas.openxmlformats.org/officeDocument/2006/relationships/customXml" Target="../ink/ink5198.xml"/><Relationship Id="rId271" Type="http://schemas.openxmlformats.org/officeDocument/2006/relationships/image" Target="../media/image4252.png"/><Relationship Id="rId292" Type="http://schemas.openxmlformats.org/officeDocument/2006/relationships/customXml" Target="../ink/ink5219.xml"/><Relationship Id="rId306" Type="http://schemas.openxmlformats.org/officeDocument/2006/relationships/customXml" Target="../ink/ink5226.xml"/><Relationship Id="rId24" Type="http://schemas.openxmlformats.org/officeDocument/2006/relationships/customXml" Target="../ink/ink5085.xml"/><Relationship Id="rId45" Type="http://schemas.openxmlformats.org/officeDocument/2006/relationships/image" Target="../media/image4139.png"/><Relationship Id="rId66" Type="http://schemas.openxmlformats.org/officeDocument/2006/relationships/customXml" Target="../ink/ink5106.xml"/><Relationship Id="rId87" Type="http://schemas.openxmlformats.org/officeDocument/2006/relationships/image" Target="../media/image4158.png"/><Relationship Id="rId110" Type="http://schemas.openxmlformats.org/officeDocument/2006/relationships/customXml" Target="../ink/ink5128.xml"/><Relationship Id="rId131" Type="http://schemas.openxmlformats.org/officeDocument/2006/relationships/image" Target="../media/image4180.png"/><Relationship Id="rId152" Type="http://schemas.openxmlformats.org/officeDocument/2006/relationships/customXml" Target="../ink/ink5149.xml"/><Relationship Id="rId173" Type="http://schemas.openxmlformats.org/officeDocument/2006/relationships/image" Target="../media/image4201.png"/><Relationship Id="rId194" Type="http://schemas.openxmlformats.org/officeDocument/2006/relationships/customXml" Target="../ink/ink5170.xml"/><Relationship Id="rId208" Type="http://schemas.openxmlformats.org/officeDocument/2006/relationships/customXml" Target="../ink/ink5177.xml"/><Relationship Id="rId229" Type="http://schemas.openxmlformats.org/officeDocument/2006/relationships/image" Target="../media/image4230.png"/><Relationship Id="rId240" Type="http://schemas.openxmlformats.org/officeDocument/2006/relationships/customXml" Target="../ink/ink5193.xml"/><Relationship Id="rId261" Type="http://schemas.openxmlformats.org/officeDocument/2006/relationships/image" Target="../media/image4247.png"/><Relationship Id="rId14" Type="http://schemas.openxmlformats.org/officeDocument/2006/relationships/customXml" Target="../ink/ink5080.xml"/><Relationship Id="rId35" Type="http://schemas.openxmlformats.org/officeDocument/2006/relationships/image" Target="../media/image4134.png"/><Relationship Id="rId56" Type="http://schemas.openxmlformats.org/officeDocument/2006/relationships/customXml" Target="../ink/ink5101.xml"/><Relationship Id="rId77" Type="http://schemas.openxmlformats.org/officeDocument/2006/relationships/image" Target="../media/image4154.png"/><Relationship Id="rId100" Type="http://schemas.openxmlformats.org/officeDocument/2006/relationships/customXml" Target="../ink/ink5123.xml"/><Relationship Id="rId282" Type="http://schemas.openxmlformats.org/officeDocument/2006/relationships/customXml" Target="../ink/ink5214.xml"/><Relationship Id="rId8" Type="http://schemas.openxmlformats.org/officeDocument/2006/relationships/customXml" Target="../ink/ink5077.xml"/><Relationship Id="rId98" Type="http://schemas.openxmlformats.org/officeDocument/2006/relationships/customXml" Target="../ink/ink5122.xml"/><Relationship Id="rId121" Type="http://schemas.openxmlformats.org/officeDocument/2006/relationships/image" Target="../media/image4175.png"/><Relationship Id="rId142" Type="http://schemas.openxmlformats.org/officeDocument/2006/relationships/customXml" Target="../ink/ink5144.xml"/><Relationship Id="rId163" Type="http://schemas.openxmlformats.org/officeDocument/2006/relationships/image" Target="../media/image4196.png"/><Relationship Id="rId184" Type="http://schemas.openxmlformats.org/officeDocument/2006/relationships/customXml" Target="../ink/ink5165.xml"/><Relationship Id="rId219" Type="http://schemas.openxmlformats.org/officeDocument/2006/relationships/image" Target="../media/image4225.png"/><Relationship Id="rId230" Type="http://schemas.openxmlformats.org/officeDocument/2006/relationships/customXml" Target="../ink/ink5188.xml"/><Relationship Id="rId251" Type="http://schemas.openxmlformats.org/officeDocument/2006/relationships/image" Target="../media/image4242.png"/><Relationship Id="rId25" Type="http://schemas.openxmlformats.org/officeDocument/2006/relationships/image" Target="../media/image4129.png"/><Relationship Id="rId46" Type="http://schemas.openxmlformats.org/officeDocument/2006/relationships/customXml" Target="../ink/ink5096.xml"/><Relationship Id="rId67" Type="http://schemas.openxmlformats.org/officeDocument/2006/relationships/image" Target="../media/image4149.png"/><Relationship Id="rId272" Type="http://schemas.openxmlformats.org/officeDocument/2006/relationships/customXml" Target="../ink/ink5209.xml"/><Relationship Id="rId293" Type="http://schemas.openxmlformats.org/officeDocument/2006/relationships/image" Target="../media/image4263.png"/><Relationship Id="rId307" Type="http://schemas.openxmlformats.org/officeDocument/2006/relationships/image" Target="../media/image4270.png"/><Relationship Id="rId88" Type="http://schemas.openxmlformats.org/officeDocument/2006/relationships/customXml" Target="../ink/ink5117.xml"/><Relationship Id="rId111" Type="http://schemas.openxmlformats.org/officeDocument/2006/relationships/image" Target="../media/image4170.png"/><Relationship Id="rId132" Type="http://schemas.openxmlformats.org/officeDocument/2006/relationships/customXml" Target="../ink/ink5139.xml"/><Relationship Id="rId153" Type="http://schemas.openxmlformats.org/officeDocument/2006/relationships/image" Target="../media/image4191.png"/><Relationship Id="rId174" Type="http://schemas.openxmlformats.org/officeDocument/2006/relationships/customXml" Target="../ink/ink5160.xml"/><Relationship Id="rId195" Type="http://schemas.openxmlformats.org/officeDocument/2006/relationships/image" Target="../media/image4213.png"/><Relationship Id="rId209" Type="http://schemas.openxmlformats.org/officeDocument/2006/relationships/image" Target="../media/image4220.png"/><Relationship Id="rId220" Type="http://schemas.openxmlformats.org/officeDocument/2006/relationships/customXml" Target="../ink/ink5183.xml"/><Relationship Id="rId241" Type="http://schemas.openxmlformats.org/officeDocument/2006/relationships/image" Target="../media/image4236.png"/><Relationship Id="rId15" Type="http://schemas.openxmlformats.org/officeDocument/2006/relationships/image" Target="../media/image4124.png"/><Relationship Id="rId36" Type="http://schemas.openxmlformats.org/officeDocument/2006/relationships/customXml" Target="../ink/ink5091.xml"/><Relationship Id="rId57" Type="http://schemas.openxmlformats.org/officeDocument/2006/relationships/image" Target="../media/image4144.png"/><Relationship Id="rId262" Type="http://schemas.openxmlformats.org/officeDocument/2006/relationships/customXml" Target="../ink/ink5204.xml"/><Relationship Id="rId283" Type="http://schemas.openxmlformats.org/officeDocument/2006/relationships/image" Target="../media/image4258.png"/><Relationship Id="rId78" Type="http://schemas.openxmlformats.org/officeDocument/2006/relationships/customXml" Target="../ink/ink5112.xml"/><Relationship Id="rId99" Type="http://schemas.openxmlformats.org/officeDocument/2006/relationships/image" Target="../media/image4164.png"/><Relationship Id="rId101" Type="http://schemas.openxmlformats.org/officeDocument/2006/relationships/image" Target="../media/image4165.png"/><Relationship Id="rId122" Type="http://schemas.openxmlformats.org/officeDocument/2006/relationships/customXml" Target="../ink/ink5134.xml"/><Relationship Id="rId143" Type="http://schemas.openxmlformats.org/officeDocument/2006/relationships/image" Target="../media/image4186.png"/><Relationship Id="rId164" Type="http://schemas.openxmlformats.org/officeDocument/2006/relationships/customXml" Target="../ink/ink5155.xml"/><Relationship Id="rId185" Type="http://schemas.openxmlformats.org/officeDocument/2006/relationships/image" Target="../media/image4207.png"/><Relationship Id="rId9" Type="http://schemas.openxmlformats.org/officeDocument/2006/relationships/image" Target="../media/image4121.png"/><Relationship Id="rId210" Type="http://schemas.openxmlformats.org/officeDocument/2006/relationships/customXml" Target="../ink/ink5178.xml"/><Relationship Id="rId26" Type="http://schemas.openxmlformats.org/officeDocument/2006/relationships/customXml" Target="../ink/ink5086.xml"/><Relationship Id="rId231" Type="http://schemas.openxmlformats.org/officeDocument/2006/relationships/image" Target="../media/image4231.png"/><Relationship Id="rId252" Type="http://schemas.openxmlformats.org/officeDocument/2006/relationships/customXml" Target="../ink/ink5199.xml"/><Relationship Id="rId273" Type="http://schemas.openxmlformats.org/officeDocument/2006/relationships/image" Target="../media/image4253.png"/><Relationship Id="rId294" Type="http://schemas.openxmlformats.org/officeDocument/2006/relationships/customXml" Target="../ink/ink5220.xml"/><Relationship Id="rId308" Type="http://schemas.openxmlformats.org/officeDocument/2006/relationships/customXml" Target="../ink/ink5227.xml"/><Relationship Id="rId47" Type="http://schemas.openxmlformats.org/officeDocument/2006/relationships/image" Target="../media/image4140.png"/><Relationship Id="rId68" Type="http://schemas.openxmlformats.org/officeDocument/2006/relationships/customXml" Target="../ink/ink5107.xml"/><Relationship Id="rId89" Type="http://schemas.openxmlformats.org/officeDocument/2006/relationships/image" Target="../media/image4159.png"/><Relationship Id="rId112" Type="http://schemas.openxmlformats.org/officeDocument/2006/relationships/customXml" Target="../ink/ink5129.xml"/><Relationship Id="rId133" Type="http://schemas.openxmlformats.org/officeDocument/2006/relationships/image" Target="../media/image4181.png"/><Relationship Id="rId154" Type="http://schemas.openxmlformats.org/officeDocument/2006/relationships/customXml" Target="../ink/ink5150.xml"/><Relationship Id="rId175" Type="http://schemas.openxmlformats.org/officeDocument/2006/relationships/image" Target="../media/image4202.png"/><Relationship Id="rId196" Type="http://schemas.openxmlformats.org/officeDocument/2006/relationships/customXml" Target="../ink/ink5171.xml"/><Relationship Id="rId200" Type="http://schemas.openxmlformats.org/officeDocument/2006/relationships/customXml" Target="../ink/ink5173.xml"/><Relationship Id="rId16" Type="http://schemas.openxmlformats.org/officeDocument/2006/relationships/customXml" Target="../ink/ink5081.xml"/><Relationship Id="rId221" Type="http://schemas.openxmlformats.org/officeDocument/2006/relationships/image" Target="../media/image4226.png"/><Relationship Id="rId242" Type="http://schemas.openxmlformats.org/officeDocument/2006/relationships/customXml" Target="../ink/ink5194.xml"/><Relationship Id="rId263" Type="http://schemas.openxmlformats.org/officeDocument/2006/relationships/image" Target="../media/image4248.png"/><Relationship Id="rId284" Type="http://schemas.openxmlformats.org/officeDocument/2006/relationships/customXml" Target="../ink/ink5215.xml"/><Relationship Id="rId37" Type="http://schemas.openxmlformats.org/officeDocument/2006/relationships/image" Target="../media/image4135.png"/><Relationship Id="rId58" Type="http://schemas.openxmlformats.org/officeDocument/2006/relationships/customXml" Target="../ink/ink5102.xml"/><Relationship Id="rId79" Type="http://schemas.openxmlformats.org/officeDocument/2006/relationships/image" Target="../media/image3516.png"/><Relationship Id="rId102" Type="http://schemas.openxmlformats.org/officeDocument/2006/relationships/customXml" Target="../ink/ink5124.xml"/><Relationship Id="rId123" Type="http://schemas.openxmlformats.org/officeDocument/2006/relationships/image" Target="../media/image4176.png"/><Relationship Id="rId144" Type="http://schemas.openxmlformats.org/officeDocument/2006/relationships/customXml" Target="../ink/ink5145.xml"/><Relationship Id="rId90" Type="http://schemas.openxmlformats.org/officeDocument/2006/relationships/customXml" Target="../ink/ink5118.xml"/><Relationship Id="rId165" Type="http://schemas.openxmlformats.org/officeDocument/2006/relationships/image" Target="../media/image4197.png"/><Relationship Id="rId186" Type="http://schemas.openxmlformats.org/officeDocument/2006/relationships/customXml" Target="../ink/ink5166.xml"/><Relationship Id="rId211" Type="http://schemas.openxmlformats.org/officeDocument/2006/relationships/image" Target="../media/image4221.png"/><Relationship Id="rId232" Type="http://schemas.openxmlformats.org/officeDocument/2006/relationships/customXml" Target="../ink/ink5189.xml"/><Relationship Id="rId253" Type="http://schemas.openxmlformats.org/officeDocument/2006/relationships/image" Target="../media/image4243.png"/><Relationship Id="rId274" Type="http://schemas.openxmlformats.org/officeDocument/2006/relationships/customXml" Target="../ink/ink5210.xml"/><Relationship Id="rId295" Type="http://schemas.openxmlformats.org/officeDocument/2006/relationships/image" Target="../media/image4264.png"/><Relationship Id="rId309" Type="http://schemas.openxmlformats.org/officeDocument/2006/relationships/image" Target="../media/image4271.png"/><Relationship Id="rId27" Type="http://schemas.openxmlformats.org/officeDocument/2006/relationships/image" Target="../media/image4130.png"/><Relationship Id="rId48" Type="http://schemas.openxmlformats.org/officeDocument/2006/relationships/customXml" Target="../ink/ink5097.xml"/><Relationship Id="rId69" Type="http://schemas.openxmlformats.org/officeDocument/2006/relationships/image" Target="../media/image4150.png"/><Relationship Id="rId113" Type="http://schemas.openxmlformats.org/officeDocument/2006/relationships/image" Target="../media/image4171.png"/><Relationship Id="rId134" Type="http://schemas.openxmlformats.org/officeDocument/2006/relationships/customXml" Target="../ink/ink5140.xml"/><Relationship Id="rId80" Type="http://schemas.openxmlformats.org/officeDocument/2006/relationships/customXml" Target="../ink/ink5113.xml"/><Relationship Id="rId155" Type="http://schemas.openxmlformats.org/officeDocument/2006/relationships/image" Target="../media/image4192.png"/><Relationship Id="rId176" Type="http://schemas.openxmlformats.org/officeDocument/2006/relationships/customXml" Target="../ink/ink5161.xml"/><Relationship Id="rId197" Type="http://schemas.openxmlformats.org/officeDocument/2006/relationships/image" Target="../media/image4214.png"/><Relationship Id="rId201" Type="http://schemas.openxmlformats.org/officeDocument/2006/relationships/image" Target="../media/image4216.png"/><Relationship Id="rId222" Type="http://schemas.openxmlformats.org/officeDocument/2006/relationships/customXml" Target="../ink/ink5184.xml"/><Relationship Id="rId243" Type="http://schemas.openxmlformats.org/officeDocument/2006/relationships/image" Target="../media/image4237.png"/><Relationship Id="rId264" Type="http://schemas.openxmlformats.org/officeDocument/2006/relationships/customXml" Target="../ink/ink5205.xml"/><Relationship Id="rId285" Type="http://schemas.openxmlformats.org/officeDocument/2006/relationships/image" Target="../media/image4259.png"/><Relationship Id="rId17" Type="http://schemas.openxmlformats.org/officeDocument/2006/relationships/image" Target="../media/image4125.png"/><Relationship Id="rId38" Type="http://schemas.openxmlformats.org/officeDocument/2006/relationships/customXml" Target="../ink/ink5092.xml"/><Relationship Id="rId59" Type="http://schemas.openxmlformats.org/officeDocument/2006/relationships/image" Target="../media/image4145.png"/><Relationship Id="rId103" Type="http://schemas.openxmlformats.org/officeDocument/2006/relationships/image" Target="../media/image4166.png"/><Relationship Id="rId124" Type="http://schemas.openxmlformats.org/officeDocument/2006/relationships/customXml" Target="../ink/ink5135.xml"/><Relationship Id="rId310" Type="http://schemas.openxmlformats.org/officeDocument/2006/relationships/customXml" Target="../ink/ink5228.xml"/><Relationship Id="rId70" Type="http://schemas.openxmlformats.org/officeDocument/2006/relationships/customXml" Target="../ink/ink5108.xml"/><Relationship Id="rId91" Type="http://schemas.openxmlformats.org/officeDocument/2006/relationships/image" Target="../media/image4160.png"/><Relationship Id="rId145" Type="http://schemas.openxmlformats.org/officeDocument/2006/relationships/image" Target="../media/image4187.png"/><Relationship Id="rId166" Type="http://schemas.openxmlformats.org/officeDocument/2006/relationships/customXml" Target="../ink/ink5156.xml"/><Relationship Id="rId187" Type="http://schemas.openxmlformats.org/officeDocument/2006/relationships/image" Target="../media/image4208.png"/><Relationship Id="rId1" Type="http://schemas.openxmlformats.org/officeDocument/2006/relationships/slideLayout" Target="../slideLayouts/slideLayout6.xml"/><Relationship Id="rId212" Type="http://schemas.openxmlformats.org/officeDocument/2006/relationships/customXml" Target="../ink/ink5179.xml"/><Relationship Id="rId233" Type="http://schemas.openxmlformats.org/officeDocument/2006/relationships/image" Target="../media/image4232.png"/><Relationship Id="rId254" Type="http://schemas.openxmlformats.org/officeDocument/2006/relationships/customXml" Target="../ink/ink5200.xml"/><Relationship Id="rId28" Type="http://schemas.openxmlformats.org/officeDocument/2006/relationships/customXml" Target="../ink/ink5087.xml"/><Relationship Id="rId49" Type="http://schemas.openxmlformats.org/officeDocument/2006/relationships/image" Target="../media/image3565.png"/><Relationship Id="rId114" Type="http://schemas.openxmlformats.org/officeDocument/2006/relationships/customXml" Target="../ink/ink5130.xml"/><Relationship Id="rId275" Type="http://schemas.openxmlformats.org/officeDocument/2006/relationships/image" Target="../media/image4254.png"/><Relationship Id="rId296" Type="http://schemas.openxmlformats.org/officeDocument/2006/relationships/customXml" Target="../ink/ink5221.xml"/><Relationship Id="rId300" Type="http://schemas.openxmlformats.org/officeDocument/2006/relationships/customXml" Target="../ink/ink5223.xml"/><Relationship Id="rId60" Type="http://schemas.openxmlformats.org/officeDocument/2006/relationships/customXml" Target="../ink/ink5103.xml"/><Relationship Id="rId81" Type="http://schemas.openxmlformats.org/officeDocument/2006/relationships/image" Target="../media/image4155.png"/><Relationship Id="rId135" Type="http://schemas.openxmlformats.org/officeDocument/2006/relationships/image" Target="../media/image4182.png"/><Relationship Id="rId156" Type="http://schemas.openxmlformats.org/officeDocument/2006/relationships/customXml" Target="../ink/ink5151.xml"/><Relationship Id="rId177" Type="http://schemas.openxmlformats.org/officeDocument/2006/relationships/image" Target="../media/image4203.png"/><Relationship Id="rId198" Type="http://schemas.openxmlformats.org/officeDocument/2006/relationships/customXml" Target="../ink/ink5172.xml"/><Relationship Id="rId202" Type="http://schemas.openxmlformats.org/officeDocument/2006/relationships/customXml" Target="../ink/ink5174.xml"/><Relationship Id="rId223" Type="http://schemas.openxmlformats.org/officeDocument/2006/relationships/image" Target="../media/image4227.png"/><Relationship Id="rId244" Type="http://schemas.openxmlformats.org/officeDocument/2006/relationships/customXml" Target="../ink/ink5195.xml"/><Relationship Id="rId18" Type="http://schemas.openxmlformats.org/officeDocument/2006/relationships/customXml" Target="../ink/ink5082.xml"/><Relationship Id="rId39" Type="http://schemas.openxmlformats.org/officeDocument/2006/relationships/image" Target="../media/image4136.png"/><Relationship Id="rId265" Type="http://schemas.openxmlformats.org/officeDocument/2006/relationships/image" Target="../media/image4249.png"/><Relationship Id="rId286" Type="http://schemas.openxmlformats.org/officeDocument/2006/relationships/customXml" Target="../ink/ink5216.xml"/><Relationship Id="rId50" Type="http://schemas.openxmlformats.org/officeDocument/2006/relationships/customXml" Target="../ink/ink5098.xml"/><Relationship Id="rId104" Type="http://schemas.openxmlformats.org/officeDocument/2006/relationships/customXml" Target="../ink/ink5125.xml"/><Relationship Id="rId125" Type="http://schemas.openxmlformats.org/officeDocument/2006/relationships/image" Target="../media/image4177.png"/><Relationship Id="rId146" Type="http://schemas.openxmlformats.org/officeDocument/2006/relationships/customXml" Target="../ink/ink5146.xml"/><Relationship Id="rId167" Type="http://schemas.openxmlformats.org/officeDocument/2006/relationships/image" Target="../media/image4198.png"/><Relationship Id="rId188" Type="http://schemas.openxmlformats.org/officeDocument/2006/relationships/customXml" Target="../ink/ink5167.xml"/><Relationship Id="rId311" Type="http://schemas.openxmlformats.org/officeDocument/2006/relationships/image" Target="../media/image4272.png"/><Relationship Id="rId71" Type="http://schemas.openxmlformats.org/officeDocument/2006/relationships/image" Target="../media/image4151.png"/><Relationship Id="rId92" Type="http://schemas.openxmlformats.org/officeDocument/2006/relationships/customXml" Target="../ink/ink5119.xml"/><Relationship Id="rId213" Type="http://schemas.openxmlformats.org/officeDocument/2006/relationships/image" Target="../media/image4222.png"/><Relationship Id="rId234" Type="http://schemas.openxmlformats.org/officeDocument/2006/relationships/customXml" Target="../ink/ink5190.xml"/><Relationship Id="rId2" Type="http://schemas.openxmlformats.org/officeDocument/2006/relationships/customXml" Target="../ink/ink5074.xml"/><Relationship Id="rId29" Type="http://schemas.openxmlformats.org/officeDocument/2006/relationships/image" Target="../media/image4131.png"/><Relationship Id="rId255" Type="http://schemas.openxmlformats.org/officeDocument/2006/relationships/image" Target="../media/image4244.png"/><Relationship Id="rId276" Type="http://schemas.openxmlformats.org/officeDocument/2006/relationships/customXml" Target="../ink/ink5211.xml"/><Relationship Id="rId297" Type="http://schemas.openxmlformats.org/officeDocument/2006/relationships/image" Target="../media/image4265.png"/><Relationship Id="rId40" Type="http://schemas.openxmlformats.org/officeDocument/2006/relationships/customXml" Target="../ink/ink5093.xml"/><Relationship Id="rId115" Type="http://schemas.openxmlformats.org/officeDocument/2006/relationships/image" Target="../media/image4172.png"/><Relationship Id="rId136" Type="http://schemas.openxmlformats.org/officeDocument/2006/relationships/customXml" Target="../ink/ink5141.xml"/><Relationship Id="rId157" Type="http://schemas.openxmlformats.org/officeDocument/2006/relationships/image" Target="../media/image4193.png"/><Relationship Id="rId178" Type="http://schemas.openxmlformats.org/officeDocument/2006/relationships/customXml" Target="../ink/ink5162.xml"/><Relationship Id="rId301" Type="http://schemas.openxmlformats.org/officeDocument/2006/relationships/image" Target="../media/image4267.png"/><Relationship Id="rId61" Type="http://schemas.openxmlformats.org/officeDocument/2006/relationships/image" Target="../media/image4146.png"/><Relationship Id="rId82" Type="http://schemas.openxmlformats.org/officeDocument/2006/relationships/customXml" Target="../ink/ink5114.xml"/><Relationship Id="rId199" Type="http://schemas.openxmlformats.org/officeDocument/2006/relationships/image" Target="../media/image4215.png"/><Relationship Id="rId203" Type="http://schemas.openxmlformats.org/officeDocument/2006/relationships/image" Target="../media/image4217.png"/><Relationship Id="rId19" Type="http://schemas.openxmlformats.org/officeDocument/2006/relationships/image" Target="../media/image4126.png"/><Relationship Id="rId224" Type="http://schemas.openxmlformats.org/officeDocument/2006/relationships/customXml" Target="../ink/ink5185.xml"/><Relationship Id="rId245" Type="http://schemas.openxmlformats.org/officeDocument/2006/relationships/image" Target="../media/image4238.png"/><Relationship Id="rId266" Type="http://schemas.openxmlformats.org/officeDocument/2006/relationships/customXml" Target="../ink/ink5206.xml"/><Relationship Id="rId287" Type="http://schemas.openxmlformats.org/officeDocument/2006/relationships/image" Target="../media/image4260.png"/><Relationship Id="rId30" Type="http://schemas.openxmlformats.org/officeDocument/2006/relationships/customXml" Target="../ink/ink5088.xml"/><Relationship Id="rId105" Type="http://schemas.openxmlformats.org/officeDocument/2006/relationships/image" Target="../media/image4167.png"/><Relationship Id="rId126" Type="http://schemas.openxmlformats.org/officeDocument/2006/relationships/customXml" Target="../ink/ink5136.xml"/><Relationship Id="rId147" Type="http://schemas.openxmlformats.org/officeDocument/2006/relationships/image" Target="../media/image4188.png"/><Relationship Id="rId168" Type="http://schemas.openxmlformats.org/officeDocument/2006/relationships/customXml" Target="../ink/ink5157.xml"/><Relationship Id="rId312" Type="http://schemas.openxmlformats.org/officeDocument/2006/relationships/customXml" Target="../ink/ink5229.xml"/><Relationship Id="rId51" Type="http://schemas.openxmlformats.org/officeDocument/2006/relationships/image" Target="../media/image4141.png"/><Relationship Id="rId72" Type="http://schemas.openxmlformats.org/officeDocument/2006/relationships/customXml" Target="../ink/ink5109.xml"/><Relationship Id="rId93" Type="http://schemas.openxmlformats.org/officeDocument/2006/relationships/image" Target="../media/image4161.png"/><Relationship Id="rId189" Type="http://schemas.openxmlformats.org/officeDocument/2006/relationships/image" Target="../media/image4209.png"/><Relationship Id="rId3" Type="http://schemas.openxmlformats.org/officeDocument/2006/relationships/image" Target="../media/image4118.png"/><Relationship Id="rId214" Type="http://schemas.openxmlformats.org/officeDocument/2006/relationships/customXml" Target="../ink/ink5180.xml"/><Relationship Id="rId235" Type="http://schemas.openxmlformats.org/officeDocument/2006/relationships/image" Target="../media/image4233.png"/><Relationship Id="rId256" Type="http://schemas.openxmlformats.org/officeDocument/2006/relationships/customXml" Target="../ink/ink5201.xml"/><Relationship Id="rId277" Type="http://schemas.openxmlformats.org/officeDocument/2006/relationships/image" Target="../media/image4255.png"/><Relationship Id="rId298" Type="http://schemas.openxmlformats.org/officeDocument/2006/relationships/customXml" Target="../ink/ink5222.xml"/><Relationship Id="rId116" Type="http://schemas.openxmlformats.org/officeDocument/2006/relationships/customXml" Target="../ink/ink5131.xml"/><Relationship Id="rId137" Type="http://schemas.openxmlformats.org/officeDocument/2006/relationships/image" Target="../media/image4183.png"/><Relationship Id="rId158" Type="http://schemas.openxmlformats.org/officeDocument/2006/relationships/customXml" Target="../ink/ink5152.xml"/><Relationship Id="rId302" Type="http://schemas.openxmlformats.org/officeDocument/2006/relationships/customXml" Target="../ink/ink5224.xml"/><Relationship Id="rId20" Type="http://schemas.openxmlformats.org/officeDocument/2006/relationships/customXml" Target="../ink/ink5083.xml"/><Relationship Id="rId41" Type="http://schemas.openxmlformats.org/officeDocument/2006/relationships/image" Target="../media/image4137.png"/><Relationship Id="rId62" Type="http://schemas.openxmlformats.org/officeDocument/2006/relationships/customXml" Target="../ink/ink5104.xml"/><Relationship Id="rId83" Type="http://schemas.openxmlformats.org/officeDocument/2006/relationships/image" Target="../media/image4156.png"/><Relationship Id="rId179" Type="http://schemas.openxmlformats.org/officeDocument/2006/relationships/image" Target="../media/image4204.png"/><Relationship Id="rId190" Type="http://schemas.openxmlformats.org/officeDocument/2006/relationships/customXml" Target="../ink/ink5168.xml"/><Relationship Id="rId204" Type="http://schemas.openxmlformats.org/officeDocument/2006/relationships/customXml" Target="../ink/ink5175.xml"/><Relationship Id="rId225" Type="http://schemas.openxmlformats.org/officeDocument/2006/relationships/image" Target="../media/image4228.png"/><Relationship Id="rId246" Type="http://schemas.openxmlformats.org/officeDocument/2006/relationships/customXml" Target="../ink/ink5196.xml"/><Relationship Id="rId267" Type="http://schemas.openxmlformats.org/officeDocument/2006/relationships/image" Target="../media/image4250.png"/><Relationship Id="rId288" Type="http://schemas.openxmlformats.org/officeDocument/2006/relationships/customXml" Target="../ink/ink5217.xml"/><Relationship Id="rId106" Type="http://schemas.openxmlformats.org/officeDocument/2006/relationships/customXml" Target="../ink/ink5126.xml"/><Relationship Id="rId127" Type="http://schemas.openxmlformats.org/officeDocument/2006/relationships/image" Target="../media/image4178.png"/><Relationship Id="rId313" Type="http://schemas.openxmlformats.org/officeDocument/2006/relationships/image" Target="../media/image4273.png"/><Relationship Id="rId10" Type="http://schemas.openxmlformats.org/officeDocument/2006/relationships/customXml" Target="../ink/ink5078.xml"/><Relationship Id="rId31" Type="http://schemas.openxmlformats.org/officeDocument/2006/relationships/image" Target="../media/image4132.png"/><Relationship Id="rId52" Type="http://schemas.openxmlformats.org/officeDocument/2006/relationships/customXml" Target="../ink/ink5099.xml"/><Relationship Id="rId73" Type="http://schemas.openxmlformats.org/officeDocument/2006/relationships/image" Target="../media/image4152.png"/><Relationship Id="rId94" Type="http://schemas.openxmlformats.org/officeDocument/2006/relationships/customXml" Target="../ink/ink5120.xml"/><Relationship Id="rId148" Type="http://schemas.openxmlformats.org/officeDocument/2006/relationships/customXml" Target="../ink/ink5147.xml"/><Relationship Id="rId169" Type="http://schemas.openxmlformats.org/officeDocument/2006/relationships/image" Target="../media/image4199.png"/><Relationship Id="rId4" Type="http://schemas.openxmlformats.org/officeDocument/2006/relationships/customXml" Target="../ink/ink5075.xml"/><Relationship Id="rId180" Type="http://schemas.openxmlformats.org/officeDocument/2006/relationships/customXml" Target="../ink/ink5163.xml"/><Relationship Id="rId215" Type="http://schemas.openxmlformats.org/officeDocument/2006/relationships/image" Target="../media/image4223.png"/><Relationship Id="rId236" Type="http://schemas.openxmlformats.org/officeDocument/2006/relationships/customXml" Target="../ink/ink5191.xml"/><Relationship Id="rId257" Type="http://schemas.openxmlformats.org/officeDocument/2006/relationships/image" Target="../media/image4245.png"/><Relationship Id="rId278" Type="http://schemas.openxmlformats.org/officeDocument/2006/relationships/customXml" Target="../ink/ink5212.xml"/><Relationship Id="rId303" Type="http://schemas.openxmlformats.org/officeDocument/2006/relationships/image" Target="../media/image4268.png"/><Relationship Id="rId42" Type="http://schemas.openxmlformats.org/officeDocument/2006/relationships/customXml" Target="../ink/ink5094.xml"/><Relationship Id="rId84" Type="http://schemas.openxmlformats.org/officeDocument/2006/relationships/customXml" Target="../ink/ink5115.xml"/><Relationship Id="rId138" Type="http://schemas.openxmlformats.org/officeDocument/2006/relationships/customXml" Target="../ink/ink5142.xml"/><Relationship Id="rId191" Type="http://schemas.openxmlformats.org/officeDocument/2006/relationships/image" Target="../media/image4211.png"/><Relationship Id="rId205" Type="http://schemas.openxmlformats.org/officeDocument/2006/relationships/image" Target="../media/image4218.png"/><Relationship Id="rId247" Type="http://schemas.openxmlformats.org/officeDocument/2006/relationships/image" Target="../media/image4239.png"/><Relationship Id="rId107" Type="http://schemas.openxmlformats.org/officeDocument/2006/relationships/image" Target="../media/image4168.png"/><Relationship Id="rId289" Type="http://schemas.openxmlformats.org/officeDocument/2006/relationships/image" Target="../media/image4261.png"/><Relationship Id="rId11" Type="http://schemas.openxmlformats.org/officeDocument/2006/relationships/image" Target="../media/image4122.png"/><Relationship Id="rId53" Type="http://schemas.openxmlformats.org/officeDocument/2006/relationships/image" Target="../media/image4142.png"/><Relationship Id="rId149" Type="http://schemas.openxmlformats.org/officeDocument/2006/relationships/image" Target="../media/image4189.png"/><Relationship Id="rId95" Type="http://schemas.openxmlformats.org/officeDocument/2006/relationships/image" Target="../media/image4162.png"/><Relationship Id="rId160" Type="http://schemas.openxmlformats.org/officeDocument/2006/relationships/customXml" Target="../ink/ink5153.xml"/><Relationship Id="rId216" Type="http://schemas.openxmlformats.org/officeDocument/2006/relationships/customXml" Target="../ink/ink5181.xml"/><Relationship Id="rId258" Type="http://schemas.openxmlformats.org/officeDocument/2006/relationships/customXml" Target="../ink/ink5202.xml"/><Relationship Id="rId22" Type="http://schemas.openxmlformats.org/officeDocument/2006/relationships/customXml" Target="../ink/ink5084.xml"/><Relationship Id="rId64" Type="http://schemas.openxmlformats.org/officeDocument/2006/relationships/customXml" Target="../ink/ink5105.xml"/><Relationship Id="rId118" Type="http://schemas.openxmlformats.org/officeDocument/2006/relationships/customXml" Target="../ink/ink5132.xml"/><Relationship Id="rId171" Type="http://schemas.openxmlformats.org/officeDocument/2006/relationships/image" Target="../media/image4200.png"/><Relationship Id="rId227" Type="http://schemas.openxmlformats.org/officeDocument/2006/relationships/image" Target="../media/image4229.png"/><Relationship Id="rId269" Type="http://schemas.openxmlformats.org/officeDocument/2006/relationships/image" Target="../media/image4251.png"/><Relationship Id="rId33" Type="http://schemas.openxmlformats.org/officeDocument/2006/relationships/image" Target="../media/image4133.png"/><Relationship Id="rId129" Type="http://schemas.openxmlformats.org/officeDocument/2006/relationships/image" Target="../media/image4179.png"/><Relationship Id="rId280" Type="http://schemas.openxmlformats.org/officeDocument/2006/relationships/customXml" Target="../ink/ink5213.xml"/><Relationship Id="rId75" Type="http://schemas.openxmlformats.org/officeDocument/2006/relationships/image" Target="../media/image4153.png"/><Relationship Id="rId140" Type="http://schemas.openxmlformats.org/officeDocument/2006/relationships/customXml" Target="../ink/ink5143.xml"/><Relationship Id="rId182" Type="http://schemas.openxmlformats.org/officeDocument/2006/relationships/customXml" Target="../ink/ink5164.xml"/><Relationship Id="rId6" Type="http://schemas.openxmlformats.org/officeDocument/2006/relationships/customXml" Target="../ink/ink5076.xml"/><Relationship Id="rId238" Type="http://schemas.openxmlformats.org/officeDocument/2006/relationships/customXml" Target="../ink/ink5192.xml"/><Relationship Id="rId291" Type="http://schemas.openxmlformats.org/officeDocument/2006/relationships/image" Target="../media/image4262.png"/><Relationship Id="rId305" Type="http://schemas.openxmlformats.org/officeDocument/2006/relationships/image" Target="../media/image4269.png"/><Relationship Id="rId44" Type="http://schemas.openxmlformats.org/officeDocument/2006/relationships/customXml" Target="../ink/ink5095.xml"/><Relationship Id="rId86" Type="http://schemas.openxmlformats.org/officeDocument/2006/relationships/customXml" Target="../ink/ink5116.xml"/><Relationship Id="rId151" Type="http://schemas.openxmlformats.org/officeDocument/2006/relationships/image" Target="../media/image4190.png"/></Relationships>
</file>

<file path=ppt/slides/_rels/slide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4274.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6" Type="http://schemas.openxmlformats.org/officeDocument/2006/relationships/image" Target="../media/image4286.png"/><Relationship Id="rId117" Type="http://schemas.openxmlformats.org/officeDocument/2006/relationships/customXml" Target="../ink/ink5287.xml"/><Relationship Id="rId21" Type="http://schemas.openxmlformats.org/officeDocument/2006/relationships/customXml" Target="../ink/ink5239.xml"/><Relationship Id="rId42" Type="http://schemas.openxmlformats.org/officeDocument/2006/relationships/image" Target="../media/image4294.png"/><Relationship Id="rId47" Type="http://schemas.openxmlformats.org/officeDocument/2006/relationships/customXml" Target="../ink/ink5252.xml"/><Relationship Id="rId63" Type="http://schemas.openxmlformats.org/officeDocument/2006/relationships/customXml" Target="../ink/ink5260.xml"/><Relationship Id="rId68" Type="http://schemas.openxmlformats.org/officeDocument/2006/relationships/image" Target="../media/image4308.png"/><Relationship Id="rId84" Type="http://schemas.openxmlformats.org/officeDocument/2006/relationships/image" Target="../media/image4317.png"/><Relationship Id="rId89" Type="http://schemas.openxmlformats.org/officeDocument/2006/relationships/customXml" Target="../ink/ink5273.xml"/><Relationship Id="rId112" Type="http://schemas.openxmlformats.org/officeDocument/2006/relationships/image" Target="../media/image4331.png"/><Relationship Id="rId16" Type="http://schemas.openxmlformats.org/officeDocument/2006/relationships/image" Target="../media/image4281.png"/><Relationship Id="rId107" Type="http://schemas.openxmlformats.org/officeDocument/2006/relationships/customXml" Target="../ink/ink5282.xml"/><Relationship Id="rId11" Type="http://schemas.openxmlformats.org/officeDocument/2006/relationships/customXml" Target="../ink/ink5234.xml"/><Relationship Id="rId32" Type="http://schemas.openxmlformats.org/officeDocument/2006/relationships/image" Target="../media/image4289.png"/><Relationship Id="rId37" Type="http://schemas.openxmlformats.org/officeDocument/2006/relationships/customXml" Target="../ink/ink5247.xml"/><Relationship Id="rId53" Type="http://schemas.openxmlformats.org/officeDocument/2006/relationships/customXml" Target="../ink/ink5255.xml"/><Relationship Id="rId58" Type="http://schemas.openxmlformats.org/officeDocument/2006/relationships/image" Target="../media/image4303.png"/><Relationship Id="rId74" Type="http://schemas.openxmlformats.org/officeDocument/2006/relationships/image" Target="../media/image4312.png"/><Relationship Id="rId79" Type="http://schemas.openxmlformats.org/officeDocument/2006/relationships/customXml" Target="../ink/ink5268.xml"/><Relationship Id="rId102" Type="http://schemas.openxmlformats.org/officeDocument/2006/relationships/image" Target="../media/image4326.png"/><Relationship Id="rId5" Type="http://schemas.openxmlformats.org/officeDocument/2006/relationships/customXml" Target="../ink/ink5231.xml"/><Relationship Id="rId90" Type="http://schemas.openxmlformats.org/officeDocument/2006/relationships/image" Target="../media/image4320.png"/><Relationship Id="rId95" Type="http://schemas.openxmlformats.org/officeDocument/2006/relationships/customXml" Target="../ink/ink5276.xml"/><Relationship Id="rId22" Type="http://schemas.openxmlformats.org/officeDocument/2006/relationships/image" Target="../media/image4284.png"/><Relationship Id="rId27" Type="http://schemas.openxmlformats.org/officeDocument/2006/relationships/customXml" Target="../ink/ink5242.xml"/><Relationship Id="rId43" Type="http://schemas.openxmlformats.org/officeDocument/2006/relationships/customXml" Target="../ink/ink5250.xml"/><Relationship Id="rId48" Type="http://schemas.openxmlformats.org/officeDocument/2006/relationships/image" Target="../media/image4297.png"/><Relationship Id="rId64" Type="http://schemas.openxmlformats.org/officeDocument/2006/relationships/image" Target="../media/image4306.png"/><Relationship Id="rId69" Type="http://schemas.openxmlformats.org/officeDocument/2006/relationships/customXml" Target="../ink/ink5263.xml"/><Relationship Id="rId113" Type="http://schemas.openxmlformats.org/officeDocument/2006/relationships/customXml" Target="../ink/ink5285.xml"/><Relationship Id="rId118" Type="http://schemas.openxmlformats.org/officeDocument/2006/relationships/image" Target="../media/image4334.png"/><Relationship Id="rId80" Type="http://schemas.openxmlformats.org/officeDocument/2006/relationships/image" Target="../media/image4315.png"/><Relationship Id="rId85" Type="http://schemas.openxmlformats.org/officeDocument/2006/relationships/customXml" Target="../ink/ink5271.xml"/><Relationship Id="rId12" Type="http://schemas.openxmlformats.org/officeDocument/2006/relationships/image" Target="../media/image4279.png"/><Relationship Id="rId17" Type="http://schemas.openxmlformats.org/officeDocument/2006/relationships/customXml" Target="../ink/ink5237.xml"/><Relationship Id="rId33" Type="http://schemas.openxmlformats.org/officeDocument/2006/relationships/customXml" Target="../ink/ink5245.xml"/><Relationship Id="rId38" Type="http://schemas.openxmlformats.org/officeDocument/2006/relationships/image" Target="../media/image4292.png"/><Relationship Id="rId59" Type="http://schemas.openxmlformats.org/officeDocument/2006/relationships/customXml" Target="../ink/ink5258.xml"/><Relationship Id="rId103" Type="http://schemas.openxmlformats.org/officeDocument/2006/relationships/customXml" Target="../ink/ink5280.xml"/><Relationship Id="rId108" Type="http://schemas.openxmlformats.org/officeDocument/2006/relationships/image" Target="../media/image4329.png"/><Relationship Id="rId54" Type="http://schemas.openxmlformats.org/officeDocument/2006/relationships/image" Target="../media/image4301.png"/><Relationship Id="rId70" Type="http://schemas.openxmlformats.org/officeDocument/2006/relationships/image" Target="../media/image4309.png"/><Relationship Id="rId75" Type="http://schemas.openxmlformats.org/officeDocument/2006/relationships/customXml" Target="../ink/ink5266.xml"/><Relationship Id="rId91" Type="http://schemas.openxmlformats.org/officeDocument/2006/relationships/customXml" Target="../ink/ink5274.xml"/><Relationship Id="rId96" Type="http://schemas.openxmlformats.org/officeDocument/2006/relationships/image" Target="../media/image4323.png"/><Relationship Id="rId1" Type="http://schemas.openxmlformats.org/officeDocument/2006/relationships/slideLayout" Target="../slideLayouts/slideLayout11.xml"/><Relationship Id="rId6" Type="http://schemas.openxmlformats.org/officeDocument/2006/relationships/image" Target="../media/image4276.png"/><Relationship Id="rId23" Type="http://schemas.openxmlformats.org/officeDocument/2006/relationships/customXml" Target="../ink/ink5240.xml"/><Relationship Id="rId28" Type="http://schemas.openxmlformats.org/officeDocument/2006/relationships/image" Target="../media/image4287.png"/><Relationship Id="rId49" Type="http://schemas.openxmlformats.org/officeDocument/2006/relationships/customXml" Target="../ink/ink5253.xml"/><Relationship Id="rId114" Type="http://schemas.openxmlformats.org/officeDocument/2006/relationships/image" Target="../media/image4332.png"/><Relationship Id="rId10" Type="http://schemas.openxmlformats.org/officeDocument/2006/relationships/image" Target="../media/image4278.png"/><Relationship Id="rId31" Type="http://schemas.openxmlformats.org/officeDocument/2006/relationships/customXml" Target="../ink/ink5244.xml"/><Relationship Id="rId44" Type="http://schemas.openxmlformats.org/officeDocument/2006/relationships/image" Target="../media/image4295.png"/><Relationship Id="rId52" Type="http://schemas.openxmlformats.org/officeDocument/2006/relationships/image" Target="../media/image4299.png"/><Relationship Id="rId60" Type="http://schemas.openxmlformats.org/officeDocument/2006/relationships/image" Target="../media/image4304.png"/><Relationship Id="rId65" Type="http://schemas.openxmlformats.org/officeDocument/2006/relationships/customXml" Target="../ink/ink5261.xml"/><Relationship Id="rId73" Type="http://schemas.openxmlformats.org/officeDocument/2006/relationships/customXml" Target="../ink/ink5265.xml"/><Relationship Id="rId78" Type="http://schemas.openxmlformats.org/officeDocument/2006/relationships/image" Target="../media/image4314.png"/><Relationship Id="rId81" Type="http://schemas.openxmlformats.org/officeDocument/2006/relationships/customXml" Target="../ink/ink5269.xml"/><Relationship Id="rId86" Type="http://schemas.openxmlformats.org/officeDocument/2006/relationships/image" Target="../media/image4318.png"/><Relationship Id="rId94" Type="http://schemas.openxmlformats.org/officeDocument/2006/relationships/image" Target="../media/image4322.png"/><Relationship Id="rId99" Type="http://schemas.openxmlformats.org/officeDocument/2006/relationships/customXml" Target="../ink/ink5278.xml"/><Relationship Id="rId101" Type="http://schemas.openxmlformats.org/officeDocument/2006/relationships/customXml" Target="../ink/ink5279.xml"/><Relationship Id="rId4" Type="http://schemas.openxmlformats.org/officeDocument/2006/relationships/image" Target="../media/image4275.png"/><Relationship Id="rId9" Type="http://schemas.openxmlformats.org/officeDocument/2006/relationships/customXml" Target="../ink/ink5233.xml"/><Relationship Id="rId13" Type="http://schemas.openxmlformats.org/officeDocument/2006/relationships/customXml" Target="../ink/ink5235.xml"/><Relationship Id="rId18" Type="http://schemas.openxmlformats.org/officeDocument/2006/relationships/image" Target="../media/image4282.png"/><Relationship Id="rId39" Type="http://schemas.openxmlformats.org/officeDocument/2006/relationships/customXml" Target="../ink/ink5248.xml"/><Relationship Id="rId109" Type="http://schemas.openxmlformats.org/officeDocument/2006/relationships/customXml" Target="../ink/ink5283.xml"/><Relationship Id="rId34" Type="http://schemas.openxmlformats.org/officeDocument/2006/relationships/image" Target="../media/image4290.png"/><Relationship Id="rId50" Type="http://schemas.openxmlformats.org/officeDocument/2006/relationships/image" Target="../media/image4298.png"/><Relationship Id="rId55" Type="http://schemas.openxmlformats.org/officeDocument/2006/relationships/customXml" Target="../ink/ink5256.xml"/><Relationship Id="rId76" Type="http://schemas.openxmlformats.org/officeDocument/2006/relationships/image" Target="../media/image4313.png"/><Relationship Id="rId97" Type="http://schemas.openxmlformats.org/officeDocument/2006/relationships/customXml" Target="../ink/ink5277.xml"/><Relationship Id="rId104" Type="http://schemas.openxmlformats.org/officeDocument/2006/relationships/image" Target="../media/image4327.png"/><Relationship Id="rId7" Type="http://schemas.openxmlformats.org/officeDocument/2006/relationships/customXml" Target="../ink/ink5232.xml"/><Relationship Id="rId71" Type="http://schemas.openxmlformats.org/officeDocument/2006/relationships/customXml" Target="../ink/ink5264.xml"/><Relationship Id="rId92" Type="http://schemas.openxmlformats.org/officeDocument/2006/relationships/image" Target="../media/image4321.png"/><Relationship Id="rId2" Type="http://schemas.openxmlformats.org/officeDocument/2006/relationships/image" Target="../media/image4274.png"/><Relationship Id="rId29" Type="http://schemas.openxmlformats.org/officeDocument/2006/relationships/customXml" Target="../ink/ink5243.xml"/><Relationship Id="rId24" Type="http://schemas.openxmlformats.org/officeDocument/2006/relationships/image" Target="../media/image4285.png"/><Relationship Id="rId40" Type="http://schemas.openxmlformats.org/officeDocument/2006/relationships/image" Target="../media/image4293.png"/><Relationship Id="rId45" Type="http://schemas.openxmlformats.org/officeDocument/2006/relationships/customXml" Target="../ink/ink5251.xml"/><Relationship Id="rId66" Type="http://schemas.openxmlformats.org/officeDocument/2006/relationships/image" Target="../media/image4307.png"/><Relationship Id="rId87" Type="http://schemas.openxmlformats.org/officeDocument/2006/relationships/customXml" Target="../ink/ink5272.xml"/><Relationship Id="rId110" Type="http://schemas.openxmlformats.org/officeDocument/2006/relationships/image" Target="../media/image4330.png"/><Relationship Id="rId115" Type="http://schemas.openxmlformats.org/officeDocument/2006/relationships/customXml" Target="../ink/ink5286.xml"/><Relationship Id="rId61" Type="http://schemas.openxmlformats.org/officeDocument/2006/relationships/customXml" Target="../ink/ink5259.xml"/><Relationship Id="rId82" Type="http://schemas.openxmlformats.org/officeDocument/2006/relationships/image" Target="../media/image4316.png"/><Relationship Id="rId19" Type="http://schemas.openxmlformats.org/officeDocument/2006/relationships/customXml" Target="../ink/ink5238.xml"/><Relationship Id="rId14" Type="http://schemas.openxmlformats.org/officeDocument/2006/relationships/image" Target="../media/image4280.png"/><Relationship Id="rId30" Type="http://schemas.openxmlformats.org/officeDocument/2006/relationships/image" Target="../media/image4288.png"/><Relationship Id="rId35" Type="http://schemas.openxmlformats.org/officeDocument/2006/relationships/customXml" Target="../ink/ink5246.xml"/><Relationship Id="rId56" Type="http://schemas.openxmlformats.org/officeDocument/2006/relationships/image" Target="../media/image4302.png"/><Relationship Id="rId77" Type="http://schemas.openxmlformats.org/officeDocument/2006/relationships/customXml" Target="../ink/ink5267.xml"/><Relationship Id="rId100" Type="http://schemas.openxmlformats.org/officeDocument/2006/relationships/image" Target="../media/image4325.png"/><Relationship Id="rId105" Type="http://schemas.openxmlformats.org/officeDocument/2006/relationships/customXml" Target="../ink/ink5281.xml"/><Relationship Id="rId8" Type="http://schemas.openxmlformats.org/officeDocument/2006/relationships/image" Target="../media/image4277.png"/><Relationship Id="rId51" Type="http://schemas.openxmlformats.org/officeDocument/2006/relationships/customXml" Target="../ink/ink5254.xml"/><Relationship Id="rId72" Type="http://schemas.openxmlformats.org/officeDocument/2006/relationships/image" Target="../media/image4311.png"/><Relationship Id="rId93" Type="http://schemas.openxmlformats.org/officeDocument/2006/relationships/customXml" Target="../ink/ink5275.xml"/><Relationship Id="rId98" Type="http://schemas.openxmlformats.org/officeDocument/2006/relationships/image" Target="../media/image4324.png"/><Relationship Id="rId3" Type="http://schemas.openxmlformats.org/officeDocument/2006/relationships/customXml" Target="../ink/ink5230.xml"/><Relationship Id="rId25" Type="http://schemas.openxmlformats.org/officeDocument/2006/relationships/customXml" Target="../ink/ink5241.xml"/><Relationship Id="rId46" Type="http://schemas.openxmlformats.org/officeDocument/2006/relationships/image" Target="../media/image4296.png"/><Relationship Id="rId67" Type="http://schemas.openxmlformats.org/officeDocument/2006/relationships/customXml" Target="../ink/ink5262.xml"/><Relationship Id="rId116" Type="http://schemas.openxmlformats.org/officeDocument/2006/relationships/image" Target="../media/image4333.png"/><Relationship Id="rId20" Type="http://schemas.openxmlformats.org/officeDocument/2006/relationships/image" Target="../media/image4283.png"/><Relationship Id="rId41" Type="http://schemas.openxmlformats.org/officeDocument/2006/relationships/customXml" Target="../ink/ink5249.xml"/><Relationship Id="rId62" Type="http://schemas.openxmlformats.org/officeDocument/2006/relationships/image" Target="../media/image4305.png"/><Relationship Id="rId83" Type="http://schemas.openxmlformats.org/officeDocument/2006/relationships/customXml" Target="../ink/ink5270.xml"/><Relationship Id="rId88" Type="http://schemas.openxmlformats.org/officeDocument/2006/relationships/image" Target="../media/image4319.png"/><Relationship Id="rId111" Type="http://schemas.openxmlformats.org/officeDocument/2006/relationships/customXml" Target="../ink/ink5284.xml"/><Relationship Id="rId15" Type="http://schemas.openxmlformats.org/officeDocument/2006/relationships/customXml" Target="../ink/ink5236.xml"/><Relationship Id="rId36" Type="http://schemas.openxmlformats.org/officeDocument/2006/relationships/image" Target="../media/image4291.png"/><Relationship Id="rId57" Type="http://schemas.openxmlformats.org/officeDocument/2006/relationships/customXml" Target="../ink/ink5257.xml"/><Relationship Id="rId106" Type="http://schemas.openxmlformats.org/officeDocument/2006/relationships/image" Target="../media/image4328.png"/></Relationships>
</file>

<file path=ppt/slides/_rels/slide92.xml.rels><?xml version="1.0" encoding="UTF-8" standalone="yes"?>
<Relationships xmlns="http://schemas.openxmlformats.org/package/2006/relationships"><Relationship Id="rId117" Type="http://schemas.openxmlformats.org/officeDocument/2006/relationships/image" Target="../media/image4335.png"/><Relationship Id="rId299" Type="http://schemas.openxmlformats.org/officeDocument/2006/relationships/image" Target="../media/image4428.png"/><Relationship Id="rId21" Type="http://schemas.openxmlformats.org/officeDocument/2006/relationships/image" Target="../media/image4284.png"/><Relationship Id="rId63" Type="http://schemas.openxmlformats.org/officeDocument/2006/relationships/image" Target="../media/image4306.png"/><Relationship Id="rId159" Type="http://schemas.openxmlformats.org/officeDocument/2006/relationships/image" Target="../media/image4356.png"/><Relationship Id="rId324" Type="http://schemas.openxmlformats.org/officeDocument/2006/relationships/customXml" Target="../ink/ink5449.xml"/><Relationship Id="rId366" Type="http://schemas.openxmlformats.org/officeDocument/2006/relationships/customXml" Target="../ink/ink5470.xml"/><Relationship Id="rId170" Type="http://schemas.openxmlformats.org/officeDocument/2006/relationships/customXml" Target="../ink/ink5372.xml"/><Relationship Id="rId226" Type="http://schemas.openxmlformats.org/officeDocument/2006/relationships/customXml" Target="../ink/ink5400.xml"/><Relationship Id="rId433" Type="http://schemas.openxmlformats.org/officeDocument/2006/relationships/image" Target="../media/image4495.png"/><Relationship Id="rId268" Type="http://schemas.openxmlformats.org/officeDocument/2006/relationships/customXml" Target="../ink/ink5421.xml"/><Relationship Id="rId475" Type="http://schemas.openxmlformats.org/officeDocument/2006/relationships/image" Target="../media/image4517.png"/><Relationship Id="rId32" Type="http://schemas.openxmlformats.org/officeDocument/2006/relationships/customXml" Target="../ink/ink5303.xml"/><Relationship Id="rId74" Type="http://schemas.openxmlformats.org/officeDocument/2006/relationships/customXml" Target="../ink/ink5324.xml"/><Relationship Id="rId128" Type="http://schemas.openxmlformats.org/officeDocument/2006/relationships/customXml" Target="../ink/ink5351.xml"/><Relationship Id="rId335" Type="http://schemas.openxmlformats.org/officeDocument/2006/relationships/image" Target="../media/image4446.png"/><Relationship Id="rId377" Type="http://schemas.openxmlformats.org/officeDocument/2006/relationships/image" Target="../media/image4467.png"/><Relationship Id="rId5" Type="http://schemas.openxmlformats.org/officeDocument/2006/relationships/image" Target="../media/image4276.png"/><Relationship Id="rId181" Type="http://schemas.openxmlformats.org/officeDocument/2006/relationships/image" Target="../media/image4367.png"/><Relationship Id="rId237" Type="http://schemas.openxmlformats.org/officeDocument/2006/relationships/image" Target="../media/image4395.png"/><Relationship Id="rId402" Type="http://schemas.openxmlformats.org/officeDocument/2006/relationships/customXml" Target="../ink/ink5488.xml"/><Relationship Id="rId279" Type="http://schemas.openxmlformats.org/officeDocument/2006/relationships/image" Target="../media/image4418.png"/><Relationship Id="rId444" Type="http://schemas.openxmlformats.org/officeDocument/2006/relationships/customXml" Target="../ink/ink5509.xml"/><Relationship Id="rId43" Type="http://schemas.openxmlformats.org/officeDocument/2006/relationships/image" Target="../media/image4295.png"/><Relationship Id="rId139" Type="http://schemas.openxmlformats.org/officeDocument/2006/relationships/image" Target="../media/image4346.png"/><Relationship Id="rId290" Type="http://schemas.openxmlformats.org/officeDocument/2006/relationships/customXml" Target="../ink/ink5432.xml"/><Relationship Id="rId304" Type="http://schemas.openxmlformats.org/officeDocument/2006/relationships/customXml" Target="../ink/ink5439.xml"/><Relationship Id="rId346" Type="http://schemas.openxmlformats.org/officeDocument/2006/relationships/customXml" Target="../ink/ink5460.xml"/><Relationship Id="rId388" Type="http://schemas.openxmlformats.org/officeDocument/2006/relationships/customXml" Target="../ink/ink5481.xml"/><Relationship Id="rId85" Type="http://schemas.openxmlformats.org/officeDocument/2006/relationships/image" Target="../media/image4319.png"/><Relationship Id="rId150" Type="http://schemas.openxmlformats.org/officeDocument/2006/relationships/customXml" Target="../ink/ink5362.xml"/><Relationship Id="rId192" Type="http://schemas.openxmlformats.org/officeDocument/2006/relationships/customXml" Target="../ink/ink5383.xml"/><Relationship Id="rId206" Type="http://schemas.openxmlformats.org/officeDocument/2006/relationships/customXml" Target="../ink/ink5390.xml"/><Relationship Id="rId413" Type="http://schemas.openxmlformats.org/officeDocument/2006/relationships/image" Target="../media/image4485.png"/><Relationship Id="rId248" Type="http://schemas.openxmlformats.org/officeDocument/2006/relationships/customXml" Target="../ink/ink5411.xml"/><Relationship Id="rId455" Type="http://schemas.openxmlformats.org/officeDocument/2006/relationships/image" Target="../media/image4506.png"/><Relationship Id="rId12" Type="http://schemas.openxmlformats.org/officeDocument/2006/relationships/customXml" Target="../ink/ink5293.xml"/><Relationship Id="rId108" Type="http://schemas.openxmlformats.org/officeDocument/2006/relationships/customXml" Target="../ink/ink5341.xml"/><Relationship Id="rId315" Type="http://schemas.openxmlformats.org/officeDocument/2006/relationships/image" Target="../media/image4436.png"/><Relationship Id="rId357" Type="http://schemas.openxmlformats.org/officeDocument/2006/relationships/image" Target="../media/image4457.png"/><Relationship Id="rId54" Type="http://schemas.openxmlformats.org/officeDocument/2006/relationships/customXml" Target="../ink/ink5314.xml"/><Relationship Id="rId96" Type="http://schemas.openxmlformats.org/officeDocument/2006/relationships/customXml" Target="../ink/ink5335.xml"/><Relationship Id="rId161" Type="http://schemas.openxmlformats.org/officeDocument/2006/relationships/image" Target="../media/image4357.png"/><Relationship Id="rId217" Type="http://schemas.openxmlformats.org/officeDocument/2006/relationships/image" Target="../media/image4385.png"/><Relationship Id="rId399" Type="http://schemas.openxmlformats.org/officeDocument/2006/relationships/image" Target="../media/image4478.png"/><Relationship Id="rId259" Type="http://schemas.openxmlformats.org/officeDocument/2006/relationships/image" Target="../media/image4406.png"/><Relationship Id="rId424" Type="http://schemas.openxmlformats.org/officeDocument/2006/relationships/customXml" Target="../ink/ink5499.xml"/><Relationship Id="rId466" Type="http://schemas.openxmlformats.org/officeDocument/2006/relationships/customXml" Target="../ink/ink5520.xml"/><Relationship Id="rId23" Type="http://schemas.openxmlformats.org/officeDocument/2006/relationships/image" Target="../media/image4285.png"/><Relationship Id="rId119" Type="http://schemas.openxmlformats.org/officeDocument/2006/relationships/image" Target="../media/image4336.png"/><Relationship Id="rId270" Type="http://schemas.openxmlformats.org/officeDocument/2006/relationships/customXml" Target="../ink/ink5422.xml"/><Relationship Id="rId326" Type="http://schemas.openxmlformats.org/officeDocument/2006/relationships/customXml" Target="../ink/ink5450.xml"/><Relationship Id="rId65" Type="http://schemas.openxmlformats.org/officeDocument/2006/relationships/image" Target="../media/image4307.png"/><Relationship Id="rId130" Type="http://schemas.openxmlformats.org/officeDocument/2006/relationships/customXml" Target="../ink/ink5352.xml"/><Relationship Id="rId368" Type="http://schemas.openxmlformats.org/officeDocument/2006/relationships/customXml" Target="../ink/ink5471.xml"/><Relationship Id="rId172" Type="http://schemas.openxmlformats.org/officeDocument/2006/relationships/customXml" Target="../ink/ink5373.xml"/><Relationship Id="rId228" Type="http://schemas.openxmlformats.org/officeDocument/2006/relationships/customXml" Target="../ink/ink5401.xml"/><Relationship Id="rId435" Type="http://schemas.openxmlformats.org/officeDocument/2006/relationships/image" Target="../media/image4496.png"/><Relationship Id="rId477" Type="http://schemas.openxmlformats.org/officeDocument/2006/relationships/image" Target="../media/image4518.png"/><Relationship Id="rId281" Type="http://schemas.openxmlformats.org/officeDocument/2006/relationships/image" Target="../media/image4419.png"/><Relationship Id="rId337" Type="http://schemas.openxmlformats.org/officeDocument/2006/relationships/image" Target="../media/image4447.png"/><Relationship Id="rId34" Type="http://schemas.openxmlformats.org/officeDocument/2006/relationships/customXml" Target="../ink/ink5304.xml"/><Relationship Id="rId76" Type="http://schemas.openxmlformats.org/officeDocument/2006/relationships/customXml" Target="../ink/ink5325.xml"/><Relationship Id="rId141" Type="http://schemas.openxmlformats.org/officeDocument/2006/relationships/image" Target="../media/image4347.png"/><Relationship Id="rId379" Type="http://schemas.openxmlformats.org/officeDocument/2006/relationships/image" Target="../media/image4468.png"/><Relationship Id="rId7" Type="http://schemas.openxmlformats.org/officeDocument/2006/relationships/image" Target="../media/image4277.png"/><Relationship Id="rId183" Type="http://schemas.openxmlformats.org/officeDocument/2006/relationships/image" Target="../media/image4368.png"/><Relationship Id="rId239" Type="http://schemas.openxmlformats.org/officeDocument/2006/relationships/image" Target="../media/image4396.png"/><Relationship Id="rId390" Type="http://schemas.openxmlformats.org/officeDocument/2006/relationships/customXml" Target="../ink/ink5482.xml"/><Relationship Id="rId404" Type="http://schemas.openxmlformats.org/officeDocument/2006/relationships/customXml" Target="../ink/ink5489.xml"/><Relationship Id="rId446" Type="http://schemas.openxmlformats.org/officeDocument/2006/relationships/customXml" Target="../ink/ink5510.xml"/><Relationship Id="rId250" Type="http://schemas.openxmlformats.org/officeDocument/2006/relationships/customXml" Target="../ink/ink5412.xml"/><Relationship Id="rId292" Type="http://schemas.openxmlformats.org/officeDocument/2006/relationships/customXml" Target="../ink/ink5433.xml"/><Relationship Id="rId306" Type="http://schemas.openxmlformats.org/officeDocument/2006/relationships/customXml" Target="../ink/ink5440.xml"/><Relationship Id="rId45" Type="http://schemas.openxmlformats.org/officeDocument/2006/relationships/image" Target="../media/image4296.png"/><Relationship Id="rId87" Type="http://schemas.openxmlformats.org/officeDocument/2006/relationships/image" Target="../media/image4320.png"/><Relationship Id="rId110" Type="http://schemas.openxmlformats.org/officeDocument/2006/relationships/customXml" Target="../ink/ink5342.xml"/><Relationship Id="rId348" Type="http://schemas.openxmlformats.org/officeDocument/2006/relationships/customXml" Target="../ink/ink5461.xml"/><Relationship Id="rId152" Type="http://schemas.openxmlformats.org/officeDocument/2006/relationships/customXml" Target="../ink/ink5363.xml"/><Relationship Id="rId194" Type="http://schemas.openxmlformats.org/officeDocument/2006/relationships/customXml" Target="../ink/ink5384.xml"/><Relationship Id="rId208" Type="http://schemas.openxmlformats.org/officeDocument/2006/relationships/customXml" Target="../ink/ink5391.xml"/><Relationship Id="rId415" Type="http://schemas.openxmlformats.org/officeDocument/2006/relationships/image" Target="../media/image4486.png"/><Relationship Id="rId457" Type="http://schemas.openxmlformats.org/officeDocument/2006/relationships/image" Target="../media/image4507.png"/><Relationship Id="rId261" Type="http://schemas.openxmlformats.org/officeDocument/2006/relationships/image" Target="../media/image4407.png"/><Relationship Id="rId14" Type="http://schemas.openxmlformats.org/officeDocument/2006/relationships/customXml" Target="../ink/ink5294.xml"/><Relationship Id="rId56" Type="http://schemas.openxmlformats.org/officeDocument/2006/relationships/customXml" Target="../ink/ink5315.xml"/><Relationship Id="rId317" Type="http://schemas.openxmlformats.org/officeDocument/2006/relationships/image" Target="../media/image4437.png"/><Relationship Id="rId359" Type="http://schemas.openxmlformats.org/officeDocument/2006/relationships/image" Target="../media/image4458.png"/><Relationship Id="rId98" Type="http://schemas.openxmlformats.org/officeDocument/2006/relationships/customXml" Target="../ink/ink5336.xml"/><Relationship Id="rId121" Type="http://schemas.openxmlformats.org/officeDocument/2006/relationships/image" Target="../media/image4337.png"/><Relationship Id="rId163" Type="http://schemas.openxmlformats.org/officeDocument/2006/relationships/image" Target="../media/image4358.png"/><Relationship Id="rId219" Type="http://schemas.openxmlformats.org/officeDocument/2006/relationships/image" Target="../media/image4386.png"/><Relationship Id="rId370" Type="http://schemas.openxmlformats.org/officeDocument/2006/relationships/customXml" Target="../ink/ink5472.xml"/><Relationship Id="rId426" Type="http://schemas.openxmlformats.org/officeDocument/2006/relationships/customXml" Target="../ink/ink5500.xml"/><Relationship Id="rId230" Type="http://schemas.openxmlformats.org/officeDocument/2006/relationships/customXml" Target="../ink/ink5402.xml"/><Relationship Id="rId468" Type="http://schemas.openxmlformats.org/officeDocument/2006/relationships/customXml" Target="../ink/ink5521.xml"/><Relationship Id="rId25" Type="http://schemas.openxmlformats.org/officeDocument/2006/relationships/image" Target="../media/image4286.png"/><Relationship Id="rId67" Type="http://schemas.openxmlformats.org/officeDocument/2006/relationships/image" Target="../media/image4308.png"/><Relationship Id="rId272" Type="http://schemas.openxmlformats.org/officeDocument/2006/relationships/customXml" Target="../ink/ink5423.xml"/><Relationship Id="rId328" Type="http://schemas.openxmlformats.org/officeDocument/2006/relationships/customXml" Target="../ink/ink5451.xml"/><Relationship Id="rId132" Type="http://schemas.openxmlformats.org/officeDocument/2006/relationships/customXml" Target="../ink/ink5353.xml"/><Relationship Id="rId174" Type="http://schemas.openxmlformats.org/officeDocument/2006/relationships/customXml" Target="../ink/ink5374.xml"/><Relationship Id="rId381" Type="http://schemas.openxmlformats.org/officeDocument/2006/relationships/image" Target="../media/image4469.png"/><Relationship Id="rId241" Type="http://schemas.openxmlformats.org/officeDocument/2006/relationships/image" Target="../media/image4397.png"/><Relationship Id="rId437" Type="http://schemas.openxmlformats.org/officeDocument/2006/relationships/image" Target="../media/image4497.png"/><Relationship Id="rId36" Type="http://schemas.openxmlformats.org/officeDocument/2006/relationships/customXml" Target="../ink/ink5305.xml"/><Relationship Id="rId283" Type="http://schemas.openxmlformats.org/officeDocument/2006/relationships/image" Target="../media/image4420.png"/><Relationship Id="rId339" Type="http://schemas.openxmlformats.org/officeDocument/2006/relationships/image" Target="../media/image4448.png"/><Relationship Id="rId78" Type="http://schemas.openxmlformats.org/officeDocument/2006/relationships/customXml" Target="../ink/ink5326.xml"/><Relationship Id="rId101" Type="http://schemas.openxmlformats.org/officeDocument/2006/relationships/image" Target="../media/image4327.png"/><Relationship Id="rId143" Type="http://schemas.openxmlformats.org/officeDocument/2006/relationships/image" Target="../media/image4348.png"/><Relationship Id="rId185" Type="http://schemas.openxmlformats.org/officeDocument/2006/relationships/image" Target="../media/image4369.png"/><Relationship Id="rId350" Type="http://schemas.openxmlformats.org/officeDocument/2006/relationships/customXml" Target="../ink/ink5462.xml"/><Relationship Id="rId406" Type="http://schemas.openxmlformats.org/officeDocument/2006/relationships/customXml" Target="../ink/ink5490.xml"/><Relationship Id="rId9" Type="http://schemas.openxmlformats.org/officeDocument/2006/relationships/image" Target="../media/image4278.png"/><Relationship Id="rId210" Type="http://schemas.openxmlformats.org/officeDocument/2006/relationships/customXml" Target="../ink/ink5392.xml"/><Relationship Id="rId392" Type="http://schemas.openxmlformats.org/officeDocument/2006/relationships/customXml" Target="../ink/ink5483.xml"/><Relationship Id="rId448" Type="http://schemas.openxmlformats.org/officeDocument/2006/relationships/customXml" Target="../ink/ink5511.xml"/><Relationship Id="rId252" Type="http://schemas.openxmlformats.org/officeDocument/2006/relationships/customXml" Target="../ink/ink5413.xml"/><Relationship Id="rId294" Type="http://schemas.openxmlformats.org/officeDocument/2006/relationships/customXml" Target="../ink/ink5434.xml"/><Relationship Id="rId308" Type="http://schemas.openxmlformats.org/officeDocument/2006/relationships/customXml" Target="../ink/ink5441.xml"/><Relationship Id="rId47" Type="http://schemas.openxmlformats.org/officeDocument/2006/relationships/image" Target="../media/image4297.png"/><Relationship Id="rId89" Type="http://schemas.openxmlformats.org/officeDocument/2006/relationships/image" Target="../media/image4321.png"/><Relationship Id="rId112" Type="http://schemas.openxmlformats.org/officeDocument/2006/relationships/customXml" Target="../ink/ink5343.xml"/><Relationship Id="rId154" Type="http://schemas.openxmlformats.org/officeDocument/2006/relationships/customXml" Target="../ink/ink5364.xml"/><Relationship Id="rId361" Type="http://schemas.openxmlformats.org/officeDocument/2006/relationships/image" Target="../media/image4459.png"/><Relationship Id="rId196" Type="http://schemas.openxmlformats.org/officeDocument/2006/relationships/customXml" Target="../ink/ink5385.xml"/><Relationship Id="rId417" Type="http://schemas.openxmlformats.org/officeDocument/2006/relationships/image" Target="../media/image4487.png"/><Relationship Id="rId459" Type="http://schemas.openxmlformats.org/officeDocument/2006/relationships/image" Target="../media/image4508.png"/><Relationship Id="rId16" Type="http://schemas.openxmlformats.org/officeDocument/2006/relationships/customXml" Target="../ink/ink5295.xml"/><Relationship Id="rId221" Type="http://schemas.openxmlformats.org/officeDocument/2006/relationships/image" Target="../media/image4387.png"/><Relationship Id="rId263" Type="http://schemas.openxmlformats.org/officeDocument/2006/relationships/image" Target="../media/image4408.png"/><Relationship Id="rId319" Type="http://schemas.openxmlformats.org/officeDocument/2006/relationships/image" Target="../media/image4438.png"/><Relationship Id="rId470" Type="http://schemas.openxmlformats.org/officeDocument/2006/relationships/customXml" Target="../ink/ink5522.xml"/><Relationship Id="rId58" Type="http://schemas.openxmlformats.org/officeDocument/2006/relationships/customXml" Target="../ink/ink5316.xml"/><Relationship Id="rId123" Type="http://schemas.openxmlformats.org/officeDocument/2006/relationships/image" Target="../media/image4338.png"/><Relationship Id="rId330" Type="http://schemas.openxmlformats.org/officeDocument/2006/relationships/customXml" Target="../ink/ink5452.xml"/><Relationship Id="rId165" Type="http://schemas.openxmlformats.org/officeDocument/2006/relationships/image" Target="../media/image4359.png"/><Relationship Id="rId372" Type="http://schemas.openxmlformats.org/officeDocument/2006/relationships/customXml" Target="../ink/ink5473.xml"/><Relationship Id="rId428" Type="http://schemas.openxmlformats.org/officeDocument/2006/relationships/customXml" Target="../ink/ink5501.xml"/><Relationship Id="rId232" Type="http://schemas.openxmlformats.org/officeDocument/2006/relationships/customXml" Target="../ink/ink5403.xml"/><Relationship Id="rId274" Type="http://schemas.openxmlformats.org/officeDocument/2006/relationships/customXml" Target="../ink/ink5424.xml"/><Relationship Id="rId27" Type="http://schemas.openxmlformats.org/officeDocument/2006/relationships/image" Target="../media/image4287.png"/><Relationship Id="rId69" Type="http://schemas.openxmlformats.org/officeDocument/2006/relationships/image" Target="../media/image4309.png"/><Relationship Id="rId134" Type="http://schemas.openxmlformats.org/officeDocument/2006/relationships/customXml" Target="../ink/ink5354.xml"/><Relationship Id="rId80" Type="http://schemas.openxmlformats.org/officeDocument/2006/relationships/customXml" Target="../ink/ink5327.xml"/><Relationship Id="rId176" Type="http://schemas.openxmlformats.org/officeDocument/2006/relationships/customXml" Target="../ink/ink5375.xml"/><Relationship Id="rId341" Type="http://schemas.openxmlformats.org/officeDocument/2006/relationships/image" Target="../media/image4449.png"/><Relationship Id="rId383" Type="http://schemas.openxmlformats.org/officeDocument/2006/relationships/image" Target="../media/image4470.png"/><Relationship Id="rId439" Type="http://schemas.openxmlformats.org/officeDocument/2006/relationships/image" Target="../media/image4498.png"/><Relationship Id="rId201" Type="http://schemas.openxmlformats.org/officeDocument/2006/relationships/image" Target="../media/image4377.png"/><Relationship Id="rId243" Type="http://schemas.openxmlformats.org/officeDocument/2006/relationships/image" Target="../media/image4398.png"/><Relationship Id="rId285" Type="http://schemas.openxmlformats.org/officeDocument/2006/relationships/image" Target="../media/image4421.png"/><Relationship Id="rId450" Type="http://schemas.openxmlformats.org/officeDocument/2006/relationships/customXml" Target="../ink/ink5512.xml"/><Relationship Id="rId38" Type="http://schemas.openxmlformats.org/officeDocument/2006/relationships/customXml" Target="../ink/ink5306.xml"/><Relationship Id="rId103" Type="http://schemas.openxmlformats.org/officeDocument/2006/relationships/image" Target="../media/image4328.png"/><Relationship Id="rId310" Type="http://schemas.openxmlformats.org/officeDocument/2006/relationships/customXml" Target="../ink/ink5442.xml"/><Relationship Id="rId91" Type="http://schemas.openxmlformats.org/officeDocument/2006/relationships/image" Target="../media/image4322.png"/><Relationship Id="rId145" Type="http://schemas.openxmlformats.org/officeDocument/2006/relationships/image" Target="../media/image4349.png"/><Relationship Id="rId187" Type="http://schemas.openxmlformats.org/officeDocument/2006/relationships/image" Target="../media/image4370.png"/><Relationship Id="rId352" Type="http://schemas.openxmlformats.org/officeDocument/2006/relationships/customXml" Target="../ink/ink5463.xml"/><Relationship Id="rId394" Type="http://schemas.openxmlformats.org/officeDocument/2006/relationships/customXml" Target="../ink/ink5484.xml"/><Relationship Id="rId408" Type="http://schemas.openxmlformats.org/officeDocument/2006/relationships/customXml" Target="../ink/ink5491.xml"/><Relationship Id="rId212" Type="http://schemas.openxmlformats.org/officeDocument/2006/relationships/customXml" Target="../ink/ink5393.xml"/><Relationship Id="rId254" Type="http://schemas.openxmlformats.org/officeDocument/2006/relationships/customXml" Target="../ink/ink5414.xml"/><Relationship Id="rId49" Type="http://schemas.openxmlformats.org/officeDocument/2006/relationships/image" Target="../media/image4298.png"/><Relationship Id="rId114" Type="http://schemas.openxmlformats.org/officeDocument/2006/relationships/customXml" Target="../ink/ink5344.xml"/><Relationship Id="rId296" Type="http://schemas.openxmlformats.org/officeDocument/2006/relationships/customXml" Target="../ink/ink5435.xml"/><Relationship Id="rId461" Type="http://schemas.openxmlformats.org/officeDocument/2006/relationships/image" Target="../media/image4509.png"/><Relationship Id="rId60" Type="http://schemas.openxmlformats.org/officeDocument/2006/relationships/customXml" Target="../ink/ink5317.xml"/><Relationship Id="rId156" Type="http://schemas.openxmlformats.org/officeDocument/2006/relationships/customXml" Target="../ink/ink5365.xml"/><Relationship Id="rId198" Type="http://schemas.openxmlformats.org/officeDocument/2006/relationships/customXml" Target="../ink/ink5386.xml"/><Relationship Id="rId321" Type="http://schemas.openxmlformats.org/officeDocument/2006/relationships/image" Target="../media/image4439.png"/><Relationship Id="rId363" Type="http://schemas.openxmlformats.org/officeDocument/2006/relationships/image" Target="../media/image4460.png"/><Relationship Id="rId419" Type="http://schemas.openxmlformats.org/officeDocument/2006/relationships/image" Target="../media/image4488.png"/><Relationship Id="rId223" Type="http://schemas.openxmlformats.org/officeDocument/2006/relationships/image" Target="../media/image4388.png"/><Relationship Id="rId430" Type="http://schemas.openxmlformats.org/officeDocument/2006/relationships/customXml" Target="../ink/ink5502.xml"/><Relationship Id="rId18" Type="http://schemas.openxmlformats.org/officeDocument/2006/relationships/customXml" Target="../ink/ink5296.xml"/><Relationship Id="rId265" Type="http://schemas.openxmlformats.org/officeDocument/2006/relationships/image" Target="../media/image4409.png"/><Relationship Id="rId472" Type="http://schemas.openxmlformats.org/officeDocument/2006/relationships/customXml" Target="../ink/ink5523.xml"/><Relationship Id="rId125" Type="http://schemas.openxmlformats.org/officeDocument/2006/relationships/image" Target="../media/image4339.png"/><Relationship Id="rId167" Type="http://schemas.openxmlformats.org/officeDocument/2006/relationships/image" Target="../media/image4360.png"/><Relationship Id="rId332" Type="http://schemas.openxmlformats.org/officeDocument/2006/relationships/customXml" Target="../ink/ink5453.xml"/><Relationship Id="rId374" Type="http://schemas.openxmlformats.org/officeDocument/2006/relationships/customXml" Target="../ink/ink5474.xml"/><Relationship Id="rId71" Type="http://schemas.openxmlformats.org/officeDocument/2006/relationships/image" Target="../media/image4311.png"/><Relationship Id="rId234" Type="http://schemas.openxmlformats.org/officeDocument/2006/relationships/customXml" Target="../ink/ink5404.xml"/><Relationship Id="rId2" Type="http://schemas.openxmlformats.org/officeDocument/2006/relationships/customXml" Target="../ink/ink5288.xml"/><Relationship Id="rId29" Type="http://schemas.openxmlformats.org/officeDocument/2006/relationships/image" Target="../media/image4288.png"/><Relationship Id="rId276" Type="http://schemas.openxmlformats.org/officeDocument/2006/relationships/customXml" Target="../ink/ink5425.xml"/><Relationship Id="rId441" Type="http://schemas.openxmlformats.org/officeDocument/2006/relationships/image" Target="../media/image4499.png"/><Relationship Id="rId40" Type="http://schemas.openxmlformats.org/officeDocument/2006/relationships/customXml" Target="../ink/ink5307.xml"/><Relationship Id="rId136" Type="http://schemas.openxmlformats.org/officeDocument/2006/relationships/customXml" Target="../ink/ink5355.xml"/><Relationship Id="rId178" Type="http://schemas.openxmlformats.org/officeDocument/2006/relationships/customXml" Target="../ink/ink5376.xml"/><Relationship Id="rId301" Type="http://schemas.openxmlformats.org/officeDocument/2006/relationships/image" Target="../media/image4429.png"/><Relationship Id="rId343" Type="http://schemas.openxmlformats.org/officeDocument/2006/relationships/image" Target="../media/image4450.png"/><Relationship Id="rId82" Type="http://schemas.openxmlformats.org/officeDocument/2006/relationships/customXml" Target="../ink/ink5328.xml"/><Relationship Id="rId203" Type="http://schemas.openxmlformats.org/officeDocument/2006/relationships/image" Target="../media/image4378.png"/><Relationship Id="rId385" Type="http://schemas.openxmlformats.org/officeDocument/2006/relationships/image" Target="../media/image4471.png"/><Relationship Id="rId245" Type="http://schemas.openxmlformats.org/officeDocument/2006/relationships/image" Target="../media/image4399.png"/><Relationship Id="rId287" Type="http://schemas.openxmlformats.org/officeDocument/2006/relationships/image" Target="../media/image4422.png"/><Relationship Id="rId410" Type="http://schemas.openxmlformats.org/officeDocument/2006/relationships/customXml" Target="../ink/ink5492.xml"/><Relationship Id="rId452" Type="http://schemas.openxmlformats.org/officeDocument/2006/relationships/customXml" Target="../ink/ink5513.xml"/><Relationship Id="rId105" Type="http://schemas.openxmlformats.org/officeDocument/2006/relationships/image" Target="../media/image4329.png"/><Relationship Id="rId147" Type="http://schemas.openxmlformats.org/officeDocument/2006/relationships/image" Target="../media/image4350.png"/><Relationship Id="rId312" Type="http://schemas.openxmlformats.org/officeDocument/2006/relationships/customXml" Target="../ink/ink5443.xml"/><Relationship Id="rId354" Type="http://schemas.openxmlformats.org/officeDocument/2006/relationships/customXml" Target="../ink/ink5464.xml"/><Relationship Id="rId51" Type="http://schemas.openxmlformats.org/officeDocument/2006/relationships/image" Target="../media/image4299.png"/><Relationship Id="rId72" Type="http://schemas.openxmlformats.org/officeDocument/2006/relationships/customXml" Target="../ink/ink5323.xml"/><Relationship Id="rId93" Type="http://schemas.openxmlformats.org/officeDocument/2006/relationships/image" Target="../media/image4323.png"/><Relationship Id="rId189" Type="http://schemas.openxmlformats.org/officeDocument/2006/relationships/image" Target="../media/image4371.png"/><Relationship Id="rId375" Type="http://schemas.openxmlformats.org/officeDocument/2006/relationships/image" Target="../media/image4466.png"/><Relationship Id="rId396" Type="http://schemas.openxmlformats.org/officeDocument/2006/relationships/customXml" Target="../ink/ink5485.xml"/><Relationship Id="rId3" Type="http://schemas.openxmlformats.org/officeDocument/2006/relationships/image" Target="../media/image4275.png"/><Relationship Id="rId214" Type="http://schemas.openxmlformats.org/officeDocument/2006/relationships/customXml" Target="../ink/ink5394.xml"/><Relationship Id="rId235" Type="http://schemas.openxmlformats.org/officeDocument/2006/relationships/image" Target="../media/image4394.png"/><Relationship Id="rId256" Type="http://schemas.openxmlformats.org/officeDocument/2006/relationships/customXml" Target="../ink/ink5415.xml"/><Relationship Id="rId277" Type="http://schemas.openxmlformats.org/officeDocument/2006/relationships/image" Target="../media/image4417.png"/><Relationship Id="rId298" Type="http://schemas.openxmlformats.org/officeDocument/2006/relationships/customXml" Target="../ink/ink5436.xml"/><Relationship Id="rId400" Type="http://schemas.openxmlformats.org/officeDocument/2006/relationships/customXml" Target="../ink/ink5487.xml"/><Relationship Id="rId421" Type="http://schemas.openxmlformats.org/officeDocument/2006/relationships/image" Target="../media/image4489.png"/><Relationship Id="rId442" Type="http://schemas.openxmlformats.org/officeDocument/2006/relationships/customXml" Target="../ink/ink5508.xml"/><Relationship Id="rId463" Type="http://schemas.openxmlformats.org/officeDocument/2006/relationships/image" Target="../media/image3743.png"/><Relationship Id="rId116" Type="http://schemas.openxmlformats.org/officeDocument/2006/relationships/customXml" Target="../ink/ink5345.xml"/><Relationship Id="rId137" Type="http://schemas.openxmlformats.org/officeDocument/2006/relationships/image" Target="../media/image4345.png"/><Relationship Id="rId158" Type="http://schemas.openxmlformats.org/officeDocument/2006/relationships/customXml" Target="../ink/ink5366.xml"/><Relationship Id="rId302" Type="http://schemas.openxmlformats.org/officeDocument/2006/relationships/customXml" Target="../ink/ink5438.xml"/><Relationship Id="rId323" Type="http://schemas.openxmlformats.org/officeDocument/2006/relationships/image" Target="../media/image4440.png"/><Relationship Id="rId344" Type="http://schemas.openxmlformats.org/officeDocument/2006/relationships/customXml" Target="../ink/ink5459.xml"/><Relationship Id="rId20" Type="http://schemas.openxmlformats.org/officeDocument/2006/relationships/customXml" Target="../ink/ink5297.xml"/><Relationship Id="rId41" Type="http://schemas.openxmlformats.org/officeDocument/2006/relationships/image" Target="../media/image4294.png"/><Relationship Id="rId62" Type="http://schemas.openxmlformats.org/officeDocument/2006/relationships/customXml" Target="../ink/ink5318.xml"/><Relationship Id="rId83" Type="http://schemas.openxmlformats.org/officeDocument/2006/relationships/image" Target="../media/image4317.png"/><Relationship Id="rId179" Type="http://schemas.openxmlformats.org/officeDocument/2006/relationships/image" Target="../media/image4366.png"/><Relationship Id="rId365" Type="http://schemas.openxmlformats.org/officeDocument/2006/relationships/image" Target="../media/image4461.png"/><Relationship Id="rId386" Type="http://schemas.openxmlformats.org/officeDocument/2006/relationships/customXml" Target="../ink/ink5480.xml"/><Relationship Id="rId190" Type="http://schemas.openxmlformats.org/officeDocument/2006/relationships/customXml" Target="../ink/ink5382.xml"/><Relationship Id="rId204" Type="http://schemas.openxmlformats.org/officeDocument/2006/relationships/customXml" Target="../ink/ink5389.xml"/><Relationship Id="rId225" Type="http://schemas.openxmlformats.org/officeDocument/2006/relationships/image" Target="../media/image4389.png"/><Relationship Id="rId246" Type="http://schemas.openxmlformats.org/officeDocument/2006/relationships/customXml" Target="../ink/ink5410.xml"/><Relationship Id="rId267" Type="http://schemas.openxmlformats.org/officeDocument/2006/relationships/image" Target="../media/image4412.png"/><Relationship Id="rId288" Type="http://schemas.openxmlformats.org/officeDocument/2006/relationships/customXml" Target="../ink/ink5431.xml"/><Relationship Id="rId411" Type="http://schemas.openxmlformats.org/officeDocument/2006/relationships/image" Target="../media/image4484.png"/><Relationship Id="rId432" Type="http://schemas.openxmlformats.org/officeDocument/2006/relationships/customXml" Target="../ink/ink5503.xml"/><Relationship Id="rId453" Type="http://schemas.openxmlformats.org/officeDocument/2006/relationships/image" Target="../media/image4505.png"/><Relationship Id="rId474" Type="http://schemas.openxmlformats.org/officeDocument/2006/relationships/customXml" Target="../ink/ink5524.xml"/><Relationship Id="rId106" Type="http://schemas.openxmlformats.org/officeDocument/2006/relationships/customXml" Target="../ink/ink5340.xml"/><Relationship Id="rId127" Type="http://schemas.openxmlformats.org/officeDocument/2006/relationships/image" Target="../media/image4340.png"/><Relationship Id="rId313" Type="http://schemas.openxmlformats.org/officeDocument/2006/relationships/image" Target="../media/image4435.png"/><Relationship Id="rId10" Type="http://schemas.openxmlformats.org/officeDocument/2006/relationships/customXml" Target="../ink/ink5292.xml"/><Relationship Id="rId31" Type="http://schemas.openxmlformats.org/officeDocument/2006/relationships/image" Target="../media/image4289.png"/><Relationship Id="rId52" Type="http://schemas.openxmlformats.org/officeDocument/2006/relationships/customXml" Target="../ink/ink5313.xml"/><Relationship Id="rId73" Type="http://schemas.openxmlformats.org/officeDocument/2006/relationships/image" Target="../media/image4312.png"/><Relationship Id="rId94" Type="http://schemas.openxmlformats.org/officeDocument/2006/relationships/customXml" Target="../ink/ink5334.xml"/><Relationship Id="rId148" Type="http://schemas.openxmlformats.org/officeDocument/2006/relationships/customXml" Target="../ink/ink5361.xml"/><Relationship Id="rId169" Type="http://schemas.openxmlformats.org/officeDocument/2006/relationships/image" Target="../media/image4361.png"/><Relationship Id="rId334" Type="http://schemas.openxmlformats.org/officeDocument/2006/relationships/customXml" Target="../ink/ink5454.xml"/><Relationship Id="rId355" Type="http://schemas.openxmlformats.org/officeDocument/2006/relationships/image" Target="../media/image4456.png"/><Relationship Id="rId376" Type="http://schemas.openxmlformats.org/officeDocument/2006/relationships/customXml" Target="../ink/ink5475.xml"/><Relationship Id="rId397" Type="http://schemas.openxmlformats.org/officeDocument/2006/relationships/image" Target="../media/image4477.png"/><Relationship Id="rId4" Type="http://schemas.openxmlformats.org/officeDocument/2006/relationships/customXml" Target="../ink/ink5289.xml"/><Relationship Id="rId180" Type="http://schemas.openxmlformats.org/officeDocument/2006/relationships/customXml" Target="../ink/ink5377.xml"/><Relationship Id="rId215" Type="http://schemas.openxmlformats.org/officeDocument/2006/relationships/image" Target="../media/image4384.png"/><Relationship Id="rId236" Type="http://schemas.openxmlformats.org/officeDocument/2006/relationships/customXml" Target="../ink/ink5405.xml"/><Relationship Id="rId257" Type="http://schemas.openxmlformats.org/officeDocument/2006/relationships/image" Target="../media/image4405.png"/><Relationship Id="rId278" Type="http://schemas.openxmlformats.org/officeDocument/2006/relationships/customXml" Target="../ink/ink5426.xml"/><Relationship Id="rId401" Type="http://schemas.openxmlformats.org/officeDocument/2006/relationships/image" Target="../media/image4479.png"/><Relationship Id="rId422" Type="http://schemas.openxmlformats.org/officeDocument/2006/relationships/customXml" Target="../ink/ink5498.xml"/><Relationship Id="rId443" Type="http://schemas.openxmlformats.org/officeDocument/2006/relationships/image" Target="../media/image4500.png"/><Relationship Id="rId464" Type="http://schemas.openxmlformats.org/officeDocument/2006/relationships/customXml" Target="../ink/ink5519.xml"/><Relationship Id="rId303" Type="http://schemas.openxmlformats.org/officeDocument/2006/relationships/image" Target="../media/image4430.png"/><Relationship Id="rId42" Type="http://schemas.openxmlformats.org/officeDocument/2006/relationships/customXml" Target="../ink/ink5308.xml"/><Relationship Id="rId84" Type="http://schemas.openxmlformats.org/officeDocument/2006/relationships/customXml" Target="../ink/ink5329.xml"/><Relationship Id="rId138" Type="http://schemas.openxmlformats.org/officeDocument/2006/relationships/customXml" Target="../ink/ink5356.xml"/><Relationship Id="rId345" Type="http://schemas.openxmlformats.org/officeDocument/2006/relationships/image" Target="../media/image4451.png"/><Relationship Id="rId387" Type="http://schemas.openxmlformats.org/officeDocument/2006/relationships/image" Target="../media/image4472.png"/><Relationship Id="rId191" Type="http://schemas.openxmlformats.org/officeDocument/2006/relationships/image" Target="../media/image4372.png"/><Relationship Id="rId205" Type="http://schemas.openxmlformats.org/officeDocument/2006/relationships/image" Target="../media/image4379.png"/><Relationship Id="rId247" Type="http://schemas.openxmlformats.org/officeDocument/2006/relationships/image" Target="../media/image4400.png"/><Relationship Id="rId412" Type="http://schemas.openxmlformats.org/officeDocument/2006/relationships/customXml" Target="../ink/ink5493.xml"/><Relationship Id="rId107" Type="http://schemas.openxmlformats.org/officeDocument/2006/relationships/image" Target="../media/image4330.png"/><Relationship Id="rId289" Type="http://schemas.openxmlformats.org/officeDocument/2006/relationships/image" Target="../media/image4423.png"/><Relationship Id="rId454" Type="http://schemas.openxmlformats.org/officeDocument/2006/relationships/customXml" Target="../ink/ink5514.xml"/><Relationship Id="rId11" Type="http://schemas.openxmlformats.org/officeDocument/2006/relationships/image" Target="../media/image4279.png"/><Relationship Id="rId53" Type="http://schemas.openxmlformats.org/officeDocument/2006/relationships/image" Target="../media/image4301.png"/><Relationship Id="rId149" Type="http://schemas.openxmlformats.org/officeDocument/2006/relationships/image" Target="../media/image4351.png"/><Relationship Id="rId314" Type="http://schemas.openxmlformats.org/officeDocument/2006/relationships/customXml" Target="../ink/ink5444.xml"/><Relationship Id="rId356" Type="http://schemas.openxmlformats.org/officeDocument/2006/relationships/customXml" Target="../ink/ink5465.xml"/><Relationship Id="rId398" Type="http://schemas.openxmlformats.org/officeDocument/2006/relationships/customXml" Target="../ink/ink5486.xml"/><Relationship Id="rId95" Type="http://schemas.openxmlformats.org/officeDocument/2006/relationships/image" Target="../media/image4324.png"/><Relationship Id="rId160" Type="http://schemas.openxmlformats.org/officeDocument/2006/relationships/customXml" Target="../ink/ink5367.xml"/><Relationship Id="rId216" Type="http://schemas.openxmlformats.org/officeDocument/2006/relationships/customXml" Target="../ink/ink5395.xml"/><Relationship Id="rId423" Type="http://schemas.openxmlformats.org/officeDocument/2006/relationships/image" Target="../media/image4490.png"/><Relationship Id="rId258" Type="http://schemas.openxmlformats.org/officeDocument/2006/relationships/customXml" Target="../ink/ink5416.xml"/><Relationship Id="rId465" Type="http://schemas.openxmlformats.org/officeDocument/2006/relationships/image" Target="../media/image4512.png"/><Relationship Id="rId22" Type="http://schemas.openxmlformats.org/officeDocument/2006/relationships/customXml" Target="../ink/ink5298.xml"/><Relationship Id="rId64" Type="http://schemas.openxmlformats.org/officeDocument/2006/relationships/customXml" Target="../ink/ink5319.xml"/><Relationship Id="rId118" Type="http://schemas.openxmlformats.org/officeDocument/2006/relationships/customXml" Target="../ink/ink5346.xml"/><Relationship Id="rId325" Type="http://schemas.openxmlformats.org/officeDocument/2006/relationships/image" Target="../media/image4441.png"/><Relationship Id="rId367" Type="http://schemas.openxmlformats.org/officeDocument/2006/relationships/image" Target="../media/image4462.png"/><Relationship Id="rId171" Type="http://schemas.openxmlformats.org/officeDocument/2006/relationships/image" Target="../media/image4362.png"/><Relationship Id="rId227" Type="http://schemas.openxmlformats.org/officeDocument/2006/relationships/image" Target="../media/image4390.png"/><Relationship Id="rId269" Type="http://schemas.openxmlformats.org/officeDocument/2006/relationships/image" Target="../media/image4413.png"/><Relationship Id="rId434" Type="http://schemas.openxmlformats.org/officeDocument/2006/relationships/customXml" Target="../ink/ink5504.xml"/><Relationship Id="rId476" Type="http://schemas.openxmlformats.org/officeDocument/2006/relationships/customXml" Target="../ink/ink5525.xml"/><Relationship Id="rId33" Type="http://schemas.openxmlformats.org/officeDocument/2006/relationships/image" Target="../media/image4290.png"/><Relationship Id="rId129" Type="http://schemas.openxmlformats.org/officeDocument/2006/relationships/image" Target="../media/image4341.png"/><Relationship Id="rId280" Type="http://schemas.openxmlformats.org/officeDocument/2006/relationships/customXml" Target="../ink/ink5427.xml"/><Relationship Id="rId336" Type="http://schemas.openxmlformats.org/officeDocument/2006/relationships/customXml" Target="../ink/ink5455.xml"/><Relationship Id="rId75" Type="http://schemas.openxmlformats.org/officeDocument/2006/relationships/image" Target="../media/image4313.png"/><Relationship Id="rId140" Type="http://schemas.openxmlformats.org/officeDocument/2006/relationships/customXml" Target="../ink/ink5357.xml"/><Relationship Id="rId182" Type="http://schemas.openxmlformats.org/officeDocument/2006/relationships/customXml" Target="../ink/ink5378.xml"/><Relationship Id="rId378" Type="http://schemas.openxmlformats.org/officeDocument/2006/relationships/customXml" Target="../ink/ink5476.xml"/><Relationship Id="rId403" Type="http://schemas.openxmlformats.org/officeDocument/2006/relationships/image" Target="../media/image4480.png"/><Relationship Id="rId6" Type="http://schemas.openxmlformats.org/officeDocument/2006/relationships/customXml" Target="../ink/ink5290.xml"/><Relationship Id="rId238" Type="http://schemas.openxmlformats.org/officeDocument/2006/relationships/customXml" Target="../ink/ink5406.xml"/><Relationship Id="rId445" Type="http://schemas.openxmlformats.org/officeDocument/2006/relationships/image" Target="../media/image4501.png"/><Relationship Id="rId291" Type="http://schemas.openxmlformats.org/officeDocument/2006/relationships/image" Target="../media/image4424.png"/><Relationship Id="rId305" Type="http://schemas.openxmlformats.org/officeDocument/2006/relationships/image" Target="../media/image4431.png"/><Relationship Id="rId347" Type="http://schemas.openxmlformats.org/officeDocument/2006/relationships/image" Target="../media/image4452.png"/><Relationship Id="rId44" Type="http://schemas.openxmlformats.org/officeDocument/2006/relationships/customXml" Target="../ink/ink5309.xml"/><Relationship Id="rId86" Type="http://schemas.openxmlformats.org/officeDocument/2006/relationships/customXml" Target="../ink/ink5330.xml"/><Relationship Id="rId151" Type="http://schemas.openxmlformats.org/officeDocument/2006/relationships/image" Target="../media/image4352.png"/><Relationship Id="rId389" Type="http://schemas.openxmlformats.org/officeDocument/2006/relationships/image" Target="../media/image4473.png"/><Relationship Id="rId193" Type="http://schemas.openxmlformats.org/officeDocument/2006/relationships/image" Target="../media/image4373.png"/><Relationship Id="rId207" Type="http://schemas.openxmlformats.org/officeDocument/2006/relationships/image" Target="../media/image4380.png"/><Relationship Id="rId249" Type="http://schemas.openxmlformats.org/officeDocument/2006/relationships/image" Target="../media/image4401.png"/><Relationship Id="rId414" Type="http://schemas.openxmlformats.org/officeDocument/2006/relationships/customXml" Target="../ink/ink5494.xml"/><Relationship Id="rId456" Type="http://schemas.openxmlformats.org/officeDocument/2006/relationships/customXml" Target="../ink/ink5515.xml"/><Relationship Id="rId13" Type="http://schemas.openxmlformats.org/officeDocument/2006/relationships/image" Target="../media/image4280.png"/><Relationship Id="rId109" Type="http://schemas.openxmlformats.org/officeDocument/2006/relationships/image" Target="../media/image4331.png"/><Relationship Id="rId260" Type="http://schemas.openxmlformats.org/officeDocument/2006/relationships/customXml" Target="../ink/ink5417.xml"/><Relationship Id="rId316" Type="http://schemas.openxmlformats.org/officeDocument/2006/relationships/customXml" Target="../ink/ink5445.xml"/><Relationship Id="rId55" Type="http://schemas.openxmlformats.org/officeDocument/2006/relationships/image" Target="../media/image4302.png"/><Relationship Id="rId97" Type="http://schemas.openxmlformats.org/officeDocument/2006/relationships/image" Target="../media/image4325.png"/><Relationship Id="rId120" Type="http://schemas.openxmlformats.org/officeDocument/2006/relationships/customXml" Target="../ink/ink5347.xml"/><Relationship Id="rId358" Type="http://schemas.openxmlformats.org/officeDocument/2006/relationships/customXml" Target="../ink/ink5466.xml"/><Relationship Id="rId162" Type="http://schemas.openxmlformats.org/officeDocument/2006/relationships/customXml" Target="../ink/ink5368.xml"/><Relationship Id="rId218" Type="http://schemas.openxmlformats.org/officeDocument/2006/relationships/customXml" Target="../ink/ink5396.xml"/><Relationship Id="rId425" Type="http://schemas.openxmlformats.org/officeDocument/2006/relationships/image" Target="../media/image4491.png"/><Relationship Id="rId467" Type="http://schemas.openxmlformats.org/officeDocument/2006/relationships/image" Target="../media/image4513.png"/><Relationship Id="rId271" Type="http://schemas.openxmlformats.org/officeDocument/2006/relationships/image" Target="../media/image4414.png"/><Relationship Id="rId24" Type="http://schemas.openxmlformats.org/officeDocument/2006/relationships/customXml" Target="../ink/ink5299.xml"/><Relationship Id="rId66" Type="http://schemas.openxmlformats.org/officeDocument/2006/relationships/customXml" Target="../ink/ink5320.xml"/><Relationship Id="rId131" Type="http://schemas.openxmlformats.org/officeDocument/2006/relationships/image" Target="../media/image4342.png"/><Relationship Id="rId327" Type="http://schemas.openxmlformats.org/officeDocument/2006/relationships/image" Target="../media/image4442.png"/><Relationship Id="rId369" Type="http://schemas.openxmlformats.org/officeDocument/2006/relationships/image" Target="../media/image4463.png"/><Relationship Id="rId173" Type="http://schemas.openxmlformats.org/officeDocument/2006/relationships/image" Target="../media/image4363.png"/><Relationship Id="rId229" Type="http://schemas.openxmlformats.org/officeDocument/2006/relationships/image" Target="../media/image4391.png"/><Relationship Id="rId380" Type="http://schemas.openxmlformats.org/officeDocument/2006/relationships/customXml" Target="../ink/ink5477.xml"/><Relationship Id="rId436" Type="http://schemas.openxmlformats.org/officeDocument/2006/relationships/customXml" Target="../ink/ink5505.xml"/><Relationship Id="rId240" Type="http://schemas.openxmlformats.org/officeDocument/2006/relationships/customXml" Target="../ink/ink5407.xml"/><Relationship Id="rId35" Type="http://schemas.openxmlformats.org/officeDocument/2006/relationships/image" Target="../media/image4291.png"/><Relationship Id="rId77" Type="http://schemas.openxmlformats.org/officeDocument/2006/relationships/image" Target="../media/image4314.png"/><Relationship Id="rId100" Type="http://schemas.openxmlformats.org/officeDocument/2006/relationships/customXml" Target="../ink/ink5337.xml"/><Relationship Id="rId282" Type="http://schemas.openxmlformats.org/officeDocument/2006/relationships/customXml" Target="../ink/ink5428.xml"/><Relationship Id="rId338" Type="http://schemas.openxmlformats.org/officeDocument/2006/relationships/customXml" Target="../ink/ink5456.xml"/><Relationship Id="rId8" Type="http://schemas.openxmlformats.org/officeDocument/2006/relationships/customXml" Target="../ink/ink5291.xml"/><Relationship Id="rId142" Type="http://schemas.openxmlformats.org/officeDocument/2006/relationships/customXml" Target="../ink/ink5358.xml"/><Relationship Id="rId184" Type="http://schemas.openxmlformats.org/officeDocument/2006/relationships/customXml" Target="../ink/ink5379.xml"/><Relationship Id="rId391" Type="http://schemas.openxmlformats.org/officeDocument/2006/relationships/image" Target="../media/image4474.png"/><Relationship Id="rId405" Type="http://schemas.openxmlformats.org/officeDocument/2006/relationships/image" Target="../media/image4481.png"/><Relationship Id="rId447" Type="http://schemas.openxmlformats.org/officeDocument/2006/relationships/image" Target="../media/image4502.png"/><Relationship Id="rId251" Type="http://schemas.openxmlformats.org/officeDocument/2006/relationships/image" Target="../media/image4402.png"/><Relationship Id="rId46" Type="http://schemas.openxmlformats.org/officeDocument/2006/relationships/customXml" Target="../ink/ink5310.xml"/><Relationship Id="rId293" Type="http://schemas.openxmlformats.org/officeDocument/2006/relationships/image" Target="../media/image4425.png"/><Relationship Id="rId307" Type="http://schemas.openxmlformats.org/officeDocument/2006/relationships/image" Target="../media/image4432.png"/><Relationship Id="rId349" Type="http://schemas.openxmlformats.org/officeDocument/2006/relationships/image" Target="../media/image4453.png"/><Relationship Id="rId88" Type="http://schemas.openxmlformats.org/officeDocument/2006/relationships/customXml" Target="../ink/ink5331.xml"/><Relationship Id="rId111" Type="http://schemas.openxmlformats.org/officeDocument/2006/relationships/image" Target="../media/image4332.png"/><Relationship Id="rId153" Type="http://schemas.openxmlformats.org/officeDocument/2006/relationships/image" Target="../media/image4353.png"/><Relationship Id="rId195" Type="http://schemas.openxmlformats.org/officeDocument/2006/relationships/image" Target="../media/image4374.png"/><Relationship Id="rId209" Type="http://schemas.openxmlformats.org/officeDocument/2006/relationships/image" Target="../media/image4381.png"/><Relationship Id="rId360" Type="http://schemas.openxmlformats.org/officeDocument/2006/relationships/customXml" Target="../ink/ink5467.xml"/><Relationship Id="rId416" Type="http://schemas.openxmlformats.org/officeDocument/2006/relationships/customXml" Target="../ink/ink5495.xml"/><Relationship Id="rId220" Type="http://schemas.openxmlformats.org/officeDocument/2006/relationships/customXml" Target="../ink/ink5397.xml"/><Relationship Id="rId458" Type="http://schemas.openxmlformats.org/officeDocument/2006/relationships/customXml" Target="../ink/ink5516.xml"/><Relationship Id="rId15" Type="http://schemas.openxmlformats.org/officeDocument/2006/relationships/image" Target="../media/image4281.png"/><Relationship Id="rId57" Type="http://schemas.openxmlformats.org/officeDocument/2006/relationships/image" Target="../media/image4303.png"/><Relationship Id="rId262" Type="http://schemas.openxmlformats.org/officeDocument/2006/relationships/customXml" Target="../ink/ink5418.xml"/><Relationship Id="rId318" Type="http://schemas.openxmlformats.org/officeDocument/2006/relationships/customXml" Target="../ink/ink5446.xml"/><Relationship Id="rId99" Type="http://schemas.openxmlformats.org/officeDocument/2006/relationships/image" Target="../media/image4326.png"/><Relationship Id="rId122" Type="http://schemas.openxmlformats.org/officeDocument/2006/relationships/customXml" Target="../ink/ink5348.xml"/><Relationship Id="rId164" Type="http://schemas.openxmlformats.org/officeDocument/2006/relationships/customXml" Target="../ink/ink5369.xml"/><Relationship Id="rId371" Type="http://schemas.openxmlformats.org/officeDocument/2006/relationships/image" Target="../media/image4464.png"/><Relationship Id="rId427" Type="http://schemas.openxmlformats.org/officeDocument/2006/relationships/image" Target="../media/image4492.png"/><Relationship Id="rId469" Type="http://schemas.openxmlformats.org/officeDocument/2006/relationships/image" Target="../media/image4514.png"/><Relationship Id="rId26" Type="http://schemas.openxmlformats.org/officeDocument/2006/relationships/customXml" Target="../ink/ink5300.xml"/><Relationship Id="rId231" Type="http://schemas.openxmlformats.org/officeDocument/2006/relationships/image" Target="../media/image4392.png"/><Relationship Id="rId273" Type="http://schemas.openxmlformats.org/officeDocument/2006/relationships/image" Target="../media/image4415.png"/><Relationship Id="rId329" Type="http://schemas.openxmlformats.org/officeDocument/2006/relationships/image" Target="../media/image4443.png"/><Relationship Id="rId68" Type="http://schemas.openxmlformats.org/officeDocument/2006/relationships/customXml" Target="../ink/ink5321.xml"/><Relationship Id="rId133" Type="http://schemas.openxmlformats.org/officeDocument/2006/relationships/image" Target="../media/image4343.png"/><Relationship Id="rId175" Type="http://schemas.openxmlformats.org/officeDocument/2006/relationships/image" Target="../media/image4364.png"/><Relationship Id="rId340" Type="http://schemas.openxmlformats.org/officeDocument/2006/relationships/customXml" Target="../ink/ink5457.xml"/><Relationship Id="rId200" Type="http://schemas.openxmlformats.org/officeDocument/2006/relationships/customXml" Target="../ink/ink5387.xml"/><Relationship Id="rId382" Type="http://schemas.openxmlformats.org/officeDocument/2006/relationships/customXml" Target="../ink/ink5478.xml"/><Relationship Id="rId438" Type="http://schemas.openxmlformats.org/officeDocument/2006/relationships/customXml" Target="../ink/ink5506.xml"/><Relationship Id="rId242" Type="http://schemas.openxmlformats.org/officeDocument/2006/relationships/customXml" Target="../ink/ink5408.xml"/><Relationship Id="rId284" Type="http://schemas.openxmlformats.org/officeDocument/2006/relationships/customXml" Target="../ink/ink5429.xml"/><Relationship Id="rId37" Type="http://schemas.openxmlformats.org/officeDocument/2006/relationships/image" Target="../media/image4292.png"/><Relationship Id="rId79" Type="http://schemas.openxmlformats.org/officeDocument/2006/relationships/image" Target="../media/image4315.png"/><Relationship Id="rId102" Type="http://schemas.openxmlformats.org/officeDocument/2006/relationships/customXml" Target="../ink/ink5338.xml"/><Relationship Id="rId144" Type="http://schemas.openxmlformats.org/officeDocument/2006/relationships/customXml" Target="../ink/ink5359.xml"/><Relationship Id="rId90" Type="http://schemas.openxmlformats.org/officeDocument/2006/relationships/customXml" Target="../ink/ink5332.xml"/><Relationship Id="rId186" Type="http://schemas.openxmlformats.org/officeDocument/2006/relationships/customXml" Target="../ink/ink5380.xml"/><Relationship Id="rId351" Type="http://schemas.openxmlformats.org/officeDocument/2006/relationships/image" Target="../media/image4454.png"/><Relationship Id="rId393" Type="http://schemas.openxmlformats.org/officeDocument/2006/relationships/image" Target="../media/image4475.png"/><Relationship Id="rId407" Type="http://schemas.openxmlformats.org/officeDocument/2006/relationships/image" Target="../media/image4482.png"/><Relationship Id="rId449" Type="http://schemas.openxmlformats.org/officeDocument/2006/relationships/image" Target="../media/image4503.png"/><Relationship Id="rId211" Type="http://schemas.openxmlformats.org/officeDocument/2006/relationships/image" Target="../media/image4382.png"/><Relationship Id="rId253" Type="http://schemas.openxmlformats.org/officeDocument/2006/relationships/image" Target="../media/image4403.png"/><Relationship Id="rId295" Type="http://schemas.openxmlformats.org/officeDocument/2006/relationships/image" Target="../media/image4426.png"/><Relationship Id="rId309" Type="http://schemas.openxmlformats.org/officeDocument/2006/relationships/image" Target="../media/image4433.png"/><Relationship Id="rId460" Type="http://schemas.openxmlformats.org/officeDocument/2006/relationships/customXml" Target="../ink/ink5517.xml"/><Relationship Id="rId48" Type="http://schemas.openxmlformats.org/officeDocument/2006/relationships/customXml" Target="../ink/ink5311.xml"/><Relationship Id="rId113" Type="http://schemas.openxmlformats.org/officeDocument/2006/relationships/image" Target="../media/image4333.png"/><Relationship Id="rId320" Type="http://schemas.openxmlformats.org/officeDocument/2006/relationships/customXml" Target="../ink/ink5447.xml"/><Relationship Id="rId155" Type="http://schemas.openxmlformats.org/officeDocument/2006/relationships/image" Target="../media/image4354.png"/><Relationship Id="rId197" Type="http://schemas.openxmlformats.org/officeDocument/2006/relationships/image" Target="../media/image4375.png"/><Relationship Id="rId362" Type="http://schemas.openxmlformats.org/officeDocument/2006/relationships/customXml" Target="../ink/ink5468.xml"/><Relationship Id="rId418" Type="http://schemas.openxmlformats.org/officeDocument/2006/relationships/customXml" Target="../ink/ink5496.xml"/><Relationship Id="rId222" Type="http://schemas.openxmlformats.org/officeDocument/2006/relationships/customXml" Target="../ink/ink5398.xml"/><Relationship Id="rId264" Type="http://schemas.openxmlformats.org/officeDocument/2006/relationships/customXml" Target="../ink/ink5419.xml"/><Relationship Id="rId471" Type="http://schemas.openxmlformats.org/officeDocument/2006/relationships/image" Target="../media/image4515.png"/><Relationship Id="rId17" Type="http://schemas.openxmlformats.org/officeDocument/2006/relationships/image" Target="../media/image4282.png"/><Relationship Id="rId59" Type="http://schemas.openxmlformats.org/officeDocument/2006/relationships/image" Target="../media/image4304.png"/><Relationship Id="rId124" Type="http://schemas.openxmlformats.org/officeDocument/2006/relationships/customXml" Target="../ink/ink5349.xml"/><Relationship Id="rId70" Type="http://schemas.openxmlformats.org/officeDocument/2006/relationships/customXml" Target="../ink/ink5322.xml"/><Relationship Id="rId166" Type="http://schemas.openxmlformats.org/officeDocument/2006/relationships/customXml" Target="../ink/ink5370.xml"/><Relationship Id="rId331" Type="http://schemas.openxmlformats.org/officeDocument/2006/relationships/image" Target="../media/image4444.png"/><Relationship Id="rId373" Type="http://schemas.openxmlformats.org/officeDocument/2006/relationships/image" Target="../media/image4465.png"/><Relationship Id="rId429" Type="http://schemas.openxmlformats.org/officeDocument/2006/relationships/image" Target="../media/image4493.png"/><Relationship Id="rId1" Type="http://schemas.openxmlformats.org/officeDocument/2006/relationships/slideLayout" Target="../slideLayouts/slideLayout11.xml"/><Relationship Id="rId233" Type="http://schemas.openxmlformats.org/officeDocument/2006/relationships/image" Target="../media/image4393.png"/><Relationship Id="rId440" Type="http://schemas.openxmlformats.org/officeDocument/2006/relationships/customXml" Target="../ink/ink5507.xml"/><Relationship Id="rId28" Type="http://schemas.openxmlformats.org/officeDocument/2006/relationships/customXml" Target="../ink/ink5301.xml"/><Relationship Id="rId275" Type="http://schemas.openxmlformats.org/officeDocument/2006/relationships/image" Target="../media/image4416.png"/><Relationship Id="rId300" Type="http://schemas.openxmlformats.org/officeDocument/2006/relationships/customXml" Target="../ink/ink5437.xml"/><Relationship Id="rId81" Type="http://schemas.openxmlformats.org/officeDocument/2006/relationships/image" Target="../media/image4316.png"/><Relationship Id="rId135" Type="http://schemas.openxmlformats.org/officeDocument/2006/relationships/image" Target="../media/image4344.png"/><Relationship Id="rId177" Type="http://schemas.openxmlformats.org/officeDocument/2006/relationships/image" Target="../media/image4365.png"/><Relationship Id="rId342" Type="http://schemas.openxmlformats.org/officeDocument/2006/relationships/customXml" Target="../ink/ink5458.xml"/><Relationship Id="rId384" Type="http://schemas.openxmlformats.org/officeDocument/2006/relationships/customXml" Target="../ink/ink5479.xml"/><Relationship Id="rId202" Type="http://schemas.openxmlformats.org/officeDocument/2006/relationships/customXml" Target="../ink/ink5388.xml"/><Relationship Id="rId244" Type="http://schemas.openxmlformats.org/officeDocument/2006/relationships/customXml" Target="../ink/ink5409.xml"/><Relationship Id="rId39" Type="http://schemas.openxmlformats.org/officeDocument/2006/relationships/image" Target="../media/image4293.png"/><Relationship Id="rId286" Type="http://schemas.openxmlformats.org/officeDocument/2006/relationships/customXml" Target="../ink/ink5430.xml"/><Relationship Id="rId451" Type="http://schemas.openxmlformats.org/officeDocument/2006/relationships/image" Target="../media/image4504.png"/><Relationship Id="rId50" Type="http://schemas.openxmlformats.org/officeDocument/2006/relationships/customXml" Target="../ink/ink5312.xml"/><Relationship Id="rId104" Type="http://schemas.openxmlformats.org/officeDocument/2006/relationships/customXml" Target="../ink/ink5339.xml"/><Relationship Id="rId146" Type="http://schemas.openxmlformats.org/officeDocument/2006/relationships/customXml" Target="../ink/ink5360.xml"/><Relationship Id="rId188" Type="http://schemas.openxmlformats.org/officeDocument/2006/relationships/customXml" Target="../ink/ink5381.xml"/><Relationship Id="rId311" Type="http://schemas.openxmlformats.org/officeDocument/2006/relationships/image" Target="../media/image4434.png"/><Relationship Id="rId353" Type="http://schemas.openxmlformats.org/officeDocument/2006/relationships/image" Target="../media/image4455.png"/><Relationship Id="rId395" Type="http://schemas.openxmlformats.org/officeDocument/2006/relationships/image" Target="../media/image4476.png"/><Relationship Id="rId409" Type="http://schemas.openxmlformats.org/officeDocument/2006/relationships/image" Target="../media/image4483.png"/><Relationship Id="rId92" Type="http://schemas.openxmlformats.org/officeDocument/2006/relationships/customXml" Target="../ink/ink5333.xml"/><Relationship Id="rId213" Type="http://schemas.openxmlformats.org/officeDocument/2006/relationships/image" Target="../media/image4383.png"/><Relationship Id="rId420" Type="http://schemas.openxmlformats.org/officeDocument/2006/relationships/customXml" Target="../ink/ink5497.xml"/><Relationship Id="rId255" Type="http://schemas.openxmlformats.org/officeDocument/2006/relationships/image" Target="../media/image4404.png"/><Relationship Id="rId297" Type="http://schemas.openxmlformats.org/officeDocument/2006/relationships/image" Target="../media/image4427.png"/><Relationship Id="rId462" Type="http://schemas.openxmlformats.org/officeDocument/2006/relationships/customXml" Target="../ink/ink5518.xml"/><Relationship Id="rId115" Type="http://schemas.openxmlformats.org/officeDocument/2006/relationships/image" Target="../media/image4334.png"/><Relationship Id="rId157" Type="http://schemas.openxmlformats.org/officeDocument/2006/relationships/image" Target="../media/image4355.png"/><Relationship Id="rId322" Type="http://schemas.openxmlformats.org/officeDocument/2006/relationships/customXml" Target="../ink/ink5448.xml"/><Relationship Id="rId364" Type="http://schemas.openxmlformats.org/officeDocument/2006/relationships/customXml" Target="../ink/ink5469.xml"/><Relationship Id="rId61" Type="http://schemas.openxmlformats.org/officeDocument/2006/relationships/image" Target="../media/image4305.png"/><Relationship Id="rId199" Type="http://schemas.openxmlformats.org/officeDocument/2006/relationships/image" Target="../media/image4376.png"/><Relationship Id="rId19" Type="http://schemas.openxmlformats.org/officeDocument/2006/relationships/image" Target="../media/image4283.png"/><Relationship Id="rId224" Type="http://schemas.openxmlformats.org/officeDocument/2006/relationships/customXml" Target="../ink/ink5399.xml"/><Relationship Id="rId266" Type="http://schemas.openxmlformats.org/officeDocument/2006/relationships/customXml" Target="../ink/ink5420.xml"/><Relationship Id="rId431" Type="http://schemas.openxmlformats.org/officeDocument/2006/relationships/image" Target="../media/image4494.png"/><Relationship Id="rId473" Type="http://schemas.openxmlformats.org/officeDocument/2006/relationships/image" Target="../media/image4516.png"/><Relationship Id="rId30" Type="http://schemas.openxmlformats.org/officeDocument/2006/relationships/customXml" Target="../ink/ink5302.xml"/><Relationship Id="rId126" Type="http://schemas.openxmlformats.org/officeDocument/2006/relationships/customXml" Target="../ink/ink5350.xml"/><Relationship Id="rId168" Type="http://schemas.openxmlformats.org/officeDocument/2006/relationships/customXml" Target="../ink/ink5371.xml"/><Relationship Id="rId333" Type="http://schemas.openxmlformats.org/officeDocument/2006/relationships/image" Target="../media/image4445.png"/></Relationships>
</file>

<file path=ppt/slides/_rels/slide93.xml.rels><?xml version="1.0" encoding="UTF-8" standalone="yes"?>
<Relationships xmlns="http://schemas.openxmlformats.org/package/2006/relationships"><Relationship Id="rId117" Type="http://schemas.openxmlformats.org/officeDocument/2006/relationships/image" Target="../media/image4543.png"/><Relationship Id="rId299" Type="http://schemas.openxmlformats.org/officeDocument/2006/relationships/image" Target="../media/image4635.png"/><Relationship Id="rId21" Type="http://schemas.openxmlformats.org/officeDocument/2006/relationships/image" Target="../media/image4284.png"/><Relationship Id="rId63" Type="http://schemas.openxmlformats.org/officeDocument/2006/relationships/image" Target="../media/image4527.png"/><Relationship Id="rId159" Type="http://schemas.openxmlformats.org/officeDocument/2006/relationships/image" Target="../media/image4564.png"/><Relationship Id="rId324" Type="http://schemas.openxmlformats.org/officeDocument/2006/relationships/customXml" Target="../ink/ink5687.xml"/><Relationship Id="rId170" Type="http://schemas.openxmlformats.org/officeDocument/2006/relationships/customXml" Target="../ink/ink5610.xml"/><Relationship Id="rId226" Type="http://schemas.openxmlformats.org/officeDocument/2006/relationships/customXml" Target="../ink/ink5638.xml"/><Relationship Id="rId268" Type="http://schemas.openxmlformats.org/officeDocument/2006/relationships/customXml" Target="../ink/ink5659.xml"/><Relationship Id="rId32" Type="http://schemas.openxmlformats.org/officeDocument/2006/relationships/customXml" Target="../ink/ink5541.xml"/><Relationship Id="rId74" Type="http://schemas.openxmlformats.org/officeDocument/2006/relationships/customXml" Target="../ink/ink5562.xml"/><Relationship Id="rId128" Type="http://schemas.openxmlformats.org/officeDocument/2006/relationships/customXml" Target="../ink/ink5589.xml"/><Relationship Id="rId335" Type="http://schemas.openxmlformats.org/officeDocument/2006/relationships/image" Target="../media/image4653.png"/><Relationship Id="rId5" Type="http://schemas.openxmlformats.org/officeDocument/2006/relationships/image" Target="../media/image4276.png"/><Relationship Id="rId181" Type="http://schemas.openxmlformats.org/officeDocument/2006/relationships/image" Target="../media/image4575.png"/><Relationship Id="rId237" Type="http://schemas.openxmlformats.org/officeDocument/2006/relationships/image" Target="../media/image4603.png"/><Relationship Id="rId279" Type="http://schemas.openxmlformats.org/officeDocument/2006/relationships/image" Target="../media/image4625.png"/><Relationship Id="rId43" Type="http://schemas.openxmlformats.org/officeDocument/2006/relationships/image" Target="../media/image4295.png"/><Relationship Id="rId139" Type="http://schemas.openxmlformats.org/officeDocument/2006/relationships/image" Target="../media/image4554.png"/><Relationship Id="rId290" Type="http://schemas.openxmlformats.org/officeDocument/2006/relationships/customXml" Target="../ink/ink5670.xml"/><Relationship Id="rId304" Type="http://schemas.openxmlformats.org/officeDocument/2006/relationships/customXml" Target="../ink/ink5677.xml"/><Relationship Id="rId85" Type="http://schemas.openxmlformats.org/officeDocument/2006/relationships/image" Target="../media/image4499.png"/><Relationship Id="rId150" Type="http://schemas.openxmlformats.org/officeDocument/2006/relationships/customXml" Target="../ink/ink5600.xml"/><Relationship Id="rId192" Type="http://schemas.openxmlformats.org/officeDocument/2006/relationships/customXml" Target="../ink/ink5621.xml"/><Relationship Id="rId206" Type="http://schemas.openxmlformats.org/officeDocument/2006/relationships/customXml" Target="../ink/ink5628.xml"/><Relationship Id="rId248" Type="http://schemas.openxmlformats.org/officeDocument/2006/relationships/customXml" Target="../ink/ink5649.xml"/><Relationship Id="rId12" Type="http://schemas.openxmlformats.org/officeDocument/2006/relationships/customXml" Target="../ink/ink5531.xml"/><Relationship Id="rId108" Type="http://schemas.openxmlformats.org/officeDocument/2006/relationships/customXml" Target="../ink/ink5579.xml"/><Relationship Id="rId315" Type="http://schemas.openxmlformats.org/officeDocument/2006/relationships/image" Target="../media/image4643.png"/><Relationship Id="rId54" Type="http://schemas.openxmlformats.org/officeDocument/2006/relationships/customXml" Target="../ink/ink5552.xml"/><Relationship Id="rId96" Type="http://schemas.openxmlformats.org/officeDocument/2006/relationships/customXml" Target="../ink/ink5573.xml"/><Relationship Id="rId161" Type="http://schemas.openxmlformats.org/officeDocument/2006/relationships/image" Target="../media/image4565.png"/><Relationship Id="rId217" Type="http://schemas.openxmlformats.org/officeDocument/2006/relationships/image" Target="../media/image4593.png"/><Relationship Id="rId259" Type="http://schemas.openxmlformats.org/officeDocument/2006/relationships/image" Target="../media/image4615.png"/><Relationship Id="rId23" Type="http://schemas.openxmlformats.org/officeDocument/2006/relationships/image" Target="../media/image4285.png"/><Relationship Id="rId119" Type="http://schemas.openxmlformats.org/officeDocument/2006/relationships/image" Target="../media/image4544.png"/><Relationship Id="rId270" Type="http://schemas.openxmlformats.org/officeDocument/2006/relationships/customXml" Target="../ink/ink5660.xml"/><Relationship Id="rId326" Type="http://schemas.openxmlformats.org/officeDocument/2006/relationships/customXml" Target="../ink/ink5688.xml"/><Relationship Id="rId65" Type="http://schemas.openxmlformats.org/officeDocument/2006/relationships/image" Target="../media/image4528.png"/><Relationship Id="rId130" Type="http://schemas.openxmlformats.org/officeDocument/2006/relationships/customXml" Target="../ink/ink5590.xml"/><Relationship Id="rId172" Type="http://schemas.openxmlformats.org/officeDocument/2006/relationships/customXml" Target="../ink/ink5611.xml"/><Relationship Id="rId228" Type="http://schemas.openxmlformats.org/officeDocument/2006/relationships/customXml" Target="../ink/ink5639.xml"/><Relationship Id="rId281" Type="http://schemas.openxmlformats.org/officeDocument/2006/relationships/image" Target="../media/image4626.png"/><Relationship Id="rId337" Type="http://schemas.openxmlformats.org/officeDocument/2006/relationships/image" Target="../media/image4654.png"/><Relationship Id="rId34" Type="http://schemas.openxmlformats.org/officeDocument/2006/relationships/customXml" Target="../ink/ink5542.xml"/><Relationship Id="rId76" Type="http://schemas.openxmlformats.org/officeDocument/2006/relationships/customXml" Target="../ink/ink5563.xml"/><Relationship Id="rId141" Type="http://schemas.openxmlformats.org/officeDocument/2006/relationships/image" Target="../media/image4555.png"/><Relationship Id="rId7" Type="http://schemas.openxmlformats.org/officeDocument/2006/relationships/image" Target="../media/image4277.png"/><Relationship Id="rId183" Type="http://schemas.openxmlformats.org/officeDocument/2006/relationships/image" Target="../media/image4576.png"/><Relationship Id="rId239" Type="http://schemas.openxmlformats.org/officeDocument/2006/relationships/image" Target="../media/image4604.png"/><Relationship Id="rId250" Type="http://schemas.openxmlformats.org/officeDocument/2006/relationships/customXml" Target="../ink/ink5650.xml"/><Relationship Id="rId292" Type="http://schemas.openxmlformats.org/officeDocument/2006/relationships/customXml" Target="../ink/ink5671.xml"/><Relationship Id="rId306" Type="http://schemas.openxmlformats.org/officeDocument/2006/relationships/customXml" Target="../ink/ink5678.xml"/><Relationship Id="rId45" Type="http://schemas.openxmlformats.org/officeDocument/2006/relationships/image" Target="../media/image4296.png"/><Relationship Id="rId87" Type="http://schemas.openxmlformats.org/officeDocument/2006/relationships/image" Target="../media/image4500.png"/><Relationship Id="rId110" Type="http://schemas.openxmlformats.org/officeDocument/2006/relationships/customXml" Target="../ink/ink5580.xml"/><Relationship Id="rId152" Type="http://schemas.openxmlformats.org/officeDocument/2006/relationships/customXml" Target="../ink/ink5601.xml"/><Relationship Id="rId173" Type="http://schemas.openxmlformats.org/officeDocument/2006/relationships/image" Target="../media/image4571.png"/><Relationship Id="rId194" Type="http://schemas.openxmlformats.org/officeDocument/2006/relationships/customXml" Target="../ink/ink5622.xml"/><Relationship Id="rId208" Type="http://schemas.openxmlformats.org/officeDocument/2006/relationships/customXml" Target="../ink/ink5629.xml"/><Relationship Id="rId229" Type="http://schemas.openxmlformats.org/officeDocument/2006/relationships/image" Target="../media/image4599.png"/><Relationship Id="rId240" Type="http://schemas.openxmlformats.org/officeDocument/2006/relationships/customXml" Target="../ink/ink5645.xml"/><Relationship Id="rId261" Type="http://schemas.openxmlformats.org/officeDocument/2006/relationships/image" Target="../media/image4616.png"/><Relationship Id="rId14" Type="http://schemas.openxmlformats.org/officeDocument/2006/relationships/customXml" Target="../ink/ink5532.xml"/><Relationship Id="rId35" Type="http://schemas.openxmlformats.org/officeDocument/2006/relationships/image" Target="../media/image4291.png"/><Relationship Id="rId56" Type="http://schemas.openxmlformats.org/officeDocument/2006/relationships/customXml" Target="../ink/ink5553.xml"/><Relationship Id="rId77" Type="http://schemas.openxmlformats.org/officeDocument/2006/relationships/image" Target="../media/image4517.png"/><Relationship Id="rId100" Type="http://schemas.openxmlformats.org/officeDocument/2006/relationships/customXml" Target="../ink/ink5575.xml"/><Relationship Id="rId282" Type="http://schemas.openxmlformats.org/officeDocument/2006/relationships/customXml" Target="../ink/ink5666.xml"/><Relationship Id="rId317" Type="http://schemas.openxmlformats.org/officeDocument/2006/relationships/image" Target="../media/image4644.png"/><Relationship Id="rId338" Type="http://schemas.openxmlformats.org/officeDocument/2006/relationships/customXml" Target="../ink/ink5694.xml"/><Relationship Id="rId8" Type="http://schemas.openxmlformats.org/officeDocument/2006/relationships/customXml" Target="../ink/ink5529.xml"/><Relationship Id="rId98" Type="http://schemas.openxmlformats.org/officeDocument/2006/relationships/customXml" Target="../ink/ink5574.xml"/><Relationship Id="rId121" Type="http://schemas.openxmlformats.org/officeDocument/2006/relationships/image" Target="../media/image4545.png"/><Relationship Id="rId142" Type="http://schemas.openxmlformats.org/officeDocument/2006/relationships/customXml" Target="../ink/ink5596.xml"/><Relationship Id="rId163" Type="http://schemas.openxmlformats.org/officeDocument/2006/relationships/image" Target="../media/image4566.png"/><Relationship Id="rId184" Type="http://schemas.openxmlformats.org/officeDocument/2006/relationships/customXml" Target="../ink/ink5617.xml"/><Relationship Id="rId219" Type="http://schemas.openxmlformats.org/officeDocument/2006/relationships/image" Target="../media/image4594.png"/><Relationship Id="rId230" Type="http://schemas.openxmlformats.org/officeDocument/2006/relationships/customXml" Target="../ink/ink5640.xml"/><Relationship Id="rId251" Type="http://schemas.openxmlformats.org/officeDocument/2006/relationships/image" Target="../media/image4611.png"/><Relationship Id="rId25" Type="http://schemas.openxmlformats.org/officeDocument/2006/relationships/image" Target="../media/image4286.png"/><Relationship Id="rId46" Type="http://schemas.openxmlformats.org/officeDocument/2006/relationships/customXml" Target="../ink/ink5548.xml"/><Relationship Id="rId67" Type="http://schemas.openxmlformats.org/officeDocument/2006/relationships/image" Target="../media/image4529.png"/><Relationship Id="rId272" Type="http://schemas.openxmlformats.org/officeDocument/2006/relationships/customXml" Target="../ink/ink5661.xml"/><Relationship Id="rId293" Type="http://schemas.openxmlformats.org/officeDocument/2006/relationships/image" Target="../media/image4632.png"/><Relationship Id="rId307" Type="http://schemas.openxmlformats.org/officeDocument/2006/relationships/image" Target="../media/image4639.png"/><Relationship Id="rId328" Type="http://schemas.openxmlformats.org/officeDocument/2006/relationships/customXml" Target="../ink/ink5689.xml"/><Relationship Id="rId88" Type="http://schemas.openxmlformats.org/officeDocument/2006/relationships/customXml" Target="../ink/ink5569.xml"/><Relationship Id="rId111" Type="http://schemas.openxmlformats.org/officeDocument/2006/relationships/image" Target="../media/image4540.png"/><Relationship Id="rId132" Type="http://schemas.openxmlformats.org/officeDocument/2006/relationships/customXml" Target="../ink/ink5591.xml"/><Relationship Id="rId153" Type="http://schemas.openxmlformats.org/officeDocument/2006/relationships/image" Target="../media/image4561.png"/><Relationship Id="rId174" Type="http://schemas.openxmlformats.org/officeDocument/2006/relationships/customXml" Target="../ink/ink5612.xml"/><Relationship Id="rId195" Type="http://schemas.openxmlformats.org/officeDocument/2006/relationships/image" Target="../media/image4582.png"/><Relationship Id="rId209" Type="http://schemas.openxmlformats.org/officeDocument/2006/relationships/image" Target="../media/image4589.png"/><Relationship Id="rId220" Type="http://schemas.openxmlformats.org/officeDocument/2006/relationships/customXml" Target="../ink/ink5635.xml"/><Relationship Id="rId241" Type="http://schemas.openxmlformats.org/officeDocument/2006/relationships/image" Target="../media/image4605.png"/><Relationship Id="rId15" Type="http://schemas.openxmlformats.org/officeDocument/2006/relationships/image" Target="../media/image4281.png"/><Relationship Id="rId36" Type="http://schemas.openxmlformats.org/officeDocument/2006/relationships/customXml" Target="../ink/ink5543.xml"/><Relationship Id="rId57" Type="http://schemas.openxmlformats.org/officeDocument/2006/relationships/image" Target="../media/image4524.png"/><Relationship Id="rId262" Type="http://schemas.openxmlformats.org/officeDocument/2006/relationships/customXml" Target="../ink/ink5656.xml"/><Relationship Id="rId283" Type="http://schemas.openxmlformats.org/officeDocument/2006/relationships/image" Target="../media/image4627.png"/><Relationship Id="rId318" Type="http://schemas.openxmlformats.org/officeDocument/2006/relationships/customXml" Target="../ink/ink5684.xml"/><Relationship Id="rId339" Type="http://schemas.openxmlformats.org/officeDocument/2006/relationships/image" Target="../media/image4655.png"/><Relationship Id="rId78" Type="http://schemas.openxmlformats.org/officeDocument/2006/relationships/customXml" Target="../ink/ink5564.xml"/><Relationship Id="rId99" Type="http://schemas.openxmlformats.org/officeDocument/2006/relationships/image" Target="../media/image4534.png"/><Relationship Id="rId101" Type="http://schemas.openxmlformats.org/officeDocument/2006/relationships/image" Target="../media/image4535.png"/><Relationship Id="rId122" Type="http://schemas.openxmlformats.org/officeDocument/2006/relationships/customXml" Target="../ink/ink5586.xml"/><Relationship Id="rId143" Type="http://schemas.openxmlformats.org/officeDocument/2006/relationships/image" Target="../media/image4556.png"/><Relationship Id="rId164" Type="http://schemas.openxmlformats.org/officeDocument/2006/relationships/customXml" Target="../ink/ink5607.xml"/><Relationship Id="rId185" Type="http://schemas.openxmlformats.org/officeDocument/2006/relationships/image" Target="../media/image4577.png"/><Relationship Id="rId9" Type="http://schemas.openxmlformats.org/officeDocument/2006/relationships/image" Target="../media/image4278.png"/><Relationship Id="rId210" Type="http://schemas.openxmlformats.org/officeDocument/2006/relationships/customXml" Target="../ink/ink5630.xml"/><Relationship Id="rId26" Type="http://schemas.openxmlformats.org/officeDocument/2006/relationships/customXml" Target="../ink/ink5538.xml"/><Relationship Id="rId231" Type="http://schemas.openxmlformats.org/officeDocument/2006/relationships/image" Target="../media/image4600.png"/><Relationship Id="rId252" Type="http://schemas.openxmlformats.org/officeDocument/2006/relationships/customXml" Target="../ink/ink5651.xml"/><Relationship Id="rId273" Type="http://schemas.openxmlformats.org/officeDocument/2006/relationships/image" Target="../media/image4622.png"/><Relationship Id="rId294" Type="http://schemas.openxmlformats.org/officeDocument/2006/relationships/customXml" Target="../ink/ink5672.xml"/><Relationship Id="rId308" Type="http://schemas.openxmlformats.org/officeDocument/2006/relationships/customXml" Target="../ink/ink5679.xml"/><Relationship Id="rId329" Type="http://schemas.openxmlformats.org/officeDocument/2006/relationships/image" Target="../media/image4650.png"/><Relationship Id="rId47" Type="http://schemas.openxmlformats.org/officeDocument/2006/relationships/image" Target="../media/image4519.png"/><Relationship Id="rId68" Type="http://schemas.openxmlformats.org/officeDocument/2006/relationships/customXml" Target="../ink/ink5559.xml"/><Relationship Id="rId89" Type="http://schemas.openxmlformats.org/officeDocument/2006/relationships/image" Target="../media/image4501.png"/><Relationship Id="rId112" Type="http://schemas.openxmlformats.org/officeDocument/2006/relationships/customXml" Target="../ink/ink5581.xml"/><Relationship Id="rId133" Type="http://schemas.openxmlformats.org/officeDocument/2006/relationships/image" Target="../media/image4551.png"/><Relationship Id="rId154" Type="http://schemas.openxmlformats.org/officeDocument/2006/relationships/customXml" Target="../ink/ink5602.xml"/><Relationship Id="rId175" Type="http://schemas.openxmlformats.org/officeDocument/2006/relationships/image" Target="../media/image4572.png"/><Relationship Id="rId196" Type="http://schemas.openxmlformats.org/officeDocument/2006/relationships/customXml" Target="../ink/ink5623.xml"/><Relationship Id="rId200" Type="http://schemas.openxmlformats.org/officeDocument/2006/relationships/customXml" Target="../ink/ink5625.xml"/><Relationship Id="rId16" Type="http://schemas.openxmlformats.org/officeDocument/2006/relationships/customXml" Target="../ink/ink5533.xml"/><Relationship Id="rId221" Type="http://schemas.openxmlformats.org/officeDocument/2006/relationships/image" Target="../media/image4595.png"/><Relationship Id="rId242" Type="http://schemas.openxmlformats.org/officeDocument/2006/relationships/customXml" Target="../ink/ink5646.xml"/><Relationship Id="rId263" Type="http://schemas.openxmlformats.org/officeDocument/2006/relationships/image" Target="../media/image4617.png"/><Relationship Id="rId284" Type="http://schemas.openxmlformats.org/officeDocument/2006/relationships/customXml" Target="../ink/ink5667.xml"/><Relationship Id="rId319" Type="http://schemas.openxmlformats.org/officeDocument/2006/relationships/image" Target="../media/image4645.png"/><Relationship Id="rId37" Type="http://schemas.openxmlformats.org/officeDocument/2006/relationships/image" Target="../media/image4292.png"/><Relationship Id="rId58" Type="http://schemas.openxmlformats.org/officeDocument/2006/relationships/customXml" Target="../ink/ink5554.xml"/><Relationship Id="rId79" Type="http://schemas.openxmlformats.org/officeDocument/2006/relationships/image" Target="../media/image4518.png"/><Relationship Id="rId102" Type="http://schemas.openxmlformats.org/officeDocument/2006/relationships/customXml" Target="../ink/ink5576.xml"/><Relationship Id="rId123" Type="http://schemas.openxmlformats.org/officeDocument/2006/relationships/image" Target="../media/image4546.png"/><Relationship Id="rId144" Type="http://schemas.openxmlformats.org/officeDocument/2006/relationships/customXml" Target="../ink/ink5597.xml"/><Relationship Id="rId330" Type="http://schemas.openxmlformats.org/officeDocument/2006/relationships/customXml" Target="../ink/ink5690.xml"/><Relationship Id="rId90" Type="http://schemas.openxmlformats.org/officeDocument/2006/relationships/customXml" Target="../ink/ink5570.xml"/><Relationship Id="rId165" Type="http://schemas.openxmlformats.org/officeDocument/2006/relationships/image" Target="../media/image4567.png"/><Relationship Id="rId186" Type="http://schemas.openxmlformats.org/officeDocument/2006/relationships/customXml" Target="../ink/ink5618.xml"/><Relationship Id="rId211" Type="http://schemas.openxmlformats.org/officeDocument/2006/relationships/image" Target="../media/image4590.png"/><Relationship Id="rId232" Type="http://schemas.openxmlformats.org/officeDocument/2006/relationships/customXml" Target="../ink/ink5641.xml"/><Relationship Id="rId253" Type="http://schemas.openxmlformats.org/officeDocument/2006/relationships/image" Target="../media/image4612.png"/><Relationship Id="rId274" Type="http://schemas.openxmlformats.org/officeDocument/2006/relationships/customXml" Target="../ink/ink5662.xml"/><Relationship Id="rId295" Type="http://schemas.openxmlformats.org/officeDocument/2006/relationships/image" Target="../media/image4633.png"/><Relationship Id="rId309" Type="http://schemas.openxmlformats.org/officeDocument/2006/relationships/image" Target="../media/image4640.png"/><Relationship Id="rId27" Type="http://schemas.openxmlformats.org/officeDocument/2006/relationships/image" Target="../media/image4287.png"/><Relationship Id="rId48" Type="http://schemas.openxmlformats.org/officeDocument/2006/relationships/customXml" Target="../ink/ink5549.xml"/><Relationship Id="rId69" Type="http://schemas.openxmlformats.org/officeDocument/2006/relationships/image" Target="../media/image4513.png"/><Relationship Id="rId113" Type="http://schemas.openxmlformats.org/officeDocument/2006/relationships/image" Target="../media/image4541.png"/><Relationship Id="rId134" Type="http://schemas.openxmlformats.org/officeDocument/2006/relationships/customXml" Target="../ink/ink5592.xml"/><Relationship Id="rId320" Type="http://schemas.openxmlformats.org/officeDocument/2006/relationships/customXml" Target="../ink/ink5685.xml"/><Relationship Id="rId80" Type="http://schemas.openxmlformats.org/officeDocument/2006/relationships/customXml" Target="../ink/ink5565.xml"/><Relationship Id="rId155" Type="http://schemas.openxmlformats.org/officeDocument/2006/relationships/image" Target="../media/image4562.png"/><Relationship Id="rId176" Type="http://schemas.openxmlformats.org/officeDocument/2006/relationships/customXml" Target="../ink/ink5613.xml"/><Relationship Id="rId197" Type="http://schemas.openxmlformats.org/officeDocument/2006/relationships/image" Target="../media/image4583.png"/><Relationship Id="rId201" Type="http://schemas.openxmlformats.org/officeDocument/2006/relationships/image" Target="../media/image4585.png"/><Relationship Id="rId222" Type="http://schemas.openxmlformats.org/officeDocument/2006/relationships/customXml" Target="../ink/ink5636.xml"/><Relationship Id="rId243" Type="http://schemas.openxmlformats.org/officeDocument/2006/relationships/image" Target="../media/image4606.png"/><Relationship Id="rId264" Type="http://schemas.openxmlformats.org/officeDocument/2006/relationships/customXml" Target="../ink/ink5657.xml"/><Relationship Id="rId285" Type="http://schemas.openxmlformats.org/officeDocument/2006/relationships/image" Target="../media/image4628.png"/><Relationship Id="rId17" Type="http://schemas.openxmlformats.org/officeDocument/2006/relationships/image" Target="../media/image4282.png"/><Relationship Id="rId38" Type="http://schemas.openxmlformats.org/officeDocument/2006/relationships/customXml" Target="../ink/ink5544.xml"/><Relationship Id="rId59" Type="http://schemas.openxmlformats.org/officeDocument/2006/relationships/image" Target="../media/image4525.png"/><Relationship Id="rId103" Type="http://schemas.openxmlformats.org/officeDocument/2006/relationships/image" Target="../media/image4536.png"/><Relationship Id="rId124" Type="http://schemas.openxmlformats.org/officeDocument/2006/relationships/customXml" Target="../ink/ink5587.xml"/><Relationship Id="rId310" Type="http://schemas.openxmlformats.org/officeDocument/2006/relationships/customXml" Target="../ink/ink5680.xml"/><Relationship Id="rId70" Type="http://schemas.openxmlformats.org/officeDocument/2006/relationships/customXml" Target="../ink/ink5560.xml"/><Relationship Id="rId91" Type="http://schemas.openxmlformats.org/officeDocument/2006/relationships/image" Target="../media/image4530.png"/><Relationship Id="rId145" Type="http://schemas.openxmlformats.org/officeDocument/2006/relationships/image" Target="../media/image4557.png"/><Relationship Id="rId166" Type="http://schemas.openxmlformats.org/officeDocument/2006/relationships/customXml" Target="../ink/ink5608.xml"/><Relationship Id="rId187" Type="http://schemas.openxmlformats.org/officeDocument/2006/relationships/image" Target="../media/image4578.png"/><Relationship Id="rId331" Type="http://schemas.openxmlformats.org/officeDocument/2006/relationships/image" Target="../media/image4651.png"/><Relationship Id="rId1" Type="http://schemas.openxmlformats.org/officeDocument/2006/relationships/slideLayout" Target="../slideLayouts/slideLayout11.xml"/><Relationship Id="rId212" Type="http://schemas.openxmlformats.org/officeDocument/2006/relationships/customXml" Target="../ink/ink5631.xml"/><Relationship Id="rId233" Type="http://schemas.openxmlformats.org/officeDocument/2006/relationships/image" Target="../media/image4601.png"/><Relationship Id="rId254" Type="http://schemas.openxmlformats.org/officeDocument/2006/relationships/customXml" Target="../ink/ink5652.xml"/><Relationship Id="rId28" Type="http://schemas.openxmlformats.org/officeDocument/2006/relationships/customXml" Target="../ink/ink5539.xml"/><Relationship Id="rId49" Type="http://schemas.openxmlformats.org/officeDocument/2006/relationships/image" Target="../media/image4520.png"/><Relationship Id="rId114" Type="http://schemas.openxmlformats.org/officeDocument/2006/relationships/customXml" Target="../ink/ink5582.xml"/><Relationship Id="rId275" Type="http://schemas.openxmlformats.org/officeDocument/2006/relationships/image" Target="../media/image4623.png"/><Relationship Id="rId296" Type="http://schemas.openxmlformats.org/officeDocument/2006/relationships/customXml" Target="../ink/ink5673.xml"/><Relationship Id="rId300" Type="http://schemas.openxmlformats.org/officeDocument/2006/relationships/customXml" Target="../ink/ink5675.xml"/><Relationship Id="rId60" Type="http://schemas.openxmlformats.org/officeDocument/2006/relationships/customXml" Target="../ink/ink5555.xml"/><Relationship Id="rId81" Type="http://schemas.openxmlformats.org/officeDocument/2006/relationships/image" Target="../media/image4497.png"/><Relationship Id="rId135" Type="http://schemas.openxmlformats.org/officeDocument/2006/relationships/image" Target="../media/image4552.png"/><Relationship Id="rId156" Type="http://schemas.openxmlformats.org/officeDocument/2006/relationships/customXml" Target="../ink/ink5603.xml"/><Relationship Id="rId177" Type="http://schemas.openxmlformats.org/officeDocument/2006/relationships/image" Target="../media/image4573.png"/><Relationship Id="rId198" Type="http://schemas.openxmlformats.org/officeDocument/2006/relationships/customXml" Target="../ink/ink5624.xml"/><Relationship Id="rId321" Type="http://schemas.openxmlformats.org/officeDocument/2006/relationships/image" Target="../media/image4646.png"/><Relationship Id="rId202" Type="http://schemas.openxmlformats.org/officeDocument/2006/relationships/customXml" Target="../ink/ink5626.xml"/><Relationship Id="rId223" Type="http://schemas.openxmlformats.org/officeDocument/2006/relationships/image" Target="../media/image4596.png"/><Relationship Id="rId244" Type="http://schemas.openxmlformats.org/officeDocument/2006/relationships/customXml" Target="../ink/ink5647.xml"/><Relationship Id="rId18" Type="http://schemas.openxmlformats.org/officeDocument/2006/relationships/customXml" Target="../ink/ink5534.xml"/><Relationship Id="rId39" Type="http://schemas.openxmlformats.org/officeDocument/2006/relationships/image" Target="../media/image4293.png"/><Relationship Id="rId265" Type="http://schemas.openxmlformats.org/officeDocument/2006/relationships/image" Target="../media/image4618.png"/><Relationship Id="rId286" Type="http://schemas.openxmlformats.org/officeDocument/2006/relationships/customXml" Target="../ink/ink5668.xml"/><Relationship Id="rId50" Type="http://schemas.openxmlformats.org/officeDocument/2006/relationships/customXml" Target="../ink/ink5550.xml"/><Relationship Id="rId104" Type="http://schemas.openxmlformats.org/officeDocument/2006/relationships/customXml" Target="../ink/ink5577.xml"/><Relationship Id="rId125" Type="http://schemas.openxmlformats.org/officeDocument/2006/relationships/image" Target="../media/image4547.png"/><Relationship Id="rId146" Type="http://schemas.openxmlformats.org/officeDocument/2006/relationships/customXml" Target="../ink/ink5598.xml"/><Relationship Id="rId167" Type="http://schemas.openxmlformats.org/officeDocument/2006/relationships/image" Target="../media/image4568.png"/><Relationship Id="rId188" Type="http://schemas.openxmlformats.org/officeDocument/2006/relationships/customXml" Target="../ink/ink5619.xml"/><Relationship Id="rId311" Type="http://schemas.openxmlformats.org/officeDocument/2006/relationships/image" Target="../media/image4641.png"/><Relationship Id="rId332" Type="http://schemas.openxmlformats.org/officeDocument/2006/relationships/customXml" Target="../ink/ink5691.xml"/><Relationship Id="rId71" Type="http://schemas.openxmlformats.org/officeDocument/2006/relationships/image" Target="../media/image4514.png"/><Relationship Id="rId92" Type="http://schemas.openxmlformats.org/officeDocument/2006/relationships/customXml" Target="../ink/ink5571.xml"/><Relationship Id="rId213" Type="http://schemas.openxmlformats.org/officeDocument/2006/relationships/image" Target="../media/image4591.png"/><Relationship Id="rId234" Type="http://schemas.openxmlformats.org/officeDocument/2006/relationships/customXml" Target="../ink/ink5642.xml"/><Relationship Id="rId2" Type="http://schemas.openxmlformats.org/officeDocument/2006/relationships/customXml" Target="../ink/ink5526.xml"/><Relationship Id="rId29" Type="http://schemas.openxmlformats.org/officeDocument/2006/relationships/image" Target="../media/image4288.png"/><Relationship Id="rId255" Type="http://schemas.openxmlformats.org/officeDocument/2006/relationships/image" Target="../media/image4613.png"/><Relationship Id="rId276" Type="http://schemas.openxmlformats.org/officeDocument/2006/relationships/customXml" Target="../ink/ink5663.xml"/><Relationship Id="rId297" Type="http://schemas.openxmlformats.org/officeDocument/2006/relationships/image" Target="../media/image4634.png"/><Relationship Id="rId40" Type="http://schemas.openxmlformats.org/officeDocument/2006/relationships/customXml" Target="../ink/ink5545.xml"/><Relationship Id="rId115" Type="http://schemas.openxmlformats.org/officeDocument/2006/relationships/image" Target="../media/image4542.png"/><Relationship Id="rId136" Type="http://schemas.openxmlformats.org/officeDocument/2006/relationships/customXml" Target="../ink/ink5593.xml"/><Relationship Id="rId157" Type="http://schemas.openxmlformats.org/officeDocument/2006/relationships/image" Target="../media/image4563.png"/><Relationship Id="rId178" Type="http://schemas.openxmlformats.org/officeDocument/2006/relationships/customXml" Target="../ink/ink5614.xml"/><Relationship Id="rId301" Type="http://schemas.openxmlformats.org/officeDocument/2006/relationships/image" Target="../media/image4636.png"/><Relationship Id="rId322" Type="http://schemas.openxmlformats.org/officeDocument/2006/relationships/customXml" Target="../ink/ink5686.xml"/><Relationship Id="rId61" Type="http://schemas.openxmlformats.org/officeDocument/2006/relationships/image" Target="../media/image4526.png"/><Relationship Id="rId82" Type="http://schemas.openxmlformats.org/officeDocument/2006/relationships/customXml" Target="../ink/ink5566.xml"/><Relationship Id="rId199" Type="http://schemas.openxmlformats.org/officeDocument/2006/relationships/image" Target="../media/image4584.png"/><Relationship Id="rId203" Type="http://schemas.openxmlformats.org/officeDocument/2006/relationships/image" Target="../media/image4586.png"/><Relationship Id="rId19" Type="http://schemas.openxmlformats.org/officeDocument/2006/relationships/image" Target="../media/image4283.png"/><Relationship Id="rId224" Type="http://schemas.openxmlformats.org/officeDocument/2006/relationships/customXml" Target="../ink/ink5637.xml"/><Relationship Id="rId245" Type="http://schemas.openxmlformats.org/officeDocument/2006/relationships/image" Target="../media/image4607.png"/><Relationship Id="rId266" Type="http://schemas.openxmlformats.org/officeDocument/2006/relationships/customXml" Target="../ink/ink5658.xml"/><Relationship Id="rId287" Type="http://schemas.openxmlformats.org/officeDocument/2006/relationships/image" Target="../media/image4629.png"/><Relationship Id="rId30" Type="http://schemas.openxmlformats.org/officeDocument/2006/relationships/customXml" Target="../ink/ink5540.xml"/><Relationship Id="rId105" Type="http://schemas.openxmlformats.org/officeDocument/2006/relationships/image" Target="../media/image4537.png"/><Relationship Id="rId126" Type="http://schemas.openxmlformats.org/officeDocument/2006/relationships/customXml" Target="../ink/ink5588.xml"/><Relationship Id="rId147" Type="http://schemas.openxmlformats.org/officeDocument/2006/relationships/image" Target="../media/image4558.png"/><Relationship Id="rId168" Type="http://schemas.openxmlformats.org/officeDocument/2006/relationships/customXml" Target="../ink/ink5609.xml"/><Relationship Id="rId312" Type="http://schemas.openxmlformats.org/officeDocument/2006/relationships/customXml" Target="../ink/ink5681.xml"/><Relationship Id="rId333" Type="http://schemas.openxmlformats.org/officeDocument/2006/relationships/image" Target="../media/image4652.png"/><Relationship Id="rId51" Type="http://schemas.openxmlformats.org/officeDocument/2006/relationships/image" Target="../media/image4521.png"/><Relationship Id="rId72" Type="http://schemas.openxmlformats.org/officeDocument/2006/relationships/customXml" Target="../ink/ink5561.xml"/><Relationship Id="rId93" Type="http://schemas.openxmlformats.org/officeDocument/2006/relationships/image" Target="../media/image4531.png"/><Relationship Id="rId189" Type="http://schemas.openxmlformats.org/officeDocument/2006/relationships/image" Target="../media/image4579.png"/><Relationship Id="rId3" Type="http://schemas.openxmlformats.org/officeDocument/2006/relationships/image" Target="../media/image4275.png"/><Relationship Id="rId214" Type="http://schemas.openxmlformats.org/officeDocument/2006/relationships/customXml" Target="../ink/ink5632.xml"/><Relationship Id="rId235" Type="http://schemas.openxmlformats.org/officeDocument/2006/relationships/image" Target="../media/image4602.png"/><Relationship Id="rId256" Type="http://schemas.openxmlformats.org/officeDocument/2006/relationships/customXml" Target="../ink/ink5653.xml"/><Relationship Id="rId277" Type="http://schemas.openxmlformats.org/officeDocument/2006/relationships/image" Target="../media/image4624.png"/><Relationship Id="rId298" Type="http://schemas.openxmlformats.org/officeDocument/2006/relationships/customXml" Target="../ink/ink5674.xml"/><Relationship Id="rId116" Type="http://schemas.openxmlformats.org/officeDocument/2006/relationships/customXml" Target="../ink/ink5583.xml"/><Relationship Id="rId137" Type="http://schemas.openxmlformats.org/officeDocument/2006/relationships/image" Target="../media/image4553.png"/><Relationship Id="rId158" Type="http://schemas.openxmlformats.org/officeDocument/2006/relationships/customXml" Target="../ink/ink5604.xml"/><Relationship Id="rId302" Type="http://schemas.openxmlformats.org/officeDocument/2006/relationships/customXml" Target="../ink/ink5676.xml"/><Relationship Id="rId323" Type="http://schemas.openxmlformats.org/officeDocument/2006/relationships/image" Target="../media/image4647.png"/><Relationship Id="rId20" Type="http://schemas.openxmlformats.org/officeDocument/2006/relationships/customXml" Target="../ink/ink5535.xml"/><Relationship Id="rId41" Type="http://schemas.openxmlformats.org/officeDocument/2006/relationships/image" Target="../media/image4294.png"/><Relationship Id="rId62" Type="http://schemas.openxmlformats.org/officeDocument/2006/relationships/customXml" Target="../ink/ink5556.xml"/><Relationship Id="rId83" Type="http://schemas.openxmlformats.org/officeDocument/2006/relationships/image" Target="../media/image4498.png"/><Relationship Id="rId179" Type="http://schemas.openxmlformats.org/officeDocument/2006/relationships/image" Target="../media/image4574.png"/><Relationship Id="rId190" Type="http://schemas.openxmlformats.org/officeDocument/2006/relationships/customXml" Target="../ink/ink5620.xml"/><Relationship Id="rId204" Type="http://schemas.openxmlformats.org/officeDocument/2006/relationships/customXml" Target="../ink/ink5627.xml"/><Relationship Id="rId225" Type="http://schemas.openxmlformats.org/officeDocument/2006/relationships/image" Target="../media/image4597.png"/><Relationship Id="rId246" Type="http://schemas.openxmlformats.org/officeDocument/2006/relationships/customXml" Target="../ink/ink5648.xml"/><Relationship Id="rId267" Type="http://schemas.openxmlformats.org/officeDocument/2006/relationships/image" Target="../media/image4619.png"/><Relationship Id="rId288" Type="http://schemas.openxmlformats.org/officeDocument/2006/relationships/customXml" Target="../ink/ink5669.xml"/><Relationship Id="rId106" Type="http://schemas.openxmlformats.org/officeDocument/2006/relationships/customXml" Target="../ink/ink5578.xml"/><Relationship Id="rId127" Type="http://schemas.openxmlformats.org/officeDocument/2006/relationships/image" Target="../media/image4548.png"/><Relationship Id="rId313" Type="http://schemas.openxmlformats.org/officeDocument/2006/relationships/image" Target="../media/image4642.png"/><Relationship Id="rId10" Type="http://schemas.openxmlformats.org/officeDocument/2006/relationships/customXml" Target="../ink/ink5530.xml"/><Relationship Id="rId31" Type="http://schemas.openxmlformats.org/officeDocument/2006/relationships/image" Target="../media/image4289.png"/><Relationship Id="rId52" Type="http://schemas.openxmlformats.org/officeDocument/2006/relationships/customXml" Target="../ink/ink5551.xml"/><Relationship Id="rId73" Type="http://schemas.openxmlformats.org/officeDocument/2006/relationships/image" Target="../media/image4515.png"/><Relationship Id="rId94" Type="http://schemas.openxmlformats.org/officeDocument/2006/relationships/customXml" Target="../ink/ink5572.xml"/><Relationship Id="rId148" Type="http://schemas.openxmlformats.org/officeDocument/2006/relationships/customXml" Target="../ink/ink5599.xml"/><Relationship Id="rId169" Type="http://schemas.openxmlformats.org/officeDocument/2006/relationships/image" Target="../media/image4569.png"/><Relationship Id="rId334" Type="http://schemas.openxmlformats.org/officeDocument/2006/relationships/customXml" Target="../ink/ink5692.xml"/><Relationship Id="rId4" Type="http://schemas.openxmlformats.org/officeDocument/2006/relationships/customXml" Target="../ink/ink5527.xml"/><Relationship Id="rId180" Type="http://schemas.openxmlformats.org/officeDocument/2006/relationships/customXml" Target="../ink/ink5615.xml"/><Relationship Id="rId215" Type="http://schemas.openxmlformats.org/officeDocument/2006/relationships/image" Target="../media/image4592.png"/><Relationship Id="rId236" Type="http://schemas.openxmlformats.org/officeDocument/2006/relationships/customXml" Target="../ink/ink5643.xml"/><Relationship Id="rId257" Type="http://schemas.openxmlformats.org/officeDocument/2006/relationships/image" Target="../media/image4614.png"/><Relationship Id="rId278" Type="http://schemas.openxmlformats.org/officeDocument/2006/relationships/customXml" Target="../ink/ink5664.xml"/><Relationship Id="rId303" Type="http://schemas.openxmlformats.org/officeDocument/2006/relationships/image" Target="../media/image4637.png"/><Relationship Id="rId42" Type="http://schemas.openxmlformats.org/officeDocument/2006/relationships/customXml" Target="../ink/ink5546.xml"/><Relationship Id="rId84" Type="http://schemas.openxmlformats.org/officeDocument/2006/relationships/customXml" Target="../ink/ink5567.xml"/><Relationship Id="rId138" Type="http://schemas.openxmlformats.org/officeDocument/2006/relationships/customXml" Target="../ink/ink5594.xml"/><Relationship Id="rId191" Type="http://schemas.openxmlformats.org/officeDocument/2006/relationships/image" Target="../media/image4580.png"/><Relationship Id="rId205" Type="http://schemas.openxmlformats.org/officeDocument/2006/relationships/image" Target="../media/image4587.png"/><Relationship Id="rId247" Type="http://schemas.openxmlformats.org/officeDocument/2006/relationships/image" Target="../media/image4608.png"/><Relationship Id="rId107" Type="http://schemas.openxmlformats.org/officeDocument/2006/relationships/image" Target="../media/image4538.png"/><Relationship Id="rId289" Type="http://schemas.openxmlformats.org/officeDocument/2006/relationships/image" Target="../media/image4630.png"/><Relationship Id="rId11" Type="http://schemas.openxmlformats.org/officeDocument/2006/relationships/image" Target="../media/image4279.png"/><Relationship Id="rId53" Type="http://schemas.openxmlformats.org/officeDocument/2006/relationships/image" Target="../media/image4522.png"/><Relationship Id="rId149" Type="http://schemas.openxmlformats.org/officeDocument/2006/relationships/image" Target="../media/image4559.png"/><Relationship Id="rId314" Type="http://schemas.openxmlformats.org/officeDocument/2006/relationships/customXml" Target="../ink/ink5682.xml"/><Relationship Id="rId95" Type="http://schemas.openxmlformats.org/officeDocument/2006/relationships/image" Target="../media/image4532.png"/><Relationship Id="rId160" Type="http://schemas.openxmlformats.org/officeDocument/2006/relationships/customXml" Target="../ink/ink5605.xml"/><Relationship Id="rId216" Type="http://schemas.openxmlformats.org/officeDocument/2006/relationships/customXml" Target="../ink/ink5633.xml"/><Relationship Id="rId258" Type="http://schemas.openxmlformats.org/officeDocument/2006/relationships/customXml" Target="../ink/ink5654.xml"/><Relationship Id="rId22" Type="http://schemas.openxmlformats.org/officeDocument/2006/relationships/customXml" Target="../ink/ink5536.xml"/><Relationship Id="rId64" Type="http://schemas.openxmlformats.org/officeDocument/2006/relationships/customXml" Target="../ink/ink5557.xml"/><Relationship Id="rId118" Type="http://schemas.openxmlformats.org/officeDocument/2006/relationships/customXml" Target="../ink/ink5584.xml"/><Relationship Id="rId325" Type="http://schemas.openxmlformats.org/officeDocument/2006/relationships/image" Target="../media/image4648.png"/><Relationship Id="rId171" Type="http://schemas.openxmlformats.org/officeDocument/2006/relationships/image" Target="../media/image4570.png"/><Relationship Id="rId227" Type="http://schemas.openxmlformats.org/officeDocument/2006/relationships/image" Target="../media/image4598.png"/><Relationship Id="rId269" Type="http://schemas.openxmlformats.org/officeDocument/2006/relationships/image" Target="../media/image4620.png"/><Relationship Id="rId33" Type="http://schemas.openxmlformats.org/officeDocument/2006/relationships/image" Target="../media/image4290.png"/><Relationship Id="rId129" Type="http://schemas.openxmlformats.org/officeDocument/2006/relationships/image" Target="../media/image4549.png"/><Relationship Id="rId280" Type="http://schemas.openxmlformats.org/officeDocument/2006/relationships/customXml" Target="../ink/ink5665.xml"/><Relationship Id="rId336" Type="http://schemas.openxmlformats.org/officeDocument/2006/relationships/customXml" Target="../ink/ink5693.xml"/><Relationship Id="rId75" Type="http://schemas.openxmlformats.org/officeDocument/2006/relationships/image" Target="../media/image4516.png"/><Relationship Id="rId140" Type="http://schemas.openxmlformats.org/officeDocument/2006/relationships/customXml" Target="../ink/ink5595.xml"/><Relationship Id="rId182" Type="http://schemas.openxmlformats.org/officeDocument/2006/relationships/customXml" Target="../ink/ink5616.xml"/><Relationship Id="rId6" Type="http://schemas.openxmlformats.org/officeDocument/2006/relationships/customXml" Target="../ink/ink5528.xml"/><Relationship Id="rId238" Type="http://schemas.openxmlformats.org/officeDocument/2006/relationships/customXml" Target="../ink/ink5644.xml"/><Relationship Id="rId291" Type="http://schemas.openxmlformats.org/officeDocument/2006/relationships/image" Target="../media/image4631.png"/><Relationship Id="rId305" Type="http://schemas.openxmlformats.org/officeDocument/2006/relationships/image" Target="../media/image4638.png"/><Relationship Id="rId44" Type="http://schemas.openxmlformats.org/officeDocument/2006/relationships/customXml" Target="../ink/ink5547.xml"/><Relationship Id="rId86" Type="http://schemas.openxmlformats.org/officeDocument/2006/relationships/customXml" Target="../ink/ink5568.xml"/><Relationship Id="rId151" Type="http://schemas.openxmlformats.org/officeDocument/2006/relationships/image" Target="../media/image4560.png"/><Relationship Id="rId193" Type="http://schemas.openxmlformats.org/officeDocument/2006/relationships/image" Target="../media/image4581.png"/><Relationship Id="rId207" Type="http://schemas.openxmlformats.org/officeDocument/2006/relationships/image" Target="../media/image4588.png"/><Relationship Id="rId249" Type="http://schemas.openxmlformats.org/officeDocument/2006/relationships/image" Target="../media/image4609.png"/><Relationship Id="rId13" Type="http://schemas.openxmlformats.org/officeDocument/2006/relationships/image" Target="../media/image4280.png"/><Relationship Id="rId109" Type="http://schemas.openxmlformats.org/officeDocument/2006/relationships/image" Target="../media/image4539.png"/><Relationship Id="rId260" Type="http://schemas.openxmlformats.org/officeDocument/2006/relationships/customXml" Target="../ink/ink5655.xml"/><Relationship Id="rId316" Type="http://schemas.openxmlformats.org/officeDocument/2006/relationships/customXml" Target="../ink/ink5683.xml"/><Relationship Id="rId55" Type="http://schemas.openxmlformats.org/officeDocument/2006/relationships/image" Target="../media/image4523.png"/><Relationship Id="rId97" Type="http://schemas.openxmlformats.org/officeDocument/2006/relationships/image" Target="../media/image4533.png"/><Relationship Id="rId120" Type="http://schemas.openxmlformats.org/officeDocument/2006/relationships/customXml" Target="../ink/ink5585.xml"/><Relationship Id="rId162" Type="http://schemas.openxmlformats.org/officeDocument/2006/relationships/customXml" Target="../ink/ink5606.xml"/><Relationship Id="rId218" Type="http://schemas.openxmlformats.org/officeDocument/2006/relationships/customXml" Target="../ink/ink5634.xml"/><Relationship Id="rId271" Type="http://schemas.openxmlformats.org/officeDocument/2006/relationships/image" Target="../media/image4621.png"/><Relationship Id="rId24" Type="http://schemas.openxmlformats.org/officeDocument/2006/relationships/customXml" Target="../ink/ink5537.xml"/><Relationship Id="rId66" Type="http://schemas.openxmlformats.org/officeDocument/2006/relationships/customXml" Target="../ink/ink5558.xml"/><Relationship Id="rId131" Type="http://schemas.openxmlformats.org/officeDocument/2006/relationships/image" Target="../media/image4550.png"/><Relationship Id="rId327" Type="http://schemas.openxmlformats.org/officeDocument/2006/relationships/image" Target="../media/image4649.png"/></Relationships>
</file>

<file path=ppt/slides/_rels/slide94.xml.rels><?xml version="1.0" encoding="UTF-8" standalone="yes"?>
<Relationships xmlns="http://schemas.openxmlformats.org/package/2006/relationships"><Relationship Id="rId117" Type="http://schemas.openxmlformats.org/officeDocument/2006/relationships/image" Target="../media/image4714.png"/><Relationship Id="rId21" Type="http://schemas.openxmlformats.org/officeDocument/2006/relationships/image" Target="../media/image4665.png"/><Relationship Id="rId63" Type="http://schemas.openxmlformats.org/officeDocument/2006/relationships/image" Target="../media/image4686.png"/><Relationship Id="rId159" Type="http://schemas.openxmlformats.org/officeDocument/2006/relationships/image" Target="../media/image4735.png"/><Relationship Id="rId170" Type="http://schemas.openxmlformats.org/officeDocument/2006/relationships/customXml" Target="../ink/ink5779.xml"/><Relationship Id="rId226" Type="http://schemas.openxmlformats.org/officeDocument/2006/relationships/customXml" Target="../ink/ink5807.xml"/><Relationship Id="rId107" Type="http://schemas.openxmlformats.org/officeDocument/2006/relationships/image" Target="../media/image4708.png"/><Relationship Id="rId11" Type="http://schemas.openxmlformats.org/officeDocument/2006/relationships/image" Target="../media/image4660.png"/><Relationship Id="rId32" Type="http://schemas.openxmlformats.org/officeDocument/2006/relationships/customXml" Target="../ink/ink5710.xml"/><Relationship Id="rId53" Type="http://schemas.openxmlformats.org/officeDocument/2006/relationships/image" Target="../media/image4681.png"/><Relationship Id="rId74" Type="http://schemas.openxmlformats.org/officeDocument/2006/relationships/customXml" Target="../ink/ink5731.xml"/><Relationship Id="rId128" Type="http://schemas.openxmlformats.org/officeDocument/2006/relationships/customXml" Target="../ink/ink5758.xml"/><Relationship Id="rId149" Type="http://schemas.openxmlformats.org/officeDocument/2006/relationships/image" Target="../media/image4730.png"/><Relationship Id="rId5" Type="http://schemas.openxmlformats.org/officeDocument/2006/relationships/image" Target="../media/image4657.png"/><Relationship Id="rId95" Type="http://schemas.openxmlformats.org/officeDocument/2006/relationships/image" Target="../media/image4702.png"/><Relationship Id="rId160" Type="http://schemas.openxmlformats.org/officeDocument/2006/relationships/customXml" Target="../ink/ink5774.xml"/><Relationship Id="rId181" Type="http://schemas.openxmlformats.org/officeDocument/2006/relationships/image" Target="../media/image4746.png"/><Relationship Id="rId216" Type="http://schemas.openxmlformats.org/officeDocument/2006/relationships/customXml" Target="../ink/ink5802.xml"/><Relationship Id="rId237" Type="http://schemas.openxmlformats.org/officeDocument/2006/relationships/image" Target="../media/image4773.png"/><Relationship Id="rId258" Type="http://schemas.openxmlformats.org/officeDocument/2006/relationships/customXml" Target="../ink/ink5823.xml"/><Relationship Id="rId22" Type="http://schemas.openxmlformats.org/officeDocument/2006/relationships/customXml" Target="../ink/ink5705.xml"/><Relationship Id="rId43" Type="http://schemas.openxmlformats.org/officeDocument/2006/relationships/image" Target="../media/image4676.png"/><Relationship Id="rId64" Type="http://schemas.openxmlformats.org/officeDocument/2006/relationships/customXml" Target="../ink/ink5726.xml"/><Relationship Id="rId118" Type="http://schemas.openxmlformats.org/officeDocument/2006/relationships/customXml" Target="../ink/ink5753.xml"/><Relationship Id="rId139" Type="http://schemas.openxmlformats.org/officeDocument/2006/relationships/image" Target="../media/image4725.png"/><Relationship Id="rId85" Type="http://schemas.openxmlformats.org/officeDocument/2006/relationships/image" Target="../media/image4697.png"/><Relationship Id="rId150" Type="http://schemas.openxmlformats.org/officeDocument/2006/relationships/customXml" Target="../ink/ink5769.xml"/><Relationship Id="rId171" Type="http://schemas.openxmlformats.org/officeDocument/2006/relationships/image" Target="../media/image4741.png"/><Relationship Id="rId192" Type="http://schemas.openxmlformats.org/officeDocument/2006/relationships/customXml" Target="../ink/ink5790.xml"/><Relationship Id="rId206" Type="http://schemas.openxmlformats.org/officeDocument/2006/relationships/customXml" Target="../ink/ink5797.xml"/><Relationship Id="rId227" Type="http://schemas.openxmlformats.org/officeDocument/2006/relationships/image" Target="../media/image4768.png"/><Relationship Id="rId248" Type="http://schemas.openxmlformats.org/officeDocument/2006/relationships/customXml" Target="../ink/ink5818.xml"/><Relationship Id="rId12" Type="http://schemas.openxmlformats.org/officeDocument/2006/relationships/customXml" Target="../ink/ink5700.xml"/><Relationship Id="rId33" Type="http://schemas.openxmlformats.org/officeDocument/2006/relationships/image" Target="../media/image4671.png"/><Relationship Id="rId108" Type="http://schemas.openxmlformats.org/officeDocument/2006/relationships/customXml" Target="../ink/ink5748.xml"/><Relationship Id="rId129" Type="http://schemas.openxmlformats.org/officeDocument/2006/relationships/image" Target="../media/image4720.png"/><Relationship Id="rId54" Type="http://schemas.openxmlformats.org/officeDocument/2006/relationships/customXml" Target="../ink/ink5721.xml"/><Relationship Id="rId75" Type="http://schemas.openxmlformats.org/officeDocument/2006/relationships/image" Target="../media/image4692.png"/><Relationship Id="rId96" Type="http://schemas.openxmlformats.org/officeDocument/2006/relationships/customXml" Target="../ink/ink5742.xml"/><Relationship Id="rId140" Type="http://schemas.openxmlformats.org/officeDocument/2006/relationships/customXml" Target="../ink/ink5764.xml"/><Relationship Id="rId161" Type="http://schemas.openxmlformats.org/officeDocument/2006/relationships/image" Target="../media/image4736.png"/><Relationship Id="rId182" Type="http://schemas.openxmlformats.org/officeDocument/2006/relationships/customXml" Target="../ink/ink5785.xml"/><Relationship Id="rId217" Type="http://schemas.openxmlformats.org/officeDocument/2006/relationships/image" Target="../media/image4763.png"/><Relationship Id="rId6" Type="http://schemas.openxmlformats.org/officeDocument/2006/relationships/customXml" Target="../ink/ink5697.xml"/><Relationship Id="rId238" Type="http://schemas.openxmlformats.org/officeDocument/2006/relationships/customXml" Target="../ink/ink5813.xml"/><Relationship Id="rId259" Type="http://schemas.openxmlformats.org/officeDocument/2006/relationships/image" Target="../media/image4784.png"/><Relationship Id="rId23" Type="http://schemas.openxmlformats.org/officeDocument/2006/relationships/image" Target="../media/image4666.png"/><Relationship Id="rId119" Type="http://schemas.openxmlformats.org/officeDocument/2006/relationships/image" Target="../media/image4715.png"/><Relationship Id="rId44" Type="http://schemas.openxmlformats.org/officeDocument/2006/relationships/customXml" Target="../ink/ink5716.xml"/><Relationship Id="rId65" Type="http://schemas.openxmlformats.org/officeDocument/2006/relationships/image" Target="../media/image4687.png"/><Relationship Id="rId86" Type="http://schemas.openxmlformats.org/officeDocument/2006/relationships/customXml" Target="../ink/ink5737.xml"/><Relationship Id="rId130" Type="http://schemas.openxmlformats.org/officeDocument/2006/relationships/customXml" Target="../ink/ink5759.xml"/><Relationship Id="rId151" Type="http://schemas.openxmlformats.org/officeDocument/2006/relationships/image" Target="../media/image4731.png"/><Relationship Id="rId172" Type="http://schemas.openxmlformats.org/officeDocument/2006/relationships/customXml" Target="../ink/ink5780.xml"/><Relationship Id="rId193" Type="http://schemas.openxmlformats.org/officeDocument/2006/relationships/image" Target="../media/image4751.png"/><Relationship Id="rId207" Type="http://schemas.openxmlformats.org/officeDocument/2006/relationships/image" Target="../media/image4758.png"/><Relationship Id="rId228" Type="http://schemas.openxmlformats.org/officeDocument/2006/relationships/customXml" Target="../ink/ink5808.xml"/><Relationship Id="rId249" Type="http://schemas.openxmlformats.org/officeDocument/2006/relationships/image" Target="../media/image4779.png"/><Relationship Id="rId13" Type="http://schemas.openxmlformats.org/officeDocument/2006/relationships/image" Target="../media/image4661.png"/><Relationship Id="rId109" Type="http://schemas.openxmlformats.org/officeDocument/2006/relationships/image" Target="../media/image4709.png"/><Relationship Id="rId260" Type="http://schemas.openxmlformats.org/officeDocument/2006/relationships/customXml" Target="../ink/ink5824.xml"/><Relationship Id="rId34" Type="http://schemas.openxmlformats.org/officeDocument/2006/relationships/customXml" Target="../ink/ink5711.xml"/><Relationship Id="rId55" Type="http://schemas.openxmlformats.org/officeDocument/2006/relationships/image" Target="../media/image4682.png"/><Relationship Id="rId76" Type="http://schemas.openxmlformats.org/officeDocument/2006/relationships/customXml" Target="../ink/ink5732.xml"/><Relationship Id="rId97" Type="http://schemas.openxmlformats.org/officeDocument/2006/relationships/image" Target="../media/image4703.png"/><Relationship Id="rId120" Type="http://schemas.openxmlformats.org/officeDocument/2006/relationships/customXml" Target="../ink/ink5754.xml"/><Relationship Id="rId141" Type="http://schemas.openxmlformats.org/officeDocument/2006/relationships/image" Target="../media/image4726.png"/><Relationship Id="rId7" Type="http://schemas.openxmlformats.org/officeDocument/2006/relationships/image" Target="../media/image4658.png"/><Relationship Id="rId162" Type="http://schemas.openxmlformats.org/officeDocument/2006/relationships/customXml" Target="../ink/ink5775.xml"/><Relationship Id="rId183" Type="http://schemas.openxmlformats.org/officeDocument/2006/relationships/image" Target="../media/image4747.png"/><Relationship Id="rId218" Type="http://schemas.openxmlformats.org/officeDocument/2006/relationships/customXml" Target="../ink/ink5803.xml"/><Relationship Id="rId239" Type="http://schemas.openxmlformats.org/officeDocument/2006/relationships/image" Target="../media/image4774.png"/><Relationship Id="rId250" Type="http://schemas.openxmlformats.org/officeDocument/2006/relationships/customXml" Target="../ink/ink5819.xml"/><Relationship Id="rId24" Type="http://schemas.openxmlformats.org/officeDocument/2006/relationships/customXml" Target="../ink/ink5706.xml"/><Relationship Id="rId45" Type="http://schemas.openxmlformats.org/officeDocument/2006/relationships/image" Target="../media/image4677.png"/><Relationship Id="rId66" Type="http://schemas.openxmlformats.org/officeDocument/2006/relationships/customXml" Target="../ink/ink5727.xml"/><Relationship Id="rId87" Type="http://schemas.openxmlformats.org/officeDocument/2006/relationships/image" Target="../media/image4698.png"/><Relationship Id="rId110" Type="http://schemas.openxmlformats.org/officeDocument/2006/relationships/customXml" Target="../ink/ink5749.xml"/><Relationship Id="rId131" Type="http://schemas.openxmlformats.org/officeDocument/2006/relationships/image" Target="../media/image4721.png"/><Relationship Id="rId152" Type="http://schemas.openxmlformats.org/officeDocument/2006/relationships/customXml" Target="../ink/ink5770.xml"/><Relationship Id="rId173" Type="http://schemas.openxmlformats.org/officeDocument/2006/relationships/image" Target="../media/image4742.png"/><Relationship Id="rId194" Type="http://schemas.openxmlformats.org/officeDocument/2006/relationships/customXml" Target="../ink/ink5791.xml"/><Relationship Id="rId208" Type="http://schemas.openxmlformats.org/officeDocument/2006/relationships/customXml" Target="../ink/ink5798.xml"/><Relationship Id="rId229" Type="http://schemas.openxmlformats.org/officeDocument/2006/relationships/image" Target="../media/image4769.png"/><Relationship Id="rId240" Type="http://schemas.openxmlformats.org/officeDocument/2006/relationships/customXml" Target="../ink/ink5814.xml"/><Relationship Id="rId261" Type="http://schemas.openxmlformats.org/officeDocument/2006/relationships/image" Target="../media/image4785.png"/><Relationship Id="rId14" Type="http://schemas.openxmlformats.org/officeDocument/2006/relationships/customXml" Target="../ink/ink5701.xml"/><Relationship Id="rId35" Type="http://schemas.openxmlformats.org/officeDocument/2006/relationships/image" Target="../media/image4672.png"/><Relationship Id="rId56" Type="http://schemas.openxmlformats.org/officeDocument/2006/relationships/customXml" Target="../ink/ink5722.xml"/><Relationship Id="rId77" Type="http://schemas.openxmlformats.org/officeDocument/2006/relationships/image" Target="../media/image4693.png"/><Relationship Id="rId100" Type="http://schemas.openxmlformats.org/officeDocument/2006/relationships/customXml" Target="../ink/ink5744.xml"/><Relationship Id="rId8" Type="http://schemas.openxmlformats.org/officeDocument/2006/relationships/customXml" Target="../ink/ink5698.xml"/><Relationship Id="rId98" Type="http://schemas.openxmlformats.org/officeDocument/2006/relationships/customXml" Target="../ink/ink5743.xml"/><Relationship Id="rId121" Type="http://schemas.openxmlformats.org/officeDocument/2006/relationships/image" Target="../media/image4716.png"/><Relationship Id="rId142" Type="http://schemas.openxmlformats.org/officeDocument/2006/relationships/customXml" Target="../ink/ink5765.xml"/><Relationship Id="rId163" Type="http://schemas.openxmlformats.org/officeDocument/2006/relationships/image" Target="../media/image4737.png"/><Relationship Id="rId184" Type="http://schemas.openxmlformats.org/officeDocument/2006/relationships/customXml" Target="../ink/ink5786.xml"/><Relationship Id="rId219" Type="http://schemas.openxmlformats.org/officeDocument/2006/relationships/image" Target="../media/image4764.png"/><Relationship Id="rId230" Type="http://schemas.openxmlformats.org/officeDocument/2006/relationships/customXml" Target="../ink/ink5809.xml"/><Relationship Id="rId251" Type="http://schemas.openxmlformats.org/officeDocument/2006/relationships/image" Target="../media/image4780.png"/><Relationship Id="rId25" Type="http://schemas.openxmlformats.org/officeDocument/2006/relationships/image" Target="../media/image4667.png"/><Relationship Id="rId46" Type="http://schemas.openxmlformats.org/officeDocument/2006/relationships/customXml" Target="../ink/ink5717.xml"/><Relationship Id="rId67" Type="http://schemas.openxmlformats.org/officeDocument/2006/relationships/image" Target="../media/image4688.png"/><Relationship Id="rId88" Type="http://schemas.openxmlformats.org/officeDocument/2006/relationships/customXml" Target="../ink/ink5738.xml"/><Relationship Id="rId111" Type="http://schemas.openxmlformats.org/officeDocument/2006/relationships/image" Target="../media/image4711.png"/><Relationship Id="rId132" Type="http://schemas.openxmlformats.org/officeDocument/2006/relationships/customXml" Target="../ink/ink5760.xml"/><Relationship Id="rId153" Type="http://schemas.openxmlformats.org/officeDocument/2006/relationships/image" Target="../media/image4732.png"/><Relationship Id="rId174" Type="http://schemas.openxmlformats.org/officeDocument/2006/relationships/customXml" Target="../ink/ink5781.xml"/><Relationship Id="rId195" Type="http://schemas.openxmlformats.org/officeDocument/2006/relationships/image" Target="../media/image4752.png"/><Relationship Id="rId209" Type="http://schemas.openxmlformats.org/officeDocument/2006/relationships/image" Target="../media/image4759.png"/><Relationship Id="rId220" Type="http://schemas.openxmlformats.org/officeDocument/2006/relationships/customXml" Target="../ink/ink5804.xml"/><Relationship Id="rId241" Type="http://schemas.openxmlformats.org/officeDocument/2006/relationships/image" Target="../media/image4775.png"/><Relationship Id="rId15" Type="http://schemas.openxmlformats.org/officeDocument/2006/relationships/image" Target="../media/image4662.png"/><Relationship Id="rId36" Type="http://schemas.openxmlformats.org/officeDocument/2006/relationships/customXml" Target="../ink/ink5712.xml"/><Relationship Id="rId57" Type="http://schemas.openxmlformats.org/officeDocument/2006/relationships/image" Target="../media/image4683.png"/><Relationship Id="rId262" Type="http://schemas.openxmlformats.org/officeDocument/2006/relationships/customXml" Target="../ink/ink5825.xml"/><Relationship Id="rId78" Type="http://schemas.openxmlformats.org/officeDocument/2006/relationships/customXml" Target="../ink/ink5733.xml"/><Relationship Id="rId99" Type="http://schemas.openxmlformats.org/officeDocument/2006/relationships/image" Target="../media/image4704.png"/><Relationship Id="rId101" Type="http://schemas.openxmlformats.org/officeDocument/2006/relationships/image" Target="../media/image4705.png"/><Relationship Id="rId122" Type="http://schemas.openxmlformats.org/officeDocument/2006/relationships/customXml" Target="../ink/ink5755.xml"/><Relationship Id="rId143" Type="http://schemas.openxmlformats.org/officeDocument/2006/relationships/image" Target="../media/image4727.png"/><Relationship Id="rId164" Type="http://schemas.openxmlformats.org/officeDocument/2006/relationships/customXml" Target="../ink/ink5776.xml"/><Relationship Id="rId185" Type="http://schemas.openxmlformats.org/officeDocument/2006/relationships/image" Target="../media/image3357.png"/><Relationship Id="rId9" Type="http://schemas.openxmlformats.org/officeDocument/2006/relationships/image" Target="../media/image4659.png"/><Relationship Id="rId210" Type="http://schemas.openxmlformats.org/officeDocument/2006/relationships/customXml" Target="../ink/ink5799.xml"/><Relationship Id="rId26" Type="http://schemas.openxmlformats.org/officeDocument/2006/relationships/customXml" Target="../ink/ink5707.xml"/><Relationship Id="rId231" Type="http://schemas.openxmlformats.org/officeDocument/2006/relationships/image" Target="../media/image4770.png"/><Relationship Id="rId252" Type="http://schemas.openxmlformats.org/officeDocument/2006/relationships/customXml" Target="../ink/ink5820.xml"/><Relationship Id="rId47" Type="http://schemas.openxmlformats.org/officeDocument/2006/relationships/image" Target="../media/image4678.png"/><Relationship Id="rId68" Type="http://schemas.openxmlformats.org/officeDocument/2006/relationships/customXml" Target="../ink/ink5728.xml"/><Relationship Id="rId89" Type="http://schemas.openxmlformats.org/officeDocument/2006/relationships/image" Target="../media/image4699.png"/><Relationship Id="rId112" Type="http://schemas.openxmlformats.org/officeDocument/2006/relationships/customXml" Target="../ink/ink5750.xml"/><Relationship Id="rId133" Type="http://schemas.openxmlformats.org/officeDocument/2006/relationships/image" Target="../media/image4722.png"/><Relationship Id="rId154" Type="http://schemas.openxmlformats.org/officeDocument/2006/relationships/customXml" Target="../ink/ink5771.xml"/><Relationship Id="rId175" Type="http://schemas.openxmlformats.org/officeDocument/2006/relationships/image" Target="../media/image4743.png"/><Relationship Id="rId196" Type="http://schemas.openxmlformats.org/officeDocument/2006/relationships/customXml" Target="../ink/ink5792.xml"/><Relationship Id="rId200" Type="http://schemas.openxmlformats.org/officeDocument/2006/relationships/customXml" Target="../ink/ink5794.xml"/><Relationship Id="rId16" Type="http://schemas.openxmlformats.org/officeDocument/2006/relationships/customXml" Target="../ink/ink5702.xml"/><Relationship Id="rId221" Type="http://schemas.openxmlformats.org/officeDocument/2006/relationships/image" Target="../media/image4765.png"/><Relationship Id="rId242" Type="http://schemas.openxmlformats.org/officeDocument/2006/relationships/customXml" Target="../ink/ink5815.xml"/><Relationship Id="rId263" Type="http://schemas.openxmlformats.org/officeDocument/2006/relationships/image" Target="../media/image4786.png"/><Relationship Id="rId37" Type="http://schemas.openxmlformats.org/officeDocument/2006/relationships/image" Target="../media/image4673.png"/><Relationship Id="rId58" Type="http://schemas.openxmlformats.org/officeDocument/2006/relationships/customXml" Target="../ink/ink5723.xml"/><Relationship Id="rId79" Type="http://schemas.openxmlformats.org/officeDocument/2006/relationships/image" Target="../media/image4694.png"/><Relationship Id="rId102" Type="http://schemas.openxmlformats.org/officeDocument/2006/relationships/customXml" Target="../ink/ink5745.xml"/><Relationship Id="rId123" Type="http://schemas.openxmlformats.org/officeDocument/2006/relationships/image" Target="../media/image4717.png"/><Relationship Id="rId144" Type="http://schemas.openxmlformats.org/officeDocument/2006/relationships/customXml" Target="../ink/ink5766.xml"/><Relationship Id="rId90" Type="http://schemas.openxmlformats.org/officeDocument/2006/relationships/customXml" Target="../ink/ink5739.xml"/><Relationship Id="rId165" Type="http://schemas.openxmlformats.org/officeDocument/2006/relationships/image" Target="../media/image4738.png"/><Relationship Id="rId186" Type="http://schemas.openxmlformats.org/officeDocument/2006/relationships/customXml" Target="../ink/ink5787.xml"/><Relationship Id="rId211" Type="http://schemas.openxmlformats.org/officeDocument/2006/relationships/image" Target="../media/image4760.png"/><Relationship Id="rId232" Type="http://schemas.openxmlformats.org/officeDocument/2006/relationships/customXml" Target="../ink/ink5810.xml"/><Relationship Id="rId253" Type="http://schemas.openxmlformats.org/officeDocument/2006/relationships/image" Target="../media/image4781.png"/><Relationship Id="rId27" Type="http://schemas.openxmlformats.org/officeDocument/2006/relationships/image" Target="../media/image4668.png"/><Relationship Id="rId48" Type="http://schemas.openxmlformats.org/officeDocument/2006/relationships/customXml" Target="../ink/ink5718.xml"/><Relationship Id="rId69" Type="http://schemas.openxmlformats.org/officeDocument/2006/relationships/image" Target="../media/image4689.png"/><Relationship Id="rId113" Type="http://schemas.openxmlformats.org/officeDocument/2006/relationships/image" Target="../media/image4712.png"/><Relationship Id="rId134" Type="http://schemas.openxmlformats.org/officeDocument/2006/relationships/customXml" Target="../ink/ink5761.xml"/><Relationship Id="rId80" Type="http://schemas.openxmlformats.org/officeDocument/2006/relationships/customXml" Target="../ink/ink5734.xml"/><Relationship Id="rId155" Type="http://schemas.openxmlformats.org/officeDocument/2006/relationships/image" Target="../media/image4733.png"/><Relationship Id="rId176" Type="http://schemas.openxmlformats.org/officeDocument/2006/relationships/customXml" Target="../ink/ink5782.xml"/><Relationship Id="rId197" Type="http://schemas.openxmlformats.org/officeDocument/2006/relationships/image" Target="../media/image4753.png"/><Relationship Id="rId201" Type="http://schemas.openxmlformats.org/officeDocument/2006/relationships/image" Target="../media/image4755.png"/><Relationship Id="rId222" Type="http://schemas.openxmlformats.org/officeDocument/2006/relationships/customXml" Target="../ink/ink5805.xml"/><Relationship Id="rId243" Type="http://schemas.openxmlformats.org/officeDocument/2006/relationships/image" Target="../media/image4776.png"/><Relationship Id="rId264" Type="http://schemas.openxmlformats.org/officeDocument/2006/relationships/customXml" Target="../ink/ink5826.xml"/><Relationship Id="rId17" Type="http://schemas.openxmlformats.org/officeDocument/2006/relationships/image" Target="../media/image4663.png"/><Relationship Id="rId38" Type="http://schemas.openxmlformats.org/officeDocument/2006/relationships/customXml" Target="../ink/ink5713.xml"/><Relationship Id="rId59" Type="http://schemas.openxmlformats.org/officeDocument/2006/relationships/image" Target="../media/image4684.png"/><Relationship Id="rId103" Type="http://schemas.openxmlformats.org/officeDocument/2006/relationships/image" Target="../media/image4706.png"/><Relationship Id="rId124" Type="http://schemas.openxmlformats.org/officeDocument/2006/relationships/customXml" Target="../ink/ink5756.xml"/><Relationship Id="rId70" Type="http://schemas.openxmlformats.org/officeDocument/2006/relationships/customXml" Target="../ink/ink5729.xml"/><Relationship Id="rId91" Type="http://schemas.openxmlformats.org/officeDocument/2006/relationships/image" Target="../media/image4700.png"/><Relationship Id="rId145" Type="http://schemas.openxmlformats.org/officeDocument/2006/relationships/image" Target="../media/image4728.png"/><Relationship Id="rId166" Type="http://schemas.openxmlformats.org/officeDocument/2006/relationships/customXml" Target="../ink/ink5777.xml"/><Relationship Id="rId187" Type="http://schemas.openxmlformats.org/officeDocument/2006/relationships/image" Target="../media/image4748.png"/><Relationship Id="rId1" Type="http://schemas.openxmlformats.org/officeDocument/2006/relationships/slideLayout" Target="../slideLayouts/slideLayout11.xml"/><Relationship Id="rId212" Type="http://schemas.openxmlformats.org/officeDocument/2006/relationships/customXml" Target="../ink/ink5800.xml"/><Relationship Id="rId233" Type="http://schemas.openxmlformats.org/officeDocument/2006/relationships/image" Target="../media/image4771.png"/><Relationship Id="rId254" Type="http://schemas.openxmlformats.org/officeDocument/2006/relationships/customXml" Target="../ink/ink5821.xml"/><Relationship Id="rId28" Type="http://schemas.openxmlformats.org/officeDocument/2006/relationships/customXml" Target="../ink/ink5708.xml"/><Relationship Id="rId49" Type="http://schemas.openxmlformats.org/officeDocument/2006/relationships/image" Target="../media/image4679.png"/><Relationship Id="rId114" Type="http://schemas.openxmlformats.org/officeDocument/2006/relationships/customXml" Target="../ink/ink5751.xml"/><Relationship Id="rId60" Type="http://schemas.openxmlformats.org/officeDocument/2006/relationships/customXml" Target="../ink/ink5724.xml"/><Relationship Id="rId81" Type="http://schemas.openxmlformats.org/officeDocument/2006/relationships/image" Target="../media/image4695.png"/><Relationship Id="rId135" Type="http://schemas.openxmlformats.org/officeDocument/2006/relationships/image" Target="../media/image4723.png"/><Relationship Id="rId156" Type="http://schemas.openxmlformats.org/officeDocument/2006/relationships/customXml" Target="../ink/ink5772.xml"/><Relationship Id="rId177" Type="http://schemas.openxmlformats.org/officeDocument/2006/relationships/image" Target="../media/image4744.png"/><Relationship Id="rId198" Type="http://schemas.openxmlformats.org/officeDocument/2006/relationships/customXml" Target="../ink/ink5793.xml"/><Relationship Id="rId202" Type="http://schemas.openxmlformats.org/officeDocument/2006/relationships/customXml" Target="../ink/ink5795.xml"/><Relationship Id="rId223" Type="http://schemas.openxmlformats.org/officeDocument/2006/relationships/image" Target="../media/image4766.png"/><Relationship Id="rId244" Type="http://schemas.openxmlformats.org/officeDocument/2006/relationships/customXml" Target="../ink/ink5816.xml"/><Relationship Id="rId18" Type="http://schemas.openxmlformats.org/officeDocument/2006/relationships/customXml" Target="../ink/ink5703.xml"/><Relationship Id="rId39" Type="http://schemas.openxmlformats.org/officeDocument/2006/relationships/image" Target="../media/image4674.png"/><Relationship Id="rId265" Type="http://schemas.openxmlformats.org/officeDocument/2006/relationships/image" Target="../media/image4787.png"/><Relationship Id="rId50" Type="http://schemas.openxmlformats.org/officeDocument/2006/relationships/customXml" Target="../ink/ink5719.xml"/><Relationship Id="rId104" Type="http://schemas.openxmlformats.org/officeDocument/2006/relationships/customXml" Target="../ink/ink5746.xml"/><Relationship Id="rId125" Type="http://schemas.openxmlformats.org/officeDocument/2006/relationships/image" Target="../media/image4718.png"/><Relationship Id="rId146" Type="http://schemas.openxmlformats.org/officeDocument/2006/relationships/customXml" Target="../ink/ink5767.xml"/><Relationship Id="rId167" Type="http://schemas.openxmlformats.org/officeDocument/2006/relationships/image" Target="../media/image4739.png"/><Relationship Id="rId188" Type="http://schemas.openxmlformats.org/officeDocument/2006/relationships/customXml" Target="../ink/ink5788.xml"/><Relationship Id="rId71" Type="http://schemas.openxmlformats.org/officeDocument/2006/relationships/image" Target="../media/image4690.png"/><Relationship Id="rId92" Type="http://schemas.openxmlformats.org/officeDocument/2006/relationships/customXml" Target="../ink/ink5740.xml"/><Relationship Id="rId213" Type="http://schemas.openxmlformats.org/officeDocument/2006/relationships/image" Target="../media/image4761.png"/><Relationship Id="rId234" Type="http://schemas.openxmlformats.org/officeDocument/2006/relationships/customXml" Target="../ink/ink5811.xml"/><Relationship Id="rId2" Type="http://schemas.openxmlformats.org/officeDocument/2006/relationships/customXml" Target="../ink/ink5695.xml"/><Relationship Id="rId29" Type="http://schemas.openxmlformats.org/officeDocument/2006/relationships/image" Target="../media/image4669.png"/><Relationship Id="rId255" Type="http://schemas.openxmlformats.org/officeDocument/2006/relationships/image" Target="../media/image4782.png"/><Relationship Id="rId40" Type="http://schemas.openxmlformats.org/officeDocument/2006/relationships/customXml" Target="../ink/ink5714.xml"/><Relationship Id="rId115" Type="http://schemas.openxmlformats.org/officeDocument/2006/relationships/image" Target="../media/image4713.png"/><Relationship Id="rId136" Type="http://schemas.openxmlformats.org/officeDocument/2006/relationships/customXml" Target="../ink/ink5762.xml"/><Relationship Id="rId157" Type="http://schemas.openxmlformats.org/officeDocument/2006/relationships/image" Target="../media/image4734.png"/><Relationship Id="rId178" Type="http://schemas.openxmlformats.org/officeDocument/2006/relationships/customXml" Target="../ink/ink5783.xml"/><Relationship Id="rId61" Type="http://schemas.openxmlformats.org/officeDocument/2006/relationships/image" Target="../media/image4685.png"/><Relationship Id="rId82" Type="http://schemas.openxmlformats.org/officeDocument/2006/relationships/customXml" Target="../ink/ink5735.xml"/><Relationship Id="rId199" Type="http://schemas.openxmlformats.org/officeDocument/2006/relationships/image" Target="../media/image4754.png"/><Relationship Id="rId203" Type="http://schemas.openxmlformats.org/officeDocument/2006/relationships/image" Target="../media/image4756.png"/><Relationship Id="rId19" Type="http://schemas.openxmlformats.org/officeDocument/2006/relationships/image" Target="../media/image4664.png"/><Relationship Id="rId224" Type="http://schemas.openxmlformats.org/officeDocument/2006/relationships/customXml" Target="../ink/ink5806.xml"/><Relationship Id="rId245" Type="http://schemas.openxmlformats.org/officeDocument/2006/relationships/image" Target="../media/image4777.png"/><Relationship Id="rId30" Type="http://schemas.openxmlformats.org/officeDocument/2006/relationships/customXml" Target="../ink/ink5709.xml"/><Relationship Id="rId105" Type="http://schemas.openxmlformats.org/officeDocument/2006/relationships/image" Target="../media/image4707.png"/><Relationship Id="rId126" Type="http://schemas.openxmlformats.org/officeDocument/2006/relationships/customXml" Target="../ink/ink5757.xml"/><Relationship Id="rId147" Type="http://schemas.openxmlformats.org/officeDocument/2006/relationships/image" Target="../media/image4729.png"/><Relationship Id="rId168" Type="http://schemas.openxmlformats.org/officeDocument/2006/relationships/customXml" Target="../ink/ink5778.xml"/><Relationship Id="rId51" Type="http://schemas.openxmlformats.org/officeDocument/2006/relationships/image" Target="../media/image4680.png"/><Relationship Id="rId72" Type="http://schemas.openxmlformats.org/officeDocument/2006/relationships/customXml" Target="../ink/ink5730.xml"/><Relationship Id="rId93" Type="http://schemas.openxmlformats.org/officeDocument/2006/relationships/image" Target="../media/image4701.png"/><Relationship Id="rId189" Type="http://schemas.openxmlformats.org/officeDocument/2006/relationships/image" Target="../media/image4749.png"/><Relationship Id="rId3" Type="http://schemas.openxmlformats.org/officeDocument/2006/relationships/image" Target="../media/image4656.png"/><Relationship Id="rId214" Type="http://schemas.openxmlformats.org/officeDocument/2006/relationships/customXml" Target="../ink/ink5801.xml"/><Relationship Id="rId235" Type="http://schemas.openxmlformats.org/officeDocument/2006/relationships/image" Target="../media/image4772.png"/><Relationship Id="rId256" Type="http://schemas.openxmlformats.org/officeDocument/2006/relationships/customXml" Target="../ink/ink5822.xml"/><Relationship Id="rId116" Type="http://schemas.openxmlformats.org/officeDocument/2006/relationships/customXml" Target="../ink/ink5752.xml"/><Relationship Id="rId137" Type="http://schemas.openxmlformats.org/officeDocument/2006/relationships/image" Target="../media/image4724.png"/><Relationship Id="rId158" Type="http://schemas.openxmlformats.org/officeDocument/2006/relationships/customXml" Target="../ink/ink5773.xml"/><Relationship Id="rId20" Type="http://schemas.openxmlformats.org/officeDocument/2006/relationships/customXml" Target="../ink/ink5704.xml"/><Relationship Id="rId41" Type="http://schemas.openxmlformats.org/officeDocument/2006/relationships/image" Target="../media/image4675.png"/><Relationship Id="rId62" Type="http://schemas.openxmlformats.org/officeDocument/2006/relationships/customXml" Target="../ink/ink5725.xml"/><Relationship Id="rId83" Type="http://schemas.openxmlformats.org/officeDocument/2006/relationships/image" Target="../media/image4696.png"/><Relationship Id="rId179" Type="http://schemas.openxmlformats.org/officeDocument/2006/relationships/image" Target="../media/image4745.png"/><Relationship Id="rId190" Type="http://schemas.openxmlformats.org/officeDocument/2006/relationships/customXml" Target="../ink/ink5789.xml"/><Relationship Id="rId204" Type="http://schemas.openxmlformats.org/officeDocument/2006/relationships/customXml" Target="../ink/ink5796.xml"/><Relationship Id="rId225" Type="http://schemas.openxmlformats.org/officeDocument/2006/relationships/image" Target="../media/image4767.png"/><Relationship Id="rId246" Type="http://schemas.openxmlformats.org/officeDocument/2006/relationships/customXml" Target="../ink/ink5817.xml"/><Relationship Id="rId106" Type="http://schemas.openxmlformats.org/officeDocument/2006/relationships/customXml" Target="../ink/ink5747.xml"/><Relationship Id="rId127" Type="http://schemas.openxmlformats.org/officeDocument/2006/relationships/image" Target="../media/image4719.png"/><Relationship Id="rId10" Type="http://schemas.openxmlformats.org/officeDocument/2006/relationships/customXml" Target="../ink/ink5699.xml"/><Relationship Id="rId31" Type="http://schemas.openxmlformats.org/officeDocument/2006/relationships/image" Target="../media/image4670.png"/><Relationship Id="rId52" Type="http://schemas.openxmlformats.org/officeDocument/2006/relationships/customXml" Target="../ink/ink5720.xml"/><Relationship Id="rId73" Type="http://schemas.openxmlformats.org/officeDocument/2006/relationships/image" Target="../media/image4691.png"/><Relationship Id="rId94" Type="http://schemas.openxmlformats.org/officeDocument/2006/relationships/customXml" Target="../ink/ink5741.xml"/><Relationship Id="rId148" Type="http://schemas.openxmlformats.org/officeDocument/2006/relationships/customXml" Target="../ink/ink5768.xml"/><Relationship Id="rId169" Type="http://schemas.openxmlformats.org/officeDocument/2006/relationships/image" Target="../media/image4740.png"/><Relationship Id="rId4" Type="http://schemas.openxmlformats.org/officeDocument/2006/relationships/customXml" Target="../ink/ink5696.xml"/><Relationship Id="rId180" Type="http://schemas.openxmlformats.org/officeDocument/2006/relationships/customXml" Target="../ink/ink5784.xml"/><Relationship Id="rId215" Type="http://schemas.openxmlformats.org/officeDocument/2006/relationships/image" Target="../media/image4762.png"/><Relationship Id="rId236" Type="http://schemas.openxmlformats.org/officeDocument/2006/relationships/customXml" Target="../ink/ink5812.xml"/><Relationship Id="rId257" Type="http://schemas.openxmlformats.org/officeDocument/2006/relationships/image" Target="../media/image4783.png"/><Relationship Id="rId42" Type="http://schemas.openxmlformats.org/officeDocument/2006/relationships/customXml" Target="../ink/ink5715.xml"/><Relationship Id="rId84" Type="http://schemas.openxmlformats.org/officeDocument/2006/relationships/customXml" Target="../ink/ink5736.xml"/><Relationship Id="rId138" Type="http://schemas.openxmlformats.org/officeDocument/2006/relationships/customXml" Target="../ink/ink5763.xml"/><Relationship Id="rId191" Type="http://schemas.openxmlformats.org/officeDocument/2006/relationships/image" Target="../media/image4750.png"/><Relationship Id="rId205" Type="http://schemas.openxmlformats.org/officeDocument/2006/relationships/image" Target="../media/image4757.png"/><Relationship Id="rId247" Type="http://schemas.openxmlformats.org/officeDocument/2006/relationships/image" Target="../media/image4778.png"/></Relationships>
</file>

<file path=ppt/slides/_rels/slide95.xml.rels><?xml version="1.0" encoding="UTF-8" standalone="yes"?>
<Relationships xmlns="http://schemas.openxmlformats.org/package/2006/relationships"><Relationship Id="rId117" Type="http://schemas.openxmlformats.org/officeDocument/2006/relationships/image" Target="../media/image4847.png"/><Relationship Id="rId299" Type="http://schemas.openxmlformats.org/officeDocument/2006/relationships/image" Target="../media/image4940.png"/><Relationship Id="rId21" Type="http://schemas.openxmlformats.org/officeDocument/2006/relationships/image" Target="../media/image4797.png"/><Relationship Id="rId63" Type="http://schemas.openxmlformats.org/officeDocument/2006/relationships/image" Target="../media/image4820.png"/><Relationship Id="rId159" Type="http://schemas.openxmlformats.org/officeDocument/2006/relationships/image" Target="../media/image4868.png"/><Relationship Id="rId170" Type="http://schemas.openxmlformats.org/officeDocument/2006/relationships/customXml" Target="../ink/ink5911.xml"/><Relationship Id="rId226" Type="http://schemas.openxmlformats.org/officeDocument/2006/relationships/customXml" Target="../ink/ink5939.xml"/><Relationship Id="rId268" Type="http://schemas.openxmlformats.org/officeDocument/2006/relationships/customXml" Target="../ink/ink5960.xml"/><Relationship Id="rId32" Type="http://schemas.openxmlformats.org/officeDocument/2006/relationships/customXml" Target="../ink/ink5842.xml"/><Relationship Id="rId74" Type="http://schemas.openxmlformats.org/officeDocument/2006/relationships/customXml" Target="../ink/ink5863.xml"/><Relationship Id="rId128" Type="http://schemas.openxmlformats.org/officeDocument/2006/relationships/customXml" Target="../ink/ink5890.xml"/><Relationship Id="rId5" Type="http://schemas.openxmlformats.org/officeDocument/2006/relationships/image" Target="../media/image4789.png"/><Relationship Id="rId181" Type="http://schemas.openxmlformats.org/officeDocument/2006/relationships/image" Target="../media/image4879.png"/><Relationship Id="rId237" Type="http://schemas.openxmlformats.org/officeDocument/2006/relationships/image" Target="../media/image4907.png"/><Relationship Id="rId279" Type="http://schemas.openxmlformats.org/officeDocument/2006/relationships/image" Target="../media/image4930.png"/><Relationship Id="rId43" Type="http://schemas.openxmlformats.org/officeDocument/2006/relationships/image" Target="../media/image4809.png"/><Relationship Id="rId139" Type="http://schemas.openxmlformats.org/officeDocument/2006/relationships/image" Target="../media/image4858.png"/><Relationship Id="rId290" Type="http://schemas.openxmlformats.org/officeDocument/2006/relationships/customXml" Target="../ink/ink5971.xml"/><Relationship Id="rId304" Type="http://schemas.openxmlformats.org/officeDocument/2006/relationships/customXml" Target="../ink/ink5978.xml"/><Relationship Id="rId85" Type="http://schemas.openxmlformats.org/officeDocument/2006/relationships/image" Target="../media/image4831.png"/><Relationship Id="rId150" Type="http://schemas.openxmlformats.org/officeDocument/2006/relationships/customXml" Target="../ink/ink5901.xml"/><Relationship Id="rId192" Type="http://schemas.openxmlformats.org/officeDocument/2006/relationships/customXml" Target="../ink/ink5922.xml"/><Relationship Id="rId206" Type="http://schemas.openxmlformats.org/officeDocument/2006/relationships/customXml" Target="../ink/ink5929.xml"/><Relationship Id="rId248" Type="http://schemas.openxmlformats.org/officeDocument/2006/relationships/customXml" Target="../ink/ink5950.xml"/><Relationship Id="rId12" Type="http://schemas.openxmlformats.org/officeDocument/2006/relationships/customXml" Target="../ink/ink5832.xml"/><Relationship Id="rId108" Type="http://schemas.openxmlformats.org/officeDocument/2006/relationships/customXml" Target="../ink/ink5880.xml"/><Relationship Id="rId315" Type="http://schemas.openxmlformats.org/officeDocument/2006/relationships/image" Target="../media/image4948.png"/><Relationship Id="rId54" Type="http://schemas.openxmlformats.org/officeDocument/2006/relationships/customXml" Target="../ink/ink5853.xml"/><Relationship Id="rId96" Type="http://schemas.openxmlformats.org/officeDocument/2006/relationships/customXml" Target="../ink/ink5874.xml"/><Relationship Id="rId161" Type="http://schemas.openxmlformats.org/officeDocument/2006/relationships/image" Target="../media/image4869.png"/><Relationship Id="rId217" Type="http://schemas.openxmlformats.org/officeDocument/2006/relationships/image" Target="../media/image4897.png"/><Relationship Id="rId259" Type="http://schemas.openxmlformats.org/officeDocument/2006/relationships/image" Target="../media/image4920.png"/><Relationship Id="rId23" Type="http://schemas.openxmlformats.org/officeDocument/2006/relationships/image" Target="../media/image4798.png"/><Relationship Id="rId119" Type="http://schemas.openxmlformats.org/officeDocument/2006/relationships/image" Target="../media/image4848.png"/><Relationship Id="rId270" Type="http://schemas.openxmlformats.org/officeDocument/2006/relationships/customXml" Target="../ink/ink5961.xml"/><Relationship Id="rId65" Type="http://schemas.openxmlformats.org/officeDocument/2006/relationships/image" Target="../media/image4821.png"/><Relationship Id="rId130" Type="http://schemas.openxmlformats.org/officeDocument/2006/relationships/customXml" Target="../ink/ink5891.xml"/><Relationship Id="rId172" Type="http://schemas.openxmlformats.org/officeDocument/2006/relationships/customXml" Target="../ink/ink5912.xml"/><Relationship Id="rId228" Type="http://schemas.openxmlformats.org/officeDocument/2006/relationships/customXml" Target="../ink/ink5940.xml"/><Relationship Id="rId13" Type="http://schemas.openxmlformats.org/officeDocument/2006/relationships/image" Target="../media/image4793.png"/><Relationship Id="rId109" Type="http://schemas.openxmlformats.org/officeDocument/2006/relationships/image" Target="../media/image4843.png"/><Relationship Id="rId260" Type="http://schemas.openxmlformats.org/officeDocument/2006/relationships/customXml" Target="../ink/ink5956.xml"/><Relationship Id="rId281" Type="http://schemas.openxmlformats.org/officeDocument/2006/relationships/image" Target="../media/image4931.png"/><Relationship Id="rId316" Type="http://schemas.openxmlformats.org/officeDocument/2006/relationships/customXml" Target="../ink/ink5984.xml"/><Relationship Id="rId34" Type="http://schemas.openxmlformats.org/officeDocument/2006/relationships/customXml" Target="../ink/ink5843.xml"/><Relationship Id="rId55" Type="http://schemas.openxmlformats.org/officeDocument/2006/relationships/image" Target="../media/image4816.png"/><Relationship Id="rId76" Type="http://schemas.openxmlformats.org/officeDocument/2006/relationships/customXml" Target="../ink/ink5864.xml"/><Relationship Id="rId97" Type="http://schemas.openxmlformats.org/officeDocument/2006/relationships/image" Target="../media/image4837.png"/><Relationship Id="rId120" Type="http://schemas.openxmlformats.org/officeDocument/2006/relationships/customXml" Target="../ink/ink5886.xml"/><Relationship Id="rId141" Type="http://schemas.openxmlformats.org/officeDocument/2006/relationships/image" Target="../media/image4859.png"/><Relationship Id="rId7" Type="http://schemas.openxmlformats.org/officeDocument/2006/relationships/image" Target="../media/image4790.png"/><Relationship Id="rId162" Type="http://schemas.openxmlformats.org/officeDocument/2006/relationships/customXml" Target="../ink/ink5907.xml"/><Relationship Id="rId183" Type="http://schemas.openxmlformats.org/officeDocument/2006/relationships/image" Target="../media/image4880.png"/><Relationship Id="rId218" Type="http://schemas.openxmlformats.org/officeDocument/2006/relationships/customXml" Target="../ink/ink5935.xml"/><Relationship Id="rId239" Type="http://schemas.openxmlformats.org/officeDocument/2006/relationships/image" Target="../media/image4908.png"/><Relationship Id="rId250" Type="http://schemas.openxmlformats.org/officeDocument/2006/relationships/customXml" Target="../ink/ink5951.xml"/><Relationship Id="rId271" Type="http://schemas.openxmlformats.org/officeDocument/2006/relationships/image" Target="../media/image4926.png"/><Relationship Id="rId292" Type="http://schemas.openxmlformats.org/officeDocument/2006/relationships/customXml" Target="../ink/ink5972.xml"/><Relationship Id="rId306" Type="http://schemas.openxmlformats.org/officeDocument/2006/relationships/customXml" Target="../ink/ink5979.xml"/><Relationship Id="rId24" Type="http://schemas.openxmlformats.org/officeDocument/2006/relationships/customXml" Target="../ink/ink5838.xml"/><Relationship Id="rId45" Type="http://schemas.openxmlformats.org/officeDocument/2006/relationships/image" Target="../media/image4811.png"/><Relationship Id="rId66" Type="http://schemas.openxmlformats.org/officeDocument/2006/relationships/customXml" Target="../ink/ink5859.xml"/><Relationship Id="rId87" Type="http://schemas.openxmlformats.org/officeDocument/2006/relationships/image" Target="../media/image4832.png"/><Relationship Id="rId110" Type="http://schemas.openxmlformats.org/officeDocument/2006/relationships/customXml" Target="../ink/ink5881.xml"/><Relationship Id="rId131" Type="http://schemas.openxmlformats.org/officeDocument/2006/relationships/image" Target="../media/image4854.png"/><Relationship Id="rId152" Type="http://schemas.openxmlformats.org/officeDocument/2006/relationships/customXml" Target="../ink/ink5902.xml"/><Relationship Id="rId173" Type="http://schemas.openxmlformats.org/officeDocument/2006/relationships/image" Target="../media/image4875.png"/><Relationship Id="rId194" Type="http://schemas.openxmlformats.org/officeDocument/2006/relationships/customXml" Target="../ink/ink5923.xml"/><Relationship Id="rId208" Type="http://schemas.openxmlformats.org/officeDocument/2006/relationships/customXml" Target="../ink/ink5930.xml"/><Relationship Id="rId229" Type="http://schemas.openxmlformats.org/officeDocument/2006/relationships/image" Target="../media/image4903.png"/><Relationship Id="rId240" Type="http://schemas.openxmlformats.org/officeDocument/2006/relationships/customXml" Target="../ink/ink5946.xml"/><Relationship Id="rId261" Type="http://schemas.openxmlformats.org/officeDocument/2006/relationships/image" Target="../media/image4921.png"/><Relationship Id="rId14" Type="http://schemas.openxmlformats.org/officeDocument/2006/relationships/customXml" Target="../ink/ink5833.xml"/><Relationship Id="rId35" Type="http://schemas.openxmlformats.org/officeDocument/2006/relationships/image" Target="../media/image4805.png"/><Relationship Id="rId56" Type="http://schemas.openxmlformats.org/officeDocument/2006/relationships/customXml" Target="../ink/ink5854.xml"/><Relationship Id="rId77" Type="http://schemas.openxmlformats.org/officeDocument/2006/relationships/image" Target="../media/image4827.png"/><Relationship Id="rId100" Type="http://schemas.openxmlformats.org/officeDocument/2006/relationships/customXml" Target="../ink/ink5876.xml"/><Relationship Id="rId282" Type="http://schemas.openxmlformats.org/officeDocument/2006/relationships/customXml" Target="../ink/ink5967.xml"/><Relationship Id="rId317" Type="http://schemas.openxmlformats.org/officeDocument/2006/relationships/image" Target="../media/image4949.png"/><Relationship Id="rId8" Type="http://schemas.openxmlformats.org/officeDocument/2006/relationships/customXml" Target="../ink/ink5830.xml"/><Relationship Id="rId98" Type="http://schemas.openxmlformats.org/officeDocument/2006/relationships/customXml" Target="../ink/ink5875.xml"/><Relationship Id="rId121" Type="http://schemas.openxmlformats.org/officeDocument/2006/relationships/image" Target="../media/image4849.png"/><Relationship Id="rId142" Type="http://schemas.openxmlformats.org/officeDocument/2006/relationships/customXml" Target="../ink/ink5897.xml"/><Relationship Id="rId163" Type="http://schemas.openxmlformats.org/officeDocument/2006/relationships/image" Target="../media/image4870.png"/><Relationship Id="rId184" Type="http://schemas.openxmlformats.org/officeDocument/2006/relationships/customXml" Target="../ink/ink5918.xml"/><Relationship Id="rId219" Type="http://schemas.openxmlformats.org/officeDocument/2006/relationships/image" Target="../media/image4898.png"/><Relationship Id="rId230" Type="http://schemas.openxmlformats.org/officeDocument/2006/relationships/customXml" Target="../ink/ink5941.xml"/><Relationship Id="rId251" Type="http://schemas.openxmlformats.org/officeDocument/2006/relationships/image" Target="../media/image4916.png"/><Relationship Id="rId25" Type="http://schemas.openxmlformats.org/officeDocument/2006/relationships/image" Target="../media/image4799.png"/><Relationship Id="rId46" Type="http://schemas.openxmlformats.org/officeDocument/2006/relationships/customXml" Target="../ink/ink5849.xml"/><Relationship Id="rId67" Type="http://schemas.openxmlformats.org/officeDocument/2006/relationships/image" Target="../media/image4822.png"/><Relationship Id="rId272" Type="http://schemas.openxmlformats.org/officeDocument/2006/relationships/customXml" Target="../ink/ink5962.xml"/><Relationship Id="rId293" Type="http://schemas.openxmlformats.org/officeDocument/2006/relationships/image" Target="../media/image4937.png"/><Relationship Id="rId307" Type="http://schemas.openxmlformats.org/officeDocument/2006/relationships/image" Target="../media/image4944.png"/><Relationship Id="rId88" Type="http://schemas.openxmlformats.org/officeDocument/2006/relationships/customXml" Target="../ink/ink5870.xml"/><Relationship Id="rId111" Type="http://schemas.openxmlformats.org/officeDocument/2006/relationships/image" Target="../media/image4844.png"/><Relationship Id="rId132" Type="http://schemas.openxmlformats.org/officeDocument/2006/relationships/customXml" Target="../ink/ink5892.xml"/><Relationship Id="rId153" Type="http://schemas.openxmlformats.org/officeDocument/2006/relationships/image" Target="../media/image4865.png"/><Relationship Id="rId174" Type="http://schemas.openxmlformats.org/officeDocument/2006/relationships/customXml" Target="../ink/ink5913.xml"/><Relationship Id="rId195" Type="http://schemas.openxmlformats.org/officeDocument/2006/relationships/image" Target="../media/image4886.png"/><Relationship Id="rId209" Type="http://schemas.openxmlformats.org/officeDocument/2006/relationships/image" Target="../media/image4893.png"/><Relationship Id="rId220" Type="http://schemas.openxmlformats.org/officeDocument/2006/relationships/customXml" Target="../ink/ink5936.xml"/><Relationship Id="rId241" Type="http://schemas.openxmlformats.org/officeDocument/2006/relationships/image" Target="../media/image4909.png"/><Relationship Id="rId15" Type="http://schemas.openxmlformats.org/officeDocument/2006/relationships/image" Target="../media/image4794.png"/><Relationship Id="rId36" Type="http://schemas.openxmlformats.org/officeDocument/2006/relationships/customXml" Target="../ink/ink5844.xml"/><Relationship Id="rId57" Type="http://schemas.openxmlformats.org/officeDocument/2006/relationships/image" Target="../media/image4817.png"/><Relationship Id="rId262" Type="http://schemas.openxmlformats.org/officeDocument/2006/relationships/customXml" Target="../ink/ink5957.xml"/><Relationship Id="rId283" Type="http://schemas.openxmlformats.org/officeDocument/2006/relationships/image" Target="../media/image4932.png"/><Relationship Id="rId78" Type="http://schemas.openxmlformats.org/officeDocument/2006/relationships/customXml" Target="../ink/ink5865.xml"/><Relationship Id="rId99" Type="http://schemas.openxmlformats.org/officeDocument/2006/relationships/image" Target="../media/image4838.png"/><Relationship Id="rId101" Type="http://schemas.openxmlformats.org/officeDocument/2006/relationships/image" Target="../media/image4839.png"/><Relationship Id="rId122" Type="http://schemas.openxmlformats.org/officeDocument/2006/relationships/customXml" Target="../ink/ink5887.xml"/><Relationship Id="rId143" Type="http://schemas.openxmlformats.org/officeDocument/2006/relationships/image" Target="../media/image4860.png"/><Relationship Id="rId164" Type="http://schemas.openxmlformats.org/officeDocument/2006/relationships/customXml" Target="../ink/ink5908.xml"/><Relationship Id="rId185" Type="http://schemas.openxmlformats.org/officeDocument/2006/relationships/image" Target="../media/image4881.png"/><Relationship Id="rId9" Type="http://schemas.openxmlformats.org/officeDocument/2006/relationships/image" Target="../media/image4791.png"/><Relationship Id="rId210" Type="http://schemas.openxmlformats.org/officeDocument/2006/relationships/customXml" Target="../ink/ink5931.xml"/><Relationship Id="rId26" Type="http://schemas.openxmlformats.org/officeDocument/2006/relationships/customXml" Target="../ink/ink5839.xml"/><Relationship Id="rId231" Type="http://schemas.openxmlformats.org/officeDocument/2006/relationships/image" Target="../media/image4904.png"/><Relationship Id="rId252" Type="http://schemas.openxmlformats.org/officeDocument/2006/relationships/customXml" Target="../ink/ink5952.xml"/><Relationship Id="rId273" Type="http://schemas.openxmlformats.org/officeDocument/2006/relationships/image" Target="../media/image4927.png"/><Relationship Id="rId294" Type="http://schemas.openxmlformats.org/officeDocument/2006/relationships/customXml" Target="../ink/ink5973.xml"/><Relationship Id="rId308" Type="http://schemas.openxmlformats.org/officeDocument/2006/relationships/customXml" Target="../ink/ink5980.xml"/><Relationship Id="rId47" Type="http://schemas.openxmlformats.org/officeDocument/2006/relationships/image" Target="../media/image4812.png"/><Relationship Id="rId68" Type="http://schemas.openxmlformats.org/officeDocument/2006/relationships/customXml" Target="../ink/ink5860.xml"/><Relationship Id="rId89" Type="http://schemas.openxmlformats.org/officeDocument/2006/relationships/image" Target="../media/image4833.png"/><Relationship Id="rId112" Type="http://schemas.openxmlformats.org/officeDocument/2006/relationships/customXml" Target="../ink/ink5882.xml"/><Relationship Id="rId133" Type="http://schemas.openxmlformats.org/officeDocument/2006/relationships/image" Target="../media/image4855.png"/><Relationship Id="rId154" Type="http://schemas.openxmlformats.org/officeDocument/2006/relationships/customXml" Target="../ink/ink5903.xml"/><Relationship Id="rId175" Type="http://schemas.openxmlformats.org/officeDocument/2006/relationships/image" Target="../media/image4876.png"/><Relationship Id="rId196" Type="http://schemas.openxmlformats.org/officeDocument/2006/relationships/customXml" Target="../ink/ink5924.xml"/><Relationship Id="rId200" Type="http://schemas.openxmlformats.org/officeDocument/2006/relationships/customXml" Target="../ink/ink5926.xml"/><Relationship Id="rId16" Type="http://schemas.openxmlformats.org/officeDocument/2006/relationships/customXml" Target="../ink/ink5834.xml"/><Relationship Id="rId221" Type="http://schemas.openxmlformats.org/officeDocument/2006/relationships/image" Target="../media/image4899.png"/><Relationship Id="rId242" Type="http://schemas.openxmlformats.org/officeDocument/2006/relationships/customXml" Target="../ink/ink5947.xml"/><Relationship Id="rId263" Type="http://schemas.openxmlformats.org/officeDocument/2006/relationships/image" Target="../media/image4922.png"/><Relationship Id="rId284" Type="http://schemas.openxmlformats.org/officeDocument/2006/relationships/customXml" Target="../ink/ink5968.xml"/><Relationship Id="rId37" Type="http://schemas.openxmlformats.org/officeDocument/2006/relationships/image" Target="../media/image4806.png"/><Relationship Id="rId58" Type="http://schemas.openxmlformats.org/officeDocument/2006/relationships/customXml" Target="../ink/ink5855.xml"/><Relationship Id="rId79" Type="http://schemas.openxmlformats.org/officeDocument/2006/relationships/image" Target="../media/image4828.png"/><Relationship Id="rId102" Type="http://schemas.openxmlformats.org/officeDocument/2006/relationships/customXml" Target="../ink/ink5877.xml"/><Relationship Id="rId123" Type="http://schemas.openxmlformats.org/officeDocument/2006/relationships/image" Target="../media/image4850.png"/><Relationship Id="rId144" Type="http://schemas.openxmlformats.org/officeDocument/2006/relationships/customXml" Target="../ink/ink5898.xml"/><Relationship Id="rId90" Type="http://schemas.openxmlformats.org/officeDocument/2006/relationships/customXml" Target="../ink/ink5871.xml"/><Relationship Id="rId165" Type="http://schemas.openxmlformats.org/officeDocument/2006/relationships/image" Target="../media/image4871.png"/><Relationship Id="rId186" Type="http://schemas.openxmlformats.org/officeDocument/2006/relationships/customXml" Target="../ink/ink5919.xml"/><Relationship Id="rId211" Type="http://schemas.openxmlformats.org/officeDocument/2006/relationships/image" Target="../media/image4894.png"/><Relationship Id="rId232" Type="http://schemas.openxmlformats.org/officeDocument/2006/relationships/customXml" Target="../ink/ink5942.xml"/><Relationship Id="rId253" Type="http://schemas.openxmlformats.org/officeDocument/2006/relationships/image" Target="../media/image4917.png"/><Relationship Id="rId274" Type="http://schemas.openxmlformats.org/officeDocument/2006/relationships/customXml" Target="../ink/ink5963.xml"/><Relationship Id="rId295" Type="http://schemas.openxmlformats.org/officeDocument/2006/relationships/image" Target="../media/image4938.png"/><Relationship Id="rId309" Type="http://schemas.openxmlformats.org/officeDocument/2006/relationships/image" Target="../media/image4945.png"/><Relationship Id="rId27" Type="http://schemas.openxmlformats.org/officeDocument/2006/relationships/image" Target="../media/image4801.png"/><Relationship Id="rId48" Type="http://schemas.openxmlformats.org/officeDocument/2006/relationships/customXml" Target="../ink/ink5850.xml"/><Relationship Id="rId69" Type="http://schemas.openxmlformats.org/officeDocument/2006/relationships/image" Target="../media/image4823.png"/><Relationship Id="rId113" Type="http://schemas.openxmlformats.org/officeDocument/2006/relationships/image" Target="../media/image4845.png"/><Relationship Id="rId134" Type="http://schemas.openxmlformats.org/officeDocument/2006/relationships/customXml" Target="../ink/ink5893.xml"/><Relationship Id="rId80" Type="http://schemas.openxmlformats.org/officeDocument/2006/relationships/customXml" Target="../ink/ink5866.xml"/><Relationship Id="rId155" Type="http://schemas.openxmlformats.org/officeDocument/2006/relationships/image" Target="../media/image4866.png"/><Relationship Id="rId176" Type="http://schemas.openxmlformats.org/officeDocument/2006/relationships/customXml" Target="../ink/ink5914.xml"/><Relationship Id="rId197" Type="http://schemas.openxmlformats.org/officeDocument/2006/relationships/image" Target="../media/image4887.png"/><Relationship Id="rId201" Type="http://schemas.openxmlformats.org/officeDocument/2006/relationships/image" Target="../media/image4889.png"/><Relationship Id="rId222" Type="http://schemas.openxmlformats.org/officeDocument/2006/relationships/customXml" Target="../ink/ink5937.xml"/><Relationship Id="rId243" Type="http://schemas.openxmlformats.org/officeDocument/2006/relationships/image" Target="../media/image4912.png"/><Relationship Id="rId264" Type="http://schemas.openxmlformats.org/officeDocument/2006/relationships/customXml" Target="../ink/ink5958.xml"/><Relationship Id="rId285" Type="http://schemas.openxmlformats.org/officeDocument/2006/relationships/image" Target="../media/image4933.png"/><Relationship Id="rId17" Type="http://schemas.openxmlformats.org/officeDocument/2006/relationships/image" Target="../media/image4795.png"/><Relationship Id="rId38" Type="http://schemas.openxmlformats.org/officeDocument/2006/relationships/customXml" Target="../ink/ink5845.xml"/><Relationship Id="rId59" Type="http://schemas.openxmlformats.org/officeDocument/2006/relationships/image" Target="../media/image4818.png"/><Relationship Id="rId103" Type="http://schemas.openxmlformats.org/officeDocument/2006/relationships/image" Target="../media/image4840.png"/><Relationship Id="rId124" Type="http://schemas.openxmlformats.org/officeDocument/2006/relationships/customXml" Target="../ink/ink5888.xml"/><Relationship Id="rId310" Type="http://schemas.openxmlformats.org/officeDocument/2006/relationships/customXml" Target="../ink/ink5981.xml"/><Relationship Id="rId70" Type="http://schemas.openxmlformats.org/officeDocument/2006/relationships/customXml" Target="../ink/ink5861.xml"/><Relationship Id="rId91" Type="http://schemas.openxmlformats.org/officeDocument/2006/relationships/image" Target="../media/image4834.png"/><Relationship Id="rId145" Type="http://schemas.openxmlformats.org/officeDocument/2006/relationships/image" Target="../media/image4861.png"/><Relationship Id="rId166" Type="http://schemas.openxmlformats.org/officeDocument/2006/relationships/customXml" Target="../ink/ink5909.xml"/><Relationship Id="rId187" Type="http://schemas.openxmlformats.org/officeDocument/2006/relationships/image" Target="../media/image4882.png"/><Relationship Id="rId1" Type="http://schemas.openxmlformats.org/officeDocument/2006/relationships/slideLayout" Target="../slideLayouts/slideLayout11.xml"/><Relationship Id="rId212" Type="http://schemas.openxmlformats.org/officeDocument/2006/relationships/customXml" Target="../ink/ink5932.xml"/><Relationship Id="rId233" Type="http://schemas.openxmlformats.org/officeDocument/2006/relationships/image" Target="../media/image4905.png"/><Relationship Id="rId254" Type="http://schemas.openxmlformats.org/officeDocument/2006/relationships/customXml" Target="../ink/ink5953.xml"/><Relationship Id="rId28" Type="http://schemas.openxmlformats.org/officeDocument/2006/relationships/customXml" Target="../ink/ink5840.xml"/><Relationship Id="rId49" Type="http://schemas.openxmlformats.org/officeDocument/2006/relationships/image" Target="../media/image4813.png"/><Relationship Id="rId114" Type="http://schemas.openxmlformats.org/officeDocument/2006/relationships/customXml" Target="../ink/ink5883.xml"/><Relationship Id="rId275" Type="http://schemas.openxmlformats.org/officeDocument/2006/relationships/image" Target="../media/image4928.png"/><Relationship Id="rId296" Type="http://schemas.openxmlformats.org/officeDocument/2006/relationships/customXml" Target="../ink/ink5974.xml"/><Relationship Id="rId300" Type="http://schemas.openxmlformats.org/officeDocument/2006/relationships/customXml" Target="../ink/ink5976.xml"/><Relationship Id="rId60" Type="http://schemas.openxmlformats.org/officeDocument/2006/relationships/customXml" Target="../ink/ink5856.xml"/><Relationship Id="rId81" Type="http://schemas.openxmlformats.org/officeDocument/2006/relationships/image" Target="../media/image4829.png"/><Relationship Id="rId135" Type="http://schemas.openxmlformats.org/officeDocument/2006/relationships/image" Target="../media/image4856.png"/><Relationship Id="rId156" Type="http://schemas.openxmlformats.org/officeDocument/2006/relationships/customXml" Target="../ink/ink5904.xml"/><Relationship Id="rId177" Type="http://schemas.openxmlformats.org/officeDocument/2006/relationships/image" Target="../media/image4877.png"/><Relationship Id="rId198" Type="http://schemas.openxmlformats.org/officeDocument/2006/relationships/customXml" Target="../ink/ink5925.xml"/><Relationship Id="rId202" Type="http://schemas.openxmlformats.org/officeDocument/2006/relationships/customXml" Target="../ink/ink5927.xml"/><Relationship Id="rId223" Type="http://schemas.openxmlformats.org/officeDocument/2006/relationships/image" Target="../media/image4900.png"/><Relationship Id="rId244" Type="http://schemas.openxmlformats.org/officeDocument/2006/relationships/customXml" Target="../ink/ink5948.xml"/><Relationship Id="rId18" Type="http://schemas.openxmlformats.org/officeDocument/2006/relationships/customXml" Target="../ink/ink5835.xml"/><Relationship Id="rId39" Type="http://schemas.openxmlformats.org/officeDocument/2006/relationships/image" Target="../media/image4807.png"/><Relationship Id="rId265" Type="http://schemas.openxmlformats.org/officeDocument/2006/relationships/image" Target="../media/image4923.png"/><Relationship Id="rId286" Type="http://schemas.openxmlformats.org/officeDocument/2006/relationships/customXml" Target="../ink/ink5969.xml"/><Relationship Id="rId50" Type="http://schemas.openxmlformats.org/officeDocument/2006/relationships/customXml" Target="../ink/ink5851.xml"/><Relationship Id="rId104" Type="http://schemas.openxmlformats.org/officeDocument/2006/relationships/customXml" Target="../ink/ink5878.xml"/><Relationship Id="rId125" Type="http://schemas.openxmlformats.org/officeDocument/2006/relationships/image" Target="../media/image4851.png"/><Relationship Id="rId146" Type="http://schemas.openxmlformats.org/officeDocument/2006/relationships/customXml" Target="../ink/ink5899.xml"/><Relationship Id="rId167" Type="http://schemas.openxmlformats.org/officeDocument/2006/relationships/image" Target="../media/image4872.png"/><Relationship Id="rId188" Type="http://schemas.openxmlformats.org/officeDocument/2006/relationships/customXml" Target="../ink/ink5920.xml"/><Relationship Id="rId311" Type="http://schemas.openxmlformats.org/officeDocument/2006/relationships/image" Target="../media/image4946.png"/><Relationship Id="rId71" Type="http://schemas.openxmlformats.org/officeDocument/2006/relationships/image" Target="../media/image4824.png"/><Relationship Id="rId92" Type="http://schemas.openxmlformats.org/officeDocument/2006/relationships/customXml" Target="../ink/ink5872.xml"/><Relationship Id="rId213" Type="http://schemas.openxmlformats.org/officeDocument/2006/relationships/image" Target="../media/image4895.png"/><Relationship Id="rId234" Type="http://schemas.openxmlformats.org/officeDocument/2006/relationships/customXml" Target="../ink/ink5943.xml"/><Relationship Id="rId2" Type="http://schemas.openxmlformats.org/officeDocument/2006/relationships/customXml" Target="../ink/ink5827.xml"/><Relationship Id="rId29" Type="http://schemas.openxmlformats.org/officeDocument/2006/relationships/image" Target="../media/image4802.png"/><Relationship Id="rId255" Type="http://schemas.openxmlformats.org/officeDocument/2006/relationships/image" Target="../media/image4918.png"/><Relationship Id="rId276" Type="http://schemas.openxmlformats.org/officeDocument/2006/relationships/customXml" Target="../ink/ink5964.xml"/><Relationship Id="rId297" Type="http://schemas.openxmlformats.org/officeDocument/2006/relationships/image" Target="../media/image4939.png"/><Relationship Id="rId40" Type="http://schemas.openxmlformats.org/officeDocument/2006/relationships/customXml" Target="../ink/ink5846.xml"/><Relationship Id="rId115" Type="http://schemas.openxmlformats.org/officeDocument/2006/relationships/image" Target="../media/image4846.png"/><Relationship Id="rId136" Type="http://schemas.openxmlformats.org/officeDocument/2006/relationships/customXml" Target="../ink/ink5894.xml"/><Relationship Id="rId157" Type="http://schemas.openxmlformats.org/officeDocument/2006/relationships/image" Target="../media/image4867.png"/><Relationship Id="rId178" Type="http://schemas.openxmlformats.org/officeDocument/2006/relationships/customXml" Target="../ink/ink5915.xml"/><Relationship Id="rId301" Type="http://schemas.openxmlformats.org/officeDocument/2006/relationships/image" Target="../media/image4941.png"/><Relationship Id="rId61" Type="http://schemas.openxmlformats.org/officeDocument/2006/relationships/image" Target="../media/image4819.png"/><Relationship Id="rId82" Type="http://schemas.openxmlformats.org/officeDocument/2006/relationships/customXml" Target="../ink/ink5867.xml"/><Relationship Id="rId199" Type="http://schemas.openxmlformats.org/officeDocument/2006/relationships/image" Target="../media/image4888.png"/><Relationship Id="rId203" Type="http://schemas.openxmlformats.org/officeDocument/2006/relationships/image" Target="../media/image4890.png"/><Relationship Id="rId19" Type="http://schemas.openxmlformats.org/officeDocument/2006/relationships/image" Target="../media/image4796.png"/><Relationship Id="rId224" Type="http://schemas.openxmlformats.org/officeDocument/2006/relationships/customXml" Target="../ink/ink5938.xml"/><Relationship Id="rId245" Type="http://schemas.openxmlformats.org/officeDocument/2006/relationships/image" Target="../media/image4913.png"/><Relationship Id="rId266" Type="http://schemas.openxmlformats.org/officeDocument/2006/relationships/customXml" Target="../ink/ink5959.xml"/><Relationship Id="rId287" Type="http://schemas.openxmlformats.org/officeDocument/2006/relationships/image" Target="../media/image4934.png"/><Relationship Id="rId30" Type="http://schemas.openxmlformats.org/officeDocument/2006/relationships/customXml" Target="../ink/ink5841.xml"/><Relationship Id="rId105" Type="http://schemas.openxmlformats.org/officeDocument/2006/relationships/image" Target="../media/image4841.png"/><Relationship Id="rId126" Type="http://schemas.openxmlformats.org/officeDocument/2006/relationships/customXml" Target="../ink/ink5889.xml"/><Relationship Id="rId147" Type="http://schemas.openxmlformats.org/officeDocument/2006/relationships/image" Target="../media/image4862.png"/><Relationship Id="rId168" Type="http://schemas.openxmlformats.org/officeDocument/2006/relationships/customXml" Target="../ink/ink5910.xml"/><Relationship Id="rId312" Type="http://schemas.openxmlformats.org/officeDocument/2006/relationships/customXml" Target="../ink/ink5982.xml"/><Relationship Id="rId51" Type="http://schemas.openxmlformats.org/officeDocument/2006/relationships/image" Target="../media/image4814.png"/><Relationship Id="rId72" Type="http://schemas.openxmlformats.org/officeDocument/2006/relationships/customXml" Target="../ink/ink5862.xml"/><Relationship Id="rId93" Type="http://schemas.openxmlformats.org/officeDocument/2006/relationships/image" Target="../media/image4835.png"/><Relationship Id="rId189" Type="http://schemas.openxmlformats.org/officeDocument/2006/relationships/image" Target="../media/image4883.png"/><Relationship Id="rId3" Type="http://schemas.openxmlformats.org/officeDocument/2006/relationships/image" Target="../media/image4788.png"/><Relationship Id="rId214" Type="http://schemas.openxmlformats.org/officeDocument/2006/relationships/customXml" Target="../ink/ink5933.xml"/><Relationship Id="rId235" Type="http://schemas.openxmlformats.org/officeDocument/2006/relationships/image" Target="../media/image4906.png"/><Relationship Id="rId256" Type="http://schemas.openxmlformats.org/officeDocument/2006/relationships/customXml" Target="../ink/ink5954.xml"/><Relationship Id="rId277" Type="http://schemas.openxmlformats.org/officeDocument/2006/relationships/image" Target="../media/image4929.png"/><Relationship Id="rId298" Type="http://schemas.openxmlformats.org/officeDocument/2006/relationships/customXml" Target="../ink/ink5975.xml"/><Relationship Id="rId116" Type="http://schemas.openxmlformats.org/officeDocument/2006/relationships/customXml" Target="../ink/ink5884.xml"/><Relationship Id="rId137" Type="http://schemas.openxmlformats.org/officeDocument/2006/relationships/image" Target="../media/image4857.png"/><Relationship Id="rId158" Type="http://schemas.openxmlformats.org/officeDocument/2006/relationships/customXml" Target="../ink/ink5905.xml"/><Relationship Id="rId302" Type="http://schemas.openxmlformats.org/officeDocument/2006/relationships/customXml" Target="../ink/ink5977.xml"/><Relationship Id="rId20" Type="http://schemas.openxmlformats.org/officeDocument/2006/relationships/customXml" Target="../ink/ink5836.xml"/><Relationship Id="rId41" Type="http://schemas.openxmlformats.org/officeDocument/2006/relationships/image" Target="../media/image4808.png"/><Relationship Id="rId62" Type="http://schemas.openxmlformats.org/officeDocument/2006/relationships/customXml" Target="../ink/ink5857.xml"/><Relationship Id="rId83" Type="http://schemas.openxmlformats.org/officeDocument/2006/relationships/image" Target="../media/image4830.png"/><Relationship Id="rId179" Type="http://schemas.openxmlformats.org/officeDocument/2006/relationships/image" Target="../media/image4878.png"/><Relationship Id="rId190" Type="http://schemas.openxmlformats.org/officeDocument/2006/relationships/customXml" Target="../ink/ink5921.xml"/><Relationship Id="rId204" Type="http://schemas.openxmlformats.org/officeDocument/2006/relationships/customXml" Target="../ink/ink5928.xml"/><Relationship Id="rId225" Type="http://schemas.openxmlformats.org/officeDocument/2006/relationships/image" Target="../media/image4901.png"/><Relationship Id="rId246" Type="http://schemas.openxmlformats.org/officeDocument/2006/relationships/customXml" Target="../ink/ink5949.xml"/><Relationship Id="rId267" Type="http://schemas.openxmlformats.org/officeDocument/2006/relationships/image" Target="../media/image4924.png"/><Relationship Id="rId288" Type="http://schemas.openxmlformats.org/officeDocument/2006/relationships/customXml" Target="../ink/ink5970.xml"/><Relationship Id="rId106" Type="http://schemas.openxmlformats.org/officeDocument/2006/relationships/customXml" Target="../ink/ink5879.xml"/><Relationship Id="rId127" Type="http://schemas.openxmlformats.org/officeDocument/2006/relationships/image" Target="../media/image4852.png"/><Relationship Id="rId313" Type="http://schemas.openxmlformats.org/officeDocument/2006/relationships/image" Target="../media/image4947.png"/><Relationship Id="rId10" Type="http://schemas.openxmlformats.org/officeDocument/2006/relationships/customXml" Target="../ink/ink5831.xml"/><Relationship Id="rId31" Type="http://schemas.openxmlformats.org/officeDocument/2006/relationships/image" Target="../media/image4803.png"/><Relationship Id="rId52" Type="http://schemas.openxmlformats.org/officeDocument/2006/relationships/customXml" Target="../ink/ink5852.xml"/><Relationship Id="rId73" Type="http://schemas.openxmlformats.org/officeDocument/2006/relationships/image" Target="../media/image4825.png"/><Relationship Id="rId94" Type="http://schemas.openxmlformats.org/officeDocument/2006/relationships/customXml" Target="../ink/ink5873.xml"/><Relationship Id="rId148" Type="http://schemas.openxmlformats.org/officeDocument/2006/relationships/customXml" Target="../ink/ink5900.xml"/><Relationship Id="rId169" Type="http://schemas.openxmlformats.org/officeDocument/2006/relationships/image" Target="../media/image4873.png"/><Relationship Id="rId4" Type="http://schemas.openxmlformats.org/officeDocument/2006/relationships/customXml" Target="../ink/ink5828.xml"/><Relationship Id="rId180" Type="http://schemas.openxmlformats.org/officeDocument/2006/relationships/customXml" Target="../ink/ink5916.xml"/><Relationship Id="rId215" Type="http://schemas.openxmlformats.org/officeDocument/2006/relationships/image" Target="../media/image4896.png"/><Relationship Id="rId236" Type="http://schemas.openxmlformats.org/officeDocument/2006/relationships/customXml" Target="../ink/ink5944.xml"/><Relationship Id="rId257" Type="http://schemas.openxmlformats.org/officeDocument/2006/relationships/image" Target="../media/image4919.png"/><Relationship Id="rId278" Type="http://schemas.openxmlformats.org/officeDocument/2006/relationships/customXml" Target="../ink/ink5965.xml"/><Relationship Id="rId303" Type="http://schemas.openxmlformats.org/officeDocument/2006/relationships/image" Target="../media/image4942.png"/><Relationship Id="rId42" Type="http://schemas.openxmlformats.org/officeDocument/2006/relationships/customXml" Target="../ink/ink5847.xml"/><Relationship Id="rId84" Type="http://schemas.openxmlformats.org/officeDocument/2006/relationships/customXml" Target="../ink/ink5868.xml"/><Relationship Id="rId138" Type="http://schemas.openxmlformats.org/officeDocument/2006/relationships/customXml" Target="../ink/ink5895.xml"/><Relationship Id="rId191" Type="http://schemas.openxmlformats.org/officeDocument/2006/relationships/image" Target="../media/image4884.png"/><Relationship Id="rId205" Type="http://schemas.openxmlformats.org/officeDocument/2006/relationships/image" Target="../media/image4891.png"/><Relationship Id="rId247" Type="http://schemas.openxmlformats.org/officeDocument/2006/relationships/image" Target="../media/image4914.png"/><Relationship Id="rId107" Type="http://schemas.openxmlformats.org/officeDocument/2006/relationships/image" Target="../media/image4842.png"/><Relationship Id="rId289" Type="http://schemas.openxmlformats.org/officeDocument/2006/relationships/image" Target="../media/image4935.png"/><Relationship Id="rId11" Type="http://schemas.openxmlformats.org/officeDocument/2006/relationships/image" Target="../media/image4792.png"/><Relationship Id="rId53" Type="http://schemas.openxmlformats.org/officeDocument/2006/relationships/image" Target="../media/image4815.png"/><Relationship Id="rId149" Type="http://schemas.openxmlformats.org/officeDocument/2006/relationships/image" Target="../media/image4863.png"/><Relationship Id="rId314" Type="http://schemas.openxmlformats.org/officeDocument/2006/relationships/customXml" Target="../ink/ink5983.xml"/><Relationship Id="rId95" Type="http://schemas.openxmlformats.org/officeDocument/2006/relationships/image" Target="../media/image4836.png"/><Relationship Id="rId160" Type="http://schemas.openxmlformats.org/officeDocument/2006/relationships/customXml" Target="../ink/ink5906.xml"/><Relationship Id="rId216" Type="http://schemas.openxmlformats.org/officeDocument/2006/relationships/customXml" Target="../ink/ink5934.xml"/><Relationship Id="rId258" Type="http://schemas.openxmlformats.org/officeDocument/2006/relationships/customXml" Target="../ink/ink5955.xml"/><Relationship Id="rId22" Type="http://schemas.openxmlformats.org/officeDocument/2006/relationships/customXml" Target="../ink/ink5837.xml"/><Relationship Id="rId64" Type="http://schemas.openxmlformats.org/officeDocument/2006/relationships/customXml" Target="../ink/ink5858.xml"/><Relationship Id="rId118" Type="http://schemas.openxmlformats.org/officeDocument/2006/relationships/customXml" Target="../ink/ink5885.xml"/><Relationship Id="rId171" Type="http://schemas.openxmlformats.org/officeDocument/2006/relationships/image" Target="../media/image4874.png"/><Relationship Id="rId227" Type="http://schemas.openxmlformats.org/officeDocument/2006/relationships/image" Target="../media/image4902.png"/><Relationship Id="rId269" Type="http://schemas.openxmlformats.org/officeDocument/2006/relationships/image" Target="../media/image4925.png"/><Relationship Id="rId33" Type="http://schemas.openxmlformats.org/officeDocument/2006/relationships/image" Target="../media/image4804.png"/><Relationship Id="rId129" Type="http://schemas.openxmlformats.org/officeDocument/2006/relationships/image" Target="../media/image4853.png"/><Relationship Id="rId280" Type="http://schemas.openxmlformats.org/officeDocument/2006/relationships/customXml" Target="../ink/ink5966.xml"/><Relationship Id="rId75" Type="http://schemas.openxmlformats.org/officeDocument/2006/relationships/image" Target="../media/image4826.png"/><Relationship Id="rId140" Type="http://schemas.openxmlformats.org/officeDocument/2006/relationships/customXml" Target="../ink/ink5896.xml"/><Relationship Id="rId182" Type="http://schemas.openxmlformats.org/officeDocument/2006/relationships/customXml" Target="../ink/ink5917.xml"/><Relationship Id="rId6" Type="http://schemas.openxmlformats.org/officeDocument/2006/relationships/customXml" Target="../ink/ink5829.xml"/><Relationship Id="rId238" Type="http://schemas.openxmlformats.org/officeDocument/2006/relationships/customXml" Target="../ink/ink5945.xml"/><Relationship Id="rId291" Type="http://schemas.openxmlformats.org/officeDocument/2006/relationships/image" Target="../media/image4936.png"/><Relationship Id="rId305" Type="http://schemas.openxmlformats.org/officeDocument/2006/relationships/image" Target="../media/image4943.png"/><Relationship Id="rId44" Type="http://schemas.openxmlformats.org/officeDocument/2006/relationships/customXml" Target="../ink/ink5848.xml"/><Relationship Id="rId86" Type="http://schemas.openxmlformats.org/officeDocument/2006/relationships/customXml" Target="../ink/ink5869.xml"/><Relationship Id="rId151" Type="http://schemas.openxmlformats.org/officeDocument/2006/relationships/image" Target="../media/image4864.png"/><Relationship Id="rId193" Type="http://schemas.openxmlformats.org/officeDocument/2006/relationships/image" Target="../media/image4885.png"/><Relationship Id="rId207" Type="http://schemas.openxmlformats.org/officeDocument/2006/relationships/image" Target="../media/image4892.png"/><Relationship Id="rId249" Type="http://schemas.openxmlformats.org/officeDocument/2006/relationships/image" Target="../media/image49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34950" y="1794566"/>
            <a:ext cx="7741082" cy="644730"/>
          </a:xfrm>
        </p:spPr>
        <p:txBody>
          <a:bodyPr/>
          <a:lstStyle/>
          <a:p>
            <a:r>
              <a:rPr lang="es-ES" altLang="es-ES" dirty="0"/>
              <a:t>Tecnología de Computadores</a:t>
            </a:r>
            <a:br>
              <a:rPr lang="es-ES" altLang="es-ES" dirty="0"/>
            </a:br>
            <a:endParaRPr lang="es-ES" dirty="0"/>
          </a:p>
        </p:txBody>
      </p:sp>
      <p:sp>
        <p:nvSpPr>
          <p:cNvPr id="4" name="Text Box 2"/>
          <p:cNvSpPr txBox="1">
            <a:spLocks noChangeArrowheads="1"/>
          </p:cNvSpPr>
          <p:nvPr/>
        </p:nvSpPr>
        <p:spPr bwMode="auto">
          <a:xfrm>
            <a:off x="336550" y="2239169"/>
            <a:ext cx="8208360" cy="112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ea typeface="Microsoft YaHei" charset="-122"/>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charset="0"/>
                <a:ea typeface="Microsoft YaHei" charset="-122"/>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Microsoft YaHei" charset="-122"/>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5pPr>
            <a:lvl6pPr marL="25146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6pPr>
            <a:lvl7pPr marL="29718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7pPr>
            <a:lvl8pPr marL="34290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8pPr>
            <a:lvl9pPr marL="38862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9pPr>
          </a:lstStyle>
          <a:p>
            <a:pPr eaLnBrk="1" hangingPunct="1">
              <a:spcBef>
                <a:spcPts val="850"/>
              </a:spcBef>
              <a:buSzPct val="75000"/>
            </a:pPr>
            <a:r>
              <a:rPr lang="es-ES" sz="3400" dirty="0">
                <a:solidFill>
                  <a:srgbClr val="898989"/>
                </a:solidFill>
              </a:rPr>
              <a:t>Tema 3: El transistor BJT</a:t>
            </a:r>
          </a:p>
          <a:p>
            <a:pPr eaLnBrk="1" hangingPunct="1">
              <a:spcBef>
                <a:spcPts val="850"/>
              </a:spcBef>
              <a:buSzPct val="75000"/>
            </a:pPr>
            <a:r>
              <a:rPr lang="es-ES" sz="3400" dirty="0">
                <a:solidFill>
                  <a:srgbClr val="898989"/>
                </a:solidFill>
              </a:rPr>
              <a:t>	(</a:t>
            </a:r>
            <a:r>
              <a:rPr lang="es-ES" sz="3400" b="1" dirty="0">
                <a:solidFill>
                  <a:srgbClr val="898989"/>
                </a:solidFill>
              </a:rPr>
              <a:t>B</a:t>
            </a:r>
            <a:r>
              <a:rPr lang="es-ES" sz="3400" dirty="0">
                <a:solidFill>
                  <a:srgbClr val="898989"/>
                </a:solidFill>
              </a:rPr>
              <a:t>ipolar </a:t>
            </a:r>
            <a:r>
              <a:rPr lang="es-ES" sz="3400" b="1" dirty="0">
                <a:solidFill>
                  <a:srgbClr val="898989"/>
                </a:solidFill>
              </a:rPr>
              <a:t>J</a:t>
            </a:r>
            <a:r>
              <a:rPr lang="es-ES" sz="3400" dirty="0">
                <a:solidFill>
                  <a:srgbClr val="898989"/>
                </a:solidFill>
              </a:rPr>
              <a:t>unction Transistor)</a:t>
            </a:r>
          </a:p>
          <a:p>
            <a:pPr eaLnBrk="1" hangingPunct="1">
              <a:spcBef>
                <a:spcPts val="850"/>
              </a:spcBef>
              <a:buClrTx/>
              <a:buSzPct val="75000"/>
              <a:buFontTx/>
              <a:buNone/>
            </a:pPr>
            <a:endParaRPr lang="es-ES" altLang="es-ES" sz="3400" dirty="0">
              <a:solidFill>
                <a:srgbClr val="898989"/>
              </a:solidFill>
            </a:endParaRPr>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431971" y="171751"/>
            <a:ext cx="8280057" cy="3700463"/>
          </a:xfrm>
        </p:spPr>
        <p:txBody>
          <a:bodyPr/>
          <a:lstStyle/>
          <a:p>
            <a:pPr marL="73085" lvl="1" indent="0" algn="just">
              <a:buNone/>
            </a:pPr>
            <a:r>
              <a:rPr lang="es-ES" sz="1600" dirty="0">
                <a:latin typeface="Arial" panose="020B0604020202020204" pitchFamily="34" charset="0"/>
                <a:cs typeface="Times New Roman" panose="02020603050405020304" pitchFamily="18" charset="0"/>
              </a:rPr>
              <a:t>La zona central recibe el nombre de </a:t>
            </a:r>
            <a:r>
              <a:rPr lang="es-ES" sz="1600" b="1" dirty="0">
                <a:latin typeface="Arial" panose="020B0604020202020204" pitchFamily="34" charset="0"/>
                <a:cs typeface="Times New Roman" panose="02020603050405020304" pitchFamily="18" charset="0"/>
              </a:rPr>
              <a:t>base</a:t>
            </a:r>
            <a:r>
              <a:rPr lang="es-ES" sz="1600" dirty="0">
                <a:latin typeface="Arial" panose="020B0604020202020204" pitchFamily="34" charset="0"/>
                <a:cs typeface="Times New Roman" panose="02020603050405020304" pitchFamily="18" charset="0"/>
              </a:rPr>
              <a:t> y los extremos </a:t>
            </a:r>
            <a:r>
              <a:rPr lang="es-ES" sz="1600" b="1" dirty="0">
                <a:latin typeface="Arial" panose="020B0604020202020204" pitchFamily="34" charset="0"/>
                <a:cs typeface="Times New Roman" panose="02020603050405020304" pitchFamily="18" charset="0"/>
              </a:rPr>
              <a:t>emisor</a:t>
            </a:r>
            <a:r>
              <a:rPr lang="es-ES" sz="1600" dirty="0">
                <a:latin typeface="Arial" panose="020B0604020202020204" pitchFamily="34" charset="0"/>
                <a:cs typeface="Times New Roman" panose="02020603050405020304" pitchFamily="18" charset="0"/>
              </a:rPr>
              <a:t> y </a:t>
            </a:r>
            <a:r>
              <a:rPr lang="es-ES" sz="1600" b="1" dirty="0">
                <a:latin typeface="Arial" panose="020B0604020202020204" pitchFamily="34" charset="0"/>
                <a:cs typeface="Times New Roman" panose="02020603050405020304" pitchFamily="18" charset="0"/>
              </a:rPr>
              <a:t>colector</a:t>
            </a:r>
            <a:r>
              <a:rPr lang="es-ES" sz="1600" dirty="0">
                <a:latin typeface="Arial" panose="020B0604020202020204" pitchFamily="34" charset="0"/>
                <a:cs typeface="Times New Roman" panose="02020603050405020304" pitchFamily="18" charset="0"/>
              </a:rPr>
              <a:t>, presentando una estructura real como la siguiente (sobre un transistor NPN):</a:t>
            </a: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lvl="1" algn="just">
              <a:buSzPct val="90000"/>
              <a:tabLst>
                <a:tab pos="228600" algn="l"/>
              </a:tabLst>
            </a:pPr>
            <a:r>
              <a:rPr lang="es-ES" b="1" dirty="0"/>
              <a:t>Emisor:</a:t>
            </a:r>
            <a:r>
              <a:rPr lang="es-ES" dirty="0"/>
              <a:t> Es una zona fuertemente dopada, con abundancia en portadores mayoritarios. Se le llama emisor pues su función es la de aportar gran cantidad de portadores para la corriente que circula por el transistor.</a:t>
            </a:r>
          </a:p>
          <a:p>
            <a:pPr lvl="1" algn="just">
              <a:buSzPct val="90000"/>
              <a:tabLst>
                <a:tab pos="228600" algn="l"/>
              </a:tabLst>
            </a:pPr>
            <a:endParaRPr lang="es-ES" dirty="0"/>
          </a:p>
          <a:p>
            <a:pPr lvl="1" algn="just">
              <a:buSzPct val="90000"/>
              <a:tabLst>
                <a:tab pos="228600" algn="l"/>
              </a:tabLst>
            </a:pPr>
            <a:r>
              <a:rPr lang="es-ES" b="1" dirty="0">
                <a:latin typeface="Arial" panose="020B0604020202020204" pitchFamily="34" charset="0"/>
                <a:cs typeface="Times New Roman" panose="02020603050405020304" pitchFamily="18" charset="0"/>
              </a:rPr>
              <a:t>Base:</a:t>
            </a:r>
            <a:r>
              <a:rPr lang="es-ES" dirty="0">
                <a:latin typeface="Arial" panose="020B0604020202020204" pitchFamily="34" charset="0"/>
                <a:cs typeface="Times New Roman" panose="02020603050405020304" pitchFamily="18" charset="0"/>
              </a:rPr>
              <a:t> Es una zona muy estrecha y muy poco dopada. Es la zona que permite controlar el funcionamiento del transistor.</a:t>
            </a:r>
          </a:p>
          <a:p>
            <a:pPr lvl="1" algn="just">
              <a:buSzPct val="90000"/>
              <a:tabLst>
                <a:tab pos="228600" algn="l"/>
              </a:tabLst>
            </a:pPr>
            <a:endParaRPr lang="es-ES" dirty="0">
              <a:latin typeface="Arial" panose="020B0604020202020204" pitchFamily="34" charset="0"/>
              <a:cs typeface="Times New Roman" panose="02020603050405020304" pitchFamily="18" charset="0"/>
            </a:endParaRPr>
          </a:p>
          <a:p>
            <a:pPr lvl="1" algn="just">
              <a:buSzPct val="90000"/>
              <a:tabLst>
                <a:tab pos="228600" algn="l"/>
              </a:tabLst>
            </a:pPr>
            <a:r>
              <a:rPr lang="es-ES" b="1" dirty="0">
                <a:latin typeface="Arial" panose="020B0604020202020204" pitchFamily="34" charset="0"/>
                <a:cs typeface="Times New Roman" panose="02020603050405020304" pitchFamily="18" charset="0"/>
              </a:rPr>
              <a:t>Colector:</a:t>
            </a:r>
            <a:r>
              <a:rPr lang="es-ES" dirty="0">
                <a:latin typeface="Arial" panose="020B0604020202020204" pitchFamily="34" charset="0"/>
                <a:cs typeface="Times New Roman" panose="02020603050405020304" pitchFamily="18" charset="0"/>
              </a:rPr>
              <a:t> Es la zona más grande y con un dopado intermedio. Recibe este nombre porque recoge la mayor parte de los portadores generados en el emisor.</a:t>
            </a:r>
          </a:p>
          <a:p>
            <a:pPr lvl="1" algn="just">
              <a:buSzPct val="90000"/>
              <a:tabLst>
                <a:tab pos="228600" algn="l"/>
              </a:tabLst>
            </a:pPr>
            <a:endParaRPr lang="es-ES" sz="1600" dirty="0">
              <a:latin typeface="Arial" panose="020B0604020202020204" pitchFamily="34" charset="0"/>
              <a:cs typeface="Times New Roman" panose="02020603050405020304" pitchFamily="18" charset="0"/>
            </a:endParaRPr>
          </a:p>
          <a:p>
            <a:pPr marL="73085" lvl="1" indent="0" algn="just">
              <a:buNone/>
            </a:pPr>
            <a:r>
              <a:rPr lang="es-ES" sz="1600" dirty="0">
                <a:latin typeface="Arial" panose="020B0604020202020204" pitchFamily="34" charset="0"/>
                <a:cs typeface="Times New Roman" panose="02020603050405020304" pitchFamily="18" charset="0"/>
              </a:rPr>
              <a:t>Relación de tamaños real:</a:t>
            </a:r>
          </a:p>
          <a:p>
            <a:pPr marL="73085" lvl="1" indent="0" algn="just">
              <a:buNone/>
            </a:pPr>
            <a:endParaRPr lang="es-ES" sz="1600" dirty="0">
              <a:latin typeface="Arial" panose="020B0604020202020204" pitchFamily="34" charset="0"/>
              <a:cs typeface="Times New Roman" panose="02020603050405020304" pitchFamily="18" charset="0"/>
            </a:endParaRPr>
          </a:p>
          <a:p>
            <a:endParaRPr lang="en-US" sz="2400"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p:cNvPicPr>
            <a:picLocks noChangeAspect="1"/>
          </p:cNvPicPr>
          <p:nvPr/>
        </p:nvPicPr>
        <p:blipFill>
          <a:blip r:embed="rId2"/>
          <a:stretch>
            <a:fillRect/>
          </a:stretch>
        </p:blipFill>
        <p:spPr>
          <a:xfrm>
            <a:off x="3460015" y="690399"/>
            <a:ext cx="1912085" cy="1161773"/>
          </a:xfrm>
          <a:prstGeom prst="rect">
            <a:avLst/>
          </a:prstGeom>
        </p:spPr>
      </p:pic>
      <p:pic>
        <p:nvPicPr>
          <p:cNvPr id="4" name="Imagen 3"/>
          <p:cNvPicPr>
            <a:picLocks noChangeAspect="1"/>
          </p:cNvPicPr>
          <p:nvPr/>
        </p:nvPicPr>
        <p:blipFill>
          <a:blip r:embed="rId3"/>
          <a:stretch>
            <a:fillRect/>
          </a:stretch>
        </p:blipFill>
        <p:spPr>
          <a:xfrm>
            <a:off x="3679070" y="4310367"/>
            <a:ext cx="1627605" cy="816679"/>
          </a:xfrm>
          <a:prstGeom prst="rect">
            <a:avLst/>
          </a:prstGeom>
        </p:spPr>
      </p:pic>
    </p:spTree>
    <p:extLst>
      <p:ext uri="{BB962C8B-B14F-4D97-AF65-F5344CB8AC3E}">
        <p14:creationId xmlns:p14="http://schemas.microsoft.com/office/powerpoint/2010/main" val="22214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308029" y="255825"/>
            <a:ext cx="8280057" cy="3700463"/>
          </a:xfrm>
        </p:spPr>
        <p:txBody>
          <a:bodyPr/>
          <a:lstStyle/>
          <a:p>
            <a:pPr marL="73085" lvl="1" indent="0" algn="just">
              <a:buNone/>
            </a:pPr>
            <a:r>
              <a:rPr lang="es-ES" sz="1600" dirty="0">
                <a:latin typeface="Arial" panose="020B0604020202020204" pitchFamily="34" charset="0"/>
                <a:cs typeface="Times New Roman" panose="02020603050405020304" pitchFamily="18" charset="0"/>
              </a:rPr>
              <a:t>Con esta estructura podemos decir que el transistor BJT equivale a dos diodos en oposición:</a:t>
            </a: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algn="just"/>
            <a:endParaRPr lang="es-ES" b="1" dirty="0"/>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r>
              <a:rPr lang="es-ES" sz="1600" dirty="0">
                <a:latin typeface="Arial" panose="020B0604020202020204" pitchFamily="34" charset="0"/>
                <a:cs typeface="Times New Roman" panose="02020603050405020304" pitchFamily="18" charset="0"/>
              </a:rPr>
              <a:t>Podría pensarse que la circulación de corriente entre emisor y colector no es posible, ya que si uno de los diodos está directamente polarizado el otro lo estará en inversa, pero como se verá posteriormente, la circulación de corriente entre colector y emisor se logra en gracias al </a:t>
            </a:r>
            <a:r>
              <a:rPr lang="es-ES" sz="1600" b="1" dirty="0">
                <a:latin typeface="Arial" panose="020B0604020202020204" pitchFamily="34" charset="0"/>
                <a:cs typeface="Times New Roman" panose="02020603050405020304" pitchFamily="18" charset="0"/>
              </a:rPr>
              <a:t>efecto transistor</a:t>
            </a:r>
            <a:r>
              <a:rPr lang="es-ES" sz="1600" dirty="0">
                <a:latin typeface="Arial" panose="020B0604020202020204" pitchFamily="34" charset="0"/>
                <a:cs typeface="Times New Roman" panose="02020603050405020304" pitchFamily="18" charset="0"/>
              </a:rPr>
              <a:t>. </a:t>
            </a: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r>
              <a:rPr lang="es-ES" sz="1600" dirty="0">
                <a:latin typeface="Arial" panose="020B0604020202020204" pitchFamily="34" charset="0"/>
                <a:cs typeface="Times New Roman" panose="02020603050405020304" pitchFamily="18" charset="0"/>
              </a:rPr>
              <a:t>De hecho, la función del transistor es la de controlar la circulación de una corriente entre colector y emisor elevada mediante una pequeña corriente de base.</a:t>
            </a:r>
          </a:p>
          <a:p>
            <a:endParaRPr lang="en-US" sz="2400"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5" name="Imagen 4"/>
          <p:cNvPicPr>
            <a:picLocks noChangeAspect="1"/>
          </p:cNvPicPr>
          <p:nvPr/>
        </p:nvPicPr>
        <p:blipFill>
          <a:blip r:embed="rId2"/>
          <a:stretch>
            <a:fillRect/>
          </a:stretch>
        </p:blipFill>
        <p:spPr>
          <a:xfrm>
            <a:off x="851175" y="841885"/>
            <a:ext cx="7441650" cy="216568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400B2537-C078-4871-91F9-C60842538CA9}"/>
                  </a:ext>
                </a:extLst>
              </p14:cNvPr>
              <p14:cNvContentPartPr/>
              <p14:nvPr/>
            </p14:nvContentPartPr>
            <p14:xfrm>
              <a:off x="1393299" y="1854199"/>
              <a:ext cx="111960" cy="99000"/>
            </p14:xfrm>
          </p:contentPart>
        </mc:Choice>
        <mc:Fallback xmlns="">
          <p:pic>
            <p:nvPicPr>
              <p:cNvPr id="11" name="Entrada de lápiz 10">
                <a:extLst>
                  <a:ext uri="{FF2B5EF4-FFF2-40B4-BE49-F238E27FC236}">
                    <a16:creationId xmlns:a16="http://schemas.microsoft.com/office/drawing/2014/main" id="{400B2537-C078-4871-91F9-C60842538CA9}"/>
                  </a:ext>
                </a:extLst>
              </p:cNvPr>
              <p:cNvPicPr/>
              <p:nvPr/>
            </p:nvPicPr>
            <p:blipFill>
              <a:blip r:embed="rId4"/>
              <a:stretch>
                <a:fillRect/>
              </a:stretch>
            </p:blipFill>
            <p:spPr>
              <a:xfrm>
                <a:off x="1384659" y="1845559"/>
                <a:ext cx="129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C474AEBA-CBF1-4176-8369-EE0BA04F2D8C}"/>
                  </a:ext>
                </a:extLst>
              </p14:cNvPr>
              <p14:cNvContentPartPr/>
              <p14:nvPr/>
            </p14:nvContentPartPr>
            <p14:xfrm>
              <a:off x="5628339" y="1864639"/>
              <a:ext cx="96120" cy="118800"/>
            </p14:xfrm>
          </p:contentPart>
        </mc:Choice>
        <mc:Fallback xmlns="">
          <p:pic>
            <p:nvPicPr>
              <p:cNvPr id="12" name="Entrada de lápiz 11">
                <a:extLst>
                  <a:ext uri="{FF2B5EF4-FFF2-40B4-BE49-F238E27FC236}">
                    <a16:creationId xmlns:a16="http://schemas.microsoft.com/office/drawing/2014/main" id="{C474AEBA-CBF1-4176-8369-EE0BA04F2D8C}"/>
                  </a:ext>
                </a:extLst>
              </p:cNvPr>
              <p:cNvPicPr/>
              <p:nvPr/>
            </p:nvPicPr>
            <p:blipFill>
              <a:blip r:embed="rId6"/>
              <a:stretch>
                <a:fillRect/>
              </a:stretch>
            </p:blipFill>
            <p:spPr>
              <a:xfrm>
                <a:off x="5619699" y="1855639"/>
                <a:ext cx="113760" cy="136440"/>
              </a:xfrm>
              <a:prstGeom prst="rect">
                <a:avLst/>
              </a:prstGeom>
            </p:spPr>
          </p:pic>
        </mc:Fallback>
      </mc:AlternateContent>
      <p:grpSp>
        <p:nvGrpSpPr>
          <p:cNvPr id="15" name="Grupo 14">
            <a:extLst>
              <a:ext uri="{FF2B5EF4-FFF2-40B4-BE49-F238E27FC236}">
                <a16:creationId xmlns:a16="http://schemas.microsoft.com/office/drawing/2014/main" id="{62E19DE0-94E0-409F-8112-EF238EF4C83F}"/>
              </a:ext>
            </a:extLst>
          </p:cNvPr>
          <p:cNvGrpSpPr/>
          <p:nvPr/>
        </p:nvGrpSpPr>
        <p:grpSpPr>
          <a:xfrm>
            <a:off x="3103659" y="2959759"/>
            <a:ext cx="99000" cy="52920"/>
            <a:chOff x="3103659" y="2959759"/>
            <a:chExt cx="99000" cy="52920"/>
          </a:xfrm>
        </p:grpSpPr>
        <mc:AlternateContent xmlns:mc="http://schemas.openxmlformats.org/markup-compatibility/2006" xmlns:p14="http://schemas.microsoft.com/office/powerpoint/2010/main">
          <mc:Choice Requires="p14">
            <p:contentPart p14:bwMode="auto" r:id="rId7">
              <p14:nvContentPartPr>
                <p14:cNvPr id="13" name="Entrada de lápiz 12">
                  <a:extLst>
                    <a:ext uri="{FF2B5EF4-FFF2-40B4-BE49-F238E27FC236}">
                      <a16:creationId xmlns:a16="http://schemas.microsoft.com/office/drawing/2014/main" id="{14EA128D-A181-4827-9B3A-A4903442D8F6}"/>
                    </a:ext>
                  </a:extLst>
                </p14:cNvPr>
                <p14:cNvContentPartPr/>
                <p14:nvPr/>
              </p14:nvContentPartPr>
              <p14:xfrm>
                <a:off x="3103659" y="2959759"/>
                <a:ext cx="98640" cy="12240"/>
              </p14:xfrm>
            </p:contentPart>
          </mc:Choice>
          <mc:Fallback xmlns="">
            <p:pic>
              <p:nvPicPr>
                <p:cNvPr id="13" name="Entrada de lápiz 12">
                  <a:extLst>
                    <a:ext uri="{FF2B5EF4-FFF2-40B4-BE49-F238E27FC236}">
                      <a16:creationId xmlns:a16="http://schemas.microsoft.com/office/drawing/2014/main" id="{14EA128D-A181-4827-9B3A-A4903442D8F6}"/>
                    </a:ext>
                  </a:extLst>
                </p:cNvPr>
                <p:cNvPicPr/>
                <p:nvPr/>
              </p:nvPicPr>
              <p:blipFill>
                <a:blip r:embed="rId8"/>
                <a:stretch>
                  <a:fillRect/>
                </a:stretch>
              </p:blipFill>
              <p:spPr>
                <a:xfrm>
                  <a:off x="3095019" y="2950759"/>
                  <a:ext cx="116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Entrada de lápiz 13">
                  <a:extLst>
                    <a:ext uri="{FF2B5EF4-FFF2-40B4-BE49-F238E27FC236}">
                      <a16:creationId xmlns:a16="http://schemas.microsoft.com/office/drawing/2014/main" id="{DAD50C9D-7659-4C1D-AA83-EFEB932032C2}"/>
                    </a:ext>
                  </a:extLst>
                </p14:cNvPr>
                <p14:cNvContentPartPr/>
                <p14:nvPr/>
              </p14:nvContentPartPr>
              <p14:xfrm>
                <a:off x="3105099" y="3006919"/>
                <a:ext cx="97560" cy="5760"/>
              </p14:xfrm>
            </p:contentPart>
          </mc:Choice>
          <mc:Fallback xmlns="">
            <p:pic>
              <p:nvPicPr>
                <p:cNvPr id="14" name="Entrada de lápiz 13">
                  <a:extLst>
                    <a:ext uri="{FF2B5EF4-FFF2-40B4-BE49-F238E27FC236}">
                      <a16:creationId xmlns:a16="http://schemas.microsoft.com/office/drawing/2014/main" id="{DAD50C9D-7659-4C1D-AA83-EFEB932032C2}"/>
                    </a:ext>
                  </a:extLst>
                </p:cNvPr>
                <p:cNvPicPr/>
                <p:nvPr/>
              </p:nvPicPr>
              <p:blipFill>
                <a:blip r:embed="rId10"/>
                <a:stretch>
                  <a:fillRect/>
                </a:stretch>
              </p:blipFill>
              <p:spPr>
                <a:xfrm>
                  <a:off x="3096099" y="2998279"/>
                  <a:ext cx="115200" cy="23400"/>
                </a:xfrm>
                <a:prstGeom prst="rect">
                  <a:avLst/>
                </a:prstGeom>
              </p:spPr>
            </p:pic>
          </mc:Fallback>
        </mc:AlternateContent>
      </p:grpSp>
    </p:spTree>
    <p:extLst>
      <p:ext uri="{BB962C8B-B14F-4D97-AF65-F5344CB8AC3E}">
        <p14:creationId xmlns:p14="http://schemas.microsoft.com/office/powerpoint/2010/main" val="285225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14917"/>
            <a:ext cx="8345488" cy="731837"/>
          </a:xfrm>
        </p:spPr>
        <p:txBody>
          <a:bodyPr/>
          <a:lstStyle/>
          <a:p>
            <a:r>
              <a:rPr lang="es-ES" sz="2800" dirty="0"/>
              <a:t>Símbolo</a:t>
            </a:r>
          </a:p>
        </p:txBody>
      </p:sp>
      <p:sp>
        <p:nvSpPr>
          <p:cNvPr id="4" name="Marcador de texto 3">
            <a:extLst>
              <a:ext uri="{FF2B5EF4-FFF2-40B4-BE49-F238E27FC236}">
                <a16:creationId xmlns:a16="http://schemas.microsoft.com/office/drawing/2014/main" id="{5C786270-BDE1-4254-83F6-BAD12EDC8A5B}"/>
              </a:ext>
            </a:extLst>
          </p:cNvPr>
          <p:cNvSpPr>
            <a:spLocks noGrp="1"/>
          </p:cNvSpPr>
          <p:nvPr>
            <p:ph type="body" sz="quarter" idx="10"/>
          </p:nvPr>
        </p:nvSpPr>
        <p:spPr>
          <a:xfrm>
            <a:off x="399256" y="587136"/>
            <a:ext cx="8345488" cy="1598613"/>
          </a:xfrm>
        </p:spPr>
        <p:txBody>
          <a:bodyPr/>
          <a:lstStyle/>
          <a:p>
            <a:pPr algn="just"/>
            <a:r>
              <a:rPr lang="es-ES" sz="1600" dirty="0"/>
              <a:t>El símbolo del transistor es distinto según se trate de un transistor NPN o PNP. El sentido de la flecha que indica el emisor los distingue e indica el sentido de la corriente en este terminal:</a:t>
            </a:r>
          </a:p>
          <a:p>
            <a:pPr lvl="1" algn="just">
              <a:buSzPct val="90000"/>
              <a:tabLst>
                <a:tab pos="228600" algn="l"/>
              </a:tabLst>
            </a:pPr>
            <a:endParaRPr lang="es-ES" sz="1600" b="1" dirty="0"/>
          </a:p>
          <a:p>
            <a:pPr lvl="1" algn="just">
              <a:buSzPct val="90000"/>
              <a:tabLst>
                <a:tab pos="228600" algn="l"/>
              </a:tabLst>
            </a:pPr>
            <a:endParaRPr lang="es-ES" b="1" dirty="0"/>
          </a:p>
          <a:p>
            <a:pPr lvl="1" algn="just">
              <a:buSzPct val="90000"/>
              <a:tabLst>
                <a:tab pos="228600" algn="l"/>
              </a:tabLst>
            </a:pPr>
            <a:endParaRPr lang="es-ES" b="1" dirty="0"/>
          </a:p>
          <a:p>
            <a:pPr lvl="1" algn="just">
              <a:buSzPct val="90000"/>
              <a:tabLst>
                <a:tab pos="228600" algn="l"/>
              </a:tabLst>
            </a:pPr>
            <a:endParaRPr lang="es-ES" b="1" dirty="0"/>
          </a:p>
          <a:p>
            <a:pPr lvl="1" algn="just">
              <a:buSzPct val="90000"/>
              <a:tabLst>
                <a:tab pos="228600" algn="l"/>
              </a:tabLst>
            </a:pPr>
            <a:endParaRPr lang="es-ES" b="1" dirty="0"/>
          </a:p>
        </p:txBody>
      </p:sp>
      <p:pic>
        <p:nvPicPr>
          <p:cNvPr id="2" name="Imagen 1"/>
          <p:cNvPicPr>
            <a:picLocks noChangeAspect="1"/>
          </p:cNvPicPr>
          <p:nvPr/>
        </p:nvPicPr>
        <p:blipFill>
          <a:blip r:embed="rId2"/>
          <a:stretch>
            <a:fillRect/>
          </a:stretch>
        </p:blipFill>
        <p:spPr>
          <a:xfrm>
            <a:off x="3064080" y="1152251"/>
            <a:ext cx="2615015" cy="1538739"/>
          </a:xfrm>
          <a:prstGeom prst="rect">
            <a:avLst/>
          </a:prstGeom>
        </p:spPr>
      </p:pic>
      <p:sp>
        <p:nvSpPr>
          <p:cNvPr id="6" name="Título 2">
            <a:extLst>
              <a:ext uri="{FF2B5EF4-FFF2-40B4-BE49-F238E27FC236}">
                <a16:creationId xmlns:a16="http://schemas.microsoft.com/office/drawing/2014/main" id="{8FA62E10-B089-47F0-98CB-A87662BECD84}"/>
              </a:ext>
            </a:extLst>
          </p:cNvPr>
          <p:cNvSpPr txBox="1">
            <a:spLocks/>
          </p:cNvSpPr>
          <p:nvPr/>
        </p:nvSpPr>
        <p:spPr bwMode="auto">
          <a:xfrm>
            <a:off x="349713" y="2571750"/>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sz="2400" dirty="0"/>
              <a:t>Criterio de designación de corrientes y tensiones</a:t>
            </a:r>
          </a:p>
        </p:txBody>
      </p:sp>
      <mc:AlternateContent xmlns:mc="http://schemas.openxmlformats.org/markup-compatibility/2006" xmlns:a14="http://schemas.microsoft.com/office/drawing/2010/main">
        <mc:Choice Requires="a14">
          <p:sp>
            <p:nvSpPr>
              <p:cNvPr id="9" name="CuadroTexto 8"/>
              <p:cNvSpPr txBox="1"/>
              <p:nvPr/>
            </p:nvSpPr>
            <p:spPr>
              <a:xfrm>
                <a:off x="448799" y="3244590"/>
                <a:ext cx="1639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𝐵</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𝐸</m:t>
                          </m:r>
                        </m:sub>
                      </m:sSub>
                      <m:r>
                        <a:rPr lang="es-ES" b="0" i="1" smtClean="0">
                          <a:latin typeface="Cambria Math" panose="02040503050406030204" pitchFamily="18" charset="0"/>
                        </a:rPr>
                        <m:t>=0</m:t>
                      </m:r>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448799" y="3244590"/>
                <a:ext cx="1639936" cy="276999"/>
              </a:xfrm>
              <a:prstGeom prst="rect">
                <a:avLst/>
              </a:prstGeom>
              <a:blipFill>
                <a:blip r:embed="rId3"/>
                <a:stretch>
                  <a:fillRect l="-2602" r="-2602" b="-173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6327667" y="3258644"/>
                <a:ext cx="20798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𝐶𝐵</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=0</m:t>
                      </m:r>
                    </m:oMath>
                  </m:oMathPara>
                </a14:m>
                <a:endParaRPr lang="es-ES"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6327667" y="3258644"/>
                <a:ext cx="2079865" cy="276999"/>
              </a:xfrm>
              <a:prstGeom prst="rect">
                <a:avLst/>
              </a:prstGeom>
              <a:blipFill>
                <a:blip r:embed="rId4"/>
                <a:stretch>
                  <a:fillRect l="-1760" r="-2053" b="-17778"/>
                </a:stretch>
              </a:blipFill>
            </p:spPr>
            <p:txBody>
              <a:bodyPr/>
              <a:lstStyle/>
              <a:p>
                <a:r>
                  <a:rPr lang="es-ES">
                    <a:noFill/>
                  </a:rPr>
                  <a:t> </a:t>
                </a:r>
              </a:p>
            </p:txBody>
          </p:sp>
        </mc:Fallback>
      </mc:AlternateContent>
      <p:pic>
        <p:nvPicPr>
          <p:cNvPr id="11" name="Imagen 10"/>
          <p:cNvPicPr>
            <a:picLocks noChangeAspect="1"/>
          </p:cNvPicPr>
          <p:nvPr/>
        </p:nvPicPr>
        <p:blipFill>
          <a:blip r:embed="rId5"/>
          <a:stretch>
            <a:fillRect/>
          </a:stretch>
        </p:blipFill>
        <p:spPr>
          <a:xfrm>
            <a:off x="1320172" y="3659371"/>
            <a:ext cx="2781052" cy="1328030"/>
          </a:xfrm>
          <a:prstGeom prst="rect">
            <a:avLst/>
          </a:prstGeom>
        </p:spPr>
      </p:pic>
      <p:pic>
        <p:nvPicPr>
          <p:cNvPr id="12" name="Imagen 11"/>
          <p:cNvPicPr>
            <a:picLocks noChangeAspect="1"/>
          </p:cNvPicPr>
          <p:nvPr/>
        </p:nvPicPr>
        <p:blipFill>
          <a:blip r:embed="rId6"/>
          <a:stretch>
            <a:fillRect/>
          </a:stretch>
        </p:blipFill>
        <p:spPr>
          <a:xfrm>
            <a:off x="4586548" y="3689588"/>
            <a:ext cx="2781052" cy="1316104"/>
          </a:xfrm>
          <a:prstGeom prst="rect">
            <a:avLst/>
          </a:prstGeom>
        </p:spPr>
      </p:pic>
    </p:spTree>
    <p:extLst>
      <p:ext uri="{BB962C8B-B14F-4D97-AF65-F5344CB8AC3E}">
        <p14:creationId xmlns:p14="http://schemas.microsoft.com/office/powerpoint/2010/main" val="65796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903F770-3C54-48B9-8299-B98B1066694E}"/>
              </a:ext>
            </a:extLst>
          </p:cNvPr>
          <p:cNvPicPr>
            <a:picLocks noChangeAspect="1"/>
          </p:cNvPicPr>
          <p:nvPr/>
        </p:nvPicPr>
        <p:blipFill>
          <a:blip r:embed="rId2"/>
          <a:stretch>
            <a:fillRect/>
          </a:stretch>
        </p:blipFill>
        <p:spPr>
          <a:xfrm>
            <a:off x="1031862" y="357595"/>
            <a:ext cx="7229475" cy="3790950"/>
          </a:xfrm>
          <a:prstGeom prst="rect">
            <a:avLst/>
          </a:prstGeom>
        </p:spPr>
      </p:pic>
    </p:spTree>
    <p:extLst>
      <p:ext uri="{BB962C8B-B14F-4D97-AF65-F5344CB8AC3E}">
        <p14:creationId xmlns:p14="http://schemas.microsoft.com/office/powerpoint/2010/main" val="186758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8BB703D-4774-4657-A141-0F5C654CF28E}"/>
              </a:ext>
            </a:extLst>
          </p:cNvPr>
          <p:cNvSpPr>
            <a:spLocks noGrp="1"/>
          </p:cNvSpPr>
          <p:nvPr>
            <p:ph type="title"/>
          </p:nvPr>
        </p:nvSpPr>
        <p:spPr>
          <a:xfrm>
            <a:off x="399256" y="7144"/>
            <a:ext cx="8345488" cy="731837"/>
          </a:xfrm>
        </p:spPr>
        <p:txBody>
          <a:bodyPr/>
          <a:lstStyle/>
          <a:p>
            <a:r>
              <a:rPr lang="es-ES" sz="2000" dirty="0"/>
              <a:t>Comprobar transistores con el multímetro</a:t>
            </a:r>
          </a:p>
        </p:txBody>
      </p:sp>
      <p:pic>
        <p:nvPicPr>
          <p:cNvPr id="3076" name="Picture 4">
            <a:extLst>
              <a:ext uri="{FF2B5EF4-FFF2-40B4-BE49-F238E27FC236}">
                <a16:creationId xmlns:a16="http://schemas.microsoft.com/office/drawing/2014/main" id="{80C5D74B-76E3-401F-A747-D39814FFC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307" y="612568"/>
            <a:ext cx="6096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8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8BB703D-4774-4657-A141-0F5C654CF28E}"/>
              </a:ext>
            </a:extLst>
          </p:cNvPr>
          <p:cNvSpPr>
            <a:spLocks noGrp="1"/>
          </p:cNvSpPr>
          <p:nvPr>
            <p:ph type="title"/>
          </p:nvPr>
        </p:nvSpPr>
        <p:spPr>
          <a:xfrm>
            <a:off x="440995" y="-212165"/>
            <a:ext cx="8345488" cy="731837"/>
          </a:xfrm>
        </p:spPr>
        <p:txBody>
          <a:bodyPr/>
          <a:lstStyle/>
          <a:p>
            <a:r>
              <a:rPr lang="es-ES" sz="2000" dirty="0"/>
              <a:t>Comprobar transistores con el multímetro</a:t>
            </a:r>
          </a:p>
        </p:txBody>
      </p:sp>
      <p:grpSp>
        <p:nvGrpSpPr>
          <p:cNvPr id="3348" name="Grupo 3347">
            <a:extLst>
              <a:ext uri="{FF2B5EF4-FFF2-40B4-BE49-F238E27FC236}">
                <a16:creationId xmlns:a16="http://schemas.microsoft.com/office/drawing/2014/main" id="{4B75BB98-611C-4AAF-8D3C-76E2C76446D0}"/>
              </a:ext>
            </a:extLst>
          </p:cNvPr>
          <p:cNvGrpSpPr/>
          <p:nvPr/>
        </p:nvGrpSpPr>
        <p:grpSpPr>
          <a:xfrm>
            <a:off x="8119440" y="1099092"/>
            <a:ext cx="482040" cy="699120"/>
            <a:chOff x="8119440" y="1099092"/>
            <a:chExt cx="482040" cy="699120"/>
          </a:xfrm>
        </p:grpSpPr>
        <mc:AlternateContent xmlns:mc="http://schemas.openxmlformats.org/markup-compatibility/2006" xmlns:p14="http://schemas.microsoft.com/office/powerpoint/2010/main">
          <mc:Choice Requires="p14">
            <p:contentPart p14:bwMode="auto" r:id="rId2">
              <p14:nvContentPartPr>
                <p14:cNvPr id="3346" name="Entrada de lápiz 3345">
                  <a:extLst>
                    <a:ext uri="{FF2B5EF4-FFF2-40B4-BE49-F238E27FC236}">
                      <a16:creationId xmlns:a16="http://schemas.microsoft.com/office/drawing/2014/main" id="{6FCF6B00-17D2-48F4-953C-9A26A12942E2}"/>
                    </a:ext>
                  </a:extLst>
                </p14:cNvPr>
                <p14:cNvContentPartPr/>
                <p14:nvPr/>
              </p14:nvContentPartPr>
              <p14:xfrm>
                <a:off x="8119440" y="1177572"/>
                <a:ext cx="369720" cy="620640"/>
              </p14:xfrm>
            </p:contentPart>
          </mc:Choice>
          <mc:Fallback xmlns="">
            <p:pic>
              <p:nvPicPr>
                <p:cNvPr id="3346" name="Entrada de lápiz 3345">
                  <a:extLst>
                    <a:ext uri="{FF2B5EF4-FFF2-40B4-BE49-F238E27FC236}">
                      <a16:creationId xmlns:a16="http://schemas.microsoft.com/office/drawing/2014/main" id="{6FCF6B00-17D2-48F4-953C-9A26A12942E2}"/>
                    </a:ext>
                  </a:extLst>
                </p:cNvPr>
                <p:cNvPicPr/>
                <p:nvPr/>
              </p:nvPicPr>
              <p:blipFill>
                <a:blip r:embed="rId3"/>
                <a:stretch>
                  <a:fillRect/>
                </a:stretch>
              </p:blipFill>
              <p:spPr>
                <a:xfrm>
                  <a:off x="8110440" y="1168572"/>
                  <a:ext cx="38736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47" name="Entrada de lápiz 3346">
                  <a:extLst>
                    <a:ext uri="{FF2B5EF4-FFF2-40B4-BE49-F238E27FC236}">
                      <a16:creationId xmlns:a16="http://schemas.microsoft.com/office/drawing/2014/main" id="{C8EFA7C7-1120-450C-8D0B-FA3429FC0F48}"/>
                    </a:ext>
                  </a:extLst>
                </p14:cNvPr>
                <p14:cNvContentPartPr/>
                <p14:nvPr/>
              </p14:nvContentPartPr>
              <p14:xfrm>
                <a:off x="8419320" y="1099092"/>
                <a:ext cx="182160" cy="235440"/>
              </p14:xfrm>
            </p:contentPart>
          </mc:Choice>
          <mc:Fallback xmlns="">
            <p:pic>
              <p:nvPicPr>
                <p:cNvPr id="3347" name="Entrada de lápiz 3346">
                  <a:extLst>
                    <a:ext uri="{FF2B5EF4-FFF2-40B4-BE49-F238E27FC236}">
                      <a16:creationId xmlns:a16="http://schemas.microsoft.com/office/drawing/2014/main" id="{C8EFA7C7-1120-450C-8D0B-FA3429FC0F48}"/>
                    </a:ext>
                  </a:extLst>
                </p:cNvPr>
                <p:cNvPicPr/>
                <p:nvPr/>
              </p:nvPicPr>
              <p:blipFill>
                <a:blip r:embed="rId5"/>
                <a:stretch>
                  <a:fillRect/>
                </a:stretch>
              </p:blipFill>
              <p:spPr>
                <a:xfrm>
                  <a:off x="8410680" y="1090092"/>
                  <a:ext cx="199800" cy="253080"/>
                </a:xfrm>
                <a:prstGeom prst="rect">
                  <a:avLst/>
                </a:prstGeom>
              </p:spPr>
            </p:pic>
          </mc:Fallback>
        </mc:AlternateContent>
      </p:grpSp>
      <p:grpSp>
        <p:nvGrpSpPr>
          <p:cNvPr id="3360" name="Grupo 3359">
            <a:extLst>
              <a:ext uri="{FF2B5EF4-FFF2-40B4-BE49-F238E27FC236}">
                <a16:creationId xmlns:a16="http://schemas.microsoft.com/office/drawing/2014/main" id="{E10F98E8-AC04-4FF9-B8C4-38D909502BED}"/>
              </a:ext>
            </a:extLst>
          </p:cNvPr>
          <p:cNvGrpSpPr/>
          <p:nvPr/>
        </p:nvGrpSpPr>
        <p:grpSpPr>
          <a:xfrm>
            <a:off x="118192" y="188931"/>
            <a:ext cx="8810496" cy="4888241"/>
            <a:chOff x="137304" y="311040"/>
            <a:chExt cx="8810496" cy="4888241"/>
          </a:xfrm>
        </p:grpSpPr>
        <mc:AlternateContent xmlns:mc="http://schemas.openxmlformats.org/markup-compatibility/2006" xmlns:p14="http://schemas.microsoft.com/office/powerpoint/2010/main">
          <mc:Choice Requires="p14">
            <p:contentPart p14:bwMode="auto" r:id="rId6">
              <p14:nvContentPartPr>
                <p14:cNvPr id="3077" name="Entrada de lápiz 3076">
                  <a:extLst>
                    <a:ext uri="{FF2B5EF4-FFF2-40B4-BE49-F238E27FC236}">
                      <a16:creationId xmlns:a16="http://schemas.microsoft.com/office/drawing/2014/main" id="{3B7E46F5-64FF-4746-B3B6-379014EC5ECC}"/>
                    </a:ext>
                  </a:extLst>
                </p14:cNvPr>
                <p14:cNvContentPartPr/>
                <p14:nvPr/>
              </p14:nvContentPartPr>
              <p14:xfrm>
                <a:off x="6828624" y="311040"/>
                <a:ext cx="834120" cy="36000"/>
              </p14:xfrm>
            </p:contentPart>
          </mc:Choice>
          <mc:Fallback xmlns="">
            <p:pic>
              <p:nvPicPr>
                <p:cNvPr id="3077" name="Entrada de lápiz 3076">
                  <a:extLst>
                    <a:ext uri="{FF2B5EF4-FFF2-40B4-BE49-F238E27FC236}">
                      <a16:creationId xmlns:a16="http://schemas.microsoft.com/office/drawing/2014/main" id="{3B7E46F5-64FF-4746-B3B6-379014EC5ECC}"/>
                    </a:ext>
                  </a:extLst>
                </p:cNvPr>
                <p:cNvPicPr/>
                <p:nvPr/>
              </p:nvPicPr>
              <p:blipFill>
                <a:blip r:embed="rId7"/>
                <a:stretch>
                  <a:fillRect/>
                </a:stretch>
              </p:blipFill>
              <p:spPr>
                <a:xfrm>
                  <a:off x="6819984" y="302040"/>
                  <a:ext cx="851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78" name="Entrada de lápiz 3077">
                  <a:extLst>
                    <a:ext uri="{FF2B5EF4-FFF2-40B4-BE49-F238E27FC236}">
                      <a16:creationId xmlns:a16="http://schemas.microsoft.com/office/drawing/2014/main" id="{A6D34A60-90B8-44EF-BE12-F6C431E97EE8}"/>
                    </a:ext>
                  </a:extLst>
                </p14:cNvPr>
                <p14:cNvContentPartPr/>
                <p14:nvPr/>
              </p14:nvContentPartPr>
              <p14:xfrm>
                <a:off x="6781824" y="390600"/>
                <a:ext cx="66600" cy="568440"/>
              </p14:xfrm>
            </p:contentPart>
          </mc:Choice>
          <mc:Fallback xmlns="">
            <p:pic>
              <p:nvPicPr>
                <p:cNvPr id="3078" name="Entrada de lápiz 3077">
                  <a:extLst>
                    <a:ext uri="{FF2B5EF4-FFF2-40B4-BE49-F238E27FC236}">
                      <a16:creationId xmlns:a16="http://schemas.microsoft.com/office/drawing/2014/main" id="{A6D34A60-90B8-44EF-BE12-F6C431E97EE8}"/>
                    </a:ext>
                  </a:extLst>
                </p:cNvPr>
                <p:cNvPicPr/>
                <p:nvPr/>
              </p:nvPicPr>
              <p:blipFill>
                <a:blip r:embed="rId9"/>
                <a:stretch>
                  <a:fillRect/>
                </a:stretch>
              </p:blipFill>
              <p:spPr>
                <a:xfrm>
                  <a:off x="6773184" y="381600"/>
                  <a:ext cx="8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79" name="Entrada de lápiz 3078">
                  <a:extLst>
                    <a:ext uri="{FF2B5EF4-FFF2-40B4-BE49-F238E27FC236}">
                      <a16:creationId xmlns:a16="http://schemas.microsoft.com/office/drawing/2014/main" id="{7484FE1F-88CF-45BE-BBC4-056C59957C12}"/>
                    </a:ext>
                  </a:extLst>
                </p14:cNvPr>
                <p14:cNvContentPartPr/>
                <p14:nvPr/>
              </p14:nvContentPartPr>
              <p14:xfrm>
                <a:off x="7660584" y="344880"/>
                <a:ext cx="33120" cy="605520"/>
              </p14:xfrm>
            </p:contentPart>
          </mc:Choice>
          <mc:Fallback xmlns="">
            <p:pic>
              <p:nvPicPr>
                <p:cNvPr id="3079" name="Entrada de lápiz 3078">
                  <a:extLst>
                    <a:ext uri="{FF2B5EF4-FFF2-40B4-BE49-F238E27FC236}">
                      <a16:creationId xmlns:a16="http://schemas.microsoft.com/office/drawing/2014/main" id="{7484FE1F-88CF-45BE-BBC4-056C59957C12}"/>
                    </a:ext>
                  </a:extLst>
                </p:cNvPr>
                <p:cNvPicPr/>
                <p:nvPr/>
              </p:nvPicPr>
              <p:blipFill>
                <a:blip r:embed="rId11"/>
                <a:stretch>
                  <a:fillRect/>
                </a:stretch>
              </p:blipFill>
              <p:spPr>
                <a:xfrm>
                  <a:off x="7651944" y="335880"/>
                  <a:ext cx="5076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80" name="Entrada de lápiz 3079">
                  <a:extLst>
                    <a:ext uri="{FF2B5EF4-FFF2-40B4-BE49-F238E27FC236}">
                      <a16:creationId xmlns:a16="http://schemas.microsoft.com/office/drawing/2014/main" id="{4F46DD65-07EF-453B-BBFE-E4AE7955F4B8}"/>
                    </a:ext>
                  </a:extLst>
                </p14:cNvPr>
                <p14:cNvContentPartPr/>
                <p14:nvPr/>
              </p14:nvContentPartPr>
              <p14:xfrm>
                <a:off x="6723504" y="972360"/>
                <a:ext cx="966960" cy="40320"/>
              </p14:xfrm>
            </p:contentPart>
          </mc:Choice>
          <mc:Fallback xmlns="">
            <p:pic>
              <p:nvPicPr>
                <p:cNvPr id="3080" name="Entrada de lápiz 3079">
                  <a:extLst>
                    <a:ext uri="{FF2B5EF4-FFF2-40B4-BE49-F238E27FC236}">
                      <a16:creationId xmlns:a16="http://schemas.microsoft.com/office/drawing/2014/main" id="{4F46DD65-07EF-453B-BBFE-E4AE7955F4B8}"/>
                    </a:ext>
                  </a:extLst>
                </p:cNvPr>
                <p:cNvPicPr/>
                <p:nvPr/>
              </p:nvPicPr>
              <p:blipFill>
                <a:blip r:embed="rId13"/>
                <a:stretch>
                  <a:fillRect/>
                </a:stretch>
              </p:blipFill>
              <p:spPr>
                <a:xfrm>
                  <a:off x="6714864" y="963720"/>
                  <a:ext cx="984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81" name="Entrada de lápiz 3080">
                  <a:extLst>
                    <a:ext uri="{FF2B5EF4-FFF2-40B4-BE49-F238E27FC236}">
                      <a16:creationId xmlns:a16="http://schemas.microsoft.com/office/drawing/2014/main" id="{CC28307F-F7DA-4BFE-B7A9-52BE84190CE2}"/>
                    </a:ext>
                  </a:extLst>
                </p14:cNvPr>
                <p14:cNvContentPartPr/>
                <p14:nvPr/>
              </p14:nvContentPartPr>
              <p14:xfrm>
                <a:off x="6964704" y="1055160"/>
                <a:ext cx="46440" cy="492840"/>
              </p14:xfrm>
            </p:contentPart>
          </mc:Choice>
          <mc:Fallback xmlns="">
            <p:pic>
              <p:nvPicPr>
                <p:cNvPr id="3081" name="Entrada de lápiz 3080">
                  <a:extLst>
                    <a:ext uri="{FF2B5EF4-FFF2-40B4-BE49-F238E27FC236}">
                      <a16:creationId xmlns:a16="http://schemas.microsoft.com/office/drawing/2014/main" id="{CC28307F-F7DA-4BFE-B7A9-52BE84190CE2}"/>
                    </a:ext>
                  </a:extLst>
                </p:cNvPr>
                <p:cNvPicPr/>
                <p:nvPr/>
              </p:nvPicPr>
              <p:blipFill>
                <a:blip r:embed="rId15"/>
                <a:stretch>
                  <a:fillRect/>
                </a:stretch>
              </p:blipFill>
              <p:spPr>
                <a:xfrm>
                  <a:off x="6955704" y="1046160"/>
                  <a:ext cx="640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82" name="Entrada de lápiz 3081">
                  <a:extLst>
                    <a:ext uri="{FF2B5EF4-FFF2-40B4-BE49-F238E27FC236}">
                      <a16:creationId xmlns:a16="http://schemas.microsoft.com/office/drawing/2014/main" id="{5E464E53-102B-4F0C-8752-51FC13ADC49D}"/>
                    </a:ext>
                  </a:extLst>
                </p14:cNvPr>
                <p14:cNvContentPartPr/>
                <p14:nvPr/>
              </p14:nvContentPartPr>
              <p14:xfrm>
                <a:off x="7239024" y="1032120"/>
                <a:ext cx="70920" cy="476640"/>
              </p14:xfrm>
            </p:contentPart>
          </mc:Choice>
          <mc:Fallback xmlns="">
            <p:pic>
              <p:nvPicPr>
                <p:cNvPr id="3082" name="Entrada de lápiz 3081">
                  <a:extLst>
                    <a:ext uri="{FF2B5EF4-FFF2-40B4-BE49-F238E27FC236}">
                      <a16:creationId xmlns:a16="http://schemas.microsoft.com/office/drawing/2014/main" id="{5E464E53-102B-4F0C-8752-51FC13ADC49D}"/>
                    </a:ext>
                  </a:extLst>
                </p:cNvPr>
                <p:cNvPicPr/>
                <p:nvPr/>
              </p:nvPicPr>
              <p:blipFill>
                <a:blip r:embed="rId17"/>
                <a:stretch>
                  <a:fillRect/>
                </a:stretch>
              </p:blipFill>
              <p:spPr>
                <a:xfrm>
                  <a:off x="7230384" y="1023120"/>
                  <a:ext cx="8856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83" name="Entrada de lápiz 3082">
                  <a:extLst>
                    <a:ext uri="{FF2B5EF4-FFF2-40B4-BE49-F238E27FC236}">
                      <a16:creationId xmlns:a16="http://schemas.microsoft.com/office/drawing/2014/main" id="{C228ED2F-3674-4677-93E8-962DC7923145}"/>
                    </a:ext>
                  </a:extLst>
                </p14:cNvPr>
                <p14:cNvContentPartPr/>
                <p14:nvPr/>
              </p14:nvContentPartPr>
              <p14:xfrm>
                <a:off x="7532784" y="1031400"/>
                <a:ext cx="84240" cy="463680"/>
              </p14:xfrm>
            </p:contentPart>
          </mc:Choice>
          <mc:Fallback xmlns="">
            <p:pic>
              <p:nvPicPr>
                <p:cNvPr id="3083" name="Entrada de lápiz 3082">
                  <a:extLst>
                    <a:ext uri="{FF2B5EF4-FFF2-40B4-BE49-F238E27FC236}">
                      <a16:creationId xmlns:a16="http://schemas.microsoft.com/office/drawing/2014/main" id="{C228ED2F-3674-4677-93E8-962DC7923145}"/>
                    </a:ext>
                  </a:extLst>
                </p:cNvPr>
                <p:cNvPicPr/>
                <p:nvPr/>
              </p:nvPicPr>
              <p:blipFill>
                <a:blip r:embed="rId19"/>
                <a:stretch>
                  <a:fillRect/>
                </a:stretch>
              </p:blipFill>
              <p:spPr>
                <a:xfrm>
                  <a:off x="7523784" y="1022760"/>
                  <a:ext cx="10188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 name="Entrada de lápiz 1">
                  <a:extLst>
                    <a:ext uri="{FF2B5EF4-FFF2-40B4-BE49-F238E27FC236}">
                      <a16:creationId xmlns:a16="http://schemas.microsoft.com/office/drawing/2014/main" id="{5F56E076-68C9-4DD8-A2D5-D79CEE45BF57}"/>
                    </a:ext>
                  </a:extLst>
                </p14:cNvPr>
                <p14:cNvContentPartPr/>
                <p14:nvPr/>
              </p14:nvContentPartPr>
              <p14:xfrm>
                <a:off x="783504" y="718200"/>
                <a:ext cx="209520" cy="258120"/>
              </p14:xfrm>
            </p:contentPart>
          </mc:Choice>
          <mc:Fallback xmlns="">
            <p:pic>
              <p:nvPicPr>
                <p:cNvPr id="2" name="Entrada de lápiz 1">
                  <a:extLst>
                    <a:ext uri="{FF2B5EF4-FFF2-40B4-BE49-F238E27FC236}">
                      <a16:creationId xmlns:a16="http://schemas.microsoft.com/office/drawing/2014/main" id="{5F56E076-68C9-4DD8-A2D5-D79CEE45BF57}"/>
                    </a:ext>
                  </a:extLst>
                </p:cNvPr>
                <p:cNvPicPr/>
                <p:nvPr/>
              </p:nvPicPr>
              <p:blipFill>
                <a:blip r:embed="rId21"/>
                <a:stretch>
                  <a:fillRect/>
                </a:stretch>
              </p:blipFill>
              <p:spPr>
                <a:xfrm>
                  <a:off x="774504" y="709560"/>
                  <a:ext cx="227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Entrada de lápiz 3">
                  <a:extLst>
                    <a:ext uri="{FF2B5EF4-FFF2-40B4-BE49-F238E27FC236}">
                      <a16:creationId xmlns:a16="http://schemas.microsoft.com/office/drawing/2014/main" id="{C8B22D99-056C-4565-B5BE-332D71E92DEB}"/>
                    </a:ext>
                  </a:extLst>
                </p14:cNvPr>
                <p14:cNvContentPartPr/>
                <p14:nvPr/>
              </p14:nvContentPartPr>
              <p14:xfrm>
                <a:off x="1037664" y="828720"/>
                <a:ext cx="129240" cy="131040"/>
              </p14:xfrm>
            </p:contentPart>
          </mc:Choice>
          <mc:Fallback xmlns="">
            <p:pic>
              <p:nvPicPr>
                <p:cNvPr id="4" name="Entrada de lápiz 3">
                  <a:extLst>
                    <a:ext uri="{FF2B5EF4-FFF2-40B4-BE49-F238E27FC236}">
                      <a16:creationId xmlns:a16="http://schemas.microsoft.com/office/drawing/2014/main" id="{C8B22D99-056C-4565-B5BE-332D71E92DEB}"/>
                    </a:ext>
                  </a:extLst>
                </p:cNvPr>
                <p:cNvPicPr/>
                <p:nvPr/>
              </p:nvPicPr>
              <p:blipFill>
                <a:blip r:embed="rId23"/>
                <a:stretch>
                  <a:fillRect/>
                </a:stretch>
              </p:blipFill>
              <p:spPr>
                <a:xfrm>
                  <a:off x="1028664" y="819720"/>
                  <a:ext cx="146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 name="Entrada de lápiz 4">
                  <a:extLst>
                    <a:ext uri="{FF2B5EF4-FFF2-40B4-BE49-F238E27FC236}">
                      <a16:creationId xmlns:a16="http://schemas.microsoft.com/office/drawing/2014/main" id="{9D82B7BA-4BE7-4B92-ADFC-0D3A919DF851}"/>
                    </a:ext>
                  </a:extLst>
                </p14:cNvPr>
                <p14:cNvContentPartPr/>
                <p14:nvPr/>
              </p14:nvContentPartPr>
              <p14:xfrm>
                <a:off x="1241424" y="804600"/>
                <a:ext cx="16920" cy="103320"/>
              </p14:xfrm>
            </p:contentPart>
          </mc:Choice>
          <mc:Fallback xmlns="">
            <p:pic>
              <p:nvPicPr>
                <p:cNvPr id="5" name="Entrada de lápiz 4">
                  <a:extLst>
                    <a:ext uri="{FF2B5EF4-FFF2-40B4-BE49-F238E27FC236}">
                      <a16:creationId xmlns:a16="http://schemas.microsoft.com/office/drawing/2014/main" id="{9D82B7BA-4BE7-4B92-ADFC-0D3A919DF851}"/>
                    </a:ext>
                  </a:extLst>
                </p:cNvPr>
                <p:cNvPicPr/>
                <p:nvPr/>
              </p:nvPicPr>
              <p:blipFill>
                <a:blip r:embed="rId25"/>
                <a:stretch>
                  <a:fillRect/>
                </a:stretch>
              </p:blipFill>
              <p:spPr>
                <a:xfrm>
                  <a:off x="1232784" y="795600"/>
                  <a:ext cx="34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 name="Entrada de lápiz 5">
                  <a:extLst>
                    <a:ext uri="{FF2B5EF4-FFF2-40B4-BE49-F238E27FC236}">
                      <a16:creationId xmlns:a16="http://schemas.microsoft.com/office/drawing/2014/main" id="{9AF63E0D-F1E0-478C-BD6D-C3455DFD5684}"/>
                    </a:ext>
                  </a:extLst>
                </p14:cNvPr>
                <p14:cNvContentPartPr/>
                <p14:nvPr/>
              </p14:nvContentPartPr>
              <p14:xfrm>
                <a:off x="1144224" y="790560"/>
                <a:ext cx="239040" cy="171000"/>
              </p14:xfrm>
            </p:contentPart>
          </mc:Choice>
          <mc:Fallback xmlns="">
            <p:pic>
              <p:nvPicPr>
                <p:cNvPr id="6" name="Entrada de lápiz 5">
                  <a:extLst>
                    <a:ext uri="{FF2B5EF4-FFF2-40B4-BE49-F238E27FC236}">
                      <a16:creationId xmlns:a16="http://schemas.microsoft.com/office/drawing/2014/main" id="{9AF63E0D-F1E0-478C-BD6D-C3455DFD5684}"/>
                    </a:ext>
                  </a:extLst>
                </p:cNvPr>
                <p:cNvPicPr/>
                <p:nvPr/>
              </p:nvPicPr>
              <p:blipFill>
                <a:blip r:embed="rId27"/>
                <a:stretch>
                  <a:fillRect/>
                </a:stretch>
              </p:blipFill>
              <p:spPr>
                <a:xfrm>
                  <a:off x="1135584" y="781920"/>
                  <a:ext cx="2566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Entrada de lápiz 6">
                  <a:extLst>
                    <a:ext uri="{FF2B5EF4-FFF2-40B4-BE49-F238E27FC236}">
                      <a16:creationId xmlns:a16="http://schemas.microsoft.com/office/drawing/2014/main" id="{42DC2405-A875-49B7-8C17-C2936611EE99}"/>
                    </a:ext>
                  </a:extLst>
                </p14:cNvPr>
                <p14:cNvContentPartPr/>
                <p14:nvPr/>
              </p14:nvContentPartPr>
              <p14:xfrm>
                <a:off x="1410984" y="807120"/>
                <a:ext cx="173520" cy="144360"/>
              </p14:xfrm>
            </p:contentPart>
          </mc:Choice>
          <mc:Fallback xmlns="">
            <p:pic>
              <p:nvPicPr>
                <p:cNvPr id="7" name="Entrada de lápiz 6">
                  <a:extLst>
                    <a:ext uri="{FF2B5EF4-FFF2-40B4-BE49-F238E27FC236}">
                      <a16:creationId xmlns:a16="http://schemas.microsoft.com/office/drawing/2014/main" id="{42DC2405-A875-49B7-8C17-C2936611EE99}"/>
                    </a:ext>
                  </a:extLst>
                </p:cNvPr>
                <p:cNvPicPr/>
                <p:nvPr/>
              </p:nvPicPr>
              <p:blipFill>
                <a:blip r:embed="rId29"/>
                <a:stretch>
                  <a:fillRect/>
                </a:stretch>
              </p:blipFill>
              <p:spPr>
                <a:xfrm>
                  <a:off x="1401984" y="798120"/>
                  <a:ext cx="191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Entrada de lápiz 7">
                  <a:extLst>
                    <a:ext uri="{FF2B5EF4-FFF2-40B4-BE49-F238E27FC236}">
                      <a16:creationId xmlns:a16="http://schemas.microsoft.com/office/drawing/2014/main" id="{0666717E-083D-4583-833F-2E5E759F5F8F}"/>
                    </a:ext>
                  </a:extLst>
                </p14:cNvPr>
                <p14:cNvContentPartPr/>
                <p14:nvPr/>
              </p14:nvContentPartPr>
              <p14:xfrm>
                <a:off x="1986984" y="794880"/>
                <a:ext cx="69120" cy="168480"/>
              </p14:xfrm>
            </p:contentPart>
          </mc:Choice>
          <mc:Fallback xmlns="">
            <p:pic>
              <p:nvPicPr>
                <p:cNvPr id="8" name="Entrada de lápiz 7">
                  <a:extLst>
                    <a:ext uri="{FF2B5EF4-FFF2-40B4-BE49-F238E27FC236}">
                      <a16:creationId xmlns:a16="http://schemas.microsoft.com/office/drawing/2014/main" id="{0666717E-083D-4583-833F-2E5E759F5F8F}"/>
                    </a:ext>
                  </a:extLst>
                </p:cNvPr>
                <p:cNvPicPr/>
                <p:nvPr/>
              </p:nvPicPr>
              <p:blipFill>
                <a:blip r:embed="rId31"/>
                <a:stretch>
                  <a:fillRect/>
                </a:stretch>
              </p:blipFill>
              <p:spPr>
                <a:xfrm>
                  <a:off x="1977984" y="786240"/>
                  <a:ext cx="86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Entrada de lápiz 8">
                  <a:extLst>
                    <a:ext uri="{FF2B5EF4-FFF2-40B4-BE49-F238E27FC236}">
                      <a16:creationId xmlns:a16="http://schemas.microsoft.com/office/drawing/2014/main" id="{C4400C69-7330-4575-8527-ED17CB941D89}"/>
                    </a:ext>
                  </a:extLst>
                </p14:cNvPr>
                <p14:cNvContentPartPr/>
                <p14:nvPr/>
              </p14:nvContentPartPr>
              <p14:xfrm>
                <a:off x="1975464" y="768240"/>
                <a:ext cx="247680" cy="244080"/>
              </p14:xfrm>
            </p:contentPart>
          </mc:Choice>
          <mc:Fallback xmlns="">
            <p:pic>
              <p:nvPicPr>
                <p:cNvPr id="9" name="Entrada de lápiz 8">
                  <a:extLst>
                    <a:ext uri="{FF2B5EF4-FFF2-40B4-BE49-F238E27FC236}">
                      <a16:creationId xmlns:a16="http://schemas.microsoft.com/office/drawing/2014/main" id="{C4400C69-7330-4575-8527-ED17CB941D89}"/>
                    </a:ext>
                  </a:extLst>
                </p:cNvPr>
                <p:cNvPicPr/>
                <p:nvPr/>
              </p:nvPicPr>
              <p:blipFill>
                <a:blip r:embed="rId33"/>
                <a:stretch>
                  <a:fillRect/>
                </a:stretch>
              </p:blipFill>
              <p:spPr>
                <a:xfrm>
                  <a:off x="1966824" y="759600"/>
                  <a:ext cx="2653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Entrada de lápiz 9">
                  <a:extLst>
                    <a:ext uri="{FF2B5EF4-FFF2-40B4-BE49-F238E27FC236}">
                      <a16:creationId xmlns:a16="http://schemas.microsoft.com/office/drawing/2014/main" id="{6EAD7434-509E-4E25-AFB9-423139293127}"/>
                    </a:ext>
                  </a:extLst>
                </p14:cNvPr>
                <p14:cNvContentPartPr/>
                <p14:nvPr/>
              </p14:nvContentPartPr>
              <p14:xfrm>
                <a:off x="2209104" y="736200"/>
                <a:ext cx="43200" cy="241200"/>
              </p14:xfrm>
            </p:contentPart>
          </mc:Choice>
          <mc:Fallback xmlns="">
            <p:pic>
              <p:nvPicPr>
                <p:cNvPr id="10" name="Entrada de lápiz 9">
                  <a:extLst>
                    <a:ext uri="{FF2B5EF4-FFF2-40B4-BE49-F238E27FC236}">
                      <a16:creationId xmlns:a16="http://schemas.microsoft.com/office/drawing/2014/main" id="{6EAD7434-509E-4E25-AFB9-423139293127}"/>
                    </a:ext>
                  </a:extLst>
                </p:cNvPr>
                <p:cNvPicPr/>
                <p:nvPr/>
              </p:nvPicPr>
              <p:blipFill>
                <a:blip r:embed="rId35"/>
                <a:stretch>
                  <a:fillRect/>
                </a:stretch>
              </p:blipFill>
              <p:spPr>
                <a:xfrm>
                  <a:off x="2200464" y="727560"/>
                  <a:ext cx="608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Entrada de lápiz 10">
                  <a:extLst>
                    <a:ext uri="{FF2B5EF4-FFF2-40B4-BE49-F238E27FC236}">
                      <a16:creationId xmlns:a16="http://schemas.microsoft.com/office/drawing/2014/main" id="{C47F73D0-C395-4817-A945-907E8869215E}"/>
                    </a:ext>
                  </a:extLst>
                </p14:cNvPr>
                <p14:cNvContentPartPr/>
                <p14:nvPr/>
              </p14:nvContentPartPr>
              <p14:xfrm>
                <a:off x="2222424" y="851400"/>
                <a:ext cx="217440" cy="29160"/>
              </p14:xfrm>
            </p:contentPart>
          </mc:Choice>
          <mc:Fallback xmlns="">
            <p:pic>
              <p:nvPicPr>
                <p:cNvPr id="11" name="Entrada de lápiz 10">
                  <a:extLst>
                    <a:ext uri="{FF2B5EF4-FFF2-40B4-BE49-F238E27FC236}">
                      <a16:creationId xmlns:a16="http://schemas.microsoft.com/office/drawing/2014/main" id="{C47F73D0-C395-4817-A945-907E8869215E}"/>
                    </a:ext>
                  </a:extLst>
                </p:cNvPr>
                <p:cNvPicPr/>
                <p:nvPr/>
              </p:nvPicPr>
              <p:blipFill>
                <a:blip r:embed="rId37"/>
                <a:stretch>
                  <a:fillRect/>
                </a:stretch>
              </p:blipFill>
              <p:spPr>
                <a:xfrm>
                  <a:off x="2213424" y="842760"/>
                  <a:ext cx="235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Entrada de lápiz 11">
                  <a:extLst>
                    <a:ext uri="{FF2B5EF4-FFF2-40B4-BE49-F238E27FC236}">
                      <a16:creationId xmlns:a16="http://schemas.microsoft.com/office/drawing/2014/main" id="{1D3CDA6C-CEDC-4B0F-9DE9-4795B1FE505F}"/>
                    </a:ext>
                  </a:extLst>
                </p14:cNvPr>
                <p14:cNvContentPartPr/>
                <p14:nvPr/>
              </p14:nvContentPartPr>
              <p14:xfrm>
                <a:off x="1860624" y="915120"/>
                <a:ext cx="125280" cy="10800"/>
              </p14:xfrm>
            </p:contentPart>
          </mc:Choice>
          <mc:Fallback xmlns="">
            <p:pic>
              <p:nvPicPr>
                <p:cNvPr id="12" name="Entrada de lápiz 11">
                  <a:extLst>
                    <a:ext uri="{FF2B5EF4-FFF2-40B4-BE49-F238E27FC236}">
                      <a16:creationId xmlns:a16="http://schemas.microsoft.com/office/drawing/2014/main" id="{1D3CDA6C-CEDC-4B0F-9DE9-4795B1FE505F}"/>
                    </a:ext>
                  </a:extLst>
                </p:cNvPr>
                <p:cNvPicPr/>
                <p:nvPr/>
              </p:nvPicPr>
              <p:blipFill>
                <a:blip r:embed="rId39"/>
                <a:stretch>
                  <a:fillRect/>
                </a:stretch>
              </p:blipFill>
              <p:spPr>
                <a:xfrm>
                  <a:off x="1851984" y="906480"/>
                  <a:ext cx="142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 name="Entrada de lápiz 14">
                  <a:extLst>
                    <a:ext uri="{FF2B5EF4-FFF2-40B4-BE49-F238E27FC236}">
                      <a16:creationId xmlns:a16="http://schemas.microsoft.com/office/drawing/2014/main" id="{9ED70168-162C-4EDF-A2B3-F96770AF5540}"/>
                    </a:ext>
                  </a:extLst>
                </p14:cNvPr>
                <p14:cNvContentPartPr/>
                <p14:nvPr/>
              </p14:nvContentPartPr>
              <p14:xfrm>
                <a:off x="447264" y="482760"/>
                <a:ext cx="2384640" cy="867240"/>
              </p14:xfrm>
            </p:contentPart>
          </mc:Choice>
          <mc:Fallback xmlns="">
            <p:pic>
              <p:nvPicPr>
                <p:cNvPr id="15" name="Entrada de lápiz 14">
                  <a:extLst>
                    <a:ext uri="{FF2B5EF4-FFF2-40B4-BE49-F238E27FC236}">
                      <a16:creationId xmlns:a16="http://schemas.microsoft.com/office/drawing/2014/main" id="{9ED70168-162C-4EDF-A2B3-F96770AF5540}"/>
                    </a:ext>
                  </a:extLst>
                </p:cNvPr>
                <p:cNvPicPr/>
                <p:nvPr/>
              </p:nvPicPr>
              <p:blipFill>
                <a:blip r:embed="rId41"/>
                <a:stretch>
                  <a:fillRect/>
                </a:stretch>
              </p:blipFill>
              <p:spPr>
                <a:xfrm>
                  <a:off x="438264" y="474120"/>
                  <a:ext cx="2402280" cy="88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 name="Entrada de lápiz 16">
                  <a:extLst>
                    <a:ext uri="{FF2B5EF4-FFF2-40B4-BE49-F238E27FC236}">
                      <a16:creationId xmlns:a16="http://schemas.microsoft.com/office/drawing/2014/main" id="{DF23F39F-3244-4ED2-B659-659192F82FDE}"/>
                    </a:ext>
                  </a:extLst>
                </p14:cNvPr>
                <p14:cNvContentPartPr/>
                <p14:nvPr/>
              </p14:nvContentPartPr>
              <p14:xfrm>
                <a:off x="1497024" y="1364400"/>
                <a:ext cx="45720" cy="184320"/>
              </p14:xfrm>
            </p:contentPart>
          </mc:Choice>
          <mc:Fallback xmlns="">
            <p:pic>
              <p:nvPicPr>
                <p:cNvPr id="17" name="Entrada de lápiz 16">
                  <a:extLst>
                    <a:ext uri="{FF2B5EF4-FFF2-40B4-BE49-F238E27FC236}">
                      <a16:creationId xmlns:a16="http://schemas.microsoft.com/office/drawing/2014/main" id="{DF23F39F-3244-4ED2-B659-659192F82FDE}"/>
                    </a:ext>
                  </a:extLst>
                </p:cNvPr>
                <p:cNvPicPr/>
                <p:nvPr/>
              </p:nvPicPr>
              <p:blipFill>
                <a:blip r:embed="rId43"/>
                <a:stretch>
                  <a:fillRect/>
                </a:stretch>
              </p:blipFill>
              <p:spPr>
                <a:xfrm>
                  <a:off x="1488384" y="1355400"/>
                  <a:ext cx="63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 name="Entrada de lápiz 17">
                  <a:extLst>
                    <a:ext uri="{FF2B5EF4-FFF2-40B4-BE49-F238E27FC236}">
                      <a16:creationId xmlns:a16="http://schemas.microsoft.com/office/drawing/2014/main" id="{80290E56-A24A-4B4C-BCEB-8BC1C5881BB1}"/>
                    </a:ext>
                  </a:extLst>
                </p14:cNvPr>
                <p14:cNvContentPartPr/>
                <p14:nvPr/>
              </p14:nvContentPartPr>
              <p14:xfrm>
                <a:off x="1403424" y="1555560"/>
                <a:ext cx="84600" cy="178200"/>
              </p14:xfrm>
            </p:contentPart>
          </mc:Choice>
          <mc:Fallback xmlns="">
            <p:pic>
              <p:nvPicPr>
                <p:cNvPr id="18" name="Entrada de lápiz 17">
                  <a:extLst>
                    <a:ext uri="{FF2B5EF4-FFF2-40B4-BE49-F238E27FC236}">
                      <a16:creationId xmlns:a16="http://schemas.microsoft.com/office/drawing/2014/main" id="{80290E56-A24A-4B4C-BCEB-8BC1C5881BB1}"/>
                    </a:ext>
                  </a:extLst>
                </p:cNvPr>
                <p:cNvPicPr/>
                <p:nvPr/>
              </p:nvPicPr>
              <p:blipFill>
                <a:blip r:embed="rId45"/>
                <a:stretch>
                  <a:fillRect/>
                </a:stretch>
              </p:blipFill>
              <p:spPr>
                <a:xfrm>
                  <a:off x="1394424" y="1546560"/>
                  <a:ext cx="102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 name="Entrada de lápiz 18">
                  <a:extLst>
                    <a:ext uri="{FF2B5EF4-FFF2-40B4-BE49-F238E27FC236}">
                      <a16:creationId xmlns:a16="http://schemas.microsoft.com/office/drawing/2014/main" id="{15273EE9-0805-4FBC-850F-21B50D8685DB}"/>
                    </a:ext>
                  </a:extLst>
                </p14:cNvPr>
                <p14:cNvContentPartPr/>
                <p14:nvPr/>
              </p14:nvContentPartPr>
              <p14:xfrm>
                <a:off x="1363104" y="1549440"/>
                <a:ext cx="295560" cy="228240"/>
              </p14:xfrm>
            </p:contentPart>
          </mc:Choice>
          <mc:Fallback xmlns="">
            <p:pic>
              <p:nvPicPr>
                <p:cNvPr id="19" name="Entrada de lápiz 18">
                  <a:extLst>
                    <a:ext uri="{FF2B5EF4-FFF2-40B4-BE49-F238E27FC236}">
                      <a16:creationId xmlns:a16="http://schemas.microsoft.com/office/drawing/2014/main" id="{15273EE9-0805-4FBC-850F-21B50D8685DB}"/>
                    </a:ext>
                  </a:extLst>
                </p:cNvPr>
                <p:cNvPicPr/>
                <p:nvPr/>
              </p:nvPicPr>
              <p:blipFill>
                <a:blip r:embed="rId47"/>
                <a:stretch>
                  <a:fillRect/>
                </a:stretch>
              </p:blipFill>
              <p:spPr>
                <a:xfrm>
                  <a:off x="1354464" y="1540800"/>
                  <a:ext cx="313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Entrada de lápiz 20">
                  <a:extLst>
                    <a:ext uri="{FF2B5EF4-FFF2-40B4-BE49-F238E27FC236}">
                      <a16:creationId xmlns:a16="http://schemas.microsoft.com/office/drawing/2014/main" id="{26D5AB4A-D047-4D46-A59B-142BFFA8AD6F}"/>
                    </a:ext>
                  </a:extLst>
                </p14:cNvPr>
                <p14:cNvContentPartPr/>
                <p14:nvPr/>
              </p14:nvContentPartPr>
              <p14:xfrm>
                <a:off x="470664" y="1967400"/>
                <a:ext cx="35640" cy="100440"/>
              </p14:xfrm>
            </p:contentPart>
          </mc:Choice>
          <mc:Fallback xmlns="">
            <p:pic>
              <p:nvPicPr>
                <p:cNvPr id="21" name="Entrada de lápiz 20">
                  <a:extLst>
                    <a:ext uri="{FF2B5EF4-FFF2-40B4-BE49-F238E27FC236}">
                      <a16:creationId xmlns:a16="http://schemas.microsoft.com/office/drawing/2014/main" id="{26D5AB4A-D047-4D46-A59B-142BFFA8AD6F}"/>
                    </a:ext>
                  </a:extLst>
                </p:cNvPr>
                <p:cNvPicPr/>
                <p:nvPr/>
              </p:nvPicPr>
              <p:blipFill>
                <a:blip r:embed="rId49"/>
                <a:stretch>
                  <a:fillRect/>
                </a:stretch>
              </p:blipFill>
              <p:spPr>
                <a:xfrm>
                  <a:off x="461664" y="1958760"/>
                  <a:ext cx="53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Entrada de lápiz 21">
                  <a:extLst>
                    <a:ext uri="{FF2B5EF4-FFF2-40B4-BE49-F238E27FC236}">
                      <a16:creationId xmlns:a16="http://schemas.microsoft.com/office/drawing/2014/main" id="{48D0C111-669B-4642-9B2E-A37B5F70ADE3}"/>
                    </a:ext>
                  </a:extLst>
                </p14:cNvPr>
                <p14:cNvContentPartPr/>
                <p14:nvPr/>
              </p14:nvContentPartPr>
              <p14:xfrm>
                <a:off x="359784" y="1896480"/>
                <a:ext cx="252000" cy="216360"/>
              </p14:xfrm>
            </p:contentPart>
          </mc:Choice>
          <mc:Fallback xmlns="">
            <p:pic>
              <p:nvPicPr>
                <p:cNvPr id="22" name="Entrada de lápiz 21">
                  <a:extLst>
                    <a:ext uri="{FF2B5EF4-FFF2-40B4-BE49-F238E27FC236}">
                      <a16:creationId xmlns:a16="http://schemas.microsoft.com/office/drawing/2014/main" id="{48D0C111-669B-4642-9B2E-A37B5F70ADE3}"/>
                    </a:ext>
                  </a:extLst>
                </p:cNvPr>
                <p:cNvPicPr/>
                <p:nvPr/>
              </p:nvPicPr>
              <p:blipFill>
                <a:blip r:embed="rId51"/>
                <a:stretch>
                  <a:fillRect/>
                </a:stretch>
              </p:blipFill>
              <p:spPr>
                <a:xfrm>
                  <a:off x="350784" y="1887480"/>
                  <a:ext cx="2696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Entrada de lápiz 22">
                  <a:extLst>
                    <a:ext uri="{FF2B5EF4-FFF2-40B4-BE49-F238E27FC236}">
                      <a16:creationId xmlns:a16="http://schemas.microsoft.com/office/drawing/2014/main" id="{6DCE5C8F-71CC-4510-9ACC-A6624EC0FE8B}"/>
                    </a:ext>
                  </a:extLst>
                </p14:cNvPr>
                <p14:cNvContentPartPr/>
                <p14:nvPr/>
              </p14:nvContentPartPr>
              <p14:xfrm>
                <a:off x="603864" y="1973880"/>
                <a:ext cx="104760" cy="140040"/>
              </p14:xfrm>
            </p:contentPart>
          </mc:Choice>
          <mc:Fallback xmlns="">
            <p:pic>
              <p:nvPicPr>
                <p:cNvPr id="23" name="Entrada de lápiz 22">
                  <a:extLst>
                    <a:ext uri="{FF2B5EF4-FFF2-40B4-BE49-F238E27FC236}">
                      <a16:creationId xmlns:a16="http://schemas.microsoft.com/office/drawing/2014/main" id="{6DCE5C8F-71CC-4510-9ACC-A6624EC0FE8B}"/>
                    </a:ext>
                  </a:extLst>
                </p:cNvPr>
                <p:cNvPicPr/>
                <p:nvPr/>
              </p:nvPicPr>
              <p:blipFill>
                <a:blip r:embed="rId53"/>
                <a:stretch>
                  <a:fillRect/>
                </a:stretch>
              </p:blipFill>
              <p:spPr>
                <a:xfrm>
                  <a:off x="595224" y="1965240"/>
                  <a:ext cx="1224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 name="Entrada de lápiz 23">
                  <a:extLst>
                    <a:ext uri="{FF2B5EF4-FFF2-40B4-BE49-F238E27FC236}">
                      <a16:creationId xmlns:a16="http://schemas.microsoft.com/office/drawing/2014/main" id="{552D4799-F4A4-4295-B3CF-A8C0D4DADF0B}"/>
                    </a:ext>
                  </a:extLst>
                </p14:cNvPr>
                <p14:cNvContentPartPr/>
                <p14:nvPr/>
              </p14:nvContentPartPr>
              <p14:xfrm>
                <a:off x="720504" y="1939680"/>
                <a:ext cx="90360" cy="152640"/>
              </p14:xfrm>
            </p:contentPart>
          </mc:Choice>
          <mc:Fallback xmlns="">
            <p:pic>
              <p:nvPicPr>
                <p:cNvPr id="24" name="Entrada de lápiz 23">
                  <a:extLst>
                    <a:ext uri="{FF2B5EF4-FFF2-40B4-BE49-F238E27FC236}">
                      <a16:creationId xmlns:a16="http://schemas.microsoft.com/office/drawing/2014/main" id="{552D4799-F4A4-4295-B3CF-A8C0D4DADF0B}"/>
                    </a:ext>
                  </a:extLst>
                </p:cNvPr>
                <p:cNvPicPr/>
                <p:nvPr/>
              </p:nvPicPr>
              <p:blipFill>
                <a:blip r:embed="rId55"/>
                <a:stretch>
                  <a:fillRect/>
                </a:stretch>
              </p:blipFill>
              <p:spPr>
                <a:xfrm>
                  <a:off x="711504" y="1931040"/>
                  <a:ext cx="108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 name="Entrada de lápiz 24">
                  <a:extLst>
                    <a:ext uri="{FF2B5EF4-FFF2-40B4-BE49-F238E27FC236}">
                      <a16:creationId xmlns:a16="http://schemas.microsoft.com/office/drawing/2014/main" id="{375297B8-DEBE-4541-88C7-EDD933C31A74}"/>
                    </a:ext>
                  </a:extLst>
                </p14:cNvPr>
                <p14:cNvContentPartPr/>
                <p14:nvPr/>
              </p14:nvContentPartPr>
              <p14:xfrm>
                <a:off x="813744" y="1966320"/>
                <a:ext cx="182520" cy="111240"/>
              </p14:xfrm>
            </p:contentPart>
          </mc:Choice>
          <mc:Fallback xmlns="">
            <p:pic>
              <p:nvPicPr>
                <p:cNvPr id="25" name="Entrada de lápiz 24">
                  <a:extLst>
                    <a:ext uri="{FF2B5EF4-FFF2-40B4-BE49-F238E27FC236}">
                      <a16:creationId xmlns:a16="http://schemas.microsoft.com/office/drawing/2014/main" id="{375297B8-DEBE-4541-88C7-EDD933C31A74}"/>
                    </a:ext>
                  </a:extLst>
                </p:cNvPr>
                <p:cNvPicPr/>
                <p:nvPr/>
              </p:nvPicPr>
              <p:blipFill>
                <a:blip r:embed="rId57"/>
                <a:stretch>
                  <a:fillRect/>
                </a:stretch>
              </p:blipFill>
              <p:spPr>
                <a:xfrm>
                  <a:off x="805104" y="1957320"/>
                  <a:ext cx="200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Entrada de lápiz 25">
                  <a:extLst>
                    <a:ext uri="{FF2B5EF4-FFF2-40B4-BE49-F238E27FC236}">
                      <a16:creationId xmlns:a16="http://schemas.microsoft.com/office/drawing/2014/main" id="{1F076324-3A61-44F5-84F6-422C615772FD}"/>
                    </a:ext>
                  </a:extLst>
                </p14:cNvPr>
                <p14:cNvContentPartPr/>
                <p14:nvPr/>
              </p14:nvContentPartPr>
              <p14:xfrm>
                <a:off x="994104" y="1936440"/>
                <a:ext cx="158760" cy="139320"/>
              </p14:xfrm>
            </p:contentPart>
          </mc:Choice>
          <mc:Fallback xmlns="">
            <p:pic>
              <p:nvPicPr>
                <p:cNvPr id="26" name="Entrada de lápiz 25">
                  <a:extLst>
                    <a:ext uri="{FF2B5EF4-FFF2-40B4-BE49-F238E27FC236}">
                      <a16:creationId xmlns:a16="http://schemas.microsoft.com/office/drawing/2014/main" id="{1F076324-3A61-44F5-84F6-422C615772FD}"/>
                    </a:ext>
                  </a:extLst>
                </p:cNvPr>
                <p:cNvPicPr/>
                <p:nvPr/>
              </p:nvPicPr>
              <p:blipFill>
                <a:blip r:embed="rId59"/>
                <a:stretch>
                  <a:fillRect/>
                </a:stretch>
              </p:blipFill>
              <p:spPr>
                <a:xfrm>
                  <a:off x="985104" y="1927800"/>
                  <a:ext cx="176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Entrada de lápiz 26">
                  <a:extLst>
                    <a:ext uri="{FF2B5EF4-FFF2-40B4-BE49-F238E27FC236}">
                      <a16:creationId xmlns:a16="http://schemas.microsoft.com/office/drawing/2014/main" id="{2FA1FF63-FE25-44E7-9DAE-A74FC07DECF7}"/>
                    </a:ext>
                  </a:extLst>
                </p14:cNvPr>
                <p14:cNvContentPartPr/>
                <p14:nvPr/>
              </p14:nvContentPartPr>
              <p14:xfrm>
                <a:off x="1171584" y="1897920"/>
                <a:ext cx="224280" cy="189720"/>
              </p14:xfrm>
            </p:contentPart>
          </mc:Choice>
          <mc:Fallback xmlns="">
            <p:pic>
              <p:nvPicPr>
                <p:cNvPr id="27" name="Entrada de lápiz 26">
                  <a:extLst>
                    <a:ext uri="{FF2B5EF4-FFF2-40B4-BE49-F238E27FC236}">
                      <a16:creationId xmlns:a16="http://schemas.microsoft.com/office/drawing/2014/main" id="{2FA1FF63-FE25-44E7-9DAE-A74FC07DECF7}"/>
                    </a:ext>
                  </a:extLst>
                </p:cNvPr>
                <p:cNvPicPr/>
                <p:nvPr/>
              </p:nvPicPr>
              <p:blipFill>
                <a:blip r:embed="rId61"/>
                <a:stretch>
                  <a:fillRect/>
                </a:stretch>
              </p:blipFill>
              <p:spPr>
                <a:xfrm>
                  <a:off x="1162584" y="1889280"/>
                  <a:ext cx="241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9" name="Entrada de lápiz 28">
                  <a:extLst>
                    <a:ext uri="{FF2B5EF4-FFF2-40B4-BE49-F238E27FC236}">
                      <a16:creationId xmlns:a16="http://schemas.microsoft.com/office/drawing/2014/main" id="{4D942A19-2FCC-4CE2-B95F-9C7ADC174FD3}"/>
                    </a:ext>
                  </a:extLst>
                </p14:cNvPr>
                <p14:cNvContentPartPr/>
                <p14:nvPr/>
              </p14:nvContentPartPr>
              <p14:xfrm>
                <a:off x="1601424" y="1926360"/>
                <a:ext cx="154440" cy="159120"/>
              </p14:xfrm>
            </p:contentPart>
          </mc:Choice>
          <mc:Fallback xmlns="">
            <p:pic>
              <p:nvPicPr>
                <p:cNvPr id="29" name="Entrada de lápiz 28">
                  <a:extLst>
                    <a:ext uri="{FF2B5EF4-FFF2-40B4-BE49-F238E27FC236}">
                      <a16:creationId xmlns:a16="http://schemas.microsoft.com/office/drawing/2014/main" id="{4D942A19-2FCC-4CE2-B95F-9C7ADC174FD3}"/>
                    </a:ext>
                  </a:extLst>
                </p:cNvPr>
                <p:cNvPicPr/>
                <p:nvPr/>
              </p:nvPicPr>
              <p:blipFill>
                <a:blip r:embed="rId63"/>
                <a:stretch>
                  <a:fillRect/>
                </a:stretch>
              </p:blipFill>
              <p:spPr>
                <a:xfrm>
                  <a:off x="1592784" y="1917360"/>
                  <a:ext cx="172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Entrada de lápiz 29">
                  <a:extLst>
                    <a:ext uri="{FF2B5EF4-FFF2-40B4-BE49-F238E27FC236}">
                      <a16:creationId xmlns:a16="http://schemas.microsoft.com/office/drawing/2014/main" id="{C19056AF-2D16-4B76-8F98-666122660DDC}"/>
                    </a:ext>
                  </a:extLst>
                </p14:cNvPr>
                <p14:cNvContentPartPr/>
                <p14:nvPr/>
              </p14:nvContentPartPr>
              <p14:xfrm>
                <a:off x="2073744" y="1940040"/>
                <a:ext cx="19080" cy="127440"/>
              </p14:xfrm>
            </p:contentPart>
          </mc:Choice>
          <mc:Fallback xmlns="">
            <p:pic>
              <p:nvPicPr>
                <p:cNvPr id="30" name="Entrada de lápiz 29">
                  <a:extLst>
                    <a:ext uri="{FF2B5EF4-FFF2-40B4-BE49-F238E27FC236}">
                      <a16:creationId xmlns:a16="http://schemas.microsoft.com/office/drawing/2014/main" id="{C19056AF-2D16-4B76-8F98-666122660DDC}"/>
                    </a:ext>
                  </a:extLst>
                </p:cNvPr>
                <p:cNvPicPr/>
                <p:nvPr/>
              </p:nvPicPr>
              <p:blipFill>
                <a:blip r:embed="rId65"/>
                <a:stretch>
                  <a:fillRect/>
                </a:stretch>
              </p:blipFill>
              <p:spPr>
                <a:xfrm>
                  <a:off x="2064744" y="1931040"/>
                  <a:ext cx="3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Entrada de lápiz 30">
                  <a:extLst>
                    <a:ext uri="{FF2B5EF4-FFF2-40B4-BE49-F238E27FC236}">
                      <a16:creationId xmlns:a16="http://schemas.microsoft.com/office/drawing/2014/main" id="{D494CDD3-BBB2-4C0C-A588-2BA0D48F7BDF}"/>
                    </a:ext>
                  </a:extLst>
                </p14:cNvPr>
                <p14:cNvContentPartPr/>
                <p14:nvPr/>
              </p14:nvContentPartPr>
              <p14:xfrm>
                <a:off x="1943784" y="1889280"/>
                <a:ext cx="181080" cy="84600"/>
              </p14:xfrm>
            </p:contentPart>
          </mc:Choice>
          <mc:Fallback xmlns="">
            <p:pic>
              <p:nvPicPr>
                <p:cNvPr id="31" name="Entrada de lápiz 30">
                  <a:extLst>
                    <a:ext uri="{FF2B5EF4-FFF2-40B4-BE49-F238E27FC236}">
                      <a16:creationId xmlns:a16="http://schemas.microsoft.com/office/drawing/2014/main" id="{D494CDD3-BBB2-4C0C-A588-2BA0D48F7BDF}"/>
                    </a:ext>
                  </a:extLst>
                </p:cNvPr>
                <p:cNvPicPr/>
                <p:nvPr/>
              </p:nvPicPr>
              <p:blipFill>
                <a:blip r:embed="rId67"/>
                <a:stretch>
                  <a:fillRect/>
                </a:stretch>
              </p:blipFill>
              <p:spPr>
                <a:xfrm>
                  <a:off x="1934784" y="1880640"/>
                  <a:ext cx="198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2" name="Entrada de lápiz 31">
                  <a:extLst>
                    <a:ext uri="{FF2B5EF4-FFF2-40B4-BE49-F238E27FC236}">
                      <a16:creationId xmlns:a16="http://schemas.microsoft.com/office/drawing/2014/main" id="{793BDB79-9859-4E03-B989-89B1EA348EA1}"/>
                    </a:ext>
                  </a:extLst>
                </p14:cNvPr>
                <p14:cNvContentPartPr/>
                <p14:nvPr/>
              </p14:nvContentPartPr>
              <p14:xfrm>
                <a:off x="2144304" y="1898640"/>
                <a:ext cx="166680" cy="135720"/>
              </p14:xfrm>
            </p:contentPart>
          </mc:Choice>
          <mc:Fallback xmlns="">
            <p:pic>
              <p:nvPicPr>
                <p:cNvPr id="32" name="Entrada de lápiz 31">
                  <a:extLst>
                    <a:ext uri="{FF2B5EF4-FFF2-40B4-BE49-F238E27FC236}">
                      <a16:creationId xmlns:a16="http://schemas.microsoft.com/office/drawing/2014/main" id="{793BDB79-9859-4E03-B989-89B1EA348EA1}"/>
                    </a:ext>
                  </a:extLst>
                </p:cNvPr>
                <p:cNvPicPr/>
                <p:nvPr/>
              </p:nvPicPr>
              <p:blipFill>
                <a:blip r:embed="rId69"/>
                <a:stretch>
                  <a:fillRect/>
                </a:stretch>
              </p:blipFill>
              <p:spPr>
                <a:xfrm>
                  <a:off x="2135304" y="1890000"/>
                  <a:ext cx="184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 name="Entrada de lápiz 32">
                  <a:extLst>
                    <a:ext uri="{FF2B5EF4-FFF2-40B4-BE49-F238E27FC236}">
                      <a16:creationId xmlns:a16="http://schemas.microsoft.com/office/drawing/2014/main" id="{AD1550B9-5648-4594-AE0B-CB26A8284548}"/>
                    </a:ext>
                  </a:extLst>
                </p14:cNvPr>
                <p14:cNvContentPartPr/>
                <p14:nvPr/>
              </p14:nvContentPartPr>
              <p14:xfrm>
                <a:off x="2346264" y="1940040"/>
                <a:ext cx="27360" cy="76320"/>
              </p14:xfrm>
            </p:contentPart>
          </mc:Choice>
          <mc:Fallback xmlns="">
            <p:pic>
              <p:nvPicPr>
                <p:cNvPr id="33" name="Entrada de lápiz 32">
                  <a:extLst>
                    <a:ext uri="{FF2B5EF4-FFF2-40B4-BE49-F238E27FC236}">
                      <a16:creationId xmlns:a16="http://schemas.microsoft.com/office/drawing/2014/main" id="{AD1550B9-5648-4594-AE0B-CB26A8284548}"/>
                    </a:ext>
                  </a:extLst>
                </p:cNvPr>
                <p:cNvPicPr/>
                <p:nvPr/>
              </p:nvPicPr>
              <p:blipFill>
                <a:blip r:embed="rId71"/>
                <a:stretch>
                  <a:fillRect/>
                </a:stretch>
              </p:blipFill>
              <p:spPr>
                <a:xfrm>
                  <a:off x="2337624" y="1931040"/>
                  <a:ext cx="45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 name="Entrada de lápiz 33">
                  <a:extLst>
                    <a:ext uri="{FF2B5EF4-FFF2-40B4-BE49-F238E27FC236}">
                      <a16:creationId xmlns:a16="http://schemas.microsoft.com/office/drawing/2014/main" id="{979EDD91-0746-4EC5-9079-FB8256B6D56F}"/>
                    </a:ext>
                  </a:extLst>
                </p14:cNvPr>
                <p14:cNvContentPartPr/>
                <p14:nvPr/>
              </p14:nvContentPartPr>
              <p14:xfrm>
                <a:off x="2249784" y="1913040"/>
                <a:ext cx="251280" cy="56160"/>
              </p14:xfrm>
            </p:contentPart>
          </mc:Choice>
          <mc:Fallback xmlns="">
            <p:pic>
              <p:nvPicPr>
                <p:cNvPr id="34" name="Entrada de lápiz 33">
                  <a:extLst>
                    <a:ext uri="{FF2B5EF4-FFF2-40B4-BE49-F238E27FC236}">
                      <a16:creationId xmlns:a16="http://schemas.microsoft.com/office/drawing/2014/main" id="{979EDD91-0746-4EC5-9079-FB8256B6D56F}"/>
                    </a:ext>
                  </a:extLst>
                </p:cNvPr>
                <p:cNvPicPr/>
                <p:nvPr/>
              </p:nvPicPr>
              <p:blipFill>
                <a:blip r:embed="rId73"/>
                <a:stretch>
                  <a:fillRect/>
                </a:stretch>
              </p:blipFill>
              <p:spPr>
                <a:xfrm>
                  <a:off x="2240784" y="1904400"/>
                  <a:ext cx="268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5" name="Entrada de lápiz 34">
                  <a:extLst>
                    <a:ext uri="{FF2B5EF4-FFF2-40B4-BE49-F238E27FC236}">
                      <a16:creationId xmlns:a16="http://schemas.microsoft.com/office/drawing/2014/main" id="{78C995CE-B27E-4ED6-ACC6-C367B3AE62E3}"/>
                    </a:ext>
                  </a:extLst>
                </p14:cNvPr>
                <p14:cNvContentPartPr/>
                <p14:nvPr/>
              </p14:nvContentPartPr>
              <p14:xfrm>
                <a:off x="2436624" y="1809360"/>
                <a:ext cx="41760" cy="81720"/>
              </p14:xfrm>
            </p:contentPart>
          </mc:Choice>
          <mc:Fallback xmlns="">
            <p:pic>
              <p:nvPicPr>
                <p:cNvPr id="35" name="Entrada de lápiz 34">
                  <a:extLst>
                    <a:ext uri="{FF2B5EF4-FFF2-40B4-BE49-F238E27FC236}">
                      <a16:creationId xmlns:a16="http://schemas.microsoft.com/office/drawing/2014/main" id="{78C995CE-B27E-4ED6-ACC6-C367B3AE62E3}"/>
                    </a:ext>
                  </a:extLst>
                </p:cNvPr>
                <p:cNvPicPr/>
                <p:nvPr/>
              </p:nvPicPr>
              <p:blipFill>
                <a:blip r:embed="rId75"/>
                <a:stretch>
                  <a:fillRect/>
                </a:stretch>
              </p:blipFill>
              <p:spPr>
                <a:xfrm>
                  <a:off x="2427984" y="1800360"/>
                  <a:ext cx="59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 name="Entrada de lápiz 35">
                  <a:extLst>
                    <a:ext uri="{FF2B5EF4-FFF2-40B4-BE49-F238E27FC236}">
                      <a16:creationId xmlns:a16="http://schemas.microsoft.com/office/drawing/2014/main" id="{B66F0DE0-F4F2-4516-B1F7-38CD004DEB0E}"/>
                    </a:ext>
                  </a:extLst>
                </p14:cNvPr>
                <p14:cNvContentPartPr/>
                <p14:nvPr/>
              </p14:nvContentPartPr>
              <p14:xfrm>
                <a:off x="2554704" y="1841040"/>
                <a:ext cx="128520" cy="155160"/>
              </p14:xfrm>
            </p:contentPart>
          </mc:Choice>
          <mc:Fallback xmlns="">
            <p:pic>
              <p:nvPicPr>
                <p:cNvPr id="36" name="Entrada de lápiz 35">
                  <a:extLst>
                    <a:ext uri="{FF2B5EF4-FFF2-40B4-BE49-F238E27FC236}">
                      <a16:creationId xmlns:a16="http://schemas.microsoft.com/office/drawing/2014/main" id="{B66F0DE0-F4F2-4516-B1F7-38CD004DEB0E}"/>
                    </a:ext>
                  </a:extLst>
                </p:cNvPr>
                <p:cNvPicPr/>
                <p:nvPr/>
              </p:nvPicPr>
              <p:blipFill>
                <a:blip r:embed="rId77"/>
                <a:stretch>
                  <a:fillRect/>
                </a:stretch>
              </p:blipFill>
              <p:spPr>
                <a:xfrm>
                  <a:off x="2545704" y="1832040"/>
                  <a:ext cx="146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7" name="Entrada de lápiz 36">
                  <a:extLst>
                    <a:ext uri="{FF2B5EF4-FFF2-40B4-BE49-F238E27FC236}">
                      <a16:creationId xmlns:a16="http://schemas.microsoft.com/office/drawing/2014/main" id="{33194F67-7632-4A31-BE52-3FC46FD03334}"/>
                    </a:ext>
                  </a:extLst>
                </p14:cNvPr>
                <p14:cNvContentPartPr/>
                <p14:nvPr/>
              </p14:nvContentPartPr>
              <p14:xfrm>
                <a:off x="2689704" y="1862280"/>
                <a:ext cx="102600" cy="122040"/>
              </p14:xfrm>
            </p:contentPart>
          </mc:Choice>
          <mc:Fallback xmlns="">
            <p:pic>
              <p:nvPicPr>
                <p:cNvPr id="37" name="Entrada de lápiz 36">
                  <a:extLst>
                    <a:ext uri="{FF2B5EF4-FFF2-40B4-BE49-F238E27FC236}">
                      <a16:creationId xmlns:a16="http://schemas.microsoft.com/office/drawing/2014/main" id="{33194F67-7632-4A31-BE52-3FC46FD03334}"/>
                    </a:ext>
                  </a:extLst>
                </p:cNvPr>
                <p:cNvPicPr/>
                <p:nvPr/>
              </p:nvPicPr>
              <p:blipFill>
                <a:blip r:embed="rId79"/>
                <a:stretch>
                  <a:fillRect/>
                </a:stretch>
              </p:blipFill>
              <p:spPr>
                <a:xfrm>
                  <a:off x="2681064" y="1853640"/>
                  <a:ext cx="120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8" name="Entrada de lápiz 37">
                  <a:extLst>
                    <a:ext uri="{FF2B5EF4-FFF2-40B4-BE49-F238E27FC236}">
                      <a16:creationId xmlns:a16="http://schemas.microsoft.com/office/drawing/2014/main" id="{9521FC43-5F8E-4129-A8A2-0052F631F374}"/>
                    </a:ext>
                  </a:extLst>
                </p14:cNvPr>
                <p14:cNvContentPartPr/>
                <p14:nvPr/>
              </p14:nvContentPartPr>
              <p14:xfrm>
                <a:off x="2822184" y="1854000"/>
                <a:ext cx="116640" cy="122040"/>
              </p14:xfrm>
            </p:contentPart>
          </mc:Choice>
          <mc:Fallback xmlns="">
            <p:pic>
              <p:nvPicPr>
                <p:cNvPr id="38" name="Entrada de lápiz 37">
                  <a:extLst>
                    <a:ext uri="{FF2B5EF4-FFF2-40B4-BE49-F238E27FC236}">
                      <a16:creationId xmlns:a16="http://schemas.microsoft.com/office/drawing/2014/main" id="{9521FC43-5F8E-4129-A8A2-0052F631F374}"/>
                    </a:ext>
                  </a:extLst>
                </p:cNvPr>
                <p:cNvPicPr/>
                <p:nvPr/>
              </p:nvPicPr>
              <p:blipFill>
                <a:blip r:embed="rId81"/>
                <a:stretch>
                  <a:fillRect/>
                </a:stretch>
              </p:blipFill>
              <p:spPr>
                <a:xfrm>
                  <a:off x="2813184" y="1845360"/>
                  <a:ext cx="134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9" name="Entrada de lápiz 38">
                  <a:extLst>
                    <a:ext uri="{FF2B5EF4-FFF2-40B4-BE49-F238E27FC236}">
                      <a16:creationId xmlns:a16="http://schemas.microsoft.com/office/drawing/2014/main" id="{13541171-48D1-4344-80DB-391A177BF8B9}"/>
                    </a:ext>
                  </a:extLst>
                </p14:cNvPr>
                <p14:cNvContentPartPr/>
                <p14:nvPr/>
              </p14:nvContentPartPr>
              <p14:xfrm>
                <a:off x="2945664" y="1824840"/>
                <a:ext cx="150120" cy="190800"/>
              </p14:xfrm>
            </p:contentPart>
          </mc:Choice>
          <mc:Fallback xmlns="">
            <p:pic>
              <p:nvPicPr>
                <p:cNvPr id="39" name="Entrada de lápiz 38">
                  <a:extLst>
                    <a:ext uri="{FF2B5EF4-FFF2-40B4-BE49-F238E27FC236}">
                      <a16:creationId xmlns:a16="http://schemas.microsoft.com/office/drawing/2014/main" id="{13541171-48D1-4344-80DB-391A177BF8B9}"/>
                    </a:ext>
                  </a:extLst>
                </p:cNvPr>
                <p:cNvPicPr/>
                <p:nvPr/>
              </p:nvPicPr>
              <p:blipFill>
                <a:blip r:embed="rId83"/>
                <a:stretch>
                  <a:fillRect/>
                </a:stretch>
              </p:blipFill>
              <p:spPr>
                <a:xfrm>
                  <a:off x="2937024" y="1815840"/>
                  <a:ext cx="167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1" name="Entrada de lápiz 40">
                  <a:extLst>
                    <a:ext uri="{FF2B5EF4-FFF2-40B4-BE49-F238E27FC236}">
                      <a16:creationId xmlns:a16="http://schemas.microsoft.com/office/drawing/2014/main" id="{8F4BE023-6CD6-45D6-BE86-82313FAB2FE4}"/>
                    </a:ext>
                  </a:extLst>
                </p14:cNvPr>
                <p14:cNvContentPartPr/>
                <p14:nvPr/>
              </p14:nvContentPartPr>
              <p14:xfrm>
                <a:off x="468864" y="2353680"/>
                <a:ext cx="145800" cy="139680"/>
              </p14:xfrm>
            </p:contentPart>
          </mc:Choice>
          <mc:Fallback xmlns="">
            <p:pic>
              <p:nvPicPr>
                <p:cNvPr id="41" name="Entrada de lápiz 40">
                  <a:extLst>
                    <a:ext uri="{FF2B5EF4-FFF2-40B4-BE49-F238E27FC236}">
                      <a16:creationId xmlns:a16="http://schemas.microsoft.com/office/drawing/2014/main" id="{8F4BE023-6CD6-45D6-BE86-82313FAB2FE4}"/>
                    </a:ext>
                  </a:extLst>
                </p:cNvPr>
                <p:cNvPicPr/>
                <p:nvPr/>
              </p:nvPicPr>
              <p:blipFill>
                <a:blip r:embed="rId85"/>
                <a:stretch>
                  <a:fillRect/>
                </a:stretch>
              </p:blipFill>
              <p:spPr>
                <a:xfrm>
                  <a:off x="460224" y="2345040"/>
                  <a:ext cx="163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2" name="Entrada de lápiz 41">
                  <a:extLst>
                    <a:ext uri="{FF2B5EF4-FFF2-40B4-BE49-F238E27FC236}">
                      <a16:creationId xmlns:a16="http://schemas.microsoft.com/office/drawing/2014/main" id="{875901FB-2904-4D73-969B-A441578A905D}"/>
                    </a:ext>
                  </a:extLst>
                </p14:cNvPr>
                <p14:cNvContentPartPr/>
                <p14:nvPr/>
              </p14:nvContentPartPr>
              <p14:xfrm>
                <a:off x="521784" y="2376720"/>
                <a:ext cx="127800" cy="102600"/>
              </p14:xfrm>
            </p:contentPart>
          </mc:Choice>
          <mc:Fallback xmlns="">
            <p:pic>
              <p:nvPicPr>
                <p:cNvPr id="42" name="Entrada de lápiz 41">
                  <a:extLst>
                    <a:ext uri="{FF2B5EF4-FFF2-40B4-BE49-F238E27FC236}">
                      <a16:creationId xmlns:a16="http://schemas.microsoft.com/office/drawing/2014/main" id="{875901FB-2904-4D73-969B-A441578A905D}"/>
                    </a:ext>
                  </a:extLst>
                </p:cNvPr>
                <p:cNvPicPr/>
                <p:nvPr/>
              </p:nvPicPr>
              <p:blipFill>
                <a:blip r:embed="rId87"/>
                <a:stretch>
                  <a:fillRect/>
                </a:stretch>
              </p:blipFill>
              <p:spPr>
                <a:xfrm>
                  <a:off x="513144" y="2368080"/>
                  <a:ext cx="145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3" name="Entrada de lápiz 42">
                  <a:extLst>
                    <a:ext uri="{FF2B5EF4-FFF2-40B4-BE49-F238E27FC236}">
                      <a16:creationId xmlns:a16="http://schemas.microsoft.com/office/drawing/2014/main" id="{7D496168-1525-4A8F-8A6F-B35B7B6E103B}"/>
                    </a:ext>
                  </a:extLst>
                </p14:cNvPr>
                <p14:cNvContentPartPr/>
                <p14:nvPr/>
              </p14:nvContentPartPr>
              <p14:xfrm>
                <a:off x="671544" y="2358360"/>
                <a:ext cx="110520" cy="106200"/>
              </p14:xfrm>
            </p:contentPart>
          </mc:Choice>
          <mc:Fallback xmlns="">
            <p:pic>
              <p:nvPicPr>
                <p:cNvPr id="43" name="Entrada de lápiz 42">
                  <a:extLst>
                    <a:ext uri="{FF2B5EF4-FFF2-40B4-BE49-F238E27FC236}">
                      <a16:creationId xmlns:a16="http://schemas.microsoft.com/office/drawing/2014/main" id="{7D496168-1525-4A8F-8A6F-B35B7B6E103B}"/>
                    </a:ext>
                  </a:extLst>
                </p:cNvPr>
                <p:cNvPicPr/>
                <p:nvPr/>
              </p:nvPicPr>
              <p:blipFill>
                <a:blip r:embed="rId89"/>
                <a:stretch>
                  <a:fillRect/>
                </a:stretch>
              </p:blipFill>
              <p:spPr>
                <a:xfrm>
                  <a:off x="662904" y="2349720"/>
                  <a:ext cx="128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4" name="Entrada de lápiz 43">
                  <a:extLst>
                    <a:ext uri="{FF2B5EF4-FFF2-40B4-BE49-F238E27FC236}">
                      <a16:creationId xmlns:a16="http://schemas.microsoft.com/office/drawing/2014/main" id="{9E0E1DD2-07EC-4723-8463-389E78FB82D5}"/>
                    </a:ext>
                  </a:extLst>
                </p14:cNvPr>
                <p14:cNvContentPartPr/>
                <p14:nvPr/>
              </p14:nvContentPartPr>
              <p14:xfrm>
                <a:off x="838584" y="2359800"/>
                <a:ext cx="131040" cy="128520"/>
              </p14:xfrm>
            </p:contentPart>
          </mc:Choice>
          <mc:Fallback xmlns="">
            <p:pic>
              <p:nvPicPr>
                <p:cNvPr id="44" name="Entrada de lápiz 43">
                  <a:extLst>
                    <a:ext uri="{FF2B5EF4-FFF2-40B4-BE49-F238E27FC236}">
                      <a16:creationId xmlns:a16="http://schemas.microsoft.com/office/drawing/2014/main" id="{9E0E1DD2-07EC-4723-8463-389E78FB82D5}"/>
                    </a:ext>
                  </a:extLst>
                </p:cNvPr>
                <p:cNvPicPr/>
                <p:nvPr/>
              </p:nvPicPr>
              <p:blipFill>
                <a:blip r:embed="rId91"/>
                <a:stretch>
                  <a:fillRect/>
                </a:stretch>
              </p:blipFill>
              <p:spPr>
                <a:xfrm>
                  <a:off x="829584" y="2350800"/>
                  <a:ext cx="148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 name="Entrada de lápiz 44">
                  <a:extLst>
                    <a:ext uri="{FF2B5EF4-FFF2-40B4-BE49-F238E27FC236}">
                      <a16:creationId xmlns:a16="http://schemas.microsoft.com/office/drawing/2014/main" id="{9A0D834A-5346-4DD0-85C4-39CECDB7D98A}"/>
                    </a:ext>
                  </a:extLst>
                </p14:cNvPr>
                <p14:cNvContentPartPr/>
                <p14:nvPr/>
              </p14:nvContentPartPr>
              <p14:xfrm>
                <a:off x="849744" y="2433960"/>
                <a:ext cx="58680" cy="13680"/>
              </p14:xfrm>
            </p:contentPart>
          </mc:Choice>
          <mc:Fallback xmlns="">
            <p:pic>
              <p:nvPicPr>
                <p:cNvPr id="45" name="Entrada de lápiz 44">
                  <a:extLst>
                    <a:ext uri="{FF2B5EF4-FFF2-40B4-BE49-F238E27FC236}">
                      <a16:creationId xmlns:a16="http://schemas.microsoft.com/office/drawing/2014/main" id="{9A0D834A-5346-4DD0-85C4-39CECDB7D98A}"/>
                    </a:ext>
                  </a:extLst>
                </p:cNvPr>
                <p:cNvPicPr/>
                <p:nvPr/>
              </p:nvPicPr>
              <p:blipFill>
                <a:blip r:embed="rId93"/>
                <a:stretch>
                  <a:fillRect/>
                </a:stretch>
              </p:blipFill>
              <p:spPr>
                <a:xfrm>
                  <a:off x="841104" y="2424960"/>
                  <a:ext cx="76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6" name="Entrada de lápiz 45">
                  <a:extLst>
                    <a:ext uri="{FF2B5EF4-FFF2-40B4-BE49-F238E27FC236}">
                      <a16:creationId xmlns:a16="http://schemas.microsoft.com/office/drawing/2014/main" id="{6E2819A0-7FE8-4A40-9DC6-4BB12E6ABAF1}"/>
                    </a:ext>
                  </a:extLst>
                </p14:cNvPr>
                <p14:cNvContentPartPr/>
                <p14:nvPr/>
              </p14:nvContentPartPr>
              <p14:xfrm>
                <a:off x="833904" y="2365200"/>
                <a:ext cx="89640" cy="43560"/>
              </p14:xfrm>
            </p:contentPart>
          </mc:Choice>
          <mc:Fallback xmlns="">
            <p:pic>
              <p:nvPicPr>
                <p:cNvPr id="46" name="Entrada de lápiz 45">
                  <a:extLst>
                    <a:ext uri="{FF2B5EF4-FFF2-40B4-BE49-F238E27FC236}">
                      <a16:creationId xmlns:a16="http://schemas.microsoft.com/office/drawing/2014/main" id="{6E2819A0-7FE8-4A40-9DC6-4BB12E6ABAF1}"/>
                    </a:ext>
                  </a:extLst>
                </p:cNvPr>
                <p:cNvPicPr/>
                <p:nvPr/>
              </p:nvPicPr>
              <p:blipFill>
                <a:blip r:embed="rId95"/>
                <a:stretch>
                  <a:fillRect/>
                </a:stretch>
              </p:blipFill>
              <p:spPr>
                <a:xfrm>
                  <a:off x="824904" y="2356200"/>
                  <a:ext cx="107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7" name="Entrada de lápiz 46">
                  <a:extLst>
                    <a:ext uri="{FF2B5EF4-FFF2-40B4-BE49-F238E27FC236}">
                      <a16:creationId xmlns:a16="http://schemas.microsoft.com/office/drawing/2014/main" id="{76BF9F88-4A83-4C25-BDE6-5DCDE4E3AB05}"/>
                    </a:ext>
                  </a:extLst>
                </p14:cNvPr>
                <p14:cNvContentPartPr/>
                <p14:nvPr/>
              </p14:nvContentPartPr>
              <p14:xfrm>
                <a:off x="1338624" y="2340000"/>
                <a:ext cx="19440" cy="87840"/>
              </p14:xfrm>
            </p:contentPart>
          </mc:Choice>
          <mc:Fallback xmlns="">
            <p:pic>
              <p:nvPicPr>
                <p:cNvPr id="47" name="Entrada de lápiz 46">
                  <a:extLst>
                    <a:ext uri="{FF2B5EF4-FFF2-40B4-BE49-F238E27FC236}">
                      <a16:creationId xmlns:a16="http://schemas.microsoft.com/office/drawing/2014/main" id="{76BF9F88-4A83-4C25-BDE6-5DCDE4E3AB05}"/>
                    </a:ext>
                  </a:extLst>
                </p:cNvPr>
                <p:cNvPicPr/>
                <p:nvPr/>
              </p:nvPicPr>
              <p:blipFill>
                <a:blip r:embed="rId97"/>
                <a:stretch>
                  <a:fillRect/>
                </a:stretch>
              </p:blipFill>
              <p:spPr>
                <a:xfrm>
                  <a:off x="1329984" y="2331000"/>
                  <a:ext cx="370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8" name="Entrada de lápiz 47">
                  <a:extLst>
                    <a:ext uri="{FF2B5EF4-FFF2-40B4-BE49-F238E27FC236}">
                      <a16:creationId xmlns:a16="http://schemas.microsoft.com/office/drawing/2014/main" id="{651B3529-1FAC-402E-AE94-C777F81C66B0}"/>
                    </a:ext>
                  </a:extLst>
                </p14:cNvPr>
                <p14:cNvContentPartPr/>
                <p14:nvPr/>
              </p14:nvContentPartPr>
              <p14:xfrm>
                <a:off x="1219104" y="2354400"/>
                <a:ext cx="209520" cy="131040"/>
              </p14:xfrm>
            </p:contentPart>
          </mc:Choice>
          <mc:Fallback xmlns="">
            <p:pic>
              <p:nvPicPr>
                <p:cNvPr id="48" name="Entrada de lápiz 47">
                  <a:extLst>
                    <a:ext uri="{FF2B5EF4-FFF2-40B4-BE49-F238E27FC236}">
                      <a16:creationId xmlns:a16="http://schemas.microsoft.com/office/drawing/2014/main" id="{651B3529-1FAC-402E-AE94-C777F81C66B0}"/>
                    </a:ext>
                  </a:extLst>
                </p:cNvPr>
                <p:cNvPicPr/>
                <p:nvPr/>
              </p:nvPicPr>
              <p:blipFill>
                <a:blip r:embed="rId99"/>
                <a:stretch>
                  <a:fillRect/>
                </a:stretch>
              </p:blipFill>
              <p:spPr>
                <a:xfrm>
                  <a:off x="1210464" y="2345400"/>
                  <a:ext cx="227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9" name="Entrada de lápiz 48">
                  <a:extLst>
                    <a:ext uri="{FF2B5EF4-FFF2-40B4-BE49-F238E27FC236}">
                      <a16:creationId xmlns:a16="http://schemas.microsoft.com/office/drawing/2014/main" id="{DD117E0B-D874-4317-9BAC-84C01F019554}"/>
                    </a:ext>
                  </a:extLst>
                </p14:cNvPr>
                <p14:cNvContentPartPr/>
                <p14:nvPr/>
              </p14:nvContentPartPr>
              <p14:xfrm>
                <a:off x="1492344" y="2339280"/>
                <a:ext cx="127080" cy="148320"/>
              </p14:xfrm>
            </p:contentPart>
          </mc:Choice>
          <mc:Fallback xmlns="">
            <p:pic>
              <p:nvPicPr>
                <p:cNvPr id="49" name="Entrada de lápiz 48">
                  <a:extLst>
                    <a:ext uri="{FF2B5EF4-FFF2-40B4-BE49-F238E27FC236}">
                      <a16:creationId xmlns:a16="http://schemas.microsoft.com/office/drawing/2014/main" id="{DD117E0B-D874-4317-9BAC-84C01F019554}"/>
                    </a:ext>
                  </a:extLst>
                </p:cNvPr>
                <p:cNvPicPr/>
                <p:nvPr/>
              </p:nvPicPr>
              <p:blipFill>
                <a:blip r:embed="rId101"/>
                <a:stretch>
                  <a:fillRect/>
                </a:stretch>
              </p:blipFill>
              <p:spPr>
                <a:xfrm>
                  <a:off x="1483704" y="2330280"/>
                  <a:ext cx="144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0" name="Entrada de lápiz 49">
                  <a:extLst>
                    <a:ext uri="{FF2B5EF4-FFF2-40B4-BE49-F238E27FC236}">
                      <a16:creationId xmlns:a16="http://schemas.microsoft.com/office/drawing/2014/main" id="{7D21A4F9-2FEE-4599-9834-F0375B8E64EC}"/>
                    </a:ext>
                  </a:extLst>
                </p14:cNvPr>
                <p14:cNvContentPartPr/>
                <p14:nvPr/>
              </p14:nvContentPartPr>
              <p14:xfrm>
                <a:off x="1477944" y="2416320"/>
                <a:ext cx="87840" cy="19080"/>
              </p14:xfrm>
            </p:contentPart>
          </mc:Choice>
          <mc:Fallback xmlns="">
            <p:pic>
              <p:nvPicPr>
                <p:cNvPr id="50" name="Entrada de lápiz 49">
                  <a:extLst>
                    <a:ext uri="{FF2B5EF4-FFF2-40B4-BE49-F238E27FC236}">
                      <a16:creationId xmlns:a16="http://schemas.microsoft.com/office/drawing/2014/main" id="{7D21A4F9-2FEE-4599-9834-F0375B8E64EC}"/>
                    </a:ext>
                  </a:extLst>
                </p:cNvPr>
                <p:cNvPicPr/>
                <p:nvPr/>
              </p:nvPicPr>
              <p:blipFill>
                <a:blip r:embed="rId103"/>
                <a:stretch>
                  <a:fillRect/>
                </a:stretch>
              </p:blipFill>
              <p:spPr>
                <a:xfrm>
                  <a:off x="1468944" y="2407680"/>
                  <a:ext cx="105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1" name="Entrada de lápiz 50">
                  <a:extLst>
                    <a:ext uri="{FF2B5EF4-FFF2-40B4-BE49-F238E27FC236}">
                      <a16:creationId xmlns:a16="http://schemas.microsoft.com/office/drawing/2014/main" id="{820D5D93-D9BD-4FFB-ACE3-83EC0579F132}"/>
                    </a:ext>
                  </a:extLst>
                </p14:cNvPr>
                <p14:cNvContentPartPr/>
                <p14:nvPr/>
              </p14:nvContentPartPr>
              <p14:xfrm>
                <a:off x="1459224" y="2342880"/>
                <a:ext cx="144000" cy="34920"/>
              </p14:xfrm>
            </p:contentPart>
          </mc:Choice>
          <mc:Fallback xmlns="">
            <p:pic>
              <p:nvPicPr>
                <p:cNvPr id="51" name="Entrada de lápiz 50">
                  <a:extLst>
                    <a:ext uri="{FF2B5EF4-FFF2-40B4-BE49-F238E27FC236}">
                      <a16:creationId xmlns:a16="http://schemas.microsoft.com/office/drawing/2014/main" id="{820D5D93-D9BD-4FFB-ACE3-83EC0579F132}"/>
                    </a:ext>
                  </a:extLst>
                </p:cNvPr>
                <p:cNvPicPr/>
                <p:nvPr/>
              </p:nvPicPr>
              <p:blipFill>
                <a:blip r:embed="rId105"/>
                <a:stretch>
                  <a:fillRect/>
                </a:stretch>
              </p:blipFill>
              <p:spPr>
                <a:xfrm>
                  <a:off x="1450224" y="2333880"/>
                  <a:ext cx="161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2" name="Entrada de lápiz 51">
                  <a:extLst>
                    <a:ext uri="{FF2B5EF4-FFF2-40B4-BE49-F238E27FC236}">
                      <a16:creationId xmlns:a16="http://schemas.microsoft.com/office/drawing/2014/main" id="{B1C00601-8853-4A3C-A448-5CC48D573171}"/>
                    </a:ext>
                  </a:extLst>
                </p14:cNvPr>
                <p14:cNvContentPartPr/>
                <p14:nvPr/>
              </p14:nvContentPartPr>
              <p14:xfrm>
                <a:off x="1641384" y="2289960"/>
                <a:ext cx="173160" cy="176040"/>
              </p14:xfrm>
            </p:contentPart>
          </mc:Choice>
          <mc:Fallback xmlns="">
            <p:pic>
              <p:nvPicPr>
                <p:cNvPr id="52" name="Entrada de lápiz 51">
                  <a:extLst>
                    <a:ext uri="{FF2B5EF4-FFF2-40B4-BE49-F238E27FC236}">
                      <a16:creationId xmlns:a16="http://schemas.microsoft.com/office/drawing/2014/main" id="{B1C00601-8853-4A3C-A448-5CC48D573171}"/>
                    </a:ext>
                  </a:extLst>
                </p:cNvPr>
                <p:cNvPicPr/>
                <p:nvPr/>
              </p:nvPicPr>
              <p:blipFill>
                <a:blip r:embed="rId107"/>
                <a:stretch>
                  <a:fillRect/>
                </a:stretch>
              </p:blipFill>
              <p:spPr>
                <a:xfrm>
                  <a:off x="1632384" y="2281320"/>
                  <a:ext cx="190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3" name="Entrada de lápiz 52">
                  <a:extLst>
                    <a:ext uri="{FF2B5EF4-FFF2-40B4-BE49-F238E27FC236}">
                      <a16:creationId xmlns:a16="http://schemas.microsoft.com/office/drawing/2014/main" id="{88AAEC0A-07F2-41A5-8012-64AC636BF1C5}"/>
                    </a:ext>
                  </a:extLst>
                </p14:cNvPr>
                <p14:cNvContentPartPr/>
                <p14:nvPr/>
              </p14:nvContentPartPr>
              <p14:xfrm>
                <a:off x="2148984" y="2350080"/>
                <a:ext cx="225000" cy="113040"/>
              </p14:xfrm>
            </p:contentPart>
          </mc:Choice>
          <mc:Fallback xmlns="">
            <p:pic>
              <p:nvPicPr>
                <p:cNvPr id="53" name="Entrada de lápiz 52">
                  <a:extLst>
                    <a:ext uri="{FF2B5EF4-FFF2-40B4-BE49-F238E27FC236}">
                      <a16:creationId xmlns:a16="http://schemas.microsoft.com/office/drawing/2014/main" id="{88AAEC0A-07F2-41A5-8012-64AC636BF1C5}"/>
                    </a:ext>
                  </a:extLst>
                </p:cNvPr>
                <p:cNvPicPr/>
                <p:nvPr/>
              </p:nvPicPr>
              <p:blipFill>
                <a:blip r:embed="rId109"/>
                <a:stretch>
                  <a:fillRect/>
                </a:stretch>
              </p:blipFill>
              <p:spPr>
                <a:xfrm>
                  <a:off x="2140344" y="2341080"/>
                  <a:ext cx="242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4" name="Entrada de lápiz 53">
                  <a:extLst>
                    <a:ext uri="{FF2B5EF4-FFF2-40B4-BE49-F238E27FC236}">
                      <a16:creationId xmlns:a16="http://schemas.microsoft.com/office/drawing/2014/main" id="{CD53F5A5-3F02-4B8C-A103-4EB324A80578}"/>
                    </a:ext>
                  </a:extLst>
                </p14:cNvPr>
                <p14:cNvContentPartPr/>
                <p14:nvPr/>
              </p14:nvContentPartPr>
              <p14:xfrm>
                <a:off x="2331504" y="2354040"/>
                <a:ext cx="123480" cy="104040"/>
              </p14:xfrm>
            </p:contentPart>
          </mc:Choice>
          <mc:Fallback xmlns="">
            <p:pic>
              <p:nvPicPr>
                <p:cNvPr id="54" name="Entrada de lápiz 53">
                  <a:extLst>
                    <a:ext uri="{FF2B5EF4-FFF2-40B4-BE49-F238E27FC236}">
                      <a16:creationId xmlns:a16="http://schemas.microsoft.com/office/drawing/2014/main" id="{CD53F5A5-3F02-4B8C-A103-4EB324A80578}"/>
                    </a:ext>
                  </a:extLst>
                </p:cNvPr>
                <p:cNvPicPr/>
                <p:nvPr/>
              </p:nvPicPr>
              <p:blipFill>
                <a:blip r:embed="rId111"/>
                <a:stretch>
                  <a:fillRect/>
                </a:stretch>
              </p:blipFill>
              <p:spPr>
                <a:xfrm>
                  <a:off x="2322504" y="2345400"/>
                  <a:ext cx="141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Entrada de lápiz 54">
                  <a:extLst>
                    <a:ext uri="{FF2B5EF4-FFF2-40B4-BE49-F238E27FC236}">
                      <a16:creationId xmlns:a16="http://schemas.microsoft.com/office/drawing/2014/main" id="{76B40059-F7CC-4F5F-A679-BCCB4A1763FD}"/>
                    </a:ext>
                  </a:extLst>
                </p14:cNvPr>
                <p14:cNvContentPartPr/>
                <p14:nvPr/>
              </p14:nvContentPartPr>
              <p14:xfrm>
                <a:off x="2400624" y="2328120"/>
                <a:ext cx="184320" cy="112320"/>
              </p14:xfrm>
            </p:contentPart>
          </mc:Choice>
          <mc:Fallback xmlns="">
            <p:pic>
              <p:nvPicPr>
                <p:cNvPr id="55" name="Entrada de lápiz 54">
                  <a:extLst>
                    <a:ext uri="{FF2B5EF4-FFF2-40B4-BE49-F238E27FC236}">
                      <a16:creationId xmlns:a16="http://schemas.microsoft.com/office/drawing/2014/main" id="{76B40059-F7CC-4F5F-A679-BCCB4A1763FD}"/>
                    </a:ext>
                  </a:extLst>
                </p:cNvPr>
                <p:cNvPicPr/>
                <p:nvPr/>
              </p:nvPicPr>
              <p:blipFill>
                <a:blip r:embed="rId113"/>
                <a:stretch>
                  <a:fillRect/>
                </a:stretch>
              </p:blipFill>
              <p:spPr>
                <a:xfrm>
                  <a:off x="2391624" y="2319120"/>
                  <a:ext cx="201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6" name="Entrada de lápiz 55">
                  <a:extLst>
                    <a:ext uri="{FF2B5EF4-FFF2-40B4-BE49-F238E27FC236}">
                      <a16:creationId xmlns:a16="http://schemas.microsoft.com/office/drawing/2014/main" id="{66FFF734-3B22-493A-A396-770E99B7E86A}"/>
                    </a:ext>
                  </a:extLst>
                </p14:cNvPr>
                <p14:cNvContentPartPr/>
                <p14:nvPr/>
              </p14:nvContentPartPr>
              <p14:xfrm>
                <a:off x="2691864" y="2305440"/>
                <a:ext cx="18720" cy="90720"/>
              </p14:xfrm>
            </p:contentPart>
          </mc:Choice>
          <mc:Fallback xmlns="">
            <p:pic>
              <p:nvPicPr>
                <p:cNvPr id="56" name="Entrada de lápiz 55">
                  <a:extLst>
                    <a:ext uri="{FF2B5EF4-FFF2-40B4-BE49-F238E27FC236}">
                      <a16:creationId xmlns:a16="http://schemas.microsoft.com/office/drawing/2014/main" id="{66FFF734-3B22-493A-A396-770E99B7E86A}"/>
                    </a:ext>
                  </a:extLst>
                </p:cNvPr>
                <p:cNvPicPr/>
                <p:nvPr/>
              </p:nvPicPr>
              <p:blipFill>
                <a:blip r:embed="rId115"/>
                <a:stretch>
                  <a:fillRect/>
                </a:stretch>
              </p:blipFill>
              <p:spPr>
                <a:xfrm>
                  <a:off x="2682864" y="2296800"/>
                  <a:ext cx="363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7" name="Entrada de lápiz 56">
                  <a:extLst>
                    <a:ext uri="{FF2B5EF4-FFF2-40B4-BE49-F238E27FC236}">
                      <a16:creationId xmlns:a16="http://schemas.microsoft.com/office/drawing/2014/main" id="{1D84263D-5267-482E-B8BB-ECA023E66271}"/>
                    </a:ext>
                  </a:extLst>
                </p14:cNvPr>
                <p14:cNvContentPartPr/>
                <p14:nvPr/>
              </p14:nvContentPartPr>
              <p14:xfrm>
                <a:off x="2594664" y="2310480"/>
                <a:ext cx="169920" cy="147960"/>
              </p14:xfrm>
            </p:contentPart>
          </mc:Choice>
          <mc:Fallback xmlns="">
            <p:pic>
              <p:nvPicPr>
                <p:cNvPr id="57" name="Entrada de lápiz 56">
                  <a:extLst>
                    <a:ext uri="{FF2B5EF4-FFF2-40B4-BE49-F238E27FC236}">
                      <a16:creationId xmlns:a16="http://schemas.microsoft.com/office/drawing/2014/main" id="{1D84263D-5267-482E-B8BB-ECA023E66271}"/>
                    </a:ext>
                  </a:extLst>
                </p:cNvPr>
                <p:cNvPicPr/>
                <p:nvPr/>
              </p:nvPicPr>
              <p:blipFill>
                <a:blip r:embed="rId117"/>
                <a:stretch>
                  <a:fillRect/>
                </a:stretch>
              </p:blipFill>
              <p:spPr>
                <a:xfrm>
                  <a:off x="2585664" y="2301840"/>
                  <a:ext cx="187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8" name="Entrada de lápiz 57">
                  <a:extLst>
                    <a:ext uri="{FF2B5EF4-FFF2-40B4-BE49-F238E27FC236}">
                      <a16:creationId xmlns:a16="http://schemas.microsoft.com/office/drawing/2014/main" id="{EF51936C-1B8B-4018-A803-92782A6D39BC}"/>
                    </a:ext>
                  </a:extLst>
                </p14:cNvPr>
                <p14:cNvContentPartPr/>
                <p14:nvPr/>
              </p14:nvContentPartPr>
              <p14:xfrm>
                <a:off x="2790864" y="2303280"/>
                <a:ext cx="85680" cy="127080"/>
              </p14:xfrm>
            </p:contentPart>
          </mc:Choice>
          <mc:Fallback xmlns="">
            <p:pic>
              <p:nvPicPr>
                <p:cNvPr id="58" name="Entrada de lápiz 57">
                  <a:extLst>
                    <a:ext uri="{FF2B5EF4-FFF2-40B4-BE49-F238E27FC236}">
                      <a16:creationId xmlns:a16="http://schemas.microsoft.com/office/drawing/2014/main" id="{EF51936C-1B8B-4018-A803-92782A6D39BC}"/>
                    </a:ext>
                  </a:extLst>
                </p:cNvPr>
                <p:cNvPicPr/>
                <p:nvPr/>
              </p:nvPicPr>
              <p:blipFill>
                <a:blip r:embed="rId119"/>
                <a:stretch>
                  <a:fillRect/>
                </a:stretch>
              </p:blipFill>
              <p:spPr>
                <a:xfrm>
                  <a:off x="2782224" y="2294280"/>
                  <a:ext cx="103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Entrada de lápiz 58">
                  <a:extLst>
                    <a:ext uri="{FF2B5EF4-FFF2-40B4-BE49-F238E27FC236}">
                      <a16:creationId xmlns:a16="http://schemas.microsoft.com/office/drawing/2014/main" id="{24423F21-7CEA-402B-B805-E324A298E55B}"/>
                    </a:ext>
                  </a:extLst>
                </p14:cNvPr>
                <p14:cNvContentPartPr/>
                <p14:nvPr/>
              </p14:nvContentPartPr>
              <p14:xfrm>
                <a:off x="2918304" y="2297520"/>
                <a:ext cx="168480" cy="130680"/>
              </p14:xfrm>
            </p:contentPart>
          </mc:Choice>
          <mc:Fallback xmlns="">
            <p:pic>
              <p:nvPicPr>
                <p:cNvPr id="59" name="Entrada de lápiz 58">
                  <a:extLst>
                    <a:ext uri="{FF2B5EF4-FFF2-40B4-BE49-F238E27FC236}">
                      <a16:creationId xmlns:a16="http://schemas.microsoft.com/office/drawing/2014/main" id="{24423F21-7CEA-402B-B805-E324A298E55B}"/>
                    </a:ext>
                  </a:extLst>
                </p:cNvPr>
                <p:cNvPicPr/>
                <p:nvPr/>
              </p:nvPicPr>
              <p:blipFill>
                <a:blip r:embed="rId121"/>
                <a:stretch>
                  <a:fillRect/>
                </a:stretch>
              </p:blipFill>
              <p:spPr>
                <a:xfrm>
                  <a:off x="2909304" y="2288520"/>
                  <a:ext cx="186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Entrada de lápiz 59">
                  <a:extLst>
                    <a:ext uri="{FF2B5EF4-FFF2-40B4-BE49-F238E27FC236}">
                      <a16:creationId xmlns:a16="http://schemas.microsoft.com/office/drawing/2014/main" id="{489255FB-AB8B-4D25-8D7B-48A1308E9F9B}"/>
                    </a:ext>
                  </a:extLst>
                </p14:cNvPr>
                <p14:cNvContentPartPr/>
                <p14:nvPr/>
              </p14:nvContentPartPr>
              <p14:xfrm>
                <a:off x="3082464" y="2307600"/>
                <a:ext cx="174960" cy="108720"/>
              </p14:xfrm>
            </p:contentPart>
          </mc:Choice>
          <mc:Fallback xmlns="">
            <p:pic>
              <p:nvPicPr>
                <p:cNvPr id="60" name="Entrada de lápiz 59">
                  <a:extLst>
                    <a:ext uri="{FF2B5EF4-FFF2-40B4-BE49-F238E27FC236}">
                      <a16:creationId xmlns:a16="http://schemas.microsoft.com/office/drawing/2014/main" id="{489255FB-AB8B-4D25-8D7B-48A1308E9F9B}"/>
                    </a:ext>
                  </a:extLst>
                </p:cNvPr>
                <p:cNvPicPr/>
                <p:nvPr/>
              </p:nvPicPr>
              <p:blipFill>
                <a:blip r:embed="rId123"/>
                <a:stretch>
                  <a:fillRect/>
                </a:stretch>
              </p:blipFill>
              <p:spPr>
                <a:xfrm>
                  <a:off x="3073824" y="2298960"/>
                  <a:ext cx="192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 name="Entrada de lápiz 60">
                  <a:extLst>
                    <a:ext uri="{FF2B5EF4-FFF2-40B4-BE49-F238E27FC236}">
                      <a16:creationId xmlns:a16="http://schemas.microsoft.com/office/drawing/2014/main" id="{F783E82D-EDE2-4A87-90AA-C7D229EC504E}"/>
                    </a:ext>
                  </a:extLst>
                </p14:cNvPr>
                <p14:cNvContentPartPr/>
                <p14:nvPr/>
              </p14:nvContentPartPr>
              <p14:xfrm>
                <a:off x="3201984" y="2185560"/>
                <a:ext cx="82800" cy="103320"/>
              </p14:xfrm>
            </p:contentPart>
          </mc:Choice>
          <mc:Fallback xmlns="">
            <p:pic>
              <p:nvPicPr>
                <p:cNvPr id="61" name="Entrada de lápiz 60">
                  <a:extLst>
                    <a:ext uri="{FF2B5EF4-FFF2-40B4-BE49-F238E27FC236}">
                      <a16:creationId xmlns:a16="http://schemas.microsoft.com/office/drawing/2014/main" id="{F783E82D-EDE2-4A87-90AA-C7D229EC504E}"/>
                    </a:ext>
                  </a:extLst>
                </p:cNvPr>
                <p:cNvPicPr/>
                <p:nvPr/>
              </p:nvPicPr>
              <p:blipFill>
                <a:blip r:embed="rId125"/>
                <a:stretch>
                  <a:fillRect/>
                </a:stretch>
              </p:blipFill>
              <p:spPr>
                <a:xfrm>
                  <a:off x="3192984" y="2176560"/>
                  <a:ext cx="100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2" name="Entrada de lápiz 61">
                  <a:extLst>
                    <a:ext uri="{FF2B5EF4-FFF2-40B4-BE49-F238E27FC236}">
                      <a16:creationId xmlns:a16="http://schemas.microsoft.com/office/drawing/2014/main" id="{7A30BE73-46DB-4597-A744-711EF05C691B}"/>
                    </a:ext>
                  </a:extLst>
                </p14:cNvPr>
                <p14:cNvContentPartPr/>
                <p14:nvPr/>
              </p14:nvContentPartPr>
              <p14:xfrm>
                <a:off x="3309624" y="2166840"/>
                <a:ext cx="89280" cy="244440"/>
              </p14:xfrm>
            </p:contentPart>
          </mc:Choice>
          <mc:Fallback xmlns="">
            <p:pic>
              <p:nvPicPr>
                <p:cNvPr id="62" name="Entrada de lápiz 61">
                  <a:extLst>
                    <a:ext uri="{FF2B5EF4-FFF2-40B4-BE49-F238E27FC236}">
                      <a16:creationId xmlns:a16="http://schemas.microsoft.com/office/drawing/2014/main" id="{7A30BE73-46DB-4597-A744-711EF05C691B}"/>
                    </a:ext>
                  </a:extLst>
                </p:cNvPr>
                <p:cNvPicPr/>
                <p:nvPr/>
              </p:nvPicPr>
              <p:blipFill>
                <a:blip r:embed="rId127"/>
                <a:stretch>
                  <a:fillRect/>
                </a:stretch>
              </p:blipFill>
              <p:spPr>
                <a:xfrm>
                  <a:off x="3300984" y="2157840"/>
                  <a:ext cx="1069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74" name="Entrada de lápiz 3073">
                  <a:extLst>
                    <a:ext uri="{FF2B5EF4-FFF2-40B4-BE49-F238E27FC236}">
                      <a16:creationId xmlns:a16="http://schemas.microsoft.com/office/drawing/2014/main" id="{A9505F5B-7960-4EFA-9879-C0284FEDBD17}"/>
                    </a:ext>
                  </a:extLst>
                </p14:cNvPr>
                <p14:cNvContentPartPr/>
                <p14:nvPr/>
              </p14:nvContentPartPr>
              <p14:xfrm>
                <a:off x="3448224" y="2259000"/>
                <a:ext cx="223560" cy="178200"/>
              </p14:xfrm>
            </p:contentPart>
          </mc:Choice>
          <mc:Fallback xmlns="">
            <p:pic>
              <p:nvPicPr>
                <p:cNvPr id="3074" name="Entrada de lápiz 3073">
                  <a:extLst>
                    <a:ext uri="{FF2B5EF4-FFF2-40B4-BE49-F238E27FC236}">
                      <a16:creationId xmlns:a16="http://schemas.microsoft.com/office/drawing/2014/main" id="{A9505F5B-7960-4EFA-9879-C0284FEDBD17}"/>
                    </a:ext>
                  </a:extLst>
                </p:cNvPr>
                <p:cNvPicPr/>
                <p:nvPr/>
              </p:nvPicPr>
              <p:blipFill>
                <a:blip r:embed="rId129"/>
                <a:stretch>
                  <a:fillRect/>
                </a:stretch>
              </p:blipFill>
              <p:spPr>
                <a:xfrm>
                  <a:off x="3439584" y="2250360"/>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85" name="Entrada de lápiz 3084">
                  <a:extLst>
                    <a:ext uri="{FF2B5EF4-FFF2-40B4-BE49-F238E27FC236}">
                      <a16:creationId xmlns:a16="http://schemas.microsoft.com/office/drawing/2014/main" id="{66F1DDE0-FFB8-459D-98FB-4F1A30C2F1F0}"/>
                    </a:ext>
                  </a:extLst>
                </p14:cNvPr>
                <p14:cNvContentPartPr/>
                <p14:nvPr/>
              </p14:nvContentPartPr>
              <p14:xfrm>
                <a:off x="157104" y="1666080"/>
                <a:ext cx="3120840" cy="117720"/>
              </p14:xfrm>
            </p:contentPart>
          </mc:Choice>
          <mc:Fallback xmlns="">
            <p:pic>
              <p:nvPicPr>
                <p:cNvPr id="3085" name="Entrada de lápiz 3084">
                  <a:extLst>
                    <a:ext uri="{FF2B5EF4-FFF2-40B4-BE49-F238E27FC236}">
                      <a16:creationId xmlns:a16="http://schemas.microsoft.com/office/drawing/2014/main" id="{66F1DDE0-FFB8-459D-98FB-4F1A30C2F1F0}"/>
                    </a:ext>
                  </a:extLst>
                </p:cNvPr>
                <p:cNvPicPr/>
                <p:nvPr/>
              </p:nvPicPr>
              <p:blipFill>
                <a:blip r:embed="rId131"/>
                <a:stretch>
                  <a:fillRect/>
                </a:stretch>
              </p:blipFill>
              <p:spPr>
                <a:xfrm>
                  <a:off x="148464" y="1657440"/>
                  <a:ext cx="3138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087" name="Entrada de lápiz 3086">
                  <a:extLst>
                    <a:ext uri="{FF2B5EF4-FFF2-40B4-BE49-F238E27FC236}">
                      <a16:creationId xmlns:a16="http://schemas.microsoft.com/office/drawing/2014/main" id="{339B68AA-A235-45A3-BEB4-4FDBA12BC448}"/>
                    </a:ext>
                  </a:extLst>
                </p14:cNvPr>
                <p14:cNvContentPartPr/>
                <p14:nvPr/>
              </p14:nvContentPartPr>
              <p14:xfrm>
                <a:off x="137304" y="1787760"/>
                <a:ext cx="3645000" cy="1010520"/>
              </p14:xfrm>
            </p:contentPart>
          </mc:Choice>
          <mc:Fallback xmlns="">
            <p:pic>
              <p:nvPicPr>
                <p:cNvPr id="3087" name="Entrada de lápiz 3086">
                  <a:extLst>
                    <a:ext uri="{FF2B5EF4-FFF2-40B4-BE49-F238E27FC236}">
                      <a16:creationId xmlns:a16="http://schemas.microsoft.com/office/drawing/2014/main" id="{339B68AA-A235-45A3-BEB4-4FDBA12BC448}"/>
                    </a:ext>
                  </a:extLst>
                </p:cNvPr>
                <p:cNvPicPr/>
                <p:nvPr/>
              </p:nvPicPr>
              <p:blipFill>
                <a:blip r:embed="rId133"/>
                <a:stretch>
                  <a:fillRect/>
                </a:stretch>
              </p:blipFill>
              <p:spPr>
                <a:xfrm>
                  <a:off x="128664" y="1778760"/>
                  <a:ext cx="3662640" cy="102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88" name="Entrada de lápiz 3087">
                  <a:extLst>
                    <a:ext uri="{FF2B5EF4-FFF2-40B4-BE49-F238E27FC236}">
                      <a16:creationId xmlns:a16="http://schemas.microsoft.com/office/drawing/2014/main" id="{C637F409-E6B4-4F4E-AF5F-C10609C909A4}"/>
                    </a:ext>
                  </a:extLst>
                </p14:cNvPr>
                <p14:cNvContentPartPr/>
                <p14:nvPr/>
              </p14:nvContentPartPr>
              <p14:xfrm>
                <a:off x="3227184" y="1657800"/>
                <a:ext cx="622440" cy="1106640"/>
              </p14:xfrm>
            </p:contentPart>
          </mc:Choice>
          <mc:Fallback xmlns="">
            <p:pic>
              <p:nvPicPr>
                <p:cNvPr id="3088" name="Entrada de lápiz 3087">
                  <a:extLst>
                    <a:ext uri="{FF2B5EF4-FFF2-40B4-BE49-F238E27FC236}">
                      <a16:creationId xmlns:a16="http://schemas.microsoft.com/office/drawing/2014/main" id="{C637F409-E6B4-4F4E-AF5F-C10609C909A4}"/>
                    </a:ext>
                  </a:extLst>
                </p:cNvPr>
                <p:cNvPicPr/>
                <p:nvPr/>
              </p:nvPicPr>
              <p:blipFill>
                <a:blip r:embed="rId135"/>
                <a:stretch>
                  <a:fillRect/>
                </a:stretch>
              </p:blipFill>
              <p:spPr>
                <a:xfrm>
                  <a:off x="3218184" y="1648800"/>
                  <a:ext cx="64008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90" name="Entrada de lápiz 3089">
                  <a:extLst>
                    <a:ext uri="{FF2B5EF4-FFF2-40B4-BE49-F238E27FC236}">
                      <a16:creationId xmlns:a16="http://schemas.microsoft.com/office/drawing/2014/main" id="{C4EAFB4D-4AEF-4A1E-8346-54799F29B35A}"/>
                    </a:ext>
                  </a:extLst>
                </p14:cNvPr>
                <p14:cNvContentPartPr/>
                <p14:nvPr/>
              </p14:nvContentPartPr>
              <p14:xfrm>
                <a:off x="1583064" y="2831400"/>
                <a:ext cx="15120" cy="227160"/>
              </p14:xfrm>
            </p:contentPart>
          </mc:Choice>
          <mc:Fallback xmlns="">
            <p:pic>
              <p:nvPicPr>
                <p:cNvPr id="3090" name="Entrada de lápiz 3089">
                  <a:extLst>
                    <a:ext uri="{FF2B5EF4-FFF2-40B4-BE49-F238E27FC236}">
                      <a16:creationId xmlns:a16="http://schemas.microsoft.com/office/drawing/2014/main" id="{C4EAFB4D-4AEF-4A1E-8346-54799F29B35A}"/>
                    </a:ext>
                  </a:extLst>
                </p:cNvPr>
                <p:cNvPicPr/>
                <p:nvPr/>
              </p:nvPicPr>
              <p:blipFill>
                <a:blip r:embed="rId137"/>
                <a:stretch>
                  <a:fillRect/>
                </a:stretch>
              </p:blipFill>
              <p:spPr>
                <a:xfrm>
                  <a:off x="1574064" y="2822400"/>
                  <a:ext cx="32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91" name="Entrada de lápiz 3090">
                  <a:extLst>
                    <a:ext uri="{FF2B5EF4-FFF2-40B4-BE49-F238E27FC236}">
                      <a16:creationId xmlns:a16="http://schemas.microsoft.com/office/drawing/2014/main" id="{4969D7F9-C885-482B-BF56-20ED2565B9EE}"/>
                    </a:ext>
                  </a:extLst>
                </p14:cNvPr>
                <p14:cNvContentPartPr/>
                <p14:nvPr/>
              </p14:nvContentPartPr>
              <p14:xfrm>
                <a:off x="1485144" y="3022920"/>
                <a:ext cx="82440" cy="177840"/>
              </p14:xfrm>
            </p:contentPart>
          </mc:Choice>
          <mc:Fallback xmlns="">
            <p:pic>
              <p:nvPicPr>
                <p:cNvPr id="3091" name="Entrada de lápiz 3090">
                  <a:extLst>
                    <a:ext uri="{FF2B5EF4-FFF2-40B4-BE49-F238E27FC236}">
                      <a16:creationId xmlns:a16="http://schemas.microsoft.com/office/drawing/2014/main" id="{4969D7F9-C885-482B-BF56-20ED2565B9EE}"/>
                    </a:ext>
                  </a:extLst>
                </p:cNvPr>
                <p:cNvPicPr/>
                <p:nvPr/>
              </p:nvPicPr>
              <p:blipFill>
                <a:blip r:embed="rId139"/>
                <a:stretch>
                  <a:fillRect/>
                </a:stretch>
              </p:blipFill>
              <p:spPr>
                <a:xfrm>
                  <a:off x="1476504" y="3013920"/>
                  <a:ext cx="100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92" name="Entrada de lápiz 3091">
                  <a:extLst>
                    <a:ext uri="{FF2B5EF4-FFF2-40B4-BE49-F238E27FC236}">
                      <a16:creationId xmlns:a16="http://schemas.microsoft.com/office/drawing/2014/main" id="{7FB6E878-F3E1-4C72-8EAB-39B10A95FA14}"/>
                    </a:ext>
                  </a:extLst>
                </p14:cNvPr>
                <p14:cNvContentPartPr/>
                <p14:nvPr/>
              </p14:nvContentPartPr>
              <p14:xfrm>
                <a:off x="1463184" y="3047760"/>
                <a:ext cx="239400" cy="162000"/>
              </p14:xfrm>
            </p:contentPart>
          </mc:Choice>
          <mc:Fallback xmlns="">
            <p:pic>
              <p:nvPicPr>
                <p:cNvPr id="3092" name="Entrada de lápiz 3091">
                  <a:extLst>
                    <a:ext uri="{FF2B5EF4-FFF2-40B4-BE49-F238E27FC236}">
                      <a16:creationId xmlns:a16="http://schemas.microsoft.com/office/drawing/2014/main" id="{7FB6E878-F3E1-4C72-8EAB-39B10A95FA14}"/>
                    </a:ext>
                  </a:extLst>
                </p:cNvPr>
                <p:cNvPicPr/>
                <p:nvPr/>
              </p:nvPicPr>
              <p:blipFill>
                <a:blip r:embed="rId141"/>
                <a:stretch>
                  <a:fillRect/>
                </a:stretch>
              </p:blipFill>
              <p:spPr>
                <a:xfrm>
                  <a:off x="1454544" y="3038760"/>
                  <a:ext cx="257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114" name="Entrada de lápiz 3113">
                  <a:extLst>
                    <a:ext uri="{FF2B5EF4-FFF2-40B4-BE49-F238E27FC236}">
                      <a16:creationId xmlns:a16="http://schemas.microsoft.com/office/drawing/2014/main" id="{D46EE45A-2832-4233-B144-209E9210B300}"/>
                    </a:ext>
                  </a:extLst>
                </p14:cNvPr>
                <p14:cNvContentPartPr/>
                <p14:nvPr/>
              </p14:nvContentPartPr>
              <p14:xfrm>
                <a:off x="332280" y="3307879"/>
                <a:ext cx="1196280" cy="618480"/>
              </p14:xfrm>
            </p:contentPart>
          </mc:Choice>
          <mc:Fallback xmlns="">
            <p:pic>
              <p:nvPicPr>
                <p:cNvPr id="3114" name="Entrada de lápiz 3113">
                  <a:extLst>
                    <a:ext uri="{FF2B5EF4-FFF2-40B4-BE49-F238E27FC236}">
                      <a16:creationId xmlns:a16="http://schemas.microsoft.com/office/drawing/2014/main" id="{D46EE45A-2832-4233-B144-209E9210B300}"/>
                    </a:ext>
                  </a:extLst>
                </p:cNvPr>
                <p:cNvPicPr/>
                <p:nvPr/>
              </p:nvPicPr>
              <p:blipFill>
                <a:blip r:embed="rId143"/>
                <a:stretch>
                  <a:fillRect/>
                </a:stretch>
              </p:blipFill>
              <p:spPr>
                <a:xfrm>
                  <a:off x="323280" y="3299239"/>
                  <a:ext cx="121392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115" name="Entrada de lápiz 3114">
                  <a:extLst>
                    <a:ext uri="{FF2B5EF4-FFF2-40B4-BE49-F238E27FC236}">
                      <a16:creationId xmlns:a16="http://schemas.microsoft.com/office/drawing/2014/main" id="{1558E05E-6D96-4B0C-81B6-54C7111A5BA0}"/>
                    </a:ext>
                  </a:extLst>
                </p14:cNvPr>
                <p14:cNvContentPartPr/>
                <p14:nvPr/>
              </p14:nvContentPartPr>
              <p14:xfrm>
                <a:off x="1606680" y="3313639"/>
                <a:ext cx="1013760" cy="529920"/>
              </p14:xfrm>
            </p:contentPart>
          </mc:Choice>
          <mc:Fallback xmlns="">
            <p:pic>
              <p:nvPicPr>
                <p:cNvPr id="3115" name="Entrada de lápiz 3114">
                  <a:extLst>
                    <a:ext uri="{FF2B5EF4-FFF2-40B4-BE49-F238E27FC236}">
                      <a16:creationId xmlns:a16="http://schemas.microsoft.com/office/drawing/2014/main" id="{1558E05E-6D96-4B0C-81B6-54C7111A5BA0}"/>
                    </a:ext>
                  </a:extLst>
                </p:cNvPr>
                <p:cNvPicPr/>
                <p:nvPr/>
              </p:nvPicPr>
              <p:blipFill>
                <a:blip r:embed="rId145"/>
                <a:stretch>
                  <a:fillRect/>
                </a:stretch>
              </p:blipFill>
              <p:spPr>
                <a:xfrm>
                  <a:off x="1597680" y="3304999"/>
                  <a:ext cx="103140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116" name="Entrada de lápiz 3115">
                  <a:extLst>
                    <a:ext uri="{FF2B5EF4-FFF2-40B4-BE49-F238E27FC236}">
                      <a16:creationId xmlns:a16="http://schemas.microsoft.com/office/drawing/2014/main" id="{8F645846-EBA2-408A-B7BA-3F90625F4DC0}"/>
                    </a:ext>
                  </a:extLst>
                </p14:cNvPr>
                <p14:cNvContentPartPr/>
                <p14:nvPr/>
              </p14:nvContentPartPr>
              <p14:xfrm>
                <a:off x="346680" y="4009519"/>
                <a:ext cx="1268640" cy="401040"/>
              </p14:xfrm>
            </p:contentPart>
          </mc:Choice>
          <mc:Fallback xmlns="">
            <p:pic>
              <p:nvPicPr>
                <p:cNvPr id="3116" name="Entrada de lápiz 3115">
                  <a:extLst>
                    <a:ext uri="{FF2B5EF4-FFF2-40B4-BE49-F238E27FC236}">
                      <a16:creationId xmlns:a16="http://schemas.microsoft.com/office/drawing/2014/main" id="{8F645846-EBA2-408A-B7BA-3F90625F4DC0}"/>
                    </a:ext>
                  </a:extLst>
                </p:cNvPr>
                <p:cNvPicPr/>
                <p:nvPr/>
              </p:nvPicPr>
              <p:blipFill>
                <a:blip r:embed="rId147"/>
                <a:stretch>
                  <a:fillRect/>
                </a:stretch>
              </p:blipFill>
              <p:spPr>
                <a:xfrm>
                  <a:off x="337680" y="4000879"/>
                  <a:ext cx="128628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117" name="Entrada de lápiz 3116">
                  <a:extLst>
                    <a:ext uri="{FF2B5EF4-FFF2-40B4-BE49-F238E27FC236}">
                      <a16:creationId xmlns:a16="http://schemas.microsoft.com/office/drawing/2014/main" id="{D9DA586F-AEF3-4BA2-ADD1-DA2311A88D22}"/>
                    </a:ext>
                  </a:extLst>
                </p14:cNvPr>
                <p14:cNvContentPartPr/>
                <p14:nvPr/>
              </p14:nvContentPartPr>
              <p14:xfrm>
                <a:off x="1555200" y="3873439"/>
                <a:ext cx="1040760" cy="543960"/>
              </p14:xfrm>
            </p:contentPart>
          </mc:Choice>
          <mc:Fallback xmlns="">
            <p:pic>
              <p:nvPicPr>
                <p:cNvPr id="3117" name="Entrada de lápiz 3116">
                  <a:extLst>
                    <a:ext uri="{FF2B5EF4-FFF2-40B4-BE49-F238E27FC236}">
                      <a16:creationId xmlns:a16="http://schemas.microsoft.com/office/drawing/2014/main" id="{D9DA586F-AEF3-4BA2-ADD1-DA2311A88D22}"/>
                    </a:ext>
                  </a:extLst>
                </p:cNvPr>
                <p:cNvPicPr/>
                <p:nvPr/>
              </p:nvPicPr>
              <p:blipFill>
                <a:blip r:embed="rId149"/>
                <a:stretch>
                  <a:fillRect/>
                </a:stretch>
              </p:blipFill>
              <p:spPr>
                <a:xfrm>
                  <a:off x="1546560" y="3864439"/>
                  <a:ext cx="105840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119" name="Entrada de lápiz 3118">
                  <a:extLst>
                    <a:ext uri="{FF2B5EF4-FFF2-40B4-BE49-F238E27FC236}">
                      <a16:creationId xmlns:a16="http://schemas.microsoft.com/office/drawing/2014/main" id="{61F3E6B8-FB0B-4C6E-8B3F-B274BDF24452}"/>
                    </a:ext>
                  </a:extLst>
                </p14:cNvPr>
                <p14:cNvContentPartPr/>
                <p14:nvPr/>
              </p14:nvContentPartPr>
              <p14:xfrm>
                <a:off x="505440" y="3944359"/>
                <a:ext cx="131760" cy="145800"/>
              </p14:xfrm>
            </p:contentPart>
          </mc:Choice>
          <mc:Fallback xmlns="">
            <p:pic>
              <p:nvPicPr>
                <p:cNvPr id="3119" name="Entrada de lápiz 3118">
                  <a:extLst>
                    <a:ext uri="{FF2B5EF4-FFF2-40B4-BE49-F238E27FC236}">
                      <a16:creationId xmlns:a16="http://schemas.microsoft.com/office/drawing/2014/main" id="{61F3E6B8-FB0B-4C6E-8B3F-B274BDF24452}"/>
                    </a:ext>
                  </a:extLst>
                </p:cNvPr>
                <p:cNvPicPr/>
                <p:nvPr/>
              </p:nvPicPr>
              <p:blipFill>
                <a:blip r:embed="rId151"/>
                <a:stretch>
                  <a:fillRect/>
                </a:stretch>
              </p:blipFill>
              <p:spPr>
                <a:xfrm>
                  <a:off x="496440" y="3935719"/>
                  <a:ext cx="149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120" name="Entrada de lápiz 3119">
                  <a:extLst>
                    <a:ext uri="{FF2B5EF4-FFF2-40B4-BE49-F238E27FC236}">
                      <a16:creationId xmlns:a16="http://schemas.microsoft.com/office/drawing/2014/main" id="{B5A6D03A-0F2B-4456-84DA-1D07032C5433}"/>
                    </a:ext>
                  </a:extLst>
                </p14:cNvPr>
                <p14:cNvContentPartPr/>
                <p14:nvPr/>
              </p14:nvContentPartPr>
              <p14:xfrm>
                <a:off x="582480" y="3855079"/>
                <a:ext cx="35640" cy="29520"/>
              </p14:xfrm>
            </p:contentPart>
          </mc:Choice>
          <mc:Fallback xmlns="">
            <p:pic>
              <p:nvPicPr>
                <p:cNvPr id="3120" name="Entrada de lápiz 3119">
                  <a:extLst>
                    <a:ext uri="{FF2B5EF4-FFF2-40B4-BE49-F238E27FC236}">
                      <a16:creationId xmlns:a16="http://schemas.microsoft.com/office/drawing/2014/main" id="{B5A6D03A-0F2B-4456-84DA-1D07032C5433}"/>
                    </a:ext>
                  </a:extLst>
                </p:cNvPr>
                <p:cNvPicPr/>
                <p:nvPr/>
              </p:nvPicPr>
              <p:blipFill>
                <a:blip r:embed="rId153"/>
                <a:stretch>
                  <a:fillRect/>
                </a:stretch>
              </p:blipFill>
              <p:spPr>
                <a:xfrm>
                  <a:off x="573480" y="3846079"/>
                  <a:ext cx="53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121" name="Entrada de lápiz 3120">
                  <a:extLst>
                    <a:ext uri="{FF2B5EF4-FFF2-40B4-BE49-F238E27FC236}">
                      <a16:creationId xmlns:a16="http://schemas.microsoft.com/office/drawing/2014/main" id="{90EDCC0A-1DF7-4527-AEEB-EC5B8D1C4C34}"/>
                    </a:ext>
                  </a:extLst>
                </p14:cNvPr>
                <p14:cNvContentPartPr/>
                <p14:nvPr/>
              </p14:nvContentPartPr>
              <p14:xfrm>
                <a:off x="809640" y="3804319"/>
                <a:ext cx="21600" cy="178560"/>
              </p14:xfrm>
            </p:contentPart>
          </mc:Choice>
          <mc:Fallback xmlns="">
            <p:pic>
              <p:nvPicPr>
                <p:cNvPr id="3121" name="Entrada de lápiz 3120">
                  <a:extLst>
                    <a:ext uri="{FF2B5EF4-FFF2-40B4-BE49-F238E27FC236}">
                      <a16:creationId xmlns:a16="http://schemas.microsoft.com/office/drawing/2014/main" id="{90EDCC0A-1DF7-4527-AEEB-EC5B8D1C4C34}"/>
                    </a:ext>
                  </a:extLst>
                </p:cNvPr>
                <p:cNvPicPr/>
                <p:nvPr/>
              </p:nvPicPr>
              <p:blipFill>
                <a:blip r:embed="rId155"/>
                <a:stretch>
                  <a:fillRect/>
                </a:stretch>
              </p:blipFill>
              <p:spPr>
                <a:xfrm>
                  <a:off x="800640" y="3795679"/>
                  <a:ext cx="39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122" name="Entrada de lápiz 3121">
                  <a:extLst>
                    <a:ext uri="{FF2B5EF4-FFF2-40B4-BE49-F238E27FC236}">
                      <a16:creationId xmlns:a16="http://schemas.microsoft.com/office/drawing/2014/main" id="{1EC55286-2187-4BC4-9C75-44E181813143}"/>
                    </a:ext>
                  </a:extLst>
                </p14:cNvPr>
                <p14:cNvContentPartPr/>
                <p14:nvPr/>
              </p14:nvContentPartPr>
              <p14:xfrm>
                <a:off x="769680" y="3835639"/>
                <a:ext cx="159840" cy="127440"/>
              </p14:xfrm>
            </p:contentPart>
          </mc:Choice>
          <mc:Fallback xmlns="">
            <p:pic>
              <p:nvPicPr>
                <p:cNvPr id="3122" name="Entrada de lápiz 3121">
                  <a:extLst>
                    <a:ext uri="{FF2B5EF4-FFF2-40B4-BE49-F238E27FC236}">
                      <a16:creationId xmlns:a16="http://schemas.microsoft.com/office/drawing/2014/main" id="{1EC55286-2187-4BC4-9C75-44E181813143}"/>
                    </a:ext>
                  </a:extLst>
                </p:cNvPr>
                <p:cNvPicPr/>
                <p:nvPr/>
              </p:nvPicPr>
              <p:blipFill>
                <a:blip r:embed="rId157"/>
                <a:stretch>
                  <a:fillRect/>
                </a:stretch>
              </p:blipFill>
              <p:spPr>
                <a:xfrm>
                  <a:off x="760680" y="3826639"/>
                  <a:ext cx="177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123" name="Entrada de lápiz 3122">
                  <a:extLst>
                    <a:ext uri="{FF2B5EF4-FFF2-40B4-BE49-F238E27FC236}">
                      <a16:creationId xmlns:a16="http://schemas.microsoft.com/office/drawing/2014/main" id="{578CD3E2-F87F-4FEB-80CA-D8D4730E86CB}"/>
                    </a:ext>
                  </a:extLst>
                </p14:cNvPr>
                <p14:cNvContentPartPr/>
                <p14:nvPr/>
              </p14:nvContentPartPr>
              <p14:xfrm>
                <a:off x="970920" y="3830599"/>
                <a:ext cx="153000" cy="146520"/>
              </p14:xfrm>
            </p:contentPart>
          </mc:Choice>
          <mc:Fallback xmlns="">
            <p:pic>
              <p:nvPicPr>
                <p:cNvPr id="3123" name="Entrada de lápiz 3122">
                  <a:extLst>
                    <a:ext uri="{FF2B5EF4-FFF2-40B4-BE49-F238E27FC236}">
                      <a16:creationId xmlns:a16="http://schemas.microsoft.com/office/drawing/2014/main" id="{578CD3E2-F87F-4FEB-80CA-D8D4730E86CB}"/>
                    </a:ext>
                  </a:extLst>
                </p:cNvPr>
                <p:cNvPicPr/>
                <p:nvPr/>
              </p:nvPicPr>
              <p:blipFill>
                <a:blip r:embed="rId159"/>
                <a:stretch>
                  <a:fillRect/>
                </a:stretch>
              </p:blipFill>
              <p:spPr>
                <a:xfrm>
                  <a:off x="961920" y="3821599"/>
                  <a:ext cx="170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124" name="Entrada de lápiz 3123">
                  <a:extLst>
                    <a:ext uri="{FF2B5EF4-FFF2-40B4-BE49-F238E27FC236}">
                      <a16:creationId xmlns:a16="http://schemas.microsoft.com/office/drawing/2014/main" id="{18DF7817-D889-454C-A620-8735F43CDC6F}"/>
                    </a:ext>
                  </a:extLst>
                </p14:cNvPr>
                <p14:cNvContentPartPr/>
                <p14:nvPr/>
              </p14:nvContentPartPr>
              <p14:xfrm>
                <a:off x="1122480" y="3796399"/>
                <a:ext cx="156600" cy="303840"/>
              </p14:xfrm>
            </p:contentPart>
          </mc:Choice>
          <mc:Fallback xmlns="">
            <p:pic>
              <p:nvPicPr>
                <p:cNvPr id="3124" name="Entrada de lápiz 3123">
                  <a:extLst>
                    <a:ext uri="{FF2B5EF4-FFF2-40B4-BE49-F238E27FC236}">
                      <a16:creationId xmlns:a16="http://schemas.microsoft.com/office/drawing/2014/main" id="{18DF7817-D889-454C-A620-8735F43CDC6F}"/>
                    </a:ext>
                  </a:extLst>
                </p:cNvPr>
                <p:cNvPicPr/>
                <p:nvPr/>
              </p:nvPicPr>
              <p:blipFill>
                <a:blip r:embed="rId161"/>
                <a:stretch>
                  <a:fillRect/>
                </a:stretch>
              </p:blipFill>
              <p:spPr>
                <a:xfrm>
                  <a:off x="1113480" y="3787399"/>
                  <a:ext cx="174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126" name="Entrada de lápiz 3125">
                  <a:extLst>
                    <a:ext uri="{FF2B5EF4-FFF2-40B4-BE49-F238E27FC236}">
                      <a16:creationId xmlns:a16="http://schemas.microsoft.com/office/drawing/2014/main" id="{03EC92DA-2EA9-4BD4-9191-D05607D20656}"/>
                    </a:ext>
                  </a:extLst>
                </p14:cNvPr>
                <p14:cNvContentPartPr/>
                <p14:nvPr/>
              </p14:nvContentPartPr>
              <p14:xfrm>
                <a:off x="1526760" y="3779839"/>
                <a:ext cx="146520" cy="231480"/>
              </p14:xfrm>
            </p:contentPart>
          </mc:Choice>
          <mc:Fallback xmlns="">
            <p:pic>
              <p:nvPicPr>
                <p:cNvPr id="3126" name="Entrada de lápiz 3125">
                  <a:extLst>
                    <a:ext uri="{FF2B5EF4-FFF2-40B4-BE49-F238E27FC236}">
                      <a16:creationId xmlns:a16="http://schemas.microsoft.com/office/drawing/2014/main" id="{03EC92DA-2EA9-4BD4-9191-D05607D20656}"/>
                    </a:ext>
                  </a:extLst>
                </p:cNvPr>
                <p:cNvPicPr/>
                <p:nvPr/>
              </p:nvPicPr>
              <p:blipFill>
                <a:blip r:embed="rId163"/>
                <a:stretch>
                  <a:fillRect/>
                </a:stretch>
              </p:blipFill>
              <p:spPr>
                <a:xfrm>
                  <a:off x="1517760" y="3770839"/>
                  <a:ext cx="1641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127" name="Entrada de lápiz 3126">
                  <a:extLst>
                    <a:ext uri="{FF2B5EF4-FFF2-40B4-BE49-F238E27FC236}">
                      <a16:creationId xmlns:a16="http://schemas.microsoft.com/office/drawing/2014/main" id="{9F6DD5C5-806E-4DD4-95BD-B3E881F2F125}"/>
                    </a:ext>
                  </a:extLst>
                </p14:cNvPr>
                <p14:cNvContentPartPr/>
                <p14:nvPr/>
              </p14:nvContentPartPr>
              <p14:xfrm>
                <a:off x="1851480" y="3676519"/>
                <a:ext cx="106560" cy="175320"/>
              </p14:xfrm>
            </p:contentPart>
          </mc:Choice>
          <mc:Fallback xmlns="">
            <p:pic>
              <p:nvPicPr>
                <p:cNvPr id="3127" name="Entrada de lápiz 3126">
                  <a:extLst>
                    <a:ext uri="{FF2B5EF4-FFF2-40B4-BE49-F238E27FC236}">
                      <a16:creationId xmlns:a16="http://schemas.microsoft.com/office/drawing/2014/main" id="{9F6DD5C5-806E-4DD4-95BD-B3E881F2F125}"/>
                    </a:ext>
                  </a:extLst>
                </p:cNvPr>
                <p:cNvPicPr/>
                <p:nvPr/>
              </p:nvPicPr>
              <p:blipFill>
                <a:blip r:embed="rId165"/>
                <a:stretch>
                  <a:fillRect/>
                </a:stretch>
              </p:blipFill>
              <p:spPr>
                <a:xfrm>
                  <a:off x="1842480" y="3667879"/>
                  <a:ext cx="124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128" name="Entrada de lápiz 3127">
                  <a:extLst>
                    <a:ext uri="{FF2B5EF4-FFF2-40B4-BE49-F238E27FC236}">
                      <a16:creationId xmlns:a16="http://schemas.microsoft.com/office/drawing/2014/main" id="{2C322814-5B9B-40F0-9B05-54A92BDB98B6}"/>
                    </a:ext>
                  </a:extLst>
                </p14:cNvPr>
                <p14:cNvContentPartPr/>
                <p14:nvPr/>
              </p14:nvContentPartPr>
              <p14:xfrm>
                <a:off x="1908360" y="4015999"/>
                <a:ext cx="37440" cy="36000"/>
              </p14:xfrm>
            </p:contentPart>
          </mc:Choice>
          <mc:Fallback xmlns="">
            <p:pic>
              <p:nvPicPr>
                <p:cNvPr id="3128" name="Entrada de lápiz 3127">
                  <a:extLst>
                    <a:ext uri="{FF2B5EF4-FFF2-40B4-BE49-F238E27FC236}">
                      <a16:creationId xmlns:a16="http://schemas.microsoft.com/office/drawing/2014/main" id="{2C322814-5B9B-40F0-9B05-54A92BDB98B6}"/>
                    </a:ext>
                  </a:extLst>
                </p:cNvPr>
                <p:cNvPicPr/>
                <p:nvPr/>
              </p:nvPicPr>
              <p:blipFill>
                <a:blip r:embed="rId167"/>
                <a:stretch>
                  <a:fillRect/>
                </a:stretch>
              </p:blipFill>
              <p:spPr>
                <a:xfrm>
                  <a:off x="1899720" y="4007359"/>
                  <a:ext cx="550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130" name="Entrada de lápiz 3129">
                  <a:extLst>
                    <a:ext uri="{FF2B5EF4-FFF2-40B4-BE49-F238E27FC236}">
                      <a16:creationId xmlns:a16="http://schemas.microsoft.com/office/drawing/2014/main" id="{3D2CE542-97D2-4B05-AE1A-F45C26F3919B}"/>
                    </a:ext>
                  </a:extLst>
                </p14:cNvPr>
                <p14:cNvContentPartPr/>
                <p14:nvPr/>
              </p14:nvContentPartPr>
              <p14:xfrm>
                <a:off x="1559160" y="4432879"/>
                <a:ext cx="10080" cy="219240"/>
              </p14:xfrm>
            </p:contentPart>
          </mc:Choice>
          <mc:Fallback xmlns="">
            <p:pic>
              <p:nvPicPr>
                <p:cNvPr id="3130" name="Entrada de lápiz 3129">
                  <a:extLst>
                    <a:ext uri="{FF2B5EF4-FFF2-40B4-BE49-F238E27FC236}">
                      <a16:creationId xmlns:a16="http://schemas.microsoft.com/office/drawing/2014/main" id="{3D2CE542-97D2-4B05-AE1A-F45C26F3919B}"/>
                    </a:ext>
                  </a:extLst>
                </p:cNvPr>
                <p:cNvPicPr/>
                <p:nvPr/>
              </p:nvPicPr>
              <p:blipFill>
                <a:blip r:embed="rId169"/>
                <a:stretch>
                  <a:fillRect/>
                </a:stretch>
              </p:blipFill>
              <p:spPr>
                <a:xfrm>
                  <a:off x="1550160" y="4423879"/>
                  <a:ext cx="277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131" name="Entrada de lápiz 3130">
                  <a:extLst>
                    <a:ext uri="{FF2B5EF4-FFF2-40B4-BE49-F238E27FC236}">
                      <a16:creationId xmlns:a16="http://schemas.microsoft.com/office/drawing/2014/main" id="{B5BA390B-3775-44D0-9504-1AAE3EB28D89}"/>
                    </a:ext>
                  </a:extLst>
                </p14:cNvPr>
                <p14:cNvContentPartPr/>
                <p14:nvPr/>
              </p14:nvContentPartPr>
              <p14:xfrm>
                <a:off x="1449360" y="4638439"/>
                <a:ext cx="130680" cy="144720"/>
              </p14:xfrm>
            </p:contentPart>
          </mc:Choice>
          <mc:Fallback xmlns="">
            <p:pic>
              <p:nvPicPr>
                <p:cNvPr id="3131" name="Entrada de lápiz 3130">
                  <a:extLst>
                    <a:ext uri="{FF2B5EF4-FFF2-40B4-BE49-F238E27FC236}">
                      <a16:creationId xmlns:a16="http://schemas.microsoft.com/office/drawing/2014/main" id="{B5BA390B-3775-44D0-9504-1AAE3EB28D89}"/>
                    </a:ext>
                  </a:extLst>
                </p:cNvPr>
                <p:cNvPicPr/>
                <p:nvPr/>
              </p:nvPicPr>
              <p:blipFill>
                <a:blip r:embed="rId171"/>
                <a:stretch>
                  <a:fillRect/>
                </a:stretch>
              </p:blipFill>
              <p:spPr>
                <a:xfrm>
                  <a:off x="1440720" y="4629799"/>
                  <a:ext cx="148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132" name="Entrada de lápiz 3131">
                  <a:extLst>
                    <a:ext uri="{FF2B5EF4-FFF2-40B4-BE49-F238E27FC236}">
                      <a16:creationId xmlns:a16="http://schemas.microsoft.com/office/drawing/2014/main" id="{9082773F-98D7-4A5F-8A52-65B8A8ADFCF0}"/>
                    </a:ext>
                  </a:extLst>
                </p14:cNvPr>
                <p14:cNvContentPartPr/>
                <p14:nvPr/>
              </p14:nvContentPartPr>
              <p14:xfrm>
                <a:off x="1463040" y="4624759"/>
                <a:ext cx="266760" cy="158760"/>
              </p14:xfrm>
            </p:contentPart>
          </mc:Choice>
          <mc:Fallback xmlns="">
            <p:pic>
              <p:nvPicPr>
                <p:cNvPr id="3132" name="Entrada de lápiz 3131">
                  <a:extLst>
                    <a:ext uri="{FF2B5EF4-FFF2-40B4-BE49-F238E27FC236}">
                      <a16:creationId xmlns:a16="http://schemas.microsoft.com/office/drawing/2014/main" id="{9082773F-98D7-4A5F-8A52-65B8A8ADFCF0}"/>
                    </a:ext>
                  </a:extLst>
                </p:cNvPr>
                <p:cNvPicPr/>
                <p:nvPr/>
              </p:nvPicPr>
              <p:blipFill>
                <a:blip r:embed="rId173"/>
                <a:stretch>
                  <a:fillRect/>
                </a:stretch>
              </p:blipFill>
              <p:spPr>
                <a:xfrm>
                  <a:off x="1454400" y="4615759"/>
                  <a:ext cx="2844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134" name="Entrada de lápiz 3133">
                  <a:extLst>
                    <a:ext uri="{FF2B5EF4-FFF2-40B4-BE49-F238E27FC236}">
                      <a16:creationId xmlns:a16="http://schemas.microsoft.com/office/drawing/2014/main" id="{FD10CFC1-7819-4B2B-8EB7-64D44B908791}"/>
                    </a:ext>
                  </a:extLst>
                </p14:cNvPr>
                <p14:cNvContentPartPr/>
                <p14:nvPr/>
              </p14:nvContentPartPr>
              <p14:xfrm>
                <a:off x="587160" y="4504519"/>
                <a:ext cx="229680" cy="135000"/>
              </p14:xfrm>
            </p:contentPart>
          </mc:Choice>
          <mc:Fallback xmlns="">
            <p:pic>
              <p:nvPicPr>
                <p:cNvPr id="3134" name="Entrada de lápiz 3133">
                  <a:extLst>
                    <a:ext uri="{FF2B5EF4-FFF2-40B4-BE49-F238E27FC236}">
                      <a16:creationId xmlns:a16="http://schemas.microsoft.com/office/drawing/2014/main" id="{FD10CFC1-7819-4B2B-8EB7-64D44B908791}"/>
                    </a:ext>
                  </a:extLst>
                </p:cNvPr>
                <p:cNvPicPr/>
                <p:nvPr/>
              </p:nvPicPr>
              <p:blipFill>
                <a:blip r:embed="rId175"/>
                <a:stretch>
                  <a:fillRect/>
                </a:stretch>
              </p:blipFill>
              <p:spPr>
                <a:xfrm>
                  <a:off x="578520" y="4495519"/>
                  <a:ext cx="247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135" name="Entrada de lápiz 3134">
                  <a:extLst>
                    <a:ext uri="{FF2B5EF4-FFF2-40B4-BE49-F238E27FC236}">
                      <a16:creationId xmlns:a16="http://schemas.microsoft.com/office/drawing/2014/main" id="{D490060E-74A5-470F-A3CB-AF19ADCA99ED}"/>
                    </a:ext>
                  </a:extLst>
                </p14:cNvPr>
                <p14:cNvContentPartPr/>
                <p14:nvPr/>
              </p14:nvContentPartPr>
              <p14:xfrm>
                <a:off x="889920" y="4517839"/>
                <a:ext cx="130320" cy="147960"/>
              </p14:xfrm>
            </p:contentPart>
          </mc:Choice>
          <mc:Fallback xmlns="">
            <p:pic>
              <p:nvPicPr>
                <p:cNvPr id="3135" name="Entrada de lápiz 3134">
                  <a:extLst>
                    <a:ext uri="{FF2B5EF4-FFF2-40B4-BE49-F238E27FC236}">
                      <a16:creationId xmlns:a16="http://schemas.microsoft.com/office/drawing/2014/main" id="{D490060E-74A5-470F-A3CB-AF19ADCA99ED}"/>
                    </a:ext>
                  </a:extLst>
                </p:cNvPr>
                <p:cNvPicPr/>
                <p:nvPr/>
              </p:nvPicPr>
              <p:blipFill>
                <a:blip r:embed="rId177"/>
                <a:stretch>
                  <a:fillRect/>
                </a:stretch>
              </p:blipFill>
              <p:spPr>
                <a:xfrm>
                  <a:off x="880920" y="4509199"/>
                  <a:ext cx="147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137" name="Entrada de lápiz 3136">
                  <a:extLst>
                    <a:ext uri="{FF2B5EF4-FFF2-40B4-BE49-F238E27FC236}">
                      <a16:creationId xmlns:a16="http://schemas.microsoft.com/office/drawing/2014/main" id="{D0E1E817-A96A-41E6-97D9-255D5A1EB096}"/>
                    </a:ext>
                  </a:extLst>
                </p14:cNvPr>
                <p14:cNvContentPartPr/>
                <p14:nvPr/>
              </p14:nvContentPartPr>
              <p14:xfrm>
                <a:off x="869040" y="4923199"/>
                <a:ext cx="140400" cy="177480"/>
              </p14:xfrm>
            </p:contentPart>
          </mc:Choice>
          <mc:Fallback xmlns="">
            <p:pic>
              <p:nvPicPr>
                <p:cNvPr id="3137" name="Entrada de lápiz 3136">
                  <a:extLst>
                    <a:ext uri="{FF2B5EF4-FFF2-40B4-BE49-F238E27FC236}">
                      <a16:creationId xmlns:a16="http://schemas.microsoft.com/office/drawing/2014/main" id="{D0E1E817-A96A-41E6-97D9-255D5A1EB096}"/>
                    </a:ext>
                  </a:extLst>
                </p:cNvPr>
                <p:cNvPicPr/>
                <p:nvPr/>
              </p:nvPicPr>
              <p:blipFill>
                <a:blip r:embed="rId179"/>
                <a:stretch>
                  <a:fillRect/>
                </a:stretch>
              </p:blipFill>
              <p:spPr>
                <a:xfrm>
                  <a:off x="860400" y="4914199"/>
                  <a:ext cx="158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138" name="Entrada de lápiz 3137">
                  <a:extLst>
                    <a:ext uri="{FF2B5EF4-FFF2-40B4-BE49-F238E27FC236}">
                      <a16:creationId xmlns:a16="http://schemas.microsoft.com/office/drawing/2014/main" id="{8D38D132-DED2-4C26-9455-292BFFCB3294}"/>
                    </a:ext>
                  </a:extLst>
                </p14:cNvPr>
                <p14:cNvContentPartPr/>
                <p14:nvPr/>
              </p14:nvContentPartPr>
              <p14:xfrm>
                <a:off x="879120" y="5013199"/>
                <a:ext cx="68040" cy="16560"/>
              </p14:xfrm>
            </p:contentPart>
          </mc:Choice>
          <mc:Fallback xmlns="">
            <p:pic>
              <p:nvPicPr>
                <p:cNvPr id="3138" name="Entrada de lápiz 3137">
                  <a:extLst>
                    <a:ext uri="{FF2B5EF4-FFF2-40B4-BE49-F238E27FC236}">
                      <a16:creationId xmlns:a16="http://schemas.microsoft.com/office/drawing/2014/main" id="{8D38D132-DED2-4C26-9455-292BFFCB3294}"/>
                    </a:ext>
                  </a:extLst>
                </p:cNvPr>
                <p:cNvPicPr/>
                <p:nvPr/>
              </p:nvPicPr>
              <p:blipFill>
                <a:blip r:embed="rId181"/>
                <a:stretch>
                  <a:fillRect/>
                </a:stretch>
              </p:blipFill>
              <p:spPr>
                <a:xfrm>
                  <a:off x="870120" y="5004199"/>
                  <a:ext cx="85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139" name="Entrada de lápiz 3138">
                  <a:extLst>
                    <a:ext uri="{FF2B5EF4-FFF2-40B4-BE49-F238E27FC236}">
                      <a16:creationId xmlns:a16="http://schemas.microsoft.com/office/drawing/2014/main" id="{D17BA0FD-6AF2-4927-808B-571F19AD0AF4}"/>
                    </a:ext>
                  </a:extLst>
                </p14:cNvPr>
                <p14:cNvContentPartPr/>
                <p14:nvPr/>
              </p14:nvContentPartPr>
              <p14:xfrm>
                <a:off x="838080" y="4939039"/>
                <a:ext cx="180000" cy="33480"/>
              </p14:xfrm>
            </p:contentPart>
          </mc:Choice>
          <mc:Fallback xmlns="">
            <p:pic>
              <p:nvPicPr>
                <p:cNvPr id="3139" name="Entrada de lápiz 3138">
                  <a:extLst>
                    <a:ext uri="{FF2B5EF4-FFF2-40B4-BE49-F238E27FC236}">
                      <a16:creationId xmlns:a16="http://schemas.microsoft.com/office/drawing/2014/main" id="{D17BA0FD-6AF2-4927-808B-571F19AD0AF4}"/>
                    </a:ext>
                  </a:extLst>
                </p:cNvPr>
                <p:cNvPicPr/>
                <p:nvPr/>
              </p:nvPicPr>
              <p:blipFill>
                <a:blip r:embed="rId183"/>
                <a:stretch>
                  <a:fillRect/>
                </a:stretch>
              </p:blipFill>
              <p:spPr>
                <a:xfrm>
                  <a:off x="829080" y="4930039"/>
                  <a:ext cx="197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40" name="Entrada de lápiz 3139">
                  <a:extLst>
                    <a:ext uri="{FF2B5EF4-FFF2-40B4-BE49-F238E27FC236}">
                      <a16:creationId xmlns:a16="http://schemas.microsoft.com/office/drawing/2014/main" id="{AE338BCF-08A5-4977-8F8D-35286D7DC4AD}"/>
                    </a:ext>
                  </a:extLst>
                </p14:cNvPr>
                <p14:cNvContentPartPr/>
                <p14:nvPr/>
              </p14:nvContentPartPr>
              <p14:xfrm>
                <a:off x="1075320" y="4906279"/>
                <a:ext cx="115200" cy="175680"/>
              </p14:xfrm>
            </p:contentPart>
          </mc:Choice>
          <mc:Fallback xmlns="">
            <p:pic>
              <p:nvPicPr>
                <p:cNvPr id="3140" name="Entrada de lápiz 3139">
                  <a:extLst>
                    <a:ext uri="{FF2B5EF4-FFF2-40B4-BE49-F238E27FC236}">
                      <a16:creationId xmlns:a16="http://schemas.microsoft.com/office/drawing/2014/main" id="{AE338BCF-08A5-4977-8F8D-35286D7DC4AD}"/>
                    </a:ext>
                  </a:extLst>
                </p:cNvPr>
                <p:cNvPicPr/>
                <p:nvPr/>
              </p:nvPicPr>
              <p:blipFill>
                <a:blip r:embed="rId185"/>
                <a:stretch>
                  <a:fillRect/>
                </a:stretch>
              </p:blipFill>
              <p:spPr>
                <a:xfrm>
                  <a:off x="1066320" y="4897639"/>
                  <a:ext cx="1328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41" name="Entrada de lápiz 3140">
                  <a:extLst>
                    <a:ext uri="{FF2B5EF4-FFF2-40B4-BE49-F238E27FC236}">
                      <a16:creationId xmlns:a16="http://schemas.microsoft.com/office/drawing/2014/main" id="{CD87742F-FAE8-43DD-8461-0790EBDB239E}"/>
                    </a:ext>
                  </a:extLst>
                </p14:cNvPr>
                <p14:cNvContentPartPr/>
                <p14:nvPr/>
              </p14:nvContentPartPr>
              <p14:xfrm>
                <a:off x="1197360" y="4958479"/>
                <a:ext cx="231840" cy="129960"/>
              </p14:xfrm>
            </p:contentPart>
          </mc:Choice>
          <mc:Fallback xmlns="">
            <p:pic>
              <p:nvPicPr>
                <p:cNvPr id="3141" name="Entrada de lápiz 3140">
                  <a:extLst>
                    <a:ext uri="{FF2B5EF4-FFF2-40B4-BE49-F238E27FC236}">
                      <a16:creationId xmlns:a16="http://schemas.microsoft.com/office/drawing/2014/main" id="{CD87742F-FAE8-43DD-8461-0790EBDB239E}"/>
                    </a:ext>
                  </a:extLst>
                </p:cNvPr>
                <p:cNvPicPr/>
                <p:nvPr/>
              </p:nvPicPr>
              <p:blipFill>
                <a:blip r:embed="rId187"/>
                <a:stretch>
                  <a:fillRect/>
                </a:stretch>
              </p:blipFill>
              <p:spPr>
                <a:xfrm>
                  <a:off x="1188720" y="4949479"/>
                  <a:ext cx="249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142" name="Entrada de lápiz 3141">
                  <a:extLst>
                    <a:ext uri="{FF2B5EF4-FFF2-40B4-BE49-F238E27FC236}">
                      <a16:creationId xmlns:a16="http://schemas.microsoft.com/office/drawing/2014/main" id="{2EE3DF68-4338-4C74-BF82-827049258926}"/>
                    </a:ext>
                  </a:extLst>
                </p14:cNvPr>
                <p14:cNvContentPartPr/>
                <p14:nvPr/>
              </p14:nvContentPartPr>
              <p14:xfrm>
                <a:off x="1376280" y="4958119"/>
                <a:ext cx="185040" cy="135720"/>
              </p14:xfrm>
            </p:contentPart>
          </mc:Choice>
          <mc:Fallback xmlns="">
            <p:pic>
              <p:nvPicPr>
                <p:cNvPr id="3142" name="Entrada de lápiz 3141">
                  <a:extLst>
                    <a:ext uri="{FF2B5EF4-FFF2-40B4-BE49-F238E27FC236}">
                      <a16:creationId xmlns:a16="http://schemas.microsoft.com/office/drawing/2014/main" id="{2EE3DF68-4338-4C74-BF82-827049258926}"/>
                    </a:ext>
                  </a:extLst>
                </p:cNvPr>
                <p:cNvPicPr/>
                <p:nvPr/>
              </p:nvPicPr>
              <p:blipFill>
                <a:blip r:embed="rId189"/>
                <a:stretch>
                  <a:fillRect/>
                </a:stretch>
              </p:blipFill>
              <p:spPr>
                <a:xfrm>
                  <a:off x="1367280" y="4949479"/>
                  <a:ext cx="202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143" name="Entrada de lápiz 3142">
                  <a:extLst>
                    <a:ext uri="{FF2B5EF4-FFF2-40B4-BE49-F238E27FC236}">
                      <a16:creationId xmlns:a16="http://schemas.microsoft.com/office/drawing/2014/main" id="{065B5995-F482-4EC3-A461-AAE2106466A7}"/>
                    </a:ext>
                  </a:extLst>
                </p14:cNvPr>
                <p14:cNvContentPartPr/>
                <p14:nvPr/>
              </p14:nvContentPartPr>
              <p14:xfrm>
                <a:off x="1361880" y="4775239"/>
                <a:ext cx="52920" cy="54720"/>
              </p14:xfrm>
            </p:contentPart>
          </mc:Choice>
          <mc:Fallback xmlns="">
            <p:pic>
              <p:nvPicPr>
                <p:cNvPr id="3143" name="Entrada de lápiz 3142">
                  <a:extLst>
                    <a:ext uri="{FF2B5EF4-FFF2-40B4-BE49-F238E27FC236}">
                      <a16:creationId xmlns:a16="http://schemas.microsoft.com/office/drawing/2014/main" id="{065B5995-F482-4EC3-A461-AAE2106466A7}"/>
                    </a:ext>
                  </a:extLst>
                </p:cNvPr>
                <p:cNvPicPr/>
                <p:nvPr/>
              </p:nvPicPr>
              <p:blipFill>
                <a:blip r:embed="rId191"/>
                <a:stretch>
                  <a:fillRect/>
                </a:stretch>
              </p:blipFill>
              <p:spPr>
                <a:xfrm>
                  <a:off x="1352880" y="4766599"/>
                  <a:ext cx="70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144" name="Entrada de lápiz 3143">
                  <a:extLst>
                    <a:ext uri="{FF2B5EF4-FFF2-40B4-BE49-F238E27FC236}">
                      <a16:creationId xmlns:a16="http://schemas.microsoft.com/office/drawing/2014/main" id="{A0BB45A2-99C4-483D-B424-5980CA3F292A}"/>
                    </a:ext>
                  </a:extLst>
                </p14:cNvPr>
                <p14:cNvContentPartPr/>
                <p14:nvPr/>
              </p14:nvContentPartPr>
              <p14:xfrm>
                <a:off x="1725120" y="4927159"/>
                <a:ext cx="183960" cy="190080"/>
              </p14:xfrm>
            </p:contentPart>
          </mc:Choice>
          <mc:Fallback xmlns="">
            <p:pic>
              <p:nvPicPr>
                <p:cNvPr id="3144" name="Entrada de lápiz 3143">
                  <a:extLst>
                    <a:ext uri="{FF2B5EF4-FFF2-40B4-BE49-F238E27FC236}">
                      <a16:creationId xmlns:a16="http://schemas.microsoft.com/office/drawing/2014/main" id="{A0BB45A2-99C4-483D-B424-5980CA3F292A}"/>
                    </a:ext>
                  </a:extLst>
                </p:cNvPr>
                <p:cNvPicPr/>
                <p:nvPr/>
              </p:nvPicPr>
              <p:blipFill>
                <a:blip r:embed="rId193"/>
                <a:stretch>
                  <a:fillRect/>
                </a:stretch>
              </p:blipFill>
              <p:spPr>
                <a:xfrm>
                  <a:off x="1716480" y="4918519"/>
                  <a:ext cx="201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145" name="Entrada de lápiz 3144">
                  <a:extLst>
                    <a:ext uri="{FF2B5EF4-FFF2-40B4-BE49-F238E27FC236}">
                      <a16:creationId xmlns:a16="http://schemas.microsoft.com/office/drawing/2014/main" id="{AD8E8441-47BE-49E4-A9D6-A43983E43624}"/>
                    </a:ext>
                  </a:extLst>
                </p14:cNvPr>
                <p14:cNvContentPartPr/>
                <p14:nvPr/>
              </p14:nvContentPartPr>
              <p14:xfrm>
                <a:off x="1891440" y="4970359"/>
                <a:ext cx="200160" cy="149040"/>
              </p14:xfrm>
            </p:contentPart>
          </mc:Choice>
          <mc:Fallback xmlns="">
            <p:pic>
              <p:nvPicPr>
                <p:cNvPr id="3145" name="Entrada de lápiz 3144">
                  <a:extLst>
                    <a:ext uri="{FF2B5EF4-FFF2-40B4-BE49-F238E27FC236}">
                      <a16:creationId xmlns:a16="http://schemas.microsoft.com/office/drawing/2014/main" id="{AD8E8441-47BE-49E4-A9D6-A43983E43624}"/>
                    </a:ext>
                  </a:extLst>
                </p:cNvPr>
                <p:cNvPicPr/>
                <p:nvPr/>
              </p:nvPicPr>
              <p:blipFill>
                <a:blip r:embed="rId195"/>
                <a:stretch>
                  <a:fillRect/>
                </a:stretch>
              </p:blipFill>
              <p:spPr>
                <a:xfrm>
                  <a:off x="1882440" y="4961719"/>
                  <a:ext cx="217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146" name="Entrada de lápiz 3145">
                  <a:extLst>
                    <a:ext uri="{FF2B5EF4-FFF2-40B4-BE49-F238E27FC236}">
                      <a16:creationId xmlns:a16="http://schemas.microsoft.com/office/drawing/2014/main" id="{E02A87D0-C7A8-4F0C-A640-01C1D057E5DE}"/>
                    </a:ext>
                  </a:extLst>
                </p14:cNvPr>
                <p14:cNvContentPartPr/>
                <p14:nvPr/>
              </p14:nvContentPartPr>
              <p14:xfrm>
                <a:off x="2169000" y="4946959"/>
                <a:ext cx="41760" cy="137880"/>
              </p14:xfrm>
            </p:contentPart>
          </mc:Choice>
          <mc:Fallback xmlns="">
            <p:pic>
              <p:nvPicPr>
                <p:cNvPr id="3146" name="Entrada de lápiz 3145">
                  <a:extLst>
                    <a:ext uri="{FF2B5EF4-FFF2-40B4-BE49-F238E27FC236}">
                      <a16:creationId xmlns:a16="http://schemas.microsoft.com/office/drawing/2014/main" id="{E02A87D0-C7A8-4F0C-A640-01C1D057E5DE}"/>
                    </a:ext>
                  </a:extLst>
                </p:cNvPr>
                <p:cNvPicPr/>
                <p:nvPr/>
              </p:nvPicPr>
              <p:blipFill>
                <a:blip r:embed="rId197"/>
                <a:stretch>
                  <a:fillRect/>
                </a:stretch>
              </p:blipFill>
              <p:spPr>
                <a:xfrm>
                  <a:off x="2160360" y="4937959"/>
                  <a:ext cx="59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147" name="Entrada de lápiz 3146">
                  <a:extLst>
                    <a:ext uri="{FF2B5EF4-FFF2-40B4-BE49-F238E27FC236}">
                      <a16:creationId xmlns:a16="http://schemas.microsoft.com/office/drawing/2014/main" id="{900A2E6A-8291-422D-9DFE-EE8288CB2D72}"/>
                    </a:ext>
                  </a:extLst>
                </p14:cNvPr>
                <p14:cNvContentPartPr/>
                <p14:nvPr/>
              </p14:nvContentPartPr>
              <p14:xfrm>
                <a:off x="2036880" y="4938679"/>
                <a:ext cx="214560" cy="52200"/>
              </p14:xfrm>
            </p:contentPart>
          </mc:Choice>
          <mc:Fallback xmlns="">
            <p:pic>
              <p:nvPicPr>
                <p:cNvPr id="3147" name="Entrada de lápiz 3146">
                  <a:extLst>
                    <a:ext uri="{FF2B5EF4-FFF2-40B4-BE49-F238E27FC236}">
                      <a16:creationId xmlns:a16="http://schemas.microsoft.com/office/drawing/2014/main" id="{900A2E6A-8291-422D-9DFE-EE8288CB2D72}"/>
                    </a:ext>
                  </a:extLst>
                </p:cNvPr>
                <p:cNvPicPr/>
                <p:nvPr/>
              </p:nvPicPr>
              <p:blipFill>
                <a:blip r:embed="rId199"/>
                <a:stretch>
                  <a:fillRect/>
                </a:stretch>
              </p:blipFill>
              <p:spPr>
                <a:xfrm>
                  <a:off x="2027880" y="4930039"/>
                  <a:ext cx="2322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148" name="Entrada de lápiz 3147">
                  <a:extLst>
                    <a:ext uri="{FF2B5EF4-FFF2-40B4-BE49-F238E27FC236}">
                      <a16:creationId xmlns:a16="http://schemas.microsoft.com/office/drawing/2014/main" id="{2294662A-156C-44B3-BE0E-E11BF60240C9}"/>
                    </a:ext>
                  </a:extLst>
                </p14:cNvPr>
                <p14:cNvContentPartPr/>
                <p14:nvPr/>
              </p14:nvContentPartPr>
              <p14:xfrm>
                <a:off x="2306520" y="4859479"/>
                <a:ext cx="189720" cy="229320"/>
              </p14:xfrm>
            </p:contentPart>
          </mc:Choice>
          <mc:Fallback xmlns="">
            <p:pic>
              <p:nvPicPr>
                <p:cNvPr id="3148" name="Entrada de lápiz 3147">
                  <a:extLst>
                    <a:ext uri="{FF2B5EF4-FFF2-40B4-BE49-F238E27FC236}">
                      <a16:creationId xmlns:a16="http://schemas.microsoft.com/office/drawing/2014/main" id="{2294662A-156C-44B3-BE0E-E11BF60240C9}"/>
                    </a:ext>
                  </a:extLst>
                </p:cNvPr>
                <p:cNvPicPr/>
                <p:nvPr/>
              </p:nvPicPr>
              <p:blipFill>
                <a:blip r:embed="rId201"/>
                <a:stretch>
                  <a:fillRect/>
                </a:stretch>
              </p:blipFill>
              <p:spPr>
                <a:xfrm>
                  <a:off x="2297520" y="4850839"/>
                  <a:ext cx="207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149" name="Entrada de lápiz 3148">
                  <a:extLst>
                    <a:ext uri="{FF2B5EF4-FFF2-40B4-BE49-F238E27FC236}">
                      <a16:creationId xmlns:a16="http://schemas.microsoft.com/office/drawing/2014/main" id="{7E0D262D-819A-4041-8B04-BB1BF7B9859B}"/>
                    </a:ext>
                  </a:extLst>
                </p14:cNvPr>
                <p14:cNvContentPartPr/>
                <p14:nvPr/>
              </p14:nvContentPartPr>
              <p14:xfrm>
                <a:off x="614520" y="4730239"/>
                <a:ext cx="735120" cy="99000"/>
              </p14:xfrm>
            </p:contentPart>
          </mc:Choice>
          <mc:Fallback xmlns="">
            <p:pic>
              <p:nvPicPr>
                <p:cNvPr id="3149" name="Entrada de lápiz 3148">
                  <a:extLst>
                    <a:ext uri="{FF2B5EF4-FFF2-40B4-BE49-F238E27FC236}">
                      <a16:creationId xmlns:a16="http://schemas.microsoft.com/office/drawing/2014/main" id="{7E0D262D-819A-4041-8B04-BB1BF7B9859B}"/>
                    </a:ext>
                  </a:extLst>
                </p:cNvPr>
                <p:cNvPicPr/>
                <p:nvPr/>
              </p:nvPicPr>
              <p:blipFill>
                <a:blip r:embed="rId203"/>
                <a:stretch>
                  <a:fillRect/>
                </a:stretch>
              </p:blipFill>
              <p:spPr>
                <a:xfrm>
                  <a:off x="605520" y="4721239"/>
                  <a:ext cx="752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150" name="Entrada de lápiz 3149">
                  <a:extLst>
                    <a:ext uri="{FF2B5EF4-FFF2-40B4-BE49-F238E27FC236}">
                      <a16:creationId xmlns:a16="http://schemas.microsoft.com/office/drawing/2014/main" id="{39957616-13E8-4B52-B817-2A5C285636DA}"/>
                    </a:ext>
                  </a:extLst>
                </p14:cNvPr>
                <p14:cNvContentPartPr/>
                <p14:nvPr/>
              </p14:nvContentPartPr>
              <p14:xfrm>
                <a:off x="536040" y="4885399"/>
                <a:ext cx="119520" cy="262800"/>
              </p14:xfrm>
            </p:contentPart>
          </mc:Choice>
          <mc:Fallback xmlns="">
            <p:pic>
              <p:nvPicPr>
                <p:cNvPr id="3150" name="Entrada de lápiz 3149">
                  <a:extLst>
                    <a:ext uri="{FF2B5EF4-FFF2-40B4-BE49-F238E27FC236}">
                      <a16:creationId xmlns:a16="http://schemas.microsoft.com/office/drawing/2014/main" id="{39957616-13E8-4B52-B817-2A5C285636DA}"/>
                    </a:ext>
                  </a:extLst>
                </p:cNvPr>
                <p:cNvPicPr/>
                <p:nvPr/>
              </p:nvPicPr>
              <p:blipFill>
                <a:blip r:embed="rId205"/>
                <a:stretch>
                  <a:fillRect/>
                </a:stretch>
              </p:blipFill>
              <p:spPr>
                <a:xfrm>
                  <a:off x="527040" y="4876759"/>
                  <a:ext cx="137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151" name="Entrada de lápiz 3150">
                  <a:extLst>
                    <a:ext uri="{FF2B5EF4-FFF2-40B4-BE49-F238E27FC236}">
                      <a16:creationId xmlns:a16="http://schemas.microsoft.com/office/drawing/2014/main" id="{C73475C0-A635-41D0-B51F-E7F9CFD2DD23}"/>
                    </a:ext>
                  </a:extLst>
                </p14:cNvPr>
                <p14:cNvContentPartPr/>
                <p14:nvPr/>
              </p14:nvContentPartPr>
              <p14:xfrm>
                <a:off x="1884240" y="4740281"/>
                <a:ext cx="857880" cy="408600"/>
              </p14:xfrm>
            </p:contentPart>
          </mc:Choice>
          <mc:Fallback xmlns="">
            <p:pic>
              <p:nvPicPr>
                <p:cNvPr id="3151" name="Entrada de lápiz 3150">
                  <a:extLst>
                    <a:ext uri="{FF2B5EF4-FFF2-40B4-BE49-F238E27FC236}">
                      <a16:creationId xmlns:a16="http://schemas.microsoft.com/office/drawing/2014/main" id="{C73475C0-A635-41D0-B51F-E7F9CFD2DD23}"/>
                    </a:ext>
                  </a:extLst>
                </p:cNvPr>
                <p:cNvPicPr/>
                <p:nvPr/>
              </p:nvPicPr>
              <p:blipFill>
                <a:blip r:embed="rId207"/>
                <a:stretch>
                  <a:fillRect/>
                </a:stretch>
              </p:blipFill>
              <p:spPr>
                <a:xfrm>
                  <a:off x="1875600" y="4731281"/>
                  <a:ext cx="8755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152" name="Entrada de lápiz 3151">
                  <a:extLst>
                    <a:ext uri="{FF2B5EF4-FFF2-40B4-BE49-F238E27FC236}">
                      <a16:creationId xmlns:a16="http://schemas.microsoft.com/office/drawing/2014/main" id="{1A56E300-D6A2-4D89-BD94-44AAE38A6484}"/>
                    </a:ext>
                  </a:extLst>
                </p14:cNvPr>
                <p14:cNvContentPartPr/>
                <p14:nvPr/>
              </p14:nvContentPartPr>
              <p14:xfrm>
                <a:off x="663120" y="5137001"/>
                <a:ext cx="2093760" cy="62280"/>
              </p14:xfrm>
            </p:contentPart>
          </mc:Choice>
          <mc:Fallback xmlns="">
            <p:pic>
              <p:nvPicPr>
                <p:cNvPr id="3152" name="Entrada de lápiz 3151">
                  <a:extLst>
                    <a:ext uri="{FF2B5EF4-FFF2-40B4-BE49-F238E27FC236}">
                      <a16:creationId xmlns:a16="http://schemas.microsoft.com/office/drawing/2014/main" id="{1A56E300-D6A2-4D89-BD94-44AAE38A6484}"/>
                    </a:ext>
                  </a:extLst>
                </p:cNvPr>
                <p:cNvPicPr/>
                <p:nvPr/>
              </p:nvPicPr>
              <p:blipFill>
                <a:blip r:embed="rId209"/>
                <a:stretch>
                  <a:fillRect/>
                </a:stretch>
              </p:blipFill>
              <p:spPr>
                <a:xfrm>
                  <a:off x="654120" y="5128361"/>
                  <a:ext cx="2111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154" name="Entrada de lápiz 3153">
                  <a:extLst>
                    <a:ext uri="{FF2B5EF4-FFF2-40B4-BE49-F238E27FC236}">
                      <a16:creationId xmlns:a16="http://schemas.microsoft.com/office/drawing/2014/main" id="{FAA29DA7-BE86-4B92-B6D1-CE9559FDD2A3}"/>
                    </a:ext>
                  </a:extLst>
                </p14:cNvPr>
                <p14:cNvContentPartPr/>
                <p14:nvPr/>
              </p14:nvContentPartPr>
              <p14:xfrm>
                <a:off x="2732760" y="3851292"/>
                <a:ext cx="654840" cy="22320"/>
              </p14:xfrm>
            </p:contentPart>
          </mc:Choice>
          <mc:Fallback xmlns="">
            <p:pic>
              <p:nvPicPr>
                <p:cNvPr id="3154" name="Entrada de lápiz 3153">
                  <a:extLst>
                    <a:ext uri="{FF2B5EF4-FFF2-40B4-BE49-F238E27FC236}">
                      <a16:creationId xmlns:a16="http://schemas.microsoft.com/office/drawing/2014/main" id="{FAA29DA7-BE86-4B92-B6D1-CE9559FDD2A3}"/>
                    </a:ext>
                  </a:extLst>
                </p:cNvPr>
                <p:cNvPicPr/>
                <p:nvPr/>
              </p:nvPicPr>
              <p:blipFill>
                <a:blip r:embed="rId211"/>
                <a:stretch>
                  <a:fillRect/>
                </a:stretch>
              </p:blipFill>
              <p:spPr>
                <a:xfrm>
                  <a:off x="2723760" y="3842292"/>
                  <a:ext cx="672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155" name="Entrada de lápiz 3154">
                  <a:extLst>
                    <a:ext uri="{FF2B5EF4-FFF2-40B4-BE49-F238E27FC236}">
                      <a16:creationId xmlns:a16="http://schemas.microsoft.com/office/drawing/2014/main" id="{5B388EA1-4340-4FC2-A9DD-60268749F4F8}"/>
                    </a:ext>
                  </a:extLst>
                </p14:cNvPr>
                <p14:cNvContentPartPr/>
                <p14:nvPr/>
              </p14:nvContentPartPr>
              <p14:xfrm>
                <a:off x="2665800" y="3462852"/>
                <a:ext cx="155880" cy="162000"/>
              </p14:xfrm>
            </p:contentPart>
          </mc:Choice>
          <mc:Fallback xmlns="">
            <p:pic>
              <p:nvPicPr>
                <p:cNvPr id="3155" name="Entrada de lápiz 3154">
                  <a:extLst>
                    <a:ext uri="{FF2B5EF4-FFF2-40B4-BE49-F238E27FC236}">
                      <a16:creationId xmlns:a16="http://schemas.microsoft.com/office/drawing/2014/main" id="{5B388EA1-4340-4FC2-A9DD-60268749F4F8}"/>
                    </a:ext>
                  </a:extLst>
                </p:cNvPr>
                <p:cNvPicPr/>
                <p:nvPr/>
              </p:nvPicPr>
              <p:blipFill>
                <a:blip r:embed="rId213"/>
                <a:stretch>
                  <a:fillRect/>
                </a:stretch>
              </p:blipFill>
              <p:spPr>
                <a:xfrm>
                  <a:off x="2657160" y="3453852"/>
                  <a:ext cx="173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156" name="Entrada de lápiz 3155">
                  <a:extLst>
                    <a:ext uri="{FF2B5EF4-FFF2-40B4-BE49-F238E27FC236}">
                      <a16:creationId xmlns:a16="http://schemas.microsoft.com/office/drawing/2014/main" id="{CB1B8326-F3BF-498A-95A1-197F4FFBE0C3}"/>
                    </a:ext>
                  </a:extLst>
                </p14:cNvPr>
                <p14:cNvContentPartPr/>
                <p14:nvPr/>
              </p14:nvContentPartPr>
              <p14:xfrm>
                <a:off x="2896920" y="3519372"/>
                <a:ext cx="85680" cy="48240"/>
              </p14:xfrm>
            </p:contentPart>
          </mc:Choice>
          <mc:Fallback xmlns="">
            <p:pic>
              <p:nvPicPr>
                <p:cNvPr id="3156" name="Entrada de lápiz 3155">
                  <a:extLst>
                    <a:ext uri="{FF2B5EF4-FFF2-40B4-BE49-F238E27FC236}">
                      <a16:creationId xmlns:a16="http://schemas.microsoft.com/office/drawing/2014/main" id="{CB1B8326-F3BF-498A-95A1-197F4FFBE0C3}"/>
                    </a:ext>
                  </a:extLst>
                </p:cNvPr>
                <p:cNvPicPr/>
                <p:nvPr/>
              </p:nvPicPr>
              <p:blipFill>
                <a:blip r:embed="rId215"/>
                <a:stretch>
                  <a:fillRect/>
                </a:stretch>
              </p:blipFill>
              <p:spPr>
                <a:xfrm>
                  <a:off x="2888280" y="3510372"/>
                  <a:ext cx="103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157" name="Entrada de lápiz 3156">
                  <a:extLst>
                    <a:ext uri="{FF2B5EF4-FFF2-40B4-BE49-F238E27FC236}">
                      <a16:creationId xmlns:a16="http://schemas.microsoft.com/office/drawing/2014/main" id="{041E83BD-2628-4482-BA93-E361726519AA}"/>
                    </a:ext>
                  </a:extLst>
                </p14:cNvPr>
                <p14:cNvContentPartPr/>
                <p14:nvPr/>
              </p14:nvContentPartPr>
              <p14:xfrm>
                <a:off x="2901960" y="3222372"/>
                <a:ext cx="124920" cy="165240"/>
              </p14:xfrm>
            </p:contentPart>
          </mc:Choice>
          <mc:Fallback xmlns="">
            <p:pic>
              <p:nvPicPr>
                <p:cNvPr id="3157" name="Entrada de lápiz 3156">
                  <a:extLst>
                    <a:ext uri="{FF2B5EF4-FFF2-40B4-BE49-F238E27FC236}">
                      <a16:creationId xmlns:a16="http://schemas.microsoft.com/office/drawing/2014/main" id="{041E83BD-2628-4482-BA93-E361726519AA}"/>
                    </a:ext>
                  </a:extLst>
                </p:cNvPr>
                <p:cNvPicPr/>
                <p:nvPr/>
              </p:nvPicPr>
              <p:blipFill>
                <a:blip r:embed="rId217"/>
                <a:stretch>
                  <a:fillRect/>
                </a:stretch>
              </p:blipFill>
              <p:spPr>
                <a:xfrm>
                  <a:off x="2892960" y="3213372"/>
                  <a:ext cx="142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160" name="Entrada de lápiz 3159">
                  <a:extLst>
                    <a:ext uri="{FF2B5EF4-FFF2-40B4-BE49-F238E27FC236}">
                      <a16:creationId xmlns:a16="http://schemas.microsoft.com/office/drawing/2014/main" id="{B7F7BDBB-57F6-4610-902F-44CCEEC9E13D}"/>
                    </a:ext>
                  </a:extLst>
                </p14:cNvPr>
                <p14:cNvContentPartPr/>
                <p14:nvPr/>
              </p14:nvContentPartPr>
              <p14:xfrm>
                <a:off x="3383280" y="3781092"/>
                <a:ext cx="135720" cy="152280"/>
              </p14:xfrm>
            </p:contentPart>
          </mc:Choice>
          <mc:Fallback xmlns="">
            <p:pic>
              <p:nvPicPr>
                <p:cNvPr id="3160" name="Entrada de lápiz 3159">
                  <a:extLst>
                    <a:ext uri="{FF2B5EF4-FFF2-40B4-BE49-F238E27FC236}">
                      <a16:creationId xmlns:a16="http://schemas.microsoft.com/office/drawing/2014/main" id="{B7F7BDBB-57F6-4610-902F-44CCEEC9E13D}"/>
                    </a:ext>
                  </a:extLst>
                </p:cNvPr>
                <p:cNvPicPr/>
                <p:nvPr/>
              </p:nvPicPr>
              <p:blipFill>
                <a:blip r:embed="rId219"/>
                <a:stretch>
                  <a:fillRect/>
                </a:stretch>
              </p:blipFill>
              <p:spPr>
                <a:xfrm>
                  <a:off x="3374280" y="3772092"/>
                  <a:ext cx="153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241" name="Entrada de lápiz 3240">
                  <a:extLst>
                    <a:ext uri="{FF2B5EF4-FFF2-40B4-BE49-F238E27FC236}">
                      <a16:creationId xmlns:a16="http://schemas.microsoft.com/office/drawing/2014/main" id="{EEAC6993-B788-4D38-BACC-8D8CF30190BC}"/>
                    </a:ext>
                  </a:extLst>
                </p14:cNvPr>
                <p14:cNvContentPartPr/>
                <p14:nvPr/>
              </p14:nvContentPartPr>
              <p14:xfrm>
                <a:off x="3728520" y="2460612"/>
                <a:ext cx="1353240" cy="1277280"/>
              </p14:xfrm>
            </p:contentPart>
          </mc:Choice>
          <mc:Fallback xmlns="">
            <p:pic>
              <p:nvPicPr>
                <p:cNvPr id="3241" name="Entrada de lápiz 3240">
                  <a:extLst>
                    <a:ext uri="{FF2B5EF4-FFF2-40B4-BE49-F238E27FC236}">
                      <a16:creationId xmlns:a16="http://schemas.microsoft.com/office/drawing/2014/main" id="{EEAC6993-B788-4D38-BACC-8D8CF30190BC}"/>
                    </a:ext>
                  </a:extLst>
                </p:cNvPr>
                <p:cNvPicPr/>
                <p:nvPr/>
              </p:nvPicPr>
              <p:blipFill>
                <a:blip r:embed="rId221"/>
                <a:stretch>
                  <a:fillRect/>
                </a:stretch>
              </p:blipFill>
              <p:spPr>
                <a:xfrm>
                  <a:off x="3719520" y="2451612"/>
                  <a:ext cx="1370880" cy="129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242" name="Entrada de lápiz 3241">
                  <a:extLst>
                    <a:ext uri="{FF2B5EF4-FFF2-40B4-BE49-F238E27FC236}">
                      <a16:creationId xmlns:a16="http://schemas.microsoft.com/office/drawing/2014/main" id="{2AC96D6B-15F8-4F84-B187-97FAB00374FC}"/>
                    </a:ext>
                  </a:extLst>
                </p14:cNvPr>
                <p14:cNvContentPartPr/>
                <p14:nvPr/>
              </p14:nvContentPartPr>
              <p14:xfrm>
                <a:off x="4975920" y="2369532"/>
                <a:ext cx="162360" cy="261720"/>
              </p14:xfrm>
            </p:contentPart>
          </mc:Choice>
          <mc:Fallback xmlns="">
            <p:pic>
              <p:nvPicPr>
                <p:cNvPr id="3242" name="Entrada de lápiz 3241">
                  <a:extLst>
                    <a:ext uri="{FF2B5EF4-FFF2-40B4-BE49-F238E27FC236}">
                      <a16:creationId xmlns:a16="http://schemas.microsoft.com/office/drawing/2014/main" id="{2AC96D6B-15F8-4F84-B187-97FAB00374FC}"/>
                    </a:ext>
                  </a:extLst>
                </p:cNvPr>
                <p:cNvPicPr/>
                <p:nvPr/>
              </p:nvPicPr>
              <p:blipFill>
                <a:blip r:embed="rId223"/>
                <a:stretch>
                  <a:fillRect/>
                </a:stretch>
              </p:blipFill>
              <p:spPr>
                <a:xfrm>
                  <a:off x="4967280" y="2360892"/>
                  <a:ext cx="1800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44" name="Entrada de lápiz 3243">
                  <a:extLst>
                    <a:ext uri="{FF2B5EF4-FFF2-40B4-BE49-F238E27FC236}">
                      <a16:creationId xmlns:a16="http://schemas.microsoft.com/office/drawing/2014/main" id="{7DA05BA2-A5B7-4F0A-B467-093EB16CBECF}"/>
                    </a:ext>
                  </a:extLst>
                </p14:cNvPr>
                <p14:cNvContentPartPr/>
                <p14:nvPr/>
              </p14:nvContentPartPr>
              <p14:xfrm>
                <a:off x="5285880" y="2228052"/>
                <a:ext cx="9000" cy="131400"/>
              </p14:xfrm>
            </p:contentPart>
          </mc:Choice>
          <mc:Fallback xmlns="">
            <p:pic>
              <p:nvPicPr>
                <p:cNvPr id="3244" name="Entrada de lápiz 3243">
                  <a:extLst>
                    <a:ext uri="{FF2B5EF4-FFF2-40B4-BE49-F238E27FC236}">
                      <a16:creationId xmlns:a16="http://schemas.microsoft.com/office/drawing/2014/main" id="{7DA05BA2-A5B7-4F0A-B467-093EB16CBECF}"/>
                    </a:ext>
                  </a:extLst>
                </p:cNvPr>
                <p:cNvPicPr/>
                <p:nvPr/>
              </p:nvPicPr>
              <p:blipFill>
                <a:blip r:embed="rId225"/>
                <a:stretch>
                  <a:fillRect/>
                </a:stretch>
              </p:blipFill>
              <p:spPr>
                <a:xfrm>
                  <a:off x="5277240" y="2219412"/>
                  <a:ext cx="266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245" name="Entrada de lápiz 3244">
                  <a:extLst>
                    <a:ext uri="{FF2B5EF4-FFF2-40B4-BE49-F238E27FC236}">
                      <a16:creationId xmlns:a16="http://schemas.microsoft.com/office/drawing/2014/main" id="{B2BD0AE2-189D-49C9-9A2F-9FD57BAA5A92}"/>
                    </a:ext>
                  </a:extLst>
                </p14:cNvPr>
                <p14:cNvContentPartPr/>
                <p14:nvPr/>
              </p14:nvContentPartPr>
              <p14:xfrm>
                <a:off x="5155560" y="2124732"/>
                <a:ext cx="171360" cy="123480"/>
              </p14:xfrm>
            </p:contentPart>
          </mc:Choice>
          <mc:Fallback xmlns="">
            <p:pic>
              <p:nvPicPr>
                <p:cNvPr id="3245" name="Entrada de lápiz 3244">
                  <a:extLst>
                    <a:ext uri="{FF2B5EF4-FFF2-40B4-BE49-F238E27FC236}">
                      <a16:creationId xmlns:a16="http://schemas.microsoft.com/office/drawing/2014/main" id="{B2BD0AE2-189D-49C9-9A2F-9FD57BAA5A92}"/>
                    </a:ext>
                  </a:extLst>
                </p:cNvPr>
                <p:cNvPicPr/>
                <p:nvPr/>
              </p:nvPicPr>
              <p:blipFill>
                <a:blip r:embed="rId227"/>
                <a:stretch>
                  <a:fillRect/>
                </a:stretch>
              </p:blipFill>
              <p:spPr>
                <a:xfrm>
                  <a:off x="5146560" y="2116092"/>
                  <a:ext cx="189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246" name="Entrada de lápiz 3245">
                  <a:extLst>
                    <a:ext uri="{FF2B5EF4-FFF2-40B4-BE49-F238E27FC236}">
                      <a16:creationId xmlns:a16="http://schemas.microsoft.com/office/drawing/2014/main" id="{6A38C93E-0AF6-4258-AEC3-141E5C503995}"/>
                    </a:ext>
                  </a:extLst>
                </p14:cNvPr>
                <p14:cNvContentPartPr/>
                <p14:nvPr/>
              </p14:nvContentPartPr>
              <p14:xfrm>
                <a:off x="5376600" y="2165772"/>
                <a:ext cx="164880" cy="155880"/>
              </p14:xfrm>
            </p:contentPart>
          </mc:Choice>
          <mc:Fallback xmlns="">
            <p:pic>
              <p:nvPicPr>
                <p:cNvPr id="3246" name="Entrada de lápiz 3245">
                  <a:extLst>
                    <a:ext uri="{FF2B5EF4-FFF2-40B4-BE49-F238E27FC236}">
                      <a16:creationId xmlns:a16="http://schemas.microsoft.com/office/drawing/2014/main" id="{6A38C93E-0AF6-4258-AEC3-141E5C503995}"/>
                    </a:ext>
                  </a:extLst>
                </p:cNvPr>
                <p:cNvPicPr/>
                <p:nvPr/>
              </p:nvPicPr>
              <p:blipFill>
                <a:blip r:embed="rId229"/>
                <a:stretch>
                  <a:fillRect/>
                </a:stretch>
              </p:blipFill>
              <p:spPr>
                <a:xfrm>
                  <a:off x="5367600" y="2156772"/>
                  <a:ext cx="182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247" name="Entrada de lápiz 3246">
                  <a:extLst>
                    <a:ext uri="{FF2B5EF4-FFF2-40B4-BE49-F238E27FC236}">
                      <a16:creationId xmlns:a16="http://schemas.microsoft.com/office/drawing/2014/main" id="{8757F345-CA81-42B2-9D75-9A44E659E094}"/>
                    </a:ext>
                  </a:extLst>
                </p14:cNvPr>
                <p14:cNvContentPartPr/>
                <p14:nvPr/>
              </p14:nvContentPartPr>
              <p14:xfrm>
                <a:off x="5596200" y="2162532"/>
                <a:ext cx="20520" cy="111240"/>
              </p14:xfrm>
            </p:contentPart>
          </mc:Choice>
          <mc:Fallback xmlns="">
            <p:pic>
              <p:nvPicPr>
                <p:cNvPr id="3247" name="Entrada de lápiz 3246">
                  <a:extLst>
                    <a:ext uri="{FF2B5EF4-FFF2-40B4-BE49-F238E27FC236}">
                      <a16:creationId xmlns:a16="http://schemas.microsoft.com/office/drawing/2014/main" id="{8757F345-CA81-42B2-9D75-9A44E659E094}"/>
                    </a:ext>
                  </a:extLst>
                </p:cNvPr>
                <p:cNvPicPr/>
                <p:nvPr/>
              </p:nvPicPr>
              <p:blipFill>
                <a:blip r:embed="rId231"/>
                <a:stretch>
                  <a:fillRect/>
                </a:stretch>
              </p:blipFill>
              <p:spPr>
                <a:xfrm>
                  <a:off x="5587560" y="2153892"/>
                  <a:ext cx="38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248" name="Entrada de lápiz 3247">
                  <a:extLst>
                    <a:ext uri="{FF2B5EF4-FFF2-40B4-BE49-F238E27FC236}">
                      <a16:creationId xmlns:a16="http://schemas.microsoft.com/office/drawing/2014/main" id="{5DDAF77B-6570-44CA-908F-69CCFCD1296F}"/>
                    </a:ext>
                  </a:extLst>
                </p14:cNvPr>
                <p14:cNvContentPartPr/>
                <p14:nvPr/>
              </p14:nvContentPartPr>
              <p14:xfrm>
                <a:off x="5488560" y="2149572"/>
                <a:ext cx="233280" cy="84240"/>
              </p14:xfrm>
            </p:contentPart>
          </mc:Choice>
          <mc:Fallback xmlns="">
            <p:pic>
              <p:nvPicPr>
                <p:cNvPr id="3248" name="Entrada de lápiz 3247">
                  <a:extLst>
                    <a:ext uri="{FF2B5EF4-FFF2-40B4-BE49-F238E27FC236}">
                      <a16:creationId xmlns:a16="http://schemas.microsoft.com/office/drawing/2014/main" id="{5DDAF77B-6570-44CA-908F-69CCFCD1296F}"/>
                    </a:ext>
                  </a:extLst>
                </p:cNvPr>
                <p:cNvPicPr/>
                <p:nvPr/>
              </p:nvPicPr>
              <p:blipFill>
                <a:blip r:embed="rId233"/>
                <a:stretch>
                  <a:fillRect/>
                </a:stretch>
              </p:blipFill>
              <p:spPr>
                <a:xfrm>
                  <a:off x="5479920" y="2140572"/>
                  <a:ext cx="2509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249" name="Entrada de lápiz 3248">
                  <a:extLst>
                    <a:ext uri="{FF2B5EF4-FFF2-40B4-BE49-F238E27FC236}">
                      <a16:creationId xmlns:a16="http://schemas.microsoft.com/office/drawing/2014/main" id="{9E541F13-CF2A-4543-BD33-A7C5594E5BFD}"/>
                    </a:ext>
                  </a:extLst>
                </p14:cNvPr>
                <p14:cNvContentPartPr/>
                <p14:nvPr/>
              </p14:nvContentPartPr>
              <p14:xfrm>
                <a:off x="5681520" y="2045172"/>
                <a:ext cx="39960" cy="64080"/>
              </p14:xfrm>
            </p:contentPart>
          </mc:Choice>
          <mc:Fallback xmlns="">
            <p:pic>
              <p:nvPicPr>
                <p:cNvPr id="3249" name="Entrada de lápiz 3248">
                  <a:extLst>
                    <a:ext uri="{FF2B5EF4-FFF2-40B4-BE49-F238E27FC236}">
                      <a16:creationId xmlns:a16="http://schemas.microsoft.com/office/drawing/2014/main" id="{9E541F13-CF2A-4543-BD33-A7C5594E5BFD}"/>
                    </a:ext>
                  </a:extLst>
                </p:cNvPr>
                <p:cNvPicPr/>
                <p:nvPr/>
              </p:nvPicPr>
              <p:blipFill>
                <a:blip r:embed="rId235"/>
                <a:stretch>
                  <a:fillRect/>
                </a:stretch>
              </p:blipFill>
              <p:spPr>
                <a:xfrm>
                  <a:off x="5672520" y="2036532"/>
                  <a:ext cx="576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250" name="Entrada de lápiz 3249">
                  <a:extLst>
                    <a:ext uri="{FF2B5EF4-FFF2-40B4-BE49-F238E27FC236}">
                      <a16:creationId xmlns:a16="http://schemas.microsoft.com/office/drawing/2014/main" id="{9ABA82B4-7646-4294-96D6-C8FEE45B0201}"/>
                    </a:ext>
                  </a:extLst>
                </p14:cNvPr>
                <p14:cNvContentPartPr/>
                <p14:nvPr/>
              </p14:nvContentPartPr>
              <p14:xfrm>
                <a:off x="5804640" y="2096652"/>
                <a:ext cx="118080" cy="165960"/>
              </p14:xfrm>
            </p:contentPart>
          </mc:Choice>
          <mc:Fallback xmlns="">
            <p:pic>
              <p:nvPicPr>
                <p:cNvPr id="3250" name="Entrada de lápiz 3249">
                  <a:extLst>
                    <a:ext uri="{FF2B5EF4-FFF2-40B4-BE49-F238E27FC236}">
                      <a16:creationId xmlns:a16="http://schemas.microsoft.com/office/drawing/2014/main" id="{9ABA82B4-7646-4294-96D6-C8FEE45B0201}"/>
                    </a:ext>
                  </a:extLst>
                </p:cNvPr>
                <p:cNvPicPr/>
                <p:nvPr/>
              </p:nvPicPr>
              <p:blipFill>
                <a:blip r:embed="rId237"/>
                <a:stretch>
                  <a:fillRect/>
                </a:stretch>
              </p:blipFill>
              <p:spPr>
                <a:xfrm>
                  <a:off x="5796000" y="2088012"/>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251" name="Entrada de lápiz 3250">
                  <a:extLst>
                    <a:ext uri="{FF2B5EF4-FFF2-40B4-BE49-F238E27FC236}">
                      <a16:creationId xmlns:a16="http://schemas.microsoft.com/office/drawing/2014/main" id="{49C9D5FB-F584-4189-8263-C488F2DA363D}"/>
                    </a:ext>
                  </a:extLst>
                </p14:cNvPr>
                <p14:cNvContentPartPr/>
                <p14:nvPr/>
              </p14:nvContentPartPr>
              <p14:xfrm>
                <a:off x="5953680" y="2101692"/>
                <a:ext cx="135360" cy="136440"/>
              </p14:xfrm>
            </p:contentPart>
          </mc:Choice>
          <mc:Fallback xmlns="">
            <p:pic>
              <p:nvPicPr>
                <p:cNvPr id="3251" name="Entrada de lápiz 3250">
                  <a:extLst>
                    <a:ext uri="{FF2B5EF4-FFF2-40B4-BE49-F238E27FC236}">
                      <a16:creationId xmlns:a16="http://schemas.microsoft.com/office/drawing/2014/main" id="{49C9D5FB-F584-4189-8263-C488F2DA363D}"/>
                    </a:ext>
                  </a:extLst>
                </p:cNvPr>
                <p:cNvPicPr/>
                <p:nvPr/>
              </p:nvPicPr>
              <p:blipFill>
                <a:blip r:embed="rId239"/>
                <a:stretch>
                  <a:fillRect/>
                </a:stretch>
              </p:blipFill>
              <p:spPr>
                <a:xfrm>
                  <a:off x="5944680" y="2092692"/>
                  <a:ext cx="153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253" name="Entrada de lápiz 3252">
                  <a:extLst>
                    <a:ext uri="{FF2B5EF4-FFF2-40B4-BE49-F238E27FC236}">
                      <a16:creationId xmlns:a16="http://schemas.microsoft.com/office/drawing/2014/main" id="{222DA4EC-EDA5-4B7B-9237-BA1DE3ED8FF0}"/>
                    </a:ext>
                  </a:extLst>
                </p14:cNvPr>
                <p14:cNvContentPartPr/>
                <p14:nvPr/>
              </p14:nvContentPartPr>
              <p14:xfrm>
                <a:off x="6140520" y="2044452"/>
                <a:ext cx="156960" cy="161640"/>
              </p14:xfrm>
            </p:contentPart>
          </mc:Choice>
          <mc:Fallback xmlns="">
            <p:pic>
              <p:nvPicPr>
                <p:cNvPr id="3253" name="Entrada de lápiz 3252">
                  <a:extLst>
                    <a:ext uri="{FF2B5EF4-FFF2-40B4-BE49-F238E27FC236}">
                      <a16:creationId xmlns:a16="http://schemas.microsoft.com/office/drawing/2014/main" id="{222DA4EC-EDA5-4B7B-9237-BA1DE3ED8FF0}"/>
                    </a:ext>
                  </a:extLst>
                </p:cNvPr>
                <p:cNvPicPr/>
                <p:nvPr/>
              </p:nvPicPr>
              <p:blipFill>
                <a:blip r:embed="rId241"/>
                <a:stretch>
                  <a:fillRect/>
                </a:stretch>
              </p:blipFill>
              <p:spPr>
                <a:xfrm>
                  <a:off x="6131880" y="2035812"/>
                  <a:ext cx="174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254" name="Entrada de lápiz 3253">
                  <a:extLst>
                    <a:ext uri="{FF2B5EF4-FFF2-40B4-BE49-F238E27FC236}">
                      <a16:creationId xmlns:a16="http://schemas.microsoft.com/office/drawing/2014/main" id="{A613DFB5-36AC-49E3-B895-53F9398D4A0E}"/>
                    </a:ext>
                  </a:extLst>
                </p14:cNvPr>
                <p14:cNvContentPartPr/>
                <p14:nvPr/>
              </p14:nvContentPartPr>
              <p14:xfrm>
                <a:off x="5254920" y="2506692"/>
                <a:ext cx="236880" cy="100800"/>
              </p14:xfrm>
            </p:contentPart>
          </mc:Choice>
          <mc:Fallback xmlns="">
            <p:pic>
              <p:nvPicPr>
                <p:cNvPr id="3254" name="Entrada de lápiz 3253">
                  <a:extLst>
                    <a:ext uri="{FF2B5EF4-FFF2-40B4-BE49-F238E27FC236}">
                      <a16:creationId xmlns:a16="http://schemas.microsoft.com/office/drawing/2014/main" id="{A613DFB5-36AC-49E3-B895-53F9398D4A0E}"/>
                    </a:ext>
                  </a:extLst>
                </p:cNvPr>
                <p:cNvPicPr/>
                <p:nvPr/>
              </p:nvPicPr>
              <p:blipFill>
                <a:blip r:embed="rId243"/>
                <a:stretch>
                  <a:fillRect/>
                </a:stretch>
              </p:blipFill>
              <p:spPr>
                <a:xfrm>
                  <a:off x="5246280" y="2498052"/>
                  <a:ext cx="254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255" name="Entrada de lápiz 3254">
                  <a:extLst>
                    <a:ext uri="{FF2B5EF4-FFF2-40B4-BE49-F238E27FC236}">
                      <a16:creationId xmlns:a16="http://schemas.microsoft.com/office/drawing/2014/main" id="{8AB2F16F-64DE-42EB-A074-63277C451BC3}"/>
                    </a:ext>
                  </a:extLst>
                </p14:cNvPr>
                <p14:cNvContentPartPr/>
                <p14:nvPr/>
              </p14:nvContentPartPr>
              <p14:xfrm>
                <a:off x="5476320" y="2523612"/>
                <a:ext cx="116280" cy="94320"/>
              </p14:xfrm>
            </p:contentPart>
          </mc:Choice>
          <mc:Fallback xmlns="">
            <p:pic>
              <p:nvPicPr>
                <p:cNvPr id="3255" name="Entrada de lápiz 3254">
                  <a:extLst>
                    <a:ext uri="{FF2B5EF4-FFF2-40B4-BE49-F238E27FC236}">
                      <a16:creationId xmlns:a16="http://schemas.microsoft.com/office/drawing/2014/main" id="{8AB2F16F-64DE-42EB-A074-63277C451BC3}"/>
                    </a:ext>
                  </a:extLst>
                </p:cNvPr>
                <p:cNvPicPr/>
                <p:nvPr/>
              </p:nvPicPr>
              <p:blipFill>
                <a:blip r:embed="rId245"/>
                <a:stretch>
                  <a:fillRect/>
                </a:stretch>
              </p:blipFill>
              <p:spPr>
                <a:xfrm>
                  <a:off x="5467320" y="2514972"/>
                  <a:ext cx="133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256" name="Entrada de lápiz 3255">
                  <a:extLst>
                    <a:ext uri="{FF2B5EF4-FFF2-40B4-BE49-F238E27FC236}">
                      <a16:creationId xmlns:a16="http://schemas.microsoft.com/office/drawing/2014/main" id="{2555117C-D2F0-4883-A381-CE8E1481B4D3}"/>
                    </a:ext>
                  </a:extLst>
                </p14:cNvPr>
                <p14:cNvContentPartPr/>
                <p14:nvPr/>
              </p14:nvContentPartPr>
              <p14:xfrm>
                <a:off x="5592960" y="2506332"/>
                <a:ext cx="212400" cy="111960"/>
              </p14:xfrm>
            </p:contentPart>
          </mc:Choice>
          <mc:Fallback xmlns="">
            <p:pic>
              <p:nvPicPr>
                <p:cNvPr id="3256" name="Entrada de lápiz 3255">
                  <a:extLst>
                    <a:ext uri="{FF2B5EF4-FFF2-40B4-BE49-F238E27FC236}">
                      <a16:creationId xmlns:a16="http://schemas.microsoft.com/office/drawing/2014/main" id="{2555117C-D2F0-4883-A381-CE8E1481B4D3}"/>
                    </a:ext>
                  </a:extLst>
                </p:cNvPr>
                <p:cNvPicPr/>
                <p:nvPr/>
              </p:nvPicPr>
              <p:blipFill>
                <a:blip r:embed="rId247"/>
                <a:stretch>
                  <a:fillRect/>
                </a:stretch>
              </p:blipFill>
              <p:spPr>
                <a:xfrm>
                  <a:off x="5584320" y="2497692"/>
                  <a:ext cx="2300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257" name="Entrada de lápiz 3256">
                  <a:extLst>
                    <a:ext uri="{FF2B5EF4-FFF2-40B4-BE49-F238E27FC236}">
                      <a16:creationId xmlns:a16="http://schemas.microsoft.com/office/drawing/2014/main" id="{1A5305C1-02B6-46C2-A940-DAF33A590883}"/>
                    </a:ext>
                  </a:extLst>
                </p14:cNvPr>
                <p14:cNvContentPartPr/>
                <p14:nvPr/>
              </p14:nvContentPartPr>
              <p14:xfrm>
                <a:off x="5860800" y="2514252"/>
                <a:ext cx="59400" cy="91080"/>
              </p14:xfrm>
            </p:contentPart>
          </mc:Choice>
          <mc:Fallback xmlns="">
            <p:pic>
              <p:nvPicPr>
                <p:cNvPr id="3257" name="Entrada de lápiz 3256">
                  <a:extLst>
                    <a:ext uri="{FF2B5EF4-FFF2-40B4-BE49-F238E27FC236}">
                      <a16:creationId xmlns:a16="http://schemas.microsoft.com/office/drawing/2014/main" id="{1A5305C1-02B6-46C2-A940-DAF33A590883}"/>
                    </a:ext>
                  </a:extLst>
                </p:cNvPr>
                <p:cNvPicPr/>
                <p:nvPr/>
              </p:nvPicPr>
              <p:blipFill>
                <a:blip r:embed="rId249"/>
                <a:stretch>
                  <a:fillRect/>
                </a:stretch>
              </p:blipFill>
              <p:spPr>
                <a:xfrm>
                  <a:off x="5852160" y="2505612"/>
                  <a:ext cx="770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258" name="Entrada de lápiz 3257">
                  <a:extLst>
                    <a:ext uri="{FF2B5EF4-FFF2-40B4-BE49-F238E27FC236}">
                      <a16:creationId xmlns:a16="http://schemas.microsoft.com/office/drawing/2014/main" id="{D9F01B55-5A61-4334-818F-2275041A6655}"/>
                    </a:ext>
                  </a:extLst>
                </p14:cNvPr>
                <p14:cNvContentPartPr/>
                <p14:nvPr/>
              </p14:nvContentPartPr>
              <p14:xfrm>
                <a:off x="5814720" y="2400852"/>
                <a:ext cx="103680" cy="67680"/>
              </p14:xfrm>
            </p:contentPart>
          </mc:Choice>
          <mc:Fallback xmlns="">
            <p:pic>
              <p:nvPicPr>
                <p:cNvPr id="3258" name="Entrada de lápiz 3257">
                  <a:extLst>
                    <a:ext uri="{FF2B5EF4-FFF2-40B4-BE49-F238E27FC236}">
                      <a16:creationId xmlns:a16="http://schemas.microsoft.com/office/drawing/2014/main" id="{D9F01B55-5A61-4334-818F-2275041A6655}"/>
                    </a:ext>
                  </a:extLst>
                </p:cNvPr>
                <p:cNvPicPr/>
                <p:nvPr/>
              </p:nvPicPr>
              <p:blipFill>
                <a:blip r:embed="rId251"/>
                <a:stretch>
                  <a:fillRect/>
                </a:stretch>
              </p:blipFill>
              <p:spPr>
                <a:xfrm>
                  <a:off x="5806080" y="2392212"/>
                  <a:ext cx="1213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259" name="Entrada de lápiz 3258">
                  <a:extLst>
                    <a:ext uri="{FF2B5EF4-FFF2-40B4-BE49-F238E27FC236}">
                      <a16:creationId xmlns:a16="http://schemas.microsoft.com/office/drawing/2014/main" id="{E0B3AEB0-F216-4F23-92AB-D2EBC34FE426}"/>
                    </a:ext>
                  </a:extLst>
                </p14:cNvPr>
                <p14:cNvContentPartPr/>
                <p14:nvPr/>
              </p14:nvContentPartPr>
              <p14:xfrm>
                <a:off x="5972760" y="2427132"/>
                <a:ext cx="195480" cy="178920"/>
              </p14:xfrm>
            </p:contentPart>
          </mc:Choice>
          <mc:Fallback xmlns="">
            <p:pic>
              <p:nvPicPr>
                <p:cNvPr id="3259" name="Entrada de lápiz 3258">
                  <a:extLst>
                    <a:ext uri="{FF2B5EF4-FFF2-40B4-BE49-F238E27FC236}">
                      <a16:creationId xmlns:a16="http://schemas.microsoft.com/office/drawing/2014/main" id="{E0B3AEB0-F216-4F23-92AB-D2EBC34FE426}"/>
                    </a:ext>
                  </a:extLst>
                </p:cNvPr>
                <p:cNvPicPr/>
                <p:nvPr/>
              </p:nvPicPr>
              <p:blipFill>
                <a:blip r:embed="rId253"/>
                <a:stretch>
                  <a:fillRect/>
                </a:stretch>
              </p:blipFill>
              <p:spPr>
                <a:xfrm>
                  <a:off x="5963760" y="2418492"/>
                  <a:ext cx="2131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260" name="Entrada de lápiz 3259">
                  <a:extLst>
                    <a:ext uri="{FF2B5EF4-FFF2-40B4-BE49-F238E27FC236}">
                      <a16:creationId xmlns:a16="http://schemas.microsoft.com/office/drawing/2014/main" id="{CF9E582C-D5E7-451D-9060-670FA1029884}"/>
                    </a:ext>
                  </a:extLst>
                </p14:cNvPr>
                <p14:cNvContentPartPr/>
                <p14:nvPr/>
              </p14:nvContentPartPr>
              <p14:xfrm>
                <a:off x="6364800" y="2442972"/>
                <a:ext cx="20520" cy="21240"/>
              </p14:xfrm>
            </p:contentPart>
          </mc:Choice>
          <mc:Fallback xmlns="">
            <p:pic>
              <p:nvPicPr>
                <p:cNvPr id="3260" name="Entrada de lápiz 3259">
                  <a:extLst>
                    <a:ext uri="{FF2B5EF4-FFF2-40B4-BE49-F238E27FC236}">
                      <a16:creationId xmlns:a16="http://schemas.microsoft.com/office/drawing/2014/main" id="{CF9E582C-D5E7-451D-9060-670FA1029884}"/>
                    </a:ext>
                  </a:extLst>
                </p:cNvPr>
                <p:cNvPicPr/>
                <p:nvPr/>
              </p:nvPicPr>
              <p:blipFill>
                <a:blip r:embed="rId255"/>
                <a:stretch>
                  <a:fillRect/>
                </a:stretch>
              </p:blipFill>
              <p:spPr>
                <a:xfrm>
                  <a:off x="6355800" y="2434332"/>
                  <a:ext cx="38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261" name="Entrada de lápiz 3260">
                  <a:extLst>
                    <a:ext uri="{FF2B5EF4-FFF2-40B4-BE49-F238E27FC236}">
                      <a16:creationId xmlns:a16="http://schemas.microsoft.com/office/drawing/2014/main" id="{B7E0E308-E807-49DD-B29D-64A92CC203F5}"/>
                    </a:ext>
                  </a:extLst>
                </p14:cNvPr>
                <p14:cNvContentPartPr/>
                <p14:nvPr/>
              </p14:nvContentPartPr>
              <p14:xfrm>
                <a:off x="6327360" y="2553492"/>
                <a:ext cx="19440" cy="67680"/>
              </p14:xfrm>
            </p:contentPart>
          </mc:Choice>
          <mc:Fallback xmlns="">
            <p:pic>
              <p:nvPicPr>
                <p:cNvPr id="3261" name="Entrada de lápiz 3260">
                  <a:extLst>
                    <a:ext uri="{FF2B5EF4-FFF2-40B4-BE49-F238E27FC236}">
                      <a16:creationId xmlns:a16="http://schemas.microsoft.com/office/drawing/2014/main" id="{B7E0E308-E807-49DD-B29D-64A92CC203F5}"/>
                    </a:ext>
                  </a:extLst>
                </p:cNvPr>
                <p:cNvPicPr/>
                <p:nvPr/>
              </p:nvPicPr>
              <p:blipFill>
                <a:blip r:embed="rId257"/>
                <a:stretch>
                  <a:fillRect/>
                </a:stretch>
              </p:blipFill>
              <p:spPr>
                <a:xfrm>
                  <a:off x="6318720" y="2544492"/>
                  <a:ext cx="37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262" name="Entrada de lápiz 3261">
                  <a:extLst>
                    <a:ext uri="{FF2B5EF4-FFF2-40B4-BE49-F238E27FC236}">
                      <a16:creationId xmlns:a16="http://schemas.microsoft.com/office/drawing/2014/main" id="{8AAAC2DE-4B53-4749-92AE-96823965E26C}"/>
                    </a:ext>
                  </a:extLst>
                </p14:cNvPr>
                <p14:cNvContentPartPr/>
                <p14:nvPr/>
              </p14:nvContentPartPr>
              <p14:xfrm>
                <a:off x="6576840" y="2332452"/>
                <a:ext cx="148680" cy="209520"/>
              </p14:xfrm>
            </p:contentPart>
          </mc:Choice>
          <mc:Fallback xmlns="">
            <p:pic>
              <p:nvPicPr>
                <p:cNvPr id="3262" name="Entrada de lápiz 3261">
                  <a:extLst>
                    <a:ext uri="{FF2B5EF4-FFF2-40B4-BE49-F238E27FC236}">
                      <a16:creationId xmlns:a16="http://schemas.microsoft.com/office/drawing/2014/main" id="{8AAAC2DE-4B53-4749-92AE-96823965E26C}"/>
                    </a:ext>
                  </a:extLst>
                </p:cNvPr>
                <p:cNvPicPr/>
                <p:nvPr/>
              </p:nvPicPr>
              <p:blipFill>
                <a:blip r:embed="rId259"/>
                <a:stretch>
                  <a:fillRect/>
                </a:stretch>
              </p:blipFill>
              <p:spPr>
                <a:xfrm>
                  <a:off x="6567840" y="2323452"/>
                  <a:ext cx="166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263" name="Entrada de lápiz 3262">
                  <a:extLst>
                    <a:ext uri="{FF2B5EF4-FFF2-40B4-BE49-F238E27FC236}">
                      <a16:creationId xmlns:a16="http://schemas.microsoft.com/office/drawing/2014/main" id="{AD968706-A31C-47F9-9E93-04819CDBE128}"/>
                    </a:ext>
                  </a:extLst>
                </p14:cNvPr>
                <p14:cNvContentPartPr/>
                <p14:nvPr/>
              </p14:nvContentPartPr>
              <p14:xfrm>
                <a:off x="6790680" y="2336052"/>
                <a:ext cx="165240" cy="174600"/>
              </p14:xfrm>
            </p:contentPart>
          </mc:Choice>
          <mc:Fallback xmlns="">
            <p:pic>
              <p:nvPicPr>
                <p:cNvPr id="3263" name="Entrada de lápiz 3262">
                  <a:extLst>
                    <a:ext uri="{FF2B5EF4-FFF2-40B4-BE49-F238E27FC236}">
                      <a16:creationId xmlns:a16="http://schemas.microsoft.com/office/drawing/2014/main" id="{AD968706-A31C-47F9-9E93-04819CDBE128}"/>
                    </a:ext>
                  </a:extLst>
                </p:cNvPr>
                <p:cNvPicPr/>
                <p:nvPr/>
              </p:nvPicPr>
              <p:blipFill>
                <a:blip r:embed="rId261"/>
                <a:stretch>
                  <a:fillRect/>
                </a:stretch>
              </p:blipFill>
              <p:spPr>
                <a:xfrm>
                  <a:off x="6782040" y="2327412"/>
                  <a:ext cx="182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264" name="Entrada de lápiz 3263">
                  <a:extLst>
                    <a:ext uri="{FF2B5EF4-FFF2-40B4-BE49-F238E27FC236}">
                      <a16:creationId xmlns:a16="http://schemas.microsoft.com/office/drawing/2014/main" id="{41E6698F-575E-4AB3-B06D-87FC85035860}"/>
                    </a:ext>
                  </a:extLst>
                </p14:cNvPr>
                <p14:cNvContentPartPr/>
                <p14:nvPr/>
              </p14:nvContentPartPr>
              <p14:xfrm>
                <a:off x="6958800" y="2337492"/>
                <a:ext cx="158400" cy="156600"/>
              </p14:xfrm>
            </p:contentPart>
          </mc:Choice>
          <mc:Fallback xmlns="">
            <p:pic>
              <p:nvPicPr>
                <p:cNvPr id="3264" name="Entrada de lápiz 3263">
                  <a:extLst>
                    <a:ext uri="{FF2B5EF4-FFF2-40B4-BE49-F238E27FC236}">
                      <a16:creationId xmlns:a16="http://schemas.microsoft.com/office/drawing/2014/main" id="{41E6698F-575E-4AB3-B06D-87FC85035860}"/>
                    </a:ext>
                  </a:extLst>
                </p:cNvPr>
                <p:cNvPicPr/>
                <p:nvPr/>
              </p:nvPicPr>
              <p:blipFill>
                <a:blip r:embed="rId263"/>
                <a:stretch>
                  <a:fillRect/>
                </a:stretch>
              </p:blipFill>
              <p:spPr>
                <a:xfrm>
                  <a:off x="6949800" y="2328852"/>
                  <a:ext cx="176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265" name="Entrada de lápiz 3264">
                  <a:extLst>
                    <a:ext uri="{FF2B5EF4-FFF2-40B4-BE49-F238E27FC236}">
                      <a16:creationId xmlns:a16="http://schemas.microsoft.com/office/drawing/2014/main" id="{AA05823F-0A06-4B8D-88D9-5A49BFA1E49A}"/>
                    </a:ext>
                  </a:extLst>
                </p14:cNvPr>
                <p14:cNvContentPartPr/>
                <p14:nvPr/>
              </p14:nvContentPartPr>
              <p14:xfrm>
                <a:off x="7125120" y="2334612"/>
                <a:ext cx="152640" cy="178560"/>
              </p14:xfrm>
            </p:contentPart>
          </mc:Choice>
          <mc:Fallback xmlns="">
            <p:pic>
              <p:nvPicPr>
                <p:cNvPr id="3265" name="Entrada de lápiz 3264">
                  <a:extLst>
                    <a:ext uri="{FF2B5EF4-FFF2-40B4-BE49-F238E27FC236}">
                      <a16:creationId xmlns:a16="http://schemas.microsoft.com/office/drawing/2014/main" id="{AA05823F-0A06-4B8D-88D9-5A49BFA1E49A}"/>
                    </a:ext>
                  </a:extLst>
                </p:cNvPr>
                <p:cNvPicPr/>
                <p:nvPr/>
              </p:nvPicPr>
              <p:blipFill>
                <a:blip r:embed="rId265"/>
                <a:stretch>
                  <a:fillRect/>
                </a:stretch>
              </p:blipFill>
              <p:spPr>
                <a:xfrm>
                  <a:off x="7116480" y="2325972"/>
                  <a:ext cx="170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266" name="Entrada de lápiz 3265">
                  <a:extLst>
                    <a:ext uri="{FF2B5EF4-FFF2-40B4-BE49-F238E27FC236}">
                      <a16:creationId xmlns:a16="http://schemas.microsoft.com/office/drawing/2014/main" id="{C8848509-0C78-4030-82CE-AE6EA76DF83A}"/>
                    </a:ext>
                  </a:extLst>
                </p14:cNvPr>
                <p14:cNvContentPartPr/>
                <p14:nvPr/>
              </p14:nvContentPartPr>
              <p14:xfrm>
                <a:off x="7097400" y="2421012"/>
                <a:ext cx="97560" cy="11880"/>
              </p14:xfrm>
            </p:contentPart>
          </mc:Choice>
          <mc:Fallback xmlns="">
            <p:pic>
              <p:nvPicPr>
                <p:cNvPr id="3266" name="Entrada de lápiz 3265">
                  <a:extLst>
                    <a:ext uri="{FF2B5EF4-FFF2-40B4-BE49-F238E27FC236}">
                      <a16:creationId xmlns:a16="http://schemas.microsoft.com/office/drawing/2014/main" id="{C8848509-0C78-4030-82CE-AE6EA76DF83A}"/>
                    </a:ext>
                  </a:extLst>
                </p:cNvPr>
                <p:cNvPicPr/>
                <p:nvPr/>
              </p:nvPicPr>
              <p:blipFill>
                <a:blip r:embed="rId267"/>
                <a:stretch>
                  <a:fillRect/>
                </a:stretch>
              </p:blipFill>
              <p:spPr>
                <a:xfrm>
                  <a:off x="7088400" y="2412372"/>
                  <a:ext cx="115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267" name="Entrada de lápiz 3266">
                  <a:extLst>
                    <a:ext uri="{FF2B5EF4-FFF2-40B4-BE49-F238E27FC236}">
                      <a16:creationId xmlns:a16="http://schemas.microsoft.com/office/drawing/2014/main" id="{805FDA4A-AF8D-415E-B1B1-3E47FDB84964}"/>
                    </a:ext>
                  </a:extLst>
                </p14:cNvPr>
                <p14:cNvContentPartPr/>
                <p14:nvPr/>
              </p14:nvContentPartPr>
              <p14:xfrm>
                <a:off x="7108200" y="2328492"/>
                <a:ext cx="150480" cy="35640"/>
              </p14:xfrm>
            </p:contentPart>
          </mc:Choice>
          <mc:Fallback xmlns="">
            <p:pic>
              <p:nvPicPr>
                <p:cNvPr id="3267" name="Entrada de lápiz 3266">
                  <a:extLst>
                    <a:ext uri="{FF2B5EF4-FFF2-40B4-BE49-F238E27FC236}">
                      <a16:creationId xmlns:a16="http://schemas.microsoft.com/office/drawing/2014/main" id="{805FDA4A-AF8D-415E-B1B1-3E47FDB84964}"/>
                    </a:ext>
                  </a:extLst>
                </p:cNvPr>
                <p:cNvPicPr/>
                <p:nvPr/>
              </p:nvPicPr>
              <p:blipFill>
                <a:blip r:embed="rId269"/>
                <a:stretch>
                  <a:fillRect/>
                </a:stretch>
              </p:blipFill>
              <p:spPr>
                <a:xfrm>
                  <a:off x="7099560" y="2319852"/>
                  <a:ext cx="168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268" name="Entrada de lápiz 3267">
                  <a:extLst>
                    <a:ext uri="{FF2B5EF4-FFF2-40B4-BE49-F238E27FC236}">
                      <a16:creationId xmlns:a16="http://schemas.microsoft.com/office/drawing/2014/main" id="{4BE436F8-ECD1-4F49-8C76-69CF3FDDB5F4}"/>
                    </a:ext>
                  </a:extLst>
                </p14:cNvPr>
                <p14:cNvContentPartPr/>
                <p14:nvPr/>
              </p14:nvContentPartPr>
              <p14:xfrm>
                <a:off x="3740400" y="3734292"/>
                <a:ext cx="1176840" cy="163080"/>
              </p14:xfrm>
            </p:contentPart>
          </mc:Choice>
          <mc:Fallback xmlns="">
            <p:pic>
              <p:nvPicPr>
                <p:cNvPr id="3268" name="Entrada de lápiz 3267">
                  <a:extLst>
                    <a:ext uri="{FF2B5EF4-FFF2-40B4-BE49-F238E27FC236}">
                      <a16:creationId xmlns:a16="http://schemas.microsoft.com/office/drawing/2014/main" id="{4BE436F8-ECD1-4F49-8C76-69CF3FDDB5F4}"/>
                    </a:ext>
                  </a:extLst>
                </p:cNvPr>
                <p:cNvPicPr/>
                <p:nvPr/>
              </p:nvPicPr>
              <p:blipFill>
                <a:blip r:embed="rId271"/>
                <a:stretch>
                  <a:fillRect/>
                </a:stretch>
              </p:blipFill>
              <p:spPr>
                <a:xfrm>
                  <a:off x="3731760" y="3725652"/>
                  <a:ext cx="1194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270" name="Entrada de lápiz 3269">
                  <a:extLst>
                    <a:ext uri="{FF2B5EF4-FFF2-40B4-BE49-F238E27FC236}">
                      <a16:creationId xmlns:a16="http://schemas.microsoft.com/office/drawing/2014/main" id="{64E15547-8E7E-4EAE-86DC-FC45C9955D1C}"/>
                    </a:ext>
                  </a:extLst>
                </p14:cNvPr>
                <p14:cNvContentPartPr/>
                <p14:nvPr/>
              </p14:nvContentPartPr>
              <p14:xfrm>
                <a:off x="4860720" y="3797652"/>
                <a:ext cx="175320" cy="201600"/>
              </p14:xfrm>
            </p:contentPart>
          </mc:Choice>
          <mc:Fallback xmlns="">
            <p:pic>
              <p:nvPicPr>
                <p:cNvPr id="3270" name="Entrada de lápiz 3269">
                  <a:extLst>
                    <a:ext uri="{FF2B5EF4-FFF2-40B4-BE49-F238E27FC236}">
                      <a16:creationId xmlns:a16="http://schemas.microsoft.com/office/drawing/2014/main" id="{64E15547-8E7E-4EAE-86DC-FC45C9955D1C}"/>
                    </a:ext>
                  </a:extLst>
                </p:cNvPr>
                <p:cNvPicPr/>
                <p:nvPr/>
              </p:nvPicPr>
              <p:blipFill>
                <a:blip r:embed="rId273"/>
                <a:stretch>
                  <a:fillRect/>
                </a:stretch>
              </p:blipFill>
              <p:spPr>
                <a:xfrm>
                  <a:off x="4852080" y="3788652"/>
                  <a:ext cx="192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272" name="Entrada de lápiz 3271">
                  <a:extLst>
                    <a:ext uri="{FF2B5EF4-FFF2-40B4-BE49-F238E27FC236}">
                      <a16:creationId xmlns:a16="http://schemas.microsoft.com/office/drawing/2014/main" id="{91C1AC12-7AB9-4A76-BEB8-3DD941D4AF65}"/>
                    </a:ext>
                  </a:extLst>
                </p14:cNvPr>
                <p14:cNvContentPartPr/>
                <p14:nvPr/>
              </p14:nvContentPartPr>
              <p14:xfrm>
                <a:off x="5260320" y="3666612"/>
                <a:ext cx="254160" cy="278280"/>
              </p14:xfrm>
            </p:contentPart>
          </mc:Choice>
          <mc:Fallback xmlns="">
            <p:pic>
              <p:nvPicPr>
                <p:cNvPr id="3272" name="Entrada de lápiz 3271">
                  <a:extLst>
                    <a:ext uri="{FF2B5EF4-FFF2-40B4-BE49-F238E27FC236}">
                      <a16:creationId xmlns:a16="http://schemas.microsoft.com/office/drawing/2014/main" id="{91C1AC12-7AB9-4A76-BEB8-3DD941D4AF65}"/>
                    </a:ext>
                  </a:extLst>
                </p:cNvPr>
                <p:cNvPicPr/>
                <p:nvPr/>
              </p:nvPicPr>
              <p:blipFill>
                <a:blip r:embed="rId275"/>
                <a:stretch>
                  <a:fillRect/>
                </a:stretch>
              </p:blipFill>
              <p:spPr>
                <a:xfrm>
                  <a:off x="5251680" y="3657612"/>
                  <a:ext cx="2718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273" name="Entrada de lápiz 3272">
                  <a:extLst>
                    <a:ext uri="{FF2B5EF4-FFF2-40B4-BE49-F238E27FC236}">
                      <a16:creationId xmlns:a16="http://schemas.microsoft.com/office/drawing/2014/main" id="{8E8270E9-6182-491E-928B-3D0663A4466B}"/>
                    </a:ext>
                  </a:extLst>
                </p14:cNvPr>
                <p14:cNvContentPartPr/>
                <p14:nvPr/>
              </p14:nvContentPartPr>
              <p14:xfrm>
                <a:off x="5509080" y="3702252"/>
                <a:ext cx="128880" cy="158760"/>
              </p14:xfrm>
            </p:contentPart>
          </mc:Choice>
          <mc:Fallback xmlns="">
            <p:pic>
              <p:nvPicPr>
                <p:cNvPr id="3273" name="Entrada de lápiz 3272">
                  <a:extLst>
                    <a:ext uri="{FF2B5EF4-FFF2-40B4-BE49-F238E27FC236}">
                      <a16:creationId xmlns:a16="http://schemas.microsoft.com/office/drawing/2014/main" id="{8E8270E9-6182-491E-928B-3D0663A4466B}"/>
                    </a:ext>
                  </a:extLst>
                </p:cNvPr>
                <p:cNvPicPr/>
                <p:nvPr/>
              </p:nvPicPr>
              <p:blipFill>
                <a:blip r:embed="rId277"/>
                <a:stretch>
                  <a:fillRect/>
                </a:stretch>
              </p:blipFill>
              <p:spPr>
                <a:xfrm>
                  <a:off x="5500440" y="3693612"/>
                  <a:ext cx="146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274" name="Entrada de lápiz 3273">
                  <a:extLst>
                    <a:ext uri="{FF2B5EF4-FFF2-40B4-BE49-F238E27FC236}">
                      <a16:creationId xmlns:a16="http://schemas.microsoft.com/office/drawing/2014/main" id="{E233BC5D-FD29-4791-922C-774295DAEF0B}"/>
                    </a:ext>
                  </a:extLst>
                </p14:cNvPr>
                <p14:cNvContentPartPr/>
                <p14:nvPr/>
              </p14:nvContentPartPr>
              <p14:xfrm>
                <a:off x="5463000" y="3796212"/>
                <a:ext cx="103320" cy="23400"/>
              </p14:xfrm>
            </p:contentPart>
          </mc:Choice>
          <mc:Fallback xmlns="">
            <p:pic>
              <p:nvPicPr>
                <p:cNvPr id="3274" name="Entrada de lápiz 3273">
                  <a:extLst>
                    <a:ext uri="{FF2B5EF4-FFF2-40B4-BE49-F238E27FC236}">
                      <a16:creationId xmlns:a16="http://schemas.microsoft.com/office/drawing/2014/main" id="{E233BC5D-FD29-4791-922C-774295DAEF0B}"/>
                    </a:ext>
                  </a:extLst>
                </p:cNvPr>
                <p:cNvPicPr/>
                <p:nvPr/>
              </p:nvPicPr>
              <p:blipFill>
                <a:blip r:embed="rId279"/>
                <a:stretch>
                  <a:fillRect/>
                </a:stretch>
              </p:blipFill>
              <p:spPr>
                <a:xfrm>
                  <a:off x="5454000" y="3787212"/>
                  <a:ext cx="120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275" name="Entrada de lápiz 3274">
                  <a:extLst>
                    <a:ext uri="{FF2B5EF4-FFF2-40B4-BE49-F238E27FC236}">
                      <a16:creationId xmlns:a16="http://schemas.microsoft.com/office/drawing/2014/main" id="{0DB90DE2-89CD-4D8C-A66B-A82F7966C71E}"/>
                    </a:ext>
                  </a:extLst>
                </p14:cNvPr>
                <p14:cNvContentPartPr/>
                <p14:nvPr/>
              </p14:nvContentPartPr>
              <p14:xfrm>
                <a:off x="5462280" y="3718092"/>
                <a:ext cx="183240" cy="34560"/>
              </p14:xfrm>
            </p:contentPart>
          </mc:Choice>
          <mc:Fallback xmlns="">
            <p:pic>
              <p:nvPicPr>
                <p:cNvPr id="3275" name="Entrada de lápiz 3274">
                  <a:extLst>
                    <a:ext uri="{FF2B5EF4-FFF2-40B4-BE49-F238E27FC236}">
                      <a16:creationId xmlns:a16="http://schemas.microsoft.com/office/drawing/2014/main" id="{0DB90DE2-89CD-4D8C-A66B-A82F7966C71E}"/>
                    </a:ext>
                  </a:extLst>
                </p:cNvPr>
                <p:cNvPicPr/>
                <p:nvPr/>
              </p:nvPicPr>
              <p:blipFill>
                <a:blip r:embed="rId281"/>
                <a:stretch>
                  <a:fillRect/>
                </a:stretch>
              </p:blipFill>
              <p:spPr>
                <a:xfrm>
                  <a:off x="5453640" y="3709452"/>
                  <a:ext cx="200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276" name="Entrada de lápiz 3275">
                  <a:extLst>
                    <a:ext uri="{FF2B5EF4-FFF2-40B4-BE49-F238E27FC236}">
                      <a16:creationId xmlns:a16="http://schemas.microsoft.com/office/drawing/2014/main" id="{0440C319-49F0-47A5-AD13-B8D3CC562294}"/>
                    </a:ext>
                  </a:extLst>
                </p14:cNvPr>
                <p14:cNvContentPartPr/>
                <p14:nvPr/>
              </p14:nvContentPartPr>
              <p14:xfrm>
                <a:off x="5699520" y="3692892"/>
                <a:ext cx="13680" cy="152640"/>
              </p14:xfrm>
            </p:contentPart>
          </mc:Choice>
          <mc:Fallback xmlns="">
            <p:pic>
              <p:nvPicPr>
                <p:cNvPr id="3276" name="Entrada de lápiz 3275">
                  <a:extLst>
                    <a:ext uri="{FF2B5EF4-FFF2-40B4-BE49-F238E27FC236}">
                      <a16:creationId xmlns:a16="http://schemas.microsoft.com/office/drawing/2014/main" id="{0440C319-49F0-47A5-AD13-B8D3CC562294}"/>
                    </a:ext>
                  </a:extLst>
                </p:cNvPr>
                <p:cNvPicPr/>
                <p:nvPr/>
              </p:nvPicPr>
              <p:blipFill>
                <a:blip r:embed="rId283"/>
                <a:stretch>
                  <a:fillRect/>
                </a:stretch>
              </p:blipFill>
              <p:spPr>
                <a:xfrm>
                  <a:off x="5690880" y="3684252"/>
                  <a:ext cx="31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277" name="Entrada de lápiz 3276">
                  <a:extLst>
                    <a:ext uri="{FF2B5EF4-FFF2-40B4-BE49-F238E27FC236}">
                      <a16:creationId xmlns:a16="http://schemas.microsoft.com/office/drawing/2014/main" id="{AF1791DA-E235-48C4-A1FF-B30C9115A2D3}"/>
                    </a:ext>
                  </a:extLst>
                </p14:cNvPr>
                <p14:cNvContentPartPr/>
                <p14:nvPr/>
              </p14:nvContentPartPr>
              <p14:xfrm>
                <a:off x="5625360" y="3625572"/>
                <a:ext cx="228240" cy="222120"/>
              </p14:xfrm>
            </p:contentPart>
          </mc:Choice>
          <mc:Fallback xmlns="">
            <p:pic>
              <p:nvPicPr>
                <p:cNvPr id="3277" name="Entrada de lápiz 3276">
                  <a:extLst>
                    <a:ext uri="{FF2B5EF4-FFF2-40B4-BE49-F238E27FC236}">
                      <a16:creationId xmlns:a16="http://schemas.microsoft.com/office/drawing/2014/main" id="{AF1791DA-E235-48C4-A1FF-B30C9115A2D3}"/>
                    </a:ext>
                  </a:extLst>
                </p:cNvPr>
                <p:cNvPicPr/>
                <p:nvPr/>
              </p:nvPicPr>
              <p:blipFill>
                <a:blip r:embed="rId285"/>
                <a:stretch>
                  <a:fillRect/>
                </a:stretch>
              </p:blipFill>
              <p:spPr>
                <a:xfrm>
                  <a:off x="5616360" y="3616932"/>
                  <a:ext cx="2458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278" name="Entrada de lápiz 3277">
                  <a:extLst>
                    <a:ext uri="{FF2B5EF4-FFF2-40B4-BE49-F238E27FC236}">
                      <a16:creationId xmlns:a16="http://schemas.microsoft.com/office/drawing/2014/main" id="{F724336A-3262-421E-891E-9D3799FAFD20}"/>
                    </a:ext>
                  </a:extLst>
                </p14:cNvPr>
                <p14:cNvContentPartPr/>
                <p14:nvPr/>
              </p14:nvContentPartPr>
              <p14:xfrm>
                <a:off x="5901840" y="3673452"/>
                <a:ext cx="44640" cy="138240"/>
              </p14:xfrm>
            </p:contentPart>
          </mc:Choice>
          <mc:Fallback xmlns="">
            <p:pic>
              <p:nvPicPr>
                <p:cNvPr id="3278" name="Entrada de lápiz 3277">
                  <a:extLst>
                    <a:ext uri="{FF2B5EF4-FFF2-40B4-BE49-F238E27FC236}">
                      <a16:creationId xmlns:a16="http://schemas.microsoft.com/office/drawing/2014/main" id="{F724336A-3262-421E-891E-9D3799FAFD20}"/>
                    </a:ext>
                  </a:extLst>
                </p:cNvPr>
                <p:cNvPicPr/>
                <p:nvPr/>
              </p:nvPicPr>
              <p:blipFill>
                <a:blip r:embed="rId287"/>
                <a:stretch>
                  <a:fillRect/>
                </a:stretch>
              </p:blipFill>
              <p:spPr>
                <a:xfrm>
                  <a:off x="5892840" y="3664812"/>
                  <a:ext cx="622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279" name="Entrada de lápiz 3278">
                  <a:extLst>
                    <a:ext uri="{FF2B5EF4-FFF2-40B4-BE49-F238E27FC236}">
                      <a16:creationId xmlns:a16="http://schemas.microsoft.com/office/drawing/2014/main" id="{9C963B9D-C7D0-4C99-8B6C-2133D9E11F52}"/>
                    </a:ext>
                  </a:extLst>
                </p14:cNvPr>
                <p14:cNvContentPartPr/>
                <p14:nvPr/>
              </p14:nvContentPartPr>
              <p14:xfrm>
                <a:off x="5895720" y="3678852"/>
                <a:ext cx="153720" cy="159120"/>
              </p14:xfrm>
            </p:contentPart>
          </mc:Choice>
          <mc:Fallback xmlns="">
            <p:pic>
              <p:nvPicPr>
                <p:cNvPr id="3279" name="Entrada de lápiz 3278">
                  <a:extLst>
                    <a:ext uri="{FF2B5EF4-FFF2-40B4-BE49-F238E27FC236}">
                      <a16:creationId xmlns:a16="http://schemas.microsoft.com/office/drawing/2014/main" id="{9C963B9D-C7D0-4C99-8B6C-2133D9E11F52}"/>
                    </a:ext>
                  </a:extLst>
                </p:cNvPr>
                <p:cNvPicPr/>
                <p:nvPr/>
              </p:nvPicPr>
              <p:blipFill>
                <a:blip r:embed="rId289"/>
                <a:stretch>
                  <a:fillRect/>
                </a:stretch>
              </p:blipFill>
              <p:spPr>
                <a:xfrm>
                  <a:off x="5886720" y="3669852"/>
                  <a:ext cx="171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280" name="Entrada de lápiz 3279">
                  <a:extLst>
                    <a:ext uri="{FF2B5EF4-FFF2-40B4-BE49-F238E27FC236}">
                      <a16:creationId xmlns:a16="http://schemas.microsoft.com/office/drawing/2014/main" id="{807591AA-8384-4B34-AA5B-310A9CA7C048}"/>
                    </a:ext>
                  </a:extLst>
                </p14:cNvPr>
                <p14:cNvContentPartPr/>
                <p14:nvPr/>
              </p14:nvContentPartPr>
              <p14:xfrm>
                <a:off x="6118200" y="3621252"/>
                <a:ext cx="237240" cy="189360"/>
              </p14:xfrm>
            </p:contentPart>
          </mc:Choice>
          <mc:Fallback xmlns="">
            <p:pic>
              <p:nvPicPr>
                <p:cNvPr id="3280" name="Entrada de lápiz 3279">
                  <a:extLst>
                    <a:ext uri="{FF2B5EF4-FFF2-40B4-BE49-F238E27FC236}">
                      <a16:creationId xmlns:a16="http://schemas.microsoft.com/office/drawing/2014/main" id="{807591AA-8384-4B34-AA5B-310A9CA7C048}"/>
                    </a:ext>
                  </a:extLst>
                </p:cNvPr>
                <p:cNvPicPr/>
                <p:nvPr/>
              </p:nvPicPr>
              <p:blipFill>
                <a:blip r:embed="rId291"/>
                <a:stretch>
                  <a:fillRect/>
                </a:stretch>
              </p:blipFill>
              <p:spPr>
                <a:xfrm>
                  <a:off x="6109560" y="3612612"/>
                  <a:ext cx="254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281" name="Entrada de lápiz 3280">
                  <a:extLst>
                    <a:ext uri="{FF2B5EF4-FFF2-40B4-BE49-F238E27FC236}">
                      <a16:creationId xmlns:a16="http://schemas.microsoft.com/office/drawing/2014/main" id="{BF0AA5E7-66E6-498A-942F-CFE4245B75F3}"/>
                    </a:ext>
                  </a:extLst>
                </p14:cNvPr>
                <p14:cNvContentPartPr/>
                <p14:nvPr/>
              </p14:nvContentPartPr>
              <p14:xfrm>
                <a:off x="6518160" y="3600372"/>
                <a:ext cx="29520" cy="221400"/>
              </p14:xfrm>
            </p:contentPart>
          </mc:Choice>
          <mc:Fallback xmlns="">
            <p:pic>
              <p:nvPicPr>
                <p:cNvPr id="3281" name="Entrada de lápiz 3280">
                  <a:extLst>
                    <a:ext uri="{FF2B5EF4-FFF2-40B4-BE49-F238E27FC236}">
                      <a16:creationId xmlns:a16="http://schemas.microsoft.com/office/drawing/2014/main" id="{BF0AA5E7-66E6-498A-942F-CFE4245B75F3}"/>
                    </a:ext>
                  </a:extLst>
                </p:cNvPr>
                <p:cNvPicPr/>
                <p:nvPr/>
              </p:nvPicPr>
              <p:blipFill>
                <a:blip r:embed="rId293"/>
                <a:stretch>
                  <a:fillRect/>
                </a:stretch>
              </p:blipFill>
              <p:spPr>
                <a:xfrm>
                  <a:off x="6509520" y="3591372"/>
                  <a:ext cx="471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282" name="Entrada de lápiz 3281">
                  <a:extLst>
                    <a:ext uri="{FF2B5EF4-FFF2-40B4-BE49-F238E27FC236}">
                      <a16:creationId xmlns:a16="http://schemas.microsoft.com/office/drawing/2014/main" id="{52FAE77D-36E1-4CD1-B07E-5655E54C4DD8}"/>
                    </a:ext>
                  </a:extLst>
                </p14:cNvPr>
                <p14:cNvContentPartPr/>
                <p14:nvPr/>
              </p14:nvContentPartPr>
              <p14:xfrm>
                <a:off x="6419160" y="3468252"/>
                <a:ext cx="190080" cy="140040"/>
              </p14:xfrm>
            </p:contentPart>
          </mc:Choice>
          <mc:Fallback xmlns="">
            <p:pic>
              <p:nvPicPr>
                <p:cNvPr id="3282" name="Entrada de lápiz 3281">
                  <a:extLst>
                    <a:ext uri="{FF2B5EF4-FFF2-40B4-BE49-F238E27FC236}">
                      <a16:creationId xmlns:a16="http://schemas.microsoft.com/office/drawing/2014/main" id="{52FAE77D-36E1-4CD1-B07E-5655E54C4DD8}"/>
                    </a:ext>
                  </a:extLst>
                </p:cNvPr>
                <p:cNvPicPr/>
                <p:nvPr/>
              </p:nvPicPr>
              <p:blipFill>
                <a:blip r:embed="rId295"/>
                <a:stretch>
                  <a:fillRect/>
                </a:stretch>
              </p:blipFill>
              <p:spPr>
                <a:xfrm>
                  <a:off x="6410160" y="3459612"/>
                  <a:ext cx="207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284" name="Entrada de lápiz 3283">
                  <a:extLst>
                    <a:ext uri="{FF2B5EF4-FFF2-40B4-BE49-F238E27FC236}">
                      <a16:creationId xmlns:a16="http://schemas.microsoft.com/office/drawing/2014/main" id="{4D9CB81D-64B7-4C15-B0E9-03F04EA5B8DB}"/>
                    </a:ext>
                  </a:extLst>
                </p14:cNvPr>
                <p14:cNvContentPartPr/>
                <p14:nvPr/>
              </p14:nvContentPartPr>
              <p14:xfrm>
                <a:off x="6739920" y="3674892"/>
                <a:ext cx="20880" cy="19080"/>
              </p14:xfrm>
            </p:contentPart>
          </mc:Choice>
          <mc:Fallback xmlns="">
            <p:pic>
              <p:nvPicPr>
                <p:cNvPr id="3284" name="Entrada de lápiz 3283">
                  <a:extLst>
                    <a:ext uri="{FF2B5EF4-FFF2-40B4-BE49-F238E27FC236}">
                      <a16:creationId xmlns:a16="http://schemas.microsoft.com/office/drawing/2014/main" id="{4D9CB81D-64B7-4C15-B0E9-03F04EA5B8DB}"/>
                    </a:ext>
                  </a:extLst>
                </p:cNvPr>
                <p:cNvPicPr/>
                <p:nvPr/>
              </p:nvPicPr>
              <p:blipFill>
                <a:blip r:embed="rId297"/>
                <a:stretch>
                  <a:fillRect/>
                </a:stretch>
              </p:blipFill>
              <p:spPr>
                <a:xfrm>
                  <a:off x="6731280" y="3666252"/>
                  <a:ext cx="38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285" name="Entrada de lápiz 3284">
                  <a:extLst>
                    <a:ext uri="{FF2B5EF4-FFF2-40B4-BE49-F238E27FC236}">
                      <a16:creationId xmlns:a16="http://schemas.microsoft.com/office/drawing/2014/main" id="{EB5DA707-7E4E-4469-AAAF-1CA5CF7474F0}"/>
                    </a:ext>
                  </a:extLst>
                </p14:cNvPr>
                <p14:cNvContentPartPr/>
                <p14:nvPr/>
              </p14:nvContentPartPr>
              <p14:xfrm>
                <a:off x="6737040" y="3797292"/>
                <a:ext cx="28080" cy="47160"/>
              </p14:xfrm>
            </p:contentPart>
          </mc:Choice>
          <mc:Fallback xmlns="">
            <p:pic>
              <p:nvPicPr>
                <p:cNvPr id="3285" name="Entrada de lápiz 3284">
                  <a:extLst>
                    <a:ext uri="{FF2B5EF4-FFF2-40B4-BE49-F238E27FC236}">
                      <a16:creationId xmlns:a16="http://schemas.microsoft.com/office/drawing/2014/main" id="{EB5DA707-7E4E-4469-AAAF-1CA5CF7474F0}"/>
                    </a:ext>
                  </a:extLst>
                </p:cNvPr>
                <p:cNvPicPr/>
                <p:nvPr/>
              </p:nvPicPr>
              <p:blipFill>
                <a:blip r:embed="rId299"/>
                <a:stretch>
                  <a:fillRect/>
                </a:stretch>
              </p:blipFill>
              <p:spPr>
                <a:xfrm>
                  <a:off x="6728400" y="3788292"/>
                  <a:ext cx="45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287" name="Entrada de lápiz 3286">
                  <a:extLst>
                    <a:ext uri="{FF2B5EF4-FFF2-40B4-BE49-F238E27FC236}">
                      <a16:creationId xmlns:a16="http://schemas.microsoft.com/office/drawing/2014/main" id="{F8094708-8F19-4D5D-95B1-CBE85F52EEFF}"/>
                    </a:ext>
                  </a:extLst>
                </p14:cNvPr>
                <p14:cNvContentPartPr/>
                <p14:nvPr/>
              </p14:nvContentPartPr>
              <p14:xfrm>
                <a:off x="6952680" y="3620892"/>
                <a:ext cx="135360" cy="170640"/>
              </p14:xfrm>
            </p:contentPart>
          </mc:Choice>
          <mc:Fallback xmlns="">
            <p:pic>
              <p:nvPicPr>
                <p:cNvPr id="3287" name="Entrada de lápiz 3286">
                  <a:extLst>
                    <a:ext uri="{FF2B5EF4-FFF2-40B4-BE49-F238E27FC236}">
                      <a16:creationId xmlns:a16="http://schemas.microsoft.com/office/drawing/2014/main" id="{F8094708-8F19-4D5D-95B1-CBE85F52EEFF}"/>
                    </a:ext>
                  </a:extLst>
                </p:cNvPr>
                <p:cNvPicPr/>
                <p:nvPr/>
              </p:nvPicPr>
              <p:blipFill>
                <a:blip r:embed="rId301"/>
                <a:stretch>
                  <a:fillRect/>
                </a:stretch>
              </p:blipFill>
              <p:spPr>
                <a:xfrm>
                  <a:off x="6943680" y="3612252"/>
                  <a:ext cx="153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88" name="Entrada de lápiz 3287">
                  <a:extLst>
                    <a:ext uri="{FF2B5EF4-FFF2-40B4-BE49-F238E27FC236}">
                      <a16:creationId xmlns:a16="http://schemas.microsoft.com/office/drawing/2014/main" id="{2D9D8BEA-B36B-4C93-9F9A-3DC00A6AB7B0}"/>
                    </a:ext>
                  </a:extLst>
                </p14:cNvPr>
                <p14:cNvContentPartPr/>
                <p14:nvPr/>
              </p14:nvContentPartPr>
              <p14:xfrm>
                <a:off x="6940440" y="3704052"/>
                <a:ext cx="94320" cy="26640"/>
              </p14:xfrm>
            </p:contentPart>
          </mc:Choice>
          <mc:Fallback xmlns="">
            <p:pic>
              <p:nvPicPr>
                <p:cNvPr id="3288" name="Entrada de lápiz 3287">
                  <a:extLst>
                    <a:ext uri="{FF2B5EF4-FFF2-40B4-BE49-F238E27FC236}">
                      <a16:creationId xmlns:a16="http://schemas.microsoft.com/office/drawing/2014/main" id="{2D9D8BEA-B36B-4C93-9F9A-3DC00A6AB7B0}"/>
                    </a:ext>
                  </a:extLst>
                </p:cNvPr>
                <p:cNvPicPr/>
                <p:nvPr/>
              </p:nvPicPr>
              <p:blipFill>
                <a:blip r:embed="rId303"/>
                <a:stretch>
                  <a:fillRect/>
                </a:stretch>
              </p:blipFill>
              <p:spPr>
                <a:xfrm>
                  <a:off x="6931440" y="3695052"/>
                  <a:ext cx="111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289" name="Entrada de lápiz 3288">
                  <a:extLst>
                    <a:ext uri="{FF2B5EF4-FFF2-40B4-BE49-F238E27FC236}">
                      <a16:creationId xmlns:a16="http://schemas.microsoft.com/office/drawing/2014/main" id="{F8DB21CE-CC1B-4BEA-B8A2-046D6BC97A01}"/>
                    </a:ext>
                  </a:extLst>
                </p14:cNvPr>
                <p14:cNvContentPartPr/>
                <p14:nvPr/>
              </p14:nvContentPartPr>
              <p14:xfrm>
                <a:off x="6906600" y="3631332"/>
                <a:ext cx="124920" cy="33120"/>
              </p14:xfrm>
            </p:contentPart>
          </mc:Choice>
          <mc:Fallback xmlns="">
            <p:pic>
              <p:nvPicPr>
                <p:cNvPr id="3289" name="Entrada de lápiz 3288">
                  <a:extLst>
                    <a:ext uri="{FF2B5EF4-FFF2-40B4-BE49-F238E27FC236}">
                      <a16:creationId xmlns:a16="http://schemas.microsoft.com/office/drawing/2014/main" id="{F8DB21CE-CC1B-4BEA-B8A2-046D6BC97A01}"/>
                    </a:ext>
                  </a:extLst>
                </p:cNvPr>
                <p:cNvPicPr/>
                <p:nvPr/>
              </p:nvPicPr>
              <p:blipFill>
                <a:blip r:embed="rId305"/>
                <a:stretch>
                  <a:fillRect/>
                </a:stretch>
              </p:blipFill>
              <p:spPr>
                <a:xfrm>
                  <a:off x="6897960" y="3622692"/>
                  <a:ext cx="142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90" name="Entrada de lápiz 3289">
                  <a:extLst>
                    <a:ext uri="{FF2B5EF4-FFF2-40B4-BE49-F238E27FC236}">
                      <a16:creationId xmlns:a16="http://schemas.microsoft.com/office/drawing/2014/main" id="{8C238530-67E9-4812-9F8B-E57EC01F05C1}"/>
                    </a:ext>
                  </a:extLst>
                </p14:cNvPr>
                <p14:cNvContentPartPr/>
                <p14:nvPr/>
              </p14:nvContentPartPr>
              <p14:xfrm>
                <a:off x="7093440" y="3627732"/>
                <a:ext cx="128520" cy="185760"/>
              </p14:xfrm>
            </p:contentPart>
          </mc:Choice>
          <mc:Fallback xmlns="">
            <p:pic>
              <p:nvPicPr>
                <p:cNvPr id="3290" name="Entrada de lápiz 3289">
                  <a:extLst>
                    <a:ext uri="{FF2B5EF4-FFF2-40B4-BE49-F238E27FC236}">
                      <a16:creationId xmlns:a16="http://schemas.microsoft.com/office/drawing/2014/main" id="{8C238530-67E9-4812-9F8B-E57EC01F05C1}"/>
                    </a:ext>
                  </a:extLst>
                </p:cNvPr>
                <p:cNvPicPr/>
                <p:nvPr/>
              </p:nvPicPr>
              <p:blipFill>
                <a:blip r:embed="rId307"/>
                <a:stretch>
                  <a:fillRect/>
                </a:stretch>
              </p:blipFill>
              <p:spPr>
                <a:xfrm>
                  <a:off x="7084440" y="3618732"/>
                  <a:ext cx="1461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291" name="Entrada de lápiz 3290">
                  <a:extLst>
                    <a:ext uri="{FF2B5EF4-FFF2-40B4-BE49-F238E27FC236}">
                      <a16:creationId xmlns:a16="http://schemas.microsoft.com/office/drawing/2014/main" id="{7FD29180-17E5-4507-83A4-68DC1986425F}"/>
                    </a:ext>
                  </a:extLst>
                </p14:cNvPr>
                <p14:cNvContentPartPr/>
                <p14:nvPr/>
              </p14:nvContentPartPr>
              <p14:xfrm>
                <a:off x="7261920" y="3679572"/>
                <a:ext cx="29160" cy="86040"/>
              </p14:xfrm>
            </p:contentPart>
          </mc:Choice>
          <mc:Fallback xmlns="">
            <p:pic>
              <p:nvPicPr>
                <p:cNvPr id="3291" name="Entrada de lápiz 3290">
                  <a:extLst>
                    <a:ext uri="{FF2B5EF4-FFF2-40B4-BE49-F238E27FC236}">
                      <a16:creationId xmlns:a16="http://schemas.microsoft.com/office/drawing/2014/main" id="{7FD29180-17E5-4507-83A4-68DC1986425F}"/>
                    </a:ext>
                  </a:extLst>
                </p:cNvPr>
                <p:cNvPicPr/>
                <p:nvPr/>
              </p:nvPicPr>
              <p:blipFill>
                <a:blip r:embed="rId309"/>
                <a:stretch>
                  <a:fillRect/>
                </a:stretch>
              </p:blipFill>
              <p:spPr>
                <a:xfrm>
                  <a:off x="7252920" y="3670932"/>
                  <a:ext cx="46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292" name="Entrada de lápiz 3291">
                  <a:extLst>
                    <a:ext uri="{FF2B5EF4-FFF2-40B4-BE49-F238E27FC236}">
                      <a16:creationId xmlns:a16="http://schemas.microsoft.com/office/drawing/2014/main" id="{41FDBC91-9775-4C4D-B8D4-3ABCAFC6C3BF}"/>
                    </a:ext>
                  </a:extLst>
                </p14:cNvPr>
                <p14:cNvContentPartPr/>
                <p14:nvPr/>
              </p14:nvContentPartPr>
              <p14:xfrm>
                <a:off x="7230240" y="3557892"/>
                <a:ext cx="195480" cy="225000"/>
              </p14:xfrm>
            </p:contentPart>
          </mc:Choice>
          <mc:Fallback xmlns="">
            <p:pic>
              <p:nvPicPr>
                <p:cNvPr id="3292" name="Entrada de lápiz 3291">
                  <a:extLst>
                    <a:ext uri="{FF2B5EF4-FFF2-40B4-BE49-F238E27FC236}">
                      <a16:creationId xmlns:a16="http://schemas.microsoft.com/office/drawing/2014/main" id="{41FDBC91-9775-4C4D-B8D4-3ABCAFC6C3BF}"/>
                    </a:ext>
                  </a:extLst>
                </p:cNvPr>
                <p:cNvPicPr/>
                <p:nvPr/>
              </p:nvPicPr>
              <p:blipFill>
                <a:blip r:embed="rId311"/>
                <a:stretch>
                  <a:fillRect/>
                </a:stretch>
              </p:blipFill>
              <p:spPr>
                <a:xfrm>
                  <a:off x="7221600" y="3548892"/>
                  <a:ext cx="213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293" name="Entrada de lápiz 3292">
                  <a:extLst>
                    <a:ext uri="{FF2B5EF4-FFF2-40B4-BE49-F238E27FC236}">
                      <a16:creationId xmlns:a16="http://schemas.microsoft.com/office/drawing/2014/main" id="{80E9B1B3-CF75-4FE5-A244-783DC5150D7A}"/>
                    </a:ext>
                  </a:extLst>
                </p14:cNvPr>
                <p14:cNvContentPartPr/>
                <p14:nvPr/>
              </p14:nvContentPartPr>
              <p14:xfrm>
                <a:off x="7450200" y="3661932"/>
                <a:ext cx="114120" cy="121320"/>
              </p14:xfrm>
            </p:contentPart>
          </mc:Choice>
          <mc:Fallback xmlns="">
            <p:pic>
              <p:nvPicPr>
                <p:cNvPr id="3293" name="Entrada de lápiz 3292">
                  <a:extLst>
                    <a:ext uri="{FF2B5EF4-FFF2-40B4-BE49-F238E27FC236}">
                      <a16:creationId xmlns:a16="http://schemas.microsoft.com/office/drawing/2014/main" id="{80E9B1B3-CF75-4FE5-A244-783DC5150D7A}"/>
                    </a:ext>
                  </a:extLst>
                </p:cNvPr>
                <p:cNvPicPr/>
                <p:nvPr/>
              </p:nvPicPr>
              <p:blipFill>
                <a:blip r:embed="rId313"/>
                <a:stretch>
                  <a:fillRect/>
                </a:stretch>
              </p:blipFill>
              <p:spPr>
                <a:xfrm>
                  <a:off x="7441200" y="3653292"/>
                  <a:ext cx="131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294" name="Entrada de lápiz 3293">
                  <a:extLst>
                    <a:ext uri="{FF2B5EF4-FFF2-40B4-BE49-F238E27FC236}">
                      <a16:creationId xmlns:a16="http://schemas.microsoft.com/office/drawing/2014/main" id="{C5185EB3-DD86-4845-BFE7-A853588516BC}"/>
                    </a:ext>
                  </a:extLst>
                </p14:cNvPr>
                <p14:cNvContentPartPr/>
                <p14:nvPr/>
              </p14:nvContentPartPr>
              <p14:xfrm>
                <a:off x="7584120" y="3616572"/>
                <a:ext cx="122760" cy="283680"/>
              </p14:xfrm>
            </p:contentPart>
          </mc:Choice>
          <mc:Fallback xmlns="">
            <p:pic>
              <p:nvPicPr>
                <p:cNvPr id="3294" name="Entrada de lápiz 3293">
                  <a:extLst>
                    <a:ext uri="{FF2B5EF4-FFF2-40B4-BE49-F238E27FC236}">
                      <a16:creationId xmlns:a16="http://schemas.microsoft.com/office/drawing/2014/main" id="{C5185EB3-DD86-4845-BFE7-A853588516BC}"/>
                    </a:ext>
                  </a:extLst>
                </p:cNvPr>
                <p:cNvPicPr/>
                <p:nvPr/>
              </p:nvPicPr>
              <p:blipFill>
                <a:blip r:embed="rId315"/>
                <a:stretch>
                  <a:fillRect/>
                </a:stretch>
              </p:blipFill>
              <p:spPr>
                <a:xfrm>
                  <a:off x="7575480" y="3607572"/>
                  <a:ext cx="1404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95" name="Entrada de lápiz 3294">
                  <a:extLst>
                    <a:ext uri="{FF2B5EF4-FFF2-40B4-BE49-F238E27FC236}">
                      <a16:creationId xmlns:a16="http://schemas.microsoft.com/office/drawing/2014/main" id="{1CD6A5E6-7D35-4376-8687-9A9D5D12ED2C}"/>
                    </a:ext>
                  </a:extLst>
                </p14:cNvPr>
                <p14:cNvContentPartPr/>
                <p14:nvPr/>
              </p14:nvContentPartPr>
              <p14:xfrm>
                <a:off x="5306400" y="4195812"/>
                <a:ext cx="228600" cy="312120"/>
              </p14:xfrm>
            </p:contentPart>
          </mc:Choice>
          <mc:Fallback xmlns="">
            <p:pic>
              <p:nvPicPr>
                <p:cNvPr id="3295" name="Entrada de lápiz 3294">
                  <a:extLst>
                    <a:ext uri="{FF2B5EF4-FFF2-40B4-BE49-F238E27FC236}">
                      <a16:creationId xmlns:a16="http://schemas.microsoft.com/office/drawing/2014/main" id="{1CD6A5E6-7D35-4376-8687-9A9D5D12ED2C}"/>
                    </a:ext>
                  </a:extLst>
                </p:cNvPr>
                <p:cNvPicPr/>
                <p:nvPr/>
              </p:nvPicPr>
              <p:blipFill>
                <a:blip r:embed="rId317"/>
                <a:stretch>
                  <a:fillRect/>
                </a:stretch>
              </p:blipFill>
              <p:spPr>
                <a:xfrm>
                  <a:off x="5297400" y="4186812"/>
                  <a:ext cx="2462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96" name="Entrada de lápiz 3295">
                  <a:extLst>
                    <a:ext uri="{FF2B5EF4-FFF2-40B4-BE49-F238E27FC236}">
                      <a16:creationId xmlns:a16="http://schemas.microsoft.com/office/drawing/2014/main" id="{749C3D8F-2126-494E-AAA6-846EAF7B1309}"/>
                    </a:ext>
                  </a:extLst>
                </p14:cNvPr>
                <p14:cNvContentPartPr/>
                <p14:nvPr/>
              </p14:nvContentPartPr>
              <p14:xfrm>
                <a:off x="5556600" y="4257732"/>
                <a:ext cx="113040" cy="167760"/>
              </p14:xfrm>
            </p:contentPart>
          </mc:Choice>
          <mc:Fallback xmlns="">
            <p:pic>
              <p:nvPicPr>
                <p:cNvPr id="3296" name="Entrada de lápiz 3295">
                  <a:extLst>
                    <a:ext uri="{FF2B5EF4-FFF2-40B4-BE49-F238E27FC236}">
                      <a16:creationId xmlns:a16="http://schemas.microsoft.com/office/drawing/2014/main" id="{749C3D8F-2126-494E-AAA6-846EAF7B1309}"/>
                    </a:ext>
                  </a:extLst>
                </p:cNvPr>
                <p:cNvPicPr/>
                <p:nvPr/>
              </p:nvPicPr>
              <p:blipFill>
                <a:blip r:embed="rId319"/>
                <a:stretch>
                  <a:fillRect/>
                </a:stretch>
              </p:blipFill>
              <p:spPr>
                <a:xfrm>
                  <a:off x="5547960" y="4248732"/>
                  <a:ext cx="130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97" name="Entrada de lápiz 3296">
                  <a:extLst>
                    <a:ext uri="{FF2B5EF4-FFF2-40B4-BE49-F238E27FC236}">
                      <a16:creationId xmlns:a16="http://schemas.microsoft.com/office/drawing/2014/main" id="{6992557E-28D2-483F-9B02-ABEC1FFCA010}"/>
                    </a:ext>
                  </a:extLst>
                </p14:cNvPr>
                <p14:cNvContentPartPr/>
                <p14:nvPr/>
              </p14:nvContentPartPr>
              <p14:xfrm>
                <a:off x="5521320" y="4348452"/>
                <a:ext cx="103680" cy="26280"/>
              </p14:xfrm>
            </p:contentPart>
          </mc:Choice>
          <mc:Fallback xmlns="">
            <p:pic>
              <p:nvPicPr>
                <p:cNvPr id="3297" name="Entrada de lápiz 3296">
                  <a:extLst>
                    <a:ext uri="{FF2B5EF4-FFF2-40B4-BE49-F238E27FC236}">
                      <a16:creationId xmlns:a16="http://schemas.microsoft.com/office/drawing/2014/main" id="{6992557E-28D2-483F-9B02-ABEC1FFCA010}"/>
                    </a:ext>
                  </a:extLst>
                </p:cNvPr>
                <p:cNvPicPr/>
                <p:nvPr/>
              </p:nvPicPr>
              <p:blipFill>
                <a:blip r:embed="rId321"/>
                <a:stretch>
                  <a:fillRect/>
                </a:stretch>
              </p:blipFill>
              <p:spPr>
                <a:xfrm>
                  <a:off x="5512680" y="4339812"/>
                  <a:ext cx="121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98" name="Entrada de lápiz 3297">
                  <a:extLst>
                    <a:ext uri="{FF2B5EF4-FFF2-40B4-BE49-F238E27FC236}">
                      <a16:creationId xmlns:a16="http://schemas.microsoft.com/office/drawing/2014/main" id="{251160BF-AABF-4F5F-882F-7028F4525110}"/>
                    </a:ext>
                  </a:extLst>
                </p14:cNvPr>
                <p14:cNvContentPartPr/>
                <p14:nvPr/>
              </p14:nvContentPartPr>
              <p14:xfrm>
                <a:off x="5524200" y="4243692"/>
                <a:ext cx="295560" cy="131040"/>
              </p14:xfrm>
            </p:contentPart>
          </mc:Choice>
          <mc:Fallback xmlns="">
            <p:pic>
              <p:nvPicPr>
                <p:cNvPr id="3298" name="Entrada de lápiz 3297">
                  <a:extLst>
                    <a:ext uri="{FF2B5EF4-FFF2-40B4-BE49-F238E27FC236}">
                      <a16:creationId xmlns:a16="http://schemas.microsoft.com/office/drawing/2014/main" id="{251160BF-AABF-4F5F-882F-7028F4525110}"/>
                    </a:ext>
                  </a:extLst>
                </p:cNvPr>
                <p:cNvPicPr/>
                <p:nvPr/>
              </p:nvPicPr>
              <p:blipFill>
                <a:blip r:embed="rId323"/>
                <a:stretch>
                  <a:fillRect/>
                </a:stretch>
              </p:blipFill>
              <p:spPr>
                <a:xfrm>
                  <a:off x="5515560" y="4235052"/>
                  <a:ext cx="313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99" name="Entrada de lápiz 3298">
                  <a:extLst>
                    <a:ext uri="{FF2B5EF4-FFF2-40B4-BE49-F238E27FC236}">
                      <a16:creationId xmlns:a16="http://schemas.microsoft.com/office/drawing/2014/main" id="{0F4B4677-D215-4A3E-9FA9-48353F9E15BA}"/>
                    </a:ext>
                  </a:extLst>
                </p14:cNvPr>
                <p14:cNvContentPartPr/>
                <p14:nvPr/>
              </p14:nvContentPartPr>
              <p14:xfrm>
                <a:off x="5705280" y="4281492"/>
                <a:ext cx="223920" cy="124920"/>
              </p14:xfrm>
            </p:contentPart>
          </mc:Choice>
          <mc:Fallback xmlns="">
            <p:pic>
              <p:nvPicPr>
                <p:cNvPr id="3299" name="Entrada de lápiz 3298">
                  <a:extLst>
                    <a:ext uri="{FF2B5EF4-FFF2-40B4-BE49-F238E27FC236}">
                      <a16:creationId xmlns:a16="http://schemas.microsoft.com/office/drawing/2014/main" id="{0F4B4677-D215-4A3E-9FA9-48353F9E15BA}"/>
                    </a:ext>
                  </a:extLst>
                </p:cNvPr>
                <p:cNvPicPr/>
                <p:nvPr/>
              </p:nvPicPr>
              <p:blipFill>
                <a:blip r:embed="rId325"/>
                <a:stretch>
                  <a:fillRect/>
                </a:stretch>
              </p:blipFill>
              <p:spPr>
                <a:xfrm>
                  <a:off x="5696280" y="4272852"/>
                  <a:ext cx="2415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300" name="Entrada de lápiz 3299">
                  <a:extLst>
                    <a:ext uri="{FF2B5EF4-FFF2-40B4-BE49-F238E27FC236}">
                      <a16:creationId xmlns:a16="http://schemas.microsoft.com/office/drawing/2014/main" id="{4BCC7040-6A96-4447-8243-F8BAA094BC3E}"/>
                    </a:ext>
                  </a:extLst>
                </p14:cNvPr>
                <p14:cNvContentPartPr/>
                <p14:nvPr/>
              </p14:nvContentPartPr>
              <p14:xfrm>
                <a:off x="5878080" y="4190772"/>
                <a:ext cx="159480" cy="204480"/>
              </p14:xfrm>
            </p:contentPart>
          </mc:Choice>
          <mc:Fallback xmlns="">
            <p:pic>
              <p:nvPicPr>
                <p:cNvPr id="3300" name="Entrada de lápiz 3299">
                  <a:extLst>
                    <a:ext uri="{FF2B5EF4-FFF2-40B4-BE49-F238E27FC236}">
                      <a16:creationId xmlns:a16="http://schemas.microsoft.com/office/drawing/2014/main" id="{4BCC7040-6A96-4447-8243-F8BAA094BC3E}"/>
                    </a:ext>
                  </a:extLst>
                </p:cNvPr>
                <p:cNvPicPr/>
                <p:nvPr/>
              </p:nvPicPr>
              <p:blipFill>
                <a:blip r:embed="rId327"/>
                <a:stretch>
                  <a:fillRect/>
                </a:stretch>
              </p:blipFill>
              <p:spPr>
                <a:xfrm>
                  <a:off x="5869440" y="4181772"/>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301" name="Entrada de lápiz 3300">
                  <a:extLst>
                    <a:ext uri="{FF2B5EF4-FFF2-40B4-BE49-F238E27FC236}">
                      <a16:creationId xmlns:a16="http://schemas.microsoft.com/office/drawing/2014/main" id="{04E9859F-6CE5-4881-9A1F-8C719B33B654}"/>
                    </a:ext>
                  </a:extLst>
                </p14:cNvPr>
                <p14:cNvContentPartPr/>
                <p14:nvPr/>
              </p14:nvContentPartPr>
              <p14:xfrm>
                <a:off x="5980680" y="4258812"/>
                <a:ext cx="183240" cy="159840"/>
              </p14:xfrm>
            </p:contentPart>
          </mc:Choice>
          <mc:Fallback xmlns="">
            <p:pic>
              <p:nvPicPr>
                <p:cNvPr id="3301" name="Entrada de lápiz 3300">
                  <a:extLst>
                    <a:ext uri="{FF2B5EF4-FFF2-40B4-BE49-F238E27FC236}">
                      <a16:creationId xmlns:a16="http://schemas.microsoft.com/office/drawing/2014/main" id="{04E9859F-6CE5-4881-9A1F-8C719B33B654}"/>
                    </a:ext>
                  </a:extLst>
                </p:cNvPr>
                <p:cNvPicPr/>
                <p:nvPr/>
              </p:nvPicPr>
              <p:blipFill>
                <a:blip r:embed="rId329"/>
                <a:stretch>
                  <a:fillRect/>
                </a:stretch>
              </p:blipFill>
              <p:spPr>
                <a:xfrm>
                  <a:off x="5971680" y="4250172"/>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302" name="Entrada de lápiz 3301">
                  <a:extLst>
                    <a:ext uri="{FF2B5EF4-FFF2-40B4-BE49-F238E27FC236}">
                      <a16:creationId xmlns:a16="http://schemas.microsoft.com/office/drawing/2014/main" id="{0AF5271B-C1BA-407A-8CA4-9D8EE8E1C0DA}"/>
                    </a:ext>
                  </a:extLst>
                </p14:cNvPr>
                <p14:cNvContentPartPr/>
                <p14:nvPr/>
              </p14:nvContentPartPr>
              <p14:xfrm>
                <a:off x="6145560" y="4204452"/>
                <a:ext cx="224640" cy="193320"/>
              </p14:xfrm>
            </p:contentPart>
          </mc:Choice>
          <mc:Fallback xmlns="">
            <p:pic>
              <p:nvPicPr>
                <p:cNvPr id="3302" name="Entrada de lápiz 3301">
                  <a:extLst>
                    <a:ext uri="{FF2B5EF4-FFF2-40B4-BE49-F238E27FC236}">
                      <a16:creationId xmlns:a16="http://schemas.microsoft.com/office/drawing/2014/main" id="{0AF5271B-C1BA-407A-8CA4-9D8EE8E1C0DA}"/>
                    </a:ext>
                  </a:extLst>
                </p:cNvPr>
                <p:cNvPicPr/>
                <p:nvPr/>
              </p:nvPicPr>
              <p:blipFill>
                <a:blip r:embed="rId331"/>
                <a:stretch>
                  <a:fillRect/>
                </a:stretch>
              </p:blipFill>
              <p:spPr>
                <a:xfrm>
                  <a:off x="6136920" y="4195452"/>
                  <a:ext cx="242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303" name="Entrada de lápiz 3302">
                  <a:extLst>
                    <a:ext uri="{FF2B5EF4-FFF2-40B4-BE49-F238E27FC236}">
                      <a16:creationId xmlns:a16="http://schemas.microsoft.com/office/drawing/2014/main" id="{8967802D-D82C-4C79-90DF-021D987DF6C8}"/>
                    </a:ext>
                  </a:extLst>
                </p14:cNvPr>
                <p14:cNvContentPartPr/>
                <p14:nvPr/>
              </p14:nvContentPartPr>
              <p14:xfrm>
                <a:off x="6545520" y="4158012"/>
                <a:ext cx="7200" cy="227880"/>
              </p14:xfrm>
            </p:contentPart>
          </mc:Choice>
          <mc:Fallback xmlns="">
            <p:pic>
              <p:nvPicPr>
                <p:cNvPr id="3303" name="Entrada de lápiz 3302">
                  <a:extLst>
                    <a:ext uri="{FF2B5EF4-FFF2-40B4-BE49-F238E27FC236}">
                      <a16:creationId xmlns:a16="http://schemas.microsoft.com/office/drawing/2014/main" id="{8967802D-D82C-4C79-90DF-021D987DF6C8}"/>
                    </a:ext>
                  </a:extLst>
                </p:cNvPr>
                <p:cNvPicPr/>
                <p:nvPr/>
              </p:nvPicPr>
              <p:blipFill>
                <a:blip r:embed="rId333"/>
                <a:stretch>
                  <a:fillRect/>
                </a:stretch>
              </p:blipFill>
              <p:spPr>
                <a:xfrm>
                  <a:off x="6536520" y="4149012"/>
                  <a:ext cx="248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304" name="Entrada de lápiz 3303">
                  <a:extLst>
                    <a:ext uri="{FF2B5EF4-FFF2-40B4-BE49-F238E27FC236}">
                      <a16:creationId xmlns:a16="http://schemas.microsoft.com/office/drawing/2014/main" id="{89F30F22-3703-4746-9620-E8BEA60E2A4D}"/>
                    </a:ext>
                  </a:extLst>
                </p14:cNvPr>
                <p14:cNvContentPartPr/>
                <p14:nvPr/>
              </p14:nvContentPartPr>
              <p14:xfrm>
                <a:off x="6411600" y="4366812"/>
                <a:ext cx="210600" cy="220680"/>
              </p14:xfrm>
            </p:contentPart>
          </mc:Choice>
          <mc:Fallback xmlns="">
            <p:pic>
              <p:nvPicPr>
                <p:cNvPr id="3304" name="Entrada de lápiz 3303">
                  <a:extLst>
                    <a:ext uri="{FF2B5EF4-FFF2-40B4-BE49-F238E27FC236}">
                      <a16:creationId xmlns:a16="http://schemas.microsoft.com/office/drawing/2014/main" id="{89F30F22-3703-4746-9620-E8BEA60E2A4D}"/>
                    </a:ext>
                  </a:extLst>
                </p:cNvPr>
                <p:cNvPicPr/>
                <p:nvPr/>
              </p:nvPicPr>
              <p:blipFill>
                <a:blip r:embed="rId335"/>
                <a:stretch>
                  <a:fillRect/>
                </a:stretch>
              </p:blipFill>
              <p:spPr>
                <a:xfrm>
                  <a:off x="6402600" y="4358172"/>
                  <a:ext cx="228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05" name="Entrada de lápiz 3304">
                  <a:extLst>
                    <a:ext uri="{FF2B5EF4-FFF2-40B4-BE49-F238E27FC236}">
                      <a16:creationId xmlns:a16="http://schemas.microsoft.com/office/drawing/2014/main" id="{EF892845-6547-401E-976B-357CAF5453E7}"/>
                    </a:ext>
                  </a:extLst>
                </p14:cNvPr>
                <p14:cNvContentPartPr/>
                <p14:nvPr/>
              </p14:nvContentPartPr>
              <p14:xfrm>
                <a:off x="6770160" y="4203732"/>
                <a:ext cx="38520" cy="50400"/>
              </p14:xfrm>
            </p:contentPart>
          </mc:Choice>
          <mc:Fallback xmlns="">
            <p:pic>
              <p:nvPicPr>
                <p:cNvPr id="3305" name="Entrada de lápiz 3304">
                  <a:extLst>
                    <a:ext uri="{FF2B5EF4-FFF2-40B4-BE49-F238E27FC236}">
                      <a16:creationId xmlns:a16="http://schemas.microsoft.com/office/drawing/2014/main" id="{EF892845-6547-401E-976B-357CAF5453E7}"/>
                    </a:ext>
                  </a:extLst>
                </p:cNvPr>
                <p:cNvPicPr/>
                <p:nvPr/>
              </p:nvPicPr>
              <p:blipFill>
                <a:blip r:embed="rId337"/>
                <a:stretch>
                  <a:fillRect/>
                </a:stretch>
              </p:blipFill>
              <p:spPr>
                <a:xfrm>
                  <a:off x="6761160" y="4194732"/>
                  <a:ext cx="561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306" name="Entrada de lápiz 3305">
                  <a:extLst>
                    <a:ext uri="{FF2B5EF4-FFF2-40B4-BE49-F238E27FC236}">
                      <a16:creationId xmlns:a16="http://schemas.microsoft.com/office/drawing/2014/main" id="{C993439A-466F-4B40-8601-3DBCB6B8FE0F}"/>
                    </a:ext>
                  </a:extLst>
                </p14:cNvPr>
                <p14:cNvContentPartPr/>
                <p14:nvPr/>
              </p14:nvContentPartPr>
              <p14:xfrm>
                <a:off x="6783480" y="4335492"/>
                <a:ext cx="43560" cy="47520"/>
              </p14:xfrm>
            </p:contentPart>
          </mc:Choice>
          <mc:Fallback xmlns="">
            <p:pic>
              <p:nvPicPr>
                <p:cNvPr id="3306" name="Entrada de lápiz 3305">
                  <a:extLst>
                    <a:ext uri="{FF2B5EF4-FFF2-40B4-BE49-F238E27FC236}">
                      <a16:creationId xmlns:a16="http://schemas.microsoft.com/office/drawing/2014/main" id="{C993439A-466F-4B40-8601-3DBCB6B8FE0F}"/>
                    </a:ext>
                  </a:extLst>
                </p:cNvPr>
                <p:cNvPicPr/>
                <p:nvPr/>
              </p:nvPicPr>
              <p:blipFill>
                <a:blip r:embed="rId339"/>
                <a:stretch>
                  <a:fillRect/>
                </a:stretch>
              </p:blipFill>
              <p:spPr>
                <a:xfrm>
                  <a:off x="6774840" y="4326852"/>
                  <a:ext cx="612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307" name="Entrada de lápiz 3306">
                  <a:extLst>
                    <a:ext uri="{FF2B5EF4-FFF2-40B4-BE49-F238E27FC236}">
                      <a16:creationId xmlns:a16="http://schemas.microsoft.com/office/drawing/2014/main" id="{66A212A6-A45A-4ABC-B723-951EF933F8EE}"/>
                    </a:ext>
                  </a:extLst>
                </p14:cNvPr>
                <p14:cNvContentPartPr/>
                <p14:nvPr/>
              </p14:nvContentPartPr>
              <p14:xfrm>
                <a:off x="7122960" y="4216692"/>
                <a:ext cx="134640" cy="149040"/>
              </p14:xfrm>
            </p:contentPart>
          </mc:Choice>
          <mc:Fallback xmlns="">
            <p:pic>
              <p:nvPicPr>
                <p:cNvPr id="3307" name="Entrada de lápiz 3306">
                  <a:extLst>
                    <a:ext uri="{FF2B5EF4-FFF2-40B4-BE49-F238E27FC236}">
                      <a16:creationId xmlns:a16="http://schemas.microsoft.com/office/drawing/2014/main" id="{66A212A6-A45A-4ABC-B723-951EF933F8EE}"/>
                    </a:ext>
                  </a:extLst>
                </p:cNvPr>
                <p:cNvPicPr/>
                <p:nvPr/>
              </p:nvPicPr>
              <p:blipFill>
                <a:blip r:embed="rId341"/>
                <a:stretch>
                  <a:fillRect/>
                </a:stretch>
              </p:blipFill>
              <p:spPr>
                <a:xfrm>
                  <a:off x="7113960" y="4208052"/>
                  <a:ext cx="152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308" name="Entrada de lápiz 3307">
                  <a:extLst>
                    <a:ext uri="{FF2B5EF4-FFF2-40B4-BE49-F238E27FC236}">
                      <a16:creationId xmlns:a16="http://schemas.microsoft.com/office/drawing/2014/main" id="{0AD2E904-88FF-4993-84B0-E01CB43E0F50}"/>
                    </a:ext>
                  </a:extLst>
                </p14:cNvPr>
                <p14:cNvContentPartPr/>
                <p14:nvPr/>
              </p14:nvContentPartPr>
              <p14:xfrm>
                <a:off x="7290720" y="4224612"/>
                <a:ext cx="125280" cy="145440"/>
              </p14:xfrm>
            </p:contentPart>
          </mc:Choice>
          <mc:Fallback xmlns="">
            <p:pic>
              <p:nvPicPr>
                <p:cNvPr id="3308" name="Entrada de lápiz 3307">
                  <a:extLst>
                    <a:ext uri="{FF2B5EF4-FFF2-40B4-BE49-F238E27FC236}">
                      <a16:creationId xmlns:a16="http://schemas.microsoft.com/office/drawing/2014/main" id="{0AD2E904-88FF-4993-84B0-E01CB43E0F50}"/>
                    </a:ext>
                  </a:extLst>
                </p:cNvPr>
                <p:cNvPicPr/>
                <p:nvPr/>
              </p:nvPicPr>
              <p:blipFill>
                <a:blip r:embed="rId343"/>
                <a:stretch>
                  <a:fillRect/>
                </a:stretch>
              </p:blipFill>
              <p:spPr>
                <a:xfrm>
                  <a:off x="7282080" y="4215972"/>
                  <a:ext cx="142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309" name="Entrada de lápiz 3308">
                  <a:extLst>
                    <a:ext uri="{FF2B5EF4-FFF2-40B4-BE49-F238E27FC236}">
                      <a16:creationId xmlns:a16="http://schemas.microsoft.com/office/drawing/2014/main" id="{ED1BD95F-E030-4A7E-A165-E411D04248F8}"/>
                    </a:ext>
                  </a:extLst>
                </p14:cNvPr>
                <p14:cNvContentPartPr/>
                <p14:nvPr/>
              </p14:nvContentPartPr>
              <p14:xfrm>
                <a:off x="7423920" y="4217772"/>
                <a:ext cx="128880" cy="169560"/>
              </p14:xfrm>
            </p:contentPart>
          </mc:Choice>
          <mc:Fallback xmlns="">
            <p:pic>
              <p:nvPicPr>
                <p:cNvPr id="3309" name="Entrada de lápiz 3308">
                  <a:extLst>
                    <a:ext uri="{FF2B5EF4-FFF2-40B4-BE49-F238E27FC236}">
                      <a16:creationId xmlns:a16="http://schemas.microsoft.com/office/drawing/2014/main" id="{ED1BD95F-E030-4A7E-A165-E411D04248F8}"/>
                    </a:ext>
                  </a:extLst>
                </p:cNvPr>
                <p:cNvPicPr/>
                <p:nvPr/>
              </p:nvPicPr>
              <p:blipFill>
                <a:blip r:embed="rId345"/>
                <a:stretch>
                  <a:fillRect/>
                </a:stretch>
              </p:blipFill>
              <p:spPr>
                <a:xfrm>
                  <a:off x="7415280" y="4209132"/>
                  <a:ext cx="146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310" name="Entrada de lápiz 3309">
                  <a:extLst>
                    <a:ext uri="{FF2B5EF4-FFF2-40B4-BE49-F238E27FC236}">
                      <a16:creationId xmlns:a16="http://schemas.microsoft.com/office/drawing/2014/main" id="{E45425AE-B820-4D68-B6DB-0C5555A046F2}"/>
                    </a:ext>
                  </a:extLst>
                </p14:cNvPr>
                <p14:cNvContentPartPr/>
                <p14:nvPr/>
              </p14:nvContentPartPr>
              <p14:xfrm>
                <a:off x="7589880" y="4232532"/>
                <a:ext cx="110520" cy="156960"/>
              </p14:xfrm>
            </p:contentPart>
          </mc:Choice>
          <mc:Fallback xmlns="">
            <p:pic>
              <p:nvPicPr>
                <p:cNvPr id="3310" name="Entrada de lápiz 3309">
                  <a:extLst>
                    <a:ext uri="{FF2B5EF4-FFF2-40B4-BE49-F238E27FC236}">
                      <a16:creationId xmlns:a16="http://schemas.microsoft.com/office/drawing/2014/main" id="{E45425AE-B820-4D68-B6DB-0C5555A046F2}"/>
                    </a:ext>
                  </a:extLst>
                </p:cNvPr>
                <p:cNvPicPr/>
                <p:nvPr/>
              </p:nvPicPr>
              <p:blipFill>
                <a:blip r:embed="rId347"/>
                <a:stretch>
                  <a:fillRect/>
                </a:stretch>
              </p:blipFill>
              <p:spPr>
                <a:xfrm>
                  <a:off x="7581240" y="4223892"/>
                  <a:ext cx="128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311" name="Entrada de lápiz 3310">
                  <a:extLst>
                    <a:ext uri="{FF2B5EF4-FFF2-40B4-BE49-F238E27FC236}">
                      <a16:creationId xmlns:a16="http://schemas.microsoft.com/office/drawing/2014/main" id="{858F3323-9575-45FD-BD9E-6CEA72C7A340}"/>
                    </a:ext>
                  </a:extLst>
                </p14:cNvPr>
                <p14:cNvContentPartPr/>
                <p14:nvPr/>
              </p14:nvContentPartPr>
              <p14:xfrm>
                <a:off x="7578000" y="4313172"/>
                <a:ext cx="59760" cy="18720"/>
              </p14:xfrm>
            </p:contentPart>
          </mc:Choice>
          <mc:Fallback xmlns="">
            <p:pic>
              <p:nvPicPr>
                <p:cNvPr id="3311" name="Entrada de lápiz 3310">
                  <a:extLst>
                    <a:ext uri="{FF2B5EF4-FFF2-40B4-BE49-F238E27FC236}">
                      <a16:creationId xmlns:a16="http://schemas.microsoft.com/office/drawing/2014/main" id="{858F3323-9575-45FD-BD9E-6CEA72C7A340}"/>
                    </a:ext>
                  </a:extLst>
                </p:cNvPr>
                <p:cNvPicPr/>
                <p:nvPr/>
              </p:nvPicPr>
              <p:blipFill>
                <a:blip r:embed="rId349"/>
                <a:stretch>
                  <a:fillRect/>
                </a:stretch>
              </p:blipFill>
              <p:spPr>
                <a:xfrm>
                  <a:off x="7569000" y="4304172"/>
                  <a:ext cx="77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312" name="Entrada de lápiz 3311">
                  <a:extLst>
                    <a:ext uri="{FF2B5EF4-FFF2-40B4-BE49-F238E27FC236}">
                      <a16:creationId xmlns:a16="http://schemas.microsoft.com/office/drawing/2014/main" id="{F35BE9BD-EB75-4E92-A386-4488DD5BFF29}"/>
                    </a:ext>
                  </a:extLst>
                </p14:cNvPr>
                <p14:cNvContentPartPr/>
                <p14:nvPr/>
              </p14:nvContentPartPr>
              <p14:xfrm>
                <a:off x="7537680" y="4261332"/>
                <a:ext cx="211320" cy="10440"/>
              </p14:xfrm>
            </p:contentPart>
          </mc:Choice>
          <mc:Fallback xmlns="">
            <p:pic>
              <p:nvPicPr>
                <p:cNvPr id="3312" name="Entrada de lápiz 3311">
                  <a:extLst>
                    <a:ext uri="{FF2B5EF4-FFF2-40B4-BE49-F238E27FC236}">
                      <a16:creationId xmlns:a16="http://schemas.microsoft.com/office/drawing/2014/main" id="{F35BE9BD-EB75-4E92-A386-4488DD5BFF29}"/>
                    </a:ext>
                  </a:extLst>
                </p:cNvPr>
                <p:cNvPicPr/>
                <p:nvPr/>
              </p:nvPicPr>
              <p:blipFill>
                <a:blip r:embed="rId351"/>
                <a:stretch>
                  <a:fillRect/>
                </a:stretch>
              </p:blipFill>
              <p:spPr>
                <a:xfrm>
                  <a:off x="7528680" y="4252332"/>
                  <a:ext cx="22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313" name="Entrada de lápiz 3312">
                  <a:extLst>
                    <a:ext uri="{FF2B5EF4-FFF2-40B4-BE49-F238E27FC236}">
                      <a16:creationId xmlns:a16="http://schemas.microsoft.com/office/drawing/2014/main" id="{75A913BA-8201-4CAC-9A2B-A39349FFDD9C}"/>
                    </a:ext>
                  </a:extLst>
                </p14:cNvPr>
                <p14:cNvContentPartPr/>
                <p14:nvPr/>
              </p14:nvContentPartPr>
              <p14:xfrm>
                <a:off x="7738560" y="4232172"/>
                <a:ext cx="208080" cy="138960"/>
              </p14:xfrm>
            </p:contentPart>
          </mc:Choice>
          <mc:Fallback xmlns="">
            <p:pic>
              <p:nvPicPr>
                <p:cNvPr id="3313" name="Entrada de lápiz 3312">
                  <a:extLst>
                    <a:ext uri="{FF2B5EF4-FFF2-40B4-BE49-F238E27FC236}">
                      <a16:creationId xmlns:a16="http://schemas.microsoft.com/office/drawing/2014/main" id="{75A913BA-8201-4CAC-9A2B-A39349FFDD9C}"/>
                    </a:ext>
                  </a:extLst>
                </p:cNvPr>
                <p:cNvPicPr/>
                <p:nvPr/>
              </p:nvPicPr>
              <p:blipFill>
                <a:blip r:embed="rId353"/>
                <a:stretch>
                  <a:fillRect/>
                </a:stretch>
              </p:blipFill>
              <p:spPr>
                <a:xfrm>
                  <a:off x="7729560" y="4223532"/>
                  <a:ext cx="225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314" name="Entrada de lápiz 3313">
                  <a:extLst>
                    <a:ext uri="{FF2B5EF4-FFF2-40B4-BE49-F238E27FC236}">
                      <a16:creationId xmlns:a16="http://schemas.microsoft.com/office/drawing/2014/main" id="{41B6A422-34C1-4C8F-9B9A-16C71C267472}"/>
                    </a:ext>
                  </a:extLst>
                </p14:cNvPr>
                <p14:cNvContentPartPr/>
                <p14:nvPr/>
              </p14:nvContentPartPr>
              <p14:xfrm>
                <a:off x="7770960" y="4226052"/>
                <a:ext cx="254880" cy="34560"/>
              </p14:xfrm>
            </p:contentPart>
          </mc:Choice>
          <mc:Fallback xmlns="">
            <p:pic>
              <p:nvPicPr>
                <p:cNvPr id="3314" name="Entrada de lápiz 3313">
                  <a:extLst>
                    <a:ext uri="{FF2B5EF4-FFF2-40B4-BE49-F238E27FC236}">
                      <a16:creationId xmlns:a16="http://schemas.microsoft.com/office/drawing/2014/main" id="{41B6A422-34C1-4C8F-9B9A-16C71C267472}"/>
                    </a:ext>
                  </a:extLst>
                </p:cNvPr>
                <p:cNvPicPr/>
                <p:nvPr/>
              </p:nvPicPr>
              <p:blipFill>
                <a:blip r:embed="rId355"/>
                <a:stretch>
                  <a:fillRect/>
                </a:stretch>
              </p:blipFill>
              <p:spPr>
                <a:xfrm>
                  <a:off x="7761960" y="4217412"/>
                  <a:ext cx="272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315" name="Entrada de lápiz 3314">
                  <a:extLst>
                    <a:ext uri="{FF2B5EF4-FFF2-40B4-BE49-F238E27FC236}">
                      <a16:creationId xmlns:a16="http://schemas.microsoft.com/office/drawing/2014/main" id="{A0EEFB85-650C-41BC-B410-4E042F4E3070}"/>
                    </a:ext>
                  </a:extLst>
                </p14:cNvPr>
                <p14:cNvContentPartPr/>
                <p14:nvPr/>
              </p14:nvContentPartPr>
              <p14:xfrm>
                <a:off x="8046000" y="4192572"/>
                <a:ext cx="179280" cy="158040"/>
              </p14:xfrm>
            </p:contentPart>
          </mc:Choice>
          <mc:Fallback xmlns="">
            <p:pic>
              <p:nvPicPr>
                <p:cNvPr id="3315" name="Entrada de lápiz 3314">
                  <a:extLst>
                    <a:ext uri="{FF2B5EF4-FFF2-40B4-BE49-F238E27FC236}">
                      <a16:creationId xmlns:a16="http://schemas.microsoft.com/office/drawing/2014/main" id="{A0EEFB85-650C-41BC-B410-4E042F4E3070}"/>
                    </a:ext>
                  </a:extLst>
                </p:cNvPr>
                <p:cNvPicPr/>
                <p:nvPr/>
              </p:nvPicPr>
              <p:blipFill>
                <a:blip r:embed="rId357"/>
                <a:stretch>
                  <a:fillRect/>
                </a:stretch>
              </p:blipFill>
              <p:spPr>
                <a:xfrm>
                  <a:off x="8037360" y="4183932"/>
                  <a:ext cx="196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316" name="Entrada de lápiz 3315">
                  <a:extLst>
                    <a:ext uri="{FF2B5EF4-FFF2-40B4-BE49-F238E27FC236}">
                      <a16:creationId xmlns:a16="http://schemas.microsoft.com/office/drawing/2014/main" id="{6B93303F-3BE8-4E21-9DBA-841177EE2BA1}"/>
                    </a:ext>
                  </a:extLst>
                </p14:cNvPr>
                <p14:cNvContentPartPr/>
                <p14:nvPr/>
              </p14:nvContentPartPr>
              <p14:xfrm>
                <a:off x="8228520" y="4139292"/>
                <a:ext cx="164520" cy="241560"/>
              </p14:xfrm>
            </p:contentPart>
          </mc:Choice>
          <mc:Fallback xmlns="">
            <p:pic>
              <p:nvPicPr>
                <p:cNvPr id="3316" name="Entrada de lápiz 3315">
                  <a:extLst>
                    <a:ext uri="{FF2B5EF4-FFF2-40B4-BE49-F238E27FC236}">
                      <a16:creationId xmlns:a16="http://schemas.microsoft.com/office/drawing/2014/main" id="{6B93303F-3BE8-4E21-9DBA-841177EE2BA1}"/>
                    </a:ext>
                  </a:extLst>
                </p:cNvPr>
                <p:cNvPicPr/>
                <p:nvPr/>
              </p:nvPicPr>
              <p:blipFill>
                <a:blip r:embed="rId359"/>
                <a:stretch>
                  <a:fillRect/>
                </a:stretch>
              </p:blipFill>
              <p:spPr>
                <a:xfrm>
                  <a:off x="8219880" y="4130292"/>
                  <a:ext cx="1821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317" name="Entrada de lápiz 3316">
                  <a:extLst>
                    <a:ext uri="{FF2B5EF4-FFF2-40B4-BE49-F238E27FC236}">
                      <a16:creationId xmlns:a16="http://schemas.microsoft.com/office/drawing/2014/main" id="{55172727-F529-4844-879B-0DA475819411}"/>
                    </a:ext>
                  </a:extLst>
                </p14:cNvPr>
                <p14:cNvContentPartPr/>
                <p14:nvPr/>
              </p14:nvContentPartPr>
              <p14:xfrm>
                <a:off x="5132520" y="3254412"/>
                <a:ext cx="3039840" cy="155160"/>
              </p14:xfrm>
            </p:contentPart>
          </mc:Choice>
          <mc:Fallback xmlns="">
            <p:pic>
              <p:nvPicPr>
                <p:cNvPr id="3317" name="Entrada de lápiz 3316">
                  <a:extLst>
                    <a:ext uri="{FF2B5EF4-FFF2-40B4-BE49-F238E27FC236}">
                      <a16:creationId xmlns:a16="http://schemas.microsoft.com/office/drawing/2014/main" id="{55172727-F529-4844-879B-0DA475819411}"/>
                    </a:ext>
                  </a:extLst>
                </p:cNvPr>
                <p:cNvPicPr/>
                <p:nvPr/>
              </p:nvPicPr>
              <p:blipFill>
                <a:blip r:embed="rId361"/>
                <a:stretch>
                  <a:fillRect/>
                </a:stretch>
              </p:blipFill>
              <p:spPr>
                <a:xfrm>
                  <a:off x="5123520" y="3245772"/>
                  <a:ext cx="3057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321" name="Entrada de lápiz 3320">
                  <a:extLst>
                    <a:ext uri="{FF2B5EF4-FFF2-40B4-BE49-F238E27FC236}">
                      <a16:creationId xmlns:a16="http://schemas.microsoft.com/office/drawing/2014/main" id="{0A30DD2A-CF93-4D74-90E9-F95EC2AFA4D3}"/>
                    </a:ext>
                  </a:extLst>
                </p14:cNvPr>
                <p14:cNvContentPartPr/>
                <p14:nvPr/>
              </p14:nvContentPartPr>
              <p14:xfrm>
                <a:off x="5119560" y="3431172"/>
                <a:ext cx="3625560" cy="1533960"/>
              </p14:xfrm>
            </p:contentPart>
          </mc:Choice>
          <mc:Fallback xmlns="">
            <p:pic>
              <p:nvPicPr>
                <p:cNvPr id="3321" name="Entrada de lápiz 3320">
                  <a:extLst>
                    <a:ext uri="{FF2B5EF4-FFF2-40B4-BE49-F238E27FC236}">
                      <a16:creationId xmlns:a16="http://schemas.microsoft.com/office/drawing/2014/main" id="{0A30DD2A-CF93-4D74-90E9-F95EC2AFA4D3}"/>
                    </a:ext>
                  </a:extLst>
                </p:cNvPr>
                <p:cNvPicPr/>
                <p:nvPr/>
              </p:nvPicPr>
              <p:blipFill>
                <a:blip r:embed="rId363"/>
                <a:stretch>
                  <a:fillRect/>
                </a:stretch>
              </p:blipFill>
              <p:spPr>
                <a:xfrm>
                  <a:off x="5110920" y="3422172"/>
                  <a:ext cx="3643200" cy="15516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322" name="Entrada de lápiz 3321">
                  <a:extLst>
                    <a:ext uri="{FF2B5EF4-FFF2-40B4-BE49-F238E27FC236}">
                      <a16:creationId xmlns:a16="http://schemas.microsoft.com/office/drawing/2014/main" id="{2256BE41-542B-4379-AEC5-73F6F6D20591}"/>
                    </a:ext>
                  </a:extLst>
                </p14:cNvPr>
                <p14:cNvContentPartPr/>
                <p14:nvPr/>
              </p14:nvContentPartPr>
              <p14:xfrm>
                <a:off x="8497440" y="3232812"/>
                <a:ext cx="140760" cy="1541160"/>
              </p14:xfrm>
            </p:contentPart>
          </mc:Choice>
          <mc:Fallback xmlns="">
            <p:pic>
              <p:nvPicPr>
                <p:cNvPr id="3322" name="Entrada de lápiz 3321">
                  <a:extLst>
                    <a:ext uri="{FF2B5EF4-FFF2-40B4-BE49-F238E27FC236}">
                      <a16:creationId xmlns:a16="http://schemas.microsoft.com/office/drawing/2014/main" id="{2256BE41-542B-4379-AEC5-73F6F6D20591}"/>
                    </a:ext>
                  </a:extLst>
                </p:cNvPr>
                <p:cNvPicPr/>
                <p:nvPr/>
              </p:nvPicPr>
              <p:blipFill>
                <a:blip r:embed="rId365"/>
                <a:stretch>
                  <a:fillRect/>
                </a:stretch>
              </p:blipFill>
              <p:spPr>
                <a:xfrm>
                  <a:off x="8488440" y="3223812"/>
                  <a:ext cx="158400" cy="1558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324" name="Entrada de lápiz 3323">
                  <a:extLst>
                    <a:ext uri="{FF2B5EF4-FFF2-40B4-BE49-F238E27FC236}">
                      <a16:creationId xmlns:a16="http://schemas.microsoft.com/office/drawing/2014/main" id="{48482ED0-522C-4CFE-9E4F-48047404A1F4}"/>
                    </a:ext>
                  </a:extLst>
                </p14:cNvPr>
                <p14:cNvContentPartPr/>
                <p14:nvPr/>
              </p14:nvContentPartPr>
              <p14:xfrm>
                <a:off x="5117760" y="1784532"/>
                <a:ext cx="2435040" cy="157320"/>
              </p14:xfrm>
            </p:contentPart>
          </mc:Choice>
          <mc:Fallback xmlns="">
            <p:pic>
              <p:nvPicPr>
                <p:cNvPr id="3324" name="Entrada de lápiz 3323">
                  <a:extLst>
                    <a:ext uri="{FF2B5EF4-FFF2-40B4-BE49-F238E27FC236}">
                      <a16:creationId xmlns:a16="http://schemas.microsoft.com/office/drawing/2014/main" id="{48482ED0-522C-4CFE-9E4F-48047404A1F4}"/>
                    </a:ext>
                  </a:extLst>
                </p:cNvPr>
                <p:cNvPicPr/>
                <p:nvPr/>
              </p:nvPicPr>
              <p:blipFill>
                <a:blip r:embed="rId367"/>
                <a:stretch>
                  <a:fillRect/>
                </a:stretch>
              </p:blipFill>
              <p:spPr>
                <a:xfrm>
                  <a:off x="5109120" y="1775532"/>
                  <a:ext cx="2452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325" name="Entrada de lápiz 3324">
                  <a:extLst>
                    <a:ext uri="{FF2B5EF4-FFF2-40B4-BE49-F238E27FC236}">
                      <a16:creationId xmlns:a16="http://schemas.microsoft.com/office/drawing/2014/main" id="{9939EDBE-E495-4C39-A6B6-92FFCCFECB48}"/>
                    </a:ext>
                  </a:extLst>
                </p14:cNvPr>
                <p14:cNvContentPartPr/>
                <p14:nvPr/>
              </p14:nvContentPartPr>
              <p14:xfrm>
                <a:off x="5071680" y="1951212"/>
                <a:ext cx="2601000" cy="933120"/>
              </p14:xfrm>
            </p:contentPart>
          </mc:Choice>
          <mc:Fallback xmlns="">
            <p:pic>
              <p:nvPicPr>
                <p:cNvPr id="3325" name="Entrada de lápiz 3324">
                  <a:extLst>
                    <a:ext uri="{FF2B5EF4-FFF2-40B4-BE49-F238E27FC236}">
                      <a16:creationId xmlns:a16="http://schemas.microsoft.com/office/drawing/2014/main" id="{9939EDBE-E495-4C39-A6B6-92FFCCFECB48}"/>
                    </a:ext>
                  </a:extLst>
                </p:cNvPr>
                <p:cNvPicPr/>
                <p:nvPr/>
              </p:nvPicPr>
              <p:blipFill>
                <a:blip r:embed="rId369"/>
                <a:stretch>
                  <a:fillRect/>
                </a:stretch>
              </p:blipFill>
              <p:spPr>
                <a:xfrm>
                  <a:off x="5062680" y="1942572"/>
                  <a:ext cx="261864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326" name="Entrada de lápiz 3325">
                  <a:extLst>
                    <a:ext uri="{FF2B5EF4-FFF2-40B4-BE49-F238E27FC236}">
                      <a16:creationId xmlns:a16="http://schemas.microsoft.com/office/drawing/2014/main" id="{AF988526-78C5-47D0-91B3-82094D1FC1F4}"/>
                    </a:ext>
                  </a:extLst>
                </p14:cNvPr>
                <p14:cNvContentPartPr/>
                <p14:nvPr/>
              </p14:nvContentPartPr>
              <p14:xfrm>
                <a:off x="7542360" y="1784532"/>
                <a:ext cx="36720" cy="444240"/>
              </p14:xfrm>
            </p:contentPart>
          </mc:Choice>
          <mc:Fallback xmlns="">
            <p:pic>
              <p:nvPicPr>
                <p:cNvPr id="3326" name="Entrada de lápiz 3325">
                  <a:extLst>
                    <a:ext uri="{FF2B5EF4-FFF2-40B4-BE49-F238E27FC236}">
                      <a16:creationId xmlns:a16="http://schemas.microsoft.com/office/drawing/2014/main" id="{AF988526-78C5-47D0-91B3-82094D1FC1F4}"/>
                    </a:ext>
                  </a:extLst>
                </p:cNvPr>
                <p:cNvPicPr/>
                <p:nvPr/>
              </p:nvPicPr>
              <p:blipFill>
                <a:blip r:embed="rId371"/>
                <a:stretch>
                  <a:fillRect/>
                </a:stretch>
              </p:blipFill>
              <p:spPr>
                <a:xfrm>
                  <a:off x="7533360" y="1775532"/>
                  <a:ext cx="543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328" name="Entrada de lápiz 3327">
                  <a:extLst>
                    <a:ext uri="{FF2B5EF4-FFF2-40B4-BE49-F238E27FC236}">
                      <a16:creationId xmlns:a16="http://schemas.microsoft.com/office/drawing/2014/main" id="{F32EE443-29E4-4B21-A65A-DF7EF3F5F35E}"/>
                    </a:ext>
                  </a:extLst>
                </p14:cNvPr>
                <p14:cNvContentPartPr/>
                <p14:nvPr/>
              </p14:nvContentPartPr>
              <p14:xfrm>
                <a:off x="7577280" y="2208972"/>
                <a:ext cx="27360" cy="506880"/>
              </p14:xfrm>
            </p:contentPart>
          </mc:Choice>
          <mc:Fallback xmlns="">
            <p:pic>
              <p:nvPicPr>
                <p:cNvPr id="3328" name="Entrada de lápiz 3327">
                  <a:extLst>
                    <a:ext uri="{FF2B5EF4-FFF2-40B4-BE49-F238E27FC236}">
                      <a16:creationId xmlns:a16="http://schemas.microsoft.com/office/drawing/2014/main" id="{F32EE443-29E4-4B21-A65A-DF7EF3F5F35E}"/>
                    </a:ext>
                  </a:extLst>
                </p:cNvPr>
                <p:cNvPicPr/>
                <p:nvPr/>
              </p:nvPicPr>
              <p:blipFill>
                <a:blip r:embed="rId373"/>
                <a:stretch>
                  <a:fillRect/>
                </a:stretch>
              </p:blipFill>
              <p:spPr>
                <a:xfrm>
                  <a:off x="7568640" y="2199972"/>
                  <a:ext cx="45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330" name="Entrada de lápiz 3329">
                  <a:extLst>
                    <a:ext uri="{FF2B5EF4-FFF2-40B4-BE49-F238E27FC236}">
                      <a16:creationId xmlns:a16="http://schemas.microsoft.com/office/drawing/2014/main" id="{84886414-1BE0-4C95-BDB7-252E2371F80A}"/>
                    </a:ext>
                  </a:extLst>
                </p14:cNvPr>
                <p14:cNvContentPartPr/>
                <p14:nvPr/>
              </p14:nvContentPartPr>
              <p14:xfrm>
                <a:off x="7557480" y="2198172"/>
                <a:ext cx="135360" cy="12960"/>
              </p14:xfrm>
            </p:contentPart>
          </mc:Choice>
          <mc:Fallback xmlns="">
            <p:pic>
              <p:nvPicPr>
                <p:cNvPr id="3330" name="Entrada de lápiz 3329">
                  <a:extLst>
                    <a:ext uri="{FF2B5EF4-FFF2-40B4-BE49-F238E27FC236}">
                      <a16:creationId xmlns:a16="http://schemas.microsoft.com/office/drawing/2014/main" id="{84886414-1BE0-4C95-BDB7-252E2371F80A}"/>
                    </a:ext>
                  </a:extLst>
                </p:cNvPr>
                <p:cNvPicPr/>
                <p:nvPr/>
              </p:nvPicPr>
              <p:blipFill>
                <a:blip r:embed="rId375"/>
                <a:stretch>
                  <a:fillRect/>
                </a:stretch>
              </p:blipFill>
              <p:spPr>
                <a:xfrm>
                  <a:off x="7548840" y="2189532"/>
                  <a:ext cx="153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332" name="Entrada de lápiz 3331">
                  <a:extLst>
                    <a:ext uri="{FF2B5EF4-FFF2-40B4-BE49-F238E27FC236}">
                      <a16:creationId xmlns:a16="http://schemas.microsoft.com/office/drawing/2014/main" id="{FEFAD34E-5953-48C5-B630-E57F92D9E85A}"/>
                    </a:ext>
                  </a:extLst>
                </p14:cNvPr>
                <p14:cNvContentPartPr/>
                <p14:nvPr/>
              </p14:nvContentPartPr>
              <p14:xfrm>
                <a:off x="7746120" y="1747812"/>
                <a:ext cx="451800" cy="474480"/>
              </p14:xfrm>
            </p:contentPart>
          </mc:Choice>
          <mc:Fallback xmlns="">
            <p:pic>
              <p:nvPicPr>
                <p:cNvPr id="3332" name="Entrada de lápiz 3331">
                  <a:extLst>
                    <a:ext uri="{FF2B5EF4-FFF2-40B4-BE49-F238E27FC236}">
                      <a16:creationId xmlns:a16="http://schemas.microsoft.com/office/drawing/2014/main" id="{FEFAD34E-5953-48C5-B630-E57F92D9E85A}"/>
                    </a:ext>
                  </a:extLst>
                </p:cNvPr>
                <p:cNvPicPr/>
                <p:nvPr/>
              </p:nvPicPr>
              <p:blipFill>
                <a:blip r:embed="rId377"/>
                <a:stretch>
                  <a:fillRect/>
                </a:stretch>
              </p:blipFill>
              <p:spPr>
                <a:xfrm>
                  <a:off x="7737480" y="1739172"/>
                  <a:ext cx="46944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333" name="Entrada de lápiz 3332">
                  <a:extLst>
                    <a:ext uri="{FF2B5EF4-FFF2-40B4-BE49-F238E27FC236}">
                      <a16:creationId xmlns:a16="http://schemas.microsoft.com/office/drawing/2014/main" id="{84B9D016-BE45-43A7-9D03-58A58EF65A1D}"/>
                    </a:ext>
                  </a:extLst>
                </p14:cNvPr>
                <p14:cNvContentPartPr/>
                <p14:nvPr/>
              </p14:nvContentPartPr>
              <p14:xfrm>
                <a:off x="7687440" y="2281332"/>
                <a:ext cx="554040" cy="189000"/>
              </p14:xfrm>
            </p:contentPart>
          </mc:Choice>
          <mc:Fallback xmlns="">
            <p:pic>
              <p:nvPicPr>
                <p:cNvPr id="3333" name="Entrada de lápiz 3332">
                  <a:extLst>
                    <a:ext uri="{FF2B5EF4-FFF2-40B4-BE49-F238E27FC236}">
                      <a16:creationId xmlns:a16="http://schemas.microsoft.com/office/drawing/2014/main" id="{84B9D016-BE45-43A7-9D03-58A58EF65A1D}"/>
                    </a:ext>
                  </a:extLst>
                </p:cNvPr>
                <p:cNvPicPr/>
                <p:nvPr/>
              </p:nvPicPr>
              <p:blipFill>
                <a:blip r:embed="rId379"/>
                <a:stretch>
                  <a:fillRect/>
                </a:stretch>
              </p:blipFill>
              <p:spPr>
                <a:xfrm>
                  <a:off x="7678800" y="2272332"/>
                  <a:ext cx="571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334" name="Entrada de lápiz 3333">
                  <a:extLst>
                    <a:ext uri="{FF2B5EF4-FFF2-40B4-BE49-F238E27FC236}">
                      <a16:creationId xmlns:a16="http://schemas.microsoft.com/office/drawing/2014/main" id="{F1030A52-169D-41AA-ABA9-F6ADD5FA44A0}"/>
                    </a:ext>
                  </a:extLst>
                </p14:cNvPr>
                <p14:cNvContentPartPr/>
                <p14:nvPr/>
              </p14:nvContentPartPr>
              <p14:xfrm>
                <a:off x="8164080" y="1775172"/>
                <a:ext cx="578880" cy="226080"/>
              </p14:xfrm>
            </p:contentPart>
          </mc:Choice>
          <mc:Fallback xmlns="">
            <p:pic>
              <p:nvPicPr>
                <p:cNvPr id="3334" name="Entrada de lápiz 3333">
                  <a:extLst>
                    <a:ext uri="{FF2B5EF4-FFF2-40B4-BE49-F238E27FC236}">
                      <a16:creationId xmlns:a16="http://schemas.microsoft.com/office/drawing/2014/main" id="{F1030A52-169D-41AA-ABA9-F6ADD5FA44A0}"/>
                    </a:ext>
                  </a:extLst>
                </p:cNvPr>
                <p:cNvPicPr/>
                <p:nvPr/>
              </p:nvPicPr>
              <p:blipFill>
                <a:blip r:embed="rId381"/>
                <a:stretch>
                  <a:fillRect/>
                </a:stretch>
              </p:blipFill>
              <p:spPr>
                <a:xfrm>
                  <a:off x="8155080" y="1766172"/>
                  <a:ext cx="596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335" name="Entrada de lápiz 3334">
                  <a:extLst>
                    <a:ext uri="{FF2B5EF4-FFF2-40B4-BE49-F238E27FC236}">
                      <a16:creationId xmlns:a16="http://schemas.microsoft.com/office/drawing/2014/main" id="{F0E55404-0017-47E2-81CA-5CDF170A9F20}"/>
                    </a:ext>
                  </a:extLst>
                </p14:cNvPr>
                <p14:cNvContentPartPr/>
                <p14:nvPr/>
              </p14:nvContentPartPr>
              <p14:xfrm>
                <a:off x="8242560" y="2034732"/>
                <a:ext cx="474840" cy="494640"/>
              </p14:xfrm>
            </p:contentPart>
          </mc:Choice>
          <mc:Fallback xmlns="">
            <p:pic>
              <p:nvPicPr>
                <p:cNvPr id="3335" name="Entrada de lápiz 3334">
                  <a:extLst>
                    <a:ext uri="{FF2B5EF4-FFF2-40B4-BE49-F238E27FC236}">
                      <a16:creationId xmlns:a16="http://schemas.microsoft.com/office/drawing/2014/main" id="{F0E55404-0017-47E2-81CA-5CDF170A9F20}"/>
                    </a:ext>
                  </a:extLst>
                </p:cNvPr>
                <p:cNvPicPr/>
                <p:nvPr/>
              </p:nvPicPr>
              <p:blipFill>
                <a:blip r:embed="rId383"/>
                <a:stretch>
                  <a:fillRect/>
                </a:stretch>
              </p:blipFill>
              <p:spPr>
                <a:xfrm>
                  <a:off x="8233920" y="2025732"/>
                  <a:ext cx="4924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336" name="Entrada de lápiz 3335">
                  <a:extLst>
                    <a:ext uri="{FF2B5EF4-FFF2-40B4-BE49-F238E27FC236}">
                      <a16:creationId xmlns:a16="http://schemas.microsoft.com/office/drawing/2014/main" id="{9DD31412-ABA5-4042-A6E8-1B1488390782}"/>
                    </a:ext>
                  </a:extLst>
                </p14:cNvPr>
                <p14:cNvContentPartPr/>
                <p14:nvPr/>
              </p14:nvContentPartPr>
              <p14:xfrm>
                <a:off x="7750800" y="2207532"/>
                <a:ext cx="118080" cy="97920"/>
              </p14:xfrm>
            </p:contentPart>
          </mc:Choice>
          <mc:Fallback xmlns="">
            <p:pic>
              <p:nvPicPr>
                <p:cNvPr id="3336" name="Entrada de lápiz 3335">
                  <a:extLst>
                    <a:ext uri="{FF2B5EF4-FFF2-40B4-BE49-F238E27FC236}">
                      <a16:creationId xmlns:a16="http://schemas.microsoft.com/office/drawing/2014/main" id="{9DD31412-ABA5-4042-A6E8-1B1488390782}"/>
                    </a:ext>
                  </a:extLst>
                </p:cNvPr>
                <p:cNvPicPr/>
                <p:nvPr/>
              </p:nvPicPr>
              <p:blipFill>
                <a:blip r:embed="rId385"/>
                <a:stretch>
                  <a:fillRect/>
                </a:stretch>
              </p:blipFill>
              <p:spPr>
                <a:xfrm>
                  <a:off x="7742160" y="2198532"/>
                  <a:ext cx="135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337" name="Entrada de lápiz 3336">
                  <a:extLst>
                    <a:ext uri="{FF2B5EF4-FFF2-40B4-BE49-F238E27FC236}">
                      <a16:creationId xmlns:a16="http://schemas.microsoft.com/office/drawing/2014/main" id="{818741AE-8A16-4D64-A577-F2513D3A2034}"/>
                    </a:ext>
                  </a:extLst>
                </p14:cNvPr>
                <p14:cNvContentPartPr/>
                <p14:nvPr/>
              </p14:nvContentPartPr>
              <p14:xfrm>
                <a:off x="7868880" y="2127612"/>
                <a:ext cx="12240" cy="13320"/>
              </p14:xfrm>
            </p:contentPart>
          </mc:Choice>
          <mc:Fallback xmlns="">
            <p:pic>
              <p:nvPicPr>
                <p:cNvPr id="3337" name="Entrada de lápiz 3336">
                  <a:extLst>
                    <a:ext uri="{FF2B5EF4-FFF2-40B4-BE49-F238E27FC236}">
                      <a16:creationId xmlns:a16="http://schemas.microsoft.com/office/drawing/2014/main" id="{818741AE-8A16-4D64-A577-F2513D3A2034}"/>
                    </a:ext>
                  </a:extLst>
                </p:cNvPr>
                <p:cNvPicPr/>
                <p:nvPr/>
              </p:nvPicPr>
              <p:blipFill>
                <a:blip r:embed="rId387"/>
                <a:stretch>
                  <a:fillRect/>
                </a:stretch>
              </p:blipFill>
              <p:spPr>
                <a:xfrm>
                  <a:off x="7860240" y="2118972"/>
                  <a:ext cx="29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38" name="Entrada de lápiz 3337">
                  <a:extLst>
                    <a:ext uri="{FF2B5EF4-FFF2-40B4-BE49-F238E27FC236}">
                      <a16:creationId xmlns:a16="http://schemas.microsoft.com/office/drawing/2014/main" id="{B1D9E09C-5049-441D-AE58-7F43B5039949}"/>
                    </a:ext>
                  </a:extLst>
                </p14:cNvPr>
                <p14:cNvContentPartPr/>
                <p14:nvPr/>
              </p14:nvContentPartPr>
              <p14:xfrm>
                <a:off x="7965360" y="2098812"/>
                <a:ext cx="101880" cy="75240"/>
              </p14:xfrm>
            </p:contentPart>
          </mc:Choice>
          <mc:Fallback xmlns="">
            <p:pic>
              <p:nvPicPr>
                <p:cNvPr id="3338" name="Entrada de lápiz 3337">
                  <a:extLst>
                    <a:ext uri="{FF2B5EF4-FFF2-40B4-BE49-F238E27FC236}">
                      <a16:creationId xmlns:a16="http://schemas.microsoft.com/office/drawing/2014/main" id="{B1D9E09C-5049-441D-AE58-7F43B5039949}"/>
                    </a:ext>
                  </a:extLst>
                </p:cNvPr>
                <p:cNvPicPr/>
                <p:nvPr/>
              </p:nvPicPr>
              <p:blipFill>
                <a:blip r:embed="rId389"/>
                <a:stretch>
                  <a:fillRect/>
                </a:stretch>
              </p:blipFill>
              <p:spPr>
                <a:xfrm>
                  <a:off x="7956720" y="2089812"/>
                  <a:ext cx="119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9" name="Entrada de lápiz 3338">
                  <a:extLst>
                    <a:ext uri="{FF2B5EF4-FFF2-40B4-BE49-F238E27FC236}">
                      <a16:creationId xmlns:a16="http://schemas.microsoft.com/office/drawing/2014/main" id="{2E2B7E18-E03C-427D-95A3-5F8846FCF1BF}"/>
                    </a:ext>
                  </a:extLst>
                </p14:cNvPr>
                <p14:cNvContentPartPr/>
                <p14:nvPr/>
              </p14:nvContentPartPr>
              <p14:xfrm>
                <a:off x="8084160" y="2120412"/>
                <a:ext cx="61200" cy="60120"/>
              </p14:xfrm>
            </p:contentPart>
          </mc:Choice>
          <mc:Fallback xmlns="">
            <p:pic>
              <p:nvPicPr>
                <p:cNvPr id="3339" name="Entrada de lápiz 3338">
                  <a:extLst>
                    <a:ext uri="{FF2B5EF4-FFF2-40B4-BE49-F238E27FC236}">
                      <a16:creationId xmlns:a16="http://schemas.microsoft.com/office/drawing/2014/main" id="{2E2B7E18-E03C-427D-95A3-5F8846FCF1BF}"/>
                    </a:ext>
                  </a:extLst>
                </p:cNvPr>
                <p:cNvPicPr/>
                <p:nvPr/>
              </p:nvPicPr>
              <p:blipFill>
                <a:blip r:embed="rId391"/>
                <a:stretch>
                  <a:fillRect/>
                </a:stretch>
              </p:blipFill>
              <p:spPr>
                <a:xfrm>
                  <a:off x="8075520" y="2111412"/>
                  <a:ext cx="788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40" name="Entrada de lápiz 3339">
                  <a:extLst>
                    <a:ext uri="{FF2B5EF4-FFF2-40B4-BE49-F238E27FC236}">
                      <a16:creationId xmlns:a16="http://schemas.microsoft.com/office/drawing/2014/main" id="{365356D4-E60C-43EA-8C31-DC2ADC3EFC23}"/>
                    </a:ext>
                  </a:extLst>
                </p14:cNvPr>
                <p14:cNvContentPartPr/>
                <p14:nvPr/>
              </p14:nvContentPartPr>
              <p14:xfrm>
                <a:off x="8135640" y="2108172"/>
                <a:ext cx="96120" cy="70920"/>
              </p14:xfrm>
            </p:contentPart>
          </mc:Choice>
          <mc:Fallback xmlns="">
            <p:pic>
              <p:nvPicPr>
                <p:cNvPr id="3340" name="Entrada de lápiz 3339">
                  <a:extLst>
                    <a:ext uri="{FF2B5EF4-FFF2-40B4-BE49-F238E27FC236}">
                      <a16:creationId xmlns:a16="http://schemas.microsoft.com/office/drawing/2014/main" id="{365356D4-E60C-43EA-8C31-DC2ADC3EFC23}"/>
                    </a:ext>
                  </a:extLst>
                </p:cNvPr>
                <p:cNvPicPr/>
                <p:nvPr/>
              </p:nvPicPr>
              <p:blipFill>
                <a:blip r:embed="rId393"/>
                <a:stretch>
                  <a:fillRect/>
                </a:stretch>
              </p:blipFill>
              <p:spPr>
                <a:xfrm>
                  <a:off x="8127000" y="2099172"/>
                  <a:ext cx="113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41" name="Entrada de lápiz 3340">
                  <a:extLst>
                    <a:ext uri="{FF2B5EF4-FFF2-40B4-BE49-F238E27FC236}">
                      <a16:creationId xmlns:a16="http://schemas.microsoft.com/office/drawing/2014/main" id="{957A44B5-506F-4C74-A263-C21815D1479B}"/>
                    </a:ext>
                  </a:extLst>
                </p14:cNvPr>
                <p14:cNvContentPartPr/>
                <p14:nvPr/>
              </p14:nvContentPartPr>
              <p14:xfrm>
                <a:off x="8224200" y="2106372"/>
                <a:ext cx="97200" cy="71280"/>
              </p14:xfrm>
            </p:contentPart>
          </mc:Choice>
          <mc:Fallback xmlns="">
            <p:pic>
              <p:nvPicPr>
                <p:cNvPr id="3341" name="Entrada de lápiz 3340">
                  <a:extLst>
                    <a:ext uri="{FF2B5EF4-FFF2-40B4-BE49-F238E27FC236}">
                      <a16:creationId xmlns:a16="http://schemas.microsoft.com/office/drawing/2014/main" id="{957A44B5-506F-4C74-A263-C21815D1479B}"/>
                    </a:ext>
                  </a:extLst>
                </p:cNvPr>
                <p:cNvPicPr/>
                <p:nvPr/>
              </p:nvPicPr>
              <p:blipFill>
                <a:blip r:embed="rId395"/>
                <a:stretch>
                  <a:fillRect/>
                </a:stretch>
              </p:blipFill>
              <p:spPr>
                <a:xfrm>
                  <a:off x="8215200" y="2097732"/>
                  <a:ext cx="1148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42" name="Entrada de lápiz 3341">
                  <a:extLst>
                    <a:ext uri="{FF2B5EF4-FFF2-40B4-BE49-F238E27FC236}">
                      <a16:creationId xmlns:a16="http://schemas.microsoft.com/office/drawing/2014/main" id="{13A81C81-582C-4316-A31B-D45166399385}"/>
                    </a:ext>
                  </a:extLst>
                </p14:cNvPr>
                <p14:cNvContentPartPr/>
                <p14:nvPr/>
              </p14:nvContentPartPr>
              <p14:xfrm>
                <a:off x="8302320" y="2081892"/>
                <a:ext cx="115920" cy="103680"/>
              </p14:xfrm>
            </p:contentPart>
          </mc:Choice>
          <mc:Fallback xmlns="">
            <p:pic>
              <p:nvPicPr>
                <p:cNvPr id="3342" name="Entrada de lápiz 3341">
                  <a:extLst>
                    <a:ext uri="{FF2B5EF4-FFF2-40B4-BE49-F238E27FC236}">
                      <a16:creationId xmlns:a16="http://schemas.microsoft.com/office/drawing/2014/main" id="{13A81C81-582C-4316-A31B-D45166399385}"/>
                    </a:ext>
                  </a:extLst>
                </p:cNvPr>
                <p:cNvPicPr/>
                <p:nvPr/>
              </p:nvPicPr>
              <p:blipFill>
                <a:blip r:embed="rId397"/>
                <a:stretch>
                  <a:fillRect/>
                </a:stretch>
              </p:blipFill>
              <p:spPr>
                <a:xfrm>
                  <a:off x="8293680" y="2072892"/>
                  <a:ext cx="133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343" name="Entrada de lápiz 3342">
                  <a:extLst>
                    <a:ext uri="{FF2B5EF4-FFF2-40B4-BE49-F238E27FC236}">
                      <a16:creationId xmlns:a16="http://schemas.microsoft.com/office/drawing/2014/main" id="{56AB2204-C080-4810-933C-0A37BDB3129B}"/>
                    </a:ext>
                  </a:extLst>
                </p14:cNvPr>
                <p14:cNvContentPartPr/>
                <p14:nvPr/>
              </p14:nvContentPartPr>
              <p14:xfrm>
                <a:off x="8402400" y="1994772"/>
                <a:ext cx="59040" cy="103680"/>
              </p14:xfrm>
            </p:contentPart>
          </mc:Choice>
          <mc:Fallback xmlns="">
            <p:pic>
              <p:nvPicPr>
                <p:cNvPr id="3343" name="Entrada de lápiz 3342">
                  <a:extLst>
                    <a:ext uri="{FF2B5EF4-FFF2-40B4-BE49-F238E27FC236}">
                      <a16:creationId xmlns:a16="http://schemas.microsoft.com/office/drawing/2014/main" id="{56AB2204-C080-4810-933C-0A37BDB3129B}"/>
                    </a:ext>
                  </a:extLst>
                </p:cNvPr>
                <p:cNvPicPr/>
                <p:nvPr/>
              </p:nvPicPr>
              <p:blipFill>
                <a:blip r:embed="rId399"/>
                <a:stretch>
                  <a:fillRect/>
                </a:stretch>
              </p:blipFill>
              <p:spPr>
                <a:xfrm>
                  <a:off x="8393400" y="1985772"/>
                  <a:ext cx="76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344" name="Entrada de lápiz 3343">
                  <a:extLst>
                    <a:ext uri="{FF2B5EF4-FFF2-40B4-BE49-F238E27FC236}">
                      <a16:creationId xmlns:a16="http://schemas.microsoft.com/office/drawing/2014/main" id="{5922C26E-D971-44A6-A5C8-ADCE8D11E974}"/>
                    </a:ext>
                  </a:extLst>
                </p14:cNvPr>
                <p14:cNvContentPartPr/>
                <p14:nvPr/>
              </p14:nvContentPartPr>
              <p14:xfrm>
                <a:off x="8435880" y="2143452"/>
                <a:ext cx="22320" cy="35280"/>
              </p14:xfrm>
            </p:contentPart>
          </mc:Choice>
          <mc:Fallback xmlns="">
            <p:pic>
              <p:nvPicPr>
                <p:cNvPr id="3344" name="Entrada de lápiz 3343">
                  <a:extLst>
                    <a:ext uri="{FF2B5EF4-FFF2-40B4-BE49-F238E27FC236}">
                      <a16:creationId xmlns:a16="http://schemas.microsoft.com/office/drawing/2014/main" id="{5922C26E-D971-44A6-A5C8-ADCE8D11E974}"/>
                    </a:ext>
                  </a:extLst>
                </p:cNvPr>
                <p:cNvPicPr/>
                <p:nvPr/>
              </p:nvPicPr>
              <p:blipFill>
                <a:blip r:embed="rId401"/>
                <a:stretch>
                  <a:fillRect/>
                </a:stretch>
              </p:blipFill>
              <p:spPr>
                <a:xfrm>
                  <a:off x="8427240" y="2134812"/>
                  <a:ext cx="39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349" name="Entrada de lápiz 3348">
                  <a:extLst>
                    <a:ext uri="{FF2B5EF4-FFF2-40B4-BE49-F238E27FC236}">
                      <a16:creationId xmlns:a16="http://schemas.microsoft.com/office/drawing/2014/main" id="{2C024CC0-A5EE-4C90-BFCC-32A5620BE5DC}"/>
                    </a:ext>
                  </a:extLst>
                </p14:cNvPr>
                <p14:cNvContentPartPr/>
                <p14:nvPr/>
              </p14:nvContentPartPr>
              <p14:xfrm>
                <a:off x="8187480" y="2485452"/>
                <a:ext cx="413280" cy="407520"/>
              </p14:xfrm>
            </p:contentPart>
          </mc:Choice>
          <mc:Fallback xmlns="">
            <p:pic>
              <p:nvPicPr>
                <p:cNvPr id="3349" name="Entrada de lápiz 3348">
                  <a:extLst>
                    <a:ext uri="{FF2B5EF4-FFF2-40B4-BE49-F238E27FC236}">
                      <a16:creationId xmlns:a16="http://schemas.microsoft.com/office/drawing/2014/main" id="{2C024CC0-A5EE-4C90-BFCC-32A5620BE5DC}"/>
                    </a:ext>
                  </a:extLst>
                </p:cNvPr>
                <p:cNvPicPr/>
                <p:nvPr/>
              </p:nvPicPr>
              <p:blipFill>
                <a:blip r:embed="rId403"/>
                <a:stretch>
                  <a:fillRect/>
                </a:stretch>
              </p:blipFill>
              <p:spPr>
                <a:xfrm>
                  <a:off x="8178480" y="2476452"/>
                  <a:ext cx="4309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350" name="Entrada de lápiz 3349">
                  <a:extLst>
                    <a:ext uri="{FF2B5EF4-FFF2-40B4-BE49-F238E27FC236}">
                      <a16:creationId xmlns:a16="http://schemas.microsoft.com/office/drawing/2014/main" id="{EC70CE80-FB29-4945-9B1A-81937947572E}"/>
                    </a:ext>
                  </a:extLst>
                </p14:cNvPr>
                <p14:cNvContentPartPr/>
                <p14:nvPr/>
              </p14:nvContentPartPr>
              <p14:xfrm>
                <a:off x="8546400" y="2794332"/>
                <a:ext cx="204840" cy="195840"/>
              </p14:xfrm>
            </p:contentPart>
          </mc:Choice>
          <mc:Fallback xmlns="">
            <p:pic>
              <p:nvPicPr>
                <p:cNvPr id="3350" name="Entrada de lápiz 3349">
                  <a:extLst>
                    <a:ext uri="{FF2B5EF4-FFF2-40B4-BE49-F238E27FC236}">
                      <a16:creationId xmlns:a16="http://schemas.microsoft.com/office/drawing/2014/main" id="{EC70CE80-FB29-4945-9B1A-81937947572E}"/>
                    </a:ext>
                  </a:extLst>
                </p:cNvPr>
                <p:cNvPicPr/>
                <p:nvPr/>
              </p:nvPicPr>
              <p:blipFill>
                <a:blip r:embed="rId405"/>
                <a:stretch>
                  <a:fillRect/>
                </a:stretch>
              </p:blipFill>
              <p:spPr>
                <a:xfrm>
                  <a:off x="8537760" y="2785692"/>
                  <a:ext cx="222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352" name="Entrada de lápiz 3351">
                  <a:extLst>
                    <a:ext uri="{FF2B5EF4-FFF2-40B4-BE49-F238E27FC236}">
                      <a16:creationId xmlns:a16="http://schemas.microsoft.com/office/drawing/2014/main" id="{57BE97A3-7D91-467B-BEC7-940E798974D2}"/>
                    </a:ext>
                  </a:extLst>
                </p14:cNvPr>
                <p14:cNvContentPartPr/>
                <p14:nvPr/>
              </p14:nvContentPartPr>
              <p14:xfrm>
                <a:off x="8561160" y="2840412"/>
                <a:ext cx="133200" cy="86760"/>
              </p14:xfrm>
            </p:contentPart>
          </mc:Choice>
          <mc:Fallback xmlns="">
            <p:pic>
              <p:nvPicPr>
                <p:cNvPr id="3352" name="Entrada de lápiz 3351">
                  <a:extLst>
                    <a:ext uri="{FF2B5EF4-FFF2-40B4-BE49-F238E27FC236}">
                      <a16:creationId xmlns:a16="http://schemas.microsoft.com/office/drawing/2014/main" id="{57BE97A3-7D91-467B-BEC7-940E798974D2}"/>
                    </a:ext>
                  </a:extLst>
                </p:cNvPr>
                <p:cNvPicPr/>
                <p:nvPr/>
              </p:nvPicPr>
              <p:blipFill>
                <a:blip r:embed="rId407"/>
                <a:stretch>
                  <a:fillRect/>
                </a:stretch>
              </p:blipFill>
              <p:spPr>
                <a:xfrm>
                  <a:off x="8552520" y="2831412"/>
                  <a:ext cx="15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354" name="Entrada de lápiz 3353">
                  <a:extLst>
                    <a:ext uri="{FF2B5EF4-FFF2-40B4-BE49-F238E27FC236}">
                      <a16:creationId xmlns:a16="http://schemas.microsoft.com/office/drawing/2014/main" id="{830993F9-C725-4D1D-BBED-A10C23DC28E8}"/>
                    </a:ext>
                  </a:extLst>
                </p14:cNvPr>
                <p14:cNvContentPartPr/>
                <p14:nvPr/>
              </p14:nvContentPartPr>
              <p14:xfrm>
                <a:off x="8607240" y="2628372"/>
                <a:ext cx="2160" cy="99000"/>
              </p14:xfrm>
            </p:contentPart>
          </mc:Choice>
          <mc:Fallback xmlns="">
            <p:pic>
              <p:nvPicPr>
                <p:cNvPr id="3354" name="Entrada de lápiz 3353">
                  <a:extLst>
                    <a:ext uri="{FF2B5EF4-FFF2-40B4-BE49-F238E27FC236}">
                      <a16:creationId xmlns:a16="http://schemas.microsoft.com/office/drawing/2014/main" id="{830993F9-C725-4D1D-BBED-A10C23DC28E8}"/>
                    </a:ext>
                  </a:extLst>
                </p:cNvPr>
                <p:cNvPicPr/>
                <p:nvPr/>
              </p:nvPicPr>
              <p:blipFill>
                <a:blip r:embed="rId409"/>
                <a:stretch>
                  <a:fillRect/>
                </a:stretch>
              </p:blipFill>
              <p:spPr>
                <a:xfrm>
                  <a:off x="8598600" y="2619732"/>
                  <a:ext cx="19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355" name="Entrada de lápiz 3354">
                  <a:extLst>
                    <a:ext uri="{FF2B5EF4-FFF2-40B4-BE49-F238E27FC236}">
                      <a16:creationId xmlns:a16="http://schemas.microsoft.com/office/drawing/2014/main" id="{AB92E16C-5446-49D6-9E20-261748D8602D}"/>
                    </a:ext>
                  </a:extLst>
                </p14:cNvPr>
                <p14:cNvContentPartPr/>
                <p14:nvPr/>
              </p14:nvContentPartPr>
              <p14:xfrm>
                <a:off x="8510400" y="2570772"/>
                <a:ext cx="158400" cy="89280"/>
              </p14:xfrm>
            </p:contentPart>
          </mc:Choice>
          <mc:Fallback xmlns="">
            <p:pic>
              <p:nvPicPr>
                <p:cNvPr id="3355" name="Entrada de lápiz 3354">
                  <a:extLst>
                    <a:ext uri="{FF2B5EF4-FFF2-40B4-BE49-F238E27FC236}">
                      <a16:creationId xmlns:a16="http://schemas.microsoft.com/office/drawing/2014/main" id="{AB92E16C-5446-49D6-9E20-261748D8602D}"/>
                    </a:ext>
                  </a:extLst>
                </p:cNvPr>
                <p:cNvPicPr/>
                <p:nvPr/>
              </p:nvPicPr>
              <p:blipFill>
                <a:blip r:embed="rId411"/>
                <a:stretch>
                  <a:fillRect/>
                </a:stretch>
              </p:blipFill>
              <p:spPr>
                <a:xfrm>
                  <a:off x="8501400" y="2561772"/>
                  <a:ext cx="176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356" name="Entrada de lápiz 3355">
                  <a:extLst>
                    <a:ext uri="{FF2B5EF4-FFF2-40B4-BE49-F238E27FC236}">
                      <a16:creationId xmlns:a16="http://schemas.microsoft.com/office/drawing/2014/main" id="{225BF5D8-B20C-4ECB-BBC1-6F6DB73F53C0}"/>
                    </a:ext>
                  </a:extLst>
                </p14:cNvPr>
                <p14:cNvContentPartPr/>
                <p14:nvPr/>
              </p14:nvContentPartPr>
              <p14:xfrm>
                <a:off x="8666640" y="2612532"/>
                <a:ext cx="116640" cy="100080"/>
              </p14:xfrm>
            </p:contentPart>
          </mc:Choice>
          <mc:Fallback xmlns="">
            <p:pic>
              <p:nvPicPr>
                <p:cNvPr id="3356" name="Entrada de lápiz 3355">
                  <a:extLst>
                    <a:ext uri="{FF2B5EF4-FFF2-40B4-BE49-F238E27FC236}">
                      <a16:creationId xmlns:a16="http://schemas.microsoft.com/office/drawing/2014/main" id="{225BF5D8-B20C-4ECB-BBC1-6F6DB73F53C0}"/>
                    </a:ext>
                  </a:extLst>
                </p:cNvPr>
                <p:cNvPicPr/>
                <p:nvPr/>
              </p:nvPicPr>
              <p:blipFill>
                <a:blip r:embed="rId413"/>
                <a:stretch>
                  <a:fillRect/>
                </a:stretch>
              </p:blipFill>
              <p:spPr>
                <a:xfrm>
                  <a:off x="8657640" y="2603892"/>
                  <a:ext cx="1342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357" name="Entrada de lápiz 3356">
                  <a:extLst>
                    <a:ext uri="{FF2B5EF4-FFF2-40B4-BE49-F238E27FC236}">
                      <a16:creationId xmlns:a16="http://schemas.microsoft.com/office/drawing/2014/main" id="{CB59785B-480B-4B7A-9CB5-5C58545A03CE}"/>
                    </a:ext>
                  </a:extLst>
                </p14:cNvPr>
                <p14:cNvContentPartPr/>
                <p14:nvPr/>
              </p14:nvContentPartPr>
              <p14:xfrm>
                <a:off x="8856360" y="2594892"/>
                <a:ext cx="20520" cy="114840"/>
              </p14:xfrm>
            </p:contentPart>
          </mc:Choice>
          <mc:Fallback xmlns="">
            <p:pic>
              <p:nvPicPr>
                <p:cNvPr id="3357" name="Entrada de lápiz 3356">
                  <a:extLst>
                    <a:ext uri="{FF2B5EF4-FFF2-40B4-BE49-F238E27FC236}">
                      <a16:creationId xmlns:a16="http://schemas.microsoft.com/office/drawing/2014/main" id="{CB59785B-480B-4B7A-9CB5-5C58545A03CE}"/>
                    </a:ext>
                  </a:extLst>
                </p:cNvPr>
                <p:cNvPicPr/>
                <p:nvPr/>
              </p:nvPicPr>
              <p:blipFill>
                <a:blip r:embed="rId415"/>
                <a:stretch>
                  <a:fillRect/>
                </a:stretch>
              </p:blipFill>
              <p:spPr>
                <a:xfrm>
                  <a:off x="8847360" y="2585892"/>
                  <a:ext cx="38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358" name="Entrada de lápiz 3357">
                  <a:extLst>
                    <a:ext uri="{FF2B5EF4-FFF2-40B4-BE49-F238E27FC236}">
                      <a16:creationId xmlns:a16="http://schemas.microsoft.com/office/drawing/2014/main" id="{04CD07E3-144E-449D-94B2-8EEE5F92C981}"/>
                    </a:ext>
                  </a:extLst>
                </p14:cNvPr>
                <p14:cNvContentPartPr/>
                <p14:nvPr/>
              </p14:nvContentPartPr>
              <p14:xfrm>
                <a:off x="8788680" y="2568252"/>
                <a:ext cx="159120" cy="82080"/>
              </p14:xfrm>
            </p:contentPart>
          </mc:Choice>
          <mc:Fallback xmlns="">
            <p:pic>
              <p:nvPicPr>
                <p:cNvPr id="3358" name="Entrada de lápiz 3357">
                  <a:extLst>
                    <a:ext uri="{FF2B5EF4-FFF2-40B4-BE49-F238E27FC236}">
                      <a16:creationId xmlns:a16="http://schemas.microsoft.com/office/drawing/2014/main" id="{04CD07E3-144E-449D-94B2-8EEE5F92C981}"/>
                    </a:ext>
                  </a:extLst>
                </p:cNvPr>
                <p:cNvPicPr/>
                <p:nvPr/>
              </p:nvPicPr>
              <p:blipFill>
                <a:blip r:embed="rId417"/>
                <a:stretch>
                  <a:fillRect/>
                </a:stretch>
              </p:blipFill>
              <p:spPr>
                <a:xfrm>
                  <a:off x="8779680" y="2559612"/>
                  <a:ext cx="1767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359" name="Entrada de lápiz 3358">
                  <a:extLst>
                    <a:ext uri="{FF2B5EF4-FFF2-40B4-BE49-F238E27FC236}">
                      <a16:creationId xmlns:a16="http://schemas.microsoft.com/office/drawing/2014/main" id="{13368EAD-C1BC-425E-9728-4A2B74530678}"/>
                    </a:ext>
                  </a:extLst>
                </p14:cNvPr>
                <p14:cNvContentPartPr/>
                <p14:nvPr/>
              </p14:nvContentPartPr>
              <p14:xfrm>
                <a:off x="8607960" y="2701092"/>
                <a:ext cx="12240" cy="47880"/>
              </p14:xfrm>
            </p:contentPart>
          </mc:Choice>
          <mc:Fallback xmlns="">
            <p:pic>
              <p:nvPicPr>
                <p:cNvPr id="3359" name="Entrada de lápiz 3358">
                  <a:extLst>
                    <a:ext uri="{FF2B5EF4-FFF2-40B4-BE49-F238E27FC236}">
                      <a16:creationId xmlns:a16="http://schemas.microsoft.com/office/drawing/2014/main" id="{13368EAD-C1BC-425E-9728-4A2B74530678}"/>
                    </a:ext>
                  </a:extLst>
                </p:cNvPr>
                <p:cNvPicPr/>
                <p:nvPr/>
              </p:nvPicPr>
              <p:blipFill>
                <a:blip r:embed="rId419"/>
                <a:stretch>
                  <a:fillRect/>
                </a:stretch>
              </p:blipFill>
              <p:spPr>
                <a:xfrm>
                  <a:off x="8599320" y="2692092"/>
                  <a:ext cx="29880" cy="65520"/>
                </a:xfrm>
                <a:prstGeom prst="rect">
                  <a:avLst/>
                </a:prstGeom>
              </p:spPr>
            </p:pic>
          </mc:Fallback>
        </mc:AlternateContent>
      </p:grpSp>
      <p:grpSp>
        <p:nvGrpSpPr>
          <p:cNvPr id="3365" name="Grupo 3364">
            <a:extLst>
              <a:ext uri="{FF2B5EF4-FFF2-40B4-BE49-F238E27FC236}">
                <a16:creationId xmlns:a16="http://schemas.microsoft.com/office/drawing/2014/main" id="{3A708166-6D36-43F8-931D-C943B3AF43AF}"/>
              </a:ext>
            </a:extLst>
          </p:cNvPr>
          <p:cNvGrpSpPr/>
          <p:nvPr/>
        </p:nvGrpSpPr>
        <p:grpSpPr>
          <a:xfrm>
            <a:off x="8498160" y="817932"/>
            <a:ext cx="456120" cy="171360"/>
            <a:chOff x="8498160" y="817932"/>
            <a:chExt cx="456120" cy="171360"/>
          </a:xfrm>
        </p:grpSpPr>
        <mc:AlternateContent xmlns:mc="http://schemas.openxmlformats.org/markup-compatibility/2006" xmlns:p14="http://schemas.microsoft.com/office/powerpoint/2010/main">
          <mc:Choice Requires="p14">
            <p:contentPart p14:bwMode="auto" r:id="rId420">
              <p14:nvContentPartPr>
                <p14:cNvPr id="3361" name="Entrada de lápiz 3360">
                  <a:extLst>
                    <a:ext uri="{FF2B5EF4-FFF2-40B4-BE49-F238E27FC236}">
                      <a16:creationId xmlns:a16="http://schemas.microsoft.com/office/drawing/2014/main" id="{A678DB96-C0BB-472D-99BE-D7BC0625C4E4}"/>
                    </a:ext>
                  </a:extLst>
                </p14:cNvPr>
                <p14:cNvContentPartPr/>
                <p14:nvPr/>
              </p14:nvContentPartPr>
              <p14:xfrm>
                <a:off x="8498160" y="841692"/>
                <a:ext cx="110880" cy="142920"/>
              </p14:xfrm>
            </p:contentPart>
          </mc:Choice>
          <mc:Fallback xmlns="">
            <p:pic>
              <p:nvPicPr>
                <p:cNvPr id="3361" name="Entrada de lápiz 3360">
                  <a:extLst>
                    <a:ext uri="{FF2B5EF4-FFF2-40B4-BE49-F238E27FC236}">
                      <a16:creationId xmlns:a16="http://schemas.microsoft.com/office/drawing/2014/main" id="{A678DB96-C0BB-472D-99BE-D7BC0625C4E4}"/>
                    </a:ext>
                  </a:extLst>
                </p:cNvPr>
                <p:cNvPicPr/>
                <p:nvPr/>
              </p:nvPicPr>
              <p:blipFill>
                <a:blip r:embed="rId421"/>
                <a:stretch>
                  <a:fillRect/>
                </a:stretch>
              </p:blipFill>
              <p:spPr>
                <a:xfrm>
                  <a:off x="8489520" y="832692"/>
                  <a:ext cx="128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62" name="Entrada de lápiz 3361">
                  <a:extLst>
                    <a:ext uri="{FF2B5EF4-FFF2-40B4-BE49-F238E27FC236}">
                      <a16:creationId xmlns:a16="http://schemas.microsoft.com/office/drawing/2014/main" id="{0A64F86F-5A20-4F52-8701-078650A63A3F}"/>
                    </a:ext>
                  </a:extLst>
                </p14:cNvPr>
                <p14:cNvContentPartPr/>
                <p14:nvPr/>
              </p14:nvContentPartPr>
              <p14:xfrm>
                <a:off x="8681760" y="849972"/>
                <a:ext cx="25200" cy="136080"/>
              </p14:xfrm>
            </p:contentPart>
          </mc:Choice>
          <mc:Fallback xmlns="">
            <p:pic>
              <p:nvPicPr>
                <p:cNvPr id="3362" name="Entrada de lápiz 3361">
                  <a:extLst>
                    <a:ext uri="{FF2B5EF4-FFF2-40B4-BE49-F238E27FC236}">
                      <a16:creationId xmlns:a16="http://schemas.microsoft.com/office/drawing/2014/main" id="{0A64F86F-5A20-4F52-8701-078650A63A3F}"/>
                    </a:ext>
                  </a:extLst>
                </p:cNvPr>
                <p:cNvPicPr/>
                <p:nvPr/>
              </p:nvPicPr>
              <p:blipFill>
                <a:blip r:embed="rId423"/>
                <a:stretch>
                  <a:fillRect/>
                </a:stretch>
              </p:blipFill>
              <p:spPr>
                <a:xfrm>
                  <a:off x="8672760" y="840972"/>
                  <a:ext cx="42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363" name="Entrada de lápiz 3362">
                  <a:extLst>
                    <a:ext uri="{FF2B5EF4-FFF2-40B4-BE49-F238E27FC236}">
                      <a16:creationId xmlns:a16="http://schemas.microsoft.com/office/drawing/2014/main" id="{791EC469-D0A8-4666-B10F-FC1BC35A0076}"/>
                    </a:ext>
                  </a:extLst>
                </p14:cNvPr>
                <p14:cNvContentPartPr/>
                <p14:nvPr/>
              </p14:nvContentPartPr>
              <p14:xfrm>
                <a:off x="8596080" y="817932"/>
                <a:ext cx="172080" cy="93600"/>
              </p14:xfrm>
            </p:contentPart>
          </mc:Choice>
          <mc:Fallback xmlns="">
            <p:pic>
              <p:nvPicPr>
                <p:cNvPr id="3363" name="Entrada de lápiz 3362">
                  <a:extLst>
                    <a:ext uri="{FF2B5EF4-FFF2-40B4-BE49-F238E27FC236}">
                      <a16:creationId xmlns:a16="http://schemas.microsoft.com/office/drawing/2014/main" id="{791EC469-D0A8-4666-B10F-FC1BC35A0076}"/>
                    </a:ext>
                  </a:extLst>
                </p:cNvPr>
                <p:cNvPicPr/>
                <p:nvPr/>
              </p:nvPicPr>
              <p:blipFill>
                <a:blip r:embed="rId425"/>
                <a:stretch>
                  <a:fillRect/>
                </a:stretch>
              </p:blipFill>
              <p:spPr>
                <a:xfrm>
                  <a:off x="8587080" y="809292"/>
                  <a:ext cx="189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64" name="Entrada de lápiz 3363">
                  <a:extLst>
                    <a:ext uri="{FF2B5EF4-FFF2-40B4-BE49-F238E27FC236}">
                      <a16:creationId xmlns:a16="http://schemas.microsoft.com/office/drawing/2014/main" id="{B7299B61-EDBF-4505-9646-88621C4074A6}"/>
                    </a:ext>
                  </a:extLst>
                </p14:cNvPr>
                <p14:cNvContentPartPr/>
                <p14:nvPr/>
              </p14:nvContentPartPr>
              <p14:xfrm>
                <a:off x="8772480" y="844932"/>
                <a:ext cx="181800" cy="144360"/>
              </p14:xfrm>
            </p:contentPart>
          </mc:Choice>
          <mc:Fallback xmlns="">
            <p:pic>
              <p:nvPicPr>
                <p:cNvPr id="3364" name="Entrada de lápiz 3363">
                  <a:extLst>
                    <a:ext uri="{FF2B5EF4-FFF2-40B4-BE49-F238E27FC236}">
                      <a16:creationId xmlns:a16="http://schemas.microsoft.com/office/drawing/2014/main" id="{B7299B61-EDBF-4505-9646-88621C4074A6}"/>
                    </a:ext>
                  </a:extLst>
                </p:cNvPr>
                <p:cNvPicPr/>
                <p:nvPr/>
              </p:nvPicPr>
              <p:blipFill>
                <a:blip r:embed="rId427"/>
                <a:stretch>
                  <a:fillRect/>
                </a:stretch>
              </p:blipFill>
              <p:spPr>
                <a:xfrm>
                  <a:off x="8763840" y="835932"/>
                  <a:ext cx="199440" cy="162000"/>
                </a:xfrm>
                <a:prstGeom prst="rect">
                  <a:avLst/>
                </a:prstGeom>
              </p:spPr>
            </p:pic>
          </mc:Fallback>
        </mc:AlternateContent>
      </p:grpSp>
      <p:grpSp>
        <p:nvGrpSpPr>
          <p:cNvPr id="3368" name="Grupo 3367">
            <a:extLst>
              <a:ext uri="{FF2B5EF4-FFF2-40B4-BE49-F238E27FC236}">
                <a16:creationId xmlns:a16="http://schemas.microsoft.com/office/drawing/2014/main" id="{7480453F-AB6F-430C-A461-7FB3DEC3454F}"/>
              </a:ext>
            </a:extLst>
          </p:cNvPr>
          <p:cNvGrpSpPr/>
          <p:nvPr/>
        </p:nvGrpSpPr>
        <p:grpSpPr>
          <a:xfrm>
            <a:off x="6498000" y="2580132"/>
            <a:ext cx="863640" cy="124200"/>
            <a:chOff x="6498000" y="2580132"/>
            <a:chExt cx="863640" cy="124200"/>
          </a:xfrm>
        </p:grpSpPr>
        <mc:AlternateContent xmlns:mc="http://schemas.openxmlformats.org/markup-compatibility/2006" xmlns:p14="http://schemas.microsoft.com/office/powerpoint/2010/main">
          <mc:Choice Requires="p14">
            <p:contentPart p14:bwMode="auto" r:id="rId428">
              <p14:nvContentPartPr>
                <p14:cNvPr id="3366" name="Entrada de lápiz 3365">
                  <a:extLst>
                    <a:ext uri="{FF2B5EF4-FFF2-40B4-BE49-F238E27FC236}">
                      <a16:creationId xmlns:a16="http://schemas.microsoft.com/office/drawing/2014/main" id="{4A88C273-F279-4DE3-8F95-59805BB655FD}"/>
                    </a:ext>
                  </a:extLst>
                </p14:cNvPr>
                <p14:cNvContentPartPr/>
                <p14:nvPr/>
              </p14:nvContentPartPr>
              <p14:xfrm>
                <a:off x="6507720" y="2580132"/>
                <a:ext cx="853920" cy="42480"/>
              </p14:xfrm>
            </p:contentPart>
          </mc:Choice>
          <mc:Fallback xmlns="">
            <p:pic>
              <p:nvPicPr>
                <p:cNvPr id="3366" name="Entrada de lápiz 3365">
                  <a:extLst>
                    <a:ext uri="{FF2B5EF4-FFF2-40B4-BE49-F238E27FC236}">
                      <a16:creationId xmlns:a16="http://schemas.microsoft.com/office/drawing/2014/main" id="{4A88C273-F279-4DE3-8F95-59805BB655FD}"/>
                    </a:ext>
                  </a:extLst>
                </p:cNvPr>
                <p:cNvPicPr/>
                <p:nvPr/>
              </p:nvPicPr>
              <p:blipFill>
                <a:blip r:embed="rId429"/>
                <a:stretch>
                  <a:fillRect/>
                </a:stretch>
              </p:blipFill>
              <p:spPr>
                <a:xfrm>
                  <a:off x="6499080" y="2571132"/>
                  <a:ext cx="8715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67" name="Entrada de lápiz 3366">
                  <a:extLst>
                    <a:ext uri="{FF2B5EF4-FFF2-40B4-BE49-F238E27FC236}">
                      <a16:creationId xmlns:a16="http://schemas.microsoft.com/office/drawing/2014/main" id="{16B7E9B4-10F4-4B37-B4DF-D805BE2CFBFC}"/>
                    </a:ext>
                  </a:extLst>
                </p14:cNvPr>
                <p14:cNvContentPartPr/>
                <p14:nvPr/>
              </p14:nvContentPartPr>
              <p14:xfrm>
                <a:off x="6498000" y="2661852"/>
                <a:ext cx="798480" cy="42480"/>
              </p14:xfrm>
            </p:contentPart>
          </mc:Choice>
          <mc:Fallback xmlns="">
            <p:pic>
              <p:nvPicPr>
                <p:cNvPr id="3367" name="Entrada de lápiz 3366">
                  <a:extLst>
                    <a:ext uri="{FF2B5EF4-FFF2-40B4-BE49-F238E27FC236}">
                      <a16:creationId xmlns:a16="http://schemas.microsoft.com/office/drawing/2014/main" id="{16B7E9B4-10F4-4B37-B4DF-D805BE2CFBFC}"/>
                    </a:ext>
                  </a:extLst>
                </p:cNvPr>
                <p:cNvPicPr/>
                <p:nvPr/>
              </p:nvPicPr>
              <p:blipFill>
                <a:blip r:embed="rId431"/>
                <a:stretch>
                  <a:fillRect/>
                </a:stretch>
              </p:blipFill>
              <p:spPr>
                <a:xfrm>
                  <a:off x="6489000" y="2652852"/>
                  <a:ext cx="816120" cy="60120"/>
                </a:xfrm>
                <a:prstGeom prst="rect">
                  <a:avLst/>
                </a:prstGeom>
              </p:spPr>
            </p:pic>
          </mc:Fallback>
        </mc:AlternateContent>
      </p:grpSp>
      <p:grpSp>
        <p:nvGrpSpPr>
          <p:cNvPr id="3374" name="Grupo 3373">
            <a:extLst>
              <a:ext uri="{FF2B5EF4-FFF2-40B4-BE49-F238E27FC236}">
                <a16:creationId xmlns:a16="http://schemas.microsoft.com/office/drawing/2014/main" id="{525FD0FC-942B-41AF-9003-BD1105C6707B}"/>
              </a:ext>
            </a:extLst>
          </p:cNvPr>
          <p:cNvGrpSpPr/>
          <p:nvPr/>
        </p:nvGrpSpPr>
        <p:grpSpPr>
          <a:xfrm>
            <a:off x="6928200" y="3812412"/>
            <a:ext cx="828000" cy="140040"/>
            <a:chOff x="6928200" y="3812412"/>
            <a:chExt cx="828000" cy="140040"/>
          </a:xfrm>
        </p:grpSpPr>
        <mc:AlternateContent xmlns:mc="http://schemas.openxmlformats.org/markup-compatibility/2006" xmlns:p14="http://schemas.microsoft.com/office/powerpoint/2010/main">
          <mc:Choice Requires="p14">
            <p:contentPart p14:bwMode="auto" r:id="rId432">
              <p14:nvContentPartPr>
                <p14:cNvPr id="3369" name="Entrada de lápiz 3368">
                  <a:extLst>
                    <a:ext uri="{FF2B5EF4-FFF2-40B4-BE49-F238E27FC236}">
                      <a16:creationId xmlns:a16="http://schemas.microsoft.com/office/drawing/2014/main" id="{226B3FF9-A072-4939-A06A-B9296B7582C6}"/>
                    </a:ext>
                  </a:extLst>
                </p14:cNvPr>
                <p14:cNvContentPartPr/>
                <p14:nvPr/>
              </p14:nvContentPartPr>
              <p14:xfrm>
                <a:off x="6928200" y="3812412"/>
                <a:ext cx="812160" cy="45000"/>
              </p14:xfrm>
            </p:contentPart>
          </mc:Choice>
          <mc:Fallback xmlns="">
            <p:pic>
              <p:nvPicPr>
                <p:cNvPr id="3369" name="Entrada de lápiz 3368">
                  <a:extLst>
                    <a:ext uri="{FF2B5EF4-FFF2-40B4-BE49-F238E27FC236}">
                      <a16:creationId xmlns:a16="http://schemas.microsoft.com/office/drawing/2014/main" id="{226B3FF9-A072-4939-A06A-B9296B7582C6}"/>
                    </a:ext>
                  </a:extLst>
                </p:cNvPr>
                <p:cNvPicPr/>
                <p:nvPr/>
              </p:nvPicPr>
              <p:blipFill>
                <a:blip r:embed="rId433"/>
                <a:stretch>
                  <a:fillRect/>
                </a:stretch>
              </p:blipFill>
              <p:spPr>
                <a:xfrm>
                  <a:off x="6919200" y="3803412"/>
                  <a:ext cx="8298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370" name="Entrada de lápiz 3369">
                  <a:extLst>
                    <a:ext uri="{FF2B5EF4-FFF2-40B4-BE49-F238E27FC236}">
                      <a16:creationId xmlns:a16="http://schemas.microsoft.com/office/drawing/2014/main" id="{7FE6D17C-E774-4849-BFF1-0E676574E311}"/>
                    </a:ext>
                  </a:extLst>
                </p14:cNvPr>
                <p14:cNvContentPartPr/>
                <p14:nvPr/>
              </p14:nvContentPartPr>
              <p14:xfrm>
                <a:off x="6946560" y="3893052"/>
                <a:ext cx="809640" cy="59400"/>
              </p14:xfrm>
            </p:contentPart>
          </mc:Choice>
          <mc:Fallback xmlns="">
            <p:pic>
              <p:nvPicPr>
                <p:cNvPr id="3370" name="Entrada de lápiz 3369">
                  <a:extLst>
                    <a:ext uri="{FF2B5EF4-FFF2-40B4-BE49-F238E27FC236}">
                      <a16:creationId xmlns:a16="http://schemas.microsoft.com/office/drawing/2014/main" id="{7FE6D17C-E774-4849-BFF1-0E676574E311}"/>
                    </a:ext>
                  </a:extLst>
                </p:cNvPr>
                <p:cNvPicPr/>
                <p:nvPr/>
              </p:nvPicPr>
              <p:blipFill>
                <a:blip r:embed="rId435"/>
                <a:stretch>
                  <a:fillRect/>
                </a:stretch>
              </p:blipFill>
              <p:spPr>
                <a:xfrm>
                  <a:off x="6937560" y="3884412"/>
                  <a:ext cx="827280" cy="77040"/>
                </a:xfrm>
                <a:prstGeom prst="rect">
                  <a:avLst/>
                </a:prstGeom>
              </p:spPr>
            </p:pic>
          </mc:Fallback>
        </mc:AlternateContent>
      </p:grpSp>
      <p:grpSp>
        <p:nvGrpSpPr>
          <p:cNvPr id="3373" name="Grupo 3372">
            <a:extLst>
              <a:ext uri="{FF2B5EF4-FFF2-40B4-BE49-F238E27FC236}">
                <a16:creationId xmlns:a16="http://schemas.microsoft.com/office/drawing/2014/main" id="{B664B64E-FF87-4DA6-99EB-A45726C3FF21}"/>
              </a:ext>
            </a:extLst>
          </p:cNvPr>
          <p:cNvGrpSpPr/>
          <p:nvPr/>
        </p:nvGrpSpPr>
        <p:grpSpPr>
          <a:xfrm>
            <a:off x="6953760" y="4502892"/>
            <a:ext cx="1375920" cy="90360"/>
            <a:chOff x="6953760" y="4502892"/>
            <a:chExt cx="1375920" cy="90360"/>
          </a:xfrm>
        </p:grpSpPr>
        <mc:AlternateContent xmlns:mc="http://schemas.openxmlformats.org/markup-compatibility/2006" xmlns:p14="http://schemas.microsoft.com/office/powerpoint/2010/main">
          <mc:Choice Requires="p14">
            <p:contentPart p14:bwMode="auto" r:id="rId436">
              <p14:nvContentPartPr>
                <p14:cNvPr id="3371" name="Entrada de lápiz 3370">
                  <a:extLst>
                    <a:ext uri="{FF2B5EF4-FFF2-40B4-BE49-F238E27FC236}">
                      <a16:creationId xmlns:a16="http://schemas.microsoft.com/office/drawing/2014/main" id="{9DC5FA8A-FE39-48E4-9216-59D2E5B28917}"/>
                    </a:ext>
                  </a:extLst>
                </p14:cNvPr>
                <p14:cNvContentPartPr/>
                <p14:nvPr/>
              </p14:nvContentPartPr>
              <p14:xfrm>
                <a:off x="7133040" y="4502892"/>
                <a:ext cx="1196640" cy="16920"/>
              </p14:xfrm>
            </p:contentPart>
          </mc:Choice>
          <mc:Fallback xmlns="">
            <p:pic>
              <p:nvPicPr>
                <p:cNvPr id="3371" name="Entrada de lápiz 3370">
                  <a:extLst>
                    <a:ext uri="{FF2B5EF4-FFF2-40B4-BE49-F238E27FC236}">
                      <a16:creationId xmlns:a16="http://schemas.microsoft.com/office/drawing/2014/main" id="{9DC5FA8A-FE39-48E4-9216-59D2E5B28917}"/>
                    </a:ext>
                  </a:extLst>
                </p:cNvPr>
                <p:cNvPicPr/>
                <p:nvPr/>
              </p:nvPicPr>
              <p:blipFill>
                <a:blip r:embed="rId437"/>
                <a:stretch>
                  <a:fillRect/>
                </a:stretch>
              </p:blipFill>
              <p:spPr>
                <a:xfrm>
                  <a:off x="7124400" y="4493892"/>
                  <a:ext cx="1214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72" name="Entrada de lápiz 3371">
                  <a:extLst>
                    <a:ext uri="{FF2B5EF4-FFF2-40B4-BE49-F238E27FC236}">
                      <a16:creationId xmlns:a16="http://schemas.microsoft.com/office/drawing/2014/main" id="{B20CBFBD-CFF5-4823-B50A-8D64ADB427C5}"/>
                    </a:ext>
                  </a:extLst>
                </p14:cNvPr>
                <p14:cNvContentPartPr/>
                <p14:nvPr/>
              </p14:nvContentPartPr>
              <p14:xfrm>
                <a:off x="6953760" y="4562292"/>
                <a:ext cx="1296360" cy="30960"/>
              </p14:xfrm>
            </p:contentPart>
          </mc:Choice>
          <mc:Fallback xmlns="">
            <p:pic>
              <p:nvPicPr>
                <p:cNvPr id="3372" name="Entrada de lápiz 3371">
                  <a:extLst>
                    <a:ext uri="{FF2B5EF4-FFF2-40B4-BE49-F238E27FC236}">
                      <a16:creationId xmlns:a16="http://schemas.microsoft.com/office/drawing/2014/main" id="{B20CBFBD-CFF5-4823-B50A-8D64ADB427C5}"/>
                    </a:ext>
                  </a:extLst>
                </p:cNvPr>
                <p:cNvPicPr/>
                <p:nvPr/>
              </p:nvPicPr>
              <p:blipFill>
                <a:blip r:embed="rId439"/>
                <a:stretch>
                  <a:fillRect/>
                </a:stretch>
              </p:blipFill>
              <p:spPr>
                <a:xfrm>
                  <a:off x="6945120" y="4553652"/>
                  <a:ext cx="131400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0">
            <p14:nvContentPartPr>
              <p14:cNvPr id="3375" name="Entrada de lápiz 3374">
                <a:extLst>
                  <a:ext uri="{FF2B5EF4-FFF2-40B4-BE49-F238E27FC236}">
                    <a16:creationId xmlns:a16="http://schemas.microsoft.com/office/drawing/2014/main" id="{9ABD234D-B1CF-46DA-BAD6-03936045101F}"/>
                  </a:ext>
                </a:extLst>
              </p14:cNvPr>
              <p14:cNvContentPartPr/>
              <p14:nvPr/>
            </p14:nvContentPartPr>
            <p14:xfrm>
              <a:off x="8229208" y="573852"/>
              <a:ext cx="888120" cy="499320"/>
            </p14:xfrm>
          </p:contentPart>
        </mc:Choice>
        <mc:Fallback xmlns="">
          <p:pic>
            <p:nvPicPr>
              <p:cNvPr id="3375" name="Entrada de lápiz 3374">
                <a:extLst>
                  <a:ext uri="{FF2B5EF4-FFF2-40B4-BE49-F238E27FC236}">
                    <a16:creationId xmlns:a16="http://schemas.microsoft.com/office/drawing/2014/main" id="{9ABD234D-B1CF-46DA-BAD6-03936045101F}"/>
                  </a:ext>
                </a:extLst>
              </p:cNvPr>
              <p:cNvPicPr/>
              <p:nvPr/>
            </p:nvPicPr>
            <p:blipFill>
              <a:blip r:embed="rId441"/>
              <a:stretch>
                <a:fillRect/>
              </a:stretch>
            </p:blipFill>
            <p:spPr>
              <a:xfrm>
                <a:off x="8220208" y="564858"/>
                <a:ext cx="905760" cy="516947"/>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76" name="Entrada de lápiz 3375">
                <a:extLst>
                  <a:ext uri="{FF2B5EF4-FFF2-40B4-BE49-F238E27FC236}">
                    <a16:creationId xmlns:a16="http://schemas.microsoft.com/office/drawing/2014/main" id="{C24DB434-EE1C-4C5C-9A20-D3342A10CC21}"/>
                  </a:ext>
                </a:extLst>
              </p14:cNvPr>
              <p14:cNvContentPartPr/>
              <p14:nvPr/>
            </p14:nvContentPartPr>
            <p14:xfrm>
              <a:off x="8387968" y="2285340"/>
              <a:ext cx="729360" cy="380160"/>
            </p14:xfrm>
          </p:contentPart>
        </mc:Choice>
        <mc:Fallback xmlns="">
          <p:pic>
            <p:nvPicPr>
              <p:cNvPr id="3376" name="Entrada de lápiz 3375">
                <a:extLst>
                  <a:ext uri="{FF2B5EF4-FFF2-40B4-BE49-F238E27FC236}">
                    <a16:creationId xmlns:a16="http://schemas.microsoft.com/office/drawing/2014/main" id="{C24DB434-EE1C-4C5C-9A20-D3342A10CC21}"/>
                  </a:ext>
                </a:extLst>
              </p:cNvPr>
              <p:cNvPicPr/>
              <p:nvPr/>
            </p:nvPicPr>
            <p:blipFill>
              <a:blip r:embed="rId443"/>
              <a:stretch>
                <a:fillRect/>
              </a:stretch>
            </p:blipFill>
            <p:spPr>
              <a:xfrm>
                <a:off x="8378968" y="2276331"/>
                <a:ext cx="747000" cy="397817"/>
              </a:xfrm>
              <a:prstGeom prst="rect">
                <a:avLst/>
              </a:prstGeom>
            </p:spPr>
          </p:pic>
        </mc:Fallback>
      </mc:AlternateContent>
      <p:grpSp>
        <p:nvGrpSpPr>
          <p:cNvPr id="40" name="Grupo 39">
            <a:extLst>
              <a:ext uri="{FF2B5EF4-FFF2-40B4-BE49-F238E27FC236}">
                <a16:creationId xmlns:a16="http://schemas.microsoft.com/office/drawing/2014/main" id="{C87EE4C8-334D-4CEB-AC15-D55DA62F8C3F}"/>
              </a:ext>
            </a:extLst>
          </p:cNvPr>
          <p:cNvGrpSpPr/>
          <p:nvPr/>
        </p:nvGrpSpPr>
        <p:grpSpPr>
          <a:xfrm>
            <a:off x="4091139" y="611652"/>
            <a:ext cx="1131120" cy="331200"/>
            <a:chOff x="4091139" y="611652"/>
            <a:chExt cx="1131120" cy="331200"/>
          </a:xfrm>
        </p:grpSpPr>
        <mc:AlternateContent xmlns:mc="http://schemas.openxmlformats.org/markup-compatibility/2006" xmlns:p14="http://schemas.microsoft.com/office/powerpoint/2010/main">
          <mc:Choice Requires="p14">
            <p:contentPart p14:bwMode="auto" r:id="rId444">
              <p14:nvContentPartPr>
                <p14:cNvPr id="13" name="Entrada de lápiz 12">
                  <a:extLst>
                    <a:ext uri="{FF2B5EF4-FFF2-40B4-BE49-F238E27FC236}">
                      <a16:creationId xmlns:a16="http://schemas.microsoft.com/office/drawing/2014/main" id="{8C3190D5-2F6A-4002-BD2B-BA67C35482F3}"/>
                    </a:ext>
                  </a:extLst>
                </p14:cNvPr>
                <p14:cNvContentPartPr/>
                <p14:nvPr/>
              </p14:nvContentPartPr>
              <p14:xfrm>
                <a:off x="4475259" y="641532"/>
                <a:ext cx="45360" cy="281160"/>
              </p14:xfrm>
            </p:contentPart>
          </mc:Choice>
          <mc:Fallback xmlns="">
            <p:pic>
              <p:nvPicPr>
                <p:cNvPr id="13" name="Entrada de lápiz 12">
                  <a:extLst>
                    <a:ext uri="{FF2B5EF4-FFF2-40B4-BE49-F238E27FC236}">
                      <a16:creationId xmlns:a16="http://schemas.microsoft.com/office/drawing/2014/main" id="{8C3190D5-2F6A-4002-BD2B-BA67C35482F3}"/>
                    </a:ext>
                  </a:extLst>
                </p:cNvPr>
                <p:cNvPicPr/>
                <p:nvPr/>
              </p:nvPicPr>
              <p:blipFill>
                <a:blip r:embed="rId445"/>
                <a:stretch>
                  <a:fillRect/>
                </a:stretch>
              </p:blipFill>
              <p:spPr>
                <a:xfrm>
                  <a:off x="4466619" y="632892"/>
                  <a:ext cx="630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4" name="Entrada de lápiz 13">
                  <a:extLst>
                    <a:ext uri="{FF2B5EF4-FFF2-40B4-BE49-F238E27FC236}">
                      <a16:creationId xmlns:a16="http://schemas.microsoft.com/office/drawing/2014/main" id="{FC925081-74CC-4007-ABDE-7072483E479E}"/>
                    </a:ext>
                  </a:extLst>
                </p14:cNvPr>
                <p14:cNvContentPartPr/>
                <p14:nvPr/>
              </p14:nvContentPartPr>
              <p14:xfrm>
                <a:off x="4441059" y="646932"/>
                <a:ext cx="308880" cy="268920"/>
              </p14:xfrm>
            </p:contentPart>
          </mc:Choice>
          <mc:Fallback xmlns="">
            <p:pic>
              <p:nvPicPr>
                <p:cNvPr id="14" name="Entrada de lápiz 13">
                  <a:extLst>
                    <a:ext uri="{FF2B5EF4-FFF2-40B4-BE49-F238E27FC236}">
                      <a16:creationId xmlns:a16="http://schemas.microsoft.com/office/drawing/2014/main" id="{FC925081-74CC-4007-ABDE-7072483E479E}"/>
                    </a:ext>
                  </a:extLst>
                </p:cNvPr>
                <p:cNvPicPr/>
                <p:nvPr/>
              </p:nvPicPr>
              <p:blipFill>
                <a:blip r:embed="rId447"/>
                <a:stretch>
                  <a:fillRect/>
                </a:stretch>
              </p:blipFill>
              <p:spPr>
                <a:xfrm>
                  <a:off x="4432419" y="637932"/>
                  <a:ext cx="3265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6" name="Entrada de lápiz 15">
                  <a:extLst>
                    <a:ext uri="{FF2B5EF4-FFF2-40B4-BE49-F238E27FC236}">
                      <a16:creationId xmlns:a16="http://schemas.microsoft.com/office/drawing/2014/main" id="{2A895917-9DFE-46DF-B3DD-A408C0A5B136}"/>
                    </a:ext>
                  </a:extLst>
                </p14:cNvPr>
                <p14:cNvContentPartPr/>
                <p14:nvPr/>
              </p14:nvContentPartPr>
              <p14:xfrm>
                <a:off x="4752819" y="611652"/>
                <a:ext cx="50400" cy="331200"/>
              </p14:xfrm>
            </p:contentPart>
          </mc:Choice>
          <mc:Fallback xmlns="">
            <p:pic>
              <p:nvPicPr>
                <p:cNvPr id="16" name="Entrada de lápiz 15">
                  <a:extLst>
                    <a:ext uri="{FF2B5EF4-FFF2-40B4-BE49-F238E27FC236}">
                      <a16:creationId xmlns:a16="http://schemas.microsoft.com/office/drawing/2014/main" id="{2A895917-9DFE-46DF-B3DD-A408C0A5B136}"/>
                    </a:ext>
                  </a:extLst>
                </p:cNvPr>
                <p:cNvPicPr/>
                <p:nvPr/>
              </p:nvPicPr>
              <p:blipFill>
                <a:blip r:embed="rId449"/>
                <a:stretch>
                  <a:fillRect/>
                </a:stretch>
              </p:blipFill>
              <p:spPr>
                <a:xfrm>
                  <a:off x="4744179" y="603012"/>
                  <a:ext cx="68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0" name="Entrada de lápiz 19">
                  <a:extLst>
                    <a:ext uri="{FF2B5EF4-FFF2-40B4-BE49-F238E27FC236}">
                      <a16:creationId xmlns:a16="http://schemas.microsoft.com/office/drawing/2014/main" id="{33189DE8-B9CD-4A0C-A5D7-D759AD831D22}"/>
                    </a:ext>
                  </a:extLst>
                </p14:cNvPr>
                <p14:cNvContentPartPr/>
                <p14:nvPr/>
              </p14:nvContentPartPr>
              <p14:xfrm>
                <a:off x="4775859" y="728292"/>
                <a:ext cx="446400" cy="52920"/>
              </p14:xfrm>
            </p:contentPart>
          </mc:Choice>
          <mc:Fallback xmlns="">
            <p:pic>
              <p:nvPicPr>
                <p:cNvPr id="20" name="Entrada de lápiz 19">
                  <a:extLst>
                    <a:ext uri="{FF2B5EF4-FFF2-40B4-BE49-F238E27FC236}">
                      <a16:creationId xmlns:a16="http://schemas.microsoft.com/office/drawing/2014/main" id="{33189DE8-B9CD-4A0C-A5D7-D759AD831D22}"/>
                    </a:ext>
                  </a:extLst>
                </p:cNvPr>
                <p:cNvPicPr/>
                <p:nvPr/>
              </p:nvPicPr>
              <p:blipFill>
                <a:blip r:embed="rId451"/>
                <a:stretch>
                  <a:fillRect/>
                </a:stretch>
              </p:blipFill>
              <p:spPr>
                <a:xfrm>
                  <a:off x="4767219" y="71929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 name="Entrada de lápiz 27">
                  <a:extLst>
                    <a:ext uri="{FF2B5EF4-FFF2-40B4-BE49-F238E27FC236}">
                      <a16:creationId xmlns:a16="http://schemas.microsoft.com/office/drawing/2014/main" id="{5222FC5D-EC7A-44AC-80ED-7A74857A7A23}"/>
                    </a:ext>
                  </a:extLst>
                </p14:cNvPr>
                <p14:cNvContentPartPr/>
                <p14:nvPr/>
              </p14:nvContentPartPr>
              <p14:xfrm>
                <a:off x="4091139" y="805692"/>
                <a:ext cx="361800" cy="35640"/>
              </p14:xfrm>
            </p:contentPart>
          </mc:Choice>
          <mc:Fallback xmlns="">
            <p:pic>
              <p:nvPicPr>
                <p:cNvPr id="28" name="Entrada de lápiz 27">
                  <a:extLst>
                    <a:ext uri="{FF2B5EF4-FFF2-40B4-BE49-F238E27FC236}">
                      <a16:creationId xmlns:a16="http://schemas.microsoft.com/office/drawing/2014/main" id="{5222FC5D-EC7A-44AC-80ED-7A74857A7A23}"/>
                    </a:ext>
                  </a:extLst>
                </p:cNvPr>
                <p:cNvPicPr/>
                <p:nvPr/>
              </p:nvPicPr>
              <p:blipFill>
                <a:blip r:embed="rId453"/>
                <a:stretch>
                  <a:fillRect/>
                </a:stretch>
              </p:blipFill>
              <p:spPr>
                <a:xfrm>
                  <a:off x="4082139" y="796692"/>
                  <a:ext cx="379440" cy="53280"/>
                </a:xfrm>
                <a:prstGeom prst="rect">
                  <a:avLst/>
                </a:prstGeom>
              </p:spPr>
            </p:pic>
          </mc:Fallback>
        </mc:AlternateContent>
      </p:grpSp>
      <p:grpSp>
        <p:nvGrpSpPr>
          <p:cNvPr id="3153" name="Grupo 3152">
            <a:extLst>
              <a:ext uri="{FF2B5EF4-FFF2-40B4-BE49-F238E27FC236}">
                <a16:creationId xmlns:a16="http://schemas.microsoft.com/office/drawing/2014/main" id="{B97A61DA-6E1E-4B2B-AFB9-9F4BA1813767}"/>
              </a:ext>
            </a:extLst>
          </p:cNvPr>
          <p:cNvGrpSpPr/>
          <p:nvPr/>
        </p:nvGrpSpPr>
        <p:grpSpPr>
          <a:xfrm>
            <a:off x="4013019" y="960492"/>
            <a:ext cx="167760" cy="357840"/>
            <a:chOff x="4013019" y="960492"/>
            <a:chExt cx="167760" cy="357840"/>
          </a:xfrm>
        </p:grpSpPr>
        <mc:AlternateContent xmlns:mc="http://schemas.openxmlformats.org/markup-compatibility/2006" xmlns:p14="http://schemas.microsoft.com/office/powerpoint/2010/main">
          <mc:Choice Requires="p14">
            <p:contentPart p14:bwMode="auto" r:id="rId454">
              <p14:nvContentPartPr>
                <p14:cNvPr id="63" name="Entrada de lápiz 62">
                  <a:extLst>
                    <a:ext uri="{FF2B5EF4-FFF2-40B4-BE49-F238E27FC236}">
                      <a16:creationId xmlns:a16="http://schemas.microsoft.com/office/drawing/2014/main" id="{E6439EF8-F0A4-45DF-B32D-5F239BC33620}"/>
                    </a:ext>
                  </a:extLst>
                </p14:cNvPr>
                <p14:cNvContentPartPr/>
                <p14:nvPr/>
              </p14:nvContentPartPr>
              <p14:xfrm>
                <a:off x="4013019" y="960492"/>
                <a:ext cx="167760" cy="102240"/>
              </p14:xfrm>
            </p:contentPart>
          </mc:Choice>
          <mc:Fallback xmlns="">
            <p:pic>
              <p:nvPicPr>
                <p:cNvPr id="63" name="Entrada de lápiz 62">
                  <a:extLst>
                    <a:ext uri="{FF2B5EF4-FFF2-40B4-BE49-F238E27FC236}">
                      <a16:creationId xmlns:a16="http://schemas.microsoft.com/office/drawing/2014/main" id="{E6439EF8-F0A4-45DF-B32D-5F239BC33620}"/>
                    </a:ext>
                  </a:extLst>
                </p:cNvPr>
                <p:cNvPicPr/>
                <p:nvPr/>
              </p:nvPicPr>
              <p:blipFill>
                <a:blip r:embed="rId455"/>
                <a:stretch>
                  <a:fillRect/>
                </a:stretch>
              </p:blipFill>
              <p:spPr>
                <a:xfrm>
                  <a:off x="4004019" y="951492"/>
                  <a:ext cx="185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136" name="Entrada de lápiz 3135">
                  <a:extLst>
                    <a:ext uri="{FF2B5EF4-FFF2-40B4-BE49-F238E27FC236}">
                      <a16:creationId xmlns:a16="http://schemas.microsoft.com/office/drawing/2014/main" id="{59EAD3CB-D69F-401D-BFAB-85716B280359}"/>
                    </a:ext>
                  </a:extLst>
                </p14:cNvPr>
                <p14:cNvContentPartPr/>
                <p14:nvPr/>
              </p14:nvContentPartPr>
              <p14:xfrm>
                <a:off x="4067019" y="1071372"/>
                <a:ext cx="28800" cy="246960"/>
              </p14:xfrm>
            </p:contentPart>
          </mc:Choice>
          <mc:Fallback xmlns="">
            <p:pic>
              <p:nvPicPr>
                <p:cNvPr id="3136" name="Entrada de lápiz 3135">
                  <a:extLst>
                    <a:ext uri="{FF2B5EF4-FFF2-40B4-BE49-F238E27FC236}">
                      <a16:creationId xmlns:a16="http://schemas.microsoft.com/office/drawing/2014/main" id="{59EAD3CB-D69F-401D-BFAB-85716B280359}"/>
                    </a:ext>
                  </a:extLst>
                </p:cNvPr>
                <p:cNvPicPr/>
                <p:nvPr/>
              </p:nvPicPr>
              <p:blipFill>
                <a:blip r:embed="rId457"/>
                <a:stretch>
                  <a:fillRect/>
                </a:stretch>
              </p:blipFill>
              <p:spPr>
                <a:xfrm>
                  <a:off x="4058379" y="1062732"/>
                  <a:ext cx="46440" cy="264600"/>
                </a:xfrm>
                <a:prstGeom prst="rect">
                  <a:avLst/>
                </a:prstGeom>
              </p:spPr>
            </p:pic>
          </mc:Fallback>
        </mc:AlternateContent>
      </p:grpSp>
      <p:grpSp>
        <p:nvGrpSpPr>
          <p:cNvPr id="3161" name="Grupo 3160">
            <a:extLst>
              <a:ext uri="{FF2B5EF4-FFF2-40B4-BE49-F238E27FC236}">
                <a16:creationId xmlns:a16="http://schemas.microsoft.com/office/drawing/2014/main" id="{5CBA5C82-313E-4C33-A002-0DCBD7EB74A1}"/>
              </a:ext>
            </a:extLst>
          </p:cNvPr>
          <p:cNvGrpSpPr/>
          <p:nvPr/>
        </p:nvGrpSpPr>
        <p:grpSpPr>
          <a:xfrm>
            <a:off x="5128659" y="974532"/>
            <a:ext cx="155520" cy="332280"/>
            <a:chOff x="5128659" y="974532"/>
            <a:chExt cx="155520" cy="332280"/>
          </a:xfrm>
        </p:grpSpPr>
        <mc:AlternateContent xmlns:mc="http://schemas.openxmlformats.org/markup-compatibility/2006" xmlns:p14="http://schemas.microsoft.com/office/powerpoint/2010/main">
          <mc:Choice Requires="p14">
            <p:contentPart p14:bwMode="auto" r:id="rId458">
              <p14:nvContentPartPr>
                <p14:cNvPr id="3158" name="Entrada de lápiz 3157">
                  <a:extLst>
                    <a:ext uri="{FF2B5EF4-FFF2-40B4-BE49-F238E27FC236}">
                      <a16:creationId xmlns:a16="http://schemas.microsoft.com/office/drawing/2014/main" id="{41F251F6-EB98-4BA0-B7EA-C8D51E9705F1}"/>
                    </a:ext>
                  </a:extLst>
                </p14:cNvPr>
                <p14:cNvContentPartPr/>
                <p14:nvPr/>
              </p14:nvContentPartPr>
              <p14:xfrm>
                <a:off x="5128659" y="974532"/>
                <a:ext cx="155520" cy="105840"/>
              </p14:xfrm>
            </p:contentPart>
          </mc:Choice>
          <mc:Fallback xmlns="">
            <p:pic>
              <p:nvPicPr>
                <p:cNvPr id="3158" name="Entrada de lápiz 3157">
                  <a:extLst>
                    <a:ext uri="{FF2B5EF4-FFF2-40B4-BE49-F238E27FC236}">
                      <a16:creationId xmlns:a16="http://schemas.microsoft.com/office/drawing/2014/main" id="{41F251F6-EB98-4BA0-B7EA-C8D51E9705F1}"/>
                    </a:ext>
                  </a:extLst>
                </p:cNvPr>
                <p:cNvPicPr/>
                <p:nvPr/>
              </p:nvPicPr>
              <p:blipFill>
                <a:blip r:embed="rId459"/>
                <a:stretch>
                  <a:fillRect/>
                </a:stretch>
              </p:blipFill>
              <p:spPr>
                <a:xfrm>
                  <a:off x="5119659" y="965532"/>
                  <a:ext cx="173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159" name="Entrada de lápiz 3158">
                  <a:extLst>
                    <a:ext uri="{FF2B5EF4-FFF2-40B4-BE49-F238E27FC236}">
                      <a16:creationId xmlns:a16="http://schemas.microsoft.com/office/drawing/2014/main" id="{EEF35BB7-8EC6-46AB-82E8-97AE4D3CC05C}"/>
                    </a:ext>
                  </a:extLst>
                </p14:cNvPr>
                <p14:cNvContentPartPr/>
                <p14:nvPr/>
              </p14:nvContentPartPr>
              <p14:xfrm>
                <a:off x="5186619" y="1064172"/>
                <a:ext cx="45720" cy="242640"/>
              </p14:xfrm>
            </p:contentPart>
          </mc:Choice>
          <mc:Fallback xmlns="">
            <p:pic>
              <p:nvPicPr>
                <p:cNvPr id="3159" name="Entrada de lápiz 3158">
                  <a:extLst>
                    <a:ext uri="{FF2B5EF4-FFF2-40B4-BE49-F238E27FC236}">
                      <a16:creationId xmlns:a16="http://schemas.microsoft.com/office/drawing/2014/main" id="{EEF35BB7-8EC6-46AB-82E8-97AE4D3CC05C}"/>
                    </a:ext>
                  </a:extLst>
                </p:cNvPr>
                <p:cNvPicPr/>
                <p:nvPr/>
              </p:nvPicPr>
              <p:blipFill>
                <a:blip r:embed="rId461"/>
                <a:stretch>
                  <a:fillRect/>
                </a:stretch>
              </p:blipFill>
              <p:spPr>
                <a:xfrm>
                  <a:off x="5177979" y="1055532"/>
                  <a:ext cx="63360" cy="260280"/>
                </a:xfrm>
                <a:prstGeom prst="rect">
                  <a:avLst/>
                </a:prstGeom>
              </p:spPr>
            </p:pic>
          </mc:Fallback>
        </mc:AlternateContent>
      </p:grpSp>
      <p:grpSp>
        <p:nvGrpSpPr>
          <p:cNvPr id="3164" name="Grupo 3163">
            <a:extLst>
              <a:ext uri="{FF2B5EF4-FFF2-40B4-BE49-F238E27FC236}">
                <a16:creationId xmlns:a16="http://schemas.microsoft.com/office/drawing/2014/main" id="{523C2350-6B34-4DD3-994E-943735ADACC4}"/>
              </a:ext>
            </a:extLst>
          </p:cNvPr>
          <p:cNvGrpSpPr/>
          <p:nvPr/>
        </p:nvGrpSpPr>
        <p:grpSpPr>
          <a:xfrm>
            <a:off x="4231539" y="1230492"/>
            <a:ext cx="748080" cy="198000"/>
            <a:chOff x="4231539" y="1230492"/>
            <a:chExt cx="748080" cy="198000"/>
          </a:xfrm>
        </p:grpSpPr>
        <mc:AlternateContent xmlns:mc="http://schemas.openxmlformats.org/markup-compatibility/2006" xmlns:p14="http://schemas.microsoft.com/office/powerpoint/2010/main">
          <mc:Choice Requires="p14">
            <p:contentPart p14:bwMode="auto" r:id="rId462">
              <p14:nvContentPartPr>
                <p14:cNvPr id="3162" name="Entrada de lápiz 3161">
                  <a:extLst>
                    <a:ext uri="{FF2B5EF4-FFF2-40B4-BE49-F238E27FC236}">
                      <a16:creationId xmlns:a16="http://schemas.microsoft.com/office/drawing/2014/main" id="{C396439C-4EA3-4A58-9750-CC1105D0B2FE}"/>
                    </a:ext>
                  </a:extLst>
                </p14:cNvPr>
                <p14:cNvContentPartPr/>
                <p14:nvPr/>
              </p14:nvContentPartPr>
              <p14:xfrm>
                <a:off x="4231539" y="1306452"/>
                <a:ext cx="717840" cy="122040"/>
              </p14:xfrm>
            </p:contentPart>
          </mc:Choice>
          <mc:Fallback xmlns="">
            <p:pic>
              <p:nvPicPr>
                <p:cNvPr id="3162" name="Entrada de lápiz 3161">
                  <a:extLst>
                    <a:ext uri="{FF2B5EF4-FFF2-40B4-BE49-F238E27FC236}">
                      <a16:creationId xmlns:a16="http://schemas.microsoft.com/office/drawing/2014/main" id="{C396439C-4EA3-4A58-9750-CC1105D0B2FE}"/>
                    </a:ext>
                  </a:extLst>
                </p:cNvPr>
                <p:cNvPicPr/>
                <p:nvPr/>
              </p:nvPicPr>
              <p:blipFill>
                <a:blip r:embed="rId463"/>
                <a:stretch>
                  <a:fillRect/>
                </a:stretch>
              </p:blipFill>
              <p:spPr>
                <a:xfrm>
                  <a:off x="4222539" y="1297452"/>
                  <a:ext cx="735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163" name="Entrada de lápiz 3162">
                  <a:extLst>
                    <a:ext uri="{FF2B5EF4-FFF2-40B4-BE49-F238E27FC236}">
                      <a16:creationId xmlns:a16="http://schemas.microsoft.com/office/drawing/2014/main" id="{B17614F6-E072-4B04-B2E1-0594EAC22F61}"/>
                    </a:ext>
                  </a:extLst>
                </p14:cNvPr>
                <p14:cNvContentPartPr/>
                <p14:nvPr/>
              </p14:nvContentPartPr>
              <p14:xfrm>
                <a:off x="4862619" y="1230492"/>
                <a:ext cx="117000" cy="127080"/>
              </p14:xfrm>
            </p:contentPart>
          </mc:Choice>
          <mc:Fallback xmlns="">
            <p:pic>
              <p:nvPicPr>
                <p:cNvPr id="3163" name="Entrada de lápiz 3162">
                  <a:extLst>
                    <a:ext uri="{FF2B5EF4-FFF2-40B4-BE49-F238E27FC236}">
                      <a16:creationId xmlns:a16="http://schemas.microsoft.com/office/drawing/2014/main" id="{B17614F6-E072-4B04-B2E1-0594EAC22F61}"/>
                    </a:ext>
                  </a:extLst>
                </p:cNvPr>
                <p:cNvPicPr/>
                <p:nvPr/>
              </p:nvPicPr>
              <p:blipFill>
                <a:blip r:embed="rId465"/>
                <a:stretch>
                  <a:fillRect/>
                </a:stretch>
              </p:blipFill>
              <p:spPr>
                <a:xfrm>
                  <a:off x="4853619" y="1221492"/>
                  <a:ext cx="134640" cy="144720"/>
                </a:xfrm>
                <a:prstGeom prst="rect">
                  <a:avLst/>
                </a:prstGeom>
              </p:spPr>
            </p:pic>
          </mc:Fallback>
        </mc:AlternateContent>
      </p:grpSp>
      <p:grpSp>
        <p:nvGrpSpPr>
          <p:cNvPr id="3169" name="Grupo 3168">
            <a:extLst>
              <a:ext uri="{FF2B5EF4-FFF2-40B4-BE49-F238E27FC236}">
                <a16:creationId xmlns:a16="http://schemas.microsoft.com/office/drawing/2014/main" id="{9F5C8B81-3952-4E83-B42A-C8BDA6D86BDB}"/>
              </a:ext>
            </a:extLst>
          </p:cNvPr>
          <p:cNvGrpSpPr/>
          <p:nvPr/>
        </p:nvGrpSpPr>
        <p:grpSpPr>
          <a:xfrm>
            <a:off x="4424859" y="1551612"/>
            <a:ext cx="444600" cy="163080"/>
            <a:chOff x="4424859" y="1551612"/>
            <a:chExt cx="444600" cy="163080"/>
          </a:xfrm>
        </p:grpSpPr>
        <mc:AlternateContent xmlns:mc="http://schemas.openxmlformats.org/markup-compatibility/2006" xmlns:p14="http://schemas.microsoft.com/office/powerpoint/2010/main">
          <mc:Choice Requires="p14">
            <p:contentPart p14:bwMode="auto" r:id="rId466">
              <p14:nvContentPartPr>
                <p14:cNvPr id="3165" name="Entrada de lápiz 3164">
                  <a:extLst>
                    <a:ext uri="{FF2B5EF4-FFF2-40B4-BE49-F238E27FC236}">
                      <a16:creationId xmlns:a16="http://schemas.microsoft.com/office/drawing/2014/main" id="{8C094158-3108-4B60-AFCF-5424862F951E}"/>
                    </a:ext>
                  </a:extLst>
                </p14:cNvPr>
                <p14:cNvContentPartPr/>
                <p14:nvPr/>
              </p14:nvContentPartPr>
              <p14:xfrm>
                <a:off x="4424859" y="1644492"/>
                <a:ext cx="136440" cy="66240"/>
              </p14:xfrm>
            </p:contentPart>
          </mc:Choice>
          <mc:Fallback xmlns="">
            <p:pic>
              <p:nvPicPr>
                <p:cNvPr id="3165" name="Entrada de lápiz 3164">
                  <a:extLst>
                    <a:ext uri="{FF2B5EF4-FFF2-40B4-BE49-F238E27FC236}">
                      <a16:creationId xmlns:a16="http://schemas.microsoft.com/office/drawing/2014/main" id="{8C094158-3108-4B60-AFCF-5424862F951E}"/>
                    </a:ext>
                  </a:extLst>
                </p:cNvPr>
                <p:cNvPicPr/>
                <p:nvPr/>
              </p:nvPicPr>
              <p:blipFill>
                <a:blip r:embed="rId467"/>
                <a:stretch>
                  <a:fillRect/>
                </a:stretch>
              </p:blipFill>
              <p:spPr>
                <a:xfrm>
                  <a:off x="4415859" y="1635492"/>
                  <a:ext cx="1540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166" name="Entrada de lápiz 3165">
                  <a:extLst>
                    <a:ext uri="{FF2B5EF4-FFF2-40B4-BE49-F238E27FC236}">
                      <a16:creationId xmlns:a16="http://schemas.microsoft.com/office/drawing/2014/main" id="{CF7AE71A-C171-4E3B-8111-BCF32A71F839}"/>
                    </a:ext>
                  </a:extLst>
                </p14:cNvPr>
                <p14:cNvContentPartPr/>
                <p14:nvPr/>
              </p14:nvContentPartPr>
              <p14:xfrm>
                <a:off x="4621419" y="1630092"/>
                <a:ext cx="93600" cy="84600"/>
              </p14:xfrm>
            </p:contentPart>
          </mc:Choice>
          <mc:Fallback xmlns="">
            <p:pic>
              <p:nvPicPr>
                <p:cNvPr id="3166" name="Entrada de lápiz 3165">
                  <a:extLst>
                    <a:ext uri="{FF2B5EF4-FFF2-40B4-BE49-F238E27FC236}">
                      <a16:creationId xmlns:a16="http://schemas.microsoft.com/office/drawing/2014/main" id="{CF7AE71A-C171-4E3B-8111-BCF32A71F839}"/>
                    </a:ext>
                  </a:extLst>
                </p:cNvPr>
                <p:cNvPicPr/>
                <p:nvPr/>
              </p:nvPicPr>
              <p:blipFill>
                <a:blip r:embed="rId469"/>
                <a:stretch>
                  <a:fillRect/>
                </a:stretch>
              </p:blipFill>
              <p:spPr>
                <a:xfrm>
                  <a:off x="4612419" y="1621092"/>
                  <a:ext cx="111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167" name="Entrada de lápiz 3166">
                  <a:extLst>
                    <a:ext uri="{FF2B5EF4-FFF2-40B4-BE49-F238E27FC236}">
                      <a16:creationId xmlns:a16="http://schemas.microsoft.com/office/drawing/2014/main" id="{1B6892C7-C378-4667-9733-CF0C5C5BC7CC}"/>
                    </a:ext>
                  </a:extLst>
                </p14:cNvPr>
                <p14:cNvContentPartPr/>
                <p14:nvPr/>
              </p14:nvContentPartPr>
              <p14:xfrm>
                <a:off x="4709979" y="1551612"/>
                <a:ext cx="4680" cy="7920"/>
              </p14:xfrm>
            </p:contentPart>
          </mc:Choice>
          <mc:Fallback xmlns="">
            <p:pic>
              <p:nvPicPr>
                <p:cNvPr id="3167" name="Entrada de lápiz 3166">
                  <a:extLst>
                    <a:ext uri="{FF2B5EF4-FFF2-40B4-BE49-F238E27FC236}">
                      <a16:creationId xmlns:a16="http://schemas.microsoft.com/office/drawing/2014/main" id="{1B6892C7-C378-4667-9733-CF0C5C5BC7CC}"/>
                    </a:ext>
                  </a:extLst>
                </p:cNvPr>
                <p:cNvPicPr/>
                <p:nvPr/>
              </p:nvPicPr>
              <p:blipFill>
                <a:blip r:embed="rId471"/>
                <a:stretch>
                  <a:fillRect/>
                </a:stretch>
              </p:blipFill>
              <p:spPr>
                <a:xfrm>
                  <a:off x="4700979" y="1542612"/>
                  <a:ext cx="22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168" name="Entrada de lápiz 3167">
                  <a:extLst>
                    <a:ext uri="{FF2B5EF4-FFF2-40B4-BE49-F238E27FC236}">
                      <a16:creationId xmlns:a16="http://schemas.microsoft.com/office/drawing/2014/main" id="{024FA7FA-2747-4F71-92EA-8B7F2D7A909F}"/>
                    </a:ext>
                  </a:extLst>
                </p14:cNvPr>
                <p14:cNvContentPartPr/>
                <p14:nvPr/>
              </p14:nvContentPartPr>
              <p14:xfrm>
                <a:off x="4770819" y="1583292"/>
                <a:ext cx="98640" cy="116640"/>
              </p14:xfrm>
            </p:contentPart>
          </mc:Choice>
          <mc:Fallback xmlns="">
            <p:pic>
              <p:nvPicPr>
                <p:cNvPr id="3168" name="Entrada de lápiz 3167">
                  <a:extLst>
                    <a:ext uri="{FF2B5EF4-FFF2-40B4-BE49-F238E27FC236}">
                      <a16:creationId xmlns:a16="http://schemas.microsoft.com/office/drawing/2014/main" id="{024FA7FA-2747-4F71-92EA-8B7F2D7A909F}"/>
                    </a:ext>
                  </a:extLst>
                </p:cNvPr>
                <p:cNvPicPr/>
                <p:nvPr/>
              </p:nvPicPr>
              <p:blipFill>
                <a:blip r:embed="rId473"/>
                <a:stretch>
                  <a:fillRect/>
                </a:stretch>
              </p:blipFill>
              <p:spPr>
                <a:xfrm>
                  <a:off x="4761819" y="1574292"/>
                  <a:ext cx="116280" cy="134280"/>
                </a:xfrm>
                <a:prstGeom prst="rect">
                  <a:avLst/>
                </a:prstGeom>
              </p:spPr>
            </p:pic>
          </mc:Fallback>
        </mc:AlternateContent>
      </p:grpSp>
      <p:grpSp>
        <p:nvGrpSpPr>
          <p:cNvPr id="3172" name="Grupo 3171">
            <a:extLst>
              <a:ext uri="{FF2B5EF4-FFF2-40B4-BE49-F238E27FC236}">
                <a16:creationId xmlns:a16="http://schemas.microsoft.com/office/drawing/2014/main" id="{3770E6E4-6EA4-465D-9C57-2C069A34763B}"/>
              </a:ext>
            </a:extLst>
          </p:cNvPr>
          <p:cNvGrpSpPr/>
          <p:nvPr/>
        </p:nvGrpSpPr>
        <p:grpSpPr>
          <a:xfrm>
            <a:off x="3991059" y="524892"/>
            <a:ext cx="77040" cy="178200"/>
            <a:chOff x="3991059" y="524892"/>
            <a:chExt cx="77040" cy="178200"/>
          </a:xfrm>
        </p:grpSpPr>
        <mc:AlternateContent xmlns:mc="http://schemas.openxmlformats.org/markup-compatibility/2006" xmlns:p14="http://schemas.microsoft.com/office/powerpoint/2010/main">
          <mc:Choice Requires="p14">
            <p:contentPart p14:bwMode="auto" r:id="rId474">
              <p14:nvContentPartPr>
                <p14:cNvPr id="3170" name="Entrada de lápiz 3169">
                  <a:extLst>
                    <a:ext uri="{FF2B5EF4-FFF2-40B4-BE49-F238E27FC236}">
                      <a16:creationId xmlns:a16="http://schemas.microsoft.com/office/drawing/2014/main" id="{F868537C-8015-444F-955C-AA8A19B7711F}"/>
                    </a:ext>
                  </a:extLst>
                </p14:cNvPr>
                <p14:cNvContentPartPr/>
                <p14:nvPr/>
              </p14:nvContentPartPr>
              <p14:xfrm>
                <a:off x="3991059" y="631452"/>
                <a:ext cx="77040" cy="71640"/>
              </p14:xfrm>
            </p:contentPart>
          </mc:Choice>
          <mc:Fallback xmlns="">
            <p:pic>
              <p:nvPicPr>
                <p:cNvPr id="3170" name="Entrada de lápiz 3169">
                  <a:extLst>
                    <a:ext uri="{FF2B5EF4-FFF2-40B4-BE49-F238E27FC236}">
                      <a16:creationId xmlns:a16="http://schemas.microsoft.com/office/drawing/2014/main" id="{F868537C-8015-444F-955C-AA8A19B7711F}"/>
                    </a:ext>
                  </a:extLst>
                </p:cNvPr>
                <p:cNvPicPr/>
                <p:nvPr/>
              </p:nvPicPr>
              <p:blipFill>
                <a:blip r:embed="rId475"/>
                <a:stretch>
                  <a:fillRect/>
                </a:stretch>
              </p:blipFill>
              <p:spPr>
                <a:xfrm>
                  <a:off x="3982419" y="622812"/>
                  <a:ext cx="94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171" name="Entrada de lápiz 3170">
                  <a:extLst>
                    <a:ext uri="{FF2B5EF4-FFF2-40B4-BE49-F238E27FC236}">
                      <a16:creationId xmlns:a16="http://schemas.microsoft.com/office/drawing/2014/main" id="{531E09CF-B789-464B-907F-317F4FA52848}"/>
                    </a:ext>
                  </a:extLst>
                </p14:cNvPr>
                <p14:cNvContentPartPr/>
                <p14:nvPr/>
              </p14:nvContentPartPr>
              <p14:xfrm>
                <a:off x="4007619" y="524892"/>
                <a:ext cx="35640" cy="139680"/>
              </p14:xfrm>
            </p:contentPart>
          </mc:Choice>
          <mc:Fallback xmlns="">
            <p:pic>
              <p:nvPicPr>
                <p:cNvPr id="3171" name="Entrada de lápiz 3170">
                  <a:extLst>
                    <a:ext uri="{FF2B5EF4-FFF2-40B4-BE49-F238E27FC236}">
                      <a16:creationId xmlns:a16="http://schemas.microsoft.com/office/drawing/2014/main" id="{531E09CF-B789-464B-907F-317F4FA52848}"/>
                    </a:ext>
                  </a:extLst>
                </p:cNvPr>
                <p:cNvPicPr/>
                <p:nvPr/>
              </p:nvPicPr>
              <p:blipFill>
                <a:blip r:embed="rId477"/>
                <a:stretch>
                  <a:fillRect/>
                </a:stretch>
              </p:blipFill>
              <p:spPr>
                <a:xfrm>
                  <a:off x="3998979" y="516252"/>
                  <a:ext cx="53280" cy="157320"/>
                </a:xfrm>
                <a:prstGeom prst="rect">
                  <a:avLst/>
                </a:prstGeom>
              </p:spPr>
            </p:pic>
          </mc:Fallback>
        </mc:AlternateContent>
      </p:grpSp>
      <p:grpSp>
        <p:nvGrpSpPr>
          <p:cNvPr id="3180" name="Grupo 3179">
            <a:extLst>
              <a:ext uri="{FF2B5EF4-FFF2-40B4-BE49-F238E27FC236}">
                <a16:creationId xmlns:a16="http://schemas.microsoft.com/office/drawing/2014/main" id="{A1ACE8BC-CC61-421C-BFAB-D706D45ABA8B}"/>
              </a:ext>
            </a:extLst>
          </p:cNvPr>
          <p:cNvGrpSpPr/>
          <p:nvPr/>
        </p:nvGrpSpPr>
        <p:grpSpPr>
          <a:xfrm>
            <a:off x="5095539" y="428412"/>
            <a:ext cx="110160" cy="228600"/>
            <a:chOff x="5095539" y="428412"/>
            <a:chExt cx="110160" cy="228600"/>
          </a:xfrm>
        </p:grpSpPr>
        <mc:AlternateContent xmlns:mc="http://schemas.openxmlformats.org/markup-compatibility/2006" xmlns:p14="http://schemas.microsoft.com/office/powerpoint/2010/main">
          <mc:Choice Requires="p14">
            <p:contentPart p14:bwMode="auto" r:id="rId478">
              <p14:nvContentPartPr>
                <p14:cNvPr id="3173" name="Entrada de lápiz 3172">
                  <a:extLst>
                    <a:ext uri="{FF2B5EF4-FFF2-40B4-BE49-F238E27FC236}">
                      <a16:creationId xmlns:a16="http://schemas.microsoft.com/office/drawing/2014/main" id="{F040A22F-25EC-4D41-9B01-71C38E5C2C61}"/>
                    </a:ext>
                  </a:extLst>
                </p14:cNvPr>
                <p14:cNvContentPartPr/>
                <p14:nvPr/>
              </p14:nvContentPartPr>
              <p14:xfrm>
                <a:off x="5168619" y="604092"/>
                <a:ext cx="37080" cy="52920"/>
              </p14:xfrm>
            </p:contentPart>
          </mc:Choice>
          <mc:Fallback xmlns="">
            <p:pic>
              <p:nvPicPr>
                <p:cNvPr id="3173" name="Entrada de lápiz 3172">
                  <a:extLst>
                    <a:ext uri="{FF2B5EF4-FFF2-40B4-BE49-F238E27FC236}">
                      <a16:creationId xmlns:a16="http://schemas.microsoft.com/office/drawing/2014/main" id="{F040A22F-25EC-4D41-9B01-71C38E5C2C61}"/>
                    </a:ext>
                  </a:extLst>
                </p:cNvPr>
                <p:cNvPicPr/>
                <p:nvPr/>
              </p:nvPicPr>
              <p:blipFill>
                <a:blip r:embed="rId479"/>
                <a:stretch>
                  <a:fillRect/>
                </a:stretch>
              </p:blipFill>
              <p:spPr>
                <a:xfrm>
                  <a:off x="5159979" y="595092"/>
                  <a:ext cx="54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174" name="Entrada de lápiz 3173">
                  <a:extLst>
                    <a:ext uri="{FF2B5EF4-FFF2-40B4-BE49-F238E27FC236}">
                      <a16:creationId xmlns:a16="http://schemas.microsoft.com/office/drawing/2014/main" id="{90363DE8-0B4E-44C0-9783-998DE1D4355E}"/>
                    </a:ext>
                  </a:extLst>
                </p14:cNvPr>
                <p14:cNvContentPartPr/>
                <p14:nvPr/>
              </p14:nvContentPartPr>
              <p14:xfrm>
                <a:off x="5154219" y="428412"/>
                <a:ext cx="43920" cy="197640"/>
              </p14:xfrm>
            </p:contentPart>
          </mc:Choice>
          <mc:Fallback xmlns="">
            <p:pic>
              <p:nvPicPr>
                <p:cNvPr id="3174" name="Entrada de lápiz 3173">
                  <a:extLst>
                    <a:ext uri="{FF2B5EF4-FFF2-40B4-BE49-F238E27FC236}">
                      <a16:creationId xmlns:a16="http://schemas.microsoft.com/office/drawing/2014/main" id="{90363DE8-0B4E-44C0-9783-998DE1D4355E}"/>
                    </a:ext>
                  </a:extLst>
                </p:cNvPr>
                <p:cNvPicPr/>
                <p:nvPr/>
              </p:nvPicPr>
              <p:blipFill>
                <a:blip r:embed="rId481"/>
                <a:stretch>
                  <a:fillRect/>
                </a:stretch>
              </p:blipFill>
              <p:spPr>
                <a:xfrm>
                  <a:off x="5145579" y="419412"/>
                  <a:ext cx="615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176" name="Entrada de lápiz 3175">
                  <a:extLst>
                    <a:ext uri="{FF2B5EF4-FFF2-40B4-BE49-F238E27FC236}">
                      <a16:creationId xmlns:a16="http://schemas.microsoft.com/office/drawing/2014/main" id="{27122B5D-2333-4A9C-8FCD-0AE25FEA6C9F}"/>
                    </a:ext>
                  </a:extLst>
                </p14:cNvPr>
                <p14:cNvContentPartPr/>
                <p14:nvPr/>
              </p14:nvContentPartPr>
              <p14:xfrm>
                <a:off x="5095539" y="598692"/>
                <a:ext cx="99000" cy="56520"/>
              </p14:xfrm>
            </p:contentPart>
          </mc:Choice>
          <mc:Fallback xmlns="">
            <p:pic>
              <p:nvPicPr>
                <p:cNvPr id="3176" name="Entrada de lápiz 3175">
                  <a:extLst>
                    <a:ext uri="{FF2B5EF4-FFF2-40B4-BE49-F238E27FC236}">
                      <a16:creationId xmlns:a16="http://schemas.microsoft.com/office/drawing/2014/main" id="{27122B5D-2333-4A9C-8FCD-0AE25FEA6C9F}"/>
                    </a:ext>
                  </a:extLst>
                </p:cNvPr>
                <p:cNvPicPr/>
                <p:nvPr/>
              </p:nvPicPr>
              <p:blipFill>
                <a:blip r:embed="rId483"/>
                <a:stretch>
                  <a:fillRect/>
                </a:stretch>
              </p:blipFill>
              <p:spPr>
                <a:xfrm>
                  <a:off x="5086899" y="589692"/>
                  <a:ext cx="116640" cy="74160"/>
                </a:xfrm>
                <a:prstGeom prst="rect">
                  <a:avLst/>
                </a:prstGeom>
              </p:spPr>
            </p:pic>
          </mc:Fallback>
        </mc:AlternateContent>
      </p:grpSp>
      <p:grpSp>
        <p:nvGrpSpPr>
          <p:cNvPr id="3179" name="Grupo 3178">
            <a:extLst>
              <a:ext uri="{FF2B5EF4-FFF2-40B4-BE49-F238E27FC236}">
                <a16:creationId xmlns:a16="http://schemas.microsoft.com/office/drawing/2014/main" id="{CC55A9CA-74C2-4DB4-8AD1-151D5A31862D}"/>
              </a:ext>
            </a:extLst>
          </p:cNvPr>
          <p:cNvGrpSpPr/>
          <p:nvPr/>
        </p:nvGrpSpPr>
        <p:grpSpPr>
          <a:xfrm>
            <a:off x="4425939" y="471612"/>
            <a:ext cx="239760" cy="72360"/>
            <a:chOff x="4425939" y="471612"/>
            <a:chExt cx="239760" cy="72360"/>
          </a:xfrm>
        </p:grpSpPr>
        <mc:AlternateContent xmlns:mc="http://schemas.openxmlformats.org/markup-compatibility/2006" xmlns:p14="http://schemas.microsoft.com/office/powerpoint/2010/main">
          <mc:Choice Requires="p14">
            <p:contentPart p14:bwMode="auto" r:id="rId484">
              <p14:nvContentPartPr>
                <p14:cNvPr id="3177" name="Entrada de lápiz 3176">
                  <a:extLst>
                    <a:ext uri="{FF2B5EF4-FFF2-40B4-BE49-F238E27FC236}">
                      <a16:creationId xmlns:a16="http://schemas.microsoft.com/office/drawing/2014/main" id="{BFA4C4EF-7769-43BF-ABB0-62131071FCC0}"/>
                    </a:ext>
                  </a:extLst>
                </p14:cNvPr>
                <p14:cNvContentPartPr/>
                <p14:nvPr/>
              </p14:nvContentPartPr>
              <p14:xfrm>
                <a:off x="4425939" y="484212"/>
                <a:ext cx="97560" cy="59760"/>
              </p14:xfrm>
            </p:contentPart>
          </mc:Choice>
          <mc:Fallback xmlns="">
            <p:pic>
              <p:nvPicPr>
                <p:cNvPr id="3177" name="Entrada de lápiz 3176">
                  <a:extLst>
                    <a:ext uri="{FF2B5EF4-FFF2-40B4-BE49-F238E27FC236}">
                      <a16:creationId xmlns:a16="http://schemas.microsoft.com/office/drawing/2014/main" id="{BFA4C4EF-7769-43BF-ABB0-62131071FCC0}"/>
                    </a:ext>
                  </a:extLst>
                </p:cNvPr>
                <p:cNvPicPr/>
                <p:nvPr/>
              </p:nvPicPr>
              <p:blipFill>
                <a:blip r:embed="rId485"/>
                <a:stretch>
                  <a:fillRect/>
                </a:stretch>
              </p:blipFill>
              <p:spPr>
                <a:xfrm>
                  <a:off x="4416939" y="475212"/>
                  <a:ext cx="115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178" name="Entrada de lápiz 3177">
                  <a:extLst>
                    <a:ext uri="{FF2B5EF4-FFF2-40B4-BE49-F238E27FC236}">
                      <a16:creationId xmlns:a16="http://schemas.microsoft.com/office/drawing/2014/main" id="{0D9D796C-A386-4DA3-BBC8-4AA2CBC04D45}"/>
                    </a:ext>
                  </a:extLst>
                </p14:cNvPr>
                <p14:cNvContentPartPr/>
                <p14:nvPr/>
              </p14:nvContentPartPr>
              <p14:xfrm>
                <a:off x="4561659" y="471612"/>
                <a:ext cx="104040" cy="67680"/>
              </p14:xfrm>
            </p:contentPart>
          </mc:Choice>
          <mc:Fallback xmlns="">
            <p:pic>
              <p:nvPicPr>
                <p:cNvPr id="3178" name="Entrada de lápiz 3177">
                  <a:extLst>
                    <a:ext uri="{FF2B5EF4-FFF2-40B4-BE49-F238E27FC236}">
                      <a16:creationId xmlns:a16="http://schemas.microsoft.com/office/drawing/2014/main" id="{0D9D796C-A386-4DA3-BBC8-4AA2CBC04D45}"/>
                    </a:ext>
                  </a:extLst>
                </p:cNvPr>
                <p:cNvPicPr/>
                <p:nvPr/>
              </p:nvPicPr>
              <p:blipFill>
                <a:blip r:embed="rId487"/>
                <a:stretch>
                  <a:fillRect/>
                </a:stretch>
              </p:blipFill>
              <p:spPr>
                <a:xfrm>
                  <a:off x="4553019" y="462612"/>
                  <a:ext cx="121680" cy="85320"/>
                </a:xfrm>
                <a:prstGeom prst="rect">
                  <a:avLst/>
                </a:prstGeom>
              </p:spPr>
            </p:pic>
          </mc:Fallback>
        </mc:AlternateContent>
      </p:grpSp>
    </p:spTree>
    <p:extLst>
      <p:ext uri="{BB962C8B-B14F-4D97-AF65-F5344CB8AC3E}">
        <p14:creationId xmlns:p14="http://schemas.microsoft.com/office/powerpoint/2010/main" val="44097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383294" y="749757"/>
            <a:ext cx="7999787" cy="2569946"/>
          </a:xfrm>
        </p:spPr>
        <p:txBody>
          <a:bodyPr/>
          <a:lstStyle/>
          <a:p>
            <a:r>
              <a:rPr lang="en-US" sz="4000" dirty="0" err="1"/>
              <a:t>Funcionamiento</a:t>
            </a:r>
            <a:r>
              <a:rPr lang="en-US" sz="4000" dirty="0"/>
              <a:t> del transistor BJT </a:t>
            </a:r>
          </a:p>
        </p:txBody>
      </p:sp>
    </p:spTree>
    <p:extLst>
      <p:ext uri="{BB962C8B-B14F-4D97-AF65-F5344CB8AC3E}">
        <p14:creationId xmlns:p14="http://schemas.microsoft.com/office/powerpoint/2010/main" val="240238921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El transistor sin polarizar (NPN)</a:t>
            </a:r>
          </a:p>
        </p:txBody>
      </p:sp>
      <p:sp>
        <p:nvSpPr>
          <p:cNvPr id="4" name="Marcador de texto 3">
            <a:extLst>
              <a:ext uri="{FF2B5EF4-FFF2-40B4-BE49-F238E27FC236}">
                <a16:creationId xmlns:a16="http://schemas.microsoft.com/office/drawing/2014/main" id="{5C786270-BDE1-4254-83F6-BAD12EDC8A5B}"/>
              </a:ext>
            </a:extLst>
          </p:cNvPr>
          <p:cNvSpPr>
            <a:spLocks noGrp="1"/>
          </p:cNvSpPr>
          <p:nvPr>
            <p:ph type="body" sz="quarter" idx="10"/>
          </p:nvPr>
        </p:nvSpPr>
        <p:spPr>
          <a:xfrm>
            <a:off x="505499" y="815764"/>
            <a:ext cx="8103408" cy="1598613"/>
          </a:xfrm>
        </p:spPr>
        <p:txBody>
          <a:bodyPr/>
          <a:lstStyle/>
          <a:p>
            <a:pPr algn="just"/>
            <a:r>
              <a:rPr lang="es-ES" sz="1600" dirty="0"/>
              <a:t>Al formarse las zonas N y P en el semiconductor se producen movimientos de portadores mayoritarios en torno a las uniones PN creándose las </a:t>
            </a:r>
            <a:r>
              <a:rPr lang="es-ES" sz="1600" b="1" dirty="0"/>
              <a:t>zonas de transición, </a:t>
            </a:r>
            <a:r>
              <a:rPr lang="es-ES" sz="1600" b="1" dirty="0" err="1"/>
              <a:t>deplexión</a:t>
            </a:r>
            <a:r>
              <a:rPr lang="es-ES" sz="1600" b="1" dirty="0"/>
              <a:t> </a:t>
            </a:r>
            <a:r>
              <a:rPr lang="es-ES" sz="1600" dirty="0"/>
              <a:t>o </a:t>
            </a:r>
            <a:r>
              <a:rPr lang="es-ES" sz="1600" b="1" dirty="0"/>
              <a:t>barreras de potencial</a:t>
            </a:r>
            <a:r>
              <a:rPr lang="es-ES" sz="1600" dirty="0"/>
              <a:t>. </a:t>
            </a:r>
          </a:p>
          <a:p>
            <a:pPr algn="just"/>
            <a:r>
              <a:rPr lang="es-ES" sz="1600" dirty="0"/>
              <a:t>Se forman así los dos diodos:</a:t>
            </a:r>
            <a:endParaRPr lang="es-ES" b="1" dirty="0"/>
          </a:p>
          <a:p>
            <a:pPr lvl="1" algn="just">
              <a:buSzPct val="90000"/>
              <a:tabLst>
                <a:tab pos="228600" algn="l"/>
              </a:tabLst>
            </a:pPr>
            <a:r>
              <a:rPr lang="es-ES" dirty="0"/>
              <a:t>Diodo de colector-base</a:t>
            </a:r>
          </a:p>
          <a:p>
            <a:pPr lvl="1" algn="just">
              <a:buSzPct val="90000"/>
              <a:tabLst>
                <a:tab pos="228600" algn="l"/>
              </a:tabLst>
            </a:pPr>
            <a:r>
              <a:rPr lang="es-ES" dirty="0"/>
              <a:t>Diodo de emisor-base</a:t>
            </a:r>
            <a:endParaRPr lang="es-ES" b="1" dirty="0"/>
          </a:p>
          <a:p>
            <a:pPr algn="just">
              <a:tabLst>
                <a:tab pos="228600" algn="l"/>
              </a:tabLst>
            </a:pPr>
            <a:r>
              <a:rPr lang="es-ES" sz="1600" dirty="0"/>
              <a:t>La zona de </a:t>
            </a:r>
            <a:r>
              <a:rPr lang="es-ES" sz="1600" dirty="0" err="1"/>
              <a:t>deplexión</a:t>
            </a:r>
            <a:r>
              <a:rPr lang="es-ES" sz="1600" dirty="0"/>
              <a:t> de emisor-base es más estrecha que la de colector-base, debido a las características de dopaje de cada una de las zonas</a:t>
            </a:r>
          </a:p>
        </p:txBody>
      </p:sp>
      <p:pic>
        <p:nvPicPr>
          <p:cNvPr id="5" name="Imagen 4"/>
          <p:cNvPicPr>
            <a:picLocks noChangeAspect="1"/>
          </p:cNvPicPr>
          <p:nvPr/>
        </p:nvPicPr>
        <p:blipFill>
          <a:blip r:embed="rId2"/>
          <a:stretch>
            <a:fillRect/>
          </a:stretch>
        </p:blipFill>
        <p:spPr>
          <a:xfrm>
            <a:off x="3517485" y="3272300"/>
            <a:ext cx="1851638" cy="1739859"/>
          </a:xfrm>
          <a:prstGeom prst="rect">
            <a:avLst/>
          </a:prstGeom>
        </p:spPr>
      </p:pic>
    </p:spTree>
    <p:extLst>
      <p:ext uri="{BB962C8B-B14F-4D97-AF65-F5344CB8AC3E}">
        <p14:creationId xmlns:p14="http://schemas.microsoft.com/office/powerpoint/2010/main" val="15351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60746" y="8987"/>
            <a:ext cx="8345488" cy="731837"/>
          </a:xfrm>
        </p:spPr>
        <p:txBody>
          <a:bodyPr/>
          <a:lstStyle/>
          <a:p>
            <a:r>
              <a:rPr lang="es-ES" dirty="0"/>
              <a:t>El transistor polarizado (NPN)</a:t>
            </a:r>
          </a:p>
        </p:txBody>
      </p:sp>
      <p:sp>
        <p:nvSpPr>
          <p:cNvPr id="6" name="Marcador de texto 3">
            <a:extLst>
              <a:ext uri="{FF2B5EF4-FFF2-40B4-BE49-F238E27FC236}">
                <a16:creationId xmlns:a16="http://schemas.microsoft.com/office/drawing/2014/main" id="{5C786270-BDE1-4254-83F6-BAD12EDC8A5B}"/>
              </a:ext>
            </a:extLst>
          </p:cNvPr>
          <p:cNvSpPr txBox="1">
            <a:spLocks/>
          </p:cNvSpPr>
          <p:nvPr/>
        </p:nvSpPr>
        <p:spPr>
          <a:xfrm>
            <a:off x="296582" y="2051342"/>
            <a:ext cx="5266348"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Si la tensión V</a:t>
            </a:r>
            <a:r>
              <a:rPr lang="es-ES" sz="1600" baseline="-25000" dirty="0"/>
              <a:t>BB</a:t>
            </a:r>
            <a:r>
              <a:rPr lang="es-ES" sz="1600" dirty="0"/>
              <a:t> es suficientemente grande para superar la barrera de potencial del diodo base-emisor, éste conducirá. </a:t>
            </a:r>
          </a:p>
          <a:p>
            <a:pPr algn="just"/>
            <a:endParaRPr lang="es-ES" sz="1600" dirty="0"/>
          </a:p>
          <a:p>
            <a:pPr algn="just"/>
            <a:endParaRPr lang="es-ES" sz="1600" dirty="0"/>
          </a:p>
          <a:p>
            <a:pPr algn="just"/>
            <a:endParaRPr lang="es-ES" sz="1600" dirty="0"/>
          </a:p>
          <a:p>
            <a:pPr algn="just"/>
            <a:r>
              <a:rPr lang="es-ES" sz="1600" dirty="0"/>
              <a:t>Los electrones que entran en la base tapan todos los huecos que hay en ella con facilidad, al ser ésta muy estrecha y escasamente dopada. Así, es como si las dos zonas N se uniesen. Es el </a:t>
            </a:r>
            <a:r>
              <a:rPr lang="es-ES" sz="1600" b="1" dirty="0"/>
              <a:t>efecto transistor</a:t>
            </a:r>
            <a:r>
              <a:rPr lang="es-ES" sz="1600" dirty="0"/>
              <a:t>.</a:t>
            </a:r>
          </a:p>
        </p:txBody>
      </p:sp>
      <p:pic>
        <p:nvPicPr>
          <p:cNvPr id="7" name="Imagen 6"/>
          <p:cNvPicPr>
            <a:picLocks noChangeAspect="1"/>
          </p:cNvPicPr>
          <p:nvPr/>
        </p:nvPicPr>
        <p:blipFill>
          <a:blip r:embed="rId2"/>
          <a:stretch>
            <a:fillRect/>
          </a:stretch>
        </p:blipFill>
        <p:spPr>
          <a:xfrm>
            <a:off x="5832442" y="1466775"/>
            <a:ext cx="3014976" cy="1584875"/>
          </a:xfrm>
          <a:prstGeom prst="rect">
            <a:avLst/>
          </a:prstGeom>
        </p:spPr>
      </p:pic>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360746" y="838924"/>
            <a:ext cx="7938014"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La figura muestra una forma típica de polarizar un transistor. Normalmente V</a:t>
            </a:r>
            <a:r>
              <a:rPr lang="es-ES" sz="1600" baseline="-25000" dirty="0"/>
              <a:t>CC</a:t>
            </a:r>
            <a:r>
              <a:rPr lang="es-ES" sz="1600" dirty="0"/>
              <a:t> tendrá un valor superior a V</a:t>
            </a:r>
            <a:r>
              <a:rPr lang="es-ES" sz="1600" baseline="-25000" dirty="0"/>
              <a:t>BB</a:t>
            </a:r>
            <a:r>
              <a:rPr lang="es-ES" sz="1600" dirty="0"/>
              <a:t>. Así, el diodo colector-base estará inversamente polarizado y el diodo base-emisor se encontrará directamente polarizado.</a:t>
            </a:r>
          </a:p>
          <a:p>
            <a:pPr algn="just"/>
            <a:endParaRPr lang="es-ES" sz="1600" dirty="0"/>
          </a:p>
        </p:txBody>
      </p:sp>
      <p:pic>
        <p:nvPicPr>
          <p:cNvPr id="9" name="Imagen 8"/>
          <p:cNvPicPr>
            <a:picLocks noChangeAspect="1"/>
          </p:cNvPicPr>
          <p:nvPr/>
        </p:nvPicPr>
        <p:blipFill>
          <a:blip r:embed="rId3"/>
          <a:stretch>
            <a:fillRect/>
          </a:stretch>
        </p:blipFill>
        <p:spPr>
          <a:xfrm>
            <a:off x="5694191" y="3263760"/>
            <a:ext cx="3126032" cy="1598613"/>
          </a:xfrm>
          <a:prstGeom prst="rect">
            <a:avLst/>
          </a:prstGeom>
        </p:spPr>
      </p:pic>
      <p:grpSp>
        <p:nvGrpSpPr>
          <p:cNvPr id="39" name="Grupo 38">
            <a:extLst>
              <a:ext uri="{FF2B5EF4-FFF2-40B4-BE49-F238E27FC236}">
                <a16:creationId xmlns:a16="http://schemas.microsoft.com/office/drawing/2014/main" id="{6BE5BF06-E12A-402E-9BB5-A0148C8201A7}"/>
              </a:ext>
            </a:extLst>
          </p:cNvPr>
          <p:cNvGrpSpPr/>
          <p:nvPr/>
        </p:nvGrpSpPr>
        <p:grpSpPr>
          <a:xfrm>
            <a:off x="1287000" y="3307879"/>
            <a:ext cx="381240" cy="299520"/>
            <a:chOff x="1287000" y="3307879"/>
            <a:chExt cx="381240" cy="299520"/>
          </a:xfrm>
        </p:grpSpPr>
        <mc:AlternateContent xmlns:mc="http://schemas.openxmlformats.org/markup-compatibility/2006" xmlns:p14="http://schemas.microsoft.com/office/powerpoint/2010/main">
          <mc:Choice Requires="p14">
            <p:contentPart p14:bwMode="auto" r:id="rId4">
              <p14:nvContentPartPr>
                <p14:cNvPr id="31" name="Entrada de lápiz 30">
                  <a:extLst>
                    <a:ext uri="{FF2B5EF4-FFF2-40B4-BE49-F238E27FC236}">
                      <a16:creationId xmlns:a16="http://schemas.microsoft.com/office/drawing/2014/main" id="{8F334430-F735-4569-846A-CEE7879AA6C0}"/>
                    </a:ext>
                  </a:extLst>
                </p14:cNvPr>
                <p14:cNvContentPartPr/>
                <p14:nvPr/>
              </p14:nvContentPartPr>
              <p14:xfrm>
                <a:off x="1287000" y="3307879"/>
                <a:ext cx="160200" cy="239400"/>
              </p14:xfrm>
            </p:contentPart>
          </mc:Choice>
          <mc:Fallback xmlns="">
            <p:pic>
              <p:nvPicPr>
                <p:cNvPr id="31" name="Entrada de lápiz 30">
                  <a:extLst>
                    <a:ext uri="{FF2B5EF4-FFF2-40B4-BE49-F238E27FC236}">
                      <a16:creationId xmlns:a16="http://schemas.microsoft.com/office/drawing/2014/main" id="{8F334430-F735-4569-846A-CEE7879AA6C0}"/>
                    </a:ext>
                  </a:extLst>
                </p:cNvPr>
                <p:cNvPicPr/>
                <p:nvPr/>
              </p:nvPicPr>
              <p:blipFill>
                <a:blip r:embed="rId5"/>
                <a:stretch>
                  <a:fillRect/>
                </a:stretch>
              </p:blipFill>
              <p:spPr>
                <a:xfrm>
                  <a:off x="1278000" y="3298879"/>
                  <a:ext cx="1778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Entrada de lápiz 31">
                  <a:extLst>
                    <a:ext uri="{FF2B5EF4-FFF2-40B4-BE49-F238E27FC236}">
                      <a16:creationId xmlns:a16="http://schemas.microsoft.com/office/drawing/2014/main" id="{AF3DD628-FBE9-40AD-8340-9E55C3B2B3B2}"/>
                    </a:ext>
                  </a:extLst>
                </p14:cNvPr>
                <p14:cNvContentPartPr/>
                <p14:nvPr/>
              </p14:nvContentPartPr>
              <p14:xfrm>
                <a:off x="1451160" y="3455119"/>
                <a:ext cx="115560" cy="152280"/>
              </p14:xfrm>
            </p:contentPart>
          </mc:Choice>
          <mc:Fallback xmlns="">
            <p:pic>
              <p:nvPicPr>
                <p:cNvPr id="32" name="Entrada de lápiz 31">
                  <a:extLst>
                    <a:ext uri="{FF2B5EF4-FFF2-40B4-BE49-F238E27FC236}">
                      <a16:creationId xmlns:a16="http://schemas.microsoft.com/office/drawing/2014/main" id="{AF3DD628-FBE9-40AD-8340-9E55C3B2B3B2}"/>
                    </a:ext>
                  </a:extLst>
                </p:cNvPr>
                <p:cNvPicPr/>
                <p:nvPr/>
              </p:nvPicPr>
              <p:blipFill>
                <a:blip r:embed="rId7"/>
                <a:stretch>
                  <a:fillRect/>
                </a:stretch>
              </p:blipFill>
              <p:spPr>
                <a:xfrm>
                  <a:off x="1442160" y="3446479"/>
                  <a:ext cx="1332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Entrada de lápiz 32">
                  <a:extLst>
                    <a:ext uri="{FF2B5EF4-FFF2-40B4-BE49-F238E27FC236}">
                      <a16:creationId xmlns:a16="http://schemas.microsoft.com/office/drawing/2014/main" id="{7D5633B3-1913-4B39-8659-F4B707F47863}"/>
                    </a:ext>
                  </a:extLst>
                </p14:cNvPr>
                <p14:cNvContentPartPr/>
                <p14:nvPr/>
              </p14:nvContentPartPr>
              <p14:xfrm>
                <a:off x="1571400" y="3440719"/>
                <a:ext cx="96840" cy="152280"/>
              </p14:xfrm>
            </p:contentPart>
          </mc:Choice>
          <mc:Fallback xmlns="">
            <p:pic>
              <p:nvPicPr>
                <p:cNvPr id="33" name="Entrada de lápiz 32">
                  <a:extLst>
                    <a:ext uri="{FF2B5EF4-FFF2-40B4-BE49-F238E27FC236}">
                      <a16:creationId xmlns:a16="http://schemas.microsoft.com/office/drawing/2014/main" id="{7D5633B3-1913-4B39-8659-F4B707F47863}"/>
                    </a:ext>
                  </a:extLst>
                </p:cNvPr>
                <p:cNvPicPr/>
                <p:nvPr/>
              </p:nvPicPr>
              <p:blipFill>
                <a:blip r:embed="rId9"/>
                <a:stretch>
                  <a:fillRect/>
                </a:stretch>
              </p:blipFill>
              <p:spPr>
                <a:xfrm>
                  <a:off x="1562400" y="3431719"/>
                  <a:ext cx="114480" cy="169920"/>
                </a:xfrm>
                <a:prstGeom prst="rect">
                  <a:avLst/>
                </a:prstGeom>
              </p:spPr>
            </p:pic>
          </mc:Fallback>
        </mc:AlternateContent>
      </p:grpSp>
      <p:grpSp>
        <p:nvGrpSpPr>
          <p:cNvPr id="38" name="Grupo 37">
            <a:extLst>
              <a:ext uri="{FF2B5EF4-FFF2-40B4-BE49-F238E27FC236}">
                <a16:creationId xmlns:a16="http://schemas.microsoft.com/office/drawing/2014/main" id="{00317050-06E4-441F-872D-CC14B562F2A3}"/>
              </a:ext>
            </a:extLst>
          </p:cNvPr>
          <p:cNvGrpSpPr/>
          <p:nvPr/>
        </p:nvGrpSpPr>
        <p:grpSpPr>
          <a:xfrm>
            <a:off x="2005560" y="2594719"/>
            <a:ext cx="2334960" cy="1078200"/>
            <a:chOff x="2005560" y="2594719"/>
            <a:chExt cx="2334960" cy="1078200"/>
          </a:xfrm>
        </p:grpSpPr>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83733C93-DC64-48FA-9AC9-7E8F66A0ED82}"/>
                    </a:ext>
                  </a:extLst>
                </p14:cNvPr>
                <p14:cNvContentPartPr/>
                <p14:nvPr/>
              </p14:nvContentPartPr>
              <p14:xfrm>
                <a:off x="3708000" y="2632159"/>
                <a:ext cx="167040" cy="155160"/>
              </p14:xfrm>
            </p:contentPart>
          </mc:Choice>
          <mc:Fallback xmlns="">
            <p:pic>
              <p:nvPicPr>
                <p:cNvPr id="15" name="Entrada de lápiz 14">
                  <a:extLst>
                    <a:ext uri="{FF2B5EF4-FFF2-40B4-BE49-F238E27FC236}">
                      <a16:creationId xmlns:a16="http://schemas.microsoft.com/office/drawing/2014/main" id="{83733C93-DC64-48FA-9AC9-7E8F66A0ED82}"/>
                    </a:ext>
                  </a:extLst>
                </p:cNvPr>
                <p:cNvPicPr/>
                <p:nvPr/>
              </p:nvPicPr>
              <p:blipFill>
                <a:blip r:embed="rId11"/>
                <a:stretch>
                  <a:fillRect/>
                </a:stretch>
              </p:blipFill>
              <p:spPr>
                <a:xfrm>
                  <a:off x="3699360" y="2623159"/>
                  <a:ext cx="184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Entrada de lápiz 15">
                  <a:extLst>
                    <a:ext uri="{FF2B5EF4-FFF2-40B4-BE49-F238E27FC236}">
                      <a16:creationId xmlns:a16="http://schemas.microsoft.com/office/drawing/2014/main" id="{13382FCC-5E29-4F4F-8933-CEF9B8A745E1}"/>
                    </a:ext>
                  </a:extLst>
                </p14:cNvPr>
                <p14:cNvContentPartPr/>
                <p14:nvPr/>
              </p14:nvContentPartPr>
              <p14:xfrm>
                <a:off x="3938760" y="2594719"/>
                <a:ext cx="160560" cy="184320"/>
              </p14:xfrm>
            </p:contentPart>
          </mc:Choice>
          <mc:Fallback xmlns="">
            <p:pic>
              <p:nvPicPr>
                <p:cNvPr id="16" name="Entrada de lápiz 15">
                  <a:extLst>
                    <a:ext uri="{FF2B5EF4-FFF2-40B4-BE49-F238E27FC236}">
                      <a16:creationId xmlns:a16="http://schemas.microsoft.com/office/drawing/2014/main" id="{13382FCC-5E29-4F4F-8933-CEF9B8A745E1}"/>
                    </a:ext>
                  </a:extLst>
                </p:cNvPr>
                <p:cNvPicPr/>
                <p:nvPr/>
              </p:nvPicPr>
              <p:blipFill>
                <a:blip r:embed="rId13"/>
                <a:stretch>
                  <a:fillRect/>
                </a:stretch>
              </p:blipFill>
              <p:spPr>
                <a:xfrm>
                  <a:off x="3929760" y="2585719"/>
                  <a:ext cx="178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Entrada de lápiz 16">
                  <a:extLst>
                    <a:ext uri="{FF2B5EF4-FFF2-40B4-BE49-F238E27FC236}">
                      <a16:creationId xmlns:a16="http://schemas.microsoft.com/office/drawing/2014/main" id="{42FF500B-0E4A-4F38-AD7A-0553389C6FEA}"/>
                    </a:ext>
                  </a:extLst>
                </p14:cNvPr>
                <p14:cNvContentPartPr/>
                <p14:nvPr/>
              </p14:nvContentPartPr>
              <p14:xfrm>
                <a:off x="4115160" y="2707399"/>
                <a:ext cx="100440" cy="100440"/>
              </p14:xfrm>
            </p:contentPart>
          </mc:Choice>
          <mc:Fallback xmlns="">
            <p:pic>
              <p:nvPicPr>
                <p:cNvPr id="17" name="Entrada de lápiz 16">
                  <a:extLst>
                    <a:ext uri="{FF2B5EF4-FFF2-40B4-BE49-F238E27FC236}">
                      <a16:creationId xmlns:a16="http://schemas.microsoft.com/office/drawing/2014/main" id="{42FF500B-0E4A-4F38-AD7A-0553389C6FEA}"/>
                    </a:ext>
                  </a:extLst>
                </p:cNvPr>
                <p:cNvPicPr/>
                <p:nvPr/>
              </p:nvPicPr>
              <p:blipFill>
                <a:blip r:embed="rId15"/>
                <a:stretch>
                  <a:fillRect/>
                </a:stretch>
              </p:blipFill>
              <p:spPr>
                <a:xfrm>
                  <a:off x="4106520" y="2698759"/>
                  <a:ext cx="118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Entrada de lápiz 17">
                  <a:extLst>
                    <a:ext uri="{FF2B5EF4-FFF2-40B4-BE49-F238E27FC236}">
                      <a16:creationId xmlns:a16="http://schemas.microsoft.com/office/drawing/2014/main" id="{A3F43274-7378-419C-9F58-8A60C8A17600}"/>
                    </a:ext>
                  </a:extLst>
                </p14:cNvPr>
                <p14:cNvContentPartPr/>
                <p14:nvPr/>
              </p14:nvContentPartPr>
              <p14:xfrm>
                <a:off x="4254120" y="2740519"/>
                <a:ext cx="86400" cy="76680"/>
              </p14:xfrm>
            </p:contentPart>
          </mc:Choice>
          <mc:Fallback xmlns="">
            <p:pic>
              <p:nvPicPr>
                <p:cNvPr id="18" name="Entrada de lápiz 17">
                  <a:extLst>
                    <a:ext uri="{FF2B5EF4-FFF2-40B4-BE49-F238E27FC236}">
                      <a16:creationId xmlns:a16="http://schemas.microsoft.com/office/drawing/2014/main" id="{A3F43274-7378-419C-9F58-8A60C8A17600}"/>
                    </a:ext>
                  </a:extLst>
                </p:cNvPr>
                <p:cNvPicPr/>
                <p:nvPr/>
              </p:nvPicPr>
              <p:blipFill>
                <a:blip r:embed="rId17"/>
                <a:stretch>
                  <a:fillRect/>
                </a:stretch>
              </p:blipFill>
              <p:spPr>
                <a:xfrm>
                  <a:off x="4245120" y="2731879"/>
                  <a:ext cx="104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Entrada de lápiz 18">
                  <a:extLst>
                    <a:ext uri="{FF2B5EF4-FFF2-40B4-BE49-F238E27FC236}">
                      <a16:creationId xmlns:a16="http://schemas.microsoft.com/office/drawing/2014/main" id="{06491A50-DB76-44B4-802C-F0A1FD941E05}"/>
                    </a:ext>
                  </a:extLst>
                </p14:cNvPr>
                <p14:cNvContentPartPr/>
                <p14:nvPr/>
              </p14:nvContentPartPr>
              <p14:xfrm>
                <a:off x="3674520" y="2822239"/>
                <a:ext cx="188640" cy="403200"/>
              </p14:xfrm>
            </p:contentPart>
          </mc:Choice>
          <mc:Fallback xmlns="">
            <p:pic>
              <p:nvPicPr>
                <p:cNvPr id="19" name="Entrada de lápiz 18">
                  <a:extLst>
                    <a:ext uri="{FF2B5EF4-FFF2-40B4-BE49-F238E27FC236}">
                      <a16:creationId xmlns:a16="http://schemas.microsoft.com/office/drawing/2014/main" id="{06491A50-DB76-44B4-802C-F0A1FD941E05}"/>
                    </a:ext>
                  </a:extLst>
                </p:cNvPr>
                <p:cNvPicPr/>
                <p:nvPr/>
              </p:nvPicPr>
              <p:blipFill>
                <a:blip r:embed="rId19"/>
                <a:stretch>
                  <a:fillRect/>
                </a:stretch>
              </p:blipFill>
              <p:spPr>
                <a:xfrm>
                  <a:off x="3665880" y="2813239"/>
                  <a:ext cx="2062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Entrada de lápiz 20">
                  <a:extLst>
                    <a:ext uri="{FF2B5EF4-FFF2-40B4-BE49-F238E27FC236}">
                      <a16:creationId xmlns:a16="http://schemas.microsoft.com/office/drawing/2014/main" id="{F53320B1-9C9A-4D6C-A43A-DDD62647AADE}"/>
                    </a:ext>
                  </a:extLst>
                </p14:cNvPr>
                <p14:cNvContentPartPr/>
                <p14:nvPr/>
              </p14:nvContentPartPr>
              <p14:xfrm>
                <a:off x="3413160" y="3256399"/>
                <a:ext cx="428040" cy="179640"/>
              </p14:xfrm>
            </p:contentPart>
          </mc:Choice>
          <mc:Fallback xmlns="">
            <p:pic>
              <p:nvPicPr>
                <p:cNvPr id="21" name="Entrada de lápiz 20">
                  <a:extLst>
                    <a:ext uri="{FF2B5EF4-FFF2-40B4-BE49-F238E27FC236}">
                      <a16:creationId xmlns:a16="http://schemas.microsoft.com/office/drawing/2014/main" id="{F53320B1-9C9A-4D6C-A43A-DDD62647AADE}"/>
                    </a:ext>
                  </a:extLst>
                </p:cNvPr>
                <p:cNvPicPr/>
                <p:nvPr/>
              </p:nvPicPr>
              <p:blipFill>
                <a:blip r:embed="rId21"/>
                <a:stretch>
                  <a:fillRect/>
                </a:stretch>
              </p:blipFill>
              <p:spPr>
                <a:xfrm>
                  <a:off x="3404520" y="3247759"/>
                  <a:ext cx="445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Entrada de lápiz 21">
                  <a:extLst>
                    <a:ext uri="{FF2B5EF4-FFF2-40B4-BE49-F238E27FC236}">
                      <a16:creationId xmlns:a16="http://schemas.microsoft.com/office/drawing/2014/main" id="{8EE56039-2E0E-40A2-B8AA-95EBAC5E7DE7}"/>
                    </a:ext>
                  </a:extLst>
                </p14:cNvPr>
                <p14:cNvContentPartPr/>
                <p14:nvPr/>
              </p14:nvContentPartPr>
              <p14:xfrm>
                <a:off x="3397320" y="3237679"/>
                <a:ext cx="11520" cy="435240"/>
              </p14:xfrm>
            </p:contentPart>
          </mc:Choice>
          <mc:Fallback xmlns="">
            <p:pic>
              <p:nvPicPr>
                <p:cNvPr id="22" name="Entrada de lápiz 21">
                  <a:extLst>
                    <a:ext uri="{FF2B5EF4-FFF2-40B4-BE49-F238E27FC236}">
                      <a16:creationId xmlns:a16="http://schemas.microsoft.com/office/drawing/2014/main" id="{8EE56039-2E0E-40A2-B8AA-95EBAC5E7DE7}"/>
                    </a:ext>
                  </a:extLst>
                </p:cNvPr>
                <p:cNvPicPr/>
                <p:nvPr/>
              </p:nvPicPr>
              <p:blipFill>
                <a:blip r:embed="rId23"/>
                <a:stretch>
                  <a:fillRect/>
                </a:stretch>
              </p:blipFill>
              <p:spPr>
                <a:xfrm>
                  <a:off x="3388320" y="3228679"/>
                  <a:ext cx="29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Entrada de lápiz 27">
                  <a:extLst>
                    <a:ext uri="{FF2B5EF4-FFF2-40B4-BE49-F238E27FC236}">
                      <a16:creationId xmlns:a16="http://schemas.microsoft.com/office/drawing/2014/main" id="{81E79DC2-5784-408B-8BE2-7950EE7BDD42}"/>
                    </a:ext>
                  </a:extLst>
                </p14:cNvPr>
                <p14:cNvContentPartPr/>
                <p14:nvPr/>
              </p14:nvContentPartPr>
              <p14:xfrm>
                <a:off x="2005560" y="3437119"/>
                <a:ext cx="142920" cy="130680"/>
              </p14:xfrm>
            </p:contentPart>
          </mc:Choice>
          <mc:Fallback xmlns="">
            <p:pic>
              <p:nvPicPr>
                <p:cNvPr id="28" name="Entrada de lápiz 27">
                  <a:extLst>
                    <a:ext uri="{FF2B5EF4-FFF2-40B4-BE49-F238E27FC236}">
                      <a16:creationId xmlns:a16="http://schemas.microsoft.com/office/drawing/2014/main" id="{81E79DC2-5784-408B-8BE2-7950EE7BDD42}"/>
                    </a:ext>
                  </a:extLst>
                </p:cNvPr>
                <p:cNvPicPr/>
                <p:nvPr/>
              </p:nvPicPr>
              <p:blipFill>
                <a:blip r:embed="rId25"/>
                <a:stretch>
                  <a:fillRect/>
                </a:stretch>
              </p:blipFill>
              <p:spPr>
                <a:xfrm>
                  <a:off x="1996920" y="3428479"/>
                  <a:ext cx="1605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Entrada de lápiz 28">
                  <a:extLst>
                    <a:ext uri="{FF2B5EF4-FFF2-40B4-BE49-F238E27FC236}">
                      <a16:creationId xmlns:a16="http://schemas.microsoft.com/office/drawing/2014/main" id="{EAAD0165-B366-4599-993D-4563B4AFFD45}"/>
                    </a:ext>
                  </a:extLst>
                </p14:cNvPr>
                <p14:cNvContentPartPr/>
                <p14:nvPr/>
              </p14:nvContentPartPr>
              <p14:xfrm>
                <a:off x="2109600" y="3423079"/>
                <a:ext cx="1233000" cy="107640"/>
              </p14:xfrm>
            </p:contentPart>
          </mc:Choice>
          <mc:Fallback xmlns="">
            <p:pic>
              <p:nvPicPr>
                <p:cNvPr id="29" name="Entrada de lápiz 28">
                  <a:extLst>
                    <a:ext uri="{FF2B5EF4-FFF2-40B4-BE49-F238E27FC236}">
                      <a16:creationId xmlns:a16="http://schemas.microsoft.com/office/drawing/2014/main" id="{EAAD0165-B366-4599-993D-4563B4AFFD45}"/>
                    </a:ext>
                  </a:extLst>
                </p:cNvPr>
                <p:cNvPicPr/>
                <p:nvPr/>
              </p:nvPicPr>
              <p:blipFill>
                <a:blip r:embed="rId27"/>
                <a:stretch>
                  <a:fillRect/>
                </a:stretch>
              </p:blipFill>
              <p:spPr>
                <a:xfrm>
                  <a:off x="2100960" y="3414439"/>
                  <a:ext cx="1250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Entrada de lápiz 33">
                  <a:extLst>
                    <a:ext uri="{FF2B5EF4-FFF2-40B4-BE49-F238E27FC236}">
                      <a16:creationId xmlns:a16="http://schemas.microsoft.com/office/drawing/2014/main" id="{B46EE1C7-0D43-48DB-9068-11EBB6BC4ADA}"/>
                    </a:ext>
                  </a:extLst>
                </p14:cNvPr>
                <p14:cNvContentPartPr/>
                <p14:nvPr/>
              </p14:nvContentPartPr>
              <p14:xfrm>
                <a:off x="2326680" y="3081799"/>
                <a:ext cx="110880" cy="214560"/>
              </p14:xfrm>
            </p:contentPart>
          </mc:Choice>
          <mc:Fallback xmlns="">
            <p:pic>
              <p:nvPicPr>
                <p:cNvPr id="34" name="Entrada de lápiz 33">
                  <a:extLst>
                    <a:ext uri="{FF2B5EF4-FFF2-40B4-BE49-F238E27FC236}">
                      <a16:creationId xmlns:a16="http://schemas.microsoft.com/office/drawing/2014/main" id="{B46EE1C7-0D43-48DB-9068-11EBB6BC4ADA}"/>
                    </a:ext>
                  </a:extLst>
                </p:cNvPr>
                <p:cNvPicPr/>
                <p:nvPr/>
              </p:nvPicPr>
              <p:blipFill>
                <a:blip r:embed="rId29"/>
                <a:stretch>
                  <a:fillRect/>
                </a:stretch>
              </p:blipFill>
              <p:spPr>
                <a:xfrm>
                  <a:off x="2317680" y="3073159"/>
                  <a:ext cx="1285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Entrada de lápiz 34">
                  <a:extLst>
                    <a:ext uri="{FF2B5EF4-FFF2-40B4-BE49-F238E27FC236}">
                      <a16:creationId xmlns:a16="http://schemas.microsoft.com/office/drawing/2014/main" id="{4323DFEC-BA18-42CD-A50F-FAC507508F3D}"/>
                    </a:ext>
                  </a:extLst>
                </p14:cNvPr>
                <p14:cNvContentPartPr/>
                <p14:nvPr/>
              </p14:nvContentPartPr>
              <p14:xfrm>
                <a:off x="2514600" y="3178639"/>
                <a:ext cx="113400" cy="162000"/>
              </p14:xfrm>
            </p:contentPart>
          </mc:Choice>
          <mc:Fallback xmlns="">
            <p:pic>
              <p:nvPicPr>
                <p:cNvPr id="35" name="Entrada de lápiz 34">
                  <a:extLst>
                    <a:ext uri="{FF2B5EF4-FFF2-40B4-BE49-F238E27FC236}">
                      <a16:creationId xmlns:a16="http://schemas.microsoft.com/office/drawing/2014/main" id="{4323DFEC-BA18-42CD-A50F-FAC507508F3D}"/>
                    </a:ext>
                  </a:extLst>
                </p:cNvPr>
                <p:cNvPicPr/>
                <p:nvPr/>
              </p:nvPicPr>
              <p:blipFill>
                <a:blip r:embed="rId31"/>
                <a:stretch>
                  <a:fillRect/>
                </a:stretch>
              </p:blipFill>
              <p:spPr>
                <a:xfrm>
                  <a:off x="2505960" y="3169999"/>
                  <a:ext cx="131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Entrada de lápiz 35">
                  <a:extLst>
                    <a:ext uri="{FF2B5EF4-FFF2-40B4-BE49-F238E27FC236}">
                      <a16:creationId xmlns:a16="http://schemas.microsoft.com/office/drawing/2014/main" id="{247ED865-113A-45C8-806A-56FB89B1B195}"/>
                    </a:ext>
                  </a:extLst>
                </p14:cNvPr>
                <p14:cNvContentPartPr/>
                <p14:nvPr/>
              </p14:nvContentPartPr>
              <p14:xfrm>
                <a:off x="3910320" y="2923399"/>
                <a:ext cx="157680" cy="169200"/>
              </p14:xfrm>
            </p:contentPart>
          </mc:Choice>
          <mc:Fallback xmlns="">
            <p:pic>
              <p:nvPicPr>
                <p:cNvPr id="36" name="Entrada de lápiz 35">
                  <a:extLst>
                    <a:ext uri="{FF2B5EF4-FFF2-40B4-BE49-F238E27FC236}">
                      <a16:creationId xmlns:a16="http://schemas.microsoft.com/office/drawing/2014/main" id="{247ED865-113A-45C8-806A-56FB89B1B195}"/>
                    </a:ext>
                  </a:extLst>
                </p:cNvPr>
                <p:cNvPicPr/>
                <p:nvPr/>
              </p:nvPicPr>
              <p:blipFill>
                <a:blip r:embed="rId33"/>
                <a:stretch>
                  <a:fillRect/>
                </a:stretch>
              </p:blipFill>
              <p:spPr>
                <a:xfrm>
                  <a:off x="3901680" y="2914759"/>
                  <a:ext cx="175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Entrada de lápiz 36">
                  <a:extLst>
                    <a:ext uri="{FF2B5EF4-FFF2-40B4-BE49-F238E27FC236}">
                      <a16:creationId xmlns:a16="http://schemas.microsoft.com/office/drawing/2014/main" id="{0551C07E-DCAB-4A3F-A71F-1BA63B55135D}"/>
                    </a:ext>
                  </a:extLst>
                </p14:cNvPr>
                <p14:cNvContentPartPr/>
                <p14:nvPr/>
              </p14:nvContentPartPr>
              <p14:xfrm>
                <a:off x="4091760" y="3048319"/>
                <a:ext cx="95040" cy="93960"/>
              </p14:xfrm>
            </p:contentPart>
          </mc:Choice>
          <mc:Fallback xmlns="">
            <p:pic>
              <p:nvPicPr>
                <p:cNvPr id="37" name="Entrada de lápiz 36">
                  <a:extLst>
                    <a:ext uri="{FF2B5EF4-FFF2-40B4-BE49-F238E27FC236}">
                      <a16:creationId xmlns:a16="http://schemas.microsoft.com/office/drawing/2014/main" id="{0551C07E-DCAB-4A3F-A71F-1BA63B55135D}"/>
                    </a:ext>
                  </a:extLst>
                </p:cNvPr>
                <p:cNvPicPr/>
                <p:nvPr/>
              </p:nvPicPr>
              <p:blipFill>
                <a:blip r:embed="rId35"/>
                <a:stretch>
                  <a:fillRect/>
                </a:stretch>
              </p:blipFill>
              <p:spPr>
                <a:xfrm>
                  <a:off x="4083120" y="3039679"/>
                  <a:ext cx="112680" cy="111600"/>
                </a:xfrm>
                <a:prstGeom prst="rect">
                  <a:avLst/>
                </a:prstGeom>
              </p:spPr>
            </p:pic>
          </mc:Fallback>
        </mc:AlternateContent>
      </p:grpSp>
      <p:grpSp>
        <p:nvGrpSpPr>
          <p:cNvPr id="48" name="Grupo 47">
            <a:extLst>
              <a:ext uri="{FF2B5EF4-FFF2-40B4-BE49-F238E27FC236}">
                <a16:creationId xmlns:a16="http://schemas.microsoft.com/office/drawing/2014/main" id="{38B09C8A-A5E9-44B0-AF49-08ADF638240F}"/>
              </a:ext>
            </a:extLst>
          </p:cNvPr>
          <p:cNvGrpSpPr/>
          <p:nvPr/>
        </p:nvGrpSpPr>
        <p:grpSpPr>
          <a:xfrm>
            <a:off x="3411000" y="3563839"/>
            <a:ext cx="565560" cy="425160"/>
            <a:chOff x="3411000" y="3563839"/>
            <a:chExt cx="565560" cy="425160"/>
          </a:xfrm>
        </p:grpSpPr>
        <mc:AlternateContent xmlns:mc="http://schemas.openxmlformats.org/markup-compatibility/2006" xmlns:p14="http://schemas.microsoft.com/office/powerpoint/2010/main">
          <mc:Choice Requires="p14">
            <p:contentPart p14:bwMode="auto" r:id="rId36">
              <p14:nvContentPartPr>
                <p14:cNvPr id="40" name="Entrada de lápiz 39">
                  <a:extLst>
                    <a:ext uri="{FF2B5EF4-FFF2-40B4-BE49-F238E27FC236}">
                      <a16:creationId xmlns:a16="http://schemas.microsoft.com/office/drawing/2014/main" id="{B3EA3C80-C3B5-43A3-9A9D-B2B7F567B128}"/>
                    </a:ext>
                  </a:extLst>
                </p14:cNvPr>
                <p14:cNvContentPartPr/>
                <p14:nvPr/>
              </p14:nvContentPartPr>
              <p14:xfrm>
                <a:off x="3662640" y="3888919"/>
                <a:ext cx="313920" cy="8280"/>
              </p14:xfrm>
            </p:contentPart>
          </mc:Choice>
          <mc:Fallback xmlns="">
            <p:pic>
              <p:nvPicPr>
                <p:cNvPr id="40" name="Entrada de lápiz 39">
                  <a:extLst>
                    <a:ext uri="{FF2B5EF4-FFF2-40B4-BE49-F238E27FC236}">
                      <a16:creationId xmlns:a16="http://schemas.microsoft.com/office/drawing/2014/main" id="{B3EA3C80-C3B5-43A3-9A9D-B2B7F567B128}"/>
                    </a:ext>
                  </a:extLst>
                </p:cNvPr>
                <p:cNvPicPr/>
                <p:nvPr/>
              </p:nvPicPr>
              <p:blipFill>
                <a:blip r:embed="rId37"/>
                <a:stretch>
                  <a:fillRect/>
                </a:stretch>
              </p:blipFill>
              <p:spPr>
                <a:xfrm>
                  <a:off x="3653640" y="3879919"/>
                  <a:ext cx="331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Entrada de lápiz 40">
                  <a:extLst>
                    <a:ext uri="{FF2B5EF4-FFF2-40B4-BE49-F238E27FC236}">
                      <a16:creationId xmlns:a16="http://schemas.microsoft.com/office/drawing/2014/main" id="{E939BF64-577C-4271-896A-9E07BFBF2935}"/>
                    </a:ext>
                  </a:extLst>
                </p14:cNvPr>
                <p14:cNvContentPartPr/>
                <p14:nvPr/>
              </p14:nvContentPartPr>
              <p14:xfrm>
                <a:off x="3610800" y="3913039"/>
                <a:ext cx="105120" cy="47520"/>
              </p14:xfrm>
            </p:contentPart>
          </mc:Choice>
          <mc:Fallback xmlns="">
            <p:pic>
              <p:nvPicPr>
                <p:cNvPr id="41" name="Entrada de lápiz 40">
                  <a:extLst>
                    <a:ext uri="{FF2B5EF4-FFF2-40B4-BE49-F238E27FC236}">
                      <a16:creationId xmlns:a16="http://schemas.microsoft.com/office/drawing/2014/main" id="{E939BF64-577C-4271-896A-9E07BFBF2935}"/>
                    </a:ext>
                  </a:extLst>
                </p:cNvPr>
                <p:cNvPicPr/>
                <p:nvPr/>
              </p:nvPicPr>
              <p:blipFill>
                <a:blip r:embed="rId39"/>
                <a:stretch>
                  <a:fillRect/>
                </a:stretch>
              </p:blipFill>
              <p:spPr>
                <a:xfrm>
                  <a:off x="3602160" y="3904399"/>
                  <a:ext cx="1227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Entrada de lápiz 41">
                  <a:extLst>
                    <a:ext uri="{FF2B5EF4-FFF2-40B4-BE49-F238E27FC236}">
                      <a16:creationId xmlns:a16="http://schemas.microsoft.com/office/drawing/2014/main" id="{13DC8E64-83DB-4CDC-B006-25A70D16FC5B}"/>
                    </a:ext>
                  </a:extLst>
                </p14:cNvPr>
                <p14:cNvContentPartPr/>
                <p14:nvPr/>
              </p14:nvContentPartPr>
              <p14:xfrm>
                <a:off x="3673080" y="3926719"/>
                <a:ext cx="115560" cy="61560"/>
              </p14:xfrm>
            </p:contentPart>
          </mc:Choice>
          <mc:Fallback xmlns="">
            <p:pic>
              <p:nvPicPr>
                <p:cNvPr id="42" name="Entrada de lápiz 41">
                  <a:extLst>
                    <a:ext uri="{FF2B5EF4-FFF2-40B4-BE49-F238E27FC236}">
                      <a16:creationId xmlns:a16="http://schemas.microsoft.com/office/drawing/2014/main" id="{13DC8E64-83DB-4CDC-B006-25A70D16FC5B}"/>
                    </a:ext>
                  </a:extLst>
                </p:cNvPr>
                <p:cNvPicPr/>
                <p:nvPr/>
              </p:nvPicPr>
              <p:blipFill>
                <a:blip r:embed="rId41"/>
                <a:stretch>
                  <a:fillRect/>
                </a:stretch>
              </p:blipFill>
              <p:spPr>
                <a:xfrm>
                  <a:off x="3664080" y="3918079"/>
                  <a:ext cx="133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Entrada de lápiz 42">
                  <a:extLst>
                    <a:ext uri="{FF2B5EF4-FFF2-40B4-BE49-F238E27FC236}">
                      <a16:creationId xmlns:a16="http://schemas.microsoft.com/office/drawing/2014/main" id="{2800976F-DB8E-4EB0-9BAF-6CDF49448955}"/>
                    </a:ext>
                  </a:extLst>
                </p14:cNvPr>
                <p14:cNvContentPartPr/>
                <p14:nvPr/>
              </p14:nvContentPartPr>
              <p14:xfrm>
                <a:off x="3807720" y="3945439"/>
                <a:ext cx="153000" cy="43560"/>
              </p14:xfrm>
            </p:contentPart>
          </mc:Choice>
          <mc:Fallback xmlns="">
            <p:pic>
              <p:nvPicPr>
                <p:cNvPr id="43" name="Entrada de lápiz 42">
                  <a:extLst>
                    <a:ext uri="{FF2B5EF4-FFF2-40B4-BE49-F238E27FC236}">
                      <a16:creationId xmlns:a16="http://schemas.microsoft.com/office/drawing/2014/main" id="{2800976F-DB8E-4EB0-9BAF-6CDF49448955}"/>
                    </a:ext>
                  </a:extLst>
                </p:cNvPr>
                <p:cNvPicPr/>
                <p:nvPr/>
              </p:nvPicPr>
              <p:blipFill>
                <a:blip r:embed="rId43"/>
                <a:stretch>
                  <a:fillRect/>
                </a:stretch>
              </p:blipFill>
              <p:spPr>
                <a:xfrm>
                  <a:off x="3798720" y="3936439"/>
                  <a:ext cx="170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Entrada de lápiz 44">
                  <a:extLst>
                    <a:ext uri="{FF2B5EF4-FFF2-40B4-BE49-F238E27FC236}">
                      <a16:creationId xmlns:a16="http://schemas.microsoft.com/office/drawing/2014/main" id="{72D79AE6-EA3A-4C82-B344-A2285F8B6447}"/>
                    </a:ext>
                  </a:extLst>
                </p14:cNvPr>
                <p14:cNvContentPartPr/>
                <p14:nvPr/>
              </p14:nvContentPartPr>
              <p14:xfrm>
                <a:off x="3411000" y="3563839"/>
                <a:ext cx="378360" cy="68040"/>
              </p14:xfrm>
            </p:contentPart>
          </mc:Choice>
          <mc:Fallback xmlns="">
            <p:pic>
              <p:nvPicPr>
                <p:cNvPr id="45" name="Entrada de lápiz 44">
                  <a:extLst>
                    <a:ext uri="{FF2B5EF4-FFF2-40B4-BE49-F238E27FC236}">
                      <a16:creationId xmlns:a16="http://schemas.microsoft.com/office/drawing/2014/main" id="{72D79AE6-EA3A-4C82-B344-A2285F8B6447}"/>
                    </a:ext>
                  </a:extLst>
                </p:cNvPr>
                <p:cNvPicPr/>
                <p:nvPr/>
              </p:nvPicPr>
              <p:blipFill>
                <a:blip r:embed="rId45"/>
                <a:stretch>
                  <a:fillRect/>
                </a:stretch>
              </p:blipFill>
              <p:spPr>
                <a:xfrm>
                  <a:off x="3402360" y="3555199"/>
                  <a:ext cx="396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Entrada de lápiz 45">
                  <a:extLst>
                    <a:ext uri="{FF2B5EF4-FFF2-40B4-BE49-F238E27FC236}">
                      <a16:creationId xmlns:a16="http://schemas.microsoft.com/office/drawing/2014/main" id="{EFFB56FC-1AD0-431C-A12E-5E90C6D68370}"/>
                    </a:ext>
                  </a:extLst>
                </p14:cNvPr>
                <p14:cNvContentPartPr/>
                <p14:nvPr/>
              </p14:nvContentPartPr>
              <p14:xfrm>
                <a:off x="3746520" y="3568159"/>
                <a:ext cx="88920" cy="124560"/>
              </p14:xfrm>
            </p:contentPart>
          </mc:Choice>
          <mc:Fallback xmlns="">
            <p:pic>
              <p:nvPicPr>
                <p:cNvPr id="46" name="Entrada de lápiz 45">
                  <a:extLst>
                    <a:ext uri="{FF2B5EF4-FFF2-40B4-BE49-F238E27FC236}">
                      <a16:creationId xmlns:a16="http://schemas.microsoft.com/office/drawing/2014/main" id="{EFFB56FC-1AD0-431C-A12E-5E90C6D68370}"/>
                    </a:ext>
                  </a:extLst>
                </p:cNvPr>
                <p:cNvPicPr/>
                <p:nvPr/>
              </p:nvPicPr>
              <p:blipFill>
                <a:blip r:embed="rId47"/>
                <a:stretch>
                  <a:fillRect/>
                </a:stretch>
              </p:blipFill>
              <p:spPr>
                <a:xfrm>
                  <a:off x="3737520" y="3559159"/>
                  <a:ext cx="106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Entrada de lápiz 46">
                  <a:extLst>
                    <a:ext uri="{FF2B5EF4-FFF2-40B4-BE49-F238E27FC236}">
                      <a16:creationId xmlns:a16="http://schemas.microsoft.com/office/drawing/2014/main" id="{F28502CF-BDBA-47C1-B143-CB1A07C0975B}"/>
                    </a:ext>
                  </a:extLst>
                </p14:cNvPr>
                <p14:cNvContentPartPr/>
                <p14:nvPr/>
              </p14:nvContentPartPr>
              <p14:xfrm>
                <a:off x="3811680" y="3646999"/>
                <a:ext cx="15840" cy="232200"/>
              </p14:xfrm>
            </p:contentPart>
          </mc:Choice>
          <mc:Fallback xmlns="">
            <p:pic>
              <p:nvPicPr>
                <p:cNvPr id="47" name="Entrada de lápiz 46">
                  <a:extLst>
                    <a:ext uri="{FF2B5EF4-FFF2-40B4-BE49-F238E27FC236}">
                      <a16:creationId xmlns:a16="http://schemas.microsoft.com/office/drawing/2014/main" id="{F28502CF-BDBA-47C1-B143-CB1A07C0975B}"/>
                    </a:ext>
                  </a:extLst>
                </p:cNvPr>
                <p:cNvPicPr/>
                <p:nvPr/>
              </p:nvPicPr>
              <p:blipFill>
                <a:blip r:embed="rId49"/>
                <a:stretch>
                  <a:fillRect/>
                </a:stretch>
              </p:blipFill>
              <p:spPr>
                <a:xfrm>
                  <a:off x="3802680" y="3637999"/>
                  <a:ext cx="3348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49" name="Entrada de lápiz 48">
                <a:extLst>
                  <a:ext uri="{FF2B5EF4-FFF2-40B4-BE49-F238E27FC236}">
                    <a16:creationId xmlns:a16="http://schemas.microsoft.com/office/drawing/2014/main" id="{35835614-89AD-41F8-B338-4ECC6FAC89E8}"/>
                  </a:ext>
                </a:extLst>
              </p14:cNvPr>
              <p14:cNvContentPartPr/>
              <p14:nvPr/>
            </p14:nvContentPartPr>
            <p14:xfrm>
              <a:off x="2990160" y="3239479"/>
              <a:ext cx="125280" cy="176760"/>
            </p14:xfrm>
          </p:contentPart>
        </mc:Choice>
        <mc:Fallback xmlns="">
          <p:pic>
            <p:nvPicPr>
              <p:cNvPr id="49" name="Entrada de lápiz 48">
                <a:extLst>
                  <a:ext uri="{FF2B5EF4-FFF2-40B4-BE49-F238E27FC236}">
                    <a16:creationId xmlns:a16="http://schemas.microsoft.com/office/drawing/2014/main" id="{35835614-89AD-41F8-B338-4ECC6FAC89E8}"/>
                  </a:ext>
                </a:extLst>
              </p:cNvPr>
              <p:cNvPicPr/>
              <p:nvPr/>
            </p:nvPicPr>
            <p:blipFill>
              <a:blip r:embed="rId51"/>
              <a:stretch>
                <a:fillRect/>
              </a:stretch>
            </p:blipFill>
            <p:spPr>
              <a:xfrm>
                <a:off x="2981520" y="3230839"/>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Entrada de lápiz 49">
                <a:extLst>
                  <a:ext uri="{FF2B5EF4-FFF2-40B4-BE49-F238E27FC236}">
                    <a16:creationId xmlns:a16="http://schemas.microsoft.com/office/drawing/2014/main" id="{E8013D70-CA77-4A01-9590-9F02C835898A}"/>
                  </a:ext>
                </a:extLst>
              </p14:cNvPr>
              <p14:cNvContentPartPr/>
              <p14:nvPr/>
            </p14:nvContentPartPr>
            <p14:xfrm>
              <a:off x="3926160" y="3215359"/>
              <a:ext cx="119520" cy="87840"/>
            </p14:xfrm>
          </p:contentPart>
        </mc:Choice>
        <mc:Fallback xmlns="">
          <p:pic>
            <p:nvPicPr>
              <p:cNvPr id="50" name="Entrada de lápiz 49">
                <a:extLst>
                  <a:ext uri="{FF2B5EF4-FFF2-40B4-BE49-F238E27FC236}">
                    <a16:creationId xmlns:a16="http://schemas.microsoft.com/office/drawing/2014/main" id="{E8013D70-CA77-4A01-9590-9F02C835898A}"/>
                  </a:ext>
                </a:extLst>
              </p:cNvPr>
              <p:cNvPicPr/>
              <p:nvPr/>
            </p:nvPicPr>
            <p:blipFill>
              <a:blip r:embed="rId53"/>
              <a:stretch>
                <a:fillRect/>
              </a:stretch>
            </p:blipFill>
            <p:spPr>
              <a:xfrm>
                <a:off x="3917520" y="3206719"/>
                <a:ext cx="137160" cy="105480"/>
              </a:xfrm>
              <a:prstGeom prst="rect">
                <a:avLst/>
              </a:prstGeom>
            </p:spPr>
          </p:pic>
        </mc:Fallback>
      </mc:AlternateContent>
      <p:grpSp>
        <p:nvGrpSpPr>
          <p:cNvPr id="54" name="Grupo 53">
            <a:extLst>
              <a:ext uri="{FF2B5EF4-FFF2-40B4-BE49-F238E27FC236}">
                <a16:creationId xmlns:a16="http://schemas.microsoft.com/office/drawing/2014/main" id="{9E00C9BA-33A6-4DBE-A15A-F5879C51EA31}"/>
              </a:ext>
            </a:extLst>
          </p:cNvPr>
          <p:cNvGrpSpPr/>
          <p:nvPr/>
        </p:nvGrpSpPr>
        <p:grpSpPr>
          <a:xfrm>
            <a:off x="3929760" y="3625759"/>
            <a:ext cx="135000" cy="147600"/>
            <a:chOff x="3929760" y="3625759"/>
            <a:chExt cx="135000" cy="147600"/>
          </a:xfrm>
        </p:grpSpPr>
        <mc:AlternateContent xmlns:mc="http://schemas.openxmlformats.org/markup-compatibility/2006" xmlns:p14="http://schemas.microsoft.com/office/powerpoint/2010/main">
          <mc:Choice Requires="p14">
            <p:contentPart p14:bwMode="auto" r:id="rId54">
              <p14:nvContentPartPr>
                <p14:cNvPr id="51" name="Entrada de lápiz 50">
                  <a:extLst>
                    <a:ext uri="{FF2B5EF4-FFF2-40B4-BE49-F238E27FC236}">
                      <a16:creationId xmlns:a16="http://schemas.microsoft.com/office/drawing/2014/main" id="{99A66EBF-09F2-403F-812C-119980F549B3}"/>
                    </a:ext>
                  </a:extLst>
                </p14:cNvPr>
                <p14:cNvContentPartPr/>
                <p14:nvPr/>
              </p14:nvContentPartPr>
              <p14:xfrm>
                <a:off x="3947400" y="3652399"/>
                <a:ext cx="117360" cy="120960"/>
              </p14:xfrm>
            </p:contentPart>
          </mc:Choice>
          <mc:Fallback xmlns="">
            <p:pic>
              <p:nvPicPr>
                <p:cNvPr id="51" name="Entrada de lápiz 50">
                  <a:extLst>
                    <a:ext uri="{FF2B5EF4-FFF2-40B4-BE49-F238E27FC236}">
                      <a16:creationId xmlns:a16="http://schemas.microsoft.com/office/drawing/2014/main" id="{99A66EBF-09F2-403F-812C-119980F549B3}"/>
                    </a:ext>
                  </a:extLst>
                </p:cNvPr>
                <p:cNvPicPr/>
                <p:nvPr/>
              </p:nvPicPr>
              <p:blipFill>
                <a:blip r:embed="rId55"/>
                <a:stretch>
                  <a:fillRect/>
                </a:stretch>
              </p:blipFill>
              <p:spPr>
                <a:xfrm>
                  <a:off x="3938400" y="3643759"/>
                  <a:ext cx="135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Entrada de lápiz 51">
                  <a:extLst>
                    <a:ext uri="{FF2B5EF4-FFF2-40B4-BE49-F238E27FC236}">
                      <a16:creationId xmlns:a16="http://schemas.microsoft.com/office/drawing/2014/main" id="{AA682F87-FD67-4D7B-A4AD-429ED2AF7A9B}"/>
                    </a:ext>
                  </a:extLst>
                </p14:cNvPr>
                <p14:cNvContentPartPr/>
                <p14:nvPr/>
              </p14:nvContentPartPr>
              <p14:xfrm>
                <a:off x="3962520" y="3686959"/>
                <a:ext cx="39240" cy="19800"/>
              </p14:xfrm>
            </p:contentPart>
          </mc:Choice>
          <mc:Fallback xmlns="">
            <p:pic>
              <p:nvPicPr>
                <p:cNvPr id="52" name="Entrada de lápiz 51">
                  <a:extLst>
                    <a:ext uri="{FF2B5EF4-FFF2-40B4-BE49-F238E27FC236}">
                      <a16:creationId xmlns:a16="http://schemas.microsoft.com/office/drawing/2014/main" id="{AA682F87-FD67-4D7B-A4AD-429ED2AF7A9B}"/>
                    </a:ext>
                  </a:extLst>
                </p:cNvPr>
                <p:cNvPicPr/>
                <p:nvPr/>
              </p:nvPicPr>
              <p:blipFill>
                <a:blip r:embed="rId57"/>
                <a:stretch>
                  <a:fillRect/>
                </a:stretch>
              </p:blipFill>
              <p:spPr>
                <a:xfrm>
                  <a:off x="3953520" y="3677959"/>
                  <a:ext cx="56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Entrada de lápiz 52">
                  <a:extLst>
                    <a:ext uri="{FF2B5EF4-FFF2-40B4-BE49-F238E27FC236}">
                      <a16:creationId xmlns:a16="http://schemas.microsoft.com/office/drawing/2014/main" id="{F21475B8-6F7C-42B3-97D2-D2A80A1E634C}"/>
                    </a:ext>
                  </a:extLst>
                </p14:cNvPr>
                <p14:cNvContentPartPr/>
                <p14:nvPr/>
              </p14:nvContentPartPr>
              <p14:xfrm>
                <a:off x="3929760" y="3625759"/>
                <a:ext cx="95400" cy="26640"/>
              </p14:xfrm>
            </p:contentPart>
          </mc:Choice>
          <mc:Fallback xmlns="">
            <p:pic>
              <p:nvPicPr>
                <p:cNvPr id="53" name="Entrada de lápiz 52">
                  <a:extLst>
                    <a:ext uri="{FF2B5EF4-FFF2-40B4-BE49-F238E27FC236}">
                      <a16:creationId xmlns:a16="http://schemas.microsoft.com/office/drawing/2014/main" id="{F21475B8-6F7C-42B3-97D2-D2A80A1E634C}"/>
                    </a:ext>
                  </a:extLst>
                </p:cNvPr>
                <p:cNvPicPr/>
                <p:nvPr/>
              </p:nvPicPr>
              <p:blipFill>
                <a:blip r:embed="rId59"/>
                <a:stretch>
                  <a:fillRect/>
                </a:stretch>
              </p:blipFill>
              <p:spPr>
                <a:xfrm>
                  <a:off x="3921120" y="3616759"/>
                  <a:ext cx="113040" cy="44280"/>
                </a:xfrm>
                <a:prstGeom prst="rect">
                  <a:avLst/>
                </a:prstGeom>
              </p:spPr>
            </p:pic>
          </mc:Fallback>
        </mc:AlternateContent>
      </p:grpSp>
    </p:spTree>
    <p:extLst>
      <p:ext uri="{BB962C8B-B14F-4D97-AF65-F5344CB8AC3E}">
        <p14:creationId xmlns:p14="http://schemas.microsoft.com/office/powerpoint/2010/main" val="15421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482420" y="512841"/>
            <a:ext cx="7952598"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Los electrones, que entran por el emisor, pueden seguir hacia la base, ya que este diodo se encuentra directamente polarizado, pero también pueden seguir al colector. Esto es posible ya que la base es muy estrecha y los electrones se ven atraídos por el campo eléctrico creado por la fuente V</a:t>
            </a:r>
            <a:r>
              <a:rPr lang="es-ES" sz="1600" baseline="-25000" dirty="0"/>
              <a:t>CC</a:t>
            </a:r>
            <a:r>
              <a:rPr lang="es-ES" sz="1600" dirty="0"/>
              <a:t>.</a:t>
            </a:r>
          </a:p>
          <a:p>
            <a:pPr algn="just"/>
            <a:r>
              <a:rPr lang="es-ES" sz="1600" dirty="0"/>
              <a:t>Como consecuencia, si se hace conducir el diodo base-emisor, para lo que basta una pequeña corriente, se establece el paso de una corriente bastante mayor entre el emisor y el colector.</a:t>
            </a:r>
          </a:p>
          <a:p>
            <a:pPr algn="just"/>
            <a:r>
              <a:rPr lang="es-ES" sz="1600" dirty="0"/>
              <a:t>Si la unión base-emisor no se polariza directamente los electrones no entran en la base. En este caso tampoco se establece corriente entre el emisor y el colector.</a:t>
            </a:r>
          </a:p>
          <a:p>
            <a:pPr algn="just"/>
            <a:endParaRPr lang="es-ES" sz="1600" dirty="0"/>
          </a:p>
          <a:p>
            <a:pPr algn="ctr"/>
            <a:r>
              <a:rPr lang="es-ES" sz="1600" i="1" dirty="0"/>
              <a:t>El comportamiento de un transistor PNP es análogo al del transistor NPN</a:t>
            </a:r>
          </a:p>
          <a:p>
            <a:pPr algn="just"/>
            <a:endParaRPr lang="es-ES" sz="1600" dirty="0"/>
          </a:p>
        </p:txBody>
      </p:sp>
    </p:spTree>
    <p:extLst>
      <p:ext uri="{BB962C8B-B14F-4D97-AF65-F5344CB8AC3E}">
        <p14:creationId xmlns:p14="http://schemas.microsoft.com/office/powerpoint/2010/main" val="31037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5006304A-10CB-4576-8E12-7DC58D00CAF0}"/>
              </a:ext>
            </a:extLst>
          </p:cNvPr>
          <p:cNvSpPr>
            <a:spLocks noGrp="1"/>
          </p:cNvSpPr>
          <p:nvPr>
            <p:ph type="body" sz="quarter" idx="13"/>
          </p:nvPr>
        </p:nvSpPr>
        <p:spPr/>
        <p:txBody>
          <a:bodyPr lIns="91420" tIns="45710" rIns="91420" bIns="45710" anchor="ctr" anchorCtr="0">
            <a:noAutofit/>
          </a:bodyPr>
          <a:lstStyle/>
          <a:p>
            <a:r>
              <a:rPr lang="es-ES" sz="1600" dirty="0"/>
              <a:t>Introducción</a:t>
            </a:r>
          </a:p>
        </p:txBody>
      </p:sp>
      <p:sp>
        <p:nvSpPr>
          <p:cNvPr id="15" name="Marcador de texto 14">
            <a:extLst>
              <a:ext uri="{FF2B5EF4-FFF2-40B4-BE49-F238E27FC236}">
                <a16:creationId xmlns:a16="http://schemas.microsoft.com/office/drawing/2014/main" id="{5EF12167-2DB2-4D49-9460-E21E17CBB92E}"/>
              </a:ext>
            </a:extLst>
          </p:cNvPr>
          <p:cNvSpPr>
            <a:spLocks noGrp="1"/>
          </p:cNvSpPr>
          <p:nvPr>
            <p:ph type="body" sz="quarter" idx="14"/>
          </p:nvPr>
        </p:nvSpPr>
        <p:spPr/>
        <p:txBody>
          <a:bodyPr lIns="91420" tIns="45710" rIns="91420" bIns="45710" anchor="ctr" anchorCtr="0">
            <a:noAutofit/>
          </a:bodyPr>
          <a:lstStyle/>
          <a:p>
            <a:r>
              <a:rPr lang="es-ES" sz="1600" dirty="0"/>
              <a:t>Descripción</a:t>
            </a:r>
          </a:p>
        </p:txBody>
      </p:sp>
      <p:sp>
        <p:nvSpPr>
          <p:cNvPr id="16" name="Marcador de texto 15">
            <a:extLst>
              <a:ext uri="{FF2B5EF4-FFF2-40B4-BE49-F238E27FC236}">
                <a16:creationId xmlns:a16="http://schemas.microsoft.com/office/drawing/2014/main" id="{D6AA517F-33EF-4EAB-A5D0-2000BCA3EFD7}"/>
              </a:ext>
            </a:extLst>
          </p:cNvPr>
          <p:cNvSpPr>
            <a:spLocks noGrp="1"/>
          </p:cNvSpPr>
          <p:nvPr>
            <p:ph type="body" sz="quarter" idx="15"/>
          </p:nvPr>
        </p:nvSpPr>
        <p:spPr>
          <a:xfrm>
            <a:off x="1172384" y="2627446"/>
            <a:ext cx="5126815" cy="461327"/>
          </a:xfrm>
        </p:spPr>
        <p:txBody>
          <a:bodyPr/>
          <a:lstStyle/>
          <a:p>
            <a:r>
              <a:rPr lang="es-ES" sz="1600" dirty="0"/>
              <a:t>Funcionamiento del transistor BJT</a:t>
            </a:r>
          </a:p>
        </p:txBody>
      </p:sp>
      <p:sp>
        <p:nvSpPr>
          <p:cNvPr id="17" name="Marcador de texto 16">
            <a:extLst>
              <a:ext uri="{FF2B5EF4-FFF2-40B4-BE49-F238E27FC236}">
                <a16:creationId xmlns:a16="http://schemas.microsoft.com/office/drawing/2014/main" id="{ED283228-1BF5-4BFF-9F08-AE415BCA14B4}"/>
              </a:ext>
            </a:extLst>
          </p:cNvPr>
          <p:cNvSpPr>
            <a:spLocks noGrp="1"/>
          </p:cNvSpPr>
          <p:nvPr>
            <p:ph type="body" sz="quarter" idx="16"/>
          </p:nvPr>
        </p:nvSpPr>
        <p:spPr/>
        <p:txBody>
          <a:bodyPr/>
          <a:lstStyle/>
          <a:p>
            <a:endParaRPr lang="es-ES"/>
          </a:p>
        </p:txBody>
      </p:sp>
      <p:sp>
        <p:nvSpPr>
          <p:cNvPr id="18" name="Marcador de texto 17">
            <a:extLst>
              <a:ext uri="{FF2B5EF4-FFF2-40B4-BE49-F238E27FC236}">
                <a16:creationId xmlns:a16="http://schemas.microsoft.com/office/drawing/2014/main" id="{C2136617-A2A0-4B58-9758-759B41BCFDE1}"/>
              </a:ext>
            </a:extLst>
          </p:cNvPr>
          <p:cNvSpPr>
            <a:spLocks noGrp="1"/>
          </p:cNvSpPr>
          <p:nvPr>
            <p:ph type="body" sz="quarter" idx="17"/>
          </p:nvPr>
        </p:nvSpPr>
        <p:spPr/>
        <p:txBody>
          <a:bodyPr/>
          <a:lstStyle/>
          <a:p>
            <a:endParaRPr lang="es-ES"/>
          </a:p>
        </p:txBody>
      </p:sp>
      <p:sp>
        <p:nvSpPr>
          <p:cNvPr id="19" name="Marcador de texto 18">
            <a:extLst>
              <a:ext uri="{FF2B5EF4-FFF2-40B4-BE49-F238E27FC236}">
                <a16:creationId xmlns:a16="http://schemas.microsoft.com/office/drawing/2014/main" id="{610477CB-9961-403A-A078-98E95D4FF874}"/>
              </a:ext>
            </a:extLst>
          </p:cNvPr>
          <p:cNvSpPr>
            <a:spLocks noGrp="1"/>
          </p:cNvSpPr>
          <p:nvPr>
            <p:ph type="body" sz="quarter" idx="18"/>
          </p:nvPr>
        </p:nvSpPr>
        <p:spPr/>
        <p:txBody>
          <a:bodyPr/>
          <a:lstStyle/>
          <a:p>
            <a:endParaRPr lang="es-ES"/>
          </a:p>
        </p:txBody>
      </p:sp>
      <p:sp>
        <p:nvSpPr>
          <p:cNvPr id="20" name="Marcador de texto 19">
            <a:extLst>
              <a:ext uri="{FF2B5EF4-FFF2-40B4-BE49-F238E27FC236}">
                <a16:creationId xmlns:a16="http://schemas.microsoft.com/office/drawing/2014/main" id="{AE3CDE17-6E08-49C4-B24E-0588FA9EFBD4}"/>
              </a:ext>
            </a:extLst>
          </p:cNvPr>
          <p:cNvSpPr>
            <a:spLocks noGrp="1"/>
          </p:cNvSpPr>
          <p:nvPr>
            <p:ph type="body" sz="quarter" idx="19"/>
          </p:nvPr>
        </p:nvSpPr>
        <p:spPr>
          <a:xfrm>
            <a:off x="1172386" y="3274581"/>
            <a:ext cx="3355164" cy="461327"/>
          </a:xfrm>
        </p:spPr>
        <p:txBody>
          <a:bodyPr lIns="91420" tIns="45710" rIns="91420" bIns="45710" anchor="ctr" anchorCtr="0">
            <a:noAutofit/>
          </a:bodyPr>
          <a:lstStyle/>
          <a:p>
            <a:endParaRPr lang="es-ES" sz="1600" dirty="0"/>
          </a:p>
          <a:p>
            <a:r>
              <a:rPr lang="es-ES" sz="1600" dirty="0"/>
              <a:t>Configuraciones básicas</a:t>
            </a:r>
          </a:p>
          <a:p>
            <a:endParaRPr lang="es-ES" sz="1600" dirty="0"/>
          </a:p>
        </p:txBody>
      </p:sp>
      <p:sp>
        <p:nvSpPr>
          <p:cNvPr id="21" name="Marcador de texto 20">
            <a:extLst>
              <a:ext uri="{FF2B5EF4-FFF2-40B4-BE49-F238E27FC236}">
                <a16:creationId xmlns:a16="http://schemas.microsoft.com/office/drawing/2014/main" id="{0D803740-F813-4AF7-8B71-F4AA23FA588E}"/>
              </a:ext>
            </a:extLst>
          </p:cNvPr>
          <p:cNvSpPr>
            <a:spLocks noGrp="1"/>
          </p:cNvSpPr>
          <p:nvPr>
            <p:ph type="body" sz="quarter" idx="20"/>
          </p:nvPr>
        </p:nvSpPr>
        <p:spPr/>
        <p:txBody>
          <a:bodyPr/>
          <a:lstStyle/>
          <a:p>
            <a:endParaRPr lang="es-ES"/>
          </a:p>
        </p:txBody>
      </p:sp>
      <p:sp>
        <p:nvSpPr>
          <p:cNvPr id="22" name="Marcador de texto 21">
            <a:extLst>
              <a:ext uri="{FF2B5EF4-FFF2-40B4-BE49-F238E27FC236}">
                <a16:creationId xmlns:a16="http://schemas.microsoft.com/office/drawing/2014/main" id="{D8FAD5CA-553B-4C2D-AEF1-7D523243697A}"/>
              </a:ext>
            </a:extLst>
          </p:cNvPr>
          <p:cNvSpPr>
            <a:spLocks noGrp="1"/>
          </p:cNvSpPr>
          <p:nvPr>
            <p:ph type="body" sz="quarter" idx="21"/>
          </p:nvPr>
        </p:nvSpPr>
        <p:spPr>
          <a:xfrm>
            <a:off x="1172386" y="3921716"/>
            <a:ext cx="3242189" cy="461327"/>
          </a:xfrm>
        </p:spPr>
        <p:txBody>
          <a:bodyPr lIns="91420" tIns="45710" rIns="91420" bIns="45710" anchor="ctr" anchorCtr="0">
            <a:noAutofit/>
          </a:bodyPr>
          <a:lstStyle/>
          <a:p>
            <a:endParaRPr lang="es-ES" sz="1600" dirty="0"/>
          </a:p>
          <a:p>
            <a:r>
              <a:rPr lang="es-ES" sz="1600" dirty="0"/>
              <a:t>Polarización del transistor BJT</a:t>
            </a:r>
          </a:p>
          <a:p>
            <a:endParaRPr lang="es-ES" sz="1600" dirty="0"/>
          </a:p>
        </p:txBody>
      </p:sp>
      <p:sp>
        <p:nvSpPr>
          <p:cNvPr id="23" name="Marcador de texto 22">
            <a:extLst>
              <a:ext uri="{FF2B5EF4-FFF2-40B4-BE49-F238E27FC236}">
                <a16:creationId xmlns:a16="http://schemas.microsoft.com/office/drawing/2014/main" id="{EBB27AF2-9D84-41F1-80D9-5365B29DD858}"/>
              </a:ext>
            </a:extLst>
          </p:cNvPr>
          <p:cNvSpPr>
            <a:spLocks noGrp="1"/>
          </p:cNvSpPr>
          <p:nvPr>
            <p:ph type="body" sz="quarter" idx="22"/>
          </p:nvPr>
        </p:nvSpPr>
        <p:spPr/>
        <p:txBody>
          <a:bodyPr/>
          <a:lstStyle/>
          <a:p>
            <a:endParaRPr lang="es-ES"/>
          </a:p>
        </p:txBody>
      </p:sp>
      <p:sp>
        <p:nvSpPr>
          <p:cNvPr id="24" name="Marcador de texto 23">
            <a:extLst>
              <a:ext uri="{FF2B5EF4-FFF2-40B4-BE49-F238E27FC236}">
                <a16:creationId xmlns:a16="http://schemas.microsoft.com/office/drawing/2014/main" id="{1E7CAC97-DDFA-4409-9475-676DE93625F7}"/>
              </a:ext>
            </a:extLst>
          </p:cNvPr>
          <p:cNvSpPr>
            <a:spLocks noGrp="1"/>
          </p:cNvSpPr>
          <p:nvPr>
            <p:ph type="body" sz="quarter" idx="23"/>
          </p:nvPr>
        </p:nvSpPr>
        <p:spPr>
          <a:xfrm>
            <a:off x="5011348" y="1338608"/>
            <a:ext cx="4132651" cy="461327"/>
          </a:xfrm>
        </p:spPr>
        <p:txBody>
          <a:bodyPr lIns="91420" tIns="45710" rIns="91420" bIns="45710" anchor="ctr" anchorCtr="0">
            <a:noAutofit/>
          </a:bodyPr>
          <a:lstStyle/>
          <a:p>
            <a:endParaRPr lang="es-ES" sz="1600" dirty="0"/>
          </a:p>
          <a:p>
            <a:r>
              <a:rPr lang="es-ES" sz="1600" dirty="0"/>
              <a:t>El transistor como amplificador</a:t>
            </a:r>
          </a:p>
          <a:p>
            <a:endParaRPr lang="es-ES" sz="1600" dirty="0"/>
          </a:p>
        </p:txBody>
      </p:sp>
      <p:sp>
        <p:nvSpPr>
          <p:cNvPr id="25" name="Marcador de texto 24">
            <a:extLst>
              <a:ext uri="{FF2B5EF4-FFF2-40B4-BE49-F238E27FC236}">
                <a16:creationId xmlns:a16="http://schemas.microsoft.com/office/drawing/2014/main" id="{17439C26-E610-4FA4-8D2D-16EB654FDDBD}"/>
              </a:ext>
            </a:extLst>
          </p:cNvPr>
          <p:cNvSpPr>
            <a:spLocks noGrp="1"/>
          </p:cNvSpPr>
          <p:nvPr>
            <p:ph type="body" sz="quarter" idx="24"/>
          </p:nvPr>
        </p:nvSpPr>
        <p:spPr>
          <a:xfrm>
            <a:off x="5011350" y="1988327"/>
            <a:ext cx="3904050" cy="461327"/>
          </a:xfrm>
        </p:spPr>
        <p:txBody>
          <a:bodyPr/>
          <a:lstStyle/>
          <a:p>
            <a:r>
              <a:rPr lang="es-ES" sz="1600" dirty="0"/>
              <a:t>Ejemplos</a:t>
            </a:r>
          </a:p>
        </p:txBody>
      </p:sp>
      <p:sp>
        <p:nvSpPr>
          <p:cNvPr id="27" name="Marcador de texto 26">
            <a:extLst>
              <a:ext uri="{FF2B5EF4-FFF2-40B4-BE49-F238E27FC236}">
                <a16:creationId xmlns:a16="http://schemas.microsoft.com/office/drawing/2014/main" id="{B63B5092-1374-43D5-A766-9C2C5B9BD8F8}"/>
              </a:ext>
            </a:extLst>
          </p:cNvPr>
          <p:cNvSpPr>
            <a:spLocks noGrp="1"/>
          </p:cNvSpPr>
          <p:nvPr>
            <p:ph type="body" sz="quarter" idx="26"/>
          </p:nvPr>
        </p:nvSpPr>
        <p:spPr/>
        <p:txBody>
          <a:bodyPr/>
          <a:lstStyle/>
          <a:p>
            <a:endParaRPr lang="es-ES"/>
          </a:p>
        </p:txBody>
      </p:sp>
      <p:sp>
        <p:nvSpPr>
          <p:cNvPr id="28" name="Marcador de texto 27">
            <a:extLst>
              <a:ext uri="{FF2B5EF4-FFF2-40B4-BE49-F238E27FC236}">
                <a16:creationId xmlns:a16="http://schemas.microsoft.com/office/drawing/2014/main" id="{0B280749-F15D-4773-8B9D-E22F7B8B3D9B}"/>
              </a:ext>
            </a:extLst>
          </p:cNvPr>
          <p:cNvSpPr>
            <a:spLocks noGrp="1"/>
          </p:cNvSpPr>
          <p:nvPr>
            <p:ph type="body" sz="quarter" idx="27"/>
          </p:nvPr>
        </p:nvSpPr>
        <p:spPr/>
        <p:txBody>
          <a:bodyPr/>
          <a:lstStyle/>
          <a:p>
            <a:endParaRPr lang="es-ES"/>
          </a:p>
        </p:txBody>
      </p:sp>
      <p:sp>
        <p:nvSpPr>
          <p:cNvPr id="13" name="Título 12">
            <a:extLst>
              <a:ext uri="{FF2B5EF4-FFF2-40B4-BE49-F238E27FC236}">
                <a16:creationId xmlns:a16="http://schemas.microsoft.com/office/drawing/2014/main" id="{2C42D9A2-F761-4EC7-AF6A-4F610E903049}"/>
              </a:ext>
            </a:extLst>
          </p:cNvPr>
          <p:cNvSpPr>
            <a:spLocks noGrp="1"/>
          </p:cNvSpPr>
          <p:nvPr>
            <p:ph type="title"/>
          </p:nvPr>
        </p:nvSpPr>
        <p:spPr/>
        <p:txBody>
          <a:bodyPr/>
          <a:lstStyle/>
          <a:p>
            <a:r>
              <a:rPr lang="es-ES" dirty="0"/>
              <a:t>Índice</a:t>
            </a:r>
          </a:p>
        </p:txBody>
      </p:sp>
    </p:spTree>
    <p:extLst>
      <p:ext uri="{BB962C8B-B14F-4D97-AF65-F5344CB8AC3E}">
        <p14:creationId xmlns:p14="http://schemas.microsoft.com/office/powerpoint/2010/main" val="254490970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26815"/>
            <a:ext cx="8345488" cy="731837"/>
          </a:xfrm>
        </p:spPr>
        <p:txBody>
          <a:bodyPr/>
          <a:lstStyle/>
          <a:p>
            <a:r>
              <a:rPr lang="es-ES" dirty="0"/>
              <a:t>Zonas de funcionamiento del transistor</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399256" y="867810"/>
            <a:ext cx="7791835"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Según cómo se polaricen las dos uniones del transistor, éste puede funcionar de formas distintas.</a:t>
            </a:r>
          </a:p>
          <a:p>
            <a:pPr algn="just"/>
            <a:r>
              <a:rPr lang="es-ES" sz="1600" dirty="0"/>
              <a:t>Hay cuatro zonas de trabajo, de ellas sólo tres tienen interés:</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p:txBody>
      </p:sp>
      <p:pic>
        <p:nvPicPr>
          <p:cNvPr id="2" name="Imagen 1"/>
          <p:cNvPicPr>
            <a:picLocks noChangeAspect="1"/>
          </p:cNvPicPr>
          <p:nvPr/>
        </p:nvPicPr>
        <p:blipFill>
          <a:blip r:embed="rId2"/>
          <a:stretch>
            <a:fillRect/>
          </a:stretch>
        </p:blipFill>
        <p:spPr>
          <a:xfrm>
            <a:off x="5893360" y="2219636"/>
            <a:ext cx="2695575" cy="2095500"/>
          </a:xfrm>
          <a:prstGeom prst="rect">
            <a:avLst/>
          </a:prstGeom>
        </p:spPr>
      </p:pic>
      <p:graphicFrame>
        <p:nvGraphicFramePr>
          <p:cNvPr id="4" name="Tabla 3"/>
          <p:cNvGraphicFramePr>
            <a:graphicFrameLocks noGrp="1"/>
          </p:cNvGraphicFramePr>
          <p:nvPr>
            <p:extLst>
              <p:ext uri="{D42A27DB-BD31-4B8C-83A1-F6EECF244321}">
                <p14:modId xmlns:p14="http://schemas.microsoft.com/office/powerpoint/2010/main" val="2241593280"/>
              </p:ext>
            </p:extLst>
          </p:nvPr>
        </p:nvGraphicFramePr>
        <p:xfrm>
          <a:off x="541173" y="2217772"/>
          <a:ext cx="5210270" cy="2719767"/>
        </p:xfrm>
        <a:graphic>
          <a:graphicData uri="http://schemas.openxmlformats.org/drawingml/2006/table">
            <a:tbl>
              <a:tblPr firstRow="1" bandRow="1">
                <a:tableStyleId>{5C22544A-7EE6-4342-B048-85BDC9FD1C3A}</a:tableStyleId>
              </a:tblPr>
              <a:tblGrid>
                <a:gridCol w="1297654">
                  <a:extLst>
                    <a:ext uri="{9D8B030D-6E8A-4147-A177-3AD203B41FA5}">
                      <a16:colId xmlns:a16="http://schemas.microsoft.com/office/drawing/2014/main" val="2611715649"/>
                    </a:ext>
                  </a:extLst>
                </a:gridCol>
                <a:gridCol w="1015839">
                  <a:extLst>
                    <a:ext uri="{9D8B030D-6E8A-4147-A177-3AD203B41FA5}">
                      <a16:colId xmlns:a16="http://schemas.microsoft.com/office/drawing/2014/main" val="426527624"/>
                    </a:ext>
                  </a:extLst>
                </a:gridCol>
                <a:gridCol w="1074823">
                  <a:extLst>
                    <a:ext uri="{9D8B030D-6E8A-4147-A177-3AD203B41FA5}">
                      <a16:colId xmlns:a16="http://schemas.microsoft.com/office/drawing/2014/main" val="747144715"/>
                    </a:ext>
                  </a:extLst>
                </a:gridCol>
                <a:gridCol w="1821954">
                  <a:extLst>
                    <a:ext uri="{9D8B030D-6E8A-4147-A177-3AD203B41FA5}">
                      <a16:colId xmlns:a16="http://schemas.microsoft.com/office/drawing/2014/main" val="3437135445"/>
                    </a:ext>
                  </a:extLst>
                </a:gridCol>
              </a:tblGrid>
              <a:tr h="370840">
                <a:tc>
                  <a:txBody>
                    <a:bodyPr/>
                    <a:lstStyle/>
                    <a:p>
                      <a:pPr algn="ctr"/>
                      <a:r>
                        <a:rPr lang="es-ES" sz="1200" dirty="0"/>
                        <a:t>Región o zona</a:t>
                      </a:r>
                    </a:p>
                  </a:txBody>
                  <a:tcPr/>
                </a:tc>
                <a:tc>
                  <a:txBody>
                    <a:bodyPr/>
                    <a:lstStyle/>
                    <a:p>
                      <a:pPr algn="ctr"/>
                      <a:r>
                        <a:rPr lang="es-ES" sz="1200" dirty="0"/>
                        <a:t>Unión B-E</a:t>
                      </a:r>
                    </a:p>
                  </a:txBody>
                  <a:tcPr/>
                </a:tc>
                <a:tc>
                  <a:txBody>
                    <a:bodyPr/>
                    <a:lstStyle/>
                    <a:p>
                      <a:pPr algn="ctr"/>
                      <a:r>
                        <a:rPr lang="es-ES" sz="1200" dirty="0"/>
                        <a:t>Unión B-C</a:t>
                      </a:r>
                    </a:p>
                  </a:txBody>
                  <a:tcPr/>
                </a:tc>
                <a:tc>
                  <a:txBody>
                    <a:bodyPr/>
                    <a:lstStyle/>
                    <a:p>
                      <a:pPr algn="ctr"/>
                      <a:r>
                        <a:rPr lang="es-ES" sz="1200" dirty="0"/>
                        <a:t>Característica</a:t>
                      </a:r>
                    </a:p>
                  </a:txBody>
                  <a:tcPr/>
                </a:tc>
                <a:extLst>
                  <a:ext uri="{0D108BD9-81ED-4DB2-BD59-A6C34878D82A}">
                    <a16:rowId xmlns:a16="http://schemas.microsoft.com/office/drawing/2014/main" val="3529844800"/>
                  </a:ext>
                </a:extLst>
              </a:tr>
              <a:tr h="545527">
                <a:tc>
                  <a:txBody>
                    <a:bodyPr/>
                    <a:lstStyle/>
                    <a:p>
                      <a:pPr algn="ctr"/>
                      <a:r>
                        <a:rPr lang="es-ES" sz="1200" dirty="0"/>
                        <a:t>Corte</a:t>
                      </a:r>
                    </a:p>
                  </a:txBody>
                  <a:tcPr/>
                </a:tc>
                <a:tc>
                  <a:txBody>
                    <a:bodyPr/>
                    <a:lstStyle/>
                    <a:p>
                      <a:pPr algn="ctr"/>
                      <a:r>
                        <a:rPr lang="es-ES" sz="1200" dirty="0"/>
                        <a:t>Inversa</a:t>
                      </a:r>
                    </a:p>
                  </a:txBody>
                  <a:tcPr/>
                </a:tc>
                <a:tc>
                  <a:txBody>
                    <a:bodyPr/>
                    <a:lstStyle/>
                    <a:p>
                      <a:pPr algn="ctr"/>
                      <a:r>
                        <a:rPr lang="es-ES" sz="1200" dirty="0"/>
                        <a:t>Inversa</a:t>
                      </a:r>
                    </a:p>
                  </a:txBody>
                  <a:tcPr/>
                </a:tc>
                <a:tc>
                  <a:txBody>
                    <a:bodyPr/>
                    <a:lstStyle/>
                    <a:p>
                      <a:pPr algn="ctr"/>
                      <a:r>
                        <a:rPr lang="es-ES" sz="1400" b="1" dirty="0"/>
                        <a:t>I</a:t>
                      </a:r>
                      <a:r>
                        <a:rPr lang="es-ES" sz="1400" b="1" baseline="-25000" dirty="0"/>
                        <a:t>B</a:t>
                      </a:r>
                      <a:r>
                        <a:rPr lang="es-ES" sz="1400" b="1" dirty="0"/>
                        <a:t>=I</a:t>
                      </a:r>
                      <a:r>
                        <a:rPr lang="es-ES" sz="1400" b="1" kern="1200" baseline="-25000" dirty="0">
                          <a:solidFill>
                            <a:schemeClr val="dk1"/>
                          </a:solidFill>
                          <a:latin typeface="+mn-lt"/>
                          <a:ea typeface="+mn-ea"/>
                          <a:cs typeface="+mn-cs"/>
                        </a:rPr>
                        <a:t>C</a:t>
                      </a:r>
                      <a:r>
                        <a:rPr lang="es-ES" sz="1400" b="1" dirty="0"/>
                        <a:t>=I</a:t>
                      </a:r>
                      <a:r>
                        <a:rPr lang="es-ES" sz="1400" b="1" kern="1200" baseline="-25000" dirty="0">
                          <a:solidFill>
                            <a:schemeClr val="dk1"/>
                          </a:solidFill>
                          <a:latin typeface="+mn-lt"/>
                          <a:ea typeface="+mn-ea"/>
                          <a:cs typeface="+mn-cs"/>
                        </a:rPr>
                        <a:t>E</a:t>
                      </a:r>
                      <a:r>
                        <a:rPr lang="es-ES" sz="1400" b="1" dirty="0"/>
                        <a:t>=0</a:t>
                      </a:r>
                    </a:p>
                  </a:txBody>
                  <a:tcPr/>
                </a:tc>
                <a:extLst>
                  <a:ext uri="{0D108BD9-81ED-4DB2-BD59-A6C34878D82A}">
                    <a16:rowId xmlns:a16="http://schemas.microsoft.com/office/drawing/2014/main" val="1092262729"/>
                  </a:ext>
                </a:extLst>
              </a:tr>
              <a:tr h="370840">
                <a:tc>
                  <a:txBody>
                    <a:bodyPr/>
                    <a:lstStyle/>
                    <a:p>
                      <a:pPr algn="ctr"/>
                      <a:r>
                        <a:rPr lang="es-ES" sz="1200" dirty="0"/>
                        <a:t>Activa</a:t>
                      </a:r>
                    </a:p>
                  </a:txBody>
                  <a:tcPr/>
                </a:tc>
                <a:tc>
                  <a:txBody>
                    <a:bodyPr/>
                    <a:lstStyle/>
                    <a:p>
                      <a:pPr algn="ctr"/>
                      <a:r>
                        <a:rPr lang="es-ES" sz="1200" dirty="0"/>
                        <a:t>Directa</a:t>
                      </a:r>
                    </a:p>
                  </a:txBody>
                  <a:tcPr/>
                </a:tc>
                <a:tc>
                  <a:txBody>
                    <a:bodyPr/>
                    <a:lstStyle/>
                    <a:p>
                      <a:pPr algn="ctr"/>
                      <a:r>
                        <a:rPr lang="es-ES" sz="1200" dirty="0"/>
                        <a:t>Inversa</a:t>
                      </a:r>
                    </a:p>
                  </a:txBody>
                  <a:tcPr/>
                </a:tc>
                <a:tc>
                  <a:txBody>
                    <a:bodyPr/>
                    <a:lstStyle/>
                    <a:p>
                      <a:pPr algn="ctr"/>
                      <a:r>
                        <a:rPr lang="es-ES" sz="1200" dirty="0"/>
                        <a:t>Comportamiento lineal</a:t>
                      </a:r>
                    </a:p>
                    <a:p>
                      <a:pPr algn="ctr"/>
                      <a:r>
                        <a:rPr lang="es-ES" sz="1600" b="1" dirty="0" err="1"/>
                        <a:t>I</a:t>
                      </a:r>
                      <a:r>
                        <a:rPr lang="es-ES" sz="1600" b="1" kern="1200" baseline="-25000" dirty="0" err="1">
                          <a:solidFill>
                            <a:schemeClr val="dk1"/>
                          </a:solidFill>
                          <a:latin typeface="+mn-lt"/>
                          <a:ea typeface="+mn-ea"/>
                          <a:cs typeface="+mn-cs"/>
                        </a:rPr>
                        <a:t>c</a:t>
                      </a:r>
                      <a:r>
                        <a:rPr lang="es-ES" sz="1600" b="1" kern="1200" dirty="0">
                          <a:solidFill>
                            <a:schemeClr val="dk1"/>
                          </a:solidFill>
                          <a:latin typeface="+mn-lt"/>
                          <a:ea typeface="+mn-ea"/>
                          <a:cs typeface="+mn-cs"/>
                        </a:rPr>
                        <a:t> </a:t>
                      </a:r>
                      <a:r>
                        <a:rPr lang="es-ES" sz="1600" b="1" dirty="0"/>
                        <a:t>= </a:t>
                      </a:r>
                      <a:r>
                        <a:rPr lang="es-ES" sz="1600" b="1" kern="1200" dirty="0">
                          <a:solidFill>
                            <a:schemeClr val="dk1"/>
                          </a:solidFill>
                          <a:latin typeface="+mn-lt"/>
                          <a:ea typeface="+mn-ea"/>
                          <a:cs typeface="+mn-cs"/>
                        </a:rPr>
                        <a:t>β</a:t>
                      </a:r>
                      <a:r>
                        <a:rPr lang="es-ES" sz="1600" b="1" dirty="0"/>
                        <a:t>I</a:t>
                      </a:r>
                      <a:r>
                        <a:rPr lang="es-ES" sz="1600" b="1" baseline="-25000" dirty="0"/>
                        <a:t>B</a:t>
                      </a:r>
                      <a:endParaRPr lang="es-ES" sz="1600" b="1" kern="1200" dirty="0">
                        <a:solidFill>
                          <a:schemeClr val="dk1"/>
                        </a:solidFill>
                        <a:latin typeface="+mn-lt"/>
                        <a:ea typeface="+mn-ea"/>
                        <a:cs typeface="+mn-cs"/>
                      </a:endParaRPr>
                    </a:p>
                  </a:txBody>
                  <a:tcPr/>
                </a:tc>
                <a:extLst>
                  <a:ext uri="{0D108BD9-81ED-4DB2-BD59-A6C34878D82A}">
                    <a16:rowId xmlns:a16="http://schemas.microsoft.com/office/drawing/2014/main" val="3828496787"/>
                  </a:ext>
                </a:extLst>
              </a:tr>
              <a:tr h="370840">
                <a:tc>
                  <a:txBody>
                    <a:bodyPr/>
                    <a:lstStyle/>
                    <a:p>
                      <a:pPr algn="ctr"/>
                      <a:r>
                        <a:rPr lang="es-ES" sz="1200" dirty="0"/>
                        <a:t>Saturación</a:t>
                      </a:r>
                    </a:p>
                  </a:txBody>
                  <a:tcPr/>
                </a:tc>
                <a:tc>
                  <a:txBody>
                    <a:bodyPr/>
                    <a:lstStyle/>
                    <a:p>
                      <a:pPr algn="ctr"/>
                      <a:r>
                        <a:rPr lang="es-ES" sz="1200" dirty="0"/>
                        <a:t>Directa</a:t>
                      </a:r>
                    </a:p>
                  </a:txBody>
                  <a:tcPr/>
                </a:tc>
                <a:tc>
                  <a:txBody>
                    <a:bodyPr/>
                    <a:lstStyle/>
                    <a:p>
                      <a:pPr algn="ctr"/>
                      <a:r>
                        <a:rPr lang="es-ES" sz="1200" dirty="0"/>
                        <a:t>Directa</a:t>
                      </a:r>
                    </a:p>
                  </a:txBody>
                  <a:tcPr/>
                </a:tc>
                <a:tc>
                  <a:txBody>
                    <a:bodyPr/>
                    <a:lstStyle/>
                    <a:p>
                      <a:pPr algn="ctr"/>
                      <a:r>
                        <a:rPr lang="es-ES" sz="1400" b="1" dirty="0"/>
                        <a:t>V</a:t>
                      </a:r>
                      <a:r>
                        <a:rPr lang="es-ES" sz="1400" b="1" kern="1200" baseline="-25000" dirty="0">
                          <a:solidFill>
                            <a:schemeClr val="dk1"/>
                          </a:solidFill>
                          <a:latin typeface="+mn-lt"/>
                          <a:ea typeface="+mn-ea"/>
                          <a:cs typeface="+mn-cs"/>
                        </a:rPr>
                        <a:t>CE </a:t>
                      </a:r>
                      <a:r>
                        <a:rPr lang="es-ES" sz="1400" b="1" dirty="0"/>
                        <a:t>≈ 0 (0,2v)</a:t>
                      </a:r>
                    </a:p>
                    <a:p>
                      <a:pPr algn="ctr"/>
                      <a:endParaRPr lang="es-ES" sz="1400" b="1" dirty="0"/>
                    </a:p>
                    <a:p>
                      <a:pPr marL="0" marR="0" lvl="0" indent="0" algn="ctr" defTabSz="685777" rtl="0" eaLnBrk="1" fontAlgn="auto" latinLnBrk="0" hangingPunct="1">
                        <a:lnSpc>
                          <a:spcPct val="100000"/>
                        </a:lnSpc>
                        <a:spcBef>
                          <a:spcPts val="0"/>
                        </a:spcBef>
                        <a:spcAft>
                          <a:spcPts val="0"/>
                        </a:spcAft>
                        <a:buClrTx/>
                        <a:buSzTx/>
                        <a:buFontTx/>
                        <a:buNone/>
                        <a:tabLst/>
                        <a:defRPr/>
                      </a:pPr>
                      <a:r>
                        <a:rPr lang="es-ES" sz="1400" b="1" dirty="0" err="1"/>
                        <a:t>I</a:t>
                      </a:r>
                      <a:r>
                        <a:rPr lang="es-ES" sz="1400" b="1" kern="1200" dirty="0" err="1">
                          <a:solidFill>
                            <a:schemeClr val="dk1"/>
                          </a:solidFill>
                          <a:latin typeface="+mn-lt"/>
                          <a:ea typeface="+mn-ea"/>
                          <a:cs typeface="+mn-cs"/>
                        </a:rPr>
                        <a:t>c</a:t>
                      </a:r>
                      <a:r>
                        <a:rPr lang="es-ES" sz="1400" b="1" kern="1200" dirty="0">
                          <a:solidFill>
                            <a:schemeClr val="dk1"/>
                          </a:solidFill>
                          <a:latin typeface="+mn-lt"/>
                          <a:ea typeface="+mn-ea"/>
                          <a:cs typeface="+mn-cs"/>
                        </a:rPr>
                        <a:t> &lt; β</a:t>
                      </a:r>
                      <a:r>
                        <a:rPr lang="es-ES" sz="1400" b="1" dirty="0"/>
                        <a:t>I</a:t>
                      </a:r>
                      <a:r>
                        <a:rPr lang="es-ES" sz="1400" b="1" baseline="-25000" dirty="0"/>
                        <a:t>B</a:t>
                      </a:r>
                      <a:endParaRPr lang="es-ES" sz="1400" b="1" kern="1200" dirty="0">
                        <a:solidFill>
                          <a:schemeClr val="dk1"/>
                        </a:solidFill>
                        <a:latin typeface="+mn-lt"/>
                        <a:ea typeface="+mn-ea"/>
                        <a:cs typeface="+mn-cs"/>
                      </a:endParaRPr>
                    </a:p>
                    <a:p>
                      <a:pPr algn="ctr"/>
                      <a:endParaRPr lang="es-ES" sz="1200" dirty="0"/>
                    </a:p>
                  </a:txBody>
                  <a:tcPr/>
                </a:tc>
                <a:extLst>
                  <a:ext uri="{0D108BD9-81ED-4DB2-BD59-A6C34878D82A}">
                    <a16:rowId xmlns:a16="http://schemas.microsoft.com/office/drawing/2014/main" val="2937903971"/>
                  </a:ext>
                </a:extLst>
              </a:tr>
              <a:tr h="370840">
                <a:tc>
                  <a:txBody>
                    <a:bodyPr/>
                    <a:lstStyle/>
                    <a:p>
                      <a:pPr algn="ctr"/>
                      <a:r>
                        <a:rPr lang="es-ES" sz="1200" dirty="0"/>
                        <a:t>Activa Inversa</a:t>
                      </a:r>
                    </a:p>
                  </a:txBody>
                  <a:tcPr/>
                </a:tc>
                <a:tc>
                  <a:txBody>
                    <a:bodyPr/>
                    <a:lstStyle/>
                    <a:p>
                      <a:pPr algn="ctr"/>
                      <a:r>
                        <a:rPr lang="es-ES" sz="1200" dirty="0"/>
                        <a:t>Inversa</a:t>
                      </a:r>
                    </a:p>
                  </a:txBody>
                  <a:tcPr/>
                </a:tc>
                <a:tc>
                  <a:txBody>
                    <a:bodyPr/>
                    <a:lstStyle/>
                    <a:p>
                      <a:pPr algn="ctr"/>
                      <a:r>
                        <a:rPr lang="es-ES" sz="1200" dirty="0"/>
                        <a:t>Directa</a:t>
                      </a:r>
                    </a:p>
                  </a:txBody>
                  <a:tcPr/>
                </a:tc>
                <a:tc>
                  <a:txBody>
                    <a:bodyPr/>
                    <a:lstStyle/>
                    <a:p>
                      <a:pPr algn="ctr"/>
                      <a:r>
                        <a:rPr lang="es-ES" sz="1200" dirty="0"/>
                        <a:t>Sin interés</a:t>
                      </a:r>
                    </a:p>
                  </a:txBody>
                  <a:tcPr/>
                </a:tc>
                <a:extLst>
                  <a:ext uri="{0D108BD9-81ED-4DB2-BD59-A6C34878D82A}">
                    <a16:rowId xmlns:a16="http://schemas.microsoft.com/office/drawing/2014/main" val="3522320978"/>
                  </a:ext>
                </a:extLst>
              </a:tr>
            </a:tbl>
          </a:graphicData>
        </a:graphic>
      </p:graphicFrame>
    </p:spTree>
    <p:extLst>
      <p:ext uri="{BB962C8B-B14F-4D97-AF65-F5344CB8AC3E}">
        <p14:creationId xmlns:p14="http://schemas.microsoft.com/office/powerpoint/2010/main" val="326136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FA4E01A1-DD29-4881-926C-9C97409BBEB5}"/>
              </a:ext>
            </a:extLst>
          </p:cNvPr>
          <p:cNvGrpSpPr/>
          <p:nvPr/>
        </p:nvGrpSpPr>
        <p:grpSpPr>
          <a:xfrm>
            <a:off x="2617560" y="582679"/>
            <a:ext cx="885960" cy="3531240"/>
            <a:chOff x="3694680" y="878599"/>
            <a:chExt cx="885960" cy="3531240"/>
          </a:xfrm>
        </p:grpSpPr>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CB7FC079-170C-4A77-92AE-6A3EB6418513}"/>
                    </a:ext>
                  </a:extLst>
                </p14:cNvPr>
                <p14:cNvContentPartPr/>
                <p14:nvPr/>
              </p14:nvContentPartPr>
              <p14:xfrm>
                <a:off x="3694680" y="906679"/>
                <a:ext cx="204120" cy="3503160"/>
              </p14:xfrm>
            </p:contentPart>
          </mc:Choice>
          <mc:Fallback xmlns="">
            <p:pic>
              <p:nvPicPr>
                <p:cNvPr id="7" name="Entrada de lápiz 6">
                  <a:extLst>
                    <a:ext uri="{FF2B5EF4-FFF2-40B4-BE49-F238E27FC236}">
                      <a16:creationId xmlns:a16="http://schemas.microsoft.com/office/drawing/2014/main" id="{CB7FC079-170C-4A77-92AE-6A3EB6418513}"/>
                    </a:ext>
                  </a:extLst>
                </p:cNvPr>
                <p:cNvPicPr/>
                <p:nvPr/>
              </p:nvPicPr>
              <p:blipFill>
                <a:blip r:embed="rId3"/>
                <a:stretch>
                  <a:fillRect/>
                </a:stretch>
              </p:blipFill>
              <p:spPr>
                <a:xfrm>
                  <a:off x="3686040" y="897679"/>
                  <a:ext cx="221760" cy="352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Entrada de lápiz 17">
                  <a:extLst>
                    <a:ext uri="{FF2B5EF4-FFF2-40B4-BE49-F238E27FC236}">
                      <a16:creationId xmlns:a16="http://schemas.microsoft.com/office/drawing/2014/main" id="{5BFC995C-9D17-49E8-9362-5600BBF6EF6C}"/>
                    </a:ext>
                  </a:extLst>
                </p14:cNvPr>
                <p14:cNvContentPartPr/>
                <p14:nvPr/>
              </p14:nvContentPartPr>
              <p14:xfrm>
                <a:off x="3998160" y="878599"/>
                <a:ext cx="197640" cy="288360"/>
              </p14:xfrm>
            </p:contentPart>
          </mc:Choice>
          <mc:Fallback xmlns="">
            <p:pic>
              <p:nvPicPr>
                <p:cNvPr id="18" name="Entrada de lápiz 17">
                  <a:extLst>
                    <a:ext uri="{FF2B5EF4-FFF2-40B4-BE49-F238E27FC236}">
                      <a16:creationId xmlns:a16="http://schemas.microsoft.com/office/drawing/2014/main" id="{5BFC995C-9D17-49E8-9362-5600BBF6EF6C}"/>
                    </a:ext>
                  </a:extLst>
                </p:cNvPr>
                <p:cNvPicPr/>
                <p:nvPr/>
              </p:nvPicPr>
              <p:blipFill>
                <a:blip r:embed="rId5"/>
                <a:stretch>
                  <a:fillRect/>
                </a:stretch>
              </p:blipFill>
              <p:spPr>
                <a:xfrm>
                  <a:off x="3989520" y="869599"/>
                  <a:ext cx="2152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Entrada de lápiz 19">
                  <a:extLst>
                    <a:ext uri="{FF2B5EF4-FFF2-40B4-BE49-F238E27FC236}">
                      <a16:creationId xmlns:a16="http://schemas.microsoft.com/office/drawing/2014/main" id="{3564CD07-9487-4D51-BB02-57674BA7DB6A}"/>
                    </a:ext>
                  </a:extLst>
                </p14:cNvPr>
                <p14:cNvContentPartPr/>
                <p14:nvPr/>
              </p14:nvContentPartPr>
              <p14:xfrm>
                <a:off x="4244040" y="1102879"/>
                <a:ext cx="55440" cy="74160"/>
              </p14:xfrm>
            </p:contentPart>
          </mc:Choice>
          <mc:Fallback xmlns="">
            <p:pic>
              <p:nvPicPr>
                <p:cNvPr id="20" name="Entrada de lápiz 19">
                  <a:extLst>
                    <a:ext uri="{FF2B5EF4-FFF2-40B4-BE49-F238E27FC236}">
                      <a16:creationId xmlns:a16="http://schemas.microsoft.com/office/drawing/2014/main" id="{3564CD07-9487-4D51-BB02-57674BA7DB6A}"/>
                    </a:ext>
                  </a:extLst>
                </p:cNvPr>
                <p:cNvPicPr/>
                <p:nvPr/>
              </p:nvPicPr>
              <p:blipFill>
                <a:blip r:embed="rId7"/>
                <a:stretch>
                  <a:fillRect/>
                </a:stretch>
              </p:blipFill>
              <p:spPr>
                <a:xfrm>
                  <a:off x="4235040" y="1094239"/>
                  <a:ext cx="73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Entrada de lápiz 20">
                  <a:extLst>
                    <a:ext uri="{FF2B5EF4-FFF2-40B4-BE49-F238E27FC236}">
                      <a16:creationId xmlns:a16="http://schemas.microsoft.com/office/drawing/2014/main" id="{E458677B-5A2F-48D4-BE2D-FD80454B26AA}"/>
                    </a:ext>
                  </a:extLst>
                </p14:cNvPr>
                <p14:cNvContentPartPr/>
                <p14:nvPr/>
              </p14:nvContentPartPr>
              <p14:xfrm>
                <a:off x="4201560" y="1048159"/>
                <a:ext cx="168120" cy="182160"/>
              </p14:xfrm>
            </p:contentPart>
          </mc:Choice>
          <mc:Fallback xmlns="">
            <p:pic>
              <p:nvPicPr>
                <p:cNvPr id="21" name="Entrada de lápiz 20">
                  <a:extLst>
                    <a:ext uri="{FF2B5EF4-FFF2-40B4-BE49-F238E27FC236}">
                      <a16:creationId xmlns:a16="http://schemas.microsoft.com/office/drawing/2014/main" id="{E458677B-5A2F-48D4-BE2D-FD80454B26AA}"/>
                    </a:ext>
                  </a:extLst>
                </p:cNvPr>
                <p:cNvPicPr/>
                <p:nvPr/>
              </p:nvPicPr>
              <p:blipFill>
                <a:blip r:embed="rId9"/>
                <a:stretch>
                  <a:fillRect/>
                </a:stretch>
              </p:blipFill>
              <p:spPr>
                <a:xfrm>
                  <a:off x="4192920" y="1039519"/>
                  <a:ext cx="1857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Entrada de lápiz 21">
                  <a:extLst>
                    <a:ext uri="{FF2B5EF4-FFF2-40B4-BE49-F238E27FC236}">
                      <a16:creationId xmlns:a16="http://schemas.microsoft.com/office/drawing/2014/main" id="{C9C336C2-1047-4A0C-B928-C3629B99BC15}"/>
                    </a:ext>
                  </a:extLst>
                </p14:cNvPr>
                <p14:cNvContentPartPr/>
                <p14:nvPr/>
              </p14:nvContentPartPr>
              <p14:xfrm>
                <a:off x="4388760" y="1067599"/>
                <a:ext cx="191880" cy="120240"/>
              </p14:xfrm>
            </p:contentPart>
          </mc:Choice>
          <mc:Fallback xmlns="">
            <p:pic>
              <p:nvPicPr>
                <p:cNvPr id="22" name="Entrada de lápiz 21">
                  <a:extLst>
                    <a:ext uri="{FF2B5EF4-FFF2-40B4-BE49-F238E27FC236}">
                      <a16:creationId xmlns:a16="http://schemas.microsoft.com/office/drawing/2014/main" id="{C9C336C2-1047-4A0C-B928-C3629B99BC15}"/>
                    </a:ext>
                  </a:extLst>
                </p:cNvPr>
                <p:cNvPicPr/>
                <p:nvPr/>
              </p:nvPicPr>
              <p:blipFill>
                <a:blip r:embed="rId11"/>
                <a:stretch>
                  <a:fillRect/>
                </a:stretch>
              </p:blipFill>
              <p:spPr>
                <a:xfrm>
                  <a:off x="4380120" y="1058599"/>
                  <a:ext cx="209520" cy="137880"/>
                </a:xfrm>
                <a:prstGeom prst="rect">
                  <a:avLst/>
                </a:prstGeom>
              </p:spPr>
            </p:pic>
          </mc:Fallback>
        </mc:AlternateContent>
      </p:grpSp>
      <p:grpSp>
        <p:nvGrpSpPr>
          <p:cNvPr id="31" name="Grupo 30">
            <a:extLst>
              <a:ext uri="{FF2B5EF4-FFF2-40B4-BE49-F238E27FC236}">
                <a16:creationId xmlns:a16="http://schemas.microsoft.com/office/drawing/2014/main" id="{4563312D-FE60-4C79-A7B4-F8275D4DC80E}"/>
              </a:ext>
            </a:extLst>
          </p:cNvPr>
          <p:cNvGrpSpPr/>
          <p:nvPr/>
        </p:nvGrpSpPr>
        <p:grpSpPr>
          <a:xfrm>
            <a:off x="7048080" y="214399"/>
            <a:ext cx="904680" cy="1370880"/>
            <a:chOff x="7048080" y="214399"/>
            <a:chExt cx="904680" cy="1370880"/>
          </a:xfrm>
        </p:grpSpPr>
        <mc:AlternateContent xmlns:mc="http://schemas.openxmlformats.org/markup-compatibility/2006" xmlns:p14="http://schemas.microsoft.com/office/powerpoint/2010/main">
          <mc:Choice Requires="p14">
            <p:contentPart p14:bwMode="auto" r:id="rId12">
              <p14:nvContentPartPr>
                <p14:cNvPr id="24" name="Entrada de lápiz 23">
                  <a:extLst>
                    <a:ext uri="{FF2B5EF4-FFF2-40B4-BE49-F238E27FC236}">
                      <a16:creationId xmlns:a16="http://schemas.microsoft.com/office/drawing/2014/main" id="{19EA2957-1768-4B66-9654-7FF0C4003B91}"/>
                    </a:ext>
                  </a:extLst>
                </p14:cNvPr>
                <p14:cNvContentPartPr/>
                <p14:nvPr/>
              </p14:nvContentPartPr>
              <p14:xfrm>
                <a:off x="7048080" y="829999"/>
                <a:ext cx="152640" cy="170280"/>
              </p14:xfrm>
            </p:contentPart>
          </mc:Choice>
          <mc:Fallback xmlns="">
            <p:pic>
              <p:nvPicPr>
                <p:cNvPr id="24" name="Entrada de lápiz 23">
                  <a:extLst>
                    <a:ext uri="{FF2B5EF4-FFF2-40B4-BE49-F238E27FC236}">
                      <a16:creationId xmlns:a16="http://schemas.microsoft.com/office/drawing/2014/main" id="{19EA2957-1768-4B66-9654-7FF0C4003B91}"/>
                    </a:ext>
                  </a:extLst>
                </p:cNvPr>
                <p:cNvPicPr/>
                <p:nvPr/>
              </p:nvPicPr>
              <p:blipFill>
                <a:blip r:embed="rId13"/>
                <a:stretch>
                  <a:fillRect/>
                </a:stretch>
              </p:blipFill>
              <p:spPr>
                <a:xfrm>
                  <a:off x="7039440" y="820999"/>
                  <a:ext cx="170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trada de lápiz 24">
                  <a:extLst>
                    <a:ext uri="{FF2B5EF4-FFF2-40B4-BE49-F238E27FC236}">
                      <a16:creationId xmlns:a16="http://schemas.microsoft.com/office/drawing/2014/main" id="{050AEEF6-F134-437E-A097-07041C10272F}"/>
                    </a:ext>
                  </a:extLst>
                </p14:cNvPr>
                <p14:cNvContentPartPr/>
                <p14:nvPr/>
              </p14:nvContentPartPr>
              <p14:xfrm>
                <a:off x="7173360" y="908479"/>
                <a:ext cx="403920" cy="6120"/>
              </p14:xfrm>
            </p:contentPart>
          </mc:Choice>
          <mc:Fallback xmlns="">
            <p:pic>
              <p:nvPicPr>
                <p:cNvPr id="25" name="Entrada de lápiz 24">
                  <a:extLst>
                    <a:ext uri="{FF2B5EF4-FFF2-40B4-BE49-F238E27FC236}">
                      <a16:creationId xmlns:a16="http://schemas.microsoft.com/office/drawing/2014/main" id="{050AEEF6-F134-437E-A097-07041C10272F}"/>
                    </a:ext>
                  </a:extLst>
                </p:cNvPr>
                <p:cNvPicPr/>
                <p:nvPr/>
              </p:nvPicPr>
              <p:blipFill>
                <a:blip r:embed="rId15"/>
                <a:stretch>
                  <a:fillRect/>
                </a:stretch>
              </p:blipFill>
              <p:spPr>
                <a:xfrm>
                  <a:off x="7164360" y="899479"/>
                  <a:ext cx="421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Entrada de lápiz 25">
                  <a:extLst>
                    <a:ext uri="{FF2B5EF4-FFF2-40B4-BE49-F238E27FC236}">
                      <a16:creationId xmlns:a16="http://schemas.microsoft.com/office/drawing/2014/main" id="{836047BD-9EC7-4E46-B1A1-C22EA75DBDD7}"/>
                    </a:ext>
                  </a:extLst>
                </p14:cNvPr>
                <p14:cNvContentPartPr/>
                <p14:nvPr/>
              </p14:nvContentPartPr>
              <p14:xfrm>
                <a:off x="7533000" y="676639"/>
                <a:ext cx="51840" cy="456840"/>
              </p14:xfrm>
            </p:contentPart>
          </mc:Choice>
          <mc:Fallback xmlns="">
            <p:pic>
              <p:nvPicPr>
                <p:cNvPr id="26" name="Entrada de lápiz 25">
                  <a:extLst>
                    <a:ext uri="{FF2B5EF4-FFF2-40B4-BE49-F238E27FC236}">
                      <a16:creationId xmlns:a16="http://schemas.microsoft.com/office/drawing/2014/main" id="{836047BD-9EC7-4E46-B1A1-C22EA75DBDD7}"/>
                    </a:ext>
                  </a:extLst>
                </p:cNvPr>
                <p:cNvPicPr/>
                <p:nvPr/>
              </p:nvPicPr>
              <p:blipFill>
                <a:blip r:embed="rId17"/>
                <a:stretch>
                  <a:fillRect/>
                </a:stretch>
              </p:blipFill>
              <p:spPr>
                <a:xfrm>
                  <a:off x="7524360" y="667999"/>
                  <a:ext cx="6948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Entrada de lápiz 26">
                  <a:extLst>
                    <a:ext uri="{FF2B5EF4-FFF2-40B4-BE49-F238E27FC236}">
                      <a16:creationId xmlns:a16="http://schemas.microsoft.com/office/drawing/2014/main" id="{86B431AE-185B-4633-94D6-DD9F3D30822F}"/>
                    </a:ext>
                  </a:extLst>
                </p14:cNvPr>
                <p14:cNvContentPartPr/>
                <p14:nvPr/>
              </p14:nvContentPartPr>
              <p14:xfrm>
                <a:off x="7499520" y="214399"/>
                <a:ext cx="390960" cy="632160"/>
              </p14:xfrm>
            </p:contentPart>
          </mc:Choice>
          <mc:Fallback xmlns="">
            <p:pic>
              <p:nvPicPr>
                <p:cNvPr id="27" name="Entrada de lápiz 26">
                  <a:extLst>
                    <a:ext uri="{FF2B5EF4-FFF2-40B4-BE49-F238E27FC236}">
                      <a16:creationId xmlns:a16="http://schemas.microsoft.com/office/drawing/2014/main" id="{86B431AE-185B-4633-94D6-DD9F3D30822F}"/>
                    </a:ext>
                  </a:extLst>
                </p:cNvPr>
                <p:cNvPicPr/>
                <p:nvPr/>
              </p:nvPicPr>
              <p:blipFill>
                <a:blip r:embed="rId19"/>
                <a:stretch>
                  <a:fillRect/>
                </a:stretch>
              </p:blipFill>
              <p:spPr>
                <a:xfrm>
                  <a:off x="7490520" y="205759"/>
                  <a:ext cx="4086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Entrada de lápiz 27">
                  <a:extLst>
                    <a:ext uri="{FF2B5EF4-FFF2-40B4-BE49-F238E27FC236}">
                      <a16:creationId xmlns:a16="http://schemas.microsoft.com/office/drawing/2014/main" id="{FFE5975B-D1BB-4505-8969-E045E88A75B2}"/>
                    </a:ext>
                  </a:extLst>
                </p14:cNvPr>
                <p14:cNvContentPartPr/>
                <p14:nvPr/>
              </p14:nvContentPartPr>
              <p14:xfrm>
                <a:off x="7532280" y="993799"/>
                <a:ext cx="294840" cy="86400"/>
              </p14:xfrm>
            </p:contentPart>
          </mc:Choice>
          <mc:Fallback xmlns="">
            <p:pic>
              <p:nvPicPr>
                <p:cNvPr id="28" name="Entrada de lápiz 27">
                  <a:extLst>
                    <a:ext uri="{FF2B5EF4-FFF2-40B4-BE49-F238E27FC236}">
                      <a16:creationId xmlns:a16="http://schemas.microsoft.com/office/drawing/2014/main" id="{FFE5975B-D1BB-4505-8969-E045E88A75B2}"/>
                    </a:ext>
                  </a:extLst>
                </p:cNvPr>
                <p:cNvPicPr/>
                <p:nvPr/>
              </p:nvPicPr>
              <p:blipFill>
                <a:blip r:embed="rId21"/>
                <a:stretch>
                  <a:fillRect/>
                </a:stretch>
              </p:blipFill>
              <p:spPr>
                <a:xfrm>
                  <a:off x="7523640" y="985159"/>
                  <a:ext cx="312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Entrada de lápiz 28">
                  <a:extLst>
                    <a:ext uri="{FF2B5EF4-FFF2-40B4-BE49-F238E27FC236}">
                      <a16:creationId xmlns:a16="http://schemas.microsoft.com/office/drawing/2014/main" id="{C7547DCF-2A79-4F42-B7FC-040552EFEE4A}"/>
                    </a:ext>
                  </a:extLst>
                </p14:cNvPr>
                <p14:cNvContentPartPr/>
                <p14:nvPr/>
              </p14:nvContentPartPr>
              <p14:xfrm>
                <a:off x="7752240" y="1013599"/>
                <a:ext cx="162000" cy="174960"/>
              </p14:xfrm>
            </p:contentPart>
          </mc:Choice>
          <mc:Fallback xmlns="">
            <p:pic>
              <p:nvPicPr>
                <p:cNvPr id="29" name="Entrada de lápiz 28">
                  <a:extLst>
                    <a:ext uri="{FF2B5EF4-FFF2-40B4-BE49-F238E27FC236}">
                      <a16:creationId xmlns:a16="http://schemas.microsoft.com/office/drawing/2014/main" id="{C7547DCF-2A79-4F42-B7FC-040552EFEE4A}"/>
                    </a:ext>
                  </a:extLst>
                </p:cNvPr>
                <p:cNvPicPr/>
                <p:nvPr/>
              </p:nvPicPr>
              <p:blipFill>
                <a:blip r:embed="rId23"/>
                <a:stretch>
                  <a:fillRect/>
                </a:stretch>
              </p:blipFill>
              <p:spPr>
                <a:xfrm>
                  <a:off x="7743240" y="1004599"/>
                  <a:ext cx="179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Entrada de lápiz 29">
                  <a:extLst>
                    <a:ext uri="{FF2B5EF4-FFF2-40B4-BE49-F238E27FC236}">
                      <a16:creationId xmlns:a16="http://schemas.microsoft.com/office/drawing/2014/main" id="{76B7BAF3-5CB4-41F2-9D8C-CB8180EAEA1A}"/>
                    </a:ext>
                  </a:extLst>
                </p14:cNvPr>
                <p14:cNvContentPartPr/>
                <p14:nvPr/>
              </p14:nvContentPartPr>
              <p14:xfrm>
                <a:off x="7796520" y="1111159"/>
                <a:ext cx="156240" cy="474120"/>
              </p14:xfrm>
            </p:contentPart>
          </mc:Choice>
          <mc:Fallback xmlns="">
            <p:pic>
              <p:nvPicPr>
                <p:cNvPr id="30" name="Entrada de lápiz 29">
                  <a:extLst>
                    <a:ext uri="{FF2B5EF4-FFF2-40B4-BE49-F238E27FC236}">
                      <a16:creationId xmlns:a16="http://schemas.microsoft.com/office/drawing/2014/main" id="{76B7BAF3-5CB4-41F2-9D8C-CB8180EAEA1A}"/>
                    </a:ext>
                  </a:extLst>
                </p:cNvPr>
                <p:cNvPicPr/>
                <p:nvPr/>
              </p:nvPicPr>
              <p:blipFill>
                <a:blip r:embed="rId25"/>
                <a:stretch>
                  <a:fillRect/>
                </a:stretch>
              </p:blipFill>
              <p:spPr>
                <a:xfrm>
                  <a:off x="7787520" y="1102159"/>
                  <a:ext cx="173880" cy="49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2" name="Entrada de lápiz 31">
                <a:extLst>
                  <a:ext uri="{FF2B5EF4-FFF2-40B4-BE49-F238E27FC236}">
                    <a16:creationId xmlns:a16="http://schemas.microsoft.com/office/drawing/2014/main" id="{967781C5-27CA-4BA3-A6DE-9BD5F14979A5}"/>
                  </a:ext>
                </a:extLst>
              </p14:cNvPr>
              <p14:cNvContentPartPr/>
              <p14:nvPr/>
            </p14:nvContentPartPr>
            <p14:xfrm>
              <a:off x="6728400" y="720559"/>
              <a:ext cx="178200" cy="223560"/>
            </p14:xfrm>
          </p:contentPart>
        </mc:Choice>
        <mc:Fallback xmlns="">
          <p:pic>
            <p:nvPicPr>
              <p:cNvPr id="32" name="Entrada de lápiz 31">
                <a:extLst>
                  <a:ext uri="{FF2B5EF4-FFF2-40B4-BE49-F238E27FC236}">
                    <a16:creationId xmlns:a16="http://schemas.microsoft.com/office/drawing/2014/main" id="{967781C5-27CA-4BA3-A6DE-9BD5F14979A5}"/>
                  </a:ext>
                </a:extLst>
              </p:cNvPr>
              <p:cNvPicPr/>
              <p:nvPr/>
            </p:nvPicPr>
            <p:blipFill>
              <a:blip r:embed="rId27"/>
              <a:stretch>
                <a:fillRect/>
              </a:stretch>
            </p:blipFill>
            <p:spPr>
              <a:xfrm>
                <a:off x="6719760" y="711919"/>
                <a:ext cx="195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Entrada de lápiz 32">
                <a:extLst>
                  <a:ext uri="{FF2B5EF4-FFF2-40B4-BE49-F238E27FC236}">
                    <a16:creationId xmlns:a16="http://schemas.microsoft.com/office/drawing/2014/main" id="{66F06761-D2AB-4DFE-AD62-37BEA65BAC27}"/>
                  </a:ext>
                </a:extLst>
              </p14:cNvPr>
              <p14:cNvContentPartPr/>
              <p14:nvPr/>
            </p14:nvContentPartPr>
            <p14:xfrm>
              <a:off x="8076960" y="188119"/>
              <a:ext cx="147240" cy="163800"/>
            </p14:xfrm>
          </p:contentPart>
        </mc:Choice>
        <mc:Fallback xmlns="">
          <p:pic>
            <p:nvPicPr>
              <p:cNvPr id="33" name="Entrada de lápiz 32">
                <a:extLst>
                  <a:ext uri="{FF2B5EF4-FFF2-40B4-BE49-F238E27FC236}">
                    <a16:creationId xmlns:a16="http://schemas.microsoft.com/office/drawing/2014/main" id="{66F06761-D2AB-4DFE-AD62-37BEA65BAC27}"/>
                  </a:ext>
                </a:extLst>
              </p:cNvPr>
              <p:cNvPicPr/>
              <p:nvPr/>
            </p:nvPicPr>
            <p:blipFill>
              <a:blip r:embed="rId29"/>
              <a:stretch>
                <a:fillRect/>
              </a:stretch>
            </p:blipFill>
            <p:spPr>
              <a:xfrm>
                <a:off x="8068320" y="179119"/>
                <a:ext cx="164880" cy="181440"/>
              </a:xfrm>
              <a:prstGeom prst="rect">
                <a:avLst/>
              </a:prstGeom>
            </p:spPr>
          </p:pic>
        </mc:Fallback>
      </mc:AlternateContent>
      <p:grpSp>
        <p:nvGrpSpPr>
          <p:cNvPr id="37" name="Grupo 36">
            <a:extLst>
              <a:ext uri="{FF2B5EF4-FFF2-40B4-BE49-F238E27FC236}">
                <a16:creationId xmlns:a16="http://schemas.microsoft.com/office/drawing/2014/main" id="{742175DB-6619-4A55-90D7-3E96114072A7}"/>
              </a:ext>
            </a:extLst>
          </p:cNvPr>
          <p:cNvGrpSpPr/>
          <p:nvPr/>
        </p:nvGrpSpPr>
        <p:grpSpPr>
          <a:xfrm>
            <a:off x="8068320" y="1451359"/>
            <a:ext cx="192240" cy="158760"/>
            <a:chOff x="8068320" y="1451359"/>
            <a:chExt cx="192240" cy="158760"/>
          </a:xfrm>
        </p:grpSpPr>
        <mc:AlternateContent xmlns:mc="http://schemas.openxmlformats.org/markup-compatibility/2006" xmlns:p14="http://schemas.microsoft.com/office/powerpoint/2010/main">
          <mc:Choice Requires="p14">
            <p:contentPart p14:bwMode="auto" r:id="rId30">
              <p14:nvContentPartPr>
                <p14:cNvPr id="34" name="Entrada de lápiz 33">
                  <a:extLst>
                    <a:ext uri="{FF2B5EF4-FFF2-40B4-BE49-F238E27FC236}">
                      <a16:creationId xmlns:a16="http://schemas.microsoft.com/office/drawing/2014/main" id="{C9F96C79-049F-412B-A60C-73C26DBA43A4}"/>
                    </a:ext>
                  </a:extLst>
                </p14:cNvPr>
                <p14:cNvContentPartPr/>
                <p14:nvPr/>
              </p14:nvContentPartPr>
              <p14:xfrm>
                <a:off x="8087400" y="1473679"/>
                <a:ext cx="173160" cy="136440"/>
              </p14:xfrm>
            </p:contentPart>
          </mc:Choice>
          <mc:Fallback xmlns="">
            <p:pic>
              <p:nvPicPr>
                <p:cNvPr id="34" name="Entrada de lápiz 33">
                  <a:extLst>
                    <a:ext uri="{FF2B5EF4-FFF2-40B4-BE49-F238E27FC236}">
                      <a16:creationId xmlns:a16="http://schemas.microsoft.com/office/drawing/2014/main" id="{C9F96C79-049F-412B-A60C-73C26DBA43A4}"/>
                    </a:ext>
                  </a:extLst>
                </p:cNvPr>
                <p:cNvPicPr/>
                <p:nvPr/>
              </p:nvPicPr>
              <p:blipFill>
                <a:blip r:embed="rId31"/>
                <a:stretch>
                  <a:fillRect/>
                </a:stretch>
              </p:blipFill>
              <p:spPr>
                <a:xfrm>
                  <a:off x="8078760" y="1464679"/>
                  <a:ext cx="190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Entrada de lápiz 34">
                  <a:extLst>
                    <a:ext uri="{FF2B5EF4-FFF2-40B4-BE49-F238E27FC236}">
                      <a16:creationId xmlns:a16="http://schemas.microsoft.com/office/drawing/2014/main" id="{2DDE4F56-AB5F-4CCD-AE54-C729E0AF5DF6}"/>
                    </a:ext>
                  </a:extLst>
                </p14:cNvPr>
                <p14:cNvContentPartPr/>
                <p14:nvPr/>
              </p14:nvContentPartPr>
              <p14:xfrm>
                <a:off x="8068320" y="1543879"/>
                <a:ext cx="77040" cy="19440"/>
              </p14:xfrm>
            </p:contentPart>
          </mc:Choice>
          <mc:Fallback xmlns="">
            <p:pic>
              <p:nvPicPr>
                <p:cNvPr id="35" name="Entrada de lápiz 34">
                  <a:extLst>
                    <a:ext uri="{FF2B5EF4-FFF2-40B4-BE49-F238E27FC236}">
                      <a16:creationId xmlns:a16="http://schemas.microsoft.com/office/drawing/2014/main" id="{2DDE4F56-AB5F-4CCD-AE54-C729E0AF5DF6}"/>
                    </a:ext>
                  </a:extLst>
                </p:cNvPr>
                <p:cNvPicPr/>
                <p:nvPr/>
              </p:nvPicPr>
              <p:blipFill>
                <a:blip r:embed="rId33"/>
                <a:stretch>
                  <a:fillRect/>
                </a:stretch>
              </p:blipFill>
              <p:spPr>
                <a:xfrm>
                  <a:off x="8059680" y="1535239"/>
                  <a:ext cx="94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Entrada de lápiz 35">
                  <a:extLst>
                    <a:ext uri="{FF2B5EF4-FFF2-40B4-BE49-F238E27FC236}">
                      <a16:creationId xmlns:a16="http://schemas.microsoft.com/office/drawing/2014/main" id="{F39CAD42-2AE0-4F4F-89CF-F472B4B64E59}"/>
                    </a:ext>
                  </a:extLst>
                </p14:cNvPr>
                <p14:cNvContentPartPr/>
                <p14:nvPr/>
              </p14:nvContentPartPr>
              <p14:xfrm>
                <a:off x="8071200" y="1451359"/>
                <a:ext cx="146880" cy="49680"/>
              </p14:xfrm>
            </p:contentPart>
          </mc:Choice>
          <mc:Fallback xmlns="">
            <p:pic>
              <p:nvPicPr>
                <p:cNvPr id="36" name="Entrada de lápiz 35">
                  <a:extLst>
                    <a:ext uri="{FF2B5EF4-FFF2-40B4-BE49-F238E27FC236}">
                      <a16:creationId xmlns:a16="http://schemas.microsoft.com/office/drawing/2014/main" id="{F39CAD42-2AE0-4F4F-89CF-F472B4B64E59}"/>
                    </a:ext>
                  </a:extLst>
                </p:cNvPr>
                <p:cNvPicPr/>
                <p:nvPr/>
              </p:nvPicPr>
              <p:blipFill>
                <a:blip r:embed="rId35"/>
                <a:stretch>
                  <a:fillRect/>
                </a:stretch>
              </p:blipFill>
              <p:spPr>
                <a:xfrm>
                  <a:off x="8062200" y="1442359"/>
                  <a:ext cx="164520" cy="67320"/>
                </a:xfrm>
                <a:prstGeom prst="rect">
                  <a:avLst/>
                </a:prstGeom>
              </p:spPr>
            </p:pic>
          </mc:Fallback>
        </mc:AlternateContent>
      </p:grpSp>
      <p:grpSp>
        <p:nvGrpSpPr>
          <p:cNvPr id="43" name="Grupo 42">
            <a:extLst>
              <a:ext uri="{FF2B5EF4-FFF2-40B4-BE49-F238E27FC236}">
                <a16:creationId xmlns:a16="http://schemas.microsoft.com/office/drawing/2014/main" id="{55324733-7F13-4199-A73A-443BA6FB95CE}"/>
              </a:ext>
            </a:extLst>
          </p:cNvPr>
          <p:cNvGrpSpPr/>
          <p:nvPr/>
        </p:nvGrpSpPr>
        <p:grpSpPr>
          <a:xfrm>
            <a:off x="6153480" y="883639"/>
            <a:ext cx="400320" cy="455040"/>
            <a:chOff x="6829920" y="1160479"/>
            <a:chExt cx="400320" cy="455040"/>
          </a:xfrm>
        </p:grpSpPr>
        <mc:AlternateContent xmlns:mc="http://schemas.openxmlformats.org/markup-compatibility/2006" xmlns:p14="http://schemas.microsoft.com/office/powerpoint/2010/main">
          <mc:Choice Requires="p14">
            <p:contentPart p14:bwMode="auto" r:id="rId36">
              <p14:nvContentPartPr>
                <p14:cNvPr id="38" name="Entrada de lápiz 37">
                  <a:extLst>
                    <a:ext uri="{FF2B5EF4-FFF2-40B4-BE49-F238E27FC236}">
                      <a16:creationId xmlns:a16="http://schemas.microsoft.com/office/drawing/2014/main" id="{319E4C93-7D30-475D-9428-58A0B5B90B0C}"/>
                    </a:ext>
                  </a:extLst>
                </p14:cNvPr>
                <p14:cNvContentPartPr/>
                <p14:nvPr/>
              </p14:nvContentPartPr>
              <p14:xfrm>
                <a:off x="6887160" y="1219159"/>
                <a:ext cx="269280" cy="9360"/>
              </p14:xfrm>
            </p:contentPart>
          </mc:Choice>
          <mc:Fallback xmlns="">
            <p:pic>
              <p:nvPicPr>
                <p:cNvPr id="38" name="Entrada de lápiz 37">
                  <a:extLst>
                    <a:ext uri="{FF2B5EF4-FFF2-40B4-BE49-F238E27FC236}">
                      <a16:creationId xmlns:a16="http://schemas.microsoft.com/office/drawing/2014/main" id="{319E4C93-7D30-475D-9428-58A0B5B90B0C}"/>
                    </a:ext>
                  </a:extLst>
                </p:cNvPr>
                <p:cNvPicPr/>
                <p:nvPr/>
              </p:nvPicPr>
              <p:blipFill>
                <a:blip r:embed="rId37"/>
                <a:stretch>
                  <a:fillRect/>
                </a:stretch>
              </p:blipFill>
              <p:spPr>
                <a:xfrm>
                  <a:off x="6878520" y="1210519"/>
                  <a:ext cx="2869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Entrada de lápiz 38">
                  <a:extLst>
                    <a:ext uri="{FF2B5EF4-FFF2-40B4-BE49-F238E27FC236}">
                      <a16:creationId xmlns:a16="http://schemas.microsoft.com/office/drawing/2014/main" id="{1466FF32-F4AA-4902-8E09-566BC5E4D19D}"/>
                    </a:ext>
                  </a:extLst>
                </p14:cNvPr>
                <p14:cNvContentPartPr/>
                <p14:nvPr/>
              </p14:nvContentPartPr>
              <p14:xfrm>
                <a:off x="7134480" y="1160479"/>
                <a:ext cx="95760" cy="136800"/>
              </p14:xfrm>
            </p:contentPart>
          </mc:Choice>
          <mc:Fallback xmlns="">
            <p:pic>
              <p:nvPicPr>
                <p:cNvPr id="39" name="Entrada de lápiz 38">
                  <a:extLst>
                    <a:ext uri="{FF2B5EF4-FFF2-40B4-BE49-F238E27FC236}">
                      <a16:creationId xmlns:a16="http://schemas.microsoft.com/office/drawing/2014/main" id="{1466FF32-F4AA-4902-8E09-566BC5E4D19D}"/>
                    </a:ext>
                  </a:extLst>
                </p:cNvPr>
                <p:cNvPicPr/>
                <p:nvPr/>
              </p:nvPicPr>
              <p:blipFill>
                <a:blip r:embed="rId39"/>
                <a:stretch>
                  <a:fillRect/>
                </a:stretch>
              </p:blipFill>
              <p:spPr>
                <a:xfrm>
                  <a:off x="7125840" y="1151839"/>
                  <a:ext cx="1134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Entrada de lápiz 39">
                  <a:extLst>
                    <a:ext uri="{FF2B5EF4-FFF2-40B4-BE49-F238E27FC236}">
                      <a16:creationId xmlns:a16="http://schemas.microsoft.com/office/drawing/2014/main" id="{D66DBFD3-AA0E-4136-9E74-FFB0945DE34F}"/>
                    </a:ext>
                  </a:extLst>
                </p14:cNvPr>
                <p14:cNvContentPartPr/>
                <p14:nvPr/>
              </p14:nvContentPartPr>
              <p14:xfrm>
                <a:off x="7089120" y="1201159"/>
                <a:ext cx="23760" cy="89280"/>
              </p14:xfrm>
            </p:contentPart>
          </mc:Choice>
          <mc:Fallback xmlns="">
            <p:pic>
              <p:nvPicPr>
                <p:cNvPr id="40" name="Entrada de lápiz 39">
                  <a:extLst>
                    <a:ext uri="{FF2B5EF4-FFF2-40B4-BE49-F238E27FC236}">
                      <a16:creationId xmlns:a16="http://schemas.microsoft.com/office/drawing/2014/main" id="{D66DBFD3-AA0E-4136-9E74-FFB0945DE34F}"/>
                    </a:ext>
                  </a:extLst>
                </p:cNvPr>
                <p:cNvPicPr/>
                <p:nvPr/>
              </p:nvPicPr>
              <p:blipFill>
                <a:blip r:embed="rId41"/>
                <a:stretch>
                  <a:fillRect/>
                </a:stretch>
              </p:blipFill>
              <p:spPr>
                <a:xfrm>
                  <a:off x="7080480" y="1192519"/>
                  <a:ext cx="41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Entrada de lápiz 40">
                  <a:extLst>
                    <a:ext uri="{FF2B5EF4-FFF2-40B4-BE49-F238E27FC236}">
                      <a16:creationId xmlns:a16="http://schemas.microsoft.com/office/drawing/2014/main" id="{480A6D67-B478-4D40-A35D-15DAB28FC59B}"/>
                    </a:ext>
                  </a:extLst>
                </p14:cNvPr>
                <p14:cNvContentPartPr/>
                <p14:nvPr/>
              </p14:nvContentPartPr>
              <p14:xfrm>
                <a:off x="6829920" y="1406719"/>
                <a:ext cx="160560" cy="166680"/>
              </p14:xfrm>
            </p:contentPart>
          </mc:Choice>
          <mc:Fallback xmlns="">
            <p:pic>
              <p:nvPicPr>
                <p:cNvPr id="41" name="Entrada de lápiz 40">
                  <a:extLst>
                    <a:ext uri="{FF2B5EF4-FFF2-40B4-BE49-F238E27FC236}">
                      <a16:creationId xmlns:a16="http://schemas.microsoft.com/office/drawing/2014/main" id="{480A6D67-B478-4D40-A35D-15DAB28FC59B}"/>
                    </a:ext>
                  </a:extLst>
                </p:cNvPr>
                <p:cNvPicPr/>
                <p:nvPr/>
              </p:nvPicPr>
              <p:blipFill>
                <a:blip r:embed="rId43"/>
                <a:stretch>
                  <a:fillRect/>
                </a:stretch>
              </p:blipFill>
              <p:spPr>
                <a:xfrm>
                  <a:off x="6820920" y="1398079"/>
                  <a:ext cx="178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Entrada de lápiz 41">
                  <a:extLst>
                    <a:ext uri="{FF2B5EF4-FFF2-40B4-BE49-F238E27FC236}">
                      <a16:creationId xmlns:a16="http://schemas.microsoft.com/office/drawing/2014/main" id="{D3CE006E-CAC9-482E-B599-F4351D2C68FF}"/>
                    </a:ext>
                  </a:extLst>
                </p14:cNvPr>
                <p14:cNvContentPartPr/>
                <p14:nvPr/>
              </p14:nvContentPartPr>
              <p14:xfrm>
                <a:off x="7025760" y="1484479"/>
                <a:ext cx="180000" cy="131040"/>
              </p14:xfrm>
            </p:contentPart>
          </mc:Choice>
          <mc:Fallback xmlns="">
            <p:pic>
              <p:nvPicPr>
                <p:cNvPr id="42" name="Entrada de lápiz 41">
                  <a:extLst>
                    <a:ext uri="{FF2B5EF4-FFF2-40B4-BE49-F238E27FC236}">
                      <a16:creationId xmlns:a16="http://schemas.microsoft.com/office/drawing/2014/main" id="{D3CE006E-CAC9-482E-B599-F4351D2C68FF}"/>
                    </a:ext>
                  </a:extLst>
                </p:cNvPr>
                <p:cNvPicPr/>
                <p:nvPr/>
              </p:nvPicPr>
              <p:blipFill>
                <a:blip r:embed="rId45"/>
                <a:stretch>
                  <a:fillRect/>
                </a:stretch>
              </p:blipFill>
              <p:spPr>
                <a:xfrm>
                  <a:off x="7017120" y="1475479"/>
                  <a:ext cx="197640" cy="148680"/>
                </a:xfrm>
                <a:prstGeom prst="rect">
                  <a:avLst/>
                </a:prstGeom>
              </p:spPr>
            </p:pic>
          </mc:Fallback>
        </mc:AlternateContent>
      </p:grpSp>
      <p:grpSp>
        <p:nvGrpSpPr>
          <p:cNvPr id="49" name="Grupo 48">
            <a:extLst>
              <a:ext uri="{FF2B5EF4-FFF2-40B4-BE49-F238E27FC236}">
                <a16:creationId xmlns:a16="http://schemas.microsoft.com/office/drawing/2014/main" id="{323EAD0D-0A20-40E7-BFB5-08A40339134D}"/>
              </a:ext>
            </a:extLst>
          </p:cNvPr>
          <p:cNvGrpSpPr/>
          <p:nvPr/>
        </p:nvGrpSpPr>
        <p:grpSpPr>
          <a:xfrm>
            <a:off x="8348040" y="315331"/>
            <a:ext cx="482400" cy="200880"/>
            <a:chOff x="7857720" y="428239"/>
            <a:chExt cx="482400" cy="200880"/>
          </a:xfrm>
        </p:grpSpPr>
        <mc:AlternateContent xmlns:mc="http://schemas.openxmlformats.org/markup-compatibility/2006" xmlns:p14="http://schemas.microsoft.com/office/powerpoint/2010/main">
          <mc:Choice Requires="p14">
            <p:contentPart p14:bwMode="auto" r:id="rId46">
              <p14:nvContentPartPr>
                <p14:cNvPr id="44" name="Entrada de lápiz 43">
                  <a:extLst>
                    <a:ext uri="{FF2B5EF4-FFF2-40B4-BE49-F238E27FC236}">
                      <a16:creationId xmlns:a16="http://schemas.microsoft.com/office/drawing/2014/main" id="{BFCBB7C5-DBA7-4E13-88BA-2B1910E77A57}"/>
                    </a:ext>
                  </a:extLst>
                </p14:cNvPr>
                <p14:cNvContentPartPr/>
                <p14:nvPr/>
              </p14:nvContentPartPr>
              <p14:xfrm>
                <a:off x="7921440" y="428239"/>
                <a:ext cx="21960" cy="116280"/>
              </p14:xfrm>
            </p:contentPart>
          </mc:Choice>
          <mc:Fallback xmlns="">
            <p:pic>
              <p:nvPicPr>
                <p:cNvPr id="44" name="Entrada de lápiz 43">
                  <a:extLst>
                    <a:ext uri="{FF2B5EF4-FFF2-40B4-BE49-F238E27FC236}">
                      <a16:creationId xmlns:a16="http://schemas.microsoft.com/office/drawing/2014/main" id="{BFCBB7C5-DBA7-4E13-88BA-2B1910E77A57}"/>
                    </a:ext>
                  </a:extLst>
                </p:cNvPr>
                <p:cNvPicPr/>
                <p:nvPr/>
              </p:nvPicPr>
              <p:blipFill>
                <a:blip r:embed="rId47"/>
                <a:stretch>
                  <a:fillRect/>
                </a:stretch>
              </p:blipFill>
              <p:spPr>
                <a:xfrm>
                  <a:off x="7912440" y="419599"/>
                  <a:ext cx="39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Entrada de lápiz 44">
                  <a:extLst>
                    <a:ext uri="{FF2B5EF4-FFF2-40B4-BE49-F238E27FC236}">
                      <a16:creationId xmlns:a16="http://schemas.microsoft.com/office/drawing/2014/main" id="{EB5A6509-60CA-4780-9F15-465AAC562C7B}"/>
                    </a:ext>
                  </a:extLst>
                </p14:cNvPr>
                <p14:cNvContentPartPr/>
                <p14:nvPr/>
              </p14:nvContentPartPr>
              <p14:xfrm>
                <a:off x="7857720" y="541999"/>
                <a:ext cx="127440" cy="87120"/>
              </p14:xfrm>
            </p:contentPart>
          </mc:Choice>
          <mc:Fallback xmlns="">
            <p:pic>
              <p:nvPicPr>
                <p:cNvPr id="45" name="Entrada de lápiz 44">
                  <a:extLst>
                    <a:ext uri="{FF2B5EF4-FFF2-40B4-BE49-F238E27FC236}">
                      <a16:creationId xmlns:a16="http://schemas.microsoft.com/office/drawing/2014/main" id="{EB5A6509-60CA-4780-9F15-465AAC562C7B}"/>
                    </a:ext>
                  </a:extLst>
                </p:cNvPr>
                <p:cNvPicPr/>
                <p:nvPr/>
              </p:nvPicPr>
              <p:blipFill>
                <a:blip r:embed="rId49"/>
                <a:stretch>
                  <a:fillRect/>
                </a:stretch>
              </p:blipFill>
              <p:spPr>
                <a:xfrm>
                  <a:off x="7849080" y="532999"/>
                  <a:ext cx="145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Entrada de lápiz 46">
                  <a:extLst>
                    <a:ext uri="{FF2B5EF4-FFF2-40B4-BE49-F238E27FC236}">
                      <a16:creationId xmlns:a16="http://schemas.microsoft.com/office/drawing/2014/main" id="{A58BB40F-77A8-4D8B-A6AE-022BB325B08C}"/>
                    </a:ext>
                  </a:extLst>
                </p14:cNvPr>
                <p14:cNvContentPartPr/>
                <p14:nvPr/>
              </p14:nvContentPartPr>
              <p14:xfrm>
                <a:off x="8056440" y="469639"/>
                <a:ext cx="143640" cy="124560"/>
              </p14:xfrm>
            </p:contentPart>
          </mc:Choice>
          <mc:Fallback xmlns="">
            <p:pic>
              <p:nvPicPr>
                <p:cNvPr id="47" name="Entrada de lápiz 46">
                  <a:extLst>
                    <a:ext uri="{FF2B5EF4-FFF2-40B4-BE49-F238E27FC236}">
                      <a16:creationId xmlns:a16="http://schemas.microsoft.com/office/drawing/2014/main" id="{A58BB40F-77A8-4D8B-A6AE-022BB325B08C}"/>
                    </a:ext>
                  </a:extLst>
                </p:cNvPr>
                <p:cNvPicPr/>
                <p:nvPr/>
              </p:nvPicPr>
              <p:blipFill>
                <a:blip r:embed="rId51"/>
                <a:stretch>
                  <a:fillRect/>
                </a:stretch>
              </p:blipFill>
              <p:spPr>
                <a:xfrm>
                  <a:off x="8047440" y="460999"/>
                  <a:ext cx="161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Entrada de lápiz 47">
                  <a:extLst>
                    <a:ext uri="{FF2B5EF4-FFF2-40B4-BE49-F238E27FC236}">
                      <a16:creationId xmlns:a16="http://schemas.microsoft.com/office/drawing/2014/main" id="{19312B14-F43E-4452-8780-002BAA7800EE}"/>
                    </a:ext>
                  </a:extLst>
                </p14:cNvPr>
                <p14:cNvContentPartPr/>
                <p14:nvPr/>
              </p14:nvContentPartPr>
              <p14:xfrm>
                <a:off x="8235360" y="565039"/>
                <a:ext cx="104760" cy="61200"/>
              </p14:xfrm>
            </p:contentPart>
          </mc:Choice>
          <mc:Fallback xmlns="">
            <p:pic>
              <p:nvPicPr>
                <p:cNvPr id="48" name="Entrada de lápiz 47">
                  <a:extLst>
                    <a:ext uri="{FF2B5EF4-FFF2-40B4-BE49-F238E27FC236}">
                      <a16:creationId xmlns:a16="http://schemas.microsoft.com/office/drawing/2014/main" id="{19312B14-F43E-4452-8780-002BAA7800EE}"/>
                    </a:ext>
                  </a:extLst>
                </p:cNvPr>
                <p:cNvPicPr/>
                <p:nvPr/>
              </p:nvPicPr>
              <p:blipFill>
                <a:blip r:embed="rId53"/>
                <a:stretch>
                  <a:fillRect/>
                </a:stretch>
              </p:blipFill>
              <p:spPr>
                <a:xfrm>
                  <a:off x="8226720" y="556399"/>
                  <a:ext cx="122400" cy="78840"/>
                </a:xfrm>
                <a:prstGeom prst="rect">
                  <a:avLst/>
                </a:prstGeom>
              </p:spPr>
            </p:pic>
          </mc:Fallback>
        </mc:AlternateContent>
      </p:grpSp>
      <p:grpSp>
        <p:nvGrpSpPr>
          <p:cNvPr id="54" name="Grupo 53">
            <a:extLst>
              <a:ext uri="{FF2B5EF4-FFF2-40B4-BE49-F238E27FC236}">
                <a16:creationId xmlns:a16="http://schemas.microsoft.com/office/drawing/2014/main" id="{4CA7AD1C-F08F-42B4-83C2-543B2C9D877D}"/>
              </a:ext>
            </a:extLst>
          </p:cNvPr>
          <p:cNvGrpSpPr/>
          <p:nvPr/>
        </p:nvGrpSpPr>
        <p:grpSpPr>
          <a:xfrm>
            <a:off x="8305306" y="1184467"/>
            <a:ext cx="321840" cy="218520"/>
            <a:chOff x="7921800" y="1151119"/>
            <a:chExt cx="321840" cy="218520"/>
          </a:xfrm>
        </p:grpSpPr>
        <mc:AlternateContent xmlns:mc="http://schemas.openxmlformats.org/markup-compatibility/2006" xmlns:p14="http://schemas.microsoft.com/office/powerpoint/2010/main">
          <mc:Choice Requires="p14">
            <p:contentPart p14:bwMode="auto" r:id="rId54">
              <p14:nvContentPartPr>
                <p14:cNvPr id="50" name="Entrada de lápiz 49">
                  <a:extLst>
                    <a:ext uri="{FF2B5EF4-FFF2-40B4-BE49-F238E27FC236}">
                      <a16:creationId xmlns:a16="http://schemas.microsoft.com/office/drawing/2014/main" id="{EB611F0A-9D03-4DA0-B859-E1ACBB253279}"/>
                    </a:ext>
                  </a:extLst>
                </p14:cNvPr>
                <p14:cNvContentPartPr/>
                <p14:nvPr/>
              </p14:nvContentPartPr>
              <p14:xfrm>
                <a:off x="7977960" y="1151119"/>
                <a:ext cx="52920" cy="149760"/>
              </p14:xfrm>
            </p:contentPart>
          </mc:Choice>
          <mc:Fallback xmlns="">
            <p:pic>
              <p:nvPicPr>
                <p:cNvPr id="50" name="Entrada de lápiz 49">
                  <a:extLst>
                    <a:ext uri="{FF2B5EF4-FFF2-40B4-BE49-F238E27FC236}">
                      <a16:creationId xmlns:a16="http://schemas.microsoft.com/office/drawing/2014/main" id="{EB611F0A-9D03-4DA0-B859-E1ACBB253279}"/>
                    </a:ext>
                  </a:extLst>
                </p:cNvPr>
                <p:cNvPicPr/>
                <p:nvPr/>
              </p:nvPicPr>
              <p:blipFill>
                <a:blip r:embed="rId55"/>
                <a:stretch>
                  <a:fillRect/>
                </a:stretch>
              </p:blipFill>
              <p:spPr>
                <a:xfrm>
                  <a:off x="7968960" y="1142479"/>
                  <a:ext cx="70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Entrada de lápiz 50">
                  <a:extLst>
                    <a:ext uri="{FF2B5EF4-FFF2-40B4-BE49-F238E27FC236}">
                      <a16:creationId xmlns:a16="http://schemas.microsoft.com/office/drawing/2014/main" id="{1C921ADF-1104-420C-8B7F-F0467D9B3E7A}"/>
                    </a:ext>
                  </a:extLst>
                </p14:cNvPr>
                <p14:cNvContentPartPr/>
                <p14:nvPr/>
              </p14:nvContentPartPr>
              <p14:xfrm>
                <a:off x="7921800" y="1280359"/>
                <a:ext cx="134280" cy="89280"/>
              </p14:xfrm>
            </p:contentPart>
          </mc:Choice>
          <mc:Fallback xmlns="">
            <p:pic>
              <p:nvPicPr>
                <p:cNvPr id="51" name="Entrada de lápiz 50">
                  <a:extLst>
                    <a:ext uri="{FF2B5EF4-FFF2-40B4-BE49-F238E27FC236}">
                      <a16:creationId xmlns:a16="http://schemas.microsoft.com/office/drawing/2014/main" id="{1C921ADF-1104-420C-8B7F-F0467D9B3E7A}"/>
                    </a:ext>
                  </a:extLst>
                </p:cNvPr>
                <p:cNvPicPr/>
                <p:nvPr/>
              </p:nvPicPr>
              <p:blipFill>
                <a:blip r:embed="rId57"/>
                <a:stretch>
                  <a:fillRect/>
                </a:stretch>
              </p:blipFill>
              <p:spPr>
                <a:xfrm>
                  <a:off x="7912800" y="1271719"/>
                  <a:ext cx="1519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Entrada de lápiz 51">
                  <a:extLst>
                    <a:ext uri="{FF2B5EF4-FFF2-40B4-BE49-F238E27FC236}">
                      <a16:creationId xmlns:a16="http://schemas.microsoft.com/office/drawing/2014/main" id="{867EF285-5E30-4712-B6A3-0BDCAFABD3DA}"/>
                    </a:ext>
                  </a:extLst>
                </p14:cNvPr>
                <p14:cNvContentPartPr/>
                <p14:nvPr/>
              </p14:nvContentPartPr>
              <p14:xfrm>
                <a:off x="8107920" y="1157239"/>
                <a:ext cx="135720" cy="161280"/>
              </p14:xfrm>
            </p:contentPart>
          </mc:Choice>
          <mc:Fallback xmlns="">
            <p:pic>
              <p:nvPicPr>
                <p:cNvPr id="52" name="Entrada de lápiz 51">
                  <a:extLst>
                    <a:ext uri="{FF2B5EF4-FFF2-40B4-BE49-F238E27FC236}">
                      <a16:creationId xmlns:a16="http://schemas.microsoft.com/office/drawing/2014/main" id="{867EF285-5E30-4712-B6A3-0BDCAFABD3DA}"/>
                    </a:ext>
                  </a:extLst>
                </p:cNvPr>
                <p:cNvPicPr/>
                <p:nvPr/>
              </p:nvPicPr>
              <p:blipFill>
                <a:blip r:embed="rId59"/>
                <a:stretch>
                  <a:fillRect/>
                </a:stretch>
              </p:blipFill>
              <p:spPr>
                <a:xfrm>
                  <a:off x="8099280" y="1148239"/>
                  <a:ext cx="153360" cy="178920"/>
                </a:xfrm>
                <a:prstGeom prst="rect">
                  <a:avLst/>
                </a:prstGeom>
              </p:spPr>
            </p:pic>
          </mc:Fallback>
        </mc:AlternateContent>
      </p:grpSp>
      <p:grpSp>
        <p:nvGrpSpPr>
          <p:cNvPr id="67" name="Grupo 66">
            <a:extLst>
              <a:ext uri="{FF2B5EF4-FFF2-40B4-BE49-F238E27FC236}">
                <a16:creationId xmlns:a16="http://schemas.microsoft.com/office/drawing/2014/main" id="{2DC5EF5E-7403-47A3-97CF-7B5C417E6696}"/>
              </a:ext>
            </a:extLst>
          </p:cNvPr>
          <p:cNvGrpSpPr/>
          <p:nvPr/>
        </p:nvGrpSpPr>
        <p:grpSpPr>
          <a:xfrm>
            <a:off x="7097400" y="1103599"/>
            <a:ext cx="520200" cy="790560"/>
            <a:chOff x="7175160" y="1038439"/>
            <a:chExt cx="520200" cy="790560"/>
          </a:xfrm>
        </p:grpSpPr>
        <mc:AlternateContent xmlns:mc="http://schemas.openxmlformats.org/markup-compatibility/2006" xmlns:p14="http://schemas.microsoft.com/office/powerpoint/2010/main">
          <mc:Choice Requires="p14">
            <p:contentPart p14:bwMode="auto" r:id="rId60">
              <p14:nvContentPartPr>
                <p14:cNvPr id="55" name="Entrada de lápiz 54">
                  <a:extLst>
                    <a:ext uri="{FF2B5EF4-FFF2-40B4-BE49-F238E27FC236}">
                      <a16:creationId xmlns:a16="http://schemas.microsoft.com/office/drawing/2014/main" id="{918924EC-AB0A-4DBD-827E-23E633FDA3B6}"/>
                    </a:ext>
                  </a:extLst>
                </p14:cNvPr>
                <p14:cNvContentPartPr/>
                <p14:nvPr/>
              </p14:nvContentPartPr>
              <p14:xfrm>
                <a:off x="7255440" y="1038439"/>
                <a:ext cx="9720" cy="88560"/>
              </p14:xfrm>
            </p:contentPart>
          </mc:Choice>
          <mc:Fallback xmlns="">
            <p:pic>
              <p:nvPicPr>
                <p:cNvPr id="55" name="Entrada de lápiz 54">
                  <a:extLst>
                    <a:ext uri="{FF2B5EF4-FFF2-40B4-BE49-F238E27FC236}">
                      <a16:creationId xmlns:a16="http://schemas.microsoft.com/office/drawing/2014/main" id="{918924EC-AB0A-4DBD-827E-23E633FDA3B6}"/>
                    </a:ext>
                  </a:extLst>
                </p:cNvPr>
                <p:cNvPicPr/>
                <p:nvPr/>
              </p:nvPicPr>
              <p:blipFill>
                <a:blip r:embed="rId61"/>
                <a:stretch>
                  <a:fillRect/>
                </a:stretch>
              </p:blipFill>
              <p:spPr>
                <a:xfrm>
                  <a:off x="7246440" y="1029799"/>
                  <a:ext cx="27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Entrada de lápiz 55">
                  <a:extLst>
                    <a:ext uri="{FF2B5EF4-FFF2-40B4-BE49-F238E27FC236}">
                      <a16:creationId xmlns:a16="http://schemas.microsoft.com/office/drawing/2014/main" id="{928B706B-AC12-4286-AACC-C2B4A3F024F6}"/>
                    </a:ext>
                  </a:extLst>
                </p14:cNvPr>
                <p14:cNvContentPartPr/>
                <p14:nvPr/>
              </p14:nvContentPartPr>
              <p14:xfrm>
                <a:off x="7175160" y="1092079"/>
                <a:ext cx="118440" cy="11160"/>
              </p14:xfrm>
            </p:contentPart>
          </mc:Choice>
          <mc:Fallback xmlns="">
            <p:pic>
              <p:nvPicPr>
                <p:cNvPr id="56" name="Entrada de lápiz 55">
                  <a:extLst>
                    <a:ext uri="{FF2B5EF4-FFF2-40B4-BE49-F238E27FC236}">
                      <a16:creationId xmlns:a16="http://schemas.microsoft.com/office/drawing/2014/main" id="{928B706B-AC12-4286-AACC-C2B4A3F024F6}"/>
                    </a:ext>
                  </a:extLst>
                </p:cNvPr>
                <p:cNvPicPr/>
                <p:nvPr/>
              </p:nvPicPr>
              <p:blipFill>
                <a:blip r:embed="rId63"/>
                <a:stretch>
                  <a:fillRect/>
                </a:stretch>
              </p:blipFill>
              <p:spPr>
                <a:xfrm>
                  <a:off x="7166160" y="1083079"/>
                  <a:ext cx="136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Entrada de lápiz 57">
                  <a:extLst>
                    <a:ext uri="{FF2B5EF4-FFF2-40B4-BE49-F238E27FC236}">
                      <a16:creationId xmlns:a16="http://schemas.microsoft.com/office/drawing/2014/main" id="{45A43182-47B6-45D7-AB89-957F2DFE2D50}"/>
                    </a:ext>
                  </a:extLst>
                </p14:cNvPr>
                <p14:cNvContentPartPr/>
                <p14:nvPr/>
              </p14:nvContentPartPr>
              <p14:xfrm>
                <a:off x="7625520" y="1356319"/>
                <a:ext cx="69840" cy="6120"/>
              </p14:xfrm>
            </p:contentPart>
          </mc:Choice>
          <mc:Fallback xmlns="">
            <p:pic>
              <p:nvPicPr>
                <p:cNvPr id="58" name="Entrada de lápiz 57">
                  <a:extLst>
                    <a:ext uri="{FF2B5EF4-FFF2-40B4-BE49-F238E27FC236}">
                      <a16:creationId xmlns:a16="http://schemas.microsoft.com/office/drawing/2014/main" id="{45A43182-47B6-45D7-AB89-957F2DFE2D50}"/>
                    </a:ext>
                  </a:extLst>
                </p:cNvPr>
                <p:cNvPicPr/>
                <p:nvPr/>
              </p:nvPicPr>
              <p:blipFill>
                <a:blip r:embed="rId65"/>
                <a:stretch>
                  <a:fillRect/>
                </a:stretch>
              </p:blipFill>
              <p:spPr>
                <a:xfrm>
                  <a:off x="7616520" y="1347319"/>
                  <a:ext cx="87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Entrada de lápiz 58">
                  <a:extLst>
                    <a:ext uri="{FF2B5EF4-FFF2-40B4-BE49-F238E27FC236}">
                      <a16:creationId xmlns:a16="http://schemas.microsoft.com/office/drawing/2014/main" id="{2BA2192F-0AEF-4856-8515-D649AD306C5D}"/>
                    </a:ext>
                  </a:extLst>
                </p14:cNvPr>
                <p14:cNvContentPartPr/>
                <p14:nvPr/>
              </p14:nvContentPartPr>
              <p14:xfrm>
                <a:off x="7314840" y="1221679"/>
                <a:ext cx="156240" cy="125640"/>
              </p14:xfrm>
            </p:contentPart>
          </mc:Choice>
          <mc:Fallback xmlns="">
            <p:pic>
              <p:nvPicPr>
                <p:cNvPr id="59" name="Entrada de lápiz 58">
                  <a:extLst>
                    <a:ext uri="{FF2B5EF4-FFF2-40B4-BE49-F238E27FC236}">
                      <a16:creationId xmlns:a16="http://schemas.microsoft.com/office/drawing/2014/main" id="{2BA2192F-0AEF-4856-8515-D649AD306C5D}"/>
                    </a:ext>
                  </a:extLst>
                </p:cNvPr>
                <p:cNvPicPr/>
                <p:nvPr/>
              </p:nvPicPr>
              <p:blipFill>
                <a:blip r:embed="rId67"/>
                <a:stretch>
                  <a:fillRect/>
                </a:stretch>
              </p:blipFill>
              <p:spPr>
                <a:xfrm>
                  <a:off x="7306200" y="1212679"/>
                  <a:ext cx="17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Entrada de lápiz 59">
                  <a:extLst>
                    <a:ext uri="{FF2B5EF4-FFF2-40B4-BE49-F238E27FC236}">
                      <a16:creationId xmlns:a16="http://schemas.microsoft.com/office/drawing/2014/main" id="{68C1268F-9A07-4B4A-9B5A-E61586F36B27}"/>
                    </a:ext>
                  </a:extLst>
                </p14:cNvPr>
                <p14:cNvContentPartPr/>
                <p14:nvPr/>
              </p14:nvContentPartPr>
              <p14:xfrm>
                <a:off x="7404480" y="1307719"/>
                <a:ext cx="98640" cy="149400"/>
              </p14:xfrm>
            </p:contentPart>
          </mc:Choice>
          <mc:Fallback xmlns="">
            <p:pic>
              <p:nvPicPr>
                <p:cNvPr id="60" name="Entrada de lápiz 59">
                  <a:extLst>
                    <a:ext uri="{FF2B5EF4-FFF2-40B4-BE49-F238E27FC236}">
                      <a16:creationId xmlns:a16="http://schemas.microsoft.com/office/drawing/2014/main" id="{68C1268F-9A07-4B4A-9B5A-E61586F36B27}"/>
                    </a:ext>
                  </a:extLst>
                </p:cNvPr>
                <p:cNvPicPr/>
                <p:nvPr/>
              </p:nvPicPr>
              <p:blipFill>
                <a:blip r:embed="rId69"/>
                <a:stretch>
                  <a:fillRect/>
                </a:stretch>
              </p:blipFill>
              <p:spPr>
                <a:xfrm>
                  <a:off x="7395480" y="1299079"/>
                  <a:ext cx="116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Entrada de lápiz 61">
                  <a:extLst>
                    <a:ext uri="{FF2B5EF4-FFF2-40B4-BE49-F238E27FC236}">
                      <a16:creationId xmlns:a16="http://schemas.microsoft.com/office/drawing/2014/main" id="{29020B86-9B2E-43A1-8497-DDC2BC65AA4F}"/>
                    </a:ext>
                  </a:extLst>
                </p14:cNvPr>
                <p14:cNvContentPartPr/>
                <p14:nvPr/>
              </p14:nvContentPartPr>
              <p14:xfrm>
                <a:off x="7317360" y="1549279"/>
                <a:ext cx="91800" cy="175680"/>
              </p14:xfrm>
            </p:contentPart>
          </mc:Choice>
          <mc:Fallback xmlns="">
            <p:pic>
              <p:nvPicPr>
                <p:cNvPr id="62" name="Entrada de lápiz 61">
                  <a:extLst>
                    <a:ext uri="{FF2B5EF4-FFF2-40B4-BE49-F238E27FC236}">
                      <a16:creationId xmlns:a16="http://schemas.microsoft.com/office/drawing/2014/main" id="{29020B86-9B2E-43A1-8497-DDC2BC65AA4F}"/>
                    </a:ext>
                  </a:extLst>
                </p:cNvPr>
                <p:cNvPicPr/>
                <p:nvPr/>
              </p:nvPicPr>
              <p:blipFill>
                <a:blip r:embed="rId71"/>
                <a:stretch>
                  <a:fillRect/>
                </a:stretch>
              </p:blipFill>
              <p:spPr>
                <a:xfrm>
                  <a:off x="7308360" y="1540639"/>
                  <a:ext cx="109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Entrada de lápiz 62">
                  <a:extLst>
                    <a:ext uri="{FF2B5EF4-FFF2-40B4-BE49-F238E27FC236}">
                      <a16:creationId xmlns:a16="http://schemas.microsoft.com/office/drawing/2014/main" id="{5C5CBAE8-9DDA-495A-9636-66A15EF3298F}"/>
                    </a:ext>
                  </a:extLst>
                </p14:cNvPr>
                <p14:cNvContentPartPr/>
                <p14:nvPr/>
              </p14:nvContentPartPr>
              <p14:xfrm>
                <a:off x="7376400" y="1682839"/>
                <a:ext cx="91440" cy="146160"/>
              </p14:xfrm>
            </p:contentPart>
          </mc:Choice>
          <mc:Fallback xmlns="">
            <p:pic>
              <p:nvPicPr>
                <p:cNvPr id="63" name="Entrada de lápiz 62">
                  <a:extLst>
                    <a:ext uri="{FF2B5EF4-FFF2-40B4-BE49-F238E27FC236}">
                      <a16:creationId xmlns:a16="http://schemas.microsoft.com/office/drawing/2014/main" id="{5C5CBAE8-9DDA-495A-9636-66A15EF3298F}"/>
                    </a:ext>
                  </a:extLst>
                </p:cNvPr>
                <p:cNvPicPr/>
                <p:nvPr/>
              </p:nvPicPr>
              <p:blipFill>
                <a:blip r:embed="rId73"/>
                <a:stretch>
                  <a:fillRect/>
                </a:stretch>
              </p:blipFill>
              <p:spPr>
                <a:xfrm>
                  <a:off x="7367400" y="1673839"/>
                  <a:ext cx="109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Entrada de lápiz 63">
                  <a:extLst>
                    <a:ext uri="{FF2B5EF4-FFF2-40B4-BE49-F238E27FC236}">
                      <a16:creationId xmlns:a16="http://schemas.microsoft.com/office/drawing/2014/main" id="{2E36D2AD-1B60-40A9-967E-9E182D8CD5BD}"/>
                    </a:ext>
                  </a:extLst>
                </p14:cNvPr>
                <p14:cNvContentPartPr/>
                <p14:nvPr/>
              </p14:nvContentPartPr>
              <p14:xfrm>
                <a:off x="7486920" y="1718839"/>
                <a:ext cx="85320" cy="88560"/>
              </p14:xfrm>
            </p:contentPart>
          </mc:Choice>
          <mc:Fallback xmlns="">
            <p:pic>
              <p:nvPicPr>
                <p:cNvPr id="64" name="Entrada de lápiz 63">
                  <a:extLst>
                    <a:ext uri="{FF2B5EF4-FFF2-40B4-BE49-F238E27FC236}">
                      <a16:creationId xmlns:a16="http://schemas.microsoft.com/office/drawing/2014/main" id="{2E36D2AD-1B60-40A9-967E-9E182D8CD5BD}"/>
                    </a:ext>
                  </a:extLst>
                </p:cNvPr>
                <p:cNvPicPr/>
                <p:nvPr/>
              </p:nvPicPr>
              <p:blipFill>
                <a:blip r:embed="rId75"/>
                <a:stretch>
                  <a:fillRect/>
                </a:stretch>
              </p:blipFill>
              <p:spPr>
                <a:xfrm>
                  <a:off x="7478280" y="1709839"/>
                  <a:ext cx="102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Entrada de lápiz 64">
                  <a:extLst>
                    <a:ext uri="{FF2B5EF4-FFF2-40B4-BE49-F238E27FC236}">
                      <a16:creationId xmlns:a16="http://schemas.microsoft.com/office/drawing/2014/main" id="{EECB8996-20E4-4FDC-BC3D-27FBE4A00F43}"/>
                    </a:ext>
                  </a:extLst>
                </p14:cNvPr>
                <p14:cNvContentPartPr/>
                <p14:nvPr/>
              </p14:nvContentPartPr>
              <p14:xfrm>
                <a:off x="7481160" y="1749079"/>
                <a:ext cx="37800" cy="24480"/>
              </p14:xfrm>
            </p:contentPart>
          </mc:Choice>
          <mc:Fallback xmlns="">
            <p:pic>
              <p:nvPicPr>
                <p:cNvPr id="65" name="Entrada de lápiz 64">
                  <a:extLst>
                    <a:ext uri="{FF2B5EF4-FFF2-40B4-BE49-F238E27FC236}">
                      <a16:creationId xmlns:a16="http://schemas.microsoft.com/office/drawing/2014/main" id="{EECB8996-20E4-4FDC-BC3D-27FBE4A00F43}"/>
                    </a:ext>
                  </a:extLst>
                </p:cNvPr>
                <p:cNvPicPr/>
                <p:nvPr/>
              </p:nvPicPr>
              <p:blipFill>
                <a:blip r:embed="rId77"/>
                <a:stretch>
                  <a:fillRect/>
                </a:stretch>
              </p:blipFill>
              <p:spPr>
                <a:xfrm>
                  <a:off x="7472520" y="1740439"/>
                  <a:ext cx="55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Entrada de lápiz 65">
                  <a:extLst>
                    <a:ext uri="{FF2B5EF4-FFF2-40B4-BE49-F238E27FC236}">
                      <a16:creationId xmlns:a16="http://schemas.microsoft.com/office/drawing/2014/main" id="{5105A6C3-E172-45CE-A954-8B5FC7B928B9}"/>
                    </a:ext>
                  </a:extLst>
                </p14:cNvPr>
                <p14:cNvContentPartPr/>
                <p14:nvPr/>
              </p14:nvContentPartPr>
              <p14:xfrm>
                <a:off x="7467480" y="1696879"/>
                <a:ext cx="66600" cy="38520"/>
              </p14:xfrm>
            </p:contentPart>
          </mc:Choice>
          <mc:Fallback xmlns="">
            <p:pic>
              <p:nvPicPr>
                <p:cNvPr id="66" name="Entrada de lápiz 65">
                  <a:extLst>
                    <a:ext uri="{FF2B5EF4-FFF2-40B4-BE49-F238E27FC236}">
                      <a16:creationId xmlns:a16="http://schemas.microsoft.com/office/drawing/2014/main" id="{5105A6C3-E172-45CE-A954-8B5FC7B928B9}"/>
                    </a:ext>
                  </a:extLst>
                </p:cNvPr>
                <p:cNvPicPr/>
                <p:nvPr/>
              </p:nvPicPr>
              <p:blipFill>
                <a:blip r:embed="rId79"/>
                <a:stretch>
                  <a:fillRect/>
                </a:stretch>
              </p:blipFill>
              <p:spPr>
                <a:xfrm>
                  <a:off x="7458480" y="1687879"/>
                  <a:ext cx="84240" cy="56160"/>
                </a:xfrm>
                <a:prstGeom prst="rect">
                  <a:avLst/>
                </a:prstGeom>
              </p:spPr>
            </p:pic>
          </mc:Fallback>
        </mc:AlternateContent>
      </p:grpSp>
      <p:grpSp>
        <p:nvGrpSpPr>
          <p:cNvPr id="76" name="Grupo 75">
            <a:extLst>
              <a:ext uri="{FF2B5EF4-FFF2-40B4-BE49-F238E27FC236}">
                <a16:creationId xmlns:a16="http://schemas.microsoft.com/office/drawing/2014/main" id="{5F744CA7-14AD-42CB-A638-89D00E831E9C}"/>
              </a:ext>
            </a:extLst>
          </p:cNvPr>
          <p:cNvGrpSpPr/>
          <p:nvPr/>
        </p:nvGrpSpPr>
        <p:grpSpPr>
          <a:xfrm>
            <a:off x="8387926" y="720559"/>
            <a:ext cx="354600" cy="258480"/>
            <a:chOff x="8294760" y="736399"/>
            <a:chExt cx="354600" cy="258480"/>
          </a:xfrm>
        </p:grpSpPr>
        <mc:AlternateContent xmlns:mc="http://schemas.openxmlformats.org/markup-compatibility/2006" xmlns:p14="http://schemas.microsoft.com/office/powerpoint/2010/main">
          <mc:Choice Requires="p14">
            <p:contentPart p14:bwMode="auto" r:id="rId80">
              <p14:nvContentPartPr>
                <p14:cNvPr id="71" name="Entrada de lápiz 70">
                  <a:extLst>
                    <a:ext uri="{FF2B5EF4-FFF2-40B4-BE49-F238E27FC236}">
                      <a16:creationId xmlns:a16="http://schemas.microsoft.com/office/drawing/2014/main" id="{C3DE4A0A-8069-45C9-A212-BB73C208CD54}"/>
                    </a:ext>
                  </a:extLst>
                </p14:cNvPr>
                <p14:cNvContentPartPr/>
                <p14:nvPr/>
              </p14:nvContentPartPr>
              <p14:xfrm>
                <a:off x="8294760" y="736399"/>
                <a:ext cx="154080" cy="213120"/>
              </p14:xfrm>
            </p:contentPart>
          </mc:Choice>
          <mc:Fallback xmlns="">
            <p:pic>
              <p:nvPicPr>
                <p:cNvPr id="71" name="Entrada de lápiz 70">
                  <a:extLst>
                    <a:ext uri="{FF2B5EF4-FFF2-40B4-BE49-F238E27FC236}">
                      <a16:creationId xmlns:a16="http://schemas.microsoft.com/office/drawing/2014/main" id="{C3DE4A0A-8069-45C9-A212-BB73C208CD54}"/>
                    </a:ext>
                  </a:extLst>
                </p:cNvPr>
                <p:cNvPicPr/>
                <p:nvPr/>
              </p:nvPicPr>
              <p:blipFill>
                <a:blip r:embed="rId81"/>
                <a:stretch>
                  <a:fillRect/>
                </a:stretch>
              </p:blipFill>
              <p:spPr>
                <a:xfrm>
                  <a:off x="8285760" y="727759"/>
                  <a:ext cx="171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2" name="Entrada de lápiz 71">
                  <a:extLst>
                    <a:ext uri="{FF2B5EF4-FFF2-40B4-BE49-F238E27FC236}">
                      <a16:creationId xmlns:a16="http://schemas.microsoft.com/office/drawing/2014/main" id="{645B7421-D91E-4033-8734-4817AC4D3A10}"/>
                    </a:ext>
                  </a:extLst>
                </p14:cNvPr>
                <p14:cNvContentPartPr/>
                <p14:nvPr/>
              </p14:nvContentPartPr>
              <p14:xfrm>
                <a:off x="8456040" y="898759"/>
                <a:ext cx="61200" cy="84600"/>
              </p14:xfrm>
            </p:contentPart>
          </mc:Choice>
          <mc:Fallback xmlns="">
            <p:pic>
              <p:nvPicPr>
                <p:cNvPr id="72" name="Entrada de lápiz 71">
                  <a:extLst>
                    <a:ext uri="{FF2B5EF4-FFF2-40B4-BE49-F238E27FC236}">
                      <a16:creationId xmlns:a16="http://schemas.microsoft.com/office/drawing/2014/main" id="{645B7421-D91E-4033-8734-4817AC4D3A10}"/>
                    </a:ext>
                  </a:extLst>
                </p:cNvPr>
                <p:cNvPicPr/>
                <p:nvPr/>
              </p:nvPicPr>
              <p:blipFill>
                <a:blip r:embed="rId83"/>
                <a:stretch>
                  <a:fillRect/>
                </a:stretch>
              </p:blipFill>
              <p:spPr>
                <a:xfrm>
                  <a:off x="8447040" y="890119"/>
                  <a:ext cx="78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Entrada de lápiz 72">
                  <a:extLst>
                    <a:ext uri="{FF2B5EF4-FFF2-40B4-BE49-F238E27FC236}">
                      <a16:creationId xmlns:a16="http://schemas.microsoft.com/office/drawing/2014/main" id="{9CA342D3-C16D-43D9-9983-05C6EEEF8358}"/>
                    </a:ext>
                  </a:extLst>
                </p14:cNvPr>
                <p14:cNvContentPartPr/>
                <p14:nvPr/>
              </p14:nvContentPartPr>
              <p14:xfrm>
                <a:off x="8558640" y="916759"/>
                <a:ext cx="90720" cy="78120"/>
              </p14:xfrm>
            </p:contentPart>
          </mc:Choice>
          <mc:Fallback xmlns="">
            <p:pic>
              <p:nvPicPr>
                <p:cNvPr id="73" name="Entrada de lápiz 72">
                  <a:extLst>
                    <a:ext uri="{FF2B5EF4-FFF2-40B4-BE49-F238E27FC236}">
                      <a16:creationId xmlns:a16="http://schemas.microsoft.com/office/drawing/2014/main" id="{9CA342D3-C16D-43D9-9983-05C6EEEF8358}"/>
                    </a:ext>
                  </a:extLst>
                </p:cNvPr>
                <p:cNvPicPr/>
                <p:nvPr/>
              </p:nvPicPr>
              <p:blipFill>
                <a:blip r:embed="rId85"/>
                <a:stretch>
                  <a:fillRect/>
                </a:stretch>
              </p:blipFill>
              <p:spPr>
                <a:xfrm>
                  <a:off x="8549640" y="907759"/>
                  <a:ext cx="108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Entrada de lápiz 73">
                  <a:extLst>
                    <a:ext uri="{FF2B5EF4-FFF2-40B4-BE49-F238E27FC236}">
                      <a16:creationId xmlns:a16="http://schemas.microsoft.com/office/drawing/2014/main" id="{1870FB37-C05B-4F8C-9FCD-6200ED28AC6D}"/>
                    </a:ext>
                  </a:extLst>
                </p14:cNvPr>
                <p14:cNvContentPartPr/>
                <p14:nvPr/>
              </p14:nvContentPartPr>
              <p14:xfrm>
                <a:off x="8568720" y="949159"/>
                <a:ext cx="41040" cy="16920"/>
              </p14:xfrm>
            </p:contentPart>
          </mc:Choice>
          <mc:Fallback xmlns="">
            <p:pic>
              <p:nvPicPr>
                <p:cNvPr id="74" name="Entrada de lápiz 73">
                  <a:extLst>
                    <a:ext uri="{FF2B5EF4-FFF2-40B4-BE49-F238E27FC236}">
                      <a16:creationId xmlns:a16="http://schemas.microsoft.com/office/drawing/2014/main" id="{1870FB37-C05B-4F8C-9FCD-6200ED28AC6D}"/>
                    </a:ext>
                  </a:extLst>
                </p:cNvPr>
                <p:cNvPicPr/>
                <p:nvPr/>
              </p:nvPicPr>
              <p:blipFill>
                <a:blip r:embed="rId87"/>
                <a:stretch>
                  <a:fillRect/>
                </a:stretch>
              </p:blipFill>
              <p:spPr>
                <a:xfrm>
                  <a:off x="8560080" y="940159"/>
                  <a:ext cx="58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Entrada de lápiz 74">
                  <a:extLst>
                    <a:ext uri="{FF2B5EF4-FFF2-40B4-BE49-F238E27FC236}">
                      <a16:creationId xmlns:a16="http://schemas.microsoft.com/office/drawing/2014/main" id="{D9CBD58E-6FA7-4AD5-8004-85EC4FA6E3FB}"/>
                    </a:ext>
                  </a:extLst>
                </p14:cNvPr>
                <p14:cNvContentPartPr/>
                <p14:nvPr/>
              </p14:nvContentPartPr>
              <p14:xfrm>
                <a:off x="8538840" y="895879"/>
                <a:ext cx="66240" cy="41400"/>
              </p14:xfrm>
            </p:contentPart>
          </mc:Choice>
          <mc:Fallback xmlns="">
            <p:pic>
              <p:nvPicPr>
                <p:cNvPr id="75" name="Entrada de lápiz 74">
                  <a:extLst>
                    <a:ext uri="{FF2B5EF4-FFF2-40B4-BE49-F238E27FC236}">
                      <a16:creationId xmlns:a16="http://schemas.microsoft.com/office/drawing/2014/main" id="{D9CBD58E-6FA7-4AD5-8004-85EC4FA6E3FB}"/>
                    </a:ext>
                  </a:extLst>
                </p:cNvPr>
                <p:cNvPicPr/>
                <p:nvPr/>
              </p:nvPicPr>
              <p:blipFill>
                <a:blip r:embed="rId89"/>
                <a:stretch>
                  <a:fillRect/>
                </a:stretch>
              </p:blipFill>
              <p:spPr>
                <a:xfrm>
                  <a:off x="8530200" y="886879"/>
                  <a:ext cx="83880" cy="59040"/>
                </a:xfrm>
                <a:prstGeom prst="rect">
                  <a:avLst/>
                </a:prstGeom>
              </p:spPr>
            </p:pic>
          </mc:Fallback>
        </mc:AlternateContent>
      </p:grpSp>
      <p:grpSp>
        <p:nvGrpSpPr>
          <p:cNvPr id="87" name="Grupo 86">
            <a:extLst>
              <a:ext uri="{FF2B5EF4-FFF2-40B4-BE49-F238E27FC236}">
                <a16:creationId xmlns:a16="http://schemas.microsoft.com/office/drawing/2014/main" id="{42C34328-E08F-4FD3-868A-DFA289064C53}"/>
              </a:ext>
            </a:extLst>
          </p:cNvPr>
          <p:cNvGrpSpPr/>
          <p:nvPr/>
        </p:nvGrpSpPr>
        <p:grpSpPr>
          <a:xfrm>
            <a:off x="7063920" y="109484"/>
            <a:ext cx="561600" cy="496800"/>
            <a:chOff x="7095240" y="203239"/>
            <a:chExt cx="561600" cy="496800"/>
          </a:xfrm>
        </p:grpSpPr>
        <mc:AlternateContent xmlns:mc="http://schemas.openxmlformats.org/markup-compatibility/2006" xmlns:p14="http://schemas.microsoft.com/office/powerpoint/2010/main">
          <mc:Choice Requires="p14">
            <p:contentPart p14:bwMode="auto" r:id="rId90">
              <p14:nvContentPartPr>
                <p14:cNvPr id="78" name="Entrada de lápiz 77">
                  <a:extLst>
                    <a:ext uri="{FF2B5EF4-FFF2-40B4-BE49-F238E27FC236}">
                      <a16:creationId xmlns:a16="http://schemas.microsoft.com/office/drawing/2014/main" id="{C7AC972D-2037-4059-9ABF-2B6A620454E9}"/>
                    </a:ext>
                  </a:extLst>
                </p14:cNvPr>
                <p14:cNvContentPartPr/>
                <p14:nvPr/>
              </p14:nvContentPartPr>
              <p14:xfrm>
                <a:off x="7141680" y="586999"/>
                <a:ext cx="24480" cy="113040"/>
              </p14:xfrm>
            </p:contentPart>
          </mc:Choice>
          <mc:Fallback xmlns="">
            <p:pic>
              <p:nvPicPr>
                <p:cNvPr id="78" name="Entrada de lápiz 77">
                  <a:extLst>
                    <a:ext uri="{FF2B5EF4-FFF2-40B4-BE49-F238E27FC236}">
                      <a16:creationId xmlns:a16="http://schemas.microsoft.com/office/drawing/2014/main" id="{C7AC972D-2037-4059-9ABF-2B6A620454E9}"/>
                    </a:ext>
                  </a:extLst>
                </p:cNvPr>
                <p:cNvPicPr/>
                <p:nvPr/>
              </p:nvPicPr>
              <p:blipFill>
                <a:blip r:embed="rId91"/>
                <a:stretch>
                  <a:fillRect/>
                </a:stretch>
              </p:blipFill>
              <p:spPr>
                <a:xfrm>
                  <a:off x="7133040" y="578359"/>
                  <a:ext cx="42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9" name="Entrada de lápiz 78">
                  <a:extLst>
                    <a:ext uri="{FF2B5EF4-FFF2-40B4-BE49-F238E27FC236}">
                      <a16:creationId xmlns:a16="http://schemas.microsoft.com/office/drawing/2014/main" id="{E4623747-6705-40B0-889D-A28E051AEA98}"/>
                    </a:ext>
                  </a:extLst>
                </p14:cNvPr>
                <p14:cNvContentPartPr/>
                <p14:nvPr/>
              </p14:nvContentPartPr>
              <p14:xfrm>
                <a:off x="7095240" y="642439"/>
                <a:ext cx="97200" cy="46080"/>
              </p14:xfrm>
            </p:contentPart>
          </mc:Choice>
          <mc:Fallback xmlns="">
            <p:pic>
              <p:nvPicPr>
                <p:cNvPr id="79" name="Entrada de lápiz 78">
                  <a:extLst>
                    <a:ext uri="{FF2B5EF4-FFF2-40B4-BE49-F238E27FC236}">
                      <a16:creationId xmlns:a16="http://schemas.microsoft.com/office/drawing/2014/main" id="{E4623747-6705-40B0-889D-A28E051AEA98}"/>
                    </a:ext>
                  </a:extLst>
                </p:cNvPr>
                <p:cNvPicPr/>
                <p:nvPr/>
              </p:nvPicPr>
              <p:blipFill>
                <a:blip r:embed="rId93"/>
                <a:stretch>
                  <a:fillRect/>
                </a:stretch>
              </p:blipFill>
              <p:spPr>
                <a:xfrm>
                  <a:off x="7086240" y="633439"/>
                  <a:ext cx="114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0" name="Entrada de lápiz 79">
                  <a:extLst>
                    <a:ext uri="{FF2B5EF4-FFF2-40B4-BE49-F238E27FC236}">
                      <a16:creationId xmlns:a16="http://schemas.microsoft.com/office/drawing/2014/main" id="{4422493A-E946-441E-AA52-E059E90791DC}"/>
                    </a:ext>
                  </a:extLst>
                </p14:cNvPr>
                <p14:cNvContentPartPr/>
                <p14:nvPr/>
              </p14:nvContentPartPr>
              <p14:xfrm>
                <a:off x="7593120" y="339319"/>
                <a:ext cx="63720" cy="10080"/>
              </p14:xfrm>
            </p:contentPart>
          </mc:Choice>
          <mc:Fallback xmlns="">
            <p:pic>
              <p:nvPicPr>
                <p:cNvPr id="80" name="Entrada de lápiz 79">
                  <a:extLst>
                    <a:ext uri="{FF2B5EF4-FFF2-40B4-BE49-F238E27FC236}">
                      <a16:creationId xmlns:a16="http://schemas.microsoft.com/office/drawing/2014/main" id="{4422493A-E946-441E-AA52-E059E90791DC}"/>
                    </a:ext>
                  </a:extLst>
                </p:cNvPr>
                <p:cNvPicPr/>
                <p:nvPr/>
              </p:nvPicPr>
              <p:blipFill>
                <a:blip r:embed="rId95"/>
                <a:stretch>
                  <a:fillRect/>
                </a:stretch>
              </p:blipFill>
              <p:spPr>
                <a:xfrm>
                  <a:off x="7584480" y="330319"/>
                  <a:ext cx="81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2" name="Entrada de lápiz 81">
                  <a:extLst>
                    <a:ext uri="{FF2B5EF4-FFF2-40B4-BE49-F238E27FC236}">
                      <a16:creationId xmlns:a16="http://schemas.microsoft.com/office/drawing/2014/main" id="{63ECFA49-A681-495B-B84A-D30A45518670}"/>
                    </a:ext>
                  </a:extLst>
                </p14:cNvPr>
                <p14:cNvContentPartPr/>
                <p14:nvPr/>
              </p14:nvContentPartPr>
              <p14:xfrm>
                <a:off x="7229880" y="493759"/>
                <a:ext cx="241560" cy="129600"/>
              </p14:xfrm>
            </p:contentPart>
          </mc:Choice>
          <mc:Fallback xmlns="">
            <p:pic>
              <p:nvPicPr>
                <p:cNvPr id="82" name="Entrada de lápiz 81">
                  <a:extLst>
                    <a:ext uri="{FF2B5EF4-FFF2-40B4-BE49-F238E27FC236}">
                      <a16:creationId xmlns:a16="http://schemas.microsoft.com/office/drawing/2014/main" id="{63ECFA49-A681-495B-B84A-D30A45518670}"/>
                    </a:ext>
                  </a:extLst>
                </p:cNvPr>
                <p:cNvPicPr/>
                <p:nvPr/>
              </p:nvPicPr>
              <p:blipFill>
                <a:blip r:embed="rId97"/>
                <a:stretch>
                  <a:fillRect/>
                </a:stretch>
              </p:blipFill>
              <p:spPr>
                <a:xfrm>
                  <a:off x="7220880" y="485119"/>
                  <a:ext cx="259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3" name="Entrada de lápiz 82">
                  <a:extLst>
                    <a:ext uri="{FF2B5EF4-FFF2-40B4-BE49-F238E27FC236}">
                      <a16:creationId xmlns:a16="http://schemas.microsoft.com/office/drawing/2014/main" id="{5982D9E4-7F60-4BE0-9E82-A05BE0A3AA8D}"/>
                    </a:ext>
                  </a:extLst>
                </p14:cNvPr>
                <p14:cNvContentPartPr/>
                <p14:nvPr/>
              </p14:nvContentPartPr>
              <p14:xfrm>
                <a:off x="7407720" y="442999"/>
                <a:ext cx="85680" cy="108000"/>
              </p14:xfrm>
            </p:contentPart>
          </mc:Choice>
          <mc:Fallback xmlns="">
            <p:pic>
              <p:nvPicPr>
                <p:cNvPr id="83" name="Entrada de lápiz 82">
                  <a:extLst>
                    <a:ext uri="{FF2B5EF4-FFF2-40B4-BE49-F238E27FC236}">
                      <a16:creationId xmlns:a16="http://schemas.microsoft.com/office/drawing/2014/main" id="{5982D9E4-7F60-4BE0-9E82-A05BE0A3AA8D}"/>
                    </a:ext>
                  </a:extLst>
                </p:cNvPr>
                <p:cNvPicPr/>
                <p:nvPr/>
              </p:nvPicPr>
              <p:blipFill>
                <a:blip r:embed="rId99"/>
                <a:stretch>
                  <a:fillRect/>
                </a:stretch>
              </p:blipFill>
              <p:spPr>
                <a:xfrm>
                  <a:off x="7398720" y="433999"/>
                  <a:ext cx="103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4" name="Entrada de lápiz 83">
                  <a:extLst>
                    <a:ext uri="{FF2B5EF4-FFF2-40B4-BE49-F238E27FC236}">
                      <a16:creationId xmlns:a16="http://schemas.microsoft.com/office/drawing/2014/main" id="{58C23C11-E1A1-48D0-934A-3BD2C7BE9CBE}"/>
                    </a:ext>
                  </a:extLst>
                </p14:cNvPr>
                <p14:cNvContentPartPr/>
                <p14:nvPr/>
              </p14:nvContentPartPr>
              <p14:xfrm>
                <a:off x="7213320" y="203239"/>
                <a:ext cx="103680" cy="196200"/>
              </p14:xfrm>
            </p:contentPart>
          </mc:Choice>
          <mc:Fallback xmlns="">
            <p:pic>
              <p:nvPicPr>
                <p:cNvPr id="84" name="Entrada de lápiz 83">
                  <a:extLst>
                    <a:ext uri="{FF2B5EF4-FFF2-40B4-BE49-F238E27FC236}">
                      <a16:creationId xmlns:a16="http://schemas.microsoft.com/office/drawing/2014/main" id="{58C23C11-E1A1-48D0-934A-3BD2C7BE9CBE}"/>
                    </a:ext>
                  </a:extLst>
                </p:cNvPr>
                <p:cNvPicPr/>
                <p:nvPr/>
              </p:nvPicPr>
              <p:blipFill>
                <a:blip r:embed="rId101"/>
                <a:stretch>
                  <a:fillRect/>
                </a:stretch>
              </p:blipFill>
              <p:spPr>
                <a:xfrm>
                  <a:off x="7204320" y="194239"/>
                  <a:ext cx="1213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5" name="Entrada de lápiz 84">
                  <a:extLst>
                    <a:ext uri="{FF2B5EF4-FFF2-40B4-BE49-F238E27FC236}">
                      <a16:creationId xmlns:a16="http://schemas.microsoft.com/office/drawing/2014/main" id="{7D373D63-7C2C-4BBB-AD62-21EFF0D0C1F3}"/>
                    </a:ext>
                  </a:extLst>
                </p14:cNvPr>
                <p14:cNvContentPartPr/>
                <p14:nvPr/>
              </p14:nvContentPartPr>
              <p14:xfrm>
                <a:off x="7269480" y="319159"/>
                <a:ext cx="82440" cy="117360"/>
              </p14:xfrm>
            </p:contentPart>
          </mc:Choice>
          <mc:Fallback xmlns="">
            <p:pic>
              <p:nvPicPr>
                <p:cNvPr id="85" name="Entrada de lápiz 84">
                  <a:extLst>
                    <a:ext uri="{FF2B5EF4-FFF2-40B4-BE49-F238E27FC236}">
                      <a16:creationId xmlns:a16="http://schemas.microsoft.com/office/drawing/2014/main" id="{7D373D63-7C2C-4BBB-AD62-21EFF0D0C1F3}"/>
                    </a:ext>
                  </a:extLst>
                </p:cNvPr>
                <p:cNvPicPr/>
                <p:nvPr/>
              </p:nvPicPr>
              <p:blipFill>
                <a:blip r:embed="rId103"/>
                <a:stretch>
                  <a:fillRect/>
                </a:stretch>
              </p:blipFill>
              <p:spPr>
                <a:xfrm>
                  <a:off x="7260480" y="310519"/>
                  <a:ext cx="1000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6" name="Entrada de lápiz 85">
                  <a:extLst>
                    <a:ext uri="{FF2B5EF4-FFF2-40B4-BE49-F238E27FC236}">
                      <a16:creationId xmlns:a16="http://schemas.microsoft.com/office/drawing/2014/main" id="{C23C90AE-1BF6-4D21-B0EF-615DA462111F}"/>
                    </a:ext>
                  </a:extLst>
                </p14:cNvPr>
                <p14:cNvContentPartPr/>
                <p14:nvPr/>
              </p14:nvContentPartPr>
              <p14:xfrm>
                <a:off x="7358040" y="318079"/>
                <a:ext cx="94680" cy="82080"/>
              </p14:xfrm>
            </p:contentPart>
          </mc:Choice>
          <mc:Fallback xmlns="">
            <p:pic>
              <p:nvPicPr>
                <p:cNvPr id="86" name="Entrada de lápiz 85">
                  <a:extLst>
                    <a:ext uri="{FF2B5EF4-FFF2-40B4-BE49-F238E27FC236}">
                      <a16:creationId xmlns:a16="http://schemas.microsoft.com/office/drawing/2014/main" id="{C23C90AE-1BF6-4D21-B0EF-615DA462111F}"/>
                    </a:ext>
                  </a:extLst>
                </p:cNvPr>
                <p:cNvPicPr/>
                <p:nvPr/>
              </p:nvPicPr>
              <p:blipFill>
                <a:blip r:embed="rId105"/>
                <a:stretch>
                  <a:fillRect/>
                </a:stretch>
              </p:blipFill>
              <p:spPr>
                <a:xfrm>
                  <a:off x="7349040" y="309079"/>
                  <a:ext cx="112320" cy="9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68" name="Entrada de lápiz 67">
                <a:extLst>
                  <a:ext uri="{FF2B5EF4-FFF2-40B4-BE49-F238E27FC236}">
                    <a16:creationId xmlns:a16="http://schemas.microsoft.com/office/drawing/2014/main" id="{7D3A5EAF-D590-47EB-A83B-24B0A6AC55CF}"/>
                  </a:ext>
                </a:extLst>
              </p14:cNvPr>
              <p14:cNvContentPartPr/>
              <p14:nvPr/>
            </p14:nvContentPartPr>
            <p14:xfrm>
              <a:off x="8115107" y="767219"/>
              <a:ext cx="106920" cy="223920"/>
            </p14:xfrm>
          </p:contentPart>
        </mc:Choice>
        <mc:Fallback xmlns="">
          <p:pic>
            <p:nvPicPr>
              <p:cNvPr id="68" name="Entrada de lápiz 67">
                <a:extLst>
                  <a:ext uri="{FF2B5EF4-FFF2-40B4-BE49-F238E27FC236}">
                    <a16:creationId xmlns:a16="http://schemas.microsoft.com/office/drawing/2014/main" id="{7D3A5EAF-D590-47EB-A83B-24B0A6AC55CF}"/>
                  </a:ext>
                </a:extLst>
              </p:cNvPr>
              <p:cNvPicPr/>
              <p:nvPr/>
            </p:nvPicPr>
            <p:blipFill>
              <a:blip r:embed="rId107"/>
              <a:stretch>
                <a:fillRect/>
              </a:stretch>
            </p:blipFill>
            <p:spPr>
              <a:xfrm>
                <a:off x="8106467" y="758219"/>
                <a:ext cx="124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Entrada de lápiz 68">
                <a:extLst>
                  <a:ext uri="{FF2B5EF4-FFF2-40B4-BE49-F238E27FC236}">
                    <a16:creationId xmlns:a16="http://schemas.microsoft.com/office/drawing/2014/main" id="{D5A3B570-782B-4D68-918F-44DCCE808E02}"/>
                  </a:ext>
                </a:extLst>
              </p14:cNvPr>
              <p14:cNvContentPartPr/>
              <p14:nvPr/>
            </p14:nvContentPartPr>
            <p14:xfrm>
              <a:off x="8100682" y="957330"/>
              <a:ext cx="44640" cy="74160"/>
            </p14:xfrm>
          </p:contentPart>
        </mc:Choice>
        <mc:Fallback xmlns="">
          <p:pic>
            <p:nvPicPr>
              <p:cNvPr id="69" name="Entrada de lápiz 68">
                <a:extLst>
                  <a:ext uri="{FF2B5EF4-FFF2-40B4-BE49-F238E27FC236}">
                    <a16:creationId xmlns:a16="http://schemas.microsoft.com/office/drawing/2014/main" id="{D5A3B570-782B-4D68-918F-44DCCE808E02}"/>
                  </a:ext>
                </a:extLst>
              </p:cNvPr>
              <p:cNvPicPr/>
              <p:nvPr/>
            </p:nvPicPr>
            <p:blipFill>
              <a:blip r:embed="rId109"/>
              <a:stretch>
                <a:fillRect/>
              </a:stretch>
            </p:blipFill>
            <p:spPr>
              <a:xfrm>
                <a:off x="8092042" y="948330"/>
                <a:ext cx="622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Entrada de lápiz 69">
                <a:extLst>
                  <a:ext uri="{FF2B5EF4-FFF2-40B4-BE49-F238E27FC236}">
                    <a16:creationId xmlns:a16="http://schemas.microsoft.com/office/drawing/2014/main" id="{D6C88C68-570D-4FBB-99EC-6BA3625A278F}"/>
                  </a:ext>
                </a:extLst>
              </p14:cNvPr>
              <p14:cNvContentPartPr/>
              <p14:nvPr/>
            </p14:nvContentPartPr>
            <p14:xfrm>
              <a:off x="8135987" y="967519"/>
              <a:ext cx="127440" cy="83880"/>
            </p14:xfrm>
          </p:contentPart>
        </mc:Choice>
        <mc:Fallback xmlns="">
          <p:pic>
            <p:nvPicPr>
              <p:cNvPr id="70" name="Entrada de lápiz 69">
                <a:extLst>
                  <a:ext uri="{FF2B5EF4-FFF2-40B4-BE49-F238E27FC236}">
                    <a16:creationId xmlns:a16="http://schemas.microsoft.com/office/drawing/2014/main" id="{D6C88C68-570D-4FBB-99EC-6BA3625A278F}"/>
                  </a:ext>
                </a:extLst>
              </p:cNvPr>
              <p:cNvPicPr/>
              <p:nvPr/>
            </p:nvPicPr>
            <p:blipFill>
              <a:blip r:embed="rId111"/>
              <a:stretch>
                <a:fillRect/>
              </a:stretch>
            </p:blipFill>
            <p:spPr>
              <a:xfrm>
                <a:off x="8127347" y="958879"/>
                <a:ext cx="1450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Entrada de lápiz 89">
                <a:extLst>
                  <a:ext uri="{FF2B5EF4-FFF2-40B4-BE49-F238E27FC236}">
                    <a16:creationId xmlns:a16="http://schemas.microsoft.com/office/drawing/2014/main" id="{26848056-1177-4E1C-AD0D-6E9393D6B234}"/>
                  </a:ext>
                </a:extLst>
              </p14:cNvPr>
              <p14:cNvContentPartPr/>
              <p14:nvPr/>
            </p14:nvContentPartPr>
            <p14:xfrm>
              <a:off x="7970400" y="1126999"/>
              <a:ext cx="74520" cy="2880"/>
            </p14:xfrm>
          </p:contentPart>
        </mc:Choice>
        <mc:Fallback xmlns="">
          <p:pic>
            <p:nvPicPr>
              <p:cNvPr id="90" name="Entrada de lápiz 89">
                <a:extLst>
                  <a:ext uri="{FF2B5EF4-FFF2-40B4-BE49-F238E27FC236}">
                    <a16:creationId xmlns:a16="http://schemas.microsoft.com/office/drawing/2014/main" id="{26848056-1177-4E1C-AD0D-6E9393D6B234}"/>
                  </a:ext>
                </a:extLst>
              </p:cNvPr>
              <p:cNvPicPr/>
              <p:nvPr/>
            </p:nvPicPr>
            <p:blipFill>
              <a:blip r:embed="rId113"/>
              <a:stretch>
                <a:fillRect/>
              </a:stretch>
            </p:blipFill>
            <p:spPr>
              <a:xfrm>
                <a:off x="7961400" y="1118359"/>
                <a:ext cx="92160" cy="20520"/>
              </a:xfrm>
              <a:prstGeom prst="rect">
                <a:avLst/>
              </a:prstGeom>
            </p:spPr>
          </p:pic>
        </mc:Fallback>
      </mc:AlternateContent>
      <p:grpSp>
        <p:nvGrpSpPr>
          <p:cNvPr id="93" name="Grupo 92">
            <a:extLst>
              <a:ext uri="{FF2B5EF4-FFF2-40B4-BE49-F238E27FC236}">
                <a16:creationId xmlns:a16="http://schemas.microsoft.com/office/drawing/2014/main" id="{A506B565-E135-4CF3-8C23-E2068DE3BA77}"/>
              </a:ext>
            </a:extLst>
          </p:cNvPr>
          <p:cNvGrpSpPr/>
          <p:nvPr/>
        </p:nvGrpSpPr>
        <p:grpSpPr>
          <a:xfrm>
            <a:off x="7894800" y="602839"/>
            <a:ext cx="189720" cy="126000"/>
            <a:chOff x="7894800" y="602839"/>
            <a:chExt cx="189720" cy="126000"/>
          </a:xfrm>
        </p:grpSpPr>
        <mc:AlternateContent xmlns:mc="http://schemas.openxmlformats.org/markup-compatibility/2006" xmlns:p14="http://schemas.microsoft.com/office/powerpoint/2010/main">
          <mc:Choice Requires="p14">
            <p:contentPart p14:bwMode="auto" r:id="rId114">
              <p14:nvContentPartPr>
                <p14:cNvPr id="88" name="Entrada de lápiz 87">
                  <a:extLst>
                    <a:ext uri="{FF2B5EF4-FFF2-40B4-BE49-F238E27FC236}">
                      <a16:creationId xmlns:a16="http://schemas.microsoft.com/office/drawing/2014/main" id="{0BA1B167-143D-4297-9946-F8C6EEFE7710}"/>
                    </a:ext>
                  </a:extLst>
                </p14:cNvPr>
                <p14:cNvContentPartPr/>
                <p14:nvPr/>
              </p14:nvContentPartPr>
              <p14:xfrm>
                <a:off x="7976160" y="602839"/>
                <a:ext cx="50040" cy="126000"/>
              </p14:xfrm>
            </p:contentPart>
          </mc:Choice>
          <mc:Fallback xmlns="">
            <p:pic>
              <p:nvPicPr>
                <p:cNvPr id="88" name="Entrada de lápiz 87">
                  <a:extLst>
                    <a:ext uri="{FF2B5EF4-FFF2-40B4-BE49-F238E27FC236}">
                      <a16:creationId xmlns:a16="http://schemas.microsoft.com/office/drawing/2014/main" id="{0BA1B167-143D-4297-9946-F8C6EEFE7710}"/>
                    </a:ext>
                  </a:extLst>
                </p:cNvPr>
                <p:cNvPicPr/>
                <p:nvPr/>
              </p:nvPicPr>
              <p:blipFill>
                <a:blip r:embed="rId115"/>
                <a:stretch>
                  <a:fillRect/>
                </a:stretch>
              </p:blipFill>
              <p:spPr>
                <a:xfrm>
                  <a:off x="7967160" y="593839"/>
                  <a:ext cx="67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Entrada de lápiz 88">
                  <a:extLst>
                    <a:ext uri="{FF2B5EF4-FFF2-40B4-BE49-F238E27FC236}">
                      <a16:creationId xmlns:a16="http://schemas.microsoft.com/office/drawing/2014/main" id="{AAB5F10B-3ED5-46BE-BD61-1182360E6DC3}"/>
                    </a:ext>
                  </a:extLst>
                </p14:cNvPr>
                <p14:cNvContentPartPr/>
                <p14:nvPr/>
              </p14:nvContentPartPr>
              <p14:xfrm>
                <a:off x="7894800" y="651439"/>
                <a:ext cx="142920" cy="28080"/>
              </p14:xfrm>
            </p:contentPart>
          </mc:Choice>
          <mc:Fallback xmlns="">
            <p:pic>
              <p:nvPicPr>
                <p:cNvPr id="89" name="Entrada de lápiz 88">
                  <a:extLst>
                    <a:ext uri="{FF2B5EF4-FFF2-40B4-BE49-F238E27FC236}">
                      <a16:creationId xmlns:a16="http://schemas.microsoft.com/office/drawing/2014/main" id="{AAB5F10B-3ED5-46BE-BD61-1182360E6DC3}"/>
                    </a:ext>
                  </a:extLst>
                </p:cNvPr>
                <p:cNvPicPr/>
                <p:nvPr/>
              </p:nvPicPr>
              <p:blipFill>
                <a:blip r:embed="rId117"/>
                <a:stretch>
                  <a:fillRect/>
                </a:stretch>
              </p:blipFill>
              <p:spPr>
                <a:xfrm>
                  <a:off x="7885800" y="642799"/>
                  <a:ext cx="160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Entrada de lápiz 91">
                  <a:extLst>
                    <a:ext uri="{FF2B5EF4-FFF2-40B4-BE49-F238E27FC236}">
                      <a16:creationId xmlns:a16="http://schemas.microsoft.com/office/drawing/2014/main" id="{9A58E0B6-4B99-494A-8C4A-CA1835EDB57F}"/>
                    </a:ext>
                  </a:extLst>
                </p14:cNvPr>
                <p14:cNvContentPartPr/>
                <p14:nvPr/>
              </p14:nvContentPartPr>
              <p14:xfrm>
                <a:off x="7938720" y="639199"/>
                <a:ext cx="145800" cy="29520"/>
              </p14:xfrm>
            </p:contentPart>
          </mc:Choice>
          <mc:Fallback xmlns="">
            <p:pic>
              <p:nvPicPr>
                <p:cNvPr id="92" name="Entrada de lápiz 91">
                  <a:extLst>
                    <a:ext uri="{FF2B5EF4-FFF2-40B4-BE49-F238E27FC236}">
                      <a16:creationId xmlns:a16="http://schemas.microsoft.com/office/drawing/2014/main" id="{9A58E0B6-4B99-494A-8C4A-CA1835EDB57F}"/>
                    </a:ext>
                  </a:extLst>
                </p:cNvPr>
                <p:cNvPicPr/>
                <p:nvPr/>
              </p:nvPicPr>
              <p:blipFill>
                <a:blip r:embed="rId119"/>
                <a:stretch>
                  <a:fillRect/>
                </a:stretch>
              </p:blipFill>
              <p:spPr>
                <a:xfrm>
                  <a:off x="7929720" y="630199"/>
                  <a:ext cx="163440" cy="4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94" name="Entrada de lápiz 93">
                <a:extLst>
                  <a:ext uri="{FF2B5EF4-FFF2-40B4-BE49-F238E27FC236}">
                    <a16:creationId xmlns:a16="http://schemas.microsoft.com/office/drawing/2014/main" id="{6F85D95D-C072-426B-9E9A-494848128665}"/>
                  </a:ext>
                </a:extLst>
              </p14:cNvPr>
              <p14:cNvContentPartPr/>
              <p14:nvPr/>
            </p14:nvContentPartPr>
            <p14:xfrm>
              <a:off x="-528480" y="291439"/>
              <a:ext cx="360" cy="360"/>
            </p14:xfrm>
          </p:contentPart>
        </mc:Choice>
        <mc:Fallback xmlns="">
          <p:pic>
            <p:nvPicPr>
              <p:cNvPr id="94" name="Entrada de lápiz 93">
                <a:extLst>
                  <a:ext uri="{FF2B5EF4-FFF2-40B4-BE49-F238E27FC236}">
                    <a16:creationId xmlns:a16="http://schemas.microsoft.com/office/drawing/2014/main" id="{6F85D95D-C072-426B-9E9A-494848128665}"/>
                  </a:ext>
                </a:extLst>
              </p:cNvPr>
              <p:cNvPicPr/>
              <p:nvPr/>
            </p:nvPicPr>
            <p:blipFill>
              <a:blip r:embed="rId121"/>
              <a:stretch>
                <a:fillRect/>
              </a:stretch>
            </p:blipFill>
            <p:spPr>
              <a:xfrm>
                <a:off x="-537120" y="2827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Entrada de lápiz 102">
                <a:extLst>
                  <a:ext uri="{FF2B5EF4-FFF2-40B4-BE49-F238E27FC236}">
                    <a16:creationId xmlns:a16="http://schemas.microsoft.com/office/drawing/2014/main" id="{32615244-4B95-4E53-9A37-3337BA0045C6}"/>
                  </a:ext>
                </a:extLst>
              </p14:cNvPr>
              <p14:cNvContentPartPr/>
              <p14:nvPr/>
            </p14:nvContentPartPr>
            <p14:xfrm>
              <a:off x="6514740" y="2340844"/>
              <a:ext cx="301320" cy="221400"/>
            </p14:xfrm>
          </p:contentPart>
        </mc:Choice>
        <mc:Fallback xmlns="">
          <p:pic>
            <p:nvPicPr>
              <p:cNvPr id="103" name="Entrada de lápiz 102">
                <a:extLst>
                  <a:ext uri="{FF2B5EF4-FFF2-40B4-BE49-F238E27FC236}">
                    <a16:creationId xmlns:a16="http://schemas.microsoft.com/office/drawing/2014/main" id="{32615244-4B95-4E53-9A37-3337BA0045C6}"/>
                  </a:ext>
                </a:extLst>
              </p:cNvPr>
              <p:cNvPicPr/>
              <p:nvPr/>
            </p:nvPicPr>
            <p:blipFill>
              <a:blip r:embed="rId123"/>
              <a:stretch>
                <a:fillRect/>
              </a:stretch>
            </p:blipFill>
            <p:spPr>
              <a:xfrm>
                <a:off x="6506100" y="2331844"/>
                <a:ext cx="318960" cy="239040"/>
              </a:xfrm>
              <a:prstGeom prst="rect">
                <a:avLst/>
              </a:prstGeom>
            </p:spPr>
          </p:pic>
        </mc:Fallback>
      </mc:AlternateContent>
      <p:grpSp>
        <p:nvGrpSpPr>
          <p:cNvPr id="107" name="Grupo 106">
            <a:extLst>
              <a:ext uri="{FF2B5EF4-FFF2-40B4-BE49-F238E27FC236}">
                <a16:creationId xmlns:a16="http://schemas.microsoft.com/office/drawing/2014/main" id="{17A8D61B-2428-466B-8F26-48D26460521A}"/>
              </a:ext>
            </a:extLst>
          </p:cNvPr>
          <p:cNvGrpSpPr/>
          <p:nvPr/>
        </p:nvGrpSpPr>
        <p:grpSpPr>
          <a:xfrm>
            <a:off x="8633520" y="1318159"/>
            <a:ext cx="172080" cy="117360"/>
            <a:chOff x="8633520" y="1318159"/>
            <a:chExt cx="172080" cy="117360"/>
          </a:xfrm>
        </p:grpSpPr>
        <mc:AlternateContent xmlns:mc="http://schemas.openxmlformats.org/markup-compatibility/2006" xmlns:p14="http://schemas.microsoft.com/office/powerpoint/2010/main">
          <mc:Choice Requires="p14">
            <p:contentPart p14:bwMode="auto" r:id="rId124">
              <p14:nvContentPartPr>
                <p14:cNvPr id="104" name="Entrada de lápiz 103">
                  <a:extLst>
                    <a:ext uri="{FF2B5EF4-FFF2-40B4-BE49-F238E27FC236}">
                      <a16:creationId xmlns:a16="http://schemas.microsoft.com/office/drawing/2014/main" id="{BD0ED18F-BF7C-4DF5-A0D7-C623DD5380DC}"/>
                    </a:ext>
                  </a:extLst>
                </p14:cNvPr>
                <p14:cNvContentPartPr/>
                <p14:nvPr/>
              </p14:nvContentPartPr>
              <p14:xfrm>
                <a:off x="8674200" y="1350199"/>
                <a:ext cx="131400" cy="85320"/>
              </p14:xfrm>
            </p:contentPart>
          </mc:Choice>
          <mc:Fallback xmlns="">
            <p:pic>
              <p:nvPicPr>
                <p:cNvPr id="104" name="Entrada de lápiz 103">
                  <a:extLst>
                    <a:ext uri="{FF2B5EF4-FFF2-40B4-BE49-F238E27FC236}">
                      <a16:creationId xmlns:a16="http://schemas.microsoft.com/office/drawing/2014/main" id="{BD0ED18F-BF7C-4DF5-A0D7-C623DD5380DC}"/>
                    </a:ext>
                  </a:extLst>
                </p:cNvPr>
                <p:cNvPicPr/>
                <p:nvPr/>
              </p:nvPicPr>
              <p:blipFill>
                <a:blip r:embed="rId125"/>
                <a:stretch>
                  <a:fillRect/>
                </a:stretch>
              </p:blipFill>
              <p:spPr>
                <a:xfrm>
                  <a:off x="8665560" y="1341199"/>
                  <a:ext cx="1490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Entrada de lápiz 104">
                  <a:extLst>
                    <a:ext uri="{FF2B5EF4-FFF2-40B4-BE49-F238E27FC236}">
                      <a16:creationId xmlns:a16="http://schemas.microsoft.com/office/drawing/2014/main" id="{12645082-A618-41CA-A8A8-915E547E167C}"/>
                    </a:ext>
                  </a:extLst>
                </p14:cNvPr>
                <p14:cNvContentPartPr/>
                <p14:nvPr/>
              </p14:nvContentPartPr>
              <p14:xfrm>
                <a:off x="8667000" y="1385479"/>
                <a:ext cx="47160" cy="17280"/>
              </p14:xfrm>
            </p:contentPart>
          </mc:Choice>
          <mc:Fallback xmlns="">
            <p:pic>
              <p:nvPicPr>
                <p:cNvPr id="105" name="Entrada de lápiz 104">
                  <a:extLst>
                    <a:ext uri="{FF2B5EF4-FFF2-40B4-BE49-F238E27FC236}">
                      <a16:creationId xmlns:a16="http://schemas.microsoft.com/office/drawing/2014/main" id="{12645082-A618-41CA-A8A8-915E547E167C}"/>
                    </a:ext>
                  </a:extLst>
                </p:cNvPr>
                <p:cNvPicPr/>
                <p:nvPr/>
              </p:nvPicPr>
              <p:blipFill>
                <a:blip r:embed="rId127"/>
                <a:stretch>
                  <a:fillRect/>
                </a:stretch>
              </p:blipFill>
              <p:spPr>
                <a:xfrm>
                  <a:off x="8658360" y="1376479"/>
                  <a:ext cx="64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Entrada de lápiz 105">
                  <a:extLst>
                    <a:ext uri="{FF2B5EF4-FFF2-40B4-BE49-F238E27FC236}">
                      <a16:creationId xmlns:a16="http://schemas.microsoft.com/office/drawing/2014/main" id="{79CCA23C-887E-4670-8D83-E937F6C6975F}"/>
                    </a:ext>
                  </a:extLst>
                </p14:cNvPr>
                <p14:cNvContentPartPr/>
                <p14:nvPr/>
              </p14:nvContentPartPr>
              <p14:xfrm>
                <a:off x="8633520" y="1318159"/>
                <a:ext cx="112680" cy="29160"/>
              </p14:xfrm>
            </p:contentPart>
          </mc:Choice>
          <mc:Fallback xmlns="">
            <p:pic>
              <p:nvPicPr>
                <p:cNvPr id="106" name="Entrada de lápiz 105">
                  <a:extLst>
                    <a:ext uri="{FF2B5EF4-FFF2-40B4-BE49-F238E27FC236}">
                      <a16:creationId xmlns:a16="http://schemas.microsoft.com/office/drawing/2014/main" id="{79CCA23C-887E-4670-8D83-E937F6C6975F}"/>
                    </a:ext>
                  </a:extLst>
                </p:cNvPr>
                <p:cNvPicPr/>
                <p:nvPr/>
              </p:nvPicPr>
              <p:blipFill>
                <a:blip r:embed="rId129"/>
                <a:stretch>
                  <a:fillRect/>
                </a:stretch>
              </p:blipFill>
              <p:spPr>
                <a:xfrm>
                  <a:off x="8624880" y="1309159"/>
                  <a:ext cx="130320" cy="46800"/>
                </a:xfrm>
                <a:prstGeom prst="rect">
                  <a:avLst/>
                </a:prstGeom>
              </p:spPr>
            </p:pic>
          </mc:Fallback>
        </mc:AlternateContent>
      </p:grpSp>
      <p:grpSp>
        <p:nvGrpSpPr>
          <p:cNvPr id="119" name="Grupo 118">
            <a:extLst>
              <a:ext uri="{FF2B5EF4-FFF2-40B4-BE49-F238E27FC236}">
                <a16:creationId xmlns:a16="http://schemas.microsoft.com/office/drawing/2014/main" id="{9C1EC3A6-6275-4792-B2C2-7C1E7358C958}"/>
              </a:ext>
            </a:extLst>
          </p:cNvPr>
          <p:cNvGrpSpPr/>
          <p:nvPr/>
        </p:nvGrpSpPr>
        <p:grpSpPr>
          <a:xfrm>
            <a:off x="6826860" y="2205484"/>
            <a:ext cx="1450080" cy="481680"/>
            <a:chOff x="7643160" y="2152279"/>
            <a:chExt cx="1450080" cy="481680"/>
          </a:xfrm>
        </p:grpSpPr>
        <mc:AlternateContent xmlns:mc="http://schemas.openxmlformats.org/markup-compatibility/2006" xmlns:p14="http://schemas.microsoft.com/office/powerpoint/2010/main">
          <mc:Choice Requires="p14">
            <p:contentPart p14:bwMode="auto" r:id="rId130">
              <p14:nvContentPartPr>
                <p14:cNvPr id="108" name="Entrada de lápiz 107">
                  <a:extLst>
                    <a:ext uri="{FF2B5EF4-FFF2-40B4-BE49-F238E27FC236}">
                      <a16:creationId xmlns:a16="http://schemas.microsoft.com/office/drawing/2014/main" id="{51C8B1D5-1661-4F5D-BB1F-EC92A7031AB8}"/>
                    </a:ext>
                  </a:extLst>
                </p14:cNvPr>
                <p14:cNvContentPartPr/>
                <p14:nvPr/>
              </p14:nvContentPartPr>
              <p14:xfrm>
                <a:off x="7665480" y="2532439"/>
                <a:ext cx="133200" cy="101520"/>
              </p14:xfrm>
            </p:contentPart>
          </mc:Choice>
          <mc:Fallback xmlns="">
            <p:pic>
              <p:nvPicPr>
                <p:cNvPr id="108" name="Entrada de lápiz 107">
                  <a:extLst>
                    <a:ext uri="{FF2B5EF4-FFF2-40B4-BE49-F238E27FC236}">
                      <a16:creationId xmlns:a16="http://schemas.microsoft.com/office/drawing/2014/main" id="{51C8B1D5-1661-4F5D-BB1F-EC92A7031AB8}"/>
                    </a:ext>
                  </a:extLst>
                </p:cNvPr>
                <p:cNvPicPr/>
                <p:nvPr/>
              </p:nvPicPr>
              <p:blipFill>
                <a:blip r:embed="rId131"/>
                <a:stretch>
                  <a:fillRect/>
                </a:stretch>
              </p:blipFill>
              <p:spPr>
                <a:xfrm>
                  <a:off x="7656840" y="2523439"/>
                  <a:ext cx="150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9" name="Entrada de lápiz 108">
                  <a:extLst>
                    <a:ext uri="{FF2B5EF4-FFF2-40B4-BE49-F238E27FC236}">
                      <a16:creationId xmlns:a16="http://schemas.microsoft.com/office/drawing/2014/main" id="{9A84A82D-8112-406B-A322-75BF8FAD59DF}"/>
                    </a:ext>
                  </a:extLst>
                </p14:cNvPr>
                <p14:cNvContentPartPr/>
                <p14:nvPr/>
              </p14:nvContentPartPr>
              <p14:xfrm>
                <a:off x="7656120" y="2564119"/>
                <a:ext cx="61200" cy="20520"/>
              </p14:xfrm>
            </p:contentPart>
          </mc:Choice>
          <mc:Fallback xmlns="">
            <p:pic>
              <p:nvPicPr>
                <p:cNvPr id="109" name="Entrada de lápiz 108">
                  <a:extLst>
                    <a:ext uri="{FF2B5EF4-FFF2-40B4-BE49-F238E27FC236}">
                      <a16:creationId xmlns:a16="http://schemas.microsoft.com/office/drawing/2014/main" id="{9A84A82D-8112-406B-A322-75BF8FAD59DF}"/>
                    </a:ext>
                  </a:extLst>
                </p:cNvPr>
                <p:cNvPicPr/>
                <p:nvPr/>
              </p:nvPicPr>
              <p:blipFill>
                <a:blip r:embed="rId133"/>
                <a:stretch>
                  <a:fillRect/>
                </a:stretch>
              </p:blipFill>
              <p:spPr>
                <a:xfrm>
                  <a:off x="7647120" y="2555119"/>
                  <a:ext cx="78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Entrada de lápiz 109">
                  <a:extLst>
                    <a:ext uri="{FF2B5EF4-FFF2-40B4-BE49-F238E27FC236}">
                      <a16:creationId xmlns:a16="http://schemas.microsoft.com/office/drawing/2014/main" id="{A5E80D22-B752-4587-9B3F-F9B7C4ED76B2}"/>
                    </a:ext>
                  </a:extLst>
                </p14:cNvPr>
                <p14:cNvContentPartPr/>
                <p14:nvPr/>
              </p14:nvContentPartPr>
              <p14:xfrm>
                <a:off x="7643160" y="2512639"/>
                <a:ext cx="78840" cy="12240"/>
              </p14:xfrm>
            </p:contentPart>
          </mc:Choice>
          <mc:Fallback xmlns="">
            <p:pic>
              <p:nvPicPr>
                <p:cNvPr id="110" name="Entrada de lápiz 109">
                  <a:extLst>
                    <a:ext uri="{FF2B5EF4-FFF2-40B4-BE49-F238E27FC236}">
                      <a16:creationId xmlns:a16="http://schemas.microsoft.com/office/drawing/2014/main" id="{A5E80D22-B752-4587-9B3F-F9B7C4ED76B2}"/>
                    </a:ext>
                  </a:extLst>
                </p:cNvPr>
                <p:cNvPicPr/>
                <p:nvPr/>
              </p:nvPicPr>
              <p:blipFill>
                <a:blip r:embed="rId135"/>
                <a:stretch>
                  <a:fillRect/>
                </a:stretch>
              </p:blipFill>
              <p:spPr>
                <a:xfrm>
                  <a:off x="7634160" y="2503639"/>
                  <a:ext cx="96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Entrada de lápiz 110">
                  <a:extLst>
                    <a:ext uri="{FF2B5EF4-FFF2-40B4-BE49-F238E27FC236}">
                      <a16:creationId xmlns:a16="http://schemas.microsoft.com/office/drawing/2014/main" id="{61FF3C2C-F567-44AD-BD0B-7E8D632A1FB3}"/>
                    </a:ext>
                  </a:extLst>
                </p14:cNvPr>
                <p14:cNvContentPartPr/>
                <p14:nvPr/>
              </p14:nvContentPartPr>
              <p14:xfrm>
                <a:off x="7788960" y="2370799"/>
                <a:ext cx="109080" cy="14760"/>
              </p14:xfrm>
            </p:contentPart>
          </mc:Choice>
          <mc:Fallback xmlns="">
            <p:pic>
              <p:nvPicPr>
                <p:cNvPr id="111" name="Entrada de lápiz 110">
                  <a:extLst>
                    <a:ext uri="{FF2B5EF4-FFF2-40B4-BE49-F238E27FC236}">
                      <a16:creationId xmlns:a16="http://schemas.microsoft.com/office/drawing/2014/main" id="{61FF3C2C-F567-44AD-BD0B-7E8D632A1FB3}"/>
                    </a:ext>
                  </a:extLst>
                </p:cNvPr>
                <p:cNvPicPr/>
                <p:nvPr/>
              </p:nvPicPr>
              <p:blipFill>
                <a:blip r:embed="rId137"/>
                <a:stretch>
                  <a:fillRect/>
                </a:stretch>
              </p:blipFill>
              <p:spPr>
                <a:xfrm>
                  <a:off x="7779960" y="2361799"/>
                  <a:ext cx="126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2" name="Entrada de lápiz 111">
                  <a:extLst>
                    <a:ext uri="{FF2B5EF4-FFF2-40B4-BE49-F238E27FC236}">
                      <a16:creationId xmlns:a16="http://schemas.microsoft.com/office/drawing/2014/main" id="{6653444E-0F15-44DA-BBC1-35F5C4824D86}"/>
                    </a:ext>
                  </a:extLst>
                </p14:cNvPr>
                <p14:cNvContentPartPr/>
                <p14:nvPr/>
              </p14:nvContentPartPr>
              <p14:xfrm>
                <a:off x="7792200" y="2447479"/>
                <a:ext cx="124200" cy="16560"/>
              </p14:xfrm>
            </p:contentPart>
          </mc:Choice>
          <mc:Fallback xmlns="">
            <p:pic>
              <p:nvPicPr>
                <p:cNvPr id="112" name="Entrada de lápiz 111">
                  <a:extLst>
                    <a:ext uri="{FF2B5EF4-FFF2-40B4-BE49-F238E27FC236}">
                      <a16:creationId xmlns:a16="http://schemas.microsoft.com/office/drawing/2014/main" id="{6653444E-0F15-44DA-BBC1-35F5C4824D86}"/>
                    </a:ext>
                  </a:extLst>
                </p:cNvPr>
                <p:cNvPicPr/>
                <p:nvPr/>
              </p:nvPicPr>
              <p:blipFill>
                <a:blip r:embed="rId139"/>
                <a:stretch>
                  <a:fillRect/>
                </a:stretch>
              </p:blipFill>
              <p:spPr>
                <a:xfrm>
                  <a:off x="7783200" y="2438839"/>
                  <a:ext cx="14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Entrada de lápiz 112">
                  <a:extLst>
                    <a:ext uri="{FF2B5EF4-FFF2-40B4-BE49-F238E27FC236}">
                      <a16:creationId xmlns:a16="http://schemas.microsoft.com/office/drawing/2014/main" id="{353472EE-7C38-4008-8159-1AC5C1ACD896}"/>
                    </a:ext>
                  </a:extLst>
                </p14:cNvPr>
                <p14:cNvContentPartPr/>
                <p14:nvPr/>
              </p14:nvContentPartPr>
              <p14:xfrm>
                <a:off x="8001000" y="2218879"/>
                <a:ext cx="180360" cy="245880"/>
              </p14:xfrm>
            </p:contentPart>
          </mc:Choice>
          <mc:Fallback xmlns="">
            <p:pic>
              <p:nvPicPr>
                <p:cNvPr id="113" name="Entrada de lápiz 112">
                  <a:extLst>
                    <a:ext uri="{FF2B5EF4-FFF2-40B4-BE49-F238E27FC236}">
                      <a16:creationId xmlns:a16="http://schemas.microsoft.com/office/drawing/2014/main" id="{353472EE-7C38-4008-8159-1AC5C1ACD896}"/>
                    </a:ext>
                  </a:extLst>
                </p:cNvPr>
                <p:cNvPicPr/>
                <p:nvPr/>
              </p:nvPicPr>
              <p:blipFill>
                <a:blip r:embed="rId141"/>
                <a:stretch>
                  <a:fillRect/>
                </a:stretch>
              </p:blipFill>
              <p:spPr>
                <a:xfrm>
                  <a:off x="7992000" y="2210239"/>
                  <a:ext cx="198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Entrada de lápiz 113">
                  <a:extLst>
                    <a:ext uri="{FF2B5EF4-FFF2-40B4-BE49-F238E27FC236}">
                      <a16:creationId xmlns:a16="http://schemas.microsoft.com/office/drawing/2014/main" id="{C0515ACD-72DF-4304-97BE-6214F8F4513D}"/>
                    </a:ext>
                  </a:extLst>
                </p14:cNvPr>
                <p14:cNvContentPartPr/>
                <p14:nvPr/>
              </p14:nvContentPartPr>
              <p14:xfrm>
                <a:off x="8237880" y="2404279"/>
                <a:ext cx="136080" cy="157320"/>
              </p14:xfrm>
            </p:contentPart>
          </mc:Choice>
          <mc:Fallback xmlns="">
            <p:pic>
              <p:nvPicPr>
                <p:cNvPr id="114" name="Entrada de lápiz 113">
                  <a:extLst>
                    <a:ext uri="{FF2B5EF4-FFF2-40B4-BE49-F238E27FC236}">
                      <a16:creationId xmlns:a16="http://schemas.microsoft.com/office/drawing/2014/main" id="{C0515ACD-72DF-4304-97BE-6214F8F4513D}"/>
                    </a:ext>
                  </a:extLst>
                </p:cNvPr>
                <p:cNvPicPr/>
                <p:nvPr/>
              </p:nvPicPr>
              <p:blipFill>
                <a:blip r:embed="rId143"/>
                <a:stretch>
                  <a:fillRect/>
                </a:stretch>
              </p:blipFill>
              <p:spPr>
                <a:xfrm>
                  <a:off x="8229240" y="2395639"/>
                  <a:ext cx="15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Entrada de lápiz 114">
                  <a:extLst>
                    <a:ext uri="{FF2B5EF4-FFF2-40B4-BE49-F238E27FC236}">
                      <a16:creationId xmlns:a16="http://schemas.microsoft.com/office/drawing/2014/main" id="{741E7587-94FE-479B-8D11-4FED4C59F192}"/>
                    </a:ext>
                  </a:extLst>
                </p14:cNvPr>
                <p14:cNvContentPartPr/>
                <p14:nvPr/>
              </p14:nvContentPartPr>
              <p14:xfrm>
                <a:off x="8472960" y="2278999"/>
                <a:ext cx="24840" cy="105480"/>
              </p14:xfrm>
            </p:contentPart>
          </mc:Choice>
          <mc:Fallback xmlns="">
            <p:pic>
              <p:nvPicPr>
                <p:cNvPr id="115" name="Entrada de lápiz 114">
                  <a:extLst>
                    <a:ext uri="{FF2B5EF4-FFF2-40B4-BE49-F238E27FC236}">
                      <a16:creationId xmlns:a16="http://schemas.microsoft.com/office/drawing/2014/main" id="{741E7587-94FE-479B-8D11-4FED4C59F192}"/>
                    </a:ext>
                  </a:extLst>
                </p:cNvPr>
                <p:cNvPicPr/>
                <p:nvPr/>
              </p:nvPicPr>
              <p:blipFill>
                <a:blip r:embed="rId145"/>
                <a:stretch>
                  <a:fillRect/>
                </a:stretch>
              </p:blipFill>
              <p:spPr>
                <a:xfrm>
                  <a:off x="8464320" y="2270359"/>
                  <a:ext cx="42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Entrada de lápiz 115">
                  <a:extLst>
                    <a:ext uri="{FF2B5EF4-FFF2-40B4-BE49-F238E27FC236}">
                      <a16:creationId xmlns:a16="http://schemas.microsoft.com/office/drawing/2014/main" id="{76A5FA51-57A4-4F30-BEB8-40A4BC0BD9E7}"/>
                    </a:ext>
                  </a:extLst>
                </p14:cNvPr>
                <p14:cNvContentPartPr/>
                <p14:nvPr/>
              </p14:nvContentPartPr>
              <p14:xfrm>
                <a:off x="8417880" y="2344519"/>
                <a:ext cx="123120" cy="29880"/>
              </p14:xfrm>
            </p:contentPart>
          </mc:Choice>
          <mc:Fallback xmlns="">
            <p:pic>
              <p:nvPicPr>
                <p:cNvPr id="116" name="Entrada de lápiz 115">
                  <a:extLst>
                    <a:ext uri="{FF2B5EF4-FFF2-40B4-BE49-F238E27FC236}">
                      <a16:creationId xmlns:a16="http://schemas.microsoft.com/office/drawing/2014/main" id="{76A5FA51-57A4-4F30-BEB8-40A4BC0BD9E7}"/>
                    </a:ext>
                  </a:extLst>
                </p:cNvPr>
                <p:cNvPicPr/>
                <p:nvPr/>
              </p:nvPicPr>
              <p:blipFill>
                <a:blip r:embed="rId147"/>
                <a:stretch>
                  <a:fillRect/>
                </a:stretch>
              </p:blipFill>
              <p:spPr>
                <a:xfrm>
                  <a:off x="8409240" y="2335519"/>
                  <a:ext cx="140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Entrada de lápiz 116">
                  <a:extLst>
                    <a:ext uri="{FF2B5EF4-FFF2-40B4-BE49-F238E27FC236}">
                      <a16:creationId xmlns:a16="http://schemas.microsoft.com/office/drawing/2014/main" id="{2A75CEC9-2DDB-4C9D-BA5F-C0C6BB990C5A}"/>
                    </a:ext>
                  </a:extLst>
                </p14:cNvPr>
                <p14:cNvContentPartPr/>
                <p14:nvPr/>
              </p14:nvContentPartPr>
              <p14:xfrm>
                <a:off x="8637120" y="2152279"/>
                <a:ext cx="246960" cy="259200"/>
              </p14:xfrm>
            </p:contentPart>
          </mc:Choice>
          <mc:Fallback xmlns="">
            <p:pic>
              <p:nvPicPr>
                <p:cNvPr id="117" name="Entrada de lápiz 116">
                  <a:extLst>
                    <a:ext uri="{FF2B5EF4-FFF2-40B4-BE49-F238E27FC236}">
                      <a16:creationId xmlns:a16="http://schemas.microsoft.com/office/drawing/2014/main" id="{2A75CEC9-2DDB-4C9D-BA5F-C0C6BB990C5A}"/>
                    </a:ext>
                  </a:extLst>
                </p:cNvPr>
                <p:cNvPicPr/>
                <p:nvPr/>
              </p:nvPicPr>
              <p:blipFill>
                <a:blip r:embed="rId149"/>
                <a:stretch>
                  <a:fillRect/>
                </a:stretch>
              </p:blipFill>
              <p:spPr>
                <a:xfrm>
                  <a:off x="8628120" y="2143279"/>
                  <a:ext cx="2646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Entrada de lápiz 117">
                  <a:extLst>
                    <a:ext uri="{FF2B5EF4-FFF2-40B4-BE49-F238E27FC236}">
                      <a16:creationId xmlns:a16="http://schemas.microsoft.com/office/drawing/2014/main" id="{A9A6527C-0014-4A4E-86FF-E7A139E578DE}"/>
                    </a:ext>
                  </a:extLst>
                </p14:cNvPr>
                <p14:cNvContentPartPr/>
                <p14:nvPr/>
              </p14:nvContentPartPr>
              <p14:xfrm>
                <a:off x="8962920" y="2413639"/>
                <a:ext cx="130320" cy="78480"/>
              </p14:xfrm>
            </p:contentPart>
          </mc:Choice>
          <mc:Fallback xmlns="">
            <p:pic>
              <p:nvPicPr>
                <p:cNvPr id="118" name="Entrada de lápiz 117">
                  <a:extLst>
                    <a:ext uri="{FF2B5EF4-FFF2-40B4-BE49-F238E27FC236}">
                      <a16:creationId xmlns:a16="http://schemas.microsoft.com/office/drawing/2014/main" id="{A9A6527C-0014-4A4E-86FF-E7A139E578DE}"/>
                    </a:ext>
                  </a:extLst>
                </p:cNvPr>
                <p:cNvPicPr/>
                <p:nvPr/>
              </p:nvPicPr>
              <p:blipFill>
                <a:blip r:embed="rId151"/>
                <a:stretch>
                  <a:fillRect/>
                </a:stretch>
              </p:blipFill>
              <p:spPr>
                <a:xfrm>
                  <a:off x="8953920" y="2404999"/>
                  <a:ext cx="147960" cy="9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120" name="Entrada de lápiz 119">
                <a:extLst>
                  <a:ext uri="{FF2B5EF4-FFF2-40B4-BE49-F238E27FC236}">
                    <a16:creationId xmlns:a16="http://schemas.microsoft.com/office/drawing/2014/main" id="{AE80EF0E-0C7F-40ED-8AB5-4A456F0CE034}"/>
                  </a:ext>
                </a:extLst>
              </p14:cNvPr>
              <p14:cNvContentPartPr/>
              <p14:nvPr/>
            </p14:nvContentPartPr>
            <p14:xfrm>
              <a:off x="6697440" y="3036222"/>
              <a:ext cx="233280" cy="333720"/>
            </p14:xfrm>
          </p:contentPart>
        </mc:Choice>
        <mc:Fallback xmlns="">
          <p:pic>
            <p:nvPicPr>
              <p:cNvPr id="120" name="Entrada de lápiz 119">
                <a:extLst>
                  <a:ext uri="{FF2B5EF4-FFF2-40B4-BE49-F238E27FC236}">
                    <a16:creationId xmlns:a16="http://schemas.microsoft.com/office/drawing/2014/main" id="{AE80EF0E-0C7F-40ED-8AB5-4A456F0CE034}"/>
                  </a:ext>
                </a:extLst>
              </p:cNvPr>
              <p:cNvPicPr/>
              <p:nvPr/>
            </p:nvPicPr>
            <p:blipFill>
              <a:blip r:embed="rId153"/>
              <a:stretch>
                <a:fillRect/>
              </a:stretch>
            </p:blipFill>
            <p:spPr>
              <a:xfrm>
                <a:off x="6688440" y="3027222"/>
                <a:ext cx="250920" cy="351360"/>
              </a:xfrm>
              <a:prstGeom prst="rect">
                <a:avLst/>
              </a:prstGeom>
            </p:spPr>
          </p:pic>
        </mc:Fallback>
      </mc:AlternateContent>
      <p:grpSp>
        <p:nvGrpSpPr>
          <p:cNvPr id="135" name="Grupo 134">
            <a:extLst>
              <a:ext uri="{FF2B5EF4-FFF2-40B4-BE49-F238E27FC236}">
                <a16:creationId xmlns:a16="http://schemas.microsoft.com/office/drawing/2014/main" id="{B84415B1-E81F-4B95-9E14-9721F171DA46}"/>
              </a:ext>
            </a:extLst>
          </p:cNvPr>
          <p:cNvGrpSpPr/>
          <p:nvPr/>
        </p:nvGrpSpPr>
        <p:grpSpPr>
          <a:xfrm>
            <a:off x="6868440" y="3044502"/>
            <a:ext cx="925920" cy="435240"/>
            <a:chOff x="7578000" y="3052279"/>
            <a:chExt cx="925920" cy="435240"/>
          </a:xfrm>
        </p:grpSpPr>
        <mc:AlternateContent xmlns:mc="http://schemas.openxmlformats.org/markup-compatibility/2006" xmlns:p14="http://schemas.microsoft.com/office/powerpoint/2010/main">
          <mc:Choice Requires="p14">
            <p:contentPart p14:bwMode="auto" r:id="rId154">
              <p14:nvContentPartPr>
                <p14:cNvPr id="121" name="Entrada de lápiz 120">
                  <a:extLst>
                    <a:ext uri="{FF2B5EF4-FFF2-40B4-BE49-F238E27FC236}">
                      <a16:creationId xmlns:a16="http://schemas.microsoft.com/office/drawing/2014/main" id="{C99E0B76-1118-4126-B8DD-9ED04A7D94E8}"/>
                    </a:ext>
                  </a:extLst>
                </p14:cNvPr>
                <p14:cNvContentPartPr/>
                <p14:nvPr/>
              </p14:nvContentPartPr>
              <p14:xfrm>
                <a:off x="7654680" y="3367639"/>
                <a:ext cx="19800" cy="91800"/>
              </p14:xfrm>
            </p:contentPart>
          </mc:Choice>
          <mc:Fallback xmlns="">
            <p:pic>
              <p:nvPicPr>
                <p:cNvPr id="121" name="Entrada de lápiz 120">
                  <a:extLst>
                    <a:ext uri="{FF2B5EF4-FFF2-40B4-BE49-F238E27FC236}">
                      <a16:creationId xmlns:a16="http://schemas.microsoft.com/office/drawing/2014/main" id="{C99E0B76-1118-4126-B8DD-9ED04A7D94E8}"/>
                    </a:ext>
                  </a:extLst>
                </p:cNvPr>
                <p:cNvPicPr/>
                <p:nvPr/>
              </p:nvPicPr>
              <p:blipFill>
                <a:blip r:embed="rId155"/>
                <a:stretch>
                  <a:fillRect/>
                </a:stretch>
              </p:blipFill>
              <p:spPr>
                <a:xfrm>
                  <a:off x="7645680" y="3358999"/>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 name="Entrada de lápiz 121">
                  <a:extLst>
                    <a:ext uri="{FF2B5EF4-FFF2-40B4-BE49-F238E27FC236}">
                      <a16:creationId xmlns:a16="http://schemas.microsoft.com/office/drawing/2014/main" id="{89BC5972-BF86-4990-98CA-4797A1E3C578}"/>
                    </a:ext>
                  </a:extLst>
                </p14:cNvPr>
                <p14:cNvContentPartPr/>
                <p14:nvPr/>
              </p14:nvContentPartPr>
              <p14:xfrm>
                <a:off x="7578000" y="3325519"/>
                <a:ext cx="190080" cy="154440"/>
              </p14:xfrm>
            </p:contentPart>
          </mc:Choice>
          <mc:Fallback xmlns="">
            <p:pic>
              <p:nvPicPr>
                <p:cNvPr id="122" name="Entrada de lápiz 121">
                  <a:extLst>
                    <a:ext uri="{FF2B5EF4-FFF2-40B4-BE49-F238E27FC236}">
                      <a16:creationId xmlns:a16="http://schemas.microsoft.com/office/drawing/2014/main" id="{89BC5972-BF86-4990-98CA-4797A1E3C578}"/>
                    </a:ext>
                  </a:extLst>
                </p:cNvPr>
                <p:cNvPicPr/>
                <p:nvPr/>
              </p:nvPicPr>
              <p:blipFill>
                <a:blip r:embed="rId157"/>
                <a:stretch>
                  <a:fillRect/>
                </a:stretch>
              </p:blipFill>
              <p:spPr>
                <a:xfrm>
                  <a:off x="7569000" y="3316519"/>
                  <a:ext cx="207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4" name="Entrada de lápiz 123">
                  <a:extLst>
                    <a:ext uri="{FF2B5EF4-FFF2-40B4-BE49-F238E27FC236}">
                      <a16:creationId xmlns:a16="http://schemas.microsoft.com/office/drawing/2014/main" id="{8580D74F-A688-4E10-9C94-6698377892C9}"/>
                    </a:ext>
                  </a:extLst>
                </p14:cNvPr>
                <p14:cNvContentPartPr/>
                <p14:nvPr/>
              </p14:nvContentPartPr>
              <p14:xfrm>
                <a:off x="7800480" y="3360079"/>
                <a:ext cx="139320" cy="127440"/>
              </p14:xfrm>
            </p:contentPart>
          </mc:Choice>
          <mc:Fallback xmlns="">
            <p:pic>
              <p:nvPicPr>
                <p:cNvPr id="124" name="Entrada de lápiz 123">
                  <a:extLst>
                    <a:ext uri="{FF2B5EF4-FFF2-40B4-BE49-F238E27FC236}">
                      <a16:creationId xmlns:a16="http://schemas.microsoft.com/office/drawing/2014/main" id="{8580D74F-A688-4E10-9C94-6698377892C9}"/>
                    </a:ext>
                  </a:extLst>
                </p:cNvPr>
                <p:cNvPicPr/>
                <p:nvPr/>
              </p:nvPicPr>
              <p:blipFill>
                <a:blip r:embed="rId159"/>
                <a:stretch>
                  <a:fillRect/>
                </a:stretch>
              </p:blipFill>
              <p:spPr>
                <a:xfrm>
                  <a:off x="7791840" y="3351079"/>
                  <a:ext cx="156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5" name="Entrada de lápiz 124">
                  <a:extLst>
                    <a:ext uri="{FF2B5EF4-FFF2-40B4-BE49-F238E27FC236}">
                      <a16:creationId xmlns:a16="http://schemas.microsoft.com/office/drawing/2014/main" id="{9EDEF925-A93E-494E-8392-C7DD6F8374C1}"/>
                    </a:ext>
                  </a:extLst>
                </p14:cNvPr>
                <p14:cNvContentPartPr/>
                <p14:nvPr/>
              </p14:nvContentPartPr>
              <p14:xfrm>
                <a:off x="7806240" y="3401839"/>
                <a:ext cx="63720" cy="25920"/>
              </p14:xfrm>
            </p:contentPart>
          </mc:Choice>
          <mc:Fallback xmlns="">
            <p:pic>
              <p:nvPicPr>
                <p:cNvPr id="125" name="Entrada de lápiz 124">
                  <a:extLst>
                    <a:ext uri="{FF2B5EF4-FFF2-40B4-BE49-F238E27FC236}">
                      <a16:creationId xmlns:a16="http://schemas.microsoft.com/office/drawing/2014/main" id="{9EDEF925-A93E-494E-8392-C7DD6F8374C1}"/>
                    </a:ext>
                  </a:extLst>
                </p:cNvPr>
                <p:cNvPicPr/>
                <p:nvPr/>
              </p:nvPicPr>
              <p:blipFill>
                <a:blip r:embed="rId161"/>
                <a:stretch>
                  <a:fillRect/>
                </a:stretch>
              </p:blipFill>
              <p:spPr>
                <a:xfrm>
                  <a:off x="7797600" y="3392839"/>
                  <a:ext cx="81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Entrada de lápiz 125">
                  <a:extLst>
                    <a:ext uri="{FF2B5EF4-FFF2-40B4-BE49-F238E27FC236}">
                      <a16:creationId xmlns:a16="http://schemas.microsoft.com/office/drawing/2014/main" id="{87080A95-6783-4467-BB6E-8317ECC18CF3}"/>
                    </a:ext>
                  </a:extLst>
                </p14:cNvPr>
                <p14:cNvContentPartPr/>
                <p14:nvPr/>
              </p14:nvContentPartPr>
              <p14:xfrm>
                <a:off x="7797600" y="3349279"/>
                <a:ext cx="53280" cy="18720"/>
              </p14:xfrm>
            </p:contentPart>
          </mc:Choice>
          <mc:Fallback xmlns="">
            <p:pic>
              <p:nvPicPr>
                <p:cNvPr id="126" name="Entrada de lápiz 125">
                  <a:extLst>
                    <a:ext uri="{FF2B5EF4-FFF2-40B4-BE49-F238E27FC236}">
                      <a16:creationId xmlns:a16="http://schemas.microsoft.com/office/drawing/2014/main" id="{87080A95-6783-4467-BB6E-8317ECC18CF3}"/>
                    </a:ext>
                  </a:extLst>
                </p:cNvPr>
                <p:cNvPicPr/>
                <p:nvPr/>
              </p:nvPicPr>
              <p:blipFill>
                <a:blip r:embed="rId163"/>
                <a:stretch>
                  <a:fillRect/>
                </a:stretch>
              </p:blipFill>
              <p:spPr>
                <a:xfrm>
                  <a:off x="7788960" y="3340639"/>
                  <a:ext cx="709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7" name="Entrada de lápiz 126">
                  <a:extLst>
                    <a:ext uri="{FF2B5EF4-FFF2-40B4-BE49-F238E27FC236}">
                      <a16:creationId xmlns:a16="http://schemas.microsoft.com/office/drawing/2014/main" id="{2C70618E-5BE0-4132-A600-7C7EEF3A1206}"/>
                    </a:ext>
                  </a:extLst>
                </p14:cNvPr>
                <p14:cNvContentPartPr/>
                <p14:nvPr/>
              </p14:nvContentPartPr>
              <p14:xfrm>
                <a:off x="7835040" y="3135079"/>
                <a:ext cx="105480" cy="16920"/>
              </p14:xfrm>
            </p:contentPart>
          </mc:Choice>
          <mc:Fallback xmlns="">
            <p:pic>
              <p:nvPicPr>
                <p:cNvPr id="127" name="Entrada de lápiz 126">
                  <a:extLst>
                    <a:ext uri="{FF2B5EF4-FFF2-40B4-BE49-F238E27FC236}">
                      <a16:creationId xmlns:a16="http://schemas.microsoft.com/office/drawing/2014/main" id="{2C70618E-5BE0-4132-A600-7C7EEF3A1206}"/>
                    </a:ext>
                  </a:extLst>
                </p:cNvPr>
                <p:cNvPicPr/>
                <p:nvPr/>
              </p:nvPicPr>
              <p:blipFill>
                <a:blip r:embed="rId165"/>
                <a:stretch>
                  <a:fillRect/>
                </a:stretch>
              </p:blipFill>
              <p:spPr>
                <a:xfrm>
                  <a:off x="7826400" y="3126079"/>
                  <a:ext cx="1231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Entrada de lápiz 127">
                  <a:extLst>
                    <a:ext uri="{FF2B5EF4-FFF2-40B4-BE49-F238E27FC236}">
                      <a16:creationId xmlns:a16="http://schemas.microsoft.com/office/drawing/2014/main" id="{2D067E1D-241E-4B0B-A1B7-7D01D45FB967}"/>
                    </a:ext>
                  </a:extLst>
                </p14:cNvPr>
                <p14:cNvContentPartPr/>
                <p14:nvPr/>
              </p14:nvContentPartPr>
              <p14:xfrm>
                <a:off x="7825680" y="3220039"/>
                <a:ext cx="101880" cy="16560"/>
              </p14:xfrm>
            </p:contentPart>
          </mc:Choice>
          <mc:Fallback xmlns="">
            <p:pic>
              <p:nvPicPr>
                <p:cNvPr id="128" name="Entrada de lápiz 127">
                  <a:extLst>
                    <a:ext uri="{FF2B5EF4-FFF2-40B4-BE49-F238E27FC236}">
                      <a16:creationId xmlns:a16="http://schemas.microsoft.com/office/drawing/2014/main" id="{2D067E1D-241E-4B0B-A1B7-7D01D45FB967}"/>
                    </a:ext>
                  </a:extLst>
                </p:cNvPr>
                <p:cNvPicPr/>
                <p:nvPr/>
              </p:nvPicPr>
              <p:blipFill>
                <a:blip r:embed="rId167"/>
                <a:stretch>
                  <a:fillRect/>
                </a:stretch>
              </p:blipFill>
              <p:spPr>
                <a:xfrm>
                  <a:off x="7816680" y="3211039"/>
                  <a:ext cx="119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1" name="Entrada de lápiz 130">
                  <a:extLst>
                    <a:ext uri="{FF2B5EF4-FFF2-40B4-BE49-F238E27FC236}">
                      <a16:creationId xmlns:a16="http://schemas.microsoft.com/office/drawing/2014/main" id="{9113A5F4-E3C1-4A7F-B166-C2C247331FD6}"/>
                    </a:ext>
                  </a:extLst>
                </p14:cNvPr>
                <p14:cNvContentPartPr/>
                <p14:nvPr/>
              </p14:nvContentPartPr>
              <p14:xfrm>
                <a:off x="8028360" y="3052279"/>
                <a:ext cx="248400" cy="301680"/>
              </p14:xfrm>
            </p:contentPart>
          </mc:Choice>
          <mc:Fallback xmlns="">
            <p:pic>
              <p:nvPicPr>
                <p:cNvPr id="131" name="Entrada de lápiz 130">
                  <a:extLst>
                    <a:ext uri="{FF2B5EF4-FFF2-40B4-BE49-F238E27FC236}">
                      <a16:creationId xmlns:a16="http://schemas.microsoft.com/office/drawing/2014/main" id="{9113A5F4-E3C1-4A7F-B166-C2C247331FD6}"/>
                    </a:ext>
                  </a:extLst>
                </p:cNvPr>
                <p:cNvPicPr/>
                <p:nvPr/>
              </p:nvPicPr>
              <p:blipFill>
                <a:blip r:embed="rId169"/>
                <a:stretch>
                  <a:fillRect/>
                </a:stretch>
              </p:blipFill>
              <p:spPr>
                <a:xfrm>
                  <a:off x="8019360" y="3043639"/>
                  <a:ext cx="266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Entrada de lápiz 131">
                  <a:extLst>
                    <a:ext uri="{FF2B5EF4-FFF2-40B4-BE49-F238E27FC236}">
                      <a16:creationId xmlns:a16="http://schemas.microsoft.com/office/drawing/2014/main" id="{5ACDCA4E-6A7A-4D5F-9171-8E49CB996F8D}"/>
                    </a:ext>
                  </a:extLst>
                </p14:cNvPr>
                <p14:cNvContentPartPr/>
                <p14:nvPr/>
              </p14:nvContentPartPr>
              <p14:xfrm>
                <a:off x="8303760" y="3360439"/>
                <a:ext cx="6120" cy="77040"/>
              </p14:xfrm>
            </p:contentPart>
          </mc:Choice>
          <mc:Fallback xmlns="">
            <p:pic>
              <p:nvPicPr>
                <p:cNvPr id="132" name="Entrada de lápiz 131">
                  <a:extLst>
                    <a:ext uri="{FF2B5EF4-FFF2-40B4-BE49-F238E27FC236}">
                      <a16:creationId xmlns:a16="http://schemas.microsoft.com/office/drawing/2014/main" id="{5ACDCA4E-6A7A-4D5F-9171-8E49CB996F8D}"/>
                    </a:ext>
                  </a:extLst>
                </p:cNvPr>
                <p:cNvPicPr/>
                <p:nvPr/>
              </p:nvPicPr>
              <p:blipFill>
                <a:blip r:embed="rId171"/>
                <a:stretch>
                  <a:fillRect/>
                </a:stretch>
              </p:blipFill>
              <p:spPr>
                <a:xfrm>
                  <a:off x="8295120" y="3351439"/>
                  <a:ext cx="23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Entrada de lápiz 132">
                  <a:extLst>
                    <a:ext uri="{FF2B5EF4-FFF2-40B4-BE49-F238E27FC236}">
                      <a16:creationId xmlns:a16="http://schemas.microsoft.com/office/drawing/2014/main" id="{D59A410D-0FA7-4EB3-949C-E87904C8A49E}"/>
                    </a:ext>
                  </a:extLst>
                </p14:cNvPr>
                <p14:cNvContentPartPr/>
                <p14:nvPr/>
              </p14:nvContentPartPr>
              <p14:xfrm>
                <a:off x="8242920" y="3308959"/>
                <a:ext cx="145800" cy="167760"/>
              </p14:xfrm>
            </p:contentPart>
          </mc:Choice>
          <mc:Fallback xmlns="">
            <p:pic>
              <p:nvPicPr>
                <p:cNvPr id="133" name="Entrada de lápiz 132">
                  <a:extLst>
                    <a:ext uri="{FF2B5EF4-FFF2-40B4-BE49-F238E27FC236}">
                      <a16:creationId xmlns:a16="http://schemas.microsoft.com/office/drawing/2014/main" id="{D59A410D-0FA7-4EB3-949C-E87904C8A49E}"/>
                    </a:ext>
                  </a:extLst>
                </p:cNvPr>
                <p:cNvPicPr/>
                <p:nvPr/>
              </p:nvPicPr>
              <p:blipFill>
                <a:blip r:embed="rId173"/>
                <a:stretch>
                  <a:fillRect/>
                </a:stretch>
              </p:blipFill>
              <p:spPr>
                <a:xfrm>
                  <a:off x="8234280" y="3300319"/>
                  <a:ext cx="163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Entrada de lápiz 133">
                  <a:extLst>
                    <a:ext uri="{FF2B5EF4-FFF2-40B4-BE49-F238E27FC236}">
                      <a16:creationId xmlns:a16="http://schemas.microsoft.com/office/drawing/2014/main" id="{092F40AB-1C02-4697-930C-E706219A82EA}"/>
                    </a:ext>
                  </a:extLst>
                </p14:cNvPr>
                <p14:cNvContentPartPr/>
                <p14:nvPr/>
              </p14:nvContentPartPr>
              <p14:xfrm>
                <a:off x="8381160" y="3357199"/>
                <a:ext cx="122760" cy="102960"/>
              </p14:xfrm>
            </p:contentPart>
          </mc:Choice>
          <mc:Fallback xmlns="">
            <p:pic>
              <p:nvPicPr>
                <p:cNvPr id="134" name="Entrada de lápiz 133">
                  <a:extLst>
                    <a:ext uri="{FF2B5EF4-FFF2-40B4-BE49-F238E27FC236}">
                      <a16:creationId xmlns:a16="http://schemas.microsoft.com/office/drawing/2014/main" id="{092F40AB-1C02-4697-930C-E706219A82EA}"/>
                    </a:ext>
                  </a:extLst>
                </p:cNvPr>
                <p:cNvPicPr/>
                <p:nvPr/>
              </p:nvPicPr>
              <p:blipFill>
                <a:blip r:embed="rId175"/>
                <a:stretch>
                  <a:fillRect/>
                </a:stretch>
              </p:blipFill>
              <p:spPr>
                <a:xfrm>
                  <a:off x="8372160" y="3348559"/>
                  <a:ext cx="140400" cy="120600"/>
                </a:xfrm>
                <a:prstGeom prst="rect">
                  <a:avLst/>
                </a:prstGeom>
              </p:spPr>
            </p:pic>
          </mc:Fallback>
        </mc:AlternateContent>
      </p:grpSp>
      <p:grpSp>
        <p:nvGrpSpPr>
          <p:cNvPr id="143" name="Grupo 142">
            <a:extLst>
              <a:ext uri="{FF2B5EF4-FFF2-40B4-BE49-F238E27FC236}">
                <a16:creationId xmlns:a16="http://schemas.microsoft.com/office/drawing/2014/main" id="{C2E4FF19-BF5F-4FFD-AA36-8172005AB60E}"/>
              </a:ext>
            </a:extLst>
          </p:cNvPr>
          <p:cNvGrpSpPr/>
          <p:nvPr/>
        </p:nvGrpSpPr>
        <p:grpSpPr>
          <a:xfrm>
            <a:off x="7868520" y="2941399"/>
            <a:ext cx="825120" cy="559080"/>
            <a:chOff x="7868520" y="2941399"/>
            <a:chExt cx="825120" cy="559080"/>
          </a:xfrm>
        </p:grpSpPr>
        <mc:AlternateContent xmlns:mc="http://schemas.openxmlformats.org/markup-compatibility/2006" xmlns:p14="http://schemas.microsoft.com/office/powerpoint/2010/main">
          <mc:Choice Requires="p14">
            <p:contentPart p14:bwMode="auto" r:id="rId176">
              <p14:nvContentPartPr>
                <p14:cNvPr id="136" name="Entrada de lápiz 135">
                  <a:extLst>
                    <a:ext uri="{FF2B5EF4-FFF2-40B4-BE49-F238E27FC236}">
                      <a16:creationId xmlns:a16="http://schemas.microsoft.com/office/drawing/2014/main" id="{8E584A05-4039-43DD-8F87-013A010D6417}"/>
                    </a:ext>
                  </a:extLst>
                </p14:cNvPr>
                <p14:cNvContentPartPr/>
                <p14:nvPr/>
              </p14:nvContentPartPr>
              <p14:xfrm>
                <a:off x="7920720" y="3140839"/>
                <a:ext cx="27720" cy="135000"/>
              </p14:xfrm>
            </p:contentPart>
          </mc:Choice>
          <mc:Fallback xmlns="">
            <p:pic>
              <p:nvPicPr>
                <p:cNvPr id="136" name="Entrada de lápiz 135">
                  <a:extLst>
                    <a:ext uri="{FF2B5EF4-FFF2-40B4-BE49-F238E27FC236}">
                      <a16:creationId xmlns:a16="http://schemas.microsoft.com/office/drawing/2014/main" id="{8E584A05-4039-43DD-8F87-013A010D6417}"/>
                    </a:ext>
                  </a:extLst>
                </p:cNvPr>
                <p:cNvPicPr/>
                <p:nvPr/>
              </p:nvPicPr>
              <p:blipFill>
                <a:blip r:embed="rId177"/>
                <a:stretch>
                  <a:fillRect/>
                </a:stretch>
              </p:blipFill>
              <p:spPr>
                <a:xfrm>
                  <a:off x="7912080" y="3131839"/>
                  <a:ext cx="45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7" name="Entrada de lápiz 136">
                  <a:extLst>
                    <a:ext uri="{FF2B5EF4-FFF2-40B4-BE49-F238E27FC236}">
                      <a16:creationId xmlns:a16="http://schemas.microsoft.com/office/drawing/2014/main" id="{CA37A57D-FC4C-4390-82EA-5A8BF9B03BCB}"/>
                    </a:ext>
                  </a:extLst>
                </p14:cNvPr>
                <p14:cNvContentPartPr/>
                <p14:nvPr/>
              </p14:nvContentPartPr>
              <p14:xfrm>
                <a:off x="7868520" y="3226159"/>
                <a:ext cx="174240" cy="10440"/>
              </p14:xfrm>
            </p:contentPart>
          </mc:Choice>
          <mc:Fallback xmlns="">
            <p:pic>
              <p:nvPicPr>
                <p:cNvPr id="137" name="Entrada de lápiz 136">
                  <a:extLst>
                    <a:ext uri="{FF2B5EF4-FFF2-40B4-BE49-F238E27FC236}">
                      <a16:creationId xmlns:a16="http://schemas.microsoft.com/office/drawing/2014/main" id="{CA37A57D-FC4C-4390-82EA-5A8BF9B03BCB}"/>
                    </a:ext>
                  </a:extLst>
                </p:cNvPr>
                <p:cNvPicPr/>
                <p:nvPr/>
              </p:nvPicPr>
              <p:blipFill>
                <a:blip r:embed="rId179"/>
                <a:stretch>
                  <a:fillRect/>
                </a:stretch>
              </p:blipFill>
              <p:spPr>
                <a:xfrm>
                  <a:off x="7859880" y="3217519"/>
                  <a:ext cx="191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8" name="Entrada de lápiz 137">
                  <a:extLst>
                    <a:ext uri="{FF2B5EF4-FFF2-40B4-BE49-F238E27FC236}">
                      <a16:creationId xmlns:a16="http://schemas.microsoft.com/office/drawing/2014/main" id="{2C492092-B4E2-4F47-BF29-8E91CB697AF3}"/>
                    </a:ext>
                  </a:extLst>
                </p14:cNvPr>
                <p14:cNvContentPartPr/>
                <p14:nvPr/>
              </p14:nvContentPartPr>
              <p14:xfrm>
                <a:off x="8192880" y="2941399"/>
                <a:ext cx="208800" cy="376920"/>
              </p14:xfrm>
            </p:contentPart>
          </mc:Choice>
          <mc:Fallback xmlns="">
            <p:pic>
              <p:nvPicPr>
                <p:cNvPr id="138" name="Entrada de lápiz 137">
                  <a:extLst>
                    <a:ext uri="{FF2B5EF4-FFF2-40B4-BE49-F238E27FC236}">
                      <a16:creationId xmlns:a16="http://schemas.microsoft.com/office/drawing/2014/main" id="{2C492092-B4E2-4F47-BF29-8E91CB697AF3}"/>
                    </a:ext>
                  </a:extLst>
                </p:cNvPr>
                <p:cNvPicPr/>
                <p:nvPr/>
              </p:nvPicPr>
              <p:blipFill>
                <a:blip r:embed="rId181"/>
                <a:stretch>
                  <a:fillRect/>
                </a:stretch>
              </p:blipFill>
              <p:spPr>
                <a:xfrm>
                  <a:off x="8184240" y="2932759"/>
                  <a:ext cx="2264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Entrada de lápiz 138">
                  <a:extLst>
                    <a:ext uri="{FF2B5EF4-FFF2-40B4-BE49-F238E27FC236}">
                      <a16:creationId xmlns:a16="http://schemas.microsoft.com/office/drawing/2014/main" id="{BFC1054E-B53C-4226-8E94-5B6ABA927596}"/>
                    </a:ext>
                  </a:extLst>
                </p14:cNvPr>
                <p14:cNvContentPartPr/>
                <p14:nvPr/>
              </p14:nvContentPartPr>
              <p14:xfrm>
                <a:off x="8396280" y="3314719"/>
                <a:ext cx="102960" cy="153360"/>
              </p14:xfrm>
            </p:contentPart>
          </mc:Choice>
          <mc:Fallback xmlns="">
            <p:pic>
              <p:nvPicPr>
                <p:cNvPr id="139" name="Entrada de lápiz 138">
                  <a:extLst>
                    <a:ext uri="{FF2B5EF4-FFF2-40B4-BE49-F238E27FC236}">
                      <a16:creationId xmlns:a16="http://schemas.microsoft.com/office/drawing/2014/main" id="{BFC1054E-B53C-4226-8E94-5B6ABA927596}"/>
                    </a:ext>
                  </a:extLst>
                </p:cNvPr>
                <p:cNvPicPr/>
                <p:nvPr/>
              </p:nvPicPr>
              <p:blipFill>
                <a:blip r:embed="rId183"/>
                <a:stretch>
                  <a:fillRect/>
                </a:stretch>
              </p:blipFill>
              <p:spPr>
                <a:xfrm>
                  <a:off x="8387280" y="3305719"/>
                  <a:ext cx="120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Entrada de lápiz 139">
                  <a:extLst>
                    <a:ext uri="{FF2B5EF4-FFF2-40B4-BE49-F238E27FC236}">
                      <a16:creationId xmlns:a16="http://schemas.microsoft.com/office/drawing/2014/main" id="{02327B46-1931-4543-98EC-6E8BBA5BB9E3}"/>
                    </a:ext>
                  </a:extLst>
                </p14:cNvPr>
                <p14:cNvContentPartPr/>
                <p14:nvPr/>
              </p14:nvContentPartPr>
              <p14:xfrm>
                <a:off x="8572320" y="3374479"/>
                <a:ext cx="107640" cy="126000"/>
              </p14:xfrm>
            </p:contentPart>
          </mc:Choice>
          <mc:Fallback xmlns="">
            <p:pic>
              <p:nvPicPr>
                <p:cNvPr id="140" name="Entrada de lápiz 139">
                  <a:extLst>
                    <a:ext uri="{FF2B5EF4-FFF2-40B4-BE49-F238E27FC236}">
                      <a16:creationId xmlns:a16="http://schemas.microsoft.com/office/drawing/2014/main" id="{02327B46-1931-4543-98EC-6E8BBA5BB9E3}"/>
                    </a:ext>
                  </a:extLst>
                </p:cNvPr>
                <p:cNvPicPr/>
                <p:nvPr/>
              </p:nvPicPr>
              <p:blipFill>
                <a:blip r:embed="rId185"/>
                <a:stretch>
                  <a:fillRect/>
                </a:stretch>
              </p:blipFill>
              <p:spPr>
                <a:xfrm>
                  <a:off x="8563320" y="3365839"/>
                  <a:ext cx="1252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1" name="Entrada de lápiz 140">
                  <a:extLst>
                    <a:ext uri="{FF2B5EF4-FFF2-40B4-BE49-F238E27FC236}">
                      <a16:creationId xmlns:a16="http://schemas.microsoft.com/office/drawing/2014/main" id="{210F2125-7866-4467-A56A-6ABB7830340E}"/>
                    </a:ext>
                  </a:extLst>
                </p14:cNvPr>
                <p14:cNvContentPartPr/>
                <p14:nvPr/>
              </p14:nvContentPartPr>
              <p14:xfrm>
                <a:off x="8547120" y="3426679"/>
                <a:ext cx="51120" cy="16920"/>
              </p14:xfrm>
            </p:contentPart>
          </mc:Choice>
          <mc:Fallback xmlns="">
            <p:pic>
              <p:nvPicPr>
                <p:cNvPr id="141" name="Entrada de lápiz 140">
                  <a:extLst>
                    <a:ext uri="{FF2B5EF4-FFF2-40B4-BE49-F238E27FC236}">
                      <a16:creationId xmlns:a16="http://schemas.microsoft.com/office/drawing/2014/main" id="{210F2125-7866-4467-A56A-6ABB7830340E}"/>
                    </a:ext>
                  </a:extLst>
                </p:cNvPr>
                <p:cNvPicPr/>
                <p:nvPr/>
              </p:nvPicPr>
              <p:blipFill>
                <a:blip r:embed="rId187"/>
                <a:stretch>
                  <a:fillRect/>
                </a:stretch>
              </p:blipFill>
              <p:spPr>
                <a:xfrm>
                  <a:off x="8538480" y="3418039"/>
                  <a:ext cx="68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Entrada de lápiz 141">
                  <a:extLst>
                    <a:ext uri="{FF2B5EF4-FFF2-40B4-BE49-F238E27FC236}">
                      <a16:creationId xmlns:a16="http://schemas.microsoft.com/office/drawing/2014/main" id="{5E6B6FA2-CA00-4215-B303-C97F1D611021}"/>
                    </a:ext>
                  </a:extLst>
                </p14:cNvPr>
                <p14:cNvContentPartPr/>
                <p14:nvPr/>
              </p14:nvContentPartPr>
              <p14:xfrm>
                <a:off x="8541000" y="3372319"/>
                <a:ext cx="152640" cy="29160"/>
              </p14:xfrm>
            </p:contentPart>
          </mc:Choice>
          <mc:Fallback xmlns="">
            <p:pic>
              <p:nvPicPr>
                <p:cNvPr id="142" name="Entrada de lápiz 141">
                  <a:extLst>
                    <a:ext uri="{FF2B5EF4-FFF2-40B4-BE49-F238E27FC236}">
                      <a16:creationId xmlns:a16="http://schemas.microsoft.com/office/drawing/2014/main" id="{5E6B6FA2-CA00-4215-B303-C97F1D611021}"/>
                    </a:ext>
                  </a:extLst>
                </p:cNvPr>
                <p:cNvPicPr/>
                <p:nvPr/>
              </p:nvPicPr>
              <p:blipFill>
                <a:blip r:embed="rId189"/>
                <a:stretch>
                  <a:fillRect/>
                </a:stretch>
              </p:blipFill>
              <p:spPr>
                <a:xfrm>
                  <a:off x="8532360" y="3363679"/>
                  <a:ext cx="170280" cy="46800"/>
                </a:xfrm>
                <a:prstGeom prst="rect">
                  <a:avLst/>
                </a:prstGeom>
              </p:spPr>
            </p:pic>
          </mc:Fallback>
        </mc:AlternateContent>
      </p:grpSp>
      <p:grpSp>
        <p:nvGrpSpPr>
          <p:cNvPr id="159" name="Grupo 158">
            <a:extLst>
              <a:ext uri="{FF2B5EF4-FFF2-40B4-BE49-F238E27FC236}">
                <a16:creationId xmlns:a16="http://schemas.microsoft.com/office/drawing/2014/main" id="{16151D48-F56A-4ACB-9F34-E83EFA61F4E9}"/>
              </a:ext>
            </a:extLst>
          </p:cNvPr>
          <p:cNvGrpSpPr/>
          <p:nvPr/>
        </p:nvGrpSpPr>
        <p:grpSpPr>
          <a:xfrm>
            <a:off x="237060" y="2051757"/>
            <a:ext cx="8871120" cy="2035800"/>
            <a:chOff x="168840" y="2004679"/>
            <a:chExt cx="8871120" cy="2035800"/>
          </a:xfrm>
        </p:grpSpPr>
        <mc:AlternateContent xmlns:mc="http://schemas.openxmlformats.org/markup-compatibility/2006" xmlns:p14="http://schemas.microsoft.com/office/powerpoint/2010/main">
          <mc:Choice Requires="p14">
            <p:contentPart p14:bwMode="auto" r:id="rId190">
              <p14:nvContentPartPr>
                <p14:cNvPr id="144" name="Entrada de lápiz 143">
                  <a:extLst>
                    <a:ext uri="{FF2B5EF4-FFF2-40B4-BE49-F238E27FC236}">
                      <a16:creationId xmlns:a16="http://schemas.microsoft.com/office/drawing/2014/main" id="{57112E5B-2484-4D32-8AA4-55B6B7199B41}"/>
                    </a:ext>
                  </a:extLst>
                </p14:cNvPr>
                <p14:cNvContentPartPr/>
                <p14:nvPr/>
              </p14:nvContentPartPr>
              <p14:xfrm>
                <a:off x="168840" y="2654839"/>
                <a:ext cx="6108120" cy="150480"/>
              </p14:xfrm>
            </p:contentPart>
          </mc:Choice>
          <mc:Fallback xmlns="">
            <p:pic>
              <p:nvPicPr>
                <p:cNvPr id="144" name="Entrada de lápiz 143">
                  <a:extLst>
                    <a:ext uri="{FF2B5EF4-FFF2-40B4-BE49-F238E27FC236}">
                      <a16:creationId xmlns:a16="http://schemas.microsoft.com/office/drawing/2014/main" id="{57112E5B-2484-4D32-8AA4-55B6B7199B41}"/>
                    </a:ext>
                  </a:extLst>
                </p:cNvPr>
                <p:cNvPicPr/>
                <p:nvPr/>
              </p:nvPicPr>
              <p:blipFill>
                <a:blip r:embed="rId191"/>
                <a:stretch>
                  <a:fillRect/>
                </a:stretch>
              </p:blipFill>
              <p:spPr>
                <a:xfrm>
                  <a:off x="159840" y="2646199"/>
                  <a:ext cx="6125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5" name="Entrada de lápiz 144">
                  <a:extLst>
                    <a:ext uri="{FF2B5EF4-FFF2-40B4-BE49-F238E27FC236}">
                      <a16:creationId xmlns:a16="http://schemas.microsoft.com/office/drawing/2014/main" id="{E4890AA3-6E85-404A-AF3C-4996DF8DB102}"/>
                    </a:ext>
                  </a:extLst>
                </p14:cNvPr>
                <p14:cNvContentPartPr/>
                <p14:nvPr/>
              </p14:nvContentPartPr>
              <p14:xfrm>
                <a:off x="6112800" y="2537119"/>
                <a:ext cx="212760" cy="277200"/>
              </p14:xfrm>
            </p:contentPart>
          </mc:Choice>
          <mc:Fallback xmlns="">
            <p:pic>
              <p:nvPicPr>
                <p:cNvPr id="145" name="Entrada de lápiz 144">
                  <a:extLst>
                    <a:ext uri="{FF2B5EF4-FFF2-40B4-BE49-F238E27FC236}">
                      <a16:creationId xmlns:a16="http://schemas.microsoft.com/office/drawing/2014/main" id="{E4890AA3-6E85-404A-AF3C-4996DF8DB102}"/>
                    </a:ext>
                  </a:extLst>
                </p:cNvPr>
                <p:cNvPicPr/>
                <p:nvPr/>
              </p:nvPicPr>
              <p:blipFill>
                <a:blip r:embed="rId193"/>
                <a:stretch>
                  <a:fillRect/>
                </a:stretch>
              </p:blipFill>
              <p:spPr>
                <a:xfrm>
                  <a:off x="6104160" y="2528479"/>
                  <a:ext cx="2304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Entrada de lápiz 146">
                  <a:extLst>
                    <a:ext uri="{FF2B5EF4-FFF2-40B4-BE49-F238E27FC236}">
                      <a16:creationId xmlns:a16="http://schemas.microsoft.com/office/drawing/2014/main" id="{C243745F-EBCA-41B6-BC1C-39A3629316CB}"/>
                    </a:ext>
                  </a:extLst>
                </p14:cNvPr>
                <p14:cNvContentPartPr/>
                <p14:nvPr/>
              </p14:nvContentPartPr>
              <p14:xfrm>
                <a:off x="5557320" y="2745919"/>
                <a:ext cx="143280" cy="300600"/>
              </p14:xfrm>
            </p:contentPart>
          </mc:Choice>
          <mc:Fallback xmlns="">
            <p:pic>
              <p:nvPicPr>
                <p:cNvPr id="147" name="Entrada de lápiz 146">
                  <a:extLst>
                    <a:ext uri="{FF2B5EF4-FFF2-40B4-BE49-F238E27FC236}">
                      <a16:creationId xmlns:a16="http://schemas.microsoft.com/office/drawing/2014/main" id="{C243745F-EBCA-41B6-BC1C-39A3629316CB}"/>
                    </a:ext>
                  </a:extLst>
                </p:cNvPr>
                <p:cNvPicPr/>
                <p:nvPr/>
              </p:nvPicPr>
              <p:blipFill>
                <a:blip r:embed="rId195"/>
                <a:stretch>
                  <a:fillRect/>
                </a:stretch>
              </p:blipFill>
              <p:spPr>
                <a:xfrm>
                  <a:off x="5548680" y="2737279"/>
                  <a:ext cx="160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Entrada de lápiz 147">
                  <a:extLst>
                    <a:ext uri="{FF2B5EF4-FFF2-40B4-BE49-F238E27FC236}">
                      <a16:creationId xmlns:a16="http://schemas.microsoft.com/office/drawing/2014/main" id="{54753E6B-B5D6-46EC-927D-C161EB665DB8}"/>
                    </a:ext>
                  </a:extLst>
                </p14:cNvPr>
                <p14:cNvContentPartPr/>
                <p14:nvPr/>
              </p14:nvContentPartPr>
              <p14:xfrm>
                <a:off x="5740920" y="3026359"/>
                <a:ext cx="33840" cy="69480"/>
              </p14:xfrm>
            </p:contentPart>
          </mc:Choice>
          <mc:Fallback xmlns="">
            <p:pic>
              <p:nvPicPr>
                <p:cNvPr id="148" name="Entrada de lápiz 147">
                  <a:extLst>
                    <a:ext uri="{FF2B5EF4-FFF2-40B4-BE49-F238E27FC236}">
                      <a16:creationId xmlns:a16="http://schemas.microsoft.com/office/drawing/2014/main" id="{54753E6B-B5D6-46EC-927D-C161EB665DB8}"/>
                    </a:ext>
                  </a:extLst>
                </p:cNvPr>
                <p:cNvPicPr/>
                <p:nvPr/>
              </p:nvPicPr>
              <p:blipFill>
                <a:blip r:embed="rId197"/>
                <a:stretch>
                  <a:fillRect/>
                </a:stretch>
              </p:blipFill>
              <p:spPr>
                <a:xfrm>
                  <a:off x="5732280" y="3017359"/>
                  <a:ext cx="51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Entrada de lápiz 148">
                  <a:extLst>
                    <a:ext uri="{FF2B5EF4-FFF2-40B4-BE49-F238E27FC236}">
                      <a16:creationId xmlns:a16="http://schemas.microsoft.com/office/drawing/2014/main" id="{6BCA85F4-4130-4B27-915F-E4850A9CA3F6}"/>
                    </a:ext>
                  </a:extLst>
                </p14:cNvPr>
                <p14:cNvContentPartPr/>
                <p14:nvPr/>
              </p14:nvContentPartPr>
              <p14:xfrm>
                <a:off x="5665320" y="3002599"/>
                <a:ext cx="176400" cy="182160"/>
              </p14:xfrm>
            </p:contentPart>
          </mc:Choice>
          <mc:Fallback xmlns="">
            <p:pic>
              <p:nvPicPr>
                <p:cNvPr id="149" name="Entrada de lápiz 148">
                  <a:extLst>
                    <a:ext uri="{FF2B5EF4-FFF2-40B4-BE49-F238E27FC236}">
                      <a16:creationId xmlns:a16="http://schemas.microsoft.com/office/drawing/2014/main" id="{6BCA85F4-4130-4B27-915F-E4850A9CA3F6}"/>
                    </a:ext>
                  </a:extLst>
                </p:cNvPr>
                <p:cNvPicPr/>
                <p:nvPr/>
              </p:nvPicPr>
              <p:blipFill>
                <a:blip r:embed="rId199"/>
                <a:stretch>
                  <a:fillRect/>
                </a:stretch>
              </p:blipFill>
              <p:spPr>
                <a:xfrm>
                  <a:off x="5656320" y="2993959"/>
                  <a:ext cx="194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1" name="Entrada de lápiz 150">
                  <a:extLst>
                    <a:ext uri="{FF2B5EF4-FFF2-40B4-BE49-F238E27FC236}">
                      <a16:creationId xmlns:a16="http://schemas.microsoft.com/office/drawing/2014/main" id="{A85BA9C0-6FE4-4A37-A6EA-19017ED3D07F}"/>
                    </a:ext>
                  </a:extLst>
                </p14:cNvPr>
                <p14:cNvContentPartPr/>
                <p14:nvPr/>
              </p14:nvContentPartPr>
              <p14:xfrm>
                <a:off x="5853960" y="3055519"/>
                <a:ext cx="184680" cy="111960"/>
              </p14:xfrm>
            </p:contentPart>
          </mc:Choice>
          <mc:Fallback xmlns="">
            <p:pic>
              <p:nvPicPr>
                <p:cNvPr id="151" name="Entrada de lápiz 150">
                  <a:extLst>
                    <a:ext uri="{FF2B5EF4-FFF2-40B4-BE49-F238E27FC236}">
                      <a16:creationId xmlns:a16="http://schemas.microsoft.com/office/drawing/2014/main" id="{A85BA9C0-6FE4-4A37-A6EA-19017ED3D07F}"/>
                    </a:ext>
                  </a:extLst>
                </p:cNvPr>
                <p:cNvPicPr/>
                <p:nvPr/>
              </p:nvPicPr>
              <p:blipFill>
                <a:blip r:embed="rId201"/>
                <a:stretch>
                  <a:fillRect/>
                </a:stretch>
              </p:blipFill>
              <p:spPr>
                <a:xfrm>
                  <a:off x="5845320" y="3046879"/>
                  <a:ext cx="202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Entrada de lápiz 151">
                  <a:extLst>
                    <a:ext uri="{FF2B5EF4-FFF2-40B4-BE49-F238E27FC236}">
                      <a16:creationId xmlns:a16="http://schemas.microsoft.com/office/drawing/2014/main" id="{28DFECB9-CE08-4526-AEF3-94475A9CD7FC}"/>
                    </a:ext>
                  </a:extLst>
                </p14:cNvPr>
                <p14:cNvContentPartPr/>
                <p14:nvPr/>
              </p14:nvContentPartPr>
              <p14:xfrm>
                <a:off x="5876280" y="3092239"/>
                <a:ext cx="61920" cy="20520"/>
              </p14:xfrm>
            </p:contentPart>
          </mc:Choice>
          <mc:Fallback xmlns="">
            <p:pic>
              <p:nvPicPr>
                <p:cNvPr id="152" name="Entrada de lápiz 151">
                  <a:extLst>
                    <a:ext uri="{FF2B5EF4-FFF2-40B4-BE49-F238E27FC236}">
                      <a16:creationId xmlns:a16="http://schemas.microsoft.com/office/drawing/2014/main" id="{28DFECB9-CE08-4526-AEF3-94475A9CD7FC}"/>
                    </a:ext>
                  </a:extLst>
                </p:cNvPr>
                <p:cNvPicPr/>
                <p:nvPr/>
              </p:nvPicPr>
              <p:blipFill>
                <a:blip r:embed="rId203"/>
                <a:stretch>
                  <a:fillRect/>
                </a:stretch>
              </p:blipFill>
              <p:spPr>
                <a:xfrm>
                  <a:off x="5867280" y="3083599"/>
                  <a:ext cx="79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Entrada de lápiz 152">
                  <a:extLst>
                    <a:ext uri="{FF2B5EF4-FFF2-40B4-BE49-F238E27FC236}">
                      <a16:creationId xmlns:a16="http://schemas.microsoft.com/office/drawing/2014/main" id="{4D4E74A5-1428-4128-BCA6-2C59E6E1DF53}"/>
                    </a:ext>
                  </a:extLst>
                </p14:cNvPr>
                <p14:cNvContentPartPr/>
                <p14:nvPr/>
              </p14:nvContentPartPr>
              <p14:xfrm>
                <a:off x="5827320" y="3016999"/>
                <a:ext cx="122760" cy="19440"/>
              </p14:xfrm>
            </p:contentPart>
          </mc:Choice>
          <mc:Fallback xmlns="">
            <p:pic>
              <p:nvPicPr>
                <p:cNvPr id="153" name="Entrada de lápiz 152">
                  <a:extLst>
                    <a:ext uri="{FF2B5EF4-FFF2-40B4-BE49-F238E27FC236}">
                      <a16:creationId xmlns:a16="http://schemas.microsoft.com/office/drawing/2014/main" id="{4D4E74A5-1428-4128-BCA6-2C59E6E1DF53}"/>
                    </a:ext>
                  </a:extLst>
                </p:cNvPr>
                <p:cNvPicPr/>
                <p:nvPr/>
              </p:nvPicPr>
              <p:blipFill>
                <a:blip r:embed="rId205"/>
                <a:stretch>
                  <a:fillRect/>
                </a:stretch>
              </p:blipFill>
              <p:spPr>
                <a:xfrm>
                  <a:off x="5818320" y="3007999"/>
                  <a:ext cx="140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Entrada de lápiz 154">
                  <a:extLst>
                    <a:ext uri="{FF2B5EF4-FFF2-40B4-BE49-F238E27FC236}">
                      <a16:creationId xmlns:a16="http://schemas.microsoft.com/office/drawing/2014/main" id="{F90399ED-1CEE-44AB-8123-BCA38C510D46}"/>
                    </a:ext>
                  </a:extLst>
                </p14:cNvPr>
                <p14:cNvContentPartPr/>
                <p14:nvPr/>
              </p14:nvContentPartPr>
              <p14:xfrm>
                <a:off x="6434280" y="2004679"/>
                <a:ext cx="2543760" cy="130680"/>
              </p14:xfrm>
            </p:contentPart>
          </mc:Choice>
          <mc:Fallback xmlns="">
            <p:pic>
              <p:nvPicPr>
                <p:cNvPr id="155" name="Entrada de lápiz 154">
                  <a:extLst>
                    <a:ext uri="{FF2B5EF4-FFF2-40B4-BE49-F238E27FC236}">
                      <a16:creationId xmlns:a16="http://schemas.microsoft.com/office/drawing/2014/main" id="{F90399ED-1CEE-44AB-8123-BCA38C510D46}"/>
                    </a:ext>
                  </a:extLst>
                </p:cNvPr>
                <p:cNvPicPr/>
                <p:nvPr/>
              </p:nvPicPr>
              <p:blipFill>
                <a:blip r:embed="rId207"/>
                <a:stretch>
                  <a:fillRect/>
                </a:stretch>
              </p:blipFill>
              <p:spPr>
                <a:xfrm>
                  <a:off x="6425640" y="1995679"/>
                  <a:ext cx="25614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Entrada de lápiz 155">
                  <a:extLst>
                    <a:ext uri="{FF2B5EF4-FFF2-40B4-BE49-F238E27FC236}">
                      <a16:creationId xmlns:a16="http://schemas.microsoft.com/office/drawing/2014/main" id="{8B67A937-2782-4F7B-ABE3-30F878AF775F}"/>
                    </a:ext>
                  </a:extLst>
                </p14:cNvPr>
                <p14:cNvContentPartPr/>
                <p14:nvPr/>
              </p14:nvContentPartPr>
              <p14:xfrm>
                <a:off x="6420960" y="2125999"/>
                <a:ext cx="2588040" cy="1914480"/>
              </p14:xfrm>
            </p:contentPart>
          </mc:Choice>
          <mc:Fallback xmlns="">
            <p:pic>
              <p:nvPicPr>
                <p:cNvPr id="156" name="Entrada de lápiz 155">
                  <a:extLst>
                    <a:ext uri="{FF2B5EF4-FFF2-40B4-BE49-F238E27FC236}">
                      <a16:creationId xmlns:a16="http://schemas.microsoft.com/office/drawing/2014/main" id="{8B67A937-2782-4F7B-ABE3-30F878AF775F}"/>
                    </a:ext>
                  </a:extLst>
                </p:cNvPr>
                <p:cNvPicPr/>
                <p:nvPr/>
              </p:nvPicPr>
              <p:blipFill>
                <a:blip r:embed="rId209"/>
                <a:stretch>
                  <a:fillRect/>
                </a:stretch>
              </p:blipFill>
              <p:spPr>
                <a:xfrm>
                  <a:off x="6411960" y="2117359"/>
                  <a:ext cx="2605680" cy="1932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Entrada de lápiz 156">
                  <a:extLst>
                    <a:ext uri="{FF2B5EF4-FFF2-40B4-BE49-F238E27FC236}">
                      <a16:creationId xmlns:a16="http://schemas.microsoft.com/office/drawing/2014/main" id="{BAEF2482-F389-49D8-9D64-28174D4E8F95}"/>
                    </a:ext>
                  </a:extLst>
                </p14:cNvPr>
                <p14:cNvContentPartPr/>
                <p14:nvPr/>
              </p14:nvContentPartPr>
              <p14:xfrm>
                <a:off x="8958600" y="2015479"/>
                <a:ext cx="81360" cy="1913760"/>
              </p14:xfrm>
            </p:contentPart>
          </mc:Choice>
          <mc:Fallback xmlns="">
            <p:pic>
              <p:nvPicPr>
                <p:cNvPr id="157" name="Entrada de lápiz 156">
                  <a:extLst>
                    <a:ext uri="{FF2B5EF4-FFF2-40B4-BE49-F238E27FC236}">
                      <a16:creationId xmlns:a16="http://schemas.microsoft.com/office/drawing/2014/main" id="{BAEF2482-F389-49D8-9D64-28174D4E8F95}"/>
                    </a:ext>
                  </a:extLst>
                </p:cNvPr>
                <p:cNvPicPr/>
                <p:nvPr/>
              </p:nvPicPr>
              <p:blipFill>
                <a:blip r:embed="rId211"/>
                <a:stretch>
                  <a:fillRect/>
                </a:stretch>
              </p:blipFill>
              <p:spPr>
                <a:xfrm>
                  <a:off x="8949600" y="2006479"/>
                  <a:ext cx="99000" cy="1931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Entrada de lápiz 157">
                  <a:extLst>
                    <a:ext uri="{FF2B5EF4-FFF2-40B4-BE49-F238E27FC236}">
                      <a16:creationId xmlns:a16="http://schemas.microsoft.com/office/drawing/2014/main" id="{B55B65A3-EEAC-43FC-B4AE-8E2130578A3B}"/>
                    </a:ext>
                  </a:extLst>
                </p14:cNvPr>
                <p14:cNvContentPartPr/>
                <p14:nvPr/>
              </p14:nvContentPartPr>
              <p14:xfrm>
                <a:off x="6450480" y="2781559"/>
                <a:ext cx="2588760" cy="54360"/>
              </p14:xfrm>
            </p:contentPart>
          </mc:Choice>
          <mc:Fallback xmlns="">
            <p:pic>
              <p:nvPicPr>
                <p:cNvPr id="158" name="Entrada de lápiz 157">
                  <a:extLst>
                    <a:ext uri="{FF2B5EF4-FFF2-40B4-BE49-F238E27FC236}">
                      <a16:creationId xmlns:a16="http://schemas.microsoft.com/office/drawing/2014/main" id="{B55B65A3-EEAC-43FC-B4AE-8E2130578A3B}"/>
                    </a:ext>
                  </a:extLst>
                </p:cNvPr>
                <p:cNvPicPr/>
                <p:nvPr/>
              </p:nvPicPr>
              <p:blipFill>
                <a:blip r:embed="rId213"/>
                <a:stretch>
                  <a:fillRect/>
                </a:stretch>
              </p:blipFill>
              <p:spPr>
                <a:xfrm>
                  <a:off x="6441480" y="2772919"/>
                  <a:ext cx="26064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98" name="Entrada de lápiz 197">
                <a:extLst>
                  <a:ext uri="{FF2B5EF4-FFF2-40B4-BE49-F238E27FC236}">
                    <a16:creationId xmlns:a16="http://schemas.microsoft.com/office/drawing/2014/main" id="{4C33ADEE-AE0F-4E58-9548-EAEBCBCD8DDB}"/>
                  </a:ext>
                </a:extLst>
              </p14:cNvPr>
              <p14:cNvContentPartPr/>
              <p14:nvPr/>
            </p14:nvContentPartPr>
            <p14:xfrm>
              <a:off x="5391571" y="4491743"/>
              <a:ext cx="135720" cy="168480"/>
            </p14:xfrm>
          </p:contentPart>
        </mc:Choice>
        <mc:Fallback xmlns="">
          <p:pic>
            <p:nvPicPr>
              <p:cNvPr id="198" name="Entrada de lápiz 197">
                <a:extLst>
                  <a:ext uri="{FF2B5EF4-FFF2-40B4-BE49-F238E27FC236}">
                    <a16:creationId xmlns:a16="http://schemas.microsoft.com/office/drawing/2014/main" id="{4C33ADEE-AE0F-4E58-9548-EAEBCBCD8DDB}"/>
                  </a:ext>
                </a:extLst>
              </p:cNvPr>
              <p:cNvPicPr/>
              <p:nvPr/>
            </p:nvPicPr>
            <p:blipFill>
              <a:blip r:embed="rId215"/>
              <a:stretch>
                <a:fillRect/>
              </a:stretch>
            </p:blipFill>
            <p:spPr>
              <a:xfrm>
                <a:off x="5382571" y="4482743"/>
                <a:ext cx="153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9" name="Entrada de lápiz 198">
                <a:extLst>
                  <a:ext uri="{FF2B5EF4-FFF2-40B4-BE49-F238E27FC236}">
                    <a16:creationId xmlns:a16="http://schemas.microsoft.com/office/drawing/2014/main" id="{797DD55E-563C-4D69-A31E-93F89B2C0DF5}"/>
                  </a:ext>
                </a:extLst>
              </p14:cNvPr>
              <p14:cNvContentPartPr/>
              <p14:nvPr/>
            </p14:nvContentPartPr>
            <p14:xfrm>
              <a:off x="5409931" y="4590383"/>
              <a:ext cx="59040" cy="20160"/>
            </p14:xfrm>
          </p:contentPart>
        </mc:Choice>
        <mc:Fallback xmlns="">
          <p:pic>
            <p:nvPicPr>
              <p:cNvPr id="199" name="Entrada de lápiz 198">
                <a:extLst>
                  <a:ext uri="{FF2B5EF4-FFF2-40B4-BE49-F238E27FC236}">
                    <a16:creationId xmlns:a16="http://schemas.microsoft.com/office/drawing/2014/main" id="{797DD55E-563C-4D69-A31E-93F89B2C0DF5}"/>
                  </a:ext>
                </a:extLst>
              </p:cNvPr>
              <p:cNvPicPr/>
              <p:nvPr/>
            </p:nvPicPr>
            <p:blipFill>
              <a:blip r:embed="rId217"/>
              <a:stretch>
                <a:fillRect/>
              </a:stretch>
            </p:blipFill>
            <p:spPr>
              <a:xfrm>
                <a:off x="5400986" y="4581541"/>
                <a:ext cx="76573" cy="3749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0" name="Entrada de lápiz 199">
                <a:extLst>
                  <a:ext uri="{FF2B5EF4-FFF2-40B4-BE49-F238E27FC236}">
                    <a16:creationId xmlns:a16="http://schemas.microsoft.com/office/drawing/2014/main" id="{98E1534E-E9EE-4E25-BF69-66694F9B1D31}"/>
                  </a:ext>
                </a:extLst>
              </p14:cNvPr>
              <p14:cNvContentPartPr/>
              <p14:nvPr/>
            </p14:nvContentPartPr>
            <p14:xfrm>
              <a:off x="5371051" y="4510823"/>
              <a:ext cx="135360" cy="44280"/>
            </p14:xfrm>
          </p:contentPart>
        </mc:Choice>
        <mc:Fallback xmlns="">
          <p:pic>
            <p:nvPicPr>
              <p:cNvPr id="200" name="Entrada de lápiz 199">
                <a:extLst>
                  <a:ext uri="{FF2B5EF4-FFF2-40B4-BE49-F238E27FC236}">
                    <a16:creationId xmlns:a16="http://schemas.microsoft.com/office/drawing/2014/main" id="{98E1534E-E9EE-4E25-BF69-66694F9B1D31}"/>
                  </a:ext>
                </a:extLst>
              </p:cNvPr>
              <p:cNvPicPr/>
              <p:nvPr/>
            </p:nvPicPr>
            <p:blipFill>
              <a:blip r:embed="rId219"/>
              <a:stretch>
                <a:fillRect/>
              </a:stretch>
            </p:blipFill>
            <p:spPr>
              <a:xfrm>
                <a:off x="5362051" y="4501823"/>
                <a:ext cx="153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1" name="Entrada de lápiz 200">
                <a:extLst>
                  <a:ext uri="{FF2B5EF4-FFF2-40B4-BE49-F238E27FC236}">
                    <a16:creationId xmlns:a16="http://schemas.microsoft.com/office/drawing/2014/main" id="{6E48815E-469E-465B-84DB-AFEDA1694B85}"/>
                  </a:ext>
                </a:extLst>
              </p14:cNvPr>
              <p14:cNvContentPartPr/>
              <p14:nvPr/>
            </p14:nvContentPartPr>
            <p14:xfrm>
              <a:off x="5582731" y="4498583"/>
              <a:ext cx="11160" cy="149400"/>
            </p14:xfrm>
          </p:contentPart>
        </mc:Choice>
        <mc:Fallback xmlns="">
          <p:pic>
            <p:nvPicPr>
              <p:cNvPr id="201" name="Entrada de lápiz 200">
                <a:extLst>
                  <a:ext uri="{FF2B5EF4-FFF2-40B4-BE49-F238E27FC236}">
                    <a16:creationId xmlns:a16="http://schemas.microsoft.com/office/drawing/2014/main" id="{6E48815E-469E-465B-84DB-AFEDA1694B85}"/>
                  </a:ext>
                </a:extLst>
              </p:cNvPr>
              <p:cNvPicPr/>
              <p:nvPr/>
            </p:nvPicPr>
            <p:blipFill>
              <a:blip r:embed="rId221"/>
              <a:stretch>
                <a:fillRect/>
              </a:stretch>
            </p:blipFill>
            <p:spPr>
              <a:xfrm>
                <a:off x="5573731" y="4489583"/>
                <a:ext cx="28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2" name="Entrada de lápiz 201">
                <a:extLst>
                  <a:ext uri="{FF2B5EF4-FFF2-40B4-BE49-F238E27FC236}">
                    <a16:creationId xmlns:a16="http://schemas.microsoft.com/office/drawing/2014/main" id="{57020F70-2C8F-45A9-815D-A476DD71793D}"/>
                  </a:ext>
                </a:extLst>
              </p14:cNvPr>
              <p14:cNvContentPartPr/>
              <p14:nvPr/>
            </p14:nvContentPartPr>
            <p14:xfrm>
              <a:off x="5486611" y="4487063"/>
              <a:ext cx="181440" cy="107640"/>
            </p14:xfrm>
          </p:contentPart>
        </mc:Choice>
        <mc:Fallback xmlns="">
          <p:pic>
            <p:nvPicPr>
              <p:cNvPr id="202" name="Entrada de lápiz 201">
                <a:extLst>
                  <a:ext uri="{FF2B5EF4-FFF2-40B4-BE49-F238E27FC236}">
                    <a16:creationId xmlns:a16="http://schemas.microsoft.com/office/drawing/2014/main" id="{57020F70-2C8F-45A9-815D-A476DD71793D}"/>
                  </a:ext>
                </a:extLst>
              </p:cNvPr>
              <p:cNvPicPr/>
              <p:nvPr/>
            </p:nvPicPr>
            <p:blipFill>
              <a:blip r:embed="rId223"/>
              <a:stretch>
                <a:fillRect/>
              </a:stretch>
            </p:blipFill>
            <p:spPr>
              <a:xfrm>
                <a:off x="5477611" y="4478063"/>
                <a:ext cx="199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3" name="Entrada de lápiz 202">
                <a:extLst>
                  <a:ext uri="{FF2B5EF4-FFF2-40B4-BE49-F238E27FC236}">
                    <a16:creationId xmlns:a16="http://schemas.microsoft.com/office/drawing/2014/main" id="{06AA1EDB-4297-4D27-B5C6-E7DBA329D0D8}"/>
                  </a:ext>
                </a:extLst>
              </p14:cNvPr>
              <p14:cNvContentPartPr/>
              <p14:nvPr/>
            </p14:nvContentPartPr>
            <p14:xfrm>
              <a:off x="5696851" y="4523783"/>
              <a:ext cx="133560" cy="127440"/>
            </p14:xfrm>
          </p:contentPart>
        </mc:Choice>
        <mc:Fallback xmlns="">
          <p:pic>
            <p:nvPicPr>
              <p:cNvPr id="203" name="Entrada de lápiz 202">
                <a:extLst>
                  <a:ext uri="{FF2B5EF4-FFF2-40B4-BE49-F238E27FC236}">
                    <a16:creationId xmlns:a16="http://schemas.microsoft.com/office/drawing/2014/main" id="{06AA1EDB-4297-4D27-B5C6-E7DBA329D0D8}"/>
                  </a:ext>
                </a:extLst>
              </p:cNvPr>
              <p:cNvPicPr/>
              <p:nvPr/>
            </p:nvPicPr>
            <p:blipFill>
              <a:blip r:embed="rId225"/>
              <a:stretch>
                <a:fillRect/>
              </a:stretch>
            </p:blipFill>
            <p:spPr>
              <a:xfrm>
                <a:off x="5687851" y="4514783"/>
                <a:ext cx="151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4" name="Entrada de lápiz 203">
                <a:extLst>
                  <a:ext uri="{FF2B5EF4-FFF2-40B4-BE49-F238E27FC236}">
                    <a16:creationId xmlns:a16="http://schemas.microsoft.com/office/drawing/2014/main" id="{D6C010F3-1EEB-4171-8B8D-7A8A55A5B91C}"/>
                  </a:ext>
                </a:extLst>
              </p14:cNvPr>
              <p14:cNvContentPartPr/>
              <p14:nvPr/>
            </p14:nvContentPartPr>
            <p14:xfrm>
              <a:off x="5708011" y="4580663"/>
              <a:ext cx="56160" cy="19080"/>
            </p14:xfrm>
          </p:contentPart>
        </mc:Choice>
        <mc:Fallback xmlns="">
          <p:pic>
            <p:nvPicPr>
              <p:cNvPr id="204" name="Entrada de lápiz 203">
                <a:extLst>
                  <a:ext uri="{FF2B5EF4-FFF2-40B4-BE49-F238E27FC236}">
                    <a16:creationId xmlns:a16="http://schemas.microsoft.com/office/drawing/2014/main" id="{D6C010F3-1EEB-4171-8B8D-7A8A55A5B91C}"/>
                  </a:ext>
                </a:extLst>
              </p:cNvPr>
              <p:cNvPicPr/>
              <p:nvPr/>
            </p:nvPicPr>
            <p:blipFill>
              <a:blip r:embed="rId227"/>
              <a:stretch>
                <a:fillRect/>
              </a:stretch>
            </p:blipFill>
            <p:spPr>
              <a:xfrm>
                <a:off x="5699011" y="4571663"/>
                <a:ext cx="73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5" name="Entrada de lápiz 204">
                <a:extLst>
                  <a:ext uri="{FF2B5EF4-FFF2-40B4-BE49-F238E27FC236}">
                    <a16:creationId xmlns:a16="http://schemas.microsoft.com/office/drawing/2014/main" id="{F570632D-A2BE-4ABC-B9CE-DA55A9BEAF82}"/>
                  </a:ext>
                </a:extLst>
              </p14:cNvPr>
              <p14:cNvContentPartPr/>
              <p14:nvPr/>
            </p14:nvContentPartPr>
            <p14:xfrm>
              <a:off x="5696491" y="4507943"/>
              <a:ext cx="106560" cy="37800"/>
            </p14:xfrm>
          </p:contentPart>
        </mc:Choice>
        <mc:Fallback xmlns="">
          <p:pic>
            <p:nvPicPr>
              <p:cNvPr id="205" name="Entrada de lápiz 204">
                <a:extLst>
                  <a:ext uri="{FF2B5EF4-FFF2-40B4-BE49-F238E27FC236}">
                    <a16:creationId xmlns:a16="http://schemas.microsoft.com/office/drawing/2014/main" id="{F570632D-A2BE-4ABC-B9CE-DA55A9BEAF82}"/>
                  </a:ext>
                </a:extLst>
              </p:cNvPr>
              <p:cNvPicPr/>
              <p:nvPr/>
            </p:nvPicPr>
            <p:blipFill>
              <a:blip r:embed="rId229"/>
              <a:stretch>
                <a:fillRect/>
              </a:stretch>
            </p:blipFill>
            <p:spPr>
              <a:xfrm>
                <a:off x="5687491" y="4498943"/>
                <a:ext cx="124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6" name="Entrada de lápiz 205">
                <a:extLst>
                  <a:ext uri="{FF2B5EF4-FFF2-40B4-BE49-F238E27FC236}">
                    <a16:creationId xmlns:a16="http://schemas.microsoft.com/office/drawing/2014/main" id="{0A353A00-5280-4498-A78B-4491A0076794}"/>
                  </a:ext>
                </a:extLst>
              </p14:cNvPr>
              <p14:cNvContentPartPr/>
              <p14:nvPr/>
            </p14:nvContentPartPr>
            <p14:xfrm>
              <a:off x="5828971" y="4504703"/>
              <a:ext cx="174240" cy="135360"/>
            </p14:xfrm>
          </p:contentPart>
        </mc:Choice>
        <mc:Fallback xmlns="">
          <p:pic>
            <p:nvPicPr>
              <p:cNvPr id="206" name="Entrada de lápiz 205">
                <a:extLst>
                  <a:ext uri="{FF2B5EF4-FFF2-40B4-BE49-F238E27FC236}">
                    <a16:creationId xmlns:a16="http://schemas.microsoft.com/office/drawing/2014/main" id="{0A353A00-5280-4498-A78B-4491A0076794}"/>
                  </a:ext>
                </a:extLst>
              </p:cNvPr>
              <p:cNvPicPr/>
              <p:nvPr/>
            </p:nvPicPr>
            <p:blipFill>
              <a:blip r:embed="rId231"/>
              <a:stretch>
                <a:fillRect/>
              </a:stretch>
            </p:blipFill>
            <p:spPr>
              <a:xfrm>
                <a:off x="5819952" y="4495703"/>
                <a:ext cx="191917"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7" name="Entrada de lápiz 206">
                <a:extLst>
                  <a:ext uri="{FF2B5EF4-FFF2-40B4-BE49-F238E27FC236}">
                    <a16:creationId xmlns:a16="http://schemas.microsoft.com/office/drawing/2014/main" id="{87BD0B90-107D-4302-9777-05FD11AD74A7}"/>
                  </a:ext>
                </a:extLst>
              </p14:cNvPr>
              <p14:cNvContentPartPr/>
              <p14:nvPr/>
            </p14:nvContentPartPr>
            <p14:xfrm>
              <a:off x="6098251" y="4500383"/>
              <a:ext cx="15480" cy="102960"/>
            </p14:xfrm>
          </p:contentPart>
        </mc:Choice>
        <mc:Fallback xmlns="">
          <p:pic>
            <p:nvPicPr>
              <p:cNvPr id="207" name="Entrada de lápiz 206">
                <a:extLst>
                  <a:ext uri="{FF2B5EF4-FFF2-40B4-BE49-F238E27FC236}">
                    <a16:creationId xmlns:a16="http://schemas.microsoft.com/office/drawing/2014/main" id="{87BD0B90-107D-4302-9777-05FD11AD74A7}"/>
                  </a:ext>
                </a:extLst>
              </p:cNvPr>
              <p:cNvPicPr/>
              <p:nvPr/>
            </p:nvPicPr>
            <p:blipFill>
              <a:blip r:embed="rId233"/>
              <a:stretch>
                <a:fillRect/>
              </a:stretch>
            </p:blipFill>
            <p:spPr>
              <a:xfrm>
                <a:off x="6089251" y="4491383"/>
                <a:ext cx="33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8" name="Entrada de lápiz 207">
                <a:extLst>
                  <a:ext uri="{FF2B5EF4-FFF2-40B4-BE49-F238E27FC236}">
                    <a16:creationId xmlns:a16="http://schemas.microsoft.com/office/drawing/2014/main" id="{3D93E7B7-FCCC-4404-AF14-9C4150330112}"/>
                  </a:ext>
                </a:extLst>
              </p14:cNvPr>
              <p14:cNvContentPartPr/>
              <p14:nvPr/>
            </p14:nvContentPartPr>
            <p14:xfrm>
              <a:off x="5952451" y="4496063"/>
              <a:ext cx="198000" cy="29160"/>
            </p14:xfrm>
          </p:contentPart>
        </mc:Choice>
        <mc:Fallback xmlns="">
          <p:pic>
            <p:nvPicPr>
              <p:cNvPr id="208" name="Entrada de lápiz 207">
                <a:extLst>
                  <a:ext uri="{FF2B5EF4-FFF2-40B4-BE49-F238E27FC236}">
                    <a16:creationId xmlns:a16="http://schemas.microsoft.com/office/drawing/2014/main" id="{3D93E7B7-FCCC-4404-AF14-9C4150330112}"/>
                  </a:ext>
                </a:extLst>
              </p:cNvPr>
              <p:cNvPicPr/>
              <p:nvPr/>
            </p:nvPicPr>
            <p:blipFill>
              <a:blip r:embed="rId235"/>
              <a:stretch>
                <a:fillRect/>
              </a:stretch>
            </p:blipFill>
            <p:spPr>
              <a:xfrm>
                <a:off x="5943451" y="4487063"/>
                <a:ext cx="215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9" name="Entrada de lápiz 208">
                <a:extLst>
                  <a:ext uri="{FF2B5EF4-FFF2-40B4-BE49-F238E27FC236}">
                    <a16:creationId xmlns:a16="http://schemas.microsoft.com/office/drawing/2014/main" id="{9B3EBFE9-819A-4FFE-88F8-AC7F479A4C0F}"/>
                  </a:ext>
                </a:extLst>
              </p14:cNvPr>
              <p14:cNvContentPartPr/>
              <p14:nvPr/>
            </p14:nvContentPartPr>
            <p14:xfrm>
              <a:off x="6137131" y="4504703"/>
              <a:ext cx="156960" cy="148680"/>
            </p14:xfrm>
          </p:contentPart>
        </mc:Choice>
        <mc:Fallback xmlns="">
          <p:pic>
            <p:nvPicPr>
              <p:cNvPr id="209" name="Entrada de lápiz 208">
                <a:extLst>
                  <a:ext uri="{FF2B5EF4-FFF2-40B4-BE49-F238E27FC236}">
                    <a16:creationId xmlns:a16="http://schemas.microsoft.com/office/drawing/2014/main" id="{9B3EBFE9-819A-4FFE-88F8-AC7F479A4C0F}"/>
                  </a:ext>
                </a:extLst>
              </p:cNvPr>
              <p:cNvPicPr/>
              <p:nvPr/>
            </p:nvPicPr>
            <p:blipFill>
              <a:blip r:embed="rId237"/>
              <a:stretch>
                <a:fillRect/>
              </a:stretch>
            </p:blipFill>
            <p:spPr>
              <a:xfrm>
                <a:off x="6128131" y="4495681"/>
                <a:ext cx="174600" cy="166363"/>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0" name="Entrada de lápiz 209">
                <a:extLst>
                  <a:ext uri="{FF2B5EF4-FFF2-40B4-BE49-F238E27FC236}">
                    <a16:creationId xmlns:a16="http://schemas.microsoft.com/office/drawing/2014/main" id="{B09AAD11-4E94-468A-A3A4-F908F8EB6CA8}"/>
                  </a:ext>
                </a:extLst>
              </p14:cNvPr>
              <p14:cNvContentPartPr/>
              <p14:nvPr/>
            </p14:nvContentPartPr>
            <p14:xfrm>
              <a:off x="6620251" y="4489943"/>
              <a:ext cx="25560" cy="114480"/>
            </p14:xfrm>
          </p:contentPart>
        </mc:Choice>
        <mc:Fallback xmlns="">
          <p:pic>
            <p:nvPicPr>
              <p:cNvPr id="210" name="Entrada de lápiz 209">
                <a:extLst>
                  <a:ext uri="{FF2B5EF4-FFF2-40B4-BE49-F238E27FC236}">
                    <a16:creationId xmlns:a16="http://schemas.microsoft.com/office/drawing/2014/main" id="{B09AAD11-4E94-468A-A3A4-F908F8EB6CA8}"/>
                  </a:ext>
                </a:extLst>
              </p:cNvPr>
              <p:cNvPicPr/>
              <p:nvPr/>
            </p:nvPicPr>
            <p:blipFill>
              <a:blip r:embed="rId239"/>
              <a:stretch>
                <a:fillRect/>
              </a:stretch>
            </p:blipFill>
            <p:spPr>
              <a:xfrm>
                <a:off x="6611251" y="4480943"/>
                <a:ext cx="43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1" name="Entrada de lápiz 210">
                <a:extLst>
                  <a:ext uri="{FF2B5EF4-FFF2-40B4-BE49-F238E27FC236}">
                    <a16:creationId xmlns:a16="http://schemas.microsoft.com/office/drawing/2014/main" id="{F36D2900-4B0F-47DE-AC96-1678FDA65E81}"/>
                  </a:ext>
                </a:extLst>
              </p14:cNvPr>
              <p14:cNvContentPartPr/>
              <p14:nvPr/>
            </p14:nvContentPartPr>
            <p14:xfrm>
              <a:off x="6477331" y="4482743"/>
              <a:ext cx="216360" cy="28800"/>
            </p14:xfrm>
          </p:contentPart>
        </mc:Choice>
        <mc:Fallback xmlns="">
          <p:pic>
            <p:nvPicPr>
              <p:cNvPr id="211" name="Entrada de lápiz 210">
                <a:extLst>
                  <a:ext uri="{FF2B5EF4-FFF2-40B4-BE49-F238E27FC236}">
                    <a16:creationId xmlns:a16="http://schemas.microsoft.com/office/drawing/2014/main" id="{F36D2900-4B0F-47DE-AC96-1678FDA65E81}"/>
                  </a:ext>
                </a:extLst>
              </p:cNvPr>
              <p:cNvPicPr/>
              <p:nvPr/>
            </p:nvPicPr>
            <p:blipFill>
              <a:blip r:embed="rId241"/>
              <a:stretch>
                <a:fillRect/>
              </a:stretch>
            </p:blipFill>
            <p:spPr>
              <a:xfrm>
                <a:off x="6468346" y="4473629"/>
                <a:ext cx="233971" cy="46663"/>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3" name="Entrada de lápiz 212">
                <a:extLst>
                  <a:ext uri="{FF2B5EF4-FFF2-40B4-BE49-F238E27FC236}">
                    <a16:creationId xmlns:a16="http://schemas.microsoft.com/office/drawing/2014/main" id="{ACA3E0DB-73BB-41E9-AAAB-1511D8FBB053}"/>
                  </a:ext>
                </a:extLst>
              </p14:cNvPr>
              <p14:cNvContentPartPr/>
              <p14:nvPr/>
            </p14:nvContentPartPr>
            <p14:xfrm>
              <a:off x="6707011" y="4464743"/>
              <a:ext cx="124920" cy="146880"/>
            </p14:xfrm>
          </p:contentPart>
        </mc:Choice>
        <mc:Fallback xmlns="">
          <p:pic>
            <p:nvPicPr>
              <p:cNvPr id="213" name="Entrada de lápiz 212">
                <a:extLst>
                  <a:ext uri="{FF2B5EF4-FFF2-40B4-BE49-F238E27FC236}">
                    <a16:creationId xmlns:a16="http://schemas.microsoft.com/office/drawing/2014/main" id="{ACA3E0DB-73BB-41E9-AAAB-1511D8FBB053}"/>
                  </a:ext>
                </a:extLst>
              </p:cNvPr>
              <p:cNvPicPr/>
              <p:nvPr/>
            </p:nvPicPr>
            <p:blipFill>
              <a:blip r:embed="rId243"/>
              <a:stretch>
                <a:fillRect/>
              </a:stretch>
            </p:blipFill>
            <p:spPr>
              <a:xfrm>
                <a:off x="6698011" y="4455743"/>
                <a:ext cx="142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4" name="Entrada de lápiz 213">
                <a:extLst>
                  <a:ext uri="{FF2B5EF4-FFF2-40B4-BE49-F238E27FC236}">
                    <a16:creationId xmlns:a16="http://schemas.microsoft.com/office/drawing/2014/main" id="{980108D8-F5AA-4BA9-9067-AF544267F6A4}"/>
                  </a:ext>
                </a:extLst>
              </p14:cNvPr>
              <p14:cNvContentPartPr/>
              <p14:nvPr/>
            </p14:nvContentPartPr>
            <p14:xfrm>
              <a:off x="6856051" y="4457183"/>
              <a:ext cx="167400" cy="161280"/>
            </p14:xfrm>
          </p:contentPart>
        </mc:Choice>
        <mc:Fallback xmlns="">
          <p:pic>
            <p:nvPicPr>
              <p:cNvPr id="214" name="Entrada de lápiz 213">
                <a:extLst>
                  <a:ext uri="{FF2B5EF4-FFF2-40B4-BE49-F238E27FC236}">
                    <a16:creationId xmlns:a16="http://schemas.microsoft.com/office/drawing/2014/main" id="{980108D8-F5AA-4BA9-9067-AF544267F6A4}"/>
                  </a:ext>
                </a:extLst>
              </p:cNvPr>
              <p:cNvPicPr/>
              <p:nvPr/>
            </p:nvPicPr>
            <p:blipFill>
              <a:blip r:embed="rId245"/>
              <a:stretch>
                <a:fillRect/>
              </a:stretch>
            </p:blipFill>
            <p:spPr>
              <a:xfrm>
                <a:off x="6847051" y="4448203"/>
                <a:ext cx="185040" cy="178881"/>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15" name="Entrada de lápiz 214">
                <a:extLst>
                  <a:ext uri="{FF2B5EF4-FFF2-40B4-BE49-F238E27FC236}">
                    <a16:creationId xmlns:a16="http://schemas.microsoft.com/office/drawing/2014/main" id="{D788205C-E198-48FF-838D-3BE03096C1F5}"/>
                  </a:ext>
                </a:extLst>
              </p14:cNvPr>
              <p14:cNvContentPartPr/>
              <p14:nvPr/>
            </p14:nvContentPartPr>
            <p14:xfrm>
              <a:off x="6966211" y="4462223"/>
              <a:ext cx="146160" cy="131760"/>
            </p14:xfrm>
          </p:contentPart>
        </mc:Choice>
        <mc:Fallback xmlns="">
          <p:pic>
            <p:nvPicPr>
              <p:cNvPr id="215" name="Entrada de lápiz 214">
                <a:extLst>
                  <a:ext uri="{FF2B5EF4-FFF2-40B4-BE49-F238E27FC236}">
                    <a16:creationId xmlns:a16="http://schemas.microsoft.com/office/drawing/2014/main" id="{D788205C-E198-48FF-838D-3BE03096C1F5}"/>
                  </a:ext>
                </a:extLst>
              </p:cNvPr>
              <p:cNvPicPr/>
              <p:nvPr/>
            </p:nvPicPr>
            <p:blipFill>
              <a:blip r:embed="rId247"/>
              <a:stretch>
                <a:fillRect/>
              </a:stretch>
            </p:blipFill>
            <p:spPr>
              <a:xfrm>
                <a:off x="6957211" y="4453223"/>
                <a:ext cx="163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6" name="Entrada de lápiz 215">
                <a:extLst>
                  <a:ext uri="{FF2B5EF4-FFF2-40B4-BE49-F238E27FC236}">
                    <a16:creationId xmlns:a16="http://schemas.microsoft.com/office/drawing/2014/main" id="{ABC2246A-CDF1-472F-AB30-A4F9521870AE}"/>
                  </a:ext>
                </a:extLst>
              </p14:cNvPr>
              <p14:cNvContentPartPr/>
              <p14:nvPr/>
            </p14:nvContentPartPr>
            <p14:xfrm>
              <a:off x="7160251" y="4437023"/>
              <a:ext cx="201600" cy="170280"/>
            </p14:xfrm>
          </p:contentPart>
        </mc:Choice>
        <mc:Fallback xmlns="">
          <p:pic>
            <p:nvPicPr>
              <p:cNvPr id="216" name="Entrada de lápiz 215">
                <a:extLst>
                  <a:ext uri="{FF2B5EF4-FFF2-40B4-BE49-F238E27FC236}">
                    <a16:creationId xmlns:a16="http://schemas.microsoft.com/office/drawing/2014/main" id="{ABC2246A-CDF1-472F-AB30-A4F9521870AE}"/>
                  </a:ext>
                </a:extLst>
              </p:cNvPr>
              <p:cNvPicPr/>
              <p:nvPr/>
            </p:nvPicPr>
            <p:blipFill>
              <a:blip r:embed="rId249"/>
              <a:stretch>
                <a:fillRect/>
              </a:stretch>
            </p:blipFill>
            <p:spPr>
              <a:xfrm>
                <a:off x="7151251" y="4428023"/>
                <a:ext cx="219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7" name="Entrada de lápiz 216">
                <a:extLst>
                  <a:ext uri="{FF2B5EF4-FFF2-40B4-BE49-F238E27FC236}">
                    <a16:creationId xmlns:a16="http://schemas.microsoft.com/office/drawing/2014/main" id="{99EF99C8-B31B-476F-9CF6-B89B5FC063B4}"/>
                  </a:ext>
                </a:extLst>
              </p14:cNvPr>
              <p14:cNvContentPartPr/>
              <p14:nvPr/>
            </p14:nvContentPartPr>
            <p14:xfrm>
              <a:off x="7278691" y="4381223"/>
              <a:ext cx="84960" cy="74160"/>
            </p14:xfrm>
          </p:contentPart>
        </mc:Choice>
        <mc:Fallback xmlns="">
          <p:pic>
            <p:nvPicPr>
              <p:cNvPr id="217" name="Entrada de lápiz 216">
                <a:extLst>
                  <a:ext uri="{FF2B5EF4-FFF2-40B4-BE49-F238E27FC236}">
                    <a16:creationId xmlns:a16="http://schemas.microsoft.com/office/drawing/2014/main" id="{99EF99C8-B31B-476F-9CF6-B89B5FC063B4}"/>
                  </a:ext>
                </a:extLst>
              </p:cNvPr>
              <p:cNvPicPr/>
              <p:nvPr/>
            </p:nvPicPr>
            <p:blipFill>
              <a:blip r:embed="rId251"/>
              <a:stretch>
                <a:fillRect/>
              </a:stretch>
            </p:blipFill>
            <p:spPr>
              <a:xfrm>
                <a:off x="7269691" y="4372223"/>
                <a:ext cx="102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8" name="Entrada de lápiz 217">
                <a:extLst>
                  <a:ext uri="{FF2B5EF4-FFF2-40B4-BE49-F238E27FC236}">
                    <a16:creationId xmlns:a16="http://schemas.microsoft.com/office/drawing/2014/main" id="{C470B072-AC26-4687-B21E-6C5DF2EBCAD5}"/>
                  </a:ext>
                </a:extLst>
              </p14:cNvPr>
              <p14:cNvContentPartPr/>
              <p14:nvPr/>
            </p14:nvContentPartPr>
            <p14:xfrm>
              <a:off x="7401451" y="4437383"/>
              <a:ext cx="112320" cy="144720"/>
            </p14:xfrm>
          </p:contentPart>
        </mc:Choice>
        <mc:Fallback xmlns="">
          <p:pic>
            <p:nvPicPr>
              <p:cNvPr id="218" name="Entrada de lápiz 217">
                <a:extLst>
                  <a:ext uri="{FF2B5EF4-FFF2-40B4-BE49-F238E27FC236}">
                    <a16:creationId xmlns:a16="http://schemas.microsoft.com/office/drawing/2014/main" id="{C470B072-AC26-4687-B21E-6C5DF2EBCAD5}"/>
                  </a:ext>
                </a:extLst>
              </p:cNvPr>
              <p:cNvPicPr/>
              <p:nvPr/>
            </p:nvPicPr>
            <p:blipFill>
              <a:blip r:embed="rId253"/>
              <a:stretch>
                <a:fillRect/>
              </a:stretch>
            </p:blipFill>
            <p:spPr>
              <a:xfrm>
                <a:off x="7392451" y="4428383"/>
                <a:ext cx="129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9" name="Entrada de lápiz 218">
                <a:extLst>
                  <a:ext uri="{FF2B5EF4-FFF2-40B4-BE49-F238E27FC236}">
                    <a16:creationId xmlns:a16="http://schemas.microsoft.com/office/drawing/2014/main" id="{1264FE03-A8B7-4EC6-A953-2012DE32DFCE}"/>
                  </a:ext>
                </a:extLst>
              </p14:cNvPr>
              <p14:cNvContentPartPr/>
              <p14:nvPr/>
            </p14:nvContentPartPr>
            <p14:xfrm>
              <a:off x="7454731" y="4433783"/>
              <a:ext cx="138960" cy="131040"/>
            </p14:xfrm>
          </p:contentPart>
        </mc:Choice>
        <mc:Fallback xmlns="">
          <p:pic>
            <p:nvPicPr>
              <p:cNvPr id="219" name="Entrada de lápiz 218">
                <a:extLst>
                  <a:ext uri="{FF2B5EF4-FFF2-40B4-BE49-F238E27FC236}">
                    <a16:creationId xmlns:a16="http://schemas.microsoft.com/office/drawing/2014/main" id="{1264FE03-A8B7-4EC6-A953-2012DE32DFCE}"/>
                  </a:ext>
                </a:extLst>
              </p:cNvPr>
              <p:cNvPicPr/>
              <p:nvPr/>
            </p:nvPicPr>
            <p:blipFill>
              <a:blip r:embed="rId255"/>
              <a:stretch>
                <a:fillRect/>
              </a:stretch>
            </p:blipFill>
            <p:spPr>
              <a:xfrm>
                <a:off x="7445731" y="4424808"/>
                <a:ext cx="156600" cy="148632"/>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0" name="Entrada de lápiz 219">
                <a:extLst>
                  <a:ext uri="{FF2B5EF4-FFF2-40B4-BE49-F238E27FC236}">
                    <a16:creationId xmlns:a16="http://schemas.microsoft.com/office/drawing/2014/main" id="{93ABC74A-C190-4A45-9877-E61BE100E833}"/>
                  </a:ext>
                </a:extLst>
              </p14:cNvPr>
              <p14:cNvContentPartPr/>
              <p14:nvPr/>
            </p14:nvContentPartPr>
            <p14:xfrm>
              <a:off x="7642651" y="4451783"/>
              <a:ext cx="141480" cy="146880"/>
            </p14:xfrm>
          </p:contentPart>
        </mc:Choice>
        <mc:Fallback xmlns="">
          <p:pic>
            <p:nvPicPr>
              <p:cNvPr id="220" name="Entrada de lápiz 219">
                <a:extLst>
                  <a:ext uri="{FF2B5EF4-FFF2-40B4-BE49-F238E27FC236}">
                    <a16:creationId xmlns:a16="http://schemas.microsoft.com/office/drawing/2014/main" id="{93ABC74A-C190-4A45-9877-E61BE100E833}"/>
                  </a:ext>
                </a:extLst>
              </p:cNvPr>
              <p:cNvPicPr/>
              <p:nvPr/>
            </p:nvPicPr>
            <p:blipFill>
              <a:blip r:embed="rId257"/>
              <a:stretch>
                <a:fillRect/>
              </a:stretch>
            </p:blipFill>
            <p:spPr>
              <a:xfrm>
                <a:off x="7633651" y="4442761"/>
                <a:ext cx="159120" cy="164563"/>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1" name="Entrada de lápiz 220">
                <a:extLst>
                  <a:ext uri="{FF2B5EF4-FFF2-40B4-BE49-F238E27FC236}">
                    <a16:creationId xmlns:a16="http://schemas.microsoft.com/office/drawing/2014/main" id="{A559C4D3-E258-4F96-A162-26CD4AD643D0}"/>
                  </a:ext>
                </a:extLst>
              </p14:cNvPr>
              <p14:cNvContentPartPr/>
              <p14:nvPr/>
            </p14:nvContentPartPr>
            <p14:xfrm>
              <a:off x="7772251" y="4399223"/>
              <a:ext cx="207000" cy="215280"/>
            </p14:xfrm>
          </p:contentPart>
        </mc:Choice>
        <mc:Fallback xmlns="">
          <p:pic>
            <p:nvPicPr>
              <p:cNvPr id="221" name="Entrada de lápiz 220">
                <a:extLst>
                  <a:ext uri="{FF2B5EF4-FFF2-40B4-BE49-F238E27FC236}">
                    <a16:creationId xmlns:a16="http://schemas.microsoft.com/office/drawing/2014/main" id="{A559C4D3-E258-4F96-A162-26CD4AD643D0}"/>
                  </a:ext>
                </a:extLst>
              </p:cNvPr>
              <p:cNvPicPr/>
              <p:nvPr/>
            </p:nvPicPr>
            <p:blipFill>
              <a:blip r:embed="rId259"/>
              <a:stretch>
                <a:fillRect/>
              </a:stretch>
            </p:blipFill>
            <p:spPr>
              <a:xfrm>
                <a:off x="7763251" y="4390223"/>
                <a:ext cx="224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49" name="Entrada de lápiz 248">
                <a:extLst>
                  <a:ext uri="{FF2B5EF4-FFF2-40B4-BE49-F238E27FC236}">
                    <a16:creationId xmlns:a16="http://schemas.microsoft.com/office/drawing/2014/main" id="{283C4735-AFA5-4FEE-818E-3AA294D3E293}"/>
                  </a:ext>
                </a:extLst>
              </p14:cNvPr>
              <p14:cNvContentPartPr/>
              <p14:nvPr/>
            </p14:nvContentPartPr>
            <p14:xfrm>
              <a:off x="-474120" y="1670599"/>
              <a:ext cx="14040" cy="2520"/>
            </p14:xfrm>
          </p:contentPart>
        </mc:Choice>
        <mc:Fallback xmlns="">
          <p:pic>
            <p:nvPicPr>
              <p:cNvPr id="249" name="Entrada de lápiz 248">
                <a:extLst>
                  <a:ext uri="{FF2B5EF4-FFF2-40B4-BE49-F238E27FC236}">
                    <a16:creationId xmlns:a16="http://schemas.microsoft.com/office/drawing/2014/main" id="{283C4735-AFA5-4FEE-818E-3AA294D3E293}"/>
                  </a:ext>
                </a:extLst>
              </p:cNvPr>
              <p:cNvPicPr/>
              <p:nvPr/>
            </p:nvPicPr>
            <p:blipFill>
              <a:blip r:embed="rId265"/>
              <a:stretch>
                <a:fillRect/>
              </a:stretch>
            </p:blipFill>
            <p:spPr>
              <a:xfrm>
                <a:off x="-483120" y="1661599"/>
                <a:ext cx="31680" cy="20160"/>
              </a:xfrm>
              <a:prstGeom prst="rect">
                <a:avLst/>
              </a:prstGeom>
            </p:spPr>
          </p:pic>
        </mc:Fallback>
      </mc:AlternateContent>
      <p:grpSp>
        <p:nvGrpSpPr>
          <p:cNvPr id="251" name="Grupo 250">
            <a:extLst>
              <a:ext uri="{FF2B5EF4-FFF2-40B4-BE49-F238E27FC236}">
                <a16:creationId xmlns:a16="http://schemas.microsoft.com/office/drawing/2014/main" id="{71AA07AD-BD5F-4792-AD07-23802A70C028}"/>
              </a:ext>
            </a:extLst>
          </p:cNvPr>
          <p:cNvGrpSpPr/>
          <p:nvPr/>
        </p:nvGrpSpPr>
        <p:grpSpPr>
          <a:xfrm>
            <a:off x="1543320" y="4046599"/>
            <a:ext cx="3682080" cy="1023480"/>
            <a:chOff x="1543320" y="4046599"/>
            <a:chExt cx="3682080" cy="1023480"/>
          </a:xfrm>
        </p:grpSpPr>
        <mc:AlternateContent xmlns:mc="http://schemas.openxmlformats.org/markup-compatibility/2006" xmlns:p14="http://schemas.microsoft.com/office/powerpoint/2010/main">
          <mc:Choice Requires="p14">
            <p:contentPart p14:bwMode="auto" r:id="rId266">
              <p14:nvContentPartPr>
                <p14:cNvPr id="160" name="Entrada de lápiz 159">
                  <a:extLst>
                    <a:ext uri="{FF2B5EF4-FFF2-40B4-BE49-F238E27FC236}">
                      <a16:creationId xmlns:a16="http://schemas.microsoft.com/office/drawing/2014/main" id="{E2F23EDE-F78D-4B4A-B443-588AB2B1F2E7}"/>
                    </a:ext>
                  </a:extLst>
                </p14:cNvPr>
                <p14:cNvContentPartPr/>
                <p14:nvPr/>
              </p14:nvContentPartPr>
              <p14:xfrm>
                <a:off x="3068640" y="4142359"/>
                <a:ext cx="7920" cy="107640"/>
              </p14:xfrm>
            </p:contentPart>
          </mc:Choice>
          <mc:Fallback xmlns="">
            <p:pic>
              <p:nvPicPr>
                <p:cNvPr id="160" name="Entrada de lápiz 159">
                  <a:extLst>
                    <a:ext uri="{FF2B5EF4-FFF2-40B4-BE49-F238E27FC236}">
                      <a16:creationId xmlns:a16="http://schemas.microsoft.com/office/drawing/2014/main" id="{E2F23EDE-F78D-4B4A-B443-588AB2B1F2E7}"/>
                    </a:ext>
                  </a:extLst>
                </p:cNvPr>
                <p:cNvPicPr/>
                <p:nvPr/>
              </p:nvPicPr>
              <p:blipFill>
                <a:blip r:embed="rId267"/>
                <a:stretch>
                  <a:fillRect/>
                </a:stretch>
              </p:blipFill>
              <p:spPr>
                <a:xfrm>
                  <a:off x="3059640" y="4133359"/>
                  <a:ext cx="25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1" name="Entrada de lápiz 160">
                  <a:extLst>
                    <a:ext uri="{FF2B5EF4-FFF2-40B4-BE49-F238E27FC236}">
                      <a16:creationId xmlns:a16="http://schemas.microsoft.com/office/drawing/2014/main" id="{7A4F11EC-2A2C-4592-A78D-658C77B764D5}"/>
                    </a:ext>
                  </a:extLst>
                </p14:cNvPr>
                <p14:cNvContentPartPr/>
                <p14:nvPr/>
              </p14:nvContentPartPr>
              <p14:xfrm>
                <a:off x="2934360" y="4094839"/>
                <a:ext cx="212040" cy="208800"/>
              </p14:xfrm>
            </p:contentPart>
          </mc:Choice>
          <mc:Fallback xmlns="">
            <p:pic>
              <p:nvPicPr>
                <p:cNvPr id="161" name="Entrada de lápiz 160">
                  <a:extLst>
                    <a:ext uri="{FF2B5EF4-FFF2-40B4-BE49-F238E27FC236}">
                      <a16:creationId xmlns:a16="http://schemas.microsoft.com/office/drawing/2014/main" id="{7A4F11EC-2A2C-4592-A78D-658C77B764D5}"/>
                    </a:ext>
                  </a:extLst>
                </p:cNvPr>
                <p:cNvPicPr/>
                <p:nvPr/>
              </p:nvPicPr>
              <p:blipFill>
                <a:blip r:embed="rId269"/>
                <a:stretch>
                  <a:fillRect/>
                </a:stretch>
              </p:blipFill>
              <p:spPr>
                <a:xfrm>
                  <a:off x="2925360" y="4085839"/>
                  <a:ext cx="229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Entrada de lápiz 161">
                  <a:extLst>
                    <a:ext uri="{FF2B5EF4-FFF2-40B4-BE49-F238E27FC236}">
                      <a16:creationId xmlns:a16="http://schemas.microsoft.com/office/drawing/2014/main" id="{3D1F3B24-259B-47FA-A9A4-AD479F383E2A}"/>
                    </a:ext>
                  </a:extLst>
                </p14:cNvPr>
                <p14:cNvContentPartPr/>
                <p14:nvPr/>
              </p14:nvContentPartPr>
              <p14:xfrm>
                <a:off x="3201480" y="4155679"/>
                <a:ext cx="128520" cy="126720"/>
              </p14:xfrm>
            </p:contentPart>
          </mc:Choice>
          <mc:Fallback xmlns="">
            <p:pic>
              <p:nvPicPr>
                <p:cNvPr id="162" name="Entrada de lápiz 161">
                  <a:extLst>
                    <a:ext uri="{FF2B5EF4-FFF2-40B4-BE49-F238E27FC236}">
                      <a16:creationId xmlns:a16="http://schemas.microsoft.com/office/drawing/2014/main" id="{3D1F3B24-259B-47FA-A9A4-AD479F383E2A}"/>
                    </a:ext>
                  </a:extLst>
                </p:cNvPr>
                <p:cNvPicPr/>
                <p:nvPr/>
              </p:nvPicPr>
              <p:blipFill>
                <a:blip r:embed="rId271"/>
                <a:stretch>
                  <a:fillRect/>
                </a:stretch>
              </p:blipFill>
              <p:spPr>
                <a:xfrm>
                  <a:off x="3192480" y="4147039"/>
                  <a:ext cx="146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Entrada de lápiz 162">
                  <a:extLst>
                    <a:ext uri="{FF2B5EF4-FFF2-40B4-BE49-F238E27FC236}">
                      <a16:creationId xmlns:a16="http://schemas.microsoft.com/office/drawing/2014/main" id="{668A5532-E447-4660-B393-9CFA30E3A094}"/>
                    </a:ext>
                  </a:extLst>
                </p14:cNvPr>
                <p14:cNvContentPartPr/>
                <p14:nvPr/>
              </p14:nvContentPartPr>
              <p14:xfrm>
                <a:off x="3214440" y="4204639"/>
                <a:ext cx="74160" cy="19800"/>
              </p14:xfrm>
            </p:contentPart>
          </mc:Choice>
          <mc:Fallback xmlns="">
            <p:pic>
              <p:nvPicPr>
                <p:cNvPr id="163" name="Entrada de lápiz 162">
                  <a:extLst>
                    <a:ext uri="{FF2B5EF4-FFF2-40B4-BE49-F238E27FC236}">
                      <a16:creationId xmlns:a16="http://schemas.microsoft.com/office/drawing/2014/main" id="{668A5532-E447-4660-B393-9CFA30E3A094}"/>
                    </a:ext>
                  </a:extLst>
                </p:cNvPr>
                <p:cNvPicPr/>
                <p:nvPr/>
              </p:nvPicPr>
              <p:blipFill>
                <a:blip r:embed="rId273"/>
                <a:stretch>
                  <a:fillRect/>
                </a:stretch>
              </p:blipFill>
              <p:spPr>
                <a:xfrm>
                  <a:off x="3205440" y="4195639"/>
                  <a:ext cx="91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4" name="Entrada de lápiz 163">
                  <a:extLst>
                    <a:ext uri="{FF2B5EF4-FFF2-40B4-BE49-F238E27FC236}">
                      <a16:creationId xmlns:a16="http://schemas.microsoft.com/office/drawing/2014/main" id="{621A929E-B4C5-44C5-B44F-2E2ED7E631C9}"/>
                    </a:ext>
                  </a:extLst>
                </p14:cNvPr>
                <p14:cNvContentPartPr/>
                <p14:nvPr/>
              </p14:nvContentPartPr>
              <p14:xfrm>
                <a:off x="3163680" y="4132279"/>
                <a:ext cx="144000" cy="33840"/>
              </p14:xfrm>
            </p:contentPart>
          </mc:Choice>
          <mc:Fallback xmlns="">
            <p:pic>
              <p:nvPicPr>
                <p:cNvPr id="164" name="Entrada de lápiz 163">
                  <a:extLst>
                    <a:ext uri="{FF2B5EF4-FFF2-40B4-BE49-F238E27FC236}">
                      <a16:creationId xmlns:a16="http://schemas.microsoft.com/office/drawing/2014/main" id="{621A929E-B4C5-44C5-B44F-2E2ED7E631C9}"/>
                    </a:ext>
                  </a:extLst>
                </p:cNvPr>
                <p:cNvPicPr/>
                <p:nvPr/>
              </p:nvPicPr>
              <p:blipFill>
                <a:blip r:embed="rId275"/>
                <a:stretch>
                  <a:fillRect/>
                </a:stretch>
              </p:blipFill>
              <p:spPr>
                <a:xfrm>
                  <a:off x="3154680" y="4123279"/>
                  <a:ext cx="161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Entrada de lápiz 165">
                  <a:extLst>
                    <a:ext uri="{FF2B5EF4-FFF2-40B4-BE49-F238E27FC236}">
                      <a16:creationId xmlns:a16="http://schemas.microsoft.com/office/drawing/2014/main" id="{A41D200C-03B7-43A0-8073-67ED14DA330D}"/>
                    </a:ext>
                  </a:extLst>
                </p14:cNvPr>
                <p14:cNvContentPartPr/>
                <p14:nvPr/>
              </p14:nvContentPartPr>
              <p14:xfrm>
                <a:off x="3562920" y="4143799"/>
                <a:ext cx="155160" cy="125640"/>
              </p14:xfrm>
            </p:contentPart>
          </mc:Choice>
          <mc:Fallback xmlns="">
            <p:pic>
              <p:nvPicPr>
                <p:cNvPr id="166" name="Entrada de lápiz 165">
                  <a:extLst>
                    <a:ext uri="{FF2B5EF4-FFF2-40B4-BE49-F238E27FC236}">
                      <a16:creationId xmlns:a16="http://schemas.microsoft.com/office/drawing/2014/main" id="{A41D200C-03B7-43A0-8073-67ED14DA330D}"/>
                    </a:ext>
                  </a:extLst>
                </p:cNvPr>
                <p:cNvPicPr/>
                <p:nvPr/>
              </p:nvPicPr>
              <p:blipFill>
                <a:blip r:embed="rId277"/>
                <a:stretch>
                  <a:fillRect/>
                </a:stretch>
              </p:blipFill>
              <p:spPr>
                <a:xfrm>
                  <a:off x="3553920" y="4135159"/>
                  <a:ext cx="172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Entrada de lápiz 166">
                  <a:extLst>
                    <a:ext uri="{FF2B5EF4-FFF2-40B4-BE49-F238E27FC236}">
                      <a16:creationId xmlns:a16="http://schemas.microsoft.com/office/drawing/2014/main" id="{7D8E1970-8EF6-477F-8410-7C16E063A1A9}"/>
                    </a:ext>
                  </a:extLst>
                </p14:cNvPr>
                <p14:cNvContentPartPr/>
                <p14:nvPr/>
              </p14:nvContentPartPr>
              <p14:xfrm>
                <a:off x="3756600" y="4058479"/>
                <a:ext cx="201960" cy="160200"/>
              </p14:xfrm>
            </p:contentPart>
          </mc:Choice>
          <mc:Fallback xmlns="">
            <p:pic>
              <p:nvPicPr>
                <p:cNvPr id="167" name="Entrada de lápiz 166">
                  <a:extLst>
                    <a:ext uri="{FF2B5EF4-FFF2-40B4-BE49-F238E27FC236}">
                      <a16:creationId xmlns:a16="http://schemas.microsoft.com/office/drawing/2014/main" id="{7D8E1970-8EF6-477F-8410-7C16E063A1A9}"/>
                    </a:ext>
                  </a:extLst>
                </p:cNvPr>
                <p:cNvPicPr/>
                <p:nvPr/>
              </p:nvPicPr>
              <p:blipFill>
                <a:blip r:embed="rId279"/>
                <a:stretch>
                  <a:fillRect/>
                </a:stretch>
              </p:blipFill>
              <p:spPr>
                <a:xfrm>
                  <a:off x="3747960" y="4049839"/>
                  <a:ext cx="219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Entrada de lápiz 167">
                  <a:extLst>
                    <a:ext uri="{FF2B5EF4-FFF2-40B4-BE49-F238E27FC236}">
                      <a16:creationId xmlns:a16="http://schemas.microsoft.com/office/drawing/2014/main" id="{4FAAD833-2C4D-4728-8CBC-29401E8BBFEE}"/>
                    </a:ext>
                  </a:extLst>
                </p14:cNvPr>
                <p14:cNvContentPartPr/>
                <p14:nvPr/>
              </p14:nvContentPartPr>
              <p14:xfrm>
                <a:off x="3058560" y="4577599"/>
                <a:ext cx="72000" cy="103320"/>
              </p14:xfrm>
            </p:contentPart>
          </mc:Choice>
          <mc:Fallback xmlns="">
            <p:pic>
              <p:nvPicPr>
                <p:cNvPr id="168" name="Entrada de lápiz 167">
                  <a:extLst>
                    <a:ext uri="{FF2B5EF4-FFF2-40B4-BE49-F238E27FC236}">
                      <a16:creationId xmlns:a16="http://schemas.microsoft.com/office/drawing/2014/main" id="{4FAAD833-2C4D-4728-8CBC-29401E8BBFEE}"/>
                    </a:ext>
                  </a:extLst>
                </p:cNvPr>
                <p:cNvPicPr/>
                <p:nvPr/>
              </p:nvPicPr>
              <p:blipFill>
                <a:blip r:embed="rId281"/>
                <a:stretch>
                  <a:fillRect/>
                </a:stretch>
              </p:blipFill>
              <p:spPr>
                <a:xfrm>
                  <a:off x="3049920" y="4568959"/>
                  <a:ext cx="89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Entrada de lápiz 168">
                  <a:extLst>
                    <a:ext uri="{FF2B5EF4-FFF2-40B4-BE49-F238E27FC236}">
                      <a16:creationId xmlns:a16="http://schemas.microsoft.com/office/drawing/2014/main" id="{C5EB4476-B9E0-4CE3-B2F6-26ACB320548C}"/>
                    </a:ext>
                  </a:extLst>
                </p14:cNvPr>
                <p14:cNvContentPartPr/>
                <p14:nvPr/>
              </p14:nvContentPartPr>
              <p14:xfrm>
                <a:off x="3028320" y="4540519"/>
                <a:ext cx="183240" cy="202320"/>
              </p14:xfrm>
            </p:contentPart>
          </mc:Choice>
          <mc:Fallback xmlns="">
            <p:pic>
              <p:nvPicPr>
                <p:cNvPr id="169" name="Entrada de lápiz 168">
                  <a:extLst>
                    <a:ext uri="{FF2B5EF4-FFF2-40B4-BE49-F238E27FC236}">
                      <a16:creationId xmlns:a16="http://schemas.microsoft.com/office/drawing/2014/main" id="{C5EB4476-B9E0-4CE3-B2F6-26ACB320548C}"/>
                    </a:ext>
                  </a:extLst>
                </p:cNvPr>
                <p:cNvPicPr/>
                <p:nvPr/>
              </p:nvPicPr>
              <p:blipFill>
                <a:blip r:embed="rId283"/>
                <a:stretch>
                  <a:fillRect/>
                </a:stretch>
              </p:blipFill>
              <p:spPr>
                <a:xfrm>
                  <a:off x="3019680" y="4531519"/>
                  <a:ext cx="2008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Entrada de lápiz 169">
                  <a:extLst>
                    <a:ext uri="{FF2B5EF4-FFF2-40B4-BE49-F238E27FC236}">
                      <a16:creationId xmlns:a16="http://schemas.microsoft.com/office/drawing/2014/main" id="{BDF64515-8066-425C-AC1E-9417BDD1CCAF}"/>
                    </a:ext>
                  </a:extLst>
                </p14:cNvPr>
                <p14:cNvContentPartPr/>
                <p14:nvPr/>
              </p14:nvContentPartPr>
              <p14:xfrm>
                <a:off x="3284280" y="4556359"/>
                <a:ext cx="185400" cy="147960"/>
              </p14:xfrm>
            </p:contentPart>
          </mc:Choice>
          <mc:Fallback xmlns="">
            <p:pic>
              <p:nvPicPr>
                <p:cNvPr id="170" name="Entrada de lápiz 169">
                  <a:extLst>
                    <a:ext uri="{FF2B5EF4-FFF2-40B4-BE49-F238E27FC236}">
                      <a16:creationId xmlns:a16="http://schemas.microsoft.com/office/drawing/2014/main" id="{BDF64515-8066-425C-AC1E-9417BDD1CCAF}"/>
                    </a:ext>
                  </a:extLst>
                </p:cNvPr>
                <p:cNvPicPr/>
                <p:nvPr/>
              </p:nvPicPr>
              <p:blipFill>
                <a:blip r:embed="rId285"/>
                <a:stretch>
                  <a:fillRect/>
                </a:stretch>
              </p:blipFill>
              <p:spPr>
                <a:xfrm>
                  <a:off x="3275280" y="4547359"/>
                  <a:ext cx="203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3" name="Entrada de lápiz 172">
                  <a:extLst>
                    <a:ext uri="{FF2B5EF4-FFF2-40B4-BE49-F238E27FC236}">
                      <a16:creationId xmlns:a16="http://schemas.microsoft.com/office/drawing/2014/main" id="{E38CAE55-F878-4813-A474-8CC94DF3677C}"/>
                    </a:ext>
                  </a:extLst>
                </p14:cNvPr>
                <p14:cNvContentPartPr/>
                <p14:nvPr/>
              </p14:nvContentPartPr>
              <p14:xfrm>
                <a:off x="3670920" y="4489399"/>
                <a:ext cx="10800" cy="21240"/>
              </p14:xfrm>
            </p:contentPart>
          </mc:Choice>
          <mc:Fallback xmlns="">
            <p:pic>
              <p:nvPicPr>
                <p:cNvPr id="173" name="Entrada de lápiz 172">
                  <a:extLst>
                    <a:ext uri="{FF2B5EF4-FFF2-40B4-BE49-F238E27FC236}">
                      <a16:creationId xmlns:a16="http://schemas.microsoft.com/office/drawing/2014/main" id="{E38CAE55-F878-4813-A474-8CC94DF3677C}"/>
                    </a:ext>
                  </a:extLst>
                </p:cNvPr>
                <p:cNvPicPr/>
                <p:nvPr/>
              </p:nvPicPr>
              <p:blipFill>
                <a:blip r:embed="rId287"/>
                <a:stretch>
                  <a:fillRect/>
                </a:stretch>
              </p:blipFill>
              <p:spPr>
                <a:xfrm>
                  <a:off x="3661920" y="4480399"/>
                  <a:ext cx="284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Entrada de lápiz 173">
                  <a:extLst>
                    <a:ext uri="{FF2B5EF4-FFF2-40B4-BE49-F238E27FC236}">
                      <a16:creationId xmlns:a16="http://schemas.microsoft.com/office/drawing/2014/main" id="{849CF7DF-2BCC-41C7-970D-B901EC0DE232}"/>
                    </a:ext>
                  </a:extLst>
                </p14:cNvPr>
                <p14:cNvContentPartPr/>
                <p14:nvPr/>
              </p14:nvContentPartPr>
              <p14:xfrm>
                <a:off x="3705840" y="4482559"/>
                <a:ext cx="14760" cy="39240"/>
              </p14:xfrm>
            </p:contentPart>
          </mc:Choice>
          <mc:Fallback xmlns="">
            <p:pic>
              <p:nvPicPr>
                <p:cNvPr id="174" name="Entrada de lápiz 173">
                  <a:extLst>
                    <a:ext uri="{FF2B5EF4-FFF2-40B4-BE49-F238E27FC236}">
                      <a16:creationId xmlns:a16="http://schemas.microsoft.com/office/drawing/2014/main" id="{849CF7DF-2BCC-41C7-970D-B901EC0DE232}"/>
                    </a:ext>
                  </a:extLst>
                </p:cNvPr>
                <p:cNvPicPr/>
                <p:nvPr/>
              </p:nvPicPr>
              <p:blipFill>
                <a:blip r:embed="rId289"/>
                <a:stretch>
                  <a:fillRect/>
                </a:stretch>
              </p:blipFill>
              <p:spPr>
                <a:xfrm>
                  <a:off x="3696840" y="4473919"/>
                  <a:ext cx="324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Entrada de lápiz 174">
                  <a:extLst>
                    <a:ext uri="{FF2B5EF4-FFF2-40B4-BE49-F238E27FC236}">
                      <a16:creationId xmlns:a16="http://schemas.microsoft.com/office/drawing/2014/main" id="{53D4DA53-FCE1-4B95-B7F0-41E8BB2507C6}"/>
                    </a:ext>
                  </a:extLst>
                </p14:cNvPr>
                <p14:cNvContentPartPr/>
                <p14:nvPr/>
              </p14:nvContentPartPr>
              <p14:xfrm>
                <a:off x="3737520" y="4555279"/>
                <a:ext cx="126360" cy="106920"/>
              </p14:xfrm>
            </p:contentPart>
          </mc:Choice>
          <mc:Fallback xmlns="">
            <p:pic>
              <p:nvPicPr>
                <p:cNvPr id="175" name="Entrada de lápiz 174">
                  <a:extLst>
                    <a:ext uri="{FF2B5EF4-FFF2-40B4-BE49-F238E27FC236}">
                      <a16:creationId xmlns:a16="http://schemas.microsoft.com/office/drawing/2014/main" id="{53D4DA53-FCE1-4B95-B7F0-41E8BB2507C6}"/>
                    </a:ext>
                  </a:extLst>
                </p:cNvPr>
                <p:cNvPicPr/>
                <p:nvPr/>
              </p:nvPicPr>
              <p:blipFill>
                <a:blip r:embed="rId291"/>
                <a:stretch>
                  <a:fillRect/>
                </a:stretch>
              </p:blipFill>
              <p:spPr>
                <a:xfrm>
                  <a:off x="3728520" y="4546639"/>
                  <a:ext cx="144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6" name="Entrada de lápiz 175">
                  <a:extLst>
                    <a:ext uri="{FF2B5EF4-FFF2-40B4-BE49-F238E27FC236}">
                      <a16:creationId xmlns:a16="http://schemas.microsoft.com/office/drawing/2014/main" id="{490FC873-4837-48A2-90C4-8EB206F795B1}"/>
                    </a:ext>
                  </a:extLst>
                </p14:cNvPr>
                <p14:cNvContentPartPr/>
                <p14:nvPr/>
              </p14:nvContentPartPr>
              <p14:xfrm>
                <a:off x="3924720" y="4534039"/>
                <a:ext cx="52920" cy="132840"/>
              </p14:xfrm>
            </p:contentPart>
          </mc:Choice>
          <mc:Fallback xmlns="">
            <p:pic>
              <p:nvPicPr>
                <p:cNvPr id="176" name="Entrada de lápiz 175">
                  <a:extLst>
                    <a:ext uri="{FF2B5EF4-FFF2-40B4-BE49-F238E27FC236}">
                      <a16:creationId xmlns:a16="http://schemas.microsoft.com/office/drawing/2014/main" id="{490FC873-4837-48A2-90C4-8EB206F795B1}"/>
                    </a:ext>
                  </a:extLst>
                </p:cNvPr>
                <p:cNvPicPr/>
                <p:nvPr/>
              </p:nvPicPr>
              <p:blipFill>
                <a:blip r:embed="rId293"/>
                <a:stretch>
                  <a:fillRect/>
                </a:stretch>
              </p:blipFill>
              <p:spPr>
                <a:xfrm>
                  <a:off x="3916080" y="4525039"/>
                  <a:ext cx="70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Entrada de lápiz 176">
                  <a:extLst>
                    <a:ext uri="{FF2B5EF4-FFF2-40B4-BE49-F238E27FC236}">
                      <a16:creationId xmlns:a16="http://schemas.microsoft.com/office/drawing/2014/main" id="{D029216D-3E56-4EC8-95B4-14389526D099}"/>
                    </a:ext>
                  </a:extLst>
                </p14:cNvPr>
                <p14:cNvContentPartPr/>
                <p14:nvPr/>
              </p14:nvContentPartPr>
              <p14:xfrm>
                <a:off x="3862080" y="4516039"/>
                <a:ext cx="144000" cy="39240"/>
              </p14:xfrm>
            </p:contentPart>
          </mc:Choice>
          <mc:Fallback xmlns="">
            <p:pic>
              <p:nvPicPr>
                <p:cNvPr id="177" name="Entrada de lápiz 176">
                  <a:extLst>
                    <a:ext uri="{FF2B5EF4-FFF2-40B4-BE49-F238E27FC236}">
                      <a16:creationId xmlns:a16="http://schemas.microsoft.com/office/drawing/2014/main" id="{D029216D-3E56-4EC8-95B4-14389526D099}"/>
                    </a:ext>
                  </a:extLst>
                </p:cNvPr>
                <p:cNvPicPr/>
                <p:nvPr/>
              </p:nvPicPr>
              <p:blipFill>
                <a:blip r:embed="rId295"/>
                <a:stretch>
                  <a:fillRect/>
                </a:stretch>
              </p:blipFill>
              <p:spPr>
                <a:xfrm>
                  <a:off x="3853080" y="4507399"/>
                  <a:ext cx="1616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Entrada de lápiz 177">
                  <a:extLst>
                    <a:ext uri="{FF2B5EF4-FFF2-40B4-BE49-F238E27FC236}">
                      <a16:creationId xmlns:a16="http://schemas.microsoft.com/office/drawing/2014/main" id="{000CBAF3-E73F-4C3A-82FC-7720036A6E22}"/>
                    </a:ext>
                  </a:extLst>
                </p14:cNvPr>
                <p14:cNvContentPartPr/>
                <p14:nvPr/>
              </p14:nvContentPartPr>
              <p14:xfrm>
                <a:off x="3893400" y="4597759"/>
                <a:ext cx="112680" cy="10800"/>
              </p14:xfrm>
            </p:contentPart>
          </mc:Choice>
          <mc:Fallback xmlns="">
            <p:pic>
              <p:nvPicPr>
                <p:cNvPr id="178" name="Entrada de lápiz 177">
                  <a:extLst>
                    <a:ext uri="{FF2B5EF4-FFF2-40B4-BE49-F238E27FC236}">
                      <a16:creationId xmlns:a16="http://schemas.microsoft.com/office/drawing/2014/main" id="{000CBAF3-E73F-4C3A-82FC-7720036A6E22}"/>
                    </a:ext>
                  </a:extLst>
                </p:cNvPr>
                <p:cNvPicPr/>
                <p:nvPr/>
              </p:nvPicPr>
              <p:blipFill>
                <a:blip r:embed="rId297"/>
                <a:stretch>
                  <a:fillRect/>
                </a:stretch>
              </p:blipFill>
              <p:spPr>
                <a:xfrm>
                  <a:off x="3884400" y="4589119"/>
                  <a:ext cx="1303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Entrada de lápiz 178">
                  <a:extLst>
                    <a:ext uri="{FF2B5EF4-FFF2-40B4-BE49-F238E27FC236}">
                      <a16:creationId xmlns:a16="http://schemas.microsoft.com/office/drawing/2014/main" id="{B0E3B9D7-D234-4DE9-A30B-381665B902CD}"/>
                    </a:ext>
                  </a:extLst>
                </p14:cNvPr>
                <p14:cNvContentPartPr/>
                <p14:nvPr/>
              </p14:nvContentPartPr>
              <p14:xfrm>
                <a:off x="4070520" y="4560679"/>
                <a:ext cx="42840" cy="101160"/>
              </p14:xfrm>
            </p:contentPart>
          </mc:Choice>
          <mc:Fallback xmlns="">
            <p:pic>
              <p:nvPicPr>
                <p:cNvPr id="179" name="Entrada de lápiz 178">
                  <a:extLst>
                    <a:ext uri="{FF2B5EF4-FFF2-40B4-BE49-F238E27FC236}">
                      <a16:creationId xmlns:a16="http://schemas.microsoft.com/office/drawing/2014/main" id="{B0E3B9D7-D234-4DE9-A30B-381665B902CD}"/>
                    </a:ext>
                  </a:extLst>
                </p:cNvPr>
                <p:cNvPicPr/>
                <p:nvPr/>
              </p:nvPicPr>
              <p:blipFill>
                <a:blip r:embed="rId299"/>
                <a:stretch>
                  <a:fillRect/>
                </a:stretch>
              </p:blipFill>
              <p:spPr>
                <a:xfrm>
                  <a:off x="4061880" y="4551679"/>
                  <a:ext cx="60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0" name="Entrada de lápiz 179">
                  <a:extLst>
                    <a:ext uri="{FF2B5EF4-FFF2-40B4-BE49-F238E27FC236}">
                      <a16:creationId xmlns:a16="http://schemas.microsoft.com/office/drawing/2014/main" id="{D9702A02-9086-4B02-B227-A1D30C24BDFC}"/>
                    </a:ext>
                  </a:extLst>
                </p14:cNvPr>
                <p14:cNvContentPartPr/>
                <p14:nvPr/>
              </p14:nvContentPartPr>
              <p14:xfrm>
                <a:off x="3953160" y="4499479"/>
                <a:ext cx="161640" cy="52200"/>
              </p14:xfrm>
            </p:contentPart>
          </mc:Choice>
          <mc:Fallback xmlns="">
            <p:pic>
              <p:nvPicPr>
                <p:cNvPr id="180" name="Entrada de lápiz 179">
                  <a:extLst>
                    <a:ext uri="{FF2B5EF4-FFF2-40B4-BE49-F238E27FC236}">
                      <a16:creationId xmlns:a16="http://schemas.microsoft.com/office/drawing/2014/main" id="{D9702A02-9086-4B02-B227-A1D30C24BDFC}"/>
                    </a:ext>
                  </a:extLst>
                </p:cNvPr>
                <p:cNvPicPr/>
                <p:nvPr/>
              </p:nvPicPr>
              <p:blipFill>
                <a:blip r:embed="rId301"/>
                <a:stretch>
                  <a:fillRect/>
                </a:stretch>
              </p:blipFill>
              <p:spPr>
                <a:xfrm>
                  <a:off x="3944520" y="4490479"/>
                  <a:ext cx="179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Entrada de lápiz 180">
                  <a:extLst>
                    <a:ext uri="{FF2B5EF4-FFF2-40B4-BE49-F238E27FC236}">
                      <a16:creationId xmlns:a16="http://schemas.microsoft.com/office/drawing/2014/main" id="{B696EFBD-6D54-45D1-8E45-8573130348D8}"/>
                    </a:ext>
                  </a:extLst>
                </p14:cNvPr>
                <p14:cNvContentPartPr/>
                <p14:nvPr/>
              </p14:nvContentPartPr>
              <p14:xfrm>
                <a:off x="3985200" y="4424599"/>
                <a:ext cx="193320" cy="175320"/>
              </p14:xfrm>
            </p:contentPart>
          </mc:Choice>
          <mc:Fallback xmlns="">
            <p:pic>
              <p:nvPicPr>
                <p:cNvPr id="181" name="Entrada de lápiz 180">
                  <a:extLst>
                    <a:ext uri="{FF2B5EF4-FFF2-40B4-BE49-F238E27FC236}">
                      <a16:creationId xmlns:a16="http://schemas.microsoft.com/office/drawing/2014/main" id="{B696EFBD-6D54-45D1-8E45-8573130348D8}"/>
                    </a:ext>
                  </a:extLst>
                </p:cNvPr>
                <p:cNvPicPr/>
                <p:nvPr/>
              </p:nvPicPr>
              <p:blipFill>
                <a:blip r:embed="rId303"/>
                <a:stretch>
                  <a:fillRect/>
                </a:stretch>
              </p:blipFill>
              <p:spPr>
                <a:xfrm>
                  <a:off x="3976200" y="4415599"/>
                  <a:ext cx="210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Entrada de lápiz 181">
                  <a:extLst>
                    <a:ext uri="{FF2B5EF4-FFF2-40B4-BE49-F238E27FC236}">
                      <a16:creationId xmlns:a16="http://schemas.microsoft.com/office/drawing/2014/main" id="{50E68BE6-737F-4C2F-AB58-1EE9B855C71A}"/>
                    </a:ext>
                  </a:extLst>
                </p14:cNvPr>
                <p14:cNvContentPartPr/>
                <p14:nvPr/>
              </p14:nvContentPartPr>
              <p14:xfrm>
                <a:off x="4202280" y="4416679"/>
                <a:ext cx="12960" cy="50040"/>
              </p14:xfrm>
            </p:contentPart>
          </mc:Choice>
          <mc:Fallback xmlns="">
            <p:pic>
              <p:nvPicPr>
                <p:cNvPr id="182" name="Entrada de lápiz 181">
                  <a:extLst>
                    <a:ext uri="{FF2B5EF4-FFF2-40B4-BE49-F238E27FC236}">
                      <a16:creationId xmlns:a16="http://schemas.microsoft.com/office/drawing/2014/main" id="{50E68BE6-737F-4C2F-AB58-1EE9B855C71A}"/>
                    </a:ext>
                  </a:extLst>
                </p:cNvPr>
                <p:cNvPicPr/>
                <p:nvPr/>
              </p:nvPicPr>
              <p:blipFill>
                <a:blip r:embed="rId305"/>
                <a:stretch>
                  <a:fillRect/>
                </a:stretch>
              </p:blipFill>
              <p:spPr>
                <a:xfrm>
                  <a:off x="4193640" y="4407679"/>
                  <a:ext cx="30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4" name="Entrada de lápiz 183">
                  <a:extLst>
                    <a:ext uri="{FF2B5EF4-FFF2-40B4-BE49-F238E27FC236}">
                      <a16:creationId xmlns:a16="http://schemas.microsoft.com/office/drawing/2014/main" id="{415EBE2D-BF3C-4922-839D-0CDAEF6AE72F}"/>
                    </a:ext>
                  </a:extLst>
                </p14:cNvPr>
                <p14:cNvContentPartPr/>
                <p14:nvPr/>
              </p14:nvContentPartPr>
              <p14:xfrm>
                <a:off x="4437360" y="4591999"/>
                <a:ext cx="651240" cy="24120"/>
              </p14:xfrm>
            </p:contentPart>
          </mc:Choice>
          <mc:Fallback xmlns="">
            <p:pic>
              <p:nvPicPr>
                <p:cNvPr id="184" name="Entrada de lápiz 183">
                  <a:extLst>
                    <a:ext uri="{FF2B5EF4-FFF2-40B4-BE49-F238E27FC236}">
                      <a16:creationId xmlns:a16="http://schemas.microsoft.com/office/drawing/2014/main" id="{415EBE2D-BF3C-4922-839D-0CDAEF6AE72F}"/>
                    </a:ext>
                  </a:extLst>
                </p:cNvPr>
                <p:cNvPicPr/>
                <p:nvPr/>
              </p:nvPicPr>
              <p:blipFill>
                <a:blip r:embed="rId307"/>
                <a:stretch>
                  <a:fillRect/>
                </a:stretch>
              </p:blipFill>
              <p:spPr>
                <a:xfrm>
                  <a:off x="4428360" y="4583359"/>
                  <a:ext cx="668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5" name="Entrada de lápiz 184">
                  <a:extLst>
                    <a:ext uri="{FF2B5EF4-FFF2-40B4-BE49-F238E27FC236}">
                      <a16:creationId xmlns:a16="http://schemas.microsoft.com/office/drawing/2014/main" id="{3FA92483-41B4-49DF-B2F6-DD7A033E4E7F}"/>
                    </a:ext>
                  </a:extLst>
                </p14:cNvPr>
                <p14:cNvContentPartPr/>
                <p14:nvPr/>
              </p14:nvContentPartPr>
              <p14:xfrm>
                <a:off x="5067720" y="4531519"/>
                <a:ext cx="157680" cy="154080"/>
              </p14:xfrm>
            </p:contentPart>
          </mc:Choice>
          <mc:Fallback xmlns="">
            <p:pic>
              <p:nvPicPr>
                <p:cNvPr id="185" name="Entrada de lápiz 184">
                  <a:extLst>
                    <a:ext uri="{FF2B5EF4-FFF2-40B4-BE49-F238E27FC236}">
                      <a16:creationId xmlns:a16="http://schemas.microsoft.com/office/drawing/2014/main" id="{3FA92483-41B4-49DF-B2F6-DD7A033E4E7F}"/>
                    </a:ext>
                  </a:extLst>
                </p:cNvPr>
                <p:cNvPicPr/>
                <p:nvPr/>
              </p:nvPicPr>
              <p:blipFill>
                <a:blip r:embed="rId309"/>
                <a:stretch>
                  <a:fillRect/>
                </a:stretch>
              </p:blipFill>
              <p:spPr>
                <a:xfrm>
                  <a:off x="5058720" y="4522879"/>
                  <a:ext cx="1753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4" name="Entrada de lápiz 223">
                  <a:extLst>
                    <a:ext uri="{FF2B5EF4-FFF2-40B4-BE49-F238E27FC236}">
                      <a16:creationId xmlns:a16="http://schemas.microsoft.com/office/drawing/2014/main" id="{117BA864-6782-4AD0-9F27-A3E761F0A419}"/>
                    </a:ext>
                  </a:extLst>
                </p14:cNvPr>
                <p14:cNvContentPartPr/>
                <p14:nvPr/>
              </p14:nvContentPartPr>
              <p14:xfrm>
                <a:off x="1611360" y="4138039"/>
                <a:ext cx="47160" cy="106560"/>
              </p14:xfrm>
            </p:contentPart>
          </mc:Choice>
          <mc:Fallback xmlns="">
            <p:pic>
              <p:nvPicPr>
                <p:cNvPr id="224" name="Entrada de lápiz 223">
                  <a:extLst>
                    <a:ext uri="{FF2B5EF4-FFF2-40B4-BE49-F238E27FC236}">
                      <a16:creationId xmlns:a16="http://schemas.microsoft.com/office/drawing/2014/main" id="{117BA864-6782-4AD0-9F27-A3E761F0A419}"/>
                    </a:ext>
                  </a:extLst>
                </p:cNvPr>
                <p:cNvPicPr/>
                <p:nvPr/>
              </p:nvPicPr>
              <p:blipFill>
                <a:blip r:embed="rId323"/>
                <a:stretch>
                  <a:fillRect/>
                </a:stretch>
              </p:blipFill>
              <p:spPr>
                <a:xfrm>
                  <a:off x="1602360" y="4129039"/>
                  <a:ext cx="64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5" name="Entrada de lápiz 224">
                  <a:extLst>
                    <a:ext uri="{FF2B5EF4-FFF2-40B4-BE49-F238E27FC236}">
                      <a16:creationId xmlns:a16="http://schemas.microsoft.com/office/drawing/2014/main" id="{9F4D8CCC-B1AE-45E9-992F-5D5973BE835B}"/>
                    </a:ext>
                  </a:extLst>
                </p14:cNvPr>
                <p14:cNvContentPartPr/>
                <p14:nvPr/>
              </p14:nvContentPartPr>
              <p14:xfrm>
                <a:off x="1543320" y="4118959"/>
                <a:ext cx="162720" cy="185040"/>
              </p14:xfrm>
            </p:contentPart>
          </mc:Choice>
          <mc:Fallback xmlns="">
            <p:pic>
              <p:nvPicPr>
                <p:cNvPr id="225" name="Entrada de lápiz 224">
                  <a:extLst>
                    <a:ext uri="{FF2B5EF4-FFF2-40B4-BE49-F238E27FC236}">
                      <a16:creationId xmlns:a16="http://schemas.microsoft.com/office/drawing/2014/main" id="{9F4D8CCC-B1AE-45E9-992F-5D5973BE835B}"/>
                    </a:ext>
                  </a:extLst>
                </p:cNvPr>
                <p:cNvPicPr/>
                <p:nvPr/>
              </p:nvPicPr>
              <p:blipFill>
                <a:blip r:embed="rId325"/>
                <a:stretch>
                  <a:fillRect/>
                </a:stretch>
              </p:blipFill>
              <p:spPr>
                <a:xfrm>
                  <a:off x="1534680" y="4110319"/>
                  <a:ext cx="180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6" name="Entrada de lápiz 225">
                  <a:extLst>
                    <a:ext uri="{FF2B5EF4-FFF2-40B4-BE49-F238E27FC236}">
                      <a16:creationId xmlns:a16="http://schemas.microsoft.com/office/drawing/2014/main" id="{655CD934-CF1D-4343-A596-926CF177738E}"/>
                    </a:ext>
                  </a:extLst>
                </p14:cNvPr>
                <p14:cNvContentPartPr/>
                <p14:nvPr/>
              </p14:nvContentPartPr>
              <p14:xfrm>
                <a:off x="1757520" y="4148839"/>
                <a:ext cx="129240" cy="133920"/>
              </p14:xfrm>
            </p:contentPart>
          </mc:Choice>
          <mc:Fallback xmlns="">
            <p:pic>
              <p:nvPicPr>
                <p:cNvPr id="226" name="Entrada de lápiz 225">
                  <a:extLst>
                    <a:ext uri="{FF2B5EF4-FFF2-40B4-BE49-F238E27FC236}">
                      <a16:creationId xmlns:a16="http://schemas.microsoft.com/office/drawing/2014/main" id="{655CD934-CF1D-4343-A596-926CF177738E}"/>
                    </a:ext>
                  </a:extLst>
                </p:cNvPr>
                <p:cNvPicPr/>
                <p:nvPr/>
              </p:nvPicPr>
              <p:blipFill>
                <a:blip r:embed="rId327"/>
                <a:stretch>
                  <a:fillRect/>
                </a:stretch>
              </p:blipFill>
              <p:spPr>
                <a:xfrm>
                  <a:off x="1748520" y="4140199"/>
                  <a:ext cx="1468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7" name="Entrada de lápiz 226">
                  <a:extLst>
                    <a:ext uri="{FF2B5EF4-FFF2-40B4-BE49-F238E27FC236}">
                      <a16:creationId xmlns:a16="http://schemas.microsoft.com/office/drawing/2014/main" id="{8BB8597E-4842-4112-9BF5-60AFBD9204B1}"/>
                    </a:ext>
                  </a:extLst>
                </p14:cNvPr>
                <p14:cNvContentPartPr/>
                <p14:nvPr/>
              </p14:nvContentPartPr>
              <p14:xfrm>
                <a:off x="1778400" y="4219039"/>
                <a:ext cx="59040" cy="23040"/>
              </p14:xfrm>
            </p:contentPart>
          </mc:Choice>
          <mc:Fallback xmlns="">
            <p:pic>
              <p:nvPicPr>
                <p:cNvPr id="227" name="Entrada de lápiz 226">
                  <a:extLst>
                    <a:ext uri="{FF2B5EF4-FFF2-40B4-BE49-F238E27FC236}">
                      <a16:creationId xmlns:a16="http://schemas.microsoft.com/office/drawing/2014/main" id="{8BB8597E-4842-4112-9BF5-60AFBD9204B1}"/>
                    </a:ext>
                  </a:extLst>
                </p:cNvPr>
                <p:cNvPicPr/>
                <p:nvPr/>
              </p:nvPicPr>
              <p:blipFill>
                <a:blip r:embed="rId329"/>
                <a:stretch>
                  <a:fillRect/>
                </a:stretch>
              </p:blipFill>
              <p:spPr>
                <a:xfrm>
                  <a:off x="1769760" y="4210039"/>
                  <a:ext cx="76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8" name="Entrada de lápiz 227">
                  <a:extLst>
                    <a:ext uri="{FF2B5EF4-FFF2-40B4-BE49-F238E27FC236}">
                      <a16:creationId xmlns:a16="http://schemas.microsoft.com/office/drawing/2014/main" id="{A8029121-702D-474B-803F-A009070F1C5A}"/>
                    </a:ext>
                  </a:extLst>
                </p14:cNvPr>
                <p14:cNvContentPartPr/>
                <p14:nvPr/>
              </p14:nvContentPartPr>
              <p14:xfrm>
                <a:off x="1758600" y="4136959"/>
                <a:ext cx="142920" cy="68040"/>
              </p14:xfrm>
            </p:contentPart>
          </mc:Choice>
          <mc:Fallback xmlns="">
            <p:pic>
              <p:nvPicPr>
                <p:cNvPr id="228" name="Entrada de lápiz 227">
                  <a:extLst>
                    <a:ext uri="{FF2B5EF4-FFF2-40B4-BE49-F238E27FC236}">
                      <a16:creationId xmlns:a16="http://schemas.microsoft.com/office/drawing/2014/main" id="{A8029121-702D-474B-803F-A009070F1C5A}"/>
                    </a:ext>
                  </a:extLst>
                </p:cNvPr>
                <p:cNvPicPr/>
                <p:nvPr/>
              </p:nvPicPr>
              <p:blipFill>
                <a:blip r:embed="rId331"/>
                <a:stretch>
                  <a:fillRect/>
                </a:stretch>
              </p:blipFill>
              <p:spPr>
                <a:xfrm>
                  <a:off x="1749600" y="4127959"/>
                  <a:ext cx="160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9" name="Entrada de lápiz 228">
                  <a:extLst>
                    <a:ext uri="{FF2B5EF4-FFF2-40B4-BE49-F238E27FC236}">
                      <a16:creationId xmlns:a16="http://schemas.microsoft.com/office/drawing/2014/main" id="{FFE1A20D-C1D0-48CB-A0CA-83537C488EBB}"/>
                    </a:ext>
                  </a:extLst>
                </p14:cNvPr>
                <p14:cNvContentPartPr/>
                <p14:nvPr/>
              </p14:nvContentPartPr>
              <p14:xfrm>
                <a:off x="2099160" y="4164679"/>
                <a:ext cx="158760" cy="100080"/>
              </p14:xfrm>
            </p:contentPart>
          </mc:Choice>
          <mc:Fallback xmlns="">
            <p:pic>
              <p:nvPicPr>
                <p:cNvPr id="229" name="Entrada de lápiz 228">
                  <a:extLst>
                    <a:ext uri="{FF2B5EF4-FFF2-40B4-BE49-F238E27FC236}">
                      <a16:creationId xmlns:a16="http://schemas.microsoft.com/office/drawing/2014/main" id="{FFE1A20D-C1D0-48CB-A0CA-83537C488EBB}"/>
                    </a:ext>
                  </a:extLst>
                </p:cNvPr>
                <p:cNvPicPr/>
                <p:nvPr/>
              </p:nvPicPr>
              <p:blipFill>
                <a:blip r:embed="rId333"/>
                <a:stretch>
                  <a:fillRect/>
                </a:stretch>
              </p:blipFill>
              <p:spPr>
                <a:xfrm>
                  <a:off x="2090520" y="4155679"/>
                  <a:ext cx="1764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0" name="Entrada de lápiz 229">
                  <a:extLst>
                    <a:ext uri="{FF2B5EF4-FFF2-40B4-BE49-F238E27FC236}">
                      <a16:creationId xmlns:a16="http://schemas.microsoft.com/office/drawing/2014/main" id="{B4AB39E6-423D-42E7-879F-2CF6DB979CCB}"/>
                    </a:ext>
                  </a:extLst>
                </p14:cNvPr>
                <p14:cNvContentPartPr/>
                <p14:nvPr/>
              </p14:nvContentPartPr>
              <p14:xfrm>
                <a:off x="2317320" y="4125439"/>
                <a:ext cx="54360" cy="119880"/>
              </p14:xfrm>
            </p:contentPart>
          </mc:Choice>
          <mc:Fallback xmlns="">
            <p:pic>
              <p:nvPicPr>
                <p:cNvPr id="230" name="Entrada de lápiz 229">
                  <a:extLst>
                    <a:ext uri="{FF2B5EF4-FFF2-40B4-BE49-F238E27FC236}">
                      <a16:creationId xmlns:a16="http://schemas.microsoft.com/office/drawing/2014/main" id="{B4AB39E6-423D-42E7-879F-2CF6DB979CCB}"/>
                    </a:ext>
                  </a:extLst>
                </p:cNvPr>
                <p:cNvPicPr/>
                <p:nvPr/>
              </p:nvPicPr>
              <p:blipFill>
                <a:blip r:embed="rId335"/>
                <a:stretch>
                  <a:fillRect/>
                </a:stretch>
              </p:blipFill>
              <p:spPr>
                <a:xfrm>
                  <a:off x="2308680" y="4116439"/>
                  <a:ext cx="72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1" name="Entrada de lápiz 230">
                  <a:extLst>
                    <a:ext uri="{FF2B5EF4-FFF2-40B4-BE49-F238E27FC236}">
                      <a16:creationId xmlns:a16="http://schemas.microsoft.com/office/drawing/2014/main" id="{FBA11F9F-9C2C-4FF0-9051-3A355CE7C342}"/>
                    </a:ext>
                  </a:extLst>
                </p14:cNvPr>
                <p14:cNvContentPartPr/>
                <p14:nvPr/>
              </p14:nvContentPartPr>
              <p14:xfrm>
                <a:off x="2271600" y="4106359"/>
                <a:ext cx="152640" cy="42840"/>
              </p14:xfrm>
            </p:contentPart>
          </mc:Choice>
          <mc:Fallback xmlns="">
            <p:pic>
              <p:nvPicPr>
                <p:cNvPr id="231" name="Entrada de lápiz 230">
                  <a:extLst>
                    <a:ext uri="{FF2B5EF4-FFF2-40B4-BE49-F238E27FC236}">
                      <a16:creationId xmlns:a16="http://schemas.microsoft.com/office/drawing/2014/main" id="{FBA11F9F-9C2C-4FF0-9051-3A355CE7C342}"/>
                    </a:ext>
                  </a:extLst>
                </p:cNvPr>
                <p:cNvPicPr/>
                <p:nvPr/>
              </p:nvPicPr>
              <p:blipFill>
                <a:blip r:embed="rId337"/>
                <a:stretch>
                  <a:fillRect/>
                </a:stretch>
              </p:blipFill>
              <p:spPr>
                <a:xfrm>
                  <a:off x="2262960" y="4097719"/>
                  <a:ext cx="170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2" name="Entrada de lápiz 231">
                  <a:extLst>
                    <a:ext uri="{FF2B5EF4-FFF2-40B4-BE49-F238E27FC236}">
                      <a16:creationId xmlns:a16="http://schemas.microsoft.com/office/drawing/2014/main" id="{854C13DE-2659-48AB-BB57-DEACC9BC35B1}"/>
                    </a:ext>
                  </a:extLst>
                </p14:cNvPr>
                <p14:cNvContentPartPr/>
                <p14:nvPr/>
              </p14:nvContentPartPr>
              <p14:xfrm>
                <a:off x="2317680" y="4153159"/>
                <a:ext cx="150120" cy="28440"/>
              </p14:xfrm>
            </p:contentPart>
          </mc:Choice>
          <mc:Fallback xmlns="">
            <p:pic>
              <p:nvPicPr>
                <p:cNvPr id="232" name="Entrada de lápiz 231">
                  <a:extLst>
                    <a:ext uri="{FF2B5EF4-FFF2-40B4-BE49-F238E27FC236}">
                      <a16:creationId xmlns:a16="http://schemas.microsoft.com/office/drawing/2014/main" id="{854C13DE-2659-48AB-BB57-DEACC9BC35B1}"/>
                    </a:ext>
                  </a:extLst>
                </p:cNvPr>
                <p:cNvPicPr/>
                <p:nvPr/>
              </p:nvPicPr>
              <p:blipFill>
                <a:blip r:embed="rId339"/>
                <a:stretch>
                  <a:fillRect/>
                </a:stretch>
              </p:blipFill>
              <p:spPr>
                <a:xfrm>
                  <a:off x="2308680" y="4144519"/>
                  <a:ext cx="167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3" name="Entrada de lápiz 232">
                  <a:extLst>
                    <a:ext uri="{FF2B5EF4-FFF2-40B4-BE49-F238E27FC236}">
                      <a16:creationId xmlns:a16="http://schemas.microsoft.com/office/drawing/2014/main" id="{D536724A-3BA6-4917-BAF5-F57A673ABEDE}"/>
                    </a:ext>
                  </a:extLst>
                </p14:cNvPr>
                <p14:cNvContentPartPr/>
                <p14:nvPr/>
              </p14:nvContentPartPr>
              <p14:xfrm>
                <a:off x="2554920" y="4117159"/>
                <a:ext cx="19080" cy="110160"/>
              </p14:xfrm>
            </p:contentPart>
          </mc:Choice>
          <mc:Fallback xmlns="">
            <p:pic>
              <p:nvPicPr>
                <p:cNvPr id="233" name="Entrada de lápiz 232">
                  <a:extLst>
                    <a:ext uri="{FF2B5EF4-FFF2-40B4-BE49-F238E27FC236}">
                      <a16:creationId xmlns:a16="http://schemas.microsoft.com/office/drawing/2014/main" id="{D536724A-3BA6-4917-BAF5-F57A673ABEDE}"/>
                    </a:ext>
                  </a:extLst>
                </p:cNvPr>
                <p:cNvPicPr/>
                <p:nvPr/>
              </p:nvPicPr>
              <p:blipFill>
                <a:blip r:embed="rId341"/>
                <a:stretch>
                  <a:fillRect/>
                </a:stretch>
              </p:blipFill>
              <p:spPr>
                <a:xfrm>
                  <a:off x="2545920" y="4108519"/>
                  <a:ext cx="36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4" name="Entrada de lápiz 233">
                  <a:extLst>
                    <a:ext uri="{FF2B5EF4-FFF2-40B4-BE49-F238E27FC236}">
                      <a16:creationId xmlns:a16="http://schemas.microsoft.com/office/drawing/2014/main" id="{71987ABA-4043-4051-B03B-D132F5BC1E47}"/>
                    </a:ext>
                  </a:extLst>
                </p14:cNvPr>
                <p14:cNvContentPartPr/>
                <p14:nvPr/>
              </p14:nvContentPartPr>
              <p14:xfrm>
                <a:off x="2481840" y="4092319"/>
                <a:ext cx="146880" cy="91080"/>
              </p14:xfrm>
            </p:contentPart>
          </mc:Choice>
          <mc:Fallback xmlns="">
            <p:pic>
              <p:nvPicPr>
                <p:cNvPr id="234" name="Entrada de lápiz 233">
                  <a:extLst>
                    <a:ext uri="{FF2B5EF4-FFF2-40B4-BE49-F238E27FC236}">
                      <a16:creationId xmlns:a16="http://schemas.microsoft.com/office/drawing/2014/main" id="{71987ABA-4043-4051-B03B-D132F5BC1E47}"/>
                    </a:ext>
                  </a:extLst>
                </p:cNvPr>
                <p:cNvPicPr/>
                <p:nvPr/>
              </p:nvPicPr>
              <p:blipFill>
                <a:blip r:embed="rId343"/>
                <a:stretch>
                  <a:fillRect/>
                </a:stretch>
              </p:blipFill>
              <p:spPr>
                <a:xfrm>
                  <a:off x="2473200" y="4083679"/>
                  <a:ext cx="164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5" name="Entrada de lápiz 234">
                  <a:extLst>
                    <a:ext uri="{FF2B5EF4-FFF2-40B4-BE49-F238E27FC236}">
                      <a16:creationId xmlns:a16="http://schemas.microsoft.com/office/drawing/2014/main" id="{17894368-D02D-4E3D-B9D1-A089C4A741A0}"/>
                    </a:ext>
                  </a:extLst>
                </p14:cNvPr>
                <p14:cNvContentPartPr/>
                <p14:nvPr/>
              </p14:nvContentPartPr>
              <p14:xfrm>
                <a:off x="1640160" y="4627279"/>
                <a:ext cx="17640" cy="82800"/>
              </p14:xfrm>
            </p:contentPart>
          </mc:Choice>
          <mc:Fallback xmlns="">
            <p:pic>
              <p:nvPicPr>
                <p:cNvPr id="235" name="Entrada de lápiz 234">
                  <a:extLst>
                    <a:ext uri="{FF2B5EF4-FFF2-40B4-BE49-F238E27FC236}">
                      <a16:creationId xmlns:a16="http://schemas.microsoft.com/office/drawing/2014/main" id="{17894368-D02D-4E3D-B9D1-A089C4A741A0}"/>
                    </a:ext>
                  </a:extLst>
                </p:cNvPr>
                <p:cNvPicPr/>
                <p:nvPr/>
              </p:nvPicPr>
              <p:blipFill>
                <a:blip r:embed="rId345"/>
                <a:stretch>
                  <a:fillRect/>
                </a:stretch>
              </p:blipFill>
              <p:spPr>
                <a:xfrm>
                  <a:off x="1631520" y="4618279"/>
                  <a:ext cx="35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36" name="Entrada de lápiz 235">
                  <a:extLst>
                    <a:ext uri="{FF2B5EF4-FFF2-40B4-BE49-F238E27FC236}">
                      <a16:creationId xmlns:a16="http://schemas.microsoft.com/office/drawing/2014/main" id="{1D741D94-B840-474F-A4CD-13116F909457}"/>
                    </a:ext>
                  </a:extLst>
                </p14:cNvPr>
                <p14:cNvContentPartPr/>
                <p14:nvPr/>
              </p14:nvContentPartPr>
              <p14:xfrm>
                <a:off x="1581480" y="4547719"/>
                <a:ext cx="182520" cy="206280"/>
              </p14:xfrm>
            </p:contentPart>
          </mc:Choice>
          <mc:Fallback xmlns="">
            <p:pic>
              <p:nvPicPr>
                <p:cNvPr id="236" name="Entrada de lápiz 235">
                  <a:extLst>
                    <a:ext uri="{FF2B5EF4-FFF2-40B4-BE49-F238E27FC236}">
                      <a16:creationId xmlns:a16="http://schemas.microsoft.com/office/drawing/2014/main" id="{1D741D94-B840-474F-A4CD-13116F909457}"/>
                    </a:ext>
                  </a:extLst>
                </p:cNvPr>
                <p:cNvPicPr/>
                <p:nvPr/>
              </p:nvPicPr>
              <p:blipFill>
                <a:blip r:embed="rId347"/>
                <a:stretch>
                  <a:fillRect/>
                </a:stretch>
              </p:blipFill>
              <p:spPr>
                <a:xfrm>
                  <a:off x="1572840" y="4539079"/>
                  <a:ext cx="200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7" name="Entrada de lápiz 236">
                  <a:extLst>
                    <a:ext uri="{FF2B5EF4-FFF2-40B4-BE49-F238E27FC236}">
                      <a16:creationId xmlns:a16="http://schemas.microsoft.com/office/drawing/2014/main" id="{EDE8B2B1-D9DF-4CA9-884D-EFCE4EB8794C}"/>
                    </a:ext>
                  </a:extLst>
                </p14:cNvPr>
                <p14:cNvContentPartPr/>
                <p14:nvPr/>
              </p14:nvContentPartPr>
              <p14:xfrm>
                <a:off x="1825920" y="4589119"/>
                <a:ext cx="148320" cy="131400"/>
              </p14:xfrm>
            </p:contentPart>
          </mc:Choice>
          <mc:Fallback xmlns="">
            <p:pic>
              <p:nvPicPr>
                <p:cNvPr id="237" name="Entrada de lápiz 236">
                  <a:extLst>
                    <a:ext uri="{FF2B5EF4-FFF2-40B4-BE49-F238E27FC236}">
                      <a16:creationId xmlns:a16="http://schemas.microsoft.com/office/drawing/2014/main" id="{EDE8B2B1-D9DF-4CA9-884D-EFCE4EB8794C}"/>
                    </a:ext>
                  </a:extLst>
                </p:cNvPr>
                <p:cNvPicPr/>
                <p:nvPr/>
              </p:nvPicPr>
              <p:blipFill>
                <a:blip r:embed="rId349"/>
                <a:stretch>
                  <a:fillRect/>
                </a:stretch>
              </p:blipFill>
              <p:spPr>
                <a:xfrm>
                  <a:off x="1816920" y="4580479"/>
                  <a:ext cx="165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8" name="Entrada de lápiz 237">
                  <a:extLst>
                    <a:ext uri="{FF2B5EF4-FFF2-40B4-BE49-F238E27FC236}">
                      <a16:creationId xmlns:a16="http://schemas.microsoft.com/office/drawing/2014/main" id="{84E4F4FA-E986-4936-BED3-258AEE88AE42}"/>
                    </a:ext>
                  </a:extLst>
                </p14:cNvPr>
                <p14:cNvContentPartPr/>
                <p14:nvPr/>
              </p14:nvContentPartPr>
              <p14:xfrm>
                <a:off x="2240280" y="4592719"/>
                <a:ext cx="116640" cy="120240"/>
              </p14:xfrm>
            </p:contentPart>
          </mc:Choice>
          <mc:Fallback xmlns="">
            <p:pic>
              <p:nvPicPr>
                <p:cNvPr id="238" name="Entrada de lápiz 237">
                  <a:extLst>
                    <a:ext uri="{FF2B5EF4-FFF2-40B4-BE49-F238E27FC236}">
                      <a16:creationId xmlns:a16="http://schemas.microsoft.com/office/drawing/2014/main" id="{84E4F4FA-E986-4936-BED3-258AEE88AE42}"/>
                    </a:ext>
                  </a:extLst>
                </p:cNvPr>
                <p:cNvPicPr/>
                <p:nvPr/>
              </p:nvPicPr>
              <p:blipFill>
                <a:blip r:embed="rId351"/>
                <a:stretch>
                  <a:fillRect/>
                </a:stretch>
              </p:blipFill>
              <p:spPr>
                <a:xfrm>
                  <a:off x="2231280" y="4584079"/>
                  <a:ext cx="134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9" name="Entrada de lápiz 238">
                  <a:extLst>
                    <a:ext uri="{FF2B5EF4-FFF2-40B4-BE49-F238E27FC236}">
                      <a16:creationId xmlns:a16="http://schemas.microsoft.com/office/drawing/2014/main" id="{05B0C7C1-D9DD-43D0-A71B-531757CCE5AD}"/>
                    </a:ext>
                  </a:extLst>
                </p14:cNvPr>
                <p14:cNvContentPartPr/>
                <p14:nvPr/>
              </p14:nvContentPartPr>
              <p14:xfrm>
                <a:off x="2369160" y="4558879"/>
                <a:ext cx="68760" cy="145440"/>
              </p14:xfrm>
            </p:contentPart>
          </mc:Choice>
          <mc:Fallback xmlns="">
            <p:pic>
              <p:nvPicPr>
                <p:cNvPr id="239" name="Entrada de lápiz 238">
                  <a:extLst>
                    <a:ext uri="{FF2B5EF4-FFF2-40B4-BE49-F238E27FC236}">
                      <a16:creationId xmlns:a16="http://schemas.microsoft.com/office/drawing/2014/main" id="{05B0C7C1-D9DD-43D0-A71B-531757CCE5AD}"/>
                    </a:ext>
                  </a:extLst>
                </p:cNvPr>
                <p:cNvPicPr/>
                <p:nvPr/>
              </p:nvPicPr>
              <p:blipFill>
                <a:blip r:embed="rId353"/>
                <a:stretch>
                  <a:fillRect/>
                </a:stretch>
              </p:blipFill>
              <p:spPr>
                <a:xfrm>
                  <a:off x="2360160" y="4549879"/>
                  <a:ext cx="86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0" name="Entrada de lápiz 239">
                  <a:extLst>
                    <a:ext uri="{FF2B5EF4-FFF2-40B4-BE49-F238E27FC236}">
                      <a16:creationId xmlns:a16="http://schemas.microsoft.com/office/drawing/2014/main" id="{D2366003-8B69-4120-B3AF-9DC5C8B61823}"/>
                    </a:ext>
                  </a:extLst>
                </p14:cNvPr>
                <p14:cNvContentPartPr/>
                <p14:nvPr/>
              </p14:nvContentPartPr>
              <p14:xfrm>
                <a:off x="2346840" y="4566079"/>
                <a:ext cx="137880" cy="39960"/>
              </p14:xfrm>
            </p:contentPart>
          </mc:Choice>
          <mc:Fallback xmlns="">
            <p:pic>
              <p:nvPicPr>
                <p:cNvPr id="240" name="Entrada de lápiz 239">
                  <a:extLst>
                    <a:ext uri="{FF2B5EF4-FFF2-40B4-BE49-F238E27FC236}">
                      <a16:creationId xmlns:a16="http://schemas.microsoft.com/office/drawing/2014/main" id="{D2366003-8B69-4120-B3AF-9DC5C8B61823}"/>
                    </a:ext>
                  </a:extLst>
                </p:cNvPr>
                <p:cNvPicPr/>
                <p:nvPr/>
              </p:nvPicPr>
              <p:blipFill>
                <a:blip r:embed="rId355"/>
                <a:stretch>
                  <a:fillRect/>
                </a:stretch>
              </p:blipFill>
              <p:spPr>
                <a:xfrm>
                  <a:off x="2338200" y="4557079"/>
                  <a:ext cx="155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1" name="Entrada de lápiz 240">
                  <a:extLst>
                    <a:ext uri="{FF2B5EF4-FFF2-40B4-BE49-F238E27FC236}">
                      <a16:creationId xmlns:a16="http://schemas.microsoft.com/office/drawing/2014/main" id="{E311F19D-F86B-4236-B5C3-D1E1BAA54E12}"/>
                    </a:ext>
                  </a:extLst>
                </p14:cNvPr>
                <p14:cNvContentPartPr/>
                <p14:nvPr/>
              </p14:nvContentPartPr>
              <p14:xfrm>
                <a:off x="2354760" y="4633399"/>
                <a:ext cx="122760" cy="9720"/>
              </p14:xfrm>
            </p:contentPart>
          </mc:Choice>
          <mc:Fallback xmlns="">
            <p:pic>
              <p:nvPicPr>
                <p:cNvPr id="241" name="Entrada de lápiz 240">
                  <a:extLst>
                    <a:ext uri="{FF2B5EF4-FFF2-40B4-BE49-F238E27FC236}">
                      <a16:creationId xmlns:a16="http://schemas.microsoft.com/office/drawing/2014/main" id="{E311F19D-F86B-4236-B5C3-D1E1BAA54E12}"/>
                    </a:ext>
                  </a:extLst>
                </p:cNvPr>
                <p:cNvPicPr/>
                <p:nvPr/>
              </p:nvPicPr>
              <p:blipFill>
                <a:blip r:embed="rId357"/>
                <a:stretch>
                  <a:fillRect/>
                </a:stretch>
              </p:blipFill>
              <p:spPr>
                <a:xfrm>
                  <a:off x="2346120" y="4624399"/>
                  <a:ext cx="140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2" name="Entrada de lápiz 241">
                  <a:extLst>
                    <a:ext uri="{FF2B5EF4-FFF2-40B4-BE49-F238E27FC236}">
                      <a16:creationId xmlns:a16="http://schemas.microsoft.com/office/drawing/2014/main" id="{097FE035-0EFE-4E89-8296-552CED0D2646}"/>
                    </a:ext>
                  </a:extLst>
                </p14:cNvPr>
                <p14:cNvContentPartPr/>
                <p14:nvPr/>
              </p14:nvContentPartPr>
              <p14:xfrm>
                <a:off x="2563560" y="4574719"/>
                <a:ext cx="7200" cy="121680"/>
              </p14:xfrm>
            </p:contentPart>
          </mc:Choice>
          <mc:Fallback xmlns="">
            <p:pic>
              <p:nvPicPr>
                <p:cNvPr id="242" name="Entrada de lápiz 241">
                  <a:extLst>
                    <a:ext uri="{FF2B5EF4-FFF2-40B4-BE49-F238E27FC236}">
                      <a16:creationId xmlns:a16="http://schemas.microsoft.com/office/drawing/2014/main" id="{097FE035-0EFE-4E89-8296-552CED0D2646}"/>
                    </a:ext>
                  </a:extLst>
                </p:cNvPr>
                <p:cNvPicPr/>
                <p:nvPr/>
              </p:nvPicPr>
              <p:blipFill>
                <a:blip r:embed="rId359"/>
                <a:stretch>
                  <a:fillRect/>
                </a:stretch>
              </p:blipFill>
              <p:spPr>
                <a:xfrm>
                  <a:off x="2554920" y="4566079"/>
                  <a:ext cx="24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3" name="Entrada de lápiz 242">
                  <a:extLst>
                    <a:ext uri="{FF2B5EF4-FFF2-40B4-BE49-F238E27FC236}">
                      <a16:creationId xmlns:a16="http://schemas.microsoft.com/office/drawing/2014/main" id="{CECA8119-CB69-49DF-9528-2850094FFED8}"/>
                    </a:ext>
                  </a:extLst>
                </p14:cNvPr>
                <p14:cNvContentPartPr/>
                <p14:nvPr/>
              </p14:nvContentPartPr>
              <p14:xfrm>
                <a:off x="2474640" y="4537279"/>
                <a:ext cx="170280" cy="50400"/>
              </p14:xfrm>
            </p:contentPart>
          </mc:Choice>
          <mc:Fallback xmlns="">
            <p:pic>
              <p:nvPicPr>
                <p:cNvPr id="243" name="Entrada de lápiz 242">
                  <a:extLst>
                    <a:ext uri="{FF2B5EF4-FFF2-40B4-BE49-F238E27FC236}">
                      <a16:creationId xmlns:a16="http://schemas.microsoft.com/office/drawing/2014/main" id="{CECA8119-CB69-49DF-9528-2850094FFED8}"/>
                    </a:ext>
                  </a:extLst>
                </p:cNvPr>
                <p:cNvPicPr/>
                <p:nvPr/>
              </p:nvPicPr>
              <p:blipFill>
                <a:blip r:embed="rId361"/>
                <a:stretch>
                  <a:fillRect/>
                </a:stretch>
              </p:blipFill>
              <p:spPr>
                <a:xfrm>
                  <a:off x="2466000" y="4528639"/>
                  <a:ext cx="187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4" name="Entrada de lápiz 243">
                  <a:extLst>
                    <a:ext uri="{FF2B5EF4-FFF2-40B4-BE49-F238E27FC236}">
                      <a16:creationId xmlns:a16="http://schemas.microsoft.com/office/drawing/2014/main" id="{9958EECB-0DE0-4A90-92CD-967E3AECACF3}"/>
                    </a:ext>
                  </a:extLst>
                </p14:cNvPr>
                <p14:cNvContentPartPr/>
                <p14:nvPr/>
              </p14:nvContentPartPr>
              <p14:xfrm>
                <a:off x="2538360" y="4602439"/>
                <a:ext cx="75240" cy="19080"/>
              </p14:xfrm>
            </p:contentPart>
          </mc:Choice>
          <mc:Fallback xmlns="">
            <p:pic>
              <p:nvPicPr>
                <p:cNvPr id="244" name="Entrada de lápiz 243">
                  <a:extLst>
                    <a:ext uri="{FF2B5EF4-FFF2-40B4-BE49-F238E27FC236}">
                      <a16:creationId xmlns:a16="http://schemas.microsoft.com/office/drawing/2014/main" id="{9958EECB-0DE0-4A90-92CD-967E3AECACF3}"/>
                    </a:ext>
                  </a:extLst>
                </p:cNvPr>
                <p:cNvPicPr/>
                <p:nvPr/>
              </p:nvPicPr>
              <p:blipFill>
                <a:blip r:embed="rId363"/>
                <a:stretch>
                  <a:fillRect/>
                </a:stretch>
              </p:blipFill>
              <p:spPr>
                <a:xfrm>
                  <a:off x="2529360" y="4593439"/>
                  <a:ext cx="92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0" name="Entrada de lápiz 249">
                  <a:extLst>
                    <a:ext uri="{FF2B5EF4-FFF2-40B4-BE49-F238E27FC236}">
                      <a16:creationId xmlns:a16="http://schemas.microsoft.com/office/drawing/2014/main" id="{73FBF04C-9DF0-471E-AC38-747E93872417}"/>
                    </a:ext>
                  </a:extLst>
                </p14:cNvPr>
                <p14:cNvContentPartPr/>
                <p14:nvPr/>
              </p14:nvContentPartPr>
              <p14:xfrm>
                <a:off x="2827080" y="4046599"/>
                <a:ext cx="16560" cy="1023480"/>
              </p14:xfrm>
            </p:contentPart>
          </mc:Choice>
          <mc:Fallback xmlns="">
            <p:pic>
              <p:nvPicPr>
                <p:cNvPr id="250" name="Entrada de lápiz 249">
                  <a:extLst>
                    <a:ext uri="{FF2B5EF4-FFF2-40B4-BE49-F238E27FC236}">
                      <a16:creationId xmlns:a16="http://schemas.microsoft.com/office/drawing/2014/main" id="{73FBF04C-9DF0-471E-AC38-747E93872417}"/>
                    </a:ext>
                  </a:extLst>
                </p:cNvPr>
                <p:cNvPicPr/>
                <p:nvPr/>
              </p:nvPicPr>
              <p:blipFill>
                <a:blip r:embed="rId365"/>
                <a:stretch>
                  <a:fillRect/>
                </a:stretch>
              </p:blipFill>
              <p:spPr>
                <a:xfrm>
                  <a:off x="2818440" y="4037599"/>
                  <a:ext cx="34200" cy="10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6">
            <p14:nvContentPartPr>
              <p14:cNvPr id="252" name="Entrada de lápiz 251">
                <a:extLst>
                  <a:ext uri="{FF2B5EF4-FFF2-40B4-BE49-F238E27FC236}">
                    <a16:creationId xmlns:a16="http://schemas.microsoft.com/office/drawing/2014/main" id="{90CA5EF2-7603-447C-A769-555B7C30B9FC}"/>
                  </a:ext>
                </a:extLst>
              </p14:cNvPr>
              <p14:cNvContentPartPr/>
              <p14:nvPr/>
            </p14:nvContentPartPr>
            <p14:xfrm>
              <a:off x="2530800" y="507439"/>
              <a:ext cx="237600" cy="175680"/>
            </p14:xfrm>
          </p:contentPart>
        </mc:Choice>
        <mc:Fallback xmlns="">
          <p:pic>
            <p:nvPicPr>
              <p:cNvPr id="252" name="Entrada de lápiz 251">
                <a:extLst>
                  <a:ext uri="{FF2B5EF4-FFF2-40B4-BE49-F238E27FC236}">
                    <a16:creationId xmlns:a16="http://schemas.microsoft.com/office/drawing/2014/main" id="{90CA5EF2-7603-447C-A769-555B7C30B9FC}"/>
                  </a:ext>
                </a:extLst>
              </p:cNvPr>
              <p:cNvPicPr/>
              <p:nvPr/>
            </p:nvPicPr>
            <p:blipFill>
              <a:blip r:embed="rId367"/>
              <a:stretch>
                <a:fillRect/>
              </a:stretch>
            </p:blipFill>
            <p:spPr>
              <a:xfrm>
                <a:off x="2521800" y="498439"/>
                <a:ext cx="255240" cy="193320"/>
              </a:xfrm>
              <a:prstGeom prst="rect">
                <a:avLst/>
              </a:prstGeom>
            </p:spPr>
          </p:pic>
        </mc:Fallback>
      </mc:AlternateContent>
      <p:grpSp>
        <p:nvGrpSpPr>
          <p:cNvPr id="276" name="Grupo 275">
            <a:extLst>
              <a:ext uri="{FF2B5EF4-FFF2-40B4-BE49-F238E27FC236}">
                <a16:creationId xmlns:a16="http://schemas.microsoft.com/office/drawing/2014/main" id="{F9C6A1E4-0AE8-48AB-B301-2833D5C54DFE}"/>
              </a:ext>
            </a:extLst>
          </p:cNvPr>
          <p:cNvGrpSpPr/>
          <p:nvPr/>
        </p:nvGrpSpPr>
        <p:grpSpPr>
          <a:xfrm>
            <a:off x="2094480" y="1015039"/>
            <a:ext cx="304560" cy="209880"/>
            <a:chOff x="2094480" y="1015039"/>
            <a:chExt cx="304560" cy="209880"/>
          </a:xfrm>
        </p:grpSpPr>
        <mc:AlternateContent xmlns:mc="http://schemas.openxmlformats.org/markup-compatibility/2006" xmlns:p14="http://schemas.microsoft.com/office/powerpoint/2010/main">
          <mc:Choice Requires="p14">
            <p:contentPart p14:bwMode="auto" r:id="rId368">
              <p14:nvContentPartPr>
                <p14:cNvPr id="271" name="Entrada de lápiz 270">
                  <a:extLst>
                    <a:ext uri="{FF2B5EF4-FFF2-40B4-BE49-F238E27FC236}">
                      <a16:creationId xmlns:a16="http://schemas.microsoft.com/office/drawing/2014/main" id="{449D3A80-6CE3-4887-A946-A9AB36BFFDBC}"/>
                    </a:ext>
                  </a:extLst>
                </p14:cNvPr>
                <p14:cNvContentPartPr/>
                <p14:nvPr/>
              </p14:nvContentPartPr>
              <p14:xfrm>
                <a:off x="2094480" y="1090279"/>
                <a:ext cx="129960" cy="134640"/>
              </p14:xfrm>
            </p:contentPart>
          </mc:Choice>
          <mc:Fallback xmlns="">
            <p:pic>
              <p:nvPicPr>
                <p:cNvPr id="271" name="Entrada de lápiz 270">
                  <a:extLst>
                    <a:ext uri="{FF2B5EF4-FFF2-40B4-BE49-F238E27FC236}">
                      <a16:creationId xmlns:a16="http://schemas.microsoft.com/office/drawing/2014/main" id="{449D3A80-6CE3-4887-A946-A9AB36BFFDBC}"/>
                    </a:ext>
                  </a:extLst>
                </p:cNvPr>
                <p:cNvPicPr/>
                <p:nvPr/>
              </p:nvPicPr>
              <p:blipFill>
                <a:blip r:embed="rId369"/>
                <a:stretch>
                  <a:fillRect/>
                </a:stretch>
              </p:blipFill>
              <p:spPr>
                <a:xfrm>
                  <a:off x="2085840" y="1081279"/>
                  <a:ext cx="147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2" name="Entrada de lápiz 271">
                  <a:extLst>
                    <a:ext uri="{FF2B5EF4-FFF2-40B4-BE49-F238E27FC236}">
                      <a16:creationId xmlns:a16="http://schemas.microsoft.com/office/drawing/2014/main" id="{7D4B3E9F-ABC3-4F49-9D6C-BABBF9292B7F}"/>
                    </a:ext>
                  </a:extLst>
                </p14:cNvPr>
                <p14:cNvContentPartPr/>
                <p14:nvPr/>
              </p14:nvContentPartPr>
              <p14:xfrm>
                <a:off x="2185920" y="1015039"/>
                <a:ext cx="213120" cy="190800"/>
              </p14:xfrm>
            </p:contentPart>
          </mc:Choice>
          <mc:Fallback xmlns="">
            <p:pic>
              <p:nvPicPr>
                <p:cNvPr id="272" name="Entrada de lápiz 271">
                  <a:extLst>
                    <a:ext uri="{FF2B5EF4-FFF2-40B4-BE49-F238E27FC236}">
                      <a16:creationId xmlns:a16="http://schemas.microsoft.com/office/drawing/2014/main" id="{7D4B3E9F-ABC3-4F49-9D6C-BABBF9292B7F}"/>
                    </a:ext>
                  </a:extLst>
                </p:cNvPr>
                <p:cNvPicPr/>
                <p:nvPr/>
              </p:nvPicPr>
              <p:blipFill>
                <a:blip r:embed="rId371"/>
                <a:stretch>
                  <a:fillRect/>
                </a:stretch>
              </p:blipFill>
              <p:spPr>
                <a:xfrm>
                  <a:off x="2176920" y="1006039"/>
                  <a:ext cx="23076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2">
            <p14:nvContentPartPr>
              <p14:cNvPr id="253" name="Entrada de lápiz 252">
                <a:extLst>
                  <a:ext uri="{FF2B5EF4-FFF2-40B4-BE49-F238E27FC236}">
                    <a16:creationId xmlns:a16="http://schemas.microsoft.com/office/drawing/2014/main" id="{A5FD6AC9-8F27-4991-9B1A-69170B562583}"/>
                  </a:ext>
                </a:extLst>
              </p14:cNvPr>
              <p14:cNvContentPartPr/>
              <p14:nvPr/>
            </p14:nvContentPartPr>
            <p14:xfrm>
              <a:off x="1743840" y="615799"/>
              <a:ext cx="38880" cy="160920"/>
            </p14:xfrm>
          </p:contentPart>
        </mc:Choice>
        <mc:Fallback xmlns="">
          <p:pic>
            <p:nvPicPr>
              <p:cNvPr id="253" name="Entrada de lápiz 252">
                <a:extLst>
                  <a:ext uri="{FF2B5EF4-FFF2-40B4-BE49-F238E27FC236}">
                    <a16:creationId xmlns:a16="http://schemas.microsoft.com/office/drawing/2014/main" id="{A5FD6AC9-8F27-4991-9B1A-69170B562583}"/>
                  </a:ext>
                </a:extLst>
              </p:cNvPr>
              <p:cNvPicPr/>
              <p:nvPr/>
            </p:nvPicPr>
            <p:blipFill>
              <a:blip r:embed="rId373"/>
              <a:stretch>
                <a:fillRect/>
              </a:stretch>
            </p:blipFill>
            <p:spPr>
              <a:xfrm>
                <a:off x="1734840" y="607159"/>
                <a:ext cx="56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4" name="Entrada de lápiz 253">
                <a:extLst>
                  <a:ext uri="{FF2B5EF4-FFF2-40B4-BE49-F238E27FC236}">
                    <a16:creationId xmlns:a16="http://schemas.microsoft.com/office/drawing/2014/main" id="{ECE99CEB-93A9-436F-A673-CEA07D897C10}"/>
                  </a:ext>
                </a:extLst>
              </p14:cNvPr>
              <p14:cNvContentPartPr/>
              <p14:nvPr/>
            </p14:nvContentPartPr>
            <p14:xfrm>
              <a:off x="1635840" y="583039"/>
              <a:ext cx="183240" cy="241200"/>
            </p14:xfrm>
          </p:contentPart>
        </mc:Choice>
        <mc:Fallback xmlns="">
          <p:pic>
            <p:nvPicPr>
              <p:cNvPr id="254" name="Entrada de lápiz 253">
                <a:extLst>
                  <a:ext uri="{FF2B5EF4-FFF2-40B4-BE49-F238E27FC236}">
                    <a16:creationId xmlns:a16="http://schemas.microsoft.com/office/drawing/2014/main" id="{ECE99CEB-93A9-436F-A673-CEA07D897C10}"/>
                  </a:ext>
                </a:extLst>
              </p:cNvPr>
              <p:cNvPicPr/>
              <p:nvPr/>
            </p:nvPicPr>
            <p:blipFill>
              <a:blip r:embed="rId375"/>
              <a:stretch>
                <a:fillRect/>
              </a:stretch>
            </p:blipFill>
            <p:spPr>
              <a:xfrm>
                <a:off x="1626840" y="574039"/>
                <a:ext cx="200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5" name="Entrada de lápiz 254">
                <a:extLst>
                  <a:ext uri="{FF2B5EF4-FFF2-40B4-BE49-F238E27FC236}">
                    <a16:creationId xmlns:a16="http://schemas.microsoft.com/office/drawing/2014/main" id="{5A01A844-8C55-45C6-9011-566DD29BF030}"/>
                  </a:ext>
                </a:extLst>
              </p14:cNvPr>
              <p14:cNvContentPartPr/>
              <p14:nvPr/>
            </p14:nvContentPartPr>
            <p14:xfrm>
              <a:off x="1839600" y="623359"/>
              <a:ext cx="129960" cy="173520"/>
            </p14:xfrm>
          </p:contentPart>
        </mc:Choice>
        <mc:Fallback xmlns="">
          <p:pic>
            <p:nvPicPr>
              <p:cNvPr id="255" name="Entrada de lápiz 254">
                <a:extLst>
                  <a:ext uri="{FF2B5EF4-FFF2-40B4-BE49-F238E27FC236}">
                    <a16:creationId xmlns:a16="http://schemas.microsoft.com/office/drawing/2014/main" id="{5A01A844-8C55-45C6-9011-566DD29BF030}"/>
                  </a:ext>
                </a:extLst>
              </p:cNvPr>
              <p:cNvPicPr/>
              <p:nvPr/>
            </p:nvPicPr>
            <p:blipFill>
              <a:blip r:embed="rId377"/>
              <a:stretch>
                <a:fillRect/>
              </a:stretch>
            </p:blipFill>
            <p:spPr>
              <a:xfrm>
                <a:off x="1830960" y="614719"/>
                <a:ext cx="147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6" name="Entrada de lápiz 255">
                <a:extLst>
                  <a:ext uri="{FF2B5EF4-FFF2-40B4-BE49-F238E27FC236}">
                    <a16:creationId xmlns:a16="http://schemas.microsoft.com/office/drawing/2014/main" id="{7162AB66-F373-4918-A096-5A7716551756}"/>
                  </a:ext>
                </a:extLst>
              </p14:cNvPr>
              <p14:cNvContentPartPr/>
              <p14:nvPr/>
            </p14:nvContentPartPr>
            <p14:xfrm>
              <a:off x="1853640" y="706519"/>
              <a:ext cx="65520" cy="28080"/>
            </p14:xfrm>
          </p:contentPart>
        </mc:Choice>
        <mc:Fallback xmlns="">
          <p:pic>
            <p:nvPicPr>
              <p:cNvPr id="256" name="Entrada de lápiz 255">
                <a:extLst>
                  <a:ext uri="{FF2B5EF4-FFF2-40B4-BE49-F238E27FC236}">
                    <a16:creationId xmlns:a16="http://schemas.microsoft.com/office/drawing/2014/main" id="{7162AB66-F373-4918-A096-5A7716551756}"/>
                  </a:ext>
                </a:extLst>
              </p:cNvPr>
              <p:cNvPicPr/>
              <p:nvPr/>
            </p:nvPicPr>
            <p:blipFill>
              <a:blip r:embed="rId379"/>
              <a:stretch>
                <a:fillRect/>
              </a:stretch>
            </p:blipFill>
            <p:spPr>
              <a:xfrm>
                <a:off x="1845000" y="697519"/>
                <a:ext cx="831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7" name="Entrada de lápiz 256">
                <a:extLst>
                  <a:ext uri="{FF2B5EF4-FFF2-40B4-BE49-F238E27FC236}">
                    <a16:creationId xmlns:a16="http://schemas.microsoft.com/office/drawing/2014/main" id="{B66C9C06-3553-4E77-8DB0-D83DAF31140F}"/>
                  </a:ext>
                </a:extLst>
              </p14:cNvPr>
              <p14:cNvContentPartPr/>
              <p14:nvPr/>
            </p14:nvContentPartPr>
            <p14:xfrm>
              <a:off x="1811880" y="596719"/>
              <a:ext cx="123480" cy="50760"/>
            </p14:xfrm>
          </p:contentPart>
        </mc:Choice>
        <mc:Fallback xmlns="">
          <p:pic>
            <p:nvPicPr>
              <p:cNvPr id="257" name="Entrada de lápiz 256">
                <a:extLst>
                  <a:ext uri="{FF2B5EF4-FFF2-40B4-BE49-F238E27FC236}">
                    <a16:creationId xmlns:a16="http://schemas.microsoft.com/office/drawing/2014/main" id="{B66C9C06-3553-4E77-8DB0-D83DAF31140F}"/>
                  </a:ext>
                </a:extLst>
              </p:cNvPr>
              <p:cNvPicPr/>
              <p:nvPr/>
            </p:nvPicPr>
            <p:blipFill>
              <a:blip r:embed="rId381"/>
              <a:stretch>
                <a:fillRect/>
              </a:stretch>
            </p:blipFill>
            <p:spPr>
              <a:xfrm>
                <a:off x="1802880" y="588079"/>
                <a:ext cx="141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8" name="Entrada de lápiz 257">
                <a:extLst>
                  <a:ext uri="{FF2B5EF4-FFF2-40B4-BE49-F238E27FC236}">
                    <a16:creationId xmlns:a16="http://schemas.microsoft.com/office/drawing/2014/main" id="{BEFE0CD2-1834-4087-8DB8-93D805A20F42}"/>
                  </a:ext>
                </a:extLst>
              </p14:cNvPr>
              <p14:cNvContentPartPr/>
              <p14:nvPr/>
            </p14:nvContentPartPr>
            <p14:xfrm>
              <a:off x="2066760" y="624799"/>
              <a:ext cx="159120" cy="155160"/>
            </p14:xfrm>
          </p:contentPart>
        </mc:Choice>
        <mc:Fallback xmlns="">
          <p:pic>
            <p:nvPicPr>
              <p:cNvPr id="258" name="Entrada de lápiz 257">
                <a:extLst>
                  <a:ext uri="{FF2B5EF4-FFF2-40B4-BE49-F238E27FC236}">
                    <a16:creationId xmlns:a16="http://schemas.microsoft.com/office/drawing/2014/main" id="{BEFE0CD2-1834-4087-8DB8-93D805A20F42}"/>
                  </a:ext>
                </a:extLst>
              </p:cNvPr>
              <p:cNvPicPr/>
              <p:nvPr/>
            </p:nvPicPr>
            <p:blipFill>
              <a:blip r:embed="rId383"/>
              <a:stretch>
                <a:fillRect/>
              </a:stretch>
            </p:blipFill>
            <p:spPr>
              <a:xfrm>
                <a:off x="2058120" y="616159"/>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9" name="Entrada de lápiz 258">
                <a:extLst>
                  <a:ext uri="{FF2B5EF4-FFF2-40B4-BE49-F238E27FC236}">
                    <a16:creationId xmlns:a16="http://schemas.microsoft.com/office/drawing/2014/main" id="{BA237C52-9127-4D8F-B26F-683F19E8DE9D}"/>
                  </a:ext>
                </a:extLst>
              </p14:cNvPr>
              <p14:cNvContentPartPr/>
              <p14:nvPr/>
            </p14:nvContentPartPr>
            <p14:xfrm>
              <a:off x="2256840" y="598519"/>
              <a:ext cx="27360" cy="165600"/>
            </p14:xfrm>
          </p:contentPart>
        </mc:Choice>
        <mc:Fallback xmlns="">
          <p:pic>
            <p:nvPicPr>
              <p:cNvPr id="259" name="Entrada de lápiz 258">
                <a:extLst>
                  <a:ext uri="{FF2B5EF4-FFF2-40B4-BE49-F238E27FC236}">
                    <a16:creationId xmlns:a16="http://schemas.microsoft.com/office/drawing/2014/main" id="{BA237C52-9127-4D8F-B26F-683F19E8DE9D}"/>
                  </a:ext>
                </a:extLst>
              </p:cNvPr>
              <p:cNvPicPr/>
              <p:nvPr/>
            </p:nvPicPr>
            <p:blipFill>
              <a:blip r:embed="rId385"/>
              <a:stretch>
                <a:fillRect/>
              </a:stretch>
            </p:blipFill>
            <p:spPr>
              <a:xfrm>
                <a:off x="2248200" y="589519"/>
                <a:ext cx="45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0" name="Entrada de lápiz 259">
                <a:extLst>
                  <a:ext uri="{FF2B5EF4-FFF2-40B4-BE49-F238E27FC236}">
                    <a16:creationId xmlns:a16="http://schemas.microsoft.com/office/drawing/2014/main" id="{4E648786-4D11-439A-BAF6-7A91E760BBCE}"/>
                  </a:ext>
                </a:extLst>
              </p14:cNvPr>
              <p14:cNvContentPartPr/>
              <p14:nvPr/>
            </p14:nvContentPartPr>
            <p14:xfrm>
              <a:off x="2145960" y="609319"/>
              <a:ext cx="151920" cy="21960"/>
            </p14:xfrm>
          </p:contentPart>
        </mc:Choice>
        <mc:Fallback xmlns="">
          <p:pic>
            <p:nvPicPr>
              <p:cNvPr id="260" name="Entrada de lápiz 259">
                <a:extLst>
                  <a:ext uri="{FF2B5EF4-FFF2-40B4-BE49-F238E27FC236}">
                    <a16:creationId xmlns:a16="http://schemas.microsoft.com/office/drawing/2014/main" id="{4E648786-4D11-439A-BAF6-7A91E760BBCE}"/>
                  </a:ext>
                </a:extLst>
              </p:cNvPr>
              <p:cNvPicPr/>
              <p:nvPr/>
            </p:nvPicPr>
            <p:blipFill>
              <a:blip r:embed="rId387"/>
              <a:stretch>
                <a:fillRect/>
              </a:stretch>
            </p:blipFill>
            <p:spPr>
              <a:xfrm>
                <a:off x="2137320" y="600679"/>
                <a:ext cx="1695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1" name="Entrada de lápiz 260">
                <a:extLst>
                  <a:ext uri="{FF2B5EF4-FFF2-40B4-BE49-F238E27FC236}">
                    <a16:creationId xmlns:a16="http://schemas.microsoft.com/office/drawing/2014/main" id="{3B88671D-3C58-4103-8403-B9658FB83D95}"/>
                  </a:ext>
                </a:extLst>
              </p14:cNvPr>
              <p14:cNvContentPartPr/>
              <p14:nvPr/>
            </p14:nvContentPartPr>
            <p14:xfrm>
              <a:off x="2162880" y="676999"/>
              <a:ext cx="155160" cy="28800"/>
            </p14:xfrm>
          </p:contentPart>
        </mc:Choice>
        <mc:Fallback xmlns="">
          <p:pic>
            <p:nvPicPr>
              <p:cNvPr id="261" name="Entrada de lápiz 260">
                <a:extLst>
                  <a:ext uri="{FF2B5EF4-FFF2-40B4-BE49-F238E27FC236}">
                    <a16:creationId xmlns:a16="http://schemas.microsoft.com/office/drawing/2014/main" id="{3B88671D-3C58-4103-8403-B9658FB83D95}"/>
                  </a:ext>
                </a:extLst>
              </p:cNvPr>
              <p:cNvPicPr/>
              <p:nvPr/>
            </p:nvPicPr>
            <p:blipFill>
              <a:blip r:embed="rId389"/>
              <a:stretch>
                <a:fillRect/>
              </a:stretch>
            </p:blipFill>
            <p:spPr>
              <a:xfrm>
                <a:off x="2153880" y="667999"/>
                <a:ext cx="172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62" name="Entrada de lápiz 261">
                <a:extLst>
                  <a:ext uri="{FF2B5EF4-FFF2-40B4-BE49-F238E27FC236}">
                    <a16:creationId xmlns:a16="http://schemas.microsoft.com/office/drawing/2014/main" id="{525154D0-A230-4F5A-AD0D-7C036C07B8F0}"/>
                  </a:ext>
                </a:extLst>
              </p14:cNvPr>
              <p14:cNvContentPartPr/>
              <p14:nvPr/>
            </p14:nvContentPartPr>
            <p14:xfrm>
              <a:off x="2352600" y="619759"/>
              <a:ext cx="14400" cy="135360"/>
            </p14:xfrm>
          </p:contentPart>
        </mc:Choice>
        <mc:Fallback xmlns="">
          <p:pic>
            <p:nvPicPr>
              <p:cNvPr id="262" name="Entrada de lápiz 261">
                <a:extLst>
                  <a:ext uri="{FF2B5EF4-FFF2-40B4-BE49-F238E27FC236}">
                    <a16:creationId xmlns:a16="http://schemas.microsoft.com/office/drawing/2014/main" id="{525154D0-A230-4F5A-AD0D-7C036C07B8F0}"/>
                  </a:ext>
                </a:extLst>
              </p:cNvPr>
              <p:cNvPicPr/>
              <p:nvPr/>
            </p:nvPicPr>
            <p:blipFill>
              <a:blip r:embed="rId391"/>
              <a:stretch>
                <a:fillRect/>
              </a:stretch>
            </p:blipFill>
            <p:spPr>
              <a:xfrm>
                <a:off x="2343600" y="610759"/>
                <a:ext cx="32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63" name="Entrada de lápiz 262">
                <a:extLst>
                  <a:ext uri="{FF2B5EF4-FFF2-40B4-BE49-F238E27FC236}">
                    <a16:creationId xmlns:a16="http://schemas.microsoft.com/office/drawing/2014/main" id="{7C1AE070-A79A-473F-AFDF-054645A1A848}"/>
                  </a:ext>
                </a:extLst>
              </p14:cNvPr>
              <p14:cNvContentPartPr/>
              <p14:nvPr/>
            </p14:nvContentPartPr>
            <p14:xfrm>
              <a:off x="2268000" y="580159"/>
              <a:ext cx="142920" cy="89640"/>
            </p14:xfrm>
          </p:contentPart>
        </mc:Choice>
        <mc:Fallback xmlns="">
          <p:pic>
            <p:nvPicPr>
              <p:cNvPr id="263" name="Entrada de lápiz 262">
                <a:extLst>
                  <a:ext uri="{FF2B5EF4-FFF2-40B4-BE49-F238E27FC236}">
                    <a16:creationId xmlns:a16="http://schemas.microsoft.com/office/drawing/2014/main" id="{7C1AE070-A79A-473F-AFDF-054645A1A848}"/>
                  </a:ext>
                </a:extLst>
              </p:cNvPr>
              <p:cNvPicPr/>
              <p:nvPr/>
            </p:nvPicPr>
            <p:blipFill>
              <a:blip r:embed="rId393"/>
              <a:stretch>
                <a:fillRect/>
              </a:stretch>
            </p:blipFill>
            <p:spPr>
              <a:xfrm>
                <a:off x="2259360" y="571519"/>
                <a:ext cx="16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64" name="Entrada de lápiz 263">
                <a:extLst>
                  <a:ext uri="{FF2B5EF4-FFF2-40B4-BE49-F238E27FC236}">
                    <a16:creationId xmlns:a16="http://schemas.microsoft.com/office/drawing/2014/main" id="{BA82024F-382D-49CD-897F-DDC7556860F5}"/>
                  </a:ext>
                </a:extLst>
              </p14:cNvPr>
              <p14:cNvContentPartPr/>
              <p14:nvPr/>
            </p14:nvContentPartPr>
            <p14:xfrm>
              <a:off x="1985040" y="517159"/>
              <a:ext cx="17280" cy="24480"/>
            </p14:xfrm>
          </p:contentPart>
        </mc:Choice>
        <mc:Fallback xmlns="">
          <p:pic>
            <p:nvPicPr>
              <p:cNvPr id="264" name="Entrada de lápiz 263">
                <a:extLst>
                  <a:ext uri="{FF2B5EF4-FFF2-40B4-BE49-F238E27FC236}">
                    <a16:creationId xmlns:a16="http://schemas.microsoft.com/office/drawing/2014/main" id="{BA82024F-382D-49CD-897F-DDC7556860F5}"/>
                  </a:ext>
                </a:extLst>
              </p:cNvPr>
              <p:cNvPicPr/>
              <p:nvPr/>
            </p:nvPicPr>
            <p:blipFill>
              <a:blip r:embed="rId395"/>
              <a:stretch>
                <a:fillRect/>
              </a:stretch>
            </p:blipFill>
            <p:spPr>
              <a:xfrm>
                <a:off x="1976040" y="508159"/>
                <a:ext cx="34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65" name="Entrada de lápiz 264">
                <a:extLst>
                  <a:ext uri="{FF2B5EF4-FFF2-40B4-BE49-F238E27FC236}">
                    <a16:creationId xmlns:a16="http://schemas.microsoft.com/office/drawing/2014/main" id="{FD8B285D-6D67-4A23-9EFD-24B41D33AF8A}"/>
                  </a:ext>
                </a:extLst>
              </p14:cNvPr>
              <p14:cNvContentPartPr/>
              <p14:nvPr/>
            </p14:nvContentPartPr>
            <p14:xfrm>
              <a:off x="2013840" y="523639"/>
              <a:ext cx="36360" cy="38160"/>
            </p14:xfrm>
          </p:contentPart>
        </mc:Choice>
        <mc:Fallback xmlns="">
          <p:pic>
            <p:nvPicPr>
              <p:cNvPr id="265" name="Entrada de lápiz 264">
                <a:extLst>
                  <a:ext uri="{FF2B5EF4-FFF2-40B4-BE49-F238E27FC236}">
                    <a16:creationId xmlns:a16="http://schemas.microsoft.com/office/drawing/2014/main" id="{FD8B285D-6D67-4A23-9EFD-24B41D33AF8A}"/>
                  </a:ext>
                </a:extLst>
              </p:cNvPr>
              <p:cNvPicPr/>
              <p:nvPr/>
            </p:nvPicPr>
            <p:blipFill>
              <a:blip r:embed="rId397"/>
              <a:stretch>
                <a:fillRect/>
              </a:stretch>
            </p:blipFill>
            <p:spPr>
              <a:xfrm>
                <a:off x="2004840" y="514999"/>
                <a:ext cx="54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66" name="Entrada de lápiz 265">
                <a:extLst>
                  <a:ext uri="{FF2B5EF4-FFF2-40B4-BE49-F238E27FC236}">
                    <a16:creationId xmlns:a16="http://schemas.microsoft.com/office/drawing/2014/main" id="{BF20AFB4-6BCE-4CCE-AACA-D2F5975AB99F}"/>
                  </a:ext>
                </a:extLst>
              </p14:cNvPr>
              <p14:cNvContentPartPr/>
              <p14:nvPr/>
            </p14:nvContentPartPr>
            <p14:xfrm>
              <a:off x="2410560" y="482239"/>
              <a:ext cx="12600" cy="20880"/>
            </p14:xfrm>
          </p:contentPart>
        </mc:Choice>
        <mc:Fallback xmlns="">
          <p:pic>
            <p:nvPicPr>
              <p:cNvPr id="266" name="Entrada de lápiz 265">
                <a:extLst>
                  <a:ext uri="{FF2B5EF4-FFF2-40B4-BE49-F238E27FC236}">
                    <a16:creationId xmlns:a16="http://schemas.microsoft.com/office/drawing/2014/main" id="{BF20AFB4-6BCE-4CCE-AACA-D2F5975AB99F}"/>
                  </a:ext>
                </a:extLst>
              </p:cNvPr>
              <p:cNvPicPr/>
              <p:nvPr/>
            </p:nvPicPr>
            <p:blipFill>
              <a:blip r:embed="rId399"/>
              <a:stretch>
                <a:fillRect/>
              </a:stretch>
            </p:blipFill>
            <p:spPr>
              <a:xfrm>
                <a:off x="2401560" y="473599"/>
                <a:ext cx="30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7" name="Entrada de lápiz 266">
                <a:extLst>
                  <a:ext uri="{FF2B5EF4-FFF2-40B4-BE49-F238E27FC236}">
                    <a16:creationId xmlns:a16="http://schemas.microsoft.com/office/drawing/2014/main" id="{EE92BBB4-90AE-4017-BAF6-4E1A50BB3720}"/>
                  </a:ext>
                </a:extLst>
              </p14:cNvPr>
              <p14:cNvContentPartPr/>
              <p14:nvPr/>
            </p14:nvContentPartPr>
            <p14:xfrm>
              <a:off x="2445480" y="487999"/>
              <a:ext cx="11880" cy="39960"/>
            </p14:xfrm>
          </p:contentPart>
        </mc:Choice>
        <mc:Fallback xmlns="">
          <p:pic>
            <p:nvPicPr>
              <p:cNvPr id="267" name="Entrada de lápiz 266">
                <a:extLst>
                  <a:ext uri="{FF2B5EF4-FFF2-40B4-BE49-F238E27FC236}">
                    <a16:creationId xmlns:a16="http://schemas.microsoft.com/office/drawing/2014/main" id="{EE92BBB4-90AE-4017-BAF6-4E1A50BB3720}"/>
                  </a:ext>
                </a:extLst>
              </p:cNvPr>
              <p:cNvPicPr/>
              <p:nvPr/>
            </p:nvPicPr>
            <p:blipFill>
              <a:blip r:embed="rId313"/>
              <a:stretch>
                <a:fillRect/>
              </a:stretch>
            </p:blipFill>
            <p:spPr>
              <a:xfrm>
                <a:off x="2436480" y="479359"/>
                <a:ext cx="29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73" name="Entrada de lápiz 272">
                <a:extLst>
                  <a:ext uri="{FF2B5EF4-FFF2-40B4-BE49-F238E27FC236}">
                    <a16:creationId xmlns:a16="http://schemas.microsoft.com/office/drawing/2014/main" id="{AEE32597-C05C-4ECE-AC55-4EA23928DB18}"/>
                  </a:ext>
                </a:extLst>
              </p14:cNvPr>
              <p14:cNvContentPartPr/>
              <p14:nvPr/>
            </p14:nvContentPartPr>
            <p14:xfrm>
              <a:off x="1289880" y="748999"/>
              <a:ext cx="224640" cy="22680"/>
            </p14:xfrm>
          </p:contentPart>
        </mc:Choice>
        <mc:Fallback xmlns="">
          <p:pic>
            <p:nvPicPr>
              <p:cNvPr id="273" name="Entrada de lápiz 272">
                <a:extLst>
                  <a:ext uri="{FF2B5EF4-FFF2-40B4-BE49-F238E27FC236}">
                    <a16:creationId xmlns:a16="http://schemas.microsoft.com/office/drawing/2014/main" id="{AEE32597-C05C-4ECE-AC55-4EA23928DB18}"/>
                  </a:ext>
                </a:extLst>
              </p:cNvPr>
              <p:cNvPicPr/>
              <p:nvPr/>
            </p:nvPicPr>
            <p:blipFill>
              <a:blip r:embed="rId402"/>
              <a:stretch>
                <a:fillRect/>
              </a:stretch>
            </p:blipFill>
            <p:spPr>
              <a:xfrm>
                <a:off x="1281240" y="740359"/>
                <a:ext cx="242280" cy="40320"/>
              </a:xfrm>
              <a:prstGeom prst="rect">
                <a:avLst/>
              </a:prstGeom>
            </p:spPr>
          </p:pic>
        </mc:Fallback>
      </mc:AlternateContent>
      <p:grpSp>
        <p:nvGrpSpPr>
          <p:cNvPr id="301" name="Grupo 300">
            <a:extLst>
              <a:ext uri="{FF2B5EF4-FFF2-40B4-BE49-F238E27FC236}">
                <a16:creationId xmlns:a16="http://schemas.microsoft.com/office/drawing/2014/main" id="{083E4645-1E5A-484C-AED8-ACE98CB67120}"/>
              </a:ext>
            </a:extLst>
          </p:cNvPr>
          <p:cNvGrpSpPr/>
          <p:nvPr/>
        </p:nvGrpSpPr>
        <p:grpSpPr>
          <a:xfrm>
            <a:off x="1624680" y="1046359"/>
            <a:ext cx="261720" cy="199440"/>
            <a:chOff x="1624680" y="1046359"/>
            <a:chExt cx="261720" cy="199440"/>
          </a:xfrm>
        </p:grpSpPr>
        <mc:AlternateContent xmlns:mc="http://schemas.openxmlformats.org/markup-compatibility/2006" xmlns:p14="http://schemas.microsoft.com/office/powerpoint/2010/main">
          <mc:Choice Requires="p14">
            <p:contentPart p14:bwMode="auto" r:id="rId403">
              <p14:nvContentPartPr>
                <p14:cNvPr id="298" name="Entrada de lápiz 297">
                  <a:extLst>
                    <a:ext uri="{FF2B5EF4-FFF2-40B4-BE49-F238E27FC236}">
                      <a16:creationId xmlns:a16="http://schemas.microsoft.com/office/drawing/2014/main" id="{D3A04011-9A54-48CE-8D4F-8FD8C69E90EF}"/>
                    </a:ext>
                  </a:extLst>
                </p14:cNvPr>
                <p14:cNvContentPartPr/>
                <p14:nvPr/>
              </p14:nvContentPartPr>
              <p14:xfrm>
                <a:off x="1684800" y="1086679"/>
                <a:ext cx="17280" cy="91440"/>
              </p14:xfrm>
            </p:contentPart>
          </mc:Choice>
          <mc:Fallback xmlns="">
            <p:pic>
              <p:nvPicPr>
                <p:cNvPr id="298" name="Entrada de lápiz 297">
                  <a:extLst>
                    <a:ext uri="{FF2B5EF4-FFF2-40B4-BE49-F238E27FC236}">
                      <a16:creationId xmlns:a16="http://schemas.microsoft.com/office/drawing/2014/main" id="{D3A04011-9A54-48CE-8D4F-8FD8C69E90EF}"/>
                    </a:ext>
                  </a:extLst>
                </p:cNvPr>
                <p:cNvPicPr/>
                <p:nvPr/>
              </p:nvPicPr>
              <p:blipFill>
                <a:blip r:embed="rId404"/>
                <a:stretch>
                  <a:fillRect/>
                </a:stretch>
              </p:blipFill>
              <p:spPr>
                <a:xfrm>
                  <a:off x="1675800" y="1078039"/>
                  <a:ext cx="34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99" name="Entrada de lápiz 298">
                  <a:extLst>
                    <a:ext uri="{FF2B5EF4-FFF2-40B4-BE49-F238E27FC236}">
                      <a16:creationId xmlns:a16="http://schemas.microsoft.com/office/drawing/2014/main" id="{AA67F008-3B1F-434F-A180-4DC1482A16EC}"/>
                    </a:ext>
                  </a:extLst>
                </p14:cNvPr>
                <p14:cNvContentPartPr/>
                <p14:nvPr/>
              </p14:nvContentPartPr>
              <p14:xfrm>
                <a:off x="1624680" y="1046359"/>
                <a:ext cx="149040" cy="199440"/>
              </p14:xfrm>
            </p:contentPart>
          </mc:Choice>
          <mc:Fallback xmlns="">
            <p:pic>
              <p:nvPicPr>
                <p:cNvPr id="299" name="Entrada de lápiz 298">
                  <a:extLst>
                    <a:ext uri="{FF2B5EF4-FFF2-40B4-BE49-F238E27FC236}">
                      <a16:creationId xmlns:a16="http://schemas.microsoft.com/office/drawing/2014/main" id="{AA67F008-3B1F-434F-A180-4DC1482A16EC}"/>
                    </a:ext>
                  </a:extLst>
                </p:cNvPr>
                <p:cNvPicPr/>
                <p:nvPr/>
              </p:nvPicPr>
              <p:blipFill>
                <a:blip r:embed="rId406"/>
                <a:stretch>
                  <a:fillRect/>
                </a:stretch>
              </p:blipFill>
              <p:spPr>
                <a:xfrm>
                  <a:off x="1616040" y="1037719"/>
                  <a:ext cx="166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00" name="Entrada de lápiz 299">
                  <a:extLst>
                    <a:ext uri="{FF2B5EF4-FFF2-40B4-BE49-F238E27FC236}">
                      <a16:creationId xmlns:a16="http://schemas.microsoft.com/office/drawing/2014/main" id="{CABAF466-3EAB-4065-91EB-FEEB353BDB50}"/>
                    </a:ext>
                  </a:extLst>
                </p14:cNvPr>
                <p14:cNvContentPartPr/>
                <p14:nvPr/>
              </p14:nvContentPartPr>
              <p14:xfrm>
                <a:off x="1797120" y="1085239"/>
                <a:ext cx="89280" cy="124200"/>
              </p14:xfrm>
            </p:contentPart>
          </mc:Choice>
          <mc:Fallback xmlns="">
            <p:pic>
              <p:nvPicPr>
                <p:cNvPr id="300" name="Entrada de lápiz 299">
                  <a:extLst>
                    <a:ext uri="{FF2B5EF4-FFF2-40B4-BE49-F238E27FC236}">
                      <a16:creationId xmlns:a16="http://schemas.microsoft.com/office/drawing/2014/main" id="{CABAF466-3EAB-4065-91EB-FEEB353BDB50}"/>
                    </a:ext>
                  </a:extLst>
                </p:cNvPr>
                <p:cNvPicPr/>
                <p:nvPr/>
              </p:nvPicPr>
              <p:blipFill>
                <a:blip r:embed="rId408"/>
                <a:stretch>
                  <a:fillRect/>
                </a:stretch>
              </p:blipFill>
              <p:spPr>
                <a:xfrm>
                  <a:off x="1788120" y="1076239"/>
                  <a:ext cx="106920" cy="141840"/>
                </a:xfrm>
                <a:prstGeom prst="rect">
                  <a:avLst/>
                </a:prstGeom>
              </p:spPr>
            </p:pic>
          </mc:Fallback>
        </mc:AlternateContent>
      </p:grpSp>
      <p:grpSp>
        <p:nvGrpSpPr>
          <p:cNvPr id="330" name="Grupo 329">
            <a:extLst>
              <a:ext uri="{FF2B5EF4-FFF2-40B4-BE49-F238E27FC236}">
                <a16:creationId xmlns:a16="http://schemas.microsoft.com/office/drawing/2014/main" id="{5264B1F5-C2C8-4845-8EC2-18E29D800D26}"/>
              </a:ext>
            </a:extLst>
          </p:cNvPr>
          <p:cNvGrpSpPr/>
          <p:nvPr/>
        </p:nvGrpSpPr>
        <p:grpSpPr>
          <a:xfrm>
            <a:off x="4205880" y="492957"/>
            <a:ext cx="861840" cy="245520"/>
            <a:chOff x="4521240" y="563599"/>
            <a:chExt cx="861840" cy="245520"/>
          </a:xfrm>
        </p:grpSpPr>
        <mc:AlternateContent xmlns:mc="http://schemas.openxmlformats.org/markup-compatibility/2006" xmlns:p14="http://schemas.microsoft.com/office/powerpoint/2010/main">
          <mc:Choice Requires="p14">
            <p:contentPart p14:bwMode="auto" r:id="rId409">
              <p14:nvContentPartPr>
                <p14:cNvPr id="317" name="Entrada de lápiz 316">
                  <a:extLst>
                    <a:ext uri="{FF2B5EF4-FFF2-40B4-BE49-F238E27FC236}">
                      <a16:creationId xmlns:a16="http://schemas.microsoft.com/office/drawing/2014/main" id="{A458C14B-8F8F-45B8-870C-FBDEEE678EA8}"/>
                    </a:ext>
                  </a:extLst>
                </p14:cNvPr>
                <p14:cNvContentPartPr/>
                <p14:nvPr/>
              </p14:nvContentPartPr>
              <p14:xfrm>
                <a:off x="4642200" y="640279"/>
                <a:ext cx="41040" cy="105480"/>
              </p14:xfrm>
            </p:contentPart>
          </mc:Choice>
          <mc:Fallback xmlns="">
            <p:pic>
              <p:nvPicPr>
                <p:cNvPr id="317" name="Entrada de lápiz 316">
                  <a:extLst>
                    <a:ext uri="{FF2B5EF4-FFF2-40B4-BE49-F238E27FC236}">
                      <a16:creationId xmlns:a16="http://schemas.microsoft.com/office/drawing/2014/main" id="{A458C14B-8F8F-45B8-870C-FBDEEE678EA8}"/>
                    </a:ext>
                  </a:extLst>
                </p:cNvPr>
                <p:cNvPicPr/>
                <p:nvPr/>
              </p:nvPicPr>
              <p:blipFill>
                <a:blip r:embed="rId410"/>
                <a:stretch>
                  <a:fillRect/>
                </a:stretch>
              </p:blipFill>
              <p:spPr>
                <a:xfrm>
                  <a:off x="4633200" y="631639"/>
                  <a:ext cx="58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18" name="Entrada de lápiz 317">
                  <a:extLst>
                    <a:ext uri="{FF2B5EF4-FFF2-40B4-BE49-F238E27FC236}">
                      <a16:creationId xmlns:a16="http://schemas.microsoft.com/office/drawing/2014/main" id="{6B0AF966-E30E-4E67-BB5F-CB60D68D2EF2}"/>
                    </a:ext>
                  </a:extLst>
                </p14:cNvPr>
                <p14:cNvContentPartPr/>
                <p14:nvPr/>
              </p14:nvContentPartPr>
              <p14:xfrm>
                <a:off x="4521240" y="589159"/>
                <a:ext cx="193320" cy="219960"/>
              </p14:xfrm>
            </p:contentPart>
          </mc:Choice>
          <mc:Fallback xmlns="">
            <p:pic>
              <p:nvPicPr>
                <p:cNvPr id="318" name="Entrada de lápiz 317">
                  <a:extLst>
                    <a:ext uri="{FF2B5EF4-FFF2-40B4-BE49-F238E27FC236}">
                      <a16:creationId xmlns:a16="http://schemas.microsoft.com/office/drawing/2014/main" id="{6B0AF966-E30E-4E67-BB5F-CB60D68D2EF2}"/>
                    </a:ext>
                  </a:extLst>
                </p:cNvPr>
                <p:cNvPicPr/>
                <p:nvPr/>
              </p:nvPicPr>
              <p:blipFill>
                <a:blip r:embed="rId412"/>
                <a:stretch>
                  <a:fillRect/>
                </a:stretch>
              </p:blipFill>
              <p:spPr>
                <a:xfrm>
                  <a:off x="4512240" y="580519"/>
                  <a:ext cx="210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19" name="Entrada de lápiz 318">
                  <a:extLst>
                    <a:ext uri="{FF2B5EF4-FFF2-40B4-BE49-F238E27FC236}">
                      <a16:creationId xmlns:a16="http://schemas.microsoft.com/office/drawing/2014/main" id="{C22F0AEF-0B1E-4584-92D5-725DB800E576}"/>
                    </a:ext>
                  </a:extLst>
                </p14:cNvPr>
                <p14:cNvContentPartPr/>
                <p14:nvPr/>
              </p14:nvContentPartPr>
              <p14:xfrm>
                <a:off x="4782240" y="598159"/>
                <a:ext cx="134640" cy="151560"/>
              </p14:xfrm>
            </p:contentPart>
          </mc:Choice>
          <mc:Fallback xmlns="">
            <p:pic>
              <p:nvPicPr>
                <p:cNvPr id="319" name="Entrada de lápiz 318">
                  <a:extLst>
                    <a:ext uri="{FF2B5EF4-FFF2-40B4-BE49-F238E27FC236}">
                      <a16:creationId xmlns:a16="http://schemas.microsoft.com/office/drawing/2014/main" id="{C22F0AEF-0B1E-4584-92D5-725DB800E576}"/>
                    </a:ext>
                  </a:extLst>
                </p:cNvPr>
                <p:cNvPicPr/>
                <p:nvPr/>
              </p:nvPicPr>
              <p:blipFill>
                <a:blip r:embed="rId414"/>
                <a:stretch>
                  <a:fillRect/>
                </a:stretch>
              </p:blipFill>
              <p:spPr>
                <a:xfrm>
                  <a:off x="4773600" y="589159"/>
                  <a:ext cx="152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20" name="Entrada de lápiz 319">
                  <a:extLst>
                    <a:ext uri="{FF2B5EF4-FFF2-40B4-BE49-F238E27FC236}">
                      <a16:creationId xmlns:a16="http://schemas.microsoft.com/office/drawing/2014/main" id="{5ADE4A36-F27F-434F-9325-3113AE115148}"/>
                    </a:ext>
                  </a:extLst>
                </p14:cNvPr>
                <p14:cNvContentPartPr/>
                <p14:nvPr/>
              </p14:nvContentPartPr>
              <p14:xfrm>
                <a:off x="4766400" y="678079"/>
                <a:ext cx="73080" cy="10800"/>
              </p14:xfrm>
            </p:contentPart>
          </mc:Choice>
          <mc:Fallback xmlns="">
            <p:pic>
              <p:nvPicPr>
                <p:cNvPr id="320" name="Entrada de lápiz 319">
                  <a:extLst>
                    <a:ext uri="{FF2B5EF4-FFF2-40B4-BE49-F238E27FC236}">
                      <a16:creationId xmlns:a16="http://schemas.microsoft.com/office/drawing/2014/main" id="{5ADE4A36-F27F-434F-9325-3113AE115148}"/>
                    </a:ext>
                  </a:extLst>
                </p:cNvPr>
                <p:cNvPicPr/>
                <p:nvPr/>
              </p:nvPicPr>
              <p:blipFill>
                <a:blip r:embed="rId416"/>
                <a:stretch>
                  <a:fillRect/>
                </a:stretch>
              </p:blipFill>
              <p:spPr>
                <a:xfrm>
                  <a:off x="4757760" y="669439"/>
                  <a:ext cx="90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21" name="Entrada de lápiz 320">
                  <a:extLst>
                    <a:ext uri="{FF2B5EF4-FFF2-40B4-BE49-F238E27FC236}">
                      <a16:creationId xmlns:a16="http://schemas.microsoft.com/office/drawing/2014/main" id="{7E3B22C5-DE7A-44C9-8A56-CA6632D4C7BF}"/>
                    </a:ext>
                  </a:extLst>
                </p14:cNvPr>
                <p14:cNvContentPartPr/>
                <p14:nvPr/>
              </p14:nvContentPartPr>
              <p14:xfrm>
                <a:off x="4734000" y="605359"/>
                <a:ext cx="135720" cy="49680"/>
              </p14:xfrm>
            </p:contentPart>
          </mc:Choice>
          <mc:Fallback xmlns="">
            <p:pic>
              <p:nvPicPr>
                <p:cNvPr id="321" name="Entrada de lápiz 320">
                  <a:extLst>
                    <a:ext uri="{FF2B5EF4-FFF2-40B4-BE49-F238E27FC236}">
                      <a16:creationId xmlns:a16="http://schemas.microsoft.com/office/drawing/2014/main" id="{7E3B22C5-DE7A-44C9-8A56-CA6632D4C7BF}"/>
                    </a:ext>
                  </a:extLst>
                </p:cNvPr>
                <p:cNvPicPr/>
                <p:nvPr/>
              </p:nvPicPr>
              <p:blipFill>
                <a:blip r:embed="rId418"/>
                <a:stretch>
                  <a:fillRect/>
                </a:stretch>
              </p:blipFill>
              <p:spPr>
                <a:xfrm>
                  <a:off x="4725000" y="596359"/>
                  <a:ext cx="1533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22" name="Entrada de lápiz 321">
                  <a:extLst>
                    <a:ext uri="{FF2B5EF4-FFF2-40B4-BE49-F238E27FC236}">
                      <a16:creationId xmlns:a16="http://schemas.microsoft.com/office/drawing/2014/main" id="{13090CEE-529E-49E2-9674-D5C9040DBF39}"/>
                    </a:ext>
                  </a:extLst>
                </p14:cNvPr>
                <p14:cNvContentPartPr/>
                <p14:nvPr/>
              </p14:nvContentPartPr>
              <p14:xfrm>
                <a:off x="5036040" y="650359"/>
                <a:ext cx="108360" cy="118800"/>
              </p14:xfrm>
            </p:contentPart>
          </mc:Choice>
          <mc:Fallback xmlns="">
            <p:pic>
              <p:nvPicPr>
                <p:cNvPr id="322" name="Entrada de lápiz 321">
                  <a:extLst>
                    <a:ext uri="{FF2B5EF4-FFF2-40B4-BE49-F238E27FC236}">
                      <a16:creationId xmlns:a16="http://schemas.microsoft.com/office/drawing/2014/main" id="{13090CEE-529E-49E2-9674-D5C9040DBF39}"/>
                    </a:ext>
                  </a:extLst>
                </p:cNvPr>
                <p:cNvPicPr/>
                <p:nvPr/>
              </p:nvPicPr>
              <p:blipFill>
                <a:blip r:embed="rId420"/>
                <a:stretch>
                  <a:fillRect/>
                </a:stretch>
              </p:blipFill>
              <p:spPr>
                <a:xfrm>
                  <a:off x="5027400" y="641719"/>
                  <a:ext cx="126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23" name="Entrada de lápiz 322">
                  <a:extLst>
                    <a:ext uri="{FF2B5EF4-FFF2-40B4-BE49-F238E27FC236}">
                      <a16:creationId xmlns:a16="http://schemas.microsoft.com/office/drawing/2014/main" id="{34FEFE74-365B-41E7-AC91-5E88A4BEF58F}"/>
                    </a:ext>
                  </a:extLst>
                </p14:cNvPr>
                <p14:cNvContentPartPr/>
                <p14:nvPr/>
              </p14:nvContentPartPr>
              <p14:xfrm>
                <a:off x="5137920" y="563599"/>
                <a:ext cx="245160" cy="221040"/>
              </p14:xfrm>
            </p:contentPart>
          </mc:Choice>
          <mc:Fallback xmlns="">
            <p:pic>
              <p:nvPicPr>
                <p:cNvPr id="323" name="Entrada de lápiz 322">
                  <a:extLst>
                    <a:ext uri="{FF2B5EF4-FFF2-40B4-BE49-F238E27FC236}">
                      <a16:creationId xmlns:a16="http://schemas.microsoft.com/office/drawing/2014/main" id="{34FEFE74-365B-41E7-AC91-5E88A4BEF58F}"/>
                    </a:ext>
                  </a:extLst>
                </p:cNvPr>
                <p:cNvPicPr/>
                <p:nvPr/>
              </p:nvPicPr>
              <p:blipFill>
                <a:blip r:embed="rId422"/>
                <a:stretch>
                  <a:fillRect/>
                </a:stretch>
              </p:blipFill>
              <p:spPr>
                <a:xfrm>
                  <a:off x="5128920" y="554959"/>
                  <a:ext cx="262800" cy="238680"/>
                </a:xfrm>
                <a:prstGeom prst="rect">
                  <a:avLst/>
                </a:prstGeom>
              </p:spPr>
            </p:pic>
          </mc:Fallback>
        </mc:AlternateContent>
      </p:grpSp>
      <p:grpSp>
        <p:nvGrpSpPr>
          <p:cNvPr id="329" name="Grupo 328">
            <a:extLst>
              <a:ext uri="{FF2B5EF4-FFF2-40B4-BE49-F238E27FC236}">
                <a16:creationId xmlns:a16="http://schemas.microsoft.com/office/drawing/2014/main" id="{84414406-38DE-45F1-9CAB-2271A9CC6946}"/>
              </a:ext>
            </a:extLst>
          </p:cNvPr>
          <p:cNvGrpSpPr/>
          <p:nvPr/>
        </p:nvGrpSpPr>
        <p:grpSpPr>
          <a:xfrm>
            <a:off x="4277520" y="827119"/>
            <a:ext cx="872640" cy="236520"/>
            <a:chOff x="4561920" y="915319"/>
            <a:chExt cx="872640" cy="236520"/>
          </a:xfrm>
        </p:grpSpPr>
        <mc:AlternateContent xmlns:mc="http://schemas.openxmlformats.org/markup-compatibility/2006" xmlns:p14="http://schemas.microsoft.com/office/powerpoint/2010/main">
          <mc:Choice Requires="p14">
            <p:contentPart p14:bwMode="auto" r:id="rId423">
              <p14:nvContentPartPr>
                <p14:cNvPr id="324" name="Entrada de lápiz 323">
                  <a:extLst>
                    <a:ext uri="{FF2B5EF4-FFF2-40B4-BE49-F238E27FC236}">
                      <a16:creationId xmlns:a16="http://schemas.microsoft.com/office/drawing/2014/main" id="{CEE32F71-0186-4373-AAC5-FB60F7F6AC7D}"/>
                    </a:ext>
                  </a:extLst>
                </p14:cNvPr>
                <p14:cNvContentPartPr/>
                <p14:nvPr/>
              </p14:nvContentPartPr>
              <p14:xfrm>
                <a:off x="4637880" y="1014319"/>
                <a:ext cx="32400" cy="101520"/>
              </p14:xfrm>
            </p:contentPart>
          </mc:Choice>
          <mc:Fallback xmlns="">
            <p:pic>
              <p:nvPicPr>
                <p:cNvPr id="324" name="Entrada de lápiz 323">
                  <a:extLst>
                    <a:ext uri="{FF2B5EF4-FFF2-40B4-BE49-F238E27FC236}">
                      <a16:creationId xmlns:a16="http://schemas.microsoft.com/office/drawing/2014/main" id="{CEE32F71-0186-4373-AAC5-FB60F7F6AC7D}"/>
                    </a:ext>
                  </a:extLst>
                </p:cNvPr>
                <p:cNvPicPr/>
                <p:nvPr/>
              </p:nvPicPr>
              <p:blipFill>
                <a:blip r:embed="rId424"/>
                <a:stretch>
                  <a:fillRect/>
                </a:stretch>
              </p:blipFill>
              <p:spPr>
                <a:xfrm>
                  <a:off x="4629240" y="1005319"/>
                  <a:ext cx="50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25" name="Entrada de lápiz 324">
                  <a:extLst>
                    <a:ext uri="{FF2B5EF4-FFF2-40B4-BE49-F238E27FC236}">
                      <a16:creationId xmlns:a16="http://schemas.microsoft.com/office/drawing/2014/main" id="{6343455C-9352-438D-965F-F022E2F43C9E}"/>
                    </a:ext>
                  </a:extLst>
                </p14:cNvPr>
                <p14:cNvContentPartPr/>
                <p14:nvPr/>
              </p14:nvContentPartPr>
              <p14:xfrm>
                <a:off x="4561920" y="977599"/>
                <a:ext cx="209880" cy="174240"/>
              </p14:xfrm>
            </p:contentPart>
          </mc:Choice>
          <mc:Fallback xmlns="">
            <p:pic>
              <p:nvPicPr>
                <p:cNvPr id="325" name="Entrada de lápiz 324">
                  <a:extLst>
                    <a:ext uri="{FF2B5EF4-FFF2-40B4-BE49-F238E27FC236}">
                      <a16:creationId xmlns:a16="http://schemas.microsoft.com/office/drawing/2014/main" id="{6343455C-9352-438D-965F-F022E2F43C9E}"/>
                    </a:ext>
                  </a:extLst>
                </p:cNvPr>
                <p:cNvPicPr/>
                <p:nvPr/>
              </p:nvPicPr>
              <p:blipFill>
                <a:blip r:embed="rId426"/>
                <a:stretch>
                  <a:fillRect/>
                </a:stretch>
              </p:blipFill>
              <p:spPr>
                <a:xfrm>
                  <a:off x="4552920" y="968599"/>
                  <a:ext cx="227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26" name="Entrada de lápiz 325">
                  <a:extLst>
                    <a:ext uri="{FF2B5EF4-FFF2-40B4-BE49-F238E27FC236}">
                      <a16:creationId xmlns:a16="http://schemas.microsoft.com/office/drawing/2014/main" id="{372280DD-947A-4CAF-B61B-2DA8A62DC398}"/>
                    </a:ext>
                  </a:extLst>
                </p14:cNvPr>
                <p14:cNvContentPartPr/>
                <p14:nvPr/>
              </p14:nvContentPartPr>
              <p14:xfrm>
                <a:off x="4807440" y="1006399"/>
                <a:ext cx="141120" cy="111960"/>
              </p14:xfrm>
            </p:contentPart>
          </mc:Choice>
          <mc:Fallback xmlns="">
            <p:pic>
              <p:nvPicPr>
                <p:cNvPr id="326" name="Entrada de lápiz 325">
                  <a:extLst>
                    <a:ext uri="{FF2B5EF4-FFF2-40B4-BE49-F238E27FC236}">
                      <a16:creationId xmlns:a16="http://schemas.microsoft.com/office/drawing/2014/main" id="{372280DD-947A-4CAF-B61B-2DA8A62DC398}"/>
                    </a:ext>
                  </a:extLst>
                </p:cNvPr>
                <p:cNvPicPr/>
                <p:nvPr/>
              </p:nvPicPr>
              <p:blipFill>
                <a:blip r:embed="rId428"/>
                <a:stretch>
                  <a:fillRect/>
                </a:stretch>
              </p:blipFill>
              <p:spPr>
                <a:xfrm>
                  <a:off x="4798440" y="997399"/>
                  <a:ext cx="158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27" name="Entrada de lápiz 326">
                  <a:extLst>
                    <a:ext uri="{FF2B5EF4-FFF2-40B4-BE49-F238E27FC236}">
                      <a16:creationId xmlns:a16="http://schemas.microsoft.com/office/drawing/2014/main" id="{9EC92E62-79EC-4374-90EF-94FAB1AFD21C}"/>
                    </a:ext>
                  </a:extLst>
                </p14:cNvPr>
                <p14:cNvContentPartPr/>
                <p14:nvPr/>
              </p14:nvContentPartPr>
              <p14:xfrm>
                <a:off x="5096880" y="1001719"/>
                <a:ext cx="137880" cy="124200"/>
              </p14:xfrm>
            </p:contentPart>
          </mc:Choice>
          <mc:Fallback xmlns="">
            <p:pic>
              <p:nvPicPr>
                <p:cNvPr id="327" name="Entrada de lápiz 326">
                  <a:extLst>
                    <a:ext uri="{FF2B5EF4-FFF2-40B4-BE49-F238E27FC236}">
                      <a16:creationId xmlns:a16="http://schemas.microsoft.com/office/drawing/2014/main" id="{9EC92E62-79EC-4374-90EF-94FAB1AFD21C}"/>
                    </a:ext>
                  </a:extLst>
                </p:cNvPr>
                <p:cNvPicPr/>
                <p:nvPr/>
              </p:nvPicPr>
              <p:blipFill>
                <a:blip r:embed="rId430"/>
                <a:stretch>
                  <a:fillRect/>
                </a:stretch>
              </p:blipFill>
              <p:spPr>
                <a:xfrm>
                  <a:off x="5087880" y="992719"/>
                  <a:ext cx="155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28" name="Entrada de lápiz 327">
                  <a:extLst>
                    <a:ext uri="{FF2B5EF4-FFF2-40B4-BE49-F238E27FC236}">
                      <a16:creationId xmlns:a16="http://schemas.microsoft.com/office/drawing/2014/main" id="{BC53A23E-D988-47C0-BF6B-CF8BEB8D5F58}"/>
                    </a:ext>
                  </a:extLst>
                </p14:cNvPr>
                <p14:cNvContentPartPr/>
                <p14:nvPr/>
              </p14:nvContentPartPr>
              <p14:xfrm>
                <a:off x="5236560" y="915319"/>
                <a:ext cx="198000" cy="189720"/>
              </p14:xfrm>
            </p:contentPart>
          </mc:Choice>
          <mc:Fallback xmlns="">
            <p:pic>
              <p:nvPicPr>
                <p:cNvPr id="328" name="Entrada de lápiz 327">
                  <a:extLst>
                    <a:ext uri="{FF2B5EF4-FFF2-40B4-BE49-F238E27FC236}">
                      <a16:creationId xmlns:a16="http://schemas.microsoft.com/office/drawing/2014/main" id="{BC53A23E-D988-47C0-BF6B-CF8BEB8D5F58}"/>
                    </a:ext>
                  </a:extLst>
                </p:cNvPr>
                <p:cNvPicPr/>
                <p:nvPr/>
              </p:nvPicPr>
              <p:blipFill>
                <a:blip r:embed="rId432"/>
                <a:stretch>
                  <a:fillRect/>
                </a:stretch>
              </p:blipFill>
              <p:spPr>
                <a:xfrm>
                  <a:off x="5227560" y="906319"/>
                  <a:ext cx="215640" cy="2073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331" name="Entrada de lápiz 330">
                <a:extLst>
                  <a:ext uri="{FF2B5EF4-FFF2-40B4-BE49-F238E27FC236}">
                    <a16:creationId xmlns:a16="http://schemas.microsoft.com/office/drawing/2014/main" id="{2BF1F903-D0F0-4BBD-9269-B41A6841A61D}"/>
                  </a:ext>
                </a:extLst>
              </p14:cNvPr>
              <p14:cNvContentPartPr/>
              <p14:nvPr/>
            </p14:nvContentPartPr>
            <p14:xfrm>
              <a:off x="2853360" y="457399"/>
              <a:ext cx="729720" cy="556200"/>
            </p14:xfrm>
          </p:contentPart>
        </mc:Choice>
        <mc:Fallback xmlns="">
          <p:pic>
            <p:nvPicPr>
              <p:cNvPr id="331" name="Entrada de lápiz 330">
                <a:extLst>
                  <a:ext uri="{FF2B5EF4-FFF2-40B4-BE49-F238E27FC236}">
                    <a16:creationId xmlns:a16="http://schemas.microsoft.com/office/drawing/2014/main" id="{2BF1F903-D0F0-4BBD-9269-B41A6841A61D}"/>
                  </a:ext>
                </a:extLst>
              </p:cNvPr>
              <p:cNvPicPr/>
              <p:nvPr/>
            </p:nvPicPr>
            <p:blipFill>
              <a:blip r:embed="rId434"/>
              <a:stretch>
                <a:fillRect/>
              </a:stretch>
            </p:blipFill>
            <p:spPr>
              <a:xfrm>
                <a:off x="2844720" y="448759"/>
                <a:ext cx="747360" cy="57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332" name="Entrada de lápiz 331">
                <a:extLst>
                  <a:ext uri="{FF2B5EF4-FFF2-40B4-BE49-F238E27FC236}">
                    <a16:creationId xmlns:a16="http://schemas.microsoft.com/office/drawing/2014/main" id="{09811283-F165-46B0-B1D4-29313DD88A0A}"/>
                  </a:ext>
                </a:extLst>
              </p14:cNvPr>
              <p14:cNvContentPartPr/>
              <p14:nvPr/>
            </p14:nvContentPartPr>
            <p14:xfrm>
              <a:off x="5464080" y="2756502"/>
              <a:ext cx="801720" cy="589680"/>
            </p14:xfrm>
          </p:contentPart>
        </mc:Choice>
        <mc:Fallback xmlns="">
          <p:pic>
            <p:nvPicPr>
              <p:cNvPr id="332" name="Entrada de lápiz 331">
                <a:extLst>
                  <a:ext uri="{FF2B5EF4-FFF2-40B4-BE49-F238E27FC236}">
                    <a16:creationId xmlns:a16="http://schemas.microsoft.com/office/drawing/2014/main" id="{09811283-F165-46B0-B1D4-29313DD88A0A}"/>
                  </a:ext>
                </a:extLst>
              </p:cNvPr>
              <p:cNvPicPr/>
              <p:nvPr/>
            </p:nvPicPr>
            <p:blipFill>
              <a:blip r:embed="rId436"/>
              <a:stretch>
                <a:fillRect/>
              </a:stretch>
            </p:blipFill>
            <p:spPr>
              <a:xfrm>
                <a:off x="5455080" y="2747862"/>
                <a:ext cx="819360" cy="607320"/>
              </a:xfrm>
              <a:prstGeom prst="rect">
                <a:avLst/>
              </a:prstGeom>
            </p:spPr>
          </p:pic>
        </mc:Fallback>
      </mc:AlternateContent>
      <p:grpSp>
        <p:nvGrpSpPr>
          <p:cNvPr id="339" name="Grupo 338">
            <a:extLst>
              <a:ext uri="{FF2B5EF4-FFF2-40B4-BE49-F238E27FC236}">
                <a16:creationId xmlns:a16="http://schemas.microsoft.com/office/drawing/2014/main" id="{A183FC76-1870-47EA-BBDE-380AF54A386C}"/>
              </a:ext>
            </a:extLst>
          </p:cNvPr>
          <p:cNvGrpSpPr/>
          <p:nvPr/>
        </p:nvGrpSpPr>
        <p:grpSpPr>
          <a:xfrm>
            <a:off x="51120" y="633079"/>
            <a:ext cx="1237680" cy="216360"/>
            <a:chOff x="51120" y="633079"/>
            <a:chExt cx="1237680" cy="216360"/>
          </a:xfrm>
        </p:grpSpPr>
        <mc:AlternateContent xmlns:mc="http://schemas.openxmlformats.org/markup-compatibility/2006" xmlns:p14="http://schemas.microsoft.com/office/powerpoint/2010/main">
          <mc:Choice Requires="p14">
            <p:contentPart p14:bwMode="auto" r:id="rId437">
              <p14:nvContentPartPr>
                <p14:cNvPr id="302" name="Entrada de lápiz 301">
                  <a:extLst>
                    <a:ext uri="{FF2B5EF4-FFF2-40B4-BE49-F238E27FC236}">
                      <a16:creationId xmlns:a16="http://schemas.microsoft.com/office/drawing/2014/main" id="{74546185-4698-435F-AC1B-07C3A50ADB4C}"/>
                    </a:ext>
                  </a:extLst>
                </p14:cNvPr>
                <p14:cNvContentPartPr/>
                <p14:nvPr/>
              </p14:nvContentPartPr>
              <p14:xfrm>
                <a:off x="1153800" y="704719"/>
                <a:ext cx="135000" cy="144720"/>
              </p14:xfrm>
            </p:contentPart>
          </mc:Choice>
          <mc:Fallback xmlns="">
            <p:pic>
              <p:nvPicPr>
                <p:cNvPr id="302" name="Entrada de lápiz 301">
                  <a:extLst>
                    <a:ext uri="{FF2B5EF4-FFF2-40B4-BE49-F238E27FC236}">
                      <a16:creationId xmlns:a16="http://schemas.microsoft.com/office/drawing/2014/main" id="{74546185-4698-435F-AC1B-07C3A50ADB4C}"/>
                    </a:ext>
                  </a:extLst>
                </p:cNvPr>
                <p:cNvPicPr/>
                <p:nvPr/>
              </p:nvPicPr>
              <p:blipFill>
                <a:blip r:embed="rId438"/>
                <a:stretch>
                  <a:fillRect/>
                </a:stretch>
              </p:blipFill>
              <p:spPr>
                <a:xfrm>
                  <a:off x="1145160" y="696079"/>
                  <a:ext cx="152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03" name="Entrada de lápiz 302">
                  <a:extLst>
                    <a:ext uri="{FF2B5EF4-FFF2-40B4-BE49-F238E27FC236}">
                      <a16:creationId xmlns:a16="http://schemas.microsoft.com/office/drawing/2014/main" id="{22CC5540-9518-4C40-9929-088C8A1E22AC}"/>
                    </a:ext>
                  </a:extLst>
                </p14:cNvPr>
                <p14:cNvContentPartPr/>
                <p14:nvPr/>
              </p14:nvContentPartPr>
              <p14:xfrm>
                <a:off x="70200" y="675919"/>
                <a:ext cx="127080" cy="129600"/>
              </p14:xfrm>
            </p:contentPart>
          </mc:Choice>
          <mc:Fallback xmlns="">
            <p:pic>
              <p:nvPicPr>
                <p:cNvPr id="303" name="Entrada de lápiz 302">
                  <a:extLst>
                    <a:ext uri="{FF2B5EF4-FFF2-40B4-BE49-F238E27FC236}">
                      <a16:creationId xmlns:a16="http://schemas.microsoft.com/office/drawing/2014/main" id="{22CC5540-9518-4C40-9929-088C8A1E22AC}"/>
                    </a:ext>
                  </a:extLst>
                </p:cNvPr>
                <p:cNvPicPr/>
                <p:nvPr/>
              </p:nvPicPr>
              <p:blipFill>
                <a:blip r:embed="rId440"/>
                <a:stretch>
                  <a:fillRect/>
                </a:stretch>
              </p:blipFill>
              <p:spPr>
                <a:xfrm>
                  <a:off x="61200" y="666919"/>
                  <a:ext cx="144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04" name="Entrada de lápiz 303">
                  <a:extLst>
                    <a:ext uri="{FF2B5EF4-FFF2-40B4-BE49-F238E27FC236}">
                      <a16:creationId xmlns:a16="http://schemas.microsoft.com/office/drawing/2014/main" id="{B47808B1-2386-41CD-A470-3E58D8A3EF66}"/>
                    </a:ext>
                  </a:extLst>
                </p14:cNvPr>
                <p14:cNvContentPartPr/>
                <p14:nvPr/>
              </p14:nvContentPartPr>
              <p14:xfrm>
                <a:off x="83160" y="719119"/>
                <a:ext cx="66960" cy="42840"/>
              </p14:xfrm>
            </p:contentPart>
          </mc:Choice>
          <mc:Fallback xmlns="">
            <p:pic>
              <p:nvPicPr>
                <p:cNvPr id="304" name="Entrada de lápiz 303">
                  <a:extLst>
                    <a:ext uri="{FF2B5EF4-FFF2-40B4-BE49-F238E27FC236}">
                      <a16:creationId xmlns:a16="http://schemas.microsoft.com/office/drawing/2014/main" id="{B47808B1-2386-41CD-A470-3E58D8A3EF66}"/>
                    </a:ext>
                  </a:extLst>
                </p:cNvPr>
                <p:cNvPicPr/>
                <p:nvPr/>
              </p:nvPicPr>
              <p:blipFill>
                <a:blip r:embed="rId442"/>
                <a:stretch>
                  <a:fillRect/>
                </a:stretch>
              </p:blipFill>
              <p:spPr>
                <a:xfrm>
                  <a:off x="74160" y="710119"/>
                  <a:ext cx="84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05" name="Entrada de lápiz 304">
                  <a:extLst>
                    <a:ext uri="{FF2B5EF4-FFF2-40B4-BE49-F238E27FC236}">
                      <a16:creationId xmlns:a16="http://schemas.microsoft.com/office/drawing/2014/main" id="{3F3E0FFA-2B13-4B2F-BB43-CD5511A8019F}"/>
                    </a:ext>
                  </a:extLst>
                </p14:cNvPr>
                <p14:cNvContentPartPr/>
                <p14:nvPr/>
              </p14:nvContentPartPr>
              <p14:xfrm>
                <a:off x="51120" y="651439"/>
                <a:ext cx="118080" cy="59040"/>
              </p14:xfrm>
            </p:contentPart>
          </mc:Choice>
          <mc:Fallback xmlns="">
            <p:pic>
              <p:nvPicPr>
                <p:cNvPr id="305" name="Entrada de lápiz 304">
                  <a:extLst>
                    <a:ext uri="{FF2B5EF4-FFF2-40B4-BE49-F238E27FC236}">
                      <a16:creationId xmlns:a16="http://schemas.microsoft.com/office/drawing/2014/main" id="{3F3E0FFA-2B13-4B2F-BB43-CD5511A8019F}"/>
                    </a:ext>
                  </a:extLst>
                </p:cNvPr>
                <p:cNvPicPr/>
                <p:nvPr/>
              </p:nvPicPr>
              <p:blipFill>
                <a:blip r:embed="rId444"/>
                <a:stretch>
                  <a:fillRect/>
                </a:stretch>
              </p:blipFill>
              <p:spPr>
                <a:xfrm>
                  <a:off x="42120" y="642799"/>
                  <a:ext cx="1357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06" name="Entrada de lápiz 305">
                  <a:extLst>
                    <a:ext uri="{FF2B5EF4-FFF2-40B4-BE49-F238E27FC236}">
                      <a16:creationId xmlns:a16="http://schemas.microsoft.com/office/drawing/2014/main" id="{4C2CB00F-1D0F-4F03-80F2-AF13BC12DBE7}"/>
                    </a:ext>
                  </a:extLst>
                </p14:cNvPr>
                <p14:cNvContentPartPr/>
                <p14:nvPr/>
              </p14:nvContentPartPr>
              <p14:xfrm>
                <a:off x="267120" y="737839"/>
                <a:ext cx="16560" cy="33120"/>
              </p14:xfrm>
            </p:contentPart>
          </mc:Choice>
          <mc:Fallback xmlns="">
            <p:pic>
              <p:nvPicPr>
                <p:cNvPr id="306" name="Entrada de lápiz 305">
                  <a:extLst>
                    <a:ext uri="{FF2B5EF4-FFF2-40B4-BE49-F238E27FC236}">
                      <a16:creationId xmlns:a16="http://schemas.microsoft.com/office/drawing/2014/main" id="{4C2CB00F-1D0F-4F03-80F2-AF13BC12DBE7}"/>
                    </a:ext>
                  </a:extLst>
                </p:cNvPr>
                <p:cNvPicPr/>
                <p:nvPr/>
              </p:nvPicPr>
              <p:blipFill>
                <a:blip r:embed="rId446"/>
                <a:stretch>
                  <a:fillRect/>
                </a:stretch>
              </p:blipFill>
              <p:spPr>
                <a:xfrm>
                  <a:off x="258480" y="728839"/>
                  <a:ext cx="34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07" name="Entrada de lápiz 306">
                  <a:extLst>
                    <a:ext uri="{FF2B5EF4-FFF2-40B4-BE49-F238E27FC236}">
                      <a16:creationId xmlns:a16="http://schemas.microsoft.com/office/drawing/2014/main" id="{5496E7A5-E02E-4787-A113-695BD2941CD3}"/>
                    </a:ext>
                  </a:extLst>
                </p14:cNvPr>
                <p14:cNvContentPartPr/>
                <p14:nvPr/>
              </p14:nvContentPartPr>
              <p14:xfrm>
                <a:off x="391680" y="674479"/>
                <a:ext cx="20520" cy="104040"/>
              </p14:xfrm>
            </p:contentPart>
          </mc:Choice>
          <mc:Fallback xmlns="">
            <p:pic>
              <p:nvPicPr>
                <p:cNvPr id="307" name="Entrada de lápiz 306">
                  <a:extLst>
                    <a:ext uri="{FF2B5EF4-FFF2-40B4-BE49-F238E27FC236}">
                      <a16:creationId xmlns:a16="http://schemas.microsoft.com/office/drawing/2014/main" id="{5496E7A5-E02E-4787-A113-695BD2941CD3}"/>
                    </a:ext>
                  </a:extLst>
                </p:cNvPr>
                <p:cNvPicPr/>
                <p:nvPr/>
              </p:nvPicPr>
              <p:blipFill>
                <a:blip r:embed="rId448"/>
                <a:stretch>
                  <a:fillRect/>
                </a:stretch>
              </p:blipFill>
              <p:spPr>
                <a:xfrm>
                  <a:off x="382680" y="665479"/>
                  <a:ext cx="38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08" name="Entrada de lápiz 307">
                  <a:extLst>
                    <a:ext uri="{FF2B5EF4-FFF2-40B4-BE49-F238E27FC236}">
                      <a16:creationId xmlns:a16="http://schemas.microsoft.com/office/drawing/2014/main" id="{254BA47C-2B65-45CF-8DBF-C69BF4824DC4}"/>
                    </a:ext>
                  </a:extLst>
                </p14:cNvPr>
                <p14:cNvContentPartPr/>
                <p14:nvPr/>
              </p14:nvContentPartPr>
              <p14:xfrm>
                <a:off x="289080" y="669079"/>
                <a:ext cx="164160" cy="27720"/>
              </p14:xfrm>
            </p:contentPart>
          </mc:Choice>
          <mc:Fallback xmlns="">
            <p:pic>
              <p:nvPicPr>
                <p:cNvPr id="308" name="Entrada de lápiz 307">
                  <a:extLst>
                    <a:ext uri="{FF2B5EF4-FFF2-40B4-BE49-F238E27FC236}">
                      <a16:creationId xmlns:a16="http://schemas.microsoft.com/office/drawing/2014/main" id="{254BA47C-2B65-45CF-8DBF-C69BF4824DC4}"/>
                    </a:ext>
                  </a:extLst>
                </p:cNvPr>
                <p:cNvPicPr/>
                <p:nvPr/>
              </p:nvPicPr>
              <p:blipFill>
                <a:blip r:embed="rId450"/>
                <a:stretch>
                  <a:fillRect/>
                </a:stretch>
              </p:blipFill>
              <p:spPr>
                <a:xfrm>
                  <a:off x="280080" y="660079"/>
                  <a:ext cx="181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10" name="Entrada de lápiz 309">
                  <a:extLst>
                    <a:ext uri="{FF2B5EF4-FFF2-40B4-BE49-F238E27FC236}">
                      <a16:creationId xmlns:a16="http://schemas.microsoft.com/office/drawing/2014/main" id="{4EAB57B4-5EA8-4907-A72F-2393DD961125}"/>
                    </a:ext>
                  </a:extLst>
                </p14:cNvPr>
                <p14:cNvContentPartPr/>
                <p14:nvPr/>
              </p14:nvContentPartPr>
              <p14:xfrm>
                <a:off x="486360" y="637399"/>
                <a:ext cx="99720" cy="133560"/>
              </p14:xfrm>
            </p:contentPart>
          </mc:Choice>
          <mc:Fallback xmlns="">
            <p:pic>
              <p:nvPicPr>
                <p:cNvPr id="310" name="Entrada de lápiz 309">
                  <a:extLst>
                    <a:ext uri="{FF2B5EF4-FFF2-40B4-BE49-F238E27FC236}">
                      <a16:creationId xmlns:a16="http://schemas.microsoft.com/office/drawing/2014/main" id="{4EAB57B4-5EA8-4907-A72F-2393DD961125}"/>
                    </a:ext>
                  </a:extLst>
                </p:cNvPr>
                <p:cNvPicPr/>
                <p:nvPr/>
              </p:nvPicPr>
              <p:blipFill>
                <a:blip r:embed="rId452"/>
                <a:stretch>
                  <a:fillRect/>
                </a:stretch>
              </p:blipFill>
              <p:spPr>
                <a:xfrm>
                  <a:off x="477720" y="628399"/>
                  <a:ext cx="11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11" name="Entrada de lápiz 310">
                  <a:extLst>
                    <a:ext uri="{FF2B5EF4-FFF2-40B4-BE49-F238E27FC236}">
                      <a16:creationId xmlns:a16="http://schemas.microsoft.com/office/drawing/2014/main" id="{0273BAC0-9B63-4E0A-BDDB-CDA407931A9C}"/>
                    </a:ext>
                  </a:extLst>
                </p14:cNvPr>
                <p14:cNvContentPartPr/>
                <p14:nvPr/>
              </p14:nvContentPartPr>
              <p14:xfrm>
                <a:off x="635400" y="657559"/>
                <a:ext cx="60840" cy="112680"/>
              </p14:xfrm>
            </p:contentPart>
          </mc:Choice>
          <mc:Fallback xmlns="">
            <p:pic>
              <p:nvPicPr>
                <p:cNvPr id="311" name="Entrada de lápiz 310">
                  <a:extLst>
                    <a:ext uri="{FF2B5EF4-FFF2-40B4-BE49-F238E27FC236}">
                      <a16:creationId xmlns:a16="http://schemas.microsoft.com/office/drawing/2014/main" id="{0273BAC0-9B63-4E0A-BDDB-CDA407931A9C}"/>
                    </a:ext>
                  </a:extLst>
                </p:cNvPr>
                <p:cNvPicPr/>
                <p:nvPr/>
              </p:nvPicPr>
              <p:blipFill>
                <a:blip r:embed="rId454"/>
                <a:stretch>
                  <a:fillRect/>
                </a:stretch>
              </p:blipFill>
              <p:spPr>
                <a:xfrm>
                  <a:off x="626400" y="648559"/>
                  <a:ext cx="784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12" name="Entrada de lápiz 311">
                  <a:extLst>
                    <a:ext uri="{FF2B5EF4-FFF2-40B4-BE49-F238E27FC236}">
                      <a16:creationId xmlns:a16="http://schemas.microsoft.com/office/drawing/2014/main" id="{23403146-1B4B-49DB-98DA-2E005F5FF6A3}"/>
                    </a:ext>
                  </a:extLst>
                </p14:cNvPr>
                <p14:cNvContentPartPr/>
                <p14:nvPr/>
              </p14:nvContentPartPr>
              <p14:xfrm>
                <a:off x="614880" y="734239"/>
                <a:ext cx="63360" cy="11160"/>
              </p14:xfrm>
            </p:contentPart>
          </mc:Choice>
          <mc:Fallback xmlns="">
            <p:pic>
              <p:nvPicPr>
                <p:cNvPr id="312" name="Entrada de lápiz 311">
                  <a:extLst>
                    <a:ext uri="{FF2B5EF4-FFF2-40B4-BE49-F238E27FC236}">
                      <a16:creationId xmlns:a16="http://schemas.microsoft.com/office/drawing/2014/main" id="{23403146-1B4B-49DB-98DA-2E005F5FF6A3}"/>
                    </a:ext>
                  </a:extLst>
                </p:cNvPr>
                <p:cNvPicPr/>
                <p:nvPr/>
              </p:nvPicPr>
              <p:blipFill>
                <a:blip r:embed="rId456"/>
                <a:stretch>
                  <a:fillRect/>
                </a:stretch>
              </p:blipFill>
              <p:spPr>
                <a:xfrm>
                  <a:off x="605880" y="725239"/>
                  <a:ext cx="81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13" name="Entrada de lápiz 312">
                  <a:extLst>
                    <a:ext uri="{FF2B5EF4-FFF2-40B4-BE49-F238E27FC236}">
                      <a16:creationId xmlns:a16="http://schemas.microsoft.com/office/drawing/2014/main" id="{9AA71A69-9C22-4797-9006-82C7A7496E02}"/>
                    </a:ext>
                  </a:extLst>
                </p14:cNvPr>
                <p14:cNvContentPartPr/>
                <p14:nvPr/>
              </p14:nvContentPartPr>
              <p14:xfrm>
                <a:off x="700200" y="690679"/>
                <a:ext cx="122760" cy="83160"/>
              </p14:xfrm>
            </p:contentPart>
          </mc:Choice>
          <mc:Fallback xmlns="">
            <p:pic>
              <p:nvPicPr>
                <p:cNvPr id="313" name="Entrada de lápiz 312">
                  <a:extLst>
                    <a:ext uri="{FF2B5EF4-FFF2-40B4-BE49-F238E27FC236}">
                      <a16:creationId xmlns:a16="http://schemas.microsoft.com/office/drawing/2014/main" id="{9AA71A69-9C22-4797-9006-82C7A7496E02}"/>
                    </a:ext>
                  </a:extLst>
                </p:cNvPr>
                <p:cNvPicPr/>
                <p:nvPr/>
              </p:nvPicPr>
              <p:blipFill>
                <a:blip r:embed="rId458"/>
                <a:stretch>
                  <a:fillRect/>
                </a:stretch>
              </p:blipFill>
              <p:spPr>
                <a:xfrm>
                  <a:off x="691200" y="682039"/>
                  <a:ext cx="140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14" name="Entrada de lápiz 313">
                  <a:extLst>
                    <a:ext uri="{FF2B5EF4-FFF2-40B4-BE49-F238E27FC236}">
                      <a16:creationId xmlns:a16="http://schemas.microsoft.com/office/drawing/2014/main" id="{0FDDFEE1-B9A6-4115-BA69-B1641E4DE3ED}"/>
                    </a:ext>
                  </a:extLst>
                </p14:cNvPr>
                <p14:cNvContentPartPr/>
                <p14:nvPr/>
              </p14:nvContentPartPr>
              <p14:xfrm>
                <a:off x="853920" y="633079"/>
                <a:ext cx="109080" cy="146520"/>
              </p14:xfrm>
            </p:contentPart>
          </mc:Choice>
          <mc:Fallback xmlns="">
            <p:pic>
              <p:nvPicPr>
                <p:cNvPr id="314" name="Entrada de lápiz 313">
                  <a:extLst>
                    <a:ext uri="{FF2B5EF4-FFF2-40B4-BE49-F238E27FC236}">
                      <a16:creationId xmlns:a16="http://schemas.microsoft.com/office/drawing/2014/main" id="{0FDDFEE1-B9A6-4115-BA69-B1641E4DE3ED}"/>
                    </a:ext>
                  </a:extLst>
                </p:cNvPr>
                <p:cNvPicPr/>
                <p:nvPr/>
              </p:nvPicPr>
              <p:blipFill>
                <a:blip r:embed="rId460"/>
                <a:stretch>
                  <a:fillRect/>
                </a:stretch>
              </p:blipFill>
              <p:spPr>
                <a:xfrm>
                  <a:off x="844920" y="624079"/>
                  <a:ext cx="126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15" name="Entrada de lápiz 314">
                  <a:extLst>
                    <a:ext uri="{FF2B5EF4-FFF2-40B4-BE49-F238E27FC236}">
                      <a16:creationId xmlns:a16="http://schemas.microsoft.com/office/drawing/2014/main" id="{7685FE9C-2901-4873-8BC7-5BB1BFBC5836}"/>
                    </a:ext>
                  </a:extLst>
                </p14:cNvPr>
                <p14:cNvContentPartPr/>
                <p14:nvPr/>
              </p14:nvContentPartPr>
              <p14:xfrm>
                <a:off x="996120" y="755839"/>
                <a:ext cx="21240" cy="14040"/>
              </p14:xfrm>
            </p:contentPart>
          </mc:Choice>
          <mc:Fallback xmlns="">
            <p:pic>
              <p:nvPicPr>
                <p:cNvPr id="315" name="Entrada de lápiz 314">
                  <a:extLst>
                    <a:ext uri="{FF2B5EF4-FFF2-40B4-BE49-F238E27FC236}">
                      <a16:creationId xmlns:a16="http://schemas.microsoft.com/office/drawing/2014/main" id="{7685FE9C-2901-4873-8BC7-5BB1BFBC5836}"/>
                    </a:ext>
                  </a:extLst>
                </p:cNvPr>
                <p:cNvPicPr/>
                <p:nvPr/>
              </p:nvPicPr>
              <p:blipFill>
                <a:blip r:embed="rId462"/>
                <a:stretch>
                  <a:fillRect/>
                </a:stretch>
              </p:blipFill>
              <p:spPr>
                <a:xfrm>
                  <a:off x="987120" y="746839"/>
                  <a:ext cx="3888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3">
            <p14:nvContentPartPr>
              <p14:cNvPr id="340" name="Entrada de lápiz 339">
                <a:extLst>
                  <a:ext uri="{FF2B5EF4-FFF2-40B4-BE49-F238E27FC236}">
                    <a16:creationId xmlns:a16="http://schemas.microsoft.com/office/drawing/2014/main" id="{5FAC8D8A-9365-4151-A18A-559A27CA2820}"/>
                  </a:ext>
                </a:extLst>
              </p14:cNvPr>
              <p14:cNvContentPartPr/>
              <p14:nvPr/>
            </p14:nvContentPartPr>
            <p14:xfrm>
              <a:off x="-504720" y="1095319"/>
              <a:ext cx="360" cy="360"/>
            </p14:xfrm>
          </p:contentPart>
        </mc:Choice>
        <mc:Fallback xmlns="">
          <p:pic>
            <p:nvPicPr>
              <p:cNvPr id="340" name="Entrada de lápiz 339">
                <a:extLst>
                  <a:ext uri="{FF2B5EF4-FFF2-40B4-BE49-F238E27FC236}">
                    <a16:creationId xmlns:a16="http://schemas.microsoft.com/office/drawing/2014/main" id="{5FAC8D8A-9365-4151-A18A-559A27CA2820}"/>
                  </a:ext>
                </a:extLst>
              </p:cNvPr>
              <p:cNvPicPr/>
              <p:nvPr/>
            </p:nvPicPr>
            <p:blipFill>
              <a:blip r:embed="rId476"/>
              <a:stretch>
                <a:fillRect/>
              </a:stretch>
            </p:blipFill>
            <p:spPr>
              <a:xfrm>
                <a:off x="-513360" y="10866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41" name="Entrada de lápiz 340">
                <a:extLst>
                  <a:ext uri="{FF2B5EF4-FFF2-40B4-BE49-F238E27FC236}">
                    <a16:creationId xmlns:a16="http://schemas.microsoft.com/office/drawing/2014/main" id="{C10CE3FA-A3DF-445A-9BF7-892B437CA5A6}"/>
                  </a:ext>
                </a:extLst>
              </p14:cNvPr>
              <p14:cNvContentPartPr/>
              <p14:nvPr/>
            </p14:nvContentPartPr>
            <p14:xfrm>
              <a:off x="-504720" y="1095319"/>
              <a:ext cx="360" cy="360"/>
            </p14:xfrm>
          </p:contentPart>
        </mc:Choice>
        <mc:Fallback xmlns="">
          <p:pic>
            <p:nvPicPr>
              <p:cNvPr id="341" name="Entrada de lápiz 340">
                <a:extLst>
                  <a:ext uri="{FF2B5EF4-FFF2-40B4-BE49-F238E27FC236}">
                    <a16:creationId xmlns:a16="http://schemas.microsoft.com/office/drawing/2014/main" id="{C10CE3FA-A3DF-445A-9BF7-892B437CA5A6}"/>
                  </a:ext>
                </a:extLst>
              </p:cNvPr>
              <p:cNvPicPr/>
              <p:nvPr/>
            </p:nvPicPr>
            <p:blipFill>
              <a:blip r:embed="rId476"/>
              <a:stretch>
                <a:fillRect/>
              </a:stretch>
            </p:blipFill>
            <p:spPr>
              <a:xfrm>
                <a:off x="-513360" y="1086679"/>
                <a:ext cx="18000" cy="18000"/>
              </a:xfrm>
              <a:prstGeom prst="rect">
                <a:avLst/>
              </a:prstGeom>
            </p:spPr>
          </p:pic>
        </mc:Fallback>
      </mc:AlternateContent>
      <p:grpSp>
        <p:nvGrpSpPr>
          <p:cNvPr id="364" name="Grupo 363">
            <a:extLst>
              <a:ext uri="{FF2B5EF4-FFF2-40B4-BE49-F238E27FC236}">
                <a16:creationId xmlns:a16="http://schemas.microsoft.com/office/drawing/2014/main" id="{742D3077-F3F2-4360-A5DA-E7CC0A1FCBBB}"/>
              </a:ext>
            </a:extLst>
          </p:cNvPr>
          <p:cNvGrpSpPr/>
          <p:nvPr/>
        </p:nvGrpSpPr>
        <p:grpSpPr>
          <a:xfrm>
            <a:off x="2901960" y="2840959"/>
            <a:ext cx="1757520" cy="372960"/>
            <a:chOff x="2901960" y="2840959"/>
            <a:chExt cx="1757520" cy="372960"/>
          </a:xfrm>
        </p:grpSpPr>
        <mc:AlternateContent xmlns:mc="http://schemas.openxmlformats.org/markup-compatibility/2006" xmlns:p14="http://schemas.microsoft.com/office/powerpoint/2010/main">
          <mc:Choice Requires="p14">
            <p:contentPart p14:bwMode="auto" r:id="rId478">
              <p14:nvContentPartPr>
                <p14:cNvPr id="342" name="Entrada de lápiz 341">
                  <a:extLst>
                    <a:ext uri="{FF2B5EF4-FFF2-40B4-BE49-F238E27FC236}">
                      <a16:creationId xmlns:a16="http://schemas.microsoft.com/office/drawing/2014/main" id="{A426B2CE-3603-44B2-AB3B-FD147122F4C9}"/>
                    </a:ext>
                  </a:extLst>
                </p14:cNvPr>
                <p14:cNvContentPartPr/>
                <p14:nvPr/>
              </p14:nvContentPartPr>
              <p14:xfrm>
                <a:off x="2901960" y="2840959"/>
                <a:ext cx="207360" cy="255960"/>
              </p14:xfrm>
            </p:contentPart>
          </mc:Choice>
          <mc:Fallback xmlns="">
            <p:pic>
              <p:nvPicPr>
                <p:cNvPr id="342" name="Entrada de lápiz 341">
                  <a:extLst>
                    <a:ext uri="{FF2B5EF4-FFF2-40B4-BE49-F238E27FC236}">
                      <a16:creationId xmlns:a16="http://schemas.microsoft.com/office/drawing/2014/main" id="{A426B2CE-3603-44B2-AB3B-FD147122F4C9}"/>
                    </a:ext>
                  </a:extLst>
                </p:cNvPr>
                <p:cNvPicPr/>
                <p:nvPr/>
              </p:nvPicPr>
              <p:blipFill>
                <a:blip r:embed="rId479"/>
                <a:stretch>
                  <a:fillRect/>
                </a:stretch>
              </p:blipFill>
              <p:spPr>
                <a:xfrm>
                  <a:off x="2893320" y="2831959"/>
                  <a:ext cx="2250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3" name="Entrada de lápiz 342">
                  <a:extLst>
                    <a:ext uri="{FF2B5EF4-FFF2-40B4-BE49-F238E27FC236}">
                      <a16:creationId xmlns:a16="http://schemas.microsoft.com/office/drawing/2014/main" id="{FCB1DF64-347B-477A-B100-47340D36DE90}"/>
                    </a:ext>
                  </a:extLst>
                </p14:cNvPr>
                <p14:cNvContentPartPr/>
                <p14:nvPr/>
              </p14:nvContentPartPr>
              <p14:xfrm>
                <a:off x="3155400" y="3066319"/>
                <a:ext cx="60480" cy="106560"/>
              </p14:xfrm>
            </p:contentPart>
          </mc:Choice>
          <mc:Fallback xmlns="">
            <p:pic>
              <p:nvPicPr>
                <p:cNvPr id="343" name="Entrada de lápiz 342">
                  <a:extLst>
                    <a:ext uri="{FF2B5EF4-FFF2-40B4-BE49-F238E27FC236}">
                      <a16:creationId xmlns:a16="http://schemas.microsoft.com/office/drawing/2014/main" id="{FCB1DF64-347B-477A-B100-47340D36DE90}"/>
                    </a:ext>
                  </a:extLst>
                </p:cNvPr>
                <p:cNvPicPr/>
                <p:nvPr/>
              </p:nvPicPr>
              <p:blipFill>
                <a:blip r:embed="rId481"/>
                <a:stretch>
                  <a:fillRect/>
                </a:stretch>
              </p:blipFill>
              <p:spPr>
                <a:xfrm>
                  <a:off x="3146400" y="3057679"/>
                  <a:ext cx="78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4" name="Entrada de lápiz 343">
                  <a:extLst>
                    <a:ext uri="{FF2B5EF4-FFF2-40B4-BE49-F238E27FC236}">
                      <a16:creationId xmlns:a16="http://schemas.microsoft.com/office/drawing/2014/main" id="{8F9417BD-95B2-426A-B53A-F330863452E0}"/>
                    </a:ext>
                  </a:extLst>
                </p14:cNvPr>
                <p14:cNvContentPartPr/>
                <p14:nvPr/>
              </p14:nvContentPartPr>
              <p14:xfrm>
                <a:off x="3129480" y="3027799"/>
                <a:ext cx="202680" cy="186120"/>
              </p14:xfrm>
            </p:contentPart>
          </mc:Choice>
          <mc:Fallback xmlns="">
            <p:pic>
              <p:nvPicPr>
                <p:cNvPr id="344" name="Entrada de lápiz 343">
                  <a:extLst>
                    <a:ext uri="{FF2B5EF4-FFF2-40B4-BE49-F238E27FC236}">
                      <a16:creationId xmlns:a16="http://schemas.microsoft.com/office/drawing/2014/main" id="{8F9417BD-95B2-426A-B53A-F330863452E0}"/>
                    </a:ext>
                  </a:extLst>
                </p:cNvPr>
                <p:cNvPicPr/>
                <p:nvPr/>
              </p:nvPicPr>
              <p:blipFill>
                <a:blip r:embed="rId483"/>
                <a:stretch>
                  <a:fillRect/>
                </a:stretch>
              </p:blipFill>
              <p:spPr>
                <a:xfrm>
                  <a:off x="3120480" y="3019159"/>
                  <a:ext cx="220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45" name="Entrada de lápiz 344">
                  <a:extLst>
                    <a:ext uri="{FF2B5EF4-FFF2-40B4-BE49-F238E27FC236}">
                      <a16:creationId xmlns:a16="http://schemas.microsoft.com/office/drawing/2014/main" id="{527F102C-3AA5-46D0-A9A6-F84D84950675}"/>
                    </a:ext>
                  </a:extLst>
                </p14:cNvPr>
                <p14:cNvContentPartPr/>
                <p14:nvPr/>
              </p14:nvContentPartPr>
              <p14:xfrm>
                <a:off x="3372840" y="3079639"/>
                <a:ext cx="145440" cy="108720"/>
              </p14:xfrm>
            </p:contentPart>
          </mc:Choice>
          <mc:Fallback xmlns="">
            <p:pic>
              <p:nvPicPr>
                <p:cNvPr id="345" name="Entrada de lápiz 344">
                  <a:extLst>
                    <a:ext uri="{FF2B5EF4-FFF2-40B4-BE49-F238E27FC236}">
                      <a16:creationId xmlns:a16="http://schemas.microsoft.com/office/drawing/2014/main" id="{527F102C-3AA5-46D0-A9A6-F84D84950675}"/>
                    </a:ext>
                  </a:extLst>
                </p:cNvPr>
                <p:cNvPicPr/>
                <p:nvPr/>
              </p:nvPicPr>
              <p:blipFill>
                <a:blip r:embed="rId485"/>
                <a:stretch>
                  <a:fillRect/>
                </a:stretch>
              </p:blipFill>
              <p:spPr>
                <a:xfrm>
                  <a:off x="3364200" y="3070999"/>
                  <a:ext cx="163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6" name="Entrada de lápiz 345">
                  <a:extLst>
                    <a:ext uri="{FF2B5EF4-FFF2-40B4-BE49-F238E27FC236}">
                      <a16:creationId xmlns:a16="http://schemas.microsoft.com/office/drawing/2014/main" id="{A9FFACDC-581B-40C5-8B3C-4B7946D28833}"/>
                    </a:ext>
                  </a:extLst>
                </p14:cNvPr>
                <p14:cNvContentPartPr/>
                <p14:nvPr/>
              </p14:nvContentPartPr>
              <p14:xfrm>
                <a:off x="3385800" y="3093319"/>
                <a:ext cx="59760" cy="33840"/>
              </p14:xfrm>
            </p:contentPart>
          </mc:Choice>
          <mc:Fallback xmlns="">
            <p:pic>
              <p:nvPicPr>
                <p:cNvPr id="346" name="Entrada de lápiz 345">
                  <a:extLst>
                    <a:ext uri="{FF2B5EF4-FFF2-40B4-BE49-F238E27FC236}">
                      <a16:creationId xmlns:a16="http://schemas.microsoft.com/office/drawing/2014/main" id="{A9FFACDC-581B-40C5-8B3C-4B7946D28833}"/>
                    </a:ext>
                  </a:extLst>
                </p:cNvPr>
                <p:cNvPicPr/>
                <p:nvPr/>
              </p:nvPicPr>
              <p:blipFill>
                <a:blip r:embed="rId487"/>
                <a:stretch>
                  <a:fillRect/>
                </a:stretch>
              </p:blipFill>
              <p:spPr>
                <a:xfrm>
                  <a:off x="3376800" y="3084319"/>
                  <a:ext cx="77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47" name="Entrada de lápiz 346">
                  <a:extLst>
                    <a:ext uri="{FF2B5EF4-FFF2-40B4-BE49-F238E27FC236}">
                      <a16:creationId xmlns:a16="http://schemas.microsoft.com/office/drawing/2014/main" id="{805B1205-A598-4F04-ACDC-61A00803C3D1}"/>
                    </a:ext>
                  </a:extLst>
                </p14:cNvPr>
                <p14:cNvContentPartPr/>
                <p14:nvPr/>
              </p14:nvContentPartPr>
              <p14:xfrm>
                <a:off x="3346920" y="3014119"/>
                <a:ext cx="165960" cy="44280"/>
              </p14:xfrm>
            </p:contentPart>
          </mc:Choice>
          <mc:Fallback xmlns="">
            <p:pic>
              <p:nvPicPr>
                <p:cNvPr id="347" name="Entrada de lápiz 346">
                  <a:extLst>
                    <a:ext uri="{FF2B5EF4-FFF2-40B4-BE49-F238E27FC236}">
                      <a16:creationId xmlns:a16="http://schemas.microsoft.com/office/drawing/2014/main" id="{805B1205-A598-4F04-ACDC-61A00803C3D1}"/>
                    </a:ext>
                  </a:extLst>
                </p:cNvPr>
                <p:cNvPicPr/>
                <p:nvPr/>
              </p:nvPicPr>
              <p:blipFill>
                <a:blip r:embed="rId489"/>
                <a:stretch>
                  <a:fillRect/>
                </a:stretch>
              </p:blipFill>
              <p:spPr>
                <a:xfrm>
                  <a:off x="3338280" y="3005479"/>
                  <a:ext cx="1836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48" name="Entrada de lápiz 347">
                  <a:extLst>
                    <a:ext uri="{FF2B5EF4-FFF2-40B4-BE49-F238E27FC236}">
                      <a16:creationId xmlns:a16="http://schemas.microsoft.com/office/drawing/2014/main" id="{EF72EE91-210E-42C6-B3F2-75A0369E6E74}"/>
                    </a:ext>
                  </a:extLst>
                </p14:cNvPr>
                <p14:cNvContentPartPr/>
                <p14:nvPr/>
              </p14:nvContentPartPr>
              <p14:xfrm>
                <a:off x="3691440" y="2984959"/>
                <a:ext cx="129600" cy="16560"/>
              </p14:xfrm>
            </p:contentPart>
          </mc:Choice>
          <mc:Fallback xmlns="">
            <p:pic>
              <p:nvPicPr>
                <p:cNvPr id="348" name="Entrada de lápiz 347">
                  <a:extLst>
                    <a:ext uri="{FF2B5EF4-FFF2-40B4-BE49-F238E27FC236}">
                      <a16:creationId xmlns:a16="http://schemas.microsoft.com/office/drawing/2014/main" id="{EF72EE91-210E-42C6-B3F2-75A0369E6E74}"/>
                    </a:ext>
                  </a:extLst>
                </p:cNvPr>
                <p:cNvPicPr/>
                <p:nvPr/>
              </p:nvPicPr>
              <p:blipFill>
                <a:blip r:embed="rId491"/>
                <a:stretch>
                  <a:fillRect/>
                </a:stretch>
              </p:blipFill>
              <p:spPr>
                <a:xfrm>
                  <a:off x="3682800" y="2975959"/>
                  <a:ext cx="147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9" name="Entrada de lápiz 348">
                  <a:extLst>
                    <a:ext uri="{FF2B5EF4-FFF2-40B4-BE49-F238E27FC236}">
                      <a16:creationId xmlns:a16="http://schemas.microsoft.com/office/drawing/2014/main" id="{45E83FB9-3490-49CF-A689-285563261B57}"/>
                    </a:ext>
                  </a:extLst>
                </p14:cNvPr>
                <p14:cNvContentPartPr/>
                <p14:nvPr/>
              </p14:nvContentPartPr>
              <p14:xfrm>
                <a:off x="3681000" y="3053359"/>
                <a:ext cx="121320" cy="14400"/>
              </p14:xfrm>
            </p:contentPart>
          </mc:Choice>
          <mc:Fallback xmlns="">
            <p:pic>
              <p:nvPicPr>
                <p:cNvPr id="349" name="Entrada de lápiz 348">
                  <a:extLst>
                    <a:ext uri="{FF2B5EF4-FFF2-40B4-BE49-F238E27FC236}">
                      <a16:creationId xmlns:a16="http://schemas.microsoft.com/office/drawing/2014/main" id="{45E83FB9-3490-49CF-A689-285563261B57}"/>
                    </a:ext>
                  </a:extLst>
                </p:cNvPr>
                <p:cNvPicPr/>
                <p:nvPr/>
              </p:nvPicPr>
              <p:blipFill>
                <a:blip r:embed="rId493"/>
                <a:stretch>
                  <a:fillRect/>
                </a:stretch>
              </p:blipFill>
              <p:spPr>
                <a:xfrm>
                  <a:off x="3672000" y="3044719"/>
                  <a:ext cx="138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0" name="Entrada de lápiz 349">
                  <a:extLst>
                    <a:ext uri="{FF2B5EF4-FFF2-40B4-BE49-F238E27FC236}">
                      <a16:creationId xmlns:a16="http://schemas.microsoft.com/office/drawing/2014/main" id="{D3DD6492-CE9F-47B7-84B5-99B5448327C7}"/>
                    </a:ext>
                  </a:extLst>
                </p14:cNvPr>
                <p14:cNvContentPartPr/>
                <p14:nvPr/>
              </p14:nvContentPartPr>
              <p14:xfrm>
                <a:off x="3978000" y="2928439"/>
                <a:ext cx="197280" cy="127080"/>
              </p14:xfrm>
            </p:contentPart>
          </mc:Choice>
          <mc:Fallback xmlns="">
            <p:pic>
              <p:nvPicPr>
                <p:cNvPr id="350" name="Entrada de lápiz 349">
                  <a:extLst>
                    <a:ext uri="{FF2B5EF4-FFF2-40B4-BE49-F238E27FC236}">
                      <a16:creationId xmlns:a16="http://schemas.microsoft.com/office/drawing/2014/main" id="{D3DD6492-CE9F-47B7-84B5-99B5448327C7}"/>
                    </a:ext>
                  </a:extLst>
                </p:cNvPr>
                <p:cNvPicPr/>
                <p:nvPr/>
              </p:nvPicPr>
              <p:blipFill>
                <a:blip r:embed="rId495"/>
                <a:stretch>
                  <a:fillRect/>
                </a:stretch>
              </p:blipFill>
              <p:spPr>
                <a:xfrm>
                  <a:off x="3969000" y="2919439"/>
                  <a:ext cx="21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1" name="Entrada de lápiz 350">
                  <a:extLst>
                    <a:ext uri="{FF2B5EF4-FFF2-40B4-BE49-F238E27FC236}">
                      <a16:creationId xmlns:a16="http://schemas.microsoft.com/office/drawing/2014/main" id="{9F373790-2066-477F-A0FE-97C59333A2FC}"/>
                    </a:ext>
                  </a:extLst>
                </p14:cNvPr>
                <p14:cNvContentPartPr/>
                <p14:nvPr/>
              </p14:nvContentPartPr>
              <p14:xfrm>
                <a:off x="4193280" y="2842399"/>
                <a:ext cx="27360" cy="41400"/>
              </p14:xfrm>
            </p:contentPart>
          </mc:Choice>
          <mc:Fallback xmlns="">
            <p:pic>
              <p:nvPicPr>
                <p:cNvPr id="351" name="Entrada de lápiz 350">
                  <a:extLst>
                    <a:ext uri="{FF2B5EF4-FFF2-40B4-BE49-F238E27FC236}">
                      <a16:creationId xmlns:a16="http://schemas.microsoft.com/office/drawing/2014/main" id="{9F373790-2066-477F-A0FE-97C59333A2FC}"/>
                    </a:ext>
                  </a:extLst>
                </p:cNvPr>
                <p:cNvPicPr/>
                <p:nvPr/>
              </p:nvPicPr>
              <p:blipFill>
                <a:blip r:embed="rId497"/>
                <a:stretch>
                  <a:fillRect/>
                </a:stretch>
              </p:blipFill>
              <p:spPr>
                <a:xfrm>
                  <a:off x="4184280" y="2833399"/>
                  <a:ext cx="450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2" name="Entrada de lápiz 351">
                  <a:extLst>
                    <a:ext uri="{FF2B5EF4-FFF2-40B4-BE49-F238E27FC236}">
                      <a16:creationId xmlns:a16="http://schemas.microsoft.com/office/drawing/2014/main" id="{F54D4BFC-6FB8-4718-A765-4C783ACB0E60}"/>
                    </a:ext>
                  </a:extLst>
                </p14:cNvPr>
                <p14:cNvContentPartPr/>
                <p14:nvPr/>
              </p14:nvContentPartPr>
              <p14:xfrm>
                <a:off x="4269960" y="2877679"/>
                <a:ext cx="129600" cy="156600"/>
              </p14:xfrm>
            </p:contentPart>
          </mc:Choice>
          <mc:Fallback xmlns="">
            <p:pic>
              <p:nvPicPr>
                <p:cNvPr id="352" name="Entrada de lápiz 351">
                  <a:extLst>
                    <a:ext uri="{FF2B5EF4-FFF2-40B4-BE49-F238E27FC236}">
                      <a16:creationId xmlns:a16="http://schemas.microsoft.com/office/drawing/2014/main" id="{F54D4BFC-6FB8-4718-A765-4C783ACB0E60}"/>
                    </a:ext>
                  </a:extLst>
                </p:cNvPr>
                <p:cNvPicPr/>
                <p:nvPr/>
              </p:nvPicPr>
              <p:blipFill>
                <a:blip r:embed="rId499"/>
                <a:stretch>
                  <a:fillRect/>
                </a:stretch>
              </p:blipFill>
              <p:spPr>
                <a:xfrm>
                  <a:off x="4261320" y="2868679"/>
                  <a:ext cx="147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53" name="Entrada de lápiz 352">
                  <a:extLst>
                    <a:ext uri="{FF2B5EF4-FFF2-40B4-BE49-F238E27FC236}">
                      <a16:creationId xmlns:a16="http://schemas.microsoft.com/office/drawing/2014/main" id="{95184A7C-0C0A-4C06-A0A4-29D028182CAC}"/>
                    </a:ext>
                  </a:extLst>
                </p14:cNvPr>
                <p14:cNvContentPartPr/>
                <p14:nvPr/>
              </p14:nvContentPartPr>
              <p14:xfrm>
                <a:off x="4264560" y="3000439"/>
                <a:ext cx="108720" cy="5760"/>
              </p14:xfrm>
            </p:contentPart>
          </mc:Choice>
          <mc:Fallback xmlns="">
            <p:pic>
              <p:nvPicPr>
                <p:cNvPr id="353" name="Entrada de lápiz 352">
                  <a:extLst>
                    <a:ext uri="{FF2B5EF4-FFF2-40B4-BE49-F238E27FC236}">
                      <a16:creationId xmlns:a16="http://schemas.microsoft.com/office/drawing/2014/main" id="{95184A7C-0C0A-4C06-A0A4-29D028182CAC}"/>
                    </a:ext>
                  </a:extLst>
                </p:cNvPr>
                <p:cNvPicPr/>
                <p:nvPr/>
              </p:nvPicPr>
              <p:blipFill>
                <a:blip r:embed="rId501"/>
                <a:stretch>
                  <a:fillRect/>
                </a:stretch>
              </p:blipFill>
              <p:spPr>
                <a:xfrm>
                  <a:off x="4255920" y="2991799"/>
                  <a:ext cx="126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54" name="Entrada de lápiz 353">
                  <a:extLst>
                    <a:ext uri="{FF2B5EF4-FFF2-40B4-BE49-F238E27FC236}">
                      <a16:creationId xmlns:a16="http://schemas.microsoft.com/office/drawing/2014/main" id="{DB370F7C-EF70-455A-ADFF-323974847764}"/>
                    </a:ext>
                  </a:extLst>
                </p14:cNvPr>
                <p14:cNvContentPartPr/>
                <p14:nvPr/>
              </p14:nvContentPartPr>
              <p14:xfrm>
                <a:off x="4444920" y="2868319"/>
                <a:ext cx="214560" cy="183600"/>
              </p14:xfrm>
            </p:contentPart>
          </mc:Choice>
          <mc:Fallback xmlns="">
            <p:pic>
              <p:nvPicPr>
                <p:cNvPr id="354" name="Entrada de lápiz 353">
                  <a:extLst>
                    <a:ext uri="{FF2B5EF4-FFF2-40B4-BE49-F238E27FC236}">
                      <a16:creationId xmlns:a16="http://schemas.microsoft.com/office/drawing/2014/main" id="{DB370F7C-EF70-455A-ADFF-323974847764}"/>
                    </a:ext>
                  </a:extLst>
                </p:cNvPr>
                <p:cNvPicPr/>
                <p:nvPr/>
              </p:nvPicPr>
              <p:blipFill>
                <a:blip r:embed="rId503"/>
                <a:stretch>
                  <a:fillRect/>
                </a:stretch>
              </p:blipFill>
              <p:spPr>
                <a:xfrm>
                  <a:off x="4435920" y="2859679"/>
                  <a:ext cx="232200" cy="201240"/>
                </a:xfrm>
                <a:prstGeom prst="rect">
                  <a:avLst/>
                </a:prstGeom>
              </p:spPr>
            </p:pic>
          </mc:Fallback>
        </mc:AlternateContent>
      </p:grpSp>
      <p:grpSp>
        <p:nvGrpSpPr>
          <p:cNvPr id="363" name="Grupo 362">
            <a:extLst>
              <a:ext uri="{FF2B5EF4-FFF2-40B4-BE49-F238E27FC236}">
                <a16:creationId xmlns:a16="http://schemas.microsoft.com/office/drawing/2014/main" id="{77310454-1FA6-4E2B-BC2F-93C80B1128C7}"/>
              </a:ext>
            </a:extLst>
          </p:cNvPr>
          <p:cNvGrpSpPr/>
          <p:nvPr/>
        </p:nvGrpSpPr>
        <p:grpSpPr>
          <a:xfrm>
            <a:off x="2994480" y="3322999"/>
            <a:ext cx="1634040" cy="401400"/>
            <a:chOff x="2994480" y="3322999"/>
            <a:chExt cx="1634040" cy="401400"/>
          </a:xfrm>
        </p:grpSpPr>
        <mc:AlternateContent xmlns:mc="http://schemas.openxmlformats.org/markup-compatibility/2006" xmlns:p14="http://schemas.microsoft.com/office/powerpoint/2010/main">
          <mc:Choice Requires="p14">
            <p:contentPart p14:bwMode="auto" r:id="rId504">
              <p14:nvContentPartPr>
                <p14:cNvPr id="355" name="Entrada de lápiz 354">
                  <a:extLst>
                    <a:ext uri="{FF2B5EF4-FFF2-40B4-BE49-F238E27FC236}">
                      <a16:creationId xmlns:a16="http://schemas.microsoft.com/office/drawing/2014/main" id="{AF3678AB-D2D8-4F0A-9F1B-B19F0B61FE69}"/>
                    </a:ext>
                  </a:extLst>
                </p14:cNvPr>
                <p14:cNvContentPartPr/>
                <p14:nvPr/>
              </p14:nvContentPartPr>
              <p14:xfrm>
                <a:off x="2994480" y="3355759"/>
                <a:ext cx="224280" cy="237600"/>
              </p14:xfrm>
            </p:contentPart>
          </mc:Choice>
          <mc:Fallback xmlns="">
            <p:pic>
              <p:nvPicPr>
                <p:cNvPr id="355" name="Entrada de lápiz 354">
                  <a:extLst>
                    <a:ext uri="{FF2B5EF4-FFF2-40B4-BE49-F238E27FC236}">
                      <a16:creationId xmlns:a16="http://schemas.microsoft.com/office/drawing/2014/main" id="{AF3678AB-D2D8-4F0A-9F1B-B19F0B61FE69}"/>
                    </a:ext>
                  </a:extLst>
                </p:cNvPr>
                <p:cNvPicPr/>
                <p:nvPr/>
              </p:nvPicPr>
              <p:blipFill>
                <a:blip r:embed="rId505"/>
                <a:stretch>
                  <a:fillRect/>
                </a:stretch>
              </p:blipFill>
              <p:spPr>
                <a:xfrm>
                  <a:off x="2985480" y="3346759"/>
                  <a:ext cx="2419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56" name="Entrada de lápiz 355">
                  <a:extLst>
                    <a:ext uri="{FF2B5EF4-FFF2-40B4-BE49-F238E27FC236}">
                      <a16:creationId xmlns:a16="http://schemas.microsoft.com/office/drawing/2014/main" id="{EC48BB65-29FF-4252-8DCB-F580DE82FDEE}"/>
                    </a:ext>
                  </a:extLst>
                </p14:cNvPr>
                <p14:cNvContentPartPr/>
                <p14:nvPr/>
              </p14:nvContentPartPr>
              <p14:xfrm>
                <a:off x="3279600" y="3527479"/>
                <a:ext cx="149400" cy="96840"/>
              </p14:xfrm>
            </p:contentPart>
          </mc:Choice>
          <mc:Fallback xmlns="">
            <p:pic>
              <p:nvPicPr>
                <p:cNvPr id="356" name="Entrada de lápiz 355">
                  <a:extLst>
                    <a:ext uri="{FF2B5EF4-FFF2-40B4-BE49-F238E27FC236}">
                      <a16:creationId xmlns:a16="http://schemas.microsoft.com/office/drawing/2014/main" id="{EC48BB65-29FF-4252-8DCB-F580DE82FDEE}"/>
                    </a:ext>
                  </a:extLst>
                </p:cNvPr>
                <p:cNvPicPr/>
                <p:nvPr/>
              </p:nvPicPr>
              <p:blipFill>
                <a:blip r:embed="rId507"/>
                <a:stretch>
                  <a:fillRect/>
                </a:stretch>
              </p:blipFill>
              <p:spPr>
                <a:xfrm>
                  <a:off x="3270960" y="3518479"/>
                  <a:ext cx="167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57" name="Entrada de lápiz 356">
                  <a:extLst>
                    <a:ext uri="{FF2B5EF4-FFF2-40B4-BE49-F238E27FC236}">
                      <a16:creationId xmlns:a16="http://schemas.microsoft.com/office/drawing/2014/main" id="{56390AD8-2DC2-43B3-838A-BDDCB904EE3A}"/>
                    </a:ext>
                  </a:extLst>
                </p14:cNvPr>
                <p14:cNvContentPartPr/>
                <p14:nvPr/>
              </p14:nvContentPartPr>
              <p14:xfrm>
                <a:off x="3513240" y="3484999"/>
                <a:ext cx="119880" cy="17280"/>
              </p14:xfrm>
            </p:contentPart>
          </mc:Choice>
          <mc:Fallback xmlns="">
            <p:pic>
              <p:nvPicPr>
                <p:cNvPr id="357" name="Entrada de lápiz 356">
                  <a:extLst>
                    <a:ext uri="{FF2B5EF4-FFF2-40B4-BE49-F238E27FC236}">
                      <a16:creationId xmlns:a16="http://schemas.microsoft.com/office/drawing/2014/main" id="{56390AD8-2DC2-43B3-838A-BDDCB904EE3A}"/>
                    </a:ext>
                  </a:extLst>
                </p:cNvPr>
                <p:cNvPicPr/>
                <p:nvPr/>
              </p:nvPicPr>
              <p:blipFill>
                <a:blip r:embed="rId509"/>
                <a:stretch>
                  <a:fillRect/>
                </a:stretch>
              </p:blipFill>
              <p:spPr>
                <a:xfrm>
                  <a:off x="3504600" y="3476359"/>
                  <a:ext cx="137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58" name="Entrada de lápiz 357">
                  <a:extLst>
                    <a:ext uri="{FF2B5EF4-FFF2-40B4-BE49-F238E27FC236}">
                      <a16:creationId xmlns:a16="http://schemas.microsoft.com/office/drawing/2014/main" id="{BDF92338-88C3-409B-BAA1-6B32C9852B1D}"/>
                    </a:ext>
                  </a:extLst>
                </p14:cNvPr>
                <p14:cNvContentPartPr/>
                <p14:nvPr/>
              </p14:nvContentPartPr>
              <p14:xfrm>
                <a:off x="3534480" y="3547279"/>
                <a:ext cx="97560" cy="24120"/>
              </p14:xfrm>
            </p:contentPart>
          </mc:Choice>
          <mc:Fallback xmlns="">
            <p:pic>
              <p:nvPicPr>
                <p:cNvPr id="358" name="Entrada de lápiz 357">
                  <a:extLst>
                    <a:ext uri="{FF2B5EF4-FFF2-40B4-BE49-F238E27FC236}">
                      <a16:creationId xmlns:a16="http://schemas.microsoft.com/office/drawing/2014/main" id="{BDF92338-88C3-409B-BAA1-6B32C9852B1D}"/>
                    </a:ext>
                  </a:extLst>
                </p:cNvPr>
                <p:cNvPicPr/>
                <p:nvPr/>
              </p:nvPicPr>
              <p:blipFill>
                <a:blip r:embed="rId511"/>
                <a:stretch>
                  <a:fillRect/>
                </a:stretch>
              </p:blipFill>
              <p:spPr>
                <a:xfrm>
                  <a:off x="3525480" y="3538639"/>
                  <a:ext cx="115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59" name="Entrada de lápiz 358">
                  <a:extLst>
                    <a:ext uri="{FF2B5EF4-FFF2-40B4-BE49-F238E27FC236}">
                      <a16:creationId xmlns:a16="http://schemas.microsoft.com/office/drawing/2014/main" id="{8CA3AF06-0586-4269-B77A-7E469E67CF9D}"/>
                    </a:ext>
                  </a:extLst>
                </p14:cNvPr>
                <p14:cNvContentPartPr/>
                <p14:nvPr/>
              </p14:nvContentPartPr>
              <p14:xfrm>
                <a:off x="3879720" y="3459799"/>
                <a:ext cx="27360" cy="264600"/>
              </p14:xfrm>
            </p:contentPart>
          </mc:Choice>
          <mc:Fallback xmlns="">
            <p:pic>
              <p:nvPicPr>
                <p:cNvPr id="359" name="Entrada de lápiz 358">
                  <a:extLst>
                    <a:ext uri="{FF2B5EF4-FFF2-40B4-BE49-F238E27FC236}">
                      <a16:creationId xmlns:a16="http://schemas.microsoft.com/office/drawing/2014/main" id="{8CA3AF06-0586-4269-B77A-7E469E67CF9D}"/>
                    </a:ext>
                  </a:extLst>
                </p:cNvPr>
                <p:cNvPicPr/>
                <p:nvPr/>
              </p:nvPicPr>
              <p:blipFill>
                <a:blip r:embed="rId513"/>
                <a:stretch>
                  <a:fillRect/>
                </a:stretch>
              </p:blipFill>
              <p:spPr>
                <a:xfrm>
                  <a:off x="3871080" y="3451159"/>
                  <a:ext cx="450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60" name="Entrada de lápiz 359">
                  <a:extLst>
                    <a:ext uri="{FF2B5EF4-FFF2-40B4-BE49-F238E27FC236}">
                      <a16:creationId xmlns:a16="http://schemas.microsoft.com/office/drawing/2014/main" id="{254BE4C4-637A-46FB-8CF9-6E0E10571059}"/>
                    </a:ext>
                  </a:extLst>
                </p14:cNvPr>
                <p14:cNvContentPartPr/>
                <p14:nvPr/>
              </p14:nvContentPartPr>
              <p14:xfrm>
                <a:off x="3717720" y="3389599"/>
                <a:ext cx="306000" cy="217080"/>
              </p14:xfrm>
            </p:contentPart>
          </mc:Choice>
          <mc:Fallback xmlns="">
            <p:pic>
              <p:nvPicPr>
                <p:cNvPr id="360" name="Entrada de lápiz 359">
                  <a:extLst>
                    <a:ext uri="{FF2B5EF4-FFF2-40B4-BE49-F238E27FC236}">
                      <a16:creationId xmlns:a16="http://schemas.microsoft.com/office/drawing/2014/main" id="{254BE4C4-637A-46FB-8CF9-6E0E10571059}"/>
                    </a:ext>
                  </a:extLst>
                </p:cNvPr>
                <p:cNvPicPr/>
                <p:nvPr/>
              </p:nvPicPr>
              <p:blipFill>
                <a:blip r:embed="rId515"/>
                <a:stretch>
                  <a:fillRect/>
                </a:stretch>
              </p:blipFill>
              <p:spPr>
                <a:xfrm>
                  <a:off x="3709080" y="3380599"/>
                  <a:ext cx="323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61" name="Entrada de lápiz 360">
                  <a:extLst>
                    <a:ext uri="{FF2B5EF4-FFF2-40B4-BE49-F238E27FC236}">
                      <a16:creationId xmlns:a16="http://schemas.microsoft.com/office/drawing/2014/main" id="{CE15F56F-6974-44AE-9D48-EC96959B6F22}"/>
                    </a:ext>
                  </a:extLst>
                </p14:cNvPr>
                <p14:cNvContentPartPr/>
                <p14:nvPr/>
              </p14:nvContentPartPr>
              <p14:xfrm>
                <a:off x="4094640" y="3322999"/>
                <a:ext cx="185040" cy="206640"/>
              </p14:xfrm>
            </p:contentPart>
          </mc:Choice>
          <mc:Fallback xmlns="">
            <p:pic>
              <p:nvPicPr>
                <p:cNvPr id="361" name="Entrada de lápiz 360">
                  <a:extLst>
                    <a:ext uri="{FF2B5EF4-FFF2-40B4-BE49-F238E27FC236}">
                      <a16:creationId xmlns:a16="http://schemas.microsoft.com/office/drawing/2014/main" id="{CE15F56F-6974-44AE-9D48-EC96959B6F22}"/>
                    </a:ext>
                  </a:extLst>
                </p:cNvPr>
                <p:cNvPicPr/>
                <p:nvPr/>
              </p:nvPicPr>
              <p:blipFill>
                <a:blip r:embed="rId517"/>
                <a:stretch>
                  <a:fillRect/>
                </a:stretch>
              </p:blipFill>
              <p:spPr>
                <a:xfrm>
                  <a:off x="4086000" y="3314359"/>
                  <a:ext cx="2026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2" name="Entrada de lápiz 361">
                  <a:extLst>
                    <a:ext uri="{FF2B5EF4-FFF2-40B4-BE49-F238E27FC236}">
                      <a16:creationId xmlns:a16="http://schemas.microsoft.com/office/drawing/2014/main" id="{371D70F3-3B0C-4D63-9ED9-0A7EB96EA114}"/>
                    </a:ext>
                  </a:extLst>
                </p14:cNvPr>
                <p14:cNvContentPartPr/>
                <p14:nvPr/>
              </p14:nvContentPartPr>
              <p14:xfrm>
                <a:off x="4362120" y="3385639"/>
                <a:ext cx="266400" cy="226800"/>
              </p14:xfrm>
            </p:contentPart>
          </mc:Choice>
          <mc:Fallback xmlns="">
            <p:pic>
              <p:nvPicPr>
                <p:cNvPr id="362" name="Entrada de lápiz 361">
                  <a:extLst>
                    <a:ext uri="{FF2B5EF4-FFF2-40B4-BE49-F238E27FC236}">
                      <a16:creationId xmlns:a16="http://schemas.microsoft.com/office/drawing/2014/main" id="{371D70F3-3B0C-4D63-9ED9-0A7EB96EA114}"/>
                    </a:ext>
                  </a:extLst>
                </p:cNvPr>
                <p:cNvPicPr/>
                <p:nvPr/>
              </p:nvPicPr>
              <p:blipFill>
                <a:blip r:embed="rId519"/>
                <a:stretch>
                  <a:fillRect/>
                </a:stretch>
              </p:blipFill>
              <p:spPr>
                <a:xfrm>
                  <a:off x="4353480" y="3376999"/>
                  <a:ext cx="284040" cy="244440"/>
                </a:xfrm>
                <a:prstGeom prst="rect">
                  <a:avLst/>
                </a:prstGeom>
              </p:spPr>
            </p:pic>
          </mc:Fallback>
        </mc:AlternateContent>
      </p:grpSp>
      <p:grpSp>
        <p:nvGrpSpPr>
          <p:cNvPr id="383" name="Grupo 382">
            <a:extLst>
              <a:ext uri="{FF2B5EF4-FFF2-40B4-BE49-F238E27FC236}">
                <a16:creationId xmlns:a16="http://schemas.microsoft.com/office/drawing/2014/main" id="{31DD4FC6-D4E9-4B02-9266-4240FAB0F865}"/>
              </a:ext>
            </a:extLst>
          </p:cNvPr>
          <p:cNvGrpSpPr/>
          <p:nvPr/>
        </p:nvGrpSpPr>
        <p:grpSpPr>
          <a:xfrm>
            <a:off x="176760" y="2872279"/>
            <a:ext cx="2399040" cy="356040"/>
            <a:chOff x="176760" y="2872279"/>
            <a:chExt cx="2399040" cy="356040"/>
          </a:xfrm>
        </p:grpSpPr>
        <mc:AlternateContent xmlns:mc="http://schemas.openxmlformats.org/markup-compatibility/2006" xmlns:p14="http://schemas.microsoft.com/office/powerpoint/2010/main">
          <mc:Choice Requires="p14">
            <p:contentPart p14:bwMode="auto" r:id="rId520">
              <p14:nvContentPartPr>
                <p14:cNvPr id="365" name="Entrada de lápiz 364">
                  <a:extLst>
                    <a:ext uri="{FF2B5EF4-FFF2-40B4-BE49-F238E27FC236}">
                      <a16:creationId xmlns:a16="http://schemas.microsoft.com/office/drawing/2014/main" id="{E9CEC8D0-D3D1-49F8-B8E6-B06E6A4E6042}"/>
                    </a:ext>
                  </a:extLst>
                </p14:cNvPr>
                <p14:cNvContentPartPr/>
                <p14:nvPr/>
              </p14:nvContentPartPr>
              <p14:xfrm>
                <a:off x="176760" y="2976679"/>
                <a:ext cx="209880" cy="182880"/>
              </p14:xfrm>
            </p:contentPart>
          </mc:Choice>
          <mc:Fallback xmlns="">
            <p:pic>
              <p:nvPicPr>
                <p:cNvPr id="365" name="Entrada de lápiz 364">
                  <a:extLst>
                    <a:ext uri="{FF2B5EF4-FFF2-40B4-BE49-F238E27FC236}">
                      <a16:creationId xmlns:a16="http://schemas.microsoft.com/office/drawing/2014/main" id="{E9CEC8D0-D3D1-49F8-B8E6-B06E6A4E6042}"/>
                    </a:ext>
                  </a:extLst>
                </p:cNvPr>
                <p:cNvPicPr/>
                <p:nvPr/>
              </p:nvPicPr>
              <p:blipFill>
                <a:blip r:embed="rId521"/>
                <a:stretch>
                  <a:fillRect/>
                </a:stretch>
              </p:blipFill>
              <p:spPr>
                <a:xfrm>
                  <a:off x="167760" y="2967679"/>
                  <a:ext cx="227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6" name="Entrada de lápiz 365">
                  <a:extLst>
                    <a:ext uri="{FF2B5EF4-FFF2-40B4-BE49-F238E27FC236}">
                      <a16:creationId xmlns:a16="http://schemas.microsoft.com/office/drawing/2014/main" id="{28B54D58-B3CC-46C9-8FE7-7DB80EBC969B}"/>
                    </a:ext>
                  </a:extLst>
                </p14:cNvPr>
                <p14:cNvContentPartPr/>
                <p14:nvPr/>
              </p14:nvContentPartPr>
              <p14:xfrm>
                <a:off x="484200" y="3103399"/>
                <a:ext cx="10800" cy="86760"/>
              </p14:xfrm>
            </p:contentPart>
          </mc:Choice>
          <mc:Fallback xmlns="">
            <p:pic>
              <p:nvPicPr>
                <p:cNvPr id="366" name="Entrada de lápiz 365">
                  <a:extLst>
                    <a:ext uri="{FF2B5EF4-FFF2-40B4-BE49-F238E27FC236}">
                      <a16:creationId xmlns:a16="http://schemas.microsoft.com/office/drawing/2014/main" id="{28B54D58-B3CC-46C9-8FE7-7DB80EBC969B}"/>
                    </a:ext>
                  </a:extLst>
                </p:cNvPr>
                <p:cNvPicPr/>
                <p:nvPr/>
              </p:nvPicPr>
              <p:blipFill>
                <a:blip r:embed="rId523"/>
                <a:stretch>
                  <a:fillRect/>
                </a:stretch>
              </p:blipFill>
              <p:spPr>
                <a:xfrm>
                  <a:off x="475560" y="3094759"/>
                  <a:ext cx="28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67" name="Entrada de lápiz 366">
                  <a:extLst>
                    <a:ext uri="{FF2B5EF4-FFF2-40B4-BE49-F238E27FC236}">
                      <a16:creationId xmlns:a16="http://schemas.microsoft.com/office/drawing/2014/main" id="{833FB982-42D2-4B37-BCF4-A62CD2487738}"/>
                    </a:ext>
                  </a:extLst>
                </p14:cNvPr>
                <p14:cNvContentPartPr/>
                <p14:nvPr/>
              </p14:nvContentPartPr>
              <p14:xfrm>
                <a:off x="410760" y="3032839"/>
                <a:ext cx="249120" cy="195480"/>
              </p14:xfrm>
            </p:contentPart>
          </mc:Choice>
          <mc:Fallback xmlns="">
            <p:pic>
              <p:nvPicPr>
                <p:cNvPr id="367" name="Entrada de lápiz 366">
                  <a:extLst>
                    <a:ext uri="{FF2B5EF4-FFF2-40B4-BE49-F238E27FC236}">
                      <a16:creationId xmlns:a16="http://schemas.microsoft.com/office/drawing/2014/main" id="{833FB982-42D2-4B37-BCF4-A62CD2487738}"/>
                    </a:ext>
                  </a:extLst>
                </p:cNvPr>
                <p:cNvPicPr/>
                <p:nvPr/>
              </p:nvPicPr>
              <p:blipFill>
                <a:blip r:embed="rId525"/>
                <a:stretch>
                  <a:fillRect/>
                </a:stretch>
              </p:blipFill>
              <p:spPr>
                <a:xfrm>
                  <a:off x="401760" y="3023839"/>
                  <a:ext cx="266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68" name="Entrada de lápiz 367">
                  <a:extLst>
                    <a:ext uri="{FF2B5EF4-FFF2-40B4-BE49-F238E27FC236}">
                      <a16:creationId xmlns:a16="http://schemas.microsoft.com/office/drawing/2014/main" id="{77ED9E5D-EBED-40F3-BE4E-2341E3E8CDA7}"/>
                    </a:ext>
                  </a:extLst>
                </p14:cNvPr>
                <p14:cNvContentPartPr/>
                <p14:nvPr/>
              </p14:nvContentPartPr>
              <p14:xfrm>
                <a:off x="737640" y="3043999"/>
                <a:ext cx="134640" cy="12600"/>
              </p14:xfrm>
            </p:contentPart>
          </mc:Choice>
          <mc:Fallback xmlns="">
            <p:pic>
              <p:nvPicPr>
                <p:cNvPr id="368" name="Entrada de lápiz 367">
                  <a:extLst>
                    <a:ext uri="{FF2B5EF4-FFF2-40B4-BE49-F238E27FC236}">
                      <a16:creationId xmlns:a16="http://schemas.microsoft.com/office/drawing/2014/main" id="{77ED9E5D-EBED-40F3-BE4E-2341E3E8CDA7}"/>
                    </a:ext>
                  </a:extLst>
                </p:cNvPr>
                <p:cNvPicPr/>
                <p:nvPr/>
              </p:nvPicPr>
              <p:blipFill>
                <a:blip r:embed="rId527"/>
                <a:stretch>
                  <a:fillRect/>
                </a:stretch>
              </p:blipFill>
              <p:spPr>
                <a:xfrm>
                  <a:off x="728640" y="3035359"/>
                  <a:ext cx="152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69" name="Entrada de lápiz 368">
                  <a:extLst>
                    <a:ext uri="{FF2B5EF4-FFF2-40B4-BE49-F238E27FC236}">
                      <a16:creationId xmlns:a16="http://schemas.microsoft.com/office/drawing/2014/main" id="{DDC9CA1C-F12D-4FCF-A9D8-A50D07565FF8}"/>
                    </a:ext>
                  </a:extLst>
                </p14:cNvPr>
                <p14:cNvContentPartPr/>
                <p14:nvPr/>
              </p14:nvContentPartPr>
              <p14:xfrm>
                <a:off x="714600" y="3115999"/>
                <a:ext cx="150840" cy="12240"/>
              </p14:xfrm>
            </p:contentPart>
          </mc:Choice>
          <mc:Fallback xmlns="">
            <p:pic>
              <p:nvPicPr>
                <p:cNvPr id="369" name="Entrada de lápiz 368">
                  <a:extLst>
                    <a:ext uri="{FF2B5EF4-FFF2-40B4-BE49-F238E27FC236}">
                      <a16:creationId xmlns:a16="http://schemas.microsoft.com/office/drawing/2014/main" id="{DDC9CA1C-F12D-4FCF-A9D8-A50D07565FF8}"/>
                    </a:ext>
                  </a:extLst>
                </p:cNvPr>
                <p:cNvPicPr/>
                <p:nvPr/>
              </p:nvPicPr>
              <p:blipFill>
                <a:blip r:embed="rId529"/>
                <a:stretch>
                  <a:fillRect/>
                </a:stretch>
              </p:blipFill>
              <p:spPr>
                <a:xfrm>
                  <a:off x="705960" y="3106999"/>
                  <a:ext cx="168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70" name="Entrada de lápiz 369">
                  <a:extLst>
                    <a:ext uri="{FF2B5EF4-FFF2-40B4-BE49-F238E27FC236}">
                      <a16:creationId xmlns:a16="http://schemas.microsoft.com/office/drawing/2014/main" id="{63FFC23A-51EC-453D-9C23-3446022E005A}"/>
                    </a:ext>
                  </a:extLst>
                </p14:cNvPr>
                <p14:cNvContentPartPr/>
                <p14:nvPr/>
              </p14:nvContentPartPr>
              <p14:xfrm>
                <a:off x="1013040" y="2994319"/>
                <a:ext cx="228240" cy="140040"/>
              </p14:xfrm>
            </p:contentPart>
          </mc:Choice>
          <mc:Fallback xmlns="">
            <p:pic>
              <p:nvPicPr>
                <p:cNvPr id="370" name="Entrada de lápiz 369">
                  <a:extLst>
                    <a:ext uri="{FF2B5EF4-FFF2-40B4-BE49-F238E27FC236}">
                      <a16:creationId xmlns:a16="http://schemas.microsoft.com/office/drawing/2014/main" id="{63FFC23A-51EC-453D-9C23-3446022E005A}"/>
                    </a:ext>
                  </a:extLst>
                </p:cNvPr>
                <p:cNvPicPr/>
                <p:nvPr/>
              </p:nvPicPr>
              <p:blipFill>
                <a:blip r:embed="rId531"/>
                <a:stretch>
                  <a:fillRect/>
                </a:stretch>
              </p:blipFill>
              <p:spPr>
                <a:xfrm>
                  <a:off x="1004400" y="2985319"/>
                  <a:ext cx="245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72" name="Entrada de lápiz 371">
                  <a:extLst>
                    <a:ext uri="{FF2B5EF4-FFF2-40B4-BE49-F238E27FC236}">
                      <a16:creationId xmlns:a16="http://schemas.microsoft.com/office/drawing/2014/main" id="{D6751A50-AEDA-45EE-9437-A870788994FB}"/>
                    </a:ext>
                  </a:extLst>
                </p14:cNvPr>
                <p14:cNvContentPartPr/>
                <p14:nvPr/>
              </p14:nvContentPartPr>
              <p14:xfrm>
                <a:off x="1347840" y="3029239"/>
                <a:ext cx="123840" cy="11160"/>
              </p14:xfrm>
            </p:contentPart>
          </mc:Choice>
          <mc:Fallback xmlns="">
            <p:pic>
              <p:nvPicPr>
                <p:cNvPr id="372" name="Entrada de lápiz 371">
                  <a:extLst>
                    <a:ext uri="{FF2B5EF4-FFF2-40B4-BE49-F238E27FC236}">
                      <a16:creationId xmlns:a16="http://schemas.microsoft.com/office/drawing/2014/main" id="{D6751A50-AEDA-45EE-9437-A870788994FB}"/>
                    </a:ext>
                  </a:extLst>
                </p:cNvPr>
                <p:cNvPicPr/>
                <p:nvPr/>
              </p:nvPicPr>
              <p:blipFill>
                <a:blip r:embed="rId533"/>
                <a:stretch>
                  <a:fillRect/>
                </a:stretch>
              </p:blipFill>
              <p:spPr>
                <a:xfrm>
                  <a:off x="1339200" y="3020599"/>
                  <a:ext cx="141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3" name="Entrada de lápiz 372">
                  <a:extLst>
                    <a:ext uri="{FF2B5EF4-FFF2-40B4-BE49-F238E27FC236}">
                      <a16:creationId xmlns:a16="http://schemas.microsoft.com/office/drawing/2014/main" id="{361A0B68-DBE4-481A-BAC9-0F1B08848043}"/>
                    </a:ext>
                  </a:extLst>
                </p14:cNvPr>
                <p14:cNvContentPartPr/>
                <p14:nvPr/>
              </p14:nvContentPartPr>
              <p14:xfrm>
                <a:off x="1352160" y="3114919"/>
                <a:ext cx="134280" cy="9360"/>
              </p14:xfrm>
            </p:contentPart>
          </mc:Choice>
          <mc:Fallback xmlns="">
            <p:pic>
              <p:nvPicPr>
                <p:cNvPr id="373" name="Entrada de lápiz 372">
                  <a:extLst>
                    <a:ext uri="{FF2B5EF4-FFF2-40B4-BE49-F238E27FC236}">
                      <a16:creationId xmlns:a16="http://schemas.microsoft.com/office/drawing/2014/main" id="{361A0B68-DBE4-481A-BAC9-0F1B08848043}"/>
                    </a:ext>
                  </a:extLst>
                </p:cNvPr>
                <p:cNvPicPr/>
                <p:nvPr/>
              </p:nvPicPr>
              <p:blipFill>
                <a:blip r:embed="rId535"/>
                <a:stretch>
                  <a:fillRect/>
                </a:stretch>
              </p:blipFill>
              <p:spPr>
                <a:xfrm>
                  <a:off x="1343160" y="3105919"/>
                  <a:ext cx="1519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4" name="Entrada de lápiz 373">
                  <a:extLst>
                    <a:ext uri="{FF2B5EF4-FFF2-40B4-BE49-F238E27FC236}">
                      <a16:creationId xmlns:a16="http://schemas.microsoft.com/office/drawing/2014/main" id="{F50F0E54-3263-46B2-A7A6-93AA9A0DFFC1}"/>
                    </a:ext>
                  </a:extLst>
                </p14:cNvPr>
                <p14:cNvContentPartPr/>
                <p14:nvPr/>
              </p14:nvContentPartPr>
              <p14:xfrm>
                <a:off x="1517400" y="2920519"/>
                <a:ext cx="227520" cy="199440"/>
              </p14:xfrm>
            </p:contentPart>
          </mc:Choice>
          <mc:Fallback xmlns="">
            <p:pic>
              <p:nvPicPr>
                <p:cNvPr id="374" name="Entrada de lápiz 373">
                  <a:extLst>
                    <a:ext uri="{FF2B5EF4-FFF2-40B4-BE49-F238E27FC236}">
                      <a16:creationId xmlns:a16="http://schemas.microsoft.com/office/drawing/2014/main" id="{F50F0E54-3263-46B2-A7A6-93AA9A0DFFC1}"/>
                    </a:ext>
                  </a:extLst>
                </p:cNvPr>
                <p:cNvPicPr/>
                <p:nvPr/>
              </p:nvPicPr>
              <p:blipFill>
                <a:blip r:embed="rId537"/>
                <a:stretch>
                  <a:fillRect/>
                </a:stretch>
              </p:blipFill>
              <p:spPr>
                <a:xfrm>
                  <a:off x="1508760" y="2911519"/>
                  <a:ext cx="245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76" name="Entrada de lápiz 375">
                  <a:extLst>
                    <a:ext uri="{FF2B5EF4-FFF2-40B4-BE49-F238E27FC236}">
                      <a16:creationId xmlns:a16="http://schemas.microsoft.com/office/drawing/2014/main" id="{FAA709A0-39A1-4902-A4FC-297A928BB713}"/>
                    </a:ext>
                  </a:extLst>
                </p14:cNvPr>
                <p14:cNvContentPartPr/>
                <p14:nvPr/>
              </p14:nvContentPartPr>
              <p14:xfrm>
                <a:off x="1824480" y="3091159"/>
                <a:ext cx="141120" cy="65520"/>
              </p14:xfrm>
            </p:contentPart>
          </mc:Choice>
          <mc:Fallback xmlns="">
            <p:pic>
              <p:nvPicPr>
                <p:cNvPr id="376" name="Entrada de lápiz 375">
                  <a:extLst>
                    <a:ext uri="{FF2B5EF4-FFF2-40B4-BE49-F238E27FC236}">
                      <a16:creationId xmlns:a16="http://schemas.microsoft.com/office/drawing/2014/main" id="{FAA709A0-39A1-4902-A4FC-297A928BB713}"/>
                    </a:ext>
                  </a:extLst>
                </p:cNvPr>
                <p:cNvPicPr/>
                <p:nvPr/>
              </p:nvPicPr>
              <p:blipFill>
                <a:blip r:embed="rId539"/>
                <a:stretch>
                  <a:fillRect/>
                </a:stretch>
              </p:blipFill>
              <p:spPr>
                <a:xfrm>
                  <a:off x="1815480" y="3082519"/>
                  <a:ext cx="158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7" name="Entrada de lápiz 376">
                  <a:extLst>
                    <a:ext uri="{FF2B5EF4-FFF2-40B4-BE49-F238E27FC236}">
                      <a16:creationId xmlns:a16="http://schemas.microsoft.com/office/drawing/2014/main" id="{B5477136-D8B3-494E-9FFE-7ECEAB53466C}"/>
                    </a:ext>
                  </a:extLst>
                </p14:cNvPr>
                <p14:cNvContentPartPr/>
                <p14:nvPr/>
              </p14:nvContentPartPr>
              <p14:xfrm>
                <a:off x="2009520" y="2990359"/>
                <a:ext cx="117000" cy="13680"/>
              </p14:xfrm>
            </p:contentPart>
          </mc:Choice>
          <mc:Fallback xmlns="">
            <p:pic>
              <p:nvPicPr>
                <p:cNvPr id="377" name="Entrada de lápiz 376">
                  <a:extLst>
                    <a:ext uri="{FF2B5EF4-FFF2-40B4-BE49-F238E27FC236}">
                      <a16:creationId xmlns:a16="http://schemas.microsoft.com/office/drawing/2014/main" id="{B5477136-D8B3-494E-9FFE-7ECEAB53466C}"/>
                    </a:ext>
                  </a:extLst>
                </p:cNvPr>
                <p:cNvPicPr/>
                <p:nvPr/>
              </p:nvPicPr>
              <p:blipFill>
                <a:blip r:embed="rId541"/>
                <a:stretch>
                  <a:fillRect/>
                </a:stretch>
              </p:blipFill>
              <p:spPr>
                <a:xfrm>
                  <a:off x="2000880" y="2981359"/>
                  <a:ext cx="134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8" name="Entrada de lápiz 377">
                  <a:extLst>
                    <a:ext uri="{FF2B5EF4-FFF2-40B4-BE49-F238E27FC236}">
                      <a16:creationId xmlns:a16="http://schemas.microsoft.com/office/drawing/2014/main" id="{76EE2EAD-7FD3-436C-92A4-8B4FD1081C4F}"/>
                    </a:ext>
                  </a:extLst>
                </p14:cNvPr>
                <p14:cNvContentPartPr/>
                <p14:nvPr/>
              </p14:nvContentPartPr>
              <p14:xfrm>
                <a:off x="2012400" y="3043639"/>
                <a:ext cx="131760" cy="14040"/>
              </p14:xfrm>
            </p:contentPart>
          </mc:Choice>
          <mc:Fallback xmlns="">
            <p:pic>
              <p:nvPicPr>
                <p:cNvPr id="378" name="Entrada de lápiz 377">
                  <a:extLst>
                    <a:ext uri="{FF2B5EF4-FFF2-40B4-BE49-F238E27FC236}">
                      <a16:creationId xmlns:a16="http://schemas.microsoft.com/office/drawing/2014/main" id="{76EE2EAD-7FD3-436C-92A4-8B4FD1081C4F}"/>
                    </a:ext>
                  </a:extLst>
                </p:cNvPr>
                <p:cNvPicPr/>
                <p:nvPr/>
              </p:nvPicPr>
              <p:blipFill>
                <a:blip r:embed="rId543"/>
                <a:stretch>
                  <a:fillRect/>
                </a:stretch>
              </p:blipFill>
              <p:spPr>
                <a:xfrm>
                  <a:off x="2003760" y="3034639"/>
                  <a:ext cx="14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79" name="Entrada de lápiz 378">
                  <a:extLst>
                    <a:ext uri="{FF2B5EF4-FFF2-40B4-BE49-F238E27FC236}">
                      <a16:creationId xmlns:a16="http://schemas.microsoft.com/office/drawing/2014/main" id="{4AA280CC-CB30-4132-9984-0CBFA49D5055}"/>
                    </a:ext>
                  </a:extLst>
                </p14:cNvPr>
                <p14:cNvContentPartPr/>
                <p14:nvPr/>
              </p14:nvContentPartPr>
              <p14:xfrm>
                <a:off x="2175480" y="2872279"/>
                <a:ext cx="213480" cy="206280"/>
              </p14:xfrm>
            </p:contentPart>
          </mc:Choice>
          <mc:Fallback xmlns="">
            <p:pic>
              <p:nvPicPr>
                <p:cNvPr id="379" name="Entrada de lápiz 378">
                  <a:extLst>
                    <a:ext uri="{FF2B5EF4-FFF2-40B4-BE49-F238E27FC236}">
                      <a16:creationId xmlns:a16="http://schemas.microsoft.com/office/drawing/2014/main" id="{4AA280CC-CB30-4132-9984-0CBFA49D5055}"/>
                    </a:ext>
                  </a:extLst>
                </p:cNvPr>
                <p:cNvPicPr/>
                <p:nvPr/>
              </p:nvPicPr>
              <p:blipFill>
                <a:blip r:embed="rId545"/>
                <a:stretch>
                  <a:fillRect/>
                </a:stretch>
              </p:blipFill>
              <p:spPr>
                <a:xfrm>
                  <a:off x="2166840" y="2863639"/>
                  <a:ext cx="2311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80" name="Entrada de lápiz 379">
                  <a:extLst>
                    <a:ext uri="{FF2B5EF4-FFF2-40B4-BE49-F238E27FC236}">
                      <a16:creationId xmlns:a16="http://schemas.microsoft.com/office/drawing/2014/main" id="{7CA2C2E3-84A4-4660-AD5A-C01669C19D24}"/>
                    </a:ext>
                  </a:extLst>
                </p14:cNvPr>
                <p14:cNvContentPartPr/>
                <p14:nvPr/>
              </p14:nvContentPartPr>
              <p14:xfrm>
                <a:off x="2440080" y="3008359"/>
                <a:ext cx="135720" cy="100080"/>
              </p14:xfrm>
            </p:contentPart>
          </mc:Choice>
          <mc:Fallback xmlns="">
            <p:pic>
              <p:nvPicPr>
                <p:cNvPr id="380" name="Entrada de lápiz 379">
                  <a:extLst>
                    <a:ext uri="{FF2B5EF4-FFF2-40B4-BE49-F238E27FC236}">
                      <a16:creationId xmlns:a16="http://schemas.microsoft.com/office/drawing/2014/main" id="{7CA2C2E3-84A4-4660-AD5A-C01669C19D24}"/>
                    </a:ext>
                  </a:extLst>
                </p:cNvPr>
                <p:cNvPicPr/>
                <p:nvPr/>
              </p:nvPicPr>
              <p:blipFill>
                <a:blip r:embed="rId547"/>
                <a:stretch>
                  <a:fillRect/>
                </a:stretch>
              </p:blipFill>
              <p:spPr>
                <a:xfrm>
                  <a:off x="2431440" y="2999359"/>
                  <a:ext cx="153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81" name="Entrada de lápiz 380">
                  <a:extLst>
                    <a:ext uri="{FF2B5EF4-FFF2-40B4-BE49-F238E27FC236}">
                      <a16:creationId xmlns:a16="http://schemas.microsoft.com/office/drawing/2014/main" id="{4FE9EA18-4265-4287-AA40-1CA609023CC2}"/>
                    </a:ext>
                  </a:extLst>
                </p14:cNvPr>
                <p14:cNvContentPartPr/>
                <p14:nvPr/>
              </p14:nvContentPartPr>
              <p14:xfrm>
                <a:off x="2446200" y="3051919"/>
                <a:ext cx="55080" cy="14040"/>
              </p14:xfrm>
            </p:contentPart>
          </mc:Choice>
          <mc:Fallback xmlns="">
            <p:pic>
              <p:nvPicPr>
                <p:cNvPr id="381" name="Entrada de lápiz 380">
                  <a:extLst>
                    <a:ext uri="{FF2B5EF4-FFF2-40B4-BE49-F238E27FC236}">
                      <a16:creationId xmlns:a16="http://schemas.microsoft.com/office/drawing/2014/main" id="{4FE9EA18-4265-4287-AA40-1CA609023CC2}"/>
                    </a:ext>
                  </a:extLst>
                </p:cNvPr>
                <p:cNvPicPr/>
                <p:nvPr/>
              </p:nvPicPr>
              <p:blipFill>
                <a:blip r:embed="rId549"/>
                <a:stretch>
                  <a:fillRect/>
                </a:stretch>
              </p:blipFill>
              <p:spPr>
                <a:xfrm>
                  <a:off x="2437560" y="3042919"/>
                  <a:ext cx="72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82" name="Entrada de lápiz 381">
                  <a:extLst>
                    <a:ext uri="{FF2B5EF4-FFF2-40B4-BE49-F238E27FC236}">
                      <a16:creationId xmlns:a16="http://schemas.microsoft.com/office/drawing/2014/main" id="{D193D514-25C9-414B-8F90-6CB9B6234DC0}"/>
                    </a:ext>
                  </a:extLst>
                </p14:cNvPr>
                <p14:cNvContentPartPr/>
                <p14:nvPr/>
              </p14:nvContentPartPr>
              <p14:xfrm>
                <a:off x="2431080" y="2993959"/>
                <a:ext cx="105120" cy="34560"/>
              </p14:xfrm>
            </p:contentPart>
          </mc:Choice>
          <mc:Fallback xmlns="">
            <p:pic>
              <p:nvPicPr>
                <p:cNvPr id="382" name="Entrada de lápiz 381">
                  <a:extLst>
                    <a:ext uri="{FF2B5EF4-FFF2-40B4-BE49-F238E27FC236}">
                      <a16:creationId xmlns:a16="http://schemas.microsoft.com/office/drawing/2014/main" id="{D193D514-25C9-414B-8F90-6CB9B6234DC0}"/>
                    </a:ext>
                  </a:extLst>
                </p:cNvPr>
                <p:cNvPicPr/>
                <p:nvPr/>
              </p:nvPicPr>
              <p:blipFill>
                <a:blip r:embed="rId551"/>
                <a:stretch>
                  <a:fillRect/>
                </a:stretch>
              </p:blipFill>
              <p:spPr>
                <a:xfrm>
                  <a:off x="2422440" y="2985319"/>
                  <a:ext cx="122760" cy="52200"/>
                </a:xfrm>
                <a:prstGeom prst="rect">
                  <a:avLst/>
                </a:prstGeom>
              </p:spPr>
            </p:pic>
          </mc:Fallback>
        </mc:AlternateContent>
      </p:grpSp>
      <p:grpSp>
        <p:nvGrpSpPr>
          <p:cNvPr id="407" name="Grupo 406">
            <a:extLst>
              <a:ext uri="{FF2B5EF4-FFF2-40B4-BE49-F238E27FC236}">
                <a16:creationId xmlns:a16="http://schemas.microsoft.com/office/drawing/2014/main" id="{5064B25A-8FD0-4EB0-809A-C3244D807253}"/>
              </a:ext>
            </a:extLst>
          </p:cNvPr>
          <p:cNvGrpSpPr/>
          <p:nvPr/>
        </p:nvGrpSpPr>
        <p:grpSpPr>
          <a:xfrm>
            <a:off x="2871000" y="1720999"/>
            <a:ext cx="1618560" cy="408960"/>
            <a:chOff x="2871000" y="1720999"/>
            <a:chExt cx="1618560" cy="408960"/>
          </a:xfrm>
        </p:grpSpPr>
        <mc:AlternateContent xmlns:mc="http://schemas.openxmlformats.org/markup-compatibility/2006" xmlns:p14="http://schemas.microsoft.com/office/powerpoint/2010/main">
          <mc:Choice Requires="p14">
            <p:contentPart p14:bwMode="auto" r:id="rId552">
              <p14:nvContentPartPr>
                <p14:cNvPr id="384" name="Entrada de lápiz 383">
                  <a:extLst>
                    <a:ext uri="{FF2B5EF4-FFF2-40B4-BE49-F238E27FC236}">
                      <a16:creationId xmlns:a16="http://schemas.microsoft.com/office/drawing/2014/main" id="{A3110AE9-8894-4A73-85D0-18DFD9D57F70}"/>
                    </a:ext>
                  </a:extLst>
                </p14:cNvPr>
                <p14:cNvContentPartPr/>
                <p14:nvPr/>
              </p14:nvContentPartPr>
              <p14:xfrm>
                <a:off x="2871000" y="1720999"/>
                <a:ext cx="222120" cy="376560"/>
              </p14:xfrm>
            </p:contentPart>
          </mc:Choice>
          <mc:Fallback xmlns="">
            <p:pic>
              <p:nvPicPr>
                <p:cNvPr id="384" name="Entrada de lápiz 383">
                  <a:extLst>
                    <a:ext uri="{FF2B5EF4-FFF2-40B4-BE49-F238E27FC236}">
                      <a16:creationId xmlns:a16="http://schemas.microsoft.com/office/drawing/2014/main" id="{A3110AE9-8894-4A73-85D0-18DFD9D57F70}"/>
                    </a:ext>
                  </a:extLst>
                </p:cNvPr>
                <p:cNvPicPr/>
                <p:nvPr/>
              </p:nvPicPr>
              <p:blipFill>
                <a:blip r:embed="rId553"/>
                <a:stretch>
                  <a:fillRect/>
                </a:stretch>
              </p:blipFill>
              <p:spPr>
                <a:xfrm>
                  <a:off x="2862000" y="1712359"/>
                  <a:ext cx="2397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5" name="Entrada de lápiz 384">
                  <a:extLst>
                    <a:ext uri="{FF2B5EF4-FFF2-40B4-BE49-F238E27FC236}">
                      <a16:creationId xmlns:a16="http://schemas.microsoft.com/office/drawing/2014/main" id="{34B27D21-0972-4592-AF40-D22B96FCEDBC}"/>
                    </a:ext>
                  </a:extLst>
                </p14:cNvPr>
                <p14:cNvContentPartPr/>
                <p14:nvPr/>
              </p14:nvContentPartPr>
              <p14:xfrm>
                <a:off x="3108600" y="1981639"/>
                <a:ext cx="111600" cy="148320"/>
              </p14:xfrm>
            </p:contentPart>
          </mc:Choice>
          <mc:Fallback xmlns="">
            <p:pic>
              <p:nvPicPr>
                <p:cNvPr id="385" name="Entrada de lápiz 384">
                  <a:extLst>
                    <a:ext uri="{FF2B5EF4-FFF2-40B4-BE49-F238E27FC236}">
                      <a16:creationId xmlns:a16="http://schemas.microsoft.com/office/drawing/2014/main" id="{34B27D21-0972-4592-AF40-D22B96FCEDBC}"/>
                    </a:ext>
                  </a:extLst>
                </p:cNvPr>
                <p:cNvPicPr/>
                <p:nvPr/>
              </p:nvPicPr>
              <p:blipFill>
                <a:blip r:embed="rId555"/>
                <a:stretch>
                  <a:fillRect/>
                </a:stretch>
              </p:blipFill>
              <p:spPr>
                <a:xfrm>
                  <a:off x="3099960" y="1972639"/>
                  <a:ext cx="129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6" name="Entrada de lápiz 385">
                  <a:extLst>
                    <a:ext uri="{FF2B5EF4-FFF2-40B4-BE49-F238E27FC236}">
                      <a16:creationId xmlns:a16="http://schemas.microsoft.com/office/drawing/2014/main" id="{D8A1DBE5-1D15-4454-832D-6CEF37693381}"/>
                    </a:ext>
                  </a:extLst>
                </p14:cNvPr>
                <p14:cNvContentPartPr/>
                <p14:nvPr/>
              </p14:nvContentPartPr>
              <p14:xfrm>
                <a:off x="3257640" y="2001439"/>
                <a:ext cx="120960" cy="115920"/>
              </p14:xfrm>
            </p:contentPart>
          </mc:Choice>
          <mc:Fallback xmlns="">
            <p:pic>
              <p:nvPicPr>
                <p:cNvPr id="386" name="Entrada de lápiz 385">
                  <a:extLst>
                    <a:ext uri="{FF2B5EF4-FFF2-40B4-BE49-F238E27FC236}">
                      <a16:creationId xmlns:a16="http://schemas.microsoft.com/office/drawing/2014/main" id="{D8A1DBE5-1D15-4454-832D-6CEF37693381}"/>
                    </a:ext>
                  </a:extLst>
                </p:cNvPr>
                <p:cNvPicPr/>
                <p:nvPr/>
              </p:nvPicPr>
              <p:blipFill>
                <a:blip r:embed="rId557"/>
                <a:stretch>
                  <a:fillRect/>
                </a:stretch>
              </p:blipFill>
              <p:spPr>
                <a:xfrm>
                  <a:off x="3248640" y="1992799"/>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7" name="Entrada de lápiz 386">
                  <a:extLst>
                    <a:ext uri="{FF2B5EF4-FFF2-40B4-BE49-F238E27FC236}">
                      <a16:creationId xmlns:a16="http://schemas.microsoft.com/office/drawing/2014/main" id="{0DE57428-4070-489C-AFC5-CCACC30AFA4A}"/>
                    </a:ext>
                  </a:extLst>
                </p14:cNvPr>
                <p14:cNvContentPartPr/>
                <p14:nvPr/>
              </p14:nvContentPartPr>
              <p14:xfrm>
                <a:off x="3274560" y="2047519"/>
                <a:ext cx="48960" cy="26640"/>
              </p14:xfrm>
            </p:contentPart>
          </mc:Choice>
          <mc:Fallback xmlns="">
            <p:pic>
              <p:nvPicPr>
                <p:cNvPr id="387" name="Entrada de lápiz 386">
                  <a:extLst>
                    <a:ext uri="{FF2B5EF4-FFF2-40B4-BE49-F238E27FC236}">
                      <a16:creationId xmlns:a16="http://schemas.microsoft.com/office/drawing/2014/main" id="{0DE57428-4070-489C-AFC5-CCACC30AFA4A}"/>
                    </a:ext>
                  </a:extLst>
                </p:cNvPr>
                <p:cNvPicPr/>
                <p:nvPr/>
              </p:nvPicPr>
              <p:blipFill>
                <a:blip r:embed="rId559"/>
                <a:stretch>
                  <a:fillRect/>
                </a:stretch>
              </p:blipFill>
              <p:spPr>
                <a:xfrm>
                  <a:off x="3265560" y="2038879"/>
                  <a:ext cx="66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88" name="Entrada de lápiz 387">
                  <a:extLst>
                    <a:ext uri="{FF2B5EF4-FFF2-40B4-BE49-F238E27FC236}">
                      <a16:creationId xmlns:a16="http://schemas.microsoft.com/office/drawing/2014/main" id="{888FE947-129D-4E56-8224-A19FEDCE2AB4}"/>
                    </a:ext>
                  </a:extLst>
                </p14:cNvPr>
                <p14:cNvContentPartPr/>
                <p14:nvPr/>
              </p14:nvContentPartPr>
              <p14:xfrm>
                <a:off x="3226680" y="1979839"/>
                <a:ext cx="112680" cy="32400"/>
              </p14:xfrm>
            </p:contentPart>
          </mc:Choice>
          <mc:Fallback xmlns="">
            <p:pic>
              <p:nvPicPr>
                <p:cNvPr id="388" name="Entrada de lápiz 387">
                  <a:extLst>
                    <a:ext uri="{FF2B5EF4-FFF2-40B4-BE49-F238E27FC236}">
                      <a16:creationId xmlns:a16="http://schemas.microsoft.com/office/drawing/2014/main" id="{888FE947-129D-4E56-8224-A19FEDCE2AB4}"/>
                    </a:ext>
                  </a:extLst>
                </p:cNvPr>
                <p:cNvPicPr/>
                <p:nvPr/>
              </p:nvPicPr>
              <p:blipFill>
                <a:blip r:embed="rId561"/>
                <a:stretch>
                  <a:fillRect/>
                </a:stretch>
              </p:blipFill>
              <p:spPr>
                <a:xfrm>
                  <a:off x="3218040" y="1971199"/>
                  <a:ext cx="1303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89" name="Entrada de lápiz 388">
                  <a:extLst>
                    <a:ext uri="{FF2B5EF4-FFF2-40B4-BE49-F238E27FC236}">
                      <a16:creationId xmlns:a16="http://schemas.microsoft.com/office/drawing/2014/main" id="{019D2DD5-AB72-4282-89CC-550ECB7D1E0D}"/>
                    </a:ext>
                  </a:extLst>
                </p14:cNvPr>
                <p14:cNvContentPartPr/>
                <p14:nvPr/>
              </p14:nvContentPartPr>
              <p14:xfrm>
                <a:off x="3495600" y="1938079"/>
                <a:ext cx="107280" cy="3600"/>
              </p14:xfrm>
            </p:contentPart>
          </mc:Choice>
          <mc:Fallback xmlns="">
            <p:pic>
              <p:nvPicPr>
                <p:cNvPr id="389" name="Entrada de lápiz 388">
                  <a:extLst>
                    <a:ext uri="{FF2B5EF4-FFF2-40B4-BE49-F238E27FC236}">
                      <a16:creationId xmlns:a16="http://schemas.microsoft.com/office/drawing/2014/main" id="{019D2DD5-AB72-4282-89CC-550ECB7D1E0D}"/>
                    </a:ext>
                  </a:extLst>
                </p:cNvPr>
                <p:cNvPicPr/>
                <p:nvPr/>
              </p:nvPicPr>
              <p:blipFill>
                <a:blip r:embed="rId563"/>
                <a:stretch>
                  <a:fillRect/>
                </a:stretch>
              </p:blipFill>
              <p:spPr>
                <a:xfrm>
                  <a:off x="3486960" y="1929439"/>
                  <a:ext cx="1249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90" name="Entrada de lápiz 389">
                  <a:extLst>
                    <a:ext uri="{FF2B5EF4-FFF2-40B4-BE49-F238E27FC236}">
                      <a16:creationId xmlns:a16="http://schemas.microsoft.com/office/drawing/2014/main" id="{2E96C4B2-B898-4E3F-A8DF-16E9DB6D4E5E}"/>
                    </a:ext>
                  </a:extLst>
                </p14:cNvPr>
                <p14:cNvContentPartPr/>
                <p14:nvPr/>
              </p14:nvContentPartPr>
              <p14:xfrm>
                <a:off x="3492360" y="2015479"/>
                <a:ext cx="121320" cy="17640"/>
              </p14:xfrm>
            </p:contentPart>
          </mc:Choice>
          <mc:Fallback xmlns="">
            <p:pic>
              <p:nvPicPr>
                <p:cNvPr id="390" name="Entrada de lápiz 389">
                  <a:extLst>
                    <a:ext uri="{FF2B5EF4-FFF2-40B4-BE49-F238E27FC236}">
                      <a16:creationId xmlns:a16="http://schemas.microsoft.com/office/drawing/2014/main" id="{2E96C4B2-B898-4E3F-A8DF-16E9DB6D4E5E}"/>
                    </a:ext>
                  </a:extLst>
                </p:cNvPr>
                <p:cNvPicPr/>
                <p:nvPr/>
              </p:nvPicPr>
              <p:blipFill>
                <a:blip r:embed="rId565"/>
                <a:stretch>
                  <a:fillRect/>
                </a:stretch>
              </p:blipFill>
              <p:spPr>
                <a:xfrm>
                  <a:off x="3483720" y="2006839"/>
                  <a:ext cx="138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91" name="Entrada de lápiz 390">
                  <a:extLst>
                    <a:ext uri="{FF2B5EF4-FFF2-40B4-BE49-F238E27FC236}">
                      <a16:creationId xmlns:a16="http://schemas.microsoft.com/office/drawing/2014/main" id="{082677D8-6BC1-4CDD-BBC3-26161A711AEE}"/>
                    </a:ext>
                  </a:extLst>
                </p14:cNvPr>
                <p14:cNvContentPartPr/>
                <p14:nvPr/>
              </p14:nvContentPartPr>
              <p14:xfrm>
                <a:off x="3754800" y="1895239"/>
                <a:ext cx="174600" cy="114120"/>
              </p14:xfrm>
            </p:contentPart>
          </mc:Choice>
          <mc:Fallback xmlns="">
            <p:pic>
              <p:nvPicPr>
                <p:cNvPr id="391" name="Entrada de lápiz 390">
                  <a:extLst>
                    <a:ext uri="{FF2B5EF4-FFF2-40B4-BE49-F238E27FC236}">
                      <a16:creationId xmlns:a16="http://schemas.microsoft.com/office/drawing/2014/main" id="{082677D8-6BC1-4CDD-BBC3-26161A711AEE}"/>
                    </a:ext>
                  </a:extLst>
                </p:cNvPr>
                <p:cNvPicPr/>
                <p:nvPr/>
              </p:nvPicPr>
              <p:blipFill>
                <a:blip r:embed="rId567"/>
                <a:stretch>
                  <a:fillRect/>
                </a:stretch>
              </p:blipFill>
              <p:spPr>
                <a:xfrm>
                  <a:off x="3745800" y="1886599"/>
                  <a:ext cx="192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92" name="Entrada de lápiz 391">
                  <a:extLst>
                    <a:ext uri="{FF2B5EF4-FFF2-40B4-BE49-F238E27FC236}">
                      <a16:creationId xmlns:a16="http://schemas.microsoft.com/office/drawing/2014/main" id="{46580FDA-0FA5-4948-8695-181431F2E72A}"/>
                    </a:ext>
                  </a:extLst>
                </p14:cNvPr>
                <p14:cNvContentPartPr/>
                <p14:nvPr/>
              </p14:nvContentPartPr>
              <p14:xfrm>
                <a:off x="3926160" y="1725319"/>
                <a:ext cx="39240" cy="69480"/>
              </p14:xfrm>
            </p:contentPart>
          </mc:Choice>
          <mc:Fallback xmlns="">
            <p:pic>
              <p:nvPicPr>
                <p:cNvPr id="392" name="Entrada de lápiz 391">
                  <a:extLst>
                    <a:ext uri="{FF2B5EF4-FFF2-40B4-BE49-F238E27FC236}">
                      <a16:creationId xmlns:a16="http://schemas.microsoft.com/office/drawing/2014/main" id="{46580FDA-0FA5-4948-8695-181431F2E72A}"/>
                    </a:ext>
                  </a:extLst>
                </p:cNvPr>
                <p:cNvPicPr/>
                <p:nvPr/>
              </p:nvPicPr>
              <p:blipFill>
                <a:blip r:embed="rId569"/>
                <a:stretch>
                  <a:fillRect/>
                </a:stretch>
              </p:blipFill>
              <p:spPr>
                <a:xfrm>
                  <a:off x="3917520" y="1716319"/>
                  <a:ext cx="56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93" name="Entrada de lápiz 392">
                  <a:extLst>
                    <a:ext uri="{FF2B5EF4-FFF2-40B4-BE49-F238E27FC236}">
                      <a16:creationId xmlns:a16="http://schemas.microsoft.com/office/drawing/2014/main" id="{364D3F9A-780B-4106-AB3E-ECC12EE2FE27}"/>
                    </a:ext>
                  </a:extLst>
                </p14:cNvPr>
                <p14:cNvContentPartPr/>
                <p14:nvPr/>
              </p14:nvContentPartPr>
              <p14:xfrm>
                <a:off x="4021200" y="1805239"/>
                <a:ext cx="184320" cy="201600"/>
              </p14:xfrm>
            </p:contentPart>
          </mc:Choice>
          <mc:Fallback xmlns="">
            <p:pic>
              <p:nvPicPr>
                <p:cNvPr id="393" name="Entrada de lápiz 392">
                  <a:extLst>
                    <a:ext uri="{FF2B5EF4-FFF2-40B4-BE49-F238E27FC236}">
                      <a16:creationId xmlns:a16="http://schemas.microsoft.com/office/drawing/2014/main" id="{364D3F9A-780B-4106-AB3E-ECC12EE2FE27}"/>
                    </a:ext>
                  </a:extLst>
                </p:cNvPr>
                <p:cNvPicPr/>
                <p:nvPr/>
              </p:nvPicPr>
              <p:blipFill>
                <a:blip r:embed="rId571"/>
                <a:stretch>
                  <a:fillRect/>
                </a:stretch>
              </p:blipFill>
              <p:spPr>
                <a:xfrm>
                  <a:off x="4012560" y="1796239"/>
                  <a:ext cx="201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94" name="Entrada de lápiz 393">
                  <a:extLst>
                    <a:ext uri="{FF2B5EF4-FFF2-40B4-BE49-F238E27FC236}">
                      <a16:creationId xmlns:a16="http://schemas.microsoft.com/office/drawing/2014/main" id="{27664D86-1009-4118-B034-2726E6102E29}"/>
                    </a:ext>
                  </a:extLst>
                </p14:cNvPr>
                <p14:cNvContentPartPr/>
                <p14:nvPr/>
              </p14:nvContentPartPr>
              <p14:xfrm>
                <a:off x="4226400" y="1788319"/>
                <a:ext cx="263160" cy="176760"/>
              </p14:xfrm>
            </p:contentPart>
          </mc:Choice>
          <mc:Fallback xmlns="">
            <p:pic>
              <p:nvPicPr>
                <p:cNvPr id="394" name="Entrada de lápiz 393">
                  <a:extLst>
                    <a:ext uri="{FF2B5EF4-FFF2-40B4-BE49-F238E27FC236}">
                      <a16:creationId xmlns:a16="http://schemas.microsoft.com/office/drawing/2014/main" id="{27664D86-1009-4118-B034-2726E6102E29}"/>
                    </a:ext>
                  </a:extLst>
                </p:cNvPr>
                <p:cNvPicPr/>
                <p:nvPr/>
              </p:nvPicPr>
              <p:blipFill>
                <a:blip r:embed="rId573"/>
                <a:stretch>
                  <a:fillRect/>
                </a:stretch>
              </p:blipFill>
              <p:spPr>
                <a:xfrm>
                  <a:off x="4217400" y="1779319"/>
                  <a:ext cx="280800" cy="194400"/>
                </a:xfrm>
                <a:prstGeom prst="rect">
                  <a:avLst/>
                </a:prstGeom>
              </p:spPr>
            </p:pic>
          </mc:Fallback>
        </mc:AlternateContent>
      </p:grpSp>
      <p:grpSp>
        <p:nvGrpSpPr>
          <p:cNvPr id="406" name="Grupo 405">
            <a:extLst>
              <a:ext uri="{FF2B5EF4-FFF2-40B4-BE49-F238E27FC236}">
                <a16:creationId xmlns:a16="http://schemas.microsoft.com/office/drawing/2014/main" id="{86B2D108-B29E-4323-B17B-C790840F78A7}"/>
              </a:ext>
            </a:extLst>
          </p:cNvPr>
          <p:cNvGrpSpPr/>
          <p:nvPr/>
        </p:nvGrpSpPr>
        <p:grpSpPr>
          <a:xfrm>
            <a:off x="2979000" y="2267479"/>
            <a:ext cx="803160" cy="264600"/>
            <a:chOff x="2979000" y="2267479"/>
            <a:chExt cx="803160" cy="264600"/>
          </a:xfrm>
        </p:grpSpPr>
        <mc:AlternateContent xmlns:mc="http://schemas.openxmlformats.org/markup-compatibility/2006" xmlns:p14="http://schemas.microsoft.com/office/powerpoint/2010/main">
          <mc:Choice Requires="p14">
            <p:contentPart p14:bwMode="auto" r:id="rId574">
              <p14:nvContentPartPr>
                <p14:cNvPr id="395" name="Entrada de lápiz 394">
                  <a:extLst>
                    <a:ext uri="{FF2B5EF4-FFF2-40B4-BE49-F238E27FC236}">
                      <a16:creationId xmlns:a16="http://schemas.microsoft.com/office/drawing/2014/main" id="{79A59846-CA57-4EB2-8550-91355893912C}"/>
                    </a:ext>
                  </a:extLst>
                </p14:cNvPr>
                <p14:cNvContentPartPr/>
                <p14:nvPr/>
              </p14:nvContentPartPr>
              <p14:xfrm>
                <a:off x="2979000" y="2267479"/>
                <a:ext cx="196560" cy="237960"/>
              </p14:xfrm>
            </p:contentPart>
          </mc:Choice>
          <mc:Fallback xmlns="">
            <p:pic>
              <p:nvPicPr>
                <p:cNvPr id="395" name="Entrada de lápiz 394">
                  <a:extLst>
                    <a:ext uri="{FF2B5EF4-FFF2-40B4-BE49-F238E27FC236}">
                      <a16:creationId xmlns:a16="http://schemas.microsoft.com/office/drawing/2014/main" id="{79A59846-CA57-4EB2-8550-91355893912C}"/>
                    </a:ext>
                  </a:extLst>
                </p:cNvPr>
                <p:cNvPicPr/>
                <p:nvPr/>
              </p:nvPicPr>
              <p:blipFill>
                <a:blip r:embed="rId575"/>
                <a:stretch>
                  <a:fillRect/>
                </a:stretch>
              </p:blipFill>
              <p:spPr>
                <a:xfrm>
                  <a:off x="2970000" y="2258839"/>
                  <a:ext cx="214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96" name="Entrada de lápiz 395">
                  <a:extLst>
                    <a:ext uri="{FF2B5EF4-FFF2-40B4-BE49-F238E27FC236}">
                      <a16:creationId xmlns:a16="http://schemas.microsoft.com/office/drawing/2014/main" id="{B249C118-3560-402F-B150-B600F8AA6A28}"/>
                    </a:ext>
                  </a:extLst>
                </p14:cNvPr>
                <p14:cNvContentPartPr/>
                <p14:nvPr/>
              </p14:nvContentPartPr>
              <p14:xfrm>
                <a:off x="3225960" y="2434159"/>
                <a:ext cx="145800" cy="97920"/>
              </p14:xfrm>
            </p:contentPart>
          </mc:Choice>
          <mc:Fallback xmlns="">
            <p:pic>
              <p:nvPicPr>
                <p:cNvPr id="396" name="Entrada de lápiz 395">
                  <a:extLst>
                    <a:ext uri="{FF2B5EF4-FFF2-40B4-BE49-F238E27FC236}">
                      <a16:creationId xmlns:a16="http://schemas.microsoft.com/office/drawing/2014/main" id="{B249C118-3560-402F-B150-B600F8AA6A28}"/>
                    </a:ext>
                  </a:extLst>
                </p:cNvPr>
                <p:cNvPicPr/>
                <p:nvPr/>
              </p:nvPicPr>
              <p:blipFill>
                <a:blip r:embed="rId577"/>
                <a:stretch>
                  <a:fillRect/>
                </a:stretch>
              </p:blipFill>
              <p:spPr>
                <a:xfrm>
                  <a:off x="3216960" y="2425519"/>
                  <a:ext cx="163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97" name="Entrada de lápiz 396">
                  <a:extLst>
                    <a:ext uri="{FF2B5EF4-FFF2-40B4-BE49-F238E27FC236}">
                      <a16:creationId xmlns:a16="http://schemas.microsoft.com/office/drawing/2014/main" id="{C1DDFDE0-6D9C-495A-8BC4-816B4AA8A3A0}"/>
                    </a:ext>
                  </a:extLst>
                </p14:cNvPr>
                <p14:cNvContentPartPr/>
                <p14:nvPr/>
              </p14:nvContentPartPr>
              <p14:xfrm>
                <a:off x="3396240" y="2429119"/>
                <a:ext cx="100800" cy="84240"/>
              </p14:xfrm>
            </p:contentPart>
          </mc:Choice>
          <mc:Fallback xmlns="">
            <p:pic>
              <p:nvPicPr>
                <p:cNvPr id="397" name="Entrada de lápiz 396">
                  <a:extLst>
                    <a:ext uri="{FF2B5EF4-FFF2-40B4-BE49-F238E27FC236}">
                      <a16:creationId xmlns:a16="http://schemas.microsoft.com/office/drawing/2014/main" id="{C1DDFDE0-6D9C-495A-8BC4-816B4AA8A3A0}"/>
                    </a:ext>
                  </a:extLst>
                </p:cNvPr>
                <p:cNvPicPr/>
                <p:nvPr/>
              </p:nvPicPr>
              <p:blipFill>
                <a:blip r:embed="rId579"/>
                <a:stretch>
                  <a:fillRect/>
                </a:stretch>
              </p:blipFill>
              <p:spPr>
                <a:xfrm>
                  <a:off x="3387600" y="2420119"/>
                  <a:ext cx="118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98" name="Entrada de lápiz 397">
                  <a:extLst>
                    <a:ext uri="{FF2B5EF4-FFF2-40B4-BE49-F238E27FC236}">
                      <a16:creationId xmlns:a16="http://schemas.microsoft.com/office/drawing/2014/main" id="{A9777365-E18C-4F7B-84B5-498FD5383D11}"/>
                    </a:ext>
                  </a:extLst>
                </p14:cNvPr>
                <p14:cNvContentPartPr/>
                <p14:nvPr/>
              </p14:nvContentPartPr>
              <p14:xfrm>
                <a:off x="3395160" y="2475559"/>
                <a:ext cx="49320" cy="14400"/>
              </p14:xfrm>
            </p:contentPart>
          </mc:Choice>
          <mc:Fallback xmlns="">
            <p:pic>
              <p:nvPicPr>
                <p:cNvPr id="398" name="Entrada de lápiz 397">
                  <a:extLst>
                    <a:ext uri="{FF2B5EF4-FFF2-40B4-BE49-F238E27FC236}">
                      <a16:creationId xmlns:a16="http://schemas.microsoft.com/office/drawing/2014/main" id="{A9777365-E18C-4F7B-84B5-498FD5383D11}"/>
                    </a:ext>
                  </a:extLst>
                </p:cNvPr>
                <p:cNvPicPr/>
                <p:nvPr/>
              </p:nvPicPr>
              <p:blipFill>
                <a:blip r:embed="rId581"/>
                <a:stretch>
                  <a:fillRect/>
                </a:stretch>
              </p:blipFill>
              <p:spPr>
                <a:xfrm>
                  <a:off x="3386160" y="2466919"/>
                  <a:ext cx="66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99" name="Entrada de lápiz 398">
                  <a:extLst>
                    <a:ext uri="{FF2B5EF4-FFF2-40B4-BE49-F238E27FC236}">
                      <a16:creationId xmlns:a16="http://schemas.microsoft.com/office/drawing/2014/main" id="{A0E57BCF-37C6-4E33-9514-5C08FA4A9D82}"/>
                    </a:ext>
                  </a:extLst>
                </p14:cNvPr>
                <p14:cNvContentPartPr/>
                <p14:nvPr/>
              </p14:nvContentPartPr>
              <p14:xfrm>
                <a:off x="3376800" y="2414719"/>
                <a:ext cx="101160" cy="33480"/>
              </p14:xfrm>
            </p:contentPart>
          </mc:Choice>
          <mc:Fallback xmlns="">
            <p:pic>
              <p:nvPicPr>
                <p:cNvPr id="399" name="Entrada de lápiz 398">
                  <a:extLst>
                    <a:ext uri="{FF2B5EF4-FFF2-40B4-BE49-F238E27FC236}">
                      <a16:creationId xmlns:a16="http://schemas.microsoft.com/office/drawing/2014/main" id="{A0E57BCF-37C6-4E33-9514-5C08FA4A9D82}"/>
                    </a:ext>
                  </a:extLst>
                </p:cNvPr>
                <p:cNvPicPr/>
                <p:nvPr/>
              </p:nvPicPr>
              <p:blipFill>
                <a:blip r:embed="rId583"/>
                <a:stretch>
                  <a:fillRect/>
                </a:stretch>
              </p:blipFill>
              <p:spPr>
                <a:xfrm>
                  <a:off x="3368160" y="2405719"/>
                  <a:ext cx="118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00" name="Entrada de lápiz 399">
                  <a:extLst>
                    <a:ext uri="{FF2B5EF4-FFF2-40B4-BE49-F238E27FC236}">
                      <a16:creationId xmlns:a16="http://schemas.microsoft.com/office/drawing/2014/main" id="{8AFE74B1-8BFC-4D02-A304-C3E3A4A52EEF}"/>
                    </a:ext>
                  </a:extLst>
                </p14:cNvPr>
                <p14:cNvContentPartPr/>
                <p14:nvPr/>
              </p14:nvContentPartPr>
              <p14:xfrm>
                <a:off x="3617280" y="2392039"/>
                <a:ext cx="164880" cy="90360"/>
              </p14:xfrm>
            </p:contentPart>
          </mc:Choice>
          <mc:Fallback xmlns="">
            <p:pic>
              <p:nvPicPr>
                <p:cNvPr id="400" name="Entrada de lápiz 399">
                  <a:extLst>
                    <a:ext uri="{FF2B5EF4-FFF2-40B4-BE49-F238E27FC236}">
                      <a16:creationId xmlns:a16="http://schemas.microsoft.com/office/drawing/2014/main" id="{8AFE74B1-8BFC-4D02-A304-C3E3A4A52EEF}"/>
                    </a:ext>
                  </a:extLst>
                </p:cNvPr>
                <p:cNvPicPr/>
                <p:nvPr/>
              </p:nvPicPr>
              <p:blipFill>
                <a:blip r:embed="rId585"/>
                <a:stretch>
                  <a:fillRect/>
                </a:stretch>
              </p:blipFill>
              <p:spPr>
                <a:xfrm>
                  <a:off x="3608280" y="2383399"/>
                  <a:ext cx="182520" cy="108000"/>
                </a:xfrm>
                <a:prstGeom prst="rect">
                  <a:avLst/>
                </a:prstGeom>
              </p:spPr>
            </p:pic>
          </mc:Fallback>
        </mc:AlternateContent>
      </p:grpSp>
      <p:grpSp>
        <p:nvGrpSpPr>
          <p:cNvPr id="405" name="Grupo 404">
            <a:extLst>
              <a:ext uri="{FF2B5EF4-FFF2-40B4-BE49-F238E27FC236}">
                <a16:creationId xmlns:a16="http://schemas.microsoft.com/office/drawing/2014/main" id="{3A7503AA-1EC1-4A99-A825-D7CAA2112506}"/>
              </a:ext>
            </a:extLst>
          </p:cNvPr>
          <p:cNvGrpSpPr/>
          <p:nvPr/>
        </p:nvGrpSpPr>
        <p:grpSpPr>
          <a:xfrm>
            <a:off x="3980520" y="2250199"/>
            <a:ext cx="650880" cy="227520"/>
            <a:chOff x="3980520" y="2250199"/>
            <a:chExt cx="650880" cy="227520"/>
          </a:xfrm>
        </p:grpSpPr>
        <mc:AlternateContent xmlns:mc="http://schemas.openxmlformats.org/markup-compatibility/2006" xmlns:p14="http://schemas.microsoft.com/office/powerpoint/2010/main">
          <mc:Choice Requires="p14">
            <p:contentPart p14:bwMode="auto" r:id="rId586">
              <p14:nvContentPartPr>
                <p14:cNvPr id="401" name="Entrada de lápiz 400">
                  <a:extLst>
                    <a:ext uri="{FF2B5EF4-FFF2-40B4-BE49-F238E27FC236}">
                      <a16:creationId xmlns:a16="http://schemas.microsoft.com/office/drawing/2014/main" id="{40B0D5F9-4F6C-4516-8F31-2A4780013CED}"/>
                    </a:ext>
                  </a:extLst>
                </p14:cNvPr>
                <p14:cNvContentPartPr/>
                <p14:nvPr/>
              </p14:nvContentPartPr>
              <p14:xfrm>
                <a:off x="3980520" y="2384119"/>
                <a:ext cx="141480" cy="82080"/>
              </p14:xfrm>
            </p:contentPart>
          </mc:Choice>
          <mc:Fallback xmlns="">
            <p:pic>
              <p:nvPicPr>
                <p:cNvPr id="401" name="Entrada de lápiz 400">
                  <a:extLst>
                    <a:ext uri="{FF2B5EF4-FFF2-40B4-BE49-F238E27FC236}">
                      <a16:creationId xmlns:a16="http://schemas.microsoft.com/office/drawing/2014/main" id="{40B0D5F9-4F6C-4516-8F31-2A4780013CED}"/>
                    </a:ext>
                  </a:extLst>
                </p:cNvPr>
                <p:cNvPicPr/>
                <p:nvPr/>
              </p:nvPicPr>
              <p:blipFill>
                <a:blip r:embed="rId587"/>
                <a:stretch>
                  <a:fillRect/>
                </a:stretch>
              </p:blipFill>
              <p:spPr>
                <a:xfrm>
                  <a:off x="3971880" y="2375119"/>
                  <a:ext cx="159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02" name="Entrada de lápiz 401">
                  <a:extLst>
                    <a:ext uri="{FF2B5EF4-FFF2-40B4-BE49-F238E27FC236}">
                      <a16:creationId xmlns:a16="http://schemas.microsoft.com/office/drawing/2014/main" id="{8DC04F2F-C61E-46DC-8BBB-BBA0DFC732FE}"/>
                    </a:ext>
                  </a:extLst>
                </p14:cNvPr>
                <p14:cNvContentPartPr/>
                <p14:nvPr/>
              </p14:nvContentPartPr>
              <p14:xfrm>
                <a:off x="4125600" y="2250199"/>
                <a:ext cx="27000" cy="93600"/>
              </p14:xfrm>
            </p:contentPart>
          </mc:Choice>
          <mc:Fallback xmlns="">
            <p:pic>
              <p:nvPicPr>
                <p:cNvPr id="402" name="Entrada de lápiz 401">
                  <a:extLst>
                    <a:ext uri="{FF2B5EF4-FFF2-40B4-BE49-F238E27FC236}">
                      <a16:creationId xmlns:a16="http://schemas.microsoft.com/office/drawing/2014/main" id="{8DC04F2F-C61E-46DC-8BBB-BBA0DFC732FE}"/>
                    </a:ext>
                  </a:extLst>
                </p:cNvPr>
                <p:cNvPicPr/>
                <p:nvPr/>
              </p:nvPicPr>
              <p:blipFill>
                <a:blip r:embed="rId589"/>
                <a:stretch>
                  <a:fillRect/>
                </a:stretch>
              </p:blipFill>
              <p:spPr>
                <a:xfrm>
                  <a:off x="4116600" y="2241199"/>
                  <a:ext cx="446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03" name="Entrada de lápiz 402">
                  <a:extLst>
                    <a:ext uri="{FF2B5EF4-FFF2-40B4-BE49-F238E27FC236}">
                      <a16:creationId xmlns:a16="http://schemas.microsoft.com/office/drawing/2014/main" id="{9D72FDD6-7CD7-495D-A588-D557DDAE1007}"/>
                    </a:ext>
                  </a:extLst>
                </p14:cNvPr>
                <p14:cNvContentPartPr/>
                <p14:nvPr/>
              </p14:nvContentPartPr>
              <p14:xfrm>
                <a:off x="4196160" y="2345599"/>
                <a:ext cx="181800" cy="132120"/>
              </p14:xfrm>
            </p:contentPart>
          </mc:Choice>
          <mc:Fallback xmlns="">
            <p:pic>
              <p:nvPicPr>
                <p:cNvPr id="403" name="Entrada de lápiz 402">
                  <a:extLst>
                    <a:ext uri="{FF2B5EF4-FFF2-40B4-BE49-F238E27FC236}">
                      <a16:creationId xmlns:a16="http://schemas.microsoft.com/office/drawing/2014/main" id="{9D72FDD6-7CD7-495D-A588-D557DDAE1007}"/>
                    </a:ext>
                  </a:extLst>
                </p:cNvPr>
                <p:cNvPicPr/>
                <p:nvPr/>
              </p:nvPicPr>
              <p:blipFill>
                <a:blip r:embed="rId591"/>
                <a:stretch>
                  <a:fillRect/>
                </a:stretch>
              </p:blipFill>
              <p:spPr>
                <a:xfrm>
                  <a:off x="4187520" y="2336959"/>
                  <a:ext cx="1994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04" name="Entrada de lápiz 403">
                  <a:extLst>
                    <a:ext uri="{FF2B5EF4-FFF2-40B4-BE49-F238E27FC236}">
                      <a16:creationId xmlns:a16="http://schemas.microsoft.com/office/drawing/2014/main" id="{CE8FE286-46F6-4B63-9328-38681E5FBDA2}"/>
                    </a:ext>
                  </a:extLst>
                </p14:cNvPr>
                <p14:cNvContentPartPr/>
                <p14:nvPr/>
              </p14:nvContentPartPr>
              <p14:xfrm>
                <a:off x="4460760" y="2291959"/>
                <a:ext cx="170640" cy="151200"/>
              </p14:xfrm>
            </p:contentPart>
          </mc:Choice>
          <mc:Fallback xmlns="">
            <p:pic>
              <p:nvPicPr>
                <p:cNvPr id="404" name="Entrada de lápiz 403">
                  <a:extLst>
                    <a:ext uri="{FF2B5EF4-FFF2-40B4-BE49-F238E27FC236}">
                      <a16:creationId xmlns:a16="http://schemas.microsoft.com/office/drawing/2014/main" id="{CE8FE286-46F6-4B63-9328-38681E5FBDA2}"/>
                    </a:ext>
                  </a:extLst>
                </p:cNvPr>
                <p:cNvPicPr/>
                <p:nvPr/>
              </p:nvPicPr>
              <p:blipFill>
                <a:blip r:embed="rId593"/>
                <a:stretch>
                  <a:fillRect/>
                </a:stretch>
              </p:blipFill>
              <p:spPr>
                <a:xfrm>
                  <a:off x="4451760" y="2283319"/>
                  <a:ext cx="188280" cy="168840"/>
                </a:xfrm>
                <a:prstGeom prst="rect">
                  <a:avLst/>
                </a:prstGeom>
              </p:spPr>
            </p:pic>
          </mc:Fallback>
        </mc:AlternateContent>
      </p:grpSp>
      <p:grpSp>
        <p:nvGrpSpPr>
          <p:cNvPr id="413" name="Grupo 412">
            <a:extLst>
              <a:ext uri="{FF2B5EF4-FFF2-40B4-BE49-F238E27FC236}">
                <a16:creationId xmlns:a16="http://schemas.microsoft.com/office/drawing/2014/main" id="{2C098830-15C8-474B-8F29-EAE4ABB01F8B}"/>
              </a:ext>
            </a:extLst>
          </p:cNvPr>
          <p:cNvGrpSpPr/>
          <p:nvPr/>
        </p:nvGrpSpPr>
        <p:grpSpPr>
          <a:xfrm>
            <a:off x="4860720" y="2224639"/>
            <a:ext cx="759240" cy="261000"/>
            <a:chOff x="4860720" y="2224639"/>
            <a:chExt cx="759240" cy="261000"/>
          </a:xfrm>
        </p:grpSpPr>
        <mc:AlternateContent xmlns:mc="http://schemas.openxmlformats.org/markup-compatibility/2006" xmlns:p14="http://schemas.microsoft.com/office/powerpoint/2010/main">
          <mc:Choice Requires="p14">
            <p:contentPart p14:bwMode="auto" r:id="rId594">
              <p14:nvContentPartPr>
                <p14:cNvPr id="408" name="Entrada de lápiz 407">
                  <a:extLst>
                    <a:ext uri="{FF2B5EF4-FFF2-40B4-BE49-F238E27FC236}">
                      <a16:creationId xmlns:a16="http://schemas.microsoft.com/office/drawing/2014/main" id="{64B61984-C5C3-42A5-8EE0-4CEFBF47423F}"/>
                    </a:ext>
                  </a:extLst>
                </p14:cNvPr>
                <p14:cNvContentPartPr/>
                <p14:nvPr/>
              </p14:nvContentPartPr>
              <p14:xfrm>
                <a:off x="4860720" y="2226799"/>
                <a:ext cx="69480" cy="242280"/>
              </p14:xfrm>
            </p:contentPart>
          </mc:Choice>
          <mc:Fallback xmlns="">
            <p:pic>
              <p:nvPicPr>
                <p:cNvPr id="408" name="Entrada de lápiz 407">
                  <a:extLst>
                    <a:ext uri="{FF2B5EF4-FFF2-40B4-BE49-F238E27FC236}">
                      <a16:creationId xmlns:a16="http://schemas.microsoft.com/office/drawing/2014/main" id="{64B61984-C5C3-42A5-8EE0-4CEFBF47423F}"/>
                    </a:ext>
                  </a:extLst>
                </p:cNvPr>
                <p:cNvPicPr/>
                <p:nvPr/>
              </p:nvPicPr>
              <p:blipFill>
                <a:blip r:embed="rId595"/>
                <a:stretch>
                  <a:fillRect/>
                </a:stretch>
              </p:blipFill>
              <p:spPr>
                <a:xfrm>
                  <a:off x="4852080" y="2217799"/>
                  <a:ext cx="871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09" name="Entrada de lápiz 408">
                  <a:extLst>
                    <a:ext uri="{FF2B5EF4-FFF2-40B4-BE49-F238E27FC236}">
                      <a16:creationId xmlns:a16="http://schemas.microsoft.com/office/drawing/2014/main" id="{6323CA12-95D6-4FD7-A12C-3462714AF5A4}"/>
                    </a:ext>
                  </a:extLst>
                </p14:cNvPr>
                <p14:cNvContentPartPr/>
                <p14:nvPr/>
              </p14:nvContentPartPr>
              <p14:xfrm>
                <a:off x="4968720" y="2336959"/>
                <a:ext cx="183600" cy="125280"/>
              </p14:xfrm>
            </p:contentPart>
          </mc:Choice>
          <mc:Fallback xmlns="">
            <p:pic>
              <p:nvPicPr>
                <p:cNvPr id="409" name="Entrada de lápiz 408">
                  <a:extLst>
                    <a:ext uri="{FF2B5EF4-FFF2-40B4-BE49-F238E27FC236}">
                      <a16:creationId xmlns:a16="http://schemas.microsoft.com/office/drawing/2014/main" id="{6323CA12-95D6-4FD7-A12C-3462714AF5A4}"/>
                    </a:ext>
                  </a:extLst>
                </p:cNvPr>
                <p:cNvPicPr/>
                <p:nvPr/>
              </p:nvPicPr>
              <p:blipFill>
                <a:blip r:embed="rId597"/>
                <a:stretch>
                  <a:fillRect/>
                </a:stretch>
              </p:blipFill>
              <p:spPr>
                <a:xfrm>
                  <a:off x="4959720" y="2327959"/>
                  <a:ext cx="2012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0" name="Entrada de lápiz 409">
                  <a:extLst>
                    <a:ext uri="{FF2B5EF4-FFF2-40B4-BE49-F238E27FC236}">
                      <a16:creationId xmlns:a16="http://schemas.microsoft.com/office/drawing/2014/main" id="{23107785-3429-4D44-9E21-599FCF5CFDC5}"/>
                    </a:ext>
                  </a:extLst>
                </p14:cNvPr>
                <p14:cNvContentPartPr/>
                <p14:nvPr/>
              </p14:nvContentPartPr>
              <p14:xfrm>
                <a:off x="5278680" y="2293039"/>
                <a:ext cx="174960" cy="169200"/>
              </p14:xfrm>
            </p:contentPart>
          </mc:Choice>
          <mc:Fallback xmlns="">
            <p:pic>
              <p:nvPicPr>
                <p:cNvPr id="410" name="Entrada de lápiz 409">
                  <a:extLst>
                    <a:ext uri="{FF2B5EF4-FFF2-40B4-BE49-F238E27FC236}">
                      <a16:creationId xmlns:a16="http://schemas.microsoft.com/office/drawing/2014/main" id="{23107785-3429-4D44-9E21-599FCF5CFDC5}"/>
                    </a:ext>
                  </a:extLst>
                </p:cNvPr>
                <p:cNvPicPr/>
                <p:nvPr/>
              </p:nvPicPr>
              <p:blipFill>
                <a:blip r:embed="rId599"/>
                <a:stretch>
                  <a:fillRect/>
                </a:stretch>
              </p:blipFill>
              <p:spPr>
                <a:xfrm>
                  <a:off x="5269680" y="2284039"/>
                  <a:ext cx="192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11" name="Entrada de lápiz 410">
                  <a:extLst>
                    <a:ext uri="{FF2B5EF4-FFF2-40B4-BE49-F238E27FC236}">
                      <a16:creationId xmlns:a16="http://schemas.microsoft.com/office/drawing/2014/main" id="{877303E6-F3DB-4E07-BB2D-44886919B69E}"/>
                    </a:ext>
                  </a:extLst>
                </p14:cNvPr>
                <p14:cNvContentPartPr/>
                <p14:nvPr/>
              </p14:nvContentPartPr>
              <p14:xfrm>
                <a:off x="5293800" y="2332999"/>
                <a:ext cx="125280" cy="127080"/>
              </p14:xfrm>
            </p:contentPart>
          </mc:Choice>
          <mc:Fallback xmlns="">
            <p:pic>
              <p:nvPicPr>
                <p:cNvPr id="411" name="Entrada de lápiz 410">
                  <a:extLst>
                    <a:ext uri="{FF2B5EF4-FFF2-40B4-BE49-F238E27FC236}">
                      <a16:creationId xmlns:a16="http://schemas.microsoft.com/office/drawing/2014/main" id="{877303E6-F3DB-4E07-BB2D-44886919B69E}"/>
                    </a:ext>
                  </a:extLst>
                </p:cNvPr>
                <p:cNvPicPr/>
                <p:nvPr/>
              </p:nvPicPr>
              <p:blipFill>
                <a:blip r:embed="rId601"/>
                <a:stretch>
                  <a:fillRect/>
                </a:stretch>
              </p:blipFill>
              <p:spPr>
                <a:xfrm>
                  <a:off x="5285160" y="2324359"/>
                  <a:ext cx="142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12" name="Entrada de lápiz 411">
                  <a:extLst>
                    <a:ext uri="{FF2B5EF4-FFF2-40B4-BE49-F238E27FC236}">
                      <a16:creationId xmlns:a16="http://schemas.microsoft.com/office/drawing/2014/main" id="{B0835877-8140-4D29-8C7C-562B1894DB16}"/>
                    </a:ext>
                  </a:extLst>
                </p14:cNvPr>
                <p14:cNvContentPartPr/>
                <p14:nvPr/>
              </p14:nvContentPartPr>
              <p14:xfrm>
                <a:off x="5524200" y="2224639"/>
                <a:ext cx="95760" cy="261000"/>
              </p14:xfrm>
            </p:contentPart>
          </mc:Choice>
          <mc:Fallback xmlns="">
            <p:pic>
              <p:nvPicPr>
                <p:cNvPr id="412" name="Entrada de lápiz 411">
                  <a:extLst>
                    <a:ext uri="{FF2B5EF4-FFF2-40B4-BE49-F238E27FC236}">
                      <a16:creationId xmlns:a16="http://schemas.microsoft.com/office/drawing/2014/main" id="{B0835877-8140-4D29-8C7C-562B1894DB16}"/>
                    </a:ext>
                  </a:extLst>
                </p:cNvPr>
                <p:cNvPicPr/>
                <p:nvPr/>
              </p:nvPicPr>
              <p:blipFill>
                <a:blip r:embed="rId603"/>
                <a:stretch>
                  <a:fillRect/>
                </a:stretch>
              </p:blipFill>
              <p:spPr>
                <a:xfrm>
                  <a:off x="5515200" y="2215999"/>
                  <a:ext cx="113400" cy="278640"/>
                </a:xfrm>
                <a:prstGeom prst="rect">
                  <a:avLst/>
                </a:prstGeom>
              </p:spPr>
            </p:pic>
          </mc:Fallback>
        </mc:AlternateContent>
      </p:grpSp>
      <p:grpSp>
        <p:nvGrpSpPr>
          <p:cNvPr id="421" name="Grupo 420">
            <a:extLst>
              <a:ext uri="{FF2B5EF4-FFF2-40B4-BE49-F238E27FC236}">
                <a16:creationId xmlns:a16="http://schemas.microsoft.com/office/drawing/2014/main" id="{104648EB-08C9-49B3-97C3-BE5368BA82DB}"/>
              </a:ext>
            </a:extLst>
          </p:cNvPr>
          <p:cNvGrpSpPr/>
          <p:nvPr/>
        </p:nvGrpSpPr>
        <p:grpSpPr>
          <a:xfrm>
            <a:off x="2763360" y="1211239"/>
            <a:ext cx="1678680" cy="461520"/>
            <a:chOff x="2763360" y="1211239"/>
            <a:chExt cx="1678680" cy="461520"/>
          </a:xfrm>
        </p:grpSpPr>
        <mc:AlternateContent xmlns:mc="http://schemas.openxmlformats.org/markup-compatibility/2006" xmlns:p14="http://schemas.microsoft.com/office/powerpoint/2010/main">
          <mc:Choice Requires="p14">
            <p:contentPart p14:bwMode="auto" r:id="rId604">
              <p14:nvContentPartPr>
                <p14:cNvPr id="414" name="Entrada de lápiz 413">
                  <a:extLst>
                    <a:ext uri="{FF2B5EF4-FFF2-40B4-BE49-F238E27FC236}">
                      <a16:creationId xmlns:a16="http://schemas.microsoft.com/office/drawing/2014/main" id="{94397F4C-EB07-490D-ACF7-1D5174FBB258}"/>
                    </a:ext>
                  </a:extLst>
                </p14:cNvPr>
                <p14:cNvContentPartPr/>
                <p14:nvPr/>
              </p14:nvContentPartPr>
              <p14:xfrm>
                <a:off x="2763360" y="1244359"/>
                <a:ext cx="261000" cy="219600"/>
              </p14:xfrm>
            </p:contentPart>
          </mc:Choice>
          <mc:Fallback xmlns="">
            <p:pic>
              <p:nvPicPr>
                <p:cNvPr id="414" name="Entrada de lápiz 413">
                  <a:extLst>
                    <a:ext uri="{FF2B5EF4-FFF2-40B4-BE49-F238E27FC236}">
                      <a16:creationId xmlns:a16="http://schemas.microsoft.com/office/drawing/2014/main" id="{94397F4C-EB07-490D-ACF7-1D5174FBB258}"/>
                    </a:ext>
                  </a:extLst>
                </p:cNvPr>
                <p:cNvPicPr/>
                <p:nvPr/>
              </p:nvPicPr>
              <p:blipFill>
                <a:blip r:embed="rId605"/>
                <a:stretch>
                  <a:fillRect/>
                </a:stretch>
              </p:blipFill>
              <p:spPr>
                <a:xfrm>
                  <a:off x="2754720" y="1235359"/>
                  <a:ext cx="278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15" name="Entrada de lápiz 414">
                  <a:extLst>
                    <a:ext uri="{FF2B5EF4-FFF2-40B4-BE49-F238E27FC236}">
                      <a16:creationId xmlns:a16="http://schemas.microsoft.com/office/drawing/2014/main" id="{A107911E-DBB0-470E-BAAA-88873F659327}"/>
                    </a:ext>
                  </a:extLst>
                </p14:cNvPr>
                <p14:cNvContentPartPr/>
                <p14:nvPr/>
              </p14:nvContentPartPr>
              <p14:xfrm>
                <a:off x="3092760" y="1390879"/>
                <a:ext cx="121320" cy="84960"/>
              </p14:xfrm>
            </p:contentPart>
          </mc:Choice>
          <mc:Fallback xmlns="">
            <p:pic>
              <p:nvPicPr>
                <p:cNvPr id="415" name="Entrada de lápiz 414">
                  <a:extLst>
                    <a:ext uri="{FF2B5EF4-FFF2-40B4-BE49-F238E27FC236}">
                      <a16:creationId xmlns:a16="http://schemas.microsoft.com/office/drawing/2014/main" id="{A107911E-DBB0-470E-BAAA-88873F659327}"/>
                    </a:ext>
                  </a:extLst>
                </p:cNvPr>
                <p:cNvPicPr/>
                <p:nvPr/>
              </p:nvPicPr>
              <p:blipFill>
                <a:blip r:embed="rId607"/>
                <a:stretch>
                  <a:fillRect/>
                </a:stretch>
              </p:blipFill>
              <p:spPr>
                <a:xfrm>
                  <a:off x="3083760" y="1382239"/>
                  <a:ext cx="138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16" name="Entrada de lápiz 415">
                  <a:extLst>
                    <a:ext uri="{FF2B5EF4-FFF2-40B4-BE49-F238E27FC236}">
                      <a16:creationId xmlns:a16="http://schemas.microsoft.com/office/drawing/2014/main" id="{464E5CC9-1394-4723-AC8B-DEF83ED32F85}"/>
                    </a:ext>
                  </a:extLst>
                </p14:cNvPr>
                <p14:cNvContentPartPr/>
                <p14:nvPr/>
              </p14:nvContentPartPr>
              <p14:xfrm>
                <a:off x="3366360" y="1283959"/>
                <a:ext cx="202680" cy="159120"/>
              </p14:xfrm>
            </p:contentPart>
          </mc:Choice>
          <mc:Fallback xmlns="">
            <p:pic>
              <p:nvPicPr>
                <p:cNvPr id="416" name="Entrada de lápiz 415">
                  <a:extLst>
                    <a:ext uri="{FF2B5EF4-FFF2-40B4-BE49-F238E27FC236}">
                      <a16:creationId xmlns:a16="http://schemas.microsoft.com/office/drawing/2014/main" id="{464E5CC9-1394-4723-AC8B-DEF83ED32F85}"/>
                    </a:ext>
                  </a:extLst>
                </p:cNvPr>
                <p:cNvPicPr/>
                <p:nvPr/>
              </p:nvPicPr>
              <p:blipFill>
                <a:blip r:embed="rId609"/>
                <a:stretch>
                  <a:fillRect/>
                </a:stretch>
              </p:blipFill>
              <p:spPr>
                <a:xfrm>
                  <a:off x="3357360" y="1274959"/>
                  <a:ext cx="220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17" name="Entrada de lápiz 416">
                  <a:extLst>
                    <a:ext uri="{FF2B5EF4-FFF2-40B4-BE49-F238E27FC236}">
                      <a16:creationId xmlns:a16="http://schemas.microsoft.com/office/drawing/2014/main" id="{45C9A4B1-41DF-45F7-8379-37614DEB900D}"/>
                    </a:ext>
                  </a:extLst>
                </p14:cNvPr>
                <p14:cNvContentPartPr/>
                <p14:nvPr/>
              </p14:nvContentPartPr>
              <p14:xfrm>
                <a:off x="3787200" y="1341199"/>
                <a:ext cx="19800" cy="331560"/>
              </p14:xfrm>
            </p:contentPart>
          </mc:Choice>
          <mc:Fallback xmlns="">
            <p:pic>
              <p:nvPicPr>
                <p:cNvPr id="417" name="Entrada de lápiz 416">
                  <a:extLst>
                    <a:ext uri="{FF2B5EF4-FFF2-40B4-BE49-F238E27FC236}">
                      <a16:creationId xmlns:a16="http://schemas.microsoft.com/office/drawing/2014/main" id="{45C9A4B1-41DF-45F7-8379-37614DEB900D}"/>
                    </a:ext>
                  </a:extLst>
                </p:cNvPr>
                <p:cNvPicPr/>
                <p:nvPr/>
              </p:nvPicPr>
              <p:blipFill>
                <a:blip r:embed="rId611"/>
                <a:stretch>
                  <a:fillRect/>
                </a:stretch>
              </p:blipFill>
              <p:spPr>
                <a:xfrm>
                  <a:off x="3778200" y="1332199"/>
                  <a:ext cx="374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18" name="Entrada de lápiz 417">
                  <a:extLst>
                    <a:ext uri="{FF2B5EF4-FFF2-40B4-BE49-F238E27FC236}">
                      <a16:creationId xmlns:a16="http://schemas.microsoft.com/office/drawing/2014/main" id="{1DB97767-D641-4B07-836E-95B227725D84}"/>
                    </a:ext>
                  </a:extLst>
                </p14:cNvPr>
                <p14:cNvContentPartPr/>
                <p14:nvPr/>
              </p14:nvContentPartPr>
              <p14:xfrm>
                <a:off x="3641400" y="1272439"/>
                <a:ext cx="286560" cy="196920"/>
              </p14:xfrm>
            </p:contentPart>
          </mc:Choice>
          <mc:Fallback xmlns="">
            <p:pic>
              <p:nvPicPr>
                <p:cNvPr id="418" name="Entrada de lápiz 417">
                  <a:extLst>
                    <a:ext uri="{FF2B5EF4-FFF2-40B4-BE49-F238E27FC236}">
                      <a16:creationId xmlns:a16="http://schemas.microsoft.com/office/drawing/2014/main" id="{1DB97767-D641-4B07-836E-95B227725D84}"/>
                    </a:ext>
                  </a:extLst>
                </p:cNvPr>
                <p:cNvPicPr/>
                <p:nvPr/>
              </p:nvPicPr>
              <p:blipFill>
                <a:blip r:embed="rId613"/>
                <a:stretch>
                  <a:fillRect/>
                </a:stretch>
              </p:blipFill>
              <p:spPr>
                <a:xfrm>
                  <a:off x="3632760" y="1263439"/>
                  <a:ext cx="304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19" name="Entrada de lápiz 418">
                  <a:extLst>
                    <a:ext uri="{FF2B5EF4-FFF2-40B4-BE49-F238E27FC236}">
                      <a16:creationId xmlns:a16="http://schemas.microsoft.com/office/drawing/2014/main" id="{122E9FFB-FFA6-4B91-815A-DB904FF33758}"/>
                    </a:ext>
                  </a:extLst>
                </p14:cNvPr>
                <p14:cNvContentPartPr/>
                <p14:nvPr/>
              </p14:nvContentPartPr>
              <p14:xfrm>
                <a:off x="3932280" y="1211239"/>
                <a:ext cx="217440" cy="210960"/>
              </p14:xfrm>
            </p:contentPart>
          </mc:Choice>
          <mc:Fallback xmlns="">
            <p:pic>
              <p:nvPicPr>
                <p:cNvPr id="419" name="Entrada de lápiz 418">
                  <a:extLst>
                    <a:ext uri="{FF2B5EF4-FFF2-40B4-BE49-F238E27FC236}">
                      <a16:creationId xmlns:a16="http://schemas.microsoft.com/office/drawing/2014/main" id="{122E9FFB-FFA6-4B91-815A-DB904FF33758}"/>
                    </a:ext>
                  </a:extLst>
                </p:cNvPr>
                <p:cNvPicPr/>
                <p:nvPr/>
              </p:nvPicPr>
              <p:blipFill>
                <a:blip r:embed="rId615"/>
                <a:stretch>
                  <a:fillRect/>
                </a:stretch>
              </p:blipFill>
              <p:spPr>
                <a:xfrm>
                  <a:off x="3923280" y="1202239"/>
                  <a:ext cx="235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20" name="Entrada de lápiz 419">
                  <a:extLst>
                    <a:ext uri="{FF2B5EF4-FFF2-40B4-BE49-F238E27FC236}">
                      <a16:creationId xmlns:a16="http://schemas.microsoft.com/office/drawing/2014/main" id="{72F6A64D-775B-4937-83E1-94926AB31FB3}"/>
                    </a:ext>
                  </a:extLst>
                </p14:cNvPr>
                <p14:cNvContentPartPr/>
                <p14:nvPr/>
              </p14:nvContentPartPr>
              <p14:xfrm>
                <a:off x="4245120" y="1288999"/>
                <a:ext cx="196920" cy="164880"/>
              </p14:xfrm>
            </p:contentPart>
          </mc:Choice>
          <mc:Fallback xmlns="">
            <p:pic>
              <p:nvPicPr>
                <p:cNvPr id="420" name="Entrada de lápiz 419">
                  <a:extLst>
                    <a:ext uri="{FF2B5EF4-FFF2-40B4-BE49-F238E27FC236}">
                      <a16:creationId xmlns:a16="http://schemas.microsoft.com/office/drawing/2014/main" id="{72F6A64D-775B-4937-83E1-94926AB31FB3}"/>
                    </a:ext>
                  </a:extLst>
                </p:cNvPr>
                <p:cNvPicPr/>
                <p:nvPr/>
              </p:nvPicPr>
              <p:blipFill>
                <a:blip r:embed="rId617"/>
                <a:stretch>
                  <a:fillRect/>
                </a:stretch>
              </p:blipFill>
              <p:spPr>
                <a:xfrm>
                  <a:off x="4236480" y="1279999"/>
                  <a:ext cx="214560" cy="182520"/>
                </a:xfrm>
                <a:prstGeom prst="rect">
                  <a:avLst/>
                </a:prstGeom>
              </p:spPr>
            </p:pic>
          </mc:Fallback>
        </mc:AlternateContent>
      </p:grpSp>
      <p:grpSp>
        <p:nvGrpSpPr>
          <p:cNvPr id="486" name="Grupo 485">
            <a:extLst>
              <a:ext uri="{FF2B5EF4-FFF2-40B4-BE49-F238E27FC236}">
                <a16:creationId xmlns:a16="http://schemas.microsoft.com/office/drawing/2014/main" id="{11E3DFC2-AAFF-40DA-A33B-1133A3ACDF60}"/>
              </a:ext>
            </a:extLst>
          </p:cNvPr>
          <p:cNvGrpSpPr/>
          <p:nvPr/>
        </p:nvGrpSpPr>
        <p:grpSpPr>
          <a:xfrm>
            <a:off x="325440" y="1467559"/>
            <a:ext cx="998280" cy="259560"/>
            <a:chOff x="325440" y="1467559"/>
            <a:chExt cx="998280" cy="259560"/>
          </a:xfrm>
        </p:grpSpPr>
        <mc:AlternateContent xmlns:mc="http://schemas.openxmlformats.org/markup-compatibility/2006" xmlns:p14="http://schemas.microsoft.com/office/powerpoint/2010/main" xmlns:aink="http://schemas.microsoft.com/office/drawing/2016/ink">
          <mc:Choice Requires="p14 aink">
            <p:contentPart p14:bwMode="auto" r:id="rId618">
              <p14:nvContentPartPr>
                <p14:cNvPr id="470" name="Entrada de lápiz 469">
                  <a:extLst>
                    <a:ext uri="{FF2B5EF4-FFF2-40B4-BE49-F238E27FC236}">
                      <a16:creationId xmlns:a16="http://schemas.microsoft.com/office/drawing/2014/main" id="{BB70AFBC-C719-4AA3-B634-B8F1F27A3F7D}"/>
                    </a:ext>
                  </a:extLst>
                </p14:cNvPr>
                <p14:cNvContentPartPr/>
                <p14:nvPr/>
              </p14:nvContentPartPr>
              <p14:xfrm>
                <a:off x="325440" y="1486639"/>
                <a:ext cx="205200" cy="227880"/>
              </p14:xfrm>
            </p:contentPart>
          </mc:Choice>
          <mc:Fallback xmlns="">
            <p:pic>
              <p:nvPicPr>
                <p:cNvPr id="470" name="Entrada de lápiz 469">
                  <a:extLst>
                    <a:ext uri="{FF2B5EF4-FFF2-40B4-BE49-F238E27FC236}">
                      <a16:creationId xmlns:a16="http://schemas.microsoft.com/office/drawing/2014/main" id="{BB70AFBC-C719-4AA3-B634-B8F1F27A3F7D}"/>
                    </a:ext>
                  </a:extLst>
                </p:cNvPr>
                <p:cNvPicPr/>
                <p:nvPr/>
              </p:nvPicPr>
              <p:blipFill>
                <a:blip r:embed="rId619"/>
                <a:stretch>
                  <a:fillRect/>
                </a:stretch>
              </p:blipFill>
              <p:spPr>
                <a:xfrm>
                  <a:off x="316440" y="1477999"/>
                  <a:ext cx="222840" cy="24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0">
              <p14:nvContentPartPr>
                <p14:cNvPr id="471" name="Entrada de lápiz 470">
                  <a:extLst>
                    <a:ext uri="{FF2B5EF4-FFF2-40B4-BE49-F238E27FC236}">
                      <a16:creationId xmlns:a16="http://schemas.microsoft.com/office/drawing/2014/main" id="{EDE2328E-6DCB-435A-9136-2E157D88274C}"/>
                    </a:ext>
                  </a:extLst>
                </p14:cNvPr>
                <p14:cNvContentPartPr/>
                <p14:nvPr/>
              </p14:nvContentPartPr>
              <p14:xfrm>
                <a:off x="489240" y="1586719"/>
                <a:ext cx="187200" cy="113400"/>
              </p14:xfrm>
            </p:contentPart>
          </mc:Choice>
          <mc:Fallback xmlns="">
            <p:pic>
              <p:nvPicPr>
                <p:cNvPr id="471" name="Entrada de lápiz 470">
                  <a:extLst>
                    <a:ext uri="{FF2B5EF4-FFF2-40B4-BE49-F238E27FC236}">
                      <a16:creationId xmlns:a16="http://schemas.microsoft.com/office/drawing/2014/main" id="{EDE2328E-6DCB-435A-9136-2E157D88274C}"/>
                    </a:ext>
                  </a:extLst>
                </p:cNvPr>
                <p:cNvPicPr/>
                <p:nvPr/>
              </p:nvPicPr>
              <p:blipFill>
                <a:blip r:embed="rId621"/>
                <a:stretch>
                  <a:fillRect/>
                </a:stretch>
              </p:blipFill>
              <p:spPr>
                <a:xfrm>
                  <a:off x="480600" y="1578079"/>
                  <a:ext cx="204840" cy="13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2">
              <p14:nvContentPartPr>
                <p14:cNvPr id="472" name="Entrada de lápiz 471">
                  <a:extLst>
                    <a:ext uri="{FF2B5EF4-FFF2-40B4-BE49-F238E27FC236}">
                      <a16:creationId xmlns:a16="http://schemas.microsoft.com/office/drawing/2014/main" id="{39482315-E443-42FA-BE3C-7C63A0113F62}"/>
                    </a:ext>
                  </a:extLst>
                </p14:cNvPr>
                <p14:cNvContentPartPr/>
                <p14:nvPr/>
              </p14:nvContentPartPr>
              <p14:xfrm>
                <a:off x="656640" y="1590679"/>
                <a:ext cx="201960" cy="106200"/>
              </p14:xfrm>
            </p:contentPart>
          </mc:Choice>
          <mc:Fallback xmlns="">
            <p:pic>
              <p:nvPicPr>
                <p:cNvPr id="472" name="Entrada de lápiz 471">
                  <a:extLst>
                    <a:ext uri="{FF2B5EF4-FFF2-40B4-BE49-F238E27FC236}">
                      <a16:creationId xmlns:a16="http://schemas.microsoft.com/office/drawing/2014/main" id="{39482315-E443-42FA-BE3C-7C63A0113F62}"/>
                    </a:ext>
                  </a:extLst>
                </p:cNvPr>
                <p:cNvPicPr/>
                <p:nvPr/>
              </p:nvPicPr>
              <p:blipFill>
                <a:blip r:embed="rId623"/>
                <a:stretch>
                  <a:fillRect/>
                </a:stretch>
              </p:blipFill>
              <p:spPr>
                <a:xfrm>
                  <a:off x="648000" y="1582039"/>
                  <a:ext cx="219600" cy="12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4">
              <p14:nvContentPartPr>
                <p14:cNvPr id="473" name="Entrada de lápiz 472">
                  <a:extLst>
                    <a:ext uri="{FF2B5EF4-FFF2-40B4-BE49-F238E27FC236}">
                      <a16:creationId xmlns:a16="http://schemas.microsoft.com/office/drawing/2014/main" id="{C3C6458B-722E-481D-935B-E7490F337C75}"/>
                    </a:ext>
                  </a:extLst>
                </p14:cNvPr>
                <p14:cNvContentPartPr/>
                <p14:nvPr/>
              </p14:nvContentPartPr>
              <p14:xfrm>
                <a:off x="770040" y="1467559"/>
                <a:ext cx="51480" cy="34920"/>
              </p14:xfrm>
            </p:contentPart>
          </mc:Choice>
          <mc:Fallback xmlns="">
            <p:pic>
              <p:nvPicPr>
                <p:cNvPr id="473" name="Entrada de lápiz 472">
                  <a:extLst>
                    <a:ext uri="{FF2B5EF4-FFF2-40B4-BE49-F238E27FC236}">
                      <a16:creationId xmlns:a16="http://schemas.microsoft.com/office/drawing/2014/main" id="{C3C6458B-722E-481D-935B-E7490F337C75}"/>
                    </a:ext>
                  </a:extLst>
                </p:cNvPr>
                <p:cNvPicPr/>
                <p:nvPr/>
              </p:nvPicPr>
              <p:blipFill>
                <a:blip r:embed="rId625"/>
                <a:stretch>
                  <a:fillRect/>
                </a:stretch>
              </p:blipFill>
              <p:spPr>
                <a:xfrm>
                  <a:off x="761040" y="1458919"/>
                  <a:ext cx="6912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6">
              <p14:nvContentPartPr>
                <p14:cNvPr id="474" name="Entrada de lápiz 473">
                  <a:extLst>
                    <a:ext uri="{FF2B5EF4-FFF2-40B4-BE49-F238E27FC236}">
                      <a16:creationId xmlns:a16="http://schemas.microsoft.com/office/drawing/2014/main" id="{8CD750FC-D8D8-4A65-8F86-2E33893C29A7}"/>
                    </a:ext>
                  </a:extLst>
                </p14:cNvPr>
                <p14:cNvContentPartPr/>
                <p14:nvPr/>
              </p14:nvContentPartPr>
              <p14:xfrm>
                <a:off x="941040" y="1565119"/>
                <a:ext cx="99360" cy="128880"/>
              </p14:xfrm>
            </p:contentPart>
          </mc:Choice>
          <mc:Fallback xmlns="">
            <p:pic>
              <p:nvPicPr>
                <p:cNvPr id="474" name="Entrada de lápiz 473">
                  <a:extLst>
                    <a:ext uri="{FF2B5EF4-FFF2-40B4-BE49-F238E27FC236}">
                      <a16:creationId xmlns:a16="http://schemas.microsoft.com/office/drawing/2014/main" id="{8CD750FC-D8D8-4A65-8F86-2E33893C29A7}"/>
                    </a:ext>
                  </a:extLst>
                </p:cNvPr>
                <p:cNvPicPr/>
                <p:nvPr/>
              </p:nvPicPr>
              <p:blipFill>
                <a:blip r:embed="rId627"/>
                <a:stretch>
                  <a:fillRect/>
                </a:stretch>
              </p:blipFill>
              <p:spPr>
                <a:xfrm>
                  <a:off x="932040" y="1556119"/>
                  <a:ext cx="117000" cy="1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8">
              <p14:nvContentPartPr>
                <p14:cNvPr id="475" name="Entrada de lápiz 474">
                  <a:extLst>
                    <a:ext uri="{FF2B5EF4-FFF2-40B4-BE49-F238E27FC236}">
                      <a16:creationId xmlns:a16="http://schemas.microsoft.com/office/drawing/2014/main" id="{CA8291E2-D431-4D42-9972-7E50B733D163}"/>
                    </a:ext>
                  </a:extLst>
                </p14:cNvPr>
                <p14:cNvContentPartPr/>
                <p14:nvPr/>
              </p14:nvContentPartPr>
              <p14:xfrm>
                <a:off x="1132200" y="1522279"/>
                <a:ext cx="191520" cy="204840"/>
              </p14:xfrm>
            </p:contentPart>
          </mc:Choice>
          <mc:Fallback xmlns="">
            <p:pic>
              <p:nvPicPr>
                <p:cNvPr id="475" name="Entrada de lápiz 474">
                  <a:extLst>
                    <a:ext uri="{FF2B5EF4-FFF2-40B4-BE49-F238E27FC236}">
                      <a16:creationId xmlns:a16="http://schemas.microsoft.com/office/drawing/2014/main" id="{CA8291E2-D431-4D42-9972-7E50B733D163}"/>
                    </a:ext>
                  </a:extLst>
                </p:cNvPr>
                <p:cNvPicPr/>
                <p:nvPr/>
              </p:nvPicPr>
              <p:blipFill>
                <a:blip r:embed="rId629"/>
                <a:stretch>
                  <a:fillRect/>
                </a:stretch>
              </p:blipFill>
              <p:spPr>
                <a:xfrm>
                  <a:off x="1123200" y="1513639"/>
                  <a:ext cx="209160" cy="222480"/>
                </a:xfrm>
                <a:prstGeom prst="rect">
                  <a:avLst/>
                </a:prstGeom>
              </p:spPr>
            </p:pic>
          </mc:Fallback>
        </mc:AlternateContent>
      </p:grpSp>
      <p:grpSp>
        <p:nvGrpSpPr>
          <p:cNvPr id="485" name="Grupo 484">
            <a:extLst>
              <a:ext uri="{FF2B5EF4-FFF2-40B4-BE49-F238E27FC236}">
                <a16:creationId xmlns:a16="http://schemas.microsoft.com/office/drawing/2014/main" id="{760F4486-EE17-40F9-908A-363405101B4F}"/>
              </a:ext>
            </a:extLst>
          </p:cNvPr>
          <p:cNvGrpSpPr/>
          <p:nvPr/>
        </p:nvGrpSpPr>
        <p:grpSpPr>
          <a:xfrm>
            <a:off x="444960" y="1840159"/>
            <a:ext cx="1591200" cy="303120"/>
            <a:chOff x="444960" y="1840159"/>
            <a:chExt cx="1591200" cy="303120"/>
          </a:xfrm>
        </p:grpSpPr>
        <mc:AlternateContent xmlns:mc="http://schemas.openxmlformats.org/markup-compatibility/2006" xmlns:p14="http://schemas.microsoft.com/office/powerpoint/2010/main" xmlns:aink="http://schemas.microsoft.com/office/drawing/2016/ink">
          <mc:Choice Requires="p14 aink">
            <p:contentPart p14:bwMode="auto" r:id="rId630">
              <p14:nvContentPartPr>
                <p14:cNvPr id="476" name="Entrada de lápiz 475">
                  <a:extLst>
                    <a:ext uri="{FF2B5EF4-FFF2-40B4-BE49-F238E27FC236}">
                      <a16:creationId xmlns:a16="http://schemas.microsoft.com/office/drawing/2014/main" id="{620527EC-0F41-47BA-A1D0-4486AB289EEB}"/>
                    </a:ext>
                  </a:extLst>
                </p14:cNvPr>
                <p14:cNvContentPartPr/>
                <p14:nvPr/>
              </p14:nvContentPartPr>
              <p14:xfrm>
                <a:off x="444960" y="1942039"/>
                <a:ext cx="226800" cy="201240"/>
              </p14:xfrm>
            </p:contentPart>
          </mc:Choice>
          <mc:Fallback xmlns="">
            <p:pic>
              <p:nvPicPr>
                <p:cNvPr id="476" name="Entrada de lápiz 475">
                  <a:extLst>
                    <a:ext uri="{FF2B5EF4-FFF2-40B4-BE49-F238E27FC236}">
                      <a16:creationId xmlns:a16="http://schemas.microsoft.com/office/drawing/2014/main" id="{620527EC-0F41-47BA-A1D0-4486AB289EEB}"/>
                    </a:ext>
                  </a:extLst>
                </p:cNvPr>
                <p:cNvPicPr/>
                <p:nvPr/>
              </p:nvPicPr>
              <p:blipFill>
                <a:blip r:embed="rId631"/>
                <a:stretch>
                  <a:fillRect/>
                </a:stretch>
              </p:blipFill>
              <p:spPr>
                <a:xfrm>
                  <a:off x="435960" y="1933399"/>
                  <a:ext cx="244440" cy="21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2">
              <p14:nvContentPartPr>
                <p14:cNvPr id="477" name="Entrada de lápiz 476">
                  <a:extLst>
                    <a:ext uri="{FF2B5EF4-FFF2-40B4-BE49-F238E27FC236}">
                      <a16:creationId xmlns:a16="http://schemas.microsoft.com/office/drawing/2014/main" id="{ED8B8629-D8CF-420C-83CA-94C9A264394A}"/>
                    </a:ext>
                  </a:extLst>
                </p14:cNvPr>
                <p14:cNvContentPartPr/>
                <p14:nvPr/>
              </p14:nvContentPartPr>
              <p14:xfrm>
                <a:off x="687960" y="1975879"/>
                <a:ext cx="231840" cy="145080"/>
              </p14:xfrm>
            </p:contentPart>
          </mc:Choice>
          <mc:Fallback xmlns="">
            <p:pic>
              <p:nvPicPr>
                <p:cNvPr id="477" name="Entrada de lápiz 476">
                  <a:extLst>
                    <a:ext uri="{FF2B5EF4-FFF2-40B4-BE49-F238E27FC236}">
                      <a16:creationId xmlns:a16="http://schemas.microsoft.com/office/drawing/2014/main" id="{ED8B8629-D8CF-420C-83CA-94C9A264394A}"/>
                    </a:ext>
                  </a:extLst>
                </p:cNvPr>
                <p:cNvPicPr/>
                <p:nvPr/>
              </p:nvPicPr>
              <p:blipFill>
                <a:blip r:embed="rId633"/>
                <a:stretch>
                  <a:fillRect/>
                </a:stretch>
              </p:blipFill>
              <p:spPr>
                <a:xfrm>
                  <a:off x="678960" y="1967239"/>
                  <a:ext cx="249480" cy="16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4">
              <p14:nvContentPartPr>
                <p14:cNvPr id="478" name="Entrada de lápiz 477">
                  <a:extLst>
                    <a:ext uri="{FF2B5EF4-FFF2-40B4-BE49-F238E27FC236}">
                      <a16:creationId xmlns:a16="http://schemas.microsoft.com/office/drawing/2014/main" id="{B473DC40-DE7F-48A1-970D-66FBE252DF98}"/>
                    </a:ext>
                  </a:extLst>
                </p14:cNvPr>
                <p14:cNvContentPartPr/>
                <p14:nvPr/>
              </p14:nvContentPartPr>
              <p14:xfrm>
                <a:off x="933120" y="1910719"/>
                <a:ext cx="165240" cy="198000"/>
              </p14:xfrm>
            </p:contentPart>
          </mc:Choice>
          <mc:Fallback xmlns="">
            <p:pic>
              <p:nvPicPr>
                <p:cNvPr id="478" name="Entrada de lápiz 477">
                  <a:extLst>
                    <a:ext uri="{FF2B5EF4-FFF2-40B4-BE49-F238E27FC236}">
                      <a16:creationId xmlns:a16="http://schemas.microsoft.com/office/drawing/2014/main" id="{B473DC40-DE7F-48A1-970D-66FBE252DF98}"/>
                    </a:ext>
                  </a:extLst>
                </p:cNvPr>
                <p:cNvPicPr/>
                <p:nvPr/>
              </p:nvPicPr>
              <p:blipFill>
                <a:blip r:embed="rId635"/>
                <a:stretch>
                  <a:fillRect/>
                </a:stretch>
              </p:blipFill>
              <p:spPr>
                <a:xfrm>
                  <a:off x="924480" y="1901719"/>
                  <a:ext cx="182880" cy="21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6">
              <p14:nvContentPartPr>
                <p14:cNvPr id="479" name="Entrada de lápiz 478">
                  <a:extLst>
                    <a:ext uri="{FF2B5EF4-FFF2-40B4-BE49-F238E27FC236}">
                      <a16:creationId xmlns:a16="http://schemas.microsoft.com/office/drawing/2014/main" id="{961A13D2-75D1-426E-956A-A4968BD272A2}"/>
                    </a:ext>
                  </a:extLst>
                </p14:cNvPr>
                <p14:cNvContentPartPr/>
                <p14:nvPr/>
              </p14:nvContentPartPr>
              <p14:xfrm>
                <a:off x="1170360" y="1945279"/>
                <a:ext cx="155880" cy="180720"/>
              </p14:xfrm>
            </p:contentPart>
          </mc:Choice>
          <mc:Fallback xmlns="">
            <p:pic>
              <p:nvPicPr>
                <p:cNvPr id="479" name="Entrada de lápiz 478">
                  <a:extLst>
                    <a:ext uri="{FF2B5EF4-FFF2-40B4-BE49-F238E27FC236}">
                      <a16:creationId xmlns:a16="http://schemas.microsoft.com/office/drawing/2014/main" id="{961A13D2-75D1-426E-956A-A4968BD272A2}"/>
                    </a:ext>
                  </a:extLst>
                </p:cNvPr>
                <p:cNvPicPr/>
                <p:nvPr/>
              </p:nvPicPr>
              <p:blipFill>
                <a:blip r:embed="rId637"/>
                <a:stretch>
                  <a:fillRect/>
                </a:stretch>
              </p:blipFill>
              <p:spPr>
                <a:xfrm>
                  <a:off x="1161720" y="1936639"/>
                  <a:ext cx="173520" cy="19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8">
              <p14:nvContentPartPr>
                <p14:cNvPr id="480" name="Entrada de lápiz 479">
                  <a:extLst>
                    <a:ext uri="{FF2B5EF4-FFF2-40B4-BE49-F238E27FC236}">
                      <a16:creationId xmlns:a16="http://schemas.microsoft.com/office/drawing/2014/main" id="{C821B123-A240-4075-B5B7-ED420857D2CD}"/>
                    </a:ext>
                  </a:extLst>
                </p14:cNvPr>
                <p14:cNvContentPartPr/>
                <p14:nvPr/>
              </p14:nvContentPartPr>
              <p14:xfrm>
                <a:off x="1173960" y="2045719"/>
                <a:ext cx="66240" cy="15480"/>
              </p14:xfrm>
            </p:contentPart>
          </mc:Choice>
          <mc:Fallback xmlns="">
            <p:pic>
              <p:nvPicPr>
                <p:cNvPr id="480" name="Entrada de lápiz 479">
                  <a:extLst>
                    <a:ext uri="{FF2B5EF4-FFF2-40B4-BE49-F238E27FC236}">
                      <a16:creationId xmlns:a16="http://schemas.microsoft.com/office/drawing/2014/main" id="{C821B123-A240-4075-B5B7-ED420857D2CD}"/>
                    </a:ext>
                  </a:extLst>
                </p:cNvPr>
                <p:cNvPicPr/>
                <p:nvPr/>
              </p:nvPicPr>
              <p:blipFill>
                <a:blip r:embed="rId639"/>
                <a:stretch>
                  <a:fillRect/>
                </a:stretch>
              </p:blipFill>
              <p:spPr>
                <a:xfrm>
                  <a:off x="1165320" y="2036719"/>
                  <a:ext cx="83880" cy="3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0">
              <p14:nvContentPartPr>
                <p14:cNvPr id="481" name="Entrada de lápiz 480">
                  <a:extLst>
                    <a:ext uri="{FF2B5EF4-FFF2-40B4-BE49-F238E27FC236}">
                      <a16:creationId xmlns:a16="http://schemas.microsoft.com/office/drawing/2014/main" id="{176961F7-2044-47DD-8B2D-D1D714C32B0F}"/>
                    </a:ext>
                  </a:extLst>
                </p14:cNvPr>
                <p14:cNvContentPartPr/>
                <p14:nvPr/>
              </p14:nvContentPartPr>
              <p14:xfrm>
                <a:off x="1108080" y="1965439"/>
                <a:ext cx="169200" cy="53280"/>
              </p14:xfrm>
            </p:contentPart>
          </mc:Choice>
          <mc:Fallback xmlns="">
            <p:pic>
              <p:nvPicPr>
                <p:cNvPr id="481" name="Entrada de lápiz 480">
                  <a:extLst>
                    <a:ext uri="{FF2B5EF4-FFF2-40B4-BE49-F238E27FC236}">
                      <a16:creationId xmlns:a16="http://schemas.microsoft.com/office/drawing/2014/main" id="{176961F7-2044-47DD-8B2D-D1D714C32B0F}"/>
                    </a:ext>
                  </a:extLst>
                </p:cNvPr>
                <p:cNvPicPr/>
                <p:nvPr/>
              </p:nvPicPr>
              <p:blipFill>
                <a:blip r:embed="rId641"/>
                <a:stretch>
                  <a:fillRect/>
                </a:stretch>
              </p:blipFill>
              <p:spPr>
                <a:xfrm>
                  <a:off x="1099080" y="1956439"/>
                  <a:ext cx="186840" cy="7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2">
              <p14:nvContentPartPr>
                <p14:cNvPr id="482" name="Entrada de lápiz 481">
                  <a:extLst>
                    <a:ext uri="{FF2B5EF4-FFF2-40B4-BE49-F238E27FC236}">
                      <a16:creationId xmlns:a16="http://schemas.microsoft.com/office/drawing/2014/main" id="{1BDE7A07-E9FE-4854-9CF2-6C96340B8ACC}"/>
                    </a:ext>
                  </a:extLst>
                </p14:cNvPr>
                <p14:cNvContentPartPr/>
                <p14:nvPr/>
              </p14:nvContentPartPr>
              <p14:xfrm>
                <a:off x="1365120" y="1904959"/>
                <a:ext cx="172440" cy="182520"/>
              </p14:xfrm>
            </p:contentPart>
          </mc:Choice>
          <mc:Fallback xmlns="">
            <p:pic>
              <p:nvPicPr>
                <p:cNvPr id="482" name="Entrada de lápiz 481">
                  <a:extLst>
                    <a:ext uri="{FF2B5EF4-FFF2-40B4-BE49-F238E27FC236}">
                      <a16:creationId xmlns:a16="http://schemas.microsoft.com/office/drawing/2014/main" id="{1BDE7A07-E9FE-4854-9CF2-6C96340B8ACC}"/>
                    </a:ext>
                  </a:extLst>
                </p:cNvPr>
                <p:cNvPicPr/>
                <p:nvPr/>
              </p:nvPicPr>
              <p:blipFill>
                <a:blip r:embed="rId643"/>
                <a:stretch>
                  <a:fillRect/>
                </a:stretch>
              </p:blipFill>
              <p:spPr>
                <a:xfrm>
                  <a:off x="1356120" y="1895959"/>
                  <a:ext cx="190080" cy="20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4">
              <p14:nvContentPartPr>
                <p14:cNvPr id="483" name="Entrada de lápiz 482">
                  <a:extLst>
                    <a:ext uri="{FF2B5EF4-FFF2-40B4-BE49-F238E27FC236}">
                      <a16:creationId xmlns:a16="http://schemas.microsoft.com/office/drawing/2014/main" id="{20993CCD-48B6-4317-8278-C7B25BDBC903}"/>
                    </a:ext>
                  </a:extLst>
                </p14:cNvPr>
                <p14:cNvContentPartPr/>
                <p14:nvPr/>
              </p14:nvContentPartPr>
              <p14:xfrm>
                <a:off x="1605960" y="1881199"/>
                <a:ext cx="150120" cy="203040"/>
              </p14:xfrm>
            </p:contentPart>
          </mc:Choice>
          <mc:Fallback xmlns="">
            <p:pic>
              <p:nvPicPr>
                <p:cNvPr id="483" name="Entrada de lápiz 482">
                  <a:extLst>
                    <a:ext uri="{FF2B5EF4-FFF2-40B4-BE49-F238E27FC236}">
                      <a16:creationId xmlns:a16="http://schemas.microsoft.com/office/drawing/2014/main" id="{20993CCD-48B6-4317-8278-C7B25BDBC903}"/>
                    </a:ext>
                  </a:extLst>
                </p:cNvPr>
                <p:cNvPicPr/>
                <p:nvPr/>
              </p:nvPicPr>
              <p:blipFill>
                <a:blip r:embed="rId645"/>
                <a:stretch>
                  <a:fillRect/>
                </a:stretch>
              </p:blipFill>
              <p:spPr>
                <a:xfrm>
                  <a:off x="1596960" y="1872199"/>
                  <a:ext cx="167760" cy="22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6">
              <p14:nvContentPartPr>
                <p14:cNvPr id="484" name="Entrada de lápiz 483">
                  <a:extLst>
                    <a:ext uri="{FF2B5EF4-FFF2-40B4-BE49-F238E27FC236}">
                      <a16:creationId xmlns:a16="http://schemas.microsoft.com/office/drawing/2014/main" id="{BF10679D-5271-4DD5-A5FF-DAF79D6B63FA}"/>
                    </a:ext>
                  </a:extLst>
                </p14:cNvPr>
                <p14:cNvContentPartPr/>
                <p14:nvPr/>
              </p14:nvContentPartPr>
              <p14:xfrm>
                <a:off x="1733040" y="1840159"/>
                <a:ext cx="303120" cy="259200"/>
              </p14:xfrm>
            </p:contentPart>
          </mc:Choice>
          <mc:Fallback xmlns="">
            <p:pic>
              <p:nvPicPr>
                <p:cNvPr id="484" name="Entrada de lápiz 483">
                  <a:extLst>
                    <a:ext uri="{FF2B5EF4-FFF2-40B4-BE49-F238E27FC236}">
                      <a16:creationId xmlns:a16="http://schemas.microsoft.com/office/drawing/2014/main" id="{BF10679D-5271-4DD5-A5FF-DAF79D6B63FA}"/>
                    </a:ext>
                  </a:extLst>
                </p:cNvPr>
                <p:cNvPicPr/>
                <p:nvPr/>
              </p:nvPicPr>
              <p:blipFill>
                <a:blip r:embed="rId647"/>
                <a:stretch>
                  <a:fillRect/>
                </a:stretch>
              </p:blipFill>
              <p:spPr>
                <a:xfrm>
                  <a:off x="1724400" y="1831159"/>
                  <a:ext cx="320760" cy="276840"/>
                </a:xfrm>
                <a:prstGeom prst="rect">
                  <a:avLst/>
                </a:prstGeom>
              </p:spPr>
            </p:pic>
          </mc:Fallback>
        </mc:AlternateContent>
      </p:grpSp>
      <p:grpSp>
        <p:nvGrpSpPr>
          <p:cNvPr id="493" name="Grupo 492">
            <a:extLst>
              <a:ext uri="{FF2B5EF4-FFF2-40B4-BE49-F238E27FC236}">
                <a16:creationId xmlns:a16="http://schemas.microsoft.com/office/drawing/2014/main" id="{6BA90F77-7B4E-4458-9BC9-7E8364F46E15}"/>
              </a:ext>
            </a:extLst>
          </p:cNvPr>
          <p:cNvGrpSpPr/>
          <p:nvPr/>
        </p:nvGrpSpPr>
        <p:grpSpPr>
          <a:xfrm>
            <a:off x="5548320" y="32959"/>
            <a:ext cx="1377000" cy="417600"/>
            <a:chOff x="5548320" y="32959"/>
            <a:chExt cx="1377000" cy="417600"/>
          </a:xfrm>
        </p:grpSpPr>
        <mc:AlternateContent xmlns:mc="http://schemas.openxmlformats.org/markup-compatibility/2006" xmlns:p14="http://schemas.microsoft.com/office/powerpoint/2010/main" xmlns:aink="http://schemas.microsoft.com/office/drawing/2016/ink">
          <mc:Choice Requires="p14 aink">
            <p:contentPart p14:bwMode="auto" r:id="rId648">
              <p14:nvContentPartPr>
                <p14:cNvPr id="488" name="Entrada de lápiz 487">
                  <a:extLst>
                    <a:ext uri="{FF2B5EF4-FFF2-40B4-BE49-F238E27FC236}">
                      <a16:creationId xmlns:a16="http://schemas.microsoft.com/office/drawing/2014/main" id="{CB548657-96C2-437B-AD09-2526DFD97357}"/>
                    </a:ext>
                  </a:extLst>
                </p14:cNvPr>
                <p14:cNvContentPartPr/>
                <p14:nvPr/>
              </p14:nvContentPartPr>
              <p14:xfrm>
                <a:off x="5795280" y="108919"/>
                <a:ext cx="329040" cy="221760"/>
              </p14:xfrm>
            </p:contentPart>
          </mc:Choice>
          <mc:Fallback xmlns="">
            <p:pic>
              <p:nvPicPr>
                <p:cNvPr id="488" name="Entrada de lápiz 487">
                  <a:extLst>
                    <a:ext uri="{FF2B5EF4-FFF2-40B4-BE49-F238E27FC236}">
                      <a16:creationId xmlns:a16="http://schemas.microsoft.com/office/drawing/2014/main" id="{CB548657-96C2-437B-AD09-2526DFD97357}"/>
                    </a:ext>
                  </a:extLst>
                </p:cNvPr>
                <p:cNvPicPr/>
                <p:nvPr/>
              </p:nvPicPr>
              <p:blipFill>
                <a:blip r:embed="rId649"/>
                <a:stretch>
                  <a:fillRect/>
                </a:stretch>
              </p:blipFill>
              <p:spPr>
                <a:xfrm>
                  <a:off x="5786640" y="100279"/>
                  <a:ext cx="346680" cy="23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0">
              <p14:nvContentPartPr>
                <p14:cNvPr id="489" name="Entrada de lápiz 488">
                  <a:extLst>
                    <a:ext uri="{FF2B5EF4-FFF2-40B4-BE49-F238E27FC236}">
                      <a16:creationId xmlns:a16="http://schemas.microsoft.com/office/drawing/2014/main" id="{D405CFE9-D072-4CDF-BB08-9D5D07DBF8DC}"/>
                    </a:ext>
                  </a:extLst>
                </p14:cNvPr>
                <p14:cNvContentPartPr/>
                <p14:nvPr/>
              </p14:nvContentPartPr>
              <p14:xfrm>
                <a:off x="6246720" y="111439"/>
                <a:ext cx="58320" cy="162000"/>
              </p14:xfrm>
            </p:contentPart>
          </mc:Choice>
          <mc:Fallback xmlns="">
            <p:pic>
              <p:nvPicPr>
                <p:cNvPr id="489" name="Entrada de lápiz 488">
                  <a:extLst>
                    <a:ext uri="{FF2B5EF4-FFF2-40B4-BE49-F238E27FC236}">
                      <a16:creationId xmlns:a16="http://schemas.microsoft.com/office/drawing/2014/main" id="{D405CFE9-D072-4CDF-BB08-9D5D07DBF8DC}"/>
                    </a:ext>
                  </a:extLst>
                </p:cNvPr>
                <p:cNvPicPr/>
                <p:nvPr/>
              </p:nvPicPr>
              <p:blipFill>
                <a:blip r:embed="rId651"/>
                <a:stretch>
                  <a:fillRect/>
                </a:stretch>
              </p:blipFill>
              <p:spPr>
                <a:xfrm>
                  <a:off x="6237720" y="102799"/>
                  <a:ext cx="75960" cy="17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2">
              <p14:nvContentPartPr>
                <p14:cNvPr id="490" name="Entrada de lápiz 489">
                  <a:extLst>
                    <a:ext uri="{FF2B5EF4-FFF2-40B4-BE49-F238E27FC236}">
                      <a16:creationId xmlns:a16="http://schemas.microsoft.com/office/drawing/2014/main" id="{1364C61F-2B36-4A9A-A9D0-A9B893F6C09B}"/>
                    </a:ext>
                  </a:extLst>
                </p14:cNvPr>
                <p14:cNvContentPartPr/>
                <p14:nvPr/>
              </p14:nvContentPartPr>
              <p14:xfrm>
                <a:off x="6072480" y="32959"/>
                <a:ext cx="267840" cy="155520"/>
              </p14:xfrm>
            </p:contentPart>
          </mc:Choice>
          <mc:Fallback xmlns="">
            <p:pic>
              <p:nvPicPr>
                <p:cNvPr id="490" name="Entrada de lápiz 489">
                  <a:extLst>
                    <a:ext uri="{FF2B5EF4-FFF2-40B4-BE49-F238E27FC236}">
                      <a16:creationId xmlns:a16="http://schemas.microsoft.com/office/drawing/2014/main" id="{1364C61F-2B36-4A9A-A9D0-A9B893F6C09B}"/>
                    </a:ext>
                  </a:extLst>
                </p:cNvPr>
                <p:cNvPicPr/>
                <p:nvPr/>
              </p:nvPicPr>
              <p:blipFill>
                <a:blip r:embed="rId653"/>
                <a:stretch>
                  <a:fillRect/>
                </a:stretch>
              </p:blipFill>
              <p:spPr>
                <a:xfrm>
                  <a:off x="6063840" y="23959"/>
                  <a:ext cx="285480" cy="17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4">
              <p14:nvContentPartPr>
                <p14:cNvPr id="491" name="Entrada de lápiz 490">
                  <a:extLst>
                    <a:ext uri="{FF2B5EF4-FFF2-40B4-BE49-F238E27FC236}">
                      <a16:creationId xmlns:a16="http://schemas.microsoft.com/office/drawing/2014/main" id="{52634388-0E93-41C2-8B8B-79C2AB75189C}"/>
                    </a:ext>
                  </a:extLst>
                </p14:cNvPr>
                <p14:cNvContentPartPr/>
                <p14:nvPr/>
              </p14:nvContentPartPr>
              <p14:xfrm>
                <a:off x="6377400" y="57439"/>
                <a:ext cx="303840" cy="243720"/>
              </p14:xfrm>
            </p:contentPart>
          </mc:Choice>
          <mc:Fallback xmlns="">
            <p:pic>
              <p:nvPicPr>
                <p:cNvPr id="491" name="Entrada de lápiz 490">
                  <a:extLst>
                    <a:ext uri="{FF2B5EF4-FFF2-40B4-BE49-F238E27FC236}">
                      <a16:creationId xmlns:a16="http://schemas.microsoft.com/office/drawing/2014/main" id="{52634388-0E93-41C2-8B8B-79C2AB75189C}"/>
                    </a:ext>
                  </a:extLst>
                </p:cNvPr>
                <p:cNvPicPr/>
                <p:nvPr/>
              </p:nvPicPr>
              <p:blipFill>
                <a:blip r:embed="rId655"/>
                <a:stretch>
                  <a:fillRect/>
                </a:stretch>
              </p:blipFill>
              <p:spPr>
                <a:xfrm>
                  <a:off x="6368760" y="48439"/>
                  <a:ext cx="321480" cy="26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6">
              <p14:nvContentPartPr>
                <p14:cNvPr id="492" name="Entrada de lápiz 491">
                  <a:extLst>
                    <a:ext uri="{FF2B5EF4-FFF2-40B4-BE49-F238E27FC236}">
                      <a16:creationId xmlns:a16="http://schemas.microsoft.com/office/drawing/2014/main" id="{C61EF6F3-B027-498D-947B-3A495E0E6535}"/>
                    </a:ext>
                  </a:extLst>
                </p14:cNvPr>
                <p14:cNvContentPartPr/>
                <p14:nvPr/>
              </p14:nvContentPartPr>
              <p14:xfrm>
                <a:off x="5548320" y="65719"/>
                <a:ext cx="1377000" cy="384840"/>
              </p14:xfrm>
            </p:contentPart>
          </mc:Choice>
          <mc:Fallback xmlns="">
            <p:pic>
              <p:nvPicPr>
                <p:cNvPr id="492" name="Entrada de lápiz 491">
                  <a:extLst>
                    <a:ext uri="{FF2B5EF4-FFF2-40B4-BE49-F238E27FC236}">
                      <a16:creationId xmlns:a16="http://schemas.microsoft.com/office/drawing/2014/main" id="{C61EF6F3-B027-498D-947B-3A495E0E6535}"/>
                    </a:ext>
                  </a:extLst>
                </p:cNvPr>
                <p:cNvPicPr/>
                <p:nvPr/>
              </p:nvPicPr>
              <p:blipFill>
                <a:blip r:embed="rId657"/>
                <a:stretch>
                  <a:fillRect/>
                </a:stretch>
              </p:blipFill>
              <p:spPr>
                <a:xfrm>
                  <a:off x="5539680" y="56719"/>
                  <a:ext cx="1394640" cy="402480"/>
                </a:xfrm>
                <a:prstGeom prst="rect">
                  <a:avLst/>
                </a:prstGeom>
              </p:spPr>
            </p:pic>
          </mc:Fallback>
        </mc:AlternateContent>
      </p:grpSp>
      <p:grpSp>
        <p:nvGrpSpPr>
          <p:cNvPr id="499" name="Grupo 498">
            <a:extLst>
              <a:ext uri="{FF2B5EF4-FFF2-40B4-BE49-F238E27FC236}">
                <a16:creationId xmlns:a16="http://schemas.microsoft.com/office/drawing/2014/main" id="{FAB165F0-9628-4FB4-93A3-319C3C247F55}"/>
              </a:ext>
            </a:extLst>
          </p:cNvPr>
          <p:cNvGrpSpPr/>
          <p:nvPr/>
        </p:nvGrpSpPr>
        <p:grpSpPr>
          <a:xfrm>
            <a:off x="356760" y="3519919"/>
            <a:ext cx="1612080" cy="475560"/>
            <a:chOff x="356760" y="3519919"/>
            <a:chExt cx="1612080" cy="475560"/>
          </a:xfrm>
        </p:grpSpPr>
        <mc:AlternateContent xmlns:mc="http://schemas.openxmlformats.org/markup-compatibility/2006" xmlns:p14="http://schemas.microsoft.com/office/powerpoint/2010/main" xmlns:aink="http://schemas.microsoft.com/office/drawing/2016/ink">
          <mc:Choice Requires="p14 aink">
            <p:contentPart p14:bwMode="auto" r:id="rId658">
              <p14:nvContentPartPr>
                <p14:cNvPr id="428" name="Entrada de lápiz 427">
                  <a:extLst>
                    <a:ext uri="{FF2B5EF4-FFF2-40B4-BE49-F238E27FC236}">
                      <a16:creationId xmlns:a16="http://schemas.microsoft.com/office/drawing/2014/main" id="{E8800340-6760-4B68-9BA2-F18FB57542ED}"/>
                    </a:ext>
                  </a:extLst>
                </p14:cNvPr>
                <p14:cNvContentPartPr/>
                <p14:nvPr/>
              </p14:nvContentPartPr>
              <p14:xfrm>
                <a:off x="483120" y="3623239"/>
                <a:ext cx="255960" cy="152640"/>
              </p14:xfrm>
            </p:contentPart>
          </mc:Choice>
          <mc:Fallback xmlns="">
            <p:pic>
              <p:nvPicPr>
                <p:cNvPr id="428" name="Entrada de lápiz 427">
                  <a:extLst>
                    <a:ext uri="{FF2B5EF4-FFF2-40B4-BE49-F238E27FC236}">
                      <a16:creationId xmlns:a16="http://schemas.microsoft.com/office/drawing/2014/main" id="{E8800340-6760-4B68-9BA2-F18FB57542ED}"/>
                    </a:ext>
                  </a:extLst>
                </p:cNvPr>
                <p:cNvPicPr/>
                <p:nvPr/>
              </p:nvPicPr>
              <p:blipFill>
                <a:blip r:embed="rId659"/>
                <a:stretch>
                  <a:fillRect/>
                </a:stretch>
              </p:blipFill>
              <p:spPr>
                <a:xfrm>
                  <a:off x="474120" y="3614599"/>
                  <a:ext cx="273600" cy="17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0">
              <p14:nvContentPartPr>
                <p14:cNvPr id="429" name="Entrada de lápiz 428">
                  <a:extLst>
                    <a:ext uri="{FF2B5EF4-FFF2-40B4-BE49-F238E27FC236}">
                      <a16:creationId xmlns:a16="http://schemas.microsoft.com/office/drawing/2014/main" id="{5C533367-DBFB-4283-BFC4-97004619234A}"/>
                    </a:ext>
                  </a:extLst>
                </p14:cNvPr>
                <p14:cNvContentPartPr/>
                <p14:nvPr/>
              </p14:nvContentPartPr>
              <p14:xfrm>
                <a:off x="789840" y="3641959"/>
                <a:ext cx="209520" cy="123480"/>
              </p14:xfrm>
            </p:contentPart>
          </mc:Choice>
          <mc:Fallback xmlns="">
            <p:pic>
              <p:nvPicPr>
                <p:cNvPr id="429" name="Entrada de lápiz 428">
                  <a:extLst>
                    <a:ext uri="{FF2B5EF4-FFF2-40B4-BE49-F238E27FC236}">
                      <a16:creationId xmlns:a16="http://schemas.microsoft.com/office/drawing/2014/main" id="{5C533367-DBFB-4283-BFC4-97004619234A}"/>
                    </a:ext>
                  </a:extLst>
                </p:cNvPr>
                <p:cNvPicPr/>
                <p:nvPr/>
              </p:nvPicPr>
              <p:blipFill>
                <a:blip r:embed="rId661"/>
                <a:stretch>
                  <a:fillRect/>
                </a:stretch>
              </p:blipFill>
              <p:spPr>
                <a:xfrm>
                  <a:off x="780840" y="3632959"/>
                  <a:ext cx="227160" cy="14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2">
              <p14:nvContentPartPr>
                <p14:cNvPr id="430" name="Entrada de lápiz 429">
                  <a:extLst>
                    <a:ext uri="{FF2B5EF4-FFF2-40B4-BE49-F238E27FC236}">
                      <a16:creationId xmlns:a16="http://schemas.microsoft.com/office/drawing/2014/main" id="{A58500E3-319B-4DD4-84AE-937B63809FBB}"/>
                    </a:ext>
                  </a:extLst>
                </p14:cNvPr>
                <p14:cNvContentPartPr/>
                <p14:nvPr/>
              </p14:nvContentPartPr>
              <p14:xfrm>
                <a:off x="1024920" y="3577159"/>
                <a:ext cx="232560" cy="178560"/>
              </p14:xfrm>
            </p:contentPart>
          </mc:Choice>
          <mc:Fallback xmlns="">
            <p:pic>
              <p:nvPicPr>
                <p:cNvPr id="430" name="Entrada de lápiz 429">
                  <a:extLst>
                    <a:ext uri="{FF2B5EF4-FFF2-40B4-BE49-F238E27FC236}">
                      <a16:creationId xmlns:a16="http://schemas.microsoft.com/office/drawing/2014/main" id="{A58500E3-319B-4DD4-84AE-937B63809FBB}"/>
                    </a:ext>
                  </a:extLst>
                </p:cNvPr>
                <p:cNvPicPr/>
                <p:nvPr/>
              </p:nvPicPr>
              <p:blipFill>
                <a:blip r:embed="rId663"/>
                <a:stretch>
                  <a:fillRect/>
                </a:stretch>
              </p:blipFill>
              <p:spPr>
                <a:xfrm>
                  <a:off x="1015920" y="3568159"/>
                  <a:ext cx="250200" cy="19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4">
              <p14:nvContentPartPr>
                <p14:cNvPr id="431" name="Entrada de lápiz 430">
                  <a:extLst>
                    <a:ext uri="{FF2B5EF4-FFF2-40B4-BE49-F238E27FC236}">
                      <a16:creationId xmlns:a16="http://schemas.microsoft.com/office/drawing/2014/main" id="{6AFB5408-DCFC-4A04-8D69-15C40D91CB84}"/>
                    </a:ext>
                  </a:extLst>
                </p14:cNvPr>
                <p14:cNvContentPartPr/>
                <p14:nvPr/>
              </p14:nvContentPartPr>
              <p14:xfrm>
                <a:off x="1368360" y="3593719"/>
                <a:ext cx="30600" cy="122400"/>
              </p14:xfrm>
            </p:contentPart>
          </mc:Choice>
          <mc:Fallback xmlns="">
            <p:pic>
              <p:nvPicPr>
                <p:cNvPr id="431" name="Entrada de lápiz 430">
                  <a:extLst>
                    <a:ext uri="{FF2B5EF4-FFF2-40B4-BE49-F238E27FC236}">
                      <a16:creationId xmlns:a16="http://schemas.microsoft.com/office/drawing/2014/main" id="{6AFB5408-DCFC-4A04-8D69-15C40D91CB84}"/>
                    </a:ext>
                  </a:extLst>
                </p:cNvPr>
                <p:cNvPicPr/>
                <p:nvPr/>
              </p:nvPicPr>
              <p:blipFill>
                <a:blip r:embed="rId665"/>
                <a:stretch>
                  <a:fillRect/>
                </a:stretch>
              </p:blipFill>
              <p:spPr>
                <a:xfrm>
                  <a:off x="1359360" y="3584719"/>
                  <a:ext cx="48240" cy="1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6">
              <p14:nvContentPartPr>
                <p14:cNvPr id="432" name="Entrada de lápiz 431">
                  <a:extLst>
                    <a:ext uri="{FF2B5EF4-FFF2-40B4-BE49-F238E27FC236}">
                      <a16:creationId xmlns:a16="http://schemas.microsoft.com/office/drawing/2014/main" id="{36E21BA1-F412-40B5-B94A-D46965B548B5}"/>
                    </a:ext>
                  </a:extLst>
                </p14:cNvPr>
                <p14:cNvContentPartPr/>
                <p14:nvPr/>
              </p14:nvContentPartPr>
              <p14:xfrm>
                <a:off x="1196640" y="3554119"/>
                <a:ext cx="286920" cy="45360"/>
              </p14:xfrm>
            </p:contentPart>
          </mc:Choice>
          <mc:Fallback xmlns="">
            <p:pic>
              <p:nvPicPr>
                <p:cNvPr id="432" name="Entrada de lápiz 431">
                  <a:extLst>
                    <a:ext uri="{FF2B5EF4-FFF2-40B4-BE49-F238E27FC236}">
                      <a16:creationId xmlns:a16="http://schemas.microsoft.com/office/drawing/2014/main" id="{36E21BA1-F412-40B5-B94A-D46965B548B5}"/>
                    </a:ext>
                  </a:extLst>
                </p:cNvPr>
                <p:cNvPicPr/>
                <p:nvPr/>
              </p:nvPicPr>
              <p:blipFill>
                <a:blip r:embed="rId667"/>
                <a:stretch>
                  <a:fillRect/>
                </a:stretch>
              </p:blipFill>
              <p:spPr>
                <a:xfrm>
                  <a:off x="1188000" y="3545119"/>
                  <a:ext cx="30456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8">
              <p14:nvContentPartPr>
                <p14:cNvPr id="433" name="Entrada de lápiz 432">
                  <a:extLst>
                    <a:ext uri="{FF2B5EF4-FFF2-40B4-BE49-F238E27FC236}">
                      <a16:creationId xmlns:a16="http://schemas.microsoft.com/office/drawing/2014/main" id="{478931EA-1A71-409D-8CD2-9749356533BB}"/>
                    </a:ext>
                  </a:extLst>
                </p14:cNvPr>
                <p14:cNvContentPartPr/>
                <p14:nvPr/>
              </p14:nvContentPartPr>
              <p14:xfrm>
                <a:off x="1486080" y="3568879"/>
                <a:ext cx="298080" cy="172440"/>
              </p14:xfrm>
            </p:contentPart>
          </mc:Choice>
          <mc:Fallback xmlns="">
            <p:pic>
              <p:nvPicPr>
                <p:cNvPr id="433" name="Entrada de lápiz 432">
                  <a:extLst>
                    <a:ext uri="{FF2B5EF4-FFF2-40B4-BE49-F238E27FC236}">
                      <a16:creationId xmlns:a16="http://schemas.microsoft.com/office/drawing/2014/main" id="{478931EA-1A71-409D-8CD2-9749356533BB}"/>
                    </a:ext>
                  </a:extLst>
                </p:cNvPr>
                <p:cNvPicPr/>
                <p:nvPr/>
              </p:nvPicPr>
              <p:blipFill>
                <a:blip r:embed="rId669"/>
                <a:stretch>
                  <a:fillRect/>
                </a:stretch>
              </p:blipFill>
              <p:spPr>
                <a:xfrm>
                  <a:off x="1477440" y="3559879"/>
                  <a:ext cx="31572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0">
              <p14:nvContentPartPr>
                <p14:cNvPr id="434" name="Entrada de lápiz 433">
                  <a:extLst>
                    <a:ext uri="{FF2B5EF4-FFF2-40B4-BE49-F238E27FC236}">
                      <a16:creationId xmlns:a16="http://schemas.microsoft.com/office/drawing/2014/main" id="{875B6F68-4397-4D5C-A107-E1DDA10B25D5}"/>
                    </a:ext>
                  </a:extLst>
                </p14:cNvPr>
                <p14:cNvContentPartPr/>
                <p14:nvPr/>
              </p14:nvContentPartPr>
              <p14:xfrm>
                <a:off x="1542960" y="3644479"/>
                <a:ext cx="128160" cy="19080"/>
              </p14:xfrm>
            </p:contentPart>
          </mc:Choice>
          <mc:Fallback xmlns="">
            <p:pic>
              <p:nvPicPr>
                <p:cNvPr id="434" name="Entrada de lápiz 433">
                  <a:extLst>
                    <a:ext uri="{FF2B5EF4-FFF2-40B4-BE49-F238E27FC236}">
                      <a16:creationId xmlns:a16="http://schemas.microsoft.com/office/drawing/2014/main" id="{875B6F68-4397-4D5C-A107-E1DDA10B25D5}"/>
                    </a:ext>
                  </a:extLst>
                </p:cNvPr>
                <p:cNvPicPr/>
                <p:nvPr/>
              </p:nvPicPr>
              <p:blipFill>
                <a:blip r:embed="rId671"/>
                <a:stretch>
                  <a:fillRect/>
                </a:stretch>
              </p:blipFill>
              <p:spPr>
                <a:xfrm>
                  <a:off x="1534320" y="3635479"/>
                  <a:ext cx="145800" cy="3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2">
              <p14:nvContentPartPr>
                <p14:cNvPr id="435" name="Entrada de lápiz 434">
                  <a:extLst>
                    <a:ext uri="{FF2B5EF4-FFF2-40B4-BE49-F238E27FC236}">
                      <a16:creationId xmlns:a16="http://schemas.microsoft.com/office/drawing/2014/main" id="{EC449B2A-385E-4A3F-ADA6-EC06E04DA7D3}"/>
                    </a:ext>
                  </a:extLst>
                </p14:cNvPr>
                <p14:cNvContentPartPr/>
                <p14:nvPr/>
              </p14:nvContentPartPr>
              <p14:xfrm>
                <a:off x="1511280" y="3519919"/>
                <a:ext cx="245520" cy="45720"/>
              </p14:xfrm>
            </p:contentPart>
          </mc:Choice>
          <mc:Fallback xmlns="">
            <p:pic>
              <p:nvPicPr>
                <p:cNvPr id="435" name="Entrada de lápiz 434">
                  <a:extLst>
                    <a:ext uri="{FF2B5EF4-FFF2-40B4-BE49-F238E27FC236}">
                      <a16:creationId xmlns:a16="http://schemas.microsoft.com/office/drawing/2014/main" id="{EC449B2A-385E-4A3F-ADA6-EC06E04DA7D3}"/>
                    </a:ext>
                  </a:extLst>
                </p:cNvPr>
                <p:cNvPicPr/>
                <p:nvPr/>
              </p:nvPicPr>
              <p:blipFill>
                <a:blip r:embed="rId673"/>
                <a:stretch>
                  <a:fillRect/>
                </a:stretch>
              </p:blipFill>
              <p:spPr>
                <a:xfrm>
                  <a:off x="1502280" y="3511279"/>
                  <a:ext cx="263160" cy="6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4">
              <p14:nvContentPartPr>
                <p14:cNvPr id="494" name="Entrada de lápiz 493">
                  <a:extLst>
                    <a:ext uri="{FF2B5EF4-FFF2-40B4-BE49-F238E27FC236}">
                      <a16:creationId xmlns:a16="http://schemas.microsoft.com/office/drawing/2014/main" id="{757D7625-9EFE-4633-81F2-2369C4233DA8}"/>
                    </a:ext>
                  </a:extLst>
                </p14:cNvPr>
                <p14:cNvContentPartPr/>
                <p14:nvPr/>
              </p14:nvContentPartPr>
              <p14:xfrm>
                <a:off x="356760" y="3838519"/>
                <a:ext cx="1612080" cy="59400"/>
              </p14:xfrm>
            </p:contentPart>
          </mc:Choice>
          <mc:Fallback xmlns="">
            <p:pic>
              <p:nvPicPr>
                <p:cNvPr id="494" name="Entrada de lápiz 493">
                  <a:extLst>
                    <a:ext uri="{FF2B5EF4-FFF2-40B4-BE49-F238E27FC236}">
                      <a16:creationId xmlns:a16="http://schemas.microsoft.com/office/drawing/2014/main" id="{757D7625-9EFE-4633-81F2-2369C4233DA8}"/>
                    </a:ext>
                  </a:extLst>
                </p:cNvPr>
                <p:cNvPicPr/>
                <p:nvPr/>
              </p:nvPicPr>
              <p:blipFill>
                <a:blip r:embed="rId675"/>
                <a:stretch>
                  <a:fillRect/>
                </a:stretch>
              </p:blipFill>
              <p:spPr>
                <a:xfrm>
                  <a:off x="348120" y="3829519"/>
                  <a:ext cx="1629720" cy="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6">
              <p14:nvContentPartPr>
                <p14:cNvPr id="495" name="Entrada de lápiz 494">
                  <a:extLst>
                    <a:ext uri="{FF2B5EF4-FFF2-40B4-BE49-F238E27FC236}">
                      <a16:creationId xmlns:a16="http://schemas.microsoft.com/office/drawing/2014/main" id="{87D9ECD4-63AD-4578-ADED-71622B8162EE}"/>
                    </a:ext>
                  </a:extLst>
                </p14:cNvPr>
                <p14:cNvContentPartPr/>
                <p14:nvPr/>
              </p14:nvContentPartPr>
              <p14:xfrm>
                <a:off x="414360" y="3909439"/>
                <a:ext cx="1544760" cy="86040"/>
              </p14:xfrm>
            </p:contentPart>
          </mc:Choice>
          <mc:Fallback xmlns="">
            <p:pic>
              <p:nvPicPr>
                <p:cNvPr id="495" name="Entrada de lápiz 494">
                  <a:extLst>
                    <a:ext uri="{FF2B5EF4-FFF2-40B4-BE49-F238E27FC236}">
                      <a16:creationId xmlns:a16="http://schemas.microsoft.com/office/drawing/2014/main" id="{87D9ECD4-63AD-4578-ADED-71622B8162EE}"/>
                    </a:ext>
                  </a:extLst>
                </p:cNvPr>
                <p:cNvPicPr/>
                <p:nvPr/>
              </p:nvPicPr>
              <p:blipFill>
                <a:blip r:embed="rId677"/>
                <a:stretch>
                  <a:fillRect/>
                </a:stretch>
              </p:blipFill>
              <p:spPr>
                <a:xfrm>
                  <a:off x="405720" y="3900439"/>
                  <a:ext cx="1562400" cy="103680"/>
                </a:xfrm>
                <a:prstGeom prst="rect">
                  <a:avLst/>
                </a:prstGeom>
              </p:spPr>
            </p:pic>
          </mc:Fallback>
        </mc:AlternateContent>
      </p:grpSp>
      <p:grpSp>
        <p:nvGrpSpPr>
          <p:cNvPr id="498" name="Grupo 497">
            <a:extLst>
              <a:ext uri="{FF2B5EF4-FFF2-40B4-BE49-F238E27FC236}">
                <a16:creationId xmlns:a16="http://schemas.microsoft.com/office/drawing/2014/main" id="{5B54E7EB-4FE1-4435-8687-F02DAFC7AB8F}"/>
              </a:ext>
            </a:extLst>
          </p:cNvPr>
          <p:cNvGrpSpPr/>
          <p:nvPr/>
        </p:nvGrpSpPr>
        <p:grpSpPr>
          <a:xfrm>
            <a:off x="4616733" y="1527710"/>
            <a:ext cx="1951560" cy="528120"/>
            <a:chOff x="4820040" y="1513279"/>
            <a:chExt cx="1951560" cy="528120"/>
          </a:xfrm>
        </p:grpSpPr>
        <mc:AlternateContent xmlns:mc="http://schemas.openxmlformats.org/markup-compatibility/2006" xmlns:p14="http://schemas.microsoft.com/office/powerpoint/2010/main" xmlns:aink="http://schemas.microsoft.com/office/drawing/2016/ink">
          <mc:Choice Requires="p14 aink">
            <p:contentPart p14:bwMode="auto" r:id="rId678">
              <p14:nvContentPartPr>
                <p14:cNvPr id="437" name="Entrada de lápiz 436">
                  <a:extLst>
                    <a:ext uri="{FF2B5EF4-FFF2-40B4-BE49-F238E27FC236}">
                      <a16:creationId xmlns:a16="http://schemas.microsoft.com/office/drawing/2014/main" id="{0FEDB6EF-CC52-49F5-AE71-45982BCF798D}"/>
                    </a:ext>
                  </a:extLst>
                </p14:cNvPr>
                <p14:cNvContentPartPr/>
                <p14:nvPr/>
              </p14:nvContentPartPr>
              <p14:xfrm>
                <a:off x="4879080" y="1720999"/>
                <a:ext cx="148320" cy="171360"/>
              </p14:xfrm>
            </p:contentPart>
          </mc:Choice>
          <mc:Fallback xmlns="">
            <p:pic>
              <p:nvPicPr>
                <p:cNvPr id="437" name="Entrada de lápiz 436">
                  <a:extLst>
                    <a:ext uri="{FF2B5EF4-FFF2-40B4-BE49-F238E27FC236}">
                      <a16:creationId xmlns:a16="http://schemas.microsoft.com/office/drawing/2014/main" id="{0FEDB6EF-CC52-49F5-AE71-45982BCF798D}"/>
                    </a:ext>
                  </a:extLst>
                </p:cNvPr>
                <p:cNvPicPr/>
                <p:nvPr/>
              </p:nvPicPr>
              <p:blipFill>
                <a:blip r:embed="rId679"/>
                <a:stretch>
                  <a:fillRect/>
                </a:stretch>
              </p:blipFill>
              <p:spPr>
                <a:xfrm>
                  <a:off x="4870440" y="1712359"/>
                  <a:ext cx="165960" cy="18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0">
              <p14:nvContentPartPr>
                <p14:cNvPr id="438" name="Entrada de lápiz 437">
                  <a:extLst>
                    <a:ext uri="{FF2B5EF4-FFF2-40B4-BE49-F238E27FC236}">
                      <a16:creationId xmlns:a16="http://schemas.microsoft.com/office/drawing/2014/main" id="{0D7C0C37-C7A2-4A66-8D72-0A483AA6C8E2}"/>
                    </a:ext>
                  </a:extLst>
                </p14:cNvPr>
                <p14:cNvContentPartPr/>
                <p14:nvPr/>
              </p14:nvContentPartPr>
              <p14:xfrm>
                <a:off x="5032800" y="1683559"/>
                <a:ext cx="125640" cy="197640"/>
              </p14:xfrm>
            </p:contentPart>
          </mc:Choice>
          <mc:Fallback xmlns="">
            <p:pic>
              <p:nvPicPr>
                <p:cNvPr id="438" name="Entrada de lápiz 437">
                  <a:extLst>
                    <a:ext uri="{FF2B5EF4-FFF2-40B4-BE49-F238E27FC236}">
                      <a16:creationId xmlns:a16="http://schemas.microsoft.com/office/drawing/2014/main" id="{0D7C0C37-C7A2-4A66-8D72-0A483AA6C8E2}"/>
                    </a:ext>
                  </a:extLst>
                </p:cNvPr>
                <p:cNvPicPr/>
                <p:nvPr/>
              </p:nvPicPr>
              <p:blipFill>
                <a:blip r:embed="rId681"/>
                <a:stretch>
                  <a:fillRect/>
                </a:stretch>
              </p:blipFill>
              <p:spPr>
                <a:xfrm>
                  <a:off x="5023800" y="1674919"/>
                  <a:ext cx="143280" cy="21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2">
              <p14:nvContentPartPr>
                <p14:cNvPr id="439" name="Entrada de lápiz 438">
                  <a:extLst>
                    <a:ext uri="{FF2B5EF4-FFF2-40B4-BE49-F238E27FC236}">
                      <a16:creationId xmlns:a16="http://schemas.microsoft.com/office/drawing/2014/main" id="{B178ABED-1196-4A7F-9487-ED4DED074F43}"/>
                    </a:ext>
                  </a:extLst>
                </p14:cNvPr>
                <p14:cNvContentPartPr/>
                <p14:nvPr/>
              </p14:nvContentPartPr>
              <p14:xfrm>
                <a:off x="5036040" y="1799839"/>
                <a:ext cx="131400" cy="24840"/>
              </p14:xfrm>
            </p:contentPart>
          </mc:Choice>
          <mc:Fallback xmlns="">
            <p:pic>
              <p:nvPicPr>
                <p:cNvPr id="439" name="Entrada de lápiz 438">
                  <a:extLst>
                    <a:ext uri="{FF2B5EF4-FFF2-40B4-BE49-F238E27FC236}">
                      <a16:creationId xmlns:a16="http://schemas.microsoft.com/office/drawing/2014/main" id="{B178ABED-1196-4A7F-9487-ED4DED074F43}"/>
                    </a:ext>
                  </a:extLst>
                </p:cNvPr>
                <p:cNvPicPr/>
                <p:nvPr/>
              </p:nvPicPr>
              <p:blipFill>
                <a:blip r:embed="rId683"/>
                <a:stretch>
                  <a:fillRect/>
                </a:stretch>
              </p:blipFill>
              <p:spPr>
                <a:xfrm>
                  <a:off x="5027400" y="1791199"/>
                  <a:ext cx="149040" cy="4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4">
              <p14:nvContentPartPr>
                <p14:cNvPr id="440" name="Entrada de lápiz 439">
                  <a:extLst>
                    <a:ext uri="{FF2B5EF4-FFF2-40B4-BE49-F238E27FC236}">
                      <a16:creationId xmlns:a16="http://schemas.microsoft.com/office/drawing/2014/main" id="{E7C3ADB2-BAC8-468D-9842-811332D00EA3}"/>
                    </a:ext>
                  </a:extLst>
                </p14:cNvPr>
                <p14:cNvContentPartPr/>
                <p14:nvPr/>
              </p14:nvContentPartPr>
              <p14:xfrm>
                <a:off x="5228640" y="1716319"/>
                <a:ext cx="16560" cy="115560"/>
              </p14:xfrm>
            </p:contentPart>
          </mc:Choice>
          <mc:Fallback xmlns="">
            <p:pic>
              <p:nvPicPr>
                <p:cNvPr id="440" name="Entrada de lápiz 439">
                  <a:extLst>
                    <a:ext uri="{FF2B5EF4-FFF2-40B4-BE49-F238E27FC236}">
                      <a16:creationId xmlns:a16="http://schemas.microsoft.com/office/drawing/2014/main" id="{E7C3ADB2-BAC8-468D-9842-811332D00EA3}"/>
                    </a:ext>
                  </a:extLst>
                </p:cNvPr>
                <p:cNvPicPr/>
                <p:nvPr/>
              </p:nvPicPr>
              <p:blipFill>
                <a:blip r:embed="rId685"/>
                <a:stretch>
                  <a:fillRect/>
                </a:stretch>
              </p:blipFill>
              <p:spPr>
                <a:xfrm>
                  <a:off x="5219640" y="1707319"/>
                  <a:ext cx="34200" cy="13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6">
              <p14:nvContentPartPr>
                <p14:cNvPr id="441" name="Entrada de lápiz 440">
                  <a:extLst>
                    <a:ext uri="{FF2B5EF4-FFF2-40B4-BE49-F238E27FC236}">
                      <a16:creationId xmlns:a16="http://schemas.microsoft.com/office/drawing/2014/main" id="{6D6428DE-E6F0-4500-BA69-C90FFAC48DA0}"/>
                    </a:ext>
                  </a:extLst>
                </p14:cNvPr>
                <p14:cNvContentPartPr/>
                <p14:nvPr/>
              </p14:nvContentPartPr>
              <p14:xfrm>
                <a:off x="5111280" y="1730359"/>
                <a:ext cx="190440" cy="18360"/>
              </p14:xfrm>
            </p:contentPart>
          </mc:Choice>
          <mc:Fallback xmlns="">
            <p:pic>
              <p:nvPicPr>
                <p:cNvPr id="441" name="Entrada de lápiz 440">
                  <a:extLst>
                    <a:ext uri="{FF2B5EF4-FFF2-40B4-BE49-F238E27FC236}">
                      <a16:creationId xmlns:a16="http://schemas.microsoft.com/office/drawing/2014/main" id="{6D6428DE-E6F0-4500-BA69-C90FFAC48DA0}"/>
                    </a:ext>
                  </a:extLst>
                </p:cNvPr>
                <p:cNvPicPr/>
                <p:nvPr/>
              </p:nvPicPr>
              <p:blipFill>
                <a:blip r:embed="rId687"/>
                <a:stretch>
                  <a:fillRect/>
                </a:stretch>
              </p:blipFill>
              <p:spPr>
                <a:xfrm>
                  <a:off x="5102280" y="1721359"/>
                  <a:ext cx="20808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8">
              <p14:nvContentPartPr>
                <p14:cNvPr id="442" name="Entrada de lápiz 441">
                  <a:extLst>
                    <a:ext uri="{FF2B5EF4-FFF2-40B4-BE49-F238E27FC236}">
                      <a16:creationId xmlns:a16="http://schemas.microsoft.com/office/drawing/2014/main" id="{762B8A8C-3D44-40AE-81CD-9839D192FB46}"/>
                    </a:ext>
                  </a:extLst>
                </p14:cNvPr>
                <p14:cNvContentPartPr/>
                <p14:nvPr/>
              </p14:nvContentPartPr>
              <p14:xfrm>
                <a:off x="5343120" y="1701559"/>
                <a:ext cx="91080" cy="152280"/>
              </p14:xfrm>
            </p:contentPart>
          </mc:Choice>
          <mc:Fallback xmlns="">
            <p:pic>
              <p:nvPicPr>
                <p:cNvPr id="442" name="Entrada de lápiz 441">
                  <a:extLst>
                    <a:ext uri="{FF2B5EF4-FFF2-40B4-BE49-F238E27FC236}">
                      <a16:creationId xmlns:a16="http://schemas.microsoft.com/office/drawing/2014/main" id="{762B8A8C-3D44-40AE-81CD-9839D192FB46}"/>
                    </a:ext>
                  </a:extLst>
                </p:cNvPr>
                <p:cNvPicPr/>
                <p:nvPr/>
              </p:nvPicPr>
              <p:blipFill>
                <a:blip r:embed="rId689"/>
                <a:stretch>
                  <a:fillRect/>
                </a:stretch>
              </p:blipFill>
              <p:spPr>
                <a:xfrm>
                  <a:off x="5334480" y="1692919"/>
                  <a:ext cx="108720" cy="1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0">
              <p14:nvContentPartPr>
                <p14:cNvPr id="443" name="Entrada de lápiz 442">
                  <a:extLst>
                    <a:ext uri="{FF2B5EF4-FFF2-40B4-BE49-F238E27FC236}">
                      <a16:creationId xmlns:a16="http://schemas.microsoft.com/office/drawing/2014/main" id="{C037B0BD-0812-4715-9918-64CDF3209B4C}"/>
                    </a:ext>
                  </a:extLst>
                </p14:cNvPr>
                <p14:cNvContentPartPr/>
                <p14:nvPr/>
              </p14:nvContentPartPr>
              <p14:xfrm>
                <a:off x="5474880" y="1628119"/>
                <a:ext cx="147600" cy="193320"/>
              </p14:xfrm>
            </p:contentPart>
          </mc:Choice>
          <mc:Fallback xmlns="">
            <p:pic>
              <p:nvPicPr>
                <p:cNvPr id="443" name="Entrada de lápiz 442">
                  <a:extLst>
                    <a:ext uri="{FF2B5EF4-FFF2-40B4-BE49-F238E27FC236}">
                      <a16:creationId xmlns:a16="http://schemas.microsoft.com/office/drawing/2014/main" id="{C037B0BD-0812-4715-9918-64CDF3209B4C}"/>
                    </a:ext>
                  </a:extLst>
                </p:cNvPr>
                <p:cNvPicPr/>
                <p:nvPr/>
              </p:nvPicPr>
              <p:blipFill>
                <a:blip r:embed="rId691"/>
                <a:stretch>
                  <a:fillRect/>
                </a:stretch>
              </p:blipFill>
              <p:spPr>
                <a:xfrm>
                  <a:off x="5466240" y="1619479"/>
                  <a:ext cx="165240" cy="21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2">
              <p14:nvContentPartPr>
                <p14:cNvPr id="444" name="Entrada de lápiz 443">
                  <a:extLst>
                    <a:ext uri="{FF2B5EF4-FFF2-40B4-BE49-F238E27FC236}">
                      <a16:creationId xmlns:a16="http://schemas.microsoft.com/office/drawing/2014/main" id="{DEA63B50-12DD-4BE4-B666-9A16FE7A8146}"/>
                    </a:ext>
                  </a:extLst>
                </p14:cNvPr>
                <p14:cNvContentPartPr/>
                <p14:nvPr/>
              </p14:nvContentPartPr>
              <p14:xfrm>
                <a:off x="5645880" y="1636399"/>
                <a:ext cx="177480" cy="166680"/>
              </p14:xfrm>
            </p:contentPart>
          </mc:Choice>
          <mc:Fallback xmlns="">
            <p:pic>
              <p:nvPicPr>
                <p:cNvPr id="444" name="Entrada de lápiz 443">
                  <a:extLst>
                    <a:ext uri="{FF2B5EF4-FFF2-40B4-BE49-F238E27FC236}">
                      <a16:creationId xmlns:a16="http://schemas.microsoft.com/office/drawing/2014/main" id="{DEA63B50-12DD-4BE4-B666-9A16FE7A8146}"/>
                    </a:ext>
                  </a:extLst>
                </p:cNvPr>
                <p:cNvPicPr/>
                <p:nvPr/>
              </p:nvPicPr>
              <p:blipFill>
                <a:blip r:embed="rId693"/>
                <a:stretch>
                  <a:fillRect/>
                </a:stretch>
              </p:blipFill>
              <p:spPr>
                <a:xfrm>
                  <a:off x="5637240" y="1627399"/>
                  <a:ext cx="195120" cy="18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4">
              <p14:nvContentPartPr>
                <p14:cNvPr id="445" name="Entrada de lápiz 444">
                  <a:extLst>
                    <a:ext uri="{FF2B5EF4-FFF2-40B4-BE49-F238E27FC236}">
                      <a16:creationId xmlns:a16="http://schemas.microsoft.com/office/drawing/2014/main" id="{1AC9B311-D466-4CA3-B8C9-E822654F236E}"/>
                    </a:ext>
                  </a:extLst>
                </p14:cNvPr>
                <p14:cNvContentPartPr/>
                <p14:nvPr/>
              </p14:nvContentPartPr>
              <p14:xfrm>
                <a:off x="5782320" y="1654759"/>
                <a:ext cx="246600" cy="129240"/>
              </p14:xfrm>
            </p:contentPart>
          </mc:Choice>
          <mc:Fallback xmlns="">
            <p:pic>
              <p:nvPicPr>
                <p:cNvPr id="445" name="Entrada de lápiz 444">
                  <a:extLst>
                    <a:ext uri="{FF2B5EF4-FFF2-40B4-BE49-F238E27FC236}">
                      <a16:creationId xmlns:a16="http://schemas.microsoft.com/office/drawing/2014/main" id="{1AC9B311-D466-4CA3-B8C9-E822654F236E}"/>
                    </a:ext>
                  </a:extLst>
                </p:cNvPr>
                <p:cNvPicPr/>
                <p:nvPr/>
              </p:nvPicPr>
              <p:blipFill>
                <a:blip r:embed="rId695"/>
                <a:stretch>
                  <a:fillRect/>
                </a:stretch>
              </p:blipFill>
              <p:spPr>
                <a:xfrm>
                  <a:off x="5773680" y="1645759"/>
                  <a:ext cx="264240" cy="14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6">
              <p14:nvContentPartPr>
                <p14:cNvPr id="446" name="Entrada de lápiz 445">
                  <a:extLst>
                    <a:ext uri="{FF2B5EF4-FFF2-40B4-BE49-F238E27FC236}">
                      <a16:creationId xmlns:a16="http://schemas.microsoft.com/office/drawing/2014/main" id="{82172673-96D4-4B5B-BC40-6039C6E38FF2}"/>
                    </a:ext>
                  </a:extLst>
                </p14:cNvPr>
                <p14:cNvContentPartPr/>
                <p14:nvPr/>
              </p14:nvContentPartPr>
              <p14:xfrm>
                <a:off x="5924520" y="1557199"/>
                <a:ext cx="111240" cy="138240"/>
              </p14:xfrm>
            </p:contentPart>
          </mc:Choice>
          <mc:Fallback xmlns="">
            <p:pic>
              <p:nvPicPr>
                <p:cNvPr id="446" name="Entrada de lápiz 445">
                  <a:extLst>
                    <a:ext uri="{FF2B5EF4-FFF2-40B4-BE49-F238E27FC236}">
                      <a16:creationId xmlns:a16="http://schemas.microsoft.com/office/drawing/2014/main" id="{82172673-96D4-4B5B-BC40-6039C6E38FF2}"/>
                    </a:ext>
                  </a:extLst>
                </p:cNvPr>
                <p:cNvPicPr/>
                <p:nvPr/>
              </p:nvPicPr>
              <p:blipFill>
                <a:blip r:embed="rId697"/>
                <a:stretch>
                  <a:fillRect/>
                </a:stretch>
              </p:blipFill>
              <p:spPr>
                <a:xfrm>
                  <a:off x="5915520" y="1548199"/>
                  <a:ext cx="128880" cy="15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8">
              <p14:nvContentPartPr>
                <p14:cNvPr id="447" name="Entrada de lápiz 446">
                  <a:extLst>
                    <a:ext uri="{FF2B5EF4-FFF2-40B4-BE49-F238E27FC236}">
                      <a16:creationId xmlns:a16="http://schemas.microsoft.com/office/drawing/2014/main" id="{F86BE7F0-8F81-4B1C-B9B3-1FF0E8AE38B9}"/>
                    </a:ext>
                  </a:extLst>
                </p14:cNvPr>
                <p14:cNvContentPartPr/>
                <p14:nvPr/>
              </p14:nvContentPartPr>
              <p14:xfrm>
                <a:off x="6083640" y="1629199"/>
                <a:ext cx="99000" cy="140040"/>
              </p14:xfrm>
            </p:contentPart>
          </mc:Choice>
          <mc:Fallback xmlns="">
            <p:pic>
              <p:nvPicPr>
                <p:cNvPr id="447" name="Entrada de lápiz 446">
                  <a:extLst>
                    <a:ext uri="{FF2B5EF4-FFF2-40B4-BE49-F238E27FC236}">
                      <a16:creationId xmlns:a16="http://schemas.microsoft.com/office/drawing/2014/main" id="{F86BE7F0-8F81-4B1C-B9B3-1FF0E8AE38B9}"/>
                    </a:ext>
                  </a:extLst>
                </p:cNvPr>
                <p:cNvPicPr/>
                <p:nvPr/>
              </p:nvPicPr>
              <p:blipFill>
                <a:blip r:embed="rId699"/>
                <a:stretch>
                  <a:fillRect/>
                </a:stretch>
              </p:blipFill>
              <p:spPr>
                <a:xfrm>
                  <a:off x="6075000" y="1620559"/>
                  <a:ext cx="116640" cy="1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448" name="Entrada de lápiz 447">
                  <a:extLst>
                    <a:ext uri="{FF2B5EF4-FFF2-40B4-BE49-F238E27FC236}">
                      <a16:creationId xmlns:a16="http://schemas.microsoft.com/office/drawing/2014/main" id="{965EF920-1EBE-403F-9B49-37A403A54787}"/>
                    </a:ext>
                  </a:extLst>
                </p14:cNvPr>
                <p14:cNvContentPartPr/>
                <p14:nvPr/>
              </p14:nvContentPartPr>
              <p14:xfrm>
                <a:off x="6044760" y="1513279"/>
                <a:ext cx="87840" cy="69120"/>
              </p14:xfrm>
            </p:contentPart>
          </mc:Choice>
          <mc:Fallback xmlns="">
            <p:pic>
              <p:nvPicPr>
                <p:cNvPr id="448" name="Entrada de lápiz 447">
                  <a:extLst>
                    <a:ext uri="{FF2B5EF4-FFF2-40B4-BE49-F238E27FC236}">
                      <a16:creationId xmlns:a16="http://schemas.microsoft.com/office/drawing/2014/main" id="{965EF920-1EBE-403F-9B49-37A403A54787}"/>
                    </a:ext>
                  </a:extLst>
                </p:cNvPr>
                <p:cNvPicPr/>
                <p:nvPr/>
              </p:nvPicPr>
              <p:blipFill>
                <a:blip r:embed="rId701"/>
                <a:stretch>
                  <a:fillRect/>
                </a:stretch>
              </p:blipFill>
              <p:spPr>
                <a:xfrm>
                  <a:off x="6036120" y="1504279"/>
                  <a:ext cx="105480" cy="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449" name="Entrada de lápiz 448">
                  <a:extLst>
                    <a:ext uri="{FF2B5EF4-FFF2-40B4-BE49-F238E27FC236}">
                      <a16:creationId xmlns:a16="http://schemas.microsoft.com/office/drawing/2014/main" id="{71E7D118-FF7D-4AD1-B722-2603332A21E9}"/>
                    </a:ext>
                  </a:extLst>
                </p14:cNvPr>
                <p14:cNvContentPartPr/>
                <p14:nvPr/>
              </p14:nvContentPartPr>
              <p14:xfrm>
                <a:off x="6228360" y="1588879"/>
                <a:ext cx="323280" cy="235440"/>
              </p14:xfrm>
            </p:contentPart>
          </mc:Choice>
          <mc:Fallback xmlns="">
            <p:pic>
              <p:nvPicPr>
                <p:cNvPr id="449" name="Entrada de lápiz 448">
                  <a:extLst>
                    <a:ext uri="{FF2B5EF4-FFF2-40B4-BE49-F238E27FC236}">
                      <a16:creationId xmlns:a16="http://schemas.microsoft.com/office/drawing/2014/main" id="{71E7D118-FF7D-4AD1-B722-2603332A21E9}"/>
                    </a:ext>
                  </a:extLst>
                </p:cNvPr>
                <p:cNvPicPr/>
                <p:nvPr/>
              </p:nvPicPr>
              <p:blipFill>
                <a:blip r:embed="rId703"/>
                <a:stretch>
                  <a:fillRect/>
                </a:stretch>
              </p:blipFill>
              <p:spPr>
                <a:xfrm>
                  <a:off x="6219720" y="1579879"/>
                  <a:ext cx="340920" cy="25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496" name="Entrada de lápiz 495">
                  <a:extLst>
                    <a:ext uri="{FF2B5EF4-FFF2-40B4-BE49-F238E27FC236}">
                      <a16:creationId xmlns:a16="http://schemas.microsoft.com/office/drawing/2014/main" id="{544E3DDA-9927-4915-A569-AEFFE67F931C}"/>
                    </a:ext>
                  </a:extLst>
                </p14:cNvPr>
                <p14:cNvContentPartPr/>
                <p14:nvPr/>
              </p14:nvContentPartPr>
              <p14:xfrm>
                <a:off x="4820040" y="1848439"/>
                <a:ext cx="1951560" cy="141480"/>
              </p14:xfrm>
            </p:contentPart>
          </mc:Choice>
          <mc:Fallback xmlns="">
            <p:pic>
              <p:nvPicPr>
                <p:cNvPr id="496" name="Entrada de lápiz 495">
                  <a:extLst>
                    <a:ext uri="{FF2B5EF4-FFF2-40B4-BE49-F238E27FC236}">
                      <a16:creationId xmlns:a16="http://schemas.microsoft.com/office/drawing/2014/main" id="{544E3DDA-9927-4915-A569-AEFFE67F931C}"/>
                    </a:ext>
                  </a:extLst>
                </p:cNvPr>
                <p:cNvPicPr/>
                <p:nvPr/>
              </p:nvPicPr>
              <p:blipFill>
                <a:blip r:embed="rId705"/>
                <a:stretch>
                  <a:fillRect/>
                </a:stretch>
              </p:blipFill>
              <p:spPr>
                <a:xfrm>
                  <a:off x="4811040" y="1839439"/>
                  <a:ext cx="1969200" cy="15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497" name="Entrada de lápiz 496">
                  <a:extLst>
                    <a:ext uri="{FF2B5EF4-FFF2-40B4-BE49-F238E27FC236}">
                      <a16:creationId xmlns:a16="http://schemas.microsoft.com/office/drawing/2014/main" id="{674DF7AF-7AD8-4381-91B4-6EE7CB03ED58}"/>
                    </a:ext>
                  </a:extLst>
                </p14:cNvPr>
                <p14:cNvContentPartPr/>
                <p14:nvPr/>
              </p14:nvContentPartPr>
              <p14:xfrm>
                <a:off x="4986000" y="1858159"/>
                <a:ext cx="1646640" cy="183240"/>
              </p14:xfrm>
            </p:contentPart>
          </mc:Choice>
          <mc:Fallback xmlns="">
            <p:pic>
              <p:nvPicPr>
                <p:cNvPr id="497" name="Entrada de lápiz 496">
                  <a:extLst>
                    <a:ext uri="{FF2B5EF4-FFF2-40B4-BE49-F238E27FC236}">
                      <a16:creationId xmlns:a16="http://schemas.microsoft.com/office/drawing/2014/main" id="{674DF7AF-7AD8-4381-91B4-6EE7CB03ED58}"/>
                    </a:ext>
                  </a:extLst>
                </p:cNvPr>
                <p:cNvPicPr/>
                <p:nvPr/>
              </p:nvPicPr>
              <p:blipFill>
                <a:blip r:embed="rId707"/>
                <a:stretch>
                  <a:fillRect/>
                </a:stretch>
              </p:blipFill>
              <p:spPr>
                <a:xfrm>
                  <a:off x="4977360" y="1849159"/>
                  <a:ext cx="1664280" cy="200880"/>
                </a:xfrm>
                <a:prstGeom prst="rect">
                  <a:avLst/>
                </a:prstGeom>
              </p:spPr>
            </p:pic>
          </mc:Fallback>
        </mc:AlternateContent>
      </p:grpSp>
      <p:grpSp>
        <p:nvGrpSpPr>
          <p:cNvPr id="502" name="Grupo 501">
            <a:extLst>
              <a:ext uri="{FF2B5EF4-FFF2-40B4-BE49-F238E27FC236}">
                <a16:creationId xmlns:a16="http://schemas.microsoft.com/office/drawing/2014/main" id="{9F783A69-1DBE-4A7D-B4F1-E6626BB4FFE9}"/>
              </a:ext>
            </a:extLst>
          </p:cNvPr>
          <p:cNvGrpSpPr/>
          <p:nvPr/>
        </p:nvGrpSpPr>
        <p:grpSpPr>
          <a:xfrm>
            <a:off x="4546440" y="3704239"/>
            <a:ext cx="1914480" cy="481680"/>
            <a:chOff x="4546440" y="3704239"/>
            <a:chExt cx="1914480" cy="481680"/>
          </a:xfrm>
        </p:grpSpPr>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451" name="Entrada de lápiz 450">
                  <a:extLst>
                    <a:ext uri="{FF2B5EF4-FFF2-40B4-BE49-F238E27FC236}">
                      <a16:creationId xmlns:a16="http://schemas.microsoft.com/office/drawing/2014/main" id="{C3DD1B19-F1D8-4F53-8547-029ED3BCE54E}"/>
                    </a:ext>
                  </a:extLst>
                </p14:cNvPr>
                <p14:cNvContentPartPr/>
                <p14:nvPr/>
              </p14:nvContentPartPr>
              <p14:xfrm>
                <a:off x="4546440" y="3861919"/>
                <a:ext cx="189000" cy="203400"/>
              </p14:xfrm>
            </p:contentPart>
          </mc:Choice>
          <mc:Fallback xmlns="">
            <p:pic>
              <p:nvPicPr>
                <p:cNvPr id="451" name="Entrada de lápiz 450">
                  <a:extLst>
                    <a:ext uri="{FF2B5EF4-FFF2-40B4-BE49-F238E27FC236}">
                      <a16:creationId xmlns:a16="http://schemas.microsoft.com/office/drawing/2014/main" id="{C3DD1B19-F1D8-4F53-8547-029ED3BCE54E}"/>
                    </a:ext>
                  </a:extLst>
                </p:cNvPr>
                <p:cNvPicPr/>
                <p:nvPr/>
              </p:nvPicPr>
              <p:blipFill>
                <a:blip r:embed="rId709"/>
                <a:stretch>
                  <a:fillRect/>
                </a:stretch>
              </p:blipFill>
              <p:spPr>
                <a:xfrm>
                  <a:off x="4537800" y="3853279"/>
                  <a:ext cx="206640" cy="2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452" name="Entrada de lápiz 451">
                  <a:extLst>
                    <a:ext uri="{FF2B5EF4-FFF2-40B4-BE49-F238E27FC236}">
                      <a16:creationId xmlns:a16="http://schemas.microsoft.com/office/drawing/2014/main" id="{849F3A06-6B2E-4FC0-ACD5-E30BAAE9C031}"/>
                    </a:ext>
                  </a:extLst>
                </p14:cNvPr>
                <p14:cNvContentPartPr/>
                <p14:nvPr/>
              </p14:nvContentPartPr>
              <p14:xfrm>
                <a:off x="4730040" y="3895039"/>
                <a:ext cx="156240" cy="121320"/>
              </p14:xfrm>
            </p:contentPart>
          </mc:Choice>
          <mc:Fallback xmlns="">
            <p:pic>
              <p:nvPicPr>
                <p:cNvPr id="452" name="Entrada de lápiz 451">
                  <a:extLst>
                    <a:ext uri="{FF2B5EF4-FFF2-40B4-BE49-F238E27FC236}">
                      <a16:creationId xmlns:a16="http://schemas.microsoft.com/office/drawing/2014/main" id="{849F3A06-6B2E-4FC0-ACD5-E30BAAE9C031}"/>
                    </a:ext>
                  </a:extLst>
                </p:cNvPr>
                <p:cNvPicPr/>
                <p:nvPr/>
              </p:nvPicPr>
              <p:blipFill>
                <a:blip r:embed="rId711"/>
                <a:stretch>
                  <a:fillRect/>
                </a:stretch>
              </p:blipFill>
              <p:spPr>
                <a:xfrm>
                  <a:off x="4721040" y="3886399"/>
                  <a:ext cx="173880" cy="13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2">
              <p14:nvContentPartPr>
                <p14:cNvPr id="453" name="Entrada de lápiz 452">
                  <a:extLst>
                    <a:ext uri="{FF2B5EF4-FFF2-40B4-BE49-F238E27FC236}">
                      <a16:creationId xmlns:a16="http://schemas.microsoft.com/office/drawing/2014/main" id="{321515C1-5C74-4F01-905F-601B2BEC1F82}"/>
                    </a:ext>
                  </a:extLst>
                </p14:cNvPr>
                <p14:cNvContentPartPr/>
                <p14:nvPr/>
              </p14:nvContentPartPr>
              <p14:xfrm>
                <a:off x="4942800" y="3897919"/>
                <a:ext cx="6840" cy="84600"/>
              </p14:xfrm>
            </p:contentPart>
          </mc:Choice>
          <mc:Fallback xmlns="">
            <p:pic>
              <p:nvPicPr>
                <p:cNvPr id="453" name="Entrada de lápiz 452">
                  <a:extLst>
                    <a:ext uri="{FF2B5EF4-FFF2-40B4-BE49-F238E27FC236}">
                      <a16:creationId xmlns:a16="http://schemas.microsoft.com/office/drawing/2014/main" id="{321515C1-5C74-4F01-905F-601B2BEC1F82}"/>
                    </a:ext>
                  </a:extLst>
                </p:cNvPr>
                <p:cNvPicPr/>
                <p:nvPr/>
              </p:nvPicPr>
              <p:blipFill>
                <a:blip r:embed="rId713"/>
                <a:stretch>
                  <a:fillRect/>
                </a:stretch>
              </p:blipFill>
              <p:spPr>
                <a:xfrm>
                  <a:off x="4933800" y="3888919"/>
                  <a:ext cx="24480" cy="10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4">
              <p14:nvContentPartPr>
                <p14:cNvPr id="454" name="Entrada de lápiz 453">
                  <a:extLst>
                    <a:ext uri="{FF2B5EF4-FFF2-40B4-BE49-F238E27FC236}">
                      <a16:creationId xmlns:a16="http://schemas.microsoft.com/office/drawing/2014/main" id="{15D0BBBF-C647-472E-BDCE-94E8A7EBDFFB}"/>
                    </a:ext>
                  </a:extLst>
                </p14:cNvPr>
                <p14:cNvContentPartPr/>
                <p14:nvPr/>
              </p14:nvContentPartPr>
              <p14:xfrm>
                <a:off x="4800240" y="3869479"/>
                <a:ext cx="263160" cy="71640"/>
              </p14:xfrm>
            </p:contentPart>
          </mc:Choice>
          <mc:Fallback xmlns="">
            <p:pic>
              <p:nvPicPr>
                <p:cNvPr id="454" name="Entrada de lápiz 453">
                  <a:extLst>
                    <a:ext uri="{FF2B5EF4-FFF2-40B4-BE49-F238E27FC236}">
                      <a16:creationId xmlns:a16="http://schemas.microsoft.com/office/drawing/2014/main" id="{15D0BBBF-C647-472E-BDCE-94E8A7EBDFFB}"/>
                    </a:ext>
                  </a:extLst>
                </p:cNvPr>
                <p:cNvPicPr/>
                <p:nvPr/>
              </p:nvPicPr>
              <p:blipFill>
                <a:blip r:embed="rId715"/>
                <a:stretch>
                  <a:fillRect/>
                </a:stretch>
              </p:blipFill>
              <p:spPr>
                <a:xfrm>
                  <a:off x="4791240" y="3860839"/>
                  <a:ext cx="280800" cy="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6">
              <p14:nvContentPartPr>
                <p14:cNvPr id="455" name="Entrada de lápiz 454">
                  <a:extLst>
                    <a:ext uri="{FF2B5EF4-FFF2-40B4-BE49-F238E27FC236}">
                      <a16:creationId xmlns:a16="http://schemas.microsoft.com/office/drawing/2014/main" id="{E77C0428-63BB-41F5-921C-1CED88A4F634}"/>
                    </a:ext>
                  </a:extLst>
                </p14:cNvPr>
                <p14:cNvContentPartPr/>
                <p14:nvPr/>
              </p14:nvContentPartPr>
              <p14:xfrm>
                <a:off x="4987080" y="3775879"/>
                <a:ext cx="64800" cy="120960"/>
              </p14:xfrm>
            </p:contentPart>
          </mc:Choice>
          <mc:Fallback xmlns="">
            <p:pic>
              <p:nvPicPr>
                <p:cNvPr id="455" name="Entrada de lápiz 454">
                  <a:extLst>
                    <a:ext uri="{FF2B5EF4-FFF2-40B4-BE49-F238E27FC236}">
                      <a16:creationId xmlns:a16="http://schemas.microsoft.com/office/drawing/2014/main" id="{E77C0428-63BB-41F5-921C-1CED88A4F634}"/>
                    </a:ext>
                  </a:extLst>
                </p:cNvPr>
                <p:cNvPicPr/>
                <p:nvPr/>
              </p:nvPicPr>
              <p:blipFill>
                <a:blip r:embed="rId717"/>
                <a:stretch>
                  <a:fillRect/>
                </a:stretch>
              </p:blipFill>
              <p:spPr>
                <a:xfrm>
                  <a:off x="4978440" y="3766879"/>
                  <a:ext cx="82440" cy="13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8">
              <p14:nvContentPartPr>
                <p14:cNvPr id="456" name="Entrada de lápiz 455">
                  <a:extLst>
                    <a:ext uri="{FF2B5EF4-FFF2-40B4-BE49-F238E27FC236}">
                      <a16:creationId xmlns:a16="http://schemas.microsoft.com/office/drawing/2014/main" id="{0DEB36D0-F63C-4EC6-BCAC-1EE302A64756}"/>
                    </a:ext>
                  </a:extLst>
                </p14:cNvPr>
                <p14:cNvContentPartPr/>
                <p14:nvPr/>
              </p14:nvContentPartPr>
              <p14:xfrm>
                <a:off x="5076360" y="3799999"/>
                <a:ext cx="184320" cy="176400"/>
              </p14:xfrm>
            </p:contentPart>
          </mc:Choice>
          <mc:Fallback xmlns="">
            <p:pic>
              <p:nvPicPr>
                <p:cNvPr id="456" name="Entrada de lápiz 455">
                  <a:extLst>
                    <a:ext uri="{FF2B5EF4-FFF2-40B4-BE49-F238E27FC236}">
                      <a16:creationId xmlns:a16="http://schemas.microsoft.com/office/drawing/2014/main" id="{0DEB36D0-F63C-4EC6-BCAC-1EE302A64756}"/>
                    </a:ext>
                  </a:extLst>
                </p:cNvPr>
                <p:cNvPicPr/>
                <p:nvPr/>
              </p:nvPicPr>
              <p:blipFill>
                <a:blip r:embed="rId719"/>
                <a:stretch>
                  <a:fillRect/>
                </a:stretch>
              </p:blipFill>
              <p:spPr>
                <a:xfrm>
                  <a:off x="5067360" y="3791359"/>
                  <a:ext cx="201960" cy="1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0">
              <p14:nvContentPartPr>
                <p14:cNvPr id="457" name="Entrada de lápiz 456">
                  <a:extLst>
                    <a:ext uri="{FF2B5EF4-FFF2-40B4-BE49-F238E27FC236}">
                      <a16:creationId xmlns:a16="http://schemas.microsoft.com/office/drawing/2014/main" id="{C3BA032F-D38B-4275-9AB5-A478187DAC57}"/>
                    </a:ext>
                  </a:extLst>
                </p14:cNvPr>
                <p14:cNvContentPartPr/>
                <p14:nvPr/>
              </p14:nvContentPartPr>
              <p14:xfrm>
                <a:off x="5337000" y="3794239"/>
                <a:ext cx="144720" cy="170640"/>
              </p14:xfrm>
            </p:contentPart>
          </mc:Choice>
          <mc:Fallback xmlns="">
            <p:pic>
              <p:nvPicPr>
                <p:cNvPr id="457" name="Entrada de lápiz 456">
                  <a:extLst>
                    <a:ext uri="{FF2B5EF4-FFF2-40B4-BE49-F238E27FC236}">
                      <a16:creationId xmlns:a16="http://schemas.microsoft.com/office/drawing/2014/main" id="{C3BA032F-D38B-4275-9AB5-A478187DAC57}"/>
                    </a:ext>
                  </a:extLst>
                </p:cNvPr>
                <p:cNvPicPr/>
                <p:nvPr/>
              </p:nvPicPr>
              <p:blipFill>
                <a:blip r:embed="rId721"/>
                <a:stretch>
                  <a:fillRect/>
                </a:stretch>
              </p:blipFill>
              <p:spPr>
                <a:xfrm>
                  <a:off x="5328360" y="3785239"/>
                  <a:ext cx="162360" cy="18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2">
              <p14:nvContentPartPr>
                <p14:cNvPr id="458" name="Entrada de lápiz 457">
                  <a:extLst>
                    <a:ext uri="{FF2B5EF4-FFF2-40B4-BE49-F238E27FC236}">
                      <a16:creationId xmlns:a16="http://schemas.microsoft.com/office/drawing/2014/main" id="{A0184ADB-8001-4F51-94BD-09CE156E146C}"/>
                    </a:ext>
                  </a:extLst>
                </p14:cNvPr>
                <p14:cNvContentPartPr/>
                <p14:nvPr/>
              </p14:nvContentPartPr>
              <p14:xfrm>
                <a:off x="5680800" y="3859399"/>
                <a:ext cx="25200" cy="96840"/>
              </p14:xfrm>
            </p:contentPart>
          </mc:Choice>
          <mc:Fallback xmlns="">
            <p:pic>
              <p:nvPicPr>
                <p:cNvPr id="458" name="Entrada de lápiz 457">
                  <a:extLst>
                    <a:ext uri="{FF2B5EF4-FFF2-40B4-BE49-F238E27FC236}">
                      <a16:creationId xmlns:a16="http://schemas.microsoft.com/office/drawing/2014/main" id="{A0184ADB-8001-4F51-94BD-09CE156E146C}"/>
                    </a:ext>
                  </a:extLst>
                </p:cNvPr>
                <p:cNvPicPr/>
                <p:nvPr/>
              </p:nvPicPr>
              <p:blipFill>
                <a:blip r:embed="rId723"/>
                <a:stretch>
                  <a:fillRect/>
                </a:stretch>
              </p:blipFill>
              <p:spPr>
                <a:xfrm>
                  <a:off x="5671800" y="3850759"/>
                  <a:ext cx="42840" cy="11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4">
              <p14:nvContentPartPr>
                <p14:cNvPr id="459" name="Entrada de lápiz 458">
                  <a:extLst>
                    <a:ext uri="{FF2B5EF4-FFF2-40B4-BE49-F238E27FC236}">
                      <a16:creationId xmlns:a16="http://schemas.microsoft.com/office/drawing/2014/main" id="{0694AEEB-6229-48ED-8892-69D5026A6884}"/>
                    </a:ext>
                  </a:extLst>
                </p14:cNvPr>
                <p14:cNvContentPartPr/>
                <p14:nvPr/>
              </p14:nvContentPartPr>
              <p14:xfrm>
                <a:off x="5590080" y="3837079"/>
                <a:ext cx="210960" cy="164520"/>
              </p14:xfrm>
            </p:contentPart>
          </mc:Choice>
          <mc:Fallback xmlns="">
            <p:pic>
              <p:nvPicPr>
                <p:cNvPr id="459" name="Entrada de lápiz 458">
                  <a:extLst>
                    <a:ext uri="{FF2B5EF4-FFF2-40B4-BE49-F238E27FC236}">
                      <a16:creationId xmlns:a16="http://schemas.microsoft.com/office/drawing/2014/main" id="{0694AEEB-6229-48ED-8892-69D5026A6884}"/>
                    </a:ext>
                  </a:extLst>
                </p:cNvPr>
                <p:cNvPicPr/>
                <p:nvPr/>
              </p:nvPicPr>
              <p:blipFill>
                <a:blip r:embed="rId725"/>
                <a:stretch>
                  <a:fillRect/>
                </a:stretch>
              </p:blipFill>
              <p:spPr>
                <a:xfrm>
                  <a:off x="5581440" y="3828439"/>
                  <a:ext cx="2286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6">
              <p14:nvContentPartPr>
                <p14:cNvPr id="460" name="Entrada de lápiz 459">
                  <a:extLst>
                    <a:ext uri="{FF2B5EF4-FFF2-40B4-BE49-F238E27FC236}">
                      <a16:creationId xmlns:a16="http://schemas.microsoft.com/office/drawing/2014/main" id="{89CA6BE5-CA26-4D3F-940D-2EF5E4959C49}"/>
                    </a:ext>
                  </a:extLst>
                </p14:cNvPr>
                <p14:cNvContentPartPr/>
                <p14:nvPr/>
              </p14:nvContentPartPr>
              <p14:xfrm>
                <a:off x="5730480" y="3704239"/>
                <a:ext cx="93240" cy="94320"/>
              </p14:xfrm>
            </p:contentPart>
          </mc:Choice>
          <mc:Fallback xmlns="">
            <p:pic>
              <p:nvPicPr>
                <p:cNvPr id="460" name="Entrada de lápiz 459">
                  <a:extLst>
                    <a:ext uri="{FF2B5EF4-FFF2-40B4-BE49-F238E27FC236}">
                      <a16:creationId xmlns:a16="http://schemas.microsoft.com/office/drawing/2014/main" id="{89CA6BE5-CA26-4D3F-940D-2EF5E4959C49}"/>
                    </a:ext>
                  </a:extLst>
                </p:cNvPr>
                <p:cNvPicPr/>
                <p:nvPr/>
              </p:nvPicPr>
              <p:blipFill>
                <a:blip r:embed="rId727"/>
                <a:stretch>
                  <a:fillRect/>
                </a:stretch>
              </p:blipFill>
              <p:spPr>
                <a:xfrm>
                  <a:off x="5721480" y="3695239"/>
                  <a:ext cx="110880" cy="11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8">
              <p14:nvContentPartPr>
                <p14:cNvPr id="461" name="Entrada de lápiz 460">
                  <a:extLst>
                    <a:ext uri="{FF2B5EF4-FFF2-40B4-BE49-F238E27FC236}">
                      <a16:creationId xmlns:a16="http://schemas.microsoft.com/office/drawing/2014/main" id="{D19B2B91-5238-4218-AC2C-DCDB61F5583D}"/>
                    </a:ext>
                  </a:extLst>
                </p14:cNvPr>
                <p14:cNvContentPartPr/>
                <p14:nvPr/>
              </p14:nvContentPartPr>
              <p14:xfrm>
                <a:off x="5818320" y="3814039"/>
                <a:ext cx="151200" cy="158760"/>
              </p14:xfrm>
            </p:contentPart>
          </mc:Choice>
          <mc:Fallback xmlns="">
            <p:pic>
              <p:nvPicPr>
                <p:cNvPr id="461" name="Entrada de lápiz 460">
                  <a:extLst>
                    <a:ext uri="{FF2B5EF4-FFF2-40B4-BE49-F238E27FC236}">
                      <a16:creationId xmlns:a16="http://schemas.microsoft.com/office/drawing/2014/main" id="{D19B2B91-5238-4218-AC2C-DCDB61F5583D}"/>
                    </a:ext>
                  </a:extLst>
                </p:cNvPr>
                <p:cNvPicPr/>
                <p:nvPr/>
              </p:nvPicPr>
              <p:blipFill>
                <a:blip r:embed="rId729"/>
                <a:stretch>
                  <a:fillRect/>
                </a:stretch>
              </p:blipFill>
              <p:spPr>
                <a:xfrm>
                  <a:off x="5809680" y="3805039"/>
                  <a:ext cx="168840" cy="1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0">
              <p14:nvContentPartPr>
                <p14:cNvPr id="462" name="Entrada de lápiz 461">
                  <a:extLst>
                    <a:ext uri="{FF2B5EF4-FFF2-40B4-BE49-F238E27FC236}">
                      <a16:creationId xmlns:a16="http://schemas.microsoft.com/office/drawing/2014/main" id="{27531E3F-F787-44CD-BCEE-58E7FA3B4B1D}"/>
                    </a:ext>
                  </a:extLst>
                </p14:cNvPr>
                <p14:cNvContentPartPr/>
                <p14:nvPr/>
              </p14:nvContentPartPr>
              <p14:xfrm>
                <a:off x="5962320" y="3834559"/>
                <a:ext cx="126000" cy="149400"/>
              </p14:xfrm>
            </p:contentPart>
          </mc:Choice>
          <mc:Fallback xmlns="">
            <p:pic>
              <p:nvPicPr>
                <p:cNvPr id="462" name="Entrada de lápiz 461">
                  <a:extLst>
                    <a:ext uri="{FF2B5EF4-FFF2-40B4-BE49-F238E27FC236}">
                      <a16:creationId xmlns:a16="http://schemas.microsoft.com/office/drawing/2014/main" id="{27531E3F-F787-44CD-BCEE-58E7FA3B4B1D}"/>
                    </a:ext>
                  </a:extLst>
                </p:cNvPr>
                <p:cNvPicPr/>
                <p:nvPr/>
              </p:nvPicPr>
              <p:blipFill>
                <a:blip r:embed="rId731"/>
                <a:stretch>
                  <a:fillRect/>
                </a:stretch>
              </p:blipFill>
              <p:spPr>
                <a:xfrm>
                  <a:off x="5953320" y="3825559"/>
                  <a:ext cx="143640" cy="1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2">
              <p14:nvContentPartPr>
                <p14:cNvPr id="463" name="Entrada de lápiz 462">
                  <a:extLst>
                    <a:ext uri="{FF2B5EF4-FFF2-40B4-BE49-F238E27FC236}">
                      <a16:creationId xmlns:a16="http://schemas.microsoft.com/office/drawing/2014/main" id="{2F7A82E0-4BAA-461A-B33B-A4ABB3CB74AC}"/>
                    </a:ext>
                  </a:extLst>
                </p14:cNvPr>
                <p14:cNvContentPartPr/>
                <p14:nvPr/>
              </p14:nvContentPartPr>
              <p14:xfrm>
                <a:off x="5943600" y="3896119"/>
                <a:ext cx="72000" cy="25920"/>
              </p14:xfrm>
            </p:contentPart>
          </mc:Choice>
          <mc:Fallback xmlns="">
            <p:pic>
              <p:nvPicPr>
                <p:cNvPr id="463" name="Entrada de lápiz 462">
                  <a:extLst>
                    <a:ext uri="{FF2B5EF4-FFF2-40B4-BE49-F238E27FC236}">
                      <a16:creationId xmlns:a16="http://schemas.microsoft.com/office/drawing/2014/main" id="{2F7A82E0-4BAA-461A-B33B-A4ABB3CB74AC}"/>
                    </a:ext>
                  </a:extLst>
                </p:cNvPr>
                <p:cNvPicPr/>
                <p:nvPr/>
              </p:nvPicPr>
              <p:blipFill>
                <a:blip r:embed="rId733"/>
                <a:stretch>
                  <a:fillRect/>
                </a:stretch>
              </p:blipFill>
              <p:spPr>
                <a:xfrm>
                  <a:off x="5934600" y="3887479"/>
                  <a:ext cx="89640" cy="4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4">
              <p14:nvContentPartPr>
                <p14:cNvPr id="464" name="Entrada de lápiz 463">
                  <a:extLst>
                    <a:ext uri="{FF2B5EF4-FFF2-40B4-BE49-F238E27FC236}">
                      <a16:creationId xmlns:a16="http://schemas.microsoft.com/office/drawing/2014/main" id="{1237E022-0D6B-4A97-9A60-C7A17B7002F5}"/>
                    </a:ext>
                  </a:extLst>
                </p14:cNvPr>
                <p14:cNvContentPartPr/>
                <p14:nvPr/>
              </p14:nvContentPartPr>
              <p14:xfrm>
                <a:off x="5924520" y="3833479"/>
                <a:ext cx="184320" cy="34920"/>
              </p14:xfrm>
            </p:contentPart>
          </mc:Choice>
          <mc:Fallback xmlns="">
            <p:pic>
              <p:nvPicPr>
                <p:cNvPr id="464" name="Entrada de lápiz 463">
                  <a:extLst>
                    <a:ext uri="{FF2B5EF4-FFF2-40B4-BE49-F238E27FC236}">
                      <a16:creationId xmlns:a16="http://schemas.microsoft.com/office/drawing/2014/main" id="{1237E022-0D6B-4A97-9A60-C7A17B7002F5}"/>
                    </a:ext>
                  </a:extLst>
                </p:cNvPr>
                <p:cNvPicPr/>
                <p:nvPr/>
              </p:nvPicPr>
              <p:blipFill>
                <a:blip r:embed="rId735"/>
                <a:stretch>
                  <a:fillRect/>
                </a:stretch>
              </p:blipFill>
              <p:spPr>
                <a:xfrm>
                  <a:off x="5915880" y="3824839"/>
                  <a:ext cx="20196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6">
              <p14:nvContentPartPr>
                <p14:cNvPr id="465" name="Entrada de lápiz 464">
                  <a:extLst>
                    <a:ext uri="{FF2B5EF4-FFF2-40B4-BE49-F238E27FC236}">
                      <a16:creationId xmlns:a16="http://schemas.microsoft.com/office/drawing/2014/main" id="{01165433-6169-495A-97FB-9EC95BA8D234}"/>
                    </a:ext>
                  </a:extLst>
                </p14:cNvPr>
                <p14:cNvContentPartPr/>
                <p14:nvPr/>
              </p14:nvContentPartPr>
              <p14:xfrm>
                <a:off x="6098760" y="3807559"/>
                <a:ext cx="90000" cy="136440"/>
              </p14:xfrm>
            </p:contentPart>
          </mc:Choice>
          <mc:Fallback xmlns="">
            <p:pic>
              <p:nvPicPr>
                <p:cNvPr id="465" name="Entrada de lápiz 464">
                  <a:extLst>
                    <a:ext uri="{FF2B5EF4-FFF2-40B4-BE49-F238E27FC236}">
                      <a16:creationId xmlns:a16="http://schemas.microsoft.com/office/drawing/2014/main" id="{01165433-6169-495A-97FB-9EC95BA8D234}"/>
                    </a:ext>
                  </a:extLst>
                </p:cNvPr>
                <p:cNvPicPr/>
                <p:nvPr/>
              </p:nvPicPr>
              <p:blipFill>
                <a:blip r:embed="rId737"/>
                <a:stretch>
                  <a:fillRect/>
                </a:stretch>
              </p:blipFill>
              <p:spPr>
                <a:xfrm>
                  <a:off x="6089760" y="3798559"/>
                  <a:ext cx="107640" cy="15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8">
              <p14:nvContentPartPr>
                <p14:cNvPr id="466" name="Entrada de lápiz 465">
                  <a:extLst>
                    <a:ext uri="{FF2B5EF4-FFF2-40B4-BE49-F238E27FC236}">
                      <a16:creationId xmlns:a16="http://schemas.microsoft.com/office/drawing/2014/main" id="{FAFC4266-0CE6-452C-95C0-EE71C7FAFA86}"/>
                    </a:ext>
                  </a:extLst>
                </p14:cNvPr>
                <p14:cNvContentPartPr/>
                <p14:nvPr/>
              </p14:nvContentPartPr>
              <p14:xfrm>
                <a:off x="6225480" y="3846079"/>
                <a:ext cx="50040" cy="109440"/>
              </p14:xfrm>
            </p:contentPart>
          </mc:Choice>
          <mc:Fallback xmlns="">
            <p:pic>
              <p:nvPicPr>
                <p:cNvPr id="466" name="Entrada de lápiz 465">
                  <a:extLst>
                    <a:ext uri="{FF2B5EF4-FFF2-40B4-BE49-F238E27FC236}">
                      <a16:creationId xmlns:a16="http://schemas.microsoft.com/office/drawing/2014/main" id="{FAFC4266-0CE6-452C-95C0-EE71C7FAFA86}"/>
                    </a:ext>
                  </a:extLst>
                </p:cNvPr>
                <p:cNvPicPr/>
                <p:nvPr/>
              </p:nvPicPr>
              <p:blipFill>
                <a:blip r:embed="rId739"/>
                <a:stretch>
                  <a:fillRect/>
                </a:stretch>
              </p:blipFill>
              <p:spPr>
                <a:xfrm>
                  <a:off x="6216480" y="3837079"/>
                  <a:ext cx="67680" cy="12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0">
              <p14:nvContentPartPr>
                <p14:cNvPr id="467" name="Entrada de lápiz 466">
                  <a:extLst>
                    <a:ext uri="{FF2B5EF4-FFF2-40B4-BE49-F238E27FC236}">
                      <a16:creationId xmlns:a16="http://schemas.microsoft.com/office/drawing/2014/main" id="{6A32BFF2-9525-44A9-9A1E-5442AABB6186}"/>
                    </a:ext>
                  </a:extLst>
                </p14:cNvPr>
                <p14:cNvContentPartPr/>
                <p14:nvPr/>
              </p14:nvContentPartPr>
              <p14:xfrm>
                <a:off x="6089760" y="3828079"/>
                <a:ext cx="212760" cy="45000"/>
              </p14:xfrm>
            </p:contentPart>
          </mc:Choice>
          <mc:Fallback xmlns="">
            <p:pic>
              <p:nvPicPr>
                <p:cNvPr id="467" name="Entrada de lápiz 466">
                  <a:extLst>
                    <a:ext uri="{FF2B5EF4-FFF2-40B4-BE49-F238E27FC236}">
                      <a16:creationId xmlns:a16="http://schemas.microsoft.com/office/drawing/2014/main" id="{6A32BFF2-9525-44A9-9A1E-5442AABB6186}"/>
                    </a:ext>
                  </a:extLst>
                </p:cNvPr>
                <p:cNvPicPr/>
                <p:nvPr/>
              </p:nvPicPr>
              <p:blipFill>
                <a:blip r:embed="rId741"/>
                <a:stretch>
                  <a:fillRect/>
                </a:stretch>
              </p:blipFill>
              <p:spPr>
                <a:xfrm>
                  <a:off x="6080760" y="3819439"/>
                  <a:ext cx="230400" cy="6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2">
              <p14:nvContentPartPr>
                <p14:cNvPr id="468" name="Entrada de lápiz 467">
                  <a:extLst>
                    <a:ext uri="{FF2B5EF4-FFF2-40B4-BE49-F238E27FC236}">
                      <a16:creationId xmlns:a16="http://schemas.microsoft.com/office/drawing/2014/main" id="{1BF25C4F-3A60-4833-94BD-0CFCAB6CC15B}"/>
                    </a:ext>
                  </a:extLst>
                </p14:cNvPr>
                <p14:cNvContentPartPr/>
                <p14:nvPr/>
              </p14:nvContentPartPr>
              <p14:xfrm>
                <a:off x="6321960" y="3763279"/>
                <a:ext cx="138960" cy="177480"/>
              </p14:xfrm>
            </p:contentPart>
          </mc:Choice>
          <mc:Fallback xmlns="">
            <p:pic>
              <p:nvPicPr>
                <p:cNvPr id="468" name="Entrada de lápiz 467">
                  <a:extLst>
                    <a:ext uri="{FF2B5EF4-FFF2-40B4-BE49-F238E27FC236}">
                      <a16:creationId xmlns:a16="http://schemas.microsoft.com/office/drawing/2014/main" id="{1BF25C4F-3A60-4833-94BD-0CFCAB6CC15B}"/>
                    </a:ext>
                  </a:extLst>
                </p:cNvPr>
                <p:cNvPicPr/>
                <p:nvPr/>
              </p:nvPicPr>
              <p:blipFill>
                <a:blip r:embed="rId743"/>
                <a:stretch>
                  <a:fillRect/>
                </a:stretch>
              </p:blipFill>
              <p:spPr>
                <a:xfrm>
                  <a:off x="6313320" y="3754279"/>
                  <a:ext cx="156600" cy="1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4">
              <p14:nvContentPartPr>
                <p14:cNvPr id="500" name="Entrada de lápiz 499">
                  <a:extLst>
                    <a:ext uri="{FF2B5EF4-FFF2-40B4-BE49-F238E27FC236}">
                      <a16:creationId xmlns:a16="http://schemas.microsoft.com/office/drawing/2014/main" id="{7E8468B9-9378-49E3-B63A-18ED17BFCCA0}"/>
                    </a:ext>
                  </a:extLst>
                </p14:cNvPr>
                <p14:cNvContentPartPr/>
                <p14:nvPr/>
              </p14:nvContentPartPr>
              <p14:xfrm>
                <a:off x="4553640" y="4046239"/>
                <a:ext cx="1701720" cy="67680"/>
              </p14:xfrm>
            </p:contentPart>
          </mc:Choice>
          <mc:Fallback xmlns="">
            <p:pic>
              <p:nvPicPr>
                <p:cNvPr id="500" name="Entrada de lápiz 499">
                  <a:extLst>
                    <a:ext uri="{FF2B5EF4-FFF2-40B4-BE49-F238E27FC236}">
                      <a16:creationId xmlns:a16="http://schemas.microsoft.com/office/drawing/2014/main" id="{7E8468B9-9378-49E3-B63A-18ED17BFCCA0}"/>
                    </a:ext>
                  </a:extLst>
                </p:cNvPr>
                <p:cNvPicPr/>
                <p:nvPr/>
              </p:nvPicPr>
              <p:blipFill>
                <a:blip r:embed="rId745"/>
                <a:stretch>
                  <a:fillRect/>
                </a:stretch>
              </p:blipFill>
              <p:spPr>
                <a:xfrm>
                  <a:off x="4545000" y="4037599"/>
                  <a:ext cx="1719360" cy="8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6">
              <p14:nvContentPartPr>
                <p14:cNvPr id="501" name="Entrada de lápiz 500">
                  <a:extLst>
                    <a:ext uri="{FF2B5EF4-FFF2-40B4-BE49-F238E27FC236}">
                      <a16:creationId xmlns:a16="http://schemas.microsoft.com/office/drawing/2014/main" id="{967740A9-59D6-450E-B118-57541BB30AF7}"/>
                    </a:ext>
                  </a:extLst>
                </p14:cNvPr>
                <p14:cNvContentPartPr/>
                <p14:nvPr/>
              </p14:nvContentPartPr>
              <p14:xfrm>
                <a:off x="4612320" y="4113919"/>
                <a:ext cx="1843560" cy="72000"/>
              </p14:xfrm>
            </p:contentPart>
          </mc:Choice>
          <mc:Fallback xmlns="">
            <p:pic>
              <p:nvPicPr>
                <p:cNvPr id="501" name="Entrada de lápiz 500">
                  <a:extLst>
                    <a:ext uri="{FF2B5EF4-FFF2-40B4-BE49-F238E27FC236}">
                      <a16:creationId xmlns:a16="http://schemas.microsoft.com/office/drawing/2014/main" id="{967740A9-59D6-450E-B118-57541BB30AF7}"/>
                    </a:ext>
                  </a:extLst>
                </p:cNvPr>
                <p:cNvPicPr/>
                <p:nvPr/>
              </p:nvPicPr>
              <p:blipFill>
                <a:blip r:embed="rId747"/>
                <a:stretch>
                  <a:fillRect/>
                </a:stretch>
              </p:blipFill>
              <p:spPr>
                <a:xfrm>
                  <a:off x="4603680" y="4104919"/>
                  <a:ext cx="1861200" cy="89640"/>
                </a:xfrm>
                <a:prstGeom prst="rect">
                  <a:avLst/>
                </a:prstGeom>
              </p:spPr>
            </p:pic>
          </mc:Fallback>
        </mc:AlternateContent>
      </p:grpSp>
    </p:spTree>
    <p:extLst>
      <p:ext uri="{BB962C8B-B14F-4D97-AF65-F5344CB8AC3E}">
        <p14:creationId xmlns:p14="http://schemas.microsoft.com/office/powerpoint/2010/main" val="36383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927012-102B-4FFE-9D6C-61F0F68BE134}"/>
              </a:ext>
            </a:extLst>
          </p:cNvPr>
          <p:cNvGrpSpPr/>
          <p:nvPr/>
        </p:nvGrpSpPr>
        <p:grpSpPr>
          <a:xfrm>
            <a:off x="800280" y="699319"/>
            <a:ext cx="2541960" cy="1666080"/>
            <a:chOff x="800280" y="699319"/>
            <a:chExt cx="2541960" cy="166608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086E6716-046D-4274-AA82-9CBA20FDA366}"/>
                    </a:ext>
                  </a:extLst>
                </p14:cNvPr>
                <p14:cNvContentPartPr/>
                <p14:nvPr/>
              </p14:nvContentPartPr>
              <p14:xfrm>
                <a:off x="812160" y="892999"/>
                <a:ext cx="621720" cy="768960"/>
              </p14:xfrm>
            </p:contentPart>
          </mc:Choice>
          <mc:Fallback xmlns="">
            <p:pic>
              <p:nvPicPr>
                <p:cNvPr id="5" name="Entrada de lápiz 4">
                  <a:extLst>
                    <a:ext uri="{FF2B5EF4-FFF2-40B4-BE49-F238E27FC236}">
                      <a16:creationId xmlns:a16="http://schemas.microsoft.com/office/drawing/2014/main" id="{086E6716-046D-4274-AA82-9CBA20FDA366}"/>
                    </a:ext>
                  </a:extLst>
                </p:cNvPr>
                <p:cNvPicPr/>
                <p:nvPr/>
              </p:nvPicPr>
              <p:blipFill>
                <a:blip r:embed="rId3"/>
                <a:stretch>
                  <a:fillRect/>
                </a:stretch>
              </p:blipFill>
              <p:spPr>
                <a:xfrm>
                  <a:off x="803520" y="883999"/>
                  <a:ext cx="63936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E6F71B7C-5CD9-46F6-8A57-C1AD6873FBEC}"/>
                    </a:ext>
                  </a:extLst>
                </p14:cNvPr>
                <p14:cNvContentPartPr/>
                <p14:nvPr/>
              </p14:nvContentPartPr>
              <p14:xfrm>
                <a:off x="1391040" y="1102519"/>
                <a:ext cx="13680" cy="149040"/>
              </p14:xfrm>
            </p:contentPart>
          </mc:Choice>
          <mc:Fallback xmlns="">
            <p:pic>
              <p:nvPicPr>
                <p:cNvPr id="6" name="Entrada de lápiz 5">
                  <a:extLst>
                    <a:ext uri="{FF2B5EF4-FFF2-40B4-BE49-F238E27FC236}">
                      <a16:creationId xmlns:a16="http://schemas.microsoft.com/office/drawing/2014/main" id="{E6F71B7C-5CD9-46F6-8A57-C1AD6873FBEC}"/>
                    </a:ext>
                  </a:extLst>
                </p:cNvPr>
                <p:cNvPicPr/>
                <p:nvPr/>
              </p:nvPicPr>
              <p:blipFill>
                <a:blip r:embed="rId5"/>
                <a:stretch>
                  <a:fillRect/>
                </a:stretch>
              </p:blipFill>
              <p:spPr>
                <a:xfrm>
                  <a:off x="1382400" y="1093879"/>
                  <a:ext cx="31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390A3EC2-4DB4-4A22-A87D-A3496C7AB598}"/>
                    </a:ext>
                  </a:extLst>
                </p14:cNvPr>
                <p14:cNvContentPartPr/>
                <p14:nvPr/>
              </p14:nvContentPartPr>
              <p14:xfrm>
                <a:off x="1293120" y="1210159"/>
                <a:ext cx="181440" cy="22320"/>
              </p14:xfrm>
            </p:contentPart>
          </mc:Choice>
          <mc:Fallback xmlns="">
            <p:pic>
              <p:nvPicPr>
                <p:cNvPr id="7" name="Entrada de lápiz 6">
                  <a:extLst>
                    <a:ext uri="{FF2B5EF4-FFF2-40B4-BE49-F238E27FC236}">
                      <a16:creationId xmlns:a16="http://schemas.microsoft.com/office/drawing/2014/main" id="{390A3EC2-4DB4-4A22-A87D-A3496C7AB598}"/>
                    </a:ext>
                  </a:extLst>
                </p:cNvPr>
                <p:cNvPicPr/>
                <p:nvPr/>
              </p:nvPicPr>
              <p:blipFill>
                <a:blip r:embed="rId7"/>
                <a:stretch>
                  <a:fillRect/>
                </a:stretch>
              </p:blipFill>
              <p:spPr>
                <a:xfrm>
                  <a:off x="1284480" y="1201159"/>
                  <a:ext cx="199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Entrada de lápiz 8">
                  <a:extLst>
                    <a:ext uri="{FF2B5EF4-FFF2-40B4-BE49-F238E27FC236}">
                      <a16:creationId xmlns:a16="http://schemas.microsoft.com/office/drawing/2014/main" id="{44984D95-6359-4357-9775-4E3D9440BD0C}"/>
                    </a:ext>
                  </a:extLst>
                </p14:cNvPr>
                <p14:cNvContentPartPr/>
                <p14:nvPr/>
              </p14:nvContentPartPr>
              <p14:xfrm>
                <a:off x="1519200" y="1453159"/>
                <a:ext cx="162000" cy="188640"/>
              </p14:xfrm>
            </p:contentPart>
          </mc:Choice>
          <mc:Fallback xmlns="">
            <p:pic>
              <p:nvPicPr>
                <p:cNvPr id="9" name="Entrada de lápiz 8">
                  <a:extLst>
                    <a:ext uri="{FF2B5EF4-FFF2-40B4-BE49-F238E27FC236}">
                      <a16:creationId xmlns:a16="http://schemas.microsoft.com/office/drawing/2014/main" id="{44984D95-6359-4357-9775-4E3D9440BD0C}"/>
                    </a:ext>
                  </a:extLst>
                </p:cNvPr>
                <p:cNvPicPr/>
                <p:nvPr/>
              </p:nvPicPr>
              <p:blipFill>
                <a:blip r:embed="rId9"/>
                <a:stretch>
                  <a:fillRect/>
                </a:stretch>
              </p:blipFill>
              <p:spPr>
                <a:xfrm>
                  <a:off x="1510560" y="1444519"/>
                  <a:ext cx="179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A670683C-D741-4B4A-BC3D-E1F86A5068CF}"/>
                    </a:ext>
                  </a:extLst>
                </p14:cNvPr>
                <p14:cNvContentPartPr/>
                <p14:nvPr/>
              </p14:nvContentPartPr>
              <p14:xfrm>
                <a:off x="1753200" y="1609759"/>
                <a:ext cx="81720" cy="105840"/>
              </p14:xfrm>
            </p:contentPart>
          </mc:Choice>
          <mc:Fallback xmlns="">
            <p:pic>
              <p:nvPicPr>
                <p:cNvPr id="10" name="Entrada de lápiz 9">
                  <a:extLst>
                    <a:ext uri="{FF2B5EF4-FFF2-40B4-BE49-F238E27FC236}">
                      <a16:creationId xmlns:a16="http://schemas.microsoft.com/office/drawing/2014/main" id="{A670683C-D741-4B4A-BC3D-E1F86A5068CF}"/>
                    </a:ext>
                  </a:extLst>
                </p:cNvPr>
                <p:cNvPicPr/>
                <p:nvPr/>
              </p:nvPicPr>
              <p:blipFill>
                <a:blip r:embed="rId11"/>
                <a:stretch>
                  <a:fillRect/>
                </a:stretch>
              </p:blipFill>
              <p:spPr>
                <a:xfrm>
                  <a:off x="1744560" y="1600759"/>
                  <a:ext cx="99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2E74CA2E-5200-49F7-93EA-4CB53EC939A4}"/>
                    </a:ext>
                  </a:extLst>
                </p14:cNvPr>
                <p14:cNvContentPartPr/>
                <p14:nvPr/>
              </p14:nvContentPartPr>
              <p14:xfrm>
                <a:off x="1777680" y="1515799"/>
                <a:ext cx="51120" cy="38520"/>
              </p14:xfrm>
            </p:contentPart>
          </mc:Choice>
          <mc:Fallback xmlns="">
            <p:pic>
              <p:nvPicPr>
                <p:cNvPr id="11" name="Entrada de lápiz 10">
                  <a:extLst>
                    <a:ext uri="{FF2B5EF4-FFF2-40B4-BE49-F238E27FC236}">
                      <a16:creationId xmlns:a16="http://schemas.microsoft.com/office/drawing/2014/main" id="{2E74CA2E-5200-49F7-93EA-4CB53EC939A4}"/>
                    </a:ext>
                  </a:extLst>
                </p:cNvPr>
                <p:cNvPicPr/>
                <p:nvPr/>
              </p:nvPicPr>
              <p:blipFill>
                <a:blip r:embed="rId13"/>
                <a:stretch>
                  <a:fillRect/>
                </a:stretch>
              </p:blipFill>
              <p:spPr>
                <a:xfrm>
                  <a:off x="1768680" y="1506799"/>
                  <a:ext cx="68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Entrada de lápiz 12">
                  <a:extLst>
                    <a:ext uri="{FF2B5EF4-FFF2-40B4-BE49-F238E27FC236}">
                      <a16:creationId xmlns:a16="http://schemas.microsoft.com/office/drawing/2014/main" id="{AA3C230C-E19D-4C0F-98F7-02F729145CAB}"/>
                    </a:ext>
                  </a:extLst>
                </p14:cNvPr>
                <p14:cNvContentPartPr/>
                <p14:nvPr/>
              </p14:nvContentPartPr>
              <p14:xfrm>
                <a:off x="1099800" y="699319"/>
                <a:ext cx="2242440" cy="212400"/>
              </p14:xfrm>
            </p:contentPart>
          </mc:Choice>
          <mc:Fallback xmlns="">
            <p:pic>
              <p:nvPicPr>
                <p:cNvPr id="13" name="Entrada de lápiz 12">
                  <a:extLst>
                    <a:ext uri="{FF2B5EF4-FFF2-40B4-BE49-F238E27FC236}">
                      <a16:creationId xmlns:a16="http://schemas.microsoft.com/office/drawing/2014/main" id="{AA3C230C-E19D-4C0F-98F7-02F729145CAB}"/>
                    </a:ext>
                  </a:extLst>
                </p:cNvPr>
                <p:cNvPicPr/>
                <p:nvPr/>
              </p:nvPicPr>
              <p:blipFill>
                <a:blip r:embed="rId15"/>
                <a:stretch>
                  <a:fillRect/>
                </a:stretch>
              </p:blipFill>
              <p:spPr>
                <a:xfrm>
                  <a:off x="1091160" y="690319"/>
                  <a:ext cx="2260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Entrada de lápiz 13">
                  <a:extLst>
                    <a:ext uri="{FF2B5EF4-FFF2-40B4-BE49-F238E27FC236}">
                      <a16:creationId xmlns:a16="http://schemas.microsoft.com/office/drawing/2014/main" id="{4D1EB339-FC2B-44A5-AB11-03BBC4A16618}"/>
                    </a:ext>
                  </a:extLst>
                </p14:cNvPr>
                <p14:cNvContentPartPr/>
                <p14:nvPr/>
              </p14:nvContentPartPr>
              <p14:xfrm>
                <a:off x="1113120" y="1667359"/>
                <a:ext cx="81000" cy="526320"/>
              </p14:xfrm>
            </p:contentPart>
          </mc:Choice>
          <mc:Fallback xmlns="">
            <p:pic>
              <p:nvPicPr>
                <p:cNvPr id="14" name="Entrada de lápiz 13">
                  <a:extLst>
                    <a:ext uri="{FF2B5EF4-FFF2-40B4-BE49-F238E27FC236}">
                      <a16:creationId xmlns:a16="http://schemas.microsoft.com/office/drawing/2014/main" id="{4D1EB339-FC2B-44A5-AB11-03BBC4A16618}"/>
                    </a:ext>
                  </a:extLst>
                </p:cNvPr>
                <p:cNvPicPr/>
                <p:nvPr/>
              </p:nvPicPr>
              <p:blipFill>
                <a:blip r:embed="rId17"/>
                <a:stretch>
                  <a:fillRect/>
                </a:stretch>
              </p:blipFill>
              <p:spPr>
                <a:xfrm>
                  <a:off x="1104120" y="1658359"/>
                  <a:ext cx="9864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Entrada de lápiz 14">
                  <a:extLst>
                    <a:ext uri="{FF2B5EF4-FFF2-40B4-BE49-F238E27FC236}">
                      <a16:creationId xmlns:a16="http://schemas.microsoft.com/office/drawing/2014/main" id="{F2484016-477B-42A8-976E-52D5273A7F43}"/>
                    </a:ext>
                  </a:extLst>
                </p14:cNvPr>
                <p14:cNvContentPartPr/>
                <p14:nvPr/>
              </p14:nvContentPartPr>
              <p14:xfrm>
                <a:off x="800280" y="2184319"/>
                <a:ext cx="745920" cy="54720"/>
              </p14:xfrm>
            </p:contentPart>
          </mc:Choice>
          <mc:Fallback xmlns="">
            <p:pic>
              <p:nvPicPr>
                <p:cNvPr id="15" name="Entrada de lápiz 14">
                  <a:extLst>
                    <a:ext uri="{FF2B5EF4-FFF2-40B4-BE49-F238E27FC236}">
                      <a16:creationId xmlns:a16="http://schemas.microsoft.com/office/drawing/2014/main" id="{F2484016-477B-42A8-976E-52D5273A7F43}"/>
                    </a:ext>
                  </a:extLst>
                </p:cNvPr>
                <p:cNvPicPr/>
                <p:nvPr/>
              </p:nvPicPr>
              <p:blipFill>
                <a:blip r:embed="rId19"/>
                <a:stretch>
                  <a:fillRect/>
                </a:stretch>
              </p:blipFill>
              <p:spPr>
                <a:xfrm>
                  <a:off x="791280" y="2175319"/>
                  <a:ext cx="763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8657A9E7-C0F7-4D1B-BE37-5EFD12ADD211}"/>
                    </a:ext>
                  </a:extLst>
                </p14:cNvPr>
                <p14:cNvContentPartPr/>
                <p14:nvPr/>
              </p14:nvContentPartPr>
              <p14:xfrm>
                <a:off x="810720" y="2226439"/>
                <a:ext cx="223560" cy="138960"/>
              </p14:xfrm>
            </p:contentPart>
          </mc:Choice>
          <mc:Fallback xmlns="">
            <p:pic>
              <p:nvPicPr>
                <p:cNvPr id="16" name="Entrada de lápiz 15">
                  <a:extLst>
                    <a:ext uri="{FF2B5EF4-FFF2-40B4-BE49-F238E27FC236}">
                      <a16:creationId xmlns:a16="http://schemas.microsoft.com/office/drawing/2014/main" id="{8657A9E7-C0F7-4D1B-BE37-5EFD12ADD211}"/>
                    </a:ext>
                  </a:extLst>
                </p:cNvPr>
                <p:cNvPicPr/>
                <p:nvPr/>
              </p:nvPicPr>
              <p:blipFill>
                <a:blip r:embed="rId21"/>
                <a:stretch>
                  <a:fillRect/>
                </a:stretch>
              </p:blipFill>
              <p:spPr>
                <a:xfrm>
                  <a:off x="801720" y="2217799"/>
                  <a:ext cx="241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1B705919-D0FB-4BA3-BD33-60F06E76E2F8}"/>
                    </a:ext>
                  </a:extLst>
                </p14:cNvPr>
                <p14:cNvContentPartPr/>
                <p14:nvPr/>
              </p14:nvContentPartPr>
              <p14:xfrm>
                <a:off x="984960" y="2206639"/>
                <a:ext cx="253440" cy="158760"/>
              </p14:xfrm>
            </p:contentPart>
          </mc:Choice>
          <mc:Fallback xmlns="">
            <p:pic>
              <p:nvPicPr>
                <p:cNvPr id="17" name="Entrada de lápiz 16">
                  <a:extLst>
                    <a:ext uri="{FF2B5EF4-FFF2-40B4-BE49-F238E27FC236}">
                      <a16:creationId xmlns:a16="http://schemas.microsoft.com/office/drawing/2014/main" id="{1B705919-D0FB-4BA3-BD33-60F06E76E2F8}"/>
                    </a:ext>
                  </a:extLst>
                </p:cNvPr>
                <p:cNvPicPr/>
                <p:nvPr/>
              </p:nvPicPr>
              <p:blipFill>
                <a:blip r:embed="rId23"/>
                <a:stretch>
                  <a:fillRect/>
                </a:stretch>
              </p:blipFill>
              <p:spPr>
                <a:xfrm>
                  <a:off x="975960" y="2197639"/>
                  <a:ext cx="27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Entrada de lápiz 17">
                  <a:extLst>
                    <a:ext uri="{FF2B5EF4-FFF2-40B4-BE49-F238E27FC236}">
                      <a16:creationId xmlns:a16="http://schemas.microsoft.com/office/drawing/2014/main" id="{6FB48E8F-D490-4B94-B4E7-921EEC8A1E4D}"/>
                    </a:ext>
                  </a:extLst>
                </p14:cNvPr>
                <p14:cNvContentPartPr/>
                <p14:nvPr/>
              </p14:nvContentPartPr>
              <p14:xfrm>
                <a:off x="1210320" y="2222479"/>
                <a:ext cx="205200" cy="123120"/>
              </p14:xfrm>
            </p:contentPart>
          </mc:Choice>
          <mc:Fallback xmlns="">
            <p:pic>
              <p:nvPicPr>
                <p:cNvPr id="18" name="Entrada de lápiz 17">
                  <a:extLst>
                    <a:ext uri="{FF2B5EF4-FFF2-40B4-BE49-F238E27FC236}">
                      <a16:creationId xmlns:a16="http://schemas.microsoft.com/office/drawing/2014/main" id="{6FB48E8F-D490-4B94-B4E7-921EEC8A1E4D}"/>
                    </a:ext>
                  </a:extLst>
                </p:cNvPr>
                <p:cNvPicPr/>
                <p:nvPr/>
              </p:nvPicPr>
              <p:blipFill>
                <a:blip r:embed="rId25"/>
                <a:stretch>
                  <a:fillRect/>
                </a:stretch>
              </p:blipFill>
              <p:spPr>
                <a:xfrm>
                  <a:off x="1201680" y="2213479"/>
                  <a:ext cx="222840" cy="140760"/>
                </a:xfrm>
                <a:prstGeom prst="rect">
                  <a:avLst/>
                </a:prstGeom>
              </p:spPr>
            </p:pic>
          </mc:Fallback>
        </mc:AlternateContent>
      </p:grpSp>
      <p:grpSp>
        <p:nvGrpSpPr>
          <p:cNvPr id="38" name="Grupo 37">
            <a:extLst>
              <a:ext uri="{FF2B5EF4-FFF2-40B4-BE49-F238E27FC236}">
                <a16:creationId xmlns:a16="http://schemas.microsoft.com/office/drawing/2014/main" id="{5AD0354A-F9AC-42C2-8F0D-B2A7E4E744FA}"/>
              </a:ext>
            </a:extLst>
          </p:cNvPr>
          <p:cNvGrpSpPr/>
          <p:nvPr/>
        </p:nvGrpSpPr>
        <p:grpSpPr>
          <a:xfrm>
            <a:off x="2091240" y="222319"/>
            <a:ext cx="460440" cy="344880"/>
            <a:chOff x="2091240" y="222319"/>
            <a:chExt cx="460440" cy="344880"/>
          </a:xfrm>
        </p:grpSpPr>
        <mc:AlternateContent xmlns:mc="http://schemas.openxmlformats.org/markup-compatibility/2006" xmlns:p14="http://schemas.microsoft.com/office/powerpoint/2010/main">
          <mc:Choice Requires="p14">
            <p:contentPart p14:bwMode="auto" r:id="rId26">
              <p14:nvContentPartPr>
                <p14:cNvPr id="34" name="Entrada de lápiz 33">
                  <a:extLst>
                    <a:ext uri="{FF2B5EF4-FFF2-40B4-BE49-F238E27FC236}">
                      <a16:creationId xmlns:a16="http://schemas.microsoft.com/office/drawing/2014/main" id="{9FCFDE79-A45C-40C0-92A7-06C8E2F863D1}"/>
                    </a:ext>
                  </a:extLst>
                </p14:cNvPr>
                <p14:cNvContentPartPr/>
                <p14:nvPr/>
              </p14:nvContentPartPr>
              <p14:xfrm>
                <a:off x="2091240" y="222319"/>
                <a:ext cx="197640" cy="258480"/>
              </p14:xfrm>
            </p:contentPart>
          </mc:Choice>
          <mc:Fallback xmlns="">
            <p:pic>
              <p:nvPicPr>
                <p:cNvPr id="34" name="Entrada de lápiz 33">
                  <a:extLst>
                    <a:ext uri="{FF2B5EF4-FFF2-40B4-BE49-F238E27FC236}">
                      <a16:creationId xmlns:a16="http://schemas.microsoft.com/office/drawing/2014/main" id="{9FCFDE79-A45C-40C0-92A7-06C8E2F863D1}"/>
                    </a:ext>
                  </a:extLst>
                </p:cNvPr>
                <p:cNvPicPr/>
                <p:nvPr/>
              </p:nvPicPr>
              <p:blipFill>
                <a:blip r:embed="rId27"/>
                <a:stretch>
                  <a:fillRect/>
                </a:stretch>
              </p:blipFill>
              <p:spPr>
                <a:xfrm>
                  <a:off x="2082240" y="213679"/>
                  <a:ext cx="215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Entrada de lápiz 34">
                  <a:extLst>
                    <a:ext uri="{FF2B5EF4-FFF2-40B4-BE49-F238E27FC236}">
                      <a16:creationId xmlns:a16="http://schemas.microsoft.com/office/drawing/2014/main" id="{B9730C51-13E3-4C97-BA07-92941CA21F77}"/>
                    </a:ext>
                  </a:extLst>
                </p14:cNvPr>
                <p14:cNvContentPartPr/>
                <p14:nvPr/>
              </p14:nvContentPartPr>
              <p14:xfrm>
                <a:off x="2379960" y="419959"/>
                <a:ext cx="7560" cy="119160"/>
              </p14:xfrm>
            </p:contentPart>
          </mc:Choice>
          <mc:Fallback xmlns="">
            <p:pic>
              <p:nvPicPr>
                <p:cNvPr id="35" name="Entrada de lápiz 34">
                  <a:extLst>
                    <a:ext uri="{FF2B5EF4-FFF2-40B4-BE49-F238E27FC236}">
                      <a16:creationId xmlns:a16="http://schemas.microsoft.com/office/drawing/2014/main" id="{B9730C51-13E3-4C97-BA07-92941CA21F77}"/>
                    </a:ext>
                  </a:extLst>
                </p:cNvPr>
                <p:cNvPicPr/>
                <p:nvPr/>
              </p:nvPicPr>
              <p:blipFill>
                <a:blip r:embed="rId29"/>
                <a:stretch>
                  <a:fillRect/>
                </a:stretch>
              </p:blipFill>
              <p:spPr>
                <a:xfrm>
                  <a:off x="2370960" y="411319"/>
                  <a:ext cx="25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Entrada de lápiz 36">
                  <a:extLst>
                    <a:ext uri="{FF2B5EF4-FFF2-40B4-BE49-F238E27FC236}">
                      <a16:creationId xmlns:a16="http://schemas.microsoft.com/office/drawing/2014/main" id="{56FA5123-D738-4FB9-8095-F3999C4DA88E}"/>
                    </a:ext>
                  </a:extLst>
                </p14:cNvPr>
                <p14:cNvContentPartPr/>
                <p14:nvPr/>
              </p14:nvContentPartPr>
              <p14:xfrm>
                <a:off x="2285280" y="390799"/>
                <a:ext cx="266400" cy="176400"/>
              </p14:xfrm>
            </p:contentPart>
          </mc:Choice>
          <mc:Fallback xmlns="">
            <p:pic>
              <p:nvPicPr>
                <p:cNvPr id="37" name="Entrada de lápiz 36">
                  <a:extLst>
                    <a:ext uri="{FF2B5EF4-FFF2-40B4-BE49-F238E27FC236}">
                      <a16:creationId xmlns:a16="http://schemas.microsoft.com/office/drawing/2014/main" id="{56FA5123-D738-4FB9-8095-F3999C4DA88E}"/>
                    </a:ext>
                  </a:extLst>
                </p:cNvPr>
                <p:cNvPicPr/>
                <p:nvPr/>
              </p:nvPicPr>
              <p:blipFill>
                <a:blip r:embed="rId31"/>
                <a:stretch>
                  <a:fillRect/>
                </a:stretch>
              </p:blipFill>
              <p:spPr>
                <a:xfrm>
                  <a:off x="2276280" y="381799"/>
                  <a:ext cx="284040" cy="194040"/>
                </a:xfrm>
                <a:prstGeom prst="rect">
                  <a:avLst/>
                </a:prstGeom>
              </p:spPr>
            </p:pic>
          </mc:Fallback>
        </mc:AlternateContent>
      </p:grpSp>
      <p:grpSp>
        <p:nvGrpSpPr>
          <p:cNvPr id="49" name="Grupo 48">
            <a:extLst>
              <a:ext uri="{FF2B5EF4-FFF2-40B4-BE49-F238E27FC236}">
                <a16:creationId xmlns:a16="http://schemas.microsoft.com/office/drawing/2014/main" id="{753A7F5A-3154-45D2-BC06-67B03D1225BC}"/>
              </a:ext>
            </a:extLst>
          </p:cNvPr>
          <p:cNvGrpSpPr/>
          <p:nvPr/>
        </p:nvGrpSpPr>
        <p:grpSpPr>
          <a:xfrm>
            <a:off x="3247920" y="25399"/>
            <a:ext cx="2459160" cy="2342160"/>
            <a:chOff x="3247920" y="25399"/>
            <a:chExt cx="2459160" cy="2342160"/>
          </a:xfrm>
        </p:grpSpPr>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544748D2-2175-4D23-B069-93A8264E9E91}"/>
                    </a:ext>
                  </a:extLst>
                </p14:cNvPr>
                <p14:cNvContentPartPr/>
                <p14:nvPr/>
              </p14:nvContentPartPr>
              <p14:xfrm>
                <a:off x="3449160" y="53119"/>
                <a:ext cx="189720" cy="141480"/>
              </p14:xfrm>
            </p:contentPart>
          </mc:Choice>
          <mc:Fallback xmlns="">
            <p:pic>
              <p:nvPicPr>
                <p:cNvPr id="20" name="Entrada de lápiz 19">
                  <a:extLst>
                    <a:ext uri="{FF2B5EF4-FFF2-40B4-BE49-F238E27FC236}">
                      <a16:creationId xmlns:a16="http://schemas.microsoft.com/office/drawing/2014/main" id="{544748D2-2175-4D23-B069-93A8264E9E91}"/>
                    </a:ext>
                  </a:extLst>
                </p:cNvPr>
                <p:cNvPicPr/>
                <p:nvPr/>
              </p:nvPicPr>
              <p:blipFill>
                <a:blip r:embed="rId33"/>
                <a:stretch>
                  <a:fillRect/>
                </a:stretch>
              </p:blipFill>
              <p:spPr>
                <a:xfrm>
                  <a:off x="3440160" y="44479"/>
                  <a:ext cx="207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DDD2C540-AF1E-4AA1-AA4D-E1B6E881D527}"/>
                    </a:ext>
                  </a:extLst>
                </p14:cNvPr>
                <p14:cNvContentPartPr/>
                <p14:nvPr/>
              </p14:nvContentPartPr>
              <p14:xfrm>
                <a:off x="3453120" y="154639"/>
                <a:ext cx="172800" cy="493920"/>
              </p14:xfrm>
            </p:contentPart>
          </mc:Choice>
          <mc:Fallback xmlns="">
            <p:pic>
              <p:nvPicPr>
                <p:cNvPr id="21" name="Entrada de lápiz 20">
                  <a:extLst>
                    <a:ext uri="{FF2B5EF4-FFF2-40B4-BE49-F238E27FC236}">
                      <a16:creationId xmlns:a16="http://schemas.microsoft.com/office/drawing/2014/main" id="{DDD2C540-AF1E-4AA1-AA4D-E1B6E881D527}"/>
                    </a:ext>
                  </a:extLst>
                </p:cNvPr>
                <p:cNvPicPr/>
                <p:nvPr/>
              </p:nvPicPr>
              <p:blipFill>
                <a:blip r:embed="rId35"/>
                <a:stretch>
                  <a:fillRect/>
                </a:stretch>
              </p:blipFill>
              <p:spPr>
                <a:xfrm>
                  <a:off x="3444480" y="145639"/>
                  <a:ext cx="190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78A70126-1006-4E4F-99FA-7EFA50930B21}"/>
                    </a:ext>
                  </a:extLst>
                </p14:cNvPr>
                <p14:cNvContentPartPr/>
                <p14:nvPr/>
              </p14:nvContentPartPr>
              <p14:xfrm>
                <a:off x="3339720" y="595639"/>
                <a:ext cx="327600" cy="247320"/>
              </p14:xfrm>
            </p:contentPart>
          </mc:Choice>
          <mc:Fallback xmlns="">
            <p:pic>
              <p:nvPicPr>
                <p:cNvPr id="22" name="Entrada de lápiz 21">
                  <a:extLst>
                    <a:ext uri="{FF2B5EF4-FFF2-40B4-BE49-F238E27FC236}">
                      <a16:creationId xmlns:a16="http://schemas.microsoft.com/office/drawing/2014/main" id="{78A70126-1006-4E4F-99FA-7EFA50930B21}"/>
                    </a:ext>
                  </a:extLst>
                </p:cNvPr>
                <p:cNvPicPr/>
                <p:nvPr/>
              </p:nvPicPr>
              <p:blipFill>
                <a:blip r:embed="rId37"/>
                <a:stretch>
                  <a:fillRect/>
                </a:stretch>
              </p:blipFill>
              <p:spPr>
                <a:xfrm>
                  <a:off x="3330720" y="586639"/>
                  <a:ext cx="3452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23524FD1-3F7D-4563-9CE8-59A74DE1816C}"/>
                    </a:ext>
                  </a:extLst>
                </p14:cNvPr>
                <p14:cNvContentPartPr/>
                <p14:nvPr/>
              </p14:nvContentPartPr>
              <p14:xfrm>
                <a:off x="3294360" y="608599"/>
                <a:ext cx="73080" cy="543960"/>
              </p14:xfrm>
            </p:contentPart>
          </mc:Choice>
          <mc:Fallback xmlns="">
            <p:pic>
              <p:nvPicPr>
                <p:cNvPr id="23" name="Entrada de lápiz 22">
                  <a:extLst>
                    <a:ext uri="{FF2B5EF4-FFF2-40B4-BE49-F238E27FC236}">
                      <a16:creationId xmlns:a16="http://schemas.microsoft.com/office/drawing/2014/main" id="{23524FD1-3F7D-4563-9CE8-59A74DE1816C}"/>
                    </a:ext>
                  </a:extLst>
                </p:cNvPr>
                <p:cNvPicPr/>
                <p:nvPr/>
              </p:nvPicPr>
              <p:blipFill>
                <a:blip r:embed="rId39"/>
                <a:stretch>
                  <a:fillRect/>
                </a:stretch>
              </p:blipFill>
              <p:spPr>
                <a:xfrm>
                  <a:off x="3285720" y="599959"/>
                  <a:ext cx="9072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F97ACB6D-712A-4CDA-83F1-91872FF65675}"/>
                    </a:ext>
                  </a:extLst>
                </p14:cNvPr>
                <p14:cNvContentPartPr/>
                <p14:nvPr/>
              </p14:nvContentPartPr>
              <p14:xfrm>
                <a:off x="3333600" y="1010359"/>
                <a:ext cx="277920" cy="61920"/>
              </p14:xfrm>
            </p:contentPart>
          </mc:Choice>
          <mc:Fallback xmlns="">
            <p:pic>
              <p:nvPicPr>
                <p:cNvPr id="24" name="Entrada de lápiz 23">
                  <a:extLst>
                    <a:ext uri="{FF2B5EF4-FFF2-40B4-BE49-F238E27FC236}">
                      <a16:creationId xmlns:a16="http://schemas.microsoft.com/office/drawing/2014/main" id="{F97ACB6D-712A-4CDA-83F1-91872FF65675}"/>
                    </a:ext>
                  </a:extLst>
                </p:cNvPr>
                <p:cNvPicPr/>
                <p:nvPr/>
              </p:nvPicPr>
              <p:blipFill>
                <a:blip r:embed="rId41"/>
                <a:stretch>
                  <a:fillRect/>
                </a:stretch>
              </p:blipFill>
              <p:spPr>
                <a:xfrm>
                  <a:off x="3324600" y="1001719"/>
                  <a:ext cx="295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523DEDA0-611E-42A5-97D5-B53C14CC5DA2}"/>
                    </a:ext>
                  </a:extLst>
                </p14:cNvPr>
                <p14:cNvContentPartPr/>
                <p14:nvPr/>
              </p14:nvContentPartPr>
              <p14:xfrm>
                <a:off x="3552840" y="1018279"/>
                <a:ext cx="146880" cy="135720"/>
              </p14:xfrm>
            </p:contentPart>
          </mc:Choice>
          <mc:Fallback xmlns="">
            <p:pic>
              <p:nvPicPr>
                <p:cNvPr id="25" name="Entrada de lápiz 24">
                  <a:extLst>
                    <a:ext uri="{FF2B5EF4-FFF2-40B4-BE49-F238E27FC236}">
                      <a16:creationId xmlns:a16="http://schemas.microsoft.com/office/drawing/2014/main" id="{523DEDA0-611E-42A5-97D5-B53C14CC5DA2}"/>
                    </a:ext>
                  </a:extLst>
                </p:cNvPr>
                <p:cNvPicPr/>
                <p:nvPr/>
              </p:nvPicPr>
              <p:blipFill>
                <a:blip r:embed="rId43"/>
                <a:stretch>
                  <a:fillRect/>
                </a:stretch>
              </p:blipFill>
              <p:spPr>
                <a:xfrm>
                  <a:off x="3544200" y="1009279"/>
                  <a:ext cx="164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FE1CCBA2-33F9-4E13-93E8-F882E3652385}"/>
                    </a:ext>
                  </a:extLst>
                </p14:cNvPr>
                <p14:cNvContentPartPr/>
                <p14:nvPr/>
              </p14:nvContentPartPr>
              <p14:xfrm>
                <a:off x="3652920" y="1089919"/>
                <a:ext cx="18720" cy="1091520"/>
              </p14:xfrm>
            </p:contentPart>
          </mc:Choice>
          <mc:Fallback xmlns="">
            <p:pic>
              <p:nvPicPr>
                <p:cNvPr id="27" name="Entrada de lápiz 26">
                  <a:extLst>
                    <a:ext uri="{FF2B5EF4-FFF2-40B4-BE49-F238E27FC236}">
                      <a16:creationId xmlns:a16="http://schemas.microsoft.com/office/drawing/2014/main" id="{FE1CCBA2-33F9-4E13-93E8-F882E3652385}"/>
                    </a:ext>
                  </a:extLst>
                </p:cNvPr>
                <p:cNvPicPr/>
                <p:nvPr/>
              </p:nvPicPr>
              <p:blipFill>
                <a:blip r:embed="rId45"/>
                <a:stretch>
                  <a:fillRect/>
                </a:stretch>
              </p:blipFill>
              <p:spPr>
                <a:xfrm>
                  <a:off x="3643920" y="1080919"/>
                  <a:ext cx="36360" cy="110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8D4861D3-E690-4C68-B05E-58A1CCC3B737}"/>
                    </a:ext>
                  </a:extLst>
                </p14:cNvPr>
                <p14:cNvContentPartPr/>
                <p14:nvPr/>
              </p14:nvContentPartPr>
              <p14:xfrm>
                <a:off x="3247920" y="2188279"/>
                <a:ext cx="765360" cy="39600"/>
              </p14:xfrm>
            </p:contentPart>
          </mc:Choice>
          <mc:Fallback xmlns="">
            <p:pic>
              <p:nvPicPr>
                <p:cNvPr id="28" name="Entrada de lápiz 27">
                  <a:extLst>
                    <a:ext uri="{FF2B5EF4-FFF2-40B4-BE49-F238E27FC236}">
                      <a16:creationId xmlns:a16="http://schemas.microsoft.com/office/drawing/2014/main" id="{8D4861D3-E690-4C68-B05E-58A1CCC3B737}"/>
                    </a:ext>
                  </a:extLst>
                </p:cNvPr>
                <p:cNvPicPr/>
                <p:nvPr/>
              </p:nvPicPr>
              <p:blipFill>
                <a:blip r:embed="rId47"/>
                <a:stretch>
                  <a:fillRect/>
                </a:stretch>
              </p:blipFill>
              <p:spPr>
                <a:xfrm>
                  <a:off x="3238920" y="2179279"/>
                  <a:ext cx="783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850F201B-950A-413C-AD88-F372C0214A1B}"/>
                    </a:ext>
                  </a:extLst>
                </p14:cNvPr>
                <p14:cNvContentPartPr/>
                <p14:nvPr/>
              </p14:nvContentPartPr>
              <p14:xfrm>
                <a:off x="3273480" y="2236519"/>
                <a:ext cx="176040" cy="131040"/>
              </p14:xfrm>
            </p:contentPart>
          </mc:Choice>
          <mc:Fallback xmlns="">
            <p:pic>
              <p:nvPicPr>
                <p:cNvPr id="29" name="Entrada de lápiz 28">
                  <a:extLst>
                    <a:ext uri="{FF2B5EF4-FFF2-40B4-BE49-F238E27FC236}">
                      <a16:creationId xmlns:a16="http://schemas.microsoft.com/office/drawing/2014/main" id="{850F201B-950A-413C-AD88-F372C0214A1B}"/>
                    </a:ext>
                  </a:extLst>
                </p:cNvPr>
                <p:cNvPicPr/>
                <p:nvPr/>
              </p:nvPicPr>
              <p:blipFill>
                <a:blip r:embed="rId49"/>
                <a:stretch>
                  <a:fillRect/>
                </a:stretch>
              </p:blipFill>
              <p:spPr>
                <a:xfrm>
                  <a:off x="3264840" y="2227879"/>
                  <a:ext cx="193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520BF100-A987-49D1-9FB1-DD0E52BD21F7}"/>
                    </a:ext>
                  </a:extLst>
                </p14:cNvPr>
                <p14:cNvContentPartPr/>
                <p14:nvPr/>
              </p14:nvContentPartPr>
              <p14:xfrm>
                <a:off x="3395520" y="2228599"/>
                <a:ext cx="240120" cy="136080"/>
              </p14:xfrm>
            </p:contentPart>
          </mc:Choice>
          <mc:Fallback xmlns="">
            <p:pic>
              <p:nvPicPr>
                <p:cNvPr id="30" name="Entrada de lápiz 29">
                  <a:extLst>
                    <a:ext uri="{FF2B5EF4-FFF2-40B4-BE49-F238E27FC236}">
                      <a16:creationId xmlns:a16="http://schemas.microsoft.com/office/drawing/2014/main" id="{520BF100-A987-49D1-9FB1-DD0E52BD21F7}"/>
                    </a:ext>
                  </a:extLst>
                </p:cNvPr>
                <p:cNvPicPr/>
                <p:nvPr/>
              </p:nvPicPr>
              <p:blipFill>
                <a:blip r:embed="rId51"/>
                <a:stretch>
                  <a:fillRect/>
                </a:stretch>
              </p:blipFill>
              <p:spPr>
                <a:xfrm>
                  <a:off x="3386880" y="2219959"/>
                  <a:ext cx="257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38EA0E6F-D9EF-40A2-91D9-203F9C55E001}"/>
                    </a:ext>
                  </a:extLst>
                </p14:cNvPr>
                <p14:cNvContentPartPr/>
                <p14:nvPr/>
              </p14:nvContentPartPr>
              <p14:xfrm>
                <a:off x="3549240" y="2244799"/>
                <a:ext cx="182160" cy="98280"/>
              </p14:xfrm>
            </p:contentPart>
          </mc:Choice>
          <mc:Fallback xmlns="">
            <p:pic>
              <p:nvPicPr>
                <p:cNvPr id="31" name="Entrada de lápiz 30">
                  <a:extLst>
                    <a:ext uri="{FF2B5EF4-FFF2-40B4-BE49-F238E27FC236}">
                      <a16:creationId xmlns:a16="http://schemas.microsoft.com/office/drawing/2014/main" id="{38EA0E6F-D9EF-40A2-91D9-203F9C55E001}"/>
                    </a:ext>
                  </a:extLst>
                </p:cNvPr>
                <p:cNvPicPr/>
                <p:nvPr/>
              </p:nvPicPr>
              <p:blipFill>
                <a:blip r:embed="rId53"/>
                <a:stretch>
                  <a:fillRect/>
                </a:stretch>
              </p:blipFill>
              <p:spPr>
                <a:xfrm>
                  <a:off x="3540240" y="2236159"/>
                  <a:ext cx="199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93920B4A-93FD-4BF1-BBA5-BDD720E6F8AF}"/>
                    </a:ext>
                  </a:extLst>
                </p14:cNvPr>
                <p14:cNvContentPartPr/>
                <p14:nvPr/>
              </p14:nvContentPartPr>
              <p14:xfrm>
                <a:off x="3688560" y="2258839"/>
                <a:ext cx="182880" cy="95040"/>
              </p14:xfrm>
            </p:contentPart>
          </mc:Choice>
          <mc:Fallback xmlns="">
            <p:pic>
              <p:nvPicPr>
                <p:cNvPr id="32" name="Entrada de lápiz 31">
                  <a:extLst>
                    <a:ext uri="{FF2B5EF4-FFF2-40B4-BE49-F238E27FC236}">
                      <a16:creationId xmlns:a16="http://schemas.microsoft.com/office/drawing/2014/main" id="{93920B4A-93FD-4BF1-BBA5-BDD720E6F8AF}"/>
                    </a:ext>
                  </a:extLst>
                </p:cNvPr>
                <p:cNvPicPr/>
                <p:nvPr/>
              </p:nvPicPr>
              <p:blipFill>
                <a:blip r:embed="rId55"/>
                <a:stretch>
                  <a:fillRect/>
                </a:stretch>
              </p:blipFill>
              <p:spPr>
                <a:xfrm>
                  <a:off x="3679560" y="2250199"/>
                  <a:ext cx="200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Entrada de lápiz 38">
                  <a:extLst>
                    <a:ext uri="{FF2B5EF4-FFF2-40B4-BE49-F238E27FC236}">
                      <a16:creationId xmlns:a16="http://schemas.microsoft.com/office/drawing/2014/main" id="{6263B36E-2D65-45F7-B373-A7B7A52B6E4E}"/>
                    </a:ext>
                  </a:extLst>
                </p14:cNvPr>
                <p14:cNvContentPartPr/>
                <p14:nvPr/>
              </p14:nvContentPartPr>
              <p14:xfrm>
                <a:off x="3864960" y="25399"/>
                <a:ext cx="189000" cy="170640"/>
              </p14:xfrm>
            </p:contentPart>
          </mc:Choice>
          <mc:Fallback xmlns="">
            <p:pic>
              <p:nvPicPr>
                <p:cNvPr id="39" name="Entrada de lápiz 38">
                  <a:extLst>
                    <a:ext uri="{FF2B5EF4-FFF2-40B4-BE49-F238E27FC236}">
                      <a16:creationId xmlns:a16="http://schemas.microsoft.com/office/drawing/2014/main" id="{6263B36E-2D65-45F7-B373-A7B7A52B6E4E}"/>
                    </a:ext>
                  </a:extLst>
                </p:cNvPr>
                <p:cNvPicPr/>
                <p:nvPr/>
              </p:nvPicPr>
              <p:blipFill>
                <a:blip r:embed="rId57"/>
                <a:stretch>
                  <a:fillRect/>
                </a:stretch>
              </p:blipFill>
              <p:spPr>
                <a:xfrm>
                  <a:off x="3855960" y="16399"/>
                  <a:ext cx="2066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0ECAB8D3-3D91-48E8-8252-BFF32F87B227}"/>
                    </a:ext>
                  </a:extLst>
                </p14:cNvPr>
                <p14:cNvContentPartPr/>
                <p14:nvPr/>
              </p14:nvContentPartPr>
              <p14:xfrm>
                <a:off x="4089960" y="125839"/>
                <a:ext cx="150840" cy="67320"/>
              </p14:xfrm>
            </p:contentPart>
          </mc:Choice>
          <mc:Fallback xmlns="">
            <p:pic>
              <p:nvPicPr>
                <p:cNvPr id="40" name="Entrada de lápiz 39">
                  <a:extLst>
                    <a:ext uri="{FF2B5EF4-FFF2-40B4-BE49-F238E27FC236}">
                      <a16:creationId xmlns:a16="http://schemas.microsoft.com/office/drawing/2014/main" id="{0ECAB8D3-3D91-48E8-8252-BFF32F87B227}"/>
                    </a:ext>
                  </a:extLst>
                </p:cNvPr>
                <p:cNvPicPr/>
                <p:nvPr/>
              </p:nvPicPr>
              <p:blipFill>
                <a:blip r:embed="rId59"/>
                <a:stretch>
                  <a:fillRect/>
                </a:stretch>
              </p:blipFill>
              <p:spPr>
                <a:xfrm>
                  <a:off x="4080960" y="116839"/>
                  <a:ext cx="1684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Entrada de lápiz 40">
                  <a:extLst>
                    <a:ext uri="{FF2B5EF4-FFF2-40B4-BE49-F238E27FC236}">
                      <a16:creationId xmlns:a16="http://schemas.microsoft.com/office/drawing/2014/main" id="{93D78F96-6141-4923-967E-6F9F906E1098}"/>
                    </a:ext>
                  </a:extLst>
                </p14:cNvPr>
                <p14:cNvContentPartPr/>
                <p14:nvPr/>
              </p14:nvContentPartPr>
              <p14:xfrm>
                <a:off x="4269600" y="141319"/>
                <a:ext cx="76320" cy="64800"/>
              </p14:xfrm>
            </p:contentPart>
          </mc:Choice>
          <mc:Fallback xmlns="">
            <p:pic>
              <p:nvPicPr>
                <p:cNvPr id="41" name="Entrada de lápiz 40">
                  <a:extLst>
                    <a:ext uri="{FF2B5EF4-FFF2-40B4-BE49-F238E27FC236}">
                      <a16:creationId xmlns:a16="http://schemas.microsoft.com/office/drawing/2014/main" id="{93D78F96-6141-4923-967E-6F9F906E1098}"/>
                    </a:ext>
                  </a:extLst>
                </p:cNvPr>
                <p:cNvPicPr/>
                <p:nvPr/>
              </p:nvPicPr>
              <p:blipFill>
                <a:blip r:embed="rId61"/>
                <a:stretch>
                  <a:fillRect/>
                </a:stretch>
              </p:blipFill>
              <p:spPr>
                <a:xfrm>
                  <a:off x="4260960" y="132319"/>
                  <a:ext cx="939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Entrada de lápiz 41">
                  <a:extLst>
                    <a:ext uri="{FF2B5EF4-FFF2-40B4-BE49-F238E27FC236}">
                      <a16:creationId xmlns:a16="http://schemas.microsoft.com/office/drawing/2014/main" id="{1AF808DD-2A44-4ED2-94CC-4844D01A9B4E}"/>
                    </a:ext>
                  </a:extLst>
                </p14:cNvPr>
                <p14:cNvContentPartPr/>
                <p14:nvPr/>
              </p14:nvContentPartPr>
              <p14:xfrm>
                <a:off x="3759480" y="335719"/>
                <a:ext cx="102600" cy="158040"/>
              </p14:xfrm>
            </p:contentPart>
          </mc:Choice>
          <mc:Fallback xmlns="">
            <p:pic>
              <p:nvPicPr>
                <p:cNvPr id="42" name="Entrada de lápiz 41">
                  <a:extLst>
                    <a:ext uri="{FF2B5EF4-FFF2-40B4-BE49-F238E27FC236}">
                      <a16:creationId xmlns:a16="http://schemas.microsoft.com/office/drawing/2014/main" id="{1AF808DD-2A44-4ED2-94CC-4844D01A9B4E}"/>
                    </a:ext>
                  </a:extLst>
                </p:cNvPr>
                <p:cNvPicPr/>
                <p:nvPr/>
              </p:nvPicPr>
              <p:blipFill>
                <a:blip r:embed="rId63"/>
                <a:stretch>
                  <a:fillRect/>
                </a:stretch>
              </p:blipFill>
              <p:spPr>
                <a:xfrm>
                  <a:off x="3750480" y="326719"/>
                  <a:ext cx="120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EF33A3C0-276B-41DF-BF23-12185EEB5056}"/>
                    </a:ext>
                  </a:extLst>
                </p14:cNvPr>
                <p14:cNvContentPartPr/>
                <p14:nvPr/>
              </p14:nvContentPartPr>
              <p14:xfrm>
                <a:off x="3935880" y="447319"/>
                <a:ext cx="115920" cy="61200"/>
              </p14:xfrm>
            </p:contentPart>
          </mc:Choice>
          <mc:Fallback xmlns="">
            <p:pic>
              <p:nvPicPr>
                <p:cNvPr id="43" name="Entrada de lápiz 42">
                  <a:extLst>
                    <a:ext uri="{FF2B5EF4-FFF2-40B4-BE49-F238E27FC236}">
                      <a16:creationId xmlns:a16="http://schemas.microsoft.com/office/drawing/2014/main" id="{EF33A3C0-276B-41DF-BF23-12185EEB5056}"/>
                    </a:ext>
                  </a:extLst>
                </p:cNvPr>
                <p:cNvPicPr/>
                <p:nvPr/>
              </p:nvPicPr>
              <p:blipFill>
                <a:blip r:embed="rId65"/>
                <a:stretch>
                  <a:fillRect/>
                </a:stretch>
              </p:blipFill>
              <p:spPr>
                <a:xfrm>
                  <a:off x="3927240" y="438679"/>
                  <a:ext cx="133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Entrada de lápiz 44">
                  <a:extLst>
                    <a:ext uri="{FF2B5EF4-FFF2-40B4-BE49-F238E27FC236}">
                      <a16:creationId xmlns:a16="http://schemas.microsoft.com/office/drawing/2014/main" id="{9A9B7429-5AE7-4C32-BEC5-3EDFCDFA8489}"/>
                    </a:ext>
                  </a:extLst>
                </p14:cNvPr>
                <p14:cNvContentPartPr/>
                <p14:nvPr/>
              </p14:nvContentPartPr>
              <p14:xfrm>
                <a:off x="3579480" y="583399"/>
                <a:ext cx="1447920" cy="61560"/>
              </p14:xfrm>
            </p:contentPart>
          </mc:Choice>
          <mc:Fallback xmlns="">
            <p:pic>
              <p:nvPicPr>
                <p:cNvPr id="45" name="Entrada de lápiz 44">
                  <a:extLst>
                    <a:ext uri="{FF2B5EF4-FFF2-40B4-BE49-F238E27FC236}">
                      <a16:creationId xmlns:a16="http://schemas.microsoft.com/office/drawing/2014/main" id="{9A9B7429-5AE7-4C32-BEC5-3EDFCDFA8489}"/>
                    </a:ext>
                  </a:extLst>
                </p:cNvPr>
                <p:cNvPicPr/>
                <p:nvPr/>
              </p:nvPicPr>
              <p:blipFill>
                <a:blip r:embed="rId67"/>
                <a:stretch>
                  <a:fillRect/>
                </a:stretch>
              </p:blipFill>
              <p:spPr>
                <a:xfrm>
                  <a:off x="3570480" y="574759"/>
                  <a:ext cx="1465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Entrada de lápiz 45">
                  <a:extLst>
                    <a:ext uri="{FF2B5EF4-FFF2-40B4-BE49-F238E27FC236}">
                      <a16:creationId xmlns:a16="http://schemas.microsoft.com/office/drawing/2014/main" id="{0414525E-7FA0-4E4A-BEED-778F8DF2F27F}"/>
                    </a:ext>
                  </a:extLst>
                </p14:cNvPr>
                <p14:cNvContentPartPr/>
                <p14:nvPr/>
              </p14:nvContentPartPr>
              <p14:xfrm>
                <a:off x="4989600" y="548479"/>
                <a:ext cx="135000" cy="87840"/>
              </p14:xfrm>
            </p:contentPart>
          </mc:Choice>
          <mc:Fallback xmlns="">
            <p:pic>
              <p:nvPicPr>
                <p:cNvPr id="46" name="Entrada de lápiz 45">
                  <a:extLst>
                    <a:ext uri="{FF2B5EF4-FFF2-40B4-BE49-F238E27FC236}">
                      <a16:creationId xmlns:a16="http://schemas.microsoft.com/office/drawing/2014/main" id="{0414525E-7FA0-4E4A-BEED-778F8DF2F27F}"/>
                    </a:ext>
                  </a:extLst>
                </p:cNvPr>
                <p:cNvPicPr/>
                <p:nvPr/>
              </p:nvPicPr>
              <p:blipFill>
                <a:blip r:embed="rId69"/>
                <a:stretch>
                  <a:fillRect/>
                </a:stretch>
              </p:blipFill>
              <p:spPr>
                <a:xfrm>
                  <a:off x="4980960" y="539479"/>
                  <a:ext cx="152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Entrada de lápiz 46">
                  <a:extLst>
                    <a:ext uri="{FF2B5EF4-FFF2-40B4-BE49-F238E27FC236}">
                      <a16:creationId xmlns:a16="http://schemas.microsoft.com/office/drawing/2014/main" id="{DA14B204-52DA-41C6-99D8-CBF99016765F}"/>
                    </a:ext>
                  </a:extLst>
                </p14:cNvPr>
                <p14:cNvContentPartPr/>
                <p14:nvPr/>
              </p14:nvContentPartPr>
              <p14:xfrm>
                <a:off x="5295960" y="287119"/>
                <a:ext cx="172440" cy="271440"/>
              </p14:xfrm>
            </p:contentPart>
          </mc:Choice>
          <mc:Fallback xmlns="">
            <p:pic>
              <p:nvPicPr>
                <p:cNvPr id="47" name="Entrada de lápiz 46">
                  <a:extLst>
                    <a:ext uri="{FF2B5EF4-FFF2-40B4-BE49-F238E27FC236}">
                      <a16:creationId xmlns:a16="http://schemas.microsoft.com/office/drawing/2014/main" id="{DA14B204-52DA-41C6-99D8-CBF99016765F}"/>
                    </a:ext>
                  </a:extLst>
                </p:cNvPr>
                <p:cNvPicPr/>
                <p:nvPr/>
              </p:nvPicPr>
              <p:blipFill>
                <a:blip r:embed="rId71"/>
                <a:stretch>
                  <a:fillRect/>
                </a:stretch>
              </p:blipFill>
              <p:spPr>
                <a:xfrm>
                  <a:off x="5287320" y="278119"/>
                  <a:ext cx="190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Entrada de lápiz 47">
                  <a:extLst>
                    <a:ext uri="{FF2B5EF4-FFF2-40B4-BE49-F238E27FC236}">
                      <a16:creationId xmlns:a16="http://schemas.microsoft.com/office/drawing/2014/main" id="{249217D2-0A49-4D35-B46D-B27A2AA878BF}"/>
                    </a:ext>
                  </a:extLst>
                </p14:cNvPr>
                <p14:cNvContentPartPr/>
                <p14:nvPr/>
              </p14:nvContentPartPr>
              <p14:xfrm>
                <a:off x="5563800" y="477919"/>
                <a:ext cx="143280" cy="106920"/>
              </p14:xfrm>
            </p:contentPart>
          </mc:Choice>
          <mc:Fallback xmlns="">
            <p:pic>
              <p:nvPicPr>
                <p:cNvPr id="48" name="Entrada de lápiz 47">
                  <a:extLst>
                    <a:ext uri="{FF2B5EF4-FFF2-40B4-BE49-F238E27FC236}">
                      <a16:creationId xmlns:a16="http://schemas.microsoft.com/office/drawing/2014/main" id="{249217D2-0A49-4D35-B46D-B27A2AA878BF}"/>
                    </a:ext>
                  </a:extLst>
                </p:cNvPr>
                <p:cNvPicPr/>
                <p:nvPr/>
              </p:nvPicPr>
              <p:blipFill>
                <a:blip r:embed="rId73"/>
                <a:stretch>
                  <a:fillRect/>
                </a:stretch>
              </p:blipFill>
              <p:spPr>
                <a:xfrm>
                  <a:off x="5555160" y="469279"/>
                  <a:ext cx="160920" cy="124560"/>
                </a:xfrm>
                <a:prstGeom prst="rect">
                  <a:avLst/>
                </a:prstGeom>
              </p:spPr>
            </p:pic>
          </mc:Fallback>
        </mc:AlternateContent>
      </p:grpSp>
      <p:grpSp>
        <p:nvGrpSpPr>
          <p:cNvPr id="64" name="Grupo 63">
            <a:extLst>
              <a:ext uri="{FF2B5EF4-FFF2-40B4-BE49-F238E27FC236}">
                <a16:creationId xmlns:a16="http://schemas.microsoft.com/office/drawing/2014/main" id="{ACF0FB91-6DEC-48AC-B7CD-DAA71A40EE3C}"/>
              </a:ext>
            </a:extLst>
          </p:cNvPr>
          <p:cNvGrpSpPr/>
          <p:nvPr/>
        </p:nvGrpSpPr>
        <p:grpSpPr>
          <a:xfrm>
            <a:off x="5644440" y="1023319"/>
            <a:ext cx="2836080" cy="434520"/>
            <a:chOff x="5644440" y="1023319"/>
            <a:chExt cx="2836080" cy="434520"/>
          </a:xfrm>
        </p:grpSpPr>
        <mc:AlternateContent xmlns:mc="http://schemas.openxmlformats.org/markup-compatibility/2006" xmlns:p14="http://schemas.microsoft.com/office/powerpoint/2010/main">
          <mc:Choice Requires="p14">
            <p:contentPart p14:bwMode="auto" r:id="rId74">
              <p14:nvContentPartPr>
                <p14:cNvPr id="50" name="Entrada de lápiz 49">
                  <a:extLst>
                    <a:ext uri="{FF2B5EF4-FFF2-40B4-BE49-F238E27FC236}">
                      <a16:creationId xmlns:a16="http://schemas.microsoft.com/office/drawing/2014/main" id="{85270AB1-22B9-4015-B79F-4F5DEC852FC8}"/>
                    </a:ext>
                  </a:extLst>
                </p14:cNvPr>
                <p14:cNvContentPartPr/>
                <p14:nvPr/>
              </p14:nvContentPartPr>
              <p14:xfrm>
                <a:off x="5644440" y="1169839"/>
                <a:ext cx="194400" cy="286560"/>
              </p14:xfrm>
            </p:contentPart>
          </mc:Choice>
          <mc:Fallback xmlns="">
            <p:pic>
              <p:nvPicPr>
                <p:cNvPr id="50" name="Entrada de lápiz 49">
                  <a:extLst>
                    <a:ext uri="{FF2B5EF4-FFF2-40B4-BE49-F238E27FC236}">
                      <a16:creationId xmlns:a16="http://schemas.microsoft.com/office/drawing/2014/main" id="{85270AB1-22B9-4015-B79F-4F5DEC852FC8}"/>
                    </a:ext>
                  </a:extLst>
                </p:cNvPr>
                <p:cNvPicPr/>
                <p:nvPr/>
              </p:nvPicPr>
              <p:blipFill>
                <a:blip r:embed="rId75"/>
                <a:stretch>
                  <a:fillRect/>
                </a:stretch>
              </p:blipFill>
              <p:spPr>
                <a:xfrm>
                  <a:off x="5635440" y="1161199"/>
                  <a:ext cx="212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Entrada de lápiz 50">
                  <a:extLst>
                    <a:ext uri="{FF2B5EF4-FFF2-40B4-BE49-F238E27FC236}">
                      <a16:creationId xmlns:a16="http://schemas.microsoft.com/office/drawing/2014/main" id="{70173843-51DF-4E03-8079-0A403D4169BE}"/>
                    </a:ext>
                  </a:extLst>
                </p14:cNvPr>
                <p14:cNvContentPartPr/>
                <p14:nvPr/>
              </p14:nvContentPartPr>
              <p14:xfrm>
                <a:off x="5885640" y="1326799"/>
                <a:ext cx="115920" cy="106920"/>
              </p14:xfrm>
            </p:contentPart>
          </mc:Choice>
          <mc:Fallback xmlns="">
            <p:pic>
              <p:nvPicPr>
                <p:cNvPr id="51" name="Entrada de lápiz 50">
                  <a:extLst>
                    <a:ext uri="{FF2B5EF4-FFF2-40B4-BE49-F238E27FC236}">
                      <a16:creationId xmlns:a16="http://schemas.microsoft.com/office/drawing/2014/main" id="{70173843-51DF-4E03-8079-0A403D4169BE}"/>
                    </a:ext>
                  </a:extLst>
                </p:cNvPr>
                <p:cNvPicPr/>
                <p:nvPr/>
              </p:nvPicPr>
              <p:blipFill>
                <a:blip r:embed="rId77"/>
                <a:stretch>
                  <a:fillRect/>
                </a:stretch>
              </p:blipFill>
              <p:spPr>
                <a:xfrm>
                  <a:off x="5877000" y="1317799"/>
                  <a:ext cx="133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Entrada de lápiz 51">
                  <a:extLst>
                    <a:ext uri="{FF2B5EF4-FFF2-40B4-BE49-F238E27FC236}">
                      <a16:creationId xmlns:a16="http://schemas.microsoft.com/office/drawing/2014/main" id="{551C505A-0D69-420C-88E2-8ADEC023624B}"/>
                    </a:ext>
                  </a:extLst>
                </p14:cNvPr>
                <p14:cNvContentPartPr/>
                <p14:nvPr/>
              </p14:nvContentPartPr>
              <p14:xfrm>
                <a:off x="6003000" y="1349479"/>
                <a:ext cx="137160" cy="108360"/>
              </p14:xfrm>
            </p:contentPart>
          </mc:Choice>
          <mc:Fallback xmlns="">
            <p:pic>
              <p:nvPicPr>
                <p:cNvPr id="52" name="Entrada de lápiz 51">
                  <a:extLst>
                    <a:ext uri="{FF2B5EF4-FFF2-40B4-BE49-F238E27FC236}">
                      <a16:creationId xmlns:a16="http://schemas.microsoft.com/office/drawing/2014/main" id="{551C505A-0D69-420C-88E2-8ADEC023624B}"/>
                    </a:ext>
                  </a:extLst>
                </p:cNvPr>
                <p:cNvPicPr/>
                <p:nvPr/>
              </p:nvPicPr>
              <p:blipFill>
                <a:blip r:embed="rId79"/>
                <a:stretch>
                  <a:fillRect/>
                </a:stretch>
              </p:blipFill>
              <p:spPr>
                <a:xfrm>
                  <a:off x="5994000" y="1340839"/>
                  <a:ext cx="15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Entrada de lápiz 52">
                  <a:extLst>
                    <a:ext uri="{FF2B5EF4-FFF2-40B4-BE49-F238E27FC236}">
                      <a16:creationId xmlns:a16="http://schemas.microsoft.com/office/drawing/2014/main" id="{B2A73088-E01A-46D7-A471-65BE00143C41}"/>
                    </a:ext>
                  </a:extLst>
                </p14:cNvPr>
                <p14:cNvContentPartPr/>
                <p14:nvPr/>
              </p14:nvContentPartPr>
              <p14:xfrm>
                <a:off x="6225480" y="1270639"/>
                <a:ext cx="135360" cy="12960"/>
              </p14:xfrm>
            </p:contentPart>
          </mc:Choice>
          <mc:Fallback xmlns="">
            <p:pic>
              <p:nvPicPr>
                <p:cNvPr id="53" name="Entrada de lápiz 52">
                  <a:extLst>
                    <a:ext uri="{FF2B5EF4-FFF2-40B4-BE49-F238E27FC236}">
                      <a16:creationId xmlns:a16="http://schemas.microsoft.com/office/drawing/2014/main" id="{B2A73088-E01A-46D7-A471-65BE00143C41}"/>
                    </a:ext>
                  </a:extLst>
                </p:cNvPr>
                <p:cNvPicPr/>
                <p:nvPr/>
              </p:nvPicPr>
              <p:blipFill>
                <a:blip r:embed="rId81"/>
                <a:stretch>
                  <a:fillRect/>
                </a:stretch>
              </p:blipFill>
              <p:spPr>
                <a:xfrm>
                  <a:off x="6216480" y="1261999"/>
                  <a:ext cx="153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Entrada de lápiz 53">
                  <a:extLst>
                    <a:ext uri="{FF2B5EF4-FFF2-40B4-BE49-F238E27FC236}">
                      <a16:creationId xmlns:a16="http://schemas.microsoft.com/office/drawing/2014/main" id="{462D94E0-CE61-4677-9E8A-967DB7DE0920}"/>
                    </a:ext>
                  </a:extLst>
                </p14:cNvPr>
                <p14:cNvContentPartPr/>
                <p14:nvPr/>
              </p14:nvContentPartPr>
              <p14:xfrm>
                <a:off x="6242400" y="1350919"/>
                <a:ext cx="140760" cy="17280"/>
              </p14:xfrm>
            </p:contentPart>
          </mc:Choice>
          <mc:Fallback xmlns="">
            <p:pic>
              <p:nvPicPr>
                <p:cNvPr id="54" name="Entrada de lápiz 53">
                  <a:extLst>
                    <a:ext uri="{FF2B5EF4-FFF2-40B4-BE49-F238E27FC236}">
                      <a16:creationId xmlns:a16="http://schemas.microsoft.com/office/drawing/2014/main" id="{462D94E0-CE61-4677-9E8A-967DB7DE0920}"/>
                    </a:ext>
                  </a:extLst>
                </p:cNvPr>
                <p:cNvPicPr/>
                <p:nvPr/>
              </p:nvPicPr>
              <p:blipFill>
                <a:blip r:embed="rId83"/>
                <a:stretch>
                  <a:fillRect/>
                </a:stretch>
              </p:blipFill>
              <p:spPr>
                <a:xfrm>
                  <a:off x="6233400" y="1342279"/>
                  <a:ext cx="158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Entrada de lápiz 54">
                  <a:extLst>
                    <a:ext uri="{FF2B5EF4-FFF2-40B4-BE49-F238E27FC236}">
                      <a16:creationId xmlns:a16="http://schemas.microsoft.com/office/drawing/2014/main" id="{6865FA7B-E59F-4E1F-B7FB-BE766234F3B9}"/>
                    </a:ext>
                  </a:extLst>
                </p14:cNvPr>
                <p14:cNvContentPartPr/>
                <p14:nvPr/>
              </p14:nvContentPartPr>
              <p14:xfrm>
                <a:off x="6554160" y="1148239"/>
                <a:ext cx="236880" cy="209880"/>
              </p14:xfrm>
            </p:contentPart>
          </mc:Choice>
          <mc:Fallback xmlns="">
            <p:pic>
              <p:nvPicPr>
                <p:cNvPr id="55" name="Entrada de lápiz 54">
                  <a:extLst>
                    <a:ext uri="{FF2B5EF4-FFF2-40B4-BE49-F238E27FC236}">
                      <a16:creationId xmlns:a16="http://schemas.microsoft.com/office/drawing/2014/main" id="{6865FA7B-E59F-4E1F-B7FB-BE766234F3B9}"/>
                    </a:ext>
                  </a:extLst>
                </p:cNvPr>
                <p:cNvPicPr/>
                <p:nvPr/>
              </p:nvPicPr>
              <p:blipFill>
                <a:blip r:embed="rId85"/>
                <a:stretch>
                  <a:fillRect/>
                </a:stretch>
              </p:blipFill>
              <p:spPr>
                <a:xfrm>
                  <a:off x="6545160" y="1139599"/>
                  <a:ext cx="254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Entrada de lápiz 55">
                  <a:extLst>
                    <a:ext uri="{FF2B5EF4-FFF2-40B4-BE49-F238E27FC236}">
                      <a16:creationId xmlns:a16="http://schemas.microsoft.com/office/drawing/2014/main" id="{6AD86BE3-0A5F-45FC-B0E4-AD64D056CEEA}"/>
                    </a:ext>
                  </a:extLst>
                </p14:cNvPr>
                <p14:cNvContentPartPr/>
                <p14:nvPr/>
              </p14:nvContentPartPr>
              <p14:xfrm>
                <a:off x="6795360" y="1303039"/>
                <a:ext cx="166320" cy="87120"/>
              </p14:xfrm>
            </p:contentPart>
          </mc:Choice>
          <mc:Fallback xmlns="">
            <p:pic>
              <p:nvPicPr>
                <p:cNvPr id="56" name="Entrada de lápiz 55">
                  <a:extLst>
                    <a:ext uri="{FF2B5EF4-FFF2-40B4-BE49-F238E27FC236}">
                      <a16:creationId xmlns:a16="http://schemas.microsoft.com/office/drawing/2014/main" id="{6AD86BE3-0A5F-45FC-B0E4-AD64D056CEEA}"/>
                    </a:ext>
                  </a:extLst>
                </p:cNvPr>
                <p:cNvPicPr/>
                <p:nvPr/>
              </p:nvPicPr>
              <p:blipFill>
                <a:blip r:embed="rId87"/>
                <a:stretch>
                  <a:fillRect/>
                </a:stretch>
              </p:blipFill>
              <p:spPr>
                <a:xfrm>
                  <a:off x="6786360" y="1294399"/>
                  <a:ext cx="183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Entrada de lápiz 56">
                  <a:extLst>
                    <a:ext uri="{FF2B5EF4-FFF2-40B4-BE49-F238E27FC236}">
                      <a16:creationId xmlns:a16="http://schemas.microsoft.com/office/drawing/2014/main" id="{5E016355-7ABA-435B-8EE1-5CA08D7A6620}"/>
                    </a:ext>
                  </a:extLst>
                </p14:cNvPr>
                <p14:cNvContentPartPr/>
                <p14:nvPr/>
              </p14:nvContentPartPr>
              <p14:xfrm>
                <a:off x="7035840" y="1321759"/>
                <a:ext cx="44280" cy="32760"/>
              </p14:xfrm>
            </p:contentPart>
          </mc:Choice>
          <mc:Fallback xmlns="">
            <p:pic>
              <p:nvPicPr>
                <p:cNvPr id="57" name="Entrada de lápiz 56">
                  <a:extLst>
                    <a:ext uri="{FF2B5EF4-FFF2-40B4-BE49-F238E27FC236}">
                      <a16:creationId xmlns:a16="http://schemas.microsoft.com/office/drawing/2014/main" id="{5E016355-7ABA-435B-8EE1-5CA08D7A6620}"/>
                    </a:ext>
                  </a:extLst>
                </p:cNvPr>
                <p:cNvPicPr/>
                <p:nvPr/>
              </p:nvPicPr>
              <p:blipFill>
                <a:blip r:embed="rId89"/>
                <a:stretch>
                  <a:fillRect/>
                </a:stretch>
              </p:blipFill>
              <p:spPr>
                <a:xfrm>
                  <a:off x="7026840" y="1312759"/>
                  <a:ext cx="6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Entrada de lápiz 57">
                  <a:extLst>
                    <a:ext uri="{FF2B5EF4-FFF2-40B4-BE49-F238E27FC236}">
                      <a16:creationId xmlns:a16="http://schemas.microsoft.com/office/drawing/2014/main" id="{A4F17183-17E0-4D2B-A8AC-9F72A244A5DD}"/>
                    </a:ext>
                  </a:extLst>
                </p14:cNvPr>
                <p14:cNvContentPartPr/>
                <p14:nvPr/>
              </p14:nvContentPartPr>
              <p14:xfrm>
                <a:off x="7222680" y="1091359"/>
                <a:ext cx="201600" cy="226440"/>
              </p14:xfrm>
            </p:contentPart>
          </mc:Choice>
          <mc:Fallback xmlns="">
            <p:pic>
              <p:nvPicPr>
                <p:cNvPr id="58" name="Entrada de lápiz 57">
                  <a:extLst>
                    <a:ext uri="{FF2B5EF4-FFF2-40B4-BE49-F238E27FC236}">
                      <a16:creationId xmlns:a16="http://schemas.microsoft.com/office/drawing/2014/main" id="{A4F17183-17E0-4D2B-A8AC-9F72A244A5DD}"/>
                    </a:ext>
                  </a:extLst>
                </p:cNvPr>
                <p:cNvPicPr/>
                <p:nvPr/>
              </p:nvPicPr>
              <p:blipFill>
                <a:blip r:embed="rId91"/>
                <a:stretch>
                  <a:fillRect/>
                </a:stretch>
              </p:blipFill>
              <p:spPr>
                <a:xfrm>
                  <a:off x="7213680" y="1082359"/>
                  <a:ext cx="21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Entrada de lápiz 58">
                  <a:extLst>
                    <a:ext uri="{FF2B5EF4-FFF2-40B4-BE49-F238E27FC236}">
                      <a16:creationId xmlns:a16="http://schemas.microsoft.com/office/drawing/2014/main" id="{16059233-9E53-4CA3-B4BE-6311B60480F9}"/>
                    </a:ext>
                  </a:extLst>
                </p14:cNvPr>
                <p14:cNvContentPartPr/>
                <p14:nvPr/>
              </p14:nvContentPartPr>
              <p14:xfrm>
                <a:off x="7464240" y="1291159"/>
                <a:ext cx="189000" cy="81000"/>
              </p14:xfrm>
            </p:contentPart>
          </mc:Choice>
          <mc:Fallback xmlns="">
            <p:pic>
              <p:nvPicPr>
                <p:cNvPr id="59" name="Entrada de lápiz 58">
                  <a:extLst>
                    <a:ext uri="{FF2B5EF4-FFF2-40B4-BE49-F238E27FC236}">
                      <a16:creationId xmlns:a16="http://schemas.microsoft.com/office/drawing/2014/main" id="{16059233-9E53-4CA3-B4BE-6311B60480F9}"/>
                    </a:ext>
                  </a:extLst>
                </p:cNvPr>
                <p:cNvPicPr/>
                <p:nvPr/>
              </p:nvPicPr>
              <p:blipFill>
                <a:blip r:embed="rId93"/>
                <a:stretch>
                  <a:fillRect/>
                </a:stretch>
              </p:blipFill>
              <p:spPr>
                <a:xfrm>
                  <a:off x="7455600" y="1282519"/>
                  <a:ext cx="206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Entrada de lápiz 59">
                  <a:extLst>
                    <a:ext uri="{FF2B5EF4-FFF2-40B4-BE49-F238E27FC236}">
                      <a16:creationId xmlns:a16="http://schemas.microsoft.com/office/drawing/2014/main" id="{CC996310-C822-478E-8B9A-17BBA6FEE78F}"/>
                    </a:ext>
                  </a:extLst>
                </p14:cNvPr>
                <p14:cNvContentPartPr/>
                <p14:nvPr/>
              </p14:nvContentPartPr>
              <p14:xfrm>
                <a:off x="7816680" y="1153279"/>
                <a:ext cx="42120" cy="106200"/>
              </p14:xfrm>
            </p:contentPart>
          </mc:Choice>
          <mc:Fallback xmlns="">
            <p:pic>
              <p:nvPicPr>
                <p:cNvPr id="60" name="Entrada de lápiz 59">
                  <a:extLst>
                    <a:ext uri="{FF2B5EF4-FFF2-40B4-BE49-F238E27FC236}">
                      <a16:creationId xmlns:a16="http://schemas.microsoft.com/office/drawing/2014/main" id="{CC996310-C822-478E-8B9A-17BBA6FEE78F}"/>
                    </a:ext>
                  </a:extLst>
                </p:cNvPr>
                <p:cNvPicPr/>
                <p:nvPr/>
              </p:nvPicPr>
              <p:blipFill>
                <a:blip r:embed="rId95"/>
                <a:stretch>
                  <a:fillRect/>
                </a:stretch>
              </p:blipFill>
              <p:spPr>
                <a:xfrm>
                  <a:off x="7807680" y="1144279"/>
                  <a:ext cx="597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Entrada de lápiz 60">
                  <a:extLst>
                    <a:ext uri="{FF2B5EF4-FFF2-40B4-BE49-F238E27FC236}">
                      <a16:creationId xmlns:a16="http://schemas.microsoft.com/office/drawing/2014/main" id="{2CACFA36-F0B8-49A9-82F6-3418DE33D4F2}"/>
                    </a:ext>
                  </a:extLst>
                </p14:cNvPr>
                <p14:cNvContentPartPr/>
                <p14:nvPr/>
              </p14:nvContentPartPr>
              <p14:xfrm>
                <a:off x="7715160" y="1231399"/>
                <a:ext cx="190080" cy="4320"/>
              </p14:xfrm>
            </p:contentPart>
          </mc:Choice>
          <mc:Fallback xmlns="">
            <p:pic>
              <p:nvPicPr>
                <p:cNvPr id="61" name="Entrada de lápiz 60">
                  <a:extLst>
                    <a:ext uri="{FF2B5EF4-FFF2-40B4-BE49-F238E27FC236}">
                      <a16:creationId xmlns:a16="http://schemas.microsoft.com/office/drawing/2014/main" id="{2CACFA36-F0B8-49A9-82F6-3418DE33D4F2}"/>
                    </a:ext>
                  </a:extLst>
                </p:cNvPr>
                <p:cNvPicPr/>
                <p:nvPr/>
              </p:nvPicPr>
              <p:blipFill>
                <a:blip r:embed="rId97"/>
                <a:stretch>
                  <a:fillRect/>
                </a:stretch>
              </p:blipFill>
              <p:spPr>
                <a:xfrm>
                  <a:off x="7706160" y="1222399"/>
                  <a:ext cx="20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Entrada de lápiz 61">
                  <a:extLst>
                    <a:ext uri="{FF2B5EF4-FFF2-40B4-BE49-F238E27FC236}">
                      <a16:creationId xmlns:a16="http://schemas.microsoft.com/office/drawing/2014/main" id="{57C61C3E-953A-40A0-8ACD-FBA547B1E2C5}"/>
                    </a:ext>
                  </a:extLst>
                </p14:cNvPr>
                <p14:cNvContentPartPr/>
                <p14:nvPr/>
              </p14:nvContentPartPr>
              <p14:xfrm>
                <a:off x="8021160" y="1023319"/>
                <a:ext cx="281520" cy="254880"/>
              </p14:xfrm>
            </p:contentPart>
          </mc:Choice>
          <mc:Fallback xmlns="">
            <p:pic>
              <p:nvPicPr>
                <p:cNvPr id="62" name="Entrada de lápiz 61">
                  <a:extLst>
                    <a:ext uri="{FF2B5EF4-FFF2-40B4-BE49-F238E27FC236}">
                      <a16:creationId xmlns:a16="http://schemas.microsoft.com/office/drawing/2014/main" id="{57C61C3E-953A-40A0-8ACD-FBA547B1E2C5}"/>
                    </a:ext>
                  </a:extLst>
                </p:cNvPr>
                <p:cNvPicPr/>
                <p:nvPr/>
              </p:nvPicPr>
              <p:blipFill>
                <a:blip r:embed="rId99"/>
                <a:stretch>
                  <a:fillRect/>
                </a:stretch>
              </p:blipFill>
              <p:spPr>
                <a:xfrm>
                  <a:off x="8012520" y="1014319"/>
                  <a:ext cx="299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Entrada de lápiz 62">
                  <a:extLst>
                    <a:ext uri="{FF2B5EF4-FFF2-40B4-BE49-F238E27FC236}">
                      <a16:creationId xmlns:a16="http://schemas.microsoft.com/office/drawing/2014/main" id="{DB837631-C753-4DFD-8C75-1EAE8F9B207E}"/>
                    </a:ext>
                  </a:extLst>
                </p14:cNvPr>
                <p14:cNvContentPartPr/>
                <p14:nvPr/>
              </p14:nvContentPartPr>
              <p14:xfrm>
                <a:off x="8333640" y="1184239"/>
                <a:ext cx="146880" cy="144000"/>
              </p14:xfrm>
            </p:contentPart>
          </mc:Choice>
          <mc:Fallback xmlns="">
            <p:pic>
              <p:nvPicPr>
                <p:cNvPr id="63" name="Entrada de lápiz 62">
                  <a:extLst>
                    <a:ext uri="{FF2B5EF4-FFF2-40B4-BE49-F238E27FC236}">
                      <a16:creationId xmlns:a16="http://schemas.microsoft.com/office/drawing/2014/main" id="{DB837631-C753-4DFD-8C75-1EAE8F9B207E}"/>
                    </a:ext>
                  </a:extLst>
                </p:cNvPr>
                <p:cNvPicPr/>
                <p:nvPr/>
              </p:nvPicPr>
              <p:blipFill>
                <a:blip r:embed="rId101"/>
                <a:stretch>
                  <a:fillRect/>
                </a:stretch>
              </p:blipFill>
              <p:spPr>
                <a:xfrm>
                  <a:off x="8324640" y="1175239"/>
                  <a:ext cx="164520" cy="161640"/>
                </a:xfrm>
                <a:prstGeom prst="rect">
                  <a:avLst/>
                </a:prstGeom>
              </p:spPr>
            </p:pic>
          </mc:Fallback>
        </mc:AlternateContent>
      </p:grpSp>
      <p:grpSp>
        <p:nvGrpSpPr>
          <p:cNvPr id="84" name="Grupo 83">
            <a:extLst>
              <a:ext uri="{FF2B5EF4-FFF2-40B4-BE49-F238E27FC236}">
                <a16:creationId xmlns:a16="http://schemas.microsoft.com/office/drawing/2014/main" id="{25E98C56-2CED-43B9-B314-938C603F6CD8}"/>
              </a:ext>
            </a:extLst>
          </p:cNvPr>
          <p:cNvGrpSpPr/>
          <p:nvPr/>
        </p:nvGrpSpPr>
        <p:grpSpPr>
          <a:xfrm>
            <a:off x="5743800" y="1627039"/>
            <a:ext cx="3053520" cy="544680"/>
            <a:chOff x="5743800" y="1627039"/>
            <a:chExt cx="3053520" cy="544680"/>
          </a:xfrm>
        </p:grpSpPr>
        <mc:AlternateContent xmlns:mc="http://schemas.openxmlformats.org/markup-compatibility/2006" xmlns:p14="http://schemas.microsoft.com/office/powerpoint/2010/main">
          <mc:Choice Requires="p14">
            <p:contentPart p14:bwMode="auto" r:id="rId102">
              <p14:nvContentPartPr>
                <p14:cNvPr id="65" name="Entrada de lápiz 64">
                  <a:extLst>
                    <a:ext uri="{FF2B5EF4-FFF2-40B4-BE49-F238E27FC236}">
                      <a16:creationId xmlns:a16="http://schemas.microsoft.com/office/drawing/2014/main" id="{F8616489-1A3E-46A0-A67A-A2D75931EA4C}"/>
                    </a:ext>
                  </a:extLst>
                </p14:cNvPr>
                <p14:cNvContentPartPr/>
                <p14:nvPr/>
              </p14:nvContentPartPr>
              <p14:xfrm>
                <a:off x="5743800" y="1848079"/>
                <a:ext cx="261720" cy="280080"/>
              </p14:xfrm>
            </p:contentPart>
          </mc:Choice>
          <mc:Fallback xmlns="">
            <p:pic>
              <p:nvPicPr>
                <p:cNvPr id="65" name="Entrada de lápiz 64">
                  <a:extLst>
                    <a:ext uri="{FF2B5EF4-FFF2-40B4-BE49-F238E27FC236}">
                      <a16:creationId xmlns:a16="http://schemas.microsoft.com/office/drawing/2014/main" id="{F8616489-1A3E-46A0-A67A-A2D75931EA4C}"/>
                    </a:ext>
                  </a:extLst>
                </p:cNvPr>
                <p:cNvPicPr/>
                <p:nvPr/>
              </p:nvPicPr>
              <p:blipFill>
                <a:blip r:embed="rId103"/>
                <a:stretch>
                  <a:fillRect/>
                </a:stretch>
              </p:blipFill>
              <p:spPr>
                <a:xfrm>
                  <a:off x="5734800" y="1839079"/>
                  <a:ext cx="279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Entrada de lápiz 65">
                  <a:extLst>
                    <a:ext uri="{FF2B5EF4-FFF2-40B4-BE49-F238E27FC236}">
                      <a16:creationId xmlns:a16="http://schemas.microsoft.com/office/drawing/2014/main" id="{FBB297FD-D37D-4FF9-ACA6-B10F7CC41C34}"/>
                    </a:ext>
                  </a:extLst>
                </p14:cNvPr>
                <p14:cNvContentPartPr/>
                <p14:nvPr/>
              </p14:nvContentPartPr>
              <p14:xfrm>
                <a:off x="6079680" y="2034919"/>
                <a:ext cx="72360" cy="136800"/>
              </p14:xfrm>
            </p:contentPart>
          </mc:Choice>
          <mc:Fallback xmlns="">
            <p:pic>
              <p:nvPicPr>
                <p:cNvPr id="66" name="Entrada de lápiz 65">
                  <a:extLst>
                    <a:ext uri="{FF2B5EF4-FFF2-40B4-BE49-F238E27FC236}">
                      <a16:creationId xmlns:a16="http://schemas.microsoft.com/office/drawing/2014/main" id="{FBB297FD-D37D-4FF9-ACA6-B10F7CC41C34}"/>
                    </a:ext>
                  </a:extLst>
                </p:cNvPr>
                <p:cNvPicPr/>
                <p:nvPr/>
              </p:nvPicPr>
              <p:blipFill>
                <a:blip r:embed="rId105"/>
                <a:stretch>
                  <a:fillRect/>
                </a:stretch>
              </p:blipFill>
              <p:spPr>
                <a:xfrm>
                  <a:off x="6070680" y="2026279"/>
                  <a:ext cx="90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Entrada de lápiz 66">
                  <a:extLst>
                    <a:ext uri="{FF2B5EF4-FFF2-40B4-BE49-F238E27FC236}">
                      <a16:creationId xmlns:a16="http://schemas.microsoft.com/office/drawing/2014/main" id="{668A3F80-C3D7-4CB3-A66E-B776EBBC9498}"/>
                    </a:ext>
                  </a:extLst>
                </p14:cNvPr>
                <p14:cNvContentPartPr/>
                <p14:nvPr/>
              </p14:nvContentPartPr>
              <p14:xfrm>
                <a:off x="6090480" y="1990279"/>
                <a:ext cx="64080" cy="53280"/>
              </p14:xfrm>
            </p:contentPart>
          </mc:Choice>
          <mc:Fallback xmlns="">
            <p:pic>
              <p:nvPicPr>
                <p:cNvPr id="67" name="Entrada de lápiz 66">
                  <a:extLst>
                    <a:ext uri="{FF2B5EF4-FFF2-40B4-BE49-F238E27FC236}">
                      <a16:creationId xmlns:a16="http://schemas.microsoft.com/office/drawing/2014/main" id="{668A3F80-C3D7-4CB3-A66E-B776EBBC9498}"/>
                    </a:ext>
                  </a:extLst>
                </p:cNvPr>
                <p:cNvPicPr/>
                <p:nvPr/>
              </p:nvPicPr>
              <p:blipFill>
                <a:blip r:embed="rId107"/>
                <a:stretch>
                  <a:fillRect/>
                </a:stretch>
              </p:blipFill>
              <p:spPr>
                <a:xfrm>
                  <a:off x="6081480" y="1981279"/>
                  <a:ext cx="81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Entrada de lápiz 67">
                  <a:extLst>
                    <a:ext uri="{FF2B5EF4-FFF2-40B4-BE49-F238E27FC236}">
                      <a16:creationId xmlns:a16="http://schemas.microsoft.com/office/drawing/2014/main" id="{5F9E9992-81AC-4772-B20A-44FABB6C384A}"/>
                    </a:ext>
                  </a:extLst>
                </p14:cNvPr>
                <p14:cNvContentPartPr/>
                <p14:nvPr/>
              </p14:nvContentPartPr>
              <p14:xfrm>
                <a:off x="6320520" y="2014399"/>
                <a:ext cx="131760" cy="23040"/>
              </p14:xfrm>
            </p:contentPart>
          </mc:Choice>
          <mc:Fallback xmlns="">
            <p:pic>
              <p:nvPicPr>
                <p:cNvPr id="68" name="Entrada de lápiz 67">
                  <a:extLst>
                    <a:ext uri="{FF2B5EF4-FFF2-40B4-BE49-F238E27FC236}">
                      <a16:creationId xmlns:a16="http://schemas.microsoft.com/office/drawing/2014/main" id="{5F9E9992-81AC-4772-B20A-44FABB6C384A}"/>
                    </a:ext>
                  </a:extLst>
                </p:cNvPr>
                <p:cNvPicPr/>
                <p:nvPr/>
              </p:nvPicPr>
              <p:blipFill>
                <a:blip r:embed="rId109"/>
                <a:stretch>
                  <a:fillRect/>
                </a:stretch>
              </p:blipFill>
              <p:spPr>
                <a:xfrm>
                  <a:off x="6311520" y="2005759"/>
                  <a:ext cx="149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Entrada de lápiz 68">
                  <a:extLst>
                    <a:ext uri="{FF2B5EF4-FFF2-40B4-BE49-F238E27FC236}">
                      <a16:creationId xmlns:a16="http://schemas.microsoft.com/office/drawing/2014/main" id="{93407546-90D5-4570-B52F-807F31908063}"/>
                    </a:ext>
                  </a:extLst>
                </p14:cNvPr>
                <p14:cNvContentPartPr/>
                <p14:nvPr/>
              </p14:nvContentPartPr>
              <p14:xfrm>
                <a:off x="6338880" y="2103679"/>
                <a:ext cx="155880" cy="12240"/>
              </p14:xfrm>
            </p:contentPart>
          </mc:Choice>
          <mc:Fallback xmlns="">
            <p:pic>
              <p:nvPicPr>
                <p:cNvPr id="69" name="Entrada de lápiz 68">
                  <a:extLst>
                    <a:ext uri="{FF2B5EF4-FFF2-40B4-BE49-F238E27FC236}">
                      <a16:creationId xmlns:a16="http://schemas.microsoft.com/office/drawing/2014/main" id="{93407546-90D5-4570-B52F-807F31908063}"/>
                    </a:ext>
                  </a:extLst>
                </p:cNvPr>
                <p:cNvPicPr/>
                <p:nvPr/>
              </p:nvPicPr>
              <p:blipFill>
                <a:blip r:embed="rId111"/>
                <a:stretch>
                  <a:fillRect/>
                </a:stretch>
              </p:blipFill>
              <p:spPr>
                <a:xfrm>
                  <a:off x="6330240" y="2094679"/>
                  <a:ext cx="173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Entrada de lápiz 70">
                  <a:extLst>
                    <a:ext uri="{FF2B5EF4-FFF2-40B4-BE49-F238E27FC236}">
                      <a16:creationId xmlns:a16="http://schemas.microsoft.com/office/drawing/2014/main" id="{25D3790E-032F-4C9D-9618-ADFADC105667}"/>
                    </a:ext>
                  </a:extLst>
                </p14:cNvPr>
                <p14:cNvContentPartPr/>
                <p14:nvPr/>
              </p14:nvContentPartPr>
              <p14:xfrm>
                <a:off x="6604560" y="1889839"/>
                <a:ext cx="266400" cy="248400"/>
              </p14:xfrm>
            </p:contentPart>
          </mc:Choice>
          <mc:Fallback xmlns="">
            <p:pic>
              <p:nvPicPr>
                <p:cNvPr id="71" name="Entrada de lápiz 70">
                  <a:extLst>
                    <a:ext uri="{FF2B5EF4-FFF2-40B4-BE49-F238E27FC236}">
                      <a16:creationId xmlns:a16="http://schemas.microsoft.com/office/drawing/2014/main" id="{25D3790E-032F-4C9D-9618-ADFADC105667}"/>
                    </a:ext>
                  </a:extLst>
                </p:cNvPr>
                <p:cNvPicPr/>
                <p:nvPr/>
              </p:nvPicPr>
              <p:blipFill>
                <a:blip r:embed="rId113"/>
                <a:stretch>
                  <a:fillRect/>
                </a:stretch>
              </p:blipFill>
              <p:spPr>
                <a:xfrm>
                  <a:off x="6595920" y="1880839"/>
                  <a:ext cx="2840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Entrada de lápiz 71">
                  <a:extLst>
                    <a:ext uri="{FF2B5EF4-FFF2-40B4-BE49-F238E27FC236}">
                      <a16:creationId xmlns:a16="http://schemas.microsoft.com/office/drawing/2014/main" id="{1F692209-AC11-4E75-940D-964B8E7F9288}"/>
                    </a:ext>
                  </a:extLst>
                </p14:cNvPr>
                <p14:cNvContentPartPr/>
                <p14:nvPr/>
              </p14:nvContentPartPr>
              <p14:xfrm>
                <a:off x="6928200" y="2029159"/>
                <a:ext cx="159120" cy="131400"/>
              </p14:xfrm>
            </p:contentPart>
          </mc:Choice>
          <mc:Fallback xmlns="">
            <p:pic>
              <p:nvPicPr>
                <p:cNvPr id="72" name="Entrada de lápiz 71">
                  <a:extLst>
                    <a:ext uri="{FF2B5EF4-FFF2-40B4-BE49-F238E27FC236}">
                      <a16:creationId xmlns:a16="http://schemas.microsoft.com/office/drawing/2014/main" id="{1F692209-AC11-4E75-940D-964B8E7F9288}"/>
                    </a:ext>
                  </a:extLst>
                </p:cNvPr>
                <p:cNvPicPr/>
                <p:nvPr/>
              </p:nvPicPr>
              <p:blipFill>
                <a:blip r:embed="rId115"/>
                <a:stretch>
                  <a:fillRect/>
                </a:stretch>
              </p:blipFill>
              <p:spPr>
                <a:xfrm>
                  <a:off x="6919200" y="2020519"/>
                  <a:ext cx="176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Entrada de lápiz 72">
                  <a:extLst>
                    <a:ext uri="{FF2B5EF4-FFF2-40B4-BE49-F238E27FC236}">
                      <a16:creationId xmlns:a16="http://schemas.microsoft.com/office/drawing/2014/main" id="{35C6DA36-08FD-490B-8218-E23FBB88E1E6}"/>
                    </a:ext>
                  </a:extLst>
                </p14:cNvPr>
                <p14:cNvContentPartPr/>
                <p14:nvPr/>
              </p14:nvContentPartPr>
              <p14:xfrm>
                <a:off x="7199640" y="2076319"/>
                <a:ext cx="6120" cy="11160"/>
              </p14:xfrm>
            </p:contentPart>
          </mc:Choice>
          <mc:Fallback xmlns="">
            <p:pic>
              <p:nvPicPr>
                <p:cNvPr id="73" name="Entrada de lápiz 72">
                  <a:extLst>
                    <a:ext uri="{FF2B5EF4-FFF2-40B4-BE49-F238E27FC236}">
                      <a16:creationId xmlns:a16="http://schemas.microsoft.com/office/drawing/2014/main" id="{35C6DA36-08FD-490B-8218-E23FBB88E1E6}"/>
                    </a:ext>
                  </a:extLst>
                </p:cNvPr>
                <p:cNvPicPr/>
                <p:nvPr/>
              </p:nvPicPr>
              <p:blipFill>
                <a:blip r:embed="rId117"/>
                <a:stretch>
                  <a:fillRect/>
                </a:stretch>
              </p:blipFill>
              <p:spPr>
                <a:xfrm>
                  <a:off x="7191000" y="2067679"/>
                  <a:ext cx="23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Entrada de lápiz 73">
                  <a:extLst>
                    <a:ext uri="{FF2B5EF4-FFF2-40B4-BE49-F238E27FC236}">
                      <a16:creationId xmlns:a16="http://schemas.microsoft.com/office/drawing/2014/main" id="{95FD0B66-46B2-43CA-B72A-D71432941665}"/>
                    </a:ext>
                  </a:extLst>
                </p14:cNvPr>
                <p14:cNvContentPartPr/>
                <p14:nvPr/>
              </p14:nvContentPartPr>
              <p14:xfrm>
                <a:off x="7400520" y="1775719"/>
                <a:ext cx="193680" cy="260640"/>
              </p14:xfrm>
            </p:contentPart>
          </mc:Choice>
          <mc:Fallback xmlns="">
            <p:pic>
              <p:nvPicPr>
                <p:cNvPr id="74" name="Entrada de lápiz 73">
                  <a:extLst>
                    <a:ext uri="{FF2B5EF4-FFF2-40B4-BE49-F238E27FC236}">
                      <a16:creationId xmlns:a16="http://schemas.microsoft.com/office/drawing/2014/main" id="{95FD0B66-46B2-43CA-B72A-D71432941665}"/>
                    </a:ext>
                  </a:extLst>
                </p:cNvPr>
                <p:cNvPicPr/>
                <p:nvPr/>
              </p:nvPicPr>
              <p:blipFill>
                <a:blip r:embed="rId119"/>
                <a:stretch>
                  <a:fillRect/>
                </a:stretch>
              </p:blipFill>
              <p:spPr>
                <a:xfrm>
                  <a:off x="7391520" y="1767079"/>
                  <a:ext cx="211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Entrada de lápiz 74">
                  <a:extLst>
                    <a:ext uri="{FF2B5EF4-FFF2-40B4-BE49-F238E27FC236}">
                      <a16:creationId xmlns:a16="http://schemas.microsoft.com/office/drawing/2014/main" id="{04CB4B26-2E10-4F21-9035-592589B58E18}"/>
                    </a:ext>
                  </a:extLst>
                </p14:cNvPr>
                <p14:cNvContentPartPr/>
                <p14:nvPr/>
              </p14:nvContentPartPr>
              <p14:xfrm>
                <a:off x="7672320" y="1902439"/>
                <a:ext cx="217080" cy="171000"/>
              </p14:xfrm>
            </p:contentPart>
          </mc:Choice>
          <mc:Fallback xmlns="">
            <p:pic>
              <p:nvPicPr>
                <p:cNvPr id="75" name="Entrada de lápiz 74">
                  <a:extLst>
                    <a:ext uri="{FF2B5EF4-FFF2-40B4-BE49-F238E27FC236}">
                      <a16:creationId xmlns:a16="http://schemas.microsoft.com/office/drawing/2014/main" id="{04CB4B26-2E10-4F21-9035-592589B58E18}"/>
                    </a:ext>
                  </a:extLst>
                </p:cNvPr>
                <p:cNvPicPr/>
                <p:nvPr/>
              </p:nvPicPr>
              <p:blipFill>
                <a:blip r:embed="rId121"/>
                <a:stretch>
                  <a:fillRect/>
                </a:stretch>
              </p:blipFill>
              <p:spPr>
                <a:xfrm>
                  <a:off x="7663320" y="1893799"/>
                  <a:ext cx="234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Entrada de lápiz 75">
                  <a:extLst>
                    <a:ext uri="{FF2B5EF4-FFF2-40B4-BE49-F238E27FC236}">
                      <a16:creationId xmlns:a16="http://schemas.microsoft.com/office/drawing/2014/main" id="{888DEE6F-B9A1-4DE1-AAA4-A80F77B65480}"/>
                    </a:ext>
                  </a:extLst>
                </p14:cNvPr>
                <p14:cNvContentPartPr/>
                <p14:nvPr/>
              </p14:nvContentPartPr>
              <p14:xfrm>
                <a:off x="7974720" y="1866439"/>
                <a:ext cx="84240" cy="99720"/>
              </p14:xfrm>
            </p:contentPart>
          </mc:Choice>
          <mc:Fallback xmlns="">
            <p:pic>
              <p:nvPicPr>
                <p:cNvPr id="76" name="Entrada de lápiz 75">
                  <a:extLst>
                    <a:ext uri="{FF2B5EF4-FFF2-40B4-BE49-F238E27FC236}">
                      <a16:creationId xmlns:a16="http://schemas.microsoft.com/office/drawing/2014/main" id="{888DEE6F-B9A1-4DE1-AAA4-A80F77B65480}"/>
                    </a:ext>
                  </a:extLst>
                </p:cNvPr>
                <p:cNvPicPr/>
                <p:nvPr/>
              </p:nvPicPr>
              <p:blipFill>
                <a:blip r:embed="rId123"/>
                <a:stretch>
                  <a:fillRect/>
                </a:stretch>
              </p:blipFill>
              <p:spPr>
                <a:xfrm>
                  <a:off x="7965720" y="1857799"/>
                  <a:ext cx="101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Entrada de lápiz 76">
                  <a:extLst>
                    <a:ext uri="{FF2B5EF4-FFF2-40B4-BE49-F238E27FC236}">
                      <a16:creationId xmlns:a16="http://schemas.microsoft.com/office/drawing/2014/main" id="{BDF79CDA-ECE7-4903-8DE0-D8373C3CA90F}"/>
                    </a:ext>
                  </a:extLst>
                </p14:cNvPr>
                <p14:cNvContentPartPr/>
                <p14:nvPr/>
              </p14:nvContentPartPr>
              <p14:xfrm>
                <a:off x="7950600" y="1938079"/>
                <a:ext cx="128880" cy="7920"/>
              </p14:xfrm>
            </p:contentPart>
          </mc:Choice>
          <mc:Fallback xmlns="">
            <p:pic>
              <p:nvPicPr>
                <p:cNvPr id="77" name="Entrada de lápiz 76">
                  <a:extLst>
                    <a:ext uri="{FF2B5EF4-FFF2-40B4-BE49-F238E27FC236}">
                      <a16:creationId xmlns:a16="http://schemas.microsoft.com/office/drawing/2014/main" id="{BDF79CDA-ECE7-4903-8DE0-D8373C3CA90F}"/>
                    </a:ext>
                  </a:extLst>
                </p:cNvPr>
                <p:cNvPicPr/>
                <p:nvPr/>
              </p:nvPicPr>
              <p:blipFill>
                <a:blip r:embed="rId125"/>
                <a:stretch>
                  <a:fillRect/>
                </a:stretch>
              </p:blipFill>
              <p:spPr>
                <a:xfrm>
                  <a:off x="7941600" y="1929439"/>
                  <a:ext cx="146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Entrada de lápiz 77">
                  <a:extLst>
                    <a:ext uri="{FF2B5EF4-FFF2-40B4-BE49-F238E27FC236}">
                      <a16:creationId xmlns:a16="http://schemas.microsoft.com/office/drawing/2014/main" id="{AF19A47C-2C17-4E1B-9A4A-2632FCD7854F}"/>
                    </a:ext>
                  </a:extLst>
                </p14:cNvPr>
                <p14:cNvContentPartPr/>
                <p14:nvPr/>
              </p14:nvContentPartPr>
              <p14:xfrm>
                <a:off x="8135640" y="1627039"/>
                <a:ext cx="246600" cy="289080"/>
              </p14:xfrm>
            </p:contentPart>
          </mc:Choice>
          <mc:Fallback xmlns="">
            <p:pic>
              <p:nvPicPr>
                <p:cNvPr id="78" name="Entrada de lápiz 77">
                  <a:extLst>
                    <a:ext uri="{FF2B5EF4-FFF2-40B4-BE49-F238E27FC236}">
                      <a16:creationId xmlns:a16="http://schemas.microsoft.com/office/drawing/2014/main" id="{AF19A47C-2C17-4E1B-9A4A-2632FCD7854F}"/>
                    </a:ext>
                  </a:extLst>
                </p:cNvPr>
                <p:cNvPicPr/>
                <p:nvPr/>
              </p:nvPicPr>
              <p:blipFill>
                <a:blip r:embed="rId127"/>
                <a:stretch>
                  <a:fillRect/>
                </a:stretch>
              </p:blipFill>
              <p:spPr>
                <a:xfrm>
                  <a:off x="8127000" y="1618039"/>
                  <a:ext cx="264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Entrada de lápiz 78">
                  <a:extLst>
                    <a:ext uri="{FF2B5EF4-FFF2-40B4-BE49-F238E27FC236}">
                      <a16:creationId xmlns:a16="http://schemas.microsoft.com/office/drawing/2014/main" id="{334E9E29-3103-469D-8118-16299003D08A}"/>
                    </a:ext>
                  </a:extLst>
                </p14:cNvPr>
                <p14:cNvContentPartPr/>
                <p14:nvPr/>
              </p14:nvContentPartPr>
              <p14:xfrm>
                <a:off x="8421840" y="1838719"/>
                <a:ext cx="141480" cy="181440"/>
              </p14:xfrm>
            </p:contentPart>
          </mc:Choice>
          <mc:Fallback xmlns="">
            <p:pic>
              <p:nvPicPr>
                <p:cNvPr id="79" name="Entrada de lápiz 78">
                  <a:extLst>
                    <a:ext uri="{FF2B5EF4-FFF2-40B4-BE49-F238E27FC236}">
                      <a16:creationId xmlns:a16="http://schemas.microsoft.com/office/drawing/2014/main" id="{334E9E29-3103-469D-8118-16299003D08A}"/>
                    </a:ext>
                  </a:extLst>
                </p:cNvPr>
                <p:cNvPicPr/>
                <p:nvPr/>
              </p:nvPicPr>
              <p:blipFill>
                <a:blip r:embed="rId129"/>
                <a:stretch>
                  <a:fillRect/>
                </a:stretch>
              </p:blipFill>
              <p:spPr>
                <a:xfrm>
                  <a:off x="8412840" y="1830079"/>
                  <a:ext cx="1591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Entrada de lápiz 79">
                  <a:extLst>
                    <a:ext uri="{FF2B5EF4-FFF2-40B4-BE49-F238E27FC236}">
                      <a16:creationId xmlns:a16="http://schemas.microsoft.com/office/drawing/2014/main" id="{D96A7C55-B9A1-4238-BD87-5055BF3FCD3B}"/>
                    </a:ext>
                  </a:extLst>
                </p14:cNvPr>
                <p14:cNvContentPartPr/>
                <p14:nvPr/>
              </p14:nvContentPartPr>
              <p14:xfrm>
                <a:off x="8601480" y="1902079"/>
                <a:ext cx="117000" cy="116280"/>
              </p14:xfrm>
            </p:contentPart>
          </mc:Choice>
          <mc:Fallback xmlns="">
            <p:pic>
              <p:nvPicPr>
                <p:cNvPr id="80" name="Entrada de lápiz 79">
                  <a:extLst>
                    <a:ext uri="{FF2B5EF4-FFF2-40B4-BE49-F238E27FC236}">
                      <a16:creationId xmlns:a16="http://schemas.microsoft.com/office/drawing/2014/main" id="{D96A7C55-B9A1-4238-BD87-5055BF3FCD3B}"/>
                    </a:ext>
                  </a:extLst>
                </p:cNvPr>
                <p:cNvPicPr/>
                <p:nvPr/>
              </p:nvPicPr>
              <p:blipFill>
                <a:blip r:embed="rId131"/>
                <a:stretch>
                  <a:fillRect/>
                </a:stretch>
              </p:blipFill>
              <p:spPr>
                <a:xfrm>
                  <a:off x="8592480" y="1893079"/>
                  <a:ext cx="134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Entrada de lápiz 80">
                  <a:extLst>
                    <a:ext uri="{FF2B5EF4-FFF2-40B4-BE49-F238E27FC236}">
                      <a16:creationId xmlns:a16="http://schemas.microsoft.com/office/drawing/2014/main" id="{17D56B0D-ACCB-4796-AF8D-42F837E068D8}"/>
                    </a:ext>
                  </a:extLst>
                </p14:cNvPr>
                <p14:cNvContentPartPr/>
                <p14:nvPr/>
              </p14:nvContentPartPr>
              <p14:xfrm>
                <a:off x="8569800" y="1951039"/>
                <a:ext cx="87840" cy="16200"/>
              </p14:xfrm>
            </p:contentPart>
          </mc:Choice>
          <mc:Fallback xmlns="">
            <p:pic>
              <p:nvPicPr>
                <p:cNvPr id="81" name="Entrada de lápiz 80">
                  <a:extLst>
                    <a:ext uri="{FF2B5EF4-FFF2-40B4-BE49-F238E27FC236}">
                      <a16:creationId xmlns:a16="http://schemas.microsoft.com/office/drawing/2014/main" id="{17D56B0D-ACCB-4796-AF8D-42F837E068D8}"/>
                    </a:ext>
                  </a:extLst>
                </p:cNvPr>
                <p:cNvPicPr/>
                <p:nvPr/>
              </p:nvPicPr>
              <p:blipFill>
                <a:blip r:embed="rId133"/>
                <a:stretch>
                  <a:fillRect/>
                </a:stretch>
              </p:blipFill>
              <p:spPr>
                <a:xfrm>
                  <a:off x="8561160" y="1942399"/>
                  <a:ext cx="105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Entrada de lápiz 81">
                  <a:extLst>
                    <a:ext uri="{FF2B5EF4-FFF2-40B4-BE49-F238E27FC236}">
                      <a16:creationId xmlns:a16="http://schemas.microsoft.com/office/drawing/2014/main" id="{9FD0A107-69BE-4B94-9791-4BB3546AF1D5}"/>
                    </a:ext>
                  </a:extLst>
                </p14:cNvPr>
                <p14:cNvContentPartPr/>
                <p14:nvPr/>
              </p14:nvContentPartPr>
              <p14:xfrm>
                <a:off x="8592480" y="1848439"/>
                <a:ext cx="204840" cy="70560"/>
              </p14:xfrm>
            </p:contentPart>
          </mc:Choice>
          <mc:Fallback xmlns="">
            <p:pic>
              <p:nvPicPr>
                <p:cNvPr id="82" name="Entrada de lápiz 81">
                  <a:extLst>
                    <a:ext uri="{FF2B5EF4-FFF2-40B4-BE49-F238E27FC236}">
                      <a16:creationId xmlns:a16="http://schemas.microsoft.com/office/drawing/2014/main" id="{9FD0A107-69BE-4B94-9791-4BB3546AF1D5}"/>
                    </a:ext>
                  </a:extLst>
                </p:cNvPr>
                <p:cNvPicPr/>
                <p:nvPr/>
              </p:nvPicPr>
              <p:blipFill>
                <a:blip r:embed="rId135"/>
                <a:stretch>
                  <a:fillRect/>
                </a:stretch>
              </p:blipFill>
              <p:spPr>
                <a:xfrm>
                  <a:off x="8583480" y="1839439"/>
                  <a:ext cx="22248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85" name="Entrada de lápiz 84">
                <a:extLst>
                  <a:ext uri="{FF2B5EF4-FFF2-40B4-BE49-F238E27FC236}">
                    <a16:creationId xmlns:a16="http://schemas.microsoft.com/office/drawing/2014/main" id="{9CA0AA11-3584-4B90-97ED-723104337611}"/>
                  </a:ext>
                </a:extLst>
              </p14:cNvPr>
              <p14:cNvContentPartPr/>
              <p14:nvPr/>
            </p14:nvContentPartPr>
            <p14:xfrm>
              <a:off x="450360" y="3003319"/>
              <a:ext cx="308520" cy="277920"/>
            </p14:xfrm>
          </p:contentPart>
        </mc:Choice>
        <mc:Fallback xmlns="">
          <p:pic>
            <p:nvPicPr>
              <p:cNvPr id="85" name="Entrada de lápiz 84">
                <a:extLst>
                  <a:ext uri="{FF2B5EF4-FFF2-40B4-BE49-F238E27FC236}">
                    <a16:creationId xmlns:a16="http://schemas.microsoft.com/office/drawing/2014/main" id="{9CA0AA11-3584-4B90-97ED-723104337611}"/>
                  </a:ext>
                </a:extLst>
              </p:cNvPr>
              <p:cNvPicPr/>
              <p:nvPr/>
            </p:nvPicPr>
            <p:blipFill>
              <a:blip r:embed="rId137"/>
              <a:stretch>
                <a:fillRect/>
              </a:stretch>
            </p:blipFill>
            <p:spPr>
              <a:xfrm>
                <a:off x="441720" y="2994679"/>
                <a:ext cx="3261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Entrada de lápiz 85">
                <a:extLst>
                  <a:ext uri="{FF2B5EF4-FFF2-40B4-BE49-F238E27FC236}">
                    <a16:creationId xmlns:a16="http://schemas.microsoft.com/office/drawing/2014/main" id="{0D21D8F9-427C-41EB-BBD6-C25DFEBB2FBD}"/>
                  </a:ext>
                </a:extLst>
              </p14:cNvPr>
              <p14:cNvContentPartPr/>
              <p14:nvPr/>
            </p14:nvContentPartPr>
            <p14:xfrm>
              <a:off x="812880" y="3172519"/>
              <a:ext cx="57960" cy="78840"/>
            </p14:xfrm>
          </p:contentPart>
        </mc:Choice>
        <mc:Fallback xmlns="">
          <p:pic>
            <p:nvPicPr>
              <p:cNvPr id="86" name="Entrada de lápiz 85">
                <a:extLst>
                  <a:ext uri="{FF2B5EF4-FFF2-40B4-BE49-F238E27FC236}">
                    <a16:creationId xmlns:a16="http://schemas.microsoft.com/office/drawing/2014/main" id="{0D21D8F9-427C-41EB-BBD6-C25DFEBB2FBD}"/>
                  </a:ext>
                </a:extLst>
              </p:cNvPr>
              <p:cNvPicPr/>
              <p:nvPr/>
            </p:nvPicPr>
            <p:blipFill>
              <a:blip r:embed="rId139"/>
              <a:stretch>
                <a:fillRect/>
              </a:stretch>
            </p:blipFill>
            <p:spPr>
              <a:xfrm>
                <a:off x="803880" y="3163519"/>
                <a:ext cx="75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Entrada de lápiz 86">
                <a:extLst>
                  <a:ext uri="{FF2B5EF4-FFF2-40B4-BE49-F238E27FC236}">
                    <a16:creationId xmlns:a16="http://schemas.microsoft.com/office/drawing/2014/main" id="{C849C679-A7A6-498A-865B-9F568326BDD7}"/>
                  </a:ext>
                </a:extLst>
              </p14:cNvPr>
              <p14:cNvContentPartPr/>
              <p14:nvPr/>
            </p14:nvContentPartPr>
            <p14:xfrm>
              <a:off x="826200" y="3079279"/>
              <a:ext cx="71640" cy="56880"/>
            </p14:xfrm>
          </p:contentPart>
        </mc:Choice>
        <mc:Fallback xmlns="">
          <p:pic>
            <p:nvPicPr>
              <p:cNvPr id="87" name="Entrada de lápiz 86">
                <a:extLst>
                  <a:ext uri="{FF2B5EF4-FFF2-40B4-BE49-F238E27FC236}">
                    <a16:creationId xmlns:a16="http://schemas.microsoft.com/office/drawing/2014/main" id="{C849C679-A7A6-498A-865B-9F568326BDD7}"/>
                  </a:ext>
                </a:extLst>
              </p:cNvPr>
              <p:cNvPicPr/>
              <p:nvPr/>
            </p:nvPicPr>
            <p:blipFill>
              <a:blip r:embed="rId141"/>
              <a:stretch>
                <a:fillRect/>
              </a:stretch>
            </p:blipFill>
            <p:spPr>
              <a:xfrm>
                <a:off x="817560" y="3070279"/>
                <a:ext cx="89280" cy="74520"/>
              </a:xfrm>
              <a:prstGeom prst="rect">
                <a:avLst/>
              </a:prstGeom>
            </p:spPr>
          </p:pic>
        </mc:Fallback>
      </mc:AlternateContent>
      <p:grpSp>
        <p:nvGrpSpPr>
          <p:cNvPr id="102" name="Grupo 101">
            <a:extLst>
              <a:ext uri="{FF2B5EF4-FFF2-40B4-BE49-F238E27FC236}">
                <a16:creationId xmlns:a16="http://schemas.microsoft.com/office/drawing/2014/main" id="{FA9A7631-9BB4-4ED2-A3F8-737601693C1A}"/>
              </a:ext>
            </a:extLst>
          </p:cNvPr>
          <p:cNvGrpSpPr/>
          <p:nvPr/>
        </p:nvGrpSpPr>
        <p:grpSpPr>
          <a:xfrm>
            <a:off x="1432440" y="2938519"/>
            <a:ext cx="1052280" cy="340920"/>
            <a:chOff x="1432440" y="2938519"/>
            <a:chExt cx="1052280" cy="340920"/>
          </a:xfrm>
        </p:grpSpPr>
        <mc:AlternateContent xmlns:mc="http://schemas.openxmlformats.org/markup-compatibility/2006" xmlns:p14="http://schemas.microsoft.com/office/powerpoint/2010/main">
          <mc:Choice Requires="p14">
            <p:contentPart p14:bwMode="auto" r:id="rId142">
              <p14:nvContentPartPr>
                <p14:cNvPr id="93" name="Entrada de lápiz 92">
                  <a:extLst>
                    <a:ext uri="{FF2B5EF4-FFF2-40B4-BE49-F238E27FC236}">
                      <a16:creationId xmlns:a16="http://schemas.microsoft.com/office/drawing/2014/main" id="{D6758FB6-A768-4D9A-87B5-1E1DB058DF9D}"/>
                    </a:ext>
                  </a:extLst>
                </p14:cNvPr>
                <p14:cNvContentPartPr/>
                <p14:nvPr/>
              </p14:nvContentPartPr>
              <p14:xfrm>
                <a:off x="1432440" y="2938519"/>
                <a:ext cx="262800" cy="317160"/>
              </p14:xfrm>
            </p:contentPart>
          </mc:Choice>
          <mc:Fallback xmlns="">
            <p:pic>
              <p:nvPicPr>
                <p:cNvPr id="93" name="Entrada de lápiz 92">
                  <a:extLst>
                    <a:ext uri="{FF2B5EF4-FFF2-40B4-BE49-F238E27FC236}">
                      <a16:creationId xmlns:a16="http://schemas.microsoft.com/office/drawing/2014/main" id="{D6758FB6-A768-4D9A-87B5-1E1DB058DF9D}"/>
                    </a:ext>
                  </a:extLst>
                </p:cNvPr>
                <p:cNvPicPr/>
                <p:nvPr/>
              </p:nvPicPr>
              <p:blipFill>
                <a:blip r:embed="rId143"/>
                <a:stretch>
                  <a:fillRect/>
                </a:stretch>
              </p:blipFill>
              <p:spPr>
                <a:xfrm>
                  <a:off x="1423800" y="2929879"/>
                  <a:ext cx="2804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Entrada de lápiz 93">
                  <a:extLst>
                    <a:ext uri="{FF2B5EF4-FFF2-40B4-BE49-F238E27FC236}">
                      <a16:creationId xmlns:a16="http://schemas.microsoft.com/office/drawing/2014/main" id="{339C1EC0-5B85-4E99-AD05-378B72DBED61}"/>
                    </a:ext>
                  </a:extLst>
                </p14:cNvPr>
                <p14:cNvContentPartPr/>
                <p14:nvPr/>
              </p14:nvContentPartPr>
              <p14:xfrm>
                <a:off x="1769040" y="3116719"/>
                <a:ext cx="44640" cy="113400"/>
              </p14:xfrm>
            </p:contentPart>
          </mc:Choice>
          <mc:Fallback xmlns="">
            <p:pic>
              <p:nvPicPr>
                <p:cNvPr id="94" name="Entrada de lápiz 93">
                  <a:extLst>
                    <a:ext uri="{FF2B5EF4-FFF2-40B4-BE49-F238E27FC236}">
                      <a16:creationId xmlns:a16="http://schemas.microsoft.com/office/drawing/2014/main" id="{339C1EC0-5B85-4E99-AD05-378B72DBED61}"/>
                    </a:ext>
                  </a:extLst>
                </p:cNvPr>
                <p:cNvPicPr/>
                <p:nvPr/>
              </p:nvPicPr>
              <p:blipFill>
                <a:blip r:embed="rId145"/>
                <a:stretch>
                  <a:fillRect/>
                </a:stretch>
              </p:blipFill>
              <p:spPr>
                <a:xfrm>
                  <a:off x="1760400" y="3108079"/>
                  <a:ext cx="62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Entrada de lápiz 94">
                  <a:extLst>
                    <a:ext uri="{FF2B5EF4-FFF2-40B4-BE49-F238E27FC236}">
                      <a16:creationId xmlns:a16="http://schemas.microsoft.com/office/drawing/2014/main" id="{8ED89108-F60A-4250-8D57-46C8A62DC717}"/>
                    </a:ext>
                  </a:extLst>
                </p14:cNvPr>
                <p14:cNvContentPartPr/>
                <p14:nvPr/>
              </p14:nvContentPartPr>
              <p14:xfrm>
                <a:off x="1755360" y="3073159"/>
                <a:ext cx="30240" cy="52560"/>
              </p14:xfrm>
            </p:contentPart>
          </mc:Choice>
          <mc:Fallback xmlns="">
            <p:pic>
              <p:nvPicPr>
                <p:cNvPr id="95" name="Entrada de lápiz 94">
                  <a:extLst>
                    <a:ext uri="{FF2B5EF4-FFF2-40B4-BE49-F238E27FC236}">
                      <a16:creationId xmlns:a16="http://schemas.microsoft.com/office/drawing/2014/main" id="{8ED89108-F60A-4250-8D57-46C8A62DC717}"/>
                    </a:ext>
                  </a:extLst>
                </p:cNvPr>
                <p:cNvPicPr/>
                <p:nvPr/>
              </p:nvPicPr>
              <p:blipFill>
                <a:blip r:embed="rId147"/>
                <a:stretch>
                  <a:fillRect/>
                </a:stretch>
              </p:blipFill>
              <p:spPr>
                <a:xfrm>
                  <a:off x="1746360" y="3064519"/>
                  <a:ext cx="478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Entrada de lápiz 95">
                  <a:extLst>
                    <a:ext uri="{FF2B5EF4-FFF2-40B4-BE49-F238E27FC236}">
                      <a16:creationId xmlns:a16="http://schemas.microsoft.com/office/drawing/2014/main" id="{B6159D69-4BC4-4F37-A860-AF99207504D9}"/>
                    </a:ext>
                  </a:extLst>
                </p14:cNvPr>
                <p14:cNvContentPartPr/>
                <p14:nvPr/>
              </p14:nvContentPartPr>
              <p14:xfrm>
                <a:off x="2103120" y="2939239"/>
                <a:ext cx="36720" cy="167760"/>
              </p14:xfrm>
            </p:contentPart>
          </mc:Choice>
          <mc:Fallback xmlns="">
            <p:pic>
              <p:nvPicPr>
                <p:cNvPr id="96" name="Entrada de lápiz 95">
                  <a:extLst>
                    <a:ext uri="{FF2B5EF4-FFF2-40B4-BE49-F238E27FC236}">
                      <a16:creationId xmlns:a16="http://schemas.microsoft.com/office/drawing/2014/main" id="{B6159D69-4BC4-4F37-A860-AF99207504D9}"/>
                    </a:ext>
                  </a:extLst>
                </p:cNvPr>
                <p:cNvPicPr/>
                <p:nvPr/>
              </p:nvPicPr>
              <p:blipFill>
                <a:blip r:embed="rId149"/>
                <a:stretch>
                  <a:fillRect/>
                </a:stretch>
              </p:blipFill>
              <p:spPr>
                <a:xfrm>
                  <a:off x="2094120" y="2930599"/>
                  <a:ext cx="54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Entrada de lápiz 96">
                  <a:extLst>
                    <a:ext uri="{FF2B5EF4-FFF2-40B4-BE49-F238E27FC236}">
                      <a16:creationId xmlns:a16="http://schemas.microsoft.com/office/drawing/2014/main" id="{FF04FD40-6532-4F0B-A107-F3082021D01E}"/>
                    </a:ext>
                  </a:extLst>
                </p14:cNvPr>
                <p14:cNvContentPartPr/>
                <p14:nvPr/>
              </p14:nvContentPartPr>
              <p14:xfrm>
                <a:off x="2054880" y="3104839"/>
                <a:ext cx="79200" cy="137520"/>
              </p14:xfrm>
            </p:contentPart>
          </mc:Choice>
          <mc:Fallback xmlns="">
            <p:pic>
              <p:nvPicPr>
                <p:cNvPr id="97" name="Entrada de lápiz 96">
                  <a:extLst>
                    <a:ext uri="{FF2B5EF4-FFF2-40B4-BE49-F238E27FC236}">
                      <a16:creationId xmlns:a16="http://schemas.microsoft.com/office/drawing/2014/main" id="{FF04FD40-6532-4F0B-A107-F3082021D01E}"/>
                    </a:ext>
                  </a:extLst>
                </p:cNvPr>
                <p:cNvPicPr/>
                <p:nvPr/>
              </p:nvPicPr>
              <p:blipFill>
                <a:blip r:embed="rId151"/>
                <a:stretch>
                  <a:fillRect/>
                </a:stretch>
              </p:blipFill>
              <p:spPr>
                <a:xfrm>
                  <a:off x="2045880" y="3096199"/>
                  <a:ext cx="96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Entrada de lápiz 97">
                  <a:extLst>
                    <a:ext uri="{FF2B5EF4-FFF2-40B4-BE49-F238E27FC236}">
                      <a16:creationId xmlns:a16="http://schemas.microsoft.com/office/drawing/2014/main" id="{FEE478C7-CD36-43C3-AA7D-C8E97387F215}"/>
                    </a:ext>
                  </a:extLst>
                </p14:cNvPr>
                <p14:cNvContentPartPr/>
                <p14:nvPr/>
              </p14:nvContentPartPr>
              <p14:xfrm>
                <a:off x="2031120" y="3136159"/>
                <a:ext cx="183240" cy="133560"/>
              </p14:xfrm>
            </p:contentPart>
          </mc:Choice>
          <mc:Fallback xmlns="">
            <p:pic>
              <p:nvPicPr>
                <p:cNvPr id="98" name="Entrada de lápiz 97">
                  <a:extLst>
                    <a:ext uri="{FF2B5EF4-FFF2-40B4-BE49-F238E27FC236}">
                      <a16:creationId xmlns:a16="http://schemas.microsoft.com/office/drawing/2014/main" id="{FEE478C7-CD36-43C3-AA7D-C8E97387F215}"/>
                    </a:ext>
                  </a:extLst>
                </p:cNvPr>
                <p:cNvPicPr/>
                <p:nvPr/>
              </p:nvPicPr>
              <p:blipFill>
                <a:blip r:embed="rId153"/>
                <a:stretch>
                  <a:fillRect/>
                </a:stretch>
              </p:blipFill>
              <p:spPr>
                <a:xfrm>
                  <a:off x="2022120" y="3127519"/>
                  <a:ext cx="200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Entrada de lápiz 98">
                  <a:extLst>
                    <a:ext uri="{FF2B5EF4-FFF2-40B4-BE49-F238E27FC236}">
                      <a16:creationId xmlns:a16="http://schemas.microsoft.com/office/drawing/2014/main" id="{500E076C-D18A-475D-A679-DCE2AD419352}"/>
                    </a:ext>
                  </a:extLst>
                </p14:cNvPr>
                <p14:cNvContentPartPr/>
                <p14:nvPr/>
              </p14:nvContentPartPr>
              <p14:xfrm>
                <a:off x="2357640" y="2945719"/>
                <a:ext cx="21600" cy="182880"/>
              </p14:xfrm>
            </p:contentPart>
          </mc:Choice>
          <mc:Fallback xmlns="">
            <p:pic>
              <p:nvPicPr>
                <p:cNvPr id="99" name="Entrada de lápiz 98">
                  <a:extLst>
                    <a:ext uri="{FF2B5EF4-FFF2-40B4-BE49-F238E27FC236}">
                      <a16:creationId xmlns:a16="http://schemas.microsoft.com/office/drawing/2014/main" id="{500E076C-D18A-475D-A679-DCE2AD419352}"/>
                    </a:ext>
                  </a:extLst>
                </p:cNvPr>
                <p:cNvPicPr/>
                <p:nvPr/>
              </p:nvPicPr>
              <p:blipFill>
                <a:blip r:embed="rId155"/>
                <a:stretch>
                  <a:fillRect/>
                </a:stretch>
              </p:blipFill>
              <p:spPr>
                <a:xfrm>
                  <a:off x="2349000" y="2937079"/>
                  <a:ext cx="392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Entrada de lápiz 99">
                  <a:extLst>
                    <a:ext uri="{FF2B5EF4-FFF2-40B4-BE49-F238E27FC236}">
                      <a16:creationId xmlns:a16="http://schemas.microsoft.com/office/drawing/2014/main" id="{52A84E6D-620D-47C4-861F-E51B6FCC2C68}"/>
                    </a:ext>
                  </a:extLst>
                </p14:cNvPr>
                <p14:cNvContentPartPr/>
                <p14:nvPr/>
              </p14:nvContentPartPr>
              <p14:xfrm>
                <a:off x="2320560" y="3115279"/>
                <a:ext cx="59040" cy="135000"/>
              </p14:xfrm>
            </p:contentPart>
          </mc:Choice>
          <mc:Fallback xmlns="">
            <p:pic>
              <p:nvPicPr>
                <p:cNvPr id="100" name="Entrada de lápiz 99">
                  <a:extLst>
                    <a:ext uri="{FF2B5EF4-FFF2-40B4-BE49-F238E27FC236}">
                      <a16:creationId xmlns:a16="http://schemas.microsoft.com/office/drawing/2014/main" id="{52A84E6D-620D-47C4-861F-E51B6FCC2C68}"/>
                    </a:ext>
                  </a:extLst>
                </p:cNvPr>
                <p:cNvPicPr/>
                <p:nvPr/>
              </p:nvPicPr>
              <p:blipFill>
                <a:blip r:embed="rId157"/>
                <a:stretch>
                  <a:fillRect/>
                </a:stretch>
              </p:blipFill>
              <p:spPr>
                <a:xfrm>
                  <a:off x="2311560" y="3106639"/>
                  <a:ext cx="76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Entrada de lápiz 100">
                  <a:extLst>
                    <a:ext uri="{FF2B5EF4-FFF2-40B4-BE49-F238E27FC236}">
                      <a16:creationId xmlns:a16="http://schemas.microsoft.com/office/drawing/2014/main" id="{A519CAC6-5689-47AB-AB92-F0CB108E171D}"/>
                    </a:ext>
                  </a:extLst>
                </p14:cNvPr>
                <p14:cNvContentPartPr/>
                <p14:nvPr/>
              </p14:nvContentPartPr>
              <p14:xfrm>
                <a:off x="2254320" y="3140479"/>
                <a:ext cx="230400" cy="138960"/>
              </p14:xfrm>
            </p:contentPart>
          </mc:Choice>
          <mc:Fallback xmlns="">
            <p:pic>
              <p:nvPicPr>
                <p:cNvPr id="101" name="Entrada de lápiz 100">
                  <a:extLst>
                    <a:ext uri="{FF2B5EF4-FFF2-40B4-BE49-F238E27FC236}">
                      <a16:creationId xmlns:a16="http://schemas.microsoft.com/office/drawing/2014/main" id="{A519CAC6-5689-47AB-AB92-F0CB108E171D}"/>
                    </a:ext>
                  </a:extLst>
                </p:cNvPr>
                <p:cNvPicPr/>
                <p:nvPr/>
              </p:nvPicPr>
              <p:blipFill>
                <a:blip r:embed="rId159"/>
                <a:stretch>
                  <a:fillRect/>
                </a:stretch>
              </p:blipFill>
              <p:spPr>
                <a:xfrm>
                  <a:off x="2245680" y="3131479"/>
                  <a:ext cx="24804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03" name="Entrada de lápiz 102">
                <a:extLst>
                  <a:ext uri="{FF2B5EF4-FFF2-40B4-BE49-F238E27FC236}">
                    <a16:creationId xmlns:a16="http://schemas.microsoft.com/office/drawing/2014/main" id="{BA7FA667-F270-436F-9B39-144BFE15BCF1}"/>
                  </a:ext>
                </a:extLst>
              </p14:cNvPr>
              <p14:cNvContentPartPr/>
              <p14:nvPr/>
            </p14:nvContentPartPr>
            <p14:xfrm>
              <a:off x="2787480" y="3199519"/>
              <a:ext cx="168120" cy="99360"/>
            </p14:xfrm>
          </p:contentPart>
        </mc:Choice>
        <mc:Fallback xmlns="">
          <p:pic>
            <p:nvPicPr>
              <p:cNvPr id="103" name="Entrada de lápiz 102">
                <a:extLst>
                  <a:ext uri="{FF2B5EF4-FFF2-40B4-BE49-F238E27FC236}">
                    <a16:creationId xmlns:a16="http://schemas.microsoft.com/office/drawing/2014/main" id="{BA7FA667-F270-436F-9B39-144BFE15BCF1}"/>
                  </a:ext>
                </a:extLst>
              </p:cNvPr>
              <p:cNvPicPr/>
              <p:nvPr/>
            </p:nvPicPr>
            <p:blipFill>
              <a:blip r:embed="rId161"/>
              <a:stretch>
                <a:fillRect/>
              </a:stretch>
            </p:blipFill>
            <p:spPr>
              <a:xfrm>
                <a:off x="2778840" y="3190519"/>
                <a:ext cx="185760" cy="117000"/>
              </a:xfrm>
              <a:prstGeom prst="rect">
                <a:avLst/>
              </a:prstGeom>
            </p:spPr>
          </p:pic>
        </mc:Fallback>
      </mc:AlternateContent>
      <p:grpSp>
        <p:nvGrpSpPr>
          <p:cNvPr id="108" name="Grupo 107">
            <a:extLst>
              <a:ext uri="{FF2B5EF4-FFF2-40B4-BE49-F238E27FC236}">
                <a16:creationId xmlns:a16="http://schemas.microsoft.com/office/drawing/2014/main" id="{38611801-ECB6-4AEE-B8D6-6CC756181F15}"/>
              </a:ext>
            </a:extLst>
          </p:cNvPr>
          <p:cNvGrpSpPr/>
          <p:nvPr/>
        </p:nvGrpSpPr>
        <p:grpSpPr>
          <a:xfrm>
            <a:off x="3267000" y="2939239"/>
            <a:ext cx="773640" cy="218880"/>
            <a:chOff x="3267000" y="2939239"/>
            <a:chExt cx="773640" cy="218880"/>
          </a:xfrm>
        </p:grpSpPr>
        <mc:AlternateContent xmlns:mc="http://schemas.openxmlformats.org/markup-compatibility/2006" xmlns:p14="http://schemas.microsoft.com/office/powerpoint/2010/main">
          <mc:Choice Requires="p14">
            <p:contentPart p14:bwMode="auto" r:id="rId162">
              <p14:nvContentPartPr>
                <p14:cNvPr id="104" name="Entrada de lápiz 103">
                  <a:extLst>
                    <a:ext uri="{FF2B5EF4-FFF2-40B4-BE49-F238E27FC236}">
                      <a16:creationId xmlns:a16="http://schemas.microsoft.com/office/drawing/2014/main" id="{55CCD574-E86D-4450-9236-BE573B091243}"/>
                    </a:ext>
                  </a:extLst>
                </p14:cNvPr>
                <p14:cNvContentPartPr/>
                <p14:nvPr/>
              </p14:nvContentPartPr>
              <p14:xfrm>
                <a:off x="3267000" y="2939239"/>
                <a:ext cx="231480" cy="207360"/>
              </p14:xfrm>
            </p:contentPart>
          </mc:Choice>
          <mc:Fallback xmlns="">
            <p:pic>
              <p:nvPicPr>
                <p:cNvPr id="104" name="Entrada de lápiz 103">
                  <a:extLst>
                    <a:ext uri="{FF2B5EF4-FFF2-40B4-BE49-F238E27FC236}">
                      <a16:creationId xmlns:a16="http://schemas.microsoft.com/office/drawing/2014/main" id="{55CCD574-E86D-4450-9236-BE573B091243}"/>
                    </a:ext>
                  </a:extLst>
                </p:cNvPr>
                <p:cNvPicPr/>
                <p:nvPr/>
              </p:nvPicPr>
              <p:blipFill>
                <a:blip r:embed="rId163"/>
                <a:stretch>
                  <a:fillRect/>
                </a:stretch>
              </p:blipFill>
              <p:spPr>
                <a:xfrm>
                  <a:off x="3258360" y="2930239"/>
                  <a:ext cx="249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Entrada de lápiz 104">
                  <a:extLst>
                    <a:ext uri="{FF2B5EF4-FFF2-40B4-BE49-F238E27FC236}">
                      <a16:creationId xmlns:a16="http://schemas.microsoft.com/office/drawing/2014/main" id="{C90F5FFE-EC03-4FB8-88CC-EE925B6DE0FF}"/>
                    </a:ext>
                  </a:extLst>
                </p14:cNvPr>
                <p14:cNvContentPartPr/>
                <p14:nvPr/>
              </p14:nvContentPartPr>
              <p14:xfrm>
                <a:off x="3598560" y="3033919"/>
                <a:ext cx="39960" cy="124200"/>
              </p14:xfrm>
            </p:contentPart>
          </mc:Choice>
          <mc:Fallback xmlns="">
            <p:pic>
              <p:nvPicPr>
                <p:cNvPr id="105" name="Entrada de lápiz 104">
                  <a:extLst>
                    <a:ext uri="{FF2B5EF4-FFF2-40B4-BE49-F238E27FC236}">
                      <a16:creationId xmlns:a16="http://schemas.microsoft.com/office/drawing/2014/main" id="{C90F5FFE-EC03-4FB8-88CC-EE925B6DE0FF}"/>
                    </a:ext>
                  </a:extLst>
                </p:cNvPr>
                <p:cNvPicPr/>
                <p:nvPr/>
              </p:nvPicPr>
              <p:blipFill>
                <a:blip r:embed="rId165"/>
                <a:stretch>
                  <a:fillRect/>
                </a:stretch>
              </p:blipFill>
              <p:spPr>
                <a:xfrm>
                  <a:off x="3589560" y="3025279"/>
                  <a:ext cx="57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Entrada de lápiz 105">
                  <a:extLst>
                    <a:ext uri="{FF2B5EF4-FFF2-40B4-BE49-F238E27FC236}">
                      <a16:creationId xmlns:a16="http://schemas.microsoft.com/office/drawing/2014/main" id="{54DBA56A-5C58-4A71-BCF0-1E2CBAD86642}"/>
                    </a:ext>
                  </a:extLst>
                </p14:cNvPr>
                <p14:cNvContentPartPr/>
                <p14:nvPr/>
              </p14:nvContentPartPr>
              <p14:xfrm>
                <a:off x="3565800" y="2952559"/>
                <a:ext cx="70200" cy="84240"/>
              </p14:xfrm>
            </p:contentPart>
          </mc:Choice>
          <mc:Fallback xmlns="">
            <p:pic>
              <p:nvPicPr>
                <p:cNvPr id="106" name="Entrada de lápiz 105">
                  <a:extLst>
                    <a:ext uri="{FF2B5EF4-FFF2-40B4-BE49-F238E27FC236}">
                      <a16:creationId xmlns:a16="http://schemas.microsoft.com/office/drawing/2014/main" id="{54DBA56A-5C58-4A71-BCF0-1E2CBAD86642}"/>
                    </a:ext>
                  </a:extLst>
                </p:cNvPr>
                <p:cNvPicPr/>
                <p:nvPr/>
              </p:nvPicPr>
              <p:blipFill>
                <a:blip r:embed="rId167"/>
                <a:stretch>
                  <a:fillRect/>
                </a:stretch>
              </p:blipFill>
              <p:spPr>
                <a:xfrm>
                  <a:off x="3556800" y="2943919"/>
                  <a:ext cx="87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Entrada de lápiz 106">
                  <a:extLst>
                    <a:ext uri="{FF2B5EF4-FFF2-40B4-BE49-F238E27FC236}">
                      <a16:creationId xmlns:a16="http://schemas.microsoft.com/office/drawing/2014/main" id="{2560581B-0ED3-43FB-930A-BD60428BACA7}"/>
                    </a:ext>
                  </a:extLst>
                </p14:cNvPr>
                <p14:cNvContentPartPr/>
                <p14:nvPr/>
              </p14:nvContentPartPr>
              <p14:xfrm>
                <a:off x="3836880" y="2945719"/>
                <a:ext cx="203760" cy="174240"/>
              </p14:xfrm>
            </p:contentPart>
          </mc:Choice>
          <mc:Fallback xmlns="">
            <p:pic>
              <p:nvPicPr>
                <p:cNvPr id="107" name="Entrada de lápiz 106">
                  <a:extLst>
                    <a:ext uri="{FF2B5EF4-FFF2-40B4-BE49-F238E27FC236}">
                      <a16:creationId xmlns:a16="http://schemas.microsoft.com/office/drawing/2014/main" id="{2560581B-0ED3-43FB-930A-BD60428BACA7}"/>
                    </a:ext>
                  </a:extLst>
                </p:cNvPr>
                <p:cNvPicPr/>
                <p:nvPr/>
              </p:nvPicPr>
              <p:blipFill>
                <a:blip r:embed="rId169"/>
                <a:stretch>
                  <a:fillRect/>
                </a:stretch>
              </p:blipFill>
              <p:spPr>
                <a:xfrm>
                  <a:off x="3827880" y="2936719"/>
                  <a:ext cx="221400" cy="191880"/>
                </a:xfrm>
                <a:prstGeom prst="rect">
                  <a:avLst/>
                </a:prstGeom>
              </p:spPr>
            </p:pic>
          </mc:Fallback>
        </mc:AlternateContent>
      </p:grpSp>
      <p:grpSp>
        <p:nvGrpSpPr>
          <p:cNvPr id="117" name="Grupo 116">
            <a:extLst>
              <a:ext uri="{FF2B5EF4-FFF2-40B4-BE49-F238E27FC236}">
                <a16:creationId xmlns:a16="http://schemas.microsoft.com/office/drawing/2014/main" id="{10ADF3F7-E863-48ED-86C1-CC9051144535}"/>
              </a:ext>
            </a:extLst>
          </p:cNvPr>
          <p:cNvGrpSpPr/>
          <p:nvPr/>
        </p:nvGrpSpPr>
        <p:grpSpPr>
          <a:xfrm>
            <a:off x="4283640" y="2768599"/>
            <a:ext cx="818640" cy="335880"/>
            <a:chOff x="4283640" y="2768599"/>
            <a:chExt cx="818640" cy="335880"/>
          </a:xfrm>
        </p:grpSpPr>
        <mc:AlternateContent xmlns:mc="http://schemas.openxmlformats.org/markup-compatibility/2006" xmlns:p14="http://schemas.microsoft.com/office/powerpoint/2010/main">
          <mc:Choice Requires="p14">
            <p:contentPart p14:bwMode="auto" r:id="rId170">
              <p14:nvContentPartPr>
                <p14:cNvPr id="109" name="Entrada de lápiz 108">
                  <a:extLst>
                    <a:ext uri="{FF2B5EF4-FFF2-40B4-BE49-F238E27FC236}">
                      <a16:creationId xmlns:a16="http://schemas.microsoft.com/office/drawing/2014/main" id="{AD99BB70-5445-4AB2-B013-B800A96B13E1}"/>
                    </a:ext>
                  </a:extLst>
                </p14:cNvPr>
                <p14:cNvContentPartPr/>
                <p14:nvPr/>
              </p14:nvContentPartPr>
              <p14:xfrm>
                <a:off x="4283640" y="2978839"/>
                <a:ext cx="207360" cy="125640"/>
              </p14:xfrm>
            </p:contentPart>
          </mc:Choice>
          <mc:Fallback xmlns="">
            <p:pic>
              <p:nvPicPr>
                <p:cNvPr id="109" name="Entrada de lápiz 108">
                  <a:extLst>
                    <a:ext uri="{FF2B5EF4-FFF2-40B4-BE49-F238E27FC236}">
                      <a16:creationId xmlns:a16="http://schemas.microsoft.com/office/drawing/2014/main" id="{AD99BB70-5445-4AB2-B013-B800A96B13E1}"/>
                    </a:ext>
                  </a:extLst>
                </p:cNvPr>
                <p:cNvPicPr/>
                <p:nvPr/>
              </p:nvPicPr>
              <p:blipFill>
                <a:blip r:embed="rId171"/>
                <a:stretch>
                  <a:fillRect/>
                </a:stretch>
              </p:blipFill>
              <p:spPr>
                <a:xfrm>
                  <a:off x="4275000" y="2969839"/>
                  <a:ext cx="225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Entrada de lápiz 109">
                  <a:extLst>
                    <a:ext uri="{FF2B5EF4-FFF2-40B4-BE49-F238E27FC236}">
                      <a16:creationId xmlns:a16="http://schemas.microsoft.com/office/drawing/2014/main" id="{1321B080-9A18-4765-B3DB-74E5DBE42B12}"/>
                    </a:ext>
                  </a:extLst>
                </p14:cNvPr>
                <p14:cNvContentPartPr/>
                <p14:nvPr/>
              </p14:nvContentPartPr>
              <p14:xfrm>
                <a:off x="4529520" y="2768599"/>
                <a:ext cx="55440" cy="115200"/>
              </p14:xfrm>
            </p:contentPart>
          </mc:Choice>
          <mc:Fallback xmlns="">
            <p:pic>
              <p:nvPicPr>
                <p:cNvPr id="110" name="Entrada de lápiz 109">
                  <a:extLst>
                    <a:ext uri="{FF2B5EF4-FFF2-40B4-BE49-F238E27FC236}">
                      <a16:creationId xmlns:a16="http://schemas.microsoft.com/office/drawing/2014/main" id="{1321B080-9A18-4765-B3DB-74E5DBE42B12}"/>
                    </a:ext>
                  </a:extLst>
                </p:cNvPr>
                <p:cNvPicPr/>
                <p:nvPr/>
              </p:nvPicPr>
              <p:blipFill>
                <a:blip r:embed="rId173"/>
                <a:stretch>
                  <a:fillRect/>
                </a:stretch>
              </p:blipFill>
              <p:spPr>
                <a:xfrm>
                  <a:off x="4520520" y="2759959"/>
                  <a:ext cx="73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Entrada de lápiz 110">
                  <a:extLst>
                    <a:ext uri="{FF2B5EF4-FFF2-40B4-BE49-F238E27FC236}">
                      <a16:creationId xmlns:a16="http://schemas.microsoft.com/office/drawing/2014/main" id="{EB807941-7AC2-4AD9-A19D-F6BA8163F263}"/>
                    </a:ext>
                  </a:extLst>
                </p14:cNvPr>
                <p14:cNvContentPartPr/>
                <p14:nvPr/>
              </p14:nvContentPartPr>
              <p14:xfrm>
                <a:off x="4635000" y="2898919"/>
                <a:ext cx="186840" cy="186120"/>
              </p14:xfrm>
            </p:contentPart>
          </mc:Choice>
          <mc:Fallback xmlns="">
            <p:pic>
              <p:nvPicPr>
                <p:cNvPr id="111" name="Entrada de lápiz 110">
                  <a:extLst>
                    <a:ext uri="{FF2B5EF4-FFF2-40B4-BE49-F238E27FC236}">
                      <a16:creationId xmlns:a16="http://schemas.microsoft.com/office/drawing/2014/main" id="{EB807941-7AC2-4AD9-A19D-F6BA8163F263}"/>
                    </a:ext>
                  </a:extLst>
                </p:cNvPr>
                <p:cNvPicPr/>
                <p:nvPr/>
              </p:nvPicPr>
              <p:blipFill>
                <a:blip r:embed="rId175"/>
                <a:stretch>
                  <a:fillRect/>
                </a:stretch>
              </p:blipFill>
              <p:spPr>
                <a:xfrm>
                  <a:off x="4626360" y="2889919"/>
                  <a:ext cx="2044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Entrada de lápiz 111">
                  <a:extLst>
                    <a:ext uri="{FF2B5EF4-FFF2-40B4-BE49-F238E27FC236}">
                      <a16:creationId xmlns:a16="http://schemas.microsoft.com/office/drawing/2014/main" id="{B8D44C79-13A9-45DA-99C8-7C2BC2DC2177}"/>
                    </a:ext>
                  </a:extLst>
                </p14:cNvPr>
                <p14:cNvContentPartPr/>
                <p14:nvPr/>
              </p14:nvContentPartPr>
              <p14:xfrm>
                <a:off x="4676760" y="3040759"/>
                <a:ext cx="137520" cy="12960"/>
              </p14:xfrm>
            </p:contentPart>
          </mc:Choice>
          <mc:Fallback xmlns="">
            <p:pic>
              <p:nvPicPr>
                <p:cNvPr id="112" name="Entrada de lápiz 111">
                  <a:extLst>
                    <a:ext uri="{FF2B5EF4-FFF2-40B4-BE49-F238E27FC236}">
                      <a16:creationId xmlns:a16="http://schemas.microsoft.com/office/drawing/2014/main" id="{B8D44C79-13A9-45DA-99C8-7C2BC2DC2177}"/>
                    </a:ext>
                  </a:extLst>
                </p:cNvPr>
                <p:cNvPicPr/>
                <p:nvPr/>
              </p:nvPicPr>
              <p:blipFill>
                <a:blip r:embed="rId177"/>
                <a:stretch>
                  <a:fillRect/>
                </a:stretch>
              </p:blipFill>
              <p:spPr>
                <a:xfrm>
                  <a:off x="4668120" y="3032119"/>
                  <a:ext cx="155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Entrada de lápiz 112">
                  <a:extLst>
                    <a:ext uri="{FF2B5EF4-FFF2-40B4-BE49-F238E27FC236}">
                      <a16:creationId xmlns:a16="http://schemas.microsoft.com/office/drawing/2014/main" id="{594FC2A0-B1C1-4C75-B916-864BBB129012}"/>
                    </a:ext>
                  </a:extLst>
                </p14:cNvPr>
                <p14:cNvContentPartPr/>
                <p14:nvPr/>
              </p14:nvContentPartPr>
              <p14:xfrm>
                <a:off x="4915800" y="2908999"/>
                <a:ext cx="186480" cy="150480"/>
              </p14:xfrm>
            </p:contentPart>
          </mc:Choice>
          <mc:Fallback xmlns="">
            <p:pic>
              <p:nvPicPr>
                <p:cNvPr id="113" name="Entrada de lápiz 112">
                  <a:extLst>
                    <a:ext uri="{FF2B5EF4-FFF2-40B4-BE49-F238E27FC236}">
                      <a16:creationId xmlns:a16="http://schemas.microsoft.com/office/drawing/2014/main" id="{594FC2A0-B1C1-4C75-B916-864BBB129012}"/>
                    </a:ext>
                  </a:extLst>
                </p:cNvPr>
                <p:cNvPicPr/>
                <p:nvPr/>
              </p:nvPicPr>
              <p:blipFill>
                <a:blip r:embed="rId179"/>
                <a:stretch>
                  <a:fillRect/>
                </a:stretch>
              </p:blipFill>
              <p:spPr>
                <a:xfrm>
                  <a:off x="4907160" y="2900359"/>
                  <a:ext cx="204120" cy="168120"/>
                </a:xfrm>
                <a:prstGeom prst="rect">
                  <a:avLst/>
                </a:prstGeom>
              </p:spPr>
            </p:pic>
          </mc:Fallback>
        </mc:AlternateContent>
      </p:grpSp>
      <p:grpSp>
        <p:nvGrpSpPr>
          <p:cNvPr id="116" name="Grupo 115">
            <a:extLst>
              <a:ext uri="{FF2B5EF4-FFF2-40B4-BE49-F238E27FC236}">
                <a16:creationId xmlns:a16="http://schemas.microsoft.com/office/drawing/2014/main" id="{4AAFF65A-3275-44FD-9A24-DABB504CE35E}"/>
              </a:ext>
            </a:extLst>
          </p:cNvPr>
          <p:cNvGrpSpPr/>
          <p:nvPr/>
        </p:nvGrpSpPr>
        <p:grpSpPr>
          <a:xfrm>
            <a:off x="5370480" y="2925199"/>
            <a:ext cx="545400" cy="208800"/>
            <a:chOff x="5370480" y="2925199"/>
            <a:chExt cx="545400" cy="208800"/>
          </a:xfrm>
        </p:grpSpPr>
        <mc:AlternateContent xmlns:mc="http://schemas.openxmlformats.org/markup-compatibility/2006" xmlns:p14="http://schemas.microsoft.com/office/powerpoint/2010/main">
          <mc:Choice Requires="p14">
            <p:contentPart p14:bwMode="auto" r:id="rId180">
              <p14:nvContentPartPr>
                <p14:cNvPr id="114" name="Entrada de lápiz 113">
                  <a:extLst>
                    <a:ext uri="{FF2B5EF4-FFF2-40B4-BE49-F238E27FC236}">
                      <a16:creationId xmlns:a16="http://schemas.microsoft.com/office/drawing/2014/main" id="{2C628622-65EA-4DF2-AD6E-9602401CC2D0}"/>
                    </a:ext>
                  </a:extLst>
                </p14:cNvPr>
                <p14:cNvContentPartPr/>
                <p14:nvPr/>
              </p14:nvContentPartPr>
              <p14:xfrm>
                <a:off x="5370480" y="3032839"/>
                <a:ext cx="323640" cy="16920"/>
              </p14:xfrm>
            </p:contentPart>
          </mc:Choice>
          <mc:Fallback xmlns="">
            <p:pic>
              <p:nvPicPr>
                <p:cNvPr id="114" name="Entrada de lápiz 113">
                  <a:extLst>
                    <a:ext uri="{FF2B5EF4-FFF2-40B4-BE49-F238E27FC236}">
                      <a16:creationId xmlns:a16="http://schemas.microsoft.com/office/drawing/2014/main" id="{2C628622-65EA-4DF2-AD6E-9602401CC2D0}"/>
                    </a:ext>
                  </a:extLst>
                </p:cNvPr>
                <p:cNvPicPr/>
                <p:nvPr/>
              </p:nvPicPr>
              <p:blipFill>
                <a:blip r:embed="rId181"/>
                <a:stretch>
                  <a:fillRect/>
                </a:stretch>
              </p:blipFill>
              <p:spPr>
                <a:xfrm>
                  <a:off x="5361840" y="3024199"/>
                  <a:ext cx="341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Entrada de lápiz 114">
                  <a:extLst>
                    <a:ext uri="{FF2B5EF4-FFF2-40B4-BE49-F238E27FC236}">
                      <a16:creationId xmlns:a16="http://schemas.microsoft.com/office/drawing/2014/main" id="{B4FAB561-97DA-4093-85FF-22E49FEC22F8}"/>
                    </a:ext>
                  </a:extLst>
                </p14:cNvPr>
                <p14:cNvContentPartPr/>
                <p14:nvPr/>
              </p14:nvContentPartPr>
              <p14:xfrm>
                <a:off x="5667840" y="2925199"/>
                <a:ext cx="248040" cy="208800"/>
              </p14:xfrm>
            </p:contentPart>
          </mc:Choice>
          <mc:Fallback xmlns="">
            <p:pic>
              <p:nvPicPr>
                <p:cNvPr id="115" name="Entrada de lápiz 114">
                  <a:extLst>
                    <a:ext uri="{FF2B5EF4-FFF2-40B4-BE49-F238E27FC236}">
                      <a16:creationId xmlns:a16="http://schemas.microsoft.com/office/drawing/2014/main" id="{B4FAB561-97DA-4093-85FF-22E49FEC22F8}"/>
                    </a:ext>
                  </a:extLst>
                </p:cNvPr>
                <p:cNvPicPr/>
                <p:nvPr/>
              </p:nvPicPr>
              <p:blipFill>
                <a:blip r:embed="rId183"/>
                <a:stretch>
                  <a:fillRect/>
                </a:stretch>
              </p:blipFill>
              <p:spPr>
                <a:xfrm>
                  <a:off x="5659200" y="2916199"/>
                  <a:ext cx="265680" cy="226440"/>
                </a:xfrm>
                <a:prstGeom prst="rect">
                  <a:avLst/>
                </a:prstGeom>
              </p:spPr>
            </p:pic>
          </mc:Fallback>
        </mc:AlternateContent>
      </p:grpSp>
      <p:grpSp>
        <p:nvGrpSpPr>
          <p:cNvPr id="139" name="Grupo 138">
            <a:extLst>
              <a:ext uri="{FF2B5EF4-FFF2-40B4-BE49-F238E27FC236}">
                <a16:creationId xmlns:a16="http://schemas.microsoft.com/office/drawing/2014/main" id="{4C9EE5D2-2D76-4CA1-941A-37139E9CA0E8}"/>
              </a:ext>
            </a:extLst>
          </p:cNvPr>
          <p:cNvGrpSpPr/>
          <p:nvPr/>
        </p:nvGrpSpPr>
        <p:grpSpPr>
          <a:xfrm>
            <a:off x="6253560" y="221959"/>
            <a:ext cx="2389320" cy="391320"/>
            <a:chOff x="6253560" y="221959"/>
            <a:chExt cx="2389320" cy="391320"/>
          </a:xfrm>
        </p:grpSpPr>
        <mc:AlternateContent xmlns:mc="http://schemas.openxmlformats.org/markup-compatibility/2006" xmlns:p14="http://schemas.microsoft.com/office/powerpoint/2010/main">
          <mc:Choice Requires="p14">
            <p:contentPart p14:bwMode="auto" r:id="rId184">
              <p14:nvContentPartPr>
                <p14:cNvPr id="125" name="Entrada de lápiz 124">
                  <a:extLst>
                    <a:ext uri="{FF2B5EF4-FFF2-40B4-BE49-F238E27FC236}">
                      <a16:creationId xmlns:a16="http://schemas.microsoft.com/office/drawing/2014/main" id="{1699083A-A8F8-4ED4-B55C-4F03F8123431}"/>
                    </a:ext>
                  </a:extLst>
                </p14:cNvPr>
                <p14:cNvContentPartPr/>
                <p14:nvPr/>
              </p14:nvContentPartPr>
              <p14:xfrm>
                <a:off x="6253560" y="226639"/>
                <a:ext cx="295200" cy="312840"/>
              </p14:xfrm>
            </p:contentPart>
          </mc:Choice>
          <mc:Fallback xmlns="">
            <p:pic>
              <p:nvPicPr>
                <p:cNvPr id="125" name="Entrada de lápiz 124">
                  <a:extLst>
                    <a:ext uri="{FF2B5EF4-FFF2-40B4-BE49-F238E27FC236}">
                      <a16:creationId xmlns:a16="http://schemas.microsoft.com/office/drawing/2014/main" id="{1699083A-A8F8-4ED4-B55C-4F03F8123431}"/>
                    </a:ext>
                  </a:extLst>
                </p:cNvPr>
                <p:cNvPicPr/>
                <p:nvPr/>
              </p:nvPicPr>
              <p:blipFill>
                <a:blip r:embed="rId185"/>
                <a:stretch>
                  <a:fillRect/>
                </a:stretch>
              </p:blipFill>
              <p:spPr>
                <a:xfrm>
                  <a:off x="6244560" y="217999"/>
                  <a:ext cx="312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Entrada de lápiz 125">
                  <a:extLst>
                    <a:ext uri="{FF2B5EF4-FFF2-40B4-BE49-F238E27FC236}">
                      <a16:creationId xmlns:a16="http://schemas.microsoft.com/office/drawing/2014/main" id="{8C3A5A34-3954-4C13-B73E-BCCA4611D26F}"/>
                    </a:ext>
                  </a:extLst>
                </p14:cNvPr>
                <p14:cNvContentPartPr/>
                <p14:nvPr/>
              </p14:nvContentPartPr>
              <p14:xfrm>
                <a:off x="6604560" y="498079"/>
                <a:ext cx="156600" cy="115200"/>
              </p14:xfrm>
            </p:contentPart>
          </mc:Choice>
          <mc:Fallback xmlns="">
            <p:pic>
              <p:nvPicPr>
                <p:cNvPr id="126" name="Entrada de lápiz 125">
                  <a:extLst>
                    <a:ext uri="{FF2B5EF4-FFF2-40B4-BE49-F238E27FC236}">
                      <a16:creationId xmlns:a16="http://schemas.microsoft.com/office/drawing/2014/main" id="{8C3A5A34-3954-4C13-B73E-BCCA4611D26F}"/>
                    </a:ext>
                  </a:extLst>
                </p:cNvPr>
                <p:cNvPicPr/>
                <p:nvPr/>
              </p:nvPicPr>
              <p:blipFill>
                <a:blip r:embed="rId187"/>
                <a:stretch>
                  <a:fillRect/>
                </a:stretch>
              </p:blipFill>
              <p:spPr>
                <a:xfrm>
                  <a:off x="6595560" y="489079"/>
                  <a:ext cx="174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Entrada de lápiz 126">
                  <a:extLst>
                    <a:ext uri="{FF2B5EF4-FFF2-40B4-BE49-F238E27FC236}">
                      <a16:creationId xmlns:a16="http://schemas.microsoft.com/office/drawing/2014/main" id="{E4017C59-8178-4B8E-934D-13F0E6BAA754}"/>
                    </a:ext>
                  </a:extLst>
                </p14:cNvPr>
                <p14:cNvContentPartPr/>
                <p14:nvPr/>
              </p14:nvContentPartPr>
              <p14:xfrm>
                <a:off x="6627600" y="549919"/>
                <a:ext cx="77040" cy="16920"/>
              </p14:xfrm>
            </p:contentPart>
          </mc:Choice>
          <mc:Fallback xmlns="">
            <p:pic>
              <p:nvPicPr>
                <p:cNvPr id="127" name="Entrada de lápiz 126">
                  <a:extLst>
                    <a:ext uri="{FF2B5EF4-FFF2-40B4-BE49-F238E27FC236}">
                      <a16:creationId xmlns:a16="http://schemas.microsoft.com/office/drawing/2014/main" id="{E4017C59-8178-4B8E-934D-13F0E6BAA754}"/>
                    </a:ext>
                  </a:extLst>
                </p:cNvPr>
                <p:cNvPicPr/>
                <p:nvPr/>
              </p:nvPicPr>
              <p:blipFill>
                <a:blip r:embed="rId189"/>
                <a:stretch>
                  <a:fillRect/>
                </a:stretch>
              </p:blipFill>
              <p:spPr>
                <a:xfrm>
                  <a:off x="6618960" y="541279"/>
                  <a:ext cx="94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Entrada de lápiz 127">
                  <a:extLst>
                    <a:ext uri="{FF2B5EF4-FFF2-40B4-BE49-F238E27FC236}">
                      <a16:creationId xmlns:a16="http://schemas.microsoft.com/office/drawing/2014/main" id="{F6B07AB3-A655-4231-A416-8CE0F5DF7749}"/>
                    </a:ext>
                  </a:extLst>
                </p14:cNvPr>
                <p14:cNvContentPartPr/>
                <p14:nvPr/>
              </p14:nvContentPartPr>
              <p14:xfrm>
                <a:off x="6622200" y="493399"/>
                <a:ext cx="92160" cy="17640"/>
              </p14:xfrm>
            </p:contentPart>
          </mc:Choice>
          <mc:Fallback xmlns="">
            <p:pic>
              <p:nvPicPr>
                <p:cNvPr id="128" name="Entrada de lápiz 127">
                  <a:extLst>
                    <a:ext uri="{FF2B5EF4-FFF2-40B4-BE49-F238E27FC236}">
                      <a16:creationId xmlns:a16="http://schemas.microsoft.com/office/drawing/2014/main" id="{F6B07AB3-A655-4231-A416-8CE0F5DF7749}"/>
                    </a:ext>
                  </a:extLst>
                </p:cNvPr>
                <p:cNvPicPr/>
                <p:nvPr/>
              </p:nvPicPr>
              <p:blipFill>
                <a:blip r:embed="rId191"/>
                <a:stretch>
                  <a:fillRect/>
                </a:stretch>
              </p:blipFill>
              <p:spPr>
                <a:xfrm>
                  <a:off x="6613200" y="484759"/>
                  <a:ext cx="10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Entrada de lápiz 128">
                  <a:extLst>
                    <a:ext uri="{FF2B5EF4-FFF2-40B4-BE49-F238E27FC236}">
                      <a16:creationId xmlns:a16="http://schemas.microsoft.com/office/drawing/2014/main" id="{483FA372-D3CA-47A5-980B-0AFC20E19A68}"/>
                    </a:ext>
                  </a:extLst>
                </p14:cNvPr>
                <p14:cNvContentPartPr/>
                <p14:nvPr/>
              </p14:nvContentPartPr>
              <p14:xfrm>
                <a:off x="6854400" y="410599"/>
                <a:ext cx="144000" cy="4680"/>
              </p14:xfrm>
            </p:contentPart>
          </mc:Choice>
          <mc:Fallback xmlns="">
            <p:pic>
              <p:nvPicPr>
                <p:cNvPr id="129" name="Entrada de lápiz 128">
                  <a:extLst>
                    <a:ext uri="{FF2B5EF4-FFF2-40B4-BE49-F238E27FC236}">
                      <a16:creationId xmlns:a16="http://schemas.microsoft.com/office/drawing/2014/main" id="{483FA372-D3CA-47A5-980B-0AFC20E19A68}"/>
                    </a:ext>
                  </a:extLst>
                </p:cNvPr>
                <p:cNvPicPr/>
                <p:nvPr/>
              </p:nvPicPr>
              <p:blipFill>
                <a:blip r:embed="rId193"/>
                <a:stretch>
                  <a:fillRect/>
                </a:stretch>
              </p:blipFill>
              <p:spPr>
                <a:xfrm>
                  <a:off x="6845760" y="401959"/>
                  <a:ext cx="161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Entrada de lápiz 129">
                  <a:extLst>
                    <a:ext uri="{FF2B5EF4-FFF2-40B4-BE49-F238E27FC236}">
                      <a16:creationId xmlns:a16="http://schemas.microsoft.com/office/drawing/2014/main" id="{4DBF283D-75D2-4C6E-8844-BDA63D56826C}"/>
                    </a:ext>
                  </a:extLst>
                </p14:cNvPr>
                <p14:cNvContentPartPr/>
                <p14:nvPr/>
              </p14:nvContentPartPr>
              <p14:xfrm>
                <a:off x="6881760" y="470359"/>
                <a:ext cx="88200" cy="23400"/>
              </p14:xfrm>
            </p:contentPart>
          </mc:Choice>
          <mc:Fallback xmlns="">
            <p:pic>
              <p:nvPicPr>
                <p:cNvPr id="130" name="Entrada de lápiz 129">
                  <a:extLst>
                    <a:ext uri="{FF2B5EF4-FFF2-40B4-BE49-F238E27FC236}">
                      <a16:creationId xmlns:a16="http://schemas.microsoft.com/office/drawing/2014/main" id="{4DBF283D-75D2-4C6E-8844-BDA63D56826C}"/>
                    </a:ext>
                  </a:extLst>
                </p:cNvPr>
                <p:cNvPicPr/>
                <p:nvPr/>
              </p:nvPicPr>
              <p:blipFill>
                <a:blip r:embed="rId195"/>
                <a:stretch>
                  <a:fillRect/>
                </a:stretch>
              </p:blipFill>
              <p:spPr>
                <a:xfrm>
                  <a:off x="6872760" y="461359"/>
                  <a:ext cx="105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Entrada de lápiz 131">
                  <a:extLst>
                    <a:ext uri="{FF2B5EF4-FFF2-40B4-BE49-F238E27FC236}">
                      <a16:creationId xmlns:a16="http://schemas.microsoft.com/office/drawing/2014/main" id="{9225DF5D-3D5E-42B2-B048-300D5B1D35BB}"/>
                    </a:ext>
                  </a:extLst>
                </p14:cNvPr>
                <p14:cNvContentPartPr/>
                <p14:nvPr/>
              </p14:nvContentPartPr>
              <p14:xfrm>
                <a:off x="7084800" y="221959"/>
                <a:ext cx="296280" cy="289440"/>
              </p14:xfrm>
            </p:contentPart>
          </mc:Choice>
          <mc:Fallback xmlns="">
            <p:pic>
              <p:nvPicPr>
                <p:cNvPr id="132" name="Entrada de lápiz 131">
                  <a:extLst>
                    <a:ext uri="{FF2B5EF4-FFF2-40B4-BE49-F238E27FC236}">
                      <a16:creationId xmlns:a16="http://schemas.microsoft.com/office/drawing/2014/main" id="{9225DF5D-3D5E-42B2-B048-300D5B1D35BB}"/>
                    </a:ext>
                  </a:extLst>
                </p:cNvPr>
                <p:cNvPicPr/>
                <p:nvPr/>
              </p:nvPicPr>
              <p:blipFill>
                <a:blip r:embed="rId197"/>
                <a:stretch>
                  <a:fillRect/>
                </a:stretch>
              </p:blipFill>
              <p:spPr>
                <a:xfrm>
                  <a:off x="7076160" y="213319"/>
                  <a:ext cx="313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Entrada de lápiz 132">
                  <a:extLst>
                    <a:ext uri="{FF2B5EF4-FFF2-40B4-BE49-F238E27FC236}">
                      <a16:creationId xmlns:a16="http://schemas.microsoft.com/office/drawing/2014/main" id="{5DA7D1B9-F988-4F16-9B9C-FAE07A91340E}"/>
                    </a:ext>
                  </a:extLst>
                </p14:cNvPr>
                <p14:cNvContentPartPr/>
                <p14:nvPr/>
              </p14:nvContentPartPr>
              <p14:xfrm>
                <a:off x="7463160" y="397279"/>
                <a:ext cx="233280" cy="209160"/>
              </p14:xfrm>
            </p:contentPart>
          </mc:Choice>
          <mc:Fallback xmlns="">
            <p:pic>
              <p:nvPicPr>
                <p:cNvPr id="133" name="Entrada de lápiz 132">
                  <a:extLst>
                    <a:ext uri="{FF2B5EF4-FFF2-40B4-BE49-F238E27FC236}">
                      <a16:creationId xmlns:a16="http://schemas.microsoft.com/office/drawing/2014/main" id="{5DA7D1B9-F988-4F16-9B9C-FAE07A91340E}"/>
                    </a:ext>
                  </a:extLst>
                </p:cNvPr>
                <p:cNvPicPr/>
                <p:nvPr/>
              </p:nvPicPr>
              <p:blipFill>
                <a:blip r:embed="rId199"/>
                <a:stretch>
                  <a:fillRect/>
                </a:stretch>
              </p:blipFill>
              <p:spPr>
                <a:xfrm>
                  <a:off x="7454520" y="388639"/>
                  <a:ext cx="250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Entrada de lápiz 133">
                  <a:extLst>
                    <a:ext uri="{FF2B5EF4-FFF2-40B4-BE49-F238E27FC236}">
                      <a16:creationId xmlns:a16="http://schemas.microsoft.com/office/drawing/2014/main" id="{4008D699-92BB-4B52-B36C-61E7123F0138}"/>
                    </a:ext>
                  </a:extLst>
                </p14:cNvPr>
                <p14:cNvContentPartPr/>
                <p14:nvPr/>
              </p14:nvContentPartPr>
              <p14:xfrm>
                <a:off x="7788240" y="356959"/>
                <a:ext cx="53640" cy="126720"/>
              </p14:xfrm>
            </p:contentPart>
          </mc:Choice>
          <mc:Fallback xmlns="">
            <p:pic>
              <p:nvPicPr>
                <p:cNvPr id="134" name="Entrada de lápiz 133">
                  <a:extLst>
                    <a:ext uri="{FF2B5EF4-FFF2-40B4-BE49-F238E27FC236}">
                      <a16:creationId xmlns:a16="http://schemas.microsoft.com/office/drawing/2014/main" id="{4008D699-92BB-4B52-B36C-61E7123F0138}"/>
                    </a:ext>
                  </a:extLst>
                </p:cNvPr>
                <p:cNvPicPr/>
                <p:nvPr/>
              </p:nvPicPr>
              <p:blipFill>
                <a:blip r:embed="rId201"/>
                <a:stretch>
                  <a:fillRect/>
                </a:stretch>
              </p:blipFill>
              <p:spPr>
                <a:xfrm>
                  <a:off x="7779600" y="348319"/>
                  <a:ext cx="71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5" name="Entrada de lápiz 134">
                  <a:extLst>
                    <a:ext uri="{FF2B5EF4-FFF2-40B4-BE49-F238E27FC236}">
                      <a16:creationId xmlns:a16="http://schemas.microsoft.com/office/drawing/2014/main" id="{44A4D233-9439-4965-8462-2D3A2A1CDD3B}"/>
                    </a:ext>
                  </a:extLst>
                </p14:cNvPr>
                <p14:cNvContentPartPr/>
                <p14:nvPr/>
              </p14:nvContentPartPr>
              <p14:xfrm>
                <a:off x="7728120" y="438679"/>
                <a:ext cx="211680" cy="31320"/>
              </p14:xfrm>
            </p:contentPart>
          </mc:Choice>
          <mc:Fallback xmlns="">
            <p:pic>
              <p:nvPicPr>
                <p:cNvPr id="135" name="Entrada de lápiz 134">
                  <a:extLst>
                    <a:ext uri="{FF2B5EF4-FFF2-40B4-BE49-F238E27FC236}">
                      <a16:creationId xmlns:a16="http://schemas.microsoft.com/office/drawing/2014/main" id="{44A4D233-9439-4965-8462-2D3A2A1CDD3B}"/>
                    </a:ext>
                  </a:extLst>
                </p:cNvPr>
                <p:cNvPicPr/>
                <p:nvPr/>
              </p:nvPicPr>
              <p:blipFill>
                <a:blip r:embed="rId203"/>
                <a:stretch>
                  <a:fillRect/>
                </a:stretch>
              </p:blipFill>
              <p:spPr>
                <a:xfrm>
                  <a:off x="7719120" y="430039"/>
                  <a:ext cx="229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6" name="Entrada de lápiz 135">
                  <a:extLst>
                    <a:ext uri="{FF2B5EF4-FFF2-40B4-BE49-F238E27FC236}">
                      <a16:creationId xmlns:a16="http://schemas.microsoft.com/office/drawing/2014/main" id="{15011960-CB23-42E9-B5A9-94F579A03619}"/>
                    </a:ext>
                  </a:extLst>
                </p14:cNvPr>
                <p14:cNvContentPartPr/>
                <p14:nvPr/>
              </p14:nvContentPartPr>
              <p14:xfrm>
                <a:off x="8020800" y="251119"/>
                <a:ext cx="280800" cy="309600"/>
              </p14:xfrm>
            </p:contentPart>
          </mc:Choice>
          <mc:Fallback xmlns="">
            <p:pic>
              <p:nvPicPr>
                <p:cNvPr id="136" name="Entrada de lápiz 135">
                  <a:extLst>
                    <a:ext uri="{FF2B5EF4-FFF2-40B4-BE49-F238E27FC236}">
                      <a16:creationId xmlns:a16="http://schemas.microsoft.com/office/drawing/2014/main" id="{15011960-CB23-42E9-B5A9-94F579A03619}"/>
                    </a:ext>
                  </a:extLst>
                </p:cNvPr>
                <p:cNvPicPr/>
                <p:nvPr/>
              </p:nvPicPr>
              <p:blipFill>
                <a:blip r:embed="rId205"/>
                <a:stretch>
                  <a:fillRect/>
                </a:stretch>
              </p:blipFill>
              <p:spPr>
                <a:xfrm>
                  <a:off x="8011800" y="242119"/>
                  <a:ext cx="2984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8" name="Entrada de lápiz 137">
                  <a:extLst>
                    <a:ext uri="{FF2B5EF4-FFF2-40B4-BE49-F238E27FC236}">
                      <a16:creationId xmlns:a16="http://schemas.microsoft.com/office/drawing/2014/main" id="{4AD5483C-A7BB-46AD-9213-4CE1C4C1D859}"/>
                    </a:ext>
                  </a:extLst>
                </p14:cNvPr>
                <p14:cNvContentPartPr/>
                <p14:nvPr/>
              </p14:nvContentPartPr>
              <p14:xfrm>
                <a:off x="8465760" y="443359"/>
                <a:ext cx="177120" cy="117720"/>
              </p14:xfrm>
            </p:contentPart>
          </mc:Choice>
          <mc:Fallback xmlns="">
            <p:pic>
              <p:nvPicPr>
                <p:cNvPr id="138" name="Entrada de lápiz 137">
                  <a:extLst>
                    <a:ext uri="{FF2B5EF4-FFF2-40B4-BE49-F238E27FC236}">
                      <a16:creationId xmlns:a16="http://schemas.microsoft.com/office/drawing/2014/main" id="{4AD5483C-A7BB-46AD-9213-4CE1C4C1D859}"/>
                    </a:ext>
                  </a:extLst>
                </p:cNvPr>
                <p:cNvPicPr/>
                <p:nvPr/>
              </p:nvPicPr>
              <p:blipFill>
                <a:blip r:embed="rId207"/>
                <a:stretch>
                  <a:fillRect/>
                </a:stretch>
              </p:blipFill>
              <p:spPr>
                <a:xfrm>
                  <a:off x="8456760" y="434719"/>
                  <a:ext cx="194760" cy="135360"/>
                </a:xfrm>
                <a:prstGeom prst="rect">
                  <a:avLst/>
                </a:prstGeom>
              </p:spPr>
            </p:pic>
          </mc:Fallback>
        </mc:AlternateContent>
      </p:grpSp>
      <p:grpSp>
        <p:nvGrpSpPr>
          <p:cNvPr id="151" name="Grupo 150">
            <a:extLst>
              <a:ext uri="{FF2B5EF4-FFF2-40B4-BE49-F238E27FC236}">
                <a16:creationId xmlns:a16="http://schemas.microsoft.com/office/drawing/2014/main" id="{85ACC29F-5270-423F-BA5E-AA90FB887DCD}"/>
              </a:ext>
            </a:extLst>
          </p:cNvPr>
          <p:cNvGrpSpPr/>
          <p:nvPr/>
        </p:nvGrpSpPr>
        <p:grpSpPr>
          <a:xfrm>
            <a:off x="6199560" y="2760319"/>
            <a:ext cx="2792520" cy="334800"/>
            <a:chOff x="6199560" y="2760319"/>
            <a:chExt cx="2792520" cy="334800"/>
          </a:xfrm>
        </p:grpSpPr>
        <mc:AlternateContent xmlns:mc="http://schemas.openxmlformats.org/markup-compatibility/2006" xmlns:p14="http://schemas.microsoft.com/office/powerpoint/2010/main">
          <mc:Choice Requires="p14">
            <p:contentPart p14:bwMode="auto" r:id="rId208">
              <p14:nvContentPartPr>
                <p14:cNvPr id="118" name="Entrada de lápiz 117">
                  <a:extLst>
                    <a:ext uri="{FF2B5EF4-FFF2-40B4-BE49-F238E27FC236}">
                      <a16:creationId xmlns:a16="http://schemas.microsoft.com/office/drawing/2014/main" id="{D368042F-6022-4785-99C2-A66DADC3107A}"/>
                    </a:ext>
                  </a:extLst>
                </p14:cNvPr>
                <p14:cNvContentPartPr/>
                <p14:nvPr/>
              </p14:nvContentPartPr>
              <p14:xfrm>
                <a:off x="6199560" y="2816839"/>
                <a:ext cx="305280" cy="255960"/>
              </p14:xfrm>
            </p:contentPart>
          </mc:Choice>
          <mc:Fallback xmlns="">
            <p:pic>
              <p:nvPicPr>
                <p:cNvPr id="118" name="Entrada de lápiz 117">
                  <a:extLst>
                    <a:ext uri="{FF2B5EF4-FFF2-40B4-BE49-F238E27FC236}">
                      <a16:creationId xmlns:a16="http://schemas.microsoft.com/office/drawing/2014/main" id="{D368042F-6022-4785-99C2-A66DADC3107A}"/>
                    </a:ext>
                  </a:extLst>
                </p:cNvPr>
                <p:cNvPicPr/>
                <p:nvPr/>
              </p:nvPicPr>
              <p:blipFill>
                <a:blip r:embed="rId209"/>
                <a:stretch>
                  <a:fillRect/>
                </a:stretch>
              </p:blipFill>
              <p:spPr>
                <a:xfrm>
                  <a:off x="6190560" y="2808199"/>
                  <a:ext cx="322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9" name="Entrada de lápiz 118">
                  <a:extLst>
                    <a:ext uri="{FF2B5EF4-FFF2-40B4-BE49-F238E27FC236}">
                      <a16:creationId xmlns:a16="http://schemas.microsoft.com/office/drawing/2014/main" id="{1D3E5460-7F5E-46AA-8795-C7687EFB08EA}"/>
                    </a:ext>
                  </a:extLst>
                </p14:cNvPr>
                <p14:cNvContentPartPr/>
                <p14:nvPr/>
              </p14:nvContentPartPr>
              <p14:xfrm>
                <a:off x="6562080" y="2910799"/>
                <a:ext cx="212040" cy="167040"/>
              </p14:xfrm>
            </p:contentPart>
          </mc:Choice>
          <mc:Fallback xmlns="">
            <p:pic>
              <p:nvPicPr>
                <p:cNvPr id="119" name="Entrada de lápiz 118">
                  <a:extLst>
                    <a:ext uri="{FF2B5EF4-FFF2-40B4-BE49-F238E27FC236}">
                      <a16:creationId xmlns:a16="http://schemas.microsoft.com/office/drawing/2014/main" id="{1D3E5460-7F5E-46AA-8795-C7687EFB08EA}"/>
                    </a:ext>
                  </a:extLst>
                </p:cNvPr>
                <p:cNvPicPr/>
                <p:nvPr/>
              </p:nvPicPr>
              <p:blipFill>
                <a:blip r:embed="rId211"/>
                <a:stretch>
                  <a:fillRect/>
                </a:stretch>
              </p:blipFill>
              <p:spPr>
                <a:xfrm>
                  <a:off x="6553440" y="2902159"/>
                  <a:ext cx="229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0" name="Entrada de lápiz 119">
                  <a:extLst>
                    <a:ext uri="{FF2B5EF4-FFF2-40B4-BE49-F238E27FC236}">
                      <a16:creationId xmlns:a16="http://schemas.microsoft.com/office/drawing/2014/main" id="{AE62BF04-61C8-434E-B59C-31917AC7546D}"/>
                    </a:ext>
                  </a:extLst>
                </p14:cNvPr>
                <p14:cNvContentPartPr/>
                <p14:nvPr/>
              </p14:nvContentPartPr>
              <p14:xfrm>
                <a:off x="6933240" y="2922319"/>
                <a:ext cx="149760" cy="7920"/>
              </p14:xfrm>
            </p:contentPart>
          </mc:Choice>
          <mc:Fallback xmlns="">
            <p:pic>
              <p:nvPicPr>
                <p:cNvPr id="120" name="Entrada de lápiz 119">
                  <a:extLst>
                    <a:ext uri="{FF2B5EF4-FFF2-40B4-BE49-F238E27FC236}">
                      <a16:creationId xmlns:a16="http://schemas.microsoft.com/office/drawing/2014/main" id="{AE62BF04-61C8-434E-B59C-31917AC7546D}"/>
                    </a:ext>
                  </a:extLst>
                </p:cNvPr>
                <p:cNvPicPr/>
                <p:nvPr/>
              </p:nvPicPr>
              <p:blipFill>
                <a:blip r:embed="rId213"/>
                <a:stretch>
                  <a:fillRect/>
                </a:stretch>
              </p:blipFill>
              <p:spPr>
                <a:xfrm>
                  <a:off x="6924600" y="2913319"/>
                  <a:ext cx="167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1" name="Entrada de lápiz 120">
                  <a:extLst>
                    <a:ext uri="{FF2B5EF4-FFF2-40B4-BE49-F238E27FC236}">
                      <a16:creationId xmlns:a16="http://schemas.microsoft.com/office/drawing/2014/main" id="{B4E7C4C6-A2E5-44DE-BA95-99CFC773EB2E}"/>
                    </a:ext>
                  </a:extLst>
                </p14:cNvPr>
                <p14:cNvContentPartPr/>
                <p14:nvPr/>
              </p14:nvContentPartPr>
              <p14:xfrm>
                <a:off x="6904440" y="2994679"/>
                <a:ext cx="172800" cy="17640"/>
              </p14:xfrm>
            </p:contentPart>
          </mc:Choice>
          <mc:Fallback xmlns="">
            <p:pic>
              <p:nvPicPr>
                <p:cNvPr id="121" name="Entrada de lápiz 120">
                  <a:extLst>
                    <a:ext uri="{FF2B5EF4-FFF2-40B4-BE49-F238E27FC236}">
                      <a16:creationId xmlns:a16="http://schemas.microsoft.com/office/drawing/2014/main" id="{B4E7C4C6-A2E5-44DE-BA95-99CFC773EB2E}"/>
                    </a:ext>
                  </a:extLst>
                </p:cNvPr>
                <p:cNvPicPr/>
                <p:nvPr/>
              </p:nvPicPr>
              <p:blipFill>
                <a:blip r:embed="rId215"/>
                <a:stretch>
                  <a:fillRect/>
                </a:stretch>
              </p:blipFill>
              <p:spPr>
                <a:xfrm>
                  <a:off x="6895800" y="2986039"/>
                  <a:ext cx="190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2" name="Entrada de lápiz 121">
                  <a:extLst>
                    <a:ext uri="{FF2B5EF4-FFF2-40B4-BE49-F238E27FC236}">
                      <a16:creationId xmlns:a16="http://schemas.microsoft.com/office/drawing/2014/main" id="{C83882FE-CC20-4C56-90D7-3A03E3F4CC52}"/>
                    </a:ext>
                  </a:extLst>
                </p14:cNvPr>
                <p14:cNvContentPartPr/>
                <p14:nvPr/>
              </p14:nvContentPartPr>
              <p14:xfrm>
                <a:off x="7258320" y="2868679"/>
                <a:ext cx="206640" cy="171000"/>
              </p14:xfrm>
            </p:contentPart>
          </mc:Choice>
          <mc:Fallback xmlns="">
            <p:pic>
              <p:nvPicPr>
                <p:cNvPr id="122" name="Entrada de lápiz 121">
                  <a:extLst>
                    <a:ext uri="{FF2B5EF4-FFF2-40B4-BE49-F238E27FC236}">
                      <a16:creationId xmlns:a16="http://schemas.microsoft.com/office/drawing/2014/main" id="{C83882FE-CC20-4C56-90D7-3A03E3F4CC52}"/>
                    </a:ext>
                  </a:extLst>
                </p:cNvPr>
                <p:cNvPicPr/>
                <p:nvPr/>
              </p:nvPicPr>
              <p:blipFill>
                <a:blip r:embed="rId217"/>
                <a:stretch>
                  <a:fillRect/>
                </a:stretch>
              </p:blipFill>
              <p:spPr>
                <a:xfrm>
                  <a:off x="7249320" y="2859679"/>
                  <a:ext cx="224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3" name="Entrada de lápiz 122">
                  <a:extLst>
                    <a:ext uri="{FF2B5EF4-FFF2-40B4-BE49-F238E27FC236}">
                      <a16:creationId xmlns:a16="http://schemas.microsoft.com/office/drawing/2014/main" id="{73AEBD63-7EF0-4318-8C41-3925C2B81A96}"/>
                    </a:ext>
                  </a:extLst>
                </p14:cNvPr>
                <p14:cNvContentPartPr/>
                <p14:nvPr/>
              </p14:nvContentPartPr>
              <p14:xfrm>
                <a:off x="7320240" y="2914399"/>
                <a:ext cx="136080" cy="91440"/>
              </p14:xfrm>
            </p:contentPart>
          </mc:Choice>
          <mc:Fallback xmlns="">
            <p:pic>
              <p:nvPicPr>
                <p:cNvPr id="123" name="Entrada de lápiz 122">
                  <a:extLst>
                    <a:ext uri="{FF2B5EF4-FFF2-40B4-BE49-F238E27FC236}">
                      <a16:creationId xmlns:a16="http://schemas.microsoft.com/office/drawing/2014/main" id="{73AEBD63-7EF0-4318-8C41-3925C2B81A96}"/>
                    </a:ext>
                  </a:extLst>
                </p:cNvPr>
                <p:cNvPicPr/>
                <p:nvPr/>
              </p:nvPicPr>
              <p:blipFill>
                <a:blip r:embed="rId219"/>
                <a:stretch>
                  <a:fillRect/>
                </a:stretch>
              </p:blipFill>
              <p:spPr>
                <a:xfrm>
                  <a:off x="7311240" y="2905399"/>
                  <a:ext cx="153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Entrada de lápiz 139">
                  <a:extLst>
                    <a:ext uri="{FF2B5EF4-FFF2-40B4-BE49-F238E27FC236}">
                      <a16:creationId xmlns:a16="http://schemas.microsoft.com/office/drawing/2014/main" id="{4E521A0A-58F2-4660-8E16-AD6B60B0E327}"/>
                    </a:ext>
                  </a:extLst>
                </p14:cNvPr>
                <p14:cNvContentPartPr/>
                <p14:nvPr/>
              </p14:nvContentPartPr>
              <p14:xfrm>
                <a:off x="7588440" y="2910079"/>
                <a:ext cx="128520" cy="15480"/>
              </p14:xfrm>
            </p:contentPart>
          </mc:Choice>
          <mc:Fallback xmlns="">
            <p:pic>
              <p:nvPicPr>
                <p:cNvPr id="140" name="Entrada de lápiz 139">
                  <a:extLst>
                    <a:ext uri="{FF2B5EF4-FFF2-40B4-BE49-F238E27FC236}">
                      <a16:creationId xmlns:a16="http://schemas.microsoft.com/office/drawing/2014/main" id="{4E521A0A-58F2-4660-8E16-AD6B60B0E327}"/>
                    </a:ext>
                  </a:extLst>
                </p:cNvPr>
                <p:cNvPicPr/>
                <p:nvPr/>
              </p:nvPicPr>
              <p:blipFill>
                <a:blip r:embed="rId221"/>
                <a:stretch>
                  <a:fillRect/>
                </a:stretch>
              </p:blipFill>
              <p:spPr>
                <a:xfrm>
                  <a:off x="7579800" y="2901079"/>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Entrada de lápiz 140">
                  <a:extLst>
                    <a:ext uri="{FF2B5EF4-FFF2-40B4-BE49-F238E27FC236}">
                      <a16:creationId xmlns:a16="http://schemas.microsoft.com/office/drawing/2014/main" id="{A4949B4A-D996-4960-970C-05F92FEA54D2}"/>
                    </a:ext>
                  </a:extLst>
                </p14:cNvPr>
                <p14:cNvContentPartPr/>
                <p14:nvPr/>
              </p14:nvContentPartPr>
              <p14:xfrm>
                <a:off x="7621560" y="2999359"/>
                <a:ext cx="145800" cy="10080"/>
              </p14:xfrm>
            </p:contentPart>
          </mc:Choice>
          <mc:Fallback xmlns="">
            <p:pic>
              <p:nvPicPr>
                <p:cNvPr id="141" name="Entrada de lápiz 140">
                  <a:extLst>
                    <a:ext uri="{FF2B5EF4-FFF2-40B4-BE49-F238E27FC236}">
                      <a16:creationId xmlns:a16="http://schemas.microsoft.com/office/drawing/2014/main" id="{A4949B4A-D996-4960-970C-05F92FEA54D2}"/>
                    </a:ext>
                  </a:extLst>
                </p:cNvPr>
                <p:cNvPicPr/>
                <p:nvPr/>
              </p:nvPicPr>
              <p:blipFill>
                <a:blip r:embed="rId223"/>
                <a:stretch>
                  <a:fillRect/>
                </a:stretch>
              </p:blipFill>
              <p:spPr>
                <a:xfrm>
                  <a:off x="7612560" y="2990719"/>
                  <a:ext cx="163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3" name="Entrada de lápiz 142">
                  <a:extLst>
                    <a:ext uri="{FF2B5EF4-FFF2-40B4-BE49-F238E27FC236}">
                      <a16:creationId xmlns:a16="http://schemas.microsoft.com/office/drawing/2014/main" id="{6E1765A8-F576-4958-B3BD-853A25D4C224}"/>
                    </a:ext>
                  </a:extLst>
                </p14:cNvPr>
                <p14:cNvContentPartPr/>
                <p14:nvPr/>
              </p14:nvContentPartPr>
              <p14:xfrm>
                <a:off x="7807320" y="2782279"/>
                <a:ext cx="248400" cy="285120"/>
              </p14:xfrm>
            </p:contentPart>
          </mc:Choice>
          <mc:Fallback xmlns="">
            <p:pic>
              <p:nvPicPr>
                <p:cNvPr id="143" name="Entrada de lápiz 142">
                  <a:extLst>
                    <a:ext uri="{FF2B5EF4-FFF2-40B4-BE49-F238E27FC236}">
                      <a16:creationId xmlns:a16="http://schemas.microsoft.com/office/drawing/2014/main" id="{6E1765A8-F576-4958-B3BD-853A25D4C224}"/>
                    </a:ext>
                  </a:extLst>
                </p:cNvPr>
                <p:cNvPicPr/>
                <p:nvPr/>
              </p:nvPicPr>
              <p:blipFill>
                <a:blip r:embed="rId225"/>
                <a:stretch>
                  <a:fillRect/>
                </a:stretch>
              </p:blipFill>
              <p:spPr>
                <a:xfrm>
                  <a:off x="7798680" y="2773639"/>
                  <a:ext cx="2660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4" name="Entrada de lápiz 143">
                  <a:extLst>
                    <a:ext uri="{FF2B5EF4-FFF2-40B4-BE49-F238E27FC236}">
                      <a16:creationId xmlns:a16="http://schemas.microsoft.com/office/drawing/2014/main" id="{56EAC2E0-1197-40ED-B1EB-F7034185FE57}"/>
                    </a:ext>
                  </a:extLst>
                </p14:cNvPr>
                <p14:cNvContentPartPr/>
                <p14:nvPr/>
              </p14:nvContentPartPr>
              <p14:xfrm>
                <a:off x="8168760" y="3001159"/>
                <a:ext cx="151560" cy="93600"/>
              </p14:xfrm>
            </p:contentPart>
          </mc:Choice>
          <mc:Fallback xmlns="">
            <p:pic>
              <p:nvPicPr>
                <p:cNvPr id="144" name="Entrada de lápiz 143">
                  <a:extLst>
                    <a:ext uri="{FF2B5EF4-FFF2-40B4-BE49-F238E27FC236}">
                      <a16:creationId xmlns:a16="http://schemas.microsoft.com/office/drawing/2014/main" id="{56EAC2E0-1197-40ED-B1EB-F7034185FE57}"/>
                    </a:ext>
                  </a:extLst>
                </p:cNvPr>
                <p:cNvPicPr/>
                <p:nvPr/>
              </p:nvPicPr>
              <p:blipFill>
                <a:blip r:embed="rId227"/>
                <a:stretch>
                  <a:fillRect/>
                </a:stretch>
              </p:blipFill>
              <p:spPr>
                <a:xfrm>
                  <a:off x="8159760" y="2992159"/>
                  <a:ext cx="169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Entrada de lápiz 144">
                  <a:extLst>
                    <a:ext uri="{FF2B5EF4-FFF2-40B4-BE49-F238E27FC236}">
                      <a16:creationId xmlns:a16="http://schemas.microsoft.com/office/drawing/2014/main" id="{10B9B94D-FABD-40B7-A9FB-826221B2633B}"/>
                    </a:ext>
                  </a:extLst>
                </p14:cNvPr>
                <p14:cNvContentPartPr/>
                <p14:nvPr/>
              </p14:nvContentPartPr>
              <p14:xfrm>
                <a:off x="8352720" y="2883799"/>
                <a:ext cx="114120" cy="34200"/>
              </p14:xfrm>
            </p:contentPart>
          </mc:Choice>
          <mc:Fallback xmlns="">
            <p:pic>
              <p:nvPicPr>
                <p:cNvPr id="145" name="Entrada de lápiz 144">
                  <a:extLst>
                    <a:ext uri="{FF2B5EF4-FFF2-40B4-BE49-F238E27FC236}">
                      <a16:creationId xmlns:a16="http://schemas.microsoft.com/office/drawing/2014/main" id="{10B9B94D-FABD-40B7-A9FB-826221B2633B}"/>
                    </a:ext>
                  </a:extLst>
                </p:cNvPr>
                <p:cNvPicPr/>
                <p:nvPr/>
              </p:nvPicPr>
              <p:blipFill>
                <a:blip r:embed="rId229"/>
                <a:stretch>
                  <a:fillRect/>
                </a:stretch>
              </p:blipFill>
              <p:spPr>
                <a:xfrm>
                  <a:off x="8344080" y="2875159"/>
                  <a:ext cx="131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Entrada de lápiz 145">
                  <a:extLst>
                    <a:ext uri="{FF2B5EF4-FFF2-40B4-BE49-F238E27FC236}">
                      <a16:creationId xmlns:a16="http://schemas.microsoft.com/office/drawing/2014/main" id="{650A35E0-C74C-4683-A35A-683031206FC6}"/>
                    </a:ext>
                  </a:extLst>
                </p14:cNvPr>
                <p14:cNvContentPartPr/>
                <p14:nvPr/>
              </p14:nvContentPartPr>
              <p14:xfrm>
                <a:off x="8360640" y="2953279"/>
                <a:ext cx="130320" cy="12600"/>
              </p14:xfrm>
            </p:contentPart>
          </mc:Choice>
          <mc:Fallback xmlns="">
            <p:pic>
              <p:nvPicPr>
                <p:cNvPr id="146" name="Entrada de lápiz 145">
                  <a:extLst>
                    <a:ext uri="{FF2B5EF4-FFF2-40B4-BE49-F238E27FC236}">
                      <a16:creationId xmlns:a16="http://schemas.microsoft.com/office/drawing/2014/main" id="{650A35E0-C74C-4683-A35A-683031206FC6}"/>
                    </a:ext>
                  </a:extLst>
                </p:cNvPr>
                <p:cNvPicPr/>
                <p:nvPr/>
              </p:nvPicPr>
              <p:blipFill>
                <a:blip r:embed="rId231"/>
                <a:stretch>
                  <a:fillRect/>
                </a:stretch>
              </p:blipFill>
              <p:spPr>
                <a:xfrm>
                  <a:off x="8351640" y="2944639"/>
                  <a:ext cx="147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Entrada de lápiz 146">
                  <a:extLst>
                    <a:ext uri="{FF2B5EF4-FFF2-40B4-BE49-F238E27FC236}">
                      <a16:creationId xmlns:a16="http://schemas.microsoft.com/office/drawing/2014/main" id="{326EF519-221F-4D01-AB87-AA8547438CE3}"/>
                    </a:ext>
                  </a:extLst>
                </p14:cNvPr>
                <p14:cNvContentPartPr/>
                <p14:nvPr/>
              </p14:nvContentPartPr>
              <p14:xfrm>
                <a:off x="8556480" y="2760319"/>
                <a:ext cx="206640" cy="266400"/>
              </p14:xfrm>
            </p:contentPart>
          </mc:Choice>
          <mc:Fallback xmlns="">
            <p:pic>
              <p:nvPicPr>
                <p:cNvPr id="147" name="Entrada de lápiz 146">
                  <a:extLst>
                    <a:ext uri="{FF2B5EF4-FFF2-40B4-BE49-F238E27FC236}">
                      <a16:creationId xmlns:a16="http://schemas.microsoft.com/office/drawing/2014/main" id="{326EF519-221F-4D01-AB87-AA8547438CE3}"/>
                    </a:ext>
                  </a:extLst>
                </p:cNvPr>
                <p:cNvPicPr/>
                <p:nvPr/>
              </p:nvPicPr>
              <p:blipFill>
                <a:blip r:embed="rId233"/>
                <a:stretch>
                  <a:fillRect/>
                </a:stretch>
              </p:blipFill>
              <p:spPr>
                <a:xfrm>
                  <a:off x="8547840" y="2751319"/>
                  <a:ext cx="2242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Entrada de lápiz 147">
                  <a:extLst>
                    <a:ext uri="{FF2B5EF4-FFF2-40B4-BE49-F238E27FC236}">
                      <a16:creationId xmlns:a16="http://schemas.microsoft.com/office/drawing/2014/main" id="{8F66F2CA-5E64-4CD0-848F-EC355D4CCBA1}"/>
                    </a:ext>
                  </a:extLst>
                </p14:cNvPr>
                <p14:cNvContentPartPr/>
                <p14:nvPr/>
              </p14:nvContentPartPr>
              <p14:xfrm>
                <a:off x="8806320" y="2972719"/>
                <a:ext cx="185760" cy="122400"/>
              </p14:xfrm>
            </p:contentPart>
          </mc:Choice>
          <mc:Fallback xmlns="">
            <p:pic>
              <p:nvPicPr>
                <p:cNvPr id="148" name="Entrada de lápiz 147">
                  <a:extLst>
                    <a:ext uri="{FF2B5EF4-FFF2-40B4-BE49-F238E27FC236}">
                      <a16:creationId xmlns:a16="http://schemas.microsoft.com/office/drawing/2014/main" id="{8F66F2CA-5E64-4CD0-848F-EC355D4CCBA1}"/>
                    </a:ext>
                  </a:extLst>
                </p:cNvPr>
                <p:cNvPicPr/>
                <p:nvPr/>
              </p:nvPicPr>
              <p:blipFill>
                <a:blip r:embed="rId235"/>
                <a:stretch>
                  <a:fillRect/>
                </a:stretch>
              </p:blipFill>
              <p:spPr>
                <a:xfrm>
                  <a:off x="8797320" y="2964079"/>
                  <a:ext cx="203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Entrada de lápiz 148">
                  <a:extLst>
                    <a:ext uri="{FF2B5EF4-FFF2-40B4-BE49-F238E27FC236}">
                      <a16:creationId xmlns:a16="http://schemas.microsoft.com/office/drawing/2014/main" id="{6E6F1064-14A0-46C3-A338-94DBE5ADE112}"/>
                    </a:ext>
                  </a:extLst>
                </p14:cNvPr>
                <p14:cNvContentPartPr/>
                <p14:nvPr/>
              </p14:nvContentPartPr>
              <p14:xfrm>
                <a:off x="8846640" y="3031399"/>
                <a:ext cx="78840" cy="11880"/>
              </p14:xfrm>
            </p:contentPart>
          </mc:Choice>
          <mc:Fallback xmlns="">
            <p:pic>
              <p:nvPicPr>
                <p:cNvPr id="149" name="Entrada de lápiz 148">
                  <a:extLst>
                    <a:ext uri="{FF2B5EF4-FFF2-40B4-BE49-F238E27FC236}">
                      <a16:creationId xmlns:a16="http://schemas.microsoft.com/office/drawing/2014/main" id="{6E6F1064-14A0-46C3-A338-94DBE5ADE112}"/>
                    </a:ext>
                  </a:extLst>
                </p:cNvPr>
                <p:cNvPicPr/>
                <p:nvPr/>
              </p:nvPicPr>
              <p:blipFill>
                <a:blip r:embed="rId237"/>
                <a:stretch>
                  <a:fillRect/>
                </a:stretch>
              </p:blipFill>
              <p:spPr>
                <a:xfrm>
                  <a:off x="8837640" y="3022759"/>
                  <a:ext cx="96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Entrada de lápiz 149">
                  <a:extLst>
                    <a:ext uri="{FF2B5EF4-FFF2-40B4-BE49-F238E27FC236}">
                      <a16:creationId xmlns:a16="http://schemas.microsoft.com/office/drawing/2014/main" id="{77E95F7F-D1B8-46FE-BE23-2E60D9F2151F}"/>
                    </a:ext>
                  </a:extLst>
                </p14:cNvPr>
                <p14:cNvContentPartPr/>
                <p14:nvPr/>
              </p14:nvContentPartPr>
              <p14:xfrm>
                <a:off x="8793720" y="2950399"/>
                <a:ext cx="181440" cy="45000"/>
              </p14:xfrm>
            </p:contentPart>
          </mc:Choice>
          <mc:Fallback xmlns="">
            <p:pic>
              <p:nvPicPr>
                <p:cNvPr id="150" name="Entrada de lápiz 149">
                  <a:extLst>
                    <a:ext uri="{FF2B5EF4-FFF2-40B4-BE49-F238E27FC236}">
                      <a16:creationId xmlns:a16="http://schemas.microsoft.com/office/drawing/2014/main" id="{77E95F7F-D1B8-46FE-BE23-2E60D9F2151F}"/>
                    </a:ext>
                  </a:extLst>
                </p:cNvPr>
                <p:cNvPicPr/>
                <p:nvPr/>
              </p:nvPicPr>
              <p:blipFill>
                <a:blip r:embed="rId239"/>
                <a:stretch>
                  <a:fillRect/>
                </a:stretch>
              </p:blipFill>
              <p:spPr>
                <a:xfrm>
                  <a:off x="8785080" y="2941759"/>
                  <a:ext cx="199080" cy="62640"/>
                </a:xfrm>
                <a:prstGeom prst="rect">
                  <a:avLst/>
                </a:prstGeom>
              </p:spPr>
            </p:pic>
          </mc:Fallback>
        </mc:AlternateContent>
      </p:grpSp>
      <p:grpSp>
        <p:nvGrpSpPr>
          <p:cNvPr id="161" name="Grupo 160">
            <a:extLst>
              <a:ext uri="{FF2B5EF4-FFF2-40B4-BE49-F238E27FC236}">
                <a16:creationId xmlns:a16="http://schemas.microsoft.com/office/drawing/2014/main" id="{60C6693B-3CC1-47BF-8CEE-1393E7AD3D0E}"/>
              </a:ext>
            </a:extLst>
          </p:cNvPr>
          <p:cNvGrpSpPr/>
          <p:nvPr/>
        </p:nvGrpSpPr>
        <p:grpSpPr>
          <a:xfrm>
            <a:off x="6366600" y="3333079"/>
            <a:ext cx="389520" cy="291960"/>
            <a:chOff x="6366600" y="3333079"/>
            <a:chExt cx="389520" cy="291960"/>
          </a:xfrm>
        </p:grpSpPr>
        <mc:AlternateContent xmlns:mc="http://schemas.openxmlformats.org/markup-compatibility/2006" xmlns:p14="http://schemas.microsoft.com/office/powerpoint/2010/main">
          <mc:Choice Requires="p14">
            <p:contentPart p14:bwMode="auto" r:id="rId240">
              <p14:nvContentPartPr>
                <p14:cNvPr id="152" name="Entrada de lápiz 151">
                  <a:extLst>
                    <a:ext uri="{FF2B5EF4-FFF2-40B4-BE49-F238E27FC236}">
                      <a16:creationId xmlns:a16="http://schemas.microsoft.com/office/drawing/2014/main" id="{C596157B-5184-4C38-920E-E88BA9E890F4}"/>
                    </a:ext>
                  </a:extLst>
                </p14:cNvPr>
                <p14:cNvContentPartPr/>
                <p14:nvPr/>
              </p14:nvContentPartPr>
              <p14:xfrm>
                <a:off x="6366600" y="3333079"/>
                <a:ext cx="250920" cy="253080"/>
              </p14:xfrm>
            </p:contentPart>
          </mc:Choice>
          <mc:Fallback xmlns="">
            <p:pic>
              <p:nvPicPr>
                <p:cNvPr id="152" name="Entrada de lápiz 151">
                  <a:extLst>
                    <a:ext uri="{FF2B5EF4-FFF2-40B4-BE49-F238E27FC236}">
                      <a16:creationId xmlns:a16="http://schemas.microsoft.com/office/drawing/2014/main" id="{C596157B-5184-4C38-920E-E88BA9E890F4}"/>
                    </a:ext>
                  </a:extLst>
                </p:cNvPr>
                <p:cNvPicPr/>
                <p:nvPr/>
              </p:nvPicPr>
              <p:blipFill>
                <a:blip r:embed="rId241"/>
                <a:stretch>
                  <a:fillRect/>
                </a:stretch>
              </p:blipFill>
              <p:spPr>
                <a:xfrm>
                  <a:off x="6357960" y="3324079"/>
                  <a:ext cx="2685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3" name="Entrada de lápiz 152">
                  <a:extLst>
                    <a:ext uri="{FF2B5EF4-FFF2-40B4-BE49-F238E27FC236}">
                      <a16:creationId xmlns:a16="http://schemas.microsoft.com/office/drawing/2014/main" id="{FC8A45A4-20E4-4F8D-AEB9-E2855E89A473}"/>
                    </a:ext>
                  </a:extLst>
                </p14:cNvPr>
                <p14:cNvContentPartPr/>
                <p14:nvPr/>
              </p14:nvContentPartPr>
              <p14:xfrm>
                <a:off x="6615360" y="3527839"/>
                <a:ext cx="140760" cy="97200"/>
              </p14:xfrm>
            </p:contentPart>
          </mc:Choice>
          <mc:Fallback xmlns="">
            <p:pic>
              <p:nvPicPr>
                <p:cNvPr id="153" name="Entrada de lápiz 152">
                  <a:extLst>
                    <a:ext uri="{FF2B5EF4-FFF2-40B4-BE49-F238E27FC236}">
                      <a16:creationId xmlns:a16="http://schemas.microsoft.com/office/drawing/2014/main" id="{FC8A45A4-20E4-4F8D-AEB9-E2855E89A473}"/>
                    </a:ext>
                  </a:extLst>
                </p:cNvPr>
                <p:cNvPicPr/>
                <p:nvPr/>
              </p:nvPicPr>
              <p:blipFill>
                <a:blip r:embed="rId243"/>
                <a:stretch>
                  <a:fillRect/>
                </a:stretch>
              </p:blipFill>
              <p:spPr>
                <a:xfrm>
                  <a:off x="6606360" y="3519199"/>
                  <a:ext cx="158400" cy="114840"/>
                </a:xfrm>
                <a:prstGeom prst="rect">
                  <a:avLst/>
                </a:prstGeom>
              </p:spPr>
            </p:pic>
          </mc:Fallback>
        </mc:AlternateContent>
      </p:grpSp>
      <p:grpSp>
        <p:nvGrpSpPr>
          <p:cNvPr id="160" name="Grupo 159">
            <a:extLst>
              <a:ext uri="{FF2B5EF4-FFF2-40B4-BE49-F238E27FC236}">
                <a16:creationId xmlns:a16="http://schemas.microsoft.com/office/drawing/2014/main" id="{350EE076-AA24-44C6-A8C5-02A2E4CB0785}"/>
              </a:ext>
            </a:extLst>
          </p:cNvPr>
          <p:cNvGrpSpPr/>
          <p:nvPr/>
        </p:nvGrpSpPr>
        <p:grpSpPr>
          <a:xfrm>
            <a:off x="6975000" y="3480679"/>
            <a:ext cx="195480" cy="96480"/>
            <a:chOff x="6975000" y="3480679"/>
            <a:chExt cx="195480" cy="96480"/>
          </a:xfrm>
        </p:grpSpPr>
        <mc:AlternateContent xmlns:mc="http://schemas.openxmlformats.org/markup-compatibility/2006" xmlns:p14="http://schemas.microsoft.com/office/powerpoint/2010/main">
          <mc:Choice Requires="p14">
            <p:contentPart p14:bwMode="auto" r:id="rId244">
              <p14:nvContentPartPr>
                <p14:cNvPr id="154" name="Entrada de lápiz 153">
                  <a:extLst>
                    <a:ext uri="{FF2B5EF4-FFF2-40B4-BE49-F238E27FC236}">
                      <a16:creationId xmlns:a16="http://schemas.microsoft.com/office/drawing/2014/main" id="{66643FCE-6DAA-4685-8B6D-EB2A96E993AA}"/>
                    </a:ext>
                  </a:extLst>
                </p14:cNvPr>
                <p14:cNvContentPartPr/>
                <p14:nvPr/>
              </p14:nvContentPartPr>
              <p14:xfrm>
                <a:off x="6975000" y="3480679"/>
                <a:ext cx="195480" cy="16560"/>
              </p14:xfrm>
            </p:contentPart>
          </mc:Choice>
          <mc:Fallback xmlns="">
            <p:pic>
              <p:nvPicPr>
                <p:cNvPr id="154" name="Entrada de lápiz 153">
                  <a:extLst>
                    <a:ext uri="{FF2B5EF4-FFF2-40B4-BE49-F238E27FC236}">
                      <a16:creationId xmlns:a16="http://schemas.microsoft.com/office/drawing/2014/main" id="{66643FCE-6DAA-4685-8B6D-EB2A96E993AA}"/>
                    </a:ext>
                  </a:extLst>
                </p:cNvPr>
                <p:cNvPicPr/>
                <p:nvPr/>
              </p:nvPicPr>
              <p:blipFill>
                <a:blip r:embed="rId245"/>
                <a:stretch>
                  <a:fillRect/>
                </a:stretch>
              </p:blipFill>
              <p:spPr>
                <a:xfrm>
                  <a:off x="6966360" y="3472039"/>
                  <a:ext cx="213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5" name="Entrada de lápiz 154">
                  <a:extLst>
                    <a:ext uri="{FF2B5EF4-FFF2-40B4-BE49-F238E27FC236}">
                      <a16:creationId xmlns:a16="http://schemas.microsoft.com/office/drawing/2014/main" id="{951142D0-CB9A-4440-A800-8AA9CEC6D53A}"/>
                    </a:ext>
                  </a:extLst>
                </p14:cNvPr>
                <p14:cNvContentPartPr/>
                <p14:nvPr/>
              </p14:nvContentPartPr>
              <p14:xfrm>
                <a:off x="6996240" y="3567799"/>
                <a:ext cx="153720" cy="9360"/>
              </p14:xfrm>
            </p:contentPart>
          </mc:Choice>
          <mc:Fallback xmlns="">
            <p:pic>
              <p:nvPicPr>
                <p:cNvPr id="155" name="Entrada de lápiz 154">
                  <a:extLst>
                    <a:ext uri="{FF2B5EF4-FFF2-40B4-BE49-F238E27FC236}">
                      <a16:creationId xmlns:a16="http://schemas.microsoft.com/office/drawing/2014/main" id="{951142D0-CB9A-4440-A800-8AA9CEC6D53A}"/>
                    </a:ext>
                  </a:extLst>
                </p:cNvPr>
                <p:cNvPicPr/>
                <p:nvPr/>
              </p:nvPicPr>
              <p:blipFill>
                <a:blip r:embed="rId247"/>
                <a:stretch>
                  <a:fillRect/>
                </a:stretch>
              </p:blipFill>
              <p:spPr>
                <a:xfrm>
                  <a:off x="6987600" y="3558799"/>
                  <a:ext cx="171360" cy="27000"/>
                </a:xfrm>
                <a:prstGeom prst="rect">
                  <a:avLst/>
                </a:prstGeom>
              </p:spPr>
            </p:pic>
          </mc:Fallback>
        </mc:AlternateContent>
      </p:grpSp>
      <p:grpSp>
        <p:nvGrpSpPr>
          <p:cNvPr id="159" name="Grupo 158">
            <a:extLst>
              <a:ext uri="{FF2B5EF4-FFF2-40B4-BE49-F238E27FC236}">
                <a16:creationId xmlns:a16="http://schemas.microsoft.com/office/drawing/2014/main" id="{A4477368-6FF1-43AA-93FC-7E98487C123D}"/>
              </a:ext>
            </a:extLst>
          </p:cNvPr>
          <p:cNvGrpSpPr/>
          <p:nvPr/>
        </p:nvGrpSpPr>
        <p:grpSpPr>
          <a:xfrm>
            <a:off x="7415640" y="3301399"/>
            <a:ext cx="765000" cy="308880"/>
            <a:chOff x="7415640" y="3301399"/>
            <a:chExt cx="765000" cy="308880"/>
          </a:xfrm>
        </p:grpSpPr>
        <mc:AlternateContent xmlns:mc="http://schemas.openxmlformats.org/markup-compatibility/2006" xmlns:p14="http://schemas.microsoft.com/office/powerpoint/2010/main">
          <mc:Choice Requires="p14">
            <p:contentPart p14:bwMode="auto" r:id="rId248">
              <p14:nvContentPartPr>
                <p14:cNvPr id="156" name="Entrada de lápiz 155">
                  <a:extLst>
                    <a:ext uri="{FF2B5EF4-FFF2-40B4-BE49-F238E27FC236}">
                      <a16:creationId xmlns:a16="http://schemas.microsoft.com/office/drawing/2014/main" id="{71F143A6-D64B-4E66-99BF-04E7142F514F}"/>
                    </a:ext>
                  </a:extLst>
                </p14:cNvPr>
                <p14:cNvContentPartPr/>
                <p14:nvPr/>
              </p14:nvContentPartPr>
              <p14:xfrm>
                <a:off x="7415640" y="3301399"/>
                <a:ext cx="267480" cy="247680"/>
              </p14:xfrm>
            </p:contentPart>
          </mc:Choice>
          <mc:Fallback xmlns="">
            <p:pic>
              <p:nvPicPr>
                <p:cNvPr id="156" name="Entrada de lápiz 155">
                  <a:extLst>
                    <a:ext uri="{FF2B5EF4-FFF2-40B4-BE49-F238E27FC236}">
                      <a16:creationId xmlns:a16="http://schemas.microsoft.com/office/drawing/2014/main" id="{71F143A6-D64B-4E66-99BF-04E7142F514F}"/>
                    </a:ext>
                  </a:extLst>
                </p:cNvPr>
                <p:cNvPicPr/>
                <p:nvPr/>
              </p:nvPicPr>
              <p:blipFill>
                <a:blip r:embed="rId249"/>
                <a:stretch>
                  <a:fillRect/>
                </a:stretch>
              </p:blipFill>
              <p:spPr>
                <a:xfrm>
                  <a:off x="7407000" y="3292759"/>
                  <a:ext cx="2851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7" name="Entrada de lápiz 156">
                  <a:extLst>
                    <a:ext uri="{FF2B5EF4-FFF2-40B4-BE49-F238E27FC236}">
                      <a16:creationId xmlns:a16="http://schemas.microsoft.com/office/drawing/2014/main" id="{C4D6575B-D6E3-4DE4-97A6-94CAE0645D76}"/>
                    </a:ext>
                  </a:extLst>
                </p14:cNvPr>
                <p14:cNvContentPartPr/>
                <p14:nvPr/>
              </p14:nvContentPartPr>
              <p14:xfrm>
                <a:off x="7718400" y="3481399"/>
                <a:ext cx="173880" cy="104400"/>
              </p14:xfrm>
            </p:contentPart>
          </mc:Choice>
          <mc:Fallback xmlns="">
            <p:pic>
              <p:nvPicPr>
                <p:cNvPr id="157" name="Entrada de lápiz 156">
                  <a:extLst>
                    <a:ext uri="{FF2B5EF4-FFF2-40B4-BE49-F238E27FC236}">
                      <a16:creationId xmlns:a16="http://schemas.microsoft.com/office/drawing/2014/main" id="{C4D6575B-D6E3-4DE4-97A6-94CAE0645D76}"/>
                    </a:ext>
                  </a:extLst>
                </p:cNvPr>
                <p:cNvPicPr/>
                <p:nvPr/>
              </p:nvPicPr>
              <p:blipFill>
                <a:blip r:embed="rId251"/>
                <a:stretch>
                  <a:fillRect/>
                </a:stretch>
              </p:blipFill>
              <p:spPr>
                <a:xfrm>
                  <a:off x="7709400" y="3472399"/>
                  <a:ext cx="191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8" name="Entrada de lápiz 157">
                  <a:extLst>
                    <a:ext uri="{FF2B5EF4-FFF2-40B4-BE49-F238E27FC236}">
                      <a16:creationId xmlns:a16="http://schemas.microsoft.com/office/drawing/2014/main" id="{D6BEECE3-8EF3-45F9-839E-A8AEF82D9A33}"/>
                    </a:ext>
                  </a:extLst>
                </p14:cNvPr>
                <p14:cNvContentPartPr/>
                <p14:nvPr/>
              </p14:nvContentPartPr>
              <p14:xfrm>
                <a:off x="7956720" y="3477799"/>
                <a:ext cx="223920" cy="132480"/>
              </p14:xfrm>
            </p:contentPart>
          </mc:Choice>
          <mc:Fallback xmlns="">
            <p:pic>
              <p:nvPicPr>
                <p:cNvPr id="158" name="Entrada de lápiz 157">
                  <a:extLst>
                    <a:ext uri="{FF2B5EF4-FFF2-40B4-BE49-F238E27FC236}">
                      <a16:creationId xmlns:a16="http://schemas.microsoft.com/office/drawing/2014/main" id="{D6BEECE3-8EF3-45F9-839E-A8AEF82D9A33}"/>
                    </a:ext>
                  </a:extLst>
                </p:cNvPr>
                <p:cNvPicPr/>
                <p:nvPr/>
              </p:nvPicPr>
              <p:blipFill>
                <a:blip r:embed="rId253"/>
                <a:stretch>
                  <a:fillRect/>
                </a:stretch>
              </p:blipFill>
              <p:spPr>
                <a:xfrm>
                  <a:off x="7948080" y="3468799"/>
                  <a:ext cx="241560" cy="150120"/>
                </a:xfrm>
                <a:prstGeom prst="rect">
                  <a:avLst/>
                </a:prstGeom>
              </p:spPr>
            </p:pic>
          </mc:Fallback>
        </mc:AlternateContent>
      </p:grpSp>
      <p:grpSp>
        <p:nvGrpSpPr>
          <p:cNvPr id="214" name="Grupo 213">
            <a:extLst>
              <a:ext uri="{FF2B5EF4-FFF2-40B4-BE49-F238E27FC236}">
                <a16:creationId xmlns:a16="http://schemas.microsoft.com/office/drawing/2014/main" id="{19878D88-1255-46BE-A750-DBA8853340F7}"/>
              </a:ext>
            </a:extLst>
          </p:cNvPr>
          <p:cNvGrpSpPr/>
          <p:nvPr/>
        </p:nvGrpSpPr>
        <p:grpSpPr>
          <a:xfrm>
            <a:off x="163800" y="91999"/>
            <a:ext cx="1163160" cy="232560"/>
            <a:chOff x="163800" y="91999"/>
            <a:chExt cx="1163160" cy="232560"/>
          </a:xfrm>
        </p:grpSpPr>
        <mc:AlternateContent xmlns:mc="http://schemas.openxmlformats.org/markup-compatibility/2006" xmlns:p14="http://schemas.microsoft.com/office/powerpoint/2010/main">
          <mc:Choice Requires="p14">
            <p:contentPart p14:bwMode="auto" r:id="rId254">
              <p14:nvContentPartPr>
                <p14:cNvPr id="206" name="Entrada de lápiz 205">
                  <a:extLst>
                    <a:ext uri="{FF2B5EF4-FFF2-40B4-BE49-F238E27FC236}">
                      <a16:creationId xmlns:a16="http://schemas.microsoft.com/office/drawing/2014/main" id="{96DCA544-4949-4EA8-A42E-2EE7A71F0E0A}"/>
                    </a:ext>
                  </a:extLst>
                </p14:cNvPr>
                <p14:cNvContentPartPr/>
                <p14:nvPr/>
              </p14:nvContentPartPr>
              <p14:xfrm>
                <a:off x="163800" y="163999"/>
                <a:ext cx="221040" cy="160560"/>
              </p14:xfrm>
            </p:contentPart>
          </mc:Choice>
          <mc:Fallback xmlns="">
            <p:pic>
              <p:nvPicPr>
                <p:cNvPr id="206" name="Entrada de lápiz 205">
                  <a:extLst>
                    <a:ext uri="{FF2B5EF4-FFF2-40B4-BE49-F238E27FC236}">
                      <a16:creationId xmlns:a16="http://schemas.microsoft.com/office/drawing/2014/main" id="{96DCA544-4949-4EA8-A42E-2EE7A71F0E0A}"/>
                    </a:ext>
                  </a:extLst>
                </p:cNvPr>
                <p:cNvPicPr/>
                <p:nvPr/>
              </p:nvPicPr>
              <p:blipFill>
                <a:blip r:embed="rId255"/>
                <a:stretch>
                  <a:fillRect/>
                </a:stretch>
              </p:blipFill>
              <p:spPr>
                <a:xfrm>
                  <a:off x="155160" y="155359"/>
                  <a:ext cx="238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7" name="Entrada de lápiz 206">
                  <a:extLst>
                    <a:ext uri="{FF2B5EF4-FFF2-40B4-BE49-F238E27FC236}">
                      <a16:creationId xmlns:a16="http://schemas.microsoft.com/office/drawing/2014/main" id="{5C45F104-8D85-43AC-A941-F2CBD14A395B}"/>
                    </a:ext>
                  </a:extLst>
                </p14:cNvPr>
                <p14:cNvContentPartPr/>
                <p14:nvPr/>
              </p14:nvContentPartPr>
              <p14:xfrm>
                <a:off x="429120" y="179479"/>
                <a:ext cx="198720" cy="139680"/>
              </p14:xfrm>
            </p:contentPart>
          </mc:Choice>
          <mc:Fallback xmlns="">
            <p:pic>
              <p:nvPicPr>
                <p:cNvPr id="207" name="Entrada de lápiz 206">
                  <a:extLst>
                    <a:ext uri="{FF2B5EF4-FFF2-40B4-BE49-F238E27FC236}">
                      <a16:creationId xmlns:a16="http://schemas.microsoft.com/office/drawing/2014/main" id="{5C45F104-8D85-43AC-A941-F2CBD14A395B}"/>
                    </a:ext>
                  </a:extLst>
                </p:cNvPr>
                <p:cNvPicPr/>
                <p:nvPr/>
              </p:nvPicPr>
              <p:blipFill>
                <a:blip r:embed="rId257"/>
                <a:stretch>
                  <a:fillRect/>
                </a:stretch>
              </p:blipFill>
              <p:spPr>
                <a:xfrm>
                  <a:off x="420120" y="170479"/>
                  <a:ext cx="216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Entrada de lápiz 207">
                  <a:extLst>
                    <a:ext uri="{FF2B5EF4-FFF2-40B4-BE49-F238E27FC236}">
                      <a16:creationId xmlns:a16="http://schemas.microsoft.com/office/drawing/2014/main" id="{20DD537C-90E4-47AD-92C0-CEF9A1198EA1}"/>
                    </a:ext>
                  </a:extLst>
                </p14:cNvPr>
                <p14:cNvContentPartPr/>
                <p14:nvPr/>
              </p14:nvContentPartPr>
              <p14:xfrm>
                <a:off x="689400" y="144199"/>
                <a:ext cx="196920" cy="174240"/>
              </p14:xfrm>
            </p:contentPart>
          </mc:Choice>
          <mc:Fallback xmlns="">
            <p:pic>
              <p:nvPicPr>
                <p:cNvPr id="208" name="Entrada de lápiz 207">
                  <a:extLst>
                    <a:ext uri="{FF2B5EF4-FFF2-40B4-BE49-F238E27FC236}">
                      <a16:creationId xmlns:a16="http://schemas.microsoft.com/office/drawing/2014/main" id="{20DD537C-90E4-47AD-92C0-CEF9A1198EA1}"/>
                    </a:ext>
                  </a:extLst>
                </p:cNvPr>
                <p:cNvPicPr/>
                <p:nvPr/>
              </p:nvPicPr>
              <p:blipFill>
                <a:blip r:embed="rId259"/>
                <a:stretch>
                  <a:fillRect/>
                </a:stretch>
              </p:blipFill>
              <p:spPr>
                <a:xfrm>
                  <a:off x="680400" y="135199"/>
                  <a:ext cx="214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9" name="Entrada de lápiz 208">
                  <a:extLst>
                    <a:ext uri="{FF2B5EF4-FFF2-40B4-BE49-F238E27FC236}">
                      <a16:creationId xmlns:a16="http://schemas.microsoft.com/office/drawing/2014/main" id="{0EDB248F-B0BD-4BA6-8179-4A6AE1048954}"/>
                    </a:ext>
                  </a:extLst>
                </p14:cNvPr>
                <p14:cNvContentPartPr/>
                <p14:nvPr/>
              </p14:nvContentPartPr>
              <p14:xfrm>
                <a:off x="957600" y="160759"/>
                <a:ext cx="37800" cy="153360"/>
              </p14:xfrm>
            </p:contentPart>
          </mc:Choice>
          <mc:Fallback xmlns="">
            <p:pic>
              <p:nvPicPr>
                <p:cNvPr id="209" name="Entrada de lápiz 208">
                  <a:extLst>
                    <a:ext uri="{FF2B5EF4-FFF2-40B4-BE49-F238E27FC236}">
                      <a16:creationId xmlns:a16="http://schemas.microsoft.com/office/drawing/2014/main" id="{0EDB248F-B0BD-4BA6-8179-4A6AE1048954}"/>
                    </a:ext>
                  </a:extLst>
                </p:cNvPr>
                <p:cNvPicPr/>
                <p:nvPr/>
              </p:nvPicPr>
              <p:blipFill>
                <a:blip r:embed="rId261"/>
                <a:stretch>
                  <a:fillRect/>
                </a:stretch>
              </p:blipFill>
              <p:spPr>
                <a:xfrm>
                  <a:off x="948960" y="152119"/>
                  <a:ext cx="55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0" name="Entrada de lápiz 209">
                  <a:extLst>
                    <a:ext uri="{FF2B5EF4-FFF2-40B4-BE49-F238E27FC236}">
                      <a16:creationId xmlns:a16="http://schemas.microsoft.com/office/drawing/2014/main" id="{64CA3E36-FFF6-4AF9-840C-7D432F862CD5}"/>
                    </a:ext>
                  </a:extLst>
                </p14:cNvPr>
                <p14:cNvContentPartPr/>
                <p14:nvPr/>
              </p14:nvContentPartPr>
              <p14:xfrm>
                <a:off x="819000" y="130159"/>
                <a:ext cx="274680" cy="53280"/>
              </p14:xfrm>
            </p:contentPart>
          </mc:Choice>
          <mc:Fallback xmlns="">
            <p:pic>
              <p:nvPicPr>
                <p:cNvPr id="210" name="Entrada de lápiz 209">
                  <a:extLst>
                    <a:ext uri="{FF2B5EF4-FFF2-40B4-BE49-F238E27FC236}">
                      <a16:creationId xmlns:a16="http://schemas.microsoft.com/office/drawing/2014/main" id="{64CA3E36-FFF6-4AF9-840C-7D432F862CD5}"/>
                    </a:ext>
                  </a:extLst>
                </p:cNvPr>
                <p:cNvPicPr/>
                <p:nvPr/>
              </p:nvPicPr>
              <p:blipFill>
                <a:blip r:embed="rId263"/>
                <a:stretch>
                  <a:fillRect/>
                </a:stretch>
              </p:blipFill>
              <p:spPr>
                <a:xfrm>
                  <a:off x="810360" y="121519"/>
                  <a:ext cx="2923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1" name="Entrada de lápiz 210">
                  <a:extLst>
                    <a:ext uri="{FF2B5EF4-FFF2-40B4-BE49-F238E27FC236}">
                      <a16:creationId xmlns:a16="http://schemas.microsoft.com/office/drawing/2014/main" id="{58DC77B2-CB91-4602-8971-9CFA5C6A2095}"/>
                    </a:ext>
                  </a:extLst>
                </p14:cNvPr>
                <p14:cNvContentPartPr/>
                <p14:nvPr/>
              </p14:nvContentPartPr>
              <p14:xfrm>
                <a:off x="1095480" y="123679"/>
                <a:ext cx="231480" cy="179640"/>
              </p14:xfrm>
            </p:contentPart>
          </mc:Choice>
          <mc:Fallback xmlns="">
            <p:pic>
              <p:nvPicPr>
                <p:cNvPr id="211" name="Entrada de lápiz 210">
                  <a:extLst>
                    <a:ext uri="{FF2B5EF4-FFF2-40B4-BE49-F238E27FC236}">
                      <a16:creationId xmlns:a16="http://schemas.microsoft.com/office/drawing/2014/main" id="{58DC77B2-CB91-4602-8971-9CFA5C6A2095}"/>
                    </a:ext>
                  </a:extLst>
                </p:cNvPr>
                <p:cNvPicPr/>
                <p:nvPr/>
              </p:nvPicPr>
              <p:blipFill>
                <a:blip r:embed="rId265"/>
                <a:stretch>
                  <a:fillRect/>
                </a:stretch>
              </p:blipFill>
              <p:spPr>
                <a:xfrm>
                  <a:off x="1086840" y="114679"/>
                  <a:ext cx="2491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2" name="Entrada de lápiz 211">
                  <a:extLst>
                    <a:ext uri="{FF2B5EF4-FFF2-40B4-BE49-F238E27FC236}">
                      <a16:creationId xmlns:a16="http://schemas.microsoft.com/office/drawing/2014/main" id="{28A4BE1B-14C7-4FCB-A8D1-C08D66E74A17}"/>
                    </a:ext>
                  </a:extLst>
                </p14:cNvPr>
                <p14:cNvContentPartPr/>
                <p14:nvPr/>
              </p14:nvContentPartPr>
              <p14:xfrm>
                <a:off x="1146600" y="218359"/>
                <a:ext cx="96840" cy="20880"/>
              </p14:xfrm>
            </p:contentPart>
          </mc:Choice>
          <mc:Fallback xmlns="">
            <p:pic>
              <p:nvPicPr>
                <p:cNvPr id="212" name="Entrada de lápiz 211">
                  <a:extLst>
                    <a:ext uri="{FF2B5EF4-FFF2-40B4-BE49-F238E27FC236}">
                      <a16:creationId xmlns:a16="http://schemas.microsoft.com/office/drawing/2014/main" id="{28A4BE1B-14C7-4FCB-A8D1-C08D66E74A17}"/>
                    </a:ext>
                  </a:extLst>
                </p:cNvPr>
                <p:cNvPicPr/>
                <p:nvPr/>
              </p:nvPicPr>
              <p:blipFill>
                <a:blip r:embed="rId267"/>
                <a:stretch>
                  <a:fillRect/>
                </a:stretch>
              </p:blipFill>
              <p:spPr>
                <a:xfrm>
                  <a:off x="1137600" y="209719"/>
                  <a:ext cx="114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3" name="Entrada de lápiz 212">
                  <a:extLst>
                    <a:ext uri="{FF2B5EF4-FFF2-40B4-BE49-F238E27FC236}">
                      <a16:creationId xmlns:a16="http://schemas.microsoft.com/office/drawing/2014/main" id="{2E4AD085-ECEB-4CBE-915C-7065AB1A914A}"/>
                    </a:ext>
                  </a:extLst>
                </p14:cNvPr>
                <p14:cNvContentPartPr/>
                <p14:nvPr/>
              </p14:nvContentPartPr>
              <p14:xfrm>
                <a:off x="1154520" y="91999"/>
                <a:ext cx="157320" cy="77400"/>
              </p14:xfrm>
            </p:contentPart>
          </mc:Choice>
          <mc:Fallback xmlns="">
            <p:pic>
              <p:nvPicPr>
                <p:cNvPr id="213" name="Entrada de lápiz 212">
                  <a:extLst>
                    <a:ext uri="{FF2B5EF4-FFF2-40B4-BE49-F238E27FC236}">
                      <a16:creationId xmlns:a16="http://schemas.microsoft.com/office/drawing/2014/main" id="{2E4AD085-ECEB-4CBE-915C-7065AB1A914A}"/>
                    </a:ext>
                  </a:extLst>
                </p:cNvPr>
                <p:cNvPicPr/>
                <p:nvPr/>
              </p:nvPicPr>
              <p:blipFill>
                <a:blip r:embed="rId269"/>
                <a:stretch>
                  <a:fillRect/>
                </a:stretch>
              </p:blipFill>
              <p:spPr>
                <a:xfrm>
                  <a:off x="1145520" y="83359"/>
                  <a:ext cx="174960" cy="9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15" name="Entrada de lápiz 214">
                <a:extLst>
                  <a:ext uri="{FF2B5EF4-FFF2-40B4-BE49-F238E27FC236}">
                    <a16:creationId xmlns:a16="http://schemas.microsoft.com/office/drawing/2014/main" id="{D5F43AC6-D2E7-452F-A5DC-A2D0E095D118}"/>
                  </a:ext>
                </a:extLst>
              </p14:cNvPr>
              <p14:cNvContentPartPr/>
              <p14:nvPr/>
            </p14:nvContentPartPr>
            <p14:xfrm>
              <a:off x="1473120" y="3435679"/>
              <a:ext cx="1005120" cy="31680"/>
            </p14:xfrm>
          </p:contentPart>
        </mc:Choice>
        <mc:Fallback xmlns="">
          <p:pic>
            <p:nvPicPr>
              <p:cNvPr id="215" name="Entrada de lápiz 214">
                <a:extLst>
                  <a:ext uri="{FF2B5EF4-FFF2-40B4-BE49-F238E27FC236}">
                    <a16:creationId xmlns:a16="http://schemas.microsoft.com/office/drawing/2014/main" id="{D5F43AC6-D2E7-452F-A5DC-A2D0E095D118}"/>
                  </a:ext>
                </a:extLst>
              </p:cNvPr>
              <p:cNvPicPr/>
              <p:nvPr/>
            </p:nvPicPr>
            <p:blipFill>
              <a:blip r:embed="rId271"/>
              <a:stretch>
                <a:fillRect/>
              </a:stretch>
            </p:blipFill>
            <p:spPr>
              <a:xfrm>
                <a:off x="1464480" y="3426679"/>
                <a:ext cx="1022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6" name="Entrada de lápiz 215">
                <a:extLst>
                  <a:ext uri="{FF2B5EF4-FFF2-40B4-BE49-F238E27FC236}">
                    <a16:creationId xmlns:a16="http://schemas.microsoft.com/office/drawing/2014/main" id="{46A15B6A-D362-43D4-BF14-25B7ADDC1B45}"/>
                  </a:ext>
                </a:extLst>
              </p14:cNvPr>
              <p14:cNvContentPartPr/>
              <p14:nvPr/>
            </p14:nvContentPartPr>
            <p14:xfrm>
              <a:off x="3394440" y="3338479"/>
              <a:ext cx="1748880" cy="49680"/>
            </p14:xfrm>
          </p:contentPart>
        </mc:Choice>
        <mc:Fallback xmlns="">
          <p:pic>
            <p:nvPicPr>
              <p:cNvPr id="216" name="Entrada de lápiz 215">
                <a:extLst>
                  <a:ext uri="{FF2B5EF4-FFF2-40B4-BE49-F238E27FC236}">
                    <a16:creationId xmlns:a16="http://schemas.microsoft.com/office/drawing/2014/main" id="{46A15B6A-D362-43D4-BF14-25B7ADDC1B45}"/>
                  </a:ext>
                </a:extLst>
              </p:cNvPr>
              <p:cNvPicPr/>
              <p:nvPr/>
            </p:nvPicPr>
            <p:blipFill>
              <a:blip r:embed="rId273"/>
              <a:stretch>
                <a:fillRect/>
              </a:stretch>
            </p:blipFill>
            <p:spPr>
              <a:xfrm>
                <a:off x="3385440" y="3329839"/>
                <a:ext cx="1766520" cy="67320"/>
              </a:xfrm>
              <a:prstGeom prst="rect">
                <a:avLst/>
              </a:prstGeom>
            </p:spPr>
          </p:pic>
        </mc:Fallback>
      </mc:AlternateContent>
      <p:grpSp>
        <p:nvGrpSpPr>
          <p:cNvPr id="220" name="Grupo 219">
            <a:extLst>
              <a:ext uri="{FF2B5EF4-FFF2-40B4-BE49-F238E27FC236}">
                <a16:creationId xmlns:a16="http://schemas.microsoft.com/office/drawing/2014/main" id="{30230616-E74F-42C9-B184-6119DF48AAEC}"/>
              </a:ext>
            </a:extLst>
          </p:cNvPr>
          <p:cNvGrpSpPr/>
          <p:nvPr/>
        </p:nvGrpSpPr>
        <p:grpSpPr>
          <a:xfrm>
            <a:off x="6093720" y="2589319"/>
            <a:ext cx="3002760" cy="1444320"/>
            <a:chOff x="6093720" y="2589319"/>
            <a:chExt cx="3002760" cy="1444320"/>
          </a:xfrm>
        </p:grpSpPr>
        <mc:AlternateContent xmlns:mc="http://schemas.openxmlformats.org/markup-compatibility/2006" xmlns:p14="http://schemas.microsoft.com/office/powerpoint/2010/main">
          <mc:Choice Requires="p14">
            <p:contentPart p14:bwMode="auto" r:id="rId274">
              <p14:nvContentPartPr>
                <p14:cNvPr id="217" name="Entrada de lápiz 216">
                  <a:extLst>
                    <a:ext uri="{FF2B5EF4-FFF2-40B4-BE49-F238E27FC236}">
                      <a16:creationId xmlns:a16="http://schemas.microsoft.com/office/drawing/2014/main" id="{74768C90-1139-4255-B830-65025729865E}"/>
                    </a:ext>
                  </a:extLst>
                </p14:cNvPr>
                <p14:cNvContentPartPr/>
                <p14:nvPr/>
              </p14:nvContentPartPr>
              <p14:xfrm>
                <a:off x="6096600" y="2589319"/>
                <a:ext cx="2815560" cy="63000"/>
              </p14:xfrm>
            </p:contentPart>
          </mc:Choice>
          <mc:Fallback xmlns="">
            <p:pic>
              <p:nvPicPr>
                <p:cNvPr id="217" name="Entrada de lápiz 216">
                  <a:extLst>
                    <a:ext uri="{FF2B5EF4-FFF2-40B4-BE49-F238E27FC236}">
                      <a16:creationId xmlns:a16="http://schemas.microsoft.com/office/drawing/2014/main" id="{74768C90-1139-4255-B830-65025729865E}"/>
                    </a:ext>
                  </a:extLst>
                </p:cNvPr>
                <p:cNvPicPr/>
                <p:nvPr/>
              </p:nvPicPr>
              <p:blipFill>
                <a:blip r:embed="rId275"/>
                <a:stretch>
                  <a:fillRect/>
                </a:stretch>
              </p:blipFill>
              <p:spPr>
                <a:xfrm>
                  <a:off x="6087960" y="2580679"/>
                  <a:ext cx="2833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8" name="Entrada de lápiz 217">
                  <a:extLst>
                    <a:ext uri="{FF2B5EF4-FFF2-40B4-BE49-F238E27FC236}">
                      <a16:creationId xmlns:a16="http://schemas.microsoft.com/office/drawing/2014/main" id="{0DEEEBD5-800F-4095-81D4-4A10769DF2B5}"/>
                    </a:ext>
                  </a:extLst>
                </p14:cNvPr>
                <p14:cNvContentPartPr/>
                <p14:nvPr/>
              </p14:nvContentPartPr>
              <p14:xfrm>
                <a:off x="6093720" y="2640439"/>
                <a:ext cx="2912760" cy="1385280"/>
              </p14:xfrm>
            </p:contentPart>
          </mc:Choice>
          <mc:Fallback xmlns="">
            <p:pic>
              <p:nvPicPr>
                <p:cNvPr id="218" name="Entrada de lápiz 217">
                  <a:extLst>
                    <a:ext uri="{FF2B5EF4-FFF2-40B4-BE49-F238E27FC236}">
                      <a16:creationId xmlns:a16="http://schemas.microsoft.com/office/drawing/2014/main" id="{0DEEEBD5-800F-4095-81D4-4A10769DF2B5}"/>
                    </a:ext>
                  </a:extLst>
                </p:cNvPr>
                <p:cNvPicPr/>
                <p:nvPr/>
              </p:nvPicPr>
              <p:blipFill>
                <a:blip r:embed="rId277"/>
                <a:stretch>
                  <a:fillRect/>
                </a:stretch>
              </p:blipFill>
              <p:spPr>
                <a:xfrm>
                  <a:off x="6084720" y="2631439"/>
                  <a:ext cx="2930400" cy="14029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9" name="Entrada de lápiz 218">
                  <a:extLst>
                    <a:ext uri="{FF2B5EF4-FFF2-40B4-BE49-F238E27FC236}">
                      <a16:creationId xmlns:a16="http://schemas.microsoft.com/office/drawing/2014/main" id="{8C1AD573-8C58-427C-B921-100216F2129B}"/>
                    </a:ext>
                  </a:extLst>
                </p14:cNvPr>
                <p14:cNvContentPartPr/>
                <p14:nvPr/>
              </p14:nvContentPartPr>
              <p14:xfrm>
                <a:off x="9014040" y="2637199"/>
                <a:ext cx="82440" cy="1396440"/>
              </p14:xfrm>
            </p:contentPart>
          </mc:Choice>
          <mc:Fallback xmlns="">
            <p:pic>
              <p:nvPicPr>
                <p:cNvPr id="219" name="Entrada de lápiz 218">
                  <a:extLst>
                    <a:ext uri="{FF2B5EF4-FFF2-40B4-BE49-F238E27FC236}">
                      <a16:creationId xmlns:a16="http://schemas.microsoft.com/office/drawing/2014/main" id="{8C1AD573-8C58-427C-B921-100216F2129B}"/>
                    </a:ext>
                  </a:extLst>
                </p:cNvPr>
                <p:cNvPicPr/>
                <p:nvPr/>
              </p:nvPicPr>
              <p:blipFill>
                <a:blip r:embed="rId279"/>
                <a:stretch>
                  <a:fillRect/>
                </a:stretch>
              </p:blipFill>
              <p:spPr>
                <a:xfrm>
                  <a:off x="9005400" y="2628559"/>
                  <a:ext cx="100080" cy="141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2" name="Entrada de lápiz 1">
                <a:extLst>
                  <a:ext uri="{FF2B5EF4-FFF2-40B4-BE49-F238E27FC236}">
                    <a16:creationId xmlns:a16="http://schemas.microsoft.com/office/drawing/2014/main" id="{1EC46055-F530-42AB-B931-3582100D9589}"/>
                  </a:ext>
                </a:extLst>
              </p14:cNvPr>
              <p14:cNvContentPartPr/>
              <p14:nvPr/>
            </p14:nvContentPartPr>
            <p14:xfrm>
              <a:off x="6353739" y="3348199"/>
              <a:ext cx="1683720" cy="23760"/>
            </p14:xfrm>
          </p:contentPart>
        </mc:Choice>
        <mc:Fallback xmlns="">
          <p:pic>
            <p:nvPicPr>
              <p:cNvPr id="2" name="Entrada de lápiz 1">
                <a:extLst>
                  <a:ext uri="{FF2B5EF4-FFF2-40B4-BE49-F238E27FC236}">
                    <a16:creationId xmlns:a16="http://schemas.microsoft.com/office/drawing/2014/main" id="{1EC46055-F530-42AB-B931-3582100D9589}"/>
                  </a:ext>
                </a:extLst>
              </p:cNvPr>
              <p:cNvPicPr/>
              <p:nvPr/>
            </p:nvPicPr>
            <p:blipFill>
              <a:blip r:embed="rId281"/>
              <a:stretch>
                <a:fillRect/>
              </a:stretch>
            </p:blipFill>
            <p:spPr>
              <a:xfrm>
                <a:off x="6318099" y="3276199"/>
                <a:ext cx="1755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 name="Entrada de lápiz 2">
                <a:extLst>
                  <a:ext uri="{FF2B5EF4-FFF2-40B4-BE49-F238E27FC236}">
                    <a16:creationId xmlns:a16="http://schemas.microsoft.com/office/drawing/2014/main" id="{C13C6050-F539-4092-8D6C-9BC852A9ED8B}"/>
                  </a:ext>
                </a:extLst>
              </p14:cNvPr>
              <p14:cNvContentPartPr/>
              <p14:nvPr/>
            </p14:nvContentPartPr>
            <p14:xfrm>
              <a:off x="6358779" y="3516679"/>
              <a:ext cx="1889640" cy="30960"/>
            </p14:xfrm>
          </p:contentPart>
        </mc:Choice>
        <mc:Fallback xmlns="">
          <p:pic>
            <p:nvPicPr>
              <p:cNvPr id="3" name="Entrada de lápiz 2">
                <a:extLst>
                  <a:ext uri="{FF2B5EF4-FFF2-40B4-BE49-F238E27FC236}">
                    <a16:creationId xmlns:a16="http://schemas.microsoft.com/office/drawing/2014/main" id="{C13C6050-F539-4092-8D6C-9BC852A9ED8B}"/>
                  </a:ext>
                </a:extLst>
              </p:cNvPr>
              <p:cNvPicPr/>
              <p:nvPr/>
            </p:nvPicPr>
            <p:blipFill>
              <a:blip r:embed="rId283"/>
              <a:stretch>
                <a:fillRect/>
              </a:stretch>
            </p:blipFill>
            <p:spPr>
              <a:xfrm>
                <a:off x="6323139" y="3445039"/>
                <a:ext cx="1961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 name="Entrada de lápiz 3">
                <a:extLst>
                  <a:ext uri="{FF2B5EF4-FFF2-40B4-BE49-F238E27FC236}">
                    <a16:creationId xmlns:a16="http://schemas.microsoft.com/office/drawing/2014/main" id="{8999EC3C-288E-4FD4-869D-53745E5FACC9}"/>
                  </a:ext>
                </a:extLst>
              </p14:cNvPr>
              <p14:cNvContentPartPr/>
              <p14:nvPr/>
            </p14:nvContentPartPr>
            <p14:xfrm>
              <a:off x="6404859" y="3616399"/>
              <a:ext cx="1820880" cy="10800"/>
            </p14:xfrm>
          </p:contentPart>
        </mc:Choice>
        <mc:Fallback xmlns="">
          <p:pic>
            <p:nvPicPr>
              <p:cNvPr id="4" name="Entrada de lápiz 3">
                <a:extLst>
                  <a:ext uri="{FF2B5EF4-FFF2-40B4-BE49-F238E27FC236}">
                    <a16:creationId xmlns:a16="http://schemas.microsoft.com/office/drawing/2014/main" id="{8999EC3C-288E-4FD4-869D-53745E5FACC9}"/>
                  </a:ext>
                </a:extLst>
              </p:cNvPr>
              <p:cNvPicPr/>
              <p:nvPr/>
            </p:nvPicPr>
            <p:blipFill>
              <a:blip r:embed="rId285"/>
              <a:stretch>
                <a:fillRect/>
              </a:stretch>
            </p:blipFill>
            <p:spPr>
              <a:xfrm>
                <a:off x="6368859" y="3544399"/>
                <a:ext cx="1892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8" name="Entrada de lápiz 7">
                <a:extLst>
                  <a:ext uri="{FF2B5EF4-FFF2-40B4-BE49-F238E27FC236}">
                    <a16:creationId xmlns:a16="http://schemas.microsoft.com/office/drawing/2014/main" id="{0BC0856A-7685-4EDD-A56F-5AFED3355C3D}"/>
                  </a:ext>
                </a:extLst>
              </p14:cNvPr>
              <p14:cNvContentPartPr/>
              <p14:nvPr/>
            </p14:nvContentPartPr>
            <p14:xfrm>
              <a:off x="6393699" y="3307879"/>
              <a:ext cx="1909800" cy="351720"/>
            </p14:xfrm>
          </p:contentPart>
        </mc:Choice>
        <mc:Fallback xmlns="">
          <p:pic>
            <p:nvPicPr>
              <p:cNvPr id="8" name="Entrada de lápiz 7">
                <a:extLst>
                  <a:ext uri="{FF2B5EF4-FFF2-40B4-BE49-F238E27FC236}">
                    <a16:creationId xmlns:a16="http://schemas.microsoft.com/office/drawing/2014/main" id="{0BC0856A-7685-4EDD-A56F-5AFED3355C3D}"/>
                  </a:ext>
                </a:extLst>
              </p:cNvPr>
              <p:cNvPicPr/>
              <p:nvPr/>
            </p:nvPicPr>
            <p:blipFill>
              <a:blip r:embed="rId287"/>
              <a:stretch>
                <a:fillRect/>
              </a:stretch>
            </p:blipFill>
            <p:spPr>
              <a:xfrm>
                <a:off x="6357699" y="3236239"/>
                <a:ext cx="1981440" cy="495360"/>
              </a:xfrm>
              <a:prstGeom prst="rect">
                <a:avLst/>
              </a:prstGeom>
            </p:spPr>
          </p:pic>
        </mc:Fallback>
      </mc:AlternateContent>
    </p:spTree>
    <p:extLst>
      <p:ext uri="{BB962C8B-B14F-4D97-AF65-F5344CB8AC3E}">
        <p14:creationId xmlns:p14="http://schemas.microsoft.com/office/powerpoint/2010/main" val="32302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927012-102B-4FFE-9D6C-61F0F68BE134}"/>
              </a:ext>
            </a:extLst>
          </p:cNvPr>
          <p:cNvGrpSpPr/>
          <p:nvPr/>
        </p:nvGrpSpPr>
        <p:grpSpPr>
          <a:xfrm>
            <a:off x="800280" y="699319"/>
            <a:ext cx="2541960" cy="1666080"/>
            <a:chOff x="800280" y="699319"/>
            <a:chExt cx="2541960" cy="166608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086E6716-046D-4274-AA82-9CBA20FDA366}"/>
                    </a:ext>
                  </a:extLst>
                </p14:cNvPr>
                <p14:cNvContentPartPr/>
                <p14:nvPr/>
              </p14:nvContentPartPr>
              <p14:xfrm>
                <a:off x="812160" y="892999"/>
                <a:ext cx="621720" cy="768960"/>
              </p14:xfrm>
            </p:contentPart>
          </mc:Choice>
          <mc:Fallback xmlns="">
            <p:pic>
              <p:nvPicPr>
                <p:cNvPr id="5" name="Entrada de lápiz 4">
                  <a:extLst>
                    <a:ext uri="{FF2B5EF4-FFF2-40B4-BE49-F238E27FC236}">
                      <a16:creationId xmlns:a16="http://schemas.microsoft.com/office/drawing/2014/main" id="{086E6716-046D-4274-AA82-9CBA20FDA366}"/>
                    </a:ext>
                  </a:extLst>
                </p:cNvPr>
                <p:cNvPicPr/>
                <p:nvPr/>
              </p:nvPicPr>
              <p:blipFill>
                <a:blip r:embed="rId3"/>
                <a:stretch>
                  <a:fillRect/>
                </a:stretch>
              </p:blipFill>
              <p:spPr>
                <a:xfrm>
                  <a:off x="803520" y="883999"/>
                  <a:ext cx="63936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E6F71B7C-5CD9-46F6-8A57-C1AD6873FBEC}"/>
                    </a:ext>
                  </a:extLst>
                </p14:cNvPr>
                <p14:cNvContentPartPr/>
                <p14:nvPr/>
              </p14:nvContentPartPr>
              <p14:xfrm>
                <a:off x="1391040" y="1102519"/>
                <a:ext cx="13680" cy="149040"/>
              </p14:xfrm>
            </p:contentPart>
          </mc:Choice>
          <mc:Fallback xmlns="">
            <p:pic>
              <p:nvPicPr>
                <p:cNvPr id="6" name="Entrada de lápiz 5">
                  <a:extLst>
                    <a:ext uri="{FF2B5EF4-FFF2-40B4-BE49-F238E27FC236}">
                      <a16:creationId xmlns:a16="http://schemas.microsoft.com/office/drawing/2014/main" id="{E6F71B7C-5CD9-46F6-8A57-C1AD6873FBEC}"/>
                    </a:ext>
                  </a:extLst>
                </p:cNvPr>
                <p:cNvPicPr/>
                <p:nvPr/>
              </p:nvPicPr>
              <p:blipFill>
                <a:blip r:embed="rId5"/>
                <a:stretch>
                  <a:fillRect/>
                </a:stretch>
              </p:blipFill>
              <p:spPr>
                <a:xfrm>
                  <a:off x="1382400" y="1093879"/>
                  <a:ext cx="31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390A3EC2-4DB4-4A22-A87D-A3496C7AB598}"/>
                    </a:ext>
                  </a:extLst>
                </p14:cNvPr>
                <p14:cNvContentPartPr/>
                <p14:nvPr/>
              </p14:nvContentPartPr>
              <p14:xfrm>
                <a:off x="1293120" y="1210159"/>
                <a:ext cx="181440" cy="22320"/>
              </p14:xfrm>
            </p:contentPart>
          </mc:Choice>
          <mc:Fallback xmlns="">
            <p:pic>
              <p:nvPicPr>
                <p:cNvPr id="7" name="Entrada de lápiz 6">
                  <a:extLst>
                    <a:ext uri="{FF2B5EF4-FFF2-40B4-BE49-F238E27FC236}">
                      <a16:creationId xmlns:a16="http://schemas.microsoft.com/office/drawing/2014/main" id="{390A3EC2-4DB4-4A22-A87D-A3496C7AB598}"/>
                    </a:ext>
                  </a:extLst>
                </p:cNvPr>
                <p:cNvPicPr/>
                <p:nvPr/>
              </p:nvPicPr>
              <p:blipFill>
                <a:blip r:embed="rId7"/>
                <a:stretch>
                  <a:fillRect/>
                </a:stretch>
              </p:blipFill>
              <p:spPr>
                <a:xfrm>
                  <a:off x="1284480" y="1201159"/>
                  <a:ext cx="199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Entrada de lápiz 8">
                  <a:extLst>
                    <a:ext uri="{FF2B5EF4-FFF2-40B4-BE49-F238E27FC236}">
                      <a16:creationId xmlns:a16="http://schemas.microsoft.com/office/drawing/2014/main" id="{44984D95-6359-4357-9775-4E3D9440BD0C}"/>
                    </a:ext>
                  </a:extLst>
                </p14:cNvPr>
                <p14:cNvContentPartPr/>
                <p14:nvPr/>
              </p14:nvContentPartPr>
              <p14:xfrm>
                <a:off x="1519200" y="1453159"/>
                <a:ext cx="162000" cy="188640"/>
              </p14:xfrm>
            </p:contentPart>
          </mc:Choice>
          <mc:Fallback xmlns="">
            <p:pic>
              <p:nvPicPr>
                <p:cNvPr id="9" name="Entrada de lápiz 8">
                  <a:extLst>
                    <a:ext uri="{FF2B5EF4-FFF2-40B4-BE49-F238E27FC236}">
                      <a16:creationId xmlns:a16="http://schemas.microsoft.com/office/drawing/2014/main" id="{44984D95-6359-4357-9775-4E3D9440BD0C}"/>
                    </a:ext>
                  </a:extLst>
                </p:cNvPr>
                <p:cNvPicPr/>
                <p:nvPr/>
              </p:nvPicPr>
              <p:blipFill>
                <a:blip r:embed="rId9"/>
                <a:stretch>
                  <a:fillRect/>
                </a:stretch>
              </p:blipFill>
              <p:spPr>
                <a:xfrm>
                  <a:off x="1510560" y="1444519"/>
                  <a:ext cx="179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A670683C-D741-4B4A-BC3D-E1F86A5068CF}"/>
                    </a:ext>
                  </a:extLst>
                </p14:cNvPr>
                <p14:cNvContentPartPr/>
                <p14:nvPr/>
              </p14:nvContentPartPr>
              <p14:xfrm>
                <a:off x="1753200" y="1609759"/>
                <a:ext cx="81720" cy="105840"/>
              </p14:xfrm>
            </p:contentPart>
          </mc:Choice>
          <mc:Fallback xmlns="">
            <p:pic>
              <p:nvPicPr>
                <p:cNvPr id="10" name="Entrada de lápiz 9">
                  <a:extLst>
                    <a:ext uri="{FF2B5EF4-FFF2-40B4-BE49-F238E27FC236}">
                      <a16:creationId xmlns:a16="http://schemas.microsoft.com/office/drawing/2014/main" id="{A670683C-D741-4B4A-BC3D-E1F86A5068CF}"/>
                    </a:ext>
                  </a:extLst>
                </p:cNvPr>
                <p:cNvPicPr/>
                <p:nvPr/>
              </p:nvPicPr>
              <p:blipFill>
                <a:blip r:embed="rId11"/>
                <a:stretch>
                  <a:fillRect/>
                </a:stretch>
              </p:blipFill>
              <p:spPr>
                <a:xfrm>
                  <a:off x="1744560" y="1600759"/>
                  <a:ext cx="99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2E74CA2E-5200-49F7-93EA-4CB53EC939A4}"/>
                    </a:ext>
                  </a:extLst>
                </p14:cNvPr>
                <p14:cNvContentPartPr/>
                <p14:nvPr/>
              </p14:nvContentPartPr>
              <p14:xfrm>
                <a:off x="1777680" y="1515799"/>
                <a:ext cx="51120" cy="38520"/>
              </p14:xfrm>
            </p:contentPart>
          </mc:Choice>
          <mc:Fallback xmlns="">
            <p:pic>
              <p:nvPicPr>
                <p:cNvPr id="11" name="Entrada de lápiz 10">
                  <a:extLst>
                    <a:ext uri="{FF2B5EF4-FFF2-40B4-BE49-F238E27FC236}">
                      <a16:creationId xmlns:a16="http://schemas.microsoft.com/office/drawing/2014/main" id="{2E74CA2E-5200-49F7-93EA-4CB53EC939A4}"/>
                    </a:ext>
                  </a:extLst>
                </p:cNvPr>
                <p:cNvPicPr/>
                <p:nvPr/>
              </p:nvPicPr>
              <p:blipFill>
                <a:blip r:embed="rId13"/>
                <a:stretch>
                  <a:fillRect/>
                </a:stretch>
              </p:blipFill>
              <p:spPr>
                <a:xfrm>
                  <a:off x="1768680" y="1506799"/>
                  <a:ext cx="68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Entrada de lápiz 12">
                  <a:extLst>
                    <a:ext uri="{FF2B5EF4-FFF2-40B4-BE49-F238E27FC236}">
                      <a16:creationId xmlns:a16="http://schemas.microsoft.com/office/drawing/2014/main" id="{AA3C230C-E19D-4C0F-98F7-02F729145CAB}"/>
                    </a:ext>
                  </a:extLst>
                </p14:cNvPr>
                <p14:cNvContentPartPr/>
                <p14:nvPr/>
              </p14:nvContentPartPr>
              <p14:xfrm>
                <a:off x="1099800" y="699319"/>
                <a:ext cx="2242440" cy="212400"/>
              </p14:xfrm>
            </p:contentPart>
          </mc:Choice>
          <mc:Fallback xmlns="">
            <p:pic>
              <p:nvPicPr>
                <p:cNvPr id="13" name="Entrada de lápiz 12">
                  <a:extLst>
                    <a:ext uri="{FF2B5EF4-FFF2-40B4-BE49-F238E27FC236}">
                      <a16:creationId xmlns:a16="http://schemas.microsoft.com/office/drawing/2014/main" id="{AA3C230C-E19D-4C0F-98F7-02F729145CAB}"/>
                    </a:ext>
                  </a:extLst>
                </p:cNvPr>
                <p:cNvPicPr/>
                <p:nvPr/>
              </p:nvPicPr>
              <p:blipFill>
                <a:blip r:embed="rId15"/>
                <a:stretch>
                  <a:fillRect/>
                </a:stretch>
              </p:blipFill>
              <p:spPr>
                <a:xfrm>
                  <a:off x="1091160" y="690319"/>
                  <a:ext cx="2260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Entrada de lápiz 13">
                  <a:extLst>
                    <a:ext uri="{FF2B5EF4-FFF2-40B4-BE49-F238E27FC236}">
                      <a16:creationId xmlns:a16="http://schemas.microsoft.com/office/drawing/2014/main" id="{4D1EB339-FC2B-44A5-AB11-03BBC4A16618}"/>
                    </a:ext>
                  </a:extLst>
                </p14:cNvPr>
                <p14:cNvContentPartPr/>
                <p14:nvPr/>
              </p14:nvContentPartPr>
              <p14:xfrm>
                <a:off x="1113120" y="1667359"/>
                <a:ext cx="81000" cy="526320"/>
              </p14:xfrm>
            </p:contentPart>
          </mc:Choice>
          <mc:Fallback xmlns="">
            <p:pic>
              <p:nvPicPr>
                <p:cNvPr id="14" name="Entrada de lápiz 13">
                  <a:extLst>
                    <a:ext uri="{FF2B5EF4-FFF2-40B4-BE49-F238E27FC236}">
                      <a16:creationId xmlns:a16="http://schemas.microsoft.com/office/drawing/2014/main" id="{4D1EB339-FC2B-44A5-AB11-03BBC4A16618}"/>
                    </a:ext>
                  </a:extLst>
                </p:cNvPr>
                <p:cNvPicPr/>
                <p:nvPr/>
              </p:nvPicPr>
              <p:blipFill>
                <a:blip r:embed="rId17"/>
                <a:stretch>
                  <a:fillRect/>
                </a:stretch>
              </p:blipFill>
              <p:spPr>
                <a:xfrm>
                  <a:off x="1104120" y="1658359"/>
                  <a:ext cx="9864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Entrada de lápiz 14">
                  <a:extLst>
                    <a:ext uri="{FF2B5EF4-FFF2-40B4-BE49-F238E27FC236}">
                      <a16:creationId xmlns:a16="http://schemas.microsoft.com/office/drawing/2014/main" id="{F2484016-477B-42A8-976E-52D5273A7F43}"/>
                    </a:ext>
                  </a:extLst>
                </p14:cNvPr>
                <p14:cNvContentPartPr/>
                <p14:nvPr/>
              </p14:nvContentPartPr>
              <p14:xfrm>
                <a:off x="800280" y="2184319"/>
                <a:ext cx="745920" cy="54720"/>
              </p14:xfrm>
            </p:contentPart>
          </mc:Choice>
          <mc:Fallback xmlns="">
            <p:pic>
              <p:nvPicPr>
                <p:cNvPr id="15" name="Entrada de lápiz 14">
                  <a:extLst>
                    <a:ext uri="{FF2B5EF4-FFF2-40B4-BE49-F238E27FC236}">
                      <a16:creationId xmlns:a16="http://schemas.microsoft.com/office/drawing/2014/main" id="{F2484016-477B-42A8-976E-52D5273A7F43}"/>
                    </a:ext>
                  </a:extLst>
                </p:cNvPr>
                <p:cNvPicPr/>
                <p:nvPr/>
              </p:nvPicPr>
              <p:blipFill>
                <a:blip r:embed="rId19"/>
                <a:stretch>
                  <a:fillRect/>
                </a:stretch>
              </p:blipFill>
              <p:spPr>
                <a:xfrm>
                  <a:off x="791280" y="2175319"/>
                  <a:ext cx="763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8657A9E7-C0F7-4D1B-BE37-5EFD12ADD211}"/>
                    </a:ext>
                  </a:extLst>
                </p14:cNvPr>
                <p14:cNvContentPartPr/>
                <p14:nvPr/>
              </p14:nvContentPartPr>
              <p14:xfrm>
                <a:off x="810720" y="2226439"/>
                <a:ext cx="223560" cy="138960"/>
              </p14:xfrm>
            </p:contentPart>
          </mc:Choice>
          <mc:Fallback xmlns="">
            <p:pic>
              <p:nvPicPr>
                <p:cNvPr id="16" name="Entrada de lápiz 15">
                  <a:extLst>
                    <a:ext uri="{FF2B5EF4-FFF2-40B4-BE49-F238E27FC236}">
                      <a16:creationId xmlns:a16="http://schemas.microsoft.com/office/drawing/2014/main" id="{8657A9E7-C0F7-4D1B-BE37-5EFD12ADD211}"/>
                    </a:ext>
                  </a:extLst>
                </p:cNvPr>
                <p:cNvPicPr/>
                <p:nvPr/>
              </p:nvPicPr>
              <p:blipFill>
                <a:blip r:embed="rId21"/>
                <a:stretch>
                  <a:fillRect/>
                </a:stretch>
              </p:blipFill>
              <p:spPr>
                <a:xfrm>
                  <a:off x="801720" y="2217799"/>
                  <a:ext cx="241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1B705919-D0FB-4BA3-BD33-60F06E76E2F8}"/>
                    </a:ext>
                  </a:extLst>
                </p14:cNvPr>
                <p14:cNvContentPartPr/>
                <p14:nvPr/>
              </p14:nvContentPartPr>
              <p14:xfrm>
                <a:off x="984960" y="2206639"/>
                <a:ext cx="253440" cy="158760"/>
              </p14:xfrm>
            </p:contentPart>
          </mc:Choice>
          <mc:Fallback xmlns="">
            <p:pic>
              <p:nvPicPr>
                <p:cNvPr id="17" name="Entrada de lápiz 16">
                  <a:extLst>
                    <a:ext uri="{FF2B5EF4-FFF2-40B4-BE49-F238E27FC236}">
                      <a16:creationId xmlns:a16="http://schemas.microsoft.com/office/drawing/2014/main" id="{1B705919-D0FB-4BA3-BD33-60F06E76E2F8}"/>
                    </a:ext>
                  </a:extLst>
                </p:cNvPr>
                <p:cNvPicPr/>
                <p:nvPr/>
              </p:nvPicPr>
              <p:blipFill>
                <a:blip r:embed="rId23"/>
                <a:stretch>
                  <a:fillRect/>
                </a:stretch>
              </p:blipFill>
              <p:spPr>
                <a:xfrm>
                  <a:off x="975960" y="2197639"/>
                  <a:ext cx="27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Entrada de lápiz 17">
                  <a:extLst>
                    <a:ext uri="{FF2B5EF4-FFF2-40B4-BE49-F238E27FC236}">
                      <a16:creationId xmlns:a16="http://schemas.microsoft.com/office/drawing/2014/main" id="{6FB48E8F-D490-4B94-B4E7-921EEC8A1E4D}"/>
                    </a:ext>
                  </a:extLst>
                </p14:cNvPr>
                <p14:cNvContentPartPr/>
                <p14:nvPr/>
              </p14:nvContentPartPr>
              <p14:xfrm>
                <a:off x="1210320" y="2222479"/>
                <a:ext cx="205200" cy="123120"/>
              </p14:xfrm>
            </p:contentPart>
          </mc:Choice>
          <mc:Fallback xmlns="">
            <p:pic>
              <p:nvPicPr>
                <p:cNvPr id="18" name="Entrada de lápiz 17">
                  <a:extLst>
                    <a:ext uri="{FF2B5EF4-FFF2-40B4-BE49-F238E27FC236}">
                      <a16:creationId xmlns:a16="http://schemas.microsoft.com/office/drawing/2014/main" id="{6FB48E8F-D490-4B94-B4E7-921EEC8A1E4D}"/>
                    </a:ext>
                  </a:extLst>
                </p:cNvPr>
                <p:cNvPicPr/>
                <p:nvPr/>
              </p:nvPicPr>
              <p:blipFill>
                <a:blip r:embed="rId25"/>
                <a:stretch>
                  <a:fillRect/>
                </a:stretch>
              </p:blipFill>
              <p:spPr>
                <a:xfrm>
                  <a:off x="1201680" y="2213479"/>
                  <a:ext cx="222840" cy="140760"/>
                </a:xfrm>
                <a:prstGeom prst="rect">
                  <a:avLst/>
                </a:prstGeom>
              </p:spPr>
            </p:pic>
          </mc:Fallback>
        </mc:AlternateContent>
      </p:grpSp>
      <p:grpSp>
        <p:nvGrpSpPr>
          <p:cNvPr id="38" name="Grupo 37">
            <a:extLst>
              <a:ext uri="{FF2B5EF4-FFF2-40B4-BE49-F238E27FC236}">
                <a16:creationId xmlns:a16="http://schemas.microsoft.com/office/drawing/2014/main" id="{5AD0354A-F9AC-42C2-8F0D-B2A7E4E744FA}"/>
              </a:ext>
            </a:extLst>
          </p:cNvPr>
          <p:cNvGrpSpPr/>
          <p:nvPr/>
        </p:nvGrpSpPr>
        <p:grpSpPr>
          <a:xfrm>
            <a:off x="2091240" y="222319"/>
            <a:ext cx="460440" cy="344880"/>
            <a:chOff x="2091240" y="222319"/>
            <a:chExt cx="460440" cy="344880"/>
          </a:xfrm>
        </p:grpSpPr>
        <mc:AlternateContent xmlns:mc="http://schemas.openxmlformats.org/markup-compatibility/2006" xmlns:p14="http://schemas.microsoft.com/office/powerpoint/2010/main">
          <mc:Choice Requires="p14">
            <p:contentPart p14:bwMode="auto" r:id="rId26">
              <p14:nvContentPartPr>
                <p14:cNvPr id="34" name="Entrada de lápiz 33">
                  <a:extLst>
                    <a:ext uri="{FF2B5EF4-FFF2-40B4-BE49-F238E27FC236}">
                      <a16:creationId xmlns:a16="http://schemas.microsoft.com/office/drawing/2014/main" id="{9FCFDE79-A45C-40C0-92A7-06C8E2F863D1}"/>
                    </a:ext>
                  </a:extLst>
                </p14:cNvPr>
                <p14:cNvContentPartPr/>
                <p14:nvPr/>
              </p14:nvContentPartPr>
              <p14:xfrm>
                <a:off x="2091240" y="222319"/>
                <a:ext cx="197640" cy="258480"/>
              </p14:xfrm>
            </p:contentPart>
          </mc:Choice>
          <mc:Fallback xmlns="">
            <p:pic>
              <p:nvPicPr>
                <p:cNvPr id="34" name="Entrada de lápiz 33">
                  <a:extLst>
                    <a:ext uri="{FF2B5EF4-FFF2-40B4-BE49-F238E27FC236}">
                      <a16:creationId xmlns:a16="http://schemas.microsoft.com/office/drawing/2014/main" id="{9FCFDE79-A45C-40C0-92A7-06C8E2F863D1}"/>
                    </a:ext>
                  </a:extLst>
                </p:cNvPr>
                <p:cNvPicPr/>
                <p:nvPr/>
              </p:nvPicPr>
              <p:blipFill>
                <a:blip r:embed="rId27"/>
                <a:stretch>
                  <a:fillRect/>
                </a:stretch>
              </p:blipFill>
              <p:spPr>
                <a:xfrm>
                  <a:off x="2082240" y="213679"/>
                  <a:ext cx="215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Entrada de lápiz 34">
                  <a:extLst>
                    <a:ext uri="{FF2B5EF4-FFF2-40B4-BE49-F238E27FC236}">
                      <a16:creationId xmlns:a16="http://schemas.microsoft.com/office/drawing/2014/main" id="{B9730C51-13E3-4C97-BA07-92941CA21F77}"/>
                    </a:ext>
                  </a:extLst>
                </p14:cNvPr>
                <p14:cNvContentPartPr/>
                <p14:nvPr/>
              </p14:nvContentPartPr>
              <p14:xfrm>
                <a:off x="2379960" y="419959"/>
                <a:ext cx="7560" cy="119160"/>
              </p14:xfrm>
            </p:contentPart>
          </mc:Choice>
          <mc:Fallback xmlns="">
            <p:pic>
              <p:nvPicPr>
                <p:cNvPr id="35" name="Entrada de lápiz 34">
                  <a:extLst>
                    <a:ext uri="{FF2B5EF4-FFF2-40B4-BE49-F238E27FC236}">
                      <a16:creationId xmlns:a16="http://schemas.microsoft.com/office/drawing/2014/main" id="{B9730C51-13E3-4C97-BA07-92941CA21F77}"/>
                    </a:ext>
                  </a:extLst>
                </p:cNvPr>
                <p:cNvPicPr/>
                <p:nvPr/>
              </p:nvPicPr>
              <p:blipFill>
                <a:blip r:embed="rId29"/>
                <a:stretch>
                  <a:fillRect/>
                </a:stretch>
              </p:blipFill>
              <p:spPr>
                <a:xfrm>
                  <a:off x="2370960" y="411319"/>
                  <a:ext cx="25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Entrada de lápiz 36">
                  <a:extLst>
                    <a:ext uri="{FF2B5EF4-FFF2-40B4-BE49-F238E27FC236}">
                      <a16:creationId xmlns:a16="http://schemas.microsoft.com/office/drawing/2014/main" id="{56FA5123-D738-4FB9-8095-F3999C4DA88E}"/>
                    </a:ext>
                  </a:extLst>
                </p14:cNvPr>
                <p14:cNvContentPartPr/>
                <p14:nvPr/>
              </p14:nvContentPartPr>
              <p14:xfrm>
                <a:off x="2285280" y="390799"/>
                <a:ext cx="266400" cy="176400"/>
              </p14:xfrm>
            </p:contentPart>
          </mc:Choice>
          <mc:Fallback xmlns="">
            <p:pic>
              <p:nvPicPr>
                <p:cNvPr id="37" name="Entrada de lápiz 36">
                  <a:extLst>
                    <a:ext uri="{FF2B5EF4-FFF2-40B4-BE49-F238E27FC236}">
                      <a16:creationId xmlns:a16="http://schemas.microsoft.com/office/drawing/2014/main" id="{56FA5123-D738-4FB9-8095-F3999C4DA88E}"/>
                    </a:ext>
                  </a:extLst>
                </p:cNvPr>
                <p:cNvPicPr/>
                <p:nvPr/>
              </p:nvPicPr>
              <p:blipFill>
                <a:blip r:embed="rId31"/>
                <a:stretch>
                  <a:fillRect/>
                </a:stretch>
              </p:blipFill>
              <p:spPr>
                <a:xfrm>
                  <a:off x="2276280" y="381799"/>
                  <a:ext cx="284040" cy="194040"/>
                </a:xfrm>
                <a:prstGeom prst="rect">
                  <a:avLst/>
                </a:prstGeom>
              </p:spPr>
            </p:pic>
          </mc:Fallback>
        </mc:AlternateContent>
      </p:grpSp>
      <p:grpSp>
        <p:nvGrpSpPr>
          <p:cNvPr id="49" name="Grupo 48">
            <a:extLst>
              <a:ext uri="{FF2B5EF4-FFF2-40B4-BE49-F238E27FC236}">
                <a16:creationId xmlns:a16="http://schemas.microsoft.com/office/drawing/2014/main" id="{753A7F5A-3154-45D2-BC06-67B03D1225BC}"/>
              </a:ext>
            </a:extLst>
          </p:cNvPr>
          <p:cNvGrpSpPr/>
          <p:nvPr/>
        </p:nvGrpSpPr>
        <p:grpSpPr>
          <a:xfrm>
            <a:off x="3247920" y="25399"/>
            <a:ext cx="2459160" cy="2342160"/>
            <a:chOff x="3247920" y="25399"/>
            <a:chExt cx="2459160" cy="2342160"/>
          </a:xfrm>
        </p:grpSpPr>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544748D2-2175-4D23-B069-93A8264E9E91}"/>
                    </a:ext>
                  </a:extLst>
                </p14:cNvPr>
                <p14:cNvContentPartPr/>
                <p14:nvPr/>
              </p14:nvContentPartPr>
              <p14:xfrm>
                <a:off x="3449160" y="53119"/>
                <a:ext cx="189720" cy="141480"/>
              </p14:xfrm>
            </p:contentPart>
          </mc:Choice>
          <mc:Fallback xmlns="">
            <p:pic>
              <p:nvPicPr>
                <p:cNvPr id="20" name="Entrada de lápiz 19">
                  <a:extLst>
                    <a:ext uri="{FF2B5EF4-FFF2-40B4-BE49-F238E27FC236}">
                      <a16:creationId xmlns:a16="http://schemas.microsoft.com/office/drawing/2014/main" id="{544748D2-2175-4D23-B069-93A8264E9E91}"/>
                    </a:ext>
                  </a:extLst>
                </p:cNvPr>
                <p:cNvPicPr/>
                <p:nvPr/>
              </p:nvPicPr>
              <p:blipFill>
                <a:blip r:embed="rId33"/>
                <a:stretch>
                  <a:fillRect/>
                </a:stretch>
              </p:blipFill>
              <p:spPr>
                <a:xfrm>
                  <a:off x="3440160" y="44479"/>
                  <a:ext cx="207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DDD2C540-AF1E-4AA1-AA4D-E1B6E881D527}"/>
                    </a:ext>
                  </a:extLst>
                </p14:cNvPr>
                <p14:cNvContentPartPr/>
                <p14:nvPr/>
              </p14:nvContentPartPr>
              <p14:xfrm>
                <a:off x="3453120" y="154639"/>
                <a:ext cx="172800" cy="493920"/>
              </p14:xfrm>
            </p:contentPart>
          </mc:Choice>
          <mc:Fallback xmlns="">
            <p:pic>
              <p:nvPicPr>
                <p:cNvPr id="21" name="Entrada de lápiz 20">
                  <a:extLst>
                    <a:ext uri="{FF2B5EF4-FFF2-40B4-BE49-F238E27FC236}">
                      <a16:creationId xmlns:a16="http://schemas.microsoft.com/office/drawing/2014/main" id="{DDD2C540-AF1E-4AA1-AA4D-E1B6E881D527}"/>
                    </a:ext>
                  </a:extLst>
                </p:cNvPr>
                <p:cNvPicPr/>
                <p:nvPr/>
              </p:nvPicPr>
              <p:blipFill>
                <a:blip r:embed="rId35"/>
                <a:stretch>
                  <a:fillRect/>
                </a:stretch>
              </p:blipFill>
              <p:spPr>
                <a:xfrm>
                  <a:off x="3444480" y="145639"/>
                  <a:ext cx="190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78A70126-1006-4E4F-99FA-7EFA50930B21}"/>
                    </a:ext>
                  </a:extLst>
                </p14:cNvPr>
                <p14:cNvContentPartPr/>
                <p14:nvPr/>
              </p14:nvContentPartPr>
              <p14:xfrm>
                <a:off x="3339720" y="595639"/>
                <a:ext cx="327600" cy="247320"/>
              </p14:xfrm>
            </p:contentPart>
          </mc:Choice>
          <mc:Fallback xmlns="">
            <p:pic>
              <p:nvPicPr>
                <p:cNvPr id="22" name="Entrada de lápiz 21">
                  <a:extLst>
                    <a:ext uri="{FF2B5EF4-FFF2-40B4-BE49-F238E27FC236}">
                      <a16:creationId xmlns:a16="http://schemas.microsoft.com/office/drawing/2014/main" id="{78A70126-1006-4E4F-99FA-7EFA50930B21}"/>
                    </a:ext>
                  </a:extLst>
                </p:cNvPr>
                <p:cNvPicPr/>
                <p:nvPr/>
              </p:nvPicPr>
              <p:blipFill>
                <a:blip r:embed="rId37"/>
                <a:stretch>
                  <a:fillRect/>
                </a:stretch>
              </p:blipFill>
              <p:spPr>
                <a:xfrm>
                  <a:off x="3330720" y="586639"/>
                  <a:ext cx="3452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23524FD1-3F7D-4563-9CE8-59A74DE1816C}"/>
                    </a:ext>
                  </a:extLst>
                </p14:cNvPr>
                <p14:cNvContentPartPr/>
                <p14:nvPr/>
              </p14:nvContentPartPr>
              <p14:xfrm>
                <a:off x="3294360" y="608599"/>
                <a:ext cx="73080" cy="543960"/>
              </p14:xfrm>
            </p:contentPart>
          </mc:Choice>
          <mc:Fallback xmlns="">
            <p:pic>
              <p:nvPicPr>
                <p:cNvPr id="23" name="Entrada de lápiz 22">
                  <a:extLst>
                    <a:ext uri="{FF2B5EF4-FFF2-40B4-BE49-F238E27FC236}">
                      <a16:creationId xmlns:a16="http://schemas.microsoft.com/office/drawing/2014/main" id="{23524FD1-3F7D-4563-9CE8-59A74DE1816C}"/>
                    </a:ext>
                  </a:extLst>
                </p:cNvPr>
                <p:cNvPicPr/>
                <p:nvPr/>
              </p:nvPicPr>
              <p:blipFill>
                <a:blip r:embed="rId39"/>
                <a:stretch>
                  <a:fillRect/>
                </a:stretch>
              </p:blipFill>
              <p:spPr>
                <a:xfrm>
                  <a:off x="3285720" y="599959"/>
                  <a:ext cx="9072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F97ACB6D-712A-4CDA-83F1-91872FF65675}"/>
                    </a:ext>
                  </a:extLst>
                </p14:cNvPr>
                <p14:cNvContentPartPr/>
                <p14:nvPr/>
              </p14:nvContentPartPr>
              <p14:xfrm>
                <a:off x="3333600" y="1010359"/>
                <a:ext cx="277920" cy="61920"/>
              </p14:xfrm>
            </p:contentPart>
          </mc:Choice>
          <mc:Fallback xmlns="">
            <p:pic>
              <p:nvPicPr>
                <p:cNvPr id="24" name="Entrada de lápiz 23">
                  <a:extLst>
                    <a:ext uri="{FF2B5EF4-FFF2-40B4-BE49-F238E27FC236}">
                      <a16:creationId xmlns:a16="http://schemas.microsoft.com/office/drawing/2014/main" id="{F97ACB6D-712A-4CDA-83F1-91872FF65675}"/>
                    </a:ext>
                  </a:extLst>
                </p:cNvPr>
                <p:cNvPicPr/>
                <p:nvPr/>
              </p:nvPicPr>
              <p:blipFill>
                <a:blip r:embed="rId41"/>
                <a:stretch>
                  <a:fillRect/>
                </a:stretch>
              </p:blipFill>
              <p:spPr>
                <a:xfrm>
                  <a:off x="3324600" y="1001719"/>
                  <a:ext cx="295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523DEDA0-611E-42A5-97D5-B53C14CC5DA2}"/>
                    </a:ext>
                  </a:extLst>
                </p14:cNvPr>
                <p14:cNvContentPartPr/>
                <p14:nvPr/>
              </p14:nvContentPartPr>
              <p14:xfrm>
                <a:off x="3552840" y="1018279"/>
                <a:ext cx="146880" cy="135720"/>
              </p14:xfrm>
            </p:contentPart>
          </mc:Choice>
          <mc:Fallback xmlns="">
            <p:pic>
              <p:nvPicPr>
                <p:cNvPr id="25" name="Entrada de lápiz 24">
                  <a:extLst>
                    <a:ext uri="{FF2B5EF4-FFF2-40B4-BE49-F238E27FC236}">
                      <a16:creationId xmlns:a16="http://schemas.microsoft.com/office/drawing/2014/main" id="{523DEDA0-611E-42A5-97D5-B53C14CC5DA2}"/>
                    </a:ext>
                  </a:extLst>
                </p:cNvPr>
                <p:cNvPicPr/>
                <p:nvPr/>
              </p:nvPicPr>
              <p:blipFill>
                <a:blip r:embed="rId43"/>
                <a:stretch>
                  <a:fillRect/>
                </a:stretch>
              </p:blipFill>
              <p:spPr>
                <a:xfrm>
                  <a:off x="3544200" y="1009279"/>
                  <a:ext cx="164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FE1CCBA2-33F9-4E13-93E8-F882E3652385}"/>
                    </a:ext>
                  </a:extLst>
                </p14:cNvPr>
                <p14:cNvContentPartPr/>
                <p14:nvPr/>
              </p14:nvContentPartPr>
              <p14:xfrm>
                <a:off x="3652920" y="1089919"/>
                <a:ext cx="18720" cy="1091520"/>
              </p14:xfrm>
            </p:contentPart>
          </mc:Choice>
          <mc:Fallback xmlns="">
            <p:pic>
              <p:nvPicPr>
                <p:cNvPr id="27" name="Entrada de lápiz 26">
                  <a:extLst>
                    <a:ext uri="{FF2B5EF4-FFF2-40B4-BE49-F238E27FC236}">
                      <a16:creationId xmlns:a16="http://schemas.microsoft.com/office/drawing/2014/main" id="{FE1CCBA2-33F9-4E13-93E8-F882E3652385}"/>
                    </a:ext>
                  </a:extLst>
                </p:cNvPr>
                <p:cNvPicPr/>
                <p:nvPr/>
              </p:nvPicPr>
              <p:blipFill>
                <a:blip r:embed="rId45"/>
                <a:stretch>
                  <a:fillRect/>
                </a:stretch>
              </p:blipFill>
              <p:spPr>
                <a:xfrm>
                  <a:off x="3643920" y="1080919"/>
                  <a:ext cx="36360" cy="110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8D4861D3-E690-4C68-B05E-58A1CCC3B737}"/>
                    </a:ext>
                  </a:extLst>
                </p14:cNvPr>
                <p14:cNvContentPartPr/>
                <p14:nvPr/>
              </p14:nvContentPartPr>
              <p14:xfrm>
                <a:off x="3247920" y="2188279"/>
                <a:ext cx="765360" cy="39600"/>
              </p14:xfrm>
            </p:contentPart>
          </mc:Choice>
          <mc:Fallback xmlns="">
            <p:pic>
              <p:nvPicPr>
                <p:cNvPr id="28" name="Entrada de lápiz 27">
                  <a:extLst>
                    <a:ext uri="{FF2B5EF4-FFF2-40B4-BE49-F238E27FC236}">
                      <a16:creationId xmlns:a16="http://schemas.microsoft.com/office/drawing/2014/main" id="{8D4861D3-E690-4C68-B05E-58A1CCC3B737}"/>
                    </a:ext>
                  </a:extLst>
                </p:cNvPr>
                <p:cNvPicPr/>
                <p:nvPr/>
              </p:nvPicPr>
              <p:blipFill>
                <a:blip r:embed="rId47"/>
                <a:stretch>
                  <a:fillRect/>
                </a:stretch>
              </p:blipFill>
              <p:spPr>
                <a:xfrm>
                  <a:off x="3238920" y="2179279"/>
                  <a:ext cx="783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850F201B-950A-413C-AD88-F372C0214A1B}"/>
                    </a:ext>
                  </a:extLst>
                </p14:cNvPr>
                <p14:cNvContentPartPr/>
                <p14:nvPr/>
              </p14:nvContentPartPr>
              <p14:xfrm>
                <a:off x="3273480" y="2236519"/>
                <a:ext cx="176040" cy="131040"/>
              </p14:xfrm>
            </p:contentPart>
          </mc:Choice>
          <mc:Fallback xmlns="">
            <p:pic>
              <p:nvPicPr>
                <p:cNvPr id="29" name="Entrada de lápiz 28">
                  <a:extLst>
                    <a:ext uri="{FF2B5EF4-FFF2-40B4-BE49-F238E27FC236}">
                      <a16:creationId xmlns:a16="http://schemas.microsoft.com/office/drawing/2014/main" id="{850F201B-950A-413C-AD88-F372C0214A1B}"/>
                    </a:ext>
                  </a:extLst>
                </p:cNvPr>
                <p:cNvPicPr/>
                <p:nvPr/>
              </p:nvPicPr>
              <p:blipFill>
                <a:blip r:embed="rId49"/>
                <a:stretch>
                  <a:fillRect/>
                </a:stretch>
              </p:blipFill>
              <p:spPr>
                <a:xfrm>
                  <a:off x="3264840" y="2227879"/>
                  <a:ext cx="193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520BF100-A987-49D1-9FB1-DD0E52BD21F7}"/>
                    </a:ext>
                  </a:extLst>
                </p14:cNvPr>
                <p14:cNvContentPartPr/>
                <p14:nvPr/>
              </p14:nvContentPartPr>
              <p14:xfrm>
                <a:off x="3395520" y="2228599"/>
                <a:ext cx="240120" cy="136080"/>
              </p14:xfrm>
            </p:contentPart>
          </mc:Choice>
          <mc:Fallback xmlns="">
            <p:pic>
              <p:nvPicPr>
                <p:cNvPr id="30" name="Entrada de lápiz 29">
                  <a:extLst>
                    <a:ext uri="{FF2B5EF4-FFF2-40B4-BE49-F238E27FC236}">
                      <a16:creationId xmlns:a16="http://schemas.microsoft.com/office/drawing/2014/main" id="{520BF100-A987-49D1-9FB1-DD0E52BD21F7}"/>
                    </a:ext>
                  </a:extLst>
                </p:cNvPr>
                <p:cNvPicPr/>
                <p:nvPr/>
              </p:nvPicPr>
              <p:blipFill>
                <a:blip r:embed="rId51"/>
                <a:stretch>
                  <a:fillRect/>
                </a:stretch>
              </p:blipFill>
              <p:spPr>
                <a:xfrm>
                  <a:off x="3386880" y="2219959"/>
                  <a:ext cx="257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38EA0E6F-D9EF-40A2-91D9-203F9C55E001}"/>
                    </a:ext>
                  </a:extLst>
                </p14:cNvPr>
                <p14:cNvContentPartPr/>
                <p14:nvPr/>
              </p14:nvContentPartPr>
              <p14:xfrm>
                <a:off x="3549240" y="2244799"/>
                <a:ext cx="182160" cy="98280"/>
              </p14:xfrm>
            </p:contentPart>
          </mc:Choice>
          <mc:Fallback xmlns="">
            <p:pic>
              <p:nvPicPr>
                <p:cNvPr id="31" name="Entrada de lápiz 30">
                  <a:extLst>
                    <a:ext uri="{FF2B5EF4-FFF2-40B4-BE49-F238E27FC236}">
                      <a16:creationId xmlns:a16="http://schemas.microsoft.com/office/drawing/2014/main" id="{38EA0E6F-D9EF-40A2-91D9-203F9C55E001}"/>
                    </a:ext>
                  </a:extLst>
                </p:cNvPr>
                <p:cNvPicPr/>
                <p:nvPr/>
              </p:nvPicPr>
              <p:blipFill>
                <a:blip r:embed="rId53"/>
                <a:stretch>
                  <a:fillRect/>
                </a:stretch>
              </p:blipFill>
              <p:spPr>
                <a:xfrm>
                  <a:off x="3540240" y="2236159"/>
                  <a:ext cx="199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93920B4A-93FD-4BF1-BBA5-BDD720E6F8AF}"/>
                    </a:ext>
                  </a:extLst>
                </p14:cNvPr>
                <p14:cNvContentPartPr/>
                <p14:nvPr/>
              </p14:nvContentPartPr>
              <p14:xfrm>
                <a:off x="3688560" y="2258839"/>
                <a:ext cx="182880" cy="95040"/>
              </p14:xfrm>
            </p:contentPart>
          </mc:Choice>
          <mc:Fallback xmlns="">
            <p:pic>
              <p:nvPicPr>
                <p:cNvPr id="32" name="Entrada de lápiz 31">
                  <a:extLst>
                    <a:ext uri="{FF2B5EF4-FFF2-40B4-BE49-F238E27FC236}">
                      <a16:creationId xmlns:a16="http://schemas.microsoft.com/office/drawing/2014/main" id="{93920B4A-93FD-4BF1-BBA5-BDD720E6F8AF}"/>
                    </a:ext>
                  </a:extLst>
                </p:cNvPr>
                <p:cNvPicPr/>
                <p:nvPr/>
              </p:nvPicPr>
              <p:blipFill>
                <a:blip r:embed="rId55"/>
                <a:stretch>
                  <a:fillRect/>
                </a:stretch>
              </p:blipFill>
              <p:spPr>
                <a:xfrm>
                  <a:off x="3679560" y="2250199"/>
                  <a:ext cx="200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Entrada de lápiz 38">
                  <a:extLst>
                    <a:ext uri="{FF2B5EF4-FFF2-40B4-BE49-F238E27FC236}">
                      <a16:creationId xmlns:a16="http://schemas.microsoft.com/office/drawing/2014/main" id="{6263B36E-2D65-45F7-B373-A7B7A52B6E4E}"/>
                    </a:ext>
                  </a:extLst>
                </p14:cNvPr>
                <p14:cNvContentPartPr/>
                <p14:nvPr/>
              </p14:nvContentPartPr>
              <p14:xfrm>
                <a:off x="3864960" y="25399"/>
                <a:ext cx="189000" cy="170640"/>
              </p14:xfrm>
            </p:contentPart>
          </mc:Choice>
          <mc:Fallback xmlns="">
            <p:pic>
              <p:nvPicPr>
                <p:cNvPr id="39" name="Entrada de lápiz 38">
                  <a:extLst>
                    <a:ext uri="{FF2B5EF4-FFF2-40B4-BE49-F238E27FC236}">
                      <a16:creationId xmlns:a16="http://schemas.microsoft.com/office/drawing/2014/main" id="{6263B36E-2D65-45F7-B373-A7B7A52B6E4E}"/>
                    </a:ext>
                  </a:extLst>
                </p:cNvPr>
                <p:cNvPicPr/>
                <p:nvPr/>
              </p:nvPicPr>
              <p:blipFill>
                <a:blip r:embed="rId57"/>
                <a:stretch>
                  <a:fillRect/>
                </a:stretch>
              </p:blipFill>
              <p:spPr>
                <a:xfrm>
                  <a:off x="3855960" y="16399"/>
                  <a:ext cx="2066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0ECAB8D3-3D91-48E8-8252-BFF32F87B227}"/>
                    </a:ext>
                  </a:extLst>
                </p14:cNvPr>
                <p14:cNvContentPartPr/>
                <p14:nvPr/>
              </p14:nvContentPartPr>
              <p14:xfrm>
                <a:off x="4089960" y="125839"/>
                <a:ext cx="150840" cy="67320"/>
              </p14:xfrm>
            </p:contentPart>
          </mc:Choice>
          <mc:Fallback xmlns="">
            <p:pic>
              <p:nvPicPr>
                <p:cNvPr id="40" name="Entrada de lápiz 39">
                  <a:extLst>
                    <a:ext uri="{FF2B5EF4-FFF2-40B4-BE49-F238E27FC236}">
                      <a16:creationId xmlns:a16="http://schemas.microsoft.com/office/drawing/2014/main" id="{0ECAB8D3-3D91-48E8-8252-BFF32F87B227}"/>
                    </a:ext>
                  </a:extLst>
                </p:cNvPr>
                <p:cNvPicPr/>
                <p:nvPr/>
              </p:nvPicPr>
              <p:blipFill>
                <a:blip r:embed="rId59"/>
                <a:stretch>
                  <a:fillRect/>
                </a:stretch>
              </p:blipFill>
              <p:spPr>
                <a:xfrm>
                  <a:off x="4080960" y="116839"/>
                  <a:ext cx="1684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Entrada de lápiz 40">
                  <a:extLst>
                    <a:ext uri="{FF2B5EF4-FFF2-40B4-BE49-F238E27FC236}">
                      <a16:creationId xmlns:a16="http://schemas.microsoft.com/office/drawing/2014/main" id="{93D78F96-6141-4923-967E-6F9F906E1098}"/>
                    </a:ext>
                  </a:extLst>
                </p14:cNvPr>
                <p14:cNvContentPartPr/>
                <p14:nvPr/>
              </p14:nvContentPartPr>
              <p14:xfrm>
                <a:off x="4269600" y="141319"/>
                <a:ext cx="76320" cy="64800"/>
              </p14:xfrm>
            </p:contentPart>
          </mc:Choice>
          <mc:Fallback xmlns="">
            <p:pic>
              <p:nvPicPr>
                <p:cNvPr id="41" name="Entrada de lápiz 40">
                  <a:extLst>
                    <a:ext uri="{FF2B5EF4-FFF2-40B4-BE49-F238E27FC236}">
                      <a16:creationId xmlns:a16="http://schemas.microsoft.com/office/drawing/2014/main" id="{93D78F96-6141-4923-967E-6F9F906E1098}"/>
                    </a:ext>
                  </a:extLst>
                </p:cNvPr>
                <p:cNvPicPr/>
                <p:nvPr/>
              </p:nvPicPr>
              <p:blipFill>
                <a:blip r:embed="rId61"/>
                <a:stretch>
                  <a:fillRect/>
                </a:stretch>
              </p:blipFill>
              <p:spPr>
                <a:xfrm>
                  <a:off x="4260960" y="132319"/>
                  <a:ext cx="939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Entrada de lápiz 41">
                  <a:extLst>
                    <a:ext uri="{FF2B5EF4-FFF2-40B4-BE49-F238E27FC236}">
                      <a16:creationId xmlns:a16="http://schemas.microsoft.com/office/drawing/2014/main" id="{1AF808DD-2A44-4ED2-94CC-4844D01A9B4E}"/>
                    </a:ext>
                  </a:extLst>
                </p14:cNvPr>
                <p14:cNvContentPartPr/>
                <p14:nvPr/>
              </p14:nvContentPartPr>
              <p14:xfrm>
                <a:off x="3759480" y="335719"/>
                <a:ext cx="102600" cy="158040"/>
              </p14:xfrm>
            </p:contentPart>
          </mc:Choice>
          <mc:Fallback xmlns="">
            <p:pic>
              <p:nvPicPr>
                <p:cNvPr id="42" name="Entrada de lápiz 41">
                  <a:extLst>
                    <a:ext uri="{FF2B5EF4-FFF2-40B4-BE49-F238E27FC236}">
                      <a16:creationId xmlns:a16="http://schemas.microsoft.com/office/drawing/2014/main" id="{1AF808DD-2A44-4ED2-94CC-4844D01A9B4E}"/>
                    </a:ext>
                  </a:extLst>
                </p:cNvPr>
                <p:cNvPicPr/>
                <p:nvPr/>
              </p:nvPicPr>
              <p:blipFill>
                <a:blip r:embed="rId63"/>
                <a:stretch>
                  <a:fillRect/>
                </a:stretch>
              </p:blipFill>
              <p:spPr>
                <a:xfrm>
                  <a:off x="3750480" y="326719"/>
                  <a:ext cx="120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EF33A3C0-276B-41DF-BF23-12185EEB5056}"/>
                    </a:ext>
                  </a:extLst>
                </p14:cNvPr>
                <p14:cNvContentPartPr/>
                <p14:nvPr/>
              </p14:nvContentPartPr>
              <p14:xfrm>
                <a:off x="3935880" y="447319"/>
                <a:ext cx="115920" cy="61200"/>
              </p14:xfrm>
            </p:contentPart>
          </mc:Choice>
          <mc:Fallback xmlns="">
            <p:pic>
              <p:nvPicPr>
                <p:cNvPr id="43" name="Entrada de lápiz 42">
                  <a:extLst>
                    <a:ext uri="{FF2B5EF4-FFF2-40B4-BE49-F238E27FC236}">
                      <a16:creationId xmlns:a16="http://schemas.microsoft.com/office/drawing/2014/main" id="{EF33A3C0-276B-41DF-BF23-12185EEB5056}"/>
                    </a:ext>
                  </a:extLst>
                </p:cNvPr>
                <p:cNvPicPr/>
                <p:nvPr/>
              </p:nvPicPr>
              <p:blipFill>
                <a:blip r:embed="rId65"/>
                <a:stretch>
                  <a:fillRect/>
                </a:stretch>
              </p:blipFill>
              <p:spPr>
                <a:xfrm>
                  <a:off x="3927240" y="438679"/>
                  <a:ext cx="133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Entrada de lápiz 44">
                  <a:extLst>
                    <a:ext uri="{FF2B5EF4-FFF2-40B4-BE49-F238E27FC236}">
                      <a16:creationId xmlns:a16="http://schemas.microsoft.com/office/drawing/2014/main" id="{9A9B7429-5AE7-4C32-BEC5-3EDFCDFA8489}"/>
                    </a:ext>
                  </a:extLst>
                </p14:cNvPr>
                <p14:cNvContentPartPr/>
                <p14:nvPr/>
              </p14:nvContentPartPr>
              <p14:xfrm>
                <a:off x="3579480" y="583399"/>
                <a:ext cx="1447920" cy="61560"/>
              </p14:xfrm>
            </p:contentPart>
          </mc:Choice>
          <mc:Fallback xmlns="">
            <p:pic>
              <p:nvPicPr>
                <p:cNvPr id="45" name="Entrada de lápiz 44">
                  <a:extLst>
                    <a:ext uri="{FF2B5EF4-FFF2-40B4-BE49-F238E27FC236}">
                      <a16:creationId xmlns:a16="http://schemas.microsoft.com/office/drawing/2014/main" id="{9A9B7429-5AE7-4C32-BEC5-3EDFCDFA8489}"/>
                    </a:ext>
                  </a:extLst>
                </p:cNvPr>
                <p:cNvPicPr/>
                <p:nvPr/>
              </p:nvPicPr>
              <p:blipFill>
                <a:blip r:embed="rId67"/>
                <a:stretch>
                  <a:fillRect/>
                </a:stretch>
              </p:blipFill>
              <p:spPr>
                <a:xfrm>
                  <a:off x="3570480" y="574759"/>
                  <a:ext cx="1465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Entrada de lápiz 45">
                  <a:extLst>
                    <a:ext uri="{FF2B5EF4-FFF2-40B4-BE49-F238E27FC236}">
                      <a16:creationId xmlns:a16="http://schemas.microsoft.com/office/drawing/2014/main" id="{0414525E-7FA0-4E4A-BEED-778F8DF2F27F}"/>
                    </a:ext>
                  </a:extLst>
                </p14:cNvPr>
                <p14:cNvContentPartPr/>
                <p14:nvPr/>
              </p14:nvContentPartPr>
              <p14:xfrm>
                <a:off x="4989600" y="548479"/>
                <a:ext cx="135000" cy="87840"/>
              </p14:xfrm>
            </p:contentPart>
          </mc:Choice>
          <mc:Fallback xmlns="">
            <p:pic>
              <p:nvPicPr>
                <p:cNvPr id="46" name="Entrada de lápiz 45">
                  <a:extLst>
                    <a:ext uri="{FF2B5EF4-FFF2-40B4-BE49-F238E27FC236}">
                      <a16:creationId xmlns:a16="http://schemas.microsoft.com/office/drawing/2014/main" id="{0414525E-7FA0-4E4A-BEED-778F8DF2F27F}"/>
                    </a:ext>
                  </a:extLst>
                </p:cNvPr>
                <p:cNvPicPr/>
                <p:nvPr/>
              </p:nvPicPr>
              <p:blipFill>
                <a:blip r:embed="rId69"/>
                <a:stretch>
                  <a:fillRect/>
                </a:stretch>
              </p:blipFill>
              <p:spPr>
                <a:xfrm>
                  <a:off x="4980960" y="539479"/>
                  <a:ext cx="152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Entrada de lápiz 46">
                  <a:extLst>
                    <a:ext uri="{FF2B5EF4-FFF2-40B4-BE49-F238E27FC236}">
                      <a16:creationId xmlns:a16="http://schemas.microsoft.com/office/drawing/2014/main" id="{DA14B204-52DA-41C6-99D8-CBF99016765F}"/>
                    </a:ext>
                  </a:extLst>
                </p14:cNvPr>
                <p14:cNvContentPartPr/>
                <p14:nvPr/>
              </p14:nvContentPartPr>
              <p14:xfrm>
                <a:off x="5295960" y="287119"/>
                <a:ext cx="172440" cy="271440"/>
              </p14:xfrm>
            </p:contentPart>
          </mc:Choice>
          <mc:Fallback xmlns="">
            <p:pic>
              <p:nvPicPr>
                <p:cNvPr id="47" name="Entrada de lápiz 46">
                  <a:extLst>
                    <a:ext uri="{FF2B5EF4-FFF2-40B4-BE49-F238E27FC236}">
                      <a16:creationId xmlns:a16="http://schemas.microsoft.com/office/drawing/2014/main" id="{DA14B204-52DA-41C6-99D8-CBF99016765F}"/>
                    </a:ext>
                  </a:extLst>
                </p:cNvPr>
                <p:cNvPicPr/>
                <p:nvPr/>
              </p:nvPicPr>
              <p:blipFill>
                <a:blip r:embed="rId71"/>
                <a:stretch>
                  <a:fillRect/>
                </a:stretch>
              </p:blipFill>
              <p:spPr>
                <a:xfrm>
                  <a:off x="5287320" y="278119"/>
                  <a:ext cx="190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Entrada de lápiz 47">
                  <a:extLst>
                    <a:ext uri="{FF2B5EF4-FFF2-40B4-BE49-F238E27FC236}">
                      <a16:creationId xmlns:a16="http://schemas.microsoft.com/office/drawing/2014/main" id="{249217D2-0A49-4D35-B46D-B27A2AA878BF}"/>
                    </a:ext>
                  </a:extLst>
                </p14:cNvPr>
                <p14:cNvContentPartPr/>
                <p14:nvPr/>
              </p14:nvContentPartPr>
              <p14:xfrm>
                <a:off x="5563800" y="477919"/>
                <a:ext cx="143280" cy="106920"/>
              </p14:xfrm>
            </p:contentPart>
          </mc:Choice>
          <mc:Fallback xmlns="">
            <p:pic>
              <p:nvPicPr>
                <p:cNvPr id="48" name="Entrada de lápiz 47">
                  <a:extLst>
                    <a:ext uri="{FF2B5EF4-FFF2-40B4-BE49-F238E27FC236}">
                      <a16:creationId xmlns:a16="http://schemas.microsoft.com/office/drawing/2014/main" id="{249217D2-0A49-4D35-B46D-B27A2AA878BF}"/>
                    </a:ext>
                  </a:extLst>
                </p:cNvPr>
                <p:cNvPicPr/>
                <p:nvPr/>
              </p:nvPicPr>
              <p:blipFill>
                <a:blip r:embed="rId73"/>
                <a:stretch>
                  <a:fillRect/>
                </a:stretch>
              </p:blipFill>
              <p:spPr>
                <a:xfrm>
                  <a:off x="5555160" y="469279"/>
                  <a:ext cx="160920" cy="124560"/>
                </a:xfrm>
                <a:prstGeom prst="rect">
                  <a:avLst/>
                </a:prstGeom>
              </p:spPr>
            </p:pic>
          </mc:Fallback>
        </mc:AlternateContent>
      </p:grpSp>
      <p:grpSp>
        <p:nvGrpSpPr>
          <p:cNvPr id="64" name="Grupo 63">
            <a:extLst>
              <a:ext uri="{FF2B5EF4-FFF2-40B4-BE49-F238E27FC236}">
                <a16:creationId xmlns:a16="http://schemas.microsoft.com/office/drawing/2014/main" id="{ACF0FB91-6DEC-48AC-B7CD-DAA71A40EE3C}"/>
              </a:ext>
            </a:extLst>
          </p:cNvPr>
          <p:cNvGrpSpPr/>
          <p:nvPr/>
        </p:nvGrpSpPr>
        <p:grpSpPr>
          <a:xfrm>
            <a:off x="5644440" y="1023319"/>
            <a:ext cx="2836080" cy="434520"/>
            <a:chOff x="5644440" y="1023319"/>
            <a:chExt cx="2836080" cy="434520"/>
          </a:xfrm>
        </p:grpSpPr>
        <mc:AlternateContent xmlns:mc="http://schemas.openxmlformats.org/markup-compatibility/2006" xmlns:p14="http://schemas.microsoft.com/office/powerpoint/2010/main">
          <mc:Choice Requires="p14">
            <p:contentPart p14:bwMode="auto" r:id="rId74">
              <p14:nvContentPartPr>
                <p14:cNvPr id="50" name="Entrada de lápiz 49">
                  <a:extLst>
                    <a:ext uri="{FF2B5EF4-FFF2-40B4-BE49-F238E27FC236}">
                      <a16:creationId xmlns:a16="http://schemas.microsoft.com/office/drawing/2014/main" id="{85270AB1-22B9-4015-B79F-4F5DEC852FC8}"/>
                    </a:ext>
                  </a:extLst>
                </p14:cNvPr>
                <p14:cNvContentPartPr/>
                <p14:nvPr/>
              </p14:nvContentPartPr>
              <p14:xfrm>
                <a:off x="5644440" y="1169839"/>
                <a:ext cx="194400" cy="286560"/>
              </p14:xfrm>
            </p:contentPart>
          </mc:Choice>
          <mc:Fallback xmlns="">
            <p:pic>
              <p:nvPicPr>
                <p:cNvPr id="50" name="Entrada de lápiz 49">
                  <a:extLst>
                    <a:ext uri="{FF2B5EF4-FFF2-40B4-BE49-F238E27FC236}">
                      <a16:creationId xmlns:a16="http://schemas.microsoft.com/office/drawing/2014/main" id="{85270AB1-22B9-4015-B79F-4F5DEC852FC8}"/>
                    </a:ext>
                  </a:extLst>
                </p:cNvPr>
                <p:cNvPicPr/>
                <p:nvPr/>
              </p:nvPicPr>
              <p:blipFill>
                <a:blip r:embed="rId75"/>
                <a:stretch>
                  <a:fillRect/>
                </a:stretch>
              </p:blipFill>
              <p:spPr>
                <a:xfrm>
                  <a:off x="5635440" y="1161199"/>
                  <a:ext cx="212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Entrada de lápiz 50">
                  <a:extLst>
                    <a:ext uri="{FF2B5EF4-FFF2-40B4-BE49-F238E27FC236}">
                      <a16:creationId xmlns:a16="http://schemas.microsoft.com/office/drawing/2014/main" id="{70173843-51DF-4E03-8079-0A403D4169BE}"/>
                    </a:ext>
                  </a:extLst>
                </p14:cNvPr>
                <p14:cNvContentPartPr/>
                <p14:nvPr/>
              </p14:nvContentPartPr>
              <p14:xfrm>
                <a:off x="5885640" y="1326799"/>
                <a:ext cx="115920" cy="106920"/>
              </p14:xfrm>
            </p:contentPart>
          </mc:Choice>
          <mc:Fallback xmlns="">
            <p:pic>
              <p:nvPicPr>
                <p:cNvPr id="51" name="Entrada de lápiz 50">
                  <a:extLst>
                    <a:ext uri="{FF2B5EF4-FFF2-40B4-BE49-F238E27FC236}">
                      <a16:creationId xmlns:a16="http://schemas.microsoft.com/office/drawing/2014/main" id="{70173843-51DF-4E03-8079-0A403D4169BE}"/>
                    </a:ext>
                  </a:extLst>
                </p:cNvPr>
                <p:cNvPicPr/>
                <p:nvPr/>
              </p:nvPicPr>
              <p:blipFill>
                <a:blip r:embed="rId77"/>
                <a:stretch>
                  <a:fillRect/>
                </a:stretch>
              </p:blipFill>
              <p:spPr>
                <a:xfrm>
                  <a:off x="5877000" y="1317799"/>
                  <a:ext cx="133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Entrada de lápiz 51">
                  <a:extLst>
                    <a:ext uri="{FF2B5EF4-FFF2-40B4-BE49-F238E27FC236}">
                      <a16:creationId xmlns:a16="http://schemas.microsoft.com/office/drawing/2014/main" id="{551C505A-0D69-420C-88E2-8ADEC023624B}"/>
                    </a:ext>
                  </a:extLst>
                </p14:cNvPr>
                <p14:cNvContentPartPr/>
                <p14:nvPr/>
              </p14:nvContentPartPr>
              <p14:xfrm>
                <a:off x="6003000" y="1349479"/>
                <a:ext cx="137160" cy="108360"/>
              </p14:xfrm>
            </p:contentPart>
          </mc:Choice>
          <mc:Fallback xmlns="">
            <p:pic>
              <p:nvPicPr>
                <p:cNvPr id="52" name="Entrada de lápiz 51">
                  <a:extLst>
                    <a:ext uri="{FF2B5EF4-FFF2-40B4-BE49-F238E27FC236}">
                      <a16:creationId xmlns:a16="http://schemas.microsoft.com/office/drawing/2014/main" id="{551C505A-0D69-420C-88E2-8ADEC023624B}"/>
                    </a:ext>
                  </a:extLst>
                </p:cNvPr>
                <p:cNvPicPr/>
                <p:nvPr/>
              </p:nvPicPr>
              <p:blipFill>
                <a:blip r:embed="rId79"/>
                <a:stretch>
                  <a:fillRect/>
                </a:stretch>
              </p:blipFill>
              <p:spPr>
                <a:xfrm>
                  <a:off x="5994000" y="1340839"/>
                  <a:ext cx="15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Entrada de lápiz 52">
                  <a:extLst>
                    <a:ext uri="{FF2B5EF4-FFF2-40B4-BE49-F238E27FC236}">
                      <a16:creationId xmlns:a16="http://schemas.microsoft.com/office/drawing/2014/main" id="{B2A73088-E01A-46D7-A471-65BE00143C41}"/>
                    </a:ext>
                  </a:extLst>
                </p14:cNvPr>
                <p14:cNvContentPartPr/>
                <p14:nvPr/>
              </p14:nvContentPartPr>
              <p14:xfrm>
                <a:off x="6225480" y="1270639"/>
                <a:ext cx="135360" cy="12960"/>
              </p14:xfrm>
            </p:contentPart>
          </mc:Choice>
          <mc:Fallback xmlns="">
            <p:pic>
              <p:nvPicPr>
                <p:cNvPr id="53" name="Entrada de lápiz 52">
                  <a:extLst>
                    <a:ext uri="{FF2B5EF4-FFF2-40B4-BE49-F238E27FC236}">
                      <a16:creationId xmlns:a16="http://schemas.microsoft.com/office/drawing/2014/main" id="{B2A73088-E01A-46D7-A471-65BE00143C41}"/>
                    </a:ext>
                  </a:extLst>
                </p:cNvPr>
                <p:cNvPicPr/>
                <p:nvPr/>
              </p:nvPicPr>
              <p:blipFill>
                <a:blip r:embed="rId81"/>
                <a:stretch>
                  <a:fillRect/>
                </a:stretch>
              </p:blipFill>
              <p:spPr>
                <a:xfrm>
                  <a:off x="6216480" y="1261999"/>
                  <a:ext cx="153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Entrada de lápiz 53">
                  <a:extLst>
                    <a:ext uri="{FF2B5EF4-FFF2-40B4-BE49-F238E27FC236}">
                      <a16:creationId xmlns:a16="http://schemas.microsoft.com/office/drawing/2014/main" id="{462D94E0-CE61-4677-9E8A-967DB7DE0920}"/>
                    </a:ext>
                  </a:extLst>
                </p14:cNvPr>
                <p14:cNvContentPartPr/>
                <p14:nvPr/>
              </p14:nvContentPartPr>
              <p14:xfrm>
                <a:off x="6242400" y="1350919"/>
                <a:ext cx="140760" cy="17280"/>
              </p14:xfrm>
            </p:contentPart>
          </mc:Choice>
          <mc:Fallback xmlns="">
            <p:pic>
              <p:nvPicPr>
                <p:cNvPr id="54" name="Entrada de lápiz 53">
                  <a:extLst>
                    <a:ext uri="{FF2B5EF4-FFF2-40B4-BE49-F238E27FC236}">
                      <a16:creationId xmlns:a16="http://schemas.microsoft.com/office/drawing/2014/main" id="{462D94E0-CE61-4677-9E8A-967DB7DE0920}"/>
                    </a:ext>
                  </a:extLst>
                </p:cNvPr>
                <p:cNvPicPr/>
                <p:nvPr/>
              </p:nvPicPr>
              <p:blipFill>
                <a:blip r:embed="rId83"/>
                <a:stretch>
                  <a:fillRect/>
                </a:stretch>
              </p:blipFill>
              <p:spPr>
                <a:xfrm>
                  <a:off x="6233400" y="1342279"/>
                  <a:ext cx="158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Entrada de lápiz 54">
                  <a:extLst>
                    <a:ext uri="{FF2B5EF4-FFF2-40B4-BE49-F238E27FC236}">
                      <a16:creationId xmlns:a16="http://schemas.microsoft.com/office/drawing/2014/main" id="{6865FA7B-E59F-4E1F-B7FB-BE766234F3B9}"/>
                    </a:ext>
                  </a:extLst>
                </p14:cNvPr>
                <p14:cNvContentPartPr/>
                <p14:nvPr/>
              </p14:nvContentPartPr>
              <p14:xfrm>
                <a:off x="6554160" y="1148239"/>
                <a:ext cx="236880" cy="209880"/>
              </p14:xfrm>
            </p:contentPart>
          </mc:Choice>
          <mc:Fallback xmlns="">
            <p:pic>
              <p:nvPicPr>
                <p:cNvPr id="55" name="Entrada de lápiz 54">
                  <a:extLst>
                    <a:ext uri="{FF2B5EF4-FFF2-40B4-BE49-F238E27FC236}">
                      <a16:creationId xmlns:a16="http://schemas.microsoft.com/office/drawing/2014/main" id="{6865FA7B-E59F-4E1F-B7FB-BE766234F3B9}"/>
                    </a:ext>
                  </a:extLst>
                </p:cNvPr>
                <p:cNvPicPr/>
                <p:nvPr/>
              </p:nvPicPr>
              <p:blipFill>
                <a:blip r:embed="rId85"/>
                <a:stretch>
                  <a:fillRect/>
                </a:stretch>
              </p:blipFill>
              <p:spPr>
                <a:xfrm>
                  <a:off x="6545160" y="1139599"/>
                  <a:ext cx="254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Entrada de lápiz 55">
                  <a:extLst>
                    <a:ext uri="{FF2B5EF4-FFF2-40B4-BE49-F238E27FC236}">
                      <a16:creationId xmlns:a16="http://schemas.microsoft.com/office/drawing/2014/main" id="{6AD86BE3-0A5F-45FC-B0E4-AD64D056CEEA}"/>
                    </a:ext>
                  </a:extLst>
                </p14:cNvPr>
                <p14:cNvContentPartPr/>
                <p14:nvPr/>
              </p14:nvContentPartPr>
              <p14:xfrm>
                <a:off x="6795360" y="1303039"/>
                <a:ext cx="166320" cy="87120"/>
              </p14:xfrm>
            </p:contentPart>
          </mc:Choice>
          <mc:Fallback xmlns="">
            <p:pic>
              <p:nvPicPr>
                <p:cNvPr id="56" name="Entrada de lápiz 55">
                  <a:extLst>
                    <a:ext uri="{FF2B5EF4-FFF2-40B4-BE49-F238E27FC236}">
                      <a16:creationId xmlns:a16="http://schemas.microsoft.com/office/drawing/2014/main" id="{6AD86BE3-0A5F-45FC-B0E4-AD64D056CEEA}"/>
                    </a:ext>
                  </a:extLst>
                </p:cNvPr>
                <p:cNvPicPr/>
                <p:nvPr/>
              </p:nvPicPr>
              <p:blipFill>
                <a:blip r:embed="rId87"/>
                <a:stretch>
                  <a:fillRect/>
                </a:stretch>
              </p:blipFill>
              <p:spPr>
                <a:xfrm>
                  <a:off x="6786360" y="1294399"/>
                  <a:ext cx="183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Entrada de lápiz 56">
                  <a:extLst>
                    <a:ext uri="{FF2B5EF4-FFF2-40B4-BE49-F238E27FC236}">
                      <a16:creationId xmlns:a16="http://schemas.microsoft.com/office/drawing/2014/main" id="{5E016355-7ABA-435B-8EE1-5CA08D7A6620}"/>
                    </a:ext>
                  </a:extLst>
                </p14:cNvPr>
                <p14:cNvContentPartPr/>
                <p14:nvPr/>
              </p14:nvContentPartPr>
              <p14:xfrm>
                <a:off x="7035840" y="1321759"/>
                <a:ext cx="44280" cy="32760"/>
              </p14:xfrm>
            </p:contentPart>
          </mc:Choice>
          <mc:Fallback xmlns="">
            <p:pic>
              <p:nvPicPr>
                <p:cNvPr id="57" name="Entrada de lápiz 56">
                  <a:extLst>
                    <a:ext uri="{FF2B5EF4-FFF2-40B4-BE49-F238E27FC236}">
                      <a16:creationId xmlns:a16="http://schemas.microsoft.com/office/drawing/2014/main" id="{5E016355-7ABA-435B-8EE1-5CA08D7A6620}"/>
                    </a:ext>
                  </a:extLst>
                </p:cNvPr>
                <p:cNvPicPr/>
                <p:nvPr/>
              </p:nvPicPr>
              <p:blipFill>
                <a:blip r:embed="rId89"/>
                <a:stretch>
                  <a:fillRect/>
                </a:stretch>
              </p:blipFill>
              <p:spPr>
                <a:xfrm>
                  <a:off x="7026840" y="1312759"/>
                  <a:ext cx="6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Entrada de lápiz 57">
                  <a:extLst>
                    <a:ext uri="{FF2B5EF4-FFF2-40B4-BE49-F238E27FC236}">
                      <a16:creationId xmlns:a16="http://schemas.microsoft.com/office/drawing/2014/main" id="{A4F17183-17E0-4D2B-A8AC-9F72A244A5DD}"/>
                    </a:ext>
                  </a:extLst>
                </p14:cNvPr>
                <p14:cNvContentPartPr/>
                <p14:nvPr/>
              </p14:nvContentPartPr>
              <p14:xfrm>
                <a:off x="7222680" y="1091359"/>
                <a:ext cx="201600" cy="226440"/>
              </p14:xfrm>
            </p:contentPart>
          </mc:Choice>
          <mc:Fallback xmlns="">
            <p:pic>
              <p:nvPicPr>
                <p:cNvPr id="58" name="Entrada de lápiz 57">
                  <a:extLst>
                    <a:ext uri="{FF2B5EF4-FFF2-40B4-BE49-F238E27FC236}">
                      <a16:creationId xmlns:a16="http://schemas.microsoft.com/office/drawing/2014/main" id="{A4F17183-17E0-4D2B-A8AC-9F72A244A5DD}"/>
                    </a:ext>
                  </a:extLst>
                </p:cNvPr>
                <p:cNvPicPr/>
                <p:nvPr/>
              </p:nvPicPr>
              <p:blipFill>
                <a:blip r:embed="rId91"/>
                <a:stretch>
                  <a:fillRect/>
                </a:stretch>
              </p:blipFill>
              <p:spPr>
                <a:xfrm>
                  <a:off x="7213680" y="1082359"/>
                  <a:ext cx="21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Entrada de lápiz 58">
                  <a:extLst>
                    <a:ext uri="{FF2B5EF4-FFF2-40B4-BE49-F238E27FC236}">
                      <a16:creationId xmlns:a16="http://schemas.microsoft.com/office/drawing/2014/main" id="{16059233-9E53-4CA3-B4BE-6311B60480F9}"/>
                    </a:ext>
                  </a:extLst>
                </p14:cNvPr>
                <p14:cNvContentPartPr/>
                <p14:nvPr/>
              </p14:nvContentPartPr>
              <p14:xfrm>
                <a:off x="7464240" y="1291159"/>
                <a:ext cx="189000" cy="81000"/>
              </p14:xfrm>
            </p:contentPart>
          </mc:Choice>
          <mc:Fallback xmlns="">
            <p:pic>
              <p:nvPicPr>
                <p:cNvPr id="59" name="Entrada de lápiz 58">
                  <a:extLst>
                    <a:ext uri="{FF2B5EF4-FFF2-40B4-BE49-F238E27FC236}">
                      <a16:creationId xmlns:a16="http://schemas.microsoft.com/office/drawing/2014/main" id="{16059233-9E53-4CA3-B4BE-6311B60480F9}"/>
                    </a:ext>
                  </a:extLst>
                </p:cNvPr>
                <p:cNvPicPr/>
                <p:nvPr/>
              </p:nvPicPr>
              <p:blipFill>
                <a:blip r:embed="rId93"/>
                <a:stretch>
                  <a:fillRect/>
                </a:stretch>
              </p:blipFill>
              <p:spPr>
                <a:xfrm>
                  <a:off x="7455600" y="1282519"/>
                  <a:ext cx="206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Entrada de lápiz 59">
                  <a:extLst>
                    <a:ext uri="{FF2B5EF4-FFF2-40B4-BE49-F238E27FC236}">
                      <a16:creationId xmlns:a16="http://schemas.microsoft.com/office/drawing/2014/main" id="{CC996310-C822-478E-8B9A-17BBA6FEE78F}"/>
                    </a:ext>
                  </a:extLst>
                </p14:cNvPr>
                <p14:cNvContentPartPr/>
                <p14:nvPr/>
              </p14:nvContentPartPr>
              <p14:xfrm>
                <a:off x="7816680" y="1153279"/>
                <a:ext cx="42120" cy="106200"/>
              </p14:xfrm>
            </p:contentPart>
          </mc:Choice>
          <mc:Fallback xmlns="">
            <p:pic>
              <p:nvPicPr>
                <p:cNvPr id="60" name="Entrada de lápiz 59">
                  <a:extLst>
                    <a:ext uri="{FF2B5EF4-FFF2-40B4-BE49-F238E27FC236}">
                      <a16:creationId xmlns:a16="http://schemas.microsoft.com/office/drawing/2014/main" id="{CC996310-C822-478E-8B9A-17BBA6FEE78F}"/>
                    </a:ext>
                  </a:extLst>
                </p:cNvPr>
                <p:cNvPicPr/>
                <p:nvPr/>
              </p:nvPicPr>
              <p:blipFill>
                <a:blip r:embed="rId95"/>
                <a:stretch>
                  <a:fillRect/>
                </a:stretch>
              </p:blipFill>
              <p:spPr>
                <a:xfrm>
                  <a:off x="7807680" y="1144279"/>
                  <a:ext cx="597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Entrada de lápiz 60">
                  <a:extLst>
                    <a:ext uri="{FF2B5EF4-FFF2-40B4-BE49-F238E27FC236}">
                      <a16:creationId xmlns:a16="http://schemas.microsoft.com/office/drawing/2014/main" id="{2CACFA36-F0B8-49A9-82F6-3418DE33D4F2}"/>
                    </a:ext>
                  </a:extLst>
                </p14:cNvPr>
                <p14:cNvContentPartPr/>
                <p14:nvPr/>
              </p14:nvContentPartPr>
              <p14:xfrm>
                <a:off x="7715160" y="1231399"/>
                <a:ext cx="190080" cy="4320"/>
              </p14:xfrm>
            </p:contentPart>
          </mc:Choice>
          <mc:Fallback xmlns="">
            <p:pic>
              <p:nvPicPr>
                <p:cNvPr id="61" name="Entrada de lápiz 60">
                  <a:extLst>
                    <a:ext uri="{FF2B5EF4-FFF2-40B4-BE49-F238E27FC236}">
                      <a16:creationId xmlns:a16="http://schemas.microsoft.com/office/drawing/2014/main" id="{2CACFA36-F0B8-49A9-82F6-3418DE33D4F2}"/>
                    </a:ext>
                  </a:extLst>
                </p:cNvPr>
                <p:cNvPicPr/>
                <p:nvPr/>
              </p:nvPicPr>
              <p:blipFill>
                <a:blip r:embed="rId97"/>
                <a:stretch>
                  <a:fillRect/>
                </a:stretch>
              </p:blipFill>
              <p:spPr>
                <a:xfrm>
                  <a:off x="7706160" y="1222399"/>
                  <a:ext cx="20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Entrada de lápiz 61">
                  <a:extLst>
                    <a:ext uri="{FF2B5EF4-FFF2-40B4-BE49-F238E27FC236}">
                      <a16:creationId xmlns:a16="http://schemas.microsoft.com/office/drawing/2014/main" id="{57C61C3E-953A-40A0-8ACD-FBA547B1E2C5}"/>
                    </a:ext>
                  </a:extLst>
                </p14:cNvPr>
                <p14:cNvContentPartPr/>
                <p14:nvPr/>
              </p14:nvContentPartPr>
              <p14:xfrm>
                <a:off x="8021160" y="1023319"/>
                <a:ext cx="281520" cy="254880"/>
              </p14:xfrm>
            </p:contentPart>
          </mc:Choice>
          <mc:Fallback xmlns="">
            <p:pic>
              <p:nvPicPr>
                <p:cNvPr id="62" name="Entrada de lápiz 61">
                  <a:extLst>
                    <a:ext uri="{FF2B5EF4-FFF2-40B4-BE49-F238E27FC236}">
                      <a16:creationId xmlns:a16="http://schemas.microsoft.com/office/drawing/2014/main" id="{57C61C3E-953A-40A0-8ACD-FBA547B1E2C5}"/>
                    </a:ext>
                  </a:extLst>
                </p:cNvPr>
                <p:cNvPicPr/>
                <p:nvPr/>
              </p:nvPicPr>
              <p:blipFill>
                <a:blip r:embed="rId99"/>
                <a:stretch>
                  <a:fillRect/>
                </a:stretch>
              </p:blipFill>
              <p:spPr>
                <a:xfrm>
                  <a:off x="8012520" y="1014319"/>
                  <a:ext cx="299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Entrada de lápiz 62">
                  <a:extLst>
                    <a:ext uri="{FF2B5EF4-FFF2-40B4-BE49-F238E27FC236}">
                      <a16:creationId xmlns:a16="http://schemas.microsoft.com/office/drawing/2014/main" id="{DB837631-C753-4DFD-8C75-1EAE8F9B207E}"/>
                    </a:ext>
                  </a:extLst>
                </p14:cNvPr>
                <p14:cNvContentPartPr/>
                <p14:nvPr/>
              </p14:nvContentPartPr>
              <p14:xfrm>
                <a:off x="8333640" y="1184239"/>
                <a:ext cx="146880" cy="144000"/>
              </p14:xfrm>
            </p:contentPart>
          </mc:Choice>
          <mc:Fallback xmlns="">
            <p:pic>
              <p:nvPicPr>
                <p:cNvPr id="63" name="Entrada de lápiz 62">
                  <a:extLst>
                    <a:ext uri="{FF2B5EF4-FFF2-40B4-BE49-F238E27FC236}">
                      <a16:creationId xmlns:a16="http://schemas.microsoft.com/office/drawing/2014/main" id="{DB837631-C753-4DFD-8C75-1EAE8F9B207E}"/>
                    </a:ext>
                  </a:extLst>
                </p:cNvPr>
                <p:cNvPicPr/>
                <p:nvPr/>
              </p:nvPicPr>
              <p:blipFill>
                <a:blip r:embed="rId101"/>
                <a:stretch>
                  <a:fillRect/>
                </a:stretch>
              </p:blipFill>
              <p:spPr>
                <a:xfrm>
                  <a:off x="8324640" y="1175239"/>
                  <a:ext cx="164520" cy="161640"/>
                </a:xfrm>
                <a:prstGeom prst="rect">
                  <a:avLst/>
                </a:prstGeom>
              </p:spPr>
            </p:pic>
          </mc:Fallback>
        </mc:AlternateContent>
      </p:grpSp>
      <p:grpSp>
        <p:nvGrpSpPr>
          <p:cNvPr id="84" name="Grupo 83">
            <a:extLst>
              <a:ext uri="{FF2B5EF4-FFF2-40B4-BE49-F238E27FC236}">
                <a16:creationId xmlns:a16="http://schemas.microsoft.com/office/drawing/2014/main" id="{25E98C56-2CED-43B9-B314-938C603F6CD8}"/>
              </a:ext>
            </a:extLst>
          </p:cNvPr>
          <p:cNvGrpSpPr/>
          <p:nvPr/>
        </p:nvGrpSpPr>
        <p:grpSpPr>
          <a:xfrm>
            <a:off x="5743800" y="1627039"/>
            <a:ext cx="3053520" cy="544680"/>
            <a:chOff x="5743800" y="1627039"/>
            <a:chExt cx="3053520" cy="544680"/>
          </a:xfrm>
        </p:grpSpPr>
        <mc:AlternateContent xmlns:mc="http://schemas.openxmlformats.org/markup-compatibility/2006" xmlns:p14="http://schemas.microsoft.com/office/powerpoint/2010/main">
          <mc:Choice Requires="p14">
            <p:contentPart p14:bwMode="auto" r:id="rId102">
              <p14:nvContentPartPr>
                <p14:cNvPr id="65" name="Entrada de lápiz 64">
                  <a:extLst>
                    <a:ext uri="{FF2B5EF4-FFF2-40B4-BE49-F238E27FC236}">
                      <a16:creationId xmlns:a16="http://schemas.microsoft.com/office/drawing/2014/main" id="{F8616489-1A3E-46A0-A67A-A2D75931EA4C}"/>
                    </a:ext>
                  </a:extLst>
                </p14:cNvPr>
                <p14:cNvContentPartPr/>
                <p14:nvPr/>
              </p14:nvContentPartPr>
              <p14:xfrm>
                <a:off x="5743800" y="1848079"/>
                <a:ext cx="261720" cy="280080"/>
              </p14:xfrm>
            </p:contentPart>
          </mc:Choice>
          <mc:Fallback xmlns="">
            <p:pic>
              <p:nvPicPr>
                <p:cNvPr id="65" name="Entrada de lápiz 64">
                  <a:extLst>
                    <a:ext uri="{FF2B5EF4-FFF2-40B4-BE49-F238E27FC236}">
                      <a16:creationId xmlns:a16="http://schemas.microsoft.com/office/drawing/2014/main" id="{F8616489-1A3E-46A0-A67A-A2D75931EA4C}"/>
                    </a:ext>
                  </a:extLst>
                </p:cNvPr>
                <p:cNvPicPr/>
                <p:nvPr/>
              </p:nvPicPr>
              <p:blipFill>
                <a:blip r:embed="rId103"/>
                <a:stretch>
                  <a:fillRect/>
                </a:stretch>
              </p:blipFill>
              <p:spPr>
                <a:xfrm>
                  <a:off x="5734800" y="1839079"/>
                  <a:ext cx="279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Entrada de lápiz 65">
                  <a:extLst>
                    <a:ext uri="{FF2B5EF4-FFF2-40B4-BE49-F238E27FC236}">
                      <a16:creationId xmlns:a16="http://schemas.microsoft.com/office/drawing/2014/main" id="{FBB297FD-D37D-4FF9-ACA6-B10F7CC41C34}"/>
                    </a:ext>
                  </a:extLst>
                </p14:cNvPr>
                <p14:cNvContentPartPr/>
                <p14:nvPr/>
              </p14:nvContentPartPr>
              <p14:xfrm>
                <a:off x="6079680" y="2034919"/>
                <a:ext cx="72360" cy="136800"/>
              </p14:xfrm>
            </p:contentPart>
          </mc:Choice>
          <mc:Fallback xmlns="">
            <p:pic>
              <p:nvPicPr>
                <p:cNvPr id="66" name="Entrada de lápiz 65">
                  <a:extLst>
                    <a:ext uri="{FF2B5EF4-FFF2-40B4-BE49-F238E27FC236}">
                      <a16:creationId xmlns:a16="http://schemas.microsoft.com/office/drawing/2014/main" id="{FBB297FD-D37D-4FF9-ACA6-B10F7CC41C34}"/>
                    </a:ext>
                  </a:extLst>
                </p:cNvPr>
                <p:cNvPicPr/>
                <p:nvPr/>
              </p:nvPicPr>
              <p:blipFill>
                <a:blip r:embed="rId105"/>
                <a:stretch>
                  <a:fillRect/>
                </a:stretch>
              </p:blipFill>
              <p:spPr>
                <a:xfrm>
                  <a:off x="6070680" y="2026279"/>
                  <a:ext cx="90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Entrada de lápiz 66">
                  <a:extLst>
                    <a:ext uri="{FF2B5EF4-FFF2-40B4-BE49-F238E27FC236}">
                      <a16:creationId xmlns:a16="http://schemas.microsoft.com/office/drawing/2014/main" id="{668A3F80-C3D7-4CB3-A66E-B776EBBC9498}"/>
                    </a:ext>
                  </a:extLst>
                </p14:cNvPr>
                <p14:cNvContentPartPr/>
                <p14:nvPr/>
              </p14:nvContentPartPr>
              <p14:xfrm>
                <a:off x="6090480" y="1990279"/>
                <a:ext cx="64080" cy="53280"/>
              </p14:xfrm>
            </p:contentPart>
          </mc:Choice>
          <mc:Fallback xmlns="">
            <p:pic>
              <p:nvPicPr>
                <p:cNvPr id="67" name="Entrada de lápiz 66">
                  <a:extLst>
                    <a:ext uri="{FF2B5EF4-FFF2-40B4-BE49-F238E27FC236}">
                      <a16:creationId xmlns:a16="http://schemas.microsoft.com/office/drawing/2014/main" id="{668A3F80-C3D7-4CB3-A66E-B776EBBC9498}"/>
                    </a:ext>
                  </a:extLst>
                </p:cNvPr>
                <p:cNvPicPr/>
                <p:nvPr/>
              </p:nvPicPr>
              <p:blipFill>
                <a:blip r:embed="rId107"/>
                <a:stretch>
                  <a:fillRect/>
                </a:stretch>
              </p:blipFill>
              <p:spPr>
                <a:xfrm>
                  <a:off x="6081480" y="1981279"/>
                  <a:ext cx="81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Entrada de lápiz 67">
                  <a:extLst>
                    <a:ext uri="{FF2B5EF4-FFF2-40B4-BE49-F238E27FC236}">
                      <a16:creationId xmlns:a16="http://schemas.microsoft.com/office/drawing/2014/main" id="{5F9E9992-81AC-4772-B20A-44FABB6C384A}"/>
                    </a:ext>
                  </a:extLst>
                </p14:cNvPr>
                <p14:cNvContentPartPr/>
                <p14:nvPr/>
              </p14:nvContentPartPr>
              <p14:xfrm>
                <a:off x="6320520" y="2014399"/>
                <a:ext cx="131760" cy="23040"/>
              </p14:xfrm>
            </p:contentPart>
          </mc:Choice>
          <mc:Fallback xmlns="">
            <p:pic>
              <p:nvPicPr>
                <p:cNvPr id="68" name="Entrada de lápiz 67">
                  <a:extLst>
                    <a:ext uri="{FF2B5EF4-FFF2-40B4-BE49-F238E27FC236}">
                      <a16:creationId xmlns:a16="http://schemas.microsoft.com/office/drawing/2014/main" id="{5F9E9992-81AC-4772-B20A-44FABB6C384A}"/>
                    </a:ext>
                  </a:extLst>
                </p:cNvPr>
                <p:cNvPicPr/>
                <p:nvPr/>
              </p:nvPicPr>
              <p:blipFill>
                <a:blip r:embed="rId109"/>
                <a:stretch>
                  <a:fillRect/>
                </a:stretch>
              </p:blipFill>
              <p:spPr>
                <a:xfrm>
                  <a:off x="6311520" y="2005759"/>
                  <a:ext cx="149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Entrada de lápiz 68">
                  <a:extLst>
                    <a:ext uri="{FF2B5EF4-FFF2-40B4-BE49-F238E27FC236}">
                      <a16:creationId xmlns:a16="http://schemas.microsoft.com/office/drawing/2014/main" id="{93407546-90D5-4570-B52F-807F31908063}"/>
                    </a:ext>
                  </a:extLst>
                </p14:cNvPr>
                <p14:cNvContentPartPr/>
                <p14:nvPr/>
              </p14:nvContentPartPr>
              <p14:xfrm>
                <a:off x="6338880" y="2103679"/>
                <a:ext cx="155880" cy="12240"/>
              </p14:xfrm>
            </p:contentPart>
          </mc:Choice>
          <mc:Fallback xmlns="">
            <p:pic>
              <p:nvPicPr>
                <p:cNvPr id="69" name="Entrada de lápiz 68">
                  <a:extLst>
                    <a:ext uri="{FF2B5EF4-FFF2-40B4-BE49-F238E27FC236}">
                      <a16:creationId xmlns:a16="http://schemas.microsoft.com/office/drawing/2014/main" id="{93407546-90D5-4570-B52F-807F31908063}"/>
                    </a:ext>
                  </a:extLst>
                </p:cNvPr>
                <p:cNvPicPr/>
                <p:nvPr/>
              </p:nvPicPr>
              <p:blipFill>
                <a:blip r:embed="rId111"/>
                <a:stretch>
                  <a:fillRect/>
                </a:stretch>
              </p:blipFill>
              <p:spPr>
                <a:xfrm>
                  <a:off x="6330240" y="2094679"/>
                  <a:ext cx="173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Entrada de lápiz 70">
                  <a:extLst>
                    <a:ext uri="{FF2B5EF4-FFF2-40B4-BE49-F238E27FC236}">
                      <a16:creationId xmlns:a16="http://schemas.microsoft.com/office/drawing/2014/main" id="{25D3790E-032F-4C9D-9618-ADFADC105667}"/>
                    </a:ext>
                  </a:extLst>
                </p14:cNvPr>
                <p14:cNvContentPartPr/>
                <p14:nvPr/>
              </p14:nvContentPartPr>
              <p14:xfrm>
                <a:off x="6604560" y="1889839"/>
                <a:ext cx="266400" cy="248400"/>
              </p14:xfrm>
            </p:contentPart>
          </mc:Choice>
          <mc:Fallback xmlns="">
            <p:pic>
              <p:nvPicPr>
                <p:cNvPr id="71" name="Entrada de lápiz 70">
                  <a:extLst>
                    <a:ext uri="{FF2B5EF4-FFF2-40B4-BE49-F238E27FC236}">
                      <a16:creationId xmlns:a16="http://schemas.microsoft.com/office/drawing/2014/main" id="{25D3790E-032F-4C9D-9618-ADFADC105667}"/>
                    </a:ext>
                  </a:extLst>
                </p:cNvPr>
                <p:cNvPicPr/>
                <p:nvPr/>
              </p:nvPicPr>
              <p:blipFill>
                <a:blip r:embed="rId113"/>
                <a:stretch>
                  <a:fillRect/>
                </a:stretch>
              </p:blipFill>
              <p:spPr>
                <a:xfrm>
                  <a:off x="6595920" y="1880839"/>
                  <a:ext cx="2840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Entrada de lápiz 71">
                  <a:extLst>
                    <a:ext uri="{FF2B5EF4-FFF2-40B4-BE49-F238E27FC236}">
                      <a16:creationId xmlns:a16="http://schemas.microsoft.com/office/drawing/2014/main" id="{1F692209-AC11-4E75-940D-964B8E7F9288}"/>
                    </a:ext>
                  </a:extLst>
                </p14:cNvPr>
                <p14:cNvContentPartPr/>
                <p14:nvPr/>
              </p14:nvContentPartPr>
              <p14:xfrm>
                <a:off x="6928200" y="2029159"/>
                <a:ext cx="159120" cy="131400"/>
              </p14:xfrm>
            </p:contentPart>
          </mc:Choice>
          <mc:Fallback xmlns="">
            <p:pic>
              <p:nvPicPr>
                <p:cNvPr id="72" name="Entrada de lápiz 71">
                  <a:extLst>
                    <a:ext uri="{FF2B5EF4-FFF2-40B4-BE49-F238E27FC236}">
                      <a16:creationId xmlns:a16="http://schemas.microsoft.com/office/drawing/2014/main" id="{1F692209-AC11-4E75-940D-964B8E7F9288}"/>
                    </a:ext>
                  </a:extLst>
                </p:cNvPr>
                <p:cNvPicPr/>
                <p:nvPr/>
              </p:nvPicPr>
              <p:blipFill>
                <a:blip r:embed="rId115"/>
                <a:stretch>
                  <a:fillRect/>
                </a:stretch>
              </p:blipFill>
              <p:spPr>
                <a:xfrm>
                  <a:off x="6919200" y="2020519"/>
                  <a:ext cx="176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Entrada de lápiz 72">
                  <a:extLst>
                    <a:ext uri="{FF2B5EF4-FFF2-40B4-BE49-F238E27FC236}">
                      <a16:creationId xmlns:a16="http://schemas.microsoft.com/office/drawing/2014/main" id="{35C6DA36-08FD-490B-8218-E23FBB88E1E6}"/>
                    </a:ext>
                  </a:extLst>
                </p14:cNvPr>
                <p14:cNvContentPartPr/>
                <p14:nvPr/>
              </p14:nvContentPartPr>
              <p14:xfrm>
                <a:off x="7199640" y="2076319"/>
                <a:ext cx="6120" cy="11160"/>
              </p14:xfrm>
            </p:contentPart>
          </mc:Choice>
          <mc:Fallback xmlns="">
            <p:pic>
              <p:nvPicPr>
                <p:cNvPr id="73" name="Entrada de lápiz 72">
                  <a:extLst>
                    <a:ext uri="{FF2B5EF4-FFF2-40B4-BE49-F238E27FC236}">
                      <a16:creationId xmlns:a16="http://schemas.microsoft.com/office/drawing/2014/main" id="{35C6DA36-08FD-490B-8218-E23FBB88E1E6}"/>
                    </a:ext>
                  </a:extLst>
                </p:cNvPr>
                <p:cNvPicPr/>
                <p:nvPr/>
              </p:nvPicPr>
              <p:blipFill>
                <a:blip r:embed="rId117"/>
                <a:stretch>
                  <a:fillRect/>
                </a:stretch>
              </p:blipFill>
              <p:spPr>
                <a:xfrm>
                  <a:off x="7191000" y="2067679"/>
                  <a:ext cx="23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Entrada de lápiz 73">
                  <a:extLst>
                    <a:ext uri="{FF2B5EF4-FFF2-40B4-BE49-F238E27FC236}">
                      <a16:creationId xmlns:a16="http://schemas.microsoft.com/office/drawing/2014/main" id="{95FD0B66-46B2-43CA-B72A-D71432941665}"/>
                    </a:ext>
                  </a:extLst>
                </p14:cNvPr>
                <p14:cNvContentPartPr/>
                <p14:nvPr/>
              </p14:nvContentPartPr>
              <p14:xfrm>
                <a:off x="7400520" y="1775719"/>
                <a:ext cx="193680" cy="260640"/>
              </p14:xfrm>
            </p:contentPart>
          </mc:Choice>
          <mc:Fallback xmlns="">
            <p:pic>
              <p:nvPicPr>
                <p:cNvPr id="74" name="Entrada de lápiz 73">
                  <a:extLst>
                    <a:ext uri="{FF2B5EF4-FFF2-40B4-BE49-F238E27FC236}">
                      <a16:creationId xmlns:a16="http://schemas.microsoft.com/office/drawing/2014/main" id="{95FD0B66-46B2-43CA-B72A-D71432941665}"/>
                    </a:ext>
                  </a:extLst>
                </p:cNvPr>
                <p:cNvPicPr/>
                <p:nvPr/>
              </p:nvPicPr>
              <p:blipFill>
                <a:blip r:embed="rId119"/>
                <a:stretch>
                  <a:fillRect/>
                </a:stretch>
              </p:blipFill>
              <p:spPr>
                <a:xfrm>
                  <a:off x="7391520" y="1767079"/>
                  <a:ext cx="211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Entrada de lápiz 74">
                  <a:extLst>
                    <a:ext uri="{FF2B5EF4-FFF2-40B4-BE49-F238E27FC236}">
                      <a16:creationId xmlns:a16="http://schemas.microsoft.com/office/drawing/2014/main" id="{04CB4B26-2E10-4F21-9035-592589B58E18}"/>
                    </a:ext>
                  </a:extLst>
                </p14:cNvPr>
                <p14:cNvContentPartPr/>
                <p14:nvPr/>
              </p14:nvContentPartPr>
              <p14:xfrm>
                <a:off x="7672320" y="1902439"/>
                <a:ext cx="217080" cy="171000"/>
              </p14:xfrm>
            </p:contentPart>
          </mc:Choice>
          <mc:Fallback xmlns="">
            <p:pic>
              <p:nvPicPr>
                <p:cNvPr id="75" name="Entrada de lápiz 74">
                  <a:extLst>
                    <a:ext uri="{FF2B5EF4-FFF2-40B4-BE49-F238E27FC236}">
                      <a16:creationId xmlns:a16="http://schemas.microsoft.com/office/drawing/2014/main" id="{04CB4B26-2E10-4F21-9035-592589B58E18}"/>
                    </a:ext>
                  </a:extLst>
                </p:cNvPr>
                <p:cNvPicPr/>
                <p:nvPr/>
              </p:nvPicPr>
              <p:blipFill>
                <a:blip r:embed="rId121"/>
                <a:stretch>
                  <a:fillRect/>
                </a:stretch>
              </p:blipFill>
              <p:spPr>
                <a:xfrm>
                  <a:off x="7663320" y="1893799"/>
                  <a:ext cx="234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Entrada de lápiz 75">
                  <a:extLst>
                    <a:ext uri="{FF2B5EF4-FFF2-40B4-BE49-F238E27FC236}">
                      <a16:creationId xmlns:a16="http://schemas.microsoft.com/office/drawing/2014/main" id="{888DEE6F-B9A1-4DE1-AAA4-A80F77B65480}"/>
                    </a:ext>
                  </a:extLst>
                </p14:cNvPr>
                <p14:cNvContentPartPr/>
                <p14:nvPr/>
              </p14:nvContentPartPr>
              <p14:xfrm>
                <a:off x="7974720" y="1866439"/>
                <a:ext cx="84240" cy="99720"/>
              </p14:xfrm>
            </p:contentPart>
          </mc:Choice>
          <mc:Fallback xmlns="">
            <p:pic>
              <p:nvPicPr>
                <p:cNvPr id="76" name="Entrada de lápiz 75">
                  <a:extLst>
                    <a:ext uri="{FF2B5EF4-FFF2-40B4-BE49-F238E27FC236}">
                      <a16:creationId xmlns:a16="http://schemas.microsoft.com/office/drawing/2014/main" id="{888DEE6F-B9A1-4DE1-AAA4-A80F77B65480}"/>
                    </a:ext>
                  </a:extLst>
                </p:cNvPr>
                <p:cNvPicPr/>
                <p:nvPr/>
              </p:nvPicPr>
              <p:blipFill>
                <a:blip r:embed="rId123"/>
                <a:stretch>
                  <a:fillRect/>
                </a:stretch>
              </p:blipFill>
              <p:spPr>
                <a:xfrm>
                  <a:off x="7965720" y="1857799"/>
                  <a:ext cx="101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Entrada de lápiz 76">
                  <a:extLst>
                    <a:ext uri="{FF2B5EF4-FFF2-40B4-BE49-F238E27FC236}">
                      <a16:creationId xmlns:a16="http://schemas.microsoft.com/office/drawing/2014/main" id="{BDF79CDA-ECE7-4903-8DE0-D8373C3CA90F}"/>
                    </a:ext>
                  </a:extLst>
                </p14:cNvPr>
                <p14:cNvContentPartPr/>
                <p14:nvPr/>
              </p14:nvContentPartPr>
              <p14:xfrm>
                <a:off x="7950600" y="1938079"/>
                <a:ext cx="128880" cy="7920"/>
              </p14:xfrm>
            </p:contentPart>
          </mc:Choice>
          <mc:Fallback xmlns="">
            <p:pic>
              <p:nvPicPr>
                <p:cNvPr id="77" name="Entrada de lápiz 76">
                  <a:extLst>
                    <a:ext uri="{FF2B5EF4-FFF2-40B4-BE49-F238E27FC236}">
                      <a16:creationId xmlns:a16="http://schemas.microsoft.com/office/drawing/2014/main" id="{BDF79CDA-ECE7-4903-8DE0-D8373C3CA90F}"/>
                    </a:ext>
                  </a:extLst>
                </p:cNvPr>
                <p:cNvPicPr/>
                <p:nvPr/>
              </p:nvPicPr>
              <p:blipFill>
                <a:blip r:embed="rId125"/>
                <a:stretch>
                  <a:fillRect/>
                </a:stretch>
              </p:blipFill>
              <p:spPr>
                <a:xfrm>
                  <a:off x="7941600" y="1929439"/>
                  <a:ext cx="146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Entrada de lápiz 77">
                  <a:extLst>
                    <a:ext uri="{FF2B5EF4-FFF2-40B4-BE49-F238E27FC236}">
                      <a16:creationId xmlns:a16="http://schemas.microsoft.com/office/drawing/2014/main" id="{AF19A47C-2C17-4E1B-9A4A-2632FCD7854F}"/>
                    </a:ext>
                  </a:extLst>
                </p14:cNvPr>
                <p14:cNvContentPartPr/>
                <p14:nvPr/>
              </p14:nvContentPartPr>
              <p14:xfrm>
                <a:off x="8135640" y="1627039"/>
                <a:ext cx="246600" cy="289080"/>
              </p14:xfrm>
            </p:contentPart>
          </mc:Choice>
          <mc:Fallback xmlns="">
            <p:pic>
              <p:nvPicPr>
                <p:cNvPr id="78" name="Entrada de lápiz 77">
                  <a:extLst>
                    <a:ext uri="{FF2B5EF4-FFF2-40B4-BE49-F238E27FC236}">
                      <a16:creationId xmlns:a16="http://schemas.microsoft.com/office/drawing/2014/main" id="{AF19A47C-2C17-4E1B-9A4A-2632FCD7854F}"/>
                    </a:ext>
                  </a:extLst>
                </p:cNvPr>
                <p:cNvPicPr/>
                <p:nvPr/>
              </p:nvPicPr>
              <p:blipFill>
                <a:blip r:embed="rId127"/>
                <a:stretch>
                  <a:fillRect/>
                </a:stretch>
              </p:blipFill>
              <p:spPr>
                <a:xfrm>
                  <a:off x="8127000" y="1618039"/>
                  <a:ext cx="264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Entrada de lápiz 78">
                  <a:extLst>
                    <a:ext uri="{FF2B5EF4-FFF2-40B4-BE49-F238E27FC236}">
                      <a16:creationId xmlns:a16="http://schemas.microsoft.com/office/drawing/2014/main" id="{334E9E29-3103-469D-8118-16299003D08A}"/>
                    </a:ext>
                  </a:extLst>
                </p14:cNvPr>
                <p14:cNvContentPartPr/>
                <p14:nvPr/>
              </p14:nvContentPartPr>
              <p14:xfrm>
                <a:off x="8421840" y="1838719"/>
                <a:ext cx="141480" cy="181440"/>
              </p14:xfrm>
            </p:contentPart>
          </mc:Choice>
          <mc:Fallback xmlns="">
            <p:pic>
              <p:nvPicPr>
                <p:cNvPr id="79" name="Entrada de lápiz 78">
                  <a:extLst>
                    <a:ext uri="{FF2B5EF4-FFF2-40B4-BE49-F238E27FC236}">
                      <a16:creationId xmlns:a16="http://schemas.microsoft.com/office/drawing/2014/main" id="{334E9E29-3103-469D-8118-16299003D08A}"/>
                    </a:ext>
                  </a:extLst>
                </p:cNvPr>
                <p:cNvPicPr/>
                <p:nvPr/>
              </p:nvPicPr>
              <p:blipFill>
                <a:blip r:embed="rId129"/>
                <a:stretch>
                  <a:fillRect/>
                </a:stretch>
              </p:blipFill>
              <p:spPr>
                <a:xfrm>
                  <a:off x="8412840" y="1830079"/>
                  <a:ext cx="1591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Entrada de lápiz 79">
                  <a:extLst>
                    <a:ext uri="{FF2B5EF4-FFF2-40B4-BE49-F238E27FC236}">
                      <a16:creationId xmlns:a16="http://schemas.microsoft.com/office/drawing/2014/main" id="{D96A7C55-B9A1-4238-BD87-5055BF3FCD3B}"/>
                    </a:ext>
                  </a:extLst>
                </p14:cNvPr>
                <p14:cNvContentPartPr/>
                <p14:nvPr/>
              </p14:nvContentPartPr>
              <p14:xfrm>
                <a:off x="8601480" y="1902079"/>
                <a:ext cx="117000" cy="116280"/>
              </p14:xfrm>
            </p:contentPart>
          </mc:Choice>
          <mc:Fallback xmlns="">
            <p:pic>
              <p:nvPicPr>
                <p:cNvPr id="80" name="Entrada de lápiz 79">
                  <a:extLst>
                    <a:ext uri="{FF2B5EF4-FFF2-40B4-BE49-F238E27FC236}">
                      <a16:creationId xmlns:a16="http://schemas.microsoft.com/office/drawing/2014/main" id="{D96A7C55-B9A1-4238-BD87-5055BF3FCD3B}"/>
                    </a:ext>
                  </a:extLst>
                </p:cNvPr>
                <p:cNvPicPr/>
                <p:nvPr/>
              </p:nvPicPr>
              <p:blipFill>
                <a:blip r:embed="rId131"/>
                <a:stretch>
                  <a:fillRect/>
                </a:stretch>
              </p:blipFill>
              <p:spPr>
                <a:xfrm>
                  <a:off x="8592480" y="1893079"/>
                  <a:ext cx="134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Entrada de lápiz 80">
                  <a:extLst>
                    <a:ext uri="{FF2B5EF4-FFF2-40B4-BE49-F238E27FC236}">
                      <a16:creationId xmlns:a16="http://schemas.microsoft.com/office/drawing/2014/main" id="{17D56B0D-ACCB-4796-AF8D-42F837E068D8}"/>
                    </a:ext>
                  </a:extLst>
                </p14:cNvPr>
                <p14:cNvContentPartPr/>
                <p14:nvPr/>
              </p14:nvContentPartPr>
              <p14:xfrm>
                <a:off x="8569800" y="1951039"/>
                <a:ext cx="87840" cy="16200"/>
              </p14:xfrm>
            </p:contentPart>
          </mc:Choice>
          <mc:Fallback xmlns="">
            <p:pic>
              <p:nvPicPr>
                <p:cNvPr id="81" name="Entrada de lápiz 80">
                  <a:extLst>
                    <a:ext uri="{FF2B5EF4-FFF2-40B4-BE49-F238E27FC236}">
                      <a16:creationId xmlns:a16="http://schemas.microsoft.com/office/drawing/2014/main" id="{17D56B0D-ACCB-4796-AF8D-42F837E068D8}"/>
                    </a:ext>
                  </a:extLst>
                </p:cNvPr>
                <p:cNvPicPr/>
                <p:nvPr/>
              </p:nvPicPr>
              <p:blipFill>
                <a:blip r:embed="rId133"/>
                <a:stretch>
                  <a:fillRect/>
                </a:stretch>
              </p:blipFill>
              <p:spPr>
                <a:xfrm>
                  <a:off x="8561160" y="1942399"/>
                  <a:ext cx="105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Entrada de lápiz 81">
                  <a:extLst>
                    <a:ext uri="{FF2B5EF4-FFF2-40B4-BE49-F238E27FC236}">
                      <a16:creationId xmlns:a16="http://schemas.microsoft.com/office/drawing/2014/main" id="{9FD0A107-69BE-4B94-9791-4BB3546AF1D5}"/>
                    </a:ext>
                  </a:extLst>
                </p14:cNvPr>
                <p14:cNvContentPartPr/>
                <p14:nvPr/>
              </p14:nvContentPartPr>
              <p14:xfrm>
                <a:off x="8592480" y="1848439"/>
                <a:ext cx="204840" cy="70560"/>
              </p14:xfrm>
            </p:contentPart>
          </mc:Choice>
          <mc:Fallback xmlns="">
            <p:pic>
              <p:nvPicPr>
                <p:cNvPr id="82" name="Entrada de lápiz 81">
                  <a:extLst>
                    <a:ext uri="{FF2B5EF4-FFF2-40B4-BE49-F238E27FC236}">
                      <a16:creationId xmlns:a16="http://schemas.microsoft.com/office/drawing/2014/main" id="{9FD0A107-69BE-4B94-9791-4BB3546AF1D5}"/>
                    </a:ext>
                  </a:extLst>
                </p:cNvPr>
                <p:cNvPicPr/>
                <p:nvPr/>
              </p:nvPicPr>
              <p:blipFill>
                <a:blip r:embed="rId135"/>
                <a:stretch>
                  <a:fillRect/>
                </a:stretch>
              </p:blipFill>
              <p:spPr>
                <a:xfrm>
                  <a:off x="8583480" y="1839439"/>
                  <a:ext cx="222480" cy="88200"/>
                </a:xfrm>
                <a:prstGeom prst="rect">
                  <a:avLst/>
                </a:prstGeom>
              </p:spPr>
            </p:pic>
          </mc:Fallback>
        </mc:AlternateContent>
      </p:grpSp>
      <p:grpSp>
        <p:nvGrpSpPr>
          <p:cNvPr id="139" name="Grupo 138">
            <a:extLst>
              <a:ext uri="{FF2B5EF4-FFF2-40B4-BE49-F238E27FC236}">
                <a16:creationId xmlns:a16="http://schemas.microsoft.com/office/drawing/2014/main" id="{4C9EE5D2-2D76-4CA1-941A-37139E9CA0E8}"/>
              </a:ext>
            </a:extLst>
          </p:cNvPr>
          <p:cNvGrpSpPr/>
          <p:nvPr/>
        </p:nvGrpSpPr>
        <p:grpSpPr>
          <a:xfrm>
            <a:off x="6253560" y="221959"/>
            <a:ext cx="2389320" cy="391320"/>
            <a:chOff x="6253560" y="221959"/>
            <a:chExt cx="2389320" cy="391320"/>
          </a:xfrm>
        </p:grpSpPr>
        <mc:AlternateContent xmlns:mc="http://schemas.openxmlformats.org/markup-compatibility/2006" xmlns:p14="http://schemas.microsoft.com/office/powerpoint/2010/main">
          <mc:Choice Requires="p14">
            <p:contentPart p14:bwMode="auto" r:id="rId136">
              <p14:nvContentPartPr>
                <p14:cNvPr id="125" name="Entrada de lápiz 124">
                  <a:extLst>
                    <a:ext uri="{FF2B5EF4-FFF2-40B4-BE49-F238E27FC236}">
                      <a16:creationId xmlns:a16="http://schemas.microsoft.com/office/drawing/2014/main" id="{1699083A-A8F8-4ED4-B55C-4F03F8123431}"/>
                    </a:ext>
                  </a:extLst>
                </p14:cNvPr>
                <p14:cNvContentPartPr/>
                <p14:nvPr/>
              </p14:nvContentPartPr>
              <p14:xfrm>
                <a:off x="6253560" y="226639"/>
                <a:ext cx="295200" cy="312840"/>
              </p14:xfrm>
            </p:contentPart>
          </mc:Choice>
          <mc:Fallback xmlns="">
            <p:pic>
              <p:nvPicPr>
                <p:cNvPr id="125" name="Entrada de lápiz 124">
                  <a:extLst>
                    <a:ext uri="{FF2B5EF4-FFF2-40B4-BE49-F238E27FC236}">
                      <a16:creationId xmlns:a16="http://schemas.microsoft.com/office/drawing/2014/main" id="{1699083A-A8F8-4ED4-B55C-4F03F8123431}"/>
                    </a:ext>
                  </a:extLst>
                </p:cNvPr>
                <p:cNvPicPr/>
                <p:nvPr/>
              </p:nvPicPr>
              <p:blipFill>
                <a:blip r:embed="rId137"/>
                <a:stretch>
                  <a:fillRect/>
                </a:stretch>
              </p:blipFill>
              <p:spPr>
                <a:xfrm>
                  <a:off x="6244560" y="217999"/>
                  <a:ext cx="312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6" name="Entrada de lápiz 125">
                  <a:extLst>
                    <a:ext uri="{FF2B5EF4-FFF2-40B4-BE49-F238E27FC236}">
                      <a16:creationId xmlns:a16="http://schemas.microsoft.com/office/drawing/2014/main" id="{8C3A5A34-3954-4C13-B73E-BCCA4611D26F}"/>
                    </a:ext>
                  </a:extLst>
                </p14:cNvPr>
                <p14:cNvContentPartPr/>
                <p14:nvPr/>
              </p14:nvContentPartPr>
              <p14:xfrm>
                <a:off x="6604560" y="498079"/>
                <a:ext cx="156600" cy="115200"/>
              </p14:xfrm>
            </p:contentPart>
          </mc:Choice>
          <mc:Fallback xmlns="">
            <p:pic>
              <p:nvPicPr>
                <p:cNvPr id="126" name="Entrada de lápiz 125">
                  <a:extLst>
                    <a:ext uri="{FF2B5EF4-FFF2-40B4-BE49-F238E27FC236}">
                      <a16:creationId xmlns:a16="http://schemas.microsoft.com/office/drawing/2014/main" id="{8C3A5A34-3954-4C13-B73E-BCCA4611D26F}"/>
                    </a:ext>
                  </a:extLst>
                </p:cNvPr>
                <p:cNvPicPr/>
                <p:nvPr/>
              </p:nvPicPr>
              <p:blipFill>
                <a:blip r:embed="rId139"/>
                <a:stretch>
                  <a:fillRect/>
                </a:stretch>
              </p:blipFill>
              <p:spPr>
                <a:xfrm>
                  <a:off x="6595560" y="489079"/>
                  <a:ext cx="174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7" name="Entrada de lápiz 126">
                  <a:extLst>
                    <a:ext uri="{FF2B5EF4-FFF2-40B4-BE49-F238E27FC236}">
                      <a16:creationId xmlns:a16="http://schemas.microsoft.com/office/drawing/2014/main" id="{E4017C59-8178-4B8E-934D-13F0E6BAA754}"/>
                    </a:ext>
                  </a:extLst>
                </p14:cNvPr>
                <p14:cNvContentPartPr/>
                <p14:nvPr/>
              </p14:nvContentPartPr>
              <p14:xfrm>
                <a:off x="6627600" y="549919"/>
                <a:ext cx="77040" cy="16920"/>
              </p14:xfrm>
            </p:contentPart>
          </mc:Choice>
          <mc:Fallback xmlns="">
            <p:pic>
              <p:nvPicPr>
                <p:cNvPr id="127" name="Entrada de lápiz 126">
                  <a:extLst>
                    <a:ext uri="{FF2B5EF4-FFF2-40B4-BE49-F238E27FC236}">
                      <a16:creationId xmlns:a16="http://schemas.microsoft.com/office/drawing/2014/main" id="{E4017C59-8178-4B8E-934D-13F0E6BAA754}"/>
                    </a:ext>
                  </a:extLst>
                </p:cNvPr>
                <p:cNvPicPr/>
                <p:nvPr/>
              </p:nvPicPr>
              <p:blipFill>
                <a:blip r:embed="rId141"/>
                <a:stretch>
                  <a:fillRect/>
                </a:stretch>
              </p:blipFill>
              <p:spPr>
                <a:xfrm>
                  <a:off x="6618960" y="541279"/>
                  <a:ext cx="94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8" name="Entrada de lápiz 127">
                  <a:extLst>
                    <a:ext uri="{FF2B5EF4-FFF2-40B4-BE49-F238E27FC236}">
                      <a16:creationId xmlns:a16="http://schemas.microsoft.com/office/drawing/2014/main" id="{F6B07AB3-A655-4231-A416-8CE0F5DF7749}"/>
                    </a:ext>
                  </a:extLst>
                </p14:cNvPr>
                <p14:cNvContentPartPr/>
                <p14:nvPr/>
              </p14:nvContentPartPr>
              <p14:xfrm>
                <a:off x="6622200" y="493399"/>
                <a:ext cx="92160" cy="17640"/>
              </p14:xfrm>
            </p:contentPart>
          </mc:Choice>
          <mc:Fallback xmlns="">
            <p:pic>
              <p:nvPicPr>
                <p:cNvPr id="128" name="Entrada de lápiz 127">
                  <a:extLst>
                    <a:ext uri="{FF2B5EF4-FFF2-40B4-BE49-F238E27FC236}">
                      <a16:creationId xmlns:a16="http://schemas.microsoft.com/office/drawing/2014/main" id="{F6B07AB3-A655-4231-A416-8CE0F5DF7749}"/>
                    </a:ext>
                  </a:extLst>
                </p:cNvPr>
                <p:cNvPicPr/>
                <p:nvPr/>
              </p:nvPicPr>
              <p:blipFill>
                <a:blip r:embed="rId143"/>
                <a:stretch>
                  <a:fillRect/>
                </a:stretch>
              </p:blipFill>
              <p:spPr>
                <a:xfrm>
                  <a:off x="6613200" y="484759"/>
                  <a:ext cx="10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9" name="Entrada de lápiz 128">
                  <a:extLst>
                    <a:ext uri="{FF2B5EF4-FFF2-40B4-BE49-F238E27FC236}">
                      <a16:creationId xmlns:a16="http://schemas.microsoft.com/office/drawing/2014/main" id="{483FA372-D3CA-47A5-980B-0AFC20E19A68}"/>
                    </a:ext>
                  </a:extLst>
                </p14:cNvPr>
                <p14:cNvContentPartPr/>
                <p14:nvPr/>
              </p14:nvContentPartPr>
              <p14:xfrm>
                <a:off x="6854400" y="410599"/>
                <a:ext cx="144000" cy="4680"/>
              </p14:xfrm>
            </p:contentPart>
          </mc:Choice>
          <mc:Fallback xmlns="">
            <p:pic>
              <p:nvPicPr>
                <p:cNvPr id="129" name="Entrada de lápiz 128">
                  <a:extLst>
                    <a:ext uri="{FF2B5EF4-FFF2-40B4-BE49-F238E27FC236}">
                      <a16:creationId xmlns:a16="http://schemas.microsoft.com/office/drawing/2014/main" id="{483FA372-D3CA-47A5-980B-0AFC20E19A68}"/>
                    </a:ext>
                  </a:extLst>
                </p:cNvPr>
                <p:cNvPicPr/>
                <p:nvPr/>
              </p:nvPicPr>
              <p:blipFill>
                <a:blip r:embed="rId145"/>
                <a:stretch>
                  <a:fillRect/>
                </a:stretch>
              </p:blipFill>
              <p:spPr>
                <a:xfrm>
                  <a:off x="6845760" y="401959"/>
                  <a:ext cx="161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0" name="Entrada de lápiz 129">
                  <a:extLst>
                    <a:ext uri="{FF2B5EF4-FFF2-40B4-BE49-F238E27FC236}">
                      <a16:creationId xmlns:a16="http://schemas.microsoft.com/office/drawing/2014/main" id="{4DBF283D-75D2-4C6E-8844-BDA63D56826C}"/>
                    </a:ext>
                  </a:extLst>
                </p14:cNvPr>
                <p14:cNvContentPartPr/>
                <p14:nvPr/>
              </p14:nvContentPartPr>
              <p14:xfrm>
                <a:off x="6881760" y="470359"/>
                <a:ext cx="88200" cy="23400"/>
              </p14:xfrm>
            </p:contentPart>
          </mc:Choice>
          <mc:Fallback xmlns="">
            <p:pic>
              <p:nvPicPr>
                <p:cNvPr id="130" name="Entrada de lápiz 129">
                  <a:extLst>
                    <a:ext uri="{FF2B5EF4-FFF2-40B4-BE49-F238E27FC236}">
                      <a16:creationId xmlns:a16="http://schemas.microsoft.com/office/drawing/2014/main" id="{4DBF283D-75D2-4C6E-8844-BDA63D56826C}"/>
                    </a:ext>
                  </a:extLst>
                </p:cNvPr>
                <p:cNvPicPr/>
                <p:nvPr/>
              </p:nvPicPr>
              <p:blipFill>
                <a:blip r:embed="rId147"/>
                <a:stretch>
                  <a:fillRect/>
                </a:stretch>
              </p:blipFill>
              <p:spPr>
                <a:xfrm>
                  <a:off x="6872760" y="461359"/>
                  <a:ext cx="105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2" name="Entrada de lápiz 131">
                  <a:extLst>
                    <a:ext uri="{FF2B5EF4-FFF2-40B4-BE49-F238E27FC236}">
                      <a16:creationId xmlns:a16="http://schemas.microsoft.com/office/drawing/2014/main" id="{9225DF5D-3D5E-42B2-B048-300D5B1D35BB}"/>
                    </a:ext>
                  </a:extLst>
                </p14:cNvPr>
                <p14:cNvContentPartPr/>
                <p14:nvPr/>
              </p14:nvContentPartPr>
              <p14:xfrm>
                <a:off x="7084800" y="221959"/>
                <a:ext cx="296280" cy="289440"/>
              </p14:xfrm>
            </p:contentPart>
          </mc:Choice>
          <mc:Fallback xmlns="">
            <p:pic>
              <p:nvPicPr>
                <p:cNvPr id="132" name="Entrada de lápiz 131">
                  <a:extLst>
                    <a:ext uri="{FF2B5EF4-FFF2-40B4-BE49-F238E27FC236}">
                      <a16:creationId xmlns:a16="http://schemas.microsoft.com/office/drawing/2014/main" id="{9225DF5D-3D5E-42B2-B048-300D5B1D35BB}"/>
                    </a:ext>
                  </a:extLst>
                </p:cNvPr>
                <p:cNvPicPr/>
                <p:nvPr/>
              </p:nvPicPr>
              <p:blipFill>
                <a:blip r:embed="rId149"/>
                <a:stretch>
                  <a:fillRect/>
                </a:stretch>
              </p:blipFill>
              <p:spPr>
                <a:xfrm>
                  <a:off x="7076160" y="213319"/>
                  <a:ext cx="313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3" name="Entrada de lápiz 132">
                  <a:extLst>
                    <a:ext uri="{FF2B5EF4-FFF2-40B4-BE49-F238E27FC236}">
                      <a16:creationId xmlns:a16="http://schemas.microsoft.com/office/drawing/2014/main" id="{5DA7D1B9-F988-4F16-9B9C-FAE07A91340E}"/>
                    </a:ext>
                  </a:extLst>
                </p14:cNvPr>
                <p14:cNvContentPartPr/>
                <p14:nvPr/>
              </p14:nvContentPartPr>
              <p14:xfrm>
                <a:off x="7463160" y="397279"/>
                <a:ext cx="233280" cy="209160"/>
              </p14:xfrm>
            </p:contentPart>
          </mc:Choice>
          <mc:Fallback xmlns="">
            <p:pic>
              <p:nvPicPr>
                <p:cNvPr id="133" name="Entrada de lápiz 132">
                  <a:extLst>
                    <a:ext uri="{FF2B5EF4-FFF2-40B4-BE49-F238E27FC236}">
                      <a16:creationId xmlns:a16="http://schemas.microsoft.com/office/drawing/2014/main" id="{5DA7D1B9-F988-4F16-9B9C-FAE07A91340E}"/>
                    </a:ext>
                  </a:extLst>
                </p:cNvPr>
                <p:cNvPicPr/>
                <p:nvPr/>
              </p:nvPicPr>
              <p:blipFill>
                <a:blip r:embed="rId151"/>
                <a:stretch>
                  <a:fillRect/>
                </a:stretch>
              </p:blipFill>
              <p:spPr>
                <a:xfrm>
                  <a:off x="7454520" y="388639"/>
                  <a:ext cx="250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4" name="Entrada de lápiz 133">
                  <a:extLst>
                    <a:ext uri="{FF2B5EF4-FFF2-40B4-BE49-F238E27FC236}">
                      <a16:creationId xmlns:a16="http://schemas.microsoft.com/office/drawing/2014/main" id="{4008D699-92BB-4B52-B36C-61E7123F0138}"/>
                    </a:ext>
                  </a:extLst>
                </p14:cNvPr>
                <p14:cNvContentPartPr/>
                <p14:nvPr/>
              </p14:nvContentPartPr>
              <p14:xfrm>
                <a:off x="7788240" y="356959"/>
                <a:ext cx="53640" cy="126720"/>
              </p14:xfrm>
            </p:contentPart>
          </mc:Choice>
          <mc:Fallback xmlns="">
            <p:pic>
              <p:nvPicPr>
                <p:cNvPr id="134" name="Entrada de lápiz 133">
                  <a:extLst>
                    <a:ext uri="{FF2B5EF4-FFF2-40B4-BE49-F238E27FC236}">
                      <a16:creationId xmlns:a16="http://schemas.microsoft.com/office/drawing/2014/main" id="{4008D699-92BB-4B52-B36C-61E7123F0138}"/>
                    </a:ext>
                  </a:extLst>
                </p:cNvPr>
                <p:cNvPicPr/>
                <p:nvPr/>
              </p:nvPicPr>
              <p:blipFill>
                <a:blip r:embed="rId153"/>
                <a:stretch>
                  <a:fillRect/>
                </a:stretch>
              </p:blipFill>
              <p:spPr>
                <a:xfrm>
                  <a:off x="7779600" y="348319"/>
                  <a:ext cx="71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5" name="Entrada de lápiz 134">
                  <a:extLst>
                    <a:ext uri="{FF2B5EF4-FFF2-40B4-BE49-F238E27FC236}">
                      <a16:creationId xmlns:a16="http://schemas.microsoft.com/office/drawing/2014/main" id="{44A4D233-9439-4965-8462-2D3A2A1CDD3B}"/>
                    </a:ext>
                  </a:extLst>
                </p14:cNvPr>
                <p14:cNvContentPartPr/>
                <p14:nvPr/>
              </p14:nvContentPartPr>
              <p14:xfrm>
                <a:off x="7728120" y="438679"/>
                <a:ext cx="211680" cy="31320"/>
              </p14:xfrm>
            </p:contentPart>
          </mc:Choice>
          <mc:Fallback xmlns="">
            <p:pic>
              <p:nvPicPr>
                <p:cNvPr id="135" name="Entrada de lápiz 134">
                  <a:extLst>
                    <a:ext uri="{FF2B5EF4-FFF2-40B4-BE49-F238E27FC236}">
                      <a16:creationId xmlns:a16="http://schemas.microsoft.com/office/drawing/2014/main" id="{44A4D233-9439-4965-8462-2D3A2A1CDD3B}"/>
                    </a:ext>
                  </a:extLst>
                </p:cNvPr>
                <p:cNvPicPr/>
                <p:nvPr/>
              </p:nvPicPr>
              <p:blipFill>
                <a:blip r:embed="rId155"/>
                <a:stretch>
                  <a:fillRect/>
                </a:stretch>
              </p:blipFill>
              <p:spPr>
                <a:xfrm>
                  <a:off x="7719120" y="430039"/>
                  <a:ext cx="229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6" name="Entrada de lápiz 135">
                  <a:extLst>
                    <a:ext uri="{FF2B5EF4-FFF2-40B4-BE49-F238E27FC236}">
                      <a16:creationId xmlns:a16="http://schemas.microsoft.com/office/drawing/2014/main" id="{15011960-CB23-42E9-B5A9-94F579A03619}"/>
                    </a:ext>
                  </a:extLst>
                </p14:cNvPr>
                <p14:cNvContentPartPr/>
                <p14:nvPr/>
              </p14:nvContentPartPr>
              <p14:xfrm>
                <a:off x="8020800" y="251119"/>
                <a:ext cx="280800" cy="309600"/>
              </p14:xfrm>
            </p:contentPart>
          </mc:Choice>
          <mc:Fallback xmlns="">
            <p:pic>
              <p:nvPicPr>
                <p:cNvPr id="136" name="Entrada de lápiz 135">
                  <a:extLst>
                    <a:ext uri="{FF2B5EF4-FFF2-40B4-BE49-F238E27FC236}">
                      <a16:creationId xmlns:a16="http://schemas.microsoft.com/office/drawing/2014/main" id="{15011960-CB23-42E9-B5A9-94F579A03619}"/>
                    </a:ext>
                  </a:extLst>
                </p:cNvPr>
                <p:cNvPicPr/>
                <p:nvPr/>
              </p:nvPicPr>
              <p:blipFill>
                <a:blip r:embed="rId157"/>
                <a:stretch>
                  <a:fillRect/>
                </a:stretch>
              </p:blipFill>
              <p:spPr>
                <a:xfrm>
                  <a:off x="8011800" y="242119"/>
                  <a:ext cx="2984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Entrada de lápiz 137">
                  <a:extLst>
                    <a:ext uri="{FF2B5EF4-FFF2-40B4-BE49-F238E27FC236}">
                      <a16:creationId xmlns:a16="http://schemas.microsoft.com/office/drawing/2014/main" id="{4AD5483C-A7BB-46AD-9213-4CE1C4C1D859}"/>
                    </a:ext>
                  </a:extLst>
                </p14:cNvPr>
                <p14:cNvContentPartPr/>
                <p14:nvPr/>
              </p14:nvContentPartPr>
              <p14:xfrm>
                <a:off x="8465760" y="443359"/>
                <a:ext cx="177120" cy="117720"/>
              </p14:xfrm>
            </p:contentPart>
          </mc:Choice>
          <mc:Fallback xmlns="">
            <p:pic>
              <p:nvPicPr>
                <p:cNvPr id="138" name="Entrada de lápiz 137">
                  <a:extLst>
                    <a:ext uri="{FF2B5EF4-FFF2-40B4-BE49-F238E27FC236}">
                      <a16:creationId xmlns:a16="http://schemas.microsoft.com/office/drawing/2014/main" id="{4AD5483C-A7BB-46AD-9213-4CE1C4C1D859}"/>
                    </a:ext>
                  </a:extLst>
                </p:cNvPr>
                <p:cNvPicPr/>
                <p:nvPr/>
              </p:nvPicPr>
              <p:blipFill>
                <a:blip r:embed="rId159"/>
                <a:stretch>
                  <a:fillRect/>
                </a:stretch>
              </p:blipFill>
              <p:spPr>
                <a:xfrm>
                  <a:off x="8456760" y="434719"/>
                  <a:ext cx="194760" cy="135360"/>
                </a:xfrm>
                <a:prstGeom prst="rect">
                  <a:avLst/>
                </a:prstGeom>
              </p:spPr>
            </p:pic>
          </mc:Fallback>
        </mc:AlternateContent>
      </p:grpSp>
      <p:grpSp>
        <p:nvGrpSpPr>
          <p:cNvPr id="172" name="Grupo 171">
            <a:extLst>
              <a:ext uri="{FF2B5EF4-FFF2-40B4-BE49-F238E27FC236}">
                <a16:creationId xmlns:a16="http://schemas.microsoft.com/office/drawing/2014/main" id="{64EA748C-0168-458E-BB3F-BB44602E72D7}"/>
              </a:ext>
            </a:extLst>
          </p:cNvPr>
          <p:cNvGrpSpPr/>
          <p:nvPr/>
        </p:nvGrpSpPr>
        <p:grpSpPr>
          <a:xfrm>
            <a:off x="908714" y="2977256"/>
            <a:ext cx="754560" cy="371880"/>
            <a:chOff x="1531440" y="3606319"/>
            <a:chExt cx="754560" cy="371880"/>
          </a:xfrm>
        </p:grpSpPr>
        <mc:AlternateContent xmlns:mc="http://schemas.openxmlformats.org/markup-compatibility/2006" xmlns:p14="http://schemas.microsoft.com/office/powerpoint/2010/main">
          <mc:Choice Requires="p14">
            <p:contentPart p14:bwMode="auto" r:id="rId160">
              <p14:nvContentPartPr>
                <p14:cNvPr id="162" name="Entrada de lápiz 161">
                  <a:extLst>
                    <a:ext uri="{FF2B5EF4-FFF2-40B4-BE49-F238E27FC236}">
                      <a16:creationId xmlns:a16="http://schemas.microsoft.com/office/drawing/2014/main" id="{45E3A406-DB37-4000-9C78-93DAFD54F935}"/>
                    </a:ext>
                  </a:extLst>
                </p14:cNvPr>
                <p14:cNvContentPartPr/>
                <p14:nvPr/>
              </p14:nvContentPartPr>
              <p14:xfrm>
                <a:off x="1596960" y="3724399"/>
                <a:ext cx="60480" cy="253800"/>
              </p14:xfrm>
            </p:contentPart>
          </mc:Choice>
          <mc:Fallback xmlns="">
            <p:pic>
              <p:nvPicPr>
                <p:cNvPr id="162" name="Entrada de lápiz 161">
                  <a:extLst>
                    <a:ext uri="{FF2B5EF4-FFF2-40B4-BE49-F238E27FC236}">
                      <a16:creationId xmlns:a16="http://schemas.microsoft.com/office/drawing/2014/main" id="{45E3A406-DB37-4000-9C78-93DAFD54F935}"/>
                    </a:ext>
                  </a:extLst>
                </p:cNvPr>
                <p:cNvPicPr/>
                <p:nvPr/>
              </p:nvPicPr>
              <p:blipFill>
                <a:blip r:embed="rId161"/>
                <a:stretch>
                  <a:fillRect/>
                </a:stretch>
              </p:blipFill>
              <p:spPr>
                <a:xfrm>
                  <a:off x="1587960" y="3715759"/>
                  <a:ext cx="78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3" name="Entrada de lápiz 162">
                  <a:extLst>
                    <a:ext uri="{FF2B5EF4-FFF2-40B4-BE49-F238E27FC236}">
                      <a16:creationId xmlns:a16="http://schemas.microsoft.com/office/drawing/2014/main" id="{1FD2F461-11E1-4CF8-A7D0-EB3C9D838370}"/>
                    </a:ext>
                  </a:extLst>
                </p14:cNvPr>
                <p14:cNvContentPartPr/>
                <p14:nvPr/>
              </p14:nvContentPartPr>
              <p14:xfrm>
                <a:off x="1531440" y="3606319"/>
                <a:ext cx="206280" cy="158040"/>
              </p14:xfrm>
            </p:contentPart>
          </mc:Choice>
          <mc:Fallback xmlns="">
            <p:pic>
              <p:nvPicPr>
                <p:cNvPr id="163" name="Entrada de lápiz 162">
                  <a:extLst>
                    <a:ext uri="{FF2B5EF4-FFF2-40B4-BE49-F238E27FC236}">
                      <a16:creationId xmlns:a16="http://schemas.microsoft.com/office/drawing/2014/main" id="{1FD2F461-11E1-4CF8-A7D0-EB3C9D838370}"/>
                    </a:ext>
                  </a:extLst>
                </p:cNvPr>
                <p:cNvPicPr/>
                <p:nvPr/>
              </p:nvPicPr>
              <p:blipFill>
                <a:blip r:embed="rId163"/>
                <a:stretch>
                  <a:fillRect/>
                </a:stretch>
              </p:blipFill>
              <p:spPr>
                <a:xfrm>
                  <a:off x="1522440" y="3597679"/>
                  <a:ext cx="223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4" name="Entrada de lápiz 163">
                  <a:extLst>
                    <a:ext uri="{FF2B5EF4-FFF2-40B4-BE49-F238E27FC236}">
                      <a16:creationId xmlns:a16="http://schemas.microsoft.com/office/drawing/2014/main" id="{A1CC85E8-6360-49C8-81E1-F3F5421A1454}"/>
                    </a:ext>
                  </a:extLst>
                </p14:cNvPr>
                <p14:cNvContentPartPr/>
                <p14:nvPr/>
              </p14:nvContentPartPr>
              <p14:xfrm>
                <a:off x="1901880" y="3695239"/>
                <a:ext cx="216000" cy="249480"/>
              </p14:xfrm>
            </p:contentPart>
          </mc:Choice>
          <mc:Fallback xmlns="">
            <p:pic>
              <p:nvPicPr>
                <p:cNvPr id="164" name="Entrada de lápiz 163">
                  <a:extLst>
                    <a:ext uri="{FF2B5EF4-FFF2-40B4-BE49-F238E27FC236}">
                      <a16:creationId xmlns:a16="http://schemas.microsoft.com/office/drawing/2014/main" id="{A1CC85E8-6360-49C8-81E1-F3F5421A1454}"/>
                    </a:ext>
                  </a:extLst>
                </p:cNvPr>
                <p:cNvPicPr/>
                <p:nvPr/>
              </p:nvPicPr>
              <p:blipFill>
                <a:blip r:embed="rId165"/>
                <a:stretch>
                  <a:fillRect/>
                </a:stretch>
              </p:blipFill>
              <p:spPr>
                <a:xfrm>
                  <a:off x="1892880" y="3686239"/>
                  <a:ext cx="233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5" name="Entrada de lápiz 164">
                  <a:extLst>
                    <a:ext uri="{FF2B5EF4-FFF2-40B4-BE49-F238E27FC236}">
                      <a16:creationId xmlns:a16="http://schemas.microsoft.com/office/drawing/2014/main" id="{0486F74F-BFE2-4D3B-BE9D-05E3CDA9B8E3}"/>
                    </a:ext>
                  </a:extLst>
                </p14:cNvPr>
                <p14:cNvContentPartPr/>
                <p14:nvPr/>
              </p14:nvContentPartPr>
              <p14:xfrm>
                <a:off x="2207160" y="3846799"/>
                <a:ext cx="78840" cy="131040"/>
              </p14:xfrm>
            </p:contentPart>
          </mc:Choice>
          <mc:Fallback xmlns="">
            <p:pic>
              <p:nvPicPr>
                <p:cNvPr id="165" name="Entrada de lápiz 164">
                  <a:extLst>
                    <a:ext uri="{FF2B5EF4-FFF2-40B4-BE49-F238E27FC236}">
                      <a16:creationId xmlns:a16="http://schemas.microsoft.com/office/drawing/2014/main" id="{0486F74F-BFE2-4D3B-BE9D-05E3CDA9B8E3}"/>
                    </a:ext>
                  </a:extLst>
                </p:cNvPr>
                <p:cNvPicPr/>
                <p:nvPr/>
              </p:nvPicPr>
              <p:blipFill>
                <a:blip r:embed="rId167"/>
                <a:stretch>
                  <a:fillRect/>
                </a:stretch>
              </p:blipFill>
              <p:spPr>
                <a:xfrm>
                  <a:off x="2198160" y="3838159"/>
                  <a:ext cx="96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6" name="Entrada de lápiz 165">
                  <a:extLst>
                    <a:ext uri="{FF2B5EF4-FFF2-40B4-BE49-F238E27FC236}">
                      <a16:creationId xmlns:a16="http://schemas.microsoft.com/office/drawing/2014/main" id="{A81E69BC-0705-4797-BFF8-B343B1641F31}"/>
                    </a:ext>
                  </a:extLst>
                </p14:cNvPr>
                <p14:cNvContentPartPr/>
                <p14:nvPr/>
              </p14:nvContentPartPr>
              <p14:xfrm>
                <a:off x="2209320" y="3766879"/>
                <a:ext cx="74520" cy="81000"/>
              </p14:xfrm>
            </p:contentPart>
          </mc:Choice>
          <mc:Fallback xmlns="">
            <p:pic>
              <p:nvPicPr>
                <p:cNvPr id="166" name="Entrada de lápiz 165">
                  <a:extLst>
                    <a:ext uri="{FF2B5EF4-FFF2-40B4-BE49-F238E27FC236}">
                      <a16:creationId xmlns:a16="http://schemas.microsoft.com/office/drawing/2014/main" id="{A81E69BC-0705-4797-BFF8-B343B1641F31}"/>
                    </a:ext>
                  </a:extLst>
                </p:cNvPr>
                <p:cNvPicPr/>
                <p:nvPr/>
              </p:nvPicPr>
              <p:blipFill>
                <a:blip r:embed="rId169"/>
                <a:stretch>
                  <a:fillRect/>
                </a:stretch>
              </p:blipFill>
              <p:spPr>
                <a:xfrm>
                  <a:off x="2200680" y="3758239"/>
                  <a:ext cx="9216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67" name="Entrada de lápiz 166">
                <a:extLst>
                  <a:ext uri="{FF2B5EF4-FFF2-40B4-BE49-F238E27FC236}">
                    <a16:creationId xmlns:a16="http://schemas.microsoft.com/office/drawing/2014/main" id="{8771BDC8-8739-4291-855A-CC1DFC370821}"/>
                  </a:ext>
                </a:extLst>
              </p14:cNvPr>
              <p14:cNvContentPartPr/>
              <p14:nvPr/>
            </p14:nvContentPartPr>
            <p14:xfrm>
              <a:off x="2044874" y="3283976"/>
              <a:ext cx="64800" cy="101520"/>
            </p14:xfrm>
          </p:contentPart>
        </mc:Choice>
        <mc:Fallback xmlns="">
          <p:pic>
            <p:nvPicPr>
              <p:cNvPr id="167" name="Entrada de lápiz 166">
                <a:extLst>
                  <a:ext uri="{FF2B5EF4-FFF2-40B4-BE49-F238E27FC236}">
                    <a16:creationId xmlns:a16="http://schemas.microsoft.com/office/drawing/2014/main" id="{8771BDC8-8739-4291-855A-CC1DFC370821}"/>
                  </a:ext>
                </a:extLst>
              </p:cNvPr>
              <p:cNvPicPr/>
              <p:nvPr/>
            </p:nvPicPr>
            <p:blipFill>
              <a:blip r:embed="rId171"/>
              <a:stretch>
                <a:fillRect/>
              </a:stretch>
            </p:blipFill>
            <p:spPr>
              <a:xfrm>
                <a:off x="2035874" y="3274976"/>
                <a:ext cx="82440" cy="119160"/>
              </a:xfrm>
              <a:prstGeom prst="rect">
                <a:avLst/>
              </a:prstGeom>
            </p:spPr>
          </p:pic>
        </mc:Fallback>
      </mc:AlternateContent>
      <p:grpSp>
        <p:nvGrpSpPr>
          <p:cNvPr id="180" name="Grupo 179">
            <a:extLst>
              <a:ext uri="{FF2B5EF4-FFF2-40B4-BE49-F238E27FC236}">
                <a16:creationId xmlns:a16="http://schemas.microsoft.com/office/drawing/2014/main" id="{BD2D8D62-141A-4CFF-9B53-9C2592E1AC40}"/>
              </a:ext>
            </a:extLst>
          </p:cNvPr>
          <p:cNvGrpSpPr/>
          <p:nvPr/>
        </p:nvGrpSpPr>
        <p:grpSpPr>
          <a:xfrm>
            <a:off x="2659754" y="2893016"/>
            <a:ext cx="1920600" cy="399240"/>
            <a:chOff x="3282480" y="3522079"/>
            <a:chExt cx="1920600" cy="399240"/>
          </a:xfrm>
        </p:grpSpPr>
        <mc:AlternateContent xmlns:mc="http://schemas.openxmlformats.org/markup-compatibility/2006" xmlns:p14="http://schemas.microsoft.com/office/powerpoint/2010/main">
          <mc:Choice Requires="p14">
            <p:contentPart p14:bwMode="auto" r:id="rId172">
              <p14:nvContentPartPr>
                <p14:cNvPr id="168" name="Entrada de lápiz 167">
                  <a:extLst>
                    <a:ext uri="{FF2B5EF4-FFF2-40B4-BE49-F238E27FC236}">
                      <a16:creationId xmlns:a16="http://schemas.microsoft.com/office/drawing/2014/main" id="{E23205E2-340E-40D2-B3E2-1DA587B4CE64}"/>
                    </a:ext>
                  </a:extLst>
                </p14:cNvPr>
                <p14:cNvContentPartPr/>
                <p14:nvPr/>
              </p14:nvContentPartPr>
              <p14:xfrm>
                <a:off x="3282480" y="3567799"/>
                <a:ext cx="267480" cy="282240"/>
              </p14:xfrm>
            </p:contentPart>
          </mc:Choice>
          <mc:Fallback xmlns="">
            <p:pic>
              <p:nvPicPr>
                <p:cNvPr id="168" name="Entrada de lápiz 167">
                  <a:extLst>
                    <a:ext uri="{FF2B5EF4-FFF2-40B4-BE49-F238E27FC236}">
                      <a16:creationId xmlns:a16="http://schemas.microsoft.com/office/drawing/2014/main" id="{E23205E2-340E-40D2-B3E2-1DA587B4CE64}"/>
                    </a:ext>
                  </a:extLst>
                </p:cNvPr>
                <p:cNvPicPr/>
                <p:nvPr/>
              </p:nvPicPr>
              <p:blipFill>
                <a:blip r:embed="rId173"/>
                <a:stretch>
                  <a:fillRect/>
                </a:stretch>
              </p:blipFill>
              <p:spPr>
                <a:xfrm>
                  <a:off x="3273480" y="3559159"/>
                  <a:ext cx="2851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9" name="Entrada de lápiz 168">
                  <a:extLst>
                    <a:ext uri="{FF2B5EF4-FFF2-40B4-BE49-F238E27FC236}">
                      <a16:creationId xmlns:a16="http://schemas.microsoft.com/office/drawing/2014/main" id="{72FC5054-A9C7-49C5-AEF6-40402EA48194}"/>
                    </a:ext>
                  </a:extLst>
                </p14:cNvPr>
                <p14:cNvContentPartPr/>
                <p14:nvPr/>
              </p14:nvContentPartPr>
              <p14:xfrm>
                <a:off x="3642840" y="3772279"/>
                <a:ext cx="51480" cy="119880"/>
              </p14:xfrm>
            </p:contentPart>
          </mc:Choice>
          <mc:Fallback xmlns="">
            <p:pic>
              <p:nvPicPr>
                <p:cNvPr id="169" name="Entrada de lápiz 168">
                  <a:extLst>
                    <a:ext uri="{FF2B5EF4-FFF2-40B4-BE49-F238E27FC236}">
                      <a16:creationId xmlns:a16="http://schemas.microsoft.com/office/drawing/2014/main" id="{72FC5054-A9C7-49C5-AEF6-40402EA48194}"/>
                    </a:ext>
                  </a:extLst>
                </p:cNvPr>
                <p:cNvPicPr/>
                <p:nvPr/>
              </p:nvPicPr>
              <p:blipFill>
                <a:blip r:embed="rId175"/>
                <a:stretch>
                  <a:fillRect/>
                </a:stretch>
              </p:blipFill>
              <p:spPr>
                <a:xfrm>
                  <a:off x="3633840" y="3763639"/>
                  <a:ext cx="69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0" name="Entrada de lápiz 169">
                  <a:extLst>
                    <a:ext uri="{FF2B5EF4-FFF2-40B4-BE49-F238E27FC236}">
                      <a16:creationId xmlns:a16="http://schemas.microsoft.com/office/drawing/2014/main" id="{D43FAD28-AF11-4CE8-9A03-9588B722AC2C}"/>
                    </a:ext>
                  </a:extLst>
                </p14:cNvPr>
                <p14:cNvContentPartPr/>
                <p14:nvPr/>
              </p14:nvContentPartPr>
              <p14:xfrm>
                <a:off x="3668040" y="3684079"/>
                <a:ext cx="52200" cy="60480"/>
              </p14:xfrm>
            </p:contentPart>
          </mc:Choice>
          <mc:Fallback xmlns="">
            <p:pic>
              <p:nvPicPr>
                <p:cNvPr id="170" name="Entrada de lápiz 169">
                  <a:extLst>
                    <a:ext uri="{FF2B5EF4-FFF2-40B4-BE49-F238E27FC236}">
                      <a16:creationId xmlns:a16="http://schemas.microsoft.com/office/drawing/2014/main" id="{D43FAD28-AF11-4CE8-9A03-9588B722AC2C}"/>
                    </a:ext>
                  </a:extLst>
                </p:cNvPr>
                <p:cNvPicPr/>
                <p:nvPr/>
              </p:nvPicPr>
              <p:blipFill>
                <a:blip r:embed="rId177"/>
                <a:stretch>
                  <a:fillRect/>
                </a:stretch>
              </p:blipFill>
              <p:spPr>
                <a:xfrm>
                  <a:off x="3659400" y="3675079"/>
                  <a:ext cx="698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3" name="Entrada de lápiz 172">
                  <a:extLst>
                    <a:ext uri="{FF2B5EF4-FFF2-40B4-BE49-F238E27FC236}">
                      <a16:creationId xmlns:a16="http://schemas.microsoft.com/office/drawing/2014/main" id="{6818D668-83CB-4BE6-984D-BBEAC7D2E0BE}"/>
                    </a:ext>
                  </a:extLst>
                </p14:cNvPr>
                <p14:cNvContentPartPr/>
                <p14:nvPr/>
              </p14:nvContentPartPr>
              <p14:xfrm>
                <a:off x="3910680" y="3725119"/>
                <a:ext cx="315360" cy="154080"/>
              </p14:xfrm>
            </p:contentPart>
          </mc:Choice>
          <mc:Fallback xmlns="">
            <p:pic>
              <p:nvPicPr>
                <p:cNvPr id="173" name="Entrada de lápiz 172">
                  <a:extLst>
                    <a:ext uri="{FF2B5EF4-FFF2-40B4-BE49-F238E27FC236}">
                      <a16:creationId xmlns:a16="http://schemas.microsoft.com/office/drawing/2014/main" id="{6818D668-83CB-4BE6-984D-BBEAC7D2E0BE}"/>
                    </a:ext>
                  </a:extLst>
                </p:cNvPr>
                <p:cNvPicPr/>
                <p:nvPr/>
              </p:nvPicPr>
              <p:blipFill>
                <a:blip r:embed="rId179"/>
                <a:stretch>
                  <a:fillRect/>
                </a:stretch>
              </p:blipFill>
              <p:spPr>
                <a:xfrm>
                  <a:off x="3901680" y="3716479"/>
                  <a:ext cx="333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4" name="Entrada de lápiz 173">
                  <a:extLst>
                    <a:ext uri="{FF2B5EF4-FFF2-40B4-BE49-F238E27FC236}">
                      <a16:creationId xmlns:a16="http://schemas.microsoft.com/office/drawing/2014/main" id="{A2CCBDE0-8974-4FAE-BFCC-D61A0086E981}"/>
                    </a:ext>
                  </a:extLst>
                </p14:cNvPr>
                <p14:cNvContentPartPr/>
                <p14:nvPr/>
              </p14:nvContentPartPr>
              <p14:xfrm>
                <a:off x="4165560" y="3817999"/>
                <a:ext cx="134640" cy="103320"/>
              </p14:xfrm>
            </p:contentPart>
          </mc:Choice>
          <mc:Fallback xmlns="">
            <p:pic>
              <p:nvPicPr>
                <p:cNvPr id="174" name="Entrada de lápiz 173">
                  <a:extLst>
                    <a:ext uri="{FF2B5EF4-FFF2-40B4-BE49-F238E27FC236}">
                      <a16:creationId xmlns:a16="http://schemas.microsoft.com/office/drawing/2014/main" id="{A2CCBDE0-8974-4FAE-BFCC-D61A0086E981}"/>
                    </a:ext>
                  </a:extLst>
                </p:cNvPr>
                <p:cNvPicPr/>
                <p:nvPr/>
              </p:nvPicPr>
              <p:blipFill>
                <a:blip r:embed="rId181"/>
                <a:stretch>
                  <a:fillRect/>
                </a:stretch>
              </p:blipFill>
              <p:spPr>
                <a:xfrm>
                  <a:off x="4156920" y="3809359"/>
                  <a:ext cx="152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5" name="Entrada de lápiz 174">
                  <a:extLst>
                    <a:ext uri="{FF2B5EF4-FFF2-40B4-BE49-F238E27FC236}">
                      <a16:creationId xmlns:a16="http://schemas.microsoft.com/office/drawing/2014/main" id="{3870C7AD-444D-446E-9ED6-E6EDAB349CFC}"/>
                    </a:ext>
                  </a:extLst>
                </p14:cNvPr>
                <p14:cNvContentPartPr/>
                <p14:nvPr/>
              </p14:nvContentPartPr>
              <p14:xfrm>
                <a:off x="4460400" y="3724399"/>
                <a:ext cx="196920" cy="129960"/>
              </p14:xfrm>
            </p:contentPart>
          </mc:Choice>
          <mc:Fallback xmlns="">
            <p:pic>
              <p:nvPicPr>
                <p:cNvPr id="175" name="Entrada de lápiz 174">
                  <a:extLst>
                    <a:ext uri="{FF2B5EF4-FFF2-40B4-BE49-F238E27FC236}">
                      <a16:creationId xmlns:a16="http://schemas.microsoft.com/office/drawing/2014/main" id="{3870C7AD-444D-446E-9ED6-E6EDAB349CFC}"/>
                    </a:ext>
                  </a:extLst>
                </p:cNvPr>
                <p:cNvPicPr/>
                <p:nvPr/>
              </p:nvPicPr>
              <p:blipFill>
                <a:blip r:embed="rId183"/>
                <a:stretch>
                  <a:fillRect/>
                </a:stretch>
              </p:blipFill>
              <p:spPr>
                <a:xfrm>
                  <a:off x="4451760" y="3715399"/>
                  <a:ext cx="214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Entrada de lápiz 175">
                  <a:extLst>
                    <a:ext uri="{FF2B5EF4-FFF2-40B4-BE49-F238E27FC236}">
                      <a16:creationId xmlns:a16="http://schemas.microsoft.com/office/drawing/2014/main" id="{5F70186F-4D59-4E54-B53F-5BF33D973D4D}"/>
                    </a:ext>
                  </a:extLst>
                </p14:cNvPr>
                <p14:cNvContentPartPr/>
                <p14:nvPr/>
              </p14:nvContentPartPr>
              <p14:xfrm>
                <a:off x="4701960" y="3522079"/>
                <a:ext cx="38520" cy="158760"/>
              </p14:xfrm>
            </p:contentPart>
          </mc:Choice>
          <mc:Fallback xmlns="">
            <p:pic>
              <p:nvPicPr>
                <p:cNvPr id="176" name="Entrada de lápiz 175">
                  <a:extLst>
                    <a:ext uri="{FF2B5EF4-FFF2-40B4-BE49-F238E27FC236}">
                      <a16:creationId xmlns:a16="http://schemas.microsoft.com/office/drawing/2014/main" id="{5F70186F-4D59-4E54-B53F-5BF33D973D4D}"/>
                    </a:ext>
                  </a:extLst>
                </p:cNvPr>
                <p:cNvPicPr/>
                <p:nvPr/>
              </p:nvPicPr>
              <p:blipFill>
                <a:blip r:embed="rId185"/>
                <a:stretch>
                  <a:fillRect/>
                </a:stretch>
              </p:blipFill>
              <p:spPr>
                <a:xfrm>
                  <a:off x="4693320" y="3513439"/>
                  <a:ext cx="56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Entrada de lápiz 176">
                  <a:extLst>
                    <a:ext uri="{FF2B5EF4-FFF2-40B4-BE49-F238E27FC236}">
                      <a16:creationId xmlns:a16="http://schemas.microsoft.com/office/drawing/2014/main" id="{2451F55E-1E9C-422C-B6EC-5B9757E29986}"/>
                    </a:ext>
                  </a:extLst>
                </p14:cNvPr>
                <p14:cNvContentPartPr/>
                <p14:nvPr/>
              </p14:nvContentPartPr>
              <p14:xfrm>
                <a:off x="4777200" y="3631159"/>
                <a:ext cx="150840" cy="185040"/>
              </p14:xfrm>
            </p:contentPart>
          </mc:Choice>
          <mc:Fallback xmlns="">
            <p:pic>
              <p:nvPicPr>
                <p:cNvPr id="177" name="Entrada de lápiz 176">
                  <a:extLst>
                    <a:ext uri="{FF2B5EF4-FFF2-40B4-BE49-F238E27FC236}">
                      <a16:creationId xmlns:a16="http://schemas.microsoft.com/office/drawing/2014/main" id="{2451F55E-1E9C-422C-B6EC-5B9757E29986}"/>
                    </a:ext>
                  </a:extLst>
                </p:cNvPr>
                <p:cNvPicPr/>
                <p:nvPr/>
              </p:nvPicPr>
              <p:blipFill>
                <a:blip r:embed="rId187"/>
                <a:stretch>
                  <a:fillRect/>
                </a:stretch>
              </p:blipFill>
              <p:spPr>
                <a:xfrm>
                  <a:off x="4768200" y="3622519"/>
                  <a:ext cx="168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Entrada de lápiz 177">
                  <a:extLst>
                    <a:ext uri="{FF2B5EF4-FFF2-40B4-BE49-F238E27FC236}">
                      <a16:creationId xmlns:a16="http://schemas.microsoft.com/office/drawing/2014/main" id="{D5D07562-A31E-4C5A-8DA0-5D2E8F880D38}"/>
                    </a:ext>
                  </a:extLst>
                </p14:cNvPr>
                <p14:cNvContentPartPr/>
                <p14:nvPr/>
              </p14:nvContentPartPr>
              <p14:xfrm>
                <a:off x="4790880" y="3775519"/>
                <a:ext cx="132480" cy="18720"/>
              </p14:xfrm>
            </p:contentPart>
          </mc:Choice>
          <mc:Fallback xmlns="">
            <p:pic>
              <p:nvPicPr>
                <p:cNvPr id="178" name="Entrada de lápiz 177">
                  <a:extLst>
                    <a:ext uri="{FF2B5EF4-FFF2-40B4-BE49-F238E27FC236}">
                      <a16:creationId xmlns:a16="http://schemas.microsoft.com/office/drawing/2014/main" id="{D5D07562-A31E-4C5A-8DA0-5D2E8F880D38}"/>
                    </a:ext>
                  </a:extLst>
                </p:cNvPr>
                <p:cNvPicPr/>
                <p:nvPr/>
              </p:nvPicPr>
              <p:blipFill>
                <a:blip r:embed="rId189"/>
                <a:stretch>
                  <a:fillRect/>
                </a:stretch>
              </p:blipFill>
              <p:spPr>
                <a:xfrm>
                  <a:off x="4781880" y="3766879"/>
                  <a:ext cx="150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9" name="Entrada de lápiz 178">
                  <a:extLst>
                    <a:ext uri="{FF2B5EF4-FFF2-40B4-BE49-F238E27FC236}">
                      <a16:creationId xmlns:a16="http://schemas.microsoft.com/office/drawing/2014/main" id="{027C3E29-3E6A-4AA6-A049-E55CA85ED243}"/>
                    </a:ext>
                  </a:extLst>
                </p14:cNvPr>
                <p14:cNvContentPartPr/>
                <p14:nvPr/>
              </p14:nvContentPartPr>
              <p14:xfrm>
                <a:off x="4988880" y="3652039"/>
                <a:ext cx="214200" cy="165600"/>
              </p14:xfrm>
            </p:contentPart>
          </mc:Choice>
          <mc:Fallback xmlns="">
            <p:pic>
              <p:nvPicPr>
                <p:cNvPr id="179" name="Entrada de lápiz 178">
                  <a:extLst>
                    <a:ext uri="{FF2B5EF4-FFF2-40B4-BE49-F238E27FC236}">
                      <a16:creationId xmlns:a16="http://schemas.microsoft.com/office/drawing/2014/main" id="{027C3E29-3E6A-4AA6-A049-E55CA85ED243}"/>
                    </a:ext>
                  </a:extLst>
                </p:cNvPr>
                <p:cNvPicPr/>
                <p:nvPr/>
              </p:nvPicPr>
              <p:blipFill>
                <a:blip r:embed="rId191"/>
                <a:stretch>
                  <a:fillRect/>
                </a:stretch>
              </p:blipFill>
              <p:spPr>
                <a:xfrm>
                  <a:off x="4980240" y="3643039"/>
                  <a:ext cx="231840" cy="183240"/>
                </a:xfrm>
                <a:prstGeom prst="rect">
                  <a:avLst/>
                </a:prstGeom>
              </p:spPr>
            </p:pic>
          </mc:Fallback>
        </mc:AlternateContent>
      </p:grpSp>
      <p:grpSp>
        <p:nvGrpSpPr>
          <p:cNvPr id="183" name="Grupo 182">
            <a:extLst>
              <a:ext uri="{FF2B5EF4-FFF2-40B4-BE49-F238E27FC236}">
                <a16:creationId xmlns:a16="http://schemas.microsoft.com/office/drawing/2014/main" id="{57ED1C53-3A33-405B-B63A-EF8F94EECCA4}"/>
              </a:ext>
            </a:extLst>
          </p:cNvPr>
          <p:cNvGrpSpPr/>
          <p:nvPr/>
        </p:nvGrpSpPr>
        <p:grpSpPr>
          <a:xfrm>
            <a:off x="5009474" y="3033776"/>
            <a:ext cx="480600" cy="160920"/>
            <a:chOff x="5666760" y="4145239"/>
            <a:chExt cx="480600" cy="160920"/>
          </a:xfrm>
        </p:grpSpPr>
        <mc:AlternateContent xmlns:mc="http://schemas.openxmlformats.org/markup-compatibility/2006" xmlns:p14="http://schemas.microsoft.com/office/powerpoint/2010/main">
          <mc:Choice Requires="p14">
            <p:contentPart p14:bwMode="auto" r:id="rId192">
              <p14:nvContentPartPr>
                <p14:cNvPr id="181" name="Entrada de lápiz 180">
                  <a:extLst>
                    <a:ext uri="{FF2B5EF4-FFF2-40B4-BE49-F238E27FC236}">
                      <a16:creationId xmlns:a16="http://schemas.microsoft.com/office/drawing/2014/main" id="{1D5A495D-C649-493D-B90F-476B48E5A559}"/>
                    </a:ext>
                  </a:extLst>
                </p14:cNvPr>
                <p14:cNvContentPartPr/>
                <p14:nvPr/>
              </p14:nvContentPartPr>
              <p14:xfrm>
                <a:off x="5666760" y="4229119"/>
                <a:ext cx="373680" cy="7920"/>
              </p14:xfrm>
            </p:contentPart>
          </mc:Choice>
          <mc:Fallback xmlns="">
            <p:pic>
              <p:nvPicPr>
                <p:cNvPr id="181" name="Entrada de lápiz 180">
                  <a:extLst>
                    <a:ext uri="{FF2B5EF4-FFF2-40B4-BE49-F238E27FC236}">
                      <a16:creationId xmlns:a16="http://schemas.microsoft.com/office/drawing/2014/main" id="{1D5A495D-C649-493D-B90F-476B48E5A559}"/>
                    </a:ext>
                  </a:extLst>
                </p:cNvPr>
                <p:cNvPicPr/>
                <p:nvPr/>
              </p:nvPicPr>
              <p:blipFill>
                <a:blip r:embed="rId193"/>
                <a:stretch>
                  <a:fillRect/>
                </a:stretch>
              </p:blipFill>
              <p:spPr>
                <a:xfrm>
                  <a:off x="5658120" y="4220119"/>
                  <a:ext cx="391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2" name="Entrada de lápiz 181">
                  <a:extLst>
                    <a:ext uri="{FF2B5EF4-FFF2-40B4-BE49-F238E27FC236}">
                      <a16:creationId xmlns:a16="http://schemas.microsoft.com/office/drawing/2014/main" id="{3B11934E-0CDC-4922-B10D-793FB5314DDE}"/>
                    </a:ext>
                  </a:extLst>
                </p14:cNvPr>
                <p14:cNvContentPartPr/>
                <p14:nvPr/>
              </p14:nvContentPartPr>
              <p14:xfrm>
                <a:off x="5980320" y="4145239"/>
                <a:ext cx="167040" cy="160920"/>
              </p14:xfrm>
            </p:contentPart>
          </mc:Choice>
          <mc:Fallback xmlns="">
            <p:pic>
              <p:nvPicPr>
                <p:cNvPr id="182" name="Entrada de lápiz 181">
                  <a:extLst>
                    <a:ext uri="{FF2B5EF4-FFF2-40B4-BE49-F238E27FC236}">
                      <a16:creationId xmlns:a16="http://schemas.microsoft.com/office/drawing/2014/main" id="{3B11934E-0CDC-4922-B10D-793FB5314DDE}"/>
                    </a:ext>
                  </a:extLst>
                </p:cNvPr>
                <p:cNvPicPr/>
                <p:nvPr/>
              </p:nvPicPr>
              <p:blipFill>
                <a:blip r:embed="rId195"/>
                <a:stretch>
                  <a:fillRect/>
                </a:stretch>
              </p:blipFill>
              <p:spPr>
                <a:xfrm>
                  <a:off x="5971320" y="4136599"/>
                  <a:ext cx="184680" cy="178560"/>
                </a:xfrm>
                <a:prstGeom prst="rect">
                  <a:avLst/>
                </a:prstGeom>
              </p:spPr>
            </p:pic>
          </mc:Fallback>
        </mc:AlternateContent>
      </p:grpSp>
      <p:grpSp>
        <p:nvGrpSpPr>
          <p:cNvPr id="190" name="Grupo 189">
            <a:extLst>
              <a:ext uri="{FF2B5EF4-FFF2-40B4-BE49-F238E27FC236}">
                <a16:creationId xmlns:a16="http://schemas.microsoft.com/office/drawing/2014/main" id="{20A9DFA0-D83E-4759-95C6-B08D23531640}"/>
              </a:ext>
            </a:extLst>
          </p:cNvPr>
          <p:cNvGrpSpPr/>
          <p:nvPr/>
        </p:nvGrpSpPr>
        <p:grpSpPr>
          <a:xfrm>
            <a:off x="5841074" y="2849456"/>
            <a:ext cx="1071000" cy="413640"/>
            <a:chOff x="6498360" y="3960919"/>
            <a:chExt cx="1071000" cy="413640"/>
          </a:xfrm>
        </p:grpSpPr>
        <mc:AlternateContent xmlns:mc="http://schemas.openxmlformats.org/markup-compatibility/2006" xmlns:p14="http://schemas.microsoft.com/office/powerpoint/2010/main">
          <mc:Choice Requires="p14">
            <p:contentPart p14:bwMode="auto" r:id="rId196">
              <p14:nvContentPartPr>
                <p14:cNvPr id="184" name="Entrada de lápiz 183">
                  <a:extLst>
                    <a:ext uri="{FF2B5EF4-FFF2-40B4-BE49-F238E27FC236}">
                      <a16:creationId xmlns:a16="http://schemas.microsoft.com/office/drawing/2014/main" id="{329E4B05-1BC2-4470-B5B6-7C7BBFDAE234}"/>
                    </a:ext>
                  </a:extLst>
                </p14:cNvPr>
                <p14:cNvContentPartPr/>
                <p14:nvPr/>
              </p14:nvContentPartPr>
              <p14:xfrm>
                <a:off x="6498360" y="3960919"/>
                <a:ext cx="335520" cy="413640"/>
              </p14:xfrm>
            </p:contentPart>
          </mc:Choice>
          <mc:Fallback xmlns="">
            <p:pic>
              <p:nvPicPr>
                <p:cNvPr id="184" name="Entrada de lápiz 183">
                  <a:extLst>
                    <a:ext uri="{FF2B5EF4-FFF2-40B4-BE49-F238E27FC236}">
                      <a16:creationId xmlns:a16="http://schemas.microsoft.com/office/drawing/2014/main" id="{329E4B05-1BC2-4470-B5B6-7C7BBFDAE234}"/>
                    </a:ext>
                  </a:extLst>
                </p:cNvPr>
                <p:cNvPicPr/>
                <p:nvPr/>
              </p:nvPicPr>
              <p:blipFill>
                <a:blip r:embed="rId197"/>
                <a:stretch>
                  <a:fillRect/>
                </a:stretch>
              </p:blipFill>
              <p:spPr>
                <a:xfrm>
                  <a:off x="6489360" y="3951919"/>
                  <a:ext cx="35316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5" name="Entrada de lápiz 184">
                  <a:extLst>
                    <a:ext uri="{FF2B5EF4-FFF2-40B4-BE49-F238E27FC236}">
                      <a16:creationId xmlns:a16="http://schemas.microsoft.com/office/drawing/2014/main" id="{C5776328-F2FF-4E19-95CB-2C4BB16666A1}"/>
                    </a:ext>
                  </a:extLst>
                </p14:cNvPr>
                <p14:cNvContentPartPr/>
                <p14:nvPr/>
              </p14:nvContentPartPr>
              <p14:xfrm>
                <a:off x="6880320" y="4140199"/>
                <a:ext cx="180000" cy="201960"/>
              </p14:xfrm>
            </p:contentPart>
          </mc:Choice>
          <mc:Fallback xmlns="">
            <p:pic>
              <p:nvPicPr>
                <p:cNvPr id="185" name="Entrada de lápiz 184">
                  <a:extLst>
                    <a:ext uri="{FF2B5EF4-FFF2-40B4-BE49-F238E27FC236}">
                      <a16:creationId xmlns:a16="http://schemas.microsoft.com/office/drawing/2014/main" id="{C5776328-F2FF-4E19-95CB-2C4BB16666A1}"/>
                    </a:ext>
                  </a:extLst>
                </p:cNvPr>
                <p:cNvPicPr/>
                <p:nvPr/>
              </p:nvPicPr>
              <p:blipFill>
                <a:blip r:embed="rId199"/>
                <a:stretch>
                  <a:fillRect/>
                </a:stretch>
              </p:blipFill>
              <p:spPr>
                <a:xfrm>
                  <a:off x="6871680" y="4131199"/>
                  <a:ext cx="1976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6" name="Entrada de lápiz 185">
                  <a:extLst>
                    <a:ext uri="{FF2B5EF4-FFF2-40B4-BE49-F238E27FC236}">
                      <a16:creationId xmlns:a16="http://schemas.microsoft.com/office/drawing/2014/main" id="{B1A86895-5D50-4584-A80B-B7C5AFAE5098}"/>
                    </a:ext>
                  </a:extLst>
                </p14:cNvPr>
                <p14:cNvContentPartPr/>
                <p14:nvPr/>
              </p14:nvContentPartPr>
              <p14:xfrm>
                <a:off x="7090200" y="4186279"/>
                <a:ext cx="191880" cy="161640"/>
              </p14:xfrm>
            </p:contentPart>
          </mc:Choice>
          <mc:Fallback xmlns="">
            <p:pic>
              <p:nvPicPr>
                <p:cNvPr id="186" name="Entrada de lápiz 185">
                  <a:extLst>
                    <a:ext uri="{FF2B5EF4-FFF2-40B4-BE49-F238E27FC236}">
                      <a16:creationId xmlns:a16="http://schemas.microsoft.com/office/drawing/2014/main" id="{B1A86895-5D50-4584-A80B-B7C5AFAE5098}"/>
                    </a:ext>
                  </a:extLst>
                </p:cNvPr>
                <p:cNvPicPr/>
                <p:nvPr/>
              </p:nvPicPr>
              <p:blipFill>
                <a:blip r:embed="rId201"/>
                <a:stretch>
                  <a:fillRect/>
                </a:stretch>
              </p:blipFill>
              <p:spPr>
                <a:xfrm>
                  <a:off x="7081200" y="4177279"/>
                  <a:ext cx="209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7" name="Entrada de lápiz 186">
                  <a:extLst>
                    <a:ext uri="{FF2B5EF4-FFF2-40B4-BE49-F238E27FC236}">
                      <a16:creationId xmlns:a16="http://schemas.microsoft.com/office/drawing/2014/main" id="{8C3A4B3D-7298-4FB9-BE5C-FA29E8E0AE80}"/>
                    </a:ext>
                  </a:extLst>
                </p14:cNvPr>
                <p14:cNvContentPartPr/>
                <p14:nvPr/>
              </p14:nvContentPartPr>
              <p14:xfrm>
                <a:off x="7125120" y="4247479"/>
                <a:ext cx="79560" cy="27360"/>
              </p14:xfrm>
            </p:contentPart>
          </mc:Choice>
          <mc:Fallback xmlns="">
            <p:pic>
              <p:nvPicPr>
                <p:cNvPr id="187" name="Entrada de lápiz 186">
                  <a:extLst>
                    <a:ext uri="{FF2B5EF4-FFF2-40B4-BE49-F238E27FC236}">
                      <a16:creationId xmlns:a16="http://schemas.microsoft.com/office/drawing/2014/main" id="{8C3A4B3D-7298-4FB9-BE5C-FA29E8E0AE80}"/>
                    </a:ext>
                  </a:extLst>
                </p:cNvPr>
                <p:cNvPicPr/>
                <p:nvPr/>
              </p:nvPicPr>
              <p:blipFill>
                <a:blip r:embed="rId203"/>
                <a:stretch>
                  <a:fillRect/>
                </a:stretch>
              </p:blipFill>
              <p:spPr>
                <a:xfrm>
                  <a:off x="7116120" y="4238839"/>
                  <a:ext cx="97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8" name="Entrada de lápiz 187">
                  <a:extLst>
                    <a:ext uri="{FF2B5EF4-FFF2-40B4-BE49-F238E27FC236}">
                      <a16:creationId xmlns:a16="http://schemas.microsoft.com/office/drawing/2014/main" id="{A718198C-69EB-473E-8336-4D4148CBFFDA}"/>
                    </a:ext>
                  </a:extLst>
                </p14:cNvPr>
                <p14:cNvContentPartPr/>
                <p14:nvPr/>
              </p14:nvContentPartPr>
              <p14:xfrm>
                <a:off x="7076520" y="4190599"/>
                <a:ext cx="197640" cy="15840"/>
              </p14:xfrm>
            </p:contentPart>
          </mc:Choice>
          <mc:Fallback xmlns="">
            <p:pic>
              <p:nvPicPr>
                <p:cNvPr id="188" name="Entrada de lápiz 187">
                  <a:extLst>
                    <a:ext uri="{FF2B5EF4-FFF2-40B4-BE49-F238E27FC236}">
                      <a16:creationId xmlns:a16="http://schemas.microsoft.com/office/drawing/2014/main" id="{A718198C-69EB-473E-8336-4D4148CBFFDA}"/>
                    </a:ext>
                  </a:extLst>
                </p:cNvPr>
                <p:cNvPicPr/>
                <p:nvPr/>
              </p:nvPicPr>
              <p:blipFill>
                <a:blip r:embed="rId205"/>
                <a:stretch>
                  <a:fillRect/>
                </a:stretch>
              </p:blipFill>
              <p:spPr>
                <a:xfrm>
                  <a:off x="7067880" y="4181599"/>
                  <a:ext cx="215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9" name="Entrada de lápiz 188">
                  <a:extLst>
                    <a:ext uri="{FF2B5EF4-FFF2-40B4-BE49-F238E27FC236}">
                      <a16:creationId xmlns:a16="http://schemas.microsoft.com/office/drawing/2014/main" id="{4D7CE528-86DC-4779-9A21-1E9E222895A4}"/>
                    </a:ext>
                  </a:extLst>
                </p14:cNvPr>
                <p14:cNvContentPartPr/>
                <p14:nvPr/>
              </p14:nvContentPartPr>
              <p14:xfrm>
                <a:off x="7420320" y="4158919"/>
                <a:ext cx="149040" cy="119520"/>
              </p14:xfrm>
            </p:contentPart>
          </mc:Choice>
          <mc:Fallback xmlns="">
            <p:pic>
              <p:nvPicPr>
                <p:cNvPr id="189" name="Entrada de lápiz 188">
                  <a:extLst>
                    <a:ext uri="{FF2B5EF4-FFF2-40B4-BE49-F238E27FC236}">
                      <a16:creationId xmlns:a16="http://schemas.microsoft.com/office/drawing/2014/main" id="{4D7CE528-86DC-4779-9A21-1E9E222895A4}"/>
                    </a:ext>
                  </a:extLst>
                </p:cNvPr>
                <p:cNvPicPr/>
                <p:nvPr/>
              </p:nvPicPr>
              <p:blipFill>
                <a:blip r:embed="rId207"/>
                <a:stretch>
                  <a:fillRect/>
                </a:stretch>
              </p:blipFill>
              <p:spPr>
                <a:xfrm>
                  <a:off x="7411320" y="4150279"/>
                  <a:ext cx="166680" cy="137160"/>
                </a:xfrm>
                <a:prstGeom prst="rect">
                  <a:avLst/>
                </a:prstGeom>
              </p:spPr>
            </p:pic>
          </mc:Fallback>
        </mc:AlternateContent>
      </p:grpSp>
      <p:grpSp>
        <p:nvGrpSpPr>
          <p:cNvPr id="205" name="Grupo 204">
            <a:extLst>
              <a:ext uri="{FF2B5EF4-FFF2-40B4-BE49-F238E27FC236}">
                <a16:creationId xmlns:a16="http://schemas.microsoft.com/office/drawing/2014/main" id="{FC13C8C8-CD0E-4F7D-97CC-220A6F3BBA60}"/>
              </a:ext>
            </a:extLst>
          </p:cNvPr>
          <p:cNvGrpSpPr/>
          <p:nvPr/>
        </p:nvGrpSpPr>
        <p:grpSpPr>
          <a:xfrm>
            <a:off x="7157234" y="2788976"/>
            <a:ext cx="810360" cy="324000"/>
            <a:chOff x="7814520" y="3900439"/>
            <a:chExt cx="810360" cy="324000"/>
          </a:xfrm>
        </p:grpSpPr>
        <mc:AlternateContent xmlns:mc="http://schemas.openxmlformats.org/markup-compatibility/2006" xmlns:p14="http://schemas.microsoft.com/office/powerpoint/2010/main">
          <mc:Choice Requires="p14">
            <p:contentPart p14:bwMode="auto" r:id="rId208">
              <p14:nvContentPartPr>
                <p14:cNvPr id="191" name="Entrada de lápiz 190">
                  <a:extLst>
                    <a:ext uri="{FF2B5EF4-FFF2-40B4-BE49-F238E27FC236}">
                      <a16:creationId xmlns:a16="http://schemas.microsoft.com/office/drawing/2014/main" id="{C64906D0-FFDC-4FDE-8B2C-F50B1E58C2A6}"/>
                    </a:ext>
                  </a:extLst>
                </p14:cNvPr>
                <p14:cNvContentPartPr/>
                <p14:nvPr/>
              </p14:nvContentPartPr>
              <p14:xfrm>
                <a:off x="7814520" y="4093759"/>
                <a:ext cx="200880" cy="123120"/>
              </p14:xfrm>
            </p:contentPart>
          </mc:Choice>
          <mc:Fallback xmlns="">
            <p:pic>
              <p:nvPicPr>
                <p:cNvPr id="191" name="Entrada de lápiz 190">
                  <a:extLst>
                    <a:ext uri="{FF2B5EF4-FFF2-40B4-BE49-F238E27FC236}">
                      <a16:creationId xmlns:a16="http://schemas.microsoft.com/office/drawing/2014/main" id="{C64906D0-FFDC-4FDE-8B2C-F50B1E58C2A6}"/>
                    </a:ext>
                  </a:extLst>
                </p:cNvPr>
                <p:cNvPicPr/>
                <p:nvPr/>
              </p:nvPicPr>
              <p:blipFill>
                <a:blip r:embed="rId209"/>
                <a:stretch>
                  <a:fillRect/>
                </a:stretch>
              </p:blipFill>
              <p:spPr>
                <a:xfrm>
                  <a:off x="7805880" y="4084759"/>
                  <a:ext cx="218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2" name="Entrada de lápiz 191">
                  <a:extLst>
                    <a:ext uri="{FF2B5EF4-FFF2-40B4-BE49-F238E27FC236}">
                      <a16:creationId xmlns:a16="http://schemas.microsoft.com/office/drawing/2014/main" id="{4FB834BD-3FCD-463E-B94D-99F85BBD4643}"/>
                    </a:ext>
                  </a:extLst>
                </p14:cNvPr>
                <p14:cNvContentPartPr/>
                <p14:nvPr/>
              </p14:nvContentPartPr>
              <p14:xfrm>
                <a:off x="8010360" y="3900439"/>
                <a:ext cx="48240" cy="135720"/>
              </p14:xfrm>
            </p:contentPart>
          </mc:Choice>
          <mc:Fallback xmlns="">
            <p:pic>
              <p:nvPicPr>
                <p:cNvPr id="192" name="Entrada de lápiz 191">
                  <a:extLst>
                    <a:ext uri="{FF2B5EF4-FFF2-40B4-BE49-F238E27FC236}">
                      <a16:creationId xmlns:a16="http://schemas.microsoft.com/office/drawing/2014/main" id="{4FB834BD-3FCD-463E-B94D-99F85BBD4643}"/>
                    </a:ext>
                  </a:extLst>
                </p:cNvPr>
                <p:cNvPicPr/>
                <p:nvPr/>
              </p:nvPicPr>
              <p:blipFill>
                <a:blip r:embed="rId211"/>
                <a:stretch>
                  <a:fillRect/>
                </a:stretch>
              </p:blipFill>
              <p:spPr>
                <a:xfrm>
                  <a:off x="8001360" y="3891439"/>
                  <a:ext cx="65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3" name="Entrada de lápiz 192">
                  <a:extLst>
                    <a:ext uri="{FF2B5EF4-FFF2-40B4-BE49-F238E27FC236}">
                      <a16:creationId xmlns:a16="http://schemas.microsoft.com/office/drawing/2014/main" id="{F20867E9-AB48-48E0-8482-D57D6E8A362B}"/>
                    </a:ext>
                  </a:extLst>
                </p14:cNvPr>
                <p14:cNvContentPartPr/>
                <p14:nvPr/>
              </p14:nvContentPartPr>
              <p14:xfrm>
                <a:off x="8115480" y="4010239"/>
                <a:ext cx="114480" cy="181440"/>
              </p14:xfrm>
            </p:contentPart>
          </mc:Choice>
          <mc:Fallback xmlns="">
            <p:pic>
              <p:nvPicPr>
                <p:cNvPr id="193" name="Entrada de lápiz 192">
                  <a:extLst>
                    <a:ext uri="{FF2B5EF4-FFF2-40B4-BE49-F238E27FC236}">
                      <a16:creationId xmlns:a16="http://schemas.microsoft.com/office/drawing/2014/main" id="{F20867E9-AB48-48E0-8482-D57D6E8A362B}"/>
                    </a:ext>
                  </a:extLst>
                </p:cNvPr>
                <p:cNvPicPr/>
                <p:nvPr/>
              </p:nvPicPr>
              <p:blipFill>
                <a:blip r:embed="rId213"/>
                <a:stretch>
                  <a:fillRect/>
                </a:stretch>
              </p:blipFill>
              <p:spPr>
                <a:xfrm>
                  <a:off x="8106840" y="4001599"/>
                  <a:ext cx="1321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4" name="Entrada de lápiz 193">
                  <a:extLst>
                    <a:ext uri="{FF2B5EF4-FFF2-40B4-BE49-F238E27FC236}">
                      <a16:creationId xmlns:a16="http://schemas.microsoft.com/office/drawing/2014/main" id="{11522777-2D90-4830-96E4-1348AD06A3DF}"/>
                    </a:ext>
                  </a:extLst>
                </p14:cNvPr>
                <p14:cNvContentPartPr/>
                <p14:nvPr/>
              </p14:nvContentPartPr>
              <p14:xfrm>
                <a:off x="8078400" y="4148479"/>
                <a:ext cx="172800" cy="18000"/>
              </p14:xfrm>
            </p:contentPart>
          </mc:Choice>
          <mc:Fallback xmlns="">
            <p:pic>
              <p:nvPicPr>
                <p:cNvPr id="194" name="Entrada de lápiz 193">
                  <a:extLst>
                    <a:ext uri="{FF2B5EF4-FFF2-40B4-BE49-F238E27FC236}">
                      <a16:creationId xmlns:a16="http://schemas.microsoft.com/office/drawing/2014/main" id="{11522777-2D90-4830-96E4-1348AD06A3DF}"/>
                    </a:ext>
                  </a:extLst>
                </p:cNvPr>
                <p:cNvPicPr/>
                <p:nvPr/>
              </p:nvPicPr>
              <p:blipFill>
                <a:blip r:embed="rId215"/>
                <a:stretch>
                  <a:fillRect/>
                </a:stretch>
              </p:blipFill>
              <p:spPr>
                <a:xfrm>
                  <a:off x="8069760" y="4139839"/>
                  <a:ext cx="190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5" name="Entrada de lápiz 194">
                  <a:extLst>
                    <a:ext uri="{FF2B5EF4-FFF2-40B4-BE49-F238E27FC236}">
                      <a16:creationId xmlns:a16="http://schemas.microsoft.com/office/drawing/2014/main" id="{72FCDC5F-8F86-4C46-930F-76252383B13C}"/>
                    </a:ext>
                  </a:extLst>
                </p14:cNvPr>
                <p14:cNvContentPartPr/>
                <p14:nvPr/>
              </p14:nvContentPartPr>
              <p14:xfrm>
                <a:off x="8373240" y="4024999"/>
                <a:ext cx="251640" cy="199440"/>
              </p14:xfrm>
            </p:contentPart>
          </mc:Choice>
          <mc:Fallback xmlns="">
            <p:pic>
              <p:nvPicPr>
                <p:cNvPr id="195" name="Entrada de lápiz 194">
                  <a:extLst>
                    <a:ext uri="{FF2B5EF4-FFF2-40B4-BE49-F238E27FC236}">
                      <a16:creationId xmlns:a16="http://schemas.microsoft.com/office/drawing/2014/main" id="{72FCDC5F-8F86-4C46-930F-76252383B13C}"/>
                    </a:ext>
                  </a:extLst>
                </p:cNvPr>
                <p:cNvPicPr/>
                <p:nvPr/>
              </p:nvPicPr>
              <p:blipFill>
                <a:blip r:embed="rId217"/>
                <a:stretch>
                  <a:fillRect/>
                </a:stretch>
              </p:blipFill>
              <p:spPr>
                <a:xfrm>
                  <a:off x="8364240" y="4015999"/>
                  <a:ext cx="269280" cy="217080"/>
                </a:xfrm>
                <a:prstGeom prst="rect">
                  <a:avLst/>
                </a:prstGeom>
              </p:spPr>
            </p:pic>
          </mc:Fallback>
        </mc:AlternateContent>
      </p:grpSp>
      <p:grpSp>
        <p:nvGrpSpPr>
          <p:cNvPr id="204" name="Grupo 203">
            <a:extLst>
              <a:ext uri="{FF2B5EF4-FFF2-40B4-BE49-F238E27FC236}">
                <a16:creationId xmlns:a16="http://schemas.microsoft.com/office/drawing/2014/main" id="{758197A2-17A1-49FA-ACCD-83202DE19743}"/>
              </a:ext>
            </a:extLst>
          </p:cNvPr>
          <p:cNvGrpSpPr/>
          <p:nvPr/>
        </p:nvGrpSpPr>
        <p:grpSpPr>
          <a:xfrm>
            <a:off x="6009194" y="3391616"/>
            <a:ext cx="2029680" cy="462960"/>
            <a:chOff x="6666480" y="4503079"/>
            <a:chExt cx="2029680" cy="462960"/>
          </a:xfrm>
        </p:grpSpPr>
        <mc:AlternateContent xmlns:mc="http://schemas.openxmlformats.org/markup-compatibility/2006" xmlns:p14="http://schemas.microsoft.com/office/powerpoint/2010/main">
          <mc:Choice Requires="p14">
            <p:contentPart p14:bwMode="auto" r:id="rId218">
              <p14:nvContentPartPr>
                <p14:cNvPr id="196" name="Entrada de lápiz 195">
                  <a:extLst>
                    <a:ext uri="{FF2B5EF4-FFF2-40B4-BE49-F238E27FC236}">
                      <a16:creationId xmlns:a16="http://schemas.microsoft.com/office/drawing/2014/main" id="{C989FEC3-6763-4750-9D4A-FB7E5587DAE0}"/>
                    </a:ext>
                  </a:extLst>
                </p14:cNvPr>
                <p14:cNvContentPartPr/>
                <p14:nvPr/>
              </p14:nvContentPartPr>
              <p14:xfrm>
                <a:off x="6666480" y="4604959"/>
                <a:ext cx="294120" cy="246240"/>
              </p14:xfrm>
            </p:contentPart>
          </mc:Choice>
          <mc:Fallback xmlns="">
            <p:pic>
              <p:nvPicPr>
                <p:cNvPr id="196" name="Entrada de lápiz 195">
                  <a:extLst>
                    <a:ext uri="{FF2B5EF4-FFF2-40B4-BE49-F238E27FC236}">
                      <a16:creationId xmlns:a16="http://schemas.microsoft.com/office/drawing/2014/main" id="{C989FEC3-6763-4750-9D4A-FB7E5587DAE0}"/>
                    </a:ext>
                  </a:extLst>
                </p:cNvPr>
                <p:cNvPicPr/>
                <p:nvPr/>
              </p:nvPicPr>
              <p:blipFill>
                <a:blip r:embed="rId219"/>
                <a:stretch>
                  <a:fillRect/>
                </a:stretch>
              </p:blipFill>
              <p:spPr>
                <a:xfrm>
                  <a:off x="6657840" y="4596319"/>
                  <a:ext cx="311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7" name="Entrada de lápiz 196">
                  <a:extLst>
                    <a:ext uri="{FF2B5EF4-FFF2-40B4-BE49-F238E27FC236}">
                      <a16:creationId xmlns:a16="http://schemas.microsoft.com/office/drawing/2014/main" id="{E6AC2544-6F72-403A-AC11-2815E8438AB1}"/>
                    </a:ext>
                  </a:extLst>
                </p14:cNvPr>
                <p14:cNvContentPartPr/>
                <p14:nvPr/>
              </p14:nvContentPartPr>
              <p14:xfrm>
                <a:off x="6989040" y="4787119"/>
                <a:ext cx="176400" cy="96480"/>
              </p14:xfrm>
            </p:contentPart>
          </mc:Choice>
          <mc:Fallback xmlns="">
            <p:pic>
              <p:nvPicPr>
                <p:cNvPr id="197" name="Entrada de lápiz 196">
                  <a:extLst>
                    <a:ext uri="{FF2B5EF4-FFF2-40B4-BE49-F238E27FC236}">
                      <a16:creationId xmlns:a16="http://schemas.microsoft.com/office/drawing/2014/main" id="{E6AC2544-6F72-403A-AC11-2815E8438AB1}"/>
                    </a:ext>
                  </a:extLst>
                </p:cNvPr>
                <p:cNvPicPr/>
                <p:nvPr/>
              </p:nvPicPr>
              <p:blipFill>
                <a:blip r:embed="rId221"/>
                <a:stretch>
                  <a:fillRect/>
                </a:stretch>
              </p:blipFill>
              <p:spPr>
                <a:xfrm>
                  <a:off x="6980040" y="4778119"/>
                  <a:ext cx="194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8" name="Entrada de lápiz 197">
                  <a:extLst>
                    <a:ext uri="{FF2B5EF4-FFF2-40B4-BE49-F238E27FC236}">
                      <a16:creationId xmlns:a16="http://schemas.microsoft.com/office/drawing/2014/main" id="{DBA7E0DB-1A68-4D3F-916D-C2A6FABB5BFD}"/>
                    </a:ext>
                  </a:extLst>
                </p14:cNvPr>
                <p14:cNvContentPartPr/>
                <p14:nvPr/>
              </p14:nvContentPartPr>
              <p14:xfrm>
                <a:off x="7286760" y="4732039"/>
                <a:ext cx="160200" cy="34200"/>
              </p14:xfrm>
            </p:contentPart>
          </mc:Choice>
          <mc:Fallback xmlns="">
            <p:pic>
              <p:nvPicPr>
                <p:cNvPr id="198" name="Entrada de lápiz 197">
                  <a:extLst>
                    <a:ext uri="{FF2B5EF4-FFF2-40B4-BE49-F238E27FC236}">
                      <a16:creationId xmlns:a16="http://schemas.microsoft.com/office/drawing/2014/main" id="{DBA7E0DB-1A68-4D3F-916D-C2A6FABB5BFD}"/>
                    </a:ext>
                  </a:extLst>
                </p:cNvPr>
                <p:cNvPicPr/>
                <p:nvPr/>
              </p:nvPicPr>
              <p:blipFill>
                <a:blip r:embed="rId223"/>
                <a:stretch>
                  <a:fillRect/>
                </a:stretch>
              </p:blipFill>
              <p:spPr>
                <a:xfrm>
                  <a:off x="7278120" y="4723039"/>
                  <a:ext cx="177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9" name="Entrada de lápiz 198">
                  <a:extLst>
                    <a:ext uri="{FF2B5EF4-FFF2-40B4-BE49-F238E27FC236}">
                      <a16:creationId xmlns:a16="http://schemas.microsoft.com/office/drawing/2014/main" id="{6BDC1483-8530-4812-A484-17B82DE6D82F}"/>
                    </a:ext>
                  </a:extLst>
                </p14:cNvPr>
                <p14:cNvContentPartPr/>
                <p14:nvPr/>
              </p14:nvContentPartPr>
              <p14:xfrm>
                <a:off x="7311240" y="4815559"/>
                <a:ext cx="103680" cy="12240"/>
              </p14:xfrm>
            </p:contentPart>
          </mc:Choice>
          <mc:Fallback xmlns="">
            <p:pic>
              <p:nvPicPr>
                <p:cNvPr id="199" name="Entrada de lápiz 198">
                  <a:extLst>
                    <a:ext uri="{FF2B5EF4-FFF2-40B4-BE49-F238E27FC236}">
                      <a16:creationId xmlns:a16="http://schemas.microsoft.com/office/drawing/2014/main" id="{6BDC1483-8530-4812-A484-17B82DE6D82F}"/>
                    </a:ext>
                  </a:extLst>
                </p:cNvPr>
                <p:cNvPicPr/>
                <p:nvPr/>
              </p:nvPicPr>
              <p:blipFill>
                <a:blip r:embed="rId225"/>
                <a:stretch>
                  <a:fillRect/>
                </a:stretch>
              </p:blipFill>
              <p:spPr>
                <a:xfrm>
                  <a:off x="7302600" y="4806559"/>
                  <a:ext cx="121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0" name="Entrada de lápiz 199">
                  <a:extLst>
                    <a:ext uri="{FF2B5EF4-FFF2-40B4-BE49-F238E27FC236}">
                      <a16:creationId xmlns:a16="http://schemas.microsoft.com/office/drawing/2014/main" id="{33B1052D-C290-4EBA-81E7-50BD8594511B}"/>
                    </a:ext>
                  </a:extLst>
                </p14:cNvPr>
                <p14:cNvContentPartPr/>
                <p14:nvPr/>
              </p14:nvContentPartPr>
              <p14:xfrm>
                <a:off x="7696800" y="4671919"/>
                <a:ext cx="32400" cy="294120"/>
              </p14:xfrm>
            </p:contentPart>
          </mc:Choice>
          <mc:Fallback xmlns="">
            <p:pic>
              <p:nvPicPr>
                <p:cNvPr id="200" name="Entrada de lápiz 199">
                  <a:extLst>
                    <a:ext uri="{FF2B5EF4-FFF2-40B4-BE49-F238E27FC236}">
                      <a16:creationId xmlns:a16="http://schemas.microsoft.com/office/drawing/2014/main" id="{33B1052D-C290-4EBA-81E7-50BD8594511B}"/>
                    </a:ext>
                  </a:extLst>
                </p:cNvPr>
                <p:cNvPicPr/>
                <p:nvPr/>
              </p:nvPicPr>
              <p:blipFill>
                <a:blip r:embed="rId227"/>
                <a:stretch>
                  <a:fillRect/>
                </a:stretch>
              </p:blipFill>
              <p:spPr>
                <a:xfrm>
                  <a:off x="7688160" y="4663279"/>
                  <a:ext cx="500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1" name="Entrada de lápiz 200">
                  <a:extLst>
                    <a:ext uri="{FF2B5EF4-FFF2-40B4-BE49-F238E27FC236}">
                      <a16:creationId xmlns:a16="http://schemas.microsoft.com/office/drawing/2014/main" id="{F5F44725-65BC-4DF7-B441-793C00E55E35}"/>
                    </a:ext>
                  </a:extLst>
                </p14:cNvPr>
                <p14:cNvContentPartPr/>
                <p14:nvPr/>
              </p14:nvContentPartPr>
              <p14:xfrm>
                <a:off x="7589520" y="4598479"/>
                <a:ext cx="382680" cy="240120"/>
              </p14:xfrm>
            </p:contentPart>
          </mc:Choice>
          <mc:Fallback xmlns="">
            <p:pic>
              <p:nvPicPr>
                <p:cNvPr id="201" name="Entrada de lápiz 200">
                  <a:extLst>
                    <a:ext uri="{FF2B5EF4-FFF2-40B4-BE49-F238E27FC236}">
                      <a16:creationId xmlns:a16="http://schemas.microsoft.com/office/drawing/2014/main" id="{F5F44725-65BC-4DF7-B441-793C00E55E35}"/>
                    </a:ext>
                  </a:extLst>
                </p:cNvPr>
                <p:cNvPicPr/>
                <p:nvPr/>
              </p:nvPicPr>
              <p:blipFill>
                <a:blip r:embed="rId229"/>
                <a:stretch>
                  <a:fillRect/>
                </a:stretch>
              </p:blipFill>
              <p:spPr>
                <a:xfrm>
                  <a:off x="7580520" y="4589479"/>
                  <a:ext cx="400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2" name="Entrada de lápiz 201">
                  <a:extLst>
                    <a:ext uri="{FF2B5EF4-FFF2-40B4-BE49-F238E27FC236}">
                      <a16:creationId xmlns:a16="http://schemas.microsoft.com/office/drawing/2014/main" id="{BD83588C-B392-461A-A9D6-9B91B440DBD4}"/>
                    </a:ext>
                  </a:extLst>
                </p14:cNvPr>
                <p14:cNvContentPartPr/>
                <p14:nvPr/>
              </p14:nvContentPartPr>
              <p14:xfrm>
                <a:off x="8077320" y="4503079"/>
                <a:ext cx="265320" cy="294480"/>
              </p14:xfrm>
            </p:contentPart>
          </mc:Choice>
          <mc:Fallback xmlns="">
            <p:pic>
              <p:nvPicPr>
                <p:cNvPr id="202" name="Entrada de lápiz 201">
                  <a:extLst>
                    <a:ext uri="{FF2B5EF4-FFF2-40B4-BE49-F238E27FC236}">
                      <a16:creationId xmlns:a16="http://schemas.microsoft.com/office/drawing/2014/main" id="{BD83588C-B392-461A-A9D6-9B91B440DBD4}"/>
                    </a:ext>
                  </a:extLst>
                </p:cNvPr>
                <p:cNvPicPr/>
                <p:nvPr/>
              </p:nvPicPr>
              <p:blipFill>
                <a:blip r:embed="rId231"/>
                <a:stretch>
                  <a:fillRect/>
                </a:stretch>
              </p:blipFill>
              <p:spPr>
                <a:xfrm>
                  <a:off x="8068680" y="4494439"/>
                  <a:ext cx="2829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3" name="Entrada de lápiz 202">
                  <a:extLst>
                    <a:ext uri="{FF2B5EF4-FFF2-40B4-BE49-F238E27FC236}">
                      <a16:creationId xmlns:a16="http://schemas.microsoft.com/office/drawing/2014/main" id="{4E0F1E76-A4DF-4E41-8EF1-A23FE3C6095C}"/>
                    </a:ext>
                  </a:extLst>
                </p14:cNvPr>
                <p14:cNvContentPartPr/>
                <p14:nvPr/>
              </p14:nvContentPartPr>
              <p14:xfrm>
                <a:off x="8445960" y="4611439"/>
                <a:ext cx="250200" cy="251280"/>
              </p14:xfrm>
            </p:contentPart>
          </mc:Choice>
          <mc:Fallback xmlns="">
            <p:pic>
              <p:nvPicPr>
                <p:cNvPr id="203" name="Entrada de lápiz 202">
                  <a:extLst>
                    <a:ext uri="{FF2B5EF4-FFF2-40B4-BE49-F238E27FC236}">
                      <a16:creationId xmlns:a16="http://schemas.microsoft.com/office/drawing/2014/main" id="{4E0F1E76-A4DF-4E41-8EF1-A23FE3C6095C}"/>
                    </a:ext>
                  </a:extLst>
                </p:cNvPr>
                <p:cNvPicPr/>
                <p:nvPr/>
              </p:nvPicPr>
              <p:blipFill>
                <a:blip r:embed="rId233"/>
                <a:stretch>
                  <a:fillRect/>
                </a:stretch>
              </p:blipFill>
              <p:spPr>
                <a:xfrm>
                  <a:off x="8437320" y="4602439"/>
                  <a:ext cx="267840" cy="268920"/>
                </a:xfrm>
                <a:prstGeom prst="rect">
                  <a:avLst/>
                </a:prstGeom>
              </p:spPr>
            </p:pic>
          </mc:Fallback>
        </mc:AlternateContent>
      </p:grpSp>
      <p:grpSp>
        <p:nvGrpSpPr>
          <p:cNvPr id="8" name="Grupo 7">
            <a:extLst>
              <a:ext uri="{FF2B5EF4-FFF2-40B4-BE49-F238E27FC236}">
                <a16:creationId xmlns:a16="http://schemas.microsoft.com/office/drawing/2014/main" id="{D1F02EBB-0808-42CE-BDA7-C4A6EF5E34FF}"/>
              </a:ext>
            </a:extLst>
          </p:cNvPr>
          <p:cNvGrpSpPr/>
          <p:nvPr/>
        </p:nvGrpSpPr>
        <p:grpSpPr>
          <a:xfrm>
            <a:off x="200520" y="3081799"/>
            <a:ext cx="399240" cy="278640"/>
            <a:chOff x="200520" y="3081799"/>
            <a:chExt cx="399240" cy="278640"/>
          </a:xfrm>
        </p:grpSpPr>
        <mc:AlternateContent xmlns:mc="http://schemas.openxmlformats.org/markup-compatibility/2006" xmlns:p14="http://schemas.microsoft.com/office/powerpoint/2010/main">
          <mc:Choice Requires="p14">
            <p:contentPart p14:bwMode="auto" r:id="rId234">
              <p14:nvContentPartPr>
                <p14:cNvPr id="2" name="Entrada de lápiz 1">
                  <a:extLst>
                    <a:ext uri="{FF2B5EF4-FFF2-40B4-BE49-F238E27FC236}">
                      <a16:creationId xmlns:a16="http://schemas.microsoft.com/office/drawing/2014/main" id="{099F576E-2202-408B-B509-CC40FA7A0E76}"/>
                    </a:ext>
                  </a:extLst>
                </p14:cNvPr>
                <p14:cNvContentPartPr/>
                <p14:nvPr/>
              </p14:nvContentPartPr>
              <p14:xfrm>
                <a:off x="200520" y="3081799"/>
                <a:ext cx="272160" cy="246240"/>
              </p14:xfrm>
            </p:contentPart>
          </mc:Choice>
          <mc:Fallback xmlns="">
            <p:pic>
              <p:nvPicPr>
                <p:cNvPr id="2" name="Entrada de lápiz 1">
                  <a:extLst>
                    <a:ext uri="{FF2B5EF4-FFF2-40B4-BE49-F238E27FC236}">
                      <a16:creationId xmlns:a16="http://schemas.microsoft.com/office/drawing/2014/main" id="{099F576E-2202-408B-B509-CC40FA7A0E76}"/>
                    </a:ext>
                  </a:extLst>
                </p:cNvPr>
                <p:cNvPicPr/>
                <p:nvPr/>
              </p:nvPicPr>
              <p:blipFill>
                <a:blip r:embed="rId235"/>
                <a:stretch>
                  <a:fillRect/>
                </a:stretch>
              </p:blipFill>
              <p:spPr>
                <a:xfrm>
                  <a:off x="191880" y="3073159"/>
                  <a:ext cx="289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 name="Entrada de lápiz 2">
                  <a:extLst>
                    <a:ext uri="{FF2B5EF4-FFF2-40B4-BE49-F238E27FC236}">
                      <a16:creationId xmlns:a16="http://schemas.microsoft.com/office/drawing/2014/main" id="{CAB04BDE-096E-4DAA-8ADE-4F31DA70E4CC}"/>
                    </a:ext>
                  </a:extLst>
                </p14:cNvPr>
                <p14:cNvContentPartPr/>
                <p14:nvPr/>
              </p14:nvContentPartPr>
              <p14:xfrm>
                <a:off x="500040" y="3222919"/>
                <a:ext cx="99720" cy="137520"/>
              </p14:xfrm>
            </p:contentPart>
          </mc:Choice>
          <mc:Fallback xmlns="">
            <p:pic>
              <p:nvPicPr>
                <p:cNvPr id="3" name="Entrada de lápiz 2">
                  <a:extLst>
                    <a:ext uri="{FF2B5EF4-FFF2-40B4-BE49-F238E27FC236}">
                      <a16:creationId xmlns:a16="http://schemas.microsoft.com/office/drawing/2014/main" id="{CAB04BDE-096E-4DAA-8ADE-4F31DA70E4CC}"/>
                    </a:ext>
                  </a:extLst>
                </p:cNvPr>
                <p:cNvPicPr/>
                <p:nvPr/>
              </p:nvPicPr>
              <p:blipFill>
                <a:blip r:embed="rId237"/>
                <a:stretch>
                  <a:fillRect/>
                </a:stretch>
              </p:blipFill>
              <p:spPr>
                <a:xfrm>
                  <a:off x="491040" y="3213919"/>
                  <a:ext cx="117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 name="Entrada de lápiz 3">
                  <a:extLst>
                    <a:ext uri="{FF2B5EF4-FFF2-40B4-BE49-F238E27FC236}">
                      <a16:creationId xmlns:a16="http://schemas.microsoft.com/office/drawing/2014/main" id="{E04067F8-91C1-4077-BB45-48E5CDB6D8ED}"/>
                    </a:ext>
                  </a:extLst>
                </p14:cNvPr>
                <p14:cNvContentPartPr/>
                <p14:nvPr/>
              </p14:nvContentPartPr>
              <p14:xfrm>
                <a:off x="543600" y="3105559"/>
                <a:ext cx="50400" cy="88200"/>
              </p14:xfrm>
            </p:contentPart>
          </mc:Choice>
          <mc:Fallback xmlns="">
            <p:pic>
              <p:nvPicPr>
                <p:cNvPr id="4" name="Entrada de lápiz 3">
                  <a:extLst>
                    <a:ext uri="{FF2B5EF4-FFF2-40B4-BE49-F238E27FC236}">
                      <a16:creationId xmlns:a16="http://schemas.microsoft.com/office/drawing/2014/main" id="{E04067F8-91C1-4077-BB45-48E5CDB6D8ED}"/>
                    </a:ext>
                  </a:extLst>
                </p:cNvPr>
                <p:cNvPicPr/>
                <p:nvPr/>
              </p:nvPicPr>
              <p:blipFill>
                <a:blip r:embed="rId239"/>
                <a:stretch>
                  <a:fillRect/>
                </a:stretch>
              </p:blipFill>
              <p:spPr>
                <a:xfrm>
                  <a:off x="534960" y="3096919"/>
                  <a:ext cx="68040" cy="105840"/>
                </a:xfrm>
                <a:prstGeom prst="rect">
                  <a:avLst/>
                </a:prstGeom>
              </p:spPr>
            </p:pic>
          </mc:Fallback>
        </mc:AlternateContent>
      </p:grpSp>
      <p:grpSp>
        <p:nvGrpSpPr>
          <p:cNvPr id="219" name="Grupo 218">
            <a:extLst>
              <a:ext uri="{FF2B5EF4-FFF2-40B4-BE49-F238E27FC236}">
                <a16:creationId xmlns:a16="http://schemas.microsoft.com/office/drawing/2014/main" id="{DBF1422F-3AB6-44F0-96A4-112A102BFE09}"/>
              </a:ext>
            </a:extLst>
          </p:cNvPr>
          <p:cNvGrpSpPr/>
          <p:nvPr/>
        </p:nvGrpSpPr>
        <p:grpSpPr>
          <a:xfrm>
            <a:off x="248760" y="3744919"/>
            <a:ext cx="731520" cy="346680"/>
            <a:chOff x="248760" y="3744919"/>
            <a:chExt cx="731520" cy="346680"/>
          </a:xfrm>
        </p:grpSpPr>
        <mc:AlternateContent xmlns:mc="http://schemas.openxmlformats.org/markup-compatibility/2006" xmlns:p14="http://schemas.microsoft.com/office/powerpoint/2010/main">
          <mc:Choice Requires="p14">
            <p:contentPart p14:bwMode="auto" r:id="rId240">
              <p14:nvContentPartPr>
                <p14:cNvPr id="137" name="Entrada de lápiz 136">
                  <a:extLst>
                    <a:ext uri="{FF2B5EF4-FFF2-40B4-BE49-F238E27FC236}">
                      <a16:creationId xmlns:a16="http://schemas.microsoft.com/office/drawing/2014/main" id="{03283843-4F5A-4C40-B1B6-350716348E59}"/>
                    </a:ext>
                  </a:extLst>
                </p14:cNvPr>
                <p14:cNvContentPartPr/>
                <p14:nvPr/>
              </p14:nvContentPartPr>
              <p14:xfrm>
                <a:off x="248760" y="3744919"/>
                <a:ext cx="211320" cy="331560"/>
              </p14:xfrm>
            </p:contentPart>
          </mc:Choice>
          <mc:Fallback xmlns="">
            <p:pic>
              <p:nvPicPr>
                <p:cNvPr id="137" name="Entrada de lápiz 136">
                  <a:extLst>
                    <a:ext uri="{FF2B5EF4-FFF2-40B4-BE49-F238E27FC236}">
                      <a16:creationId xmlns:a16="http://schemas.microsoft.com/office/drawing/2014/main" id="{03283843-4F5A-4C40-B1B6-350716348E59}"/>
                    </a:ext>
                  </a:extLst>
                </p:cNvPr>
                <p:cNvPicPr/>
                <p:nvPr/>
              </p:nvPicPr>
              <p:blipFill>
                <a:blip r:embed="rId241"/>
                <a:stretch>
                  <a:fillRect/>
                </a:stretch>
              </p:blipFill>
              <p:spPr>
                <a:xfrm>
                  <a:off x="239760" y="3735919"/>
                  <a:ext cx="2289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Entrada de lápiz 141">
                  <a:extLst>
                    <a:ext uri="{FF2B5EF4-FFF2-40B4-BE49-F238E27FC236}">
                      <a16:creationId xmlns:a16="http://schemas.microsoft.com/office/drawing/2014/main" id="{BCD41162-F71F-4438-A124-58643CB09931}"/>
                    </a:ext>
                  </a:extLst>
                </p14:cNvPr>
                <p14:cNvContentPartPr/>
                <p14:nvPr/>
              </p14:nvContentPartPr>
              <p14:xfrm>
                <a:off x="446400" y="3979279"/>
                <a:ext cx="158040" cy="112320"/>
              </p14:xfrm>
            </p:contentPart>
          </mc:Choice>
          <mc:Fallback xmlns="">
            <p:pic>
              <p:nvPicPr>
                <p:cNvPr id="142" name="Entrada de lápiz 141">
                  <a:extLst>
                    <a:ext uri="{FF2B5EF4-FFF2-40B4-BE49-F238E27FC236}">
                      <a16:creationId xmlns:a16="http://schemas.microsoft.com/office/drawing/2014/main" id="{BCD41162-F71F-4438-A124-58643CB09931}"/>
                    </a:ext>
                  </a:extLst>
                </p:cNvPr>
                <p:cNvPicPr/>
                <p:nvPr/>
              </p:nvPicPr>
              <p:blipFill>
                <a:blip r:embed="rId243"/>
                <a:stretch>
                  <a:fillRect/>
                </a:stretch>
              </p:blipFill>
              <p:spPr>
                <a:xfrm>
                  <a:off x="437400" y="3970639"/>
                  <a:ext cx="175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1" name="Entrada de lápiz 170">
                  <a:extLst>
                    <a:ext uri="{FF2B5EF4-FFF2-40B4-BE49-F238E27FC236}">
                      <a16:creationId xmlns:a16="http://schemas.microsoft.com/office/drawing/2014/main" id="{FE2B4191-1C83-4124-813E-0D55DF411DA3}"/>
                    </a:ext>
                  </a:extLst>
                </p14:cNvPr>
                <p14:cNvContentPartPr/>
                <p14:nvPr/>
              </p14:nvContentPartPr>
              <p14:xfrm>
                <a:off x="791280" y="3928159"/>
                <a:ext cx="170640" cy="8280"/>
              </p14:xfrm>
            </p:contentPart>
          </mc:Choice>
          <mc:Fallback xmlns="">
            <p:pic>
              <p:nvPicPr>
                <p:cNvPr id="171" name="Entrada de lápiz 170">
                  <a:extLst>
                    <a:ext uri="{FF2B5EF4-FFF2-40B4-BE49-F238E27FC236}">
                      <a16:creationId xmlns:a16="http://schemas.microsoft.com/office/drawing/2014/main" id="{FE2B4191-1C83-4124-813E-0D55DF411DA3}"/>
                    </a:ext>
                  </a:extLst>
                </p:cNvPr>
                <p:cNvPicPr/>
                <p:nvPr/>
              </p:nvPicPr>
              <p:blipFill>
                <a:blip r:embed="rId245"/>
                <a:stretch>
                  <a:fillRect/>
                </a:stretch>
              </p:blipFill>
              <p:spPr>
                <a:xfrm>
                  <a:off x="782640" y="3919159"/>
                  <a:ext cx="1882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6" name="Entrada de lápiz 205">
                  <a:extLst>
                    <a:ext uri="{FF2B5EF4-FFF2-40B4-BE49-F238E27FC236}">
                      <a16:creationId xmlns:a16="http://schemas.microsoft.com/office/drawing/2014/main" id="{18183D71-0F23-40EA-86C6-F72A317829A4}"/>
                    </a:ext>
                  </a:extLst>
                </p14:cNvPr>
                <p14:cNvContentPartPr/>
                <p14:nvPr/>
              </p14:nvContentPartPr>
              <p14:xfrm>
                <a:off x="842040" y="4016719"/>
                <a:ext cx="138240" cy="10800"/>
              </p14:xfrm>
            </p:contentPart>
          </mc:Choice>
          <mc:Fallback xmlns="">
            <p:pic>
              <p:nvPicPr>
                <p:cNvPr id="206" name="Entrada de lápiz 205">
                  <a:extLst>
                    <a:ext uri="{FF2B5EF4-FFF2-40B4-BE49-F238E27FC236}">
                      <a16:creationId xmlns:a16="http://schemas.microsoft.com/office/drawing/2014/main" id="{18183D71-0F23-40EA-86C6-F72A317829A4}"/>
                    </a:ext>
                  </a:extLst>
                </p:cNvPr>
                <p:cNvPicPr/>
                <p:nvPr/>
              </p:nvPicPr>
              <p:blipFill>
                <a:blip r:embed="rId247"/>
                <a:stretch>
                  <a:fillRect/>
                </a:stretch>
              </p:blipFill>
              <p:spPr>
                <a:xfrm>
                  <a:off x="833400" y="4007719"/>
                  <a:ext cx="155880" cy="28440"/>
                </a:xfrm>
                <a:prstGeom prst="rect">
                  <a:avLst/>
                </a:prstGeom>
              </p:spPr>
            </p:pic>
          </mc:Fallback>
        </mc:AlternateContent>
      </p:grpSp>
      <p:grpSp>
        <p:nvGrpSpPr>
          <p:cNvPr id="218" name="Grupo 217">
            <a:extLst>
              <a:ext uri="{FF2B5EF4-FFF2-40B4-BE49-F238E27FC236}">
                <a16:creationId xmlns:a16="http://schemas.microsoft.com/office/drawing/2014/main" id="{8872B5E0-01AC-42EE-A571-28848D5918B8}"/>
              </a:ext>
            </a:extLst>
          </p:cNvPr>
          <p:cNvGrpSpPr/>
          <p:nvPr/>
        </p:nvGrpSpPr>
        <p:grpSpPr>
          <a:xfrm>
            <a:off x="1195560" y="3797119"/>
            <a:ext cx="947160" cy="232560"/>
            <a:chOff x="1195560" y="3797119"/>
            <a:chExt cx="947160" cy="232560"/>
          </a:xfrm>
        </p:grpSpPr>
        <mc:AlternateContent xmlns:mc="http://schemas.openxmlformats.org/markup-compatibility/2006" xmlns:p14="http://schemas.microsoft.com/office/powerpoint/2010/main">
          <mc:Choice Requires="p14">
            <p:contentPart p14:bwMode="auto" r:id="rId248">
              <p14:nvContentPartPr>
                <p14:cNvPr id="207" name="Entrada de lápiz 206">
                  <a:extLst>
                    <a:ext uri="{FF2B5EF4-FFF2-40B4-BE49-F238E27FC236}">
                      <a16:creationId xmlns:a16="http://schemas.microsoft.com/office/drawing/2014/main" id="{9DD4EDED-07EF-4329-B60D-225357E6FE8D}"/>
                    </a:ext>
                  </a:extLst>
                </p14:cNvPr>
                <p14:cNvContentPartPr/>
                <p14:nvPr/>
              </p14:nvContentPartPr>
              <p14:xfrm>
                <a:off x="1195560" y="3797119"/>
                <a:ext cx="268920" cy="228960"/>
              </p14:xfrm>
            </p:contentPart>
          </mc:Choice>
          <mc:Fallback xmlns="">
            <p:pic>
              <p:nvPicPr>
                <p:cNvPr id="207" name="Entrada de lápiz 206">
                  <a:extLst>
                    <a:ext uri="{FF2B5EF4-FFF2-40B4-BE49-F238E27FC236}">
                      <a16:creationId xmlns:a16="http://schemas.microsoft.com/office/drawing/2014/main" id="{9DD4EDED-07EF-4329-B60D-225357E6FE8D}"/>
                    </a:ext>
                  </a:extLst>
                </p:cNvPr>
                <p:cNvPicPr/>
                <p:nvPr/>
              </p:nvPicPr>
              <p:blipFill>
                <a:blip r:embed="rId249"/>
                <a:stretch>
                  <a:fillRect/>
                </a:stretch>
              </p:blipFill>
              <p:spPr>
                <a:xfrm>
                  <a:off x="1186560" y="3788119"/>
                  <a:ext cx="286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8" name="Entrada de lápiz 207">
                  <a:extLst>
                    <a:ext uri="{FF2B5EF4-FFF2-40B4-BE49-F238E27FC236}">
                      <a16:creationId xmlns:a16="http://schemas.microsoft.com/office/drawing/2014/main" id="{187FF594-056F-41AC-AEBA-8B4FAB5C7D01}"/>
                    </a:ext>
                  </a:extLst>
                </p14:cNvPr>
                <p14:cNvContentPartPr/>
                <p14:nvPr/>
              </p14:nvContentPartPr>
              <p14:xfrm>
                <a:off x="1483560" y="3931039"/>
                <a:ext cx="185760" cy="97200"/>
              </p14:xfrm>
            </p:contentPart>
          </mc:Choice>
          <mc:Fallback xmlns="">
            <p:pic>
              <p:nvPicPr>
                <p:cNvPr id="208" name="Entrada de lápiz 207">
                  <a:extLst>
                    <a:ext uri="{FF2B5EF4-FFF2-40B4-BE49-F238E27FC236}">
                      <a16:creationId xmlns:a16="http://schemas.microsoft.com/office/drawing/2014/main" id="{187FF594-056F-41AC-AEBA-8B4FAB5C7D01}"/>
                    </a:ext>
                  </a:extLst>
                </p:cNvPr>
                <p:cNvPicPr/>
                <p:nvPr/>
              </p:nvPicPr>
              <p:blipFill>
                <a:blip r:embed="rId251"/>
                <a:stretch>
                  <a:fillRect/>
                </a:stretch>
              </p:blipFill>
              <p:spPr>
                <a:xfrm>
                  <a:off x="1474920" y="3922399"/>
                  <a:ext cx="203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9" name="Entrada de lápiz 208">
                  <a:extLst>
                    <a:ext uri="{FF2B5EF4-FFF2-40B4-BE49-F238E27FC236}">
                      <a16:creationId xmlns:a16="http://schemas.microsoft.com/office/drawing/2014/main" id="{4EE84213-F5C4-414E-A4AC-4A9E97E80E77}"/>
                    </a:ext>
                  </a:extLst>
                </p14:cNvPr>
                <p14:cNvContentPartPr/>
                <p14:nvPr/>
              </p14:nvContentPartPr>
              <p14:xfrm>
                <a:off x="1699560" y="3940039"/>
                <a:ext cx="143640" cy="89640"/>
              </p14:xfrm>
            </p:contentPart>
          </mc:Choice>
          <mc:Fallback xmlns="">
            <p:pic>
              <p:nvPicPr>
                <p:cNvPr id="209" name="Entrada de lápiz 208">
                  <a:extLst>
                    <a:ext uri="{FF2B5EF4-FFF2-40B4-BE49-F238E27FC236}">
                      <a16:creationId xmlns:a16="http://schemas.microsoft.com/office/drawing/2014/main" id="{4EE84213-F5C4-414E-A4AC-4A9E97E80E77}"/>
                    </a:ext>
                  </a:extLst>
                </p:cNvPr>
                <p:cNvPicPr/>
                <p:nvPr/>
              </p:nvPicPr>
              <p:blipFill>
                <a:blip r:embed="rId253"/>
                <a:stretch>
                  <a:fillRect/>
                </a:stretch>
              </p:blipFill>
              <p:spPr>
                <a:xfrm>
                  <a:off x="1690560" y="3931399"/>
                  <a:ext cx="1612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0" name="Entrada de lápiz 209">
                  <a:extLst>
                    <a:ext uri="{FF2B5EF4-FFF2-40B4-BE49-F238E27FC236}">
                      <a16:creationId xmlns:a16="http://schemas.microsoft.com/office/drawing/2014/main" id="{5B597B20-5191-4DE5-925E-7240E1DEC5FB}"/>
                    </a:ext>
                  </a:extLst>
                </p14:cNvPr>
                <p14:cNvContentPartPr/>
                <p14:nvPr/>
              </p14:nvContentPartPr>
              <p14:xfrm>
                <a:off x="1960920" y="3948319"/>
                <a:ext cx="181800" cy="14400"/>
              </p14:xfrm>
            </p:contentPart>
          </mc:Choice>
          <mc:Fallback xmlns="">
            <p:pic>
              <p:nvPicPr>
                <p:cNvPr id="210" name="Entrada de lápiz 209">
                  <a:extLst>
                    <a:ext uri="{FF2B5EF4-FFF2-40B4-BE49-F238E27FC236}">
                      <a16:creationId xmlns:a16="http://schemas.microsoft.com/office/drawing/2014/main" id="{5B597B20-5191-4DE5-925E-7240E1DEC5FB}"/>
                    </a:ext>
                  </a:extLst>
                </p:cNvPr>
                <p:cNvPicPr/>
                <p:nvPr/>
              </p:nvPicPr>
              <p:blipFill>
                <a:blip r:embed="rId255"/>
                <a:stretch>
                  <a:fillRect/>
                </a:stretch>
              </p:blipFill>
              <p:spPr>
                <a:xfrm>
                  <a:off x="1951920" y="3939679"/>
                  <a:ext cx="199440" cy="32040"/>
                </a:xfrm>
                <a:prstGeom prst="rect">
                  <a:avLst/>
                </a:prstGeom>
              </p:spPr>
            </p:pic>
          </mc:Fallback>
        </mc:AlternateContent>
      </p:grpSp>
      <p:grpSp>
        <p:nvGrpSpPr>
          <p:cNvPr id="217" name="Grupo 216">
            <a:extLst>
              <a:ext uri="{FF2B5EF4-FFF2-40B4-BE49-F238E27FC236}">
                <a16:creationId xmlns:a16="http://schemas.microsoft.com/office/drawing/2014/main" id="{04642745-7744-4C2B-8893-7028CCF56C02}"/>
              </a:ext>
            </a:extLst>
          </p:cNvPr>
          <p:cNvGrpSpPr/>
          <p:nvPr/>
        </p:nvGrpSpPr>
        <p:grpSpPr>
          <a:xfrm>
            <a:off x="2402280" y="3740959"/>
            <a:ext cx="462600" cy="271800"/>
            <a:chOff x="2402280" y="3740959"/>
            <a:chExt cx="462600" cy="271800"/>
          </a:xfrm>
        </p:grpSpPr>
        <mc:AlternateContent xmlns:mc="http://schemas.openxmlformats.org/markup-compatibility/2006" xmlns:p14="http://schemas.microsoft.com/office/powerpoint/2010/main">
          <mc:Choice Requires="p14">
            <p:contentPart p14:bwMode="auto" r:id="rId256">
              <p14:nvContentPartPr>
                <p14:cNvPr id="211" name="Entrada de lápiz 210">
                  <a:extLst>
                    <a:ext uri="{FF2B5EF4-FFF2-40B4-BE49-F238E27FC236}">
                      <a16:creationId xmlns:a16="http://schemas.microsoft.com/office/drawing/2014/main" id="{C803E1B2-5296-4DCE-B734-95D1E5C8ADD3}"/>
                    </a:ext>
                  </a:extLst>
                </p14:cNvPr>
                <p14:cNvContentPartPr/>
                <p14:nvPr/>
              </p14:nvContentPartPr>
              <p14:xfrm>
                <a:off x="2402280" y="3740959"/>
                <a:ext cx="308520" cy="256320"/>
              </p14:xfrm>
            </p:contentPart>
          </mc:Choice>
          <mc:Fallback xmlns="">
            <p:pic>
              <p:nvPicPr>
                <p:cNvPr id="211" name="Entrada de lápiz 210">
                  <a:extLst>
                    <a:ext uri="{FF2B5EF4-FFF2-40B4-BE49-F238E27FC236}">
                      <a16:creationId xmlns:a16="http://schemas.microsoft.com/office/drawing/2014/main" id="{C803E1B2-5296-4DCE-B734-95D1E5C8ADD3}"/>
                    </a:ext>
                  </a:extLst>
                </p:cNvPr>
                <p:cNvPicPr/>
                <p:nvPr/>
              </p:nvPicPr>
              <p:blipFill>
                <a:blip r:embed="rId257"/>
                <a:stretch>
                  <a:fillRect/>
                </a:stretch>
              </p:blipFill>
              <p:spPr>
                <a:xfrm>
                  <a:off x="2393640" y="3732319"/>
                  <a:ext cx="326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2" name="Entrada de lápiz 211">
                  <a:extLst>
                    <a:ext uri="{FF2B5EF4-FFF2-40B4-BE49-F238E27FC236}">
                      <a16:creationId xmlns:a16="http://schemas.microsoft.com/office/drawing/2014/main" id="{E092684B-BD19-4179-8239-4A39A949A568}"/>
                    </a:ext>
                  </a:extLst>
                </p14:cNvPr>
                <p14:cNvContentPartPr/>
                <p14:nvPr/>
              </p14:nvContentPartPr>
              <p14:xfrm>
                <a:off x="2718360" y="3914839"/>
                <a:ext cx="146520" cy="97920"/>
              </p14:xfrm>
            </p:contentPart>
          </mc:Choice>
          <mc:Fallback xmlns="">
            <p:pic>
              <p:nvPicPr>
                <p:cNvPr id="212" name="Entrada de lápiz 211">
                  <a:extLst>
                    <a:ext uri="{FF2B5EF4-FFF2-40B4-BE49-F238E27FC236}">
                      <a16:creationId xmlns:a16="http://schemas.microsoft.com/office/drawing/2014/main" id="{E092684B-BD19-4179-8239-4A39A949A568}"/>
                    </a:ext>
                  </a:extLst>
                </p:cNvPr>
                <p:cNvPicPr/>
                <p:nvPr/>
              </p:nvPicPr>
              <p:blipFill>
                <a:blip r:embed="rId259"/>
                <a:stretch>
                  <a:fillRect/>
                </a:stretch>
              </p:blipFill>
              <p:spPr>
                <a:xfrm>
                  <a:off x="2709720" y="3905839"/>
                  <a:ext cx="164160" cy="115560"/>
                </a:xfrm>
                <a:prstGeom prst="rect">
                  <a:avLst/>
                </a:prstGeom>
              </p:spPr>
            </p:pic>
          </mc:Fallback>
        </mc:AlternateContent>
      </p:grpSp>
      <p:grpSp>
        <p:nvGrpSpPr>
          <p:cNvPr id="216" name="Grupo 215">
            <a:extLst>
              <a:ext uri="{FF2B5EF4-FFF2-40B4-BE49-F238E27FC236}">
                <a16:creationId xmlns:a16="http://schemas.microsoft.com/office/drawing/2014/main" id="{20DE14E8-F5EF-4AE7-B611-C4243D71F7EE}"/>
              </a:ext>
            </a:extLst>
          </p:cNvPr>
          <p:cNvGrpSpPr/>
          <p:nvPr/>
        </p:nvGrpSpPr>
        <p:grpSpPr>
          <a:xfrm>
            <a:off x="3064680" y="3722959"/>
            <a:ext cx="588600" cy="302400"/>
            <a:chOff x="3064680" y="3722959"/>
            <a:chExt cx="588600" cy="302400"/>
          </a:xfrm>
        </p:grpSpPr>
        <mc:AlternateContent xmlns:mc="http://schemas.openxmlformats.org/markup-compatibility/2006" xmlns:p14="http://schemas.microsoft.com/office/powerpoint/2010/main">
          <mc:Choice Requires="p14">
            <p:contentPart p14:bwMode="auto" r:id="rId260">
              <p14:nvContentPartPr>
                <p14:cNvPr id="213" name="Entrada de lápiz 212">
                  <a:extLst>
                    <a:ext uri="{FF2B5EF4-FFF2-40B4-BE49-F238E27FC236}">
                      <a16:creationId xmlns:a16="http://schemas.microsoft.com/office/drawing/2014/main" id="{EE7A6CB8-9632-4BEB-B967-B83ECB8B5965}"/>
                    </a:ext>
                  </a:extLst>
                </p14:cNvPr>
                <p14:cNvContentPartPr/>
                <p14:nvPr/>
              </p14:nvContentPartPr>
              <p14:xfrm>
                <a:off x="3064680" y="3961999"/>
                <a:ext cx="25560" cy="9720"/>
              </p14:xfrm>
            </p:contentPart>
          </mc:Choice>
          <mc:Fallback xmlns="">
            <p:pic>
              <p:nvPicPr>
                <p:cNvPr id="213" name="Entrada de lápiz 212">
                  <a:extLst>
                    <a:ext uri="{FF2B5EF4-FFF2-40B4-BE49-F238E27FC236}">
                      <a16:creationId xmlns:a16="http://schemas.microsoft.com/office/drawing/2014/main" id="{EE7A6CB8-9632-4BEB-B967-B83ECB8B5965}"/>
                    </a:ext>
                  </a:extLst>
                </p:cNvPr>
                <p:cNvPicPr/>
                <p:nvPr/>
              </p:nvPicPr>
              <p:blipFill>
                <a:blip r:embed="rId261"/>
                <a:stretch>
                  <a:fillRect/>
                </a:stretch>
              </p:blipFill>
              <p:spPr>
                <a:xfrm>
                  <a:off x="3055680" y="3952999"/>
                  <a:ext cx="43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4" name="Entrada de lápiz 213">
                  <a:extLst>
                    <a:ext uri="{FF2B5EF4-FFF2-40B4-BE49-F238E27FC236}">
                      <a16:creationId xmlns:a16="http://schemas.microsoft.com/office/drawing/2014/main" id="{05171E37-5A21-44CA-8B43-434F596C8170}"/>
                    </a:ext>
                  </a:extLst>
                </p14:cNvPr>
                <p14:cNvContentPartPr/>
                <p14:nvPr/>
              </p14:nvContentPartPr>
              <p14:xfrm>
                <a:off x="3190320" y="3722959"/>
                <a:ext cx="253080" cy="233640"/>
              </p14:xfrm>
            </p:contentPart>
          </mc:Choice>
          <mc:Fallback xmlns="">
            <p:pic>
              <p:nvPicPr>
                <p:cNvPr id="214" name="Entrada de lápiz 213">
                  <a:extLst>
                    <a:ext uri="{FF2B5EF4-FFF2-40B4-BE49-F238E27FC236}">
                      <a16:creationId xmlns:a16="http://schemas.microsoft.com/office/drawing/2014/main" id="{05171E37-5A21-44CA-8B43-434F596C8170}"/>
                    </a:ext>
                  </a:extLst>
                </p:cNvPr>
                <p:cNvPicPr/>
                <p:nvPr/>
              </p:nvPicPr>
              <p:blipFill>
                <a:blip r:embed="rId263"/>
                <a:stretch>
                  <a:fillRect/>
                </a:stretch>
              </p:blipFill>
              <p:spPr>
                <a:xfrm>
                  <a:off x="3181680" y="3714319"/>
                  <a:ext cx="270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5" name="Entrada de lápiz 214">
                  <a:extLst>
                    <a:ext uri="{FF2B5EF4-FFF2-40B4-BE49-F238E27FC236}">
                      <a16:creationId xmlns:a16="http://schemas.microsoft.com/office/drawing/2014/main" id="{2A2E3B17-7958-4DAA-9741-9E0D85B025C6}"/>
                    </a:ext>
                  </a:extLst>
                </p14:cNvPr>
                <p14:cNvContentPartPr/>
                <p14:nvPr/>
              </p14:nvContentPartPr>
              <p14:xfrm>
                <a:off x="3470760" y="3913399"/>
                <a:ext cx="182520" cy="111960"/>
              </p14:xfrm>
            </p:contentPart>
          </mc:Choice>
          <mc:Fallback xmlns="">
            <p:pic>
              <p:nvPicPr>
                <p:cNvPr id="215" name="Entrada de lápiz 214">
                  <a:extLst>
                    <a:ext uri="{FF2B5EF4-FFF2-40B4-BE49-F238E27FC236}">
                      <a16:creationId xmlns:a16="http://schemas.microsoft.com/office/drawing/2014/main" id="{2A2E3B17-7958-4DAA-9741-9E0D85B025C6}"/>
                    </a:ext>
                  </a:extLst>
                </p:cNvPr>
                <p:cNvPicPr/>
                <p:nvPr/>
              </p:nvPicPr>
              <p:blipFill>
                <a:blip r:embed="rId265"/>
                <a:stretch>
                  <a:fillRect/>
                </a:stretch>
              </p:blipFill>
              <p:spPr>
                <a:xfrm>
                  <a:off x="3461760" y="3904399"/>
                  <a:ext cx="20016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220" name="Entrada de lápiz 219">
                <a:extLst>
                  <a:ext uri="{FF2B5EF4-FFF2-40B4-BE49-F238E27FC236}">
                    <a16:creationId xmlns:a16="http://schemas.microsoft.com/office/drawing/2014/main" id="{D11AB69B-F4B2-403B-85CD-4E6F0D3E5759}"/>
                  </a:ext>
                </a:extLst>
              </p14:cNvPr>
              <p14:cNvContentPartPr/>
              <p14:nvPr/>
            </p14:nvContentPartPr>
            <p14:xfrm>
              <a:off x="3911040" y="3932479"/>
              <a:ext cx="154800" cy="16200"/>
            </p14:xfrm>
          </p:contentPart>
        </mc:Choice>
        <mc:Fallback xmlns="">
          <p:pic>
            <p:nvPicPr>
              <p:cNvPr id="220" name="Entrada de lápiz 219">
                <a:extLst>
                  <a:ext uri="{FF2B5EF4-FFF2-40B4-BE49-F238E27FC236}">
                    <a16:creationId xmlns:a16="http://schemas.microsoft.com/office/drawing/2014/main" id="{D11AB69B-F4B2-403B-85CD-4E6F0D3E5759}"/>
                  </a:ext>
                </a:extLst>
              </p:cNvPr>
              <p:cNvPicPr/>
              <p:nvPr/>
            </p:nvPicPr>
            <p:blipFill>
              <a:blip r:embed="rId267"/>
              <a:stretch>
                <a:fillRect/>
              </a:stretch>
            </p:blipFill>
            <p:spPr>
              <a:xfrm>
                <a:off x="3902400" y="3923479"/>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1" name="Entrada de lápiz 220">
                <a:extLst>
                  <a:ext uri="{FF2B5EF4-FFF2-40B4-BE49-F238E27FC236}">
                    <a16:creationId xmlns:a16="http://schemas.microsoft.com/office/drawing/2014/main" id="{F5371FC9-F5A0-426B-8C9E-7183FEDC8B0A}"/>
                  </a:ext>
                </a:extLst>
              </p14:cNvPr>
              <p14:cNvContentPartPr/>
              <p14:nvPr/>
            </p14:nvContentPartPr>
            <p14:xfrm>
              <a:off x="3911760" y="4022839"/>
              <a:ext cx="149760" cy="20880"/>
            </p14:xfrm>
          </p:contentPart>
        </mc:Choice>
        <mc:Fallback xmlns="">
          <p:pic>
            <p:nvPicPr>
              <p:cNvPr id="221" name="Entrada de lápiz 220">
                <a:extLst>
                  <a:ext uri="{FF2B5EF4-FFF2-40B4-BE49-F238E27FC236}">
                    <a16:creationId xmlns:a16="http://schemas.microsoft.com/office/drawing/2014/main" id="{F5371FC9-F5A0-426B-8C9E-7183FEDC8B0A}"/>
                  </a:ext>
                </a:extLst>
              </p:cNvPr>
              <p:cNvPicPr/>
              <p:nvPr/>
            </p:nvPicPr>
            <p:blipFill>
              <a:blip r:embed="rId269"/>
              <a:stretch>
                <a:fillRect/>
              </a:stretch>
            </p:blipFill>
            <p:spPr>
              <a:xfrm>
                <a:off x="3902760" y="4013839"/>
                <a:ext cx="167400" cy="38520"/>
              </a:xfrm>
              <a:prstGeom prst="rect">
                <a:avLst/>
              </a:prstGeom>
            </p:spPr>
          </p:pic>
        </mc:Fallback>
      </mc:AlternateContent>
      <p:grpSp>
        <p:nvGrpSpPr>
          <p:cNvPr id="228" name="Grupo 227">
            <a:extLst>
              <a:ext uri="{FF2B5EF4-FFF2-40B4-BE49-F238E27FC236}">
                <a16:creationId xmlns:a16="http://schemas.microsoft.com/office/drawing/2014/main" id="{1869461C-C947-48B8-933C-ED83A1D915E6}"/>
              </a:ext>
            </a:extLst>
          </p:cNvPr>
          <p:cNvGrpSpPr/>
          <p:nvPr/>
        </p:nvGrpSpPr>
        <p:grpSpPr>
          <a:xfrm>
            <a:off x="877320" y="4364119"/>
            <a:ext cx="1291680" cy="335880"/>
            <a:chOff x="877320" y="4364119"/>
            <a:chExt cx="1291680" cy="335880"/>
          </a:xfrm>
        </p:grpSpPr>
        <mc:AlternateContent xmlns:mc="http://schemas.openxmlformats.org/markup-compatibility/2006" xmlns:p14="http://schemas.microsoft.com/office/powerpoint/2010/main">
          <mc:Choice Requires="p14">
            <p:contentPart p14:bwMode="auto" r:id="rId270">
              <p14:nvContentPartPr>
                <p14:cNvPr id="222" name="Entrada de lápiz 221">
                  <a:extLst>
                    <a:ext uri="{FF2B5EF4-FFF2-40B4-BE49-F238E27FC236}">
                      <a16:creationId xmlns:a16="http://schemas.microsoft.com/office/drawing/2014/main" id="{7108B8FD-4C98-42EF-88F6-F32E818337C5}"/>
                    </a:ext>
                  </a:extLst>
                </p14:cNvPr>
                <p14:cNvContentPartPr/>
                <p14:nvPr/>
              </p14:nvContentPartPr>
              <p14:xfrm>
                <a:off x="882360" y="4564639"/>
                <a:ext cx="154080" cy="24120"/>
              </p14:xfrm>
            </p:contentPart>
          </mc:Choice>
          <mc:Fallback xmlns="">
            <p:pic>
              <p:nvPicPr>
                <p:cNvPr id="222" name="Entrada de lápiz 221">
                  <a:extLst>
                    <a:ext uri="{FF2B5EF4-FFF2-40B4-BE49-F238E27FC236}">
                      <a16:creationId xmlns:a16="http://schemas.microsoft.com/office/drawing/2014/main" id="{7108B8FD-4C98-42EF-88F6-F32E818337C5}"/>
                    </a:ext>
                  </a:extLst>
                </p:cNvPr>
                <p:cNvPicPr/>
                <p:nvPr/>
              </p:nvPicPr>
              <p:blipFill>
                <a:blip r:embed="rId271"/>
                <a:stretch>
                  <a:fillRect/>
                </a:stretch>
              </p:blipFill>
              <p:spPr>
                <a:xfrm>
                  <a:off x="873360" y="4555999"/>
                  <a:ext cx="171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3" name="Entrada de lápiz 222">
                  <a:extLst>
                    <a:ext uri="{FF2B5EF4-FFF2-40B4-BE49-F238E27FC236}">
                      <a16:creationId xmlns:a16="http://schemas.microsoft.com/office/drawing/2014/main" id="{4C067E81-6228-4E6A-9588-C53F3C7F3D46}"/>
                    </a:ext>
                  </a:extLst>
                </p14:cNvPr>
                <p14:cNvContentPartPr/>
                <p14:nvPr/>
              </p14:nvContentPartPr>
              <p14:xfrm>
                <a:off x="877320" y="4682359"/>
                <a:ext cx="157680" cy="17640"/>
              </p14:xfrm>
            </p:contentPart>
          </mc:Choice>
          <mc:Fallback xmlns="">
            <p:pic>
              <p:nvPicPr>
                <p:cNvPr id="223" name="Entrada de lápiz 222">
                  <a:extLst>
                    <a:ext uri="{FF2B5EF4-FFF2-40B4-BE49-F238E27FC236}">
                      <a16:creationId xmlns:a16="http://schemas.microsoft.com/office/drawing/2014/main" id="{4C067E81-6228-4E6A-9588-C53F3C7F3D46}"/>
                    </a:ext>
                  </a:extLst>
                </p:cNvPr>
                <p:cNvPicPr/>
                <p:nvPr/>
              </p:nvPicPr>
              <p:blipFill>
                <a:blip r:embed="rId273"/>
                <a:stretch>
                  <a:fillRect/>
                </a:stretch>
              </p:blipFill>
              <p:spPr>
                <a:xfrm>
                  <a:off x="868320" y="4673719"/>
                  <a:ext cx="175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4" name="Entrada de lápiz 223">
                  <a:extLst>
                    <a:ext uri="{FF2B5EF4-FFF2-40B4-BE49-F238E27FC236}">
                      <a16:creationId xmlns:a16="http://schemas.microsoft.com/office/drawing/2014/main" id="{2E9DD578-8178-431A-96EB-2B3D1FB2846E}"/>
                    </a:ext>
                  </a:extLst>
                </p14:cNvPr>
                <p14:cNvContentPartPr/>
                <p14:nvPr/>
              </p14:nvContentPartPr>
              <p14:xfrm>
                <a:off x="1209600" y="4364119"/>
                <a:ext cx="237600" cy="282960"/>
              </p14:xfrm>
            </p:contentPart>
          </mc:Choice>
          <mc:Fallback xmlns="">
            <p:pic>
              <p:nvPicPr>
                <p:cNvPr id="224" name="Entrada de lápiz 223">
                  <a:extLst>
                    <a:ext uri="{FF2B5EF4-FFF2-40B4-BE49-F238E27FC236}">
                      <a16:creationId xmlns:a16="http://schemas.microsoft.com/office/drawing/2014/main" id="{2E9DD578-8178-431A-96EB-2B3D1FB2846E}"/>
                    </a:ext>
                  </a:extLst>
                </p:cNvPr>
                <p:cNvPicPr/>
                <p:nvPr/>
              </p:nvPicPr>
              <p:blipFill>
                <a:blip r:embed="rId275"/>
                <a:stretch>
                  <a:fillRect/>
                </a:stretch>
              </p:blipFill>
              <p:spPr>
                <a:xfrm>
                  <a:off x="1200960" y="4355119"/>
                  <a:ext cx="2552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5" name="Entrada de lápiz 224">
                  <a:extLst>
                    <a:ext uri="{FF2B5EF4-FFF2-40B4-BE49-F238E27FC236}">
                      <a16:creationId xmlns:a16="http://schemas.microsoft.com/office/drawing/2014/main" id="{90360FBE-0D56-47BF-8E5C-E43F614976BB}"/>
                    </a:ext>
                  </a:extLst>
                </p14:cNvPr>
                <p14:cNvContentPartPr/>
                <p14:nvPr/>
              </p14:nvContentPartPr>
              <p14:xfrm>
                <a:off x="1490760" y="4498399"/>
                <a:ext cx="231840" cy="132840"/>
              </p14:xfrm>
            </p:contentPart>
          </mc:Choice>
          <mc:Fallback xmlns="">
            <p:pic>
              <p:nvPicPr>
                <p:cNvPr id="225" name="Entrada de lápiz 224">
                  <a:extLst>
                    <a:ext uri="{FF2B5EF4-FFF2-40B4-BE49-F238E27FC236}">
                      <a16:creationId xmlns:a16="http://schemas.microsoft.com/office/drawing/2014/main" id="{90360FBE-0D56-47BF-8E5C-E43F614976BB}"/>
                    </a:ext>
                  </a:extLst>
                </p:cNvPr>
                <p:cNvPicPr/>
                <p:nvPr/>
              </p:nvPicPr>
              <p:blipFill>
                <a:blip r:embed="rId277"/>
                <a:stretch>
                  <a:fillRect/>
                </a:stretch>
              </p:blipFill>
              <p:spPr>
                <a:xfrm>
                  <a:off x="1482120" y="4489399"/>
                  <a:ext cx="249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Entrada de lápiz 225">
                  <a:extLst>
                    <a:ext uri="{FF2B5EF4-FFF2-40B4-BE49-F238E27FC236}">
                      <a16:creationId xmlns:a16="http://schemas.microsoft.com/office/drawing/2014/main" id="{AD55B222-996C-4B8E-BB6D-8E9B885C6947}"/>
                    </a:ext>
                  </a:extLst>
                </p14:cNvPr>
                <p14:cNvContentPartPr/>
                <p14:nvPr/>
              </p14:nvContentPartPr>
              <p14:xfrm>
                <a:off x="1687680" y="4530439"/>
                <a:ext cx="161640" cy="114120"/>
              </p14:xfrm>
            </p:contentPart>
          </mc:Choice>
          <mc:Fallback xmlns="">
            <p:pic>
              <p:nvPicPr>
                <p:cNvPr id="226" name="Entrada de lápiz 225">
                  <a:extLst>
                    <a:ext uri="{FF2B5EF4-FFF2-40B4-BE49-F238E27FC236}">
                      <a16:creationId xmlns:a16="http://schemas.microsoft.com/office/drawing/2014/main" id="{AD55B222-996C-4B8E-BB6D-8E9B885C6947}"/>
                    </a:ext>
                  </a:extLst>
                </p:cNvPr>
                <p:cNvPicPr/>
                <p:nvPr/>
              </p:nvPicPr>
              <p:blipFill>
                <a:blip r:embed="rId279"/>
                <a:stretch>
                  <a:fillRect/>
                </a:stretch>
              </p:blipFill>
              <p:spPr>
                <a:xfrm>
                  <a:off x="1678680" y="4521439"/>
                  <a:ext cx="179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7" name="Entrada de lápiz 226">
                  <a:extLst>
                    <a:ext uri="{FF2B5EF4-FFF2-40B4-BE49-F238E27FC236}">
                      <a16:creationId xmlns:a16="http://schemas.microsoft.com/office/drawing/2014/main" id="{B5FEC5E3-0BCE-4558-A619-8BA775FCD76D}"/>
                    </a:ext>
                  </a:extLst>
                </p14:cNvPr>
                <p14:cNvContentPartPr/>
                <p14:nvPr/>
              </p14:nvContentPartPr>
              <p14:xfrm>
                <a:off x="1999800" y="4591279"/>
                <a:ext cx="169200" cy="9720"/>
              </p14:xfrm>
            </p:contentPart>
          </mc:Choice>
          <mc:Fallback xmlns="">
            <p:pic>
              <p:nvPicPr>
                <p:cNvPr id="227" name="Entrada de lápiz 226">
                  <a:extLst>
                    <a:ext uri="{FF2B5EF4-FFF2-40B4-BE49-F238E27FC236}">
                      <a16:creationId xmlns:a16="http://schemas.microsoft.com/office/drawing/2014/main" id="{B5FEC5E3-0BCE-4558-A619-8BA775FCD76D}"/>
                    </a:ext>
                  </a:extLst>
                </p:cNvPr>
                <p:cNvPicPr/>
                <p:nvPr/>
              </p:nvPicPr>
              <p:blipFill>
                <a:blip r:embed="rId281"/>
                <a:stretch>
                  <a:fillRect/>
                </a:stretch>
              </p:blipFill>
              <p:spPr>
                <a:xfrm>
                  <a:off x="1990800" y="4582279"/>
                  <a:ext cx="186840" cy="27360"/>
                </a:xfrm>
                <a:prstGeom prst="rect">
                  <a:avLst/>
                </a:prstGeom>
              </p:spPr>
            </p:pic>
          </mc:Fallback>
        </mc:AlternateContent>
      </p:grpSp>
      <p:grpSp>
        <p:nvGrpSpPr>
          <p:cNvPr id="238" name="Grupo 237">
            <a:extLst>
              <a:ext uri="{FF2B5EF4-FFF2-40B4-BE49-F238E27FC236}">
                <a16:creationId xmlns:a16="http://schemas.microsoft.com/office/drawing/2014/main" id="{96A8C993-D838-45B7-AE94-E093B2B923CE}"/>
              </a:ext>
            </a:extLst>
          </p:cNvPr>
          <p:cNvGrpSpPr/>
          <p:nvPr/>
        </p:nvGrpSpPr>
        <p:grpSpPr>
          <a:xfrm>
            <a:off x="2463480" y="4279159"/>
            <a:ext cx="1346400" cy="584280"/>
            <a:chOff x="2463480" y="4279159"/>
            <a:chExt cx="1346400" cy="584280"/>
          </a:xfrm>
        </p:grpSpPr>
        <mc:AlternateContent xmlns:mc="http://schemas.openxmlformats.org/markup-compatibility/2006" xmlns:p14="http://schemas.microsoft.com/office/powerpoint/2010/main">
          <mc:Choice Requires="p14">
            <p:contentPart p14:bwMode="auto" r:id="rId282">
              <p14:nvContentPartPr>
                <p14:cNvPr id="229" name="Entrada de lápiz 228">
                  <a:extLst>
                    <a:ext uri="{FF2B5EF4-FFF2-40B4-BE49-F238E27FC236}">
                      <a16:creationId xmlns:a16="http://schemas.microsoft.com/office/drawing/2014/main" id="{E24D16BB-37CD-4520-823B-BEFAFE9914EC}"/>
                    </a:ext>
                  </a:extLst>
                </p14:cNvPr>
                <p14:cNvContentPartPr/>
                <p14:nvPr/>
              </p14:nvContentPartPr>
              <p14:xfrm>
                <a:off x="2515680" y="4536919"/>
                <a:ext cx="32400" cy="326520"/>
              </p14:xfrm>
            </p:contentPart>
          </mc:Choice>
          <mc:Fallback xmlns="">
            <p:pic>
              <p:nvPicPr>
                <p:cNvPr id="229" name="Entrada de lápiz 228">
                  <a:extLst>
                    <a:ext uri="{FF2B5EF4-FFF2-40B4-BE49-F238E27FC236}">
                      <a16:creationId xmlns:a16="http://schemas.microsoft.com/office/drawing/2014/main" id="{E24D16BB-37CD-4520-823B-BEFAFE9914EC}"/>
                    </a:ext>
                  </a:extLst>
                </p:cNvPr>
                <p:cNvPicPr/>
                <p:nvPr/>
              </p:nvPicPr>
              <p:blipFill>
                <a:blip r:embed="rId283"/>
                <a:stretch>
                  <a:fillRect/>
                </a:stretch>
              </p:blipFill>
              <p:spPr>
                <a:xfrm>
                  <a:off x="2506680" y="4528279"/>
                  <a:ext cx="50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0" name="Entrada de lápiz 229">
                  <a:extLst>
                    <a:ext uri="{FF2B5EF4-FFF2-40B4-BE49-F238E27FC236}">
                      <a16:creationId xmlns:a16="http://schemas.microsoft.com/office/drawing/2014/main" id="{2AEC43CB-A042-4407-9E68-EA9EB834EAA2}"/>
                    </a:ext>
                  </a:extLst>
                </p14:cNvPr>
                <p14:cNvContentPartPr/>
                <p14:nvPr/>
              </p14:nvContentPartPr>
              <p14:xfrm>
                <a:off x="2463480" y="4359799"/>
                <a:ext cx="321480" cy="252360"/>
              </p14:xfrm>
            </p:contentPart>
          </mc:Choice>
          <mc:Fallback xmlns="">
            <p:pic>
              <p:nvPicPr>
                <p:cNvPr id="230" name="Entrada de lápiz 229">
                  <a:extLst>
                    <a:ext uri="{FF2B5EF4-FFF2-40B4-BE49-F238E27FC236}">
                      <a16:creationId xmlns:a16="http://schemas.microsoft.com/office/drawing/2014/main" id="{2AEC43CB-A042-4407-9E68-EA9EB834EAA2}"/>
                    </a:ext>
                  </a:extLst>
                </p:cNvPr>
                <p:cNvPicPr/>
                <p:nvPr/>
              </p:nvPicPr>
              <p:blipFill>
                <a:blip r:embed="rId285"/>
                <a:stretch>
                  <a:fillRect/>
                </a:stretch>
              </p:blipFill>
              <p:spPr>
                <a:xfrm>
                  <a:off x="2454480" y="4350799"/>
                  <a:ext cx="339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1" name="Entrada de lápiz 230">
                  <a:extLst>
                    <a:ext uri="{FF2B5EF4-FFF2-40B4-BE49-F238E27FC236}">
                      <a16:creationId xmlns:a16="http://schemas.microsoft.com/office/drawing/2014/main" id="{13ADCB25-D72B-4B90-BDE4-46C0F3D33D66}"/>
                    </a:ext>
                  </a:extLst>
                </p14:cNvPr>
                <p14:cNvContentPartPr/>
                <p14:nvPr/>
              </p14:nvContentPartPr>
              <p14:xfrm>
                <a:off x="2915640" y="4300399"/>
                <a:ext cx="235080" cy="251640"/>
              </p14:xfrm>
            </p:contentPart>
          </mc:Choice>
          <mc:Fallback xmlns="">
            <p:pic>
              <p:nvPicPr>
                <p:cNvPr id="231" name="Entrada de lápiz 230">
                  <a:extLst>
                    <a:ext uri="{FF2B5EF4-FFF2-40B4-BE49-F238E27FC236}">
                      <a16:creationId xmlns:a16="http://schemas.microsoft.com/office/drawing/2014/main" id="{13ADCB25-D72B-4B90-BDE4-46C0F3D33D66}"/>
                    </a:ext>
                  </a:extLst>
                </p:cNvPr>
                <p:cNvPicPr/>
                <p:nvPr/>
              </p:nvPicPr>
              <p:blipFill>
                <a:blip r:embed="rId287"/>
                <a:stretch>
                  <a:fillRect/>
                </a:stretch>
              </p:blipFill>
              <p:spPr>
                <a:xfrm>
                  <a:off x="2906640" y="4291399"/>
                  <a:ext cx="2527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2" name="Entrada de lápiz 231">
                  <a:extLst>
                    <a:ext uri="{FF2B5EF4-FFF2-40B4-BE49-F238E27FC236}">
                      <a16:creationId xmlns:a16="http://schemas.microsoft.com/office/drawing/2014/main" id="{744BF1B9-38A2-4E25-B135-4E2574F40794}"/>
                    </a:ext>
                  </a:extLst>
                </p14:cNvPr>
                <p14:cNvContentPartPr/>
                <p14:nvPr/>
              </p14:nvContentPartPr>
              <p14:xfrm>
                <a:off x="3182760" y="4432879"/>
                <a:ext cx="132480" cy="168480"/>
              </p14:xfrm>
            </p:contentPart>
          </mc:Choice>
          <mc:Fallback xmlns="">
            <p:pic>
              <p:nvPicPr>
                <p:cNvPr id="232" name="Entrada de lápiz 231">
                  <a:extLst>
                    <a:ext uri="{FF2B5EF4-FFF2-40B4-BE49-F238E27FC236}">
                      <a16:creationId xmlns:a16="http://schemas.microsoft.com/office/drawing/2014/main" id="{744BF1B9-38A2-4E25-B135-4E2574F40794}"/>
                    </a:ext>
                  </a:extLst>
                </p:cNvPr>
                <p:cNvPicPr/>
                <p:nvPr/>
              </p:nvPicPr>
              <p:blipFill>
                <a:blip r:embed="rId289"/>
                <a:stretch>
                  <a:fillRect/>
                </a:stretch>
              </p:blipFill>
              <p:spPr>
                <a:xfrm>
                  <a:off x="3174120" y="4423879"/>
                  <a:ext cx="150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4" name="Entrada de lápiz 233">
                  <a:extLst>
                    <a:ext uri="{FF2B5EF4-FFF2-40B4-BE49-F238E27FC236}">
                      <a16:creationId xmlns:a16="http://schemas.microsoft.com/office/drawing/2014/main" id="{C9BE24C0-611D-4AC0-ACA6-E0120D317C49}"/>
                    </a:ext>
                  </a:extLst>
                </p14:cNvPr>
                <p14:cNvContentPartPr/>
                <p14:nvPr/>
              </p14:nvContentPartPr>
              <p14:xfrm>
                <a:off x="3450240" y="4279159"/>
                <a:ext cx="161640" cy="274680"/>
              </p14:xfrm>
            </p:contentPart>
          </mc:Choice>
          <mc:Fallback xmlns="">
            <p:pic>
              <p:nvPicPr>
                <p:cNvPr id="234" name="Entrada de lápiz 233">
                  <a:extLst>
                    <a:ext uri="{FF2B5EF4-FFF2-40B4-BE49-F238E27FC236}">
                      <a16:creationId xmlns:a16="http://schemas.microsoft.com/office/drawing/2014/main" id="{C9BE24C0-611D-4AC0-ACA6-E0120D317C49}"/>
                    </a:ext>
                  </a:extLst>
                </p:cNvPr>
                <p:cNvPicPr/>
                <p:nvPr/>
              </p:nvPicPr>
              <p:blipFill>
                <a:blip r:embed="rId291"/>
                <a:stretch>
                  <a:fillRect/>
                </a:stretch>
              </p:blipFill>
              <p:spPr>
                <a:xfrm>
                  <a:off x="3441600" y="4270159"/>
                  <a:ext cx="1792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35" name="Entrada de lápiz 234">
                  <a:extLst>
                    <a:ext uri="{FF2B5EF4-FFF2-40B4-BE49-F238E27FC236}">
                      <a16:creationId xmlns:a16="http://schemas.microsoft.com/office/drawing/2014/main" id="{8CD27C7D-357E-4470-A0F6-5A1EFABD0EB6}"/>
                    </a:ext>
                  </a:extLst>
                </p14:cNvPr>
                <p14:cNvContentPartPr/>
                <p14:nvPr/>
              </p14:nvContentPartPr>
              <p14:xfrm>
                <a:off x="3653640" y="4488319"/>
                <a:ext cx="156240" cy="126360"/>
              </p14:xfrm>
            </p:contentPart>
          </mc:Choice>
          <mc:Fallback xmlns="">
            <p:pic>
              <p:nvPicPr>
                <p:cNvPr id="235" name="Entrada de lápiz 234">
                  <a:extLst>
                    <a:ext uri="{FF2B5EF4-FFF2-40B4-BE49-F238E27FC236}">
                      <a16:creationId xmlns:a16="http://schemas.microsoft.com/office/drawing/2014/main" id="{8CD27C7D-357E-4470-A0F6-5A1EFABD0EB6}"/>
                    </a:ext>
                  </a:extLst>
                </p:cNvPr>
                <p:cNvPicPr/>
                <p:nvPr/>
              </p:nvPicPr>
              <p:blipFill>
                <a:blip r:embed="rId293"/>
                <a:stretch>
                  <a:fillRect/>
                </a:stretch>
              </p:blipFill>
              <p:spPr>
                <a:xfrm>
                  <a:off x="3644640" y="4479679"/>
                  <a:ext cx="173880" cy="144000"/>
                </a:xfrm>
                <a:prstGeom prst="rect">
                  <a:avLst/>
                </a:prstGeom>
              </p:spPr>
            </p:pic>
          </mc:Fallback>
        </mc:AlternateContent>
      </p:grpSp>
      <p:grpSp>
        <p:nvGrpSpPr>
          <p:cNvPr id="263" name="Grupo 262">
            <a:extLst>
              <a:ext uri="{FF2B5EF4-FFF2-40B4-BE49-F238E27FC236}">
                <a16:creationId xmlns:a16="http://schemas.microsoft.com/office/drawing/2014/main" id="{852A301A-029E-4BDB-B7CE-89E5F9A377D0}"/>
              </a:ext>
            </a:extLst>
          </p:cNvPr>
          <p:cNvGrpSpPr/>
          <p:nvPr/>
        </p:nvGrpSpPr>
        <p:grpSpPr>
          <a:xfrm>
            <a:off x="4124880" y="4088719"/>
            <a:ext cx="4492080" cy="881640"/>
            <a:chOff x="4124880" y="4088719"/>
            <a:chExt cx="4492080" cy="881640"/>
          </a:xfrm>
        </p:grpSpPr>
        <mc:AlternateContent xmlns:mc="http://schemas.openxmlformats.org/markup-compatibility/2006" xmlns:p14="http://schemas.microsoft.com/office/powerpoint/2010/main">
          <mc:Choice Requires="p14">
            <p:contentPart p14:bwMode="auto" r:id="rId294">
              <p14:nvContentPartPr>
                <p14:cNvPr id="236" name="Entrada de lápiz 235">
                  <a:extLst>
                    <a:ext uri="{FF2B5EF4-FFF2-40B4-BE49-F238E27FC236}">
                      <a16:creationId xmlns:a16="http://schemas.microsoft.com/office/drawing/2014/main" id="{45BE4CC1-6AF8-487A-9B9A-9DAE6C30934E}"/>
                    </a:ext>
                  </a:extLst>
                </p14:cNvPr>
                <p14:cNvContentPartPr/>
                <p14:nvPr/>
              </p14:nvContentPartPr>
              <p14:xfrm>
                <a:off x="4124880" y="4505959"/>
                <a:ext cx="324000" cy="10800"/>
              </p14:xfrm>
            </p:contentPart>
          </mc:Choice>
          <mc:Fallback xmlns="">
            <p:pic>
              <p:nvPicPr>
                <p:cNvPr id="236" name="Entrada de lápiz 235">
                  <a:extLst>
                    <a:ext uri="{FF2B5EF4-FFF2-40B4-BE49-F238E27FC236}">
                      <a16:creationId xmlns:a16="http://schemas.microsoft.com/office/drawing/2014/main" id="{45BE4CC1-6AF8-487A-9B9A-9DAE6C30934E}"/>
                    </a:ext>
                  </a:extLst>
                </p:cNvPr>
                <p:cNvPicPr/>
                <p:nvPr/>
              </p:nvPicPr>
              <p:blipFill>
                <a:blip r:embed="rId295"/>
                <a:stretch>
                  <a:fillRect/>
                </a:stretch>
              </p:blipFill>
              <p:spPr>
                <a:xfrm>
                  <a:off x="4115880" y="4497319"/>
                  <a:ext cx="341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Entrada de lápiz 236">
                  <a:extLst>
                    <a:ext uri="{FF2B5EF4-FFF2-40B4-BE49-F238E27FC236}">
                      <a16:creationId xmlns:a16="http://schemas.microsoft.com/office/drawing/2014/main" id="{06C7F16F-9683-4EB1-826E-71E0FC590198}"/>
                    </a:ext>
                  </a:extLst>
                </p14:cNvPr>
                <p14:cNvContentPartPr/>
                <p14:nvPr/>
              </p14:nvContentPartPr>
              <p14:xfrm>
                <a:off x="4261320" y="4598479"/>
                <a:ext cx="200520" cy="17640"/>
              </p14:xfrm>
            </p:contentPart>
          </mc:Choice>
          <mc:Fallback xmlns="">
            <p:pic>
              <p:nvPicPr>
                <p:cNvPr id="237" name="Entrada de lápiz 236">
                  <a:extLst>
                    <a:ext uri="{FF2B5EF4-FFF2-40B4-BE49-F238E27FC236}">
                      <a16:creationId xmlns:a16="http://schemas.microsoft.com/office/drawing/2014/main" id="{06C7F16F-9683-4EB1-826E-71E0FC590198}"/>
                    </a:ext>
                  </a:extLst>
                </p:cNvPr>
                <p:cNvPicPr/>
                <p:nvPr/>
              </p:nvPicPr>
              <p:blipFill>
                <a:blip r:embed="rId297"/>
                <a:stretch>
                  <a:fillRect/>
                </a:stretch>
              </p:blipFill>
              <p:spPr>
                <a:xfrm>
                  <a:off x="4252320" y="4589479"/>
                  <a:ext cx="218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9" name="Entrada de lápiz 238">
                  <a:extLst>
                    <a:ext uri="{FF2B5EF4-FFF2-40B4-BE49-F238E27FC236}">
                      <a16:creationId xmlns:a16="http://schemas.microsoft.com/office/drawing/2014/main" id="{95411BEA-FFC6-4541-A796-696B33EE5493}"/>
                    </a:ext>
                  </a:extLst>
                </p14:cNvPr>
                <p14:cNvContentPartPr/>
                <p14:nvPr/>
              </p14:nvContentPartPr>
              <p14:xfrm>
                <a:off x="4687920" y="4228399"/>
                <a:ext cx="190440" cy="322920"/>
              </p14:xfrm>
            </p:contentPart>
          </mc:Choice>
          <mc:Fallback xmlns="">
            <p:pic>
              <p:nvPicPr>
                <p:cNvPr id="239" name="Entrada de lápiz 238">
                  <a:extLst>
                    <a:ext uri="{FF2B5EF4-FFF2-40B4-BE49-F238E27FC236}">
                      <a16:creationId xmlns:a16="http://schemas.microsoft.com/office/drawing/2014/main" id="{95411BEA-FFC6-4541-A796-696B33EE5493}"/>
                    </a:ext>
                  </a:extLst>
                </p:cNvPr>
                <p:cNvPicPr/>
                <p:nvPr/>
              </p:nvPicPr>
              <p:blipFill>
                <a:blip r:embed="rId299"/>
                <a:stretch>
                  <a:fillRect/>
                </a:stretch>
              </p:blipFill>
              <p:spPr>
                <a:xfrm>
                  <a:off x="4678920" y="4219399"/>
                  <a:ext cx="208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0" name="Entrada de lápiz 239">
                  <a:extLst>
                    <a:ext uri="{FF2B5EF4-FFF2-40B4-BE49-F238E27FC236}">
                      <a16:creationId xmlns:a16="http://schemas.microsoft.com/office/drawing/2014/main" id="{15DEF1EB-9587-41F1-B6CE-66BCAE9C243A}"/>
                    </a:ext>
                  </a:extLst>
                </p14:cNvPr>
                <p14:cNvContentPartPr/>
                <p14:nvPr/>
              </p14:nvContentPartPr>
              <p14:xfrm>
                <a:off x="4930920" y="4391839"/>
                <a:ext cx="181800" cy="162360"/>
              </p14:xfrm>
            </p:contentPart>
          </mc:Choice>
          <mc:Fallback xmlns="">
            <p:pic>
              <p:nvPicPr>
                <p:cNvPr id="240" name="Entrada de lápiz 239">
                  <a:extLst>
                    <a:ext uri="{FF2B5EF4-FFF2-40B4-BE49-F238E27FC236}">
                      <a16:creationId xmlns:a16="http://schemas.microsoft.com/office/drawing/2014/main" id="{15DEF1EB-9587-41F1-B6CE-66BCAE9C243A}"/>
                    </a:ext>
                  </a:extLst>
                </p:cNvPr>
                <p:cNvPicPr/>
                <p:nvPr/>
              </p:nvPicPr>
              <p:blipFill>
                <a:blip r:embed="rId301"/>
                <a:stretch>
                  <a:fillRect/>
                </a:stretch>
              </p:blipFill>
              <p:spPr>
                <a:xfrm>
                  <a:off x="4922280" y="4383199"/>
                  <a:ext cx="199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41" name="Entrada de lápiz 240">
                  <a:extLst>
                    <a:ext uri="{FF2B5EF4-FFF2-40B4-BE49-F238E27FC236}">
                      <a16:creationId xmlns:a16="http://schemas.microsoft.com/office/drawing/2014/main" id="{2D69F6EA-D4E0-4FDB-96FD-416DE131EF58}"/>
                    </a:ext>
                  </a:extLst>
                </p14:cNvPr>
                <p14:cNvContentPartPr/>
                <p14:nvPr/>
              </p14:nvContentPartPr>
              <p14:xfrm>
                <a:off x="5103000" y="4431439"/>
                <a:ext cx="169920" cy="122040"/>
              </p14:xfrm>
            </p:contentPart>
          </mc:Choice>
          <mc:Fallback xmlns="">
            <p:pic>
              <p:nvPicPr>
                <p:cNvPr id="241" name="Entrada de lápiz 240">
                  <a:extLst>
                    <a:ext uri="{FF2B5EF4-FFF2-40B4-BE49-F238E27FC236}">
                      <a16:creationId xmlns:a16="http://schemas.microsoft.com/office/drawing/2014/main" id="{2D69F6EA-D4E0-4FDB-96FD-416DE131EF58}"/>
                    </a:ext>
                  </a:extLst>
                </p:cNvPr>
                <p:cNvPicPr/>
                <p:nvPr/>
              </p:nvPicPr>
              <p:blipFill>
                <a:blip r:embed="rId303"/>
                <a:stretch>
                  <a:fillRect/>
                </a:stretch>
              </p:blipFill>
              <p:spPr>
                <a:xfrm>
                  <a:off x="5094360" y="4422799"/>
                  <a:ext cx="187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2" name="Entrada de lápiz 241">
                  <a:extLst>
                    <a:ext uri="{FF2B5EF4-FFF2-40B4-BE49-F238E27FC236}">
                      <a16:creationId xmlns:a16="http://schemas.microsoft.com/office/drawing/2014/main" id="{9495092C-0305-432F-8350-2EEACF2D0DA8}"/>
                    </a:ext>
                  </a:extLst>
                </p14:cNvPr>
                <p14:cNvContentPartPr/>
                <p14:nvPr/>
              </p14:nvContentPartPr>
              <p14:xfrm>
                <a:off x="5393880" y="4508119"/>
                <a:ext cx="273240" cy="24120"/>
              </p14:xfrm>
            </p:contentPart>
          </mc:Choice>
          <mc:Fallback xmlns="">
            <p:pic>
              <p:nvPicPr>
                <p:cNvPr id="242" name="Entrada de lápiz 241">
                  <a:extLst>
                    <a:ext uri="{FF2B5EF4-FFF2-40B4-BE49-F238E27FC236}">
                      <a16:creationId xmlns:a16="http://schemas.microsoft.com/office/drawing/2014/main" id="{9495092C-0305-432F-8350-2EEACF2D0DA8}"/>
                    </a:ext>
                  </a:extLst>
                </p:cNvPr>
                <p:cNvPicPr/>
                <p:nvPr/>
              </p:nvPicPr>
              <p:blipFill>
                <a:blip r:embed="rId305"/>
                <a:stretch>
                  <a:fillRect/>
                </a:stretch>
              </p:blipFill>
              <p:spPr>
                <a:xfrm>
                  <a:off x="5385240" y="4499119"/>
                  <a:ext cx="290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43" name="Entrada de lápiz 242">
                  <a:extLst>
                    <a:ext uri="{FF2B5EF4-FFF2-40B4-BE49-F238E27FC236}">
                      <a16:creationId xmlns:a16="http://schemas.microsoft.com/office/drawing/2014/main" id="{28D045FD-0F5E-4280-8D82-53BA3AE493BD}"/>
                    </a:ext>
                  </a:extLst>
                </p14:cNvPr>
                <p14:cNvContentPartPr/>
                <p14:nvPr/>
              </p14:nvContentPartPr>
              <p14:xfrm>
                <a:off x="5895720" y="4402279"/>
                <a:ext cx="46440" cy="383760"/>
              </p14:xfrm>
            </p:contentPart>
          </mc:Choice>
          <mc:Fallback xmlns="">
            <p:pic>
              <p:nvPicPr>
                <p:cNvPr id="243" name="Entrada de lápiz 242">
                  <a:extLst>
                    <a:ext uri="{FF2B5EF4-FFF2-40B4-BE49-F238E27FC236}">
                      <a16:creationId xmlns:a16="http://schemas.microsoft.com/office/drawing/2014/main" id="{28D045FD-0F5E-4280-8D82-53BA3AE493BD}"/>
                    </a:ext>
                  </a:extLst>
                </p:cNvPr>
                <p:cNvPicPr/>
                <p:nvPr/>
              </p:nvPicPr>
              <p:blipFill>
                <a:blip r:embed="rId307"/>
                <a:stretch>
                  <a:fillRect/>
                </a:stretch>
              </p:blipFill>
              <p:spPr>
                <a:xfrm>
                  <a:off x="5887080" y="4393279"/>
                  <a:ext cx="640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Entrada de lápiz 243">
                  <a:extLst>
                    <a:ext uri="{FF2B5EF4-FFF2-40B4-BE49-F238E27FC236}">
                      <a16:creationId xmlns:a16="http://schemas.microsoft.com/office/drawing/2014/main" id="{C96B540B-FEFB-4BB0-A223-84831197F219}"/>
                    </a:ext>
                  </a:extLst>
                </p14:cNvPr>
                <p14:cNvContentPartPr/>
                <p14:nvPr/>
              </p14:nvContentPartPr>
              <p14:xfrm>
                <a:off x="5822280" y="4262599"/>
                <a:ext cx="281160" cy="243720"/>
              </p14:xfrm>
            </p:contentPart>
          </mc:Choice>
          <mc:Fallback xmlns="">
            <p:pic>
              <p:nvPicPr>
                <p:cNvPr id="244" name="Entrada de lápiz 243">
                  <a:extLst>
                    <a:ext uri="{FF2B5EF4-FFF2-40B4-BE49-F238E27FC236}">
                      <a16:creationId xmlns:a16="http://schemas.microsoft.com/office/drawing/2014/main" id="{C96B540B-FEFB-4BB0-A223-84831197F219}"/>
                    </a:ext>
                  </a:extLst>
                </p:cNvPr>
                <p:cNvPicPr/>
                <p:nvPr/>
              </p:nvPicPr>
              <p:blipFill>
                <a:blip r:embed="rId309"/>
                <a:stretch>
                  <a:fillRect/>
                </a:stretch>
              </p:blipFill>
              <p:spPr>
                <a:xfrm>
                  <a:off x="5813280" y="4253599"/>
                  <a:ext cx="298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Entrada de lápiz 244">
                  <a:extLst>
                    <a:ext uri="{FF2B5EF4-FFF2-40B4-BE49-F238E27FC236}">
                      <a16:creationId xmlns:a16="http://schemas.microsoft.com/office/drawing/2014/main" id="{0BF08262-4E40-4451-9EEF-7B78B60DA5F3}"/>
                    </a:ext>
                  </a:extLst>
                </p14:cNvPr>
                <p14:cNvContentPartPr/>
                <p14:nvPr/>
              </p14:nvContentPartPr>
              <p14:xfrm>
                <a:off x="6204240" y="4183039"/>
                <a:ext cx="187560" cy="267840"/>
              </p14:xfrm>
            </p:contentPart>
          </mc:Choice>
          <mc:Fallback xmlns="">
            <p:pic>
              <p:nvPicPr>
                <p:cNvPr id="245" name="Entrada de lápiz 244">
                  <a:extLst>
                    <a:ext uri="{FF2B5EF4-FFF2-40B4-BE49-F238E27FC236}">
                      <a16:creationId xmlns:a16="http://schemas.microsoft.com/office/drawing/2014/main" id="{0BF08262-4E40-4451-9EEF-7B78B60DA5F3}"/>
                    </a:ext>
                  </a:extLst>
                </p:cNvPr>
                <p:cNvPicPr/>
                <p:nvPr/>
              </p:nvPicPr>
              <p:blipFill>
                <a:blip r:embed="rId311"/>
                <a:stretch>
                  <a:fillRect/>
                </a:stretch>
              </p:blipFill>
              <p:spPr>
                <a:xfrm>
                  <a:off x="6195240" y="4174039"/>
                  <a:ext cx="2052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Entrada de lápiz 245">
                  <a:extLst>
                    <a:ext uri="{FF2B5EF4-FFF2-40B4-BE49-F238E27FC236}">
                      <a16:creationId xmlns:a16="http://schemas.microsoft.com/office/drawing/2014/main" id="{29E56C54-32B8-42E2-B9DD-8F1800D5CCC4}"/>
                    </a:ext>
                  </a:extLst>
                </p14:cNvPr>
                <p14:cNvContentPartPr/>
                <p14:nvPr/>
              </p14:nvContentPartPr>
              <p14:xfrm>
                <a:off x="6406560" y="4357999"/>
                <a:ext cx="136800" cy="132120"/>
              </p14:xfrm>
            </p:contentPart>
          </mc:Choice>
          <mc:Fallback xmlns="">
            <p:pic>
              <p:nvPicPr>
                <p:cNvPr id="246" name="Entrada de lápiz 245">
                  <a:extLst>
                    <a:ext uri="{FF2B5EF4-FFF2-40B4-BE49-F238E27FC236}">
                      <a16:creationId xmlns:a16="http://schemas.microsoft.com/office/drawing/2014/main" id="{29E56C54-32B8-42E2-B9DD-8F1800D5CCC4}"/>
                    </a:ext>
                  </a:extLst>
                </p:cNvPr>
                <p:cNvPicPr/>
                <p:nvPr/>
              </p:nvPicPr>
              <p:blipFill>
                <a:blip r:embed="rId313"/>
                <a:stretch>
                  <a:fillRect/>
                </a:stretch>
              </p:blipFill>
              <p:spPr>
                <a:xfrm>
                  <a:off x="6397920" y="4348999"/>
                  <a:ext cx="1544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Entrada de lápiz 246">
                  <a:extLst>
                    <a:ext uri="{FF2B5EF4-FFF2-40B4-BE49-F238E27FC236}">
                      <a16:creationId xmlns:a16="http://schemas.microsoft.com/office/drawing/2014/main" id="{613A4083-7E71-4419-9228-0075F8781F20}"/>
                    </a:ext>
                  </a:extLst>
                </p14:cNvPr>
                <p14:cNvContentPartPr/>
                <p14:nvPr/>
              </p14:nvContentPartPr>
              <p14:xfrm>
                <a:off x="6756480" y="4433959"/>
                <a:ext cx="46080" cy="31680"/>
              </p14:xfrm>
            </p:contentPart>
          </mc:Choice>
          <mc:Fallback xmlns="">
            <p:pic>
              <p:nvPicPr>
                <p:cNvPr id="247" name="Entrada de lápiz 246">
                  <a:extLst>
                    <a:ext uri="{FF2B5EF4-FFF2-40B4-BE49-F238E27FC236}">
                      <a16:creationId xmlns:a16="http://schemas.microsoft.com/office/drawing/2014/main" id="{613A4083-7E71-4419-9228-0075F8781F20}"/>
                    </a:ext>
                  </a:extLst>
                </p:cNvPr>
                <p:cNvPicPr/>
                <p:nvPr/>
              </p:nvPicPr>
              <p:blipFill>
                <a:blip r:embed="rId315"/>
                <a:stretch>
                  <a:fillRect/>
                </a:stretch>
              </p:blipFill>
              <p:spPr>
                <a:xfrm>
                  <a:off x="6747480" y="4424959"/>
                  <a:ext cx="63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9" name="Entrada de lápiz 248">
                  <a:extLst>
                    <a:ext uri="{FF2B5EF4-FFF2-40B4-BE49-F238E27FC236}">
                      <a16:creationId xmlns:a16="http://schemas.microsoft.com/office/drawing/2014/main" id="{E1F7FA9E-20BB-45C6-B1F1-4E0B387B98A3}"/>
                    </a:ext>
                  </a:extLst>
                </p14:cNvPr>
                <p14:cNvContentPartPr/>
                <p14:nvPr/>
              </p14:nvContentPartPr>
              <p14:xfrm>
                <a:off x="7162920" y="4147759"/>
                <a:ext cx="232920" cy="234360"/>
              </p14:xfrm>
            </p:contentPart>
          </mc:Choice>
          <mc:Fallback xmlns="">
            <p:pic>
              <p:nvPicPr>
                <p:cNvPr id="249" name="Entrada de lápiz 248">
                  <a:extLst>
                    <a:ext uri="{FF2B5EF4-FFF2-40B4-BE49-F238E27FC236}">
                      <a16:creationId xmlns:a16="http://schemas.microsoft.com/office/drawing/2014/main" id="{E1F7FA9E-20BB-45C6-B1F1-4E0B387B98A3}"/>
                    </a:ext>
                  </a:extLst>
                </p:cNvPr>
                <p:cNvPicPr/>
                <p:nvPr/>
              </p:nvPicPr>
              <p:blipFill>
                <a:blip r:embed="rId317"/>
                <a:stretch>
                  <a:fillRect/>
                </a:stretch>
              </p:blipFill>
              <p:spPr>
                <a:xfrm>
                  <a:off x="7154280" y="4139119"/>
                  <a:ext cx="250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50" name="Entrada de lápiz 249">
                  <a:extLst>
                    <a:ext uri="{FF2B5EF4-FFF2-40B4-BE49-F238E27FC236}">
                      <a16:creationId xmlns:a16="http://schemas.microsoft.com/office/drawing/2014/main" id="{2A57EA92-C65A-4318-A52C-70204F77071F}"/>
                    </a:ext>
                  </a:extLst>
                </p14:cNvPr>
                <p14:cNvContentPartPr/>
                <p14:nvPr/>
              </p14:nvContentPartPr>
              <p14:xfrm>
                <a:off x="7456680" y="4248199"/>
                <a:ext cx="56520" cy="153720"/>
              </p14:xfrm>
            </p:contentPart>
          </mc:Choice>
          <mc:Fallback xmlns="">
            <p:pic>
              <p:nvPicPr>
                <p:cNvPr id="250" name="Entrada de lápiz 249">
                  <a:extLst>
                    <a:ext uri="{FF2B5EF4-FFF2-40B4-BE49-F238E27FC236}">
                      <a16:creationId xmlns:a16="http://schemas.microsoft.com/office/drawing/2014/main" id="{2A57EA92-C65A-4318-A52C-70204F77071F}"/>
                    </a:ext>
                  </a:extLst>
                </p:cNvPr>
                <p:cNvPicPr/>
                <p:nvPr/>
              </p:nvPicPr>
              <p:blipFill>
                <a:blip r:embed="rId319"/>
                <a:stretch>
                  <a:fillRect/>
                </a:stretch>
              </p:blipFill>
              <p:spPr>
                <a:xfrm>
                  <a:off x="7447680" y="4239199"/>
                  <a:ext cx="74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1" name="Entrada de lápiz 250">
                  <a:extLst>
                    <a:ext uri="{FF2B5EF4-FFF2-40B4-BE49-F238E27FC236}">
                      <a16:creationId xmlns:a16="http://schemas.microsoft.com/office/drawing/2014/main" id="{6C921B13-4BF3-4221-AD75-27D7E1341B87}"/>
                    </a:ext>
                  </a:extLst>
                </p14:cNvPr>
                <p14:cNvContentPartPr/>
                <p14:nvPr/>
              </p14:nvContentPartPr>
              <p14:xfrm>
                <a:off x="7455240" y="4182319"/>
                <a:ext cx="56520" cy="75240"/>
              </p14:xfrm>
            </p:contentPart>
          </mc:Choice>
          <mc:Fallback xmlns="">
            <p:pic>
              <p:nvPicPr>
                <p:cNvPr id="251" name="Entrada de lápiz 250">
                  <a:extLst>
                    <a:ext uri="{FF2B5EF4-FFF2-40B4-BE49-F238E27FC236}">
                      <a16:creationId xmlns:a16="http://schemas.microsoft.com/office/drawing/2014/main" id="{6C921B13-4BF3-4221-AD75-27D7E1341B87}"/>
                    </a:ext>
                  </a:extLst>
                </p:cNvPr>
                <p:cNvPicPr/>
                <p:nvPr/>
              </p:nvPicPr>
              <p:blipFill>
                <a:blip r:embed="rId321"/>
                <a:stretch>
                  <a:fillRect/>
                </a:stretch>
              </p:blipFill>
              <p:spPr>
                <a:xfrm>
                  <a:off x="7446600" y="4173679"/>
                  <a:ext cx="741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2" name="Entrada de lápiz 251">
                  <a:extLst>
                    <a:ext uri="{FF2B5EF4-FFF2-40B4-BE49-F238E27FC236}">
                      <a16:creationId xmlns:a16="http://schemas.microsoft.com/office/drawing/2014/main" id="{66170B01-F5C1-4245-AD58-9F9B60EA5D36}"/>
                    </a:ext>
                  </a:extLst>
                </p14:cNvPr>
                <p14:cNvContentPartPr/>
                <p14:nvPr/>
              </p14:nvContentPartPr>
              <p14:xfrm>
                <a:off x="7648920" y="4305439"/>
                <a:ext cx="123120" cy="27000"/>
              </p14:xfrm>
            </p:contentPart>
          </mc:Choice>
          <mc:Fallback xmlns="">
            <p:pic>
              <p:nvPicPr>
                <p:cNvPr id="252" name="Entrada de lápiz 251">
                  <a:extLst>
                    <a:ext uri="{FF2B5EF4-FFF2-40B4-BE49-F238E27FC236}">
                      <a16:creationId xmlns:a16="http://schemas.microsoft.com/office/drawing/2014/main" id="{66170B01-F5C1-4245-AD58-9F9B60EA5D36}"/>
                    </a:ext>
                  </a:extLst>
                </p:cNvPr>
                <p:cNvPicPr/>
                <p:nvPr/>
              </p:nvPicPr>
              <p:blipFill>
                <a:blip r:embed="rId323"/>
                <a:stretch>
                  <a:fillRect/>
                </a:stretch>
              </p:blipFill>
              <p:spPr>
                <a:xfrm>
                  <a:off x="7640280" y="4296799"/>
                  <a:ext cx="140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3" name="Entrada de lápiz 252">
                  <a:extLst>
                    <a:ext uri="{FF2B5EF4-FFF2-40B4-BE49-F238E27FC236}">
                      <a16:creationId xmlns:a16="http://schemas.microsoft.com/office/drawing/2014/main" id="{7EA87E6B-69C3-46CA-A9B3-1804D2C6B26A}"/>
                    </a:ext>
                  </a:extLst>
                </p14:cNvPr>
                <p14:cNvContentPartPr/>
                <p14:nvPr/>
              </p14:nvContentPartPr>
              <p14:xfrm>
                <a:off x="7845120" y="4088719"/>
                <a:ext cx="151920" cy="267480"/>
              </p14:xfrm>
            </p:contentPart>
          </mc:Choice>
          <mc:Fallback xmlns="">
            <p:pic>
              <p:nvPicPr>
                <p:cNvPr id="253" name="Entrada de lápiz 252">
                  <a:extLst>
                    <a:ext uri="{FF2B5EF4-FFF2-40B4-BE49-F238E27FC236}">
                      <a16:creationId xmlns:a16="http://schemas.microsoft.com/office/drawing/2014/main" id="{7EA87E6B-69C3-46CA-A9B3-1804D2C6B26A}"/>
                    </a:ext>
                  </a:extLst>
                </p:cNvPr>
                <p:cNvPicPr/>
                <p:nvPr/>
              </p:nvPicPr>
              <p:blipFill>
                <a:blip r:embed="rId325"/>
                <a:stretch>
                  <a:fillRect/>
                </a:stretch>
              </p:blipFill>
              <p:spPr>
                <a:xfrm>
                  <a:off x="7836480" y="4079719"/>
                  <a:ext cx="169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4" name="Entrada de lápiz 253">
                  <a:extLst>
                    <a:ext uri="{FF2B5EF4-FFF2-40B4-BE49-F238E27FC236}">
                      <a16:creationId xmlns:a16="http://schemas.microsoft.com/office/drawing/2014/main" id="{CABCEC32-C95B-4277-BD3D-128D730A644B}"/>
                    </a:ext>
                  </a:extLst>
                </p14:cNvPr>
                <p14:cNvContentPartPr/>
                <p14:nvPr/>
              </p14:nvContentPartPr>
              <p14:xfrm>
                <a:off x="7985160" y="4250359"/>
                <a:ext cx="137880" cy="170280"/>
              </p14:xfrm>
            </p:contentPart>
          </mc:Choice>
          <mc:Fallback xmlns="">
            <p:pic>
              <p:nvPicPr>
                <p:cNvPr id="254" name="Entrada de lápiz 253">
                  <a:extLst>
                    <a:ext uri="{FF2B5EF4-FFF2-40B4-BE49-F238E27FC236}">
                      <a16:creationId xmlns:a16="http://schemas.microsoft.com/office/drawing/2014/main" id="{CABCEC32-C95B-4277-BD3D-128D730A644B}"/>
                    </a:ext>
                  </a:extLst>
                </p:cNvPr>
                <p:cNvPicPr/>
                <p:nvPr/>
              </p:nvPicPr>
              <p:blipFill>
                <a:blip r:embed="rId327"/>
                <a:stretch>
                  <a:fillRect/>
                </a:stretch>
              </p:blipFill>
              <p:spPr>
                <a:xfrm>
                  <a:off x="7976160" y="4241359"/>
                  <a:ext cx="155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5" name="Entrada de lápiz 254">
                  <a:extLst>
                    <a:ext uri="{FF2B5EF4-FFF2-40B4-BE49-F238E27FC236}">
                      <a16:creationId xmlns:a16="http://schemas.microsoft.com/office/drawing/2014/main" id="{F9739AA0-C134-44C3-A6FB-7485E8A7DCD1}"/>
                    </a:ext>
                  </a:extLst>
                </p14:cNvPr>
                <p14:cNvContentPartPr/>
                <p14:nvPr/>
              </p14:nvContentPartPr>
              <p14:xfrm>
                <a:off x="8178480" y="4278439"/>
                <a:ext cx="128160" cy="150120"/>
              </p14:xfrm>
            </p:contentPart>
          </mc:Choice>
          <mc:Fallback xmlns="">
            <p:pic>
              <p:nvPicPr>
                <p:cNvPr id="255" name="Entrada de lápiz 254">
                  <a:extLst>
                    <a:ext uri="{FF2B5EF4-FFF2-40B4-BE49-F238E27FC236}">
                      <a16:creationId xmlns:a16="http://schemas.microsoft.com/office/drawing/2014/main" id="{F9739AA0-C134-44C3-A6FB-7485E8A7DCD1}"/>
                    </a:ext>
                  </a:extLst>
                </p:cNvPr>
                <p:cNvPicPr/>
                <p:nvPr/>
              </p:nvPicPr>
              <p:blipFill>
                <a:blip r:embed="rId329"/>
                <a:stretch>
                  <a:fillRect/>
                </a:stretch>
              </p:blipFill>
              <p:spPr>
                <a:xfrm>
                  <a:off x="8169480" y="4269439"/>
                  <a:ext cx="145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6" name="Entrada de lápiz 255">
                  <a:extLst>
                    <a:ext uri="{FF2B5EF4-FFF2-40B4-BE49-F238E27FC236}">
                      <a16:creationId xmlns:a16="http://schemas.microsoft.com/office/drawing/2014/main" id="{FAF8869A-A3A0-45EF-A495-9E2DEE38C046}"/>
                    </a:ext>
                  </a:extLst>
                </p14:cNvPr>
                <p14:cNvContentPartPr/>
                <p14:nvPr/>
              </p14:nvContentPartPr>
              <p14:xfrm>
                <a:off x="8182800" y="4357999"/>
                <a:ext cx="33480" cy="10800"/>
              </p14:xfrm>
            </p:contentPart>
          </mc:Choice>
          <mc:Fallback xmlns="">
            <p:pic>
              <p:nvPicPr>
                <p:cNvPr id="256" name="Entrada de lápiz 255">
                  <a:extLst>
                    <a:ext uri="{FF2B5EF4-FFF2-40B4-BE49-F238E27FC236}">
                      <a16:creationId xmlns:a16="http://schemas.microsoft.com/office/drawing/2014/main" id="{FAF8869A-A3A0-45EF-A495-9E2DEE38C046}"/>
                    </a:ext>
                  </a:extLst>
                </p:cNvPr>
                <p:cNvPicPr/>
                <p:nvPr/>
              </p:nvPicPr>
              <p:blipFill>
                <a:blip r:embed="rId331"/>
                <a:stretch>
                  <a:fillRect/>
                </a:stretch>
              </p:blipFill>
              <p:spPr>
                <a:xfrm>
                  <a:off x="8174160" y="4348999"/>
                  <a:ext cx="51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7" name="Entrada de lápiz 256">
                  <a:extLst>
                    <a:ext uri="{FF2B5EF4-FFF2-40B4-BE49-F238E27FC236}">
                      <a16:creationId xmlns:a16="http://schemas.microsoft.com/office/drawing/2014/main" id="{ECDE0F20-5488-4078-BFB8-AB9FD922A3AA}"/>
                    </a:ext>
                  </a:extLst>
                </p14:cNvPr>
                <p14:cNvContentPartPr/>
                <p14:nvPr/>
              </p14:nvContentPartPr>
              <p14:xfrm>
                <a:off x="8164800" y="4274479"/>
                <a:ext cx="147960" cy="51840"/>
              </p14:xfrm>
            </p:contentPart>
          </mc:Choice>
          <mc:Fallback xmlns="">
            <p:pic>
              <p:nvPicPr>
                <p:cNvPr id="257" name="Entrada de lápiz 256">
                  <a:extLst>
                    <a:ext uri="{FF2B5EF4-FFF2-40B4-BE49-F238E27FC236}">
                      <a16:creationId xmlns:a16="http://schemas.microsoft.com/office/drawing/2014/main" id="{ECDE0F20-5488-4078-BFB8-AB9FD922A3AA}"/>
                    </a:ext>
                  </a:extLst>
                </p:cNvPr>
                <p:cNvPicPr/>
                <p:nvPr/>
              </p:nvPicPr>
              <p:blipFill>
                <a:blip r:embed="rId333"/>
                <a:stretch>
                  <a:fillRect/>
                </a:stretch>
              </p:blipFill>
              <p:spPr>
                <a:xfrm>
                  <a:off x="8156160" y="4265839"/>
                  <a:ext cx="1656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58" name="Entrada de lápiz 257">
                  <a:extLst>
                    <a:ext uri="{FF2B5EF4-FFF2-40B4-BE49-F238E27FC236}">
                      <a16:creationId xmlns:a16="http://schemas.microsoft.com/office/drawing/2014/main" id="{B2128F06-04D9-4670-922D-5DDB77C38BE5}"/>
                    </a:ext>
                  </a:extLst>
                </p14:cNvPr>
                <p14:cNvContentPartPr/>
                <p14:nvPr/>
              </p14:nvContentPartPr>
              <p14:xfrm>
                <a:off x="7083720" y="4531159"/>
                <a:ext cx="1307160" cy="34560"/>
              </p14:xfrm>
            </p:contentPart>
          </mc:Choice>
          <mc:Fallback xmlns="">
            <p:pic>
              <p:nvPicPr>
                <p:cNvPr id="258" name="Entrada de lápiz 257">
                  <a:extLst>
                    <a:ext uri="{FF2B5EF4-FFF2-40B4-BE49-F238E27FC236}">
                      <a16:creationId xmlns:a16="http://schemas.microsoft.com/office/drawing/2014/main" id="{B2128F06-04D9-4670-922D-5DDB77C38BE5}"/>
                    </a:ext>
                  </a:extLst>
                </p:cNvPr>
                <p:cNvPicPr/>
                <p:nvPr/>
              </p:nvPicPr>
              <p:blipFill>
                <a:blip r:embed="rId335"/>
                <a:stretch>
                  <a:fillRect/>
                </a:stretch>
              </p:blipFill>
              <p:spPr>
                <a:xfrm>
                  <a:off x="7075080" y="4522159"/>
                  <a:ext cx="13248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59" name="Entrada de lápiz 258">
                  <a:extLst>
                    <a:ext uri="{FF2B5EF4-FFF2-40B4-BE49-F238E27FC236}">
                      <a16:creationId xmlns:a16="http://schemas.microsoft.com/office/drawing/2014/main" id="{3E61D16C-01F5-4C4C-B35F-493CDA382A55}"/>
                    </a:ext>
                  </a:extLst>
                </p14:cNvPr>
                <p14:cNvContentPartPr/>
                <p14:nvPr/>
              </p14:nvContentPartPr>
              <p14:xfrm>
                <a:off x="7333560" y="4669399"/>
                <a:ext cx="167400" cy="264960"/>
              </p14:xfrm>
            </p:contentPart>
          </mc:Choice>
          <mc:Fallback xmlns="">
            <p:pic>
              <p:nvPicPr>
                <p:cNvPr id="259" name="Entrada de lápiz 258">
                  <a:extLst>
                    <a:ext uri="{FF2B5EF4-FFF2-40B4-BE49-F238E27FC236}">
                      <a16:creationId xmlns:a16="http://schemas.microsoft.com/office/drawing/2014/main" id="{3E61D16C-01F5-4C4C-B35F-493CDA382A55}"/>
                    </a:ext>
                  </a:extLst>
                </p:cNvPr>
                <p:cNvPicPr/>
                <p:nvPr/>
              </p:nvPicPr>
              <p:blipFill>
                <a:blip r:embed="rId337"/>
                <a:stretch>
                  <a:fillRect/>
                </a:stretch>
              </p:blipFill>
              <p:spPr>
                <a:xfrm>
                  <a:off x="7324920" y="4660759"/>
                  <a:ext cx="185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Entrada de lápiz 259">
                  <a:extLst>
                    <a:ext uri="{FF2B5EF4-FFF2-40B4-BE49-F238E27FC236}">
                      <a16:creationId xmlns:a16="http://schemas.microsoft.com/office/drawing/2014/main" id="{37F62940-83C6-4E92-827A-52BA47F9458D}"/>
                    </a:ext>
                  </a:extLst>
                </p14:cNvPr>
                <p14:cNvContentPartPr/>
                <p14:nvPr/>
              </p14:nvContentPartPr>
              <p14:xfrm>
                <a:off x="7597080" y="4762639"/>
                <a:ext cx="168840" cy="207720"/>
              </p14:xfrm>
            </p:contentPart>
          </mc:Choice>
          <mc:Fallback xmlns="">
            <p:pic>
              <p:nvPicPr>
                <p:cNvPr id="260" name="Entrada de lápiz 259">
                  <a:extLst>
                    <a:ext uri="{FF2B5EF4-FFF2-40B4-BE49-F238E27FC236}">
                      <a16:creationId xmlns:a16="http://schemas.microsoft.com/office/drawing/2014/main" id="{37F62940-83C6-4E92-827A-52BA47F9458D}"/>
                    </a:ext>
                  </a:extLst>
                </p:cNvPr>
                <p:cNvPicPr/>
                <p:nvPr/>
              </p:nvPicPr>
              <p:blipFill>
                <a:blip r:embed="rId339"/>
                <a:stretch>
                  <a:fillRect/>
                </a:stretch>
              </p:blipFill>
              <p:spPr>
                <a:xfrm>
                  <a:off x="7588440" y="4753639"/>
                  <a:ext cx="186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Entrada de lápiz 260">
                  <a:extLst>
                    <a:ext uri="{FF2B5EF4-FFF2-40B4-BE49-F238E27FC236}">
                      <a16:creationId xmlns:a16="http://schemas.microsoft.com/office/drawing/2014/main" id="{B498DA7B-68ED-4AE9-9D3B-0E9A258B9C76}"/>
                    </a:ext>
                  </a:extLst>
                </p14:cNvPr>
                <p14:cNvContentPartPr/>
                <p14:nvPr/>
              </p14:nvContentPartPr>
              <p14:xfrm>
                <a:off x="6982560" y="4150639"/>
                <a:ext cx="320400" cy="349920"/>
              </p14:xfrm>
            </p:contentPart>
          </mc:Choice>
          <mc:Fallback xmlns="">
            <p:pic>
              <p:nvPicPr>
                <p:cNvPr id="261" name="Entrada de lápiz 260">
                  <a:extLst>
                    <a:ext uri="{FF2B5EF4-FFF2-40B4-BE49-F238E27FC236}">
                      <a16:creationId xmlns:a16="http://schemas.microsoft.com/office/drawing/2014/main" id="{B498DA7B-68ED-4AE9-9D3B-0E9A258B9C76}"/>
                    </a:ext>
                  </a:extLst>
                </p:cNvPr>
                <p:cNvPicPr/>
                <p:nvPr/>
              </p:nvPicPr>
              <p:blipFill>
                <a:blip r:embed="rId341"/>
                <a:stretch>
                  <a:fillRect/>
                </a:stretch>
              </p:blipFill>
              <p:spPr>
                <a:xfrm>
                  <a:off x="6973560" y="4141639"/>
                  <a:ext cx="3380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Entrada de lápiz 261">
                  <a:extLst>
                    <a:ext uri="{FF2B5EF4-FFF2-40B4-BE49-F238E27FC236}">
                      <a16:creationId xmlns:a16="http://schemas.microsoft.com/office/drawing/2014/main" id="{89BEAAB5-55B7-4FBE-B80B-1B30BC661C5B}"/>
                    </a:ext>
                  </a:extLst>
                </p14:cNvPr>
                <p14:cNvContentPartPr/>
                <p14:nvPr/>
              </p14:nvContentPartPr>
              <p14:xfrm>
                <a:off x="8388720" y="4119319"/>
                <a:ext cx="228240" cy="328320"/>
              </p14:xfrm>
            </p:contentPart>
          </mc:Choice>
          <mc:Fallback xmlns="">
            <p:pic>
              <p:nvPicPr>
                <p:cNvPr id="262" name="Entrada de lápiz 261">
                  <a:extLst>
                    <a:ext uri="{FF2B5EF4-FFF2-40B4-BE49-F238E27FC236}">
                      <a16:creationId xmlns:a16="http://schemas.microsoft.com/office/drawing/2014/main" id="{89BEAAB5-55B7-4FBE-B80B-1B30BC661C5B}"/>
                    </a:ext>
                  </a:extLst>
                </p:cNvPr>
                <p:cNvPicPr/>
                <p:nvPr/>
              </p:nvPicPr>
              <p:blipFill>
                <a:blip r:embed="rId343"/>
                <a:stretch>
                  <a:fillRect/>
                </a:stretch>
              </p:blipFill>
              <p:spPr>
                <a:xfrm>
                  <a:off x="8380080" y="4110319"/>
                  <a:ext cx="245880" cy="345960"/>
                </a:xfrm>
                <a:prstGeom prst="rect">
                  <a:avLst/>
                </a:prstGeom>
              </p:spPr>
            </p:pic>
          </mc:Fallback>
        </mc:AlternateContent>
      </p:grpSp>
      <p:grpSp>
        <p:nvGrpSpPr>
          <p:cNvPr id="267" name="Grupo 266">
            <a:extLst>
              <a:ext uri="{FF2B5EF4-FFF2-40B4-BE49-F238E27FC236}">
                <a16:creationId xmlns:a16="http://schemas.microsoft.com/office/drawing/2014/main" id="{4DEA4C3D-A20F-4914-A2E2-FB4D222D1898}"/>
              </a:ext>
            </a:extLst>
          </p:cNvPr>
          <p:cNvGrpSpPr/>
          <p:nvPr/>
        </p:nvGrpSpPr>
        <p:grpSpPr>
          <a:xfrm>
            <a:off x="5631480" y="2574559"/>
            <a:ext cx="2707200" cy="1429920"/>
            <a:chOff x="5631480" y="2574559"/>
            <a:chExt cx="2707200" cy="1429920"/>
          </a:xfrm>
        </p:grpSpPr>
        <mc:AlternateContent xmlns:mc="http://schemas.openxmlformats.org/markup-compatibility/2006" xmlns:p14="http://schemas.microsoft.com/office/powerpoint/2010/main">
          <mc:Choice Requires="p14">
            <p:contentPart p14:bwMode="auto" r:id="rId344">
              <p14:nvContentPartPr>
                <p14:cNvPr id="264" name="Entrada de lápiz 263">
                  <a:extLst>
                    <a:ext uri="{FF2B5EF4-FFF2-40B4-BE49-F238E27FC236}">
                      <a16:creationId xmlns:a16="http://schemas.microsoft.com/office/drawing/2014/main" id="{C01E765F-AF7A-4361-B887-CBA388045D75}"/>
                    </a:ext>
                  </a:extLst>
                </p14:cNvPr>
                <p14:cNvContentPartPr/>
                <p14:nvPr/>
              </p14:nvContentPartPr>
              <p14:xfrm>
                <a:off x="5688360" y="2574559"/>
                <a:ext cx="2376720" cy="108000"/>
              </p14:xfrm>
            </p:contentPart>
          </mc:Choice>
          <mc:Fallback xmlns="">
            <p:pic>
              <p:nvPicPr>
                <p:cNvPr id="264" name="Entrada de lápiz 263">
                  <a:extLst>
                    <a:ext uri="{FF2B5EF4-FFF2-40B4-BE49-F238E27FC236}">
                      <a16:creationId xmlns:a16="http://schemas.microsoft.com/office/drawing/2014/main" id="{C01E765F-AF7A-4361-B887-CBA388045D75}"/>
                    </a:ext>
                  </a:extLst>
                </p:cNvPr>
                <p:cNvPicPr/>
                <p:nvPr/>
              </p:nvPicPr>
              <p:blipFill>
                <a:blip r:embed="rId345"/>
                <a:stretch>
                  <a:fillRect/>
                </a:stretch>
              </p:blipFill>
              <p:spPr>
                <a:xfrm>
                  <a:off x="5679360" y="2565559"/>
                  <a:ext cx="2394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5" name="Entrada de lápiz 264">
                  <a:extLst>
                    <a:ext uri="{FF2B5EF4-FFF2-40B4-BE49-F238E27FC236}">
                      <a16:creationId xmlns:a16="http://schemas.microsoft.com/office/drawing/2014/main" id="{7D15F143-931D-46AD-88B6-D81411870D25}"/>
                    </a:ext>
                  </a:extLst>
                </p14:cNvPr>
                <p14:cNvContentPartPr/>
                <p14:nvPr/>
              </p14:nvContentPartPr>
              <p14:xfrm>
                <a:off x="5631480" y="2677879"/>
                <a:ext cx="2678760" cy="1326600"/>
              </p14:xfrm>
            </p:contentPart>
          </mc:Choice>
          <mc:Fallback xmlns="">
            <p:pic>
              <p:nvPicPr>
                <p:cNvPr id="265" name="Entrada de lápiz 264">
                  <a:extLst>
                    <a:ext uri="{FF2B5EF4-FFF2-40B4-BE49-F238E27FC236}">
                      <a16:creationId xmlns:a16="http://schemas.microsoft.com/office/drawing/2014/main" id="{7D15F143-931D-46AD-88B6-D81411870D25}"/>
                    </a:ext>
                  </a:extLst>
                </p:cNvPr>
                <p:cNvPicPr/>
                <p:nvPr/>
              </p:nvPicPr>
              <p:blipFill>
                <a:blip r:embed="rId347"/>
                <a:stretch>
                  <a:fillRect/>
                </a:stretch>
              </p:blipFill>
              <p:spPr>
                <a:xfrm>
                  <a:off x="5622480" y="2669239"/>
                  <a:ext cx="2696400" cy="1344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6" name="Entrada de lápiz 265">
                  <a:extLst>
                    <a:ext uri="{FF2B5EF4-FFF2-40B4-BE49-F238E27FC236}">
                      <a16:creationId xmlns:a16="http://schemas.microsoft.com/office/drawing/2014/main" id="{A448ABFA-5963-4C12-9E5A-E0CE14EC4D1A}"/>
                    </a:ext>
                  </a:extLst>
                </p14:cNvPr>
                <p14:cNvContentPartPr/>
                <p14:nvPr/>
              </p14:nvContentPartPr>
              <p14:xfrm>
                <a:off x="8097480" y="2579239"/>
                <a:ext cx="241200" cy="1314000"/>
              </p14:xfrm>
            </p:contentPart>
          </mc:Choice>
          <mc:Fallback xmlns="">
            <p:pic>
              <p:nvPicPr>
                <p:cNvPr id="266" name="Entrada de lápiz 265">
                  <a:extLst>
                    <a:ext uri="{FF2B5EF4-FFF2-40B4-BE49-F238E27FC236}">
                      <a16:creationId xmlns:a16="http://schemas.microsoft.com/office/drawing/2014/main" id="{A448ABFA-5963-4C12-9E5A-E0CE14EC4D1A}"/>
                    </a:ext>
                  </a:extLst>
                </p:cNvPr>
                <p:cNvPicPr/>
                <p:nvPr/>
              </p:nvPicPr>
              <p:blipFill>
                <a:blip r:embed="rId349"/>
                <a:stretch>
                  <a:fillRect/>
                </a:stretch>
              </p:blipFill>
              <p:spPr>
                <a:xfrm>
                  <a:off x="8088480" y="2570599"/>
                  <a:ext cx="258840" cy="133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268" name="Entrada de lápiz 267">
                <a:extLst>
                  <a:ext uri="{FF2B5EF4-FFF2-40B4-BE49-F238E27FC236}">
                    <a16:creationId xmlns:a16="http://schemas.microsoft.com/office/drawing/2014/main" id="{710CB845-FCBF-4246-963C-F10EAD15B023}"/>
                  </a:ext>
                </a:extLst>
              </p14:cNvPr>
              <p14:cNvContentPartPr/>
              <p14:nvPr/>
            </p14:nvContentPartPr>
            <p14:xfrm>
              <a:off x="856080" y="3443959"/>
              <a:ext cx="829440" cy="26640"/>
            </p14:xfrm>
          </p:contentPart>
        </mc:Choice>
        <mc:Fallback xmlns="">
          <p:pic>
            <p:nvPicPr>
              <p:cNvPr id="268" name="Entrada de lápiz 267">
                <a:extLst>
                  <a:ext uri="{FF2B5EF4-FFF2-40B4-BE49-F238E27FC236}">
                    <a16:creationId xmlns:a16="http://schemas.microsoft.com/office/drawing/2014/main" id="{710CB845-FCBF-4246-963C-F10EAD15B023}"/>
                  </a:ext>
                </a:extLst>
              </p:cNvPr>
              <p:cNvPicPr/>
              <p:nvPr/>
            </p:nvPicPr>
            <p:blipFill>
              <a:blip r:embed="rId351"/>
              <a:stretch>
                <a:fillRect/>
              </a:stretch>
            </p:blipFill>
            <p:spPr>
              <a:xfrm>
                <a:off x="847440" y="3434959"/>
                <a:ext cx="8470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9" name="Entrada de lápiz 268">
                <a:extLst>
                  <a:ext uri="{FF2B5EF4-FFF2-40B4-BE49-F238E27FC236}">
                    <a16:creationId xmlns:a16="http://schemas.microsoft.com/office/drawing/2014/main" id="{853274D0-CAED-4833-97C6-184B27DDFB42}"/>
                  </a:ext>
                </a:extLst>
              </p14:cNvPr>
              <p14:cNvContentPartPr/>
              <p14:nvPr/>
            </p14:nvContentPartPr>
            <p14:xfrm>
              <a:off x="2607120" y="3310759"/>
              <a:ext cx="1958760" cy="66960"/>
            </p14:xfrm>
          </p:contentPart>
        </mc:Choice>
        <mc:Fallback xmlns="">
          <p:pic>
            <p:nvPicPr>
              <p:cNvPr id="269" name="Entrada de lápiz 268">
                <a:extLst>
                  <a:ext uri="{FF2B5EF4-FFF2-40B4-BE49-F238E27FC236}">
                    <a16:creationId xmlns:a16="http://schemas.microsoft.com/office/drawing/2014/main" id="{853274D0-CAED-4833-97C6-184B27DDFB42}"/>
                  </a:ext>
                </a:extLst>
              </p:cNvPr>
              <p:cNvPicPr/>
              <p:nvPr/>
            </p:nvPicPr>
            <p:blipFill>
              <a:blip r:embed="rId353"/>
              <a:stretch>
                <a:fillRect/>
              </a:stretch>
            </p:blipFill>
            <p:spPr>
              <a:xfrm>
                <a:off x="2598120" y="3302119"/>
                <a:ext cx="1976400" cy="84600"/>
              </a:xfrm>
              <a:prstGeom prst="rect">
                <a:avLst/>
              </a:prstGeom>
            </p:spPr>
          </p:pic>
        </mc:Fallback>
      </mc:AlternateContent>
      <p:grpSp>
        <p:nvGrpSpPr>
          <p:cNvPr id="295" name="Grupo 294">
            <a:extLst>
              <a:ext uri="{FF2B5EF4-FFF2-40B4-BE49-F238E27FC236}">
                <a16:creationId xmlns:a16="http://schemas.microsoft.com/office/drawing/2014/main" id="{665A54B2-DAA3-46FD-9D95-90CD37DC644C}"/>
              </a:ext>
            </a:extLst>
          </p:cNvPr>
          <p:cNvGrpSpPr/>
          <p:nvPr/>
        </p:nvGrpSpPr>
        <p:grpSpPr>
          <a:xfrm>
            <a:off x="196200" y="39799"/>
            <a:ext cx="1053000" cy="250560"/>
            <a:chOff x="196200" y="39799"/>
            <a:chExt cx="1053000" cy="250560"/>
          </a:xfrm>
        </p:grpSpPr>
        <mc:AlternateContent xmlns:mc="http://schemas.openxmlformats.org/markup-compatibility/2006" xmlns:p14="http://schemas.microsoft.com/office/powerpoint/2010/main">
          <mc:Choice Requires="p14">
            <p:contentPart p14:bwMode="auto" r:id="rId354">
              <p14:nvContentPartPr>
                <p14:cNvPr id="275" name="Entrada de lápiz 274">
                  <a:extLst>
                    <a:ext uri="{FF2B5EF4-FFF2-40B4-BE49-F238E27FC236}">
                      <a16:creationId xmlns:a16="http://schemas.microsoft.com/office/drawing/2014/main" id="{10C53AC9-1994-4254-8741-F33DBC43C565}"/>
                    </a:ext>
                  </a:extLst>
                </p14:cNvPr>
                <p14:cNvContentPartPr/>
                <p14:nvPr/>
              </p14:nvContentPartPr>
              <p14:xfrm>
                <a:off x="196200" y="117199"/>
                <a:ext cx="141840" cy="173160"/>
              </p14:xfrm>
            </p:contentPart>
          </mc:Choice>
          <mc:Fallback xmlns="">
            <p:pic>
              <p:nvPicPr>
                <p:cNvPr id="275" name="Entrada de lápiz 274">
                  <a:extLst>
                    <a:ext uri="{FF2B5EF4-FFF2-40B4-BE49-F238E27FC236}">
                      <a16:creationId xmlns:a16="http://schemas.microsoft.com/office/drawing/2014/main" id="{10C53AC9-1994-4254-8741-F33DBC43C565}"/>
                    </a:ext>
                  </a:extLst>
                </p:cNvPr>
                <p:cNvPicPr/>
                <p:nvPr/>
              </p:nvPicPr>
              <p:blipFill>
                <a:blip r:embed="rId355"/>
                <a:stretch>
                  <a:fillRect/>
                </a:stretch>
              </p:blipFill>
              <p:spPr>
                <a:xfrm>
                  <a:off x="187200" y="108559"/>
                  <a:ext cx="1594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6" name="Entrada de lápiz 275">
                  <a:extLst>
                    <a:ext uri="{FF2B5EF4-FFF2-40B4-BE49-F238E27FC236}">
                      <a16:creationId xmlns:a16="http://schemas.microsoft.com/office/drawing/2014/main" id="{44EA9B65-2D00-43A1-8BE3-660E8410D6AC}"/>
                    </a:ext>
                  </a:extLst>
                </p14:cNvPr>
                <p14:cNvContentPartPr/>
                <p14:nvPr/>
              </p14:nvContentPartPr>
              <p14:xfrm>
                <a:off x="370800" y="146359"/>
                <a:ext cx="153360" cy="119880"/>
              </p14:xfrm>
            </p:contentPart>
          </mc:Choice>
          <mc:Fallback xmlns="">
            <p:pic>
              <p:nvPicPr>
                <p:cNvPr id="276" name="Entrada de lápiz 275">
                  <a:extLst>
                    <a:ext uri="{FF2B5EF4-FFF2-40B4-BE49-F238E27FC236}">
                      <a16:creationId xmlns:a16="http://schemas.microsoft.com/office/drawing/2014/main" id="{44EA9B65-2D00-43A1-8BE3-660E8410D6AC}"/>
                    </a:ext>
                  </a:extLst>
                </p:cNvPr>
                <p:cNvPicPr/>
                <p:nvPr/>
              </p:nvPicPr>
              <p:blipFill>
                <a:blip r:embed="rId357"/>
                <a:stretch>
                  <a:fillRect/>
                </a:stretch>
              </p:blipFill>
              <p:spPr>
                <a:xfrm>
                  <a:off x="362160" y="137719"/>
                  <a:ext cx="171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77" name="Entrada de lápiz 276">
                  <a:extLst>
                    <a:ext uri="{FF2B5EF4-FFF2-40B4-BE49-F238E27FC236}">
                      <a16:creationId xmlns:a16="http://schemas.microsoft.com/office/drawing/2014/main" id="{C5D42120-A6F3-4825-B8A6-401C6065B9FB}"/>
                    </a:ext>
                  </a:extLst>
                </p14:cNvPr>
                <p14:cNvContentPartPr/>
                <p14:nvPr/>
              </p14:nvContentPartPr>
              <p14:xfrm>
                <a:off x="596880" y="159319"/>
                <a:ext cx="23040" cy="90360"/>
              </p14:xfrm>
            </p:contentPart>
          </mc:Choice>
          <mc:Fallback xmlns="">
            <p:pic>
              <p:nvPicPr>
                <p:cNvPr id="277" name="Entrada de lápiz 276">
                  <a:extLst>
                    <a:ext uri="{FF2B5EF4-FFF2-40B4-BE49-F238E27FC236}">
                      <a16:creationId xmlns:a16="http://schemas.microsoft.com/office/drawing/2014/main" id="{C5D42120-A6F3-4825-B8A6-401C6065B9FB}"/>
                    </a:ext>
                  </a:extLst>
                </p:cNvPr>
                <p:cNvPicPr/>
                <p:nvPr/>
              </p:nvPicPr>
              <p:blipFill>
                <a:blip r:embed="rId359"/>
                <a:stretch>
                  <a:fillRect/>
                </a:stretch>
              </p:blipFill>
              <p:spPr>
                <a:xfrm>
                  <a:off x="587880" y="150679"/>
                  <a:ext cx="40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78" name="Entrada de lápiz 277">
                  <a:extLst>
                    <a:ext uri="{FF2B5EF4-FFF2-40B4-BE49-F238E27FC236}">
                      <a16:creationId xmlns:a16="http://schemas.microsoft.com/office/drawing/2014/main" id="{A83D495B-5F43-44D0-9AB6-45C163829139}"/>
                    </a:ext>
                  </a:extLst>
                </p14:cNvPr>
                <p14:cNvContentPartPr/>
                <p14:nvPr/>
              </p14:nvContentPartPr>
              <p14:xfrm>
                <a:off x="473040" y="147439"/>
                <a:ext cx="165240" cy="16920"/>
              </p14:xfrm>
            </p:contentPart>
          </mc:Choice>
          <mc:Fallback xmlns="">
            <p:pic>
              <p:nvPicPr>
                <p:cNvPr id="278" name="Entrada de lápiz 277">
                  <a:extLst>
                    <a:ext uri="{FF2B5EF4-FFF2-40B4-BE49-F238E27FC236}">
                      <a16:creationId xmlns:a16="http://schemas.microsoft.com/office/drawing/2014/main" id="{A83D495B-5F43-44D0-9AB6-45C163829139}"/>
                    </a:ext>
                  </a:extLst>
                </p:cNvPr>
                <p:cNvPicPr/>
                <p:nvPr/>
              </p:nvPicPr>
              <p:blipFill>
                <a:blip r:embed="rId361"/>
                <a:stretch>
                  <a:fillRect/>
                </a:stretch>
              </p:blipFill>
              <p:spPr>
                <a:xfrm>
                  <a:off x="464400" y="138439"/>
                  <a:ext cx="182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9" name="Entrada de lápiz 278">
                  <a:extLst>
                    <a:ext uri="{FF2B5EF4-FFF2-40B4-BE49-F238E27FC236}">
                      <a16:creationId xmlns:a16="http://schemas.microsoft.com/office/drawing/2014/main" id="{078760A9-6D67-4F10-A8A0-242F1606E8F5}"/>
                    </a:ext>
                  </a:extLst>
                </p14:cNvPr>
                <p14:cNvContentPartPr/>
                <p14:nvPr/>
              </p14:nvContentPartPr>
              <p14:xfrm>
                <a:off x="712800" y="133399"/>
                <a:ext cx="54000" cy="86760"/>
              </p14:xfrm>
            </p:contentPart>
          </mc:Choice>
          <mc:Fallback xmlns="">
            <p:pic>
              <p:nvPicPr>
                <p:cNvPr id="279" name="Entrada de lápiz 278">
                  <a:extLst>
                    <a:ext uri="{FF2B5EF4-FFF2-40B4-BE49-F238E27FC236}">
                      <a16:creationId xmlns:a16="http://schemas.microsoft.com/office/drawing/2014/main" id="{078760A9-6D67-4F10-A8A0-242F1606E8F5}"/>
                    </a:ext>
                  </a:extLst>
                </p:cNvPr>
                <p:cNvPicPr/>
                <p:nvPr/>
              </p:nvPicPr>
              <p:blipFill>
                <a:blip r:embed="rId363"/>
                <a:stretch>
                  <a:fillRect/>
                </a:stretch>
              </p:blipFill>
              <p:spPr>
                <a:xfrm>
                  <a:off x="704160" y="124759"/>
                  <a:ext cx="71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0" name="Entrada de lápiz 279">
                  <a:extLst>
                    <a:ext uri="{FF2B5EF4-FFF2-40B4-BE49-F238E27FC236}">
                      <a16:creationId xmlns:a16="http://schemas.microsoft.com/office/drawing/2014/main" id="{60B1974C-36BE-4B14-A428-1208F0B20FA9}"/>
                    </a:ext>
                  </a:extLst>
                </p14:cNvPr>
                <p14:cNvContentPartPr/>
                <p14:nvPr/>
              </p14:nvContentPartPr>
              <p14:xfrm>
                <a:off x="709200" y="39799"/>
                <a:ext cx="51480" cy="77400"/>
              </p14:xfrm>
            </p:contentPart>
          </mc:Choice>
          <mc:Fallback xmlns="">
            <p:pic>
              <p:nvPicPr>
                <p:cNvPr id="280" name="Entrada de lápiz 279">
                  <a:extLst>
                    <a:ext uri="{FF2B5EF4-FFF2-40B4-BE49-F238E27FC236}">
                      <a16:creationId xmlns:a16="http://schemas.microsoft.com/office/drawing/2014/main" id="{60B1974C-36BE-4B14-A428-1208F0B20FA9}"/>
                    </a:ext>
                  </a:extLst>
                </p:cNvPr>
                <p:cNvPicPr/>
                <p:nvPr/>
              </p:nvPicPr>
              <p:blipFill>
                <a:blip r:embed="rId365"/>
                <a:stretch>
                  <a:fillRect/>
                </a:stretch>
              </p:blipFill>
              <p:spPr>
                <a:xfrm>
                  <a:off x="700560" y="30799"/>
                  <a:ext cx="691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1" name="Entrada de lápiz 280">
                  <a:extLst>
                    <a:ext uri="{FF2B5EF4-FFF2-40B4-BE49-F238E27FC236}">
                      <a16:creationId xmlns:a16="http://schemas.microsoft.com/office/drawing/2014/main" id="{4C6388C7-D30C-4D02-B6E4-F88F2E0FFF0A}"/>
                    </a:ext>
                  </a:extLst>
                </p14:cNvPr>
                <p14:cNvContentPartPr/>
                <p14:nvPr/>
              </p14:nvContentPartPr>
              <p14:xfrm>
                <a:off x="788760" y="112879"/>
                <a:ext cx="160200" cy="137880"/>
              </p14:xfrm>
            </p:contentPart>
          </mc:Choice>
          <mc:Fallback xmlns="">
            <p:pic>
              <p:nvPicPr>
                <p:cNvPr id="281" name="Entrada de lápiz 280">
                  <a:extLst>
                    <a:ext uri="{FF2B5EF4-FFF2-40B4-BE49-F238E27FC236}">
                      <a16:creationId xmlns:a16="http://schemas.microsoft.com/office/drawing/2014/main" id="{4C6388C7-D30C-4D02-B6E4-F88F2E0FFF0A}"/>
                    </a:ext>
                  </a:extLst>
                </p:cNvPr>
                <p:cNvPicPr/>
                <p:nvPr/>
              </p:nvPicPr>
              <p:blipFill>
                <a:blip r:embed="rId367"/>
                <a:stretch>
                  <a:fillRect/>
                </a:stretch>
              </p:blipFill>
              <p:spPr>
                <a:xfrm>
                  <a:off x="779760" y="103879"/>
                  <a:ext cx="1778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2" name="Entrada de lápiz 281">
                  <a:extLst>
                    <a:ext uri="{FF2B5EF4-FFF2-40B4-BE49-F238E27FC236}">
                      <a16:creationId xmlns:a16="http://schemas.microsoft.com/office/drawing/2014/main" id="{7F71277E-E2AF-4EA1-B39F-A6D39054B69E}"/>
                    </a:ext>
                  </a:extLst>
                </p14:cNvPr>
                <p14:cNvContentPartPr/>
                <p14:nvPr/>
              </p14:nvContentPartPr>
              <p14:xfrm>
                <a:off x="1055520" y="68599"/>
                <a:ext cx="193680" cy="183960"/>
              </p14:xfrm>
            </p:contentPart>
          </mc:Choice>
          <mc:Fallback xmlns="">
            <p:pic>
              <p:nvPicPr>
                <p:cNvPr id="282" name="Entrada de lápiz 281">
                  <a:extLst>
                    <a:ext uri="{FF2B5EF4-FFF2-40B4-BE49-F238E27FC236}">
                      <a16:creationId xmlns:a16="http://schemas.microsoft.com/office/drawing/2014/main" id="{7F71277E-E2AF-4EA1-B39F-A6D39054B69E}"/>
                    </a:ext>
                  </a:extLst>
                </p:cNvPr>
                <p:cNvPicPr/>
                <p:nvPr/>
              </p:nvPicPr>
              <p:blipFill>
                <a:blip r:embed="rId369"/>
                <a:stretch>
                  <a:fillRect/>
                </a:stretch>
              </p:blipFill>
              <p:spPr>
                <a:xfrm>
                  <a:off x="1046880" y="59599"/>
                  <a:ext cx="211320" cy="201600"/>
                </a:xfrm>
                <a:prstGeom prst="rect">
                  <a:avLst/>
                </a:prstGeom>
              </p:spPr>
            </p:pic>
          </mc:Fallback>
        </mc:AlternateContent>
      </p:grpSp>
      <p:grpSp>
        <p:nvGrpSpPr>
          <p:cNvPr id="294" name="Grupo 293">
            <a:extLst>
              <a:ext uri="{FF2B5EF4-FFF2-40B4-BE49-F238E27FC236}">
                <a16:creationId xmlns:a16="http://schemas.microsoft.com/office/drawing/2014/main" id="{8C75D58D-B7BF-45C5-9017-4F34DAA6AF26}"/>
              </a:ext>
            </a:extLst>
          </p:cNvPr>
          <p:cNvGrpSpPr/>
          <p:nvPr/>
        </p:nvGrpSpPr>
        <p:grpSpPr>
          <a:xfrm>
            <a:off x="183600" y="383599"/>
            <a:ext cx="1258200" cy="227160"/>
            <a:chOff x="183600" y="383599"/>
            <a:chExt cx="1258200" cy="227160"/>
          </a:xfrm>
        </p:grpSpPr>
        <mc:AlternateContent xmlns:mc="http://schemas.openxmlformats.org/markup-compatibility/2006" xmlns:p14="http://schemas.microsoft.com/office/powerpoint/2010/main">
          <mc:Choice Requires="p14">
            <p:contentPart p14:bwMode="auto" r:id="rId370">
              <p14:nvContentPartPr>
                <p14:cNvPr id="283" name="Entrada de lápiz 282">
                  <a:extLst>
                    <a:ext uri="{FF2B5EF4-FFF2-40B4-BE49-F238E27FC236}">
                      <a16:creationId xmlns:a16="http://schemas.microsoft.com/office/drawing/2014/main" id="{542701F8-39FA-4FAD-89EF-82BBEDCFAB37}"/>
                    </a:ext>
                  </a:extLst>
                </p14:cNvPr>
                <p14:cNvContentPartPr/>
                <p14:nvPr/>
              </p14:nvContentPartPr>
              <p14:xfrm>
                <a:off x="304920" y="491599"/>
                <a:ext cx="8640" cy="75600"/>
              </p14:xfrm>
            </p:contentPart>
          </mc:Choice>
          <mc:Fallback xmlns="">
            <p:pic>
              <p:nvPicPr>
                <p:cNvPr id="283" name="Entrada de lápiz 282">
                  <a:extLst>
                    <a:ext uri="{FF2B5EF4-FFF2-40B4-BE49-F238E27FC236}">
                      <a16:creationId xmlns:a16="http://schemas.microsoft.com/office/drawing/2014/main" id="{542701F8-39FA-4FAD-89EF-82BBEDCFAB37}"/>
                    </a:ext>
                  </a:extLst>
                </p:cNvPr>
                <p:cNvPicPr/>
                <p:nvPr/>
              </p:nvPicPr>
              <p:blipFill>
                <a:blip r:embed="rId371"/>
                <a:stretch>
                  <a:fillRect/>
                </a:stretch>
              </p:blipFill>
              <p:spPr>
                <a:xfrm>
                  <a:off x="296280" y="482599"/>
                  <a:ext cx="262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84" name="Entrada de lápiz 283">
                  <a:extLst>
                    <a:ext uri="{FF2B5EF4-FFF2-40B4-BE49-F238E27FC236}">
                      <a16:creationId xmlns:a16="http://schemas.microsoft.com/office/drawing/2014/main" id="{21D65A0B-8494-4407-B083-FF53C7988AEB}"/>
                    </a:ext>
                  </a:extLst>
                </p14:cNvPr>
                <p14:cNvContentPartPr/>
                <p14:nvPr/>
              </p14:nvContentPartPr>
              <p14:xfrm>
                <a:off x="183600" y="466399"/>
                <a:ext cx="249120" cy="144360"/>
              </p14:xfrm>
            </p:contentPart>
          </mc:Choice>
          <mc:Fallback xmlns="">
            <p:pic>
              <p:nvPicPr>
                <p:cNvPr id="284" name="Entrada de lápiz 283">
                  <a:extLst>
                    <a:ext uri="{FF2B5EF4-FFF2-40B4-BE49-F238E27FC236}">
                      <a16:creationId xmlns:a16="http://schemas.microsoft.com/office/drawing/2014/main" id="{21D65A0B-8494-4407-B083-FF53C7988AEB}"/>
                    </a:ext>
                  </a:extLst>
                </p:cNvPr>
                <p:cNvPicPr/>
                <p:nvPr/>
              </p:nvPicPr>
              <p:blipFill>
                <a:blip r:embed="rId373"/>
                <a:stretch>
                  <a:fillRect/>
                </a:stretch>
              </p:blipFill>
              <p:spPr>
                <a:xfrm>
                  <a:off x="174960" y="457399"/>
                  <a:ext cx="266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5" name="Entrada de lápiz 284">
                  <a:extLst>
                    <a:ext uri="{FF2B5EF4-FFF2-40B4-BE49-F238E27FC236}">
                      <a16:creationId xmlns:a16="http://schemas.microsoft.com/office/drawing/2014/main" id="{D5E45091-C0CD-4062-939F-5315B88ECB10}"/>
                    </a:ext>
                  </a:extLst>
                </p14:cNvPr>
                <p14:cNvContentPartPr/>
                <p14:nvPr/>
              </p14:nvContentPartPr>
              <p14:xfrm>
                <a:off x="388800" y="383599"/>
                <a:ext cx="44640" cy="42120"/>
              </p14:xfrm>
            </p:contentPart>
          </mc:Choice>
          <mc:Fallback xmlns="">
            <p:pic>
              <p:nvPicPr>
                <p:cNvPr id="285" name="Entrada de lápiz 284">
                  <a:extLst>
                    <a:ext uri="{FF2B5EF4-FFF2-40B4-BE49-F238E27FC236}">
                      <a16:creationId xmlns:a16="http://schemas.microsoft.com/office/drawing/2014/main" id="{D5E45091-C0CD-4062-939F-5315B88ECB10}"/>
                    </a:ext>
                  </a:extLst>
                </p:cNvPr>
                <p:cNvPicPr/>
                <p:nvPr/>
              </p:nvPicPr>
              <p:blipFill>
                <a:blip r:embed="rId375"/>
                <a:stretch>
                  <a:fillRect/>
                </a:stretch>
              </p:blipFill>
              <p:spPr>
                <a:xfrm>
                  <a:off x="380160" y="374599"/>
                  <a:ext cx="62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86" name="Entrada de lápiz 285">
                  <a:extLst>
                    <a:ext uri="{FF2B5EF4-FFF2-40B4-BE49-F238E27FC236}">
                      <a16:creationId xmlns:a16="http://schemas.microsoft.com/office/drawing/2014/main" id="{9FB0B686-2842-4118-A3C8-F761C417ABC5}"/>
                    </a:ext>
                  </a:extLst>
                </p14:cNvPr>
                <p14:cNvContentPartPr/>
                <p14:nvPr/>
              </p14:nvContentPartPr>
              <p14:xfrm>
                <a:off x="527040" y="453439"/>
                <a:ext cx="130320" cy="134640"/>
              </p14:xfrm>
            </p:contentPart>
          </mc:Choice>
          <mc:Fallback xmlns="">
            <p:pic>
              <p:nvPicPr>
                <p:cNvPr id="286" name="Entrada de lápiz 285">
                  <a:extLst>
                    <a:ext uri="{FF2B5EF4-FFF2-40B4-BE49-F238E27FC236}">
                      <a16:creationId xmlns:a16="http://schemas.microsoft.com/office/drawing/2014/main" id="{9FB0B686-2842-4118-A3C8-F761C417ABC5}"/>
                    </a:ext>
                  </a:extLst>
                </p:cNvPr>
                <p:cNvPicPr/>
                <p:nvPr/>
              </p:nvPicPr>
              <p:blipFill>
                <a:blip r:embed="rId377"/>
                <a:stretch>
                  <a:fillRect/>
                </a:stretch>
              </p:blipFill>
              <p:spPr>
                <a:xfrm>
                  <a:off x="518400" y="444799"/>
                  <a:ext cx="147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7" name="Entrada de lápiz 286">
                  <a:extLst>
                    <a:ext uri="{FF2B5EF4-FFF2-40B4-BE49-F238E27FC236}">
                      <a16:creationId xmlns:a16="http://schemas.microsoft.com/office/drawing/2014/main" id="{49E6539D-5743-4F4A-ADE6-0FD146DC074B}"/>
                    </a:ext>
                  </a:extLst>
                </p14:cNvPr>
                <p14:cNvContentPartPr/>
                <p14:nvPr/>
              </p14:nvContentPartPr>
              <p14:xfrm>
                <a:off x="694440" y="466039"/>
                <a:ext cx="142920" cy="115200"/>
              </p14:xfrm>
            </p:contentPart>
          </mc:Choice>
          <mc:Fallback xmlns="">
            <p:pic>
              <p:nvPicPr>
                <p:cNvPr id="287" name="Entrada de lápiz 286">
                  <a:extLst>
                    <a:ext uri="{FF2B5EF4-FFF2-40B4-BE49-F238E27FC236}">
                      <a16:creationId xmlns:a16="http://schemas.microsoft.com/office/drawing/2014/main" id="{49E6539D-5743-4F4A-ADE6-0FD146DC074B}"/>
                    </a:ext>
                  </a:extLst>
                </p:cNvPr>
                <p:cNvPicPr/>
                <p:nvPr/>
              </p:nvPicPr>
              <p:blipFill>
                <a:blip r:embed="rId379"/>
                <a:stretch>
                  <a:fillRect/>
                </a:stretch>
              </p:blipFill>
              <p:spPr>
                <a:xfrm>
                  <a:off x="685800" y="457399"/>
                  <a:ext cx="160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8" name="Entrada de lápiz 287">
                  <a:extLst>
                    <a:ext uri="{FF2B5EF4-FFF2-40B4-BE49-F238E27FC236}">
                      <a16:creationId xmlns:a16="http://schemas.microsoft.com/office/drawing/2014/main" id="{B96B557A-5753-404F-AA80-7B86CD39A9A6}"/>
                    </a:ext>
                  </a:extLst>
                </p14:cNvPr>
                <p14:cNvContentPartPr/>
                <p14:nvPr/>
              </p14:nvContentPartPr>
              <p14:xfrm>
                <a:off x="694080" y="514999"/>
                <a:ext cx="75600" cy="14760"/>
              </p14:xfrm>
            </p:contentPart>
          </mc:Choice>
          <mc:Fallback xmlns="">
            <p:pic>
              <p:nvPicPr>
                <p:cNvPr id="288" name="Entrada de lápiz 287">
                  <a:extLst>
                    <a:ext uri="{FF2B5EF4-FFF2-40B4-BE49-F238E27FC236}">
                      <a16:creationId xmlns:a16="http://schemas.microsoft.com/office/drawing/2014/main" id="{B96B557A-5753-404F-AA80-7B86CD39A9A6}"/>
                    </a:ext>
                  </a:extLst>
                </p:cNvPr>
                <p:cNvPicPr/>
                <p:nvPr/>
              </p:nvPicPr>
              <p:blipFill>
                <a:blip r:embed="rId381"/>
                <a:stretch>
                  <a:fillRect/>
                </a:stretch>
              </p:blipFill>
              <p:spPr>
                <a:xfrm>
                  <a:off x="685080" y="506359"/>
                  <a:ext cx="932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9" name="Entrada de lápiz 288">
                  <a:extLst>
                    <a:ext uri="{FF2B5EF4-FFF2-40B4-BE49-F238E27FC236}">
                      <a16:creationId xmlns:a16="http://schemas.microsoft.com/office/drawing/2014/main" id="{D922148E-98A9-4814-800F-F1A18F4E4C96}"/>
                    </a:ext>
                  </a:extLst>
                </p14:cNvPr>
                <p14:cNvContentPartPr/>
                <p14:nvPr/>
              </p14:nvContentPartPr>
              <p14:xfrm>
                <a:off x="684720" y="447679"/>
                <a:ext cx="198000" cy="25560"/>
              </p14:xfrm>
            </p:contentPart>
          </mc:Choice>
          <mc:Fallback xmlns="">
            <p:pic>
              <p:nvPicPr>
                <p:cNvPr id="289" name="Entrada de lápiz 288">
                  <a:extLst>
                    <a:ext uri="{FF2B5EF4-FFF2-40B4-BE49-F238E27FC236}">
                      <a16:creationId xmlns:a16="http://schemas.microsoft.com/office/drawing/2014/main" id="{D922148E-98A9-4814-800F-F1A18F4E4C96}"/>
                    </a:ext>
                  </a:extLst>
                </p:cNvPr>
                <p:cNvPicPr/>
                <p:nvPr/>
              </p:nvPicPr>
              <p:blipFill>
                <a:blip r:embed="rId383"/>
                <a:stretch>
                  <a:fillRect/>
                </a:stretch>
              </p:blipFill>
              <p:spPr>
                <a:xfrm>
                  <a:off x="675720" y="438679"/>
                  <a:ext cx="215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90" name="Entrada de lápiz 289">
                  <a:extLst>
                    <a:ext uri="{FF2B5EF4-FFF2-40B4-BE49-F238E27FC236}">
                      <a16:creationId xmlns:a16="http://schemas.microsoft.com/office/drawing/2014/main" id="{39D04357-11FB-4D2B-9255-E0DBA4AA0195}"/>
                    </a:ext>
                  </a:extLst>
                </p14:cNvPr>
                <p14:cNvContentPartPr/>
                <p14:nvPr/>
              </p14:nvContentPartPr>
              <p14:xfrm>
                <a:off x="883800" y="455239"/>
                <a:ext cx="180360" cy="107280"/>
              </p14:xfrm>
            </p:contentPart>
          </mc:Choice>
          <mc:Fallback xmlns="">
            <p:pic>
              <p:nvPicPr>
                <p:cNvPr id="290" name="Entrada de lápiz 289">
                  <a:extLst>
                    <a:ext uri="{FF2B5EF4-FFF2-40B4-BE49-F238E27FC236}">
                      <a16:creationId xmlns:a16="http://schemas.microsoft.com/office/drawing/2014/main" id="{39D04357-11FB-4D2B-9255-E0DBA4AA0195}"/>
                    </a:ext>
                  </a:extLst>
                </p:cNvPr>
                <p:cNvPicPr/>
                <p:nvPr/>
              </p:nvPicPr>
              <p:blipFill>
                <a:blip r:embed="rId385"/>
                <a:stretch>
                  <a:fillRect/>
                </a:stretch>
              </p:blipFill>
              <p:spPr>
                <a:xfrm>
                  <a:off x="875160" y="446239"/>
                  <a:ext cx="198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91" name="Entrada de lápiz 290">
                  <a:extLst>
                    <a:ext uri="{FF2B5EF4-FFF2-40B4-BE49-F238E27FC236}">
                      <a16:creationId xmlns:a16="http://schemas.microsoft.com/office/drawing/2014/main" id="{2AB11505-AA05-441B-9108-D840E089144C}"/>
                    </a:ext>
                  </a:extLst>
                </p14:cNvPr>
                <p14:cNvContentPartPr/>
                <p14:nvPr/>
              </p14:nvContentPartPr>
              <p14:xfrm>
                <a:off x="1117080" y="455599"/>
                <a:ext cx="8640" cy="95400"/>
              </p14:xfrm>
            </p:contentPart>
          </mc:Choice>
          <mc:Fallback xmlns="">
            <p:pic>
              <p:nvPicPr>
                <p:cNvPr id="291" name="Entrada de lápiz 290">
                  <a:extLst>
                    <a:ext uri="{FF2B5EF4-FFF2-40B4-BE49-F238E27FC236}">
                      <a16:creationId xmlns:a16="http://schemas.microsoft.com/office/drawing/2014/main" id="{2AB11505-AA05-441B-9108-D840E089144C}"/>
                    </a:ext>
                  </a:extLst>
                </p:cNvPr>
                <p:cNvPicPr/>
                <p:nvPr/>
              </p:nvPicPr>
              <p:blipFill>
                <a:blip r:embed="rId387"/>
                <a:stretch>
                  <a:fillRect/>
                </a:stretch>
              </p:blipFill>
              <p:spPr>
                <a:xfrm>
                  <a:off x="1108440" y="446959"/>
                  <a:ext cx="262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2" name="Entrada de lápiz 291">
                  <a:extLst>
                    <a:ext uri="{FF2B5EF4-FFF2-40B4-BE49-F238E27FC236}">
                      <a16:creationId xmlns:a16="http://schemas.microsoft.com/office/drawing/2014/main" id="{FFA8D69F-E54E-4312-868E-04C91DF8796F}"/>
                    </a:ext>
                  </a:extLst>
                </p14:cNvPr>
                <p14:cNvContentPartPr/>
                <p14:nvPr/>
              </p14:nvContentPartPr>
              <p14:xfrm>
                <a:off x="954720" y="431479"/>
                <a:ext cx="260640" cy="46440"/>
              </p14:xfrm>
            </p:contentPart>
          </mc:Choice>
          <mc:Fallback xmlns="">
            <p:pic>
              <p:nvPicPr>
                <p:cNvPr id="292" name="Entrada de lápiz 291">
                  <a:extLst>
                    <a:ext uri="{FF2B5EF4-FFF2-40B4-BE49-F238E27FC236}">
                      <a16:creationId xmlns:a16="http://schemas.microsoft.com/office/drawing/2014/main" id="{FFA8D69F-E54E-4312-868E-04C91DF8796F}"/>
                    </a:ext>
                  </a:extLst>
                </p:cNvPr>
                <p:cNvPicPr/>
                <p:nvPr/>
              </p:nvPicPr>
              <p:blipFill>
                <a:blip r:embed="rId389"/>
                <a:stretch>
                  <a:fillRect/>
                </a:stretch>
              </p:blipFill>
              <p:spPr>
                <a:xfrm>
                  <a:off x="946080" y="422479"/>
                  <a:ext cx="278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93" name="Entrada de lápiz 292">
                  <a:extLst>
                    <a:ext uri="{FF2B5EF4-FFF2-40B4-BE49-F238E27FC236}">
                      <a16:creationId xmlns:a16="http://schemas.microsoft.com/office/drawing/2014/main" id="{44A6369B-98A4-4DFC-AD45-DA2B42C9AC69}"/>
                    </a:ext>
                  </a:extLst>
                </p14:cNvPr>
                <p14:cNvContentPartPr/>
                <p14:nvPr/>
              </p14:nvContentPartPr>
              <p14:xfrm>
                <a:off x="1241280" y="391159"/>
                <a:ext cx="200520" cy="164520"/>
              </p14:xfrm>
            </p:contentPart>
          </mc:Choice>
          <mc:Fallback xmlns="">
            <p:pic>
              <p:nvPicPr>
                <p:cNvPr id="293" name="Entrada de lápiz 292">
                  <a:extLst>
                    <a:ext uri="{FF2B5EF4-FFF2-40B4-BE49-F238E27FC236}">
                      <a16:creationId xmlns:a16="http://schemas.microsoft.com/office/drawing/2014/main" id="{44A6369B-98A4-4DFC-AD45-DA2B42C9AC69}"/>
                    </a:ext>
                  </a:extLst>
                </p:cNvPr>
                <p:cNvPicPr/>
                <p:nvPr/>
              </p:nvPicPr>
              <p:blipFill>
                <a:blip r:embed="rId391"/>
                <a:stretch>
                  <a:fillRect/>
                </a:stretch>
              </p:blipFill>
              <p:spPr>
                <a:xfrm>
                  <a:off x="1232640" y="382519"/>
                  <a:ext cx="218160" cy="182160"/>
                </a:xfrm>
                <a:prstGeom prst="rect">
                  <a:avLst/>
                </a:prstGeom>
              </p:spPr>
            </p:pic>
          </mc:Fallback>
        </mc:AlternateContent>
      </p:grpSp>
    </p:spTree>
    <p:extLst>
      <p:ext uri="{BB962C8B-B14F-4D97-AF65-F5344CB8AC3E}">
        <p14:creationId xmlns:p14="http://schemas.microsoft.com/office/powerpoint/2010/main" val="282363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C493284A-357A-4008-9472-4DBA2B4BD598}"/>
              </a:ext>
            </a:extLst>
          </p:cNvPr>
          <p:cNvGrpSpPr/>
          <p:nvPr/>
        </p:nvGrpSpPr>
        <p:grpSpPr>
          <a:xfrm>
            <a:off x="320760" y="278479"/>
            <a:ext cx="359280" cy="447120"/>
            <a:chOff x="320760" y="278479"/>
            <a:chExt cx="359280" cy="44712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E7EAE10E-500B-43E2-9AC3-C704182BAD69}"/>
                    </a:ext>
                  </a:extLst>
                </p14:cNvPr>
                <p14:cNvContentPartPr/>
                <p14:nvPr/>
              </p14:nvContentPartPr>
              <p14:xfrm>
                <a:off x="320760" y="278479"/>
                <a:ext cx="227160" cy="375840"/>
              </p14:xfrm>
            </p:contentPart>
          </mc:Choice>
          <mc:Fallback xmlns="">
            <p:pic>
              <p:nvPicPr>
                <p:cNvPr id="5" name="Entrada de lápiz 4">
                  <a:extLst>
                    <a:ext uri="{FF2B5EF4-FFF2-40B4-BE49-F238E27FC236}">
                      <a16:creationId xmlns:a16="http://schemas.microsoft.com/office/drawing/2014/main" id="{E7EAE10E-500B-43E2-9AC3-C704182BAD69}"/>
                    </a:ext>
                  </a:extLst>
                </p:cNvPr>
                <p:cNvPicPr/>
                <p:nvPr/>
              </p:nvPicPr>
              <p:blipFill>
                <a:blip r:embed="rId3"/>
                <a:stretch>
                  <a:fillRect/>
                </a:stretch>
              </p:blipFill>
              <p:spPr>
                <a:xfrm>
                  <a:off x="312120" y="269839"/>
                  <a:ext cx="2448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DCB4ACA4-8AE5-445C-84D2-526CD84DFBE5}"/>
                    </a:ext>
                  </a:extLst>
                </p14:cNvPr>
                <p14:cNvContentPartPr/>
                <p14:nvPr/>
              </p14:nvContentPartPr>
              <p14:xfrm>
                <a:off x="554760" y="609319"/>
                <a:ext cx="125280" cy="116280"/>
              </p14:xfrm>
            </p:contentPart>
          </mc:Choice>
          <mc:Fallback xmlns="">
            <p:pic>
              <p:nvPicPr>
                <p:cNvPr id="6" name="Entrada de lápiz 5">
                  <a:extLst>
                    <a:ext uri="{FF2B5EF4-FFF2-40B4-BE49-F238E27FC236}">
                      <a16:creationId xmlns:a16="http://schemas.microsoft.com/office/drawing/2014/main" id="{DCB4ACA4-8AE5-445C-84D2-526CD84DFBE5}"/>
                    </a:ext>
                  </a:extLst>
                </p:cNvPr>
                <p:cNvPicPr/>
                <p:nvPr/>
              </p:nvPicPr>
              <p:blipFill>
                <a:blip r:embed="rId5"/>
                <a:stretch>
                  <a:fillRect/>
                </a:stretch>
              </p:blipFill>
              <p:spPr>
                <a:xfrm>
                  <a:off x="545760" y="600319"/>
                  <a:ext cx="14292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800953F8-EBC3-4640-AF68-DF0CCAD00699}"/>
                  </a:ext>
                </a:extLst>
              </p14:cNvPr>
              <p14:cNvContentPartPr/>
              <p14:nvPr/>
            </p14:nvContentPartPr>
            <p14:xfrm>
              <a:off x="927360" y="530479"/>
              <a:ext cx="224280" cy="13320"/>
            </p14:xfrm>
          </p:contentPart>
        </mc:Choice>
        <mc:Fallback xmlns="">
          <p:pic>
            <p:nvPicPr>
              <p:cNvPr id="7" name="Entrada de lápiz 6">
                <a:extLst>
                  <a:ext uri="{FF2B5EF4-FFF2-40B4-BE49-F238E27FC236}">
                    <a16:creationId xmlns:a16="http://schemas.microsoft.com/office/drawing/2014/main" id="{800953F8-EBC3-4640-AF68-DF0CCAD00699}"/>
                  </a:ext>
                </a:extLst>
              </p:cNvPr>
              <p:cNvPicPr/>
              <p:nvPr/>
            </p:nvPicPr>
            <p:blipFill>
              <a:blip r:embed="rId7"/>
              <a:stretch>
                <a:fillRect/>
              </a:stretch>
            </p:blipFill>
            <p:spPr>
              <a:xfrm>
                <a:off x="918720" y="521839"/>
                <a:ext cx="241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8E115B67-8D10-4E3F-823C-D3E0C93003E2}"/>
                  </a:ext>
                </a:extLst>
              </p14:cNvPr>
              <p14:cNvContentPartPr/>
              <p14:nvPr/>
            </p14:nvContentPartPr>
            <p14:xfrm>
              <a:off x="983880" y="649639"/>
              <a:ext cx="168480" cy="18360"/>
            </p14:xfrm>
          </p:contentPart>
        </mc:Choice>
        <mc:Fallback xmlns="">
          <p:pic>
            <p:nvPicPr>
              <p:cNvPr id="8" name="Entrada de lápiz 7">
                <a:extLst>
                  <a:ext uri="{FF2B5EF4-FFF2-40B4-BE49-F238E27FC236}">
                    <a16:creationId xmlns:a16="http://schemas.microsoft.com/office/drawing/2014/main" id="{8E115B67-8D10-4E3F-823C-D3E0C93003E2}"/>
                  </a:ext>
                </a:extLst>
              </p:cNvPr>
              <p:cNvPicPr/>
              <p:nvPr/>
            </p:nvPicPr>
            <p:blipFill>
              <a:blip r:embed="rId9"/>
              <a:stretch>
                <a:fillRect/>
              </a:stretch>
            </p:blipFill>
            <p:spPr>
              <a:xfrm>
                <a:off x="975240" y="640639"/>
                <a:ext cx="186120" cy="36000"/>
              </a:xfrm>
              <a:prstGeom prst="rect">
                <a:avLst/>
              </a:prstGeom>
            </p:spPr>
          </p:pic>
        </mc:Fallback>
      </mc:AlternateContent>
      <p:grpSp>
        <p:nvGrpSpPr>
          <p:cNvPr id="14" name="Grupo 13">
            <a:extLst>
              <a:ext uri="{FF2B5EF4-FFF2-40B4-BE49-F238E27FC236}">
                <a16:creationId xmlns:a16="http://schemas.microsoft.com/office/drawing/2014/main" id="{903BE8A1-4E92-4F00-A8FF-6ED376A4D276}"/>
              </a:ext>
            </a:extLst>
          </p:cNvPr>
          <p:cNvGrpSpPr/>
          <p:nvPr/>
        </p:nvGrpSpPr>
        <p:grpSpPr>
          <a:xfrm>
            <a:off x="1386000" y="279919"/>
            <a:ext cx="636120" cy="341640"/>
            <a:chOff x="1386000" y="279919"/>
            <a:chExt cx="636120" cy="341640"/>
          </a:xfrm>
        </p:grpSpPr>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E40A9A3C-F4F6-4A67-824D-63F6378F7F0E}"/>
                    </a:ext>
                  </a:extLst>
                </p14:cNvPr>
                <p14:cNvContentPartPr/>
                <p14:nvPr/>
              </p14:nvContentPartPr>
              <p14:xfrm>
                <a:off x="1386000" y="279919"/>
                <a:ext cx="307440" cy="299880"/>
              </p14:xfrm>
            </p:contentPart>
          </mc:Choice>
          <mc:Fallback xmlns="">
            <p:pic>
              <p:nvPicPr>
                <p:cNvPr id="10" name="Entrada de lápiz 9">
                  <a:extLst>
                    <a:ext uri="{FF2B5EF4-FFF2-40B4-BE49-F238E27FC236}">
                      <a16:creationId xmlns:a16="http://schemas.microsoft.com/office/drawing/2014/main" id="{E40A9A3C-F4F6-4A67-824D-63F6378F7F0E}"/>
                    </a:ext>
                  </a:extLst>
                </p:cNvPr>
                <p:cNvPicPr/>
                <p:nvPr/>
              </p:nvPicPr>
              <p:blipFill>
                <a:blip r:embed="rId11"/>
                <a:stretch>
                  <a:fillRect/>
                </a:stretch>
              </p:blipFill>
              <p:spPr>
                <a:xfrm>
                  <a:off x="1377000" y="270919"/>
                  <a:ext cx="325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7920DB03-C94E-4F2D-8D09-4793EA92E196}"/>
                    </a:ext>
                  </a:extLst>
                </p14:cNvPr>
                <p14:cNvContentPartPr/>
                <p14:nvPr/>
              </p14:nvContentPartPr>
              <p14:xfrm>
                <a:off x="1724760" y="507799"/>
                <a:ext cx="151560" cy="106200"/>
              </p14:xfrm>
            </p:contentPart>
          </mc:Choice>
          <mc:Fallback xmlns="">
            <p:pic>
              <p:nvPicPr>
                <p:cNvPr id="11" name="Entrada de lápiz 10">
                  <a:extLst>
                    <a:ext uri="{FF2B5EF4-FFF2-40B4-BE49-F238E27FC236}">
                      <a16:creationId xmlns:a16="http://schemas.microsoft.com/office/drawing/2014/main" id="{7920DB03-C94E-4F2D-8D09-4793EA92E196}"/>
                    </a:ext>
                  </a:extLst>
                </p:cNvPr>
                <p:cNvPicPr/>
                <p:nvPr/>
              </p:nvPicPr>
              <p:blipFill>
                <a:blip r:embed="rId13"/>
                <a:stretch>
                  <a:fillRect/>
                </a:stretch>
              </p:blipFill>
              <p:spPr>
                <a:xfrm>
                  <a:off x="1715760" y="498799"/>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9C474F3A-51C8-41C4-8897-D1EB4E705B1B}"/>
                    </a:ext>
                  </a:extLst>
                </p14:cNvPr>
                <p14:cNvContentPartPr/>
                <p14:nvPr/>
              </p14:nvContentPartPr>
              <p14:xfrm>
                <a:off x="1904040" y="522199"/>
                <a:ext cx="118080" cy="99360"/>
              </p14:xfrm>
            </p:contentPart>
          </mc:Choice>
          <mc:Fallback xmlns="">
            <p:pic>
              <p:nvPicPr>
                <p:cNvPr id="12" name="Entrada de lápiz 11">
                  <a:extLst>
                    <a:ext uri="{FF2B5EF4-FFF2-40B4-BE49-F238E27FC236}">
                      <a16:creationId xmlns:a16="http://schemas.microsoft.com/office/drawing/2014/main" id="{9C474F3A-51C8-41C4-8897-D1EB4E705B1B}"/>
                    </a:ext>
                  </a:extLst>
                </p:cNvPr>
                <p:cNvPicPr/>
                <p:nvPr/>
              </p:nvPicPr>
              <p:blipFill>
                <a:blip r:embed="rId15"/>
                <a:stretch>
                  <a:fillRect/>
                </a:stretch>
              </p:blipFill>
              <p:spPr>
                <a:xfrm>
                  <a:off x="1895400" y="513559"/>
                  <a:ext cx="135720" cy="11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3" name="Entrada de lápiz 12">
                <a:extLst>
                  <a:ext uri="{FF2B5EF4-FFF2-40B4-BE49-F238E27FC236}">
                    <a16:creationId xmlns:a16="http://schemas.microsoft.com/office/drawing/2014/main" id="{7758E578-23D2-4741-89C2-8F30DA61F40D}"/>
                  </a:ext>
                </a:extLst>
              </p14:cNvPr>
              <p14:cNvContentPartPr/>
              <p14:nvPr/>
            </p14:nvContentPartPr>
            <p14:xfrm>
              <a:off x="2306520" y="572599"/>
              <a:ext cx="118440" cy="10440"/>
            </p14:xfrm>
          </p:contentPart>
        </mc:Choice>
        <mc:Fallback xmlns="">
          <p:pic>
            <p:nvPicPr>
              <p:cNvPr id="13" name="Entrada de lápiz 12">
                <a:extLst>
                  <a:ext uri="{FF2B5EF4-FFF2-40B4-BE49-F238E27FC236}">
                    <a16:creationId xmlns:a16="http://schemas.microsoft.com/office/drawing/2014/main" id="{7758E578-23D2-4741-89C2-8F30DA61F40D}"/>
                  </a:ext>
                </a:extLst>
              </p:cNvPr>
              <p:cNvPicPr/>
              <p:nvPr/>
            </p:nvPicPr>
            <p:blipFill>
              <a:blip r:embed="rId17"/>
              <a:stretch>
                <a:fillRect/>
              </a:stretch>
            </p:blipFill>
            <p:spPr>
              <a:xfrm>
                <a:off x="2297520" y="563599"/>
                <a:ext cx="136080" cy="28080"/>
              </a:xfrm>
              <a:prstGeom prst="rect">
                <a:avLst/>
              </a:prstGeom>
            </p:spPr>
          </p:pic>
        </mc:Fallback>
      </mc:AlternateContent>
      <p:grpSp>
        <p:nvGrpSpPr>
          <p:cNvPr id="26" name="Grupo 25">
            <a:extLst>
              <a:ext uri="{FF2B5EF4-FFF2-40B4-BE49-F238E27FC236}">
                <a16:creationId xmlns:a16="http://schemas.microsoft.com/office/drawing/2014/main" id="{07476783-E4DC-4645-A07C-2CB7D0C1BDAE}"/>
              </a:ext>
            </a:extLst>
          </p:cNvPr>
          <p:cNvGrpSpPr/>
          <p:nvPr/>
        </p:nvGrpSpPr>
        <p:grpSpPr>
          <a:xfrm>
            <a:off x="2635200" y="143479"/>
            <a:ext cx="1473480" cy="781560"/>
            <a:chOff x="2635200" y="143479"/>
            <a:chExt cx="1473480" cy="781560"/>
          </a:xfrm>
        </p:grpSpPr>
        <mc:AlternateContent xmlns:mc="http://schemas.openxmlformats.org/markup-compatibility/2006" xmlns:p14="http://schemas.microsoft.com/office/powerpoint/2010/main">
          <mc:Choice Requires="p14">
            <p:contentPart p14:bwMode="auto" r:id="rId18">
              <p14:nvContentPartPr>
                <p14:cNvPr id="15" name="Entrada de lápiz 14">
                  <a:extLst>
                    <a:ext uri="{FF2B5EF4-FFF2-40B4-BE49-F238E27FC236}">
                      <a16:creationId xmlns:a16="http://schemas.microsoft.com/office/drawing/2014/main" id="{8A474076-2263-4E07-AA39-D5374B53B536}"/>
                    </a:ext>
                  </a:extLst>
                </p14:cNvPr>
                <p14:cNvContentPartPr/>
                <p14:nvPr/>
              </p14:nvContentPartPr>
              <p14:xfrm>
                <a:off x="2729520" y="464599"/>
                <a:ext cx="36720" cy="313560"/>
              </p14:xfrm>
            </p:contentPart>
          </mc:Choice>
          <mc:Fallback xmlns="">
            <p:pic>
              <p:nvPicPr>
                <p:cNvPr id="15" name="Entrada de lápiz 14">
                  <a:extLst>
                    <a:ext uri="{FF2B5EF4-FFF2-40B4-BE49-F238E27FC236}">
                      <a16:creationId xmlns:a16="http://schemas.microsoft.com/office/drawing/2014/main" id="{8A474076-2263-4E07-AA39-D5374B53B536}"/>
                    </a:ext>
                  </a:extLst>
                </p:cNvPr>
                <p:cNvPicPr/>
                <p:nvPr/>
              </p:nvPicPr>
              <p:blipFill>
                <a:blip r:embed="rId19"/>
                <a:stretch>
                  <a:fillRect/>
                </a:stretch>
              </p:blipFill>
              <p:spPr>
                <a:xfrm>
                  <a:off x="2720520" y="455599"/>
                  <a:ext cx="543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1A30A95B-7AD0-48E4-A0CE-C61C5FF41E8D}"/>
                    </a:ext>
                  </a:extLst>
                </p14:cNvPr>
                <p14:cNvContentPartPr/>
                <p14:nvPr/>
              </p14:nvContentPartPr>
              <p14:xfrm>
                <a:off x="2635200" y="306919"/>
                <a:ext cx="232560" cy="250920"/>
              </p14:xfrm>
            </p:contentPart>
          </mc:Choice>
          <mc:Fallback xmlns="">
            <p:pic>
              <p:nvPicPr>
                <p:cNvPr id="16" name="Entrada de lápiz 15">
                  <a:extLst>
                    <a:ext uri="{FF2B5EF4-FFF2-40B4-BE49-F238E27FC236}">
                      <a16:creationId xmlns:a16="http://schemas.microsoft.com/office/drawing/2014/main" id="{1A30A95B-7AD0-48E4-A0CE-C61C5FF41E8D}"/>
                    </a:ext>
                  </a:extLst>
                </p:cNvPr>
                <p:cNvPicPr/>
                <p:nvPr/>
              </p:nvPicPr>
              <p:blipFill>
                <a:blip r:embed="rId21"/>
                <a:stretch>
                  <a:fillRect/>
                </a:stretch>
              </p:blipFill>
              <p:spPr>
                <a:xfrm>
                  <a:off x="2626560" y="298279"/>
                  <a:ext cx="25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150D1A62-4349-4090-9F82-2A701FBFAB43}"/>
                    </a:ext>
                  </a:extLst>
                </p14:cNvPr>
                <p14:cNvContentPartPr/>
                <p14:nvPr/>
              </p14:nvContentPartPr>
              <p14:xfrm>
                <a:off x="3081960" y="172999"/>
                <a:ext cx="157680" cy="228960"/>
              </p14:xfrm>
            </p:contentPart>
          </mc:Choice>
          <mc:Fallback xmlns="">
            <p:pic>
              <p:nvPicPr>
                <p:cNvPr id="17" name="Entrada de lápiz 16">
                  <a:extLst>
                    <a:ext uri="{FF2B5EF4-FFF2-40B4-BE49-F238E27FC236}">
                      <a16:creationId xmlns:a16="http://schemas.microsoft.com/office/drawing/2014/main" id="{150D1A62-4349-4090-9F82-2A701FBFAB43}"/>
                    </a:ext>
                  </a:extLst>
                </p:cNvPr>
                <p:cNvPicPr/>
                <p:nvPr/>
              </p:nvPicPr>
              <p:blipFill>
                <a:blip r:embed="rId23"/>
                <a:stretch>
                  <a:fillRect/>
                </a:stretch>
              </p:blipFill>
              <p:spPr>
                <a:xfrm>
                  <a:off x="3072960" y="164359"/>
                  <a:ext cx="1753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Entrada de lápiz 17">
                  <a:extLst>
                    <a:ext uri="{FF2B5EF4-FFF2-40B4-BE49-F238E27FC236}">
                      <a16:creationId xmlns:a16="http://schemas.microsoft.com/office/drawing/2014/main" id="{A962425E-3BC9-41B5-A3F7-23098A5AF399}"/>
                    </a:ext>
                  </a:extLst>
                </p14:cNvPr>
                <p14:cNvContentPartPr/>
                <p14:nvPr/>
              </p14:nvContentPartPr>
              <p14:xfrm>
                <a:off x="3301200" y="310519"/>
                <a:ext cx="121320" cy="106920"/>
              </p14:xfrm>
            </p:contentPart>
          </mc:Choice>
          <mc:Fallback xmlns="">
            <p:pic>
              <p:nvPicPr>
                <p:cNvPr id="18" name="Entrada de lápiz 17">
                  <a:extLst>
                    <a:ext uri="{FF2B5EF4-FFF2-40B4-BE49-F238E27FC236}">
                      <a16:creationId xmlns:a16="http://schemas.microsoft.com/office/drawing/2014/main" id="{A962425E-3BC9-41B5-A3F7-23098A5AF399}"/>
                    </a:ext>
                  </a:extLst>
                </p:cNvPr>
                <p:cNvPicPr/>
                <p:nvPr/>
              </p:nvPicPr>
              <p:blipFill>
                <a:blip r:embed="rId25"/>
                <a:stretch>
                  <a:fillRect/>
                </a:stretch>
              </p:blipFill>
              <p:spPr>
                <a:xfrm>
                  <a:off x="3292560" y="301519"/>
                  <a:ext cx="138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Entrada de lápiz 18">
                  <a:extLst>
                    <a:ext uri="{FF2B5EF4-FFF2-40B4-BE49-F238E27FC236}">
                      <a16:creationId xmlns:a16="http://schemas.microsoft.com/office/drawing/2014/main" id="{C95DE333-B1C2-4770-BA8D-F8944D81B227}"/>
                    </a:ext>
                  </a:extLst>
                </p14:cNvPr>
                <p14:cNvContentPartPr/>
                <p14:nvPr/>
              </p14:nvContentPartPr>
              <p14:xfrm>
                <a:off x="2953440" y="518959"/>
                <a:ext cx="583200" cy="9720"/>
              </p14:xfrm>
            </p:contentPart>
          </mc:Choice>
          <mc:Fallback xmlns="">
            <p:pic>
              <p:nvPicPr>
                <p:cNvPr id="19" name="Entrada de lápiz 18">
                  <a:extLst>
                    <a:ext uri="{FF2B5EF4-FFF2-40B4-BE49-F238E27FC236}">
                      <a16:creationId xmlns:a16="http://schemas.microsoft.com/office/drawing/2014/main" id="{C95DE333-B1C2-4770-BA8D-F8944D81B227}"/>
                    </a:ext>
                  </a:extLst>
                </p:cNvPr>
                <p:cNvPicPr/>
                <p:nvPr/>
              </p:nvPicPr>
              <p:blipFill>
                <a:blip r:embed="rId27"/>
                <a:stretch>
                  <a:fillRect/>
                </a:stretch>
              </p:blipFill>
              <p:spPr>
                <a:xfrm>
                  <a:off x="2944800" y="510319"/>
                  <a:ext cx="600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Entrada de lápiz 19">
                  <a:extLst>
                    <a:ext uri="{FF2B5EF4-FFF2-40B4-BE49-F238E27FC236}">
                      <a16:creationId xmlns:a16="http://schemas.microsoft.com/office/drawing/2014/main" id="{3EB11772-4D7B-4EAB-B0EE-6D2C141A47B9}"/>
                    </a:ext>
                  </a:extLst>
                </p14:cNvPr>
                <p14:cNvContentPartPr/>
                <p14:nvPr/>
              </p14:nvContentPartPr>
              <p14:xfrm>
                <a:off x="3008880" y="602479"/>
                <a:ext cx="149040" cy="275760"/>
              </p14:xfrm>
            </p:contentPart>
          </mc:Choice>
          <mc:Fallback xmlns="">
            <p:pic>
              <p:nvPicPr>
                <p:cNvPr id="20" name="Entrada de lápiz 19">
                  <a:extLst>
                    <a:ext uri="{FF2B5EF4-FFF2-40B4-BE49-F238E27FC236}">
                      <a16:creationId xmlns:a16="http://schemas.microsoft.com/office/drawing/2014/main" id="{3EB11772-4D7B-4EAB-B0EE-6D2C141A47B9}"/>
                    </a:ext>
                  </a:extLst>
                </p:cNvPr>
                <p:cNvPicPr/>
                <p:nvPr/>
              </p:nvPicPr>
              <p:blipFill>
                <a:blip r:embed="rId29"/>
                <a:stretch>
                  <a:fillRect/>
                </a:stretch>
              </p:blipFill>
              <p:spPr>
                <a:xfrm>
                  <a:off x="2999880" y="593839"/>
                  <a:ext cx="1666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Entrada de lápiz 20">
                  <a:extLst>
                    <a:ext uri="{FF2B5EF4-FFF2-40B4-BE49-F238E27FC236}">
                      <a16:creationId xmlns:a16="http://schemas.microsoft.com/office/drawing/2014/main" id="{25AE7C96-0517-4E15-9476-8E92F7EDAAA1}"/>
                    </a:ext>
                  </a:extLst>
                </p14:cNvPr>
                <p14:cNvContentPartPr/>
                <p14:nvPr/>
              </p14:nvContentPartPr>
              <p14:xfrm>
                <a:off x="3229920" y="740359"/>
                <a:ext cx="148320" cy="184680"/>
              </p14:xfrm>
            </p:contentPart>
          </mc:Choice>
          <mc:Fallback xmlns="">
            <p:pic>
              <p:nvPicPr>
                <p:cNvPr id="21" name="Entrada de lápiz 20">
                  <a:extLst>
                    <a:ext uri="{FF2B5EF4-FFF2-40B4-BE49-F238E27FC236}">
                      <a16:creationId xmlns:a16="http://schemas.microsoft.com/office/drawing/2014/main" id="{25AE7C96-0517-4E15-9476-8E92F7EDAAA1}"/>
                    </a:ext>
                  </a:extLst>
                </p:cNvPr>
                <p:cNvPicPr/>
                <p:nvPr/>
              </p:nvPicPr>
              <p:blipFill>
                <a:blip r:embed="rId31"/>
                <a:stretch>
                  <a:fillRect/>
                </a:stretch>
              </p:blipFill>
              <p:spPr>
                <a:xfrm>
                  <a:off x="3221280" y="731359"/>
                  <a:ext cx="1659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Entrada de lápiz 21">
                  <a:extLst>
                    <a:ext uri="{FF2B5EF4-FFF2-40B4-BE49-F238E27FC236}">
                      <a16:creationId xmlns:a16="http://schemas.microsoft.com/office/drawing/2014/main" id="{8FA2F318-1D63-43E4-BB35-2B28EFD28162}"/>
                    </a:ext>
                  </a:extLst>
                </p14:cNvPr>
                <p14:cNvContentPartPr/>
                <p14:nvPr/>
              </p14:nvContentPartPr>
              <p14:xfrm>
                <a:off x="3683880" y="143479"/>
                <a:ext cx="247320" cy="306360"/>
              </p14:xfrm>
            </p:contentPart>
          </mc:Choice>
          <mc:Fallback xmlns="">
            <p:pic>
              <p:nvPicPr>
                <p:cNvPr id="22" name="Entrada de lápiz 21">
                  <a:extLst>
                    <a:ext uri="{FF2B5EF4-FFF2-40B4-BE49-F238E27FC236}">
                      <a16:creationId xmlns:a16="http://schemas.microsoft.com/office/drawing/2014/main" id="{8FA2F318-1D63-43E4-BB35-2B28EFD28162}"/>
                    </a:ext>
                  </a:extLst>
                </p:cNvPr>
                <p:cNvPicPr/>
                <p:nvPr/>
              </p:nvPicPr>
              <p:blipFill>
                <a:blip r:embed="rId33"/>
                <a:stretch>
                  <a:fillRect/>
                </a:stretch>
              </p:blipFill>
              <p:spPr>
                <a:xfrm>
                  <a:off x="3674880" y="134479"/>
                  <a:ext cx="264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Entrada de lápiz 22">
                  <a:extLst>
                    <a:ext uri="{FF2B5EF4-FFF2-40B4-BE49-F238E27FC236}">
                      <a16:creationId xmlns:a16="http://schemas.microsoft.com/office/drawing/2014/main" id="{7522337C-D8AA-4A04-A4A1-1BACA894B4BA}"/>
                    </a:ext>
                  </a:extLst>
                </p14:cNvPr>
                <p14:cNvContentPartPr/>
                <p14:nvPr/>
              </p14:nvContentPartPr>
              <p14:xfrm>
                <a:off x="3992760" y="373159"/>
                <a:ext cx="47880" cy="143280"/>
              </p14:xfrm>
            </p:contentPart>
          </mc:Choice>
          <mc:Fallback xmlns="">
            <p:pic>
              <p:nvPicPr>
                <p:cNvPr id="23" name="Entrada de lápiz 22">
                  <a:extLst>
                    <a:ext uri="{FF2B5EF4-FFF2-40B4-BE49-F238E27FC236}">
                      <a16:creationId xmlns:a16="http://schemas.microsoft.com/office/drawing/2014/main" id="{7522337C-D8AA-4A04-A4A1-1BACA894B4BA}"/>
                    </a:ext>
                  </a:extLst>
                </p:cNvPr>
                <p:cNvPicPr/>
                <p:nvPr/>
              </p:nvPicPr>
              <p:blipFill>
                <a:blip r:embed="rId35"/>
                <a:stretch>
                  <a:fillRect/>
                </a:stretch>
              </p:blipFill>
              <p:spPr>
                <a:xfrm>
                  <a:off x="3984120" y="364519"/>
                  <a:ext cx="65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Entrada de lápiz 23">
                  <a:extLst>
                    <a:ext uri="{FF2B5EF4-FFF2-40B4-BE49-F238E27FC236}">
                      <a16:creationId xmlns:a16="http://schemas.microsoft.com/office/drawing/2014/main" id="{F7526361-735D-4343-9AE6-972226A61588}"/>
                    </a:ext>
                  </a:extLst>
                </p14:cNvPr>
                <p14:cNvContentPartPr/>
                <p14:nvPr/>
              </p14:nvContentPartPr>
              <p14:xfrm>
                <a:off x="4037040" y="324199"/>
                <a:ext cx="71640" cy="99360"/>
              </p14:xfrm>
            </p:contentPart>
          </mc:Choice>
          <mc:Fallback xmlns="">
            <p:pic>
              <p:nvPicPr>
                <p:cNvPr id="24" name="Entrada de lápiz 23">
                  <a:extLst>
                    <a:ext uri="{FF2B5EF4-FFF2-40B4-BE49-F238E27FC236}">
                      <a16:creationId xmlns:a16="http://schemas.microsoft.com/office/drawing/2014/main" id="{F7526361-735D-4343-9AE6-972226A61588}"/>
                    </a:ext>
                  </a:extLst>
                </p:cNvPr>
                <p:cNvPicPr/>
                <p:nvPr/>
              </p:nvPicPr>
              <p:blipFill>
                <a:blip r:embed="rId37"/>
                <a:stretch>
                  <a:fillRect/>
                </a:stretch>
              </p:blipFill>
              <p:spPr>
                <a:xfrm>
                  <a:off x="4028040" y="315199"/>
                  <a:ext cx="89280" cy="117000"/>
                </a:xfrm>
                <a:prstGeom prst="rect">
                  <a:avLst/>
                </a:prstGeom>
              </p:spPr>
            </p:pic>
          </mc:Fallback>
        </mc:AlternateContent>
      </p:grpSp>
      <p:grpSp>
        <p:nvGrpSpPr>
          <p:cNvPr id="28" name="Grupo 27">
            <a:extLst>
              <a:ext uri="{FF2B5EF4-FFF2-40B4-BE49-F238E27FC236}">
                <a16:creationId xmlns:a16="http://schemas.microsoft.com/office/drawing/2014/main" id="{952A0494-A93B-4873-BC93-76C8EBA85D4D}"/>
              </a:ext>
            </a:extLst>
          </p:cNvPr>
          <p:cNvGrpSpPr/>
          <p:nvPr/>
        </p:nvGrpSpPr>
        <p:grpSpPr>
          <a:xfrm>
            <a:off x="4350960" y="332839"/>
            <a:ext cx="236160" cy="167760"/>
            <a:chOff x="4350960" y="332839"/>
            <a:chExt cx="236160" cy="167760"/>
          </a:xfrm>
        </p:grpSpPr>
        <mc:AlternateContent xmlns:mc="http://schemas.openxmlformats.org/markup-compatibility/2006" xmlns:p14="http://schemas.microsoft.com/office/powerpoint/2010/main">
          <mc:Choice Requires="p14">
            <p:contentPart p14:bwMode="auto" r:id="rId38">
              <p14:nvContentPartPr>
                <p14:cNvPr id="25" name="Entrada de lápiz 24">
                  <a:extLst>
                    <a:ext uri="{FF2B5EF4-FFF2-40B4-BE49-F238E27FC236}">
                      <a16:creationId xmlns:a16="http://schemas.microsoft.com/office/drawing/2014/main" id="{832119A1-6617-43C8-A61B-909D25A00B48}"/>
                    </a:ext>
                  </a:extLst>
                </p14:cNvPr>
                <p14:cNvContentPartPr/>
                <p14:nvPr/>
              </p14:nvContentPartPr>
              <p14:xfrm>
                <a:off x="4350960" y="415999"/>
                <a:ext cx="236160" cy="23760"/>
              </p14:xfrm>
            </p:contentPart>
          </mc:Choice>
          <mc:Fallback xmlns="">
            <p:pic>
              <p:nvPicPr>
                <p:cNvPr id="25" name="Entrada de lápiz 24">
                  <a:extLst>
                    <a:ext uri="{FF2B5EF4-FFF2-40B4-BE49-F238E27FC236}">
                      <a16:creationId xmlns:a16="http://schemas.microsoft.com/office/drawing/2014/main" id="{832119A1-6617-43C8-A61B-909D25A00B48}"/>
                    </a:ext>
                  </a:extLst>
                </p:cNvPr>
                <p:cNvPicPr/>
                <p:nvPr/>
              </p:nvPicPr>
              <p:blipFill>
                <a:blip r:embed="rId39"/>
                <a:stretch>
                  <a:fillRect/>
                </a:stretch>
              </p:blipFill>
              <p:spPr>
                <a:xfrm>
                  <a:off x="4342320" y="406999"/>
                  <a:ext cx="253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Entrada de lápiz 26">
                  <a:extLst>
                    <a:ext uri="{FF2B5EF4-FFF2-40B4-BE49-F238E27FC236}">
                      <a16:creationId xmlns:a16="http://schemas.microsoft.com/office/drawing/2014/main" id="{70D54A2D-DE7C-4B19-BB19-15E832C1CF5E}"/>
                    </a:ext>
                  </a:extLst>
                </p14:cNvPr>
                <p14:cNvContentPartPr/>
                <p14:nvPr/>
              </p14:nvContentPartPr>
              <p14:xfrm>
                <a:off x="4473720" y="332839"/>
                <a:ext cx="6120" cy="167760"/>
              </p14:xfrm>
            </p:contentPart>
          </mc:Choice>
          <mc:Fallback xmlns="">
            <p:pic>
              <p:nvPicPr>
                <p:cNvPr id="27" name="Entrada de lápiz 26">
                  <a:extLst>
                    <a:ext uri="{FF2B5EF4-FFF2-40B4-BE49-F238E27FC236}">
                      <a16:creationId xmlns:a16="http://schemas.microsoft.com/office/drawing/2014/main" id="{70D54A2D-DE7C-4B19-BB19-15E832C1CF5E}"/>
                    </a:ext>
                  </a:extLst>
                </p:cNvPr>
                <p:cNvPicPr/>
                <p:nvPr/>
              </p:nvPicPr>
              <p:blipFill>
                <a:blip r:embed="rId41"/>
                <a:stretch>
                  <a:fillRect/>
                </a:stretch>
              </p:blipFill>
              <p:spPr>
                <a:xfrm>
                  <a:off x="4464720" y="323839"/>
                  <a:ext cx="23760" cy="185400"/>
                </a:xfrm>
                <a:prstGeom prst="rect">
                  <a:avLst/>
                </a:prstGeom>
              </p:spPr>
            </p:pic>
          </mc:Fallback>
        </mc:AlternateContent>
      </p:grpSp>
      <p:grpSp>
        <p:nvGrpSpPr>
          <p:cNvPr id="41" name="Grupo 40">
            <a:extLst>
              <a:ext uri="{FF2B5EF4-FFF2-40B4-BE49-F238E27FC236}">
                <a16:creationId xmlns:a16="http://schemas.microsoft.com/office/drawing/2014/main" id="{15C7B926-B93C-4606-9AB3-AE6E1C9F71CB}"/>
              </a:ext>
            </a:extLst>
          </p:cNvPr>
          <p:cNvGrpSpPr/>
          <p:nvPr/>
        </p:nvGrpSpPr>
        <p:grpSpPr>
          <a:xfrm>
            <a:off x="4850280" y="58519"/>
            <a:ext cx="1519200" cy="667080"/>
            <a:chOff x="4850280" y="58519"/>
            <a:chExt cx="1519200" cy="667080"/>
          </a:xfrm>
        </p:grpSpPr>
        <mc:AlternateContent xmlns:mc="http://schemas.openxmlformats.org/markup-compatibility/2006" xmlns:p14="http://schemas.microsoft.com/office/powerpoint/2010/main">
          <mc:Choice Requires="p14">
            <p:contentPart p14:bwMode="auto" r:id="rId42">
              <p14:nvContentPartPr>
                <p14:cNvPr id="29" name="Entrada de lápiz 28">
                  <a:extLst>
                    <a:ext uri="{FF2B5EF4-FFF2-40B4-BE49-F238E27FC236}">
                      <a16:creationId xmlns:a16="http://schemas.microsoft.com/office/drawing/2014/main" id="{27754E2C-F90E-406A-9A05-7EDF857D402E}"/>
                    </a:ext>
                  </a:extLst>
                </p14:cNvPr>
                <p14:cNvContentPartPr/>
                <p14:nvPr/>
              </p14:nvContentPartPr>
              <p14:xfrm>
                <a:off x="4927680" y="264079"/>
                <a:ext cx="70560" cy="329040"/>
              </p14:xfrm>
            </p:contentPart>
          </mc:Choice>
          <mc:Fallback xmlns="">
            <p:pic>
              <p:nvPicPr>
                <p:cNvPr id="29" name="Entrada de lápiz 28">
                  <a:extLst>
                    <a:ext uri="{FF2B5EF4-FFF2-40B4-BE49-F238E27FC236}">
                      <a16:creationId xmlns:a16="http://schemas.microsoft.com/office/drawing/2014/main" id="{27754E2C-F90E-406A-9A05-7EDF857D402E}"/>
                    </a:ext>
                  </a:extLst>
                </p:cNvPr>
                <p:cNvPicPr/>
                <p:nvPr/>
              </p:nvPicPr>
              <p:blipFill>
                <a:blip r:embed="rId43"/>
                <a:stretch>
                  <a:fillRect/>
                </a:stretch>
              </p:blipFill>
              <p:spPr>
                <a:xfrm>
                  <a:off x="4918680" y="255079"/>
                  <a:ext cx="8820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Entrada de lápiz 29">
                  <a:extLst>
                    <a:ext uri="{FF2B5EF4-FFF2-40B4-BE49-F238E27FC236}">
                      <a16:creationId xmlns:a16="http://schemas.microsoft.com/office/drawing/2014/main" id="{ABACBBAE-9065-4343-A1EB-79DE94C89A10}"/>
                    </a:ext>
                  </a:extLst>
                </p14:cNvPr>
                <p14:cNvContentPartPr/>
                <p14:nvPr/>
              </p14:nvContentPartPr>
              <p14:xfrm>
                <a:off x="4850280" y="170479"/>
                <a:ext cx="300960" cy="203760"/>
              </p14:xfrm>
            </p:contentPart>
          </mc:Choice>
          <mc:Fallback xmlns="">
            <p:pic>
              <p:nvPicPr>
                <p:cNvPr id="30" name="Entrada de lápiz 29">
                  <a:extLst>
                    <a:ext uri="{FF2B5EF4-FFF2-40B4-BE49-F238E27FC236}">
                      <a16:creationId xmlns:a16="http://schemas.microsoft.com/office/drawing/2014/main" id="{ABACBBAE-9065-4343-A1EB-79DE94C89A10}"/>
                    </a:ext>
                  </a:extLst>
                </p:cNvPr>
                <p:cNvPicPr/>
                <p:nvPr/>
              </p:nvPicPr>
              <p:blipFill>
                <a:blip r:embed="rId45"/>
                <a:stretch>
                  <a:fillRect/>
                </a:stretch>
              </p:blipFill>
              <p:spPr>
                <a:xfrm>
                  <a:off x="4841280" y="161839"/>
                  <a:ext cx="3186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Entrada de lápiz 30">
                  <a:extLst>
                    <a:ext uri="{FF2B5EF4-FFF2-40B4-BE49-F238E27FC236}">
                      <a16:creationId xmlns:a16="http://schemas.microsoft.com/office/drawing/2014/main" id="{B3191515-25E2-4CD2-AD39-8B3987DD4119}"/>
                    </a:ext>
                  </a:extLst>
                </p14:cNvPr>
                <p14:cNvContentPartPr/>
                <p14:nvPr/>
              </p14:nvContentPartPr>
              <p14:xfrm>
                <a:off x="5294880" y="106759"/>
                <a:ext cx="160920" cy="207720"/>
              </p14:xfrm>
            </p:contentPart>
          </mc:Choice>
          <mc:Fallback xmlns="">
            <p:pic>
              <p:nvPicPr>
                <p:cNvPr id="31" name="Entrada de lápiz 30">
                  <a:extLst>
                    <a:ext uri="{FF2B5EF4-FFF2-40B4-BE49-F238E27FC236}">
                      <a16:creationId xmlns:a16="http://schemas.microsoft.com/office/drawing/2014/main" id="{B3191515-25E2-4CD2-AD39-8B3987DD4119}"/>
                    </a:ext>
                  </a:extLst>
                </p:cNvPr>
                <p:cNvPicPr/>
                <p:nvPr/>
              </p:nvPicPr>
              <p:blipFill>
                <a:blip r:embed="rId47"/>
                <a:stretch>
                  <a:fillRect/>
                </a:stretch>
              </p:blipFill>
              <p:spPr>
                <a:xfrm>
                  <a:off x="5285880" y="98119"/>
                  <a:ext cx="178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Entrada de lápiz 31">
                  <a:extLst>
                    <a:ext uri="{FF2B5EF4-FFF2-40B4-BE49-F238E27FC236}">
                      <a16:creationId xmlns:a16="http://schemas.microsoft.com/office/drawing/2014/main" id="{F641825E-B33F-421B-B9E6-24A349AFA928}"/>
                    </a:ext>
                  </a:extLst>
                </p14:cNvPr>
                <p14:cNvContentPartPr/>
                <p14:nvPr/>
              </p14:nvContentPartPr>
              <p14:xfrm>
                <a:off x="5492880" y="228079"/>
                <a:ext cx="109800" cy="96480"/>
              </p14:xfrm>
            </p:contentPart>
          </mc:Choice>
          <mc:Fallback xmlns="">
            <p:pic>
              <p:nvPicPr>
                <p:cNvPr id="32" name="Entrada de lápiz 31">
                  <a:extLst>
                    <a:ext uri="{FF2B5EF4-FFF2-40B4-BE49-F238E27FC236}">
                      <a16:creationId xmlns:a16="http://schemas.microsoft.com/office/drawing/2014/main" id="{F641825E-B33F-421B-B9E6-24A349AFA928}"/>
                    </a:ext>
                  </a:extLst>
                </p:cNvPr>
                <p:cNvPicPr/>
                <p:nvPr/>
              </p:nvPicPr>
              <p:blipFill>
                <a:blip r:embed="rId49"/>
                <a:stretch>
                  <a:fillRect/>
                </a:stretch>
              </p:blipFill>
              <p:spPr>
                <a:xfrm>
                  <a:off x="5484240" y="219079"/>
                  <a:ext cx="1274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Entrada de lápiz 32">
                  <a:extLst>
                    <a:ext uri="{FF2B5EF4-FFF2-40B4-BE49-F238E27FC236}">
                      <a16:creationId xmlns:a16="http://schemas.microsoft.com/office/drawing/2014/main" id="{6873F793-2005-47CE-85CB-19AEE95B5647}"/>
                    </a:ext>
                  </a:extLst>
                </p14:cNvPr>
                <p14:cNvContentPartPr/>
                <p14:nvPr/>
              </p14:nvContentPartPr>
              <p14:xfrm>
                <a:off x="5145840" y="423559"/>
                <a:ext cx="434520" cy="21240"/>
              </p14:xfrm>
            </p:contentPart>
          </mc:Choice>
          <mc:Fallback xmlns="">
            <p:pic>
              <p:nvPicPr>
                <p:cNvPr id="33" name="Entrada de lápiz 32">
                  <a:extLst>
                    <a:ext uri="{FF2B5EF4-FFF2-40B4-BE49-F238E27FC236}">
                      <a16:creationId xmlns:a16="http://schemas.microsoft.com/office/drawing/2014/main" id="{6873F793-2005-47CE-85CB-19AEE95B5647}"/>
                    </a:ext>
                  </a:extLst>
                </p:cNvPr>
                <p:cNvPicPr/>
                <p:nvPr/>
              </p:nvPicPr>
              <p:blipFill>
                <a:blip r:embed="rId51"/>
                <a:stretch>
                  <a:fillRect/>
                </a:stretch>
              </p:blipFill>
              <p:spPr>
                <a:xfrm>
                  <a:off x="5137200" y="414919"/>
                  <a:ext cx="452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Entrada de lápiz 33">
                  <a:extLst>
                    <a:ext uri="{FF2B5EF4-FFF2-40B4-BE49-F238E27FC236}">
                      <a16:creationId xmlns:a16="http://schemas.microsoft.com/office/drawing/2014/main" id="{3FAAA205-2217-4D35-911A-2D7E0E98A303}"/>
                    </a:ext>
                  </a:extLst>
                </p14:cNvPr>
                <p14:cNvContentPartPr/>
                <p14:nvPr/>
              </p14:nvContentPartPr>
              <p14:xfrm>
                <a:off x="5191560" y="469639"/>
                <a:ext cx="204480" cy="255960"/>
              </p14:xfrm>
            </p:contentPart>
          </mc:Choice>
          <mc:Fallback xmlns="">
            <p:pic>
              <p:nvPicPr>
                <p:cNvPr id="34" name="Entrada de lápiz 33">
                  <a:extLst>
                    <a:ext uri="{FF2B5EF4-FFF2-40B4-BE49-F238E27FC236}">
                      <a16:creationId xmlns:a16="http://schemas.microsoft.com/office/drawing/2014/main" id="{3FAAA205-2217-4D35-911A-2D7E0E98A303}"/>
                    </a:ext>
                  </a:extLst>
                </p:cNvPr>
                <p:cNvPicPr/>
                <p:nvPr/>
              </p:nvPicPr>
              <p:blipFill>
                <a:blip r:embed="rId53"/>
                <a:stretch>
                  <a:fillRect/>
                </a:stretch>
              </p:blipFill>
              <p:spPr>
                <a:xfrm>
                  <a:off x="5182560" y="460639"/>
                  <a:ext cx="2221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Entrada de lápiz 34">
                  <a:extLst>
                    <a:ext uri="{FF2B5EF4-FFF2-40B4-BE49-F238E27FC236}">
                      <a16:creationId xmlns:a16="http://schemas.microsoft.com/office/drawing/2014/main" id="{974EA144-3DFF-49E3-9979-FF17DFB10F02}"/>
                    </a:ext>
                  </a:extLst>
                </p14:cNvPr>
                <p14:cNvContentPartPr/>
                <p14:nvPr/>
              </p14:nvContentPartPr>
              <p14:xfrm>
                <a:off x="5421240" y="529759"/>
                <a:ext cx="214920" cy="183600"/>
              </p14:xfrm>
            </p:contentPart>
          </mc:Choice>
          <mc:Fallback xmlns="">
            <p:pic>
              <p:nvPicPr>
                <p:cNvPr id="35" name="Entrada de lápiz 34">
                  <a:extLst>
                    <a:ext uri="{FF2B5EF4-FFF2-40B4-BE49-F238E27FC236}">
                      <a16:creationId xmlns:a16="http://schemas.microsoft.com/office/drawing/2014/main" id="{974EA144-3DFF-49E3-9979-FF17DFB10F02}"/>
                    </a:ext>
                  </a:extLst>
                </p:cNvPr>
                <p:cNvPicPr/>
                <p:nvPr/>
              </p:nvPicPr>
              <p:blipFill>
                <a:blip r:embed="rId55"/>
                <a:stretch>
                  <a:fillRect/>
                </a:stretch>
              </p:blipFill>
              <p:spPr>
                <a:xfrm>
                  <a:off x="5412240" y="520759"/>
                  <a:ext cx="232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Entrada de lápiz 35">
                  <a:extLst>
                    <a:ext uri="{FF2B5EF4-FFF2-40B4-BE49-F238E27FC236}">
                      <a16:creationId xmlns:a16="http://schemas.microsoft.com/office/drawing/2014/main" id="{4563FDE4-40D7-46B3-BA39-BC41019874A1}"/>
                    </a:ext>
                  </a:extLst>
                </p14:cNvPr>
                <p14:cNvContentPartPr/>
                <p14:nvPr/>
              </p14:nvContentPartPr>
              <p14:xfrm>
                <a:off x="5773680" y="58519"/>
                <a:ext cx="182520" cy="298800"/>
              </p14:xfrm>
            </p:contentPart>
          </mc:Choice>
          <mc:Fallback xmlns="">
            <p:pic>
              <p:nvPicPr>
                <p:cNvPr id="36" name="Entrada de lápiz 35">
                  <a:extLst>
                    <a:ext uri="{FF2B5EF4-FFF2-40B4-BE49-F238E27FC236}">
                      <a16:creationId xmlns:a16="http://schemas.microsoft.com/office/drawing/2014/main" id="{4563FDE4-40D7-46B3-BA39-BC41019874A1}"/>
                    </a:ext>
                  </a:extLst>
                </p:cNvPr>
                <p:cNvPicPr/>
                <p:nvPr/>
              </p:nvPicPr>
              <p:blipFill>
                <a:blip r:embed="rId57"/>
                <a:stretch>
                  <a:fillRect/>
                </a:stretch>
              </p:blipFill>
              <p:spPr>
                <a:xfrm>
                  <a:off x="5764680" y="49519"/>
                  <a:ext cx="2001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Entrada de lápiz 36">
                  <a:extLst>
                    <a:ext uri="{FF2B5EF4-FFF2-40B4-BE49-F238E27FC236}">
                      <a16:creationId xmlns:a16="http://schemas.microsoft.com/office/drawing/2014/main" id="{D6AFD61F-4B7B-4FA9-9AAC-6DCD15157593}"/>
                    </a:ext>
                  </a:extLst>
                </p14:cNvPr>
                <p14:cNvContentPartPr/>
                <p14:nvPr/>
              </p14:nvContentPartPr>
              <p14:xfrm>
                <a:off x="5995800" y="279559"/>
                <a:ext cx="168120" cy="199800"/>
              </p14:xfrm>
            </p:contentPart>
          </mc:Choice>
          <mc:Fallback xmlns="">
            <p:pic>
              <p:nvPicPr>
                <p:cNvPr id="37" name="Entrada de lápiz 36">
                  <a:extLst>
                    <a:ext uri="{FF2B5EF4-FFF2-40B4-BE49-F238E27FC236}">
                      <a16:creationId xmlns:a16="http://schemas.microsoft.com/office/drawing/2014/main" id="{D6AFD61F-4B7B-4FA9-9AAC-6DCD15157593}"/>
                    </a:ext>
                  </a:extLst>
                </p:cNvPr>
                <p:cNvPicPr/>
                <p:nvPr/>
              </p:nvPicPr>
              <p:blipFill>
                <a:blip r:embed="rId59"/>
                <a:stretch>
                  <a:fillRect/>
                </a:stretch>
              </p:blipFill>
              <p:spPr>
                <a:xfrm>
                  <a:off x="5986800" y="270559"/>
                  <a:ext cx="185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Entrada de lápiz 37">
                  <a:extLst>
                    <a:ext uri="{FF2B5EF4-FFF2-40B4-BE49-F238E27FC236}">
                      <a16:creationId xmlns:a16="http://schemas.microsoft.com/office/drawing/2014/main" id="{F908CF54-666A-4777-9396-F2D4F9C9556A}"/>
                    </a:ext>
                  </a:extLst>
                </p14:cNvPr>
                <p14:cNvContentPartPr/>
                <p14:nvPr/>
              </p14:nvContentPartPr>
              <p14:xfrm>
                <a:off x="6209280" y="334999"/>
                <a:ext cx="160200" cy="143280"/>
              </p14:xfrm>
            </p:contentPart>
          </mc:Choice>
          <mc:Fallback xmlns="">
            <p:pic>
              <p:nvPicPr>
                <p:cNvPr id="38" name="Entrada de lápiz 37">
                  <a:extLst>
                    <a:ext uri="{FF2B5EF4-FFF2-40B4-BE49-F238E27FC236}">
                      <a16:creationId xmlns:a16="http://schemas.microsoft.com/office/drawing/2014/main" id="{F908CF54-666A-4777-9396-F2D4F9C9556A}"/>
                    </a:ext>
                  </a:extLst>
                </p:cNvPr>
                <p:cNvPicPr/>
                <p:nvPr/>
              </p:nvPicPr>
              <p:blipFill>
                <a:blip r:embed="rId61"/>
                <a:stretch>
                  <a:fillRect/>
                </a:stretch>
              </p:blipFill>
              <p:spPr>
                <a:xfrm>
                  <a:off x="6200280" y="326359"/>
                  <a:ext cx="177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Entrada de lápiz 38">
                  <a:extLst>
                    <a:ext uri="{FF2B5EF4-FFF2-40B4-BE49-F238E27FC236}">
                      <a16:creationId xmlns:a16="http://schemas.microsoft.com/office/drawing/2014/main" id="{92A7E091-E4C1-4972-8894-54EA5CCD51E4}"/>
                    </a:ext>
                  </a:extLst>
                </p14:cNvPr>
                <p14:cNvContentPartPr/>
                <p14:nvPr/>
              </p14:nvContentPartPr>
              <p14:xfrm>
                <a:off x="6222600" y="393319"/>
                <a:ext cx="97560" cy="19080"/>
              </p14:xfrm>
            </p:contentPart>
          </mc:Choice>
          <mc:Fallback xmlns="">
            <p:pic>
              <p:nvPicPr>
                <p:cNvPr id="39" name="Entrada de lápiz 38">
                  <a:extLst>
                    <a:ext uri="{FF2B5EF4-FFF2-40B4-BE49-F238E27FC236}">
                      <a16:creationId xmlns:a16="http://schemas.microsoft.com/office/drawing/2014/main" id="{92A7E091-E4C1-4972-8894-54EA5CCD51E4}"/>
                    </a:ext>
                  </a:extLst>
                </p:cNvPr>
                <p:cNvPicPr/>
                <p:nvPr/>
              </p:nvPicPr>
              <p:blipFill>
                <a:blip r:embed="rId63"/>
                <a:stretch>
                  <a:fillRect/>
                </a:stretch>
              </p:blipFill>
              <p:spPr>
                <a:xfrm>
                  <a:off x="6213960" y="384679"/>
                  <a:ext cx="115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Entrada de lápiz 39">
                  <a:extLst>
                    <a:ext uri="{FF2B5EF4-FFF2-40B4-BE49-F238E27FC236}">
                      <a16:creationId xmlns:a16="http://schemas.microsoft.com/office/drawing/2014/main" id="{83BEDE4F-E854-4177-B68D-1FCEECC12082}"/>
                    </a:ext>
                  </a:extLst>
                </p14:cNvPr>
                <p14:cNvContentPartPr/>
                <p14:nvPr/>
              </p14:nvContentPartPr>
              <p14:xfrm>
                <a:off x="6207120" y="301519"/>
                <a:ext cx="155160" cy="48960"/>
              </p14:xfrm>
            </p:contentPart>
          </mc:Choice>
          <mc:Fallback xmlns="">
            <p:pic>
              <p:nvPicPr>
                <p:cNvPr id="40" name="Entrada de lápiz 39">
                  <a:extLst>
                    <a:ext uri="{FF2B5EF4-FFF2-40B4-BE49-F238E27FC236}">
                      <a16:creationId xmlns:a16="http://schemas.microsoft.com/office/drawing/2014/main" id="{83BEDE4F-E854-4177-B68D-1FCEECC12082}"/>
                    </a:ext>
                  </a:extLst>
                </p:cNvPr>
                <p:cNvPicPr/>
                <p:nvPr/>
              </p:nvPicPr>
              <p:blipFill>
                <a:blip r:embed="rId65"/>
                <a:stretch>
                  <a:fillRect/>
                </a:stretch>
              </p:blipFill>
              <p:spPr>
                <a:xfrm>
                  <a:off x="6198480" y="292519"/>
                  <a:ext cx="172800" cy="66600"/>
                </a:xfrm>
                <a:prstGeom prst="rect">
                  <a:avLst/>
                </a:prstGeom>
              </p:spPr>
            </p:pic>
          </mc:Fallback>
        </mc:AlternateContent>
      </p:grpSp>
      <p:grpSp>
        <p:nvGrpSpPr>
          <p:cNvPr id="47" name="Grupo 46">
            <a:extLst>
              <a:ext uri="{FF2B5EF4-FFF2-40B4-BE49-F238E27FC236}">
                <a16:creationId xmlns:a16="http://schemas.microsoft.com/office/drawing/2014/main" id="{3406E966-70AC-460B-999B-69F01AEAF435}"/>
              </a:ext>
            </a:extLst>
          </p:cNvPr>
          <p:cNvGrpSpPr/>
          <p:nvPr/>
        </p:nvGrpSpPr>
        <p:grpSpPr>
          <a:xfrm>
            <a:off x="330480" y="1463599"/>
            <a:ext cx="421200" cy="448200"/>
            <a:chOff x="330480" y="1463599"/>
            <a:chExt cx="421200" cy="448200"/>
          </a:xfrm>
        </p:grpSpPr>
        <mc:AlternateContent xmlns:mc="http://schemas.openxmlformats.org/markup-compatibility/2006" xmlns:p14="http://schemas.microsoft.com/office/powerpoint/2010/main">
          <mc:Choice Requires="p14">
            <p:contentPart p14:bwMode="auto" r:id="rId66">
              <p14:nvContentPartPr>
                <p14:cNvPr id="42" name="Entrada de lápiz 41">
                  <a:extLst>
                    <a:ext uri="{FF2B5EF4-FFF2-40B4-BE49-F238E27FC236}">
                      <a16:creationId xmlns:a16="http://schemas.microsoft.com/office/drawing/2014/main" id="{5DF4A164-49C7-43E2-93F0-9B8A47C0358B}"/>
                    </a:ext>
                  </a:extLst>
                </p14:cNvPr>
                <p14:cNvContentPartPr/>
                <p14:nvPr/>
              </p14:nvContentPartPr>
              <p14:xfrm>
                <a:off x="330480" y="1463599"/>
                <a:ext cx="295560" cy="424800"/>
              </p14:xfrm>
            </p:contentPart>
          </mc:Choice>
          <mc:Fallback xmlns="">
            <p:pic>
              <p:nvPicPr>
                <p:cNvPr id="42" name="Entrada de lápiz 41">
                  <a:extLst>
                    <a:ext uri="{FF2B5EF4-FFF2-40B4-BE49-F238E27FC236}">
                      <a16:creationId xmlns:a16="http://schemas.microsoft.com/office/drawing/2014/main" id="{5DF4A164-49C7-43E2-93F0-9B8A47C0358B}"/>
                    </a:ext>
                  </a:extLst>
                </p:cNvPr>
                <p:cNvPicPr/>
                <p:nvPr/>
              </p:nvPicPr>
              <p:blipFill>
                <a:blip r:embed="rId67"/>
                <a:stretch>
                  <a:fillRect/>
                </a:stretch>
              </p:blipFill>
              <p:spPr>
                <a:xfrm>
                  <a:off x="321480" y="1454959"/>
                  <a:ext cx="31320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Entrada de lápiz 42">
                  <a:extLst>
                    <a:ext uri="{FF2B5EF4-FFF2-40B4-BE49-F238E27FC236}">
                      <a16:creationId xmlns:a16="http://schemas.microsoft.com/office/drawing/2014/main" id="{70F4042A-3B5A-4A8E-8C85-727A19D0D549}"/>
                    </a:ext>
                  </a:extLst>
                </p14:cNvPr>
                <p14:cNvContentPartPr/>
                <p14:nvPr/>
              </p14:nvContentPartPr>
              <p14:xfrm>
                <a:off x="594000" y="1793359"/>
                <a:ext cx="157680" cy="118440"/>
              </p14:xfrm>
            </p:contentPart>
          </mc:Choice>
          <mc:Fallback xmlns="">
            <p:pic>
              <p:nvPicPr>
                <p:cNvPr id="43" name="Entrada de lápiz 42">
                  <a:extLst>
                    <a:ext uri="{FF2B5EF4-FFF2-40B4-BE49-F238E27FC236}">
                      <a16:creationId xmlns:a16="http://schemas.microsoft.com/office/drawing/2014/main" id="{70F4042A-3B5A-4A8E-8C85-727A19D0D549}"/>
                    </a:ext>
                  </a:extLst>
                </p:cNvPr>
                <p:cNvPicPr/>
                <p:nvPr/>
              </p:nvPicPr>
              <p:blipFill>
                <a:blip r:embed="rId69"/>
                <a:stretch>
                  <a:fillRect/>
                </a:stretch>
              </p:blipFill>
              <p:spPr>
                <a:xfrm>
                  <a:off x="585000" y="1784359"/>
                  <a:ext cx="175320" cy="136080"/>
                </a:xfrm>
                <a:prstGeom prst="rect">
                  <a:avLst/>
                </a:prstGeom>
              </p:spPr>
            </p:pic>
          </mc:Fallback>
        </mc:AlternateContent>
      </p:grpSp>
      <p:grpSp>
        <p:nvGrpSpPr>
          <p:cNvPr id="46" name="Grupo 45">
            <a:extLst>
              <a:ext uri="{FF2B5EF4-FFF2-40B4-BE49-F238E27FC236}">
                <a16:creationId xmlns:a16="http://schemas.microsoft.com/office/drawing/2014/main" id="{7F6A41C0-9EA7-419F-B18A-6F6E5D8C7889}"/>
              </a:ext>
            </a:extLst>
          </p:cNvPr>
          <p:cNvGrpSpPr/>
          <p:nvPr/>
        </p:nvGrpSpPr>
        <p:grpSpPr>
          <a:xfrm>
            <a:off x="1016640" y="1716679"/>
            <a:ext cx="207360" cy="113400"/>
            <a:chOff x="1016640" y="1716679"/>
            <a:chExt cx="207360" cy="113400"/>
          </a:xfrm>
        </p:grpSpPr>
        <mc:AlternateContent xmlns:mc="http://schemas.openxmlformats.org/markup-compatibility/2006" xmlns:p14="http://schemas.microsoft.com/office/powerpoint/2010/main">
          <mc:Choice Requires="p14">
            <p:contentPart p14:bwMode="auto" r:id="rId70">
              <p14:nvContentPartPr>
                <p14:cNvPr id="44" name="Entrada de lápiz 43">
                  <a:extLst>
                    <a:ext uri="{FF2B5EF4-FFF2-40B4-BE49-F238E27FC236}">
                      <a16:creationId xmlns:a16="http://schemas.microsoft.com/office/drawing/2014/main" id="{A4F5AFBF-B51C-4BB0-B35F-6B25C9328E5A}"/>
                    </a:ext>
                  </a:extLst>
                </p14:cNvPr>
                <p14:cNvContentPartPr/>
                <p14:nvPr/>
              </p14:nvContentPartPr>
              <p14:xfrm>
                <a:off x="1016640" y="1716679"/>
                <a:ext cx="199440" cy="15840"/>
              </p14:xfrm>
            </p:contentPart>
          </mc:Choice>
          <mc:Fallback xmlns="">
            <p:pic>
              <p:nvPicPr>
                <p:cNvPr id="44" name="Entrada de lápiz 43">
                  <a:extLst>
                    <a:ext uri="{FF2B5EF4-FFF2-40B4-BE49-F238E27FC236}">
                      <a16:creationId xmlns:a16="http://schemas.microsoft.com/office/drawing/2014/main" id="{A4F5AFBF-B51C-4BB0-B35F-6B25C9328E5A}"/>
                    </a:ext>
                  </a:extLst>
                </p:cNvPr>
                <p:cNvPicPr/>
                <p:nvPr/>
              </p:nvPicPr>
              <p:blipFill>
                <a:blip r:embed="rId71"/>
                <a:stretch>
                  <a:fillRect/>
                </a:stretch>
              </p:blipFill>
              <p:spPr>
                <a:xfrm>
                  <a:off x="1008000" y="1707679"/>
                  <a:ext cx="217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Entrada de lápiz 44">
                  <a:extLst>
                    <a:ext uri="{FF2B5EF4-FFF2-40B4-BE49-F238E27FC236}">
                      <a16:creationId xmlns:a16="http://schemas.microsoft.com/office/drawing/2014/main" id="{A59E19FF-02FF-4574-AB21-AA12191C0753}"/>
                    </a:ext>
                  </a:extLst>
                </p14:cNvPr>
                <p14:cNvContentPartPr/>
                <p14:nvPr/>
              </p14:nvContentPartPr>
              <p14:xfrm>
                <a:off x="1048320" y="1816399"/>
                <a:ext cx="175680" cy="13680"/>
              </p14:xfrm>
            </p:contentPart>
          </mc:Choice>
          <mc:Fallback xmlns="">
            <p:pic>
              <p:nvPicPr>
                <p:cNvPr id="45" name="Entrada de lápiz 44">
                  <a:extLst>
                    <a:ext uri="{FF2B5EF4-FFF2-40B4-BE49-F238E27FC236}">
                      <a16:creationId xmlns:a16="http://schemas.microsoft.com/office/drawing/2014/main" id="{A59E19FF-02FF-4574-AB21-AA12191C0753}"/>
                    </a:ext>
                  </a:extLst>
                </p:cNvPr>
                <p:cNvPicPr/>
                <p:nvPr/>
              </p:nvPicPr>
              <p:blipFill>
                <a:blip r:embed="rId73"/>
                <a:stretch>
                  <a:fillRect/>
                </a:stretch>
              </p:blipFill>
              <p:spPr>
                <a:xfrm>
                  <a:off x="1039680" y="1807759"/>
                  <a:ext cx="193320" cy="31320"/>
                </a:xfrm>
                <a:prstGeom prst="rect">
                  <a:avLst/>
                </a:prstGeom>
              </p:spPr>
            </p:pic>
          </mc:Fallback>
        </mc:AlternateContent>
      </p:grpSp>
      <p:grpSp>
        <p:nvGrpSpPr>
          <p:cNvPr id="60" name="Grupo 59">
            <a:extLst>
              <a:ext uri="{FF2B5EF4-FFF2-40B4-BE49-F238E27FC236}">
                <a16:creationId xmlns:a16="http://schemas.microsoft.com/office/drawing/2014/main" id="{30535CA2-1B15-407F-B30B-08EC59E4A541}"/>
              </a:ext>
            </a:extLst>
          </p:cNvPr>
          <p:cNvGrpSpPr/>
          <p:nvPr/>
        </p:nvGrpSpPr>
        <p:grpSpPr>
          <a:xfrm>
            <a:off x="1508760" y="1303039"/>
            <a:ext cx="1372320" cy="853920"/>
            <a:chOff x="1508760" y="1303039"/>
            <a:chExt cx="1372320" cy="853920"/>
          </a:xfrm>
        </p:grpSpPr>
        <mc:AlternateContent xmlns:mc="http://schemas.openxmlformats.org/markup-compatibility/2006" xmlns:p14="http://schemas.microsoft.com/office/powerpoint/2010/main">
          <mc:Choice Requires="p14">
            <p:contentPart p14:bwMode="auto" r:id="rId74">
              <p14:nvContentPartPr>
                <p14:cNvPr id="48" name="Entrada de lápiz 47">
                  <a:extLst>
                    <a:ext uri="{FF2B5EF4-FFF2-40B4-BE49-F238E27FC236}">
                      <a16:creationId xmlns:a16="http://schemas.microsoft.com/office/drawing/2014/main" id="{61D4EF5A-F576-4323-847D-4BD0C38E2ED3}"/>
                    </a:ext>
                  </a:extLst>
                </p14:cNvPr>
                <p14:cNvContentPartPr/>
                <p14:nvPr/>
              </p14:nvContentPartPr>
              <p14:xfrm>
                <a:off x="1508760" y="1740079"/>
                <a:ext cx="199080" cy="12600"/>
              </p14:xfrm>
            </p:contentPart>
          </mc:Choice>
          <mc:Fallback xmlns="">
            <p:pic>
              <p:nvPicPr>
                <p:cNvPr id="48" name="Entrada de lápiz 47">
                  <a:extLst>
                    <a:ext uri="{FF2B5EF4-FFF2-40B4-BE49-F238E27FC236}">
                      <a16:creationId xmlns:a16="http://schemas.microsoft.com/office/drawing/2014/main" id="{61D4EF5A-F576-4323-847D-4BD0C38E2ED3}"/>
                    </a:ext>
                  </a:extLst>
                </p:cNvPr>
                <p:cNvPicPr/>
                <p:nvPr/>
              </p:nvPicPr>
              <p:blipFill>
                <a:blip r:embed="rId75"/>
                <a:stretch>
                  <a:fillRect/>
                </a:stretch>
              </p:blipFill>
              <p:spPr>
                <a:xfrm>
                  <a:off x="1499760" y="1731439"/>
                  <a:ext cx="216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Entrada de lápiz 48">
                  <a:extLst>
                    <a:ext uri="{FF2B5EF4-FFF2-40B4-BE49-F238E27FC236}">
                      <a16:creationId xmlns:a16="http://schemas.microsoft.com/office/drawing/2014/main" id="{3CA7085E-B98D-48EC-87BD-496FC827F818}"/>
                    </a:ext>
                  </a:extLst>
                </p14:cNvPr>
                <p14:cNvContentPartPr/>
                <p14:nvPr/>
              </p14:nvContentPartPr>
              <p14:xfrm>
                <a:off x="1969560" y="1608679"/>
                <a:ext cx="49680" cy="411120"/>
              </p14:xfrm>
            </p:contentPart>
          </mc:Choice>
          <mc:Fallback xmlns="">
            <p:pic>
              <p:nvPicPr>
                <p:cNvPr id="49" name="Entrada de lápiz 48">
                  <a:extLst>
                    <a:ext uri="{FF2B5EF4-FFF2-40B4-BE49-F238E27FC236}">
                      <a16:creationId xmlns:a16="http://schemas.microsoft.com/office/drawing/2014/main" id="{3CA7085E-B98D-48EC-87BD-496FC827F818}"/>
                    </a:ext>
                  </a:extLst>
                </p:cNvPr>
                <p:cNvPicPr/>
                <p:nvPr/>
              </p:nvPicPr>
              <p:blipFill>
                <a:blip r:embed="rId77"/>
                <a:stretch>
                  <a:fillRect/>
                </a:stretch>
              </p:blipFill>
              <p:spPr>
                <a:xfrm>
                  <a:off x="1960920" y="1600039"/>
                  <a:ext cx="6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Entrada de lápiz 49">
                  <a:extLst>
                    <a:ext uri="{FF2B5EF4-FFF2-40B4-BE49-F238E27FC236}">
                      <a16:creationId xmlns:a16="http://schemas.microsoft.com/office/drawing/2014/main" id="{712210BE-4DE8-4D77-BF37-2BF9284962CF}"/>
                    </a:ext>
                  </a:extLst>
                </p14:cNvPr>
                <p14:cNvContentPartPr/>
                <p14:nvPr/>
              </p14:nvContentPartPr>
              <p14:xfrm>
                <a:off x="1897920" y="1471519"/>
                <a:ext cx="293400" cy="284040"/>
              </p14:xfrm>
            </p:contentPart>
          </mc:Choice>
          <mc:Fallback xmlns="">
            <p:pic>
              <p:nvPicPr>
                <p:cNvPr id="50" name="Entrada de lápiz 49">
                  <a:extLst>
                    <a:ext uri="{FF2B5EF4-FFF2-40B4-BE49-F238E27FC236}">
                      <a16:creationId xmlns:a16="http://schemas.microsoft.com/office/drawing/2014/main" id="{712210BE-4DE8-4D77-BF37-2BF9284962CF}"/>
                    </a:ext>
                  </a:extLst>
                </p:cNvPr>
                <p:cNvPicPr/>
                <p:nvPr/>
              </p:nvPicPr>
              <p:blipFill>
                <a:blip r:embed="rId79"/>
                <a:stretch>
                  <a:fillRect/>
                </a:stretch>
              </p:blipFill>
              <p:spPr>
                <a:xfrm>
                  <a:off x="1889280" y="1462879"/>
                  <a:ext cx="311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Entrada de lápiz 50">
                  <a:extLst>
                    <a:ext uri="{FF2B5EF4-FFF2-40B4-BE49-F238E27FC236}">
                      <a16:creationId xmlns:a16="http://schemas.microsoft.com/office/drawing/2014/main" id="{136820D5-2781-43AD-AEAD-F5C2A1C090F8}"/>
                    </a:ext>
                  </a:extLst>
                </p14:cNvPr>
                <p14:cNvContentPartPr/>
                <p14:nvPr/>
              </p14:nvContentPartPr>
              <p14:xfrm>
                <a:off x="2373840" y="1303039"/>
                <a:ext cx="251280" cy="312840"/>
              </p14:xfrm>
            </p:contentPart>
          </mc:Choice>
          <mc:Fallback xmlns="">
            <p:pic>
              <p:nvPicPr>
                <p:cNvPr id="51" name="Entrada de lápiz 50">
                  <a:extLst>
                    <a:ext uri="{FF2B5EF4-FFF2-40B4-BE49-F238E27FC236}">
                      <a16:creationId xmlns:a16="http://schemas.microsoft.com/office/drawing/2014/main" id="{136820D5-2781-43AD-AEAD-F5C2A1C090F8}"/>
                    </a:ext>
                  </a:extLst>
                </p:cNvPr>
                <p:cNvPicPr/>
                <p:nvPr/>
              </p:nvPicPr>
              <p:blipFill>
                <a:blip r:embed="rId81"/>
                <a:stretch>
                  <a:fillRect/>
                </a:stretch>
              </p:blipFill>
              <p:spPr>
                <a:xfrm>
                  <a:off x="2365200" y="1294399"/>
                  <a:ext cx="2689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Entrada de lápiz 51">
                  <a:extLst>
                    <a:ext uri="{FF2B5EF4-FFF2-40B4-BE49-F238E27FC236}">
                      <a16:creationId xmlns:a16="http://schemas.microsoft.com/office/drawing/2014/main" id="{A08942DC-7ABD-4DCA-B2DD-C85024A99D2F}"/>
                    </a:ext>
                  </a:extLst>
                </p14:cNvPr>
                <p14:cNvContentPartPr/>
                <p14:nvPr/>
              </p14:nvContentPartPr>
              <p14:xfrm>
                <a:off x="2670840" y="1512559"/>
                <a:ext cx="146160" cy="109440"/>
              </p14:xfrm>
            </p:contentPart>
          </mc:Choice>
          <mc:Fallback xmlns="">
            <p:pic>
              <p:nvPicPr>
                <p:cNvPr id="52" name="Entrada de lápiz 51">
                  <a:extLst>
                    <a:ext uri="{FF2B5EF4-FFF2-40B4-BE49-F238E27FC236}">
                      <a16:creationId xmlns:a16="http://schemas.microsoft.com/office/drawing/2014/main" id="{A08942DC-7ABD-4DCA-B2DD-C85024A99D2F}"/>
                    </a:ext>
                  </a:extLst>
                </p:cNvPr>
                <p:cNvPicPr/>
                <p:nvPr/>
              </p:nvPicPr>
              <p:blipFill>
                <a:blip r:embed="rId83"/>
                <a:stretch>
                  <a:fillRect/>
                </a:stretch>
              </p:blipFill>
              <p:spPr>
                <a:xfrm>
                  <a:off x="2662200" y="1503559"/>
                  <a:ext cx="163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Entrada de lápiz 52">
                  <a:extLst>
                    <a:ext uri="{FF2B5EF4-FFF2-40B4-BE49-F238E27FC236}">
                      <a16:creationId xmlns:a16="http://schemas.microsoft.com/office/drawing/2014/main" id="{1DC7A709-200C-45A3-969C-5EBD69CC0392}"/>
                    </a:ext>
                  </a:extLst>
                </p14:cNvPr>
                <p14:cNvContentPartPr/>
                <p14:nvPr/>
              </p14:nvContentPartPr>
              <p14:xfrm>
                <a:off x="2276640" y="1728199"/>
                <a:ext cx="604440" cy="19440"/>
              </p14:xfrm>
            </p:contentPart>
          </mc:Choice>
          <mc:Fallback xmlns="">
            <p:pic>
              <p:nvPicPr>
                <p:cNvPr id="53" name="Entrada de lápiz 52">
                  <a:extLst>
                    <a:ext uri="{FF2B5EF4-FFF2-40B4-BE49-F238E27FC236}">
                      <a16:creationId xmlns:a16="http://schemas.microsoft.com/office/drawing/2014/main" id="{1DC7A709-200C-45A3-969C-5EBD69CC0392}"/>
                    </a:ext>
                  </a:extLst>
                </p:cNvPr>
                <p:cNvPicPr/>
                <p:nvPr/>
              </p:nvPicPr>
              <p:blipFill>
                <a:blip r:embed="rId85"/>
                <a:stretch>
                  <a:fillRect/>
                </a:stretch>
              </p:blipFill>
              <p:spPr>
                <a:xfrm>
                  <a:off x="2268000" y="1719559"/>
                  <a:ext cx="622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Entrada de lápiz 53">
                  <a:extLst>
                    <a:ext uri="{FF2B5EF4-FFF2-40B4-BE49-F238E27FC236}">
                      <a16:creationId xmlns:a16="http://schemas.microsoft.com/office/drawing/2014/main" id="{65358663-267D-4101-A0C5-F8C904448EB3}"/>
                    </a:ext>
                  </a:extLst>
                </p14:cNvPr>
                <p14:cNvContentPartPr/>
                <p14:nvPr/>
              </p14:nvContentPartPr>
              <p14:xfrm>
                <a:off x="2307960" y="1818559"/>
                <a:ext cx="226440" cy="331200"/>
              </p14:xfrm>
            </p:contentPart>
          </mc:Choice>
          <mc:Fallback xmlns="">
            <p:pic>
              <p:nvPicPr>
                <p:cNvPr id="54" name="Entrada de lápiz 53">
                  <a:extLst>
                    <a:ext uri="{FF2B5EF4-FFF2-40B4-BE49-F238E27FC236}">
                      <a16:creationId xmlns:a16="http://schemas.microsoft.com/office/drawing/2014/main" id="{65358663-267D-4101-A0C5-F8C904448EB3}"/>
                    </a:ext>
                  </a:extLst>
                </p:cNvPr>
                <p:cNvPicPr/>
                <p:nvPr/>
              </p:nvPicPr>
              <p:blipFill>
                <a:blip r:embed="rId87"/>
                <a:stretch>
                  <a:fillRect/>
                </a:stretch>
              </p:blipFill>
              <p:spPr>
                <a:xfrm>
                  <a:off x="2298960" y="1809559"/>
                  <a:ext cx="2440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Entrada de lápiz 54">
                  <a:extLst>
                    <a:ext uri="{FF2B5EF4-FFF2-40B4-BE49-F238E27FC236}">
                      <a16:creationId xmlns:a16="http://schemas.microsoft.com/office/drawing/2014/main" id="{A1F06047-9B51-45CA-975F-92207B45EF9B}"/>
                    </a:ext>
                  </a:extLst>
                </p14:cNvPr>
                <p14:cNvContentPartPr/>
                <p14:nvPr/>
              </p14:nvContentPartPr>
              <p14:xfrm>
                <a:off x="2576520" y="1971199"/>
                <a:ext cx="208800" cy="185760"/>
              </p14:xfrm>
            </p:contentPart>
          </mc:Choice>
          <mc:Fallback xmlns="">
            <p:pic>
              <p:nvPicPr>
                <p:cNvPr id="55" name="Entrada de lápiz 54">
                  <a:extLst>
                    <a:ext uri="{FF2B5EF4-FFF2-40B4-BE49-F238E27FC236}">
                      <a16:creationId xmlns:a16="http://schemas.microsoft.com/office/drawing/2014/main" id="{A1F06047-9B51-45CA-975F-92207B45EF9B}"/>
                    </a:ext>
                  </a:extLst>
                </p:cNvPr>
                <p:cNvPicPr/>
                <p:nvPr/>
              </p:nvPicPr>
              <p:blipFill>
                <a:blip r:embed="rId89"/>
                <a:stretch>
                  <a:fillRect/>
                </a:stretch>
              </p:blipFill>
              <p:spPr>
                <a:xfrm>
                  <a:off x="2567520" y="1962199"/>
                  <a:ext cx="226440" cy="203400"/>
                </a:xfrm>
                <a:prstGeom prst="rect">
                  <a:avLst/>
                </a:prstGeom>
              </p:spPr>
            </p:pic>
          </mc:Fallback>
        </mc:AlternateContent>
      </p:grpSp>
      <p:grpSp>
        <p:nvGrpSpPr>
          <p:cNvPr id="59" name="Grupo 58">
            <a:extLst>
              <a:ext uri="{FF2B5EF4-FFF2-40B4-BE49-F238E27FC236}">
                <a16:creationId xmlns:a16="http://schemas.microsoft.com/office/drawing/2014/main" id="{810949F7-BA60-421F-BDA9-ECAD14A480ED}"/>
              </a:ext>
            </a:extLst>
          </p:cNvPr>
          <p:cNvGrpSpPr/>
          <p:nvPr/>
        </p:nvGrpSpPr>
        <p:grpSpPr>
          <a:xfrm>
            <a:off x="3150720" y="1389079"/>
            <a:ext cx="420120" cy="392760"/>
            <a:chOff x="3150720" y="1389079"/>
            <a:chExt cx="420120" cy="392760"/>
          </a:xfrm>
        </p:grpSpPr>
        <mc:AlternateContent xmlns:mc="http://schemas.openxmlformats.org/markup-compatibility/2006" xmlns:p14="http://schemas.microsoft.com/office/powerpoint/2010/main">
          <mc:Choice Requires="p14">
            <p:contentPart p14:bwMode="auto" r:id="rId90">
              <p14:nvContentPartPr>
                <p14:cNvPr id="56" name="Entrada de lápiz 55">
                  <a:extLst>
                    <a:ext uri="{FF2B5EF4-FFF2-40B4-BE49-F238E27FC236}">
                      <a16:creationId xmlns:a16="http://schemas.microsoft.com/office/drawing/2014/main" id="{0CC5A7BB-E01B-4CF8-B9F0-B3F9E72A0EAF}"/>
                    </a:ext>
                  </a:extLst>
                </p14:cNvPr>
                <p14:cNvContentPartPr/>
                <p14:nvPr/>
              </p14:nvContentPartPr>
              <p14:xfrm>
                <a:off x="3150720" y="1389079"/>
                <a:ext cx="286200" cy="325800"/>
              </p14:xfrm>
            </p:contentPart>
          </mc:Choice>
          <mc:Fallback xmlns="">
            <p:pic>
              <p:nvPicPr>
                <p:cNvPr id="56" name="Entrada de lápiz 55">
                  <a:extLst>
                    <a:ext uri="{FF2B5EF4-FFF2-40B4-BE49-F238E27FC236}">
                      <a16:creationId xmlns:a16="http://schemas.microsoft.com/office/drawing/2014/main" id="{0CC5A7BB-E01B-4CF8-B9F0-B3F9E72A0EAF}"/>
                    </a:ext>
                  </a:extLst>
                </p:cNvPr>
                <p:cNvPicPr/>
                <p:nvPr/>
              </p:nvPicPr>
              <p:blipFill>
                <a:blip r:embed="rId91"/>
                <a:stretch>
                  <a:fillRect/>
                </a:stretch>
              </p:blipFill>
              <p:spPr>
                <a:xfrm>
                  <a:off x="3142080" y="1380079"/>
                  <a:ext cx="3038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Entrada de lápiz 56">
                  <a:extLst>
                    <a:ext uri="{FF2B5EF4-FFF2-40B4-BE49-F238E27FC236}">
                      <a16:creationId xmlns:a16="http://schemas.microsoft.com/office/drawing/2014/main" id="{9595C120-BF39-40B3-8B6D-65D26FE99462}"/>
                    </a:ext>
                  </a:extLst>
                </p14:cNvPr>
                <p14:cNvContentPartPr/>
                <p14:nvPr/>
              </p14:nvContentPartPr>
              <p14:xfrm>
                <a:off x="3444120" y="1610839"/>
                <a:ext cx="58680" cy="171000"/>
              </p14:xfrm>
            </p:contentPart>
          </mc:Choice>
          <mc:Fallback xmlns="">
            <p:pic>
              <p:nvPicPr>
                <p:cNvPr id="57" name="Entrada de lápiz 56">
                  <a:extLst>
                    <a:ext uri="{FF2B5EF4-FFF2-40B4-BE49-F238E27FC236}">
                      <a16:creationId xmlns:a16="http://schemas.microsoft.com/office/drawing/2014/main" id="{9595C120-BF39-40B3-8B6D-65D26FE99462}"/>
                    </a:ext>
                  </a:extLst>
                </p:cNvPr>
                <p:cNvPicPr/>
                <p:nvPr/>
              </p:nvPicPr>
              <p:blipFill>
                <a:blip r:embed="rId93"/>
                <a:stretch>
                  <a:fillRect/>
                </a:stretch>
              </p:blipFill>
              <p:spPr>
                <a:xfrm>
                  <a:off x="3435120" y="1601839"/>
                  <a:ext cx="76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Entrada de lápiz 57">
                  <a:extLst>
                    <a:ext uri="{FF2B5EF4-FFF2-40B4-BE49-F238E27FC236}">
                      <a16:creationId xmlns:a16="http://schemas.microsoft.com/office/drawing/2014/main" id="{55F1B02B-044F-4B85-A830-4BAF6934D0C4}"/>
                    </a:ext>
                  </a:extLst>
                </p14:cNvPr>
                <p14:cNvContentPartPr/>
                <p14:nvPr/>
              </p14:nvContentPartPr>
              <p14:xfrm>
                <a:off x="3512880" y="1557919"/>
                <a:ext cx="57960" cy="91440"/>
              </p14:xfrm>
            </p:contentPart>
          </mc:Choice>
          <mc:Fallback xmlns="">
            <p:pic>
              <p:nvPicPr>
                <p:cNvPr id="58" name="Entrada de lápiz 57">
                  <a:extLst>
                    <a:ext uri="{FF2B5EF4-FFF2-40B4-BE49-F238E27FC236}">
                      <a16:creationId xmlns:a16="http://schemas.microsoft.com/office/drawing/2014/main" id="{55F1B02B-044F-4B85-A830-4BAF6934D0C4}"/>
                    </a:ext>
                  </a:extLst>
                </p:cNvPr>
                <p:cNvPicPr/>
                <p:nvPr/>
              </p:nvPicPr>
              <p:blipFill>
                <a:blip r:embed="rId95"/>
                <a:stretch>
                  <a:fillRect/>
                </a:stretch>
              </p:blipFill>
              <p:spPr>
                <a:xfrm>
                  <a:off x="3503880" y="1549279"/>
                  <a:ext cx="75600" cy="109080"/>
                </a:xfrm>
                <a:prstGeom prst="rect">
                  <a:avLst/>
                </a:prstGeom>
              </p:spPr>
            </p:pic>
          </mc:Fallback>
        </mc:AlternateContent>
      </p:grpSp>
      <p:grpSp>
        <p:nvGrpSpPr>
          <p:cNvPr id="83" name="Grupo 82">
            <a:extLst>
              <a:ext uri="{FF2B5EF4-FFF2-40B4-BE49-F238E27FC236}">
                <a16:creationId xmlns:a16="http://schemas.microsoft.com/office/drawing/2014/main" id="{A0C9A69D-E615-4160-BF7E-06125CB7234D}"/>
              </a:ext>
            </a:extLst>
          </p:cNvPr>
          <p:cNvGrpSpPr/>
          <p:nvPr/>
        </p:nvGrpSpPr>
        <p:grpSpPr>
          <a:xfrm>
            <a:off x="4147200" y="1438399"/>
            <a:ext cx="205200" cy="180000"/>
            <a:chOff x="4147200" y="1438399"/>
            <a:chExt cx="205200" cy="180000"/>
          </a:xfrm>
        </p:grpSpPr>
        <mc:AlternateContent xmlns:mc="http://schemas.openxmlformats.org/markup-compatibility/2006" xmlns:p14="http://schemas.microsoft.com/office/powerpoint/2010/main">
          <mc:Choice Requires="p14">
            <p:contentPart p14:bwMode="auto" r:id="rId96">
              <p14:nvContentPartPr>
                <p14:cNvPr id="61" name="Entrada de lápiz 60">
                  <a:extLst>
                    <a:ext uri="{FF2B5EF4-FFF2-40B4-BE49-F238E27FC236}">
                      <a16:creationId xmlns:a16="http://schemas.microsoft.com/office/drawing/2014/main" id="{92CE6806-CEE3-49F6-9EC4-DEEDA7CD35A2}"/>
                    </a:ext>
                  </a:extLst>
                </p14:cNvPr>
                <p14:cNvContentPartPr/>
                <p14:nvPr/>
              </p14:nvContentPartPr>
              <p14:xfrm>
                <a:off x="4256280" y="1438399"/>
                <a:ext cx="52200" cy="180000"/>
              </p14:xfrm>
            </p:contentPart>
          </mc:Choice>
          <mc:Fallback xmlns="">
            <p:pic>
              <p:nvPicPr>
                <p:cNvPr id="61" name="Entrada de lápiz 60">
                  <a:extLst>
                    <a:ext uri="{FF2B5EF4-FFF2-40B4-BE49-F238E27FC236}">
                      <a16:creationId xmlns:a16="http://schemas.microsoft.com/office/drawing/2014/main" id="{92CE6806-CEE3-49F6-9EC4-DEEDA7CD35A2}"/>
                    </a:ext>
                  </a:extLst>
                </p:cNvPr>
                <p:cNvPicPr/>
                <p:nvPr/>
              </p:nvPicPr>
              <p:blipFill>
                <a:blip r:embed="rId97"/>
                <a:stretch>
                  <a:fillRect/>
                </a:stretch>
              </p:blipFill>
              <p:spPr>
                <a:xfrm>
                  <a:off x="4247280" y="1429399"/>
                  <a:ext cx="69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Entrada de lápiz 61">
                  <a:extLst>
                    <a:ext uri="{FF2B5EF4-FFF2-40B4-BE49-F238E27FC236}">
                      <a16:creationId xmlns:a16="http://schemas.microsoft.com/office/drawing/2014/main" id="{BECFD8FC-8B17-4032-AE8D-016B733481D5}"/>
                    </a:ext>
                  </a:extLst>
                </p14:cNvPr>
                <p14:cNvContentPartPr/>
                <p14:nvPr/>
              </p14:nvContentPartPr>
              <p14:xfrm>
                <a:off x="4147200" y="1557919"/>
                <a:ext cx="205200" cy="38160"/>
              </p14:xfrm>
            </p:contentPart>
          </mc:Choice>
          <mc:Fallback xmlns="">
            <p:pic>
              <p:nvPicPr>
                <p:cNvPr id="62" name="Entrada de lápiz 61">
                  <a:extLst>
                    <a:ext uri="{FF2B5EF4-FFF2-40B4-BE49-F238E27FC236}">
                      <a16:creationId xmlns:a16="http://schemas.microsoft.com/office/drawing/2014/main" id="{BECFD8FC-8B17-4032-AE8D-016B733481D5}"/>
                    </a:ext>
                  </a:extLst>
                </p:cNvPr>
                <p:cNvPicPr/>
                <p:nvPr/>
              </p:nvPicPr>
              <p:blipFill>
                <a:blip r:embed="rId99"/>
                <a:stretch>
                  <a:fillRect/>
                </a:stretch>
              </p:blipFill>
              <p:spPr>
                <a:xfrm>
                  <a:off x="4138560" y="1549279"/>
                  <a:ext cx="222840" cy="55800"/>
                </a:xfrm>
                <a:prstGeom prst="rect">
                  <a:avLst/>
                </a:prstGeom>
              </p:spPr>
            </p:pic>
          </mc:Fallback>
        </mc:AlternateContent>
      </p:grpSp>
      <p:grpSp>
        <p:nvGrpSpPr>
          <p:cNvPr id="82" name="Grupo 81">
            <a:extLst>
              <a:ext uri="{FF2B5EF4-FFF2-40B4-BE49-F238E27FC236}">
                <a16:creationId xmlns:a16="http://schemas.microsoft.com/office/drawing/2014/main" id="{CCB10CDA-EE5E-40C8-A6C7-3082B6AEB766}"/>
              </a:ext>
            </a:extLst>
          </p:cNvPr>
          <p:cNvGrpSpPr/>
          <p:nvPr/>
        </p:nvGrpSpPr>
        <p:grpSpPr>
          <a:xfrm>
            <a:off x="4748760" y="1003159"/>
            <a:ext cx="3602880" cy="1029960"/>
            <a:chOff x="4748760" y="1003159"/>
            <a:chExt cx="3602880" cy="1029960"/>
          </a:xfrm>
        </p:grpSpPr>
        <mc:AlternateContent xmlns:mc="http://schemas.openxmlformats.org/markup-compatibility/2006" xmlns:p14="http://schemas.microsoft.com/office/powerpoint/2010/main">
          <mc:Choice Requires="p14">
            <p:contentPart p14:bwMode="auto" r:id="rId100">
              <p14:nvContentPartPr>
                <p14:cNvPr id="63" name="Entrada de lápiz 62">
                  <a:extLst>
                    <a:ext uri="{FF2B5EF4-FFF2-40B4-BE49-F238E27FC236}">
                      <a16:creationId xmlns:a16="http://schemas.microsoft.com/office/drawing/2014/main" id="{ACD0D936-0E69-46F8-8E58-74F38015E231}"/>
                    </a:ext>
                  </a:extLst>
                </p14:cNvPr>
                <p14:cNvContentPartPr/>
                <p14:nvPr/>
              </p14:nvContentPartPr>
              <p14:xfrm>
                <a:off x="4748760" y="1198639"/>
                <a:ext cx="200160" cy="834480"/>
              </p14:xfrm>
            </p:contentPart>
          </mc:Choice>
          <mc:Fallback xmlns="">
            <p:pic>
              <p:nvPicPr>
                <p:cNvPr id="63" name="Entrada de lápiz 62">
                  <a:extLst>
                    <a:ext uri="{FF2B5EF4-FFF2-40B4-BE49-F238E27FC236}">
                      <a16:creationId xmlns:a16="http://schemas.microsoft.com/office/drawing/2014/main" id="{ACD0D936-0E69-46F8-8E58-74F38015E231}"/>
                    </a:ext>
                  </a:extLst>
                </p:cNvPr>
                <p:cNvPicPr/>
                <p:nvPr/>
              </p:nvPicPr>
              <p:blipFill>
                <a:blip r:embed="rId101"/>
                <a:stretch>
                  <a:fillRect/>
                </a:stretch>
              </p:blipFill>
              <p:spPr>
                <a:xfrm>
                  <a:off x="4739760" y="1189999"/>
                  <a:ext cx="21780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Entrada de lápiz 63">
                  <a:extLst>
                    <a:ext uri="{FF2B5EF4-FFF2-40B4-BE49-F238E27FC236}">
                      <a16:creationId xmlns:a16="http://schemas.microsoft.com/office/drawing/2014/main" id="{8E33179D-243C-4AC3-AE51-70469656B3E9}"/>
                    </a:ext>
                  </a:extLst>
                </p14:cNvPr>
                <p14:cNvContentPartPr/>
                <p14:nvPr/>
              </p14:nvContentPartPr>
              <p14:xfrm>
                <a:off x="5032080" y="1264519"/>
                <a:ext cx="280080" cy="401400"/>
              </p14:xfrm>
            </p:contentPart>
          </mc:Choice>
          <mc:Fallback xmlns="">
            <p:pic>
              <p:nvPicPr>
                <p:cNvPr id="64" name="Entrada de lápiz 63">
                  <a:extLst>
                    <a:ext uri="{FF2B5EF4-FFF2-40B4-BE49-F238E27FC236}">
                      <a16:creationId xmlns:a16="http://schemas.microsoft.com/office/drawing/2014/main" id="{8E33179D-243C-4AC3-AE51-70469656B3E9}"/>
                    </a:ext>
                  </a:extLst>
                </p:cNvPr>
                <p:cNvPicPr/>
                <p:nvPr/>
              </p:nvPicPr>
              <p:blipFill>
                <a:blip r:embed="rId103"/>
                <a:stretch>
                  <a:fillRect/>
                </a:stretch>
              </p:blipFill>
              <p:spPr>
                <a:xfrm>
                  <a:off x="5023080" y="1255519"/>
                  <a:ext cx="2977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Entrada de lápiz 64">
                  <a:extLst>
                    <a:ext uri="{FF2B5EF4-FFF2-40B4-BE49-F238E27FC236}">
                      <a16:creationId xmlns:a16="http://schemas.microsoft.com/office/drawing/2014/main" id="{7F2E6A76-A380-4BB5-91F1-1E366C2B9264}"/>
                    </a:ext>
                  </a:extLst>
                </p14:cNvPr>
                <p14:cNvContentPartPr/>
                <p14:nvPr/>
              </p14:nvContentPartPr>
              <p14:xfrm>
                <a:off x="5350320" y="1435879"/>
                <a:ext cx="198360" cy="153000"/>
              </p14:xfrm>
            </p:contentPart>
          </mc:Choice>
          <mc:Fallback xmlns="">
            <p:pic>
              <p:nvPicPr>
                <p:cNvPr id="65" name="Entrada de lápiz 64">
                  <a:extLst>
                    <a:ext uri="{FF2B5EF4-FFF2-40B4-BE49-F238E27FC236}">
                      <a16:creationId xmlns:a16="http://schemas.microsoft.com/office/drawing/2014/main" id="{7F2E6A76-A380-4BB5-91F1-1E366C2B9264}"/>
                    </a:ext>
                  </a:extLst>
                </p:cNvPr>
                <p:cNvPicPr/>
                <p:nvPr/>
              </p:nvPicPr>
              <p:blipFill>
                <a:blip r:embed="rId105"/>
                <a:stretch>
                  <a:fillRect/>
                </a:stretch>
              </p:blipFill>
              <p:spPr>
                <a:xfrm>
                  <a:off x="5341680" y="1426879"/>
                  <a:ext cx="216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Entrada de lápiz 65">
                  <a:extLst>
                    <a:ext uri="{FF2B5EF4-FFF2-40B4-BE49-F238E27FC236}">
                      <a16:creationId xmlns:a16="http://schemas.microsoft.com/office/drawing/2014/main" id="{0DEC14E8-5868-4612-8E55-620D47995D08}"/>
                    </a:ext>
                  </a:extLst>
                </p14:cNvPr>
                <p14:cNvContentPartPr/>
                <p14:nvPr/>
              </p14:nvContentPartPr>
              <p14:xfrm>
                <a:off x="5562720" y="1465399"/>
                <a:ext cx="180000" cy="116280"/>
              </p14:xfrm>
            </p:contentPart>
          </mc:Choice>
          <mc:Fallback xmlns="">
            <p:pic>
              <p:nvPicPr>
                <p:cNvPr id="66" name="Entrada de lápiz 65">
                  <a:extLst>
                    <a:ext uri="{FF2B5EF4-FFF2-40B4-BE49-F238E27FC236}">
                      <a16:creationId xmlns:a16="http://schemas.microsoft.com/office/drawing/2014/main" id="{0DEC14E8-5868-4612-8E55-620D47995D08}"/>
                    </a:ext>
                  </a:extLst>
                </p:cNvPr>
                <p:cNvPicPr/>
                <p:nvPr/>
              </p:nvPicPr>
              <p:blipFill>
                <a:blip r:embed="rId107"/>
                <a:stretch>
                  <a:fillRect/>
                </a:stretch>
              </p:blipFill>
              <p:spPr>
                <a:xfrm>
                  <a:off x="5553720" y="1456399"/>
                  <a:ext cx="197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Entrada de lápiz 66">
                  <a:extLst>
                    <a:ext uri="{FF2B5EF4-FFF2-40B4-BE49-F238E27FC236}">
                      <a16:creationId xmlns:a16="http://schemas.microsoft.com/office/drawing/2014/main" id="{C6223DEB-C146-4415-B2CE-2B8BA69B07ED}"/>
                    </a:ext>
                  </a:extLst>
                </p14:cNvPr>
                <p14:cNvContentPartPr/>
                <p14:nvPr/>
              </p14:nvContentPartPr>
              <p14:xfrm>
                <a:off x="5989320" y="1403479"/>
                <a:ext cx="9000" cy="107640"/>
              </p14:xfrm>
            </p:contentPart>
          </mc:Choice>
          <mc:Fallback xmlns="">
            <p:pic>
              <p:nvPicPr>
                <p:cNvPr id="67" name="Entrada de lápiz 66">
                  <a:extLst>
                    <a:ext uri="{FF2B5EF4-FFF2-40B4-BE49-F238E27FC236}">
                      <a16:creationId xmlns:a16="http://schemas.microsoft.com/office/drawing/2014/main" id="{C6223DEB-C146-4415-B2CE-2B8BA69B07ED}"/>
                    </a:ext>
                  </a:extLst>
                </p:cNvPr>
                <p:cNvPicPr/>
                <p:nvPr/>
              </p:nvPicPr>
              <p:blipFill>
                <a:blip r:embed="rId109"/>
                <a:stretch>
                  <a:fillRect/>
                </a:stretch>
              </p:blipFill>
              <p:spPr>
                <a:xfrm>
                  <a:off x="5980320" y="1394479"/>
                  <a:ext cx="26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Entrada de lápiz 67">
                  <a:extLst>
                    <a:ext uri="{FF2B5EF4-FFF2-40B4-BE49-F238E27FC236}">
                      <a16:creationId xmlns:a16="http://schemas.microsoft.com/office/drawing/2014/main" id="{1B25B2B7-1378-485B-8955-02819FC60530}"/>
                    </a:ext>
                  </a:extLst>
                </p14:cNvPr>
                <p14:cNvContentPartPr/>
                <p14:nvPr/>
              </p14:nvContentPartPr>
              <p14:xfrm>
                <a:off x="5931000" y="1456399"/>
                <a:ext cx="119520" cy="33480"/>
              </p14:xfrm>
            </p:contentPart>
          </mc:Choice>
          <mc:Fallback xmlns="">
            <p:pic>
              <p:nvPicPr>
                <p:cNvPr id="68" name="Entrada de lápiz 67">
                  <a:extLst>
                    <a:ext uri="{FF2B5EF4-FFF2-40B4-BE49-F238E27FC236}">
                      <a16:creationId xmlns:a16="http://schemas.microsoft.com/office/drawing/2014/main" id="{1B25B2B7-1378-485B-8955-02819FC60530}"/>
                    </a:ext>
                  </a:extLst>
                </p:cNvPr>
                <p:cNvPicPr/>
                <p:nvPr/>
              </p:nvPicPr>
              <p:blipFill>
                <a:blip r:embed="rId111"/>
                <a:stretch>
                  <a:fillRect/>
                </a:stretch>
              </p:blipFill>
              <p:spPr>
                <a:xfrm>
                  <a:off x="5922360" y="1447759"/>
                  <a:ext cx="137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Entrada de lápiz 68">
                  <a:extLst>
                    <a:ext uri="{FF2B5EF4-FFF2-40B4-BE49-F238E27FC236}">
                      <a16:creationId xmlns:a16="http://schemas.microsoft.com/office/drawing/2014/main" id="{84E34707-EB97-47C0-AC10-EB5EF93541C5}"/>
                    </a:ext>
                  </a:extLst>
                </p14:cNvPr>
                <p14:cNvContentPartPr/>
                <p14:nvPr/>
              </p14:nvContentPartPr>
              <p14:xfrm>
                <a:off x="6215400" y="1313119"/>
                <a:ext cx="83520" cy="446760"/>
              </p14:xfrm>
            </p:contentPart>
          </mc:Choice>
          <mc:Fallback xmlns="">
            <p:pic>
              <p:nvPicPr>
                <p:cNvPr id="69" name="Entrada de lápiz 68">
                  <a:extLst>
                    <a:ext uri="{FF2B5EF4-FFF2-40B4-BE49-F238E27FC236}">
                      <a16:creationId xmlns:a16="http://schemas.microsoft.com/office/drawing/2014/main" id="{84E34707-EB97-47C0-AC10-EB5EF93541C5}"/>
                    </a:ext>
                  </a:extLst>
                </p:cNvPr>
                <p:cNvPicPr/>
                <p:nvPr/>
              </p:nvPicPr>
              <p:blipFill>
                <a:blip r:embed="rId113"/>
                <a:stretch>
                  <a:fillRect/>
                </a:stretch>
              </p:blipFill>
              <p:spPr>
                <a:xfrm>
                  <a:off x="6206400" y="1304119"/>
                  <a:ext cx="101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Entrada de lápiz 69">
                  <a:extLst>
                    <a:ext uri="{FF2B5EF4-FFF2-40B4-BE49-F238E27FC236}">
                      <a16:creationId xmlns:a16="http://schemas.microsoft.com/office/drawing/2014/main" id="{03A0C247-6641-4136-A6BB-E5BFCBFB5A84}"/>
                    </a:ext>
                  </a:extLst>
                </p14:cNvPr>
                <p14:cNvContentPartPr/>
                <p14:nvPr/>
              </p14:nvContentPartPr>
              <p14:xfrm>
                <a:off x="6181560" y="1199719"/>
                <a:ext cx="311760" cy="251640"/>
              </p14:xfrm>
            </p:contentPart>
          </mc:Choice>
          <mc:Fallback xmlns="">
            <p:pic>
              <p:nvPicPr>
                <p:cNvPr id="70" name="Entrada de lápiz 69">
                  <a:extLst>
                    <a:ext uri="{FF2B5EF4-FFF2-40B4-BE49-F238E27FC236}">
                      <a16:creationId xmlns:a16="http://schemas.microsoft.com/office/drawing/2014/main" id="{03A0C247-6641-4136-A6BB-E5BFCBFB5A84}"/>
                    </a:ext>
                  </a:extLst>
                </p:cNvPr>
                <p:cNvPicPr/>
                <p:nvPr/>
              </p:nvPicPr>
              <p:blipFill>
                <a:blip r:embed="rId115"/>
                <a:stretch>
                  <a:fillRect/>
                </a:stretch>
              </p:blipFill>
              <p:spPr>
                <a:xfrm>
                  <a:off x="6172560" y="1190719"/>
                  <a:ext cx="3294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Entrada de lápiz 70">
                  <a:extLst>
                    <a:ext uri="{FF2B5EF4-FFF2-40B4-BE49-F238E27FC236}">
                      <a16:creationId xmlns:a16="http://schemas.microsoft.com/office/drawing/2014/main" id="{5BF8C511-29FF-4205-9F46-C16EBCDA1EBF}"/>
                    </a:ext>
                  </a:extLst>
                </p14:cNvPr>
                <p14:cNvContentPartPr/>
                <p14:nvPr/>
              </p14:nvContentPartPr>
              <p14:xfrm>
                <a:off x="6695640" y="1011439"/>
                <a:ext cx="212760" cy="320040"/>
              </p14:xfrm>
            </p:contentPart>
          </mc:Choice>
          <mc:Fallback xmlns="">
            <p:pic>
              <p:nvPicPr>
                <p:cNvPr id="71" name="Entrada de lápiz 70">
                  <a:extLst>
                    <a:ext uri="{FF2B5EF4-FFF2-40B4-BE49-F238E27FC236}">
                      <a16:creationId xmlns:a16="http://schemas.microsoft.com/office/drawing/2014/main" id="{5BF8C511-29FF-4205-9F46-C16EBCDA1EBF}"/>
                    </a:ext>
                  </a:extLst>
                </p:cNvPr>
                <p:cNvPicPr/>
                <p:nvPr/>
              </p:nvPicPr>
              <p:blipFill>
                <a:blip r:embed="rId117"/>
                <a:stretch>
                  <a:fillRect/>
                </a:stretch>
              </p:blipFill>
              <p:spPr>
                <a:xfrm>
                  <a:off x="6686640" y="1002439"/>
                  <a:ext cx="2304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Entrada de lápiz 71">
                  <a:extLst>
                    <a:ext uri="{FF2B5EF4-FFF2-40B4-BE49-F238E27FC236}">
                      <a16:creationId xmlns:a16="http://schemas.microsoft.com/office/drawing/2014/main" id="{7015CC15-C49D-482A-A5F0-FE914F8F7248}"/>
                    </a:ext>
                  </a:extLst>
                </p14:cNvPr>
                <p14:cNvContentPartPr/>
                <p14:nvPr/>
              </p14:nvContentPartPr>
              <p14:xfrm>
                <a:off x="6924960" y="1247959"/>
                <a:ext cx="122760" cy="97560"/>
              </p14:xfrm>
            </p:contentPart>
          </mc:Choice>
          <mc:Fallback xmlns="">
            <p:pic>
              <p:nvPicPr>
                <p:cNvPr id="72" name="Entrada de lápiz 71">
                  <a:extLst>
                    <a:ext uri="{FF2B5EF4-FFF2-40B4-BE49-F238E27FC236}">
                      <a16:creationId xmlns:a16="http://schemas.microsoft.com/office/drawing/2014/main" id="{7015CC15-C49D-482A-A5F0-FE914F8F7248}"/>
                    </a:ext>
                  </a:extLst>
                </p:cNvPr>
                <p:cNvPicPr/>
                <p:nvPr/>
              </p:nvPicPr>
              <p:blipFill>
                <a:blip r:embed="rId119"/>
                <a:stretch>
                  <a:fillRect/>
                </a:stretch>
              </p:blipFill>
              <p:spPr>
                <a:xfrm>
                  <a:off x="6915960" y="1239319"/>
                  <a:ext cx="140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Entrada de lápiz 72">
                  <a:extLst>
                    <a:ext uri="{FF2B5EF4-FFF2-40B4-BE49-F238E27FC236}">
                      <a16:creationId xmlns:a16="http://schemas.microsoft.com/office/drawing/2014/main" id="{AEEBDD5A-5E00-4AA1-981D-045F31CAEA2C}"/>
                    </a:ext>
                  </a:extLst>
                </p14:cNvPr>
                <p14:cNvContentPartPr/>
                <p14:nvPr/>
              </p14:nvContentPartPr>
              <p14:xfrm>
                <a:off x="6536160" y="1451719"/>
                <a:ext cx="576360" cy="34920"/>
              </p14:xfrm>
            </p:contentPart>
          </mc:Choice>
          <mc:Fallback xmlns="">
            <p:pic>
              <p:nvPicPr>
                <p:cNvPr id="73" name="Entrada de lápiz 72">
                  <a:extLst>
                    <a:ext uri="{FF2B5EF4-FFF2-40B4-BE49-F238E27FC236}">
                      <a16:creationId xmlns:a16="http://schemas.microsoft.com/office/drawing/2014/main" id="{AEEBDD5A-5E00-4AA1-981D-045F31CAEA2C}"/>
                    </a:ext>
                  </a:extLst>
                </p:cNvPr>
                <p:cNvPicPr/>
                <p:nvPr/>
              </p:nvPicPr>
              <p:blipFill>
                <a:blip r:embed="rId121"/>
                <a:stretch>
                  <a:fillRect/>
                </a:stretch>
              </p:blipFill>
              <p:spPr>
                <a:xfrm>
                  <a:off x="6527520" y="1442719"/>
                  <a:ext cx="594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Entrada de lápiz 73">
                  <a:extLst>
                    <a:ext uri="{FF2B5EF4-FFF2-40B4-BE49-F238E27FC236}">
                      <a16:creationId xmlns:a16="http://schemas.microsoft.com/office/drawing/2014/main" id="{BF33C548-6A4C-4E3C-8AD3-599542CB89D7}"/>
                    </a:ext>
                  </a:extLst>
                </p14:cNvPr>
                <p14:cNvContentPartPr/>
                <p14:nvPr/>
              </p14:nvContentPartPr>
              <p14:xfrm>
                <a:off x="6604200" y="1523719"/>
                <a:ext cx="161640" cy="289080"/>
              </p14:xfrm>
            </p:contentPart>
          </mc:Choice>
          <mc:Fallback xmlns="">
            <p:pic>
              <p:nvPicPr>
                <p:cNvPr id="74" name="Entrada de lápiz 73">
                  <a:extLst>
                    <a:ext uri="{FF2B5EF4-FFF2-40B4-BE49-F238E27FC236}">
                      <a16:creationId xmlns:a16="http://schemas.microsoft.com/office/drawing/2014/main" id="{BF33C548-6A4C-4E3C-8AD3-599542CB89D7}"/>
                    </a:ext>
                  </a:extLst>
                </p:cNvPr>
                <p:cNvPicPr/>
                <p:nvPr/>
              </p:nvPicPr>
              <p:blipFill>
                <a:blip r:embed="rId123"/>
                <a:stretch>
                  <a:fillRect/>
                </a:stretch>
              </p:blipFill>
              <p:spPr>
                <a:xfrm>
                  <a:off x="6595200" y="1514719"/>
                  <a:ext cx="179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Entrada de lápiz 74">
                  <a:extLst>
                    <a:ext uri="{FF2B5EF4-FFF2-40B4-BE49-F238E27FC236}">
                      <a16:creationId xmlns:a16="http://schemas.microsoft.com/office/drawing/2014/main" id="{6263BB18-0847-4523-BF6C-D1F281BB1C5C}"/>
                    </a:ext>
                  </a:extLst>
                </p14:cNvPr>
                <p14:cNvContentPartPr/>
                <p14:nvPr/>
              </p14:nvContentPartPr>
              <p14:xfrm>
                <a:off x="6782400" y="1660159"/>
                <a:ext cx="218880" cy="177120"/>
              </p14:xfrm>
            </p:contentPart>
          </mc:Choice>
          <mc:Fallback xmlns="">
            <p:pic>
              <p:nvPicPr>
                <p:cNvPr id="75" name="Entrada de lápiz 74">
                  <a:extLst>
                    <a:ext uri="{FF2B5EF4-FFF2-40B4-BE49-F238E27FC236}">
                      <a16:creationId xmlns:a16="http://schemas.microsoft.com/office/drawing/2014/main" id="{6263BB18-0847-4523-BF6C-D1F281BB1C5C}"/>
                    </a:ext>
                  </a:extLst>
                </p:cNvPr>
                <p:cNvPicPr/>
                <p:nvPr/>
              </p:nvPicPr>
              <p:blipFill>
                <a:blip r:embed="rId125"/>
                <a:stretch>
                  <a:fillRect/>
                </a:stretch>
              </p:blipFill>
              <p:spPr>
                <a:xfrm>
                  <a:off x="6773400" y="1651159"/>
                  <a:ext cx="236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Entrada de lápiz 75">
                  <a:extLst>
                    <a:ext uri="{FF2B5EF4-FFF2-40B4-BE49-F238E27FC236}">
                      <a16:creationId xmlns:a16="http://schemas.microsoft.com/office/drawing/2014/main" id="{EC1A666D-AC66-43E2-9E46-7C34F3B6B67D}"/>
                    </a:ext>
                  </a:extLst>
                </p14:cNvPr>
                <p14:cNvContentPartPr/>
                <p14:nvPr/>
              </p14:nvContentPartPr>
              <p14:xfrm>
                <a:off x="7312320" y="1030159"/>
                <a:ext cx="208440" cy="434520"/>
              </p14:xfrm>
            </p:contentPart>
          </mc:Choice>
          <mc:Fallback xmlns="">
            <p:pic>
              <p:nvPicPr>
                <p:cNvPr id="76" name="Entrada de lápiz 75">
                  <a:extLst>
                    <a:ext uri="{FF2B5EF4-FFF2-40B4-BE49-F238E27FC236}">
                      <a16:creationId xmlns:a16="http://schemas.microsoft.com/office/drawing/2014/main" id="{EC1A666D-AC66-43E2-9E46-7C34F3B6B67D}"/>
                    </a:ext>
                  </a:extLst>
                </p:cNvPr>
                <p:cNvPicPr/>
                <p:nvPr/>
              </p:nvPicPr>
              <p:blipFill>
                <a:blip r:embed="rId127"/>
                <a:stretch>
                  <a:fillRect/>
                </a:stretch>
              </p:blipFill>
              <p:spPr>
                <a:xfrm>
                  <a:off x="7303320" y="1021159"/>
                  <a:ext cx="2260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Entrada de lápiz 76">
                  <a:extLst>
                    <a:ext uri="{FF2B5EF4-FFF2-40B4-BE49-F238E27FC236}">
                      <a16:creationId xmlns:a16="http://schemas.microsoft.com/office/drawing/2014/main" id="{F1527099-D68D-4572-9FC0-1D7E39B501BC}"/>
                    </a:ext>
                  </a:extLst>
                </p14:cNvPr>
                <p14:cNvContentPartPr/>
                <p14:nvPr/>
              </p14:nvContentPartPr>
              <p14:xfrm>
                <a:off x="7531920" y="1361359"/>
                <a:ext cx="175320" cy="187200"/>
              </p14:xfrm>
            </p:contentPart>
          </mc:Choice>
          <mc:Fallback xmlns="">
            <p:pic>
              <p:nvPicPr>
                <p:cNvPr id="77" name="Entrada de lápiz 76">
                  <a:extLst>
                    <a:ext uri="{FF2B5EF4-FFF2-40B4-BE49-F238E27FC236}">
                      <a16:creationId xmlns:a16="http://schemas.microsoft.com/office/drawing/2014/main" id="{F1527099-D68D-4572-9FC0-1D7E39B501BC}"/>
                    </a:ext>
                  </a:extLst>
                </p:cNvPr>
                <p:cNvPicPr/>
                <p:nvPr/>
              </p:nvPicPr>
              <p:blipFill>
                <a:blip r:embed="rId129"/>
                <a:stretch>
                  <a:fillRect/>
                </a:stretch>
              </p:blipFill>
              <p:spPr>
                <a:xfrm>
                  <a:off x="7522920" y="1352719"/>
                  <a:ext cx="1929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Entrada de lápiz 77">
                  <a:extLst>
                    <a:ext uri="{FF2B5EF4-FFF2-40B4-BE49-F238E27FC236}">
                      <a16:creationId xmlns:a16="http://schemas.microsoft.com/office/drawing/2014/main" id="{230C50C8-4C1F-4889-85D7-921B30B7DF3B}"/>
                    </a:ext>
                  </a:extLst>
                </p14:cNvPr>
                <p14:cNvContentPartPr/>
                <p14:nvPr/>
              </p14:nvContentPartPr>
              <p14:xfrm>
                <a:off x="7730280" y="1405279"/>
                <a:ext cx="163800" cy="156960"/>
              </p14:xfrm>
            </p:contentPart>
          </mc:Choice>
          <mc:Fallback xmlns="">
            <p:pic>
              <p:nvPicPr>
                <p:cNvPr id="78" name="Entrada de lápiz 77">
                  <a:extLst>
                    <a:ext uri="{FF2B5EF4-FFF2-40B4-BE49-F238E27FC236}">
                      <a16:creationId xmlns:a16="http://schemas.microsoft.com/office/drawing/2014/main" id="{230C50C8-4C1F-4889-85D7-921B30B7DF3B}"/>
                    </a:ext>
                  </a:extLst>
                </p:cNvPr>
                <p:cNvPicPr/>
                <p:nvPr/>
              </p:nvPicPr>
              <p:blipFill>
                <a:blip r:embed="rId131"/>
                <a:stretch>
                  <a:fillRect/>
                </a:stretch>
              </p:blipFill>
              <p:spPr>
                <a:xfrm>
                  <a:off x="7721640" y="1396279"/>
                  <a:ext cx="1814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Entrada de lápiz 78">
                  <a:extLst>
                    <a:ext uri="{FF2B5EF4-FFF2-40B4-BE49-F238E27FC236}">
                      <a16:creationId xmlns:a16="http://schemas.microsoft.com/office/drawing/2014/main" id="{53A46D51-24ED-4470-A2DF-A867029859D5}"/>
                    </a:ext>
                  </a:extLst>
                </p14:cNvPr>
                <p14:cNvContentPartPr/>
                <p14:nvPr/>
              </p14:nvContentPartPr>
              <p14:xfrm>
                <a:off x="7722000" y="1472599"/>
                <a:ext cx="92160" cy="8640"/>
              </p14:xfrm>
            </p:contentPart>
          </mc:Choice>
          <mc:Fallback xmlns="">
            <p:pic>
              <p:nvPicPr>
                <p:cNvPr id="79" name="Entrada de lápiz 78">
                  <a:extLst>
                    <a:ext uri="{FF2B5EF4-FFF2-40B4-BE49-F238E27FC236}">
                      <a16:creationId xmlns:a16="http://schemas.microsoft.com/office/drawing/2014/main" id="{53A46D51-24ED-4470-A2DF-A867029859D5}"/>
                    </a:ext>
                  </a:extLst>
                </p:cNvPr>
                <p:cNvPicPr/>
                <p:nvPr/>
              </p:nvPicPr>
              <p:blipFill>
                <a:blip r:embed="rId133"/>
                <a:stretch>
                  <a:fillRect/>
                </a:stretch>
              </p:blipFill>
              <p:spPr>
                <a:xfrm>
                  <a:off x="7713360" y="1463959"/>
                  <a:ext cx="109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Entrada de lápiz 79">
                  <a:extLst>
                    <a:ext uri="{FF2B5EF4-FFF2-40B4-BE49-F238E27FC236}">
                      <a16:creationId xmlns:a16="http://schemas.microsoft.com/office/drawing/2014/main" id="{94790DF4-9C61-4F58-B6ED-A70CBF47F288}"/>
                    </a:ext>
                  </a:extLst>
                </p14:cNvPr>
                <p14:cNvContentPartPr/>
                <p14:nvPr/>
              </p14:nvContentPartPr>
              <p14:xfrm>
                <a:off x="7705080" y="1397359"/>
                <a:ext cx="180000" cy="47880"/>
              </p14:xfrm>
            </p:contentPart>
          </mc:Choice>
          <mc:Fallback xmlns="">
            <p:pic>
              <p:nvPicPr>
                <p:cNvPr id="80" name="Entrada de lápiz 79">
                  <a:extLst>
                    <a:ext uri="{FF2B5EF4-FFF2-40B4-BE49-F238E27FC236}">
                      <a16:creationId xmlns:a16="http://schemas.microsoft.com/office/drawing/2014/main" id="{94790DF4-9C61-4F58-B6ED-A70CBF47F288}"/>
                    </a:ext>
                  </a:extLst>
                </p:cNvPr>
                <p:cNvPicPr/>
                <p:nvPr/>
              </p:nvPicPr>
              <p:blipFill>
                <a:blip r:embed="rId135"/>
                <a:stretch>
                  <a:fillRect/>
                </a:stretch>
              </p:blipFill>
              <p:spPr>
                <a:xfrm>
                  <a:off x="7696440" y="1388359"/>
                  <a:ext cx="197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Entrada de lápiz 80">
                  <a:extLst>
                    <a:ext uri="{FF2B5EF4-FFF2-40B4-BE49-F238E27FC236}">
                      <a16:creationId xmlns:a16="http://schemas.microsoft.com/office/drawing/2014/main" id="{17F3B816-567E-4627-A21C-8271B829E361}"/>
                    </a:ext>
                  </a:extLst>
                </p14:cNvPr>
                <p14:cNvContentPartPr/>
                <p14:nvPr/>
              </p14:nvContentPartPr>
              <p14:xfrm>
                <a:off x="7986240" y="1003159"/>
                <a:ext cx="365400" cy="775080"/>
              </p14:xfrm>
            </p:contentPart>
          </mc:Choice>
          <mc:Fallback xmlns="">
            <p:pic>
              <p:nvPicPr>
                <p:cNvPr id="81" name="Entrada de lápiz 80">
                  <a:extLst>
                    <a:ext uri="{FF2B5EF4-FFF2-40B4-BE49-F238E27FC236}">
                      <a16:creationId xmlns:a16="http://schemas.microsoft.com/office/drawing/2014/main" id="{17F3B816-567E-4627-A21C-8271B829E361}"/>
                    </a:ext>
                  </a:extLst>
                </p:cNvPr>
                <p:cNvPicPr/>
                <p:nvPr/>
              </p:nvPicPr>
              <p:blipFill>
                <a:blip r:embed="rId137"/>
                <a:stretch>
                  <a:fillRect/>
                </a:stretch>
              </p:blipFill>
              <p:spPr>
                <a:xfrm>
                  <a:off x="7977240" y="994159"/>
                  <a:ext cx="383040" cy="792720"/>
                </a:xfrm>
                <a:prstGeom prst="rect">
                  <a:avLst/>
                </a:prstGeom>
              </p:spPr>
            </p:pic>
          </mc:Fallback>
        </mc:AlternateContent>
      </p:grpSp>
      <p:grpSp>
        <p:nvGrpSpPr>
          <p:cNvPr id="126" name="Grupo 125">
            <a:extLst>
              <a:ext uri="{FF2B5EF4-FFF2-40B4-BE49-F238E27FC236}">
                <a16:creationId xmlns:a16="http://schemas.microsoft.com/office/drawing/2014/main" id="{6441BE27-56B3-45C2-AC22-3BAFADA488B5}"/>
              </a:ext>
            </a:extLst>
          </p:cNvPr>
          <p:cNvGrpSpPr/>
          <p:nvPr/>
        </p:nvGrpSpPr>
        <p:grpSpPr>
          <a:xfrm>
            <a:off x="219960" y="2411479"/>
            <a:ext cx="3788640" cy="1846080"/>
            <a:chOff x="219960" y="2411479"/>
            <a:chExt cx="3788640" cy="1846080"/>
          </a:xfrm>
        </p:grpSpPr>
        <mc:AlternateContent xmlns:mc="http://schemas.openxmlformats.org/markup-compatibility/2006" xmlns:p14="http://schemas.microsoft.com/office/powerpoint/2010/main">
          <mc:Choice Requires="p14">
            <p:contentPart p14:bwMode="auto" r:id="rId138">
              <p14:nvContentPartPr>
                <p14:cNvPr id="84" name="Entrada de lápiz 83">
                  <a:extLst>
                    <a:ext uri="{FF2B5EF4-FFF2-40B4-BE49-F238E27FC236}">
                      <a16:creationId xmlns:a16="http://schemas.microsoft.com/office/drawing/2014/main" id="{4A45ED14-26F1-45DB-85A6-8E618548C186}"/>
                    </a:ext>
                  </a:extLst>
                </p14:cNvPr>
                <p14:cNvContentPartPr/>
                <p14:nvPr/>
              </p14:nvContentPartPr>
              <p14:xfrm>
                <a:off x="415440" y="2664559"/>
                <a:ext cx="425160" cy="284400"/>
              </p14:xfrm>
            </p:contentPart>
          </mc:Choice>
          <mc:Fallback xmlns="">
            <p:pic>
              <p:nvPicPr>
                <p:cNvPr id="84" name="Entrada de lápiz 83">
                  <a:extLst>
                    <a:ext uri="{FF2B5EF4-FFF2-40B4-BE49-F238E27FC236}">
                      <a16:creationId xmlns:a16="http://schemas.microsoft.com/office/drawing/2014/main" id="{4A45ED14-26F1-45DB-85A6-8E618548C186}"/>
                    </a:ext>
                  </a:extLst>
                </p:cNvPr>
                <p:cNvPicPr/>
                <p:nvPr/>
              </p:nvPicPr>
              <p:blipFill>
                <a:blip r:embed="rId139"/>
                <a:stretch>
                  <a:fillRect/>
                </a:stretch>
              </p:blipFill>
              <p:spPr>
                <a:xfrm>
                  <a:off x="406440" y="2655559"/>
                  <a:ext cx="4428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Entrada de lápiz 84">
                  <a:extLst>
                    <a:ext uri="{FF2B5EF4-FFF2-40B4-BE49-F238E27FC236}">
                      <a16:creationId xmlns:a16="http://schemas.microsoft.com/office/drawing/2014/main" id="{43A92D27-8C50-44D4-98C3-3DDB1D0F0E79}"/>
                    </a:ext>
                  </a:extLst>
                </p14:cNvPr>
                <p14:cNvContentPartPr/>
                <p14:nvPr/>
              </p14:nvContentPartPr>
              <p14:xfrm>
                <a:off x="957960" y="2920159"/>
                <a:ext cx="225000" cy="96120"/>
              </p14:xfrm>
            </p:contentPart>
          </mc:Choice>
          <mc:Fallback xmlns="">
            <p:pic>
              <p:nvPicPr>
                <p:cNvPr id="85" name="Entrada de lápiz 84">
                  <a:extLst>
                    <a:ext uri="{FF2B5EF4-FFF2-40B4-BE49-F238E27FC236}">
                      <a16:creationId xmlns:a16="http://schemas.microsoft.com/office/drawing/2014/main" id="{43A92D27-8C50-44D4-98C3-3DDB1D0F0E79}"/>
                    </a:ext>
                  </a:extLst>
                </p:cNvPr>
                <p:cNvPicPr/>
                <p:nvPr/>
              </p:nvPicPr>
              <p:blipFill>
                <a:blip r:embed="rId141"/>
                <a:stretch>
                  <a:fillRect/>
                </a:stretch>
              </p:blipFill>
              <p:spPr>
                <a:xfrm>
                  <a:off x="948960" y="2911159"/>
                  <a:ext cx="242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Entrada de lápiz 85">
                  <a:extLst>
                    <a:ext uri="{FF2B5EF4-FFF2-40B4-BE49-F238E27FC236}">
                      <a16:creationId xmlns:a16="http://schemas.microsoft.com/office/drawing/2014/main" id="{99BDCA6C-0F51-4ABD-AD83-391C40A49584}"/>
                    </a:ext>
                  </a:extLst>
                </p14:cNvPr>
                <p14:cNvContentPartPr/>
                <p14:nvPr/>
              </p14:nvContentPartPr>
              <p14:xfrm>
                <a:off x="1377000" y="2835919"/>
                <a:ext cx="138960" cy="33120"/>
              </p14:xfrm>
            </p:contentPart>
          </mc:Choice>
          <mc:Fallback xmlns="">
            <p:pic>
              <p:nvPicPr>
                <p:cNvPr id="86" name="Entrada de lápiz 85">
                  <a:extLst>
                    <a:ext uri="{FF2B5EF4-FFF2-40B4-BE49-F238E27FC236}">
                      <a16:creationId xmlns:a16="http://schemas.microsoft.com/office/drawing/2014/main" id="{99BDCA6C-0F51-4ABD-AD83-391C40A49584}"/>
                    </a:ext>
                  </a:extLst>
                </p:cNvPr>
                <p:cNvPicPr/>
                <p:nvPr/>
              </p:nvPicPr>
              <p:blipFill>
                <a:blip r:embed="rId143"/>
                <a:stretch>
                  <a:fillRect/>
                </a:stretch>
              </p:blipFill>
              <p:spPr>
                <a:xfrm>
                  <a:off x="1368000" y="2827279"/>
                  <a:ext cx="156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Entrada de lápiz 86">
                  <a:extLst>
                    <a:ext uri="{FF2B5EF4-FFF2-40B4-BE49-F238E27FC236}">
                      <a16:creationId xmlns:a16="http://schemas.microsoft.com/office/drawing/2014/main" id="{44D0E57B-B0C0-4636-A749-18B7018855CA}"/>
                    </a:ext>
                  </a:extLst>
                </p14:cNvPr>
                <p14:cNvContentPartPr/>
                <p14:nvPr/>
              </p14:nvContentPartPr>
              <p14:xfrm>
                <a:off x="1361880" y="2938879"/>
                <a:ext cx="132480" cy="10440"/>
              </p14:xfrm>
            </p:contentPart>
          </mc:Choice>
          <mc:Fallback xmlns="">
            <p:pic>
              <p:nvPicPr>
                <p:cNvPr id="87" name="Entrada de lápiz 86">
                  <a:extLst>
                    <a:ext uri="{FF2B5EF4-FFF2-40B4-BE49-F238E27FC236}">
                      <a16:creationId xmlns:a16="http://schemas.microsoft.com/office/drawing/2014/main" id="{44D0E57B-B0C0-4636-A749-18B7018855CA}"/>
                    </a:ext>
                  </a:extLst>
                </p:cNvPr>
                <p:cNvPicPr/>
                <p:nvPr/>
              </p:nvPicPr>
              <p:blipFill>
                <a:blip r:embed="rId145"/>
                <a:stretch>
                  <a:fillRect/>
                </a:stretch>
              </p:blipFill>
              <p:spPr>
                <a:xfrm>
                  <a:off x="1353240" y="2930239"/>
                  <a:ext cx="150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Entrada de lápiz 87">
                  <a:extLst>
                    <a:ext uri="{FF2B5EF4-FFF2-40B4-BE49-F238E27FC236}">
                      <a16:creationId xmlns:a16="http://schemas.microsoft.com/office/drawing/2014/main" id="{D1D50B57-93C1-41CA-946C-5482167FF2F4}"/>
                    </a:ext>
                  </a:extLst>
                </p14:cNvPr>
                <p14:cNvContentPartPr/>
                <p14:nvPr/>
              </p14:nvContentPartPr>
              <p14:xfrm>
                <a:off x="1863720" y="2790199"/>
                <a:ext cx="18720" cy="414720"/>
              </p14:xfrm>
            </p:contentPart>
          </mc:Choice>
          <mc:Fallback xmlns="">
            <p:pic>
              <p:nvPicPr>
                <p:cNvPr id="88" name="Entrada de lápiz 87">
                  <a:extLst>
                    <a:ext uri="{FF2B5EF4-FFF2-40B4-BE49-F238E27FC236}">
                      <a16:creationId xmlns:a16="http://schemas.microsoft.com/office/drawing/2014/main" id="{D1D50B57-93C1-41CA-946C-5482167FF2F4}"/>
                    </a:ext>
                  </a:extLst>
                </p:cNvPr>
                <p:cNvPicPr/>
                <p:nvPr/>
              </p:nvPicPr>
              <p:blipFill>
                <a:blip r:embed="rId147"/>
                <a:stretch>
                  <a:fillRect/>
                </a:stretch>
              </p:blipFill>
              <p:spPr>
                <a:xfrm>
                  <a:off x="1855080" y="2781199"/>
                  <a:ext cx="363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Entrada de lápiz 88">
                  <a:extLst>
                    <a:ext uri="{FF2B5EF4-FFF2-40B4-BE49-F238E27FC236}">
                      <a16:creationId xmlns:a16="http://schemas.microsoft.com/office/drawing/2014/main" id="{B760E6C2-6DA7-4036-BE3E-C4FAB350EEF5}"/>
                    </a:ext>
                  </a:extLst>
                </p14:cNvPr>
                <p14:cNvContentPartPr/>
                <p14:nvPr/>
              </p14:nvContentPartPr>
              <p14:xfrm>
                <a:off x="1689840" y="2682919"/>
                <a:ext cx="423720" cy="301320"/>
              </p14:xfrm>
            </p:contentPart>
          </mc:Choice>
          <mc:Fallback xmlns="">
            <p:pic>
              <p:nvPicPr>
                <p:cNvPr id="89" name="Entrada de lápiz 88">
                  <a:extLst>
                    <a:ext uri="{FF2B5EF4-FFF2-40B4-BE49-F238E27FC236}">
                      <a16:creationId xmlns:a16="http://schemas.microsoft.com/office/drawing/2014/main" id="{B760E6C2-6DA7-4036-BE3E-C4FAB350EEF5}"/>
                    </a:ext>
                  </a:extLst>
                </p:cNvPr>
                <p:cNvPicPr/>
                <p:nvPr/>
              </p:nvPicPr>
              <p:blipFill>
                <a:blip r:embed="rId149"/>
                <a:stretch>
                  <a:fillRect/>
                </a:stretch>
              </p:blipFill>
              <p:spPr>
                <a:xfrm>
                  <a:off x="1680840" y="2674279"/>
                  <a:ext cx="441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Entrada de lápiz 89">
                  <a:extLst>
                    <a:ext uri="{FF2B5EF4-FFF2-40B4-BE49-F238E27FC236}">
                      <a16:creationId xmlns:a16="http://schemas.microsoft.com/office/drawing/2014/main" id="{3FB0B77C-6B9F-4E31-A3D2-772AE4DD6EC3}"/>
                    </a:ext>
                  </a:extLst>
                </p14:cNvPr>
                <p14:cNvContentPartPr/>
                <p14:nvPr/>
              </p14:nvContentPartPr>
              <p14:xfrm>
                <a:off x="2145240" y="2551159"/>
                <a:ext cx="334440" cy="335520"/>
              </p14:xfrm>
            </p:contentPart>
          </mc:Choice>
          <mc:Fallback xmlns="">
            <p:pic>
              <p:nvPicPr>
                <p:cNvPr id="90" name="Entrada de lápiz 89">
                  <a:extLst>
                    <a:ext uri="{FF2B5EF4-FFF2-40B4-BE49-F238E27FC236}">
                      <a16:creationId xmlns:a16="http://schemas.microsoft.com/office/drawing/2014/main" id="{3FB0B77C-6B9F-4E31-A3D2-772AE4DD6EC3}"/>
                    </a:ext>
                  </a:extLst>
                </p:cNvPr>
                <p:cNvPicPr/>
                <p:nvPr/>
              </p:nvPicPr>
              <p:blipFill>
                <a:blip r:embed="rId151"/>
                <a:stretch>
                  <a:fillRect/>
                </a:stretch>
              </p:blipFill>
              <p:spPr>
                <a:xfrm>
                  <a:off x="2136600" y="2542519"/>
                  <a:ext cx="3520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Entrada de lápiz 90">
                  <a:extLst>
                    <a:ext uri="{FF2B5EF4-FFF2-40B4-BE49-F238E27FC236}">
                      <a16:creationId xmlns:a16="http://schemas.microsoft.com/office/drawing/2014/main" id="{A3BB44E6-38EC-4A52-AF8B-EC7C3AE795AD}"/>
                    </a:ext>
                  </a:extLst>
                </p14:cNvPr>
                <p14:cNvContentPartPr/>
                <p14:nvPr/>
              </p14:nvContentPartPr>
              <p14:xfrm>
                <a:off x="2525040" y="2747359"/>
                <a:ext cx="256680" cy="228960"/>
              </p14:xfrm>
            </p:contentPart>
          </mc:Choice>
          <mc:Fallback xmlns="">
            <p:pic>
              <p:nvPicPr>
                <p:cNvPr id="91" name="Entrada de lápiz 90">
                  <a:extLst>
                    <a:ext uri="{FF2B5EF4-FFF2-40B4-BE49-F238E27FC236}">
                      <a16:creationId xmlns:a16="http://schemas.microsoft.com/office/drawing/2014/main" id="{A3BB44E6-38EC-4A52-AF8B-EC7C3AE795AD}"/>
                    </a:ext>
                  </a:extLst>
                </p:cNvPr>
                <p:cNvPicPr/>
                <p:nvPr/>
              </p:nvPicPr>
              <p:blipFill>
                <a:blip r:embed="rId153"/>
                <a:stretch>
                  <a:fillRect/>
                </a:stretch>
              </p:blipFill>
              <p:spPr>
                <a:xfrm>
                  <a:off x="2516400" y="2738359"/>
                  <a:ext cx="2743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Entrada de lápiz 91">
                  <a:extLst>
                    <a:ext uri="{FF2B5EF4-FFF2-40B4-BE49-F238E27FC236}">
                      <a16:creationId xmlns:a16="http://schemas.microsoft.com/office/drawing/2014/main" id="{47D75CF1-DC20-4DE3-9867-0745CC748DB2}"/>
                    </a:ext>
                  </a:extLst>
                </p14:cNvPr>
                <p14:cNvContentPartPr/>
                <p14:nvPr/>
              </p14:nvContentPartPr>
              <p14:xfrm>
                <a:off x="499320" y="3346759"/>
                <a:ext cx="326880" cy="370440"/>
              </p14:xfrm>
            </p:contentPart>
          </mc:Choice>
          <mc:Fallback xmlns="">
            <p:pic>
              <p:nvPicPr>
                <p:cNvPr id="92" name="Entrada de lápiz 91">
                  <a:extLst>
                    <a:ext uri="{FF2B5EF4-FFF2-40B4-BE49-F238E27FC236}">
                      <a16:creationId xmlns:a16="http://schemas.microsoft.com/office/drawing/2014/main" id="{47D75CF1-DC20-4DE3-9867-0745CC748DB2}"/>
                    </a:ext>
                  </a:extLst>
                </p:cNvPr>
                <p:cNvPicPr/>
                <p:nvPr/>
              </p:nvPicPr>
              <p:blipFill>
                <a:blip r:embed="rId155"/>
                <a:stretch>
                  <a:fillRect/>
                </a:stretch>
              </p:blipFill>
              <p:spPr>
                <a:xfrm>
                  <a:off x="490320" y="3338119"/>
                  <a:ext cx="3445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Entrada de lápiz 111">
                  <a:extLst>
                    <a:ext uri="{FF2B5EF4-FFF2-40B4-BE49-F238E27FC236}">
                      <a16:creationId xmlns:a16="http://schemas.microsoft.com/office/drawing/2014/main" id="{43BF17F9-54CB-43B2-B95C-F3BB78A76175}"/>
                    </a:ext>
                  </a:extLst>
                </p14:cNvPr>
                <p14:cNvContentPartPr/>
                <p14:nvPr/>
              </p14:nvContentPartPr>
              <p14:xfrm>
                <a:off x="951120" y="3659959"/>
                <a:ext cx="272880" cy="133200"/>
              </p14:xfrm>
            </p:contentPart>
          </mc:Choice>
          <mc:Fallback xmlns="">
            <p:pic>
              <p:nvPicPr>
                <p:cNvPr id="112" name="Entrada de lápiz 111">
                  <a:extLst>
                    <a:ext uri="{FF2B5EF4-FFF2-40B4-BE49-F238E27FC236}">
                      <a16:creationId xmlns:a16="http://schemas.microsoft.com/office/drawing/2014/main" id="{43BF17F9-54CB-43B2-B95C-F3BB78A76175}"/>
                    </a:ext>
                  </a:extLst>
                </p:cNvPr>
                <p:cNvPicPr/>
                <p:nvPr/>
              </p:nvPicPr>
              <p:blipFill>
                <a:blip r:embed="rId157"/>
                <a:stretch>
                  <a:fillRect/>
                </a:stretch>
              </p:blipFill>
              <p:spPr>
                <a:xfrm>
                  <a:off x="942480" y="3650959"/>
                  <a:ext cx="290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Entrada de lápiz 112">
                  <a:extLst>
                    <a:ext uri="{FF2B5EF4-FFF2-40B4-BE49-F238E27FC236}">
                      <a16:creationId xmlns:a16="http://schemas.microsoft.com/office/drawing/2014/main" id="{56D5B083-D384-40BA-ABB7-50A23C5A37F5}"/>
                    </a:ext>
                  </a:extLst>
                </p14:cNvPr>
                <p14:cNvContentPartPr/>
                <p14:nvPr/>
              </p14:nvContentPartPr>
              <p14:xfrm>
                <a:off x="1369800" y="3575719"/>
                <a:ext cx="186480" cy="19800"/>
              </p14:xfrm>
            </p:contentPart>
          </mc:Choice>
          <mc:Fallback xmlns="">
            <p:pic>
              <p:nvPicPr>
                <p:cNvPr id="113" name="Entrada de lápiz 112">
                  <a:extLst>
                    <a:ext uri="{FF2B5EF4-FFF2-40B4-BE49-F238E27FC236}">
                      <a16:creationId xmlns:a16="http://schemas.microsoft.com/office/drawing/2014/main" id="{56D5B083-D384-40BA-ABB7-50A23C5A37F5}"/>
                    </a:ext>
                  </a:extLst>
                </p:cNvPr>
                <p:cNvPicPr/>
                <p:nvPr/>
              </p:nvPicPr>
              <p:blipFill>
                <a:blip r:embed="rId159"/>
                <a:stretch>
                  <a:fillRect/>
                </a:stretch>
              </p:blipFill>
              <p:spPr>
                <a:xfrm>
                  <a:off x="1360800" y="3567079"/>
                  <a:ext cx="204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Entrada de lápiz 113">
                  <a:extLst>
                    <a:ext uri="{FF2B5EF4-FFF2-40B4-BE49-F238E27FC236}">
                      <a16:creationId xmlns:a16="http://schemas.microsoft.com/office/drawing/2014/main" id="{4FC08850-C19D-46F9-A747-CBC6E80F3001}"/>
                    </a:ext>
                  </a:extLst>
                </p14:cNvPr>
                <p14:cNvContentPartPr/>
                <p14:nvPr/>
              </p14:nvContentPartPr>
              <p14:xfrm>
                <a:off x="1359720" y="3676879"/>
                <a:ext cx="225360" cy="20880"/>
              </p14:xfrm>
            </p:contentPart>
          </mc:Choice>
          <mc:Fallback xmlns="">
            <p:pic>
              <p:nvPicPr>
                <p:cNvPr id="114" name="Entrada de lápiz 113">
                  <a:extLst>
                    <a:ext uri="{FF2B5EF4-FFF2-40B4-BE49-F238E27FC236}">
                      <a16:creationId xmlns:a16="http://schemas.microsoft.com/office/drawing/2014/main" id="{4FC08850-C19D-46F9-A747-CBC6E80F3001}"/>
                    </a:ext>
                  </a:extLst>
                </p:cNvPr>
                <p:cNvPicPr/>
                <p:nvPr/>
              </p:nvPicPr>
              <p:blipFill>
                <a:blip r:embed="rId161"/>
                <a:stretch>
                  <a:fillRect/>
                </a:stretch>
              </p:blipFill>
              <p:spPr>
                <a:xfrm>
                  <a:off x="1351080" y="3667879"/>
                  <a:ext cx="243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Entrada de lápiz 114">
                  <a:extLst>
                    <a:ext uri="{FF2B5EF4-FFF2-40B4-BE49-F238E27FC236}">
                      <a16:creationId xmlns:a16="http://schemas.microsoft.com/office/drawing/2014/main" id="{A50BCC29-532D-4EB1-9743-BAAB55F19733}"/>
                    </a:ext>
                  </a:extLst>
                </p14:cNvPr>
                <p14:cNvContentPartPr/>
                <p14:nvPr/>
              </p14:nvContentPartPr>
              <p14:xfrm>
                <a:off x="1706400" y="3425959"/>
                <a:ext cx="353520" cy="299520"/>
              </p14:xfrm>
            </p:contentPart>
          </mc:Choice>
          <mc:Fallback xmlns="">
            <p:pic>
              <p:nvPicPr>
                <p:cNvPr id="115" name="Entrada de lápiz 114">
                  <a:extLst>
                    <a:ext uri="{FF2B5EF4-FFF2-40B4-BE49-F238E27FC236}">
                      <a16:creationId xmlns:a16="http://schemas.microsoft.com/office/drawing/2014/main" id="{A50BCC29-532D-4EB1-9743-BAAB55F19733}"/>
                    </a:ext>
                  </a:extLst>
                </p:cNvPr>
                <p:cNvPicPr/>
                <p:nvPr/>
              </p:nvPicPr>
              <p:blipFill>
                <a:blip r:embed="rId163"/>
                <a:stretch>
                  <a:fillRect/>
                </a:stretch>
              </p:blipFill>
              <p:spPr>
                <a:xfrm>
                  <a:off x="1697760" y="3416959"/>
                  <a:ext cx="3711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Entrada de lápiz 115">
                  <a:extLst>
                    <a:ext uri="{FF2B5EF4-FFF2-40B4-BE49-F238E27FC236}">
                      <a16:creationId xmlns:a16="http://schemas.microsoft.com/office/drawing/2014/main" id="{748BD639-8F60-4C8B-A99C-75DE8C37C805}"/>
                    </a:ext>
                  </a:extLst>
                </p14:cNvPr>
                <p14:cNvContentPartPr/>
                <p14:nvPr/>
              </p14:nvContentPartPr>
              <p14:xfrm>
                <a:off x="2235600" y="3343879"/>
                <a:ext cx="394560" cy="394560"/>
              </p14:xfrm>
            </p:contentPart>
          </mc:Choice>
          <mc:Fallback xmlns="">
            <p:pic>
              <p:nvPicPr>
                <p:cNvPr id="116" name="Entrada de lápiz 115">
                  <a:extLst>
                    <a:ext uri="{FF2B5EF4-FFF2-40B4-BE49-F238E27FC236}">
                      <a16:creationId xmlns:a16="http://schemas.microsoft.com/office/drawing/2014/main" id="{748BD639-8F60-4C8B-A99C-75DE8C37C805}"/>
                    </a:ext>
                  </a:extLst>
                </p:cNvPr>
                <p:cNvPicPr/>
                <p:nvPr/>
              </p:nvPicPr>
              <p:blipFill>
                <a:blip r:embed="rId165"/>
                <a:stretch>
                  <a:fillRect/>
                </a:stretch>
              </p:blipFill>
              <p:spPr>
                <a:xfrm>
                  <a:off x="2226960" y="3334879"/>
                  <a:ext cx="4122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Entrada de lápiz 116">
                  <a:extLst>
                    <a:ext uri="{FF2B5EF4-FFF2-40B4-BE49-F238E27FC236}">
                      <a16:creationId xmlns:a16="http://schemas.microsoft.com/office/drawing/2014/main" id="{85F8E6F6-DCE8-46DB-9609-F928365A52F7}"/>
                    </a:ext>
                  </a:extLst>
                </p14:cNvPr>
                <p14:cNvContentPartPr/>
                <p14:nvPr/>
              </p14:nvContentPartPr>
              <p14:xfrm>
                <a:off x="2746080" y="3611719"/>
                <a:ext cx="167400" cy="192240"/>
              </p14:xfrm>
            </p:contentPart>
          </mc:Choice>
          <mc:Fallback xmlns="">
            <p:pic>
              <p:nvPicPr>
                <p:cNvPr id="117" name="Entrada de lápiz 116">
                  <a:extLst>
                    <a:ext uri="{FF2B5EF4-FFF2-40B4-BE49-F238E27FC236}">
                      <a16:creationId xmlns:a16="http://schemas.microsoft.com/office/drawing/2014/main" id="{85F8E6F6-DCE8-46DB-9609-F928365A52F7}"/>
                    </a:ext>
                  </a:extLst>
                </p:cNvPr>
                <p:cNvPicPr/>
                <p:nvPr/>
              </p:nvPicPr>
              <p:blipFill>
                <a:blip r:embed="rId167"/>
                <a:stretch>
                  <a:fillRect/>
                </a:stretch>
              </p:blipFill>
              <p:spPr>
                <a:xfrm>
                  <a:off x="2737440" y="3603079"/>
                  <a:ext cx="185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Entrada de lápiz 117">
                  <a:extLst>
                    <a:ext uri="{FF2B5EF4-FFF2-40B4-BE49-F238E27FC236}">
                      <a16:creationId xmlns:a16="http://schemas.microsoft.com/office/drawing/2014/main" id="{28D357C9-D6E4-47D1-B974-EE5697D3FD17}"/>
                    </a:ext>
                  </a:extLst>
                </p14:cNvPr>
                <p14:cNvContentPartPr/>
                <p14:nvPr/>
              </p14:nvContentPartPr>
              <p14:xfrm>
                <a:off x="2719080" y="3724759"/>
                <a:ext cx="131760" cy="22320"/>
              </p14:xfrm>
            </p:contentPart>
          </mc:Choice>
          <mc:Fallback xmlns="">
            <p:pic>
              <p:nvPicPr>
                <p:cNvPr id="118" name="Entrada de lápiz 117">
                  <a:extLst>
                    <a:ext uri="{FF2B5EF4-FFF2-40B4-BE49-F238E27FC236}">
                      <a16:creationId xmlns:a16="http://schemas.microsoft.com/office/drawing/2014/main" id="{28D357C9-D6E4-47D1-B974-EE5697D3FD17}"/>
                    </a:ext>
                  </a:extLst>
                </p:cNvPr>
                <p:cNvPicPr/>
                <p:nvPr/>
              </p:nvPicPr>
              <p:blipFill>
                <a:blip r:embed="rId169"/>
                <a:stretch>
                  <a:fillRect/>
                </a:stretch>
              </p:blipFill>
              <p:spPr>
                <a:xfrm>
                  <a:off x="2710440" y="3715759"/>
                  <a:ext cx="149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9" name="Entrada de lápiz 118">
                  <a:extLst>
                    <a:ext uri="{FF2B5EF4-FFF2-40B4-BE49-F238E27FC236}">
                      <a16:creationId xmlns:a16="http://schemas.microsoft.com/office/drawing/2014/main" id="{89EC4F72-C85C-4AE4-B47B-09599FBACD58}"/>
                    </a:ext>
                  </a:extLst>
                </p14:cNvPr>
                <p14:cNvContentPartPr/>
                <p14:nvPr/>
              </p14:nvContentPartPr>
              <p14:xfrm>
                <a:off x="2759400" y="3617119"/>
                <a:ext cx="180720" cy="43200"/>
              </p14:xfrm>
            </p:contentPart>
          </mc:Choice>
          <mc:Fallback xmlns="">
            <p:pic>
              <p:nvPicPr>
                <p:cNvPr id="119" name="Entrada de lápiz 118">
                  <a:extLst>
                    <a:ext uri="{FF2B5EF4-FFF2-40B4-BE49-F238E27FC236}">
                      <a16:creationId xmlns:a16="http://schemas.microsoft.com/office/drawing/2014/main" id="{89EC4F72-C85C-4AE4-B47B-09599FBACD58}"/>
                    </a:ext>
                  </a:extLst>
                </p:cNvPr>
                <p:cNvPicPr/>
                <p:nvPr/>
              </p:nvPicPr>
              <p:blipFill>
                <a:blip r:embed="rId171"/>
                <a:stretch>
                  <a:fillRect/>
                </a:stretch>
              </p:blipFill>
              <p:spPr>
                <a:xfrm>
                  <a:off x="2750400" y="3608119"/>
                  <a:ext cx="1983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Entrada de lápiz 120">
                  <a:extLst>
                    <a:ext uri="{FF2B5EF4-FFF2-40B4-BE49-F238E27FC236}">
                      <a16:creationId xmlns:a16="http://schemas.microsoft.com/office/drawing/2014/main" id="{BEF7AB56-79DD-4075-9B93-9365DC888E4B}"/>
                    </a:ext>
                  </a:extLst>
                </p14:cNvPr>
                <p14:cNvContentPartPr/>
                <p14:nvPr/>
              </p14:nvContentPartPr>
              <p14:xfrm>
                <a:off x="308520" y="2412919"/>
                <a:ext cx="2638080" cy="73440"/>
              </p14:xfrm>
            </p:contentPart>
          </mc:Choice>
          <mc:Fallback xmlns="">
            <p:pic>
              <p:nvPicPr>
                <p:cNvPr id="121" name="Entrada de lápiz 120">
                  <a:extLst>
                    <a:ext uri="{FF2B5EF4-FFF2-40B4-BE49-F238E27FC236}">
                      <a16:creationId xmlns:a16="http://schemas.microsoft.com/office/drawing/2014/main" id="{BEF7AB56-79DD-4075-9B93-9365DC888E4B}"/>
                    </a:ext>
                  </a:extLst>
                </p:cNvPr>
                <p:cNvPicPr/>
                <p:nvPr/>
              </p:nvPicPr>
              <p:blipFill>
                <a:blip r:embed="rId173"/>
                <a:stretch>
                  <a:fillRect/>
                </a:stretch>
              </p:blipFill>
              <p:spPr>
                <a:xfrm>
                  <a:off x="299520" y="2404279"/>
                  <a:ext cx="2655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2" name="Entrada de lápiz 121">
                  <a:extLst>
                    <a:ext uri="{FF2B5EF4-FFF2-40B4-BE49-F238E27FC236}">
                      <a16:creationId xmlns:a16="http://schemas.microsoft.com/office/drawing/2014/main" id="{2069EFF1-90CF-4557-9F4A-1C44C681C238}"/>
                    </a:ext>
                  </a:extLst>
                </p14:cNvPr>
                <p14:cNvContentPartPr/>
                <p14:nvPr/>
              </p14:nvContentPartPr>
              <p14:xfrm>
                <a:off x="219960" y="2491039"/>
                <a:ext cx="2905920" cy="1766520"/>
              </p14:xfrm>
            </p:contentPart>
          </mc:Choice>
          <mc:Fallback xmlns="">
            <p:pic>
              <p:nvPicPr>
                <p:cNvPr id="122" name="Entrada de lápiz 121">
                  <a:extLst>
                    <a:ext uri="{FF2B5EF4-FFF2-40B4-BE49-F238E27FC236}">
                      <a16:creationId xmlns:a16="http://schemas.microsoft.com/office/drawing/2014/main" id="{2069EFF1-90CF-4557-9F4A-1C44C681C238}"/>
                    </a:ext>
                  </a:extLst>
                </p:cNvPr>
                <p:cNvPicPr/>
                <p:nvPr/>
              </p:nvPicPr>
              <p:blipFill>
                <a:blip r:embed="rId175"/>
                <a:stretch>
                  <a:fillRect/>
                </a:stretch>
              </p:blipFill>
              <p:spPr>
                <a:xfrm>
                  <a:off x="211320" y="2482039"/>
                  <a:ext cx="2923560" cy="1784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 name="Entrada de lápiz 122">
                  <a:extLst>
                    <a:ext uri="{FF2B5EF4-FFF2-40B4-BE49-F238E27FC236}">
                      <a16:creationId xmlns:a16="http://schemas.microsoft.com/office/drawing/2014/main" id="{58FB85A6-07DA-40D7-9A51-E835CC1A8389}"/>
                    </a:ext>
                  </a:extLst>
                </p14:cNvPr>
                <p14:cNvContentPartPr/>
                <p14:nvPr/>
              </p14:nvContentPartPr>
              <p14:xfrm>
                <a:off x="2998440" y="2411479"/>
                <a:ext cx="207720" cy="1755360"/>
              </p14:xfrm>
            </p:contentPart>
          </mc:Choice>
          <mc:Fallback xmlns="">
            <p:pic>
              <p:nvPicPr>
                <p:cNvPr id="123" name="Entrada de lápiz 122">
                  <a:extLst>
                    <a:ext uri="{FF2B5EF4-FFF2-40B4-BE49-F238E27FC236}">
                      <a16:creationId xmlns:a16="http://schemas.microsoft.com/office/drawing/2014/main" id="{58FB85A6-07DA-40D7-9A51-E835CC1A8389}"/>
                    </a:ext>
                  </a:extLst>
                </p:cNvPr>
                <p:cNvPicPr/>
                <p:nvPr/>
              </p:nvPicPr>
              <p:blipFill>
                <a:blip r:embed="rId177"/>
                <a:stretch>
                  <a:fillRect/>
                </a:stretch>
              </p:blipFill>
              <p:spPr>
                <a:xfrm>
                  <a:off x="2989440" y="2402479"/>
                  <a:ext cx="225360" cy="1773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 name="Entrada de lápiz 123">
                  <a:extLst>
                    <a:ext uri="{FF2B5EF4-FFF2-40B4-BE49-F238E27FC236}">
                      <a16:creationId xmlns:a16="http://schemas.microsoft.com/office/drawing/2014/main" id="{1B3FC435-DAB1-4CA1-A8A9-F9461693299C}"/>
                    </a:ext>
                  </a:extLst>
                </p14:cNvPr>
                <p14:cNvContentPartPr/>
                <p14:nvPr/>
              </p14:nvContentPartPr>
              <p14:xfrm>
                <a:off x="3393360" y="2869039"/>
                <a:ext cx="487440" cy="34560"/>
              </p14:xfrm>
            </p:contentPart>
          </mc:Choice>
          <mc:Fallback xmlns="">
            <p:pic>
              <p:nvPicPr>
                <p:cNvPr id="124" name="Entrada de lápiz 123">
                  <a:extLst>
                    <a:ext uri="{FF2B5EF4-FFF2-40B4-BE49-F238E27FC236}">
                      <a16:creationId xmlns:a16="http://schemas.microsoft.com/office/drawing/2014/main" id="{1B3FC435-DAB1-4CA1-A8A9-F9461693299C}"/>
                    </a:ext>
                  </a:extLst>
                </p:cNvPr>
                <p:cNvPicPr/>
                <p:nvPr/>
              </p:nvPicPr>
              <p:blipFill>
                <a:blip r:embed="rId179"/>
                <a:stretch>
                  <a:fillRect/>
                </a:stretch>
              </p:blipFill>
              <p:spPr>
                <a:xfrm>
                  <a:off x="3384720" y="2860399"/>
                  <a:ext cx="5050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5" name="Entrada de lápiz 124">
                  <a:extLst>
                    <a:ext uri="{FF2B5EF4-FFF2-40B4-BE49-F238E27FC236}">
                      <a16:creationId xmlns:a16="http://schemas.microsoft.com/office/drawing/2014/main" id="{CAD2E150-1BA0-4F03-AB0D-E09049D67A6B}"/>
                    </a:ext>
                  </a:extLst>
                </p14:cNvPr>
                <p14:cNvContentPartPr/>
                <p14:nvPr/>
              </p14:nvContentPartPr>
              <p14:xfrm>
                <a:off x="3813480" y="2726839"/>
                <a:ext cx="195120" cy="309240"/>
              </p14:xfrm>
            </p:contentPart>
          </mc:Choice>
          <mc:Fallback xmlns="">
            <p:pic>
              <p:nvPicPr>
                <p:cNvPr id="125" name="Entrada de lápiz 124">
                  <a:extLst>
                    <a:ext uri="{FF2B5EF4-FFF2-40B4-BE49-F238E27FC236}">
                      <a16:creationId xmlns:a16="http://schemas.microsoft.com/office/drawing/2014/main" id="{CAD2E150-1BA0-4F03-AB0D-E09049D67A6B}"/>
                    </a:ext>
                  </a:extLst>
                </p:cNvPr>
                <p:cNvPicPr/>
                <p:nvPr/>
              </p:nvPicPr>
              <p:blipFill>
                <a:blip r:embed="rId181"/>
                <a:stretch>
                  <a:fillRect/>
                </a:stretch>
              </p:blipFill>
              <p:spPr>
                <a:xfrm>
                  <a:off x="3804840" y="2717839"/>
                  <a:ext cx="212760" cy="326880"/>
                </a:xfrm>
                <a:prstGeom prst="rect">
                  <a:avLst/>
                </a:prstGeom>
              </p:spPr>
            </p:pic>
          </mc:Fallback>
        </mc:AlternateContent>
      </p:grpSp>
      <p:grpSp>
        <p:nvGrpSpPr>
          <p:cNvPr id="145" name="Grupo 144">
            <a:extLst>
              <a:ext uri="{FF2B5EF4-FFF2-40B4-BE49-F238E27FC236}">
                <a16:creationId xmlns:a16="http://schemas.microsoft.com/office/drawing/2014/main" id="{5F72C2AC-480B-45C1-805E-7ED418A7A585}"/>
              </a:ext>
            </a:extLst>
          </p:cNvPr>
          <p:cNvGrpSpPr/>
          <p:nvPr/>
        </p:nvGrpSpPr>
        <p:grpSpPr>
          <a:xfrm>
            <a:off x="4380120" y="2597959"/>
            <a:ext cx="577440" cy="235800"/>
            <a:chOff x="4380120" y="2597959"/>
            <a:chExt cx="577440" cy="235800"/>
          </a:xfrm>
        </p:grpSpPr>
        <mc:AlternateContent xmlns:mc="http://schemas.openxmlformats.org/markup-compatibility/2006" xmlns:p14="http://schemas.microsoft.com/office/powerpoint/2010/main">
          <mc:Choice Requires="p14">
            <p:contentPart p14:bwMode="auto" r:id="rId182">
              <p14:nvContentPartPr>
                <p14:cNvPr id="127" name="Entrada de lápiz 126">
                  <a:extLst>
                    <a:ext uri="{FF2B5EF4-FFF2-40B4-BE49-F238E27FC236}">
                      <a16:creationId xmlns:a16="http://schemas.microsoft.com/office/drawing/2014/main" id="{7C349461-6CA9-46B3-8FB5-E1AAE75A88A1}"/>
                    </a:ext>
                  </a:extLst>
                </p14:cNvPr>
                <p14:cNvContentPartPr/>
                <p14:nvPr/>
              </p14:nvContentPartPr>
              <p14:xfrm>
                <a:off x="4394160" y="2613079"/>
                <a:ext cx="255600" cy="220680"/>
              </p14:xfrm>
            </p:contentPart>
          </mc:Choice>
          <mc:Fallback xmlns="">
            <p:pic>
              <p:nvPicPr>
                <p:cNvPr id="127" name="Entrada de lápiz 126">
                  <a:extLst>
                    <a:ext uri="{FF2B5EF4-FFF2-40B4-BE49-F238E27FC236}">
                      <a16:creationId xmlns:a16="http://schemas.microsoft.com/office/drawing/2014/main" id="{7C349461-6CA9-46B3-8FB5-E1AAE75A88A1}"/>
                    </a:ext>
                  </a:extLst>
                </p:cNvPr>
                <p:cNvPicPr/>
                <p:nvPr/>
              </p:nvPicPr>
              <p:blipFill>
                <a:blip r:embed="rId183"/>
                <a:stretch>
                  <a:fillRect/>
                </a:stretch>
              </p:blipFill>
              <p:spPr>
                <a:xfrm>
                  <a:off x="4385520" y="2604079"/>
                  <a:ext cx="273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Entrada de lápiz 127">
                  <a:extLst>
                    <a:ext uri="{FF2B5EF4-FFF2-40B4-BE49-F238E27FC236}">
                      <a16:creationId xmlns:a16="http://schemas.microsoft.com/office/drawing/2014/main" id="{6C495523-DD8C-4278-8592-3CA88D92C0A0}"/>
                    </a:ext>
                  </a:extLst>
                </p14:cNvPr>
                <p14:cNvContentPartPr/>
                <p14:nvPr/>
              </p14:nvContentPartPr>
              <p14:xfrm>
                <a:off x="4398840" y="2713519"/>
                <a:ext cx="140040" cy="33840"/>
              </p14:xfrm>
            </p:contentPart>
          </mc:Choice>
          <mc:Fallback xmlns="">
            <p:pic>
              <p:nvPicPr>
                <p:cNvPr id="128" name="Entrada de lápiz 127">
                  <a:extLst>
                    <a:ext uri="{FF2B5EF4-FFF2-40B4-BE49-F238E27FC236}">
                      <a16:creationId xmlns:a16="http://schemas.microsoft.com/office/drawing/2014/main" id="{6C495523-DD8C-4278-8592-3CA88D92C0A0}"/>
                    </a:ext>
                  </a:extLst>
                </p:cNvPr>
                <p:cNvPicPr/>
                <p:nvPr/>
              </p:nvPicPr>
              <p:blipFill>
                <a:blip r:embed="rId185"/>
                <a:stretch>
                  <a:fillRect/>
                </a:stretch>
              </p:blipFill>
              <p:spPr>
                <a:xfrm>
                  <a:off x="4389840" y="2704879"/>
                  <a:ext cx="157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Entrada de lápiz 128">
                  <a:extLst>
                    <a:ext uri="{FF2B5EF4-FFF2-40B4-BE49-F238E27FC236}">
                      <a16:creationId xmlns:a16="http://schemas.microsoft.com/office/drawing/2014/main" id="{A3E4AEB3-7D41-4CEA-BAB0-F1117F0816D7}"/>
                    </a:ext>
                  </a:extLst>
                </p14:cNvPr>
                <p14:cNvContentPartPr/>
                <p14:nvPr/>
              </p14:nvContentPartPr>
              <p14:xfrm>
                <a:off x="4380120" y="2601199"/>
                <a:ext cx="210600" cy="38520"/>
              </p14:xfrm>
            </p:contentPart>
          </mc:Choice>
          <mc:Fallback xmlns="">
            <p:pic>
              <p:nvPicPr>
                <p:cNvPr id="129" name="Entrada de lápiz 128">
                  <a:extLst>
                    <a:ext uri="{FF2B5EF4-FFF2-40B4-BE49-F238E27FC236}">
                      <a16:creationId xmlns:a16="http://schemas.microsoft.com/office/drawing/2014/main" id="{A3E4AEB3-7D41-4CEA-BAB0-F1117F0816D7}"/>
                    </a:ext>
                  </a:extLst>
                </p:cNvPr>
                <p:cNvPicPr/>
                <p:nvPr/>
              </p:nvPicPr>
              <p:blipFill>
                <a:blip r:embed="rId187"/>
                <a:stretch>
                  <a:fillRect/>
                </a:stretch>
              </p:blipFill>
              <p:spPr>
                <a:xfrm>
                  <a:off x="4371480" y="2592559"/>
                  <a:ext cx="228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Entrada de lápiz 129">
                  <a:extLst>
                    <a:ext uri="{FF2B5EF4-FFF2-40B4-BE49-F238E27FC236}">
                      <a16:creationId xmlns:a16="http://schemas.microsoft.com/office/drawing/2014/main" id="{AD0D526F-296C-4F49-AED3-6E3FA039E0B6}"/>
                    </a:ext>
                  </a:extLst>
                </p14:cNvPr>
                <p14:cNvContentPartPr/>
                <p14:nvPr/>
              </p14:nvContentPartPr>
              <p14:xfrm>
                <a:off x="4662720" y="2597959"/>
                <a:ext cx="294840" cy="233280"/>
              </p14:xfrm>
            </p:contentPart>
          </mc:Choice>
          <mc:Fallback xmlns="">
            <p:pic>
              <p:nvPicPr>
                <p:cNvPr id="130" name="Entrada de lápiz 129">
                  <a:extLst>
                    <a:ext uri="{FF2B5EF4-FFF2-40B4-BE49-F238E27FC236}">
                      <a16:creationId xmlns:a16="http://schemas.microsoft.com/office/drawing/2014/main" id="{AD0D526F-296C-4F49-AED3-6E3FA039E0B6}"/>
                    </a:ext>
                  </a:extLst>
                </p:cNvPr>
                <p:cNvPicPr/>
                <p:nvPr/>
              </p:nvPicPr>
              <p:blipFill>
                <a:blip r:embed="rId189"/>
                <a:stretch>
                  <a:fillRect/>
                </a:stretch>
              </p:blipFill>
              <p:spPr>
                <a:xfrm>
                  <a:off x="4653720" y="2589319"/>
                  <a:ext cx="312480" cy="250920"/>
                </a:xfrm>
                <a:prstGeom prst="rect">
                  <a:avLst/>
                </a:prstGeom>
              </p:spPr>
            </p:pic>
          </mc:Fallback>
        </mc:AlternateContent>
      </p:grpSp>
      <p:grpSp>
        <p:nvGrpSpPr>
          <p:cNvPr id="144" name="Grupo 143">
            <a:extLst>
              <a:ext uri="{FF2B5EF4-FFF2-40B4-BE49-F238E27FC236}">
                <a16:creationId xmlns:a16="http://schemas.microsoft.com/office/drawing/2014/main" id="{BCE8169E-91C7-40C4-8F6B-C19F76289774}"/>
              </a:ext>
            </a:extLst>
          </p:cNvPr>
          <p:cNvGrpSpPr/>
          <p:nvPr/>
        </p:nvGrpSpPr>
        <p:grpSpPr>
          <a:xfrm>
            <a:off x="5542560" y="2534599"/>
            <a:ext cx="1126800" cy="271800"/>
            <a:chOff x="5542560" y="2534599"/>
            <a:chExt cx="1126800" cy="271800"/>
          </a:xfrm>
        </p:grpSpPr>
        <mc:AlternateContent xmlns:mc="http://schemas.openxmlformats.org/markup-compatibility/2006" xmlns:p14="http://schemas.microsoft.com/office/powerpoint/2010/main">
          <mc:Choice Requires="p14">
            <p:contentPart p14:bwMode="auto" r:id="rId190">
              <p14:nvContentPartPr>
                <p14:cNvPr id="131" name="Entrada de lápiz 130">
                  <a:extLst>
                    <a:ext uri="{FF2B5EF4-FFF2-40B4-BE49-F238E27FC236}">
                      <a16:creationId xmlns:a16="http://schemas.microsoft.com/office/drawing/2014/main" id="{FB312EEB-ECE3-4D39-954E-E43F1EF05678}"/>
                    </a:ext>
                  </a:extLst>
                </p14:cNvPr>
                <p14:cNvContentPartPr/>
                <p14:nvPr/>
              </p14:nvContentPartPr>
              <p14:xfrm>
                <a:off x="5542560" y="2590759"/>
                <a:ext cx="230040" cy="215640"/>
              </p14:xfrm>
            </p:contentPart>
          </mc:Choice>
          <mc:Fallback xmlns="">
            <p:pic>
              <p:nvPicPr>
                <p:cNvPr id="131" name="Entrada de lápiz 130">
                  <a:extLst>
                    <a:ext uri="{FF2B5EF4-FFF2-40B4-BE49-F238E27FC236}">
                      <a16:creationId xmlns:a16="http://schemas.microsoft.com/office/drawing/2014/main" id="{FB312EEB-ECE3-4D39-954E-E43F1EF05678}"/>
                    </a:ext>
                  </a:extLst>
                </p:cNvPr>
                <p:cNvPicPr/>
                <p:nvPr/>
              </p:nvPicPr>
              <p:blipFill>
                <a:blip r:embed="rId191"/>
                <a:stretch>
                  <a:fillRect/>
                </a:stretch>
              </p:blipFill>
              <p:spPr>
                <a:xfrm>
                  <a:off x="5533920" y="2582119"/>
                  <a:ext cx="247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Entrada de lápiz 131">
                  <a:extLst>
                    <a:ext uri="{FF2B5EF4-FFF2-40B4-BE49-F238E27FC236}">
                      <a16:creationId xmlns:a16="http://schemas.microsoft.com/office/drawing/2014/main" id="{2482F7D9-965D-4374-ADC7-4A62134B6938}"/>
                    </a:ext>
                  </a:extLst>
                </p14:cNvPr>
                <p14:cNvContentPartPr/>
                <p14:nvPr/>
              </p14:nvContentPartPr>
              <p14:xfrm>
                <a:off x="5548680" y="2734399"/>
                <a:ext cx="136080" cy="36720"/>
              </p14:xfrm>
            </p:contentPart>
          </mc:Choice>
          <mc:Fallback xmlns="">
            <p:pic>
              <p:nvPicPr>
                <p:cNvPr id="132" name="Entrada de lápiz 131">
                  <a:extLst>
                    <a:ext uri="{FF2B5EF4-FFF2-40B4-BE49-F238E27FC236}">
                      <a16:creationId xmlns:a16="http://schemas.microsoft.com/office/drawing/2014/main" id="{2482F7D9-965D-4374-ADC7-4A62134B6938}"/>
                    </a:ext>
                  </a:extLst>
                </p:cNvPr>
                <p:cNvPicPr/>
                <p:nvPr/>
              </p:nvPicPr>
              <p:blipFill>
                <a:blip r:embed="rId193"/>
                <a:stretch>
                  <a:fillRect/>
                </a:stretch>
              </p:blipFill>
              <p:spPr>
                <a:xfrm>
                  <a:off x="5540040" y="2725399"/>
                  <a:ext cx="153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Entrada de lápiz 132">
                  <a:extLst>
                    <a:ext uri="{FF2B5EF4-FFF2-40B4-BE49-F238E27FC236}">
                      <a16:creationId xmlns:a16="http://schemas.microsoft.com/office/drawing/2014/main" id="{511D3915-6406-4EF1-B95F-328F954F733A}"/>
                    </a:ext>
                  </a:extLst>
                </p14:cNvPr>
                <p14:cNvContentPartPr/>
                <p14:nvPr/>
              </p14:nvContentPartPr>
              <p14:xfrm>
                <a:off x="5840280" y="2631439"/>
                <a:ext cx="138960" cy="159480"/>
              </p14:xfrm>
            </p:contentPart>
          </mc:Choice>
          <mc:Fallback xmlns="">
            <p:pic>
              <p:nvPicPr>
                <p:cNvPr id="133" name="Entrada de lápiz 132">
                  <a:extLst>
                    <a:ext uri="{FF2B5EF4-FFF2-40B4-BE49-F238E27FC236}">
                      <a16:creationId xmlns:a16="http://schemas.microsoft.com/office/drawing/2014/main" id="{511D3915-6406-4EF1-B95F-328F954F733A}"/>
                    </a:ext>
                  </a:extLst>
                </p:cNvPr>
                <p:cNvPicPr/>
                <p:nvPr/>
              </p:nvPicPr>
              <p:blipFill>
                <a:blip r:embed="rId195"/>
                <a:stretch>
                  <a:fillRect/>
                </a:stretch>
              </p:blipFill>
              <p:spPr>
                <a:xfrm>
                  <a:off x="5831280" y="2622799"/>
                  <a:ext cx="156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4" name="Entrada de lápiz 133">
                  <a:extLst>
                    <a:ext uri="{FF2B5EF4-FFF2-40B4-BE49-F238E27FC236}">
                      <a16:creationId xmlns:a16="http://schemas.microsoft.com/office/drawing/2014/main" id="{D08358C9-8FE0-44DB-B7B5-030149F8E346}"/>
                    </a:ext>
                  </a:extLst>
                </p14:cNvPr>
                <p14:cNvContentPartPr/>
                <p14:nvPr/>
              </p14:nvContentPartPr>
              <p14:xfrm>
                <a:off x="6010200" y="2591119"/>
                <a:ext cx="374040" cy="196920"/>
              </p14:xfrm>
            </p:contentPart>
          </mc:Choice>
          <mc:Fallback xmlns="">
            <p:pic>
              <p:nvPicPr>
                <p:cNvPr id="134" name="Entrada de lápiz 133">
                  <a:extLst>
                    <a:ext uri="{FF2B5EF4-FFF2-40B4-BE49-F238E27FC236}">
                      <a16:creationId xmlns:a16="http://schemas.microsoft.com/office/drawing/2014/main" id="{D08358C9-8FE0-44DB-B7B5-030149F8E346}"/>
                    </a:ext>
                  </a:extLst>
                </p:cNvPr>
                <p:cNvPicPr/>
                <p:nvPr/>
              </p:nvPicPr>
              <p:blipFill>
                <a:blip r:embed="rId197"/>
                <a:stretch>
                  <a:fillRect/>
                </a:stretch>
              </p:blipFill>
              <p:spPr>
                <a:xfrm>
                  <a:off x="6001560" y="2582479"/>
                  <a:ext cx="391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Entrada de lápiz 134">
                  <a:extLst>
                    <a:ext uri="{FF2B5EF4-FFF2-40B4-BE49-F238E27FC236}">
                      <a16:creationId xmlns:a16="http://schemas.microsoft.com/office/drawing/2014/main" id="{F42CF9B3-1CC2-40D9-ADBC-7CAE25039EFB}"/>
                    </a:ext>
                  </a:extLst>
                </p14:cNvPr>
                <p14:cNvContentPartPr/>
                <p14:nvPr/>
              </p14:nvContentPartPr>
              <p14:xfrm>
                <a:off x="6424920" y="2534599"/>
                <a:ext cx="244440" cy="231120"/>
              </p14:xfrm>
            </p:contentPart>
          </mc:Choice>
          <mc:Fallback xmlns="">
            <p:pic>
              <p:nvPicPr>
                <p:cNvPr id="135" name="Entrada de lápiz 134">
                  <a:extLst>
                    <a:ext uri="{FF2B5EF4-FFF2-40B4-BE49-F238E27FC236}">
                      <a16:creationId xmlns:a16="http://schemas.microsoft.com/office/drawing/2014/main" id="{F42CF9B3-1CC2-40D9-ADBC-7CAE25039EFB}"/>
                    </a:ext>
                  </a:extLst>
                </p:cNvPr>
                <p:cNvPicPr/>
                <p:nvPr/>
              </p:nvPicPr>
              <p:blipFill>
                <a:blip r:embed="rId199"/>
                <a:stretch>
                  <a:fillRect/>
                </a:stretch>
              </p:blipFill>
              <p:spPr>
                <a:xfrm>
                  <a:off x="6415920" y="2525959"/>
                  <a:ext cx="262080" cy="248760"/>
                </a:xfrm>
                <a:prstGeom prst="rect">
                  <a:avLst/>
                </a:prstGeom>
              </p:spPr>
            </p:pic>
          </mc:Fallback>
        </mc:AlternateContent>
      </p:grpSp>
      <p:grpSp>
        <p:nvGrpSpPr>
          <p:cNvPr id="143" name="Grupo 142">
            <a:extLst>
              <a:ext uri="{FF2B5EF4-FFF2-40B4-BE49-F238E27FC236}">
                <a16:creationId xmlns:a16="http://schemas.microsoft.com/office/drawing/2014/main" id="{BAC02B24-C406-4974-A012-7D7342512F6D}"/>
              </a:ext>
            </a:extLst>
          </p:cNvPr>
          <p:cNvGrpSpPr/>
          <p:nvPr/>
        </p:nvGrpSpPr>
        <p:grpSpPr>
          <a:xfrm>
            <a:off x="7033320" y="2464399"/>
            <a:ext cx="1583640" cy="315000"/>
            <a:chOff x="7033320" y="2464399"/>
            <a:chExt cx="1583640" cy="315000"/>
          </a:xfrm>
        </p:grpSpPr>
        <mc:AlternateContent xmlns:mc="http://schemas.openxmlformats.org/markup-compatibility/2006" xmlns:p14="http://schemas.microsoft.com/office/powerpoint/2010/main">
          <mc:Choice Requires="p14">
            <p:contentPart p14:bwMode="auto" r:id="rId200">
              <p14:nvContentPartPr>
                <p14:cNvPr id="136" name="Entrada de lápiz 135">
                  <a:extLst>
                    <a:ext uri="{FF2B5EF4-FFF2-40B4-BE49-F238E27FC236}">
                      <a16:creationId xmlns:a16="http://schemas.microsoft.com/office/drawing/2014/main" id="{D4A44ACA-6FAE-4DFF-B6DF-84F3A64B6431}"/>
                    </a:ext>
                  </a:extLst>
                </p14:cNvPr>
                <p14:cNvContentPartPr/>
                <p14:nvPr/>
              </p14:nvContentPartPr>
              <p14:xfrm>
                <a:off x="7033320" y="2543959"/>
                <a:ext cx="295560" cy="202680"/>
              </p14:xfrm>
            </p:contentPart>
          </mc:Choice>
          <mc:Fallback xmlns="">
            <p:pic>
              <p:nvPicPr>
                <p:cNvPr id="136" name="Entrada de lápiz 135">
                  <a:extLst>
                    <a:ext uri="{FF2B5EF4-FFF2-40B4-BE49-F238E27FC236}">
                      <a16:creationId xmlns:a16="http://schemas.microsoft.com/office/drawing/2014/main" id="{D4A44ACA-6FAE-4DFF-B6DF-84F3A64B6431}"/>
                    </a:ext>
                  </a:extLst>
                </p:cNvPr>
                <p:cNvPicPr/>
                <p:nvPr/>
              </p:nvPicPr>
              <p:blipFill>
                <a:blip r:embed="rId201"/>
                <a:stretch>
                  <a:fillRect/>
                </a:stretch>
              </p:blipFill>
              <p:spPr>
                <a:xfrm>
                  <a:off x="7024320" y="2534959"/>
                  <a:ext cx="3132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Entrada de lápiz 136">
                  <a:extLst>
                    <a:ext uri="{FF2B5EF4-FFF2-40B4-BE49-F238E27FC236}">
                      <a16:creationId xmlns:a16="http://schemas.microsoft.com/office/drawing/2014/main" id="{35A8397C-99D1-4EBC-AE01-812AA9F44B2F}"/>
                    </a:ext>
                  </a:extLst>
                </p14:cNvPr>
                <p14:cNvContentPartPr/>
                <p14:nvPr/>
              </p14:nvContentPartPr>
              <p14:xfrm>
                <a:off x="7312320" y="2583919"/>
                <a:ext cx="275040" cy="156240"/>
              </p14:xfrm>
            </p:contentPart>
          </mc:Choice>
          <mc:Fallback xmlns="">
            <p:pic>
              <p:nvPicPr>
                <p:cNvPr id="137" name="Entrada de lápiz 136">
                  <a:extLst>
                    <a:ext uri="{FF2B5EF4-FFF2-40B4-BE49-F238E27FC236}">
                      <a16:creationId xmlns:a16="http://schemas.microsoft.com/office/drawing/2014/main" id="{35A8397C-99D1-4EBC-AE01-812AA9F44B2F}"/>
                    </a:ext>
                  </a:extLst>
                </p:cNvPr>
                <p:cNvPicPr/>
                <p:nvPr/>
              </p:nvPicPr>
              <p:blipFill>
                <a:blip r:embed="rId203"/>
                <a:stretch>
                  <a:fillRect/>
                </a:stretch>
              </p:blipFill>
              <p:spPr>
                <a:xfrm>
                  <a:off x="7303680" y="2574919"/>
                  <a:ext cx="292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Entrada de lápiz 137">
                  <a:extLst>
                    <a:ext uri="{FF2B5EF4-FFF2-40B4-BE49-F238E27FC236}">
                      <a16:creationId xmlns:a16="http://schemas.microsoft.com/office/drawing/2014/main" id="{7A368E57-F093-4141-B28A-BB989D2AE4C8}"/>
                    </a:ext>
                  </a:extLst>
                </p14:cNvPr>
                <p14:cNvContentPartPr/>
                <p14:nvPr/>
              </p14:nvContentPartPr>
              <p14:xfrm>
                <a:off x="7671960" y="2602639"/>
                <a:ext cx="27360" cy="96120"/>
              </p14:xfrm>
            </p:contentPart>
          </mc:Choice>
          <mc:Fallback xmlns="">
            <p:pic>
              <p:nvPicPr>
                <p:cNvPr id="138" name="Entrada de lápiz 137">
                  <a:extLst>
                    <a:ext uri="{FF2B5EF4-FFF2-40B4-BE49-F238E27FC236}">
                      <a16:creationId xmlns:a16="http://schemas.microsoft.com/office/drawing/2014/main" id="{7A368E57-F093-4141-B28A-BB989D2AE4C8}"/>
                    </a:ext>
                  </a:extLst>
                </p:cNvPr>
                <p:cNvPicPr/>
                <p:nvPr/>
              </p:nvPicPr>
              <p:blipFill>
                <a:blip r:embed="rId205"/>
                <a:stretch>
                  <a:fillRect/>
                </a:stretch>
              </p:blipFill>
              <p:spPr>
                <a:xfrm>
                  <a:off x="7662960" y="2593999"/>
                  <a:ext cx="45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Entrada de lápiz 138">
                  <a:extLst>
                    <a:ext uri="{FF2B5EF4-FFF2-40B4-BE49-F238E27FC236}">
                      <a16:creationId xmlns:a16="http://schemas.microsoft.com/office/drawing/2014/main" id="{7F394977-899D-40E0-99F8-3F09347C9717}"/>
                    </a:ext>
                  </a:extLst>
                </p14:cNvPr>
                <p14:cNvContentPartPr/>
                <p14:nvPr/>
              </p14:nvContentPartPr>
              <p14:xfrm>
                <a:off x="7427160" y="2591479"/>
                <a:ext cx="333360" cy="16920"/>
              </p14:xfrm>
            </p:contentPart>
          </mc:Choice>
          <mc:Fallback xmlns="">
            <p:pic>
              <p:nvPicPr>
                <p:cNvPr id="139" name="Entrada de lápiz 138">
                  <a:extLst>
                    <a:ext uri="{FF2B5EF4-FFF2-40B4-BE49-F238E27FC236}">
                      <a16:creationId xmlns:a16="http://schemas.microsoft.com/office/drawing/2014/main" id="{7F394977-899D-40E0-99F8-3F09347C9717}"/>
                    </a:ext>
                  </a:extLst>
                </p:cNvPr>
                <p:cNvPicPr/>
                <p:nvPr/>
              </p:nvPicPr>
              <p:blipFill>
                <a:blip r:embed="rId207"/>
                <a:stretch>
                  <a:fillRect/>
                </a:stretch>
              </p:blipFill>
              <p:spPr>
                <a:xfrm>
                  <a:off x="7418520" y="2582839"/>
                  <a:ext cx="351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0" name="Entrada de lápiz 139">
                  <a:extLst>
                    <a:ext uri="{FF2B5EF4-FFF2-40B4-BE49-F238E27FC236}">
                      <a16:creationId xmlns:a16="http://schemas.microsoft.com/office/drawing/2014/main" id="{DF96B5FD-CB74-41FE-8672-E69AFCCF70F7}"/>
                    </a:ext>
                  </a:extLst>
                </p14:cNvPr>
                <p14:cNvContentPartPr/>
                <p14:nvPr/>
              </p14:nvContentPartPr>
              <p14:xfrm>
                <a:off x="7835400" y="2464399"/>
                <a:ext cx="92160" cy="251280"/>
              </p14:xfrm>
            </p:contentPart>
          </mc:Choice>
          <mc:Fallback xmlns="">
            <p:pic>
              <p:nvPicPr>
                <p:cNvPr id="140" name="Entrada de lápiz 139">
                  <a:extLst>
                    <a:ext uri="{FF2B5EF4-FFF2-40B4-BE49-F238E27FC236}">
                      <a16:creationId xmlns:a16="http://schemas.microsoft.com/office/drawing/2014/main" id="{DF96B5FD-CB74-41FE-8672-E69AFCCF70F7}"/>
                    </a:ext>
                  </a:extLst>
                </p:cNvPr>
                <p:cNvPicPr/>
                <p:nvPr/>
              </p:nvPicPr>
              <p:blipFill>
                <a:blip r:embed="rId209"/>
                <a:stretch>
                  <a:fillRect/>
                </a:stretch>
              </p:blipFill>
              <p:spPr>
                <a:xfrm>
                  <a:off x="7826760" y="2455399"/>
                  <a:ext cx="1098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1" name="Entrada de lápiz 140">
                  <a:extLst>
                    <a:ext uri="{FF2B5EF4-FFF2-40B4-BE49-F238E27FC236}">
                      <a16:creationId xmlns:a16="http://schemas.microsoft.com/office/drawing/2014/main" id="{AB0727BE-A07F-4F3B-B079-A012E9D84686}"/>
                    </a:ext>
                  </a:extLst>
                </p14:cNvPr>
                <p14:cNvContentPartPr/>
                <p14:nvPr/>
              </p14:nvContentPartPr>
              <p14:xfrm>
                <a:off x="7995240" y="2542159"/>
                <a:ext cx="247320" cy="237240"/>
              </p14:xfrm>
            </p:contentPart>
          </mc:Choice>
          <mc:Fallback xmlns="">
            <p:pic>
              <p:nvPicPr>
                <p:cNvPr id="141" name="Entrada de lápiz 140">
                  <a:extLst>
                    <a:ext uri="{FF2B5EF4-FFF2-40B4-BE49-F238E27FC236}">
                      <a16:creationId xmlns:a16="http://schemas.microsoft.com/office/drawing/2014/main" id="{AB0727BE-A07F-4F3B-B079-A012E9D84686}"/>
                    </a:ext>
                  </a:extLst>
                </p:cNvPr>
                <p:cNvPicPr/>
                <p:nvPr/>
              </p:nvPicPr>
              <p:blipFill>
                <a:blip r:embed="rId211"/>
                <a:stretch>
                  <a:fillRect/>
                </a:stretch>
              </p:blipFill>
              <p:spPr>
                <a:xfrm>
                  <a:off x="7986600" y="2533519"/>
                  <a:ext cx="2649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2" name="Entrada de lápiz 141">
                  <a:extLst>
                    <a:ext uri="{FF2B5EF4-FFF2-40B4-BE49-F238E27FC236}">
                      <a16:creationId xmlns:a16="http://schemas.microsoft.com/office/drawing/2014/main" id="{D5D6CB16-CAD0-4D6E-9762-FB433CE8A409}"/>
                    </a:ext>
                  </a:extLst>
                </p14:cNvPr>
                <p14:cNvContentPartPr/>
                <p14:nvPr/>
              </p14:nvContentPartPr>
              <p14:xfrm>
                <a:off x="8348760" y="2490319"/>
                <a:ext cx="268200" cy="266040"/>
              </p14:xfrm>
            </p:contentPart>
          </mc:Choice>
          <mc:Fallback xmlns="">
            <p:pic>
              <p:nvPicPr>
                <p:cNvPr id="142" name="Entrada de lápiz 141">
                  <a:extLst>
                    <a:ext uri="{FF2B5EF4-FFF2-40B4-BE49-F238E27FC236}">
                      <a16:creationId xmlns:a16="http://schemas.microsoft.com/office/drawing/2014/main" id="{D5D6CB16-CAD0-4D6E-9762-FB433CE8A409}"/>
                    </a:ext>
                  </a:extLst>
                </p:cNvPr>
                <p:cNvPicPr/>
                <p:nvPr/>
              </p:nvPicPr>
              <p:blipFill>
                <a:blip r:embed="rId213"/>
                <a:stretch>
                  <a:fillRect/>
                </a:stretch>
              </p:blipFill>
              <p:spPr>
                <a:xfrm>
                  <a:off x="8340120" y="2481319"/>
                  <a:ext cx="285840" cy="283680"/>
                </a:xfrm>
                <a:prstGeom prst="rect">
                  <a:avLst/>
                </a:prstGeom>
              </p:spPr>
            </p:pic>
          </mc:Fallback>
        </mc:AlternateContent>
      </p:grpSp>
      <p:grpSp>
        <p:nvGrpSpPr>
          <p:cNvPr id="156" name="Grupo 155">
            <a:extLst>
              <a:ext uri="{FF2B5EF4-FFF2-40B4-BE49-F238E27FC236}">
                <a16:creationId xmlns:a16="http://schemas.microsoft.com/office/drawing/2014/main" id="{F87D6B9A-129A-4BAA-B266-7212189F478F}"/>
              </a:ext>
            </a:extLst>
          </p:cNvPr>
          <p:cNvGrpSpPr/>
          <p:nvPr/>
        </p:nvGrpSpPr>
        <p:grpSpPr>
          <a:xfrm>
            <a:off x="5157720" y="2995039"/>
            <a:ext cx="2529000" cy="365040"/>
            <a:chOff x="5157720" y="2995039"/>
            <a:chExt cx="2529000" cy="365040"/>
          </a:xfrm>
        </p:grpSpPr>
        <mc:AlternateContent xmlns:mc="http://schemas.openxmlformats.org/markup-compatibility/2006" xmlns:p14="http://schemas.microsoft.com/office/powerpoint/2010/main">
          <mc:Choice Requires="p14">
            <p:contentPart p14:bwMode="auto" r:id="rId214">
              <p14:nvContentPartPr>
                <p14:cNvPr id="146" name="Entrada de lápiz 145">
                  <a:extLst>
                    <a:ext uri="{FF2B5EF4-FFF2-40B4-BE49-F238E27FC236}">
                      <a16:creationId xmlns:a16="http://schemas.microsoft.com/office/drawing/2014/main" id="{C7C3B957-5132-4339-8392-67ECDAB98DCB}"/>
                    </a:ext>
                  </a:extLst>
                </p14:cNvPr>
                <p14:cNvContentPartPr/>
                <p14:nvPr/>
              </p14:nvContentPartPr>
              <p14:xfrm>
                <a:off x="5362560" y="3159559"/>
                <a:ext cx="46080" cy="109080"/>
              </p14:xfrm>
            </p:contentPart>
          </mc:Choice>
          <mc:Fallback xmlns="">
            <p:pic>
              <p:nvPicPr>
                <p:cNvPr id="146" name="Entrada de lápiz 145">
                  <a:extLst>
                    <a:ext uri="{FF2B5EF4-FFF2-40B4-BE49-F238E27FC236}">
                      <a16:creationId xmlns:a16="http://schemas.microsoft.com/office/drawing/2014/main" id="{C7C3B957-5132-4339-8392-67ECDAB98DCB}"/>
                    </a:ext>
                  </a:extLst>
                </p:cNvPr>
                <p:cNvPicPr/>
                <p:nvPr/>
              </p:nvPicPr>
              <p:blipFill>
                <a:blip r:embed="rId215"/>
                <a:stretch>
                  <a:fillRect/>
                </a:stretch>
              </p:blipFill>
              <p:spPr>
                <a:xfrm>
                  <a:off x="5353920" y="3150919"/>
                  <a:ext cx="63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7" name="Entrada de lápiz 146">
                  <a:extLst>
                    <a:ext uri="{FF2B5EF4-FFF2-40B4-BE49-F238E27FC236}">
                      <a16:creationId xmlns:a16="http://schemas.microsoft.com/office/drawing/2014/main" id="{8B5EE45D-C56C-4369-8CD9-CC08D421A4B3}"/>
                    </a:ext>
                  </a:extLst>
                </p14:cNvPr>
                <p14:cNvContentPartPr/>
                <p14:nvPr/>
              </p14:nvContentPartPr>
              <p14:xfrm>
                <a:off x="5157720" y="3137599"/>
                <a:ext cx="626040" cy="222480"/>
              </p14:xfrm>
            </p:contentPart>
          </mc:Choice>
          <mc:Fallback xmlns="">
            <p:pic>
              <p:nvPicPr>
                <p:cNvPr id="147" name="Entrada de lápiz 146">
                  <a:extLst>
                    <a:ext uri="{FF2B5EF4-FFF2-40B4-BE49-F238E27FC236}">
                      <a16:creationId xmlns:a16="http://schemas.microsoft.com/office/drawing/2014/main" id="{8B5EE45D-C56C-4369-8CD9-CC08D421A4B3}"/>
                    </a:ext>
                  </a:extLst>
                </p:cNvPr>
                <p:cNvPicPr/>
                <p:nvPr/>
              </p:nvPicPr>
              <p:blipFill>
                <a:blip r:embed="rId217"/>
                <a:stretch>
                  <a:fillRect/>
                </a:stretch>
              </p:blipFill>
              <p:spPr>
                <a:xfrm>
                  <a:off x="5148720" y="3128959"/>
                  <a:ext cx="643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Entrada de lápiz 147">
                  <a:extLst>
                    <a:ext uri="{FF2B5EF4-FFF2-40B4-BE49-F238E27FC236}">
                      <a16:creationId xmlns:a16="http://schemas.microsoft.com/office/drawing/2014/main" id="{2AA8E9C2-B97B-44A5-A733-BA77B551161A}"/>
                    </a:ext>
                  </a:extLst>
                </p14:cNvPr>
                <p14:cNvContentPartPr/>
                <p14:nvPr/>
              </p14:nvContentPartPr>
              <p14:xfrm>
                <a:off x="5659560" y="3054439"/>
                <a:ext cx="93960" cy="98280"/>
              </p14:xfrm>
            </p:contentPart>
          </mc:Choice>
          <mc:Fallback xmlns="">
            <p:pic>
              <p:nvPicPr>
                <p:cNvPr id="148" name="Entrada de lápiz 147">
                  <a:extLst>
                    <a:ext uri="{FF2B5EF4-FFF2-40B4-BE49-F238E27FC236}">
                      <a16:creationId xmlns:a16="http://schemas.microsoft.com/office/drawing/2014/main" id="{2AA8E9C2-B97B-44A5-A733-BA77B551161A}"/>
                    </a:ext>
                  </a:extLst>
                </p:cNvPr>
                <p:cNvPicPr/>
                <p:nvPr/>
              </p:nvPicPr>
              <p:blipFill>
                <a:blip r:embed="rId219"/>
                <a:stretch>
                  <a:fillRect/>
                </a:stretch>
              </p:blipFill>
              <p:spPr>
                <a:xfrm>
                  <a:off x="5650920" y="3045439"/>
                  <a:ext cx="111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Entrada de lápiz 148">
                  <a:extLst>
                    <a:ext uri="{FF2B5EF4-FFF2-40B4-BE49-F238E27FC236}">
                      <a16:creationId xmlns:a16="http://schemas.microsoft.com/office/drawing/2014/main" id="{C255BFC3-6F84-4FA4-B065-8BBC7E5CF708}"/>
                    </a:ext>
                  </a:extLst>
                </p14:cNvPr>
                <p14:cNvContentPartPr/>
                <p14:nvPr/>
              </p14:nvContentPartPr>
              <p14:xfrm>
                <a:off x="5870880" y="3107359"/>
                <a:ext cx="192960" cy="209520"/>
              </p14:xfrm>
            </p:contentPart>
          </mc:Choice>
          <mc:Fallback xmlns="">
            <p:pic>
              <p:nvPicPr>
                <p:cNvPr id="149" name="Entrada de lápiz 148">
                  <a:extLst>
                    <a:ext uri="{FF2B5EF4-FFF2-40B4-BE49-F238E27FC236}">
                      <a16:creationId xmlns:a16="http://schemas.microsoft.com/office/drawing/2014/main" id="{C255BFC3-6F84-4FA4-B065-8BBC7E5CF708}"/>
                    </a:ext>
                  </a:extLst>
                </p:cNvPr>
                <p:cNvPicPr/>
                <p:nvPr/>
              </p:nvPicPr>
              <p:blipFill>
                <a:blip r:embed="rId221"/>
                <a:stretch>
                  <a:fillRect/>
                </a:stretch>
              </p:blipFill>
              <p:spPr>
                <a:xfrm>
                  <a:off x="5862240" y="3098359"/>
                  <a:ext cx="2106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Entrada de lápiz 149">
                  <a:extLst>
                    <a:ext uri="{FF2B5EF4-FFF2-40B4-BE49-F238E27FC236}">
                      <a16:creationId xmlns:a16="http://schemas.microsoft.com/office/drawing/2014/main" id="{ED5F87E8-5589-46A4-BD0D-CD6F0117FEFE}"/>
                    </a:ext>
                  </a:extLst>
                </p14:cNvPr>
                <p14:cNvContentPartPr/>
                <p14:nvPr/>
              </p14:nvContentPartPr>
              <p14:xfrm>
                <a:off x="6142320" y="3132199"/>
                <a:ext cx="282240" cy="188280"/>
              </p14:xfrm>
            </p:contentPart>
          </mc:Choice>
          <mc:Fallback xmlns="">
            <p:pic>
              <p:nvPicPr>
                <p:cNvPr id="150" name="Entrada de lápiz 149">
                  <a:extLst>
                    <a:ext uri="{FF2B5EF4-FFF2-40B4-BE49-F238E27FC236}">
                      <a16:creationId xmlns:a16="http://schemas.microsoft.com/office/drawing/2014/main" id="{ED5F87E8-5589-46A4-BD0D-CD6F0117FEFE}"/>
                    </a:ext>
                  </a:extLst>
                </p:cNvPr>
                <p:cNvPicPr/>
                <p:nvPr/>
              </p:nvPicPr>
              <p:blipFill>
                <a:blip r:embed="rId223"/>
                <a:stretch>
                  <a:fillRect/>
                </a:stretch>
              </p:blipFill>
              <p:spPr>
                <a:xfrm>
                  <a:off x="6133320" y="3123559"/>
                  <a:ext cx="299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1" name="Entrada de lápiz 150">
                  <a:extLst>
                    <a:ext uri="{FF2B5EF4-FFF2-40B4-BE49-F238E27FC236}">
                      <a16:creationId xmlns:a16="http://schemas.microsoft.com/office/drawing/2014/main" id="{055072F5-38D6-42F7-95EF-1823C601E754}"/>
                    </a:ext>
                  </a:extLst>
                </p14:cNvPr>
                <p14:cNvContentPartPr/>
                <p14:nvPr/>
              </p14:nvContentPartPr>
              <p14:xfrm>
                <a:off x="6180480" y="3221119"/>
                <a:ext cx="120240" cy="11160"/>
              </p14:xfrm>
            </p:contentPart>
          </mc:Choice>
          <mc:Fallback xmlns="">
            <p:pic>
              <p:nvPicPr>
                <p:cNvPr id="151" name="Entrada de lápiz 150">
                  <a:extLst>
                    <a:ext uri="{FF2B5EF4-FFF2-40B4-BE49-F238E27FC236}">
                      <a16:creationId xmlns:a16="http://schemas.microsoft.com/office/drawing/2014/main" id="{055072F5-38D6-42F7-95EF-1823C601E754}"/>
                    </a:ext>
                  </a:extLst>
                </p:cNvPr>
                <p:cNvPicPr/>
                <p:nvPr/>
              </p:nvPicPr>
              <p:blipFill>
                <a:blip r:embed="rId225"/>
                <a:stretch>
                  <a:fillRect/>
                </a:stretch>
              </p:blipFill>
              <p:spPr>
                <a:xfrm>
                  <a:off x="6171480" y="3212119"/>
                  <a:ext cx="1378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2" name="Entrada de lápiz 151">
                  <a:extLst>
                    <a:ext uri="{FF2B5EF4-FFF2-40B4-BE49-F238E27FC236}">
                      <a16:creationId xmlns:a16="http://schemas.microsoft.com/office/drawing/2014/main" id="{81FC37BF-400B-4B2D-8A70-704AE1772696}"/>
                    </a:ext>
                  </a:extLst>
                </p14:cNvPr>
                <p14:cNvContentPartPr/>
                <p14:nvPr/>
              </p14:nvContentPartPr>
              <p14:xfrm>
                <a:off x="6138360" y="3119959"/>
                <a:ext cx="361800" cy="54000"/>
              </p14:xfrm>
            </p:contentPart>
          </mc:Choice>
          <mc:Fallback xmlns="">
            <p:pic>
              <p:nvPicPr>
                <p:cNvPr id="152" name="Entrada de lápiz 151">
                  <a:extLst>
                    <a:ext uri="{FF2B5EF4-FFF2-40B4-BE49-F238E27FC236}">
                      <a16:creationId xmlns:a16="http://schemas.microsoft.com/office/drawing/2014/main" id="{81FC37BF-400B-4B2D-8A70-704AE1772696}"/>
                    </a:ext>
                  </a:extLst>
                </p:cNvPr>
                <p:cNvPicPr/>
                <p:nvPr/>
              </p:nvPicPr>
              <p:blipFill>
                <a:blip r:embed="rId227"/>
                <a:stretch>
                  <a:fillRect/>
                </a:stretch>
              </p:blipFill>
              <p:spPr>
                <a:xfrm>
                  <a:off x="6129720" y="3110959"/>
                  <a:ext cx="3794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3" name="Entrada de lápiz 152">
                  <a:extLst>
                    <a:ext uri="{FF2B5EF4-FFF2-40B4-BE49-F238E27FC236}">
                      <a16:creationId xmlns:a16="http://schemas.microsoft.com/office/drawing/2014/main" id="{AECC13F0-1470-4A6C-B326-D0F5B44CBE57}"/>
                    </a:ext>
                  </a:extLst>
                </p14:cNvPr>
                <p14:cNvContentPartPr/>
                <p14:nvPr/>
              </p14:nvContentPartPr>
              <p14:xfrm>
                <a:off x="6467040" y="3098359"/>
                <a:ext cx="537120" cy="187920"/>
              </p14:xfrm>
            </p:contentPart>
          </mc:Choice>
          <mc:Fallback xmlns="">
            <p:pic>
              <p:nvPicPr>
                <p:cNvPr id="153" name="Entrada de lápiz 152">
                  <a:extLst>
                    <a:ext uri="{FF2B5EF4-FFF2-40B4-BE49-F238E27FC236}">
                      <a16:creationId xmlns:a16="http://schemas.microsoft.com/office/drawing/2014/main" id="{AECC13F0-1470-4A6C-B326-D0F5B44CBE57}"/>
                    </a:ext>
                  </a:extLst>
                </p:cNvPr>
                <p:cNvPicPr/>
                <p:nvPr/>
              </p:nvPicPr>
              <p:blipFill>
                <a:blip r:embed="rId229"/>
                <a:stretch>
                  <a:fillRect/>
                </a:stretch>
              </p:blipFill>
              <p:spPr>
                <a:xfrm>
                  <a:off x="6458040" y="3089359"/>
                  <a:ext cx="5547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4" name="Entrada de lápiz 153">
                  <a:extLst>
                    <a:ext uri="{FF2B5EF4-FFF2-40B4-BE49-F238E27FC236}">
                      <a16:creationId xmlns:a16="http://schemas.microsoft.com/office/drawing/2014/main" id="{41EA7098-1536-4C29-BACB-96266318D960}"/>
                    </a:ext>
                  </a:extLst>
                </p14:cNvPr>
                <p14:cNvContentPartPr/>
                <p14:nvPr/>
              </p14:nvContentPartPr>
              <p14:xfrm>
                <a:off x="6753240" y="3097999"/>
                <a:ext cx="479520" cy="68760"/>
              </p14:xfrm>
            </p:contentPart>
          </mc:Choice>
          <mc:Fallback xmlns="">
            <p:pic>
              <p:nvPicPr>
                <p:cNvPr id="154" name="Entrada de lápiz 153">
                  <a:extLst>
                    <a:ext uri="{FF2B5EF4-FFF2-40B4-BE49-F238E27FC236}">
                      <a16:creationId xmlns:a16="http://schemas.microsoft.com/office/drawing/2014/main" id="{41EA7098-1536-4C29-BACB-96266318D960}"/>
                    </a:ext>
                  </a:extLst>
                </p:cNvPr>
                <p:cNvPicPr/>
                <p:nvPr/>
              </p:nvPicPr>
              <p:blipFill>
                <a:blip r:embed="rId231"/>
                <a:stretch>
                  <a:fillRect/>
                </a:stretch>
              </p:blipFill>
              <p:spPr>
                <a:xfrm>
                  <a:off x="6744600" y="3088999"/>
                  <a:ext cx="497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Entrada de lápiz 154">
                  <a:extLst>
                    <a:ext uri="{FF2B5EF4-FFF2-40B4-BE49-F238E27FC236}">
                      <a16:creationId xmlns:a16="http://schemas.microsoft.com/office/drawing/2014/main" id="{1F7557AD-B626-4A85-9488-6FAA41951F66}"/>
                    </a:ext>
                  </a:extLst>
                </p14:cNvPr>
                <p14:cNvContentPartPr/>
                <p14:nvPr/>
              </p14:nvContentPartPr>
              <p14:xfrm>
                <a:off x="7266960" y="2995039"/>
                <a:ext cx="419760" cy="273240"/>
              </p14:xfrm>
            </p:contentPart>
          </mc:Choice>
          <mc:Fallback xmlns="">
            <p:pic>
              <p:nvPicPr>
                <p:cNvPr id="155" name="Entrada de lápiz 154">
                  <a:extLst>
                    <a:ext uri="{FF2B5EF4-FFF2-40B4-BE49-F238E27FC236}">
                      <a16:creationId xmlns:a16="http://schemas.microsoft.com/office/drawing/2014/main" id="{1F7557AD-B626-4A85-9488-6FAA41951F66}"/>
                    </a:ext>
                  </a:extLst>
                </p:cNvPr>
                <p:cNvPicPr/>
                <p:nvPr/>
              </p:nvPicPr>
              <p:blipFill>
                <a:blip r:embed="rId233"/>
                <a:stretch>
                  <a:fillRect/>
                </a:stretch>
              </p:blipFill>
              <p:spPr>
                <a:xfrm>
                  <a:off x="7257960" y="2986039"/>
                  <a:ext cx="437400" cy="29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93" name="Entrada de lápiz 192">
                <a:extLst>
                  <a:ext uri="{FF2B5EF4-FFF2-40B4-BE49-F238E27FC236}">
                    <a16:creationId xmlns:a16="http://schemas.microsoft.com/office/drawing/2014/main" id="{F068E5AB-F896-4390-AE71-5679735F84FB}"/>
                  </a:ext>
                </a:extLst>
              </p14:cNvPr>
              <p14:cNvContentPartPr/>
              <p14:nvPr/>
            </p14:nvContentPartPr>
            <p14:xfrm>
              <a:off x="3775680" y="4035439"/>
              <a:ext cx="360" cy="360"/>
            </p14:xfrm>
          </p:contentPart>
        </mc:Choice>
        <mc:Fallback xmlns="">
          <p:pic>
            <p:nvPicPr>
              <p:cNvPr id="193" name="Entrada de lápiz 192">
                <a:extLst>
                  <a:ext uri="{FF2B5EF4-FFF2-40B4-BE49-F238E27FC236}">
                    <a16:creationId xmlns:a16="http://schemas.microsoft.com/office/drawing/2014/main" id="{F068E5AB-F896-4390-AE71-5679735F84FB}"/>
                  </a:ext>
                </a:extLst>
              </p:cNvPr>
              <p:cNvPicPr/>
              <p:nvPr/>
            </p:nvPicPr>
            <p:blipFill>
              <a:blip r:embed="rId235"/>
              <a:stretch>
                <a:fillRect/>
              </a:stretch>
            </p:blipFill>
            <p:spPr>
              <a:xfrm>
                <a:off x="3767040" y="40267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 name="Entrada de lápiz 1">
                <a:extLst>
                  <a:ext uri="{FF2B5EF4-FFF2-40B4-BE49-F238E27FC236}">
                    <a16:creationId xmlns:a16="http://schemas.microsoft.com/office/drawing/2014/main" id="{E15174D2-80FA-40AA-93D4-DDACB6CCC698}"/>
                  </a:ext>
                </a:extLst>
              </p14:cNvPr>
              <p14:cNvContentPartPr/>
              <p14:nvPr/>
            </p14:nvContentPartPr>
            <p14:xfrm>
              <a:off x="276579" y="1089199"/>
              <a:ext cx="8313480" cy="192240"/>
            </p14:xfrm>
          </p:contentPart>
        </mc:Choice>
        <mc:Fallback xmlns="">
          <p:pic>
            <p:nvPicPr>
              <p:cNvPr id="2" name="Entrada de lápiz 1">
                <a:extLst>
                  <a:ext uri="{FF2B5EF4-FFF2-40B4-BE49-F238E27FC236}">
                    <a16:creationId xmlns:a16="http://schemas.microsoft.com/office/drawing/2014/main" id="{E15174D2-80FA-40AA-93D4-DDACB6CCC698}"/>
                  </a:ext>
                </a:extLst>
              </p:cNvPr>
              <p:cNvPicPr/>
              <p:nvPr/>
            </p:nvPicPr>
            <p:blipFill>
              <a:blip r:embed="rId237"/>
              <a:stretch>
                <a:fillRect/>
              </a:stretch>
            </p:blipFill>
            <p:spPr>
              <a:xfrm>
                <a:off x="240579" y="1017559"/>
                <a:ext cx="83851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 name="Entrada de lápiz 2">
                <a:extLst>
                  <a:ext uri="{FF2B5EF4-FFF2-40B4-BE49-F238E27FC236}">
                    <a16:creationId xmlns:a16="http://schemas.microsoft.com/office/drawing/2014/main" id="{D89EF27D-D5E5-4E5F-9613-94D6C29EEABA}"/>
                  </a:ext>
                </a:extLst>
              </p14:cNvPr>
              <p14:cNvContentPartPr/>
              <p14:nvPr/>
            </p14:nvContentPartPr>
            <p14:xfrm>
              <a:off x="286659" y="1277479"/>
              <a:ext cx="8258760" cy="125280"/>
            </p14:xfrm>
          </p:contentPart>
        </mc:Choice>
        <mc:Fallback xmlns="">
          <p:pic>
            <p:nvPicPr>
              <p:cNvPr id="3" name="Entrada de lápiz 2">
                <a:extLst>
                  <a:ext uri="{FF2B5EF4-FFF2-40B4-BE49-F238E27FC236}">
                    <a16:creationId xmlns:a16="http://schemas.microsoft.com/office/drawing/2014/main" id="{D89EF27D-D5E5-4E5F-9613-94D6C29EEABA}"/>
                  </a:ext>
                </a:extLst>
              </p:cNvPr>
              <p:cNvPicPr/>
              <p:nvPr/>
            </p:nvPicPr>
            <p:blipFill>
              <a:blip r:embed="rId239"/>
              <a:stretch>
                <a:fillRect/>
              </a:stretch>
            </p:blipFill>
            <p:spPr>
              <a:xfrm>
                <a:off x="250659" y="1205479"/>
                <a:ext cx="8330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 name="Entrada de lápiz 3">
                <a:extLst>
                  <a:ext uri="{FF2B5EF4-FFF2-40B4-BE49-F238E27FC236}">
                    <a16:creationId xmlns:a16="http://schemas.microsoft.com/office/drawing/2014/main" id="{E584345A-0ABA-45B9-87DC-AD3F806729B7}"/>
                  </a:ext>
                </a:extLst>
              </p14:cNvPr>
              <p14:cNvContentPartPr/>
              <p14:nvPr/>
            </p14:nvContentPartPr>
            <p14:xfrm>
              <a:off x="289179" y="1365679"/>
              <a:ext cx="8261640" cy="201960"/>
            </p14:xfrm>
          </p:contentPart>
        </mc:Choice>
        <mc:Fallback xmlns="">
          <p:pic>
            <p:nvPicPr>
              <p:cNvPr id="4" name="Entrada de lápiz 3">
                <a:extLst>
                  <a:ext uri="{FF2B5EF4-FFF2-40B4-BE49-F238E27FC236}">
                    <a16:creationId xmlns:a16="http://schemas.microsoft.com/office/drawing/2014/main" id="{E584345A-0ABA-45B9-87DC-AD3F806729B7}"/>
                  </a:ext>
                </a:extLst>
              </p:cNvPr>
              <p:cNvPicPr/>
              <p:nvPr/>
            </p:nvPicPr>
            <p:blipFill>
              <a:blip r:embed="rId241"/>
              <a:stretch>
                <a:fillRect/>
              </a:stretch>
            </p:blipFill>
            <p:spPr>
              <a:xfrm>
                <a:off x="253179" y="1294039"/>
                <a:ext cx="83332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3" name="Entrada de lápiz 92">
                <a:extLst>
                  <a:ext uri="{FF2B5EF4-FFF2-40B4-BE49-F238E27FC236}">
                    <a16:creationId xmlns:a16="http://schemas.microsoft.com/office/drawing/2014/main" id="{91BBFEAD-78FE-4AF0-A3B3-A9ABE79DB4A7}"/>
                  </a:ext>
                </a:extLst>
              </p14:cNvPr>
              <p14:cNvContentPartPr/>
              <p14:nvPr/>
            </p14:nvContentPartPr>
            <p14:xfrm>
              <a:off x="400779" y="1575559"/>
              <a:ext cx="8079840" cy="119520"/>
            </p14:xfrm>
          </p:contentPart>
        </mc:Choice>
        <mc:Fallback xmlns="">
          <p:pic>
            <p:nvPicPr>
              <p:cNvPr id="93" name="Entrada de lápiz 92">
                <a:extLst>
                  <a:ext uri="{FF2B5EF4-FFF2-40B4-BE49-F238E27FC236}">
                    <a16:creationId xmlns:a16="http://schemas.microsoft.com/office/drawing/2014/main" id="{91BBFEAD-78FE-4AF0-A3B3-A9ABE79DB4A7}"/>
                  </a:ext>
                </a:extLst>
              </p:cNvPr>
              <p:cNvPicPr/>
              <p:nvPr/>
            </p:nvPicPr>
            <p:blipFill>
              <a:blip r:embed="rId243"/>
              <a:stretch>
                <a:fillRect/>
              </a:stretch>
            </p:blipFill>
            <p:spPr>
              <a:xfrm>
                <a:off x="364779" y="1503919"/>
                <a:ext cx="81514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94" name="Entrada de lápiz 93">
                <a:extLst>
                  <a:ext uri="{FF2B5EF4-FFF2-40B4-BE49-F238E27FC236}">
                    <a16:creationId xmlns:a16="http://schemas.microsoft.com/office/drawing/2014/main" id="{26F0ACCB-B430-4CD7-9C0A-9B0E68B198E0}"/>
                  </a:ext>
                </a:extLst>
              </p14:cNvPr>
              <p14:cNvContentPartPr/>
              <p14:nvPr/>
            </p14:nvContentPartPr>
            <p14:xfrm>
              <a:off x="355419" y="1777159"/>
              <a:ext cx="8200080" cy="77400"/>
            </p14:xfrm>
          </p:contentPart>
        </mc:Choice>
        <mc:Fallback xmlns="">
          <p:pic>
            <p:nvPicPr>
              <p:cNvPr id="94" name="Entrada de lápiz 93">
                <a:extLst>
                  <a:ext uri="{FF2B5EF4-FFF2-40B4-BE49-F238E27FC236}">
                    <a16:creationId xmlns:a16="http://schemas.microsoft.com/office/drawing/2014/main" id="{26F0ACCB-B430-4CD7-9C0A-9B0E68B198E0}"/>
                  </a:ext>
                </a:extLst>
              </p:cNvPr>
              <p:cNvPicPr/>
              <p:nvPr/>
            </p:nvPicPr>
            <p:blipFill>
              <a:blip r:embed="rId245"/>
              <a:stretch>
                <a:fillRect/>
              </a:stretch>
            </p:blipFill>
            <p:spPr>
              <a:xfrm>
                <a:off x="319779" y="1705519"/>
                <a:ext cx="8271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5" name="Entrada de lápiz 94">
                <a:extLst>
                  <a:ext uri="{FF2B5EF4-FFF2-40B4-BE49-F238E27FC236}">
                    <a16:creationId xmlns:a16="http://schemas.microsoft.com/office/drawing/2014/main" id="{F13C5181-445B-4786-9095-CB6B046B5A69}"/>
                  </a:ext>
                </a:extLst>
              </p14:cNvPr>
              <p14:cNvContentPartPr/>
              <p14:nvPr/>
            </p14:nvContentPartPr>
            <p14:xfrm>
              <a:off x="360459" y="1922239"/>
              <a:ext cx="8267760" cy="95040"/>
            </p14:xfrm>
          </p:contentPart>
        </mc:Choice>
        <mc:Fallback xmlns="">
          <p:pic>
            <p:nvPicPr>
              <p:cNvPr id="95" name="Entrada de lápiz 94">
                <a:extLst>
                  <a:ext uri="{FF2B5EF4-FFF2-40B4-BE49-F238E27FC236}">
                    <a16:creationId xmlns:a16="http://schemas.microsoft.com/office/drawing/2014/main" id="{F13C5181-445B-4786-9095-CB6B046B5A69}"/>
                  </a:ext>
                </a:extLst>
              </p:cNvPr>
              <p:cNvPicPr/>
              <p:nvPr/>
            </p:nvPicPr>
            <p:blipFill>
              <a:blip r:embed="rId247"/>
              <a:stretch>
                <a:fillRect/>
              </a:stretch>
            </p:blipFill>
            <p:spPr>
              <a:xfrm>
                <a:off x="324819" y="1850239"/>
                <a:ext cx="8339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6" name="Entrada de lápiz 95">
                <a:extLst>
                  <a:ext uri="{FF2B5EF4-FFF2-40B4-BE49-F238E27FC236}">
                    <a16:creationId xmlns:a16="http://schemas.microsoft.com/office/drawing/2014/main" id="{7048A841-7494-470E-AAA5-FC4869B5716E}"/>
                  </a:ext>
                </a:extLst>
              </p14:cNvPr>
              <p14:cNvContentPartPr/>
              <p14:nvPr/>
            </p14:nvContentPartPr>
            <p14:xfrm>
              <a:off x="319419" y="1299799"/>
              <a:ext cx="8489880" cy="803520"/>
            </p14:xfrm>
          </p:contentPart>
        </mc:Choice>
        <mc:Fallback xmlns="">
          <p:pic>
            <p:nvPicPr>
              <p:cNvPr id="96" name="Entrada de lápiz 95">
                <a:extLst>
                  <a:ext uri="{FF2B5EF4-FFF2-40B4-BE49-F238E27FC236}">
                    <a16:creationId xmlns:a16="http://schemas.microsoft.com/office/drawing/2014/main" id="{7048A841-7494-470E-AAA5-FC4869B5716E}"/>
                  </a:ext>
                </a:extLst>
              </p:cNvPr>
              <p:cNvPicPr/>
              <p:nvPr/>
            </p:nvPicPr>
            <p:blipFill>
              <a:blip r:embed="rId249"/>
              <a:stretch>
                <a:fillRect/>
              </a:stretch>
            </p:blipFill>
            <p:spPr>
              <a:xfrm>
                <a:off x="283419" y="1228159"/>
                <a:ext cx="8561520" cy="947160"/>
              </a:xfrm>
              <a:prstGeom prst="rect">
                <a:avLst/>
              </a:prstGeom>
            </p:spPr>
          </p:pic>
        </mc:Fallback>
      </mc:AlternateContent>
    </p:spTree>
    <p:extLst>
      <p:ext uri="{BB962C8B-B14F-4D97-AF65-F5344CB8AC3E}">
        <p14:creationId xmlns:p14="http://schemas.microsoft.com/office/powerpoint/2010/main" val="6430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927012-102B-4FFE-9D6C-61F0F68BE134}"/>
              </a:ext>
            </a:extLst>
          </p:cNvPr>
          <p:cNvGrpSpPr/>
          <p:nvPr/>
        </p:nvGrpSpPr>
        <p:grpSpPr>
          <a:xfrm>
            <a:off x="800280" y="699319"/>
            <a:ext cx="2541960" cy="1666080"/>
            <a:chOff x="800280" y="699319"/>
            <a:chExt cx="2541960" cy="166608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086E6716-046D-4274-AA82-9CBA20FDA366}"/>
                    </a:ext>
                  </a:extLst>
                </p14:cNvPr>
                <p14:cNvContentPartPr/>
                <p14:nvPr/>
              </p14:nvContentPartPr>
              <p14:xfrm>
                <a:off x="812160" y="892999"/>
                <a:ext cx="621720" cy="768960"/>
              </p14:xfrm>
            </p:contentPart>
          </mc:Choice>
          <mc:Fallback xmlns="">
            <p:pic>
              <p:nvPicPr>
                <p:cNvPr id="5" name="Entrada de lápiz 4">
                  <a:extLst>
                    <a:ext uri="{FF2B5EF4-FFF2-40B4-BE49-F238E27FC236}">
                      <a16:creationId xmlns:a16="http://schemas.microsoft.com/office/drawing/2014/main" id="{086E6716-046D-4274-AA82-9CBA20FDA366}"/>
                    </a:ext>
                  </a:extLst>
                </p:cNvPr>
                <p:cNvPicPr/>
                <p:nvPr/>
              </p:nvPicPr>
              <p:blipFill>
                <a:blip r:embed="rId3"/>
                <a:stretch>
                  <a:fillRect/>
                </a:stretch>
              </p:blipFill>
              <p:spPr>
                <a:xfrm>
                  <a:off x="803520" y="883999"/>
                  <a:ext cx="63936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E6F71B7C-5CD9-46F6-8A57-C1AD6873FBEC}"/>
                    </a:ext>
                  </a:extLst>
                </p14:cNvPr>
                <p14:cNvContentPartPr/>
                <p14:nvPr/>
              </p14:nvContentPartPr>
              <p14:xfrm>
                <a:off x="1391040" y="1102519"/>
                <a:ext cx="13680" cy="149040"/>
              </p14:xfrm>
            </p:contentPart>
          </mc:Choice>
          <mc:Fallback xmlns="">
            <p:pic>
              <p:nvPicPr>
                <p:cNvPr id="6" name="Entrada de lápiz 5">
                  <a:extLst>
                    <a:ext uri="{FF2B5EF4-FFF2-40B4-BE49-F238E27FC236}">
                      <a16:creationId xmlns:a16="http://schemas.microsoft.com/office/drawing/2014/main" id="{E6F71B7C-5CD9-46F6-8A57-C1AD6873FBEC}"/>
                    </a:ext>
                  </a:extLst>
                </p:cNvPr>
                <p:cNvPicPr/>
                <p:nvPr/>
              </p:nvPicPr>
              <p:blipFill>
                <a:blip r:embed="rId5"/>
                <a:stretch>
                  <a:fillRect/>
                </a:stretch>
              </p:blipFill>
              <p:spPr>
                <a:xfrm>
                  <a:off x="1382400" y="1093879"/>
                  <a:ext cx="31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390A3EC2-4DB4-4A22-A87D-A3496C7AB598}"/>
                    </a:ext>
                  </a:extLst>
                </p14:cNvPr>
                <p14:cNvContentPartPr/>
                <p14:nvPr/>
              </p14:nvContentPartPr>
              <p14:xfrm>
                <a:off x="1293120" y="1210159"/>
                <a:ext cx="181440" cy="22320"/>
              </p14:xfrm>
            </p:contentPart>
          </mc:Choice>
          <mc:Fallback xmlns="">
            <p:pic>
              <p:nvPicPr>
                <p:cNvPr id="7" name="Entrada de lápiz 6">
                  <a:extLst>
                    <a:ext uri="{FF2B5EF4-FFF2-40B4-BE49-F238E27FC236}">
                      <a16:creationId xmlns:a16="http://schemas.microsoft.com/office/drawing/2014/main" id="{390A3EC2-4DB4-4A22-A87D-A3496C7AB598}"/>
                    </a:ext>
                  </a:extLst>
                </p:cNvPr>
                <p:cNvPicPr/>
                <p:nvPr/>
              </p:nvPicPr>
              <p:blipFill>
                <a:blip r:embed="rId7"/>
                <a:stretch>
                  <a:fillRect/>
                </a:stretch>
              </p:blipFill>
              <p:spPr>
                <a:xfrm>
                  <a:off x="1284480" y="1201159"/>
                  <a:ext cx="199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Entrada de lápiz 8">
                  <a:extLst>
                    <a:ext uri="{FF2B5EF4-FFF2-40B4-BE49-F238E27FC236}">
                      <a16:creationId xmlns:a16="http://schemas.microsoft.com/office/drawing/2014/main" id="{44984D95-6359-4357-9775-4E3D9440BD0C}"/>
                    </a:ext>
                  </a:extLst>
                </p14:cNvPr>
                <p14:cNvContentPartPr/>
                <p14:nvPr/>
              </p14:nvContentPartPr>
              <p14:xfrm>
                <a:off x="1519200" y="1453159"/>
                <a:ext cx="162000" cy="188640"/>
              </p14:xfrm>
            </p:contentPart>
          </mc:Choice>
          <mc:Fallback xmlns="">
            <p:pic>
              <p:nvPicPr>
                <p:cNvPr id="9" name="Entrada de lápiz 8">
                  <a:extLst>
                    <a:ext uri="{FF2B5EF4-FFF2-40B4-BE49-F238E27FC236}">
                      <a16:creationId xmlns:a16="http://schemas.microsoft.com/office/drawing/2014/main" id="{44984D95-6359-4357-9775-4E3D9440BD0C}"/>
                    </a:ext>
                  </a:extLst>
                </p:cNvPr>
                <p:cNvPicPr/>
                <p:nvPr/>
              </p:nvPicPr>
              <p:blipFill>
                <a:blip r:embed="rId9"/>
                <a:stretch>
                  <a:fillRect/>
                </a:stretch>
              </p:blipFill>
              <p:spPr>
                <a:xfrm>
                  <a:off x="1510560" y="1444519"/>
                  <a:ext cx="179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A670683C-D741-4B4A-BC3D-E1F86A5068CF}"/>
                    </a:ext>
                  </a:extLst>
                </p14:cNvPr>
                <p14:cNvContentPartPr/>
                <p14:nvPr/>
              </p14:nvContentPartPr>
              <p14:xfrm>
                <a:off x="1753200" y="1609759"/>
                <a:ext cx="81720" cy="105840"/>
              </p14:xfrm>
            </p:contentPart>
          </mc:Choice>
          <mc:Fallback xmlns="">
            <p:pic>
              <p:nvPicPr>
                <p:cNvPr id="10" name="Entrada de lápiz 9">
                  <a:extLst>
                    <a:ext uri="{FF2B5EF4-FFF2-40B4-BE49-F238E27FC236}">
                      <a16:creationId xmlns:a16="http://schemas.microsoft.com/office/drawing/2014/main" id="{A670683C-D741-4B4A-BC3D-E1F86A5068CF}"/>
                    </a:ext>
                  </a:extLst>
                </p:cNvPr>
                <p:cNvPicPr/>
                <p:nvPr/>
              </p:nvPicPr>
              <p:blipFill>
                <a:blip r:embed="rId11"/>
                <a:stretch>
                  <a:fillRect/>
                </a:stretch>
              </p:blipFill>
              <p:spPr>
                <a:xfrm>
                  <a:off x="1744560" y="1600759"/>
                  <a:ext cx="99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2E74CA2E-5200-49F7-93EA-4CB53EC939A4}"/>
                    </a:ext>
                  </a:extLst>
                </p14:cNvPr>
                <p14:cNvContentPartPr/>
                <p14:nvPr/>
              </p14:nvContentPartPr>
              <p14:xfrm>
                <a:off x="1777680" y="1515799"/>
                <a:ext cx="51120" cy="38520"/>
              </p14:xfrm>
            </p:contentPart>
          </mc:Choice>
          <mc:Fallback xmlns="">
            <p:pic>
              <p:nvPicPr>
                <p:cNvPr id="11" name="Entrada de lápiz 10">
                  <a:extLst>
                    <a:ext uri="{FF2B5EF4-FFF2-40B4-BE49-F238E27FC236}">
                      <a16:creationId xmlns:a16="http://schemas.microsoft.com/office/drawing/2014/main" id="{2E74CA2E-5200-49F7-93EA-4CB53EC939A4}"/>
                    </a:ext>
                  </a:extLst>
                </p:cNvPr>
                <p:cNvPicPr/>
                <p:nvPr/>
              </p:nvPicPr>
              <p:blipFill>
                <a:blip r:embed="rId13"/>
                <a:stretch>
                  <a:fillRect/>
                </a:stretch>
              </p:blipFill>
              <p:spPr>
                <a:xfrm>
                  <a:off x="1768680" y="1506799"/>
                  <a:ext cx="68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Entrada de lápiz 12">
                  <a:extLst>
                    <a:ext uri="{FF2B5EF4-FFF2-40B4-BE49-F238E27FC236}">
                      <a16:creationId xmlns:a16="http://schemas.microsoft.com/office/drawing/2014/main" id="{AA3C230C-E19D-4C0F-98F7-02F729145CAB}"/>
                    </a:ext>
                  </a:extLst>
                </p14:cNvPr>
                <p14:cNvContentPartPr/>
                <p14:nvPr/>
              </p14:nvContentPartPr>
              <p14:xfrm>
                <a:off x="1099800" y="699319"/>
                <a:ext cx="2242440" cy="212400"/>
              </p14:xfrm>
            </p:contentPart>
          </mc:Choice>
          <mc:Fallback xmlns="">
            <p:pic>
              <p:nvPicPr>
                <p:cNvPr id="13" name="Entrada de lápiz 12">
                  <a:extLst>
                    <a:ext uri="{FF2B5EF4-FFF2-40B4-BE49-F238E27FC236}">
                      <a16:creationId xmlns:a16="http://schemas.microsoft.com/office/drawing/2014/main" id="{AA3C230C-E19D-4C0F-98F7-02F729145CAB}"/>
                    </a:ext>
                  </a:extLst>
                </p:cNvPr>
                <p:cNvPicPr/>
                <p:nvPr/>
              </p:nvPicPr>
              <p:blipFill>
                <a:blip r:embed="rId15"/>
                <a:stretch>
                  <a:fillRect/>
                </a:stretch>
              </p:blipFill>
              <p:spPr>
                <a:xfrm>
                  <a:off x="1091160" y="690319"/>
                  <a:ext cx="2260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Entrada de lápiz 13">
                  <a:extLst>
                    <a:ext uri="{FF2B5EF4-FFF2-40B4-BE49-F238E27FC236}">
                      <a16:creationId xmlns:a16="http://schemas.microsoft.com/office/drawing/2014/main" id="{4D1EB339-FC2B-44A5-AB11-03BBC4A16618}"/>
                    </a:ext>
                  </a:extLst>
                </p14:cNvPr>
                <p14:cNvContentPartPr/>
                <p14:nvPr/>
              </p14:nvContentPartPr>
              <p14:xfrm>
                <a:off x="1113120" y="1667359"/>
                <a:ext cx="81000" cy="526320"/>
              </p14:xfrm>
            </p:contentPart>
          </mc:Choice>
          <mc:Fallback xmlns="">
            <p:pic>
              <p:nvPicPr>
                <p:cNvPr id="14" name="Entrada de lápiz 13">
                  <a:extLst>
                    <a:ext uri="{FF2B5EF4-FFF2-40B4-BE49-F238E27FC236}">
                      <a16:creationId xmlns:a16="http://schemas.microsoft.com/office/drawing/2014/main" id="{4D1EB339-FC2B-44A5-AB11-03BBC4A16618}"/>
                    </a:ext>
                  </a:extLst>
                </p:cNvPr>
                <p:cNvPicPr/>
                <p:nvPr/>
              </p:nvPicPr>
              <p:blipFill>
                <a:blip r:embed="rId17"/>
                <a:stretch>
                  <a:fillRect/>
                </a:stretch>
              </p:blipFill>
              <p:spPr>
                <a:xfrm>
                  <a:off x="1104120" y="1658359"/>
                  <a:ext cx="9864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Entrada de lápiz 14">
                  <a:extLst>
                    <a:ext uri="{FF2B5EF4-FFF2-40B4-BE49-F238E27FC236}">
                      <a16:creationId xmlns:a16="http://schemas.microsoft.com/office/drawing/2014/main" id="{F2484016-477B-42A8-976E-52D5273A7F43}"/>
                    </a:ext>
                  </a:extLst>
                </p14:cNvPr>
                <p14:cNvContentPartPr/>
                <p14:nvPr/>
              </p14:nvContentPartPr>
              <p14:xfrm>
                <a:off x="800280" y="2184319"/>
                <a:ext cx="745920" cy="54720"/>
              </p14:xfrm>
            </p:contentPart>
          </mc:Choice>
          <mc:Fallback xmlns="">
            <p:pic>
              <p:nvPicPr>
                <p:cNvPr id="15" name="Entrada de lápiz 14">
                  <a:extLst>
                    <a:ext uri="{FF2B5EF4-FFF2-40B4-BE49-F238E27FC236}">
                      <a16:creationId xmlns:a16="http://schemas.microsoft.com/office/drawing/2014/main" id="{F2484016-477B-42A8-976E-52D5273A7F43}"/>
                    </a:ext>
                  </a:extLst>
                </p:cNvPr>
                <p:cNvPicPr/>
                <p:nvPr/>
              </p:nvPicPr>
              <p:blipFill>
                <a:blip r:embed="rId19"/>
                <a:stretch>
                  <a:fillRect/>
                </a:stretch>
              </p:blipFill>
              <p:spPr>
                <a:xfrm>
                  <a:off x="791280" y="2175319"/>
                  <a:ext cx="763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8657A9E7-C0F7-4D1B-BE37-5EFD12ADD211}"/>
                    </a:ext>
                  </a:extLst>
                </p14:cNvPr>
                <p14:cNvContentPartPr/>
                <p14:nvPr/>
              </p14:nvContentPartPr>
              <p14:xfrm>
                <a:off x="810720" y="2226439"/>
                <a:ext cx="223560" cy="138960"/>
              </p14:xfrm>
            </p:contentPart>
          </mc:Choice>
          <mc:Fallback xmlns="">
            <p:pic>
              <p:nvPicPr>
                <p:cNvPr id="16" name="Entrada de lápiz 15">
                  <a:extLst>
                    <a:ext uri="{FF2B5EF4-FFF2-40B4-BE49-F238E27FC236}">
                      <a16:creationId xmlns:a16="http://schemas.microsoft.com/office/drawing/2014/main" id="{8657A9E7-C0F7-4D1B-BE37-5EFD12ADD211}"/>
                    </a:ext>
                  </a:extLst>
                </p:cNvPr>
                <p:cNvPicPr/>
                <p:nvPr/>
              </p:nvPicPr>
              <p:blipFill>
                <a:blip r:embed="rId21"/>
                <a:stretch>
                  <a:fillRect/>
                </a:stretch>
              </p:blipFill>
              <p:spPr>
                <a:xfrm>
                  <a:off x="801720" y="2217799"/>
                  <a:ext cx="241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1B705919-D0FB-4BA3-BD33-60F06E76E2F8}"/>
                    </a:ext>
                  </a:extLst>
                </p14:cNvPr>
                <p14:cNvContentPartPr/>
                <p14:nvPr/>
              </p14:nvContentPartPr>
              <p14:xfrm>
                <a:off x="984960" y="2206639"/>
                <a:ext cx="253440" cy="158760"/>
              </p14:xfrm>
            </p:contentPart>
          </mc:Choice>
          <mc:Fallback xmlns="">
            <p:pic>
              <p:nvPicPr>
                <p:cNvPr id="17" name="Entrada de lápiz 16">
                  <a:extLst>
                    <a:ext uri="{FF2B5EF4-FFF2-40B4-BE49-F238E27FC236}">
                      <a16:creationId xmlns:a16="http://schemas.microsoft.com/office/drawing/2014/main" id="{1B705919-D0FB-4BA3-BD33-60F06E76E2F8}"/>
                    </a:ext>
                  </a:extLst>
                </p:cNvPr>
                <p:cNvPicPr/>
                <p:nvPr/>
              </p:nvPicPr>
              <p:blipFill>
                <a:blip r:embed="rId23"/>
                <a:stretch>
                  <a:fillRect/>
                </a:stretch>
              </p:blipFill>
              <p:spPr>
                <a:xfrm>
                  <a:off x="975960" y="2197639"/>
                  <a:ext cx="27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Entrada de lápiz 17">
                  <a:extLst>
                    <a:ext uri="{FF2B5EF4-FFF2-40B4-BE49-F238E27FC236}">
                      <a16:creationId xmlns:a16="http://schemas.microsoft.com/office/drawing/2014/main" id="{6FB48E8F-D490-4B94-B4E7-921EEC8A1E4D}"/>
                    </a:ext>
                  </a:extLst>
                </p14:cNvPr>
                <p14:cNvContentPartPr/>
                <p14:nvPr/>
              </p14:nvContentPartPr>
              <p14:xfrm>
                <a:off x="1210320" y="2222479"/>
                <a:ext cx="205200" cy="123120"/>
              </p14:xfrm>
            </p:contentPart>
          </mc:Choice>
          <mc:Fallback xmlns="">
            <p:pic>
              <p:nvPicPr>
                <p:cNvPr id="18" name="Entrada de lápiz 17">
                  <a:extLst>
                    <a:ext uri="{FF2B5EF4-FFF2-40B4-BE49-F238E27FC236}">
                      <a16:creationId xmlns:a16="http://schemas.microsoft.com/office/drawing/2014/main" id="{6FB48E8F-D490-4B94-B4E7-921EEC8A1E4D}"/>
                    </a:ext>
                  </a:extLst>
                </p:cNvPr>
                <p:cNvPicPr/>
                <p:nvPr/>
              </p:nvPicPr>
              <p:blipFill>
                <a:blip r:embed="rId25"/>
                <a:stretch>
                  <a:fillRect/>
                </a:stretch>
              </p:blipFill>
              <p:spPr>
                <a:xfrm>
                  <a:off x="1201680" y="2213479"/>
                  <a:ext cx="222840" cy="140760"/>
                </a:xfrm>
                <a:prstGeom prst="rect">
                  <a:avLst/>
                </a:prstGeom>
              </p:spPr>
            </p:pic>
          </mc:Fallback>
        </mc:AlternateContent>
      </p:grpSp>
      <p:grpSp>
        <p:nvGrpSpPr>
          <p:cNvPr id="38" name="Grupo 37">
            <a:extLst>
              <a:ext uri="{FF2B5EF4-FFF2-40B4-BE49-F238E27FC236}">
                <a16:creationId xmlns:a16="http://schemas.microsoft.com/office/drawing/2014/main" id="{5AD0354A-F9AC-42C2-8F0D-B2A7E4E744FA}"/>
              </a:ext>
            </a:extLst>
          </p:cNvPr>
          <p:cNvGrpSpPr/>
          <p:nvPr/>
        </p:nvGrpSpPr>
        <p:grpSpPr>
          <a:xfrm>
            <a:off x="2091240" y="222319"/>
            <a:ext cx="460440" cy="344880"/>
            <a:chOff x="2091240" y="222319"/>
            <a:chExt cx="460440" cy="344880"/>
          </a:xfrm>
        </p:grpSpPr>
        <mc:AlternateContent xmlns:mc="http://schemas.openxmlformats.org/markup-compatibility/2006" xmlns:p14="http://schemas.microsoft.com/office/powerpoint/2010/main">
          <mc:Choice Requires="p14">
            <p:contentPart p14:bwMode="auto" r:id="rId26">
              <p14:nvContentPartPr>
                <p14:cNvPr id="34" name="Entrada de lápiz 33">
                  <a:extLst>
                    <a:ext uri="{FF2B5EF4-FFF2-40B4-BE49-F238E27FC236}">
                      <a16:creationId xmlns:a16="http://schemas.microsoft.com/office/drawing/2014/main" id="{9FCFDE79-A45C-40C0-92A7-06C8E2F863D1}"/>
                    </a:ext>
                  </a:extLst>
                </p14:cNvPr>
                <p14:cNvContentPartPr/>
                <p14:nvPr/>
              </p14:nvContentPartPr>
              <p14:xfrm>
                <a:off x="2091240" y="222319"/>
                <a:ext cx="197640" cy="258480"/>
              </p14:xfrm>
            </p:contentPart>
          </mc:Choice>
          <mc:Fallback xmlns="">
            <p:pic>
              <p:nvPicPr>
                <p:cNvPr id="34" name="Entrada de lápiz 33">
                  <a:extLst>
                    <a:ext uri="{FF2B5EF4-FFF2-40B4-BE49-F238E27FC236}">
                      <a16:creationId xmlns:a16="http://schemas.microsoft.com/office/drawing/2014/main" id="{9FCFDE79-A45C-40C0-92A7-06C8E2F863D1}"/>
                    </a:ext>
                  </a:extLst>
                </p:cNvPr>
                <p:cNvPicPr/>
                <p:nvPr/>
              </p:nvPicPr>
              <p:blipFill>
                <a:blip r:embed="rId27"/>
                <a:stretch>
                  <a:fillRect/>
                </a:stretch>
              </p:blipFill>
              <p:spPr>
                <a:xfrm>
                  <a:off x="2082240" y="213679"/>
                  <a:ext cx="215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Entrada de lápiz 34">
                  <a:extLst>
                    <a:ext uri="{FF2B5EF4-FFF2-40B4-BE49-F238E27FC236}">
                      <a16:creationId xmlns:a16="http://schemas.microsoft.com/office/drawing/2014/main" id="{B9730C51-13E3-4C97-BA07-92941CA21F77}"/>
                    </a:ext>
                  </a:extLst>
                </p14:cNvPr>
                <p14:cNvContentPartPr/>
                <p14:nvPr/>
              </p14:nvContentPartPr>
              <p14:xfrm>
                <a:off x="2379960" y="419959"/>
                <a:ext cx="7560" cy="119160"/>
              </p14:xfrm>
            </p:contentPart>
          </mc:Choice>
          <mc:Fallback xmlns="">
            <p:pic>
              <p:nvPicPr>
                <p:cNvPr id="35" name="Entrada de lápiz 34">
                  <a:extLst>
                    <a:ext uri="{FF2B5EF4-FFF2-40B4-BE49-F238E27FC236}">
                      <a16:creationId xmlns:a16="http://schemas.microsoft.com/office/drawing/2014/main" id="{B9730C51-13E3-4C97-BA07-92941CA21F77}"/>
                    </a:ext>
                  </a:extLst>
                </p:cNvPr>
                <p:cNvPicPr/>
                <p:nvPr/>
              </p:nvPicPr>
              <p:blipFill>
                <a:blip r:embed="rId29"/>
                <a:stretch>
                  <a:fillRect/>
                </a:stretch>
              </p:blipFill>
              <p:spPr>
                <a:xfrm>
                  <a:off x="2370960" y="411319"/>
                  <a:ext cx="25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Entrada de lápiz 36">
                  <a:extLst>
                    <a:ext uri="{FF2B5EF4-FFF2-40B4-BE49-F238E27FC236}">
                      <a16:creationId xmlns:a16="http://schemas.microsoft.com/office/drawing/2014/main" id="{56FA5123-D738-4FB9-8095-F3999C4DA88E}"/>
                    </a:ext>
                  </a:extLst>
                </p14:cNvPr>
                <p14:cNvContentPartPr/>
                <p14:nvPr/>
              </p14:nvContentPartPr>
              <p14:xfrm>
                <a:off x="2285280" y="390799"/>
                <a:ext cx="266400" cy="176400"/>
              </p14:xfrm>
            </p:contentPart>
          </mc:Choice>
          <mc:Fallback xmlns="">
            <p:pic>
              <p:nvPicPr>
                <p:cNvPr id="37" name="Entrada de lápiz 36">
                  <a:extLst>
                    <a:ext uri="{FF2B5EF4-FFF2-40B4-BE49-F238E27FC236}">
                      <a16:creationId xmlns:a16="http://schemas.microsoft.com/office/drawing/2014/main" id="{56FA5123-D738-4FB9-8095-F3999C4DA88E}"/>
                    </a:ext>
                  </a:extLst>
                </p:cNvPr>
                <p:cNvPicPr/>
                <p:nvPr/>
              </p:nvPicPr>
              <p:blipFill>
                <a:blip r:embed="rId31"/>
                <a:stretch>
                  <a:fillRect/>
                </a:stretch>
              </p:blipFill>
              <p:spPr>
                <a:xfrm>
                  <a:off x="2276280" y="381799"/>
                  <a:ext cx="284040" cy="194040"/>
                </a:xfrm>
                <a:prstGeom prst="rect">
                  <a:avLst/>
                </a:prstGeom>
              </p:spPr>
            </p:pic>
          </mc:Fallback>
        </mc:AlternateContent>
      </p:grpSp>
      <p:grpSp>
        <p:nvGrpSpPr>
          <p:cNvPr id="49" name="Grupo 48">
            <a:extLst>
              <a:ext uri="{FF2B5EF4-FFF2-40B4-BE49-F238E27FC236}">
                <a16:creationId xmlns:a16="http://schemas.microsoft.com/office/drawing/2014/main" id="{753A7F5A-3154-45D2-BC06-67B03D1225BC}"/>
              </a:ext>
            </a:extLst>
          </p:cNvPr>
          <p:cNvGrpSpPr/>
          <p:nvPr/>
        </p:nvGrpSpPr>
        <p:grpSpPr>
          <a:xfrm>
            <a:off x="3247920" y="25399"/>
            <a:ext cx="2459160" cy="2342160"/>
            <a:chOff x="3247920" y="25399"/>
            <a:chExt cx="2459160" cy="2342160"/>
          </a:xfrm>
        </p:grpSpPr>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544748D2-2175-4D23-B069-93A8264E9E91}"/>
                    </a:ext>
                  </a:extLst>
                </p14:cNvPr>
                <p14:cNvContentPartPr/>
                <p14:nvPr/>
              </p14:nvContentPartPr>
              <p14:xfrm>
                <a:off x="3449160" y="53119"/>
                <a:ext cx="189720" cy="141480"/>
              </p14:xfrm>
            </p:contentPart>
          </mc:Choice>
          <mc:Fallback xmlns="">
            <p:pic>
              <p:nvPicPr>
                <p:cNvPr id="20" name="Entrada de lápiz 19">
                  <a:extLst>
                    <a:ext uri="{FF2B5EF4-FFF2-40B4-BE49-F238E27FC236}">
                      <a16:creationId xmlns:a16="http://schemas.microsoft.com/office/drawing/2014/main" id="{544748D2-2175-4D23-B069-93A8264E9E91}"/>
                    </a:ext>
                  </a:extLst>
                </p:cNvPr>
                <p:cNvPicPr/>
                <p:nvPr/>
              </p:nvPicPr>
              <p:blipFill>
                <a:blip r:embed="rId33"/>
                <a:stretch>
                  <a:fillRect/>
                </a:stretch>
              </p:blipFill>
              <p:spPr>
                <a:xfrm>
                  <a:off x="3440160" y="44479"/>
                  <a:ext cx="207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DDD2C540-AF1E-4AA1-AA4D-E1B6E881D527}"/>
                    </a:ext>
                  </a:extLst>
                </p14:cNvPr>
                <p14:cNvContentPartPr/>
                <p14:nvPr/>
              </p14:nvContentPartPr>
              <p14:xfrm>
                <a:off x="3453120" y="154639"/>
                <a:ext cx="172800" cy="493920"/>
              </p14:xfrm>
            </p:contentPart>
          </mc:Choice>
          <mc:Fallback xmlns="">
            <p:pic>
              <p:nvPicPr>
                <p:cNvPr id="21" name="Entrada de lápiz 20">
                  <a:extLst>
                    <a:ext uri="{FF2B5EF4-FFF2-40B4-BE49-F238E27FC236}">
                      <a16:creationId xmlns:a16="http://schemas.microsoft.com/office/drawing/2014/main" id="{DDD2C540-AF1E-4AA1-AA4D-E1B6E881D527}"/>
                    </a:ext>
                  </a:extLst>
                </p:cNvPr>
                <p:cNvPicPr/>
                <p:nvPr/>
              </p:nvPicPr>
              <p:blipFill>
                <a:blip r:embed="rId35"/>
                <a:stretch>
                  <a:fillRect/>
                </a:stretch>
              </p:blipFill>
              <p:spPr>
                <a:xfrm>
                  <a:off x="3444480" y="145639"/>
                  <a:ext cx="190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78A70126-1006-4E4F-99FA-7EFA50930B21}"/>
                    </a:ext>
                  </a:extLst>
                </p14:cNvPr>
                <p14:cNvContentPartPr/>
                <p14:nvPr/>
              </p14:nvContentPartPr>
              <p14:xfrm>
                <a:off x="3339720" y="595639"/>
                <a:ext cx="327600" cy="247320"/>
              </p14:xfrm>
            </p:contentPart>
          </mc:Choice>
          <mc:Fallback xmlns="">
            <p:pic>
              <p:nvPicPr>
                <p:cNvPr id="22" name="Entrada de lápiz 21">
                  <a:extLst>
                    <a:ext uri="{FF2B5EF4-FFF2-40B4-BE49-F238E27FC236}">
                      <a16:creationId xmlns:a16="http://schemas.microsoft.com/office/drawing/2014/main" id="{78A70126-1006-4E4F-99FA-7EFA50930B21}"/>
                    </a:ext>
                  </a:extLst>
                </p:cNvPr>
                <p:cNvPicPr/>
                <p:nvPr/>
              </p:nvPicPr>
              <p:blipFill>
                <a:blip r:embed="rId37"/>
                <a:stretch>
                  <a:fillRect/>
                </a:stretch>
              </p:blipFill>
              <p:spPr>
                <a:xfrm>
                  <a:off x="3330720" y="586639"/>
                  <a:ext cx="3452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23524FD1-3F7D-4563-9CE8-59A74DE1816C}"/>
                    </a:ext>
                  </a:extLst>
                </p14:cNvPr>
                <p14:cNvContentPartPr/>
                <p14:nvPr/>
              </p14:nvContentPartPr>
              <p14:xfrm>
                <a:off x="3294360" y="608599"/>
                <a:ext cx="73080" cy="543960"/>
              </p14:xfrm>
            </p:contentPart>
          </mc:Choice>
          <mc:Fallback xmlns="">
            <p:pic>
              <p:nvPicPr>
                <p:cNvPr id="23" name="Entrada de lápiz 22">
                  <a:extLst>
                    <a:ext uri="{FF2B5EF4-FFF2-40B4-BE49-F238E27FC236}">
                      <a16:creationId xmlns:a16="http://schemas.microsoft.com/office/drawing/2014/main" id="{23524FD1-3F7D-4563-9CE8-59A74DE1816C}"/>
                    </a:ext>
                  </a:extLst>
                </p:cNvPr>
                <p:cNvPicPr/>
                <p:nvPr/>
              </p:nvPicPr>
              <p:blipFill>
                <a:blip r:embed="rId39"/>
                <a:stretch>
                  <a:fillRect/>
                </a:stretch>
              </p:blipFill>
              <p:spPr>
                <a:xfrm>
                  <a:off x="3285720" y="599959"/>
                  <a:ext cx="9072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F97ACB6D-712A-4CDA-83F1-91872FF65675}"/>
                    </a:ext>
                  </a:extLst>
                </p14:cNvPr>
                <p14:cNvContentPartPr/>
                <p14:nvPr/>
              </p14:nvContentPartPr>
              <p14:xfrm>
                <a:off x="3333600" y="1010359"/>
                <a:ext cx="277920" cy="61920"/>
              </p14:xfrm>
            </p:contentPart>
          </mc:Choice>
          <mc:Fallback xmlns="">
            <p:pic>
              <p:nvPicPr>
                <p:cNvPr id="24" name="Entrada de lápiz 23">
                  <a:extLst>
                    <a:ext uri="{FF2B5EF4-FFF2-40B4-BE49-F238E27FC236}">
                      <a16:creationId xmlns:a16="http://schemas.microsoft.com/office/drawing/2014/main" id="{F97ACB6D-712A-4CDA-83F1-91872FF65675}"/>
                    </a:ext>
                  </a:extLst>
                </p:cNvPr>
                <p:cNvPicPr/>
                <p:nvPr/>
              </p:nvPicPr>
              <p:blipFill>
                <a:blip r:embed="rId41"/>
                <a:stretch>
                  <a:fillRect/>
                </a:stretch>
              </p:blipFill>
              <p:spPr>
                <a:xfrm>
                  <a:off x="3324600" y="1001719"/>
                  <a:ext cx="295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523DEDA0-611E-42A5-97D5-B53C14CC5DA2}"/>
                    </a:ext>
                  </a:extLst>
                </p14:cNvPr>
                <p14:cNvContentPartPr/>
                <p14:nvPr/>
              </p14:nvContentPartPr>
              <p14:xfrm>
                <a:off x="3552840" y="1018279"/>
                <a:ext cx="146880" cy="135720"/>
              </p14:xfrm>
            </p:contentPart>
          </mc:Choice>
          <mc:Fallback xmlns="">
            <p:pic>
              <p:nvPicPr>
                <p:cNvPr id="25" name="Entrada de lápiz 24">
                  <a:extLst>
                    <a:ext uri="{FF2B5EF4-FFF2-40B4-BE49-F238E27FC236}">
                      <a16:creationId xmlns:a16="http://schemas.microsoft.com/office/drawing/2014/main" id="{523DEDA0-611E-42A5-97D5-B53C14CC5DA2}"/>
                    </a:ext>
                  </a:extLst>
                </p:cNvPr>
                <p:cNvPicPr/>
                <p:nvPr/>
              </p:nvPicPr>
              <p:blipFill>
                <a:blip r:embed="rId43"/>
                <a:stretch>
                  <a:fillRect/>
                </a:stretch>
              </p:blipFill>
              <p:spPr>
                <a:xfrm>
                  <a:off x="3544200" y="1009279"/>
                  <a:ext cx="164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FE1CCBA2-33F9-4E13-93E8-F882E3652385}"/>
                    </a:ext>
                  </a:extLst>
                </p14:cNvPr>
                <p14:cNvContentPartPr/>
                <p14:nvPr/>
              </p14:nvContentPartPr>
              <p14:xfrm>
                <a:off x="3652920" y="1089919"/>
                <a:ext cx="18720" cy="1091520"/>
              </p14:xfrm>
            </p:contentPart>
          </mc:Choice>
          <mc:Fallback xmlns="">
            <p:pic>
              <p:nvPicPr>
                <p:cNvPr id="27" name="Entrada de lápiz 26">
                  <a:extLst>
                    <a:ext uri="{FF2B5EF4-FFF2-40B4-BE49-F238E27FC236}">
                      <a16:creationId xmlns:a16="http://schemas.microsoft.com/office/drawing/2014/main" id="{FE1CCBA2-33F9-4E13-93E8-F882E3652385}"/>
                    </a:ext>
                  </a:extLst>
                </p:cNvPr>
                <p:cNvPicPr/>
                <p:nvPr/>
              </p:nvPicPr>
              <p:blipFill>
                <a:blip r:embed="rId45"/>
                <a:stretch>
                  <a:fillRect/>
                </a:stretch>
              </p:blipFill>
              <p:spPr>
                <a:xfrm>
                  <a:off x="3643920" y="1080919"/>
                  <a:ext cx="36360" cy="110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8D4861D3-E690-4C68-B05E-58A1CCC3B737}"/>
                    </a:ext>
                  </a:extLst>
                </p14:cNvPr>
                <p14:cNvContentPartPr/>
                <p14:nvPr/>
              </p14:nvContentPartPr>
              <p14:xfrm>
                <a:off x="3247920" y="2188279"/>
                <a:ext cx="765360" cy="39600"/>
              </p14:xfrm>
            </p:contentPart>
          </mc:Choice>
          <mc:Fallback xmlns="">
            <p:pic>
              <p:nvPicPr>
                <p:cNvPr id="28" name="Entrada de lápiz 27">
                  <a:extLst>
                    <a:ext uri="{FF2B5EF4-FFF2-40B4-BE49-F238E27FC236}">
                      <a16:creationId xmlns:a16="http://schemas.microsoft.com/office/drawing/2014/main" id="{8D4861D3-E690-4C68-B05E-58A1CCC3B737}"/>
                    </a:ext>
                  </a:extLst>
                </p:cNvPr>
                <p:cNvPicPr/>
                <p:nvPr/>
              </p:nvPicPr>
              <p:blipFill>
                <a:blip r:embed="rId47"/>
                <a:stretch>
                  <a:fillRect/>
                </a:stretch>
              </p:blipFill>
              <p:spPr>
                <a:xfrm>
                  <a:off x="3238920" y="2179279"/>
                  <a:ext cx="783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850F201B-950A-413C-AD88-F372C0214A1B}"/>
                    </a:ext>
                  </a:extLst>
                </p14:cNvPr>
                <p14:cNvContentPartPr/>
                <p14:nvPr/>
              </p14:nvContentPartPr>
              <p14:xfrm>
                <a:off x="3273480" y="2236519"/>
                <a:ext cx="176040" cy="131040"/>
              </p14:xfrm>
            </p:contentPart>
          </mc:Choice>
          <mc:Fallback xmlns="">
            <p:pic>
              <p:nvPicPr>
                <p:cNvPr id="29" name="Entrada de lápiz 28">
                  <a:extLst>
                    <a:ext uri="{FF2B5EF4-FFF2-40B4-BE49-F238E27FC236}">
                      <a16:creationId xmlns:a16="http://schemas.microsoft.com/office/drawing/2014/main" id="{850F201B-950A-413C-AD88-F372C0214A1B}"/>
                    </a:ext>
                  </a:extLst>
                </p:cNvPr>
                <p:cNvPicPr/>
                <p:nvPr/>
              </p:nvPicPr>
              <p:blipFill>
                <a:blip r:embed="rId49"/>
                <a:stretch>
                  <a:fillRect/>
                </a:stretch>
              </p:blipFill>
              <p:spPr>
                <a:xfrm>
                  <a:off x="3264840" y="2227879"/>
                  <a:ext cx="193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520BF100-A987-49D1-9FB1-DD0E52BD21F7}"/>
                    </a:ext>
                  </a:extLst>
                </p14:cNvPr>
                <p14:cNvContentPartPr/>
                <p14:nvPr/>
              </p14:nvContentPartPr>
              <p14:xfrm>
                <a:off x="3395520" y="2228599"/>
                <a:ext cx="240120" cy="136080"/>
              </p14:xfrm>
            </p:contentPart>
          </mc:Choice>
          <mc:Fallback xmlns="">
            <p:pic>
              <p:nvPicPr>
                <p:cNvPr id="30" name="Entrada de lápiz 29">
                  <a:extLst>
                    <a:ext uri="{FF2B5EF4-FFF2-40B4-BE49-F238E27FC236}">
                      <a16:creationId xmlns:a16="http://schemas.microsoft.com/office/drawing/2014/main" id="{520BF100-A987-49D1-9FB1-DD0E52BD21F7}"/>
                    </a:ext>
                  </a:extLst>
                </p:cNvPr>
                <p:cNvPicPr/>
                <p:nvPr/>
              </p:nvPicPr>
              <p:blipFill>
                <a:blip r:embed="rId51"/>
                <a:stretch>
                  <a:fillRect/>
                </a:stretch>
              </p:blipFill>
              <p:spPr>
                <a:xfrm>
                  <a:off x="3386880" y="2219959"/>
                  <a:ext cx="257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38EA0E6F-D9EF-40A2-91D9-203F9C55E001}"/>
                    </a:ext>
                  </a:extLst>
                </p14:cNvPr>
                <p14:cNvContentPartPr/>
                <p14:nvPr/>
              </p14:nvContentPartPr>
              <p14:xfrm>
                <a:off x="3549240" y="2244799"/>
                <a:ext cx="182160" cy="98280"/>
              </p14:xfrm>
            </p:contentPart>
          </mc:Choice>
          <mc:Fallback xmlns="">
            <p:pic>
              <p:nvPicPr>
                <p:cNvPr id="31" name="Entrada de lápiz 30">
                  <a:extLst>
                    <a:ext uri="{FF2B5EF4-FFF2-40B4-BE49-F238E27FC236}">
                      <a16:creationId xmlns:a16="http://schemas.microsoft.com/office/drawing/2014/main" id="{38EA0E6F-D9EF-40A2-91D9-203F9C55E001}"/>
                    </a:ext>
                  </a:extLst>
                </p:cNvPr>
                <p:cNvPicPr/>
                <p:nvPr/>
              </p:nvPicPr>
              <p:blipFill>
                <a:blip r:embed="rId53"/>
                <a:stretch>
                  <a:fillRect/>
                </a:stretch>
              </p:blipFill>
              <p:spPr>
                <a:xfrm>
                  <a:off x="3540240" y="2236159"/>
                  <a:ext cx="199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93920B4A-93FD-4BF1-BBA5-BDD720E6F8AF}"/>
                    </a:ext>
                  </a:extLst>
                </p14:cNvPr>
                <p14:cNvContentPartPr/>
                <p14:nvPr/>
              </p14:nvContentPartPr>
              <p14:xfrm>
                <a:off x="3688560" y="2258839"/>
                <a:ext cx="182880" cy="95040"/>
              </p14:xfrm>
            </p:contentPart>
          </mc:Choice>
          <mc:Fallback xmlns="">
            <p:pic>
              <p:nvPicPr>
                <p:cNvPr id="32" name="Entrada de lápiz 31">
                  <a:extLst>
                    <a:ext uri="{FF2B5EF4-FFF2-40B4-BE49-F238E27FC236}">
                      <a16:creationId xmlns:a16="http://schemas.microsoft.com/office/drawing/2014/main" id="{93920B4A-93FD-4BF1-BBA5-BDD720E6F8AF}"/>
                    </a:ext>
                  </a:extLst>
                </p:cNvPr>
                <p:cNvPicPr/>
                <p:nvPr/>
              </p:nvPicPr>
              <p:blipFill>
                <a:blip r:embed="rId55"/>
                <a:stretch>
                  <a:fillRect/>
                </a:stretch>
              </p:blipFill>
              <p:spPr>
                <a:xfrm>
                  <a:off x="3679560" y="2250199"/>
                  <a:ext cx="200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Entrada de lápiz 38">
                  <a:extLst>
                    <a:ext uri="{FF2B5EF4-FFF2-40B4-BE49-F238E27FC236}">
                      <a16:creationId xmlns:a16="http://schemas.microsoft.com/office/drawing/2014/main" id="{6263B36E-2D65-45F7-B373-A7B7A52B6E4E}"/>
                    </a:ext>
                  </a:extLst>
                </p14:cNvPr>
                <p14:cNvContentPartPr/>
                <p14:nvPr/>
              </p14:nvContentPartPr>
              <p14:xfrm>
                <a:off x="3864960" y="25399"/>
                <a:ext cx="189000" cy="170640"/>
              </p14:xfrm>
            </p:contentPart>
          </mc:Choice>
          <mc:Fallback xmlns="">
            <p:pic>
              <p:nvPicPr>
                <p:cNvPr id="39" name="Entrada de lápiz 38">
                  <a:extLst>
                    <a:ext uri="{FF2B5EF4-FFF2-40B4-BE49-F238E27FC236}">
                      <a16:creationId xmlns:a16="http://schemas.microsoft.com/office/drawing/2014/main" id="{6263B36E-2D65-45F7-B373-A7B7A52B6E4E}"/>
                    </a:ext>
                  </a:extLst>
                </p:cNvPr>
                <p:cNvPicPr/>
                <p:nvPr/>
              </p:nvPicPr>
              <p:blipFill>
                <a:blip r:embed="rId57"/>
                <a:stretch>
                  <a:fillRect/>
                </a:stretch>
              </p:blipFill>
              <p:spPr>
                <a:xfrm>
                  <a:off x="3855960" y="16399"/>
                  <a:ext cx="2066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0ECAB8D3-3D91-48E8-8252-BFF32F87B227}"/>
                    </a:ext>
                  </a:extLst>
                </p14:cNvPr>
                <p14:cNvContentPartPr/>
                <p14:nvPr/>
              </p14:nvContentPartPr>
              <p14:xfrm>
                <a:off x="4089960" y="125839"/>
                <a:ext cx="150840" cy="67320"/>
              </p14:xfrm>
            </p:contentPart>
          </mc:Choice>
          <mc:Fallback xmlns="">
            <p:pic>
              <p:nvPicPr>
                <p:cNvPr id="40" name="Entrada de lápiz 39">
                  <a:extLst>
                    <a:ext uri="{FF2B5EF4-FFF2-40B4-BE49-F238E27FC236}">
                      <a16:creationId xmlns:a16="http://schemas.microsoft.com/office/drawing/2014/main" id="{0ECAB8D3-3D91-48E8-8252-BFF32F87B227}"/>
                    </a:ext>
                  </a:extLst>
                </p:cNvPr>
                <p:cNvPicPr/>
                <p:nvPr/>
              </p:nvPicPr>
              <p:blipFill>
                <a:blip r:embed="rId59"/>
                <a:stretch>
                  <a:fillRect/>
                </a:stretch>
              </p:blipFill>
              <p:spPr>
                <a:xfrm>
                  <a:off x="4080960" y="116839"/>
                  <a:ext cx="1684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Entrada de lápiz 40">
                  <a:extLst>
                    <a:ext uri="{FF2B5EF4-FFF2-40B4-BE49-F238E27FC236}">
                      <a16:creationId xmlns:a16="http://schemas.microsoft.com/office/drawing/2014/main" id="{93D78F96-6141-4923-967E-6F9F906E1098}"/>
                    </a:ext>
                  </a:extLst>
                </p14:cNvPr>
                <p14:cNvContentPartPr/>
                <p14:nvPr/>
              </p14:nvContentPartPr>
              <p14:xfrm>
                <a:off x="4269600" y="141319"/>
                <a:ext cx="76320" cy="64800"/>
              </p14:xfrm>
            </p:contentPart>
          </mc:Choice>
          <mc:Fallback xmlns="">
            <p:pic>
              <p:nvPicPr>
                <p:cNvPr id="41" name="Entrada de lápiz 40">
                  <a:extLst>
                    <a:ext uri="{FF2B5EF4-FFF2-40B4-BE49-F238E27FC236}">
                      <a16:creationId xmlns:a16="http://schemas.microsoft.com/office/drawing/2014/main" id="{93D78F96-6141-4923-967E-6F9F906E1098}"/>
                    </a:ext>
                  </a:extLst>
                </p:cNvPr>
                <p:cNvPicPr/>
                <p:nvPr/>
              </p:nvPicPr>
              <p:blipFill>
                <a:blip r:embed="rId61"/>
                <a:stretch>
                  <a:fillRect/>
                </a:stretch>
              </p:blipFill>
              <p:spPr>
                <a:xfrm>
                  <a:off x="4260960" y="132319"/>
                  <a:ext cx="939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Entrada de lápiz 41">
                  <a:extLst>
                    <a:ext uri="{FF2B5EF4-FFF2-40B4-BE49-F238E27FC236}">
                      <a16:creationId xmlns:a16="http://schemas.microsoft.com/office/drawing/2014/main" id="{1AF808DD-2A44-4ED2-94CC-4844D01A9B4E}"/>
                    </a:ext>
                  </a:extLst>
                </p14:cNvPr>
                <p14:cNvContentPartPr/>
                <p14:nvPr/>
              </p14:nvContentPartPr>
              <p14:xfrm>
                <a:off x="3759480" y="335719"/>
                <a:ext cx="102600" cy="158040"/>
              </p14:xfrm>
            </p:contentPart>
          </mc:Choice>
          <mc:Fallback xmlns="">
            <p:pic>
              <p:nvPicPr>
                <p:cNvPr id="42" name="Entrada de lápiz 41">
                  <a:extLst>
                    <a:ext uri="{FF2B5EF4-FFF2-40B4-BE49-F238E27FC236}">
                      <a16:creationId xmlns:a16="http://schemas.microsoft.com/office/drawing/2014/main" id="{1AF808DD-2A44-4ED2-94CC-4844D01A9B4E}"/>
                    </a:ext>
                  </a:extLst>
                </p:cNvPr>
                <p:cNvPicPr/>
                <p:nvPr/>
              </p:nvPicPr>
              <p:blipFill>
                <a:blip r:embed="rId63"/>
                <a:stretch>
                  <a:fillRect/>
                </a:stretch>
              </p:blipFill>
              <p:spPr>
                <a:xfrm>
                  <a:off x="3750480" y="326719"/>
                  <a:ext cx="120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EF33A3C0-276B-41DF-BF23-12185EEB5056}"/>
                    </a:ext>
                  </a:extLst>
                </p14:cNvPr>
                <p14:cNvContentPartPr/>
                <p14:nvPr/>
              </p14:nvContentPartPr>
              <p14:xfrm>
                <a:off x="3935880" y="447319"/>
                <a:ext cx="115920" cy="61200"/>
              </p14:xfrm>
            </p:contentPart>
          </mc:Choice>
          <mc:Fallback xmlns="">
            <p:pic>
              <p:nvPicPr>
                <p:cNvPr id="43" name="Entrada de lápiz 42">
                  <a:extLst>
                    <a:ext uri="{FF2B5EF4-FFF2-40B4-BE49-F238E27FC236}">
                      <a16:creationId xmlns:a16="http://schemas.microsoft.com/office/drawing/2014/main" id="{EF33A3C0-276B-41DF-BF23-12185EEB5056}"/>
                    </a:ext>
                  </a:extLst>
                </p:cNvPr>
                <p:cNvPicPr/>
                <p:nvPr/>
              </p:nvPicPr>
              <p:blipFill>
                <a:blip r:embed="rId65"/>
                <a:stretch>
                  <a:fillRect/>
                </a:stretch>
              </p:blipFill>
              <p:spPr>
                <a:xfrm>
                  <a:off x="3927240" y="438679"/>
                  <a:ext cx="133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Entrada de lápiz 44">
                  <a:extLst>
                    <a:ext uri="{FF2B5EF4-FFF2-40B4-BE49-F238E27FC236}">
                      <a16:creationId xmlns:a16="http://schemas.microsoft.com/office/drawing/2014/main" id="{9A9B7429-5AE7-4C32-BEC5-3EDFCDFA8489}"/>
                    </a:ext>
                  </a:extLst>
                </p14:cNvPr>
                <p14:cNvContentPartPr/>
                <p14:nvPr/>
              </p14:nvContentPartPr>
              <p14:xfrm>
                <a:off x="3579480" y="583399"/>
                <a:ext cx="1447920" cy="61560"/>
              </p14:xfrm>
            </p:contentPart>
          </mc:Choice>
          <mc:Fallback xmlns="">
            <p:pic>
              <p:nvPicPr>
                <p:cNvPr id="45" name="Entrada de lápiz 44">
                  <a:extLst>
                    <a:ext uri="{FF2B5EF4-FFF2-40B4-BE49-F238E27FC236}">
                      <a16:creationId xmlns:a16="http://schemas.microsoft.com/office/drawing/2014/main" id="{9A9B7429-5AE7-4C32-BEC5-3EDFCDFA8489}"/>
                    </a:ext>
                  </a:extLst>
                </p:cNvPr>
                <p:cNvPicPr/>
                <p:nvPr/>
              </p:nvPicPr>
              <p:blipFill>
                <a:blip r:embed="rId67"/>
                <a:stretch>
                  <a:fillRect/>
                </a:stretch>
              </p:blipFill>
              <p:spPr>
                <a:xfrm>
                  <a:off x="3570480" y="574759"/>
                  <a:ext cx="1465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Entrada de lápiz 45">
                  <a:extLst>
                    <a:ext uri="{FF2B5EF4-FFF2-40B4-BE49-F238E27FC236}">
                      <a16:creationId xmlns:a16="http://schemas.microsoft.com/office/drawing/2014/main" id="{0414525E-7FA0-4E4A-BEED-778F8DF2F27F}"/>
                    </a:ext>
                  </a:extLst>
                </p14:cNvPr>
                <p14:cNvContentPartPr/>
                <p14:nvPr/>
              </p14:nvContentPartPr>
              <p14:xfrm>
                <a:off x="4989600" y="548479"/>
                <a:ext cx="135000" cy="87840"/>
              </p14:xfrm>
            </p:contentPart>
          </mc:Choice>
          <mc:Fallback xmlns="">
            <p:pic>
              <p:nvPicPr>
                <p:cNvPr id="46" name="Entrada de lápiz 45">
                  <a:extLst>
                    <a:ext uri="{FF2B5EF4-FFF2-40B4-BE49-F238E27FC236}">
                      <a16:creationId xmlns:a16="http://schemas.microsoft.com/office/drawing/2014/main" id="{0414525E-7FA0-4E4A-BEED-778F8DF2F27F}"/>
                    </a:ext>
                  </a:extLst>
                </p:cNvPr>
                <p:cNvPicPr/>
                <p:nvPr/>
              </p:nvPicPr>
              <p:blipFill>
                <a:blip r:embed="rId69"/>
                <a:stretch>
                  <a:fillRect/>
                </a:stretch>
              </p:blipFill>
              <p:spPr>
                <a:xfrm>
                  <a:off x="4980960" y="539479"/>
                  <a:ext cx="152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Entrada de lápiz 46">
                  <a:extLst>
                    <a:ext uri="{FF2B5EF4-FFF2-40B4-BE49-F238E27FC236}">
                      <a16:creationId xmlns:a16="http://schemas.microsoft.com/office/drawing/2014/main" id="{DA14B204-52DA-41C6-99D8-CBF99016765F}"/>
                    </a:ext>
                  </a:extLst>
                </p14:cNvPr>
                <p14:cNvContentPartPr/>
                <p14:nvPr/>
              </p14:nvContentPartPr>
              <p14:xfrm>
                <a:off x="5295960" y="287119"/>
                <a:ext cx="172440" cy="271440"/>
              </p14:xfrm>
            </p:contentPart>
          </mc:Choice>
          <mc:Fallback xmlns="">
            <p:pic>
              <p:nvPicPr>
                <p:cNvPr id="47" name="Entrada de lápiz 46">
                  <a:extLst>
                    <a:ext uri="{FF2B5EF4-FFF2-40B4-BE49-F238E27FC236}">
                      <a16:creationId xmlns:a16="http://schemas.microsoft.com/office/drawing/2014/main" id="{DA14B204-52DA-41C6-99D8-CBF99016765F}"/>
                    </a:ext>
                  </a:extLst>
                </p:cNvPr>
                <p:cNvPicPr/>
                <p:nvPr/>
              </p:nvPicPr>
              <p:blipFill>
                <a:blip r:embed="rId71"/>
                <a:stretch>
                  <a:fillRect/>
                </a:stretch>
              </p:blipFill>
              <p:spPr>
                <a:xfrm>
                  <a:off x="5287320" y="278119"/>
                  <a:ext cx="190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Entrada de lápiz 47">
                  <a:extLst>
                    <a:ext uri="{FF2B5EF4-FFF2-40B4-BE49-F238E27FC236}">
                      <a16:creationId xmlns:a16="http://schemas.microsoft.com/office/drawing/2014/main" id="{249217D2-0A49-4D35-B46D-B27A2AA878BF}"/>
                    </a:ext>
                  </a:extLst>
                </p14:cNvPr>
                <p14:cNvContentPartPr/>
                <p14:nvPr/>
              </p14:nvContentPartPr>
              <p14:xfrm>
                <a:off x="5563800" y="477919"/>
                <a:ext cx="143280" cy="106920"/>
              </p14:xfrm>
            </p:contentPart>
          </mc:Choice>
          <mc:Fallback xmlns="">
            <p:pic>
              <p:nvPicPr>
                <p:cNvPr id="48" name="Entrada de lápiz 47">
                  <a:extLst>
                    <a:ext uri="{FF2B5EF4-FFF2-40B4-BE49-F238E27FC236}">
                      <a16:creationId xmlns:a16="http://schemas.microsoft.com/office/drawing/2014/main" id="{249217D2-0A49-4D35-B46D-B27A2AA878BF}"/>
                    </a:ext>
                  </a:extLst>
                </p:cNvPr>
                <p:cNvPicPr/>
                <p:nvPr/>
              </p:nvPicPr>
              <p:blipFill>
                <a:blip r:embed="rId73"/>
                <a:stretch>
                  <a:fillRect/>
                </a:stretch>
              </p:blipFill>
              <p:spPr>
                <a:xfrm>
                  <a:off x="5555160" y="469279"/>
                  <a:ext cx="160920" cy="124560"/>
                </a:xfrm>
                <a:prstGeom prst="rect">
                  <a:avLst/>
                </a:prstGeom>
              </p:spPr>
            </p:pic>
          </mc:Fallback>
        </mc:AlternateContent>
      </p:grpSp>
      <p:grpSp>
        <p:nvGrpSpPr>
          <p:cNvPr id="64" name="Grupo 63">
            <a:extLst>
              <a:ext uri="{FF2B5EF4-FFF2-40B4-BE49-F238E27FC236}">
                <a16:creationId xmlns:a16="http://schemas.microsoft.com/office/drawing/2014/main" id="{ACF0FB91-6DEC-48AC-B7CD-DAA71A40EE3C}"/>
              </a:ext>
            </a:extLst>
          </p:cNvPr>
          <p:cNvGrpSpPr/>
          <p:nvPr/>
        </p:nvGrpSpPr>
        <p:grpSpPr>
          <a:xfrm>
            <a:off x="5644440" y="1023319"/>
            <a:ext cx="2836080" cy="434520"/>
            <a:chOff x="5644440" y="1023319"/>
            <a:chExt cx="2836080" cy="434520"/>
          </a:xfrm>
        </p:grpSpPr>
        <mc:AlternateContent xmlns:mc="http://schemas.openxmlformats.org/markup-compatibility/2006" xmlns:p14="http://schemas.microsoft.com/office/powerpoint/2010/main">
          <mc:Choice Requires="p14">
            <p:contentPart p14:bwMode="auto" r:id="rId74">
              <p14:nvContentPartPr>
                <p14:cNvPr id="50" name="Entrada de lápiz 49">
                  <a:extLst>
                    <a:ext uri="{FF2B5EF4-FFF2-40B4-BE49-F238E27FC236}">
                      <a16:creationId xmlns:a16="http://schemas.microsoft.com/office/drawing/2014/main" id="{85270AB1-22B9-4015-B79F-4F5DEC852FC8}"/>
                    </a:ext>
                  </a:extLst>
                </p14:cNvPr>
                <p14:cNvContentPartPr/>
                <p14:nvPr/>
              </p14:nvContentPartPr>
              <p14:xfrm>
                <a:off x="5644440" y="1169839"/>
                <a:ext cx="194400" cy="286560"/>
              </p14:xfrm>
            </p:contentPart>
          </mc:Choice>
          <mc:Fallback xmlns="">
            <p:pic>
              <p:nvPicPr>
                <p:cNvPr id="50" name="Entrada de lápiz 49">
                  <a:extLst>
                    <a:ext uri="{FF2B5EF4-FFF2-40B4-BE49-F238E27FC236}">
                      <a16:creationId xmlns:a16="http://schemas.microsoft.com/office/drawing/2014/main" id="{85270AB1-22B9-4015-B79F-4F5DEC852FC8}"/>
                    </a:ext>
                  </a:extLst>
                </p:cNvPr>
                <p:cNvPicPr/>
                <p:nvPr/>
              </p:nvPicPr>
              <p:blipFill>
                <a:blip r:embed="rId75"/>
                <a:stretch>
                  <a:fillRect/>
                </a:stretch>
              </p:blipFill>
              <p:spPr>
                <a:xfrm>
                  <a:off x="5635440" y="1161199"/>
                  <a:ext cx="212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Entrada de lápiz 50">
                  <a:extLst>
                    <a:ext uri="{FF2B5EF4-FFF2-40B4-BE49-F238E27FC236}">
                      <a16:creationId xmlns:a16="http://schemas.microsoft.com/office/drawing/2014/main" id="{70173843-51DF-4E03-8079-0A403D4169BE}"/>
                    </a:ext>
                  </a:extLst>
                </p14:cNvPr>
                <p14:cNvContentPartPr/>
                <p14:nvPr/>
              </p14:nvContentPartPr>
              <p14:xfrm>
                <a:off x="5885640" y="1326799"/>
                <a:ext cx="115920" cy="106920"/>
              </p14:xfrm>
            </p:contentPart>
          </mc:Choice>
          <mc:Fallback xmlns="">
            <p:pic>
              <p:nvPicPr>
                <p:cNvPr id="51" name="Entrada de lápiz 50">
                  <a:extLst>
                    <a:ext uri="{FF2B5EF4-FFF2-40B4-BE49-F238E27FC236}">
                      <a16:creationId xmlns:a16="http://schemas.microsoft.com/office/drawing/2014/main" id="{70173843-51DF-4E03-8079-0A403D4169BE}"/>
                    </a:ext>
                  </a:extLst>
                </p:cNvPr>
                <p:cNvPicPr/>
                <p:nvPr/>
              </p:nvPicPr>
              <p:blipFill>
                <a:blip r:embed="rId77"/>
                <a:stretch>
                  <a:fillRect/>
                </a:stretch>
              </p:blipFill>
              <p:spPr>
                <a:xfrm>
                  <a:off x="5877000" y="1317799"/>
                  <a:ext cx="133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Entrada de lápiz 51">
                  <a:extLst>
                    <a:ext uri="{FF2B5EF4-FFF2-40B4-BE49-F238E27FC236}">
                      <a16:creationId xmlns:a16="http://schemas.microsoft.com/office/drawing/2014/main" id="{551C505A-0D69-420C-88E2-8ADEC023624B}"/>
                    </a:ext>
                  </a:extLst>
                </p14:cNvPr>
                <p14:cNvContentPartPr/>
                <p14:nvPr/>
              </p14:nvContentPartPr>
              <p14:xfrm>
                <a:off x="6003000" y="1349479"/>
                <a:ext cx="137160" cy="108360"/>
              </p14:xfrm>
            </p:contentPart>
          </mc:Choice>
          <mc:Fallback xmlns="">
            <p:pic>
              <p:nvPicPr>
                <p:cNvPr id="52" name="Entrada de lápiz 51">
                  <a:extLst>
                    <a:ext uri="{FF2B5EF4-FFF2-40B4-BE49-F238E27FC236}">
                      <a16:creationId xmlns:a16="http://schemas.microsoft.com/office/drawing/2014/main" id="{551C505A-0D69-420C-88E2-8ADEC023624B}"/>
                    </a:ext>
                  </a:extLst>
                </p:cNvPr>
                <p:cNvPicPr/>
                <p:nvPr/>
              </p:nvPicPr>
              <p:blipFill>
                <a:blip r:embed="rId79"/>
                <a:stretch>
                  <a:fillRect/>
                </a:stretch>
              </p:blipFill>
              <p:spPr>
                <a:xfrm>
                  <a:off x="5994000" y="1340839"/>
                  <a:ext cx="15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Entrada de lápiz 52">
                  <a:extLst>
                    <a:ext uri="{FF2B5EF4-FFF2-40B4-BE49-F238E27FC236}">
                      <a16:creationId xmlns:a16="http://schemas.microsoft.com/office/drawing/2014/main" id="{B2A73088-E01A-46D7-A471-65BE00143C41}"/>
                    </a:ext>
                  </a:extLst>
                </p14:cNvPr>
                <p14:cNvContentPartPr/>
                <p14:nvPr/>
              </p14:nvContentPartPr>
              <p14:xfrm>
                <a:off x="6225480" y="1270639"/>
                <a:ext cx="135360" cy="12960"/>
              </p14:xfrm>
            </p:contentPart>
          </mc:Choice>
          <mc:Fallback xmlns="">
            <p:pic>
              <p:nvPicPr>
                <p:cNvPr id="53" name="Entrada de lápiz 52">
                  <a:extLst>
                    <a:ext uri="{FF2B5EF4-FFF2-40B4-BE49-F238E27FC236}">
                      <a16:creationId xmlns:a16="http://schemas.microsoft.com/office/drawing/2014/main" id="{B2A73088-E01A-46D7-A471-65BE00143C41}"/>
                    </a:ext>
                  </a:extLst>
                </p:cNvPr>
                <p:cNvPicPr/>
                <p:nvPr/>
              </p:nvPicPr>
              <p:blipFill>
                <a:blip r:embed="rId81"/>
                <a:stretch>
                  <a:fillRect/>
                </a:stretch>
              </p:blipFill>
              <p:spPr>
                <a:xfrm>
                  <a:off x="6216480" y="1261999"/>
                  <a:ext cx="153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Entrada de lápiz 53">
                  <a:extLst>
                    <a:ext uri="{FF2B5EF4-FFF2-40B4-BE49-F238E27FC236}">
                      <a16:creationId xmlns:a16="http://schemas.microsoft.com/office/drawing/2014/main" id="{462D94E0-CE61-4677-9E8A-967DB7DE0920}"/>
                    </a:ext>
                  </a:extLst>
                </p14:cNvPr>
                <p14:cNvContentPartPr/>
                <p14:nvPr/>
              </p14:nvContentPartPr>
              <p14:xfrm>
                <a:off x="6242400" y="1350919"/>
                <a:ext cx="140760" cy="17280"/>
              </p14:xfrm>
            </p:contentPart>
          </mc:Choice>
          <mc:Fallback xmlns="">
            <p:pic>
              <p:nvPicPr>
                <p:cNvPr id="54" name="Entrada de lápiz 53">
                  <a:extLst>
                    <a:ext uri="{FF2B5EF4-FFF2-40B4-BE49-F238E27FC236}">
                      <a16:creationId xmlns:a16="http://schemas.microsoft.com/office/drawing/2014/main" id="{462D94E0-CE61-4677-9E8A-967DB7DE0920}"/>
                    </a:ext>
                  </a:extLst>
                </p:cNvPr>
                <p:cNvPicPr/>
                <p:nvPr/>
              </p:nvPicPr>
              <p:blipFill>
                <a:blip r:embed="rId83"/>
                <a:stretch>
                  <a:fillRect/>
                </a:stretch>
              </p:blipFill>
              <p:spPr>
                <a:xfrm>
                  <a:off x="6233400" y="1342279"/>
                  <a:ext cx="158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Entrada de lápiz 54">
                  <a:extLst>
                    <a:ext uri="{FF2B5EF4-FFF2-40B4-BE49-F238E27FC236}">
                      <a16:creationId xmlns:a16="http://schemas.microsoft.com/office/drawing/2014/main" id="{6865FA7B-E59F-4E1F-B7FB-BE766234F3B9}"/>
                    </a:ext>
                  </a:extLst>
                </p14:cNvPr>
                <p14:cNvContentPartPr/>
                <p14:nvPr/>
              </p14:nvContentPartPr>
              <p14:xfrm>
                <a:off x="6554160" y="1148239"/>
                <a:ext cx="236880" cy="209880"/>
              </p14:xfrm>
            </p:contentPart>
          </mc:Choice>
          <mc:Fallback xmlns="">
            <p:pic>
              <p:nvPicPr>
                <p:cNvPr id="55" name="Entrada de lápiz 54">
                  <a:extLst>
                    <a:ext uri="{FF2B5EF4-FFF2-40B4-BE49-F238E27FC236}">
                      <a16:creationId xmlns:a16="http://schemas.microsoft.com/office/drawing/2014/main" id="{6865FA7B-E59F-4E1F-B7FB-BE766234F3B9}"/>
                    </a:ext>
                  </a:extLst>
                </p:cNvPr>
                <p:cNvPicPr/>
                <p:nvPr/>
              </p:nvPicPr>
              <p:blipFill>
                <a:blip r:embed="rId85"/>
                <a:stretch>
                  <a:fillRect/>
                </a:stretch>
              </p:blipFill>
              <p:spPr>
                <a:xfrm>
                  <a:off x="6545160" y="1139599"/>
                  <a:ext cx="254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Entrada de lápiz 55">
                  <a:extLst>
                    <a:ext uri="{FF2B5EF4-FFF2-40B4-BE49-F238E27FC236}">
                      <a16:creationId xmlns:a16="http://schemas.microsoft.com/office/drawing/2014/main" id="{6AD86BE3-0A5F-45FC-B0E4-AD64D056CEEA}"/>
                    </a:ext>
                  </a:extLst>
                </p14:cNvPr>
                <p14:cNvContentPartPr/>
                <p14:nvPr/>
              </p14:nvContentPartPr>
              <p14:xfrm>
                <a:off x="6795360" y="1303039"/>
                <a:ext cx="166320" cy="87120"/>
              </p14:xfrm>
            </p:contentPart>
          </mc:Choice>
          <mc:Fallback xmlns="">
            <p:pic>
              <p:nvPicPr>
                <p:cNvPr id="56" name="Entrada de lápiz 55">
                  <a:extLst>
                    <a:ext uri="{FF2B5EF4-FFF2-40B4-BE49-F238E27FC236}">
                      <a16:creationId xmlns:a16="http://schemas.microsoft.com/office/drawing/2014/main" id="{6AD86BE3-0A5F-45FC-B0E4-AD64D056CEEA}"/>
                    </a:ext>
                  </a:extLst>
                </p:cNvPr>
                <p:cNvPicPr/>
                <p:nvPr/>
              </p:nvPicPr>
              <p:blipFill>
                <a:blip r:embed="rId87"/>
                <a:stretch>
                  <a:fillRect/>
                </a:stretch>
              </p:blipFill>
              <p:spPr>
                <a:xfrm>
                  <a:off x="6786360" y="1294399"/>
                  <a:ext cx="183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Entrada de lápiz 56">
                  <a:extLst>
                    <a:ext uri="{FF2B5EF4-FFF2-40B4-BE49-F238E27FC236}">
                      <a16:creationId xmlns:a16="http://schemas.microsoft.com/office/drawing/2014/main" id="{5E016355-7ABA-435B-8EE1-5CA08D7A6620}"/>
                    </a:ext>
                  </a:extLst>
                </p14:cNvPr>
                <p14:cNvContentPartPr/>
                <p14:nvPr/>
              </p14:nvContentPartPr>
              <p14:xfrm>
                <a:off x="7035840" y="1321759"/>
                <a:ext cx="44280" cy="32760"/>
              </p14:xfrm>
            </p:contentPart>
          </mc:Choice>
          <mc:Fallback xmlns="">
            <p:pic>
              <p:nvPicPr>
                <p:cNvPr id="57" name="Entrada de lápiz 56">
                  <a:extLst>
                    <a:ext uri="{FF2B5EF4-FFF2-40B4-BE49-F238E27FC236}">
                      <a16:creationId xmlns:a16="http://schemas.microsoft.com/office/drawing/2014/main" id="{5E016355-7ABA-435B-8EE1-5CA08D7A6620}"/>
                    </a:ext>
                  </a:extLst>
                </p:cNvPr>
                <p:cNvPicPr/>
                <p:nvPr/>
              </p:nvPicPr>
              <p:blipFill>
                <a:blip r:embed="rId89"/>
                <a:stretch>
                  <a:fillRect/>
                </a:stretch>
              </p:blipFill>
              <p:spPr>
                <a:xfrm>
                  <a:off x="7026840" y="1312759"/>
                  <a:ext cx="6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Entrada de lápiz 57">
                  <a:extLst>
                    <a:ext uri="{FF2B5EF4-FFF2-40B4-BE49-F238E27FC236}">
                      <a16:creationId xmlns:a16="http://schemas.microsoft.com/office/drawing/2014/main" id="{A4F17183-17E0-4D2B-A8AC-9F72A244A5DD}"/>
                    </a:ext>
                  </a:extLst>
                </p14:cNvPr>
                <p14:cNvContentPartPr/>
                <p14:nvPr/>
              </p14:nvContentPartPr>
              <p14:xfrm>
                <a:off x="7222680" y="1091359"/>
                <a:ext cx="201600" cy="226440"/>
              </p14:xfrm>
            </p:contentPart>
          </mc:Choice>
          <mc:Fallback xmlns="">
            <p:pic>
              <p:nvPicPr>
                <p:cNvPr id="58" name="Entrada de lápiz 57">
                  <a:extLst>
                    <a:ext uri="{FF2B5EF4-FFF2-40B4-BE49-F238E27FC236}">
                      <a16:creationId xmlns:a16="http://schemas.microsoft.com/office/drawing/2014/main" id="{A4F17183-17E0-4D2B-A8AC-9F72A244A5DD}"/>
                    </a:ext>
                  </a:extLst>
                </p:cNvPr>
                <p:cNvPicPr/>
                <p:nvPr/>
              </p:nvPicPr>
              <p:blipFill>
                <a:blip r:embed="rId91"/>
                <a:stretch>
                  <a:fillRect/>
                </a:stretch>
              </p:blipFill>
              <p:spPr>
                <a:xfrm>
                  <a:off x="7213680" y="1082359"/>
                  <a:ext cx="21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Entrada de lápiz 58">
                  <a:extLst>
                    <a:ext uri="{FF2B5EF4-FFF2-40B4-BE49-F238E27FC236}">
                      <a16:creationId xmlns:a16="http://schemas.microsoft.com/office/drawing/2014/main" id="{16059233-9E53-4CA3-B4BE-6311B60480F9}"/>
                    </a:ext>
                  </a:extLst>
                </p14:cNvPr>
                <p14:cNvContentPartPr/>
                <p14:nvPr/>
              </p14:nvContentPartPr>
              <p14:xfrm>
                <a:off x="7464240" y="1291159"/>
                <a:ext cx="189000" cy="81000"/>
              </p14:xfrm>
            </p:contentPart>
          </mc:Choice>
          <mc:Fallback xmlns="">
            <p:pic>
              <p:nvPicPr>
                <p:cNvPr id="59" name="Entrada de lápiz 58">
                  <a:extLst>
                    <a:ext uri="{FF2B5EF4-FFF2-40B4-BE49-F238E27FC236}">
                      <a16:creationId xmlns:a16="http://schemas.microsoft.com/office/drawing/2014/main" id="{16059233-9E53-4CA3-B4BE-6311B60480F9}"/>
                    </a:ext>
                  </a:extLst>
                </p:cNvPr>
                <p:cNvPicPr/>
                <p:nvPr/>
              </p:nvPicPr>
              <p:blipFill>
                <a:blip r:embed="rId93"/>
                <a:stretch>
                  <a:fillRect/>
                </a:stretch>
              </p:blipFill>
              <p:spPr>
                <a:xfrm>
                  <a:off x="7455600" y="1282519"/>
                  <a:ext cx="206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Entrada de lápiz 59">
                  <a:extLst>
                    <a:ext uri="{FF2B5EF4-FFF2-40B4-BE49-F238E27FC236}">
                      <a16:creationId xmlns:a16="http://schemas.microsoft.com/office/drawing/2014/main" id="{CC996310-C822-478E-8B9A-17BBA6FEE78F}"/>
                    </a:ext>
                  </a:extLst>
                </p14:cNvPr>
                <p14:cNvContentPartPr/>
                <p14:nvPr/>
              </p14:nvContentPartPr>
              <p14:xfrm>
                <a:off x="7816680" y="1153279"/>
                <a:ext cx="42120" cy="106200"/>
              </p14:xfrm>
            </p:contentPart>
          </mc:Choice>
          <mc:Fallback xmlns="">
            <p:pic>
              <p:nvPicPr>
                <p:cNvPr id="60" name="Entrada de lápiz 59">
                  <a:extLst>
                    <a:ext uri="{FF2B5EF4-FFF2-40B4-BE49-F238E27FC236}">
                      <a16:creationId xmlns:a16="http://schemas.microsoft.com/office/drawing/2014/main" id="{CC996310-C822-478E-8B9A-17BBA6FEE78F}"/>
                    </a:ext>
                  </a:extLst>
                </p:cNvPr>
                <p:cNvPicPr/>
                <p:nvPr/>
              </p:nvPicPr>
              <p:blipFill>
                <a:blip r:embed="rId95"/>
                <a:stretch>
                  <a:fillRect/>
                </a:stretch>
              </p:blipFill>
              <p:spPr>
                <a:xfrm>
                  <a:off x="7807680" y="1144279"/>
                  <a:ext cx="597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Entrada de lápiz 60">
                  <a:extLst>
                    <a:ext uri="{FF2B5EF4-FFF2-40B4-BE49-F238E27FC236}">
                      <a16:creationId xmlns:a16="http://schemas.microsoft.com/office/drawing/2014/main" id="{2CACFA36-F0B8-49A9-82F6-3418DE33D4F2}"/>
                    </a:ext>
                  </a:extLst>
                </p14:cNvPr>
                <p14:cNvContentPartPr/>
                <p14:nvPr/>
              </p14:nvContentPartPr>
              <p14:xfrm>
                <a:off x="7715160" y="1231399"/>
                <a:ext cx="190080" cy="4320"/>
              </p14:xfrm>
            </p:contentPart>
          </mc:Choice>
          <mc:Fallback xmlns="">
            <p:pic>
              <p:nvPicPr>
                <p:cNvPr id="61" name="Entrada de lápiz 60">
                  <a:extLst>
                    <a:ext uri="{FF2B5EF4-FFF2-40B4-BE49-F238E27FC236}">
                      <a16:creationId xmlns:a16="http://schemas.microsoft.com/office/drawing/2014/main" id="{2CACFA36-F0B8-49A9-82F6-3418DE33D4F2}"/>
                    </a:ext>
                  </a:extLst>
                </p:cNvPr>
                <p:cNvPicPr/>
                <p:nvPr/>
              </p:nvPicPr>
              <p:blipFill>
                <a:blip r:embed="rId97"/>
                <a:stretch>
                  <a:fillRect/>
                </a:stretch>
              </p:blipFill>
              <p:spPr>
                <a:xfrm>
                  <a:off x="7706160" y="1222399"/>
                  <a:ext cx="20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Entrada de lápiz 61">
                  <a:extLst>
                    <a:ext uri="{FF2B5EF4-FFF2-40B4-BE49-F238E27FC236}">
                      <a16:creationId xmlns:a16="http://schemas.microsoft.com/office/drawing/2014/main" id="{57C61C3E-953A-40A0-8ACD-FBA547B1E2C5}"/>
                    </a:ext>
                  </a:extLst>
                </p14:cNvPr>
                <p14:cNvContentPartPr/>
                <p14:nvPr/>
              </p14:nvContentPartPr>
              <p14:xfrm>
                <a:off x="8021160" y="1023319"/>
                <a:ext cx="281520" cy="254880"/>
              </p14:xfrm>
            </p:contentPart>
          </mc:Choice>
          <mc:Fallback xmlns="">
            <p:pic>
              <p:nvPicPr>
                <p:cNvPr id="62" name="Entrada de lápiz 61">
                  <a:extLst>
                    <a:ext uri="{FF2B5EF4-FFF2-40B4-BE49-F238E27FC236}">
                      <a16:creationId xmlns:a16="http://schemas.microsoft.com/office/drawing/2014/main" id="{57C61C3E-953A-40A0-8ACD-FBA547B1E2C5}"/>
                    </a:ext>
                  </a:extLst>
                </p:cNvPr>
                <p:cNvPicPr/>
                <p:nvPr/>
              </p:nvPicPr>
              <p:blipFill>
                <a:blip r:embed="rId99"/>
                <a:stretch>
                  <a:fillRect/>
                </a:stretch>
              </p:blipFill>
              <p:spPr>
                <a:xfrm>
                  <a:off x="8012520" y="1014319"/>
                  <a:ext cx="299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Entrada de lápiz 62">
                  <a:extLst>
                    <a:ext uri="{FF2B5EF4-FFF2-40B4-BE49-F238E27FC236}">
                      <a16:creationId xmlns:a16="http://schemas.microsoft.com/office/drawing/2014/main" id="{DB837631-C753-4DFD-8C75-1EAE8F9B207E}"/>
                    </a:ext>
                  </a:extLst>
                </p14:cNvPr>
                <p14:cNvContentPartPr/>
                <p14:nvPr/>
              </p14:nvContentPartPr>
              <p14:xfrm>
                <a:off x="8333640" y="1184239"/>
                <a:ext cx="146880" cy="144000"/>
              </p14:xfrm>
            </p:contentPart>
          </mc:Choice>
          <mc:Fallback xmlns="">
            <p:pic>
              <p:nvPicPr>
                <p:cNvPr id="63" name="Entrada de lápiz 62">
                  <a:extLst>
                    <a:ext uri="{FF2B5EF4-FFF2-40B4-BE49-F238E27FC236}">
                      <a16:creationId xmlns:a16="http://schemas.microsoft.com/office/drawing/2014/main" id="{DB837631-C753-4DFD-8C75-1EAE8F9B207E}"/>
                    </a:ext>
                  </a:extLst>
                </p:cNvPr>
                <p:cNvPicPr/>
                <p:nvPr/>
              </p:nvPicPr>
              <p:blipFill>
                <a:blip r:embed="rId101"/>
                <a:stretch>
                  <a:fillRect/>
                </a:stretch>
              </p:blipFill>
              <p:spPr>
                <a:xfrm>
                  <a:off x="8324640" y="1175239"/>
                  <a:ext cx="164520" cy="161640"/>
                </a:xfrm>
                <a:prstGeom prst="rect">
                  <a:avLst/>
                </a:prstGeom>
              </p:spPr>
            </p:pic>
          </mc:Fallback>
        </mc:AlternateContent>
      </p:grpSp>
      <p:grpSp>
        <p:nvGrpSpPr>
          <p:cNvPr id="84" name="Grupo 83">
            <a:extLst>
              <a:ext uri="{FF2B5EF4-FFF2-40B4-BE49-F238E27FC236}">
                <a16:creationId xmlns:a16="http://schemas.microsoft.com/office/drawing/2014/main" id="{25E98C56-2CED-43B9-B314-938C603F6CD8}"/>
              </a:ext>
            </a:extLst>
          </p:cNvPr>
          <p:cNvGrpSpPr/>
          <p:nvPr/>
        </p:nvGrpSpPr>
        <p:grpSpPr>
          <a:xfrm>
            <a:off x="5743800" y="1627039"/>
            <a:ext cx="3053520" cy="544680"/>
            <a:chOff x="5743800" y="1627039"/>
            <a:chExt cx="3053520" cy="544680"/>
          </a:xfrm>
        </p:grpSpPr>
        <mc:AlternateContent xmlns:mc="http://schemas.openxmlformats.org/markup-compatibility/2006" xmlns:p14="http://schemas.microsoft.com/office/powerpoint/2010/main">
          <mc:Choice Requires="p14">
            <p:contentPart p14:bwMode="auto" r:id="rId102">
              <p14:nvContentPartPr>
                <p14:cNvPr id="65" name="Entrada de lápiz 64">
                  <a:extLst>
                    <a:ext uri="{FF2B5EF4-FFF2-40B4-BE49-F238E27FC236}">
                      <a16:creationId xmlns:a16="http://schemas.microsoft.com/office/drawing/2014/main" id="{F8616489-1A3E-46A0-A67A-A2D75931EA4C}"/>
                    </a:ext>
                  </a:extLst>
                </p14:cNvPr>
                <p14:cNvContentPartPr/>
                <p14:nvPr/>
              </p14:nvContentPartPr>
              <p14:xfrm>
                <a:off x="5743800" y="1848079"/>
                <a:ext cx="261720" cy="280080"/>
              </p14:xfrm>
            </p:contentPart>
          </mc:Choice>
          <mc:Fallback xmlns="">
            <p:pic>
              <p:nvPicPr>
                <p:cNvPr id="65" name="Entrada de lápiz 64">
                  <a:extLst>
                    <a:ext uri="{FF2B5EF4-FFF2-40B4-BE49-F238E27FC236}">
                      <a16:creationId xmlns:a16="http://schemas.microsoft.com/office/drawing/2014/main" id="{F8616489-1A3E-46A0-A67A-A2D75931EA4C}"/>
                    </a:ext>
                  </a:extLst>
                </p:cNvPr>
                <p:cNvPicPr/>
                <p:nvPr/>
              </p:nvPicPr>
              <p:blipFill>
                <a:blip r:embed="rId103"/>
                <a:stretch>
                  <a:fillRect/>
                </a:stretch>
              </p:blipFill>
              <p:spPr>
                <a:xfrm>
                  <a:off x="5734800" y="1839079"/>
                  <a:ext cx="279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Entrada de lápiz 65">
                  <a:extLst>
                    <a:ext uri="{FF2B5EF4-FFF2-40B4-BE49-F238E27FC236}">
                      <a16:creationId xmlns:a16="http://schemas.microsoft.com/office/drawing/2014/main" id="{FBB297FD-D37D-4FF9-ACA6-B10F7CC41C34}"/>
                    </a:ext>
                  </a:extLst>
                </p14:cNvPr>
                <p14:cNvContentPartPr/>
                <p14:nvPr/>
              </p14:nvContentPartPr>
              <p14:xfrm>
                <a:off x="6079680" y="2034919"/>
                <a:ext cx="72360" cy="136800"/>
              </p14:xfrm>
            </p:contentPart>
          </mc:Choice>
          <mc:Fallback xmlns="">
            <p:pic>
              <p:nvPicPr>
                <p:cNvPr id="66" name="Entrada de lápiz 65">
                  <a:extLst>
                    <a:ext uri="{FF2B5EF4-FFF2-40B4-BE49-F238E27FC236}">
                      <a16:creationId xmlns:a16="http://schemas.microsoft.com/office/drawing/2014/main" id="{FBB297FD-D37D-4FF9-ACA6-B10F7CC41C34}"/>
                    </a:ext>
                  </a:extLst>
                </p:cNvPr>
                <p:cNvPicPr/>
                <p:nvPr/>
              </p:nvPicPr>
              <p:blipFill>
                <a:blip r:embed="rId105"/>
                <a:stretch>
                  <a:fillRect/>
                </a:stretch>
              </p:blipFill>
              <p:spPr>
                <a:xfrm>
                  <a:off x="6070680" y="2026279"/>
                  <a:ext cx="90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Entrada de lápiz 66">
                  <a:extLst>
                    <a:ext uri="{FF2B5EF4-FFF2-40B4-BE49-F238E27FC236}">
                      <a16:creationId xmlns:a16="http://schemas.microsoft.com/office/drawing/2014/main" id="{668A3F80-C3D7-4CB3-A66E-B776EBBC9498}"/>
                    </a:ext>
                  </a:extLst>
                </p14:cNvPr>
                <p14:cNvContentPartPr/>
                <p14:nvPr/>
              </p14:nvContentPartPr>
              <p14:xfrm>
                <a:off x="6090480" y="1990279"/>
                <a:ext cx="64080" cy="53280"/>
              </p14:xfrm>
            </p:contentPart>
          </mc:Choice>
          <mc:Fallback xmlns="">
            <p:pic>
              <p:nvPicPr>
                <p:cNvPr id="67" name="Entrada de lápiz 66">
                  <a:extLst>
                    <a:ext uri="{FF2B5EF4-FFF2-40B4-BE49-F238E27FC236}">
                      <a16:creationId xmlns:a16="http://schemas.microsoft.com/office/drawing/2014/main" id="{668A3F80-C3D7-4CB3-A66E-B776EBBC9498}"/>
                    </a:ext>
                  </a:extLst>
                </p:cNvPr>
                <p:cNvPicPr/>
                <p:nvPr/>
              </p:nvPicPr>
              <p:blipFill>
                <a:blip r:embed="rId107"/>
                <a:stretch>
                  <a:fillRect/>
                </a:stretch>
              </p:blipFill>
              <p:spPr>
                <a:xfrm>
                  <a:off x="6081480" y="1981279"/>
                  <a:ext cx="81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Entrada de lápiz 67">
                  <a:extLst>
                    <a:ext uri="{FF2B5EF4-FFF2-40B4-BE49-F238E27FC236}">
                      <a16:creationId xmlns:a16="http://schemas.microsoft.com/office/drawing/2014/main" id="{5F9E9992-81AC-4772-B20A-44FABB6C384A}"/>
                    </a:ext>
                  </a:extLst>
                </p14:cNvPr>
                <p14:cNvContentPartPr/>
                <p14:nvPr/>
              </p14:nvContentPartPr>
              <p14:xfrm>
                <a:off x="6320520" y="2014399"/>
                <a:ext cx="131760" cy="23040"/>
              </p14:xfrm>
            </p:contentPart>
          </mc:Choice>
          <mc:Fallback xmlns="">
            <p:pic>
              <p:nvPicPr>
                <p:cNvPr id="68" name="Entrada de lápiz 67">
                  <a:extLst>
                    <a:ext uri="{FF2B5EF4-FFF2-40B4-BE49-F238E27FC236}">
                      <a16:creationId xmlns:a16="http://schemas.microsoft.com/office/drawing/2014/main" id="{5F9E9992-81AC-4772-B20A-44FABB6C384A}"/>
                    </a:ext>
                  </a:extLst>
                </p:cNvPr>
                <p:cNvPicPr/>
                <p:nvPr/>
              </p:nvPicPr>
              <p:blipFill>
                <a:blip r:embed="rId109"/>
                <a:stretch>
                  <a:fillRect/>
                </a:stretch>
              </p:blipFill>
              <p:spPr>
                <a:xfrm>
                  <a:off x="6311520" y="2005759"/>
                  <a:ext cx="149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Entrada de lápiz 68">
                  <a:extLst>
                    <a:ext uri="{FF2B5EF4-FFF2-40B4-BE49-F238E27FC236}">
                      <a16:creationId xmlns:a16="http://schemas.microsoft.com/office/drawing/2014/main" id="{93407546-90D5-4570-B52F-807F31908063}"/>
                    </a:ext>
                  </a:extLst>
                </p14:cNvPr>
                <p14:cNvContentPartPr/>
                <p14:nvPr/>
              </p14:nvContentPartPr>
              <p14:xfrm>
                <a:off x="6338880" y="2103679"/>
                <a:ext cx="155880" cy="12240"/>
              </p14:xfrm>
            </p:contentPart>
          </mc:Choice>
          <mc:Fallback xmlns="">
            <p:pic>
              <p:nvPicPr>
                <p:cNvPr id="69" name="Entrada de lápiz 68">
                  <a:extLst>
                    <a:ext uri="{FF2B5EF4-FFF2-40B4-BE49-F238E27FC236}">
                      <a16:creationId xmlns:a16="http://schemas.microsoft.com/office/drawing/2014/main" id="{93407546-90D5-4570-B52F-807F31908063}"/>
                    </a:ext>
                  </a:extLst>
                </p:cNvPr>
                <p:cNvPicPr/>
                <p:nvPr/>
              </p:nvPicPr>
              <p:blipFill>
                <a:blip r:embed="rId111"/>
                <a:stretch>
                  <a:fillRect/>
                </a:stretch>
              </p:blipFill>
              <p:spPr>
                <a:xfrm>
                  <a:off x="6330240" y="2094679"/>
                  <a:ext cx="173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Entrada de lápiz 70">
                  <a:extLst>
                    <a:ext uri="{FF2B5EF4-FFF2-40B4-BE49-F238E27FC236}">
                      <a16:creationId xmlns:a16="http://schemas.microsoft.com/office/drawing/2014/main" id="{25D3790E-032F-4C9D-9618-ADFADC105667}"/>
                    </a:ext>
                  </a:extLst>
                </p14:cNvPr>
                <p14:cNvContentPartPr/>
                <p14:nvPr/>
              </p14:nvContentPartPr>
              <p14:xfrm>
                <a:off x="6604560" y="1889839"/>
                <a:ext cx="266400" cy="248400"/>
              </p14:xfrm>
            </p:contentPart>
          </mc:Choice>
          <mc:Fallback xmlns="">
            <p:pic>
              <p:nvPicPr>
                <p:cNvPr id="71" name="Entrada de lápiz 70">
                  <a:extLst>
                    <a:ext uri="{FF2B5EF4-FFF2-40B4-BE49-F238E27FC236}">
                      <a16:creationId xmlns:a16="http://schemas.microsoft.com/office/drawing/2014/main" id="{25D3790E-032F-4C9D-9618-ADFADC105667}"/>
                    </a:ext>
                  </a:extLst>
                </p:cNvPr>
                <p:cNvPicPr/>
                <p:nvPr/>
              </p:nvPicPr>
              <p:blipFill>
                <a:blip r:embed="rId113"/>
                <a:stretch>
                  <a:fillRect/>
                </a:stretch>
              </p:blipFill>
              <p:spPr>
                <a:xfrm>
                  <a:off x="6595920" y="1880839"/>
                  <a:ext cx="2840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Entrada de lápiz 71">
                  <a:extLst>
                    <a:ext uri="{FF2B5EF4-FFF2-40B4-BE49-F238E27FC236}">
                      <a16:creationId xmlns:a16="http://schemas.microsoft.com/office/drawing/2014/main" id="{1F692209-AC11-4E75-940D-964B8E7F9288}"/>
                    </a:ext>
                  </a:extLst>
                </p14:cNvPr>
                <p14:cNvContentPartPr/>
                <p14:nvPr/>
              </p14:nvContentPartPr>
              <p14:xfrm>
                <a:off x="6928200" y="2029159"/>
                <a:ext cx="159120" cy="131400"/>
              </p14:xfrm>
            </p:contentPart>
          </mc:Choice>
          <mc:Fallback xmlns="">
            <p:pic>
              <p:nvPicPr>
                <p:cNvPr id="72" name="Entrada de lápiz 71">
                  <a:extLst>
                    <a:ext uri="{FF2B5EF4-FFF2-40B4-BE49-F238E27FC236}">
                      <a16:creationId xmlns:a16="http://schemas.microsoft.com/office/drawing/2014/main" id="{1F692209-AC11-4E75-940D-964B8E7F9288}"/>
                    </a:ext>
                  </a:extLst>
                </p:cNvPr>
                <p:cNvPicPr/>
                <p:nvPr/>
              </p:nvPicPr>
              <p:blipFill>
                <a:blip r:embed="rId115"/>
                <a:stretch>
                  <a:fillRect/>
                </a:stretch>
              </p:blipFill>
              <p:spPr>
                <a:xfrm>
                  <a:off x="6919200" y="2020519"/>
                  <a:ext cx="176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Entrada de lápiz 72">
                  <a:extLst>
                    <a:ext uri="{FF2B5EF4-FFF2-40B4-BE49-F238E27FC236}">
                      <a16:creationId xmlns:a16="http://schemas.microsoft.com/office/drawing/2014/main" id="{35C6DA36-08FD-490B-8218-E23FBB88E1E6}"/>
                    </a:ext>
                  </a:extLst>
                </p14:cNvPr>
                <p14:cNvContentPartPr/>
                <p14:nvPr/>
              </p14:nvContentPartPr>
              <p14:xfrm>
                <a:off x="7199640" y="2076319"/>
                <a:ext cx="6120" cy="11160"/>
              </p14:xfrm>
            </p:contentPart>
          </mc:Choice>
          <mc:Fallback xmlns="">
            <p:pic>
              <p:nvPicPr>
                <p:cNvPr id="73" name="Entrada de lápiz 72">
                  <a:extLst>
                    <a:ext uri="{FF2B5EF4-FFF2-40B4-BE49-F238E27FC236}">
                      <a16:creationId xmlns:a16="http://schemas.microsoft.com/office/drawing/2014/main" id="{35C6DA36-08FD-490B-8218-E23FBB88E1E6}"/>
                    </a:ext>
                  </a:extLst>
                </p:cNvPr>
                <p:cNvPicPr/>
                <p:nvPr/>
              </p:nvPicPr>
              <p:blipFill>
                <a:blip r:embed="rId117"/>
                <a:stretch>
                  <a:fillRect/>
                </a:stretch>
              </p:blipFill>
              <p:spPr>
                <a:xfrm>
                  <a:off x="7191000" y="2067679"/>
                  <a:ext cx="23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Entrada de lápiz 73">
                  <a:extLst>
                    <a:ext uri="{FF2B5EF4-FFF2-40B4-BE49-F238E27FC236}">
                      <a16:creationId xmlns:a16="http://schemas.microsoft.com/office/drawing/2014/main" id="{95FD0B66-46B2-43CA-B72A-D71432941665}"/>
                    </a:ext>
                  </a:extLst>
                </p14:cNvPr>
                <p14:cNvContentPartPr/>
                <p14:nvPr/>
              </p14:nvContentPartPr>
              <p14:xfrm>
                <a:off x="7400520" y="1775719"/>
                <a:ext cx="193680" cy="260640"/>
              </p14:xfrm>
            </p:contentPart>
          </mc:Choice>
          <mc:Fallback xmlns="">
            <p:pic>
              <p:nvPicPr>
                <p:cNvPr id="74" name="Entrada de lápiz 73">
                  <a:extLst>
                    <a:ext uri="{FF2B5EF4-FFF2-40B4-BE49-F238E27FC236}">
                      <a16:creationId xmlns:a16="http://schemas.microsoft.com/office/drawing/2014/main" id="{95FD0B66-46B2-43CA-B72A-D71432941665}"/>
                    </a:ext>
                  </a:extLst>
                </p:cNvPr>
                <p:cNvPicPr/>
                <p:nvPr/>
              </p:nvPicPr>
              <p:blipFill>
                <a:blip r:embed="rId119"/>
                <a:stretch>
                  <a:fillRect/>
                </a:stretch>
              </p:blipFill>
              <p:spPr>
                <a:xfrm>
                  <a:off x="7391520" y="1767079"/>
                  <a:ext cx="211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Entrada de lápiz 74">
                  <a:extLst>
                    <a:ext uri="{FF2B5EF4-FFF2-40B4-BE49-F238E27FC236}">
                      <a16:creationId xmlns:a16="http://schemas.microsoft.com/office/drawing/2014/main" id="{04CB4B26-2E10-4F21-9035-592589B58E18}"/>
                    </a:ext>
                  </a:extLst>
                </p14:cNvPr>
                <p14:cNvContentPartPr/>
                <p14:nvPr/>
              </p14:nvContentPartPr>
              <p14:xfrm>
                <a:off x="7672320" y="1902439"/>
                <a:ext cx="217080" cy="171000"/>
              </p14:xfrm>
            </p:contentPart>
          </mc:Choice>
          <mc:Fallback xmlns="">
            <p:pic>
              <p:nvPicPr>
                <p:cNvPr id="75" name="Entrada de lápiz 74">
                  <a:extLst>
                    <a:ext uri="{FF2B5EF4-FFF2-40B4-BE49-F238E27FC236}">
                      <a16:creationId xmlns:a16="http://schemas.microsoft.com/office/drawing/2014/main" id="{04CB4B26-2E10-4F21-9035-592589B58E18}"/>
                    </a:ext>
                  </a:extLst>
                </p:cNvPr>
                <p:cNvPicPr/>
                <p:nvPr/>
              </p:nvPicPr>
              <p:blipFill>
                <a:blip r:embed="rId121"/>
                <a:stretch>
                  <a:fillRect/>
                </a:stretch>
              </p:blipFill>
              <p:spPr>
                <a:xfrm>
                  <a:off x="7663320" y="1893799"/>
                  <a:ext cx="234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Entrada de lápiz 75">
                  <a:extLst>
                    <a:ext uri="{FF2B5EF4-FFF2-40B4-BE49-F238E27FC236}">
                      <a16:creationId xmlns:a16="http://schemas.microsoft.com/office/drawing/2014/main" id="{888DEE6F-B9A1-4DE1-AAA4-A80F77B65480}"/>
                    </a:ext>
                  </a:extLst>
                </p14:cNvPr>
                <p14:cNvContentPartPr/>
                <p14:nvPr/>
              </p14:nvContentPartPr>
              <p14:xfrm>
                <a:off x="7974720" y="1866439"/>
                <a:ext cx="84240" cy="99720"/>
              </p14:xfrm>
            </p:contentPart>
          </mc:Choice>
          <mc:Fallback xmlns="">
            <p:pic>
              <p:nvPicPr>
                <p:cNvPr id="76" name="Entrada de lápiz 75">
                  <a:extLst>
                    <a:ext uri="{FF2B5EF4-FFF2-40B4-BE49-F238E27FC236}">
                      <a16:creationId xmlns:a16="http://schemas.microsoft.com/office/drawing/2014/main" id="{888DEE6F-B9A1-4DE1-AAA4-A80F77B65480}"/>
                    </a:ext>
                  </a:extLst>
                </p:cNvPr>
                <p:cNvPicPr/>
                <p:nvPr/>
              </p:nvPicPr>
              <p:blipFill>
                <a:blip r:embed="rId123"/>
                <a:stretch>
                  <a:fillRect/>
                </a:stretch>
              </p:blipFill>
              <p:spPr>
                <a:xfrm>
                  <a:off x="7965720" y="1857799"/>
                  <a:ext cx="101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Entrada de lápiz 76">
                  <a:extLst>
                    <a:ext uri="{FF2B5EF4-FFF2-40B4-BE49-F238E27FC236}">
                      <a16:creationId xmlns:a16="http://schemas.microsoft.com/office/drawing/2014/main" id="{BDF79CDA-ECE7-4903-8DE0-D8373C3CA90F}"/>
                    </a:ext>
                  </a:extLst>
                </p14:cNvPr>
                <p14:cNvContentPartPr/>
                <p14:nvPr/>
              </p14:nvContentPartPr>
              <p14:xfrm>
                <a:off x="7950600" y="1938079"/>
                <a:ext cx="128880" cy="7920"/>
              </p14:xfrm>
            </p:contentPart>
          </mc:Choice>
          <mc:Fallback xmlns="">
            <p:pic>
              <p:nvPicPr>
                <p:cNvPr id="77" name="Entrada de lápiz 76">
                  <a:extLst>
                    <a:ext uri="{FF2B5EF4-FFF2-40B4-BE49-F238E27FC236}">
                      <a16:creationId xmlns:a16="http://schemas.microsoft.com/office/drawing/2014/main" id="{BDF79CDA-ECE7-4903-8DE0-D8373C3CA90F}"/>
                    </a:ext>
                  </a:extLst>
                </p:cNvPr>
                <p:cNvPicPr/>
                <p:nvPr/>
              </p:nvPicPr>
              <p:blipFill>
                <a:blip r:embed="rId125"/>
                <a:stretch>
                  <a:fillRect/>
                </a:stretch>
              </p:blipFill>
              <p:spPr>
                <a:xfrm>
                  <a:off x="7941600" y="1929439"/>
                  <a:ext cx="146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Entrada de lápiz 77">
                  <a:extLst>
                    <a:ext uri="{FF2B5EF4-FFF2-40B4-BE49-F238E27FC236}">
                      <a16:creationId xmlns:a16="http://schemas.microsoft.com/office/drawing/2014/main" id="{AF19A47C-2C17-4E1B-9A4A-2632FCD7854F}"/>
                    </a:ext>
                  </a:extLst>
                </p14:cNvPr>
                <p14:cNvContentPartPr/>
                <p14:nvPr/>
              </p14:nvContentPartPr>
              <p14:xfrm>
                <a:off x="8135640" y="1627039"/>
                <a:ext cx="246600" cy="289080"/>
              </p14:xfrm>
            </p:contentPart>
          </mc:Choice>
          <mc:Fallback xmlns="">
            <p:pic>
              <p:nvPicPr>
                <p:cNvPr id="78" name="Entrada de lápiz 77">
                  <a:extLst>
                    <a:ext uri="{FF2B5EF4-FFF2-40B4-BE49-F238E27FC236}">
                      <a16:creationId xmlns:a16="http://schemas.microsoft.com/office/drawing/2014/main" id="{AF19A47C-2C17-4E1B-9A4A-2632FCD7854F}"/>
                    </a:ext>
                  </a:extLst>
                </p:cNvPr>
                <p:cNvPicPr/>
                <p:nvPr/>
              </p:nvPicPr>
              <p:blipFill>
                <a:blip r:embed="rId127"/>
                <a:stretch>
                  <a:fillRect/>
                </a:stretch>
              </p:blipFill>
              <p:spPr>
                <a:xfrm>
                  <a:off x="8127000" y="1618039"/>
                  <a:ext cx="264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Entrada de lápiz 78">
                  <a:extLst>
                    <a:ext uri="{FF2B5EF4-FFF2-40B4-BE49-F238E27FC236}">
                      <a16:creationId xmlns:a16="http://schemas.microsoft.com/office/drawing/2014/main" id="{334E9E29-3103-469D-8118-16299003D08A}"/>
                    </a:ext>
                  </a:extLst>
                </p14:cNvPr>
                <p14:cNvContentPartPr/>
                <p14:nvPr/>
              </p14:nvContentPartPr>
              <p14:xfrm>
                <a:off x="8421840" y="1838719"/>
                <a:ext cx="141480" cy="181440"/>
              </p14:xfrm>
            </p:contentPart>
          </mc:Choice>
          <mc:Fallback xmlns="">
            <p:pic>
              <p:nvPicPr>
                <p:cNvPr id="79" name="Entrada de lápiz 78">
                  <a:extLst>
                    <a:ext uri="{FF2B5EF4-FFF2-40B4-BE49-F238E27FC236}">
                      <a16:creationId xmlns:a16="http://schemas.microsoft.com/office/drawing/2014/main" id="{334E9E29-3103-469D-8118-16299003D08A}"/>
                    </a:ext>
                  </a:extLst>
                </p:cNvPr>
                <p:cNvPicPr/>
                <p:nvPr/>
              </p:nvPicPr>
              <p:blipFill>
                <a:blip r:embed="rId129"/>
                <a:stretch>
                  <a:fillRect/>
                </a:stretch>
              </p:blipFill>
              <p:spPr>
                <a:xfrm>
                  <a:off x="8412840" y="1830079"/>
                  <a:ext cx="1591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Entrada de lápiz 79">
                  <a:extLst>
                    <a:ext uri="{FF2B5EF4-FFF2-40B4-BE49-F238E27FC236}">
                      <a16:creationId xmlns:a16="http://schemas.microsoft.com/office/drawing/2014/main" id="{D96A7C55-B9A1-4238-BD87-5055BF3FCD3B}"/>
                    </a:ext>
                  </a:extLst>
                </p14:cNvPr>
                <p14:cNvContentPartPr/>
                <p14:nvPr/>
              </p14:nvContentPartPr>
              <p14:xfrm>
                <a:off x="8601480" y="1902079"/>
                <a:ext cx="117000" cy="116280"/>
              </p14:xfrm>
            </p:contentPart>
          </mc:Choice>
          <mc:Fallback xmlns="">
            <p:pic>
              <p:nvPicPr>
                <p:cNvPr id="80" name="Entrada de lápiz 79">
                  <a:extLst>
                    <a:ext uri="{FF2B5EF4-FFF2-40B4-BE49-F238E27FC236}">
                      <a16:creationId xmlns:a16="http://schemas.microsoft.com/office/drawing/2014/main" id="{D96A7C55-B9A1-4238-BD87-5055BF3FCD3B}"/>
                    </a:ext>
                  </a:extLst>
                </p:cNvPr>
                <p:cNvPicPr/>
                <p:nvPr/>
              </p:nvPicPr>
              <p:blipFill>
                <a:blip r:embed="rId131"/>
                <a:stretch>
                  <a:fillRect/>
                </a:stretch>
              </p:blipFill>
              <p:spPr>
                <a:xfrm>
                  <a:off x="8592480" y="1893079"/>
                  <a:ext cx="134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Entrada de lápiz 80">
                  <a:extLst>
                    <a:ext uri="{FF2B5EF4-FFF2-40B4-BE49-F238E27FC236}">
                      <a16:creationId xmlns:a16="http://schemas.microsoft.com/office/drawing/2014/main" id="{17D56B0D-ACCB-4796-AF8D-42F837E068D8}"/>
                    </a:ext>
                  </a:extLst>
                </p14:cNvPr>
                <p14:cNvContentPartPr/>
                <p14:nvPr/>
              </p14:nvContentPartPr>
              <p14:xfrm>
                <a:off x="8569800" y="1951039"/>
                <a:ext cx="87840" cy="16200"/>
              </p14:xfrm>
            </p:contentPart>
          </mc:Choice>
          <mc:Fallback xmlns="">
            <p:pic>
              <p:nvPicPr>
                <p:cNvPr id="81" name="Entrada de lápiz 80">
                  <a:extLst>
                    <a:ext uri="{FF2B5EF4-FFF2-40B4-BE49-F238E27FC236}">
                      <a16:creationId xmlns:a16="http://schemas.microsoft.com/office/drawing/2014/main" id="{17D56B0D-ACCB-4796-AF8D-42F837E068D8}"/>
                    </a:ext>
                  </a:extLst>
                </p:cNvPr>
                <p:cNvPicPr/>
                <p:nvPr/>
              </p:nvPicPr>
              <p:blipFill>
                <a:blip r:embed="rId133"/>
                <a:stretch>
                  <a:fillRect/>
                </a:stretch>
              </p:blipFill>
              <p:spPr>
                <a:xfrm>
                  <a:off x="8561160" y="1942399"/>
                  <a:ext cx="105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Entrada de lápiz 81">
                  <a:extLst>
                    <a:ext uri="{FF2B5EF4-FFF2-40B4-BE49-F238E27FC236}">
                      <a16:creationId xmlns:a16="http://schemas.microsoft.com/office/drawing/2014/main" id="{9FD0A107-69BE-4B94-9791-4BB3546AF1D5}"/>
                    </a:ext>
                  </a:extLst>
                </p14:cNvPr>
                <p14:cNvContentPartPr/>
                <p14:nvPr/>
              </p14:nvContentPartPr>
              <p14:xfrm>
                <a:off x="8592480" y="1848439"/>
                <a:ext cx="204840" cy="70560"/>
              </p14:xfrm>
            </p:contentPart>
          </mc:Choice>
          <mc:Fallback xmlns="">
            <p:pic>
              <p:nvPicPr>
                <p:cNvPr id="82" name="Entrada de lápiz 81">
                  <a:extLst>
                    <a:ext uri="{FF2B5EF4-FFF2-40B4-BE49-F238E27FC236}">
                      <a16:creationId xmlns:a16="http://schemas.microsoft.com/office/drawing/2014/main" id="{9FD0A107-69BE-4B94-9791-4BB3546AF1D5}"/>
                    </a:ext>
                  </a:extLst>
                </p:cNvPr>
                <p:cNvPicPr/>
                <p:nvPr/>
              </p:nvPicPr>
              <p:blipFill>
                <a:blip r:embed="rId135"/>
                <a:stretch>
                  <a:fillRect/>
                </a:stretch>
              </p:blipFill>
              <p:spPr>
                <a:xfrm>
                  <a:off x="8583480" y="1839439"/>
                  <a:ext cx="222480" cy="88200"/>
                </a:xfrm>
                <a:prstGeom prst="rect">
                  <a:avLst/>
                </a:prstGeom>
              </p:spPr>
            </p:pic>
          </mc:Fallback>
        </mc:AlternateContent>
      </p:grpSp>
      <p:grpSp>
        <p:nvGrpSpPr>
          <p:cNvPr id="139" name="Grupo 138">
            <a:extLst>
              <a:ext uri="{FF2B5EF4-FFF2-40B4-BE49-F238E27FC236}">
                <a16:creationId xmlns:a16="http://schemas.microsoft.com/office/drawing/2014/main" id="{4C9EE5D2-2D76-4CA1-941A-37139E9CA0E8}"/>
              </a:ext>
            </a:extLst>
          </p:cNvPr>
          <p:cNvGrpSpPr/>
          <p:nvPr/>
        </p:nvGrpSpPr>
        <p:grpSpPr>
          <a:xfrm>
            <a:off x="6253560" y="221959"/>
            <a:ext cx="2389320" cy="391320"/>
            <a:chOff x="6253560" y="221959"/>
            <a:chExt cx="2389320" cy="391320"/>
          </a:xfrm>
        </p:grpSpPr>
        <mc:AlternateContent xmlns:mc="http://schemas.openxmlformats.org/markup-compatibility/2006" xmlns:p14="http://schemas.microsoft.com/office/powerpoint/2010/main">
          <mc:Choice Requires="p14">
            <p:contentPart p14:bwMode="auto" r:id="rId136">
              <p14:nvContentPartPr>
                <p14:cNvPr id="125" name="Entrada de lápiz 124">
                  <a:extLst>
                    <a:ext uri="{FF2B5EF4-FFF2-40B4-BE49-F238E27FC236}">
                      <a16:creationId xmlns:a16="http://schemas.microsoft.com/office/drawing/2014/main" id="{1699083A-A8F8-4ED4-B55C-4F03F8123431}"/>
                    </a:ext>
                  </a:extLst>
                </p14:cNvPr>
                <p14:cNvContentPartPr/>
                <p14:nvPr/>
              </p14:nvContentPartPr>
              <p14:xfrm>
                <a:off x="6253560" y="226639"/>
                <a:ext cx="295200" cy="312840"/>
              </p14:xfrm>
            </p:contentPart>
          </mc:Choice>
          <mc:Fallback xmlns="">
            <p:pic>
              <p:nvPicPr>
                <p:cNvPr id="125" name="Entrada de lápiz 124">
                  <a:extLst>
                    <a:ext uri="{FF2B5EF4-FFF2-40B4-BE49-F238E27FC236}">
                      <a16:creationId xmlns:a16="http://schemas.microsoft.com/office/drawing/2014/main" id="{1699083A-A8F8-4ED4-B55C-4F03F8123431}"/>
                    </a:ext>
                  </a:extLst>
                </p:cNvPr>
                <p:cNvPicPr/>
                <p:nvPr/>
              </p:nvPicPr>
              <p:blipFill>
                <a:blip r:embed="rId137"/>
                <a:stretch>
                  <a:fillRect/>
                </a:stretch>
              </p:blipFill>
              <p:spPr>
                <a:xfrm>
                  <a:off x="6244560" y="217999"/>
                  <a:ext cx="312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6" name="Entrada de lápiz 125">
                  <a:extLst>
                    <a:ext uri="{FF2B5EF4-FFF2-40B4-BE49-F238E27FC236}">
                      <a16:creationId xmlns:a16="http://schemas.microsoft.com/office/drawing/2014/main" id="{8C3A5A34-3954-4C13-B73E-BCCA4611D26F}"/>
                    </a:ext>
                  </a:extLst>
                </p14:cNvPr>
                <p14:cNvContentPartPr/>
                <p14:nvPr/>
              </p14:nvContentPartPr>
              <p14:xfrm>
                <a:off x="6604560" y="498079"/>
                <a:ext cx="156600" cy="115200"/>
              </p14:xfrm>
            </p:contentPart>
          </mc:Choice>
          <mc:Fallback xmlns="">
            <p:pic>
              <p:nvPicPr>
                <p:cNvPr id="126" name="Entrada de lápiz 125">
                  <a:extLst>
                    <a:ext uri="{FF2B5EF4-FFF2-40B4-BE49-F238E27FC236}">
                      <a16:creationId xmlns:a16="http://schemas.microsoft.com/office/drawing/2014/main" id="{8C3A5A34-3954-4C13-B73E-BCCA4611D26F}"/>
                    </a:ext>
                  </a:extLst>
                </p:cNvPr>
                <p:cNvPicPr/>
                <p:nvPr/>
              </p:nvPicPr>
              <p:blipFill>
                <a:blip r:embed="rId139"/>
                <a:stretch>
                  <a:fillRect/>
                </a:stretch>
              </p:blipFill>
              <p:spPr>
                <a:xfrm>
                  <a:off x="6595560" y="489079"/>
                  <a:ext cx="174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7" name="Entrada de lápiz 126">
                  <a:extLst>
                    <a:ext uri="{FF2B5EF4-FFF2-40B4-BE49-F238E27FC236}">
                      <a16:creationId xmlns:a16="http://schemas.microsoft.com/office/drawing/2014/main" id="{E4017C59-8178-4B8E-934D-13F0E6BAA754}"/>
                    </a:ext>
                  </a:extLst>
                </p14:cNvPr>
                <p14:cNvContentPartPr/>
                <p14:nvPr/>
              </p14:nvContentPartPr>
              <p14:xfrm>
                <a:off x="6627600" y="549919"/>
                <a:ext cx="77040" cy="16920"/>
              </p14:xfrm>
            </p:contentPart>
          </mc:Choice>
          <mc:Fallback xmlns="">
            <p:pic>
              <p:nvPicPr>
                <p:cNvPr id="127" name="Entrada de lápiz 126">
                  <a:extLst>
                    <a:ext uri="{FF2B5EF4-FFF2-40B4-BE49-F238E27FC236}">
                      <a16:creationId xmlns:a16="http://schemas.microsoft.com/office/drawing/2014/main" id="{E4017C59-8178-4B8E-934D-13F0E6BAA754}"/>
                    </a:ext>
                  </a:extLst>
                </p:cNvPr>
                <p:cNvPicPr/>
                <p:nvPr/>
              </p:nvPicPr>
              <p:blipFill>
                <a:blip r:embed="rId141"/>
                <a:stretch>
                  <a:fillRect/>
                </a:stretch>
              </p:blipFill>
              <p:spPr>
                <a:xfrm>
                  <a:off x="6618960" y="541279"/>
                  <a:ext cx="94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8" name="Entrada de lápiz 127">
                  <a:extLst>
                    <a:ext uri="{FF2B5EF4-FFF2-40B4-BE49-F238E27FC236}">
                      <a16:creationId xmlns:a16="http://schemas.microsoft.com/office/drawing/2014/main" id="{F6B07AB3-A655-4231-A416-8CE0F5DF7749}"/>
                    </a:ext>
                  </a:extLst>
                </p14:cNvPr>
                <p14:cNvContentPartPr/>
                <p14:nvPr/>
              </p14:nvContentPartPr>
              <p14:xfrm>
                <a:off x="6622200" y="493399"/>
                <a:ext cx="92160" cy="17640"/>
              </p14:xfrm>
            </p:contentPart>
          </mc:Choice>
          <mc:Fallback xmlns="">
            <p:pic>
              <p:nvPicPr>
                <p:cNvPr id="128" name="Entrada de lápiz 127">
                  <a:extLst>
                    <a:ext uri="{FF2B5EF4-FFF2-40B4-BE49-F238E27FC236}">
                      <a16:creationId xmlns:a16="http://schemas.microsoft.com/office/drawing/2014/main" id="{F6B07AB3-A655-4231-A416-8CE0F5DF7749}"/>
                    </a:ext>
                  </a:extLst>
                </p:cNvPr>
                <p:cNvPicPr/>
                <p:nvPr/>
              </p:nvPicPr>
              <p:blipFill>
                <a:blip r:embed="rId143"/>
                <a:stretch>
                  <a:fillRect/>
                </a:stretch>
              </p:blipFill>
              <p:spPr>
                <a:xfrm>
                  <a:off x="6613200" y="484759"/>
                  <a:ext cx="10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9" name="Entrada de lápiz 128">
                  <a:extLst>
                    <a:ext uri="{FF2B5EF4-FFF2-40B4-BE49-F238E27FC236}">
                      <a16:creationId xmlns:a16="http://schemas.microsoft.com/office/drawing/2014/main" id="{483FA372-D3CA-47A5-980B-0AFC20E19A68}"/>
                    </a:ext>
                  </a:extLst>
                </p14:cNvPr>
                <p14:cNvContentPartPr/>
                <p14:nvPr/>
              </p14:nvContentPartPr>
              <p14:xfrm>
                <a:off x="6854400" y="410599"/>
                <a:ext cx="144000" cy="4680"/>
              </p14:xfrm>
            </p:contentPart>
          </mc:Choice>
          <mc:Fallback xmlns="">
            <p:pic>
              <p:nvPicPr>
                <p:cNvPr id="129" name="Entrada de lápiz 128">
                  <a:extLst>
                    <a:ext uri="{FF2B5EF4-FFF2-40B4-BE49-F238E27FC236}">
                      <a16:creationId xmlns:a16="http://schemas.microsoft.com/office/drawing/2014/main" id="{483FA372-D3CA-47A5-980B-0AFC20E19A68}"/>
                    </a:ext>
                  </a:extLst>
                </p:cNvPr>
                <p:cNvPicPr/>
                <p:nvPr/>
              </p:nvPicPr>
              <p:blipFill>
                <a:blip r:embed="rId145"/>
                <a:stretch>
                  <a:fillRect/>
                </a:stretch>
              </p:blipFill>
              <p:spPr>
                <a:xfrm>
                  <a:off x="6845760" y="401959"/>
                  <a:ext cx="161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0" name="Entrada de lápiz 129">
                  <a:extLst>
                    <a:ext uri="{FF2B5EF4-FFF2-40B4-BE49-F238E27FC236}">
                      <a16:creationId xmlns:a16="http://schemas.microsoft.com/office/drawing/2014/main" id="{4DBF283D-75D2-4C6E-8844-BDA63D56826C}"/>
                    </a:ext>
                  </a:extLst>
                </p14:cNvPr>
                <p14:cNvContentPartPr/>
                <p14:nvPr/>
              </p14:nvContentPartPr>
              <p14:xfrm>
                <a:off x="6881760" y="470359"/>
                <a:ext cx="88200" cy="23400"/>
              </p14:xfrm>
            </p:contentPart>
          </mc:Choice>
          <mc:Fallback xmlns="">
            <p:pic>
              <p:nvPicPr>
                <p:cNvPr id="130" name="Entrada de lápiz 129">
                  <a:extLst>
                    <a:ext uri="{FF2B5EF4-FFF2-40B4-BE49-F238E27FC236}">
                      <a16:creationId xmlns:a16="http://schemas.microsoft.com/office/drawing/2014/main" id="{4DBF283D-75D2-4C6E-8844-BDA63D56826C}"/>
                    </a:ext>
                  </a:extLst>
                </p:cNvPr>
                <p:cNvPicPr/>
                <p:nvPr/>
              </p:nvPicPr>
              <p:blipFill>
                <a:blip r:embed="rId147"/>
                <a:stretch>
                  <a:fillRect/>
                </a:stretch>
              </p:blipFill>
              <p:spPr>
                <a:xfrm>
                  <a:off x="6872760" y="461359"/>
                  <a:ext cx="105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2" name="Entrada de lápiz 131">
                  <a:extLst>
                    <a:ext uri="{FF2B5EF4-FFF2-40B4-BE49-F238E27FC236}">
                      <a16:creationId xmlns:a16="http://schemas.microsoft.com/office/drawing/2014/main" id="{9225DF5D-3D5E-42B2-B048-300D5B1D35BB}"/>
                    </a:ext>
                  </a:extLst>
                </p14:cNvPr>
                <p14:cNvContentPartPr/>
                <p14:nvPr/>
              </p14:nvContentPartPr>
              <p14:xfrm>
                <a:off x="7084800" y="221959"/>
                <a:ext cx="296280" cy="289440"/>
              </p14:xfrm>
            </p:contentPart>
          </mc:Choice>
          <mc:Fallback xmlns="">
            <p:pic>
              <p:nvPicPr>
                <p:cNvPr id="132" name="Entrada de lápiz 131">
                  <a:extLst>
                    <a:ext uri="{FF2B5EF4-FFF2-40B4-BE49-F238E27FC236}">
                      <a16:creationId xmlns:a16="http://schemas.microsoft.com/office/drawing/2014/main" id="{9225DF5D-3D5E-42B2-B048-300D5B1D35BB}"/>
                    </a:ext>
                  </a:extLst>
                </p:cNvPr>
                <p:cNvPicPr/>
                <p:nvPr/>
              </p:nvPicPr>
              <p:blipFill>
                <a:blip r:embed="rId149"/>
                <a:stretch>
                  <a:fillRect/>
                </a:stretch>
              </p:blipFill>
              <p:spPr>
                <a:xfrm>
                  <a:off x="7076160" y="213319"/>
                  <a:ext cx="313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3" name="Entrada de lápiz 132">
                  <a:extLst>
                    <a:ext uri="{FF2B5EF4-FFF2-40B4-BE49-F238E27FC236}">
                      <a16:creationId xmlns:a16="http://schemas.microsoft.com/office/drawing/2014/main" id="{5DA7D1B9-F988-4F16-9B9C-FAE07A91340E}"/>
                    </a:ext>
                  </a:extLst>
                </p14:cNvPr>
                <p14:cNvContentPartPr/>
                <p14:nvPr/>
              </p14:nvContentPartPr>
              <p14:xfrm>
                <a:off x="7463160" y="397279"/>
                <a:ext cx="233280" cy="209160"/>
              </p14:xfrm>
            </p:contentPart>
          </mc:Choice>
          <mc:Fallback xmlns="">
            <p:pic>
              <p:nvPicPr>
                <p:cNvPr id="133" name="Entrada de lápiz 132">
                  <a:extLst>
                    <a:ext uri="{FF2B5EF4-FFF2-40B4-BE49-F238E27FC236}">
                      <a16:creationId xmlns:a16="http://schemas.microsoft.com/office/drawing/2014/main" id="{5DA7D1B9-F988-4F16-9B9C-FAE07A91340E}"/>
                    </a:ext>
                  </a:extLst>
                </p:cNvPr>
                <p:cNvPicPr/>
                <p:nvPr/>
              </p:nvPicPr>
              <p:blipFill>
                <a:blip r:embed="rId151"/>
                <a:stretch>
                  <a:fillRect/>
                </a:stretch>
              </p:blipFill>
              <p:spPr>
                <a:xfrm>
                  <a:off x="7454520" y="388639"/>
                  <a:ext cx="250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4" name="Entrada de lápiz 133">
                  <a:extLst>
                    <a:ext uri="{FF2B5EF4-FFF2-40B4-BE49-F238E27FC236}">
                      <a16:creationId xmlns:a16="http://schemas.microsoft.com/office/drawing/2014/main" id="{4008D699-92BB-4B52-B36C-61E7123F0138}"/>
                    </a:ext>
                  </a:extLst>
                </p14:cNvPr>
                <p14:cNvContentPartPr/>
                <p14:nvPr/>
              </p14:nvContentPartPr>
              <p14:xfrm>
                <a:off x="7788240" y="356959"/>
                <a:ext cx="53640" cy="126720"/>
              </p14:xfrm>
            </p:contentPart>
          </mc:Choice>
          <mc:Fallback xmlns="">
            <p:pic>
              <p:nvPicPr>
                <p:cNvPr id="134" name="Entrada de lápiz 133">
                  <a:extLst>
                    <a:ext uri="{FF2B5EF4-FFF2-40B4-BE49-F238E27FC236}">
                      <a16:creationId xmlns:a16="http://schemas.microsoft.com/office/drawing/2014/main" id="{4008D699-92BB-4B52-B36C-61E7123F0138}"/>
                    </a:ext>
                  </a:extLst>
                </p:cNvPr>
                <p:cNvPicPr/>
                <p:nvPr/>
              </p:nvPicPr>
              <p:blipFill>
                <a:blip r:embed="rId153"/>
                <a:stretch>
                  <a:fillRect/>
                </a:stretch>
              </p:blipFill>
              <p:spPr>
                <a:xfrm>
                  <a:off x="7779600" y="348319"/>
                  <a:ext cx="71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5" name="Entrada de lápiz 134">
                  <a:extLst>
                    <a:ext uri="{FF2B5EF4-FFF2-40B4-BE49-F238E27FC236}">
                      <a16:creationId xmlns:a16="http://schemas.microsoft.com/office/drawing/2014/main" id="{44A4D233-9439-4965-8462-2D3A2A1CDD3B}"/>
                    </a:ext>
                  </a:extLst>
                </p14:cNvPr>
                <p14:cNvContentPartPr/>
                <p14:nvPr/>
              </p14:nvContentPartPr>
              <p14:xfrm>
                <a:off x="7728120" y="438679"/>
                <a:ext cx="211680" cy="31320"/>
              </p14:xfrm>
            </p:contentPart>
          </mc:Choice>
          <mc:Fallback xmlns="">
            <p:pic>
              <p:nvPicPr>
                <p:cNvPr id="135" name="Entrada de lápiz 134">
                  <a:extLst>
                    <a:ext uri="{FF2B5EF4-FFF2-40B4-BE49-F238E27FC236}">
                      <a16:creationId xmlns:a16="http://schemas.microsoft.com/office/drawing/2014/main" id="{44A4D233-9439-4965-8462-2D3A2A1CDD3B}"/>
                    </a:ext>
                  </a:extLst>
                </p:cNvPr>
                <p:cNvPicPr/>
                <p:nvPr/>
              </p:nvPicPr>
              <p:blipFill>
                <a:blip r:embed="rId155"/>
                <a:stretch>
                  <a:fillRect/>
                </a:stretch>
              </p:blipFill>
              <p:spPr>
                <a:xfrm>
                  <a:off x="7719120" y="430039"/>
                  <a:ext cx="229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6" name="Entrada de lápiz 135">
                  <a:extLst>
                    <a:ext uri="{FF2B5EF4-FFF2-40B4-BE49-F238E27FC236}">
                      <a16:creationId xmlns:a16="http://schemas.microsoft.com/office/drawing/2014/main" id="{15011960-CB23-42E9-B5A9-94F579A03619}"/>
                    </a:ext>
                  </a:extLst>
                </p14:cNvPr>
                <p14:cNvContentPartPr/>
                <p14:nvPr/>
              </p14:nvContentPartPr>
              <p14:xfrm>
                <a:off x="8020800" y="251119"/>
                <a:ext cx="280800" cy="309600"/>
              </p14:xfrm>
            </p:contentPart>
          </mc:Choice>
          <mc:Fallback xmlns="">
            <p:pic>
              <p:nvPicPr>
                <p:cNvPr id="136" name="Entrada de lápiz 135">
                  <a:extLst>
                    <a:ext uri="{FF2B5EF4-FFF2-40B4-BE49-F238E27FC236}">
                      <a16:creationId xmlns:a16="http://schemas.microsoft.com/office/drawing/2014/main" id="{15011960-CB23-42E9-B5A9-94F579A03619}"/>
                    </a:ext>
                  </a:extLst>
                </p:cNvPr>
                <p:cNvPicPr/>
                <p:nvPr/>
              </p:nvPicPr>
              <p:blipFill>
                <a:blip r:embed="rId157"/>
                <a:stretch>
                  <a:fillRect/>
                </a:stretch>
              </p:blipFill>
              <p:spPr>
                <a:xfrm>
                  <a:off x="8011800" y="242119"/>
                  <a:ext cx="2984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Entrada de lápiz 137">
                  <a:extLst>
                    <a:ext uri="{FF2B5EF4-FFF2-40B4-BE49-F238E27FC236}">
                      <a16:creationId xmlns:a16="http://schemas.microsoft.com/office/drawing/2014/main" id="{4AD5483C-A7BB-46AD-9213-4CE1C4C1D859}"/>
                    </a:ext>
                  </a:extLst>
                </p14:cNvPr>
                <p14:cNvContentPartPr/>
                <p14:nvPr/>
              </p14:nvContentPartPr>
              <p14:xfrm>
                <a:off x="8465760" y="443359"/>
                <a:ext cx="177120" cy="117720"/>
              </p14:xfrm>
            </p:contentPart>
          </mc:Choice>
          <mc:Fallback xmlns="">
            <p:pic>
              <p:nvPicPr>
                <p:cNvPr id="138" name="Entrada de lápiz 137">
                  <a:extLst>
                    <a:ext uri="{FF2B5EF4-FFF2-40B4-BE49-F238E27FC236}">
                      <a16:creationId xmlns:a16="http://schemas.microsoft.com/office/drawing/2014/main" id="{4AD5483C-A7BB-46AD-9213-4CE1C4C1D859}"/>
                    </a:ext>
                  </a:extLst>
                </p:cNvPr>
                <p:cNvPicPr/>
                <p:nvPr/>
              </p:nvPicPr>
              <p:blipFill>
                <a:blip r:embed="rId159"/>
                <a:stretch>
                  <a:fillRect/>
                </a:stretch>
              </p:blipFill>
              <p:spPr>
                <a:xfrm>
                  <a:off x="8456760" y="434719"/>
                  <a:ext cx="194760" cy="135360"/>
                </a:xfrm>
                <a:prstGeom prst="rect">
                  <a:avLst/>
                </a:prstGeom>
              </p:spPr>
            </p:pic>
          </mc:Fallback>
        </mc:AlternateContent>
      </p:grpSp>
      <p:grpSp>
        <p:nvGrpSpPr>
          <p:cNvPr id="172" name="Grupo 171">
            <a:extLst>
              <a:ext uri="{FF2B5EF4-FFF2-40B4-BE49-F238E27FC236}">
                <a16:creationId xmlns:a16="http://schemas.microsoft.com/office/drawing/2014/main" id="{64EA748C-0168-458E-BB3F-BB44602E72D7}"/>
              </a:ext>
            </a:extLst>
          </p:cNvPr>
          <p:cNvGrpSpPr/>
          <p:nvPr/>
        </p:nvGrpSpPr>
        <p:grpSpPr>
          <a:xfrm>
            <a:off x="908714" y="2977256"/>
            <a:ext cx="754560" cy="371880"/>
            <a:chOff x="1531440" y="3606319"/>
            <a:chExt cx="754560" cy="371880"/>
          </a:xfrm>
        </p:grpSpPr>
        <mc:AlternateContent xmlns:mc="http://schemas.openxmlformats.org/markup-compatibility/2006" xmlns:p14="http://schemas.microsoft.com/office/powerpoint/2010/main">
          <mc:Choice Requires="p14">
            <p:contentPart p14:bwMode="auto" r:id="rId160">
              <p14:nvContentPartPr>
                <p14:cNvPr id="162" name="Entrada de lápiz 161">
                  <a:extLst>
                    <a:ext uri="{FF2B5EF4-FFF2-40B4-BE49-F238E27FC236}">
                      <a16:creationId xmlns:a16="http://schemas.microsoft.com/office/drawing/2014/main" id="{45E3A406-DB37-4000-9C78-93DAFD54F935}"/>
                    </a:ext>
                  </a:extLst>
                </p14:cNvPr>
                <p14:cNvContentPartPr/>
                <p14:nvPr/>
              </p14:nvContentPartPr>
              <p14:xfrm>
                <a:off x="1596960" y="3724399"/>
                <a:ext cx="60480" cy="253800"/>
              </p14:xfrm>
            </p:contentPart>
          </mc:Choice>
          <mc:Fallback xmlns="">
            <p:pic>
              <p:nvPicPr>
                <p:cNvPr id="162" name="Entrada de lápiz 161">
                  <a:extLst>
                    <a:ext uri="{FF2B5EF4-FFF2-40B4-BE49-F238E27FC236}">
                      <a16:creationId xmlns:a16="http://schemas.microsoft.com/office/drawing/2014/main" id="{45E3A406-DB37-4000-9C78-93DAFD54F935}"/>
                    </a:ext>
                  </a:extLst>
                </p:cNvPr>
                <p:cNvPicPr/>
                <p:nvPr/>
              </p:nvPicPr>
              <p:blipFill>
                <a:blip r:embed="rId161"/>
                <a:stretch>
                  <a:fillRect/>
                </a:stretch>
              </p:blipFill>
              <p:spPr>
                <a:xfrm>
                  <a:off x="1587960" y="3715759"/>
                  <a:ext cx="78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3" name="Entrada de lápiz 162">
                  <a:extLst>
                    <a:ext uri="{FF2B5EF4-FFF2-40B4-BE49-F238E27FC236}">
                      <a16:creationId xmlns:a16="http://schemas.microsoft.com/office/drawing/2014/main" id="{1FD2F461-11E1-4CF8-A7D0-EB3C9D838370}"/>
                    </a:ext>
                  </a:extLst>
                </p14:cNvPr>
                <p14:cNvContentPartPr/>
                <p14:nvPr/>
              </p14:nvContentPartPr>
              <p14:xfrm>
                <a:off x="1531440" y="3606319"/>
                <a:ext cx="206280" cy="158040"/>
              </p14:xfrm>
            </p:contentPart>
          </mc:Choice>
          <mc:Fallback xmlns="">
            <p:pic>
              <p:nvPicPr>
                <p:cNvPr id="163" name="Entrada de lápiz 162">
                  <a:extLst>
                    <a:ext uri="{FF2B5EF4-FFF2-40B4-BE49-F238E27FC236}">
                      <a16:creationId xmlns:a16="http://schemas.microsoft.com/office/drawing/2014/main" id="{1FD2F461-11E1-4CF8-A7D0-EB3C9D838370}"/>
                    </a:ext>
                  </a:extLst>
                </p:cNvPr>
                <p:cNvPicPr/>
                <p:nvPr/>
              </p:nvPicPr>
              <p:blipFill>
                <a:blip r:embed="rId163"/>
                <a:stretch>
                  <a:fillRect/>
                </a:stretch>
              </p:blipFill>
              <p:spPr>
                <a:xfrm>
                  <a:off x="1522440" y="3597679"/>
                  <a:ext cx="223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4" name="Entrada de lápiz 163">
                  <a:extLst>
                    <a:ext uri="{FF2B5EF4-FFF2-40B4-BE49-F238E27FC236}">
                      <a16:creationId xmlns:a16="http://schemas.microsoft.com/office/drawing/2014/main" id="{A1CC85E8-6360-49C8-81E1-F3F5421A1454}"/>
                    </a:ext>
                  </a:extLst>
                </p14:cNvPr>
                <p14:cNvContentPartPr/>
                <p14:nvPr/>
              </p14:nvContentPartPr>
              <p14:xfrm>
                <a:off x="1901880" y="3695239"/>
                <a:ext cx="216000" cy="249480"/>
              </p14:xfrm>
            </p:contentPart>
          </mc:Choice>
          <mc:Fallback xmlns="">
            <p:pic>
              <p:nvPicPr>
                <p:cNvPr id="164" name="Entrada de lápiz 163">
                  <a:extLst>
                    <a:ext uri="{FF2B5EF4-FFF2-40B4-BE49-F238E27FC236}">
                      <a16:creationId xmlns:a16="http://schemas.microsoft.com/office/drawing/2014/main" id="{A1CC85E8-6360-49C8-81E1-F3F5421A1454}"/>
                    </a:ext>
                  </a:extLst>
                </p:cNvPr>
                <p:cNvPicPr/>
                <p:nvPr/>
              </p:nvPicPr>
              <p:blipFill>
                <a:blip r:embed="rId165"/>
                <a:stretch>
                  <a:fillRect/>
                </a:stretch>
              </p:blipFill>
              <p:spPr>
                <a:xfrm>
                  <a:off x="1892880" y="3686239"/>
                  <a:ext cx="233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5" name="Entrada de lápiz 164">
                  <a:extLst>
                    <a:ext uri="{FF2B5EF4-FFF2-40B4-BE49-F238E27FC236}">
                      <a16:creationId xmlns:a16="http://schemas.microsoft.com/office/drawing/2014/main" id="{0486F74F-BFE2-4D3B-BE9D-05E3CDA9B8E3}"/>
                    </a:ext>
                  </a:extLst>
                </p14:cNvPr>
                <p14:cNvContentPartPr/>
                <p14:nvPr/>
              </p14:nvContentPartPr>
              <p14:xfrm>
                <a:off x="2207160" y="3846799"/>
                <a:ext cx="78840" cy="131040"/>
              </p14:xfrm>
            </p:contentPart>
          </mc:Choice>
          <mc:Fallback xmlns="">
            <p:pic>
              <p:nvPicPr>
                <p:cNvPr id="165" name="Entrada de lápiz 164">
                  <a:extLst>
                    <a:ext uri="{FF2B5EF4-FFF2-40B4-BE49-F238E27FC236}">
                      <a16:creationId xmlns:a16="http://schemas.microsoft.com/office/drawing/2014/main" id="{0486F74F-BFE2-4D3B-BE9D-05E3CDA9B8E3}"/>
                    </a:ext>
                  </a:extLst>
                </p:cNvPr>
                <p:cNvPicPr/>
                <p:nvPr/>
              </p:nvPicPr>
              <p:blipFill>
                <a:blip r:embed="rId167"/>
                <a:stretch>
                  <a:fillRect/>
                </a:stretch>
              </p:blipFill>
              <p:spPr>
                <a:xfrm>
                  <a:off x="2198160" y="3838159"/>
                  <a:ext cx="96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6" name="Entrada de lápiz 165">
                  <a:extLst>
                    <a:ext uri="{FF2B5EF4-FFF2-40B4-BE49-F238E27FC236}">
                      <a16:creationId xmlns:a16="http://schemas.microsoft.com/office/drawing/2014/main" id="{A81E69BC-0705-4797-BFF8-B343B1641F31}"/>
                    </a:ext>
                  </a:extLst>
                </p14:cNvPr>
                <p14:cNvContentPartPr/>
                <p14:nvPr/>
              </p14:nvContentPartPr>
              <p14:xfrm>
                <a:off x="2209320" y="3766879"/>
                <a:ext cx="74520" cy="81000"/>
              </p14:xfrm>
            </p:contentPart>
          </mc:Choice>
          <mc:Fallback xmlns="">
            <p:pic>
              <p:nvPicPr>
                <p:cNvPr id="166" name="Entrada de lápiz 165">
                  <a:extLst>
                    <a:ext uri="{FF2B5EF4-FFF2-40B4-BE49-F238E27FC236}">
                      <a16:creationId xmlns:a16="http://schemas.microsoft.com/office/drawing/2014/main" id="{A81E69BC-0705-4797-BFF8-B343B1641F31}"/>
                    </a:ext>
                  </a:extLst>
                </p:cNvPr>
                <p:cNvPicPr/>
                <p:nvPr/>
              </p:nvPicPr>
              <p:blipFill>
                <a:blip r:embed="rId169"/>
                <a:stretch>
                  <a:fillRect/>
                </a:stretch>
              </p:blipFill>
              <p:spPr>
                <a:xfrm>
                  <a:off x="2200680" y="3758239"/>
                  <a:ext cx="9216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67" name="Entrada de lápiz 166">
                <a:extLst>
                  <a:ext uri="{FF2B5EF4-FFF2-40B4-BE49-F238E27FC236}">
                    <a16:creationId xmlns:a16="http://schemas.microsoft.com/office/drawing/2014/main" id="{8771BDC8-8739-4291-855A-CC1DFC370821}"/>
                  </a:ext>
                </a:extLst>
              </p14:cNvPr>
              <p14:cNvContentPartPr/>
              <p14:nvPr/>
            </p14:nvContentPartPr>
            <p14:xfrm>
              <a:off x="2044874" y="3283976"/>
              <a:ext cx="64800" cy="101520"/>
            </p14:xfrm>
          </p:contentPart>
        </mc:Choice>
        <mc:Fallback xmlns="">
          <p:pic>
            <p:nvPicPr>
              <p:cNvPr id="167" name="Entrada de lápiz 166">
                <a:extLst>
                  <a:ext uri="{FF2B5EF4-FFF2-40B4-BE49-F238E27FC236}">
                    <a16:creationId xmlns:a16="http://schemas.microsoft.com/office/drawing/2014/main" id="{8771BDC8-8739-4291-855A-CC1DFC370821}"/>
                  </a:ext>
                </a:extLst>
              </p:cNvPr>
              <p:cNvPicPr/>
              <p:nvPr/>
            </p:nvPicPr>
            <p:blipFill>
              <a:blip r:embed="rId171"/>
              <a:stretch>
                <a:fillRect/>
              </a:stretch>
            </p:blipFill>
            <p:spPr>
              <a:xfrm>
                <a:off x="2035874" y="3274976"/>
                <a:ext cx="82440" cy="119160"/>
              </a:xfrm>
              <a:prstGeom prst="rect">
                <a:avLst/>
              </a:prstGeom>
            </p:spPr>
          </p:pic>
        </mc:Fallback>
      </mc:AlternateContent>
      <p:grpSp>
        <p:nvGrpSpPr>
          <p:cNvPr id="8" name="Grupo 7">
            <a:extLst>
              <a:ext uri="{FF2B5EF4-FFF2-40B4-BE49-F238E27FC236}">
                <a16:creationId xmlns:a16="http://schemas.microsoft.com/office/drawing/2014/main" id="{D1F02EBB-0808-42CE-BDA7-C4A6EF5E34FF}"/>
              </a:ext>
            </a:extLst>
          </p:cNvPr>
          <p:cNvGrpSpPr/>
          <p:nvPr/>
        </p:nvGrpSpPr>
        <p:grpSpPr>
          <a:xfrm>
            <a:off x="200520" y="3081799"/>
            <a:ext cx="399240" cy="278640"/>
            <a:chOff x="200520" y="3081799"/>
            <a:chExt cx="399240" cy="278640"/>
          </a:xfrm>
        </p:grpSpPr>
        <mc:AlternateContent xmlns:mc="http://schemas.openxmlformats.org/markup-compatibility/2006" xmlns:p14="http://schemas.microsoft.com/office/powerpoint/2010/main">
          <mc:Choice Requires="p14">
            <p:contentPart p14:bwMode="auto" r:id="rId172">
              <p14:nvContentPartPr>
                <p14:cNvPr id="2" name="Entrada de lápiz 1">
                  <a:extLst>
                    <a:ext uri="{FF2B5EF4-FFF2-40B4-BE49-F238E27FC236}">
                      <a16:creationId xmlns:a16="http://schemas.microsoft.com/office/drawing/2014/main" id="{099F576E-2202-408B-B509-CC40FA7A0E76}"/>
                    </a:ext>
                  </a:extLst>
                </p14:cNvPr>
                <p14:cNvContentPartPr/>
                <p14:nvPr/>
              </p14:nvContentPartPr>
              <p14:xfrm>
                <a:off x="200520" y="3081799"/>
                <a:ext cx="272160" cy="246240"/>
              </p14:xfrm>
            </p:contentPart>
          </mc:Choice>
          <mc:Fallback xmlns="">
            <p:pic>
              <p:nvPicPr>
                <p:cNvPr id="2" name="Entrada de lápiz 1">
                  <a:extLst>
                    <a:ext uri="{FF2B5EF4-FFF2-40B4-BE49-F238E27FC236}">
                      <a16:creationId xmlns:a16="http://schemas.microsoft.com/office/drawing/2014/main" id="{099F576E-2202-408B-B509-CC40FA7A0E76}"/>
                    </a:ext>
                  </a:extLst>
                </p:cNvPr>
                <p:cNvPicPr/>
                <p:nvPr/>
              </p:nvPicPr>
              <p:blipFill>
                <a:blip r:embed="rId173"/>
                <a:stretch>
                  <a:fillRect/>
                </a:stretch>
              </p:blipFill>
              <p:spPr>
                <a:xfrm>
                  <a:off x="191880" y="3073159"/>
                  <a:ext cx="289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 name="Entrada de lápiz 2">
                  <a:extLst>
                    <a:ext uri="{FF2B5EF4-FFF2-40B4-BE49-F238E27FC236}">
                      <a16:creationId xmlns:a16="http://schemas.microsoft.com/office/drawing/2014/main" id="{CAB04BDE-096E-4DAA-8ADE-4F31DA70E4CC}"/>
                    </a:ext>
                  </a:extLst>
                </p14:cNvPr>
                <p14:cNvContentPartPr/>
                <p14:nvPr/>
              </p14:nvContentPartPr>
              <p14:xfrm>
                <a:off x="500040" y="3222919"/>
                <a:ext cx="99720" cy="137520"/>
              </p14:xfrm>
            </p:contentPart>
          </mc:Choice>
          <mc:Fallback xmlns="">
            <p:pic>
              <p:nvPicPr>
                <p:cNvPr id="3" name="Entrada de lápiz 2">
                  <a:extLst>
                    <a:ext uri="{FF2B5EF4-FFF2-40B4-BE49-F238E27FC236}">
                      <a16:creationId xmlns:a16="http://schemas.microsoft.com/office/drawing/2014/main" id="{CAB04BDE-096E-4DAA-8ADE-4F31DA70E4CC}"/>
                    </a:ext>
                  </a:extLst>
                </p:cNvPr>
                <p:cNvPicPr/>
                <p:nvPr/>
              </p:nvPicPr>
              <p:blipFill>
                <a:blip r:embed="rId175"/>
                <a:stretch>
                  <a:fillRect/>
                </a:stretch>
              </p:blipFill>
              <p:spPr>
                <a:xfrm>
                  <a:off x="491040" y="3213919"/>
                  <a:ext cx="117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 name="Entrada de lápiz 3">
                  <a:extLst>
                    <a:ext uri="{FF2B5EF4-FFF2-40B4-BE49-F238E27FC236}">
                      <a16:creationId xmlns:a16="http://schemas.microsoft.com/office/drawing/2014/main" id="{E04067F8-91C1-4077-BB45-48E5CDB6D8ED}"/>
                    </a:ext>
                  </a:extLst>
                </p14:cNvPr>
                <p14:cNvContentPartPr/>
                <p14:nvPr/>
              </p14:nvContentPartPr>
              <p14:xfrm>
                <a:off x="543600" y="3105559"/>
                <a:ext cx="50400" cy="88200"/>
              </p14:xfrm>
            </p:contentPart>
          </mc:Choice>
          <mc:Fallback xmlns="">
            <p:pic>
              <p:nvPicPr>
                <p:cNvPr id="4" name="Entrada de lápiz 3">
                  <a:extLst>
                    <a:ext uri="{FF2B5EF4-FFF2-40B4-BE49-F238E27FC236}">
                      <a16:creationId xmlns:a16="http://schemas.microsoft.com/office/drawing/2014/main" id="{E04067F8-91C1-4077-BB45-48E5CDB6D8ED}"/>
                    </a:ext>
                  </a:extLst>
                </p:cNvPr>
                <p:cNvPicPr/>
                <p:nvPr/>
              </p:nvPicPr>
              <p:blipFill>
                <a:blip r:embed="rId177"/>
                <a:stretch>
                  <a:fillRect/>
                </a:stretch>
              </p:blipFill>
              <p:spPr>
                <a:xfrm>
                  <a:off x="534960" y="3096919"/>
                  <a:ext cx="68040" cy="105840"/>
                </a:xfrm>
                <a:prstGeom prst="rect">
                  <a:avLst/>
                </a:prstGeom>
              </p:spPr>
            </p:pic>
          </mc:Fallback>
        </mc:AlternateContent>
      </p:grpSp>
      <p:grpSp>
        <p:nvGrpSpPr>
          <p:cNvPr id="33" name="Grupo 32">
            <a:extLst>
              <a:ext uri="{FF2B5EF4-FFF2-40B4-BE49-F238E27FC236}">
                <a16:creationId xmlns:a16="http://schemas.microsoft.com/office/drawing/2014/main" id="{F6695E08-4121-47EA-8816-0BB4ED12EAD0}"/>
              </a:ext>
            </a:extLst>
          </p:cNvPr>
          <p:cNvGrpSpPr/>
          <p:nvPr/>
        </p:nvGrpSpPr>
        <p:grpSpPr>
          <a:xfrm>
            <a:off x="712080" y="2888119"/>
            <a:ext cx="165600" cy="436680"/>
            <a:chOff x="712080" y="2888119"/>
            <a:chExt cx="165600" cy="436680"/>
          </a:xfrm>
        </p:grpSpPr>
        <mc:AlternateContent xmlns:mc="http://schemas.openxmlformats.org/markup-compatibility/2006" xmlns:p14="http://schemas.microsoft.com/office/powerpoint/2010/main">
          <mc:Choice Requires="p14">
            <p:contentPart p14:bwMode="auto" r:id="rId178">
              <p14:nvContentPartPr>
                <p14:cNvPr id="12" name="Entrada de lápiz 11">
                  <a:extLst>
                    <a:ext uri="{FF2B5EF4-FFF2-40B4-BE49-F238E27FC236}">
                      <a16:creationId xmlns:a16="http://schemas.microsoft.com/office/drawing/2014/main" id="{A44E35AA-2837-4E57-A0C2-7C3C654BF177}"/>
                    </a:ext>
                  </a:extLst>
                </p14:cNvPr>
                <p14:cNvContentPartPr/>
                <p14:nvPr/>
              </p14:nvContentPartPr>
              <p14:xfrm>
                <a:off x="779040" y="2992519"/>
                <a:ext cx="40320" cy="332280"/>
              </p14:xfrm>
            </p:contentPart>
          </mc:Choice>
          <mc:Fallback xmlns="">
            <p:pic>
              <p:nvPicPr>
                <p:cNvPr id="12" name="Entrada de lápiz 11">
                  <a:extLst>
                    <a:ext uri="{FF2B5EF4-FFF2-40B4-BE49-F238E27FC236}">
                      <a16:creationId xmlns:a16="http://schemas.microsoft.com/office/drawing/2014/main" id="{A44E35AA-2837-4E57-A0C2-7C3C654BF177}"/>
                    </a:ext>
                  </a:extLst>
                </p:cNvPr>
                <p:cNvPicPr/>
                <p:nvPr/>
              </p:nvPicPr>
              <p:blipFill>
                <a:blip r:embed="rId179"/>
                <a:stretch>
                  <a:fillRect/>
                </a:stretch>
              </p:blipFill>
              <p:spPr>
                <a:xfrm>
                  <a:off x="770040" y="2983879"/>
                  <a:ext cx="579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 name="Entrada de lápiz 25">
                  <a:extLst>
                    <a:ext uri="{FF2B5EF4-FFF2-40B4-BE49-F238E27FC236}">
                      <a16:creationId xmlns:a16="http://schemas.microsoft.com/office/drawing/2014/main" id="{B99924C6-74AD-4EB3-987F-34330E2CEEF6}"/>
                    </a:ext>
                  </a:extLst>
                </p14:cNvPr>
                <p14:cNvContentPartPr/>
                <p14:nvPr/>
              </p14:nvContentPartPr>
              <p14:xfrm>
                <a:off x="712080" y="2888119"/>
                <a:ext cx="165600" cy="140760"/>
              </p14:xfrm>
            </p:contentPart>
          </mc:Choice>
          <mc:Fallback xmlns="">
            <p:pic>
              <p:nvPicPr>
                <p:cNvPr id="26" name="Entrada de lápiz 25">
                  <a:extLst>
                    <a:ext uri="{FF2B5EF4-FFF2-40B4-BE49-F238E27FC236}">
                      <a16:creationId xmlns:a16="http://schemas.microsoft.com/office/drawing/2014/main" id="{B99924C6-74AD-4EB3-987F-34330E2CEEF6}"/>
                    </a:ext>
                  </a:extLst>
                </p:cNvPr>
                <p:cNvPicPr/>
                <p:nvPr/>
              </p:nvPicPr>
              <p:blipFill>
                <a:blip r:embed="rId181"/>
                <a:stretch>
                  <a:fillRect/>
                </a:stretch>
              </p:blipFill>
              <p:spPr>
                <a:xfrm>
                  <a:off x="703080" y="2879119"/>
                  <a:ext cx="183240" cy="158400"/>
                </a:xfrm>
                <a:prstGeom prst="rect">
                  <a:avLst/>
                </a:prstGeom>
              </p:spPr>
            </p:pic>
          </mc:Fallback>
        </mc:AlternateContent>
      </p:grpSp>
      <p:grpSp>
        <p:nvGrpSpPr>
          <p:cNvPr id="89" name="Grupo 88">
            <a:extLst>
              <a:ext uri="{FF2B5EF4-FFF2-40B4-BE49-F238E27FC236}">
                <a16:creationId xmlns:a16="http://schemas.microsoft.com/office/drawing/2014/main" id="{E9525C37-C05F-4542-B66E-3E36FC5DAC63}"/>
              </a:ext>
            </a:extLst>
          </p:cNvPr>
          <p:cNvGrpSpPr/>
          <p:nvPr/>
        </p:nvGrpSpPr>
        <p:grpSpPr>
          <a:xfrm>
            <a:off x="2570040" y="2826559"/>
            <a:ext cx="1161360" cy="541440"/>
            <a:chOff x="2570040" y="2826559"/>
            <a:chExt cx="1161360" cy="541440"/>
          </a:xfrm>
        </p:grpSpPr>
        <mc:AlternateContent xmlns:mc="http://schemas.openxmlformats.org/markup-compatibility/2006" xmlns:p14="http://schemas.microsoft.com/office/powerpoint/2010/main">
          <mc:Choice Requires="p14">
            <p:contentPart p14:bwMode="auto" r:id="rId182">
              <p14:nvContentPartPr>
                <p14:cNvPr id="36" name="Entrada de lápiz 35">
                  <a:extLst>
                    <a:ext uri="{FF2B5EF4-FFF2-40B4-BE49-F238E27FC236}">
                      <a16:creationId xmlns:a16="http://schemas.microsoft.com/office/drawing/2014/main" id="{48AC1755-F124-423E-9E8E-439322CCE4F6}"/>
                    </a:ext>
                  </a:extLst>
                </p14:cNvPr>
                <p14:cNvContentPartPr/>
                <p14:nvPr/>
              </p14:nvContentPartPr>
              <p14:xfrm>
                <a:off x="2570040" y="2960119"/>
                <a:ext cx="350280" cy="327960"/>
              </p14:xfrm>
            </p:contentPart>
          </mc:Choice>
          <mc:Fallback xmlns="">
            <p:pic>
              <p:nvPicPr>
                <p:cNvPr id="36" name="Entrada de lápiz 35">
                  <a:extLst>
                    <a:ext uri="{FF2B5EF4-FFF2-40B4-BE49-F238E27FC236}">
                      <a16:creationId xmlns:a16="http://schemas.microsoft.com/office/drawing/2014/main" id="{48AC1755-F124-423E-9E8E-439322CCE4F6}"/>
                    </a:ext>
                  </a:extLst>
                </p:cNvPr>
                <p:cNvPicPr/>
                <p:nvPr/>
              </p:nvPicPr>
              <p:blipFill>
                <a:blip r:embed="rId183"/>
                <a:stretch>
                  <a:fillRect/>
                </a:stretch>
              </p:blipFill>
              <p:spPr>
                <a:xfrm>
                  <a:off x="2561040" y="2951479"/>
                  <a:ext cx="3679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4" name="Entrada de lápiz 43">
                  <a:extLst>
                    <a:ext uri="{FF2B5EF4-FFF2-40B4-BE49-F238E27FC236}">
                      <a16:creationId xmlns:a16="http://schemas.microsoft.com/office/drawing/2014/main" id="{220764DB-ECC8-4249-827C-D4933A5D5DB0}"/>
                    </a:ext>
                  </a:extLst>
                </p14:cNvPr>
                <p14:cNvContentPartPr/>
                <p14:nvPr/>
              </p14:nvContentPartPr>
              <p14:xfrm>
                <a:off x="3021480" y="3212119"/>
                <a:ext cx="12600" cy="137880"/>
              </p14:xfrm>
            </p:contentPart>
          </mc:Choice>
          <mc:Fallback xmlns="">
            <p:pic>
              <p:nvPicPr>
                <p:cNvPr id="44" name="Entrada de lápiz 43">
                  <a:extLst>
                    <a:ext uri="{FF2B5EF4-FFF2-40B4-BE49-F238E27FC236}">
                      <a16:creationId xmlns:a16="http://schemas.microsoft.com/office/drawing/2014/main" id="{220764DB-ECC8-4249-827C-D4933A5D5DB0}"/>
                    </a:ext>
                  </a:extLst>
                </p:cNvPr>
                <p:cNvPicPr/>
                <p:nvPr/>
              </p:nvPicPr>
              <p:blipFill>
                <a:blip r:embed="rId185"/>
                <a:stretch>
                  <a:fillRect/>
                </a:stretch>
              </p:blipFill>
              <p:spPr>
                <a:xfrm>
                  <a:off x="3012480" y="3203479"/>
                  <a:ext cx="30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0" name="Entrada de lápiz 69">
                  <a:extLst>
                    <a:ext uri="{FF2B5EF4-FFF2-40B4-BE49-F238E27FC236}">
                      <a16:creationId xmlns:a16="http://schemas.microsoft.com/office/drawing/2014/main" id="{1051CFCA-37B0-443D-9CCB-6D44B70D7CA5}"/>
                    </a:ext>
                  </a:extLst>
                </p14:cNvPr>
                <p14:cNvContentPartPr/>
                <p14:nvPr/>
              </p14:nvContentPartPr>
              <p14:xfrm>
                <a:off x="2919960" y="3160279"/>
                <a:ext cx="272880" cy="207720"/>
              </p14:xfrm>
            </p:contentPart>
          </mc:Choice>
          <mc:Fallback xmlns="">
            <p:pic>
              <p:nvPicPr>
                <p:cNvPr id="70" name="Entrada de lápiz 69">
                  <a:extLst>
                    <a:ext uri="{FF2B5EF4-FFF2-40B4-BE49-F238E27FC236}">
                      <a16:creationId xmlns:a16="http://schemas.microsoft.com/office/drawing/2014/main" id="{1051CFCA-37B0-443D-9CCB-6D44B70D7CA5}"/>
                    </a:ext>
                  </a:extLst>
                </p:cNvPr>
                <p:cNvPicPr/>
                <p:nvPr/>
              </p:nvPicPr>
              <p:blipFill>
                <a:blip r:embed="rId187"/>
                <a:stretch>
                  <a:fillRect/>
                </a:stretch>
              </p:blipFill>
              <p:spPr>
                <a:xfrm>
                  <a:off x="2911320" y="3151279"/>
                  <a:ext cx="29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85" name="Entrada de lápiz 84">
                  <a:extLst>
                    <a:ext uri="{FF2B5EF4-FFF2-40B4-BE49-F238E27FC236}">
                      <a16:creationId xmlns:a16="http://schemas.microsoft.com/office/drawing/2014/main" id="{3C4C752B-D3DD-4B0D-87BA-E0D9B5394FBD}"/>
                    </a:ext>
                  </a:extLst>
                </p14:cNvPr>
                <p14:cNvContentPartPr/>
                <p14:nvPr/>
              </p14:nvContentPartPr>
              <p14:xfrm>
                <a:off x="3426120" y="2995759"/>
                <a:ext cx="54720" cy="253800"/>
              </p14:xfrm>
            </p:contentPart>
          </mc:Choice>
          <mc:Fallback xmlns="">
            <p:pic>
              <p:nvPicPr>
                <p:cNvPr id="85" name="Entrada de lápiz 84">
                  <a:extLst>
                    <a:ext uri="{FF2B5EF4-FFF2-40B4-BE49-F238E27FC236}">
                      <a16:creationId xmlns:a16="http://schemas.microsoft.com/office/drawing/2014/main" id="{3C4C752B-D3DD-4B0D-87BA-E0D9B5394FBD}"/>
                    </a:ext>
                  </a:extLst>
                </p:cNvPr>
                <p:cNvPicPr/>
                <p:nvPr/>
              </p:nvPicPr>
              <p:blipFill>
                <a:blip r:embed="rId189"/>
                <a:stretch>
                  <a:fillRect/>
                </a:stretch>
              </p:blipFill>
              <p:spPr>
                <a:xfrm>
                  <a:off x="3417120" y="2986759"/>
                  <a:ext cx="72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86" name="Entrada de lápiz 85">
                  <a:extLst>
                    <a:ext uri="{FF2B5EF4-FFF2-40B4-BE49-F238E27FC236}">
                      <a16:creationId xmlns:a16="http://schemas.microsoft.com/office/drawing/2014/main" id="{15CB8C14-C267-413F-AEAB-A246EDAC8363}"/>
                    </a:ext>
                  </a:extLst>
                </p14:cNvPr>
                <p14:cNvContentPartPr/>
                <p14:nvPr/>
              </p14:nvContentPartPr>
              <p14:xfrm>
                <a:off x="3335760" y="2875879"/>
                <a:ext cx="137160" cy="155160"/>
              </p14:xfrm>
            </p:contentPart>
          </mc:Choice>
          <mc:Fallback xmlns="">
            <p:pic>
              <p:nvPicPr>
                <p:cNvPr id="86" name="Entrada de lápiz 85">
                  <a:extLst>
                    <a:ext uri="{FF2B5EF4-FFF2-40B4-BE49-F238E27FC236}">
                      <a16:creationId xmlns:a16="http://schemas.microsoft.com/office/drawing/2014/main" id="{15CB8C14-C267-413F-AEAB-A246EDAC8363}"/>
                    </a:ext>
                  </a:extLst>
                </p:cNvPr>
                <p:cNvPicPr/>
                <p:nvPr/>
              </p:nvPicPr>
              <p:blipFill>
                <a:blip r:embed="rId191"/>
                <a:stretch>
                  <a:fillRect/>
                </a:stretch>
              </p:blipFill>
              <p:spPr>
                <a:xfrm>
                  <a:off x="3327120" y="2866879"/>
                  <a:ext cx="1548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7" name="Entrada de lápiz 86">
                  <a:extLst>
                    <a:ext uri="{FF2B5EF4-FFF2-40B4-BE49-F238E27FC236}">
                      <a16:creationId xmlns:a16="http://schemas.microsoft.com/office/drawing/2014/main" id="{CB576005-74EF-42FE-A1D1-BD42A0EFB450}"/>
                    </a:ext>
                  </a:extLst>
                </p14:cNvPr>
                <p14:cNvContentPartPr/>
                <p14:nvPr/>
              </p14:nvContentPartPr>
              <p14:xfrm>
                <a:off x="3616200" y="2934559"/>
                <a:ext cx="78840" cy="259200"/>
              </p14:xfrm>
            </p:contentPart>
          </mc:Choice>
          <mc:Fallback xmlns="">
            <p:pic>
              <p:nvPicPr>
                <p:cNvPr id="87" name="Entrada de lápiz 86">
                  <a:extLst>
                    <a:ext uri="{FF2B5EF4-FFF2-40B4-BE49-F238E27FC236}">
                      <a16:creationId xmlns:a16="http://schemas.microsoft.com/office/drawing/2014/main" id="{CB576005-74EF-42FE-A1D1-BD42A0EFB450}"/>
                    </a:ext>
                  </a:extLst>
                </p:cNvPr>
                <p:cNvPicPr/>
                <p:nvPr/>
              </p:nvPicPr>
              <p:blipFill>
                <a:blip r:embed="rId193"/>
                <a:stretch>
                  <a:fillRect/>
                </a:stretch>
              </p:blipFill>
              <p:spPr>
                <a:xfrm>
                  <a:off x="3607560" y="2925919"/>
                  <a:ext cx="964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8" name="Entrada de lápiz 87">
                  <a:extLst>
                    <a:ext uri="{FF2B5EF4-FFF2-40B4-BE49-F238E27FC236}">
                      <a16:creationId xmlns:a16="http://schemas.microsoft.com/office/drawing/2014/main" id="{56DCC3FA-B9B1-4796-B3FB-58BB3393CFE1}"/>
                    </a:ext>
                  </a:extLst>
                </p14:cNvPr>
                <p14:cNvContentPartPr/>
                <p14:nvPr/>
              </p14:nvContentPartPr>
              <p14:xfrm>
                <a:off x="3555360" y="2826559"/>
                <a:ext cx="176040" cy="160200"/>
              </p14:xfrm>
            </p:contentPart>
          </mc:Choice>
          <mc:Fallback xmlns="">
            <p:pic>
              <p:nvPicPr>
                <p:cNvPr id="88" name="Entrada de lápiz 87">
                  <a:extLst>
                    <a:ext uri="{FF2B5EF4-FFF2-40B4-BE49-F238E27FC236}">
                      <a16:creationId xmlns:a16="http://schemas.microsoft.com/office/drawing/2014/main" id="{56DCC3FA-B9B1-4796-B3FB-58BB3393CFE1}"/>
                    </a:ext>
                  </a:extLst>
                </p:cNvPr>
                <p:cNvPicPr/>
                <p:nvPr/>
              </p:nvPicPr>
              <p:blipFill>
                <a:blip r:embed="rId195"/>
                <a:stretch>
                  <a:fillRect/>
                </a:stretch>
              </p:blipFill>
              <p:spPr>
                <a:xfrm>
                  <a:off x="3546360" y="2817919"/>
                  <a:ext cx="193680" cy="177840"/>
                </a:xfrm>
                <a:prstGeom prst="rect">
                  <a:avLst/>
                </a:prstGeom>
              </p:spPr>
            </p:pic>
          </mc:Fallback>
        </mc:AlternateContent>
      </p:grpSp>
      <p:grpSp>
        <p:nvGrpSpPr>
          <p:cNvPr id="98" name="Grupo 97">
            <a:extLst>
              <a:ext uri="{FF2B5EF4-FFF2-40B4-BE49-F238E27FC236}">
                <a16:creationId xmlns:a16="http://schemas.microsoft.com/office/drawing/2014/main" id="{60CE9E0C-41EC-4ACE-978D-AD70B49AF7DF}"/>
              </a:ext>
            </a:extLst>
          </p:cNvPr>
          <p:cNvGrpSpPr/>
          <p:nvPr/>
        </p:nvGrpSpPr>
        <p:grpSpPr>
          <a:xfrm>
            <a:off x="4161600" y="2778679"/>
            <a:ext cx="2503080" cy="735480"/>
            <a:chOff x="4161600" y="2778679"/>
            <a:chExt cx="2503080" cy="735480"/>
          </a:xfrm>
        </p:grpSpPr>
        <mc:AlternateContent xmlns:mc="http://schemas.openxmlformats.org/markup-compatibility/2006" xmlns:p14="http://schemas.microsoft.com/office/powerpoint/2010/main">
          <mc:Choice Requires="p14">
            <p:contentPart p14:bwMode="auto" r:id="rId196">
              <p14:nvContentPartPr>
                <p14:cNvPr id="90" name="Entrada de lápiz 89">
                  <a:extLst>
                    <a:ext uri="{FF2B5EF4-FFF2-40B4-BE49-F238E27FC236}">
                      <a16:creationId xmlns:a16="http://schemas.microsoft.com/office/drawing/2014/main" id="{A0B57EA7-7D35-4E5F-B8AF-B0E513383D16}"/>
                    </a:ext>
                  </a:extLst>
                </p14:cNvPr>
                <p14:cNvContentPartPr/>
                <p14:nvPr/>
              </p14:nvContentPartPr>
              <p14:xfrm>
                <a:off x="4161600" y="3159199"/>
                <a:ext cx="103680" cy="92520"/>
              </p14:xfrm>
            </p:contentPart>
          </mc:Choice>
          <mc:Fallback xmlns="">
            <p:pic>
              <p:nvPicPr>
                <p:cNvPr id="90" name="Entrada de lápiz 89">
                  <a:extLst>
                    <a:ext uri="{FF2B5EF4-FFF2-40B4-BE49-F238E27FC236}">
                      <a16:creationId xmlns:a16="http://schemas.microsoft.com/office/drawing/2014/main" id="{A0B57EA7-7D35-4E5F-B8AF-B0E513383D16}"/>
                    </a:ext>
                  </a:extLst>
                </p:cNvPr>
                <p:cNvPicPr/>
                <p:nvPr/>
              </p:nvPicPr>
              <p:blipFill>
                <a:blip r:embed="rId197"/>
                <a:stretch>
                  <a:fillRect/>
                </a:stretch>
              </p:blipFill>
              <p:spPr>
                <a:xfrm>
                  <a:off x="4152600" y="3150199"/>
                  <a:ext cx="121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1" name="Entrada de lápiz 90">
                  <a:extLst>
                    <a:ext uri="{FF2B5EF4-FFF2-40B4-BE49-F238E27FC236}">
                      <a16:creationId xmlns:a16="http://schemas.microsoft.com/office/drawing/2014/main" id="{D78131F2-810C-4B54-8DBF-3953E2115DEE}"/>
                    </a:ext>
                  </a:extLst>
                </p14:cNvPr>
                <p14:cNvContentPartPr/>
                <p14:nvPr/>
              </p14:nvContentPartPr>
              <p14:xfrm>
                <a:off x="4480200" y="2832319"/>
                <a:ext cx="334800" cy="338040"/>
              </p14:xfrm>
            </p:contentPart>
          </mc:Choice>
          <mc:Fallback xmlns="">
            <p:pic>
              <p:nvPicPr>
                <p:cNvPr id="91" name="Entrada de lápiz 90">
                  <a:extLst>
                    <a:ext uri="{FF2B5EF4-FFF2-40B4-BE49-F238E27FC236}">
                      <a16:creationId xmlns:a16="http://schemas.microsoft.com/office/drawing/2014/main" id="{D78131F2-810C-4B54-8DBF-3953E2115DEE}"/>
                    </a:ext>
                  </a:extLst>
                </p:cNvPr>
                <p:cNvPicPr/>
                <p:nvPr/>
              </p:nvPicPr>
              <p:blipFill>
                <a:blip r:embed="rId199"/>
                <a:stretch>
                  <a:fillRect/>
                </a:stretch>
              </p:blipFill>
              <p:spPr>
                <a:xfrm>
                  <a:off x="4471560" y="2823319"/>
                  <a:ext cx="3524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 name="Entrada de lápiz 91">
                  <a:extLst>
                    <a:ext uri="{FF2B5EF4-FFF2-40B4-BE49-F238E27FC236}">
                      <a16:creationId xmlns:a16="http://schemas.microsoft.com/office/drawing/2014/main" id="{F5FB154B-A057-4533-AB82-386A2FB57AE1}"/>
                    </a:ext>
                  </a:extLst>
                </p14:cNvPr>
                <p14:cNvContentPartPr/>
                <p14:nvPr/>
              </p14:nvContentPartPr>
              <p14:xfrm>
                <a:off x="4865400" y="3089359"/>
                <a:ext cx="183960" cy="116640"/>
              </p14:xfrm>
            </p:contentPart>
          </mc:Choice>
          <mc:Fallback xmlns="">
            <p:pic>
              <p:nvPicPr>
                <p:cNvPr id="92" name="Entrada de lápiz 91">
                  <a:extLst>
                    <a:ext uri="{FF2B5EF4-FFF2-40B4-BE49-F238E27FC236}">
                      <a16:creationId xmlns:a16="http://schemas.microsoft.com/office/drawing/2014/main" id="{F5FB154B-A057-4533-AB82-386A2FB57AE1}"/>
                    </a:ext>
                  </a:extLst>
                </p:cNvPr>
                <p:cNvPicPr/>
                <p:nvPr/>
              </p:nvPicPr>
              <p:blipFill>
                <a:blip r:embed="rId201"/>
                <a:stretch>
                  <a:fillRect/>
                </a:stretch>
              </p:blipFill>
              <p:spPr>
                <a:xfrm>
                  <a:off x="4856400" y="3080359"/>
                  <a:ext cx="201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3" name="Entrada de lápiz 92">
                  <a:extLst>
                    <a:ext uri="{FF2B5EF4-FFF2-40B4-BE49-F238E27FC236}">
                      <a16:creationId xmlns:a16="http://schemas.microsoft.com/office/drawing/2014/main" id="{50ADD083-4366-47D3-AFE1-499F8F5FEB93}"/>
                    </a:ext>
                  </a:extLst>
                </p14:cNvPr>
                <p14:cNvContentPartPr/>
                <p14:nvPr/>
              </p14:nvContentPartPr>
              <p14:xfrm>
                <a:off x="5159520" y="2948239"/>
                <a:ext cx="336960" cy="210960"/>
              </p14:xfrm>
            </p:contentPart>
          </mc:Choice>
          <mc:Fallback xmlns="">
            <p:pic>
              <p:nvPicPr>
                <p:cNvPr id="93" name="Entrada de lápiz 92">
                  <a:extLst>
                    <a:ext uri="{FF2B5EF4-FFF2-40B4-BE49-F238E27FC236}">
                      <a16:creationId xmlns:a16="http://schemas.microsoft.com/office/drawing/2014/main" id="{50ADD083-4366-47D3-AFE1-499F8F5FEB93}"/>
                    </a:ext>
                  </a:extLst>
                </p:cNvPr>
                <p:cNvPicPr/>
                <p:nvPr/>
              </p:nvPicPr>
              <p:blipFill>
                <a:blip r:embed="rId203"/>
                <a:stretch>
                  <a:fillRect/>
                </a:stretch>
              </p:blipFill>
              <p:spPr>
                <a:xfrm>
                  <a:off x="5150880" y="2939239"/>
                  <a:ext cx="354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4" name="Entrada de lápiz 93">
                  <a:extLst>
                    <a:ext uri="{FF2B5EF4-FFF2-40B4-BE49-F238E27FC236}">
                      <a16:creationId xmlns:a16="http://schemas.microsoft.com/office/drawing/2014/main" id="{3D2A5D9B-E547-4536-84E6-A2A63FDE35AC}"/>
                    </a:ext>
                  </a:extLst>
                </p14:cNvPr>
                <p14:cNvContentPartPr/>
                <p14:nvPr/>
              </p14:nvContentPartPr>
              <p14:xfrm>
                <a:off x="5690160" y="3002239"/>
                <a:ext cx="74520" cy="511920"/>
              </p14:xfrm>
            </p:contentPart>
          </mc:Choice>
          <mc:Fallback xmlns="">
            <p:pic>
              <p:nvPicPr>
                <p:cNvPr id="94" name="Entrada de lápiz 93">
                  <a:extLst>
                    <a:ext uri="{FF2B5EF4-FFF2-40B4-BE49-F238E27FC236}">
                      <a16:creationId xmlns:a16="http://schemas.microsoft.com/office/drawing/2014/main" id="{3D2A5D9B-E547-4536-84E6-A2A63FDE35AC}"/>
                    </a:ext>
                  </a:extLst>
                </p:cNvPr>
                <p:cNvPicPr/>
                <p:nvPr/>
              </p:nvPicPr>
              <p:blipFill>
                <a:blip r:embed="rId205"/>
                <a:stretch>
                  <a:fillRect/>
                </a:stretch>
              </p:blipFill>
              <p:spPr>
                <a:xfrm>
                  <a:off x="5681160" y="2993239"/>
                  <a:ext cx="921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5" name="Entrada de lápiz 94">
                  <a:extLst>
                    <a:ext uri="{FF2B5EF4-FFF2-40B4-BE49-F238E27FC236}">
                      <a16:creationId xmlns:a16="http://schemas.microsoft.com/office/drawing/2014/main" id="{CA04DBE9-6E66-4201-9577-B3857661774D}"/>
                    </a:ext>
                  </a:extLst>
                </p14:cNvPr>
                <p14:cNvContentPartPr/>
                <p14:nvPr/>
              </p14:nvContentPartPr>
              <p14:xfrm>
                <a:off x="5596200" y="2873359"/>
                <a:ext cx="351000" cy="265680"/>
              </p14:xfrm>
            </p:contentPart>
          </mc:Choice>
          <mc:Fallback xmlns="">
            <p:pic>
              <p:nvPicPr>
                <p:cNvPr id="95" name="Entrada de lápiz 94">
                  <a:extLst>
                    <a:ext uri="{FF2B5EF4-FFF2-40B4-BE49-F238E27FC236}">
                      <a16:creationId xmlns:a16="http://schemas.microsoft.com/office/drawing/2014/main" id="{CA04DBE9-6E66-4201-9577-B3857661774D}"/>
                    </a:ext>
                  </a:extLst>
                </p:cNvPr>
                <p:cNvPicPr/>
                <p:nvPr/>
              </p:nvPicPr>
              <p:blipFill>
                <a:blip r:embed="rId207"/>
                <a:stretch>
                  <a:fillRect/>
                </a:stretch>
              </p:blipFill>
              <p:spPr>
                <a:xfrm>
                  <a:off x="5587560" y="2864359"/>
                  <a:ext cx="3686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6" name="Entrada de lápiz 95">
                  <a:extLst>
                    <a:ext uri="{FF2B5EF4-FFF2-40B4-BE49-F238E27FC236}">
                      <a16:creationId xmlns:a16="http://schemas.microsoft.com/office/drawing/2014/main" id="{B255EB9E-C12C-4E8F-86DC-233AEB2832BD}"/>
                    </a:ext>
                  </a:extLst>
                </p14:cNvPr>
                <p14:cNvContentPartPr/>
                <p14:nvPr/>
              </p14:nvContentPartPr>
              <p14:xfrm>
                <a:off x="6054840" y="2778679"/>
                <a:ext cx="300960" cy="324720"/>
              </p14:xfrm>
            </p:contentPart>
          </mc:Choice>
          <mc:Fallback xmlns="">
            <p:pic>
              <p:nvPicPr>
                <p:cNvPr id="96" name="Entrada de lápiz 95">
                  <a:extLst>
                    <a:ext uri="{FF2B5EF4-FFF2-40B4-BE49-F238E27FC236}">
                      <a16:creationId xmlns:a16="http://schemas.microsoft.com/office/drawing/2014/main" id="{B255EB9E-C12C-4E8F-86DC-233AEB2832BD}"/>
                    </a:ext>
                  </a:extLst>
                </p:cNvPr>
                <p:cNvPicPr/>
                <p:nvPr/>
              </p:nvPicPr>
              <p:blipFill>
                <a:blip r:embed="rId209"/>
                <a:stretch>
                  <a:fillRect/>
                </a:stretch>
              </p:blipFill>
              <p:spPr>
                <a:xfrm>
                  <a:off x="6045840" y="2770039"/>
                  <a:ext cx="31860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7" name="Entrada de lápiz 96">
                  <a:extLst>
                    <a:ext uri="{FF2B5EF4-FFF2-40B4-BE49-F238E27FC236}">
                      <a16:creationId xmlns:a16="http://schemas.microsoft.com/office/drawing/2014/main" id="{E5C6A486-1406-483E-A020-E77D7C153017}"/>
                    </a:ext>
                  </a:extLst>
                </p14:cNvPr>
                <p14:cNvContentPartPr/>
                <p14:nvPr/>
              </p14:nvContentPartPr>
              <p14:xfrm>
                <a:off x="6409080" y="2899279"/>
                <a:ext cx="255600" cy="254880"/>
              </p14:xfrm>
            </p:contentPart>
          </mc:Choice>
          <mc:Fallback xmlns="">
            <p:pic>
              <p:nvPicPr>
                <p:cNvPr id="97" name="Entrada de lápiz 96">
                  <a:extLst>
                    <a:ext uri="{FF2B5EF4-FFF2-40B4-BE49-F238E27FC236}">
                      <a16:creationId xmlns:a16="http://schemas.microsoft.com/office/drawing/2014/main" id="{E5C6A486-1406-483E-A020-E77D7C153017}"/>
                    </a:ext>
                  </a:extLst>
                </p:cNvPr>
                <p:cNvPicPr/>
                <p:nvPr/>
              </p:nvPicPr>
              <p:blipFill>
                <a:blip r:embed="rId211"/>
                <a:stretch>
                  <a:fillRect/>
                </a:stretch>
              </p:blipFill>
              <p:spPr>
                <a:xfrm>
                  <a:off x="6400080" y="2890279"/>
                  <a:ext cx="273240" cy="272520"/>
                </a:xfrm>
                <a:prstGeom prst="rect">
                  <a:avLst/>
                </a:prstGeom>
              </p:spPr>
            </p:pic>
          </mc:Fallback>
        </mc:AlternateContent>
      </p:grpSp>
      <p:grpSp>
        <p:nvGrpSpPr>
          <p:cNvPr id="123" name="Grupo 122">
            <a:extLst>
              <a:ext uri="{FF2B5EF4-FFF2-40B4-BE49-F238E27FC236}">
                <a16:creationId xmlns:a16="http://schemas.microsoft.com/office/drawing/2014/main" id="{E9FC39EA-8FFD-449D-AC3F-6B80BACF145D}"/>
              </a:ext>
            </a:extLst>
          </p:cNvPr>
          <p:cNvGrpSpPr/>
          <p:nvPr/>
        </p:nvGrpSpPr>
        <p:grpSpPr>
          <a:xfrm>
            <a:off x="4642200" y="3513079"/>
            <a:ext cx="1038600" cy="397080"/>
            <a:chOff x="4642200" y="3513079"/>
            <a:chExt cx="1038600" cy="397080"/>
          </a:xfrm>
        </p:grpSpPr>
        <mc:AlternateContent xmlns:mc="http://schemas.openxmlformats.org/markup-compatibility/2006" xmlns:p14="http://schemas.microsoft.com/office/powerpoint/2010/main">
          <mc:Choice Requires="p14">
            <p:contentPart p14:bwMode="auto" r:id="rId212">
              <p14:nvContentPartPr>
                <p14:cNvPr id="99" name="Entrada de lápiz 98">
                  <a:extLst>
                    <a:ext uri="{FF2B5EF4-FFF2-40B4-BE49-F238E27FC236}">
                      <a16:creationId xmlns:a16="http://schemas.microsoft.com/office/drawing/2014/main" id="{A40EADA3-F628-4D04-AA94-01402A487641}"/>
                    </a:ext>
                  </a:extLst>
                </p14:cNvPr>
                <p14:cNvContentPartPr/>
                <p14:nvPr/>
              </p14:nvContentPartPr>
              <p14:xfrm>
                <a:off x="4642200" y="3513079"/>
                <a:ext cx="207720" cy="326160"/>
              </p14:xfrm>
            </p:contentPart>
          </mc:Choice>
          <mc:Fallback xmlns="">
            <p:pic>
              <p:nvPicPr>
                <p:cNvPr id="99" name="Entrada de lápiz 98">
                  <a:extLst>
                    <a:ext uri="{FF2B5EF4-FFF2-40B4-BE49-F238E27FC236}">
                      <a16:creationId xmlns:a16="http://schemas.microsoft.com/office/drawing/2014/main" id="{A40EADA3-F628-4D04-AA94-01402A487641}"/>
                    </a:ext>
                  </a:extLst>
                </p:cNvPr>
                <p:cNvPicPr/>
                <p:nvPr/>
              </p:nvPicPr>
              <p:blipFill>
                <a:blip r:embed="rId213"/>
                <a:stretch>
                  <a:fillRect/>
                </a:stretch>
              </p:blipFill>
              <p:spPr>
                <a:xfrm>
                  <a:off x="4633200" y="3504079"/>
                  <a:ext cx="2253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0" name="Entrada de lápiz 99">
                  <a:extLst>
                    <a:ext uri="{FF2B5EF4-FFF2-40B4-BE49-F238E27FC236}">
                      <a16:creationId xmlns:a16="http://schemas.microsoft.com/office/drawing/2014/main" id="{97A8A4D4-6E39-4868-A36A-4B5E8FE30FB3}"/>
                    </a:ext>
                  </a:extLst>
                </p14:cNvPr>
                <p14:cNvContentPartPr/>
                <p14:nvPr/>
              </p14:nvContentPartPr>
              <p14:xfrm>
                <a:off x="4871880" y="3674719"/>
                <a:ext cx="216000" cy="235440"/>
              </p14:xfrm>
            </p:contentPart>
          </mc:Choice>
          <mc:Fallback xmlns="">
            <p:pic>
              <p:nvPicPr>
                <p:cNvPr id="100" name="Entrada de lápiz 99">
                  <a:extLst>
                    <a:ext uri="{FF2B5EF4-FFF2-40B4-BE49-F238E27FC236}">
                      <a16:creationId xmlns:a16="http://schemas.microsoft.com/office/drawing/2014/main" id="{97A8A4D4-6E39-4868-A36A-4B5E8FE30FB3}"/>
                    </a:ext>
                  </a:extLst>
                </p:cNvPr>
                <p:cNvPicPr/>
                <p:nvPr/>
              </p:nvPicPr>
              <p:blipFill>
                <a:blip r:embed="rId215"/>
                <a:stretch>
                  <a:fillRect/>
                </a:stretch>
              </p:blipFill>
              <p:spPr>
                <a:xfrm>
                  <a:off x="4862880" y="3665719"/>
                  <a:ext cx="233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1" name="Entrada de lápiz 100">
                  <a:extLst>
                    <a:ext uri="{FF2B5EF4-FFF2-40B4-BE49-F238E27FC236}">
                      <a16:creationId xmlns:a16="http://schemas.microsoft.com/office/drawing/2014/main" id="{23B315BD-BA60-40BC-8088-1E31239E3647}"/>
                    </a:ext>
                  </a:extLst>
                </p14:cNvPr>
                <p14:cNvContentPartPr/>
                <p14:nvPr/>
              </p14:nvContentPartPr>
              <p14:xfrm>
                <a:off x="5100480" y="3733759"/>
                <a:ext cx="162720" cy="171000"/>
              </p14:xfrm>
            </p:contentPart>
          </mc:Choice>
          <mc:Fallback xmlns="">
            <p:pic>
              <p:nvPicPr>
                <p:cNvPr id="101" name="Entrada de lápiz 100">
                  <a:extLst>
                    <a:ext uri="{FF2B5EF4-FFF2-40B4-BE49-F238E27FC236}">
                      <a16:creationId xmlns:a16="http://schemas.microsoft.com/office/drawing/2014/main" id="{23B315BD-BA60-40BC-8088-1E31239E3647}"/>
                    </a:ext>
                  </a:extLst>
                </p:cNvPr>
                <p:cNvPicPr/>
                <p:nvPr/>
              </p:nvPicPr>
              <p:blipFill>
                <a:blip r:embed="rId217"/>
                <a:stretch>
                  <a:fillRect/>
                </a:stretch>
              </p:blipFill>
              <p:spPr>
                <a:xfrm>
                  <a:off x="5091480" y="3724759"/>
                  <a:ext cx="1803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2" name="Entrada de lápiz 101">
                  <a:extLst>
                    <a:ext uri="{FF2B5EF4-FFF2-40B4-BE49-F238E27FC236}">
                      <a16:creationId xmlns:a16="http://schemas.microsoft.com/office/drawing/2014/main" id="{F2B1E111-BB84-4757-BAF0-AF4ED0B63E00}"/>
                    </a:ext>
                  </a:extLst>
                </p14:cNvPr>
                <p14:cNvContentPartPr/>
                <p14:nvPr/>
              </p14:nvContentPartPr>
              <p14:xfrm>
                <a:off x="5091840" y="3835999"/>
                <a:ext cx="77400" cy="15480"/>
              </p14:xfrm>
            </p:contentPart>
          </mc:Choice>
          <mc:Fallback xmlns="">
            <p:pic>
              <p:nvPicPr>
                <p:cNvPr id="102" name="Entrada de lápiz 101">
                  <a:extLst>
                    <a:ext uri="{FF2B5EF4-FFF2-40B4-BE49-F238E27FC236}">
                      <a16:creationId xmlns:a16="http://schemas.microsoft.com/office/drawing/2014/main" id="{F2B1E111-BB84-4757-BAF0-AF4ED0B63E00}"/>
                    </a:ext>
                  </a:extLst>
                </p:cNvPr>
                <p:cNvPicPr/>
                <p:nvPr/>
              </p:nvPicPr>
              <p:blipFill>
                <a:blip r:embed="rId219"/>
                <a:stretch>
                  <a:fillRect/>
                </a:stretch>
              </p:blipFill>
              <p:spPr>
                <a:xfrm>
                  <a:off x="5083200" y="3827359"/>
                  <a:ext cx="95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3" name="Entrada de lápiz 102">
                  <a:extLst>
                    <a:ext uri="{FF2B5EF4-FFF2-40B4-BE49-F238E27FC236}">
                      <a16:creationId xmlns:a16="http://schemas.microsoft.com/office/drawing/2014/main" id="{E8A0278C-01A9-4E09-BF69-B463C37BDBAF}"/>
                    </a:ext>
                  </a:extLst>
                </p14:cNvPr>
                <p14:cNvContentPartPr/>
                <p14:nvPr/>
              </p14:nvContentPartPr>
              <p14:xfrm>
                <a:off x="5055120" y="3727999"/>
                <a:ext cx="168840" cy="55080"/>
              </p14:xfrm>
            </p:contentPart>
          </mc:Choice>
          <mc:Fallback xmlns="">
            <p:pic>
              <p:nvPicPr>
                <p:cNvPr id="103" name="Entrada de lápiz 102">
                  <a:extLst>
                    <a:ext uri="{FF2B5EF4-FFF2-40B4-BE49-F238E27FC236}">
                      <a16:creationId xmlns:a16="http://schemas.microsoft.com/office/drawing/2014/main" id="{E8A0278C-01A9-4E09-BF69-B463C37BDBAF}"/>
                    </a:ext>
                  </a:extLst>
                </p:cNvPr>
                <p:cNvPicPr/>
                <p:nvPr/>
              </p:nvPicPr>
              <p:blipFill>
                <a:blip r:embed="rId221"/>
                <a:stretch>
                  <a:fillRect/>
                </a:stretch>
              </p:blipFill>
              <p:spPr>
                <a:xfrm>
                  <a:off x="5046120" y="3718999"/>
                  <a:ext cx="186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4" name="Entrada de lápiz 103">
                  <a:extLst>
                    <a:ext uri="{FF2B5EF4-FFF2-40B4-BE49-F238E27FC236}">
                      <a16:creationId xmlns:a16="http://schemas.microsoft.com/office/drawing/2014/main" id="{DD440E5B-6FB0-48C1-BC65-ABE39042E2FD}"/>
                    </a:ext>
                  </a:extLst>
                </p14:cNvPr>
                <p14:cNvContentPartPr/>
                <p14:nvPr/>
              </p14:nvContentPartPr>
              <p14:xfrm>
                <a:off x="5439960" y="3749959"/>
                <a:ext cx="240840" cy="18720"/>
              </p14:xfrm>
            </p:contentPart>
          </mc:Choice>
          <mc:Fallback xmlns="">
            <p:pic>
              <p:nvPicPr>
                <p:cNvPr id="104" name="Entrada de lápiz 103">
                  <a:extLst>
                    <a:ext uri="{FF2B5EF4-FFF2-40B4-BE49-F238E27FC236}">
                      <a16:creationId xmlns:a16="http://schemas.microsoft.com/office/drawing/2014/main" id="{DD440E5B-6FB0-48C1-BC65-ABE39042E2FD}"/>
                    </a:ext>
                  </a:extLst>
                </p:cNvPr>
                <p:cNvPicPr/>
                <p:nvPr/>
              </p:nvPicPr>
              <p:blipFill>
                <a:blip r:embed="rId223"/>
                <a:stretch>
                  <a:fillRect/>
                </a:stretch>
              </p:blipFill>
              <p:spPr>
                <a:xfrm>
                  <a:off x="5430960" y="3741319"/>
                  <a:ext cx="258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05" name="Entrada de lápiz 104">
                  <a:extLst>
                    <a:ext uri="{FF2B5EF4-FFF2-40B4-BE49-F238E27FC236}">
                      <a16:creationId xmlns:a16="http://schemas.microsoft.com/office/drawing/2014/main" id="{3271263E-ADC6-44E0-8A17-A35221E3D5B6}"/>
                    </a:ext>
                  </a:extLst>
                </p14:cNvPr>
                <p14:cNvContentPartPr/>
                <p14:nvPr/>
              </p14:nvContentPartPr>
              <p14:xfrm>
                <a:off x="5501880" y="3854719"/>
                <a:ext cx="178920" cy="15480"/>
              </p14:xfrm>
            </p:contentPart>
          </mc:Choice>
          <mc:Fallback xmlns="">
            <p:pic>
              <p:nvPicPr>
                <p:cNvPr id="105" name="Entrada de lápiz 104">
                  <a:extLst>
                    <a:ext uri="{FF2B5EF4-FFF2-40B4-BE49-F238E27FC236}">
                      <a16:creationId xmlns:a16="http://schemas.microsoft.com/office/drawing/2014/main" id="{3271263E-ADC6-44E0-8A17-A35221E3D5B6}"/>
                    </a:ext>
                  </a:extLst>
                </p:cNvPr>
                <p:cNvPicPr/>
                <p:nvPr/>
              </p:nvPicPr>
              <p:blipFill>
                <a:blip r:embed="rId225"/>
                <a:stretch>
                  <a:fillRect/>
                </a:stretch>
              </p:blipFill>
              <p:spPr>
                <a:xfrm>
                  <a:off x="5493240" y="3845719"/>
                  <a:ext cx="196560" cy="33120"/>
                </a:xfrm>
                <a:prstGeom prst="rect">
                  <a:avLst/>
                </a:prstGeom>
              </p:spPr>
            </p:pic>
          </mc:Fallback>
        </mc:AlternateContent>
      </p:grpSp>
      <p:grpSp>
        <p:nvGrpSpPr>
          <p:cNvPr id="122" name="Grupo 121">
            <a:extLst>
              <a:ext uri="{FF2B5EF4-FFF2-40B4-BE49-F238E27FC236}">
                <a16:creationId xmlns:a16="http://schemas.microsoft.com/office/drawing/2014/main" id="{96DB1D4A-AA19-426C-883B-F1608FB2157B}"/>
              </a:ext>
            </a:extLst>
          </p:cNvPr>
          <p:cNvGrpSpPr/>
          <p:nvPr/>
        </p:nvGrpSpPr>
        <p:grpSpPr>
          <a:xfrm>
            <a:off x="5934240" y="3556999"/>
            <a:ext cx="959760" cy="322920"/>
            <a:chOff x="5934240" y="3556999"/>
            <a:chExt cx="959760" cy="322920"/>
          </a:xfrm>
        </p:grpSpPr>
        <mc:AlternateContent xmlns:mc="http://schemas.openxmlformats.org/markup-compatibility/2006" xmlns:p14="http://schemas.microsoft.com/office/powerpoint/2010/main">
          <mc:Choice Requires="p14">
            <p:contentPart p14:bwMode="auto" r:id="rId226">
              <p14:nvContentPartPr>
                <p14:cNvPr id="106" name="Entrada de lápiz 105">
                  <a:extLst>
                    <a:ext uri="{FF2B5EF4-FFF2-40B4-BE49-F238E27FC236}">
                      <a16:creationId xmlns:a16="http://schemas.microsoft.com/office/drawing/2014/main" id="{92C1C827-86FC-499C-9F9E-25DCD4269F77}"/>
                    </a:ext>
                  </a:extLst>
                </p14:cNvPr>
                <p14:cNvContentPartPr/>
                <p14:nvPr/>
              </p14:nvContentPartPr>
              <p14:xfrm>
                <a:off x="5934240" y="3708559"/>
                <a:ext cx="214560" cy="132840"/>
              </p14:xfrm>
            </p:contentPart>
          </mc:Choice>
          <mc:Fallback xmlns="">
            <p:pic>
              <p:nvPicPr>
                <p:cNvPr id="106" name="Entrada de lápiz 105">
                  <a:extLst>
                    <a:ext uri="{FF2B5EF4-FFF2-40B4-BE49-F238E27FC236}">
                      <a16:creationId xmlns:a16="http://schemas.microsoft.com/office/drawing/2014/main" id="{92C1C827-86FC-499C-9F9E-25DCD4269F77}"/>
                    </a:ext>
                  </a:extLst>
                </p:cNvPr>
                <p:cNvPicPr/>
                <p:nvPr/>
              </p:nvPicPr>
              <p:blipFill>
                <a:blip r:embed="rId227"/>
                <a:stretch>
                  <a:fillRect/>
                </a:stretch>
              </p:blipFill>
              <p:spPr>
                <a:xfrm>
                  <a:off x="5925240" y="3699919"/>
                  <a:ext cx="232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7" name="Entrada de lápiz 106">
                  <a:extLst>
                    <a:ext uri="{FF2B5EF4-FFF2-40B4-BE49-F238E27FC236}">
                      <a16:creationId xmlns:a16="http://schemas.microsoft.com/office/drawing/2014/main" id="{74B779D6-F5DA-4FBC-BEE5-24EF2C0648D4}"/>
                    </a:ext>
                  </a:extLst>
                </p14:cNvPr>
                <p14:cNvContentPartPr/>
                <p14:nvPr/>
              </p14:nvContentPartPr>
              <p14:xfrm>
                <a:off x="6165360" y="3556999"/>
                <a:ext cx="34560" cy="90720"/>
              </p14:xfrm>
            </p:contentPart>
          </mc:Choice>
          <mc:Fallback xmlns="">
            <p:pic>
              <p:nvPicPr>
                <p:cNvPr id="107" name="Entrada de lápiz 106">
                  <a:extLst>
                    <a:ext uri="{FF2B5EF4-FFF2-40B4-BE49-F238E27FC236}">
                      <a16:creationId xmlns:a16="http://schemas.microsoft.com/office/drawing/2014/main" id="{74B779D6-F5DA-4FBC-BEE5-24EF2C0648D4}"/>
                    </a:ext>
                  </a:extLst>
                </p:cNvPr>
                <p:cNvPicPr/>
                <p:nvPr/>
              </p:nvPicPr>
              <p:blipFill>
                <a:blip r:embed="rId229"/>
                <a:stretch>
                  <a:fillRect/>
                </a:stretch>
              </p:blipFill>
              <p:spPr>
                <a:xfrm>
                  <a:off x="6156360" y="3548359"/>
                  <a:ext cx="52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8" name="Entrada de lápiz 107">
                  <a:extLst>
                    <a:ext uri="{FF2B5EF4-FFF2-40B4-BE49-F238E27FC236}">
                      <a16:creationId xmlns:a16="http://schemas.microsoft.com/office/drawing/2014/main" id="{C0FE5693-5BCA-478D-B4B0-2D3F9866E29C}"/>
                    </a:ext>
                  </a:extLst>
                </p14:cNvPr>
                <p14:cNvContentPartPr/>
                <p14:nvPr/>
              </p14:nvContentPartPr>
              <p14:xfrm>
                <a:off x="6315840" y="3606319"/>
                <a:ext cx="310320" cy="273600"/>
              </p14:xfrm>
            </p:contentPart>
          </mc:Choice>
          <mc:Fallback xmlns="">
            <p:pic>
              <p:nvPicPr>
                <p:cNvPr id="108" name="Entrada de lápiz 107">
                  <a:extLst>
                    <a:ext uri="{FF2B5EF4-FFF2-40B4-BE49-F238E27FC236}">
                      <a16:creationId xmlns:a16="http://schemas.microsoft.com/office/drawing/2014/main" id="{C0FE5693-5BCA-478D-B4B0-2D3F9866E29C}"/>
                    </a:ext>
                  </a:extLst>
                </p:cNvPr>
                <p:cNvPicPr/>
                <p:nvPr/>
              </p:nvPicPr>
              <p:blipFill>
                <a:blip r:embed="rId231"/>
                <a:stretch>
                  <a:fillRect/>
                </a:stretch>
              </p:blipFill>
              <p:spPr>
                <a:xfrm>
                  <a:off x="6306840" y="3597319"/>
                  <a:ext cx="3279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9" name="Entrada de lápiz 108">
                  <a:extLst>
                    <a:ext uri="{FF2B5EF4-FFF2-40B4-BE49-F238E27FC236}">
                      <a16:creationId xmlns:a16="http://schemas.microsoft.com/office/drawing/2014/main" id="{508EC3E5-1901-490E-B71C-DD2F5C6462D2}"/>
                    </a:ext>
                  </a:extLst>
                </p14:cNvPr>
                <p14:cNvContentPartPr/>
                <p14:nvPr/>
              </p14:nvContentPartPr>
              <p14:xfrm>
                <a:off x="6580080" y="3597679"/>
                <a:ext cx="313920" cy="228600"/>
              </p14:xfrm>
            </p:contentPart>
          </mc:Choice>
          <mc:Fallback xmlns="">
            <p:pic>
              <p:nvPicPr>
                <p:cNvPr id="109" name="Entrada de lápiz 108">
                  <a:extLst>
                    <a:ext uri="{FF2B5EF4-FFF2-40B4-BE49-F238E27FC236}">
                      <a16:creationId xmlns:a16="http://schemas.microsoft.com/office/drawing/2014/main" id="{508EC3E5-1901-490E-B71C-DD2F5C6462D2}"/>
                    </a:ext>
                  </a:extLst>
                </p:cNvPr>
                <p:cNvPicPr/>
                <p:nvPr/>
              </p:nvPicPr>
              <p:blipFill>
                <a:blip r:embed="rId233"/>
                <a:stretch>
                  <a:fillRect/>
                </a:stretch>
              </p:blipFill>
              <p:spPr>
                <a:xfrm>
                  <a:off x="6571440" y="3589039"/>
                  <a:ext cx="331560" cy="246240"/>
                </a:xfrm>
                <a:prstGeom prst="rect">
                  <a:avLst/>
                </a:prstGeom>
              </p:spPr>
            </p:pic>
          </mc:Fallback>
        </mc:AlternateContent>
      </p:grpSp>
      <p:grpSp>
        <p:nvGrpSpPr>
          <p:cNvPr id="121" name="Grupo 120">
            <a:extLst>
              <a:ext uri="{FF2B5EF4-FFF2-40B4-BE49-F238E27FC236}">
                <a16:creationId xmlns:a16="http://schemas.microsoft.com/office/drawing/2014/main" id="{42B5A5FC-1AF0-4FF2-8BB9-E98C9112FD92}"/>
              </a:ext>
            </a:extLst>
          </p:cNvPr>
          <p:cNvGrpSpPr/>
          <p:nvPr/>
        </p:nvGrpSpPr>
        <p:grpSpPr>
          <a:xfrm>
            <a:off x="4763880" y="4118959"/>
            <a:ext cx="2239920" cy="483480"/>
            <a:chOff x="4763880" y="4118959"/>
            <a:chExt cx="2239920" cy="483480"/>
          </a:xfrm>
        </p:grpSpPr>
        <mc:AlternateContent xmlns:mc="http://schemas.openxmlformats.org/markup-compatibility/2006" xmlns:p14="http://schemas.microsoft.com/office/powerpoint/2010/main">
          <mc:Choice Requires="p14">
            <p:contentPart p14:bwMode="auto" r:id="rId234">
              <p14:nvContentPartPr>
                <p14:cNvPr id="110" name="Entrada de lápiz 109">
                  <a:extLst>
                    <a:ext uri="{FF2B5EF4-FFF2-40B4-BE49-F238E27FC236}">
                      <a16:creationId xmlns:a16="http://schemas.microsoft.com/office/drawing/2014/main" id="{FFD4B9E1-178E-4BA6-AB9C-35F523E0C535}"/>
                    </a:ext>
                  </a:extLst>
                </p14:cNvPr>
                <p14:cNvContentPartPr/>
                <p14:nvPr/>
              </p14:nvContentPartPr>
              <p14:xfrm>
                <a:off x="4763880" y="4118959"/>
                <a:ext cx="332280" cy="411120"/>
              </p14:xfrm>
            </p:contentPart>
          </mc:Choice>
          <mc:Fallback xmlns="">
            <p:pic>
              <p:nvPicPr>
                <p:cNvPr id="110" name="Entrada de lápiz 109">
                  <a:extLst>
                    <a:ext uri="{FF2B5EF4-FFF2-40B4-BE49-F238E27FC236}">
                      <a16:creationId xmlns:a16="http://schemas.microsoft.com/office/drawing/2014/main" id="{FFD4B9E1-178E-4BA6-AB9C-35F523E0C535}"/>
                    </a:ext>
                  </a:extLst>
                </p:cNvPr>
                <p:cNvPicPr/>
                <p:nvPr/>
              </p:nvPicPr>
              <p:blipFill>
                <a:blip r:embed="rId235"/>
                <a:stretch>
                  <a:fillRect/>
                </a:stretch>
              </p:blipFill>
              <p:spPr>
                <a:xfrm>
                  <a:off x="4755240" y="4109959"/>
                  <a:ext cx="3499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1" name="Entrada de lápiz 110">
                  <a:extLst>
                    <a:ext uri="{FF2B5EF4-FFF2-40B4-BE49-F238E27FC236}">
                      <a16:creationId xmlns:a16="http://schemas.microsoft.com/office/drawing/2014/main" id="{570DEFB7-3A50-4CCC-88AB-E2F62840B14C}"/>
                    </a:ext>
                  </a:extLst>
                </p14:cNvPr>
                <p14:cNvContentPartPr/>
                <p14:nvPr/>
              </p14:nvContentPartPr>
              <p14:xfrm>
                <a:off x="5069160" y="4429639"/>
                <a:ext cx="160200" cy="172800"/>
              </p14:xfrm>
            </p:contentPart>
          </mc:Choice>
          <mc:Fallback xmlns="">
            <p:pic>
              <p:nvPicPr>
                <p:cNvPr id="111" name="Entrada de lápiz 110">
                  <a:extLst>
                    <a:ext uri="{FF2B5EF4-FFF2-40B4-BE49-F238E27FC236}">
                      <a16:creationId xmlns:a16="http://schemas.microsoft.com/office/drawing/2014/main" id="{570DEFB7-3A50-4CCC-88AB-E2F62840B14C}"/>
                    </a:ext>
                  </a:extLst>
                </p:cNvPr>
                <p:cNvPicPr/>
                <p:nvPr/>
              </p:nvPicPr>
              <p:blipFill>
                <a:blip r:embed="rId237"/>
                <a:stretch>
                  <a:fillRect/>
                </a:stretch>
              </p:blipFill>
              <p:spPr>
                <a:xfrm>
                  <a:off x="5060520" y="4420999"/>
                  <a:ext cx="177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2" name="Entrada de lápiz 111">
                  <a:extLst>
                    <a:ext uri="{FF2B5EF4-FFF2-40B4-BE49-F238E27FC236}">
                      <a16:creationId xmlns:a16="http://schemas.microsoft.com/office/drawing/2014/main" id="{9E6F07C2-25D6-46F9-AFA3-B68E43F16D5B}"/>
                    </a:ext>
                  </a:extLst>
                </p14:cNvPr>
                <p14:cNvContentPartPr/>
                <p14:nvPr/>
              </p14:nvContentPartPr>
              <p14:xfrm>
                <a:off x="5258880" y="4453039"/>
                <a:ext cx="151560" cy="141120"/>
              </p14:xfrm>
            </p:contentPart>
          </mc:Choice>
          <mc:Fallback xmlns="">
            <p:pic>
              <p:nvPicPr>
                <p:cNvPr id="112" name="Entrada de lápiz 111">
                  <a:extLst>
                    <a:ext uri="{FF2B5EF4-FFF2-40B4-BE49-F238E27FC236}">
                      <a16:creationId xmlns:a16="http://schemas.microsoft.com/office/drawing/2014/main" id="{9E6F07C2-25D6-46F9-AFA3-B68E43F16D5B}"/>
                    </a:ext>
                  </a:extLst>
                </p:cNvPr>
                <p:cNvPicPr/>
                <p:nvPr/>
              </p:nvPicPr>
              <p:blipFill>
                <a:blip r:embed="rId239"/>
                <a:stretch>
                  <a:fillRect/>
                </a:stretch>
              </p:blipFill>
              <p:spPr>
                <a:xfrm>
                  <a:off x="5249880" y="4444039"/>
                  <a:ext cx="169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3" name="Entrada de lápiz 112">
                  <a:extLst>
                    <a:ext uri="{FF2B5EF4-FFF2-40B4-BE49-F238E27FC236}">
                      <a16:creationId xmlns:a16="http://schemas.microsoft.com/office/drawing/2014/main" id="{484A2120-F49A-4FEC-BD7B-02BBE57F61FF}"/>
                    </a:ext>
                  </a:extLst>
                </p14:cNvPr>
                <p14:cNvContentPartPr/>
                <p14:nvPr/>
              </p14:nvContentPartPr>
              <p14:xfrm>
                <a:off x="5285880" y="4525399"/>
                <a:ext cx="49320" cy="4320"/>
              </p14:xfrm>
            </p:contentPart>
          </mc:Choice>
          <mc:Fallback xmlns="">
            <p:pic>
              <p:nvPicPr>
                <p:cNvPr id="113" name="Entrada de lápiz 112">
                  <a:extLst>
                    <a:ext uri="{FF2B5EF4-FFF2-40B4-BE49-F238E27FC236}">
                      <a16:creationId xmlns:a16="http://schemas.microsoft.com/office/drawing/2014/main" id="{484A2120-F49A-4FEC-BD7B-02BBE57F61FF}"/>
                    </a:ext>
                  </a:extLst>
                </p:cNvPr>
                <p:cNvPicPr/>
                <p:nvPr/>
              </p:nvPicPr>
              <p:blipFill>
                <a:blip r:embed="rId241"/>
                <a:stretch>
                  <a:fillRect/>
                </a:stretch>
              </p:blipFill>
              <p:spPr>
                <a:xfrm>
                  <a:off x="5276880" y="4516759"/>
                  <a:ext cx="66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4" name="Entrada de lápiz 113">
                  <a:extLst>
                    <a:ext uri="{FF2B5EF4-FFF2-40B4-BE49-F238E27FC236}">
                      <a16:creationId xmlns:a16="http://schemas.microsoft.com/office/drawing/2014/main" id="{1FFE3D3E-C8D3-4DD2-9136-9B066FC24D46}"/>
                    </a:ext>
                  </a:extLst>
                </p14:cNvPr>
                <p14:cNvContentPartPr/>
                <p14:nvPr/>
              </p14:nvContentPartPr>
              <p14:xfrm>
                <a:off x="5240880" y="4480039"/>
                <a:ext cx="111240" cy="13680"/>
              </p14:xfrm>
            </p:contentPart>
          </mc:Choice>
          <mc:Fallback xmlns="">
            <p:pic>
              <p:nvPicPr>
                <p:cNvPr id="114" name="Entrada de lápiz 113">
                  <a:extLst>
                    <a:ext uri="{FF2B5EF4-FFF2-40B4-BE49-F238E27FC236}">
                      <a16:creationId xmlns:a16="http://schemas.microsoft.com/office/drawing/2014/main" id="{1FFE3D3E-C8D3-4DD2-9136-9B066FC24D46}"/>
                    </a:ext>
                  </a:extLst>
                </p:cNvPr>
                <p:cNvPicPr/>
                <p:nvPr/>
              </p:nvPicPr>
              <p:blipFill>
                <a:blip r:embed="rId243"/>
                <a:stretch>
                  <a:fillRect/>
                </a:stretch>
              </p:blipFill>
              <p:spPr>
                <a:xfrm>
                  <a:off x="5232240" y="4471399"/>
                  <a:ext cx="128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5" name="Entrada de lápiz 114">
                  <a:extLst>
                    <a:ext uri="{FF2B5EF4-FFF2-40B4-BE49-F238E27FC236}">
                      <a16:creationId xmlns:a16="http://schemas.microsoft.com/office/drawing/2014/main" id="{CA7643E6-FBA6-4BA7-91B7-6CEEDBB9BB60}"/>
                    </a:ext>
                  </a:extLst>
                </p14:cNvPr>
                <p14:cNvContentPartPr/>
                <p14:nvPr/>
              </p14:nvContentPartPr>
              <p14:xfrm>
                <a:off x="5605920" y="4429639"/>
                <a:ext cx="247320" cy="33120"/>
              </p14:xfrm>
            </p:contentPart>
          </mc:Choice>
          <mc:Fallback xmlns="">
            <p:pic>
              <p:nvPicPr>
                <p:cNvPr id="115" name="Entrada de lápiz 114">
                  <a:extLst>
                    <a:ext uri="{FF2B5EF4-FFF2-40B4-BE49-F238E27FC236}">
                      <a16:creationId xmlns:a16="http://schemas.microsoft.com/office/drawing/2014/main" id="{CA7643E6-FBA6-4BA7-91B7-6CEEDBB9BB60}"/>
                    </a:ext>
                  </a:extLst>
                </p:cNvPr>
                <p:cNvPicPr/>
                <p:nvPr/>
              </p:nvPicPr>
              <p:blipFill>
                <a:blip r:embed="rId245"/>
                <a:stretch>
                  <a:fillRect/>
                </a:stretch>
              </p:blipFill>
              <p:spPr>
                <a:xfrm>
                  <a:off x="5596920" y="4420639"/>
                  <a:ext cx="2649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6" name="Entrada de lápiz 115">
                  <a:extLst>
                    <a:ext uri="{FF2B5EF4-FFF2-40B4-BE49-F238E27FC236}">
                      <a16:creationId xmlns:a16="http://schemas.microsoft.com/office/drawing/2014/main" id="{DCAC3F4B-8BD8-4AD8-86B0-D2FF762A727C}"/>
                    </a:ext>
                  </a:extLst>
                </p14:cNvPr>
                <p14:cNvContentPartPr/>
                <p14:nvPr/>
              </p14:nvContentPartPr>
              <p14:xfrm>
                <a:off x="5598360" y="4322719"/>
                <a:ext cx="195480" cy="9720"/>
              </p14:xfrm>
            </p:contentPart>
          </mc:Choice>
          <mc:Fallback xmlns="">
            <p:pic>
              <p:nvPicPr>
                <p:cNvPr id="116" name="Entrada de lápiz 115">
                  <a:extLst>
                    <a:ext uri="{FF2B5EF4-FFF2-40B4-BE49-F238E27FC236}">
                      <a16:creationId xmlns:a16="http://schemas.microsoft.com/office/drawing/2014/main" id="{DCAC3F4B-8BD8-4AD8-86B0-D2FF762A727C}"/>
                    </a:ext>
                  </a:extLst>
                </p:cNvPr>
                <p:cNvPicPr/>
                <p:nvPr/>
              </p:nvPicPr>
              <p:blipFill>
                <a:blip r:embed="rId247"/>
                <a:stretch>
                  <a:fillRect/>
                </a:stretch>
              </p:blipFill>
              <p:spPr>
                <a:xfrm>
                  <a:off x="5589720" y="4313719"/>
                  <a:ext cx="213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7" name="Entrada de lápiz 116">
                  <a:extLst>
                    <a:ext uri="{FF2B5EF4-FFF2-40B4-BE49-F238E27FC236}">
                      <a16:creationId xmlns:a16="http://schemas.microsoft.com/office/drawing/2014/main" id="{B2EE7CA8-E526-49ED-839F-0DEEB3CD0804}"/>
                    </a:ext>
                  </a:extLst>
                </p14:cNvPr>
                <p14:cNvContentPartPr/>
                <p14:nvPr/>
              </p14:nvContentPartPr>
              <p14:xfrm>
                <a:off x="6035400" y="4330279"/>
                <a:ext cx="138240" cy="139320"/>
              </p14:xfrm>
            </p:contentPart>
          </mc:Choice>
          <mc:Fallback xmlns="">
            <p:pic>
              <p:nvPicPr>
                <p:cNvPr id="117" name="Entrada de lápiz 116">
                  <a:extLst>
                    <a:ext uri="{FF2B5EF4-FFF2-40B4-BE49-F238E27FC236}">
                      <a16:creationId xmlns:a16="http://schemas.microsoft.com/office/drawing/2014/main" id="{B2EE7CA8-E526-49ED-839F-0DEEB3CD0804}"/>
                    </a:ext>
                  </a:extLst>
                </p:cNvPr>
                <p:cNvPicPr/>
                <p:nvPr/>
              </p:nvPicPr>
              <p:blipFill>
                <a:blip r:embed="rId249"/>
                <a:stretch>
                  <a:fillRect/>
                </a:stretch>
              </p:blipFill>
              <p:spPr>
                <a:xfrm>
                  <a:off x="6026760" y="4321279"/>
                  <a:ext cx="155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8" name="Entrada de lápiz 117">
                  <a:extLst>
                    <a:ext uri="{FF2B5EF4-FFF2-40B4-BE49-F238E27FC236}">
                      <a16:creationId xmlns:a16="http://schemas.microsoft.com/office/drawing/2014/main" id="{F4925DEF-81C5-4CD6-9954-A83FB168B7B5}"/>
                    </a:ext>
                  </a:extLst>
                </p14:cNvPr>
                <p14:cNvContentPartPr/>
                <p14:nvPr/>
              </p14:nvContentPartPr>
              <p14:xfrm>
                <a:off x="6186240" y="4159999"/>
                <a:ext cx="73440" cy="164880"/>
              </p14:xfrm>
            </p:contentPart>
          </mc:Choice>
          <mc:Fallback xmlns="">
            <p:pic>
              <p:nvPicPr>
                <p:cNvPr id="118" name="Entrada de lápiz 117">
                  <a:extLst>
                    <a:ext uri="{FF2B5EF4-FFF2-40B4-BE49-F238E27FC236}">
                      <a16:creationId xmlns:a16="http://schemas.microsoft.com/office/drawing/2014/main" id="{F4925DEF-81C5-4CD6-9954-A83FB168B7B5}"/>
                    </a:ext>
                  </a:extLst>
                </p:cNvPr>
                <p:cNvPicPr/>
                <p:nvPr/>
              </p:nvPicPr>
              <p:blipFill>
                <a:blip r:embed="rId251"/>
                <a:stretch>
                  <a:fillRect/>
                </a:stretch>
              </p:blipFill>
              <p:spPr>
                <a:xfrm>
                  <a:off x="6177240" y="4150999"/>
                  <a:ext cx="91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9" name="Entrada de lápiz 118">
                  <a:extLst>
                    <a:ext uri="{FF2B5EF4-FFF2-40B4-BE49-F238E27FC236}">
                      <a16:creationId xmlns:a16="http://schemas.microsoft.com/office/drawing/2014/main" id="{1788FA98-B474-49FD-887A-D4505249691C}"/>
                    </a:ext>
                  </a:extLst>
                </p14:cNvPr>
                <p14:cNvContentPartPr/>
                <p14:nvPr/>
              </p14:nvContentPartPr>
              <p14:xfrm>
                <a:off x="6409080" y="4278079"/>
                <a:ext cx="297000" cy="254160"/>
              </p14:xfrm>
            </p:contentPart>
          </mc:Choice>
          <mc:Fallback xmlns="">
            <p:pic>
              <p:nvPicPr>
                <p:cNvPr id="119" name="Entrada de lápiz 118">
                  <a:extLst>
                    <a:ext uri="{FF2B5EF4-FFF2-40B4-BE49-F238E27FC236}">
                      <a16:creationId xmlns:a16="http://schemas.microsoft.com/office/drawing/2014/main" id="{1788FA98-B474-49FD-887A-D4505249691C}"/>
                    </a:ext>
                  </a:extLst>
                </p:cNvPr>
                <p:cNvPicPr/>
                <p:nvPr/>
              </p:nvPicPr>
              <p:blipFill>
                <a:blip r:embed="rId253"/>
                <a:stretch>
                  <a:fillRect/>
                </a:stretch>
              </p:blipFill>
              <p:spPr>
                <a:xfrm>
                  <a:off x="6400080" y="4269079"/>
                  <a:ext cx="3146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0" name="Entrada de lápiz 119">
                  <a:extLst>
                    <a:ext uri="{FF2B5EF4-FFF2-40B4-BE49-F238E27FC236}">
                      <a16:creationId xmlns:a16="http://schemas.microsoft.com/office/drawing/2014/main" id="{B0276B1C-2D49-4A10-84F0-DE0CC804E852}"/>
                    </a:ext>
                  </a:extLst>
                </p14:cNvPr>
                <p14:cNvContentPartPr/>
                <p14:nvPr/>
              </p14:nvContentPartPr>
              <p14:xfrm>
                <a:off x="6789600" y="4250719"/>
                <a:ext cx="214200" cy="243000"/>
              </p14:xfrm>
            </p:contentPart>
          </mc:Choice>
          <mc:Fallback xmlns="">
            <p:pic>
              <p:nvPicPr>
                <p:cNvPr id="120" name="Entrada de lápiz 119">
                  <a:extLst>
                    <a:ext uri="{FF2B5EF4-FFF2-40B4-BE49-F238E27FC236}">
                      <a16:creationId xmlns:a16="http://schemas.microsoft.com/office/drawing/2014/main" id="{B0276B1C-2D49-4A10-84F0-DE0CC804E852}"/>
                    </a:ext>
                  </a:extLst>
                </p:cNvPr>
                <p:cNvPicPr/>
                <p:nvPr/>
              </p:nvPicPr>
              <p:blipFill>
                <a:blip r:embed="rId255"/>
                <a:stretch>
                  <a:fillRect/>
                </a:stretch>
              </p:blipFill>
              <p:spPr>
                <a:xfrm>
                  <a:off x="6780600" y="4242079"/>
                  <a:ext cx="231840" cy="260640"/>
                </a:xfrm>
                <a:prstGeom prst="rect">
                  <a:avLst/>
                </a:prstGeom>
              </p:spPr>
            </p:pic>
          </mc:Fallback>
        </mc:AlternateContent>
      </p:grpSp>
      <p:grpSp>
        <p:nvGrpSpPr>
          <p:cNvPr id="151" name="Grupo 150">
            <a:extLst>
              <a:ext uri="{FF2B5EF4-FFF2-40B4-BE49-F238E27FC236}">
                <a16:creationId xmlns:a16="http://schemas.microsoft.com/office/drawing/2014/main" id="{3E2C0737-FBB2-4D42-9A0C-77C572563F0B}"/>
              </a:ext>
            </a:extLst>
          </p:cNvPr>
          <p:cNvGrpSpPr/>
          <p:nvPr/>
        </p:nvGrpSpPr>
        <p:grpSpPr>
          <a:xfrm>
            <a:off x="82440" y="-15281"/>
            <a:ext cx="1657440" cy="332640"/>
            <a:chOff x="82440" y="-15281"/>
            <a:chExt cx="1657440" cy="332640"/>
          </a:xfrm>
        </p:grpSpPr>
        <mc:AlternateContent xmlns:mc="http://schemas.openxmlformats.org/markup-compatibility/2006" xmlns:p14="http://schemas.microsoft.com/office/powerpoint/2010/main">
          <mc:Choice Requires="p14">
            <p:contentPart p14:bwMode="auto" r:id="rId256">
              <p14:nvContentPartPr>
                <p14:cNvPr id="124" name="Entrada de lápiz 123">
                  <a:extLst>
                    <a:ext uri="{FF2B5EF4-FFF2-40B4-BE49-F238E27FC236}">
                      <a16:creationId xmlns:a16="http://schemas.microsoft.com/office/drawing/2014/main" id="{40F1BD19-FA0B-4527-930D-037DB441FA74}"/>
                    </a:ext>
                  </a:extLst>
                </p14:cNvPr>
                <p14:cNvContentPartPr/>
                <p14:nvPr/>
              </p14:nvContentPartPr>
              <p14:xfrm>
                <a:off x="82440" y="98479"/>
                <a:ext cx="187560" cy="218880"/>
              </p14:xfrm>
            </p:contentPart>
          </mc:Choice>
          <mc:Fallback xmlns="">
            <p:pic>
              <p:nvPicPr>
                <p:cNvPr id="124" name="Entrada de lápiz 123">
                  <a:extLst>
                    <a:ext uri="{FF2B5EF4-FFF2-40B4-BE49-F238E27FC236}">
                      <a16:creationId xmlns:a16="http://schemas.microsoft.com/office/drawing/2014/main" id="{40F1BD19-FA0B-4527-930D-037DB441FA74}"/>
                    </a:ext>
                  </a:extLst>
                </p:cNvPr>
                <p:cNvPicPr/>
                <p:nvPr/>
              </p:nvPicPr>
              <p:blipFill>
                <a:blip r:embed="rId257"/>
                <a:stretch>
                  <a:fillRect/>
                </a:stretch>
              </p:blipFill>
              <p:spPr>
                <a:xfrm>
                  <a:off x="73440" y="89479"/>
                  <a:ext cx="205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1" name="Entrada de lápiz 130">
                  <a:extLst>
                    <a:ext uri="{FF2B5EF4-FFF2-40B4-BE49-F238E27FC236}">
                      <a16:creationId xmlns:a16="http://schemas.microsoft.com/office/drawing/2014/main" id="{7414251C-4D3E-4AC7-8669-2FF6B648E99D}"/>
                    </a:ext>
                  </a:extLst>
                </p14:cNvPr>
                <p14:cNvContentPartPr/>
                <p14:nvPr/>
              </p14:nvContentPartPr>
              <p14:xfrm>
                <a:off x="308160" y="142039"/>
                <a:ext cx="200160" cy="167400"/>
              </p14:xfrm>
            </p:contentPart>
          </mc:Choice>
          <mc:Fallback xmlns="">
            <p:pic>
              <p:nvPicPr>
                <p:cNvPr id="131" name="Entrada de lápiz 130">
                  <a:extLst>
                    <a:ext uri="{FF2B5EF4-FFF2-40B4-BE49-F238E27FC236}">
                      <a16:creationId xmlns:a16="http://schemas.microsoft.com/office/drawing/2014/main" id="{7414251C-4D3E-4AC7-8669-2FF6B648E99D}"/>
                    </a:ext>
                  </a:extLst>
                </p:cNvPr>
                <p:cNvPicPr/>
                <p:nvPr/>
              </p:nvPicPr>
              <p:blipFill>
                <a:blip r:embed="rId259"/>
                <a:stretch>
                  <a:fillRect/>
                </a:stretch>
              </p:blipFill>
              <p:spPr>
                <a:xfrm>
                  <a:off x="299160" y="133399"/>
                  <a:ext cx="217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0" name="Entrada de lápiz 139">
                  <a:extLst>
                    <a:ext uri="{FF2B5EF4-FFF2-40B4-BE49-F238E27FC236}">
                      <a16:creationId xmlns:a16="http://schemas.microsoft.com/office/drawing/2014/main" id="{EC6A68E8-2C51-43A1-B31A-CC5EC2AF8DB9}"/>
                    </a:ext>
                  </a:extLst>
                </p14:cNvPr>
                <p14:cNvContentPartPr/>
                <p14:nvPr/>
              </p14:nvContentPartPr>
              <p14:xfrm>
                <a:off x="554400" y="163279"/>
                <a:ext cx="11880" cy="112680"/>
              </p14:xfrm>
            </p:contentPart>
          </mc:Choice>
          <mc:Fallback xmlns="">
            <p:pic>
              <p:nvPicPr>
                <p:cNvPr id="140" name="Entrada de lápiz 139">
                  <a:extLst>
                    <a:ext uri="{FF2B5EF4-FFF2-40B4-BE49-F238E27FC236}">
                      <a16:creationId xmlns:a16="http://schemas.microsoft.com/office/drawing/2014/main" id="{EC6A68E8-2C51-43A1-B31A-CC5EC2AF8DB9}"/>
                    </a:ext>
                  </a:extLst>
                </p:cNvPr>
                <p:cNvPicPr/>
                <p:nvPr/>
              </p:nvPicPr>
              <p:blipFill>
                <a:blip r:embed="rId261"/>
                <a:stretch>
                  <a:fillRect/>
                </a:stretch>
              </p:blipFill>
              <p:spPr>
                <a:xfrm>
                  <a:off x="545400" y="154279"/>
                  <a:ext cx="29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1" name="Entrada de lápiz 140">
                  <a:extLst>
                    <a:ext uri="{FF2B5EF4-FFF2-40B4-BE49-F238E27FC236}">
                      <a16:creationId xmlns:a16="http://schemas.microsoft.com/office/drawing/2014/main" id="{4B2DF793-1374-4929-B9D9-671F679E0882}"/>
                    </a:ext>
                  </a:extLst>
                </p14:cNvPr>
                <p14:cNvContentPartPr/>
                <p14:nvPr/>
              </p14:nvContentPartPr>
              <p14:xfrm>
                <a:off x="406080" y="142759"/>
                <a:ext cx="212400" cy="46440"/>
              </p14:xfrm>
            </p:contentPart>
          </mc:Choice>
          <mc:Fallback xmlns="">
            <p:pic>
              <p:nvPicPr>
                <p:cNvPr id="141" name="Entrada de lápiz 140">
                  <a:extLst>
                    <a:ext uri="{FF2B5EF4-FFF2-40B4-BE49-F238E27FC236}">
                      <a16:creationId xmlns:a16="http://schemas.microsoft.com/office/drawing/2014/main" id="{4B2DF793-1374-4929-B9D9-671F679E0882}"/>
                    </a:ext>
                  </a:extLst>
                </p:cNvPr>
                <p:cNvPicPr/>
                <p:nvPr/>
              </p:nvPicPr>
              <p:blipFill>
                <a:blip r:embed="rId263"/>
                <a:stretch>
                  <a:fillRect/>
                </a:stretch>
              </p:blipFill>
              <p:spPr>
                <a:xfrm>
                  <a:off x="397440" y="134119"/>
                  <a:ext cx="230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3" name="Entrada de lápiz 142">
                  <a:extLst>
                    <a:ext uri="{FF2B5EF4-FFF2-40B4-BE49-F238E27FC236}">
                      <a16:creationId xmlns:a16="http://schemas.microsoft.com/office/drawing/2014/main" id="{99E9CF5E-0F32-465A-B7DA-51BB1B8C10B4}"/>
                    </a:ext>
                  </a:extLst>
                </p14:cNvPr>
                <p14:cNvContentPartPr/>
                <p14:nvPr/>
              </p14:nvContentPartPr>
              <p14:xfrm>
                <a:off x="637560" y="130159"/>
                <a:ext cx="119520" cy="171000"/>
              </p14:xfrm>
            </p:contentPart>
          </mc:Choice>
          <mc:Fallback xmlns="">
            <p:pic>
              <p:nvPicPr>
                <p:cNvPr id="143" name="Entrada de lápiz 142">
                  <a:extLst>
                    <a:ext uri="{FF2B5EF4-FFF2-40B4-BE49-F238E27FC236}">
                      <a16:creationId xmlns:a16="http://schemas.microsoft.com/office/drawing/2014/main" id="{99E9CF5E-0F32-465A-B7DA-51BB1B8C10B4}"/>
                    </a:ext>
                  </a:extLst>
                </p:cNvPr>
                <p:cNvPicPr/>
                <p:nvPr/>
              </p:nvPicPr>
              <p:blipFill>
                <a:blip r:embed="rId265"/>
                <a:stretch>
                  <a:fillRect/>
                </a:stretch>
              </p:blipFill>
              <p:spPr>
                <a:xfrm>
                  <a:off x="628560" y="121519"/>
                  <a:ext cx="1371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4" name="Entrada de lápiz 143">
                  <a:extLst>
                    <a:ext uri="{FF2B5EF4-FFF2-40B4-BE49-F238E27FC236}">
                      <a16:creationId xmlns:a16="http://schemas.microsoft.com/office/drawing/2014/main" id="{B4138E27-DB50-4656-BB1F-246165A8ABC4}"/>
                    </a:ext>
                  </a:extLst>
                </p14:cNvPr>
                <p14:cNvContentPartPr/>
                <p14:nvPr/>
              </p14:nvContentPartPr>
              <p14:xfrm>
                <a:off x="786600" y="116839"/>
                <a:ext cx="138240" cy="166320"/>
              </p14:xfrm>
            </p:contentPart>
          </mc:Choice>
          <mc:Fallback xmlns="">
            <p:pic>
              <p:nvPicPr>
                <p:cNvPr id="144" name="Entrada de lápiz 143">
                  <a:extLst>
                    <a:ext uri="{FF2B5EF4-FFF2-40B4-BE49-F238E27FC236}">
                      <a16:creationId xmlns:a16="http://schemas.microsoft.com/office/drawing/2014/main" id="{B4138E27-DB50-4656-BB1F-246165A8ABC4}"/>
                    </a:ext>
                  </a:extLst>
                </p:cNvPr>
                <p:cNvPicPr/>
                <p:nvPr/>
              </p:nvPicPr>
              <p:blipFill>
                <a:blip r:embed="rId267"/>
                <a:stretch>
                  <a:fillRect/>
                </a:stretch>
              </p:blipFill>
              <p:spPr>
                <a:xfrm>
                  <a:off x="777600" y="107839"/>
                  <a:ext cx="1558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5" name="Entrada de lápiz 144">
                  <a:extLst>
                    <a:ext uri="{FF2B5EF4-FFF2-40B4-BE49-F238E27FC236}">
                      <a16:creationId xmlns:a16="http://schemas.microsoft.com/office/drawing/2014/main" id="{8374685C-63D9-4DD6-A295-5E83C912D0B9}"/>
                    </a:ext>
                  </a:extLst>
                </p14:cNvPr>
                <p14:cNvContentPartPr/>
                <p14:nvPr/>
              </p14:nvContentPartPr>
              <p14:xfrm>
                <a:off x="974520" y="86959"/>
                <a:ext cx="163080" cy="189720"/>
              </p14:xfrm>
            </p:contentPart>
          </mc:Choice>
          <mc:Fallback xmlns="">
            <p:pic>
              <p:nvPicPr>
                <p:cNvPr id="145" name="Entrada de lápiz 144">
                  <a:extLst>
                    <a:ext uri="{FF2B5EF4-FFF2-40B4-BE49-F238E27FC236}">
                      <a16:creationId xmlns:a16="http://schemas.microsoft.com/office/drawing/2014/main" id="{8374685C-63D9-4DD6-A295-5E83C912D0B9}"/>
                    </a:ext>
                  </a:extLst>
                </p:cNvPr>
                <p:cNvPicPr/>
                <p:nvPr/>
              </p:nvPicPr>
              <p:blipFill>
                <a:blip r:embed="rId269"/>
                <a:stretch>
                  <a:fillRect/>
                </a:stretch>
              </p:blipFill>
              <p:spPr>
                <a:xfrm>
                  <a:off x="965520" y="78319"/>
                  <a:ext cx="180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6" name="Entrada de lápiz 145">
                  <a:extLst>
                    <a:ext uri="{FF2B5EF4-FFF2-40B4-BE49-F238E27FC236}">
                      <a16:creationId xmlns:a16="http://schemas.microsoft.com/office/drawing/2014/main" id="{42ED686F-5672-4D67-A673-C2FDAEEA551F}"/>
                    </a:ext>
                  </a:extLst>
                </p14:cNvPr>
                <p14:cNvContentPartPr/>
                <p14:nvPr/>
              </p14:nvContentPartPr>
              <p14:xfrm>
                <a:off x="1093320" y="113959"/>
                <a:ext cx="162720" cy="123480"/>
              </p14:xfrm>
            </p:contentPart>
          </mc:Choice>
          <mc:Fallback xmlns="">
            <p:pic>
              <p:nvPicPr>
                <p:cNvPr id="146" name="Entrada de lápiz 145">
                  <a:extLst>
                    <a:ext uri="{FF2B5EF4-FFF2-40B4-BE49-F238E27FC236}">
                      <a16:creationId xmlns:a16="http://schemas.microsoft.com/office/drawing/2014/main" id="{42ED686F-5672-4D67-A673-C2FDAEEA551F}"/>
                    </a:ext>
                  </a:extLst>
                </p:cNvPr>
                <p:cNvPicPr/>
                <p:nvPr/>
              </p:nvPicPr>
              <p:blipFill>
                <a:blip r:embed="rId271"/>
                <a:stretch>
                  <a:fillRect/>
                </a:stretch>
              </p:blipFill>
              <p:spPr>
                <a:xfrm>
                  <a:off x="1084320" y="105319"/>
                  <a:ext cx="180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7" name="Entrada de lápiz 146">
                  <a:extLst>
                    <a:ext uri="{FF2B5EF4-FFF2-40B4-BE49-F238E27FC236}">
                      <a16:creationId xmlns:a16="http://schemas.microsoft.com/office/drawing/2014/main" id="{9E1E7D01-2F5E-4CA5-A428-E9EE715A091D}"/>
                    </a:ext>
                  </a:extLst>
                </p14:cNvPr>
                <p14:cNvContentPartPr/>
                <p14:nvPr/>
              </p14:nvContentPartPr>
              <p14:xfrm>
                <a:off x="1244520" y="31159"/>
                <a:ext cx="86400" cy="193320"/>
              </p14:xfrm>
            </p:contentPart>
          </mc:Choice>
          <mc:Fallback xmlns="">
            <p:pic>
              <p:nvPicPr>
                <p:cNvPr id="147" name="Entrada de lápiz 146">
                  <a:extLst>
                    <a:ext uri="{FF2B5EF4-FFF2-40B4-BE49-F238E27FC236}">
                      <a16:creationId xmlns:a16="http://schemas.microsoft.com/office/drawing/2014/main" id="{9E1E7D01-2F5E-4CA5-A428-E9EE715A091D}"/>
                    </a:ext>
                  </a:extLst>
                </p:cNvPr>
                <p:cNvPicPr/>
                <p:nvPr/>
              </p:nvPicPr>
              <p:blipFill>
                <a:blip r:embed="rId273"/>
                <a:stretch>
                  <a:fillRect/>
                </a:stretch>
              </p:blipFill>
              <p:spPr>
                <a:xfrm>
                  <a:off x="1235880" y="22159"/>
                  <a:ext cx="104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8" name="Entrada de lápiz 147">
                  <a:extLst>
                    <a:ext uri="{FF2B5EF4-FFF2-40B4-BE49-F238E27FC236}">
                      <a16:creationId xmlns:a16="http://schemas.microsoft.com/office/drawing/2014/main" id="{5A45F8E0-5740-4FD5-B8DA-5B0642AC3CB1}"/>
                    </a:ext>
                  </a:extLst>
                </p14:cNvPr>
                <p14:cNvContentPartPr/>
                <p14:nvPr/>
              </p14:nvContentPartPr>
              <p14:xfrm>
                <a:off x="1364400" y="127639"/>
                <a:ext cx="105480" cy="109800"/>
              </p14:xfrm>
            </p:contentPart>
          </mc:Choice>
          <mc:Fallback xmlns="">
            <p:pic>
              <p:nvPicPr>
                <p:cNvPr id="148" name="Entrada de lápiz 147">
                  <a:extLst>
                    <a:ext uri="{FF2B5EF4-FFF2-40B4-BE49-F238E27FC236}">
                      <a16:creationId xmlns:a16="http://schemas.microsoft.com/office/drawing/2014/main" id="{5A45F8E0-5740-4FD5-B8DA-5B0642AC3CB1}"/>
                    </a:ext>
                  </a:extLst>
                </p:cNvPr>
                <p:cNvPicPr/>
                <p:nvPr/>
              </p:nvPicPr>
              <p:blipFill>
                <a:blip r:embed="rId275"/>
                <a:stretch>
                  <a:fillRect/>
                </a:stretch>
              </p:blipFill>
              <p:spPr>
                <a:xfrm>
                  <a:off x="1355760" y="118999"/>
                  <a:ext cx="1231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9" name="Entrada de lápiz 148">
                  <a:extLst>
                    <a:ext uri="{FF2B5EF4-FFF2-40B4-BE49-F238E27FC236}">
                      <a16:creationId xmlns:a16="http://schemas.microsoft.com/office/drawing/2014/main" id="{8D6404E8-60AA-423F-A0EF-8F52ECA73FB6}"/>
                    </a:ext>
                  </a:extLst>
                </p14:cNvPr>
                <p14:cNvContentPartPr/>
                <p14:nvPr/>
              </p14:nvContentPartPr>
              <p14:xfrm>
                <a:off x="1422360" y="-15281"/>
                <a:ext cx="24840" cy="39600"/>
              </p14:xfrm>
            </p:contentPart>
          </mc:Choice>
          <mc:Fallback xmlns="">
            <p:pic>
              <p:nvPicPr>
                <p:cNvPr id="149" name="Entrada de lápiz 148">
                  <a:extLst>
                    <a:ext uri="{FF2B5EF4-FFF2-40B4-BE49-F238E27FC236}">
                      <a16:creationId xmlns:a16="http://schemas.microsoft.com/office/drawing/2014/main" id="{8D6404E8-60AA-423F-A0EF-8F52ECA73FB6}"/>
                    </a:ext>
                  </a:extLst>
                </p:cNvPr>
                <p:cNvPicPr/>
                <p:nvPr/>
              </p:nvPicPr>
              <p:blipFill>
                <a:blip r:embed="rId277"/>
                <a:stretch>
                  <a:fillRect/>
                </a:stretch>
              </p:blipFill>
              <p:spPr>
                <a:xfrm>
                  <a:off x="1413360" y="-23921"/>
                  <a:ext cx="42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0" name="Entrada de lápiz 149">
                  <a:extLst>
                    <a:ext uri="{FF2B5EF4-FFF2-40B4-BE49-F238E27FC236}">
                      <a16:creationId xmlns:a16="http://schemas.microsoft.com/office/drawing/2014/main" id="{CE887A90-0F91-479A-BE01-B7F852F7EC75}"/>
                    </a:ext>
                  </a:extLst>
                </p14:cNvPr>
                <p14:cNvContentPartPr/>
                <p14:nvPr/>
              </p14:nvContentPartPr>
              <p14:xfrm>
                <a:off x="1473840" y="43833"/>
                <a:ext cx="266040" cy="226440"/>
              </p14:xfrm>
            </p:contentPart>
          </mc:Choice>
          <mc:Fallback xmlns="">
            <p:pic>
              <p:nvPicPr>
                <p:cNvPr id="150" name="Entrada de lápiz 149">
                  <a:extLst>
                    <a:ext uri="{FF2B5EF4-FFF2-40B4-BE49-F238E27FC236}">
                      <a16:creationId xmlns:a16="http://schemas.microsoft.com/office/drawing/2014/main" id="{CE887A90-0F91-479A-BE01-B7F852F7EC75}"/>
                    </a:ext>
                  </a:extLst>
                </p:cNvPr>
                <p:cNvPicPr/>
                <p:nvPr/>
              </p:nvPicPr>
              <p:blipFill>
                <a:blip r:embed="rId279"/>
                <a:stretch>
                  <a:fillRect/>
                </a:stretch>
              </p:blipFill>
              <p:spPr>
                <a:xfrm>
                  <a:off x="1465200" y="35193"/>
                  <a:ext cx="283680" cy="244080"/>
                </a:xfrm>
                <a:prstGeom prst="rect">
                  <a:avLst/>
                </a:prstGeom>
              </p:spPr>
            </p:pic>
          </mc:Fallback>
        </mc:AlternateContent>
      </p:grpSp>
      <p:grpSp>
        <p:nvGrpSpPr>
          <p:cNvPr id="154" name="Grupo 153">
            <a:extLst>
              <a:ext uri="{FF2B5EF4-FFF2-40B4-BE49-F238E27FC236}">
                <a16:creationId xmlns:a16="http://schemas.microsoft.com/office/drawing/2014/main" id="{EDC75963-87EA-4F76-AC7B-E748A00F575D}"/>
              </a:ext>
            </a:extLst>
          </p:cNvPr>
          <p:cNvGrpSpPr/>
          <p:nvPr/>
        </p:nvGrpSpPr>
        <p:grpSpPr>
          <a:xfrm>
            <a:off x="741600" y="3489753"/>
            <a:ext cx="911160" cy="122400"/>
            <a:chOff x="741600" y="3489753"/>
            <a:chExt cx="911160" cy="122400"/>
          </a:xfrm>
        </p:grpSpPr>
        <mc:AlternateContent xmlns:mc="http://schemas.openxmlformats.org/markup-compatibility/2006" xmlns:p14="http://schemas.microsoft.com/office/powerpoint/2010/main">
          <mc:Choice Requires="p14">
            <p:contentPart p14:bwMode="auto" r:id="rId280">
              <p14:nvContentPartPr>
                <p14:cNvPr id="152" name="Entrada de lápiz 151">
                  <a:extLst>
                    <a:ext uri="{FF2B5EF4-FFF2-40B4-BE49-F238E27FC236}">
                      <a16:creationId xmlns:a16="http://schemas.microsoft.com/office/drawing/2014/main" id="{36CCAFE8-12C1-4BF7-87C1-E2BF16548A12}"/>
                    </a:ext>
                  </a:extLst>
                </p14:cNvPr>
                <p14:cNvContentPartPr/>
                <p14:nvPr/>
              </p14:nvContentPartPr>
              <p14:xfrm>
                <a:off x="741600" y="3489753"/>
                <a:ext cx="911160" cy="24120"/>
              </p14:xfrm>
            </p:contentPart>
          </mc:Choice>
          <mc:Fallback xmlns="">
            <p:pic>
              <p:nvPicPr>
                <p:cNvPr id="152" name="Entrada de lápiz 151">
                  <a:extLst>
                    <a:ext uri="{FF2B5EF4-FFF2-40B4-BE49-F238E27FC236}">
                      <a16:creationId xmlns:a16="http://schemas.microsoft.com/office/drawing/2014/main" id="{36CCAFE8-12C1-4BF7-87C1-E2BF16548A12}"/>
                    </a:ext>
                  </a:extLst>
                </p:cNvPr>
                <p:cNvPicPr/>
                <p:nvPr/>
              </p:nvPicPr>
              <p:blipFill>
                <a:blip r:embed="rId281"/>
                <a:stretch>
                  <a:fillRect/>
                </a:stretch>
              </p:blipFill>
              <p:spPr>
                <a:xfrm>
                  <a:off x="732960" y="3481113"/>
                  <a:ext cx="928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3" name="Entrada de lápiz 152">
                  <a:extLst>
                    <a:ext uri="{FF2B5EF4-FFF2-40B4-BE49-F238E27FC236}">
                      <a16:creationId xmlns:a16="http://schemas.microsoft.com/office/drawing/2014/main" id="{8D042403-C141-4160-A011-98FD3FDB3D70}"/>
                    </a:ext>
                  </a:extLst>
                </p14:cNvPr>
                <p14:cNvContentPartPr/>
                <p14:nvPr/>
              </p14:nvContentPartPr>
              <p14:xfrm>
                <a:off x="802800" y="3572553"/>
                <a:ext cx="843120" cy="39600"/>
              </p14:xfrm>
            </p:contentPart>
          </mc:Choice>
          <mc:Fallback xmlns="">
            <p:pic>
              <p:nvPicPr>
                <p:cNvPr id="153" name="Entrada de lápiz 152">
                  <a:extLst>
                    <a:ext uri="{FF2B5EF4-FFF2-40B4-BE49-F238E27FC236}">
                      <a16:creationId xmlns:a16="http://schemas.microsoft.com/office/drawing/2014/main" id="{8D042403-C141-4160-A011-98FD3FDB3D70}"/>
                    </a:ext>
                  </a:extLst>
                </p:cNvPr>
                <p:cNvPicPr/>
                <p:nvPr/>
              </p:nvPicPr>
              <p:blipFill>
                <a:blip r:embed="rId283"/>
                <a:stretch>
                  <a:fillRect/>
                </a:stretch>
              </p:blipFill>
              <p:spPr>
                <a:xfrm>
                  <a:off x="793800" y="3563553"/>
                  <a:ext cx="860760" cy="57240"/>
                </a:xfrm>
                <a:prstGeom prst="rect">
                  <a:avLst/>
                </a:prstGeom>
              </p:spPr>
            </p:pic>
          </mc:Fallback>
        </mc:AlternateContent>
      </p:grpSp>
      <p:grpSp>
        <p:nvGrpSpPr>
          <p:cNvPr id="157" name="Grupo 156">
            <a:extLst>
              <a:ext uri="{FF2B5EF4-FFF2-40B4-BE49-F238E27FC236}">
                <a16:creationId xmlns:a16="http://schemas.microsoft.com/office/drawing/2014/main" id="{8BAA3089-2BB4-40BB-A832-C7AFDE7E671E}"/>
              </a:ext>
            </a:extLst>
          </p:cNvPr>
          <p:cNvGrpSpPr/>
          <p:nvPr/>
        </p:nvGrpSpPr>
        <p:grpSpPr>
          <a:xfrm>
            <a:off x="2633400" y="3480033"/>
            <a:ext cx="1073160" cy="110160"/>
            <a:chOff x="2633400" y="3480033"/>
            <a:chExt cx="1073160" cy="110160"/>
          </a:xfrm>
        </p:grpSpPr>
        <mc:AlternateContent xmlns:mc="http://schemas.openxmlformats.org/markup-compatibility/2006" xmlns:p14="http://schemas.microsoft.com/office/powerpoint/2010/main">
          <mc:Choice Requires="p14">
            <p:contentPart p14:bwMode="auto" r:id="rId284">
              <p14:nvContentPartPr>
                <p14:cNvPr id="155" name="Entrada de lápiz 154">
                  <a:extLst>
                    <a:ext uri="{FF2B5EF4-FFF2-40B4-BE49-F238E27FC236}">
                      <a16:creationId xmlns:a16="http://schemas.microsoft.com/office/drawing/2014/main" id="{D6D7BE63-459D-4BCC-97A2-ACCC74D8F387}"/>
                    </a:ext>
                  </a:extLst>
                </p14:cNvPr>
                <p14:cNvContentPartPr/>
                <p14:nvPr/>
              </p14:nvContentPartPr>
              <p14:xfrm>
                <a:off x="2633400" y="3480033"/>
                <a:ext cx="1040040" cy="50760"/>
              </p14:xfrm>
            </p:contentPart>
          </mc:Choice>
          <mc:Fallback xmlns="">
            <p:pic>
              <p:nvPicPr>
                <p:cNvPr id="155" name="Entrada de lápiz 154">
                  <a:extLst>
                    <a:ext uri="{FF2B5EF4-FFF2-40B4-BE49-F238E27FC236}">
                      <a16:creationId xmlns:a16="http://schemas.microsoft.com/office/drawing/2014/main" id="{D6D7BE63-459D-4BCC-97A2-ACCC74D8F387}"/>
                    </a:ext>
                  </a:extLst>
                </p:cNvPr>
                <p:cNvPicPr/>
                <p:nvPr/>
              </p:nvPicPr>
              <p:blipFill>
                <a:blip r:embed="rId285"/>
                <a:stretch>
                  <a:fillRect/>
                </a:stretch>
              </p:blipFill>
              <p:spPr>
                <a:xfrm>
                  <a:off x="2624400" y="3471393"/>
                  <a:ext cx="10576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6" name="Entrada de lápiz 155">
                  <a:extLst>
                    <a:ext uri="{FF2B5EF4-FFF2-40B4-BE49-F238E27FC236}">
                      <a16:creationId xmlns:a16="http://schemas.microsoft.com/office/drawing/2014/main" id="{BC3BA70C-901A-4A0D-9C6F-CF0E12B4B341}"/>
                    </a:ext>
                  </a:extLst>
                </p14:cNvPr>
                <p14:cNvContentPartPr/>
                <p14:nvPr/>
              </p14:nvContentPartPr>
              <p14:xfrm>
                <a:off x="2664720" y="3548793"/>
                <a:ext cx="1041840" cy="41400"/>
              </p14:xfrm>
            </p:contentPart>
          </mc:Choice>
          <mc:Fallback xmlns="">
            <p:pic>
              <p:nvPicPr>
                <p:cNvPr id="156" name="Entrada de lápiz 155">
                  <a:extLst>
                    <a:ext uri="{FF2B5EF4-FFF2-40B4-BE49-F238E27FC236}">
                      <a16:creationId xmlns:a16="http://schemas.microsoft.com/office/drawing/2014/main" id="{BC3BA70C-901A-4A0D-9C6F-CF0E12B4B341}"/>
                    </a:ext>
                  </a:extLst>
                </p:cNvPr>
                <p:cNvPicPr/>
                <p:nvPr/>
              </p:nvPicPr>
              <p:blipFill>
                <a:blip r:embed="rId287"/>
                <a:stretch>
                  <a:fillRect/>
                </a:stretch>
              </p:blipFill>
              <p:spPr>
                <a:xfrm>
                  <a:off x="2656080" y="3539793"/>
                  <a:ext cx="1059480" cy="59040"/>
                </a:xfrm>
                <a:prstGeom prst="rect">
                  <a:avLst/>
                </a:prstGeom>
              </p:spPr>
            </p:pic>
          </mc:Fallback>
        </mc:AlternateContent>
      </p:grpSp>
      <p:grpSp>
        <p:nvGrpSpPr>
          <p:cNvPr id="161" name="Grupo 160">
            <a:extLst>
              <a:ext uri="{FF2B5EF4-FFF2-40B4-BE49-F238E27FC236}">
                <a16:creationId xmlns:a16="http://schemas.microsoft.com/office/drawing/2014/main" id="{02B93474-4C22-4806-BDEF-6DE2775BBF5B}"/>
              </a:ext>
            </a:extLst>
          </p:cNvPr>
          <p:cNvGrpSpPr/>
          <p:nvPr/>
        </p:nvGrpSpPr>
        <p:grpSpPr>
          <a:xfrm>
            <a:off x="4338720" y="2597673"/>
            <a:ext cx="2957040" cy="2472480"/>
            <a:chOff x="4338720" y="2597673"/>
            <a:chExt cx="2957040" cy="2472480"/>
          </a:xfrm>
        </p:grpSpPr>
        <mc:AlternateContent xmlns:mc="http://schemas.openxmlformats.org/markup-compatibility/2006" xmlns:p14="http://schemas.microsoft.com/office/powerpoint/2010/main">
          <mc:Choice Requires="p14">
            <p:contentPart p14:bwMode="auto" r:id="rId288">
              <p14:nvContentPartPr>
                <p14:cNvPr id="158" name="Entrada de lápiz 157">
                  <a:extLst>
                    <a:ext uri="{FF2B5EF4-FFF2-40B4-BE49-F238E27FC236}">
                      <a16:creationId xmlns:a16="http://schemas.microsoft.com/office/drawing/2014/main" id="{661AFAEC-9AB8-4F2C-9733-6077DB4DDBAF}"/>
                    </a:ext>
                  </a:extLst>
                </p14:cNvPr>
                <p14:cNvContentPartPr/>
                <p14:nvPr/>
              </p14:nvContentPartPr>
              <p14:xfrm>
                <a:off x="4352400" y="2615313"/>
                <a:ext cx="2510640" cy="67320"/>
              </p14:xfrm>
            </p:contentPart>
          </mc:Choice>
          <mc:Fallback xmlns="">
            <p:pic>
              <p:nvPicPr>
                <p:cNvPr id="158" name="Entrada de lápiz 157">
                  <a:extLst>
                    <a:ext uri="{FF2B5EF4-FFF2-40B4-BE49-F238E27FC236}">
                      <a16:creationId xmlns:a16="http://schemas.microsoft.com/office/drawing/2014/main" id="{661AFAEC-9AB8-4F2C-9733-6077DB4DDBAF}"/>
                    </a:ext>
                  </a:extLst>
                </p:cNvPr>
                <p:cNvPicPr/>
                <p:nvPr/>
              </p:nvPicPr>
              <p:blipFill>
                <a:blip r:embed="rId289"/>
                <a:stretch>
                  <a:fillRect/>
                </a:stretch>
              </p:blipFill>
              <p:spPr>
                <a:xfrm>
                  <a:off x="4343760" y="2606313"/>
                  <a:ext cx="25282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9" name="Entrada de lápiz 158">
                  <a:extLst>
                    <a:ext uri="{FF2B5EF4-FFF2-40B4-BE49-F238E27FC236}">
                      <a16:creationId xmlns:a16="http://schemas.microsoft.com/office/drawing/2014/main" id="{21914E67-D7A8-4661-851F-E7C0F1A533AB}"/>
                    </a:ext>
                  </a:extLst>
                </p14:cNvPr>
                <p14:cNvContentPartPr/>
                <p14:nvPr/>
              </p14:nvContentPartPr>
              <p14:xfrm>
                <a:off x="4338720" y="2643393"/>
                <a:ext cx="2855160" cy="2426760"/>
              </p14:xfrm>
            </p:contentPart>
          </mc:Choice>
          <mc:Fallback xmlns="">
            <p:pic>
              <p:nvPicPr>
                <p:cNvPr id="159" name="Entrada de lápiz 158">
                  <a:extLst>
                    <a:ext uri="{FF2B5EF4-FFF2-40B4-BE49-F238E27FC236}">
                      <a16:creationId xmlns:a16="http://schemas.microsoft.com/office/drawing/2014/main" id="{21914E67-D7A8-4661-851F-E7C0F1A533AB}"/>
                    </a:ext>
                  </a:extLst>
                </p:cNvPr>
                <p:cNvPicPr/>
                <p:nvPr/>
              </p:nvPicPr>
              <p:blipFill>
                <a:blip r:embed="rId291"/>
                <a:stretch>
                  <a:fillRect/>
                </a:stretch>
              </p:blipFill>
              <p:spPr>
                <a:xfrm>
                  <a:off x="4329720" y="2634393"/>
                  <a:ext cx="2872800" cy="2444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0" name="Entrada de lápiz 159">
                  <a:extLst>
                    <a:ext uri="{FF2B5EF4-FFF2-40B4-BE49-F238E27FC236}">
                      <a16:creationId xmlns:a16="http://schemas.microsoft.com/office/drawing/2014/main" id="{F52FC7C6-9452-46D6-B184-FC8C79E39EBB}"/>
                    </a:ext>
                  </a:extLst>
                </p14:cNvPr>
                <p14:cNvContentPartPr/>
                <p14:nvPr/>
              </p14:nvContentPartPr>
              <p14:xfrm>
                <a:off x="6932880" y="2597673"/>
                <a:ext cx="362880" cy="2446560"/>
              </p14:xfrm>
            </p:contentPart>
          </mc:Choice>
          <mc:Fallback xmlns="">
            <p:pic>
              <p:nvPicPr>
                <p:cNvPr id="160" name="Entrada de lápiz 159">
                  <a:extLst>
                    <a:ext uri="{FF2B5EF4-FFF2-40B4-BE49-F238E27FC236}">
                      <a16:creationId xmlns:a16="http://schemas.microsoft.com/office/drawing/2014/main" id="{F52FC7C6-9452-46D6-B184-FC8C79E39EBB}"/>
                    </a:ext>
                  </a:extLst>
                </p:cNvPr>
                <p:cNvPicPr/>
                <p:nvPr/>
              </p:nvPicPr>
              <p:blipFill>
                <a:blip r:embed="rId293"/>
                <a:stretch>
                  <a:fillRect/>
                </a:stretch>
              </p:blipFill>
              <p:spPr>
                <a:xfrm>
                  <a:off x="6923880" y="2589033"/>
                  <a:ext cx="380520" cy="2464200"/>
                </a:xfrm>
                <a:prstGeom prst="rect">
                  <a:avLst/>
                </a:prstGeom>
              </p:spPr>
            </p:pic>
          </mc:Fallback>
        </mc:AlternateContent>
      </p:grpSp>
      <p:grpSp>
        <p:nvGrpSpPr>
          <p:cNvPr id="173" name="Grupo 172">
            <a:extLst>
              <a:ext uri="{FF2B5EF4-FFF2-40B4-BE49-F238E27FC236}">
                <a16:creationId xmlns:a16="http://schemas.microsoft.com/office/drawing/2014/main" id="{BAD24E0C-3449-4134-B63D-523D4578EDBC}"/>
              </a:ext>
            </a:extLst>
          </p:cNvPr>
          <p:cNvGrpSpPr/>
          <p:nvPr/>
        </p:nvGrpSpPr>
        <p:grpSpPr>
          <a:xfrm>
            <a:off x="3843099" y="4456353"/>
            <a:ext cx="495720" cy="187560"/>
            <a:chOff x="3843099" y="4456353"/>
            <a:chExt cx="495720" cy="187560"/>
          </a:xfrm>
        </p:grpSpPr>
        <mc:AlternateContent xmlns:mc="http://schemas.openxmlformats.org/markup-compatibility/2006" xmlns:p14="http://schemas.microsoft.com/office/powerpoint/2010/main">
          <mc:Choice Requires="p14">
            <p:contentPart p14:bwMode="auto" r:id="rId294">
              <p14:nvContentPartPr>
                <p14:cNvPr id="83" name="Entrada de lápiz 82">
                  <a:extLst>
                    <a:ext uri="{FF2B5EF4-FFF2-40B4-BE49-F238E27FC236}">
                      <a16:creationId xmlns:a16="http://schemas.microsoft.com/office/drawing/2014/main" id="{15C95438-6E3C-4AE8-9AFA-90462B5BD431}"/>
                    </a:ext>
                  </a:extLst>
                </p14:cNvPr>
                <p14:cNvContentPartPr/>
                <p14:nvPr/>
              </p14:nvContentPartPr>
              <p14:xfrm>
                <a:off x="3944259" y="4530153"/>
                <a:ext cx="394560" cy="6840"/>
              </p14:xfrm>
            </p:contentPart>
          </mc:Choice>
          <mc:Fallback xmlns="">
            <p:pic>
              <p:nvPicPr>
                <p:cNvPr id="83" name="Entrada de lápiz 82">
                  <a:extLst>
                    <a:ext uri="{FF2B5EF4-FFF2-40B4-BE49-F238E27FC236}">
                      <a16:creationId xmlns:a16="http://schemas.microsoft.com/office/drawing/2014/main" id="{15C95438-6E3C-4AE8-9AFA-90462B5BD431}"/>
                    </a:ext>
                  </a:extLst>
                </p:cNvPr>
                <p:cNvPicPr/>
                <p:nvPr/>
              </p:nvPicPr>
              <p:blipFill>
                <a:blip r:embed="rId295"/>
                <a:stretch>
                  <a:fillRect/>
                </a:stretch>
              </p:blipFill>
              <p:spPr>
                <a:xfrm>
                  <a:off x="3935259" y="4521153"/>
                  <a:ext cx="412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37" name="Entrada de lápiz 136">
                  <a:extLst>
                    <a:ext uri="{FF2B5EF4-FFF2-40B4-BE49-F238E27FC236}">
                      <a16:creationId xmlns:a16="http://schemas.microsoft.com/office/drawing/2014/main" id="{E5C8A759-5940-4D3E-AA65-989231BD79D5}"/>
                    </a:ext>
                  </a:extLst>
                </p14:cNvPr>
                <p14:cNvContentPartPr/>
                <p14:nvPr/>
              </p14:nvContentPartPr>
              <p14:xfrm>
                <a:off x="3843099" y="4456353"/>
                <a:ext cx="201960" cy="187560"/>
              </p14:xfrm>
            </p:contentPart>
          </mc:Choice>
          <mc:Fallback xmlns="">
            <p:pic>
              <p:nvPicPr>
                <p:cNvPr id="137" name="Entrada de lápiz 136">
                  <a:extLst>
                    <a:ext uri="{FF2B5EF4-FFF2-40B4-BE49-F238E27FC236}">
                      <a16:creationId xmlns:a16="http://schemas.microsoft.com/office/drawing/2014/main" id="{E5C8A759-5940-4D3E-AA65-989231BD79D5}"/>
                    </a:ext>
                  </a:extLst>
                </p:cNvPr>
                <p:cNvPicPr/>
                <p:nvPr/>
              </p:nvPicPr>
              <p:blipFill>
                <a:blip r:embed="rId297"/>
                <a:stretch>
                  <a:fillRect/>
                </a:stretch>
              </p:blipFill>
              <p:spPr>
                <a:xfrm>
                  <a:off x="3834459" y="4447713"/>
                  <a:ext cx="219600" cy="205200"/>
                </a:xfrm>
                <a:prstGeom prst="rect">
                  <a:avLst/>
                </a:prstGeom>
              </p:spPr>
            </p:pic>
          </mc:Fallback>
        </mc:AlternateContent>
      </p:grpSp>
      <p:grpSp>
        <p:nvGrpSpPr>
          <p:cNvPr id="190" name="Grupo 189">
            <a:extLst>
              <a:ext uri="{FF2B5EF4-FFF2-40B4-BE49-F238E27FC236}">
                <a16:creationId xmlns:a16="http://schemas.microsoft.com/office/drawing/2014/main" id="{017CA84F-C37B-4CBC-8D87-2B9D6BF3500C}"/>
              </a:ext>
            </a:extLst>
          </p:cNvPr>
          <p:cNvGrpSpPr/>
          <p:nvPr/>
        </p:nvGrpSpPr>
        <p:grpSpPr>
          <a:xfrm>
            <a:off x="527139" y="4090593"/>
            <a:ext cx="2901960" cy="649800"/>
            <a:chOff x="527139" y="4090593"/>
            <a:chExt cx="2901960" cy="649800"/>
          </a:xfrm>
        </p:grpSpPr>
        <mc:AlternateContent xmlns:mc="http://schemas.openxmlformats.org/markup-compatibility/2006" xmlns:p14="http://schemas.microsoft.com/office/powerpoint/2010/main">
          <mc:Choice Requires="p14">
            <p:contentPart p14:bwMode="auto" r:id="rId298">
              <p14:nvContentPartPr>
                <p14:cNvPr id="142" name="Entrada de lápiz 141">
                  <a:extLst>
                    <a:ext uri="{FF2B5EF4-FFF2-40B4-BE49-F238E27FC236}">
                      <a16:creationId xmlns:a16="http://schemas.microsoft.com/office/drawing/2014/main" id="{6737B4A9-3200-4A30-939C-2288E4614CAD}"/>
                    </a:ext>
                  </a:extLst>
                </p14:cNvPr>
                <p14:cNvContentPartPr/>
                <p14:nvPr/>
              </p14:nvContentPartPr>
              <p14:xfrm>
                <a:off x="527139" y="4112193"/>
                <a:ext cx="302040" cy="396720"/>
              </p14:xfrm>
            </p:contentPart>
          </mc:Choice>
          <mc:Fallback xmlns="">
            <p:pic>
              <p:nvPicPr>
                <p:cNvPr id="142" name="Entrada de lápiz 141">
                  <a:extLst>
                    <a:ext uri="{FF2B5EF4-FFF2-40B4-BE49-F238E27FC236}">
                      <a16:creationId xmlns:a16="http://schemas.microsoft.com/office/drawing/2014/main" id="{6737B4A9-3200-4A30-939C-2288E4614CAD}"/>
                    </a:ext>
                  </a:extLst>
                </p:cNvPr>
                <p:cNvPicPr/>
                <p:nvPr/>
              </p:nvPicPr>
              <p:blipFill>
                <a:blip r:embed="rId299"/>
                <a:stretch>
                  <a:fillRect/>
                </a:stretch>
              </p:blipFill>
              <p:spPr>
                <a:xfrm>
                  <a:off x="518139" y="4103553"/>
                  <a:ext cx="3196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8" name="Entrada de lápiz 167">
                  <a:extLst>
                    <a:ext uri="{FF2B5EF4-FFF2-40B4-BE49-F238E27FC236}">
                      <a16:creationId xmlns:a16="http://schemas.microsoft.com/office/drawing/2014/main" id="{EF9E49C7-D74A-4C14-B9FD-0DB081946904}"/>
                    </a:ext>
                  </a:extLst>
                </p14:cNvPr>
                <p14:cNvContentPartPr/>
                <p14:nvPr/>
              </p14:nvContentPartPr>
              <p14:xfrm>
                <a:off x="827019" y="4386513"/>
                <a:ext cx="165240" cy="132120"/>
              </p14:xfrm>
            </p:contentPart>
          </mc:Choice>
          <mc:Fallback xmlns="">
            <p:pic>
              <p:nvPicPr>
                <p:cNvPr id="168" name="Entrada de lápiz 167">
                  <a:extLst>
                    <a:ext uri="{FF2B5EF4-FFF2-40B4-BE49-F238E27FC236}">
                      <a16:creationId xmlns:a16="http://schemas.microsoft.com/office/drawing/2014/main" id="{EF9E49C7-D74A-4C14-B9FD-0DB081946904}"/>
                    </a:ext>
                  </a:extLst>
                </p:cNvPr>
                <p:cNvPicPr/>
                <p:nvPr/>
              </p:nvPicPr>
              <p:blipFill>
                <a:blip r:embed="rId301"/>
                <a:stretch>
                  <a:fillRect/>
                </a:stretch>
              </p:blipFill>
              <p:spPr>
                <a:xfrm>
                  <a:off x="818379" y="4377873"/>
                  <a:ext cx="182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9" name="Entrada de lápiz 168">
                  <a:extLst>
                    <a:ext uri="{FF2B5EF4-FFF2-40B4-BE49-F238E27FC236}">
                      <a16:creationId xmlns:a16="http://schemas.microsoft.com/office/drawing/2014/main" id="{31DD2922-3F92-4CB2-99E9-E8D32A254E58}"/>
                    </a:ext>
                  </a:extLst>
                </p14:cNvPr>
                <p14:cNvContentPartPr/>
                <p14:nvPr/>
              </p14:nvContentPartPr>
              <p14:xfrm>
                <a:off x="1136619" y="4399473"/>
                <a:ext cx="183240" cy="4320"/>
              </p14:xfrm>
            </p:contentPart>
          </mc:Choice>
          <mc:Fallback xmlns="">
            <p:pic>
              <p:nvPicPr>
                <p:cNvPr id="169" name="Entrada de lápiz 168">
                  <a:extLst>
                    <a:ext uri="{FF2B5EF4-FFF2-40B4-BE49-F238E27FC236}">
                      <a16:creationId xmlns:a16="http://schemas.microsoft.com/office/drawing/2014/main" id="{31DD2922-3F92-4CB2-99E9-E8D32A254E58}"/>
                    </a:ext>
                  </a:extLst>
                </p:cNvPr>
                <p:cNvPicPr/>
                <p:nvPr/>
              </p:nvPicPr>
              <p:blipFill>
                <a:blip r:embed="rId303"/>
                <a:stretch>
                  <a:fillRect/>
                </a:stretch>
              </p:blipFill>
              <p:spPr>
                <a:xfrm>
                  <a:off x="1127619" y="4390473"/>
                  <a:ext cx="200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0" name="Entrada de lápiz 169">
                  <a:extLst>
                    <a:ext uri="{FF2B5EF4-FFF2-40B4-BE49-F238E27FC236}">
                      <a16:creationId xmlns:a16="http://schemas.microsoft.com/office/drawing/2014/main" id="{9AABA190-ED23-4FA2-8673-BF860489C353}"/>
                    </a:ext>
                  </a:extLst>
                </p14:cNvPr>
                <p14:cNvContentPartPr/>
                <p14:nvPr/>
              </p14:nvContentPartPr>
              <p14:xfrm>
                <a:off x="1210779" y="4481913"/>
                <a:ext cx="97200" cy="23040"/>
              </p14:xfrm>
            </p:contentPart>
          </mc:Choice>
          <mc:Fallback xmlns="">
            <p:pic>
              <p:nvPicPr>
                <p:cNvPr id="170" name="Entrada de lápiz 169">
                  <a:extLst>
                    <a:ext uri="{FF2B5EF4-FFF2-40B4-BE49-F238E27FC236}">
                      <a16:creationId xmlns:a16="http://schemas.microsoft.com/office/drawing/2014/main" id="{9AABA190-ED23-4FA2-8673-BF860489C353}"/>
                    </a:ext>
                  </a:extLst>
                </p:cNvPr>
                <p:cNvPicPr/>
                <p:nvPr/>
              </p:nvPicPr>
              <p:blipFill>
                <a:blip r:embed="rId305"/>
                <a:stretch>
                  <a:fillRect/>
                </a:stretch>
              </p:blipFill>
              <p:spPr>
                <a:xfrm>
                  <a:off x="1202139" y="4473273"/>
                  <a:ext cx="114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4" name="Entrada de lápiz 173">
                  <a:extLst>
                    <a:ext uri="{FF2B5EF4-FFF2-40B4-BE49-F238E27FC236}">
                      <a16:creationId xmlns:a16="http://schemas.microsoft.com/office/drawing/2014/main" id="{281D8E39-F095-48DB-8F25-3A8A78B7A559}"/>
                    </a:ext>
                  </a:extLst>
                </p14:cNvPr>
                <p14:cNvContentPartPr/>
                <p14:nvPr/>
              </p14:nvContentPartPr>
              <p14:xfrm>
                <a:off x="1433259" y="4129473"/>
                <a:ext cx="215280" cy="312120"/>
              </p14:xfrm>
            </p:contentPart>
          </mc:Choice>
          <mc:Fallback xmlns="">
            <p:pic>
              <p:nvPicPr>
                <p:cNvPr id="174" name="Entrada de lápiz 173">
                  <a:extLst>
                    <a:ext uri="{FF2B5EF4-FFF2-40B4-BE49-F238E27FC236}">
                      <a16:creationId xmlns:a16="http://schemas.microsoft.com/office/drawing/2014/main" id="{281D8E39-F095-48DB-8F25-3A8A78B7A559}"/>
                    </a:ext>
                  </a:extLst>
                </p:cNvPr>
                <p:cNvPicPr/>
                <p:nvPr/>
              </p:nvPicPr>
              <p:blipFill>
                <a:blip r:embed="rId307"/>
                <a:stretch>
                  <a:fillRect/>
                </a:stretch>
              </p:blipFill>
              <p:spPr>
                <a:xfrm>
                  <a:off x="1424619" y="4120473"/>
                  <a:ext cx="2329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5" name="Entrada de lápiz 174">
                  <a:extLst>
                    <a:ext uri="{FF2B5EF4-FFF2-40B4-BE49-F238E27FC236}">
                      <a16:creationId xmlns:a16="http://schemas.microsoft.com/office/drawing/2014/main" id="{AE8FA57A-F6E7-4978-9E2C-7A088247154C}"/>
                    </a:ext>
                  </a:extLst>
                </p14:cNvPr>
                <p14:cNvContentPartPr/>
                <p14:nvPr/>
              </p14:nvContentPartPr>
              <p14:xfrm>
                <a:off x="1656819" y="4314873"/>
                <a:ext cx="151200" cy="152280"/>
              </p14:xfrm>
            </p:contentPart>
          </mc:Choice>
          <mc:Fallback xmlns="">
            <p:pic>
              <p:nvPicPr>
                <p:cNvPr id="175" name="Entrada de lápiz 174">
                  <a:extLst>
                    <a:ext uri="{FF2B5EF4-FFF2-40B4-BE49-F238E27FC236}">
                      <a16:creationId xmlns:a16="http://schemas.microsoft.com/office/drawing/2014/main" id="{AE8FA57A-F6E7-4978-9E2C-7A088247154C}"/>
                    </a:ext>
                  </a:extLst>
                </p:cNvPr>
                <p:cNvPicPr/>
                <p:nvPr/>
              </p:nvPicPr>
              <p:blipFill>
                <a:blip r:embed="rId309"/>
                <a:stretch>
                  <a:fillRect/>
                </a:stretch>
              </p:blipFill>
              <p:spPr>
                <a:xfrm>
                  <a:off x="1647819" y="4306233"/>
                  <a:ext cx="168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6" name="Entrada de lápiz 175">
                  <a:extLst>
                    <a:ext uri="{FF2B5EF4-FFF2-40B4-BE49-F238E27FC236}">
                      <a16:creationId xmlns:a16="http://schemas.microsoft.com/office/drawing/2014/main" id="{535B227F-2D26-4054-9E1D-F1027712E516}"/>
                    </a:ext>
                  </a:extLst>
                </p14:cNvPr>
                <p14:cNvContentPartPr/>
                <p14:nvPr/>
              </p14:nvContentPartPr>
              <p14:xfrm>
                <a:off x="1832139" y="4372833"/>
                <a:ext cx="99720" cy="125640"/>
              </p14:xfrm>
            </p:contentPart>
          </mc:Choice>
          <mc:Fallback xmlns="">
            <p:pic>
              <p:nvPicPr>
                <p:cNvPr id="176" name="Entrada de lápiz 175">
                  <a:extLst>
                    <a:ext uri="{FF2B5EF4-FFF2-40B4-BE49-F238E27FC236}">
                      <a16:creationId xmlns:a16="http://schemas.microsoft.com/office/drawing/2014/main" id="{535B227F-2D26-4054-9E1D-F1027712E516}"/>
                    </a:ext>
                  </a:extLst>
                </p:cNvPr>
                <p:cNvPicPr/>
                <p:nvPr/>
              </p:nvPicPr>
              <p:blipFill>
                <a:blip r:embed="rId311"/>
                <a:stretch>
                  <a:fillRect/>
                </a:stretch>
              </p:blipFill>
              <p:spPr>
                <a:xfrm>
                  <a:off x="1823499" y="4364193"/>
                  <a:ext cx="117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7" name="Entrada de lápiz 176">
                  <a:extLst>
                    <a:ext uri="{FF2B5EF4-FFF2-40B4-BE49-F238E27FC236}">
                      <a16:creationId xmlns:a16="http://schemas.microsoft.com/office/drawing/2014/main" id="{056D3EAE-A86D-4BEA-8561-8FBF18D8C3A9}"/>
                    </a:ext>
                  </a:extLst>
                </p14:cNvPr>
                <p14:cNvContentPartPr/>
                <p14:nvPr/>
              </p14:nvContentPartPr>
              <p14:xfrm>
                <a:off x="1817379" y="4426833"/>
                <a:ext cx="51480" cy="13680"/>
              </p14:xfrm>
            </p:contentPart>
          </mc:Choice>
          <mc:Fallback xmlns="">
            <p:pic>
              <p:nvPicPr>
                <p:cNvPr id="177" name="Entrada de lápiz 176">
                  <a:extLst>
                    <a:ext uri="{FF2B5EF4-FFF2-40B4-BE49-F238E27FC236}">
                      <a16:creationId xmlns:a16="http://schemas.microsoft.com/office/drawing/2014/main" id="{056D3EAE-A86D-4BEA-8561-8FBF18D8C3A9}"/>
                    </a:ext>
                  </a:extLst>
                </p:cNvPr>
                <p:cNvPicPr/>
                <p:nvPr/>
              </p:nvPicPr>
              <p:blipFill>
                <a:blip r:embed="rId313"/>
                <a:stretch>
                  <a:fillRect/>
                </a:stretch>
              </p:blipFill>
              <p:spPr>
                <a:xfrm>
                  <a:off x="1808379" y="4418193"/>
                  <a:ext cx="6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8" name="Entrada de lápiz 177">
                  <a:extLst>
                    <a:ext uri="{FF2B5EF4-FFF2-40B4-BE49-F238E27FC236}">
                      <a16:creationId xmlns:a16="http://schemas.microsoft.com/office/drawing/2014/main" id="{B28EB5EC-AA20-41AE-8DCB-0178CB263284}"/>
                    </a:ext>
                  </a:extLst>
                </p14:cNvPr>
                <p14:cNvContentPartPr/>
                <p14:nvPr/>
              </p14:nvContentPartPr>
              <p14:xfrm>
                <a:off x="1782099" y="4099953"/>
                <a:ext cx="300600" cy="509400"/>
              </p14:xfrm>
            </p:contentPart>
          </mc:Choice>
          <mc:Fallback xmlns="">
            <p:pic>
              <p:nvPicPr>
                <p:cNvPr id="178" name="Entrada de lápiz 177">
                  <a:extLst>
                    <a:ext uri="{FF2B5EF4-FFF2-40B4-BE49-F238E27FC236}">
                      <a16:creationId xmlns:a16="http://schemas.microsoft.com/office/drawing/2014/main" id="{B28EB5EC-AA20-41AE-8DCB-0178CB263284}"/>
                    </a:ext>
                  </a:extLst>
                </p:cNvPr>
                <p:cNvPicPr/>
                <p:nvPr/>
              </p:nvPicPr>
              <p:blipFill>
                <a:blip r:embed="rId315"/>
                <a:stretch>
                  <a:fillRect/>
                </a:stretch>
              </p:blipFill>
              <p:spPr>
                <a:xfrm>
                  <a:off x="1773459" y="4090953"/>
                  <a:ext cx="31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9" name="Entrada de lápiz 178">
                  <a:extLst>
                    <a:ext uri="{FF2B5EF4-FFF2-40B4-BE49-F238E27FC236}">
                      <a16:creationId xmlns:a16="http://schemas.microsoft.com/office/drawing/2014/main" id="{C2086826-0E0B-4E36-A035-CC4985668986}"/>
                    </a:ext>
                  </a:extLst>
                </p14:cNvPr>
                <p14:cNvContentPartPr/>
                <p14:nvPr/>
              </p14:nvContentPartPr>
              <p14:xfrm>
                <a:off x="2151099" y="4580193"/>
                <a:ext cx="106560" cy="158760"/>
              </p14:xfrm>
            </p:contentPart>
          </mc:Choice>
          <mc:Fallback xmlns="">
            <p:pic>
              <p:nvPicPr>
                <p:cNvPr id="179" name="Entrada de lápiz 178">
                  <a:extLst>
                    <a:ext uri="{FF2B5EF4-FFF2-40B4-BE49-F238E27FC236}">
                      <a16:creationId xmlns:a16="http://schemas.microsoft.com/office/drawing/2014/main" id="{C2086826-0E0B-4E36-A035-CC4985668986}"/>
                    </a:ext>
                  </a:extLst>
                </p:cNvPr>
                <p:cNvPicPr/>
                <p:nvPr/>
              </p:nvPicPr>
              <p:blipFill>
                <a:blip r:embed="rId317"/>
                <a:stretch>
                  <a:fillRect/>
                </a:stretch>
              </p:blipFill>
              <p:spPr>
                <a:xfrm>
                  <a:off x="2142459" y="4571553"/>
                  <a:ext cx="124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0" name="Entrada de lápiz 179">
                  <a:extLst>
                    <a:ext uri="{FF2B5EF4-FFF2-40B4-BE49-F238E27FC236}">
                      <a16:creationId xmlns:a16="http://schemas.microsoft.com/office/drawing/2014/main" id="{F1CD00B3-A8F5-4E2A-892F-CEF573CD79DB}"/>
                    </a:ext>
                  </a:extLst>
                </p14:cNvPr>
                <p14:cNvContentPartPr/>
                <p14:nvPr/>
              </p14:nvContentPartPr>
              <p14:xfrm>
                <a:off x="2278179" y="4598193"/>
                <a:ext cx="142560" cy="142200"/>
              </p14:xfrm>
            </p:contentPart>
          </mc:Choice>
          <mc:Fallback xmlns="">
            <p:pic>
              <p:nvPicPr>
                <p:cNvPr id="180" name="Entrada de lápiz 179">
                  <a:extLst>
                    <a:ext uri="{FF2B5EF4-FFF2-40B4-BE49-F238E27FC236}">
                      <a16:creationId xmlns:a16="http://schemas.microsoft.com/office/drawing/2014/main" id="{F1CD00B3-A8F5-4E2A-892F-CEF573CD79DB}"/>
                    </a:ext>
                  </a:extLst>
                </p:cNvPr>
                <p:cNvPicPr/>
                <p:nvPr/>
              </p:nvPicPr>
              <p:blipFill>
                <a:blip r:embed="rId319"/>
                <a:stretch>
                  <a:fillRect/>
                </a:stretch>
              </p:blipFill>
              <p:spPr>
                <a:xfrm>
                  <a:off x="2269539" y="4589193"/>
                  <a:ext cx="160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1" name="Entrada de lápiz 180">
                  <a:extLst>
                    <a:ext uri="{FF2B5EF4-FFF2-40B4-BE49-F238E27FC236}">
                      <a16:creationId xmlns:a16="http://schemas.microsoft.com/office/drawing/2014/main" id="{1A85AAB9-0407-48ED-B032-CB04C3661E68}"/>
                    </a:ext>
                  </a:extLst>
                </p14:cNvPr>
                <p14:cNvContentPartPr/>
                <p14:nvPr/>
              </p14:nvContentPartPr>
              <p14:xfrm>
                <a:off x="2478699" y="4610073"/>
                <a:ext cx="11520" cy="129960"/>
              </p14:xfrm>
            </p:contentPart>
          </mc:Choice>
          <mc:Fallback xmlns="">
            <p:pic>
              <p:nvPicPr>
                <p:cNvPr id="181" name="Entrada de lápiz 180">
                  <a:extLst>
                    <a:ext uri="{FF2B5EF4-FFF2-40B4-BE49-F238E27FC236}">
                      <a16:creationId xmlns:a16="http://schemas.microsoft.com/office/drawing/2014/main" id="{1A85AAB9-0407-48ED-B032-CB04C3661E68}"/>
                    </a:ext>
                  </a:extLst>
                </p:cNvPr>
                <p:cNvPicPr/>
                <p:nvPr/>
              </p:nvPicPr>
              <p:blipFill>
                <a:blip r:embed="rId321"/>
                <a:stretch>
                  <a:fillRect/>
                </a:stretch>
              </p:blipFill>
              <p:spPr>
                <a:xfrm>
                  <a:off x="2469699" y="4601073"/>
                  <a:ext cx="29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2" name="Entrada de lápiz 181">
                  <a:extLst>
                    <a:ext uri="{FF2B5EF4-FFF2-40B4-BE49-F238E27FC236}">
                      <a16:creationId xmlns:a16="http://schemas.microsoft.com/office/drawing/2014/main" id="{5597B505-FD03-49B6-A6C0-41273F16B85D}"/>
                    </a:ext>
                  </a:extLst>
                </p14:cNvPr>
                <p14:cNvContentPartPr/>
                <p14:nvPr/>
              </p14:nvContentPartPr>
              <p14:xfrm>
                <a:off x="2398059" y="4581273"/>
                <a:ext cx="121680" cy="61560"/>
              </p14:xfrm>
            </p:contentPart>
          </mc:Choice>
          <mc:Fallback xmlns="">
            <p:pic>
              <p:nvPicPr>
                <p:cNvPr id="182" name="Entrada de lápiz 181">
                  <a:extLst>
                    <a:ext uri="{FF2B5EF4-FFF2-40B4-BE49-F238E27FC236}">
                      <a16:creationId xmlns:a16="http://schemas.microsoft.com/office/drawing/2014/main" id="{5597B505-FD03-49B6-A6C0-41273F16B85D}"/>
                    </a:ext>
                  </a:extLst>
                </p:cNvPr>
                <p:cNvPicPr/>
                <p:nvPr/>
              </p:nvPicPr>
              <p:blipFill>
                <a:blip r:embed="rId323"/>
                <a:stretch>
                  <a:fillRect/>
                </a:stretch>
              </p:blipFill>
              <p:spPr>
                <a:xfrm>
                  <a:off x="2389059" y="4572273"/>
                  <a:ext cx="1393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3" name="Entrada de lápiz 182">
                  <a:extLst>
                    <a:ext uri="{FF2B5EF4-FFF2-40B4-BE49-F238E27FC236}">
                      <a16:creationId xmlns:a16="http://schemas.microsoft.com/office/drawing/2014/main" id="{101E0D8C-F708-45EC-AEF2-351D3120A06F}"/>
                    </a:ext>
                  </a:extLst>
                </p14:cNvPr>
                <p14:cNvContentPartPr/>
                <p14:nvPr/>
              </p14:nvContentPartPr>
              <p14:xfrm>
                <a:off x="2425419" y="4277433"/>
                <a:ext cx="104400" cy="18360"/>
              </p14:xfrm>
            </p:contentPart>
          </mc:Choice>
          <mc:Fallback xmlns="">
            <p:pic>
              <p:nvPicPr>
                <p:cNvPr id="183" name="Entrada de lápiz 182">
                  <a:extLst>
                    <a:ext uri="{FF2B5EF4-FFF2-40B4-BE49-F238E27FC236}">
                      <a16:creationId xmlns:a16="http://schemas.microsoft.com/office/drawing/2014/main" id="{101E0D8C-F708-45EC-AEF2-351D3120A06F}"/>
                    </a:ext>
                  </a:extLst>
                </p:cNvPr>
                <p:cNvPicPr/>
                <p:nvPr/>
              </p:nvPicPr>
              <p:blipFill>
                <a:blip r:embed="rId325"/>
                <a:stretch>
                  <a:fillRect/>
                </a:stretch>
              </p:blipFill>
              <p:spPr>
                <a:xfrm>
                  <a:off x="2416419" y="4268433"/>
                  <a:ext cx="122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4" name="Entrada de lápiz 183">
                  <a:extLst>
                    <a:ext uri="{FF2B5EF4-FFF2-40B4-BE49-F238E27FC236}">
                      <a16:creationId xmlns:a16="http://schemas.microsoft.com/office/drawing/2014/main" id="{1CA2DF20-C965-4D9A-BD1F-EA6302DA9752}"/>
                    </a:ext>
                  </a:extLst>
                </p14:cNvPr>
                <p14:cNvContentPartPr/>
                <p14:nvPr/>
              </p14:nvContentPartPr>
              <p14:xfrm>
                <a:off x="2444859" y="4352673"/>
                <a:ext cx="109440" cy="30600"/>
              </p14:xfrm>
            </p:contentPart>
          </mc:Choice>
          <mc:Fallback xmlns="">
            <p:pic>
              <p:nvPicPr>
                <p:cNvPr id="184" name="Entrada de lápiz 183">
                  <a:extLst>
                    <a:ext uri="{FF2B5EF4-FFF2-40B4-BE49-F238E27FC236}">
                      <a16:creationId xmlns:a16="http://schemas.microsoft.com/office/drawing/2014/main" id="{1CA2DF20-C965-4D9A-BD1F-EA6302DA9752}"/>
                    </a:ext>
                  </a:extLst>
                </p:cNvPr>
                <p:cNvPicPr/>
                <p:nvPr/>
              </p:nvPicPr>
              <p:blipFill>
                <a:blip r:embed="rId327"/>
                <a:stretch>
                  <a:fillRect/>
                </a:stretch>
              </p:blipFill>
              <p:spPr>
                <a:xfrm>
                  <a:off x="2435859" y="4343673"/>
                  <a:ext cx="1270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5" name="Entrada de lápiz 184">
                  <a:extLst>
                    <a:ext uri="{FF2B5EF4-FFF2-40B4-BE49-F238E27FC236}">
                      <a16:creationId xmlns:a16="http://schemas.microsoft.com/office/drawing/2014/main" id="{75D12F34-8E1B-4144-8587-71E8B7DCAF46}"/>
                    </a:ext>
                  </a:extLst>
                </p14:cNvPr>
                <p14:cNvContentPartPr/>
                <p14:nvPr/>
              </p14:nvContentPartPr>
              <p14:xfrm>
                <a:off x="2708019" y="4293993"/>
                <a:ext cx="128520" cy="120960"/>
              </p14:xfrm>
            </p:contentPart>
          </mc:Choice>
          <mc:Fallback xmlns="">
            <p:pic>
              <p:nvPicPr>
                <p:cNvPr id="185" name="Entrada de lápiz 184">
                  <a:extLst>
                    <a:ext uri="{FF2B5EF4-FFF2-40B4-BE49-F238E27FC236}">
                      <a16:creationId xmlns:a16="http://schemas.microsoft.com/office/drawing/2014/main" id="{75D12F34-8E1B-4144-8587-71E8B7DCAF46}"/>
                    </a:ext>
                  </a:extLst>
                </p:cNvPr>
                <p:cNvPicPr/>
                <p:nvPr/>
              </p:nvPicPr>
              <p:blipFill>
                <a:blip r:embed="rId329"/>
                <a:stretch>
                  <a:fillRect/>
                </a:stretch>
              </p:blipFill>
              <p:spPr>
                <a:xfrm>
                  <a:off x="2699019" y="4284993"/>
                  <a:ext cx="146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6" name="Entrada de lápiz 185">
                  <a:extLst>
                    <a:ext uri="{FF2B5EF4-FFF2-40B4-BE49-F238E27FC236}">
                      <a16:creationId xmlns:a16="http://schemas.microsoft.com/office/drawing/2014/main" id="{7BC19A6C-F546-409E-A265-4650EDE990A4}"/>
                    </a:ext>
                  </a:extLst>
                </p14:cNvPr>
                <p14:cNvContentPartPr/>
                <p14:nvPr/>
              </p14:nvContentPartPr>
              <p14:xfrm>
                <a:off x="2848059" y="4090593"/>
                <a:ext cx="30960" cy="168480"/>
              </p14:xfrm>
            </p:contentPart>
          </mc:Choice>
          <mc:Fallback xmlns="">
            <p:pic>
              <p:nvPicPr>
                <p:cNvPr id="186" name="Entrada de lápiz 185">
                  <a:extLst>
                    <a:ext uri="{FF2B5EF4-FFF2-40B4-BE49-F238E27FC236}">
                      <a16:creationId xmlns:a16="http://schemas.microsoft.com/office/drawing/2014/main" id="{7BC19A6C-F546-409E-A265-4650EDE990A4}"/>
                    </a:ext>
                  </a:extLst>
                </p:cNvPr>
                <p:cNvPicPr/>
                <p:nvPr/>
              </p:nvPicPr>
              <p:blipFill>
                <a:blip r:embed="rId331"/>
                <a:stretch>
                  <a:fillRect/>
                </a:stretch>
              </p:blipFill>
              <p:spPr>
                <a:xfrm>
                  <a:off x="2839419" y="4081953"/>
                  <a:ext cx="48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7" name="Entrada de lápiz 186">
                  <a:extLst>
                    <a:ext uri="{FF2B5EF4-FFF2-40B4-BE49-F238E27FC236}">
                      <a16:creationId xmlns:a16="http://schemas.microsoft.com/office/drawing/2014/main" id="{B5C1C85E-8BDA-4EEE-90EF-0EFB5037E6DB}"/>
                    </a:ext>
                  </a:extLst>
                </p14:cNvPr>
                <p14:cNvContentPartPr/>
                <p14:nvPr/>
              </p14:nvContentPartPr>
              <p14:xfrm>
                <a:off x="2972979" y="4214433"/>
                <a:ext cx="145800" cy="185400"/>
              </p14:xfrm>
            </p:contentPart>
          </mc:Choice>
          <mc:Fallback xmlns="">
            <p:pic>
              <p:nvPicPr>
                <p:cNvPr id="187" name="Entrada de lápiz 186">
                  <a:extLst>
                    <a:ext uri="{FF2B5EF4-FFF2-40B4-BE49-F238E27FC236}">
                      <a16:creationId xmlns:a16="http://schemas.microsoft.com/office/drawing/2014/main" id="{B5C1C85E-8BDA-4EEE-90EF-0EFB5037E6DB}"/>
                    </a:ext>
                  </a:extLst>
                </p:cNvPr>
                <p:cNvPicPr/>
                <p:nvPr/>
              </p:nvPicPr>
              <p:blipFill>
                <a:blip r:embed="rId333"/>
                <a:stretch>
                  <a:fillRect/>
                </a:stretch>
              </p:blipFill>
              <p:spPr>
                <a:xfrm>
                  <a:off x="2963979" y="4205433"/>
                  <a:ext cx="163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8" name="Entrada de lápiz 187">
                  <a:extLst>
                    <a:ext uri="{FF2B5EF4-FFF2-40B4-BE49-F238E27FC236}">
                      <a16:creationId xmlns:a16="http://schemas.microsoft.com/office/drawing/2014/main" id="{76C7436C-2CA2-46C7-986F-AE0702FD6E79}"/>
                    </a:ext>
                  </a:extLst>
                </p14:cNvPr>
                <p14:cNvContentPartPr/>
                <p14:nvPr/>
              </p14:nvContentPartPr>
              <p14:xfrm>
                <a:off x="3226779" y="4208313"/>
                <a:ext cx="202320" cy="167760"/>
              </p14:xfrm>
            </p:contentPart>
          </mc:Choice>
          <mc:Fallback xmlns="">
            <p:pic>
              <p:nvPicPr>
                <p:cNvPr id="188" name="Entrada de lápiz 187">
                  <a:extLst>
                    <a:ext uri="{FF2B5EF4-FFF2-40B4-BE49-F238E27FC236}">
                      <a16:creationId xmlns:a16="http://schemas.microsoft.com/office/drawing/2014/main" id="{76C7436C-2CA2-46C7-986F-AE0702FD6E79}"/>
                    </a:ext>
                  </a:extLst>
                </p:cNvPr>
                <p:cNvPicPr/>
                <p:nvPr/>
              </p:nvPicPr>
              <p:blipFill>
                <a:blip r:embed="rId335"/>
                <a:stretch>
                  <a:fillRect/>
                </a:stretch>
              </p:blipFill>
              <p:spPr>
                <a:xfrm>
                  <a:off x="3218139" y="4199313"/>
                  <a:ext cx="21996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6">
            <p14:nvContentPartPr>
              <p14:cNvPr id="191" name="Entrada de lápiz 190">
                <a:extLst>
                  <a:ext uri="{FF2B5EF4-FFF2-40B4-BE49-F238E27FC236}">
                    <a16:creationId xmlns:a16="http://schemas.microsoft.com/office/drawing/2014/main" id="{ABE584E0-B2B3-40A6-8C27-DE64F531E4FD}"/>
                  </a:ext>
                </a:extLst>
              </p14:cNvPr>
              <p14:cNvContentPartPr/>
              <p14:nvPr/>
            </p14:nvContentPartPr>
            <p14:xfrm>
              <a:off x="482499" y="4045233"/>
              <a:ext cx="3162600" cy="57960"/>
            </p14:xfrm>
          </p:contentPart>
        </mc:Choice>
        <mc:Fallback xmlns="">
          <p:pic>
            <p:nvPicPr>
              <p:cNvPr id="191" name="Entrada de lápiz 190">
                <a:extLst>
                  <a:ext uri="{FF2B5EF4-FFF2-40B4-BE49-F238E27FC236}">
                    <a16:creationId xmlns:a16="http://schemas.microsoft.com/office/drawing/2014/main" id="{ABE584E0-B2B3-40A6-8C27-DE64F531E4FD}"/>
                  </a:ext>
                </a:extLst>
              </p:cNvPr>
              <p:cNvPicPr/>
              <p:nvPr/>
            </p:nvPicPr>
            <p:blipFill>
              <a:blip r:embed="rId337"/>
              <a:stretch>
                <a:fillRect/>
              </a:stretch>
            </p:blipFill>
            <p:spPr>
              <a:xfrm>
                <a:off x="446499" y="3973593"/>
                <a:ext cx="3234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2" name="Entrada de lápiz 191">
                <a:extLst>
                  <a:ext uri="{FF2B5EF4-FFF2-40B4-BE49-F238E27FC236}">
                    <a16:creationId xmlns:a16="http://schemas.microsoft.com/office/drawing/2014/main" id="{524EF30B-A5C2-4D88-B92A-07D082FEFCBE}"/>
                  </a:ext>
                </a:extLst>
              </p14:cNvPr>
              <p14:cNvContentPartPr/>
              <p14:nvPr/>
            </p14:nvContentPartPr>
            <p14:xfrm>
              <a:off x="518139" y="4205433"/>
              <a:ext cx="2964960" cy="98280"/>
            </p14:xfrm>
          </p:contentPart>
        </mc:Choice>
        <mc:Fallback xmlns="">
          <p:pic>
            <p:nvPicPr>
              <p:cNvPr id="192" name="Entrada de lápiz 191">
                <a:extLst>
                  <a:ext uri="{FF2B5EF4-FFF2-40B4-BE49-F238E27FC236}">
                    <a16:creationId xmlns:a16="http://schemas.microsoft.com/office/drawing/2014/main" id="{524EF30B-A5C2-4D88-B92A-07D082FEFCBE}"/>
                  </a:ext>
                </a:extLst>
              </p:cNvPr>
              <p:cNvPicPr/>
              <p:nvPr/>
            </p:nvPicPr>
            <p:blipFill>
              <a:blip r:embed="rId339"/>
              <a:stretch>
                <a:fillRect/>
              </a:stretch>
            </p:blipFill>
            <p:spPr>
              <a:xfrm>
                <a:off x="482499" y="4133793"/>
                <a:ext cx="3036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3" name="Entrada de lápiz 192">
                <a:extLst>
                  <a:ext uri="{FF2B5EF4-FFF2-40B4-BE49-F238E27FC236}">
                    <a16:creationId xmlns:a16="http://schemas.microsoft.com/office/drawing/2014/main" id="{247CF5A3-4E3A-449E-9860-397BA6D6DCD0}"/>
                  </a:ext>
                </a:extLst>
              </p14:cNvPr>
              <p14:cNvContentPartPr/>
              <p14:nvPr/>
            </p14:nvContentPartPr>
            <p14:xfrm>
              <a:off x="573939" y="4337193"/>
              <a:ext cx="3048120" cy="138960"/>
            </p14:xfrm>
          </p:contentPart>
        </mc:Choice>
        <mc:Fallback xmlns="">
          <p:pic>
            <p:nvPicPr>
              <p:cNvPr id="193" name="Entrada de lápiz 192">
                <a:extLst>
                  <a:ext uri="{FF2B5EF4-FFF2-40B4-BE49-F238E27FC236}">
                    <a16:creationId xmlns:a16="http://schemas.microsoft.com/office/drawing/2014/main" id="{247CF5A3-4E3A-449E-9860-397BA6D6DCD0}"/>
                  </a:ext>
                </a:extLst>
              </p:cNvPr>
              <p:cNvPicPr/>
              <p:nvPr/>
            </p:nvPicPr>
            <p:blipFill>
              <a:blip r:embed="rId341"/>
              <a:stretch>
                <a:fillRect/>
              </a:stretch>
            </p:blipFill>
            <p:spPr>
              <a:xfrm>
                <a:off x="537939" y="4265553"/>
                <a:ext cx="31197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4" name="Entrada de lápiz 193">
                <a:extLst>
                  <a:ext uri="{FF2B5EF4-FFF2-40B4-BE49-F238E27FC236}">
                    <a16:creationId xmlns:a16="http://schemas.microsoft.com/office/drawing/2014/main" id="{7F6C497B-FB75-4A85-A633-B6BE2E20CFCC}"/>
                  </a:ext>
                </a:extLst>
              </p14:cNvPr>
              <p14:cNvContentPartPr/>
              <p14:nvPr/>
            </p14:nvContentPartPr>
            <p14:xfrm>
              <a:off x="590499" y="4559313"/>
              <a:ext cx="3025800" cy="36720"/>
            </p14:xfrm>
          </p:contentPart>
        </mc:Choice>
        <mc:Fallback xmlns="">
          <p:pic>
            <p:nvPicPr>
              <p:cNvPr id="194" name="Entrada de lápiz 193">
                <a:extLst>
                  <a:ext uri="{FF2B5EF4-FFF2-40B4-BE49-F238E27FC236}">
                    <a16:creationId xmlns:a16="http://schemas.microsoft.com/office/drawing/2014/main" id="{7F6C497B-FB75-4A85-A633-B6BE2E20CFCC}"/>
                  </a:ext>
                </a:extLst>
              </p:cNvPr>
              <p:cNvPicPr/>
              <p:nvPr/>
            </p:nvPicPr>
            <p:blipFill>
              <a:blip r:embed="rId343"/>
              <a:stretch>
                <a:fillRect/>
              </a:stretch>
            </p:blipFill>
            <p:spPr>
              <a:xfrm>
                <a:off x="554859" y="4487313"/>
                <a:ext cx="3097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5" name="Entrada de lápiz 194">
                <a:extLst>
                  <a:ext uri="{FF2B5EF4-FFF2-40B4-BE49-F238E27FC236}">
                    <a16:creationId xmlns:a16="http://schemas.microsoft.com/office/drawing/2014/main" id="{1F57B3FA-BFF0-48B0-A561-661C64F9402F}"/>
                  </a:ext>
                </a:extLst>
              </p14:cNvPr>
              <p14:cNvContentPartPr/>
              <p14:nvPr/>
            </p14:nvContentPartPr>
            <p14:xfrm>
              <a:off x="626499" y="4647873"/>
              <a:ext cx="3118680" cy="84600"/>
            </p14:xfrm>
          </p:contentPart>
        </mc:Choice>
        <mc:Fallback xmlns="">
          <p:pic>
            <p:nvPicPr>
              <p:cNvPr id="195" name="Entrada de lápiz 194">
                <a:extLst>
                  <a:ext uri="{FF2B5EF4-FFF2-40B4-BE49-F238E27FC236}">
                    <a16:creationId xmlns:a16="http://schemas.microsoft.com/office/drawing/2014/main" id="{1F57B3FA-BFF0-48B0-A561-661C64F9402F}"/>
                  </a:ext>
                </a:extLst>
              </p:cNvPr>
              <p:cNvPicPr/>
              <p:nvPr/>
            </p:nvPicPr>
            <p:blipFill>
              <a:blip r:embed="rId345"/>
              <a:stretch>
                <a:fillRect/>
              </a:stretch>
            </p:blipFill>
            <p:spPr>
              <a:xfrm>
                <a:off x="590859" y="4576233"/>
                <a:ext cx="3190320" cy="228240"/>
              </a:xfrm>
              <a:prstGeom prst="rect">
                <a:avLst/>
              </a:prstGeom>
            </p:spPr>
          </p:pic>
        </mc:Fallback>
      </mc:AlternateContent>
    </p:spTree>
    <p:extLst>
      <p:ext uri="{BB962C8B-B14F-4D97-AF65-F5344CB8AC3E}">
        <p14:creationId xmlns:p14="http://schemas.microsoft.com/office/powerpoint/2010/main" val="24262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0" name="Entrada de lápiz 39">
                <a:extLst>
                  <a:ext uri="{FF2B5EF4-FFF2-40B4-BE49-F238E27FC236}">
                    <a16:creationId xmlns:a16="http://schemas.microsoft.com/office/drawing/2014/main" id="{90FD73BF-4E62-468A-BAF7-E9D962132E23}"/>
                  </a:ext>
                </a:extLst>
              </p14:cNvPr>
              <p14:cNvContentPartPr/>
              <p14:nvPr/>
            </p14:nvContentPartPr>
            <p14:xfrm>
              <a:off x="969840" y="737839"/>
              <a:ext cx="595440" cy="19800"/>
            </p14:xfrm>
          </p:contentPart>
        </mc:Choice>
        <mc:Fallback xmlns="">
          <p:pic>
            <p:nvPicPr>
              <p:cNvPr id="40" name="Entrada de lápiz 39">
                <a:extLst>
                  <a:ext uri="{FF2B5EF4-FFF2-40B4-BE49-F238E27FC236}">
                    <a16:creationId xmlns:a16="http://schemas.microsoft.com/office/drawing/2014/main" id="{90FD73BF-4E62-468A-BAF7-E9D962132E23}"/>
                  </a:ext>
                </a:extLst>
              </p:cNvPr>
              <p:cNvPicPr/>
              <p:nvPr/>
            </p:nvPicPr>
            <p:blipFill>
              <a:blip r:embed="rId3"/>
              <a:stretch>
                <a:fillRect/>
              </a:stretch>
            </p:blipFill>
            <p:spPr>
              <a:xfrm>
                <a:off x="960840" y="728839"/>
                <a:ext cx="613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Entrada de lápiz 43">
                <a:extLst>
                  <a:ext uri="{FF2B5EF4-FFF2-40B4-BE49-F238E27FC236}">
                    <a16:creationId xmlns:a16="http://schemas.microsoft.com/office/drawing/2014/main" id="{D5FFC383-9CFD-4CB2-8F07-D0E0279C831A}"/>
                  </a:ext>
                </a:extLst>
              </p14:cNvPr>
              <p14:cNvContentPartPr/>
              <p14:nvPr/>
            </p14:nvContentPartPr>
            <p14:xfrm>
              <a:off x="1502640" y="730639"/>
              <a:ext cx="78120" cy="61560"/>
            </p14:xfrm>
          </p:contentPart>
        </mc:Choice>
        <mc:Fallback xmlns="">
          <p:pic>
            <p:nvPicPr>
              <p:cNvPr id="44" name="Entrada de lápiz 43">
                <a:extLst>
                  <a:ext uri="{FF2B5EF4-FFF2-40B4-BE49-F238E27FC236}">
                    <a16:creationId xmlns:a16="http://schemas.microsoft.com/office/drawing/2014/main" id="{D5FFC383-9CFD-4CB2-8F07-D0E0279C831A}"/>
                  </a:ext>
                </a:extLst>
              </p:cNvPr>
              <p:cNvPicPr/>
              <p:nvPr/>
            </p:nvPicPr>
            <p:blipFill>
              <a:blip r:embed="rId5"/>
              <a:stretch>
                <a:fillRect/>
              </a:stretch>
            </p:blipFill>
            <p:spPr>
              <a:xfrm>
                <a:off x="1493640" y="721639"/>
                <a:ext cx="95760" cy="79200"/>
              </a:xfrm>
              <a:prstGeom prst="rect">
                <a:avLst/>
              </a:prstGeom>
            </p:spPr>
          </p:pic>
        </mc:Fallback>
      </mc:AlternateContent>
      <p:grpSp>
        <p:nvGrpSpPr>
          <p:cNvPr id="88" name="Grupo 87">
            <a:extLst>
              <a:ext uri="{FF2B5EF4-FFF2-40B4-BE49-F238E27FC236}">
                <a16:creationId xmlns:a16="http://schemas.microsoft.com/office/drawing/2014/main" id="{14F471D9-F1F3-4381-BE89-B9A9641E5D45}"/>
              </a:ext>
            </a:extLst>
          </p:cNvPr>
          <p:cNvGrpSpPr/>
          <p:nvPr/>
        </p:nvGrpSpPr>
        <p:grpSpPr>
          <a:xfrm>
            <a:off x="4708440" y="2352799"/>
            <a:ext cx="1725480" cy="396000"/>
            <a:chOff x="4708440" y="2352799"/>
            <a:chExt cx="1725480" cy="396000"/>
          </a:xfrm>
        </p:grpSpPr>
        <mc:AlternateContent xmlns:mc="http://schemas.openxmlformats.org/markup-compatibility/2006" xmlns:p14="http://schemas.microsoft.com/office/powerpoint/2010/main">
          <mc:Choice Requires="p14">
            <p:contentPart p14:bwMode="auto" r:id="rId6">
              <p14:nvContentPartPr>
                <p14:cNvPr id="76" name="Entrada de lápiz 75">
                  <a:extLst>
                    <a:ext uri="{FF2B5EF4-FFF2-40B4-BE49-F238E27FC236}">
                      <a16:creationId xmlns:a16="http://schemas.microsoft.com/office/drawing/2014/main" id="{CCE966B4-5F38-49F1-ADB3-108268EE8E28}"/>
                    </a:ext>
                  </a:extLst>
                </p14:cNvPr>
                <p14:cNvContentPartPr/>
                <p14:nvPr/>
              </p14:nvContentPartPr>
              <p14:xfrm>
                <a:off x="4708440" y="2581039"/>
                <a:ext cx="208440" cy="167760"/>
              </p14:xfrm>
            </p:contentPart>
          </mc:Choice>
          <mc:Fallback xmlns="">
            <p:pic>
              <p:nvPicPr>
                <p:cNvPr id="76" name="Entrada de lápiz 75">
                  <a:extLst>
                    <a:ext uri="{FF2B5EF4-FFF2-40B4-BE49-F238E27FC236}">
                      <a16:creationId xmlns:a16="http://schemas.microsoft.com/office/drawing/2014/main" id="{CCE966B4-5F38-49F1-ADB3-108268EE8E28}"/>
                    </a:ext>
                  </a:extLst>
                </p:cNvPr>
                <p:cNvPicPr/>
                <p:nvPr/>
              </p:nvPicPr>
              <p:blipFill>
                <a:blip r:embed="rId7"/>
                <a:stretch>
                  <a:fillRect/>
                </a:stretch>
              </p:blipFill>
              <p:spPr>
                <a:xfrm>
                  <a:off x="4699800" y="2572399"/>
                  <a:ext cx="226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7" name="Entrada de lápiz 76">
                  <a:extLst>
                    <a:ext uri="{FF2B5EF4-FFF2-40B4-BE49-F238E27FC236}">
                      <a16:creationId xmlns:a16="http://schemas.microsoft.com/office/drawing/2014/main" id="{9F1712BD-945E-4E89-B408-0BD5F805FEC6}"/>
                    </a:ext>
                  </a:extLst>
                </p14:cNvPr>
                <p14:cNvContentPartPr/>
                <p14:nvPr/>
              </p14:nvContentPartPr>
              <p14:xfrm>
                <a:off x="4981680" y="2565919"/>
                <a:ext cx="169560" cy="167040"/>
              </p14:xfrm>
            </p:contentPart>
          </mc:Choice>
          <mc:Fallback xmlns="">
            <p:pic>
              <p:nvPicPr>
                <p:cNvPr id="77" name="Entrada de lápiz 76">
                  <a:extLst>
                    <a:ext uri="{FF2B5EF4-FFF2-40B4-BE49-F238E27FC236}">
                      <a16:creationId xmlns:a16="http://schemas.microsoft.com/office/drawing/2014/main" id="{9F1712BD-945E-4E89-B408-0BD5F805FEC6}"/>
                    </a:ext>
                  </a:extLst>
                </p:cNvPr>
                <p:cNvPicPr/>
                <p:nvPr/>
              </p:nvPicPr>
              <p:blipFill>
                <a:blip r:embed="rId9"/>
                <a:stretch>
                  <a:fillRect/>
                </a:stretch>
              </p:blipFill>
              <p:spPr>
                <a:xfrm>
                  <a:off x="4972680" y="2557279"/>
                  <a:ext cx="187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Entrada de lápiz 77">
                  <a:extLst>
                    <a:ext uri="{FF2B5EF4-FFF2-40B4-BE49-F238E27FC236}">
                      <a16:creationId xmlns:a16="http://schemas.microsoft.com/office/drawing/2014/main" id="{D352571C-2172-48BA-8F7D-EFA778A5BB3B}"/>
                    </a:ext>
                  </a:extLst>
                </p14:cNvPr>
                <p14:cNvContentPartPr/>
                <p14:nvPr/>
              </p14:nvContentPartPr>
              <p14:xfrm>
                <a:off x="5188680" y="2574559"/>
                <a:ext cx="35280" cy="116280"/>
              </p14:xfrm>
            </p:contentPart>
          </mc:Choice>
          <mc:Fallback xmlns="">
            <p:pic>
              <p:nvPicPr>
                <p:cNvPr id="78" name="Entrada de lápiz 77">
                  <a:extLst>
                    <a:ext uri="{FF2B5EF4-FFF2-40B4-BE49-F238E27FC236}">
                      <a16:creationId xmlns:a16="http://schemas.microsoft.com/office/drawing/2014/main" id="{D352571C-2172-48BA-8F7D-EFA778A5BB3B}"/>
                    </a:ext>
                  </a:extLst>
                </p:cNvPr>
                <p:cNvPicPr/>
                <p:nvPr/>
              </p:nvPicPr>
              <p:blipFill>
                <a:blip r:embed="rId11"/>
                <a:stretch>
                  <a:fillRect/>
                </a:stretch>
              </p:blipFill>
              <p:spPr>
                <a:xfrm>
                  <a:off x="5180040" y="2565919"/>
                  <a:ext cx="52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Entrada de lápiz 78">
                  <a:extLst>
                    <a:ext uri="{FF2B5EF4-FFF2-40B4-BE49-F238E27FC236}">
                      <a16:creationId xmlns:a16="http://schemas.microsoft.com/office/drawing/2014/main" id="{68492CC6-06EA-4D14-B125-39E9B1C7E1E5}"/>
                    </a:ext>
                  </a:extLst>
                </p14:cNvPr>
                <p14:cNvContentPartPr/>
                <p14:nvPr/>
              </p14:nvContentPartPr>
              <p14:xfrm>
                <a:off x="5044680" y="2567719"/>
                <a:ext cx="204480" cy="48240"/>
              </p14:xfrm>
            </p:contentPart>
          </mc:Choice>
          <mc:Fallback xmlns="">
            <p:pic>
              <p:nvPicPr>
                <p:cNvPr id="79" name="Entrada de lápiz 78">
                  <a:extLst>
                    <a:ext uri="{FF2B5EF4-FFF2-40B4-BE49-F238E27FC236}">
                      <a16:creationId xmlns:a16="http://schemas.microsoft.com/office/drawing/2014/main" id="{68492CC6-06EA-4D14-B125-39E9B1C7E1E5}"/>
                    </a:ext>
                  </a:extLst>
                </p:cNvPr>
                <p:cNvPicPr/>
                <p:nvPr/>
              </p:nvPicPr>
              <p:blipFill>
                <a:blip r:embed="rId13"/>
                <a:stretch>
                  <a:fillRect/>
                </a:stretch>
              </p:blipFill>
              <p:spPr>
                <a:xfrm>
                  <a:off x="5036040" y="2558719"/>
                  <a:ext cx="222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0" name="Entrada de lápiz 79">
                  <a:extLst>
                    <a:ext uri="{FF2B5EF4-FFF2-40B4-BE49-F238E27FC236}">
                      <a16:creationId xmlns:a16="http://schemas.microsoft.com/office/drawing/2014/main" id="{4AF5E2CE-1FCC-4752-9307-9973DA89CEC6}"/>
                    </a:ext>
                  </a:extLst>
                </p14:cNvPr>
                <p14:cNvContentPartPr/>
                <p14:nvPr/>
              </p14:nvContentPartPr>
              <p14:xfrm>
                <a:off x="5293440" y="2569879"/>
                <a:ext cx="75960" cy="127080"/>
              </p14:xfrm>
            </p:contentPart>
          </mc:Choice>
          <mc:Fallback xmlns="">
            <p:pic>
              <p:nvPicPr>
                <p:cNvPr id="80" name="Entrada de lápiz 79">
                  <a:extLst>
                    <a:ext uri="{FF2B5EF4-FFF2-40B4-BE49-F238E27FC236}">
                      <a16:creationId xmlns:a16="http://schemas.microsoft.com/office/drawing/2014/main" id="{4AF5E2CE-1FCC-4752-9307-9973DA89CEC6}"/>
                    </a:ext>
                  </a:extLst>
                </p:cNvPr>
                <p:cNvPicPr/>
                <p:nvPr/>
              </p:nvPicPr>
              <p:blipFill>
                <a:blip r:embed="rId15"/>
                <a:stretch>
                  <a:fillRect/>
                </a:stretch>
              </p:blipFill>
              <p:spPr>
                <a:xfrm>
                  <a:off x="5284440" y="2560879"/>
                  <a:ext cx="93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Entrada de lápiz 80">
                  <a:extLst>
                    <a:ext uri="{FF2B5EF4-FFF2-40B4-BE49-F238E27FC236}">
                      <a16:creationId xmlns:a16="http://schemas.microsoft.com/office/drawing/2014/main" id="{7977E47E-B513-4A92-A5D7-98E14C0E6BE9}"/>
                    </a:ext>
                  </a:extLst>
                </p14:cNvPr>
                <p14:cNvContentPartPr/>
                <p14:nvPr/>
              </p14:nvContentPartPr>
              <p14:xfrm>
                <a:off x="5436720" y="2518399"/>
                <a:ext cx="165960" cy="158760"/>
              </p14:xfrm>
            </p:contentPart>
          </mc:Choice>
          <mc:Fallback xmlns="">
            <p:pic>
              <p:nvPicPr>
                <p:cNvPr id="81" name="Entrada de lápiz 80">
                  <a:extLst>
                    <a:ext uri="{FF2B5EF4-FFF2-40B4-BE49-F238E27FC236}">
                      <a16:creationId xmlns:a16="http://schemas.microsoft.com/office/drawing/2014/main" id="{7977E47E-B513-4A92-A5D7-98E14C0E6BE9}"/>
                    </a:ext>
                  </a:extLst>
                </p:cNvPr>
                <p:cNvPicPr/>
                <p:nvPr/>
              </p:nvPicPr>
              <p:blipFill>
                <a:blip r:embed="rId17"/>
                <a:stretch>
                  <a:fillRect/>
                </a:stretch>
              </p:blipFill>
              <p:spPr>
                <a:xfrm>
                  <a:off x="5427720" y="2509399"/>
                  <a:ext cx="183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Entrada de lápiz 81">
                  <a:extLst>
                    <a:ext uri="{FF2B5EF4-FFF2-40B4-BE49-F238E27FC236}">
                      <a16:creationId xmlns:a16="http://schemas.microsoft.com/office/drawing/2014/main" id="{95792422-E56A-44E1-9498-7494E99F1991}"/>
                    </a:ext>
                  </a:extLst>
                </p14:cNvPr>
                <p14:cNvContentPartPr/>
                <p14:nvPr/>
              </p14:nvContentPartPr>
              <p14:xfrm>
                <a:off x="5601600" y="2524159"/>
                <a:ext cx="200520" cy="136080"/>
              </p14:xfrm>
            </p:contentPart>
          </mc:Choice>
          <mc:Fallback xmlns="">
            <p:pic>
              <p:nvPicPr>
                <p:cNvPr id="82" name="Entrada de lápiz 81">
                  <a:extLst>
                    <a:ext uri="{FF2B5EF4-FFF2-40B4-BE49-F238E27FC236}">
                      <a16:creationId xmlns:a16="http://schemas.microsoft.com/office/drawing/2014/main" id="{95792422-E56A-44E1-9498-7494E99F1991}"/>
                    </a:ext>
                  </a:extLst>
                </p:cNvPr>
                <p:cNvPicPr/>
                <p:nvPr/>
              </p:nvPicPr>
              <p:blipFill>
                <a:blip r:embed="rId19"/>
                <a:stretch>
                  <a:fillRect/>
                </a:stretch>
              </p:blipFill>
              <p:spPr>
                <a:xfrm>
                  <a:off x="5592960" y="2515159"/>
                  <a:ext cx="218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Entrada de lápiz 82">
                  <a:extLst>
                    <a:ext uri="{FF2B5EF4-FFF2-40B4-BE49-F238E27FC236}">
                      <a16:creationId xmlns:a16="http://schemas.microsoft.com/office/drawing/2014/main" id="{EF343D8B-B7B5-4C1B-9C39-127EECFFA026}"/>
                    </a:ext>
                  </a:extLst>
                </p14:cNvPr>
                <p14:cNvContentPartPr/>
                <p14:nvPr/>
              </p14:nvContentPartPr>
              <p14:xfrm>
                <a:off x="5786640" y="2523439"/>
                <a:ext cx="234000" cy="117360"/>
              </p14:xfrm>
            </p:contentPart>
          </mc:Choice>
          <mc:Fallback xmlns="">
            <p:pic>
              <p:nvPicPr>
                <p:cNvPr id="83" name="Entrada de lápiz 82">
                  <a:extLst>
                    <a:ext uri="{FF2B5EF4-FFF2-40B4-BE49-F238E27FC236}">
                      <a16:creationId xmlns:a16="http://schemas.microsoft.com/office/drawing/2014/main" id="{EF343D8B-B7B5-4C1B-9C39-127EECFFA026}"/>
                    </a:ext>
                  </a:extLst>
                </p:cNvPr>
                <p:cNvPicPr/>
                <p:nvPr/>
              </p:nvPicPr>
              <p:blipFill>
                <a:blip r:embed="rId21"/>
                <a:stretch>
                  <a:fillRect/>
                </a:stretch>
              </p:blipFill>
              <p:spPr>
                <a:xfrm>
                  <a:off x="5778000" y="2514799"/>
                  <a:ext cx="251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Entrada de lápiz 83">
                  <a:extLst>
                    <a:ext uri="{FF2B5EF4-FFF2-40B4-BE49-F238E27FC236}">
                      <a16:creationId xmlns:a16="http://schemas.microsoft.com/office/drawing/2014/main" id="{99C72A90-A87A-4E1D-8DB5-749C00BC2CB7}"/>
                    </a:ext>
                  </a:extLst>
                </p14:cNvPr>
                <p14:cNvContentPartPr/>
                <p14:nvPr/>
              </p14:nvContentPartPr>
              <p14:xfrm>
                <a:off x="5913360" y="2375479"/>
                <a:ext cx="108000" cy="102600"/>
              </p14:xfrm>
            </p:contentPart>
          </mc:Choice>
          <mc:Fallback xmlns="">
            <p:pic>
              <p:nvPicPr>
                <p:cNvPr id="84" name="Entrada de lápiz 83">
                  <a:extLst>
                    <a:ext uri="{FF2B5EF4-FFF2-40B4-BE49-F238E27FC236}">
                      <a16:creationId xmlns:a16="http://schemas.microsoft.com/office/drawing/2014/main" id="{99C72A90-A87A-4E1D-8DB5-749C00BC2CB7}"/>
                    </a:ext>
                  </a:extLst>
                </p:cNvPr>
                <p:cNvPicPr/>
                <p:nvPr/>
              </p:nvPicPr>
              <p:blipFill>
                <a:blip r:embed="rId23"/>
                <a:stretch>
                  <a:fillRect/>
                </a:stretch>
              </p:blipFill>
              <p:spPr>
                <a:xfrm>
                  <a:off x="5904360" y="2366839"/>
                  <a:ext cx="125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Entrada de lápiz 84">
                  <a:extLst>
                    <a:ext uri="{FF2B5EF4-FFF2-40B4-BE49-F238E27FC236}">
                      <a16:creationId xmlns:a16="http://schemas.microsoft.com/office/drawing/2014/main" id="{2FF68A1A-A6B8-47C9-BFAC-693EA2E45499}"/>
                    </a:ext>
                  </a:extLst>
                </p14:cNvPr>
                <p14:cNvContentPartPr/>
                <p14:nvPr/>
              </p14:nvContentPartPr>
              <p14:xfrm>
                <a:off x="6082920" y="2518759"/>
                <a:ext cx="100800" cy="108360"/>
              </p14:xfrm>
            </p:contentPart>
          </mc:Choice>
          <mc:Fallback xmlns="">
            <p:pic>
              <p:nvPicPr>
                <p:cNvPr id="85" name="Entrada de lápiz 84">
                  <a:extLst>
                    <a:ext uri="{FF2B5EF4-FFF2-40B4-BE49-F238E27FC236}">
                      <a16:creationId xmlns:a16="http://schemas.microsoft.com/office/drawing/2014/main" id="{2FF68A1A-A6B8-47C9-BFAC-693EA2E45499}"/>
                    </a:ext>
                  </a:extLst>
                </p:cNvPr>
                <p:cNvPicPr/>
                <p:nvPr/>
              </p:nvPicPr>
              <p:blipFill>
                <a:blip r:embed="rId25"/>
                <a:stretch>
                  <a:fillRect/>
                </a:stretch>
              </p:blipFill>
              <p:spPr>
                <a:xfrm>
                  <a:off x="6074280" y="2510119"/>
                  <a:ext cx="118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Entrada de lápiz 85">
                  <a:extLst>
                    <a:ext uri="{FF2B5EF4-FFF2-40B4-BE49-F238E27FC236}">
                      <a16:creationId xmlns:a16="http://schemas.microsoft.com/office/drawing/2014/main" id="{49AAEBE8-13DB-46A2-B600-C655101576FE}"/>
                    </a:ext>
                  </a:extLst>
                </p14:cNvPr>
                <p14:cNvContentPartPr/>
                <p14:nvPr/>
              </p14:nvContentPartPr>
              <p14:xfrm>
                <a:off x="6064920" y="2352799"/>
                <a:ext cx="45720" cy="84240"/>
              </p14:xfrm>
            </p:contentPart>
          </mc:Choice>
          <mc:Fallback xmlns="">
            <p:pic>
              <p:nvPicPr>
                <p:cNvPr id="86" name="Entrada de lápiz 85">
                  <a:extLst>
                    <a:ext uri="{FF2B5EF4-FFF2-40B4-BE49-F238E27FC236}">
                      <a16:creationId xmlns:a16="http://schemas.microsoft.com/office/drawing/2014/main" id="{49AAEBE8-13DB-46A2-B600-C655101576FE}"/>
                    </a:ext>
                  </a:extLst>
                </p:cNvPr>
                <p:cNvPicPr/>
                <p:nvPr/>
              </p:nvPicPr>
              <p:blipFill>
                <a:blip r:embed="rId27"/>
                <a:stretch>
                  <a:fillRect/>
                </a:stretch>
              </p:blipFill>
              <p:spPr>
                <a:xfrm>
                  <a:off x="6056280" y="2344159"/>
                  <a:ext cx="63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Entrada de lápiz 86">
                  <a:extLst>
                    <a:ext uri="{FF2B5EF4-FFF2-40B4-BE49-F238E27FC236}">
                      <a16:creationId xmlns:a16="http://schemas.microsoft.com/office/drawing/2014/main" id="{1F6878A0-249E-4138-A692-C26F16CC01E4}"/>
                    </a:ext>
                  </a:extLst>
                </p14:cNvPr>
                <p14:cNvContentPartPr/>
                <p14:nvPr/>
              </p14:nvContentPartPr>
              <p14:xfrm>
                <a:off x="6206400" y="2422279"/>
                <a:ext cx="227520" cy="215640"/>
              </p14:xfrm>
            </p:contentPart>
          </mc:Choice>
          <mc:Fallback xmlns="">
            <p:pic>
              <p:nvPicPr>
                <p:cNvPr id="87" name="Entrada de lápiz 86">
                  <a:extLst>
                    <a:ext uri="{FF2B5EF4-FFF2-40B4-BE49-F238E27FC236}">
                      <a16:creationId xmlns:a16="http://schemas.microsoft.com/office/drawing/2014/main" id="{1F6878A0-249E-4138-A692-C26F16CC01E4}"/>
                    </a:ext>
                  </a:extLst>
                </p:cNvPr>
                <p:cNvPicPr/>
                <p:nvPr/>
              </p:nvPicPr>
              <p:blipFill>
                <a:blip r:embed="rId29"/>
                <a:stretch>
                  <a:fillRect/>
                </a:stretch>
              </p:blipFill>
              <p:spPr>
                <a:xfrm>
                  <a:off x="6197760" y="2413639"/>
                  <a:ext cx="245160" cy="233280"/>
                </a:xfrm>
                <a:prstGeom prst="rect">
                  <a:avLst/>
                </a:prstGeom>
              </p:spPr>
            </p:pic>
          </mc:Fallback>
        </mc:AlternateContent>
      </p:grpSp>
      <p:grpSp>
        <p:nvGrpSpPr>
          <p:cNvPr id="97" name="Grupo 96">
            <a:extLst>
              <a:ext uri="{FF2B5EF4-FFF2-40B4-BE49-F238E27FC236}">
                <a16:creationId xmlns:a16="http://schemas.microsoft.com/office/drawing/2014/main" id="{A5C8521B-9391-4FBB-B07C-DA7D09312AFD}"/>
              </a:ext>
            </a:extLst>
          </p:cNvPr>
          <p:cNvGrpSpPr/>
          <p:nvPr/>
        </p:nvGrpSpPr>
        <p:grpSpPr>
          <a:xfrm>
            <a:off x="1038600" y="450559"/>
            <a:ext cx="520920" cy="122040"/>
            <a:chOff x="1038600" y="450559"/>
            <a:chExt cx="520920" cy="122040"/>
          </a:xfrm>
        </p:grpSpPr>
        <mc:AlternateContent xmlns:mc="http://schemas.openxmlformats.org/markup-compatibility/2006" xmlns:p14="http://schemas.microsoft.com/office/powerpoint/2010/main">
          <mc:Choice Requires="p14">
            <p:contentPart p14:bwMode="auto" r:id="rId30">
              <p14:nvContentPartPr>
                <p14:cNvPr id="89" name="Entrada de lápiz 88">
                  <a:extLst>
                    <a:ext uri="{FF2B5EF4-FFF2-40B4-BE49-F238E27FC236}">
                      <a16:creationId xmlns:a16="http://schemas.microsoft.com/office/drawing/2014/main" id="{3F7D049C-0A3A-46FB-8561-369565360529}"/>
                    </a:ext>
                  </a:extLst>
                </p14:cNvPr>
                <p14:cNvContentPartPr/>
                <p14:nvPr/>
              </p14:nvContentPartPr>
              <p14:xfrm>
                <a:off x="1038600" y="487999"/>
                <a:ext cx="75240" cy="84600"/>
              </p14:xfrm>
            </p:contentPart>
          </mc:Choice>
          <mc:Fallback xmlns="">
            <p:pic>
              <p:nvPicPr>
                <p:cNvPr id="89" name="Entrada de lápiz 88">
                  <a:extLst>
                    <a:ext uri="{FF2B5EF4-FFF2-40B4-BE49-F238E27FC236}">
                      <a16:creationId xmlns:a16="http://schemas.microsoft.com/office/drawing/2014/main" id="{3F7D049C-0A3A-46FB-8561-369565360529}"/>
                    </a:ext>
                  </a:extLst>
                </p:cNvPr>
                <p:cNvPicPr/>
                <p:nvPr/>
              </p:nvPicPr>
              <p:blipFill>
                <a:blip r:embed="rId31"/>
                <a:stretch>
                  <a:fillRect/>
                </a:stretch>
              </p:blipFill>
              <p:spPr>
                <a:xfrm>
                  <a:off x="1029600" y="479359"/>
                  <a:ext cx="92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Entrada de lápiz 89">
                  <a:extLst>
                    <a:ext uri="{FF2B5EF4-FFF2-40B4-BE49-F238E27FC236}">
                      <a16:creationId xmlns:a16="http://schemas.microsoft.com/office/drawing/2014/main" id="{E2A84EA7-66B8-4AC1-894B-FF765E549FF8}"/>
                    </a:ext>
                  </a:extLst>
                </p14:cNvPr>
                <p14:cNvContentPartPr/>
                <p14:nvPr/>
              </p14:nvContentPartPr>
              <p14:xfrm>
                <a:off x="1167120" y="476479"/>
                <a:ext cx="84240" cy="89640"/>
              </p14:xfrm>
            </p:contentPart>
          </mc:Choice>
          <mc:Fallback xmlns="">
            <p:pic>
              <p:nvPicPr>
                <p:cNvPr id="90" name="Entrada de lápiz 89">
                  <a:extLst>
                    <a:ext uri="{FF2B5EF4-FFF2-40B4-BE49-F238E27FC236}">
                      <a16:creationId xmlns:a16="http://schemas.microsoft.com/office/drawing/2014/main" id="{E2A84EA7-66B8-4AC1-894B-FF765E549FF8}"/>
                    </a:ext>
                  </a:extLst>
                </p:cNvPr>
                <p:cNvPicPr/>
                <p:nvPr/>
              </p:nvPicPr>
              <p:blipFill>
                <a:blip r:embed="rId33"/>
                <a:stretch>
                  <a:fillRect/>
                </a:stretch>
              </p:blipFill>
              <p:spPr>
                <a:xfrm>
                  <a:off x="1158480" y="467479"/>
                  <a:ext cx="101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Entrada de lápiz 90">
                  <a:extLst>
                    <a:ext uri="{FF2B5EF4-FFF2-40B4-BE49-F238E27FC236}">
                      <a16:creationId xmlns:a16="http://schemas.microsoft.com/office/drawing/2014/main" id="{27FC2585-558B-4B68-8117-DA929D67A75D}"/>
                    </a:ext>
                  </a:extLst>
                </p14:cNvPr>
                <p14:cNvContentPartPr/>
                <p14:nvPr/>
              </p14:nvContentPartPr>
              <p14:xfrm>
                <a:off x="1280520" y="471799"/>
                <a:ext cx="71640" cy="98280"/>
              </p14:xfrm>
            </p:contentPart>
          </mc:Choice>
          <mc:Fallback xmlns="">
            <p:pic>
              <p:nvPicPr>
                <p:cNvPr id="91" name="Entrada de lápiz 90">
                  <a:extLst>
                    <a:ext uri="{FF2B5EF4-FFF2-40B4-BE49-F238E27FC236}">
                      <a16:creationId xmlns:a16="http://schemas.microsoft.com/office/drawing/2014/main" id="{27FC2585-558B-4B68-8117-DA929D67A75D}"/>
                    </a:ext>
                  </a:extLst>
                </p:cNvPr>
                <p:cNvPicPr/>
                <p:nvPr/>
              </p:nvPicPr>
              <p:blipFill>
                <a:blip r:embed="rId35"/>
                <a:stretch>
                  <a:fillRect/>
                </a:stretch>
              </p:blipFill>
              <p:spPr>
                <a:xfrm>
                  <a:off x="1271520" y="462799"/>
                  <a:ext cx="8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Entrada de lápiz 91">
                  <a:extLst>
                    <a:ext uri="{FF2B5EF4-FFF2-40B4-BE49-F238E27FC236}">
                      <a16:creationId xmlns:a16="http://schemas.microsoft.com/office/drawing/2014/main" id="{ECF8E7AA-5400-41CC-8F7F-D4E482445776}"/>
                    </a:ext>
                  </a:extLst>
                </p14:cNvPr>
                <p14:cNvContentPartPr/>
                <p14:nvPr/>
              </p14:nvContentPartPr>
              <p14:xfrm>
                <a:off x="1391400" y="482239"/>
                <a:ext cx="14040" cy="70920"/>
              </p14:xfrm>
            </p:contentPart>
          </mc:Choice>
          <mc:Fallback xmlns="">
            <p:pic>
              <p:nvPicPr>
                <p:cNvPr id="92" name="Entrada de lápiz 91">
                  <a:extLst>
                    <a:ext uri="{FF2B5EF4-FFF2-40B4-BE49-F238E27FC236}">
                      <a16:creationId xmlns:a16="http://schemas.microsoft.com/office/drawing/2014/main" id="{ECF8E7AA-5400-41CC-8F7F-D4E482445776}"/>
                    </a:ext>
                  </a:extLst>
                </p:cNvPr>
                <p:cNvPicPr/>
                <p:nvPr/>
              </p:nvPicPr>
              <p:blipFill>
                <a:blip r:embed="rId37"/>
                <a:stretch>
                  <a:fillRect/>
                </a:stretch>
              </p:blipFill>
              <p:spPr>
                <a:xfrm>
                  <a:off x="1382400" y="473599"/>
                  <a:ext cx="31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3" name="Entrada de lápiz 92">
                  <a:extLst>
                    <a:ext uri="{FF2B5EF4-FFF2-40B4-BE49-F238E27FC236}">
                      <a16:creationId xmlns:a16="http://schemas.microsoft.com/office/drawing/2014/main" id="{C750D38D-434E-417E-B3A3-2030B0BB46DD}"/>
                    </a:ext>
                  </a:extLst>
                </p14:cNvPr>
                <p14:cNvContentPartPr/>
                <p14:nvPr/>
              </p14:nvContentPartPr>
              <p14:xfrm>
                <a:off x="1315080" y="460279"/>
                <a:ext cx="137520" cy="46440"/>
              </p14:xfrm>
            </p:contentPart>
          </mc:Choice>
          <mc:Fallback xmlns="">
            <p:pic>
              <p:nvPicPr>
                <p:cNvPr id="93" name="Entrada de lápiz 92">
                  <a:extLst>
                    <a:ext uri="{FF2B5EF4-FFF2-40B4-BE49-F238E27FC236}">
                      <a16:creationId xmlns:a16="http://schemas.microsoft.com/office/drawing/2014/main" id="{C750D38D-434E-417E-B3A3-2030B0BB46DD}"/>
                    </a:ext>
                  </a:extLst>
                </p:cNvPr>
                <p:cNvPicPr/>
                <p:nvPr/>
              </p:nvPicPr>
              <p:blipFill>
                <a:blip r:embed="rId39"/>
                <a:stretch>
                  <a:fillRect/>
                </a:stretch>
              </p:blipFill>
              <p:spPr>
                <a:xfrm>
                  <a:off x="1306440" y="451639"/>
                  <a:ext cx="155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4" name="Entrada de lápiz 93">
                  <a:extLst>
                    <a:ext uri="{FF2B5EF4-FFF2-40B4-BE49-F238E27FC236}">
                      <a16:creationId xmlns:a16="http://schemas.microsoft.com/office/drawing/2014/main" id="{7BBCC50E-F4F2-490C-8E5F-873E89201399}"/>
                    </a:ext>
                  </a:extLst>
                </p14:cNvPr>
                <p14:cNvContentPartPr/>
                <p14:nvPr/>
              </p14:nvContentPartPr>
              <p14:xfrm>
                <a:off x="1468080" y="450559"/>
                <a:ext cx="91440" cy="115920"/>
              </p14:xfrm>
            </p:contentPart>
          </mc:Choice>
          <mc:Fallback xmlns="">
            <p:pic>
              <p:nvPicPr>
                <p:cNvPr id="94" name="Entrada de lápiz 93">
                  <a:extLst>
                    <a:ext uri="{FF2B5EF4-FFF2-40B4-BE49-F238E27FC236}">
                      <a16:creationId xmlns:a16="http://schemas.microsoft.com/office/drawing/2014/main" id="{7BBCC50E-F4F2-490C-8E5F-873E89201399}"/>
                    </a:ext>
                  </a:extLst>
                </p:cNvPr>
                <p:cNvPicPr/>
                <p:nvPr/>
              </p:nvPicPr>
              <p:blipFill>
                <a:blip r:embed="rId41"/>
                <a:stretch>
                  <a:fillRect/>
                </a:stretch>
              </p:blipFill>
              <p:spPr>
                <a:xfrm>
                  <a:off x="1459080" y="441559"/>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5" name="Entrada de lápiz 94">
                  <a:extLst>
                    <a:ext uri="{FF2B5EF4-FFF2-40B4-BE49-F238E27FC236}">
                      <a16:creationId xmlns:a16="http://schemas.microsoft.com/office/drawing/2014/main" id="{C101BD99-F330-45FF-ABB7-FD15E702584A}"/>
                    </a:ext>
                  </a:extLst>
                </p14:cNvPr>
                <p14:cNvContentPartPr/>
                <p14:nvPr/>
              </p14:nvContentPartPr>
              <p14:xfrm>
                <a:off x="1472400" y="523639"/>
                <a:ext cx="43560" cy="6120"/>
              </p14:xfrm>
            </p:contentPart>
          </mc:Choice>
          <mc:Fallback xmlns="">
            <p:pic>
              <p:nvPicPr>
                <p:cNvPr id="95" name="Entrada de lápiz 94">
                  <a:extLst>
                    <a:ext uri="{FF2B5EF4-FFF2-40B4-BE49-F238E27FC236}">
                      <a16:creationId xmlns:a16="http://schemas.microsoft.com/office/drawing/2014/main" id="{C101BD99-F330-45FF-ABB7-FD15E702584A}"/>
                    </a:ext>
                  </a:extLst>
                </p:cNvPr>
                <p:cNvPicPr/>
                <p:nvPr/>
              </p:nvPicPr>
              <p:blipFill>
                <a:blip r:embed="rId43"/>
                <a:stretch>
                  <a:fillRect/>
                </a:stretch>
              </p:blipFill>
              <p:spPr>
                <a:xfrm>
                  <a:off x="1463400" y="514999"/>
                  <a:ext cx="61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6" name="Entrada de lápiz 95">
                  <a:extLst>
                    <a:ext uri="{FF2B5EF4-FFF2-40B4-BE49-F238E27FC236}">
                      <a16:creationId xmlns:a16="http://schemas.microsoft.com/office/drawing/2014/main" id="{8222E516-46CA-4FFF-9384-2FA25B5AD335}"/>
                    </a:ext>
                  </a:extLst>
                </p14:cNvPr>
                <p14:cNvContentPartPr/>
                <p14:nvPr/>
              </p14:nvContentPartPr>
              <p14:xfrm>
                <a:off x="1470240" y="473239"/>
                <a:ext cx="69120" cy="21600"/>
              </p14:xfrm>
            </p:contentPart>
          </mc:Choice>
          <mc:Fallback xmlns="">
            <p:pic>
              <p:nvPicPr>
                <p:cNvPr id="96" name="Entrada de lápiz 95">
                  <a:extLst>
                    <a:ext uri="{FF2B5EF4-FFF2-40B4-BE49-F238E27FC236}">
                      <a16:creationId xmlns:a16="http://schemas.microsoft.com/office/drawing/2014/main" id="{8222E516-46CA-4FFF-9384-2FA25B5AD335}"/>
                    </a:ext>
                  </a:extLst>
                </p:cNvPr>
                <p:cNvPicPr/>
                <p:nvPr/>
              </p:nvPicPr>
              <p:blipFill>
                <a:blip r:embed="rId45"/>
                <a:stretch>
                  <a:fillRect/>
                </a:stretch>
              </p:blipFill>
              <p:spPr>
                <a:xfrm>
                  <a:off x="1461600" y="464599"/>
                  <a:ext cx="86760" cy="39240"/>
                </a:xfrm>
                <a:prstGeom prst="rect">
                  <a:avLst/>
                </a:prstGeom>
              </p:spPr>
            </p:pic>
          </mc:Fallback>
        </mc:AlternateContent>
      </p:grpSp>
      <p:grpSp>
        <p:nvGrpSpPr>
          <p:cNvPr id="124" name="Grupo 123">
            <a:extLst>
              <a:ext uri="{FF2B5EF4-FFF2-40B4-BE49-F238E27FC236}">
                <a16:creationId xmlns:a16="http://schemas.microsoft.com/office/drawing/2014/main" id="{84EE3758-95D6-41F9-831B-93693539BD1F}"/>
              </a:ext>
            </a:extLst>
          </p:cNvPr>
          <p:cNvGrpSpPr/>
          <p:nvPr/>
        </p:nvGrpSpPr>
        <p:grpSpPr>
          <a:xfrm>
            <a:off x="2728800" y="1114399"/>
            <a:ext cx="1304640" cy="538560"/>
            <a:chOff x="2728800" y="1114399"/>
            <a:chExt cx="1304640" cy="538560"/>
          </a:xfrm>
        </p:grpSpPr>
        <mc:AlternateContent xmlns:mc="http://schemas.openxmlformats.org/markup-compatibility/2006" xmlns:p14="http://schemas.microsoft.com/office/powerpoint/2010/main">
          <mc:Choice Requires="p14">
            <p:contentPart p14:bwMode="auto" r:id="rId46">
              <p14:nvContentPartPr>
                <p14:cNvPr id="98" name="Entrada de lápiz 97">
                  <a:extLst>
                    <a:ext uri="{FF2B5EF4-FFF2-40B4-BE49-F238E27FC236}">
                      <a16:creationId xmlns:a16="http://schemas.microsoft.com/office/drawing/2014/main" id="{5109EFD1-CD92-4E22-AB1F-A74A6415308A}"/>
                    </a:ext>
                  </a:extLst>
                </p14:cNvPr>
                <p14:cNvContentPartPr/>
                <p14:nvPr/>
              </p14:nvContentPartPr>
              <p14:xfrm>
                <a:off x="2728800" y="1177399"/>
                <a:ext cx="163440" cy="189720"/>
              </p14:xfrm>
            </p:contentPart>
          </mc:Choice>
          <mc:Fallback xmlns="">
            <p:pic>
              <p:nvPicPr>
                <p:cNvPr id="98" name="Entrada de lápiz 97">
                  <a:extLst>
                    <a:ext uri="{FF2B5EF4-FFF2-40B4-BE49-F238E27FC236}">
                      <a16:creationId xmlns:a16="http://schemas.microsoft.com/office/drawing/2014/main" id="{5109EFD1-CD92-4E22-AB1F-A74A6415308A}"/>
                    </a:ext>
                  </a:extLst>
                </p:cNvPr>
                <p:cNvPicPr/>
                <p:nvPr/>
              </p:nvPicPr>
              <p:blipFill>
                <a:blip r:embed="rId47"/>
                <a:stretch>
                  <a:fillRect/>
                </a:stretch>
              </p:blipFill>
              <p:spPr>
                <a:xfrm>
                  <a:off x="2720160" y="1168759"/>
                  <a:ext cx="181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Entrada de lápiz 98">
                  <a:extLst>
                    <a:ext uri="{FF2B5EF4-FFF2-40B4-BE49-F238E27FC236}">
                      <a16:creationId xmlns:a16="http://schemas.microsoft.com/office/drawing/2014/main" id="{10533480-BE6B-48FB-88E5-5C760010EE73}"/>
                    </a:ext>
                  </a:extLst>
                </p14:cNvPr>
                <p14:cNvContentPartPr/>
                <p14:nvPr/>
              </p14:nvContentPartPr>
              <p14:xfrm>
                <a:off x="2952000" y="1208719"/>
                <a:ext cx="136080" cy="115560"/>
              </p14:xfrm>
            </p:contentPart>
          </mc:Choice>
          <mc:Fallback xmlns="">
            <p:pic>
              <p:nvPicPr>
                <p:cNvPr id="99" name="Entrada de lápiz 98">
                  <a:extLst>
                    <a:ext uri="{FF2B5EF4-FFF2-40B4-BE49-F238E27FC236}">
                      <a16:creationId xmlns:a16="http://schemas.microsoft.com/office/drawing/2014/main" id="{10533480-BE6B-48FB-88E5-5C760010EE73}"/>
                    </a:ext>
                  </a:extLst>
                </p:cNvPr>
                <p:cNvPicPr/>
                <p:nvPr/>
              </p:nvPicPr>
              <p:blipFill>
                <a:blip r:embed="rId49"/>
                <a:stretch>
                  <a:fillRect/>
                </a:stretch>
              </p:blipFill>
              <p:spPr>
                <a:xfrm>
                  <a:off x="2943000" y="1199719"/>
                  <a:ext cx="153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Entrada de lápiz 99">
                  <a:extLst>
                    <a:ext uri="{FF2B5EF4-FFF2-40B4-BE49-F238E27FC236}">
                      <a16:creationId xmlns:a16="http://schemas.microsoft.com/office/drawing/2014/main" id="{530A874D-F563-4FFA-BADD-4014EAFB604B}"/>
                    </a:ext>
                  </a:extLst>
                </p14:cNvPr>
                <p14:cNvContentPartPr/>
                <p14:nvPr/>
              </p14:nvContentPartPr>
              <p14:xfrm>
                <a:off x="3117240" y="1231039"/>
                <a:ext cx="41040" cy="96840"/>
              </p14:xfrm>
            </p:contentPart>
          </mc:Choice>
          <mc:Fallback xmlns="">
            <p:pic>
              <p:nvPicPr>
                <p:cNvPr id="100" name="Entrada de lápiz 99">
                  <a:extLst>
                    <a:ext uri="{FF2B5EF4-FFF2-40B4-BE49-F238E27FC236}">
                      <a16:creationId xmlns:a16="http://schemas.microsoft.com/office/drawing/2014/main" id="{530A874D-F563-4FFA-BADD-4014EAFB604B}"/>
                    </a:ext>
                  </a:extLst>
                </p:cNvPr>
                <p:cNvPicPr/>
                <p:nvPr/>
              </p:nvPicPr>
              <p:blipFill>
                <a:blip r:embed="rId51"/>
                <a:stretch>
                  <a:fillRect/>
                </a:stretch>
              </p:blipFill>
              <p:spPr>
                <a:xfrm>
                  <a:off x="3108600" y="1222039"/>
                  <a:ext cx="58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Entrada de lápiz 100">
                  <a:extLst>
                    <a:ext uri="{FF2B5EF4-FFF2-40B4-BE49-F238E27FC236}">
                      <a16:creationId xmlns:a16="http://schemas.microsoft.com/office/drawing/2014/main" id="{1BAE64E2-5FC0-4DFB-8B91-ECC62C45F950}"/>
                    </a:ext>
                  </a:extLst>
                </p14:cNvPr>
                <p14:cNvContentPartPr/>
                <p14:nvPr/>
              </p14:nvContentPartPr>
              <p14:xfrm>
                <a:off x="3031200" y="1213039"/>
                <a:ext cx="247320" cy="68040"/>
              </p14:xfrm>
            </p:contentPart>
          </mc:Choice>
          <mc:Fallback xmlns="">
            <p:pic>
              <p:nvPicPr>
                <p:cNvPr id="101" name="Entrada de lápiz 100">
                  <a:extLst>
                    <a:ext uri="{FF2B5EF4-FFF2-40B4-BE49-F238E27FC236}">
                      <a16:creationId xmlns:a16="http://schemas.microsoft.com/office/drawing/2014/main" id="{1BAE64E2-5FC0-4DFB-8B91-ECC62C45F950}"/>
                    </a:ext>
                  </a:extLst>
                </p:cNvPr>
                <p:cNvPicPr/>
                <p:nvPr/>
              </p:nvPicPr>
              <p:blipFill>
                <a:blip r:embed="rId53"/>
                <a:stretch>
                  <a:fillRect/>
                </a:stretch>
              </p:blipFill>
              <p:spPr>
                <a:xfrm>
                  <a:off x="3022560" y="1204399"/>
                  <a:ext cx="2649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Entrada de lápiz 101">
                  <a:extLst>
                    <a:ext uri="{FF2B5EF4-FFF2-40B4-BE49-F238E27FC236}">
                      <a16:creationId xmlns:a16="http://schemas.microsoft.com/office/drawing/2014/main" id="{1BB13230-92EF-4D31-A75E-C81A2578C2C8}"/>
                    </a:ext>
                  </a:extLst>
                </p14:cNvPr>
                <p14:cNvContentPartPr/>
                <p14:nvPr/>
              </p14:nvContentPartPr>
              <p14:xfrm>
                <a:off x="3177000" y="1114399"/>
                <a:ext cx="75960" cy="93600"/>
              </p14:xfrm>
            </p:contentPart>
          </mc:Choice>
          <mc:Fallback xmlns="">
            <p:pic>
              <p:nvPicPr>
                <p:cNvPr id="102" name="Entrada de lápiz 101">
                  <a:extLst>
                    <a:ext uri="{FF2B5EF4-FFF2-40B4-BE49-F238E27FC236}">
                      <a16:creationId xmlns:a16="http://schemas.microsoft.com/office/drawing/2014/main" id="{1BB13230-92EF-4D31-A75E-C81A2578C2C8}"/>
                    </a:ext>
                  </a:extLst>
                </p:cNvPr>
                <p:cNvPicPr/>
                <p:nvPr/>
              </p:nvPicPr>
              <p:blipFill>
                <a:blip r:embed="rId55"/>
                <a:stretch>
                  <a:fillRect/>
                </a:stretch>
              </p:blipFill>
              <p:spPr>
                <a:xfrm>
                  <a:off x="3168360" y="1105399"/>
                  <a:ext cx="93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Entrada de lápiz 102">
                  <a:extLst>
                    <a:ext uri="{FF2B5EF4-FFF2-40B4-BE49-F238E27FC236}">
                      <a16:creationId xmlns:a16="http://schemas.microsoft.com/office/drawing/2014/main" id="{B3DF03BC-689C-4BB3-B981-E2B24AA7726D}"/>
                    </a:ext>
                  </a:extLst>
                </p14:cNvPr>
                <p14:cNvContentPartPr/>
                <p14:nvPr/>
              </p14:nvContentPartPr>
              <p14:xfrm>
                <a:off x="3242520" y="1161559"/>
                <a:ext cx="160200" cy="152640"/>
              </p14:xfrm>
            </p:contentPart>
          </mc:Choice>
          <mc:Fallback xmlns="">
            <p:pic>
              <p:nvPicPr>
                <p:cNvPr id="103" name="Entrada de lápiz 102">
                  <a:extLst>
                    <a:ext uri="{FF2B5EF4-FFF2-40B4-BE49-F238E27FC236}">
                      <a16:creationId xmlns:a16="http://schemas.microsoft.com/office/drawing/2014/main" id="{B3DF03BC-689C-4BB3-B981-E2B24AA7726D}"/>
                    </a:ext>
                  </a:extLst>
                </p:cNvPr>
                <p:cNvPicPr/>
                <p:nvPr/>
              </p:nvPicPr>
              <p:blipFill>
                <a:blip r:embed="rId57"/>
                <a:stretch>
                  <a:fillRect/>
                </a:stretch>
              </p:blipFill>
              <p:spPr>
                <a:xfrm>
                  <a:off x="3233880" y="1152559"/>
                  <a:ext cx="177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4" name="Entrada de lápiz 103">
                  <a:extLst>
                    <a:ext uri="{FF2B5EF4-FFF2-40B4-BE49-F238E27FC236}">
                      <a16:creationId xmlns:a16="http://schemas.microsoft.com/office/drawing/2014/main" id="{F95FABF9-1370-4BB2-A000-B735D720C603}"/>
                    </a:ext>
                  </a:extLst>
                </p14:cNvPr>
                <p14:cNvContentPartPr/>
                <p14:nvPr/>
              </p14:nvContentPartPr>
              <p14:xfrm>
                <a:off x="3459960" y="1146799"/>
                <a:ext cx="171000" cy="142560"/>
              </p14:xfrm>
            </p:contentPart>
          </mc:Choice>
          <mc:Fallback xmlns="">
            <p:pic>
              <p:nvPicPr>
                <p:cNvPr id="104" name="Entrada de lápiz 103">
                  <a:extLst>
                    <a:ext uri="{FF2B5EF4-FFF2-40B4-BE49-F238E27FC236}">
                      <a16:creationId xmlns:a16="http://schemas.microsoft.com/office/drawing/2014/main" id="{F95FABF9-1370-4BB2-A000-B735D720C603}"/>
                    </a:ext>
                  </a:extLst>
                </p:cNvPr>
                <p:cNvPicPr/>
                <p:nvPr/>
              </p:nvPicPr>
              <p:blipFill>
                <a:blip r:embed="rId59"/>
                <a:stretch>
                  <a:fillRect/>
                </a:stretch>
              </p:blipFill>
              <p:spPr>
                <a:xfrm>
                  <a:off x="3450960" y="1138159"/>
                  <a:ext cx="188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Entrada de lápiz 112">
                  <a:extLst>
                    <a:ext uri="{FF2B5EF4-FFF2-40B4-BE49-F238E27FC236}">
                      <a16:creationId xmlns:a16="http://schemas.microsoft.com/office/drawing/2014/main" id="{DE2AEFAE-FB64-4348-8F9D-0F3CA09900DF}"/>
                    </a:ext>
                  </a:extLst>
                </p14:cNvPr>
                <p14:cNvContentPartPr/>
                <p14:nvPr/>
              </p14:nvContentPartPr>
              <p14:xfrm>
                <a:off x="2980800" y="1539919"/>
                <a:ext cx="20880" cy="71640"/>
              </p14:xfrm>
            </p:contentPart>
          </mc:Choice>
          <mc:Fallback xmlns="">
            <p:pic>
              <p:nvPicPr>
                <p:cNvPr id="113" name="Entrada de lápiz 112">
                  <a:extLst>
                    <a:ext uri="{FF2B5EF4-FFF2-40B4-BE49-F238E27FC236}">
                      <a16:creationId xmlns:a16="http://schemas.microsoft.com/office/drawing/2014/main" id="{DE2AEFAE-FB64-4348-8F9D-0F3CA09900DF}"/>
                    </a:ext>
                  </a:extLst>
                </p:cNvPr>
                <p:cNvPicPr/>
                <p:nvPr/>
              </p:nvPicPr>
              <p:blipFill>
                <a:blip r:embed="rId61"/>
                <a:stretch>
                  <a:fillRect/>
                </a:stretch>
              </p:blipFill>
              <p:spPr>
                <a:xfrm>
                  <a:off x="2971800" y="1531279"/>
                  <a:ext cx="38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Entrada de lápiz 113">
                  <a:extLst>
                    <a:ext uri="{FF2B5EF4-FFF2-40B4-BE49-F238E27FC236}">
                      <a16:creationId xmlns:a16="http://schemas.microsoft.com/office/drawing/2014/main" id="{B26178D4-03C4-416F-82B0-6BB66E5CA128}"/>
                    </a:ext>
                  </a:extLst>
                </p14:cNvPr>
                <p14:cNvContentPartPr/>
                <p14:nvPr/>
              </p14:nvContentPartPr>
              <p14:xfrm>
                <a:off x="2903400" y="1530199"/>
                <a:ext cx="188640" cy="117720"/>
              </p14:xfrm>
            </p:contentPart>
          </mc:Choice>
          <mc:Fallback xmlns="">
            <p:pic>
              <p:nvPicPr>
                <p:cNvPr id="114" name="Entrada de lápiz 113">
                  <a:extLst>
                    <a:ext uri="{FF2B5EF4-FFF2-40B4-BE49-F238E27FC236}">
                      <a16:creationId xmlns:a16="http://schemas.microsoft.com/office/drawing/2014/main" id="{B26178D4-03C4-416F-82B0-6BB66E5CA128}"/>
                    </a:ext>
                  </a:extLst>
                </p:cNvPr>
                <p:cNvPicPr/>
                <p:nvPr/>
              </p:nvPicPr>
              <p:blipFill>
                <a:blip r:embed="rId63"/>
                <a:stretch>
                  <a:fillRect/>
                </a:stretch>
              </p:blipFill>
              <p:spPr>
                <a:xfrm>
                  <a:off x="2894760" y="1521199"/>
                  <a:ext cx="206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Entrada de lápiz 114">
                  <a:extLst>
                    <a:ext uri="{FF2B5EF4-FFF2-40B4-BE49-F238E27FC236}">
                      <a16:creationId xmlns:a16="http://schemas.microsoft.com/office/drawing/2014/main" id="{A02B6670-D293-4E36-B99A-466627735169}"/>
                    </a:ext>
                  </a:extLst>
                </p14:cNvPr>
                <p14:cNvContentPartPr/>
                <p14:nvPr/>
              </p14:nvContentPartPr>
              <p14:xfrm>
                <a:off x="3117600" y="1574119"/>
                <a:ext cx="40680" cy="56160"/>
              </p14:xfrm>
            </p:contentPart>
          </mc:Choice>
          <mc:Fallback xmlns="">
            <p:pic>
              <p:nvPicPr>
                <p:cNvPr id="115" name="Entrada de lápiz 114">
                  <a:extLst>
                    <a:ext uri="{FF2B5EF4-FFF2-40B4-BE49-F238E27FC236}">
                      <a16:creationId xmlns:a16="http://schemas.microsoft.com/office/drawing/2014/main" id="{A02B6670-D293-4E36-B99A-466627735169}"/>
                    </a:ext>
                  </a:extLst>
                </p:cNvPr>
                <p:cNvPicPr/>
                <p:nvPr/>
              </p:nvPicPr>
              <p:blipFill>
                <a:blip r:embed="rId65"/>
                <a:stretch>
                  <a:fillRect/>
                </a:stretch>
              </p:blipFill>
              <p:spPr>
                <a:xfrm>
                  <a:off x="3108600" y="1565479"/>
                  <a:ext cx="583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Entrada de lápiz 115">
                  <a:extLst>
                    <a:ext uri="{FF2B5EF4-FFF2-40B4-BE49-F238E27FC236}">
                      <a16:creationId xmlns:a16="http://schemas.microsoft.com/office/drawing/2014/main" id="{2B81E188-6DF7-40E2-9791-97EF16E0E181}"/>
                    </a:ext>
                  </a:extLst>
                </p14:cNvPr>
                <p14:cNvContentPartPr/>
                <p14:nvPr/>
              </p14:nvContentPartPr>
              <p14:xfrm>
                <a:off x="3089880" y="1438759"/>
                <a:ext cx="71640" cy="43920"/>
              </p14:xfrm>
            </p:contentPart>
          </mc:Choice>
          <mc:Fallback xmlns="">
            <p:pic>
              <p:nvPicPr>
                <p:cNvPr id="116" name="Entrada de lápiz 115">
                  <a:extLst>
                    <a:ext uri="{FF2B5EF4-FFF2-40B4-BE49-F238E27FC236}">
                      <a16:creationId xmlns:a16="http://schemas.microsoft.com/office/drawing/2014/main" id="{2B81E188-6DF7-40E2-9791-97EF16E0E181}"/>
                    </a:ext>
                  </a:extLst>
                </p:cNvPr>
                <p:cNvPicPr/>
                <p:nvPr/>
              </p:nvPicPr>
              <p:blipFill>
                <a:blip r:embed="rId67"/>
                <a:stretch>
                  <a:fillRect/>
                </a:stretch>
              </p:blipFill>
              <p:spPr>
                <a:xfrm>
                  <a:off x="3080880" y="1430119"/>
                  <a:ext cx="89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Entrada de lápiz 116">
                  <a:extLst>
                    <a:ext uri="{FF2B5EF4-FFF2-40B4-BE49-F238E27FC236}">
                      <a16:creationId xmlns:a16="http://schemas.microsoft.com/office/drawing/2014/main" id="{042C8961-28C5-4045-A807-DB1E61D06A33}"/>
                    </a:ext>
                  </a:extLst>
                </p14:cNvPr>
                <p14:cNvContentPartPr/>
                <p14:nvPr/>
              </p14:nvContentPartPr>
              <p14:xfrm>
                <a:off x="3255480" y="1498879"/>
                <a:ext cx="107640" cy="145440"/>
              </p14:xfrm>
            </p:contentPart>
          </mc:Choice>
          <mc:Fallback xmlns="">
            <p:pic>
              <p:nvPicPr>
                <p:cNvPr id="117" name="Entrada de lápiz 116">
                  <a:extLst>
                    <a:ext uri="{FF2B5EF4-FFF2-40B4-BE49-F238E27FC236}">
                      <a16:creationId xmlns:a16="http://schemas.microsoft.com/office/drawing/2014/main" id="{042C8961-28C5-4045-A807-DB1E61D06A33}"/>
                    </a:ext>
                  </a:extLst>
                </p:cNvPr>
                <p:cNvPicPr/>
                <p:nvPr/>
              </p:nvPicPr>
              <p:blipFill>
                <a:blip r:embed="rId69"/>
                <a:stretch>
                  <a:fillRect/>
                </a:stretch>
              </p:blipFill>
              <p:spPr>
                <a:xfrm>
                  <a:off x="3246480" y="1489879"/>
                  <a:ext cx="125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Entrada de lápiz 117">
                  <a:extLst>
                    <a:ext uri="{FF2B5EF4-FFF2-40B4-BE49-F238E27FC236}">
                      <a16:creationId xmlns:a16="http://schemas.microsoft.com/office/drawing/2014/main" id="{8B08AF08-E6F9-43E8-A1E0-8D94878443F5}"/>
                    </a:ext>
                  </a:extLst>
                </p14:cNvPr>
                <p14:cNvContentPartPr/>
                <p14:nvPr/>
              </p14:nvContentPartPr>
              <p14:xfrm>
                <a:off x="3399120" y="1515799"/>
                <a:ext cx="149040" cy="137160"/>
              </p14:xfrm>
            </p:contentPart>
          </mc:Choice>
          <mc:Fallback xmlns="">
            <p:pic>
              <p:nvPicPr>
                <p:cNvPr id="118" name="Entrada de lápiz 117">
                  <a:extLst>
                    <a:ext uri="{FF2B5EF4-FFF2-40B4-BE49-F238E27FC236}">
                      <a16:creationId xmlns:a16="http://schemas.microsoft.com/office/drawing/2014/main" id="{8B08AF08-E6F9-43E8-A1E0-8D94878443F5}"/>
                    </a:ext>
                  </a:extLst>
                </p:cNvPr>
                <p:cNvPicPr/>
                <p:nvPr/>
              </p:nvPicPr>
              <p:blipFill>
                <a:blip r:embed="rId71"/>
                <a:stretch>
                  <a:fillRect/>
                </a:stretch>
              </p:blipFill>
              <p:spPr>
                <a:xfrm>
                  <a:off x="3390480" y="1506799"/>
                  <a:ext cx="166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Entrada de lápiz 118">
                  <a:extLst>
                    <a:ext uri="{FF2B5EF4-FFF2-40B4-BE49-F238E27FC236}">
                      <a16:creationId xmlns:a16="http://schemas.microsoft.com/office/drawing/2014/main" id="{99BBEAFE-F28C-4E27-8BBC-1037D610E6DC}"/>
                    </a:ext>
                  </a:extLst>
                </p14:cNvPr>
                <p14:cNvContentPartPr/>
                <p14:nvPr/>
              </p14:nvContentPartPr>
              <p14:xfrm>
                <a:off x="3415680" y="1593559"/>
                <a:ext cx="65160" cy="8280"/>
              </p14:xfrm>
            </p:contentPart>
          </mc:Choice>
          <mc:Fallback xmlns="">
            <p:pic>
              <p:nvPicPr>
                <p:cNvPr id="119" name="Entrada de lápiz 118">
                  <a:extLst>
                    <a:ext uri="{FF2B5EF4-FFF2-40B4-BE49-F238E27FC236}">
                      <a16:creationId xmlns:a16="http://schemas.microsoft.com/office/drawing/2014/main" id="{99BBEAFE-F28C-4E27-8BBC-1037D610E6DC}"/>
                    </a:ext>
                  </a:extLst>
                </p:cNvPr>
                <p:cNvPicPr/>
                <p:nvPr/>
              </p:nvPicPr>
              <p:blipFill>
                <a:blip r:embed="rId73"/>
                <a:stretch>
                  <a:fillRect/>
                </a:stretch>
              </p:blipFill>
              <p:spPr>
                <a:xfrm>
                  <a:off x="3406680" y="1584559"/>
                  <a:ext cx="82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Entrada de lápiz 119">
                  <a:extLst>
                    <a:ext uri="{FF2B5EF4-FFF2-40B4-BE49-F238E27FC236}">
                      <a16:creationId xmlns:a16="http://schemas.microsoft.com/office/drawing/2014/main" id="{DFA5A195-DDFA-4693-BD7B-D7E1AB8FC6D0}"/>
                    </a:ext>
                  </a:extLst>
                </p14:cNvPr>
                <p14:cNvContentPartPr/>
                <p14:nvPr/>
              </p14:nvContentPartPr>
              <p14:xfrm>
                <a:off x="3405600" y="1525519"/>
                <a:ext cx="153360" cy="37800"/>
              </p14:xfrm>
            </p:contentPart>
          </mc:Choice>
          <mc:Fallback xmlns="">
            <p:pic>
              <p:nvPicPr>
                <p:cNvPr id="120" name="Entrada de lápiz 119">
                  <a:extLst>
                    <a:ext uri="{FF2B5EF4-FFF2-40B4-BE49-F238E27FC236}">
                      <a16:creationId xmlns:a16="http://schemas.microsoft.com/office/drawing/2014/main" id="{DFA5A195-DDFA-4693-BD7B-D7E1AB8FC6D0}"/>
                    </a:ext>
                  </a:extLst>
                </p:cNvPr>
                <p:cNvPicPr/>
                <p:nvPr/>
              </p:nvPicPr>
              <p:blipFill>
                <a:blip r:embed="rId75"/>
                <a:stretch>
                  <a:fillRect/>
                </a:stretch>
              </p:blipFill>
              <p:spPr>
                <a:xfrm>
                  <a:off x="3396960" y="1516879"/>
                  <a:ext cx="171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Entrada de lápiz 120">
                  <a:extLst>
                    <a:ext uri="{FF2B5EF4-FFF2-40B4-BE49-F238E27FC236}">
                      <a16:creationId xmlns:a16="http://schemas.microsoft.com/office/drawing/2014/main" id="{092C6F64-92BD-4182-B01E-04FE4EDF9F23}"/>
                    </a:ext>
                  </a:extLst>
                </p14:cNvPr>
                <p14:cNvContentPartPr/>
                <p14:nvPr/>
              </p14:nvContentPartPr>
              <p14:xfrm>
                <a:off x="3568680" y="1526599"/>
                <a:ext cx="200520" cy="117720"/>
              </p14:xfrm>
            </p:contentPart>
          </mc:Choice>
          <mc:Fallback xmlns="">
            <p:pic>
              <p:nvPicPr>
                <p:cNvPr id="121" name="Entrada de lápiz 120">
                  <a:extLst>
                    <a:ext uri="{FF2B5EF4-FFF2-40B4-BE49-F238E27FC236}">
                      <a16:creationId xmlns:a16="http://schemas.microsoft.com/office/drawing/2014/main" id="{092C6F64-92BD-4182-B01E-04FE4EDF9F23}"/>
                    </a:ext>
                  </a:extLst>
                </p:cNvPr>
                <p:cNvPicPr/>
                <p:nvPr/>
              </p:nvPicPr>
              <p:blipFill>
                <a:blip r:embed="rId77"/>
                <a:stretch>
                  <a:fillRect/>
                </a:stretch>
              </p:blipFill>
              <p:spPr>
                <a:xfrm>
                  <a:off x="3559680" y="1517599"/>
                  <a:ext cx="21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Entrada de lápiz 121">
                  <a:extLst>
                    <a:ext uri="{FF2B5EF4-FFF2-40B4-BE49-F238E27FC236}">
                      <a16:creationId xmlns:a16="http://schemas.microsoft.com/office/drawing/2014/main" id="{89D453EE-5A6E-404F-899D-B6B9AC765128}"/>
                    </a:ext>
                  </a:extLst>
                </p14:cNvPr>
                <p14:cNvContentPartPr/>
                <p14:nvPr/>
              </p14:nvContentPartPr>
              <p14:xfrm>
                <a:off x="3615480" y="1515439"/>
                <a:ext cx="227880" cy="24840"/>
              </p14:xfrm>
            </p:contentPart>
          </mc:Choice>
          <mc:Fallback xmlns="">
            <p:pic>
              <p:nvPicPr>
                <p:cNvPr id="122" name="Entrada de lápiz 121">
                  <a:extLst>
                    <a:ext uri="{FF2B5EF4-FFF2-40B4-BE49-F238E27FC236}">
                      <a16:creationId xmlns:a16="http://schemas.microsoft.com/office/drawing/2014/main" id="{89D453EE-5A6E-404F-899D-B6B9AC765128}"/>
                    </a:ext>
                  </a:extLst>
                </p:cNvPr>
                <p:cNvPicPr/>
                <p:nvPr/>
              </p:nvPicPr>
              <p:blipFill>
                <a:blip r:embed="rId79"/>
                <a:stretch>
                  <a:fillRect/>
                </a:stretch>
              </p:blipFill>
              <p:spPr>
                <a:xfrm>
                  <a:off x="3606480" y="1506439"/>
                  <a:ext cx="245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Entrada de lápiz 122">
                  <a:extLst>
                    <a:ext uri="{FF2B5EF4-FFF2-40B4-BE49-F238E27FC236}">
                      <a16:creationId xmlns:a16="http://schemas.microsoft.com/office/drawing/2014/main" id="{BB4E121E-5B61-4A35-9E61-DC19A316521E}"/>
                    </a:ext>
                  </a:extLst>
                </p14:cNvPr>
                <p14:cNvContentPartPr/>
                <p14:nvPr/>
              </p14:nvContentPartPr>
              <p14:xfrm>
                <a:off x="3861360" y="1494199"/>
                <a:ext cx="172080" cy="133560"/>
              </p14:xfrm>
            </p:contentPart>
          </mc:Choice>
          <mc:Fallback xmlns="">
            <p:pic>
              <p:nvPicPr>
                <p:cNvPr id="123" name="Entrada de lápiz 122">
                  <a:extLst>
                    <a:ext uri="{FF2B5EF4-FFF2-40B4-BE49-F238E27FC236}">
                      <a16:creationId xmlns:a16="http://schemas.microsoft.com/office/drawing/2014/main" id="{BB4E121E-5B61-4A35-9E61-DC19A316521E}"/>
                    </a:ext>
                  </a:extLst>
                </p:cNvPr>
                <p:cNvPicPr/>
                <p:nvPr/>
              </p:nvPicPr>
              <p:blipFill>
                <a:blip r:embed="rId81"/>
                <a:stretch>
                  <a:fillRect/>
                </a:stretch>
              </p:blipFill>
              <p:spPr>
                <a:xfrm>
                  <a:off x="3852360" y="1485559"/>
                  <a:ext cx="189720" cy="151200"/>
                </a:xfrm>
                <a:prstGeom prst="rect">
                  <a:avLst/>
                </a:prstGeom>
              </p:spPr>
            </p:pic>
          </mc:Fallback>
        </mc:AlternateContent>
      </p:grpSp>
      <p:grpSp>
        <p:nvGrpSpPr>
          <p:cNvPr id="126" name="Grupo 125">
            <a:extLst>
              <a:ext uri="{FF2B5EF4-FFF2-40B4-BE49-F238E27FC236}">
                <a16:creationId xmlns:a16="http://schemas.microsoft.com/office/drawing/2014/main" id="{22630837-0999-45B0-AC79-70F5BD208EC5}"/>
              </a:ext>
            </a:extLst>
          </p:cNvPr>
          <p:cNvGrpSpPr/>
          <p:nvPr/>
        </p:nvGrpSpPr>
        <p:grpSpPr>
          <a:xfrm>
            <a:off x="93960" y="41959"/>
            <a:ext cx="7517520" cy="3988440"/>
            <a:chOff x="93960" y="41959"/>
            <a:chExt cx="7517520" cy="3988440"/>
          </a:xfrm>
        </p:grpSpPr>
        <mc:AlternateContent xmlns:mc="http://schemas.openxmlformats.org/markup-compatibility/2006" xmlns:p14="http://schemas.microsoft.com/office/powerpoint/2010/main">
          <mc:Choice Requires="p14">
            <p:contentPart p14:bwMode="auto" r:id="rId82">
              <p14:nvContentPartPr>
                <p14:cNvPr id="5" name="Entrada de lápiz 4">
                  <a:extLst>
                    <a:ext uri="{FF2B5EF4-FFF2-40B4-BE49-F238E27FC236}">
                      <a16:creationId xmlns:a16="http://schemas.microsoft.com/office/drawing/2014/main" id="{DA809AF3-BF3A-4F70-8DF2-4ADE7930956A}"/>
                    </a:ext>
                  </a:extLst>
                </p14:cNvPr>
                <p14:cNvContentPartPr/>
                <p14:nvPr/>
              </p14:nvContentPartPr>
              <p14:xfrm>
                <a:off x="866520" y="148879"/>
                <a:ext cx="331920" cy="237600"/>
              </p14:xfrm>
            </p:contentPart>
          </mc:Choice>
          <mc:Fallback xmlns="">
            <p:pic>
              <p:nvPicPr>
                <p:cNvPr id="5" name="Entrada de lápiz 4">
                  <a:extLst>
                    <a:ext uri="{FF2B5EF4-FFF2-40B4-BE49-F238E27FC236}">
                      <a16:creationId xmlns:a16="http://schemas.microsoft.com/office/drawing/2014/main" id="{DA809AF3-BF3A-4F70-8DF2-4ADE7930956A}"/>
                    </a:ext>
                  </a:extLst>
                </p:cNvPr>
                <p:cNvPicPr/>
                <p:nvPr/>
              </p:nvPicPr>
              <p:blipFill>
                <a:blip r:embed="rId83"/>
                <a:stretch>
                  <a:fillRect/>
                </a:stretch>
              </p:blipFill>
              <p:spPr>
                <a:xfrm>
                  <a:off x="857520" y="139879"/>
                  <a:ext cx="34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 name="Entrada de lápiz 5">
                  <a:extLst>
                    <a:ext uri="{FF2B5EF4-FFF2-40B4-BE49-F238E27FC236}">
                      <a16:creationId xmlns:a16="http://schemas.microsoft.com/office/drawing/2014/main" id="{708E2FCE-70E9-4165-B666-802CBEDAE047}"/>
                    </a:ext>
                  </a:extLst>
                </p14:cNvPr>
                <p14:cNvContentPartPr/>
                <p14:nvPr/>
              </p14:nvContentPartPr>
              <p14:xfrm>
                <a:off x="983160" y="170839"/>
                <a:ext cx="94680" cy="3649680"/>
              </p14:xfrm>
            </p:contentPart>
          </mc:Choice>
          <mc:Fallback xmlns="">
            <p:pic>
              <p:nvPicPr>
                <p:cNvPr id="6" name="Entrada de lápiz 5">
                  <a:extLst>
                    <a:ext uri="{FF2B5EF4-FFF2-40B4-BE49-F238E27FC236}">
                      <a16:creationId xmlns:a16="http://schemas.microsoft.com/office/drawing/2014/main" id="{708E2FCE-70E9-4165-B666-802CBEDAE047}"/>
                    </a:ext>
                  </a:extLst>
                </p:cNvPr>
                <p:cNvPicPr/>
                <p:nvPr/>
              </p:nvPicPr>
              <p:blipFill>
                <a:blip r:embed="rId85"/>
                <a:stretch>
                  <a:fillRect/>
                </a:stretch>
              </p:blipFill>
              <p:spPr>
                <a:xfrm>
                  <a:off x="974160" y="161839"/>
                  <a:ext cx="112320" cy="3667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 name="Entrada de lápiz 7">
                  <a:extLst>
                    <a:ext uri="{FF2B5EF4-FFF2-40B4-BE49-F238E27FC236}">
                      <a16:creationId xmlns:a16="http://schemas.microsoft.com/office/drawing/2014/main" id="{A3FCC349-95C7-4301-834A-CEBC8CB392A5}"/>
                    </a:ext>
                  </a:extLst>
                </p14:cNvPr>
                <p14:cNvContentPartPr/>
                <p14:nvPr/>
              </p14:nvContentPartPr>
              <p14:xfrm>
                <a:off x="6660000" y="3018439"/>
                <a:ext cx="273600" cy="255600"/>
              </p14:xfrm>
            </p:contentPart>
          </mc:Choice>
          <mc:Fallback xmlns="">
            <p:pic>
              <p:nvPicPr>
                <p:cNvPr id="8" name="Entrada de lápiz 7">
                  <a:extLst>
                    <a:ext uri="{FF2B5EF4-FFF2-40B4-BE49-F238E27FC236}">
                      <a16:creationId xmlns:a16="http://schemas.microsoft.com/office/drawing/2014/main" id="{A3FCC349-95C7-4301-834A-CEBC8CB392A5}"/>
                    </a:ext>
                  </a:extLst>
                </p:cNvPr>
                <p:cNvPicPr/>
                <p:nvPr/>
              </p:nvPicPr>
              <p:blipFill>
                <a:blip r:embed="rId87"/>
                <a:stretch>
                  <a:fillRect/>
                </a:stretch>
              </p:blipFill>
              <p:spPr>
                <a:xfrm>
                  <a:off x="6651000" y="3009439"/>
                  <a:ext cx="291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 name="Entrada de lápiz 9">
                  <a:extLst>
                    <a:ext uri="{FF2B5EF4-FFF2-40B4-BE49-F238E27FC236}">
                      <a16:creationId xmlns:a16="http://schemas.microsoft.com/office/drawing/2014/main" id="{4701AA8B-DF28-4869-9DEC-0A45EBF134BD}"/>
                    </a:ext>
                  </a:extLst>
                </p14:cNvPr>
                <p14:cNvContentPartPr/>
                <p14:nvPr/>
              </p14:nvContentPartPr>
              <p14:xfrm>
                <a:off x="7077240" y="2836279"/>
                <a:ext cx="384120" cy="341640"/>
              </p14:xfrm>
            </p:contentPart>
          </mc:Choice>
          <mc:Fallback xmlns="">
            <p:pic>
              <p:nvPicPr>
                <p:cNvPr id="10" name="Entrada de lápiz 9">
                  <a:extLst>
                    <a:ext uri="{FF2B5EF4-FFF2-40B4-BE49-F238E27FC236}">
                      <a16:creationId xmlns:a16="http://schemas.microsoft.com/office/drawing/2014/main" id="{4701AA8B-DF28-4869-9DEC-0A45EBF134BD}"/>
                    </a:ext>
                  </a:extLst>
                </p:cNvPr>
                <p:cNvPicPr/>
                <p:nvPr/>
              </p:nvPicPr>
              <p:blipFill>
                <a:blip r:embed="rId89"/>
                <a:stretch>
                  <a:fillRect/>
                </a:stretch>
              </p:blipFill>
              <p:spPr>
                <a:xfrm>
                  <a:off x="7068240" y="2827639"/>
                  <a:ext cx="4017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 name="Entrada de lápiz 10">
                  <a:extLst>
                    <a:ext uri="{FF2B5EF4-FFF2-40B4-BE49-F238E27FC236}">
                      <a16:creationId xmlns:a16="http://schemas.microsoft.com/office/drawing/2014/main" id="{1467036C-9A52-44AB-B18D-5A50C8BFF9C1}"/>
                    </a:ext>
                  </a:extLst>
                </p14:cNvPr>
                <p14:cNvContentPartPr/>
                <p14:nvPr/>
              </p14:nvContentPartPr>
              <p14:xfrm>
                <a:off x="7514280" y="3068119"/>
                <a:ext cx="97200" cy="192240"/>
              </p14:xfrm>
            </p:contentPart>
          </mc:Choice>
          <mc:Fallback xmlns="">
            <p:pic>
              <p:nvPicPr>
                <p:cNvPr id="11" name="Entrada de lápiz 10">
                  <a:extLst>
                    <a:ext uri="{FF2B5EF4-FFF2-40B4-BE49-F238E27FC236}">
                      <a16:creationId xmlns:a16="http://schemas.microsoft.com/office/drawing/2014/main" id="{1467036C-9A52-44AB-B18D-5A50C8BFF9C1}"/>
                    </a:ext>
                  </a:extLst>
                </p:cNvPr>
                <p:cNvPicPr/>
                <p:nvPr/>
              </p:nvPicPr>
              <p:blipFill>
                <a:blip r:embed="rId91"/>
                <a:stretch>
                  <a:fillRect/>
                </a:stretch>
              </p:blipFill>
              <p:spPr>
                <a:xfrm>
                  <a:off x="7505640" y="3059479"/>
                  <a:ext cx="114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Entrada de lápiz 11">
                  <a:extLst>
                    <a:ext uri="{FF2B5EF4-FFF2-40B4-BE49-F238E27FC236}">
                      <a16:creationId xmlns:a16="http://schemas.microsoft.com/office/drawing/2014/main" id="{58BA0928-D9EC-49F2-8D56-0F9899CF4A63}"/>
                    </a:ext>
                  </a:extLst>
                </p14:cNvPr>
                <p14:cNvContentPartPr/>
                <p14:nvPr/>
              </p14:nvContentPartPr>
              <p14:xfrm>
                <a:off x="7551000" y="2976319"/>
                <a:ext cx="44640" cy="41040"/>
              </p14:xfrm>
            </p:contentPart>
          </mc:Choice>
          <mc:Fallback xmlns="">
            <p:pic>
              <p:nvPicPr>
                <p:cNvPr id="12" name="Entrada de lápiz 11">
                  <a:extLst>
                    <a:ext uri="{FF2B5EF4-FFF2-40B4-BE49-F238E27FC236}">
                      <a16:creationId xmlns:a16="http://schemas.microsoft.com/office/drawing/2014/main" id="{58BA0928-D9EC-49F2-8D56-0F9899CF4A63}"/>
                    </a:ext>
                  </a:extLst>
                </p:cNvPr>
                <p:cNvPicPr/>
                <p:nvPr/>
              </p:nvPicPr>
              <p:blipFill>
                <a:blip r:embed="rId93"/>
                <a:stretch>
                  <a:fillRect/>
                </a:stretch>
              </p:blipFill>
              <p:spPr>
                <a:xfrm>
                  <a:off x="7542360" y="2967679"/>
                  <a:ext cx="6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Entrada de lápiz 13">
                  <a:extLst>
                    <a:ext uri="{FF2B5EF4-FFF2-40B4-BE49-F238E27FC236}">
                      <a16:creationId xmlns:a16="http://schemas.microsoft.com/office/drawing/2014/main" id="{8389ECE3-597A-46C0-BC7A-482FB212AEE9}"/>
                    </a:ext>
                  </a:extLst>
                </p14:cNvPr>
                <p14:cNvContentPartPr/>
                <p14:nvPr/>
              </p14:nvContentPartPr>
              <p14:xfrm>
                <a:off x="1374120" y="41959"/>
                <a:ext cx="178920" cy="290880"/>
              </p14:xfrm>
            </p:contentPart>
          </mc:Choice>
          <mc:Fallback xmlns="">
            <p:pic>
              <p:nvPicPr>
                <p:cNvPr id="14" name="Entrada de lápiz 13">
                  <a:extLst>
                    <a:ext uri="{FF2B5EF4-FFF2-40B4-BE49-F238E27FC236}">
                      <a16:creationId xmlns:a16="http://schemas.microsoft.com/office/drawing/2014/main" id="{8389ECE3-597A-46C0-BC7A-482FB212AEE9}"/>
                    </a:ext>
                  </a:extLst>
                </p:cNvPr>
                <p:cNvPicPr/>
                <p:nvPr/>
              </p:nvPicPr>
              <p:blipFill>
                <a:blip r:embed="rId95"/>
                <a:stretch>
                  <a:fillRect/>
                </a:stretch>
              </p:blipFill>
              <p:spPr>
                <a:xfrm>
                  <a:off x="1365480" y="33319"/>
                  <a:ext cx="196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 name="Entrada de lápiz 14">
                  <a:extLst>
                    <a:ext uri="{FF2B5EF4-FFF2-40B4-BE49-F238E27FC236}">
                      <a16:creationId xmlns:a16="http://schemas.microsoft.com/office/drawing/2014/main" id="{B396F82E-F306-40CB-B7BA-956357F83466}"/>
                    </a:ext>
                  </a:extLst>
                </p14:cNvPr>
                <p14:cNvContentPartPr/>
                <p14:nvPr/>
              </p14:nvContentPartPr>
              <p14:xfrm>
                <a:off x="1611720" y="280639"/>
                <a:ext cx="96480" cy="85320"/>
              </p14:xfrm>
            </p:contentPart>
          </mc:Choice>
          <mc:Fallback xmlns="">
            <p:pic>
              <p:nvPicPr>
                <p:cNvPr id="15" name="Entrada de lápiz 14">
                  <a:extLst>
                    <a:ext uri="{FF2B5EF4-FFF2-40B4-BE49-F238E27FC236}">
                      <a16:creationId xmlns:a16="http://schemas.microsoft.com/office/drawing/2014/main" id="{B396F82E-F306-40CB-B7BA-956357F83466}"/>
                    </a:ext>
                  </a:extLst>
                </p:cNvPr>
                <p:cNvPicPr/>
                <p:nvPr/>
              </p:nvPicPr>
              <p:blipFill>
                <a:blip r:embed="rId97"/>
                <a:stretch>
                  <a:fillRect/>
                </a:stretch>
              </p:blipFill>
              <p:spPr>
                <a:xfrm>
                  <a:off x="1603080" y="271639"/>
                  <a:ext cx="114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 name="Entrada de lápiz 17">
                  <a:extLst>
                    <a:ext uri="{FF2B5EF4-FFF2-40B4-BE49-F238E27FC236}">
                      <a16:creationId xmlns:a16="http://schemas.microsoft.com/office/drawing/2014/main" id="{CCB49AFB-5B31-46BC-A2E8-9FEC817B7966}"/>
                    </a:ext>
                  </a:extLst>
                </p14:cNvPr>
                <p14:cNvContentPartPr/>
                <p14:nvPr/>
              </p14:nvContentPartPr>
              <p14:xfrm>
                <a:off x="1348200" y="3643399"/>
                <a:ext cx="179280" cy="271440"/>
              </p14:xfrm>
            </p:contentPart>
          </mc:Choice>
          <mc:Fallback xmlns="">
            <p:pic>
              <p:nvPicPr>
                <p:cNvPr id="18" name="Entrada de lápiz 17">
                  <a:extLst>
                    <a:ext uri="{FF2B5EF4-FFF2-40B4-BE49-F238E27FC236}">
                      <a16:creationId xmlns:a16="http://schemas.microsoft.com/office/drawing/2014/main" id="{CCB49AFB-5B31-46BC-A2E8-9FEC817B7966}"/>
                    </a:ext>
                  </a:extLst>
                </p:cNvPr>
                <p:cNvPicPr/>
                <p:nvPr/>
              </p:nvPicPr>
              <p:blipFill>
                <a:blip r:embed="rId101"/>
                <a:stretch>
                  <a:fillRect/>
                </a:stretch>
              </p:blipFill>
              <p:spPr>
                <a:xfrm>
                  <a:off x="1339560" y="3634399"/>
                  <a:ext cx="1969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 name="Entrada de lápiz 19">
                  <a:extLst>
                    <a:ext uri="{FF2B5EF4-FFF2-40B4-BE49-F238E27FC236}">
                      <a16:creationId xmlns:a16="http://schemas.microsoft.com/office/drawing/2014/main" id="{65DA3C00-D5D3-4E7D-9A28-60C2848C9D1F}"/>
                    </a:ext>
                  </a:extLst>
                </p14:cNvPr>
                <p14:cNvContentPartPr/>
                <p14:nvPr/>
              </p14:nvContentPartPr>
              <p14:xfrm>
                <a:off x="1525680" y="3814399"/>
                <a:ext cx="76680" cy="216000"/>
              </p14:xfrm>
            </p:contentPart>
          </mc:Choice>
          <mc:Fallback xmlns="">
            <p:pic>
              <p:nvPicPr>
                <p:cNvPr id="20" name="Entrada de lápiz 19">
                  <a:extLst>
                    <a:ext uri="{FF2B5EF4-FFF2-40B4-BE49-F238E27FC236}">
                      <a16:creationId xmlns:a16="http://schemas.microsoft.com/office/drawing/2014/main" id="{65DA3C00-D5D3-4E7D-9A28-60C2848C9D1F}"/>
                    </a:ext>
                  </a:extLst>
                </p:cNvPr>
                <p:cNvPicPr/>
                <p:nvPr/>
              </p:nvPicPr>
              <p:blipFill>
                <a:blip r:embed="rId103"/>
                <a:stretch>
                  <a:fillRect/>
                </a:stretch>
              </p:blipFill>
              <p:spPr>
                <a:xfrm>
                  <a:off x="1517040" y="3805399"/>
                  <a:ext cx="94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Entrada de lápiz 20">
                  <a:extLst>
                    <a:ext uri="{FF2B5EF4-FFF2-40B4-BE49-F238E27FC236}">
                      <a16:creationId xmlns:a16="http://schemas.microsoft.com/office/drawing/2014/main" id="{2C0D8A05-C496-4126-A9E9-453768DFC6A0}"/>
                    </a:ext>
                  </a:extLst>
                </p14:cNvPr>
                <p14:cNvContentPartPr/>
                <p14:nvPr/>
              </p14:nvContentPartPr>
              <p14:xfrm>
                <a:off x="1721160" y="3812239"/>
                <a:ext cx="71640" cy="8280"/>
              </p14:xfrm>
            </p:contentPart>
          </mc:Choice>
          <mc:Fallback xmlns="">
            <p:pic>
              <p:nvPicPr>
                <p:cNvPr id="21" name="Entrada de lápiz 20">
                  <a:extLst>
                    <a:ext uri="{FF2B5EF4-FFF2-40B4-BE49-F238E27FC236}">
                      <a16:creationId xmlns:a16="http://schemas.microsoft.com/office/drawing/2014/main" id="{2C0D8A05-C496-4126-A9E9-453768DFC6A0}"/>
                    </a:ext>
                  </a:extLst>
                </p:cNvPr>
                <p:cNvPicPr/>
                <p:nvPr/>
              </p:nvPicPr>
              <p:blipFill>
                <a:blip r:embed="rId105"/>
                <a:stretch>
                  <a:fillRect/>
                </a:stretch>
              </p:blipFill>
              <p:spPr>
                <a:xfrm>
                  <a:off x="1712520" y="3803239"/>
                  <a:ext cx="892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Entrada de lápiz 21">
                  <a:extLst>
                    <a:ext uri="{FF2B5EF4-FFF2-40B4-BE49-F238E27FC236}">
                      <a16:creationId xmlns:a16="http://schemas.microsoft.com/office/drawing/2014/main" id="{AB05AA24-ABB0-4BD8-98F6-8811D0352008}"/>
                    </a:ext>
                  </a:extLst>
                </p14:cNvPr>
                <p14:cNvContentPartPr/>
                <p14:nvPr/>
              </p14:nvContentPartPr>
              <p14:xfrm>
                <a:off x="1736640" y="3870919"/>
                <a:ext cx="61920" cy="7920"/>
              </p14:xfrm>
            </p:contentPart>
          </mc:Choice>
          <mc:Fallback xmlns="">
            <p:pic>
              <p:nvPicPr>
                <p:cNvPr id="22" name="Entrada de lápiz 21">
                  <a:extLst>
                    <a:ext uri="{FF2B5EF4-FFF2-40B4-BE49-F238E27FC236}">
                      <a16:creationId xmlns:a16="http://schemas.microsoft.com/office/drawing/2014/main" id="{AB05AA24-ABB0-4BD8-98F6-8811D0352008}"/>
                    </a:ext>
                  </a:extLst>
                </p:cNvPr>
                <p:cNvPicPr/>
                <p:nvPr/>
              </p:nvPicPr>
              <p:blipFill>
                <a:blip r:embed="rId107"/>
                <a:stretch>
                  <a:fillRect/>
                </a:stretch>
              </p:blipFill>
              <p:spPr>
                <a:xfrm>
                  <a:off x="1727640" y="3861919"/>
                  <a:ext cx="79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 name="Entrada de lápiz 22">
                  <a:extLst>
                    <a:ext uri="{FF2B5EF4-FFF2-40B4-BE49-F238E27FC236}">
                      <a16:creationId xmlns:a16="http://schemas.microsoft.com/office/drawing/2014/main" id="{4F48F7E7-12FB-4D40-863B-C366B18E8413}"/>
                    </a:ext>
                  </a:extLst>
                </p14:cNvPr>
                <p14:cNvContentPartPr/>
                <p14:nvPr/>
              </p14:nvContentPartPr>
              <p14:xfrm>
                <a:off x="1879920" y="3783439"/>
                <a:ext cx="119520" cy="93960"/>
              </p14:xfrm>
            </p:contentPart>
          </mc:Choice>
          <mc:Fallback xmlns="">
            <p:pic>
              <p:nvPicPr>
                <p:cNvPr id="23" name="Entrada de lápiz 22">
                  <a:extLst>
                    <a:ext uri="{FF2B5EF4-FFF2-40B4-BE49-F238E27FC236}">
                      <a16:creationId xmlns:a16="http://schemas.microsoft.com/office/drawing/2014/main" id="{4F48F7E7-12FB-4D40-863B-C366B18E8413}"/>
                    </a:ext>
                  </a:extLst>
                </p:cNvPr>
                <p:cNvPicPr/>
                <p:nvPr/>
              </p:nvPicPr>
              <p:blipFill>
                <a:blip r:embed="rId109"/>
                <a:stretch>
                  <a:fillRect/>
                </a:stretch>
              </p:blipFill>
              <p:spPr>
                <a:xfrm>
                  <a:off x="1871280" y="3774799"/>
                  <a:ext cx="137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 name="Entrada de lápiz 23">
                  <a:extLst>
                    <a:ext uri="{FF2B5EF4-FFF2-40B4-BE49-F238E27FC236}">
                      <a16:creationId xmlns:a16="http://schemas.microsoft.com/office/drawing/2014/main" id="{DCA18D58-9665-4950-B845-180018ED81AC}"/>
                    </a:ext>
                  </a:extLst>
                </p14:cNvPr>
                <p14:cNvContentPartPr/>
                <p14:nvPr/>
              </p14:nvContentPartPr>
              <p14:xfrm>
                <a:off x="1974960" y="3688039"/>
                <a:ext cx="19800" cy="45360"/>
              </p14:xfrm>
            </p:contentPart>
          </mc:Choice>
          <mc:Fallback xmlns="">
            <p:pic>
              <p:nvPicPr>
                <p:cNvPr id="24" name="Entrada de lápiz 23">
                  <a:extLst>
                    <a:ext uri="{FF2B5EF4-FFF2-40B4-BE49-F238E27FC236}">
                      <a16:creationId xmlns:a16="http://schemas.microsoft.com/office/drawing/2014/main" id="{DCA18D58-9665-4950-B845-180018ED81AC}"/>
                    </a:ext>
                  </a:extLst>
                </p:cNvPr>
                <p:cNvPicPr/>
                <p:nvPr/>
              </p:nvPicPr>
              <p:blipFill>
                <a:blip r:embed="rId111"/>
                <a:stretch>
                  <a:fillRect/>
                </a:stretch>
              </p:blipFill>
              <p:spPr>
                <a:xfrm>
                  <a:off x="1966320" y="3679039"/>
                  <a:ext cx="374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5" name="Entrada de lápiz 24">
                  <a:extLst>
                    <a:ext uri="{FF2B5EF4-FFF2-40B4-BE49-F238E27FC236}">
                      <a16:creationId xmlns:a16="http://schemas.microsoft.com/office/drawing/2014/main" id="{F540DD4E-F0B9-43D4-A606-1091672E35B9}"/>
                    </a:ext>
                  </a:extLst>
                </p14:cNvPr>
                <p14:cNvContentPartPr/>
                <p14:nvPr/>
              </p14:nvContentPartPr>
              <p14:xfrm>
                <a:off x="2053440" y="3727999"/>
                <a:ext cx="100080" cy="125640"/>
              </p14:xfrm>
            </p:contentPart>
          </mc:Choice>
          <mc:Fallback xmlns="">
            <p:pic>
              <p:nvPicPr>
                <p:cNvPr id="25" name="Entrada de lápiz 24">
                  <a:extLst>
                    <a:ext uri="{FF2B5EF4-FFF2-40B4-BE49-F238E27FC236}">
                      <a16:creationId xmlns:a16="http://schemas.microsoft.com/office/drawing/2014/main" id="{F540DD4E-F0B9-43D4-A606-1091672E35B9}"/>
                    </a:ext>
                  </a:extLst>
                </p:cNvPr>
                <p:cNvPicPr/>
                <p:nvPr/>
              </p:nvPicPr>
              <p:blipFill>
                <a:blip r:embed="rId113"/>
                <a:stretch>
                  <a:fillRect/>
                </a:stretch>
              </p:blipFill>
              <p:spPr>
                <a:xfrm>
                  <a:off x="2044440" y="3719359"/>
                  <a:ext cx="117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6" name="Entrada de lápiz 25">
                  <a:extLst>
                    <a:ext uri="{FF2B5EF4-FFF2-40B4-BE49-F238E27FC236}">
                      <a16:creationId xmlns:a16="http://schemas.microsoft.com/office/drawing/2014/main" id="{0CA843A6-1612-4793-B778-99797BB043AD}"/>
                    </a:ext>
                  </a:extLst>
                </p14:cNvPr>
                <p14:cNvContentPartPr/>
                <p14:nvPr/>
              </p14:nvContentPartPr>
              <p14:xfrm>
                <a:off x="2077200" y="3824839"/>
                <a:ext cx="88560" cy="24480"/>
              </p14:xfrm>
            </p:contentPart>
          </mc:Choice>
          <mc:Fallback xmlns="">
            <p:pic>
              <p:nvPicPr>
                <p:cNvPr id="26" name="Entrada de lápiz 25">
                  <a:extLst>
                    <a:ext uri="{FF2B5EF4-FFF2-40B4-BE49-F238E27FC236}">
                      <a16:creationId xmlns:a16="http://schemas.microsoft.com/office/drawing/2014/main" id="{0CA843A6-1612-4793-B778-99797BB043AD}"/>
                    </a:ext>
                  </a:extLst>
                </p:cNvPr>
                <p:cNvPicPr/>
                <p:nvPr/>
              </p:nvPicPr>
              <p:blipFill>
                <a:blip r:embed="rId115"/>
                <a:stretch>
                  <a:fillRect/>
                </a:stretch>
              </p:blipFill>
              <p:spPr>
                <a:xfrm>
                  <a:off x="2068560" y="3815839"/>
                  <a:ext cx="1062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 name="Entrada de lápiz 26">
                  <a:extLst>
                    <a:ext uri="{FF2B5EF4-FFF2-40B4-BE49-F238E27FC236}">
                      <a16:creationId xmlns:a16="http://schemas.microsoft.com/office/drawing/2014/main" id="{2EB0F941-8D13-4D75-B9B1-B54D2DB31D6B}"/>
                    </a:ext>
                  </a:extLst>
                </p14:cNvPr>
                <p14:cNvContentPartPr/>
                <p14:nvPr/>
              </p14:nvContentPartPr>
              <p14:xfrm>
                <a:off x="2210760" y="3756439"/>
                <a:ext cx="133920" cy="95760"/>
              </p14:xfrm>
            </p:contentPart>
          </mc:Choice>
          <mc:Fallback xmlns="">
            <p:pic>
              <p:nvPicPr>
                <p:cNvPr id="27" name="Entrada de lápiz 26">
                  <a:extLst>
                    <a:ext uri="{FF2B5EF4-FFF2-40B4-BE49-F238E27FC236}">
                      <a16:creationId xmlns:a16="http://schemas.microsoft.com/office/drawing/2014/main" id="{2EB0F941-8D13-4D75-B9B1-B54D2DB31D6B}"/>
                    </a:ext>
                  </a:extLst>
                </p:cNvPr>
                <p:cNvPicPr/>
                <p:nvPr/>
              </p:nvPicPr>
              <p:blipFill>
                <a:blip r:embed="rId117"/>
                <a:stretch>
                  <a:fillRect/>
                </a:stretch>
              </p:blipFill>
              <p:spPr>
                <a:xfrm>
                  <a:off x="2201760" y="3747439"/>
                  <a:ext cx="151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0" name="Entrada de lápiz 29">
                  <a:extLst>
                    <a:ext uri="{FF2B5EF4-FFF2-40B4-BE49-F238E27FC236}">
                      <a16:creationId xmlns:a16="http://schemas.microsoft.com/office/drawing/2014/main" id="{5219794B-E939-4D3F-B43B-BBBCB339FD46}"/>
                    </a:ext>
                  </a:extLst>
                </p14:cNvPr>
                <p14:cNvContentPartPr/>
                <p14:nvPr/>
              </p14:nvContentPartPr>
              <p14:xfrm>
                <a:off x="842760" y="738919"/>
                <a:ext cx="253800" cy="7200"/>
              </p14:xfrm>
            </p:contentPart>
          </mc:Choice>
          <mc:Fallback xmlns="">
            <p:pic>
              <p:nvPicPr>
                <p:cNvPr id="30" name="Entrada de lápiz 29">
                  <a:extLst>
                    <a:ext uri="{FF2B5EF4-FFF2-40B4-BE49-F238E27FC236}">
                      <a16:creationId xmlns:a16="http://schemas.microsoft.com/office/drawing/2014/main" id="{5219794B-E939-4D3F-B43B-BBBCB339FD46}"/>
                    </a:ext>
                  </a:extLst>
                </p:cNvPr>
                <p:cNvPicPr/>
                <p:nvPr/>
              </p:nvPicPr>
              <p:blipFill>
                <a:blip r:embed="rId119"/>
                <a:stretch>
                  <a:fillRect/>
                </a:stretch>
              </p:blipFill>
              <p:spPr>
                <a:xfrm>
                  <a:off x="833760" y="729919"/>
                  <a:ext cx="271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1" name="Entrada de lápiz 30">
                  <a:extLst>
                    <a:ext uri="{FF2B5EF4-FFF2-40B4-BE49-F238E27FC236}">
                      <a16:creationId xmlns:a16="http://schemas.microsoft.com/office/drawing/2014/main" id="{5B7A7659-783F-4542-B631-2EC8C567B9B2}"/>
                    </a:ext>
                  </a:extLst>
                </p14:cNvPr>
                <p14:cNvContentPartPr/>
                <p14:nvPr/>
              </p14:nvContentPartPr>
              <p14:xfrm>
                <a:off x="242280" y="635599"/>
                <a:ext cx="178560" cy="253080"/>
              </p14:xfrm>
            </p:contentPart>
          </mc:Choice>
          <mc:Fallback xmlns="">
            <p:pic>
              <p:nvPicPr>
                <p:cNvPr id="31" name="Entrada de lápiz 30">
                  <a:extLst>
                    <a:ext uri="{FF2B5EF4-FFF2-40B4-BE49-F238E27FC236}">
                      <a16:creationId xmlns:a16="http://schemas.microsoft.com/office/drawing/2014/main" id="{5B7A7659-783F-4542-B631-2EC8C567B9B2}"/>
                    </a:ext>
                  </a:extLst>
                </p:cNvPr>
                <p:cNvPicPr/>
                <p:nvPr/>
              </p:nvPicPr>
              <p:blipFill>
                <a:blip r:embed="rId121"/>
                <a:stretch>
                  <a:fillRect/>
                </a:stretch>
              </p:blipFill>
              <p:spPr>
                <a:xfrm>
                  <a:off x="233280" y="626959"/>
                  <a:ext cx="196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 name="Entrada de lápiz 31">
                  <a:extLst>
                    <a:ext uri="{FF2B5EF4-FFF2-40B4-BE49-F238E27FC236}">
                      <a16:creationId xmlns:a16="http://schemas.microsoft.com/office/drawing/2014/main" id="{E86EB932-1C89-484C-AF81-CACD84284EA7}"/>
                    </a:ext>
                  </a:extLst>
                </p14:cNvPr>
                <p14:cNvContentPartPr/>
                <p14:nvPr/>
              </p14:nvContentPartPr>
              <p14:xfrm>
                <a:off x="424440" y="812719"/>
                <a:ext cx="108000" cy="88920"/>
              </p14:xfrm>
            </p:contentPart>
          </mc:Choice>
          <mc:Fallback xmlns="">
            <p:pic>
              <p:nvPicPr>
                <p:cNvPr id="32" name="Entrada de lápiz 31">
                  <a:extLst>
                    <a:ext uri="{FF2B5EF4-FFF2-40B4-BE49-F238E27FC236}">
                      <a16:creationId xmlns:a16="http://schemas.microsoft.com/office/drawing/2014/main" id="{E86EB932-1C89-484C-AF81-CACD84284EA7}"/>
                    </a:ext>
                  </a:extLst>
                </p:cNvPr>
                <p:cNvPicPr/>
                <p:nvPr/>
              </p:nvPicPr>
              <p:blipFill>
                <a:blip r:embed="rId123"/>
                <a:stretch>
                  <a:fillRect/>
                </a:stretch>
              </p:blipFill>
              <p:spPr>
                <a:xfrm>
                  <a:off x="415800" y="804079"/>
                  <a:ext cx="125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 name="Entrada de lápiz 32">
                  <a:extLst>
                    <a:ext uri="{FF2B5EF4-FFF2-40B4-BE49-F238E27FC236}">
                      <a16:creationId xmlns:a16="http://schemas.microsoft.com/office/drawing/2014/main" id="{95FF9399-F72A-4E9B-8BF7-9F2E056AD509}"/>
                    </a:ext>
                  </a:extLst>
                </p14:cNvPr>
                <p14:cNvContentPartPr/>
                <p14:nvPr/>
              </p14:nvContentPartPr>
              <p14:xfrm>
                <a:off x="567360" y="805159"/>
                <a:ext cx="140040" cy="79920"/>
              </p14:xfrm>
            </p:contentPart>
          </mc:Choice>
          <mc:Fallback xmlns="">
            <p:pic>
              <p:nvPicPr>
                <p:cNvPr id="33" name="Entrada de lápiz 32">
                  <a:extLst>
                    <a:ext uri="{FF2B5EF4-FFF2-40B4-BE49-F238E27FC236}">
                      <a16:creationId xmlns:a16="http://schemas.microsoft.com/office/drawing/2014/main" id="{95FF9399-F72A-4E9B-8BF7-9F2E056AD509}"/>
                    </a:ext>
                  </a:extLst>
                </p:cNvPr>
                <p:cNvPicPr/>
                <p:nvPr/>
              </p:nvPicPr>
              <p:blipFill>
                <a:blip r:embed="rId125"/>
                <a:stretch>
                  <a:fillRect/>
                </a:stretch>
              </p:blipFill>
              <p:spPr>
                <a:xfrm>
                  <a:off x="558720" y="796159"/>
                  <a:ext cx="157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 name="Entrada de lápiz 34">
                  <a:extLst>
                    <a:ext uri="{FF2B5EF4-FFF2-40B4-BE49-F238E27FC236}">
                      <a16:creationId xmlns:a16="http://schemas.microsoft.com/office/drawing/2014/main" id="{33BB51F4-E86E-42A7-89BA-1CD15818406B}"/>
                    </a:ext>
                  </a:extLst>
                </p14:cNvPr>
                <p14:cNvContentPartPr/>
                <p14:nvPr/>
              </p14:nvContentPartPr>
              <p14:xfrm>
                <a:off x="951120" y="2950759"/>
                <a:ext cx="114120" cy="28440"/>
              </p14:xfrm>
            </p:contentPart>
          </mc:Choice>
          <mc:Fallback xmlns="">
            <p:pic>
              <p:nvPicPr>
                <p:cNvPr id="35" name="Entrada de lápiz 34">
                  <a:extLst>
                    <a:ext uri="{FF2B5EF4-FFF2-40B4-BE49-F238E27FC236}">
                      <a16:creationId xmlns:a16="http://schemas.microsoft.com/office/drawing/2014/main" id="{33BB51F4-E86E-42A7-89BA-1CD15818406B}"/>
                    </a:ext>
                  </a:extLst>
                </p:cNvPr>
                <p:cNvPicPr/>
                <p:nvPr/>
              </p:nvPicPr>
              <p:blipFill>
                <a:blip r:embed="rId127"/>
                <a:stretch>
                  <a:fillRect/>
                </a:stretch>
              </p:blipFill>
              <p:spPr>
                <a:xfrm>
                  <a:off x="942480" y="2941759"/>
                  <a:ext cx="131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5" name="Entrada de lápiz 54">
                  <a:extLst>
                    <a:ext uri="{FF2B5EF4-FFF2-40B4-BE49-F238E27FC236}">
                      <a16:creationId xmlns:a16="http://schemas.microsoft.com/office/drawing/2014/main" id="{0E4246CC-701C-43AF-8F9A-8A3445503555}"/>
                    </a:ext>
                  </a:extLst>
                </p14:cNvPr>
                <p14:cNvContentPartPr/>
                <p14:nvPr/>
              </p14:nvContentPartPr>
              <p14:xfrm>
                <a:off x="93960" y="2710279"/>
                <a:ext cx="130680" cy="261000"/>
              </p14:xfrm>
            </p:contentPart>
          </mc:Choice>
          <mc:Fallback xmlns="">
            <p:pic>
              <p:nvPicPr>
                <p:cNvPr id="55" name="Entrada de lápiz 54">
                  <a:extLst>
                    <a:ext uri="{FF2B5EF4-FFF2-40B4-BE49-F238E27FC236}">
                      <a16:creationId xmlns:a16="http://schemas.microsoft.com/office/drawing/2014/main" id="{0E4246CC-701C-43AF-8F9A-8A3445503555}"/>
                    </a:ext>
                  </a:extLst>
                </p:cNvPr>
                <p:cNvPicPr/>
                <p:nvPr/>
              </p:nvPicPr>
              <p:blipFill>
                <a:blip r:embed="rId129"/>
                <a:stretch>
                  <a:fillRect/>
                </a:stretch>
              </p:blipFill>
              <p:spPr>
                <a:xfrm>
                  <a:off x="84960" y="2701279"/>
                  <a:ext cx="148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6" name="Entrada de lápiz 55">
                  <a:extLst>
                    <a:ext uri="{FF2B5EF4-FFF2-40B4-BE49-F238E27FC236}">
                      <a16:creationId xmlns:a16="http://schemas.microsoft.com/office/drawing/2014/main" id="{6EDB80C1-9A1A-4456-B5B3-E56901830569}"/>
                    </a:ext>
                  </a:extLst>
                </p14:cNvPr>
                <p14:cNvContentPartPr/>
                <p14:nvPr/>
              </p14:nvContentPartPr>
              <p14:xfrm>
                <a:off x="243360" y="2884519"/>
                <a:ext cx="90000" cy="108720"/>
              </p14:xfrm>
            </p:contentPart>
          </mc:Choice>
          <mc:Fallback xmlns="">
            <p:pic>
              <p:nvPicPr>
                <p:cNvPr id="56" name="Entrada de lápiz 55">
                  <a:extLst>
                    <a:ext uri="{FF2B5EF4-FFF2-40B4-BE49-F238E27FC236}">
                      <a16:creationId xmlns:a16="http://schemas.microsoft.com/office/drawing/2014/main" id="{6EDB80C1-9A1A-4456-B5B3-E56901830569}"/>
                    </a:ext>
                  </a:extLst>
                </p:cNvPr>
                <p:cNvPicPr/>
                <p:nvPr/>
              </p:nvPicPr>
              <p:blipFill>
                <a:blip r:embed="rId131"/>
                <a:stretch>
                  <a:fillRect/>
                </a:stretch>
              </p:blipFill>
              <p:spPr>
                <a:xfrm>
                  <a:off x="234720" y="2875519"/>
                  <a:ext cx="107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0" name="Entrada de lápiz 59">
                  <a:extLst>
                    <a:ext uri="{FF2B5EF4-FFF2-40B4-BE49-F238E27FC236}">
                      <a16:creationId xmlns:a16="http://schemas.microsoft.com/office/drawing/2014/main" id="{9D155849-9DA8-4B7B-9AC9-8FA1FB51996C}"/>
                    </a:ext>
                  </a:extLst>
                </p14:cNvPr>
                <p14:cNvContentPartPr/>
                <p14:nvPr/>
              </p14:nvContentPartPr>
              <p14:xfrm>
                <a:off x="345600" y="2903599"/>
                <a:ext cx="87480" cy="96840"/>
              </p14:xfrm>
            </p:contentPart>
          </mc:Choice>
          <mc:Fallback xmlns="">
            <p:pic>
              <p:nvPicPr>
                <p:cNvPr id="60" name="Entrada de lápiz 59">
                  <a:extLst>
                    <a:ext uri="{FF2B5EF4-FFF2-40B4-BE49-F238E27FC236}">
                      <a16:creationId xmlns:a16="http://schemas.microsoft.com/office/drawing/2014/main" id="{9D155849-9DA8-4B7B-9AC9-8FA1FB51996C}"/>
                    </a:ext>
                  </a:extLst>
                </p:cNvPr>
                <p:cNvPicPr/>
                <p:nvPr/>
              </p:nvPicPr>
              <p:blipFill>
                <a:blip r:embed="rId133"/>
                <a:stretch>
                  <a:fillRect/>
                </a:stretch>
              </p:blipFill>
              <p:spPr>
                <a:xfrm>
                  <a:off x="336600" y="2894959"/>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1" name="Entrada de lápiz 60">
                  <a:extLst>
                    <a:ext uri="{FF2B5EF4-FFF2-40B4-BE49-F238E27FC236}">
                      <a16:creationId xmlns:a16="http://schemas.microsoft.com/office/drawing/2014/main" id="{EAC890CB-D983-471E-8C71-88B685D479AD}"/>
                    </a:ext>
                  </a:extLst>
                </p14:cNvPr>
                <p14:cNvContentPartPr/>
                <p14:nvPr/>
              </p14:nvContentPartPr>
              <p14:xfrm>
                <a:off x="353880" y="2940319"/>
                <a:ext cx="38160" cy="14760"/>
              </p14:xfrm>
            </p:contentPart>
          </mc:Choice>
          <mc:Fallback xmlns="">
            <p:pic>
              <p:nvPicPr>
                <p:cNvPr id="61" name="Entrada de lápiz 60">
                  <a:extLst>
                    <a:ext uri="{FF2B5EF4-FFF2-40B4-BE49-F238E27FC236}">
                      <a16:creationId xmlns:a16="http://schemas.microsoft.com/office/drawing/2014/main" id="{EAC890CB-D983-471E-8C71-88B685D479AD}"/>
                    </a:ext>
                  </a:extLst>
                </p:cNvPr>
                <p:cNvPicPr/>
                <p:nvPr/>
              </p:nvPicPr>
              <p:blipFill>
                <a:blip r:embed="rId135"/>
                <a:stretch>
                  <a:fillRect/>
                </a:stretch>
              </p:blipFill>
              <p:spPr>
                <a:xfrm>
                  <a:off x="345240" y="2931679"/>
                  <a:ext cx="55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2" name="Entrada de lápiz 61">
                  <a:extLst>
                    <a:ext uri="{FF2B5EF4-FFF2-40B4-BE49-F238E27FC236}">
                      <a16:creationId xmlns:a16="http://schemas.microsoft.com/office/drawing/2014/main" id="{DCF1889F-7A0F-44BE-93CF-22CA2E3A332E}"/>
                    </a:ext>
                  </a:extLst>
                </p14:cNvPr>
                <p14:cNvContentPartPr/>
                <p14:nvPr/>
              </p14:nvContentPartPr>
              <p14:xfrm>
                <a:off x="342360" y="2889559"/>
                <a:ext cx="58320" cy="24480"/>
              </p14:xfrm>
            </p:contentPart>
          </mc:Choice>
          <mc:Fallback xmlns="">
            <p:pic>
              <p:nvPicPr>
                <p:cNvPr id="62" name="Entrada de lápiz 61">
                  <a:extLst>
                    <a:ext uri="{FF2B5EF4-FFF2-40B4-BE49-F238E27FC236}">
                      <a16:creationId xmlns:a16="http://schemas.microsoft.com/office/drawing/2014/main" id="{DCF1889F-7A0F-44BE-93CF-22CA2E3A332E}"/>
                    </a:ext>
                  </a:extLst>
                </p:cNvPr>
                <p:cNvPicPr/>
                <p:nvPr/>
              </p:nvPicPr>
              <p:blipFill>
                <a:blip r:embed="rId137"/>
                <a:stretch>
                  <a:fillRect/>
                </a:stretch>
              </p:blipFill>
              <p:spPr>
                <a:xfrm>
                  <a:off x="333720" y="2880919"/>
                  <a:ext cx="7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3" name="Entrada de lápiz 62">
                  <a:extLst>
                    <a:ext uri="{FF2B5EF4-FFF2-40B4-BE49-F238E27FC236}">
                      <a16:creationId xmlns:a16="http://schemas.microsoft.com/office/drawing/2014/main" id="{838BB6BE-8C4F-49F7-8230-31B4A1233720}"/>
                    </a:ext>
                  </a:extLst>
                </p14:cNvPr>
                <p14:cNvContentPartPr/>
                <p14:nvPr/>
              </p14:nvContentPartPr>
              <p14:xfrm>
                <a:off x="459360" y="2716039"/>
                <a:ext cx="10440" cy="332280"/>
              </p14:xfrm>
            </p:contentPart>
          </mc:Choice>
          <mc:Fallback xmlns="">
            <p:pic>
              <p:nvPicPr>
                <p:cNvPr id="63" name="Entrada de lápiz 62">
                  <a:extLst>
                    <a:ext uri="{FF2B5EF4-FFF2-40B4-BE49-F238E27FC236}">
                      <a16:creationId xmlns:a16="http://schemas.microsoft.com/office/drawing/2014/main" id="{838BB6BE-8C4F-49F7-8230-31B4A1233720}"/>
                    </a:ext>
                  </a:extLst>
                </p:cNvPr>
                <p:cNvPicPr/>
                <p:nvPr/>
              </p:nvPicPr>
              <p:blipFill>
                <a:blip r:embed="rId139"/>
                <a:stretch>
                  <a:fillRect/>
                </a:stretch>
              </p:blipFill>
              <p:spPr>
                <a:xfrm>
                  <a:off x="450360" y="2707399"/>
                  <a:ext cx="28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4" name="Entrada de lápiz 63">
                  <a:extLst>
                    <a:ext uri="{FF2B5EF4-FFF2-40B4-BE49-F238E27FC236}">
                      <a16:creationId xmlns:a16="http://schemas.microsoft.com/office/drawing/2014/main" id="{BB877F33-8686-466B-836E-5DC8E5833158}"/>
                    </a:ext>
                  </a:extLst>
                </p14:cNvPr>
                <p14:cNvContentPartPr/>
                <p14:nvPr/>
              </p14:nvContentPartPr>
              <p14:xfrm>
                <a:off x="476640" y="3053359"/>
                <a:ext cx="55080" cy="98640"/>
              </p14:xfrm>
            </p:contentPart>
          </mc:Choice>
          <mc:Fallback xmlns="">
            <p:pic>
              <p:nvPicPr>
                <p:cNvPr id="64" name="Entrada de lápiz 63">
                  <a:extLst>
                    <a:ext uri="{FF2B5EF4-FFF2-40B4-BE49-F238E27FC236}">
                      <a16:creationId xmlns:a16="http://schemas.microsoft.com/office/drawing/2014/main" id="{BB877F33-8686-466B-836E-5DC8E5833158}"/>
                    </a:ext>
                  </a:extLst>
                </p:cNvPr>
                <p:cNvPicPr/>
                <p:nvPr/>
              </p:nvPicPr>
              <p:blipFill>
                <a:blip r:embed="rId141"/>
                <a:stretch>
                  <a:fillRect/>
                </a:stretch>
              </p:blipFill>
              <p:spPr>
                <a:xfrm>
                  <a:off x="467640" y="3044719"/>
                  <a:ext cx="727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6" name="Entrada de lápiz 65">
                  <a:extLst>
                    <a:ext uri="{FF2B5EF4-FFF2-40B4-BE49-F238E27FC236}">
                      <a16:creationId xmlns:a16="http://schemas.microsoft.com/office/drawing/2014/main" id="{638FE0E1-A169-4259-91E1-20A723888E59}"/>
                    </a:ext>
                  </a:extLst>
                </p14:cNvPr>
                <p14:cNvContentPartPr/>
                <p14:nvPr/>
              </p14:nvContentPartPr>
              <p14:xfrm>
                <a:off x="542880" y="3084679"/>
                <a:ext cx="89640" cy="81360"/>
              </p14:xfrm>
            </p:contentPart>
          </mc:Choice>
          <mc:Fallback xmlns="">
            <p:pic>
              <p:nvPicPr>
                <p:cNvPr id="66" name="Entrada de lápiz 65">
                  <a:extLst>
                    <a:ext uri="{FF2B5EF4-FFF2-40B4-BE49-F238E27FC236}">
                      <a16:creationId xmlns:a16="http://schemas.microsoft.com/office/drawing/2014/main" id="{638FE0E1-A169-4259-91E1-20A723888E59}"/>
                    </a:ext>
                  </a:extLst>
                </p:cNvPr>
                <p:cNvPicPr/>
                <p:nvPr/>
              </p:nvPicPr>
              <p:blipFill>
                <a:blip r:embed="rId143"/>
                <a:stretch>
                  <a:fillRect/>
                </a:stretch>
              </p:blipFill>
              <p:spPr>
                <a:xfrm>
                  <a:off x="533880" y="3075679"/>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Entrada de lápiz 66">
                  <a:extLst>
                    <a:ext uri="{FF2B5EF4-FFF2-40B4-BE49-F238E27FC236}">
                      <a16:creationId xmlns:a16="http://schemas.microsoft.com/office/drawing/2014/main" id="{B3583D15-469A-4021-909B-4C36BDCB5736}"/>
                    </a:ext>
                  </a:extLst>
                </p14:cNvPr>
                <p14:cNvContentPartPr/>
                <p14:nvPr/>
              </p14:nvContentPartPr>
              <p14:xfrm>
                <a:off x="665640" y="3086119"/>
                <a:ext cx="11160" cy="70200"/>
              </p14:xfrm>
            </p:contentPart>
          </mc:Choice>
          <mc:Fallback xmlns="">
            <p:pic>
              <p:nvPicPr>
                <p:cNvPr id="67" name="Entrada de lápiz 66">
                  <a:extLst>
                    <a:ext uri="{FF2B5EF4-FFF2-40B4-BE49-F238E27FC236}">
                      <a16:creationId xmlns:a16="http://schemas.microsoft.com/office/drawing/2014/main" id="{B3583D15-469A-4021-909B-4C36BDCB5736}"/>
                    </a:ext>
                  </a:extLst>
                </p:cNvPr>
                <p:cNvPicPr/>
                <p:nvPr/>
              </p:nvPicPr>
              <p:blipFill>
                <a:blip r:embed="rId145"/>
                <a:stretch>
                  <a:fillRect/>
                </a:stretch>
              </p:blipFill>
              <p:spPr>
                <a:xfrm>
                  <a:off x="657000" y="3077119"/>
                  <a:ext cx="28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8" name="Entrada de lápiz 67">
                  <a:extLst>
                    <a:ext uri="{FF2B5EF4-FFF2-40B4-BE49-F238E27FC236}">
                      <a16:creationId xmlns:a16="http://schemas.microsoft.com/office/drawing/2014/main" id="{45C2ECA8-2DFF-4102-AD86-146520513EBE}"/>
                    </a:ext>
                  </a:extLst>
                </p14:cNvPr>
                <p14:cNvContentPartPr/>
                <p14:nvPr/>
              </p14:nvContentPartPr>
              <p14:xfrm>
                <a:off x="619560" y="3068119"/>
                <a:ext cx="66240" cy="26640"/>
              </p14:xfrm>
            </p:contentPart>
          </mc:Choice>
          <mc:Fallback xmlns="">
            <p:pic>
              <p:nvPicPr>
                <p:cNvPr id="68" name="Entrada de lápiz 67">
                  <a:extLst>
                    <a:ext uri="{FF2B5EF4-FFF2-40B4-BE49-F238E27FC236}">
                      <a16:creationId xmlns:a16="http://schemas.microsoft.com/office/drawing/2014/main" id="{45C2ECA8-2DFF-4102-AD86-146520513EBE}"/>
                    </a:ext>
                  </a:extLst>
                </p:cNvPr>
                <p:cNvPicPr/>
                <p:nvPr/>
              </p:nvPicPr>
              <p:blipFill>
                <a:blip r:embed="rId147"/>
                <a:stretch>
                  <a:fillRect/>
                </a:stretch>
              </p:blipFill>
              <p:spPr>
                <a:xfrm>
                  <a:off x="610920" y="3059119"/>
                  <a:ext cx="83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9" name="Entrada de lápiz 68">
                  <a:extLst>
                    <a:ext uri="{FF2B5EF4-FFF2-40B4-BE49-F238E27FC236}">
                      <a16:creationId xmlns:a16="http://schemas.microsoft.com/office/drawing/2014/main" id="{93546495-822A-4213-A71D-A9F1EA64729B}"/>
                    </a:ext>
                  </a:extLst>
                </p14:cNvPr>
                <p14:cNvContentPartPr/>
                <p14:nvPr/>
              </p14:nvContentPartPr>
              <p14:xfrm>
                <a:off x="524880" y="2871919"/>
                <a:ext cx="63720" cy="5040"/>
              </p14:xfrm>
            </p:contentPart>
          </mc:Choice>
          <mc:Fallback xmlns="">
            <p:pic>
              <p:nvPicPr>
                <p:cNvPr id="69" name="Entrada de lápiz 68">
                  <a:extLst>
                    <a:ext uri="{FF2B5EF4-FFF2-40B4-BE49-F238E27FC236}">
                      <a16:creationId xmlns:a16="http://schemas.microsoft.com/office/drawing/2014/main" id="{93546495-822A-4213-A71D-A9F1EA64729B}"/>
                    </a:ext>
                  </a:extLst>
                </p:cNvPr>
                <p:cNvPicPr/>
                <p:nvPr/>
              </p:nvPicPr>
              <p:blipFill>
                <a:blip r:embed="rId149"/>
                <a:stretch>
                  <a:fillRect/>
                </a:stretch>
              </p:blipFill>
              <p:spPr>
                <a:xfrm>
                  <a:off x="515880" y="2862919"/>
                  <a:ext cx="81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0" name="Entrada de lápiz 69">
                  <a:extLst>
                    <a:ext uri="{FF2B5EF4-FFF2-40B4-BE49-F238E27FC236}">
                      <a16:creationId xmlns:a16="http://schemas.microsoft.com/office/drawing/2014/main" id="{82EBACB3-AAA7-470E-9CB3-01E8C00FB131}"/>
                    </a:ext>
                  </a:extLst>
                </p14:cNvPr>
                <p14:cNvContentPartPr/>
                <p14:nvPr/>
              </p14:nvContentPartPr>
              <p14:xfrm>
                <a:off x="531360" y="2911519"/>
                <a:ext cx="52560" cy="9720"/>
              </p14:xfrm>
            </p:contentPart>
          </mc:Choice>
          <mc:Fallback xmlns="">
            <p:pic>
              <p:nvPicPr>
                <p:cNvPr id="70" name="Entrada de lápiz 69">
                  <a:extLst>
                    <a:ext uri="{FF2B5EF4-FFF2-40B4-BE49-F238E27FC236}">
                      <a16:creationId xmlns:a16="http://schemas.microsoft.com/office/drawing/2014/main" id="{82EBACB3-AAA7-470E-9CB3-01E8C00FB131}"/>
                    </a:ext>
                  </a:extLst>
                </p:cNvPr>
                <p:cNvPicPr/>
                <p:nvPr/>
              </p:nvPicPr>
              <p:blipFill>
                <a:blip r:embed="rId151"/>
                <a:stretch>
                  <a:fillRect/>
                </a:stretch>
              </p:blipFill>
              <p:spPr>
                <a:xfrm>
                  <a:off x="522720" y="2902879"/>
                  <a:ext cx="70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1" name="Entrada de lápiz 70">
                  <a:extLst>
                    <a:ext uri="{FF2B5EF4-FFF2-40B4-BE49-F238E27FC236}">
                      <a16:creationId xmlns:a16="http://schemas.microsoft.com/office/drawing/2014/main" id="{24A09FD1-01C2-4AE9-AC52-79E88F7EA3C1}"/>
                    </a:ext>
                  </a:extLst>
                </p14:cNvPr>
                <p14:cNvContentPartPr/>
                <p14:nvPr/>
              </p14:nvContentPartPr>
              <p14:xfrm>
                <a:off x="639000" y="2856439"/>
                <a:ext cx="78840" cy="74520"/>
              </p14:xfrm>
            </p:contentPart>
          </mc:Choice>
          <mc:Fallback xmlns="">
            <p:pic>
              <p:nvPicPr>
                <p:cNvPr id="71" name="Entrada de lápiz 70">
                  <a:extLst>
                    <a:ext uri="{FF2B5EF4-FFF2-40B4-BE49-F238E27FC236}">
                      <a16:creationId xmlns:a16="http://schemas.microsoft.com/office/drawing/2014/main" id="{24A09FD1-01C2-4AE9-AC52-79E88F7EA3C1}"/>
                    </a:ext>
                  </a:extLst>
                </p:cNvPr>
                <p:cNvPicPr/>
                <p:nvPr/>
              </p:nvPicPr>
              <p:blipFill>
                <a:blip r:embed="rId153"/>
                <a:stretch>
                  <a:fillRect/>
                </a:stretch>
              </p:blipFill>
              <p:spPr>
                <a:xfrm>
                  <a:off x="630360" y="2847799"/>
                  <a:ext cx="96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2" name="Entrada de lápiz 71">
                  <a:extLst>
                    <a:ext uri="{FF2B5EF4-FFF2-40B4-BE49-F238E27FC236}">
                      <a16:creationId xmlns:a16="http://schemas.microsoft.com/office/drawing/2014/main" id="{290DE0B2-F970-46EB-B759-61831272ABAF}"/>
                    </a:ext>
                  </a:extLst>
                </p14:cNvPr>
                <p14:cNvContentPartPr/>
                <p14:nvPr/>
              </p14:nvContentPartPr>
              <p14:xfrm>
                <a:off x="715680" y="2737279"/>
                <a:ext cx="19800" cy="46800"/>
              </p14:xfrm>
            </p:contentPart>
          </mc:Choice>
          <mc:Fallback xmlns="">
            <p:pic>
              <p:nvPicPr>
                <p:cNvPr id="72" name="Entrada de lápiz 71">
                  <a:extLst>
                    <a:ext uri="{FF2B5EF4-FFF2-40B4-BE49-F238E27FC236}">
                      <a16:creationId xmlns:a16="http://schemas.microsoft.com/office/drawing/2014/main" id="{290DE0B2-F970-46EB-B759-61831272ABAF}"/>
                    </a:ext>
                  </a:extLst>
                </p:cNvPr>
                <p:cNvPicPr/>
                <p:nvPr/>
              </p:nvPicPr>
              <p:blipFill>
                <a:blip r:embed="rId155"/>
                <a:stretch>
                  <a:fillRect/>
                </a:stretch>
              </p:blipFill>
              <p:spPr>
                <a:xfrm>
                  <a:off x="706680" y="2728279"/>
                  <a:ext cx="37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3" name="Entrada de lápiz 72">
                  <a:extLst>
                    <a:ext uri="{FF2B5EF4-FFF2-40B4-BE49-F238E27FC236}">
                      <a16:creationId xmlns:a16="http://schemas.microsoft.com/office/drawing/2014/main" id="{F874D1E7-3A4F-48E4-A794-F28431CD1923}"/>
                    </a:ext>
                  </a:extLst>
                </p14:cNvPr>
                <p14:cNvContentPartPr/>
                <p14:nvPr/>
              </p14:nvContentPartPr>
              <p14:xfrm>
                <a:off x="779760" y="2819719"/>
                <a:ext cx="55080" cy="103680"/>
              </p14:xfrm>
            </p:contentPart>
          </mc:Choice>
          <mc:Fallback xmlns="">
            <p:pic>
              <p:nvPicPr>
                <p:cNvPr id="73" name="Entrada de lápiz 72">
                  <a:extLst>
                    <a:ext uri="{FF2B5EF4-FFF2-40B4-BE49-F238E27FC236}">
                      <a16:creationId xmlns:a16="http://schemas.microsoft.com/office/drawing/2014/main" id="{F874D1E7-3A4F-48E4-A794-F28431CD1923}"/>
                    </a:ext>
                  </a:extLst>
                </p:cNvPr>
                <p:cNvPicPr/>
                <p:nvPr/>
              </p:nvPicPr>
              <p:blipFill>
                <a:blip r:embed="rId157"/>
                <a:stretch>
                  <a:fillRect/>
                </a:stretch>
              </p:blipFill>
              <p:spPr>
                <a:xfrm>
                  <a:off x="771120" y="2811079"/>
                  <a:ext cx="72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4" name="Entrada de lápiz 73">
                  <a:extLst>
                    <a:ext uri="{FF2B5EF4-FFF2-40B4-BE49-F238E27FC236}">
                      <a16:creationId xmlns:a16="http://schemas.microsoft.com/office/drawing/2014/main" id="{71D94533-0F5E-41ED-BF67-38D8986C8836}"/>
                    </a:ext>
                  </a:extLst>
                </p14:cNvPr>
                <p14:cNvContentPartPr/>
                <p14:nvPr/>
              </p14:nvContentPartPr>
              <p14:xfrm>
                <a:off x="870840" y="2863279"/>
                <a:ext cx="73080" cy="70920"/>
              </p14:xfrm>
            </p:contentPart>
          </mc:Choice>
          <mc:Fallback xmlns="">
            <p:pic>
              <p:nvPicPr>
                <p:cNvPr id="74" name="Entrada de lápiz 73">
                  <a:extLst>
                    <a:ext uri="{FF2B5EF4-FFF2-40B4-BE49-F238E27FC236}">
                      <a16:creationId xmlns:a16="http://schemas.microsoft.com/office/drawing/2014/main" id="{71D94533-0F5E-41ED-BF67-38D8986C8836}"/>
                    </a:ext>
                  </a:extLst>
                </p:cNvPr>
                <p:cNvPicPr/>
                <p:nvPr/>
              </p:nvPicPr>
              <p:blipFill>
                <a:blip r:embed="rId159"/>
                <a:stretch>
                  <a:fillRect/>
                </a:stretch>
              </p:blipFill>
              <p:spPr>
                <a:xfrm>
                  <a:off x="862200" y="2854279"/>
                  <a:ext cx="907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5" name="Entrada de lápiz 124">
                  <a:extLst>
                    <a:ext uri="{FF2B5EF4-FFF2-40B4-BE49-F238E27FC236}">
                      <a16:creationId xmlns:a16="http://schemas.microsoft.com/office/drawing/2014/main" id="{57FC86B0-6713-40AF-BA2A-87DB5FA12586}"/>
                    </a:ext>
                  </a:extLst>
                </p14:cNvPr>
                <p14:cNvContentPartPr/>
                <p14:nvPr/>
              </p14:nvContentPartPr>
              <p14:xfrm>
                <a:off x="900000" y="3160639"/>
                <a:ext cx="5858640" cy="146880"/>
              </p14:xfrm>
            </p:contentPart>
          </mc:Choice>
          <mc:Fallback xmlns="">
            <p:pic>
              <p:nvPicPr>
                <p:cNvPr id="125" name="Entrada de lápiz 124">
                  <a:extLst>
                    <a:ext uri="{FF2B5EF4-FFF2-40B4-BE49-F238E27FC236}">
                      <a16:creationId xmlns:a16="http://schemas.microsoft.com/office/drawing/2014/main" id="{57FC86B0-6713-40AF-BA2A-87DB5FA12586}"/>
                    </a:ext>
                  </a:extLst>
                </p:cNvPr>
                <p:cNvPicPr/>
                <p:nvPr/>
              </p:nvPicPr>
              <p:blipFill>
                <a:blip r:embed="rId161"/>
                <a:stretch>
                  <a:fillRect/>
                </a:stretch>
              </p:blipFill>
              <p:spPr>
                <a:xfrm>
                  <a:off x="891000" y="3151999"/>
                  <a:ext cx="587628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27" name="Entrada de lápiz 126">
                <a:extLst>
                  <a:ext uri="{FF2B5EF4-FFF2-40B4-BE49-F238E27FC236}">
                    <a16:creationId xmlns:a16="http://schemas.microsoft.com/office/drawing/2014/main" id="{2EFB6289-F34F-4BB0-8A4A-A7B6DFD17824}"/>
                  </a:ext>
                </a:extLst>
              </p14:cNvPr>
              <p14:cNvContentPartPr/>
              <p14:nvPr/>
            </p14:nvContentPartPr>
            <p14:xfrm>
              <a:off x="2591280" y="3202399"/>
              <a:ext cx="20880" cy="221760"/>
            </p14:xfrm>
          </p:contentPart>
        </mc:Choice>
        <mc:Fallback xmlns="">
          <p:pic>
            <p:nvPicPr>
              <p:cNvPr id="127" name="Entrada de lápiz 126">
                <a:extLst>
                  <a:ext uri="{FF2B5EF4-FFF2-40B4-BE49-F238E27FC236}">
                    <a16:creationId xmlns:a16="http://schemas.microsoft.com/office/drawing/2014/main" id="{2EFB6289-F34F-4BB0-8A4A-A7B6DFD17824}"/>
                  </a:ext>
                </a:extLst>
              </p:cNvPr>
              <p:cNvPicPr/>
              <p:nvPr/>
            </p:nvPicPr>
            <p:blipFill>
              <a:blip r:embed="rId163"/>
              <a:stretch>
                <a:fillRect/>
              </a:stretch>
            </p:blipFill>
            <p:spPr>
              <a:xfrm>
                <a:off x="2582640" y="3193759"/>
                <a:ext cx="38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8" name="Entrada de lápiz 127">
                <a:extLst>
                  <a:ext uri="{FF2B5EF4-FFF2-40B4-BE49-F238E27FC236}">
                    <a16:creationId xmlns:a16="http://schemas.microsoft.com/office/drawing/2014/main" id="{E8CE7961-DC5A-43B4-9C6C-688A6C6797CC}"/>
                  </a:ext>
                </a:extLst>
              </p14:cNvPr>
              <p14:cNvContentPartPr/>
              <p14:nvPr/>
            </p14:nvContentPartPr>
            <p14:xfrm>
              <a:off x="1167120" y="2931319"/>
              <a:ext cx="238680" cy="3960"/>
            </p14:xfrm>
          </p:contentPart>
        </mc:Choice>
        <mc:Fallback xmlns="">
          <p:pic>
            <p:nvPicPr>
              <p:cNvPr id="128" name="Entrada de lápiz 127">
                <a:extLst>
                  <a:ext uri="{FF2B5EF4-FFF2-40B4-BE49-F238E27FC236}">
                    <a16:creationId xmlns:a16="http://schemas.microsoft.com/office/drawing/2014/main" id="{E8CE7961-DC5A-43B4-9C6C-688A6C6797CC}"/>
                  </a:ext>
                </a:extLst>
              </p:cNvPr>
              <p:cNvPicPr/>
              <p:nvPr/>
            </p:nvPicPr>
            <p:blipFill>
              <a:blip r:embed="rId165"/>
              <a:stretch>
                <a:fillRect/>
              </a:stretch>
            </p:blipFill>
            <p:spPr>
              <a:xfrm>
                <a:off x="1158120" y="2922319"/>
                <a:ext cx="256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9" name="Entrada de lápiz 128">
                <a:extLst>
                  <a:ext uri="{FF2B5EF4-FFF2-40B4-BE49-F238E27FC236}">
                    <a16:creationId xmlns:a16="http://schemas.microsoft.com/office/drawing/2014/main" id="{46649338-260C-472B-882D-813FE35C90B8}"/>
                  </a:ext>
                </a:extLst>
              </p14:cNvPr>
              <p14:cNvContentPartPr/>
              <p14:nvPr/>
            </p14:nvContentPartPr>
            <p14:xfrm>
              <a:off x="1599120" y="2928079"/>
              <a:ext cx="211320" cy="6480"/>
            </p14:xfrm>
          </p:contentPart>
        </mc:Choice>
        <mc:Fallback xmlns="">
          <p:pic>
            <p:nvPicPr>
              <p:cNvPr id="129" name="Entrada de lápiz 128">
                <a:extLst>
                  <a:ext uri="{FF2B5EF4-FFF2-40B4-BE49-F238E27FC236}">
                    <a16:creationId xmlns:a16="http://schemas.microsoft.com/office/drawing/2014/main" id="{46649338-260C-472B-882D-813FE35C90B8}"/>
                  </a:ext>
                </a:extLst>
              </p:cNvPr>
              <p:cNvPicPr/>
              <p:nvPr/>
            </p:nvPicPr>
            <p:blipFill>
              <a:blip r:embed="rId167"/>
              <a:stretch>
                <a:fillRect/>
              </a:stretch>
            </p:blipFill>
            <p:spPr>
              <a:xfrm>
                <a:off x="1590480" y="2919439"/>
                <a:ext cx="228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Entrada de lápiz 129">
                <a:extLst>
                  <a:ext uri="{FF2B5EF4-FFF2-40B4-BE49-F238E27FC236}">
                    <a16:creationId xmlns:a16="http://schemas.microsoft.com/office/drawing/2014/main" id="{EB6D723C-2E6A-49B4-81D2-C1F6CD3BDBF1}"/>
                  </a:ext>
                </a:extLst>
              </p14:cNvPr>
              <p14:cNvContentPartPr/>
              <p14:nvPr/>
            </p14:nvContentPartPr>
            <p14:xfrm>
              <a:off x="2067120" y="2917639"/>
              <a:ext cx="148320" cy="11160"/>
            </p14:xfrm>
          </p:contentPart>
        </mc:Choice>
        <mc:Fallback xmlns="">
          <p:pic>
            <p:nvPicPr>
              <p:cNvPr id="130" name="Entrada de lápiz 129">
                <a:extLst>
                  <a:ext uri="{FF2B5EF4-FFF2-40B4-BE49-F238E27FC236}">
                    <a16:creationId xmlns:a16="http://schemas.microsoft.com/office/drawing/2014/main" id="{EB6D723C-2E6A-49B4-81D2-C1F6CD3BDBF1}"/>
                  </a:ext>
                </a:extLst>
              </p:cNvPr>
              <p:cNvPicPr/>
              <p:nvPr/>
            </p:nvPicPr>
            <p:blipFill>
              <a:blip r:embed="rId169"/>
              <a:stretch>
                <a:fillRect/>
              </a:stretch>
            </p:blipFill>
            <p:spPr>
              <a:xfrm>
                <a:off x="2058120" y="2908999"/>
                <a:ext cx="165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Entrada de lápiz 130">
                <a:extLst>
                  <a:ext uri="{FF2B5EF4-FFF2-40B4-BE49-F238E27FC236}">
                    <a16:creationId xmlns:a16="http://schemas.microsoft.com/office/drawing/2014/main" id="{E27987E9-4A44-49EB-AC96-70E835C4BD37}"/>
                  </a:ext>
                </a:extLst>
              </p14:cNvPr>
              <p14:cNvContentPartPr/>
              <p14:nvPr/>
            </p14:nvContentPartPr>
            <p14:xfrm>
              <a:off x="2414160" y="2917279"/>
              <a:ext cx="136080" cy="6480"/>
            </p14:xfrm>
          </p:contentPart>
        </mc:Choice>
        <mc:Fallback xmlns="">
          <p:pic>
            <p:nvPicPr>
              <p:cNvPr id="131" name="Entrada de lápiz 130">
                <a:extLst>
                  <a:ext uri="{FF2B5EF4-FFF2-40B4-BE49-F238E27FC236}">
                    <a16:creationId xmlns:a16="http://schemas.microsoft.com/office/drawing/2014/main" id="{E27987E9-4A44-49EB-AC96-70E835C4BD37}"/>
                  </a:ext>
                </a:extLst>
              </p:cNvPr>
              <p:cNvPicPr/>
              <p:nvPr/>
            </p:nvPicPr>
            <p:blipFill>
              <a:blip r:embed="rId171"/>
              <a:stretch>
                <a:fillRect/>
              </a:stretch>
            </p:blipFill>
            <p:spPr>
              <a:xfrm>
                <a:off x="2405160" y="2908279"/>
                <a:ext cx="153720" cy="24120"/>
              </a:xfrm>
              <a:prstGeom prst="rect">
                <a:avLst/>
              </a:prstGeom>
            </p:spPr>
          </p:pic>
        </mc:Fallback>
      </mc:AlternateContent>
      <p:grpSp>
        <p:nvGrpSpPr>
          <p:cNvPr id="150" name="Grupo 149">
            <a:extLst>
              <a:ext uri="{FF2B5EF4-FFF2-40B4-BE49-F238E27FC236}">
                <a16:creationId xmlns:a16="http://schemas.microsoft.com/office/drawing/2014/main" id="{3F96B93A-6495-42B3-B00A-EAAD953F2231}"/>
              </a:ext>
            </a:extLst>
          </p:cNvPr>
          <p:cNvGrpSpPr/>
          <p:nvPr/>
        </p:nvGrpSpPr>
        <p:grpSpPr>
          <a:xfrm>
            <a:off x="2657160" y="3540799"/>
            <a:ext cx="1614960" cy="587160"/>
            <a:chOff x="2657160" y="3540799"/>
            <a:chExt cx="1614960" cy="587160"/>
          </a:xfrm>
        </p:grpSpPr>
        <mc:AlternateContent xmlns:mc="http://schemas.openxmlformats.org/markup-compatibility/2006" xmlns:p14="http://schemas.microsoft.com/office/powerpoint/2010/main">
          <mc:Choice Requires="p14">
            <p:contentPart p14:bwMode="auto" r:id="rId172">
              <p14:nvContentPartPr>
                <p14:cNvPr id="132" name="Entrada de lápiz 131">
                  <a:extLst>
                    <a:ext uri="{FF2B5EF4-FFF2-40B4-BE49-F238E27FC236}">
                      <a16:creationId xmlns:a16="http://schemas.microsoft.com/office/drawing/2014/main" id="{9CC83C94-1420-44A1-8DBD-6138966D76A1}"/>
                    </a:ext>
                  </a:extLst>
                </p14:cNvPr>
                <p14:cNvContentPartPr/>
                <p14:nvPr/>
              </p14:nvContentPartPr>
              <p14:xfrm>
                <a:off x="2657160" y="3540799"/>
                <a:ext cx="155880" cy="241200"/>
              </p14:xfrm>
            </p:contentPart>
          </mc:Choice>
          <mc:Fallback xmlns="">
            <p:pic>
              <p:nvPicPr>
                <p:cNvPr id="132" name="Entrada de lápiz 131">
                  <a:extLst>
                    <a:ext uri="{FF2B5EF4-FFF2-40B4-BE49-F238E27FC236}">
                      <a16:creationId xmlns:a16="http://schemas.microsoft.com/office/drawing/2014/main" id="{9CC83C94-1420-44A1-8DBD-6138966D76A1}"/>
                    </a:ext>
                  </a:extLst>
                </p:cNvPr>
                <p:cNvPicPr/>
                <p:nvPr/>
              </p:nvPicPr>
              <p:blipFill>
                <a:blip r:embed="rId173"/>
                <a:stretch>
                  <a:fillRect/>
                </a:stretch>
              </p:blipFill>
              <p:spPr>
                <a:xfrm>
                  <a:off x="2648160" y="3531799"/>
                  <a:ext cx="1735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3" name="Entrada de lápiz 132">
                  <a:extLst>
                    <a:ext uri="{FF2B5EF4-FFF2-40B4-BE49-F238E27FC236}">
                      <a16:creationId xmlns:a16="http://schemas.microsoft.com/office/drawing/2014/main" id="{20ABA116-4033-4535-A57F-24EABD84C16E}"/>
                    </a:ext>
                  </a:extLst>
                </p14:cNvPr>
                <p14:cNvContentPartPr/>
                <p14:nvPr/>
              </p14:nvContentPartPr>
              <p14:xfrm>
                <a:off x="2890080" y="3758239"/>
                <a:ext cx="69840" cy="84960"/>
              </p14:xfrm>
            </p:contentPart>
          </mc:Choice>
          <mc:Fallback xmlns="">
            <p:pic>
              <p:nvPicPr>
                <p:cNvPr id="133" name="Entrada de lápiz 132">
                  <a:extLst>
                    <a:ext uri="{FF2B5EF4-FFF2-40B4-BE49-F238E27FC236}">
                      <a16:creationId xmlns:a16="http://schemas.microsoft.com/office/drawing/2014/main" id="{20ABA116-4033-4535-A57F-24EABD84C16E}"/>
                    </a:ext>
                  </a:extLst>
                </p:cNvPr>
                <p:cNvPicPr/>
                <p:nvPr/>
              </p:nvPicPr>
              <p:blipFill>
                <a:blip r:embed="rId175"/>
                <a:stretch>
                  <a:fillRect/>
                </a:stretch>
              </p:blipFill>
              <p:spPr>
                <a:xfrm>
                  <a:off x="2881080" y="3749599"/>
                  <a:ext cx="8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4" name="Entrada de lápiz 133">
                  <a:extLst>
                    <a:ext uri="{FF2B5EF4-FFF2-40B4-BE49-F238E27FC236}">
                      <a16:creationId xmlns:a16="http://schemas.microsoft.com/office/drawing/2014/main" id="{504B9BB6-EA44-4E30-A857-F2CB84FCBF34}"/>
                    </a:ext>
                  </a:extLst>
                </p14:cNvPr>
                <p14:cNvContentPartPr/>
                <p14:nvPr/>
              </p14:nvContentPartPr>
              <p14:xfrm>
                <a:off x="2878200" y="3680119"/>
                <a:ext cx="33480" cy="37800"/>
              </p14:xfrm>
            </p:contentPart>
          </mc:Choice>
          <mc:Fallback xmlns="">
            <p:pic>
              <p:nvPicPr>
                <p:cNvPr id="134" name="Entrada de lápiz 133">
                  <a:extLst>
                    <a:ext uri="{FF2B5EF4-FFF2-40B4-BE49-F238E27FC236}">
                      <a16:creationId xmlns:a16="http://schemas.microsoft.com/office/drawing/2014/main" id="{504B9BB6-EA44-4E30-A857-F2CB84FCBF34}"/>
                    </a:ext>
                  </a:extLst>
                </p:cNvPr>
                <p:cNvPicPr/>
                <p:nvPr/>
              </p:nvPicPr>
              <p:blipFill>
                <a:blip r:embed="rId177"/>
                <a:stretch>
                  <a:fillRect/>
                </a:stretch>
              </p:blipFill>
              <p:spPr>
                <a:xfrm>
                  <a:off x="2869200" y="3671479"/>
                  <a:ext cx="51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6" name="Entrada de lápiz 135">
                  <a:extLst>
                    <a:ext uri="{FF2B5EF4-FFF2-40B4-BE49-F238E27FC236}">
                      <a16:creationId xmlns:a16="http://schemas.microsoft.com/office/drawing/2014/main" id="{2AF24713-7228-489C-95F7-17CDDC75AD9F}"/>
                    </a:ext>
                  </a:extLst>
                </p14:cNvPr>
                <p14:cNvContentPartPr/>
                <p14:nvPr/>
              </p14:nvContentPartPr>
              <p14:xfrm>
                <a:off x="3064680" y="3619279"/>
                <a:ext cx="43920" cy="434880"/>
              </p14:xfrm>
            </p:contentPart>
          </mc:Choice>
          <mc:Fallback xmlns="">
            <p:pic>
              <p:nvPicPr>
                <p:cNvPr id="136" name="Entrada de lápiz 135">
                  <a:extLst>
                    <a:ext uri="{FF2B5EF4-FFF2-40B4-BE49-F238E27FC236}">
                      <a16:creationId xmlns:a16="http://schemas.microsoft.com/office/drawing/2014/main" id="{2AF24713-7228-489C-95F7-17CDDC75AD9F}"/>
                    </a:ext>
                  </a:extLst>
                </p:cNvPr>
                <p:cNvPicPr/>
                <p:nvPr/>
              </p:nvPicPr>
              <p:blipFill>
                <a:blip r:embed="rId179"/>
                <a:stretch>
                  <a:fillRect/>
                </a:stretch>
              </p:blipFill>
              <p:spPr>
                <a:xfrm>
                  <a:off x="3056040" y="3610279"/>
                  <a:ext cx="615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8" name="Entrada de lápiz 137">
                  <a:extLst>
                    <a:ext uri="{FF2B5EF4-FFF2-40B4-BE49-F238E27FC236}">
                      <a16:creationId xmlns:a16="http://schemas.microsoft.com/office/drawing/2014/main" id="{EBCEE37F-758D-4E41-943F-EFDF40821066}"/>
                    </a:ext>
                  </a:extLst>
                </p14:cNvPr>
                <p14:cNvContentPartPr/>
                <p14:nvPr/>
              </p14:nvContentPartPr>
              <p14:xfrm>
                <a:off x="3250800" y="3994759"/>
                <a:ext cx="27000" cy="101520"/>
              </p14:xfrm>
            </p:contentPart>
          </mc:Choice>
          <mc:Fallback xmlns="">
            <p:pic>
              <p:nvPicPr>
                <p:cNvPr id="138" name="Entrada de lápiz 137">
                  <a:extLst>
                    <a:ext uri="{FF2B5EF4-FFF2-40B4-BE49-F238E27FC236}">
                      <a16:creationId xmlns:a16="http://schemas.microsoft.com/office/drawing/2014/main" id="{EBCEE37F-758D-4E41-943F-EFDF40821066}"/>
                    </a:ext>
                  </a:extLst>
                </p:cNvPr>
                <p:cNvPicPr/>
                <p:nvPr/>
              </p:nvPicPr>
              <p:blipFill>
                <a:blip r:embed="rId181"/>
                <a:stretch>
                  <a:fillRect/>
                </a:stretch>
              </p:blipFill>
              <p:spPr>
                <a:xfrm>
                  <a:off x="3242160" y="3985759"/>
                  <a:ext cx="44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Entrada de lápiz 138">
                  <a:extLst>
                    <a:ext uri="{FF2B5EF4-FFF2-40B4-BE49-F238E27FC236}">
                      <a16:creationId xmlns:a16="http://schemas.microsoft.com/office/drawing/2014/main" id="{BBE50691-70A6-4FF4-B24D-FD2652C5AEA6}"/>
                    </a:ext>
                  </a:extLst>
                </p14:cNvPr>
                <p14:cNvContentPartPr/>
                <p14:nvPr/>
              </p14:nvContentPartPr>
              <p14:xfrm>
                <a:off x="3167280" y="3992959"/>
                <a:ext cx="121320" cy="27360"/>
              </p14:xfrm>
            </p:contentPart>
          </mc:Choice>
          <mc:Fallback xmlns="">
            <p:pic>
              <p:nvPicPr>
                <p:cNvPr id="139" name="Entrada de lápiz 138">
                  <a:extLst>
                    <a:ext uri="{FF2B5EF4-FFF2-40B4-BE49-F238E27FC236}">
                      <a16:creationId xmlns:a16="http://schemas.microsoft.com/office/drawing/2014/main" id="{BBE50691-70A6-4FF4-B24D-FD2652C5AEA6}"/>
                    </a:ext>
                  </a:extLst>
                </p:cNvPr>
                <p:cNvPicPr/>
                <p:nvPr/>
              </p:nvPicPr>
              <p:blipFill>
                <a:blip r:embed="rId183"/>
                <a:stretch>
                  <a:fillRect/>
                </a:stretch>
              </p:blipFill>
              <p:spPr>
                <a:xfrm>
                  <a:off x="3158280" y="3984319"/>
                  <a:ext cx="138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Entrada de lápiz 139">
                  <a:extLst>
                    <a:ext uri="{FF2B5EF4-FFF2-40B4-BE49-F238E27FC236}">
                      <a16:creationId xmlns:a16="http://schemas.microsoft.com/office/drawing/2014/main" id="{CD5A040E-02D0-453E-B094-17EBDE42B080}"/>
                    </a:ext>
                  </a:extLst>
                </p14:cNvPr>
                <p14:cNvContentPartPr/>
                <p14:nvPr/>
              </p14:nvContentPartPr>
              <p14:xfrm>
                <a:off x="3336480" y="3991519"/>
                <a:ext cx="87480" cy="134280"/>
              </p14:xfrm>
            </p:contentPart>
          </mc:Choice>
          <mc:Fallback xmlns="">
            <p:pic>
              <p:nvPicPr>
                <p:cNvPr id="140" name="Entrada de lápiz 139">
                  <a:extLst>
                    <a:ext uri="{FF2B5EF4-FFF2-40B4-BE49-F238E27FC236}">
                      <a16:creationId xmlns:a16="http://schemas.microsoft.com/office/drawing/2014/main" id="{CD5A040E-02D0-453E-B094-17EBDE42B080}"/>
                    </a:ext>
                  </a:extLst>
                </p:cNvPr>
                <p:cNvPicPr/>
                <p:nvPr/>
              </p:nvPicPr>
              <p:blipFill>
                <a:blip r:embed="rId185"/>
                <a:stretch>
                  <a:fillRect/>
                </a:stretch>
              </p:blipFill>
              <p:spPr>
                <a:xfrm>
                  <a:off x="3327840" y="3982879"/>
                  <a:ext cx="105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3" name="Entrada de lápiz 142">
                  <a:extLst>
                    <a:ext uri="{FF2B5EF4-FFF2-40B4-BE49-F238E27FC236}">
                      <a16:creationId xmlns:a16="http://schemas.microsoft.com/office/drawing/2014/main" id="{F8728FD6-6A54-4A8E-AB88-28CB16672081}"/>
                    </a:ext>
                  </a:extLst>
                </p14:cNvPr>
                <p14:cNvContentPartPr/>
                <p14:nvPr/>
              </p14:nvContentPartPr>
              <p14:xfrm>
                <a:off x="3457440" y="4013479"/>
                <a:ext cx="110160" cy="114480"/>
              </p14:xfrm>
            </p:contentPart>
          </mc:Choice>
          <mc:Fallback xmlns="">
            <p:pic>
              <p:nvPicPr>
                <p:cNvPr id="143" name="Entrada de lápiz 142">
                  <a:extLst>
                    <a:ext uri="{FF2B5EF4-FFF2-40B4-BE49-F238E27FC236}">
                      <a16:creationId xmlns:a16="http://schemas.microsoft.com/office/drawing/2014/main" id="{F8728FD6-6A54-4A8E-AB88-28CB16672081}"/>
                    </a:ext>
                  </a:extLst>
                </p:cNvPr>
                <p:cNvPicPr/>
                <p:nvPr/>
              </p:nvPicPr>
              <p:blipFill>
                <a:blip r:embed="rId187"/>
                <a:stretch>
                  <a:fillRect/>
                </a:stretch>
              </p:blipFill>
              <p:spPr>
                <a:xfrm>
                  <a:off x="3448440" y="4004479"/>
                  <a:ext cx="12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4" name="Entrada de lápiz 143">
                  <a:extLst>
                    <a:ext uri="{FF2B5EF4-FFF2-40B4-BE49-F238E27FC236}">
                      <a16:creationId xmlns:a16="http://schemas.microsoft.com/office/drawing/2014/main" id="{B3EEE35F-C671-4973-A302-89B23C45FE9D}"/>
                    </a:ext>
                  </a:extLst>
                </p14:cNvPr>
                <p14:cNvContentPartPr/>
                <p14:nvPr/>
              </p14:nvContentPartPr>
              <p14:xfrm>
                <a:off x="3550320" y="4024999"/>
                <a:ext cx="119160" cy="79200"/>
              </p14:xfrm>
            </p:contentPart>
          </mc:Choice>
          <mc:Fallback xmlns="">
            <p:pic>
              <p:nvPicPr>
                <p:cNvPr id="144" name="Entrada de lápiz 143">
                  <a:extLst>
                    <a:ext uri="{FF2B5EF4-FFF2-40B4-BE49-F238E27FC236}">
                      <a16:creationId xmlns:a16="http://schemas.microsoft.com/office/drawing/2014/main" id="{B3EEE35F-C671-4973-A302-89B23C45FE9D}"/>
                    </a:ext>
                  </a:extLst>
                </p:cNvPr>
                <p:cNvPicPr/>
                <p:nvPr/>
              </p:nvPicPr>
              <p:blipFill>
                <a:blip r:embed="rId189"/>
                <a:stretch>
                  <a:fillRect/>
                </a:stretch>
              </p:blipFill>
              <p:spPr>
                <a:xfrm>
                  <a:off x="3541320" y="4015999"/>
                  <a:ext cx="136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Entrada de lápiz 144">
                  <a:extLst>
                    <a:ext uri="{FF2B5EF4-FFF2-40B4-BE49-F238E27FC236}">
                      <a16:creationId xmlns:a16="http://schemas.microsoft.com/office/drawing/2014/main" id="{303238E0-BEE8-40BD-A634-ED09A8449A61}"/>
                    </a:ext>
                  </a:extLst>
                </p14:cNvPr>
                <p14:cNvContentPartPr/>
                <p14:nvPr/>
              </p14:nvContentPartPr>
              <p14:xfrm>
                <a:off x="3742920" y="4082239"/>
                <a:ext cx="27000" cy="11880"/>
              </p14:xfrm>
            </p:contentPart>
          </mc:Choice>
          <mc:Fallback xmlns="">
            <p:pic>
              <p:nvPicPr>
                <p:cNvPr id="145" name="Entrada de lápiz 144">
                  <a:extLst>
                    <a:ext uri="{FF2B5EF4-FFF2-40B4-BE49-F238E27FC236}">
                      <a16:creationId xmlns:a16="http://schemas.microsoft.com/office/drawing/2014/main" id="{303238E0-BEE8-40BD-A634-ED09A8449A61}"/>
                    </a:ext>
                  </a:extLst>
                </p:cNvPr>
                <p:cNvPicPr/>
                <p:nvPr/>
              </p:nvPicPr>
              <p:blipFill>
                <a:blip r:embed="rId191"/>
                <a:stretch>
                  <a:fillRect/>
                </a:stretch>
              </p:blipFill>
              <p:spPr>
                <a:xfrm>
                  <a:off x="3734280" y="4073599"/>
                  <a:ext cx="44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Entrada de lápiz 145">
                  <a:extLst>
                    <a:ext uri="{FF2B5EF4-FFF2-40B4-BE49-F238E27FC236}">
                      <a16:creationId xmlns:a16="http://schemas.microsoft.com/office/drawing/2014/main" id="{3B17EC98-9B9B-475B-AC56-0E563F731B1C}"/>
                    </a:ext>
                  </a:extLst>
                </p14:cNvPr>
                <p14:cNvContentPartPr/>
                <p14:nvPr/>
              </p14:nvContentPartPr>
              <p14:xfrm>
                <a:off x="3878280" y="4009159"/>
                <a:ext cx="68400" cy="87840"/>
              </p14:xfrm>
            </p:contentPart>
          </mc:Choice>
          <mc:Fallback xmlns="">
            <p:pic>
              <p:nvPicPr>
                <p:cNvPr id="146" name="Entrada de lápiz 145">
                  <a:extLst>
                    <a:ext uri="{FF2B5EF4-FFF2-40B4-BE49-F238E27FC236}">
                      <a16:creationId xmlns:a16="http://schemas.microsoft.com/office/drawing/2014/main" id="{3B17EC98-9B9B-475B-AC56-0E563F731B1C}"/>
                    </a:ext>
                  </a:extLst>
                </p:cNvPr>
                <p:cNvPicPr/>
                <p:nvPr/>
              </p:nvPicPr>
              <p:blipFill>
                <a:blip r:embed="rId193"/>
                <a:stretch>
                  <a:fillRect/>
                </a:stretch>
              </p:blipFill>
              <p:spPr>
                <a:xfrm>
                  <a:off x="3869280" y="4000159"/>
                  <a:ext cx="86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Entrada de lápiz 146">
                  <a:extLst>
                    <a:ext uri="{FF2B5EF4-FFF2-40B4-BE49-F238E27FC236}">
                      <a16:creationId xmlns:a16="http://schemas.microsoft.com/office/drawing/2014/main" id="{E3F83B38-9B5C-41EA-BFA2-E320335E3419}"/>
                    </a:ext>
                  </a:extLst>
                </p14:cNvPr>
                <p14:cNvContentPartPr/>
                <p14:nvPr/>
              </p14:nvContentPartPr>
              <p14:xfrm>
                <a:off x="3992400" y="4018519"/>
                <a:ext cx="162720" cy="106560"/>
              </p14:xfrm>
            </p:contentPart>
          </mc:Choice>
          <mc:Fallback xmlns="">
            <p:pic>
              <p:nvPicPr>
                <p:cNvPr id="147" name="Entrada de lápiz 146">
                  <a:extLst>
                    <a:ext uri="{FF2B5EF4-FFF2-40B4-BE49-F238E27FC236}">
                      <a16:creationId xmlns:a16="http://schemas.microsoft.com/office/drawing/2014/main" id="{E3F83B38-9B5C-41EA-BFA2-E320335E3419}"/>
                    </a:ext>
                  </a:extLst>
                </p:cNvPr>
                <p:cNvPicPr/>
                <p:nvPr/>
              </p:nvPicPr>
              <p:blipFill>
                <a:blip r:embed="rId195"/>
                <a:stretch>
                  <a:fillRect/>
                </a:stretch>
              </p:blipFill>
              <p:spPr>
                <a:xfrm>
                  <a:off x="3983760" y="4009879"/>
                  <a:ext cx="180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Entrada de lápiz 147">
                  <a:extLst>
                    <a:ext uri="{FF2B5EF4-FFF2-40B4-BE49-F238E27FC236}">
                      <a16:creationId xmlns:a16="http://schemas.microsoft.com/office/drawing/2014/main" id="{83E397EB-01C7-4124-B7E9-CD00BB5AE68A}"/>
                    </a:ext>
                  </a:extLst>
                </p14:cNvPr>
                <p14:cNvContentPartPr/>
                <p14:nvPr/>
              </p14:nvContentPartPr>
              <p14:xfrm>
                <a:off x="4187160" y="4031119"/>
                <a:ext cx="32040" cy="90000"/>
              </p14:xfrm>
            </p:contentPart>
          </mc:Choice>
          <mc:Fallback xmlns="">
            <p:pic>
              <p:nvPicPr>
                <p:cNvPr id="148" name="Entrada de lápiz 147">
                  <a:extLst>
                    <a:ext uri="{FF2B5EF4-FFF2-40B4-BE49-F238E27FC236}">
                      <a16:creationId xmlns:a16="http://schemas.microsoft.com/office/drawing/2014/main" id="{83E397EB-01C7-4124-B7E9-CD00BB5AE68A}"/>
                    </a:ext>
                  </a:extLst>
                </p:cNvPr>
                <p:cNvPicPr/>
                <p:nvPr/>
              </p:nvPicPr>
              <p:blipFill>
                <a:blip r:embed="rId197"/>
                <a:stretch>
                  <a:fillRect/>
                </a:stretch>
              </p:blipFill>
              <p:spPr>
                <a:xfrm>
                  <a:off x="4178160" y="4022119"/>
                  <a:ext cx="49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Entrada de lápiz 148">
                  <a:extLst>
                    <a:ext uri="{FF2B5EF4-FFF2-40B4-BE49-F238E27FC236}">
                      <a16:creationId xmlns:a16="http://schemas.microsoft.com/office/drawing/2014/main" id="{EB7053E7-3C5B-446C-AE77-D73E5B0EBD62}"/>
                    </a:ext>
                  </a:extLst>
                </p14:cNvPr>
                <p14:cNvContentPartPr/>
                <p14:nvPr/>
              </p14:nvContentPartPr>
              <p14:xfrm>
                <a:off x="4089600" y="4014199"/>
                <a:ext cx="182520" cy="37440"/>
              </p14:xfrm>
            </p:contentPart>
          </mc:Choice>
          <mc:Fallback xmlns="">
            <p:pic>
              <p:nvPicPr>
                <p:cNvPr id="149" name="Entrada de lápiz 148">
                  <a:extLst>
                    <a:ext uri="{FF2B5EF4-FFF2-40B4-BE49-F238E27FC236}">
                      <a16:creationId xmlns:a16="http://schemas.microsoft.com/office/drawing/2014/main" id="{EB7053E7-3C5B-446C-AE77-D73E5B0EBD62}"/>
                    </a:ext>
                  </a:extLst>
                </p:cNvPr>
                <p:cNvPicPr/>
                <p:nvPr/>
              </p:nvPicPr>
              <p:blipFill>
                <a:blip r:embed="rId199"/>
                <a:stretch>
                  <a:fillRect/>
                </a:stretch>
              </p:blipFill>
              <p:spPr>
                <a:xfrm>
                  <a:off x="4080960" y="4005199"/>
                  <a:ext cx="20016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1" name="Entrada de lápiz 150">
                <a:extLst>
                  <a:ext uri="{FF2B5EF4-FFF2-40B4-BE49-F238E27FC236}">
                    <a16:creationId xmlns:a16="http://schemas.microsoft.com/office/drawing/2014/main" id="{9D335D2D-9860-4E9C-A04E-75983A380A4C}"/>
                  </a:ext>
                </a:extLst>
              </p14:cNvPr>
              <p14:cNvContentPartPr/>
              <p14:nvPr/>
            </p14:nvContentPartPr>
            <p14:xfrm>
              <a:off x="2521800" y="2894239"/>
              <a:ext cx="84240" cy="57240"/>
            </p14:xfrm>
          </p:contentPart>
        </mc:Choice>
        <mc:Fallback xmlns="">
          <p:pic>
            <p:nvPicPr>
              <p:cNvPr id="151" name="Entrada de lápiz 150">
                <a:extLst>
                  <a:ext uri="{FF2B5EF4-FFF2-40B4-BE49-F238E27FC236}">
                    <a16:creationId xmlns:a16="http://schemas.microsoft.com/office/drawing/2014/main" id="{9D335D2D-9860-4E9C-A04E-75983A380A4C}"/>
                  </a:ext>
                </a:extLst>
              </p:cNvPr>
              <p:cNvPicPr/>
              <p:nvPr/>
            </p:nvPicPr>
            <p:blipFill>
              <a:blip r:embed="rId201"/>
              <a:stretch>
                <a:fillRect/>
              </a:stretch>
            </p:blipFill>
            <p:spPr>
              <a:xfrm>
                <a:off x="2512800" y="2885599"/>
                <a:ext cx="101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Entrada de lápiz 151">
                <a:extLst>
                  <a:ext uri="{FF2B5EF4-FFF2-40B4-BE49-F238E27FC236}">
                    <a16:creationId xmlns:a16="http://schemas.microsoft.com/office/drawing/2014/main" id="{D9214D4B-2023-4EDB-8A06-CDD36CD75E38}"/>
                  </a:ext>
                </a:extLst>
              </p14:cNvPr>
              <p14:cNvContentPartPr/>
              <p14:nvPr/>
            </p14:nvContentPartPr>
            <p14:xfrm>
              <a:off x="2552040" y="2878039"/>
              <a:ext cx="4003200" cy="55440"/>
            </p14:xfrm>
          </p:contentPart>
        </mc:Choice>
        <mc:Fallback xmlns="">
          <p:pic>
            <p:nvPicPr>
              <p:cNvPr id="152" name="Entrada de lápiz 151">
                <a:extLst>
                  <a:ext uri="{FF2B5EF4-FFF2-40B4-BE49-F238E27FC236}">
                    <a16:creationId xmlns:a16="http://schemas.microsoft.com/office/drawing/2014/main" id="{D9214D4B-2023-4EDB-8A06-CDD36CD75E38}"/>
                  </a:ext>
                </a:extLst>
              </p:cNvPr>
              <p:cNvPicPr/>
              <p:nvPr/>
            </p:nvPicPr>
            <p:blipFill>
              <a:blip r:embed="rId203"/>
              <a:stretch>
                <a:fillRect/>
              </a:stretch>
            </p:blipFill>
            <p:spPr>
              <a:xfrm>
                <a:off x="2543400" y="2869399"/>
                <a:ext cx="4020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Entrada de lápiz 153">
                <a:extLst>
                  <a:ext uri="{FF2B5EF4-FFF2-40B4-BE49-F238E27FC236}">
                    <a16:creationId xmlns:a16="http://schemas.microsoft.com/office/drawing/2014/main" id="{4F437D1B-F34B-44BC-9BB9-081C0C466131}"/>
                  </a:ext>
                </a:extLst>
              </p14:cNvPr>
              <p14:cNvContentPartPr/>
              <p14:nvPr/>
            </p14:nvContentPartPr>
            <p14:xfrm>
              <a:off x="1545840" y="775999"/>
              <a:ext cx="1039680" cy="2105280"/>
            </p14:xfrm>
          </p:contentPart>
        </mc:Choice>
        <mc:Fallback xmlns="">
          <p:pic>
            <p:nvPicPr>
              <p:cNvPr id="154" name="Entrada de lápiz 153">
                <a:extLst>
                  <a:ext uri="{FF2B5EF4-FFF2-40B4-BE49-F238E27FC236}">
                    <a16:creationId xmlns:a16="http://schemas.microsoft.com/office/drawing/2014/main" id="{4F437D1B-F34B-44BC-9BB9-081C0C466131}"/>
                  </a:ext>
                </a:extLst>
              </p:cNvPr>
              <p:cNvPicPr/>
              <p:nvPr/>
            </p:nvPicPr>
            <p:blipFill>
              <a:blip r:embed="rId205"/>
              <a:stretch>
                <a:fillRect/>
              </a:stretch>
            </p:blipFill>
            <p:spPr>
              <a:xfrm>
                <a:off x="1536840" y="766999"/>
                <a:ext cx="1057320" cy="2122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Entrada de lápiz 154">
                <a:extLst>
                  <a:ext uri="{FF2B5EF4-FFF2-40B4-BE49-F238E27FC236}">
                    <a16:creationId xmlns:a16="http://schemas.microsoft.com/office/drawing/2014/main" id="{6084CAE7-7D18-48B6-A613-84430AD03009}"/>
                  </a:ext>
                </a:extLst>
              </p14:cNvPr>
              <p14:cNvContentPartPr/>
              <p14:nvPr/>
            </p14:nvContentPartPr>
            <p14:xfrm>
              <a:off x="1804320" y="359839"/>
              <a:ext cx="4963320" cy="378720"/>
            </p14:xfrm>
          </p:contentPart>
        </mc:Choice>
        <mc:Fallback xmlns="">
          <p:pic>
            <p:nvPicPr>
              <p:cNvPr id="155" name="Entrada de lápiz 154">
                <a:extLst>
                  <a:ext uri="{FF2B5EF4-FFF2-40B4-BE49-F238E27FC236}">
                    <a16:creationId xmlns:a16="http://schemas.microsoft.com/office/drawing/2014/main" id="{6084CAE7-7D18-48B6-A613-84430AD03009}"/>
                  </a:ext>
                </a:extLst>
              </p:cNvPr>
              <p:cNvPicPr/>
              <p:nvPr/>
            </p:nvPicPr>
            <p:blipFill>
              <a:blip r:embed="rId207"/>
              <a:stretch>
                <a:fillRect/>
              </a:stretch>
            </p:blipFill>
            <p:spPr>
              <a:xfrm>
                <a:off x="1795680" y="351199"/>
                <a:ext cx="4980960" cy="396360"/>
              </a:xfrm>
              <a:prstGeom prst="rect">
                <a:avLst/>
              </a:prstGeom>
            </p:spPr>
          </p:pic>
        </mc:Fallback>
      </mc:AlternateContent>
      <p:grpSp>
        <p:nvGrpSpPr>
          <p:cNvPr id="159" name="Grupo 158">
            <a:extLst>
              <a:ext uri="{FF2B5EF4-FFF2-40B4-BE49-F238E27FC236}">
                <a16:creationId xmlns:a16="http://schemas.microsoft.com/office/drawing/2014/main" id="{B65BD7D1-A7D7-46B7-B255-4A295FF10FB6}"/>
              </a:ext>
            </a:extLst>
          </p:cNvPr>
          <p:cNvGrpSpPr/>
          <p:nvPr/>
        </p:nvGrpSpPr>
        <p:grpSpPr>
          <a:xfrm>
            <a:off x="5684040" y="937279"/>
            <a:ext cx="736200" cy="1323720"/>
            <a:chOff x="5684040" y="937279"/>
            <a:chExt cx="736200" cy="1323720"/>
          </a:xfrm>
        </p:grpSpPr>
        <mc:AlternateContent xmlns:mc="http://schemas.openxmlformats.org/markup-compatibility/2006" xmlns:p14="http://schemas.microsoft.com/office/powerpoint/2010/main">
          <mc:Choice Requires="p14">
            <p:contentPart p14:bwMode="auto" r:id="rId208">
              <p14:nvContentPartPr>
                <p14:cNvPr id="156" name="Entrada de lápiz 155">
                  <a:extLst>
                    <a:ext uri="{FF2B5EF4-FFF2-40B4-BE49-F238E27FC236}">
                      <a16:creationId xmlns:a16="http://schemas.microsoft.com/office/drawing/2014/main" id="{04F65830-DADC-4DD4-A317-817C8914A21D}"/>
                    </a:ext>
                  </a:extLst>
                </p14:cNvPr>
                <p14:cNvContentPartPr/>
                <p14:nvPr/>
              </p14:nvContentPartPr>
              <p14:xfrm>
                <a:off x="5684040" y="1095319"/>
                <a:ext cx="698400" cy="1165680"/>
              </p14:xfrm>
            </p:contentPart>
          </mc:Choice>
          <mc:Fallback xmlns="">
            <p:pic>
              <p:nvPicPr>
                <p:cNvPr id="156" name="Entrada de lápiz 155">
                  <a:extLst>
                    <a:ext uri="{FF2B5EF4-FFF2-40B4-BE49-F238E27FC236}">
                      <a16:creationId xmlns:a16="http://schemas.microsoft.com/office/drawing/2014/main" id="{04F65830-DADC-4DD4-A317-817C8914A21D}"/>
                    </a:ext>
                  </a:extLst>
                </p:cNvPr>
                <p:cNvPicPr/>
                <p:nvPr/>
              </p:nvPicPr>
              <p:blipFill>
                <a:blip r:embed="rId209"/>
                <a:stretch>
                  <a:fillRect/>
                </a:stretch>
              </p:blipFill>
              <p:spPr>
                <a:xfrm>
                  <a:off x="5675400" y="1086679"/>
                  <a:ext cx="716040" cy="1183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Entrada de lápiz 156">
                  <a:extLst>
                    <a:ext uri="{FF2B5EF4-FFF2-40B4-BE49-F238E27FC236}">
                      <a16:creationId xmlns:a16="http://schemas.microsoft.com/office/drawing/2014/main" id="{3B3CA94D-3658-449D-A24D-F288F766D403}"/>
                    </a:ext>
                  </a:extLst>
                </p14:cNvPr>
                <p14:cNvContentPartPr/>
                <p14:nvPr/>
              </p14:nvContentPartPr>
              <p14:xfrm>
                <a:off x="6229080" y="937279"/>
                <a:ext cx="191160" cy="232560"/>
              </p14:xfrm>
            </p:contentPart>
          </mc:Choice>
          <mc:Fallback xmlns="">
            <p:pic>
              <p:nvPicPr>
                <p:cNvPr id="157" name="Entrada de lápiz 156">
                  <a:extLst>
                    <a:ext uri="{FF2B5EF4-FFF2-40B4-BE49-F238E27FC236}">
                      <a16:creationId xmlns:a16="http://schemas.microsoft.com/office/drawing/2014/main" id="{3B3CA94D-3658-449D-A24D-F288F766D403}"/>
                    </a:ext>
                  </a:extLst>
                </p:cNvPr>
                <p:cNvPicPr/>
                <p:nvPr/>
              </p:nvPicPr>
              <p:blipFill>
                <a:blip r:embed="rId211"/>
                <a:stretch>
                  <a:fillRect/>
                </a:stretch>
              </p:blipFill>
              <p:spPr>
                <a:xfrm>
                  <a:off x="6220080" y="928639"/>
                  <a:ext cx="20880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58" name="Entrada de lápiz 157">
                <a:extLst>
                  <a:ext uri="{FF2B5EF4-FFF2-40B4-BE49-F238E27FC236}">
                    <a16:creationId xmlns:a16="http://schemas.microsoft.com/office/drawing/2014/main" id="{66C75BC2-CC18-4C5D-8861-04C812C3FD3F}"/>
                  </a:ext>
                </a:extLst>
              </p14:cNvPr>
              <p14:cNvContentPartPr/>
              <p14:nvPr/>
            </p14:nvContentPartPr>
            <p14:xfrm>
              <a:off x="6643440" y="454879"/>
              <a:ext cx="198720" cy="241560"/>
            </p14:xfrm>
          </p:contentPart>
        </mc:Choice>
        <mc:Fallback xmlns="">
          <p:pic>
            <p:nvPicPr>
              <p:cNvPr id="158" name="Entrada de lápiz 157">
                <a:extLst>
                  <a:ext uri="{FF2B5EF4-FFF2-40B4-BE49-F238E27FC236}">
                    <a16:creationId xmlns:a16="http://schemas.microsoft.com/office/drawing/2014/main" id="{66C75BC2-CC18-4C5D-8861-04C812C3FD3F}"/>
                  </a:ext>
                </a:extLst>
              </p:cNvPr>
              <p:cNvPicPr/>
              <p:nvPr/>
            </p:nvPicPr>
            <p:blipFill>
              <a:blip r:embed="rId213"/>
              <a:stretch>
                <a:fillRect/>
              </a:stretch>
            </p:blipFill>
            <p:spPr>
              <a:xfrm>
                <a:off x="6634800" y="445879"/>
                <a:ext cx="216360" cy="259200"/>
              </a:xfrm>
              <a:prstGeom prst="rect">
                <a:avLst/>
              </a:prstGeom>
            </p:spPr>
          </p:pic>
        </mc:Fallback>
      </mc:AlternateContent>
      <p:grpSp>
        <p:nvGrpSpPr>
          <p:cNvPr id="171" name="Grupo 170">
            <a:extLst>
              <a:ext uri="{FF2B5EF4-FFF2-40B4-BE49-F238E27FC236}">
                <a16:creationId xmlns:a16="http://schemas.microsoft.com/office/drawing/2014/main" id="{C5650414-E4ED-4806-9F08-42ED3A899E90}"/>
              </a:ext>
            </a:extLst>
          </p:cNvPr>
          <p:cNvGrpSpPr/>
          <p:nvPr/>
        </p:nvGrpSpPr>
        <p:grpSpPr>
          <a:xfrm>
            <a:off x="6836040" y="318799"/>
            <a:ext cx="1870920" cy="302040"/>
            <a:chOff x="6836040" y="318799"/>
            <a:chExt cx="1870920" cy="302040"/>
          </a:xfrm>
        </p:grpSpPr>
        <mc:AlternateContent xmlns:mc="http://schemas.openxmlformats.org/markup-compatibility/2006" xmlns:p14="http://schemas.microsoft.com/office/powerpoint/2010/main">
          <mc:Choice Requires="p14">
            <p:contentPart p14:bwMode="auto" r:id="rId214">
              <p14:nvContentPartPr>
                <p14:cNvPr id="160" name="Entrada de lápiz 159">
                  <a:extLst>
                    <a:ext uri="{FF2B5EF4-FFF2-40B4-BE49-F238E27FC236}">
                      <a16:creationId xmlns:a16="http://schemas.microsoft.com/office/drawing/2014/main" id="{E909BEE2-20B3-4F57-88A2-57EE8B802E24}"/>
                    </a:ext>
                  </a:extLst>
                </p14:cNvPr>
                <p14:cNvContentPartPr/>
                <p14:nvPr/>
              </p14:nvContentPartPr>
              <p14:xfrm>
                <a:off x="7027560" y="382879"/>
                <a:ext cx="27000" cy="237960"/>
              </p14:xfrm>
            </p:contentPart>
          </mc:Choice>
          <mc:Fallback xmlns="">
            <p:pic>
              <p:nvPicPr>
                <p:cNvPr id="160" name="Entrada de lápiz 159">
                  <a:extLst>
                    <a:ext uri="{FF2B5EF4-FFF2-40B4-BE49-F238E27FC236}">
                      <a16:creationId xmlns:a16="http://schemas.microsoft.com/office/drawing/2014/main" id="{E909BEE2-20B3-4F57-88A2-57EE8B802E24}"/>
                    </a:ext>
                  </a:extLst>
                </p:cNvPr>
                <p:cNvPicPr/>
                <p:nvPr/>
              </p:nvPicPr>
              <p:blipFill>
                <a:blip r:embed="rId215"/>
                <a:stretch>
                  <a:fillRect/>
                </a:stretch>
              </p:blipFill>
              <p:spPr>
                <a:xfrm>
                  <a:off x="7018560" y="374239"/>
                  <a:ext cx="44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1" name="Entrada de lápiz 160">
                  <a:extLst>
                    <a:ext uri="{FF2B5EF4-FFF2-40B4-BE49-F238E27FC236}">
                      <a16:creationId xmlns:a16="http://schemas.microsoft.com/office/drawing/2014/main" id="{54098AE4-EE05-4F46-B744-805C4BD4C051}"/>
                    </a:ext>
                  </a:extLst>
                </p14:cNvPr>
                <p14:cNvContentPartPr/>
                <p14:nvPr/>
              </p14:nvContentPartPr>
              <p14:xfrm>
                <a:off x="6836040" y="394399"/>
                <a:ext cx="253080" cy="19080"/>
              </p14:xfrm>
            </p:contentPart>
          </mc:Choice>
          <mc:Fallback xmlns="">
            <p:pic>
              <p:nvPicPr>
                <p:cNvPr id="161" name="Entrada de lápiz 160">
                  <a:extLst>
                    <a:ext uri="{FF2B5EF4-FFF2-40B4-BE49-F238E27FC236}">
                      <a16:creationId xmlns:a16="http://schemas.microsoft.com/office/drawing/2014/main" id="{54098AE4-EE05-4F46-B744-805C4BD4C051}"/>
                    </a:ext>
                  </a:extLst>
                </p:cNvPr>
                <p:cNvPicPr/>
                <p:nvPr/>
              </p:nvPicPr>
              <p:blipFill>
                <a:blip r:embed="rId217"/>
                <a:stretch>
                  <a:fillRect/>
                </a:stretch>
              </p:blipFill>
              <p:spPr>
                <a:xfrm>
                  <a:off x="6827040" y="385399"/>
                  <a:ext cx="270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2" name="Entrada de lápiz 161">
                  <a:extLst>
                    <a:ext uri="{FF2B5EF4-FFF2-40B4-BE49-F238E27FC236}">
                      <a16:creationId xmlns:a16="http://schemas.microsoft.com/office/drawing/2014/main" id="{B33C14E4-9E24-4356-8560-5EDDE6D7ABD8}"/>
                    </a:ext>
                  </a:extLst>
                </p14:cNvPr>
                <p14:cNvContentPartPr/>
                <p14:nvPr/>
              </p14:nvContentPartPr>
              <p14:xfrm>
                <a:off x="6886800" y="496279"/>
                <a:ext cx="187560" cy="23040"/>
              </p14:xfrm>
            </p:contentPart>
          </mc:Choice>
          <mc:Fallback xmlns="">
            <p:pic>
              <p:nvPicPr>
                <p:cNvPr id="162" name="Entrada de lápiz 161">
                  <a:extLst>
                    <a:ext uri="{FF2B5EF4-FFF2-40B4-BE49-F238E27FC236}">
                      <a16:creationId xmlns:a16="http://schemas.microsoft.com/office/drawing/2014/main" id="{B33C14E4-9E24-4356-8560-5EDDE6D7ABD8}"/>
                    </a:ext>
                  </a:extLst>
                </p:cNvPr>
                <p:cNvPicPr/>
                <p:nvPr/>
              </p:nvPicPr>
              <p:blipFill>
                <a:blip r:embed="rId219"/>
                <a:stretch>
                  <a:fillRect/>
                </a:stretch>
              </p:blipFill>
              <p:spPr>
                <a:xfrm>
                  <a:off x="6877800" y="487639"/>
                  <a:ext cx="205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3" name="Entrada de lápiz 162">
                  <a:extLst>
                    <a:ext uri="{FF2B5EF4-FFF2-40B4-BE49-F238E27FC236}">
                      <a16:creationId xmlns:a16="http://schemas.microsoft.com/office/drawing/2014/main" id="{E66A1C7D-04AA-43B1-BD5E-F4C52019171E}"/>
                    </a:ext>
                  </a:extLst>
                </p14:cNvPr>
                <p14:cNvContentPartPr/>
                <p14:nvPr/>
              </p14:nvContentPartPr>
              <p14:xfrm>
                <a:off x="7127640" y="427519"/>
                <a:ext cx="124200" cy="135720"/>
              </p14:xfrm>
            </p:contentPart>
          </mc:Choice>
          <mc:Fallback xmlns="">
            <p:pic>
              <p:nvPicPr>
                <p:cNvPr id="163" name="Entrada de lápiz 162">
                  <a:extLst>
                    <a:ext uri="{FF2B5EF4-FFF2-40B4-BE49-F238E27FC236}">
                      <a16:creationId xmlns:a16="http://schemas.microsoft.com/office/drawing/2014/main" id="{E66A1C7D-04AA-43B1-BD5E-F4C52019171E}"/>
                    </a:ext>
                  </a:extLst>
                </p:cNvPr>
                <p:cNvPicPr/>
                <p:nvPr/>
              </p:nvPicPr>
              <p:blipFill>
                <a:blip r:embed="rId221"/>
                <a:stretch>
                  <a:fillRect/>
                </a:stretch>
              </p:blipFill>
              <p:spPr>
                <a:xfrm>
                  <a:off x="7119000" y="418879"/>
                  <a:ext cx="141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4" name="Entrada de lápiz 163">
                  <a:extLst>
                    <a:ext uri="{FF2B5EF4-FFF2-40B4-BE49-F238E27FC236}">
                      <a16:creationId xmlns:a16="http://schemas.microsoft.com/office/drawing/2014/main" id="{6A87254F-998C-4CC5-9BBD-9F4641D70E0E}"/>
                    </a:ext>
                  </a:extLst>
                </p14:cNvPr>
                <p14:cNvContentPartPr/>
                <p14:nvPr/>
              </p14:nvContentPartPr>
              <p14:xfrm>
                <a:off x="7282800" y="410599"/>
                <a:ext cx="212760" cy="152640"/>
              </p14:xfrm>
            </p:contentPart>
          </mc:Choice>
          <mc:Fallback xmlns="">
            <p:pic>
              <p:nvPicPr>
                <p:cNvPr id="164" name="Entrada de lápiz 163">
                  <a:extLst>
                    <a:ext uri="{FF2B5EF4-FFF2-40B4-BE49-F238E27FC236}">
                      <a16:creationId xmlns:a16="http://schemas.microsoft.com/office/drawing/2014/main" id="{6A87254F-998C-4CC5-9BBD-9F4641D70E0E}"/>
                    </a:ext>
                  </a:extLst>
                </p:cNvPr>
                <p:cNvPicPr/>
                <p:nvPr/>
              </p:nvPicPr>
              <p:blipFill>
                <a:blip r:embed="rId223"/>
                <a:stretch>
                  <a:fillRect/>
                </a:stretch>
              </p:blipFill>
              <p:spPr>
                <a:xfrm>
                  <a:off x="7273800" y="401959"/>
                  <a:ext cx="230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5" name="Entrada de lápiz 164">
                  <a:extLst>
                    <a:ext uri="{FF2B5EF4-FFF2-40B4-BE49-F238E27FC236}">
                      <a16:creationId xmlns:a16="http://schemas.microsoft.com/office/drawing/2014/main" id="{E0E0536A-E25D-42EB-A517-DFD46899C689}"/>
                    </a:ext>
                  </a:extLst>
                </p14:cNvPr>
                <p14:cNvContentPartPr/>
                <p14:nvPr/>
              </p14:nvContentPartPr>
              <p14:xfrm>
                <a:off x="7529760" y="405559"/>
                <a:ext cx="249120" cy="121680"/>
              </p14:xfrm>
            </p:contentPart>
          </mc:Choice>
          <mc:Fallback xmlns="">
            <p:pic>
              <p:nvPicPr>
                <p:cNvPr id="165" name="Entrada de lápiz 164">
                  <a:extLst>
                    <a:ext uri="{FF2B5EF4-FFF2-40B4-BE49-F238E27FC236}">
                      <a16:creationId xmlns:a16="http://schemas.microsoft.com/office/drawing/2014/main" id="{E0E0536A-E25D-42EB-A517-DFD46899C689}"/>
                    </a:ext>
                  </a:extLst>
                </p:cNvPr>
                <p:cNvPicPr/>
                <p:nvPr/>
              </p:nvPicPr>
              <p:blipFill>
                <a:blip r:embed="rId225"/>
                <a:stretch>
                  <a:fillRect/>
                </a:stretch>
              </p:blipFill>
              <p:spPr>
                <a:xfrm>
                  <a:off x="7520760" y="396559"/>
                  <a:ext cx="266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6" name="Entrada de lápiz 165">
                  <a:extLst>
                    <a:ext uri="{FF2B5EF4-FFF2-40B4-BE49-F238E27FC236}">
                      <a16:creationId xmlns:a16="http://schemas.microsoft.com/office/drawing/2014/main" id="{AC843962-E828-4AC3-9FF9-07FC3CF13A39}"/>
                    </a:ext>
                  </a:extLst>
                </p14:cNvPr>
                <p14:cNvContentPartPr/>
                <p14:nvPr/>
              </p14:nvContentPartPr>
              <p14:xfrm>
                <a:off x="7677720" y="325279"/>
                <a:ext cx="193320" cy="117360"/>
              </p14:xfrm>
            </p:contentPart>
          </mc:Choice>
          <mc:Fallback xmlns="">
            <p:pic>
              <p:nvPicPr>
                <p:cNvPr id="166" name="Entrada de lápiz 165">
                  <a:extLst>
                    <a:ext uri="{FF2B5EF4-FFF2-40B4-BE49-F238E27FC236}">
                      <a16:creationId xmlns:a16="http://schemas.microsoft.com/office/drawing/2014/main" id="{AC843962-E828-4AC3-9FF9-07FC3CF13A39}"/>
                    </a:ext>
                  </a:extLst>
                </p:cNvPr>
                <p:cNvPicPr/>
                <p:nvPr/>
              </p:nvPicPr>
              <p:blipFill>
                <a:blip r:embed="rId227"/>
                <a:stretch>
                  <a:fillRect/>
                </a:stretch>
              </p:blipFill>
              <p:spPr>
                <a:xfrm>
                  <a:off x="7668720" y="316279"/>
                  <a:ext cx="210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7" name="Entrada de lápiz 166">
                  <a:extLst>
                    <a:ext uri="{FF2B5EF4-FFF2-40B4-BE49-F238E27FC236}">
                      <a16:creationId xmlns:a16="http://schemas.microsoft.com/office/drawing/2014/main" id="{EDAB4883-CDD6-4EF0-86B2-850233AE6EA3}"/>
                    </a:ext>
                  </a:extLst>
                </p14:cNvPr>
                <p14:cNvContentPartPr/>
                <p14:nvPr/>
              </p14:nvContentPartPr>
              <p14:xfrm>
                <a:off x="7870320" y="418159"/>
                <a:ext cx="109800" cy="120240"/>
              </p14:xfrm>
            </p:contentPart>
          </mc:Choice>
          <mc:Fallback xmlns="">
            <p:pic>
              <p:nvPicPr>
                <p:cNvPr id="167" name="Entrada de lápiz 166">
                  <a:extLst>
                    <a:ext uri="{FF2B5EF4-FFF2-40B4-BE49-F238E27FC236}">
                      <a16:creationId xmlns:a16="http://schemas.microsoft.com/office/drawing/2014/main" id="{EDAB4883-CDD6-4EF0-86B2-850233AE6EA3}"/>
                    </a:ext>
                  </a:extLst>
                </p:cNvPr>
                <p:cNvPicPr/>
                <p:nvPr/>
              </p:nvPicPr>
              <p:blipFill>
                <a:blip r:embed="rId229"/>
                <a:stretch>
                  <a:fillRect/>
                </a:stretch>
              </p:blipFill>
              <p:spPr>
                <a:xfrm>
                  <a:off x="7861680" y="409519"/>
                  <a:ext cx="127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8" name="Entrada de lápiz 167">
                  <a:extLst>
                    <a:ext uri="{FF2B5EF4-FFF2-40B4-BE49-F238E27FC236}">
                      <a16:creationId xmlns:a16="http://schemas.microsoft.com/office/drawing/2014/main" id="{99281808-C687-4940-87BA-04D554DB5807}"/>
                    </a:ext>
                  </a:extLst>
                </p14:cNvPr>
                <p14:cNvContentPartPr/>
                <p14:nvPr/>
              </p14:nvContentPartPr>
              <p14:xfrm>
                <a:off x="8064000" y="386119"/>
                <a:ext cx="139320" cy="158760"/>
              </p14:xfrm>
            </p:contentPart>
          </mc:Choice>
          <mc:Fallback xmlns="">
            <p:pic>
              <p:nvPicPr>
                <p:cNvPr id="168" name="Entrada de lápiz 167">
                  <a:extLst>
                    <a:ext uri="{FF2B5EF4-FFF2-40B4-BE49-F238E27FC236}">
                      <a16:creationId xmlns:a16="http://schemas.microsoft.com/office/drawing/2014/main" id="{99281808-C687-4940-87BA-04D554DB5807}"/>
                    </a:ext>
                  </a:extLst>
                </p:cNvPr>
                <p:cNvPicPr/>
                <p:nvPr/>
              </p:nvPicPr>
              <p:blipFill>
                <a:blip r:embed="rId231"/>
                <a:stretch>
                  <a:fillRect/>
                </a:stretch>
              </p:blipFill>
              <p:spPr>
                <a:xfrm>
                  <a:off x="8055000" y="377479"/>
                  <a:ext cx="156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9" name="Entrada de lápiz 168">
                  <a:extLst>
                    <a:ext uri="{FF2B5EF4-FFF2-40B4-BE49-F238E27FC236}">
                      <a16:creationId xmlns:a16="http://schemas.microsoft.com/office/drawing/2014/main" id="{5B3F08D5-69F0-40F6-B3F8-C27391A5C3B2}"/>
                    </a:ext>
                  </a:extLst>
                </p14:cNvPr>
                <p14:cNvContentPartPr/>
                <p14:nvPr/>
              </p14:nvContentPartPr>
              <p14:xfrm>
                <a:off x="8312760" y="318799"/>
                <a:ext cx="185040" cy="200520"/>
              </p14:xfrm>
            </p:contentPart>
          </mc:Choice>
          <mc:Fallback xmlns="">
            <p:pic>
              <p:nvPicPr>
                <p:cNvPr id="169" name="Entrada de lápiz 168">
                  <a:extLst>
                    <a:ext uri="{FF2B5EF4-FFF2-40B4-BE49-F238E27FC236}">
                      <a16:creationId xmlns:a16="http://schemas.microsoft.com/office/drawing/2014/main" id="{5B3F08D5-69F0-40F6-B3F8-C27391A5C3B2}"/>
                    </a:ext>
                  </a:extLst>
                </p:cNvPr>
                <p:cNvPicPr/>
                <p:nvPr/>
              </p:nvPicPr>
              <p:blipFill>
                <a:blip r:embed="rId233"/>
                <a:stretch>
                  <a:fillRect/>
                </a:stretch>
              </p:blipFill>
              <p:spPr>
                <a:xfrm>
                  <a:off x="8304120" y="309799"/>
                  <a:ext cx="202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0" name="Entrada de lápiz 169">
                  <a:extLst>
                    <a:ext uri="{FF2B5EF4-FFF2-40B4-BE49-F238E27FC236}">
                      <a16:creationId xmlns:a16="http://schemas.microsoft.com/office/drawing/2014/main" id="{1B75D64E-40E8-46D0-9991-A09257DF8F34}"/>
                    </a:ext>
                  </a:extLst>
                </p14:cNvPr>
                <p14:cNvContentPartPr/>
                <p14:nvPr/>
              </p14:nvContentPartPr>
              <p14:xfrm>
                <a:off x="8591760" y="460999"/>
                <a:ext cx="115200" cy="8640"/>
              </p14:xfrm>
            </p:contentPart>
          </mc:Choice>
          <mc:Fallback xmlns="">
            <p:pic>
              <p:nvPicPr>
                <p:cNvPr id="170" name="Entrada de lápiz 169">
                  <a:extLst>
                    <a:ext uri="{FF2B5EF4-FFF2-40B4-BE49-F238E27FC236}">
                      <a16:creationId xmlns:a16="http://schemas.microsoft.com/office/drawing/2014/main" id="{1B75D64E-40E8-46D0-9991-A09257DF8F34}"/>
                    </a:ext>
                  </a:extLst>
                </p:cNvPr>
                <p:cNvPicPr/>
                <p:nvPr/>
              </p:nvPicPr>
              <p:blipFill>
                <a:blip r:embed="rId235"/>
                <a:stretch>
                  <a:fillRect/>
                </a:stretch>
              </p:blipFill>
              <p:spPr>
                <a:xfrm>
                  <a:off x="8583120" y="451999"/>
                  <a:ext cx="132840" cy="26280"/>
                </a:xfrm>
                <a:prstGeom prst="rect">
                  <a:avLst/>
                </a:prstGeom>
              </p:spPr>
            </p:pic>
          </mc:Fallback>
        </mc:AlternateContent>
      </p:grpSp>
      <p:grpSp>
        <p:nvGrpSpPr>
          <p:cNvPr id="203" name="Grupo 202">
            <a:extLst>
              <a:ext uri="{FF2B5EF4-FFF2-40B4-BE49-F238E27FC236}">
                <a16:creationId xmlns:a16="http://schemas.microsoft.com/office/drawing/2014/main" id="{7CA173C6-AFCE-4616-B9E4-B89AD3BDEC97}"/>
              </a:ext>
            </a:extLst>
          </p:cNvPr>
          <p:cNvGrpSpPr/>
          <p:nvPr/>
        </p:nvGrpSpPr>
        <p:grpSpPr>
          <a:xfrm>
            <a:off x="6737040" y="755119"/>
            <a:ext cx="1433160" cy="329760"/>
            <a:chOff x="6737040" y="755119"/>
            <a:chExt cx="1433160" cy="329760"/>
          </a:xfrm>
        </p:grpSpPr>
        <mc:AlternateContent xmlns:mc="http://schemas.openxmlformats.org/markup-compatibility/2006" xmlns:p14="http://schemas.microsoft.com/office/powerpoint/2010/main">
          <mc:Choice Requires="p14">
            <p:contentPart p14:bwMode="auto" r:id="rId236">
              <p14:nvContentPartPr>
                <p14:cNvPr id="172" name="Entrada de lápiz 171">
                  <a:extLst>
                    <a:ext uri="{FF2B5EF4-FFF2-40B4-BE49-F238E27FC236}">
                      <a16:creationId xmlns:a16="http://schemas.microsoft.com/office/drawing/2014/main" id="{E7476A34-9759-4FAA-A109-2FABAC93E9AB}"/>
                    </a:ext>
                  </a:extLst>
                </p14:cNvPr>
                <p14:cNvContentPartPr/>
                <p14:nvPr/>
              </p14:nvContentPartPr>
              <p14:xfrm>
                <a:off x="6737040" y="835399"/>
                <a:ext cx="196560" cy="249480"/>
              </p14:xfrm>
            </p:contentPart>
          </mc:Choice>
          <mc:Fallback xmlns="">
            <p:pic>
              <p:nvPicPr>
                <p:cNvPr id="172" name="Entrada de lápiz 171">
                  <a:extLst>
                    <a:ext uri="{FF2B5EF4-FFF2-40B4-BE49-F238E27FC236}">
                      <a16:creationId xmlns:a16="http://schemas.microsoft.com/office/drawing/2014/main" id="{E7476A34-9759-4FAA-A109-2FABAC93E9AB}"/>
                    </a:ext>
                  </a:extLst>
                </p:cNvPr>
                <p:cNvPicPr/>
                <p:nvPr/>
              </p:nvPicPr>
              <p:blipFill>
                <a:blip r:embed="rId237"/>
                <a:stretch>
                  <a:fillRect/>
                </a:stretch>
              </p:blipFill>
              <p:spPr>
                <a:xfrm>
                  <a:off x="6728040" y="826399"/>
                  <a:ext cx="2142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3" name="Entrada de lápiz 172">
                  <a:extLst>
                    <a:ext uri="{FF2B5EF4-FFF2-40B4-BE49-F238E27FC236}">
                      <a16:creationId xmlns:a16="http://schemas.microsoft.com/office/drawing/2014/main" id="{458846AA-9BEA-46B8-A18C-A19F6C087280}"/>
                    </a:ext>
                  </a:extLst>
                </p14:cNvPr>
                <p14:cNvContentPartPr/>
                <p14:nvPr/>
              </p14:nvContentPartPr>
              <p14:xfrm>
                <a:off x="7035480" y="899119"/>
                <a:ext cx="9000" cy="84600"/>
              </p14:xfrm>
            </p:contentPart>
          </mc:Choice>
          <mc:Fallback xmlns="">
            <p:pic>
              <p:nvPicPr>
                <p:cNvPr id="173" name="Entrada de lápiz 172">
                  <a:extLst>
                    <a:ext uri="{FF2B5EF4-FFF2-40B4-BE49-F238E27FC236}">
                      <a16:creationId xmlns:a16="http://schemas.microsoft.com/office/drawing/2014/main" id="{458846AA-9BEA-46B8-A18C-A19F6C087280}"/>
                    </a:ext>
                  </a:extLst>
                </p:cNvPr>
                <p:cNvPicPr/>
                <p:nvPr/>
              </p:nvPicPr>
              <p:blipFill>
                <a:blip r:embed="rId239"/>
                <a:stretch>
                  <a:fillRect/>
                </a:stretch>
              </p:blipFill>
              <p:spPr>
                <a:xfrm>
                  <a:off x="7026480" y="890479"/>
                  <a:ext cx="26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Entrada de lápiz 173">
                  <a:extLst>
                    <a:ext uri="{FF2B5EF4-FFF2-40B4-BE49-F238E27FC236}">
                      <a16:creationId xmlns:a16="http://schemas.microsoft.com/office/drawing/2014/main" id="{4C797EEE-733B-460C-B153-DE968BF3CB9C}"/>
                    </a:ext>
                  </a:extLst>
                </p14:cNvPr>
                <p14:cNvContentPartPr/>
                <p14:nvPr/>
              </p14:nvContentPartPr>
              <p14:xfrm>
                <a:off x="6971760" y="755119"/>
                <a:ext cx="137160" cy="69120"/>
              </p14:xfrm>
            </p:contentPart>
          </mc:Choice>
          <mc:Fallback xmlns="">
            <p:pic>
              <p:nvPicPr>
                <p:cNvPr id="174" name="Entrada de lápiz 173">
                  <a:extLst>
                    <a:ext uri="{FF2B5EF4-FFF2-40B4-BE49-F238E27FC236}">
                      <a16:creationId xmlns:a16="http://schemas.microsoft.com/office/drawing/2014/main" id="{4C797EEE-733B-460C-B153-DE968BF3CB9C}"/>
                    </a:ext>
                  </a:extLst>
                </p:cNvPr>
                <p:cNvPicPr/>
                <p:nvPr/>
              </p:nvPicPr>
              <p:blipFill>
                <a:blip r:embed="rId241"/>
                <a:stretch>
                  <a:fillRect/>
                </a:stretch>
              </p:blipFill>
              <p:spPr>
                <a:xfrm>
                  <a:off x="6963120" y="746119"/>
                  <a:ext cx="154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5" name="Entrada de lápiz 174">
                  <a:extLst>
                    <a:ext uri="{FF2B5EF4-FFF2-40B4-BE49-F238E27FC236}">
                      <a16:creationId xmlns:a16="http://schemas.microsoft.com/office/drawing/2014/main" id="{23CD7840-0098-4AD0-B22B-1CA134A3108A}"/>
                    </a:ext>
                  </a:extLst>
                </p14:cNvPr>
                <p14:cNvContentPartPr/>
                <p14:nvPr/>
              </p14:nvContentPartPr>
              <p14:xfrm>
                <a:off x="7135560" y="819559"/>
                <a:ext cx="169560" cy="172800"/>
              </p14:xfrm>
            </p:contentPart>
          </mc:Choice>
          <mc:Fallback xmlns="">
            <p:pic>
              <p:nvPicPr>
                <p:cNvPr id="175" name="Entrada de lápiz 174">
                  <a:extLst>
                    <a:ext uri="{FF2B5EF4-FFF2-40B4-BE49-F238E27FC236}">
                      <a16:creationId xmlns:a16="http://schemas.microsoft.com/office/drawing/2014/main" id="{23CD7840-0098-4AD0-B22B-1CA134A3108A}"/>
                    </a:ext>
                  </a:extLst>
                </p:cNvPr>
                <p:cNvPicPr/>
                <p:nvPr/>
              </p:nvPicPr>
              <p:blipFill>
                <a:blip r:embed="rId243"/>
                <a:stretch>
                  <a:fillRect/>
                </a:stretch>
              </p:blipFill>
              <p:spPr>
                <a:xfrm>
                  <a:off x="7126920" y="810919"/>
                  <a:ext cx="187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6" name="Entrada de lápiz 175">
                  <a:extLst>
                    <a:ext uri="{FF2B5EF4-FFF2-40B4-BE49-F238E27FC236}">
                      <a16:creationId xmlns:a16="http://schemas.microsoft.com/office/drawing/2014/main" id="{B6071B43-7FA3-415E-9B2C-ECB79DECB68E}"/>
                    </a:ext>
                  </a:extLst>
                </p14:cNvPr>
                <p14:cNvContentPartPr/>
                <p14:nvPr/>
              </p14:nvContentPartPr>
              <p14:xfrm>
                <a:off x="7126560" y="813079"/>
                <a:ext cx="202680" cy="56880"/>
              </p14:xfrm>
            </p:contentPart>
          </mc:Choice>
          <mc:Fallback xmlns="">
            <p:pic>
              <p:nvPicPr>
                <p:cNvPr id="176" name="Entrada de lápiz 175">
                  <a:extLst>
                    <a:ext uri="{FF2B5EF4-FFF2-40B4-BE49-F238E27FC236}">
                      <a16:creationId xmlns:a16="http://schemas.microsoft.com/office/drawing/2014/main" id="{B6071B43-7FA3-415E-9B2C-ECB79DECB68E}"/>
                    </a:ext>
                  </a:extLst>
                </p:cNvPr>
                <p:cNvPicPr/>
                <p:nvPr/>
              </p:nvPicPr>
              <p:blipFill>
                <a:blip r:embed="rId245"/>
                <a:stretch>
                  <a:fillRect/>
                </a:stretch>
              </p:blipFill>
              <p:spPr>
                <a:xfrm>
                  <a:off x="7117560" y="804439"/>
                  <a:ext cx="2203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7" name="Entrada de lápiz 176">
                  <a:extLst>
                    <a:ext uri="{FF2B5EF4-FFF2-40B4-BE49-F238E27FC236}">
                      <a16:creationId xmlns:a16="http://schemas.microsoft.com/office/drawing/2014/main" id="{1569DD7F-62C4-4F38-A39A-F77176FCDC23}"/>
                    </a:ext>
                  </a:extLst>
                </p14:cNvPr>
                <p14:cNvContentPartPr/>
                <p14:nvPr/>
              </p14:nvContentPartPr>
              <p14:xfrm>
                <a:off x="7383600" y="808039"/>
                <a:ext cx="248400" cy="146880"/>
              </p14:xfrm>
            </p:contentPart>
          </mc:Choice>
          <mc:Fallback xmlns="">
            <p:pic>
              <p:nvPicPr>
                <p:cNvPr id="177" name="Entrada de lápiz 176">
                  <a:extLst>
                    <a:ext uri="{FF2B5EF4-FFF2-40B4-BE49-F238E27FC236}">
                      <a16:creationId xmlns:a16="http://schemas.microsoft.com/office/drawing/2014/main" id="{1569DD7F-62C4-4F38-A39A-F77176FCDC23}"/>
                    </a:ext>
                  </a:extLst>
                </p:cNvPr>
                <p:cNvPicPr/>
                <p:nvPr/>
              </p:nvPicPr>
              <p:blipFill>
                <a:blip r:embed="rId247"/>
                <a:stretch>
                  <a:fillRect/>
                </a:stretch>
              </p:blipFill>
              <p:spPr>
                <a:xfrm>
                  <a:off x="7374960" y="799039"/>
                  <a:ext cx="266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8" name="Entrada de lápiz 177">
                  <a:extLst>
                    <a:ext uri="{FF2B5EF4-FFF2-40B4-BE49-F238E27FC236}">
                      <a16:creationId xmlns:a16="http://schemas.microsoft.com/office/drawing/2014/main" id="{F513D258-C0F2-44B4-A836-BE9B99702FBA}"/>
                    </a:ext>
                  </a:extLst>
                </p14:cNvPr>
                <p14:cNvContentPartPr/>
                <p14:nvPr/>
              </p14:nvContentPartPr>
              <p14:xfrm>
                <a:off x="7770240" y="774199"/>
                <a:ext cx="25560" cy="149040"/>
              </p14:xfrm>
            </p:contentPart>
          </mc:Choice>
          <mc:Fallback xmlns="">
            <p:pic>
              <p:nvPicPr>
                <p:cNvPr id="178" name="Entrada de lápiz 177">
                  <a:extLst>
                    <a:ext uri="{FF2B5EF4-FFF2-40B4-BE49-F238E27FC236}">
                      <a16:creationId xmlns:a16="http://schemas.microsoft.com/office/drawing/2014/main" id="{F513D258-C0F2-44B4-A836-BE9B99702FBA}"/>
                    </a:ext>
                  </a:extLst>
                </p:cNvPr>
                <p:cNvPicPr/>
                <p:nvPr/>
              </p:nvPicPr>
              <p:blipFill>
                <a:blip r:embed="rId249"/>
                <a:stretch>
                  <a:fillRect/>
                </a:stretch>
              </p:blipFill>
              <p:spPr>
                <a:xfrm>
                  <a:off x="7761600" y="765199"/>
                  <a:ext cx="43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9" name="Entrada de lápiz 178">
                  <a:extLst>
                    <a:ext uri="{FF2B5EF4-FFF2-40B4-BE49-F238E27FC236}">
                      <a16:creationId xmlns:a16="http://schemas.microsoft.com/office/drawing/2014/main" id="{79EEE796-51AE-4D33-96E4-E91CCE7F288D}"/>
                    </a:ext>
                  </a:extLst>
                </p14:cNvPr>
                <p14:cNvContentPartPr/>
                <p14:nvPr/>
              </p14:nvContentPartPr>
              <p14:xfrm>
                <a:off x="7594200" y="763039"/>
                <a:ext cx="302400" cy="71640"/>
              </p14:xfrm>
            </p:contentPart>
          </mc:Choice>
          <mc:Fallback xmlns="">
            <p:pic>
              <p:nvPicPr>
                <p:cNvPr id="179" name="Entrada de lápiz 178">
                  <a:extLst>
                    <a:ext uri="{FF2B5EF4-FFF2-40B4-BE49-F238E27FC236}">
                      <a16:creationId xmlns:a16="http://schemas.microsoft.com/office/drawing/2014/main" id="{79EEE796-51AE-4D33-96E4-E91CCE7F288D}"/>
                    </a:ext>
                  </a:extLst>
                </p:cNvPr>
                <p:cNvPicPr/>
                <p:nvPr/>
              </p:nvPicPr>
              <p:blipFill>
                <a:blip r:embed="rId251"/>
                <a:stretch>
                  <a:fillRect/>
                </a:stretch>
              </p:blipFill>
              <p:spPr>
                <a:xfrm>
                  <a:off x="7585560" y="754039"/>
                  <a:ext cx="3200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0" name="Entrada de lápiz 179">
                  <a:extLst>
                    <a:ext uri="{FF2B5EF4-FFF2-40B4-BE49-F238E27FC236}">
                      <a16:creationId xmlns:a16="http://schemas.microsoft.com/office/drawing/2014/main" id="{495DF1D8-706D-4A28-82E6-A01DDCED05DF}"/>
                    </a:ext>
                  </a:extLst>
                </p14:cNvPr>
                <p14:cNvContentPartPr/>
                <p14:nvPr/>
              </p14:nvContentPartPr>
              <p14:xfrm>
                <a:off x="7915320" y="768799"/>
                <a:ext cx="254880" cy="146880"/>
              </p14:xfrm>
            </p:contentPart>
          </mc:Choice>
          <mc:Fallback xmlns="">
            <p:pic>
              <p:nvPicPr>
                <p:cNvPr id="180" name="Entrada de lápiz 179">
                  <a:extLst>
                    <a:ext uri="{FF2B5EF4-FFF2-40B4-BE49-F238E27FC236}">
                      <a16:creationId xmlns:a16="http://schemas.microsoft.com/office/drawing/2014/main" id="{495DF1D8-706D-4A28-82E6-A01DDCED05DF}"/>
                    </a:ext>
                  </a:extLst>
                </p:cNvPr>
                <p:cNvPicPr/>
                <p:nvPr/>
              </p:nvPicPr>
              <p:blipFill>
                <a:blip r:embed="rId253"/>
                <a:stretch>
                  <a:fillRect/>
                </a:stretch>
              </p:blipFill>
              <p:spPr>
                <a:xfrm>
                  <a:off x="7906680" y="760159"/>
                  <a:ext cx="272520" cy="164520"/>
                </a:xfrm>
                <a:prstGeom prst="rect">
                  <a:avLst/>
                </a:prstGeom>
              </p:spPr>
            </p:pic>
          </mc:Fallback>
        </mc:AlternateContent>
      </p:grpSp>
      <p:grpSp>
        <p:nvGrpSpPr>
          <p:cNvPr id="202" name="Grupo 201">
            <a:extLst>
              <a:ext uri="{FF2B5EF4-FFF2-40B4-BE49-F238E27FC236}">
                <a16:creationId xmlns:a16="http://schemas.microsoft.com/office/drawing/2014/main" id="{EB71DF41-D31B-4610-B26C-DC30EFC69DCA}"/>
              </a:ext>
            </a:extLst>
          </p:cNvPr>
          <p:cNvGrpSpPr/>
          <p:nvPr/>
        </p:nvGrpSpPr>
        <p:grpSpPr>
          <a:xfrm>
            <a:off x="6764760" y="1245799"/>
            <a:ext cx="1061640" cy="210600"/>
            <a:chOff x="6764760" y="1245799"/>
            <a:chExt cx="1061640" cy="210600"/>
          </a:xfrm>
        </p:grpSpPr>
        <mc:AlternateContent xmlns:mc="http://schemas.openxmlformats.org/markup-compatibility/2006" xmlns:p14="http://schemas.microsoft.com/office/powerpoint/2010/main">
          <mc:Choice Requires="p14">
            <p:contentPart p14:bwMode="auto" r:id="rId254">
              <p14:nvContentPartPr>
                <p14:cNvPr id="181" name="Entrada de lápiz 180">
                  <a:extLst>
                    <a:ext uri="{FF2B5EF4-FFF2-40B4-BE49-F238E27FC236}">
                      <a16:creationId xmlns:a16="http://schemas.microsoft.com/office/drawing/2014/main" id="{E22356B4-6D35-4FC4-B9F7-83781232C819}"/>
                    </a:ext>
                  </a:extLst>
                </p14:cNvPr>
                <p14:cNvContentPartPr/>
                <p14:nvPr/>
              </p14:nvContentPartPr>
              <p14:xfrm>
                <a:off x="6764760" y="1328959"/>
                <a:ext cx="213480" cy="127440"/>
              </p14:xfrm>
            </p:contentPart>
          </mc:Choice>
          <mc:Fallback xmlns="">
            <p:pic>
              <p:nvPicPr>
                <p:cNvPr id="181" name="Entrada de lápiz 180">
                  <a:extLst>
                    <a:ext uri="{FF2B5EF4-FFF2-40B4-BE49-F238E27FC236}">
                      <a16:creationId xmlns:a16="http://schemas.microsoft.com/office/drawing/2014/main" id="{E22356B4-6D35-4FC4-B9F7-83781232C819}"/>
                    </a:ext>
                  </a:extLst>
                </p:cNvPr>
                <p:cNvPicPr/>
                <p:nvPr/>
              </p:nvPicPr>
              <p:blipFill>
                <a:blip r:embed="rId255"/>
                <a:stretch>
                  <a:fillRect/>
                </a:stretch>
              </p:blipFill>
              <p:spPr>
                <a:xfrm>
                  <a:off x="6756120" y="1319959"/>
                  <a:ext cx="231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2" name="Entrada de lápiz 181">
                  <a:extLst>
                    <a:ext uri="{FF2B5EF4-FFF2-40B4-BE49-F238E27FC236}">
                      <a16:creationId xmlns:a16="http://schemas.microsoft.com/office/drawing/2014/main" id="{D3B5635C-861F-4C45-9772-92FD429655C3}"/>
                    </a:ext>
                  </a:extLst>
                </p14:cNvPr>
                <p14:cNvContentPartPr/>
                <p14:nvPr/>
              </p14:nvContentPartPr>
              <p14:xfrm>
                <a:off x="7025400" y="1323919"/>
                <a:ext cx="194400" cy="115920"/>
              </p14:xfrm>
            </p:contentPart>
          </mc:Choice>
          <mc:Fallback xmlns="">
            <p:pic>
              <p:nvPicPr>
                <p:cNvPr id="182" name="Entrada de lápiz 181">
                  <a:extLst>
                    <a:ext uri="{FF2B5EF4-FFF2-40B4-BE49-F238E27FC236}">
                      <a16:creationId xmlns:a16="http://schemas.microsoft.com/office/drawing/2014/main" id="{D3B5635C-861F-4C45-9772-92FD429655C3}"/>
                    </a:ext>
                  </a:extLst>
                </p:cNvPr>
                <p:cNvPicPr/>
                <p:nvPr/>
              </p:nvPicPr>
              <p:blipFill>
                <a:blip r:embed="rId257"/>
                <a:stretch>
                  <a:fillRect/>
                </a:stretch>
              </p:blipFill>
              <p:spPr>
                <a:xfrm>
                  <a:off x="7016400" y="1315279"/>
                  <a:ext cx="212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3" name="Entrada de lápiz 182">
                  <a:extLst>
                    <a:ext uri="{FF2B5EF4-FFF2-40B4-BE49-F238E27FC236}">
                      <a16:creationId xmlns:a16="http://schemas.microsoft.com/office/drawing/2014/main" id="{9EDB2F20-0D5E-4DA4-BFB1-0F43F742009E}"/>
                    </a:ext>
                  </a:extLst>
                </p14:cNvPr>
                <p14:cNvContentPartPr/>
                <p14:nvPr/>
              </p14:nvContentPartPr>
              <p14:xfrm>
                <a:off x="7273800" y="1245799"/>
                <a:ext cx="450720" cy="200520"/>
              </p14:xfrm>
            </p:contentPart>
          </mc:Choice>
          <mc:Fallback xmlns="">
            <p:pic>
              <p:nvPicPr>
                <p:cNvPr id="183" name="Entrada de lápiz 182">
                  <a:extLst>
                    <a:ext uri="{FF2B5EF4-FFF2-40B4-BE49-F238E27FC236}">
                      <a16:creationId xmlns:a16="http://schemas.microsoft.com/office/drawing/2014/main" id="{9EDB2F20-0D5E-4DA4-BFB1-0F43F742009E}"/>
                    </a:ext>
                  </a:extLst>
                </p:cNvPr>
                <p:cNvPicPr/>
                <p:nvPr/>
              </p:nvPicPr>
              <p:blipFill>
                <a:blip r:embed="rId259"/>
                <a:stretch>
                  <a:fillRect/>
                </a:stretch>
              </p:blipFill>
              <p:spPr>
                <a:xfrm>
                  <a:off x="7264800" y="1237159"/>
                  <a:ext cx="468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4" name="Entrada de lápiz 183">
                  <a:extLst>
                    <a:ext uri="{FF2B5EF4-FFF2-40B4-BE49-F238E27FC236}">
                      <a16:creationId xmlns:a16="http://schemas.microsoft.com/office/drawing/2014/main" id="{CF8A535E-1AF2-4D52-9FC6-11445BACF1C4}"/>
                    </a:ext>
                  </a:extLst>
                </p14:cNvPr>
                <p14:cNvContentPartPr/>
                <p14:nvPr/>
              </p14:nvContentPartPr>
              <p14:xfrm>
                <a:off x="7720920" y="1288279"/>
                <a:ext cx="105480" cy="127080"/>
              </p14:xfrm>
            </p:contentPart>
          </mc:Choice>
          <mc:Fallback xmlns="">
            <p:pic>
              <p:nvPicPr>
                <p:cNvPr id="184" name="Entrada de lápiz 183">
                  <a:extLst>
                    <a:ext uri="{FF2B5EF4-FFF2-40B4-BE49-F238E27FC236}">
                      <a16:creationId xmlns:a16="http://schemas.microsoft.com/office/drawing/2014/main" id="{CF8A535E-1AF2-4D52-9FC6-11445BACF1C4}"/>
                    </a:ext>
                  </a:extLst>
                </p:cNvPr>
                <p:cNvPicPr/>
                <p:nvPr/>
              </p:nvPicPr>
              <p:blipFill>
                <a:blip r:embed="rId261"/>
                <a:stretch>
                  <a:fillRect/>
                </a:stretch>
              </p:blipFill>
              <p:spPr>
                <a:xfrm>
                  <a:off x="7712280" y="1279639"/>
                  <a:ext cx="123120" cy="144720"/>
                </a:xfrm>
                <a:prstGeom prst="rect">
                  <a:avLst/>
                </a:prstGeom>
              </p:spPr>
            </p:pic>
          </mc:Fallback>
        </mc:AlternateContent>
      </p:grpSp>
      <p:grpSp>
        <p:nvGrpSpPr>
          <p:cNvPr id="201" name="Grupo 200">
            <a:extLst>
              <a:ext uri="{FF2B5EF4-FFF2-40B4-BE49-F238E27FC236}">
                <a16:creationId xmlns:a16="http://schemas.microsoft.com/office/drawing/2014/main" id="{A9E9F25F-78CF-43FD-8246-4D4022D2FCC4}"/>
              </a:ext>
            </a:extLst>
          </p:cNvPr>
          <p:cNvGrpSpPr/>
          <p:nvPr/>
        </p:nvGrpSpPr>
        <p:grpSpPr>
          <a:xfrm>
            <a:off x="6651360" y="1610119"/>
            <a:ext cx="2342520" cy="318600"/>
            <a:chOff x="6651360" y="1610119"/>
            <a:chExt cx="2342520" cy="318600"/>
          </a:xfrm>
        </p:grpSpPr>
        <mc:AlternateContent xmlns:mc="http://schemas.openxmlformats.org/markup-compatibility/2006" xmlns:p14="http://schemas.microsoft.com/office/powerpoint/2010/main">
          <mc:Choice Requires="p14">
            <p:contentPart p14:bwMode="auto" r:id="rId262">
              <p14:nvContentPartPr>
                <p14:cNvPr id="185" name="Entrada de lápiz 184">
                  <a:extLst>
                    <a:ext uri="{FF2B5EF4-FFF2-40B4-BE49-F238E27FC236}">
                      <a16:creationId xmlns:a16="http://schemas.microsoft.com/office/drawing/2014/main" id="{C5554BAD-324D-491B-AD90-04B5D5206092}"/>
                    </a:ext>
                  </a:extLst>
                </p14:cNvPr>
                <p14:cNvContentPartPr/>
                <p14:nvPr/>
              </p14:nvContentPartPr>
              <p14:xfrm>
                <a:off x="6651360" y="1664839"/>
                <a:ext cx="245160" cy="263880"/>
              </p14:xfrm>
            </p:contentPart>
          </mc:Choice>
          <mc:Fallback xmlns="">
            <p:pic>
              <p:nvPicPr>
                <p:cNvPr id="185" name="Entrada de lápiz 184">
                  <a:extLst>
                    <a:ext uri="{FF2B5EF4-FFF2-40B4-BE49-F238E27FC236}">
                      <a16:creationId xmlns:a16="http://schemas.microsoft.com/office/drawing/2014/main" id="{C5554BAD-324D-491B-AD90-04B5D5206092}"/>
                    </a:ext>
                  </a:extLst>
                </p:cNvPr>
                <p:cNvPicPr/>
                <p:nvPr/>
              </p:nvPicPr>
              <p:blipFill>
                <a:blip r:embed="rId263"/>
                <a:stretch>
                  <a:fillRect/>
                </a:stretch>
              </p:blipFill>
              <p:spPr>
                <a:xfrm>
                  <a:off x="6642360" y="1655839"/>
                  <a:ext cx="262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6" name="Entrada de lápiz 185">
                  <a:extLst>
                    <a:ext uri="{FF2B5EF4-FFF2-40B4-BE49-F238E27FC236}">
                      <a16:creationId xmlns:a16="http://schemas.microsoft.com/office/drawing/2014/main" id="{EEB960D6-7099-4F51-A43F-34C3EA4F7991}"/>
                    </a:ext>
                  </a:extLst>
                </p14:cNvPr>
                <p14:cNvContentPartPr/>
                <p14:nvPr/>
              </p14:nvContentPartPr>
              <p14:xfrm>
                <a:off x="6946920" y="1755559"/>
                <a:ext cx="222840" cy="132120"/>
              </p14:xfrm>
            </p:contentPart>
          </mc:Choice>
          <mc:Fallback xmlns="">
            <p:pic>
              <p:nvPicPr>
                <p:cNvPr id="186" name="Entrada de lápiz 185">
                  <a:extLst>
                    <a:ext uri="{FF2B5EF4-FFF2-40B4-BE49-F238E27FC236}">
                      <a16:creationId xmlns:a16="http://schemas.microsoft.com/office/drawing/2014/main" id="{EEB960D6-7099-4F51-A43F-34C3EA4F7991}"/>
                    </a:ext>
                  </a:extLst>
                </p:cNvPr>
                <p:cNvPicPr/>
                <p:nvPr/>
              </p:nvPicPr>
              <p:blipFill>
                <a:blip r:embed="rId265"/>
                <a:stretch>
                  <a:fillRect/>
                </a:stretch>
              </p:blipFill>
              <p:spPr>
                <a:xfrm>
                  <a:off x="6937920" y="1746919"/>
                  <a:ext cx="240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7" name="Entrada de lápiz 186">
                  <a:extLst>
                    <a:ext uri="{FF2B5EF4-FFF2-40B4-BE49-F238E27FC236}">
                      <a16:creationId xmlns:a16="http://schemas.microsoft.com/office/drawing/2014/main" id="{B978D727-CA4E-421B-A7ED-327F717802BC}"/>
                    </a:ext>
                  </a:extLst>
                </p14:cNvPr>
                <p14:cNvContentPartPr/>
                <p14:nvPr/>
              </p14:nvContentPartPr>
              <p14:xfrm>
                <a:off x="7264800" y="1717039"/>
                <a:ext cx="59040" cy="146160"/>
              </p14:xfrm>
            </p:contentPart>
          </mc:Choice>
          <mc:Fallback xmlns="">
            <p:pic>
              <p:nvPicPr>
                <p:cNvPr id="187" name="Entrada de lápiz 186">
                  <a:extLst>
                    <a:ext uri="{FF2B5EF4-FFF2-40B4-BE49-F238E27FC236}">
                      <a16:creationId xmlns:a16="http://schemas.microsoft.com/office/drawing/2014/main" id="{B978D727-CA4E-421B-A7ED-327F717802BC}"/>
                    </a:ext>
                  </a:extLst>
                </p:cNvPr>
                <p:cNvPicPr/>
                <p:nvPr/>
              </p:nvPicPr>
              <p:blipFill>
                <a:blip r:embed="rId267"/>
                <a:stretch>
                  <a:fillRect/>
                </a:stretch>
              </p:blipFill>
              <p:spPr>
                <a:xfrm>
                  <a:off x="7255800" y="1708039"/>
                  <a:ext cx="76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8" name="Entrada de lápiz 187">
                  <a:extLst>
                    <a:ext uri="{FF2B5EF4-FFF2-40B4-BE49-F238E27FC236}">
                      <a16:creationId xmlns:a16="http://schemas.microsoft.com/office/drawing/2014/main" id="{BDB19EF6-20ED-4916-80E4-899E5380E094}"/>
                    </a:ext>
                  </a:extLst>
                </p14:cNvPr>
                <p14:cNvContentPartPr/>
                <p14:nvPr/>
              </p14:nvContentPartPr>
              <p14:xfrm>
                <a:off x="7113240" y="1702279"/>
                <a:ext cx="294120" cy="64080"/>
              </p14:xfrm>
            </p:contentPart>
          </mc:Choice>
          <mc:Fallback xmlns="">
            <p:pic>
              <p:nvPicPr>
                <p:cNvPr id="188" name="Entrada de lápiz 187">
                  <a:extLst>
                    <a:ext uri="{FF2B5EF4-FFF2-40B4-BE49-F238E27FC236}">
                      <a16:creationId xmlns:a16="http://schemas.microsoft.com/office/drawing/2014/main" id="{BDB19EF6-20ED-4916-80E4-899E5380E094}"/>
                    </a:ext>
                  </a:extLst>
                </p:cNvPr>
                <p:cNvPicPr/>
                <p:nvPr/>
              </p:nvPicPr>
              <p:blipFill>
                <a:blip r:embed="rId269"/>
                <a:stretch>
                  <a:fillRect/>
                </a:stretch>
              </p:blipFill>
              <p:spPr>
                <a:xfrm>
                  <a:off x="7104240" y="1693279"/>
                  <a:ext cx="311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9" name="Entrada de lápiz 188">
                  <a:extLst>
                    <a:ext uri="{FF2B5EF4-FFF2-40B4-BE49-F238E27FC236}">
                      <a16:creationId xmlns:a16="http://schemas.microsoft.com/office/drawing/2014/main" id="{19005C00-D59D-4CC0-86DE-033930781098}"/>
                    </a:ext>
                  </a:extLst>
                </p14:cNvPr>
                <p14:cNvContentPartPr/>
                <p14:nvPr/>
              </p14:nvContentPartPr>
              <p14:xfrm>
                <a:off x="7434360" y="1697959"/>
                <a:ext cx="145440" cy="174960"/>
              </p14:xfrm>
            </p:contentPart>
          </mc:Choice>
          <mc:Fallback xmlns="">
            <p:pic>
              <p:nvPicPr>
                <p:cNvPr id="189" name="Entrada de lápiz 188">
                  <a:extLst>
                    <a:ext uri="{FF2B5EF4-FFF2-40B4-BE49-F238E27FC236}">
                      <a16:creationId xmlns:a16="http://schemas.microsoft.com/office/drawing/2014/main" id="{19005C00-D59D-4CC0-86DE-033930781098}"/>
                    </a:ext>
                  </a:extLst>
                </p:cNvPr>
                <p:cNvPicPr/>
                <p:nvPr/>
              </p:nvPicPr>
              <p:blipFill>
                <a:blip r:embed="rId271"/>
                <a:stretch>
                  <a:fillRect/>
                </a:stretch>
              </p:blipFill>
              <p:spPr>
                <a:xfrm>
                  <a:off x="7425720" y="1688959"/>
                  <a:ext cx="163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0" name="Entrada de lápiz 189">
                  <a:extLst>
                    <a:ext uri="{FF2B5EF4-FFF2-40B4-BE49-F238E27FC236}">
                      <a16:creationId xmlns:a16="http://schemas.microsoft.com/office/drawing/2014/main" id="{26F8C7E1-146F-4AEE-B068-D052EE77A442}"/>
                    </a:ext>
                  </a:extLst>
                </p14:cNvPr>
                <p14:cNvContentPartPr/>
                <p14:nvPr/>
              </p14:nvContentPartPr>
              <p14:xfrm>
                <a:off x="7420320" y="1803439"/>
                <a:ext cx="114840" cy="22680"/>
              </p14:xfrm>
            </p:contentPart>
          </mc:Choice>
          <mc:Fallback xmlns="">
            <p:pic>
              <p:nvPicPr>
                <p:cNvPr id="190" name="Entrada de lápiz 189">
                  <a:extLst>
                    <a:ext uri="{FF2B5EF4-FFF2-40B4-BE49-F238E27FC236}">
                      <a16:creationId xmlns:a16="http://schemas.microsoft.com/office/drawing/2014/main" id="{26F8C7E1-146F-4AEE-B068-D052EE77A442}"/>
                    </a:ext>
                  </a:extLst>
                </p:cNvPr>
                <p:cNvPicPr/>
                <p:nvPr/>
              </p:nvPicPr>
              <p:blipFill>
                <a:blip r:embed="rId273"/>
                <a:stretch>
                  <a:fillRect/>
                </a:stretch>
              </p:blipFill>
              <p:spPr>
                <a:xfrm>
                  <a:off x="7411320" y="1794439"/>
                  <a:ext cx="132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1" name="Entrada de lápiz 190">
                  <a:extLst>
                    <a:ext uri="{FF2B5EF4-FFF2-40B4-BE49-F238E27FC236}">
                      <a16:creationId xmlns:a16="http://schemas.microsoft.com/office/drawing/2014/main" id="{3C6F768E-5F05-4C32-93AA-7A597C1B9A86}"/>
                    </a:ext>
                  </a:extLst>
                </p14:cNvPr>
                <p14:cNvContentPartPr/>
                <p14:nvPr/>
              </p14:nvContentPartPr>
              <p14:xfrm>
                <a:off x="7431480" y="1700119"/>
                <a:ext cx="141480" cy="50760"/>
              </p14:xfrm>
            </p:contentPart>
          </mc:Choice>
          <mc:Fallback xmlns="">
            <p:pic>
              <p:nvPicPr>
                <p:cNvPr id="191" name="Entrada de lápiz 190">
                  <a:extLst>
                    <a:ext uri="{FF2B5EF4-FFF2-40B4-BE49-F238E27FC236}">
                      <a16:creationId xmlns:a16="http://schemas.microsoft.com/office/drawing/2014/main" id="{3C6F768E-5F05-4C32-93AA-7A597C1B9A86}"/>
                    </a:ext>
                  </a:extLst>
                </p:cNvPr>
                <p:cNvPicPr/>
                <p:nvPr/>
              </p:nvPicPr>
              <p:blipFill>
                <a:blip r:embed="rId275"/>
                <a:stretch>
                  <a:fillRect/>
                </a:stretch>
              </p:blipFill>
              <p:spPr>
                <a:xfrm>
                  <a:off x="7422840" y="1691479"/>
                  <a:ext cx="159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2" name="Entrada de lápiz 191">
                  <a:extLst>
                    <a:ext uri="{FF2B5EF4-FFF2-40B4-BE49-F238E27FC236}">
                      <a16:creationId xmlns:a16="http://schemas.microsoft.com/office/drawing/2014/main" id="{38779EEF-5C33-42F1-9A92-309224C74ADD}"/>
                    </a:ext>
                  </a:extLst>
                </p14:cNvPr>
                <p14:cNvContentPartPr/>
                <p14:nvPr/>
              </p14:nvContentPartPr>
              <p14:xfrm>
                <a:off x="7681320" y="1705519"/>
                <a:ext cx="166680" cy="191880"/>
              </p14:xfrm>
            </p:contentPart>
          </mc:Choice>
          <mc:Fallback xmlns="">
            <p:pic>
              <p:nvPicPr>
                <p:cNvPr id="192" name="Entrada de lápiz 191">
                  <a:extLst>
                    <a:ext uri="{FF2B5EF4-FFF2-40B4-BE49-F238E27FC236}">
                      <a16:creationId xmlns:a16="http://schemas.microsoft.com/office/drawing/2014/main" id="{38779EEF-5C33-42F1-9A92-309224C74ADD}"/>
                    </a:ext>
                  </a:extLst>
                </p:cNvPr>
                <p:cNvPicPr/>
                <p:nvPr/>
              </p:nvPicPr>
              <p:blipFill>
                <a:blip r:embed="rId277"/>
                <a:stretch>
                  <a:fillRect/>
                </a:stretch>
              </p:blipFill>
              <p:spPr>
                <a:xfrm>
                  <a:off x="7672680" y="1696879"/>
                  <a:ext cx="184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3" name="Entrada de lápiz 192">
                  <a:extLst>
                    <a:ext uri="{FF2B5EF4-FFF2-40B4-BE49-F238E27FC236}">
                      <a16:creationId xmlns:a16="http://schemas.microsoft.com/office/drawing/2014/main" id="{96A3D137-2C86-4AAF-8B19-721829FE3D2F}"/>
                    </a:ext>
                  </a:extLst>
                </p14:cNvPr>
                <p14:cNvContentPartPr/>
                <p14:nvPr/>
              </p14:nvContentPartPr>
              <p14:xfrm>
                <a:off x="7909920" y="1694719"/>
                <a:ext cx="117720" cy="193680"/>
              </p14:xfrm>
            </p:contentPart>
          </mc:Choice>
          <mc:Fallback xmlns="">
            <p:pic>
              <p:nvPicPr>
                <p:cNvPr id="193" name="Entrada de lápiz 192">
                  <a:extLst>
                    <a:ext uri="{FF2B5EF4-FFF2-40B4-BE49-F238E27FC236}">
                      <a16:creationId xmlns:a16="http://schemas.microsoft.com/office/drawing/2014/main" id="{96A3D137-2C86-4AAF-8B19-721829FE3D2F}"/>
                    </a:ext>
                  </a:extLst>
                </p:cNvPr>
                <p:cNvPicPr/>
                <p:nvPr/>
              </p:nvPicPr>
              <p:blipFill>
                <a:blip r:embed="rId279"/>
                <a:stretch>
                  <a:fillRect/>
                </a:stretch>
              </p:blipFill>
              <p:spPr>
                <a:xfrm>
                  <a:off x="7900920" y="1685719"/>
                  <a:ext cx="1353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4" name="Entrada de lápiz 193">
                  <a:extLst>
                    <a:ext uri="{FF2B5EF4-FFF2-40B4-BE49-F238E27FC236}">
                      <a16:creationId xmlns:a16="http://schemas.microsoft.com/office/drawing/2014/main" id="{B24C588D-5506-4688-BD6C-A106AB252EEE}"/>
                    </a:ext>
                  </a:extLst>
                </p14:cNvPr>
                <p14:cNvContentPartPr/>
                <p14:nvPr/>
              </p14:nvContentPartPr>
              <p14:xfrm>
                <a:off x="8066880" y="1728199"/>
                <a:ext cx="120240" cy="128520"/>
              </p14:xfrm>
            </p:contentPart>
          </mc:Choice>
          <mc:Fallback xmlns="">
            <p:pic>
              <p:nvPicPr>
                <p:cNvPr id="194" name="Entrada de lápiz 193">
                  <a:extLst>
                    <a:ext uri="{FF2B5EF4-FFF2-40B4-BE49-F238E27FC236}">
                      <a16:creationId xmlns:a16="http://schemas.microsoft.com/office/drawing/2014/main" id="{B24C588D-5506-4688-BD6C-A106AB252EEE}"/>
                    </a:ext>
                  </a:extLst>
                </p:cNvPr>
                <p:cNvPicPr/>
                <p:nvPr/>
              </p:nvPicPr>
              <p:blipFill>
                <a:blip r:embed="rId281"/>
                <a:stretch>
                  <a:fillRect/>
                </a:stretch>
              </p:blipFill>
              <p:spPr>
                <a:xfrm>
                  <a:off x="8057880" y="1719199"/>
                  <a:ext cx="137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5" name="Entrada de lápiz 194">
                  <a:extLst>
                    <a:ext uri="{FF2B5EF4-FFF2-40B4-BE49-F238E27FC236}">
                      <a16:creationId xmlns:a16="http://schemas.microsoft.com/office/drawing/2014/main" id="{4183CCD6-9F80-420D-BA2B-B976F9BA61B9}"/>
                    </a:ext>
                  </a:extLst>
                </p14:cNvPr>
                <p14:cNvContentPartPr/>
                <p14:nvPr/>
              </p14:nvContentPartPr>
              <p14:xfrm>
                <a:off x="8289360" y="1681759"/>
                <a:ext cx="100080" cy="182880"/>
              </p14:xfrm>
            </p:contentPart>
          </mc:Choice>
          <mc:Fallback xmlns="">
            <p:pic>
              <p:nvPicPr>
                <p:cNvPr id="195" name="Entrada de lápiz 194">
                  <a:extLst>
                    <a:ext uri="{FF2B5EF4-FFF2-40B4-BE49-F238E27FC236}">
                      <a16:creationId xmlns:a16="http://schemas.microsoft.com/office/drawing/2014/main" id="{4183CCD6-9F80-420D-BA2B-B976F9BA61B9}"/>
                    </a:ext>
                  </a:extLst>
                </p:cNvPr>
                <p:cNvPicPr/>
                <p:nvPr/>
              </p:nvPicPr>
              <p:blipFill>
                <a:blip r:embed="rId283"/>
                <a:stretch>
                  <a:fillRect/>
                </a:stretch>
              </p:blipFill>
              <p:spPr>
                <a:xfrm>
                  <a:off x="8280720" y="1672759"/>
                  <a:ext cx="1177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6" name="Entrada de lápiz 195">
                  <a:extLst>
                    <a:ext uri="{FF2B5EF4-FFF2-40B4-BE49-F238E27FC236}">
                      <a16:creationId xmlns:a16="http://schemas.microsoft.com/office/drawing/2014/main" id="{D8A2D84E-D4BA-42F6-A413-796DFAA8C936}"/>
                    </a:ext>
                  </a:extLst>
                </p14:cNvPr>
                <p14:cNvContentPartPr/>
                <p14:nvPr/>
              </p14:nvContentPartPr>
              <p14:xfrm>
                <a:off x="8197920" y="1610479"/>
                <a:ext cx="266040" cy="111600"/>
              </p14:xfrm>
            </p:contentPart>
          </mc:Choice>
          <mc:Fallback xmlns="">
            <p:pic>
              <p:nvPicPr>
                <p:cNvPr id="196" name="Entrada de lápiz 195">
                  <a:extLst>
                    <a:ext uri="{FF2B5EF4-FFF2-40B4-BE49-F238E27FC236}">
                      <a16:creationId xmlns:a16="http://schemas.microsoft.com/office/drawing/2014/main" id="{D8A2D84E-D4BA-42F6-A413-796DFAA8C936}"/>
                    </a:ext>
                  </a:extLst>
                </p:cNvPr>
                <p:cNvPicPr/>
                <p:nvPr/>
              </p:nvPicPr>
              <p:blipFill>
                <a:blip r:embed="rId285"/>
                <a:stretch>
                  <a:fillRect/>
                </a:stretch>
              </p:blipFill>
              <p:spPr>
                <a:xfrm>
                  <a:off x="8189280" y="1601839"/>
                  <a:ext cx="283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7" name="Entrada de lápiz 196">
                  <a:extLst>
                    <a:ext uri="{FF2B5EF4-FFF2-40B4-BE49-F238E27FC236}">
                      <a16:creationId xmlns:a16="http://schemas.microsoft.com/office/drawing/2014/main" id="{0EA16BB1-B868-4E9F-8635-8593C1F775D1}"/>
                    </a:ext>
                  </a:extLst>
                </p14:cNvPr>
                <p14:cNvContentPartPr/>
                <p14:nvPr/>
              </p14:nvContentPartPr>
              <p14:xfrm>
                <a:off x="8517600" y="1640719"/>
                <a:ext cx="11160" cy="153360"/>
              </p14:xfrm>
            </p:contentPart>
          </mc:Choice>
          <mc:Fallback xmlns="">
            <p:pic>
              <p:nvPicPr>
                <p:cNvPr id="197" name="Entrada de lápiz 196">
                  <a:extLst>
                    <a:ext uri="{FF2B5EF4-FFF2-40B4-BE49-F238E27FC236}">
                      <a16:creationId xmlns:a16="http://schemas.microsoft.com/office/drawing/2014/main" id="{0EA16BB1-B868-4E9F-8635-8593C1F775D1}"/>
                    </a:ext>
                  </a:extLst>
                </p:cNvPr>
                <p:cNvPicPr/>
                <p:nvPr/>
              </p:nvPicPr>
              <p:blipFill>
                <a:blip r:embed="rId287"/>
                <a:stretch>
                  <a:fillRect/>
                </a:stretch>
              </p:blipFill>
              <p:spPr>
                <a:xfrm>
                  <a:off x="8508960" y="1631719"/>
                  <a:ext cx="28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8" name="Entrada de lápiz 197">
                  <a:extLst>
                    <a:ext uri="{FF2B5EF4-FFF2-40B4-BE49-F238E27FC236}">
                      <a16:creationId xmlns:a16="http://schemas.microsoft.com/office/drawing/2014/main" id="{19B7A1E9-2CEA-44D5-82E4-F8E1E57BE1C3}"/>
                    </a:ext>
                  </a:extLst>
                </p14:cNvPr>
                <p14:cNvContentPartPr/>
                <p14:nvPr/>
              </p14:nvContentPartPr>
              <p14:xfrm>
                <a:off x="8350200" y="1627399"/>
                <a:ext cx="260280" cy="29520"/>
              </p14:xfrm>
            </p:contentPart>
          </mc:Choice>
          <mc:Fallback xmlns="">
            <p:pic>
              <p:nvPicPr>
                <p:cNvPr id="198" name="Entrada de lápiz 197">
                  <a:extLst>
                    <a:ext uri="{FF2B5EF4-FFF2-40B4-BE49-F238E27FC236}">
                      <a16:creationId xmlns:a16="http://schemas.microsoft.com/office/drawing/2014/main" id="{19B7A1E9-2CEA-44D5-82E4-F8E1E57BE1C3}"/>
                    </a:ext>
                  </a:extLst>
                </p:cNvPr>
                <p:cNvPicPr/>
                <p:nvPr/>
              </p:nvPicPr>
              <p:blipFill>
                <a:blip r:embed="rId289"/>
                <a:stretch>
                  <a:fillRect/>
                </a:stretch>
              </p:blipFill>
              <p:spPr>
                <a:xfrm>
                  <a:off x="8341560" y="1618399"/>
                  <a:ext cx="277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9" name="Entrada de lápiz 198">
                  <a:extLst>
                    <a:ext uri="{FF2B5EF4-FFF2-40B4-BE49-F238E27FC236}">
                      <a16:creationId xmlns:a16="http://schemas.microsoft.com/office/drawing/2014/main" id="{CB7907F0-D4CF-46DF-BD82-85EE2D1FD00A}"/>
                    </a:ext>
                  </a:extLst>
                </p14:cNvPr>
                <p14:cNvContentPartPr/>
                <p14:nvPr/>
              </p14:nvContentPartPr>
              <p14:xfrm>
                <a:off x="8568720" y="1644319"/>
                <a:ext cx="189000" cy="164160"/>
              </p14:xfrm>
            </p:contentPart>
          </mc:Choice>
          <mc:Fallback xmlns="">
            <p:pic>
              <p:nvPicPr>
                <p:cNvPr id="199" name="Entrada de lápiz 198">
                  <a:extLst>
                    <a:ext uri="{FF2B5EF4-FFF2-40B4-BE49-F238E27FC236}">
                      <a16:creationId xmlns:a16="http://schemas.microsoft.com/office/drawing/2014/main" id="{CB7907F0-D4CF-46DF-BD82-85EE2D1FD00A}"/>
                    </a:ext>
                  </a:extLst>
                </p:cNvPr>
                <p:cNvPicPr/>
                <p:nvPr/>
              </p:nvPicPr>
              <p:blipFill>
                <a:blip r:embed="rId291"/>
                <a:stretch>
                  <a:fillRect/>
                </a:stretch>
              </p:blipFill>
              <p:spPr>
                <a:xfrm>
                  <a:off x="8560080" y="1635319"/>
                  <a:ext cx="206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0" name="Entrada de lápiz 199">
                  <a:extLst>
                    <a:ext uri="{FF2B5EF4-FFF2-40B4-BE49-F238E27FC236}">
                      <a16:creationId xmlns:a16="http://schemas.microsoft.com/office/drawing/2014/main" id="{3840694D-CE37-4A43-950C-4027D525F56F}"/>
                    </a:ext>
                  </a:extLst>
                </p14:cNvPr>
                <p14:cNvContentPartPr/>
                <p14:nvPr/>
              </p14:nvContentPartPr>
              <p14:xfrm>
                <a:off x="8735760" y="1610119"/>
                <a:ext cx="258120" cy="275040"/>
              </p14:xfrm>
            </p:contentPart>
          </mc:Choice>
          <mc:Fallback xmlns="">
            <p:pic>
              <p:nvPicPr>
                <p:cNvPr id="200" name="Entrada de lápiz 199">
                  <a:extLst>
                    <a:ext uri="{FF2B5EF4-FFF2-40B4-BE49-F238E27FC236}">
                      <a16:creationId xmlns:a16="http://schemas.microsoft.com/office/drawing/2014/main" id="{3840694D-CE37-4A43-950C-4027D525F56F}"/>
                    </a:ext>
                  </a:extLst>
                </p:cNvPr>
                <p:cNvPicPr/>
                <p:nvPr/>
              </p:nvPicPr>
              <p:blipFill>
                <a:blip r:embed="rId293"/>
                <a:stretch>
                  <a:fillRect/>
                </a:stretch>
              </p:blipFill>
              <p:spPr>
                <a:xfrm>
                  <a:off x="8726760" y="1601119"/>
                  <a:ext cx="275760" cy="29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04" name="Entrada de lápiz 203">
                <a:extLst>
                  <a:ext uri="{FF2B5EF4-FFF2-40B4-BE49-F238E27FC236}">
                    <a16:creationId xmlns:a16="http://schemas.microsoft.com/office/drawing/2014/main" id="{4F27B3DF-2AC9-47DC-A57D-2254D2BBAB5B}"/>
                  </a:ext>
                </a:extLst>
              </p14:cNvPr>
              <p14:cNvContentPartPr/>
              <p14:nvPr/>
            </p14:nvContentPartPr>
            <p14:xfrm>
              <a:off x="831240" y="383959"/>
              <a:ext cx="905760" cy="315360"/>
            </p14:xfrm>
          </p:contentPart>
        </mc:Choice>
        <mc:Fallback xmlns="">
          <p:pic>
            <p:nvPicPr>
              <p:cNvPr id="204" name="Entrada de lápiz 203">
                <a:extLst>
                  <a:ext uri="{FF2B5EF4-FFF2-40B4-BE49-F238E27FC236}">
                    <a16:creationId xmlns:a16="http://schemas.microsoft.com/office/drawing/2014/main" id="{4F27B3DF-2AC9-47DC-A57D-2254D2BBAB5B}"/>
                  </a:ext>
                </a:extLst>
              </p:cNvPr>
              <p:cNvPicPr/>
              <p:nvPr/>
            </p:nvPicPr>
            <p:blipFill>
              <a:blip r:embed="rId295"/>
              <a:stretch>
                <a:fillRect/>
              </a:stretch>
            </p:blipFill>
            <p:spPr>
              <a:xfrm>
                <a:off x="822600" y="374959"/>
                <a:ext cx="9234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5" name="Entrada de lápiz 204">
                <a:extLst>
                  <a:ext uri="{FF2B5EF4-FFF2-40B4-BE49-F238E27FC236}">
                    <a16:creationId xmlns:a16="http://schemas.microsoft.com/office/drawing/2014/main" id="{3CE6277F-66D4-4BB3-85AE-767A50AF0ABB}"/>
                  </a:ext>
                </a:extLst>
              </p14:cNvPr>
              <p14:cNvContentPartPr/>
              <p14:nvPr/>
            </p14:nvContentPartPr>
            <p14:xfrm>
              <a:off x="4317120" y="2305279"/>
              <a:ext cx="2325960" cy="529200"/>
            </p14:xfrm>
          </p:contentPart>
        </mc:Choice>
        <mc:Fallback xmlns="">
          <p:pic>
            <p:nvPicPr>
              <p:cNvPr id="205" name="Entrada de lápiz 204">
                <a:extLst>
                  <a:ext uri="{FF2B5EF4-FFF2-40B4-BE49-F238E27FC236}">
                    <a16:creationId xmlns:a16="http://schemas.microsoft.com/office/drawing/2014/main" id="{3CE6277F-66D4-4BB3-85AE-767A50AF0ABB}"/>
                  </a:ext>
                </a:extLst>
              </p:cNvPr>
              <p:cNvPicPr/>
              <p:nvPr/>
            </p:nvPicPr>
            <p:blipFill>
              <a:blip r:embed="rId297"/>
              <a:stretch>
                <a:fillRect/>
              </a:stretch>
            </p:blipFill>
            <p:spPr>
              <a:xfrm>
                <a:off x="4308120" y="2296279"/>
                <a:ext cx="23436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 name="Entrada de lápiz 1">
                <a:extLst>
                  <a:ext uri="{FF2B5EF4-FFF2-40B4-BE49-F238E27FC236}">
                    <a16:creationId xmlns:a16="http://schemas.microsoft.com/office/drawing/2014/main" id="{A1070BAA-F33E-45EF-8F93-3E13830F020A}"/>
                  </a:ext>
                </a:extLst>
              </p14:cNvPr>
              <p14:cNvContentPartPr/>
              <p14:nvPr/>
            </p14:nvContentPartPr>
            <p14:xfrm>
              <a:off x="1544139" y="789319"/>
              <a:ext cx="24120" cy="179640"/>
            </p14:xfrm>
          </p:contentPart>
        </mc:Choice>
        <mc:Fallback xmlns="">
          <p:pic>
            <p:nvPicPr>
              <p:cNvPr id="2" name="Entrada de lápiz 1">
                <a:extLst>
                  <a:ext uri="{FF2B5EF4-FFF2-40B4-BE49-F238E27FC236}">
                    <a16:creationId xmlns:a16="http://schemas.microsoft.com/office/drawing/2014/main" id="{A1070BAA-F33E-45EF-8F93-3E13830F020A}"/>
                  </a:ext>
                </a:extLst>
              </p:cNvPr>
              <p:cNvPicPr/>
              <p:nvPr/>
            </p:nvPicPr>
            <p:blipFill>
              <a:blip r:embed="rId299"/>
              <a:stretch>
                <a:fillRect/>
              </a:stretch>
            </p:blipFill>
            <p:spPr>
              <a:xfrm>
                <a:off x="1535499" y="780319"/>
                <a:ext cx="41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 name="Entrada de lápiz 2">
                <a:extLst>
                  <a:ext uri="{FF2B5EF4-FFF2-40B4-BE49-F238E27FC236}">
                    <a16:creationId xmlns:a16="http://schemas.microsoft.com/office/drawing/2014/main" id="{419CA589-563E-4222-9507-4129DF2A9D14}"/>
                  </a:ext>
                </a:extLst>
              </p14:cNvPr>
              <p14:cNvContentPartPr/>
              <p14:nvPr/>
            </p14:nvContentPartPr>
            <p14:xfrm>
              <a:off x="1600299" y="1202599"/>
              <a:ext cx="24480" cy="167040"/>
            </p14:xfrm>
          </p:contentPart>
        </mc:Choice>
        <mc:Fallback xmlns="">
          <p:pic>
            <p:nvPicPr>
              <p:cNvPr id="3" name="Entrada de lápiz 2">
                <a:extLst>
                  <a:ext uri="{FF2B5EF4-FFF2-40B4-BE49-F238E27FC236}">
                    <a16:creationId xmlns:a16="http://schemas.microsoft.com/office/drawing/2014/main" id="{419CA589-563E-4222-9507-4129DF2A9D14}"/>
                  </a:ext>
                </a:extLst>
              </p:cNvPr>
              <p:cNvPicPr/>
              <p:nvPr/>
            </p:nvPicPr>
            <p:blipFill>
              <a:blip r:embed="rId301"/>
              <a:stretch>
                <a:fillRect/>
              </a:stretch>
            </p:blipFill>
            <p:spPr>
              <a:xfrm>
                <a:off x="1591299" y="1193959"/>
                <a:ext cx="421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 name="Entrada de lápiz 3">
                <a:extLst>
                  <a:ext uri="{FF2B5EF4-FFF2-40B4-BE49-F238E27FC236}">
                    <a16:creationId xmlns:a16="http://schemas.microsoft.com/office/drawing/2014/main" id="{F071D47F-FC3B-465A-9662-22CFD83860C2}"/>
                  </a:ext>
                </a:extLst>
              </p14:cNvPr>
              <p14:cNvContentPartPr/>
              <p14:nvPr/>
            </p14:nvContentPartPr>
            <p14:xfrm>
              <a:off x="1658259" y="1713439"/>
              <a:ext cx="7920" cy="146520"/>
            </p14:xfrm>
          </p:contentPart>
        </mc:Choice>
        <mc:Fallback xmlns="">
          <p:pic>
            <p:nvPicPr>
              <p:cNvPr id="4" name="Entrada de lápiz 3">
                <a:extLst>
                  <a:ext uri="{FF2B5EF4-FFF2-40B4-BE49-F238E27FC236}">
                    <a16:creationId xmlns:a16="http://schemas.microsoft.com/office/drawing/2014/main" id="{F071D47F-FC3B-465A-9662-22CFD83860C2}"/>
                  </a:ext>
                </a:extLst>
              </p:cNvPr>
              <p:cNvPicPr/>
              <p:nvPr/>
            </p:nvPicPr>
            <p:blipFill>
              <a:blip r:embed="rId303"/>
              <a:stretch>
                <a:fillRect/>
              </a:stretch>
            </p:blipFill>
            <p:spPr>
              <a:xfrm>
                <a:off x="1649259" y="1704439"/>
                <a:ext cx="25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 name="Entrada de lápiz 6">
                <a:extLst>
                  <a:ext uri="{FF2B5EF4-FFF2-40B4-BE49-F238E27FC236}">
                    <a16:creationId xmlns:a16="http://schemas.microsoft.com/office/drawing/2014/main" id="{53ED982D-7B3B-408D-B8A3-D650B434005F}"/>
                  </a:ext>
                </a:extLst>
              </p14:cNvPr>
              <p14:cNvContentPartPr/>
              <p14:nvPr/>
            </p14:nvContentPartPr>
            <p14:xfrm>
              <a:off x="1705059" y="2222839"/>
              <a:ext cx="13680" cy="159480"/>
            </p14:xfrm>
          </p:contentPart>
        </mc:Choice>
        <mc:Fallback xmlns="">
          <p:pic>
            <p:nvPicPr>
              <p:cNvPr id="7" name="Entrada de lápiz 6">
                <a:extLst>
                  <a:ext uri="{FF2B5EF4-FFF2-40B4-BE49-F238E27FC236}">
                    <a16:creationId xmlns:a16="http://schemas.microsoft.com/office/drawing/2014/main" id="{53ED982D-7B3B-408D-B8A3-D650B434005F}"/>
                  </a:ext>
                </a:extLst>
              </p:cNvPr>
              <p:cNvPicPr/>
              <p:nvPr/>
            </p:nvPicPr>
            <p:blipFill>
              <a:blip r:embed="rId305"/>
              <a:stretch>
                <a:fillRect/>
              </a:stretch>
            </p:blipFill>
            <p:spPr>
              <a:xfrm>
                <a:off x="1696419" y="2214199"/>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 name="Entrada de lápiz 8">
                <a:extLst>
                  <a:ext uri="{FF2B5EF4-FFF2-40B4-BE49-F238E27FC236}">
                    <a16:creationId xmlns:a16="http://schemas.microsoft.com/office/drawing/2014/main" id="{9A69B3A8-20DF-424A-B31A-6BBBF6B21B14}"/>
                  </a:ext>
                </a:extLst>
              </p14:cNvPr>
              <p14:cNvContentPartPr/>
              <p14:nvPr/>
            </p14:nvContentPartPr>
            <p14:xfrm>
              <a:off x="1732779" y="2719639"/>
              <a:ext cx="18360" cy="134280"/>
            </p14:xfrm>
          </p:contentPart>
        </mc:Choice>
        <mc:Fallback xmlns="">
          <p:pic>
            <p:nvPicPr>
              <p:cNvPr id="9" name="Entrada de lápiz 8">
                <a:extLst>
                  <a:ext uri="{FF2B5EF4-FFF2-40B4-BE49-F238E27FC236}">
                    <a16:creationId xmlns:a16="http://schemas.microsoft.com/office/drawing/2014/main" id="{9A69B3A8-20DF-424A-B31A-6BBBF6B21B14}"/>
                  </a:ext>
                </a:extLst>
              </p:cNvPr>
              <p:cNvPicPr/>
              <p:nvPr/>
            </p:nvPicPr>
            <p:blipFill>
              <a:blip r:embed="rId307"/>
              <a:stretch>
                <a:fillRect/>
              </a:stretch>
            </p:blipFill>
            <p:spPr>
              <a:xfrm>
                <a:off x="1723779" y="2710639"/>
                <a:ext cx="36000" cy="151920"/>
              </a:xfrm>
              <a:prstGeom prst="rect">
                <a:avLst/>
              </a:prstGeom>
            </p:spPr>
          </p:pic>
        </mc:Fallback>
      </mc:AlternateContent>
      <p:grpSp>
        <p:nvGrpSpPr>
          <p:cNvPr id="19" name="Grupo 18">
            <a:extLst>
              <a:ext uri="{FF2B5EF4-FFF2-40B4-BE49-F238E27FC236}">
                <a16:creationId xmlns:a16="http://schemas.microsoft.com/office/drawing/2014/main" id="{123129BE-DEBE-41C3-876C-64E4571E129B}"/>
              </a:ext>
            </a:extLst>
          </p:cNvPr>
          <p:cNvGrpSpPr/>
          <p:nvPr/>
        </p:nvGrpSpPr>
        <p:grpSpPr>
          <a:xfrm>
            <a:off x="1776339" y="3126799"/>
            <a:ext cx="27720" cy="268920"/>
            <a:chOff x="1776339" y="3126799"/>
            <a:chExt cx="27720" cy="268920"/>
          </a:xfrm>
        </p:grpSpPr>
        <mc:AlternateContent xmlns:mc="http://schemas.openxmlformats.org/markup-compatibility/2006" xmlns:p14="http://schemas.microsoft.com/office/powerpoint/2010/main">
          <mc:Choice Requires="p14">
            <p:contentPart p14:bwMode="auto" r:id="rId308">
              <p14:nvContentPartPr>
                <p14:cNvPr id="13" name="Entrada de lápiz 12">
                  <a:extLst>
                    <a:ext uri="{FF2B5EF4-FFF2-40B4-BE49-F238E27FC236}">
                      <a16:creationId xmlns:a16="http://schemas.microsoft.com/office/drawing/2014/main" id="{F467CC4C-16A8-4746-A27F-5227D2B78D39}"/>
                    </a:ext>
                  </a:extLst>
                </p14:cNvPr>
                <p14:cNvContentPartPr/>
                <p14:nvPr/>
              </p14:nvContentPartPr>
              <p14:xfrm>
                <a:off x="1776339" y="3126799"/>
                <a:ext cx="8640" cy="84960"/>
              </p14:xfrm>
            </p:contentPart>
          </mc:Choice>
          <mc:Fallback xmlns="">
            <p:pic>
              <p:nvPicPr>
                <p:cNvPr id="13" name="Entrada de lápiz 12">
                  <a:extLst>
                    <a:ext uri="{FF2B5EF4-FFF2-40B4-BE49-F238E27FC236}">
                      <a16:creationId xmlns:a16="http://schemas.microsoft.com/office/drawing/2014/main" id="{F467CC4C-16A8-4746-A27F-5227D2B78D39}"/>
                    </a:ext>
                  </a:extLst>
                </p:cNvPr>
                <p:cNvPicPr/>
                <p:nvPr/>
              </p:nvPicPr>
              <p:blipFill>
                <a:blip r:embed="rId309"/>
                <a:stretch>
                  <a:fillRect/>
                </a:stretch>
              </p:blipFill>
              <p:spPr>
                <a:xfrm>
                  <a:off x="1767699" y="3117799"/>
                  <a:ext cx="26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 name="Entrada de lápiz 15">
                  <a:extLst>
                    <a:ext uri="{FF2B5EF4-FFF2-40B4-BE49-F238E27FC236}">
                      <a16:creationId xmlns:a16="http://schemas.microsoft.com/office/drawing/2014/main" id="{795C91AE-7045-4816-9AD1-62FA49FBC721}"/>
                    </a:ext>
                  </a:extLst>
                </p14:cNvPr>
                <p14:cNvContentPartPr/>
                <p14:nvPr/>
              </p14:nvContentPartPr>
              <p14:xfrm>
                <a:off x="1783179" y="3283039"/>
                <a:ext cx="20880" cy="112680"/>
              </p14:xfrm>
            </p:contentPart>
          </mc:Choice>
          <mc:Fallback xmlns="">
            <p:pic>
              <p:nvPicPr>
                <p:cNvPr id="16" name="Entrada de lápiz 15">
                  <a:extLst>
                    <a:ext uri="{FF2B5EF4-FFF2-40B4-BE49-F238E27FC236}">
                      <a16:creationId xmlns:a16="http://schemas.microsoft.com/office/drawing/2014/main" id="{795C91AE-7045-4816-9AD1-62FA49FBC721}"/>
                    </a:ext>
                  </a:extLst>
                </p:cNvPr>
                <p:cNvPicPr/>
                <p:nvPr/>
              </p:nvPicPr>
              <p:blipFill>
                <a:blip r:embed="rId311"/>
                <a:stretch>
                  <a:fillRect/>
                </a:stretch>
              </p:blipFill>
              <p:spPr>
                <a:xfrm>
                  <a:off x="1774179" y="3274399"/>
                  <a:ext cx="38520" cy="130320"/>
                </a:xfrm>
                <a:prstGeom prst="rect">
                  <a:avLst/>
                </a:prstGeom>
              </p:spPr>
            </p:pic>
          </mc:Fallback>
        </mc:AlternateContent>
      </p:grpSp>
    </p:spTree>
    <p:extLst>
      <p:ext uri="{BB962C8B-B14F-4D97-AF65-F5344CB8AC3E}">
        <p14:creationId xmlns:p14="http://schemas.microsoft.com/office/powerpoint/2010/main" val="41320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0" name="Entrada de lápiz 39">
                <a:extLst>
                  <a:ext uri="{FF2B5EF4-FFF2-40B4-BE49-F238E27FC236}">
                    <a16:creationId xmlns:a16="http://schemas.microsoft.com/office/drawing/2014/main" id="{90FD73BF-4E62-468A-BAF7-E9D962132E23}"/>
                  </a:ext>
                </a:extLst>
              </p14:cNvPr>
              <p14:cNvContentPartPr/>
              <p14:nvPr/>
            </p14:nvContentPartPr>
            <p14:xfrm>
              <a:off x="969840" y="737839"/>
              <a:ext cx="595440" cy="19800"/>
            </p14:xfrm>
          </p:contentPart>
        </mc:Choice>
        <mc:Fallback xmlns="">
          <p:pic>
            <p:nvPicPr>
              <p:cNvPr id="40" name="Entrada de lápiz 39">
                <a:extLst>
                  <a:ext uri="{FF2B5EF4-FFF2-40B4-BE49-F238E27FC236}">
                    <a16:creationId xmlns:a16="http://schemas.microsoft.com/office/drawing/2014/main" id="{90FD73BF-4E62-468A-BAF7-E9D962132E23}"/>
                  </a:ext>
                </a:extLst>
              </p:cNvPr>
              <p:cNvPicPr/>
              <p:nvPr/>
            </p:nvPicPr>
            <p:blipFill>
              <a:blip r:embed="rId3"/>
              <a:stretch>
                <a:fillRect/>
              </a:stretch>
            </p:blipFill>
            <p:spPr>
              <a:xfrm>
                <a:off x="960840" y="728839"/>
                <a:ext cx="613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Entrada de lápiz 43">
                <a:extLst>
                  <a:ext uri="{FF2B5EF4-FFF2-40B4-BE49-F238E27FC236}">
                    <a16:creationId xmlns:a16="http://schemas.microsoft.com/office/drawing/2014/main" id="{D5FFC383-9CFD-4CB2-8F07-D0E0279C831A}"/>
                  </a:ext>
                </a:extLst>
              </p14:cNvPr>
              <p14:cNvContentPartPr/>
              <p14:nvPr/>
            </p14:nvContentPartPr>
            <p14:xfrm>
              <a:off x="1502640" y="730639"/>
              <a:ext cx="78120" cy="61560"/>
            </p14:xfrm>
          </p:contentPart>
        </mc:Choice>
        <mc:Fallback xmlns="">
          <p:pic>
            <p:nvPicPr>
              <p:cNvPr id="44" name="Entrada de lápiz 43">
                <a:extLst>
                  <a:ext uri="{FF2B5EF4-FFF2-40B4-BE49-F238E27FC236}">
                    <a16:creationId xmlns:a16="http://schemas.microsoft.com/office/drawing/2014/main" id="{D5FFC383-9CFD-4CB2-8F07-D0E0279C831A}"/>
                  </a:ext>
                </a:extLst>
              </p:cNvPr>
              <p:cNvPicPr/>
              <p:nvPr/>
            </p:nvPicPr>
            <p:blipFill>
              <a:blip r:embed="rId5"/>
              <a:stretch>
                <a:fillRect/>
              </a:stretch>
            </p:blipFill>
            <p:spPr>
              <a:xfrm>
                <a:off x="1493640" y="721639"/>
                <a:ext cx="95760" cy="79200"/>
              </a:xfrm>
              <a:prstGeom prst="rect">
                <a:avLst/>
              </a:prstGeom>
            </p:spPr>
          </p:pic>
        </mc:Fallback>
      </mc:AlternateContent>
      <p:grpSp>
        <p:nvGrpSpPr>
          <p:cNvPr id="88" name="Grupo 87">
            <a:extLst>
              <a:ext uri="{FF2B5EF4-FFF2-40B4-BE49-F238E27FC236}">
                <a16:creationId xmlns:a16="http://schemas.microsoft.com/office/drawing/2014/main" id="{14F471D9-F1F3-4381-BE89-B9A9641E5D45}"/>
              </a:ext>
            </a:extLst>
          </p:cNvPr>
          <p:cNvGrpSpPr/>
          <p:nvPr/>
        </p:nvGrpSpPr>
        <p:grpSpPr>
          <a:xfrm>
            <a:off x="4708440" y="2352799"/>
            <a:ext cx="1725480" cy="396000"/>
            <a:chOff x="4708440" y="2352799"/>
            <a:chExt cx="1725480" cy="396000"/>
          </a:xfrm>
        </p:grpSpPr>
        <mc:AlternateContent xmlns:mc="http://schemas.openxmlformats.org/markup-compatibility/2006" xmlns:p14="http://schemas.microsoft.com/office/powerpoint/2010/main">
          <mc:Choice Requires="p14">
            <p:contentPart p14:bwMode="auto" r:id="rId6">
              <p14:nvContentPartPr>
                <p14:cNvPr id="76" name="Entrada de lápiz 75">
                  <a:extLst>
                    <a:ext uri="{FF2B5EF4-FFF2-40B4-BE49-F238E27FC236}">
                      <a16:creationId xmlns:a16="http://schemas.microsoft.com/office/drawing/2014/main" id="{CCE966B4-5F38-49F1-ADB3-108268EE8E28}"/>
                    </a:ext>
                  </a:extLst>
                </p14:cNvPr>
                <p14:cNvContentPartPr/>
                <p14:nvPr/>
              </p14:nvContentPartPr>
              <p14:xfrm>
                <a:off x="4708440" y="2581039"/>
                <a:ext cx="208440" cy="167760"/>
              </p14:xfrm>
            </p:contentPart>
          </mc:Choice>
          <mc:Fallback xmlns="">
            <p:pic>
              <p:nvPicPr>
                <p:cNvPr id="76" name="Entrada de lápiz 75">
                  <a:extLst>
                    <a:ext uri="{FF2B5EF4-FFF2-40B4-BE49-F238E27FC236}">
                      <a16:creationId xmlns:a16="http://schemas.microsoft.com/office/drawing/2014/main" id="{CCE966B4-5F38-49F1-ADB3-108268EE8E28}"/>
                    </a:ext>
                  </a:extLst>
                </p:cNvPr>
                <p:cNvPicPr/>
                <p:nvPr/>
              </p:nvPicPr>
              <p:blipFill>
                <a:blip r:embed="rId7"/>
                <a:stretch>
                  <a:fillRect/>
                </a:stretch>
              </p:blipFill>
              <p:spPr>
                <a:xfrm>
                  <a:off x="4699800" y="2572399"/>
                  <a:ext cx="226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7" name="Entrada de lápiz 76">
                  <a:extLst>
                    <a:ext uri="{FF2B5EF4-FFF2-40B4-BE49-F238E27FC236}">
                      <a16:creationId xmlns:a16="http://schemas.microsoft.com/office/drawing/2014/main" id="{9F1712BD-945E-4E89-B408-0BD5F805FEC6}"/>
                    </a:ext>
                  </a:extLst>
                </p14:cNvPr>
                <p14:cNvContentPartPr/>
                <p14:nvPr/>
              </p14:nvContentPartPr>
              <p14:xfrm>
                <a:off x="4981680" y="2565919"/>
                <a:ext cx="169560" cy="167040"/>
              </p14:xfrm>
            </p:contentPart>
          </mc:Choice>
          <mc:Fallback xmlns="">
            <p:pic>
              <p:nvPicPr>
                <p:cNvPr id="77" name="Entrada de lápiz 76">
                  <a:extLst>
                    <a:ext uri="{FF2B5EF4-FFF2-40B4-BE49-F238E27FC236}">
                      <a16:creationId xmlns:a16="http://schemas.microsoft.com/office/drawing/2014/main" id="{9F1712BD-945E-4E89-B408-0BD5F805FEC6}"/>
                    </a:ext>
                  </a:extLst>
                </p:cNvPr>
                <p:cNvPicPr/>
                <p:nvPr/>
              </p:nvPicPr>
              <p:blipFill>
                <a:blip r:embed="rId9"/>
                <a:stretch>
                  <a:fillRect/>
                </a:stretch>
              </p:blipFill>
              <p:spPr>
                <a:xfrm>
                  <a:off x="4972680" y="2557279"/>
                  <a:ext cx="187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Entrada de lápiz 77">
                  <a:extLst>
                    <a:ext uri="{FF2B5EF4-FFF2-40B4-BE49-F238E27FC236}">
                      <a16:creationId xmlns:a16="http://schemas.microsoft.com/office/drawing/2014/main" id="{D352571C-2172-48BA-8F7D-EFA778A5BB3B}"/>
                    </a:ext>
                  </a:extLst>
                </p14:cNvPr>
                <p14:cNvContentPartPr/>
                <p14:nvPr/>
              </p14:nvContentPartPr>
              <p14:xfrm>
                <a:off x="5188680" y="2574559"/>
                <a:ext cx="35280" cy="116280"/>
              </p14:xfrm>
            </p:contentPart>
          </mc:Choice>
          <mc:Fallback xmlns="">
            <p:pic>
              <p:nvPicPr>
                <p:cNvPr id="78" name="Entrada de lápiz 77">
                  <a:extLst>
                    <a:ext uri="{FF2B5EF4-FFF2-40B4-BE49-F238E27FC236}">
                      <a16:creationId xmlns:a16="http://schemas.microsoft.com/office/drawing/2014/main" id="{D352571C-2172-48BA-8F7D-EFA778A5BB3B}"/>
                    </a:ext>
                  </a:extLst>
                </p:cNvPr>
                <p:cNvPicPr/>
                <p:nvPr/>
              </p:nvPicPr>
              <p:blipFill>
                <a:blip r:embed="rId11"/>
                <a:stretch>
                  <a:fillRect/>
                </a:stretch>
              </p:blipFill>
              <p:spPr>
                <a:xfrm>
                  <a:off x="5180040" y="2565919"/>
                  <a:ext cx="52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Entrada de lápiz 78">
                  <a:extLst>
                    <a:ext uri="{FF2B5EF4-FFF2-40B4-BE49-F238E27FC236}">
                      <a16:creationId xmlns:a16="http://schemas.microsoft.com/office/drawing/2014/main" id="{68492CC6-06EA-4D14-B125-39E9B1C7E1E5}"/>
                    </a:ext>
                  </a:extLst>
                </p14:cNvPr>
                <p14:cNvContentPartPr/>
                <p14:nvPr/>
              </p14:nvContentPartPr>
              <p14:xfrm>
                <a:off x="5044680" y="2567719"/>
                <a:ext cx="204480" cy="48240"/>
              </p14:xfrm>
            </p:contentPart>
          </mc:Choice>
          <mc:Fallback xmlns="">
            <p:pic>
              <p:nvPicPr>
                <p:cNvPr id="79" name="Entrada de lápiz 78">
                  <a:extLst>
                    <a:ext uri="{FF2B5EF4-FFF2-40B4-BE49-F238E27FC236}">
                      <a16:creationId xmlns:a16="http://schemas.microsoft.com/office/drawing/2014/main" id="{68492CC6-06EA-4D14-B125-39E9B1C7E1E5}"/>
                    </a:ext>
                  </a:extLst>
                </p:cNvPr>
                <p:cNvPicPr/>
                <p:nvPr/>
              </p:nvPicPr>
              <p:blipFill>
                <a:blip r:embed="rId13"/>
                <a:stretch>
                  <a:fillRect/>
                </a:stretch>
              </p:blipFill>
              <p:spPr>
                <a:xfrm>
                  <a:off x="5036040" y="2558719"/>
                  <a:ext cx="222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0" name="Entrada de lápiz 79">
                  <a:extLst>
                    <a:ext uri="{FF2B5EF4-FFF2-40B4-BE49-F238E27FC236}">
                      <a16:creationId xmlns:a16="http://schemas.microsoft.com/office/drawing/2014/main" id="{4AF5E2CE-1FCC-4752-9307-9973DA89CEC6}"/>
                    </a:ext>
                  </a:extLst>
                </p14:cNvPr>
                <p14:cNvContentPartPr/>
                <p14:nvPr/>
              </p14:nvContentPartPr>
              <p14:xfrm>
                <a:off x="5293440" y="2569879"/>
                <a:ext cx="75960" cy="127080"/>
              </p14:xfrm>
            </p:contentPart>
          </mc:Choice>
          <mc:Fallback xmlns="">
            <p:pic>
              <p:nvPicPr>
                <p:cNvPr id="80" name="Entrada de lápiz 79">
                  <a:extLst>
                    <a:ext uri="{FF2B5EF4-FFF2-40B4-BE49-F238E27FC236}">
                      <a16:creationId xmlns:a16="http://schemas.microsoft.com/office/drawing/2014/main" id="{4AF5E2CE-1FCC-4752-9307-9973DA89CEC6}"/>
                    </a:ext>
                  </a:extLst>
                </p:cNvPr>
                <p:cNvPicPr/>
                <p:nvPr/>
              </p:nvPicPr>
              <p:blipFill>
                <a:blip r:embed="rId15"/>
                <a:stretch>
                  <a:fillRect/>
                </a:stretch>
              </p:blipFill>
              <p:spPr>
                <a:xfrm>
                  <a:off x="5284440" y="2560879"/>
                  <a:ext cx="93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Entrada de lápiz 80">
                  <a:extLst>
                    <a:ext uri="{FF2B5EF4-FFF2-40B4-BE49-F238E27FC236}">
                      <a16:creationId xmlns:a16="http://schemas.microsoft.com/office/drawing/2014/main" id="{7977E47E-B513-4A92-A5D7-98E14C0E6BE9}"/>
                    </a:ext>
                  </a:extLst>
                </p14:cNvPr>
                <p14:cNvContentPartPr/>
                <p14:nvPr/>
              </p14:nvContentPartPr>
              <p14:xfrm>
                <a:off x="5436720" y="2518399"/>
                <a:ext cx="165960" cy="158760"/>
              </p14:xfrm>
            </p:contentPart>
          </mc:Choice>
          <mc:Fallback xmlns="">
            <p:pic>
              <p:nvPicPr>
                <p:cNvPr id="81" name="Entrada de lápiz 80">
                  <a:extLst>
                    <a:ext uri="{FF2B5EF4-FFF2-40B4-BE49-F238E27FC236}">
                      <a16:creationId xmlns:a16="http://schemas.microsoft.com/office/drawing/2014/main" id="{7977E47E-B513-4A92-A5D7-98E14C0E6BE9}"/>
                    </a:ext>
                  </a:extLst>
                </p:cNvPr>
                <p:cNvPicPr/>
                <p:nvPr/>
              </p:nvPicPr>
              <p:blipFill>
                <a:blip r:embed="rId17"/>
                <a:stretch>
                  <a:fillRect/>
                </a:stretch>
              </p:blipFill>
              <p:spPr>
                <a:xfrm>
                  <a:off x="5427720" y="2509399"/>
                  <a:ext cx="183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Entrada de lápiz 81">
                  <a:extLst>
                    <a:ext uri="{FF2B5EF4-FFF2-40B4-BE49-F238E27FC236}">
                      <a16:creationId xmlns:a16="http://schemas.microsoft.com/office/drawing/2014/main" id="{95792422-E56A-44E1-9498-7494E99F1991}"/>
                    </a:ext>
                  </a:extLst>
                </p14:cNvPr>
                <p14:cNvContentPartPr/>
                <p14:nvPr/>
              </p14:nvContentPartPr>
              <p14:xfrm>
                <a:off x="5601600" y="2524159"/>
                <a:ext cx="200520" cy="136080"/>
              </p14:xfrm>
            </p:contentPart>
          </mc:Choice>
          <mc:Fallback xmlns="">
            <p:pic>
              <p:nvPicPr>
                <p:cNvPr id="82" name="Entrada de lápiz 81">
                  <a:extLst>
                    <a:ext uri="{FF2B5EF4-FFF2-40B4-BE49-F238E27FC236}">
                      <a16:creationId xmlns:a16="http://schemas.microsoft.com/office/drawing/2014/main" id="{95792422-E56A-44E1-9498-7494E99F1991}"/>
                    </a:ext>
                  </a:extLst>
                </p:cNvPr>
                <p:cNvPicPr/>
                <p:nvPr/>
              </p:nvPicPr>
              <p:blipFill>
                <a:blip r:embed="rId19"/>
                <a:stretch>
                  <a:fillRect/>
                </a:stretch>
              </p:blipFill>
              <p:spPr>
                <a:xfrm>
                  <a:off x="5592960" y="2515159"/>
                  <a:ext cx="218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Entrada de lápiz 82">
                  <a:extLst>
                    <a:ext uri="{FF2B5EF4-FFF2-40B4-BE49-F238E27FC236}">
                      <a16:creationId xmlns:a16="http://schemas.microsoft.com/office/drawing/2014/main" id="{EF343D8B-B7B5-4C1B-9C39-127EECFFA026}"/>
                    </a:ext>
                  </a:extLst>
                </p14:cNvPr>
                <p14:cNvContentPartPr/>
                <p14:nvPr/>
              </p14:nvContentPartPr>
              <p14:xfrm>
                <a:off x="5786640" y="2523439"/>
                <a:ext cx="234000" cy="117360"/>
              </p14:xfrm>
            </p:contentPart>
          </mc:Choice>
          <mc:Fallback xmlns="">
            <p:pic>
              <p:nvPicPr>
                <p:cNvPr id="83" name="Entrada de lápiz 82">
                  <a:extLst>
                    <a:ext uri="{FF2B5EF4-FFF2-40B4-BE49-F238E27FC236}">
                      <a16:creationId xmlns:a16="http://schemas.microsoft.com/office/drawing/2014/main" id="{EF343D8B-B7B5-4C1B-9C39-127EECFFA026}"/>
                    </a:ext>
                  </a:extLst>
                </p:cNvPr>
                <p:cNvPicPr/>
                <p:nvPr/>
              </p:nvPicPr>
              <p:blipFill>
                <a:blip r:embed="rId21"/>
                <a:stretch>
                  <a:fillRect/>
                </a:stretch>
              </p:blipFill>
              <p:spPr>
                <a:xfrm>
                  <a:off x="5778000" y="2514799"/>
                  <a:ext cx="251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Entrada de lápiz 83">
                  <a:extLst>
                    <a:ext uri="{FF2B5EF4-FFF2-40B4-BE49-F238E27FC236}">
                      <a16:creationId xmlns:a16="http://schemas.microsoft.com/office/drawing/2014/main" id="{99C72A90-A87A-4E1D-8DB5-749C00BC2CB7}"/>
                    </a:ext>
                  </a:extLst>
                </p14:cNvPr>
                <p14:cNvContentPartPr/>
                <p14:nvPr/>
              </p14:nvContentPartPr>
              <p14:xfrm>
                <a:off x="5913360" y="2375479"/>
                <a:ext cx="108000" cy="102600"/>
              </p14:xfrm>
            </p:contentPart>
          </mc:Choice>
          <mc:Fallback xmlns="">
            <p:pic>
              <p:nvPicPr>
                <p:cNvPr id="84" name="Entrada de lápiz 83">
                  <a:extLst>
                    <a:ext uri="{FF2B5EF4-FFF2-40B4-BE49-F238E27FC236}">
                      <a16:creationId xmlns:a16="http://schemas.microsoft.com/office/drawing/2014/main" id="{99C72A90-A87A-4E1D-8DB5-749C00BC2CB7}"/>
                    </a:ext>
                  </a:extLst>
                </p:cNvPr>
                <p:cNvPicPr/>
                <p:nvPr/>
              </p:nvPicPr>
              <p:blipFill>
                <a:blip r:embed="rId23"/>
                <a:stretch>
                  <a:fillRect/>
                </a:stretch>
              </p:blipFill>
              <p:spPr>
                <a:xfrm>
                  <a:off x="5904360" y="2366839"/>
                  <a:ext cx="125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Entrada de lápiz 84">
                  <a:extLst>
                    <a:ext uri="{FF2B5EF4-FFF2-40B4-BE49-F238E27FC236}">
                      <a16:creationId xmlns:a16="http://schemas.microsoft.com/office/drawing/2014/main" id="{2FF68A1A-A6B8-47C9-BFAC-693EA2E45499}"/>
                    </a:ext>
                  </a:extLst>
                </p14:cNvPr>
                <p14:cNvContentPartPr/>
                <p14:nvPr/>
              </p14:nvContentPartPr>
              <p14:xfrm>
                <a:off x="6082920" y="2518759"/>
                <a:ext cx="100800" cy="108360"/>
              </p14:xfrm>
            </p:contentPart>
          </mc:Choice>
          <mc:Fallback xmlns="">
            <p:pic>
              <p:nvPicPr>
                <p:cNvPr id="85" name="Entrada de lápiz 84">
                  <a:extLst>
                    <a:ext uri="{FF2B5EF4-FFF2-40B4-BE49-F238E27FC236}">
                      <a16:creationId xmlns:a16="http://schemas.microsoft.com/office/drawing/2014/main" id="{2FF68A1A-A6B8-47C9-BFAC-693EA2E45499}"/>
                    </a:ext>
                  </a:extLst>
                </p:cNvPr>
                <p:cNvPicPr/>
                <p:nvPr/>
              </p:nvPicPr>
              <p:blipFill>
                <a:blip r:embed="rId25"/>
                <a:stretch>
                  <a:fillRect/>
                </a:stretch>
              </p:blipFill>
              <p:spPr>
                <a:xfrm>
                  <a:off x="6074280" y="2510119"/>
                  <a:ext cx="118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Entrada de lápiz 85">
                  <a:extLst>
                    <a:ext uri="{FF2B5EF4-FFF2-40B4-BE49-F238E27FC236}">
                      <a16:creationId xmlns:a16="http://schemas.microsoft.com/office/drawing/2014/main" id="{49AAEBE8-13DB-46A2-B600-C655101576FE}"/>
                    </a:ext>
                  </a:extLst>
                </p14:cNvPr>
                <p14:cNvContentPartPr/>
                <p14:nvPr/>
              </p14:nvContentPartPr>
              <p14:xfrm>
                <a:off x="6064920" y="2352799"/>
                <a:ext cx="45720" cy="84240"/>
              </p14:xfrm>
            </p:contentPart>
          </mc:Choice>
          <mc:Fallback xmlns="">
            <p:pic>
              <p:nvPicPr>
                <p:cNvPr id="86" name="Entrada de lápiz 85">
                  <a:extLst>
                    <a:ext uri="{FF2B5EF4-FFF2-40B4-BE49-F238E27FC236}">
                      <a16:creationId xmlns:a16="http://schemas.microsoft.com/office/drawing/2014/main" id="{49AAEBE8-13DB-46A2-B600-C655101576FE}"/>
                    </a:ext>
                  </a:extLst>
                </p:cNvPr>
                <p:cNvPicPr/>
                <p:nvPr/>
              </p:nvPicPr>
              <p:blipFill>
                <a:blip r:embed="rId27"/>
                <a:stretch>
                  <a:fillRect/>
                </a:stretch>
              </p:blipFill>
              <p:spPr>
                <a:xfrm>
                  <a:off x="6056280" y="2344159"/>
                  <a:ext cx="63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Entrada de lápiz 86">
                  <a:extLst>
                    <a:ext uri="{FF2B5EF4-FFF2-40B4-BE49-F238E27FC236}">
                      <a16:creationId xmlns:a16="http://schemas.microsoft.com/office/drawing/2014/main" id="{1F6878A0-249E-4138-A692-C26F16CC01E4}"/>
                    </a:ext>
                  </a:extLst>
                </p14:cNvPr>
                <p14:cNvContentPartPr/>
                <p14:nvPr/>
              </p14:nvContentPartPr>
              <p14:xfrm>
                <a:off x="6206400" y="2422279"/>
                <a:ext cx="227520" cy="215640"/>
              </p14:xfrm>
            </p:contentPart>
          </mc:Choice>
          <mc:Fallback xmlns="">
            <p:pic>
              <p:nvPicPr>
                <p:cNvPr id="87" name="Entrada de lápiz 86">
                  <a:extLst>
                    <a:ext uri="{FF2B5EF4-FFF2-40B4-BE49-F238E27FC236}">
                      <a16:creationId xmlns:a16="http://schemas.microsoft.com/office/drawing/2014/main" id="{1F6878A0-249E-4138-A692-C26F16CC01E4}"/>
                    </a:ext>
                  </a:extLst>
                </p:cNvPr>
                <p:cNvPicPr/>
                <p:nvPr/>
              </p:nvPicPr>
              <p:blipFill>
                <a:blip r:embed="rId29"/>
                <a:stretch>
                  <a:fillRect/>
                </a:stretch>
              </p:blipFill>
              <p:spPr>
                <a:xfrm>
                  <a:off x="6197760" y="2413639"/>
                  <a:ext cx="245160" cy="233280"/>
                </a:xfrm>
                <a:prstGeom prst="rect">
                  <a:avLst/>
                </a:prstGeom>
              </p:spPr>
            </p:pic>
          </mc:Fallback>
        </mc:AlternateContent>
      </p:grpSp>
      <p:grpSp>
        <p:nvGrpSpPr>
          <p:cNvPr id="97" name="Grupo 96">
            <a:extLst>
              <a:ext uri="{FF2B5EF4-FFF2-40B4-BE49-F238E27FC236}">
                <a16:creationId xmlns:a16="http://schemas.microsoft.com/office/drawing/2014/main" id="{A5C8521B-9391-4FBB-B07C-DA7D09312AFD}"/>
              </a:ext>
            </a:extLst>
          </p:cNvPr>
          <p:cNvGrpSpPr/>
          <p:nvPr/>
        </p:nvGrpSpPr>
        <p:grpSpPr>
          <a:xfrm>
            <a:off x="1038600" y="450559"/>
            <a:ext cx="520920" cy="122040"/>
            <a:chOff x="1038600" y="450559"/>
            <a:chExt cx="520920" cy="122040"/>
          </a:xfrm>
        </p:grpSpPr>
        <mc:AlternateContent xmlns:mc="http://schemas.openxmlformats.org/markup-compatibility/2006" xmlns:p14="http://schemas.microsoft.com/office/powerpoint/2010/main">
          <mc:Choice Requires="p14">
            <p:contentPart p14:bwMode="auto" r:id="rId30">
              <p14:nvContentPartPr>
                <p14:cNvPr id="89" name="Entrada de lápiz 88">
                  <a:extLst>
                    <a:ext uri="{FF2B5EF4-FFF2-40B4-BE49-F238E27FC236}">
                      <a16:creationId xmlns:a16="http://schemas.microsoft.com/office/drawing/2014/main" id="{3F7D049C-0A3A-46FB-8561-369565360529}"/>
                    </a:ext>
                  </a:extLst>
                </p14:cNvPr>
                <p14:cNvContentPartPr/>
                <p14:nvPr/>
              </p14:nvContentPartPr>
              <p14:xfrm>
                <a:off x="1038600" y="487999"/>
                <a:ext cx="75240" cy="84600"/>
              </p14:xfrm>
            </p:contentPart>
          </mc:Choice>
          <mc:Fallback xmlns="">
            <p:pic>
              <p:nvPicPr>
                <p:cNvPr id="89" name="Entrada de lápiz 88">
                  <a:extLst>
                    <a:ext uri="{FF2B5EF4-FFF2-40B4-BE49-F238E27FC236}">
                      <a16:creationId xmlns:a16="http://schemas.microsoft.com/office/drawing/2014/main" id="{3F7D049C-0A3A-46FB-8561-369565360529}"/>
                    </a:ext>
                  </a:extLst>
                </p:cNvPr>
                <p:cNvPicPr/>
                <p:nvPr/>
              </p:nvPicPr>
              <p:blipFill>
                <a:blip r:embed="rId31"/>
                <a:stretch>
                  <a:fillRect/>
                </a:stretch>
              </p:blipFill>
              <p:spPr>
                <a:xfrm>
                  <a:off x="1029600" y="479359"/>
                  <a:ext cx="92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Entrada de lápiz 89">
                  <a:extLst>
                    <a:ext uri="{FF2B5EF4-FFF2-40B4-BE49-F238E27FC236}">
                      <a16:creationId xmlns:a16="http://schemas.microsoft.com/office/drawing/2014/main" id="{E2A84EA7-66B8-4AC1-894B-FF765E549FF8}"/>
                    </a:ext>
                  </a:extLst>
                </p14:cNvPr>
                <p14:cNvContentPartPr/>
                <p14:nvPr/>
              </p14:nvContentPartPr>
              <p14:xfrm>
                <a:off x="1167120" y="476479"/>
                <a:ext cx="84240" cy="89640"/>
              </p14:xfrm>
            </p:contentPart>
          </mc:Choice>
          <mc:Fallback xmlns="">
            <p:pic>
              <p:nvPicPr>
                <p:cNvPr id="90" name="Entrada de lápiz 89">
                  <a:extLst>
                    <a:ext uri="{FF2B5EF4-FFF2-40B4-BE49-F238E27FC236}">
                      <a16:creationId xmlns:a16="http://schemas.microsoft.com/office/drawing/2014/main" id="{E2A84EA7-66B8-4AC1-894B-FF765E549FF8}"/>
                    </a:ext>
                  </a:extLst>
                </p:cNvPr>
                <p:cNvPicPr/>
                <p:nvPr/>
              </p:nvPicPr>
              <p:blipFill>
                <a:blip r:embed="rId33"/>
                <a:stretch>
                  <a:fillRect/>
                </a:stretch>
              </p:blipFill>
              <p:spPr>
                <a:xfrm>
                  <a:off x="1158480" y="467479"/>
                  <a:ext cx="101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Entrada de lápiz 90">
                  <a:extLst>
                    <a:ext uri="{FF2B5EF4-FFF2-40B4-BE49-F238E27FC236}">
                      <a16:creationId xmlns:a16="http://schemas.microsoft.com/office/drawing/2014/main" id="{27FC2585-558B-4B68-8117-DA929D67A75D}"/>
                    </a:ext>
                  </a:extLst>
                </p14:cNvPr>
                <p14:cNvContentPartPr/>
                <p14:nvPr/>
              </p14:nvContentPartPr>
              <p14:xfrm>
                <a:off x="1280520" y="471799"/>
                <a:ext cx="71640" cy="98280"/>
              </p14:xfrm>
            </p:contentPart>
          </mc:Choice>
          <mc:Fallback xmlns="">
            <p:pic>
              <p:nvPicPr>
                <p:cNvPr id="91" name="Entrada de lápiz 90">
                  <a:extLst>
                    <a:ext uri="{FF2B5EF4-FFF2-40B4-BE49-F238E27FC236}">
                      <a16:creationId xmlns:a16="http://schemas.microsoft.com/office/drawing/2014/main" id="{27FC2585-558B-4B68-8117-DA929D67A75D}"/>
                    </a:ext>
                  </a:extLst>
                </p:cNvPr>
                <p:cNvPicPr/>
                <p:nvPr/>
              </p:nvPicPr>
              <p:blipFill>
                <a:blip r:embed="rId35"/>
                <a:stretch>
                  <a:fillRect/>
                </a:stretch>
              </p:blipFill>
              <p:spPr>
                <a:xfrm>
                  <a:off x="1271520" y="462799"/>
                  <a:ext cx="8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Entrada de lápiz 91">
                  <a:extLst>
                    <a:ext uri="{FF2B5EF4-FFF2-40B4-BE49-F238E27FC236}">
                      <a16:creationId xmlns:a16="http://schemas.microsoft.com/office/drawing/2014/main" id="{ECF8E7AA-5400-41CC-8F7F-D4E482445776}"/>
                    </a:ext>
                  </a:extLst>
                </p14:cNvPr>
                <p14:cNvContentPartPr/>
                <p14:nvPr/>
              </p14:nvContentPartPr>
              <p14:xfrm>
                <a:off x="1391400" y="482239"/>
                <a:ext cx="14040" cy="70920"/>
              </p14:xfrm>
            </p:contentPart>
          </mc:Choice>
          <mc:Fallback xmlns="">
            <p:pic>
              <p:nvPicPr>
                <p:cNvPr id="92" name="Entrada de lápiz 91">
                  <a:extLst>
                    <a:ext uri="{FF2B5EF4-FFF2-40B4-BE49-F238E27FC236}">
                      <a16:creationId xmlns:a16="http://schemas.microsoft.com/office/drawing/2014/main" id="{ECF8E7AA-5400-41CC-8F7F-D4E482445776}"/>
                    </a:ext>
                  </a:extLst>
                </p:cNvPr>
                <p:cNvPicPr/>
                <p:nvPr/>
              </p:nvPicPr>
              <p:blipFill>
                <a:blip r:embed="rId37"/>
                <a:stretch>
                  <a:fillRect/>
                </a:stretch>
              </p:blipFill>
              <p:spPr>
                <a:xfrm>
                  <a:off x="1382400" y="473599"/>
                  <a:ext cx="31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3" name="Entrada de lápiz 92">
                  <a:extLst>
                    <a:ext uri="{FF2B5EF4-FFF2-40B4-BE49-F238E27FC236}">
                      <a16:creationId xmlns:a16="http://schemas.microsoft.com/office/drawing/2014/main" id="{C750D38D-434E-417E-B3A3-2030B0BB46DD}"/>
                    </a:ext>
                  </a:extLst>
                </p14:cNvPr>
                <p14:cNvContentPartPr/>
                <p14:nvPr/>
              </p14:nvContentPartPr>
              <p14:xfrm>
                <a:off x="1315080" y="460279"/>
                <a:ext cx="137520" cy="46440"/>
              </p14:xfrm>
            </p:contentPart>
          </mc:Choice>
          <mc:Fallback xmlns="">
            <p:pic>
              <p:nvPicPr>
                <p:cNvPr id="93" name="Entrada de lápiz 92">
                  <a:extLst>
                    <a:ext uri="{FF2B5EF4-FFF2-40B4-BE49-F238E27FC236}">
                      <a16:creationId xmlns:a16="http://schemas.microsoft.com/office/drawing/2014/main" id="{C750D38D-434E-417E-B3A3-2030B0BB46DD}"/>
                    </a:ext>
                  </a:extLst>
                </p:cNvPr>
                <p:cNvPicPr/>
                <p:nvPr/>
              </p:nvPicPr>
              <p:blipFill>
                <a:blip r:embed="rId39"/>
                <a:stretch>
                  <a:fillRect/>
                </a:stretch>
              </p:blipFill>
              <p:spPr>
                <a:xfrm>
                  <a:off x="1306440" y="451639"/>
                  <a:ext cx="155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4" name="Entrada de lápiz 93">
                  <a:extLst>
                    <a:ext uri="{FF2B5EF4-FFF2-40B4-BE49-F238E27FC236}">
                      <a16:creationId xmlns:a16="http://schemas.microsoft.com/office/drawing/2014/main" id="{7BBCC50E-F4F2-490C-8E5F-873E89201399}"/>
                    </a:ext>
                  </a:extLst>
                </p14:cNvPr>
                <p14:cNvContentPartPr/>
                <p14:nvPr/>
              </p14:nvContentPartPr>
              <p14:xfrm>
                <a:off x="1468080" y="450559"/>
                <a:ext cx="91440" cy="115920"/>
              </p14:xfrm>
            </p:contentPart>
          </mc:Choice>
          <mc:Fallback xmlns="">
            <p:pic>
              <p:nvPicPr>
                <p:cNvPr id="94" name="Entrada de lápiz 93">
                  <a:extLst>
                    <a:ext uri="{FF2B5EF4-FFF2-40B4-BE49-F238E27FC236}">
                      <a16:creationId xmlns:a16="http://schemas.microsoft.com/office/drawing/2014/main" id="{7BBCC50E-F4F2-490C-8E5F-873E89201399}"/>
                    </a:ext>
                  </a:extLst>
                </p:cNvPr>
                <p:cNvPicPr/>
                <p:nvPr/>
              </p:nvPicPr>
              <p:blipFill>
                <a:blip r:embed="rId41"/>
                <a:stretch>
                  <a:fillRect/>
                </a:stretch>
              </p:blipFill>
              <p:spPr>
                <a:xfrm>
                  <a:off x="1459080" y="441559"/>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5" name="Entrada de lápiz 94">
                  <a:extLst>
                    <a:ext uri="{FF2B5EF4-FFF2-40B4-BE49-F238E27FC236}">
                      <a16:creationId xmlns:a16="http://schemas.microsoft.com/office/drawing/2014/main" id="{C101BD99-F330-45FF-ABB7-FD15E702584A}"/>
                    </a:ext>
                  </a:extLst>
                </p14:cNvPr>
                <p14:cNvContentPartPr/>
                <p14:nvPr/>
              </p14:nvContentPartPr>
              <p14:xfrm>
                <a:off x="1472400" y="523639"/>
                <a:ext cx="43560" cy="6120"/>
              </p14:xfrm>
            </p:contentPart>
          </mc:Choice>
          <mc:Fallback xmlns="">
            <p:pic>
              <p:nvPicPr>
                <p:cNvPr id="95" name="Entrada de lápiz 94">
                  <a:extLst>
                    <a:ext uri="{FF2B5EF4-FFF2-40B4-BE49-F238E27FC236}">
                      <a16:creationId xmlns:a16="http://schemas.microsoft.com/office/drawing/2014/main" id="{C101BD99-F330-45FF-ABB7-FD15E702584A}"/>
                    </a:ext>
                  </a:extLst>
                </p:cNvPr>
                <p:cNvPicPr/>
                <p:nvPr/>
              </p:nvPicPr>
              <p:blipFill>
                <a:blip r:embed="rId43"/>
                <a:stretch>
                  <a:fillRect/>
                </a:stretch>
              </p:blipFill>
              <p:spPr>
                <a:xfrm>
                  <a:off x="1463400" y="514999"/>
                  <a:ext cx="61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6" name="Entrada de lápiz 95">
                  <a:extLst>
                    <a:ext uri="{FF2B5EF4-FFF2-40B4-BE49-F238E27FC236}">
                      <a16:creationId xmlns:a16="http://schemas.microsoft.com/office/drawing/2014/main" id="{8222E516-46CA-4FFF-9384-2FA25B5AD335}"/>
                    </a:ext>
                  </a:extLst>
                </p14:cNvPr>
                <p14:cNvContentPartPr/>
                <p14:nvPr/>
              </p14:nvContentPartPr>
              <p14:xfrm>
                <a:off x="1470240" y="473239"/>
                <a:ext cx="69120" cy="21600"/>
              </p14:xfrm>
            </p:contentPart>
          </mc:Choice>
          <mc:Fallback xmlns="">
            <p:pic>
              <p:nvPicPr>
                <p:cNvPr id="96" name="Entrada de lápiz 95">
                  <a:extLst>
                    <a:ext uri="{FF2B5EF4-FFF2-40B4-BE49-F238E27FC236}">
                      <a16:creationId xmlns:a16="http://schemas.microsoft.com/office/drawing/2014/main" id="{8222E516-46CA-4FFF-9384-2FA25B5AD335}"/>
                    </a:ext>
                  </a:extLst>
                </p:cNvPr>
                <p:cNvPicPr/>
                <p:nvPr/>
              </p:nvPicPr>
              <p:blipFill>
                <a:blip r:embed="rId45"/>
                <a:stretch>
                  <a:fillRect/>
                </a:stretch>
              </p:blipFill>
              <p:spPr>
                <a:xfrm>
                  <a:off x="1461600" y="464599"/>
                  <a:ext cx="86760" cy="39240"/>
                </a:xfrm>
                <a:prstGeom prst="rect">
                  <a:avLst/>
                </a:prstGeom>
              </p:spPr>
            </p:pic>
          </mc:Fallback>
        </mc:AlternateContent>
      </p:grpSp>
      <p:grpSp>
        <p:nvGrpSpPr>
          <p:cNvPr id="124" name="Grupo 123">
            <a:extLst>
              <a:ext uri="{FF2B5EF4-FFF2-40B4-BE49-F238E27FC236}">
                <a16:creationId xmlns:a16="http://schemas.microsoft.com/office/drawing/2014/main" id="{84EE3758-95D6-41F9-831B-93693539BD1F}"/>
              </a:ext>
            </a:extLst>
          </p:cNvPr>
          <p:cNvGrpSpPr/>
          <p:nvPr/>
        </p:nvGrpSpPr>
        <p:grpSpPr>
          <a:xfrm>
            <a:off x="2728800" y="1114399"/>
            <a:ext cx="1304640" cy="538560"/>
            <a:chOff x="2728800" y="1114399"/>
            <a:chExt cx="1304640" cy="538560"/>
          </a:xfrm>
        </p:grpSpPr>
        <mc:AlternateContent xmlns:mc="http://schemas.openxmlformats.org/markup-compatibility/2006" xmlns:p14="http://schemas.microsoft.com/office/powerpoint/2010/main">
          <mc:Choice Requires="p14">
            <p:contentPart p14:bwMode="auto" r:id="rId46">
              <p14:nvContentPartPr>
                <p14:cNvPr id="98" name="Entrada de lápiz 97">
                  <a:extLst>
                    <a:ext uri="{FF2B5EF4-FFF2-40B4-BE49-F238E27FC236}">
                      <a16:creationId xmlns:a16="http://schemas.microsoft.com/office/drawing/2014/main" id="{5109EFD1-CD92-4E22-AB1F-A74A6415308A}"/>
                    </a:ext>
                  </a:extLst>
                </p14:cNvPr>
                <p14:cNvContentPartPr/>
                <p14:nvPr/>
              </p14:nvContentPartPr>
              <p14:xfrm>
                <a:off x="2728800" y="1177399"/>
                <a:ext cx="163440" cy="189720"/>
              </p14:xfrm>
            </p:contentPart>
          </mc:Choice>
          <mc:Fallback xmlns="">
            <p:pic>
              <p:nvPicPr>
                <p:cNvPr id="98" name="Entrada de lápiz 97">
                  <a:extLst>
                    <a:ext uri="{FF2B5EF4-FFF2-40B4-BE49-F238E27FC236}">
                      <a16:creationId xmlns:a16="http://schemas.microsoft.com/office/drawing/2014/main" id="{5109EFD1-CD92-4E22-AB1F-A74A6415308A}"/>
                    </a:ext>
                  </a:extLst>
                </p:cNvPr>
                <p:cNvPicPr/>
                <p:nvPr/>
              </p:nvPicPr>
              <p:blipFill>
                <a:blip r:embed="rId47"/>
                <a:stretch>
                  <a:fillRect/>
                </a:stretch>
              </p:blipFill>
              <p:spPr>
                <a:xfrm>
                  <a:off x="2720160" y="1168759"/>
                  <a:ext cx="181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Entrada de lápiz 98">
                  <a:extLst>
                    <a:ext uri="{FF2B5EF4-FFF2-40B4-BE49-F238E27FC236}">
                      <a16:creationId xmlns:a16="http://schemas.microsoft.com/office/drawing/2014/main" id="{10533480-BE6B-48FB-88E5-5C760010EE73}"/>
                    </a:ext>
                  </a:extLst>
                </p14:cNvPr>
                <p14:cNvContentPartPr/>
                <p14:nvPr/>
              </p14:nvContentPartPr>
              <p14:xfrm>
                <a:off x="2952000" y="1208719"/>
                <a:ext cx="136080" cy="115560"/>
              </p14:xfrm>
            </p:contentPart>
          </mc:Choice>
          <mc:Fallback xmlns="">
            <p:pic>
              <p:nvPicPr>
                <p:cNvPr id="99" name="Entrada de lápiz 98">
                  <a:extLst>
                    <a:ext uri="{FF2B5EF4-FFF2-40B4-BE49-F238E27FC236}">
                      <a16:creationId xmlns:a16="http://schemas.microsoft.com/office/drawing/2014/main" id="{10533480-BE6B-48FB-88E5-5C760010EE73}"/>
                    </a:ext>
                  </a:extLst>
                </p:cNvPr>
                <p:cNvPicPr/>
                <p:nvPr/>
              </p:nvPicPr>
              <p:blipFill>
                <a:blip r:embed="rId49"/>
                <a:stretch>
                  <a:fillRect/>
                </a:stretch>
              </p:blipFill>
              <p:spPr>
                <a:xfrm>
                  <a:off x="2943000" y="1199719"/>
                  <a:ext cx="153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Entrada de lápiz 99">
                  <a:extLst>
                    <a:ext uri="{FF2B5EF4-FFF2-40B4-BE49-F238E27FC236}">
                      <a16:creationId xmlns:a16="http://schemas.microsoft.com/office/drawing/2014/main" id="{530A874D-F563-4FFA-BADD-4014EAFB604B}"/>
                    </a:ext>
                  </a:extLst>
                </p14:cNvPr>
                <p14:cNvContentPartPr/>
                <p14:nvPr/>
              </p14:nvContentPartPr>
              <p14:xfrm>
                <a:off x="3117240" y="1231039"/>
                <a:ext cx="41040" cy="96840"/>
              </p14:xfrm>
            </p:contentPart>
          </mc:Choice>
          <mc:Fallback xmlns="">
            <p:pic>
              <p:nvPicPr>
                <p:cNvPr id="100" name="Entrada de lápiz 99">
                  <a:extLst>
                    <a:ext uri="{FF2B5EF4-FFF2-40B4-BE49-F238E27FC236}">
                      <a16:creationId xmlns:a16="http://schemas.microsoft.com/office/drawing/2014/main" id="{530A874D-F563-4FFA-BADD-4014EAFB604B}"/>
                    </a:ext>
                  </a:extLst>
                </p:cNvPr>
                <p:cNvPicPr/>
                <p:nvPr/>
              </p:nvPicPr>
              <p:blipFill>
                <a:blip r:embed="rId51"/>
                <a:stretch>
                  <a:fillRect/>
                </a:stretch>
              </p:blipFill>
              <p:spPr>
                <a:xfrm>
                  <a:off x="3108600" y="1222039"/>
                  <a:ext cx="58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Entrada de lápiz 100">
                  <a:extLst>
                    <a:ext uri="{FF2B5EF4-FFF2-40B4-BE49-F238E27FC236}">
                      <a16:creationId xmlns:a16="http://schemas.microsoft.com/office/drawing/2014/main" id="{1BAE64E2-5FC0-4DFB-8B91-ECC62C45F950}"/>
                    </a:ext>
                  </a:extLst>
                </p14:cNvPr>
                <p14:cNvContentPartPr/>
                <p14:nvPr/>
              </p14:nvContentPartPr>
              <p14:xfrm>
                <a:off x="3031200" y="1213039"/>
                <a:ext cx="247320" cy="68040"/>
              </p14:xfrm>
            </p:contentPart>
          </mc:Choice>
          <mc:Fallback xmlns="">
            <p:pic>
              <p:nvPicPr>
                <p:cNvPr id="101" name="Entrada de lápiz 100">
                  <a:extLst>
                    <a:ext uri="{FF2B5EF4-FFF2-40B4-BE49-F238E27FC236}">
                      <a16:creationId xmlns:a16="http://schemas.microsoft.com/office/drawing/2014/main" id="{1BAE64E2-5FC0-4DFB-8B91-ECC62C45F950}"/>
                    </a:ext>
                  </a:extLst>
                </p:cNvPr>
                <p:cNvPicPr/>
                <p:nvPr/>
              </p:nvPicPr>
              <p:blipFill>
                <a:blip r:embed="rId53"/>
                <a:stretch>
                  <a:fillRect/>
                </a:stretch>
              </p:blipFill>
              <p:spPr>
                <a:xfrm>
                  <a:off x="3022560" y="1204399"/>
                  <a:ext cx="2649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Entrada de lápiz 101">
                  <a:extLst>
                    <a:ext uri="{FF2B5EF4-FFF2-40B4-BE49-F238E27FC236}">
                      <a16:creationId xmlns:a16="http://schemas.microsoft.com/office/drawing/2014/main" id="{1BB13230-92EF-4D31-A75E-C81A2578C2C8}"/>
                    </a:ext>
                  </a:extLst>
                </p14:cNvPr>
                <p14:cNvContentPartPr/>
                <p14:nvPr/>
              </p14:nvContentPartPr>
              <p14:xfrm>
                <a:off x="3177000" y="1114399"/>
                <a:ext cx="75960" cy="93600"/>
              </p14:xfrm>
            </p:contentPart>
          </mc:Choice>
          <mc:Fallback xmlns="">
            <p:pic>
              <p:nvPicPr>
                <p:cNvPr id="102" name="Entrada de lápiz 101">
                  <a:extLst>
                    <a:ext uri="{FF2B5EF4-FFF2-40B4-BE49-F238E27FC236}">
                      <a16:creationId xmlns:a16="http://schemas.microsoft.com/office/drawing/2014/main" id="{1BB13230-92EF-4D31-A75E-C81A2578C2C8}"/>
                    </a:ext>
                  </a:extLst>
                </p:cNvPr>
                <p:cNvPicPr/>
                <p:nvPr/>
              </p:nvPicPr>
              <p:blipFill>
                <a:blip r:embed="rId55"/>
                <a:stretch>
                  <a:fillRect/>
                </a:stretch>
              </p:blipFill>
              <p:spPr>
                <a:xfrm>
                  <a:off x="3168360" y="1105399"/>
                  <a:ext cx="93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Entrada de lápiz 102">
                  <a:extLst>
                    <a:ext uri="{FF2B5EF4-FFF2-40B4-BE49-F238E27FC236}">
                      <a16:creationId xmlns:a16="http://schemas.microsoft.com/office/drawing/2014/main" id="{B3DF03BC-689C-4BB3-B981-E2B24AA7726D}"/>
                    </a:ext>
                  </a:extLst>
                </p14:cNvPr>
                <p14:cNvContentPartPr/>
                <p14:nvPr/>
              </p14:nvContentPartPr>
              <p14:xfrm>
                <a:off x="3242520" y="1161559"/>
                <a:ext cx="160200" cy="152640"/>
              </p14:xfrm>
            </p:contentPart>
          </mc:Choice>
          <mc:Fallback xmlns="">
            <p:pic>
              <p:nvPicPr>
                <p:cNvPr id="103" name="Entrada de lápiz 102">
                  <a:extLst>
                    <a:ext uri="{FF2B5EF4-FFF2-40B4-BE49-F238E27FC236}">
                      <a16:creationId xmlns:a16="http://schemas.microsoft.com/office/drawing/2014/main" id="{B3DF03BC-689C-4BB3-B981-E2B24AA7726D}"/>
                    </a:ext>
                  </a:extLst>
                </p:cNvPr>
                <p:cNvPicPr/>
                <p:nvPr/>
              </p:nvPicPr>
              <p:blipFill>
                <a:blip r:embed="rId57"/>
                <a:stretch>
                  <a:fillRect/>
                </a:stretch>
              </p:blipFill>
              <p:spPr>
                <a:xfrm>
                  <a:off x="3233880" y="1152559"/>
                  <a:ext cx="177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4" name="Entrada de lápiz 103">
                  <a:extLst>
                    <a:ext uri="{FF2B5EF4-FFF2-40B4-BE49-F238E27FC236}">
                      <a16:creationId xmlns:a16="http://schemas.microsoft.com/office/drawing/2014/main" id="{F95FABF9-1370-4BB2-A000-B735D720C603}"/>
                    </a:ext>
                  </a:extLst>
                </p14:cNvPr>
                <p14:cNvContentPartPr/>
                <p14:nvPr/>
              </p14:nvContentPartPr>
              <p14:xfrm>
                <a:off x="3459960" y="1146799"/>
                <a:ext cx="171000" cy="142560"/>
              </p14:xfrm>
            </p:contentPart>
          </mc:Choice>
          <mc:Fallback xmlns="">
            <p:pic>
              <p:nvPicPr>
                <p:cNvPr id="104" name="Entrada de lápiz 103">
                  <a:extLst>
                    <a:ext uri="{FF2B5EF4-FFF2-40B4-BE49-F238E27FC236}">
                      <a16:creationId xmlns:a16="http://schemas.microsoft.com/office/drawing/2014/main" id="{F95FABF9-1370-4BB2-A000-B735D720C603}"/>
                    </a:ext>
                  </a:extLst>
                </p:cNvPr>
                <p:cNvPicPr/>
                <p:nvPr/>
              </p:nvPicPr>
              <p:blipFill>
                <a:blip r:embed="rId59"/>
                <a:stretch>
                  <a:fillRect/>
                </a:stretch>
              </p:blipFill>
              <p:spPr>
                <a:xfrm>
                  <a:off x="3450960" y="1138159"/>
                  <a:ext cx="188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Entrada de lápiz 112">
                  <a:extLst>
                    <a:ext uri="{FF2B5EF4-FFF2-40B4-BE49-F238E27FC236}">
                      <a16:creationId xmlns:a16="http://schemas.microsoft.com/office/drawing/2014/main" id="{DE2AEFAE-FB64-4348-8F9D-0F3CA09900DF}"/>
                    </a:ext>
                  </a:extLst>
                </p14:cNvPr>
                <p14:cNvContentPartPr/>
                <p14:nvPr/>
              </p14:nvContentPartPr>
              <p14:xfrm>
                <a:off x="2980800" y="1539919"/>
                <a:ext cx="20880" cy="71640"/>
              </p14:xfrm>
            </p:contentPart>
          </mc:Choice>
          <mc:Fallback xmlns="">
            <p:pic>
              <p:nvPicPr>
                <p:cNvPr id="113" name="Entrada de lápiz 112">
                  <a:extLst>
                    <a:ext uri="{FF2B5EF4-FFF2-40B4-BE49-F238E27FC236}">
                      <a16:creationId xmlns:a16="http://schemas.microsoft.com/office/drawing/2014/main" id="{DE2AEFAE-FB64-4348-8F9D-0F3CA09900DF}"/>
                    </a:ext>
                  </a:extLst>
                </p:cNvPr>
                <p:cNvPicPr/>
                <p:nvPr/>
              </p:nvPicPr>
              <p:blipFill>
                <a:blip r:embed="rId61"/>
                <a:stretch>
                  <a:fillRect/>
                </a:stretch>
              </p:blipFill>
              <p:spPr>
                <a:xfrm>
                  <a:off x="2971800" y="1531279"/>
                  <a:ext cx="38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Entrada de lápiz 113">
                  <a:extLst>
                    <a:ext uri="{FF2B5EF4-FFF2-40B4-BE49-F238E27FC236}">
                      <a16:creationId xmlns:a16="http://schemas.microsoft.com/office/drawing/2014/main" id="{B26178D4-03C4-416F-82B0-6BB66E5CA128}"/>
                    </a:ext>
                  </a:extLst>
                </p14:cNvPr>
                <p14:cNvContentPartPr/>
                <p14:nvPr/>
              </p14:nvContentPartPr>
              <p14:xfrm>
                <a:off x="2903400" y="1530199"/>
                <a:ext cx="188640" cy="117720"/>
              </p14:xfrm>
            </p:contentPart>
          </mc:Choice>
          <mc:Fallback xmlns="">
            <p:pic>
              <p:nvPicPr>
                <p:cNvPr id="114" name="Entrada de lápiz 113">
                  <a:extLst>
                    <a:ext uri="{FF2B5EF4-FFF2-40B4-BE49-F238E27FC236}">
                      <a16:creationId xmlns:a16="http://schemas.microsoft.com/office/drawing/2014/main" id="{B26178D4-03C4-416F-82B0-6BB66E5CA128}"/>
                    </a:ext>
                  </a:extLst>
                </p:cNvPr>
                <p:cNvPicPr/>
                <p:nvPr/>
              </p:nvPicPr>
              <p:blipFill>
                <a:blip r:embed="rId63"/>
                <a:stretch>
                  <a:fillRect/>
                </a:stretch>
              </p:blipFill>
              <p:spPr>
                <a:xfrm>
                  <a:off x="2894760" y="1521199"/>
                  <a:ext cx="206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Entrada de lápiz 114">
                  <a:extLst>
                    <a:ext uri="{FF2B5EF4-FFF2-40B4-BE49-F238E27FC236}">
                      <a16:creationId xmlns:a16="http://schemas.microsoft.com/office/drawing/2014/main" id="{A02B6670-D293-4E36-B99A-466627735169}"/>
                    </a:ext>
                  </a:extLst>
                </p14:cNvPr>
                <p14:cNvContentPartPr/>
                <p14:nvPr/>
              </p14:nvContentPartPr>
              <p14:xfrm>
                <a:off x="3117600" y="1574119"/>
                <a:ext cx="40680" cy="56160"/>
              </p14:xfrm>
            </p:contentPart>
          </mc:Choice>
          <mc:Fallback xmlns="">
            <p:pic>
              <p:nvPicPr>
                <p:cNvPr id="115" name="Entrada de lápiz 114">
                  <a:extLst>
                    <a:ext uri="{FF2B5EF4-FFF2-40B4-BE49-F238E27FC236}">
                      <a16:creationId xmlns:a16="http://schemas.microsoft.com/office/drawing/2014/main" id="{A02B6670-D293-4E36-B99A-466627735169}"/>
                    </a:ext>
                  </a:extLst>
                </p:cNvPr>
                <p:cNvPicPr/>
                <p:nvPr/>
              </p:nvPicPr>
              <p:blipFill>
                <a:blip r:embed="rId65"/>
                <a:stretch>
                  <a:fillRect/>
                </a:stretch>
              </p:blipFill>
              <p:spPr>
                <a:xfrm>
                  <a:off x="3108600" y="1565479"/>
                  <a:ext cx="583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Entrada de lápiz 115">
                  <a:extLst>
                    <a:ext uri="{FF2B5EF4-FFF2-40B4-BE49-F238E27FC236}">
                      <a16:creationId xmlns:a16="http://schemas.microsoft.com/office/drawing/2014/main" id="{2B81E188-6DF7-40E2-9791-97EF16E0E181}"/>
                    </a:ext>
                  </a:extLst>
                </p14:cNvPr>
                <p14:cNvContentPartPr/>
                <p14:nvPr/>
              </p14:nvContentPartPr>
              <p14:xfrm>
                <a:off x="3089880" y="1438759"/>
                <a:ext cx="71640" cy="43920"/>
              </p14:xfrm>
            </p:contentPart>
          </mc:Choice>
          <mc:Fallback xmlns="">
            <p:pic>
              <p:nvPicPr>
                <p:cNvPr id="116" name="Entrada de lápiz 115">
                  <a:extLst>
                    <a:ext uri="{FF2B5EF4-FFF2-40B4-BE49-F238E27FC236}">
                      <a16:creationId xmlns:a16="http://schemas.microsoft.com/office/drawing/2014/main" id="{2B81E188-6DF7-40E2-9791-97EF16E0E181}"/>
                    </a:ext>
                  </a:extLst>
                </p:cNvPr>
                <p:cNvPicPr/>
                <p:nvPr/>
              </p:nvPicPr>
              <p:blipFill>
                <a:blip r:embed="rId67"/>
                <a:stretch>
                  <a:fillRect/>
                </a:stretch>
              </p:blipFill>
              <p:spPr>
                <a:xfrm>
                  <a:off x="3080880" y="1430119"/>
                  <a:ext cx="89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Entrada de lápiz 116">
                  <a:extLst>
                    <a:ext uri="{FF2B5EF4-FFF2-40B4-BE49-F238E27FC236}">
                      <a16:creationId xmlns:a16="http://schemas.microsoft.com/office/drawing/2014/main" id="{042C8961-28C5-4045-A807-DB1E61D06A33}"/>
                    </a:ext>
                  </a:extLst>
                </p14:cNvPr>
                <p14:cNvContentPartPr/>
                <p14:nvPr/>
              </p14:nvContentPartPr>
              <p14:xfrm>
                <a:off x="3255480" y="1498879"/>
                <a:ext cx="107640" cy="145440"/>
              </p14:xfrm>
            </p:contentPart>
          </mc:Choice>
          <mc:Fallback xmlns="">
            <p:pic>
              <p:nvPicPr>
                <p:cNvPr id="117" name="Entrada de lápiz 116">
                  <a:extLst>
                    <a:ext uri="{FF2B5EF4-FFF2-40B4-BE49-F238E27FC236}">
                      <a16:creationId xmlns:a16="http://schemas.microsoft.com/office/drawing/2014/main" id="{042C8961-28C5-4045-A807-DB1E61D06A33}"/>
                    </a:ext>
                  </a:extLst>
                </p:cNvPr>
                <p:cNvPicPr/>
                <p:nvPr/>
              </p:nvPicPr>
              <p:blipFill>
                <a:blip r:embed="rId69"/>
                <a:stretch>
                  <a:fillRect/>
                </a:stretch>
              </p:blipFill>
              <p:spPr>
                <a:xfrm>
                  <a:off x="3246480" y="1489879"/>
                  <a:ext cx="125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Entrada de lápiz 117">
                  <a:extLst>
                    <a:ext uri="{FF2B5EF4-FFF2-40B4-BE49-F238E27FC236}">
                      <a16:creationId xmlns:a16="http://schemas.microsoft.com/office/drawing/2014/main" id="{8B08AF08-E6F9-43E8-A1E0-8D94878443F5}"/>
                    </a:ext>
                  </a:extLst>
                </p14:cNvPr>
                <p14:cNvContentPartPr/>
                <p14:nvPr/>
              </p14:nvContentPartPr>
              <p14:xfrm>
                <a:off x="3399120" y="1515799"/>
                <a:ext cx="149040" cy="137160"/>
              </p14:xfrm>
            </p:contentPart>
          </mc:Choice>
          <mc:Fallback xmlns="">
            <p:pic>
              <p:nvPicPr>
                <p:cNvPr id="118" name="Entrada de lápiz 117">
                  <a:extLst>
                    <a:ext uri="{FF2B5EF4-FFF2-40B4-BE49-F238E27FC236}">
                      <a16:creationId xmlns:a16="http://schemas.microsoft.com/office/drawing/2014/main" id="{8B08AF08-E6F9-43E8-A1E0-8D94878443F5}"/>
                    </a:ext>
                  </a:extLst>
                </p:cNvPr>
                <p:cNvPicPr/>
                <p:nvPr/>
              </p:nvPicPr>
              <p:blipFill>
                <a:blip r:embed="rId71"/>
                <a:stretch>
                  <a:fillRect/>
                </a:stretch>
              </p:blipFill>
              <p:spPr>
                <a:xfrm>
                  <a:off x="3390480" y="1506799"/>
                  <a:ext cx="166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Entrada de lápiz 118">
                  <a:extLst>
                    <a:ext uri="{FF2B5EF4-FFF2-40B4-BE49-F238E27FC236}">
                      <a16:creationId xmlns:a16="http://schemas.microsoft.com/office/drawing/2014/main" id="{99BBEAFE-F28C-4E27-8BBC-1037D610E6DC}"/>
                    </a:ext>
                  </a:extLst>
                </p14:cNvPr>
                <p14:cNvContentPartPr/>
                <p14:nvPr/>
              </p14:nvContentPartPr>
              <p14:xfrm>
                <a:off x="3415680" y="1593559"/>
                <a:ext cx="65160" cy="8280"/>
              </p14:xfrm>
            </p:contentPart>
          </mc:Choice>
          <mc:Fallback xmlns="">
            <p:pic>
              <p:nvPicPr>
                <p:cNvPr id="119" name="Entrada de lápiz 118">
                  <a:extLst>
                    <a:ext uri="{FF2B5EF4-FFF2-40B4-BE49-F238E27FC236}">
                      <a16:creationId xmlns:a16="http://schemas.microsoft.com/office/drawing/2014/main" id="{99BBEAFE-F28C-4E27-8BBC-1037D610E6DC}"/>
                    </a:ext>
                  </a:extLst>
                </p:cNvPr>
                <p:cNvPicPr/>
                <p:nvPr/>
              </p:nvPicPr>
              <p:blipFill>
                <a:blip r:embed="rId73"/>
                <a:stretch>
                  <a:fillRect/>
                </a:stretch>
              </p:blipFill>
              <p:spPr>
                <a:xfrm>
                  <a:off x="3406680" y="1584559"/>
                  <a:ext cx="82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Entrada de lápiz 119">
                  <a:extLst>
                    <a:ext uri="{FF2B5EF4-FFF2-40B4-BE49-F238E27FC236}">
                      <a16:creationId xmlns:a16="http://schemas.microsoft.com/office/drawing/2014/main" id="{DFA5A195-DDFA-4693-BD7B-D7E1AB8FC6D0}"/>
                    </a:ext>
                  </a:extLst>
                </p14:cNvPr>
                <p14:cNvContentPartPr/>
                <p14:nvPr/>
              </p14:nvContentPartPr>
              <p14:xfrm>
                <a:off x="3405600" y="1525519"/>
                <a:ext cx="153360" cy="37800"/>
              </p14:xfrm>
            </p:contentPart>
          </mc:Choice>
          <mc:Fallback xmlns="">
            <p:pic>
              <p:nvPicPr>
                <p:cNvPr id="120" name="Entrada de lápiz 119">
                  <a:extLst>
                    <a:ext uri="{FF2B5EF4-FFF2-40B4-BE49-F238E27FC236}">
                      <a16:creationId xmlns:a16="http://schemas.microsoft.com/office/drawing/2014/main" id="{DFA5A195-DDFA-4693-BD7B-D7E1AB8FC6D0}"/>
                    </a:ext>
                  </a:extLst>
                </p:cNvPr>
                <p:cNvPicPr/>
                <p:nvPr/>
              </p:nvPicPr>
              <p:blipFill>
                <a:blip r:embed="rId75"/>
                <a:stretch>
                  <a:fillRect/>
                </a:stretch>
              </p:blipFill>
              <p:spPr>
                <a:xfrm>
                  <a:off x="3396960" y="1516879"/>
                  <a:ext cx="171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Entrada de lápiz 120">
                  <a:extLst>
                    <a:ext uri="{FF2B5EF4-FFF2-40B4-BE49-F238E27FC236}">
                      <a16:creationId xmlns:a16="http://schemas.microsoft.com/office/drawing/2014/main" id="{092C6F64-92BD-4182-B01E-04FE4EDF9F23}"/>
                    </a:ext>
                  </a:extLst>
                </p14:cNvPr>
                <p14:cNvContentPartPr/>
                <p14:nvPr/>
              </p14:nvContentPartPr>
              <p14:xfrm>
                <a:off x="3568680" y="1526599"/>
                <a:ext cx="200520" cy="117720"/>
              </p14:xfrm>
            </p:contentPart>
          </mc:Choice>
          <mc:Fallback xmlns="">
            <p:pic>
              <p:nvPicPr>
                <p:cNvPr id="121" name="Entrada de lápiz 120">
                  <a:extLst>
                    <a:ext uri="{FF2B5EF4-FFF2-40B4-BE49-F238E27FC236}">
                      <a16:creationId xmlns:a16="http://schemas.microsoft.com/office/drawing/2014/main" id="{092C6F64-92BD-4182-B01E-04FE4EDF9F23}"/>
                    </a:ext>
                  </a:extLst>
                </p:cNvPr>
                <p:cNvPicPr/>
                <p:nvPr/>
              </p:nvPicPr>
              <p:blipFill>
                <a:blip r:embed="rId77"/>
                <a:stretch>
                  <a:fillRect/>
                </a:stretch>
              </p:blipFill>
              <p:spPr>
                <a:xfrm>
                  <a:off x="3559680" y="1517599"/>
                  <a:ext cx="21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Entrada de lápiz 121">
                  <a:extLst>
                    <a:ext uri="{FF2B5EF4-FFF2-40B4-BE49-F238E27FC236}">
                      <a16:creationId xmlns:a16="http://schemas.microsoft.com/office/drawing/2014/main" id="{89D453EE-5A6E-404F-899D-B6B9AC765128}"/>
                    </a:ext>
                  </a:extLst>
                </p14:cNvPr>
                <p14:cNvContentPartPr/>
                <p14:nvPr/>
              </p14:nvContentPartPr>
              <p14:xfrm>
                <a:off x="3615480" y="1515439"/>
                <a:ext cx="227880" cy="24840"/>
              </p14:xfrm>
            </p:contentPart>
          </mc:Choice>
          <mc:Fallback xmlns="">
            <p:pic>
              <p:nvPicPr>
                <p:cNvPr id="122" name="Entrada de lápiz 121">
                  <a:extLst>
                    <a:ext uri="{FF2B5EF4-FFF2-40B4-BE49-F238E27FC236}">
                      <a16:creationId xmlns:a16="http://schemas.microsoft.com/office/drawing/2014/main" id="{89D453EE-5A6E-404F-899D-B6B9AC765128}"/>
                    </a:ext>
                  </a:extLst>
                </p:cNvPr>
                <p:cNvPicPr/>
                <p:nvPr/>
              </p:nvPicPr>
              <p:blipFill>
                <a:blip r:embed="rId79"/>
                <a:stretch>
                  <a:fillRect/>
                </a:stretch>
              </p:blipFill>
              <p:spPr>
                <a:xfrm>
                  <a:off x="3606480" y="1506439"/>
                  <a:ext cx="245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Entrada de lápiz 122">
                  <a:extLst>
                    <a:ext uri="{FF2B5EF4-FFF2-40B4-BE49-F238E27FC236}">
                      <a16:creationId xmlns:a16="http://schemas.microsoft.com/office/drawing/2014/main" id="{BB4E121E-5B61-4A35-9E61-DC19A316521E}"/>
                    </a:ext>
                  </a:extLst>
                </p14:cNvPr>
                <p14:cNvContentPartPr/>
                <p14:nvPr/>
              </p14:nvContentPartPr>
              <p14:xfrm>
                <a:off x="3861360" y="1494199"/>
                <a:ext cx="172080" cy="133560"/>
              </p14:xfrm>
            </p:contentPart>
          </mc:Choice>
          <mc:Fallback xmlns="">
            <p:pic>
              <p:nvPicPr>
                <p:cNvPr id="123" name="Entrada de lápiz 122">
                  <a:extLst>
                    <a:ext uri="{FF2B5EF4-FFF2-40B4-BE49-F238E27FC236}">
                      <a16:creationId xmlns:a16="http://schemas.microsoft.com/office/drawing/2014/main" id="{BB4E121E-5B61-4A35-9E61-DC19A316521E}"/>
                    </a:ext>
                  </a:extLst>
                </p:cNvPr>
                <p:cNvPicPr/>
                <p:nvPr/>
              </p:nvPicPr>
              <p:blipFill>
                <a:blip r:embed="rId81"/>
                <a:stretch>
                  <a:fillRect/>
                </a:stretch>
              </p:blipFill>
              <p:spPr>
                <a:xfrm>
                  <a:off x="3852360" y="1485559"/>
                  <a:ext cx="189720" cy="151200"/>
                </a:xfrm>
                <a:prstGeom prst="rect">
                  <a:avLst/>
                </a:prstGeom>
              </p:spPr>
            </p:pic>
          </mc:Fallback>
        </mc:AlternateContent>
      </p:grpSp>
      <p:grpSp>
        <p:nvGrpSpPr>
          <p:cNvPr id="126" name="Grupo 125">
            <a:extLst>
              <a:ext uri="{FF2B5EF4-FFF2-40B4-BE49-F238E27FC236}">
                <a16:creationId xmlns:a16="http://schemas.microsoft.com/office/drawing/2014/main" id="{22630837-0999-45B0-AC79-70F5BD208EC5}"/>
              </a:ext>
            </a:extLst>
          </p:cNvPr>
          <p:cNvGrpSpPr/>
          <p:nvPr/>
        </p:nvGrpSpPr>
        <p:grpSpPr>
          <a:xfrm>
            <a:off x="80640" y="47955"/>
            <a:ext cx="7517520" cy="3778560"/>
            <a:chOff x="93960" y="41959"/>
            <a:chExt cx="7517520" cy="3778560"/>
          </a:xfrm>
        </p:grpSpPr>
        <mc:AlternateContent xmlns:mc="http://schemas.openxmlformats.org/markup-compatibility/2006" xmlns:p14="http://schemas.microsoft.com/office/powerpoint/2010/main">
          <mc:Choice Requires="p14">
            <p:contentPart p14:bwMode="auto" r:id="rId82">
              <p14:nvContentPartPr>
                <p14:cNvPr id="5" name="Entrada de lápiz 4">
                  <a:extLst>
                    <a:ext uri="{FF2B5EF4-FFF2-40B4-BE49-F238E27FC236}">
                      <a16:creationId xmlns:a16="http://schemas.microsoft.com/office/drawing/2014/main" id="{DA809AF3-BF3A-4F70-8DF2-4ADE7930956A}"/>
                    </a:ext>
                  </a:extLst>
                </p14:cNvPr>
                <p14:cNvContentPartPr/>
                <p14:nvPr/>
              </p14:nvContentPartPr>
              <p14:xfrm>
                <a:off x="866520" y="148879"/>
                <a:ext cx="331920" cy="237600"/>
              </p14:xfrm>
            </p:contentPart>
          </mc:Choice>
          <mc:Fallback xmlns="">
            <p:pic>
              <p:nvPicPr>
                <p:cNvPr id="5" name="Entrada de lápiz 4">
                  <a:extLst>
                    <a:ext uri="{FF2B5EF4-FFF2-40B4-BE49-F238E27FC236}">
                      <a16:creationId xmlns:a16="http://schemas.microsoft.com/office/drawing/2014/main" id="{DA809AF3-BF3A-4F70-8DF2-4ADE7930956A}"/>
                    </a:ext>
                  </a:extLst>
                </p:cNvPr>
                <p:cNvPicPr/>
                <p:nvPr/>
              </p:nvPicPr>
              <p:blipFill>
                <a:blip r:embed="rId83"/>
                <a:stretch>
                  <a:fillRect/>
                </a:stretch>
              </p:blipFill>
              <p:spPr>
                <a:xfrm>
                  <a:off x="857520" y="139879"/>
                  <a:ext cx="34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 name="Entrada de lápiz 5">
                  <a:extLst>
                    <a:ext uri="{FF2B5EF4-FFF2-40B4-BE49-F238E27FC236}">
                      <a16:creationId xmlns:a16="http://schemas.microsoft.com/office/drawing/2014/main" id="{708E2FCE-70E9-4165-B666-802CBEDAE047}"/>
                    </a:ext>
                  </a:extLst>
                </p14:cNvPr>
                <p14:cNvContentPartPr/>
                <p14:nvPr/>
              </p14:nvContentPartPr>
              <p14:xfrm>
                <a:off x="983160" y="170839"/>
                <a:ext cx="94680" cy="3649680"/>
              </p14:xfrm>
            </p:contentPart>
          </mc:Choice>
          <mc:Fallback xmlns="">
            <p:pic>
              <p:nvPicPr>
                <p:cNvPr id="6" name="Entrada de lápiz 5">
                  <a:extLst>
                    <a:ext uri="{FF2B5EF4-FFF2-40B4-BE49-F238E27FC236}">
                      <a16:creationId xmlns:a16="http://schemas.microsoft.com/office/drawing/2014/main" id="{708E2FCE-70E9-4165-B666-802CBEDAE047}"/>
                    </a:ext>
                  </a:extLst>
                </p:cNvPr>
                <p:cNvPicPr/>
                <p:nvPr/>
              </p:nvPicPr>
              <p:blipFill>
                <a:blip r:embed="rId85"/>
                <a:stretch>
                  <a:fillRect/>
                </a:stretch>
              </p:blipFill>
              <p:spPr>
                <a:xfrm>
                  <a:off x="974160" y="161839"/>
                  <a:ext cx="112320" cy="3667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 name="Entrada de lápiz 7">
                  <a:extLst>
                    <a:ext uri="{FF2B5EF4-FFF2-40B4-BE49-F238E27FC236}">
                      <a16:creationId xmlns:a16="http://schemas.microsoft.com/office/drawing/2014/main" id="{A3FCC349-95C7-4301-834A-CEBC8CB392A5}"/>
                    </a:ext>
                  </a:extLst>
                </p14:cNvPr>
                <p14:cNvContentPartPr/>
                <p14:nvPr/>
              </p14:nvContentPartPr>
              <p14:xfrm>
                <a:off x="6660000" y="3018439"/>
                <a:ext cx="273600" cy="255600"/>
              </p14:xfrm>
            </p:contentPart>
          </mc:Choice>
          <mc:Fallback xmlns="">
            <p:pic>
              <p:nvPicPr>
                <p:cNvPr id="8" name="Entrada de lápiz 7">
                  <a:extLst>
                    <a:ext uri="{FF2B5EF4-FFF2-40B4-BE49-F238E27FC236}">
                      <a16:creationId xmlns:a16="http://schemas.microsoft.com/office/drawing/2014/main" id="{A3FCC349-95C7-4301-834A-CEBC8CB392A5}"/>
                    </a:ext>
                  </a:extLst>
                </p:cNvPr>
                <p:cNvPicPr/>
                <p:nvPr/>
              </p:nvPicPr>
              <p:blipFill>
                <a:blip r:embed="rId87"/>
                <a:stretch>
                  <a:fillRect/>
                </a:stretch>
              </p:blipFill>
              <p:spPr>
                <a:xfrm>
                  <a:off x="6651000" y="3009439"/>
                  <a:ext cx="291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 name="Entrada de lápiz 9">
                  <a:extLst>
                    <a:ext uri="{FF2B5EF4-FFF2-40B4-BE49-F238E27FC236}">
                      <a16:creationId xmlns:a16="http://schemas.microsoft.com/office/drawing/2014/main" id="{4701AA8B-DF28-4869-9DEC-0A45EBF134BD}"/>
                    </a:ext>
                  </a:extLst>
                </p14:cNvPr>
                <p14:cNvContentPartPr/>
                <p14:nvPr/>
              </p14:nvContentPartPr>
              <p14:xfrm>
                <a:off x="7077240" y="2836279"/>
                <a:ext cx="384120" cy="341640"/>
              </p14:xfrm>
            </p:contentPart>
          </mc:Choice>
          <mc:Fallback xmlns="">
            <p:pic>
              <p:nvPicPr>
                <p:cNvPr id="10" name="Entrada de lápiz 9">
                  <a:extLst>
                    <a:ext uri="{FF2B5EF4-FFF2-40B4-BE49-F238E27FC236}">
                      <a16:creationId xmlns:a16="http://schemas.microsoft.com/office/drawing/2014/main" id="{4701AA8B-DF28-4869-9DEC-0A45EBF134BD}"/>
                    </a:ext>
                  </a:extLst>
                </p:cNvPr>
                <p:cNvPicPr/>
                <p:nvPr/>
              </p:nvPicPr>
              <p:blipFill>
                <a:blip r:embed="rId89"/>
                <a:stretch>
                  <a:fillRect/>
                </a:stretch>
              </p:blipFill>
              <p:spPr>
                <a:xfrm>
                  <a:off x="7068240" y="2827639"/>
                  <a:ext cx="4017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 name="Entrada de lápiz 10">
                  <a:extLst>
                    <a:ext uri="{FF2B5EF4-FFF2-40B4-BE49-F238E27FC236}">
                      <a16:creationId xmlns:a16="http://schemas.microsoft.com/office/drawing/2014/main" id="{1467036C-9A52-44AB-B18D-5A50C8BFF9C1}"/>
                    </a:ext>
                  </a:extLst>
                </p14:cNvPr>
                <p14:cNvContentPartPr/>
                <p14:nvPr/>
              </p14:nvContentPartPr>
              <p14:xfrm>
                <a:off x="7514280" y="3068119"/>
                <a:ext cx="97200" cy="192240"/>
              </p14:xfrm>
            </p:contentPart>
          </mc:Choice>
          <mc:Fallback xmlns="">
            <p:pic>
              <p:nvPicPr>
                <p:cNvPr id="11" name="Entrada de lápiz 10">
                  <a:extLst>
                    <a:ext uri="{FF2B5EF4-FFF2-40B4-BE49-F238E27FC236}">
                      <a16:creationId xmlns:a16="http://schemas.microsoft.com/office/drawing/2014/main" id="{1467036C-9A52-44AB-B18D-5A50C8BFF9C1}"/>
                    </a:ext>
                  </a:extLst>
                </p:cNvPr>
                <p:cNvPicPr/>
                <p:nvPr/>
              </p:nvPicPr>
              <p:blipFill>
                <a:blip r:embed="rId91"/>
                <a:stretch>
                  <a:fillRect/>
                </a:stretch>
              </p:blipFill>
              <p:spPr>
                <a:xfrm>
                  <a:off x="7505640" y="3059479"/>
                  <a:ext cx="114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Entrada de lápiz 11">
                  <a:extLst>
                    <a:ext uri="{FF2B5EF4-FFF2-40B4-BE49-F238E27FC236}">
                      <a16:creationId xmlns:a16="http://schemas.microsoft.com/office/drawing/2014/main" id="{58BA0928-D9EC-49F2-8D56-0F9899CF4A63}"/>
                    </a:ext>
                  </a:extLst>
                </p14:cNvPr>
                <p14:cNvContentPartPr/>
                <p14:nvPr/>
              </p14:nvContentPartPr>
              <p14:xfrm>
                <a:off x="7551000" y="2976319"/>
                <a:ext cx="44640" cy="41040"/>
              </p14:xfrm>
            </p:contentPart>
          </mc:Choice>
          <mc:Fallback xmlns="">
            <p:pic>
              <p:nvPicPr>
                <p:cNvPr id="12" name="Entrada de lápiz 11">
                  <a:extLst>
                    <a:ext uri="{FF2B5EF4-FFF2-40B4-BE49-F238E27FC236}">
                      <a16:creationId xmlns:a16="http://schemas.microsoft.com/office/drawing/2014/main" id="{58BA0928-D9EC-49F2-8D56-0F9899CF4A63}"/>
                    </a:ext>
                  </a:extLst>
                </p:cNvPr>
                <p:cNvPicPr/>
                <p:nvPr/>
              </p:nvPicPr>
              <p:blipFill>
                <a:blip r:embed="rId93"/>
                <a:stretch>
                  <a:fillRect/>
                </a:stretch>
              </p:blipFill>
              <p:spPr>
                <a:xfrm>
                  <a:off x="7542360" y="2967679"/>
                  <a:ext cx="6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Entrada de lápiz 13">
                  <a:extLst>
                    <a:ext uri="{FF2B5EF4-FFF2-40B4-BE49-F238E27FC236}">
                      <a16:creationId xmlns:a16="http://schemas.microsoft.com/office/drawing/2014/main" id="{8389ECE3-597A-46C0-BC7A-482FB212AEE9}"/>
                    </a:ext>
                  </a:extLst>
                </p14:cNvPr>
                <p14:cNvContentPartPr/>
                <p14:nvPr/>
              </p14:nvContentPartPr>
              <p14:xfrm>
                <a:off x="1374120" y="41959"/>
                <a:ext cx="178920" cy="290880"/>
              </p14:xfrm>
            </p:contentPart>
          </mc:Choice>
          <mc:Fallback xmlns="">
            <p:pic>
              <p:nvPicPr>
                <p:cNvPr id="14" name="Entrada de lápiz 13">
                  <a:extLst>
                    <a:ext uri="{FF2B5EF4-FFF2-40B4-BE49-F238E27FC236}">
                      <a16:creationId xmlns:a16="http://schemas.microsoft.com/office/drawing/2014/main" id="{8389ECE3-597A-46C0-BC7A-482FB212AEE9}"/>
                    </a:ext>
                  </a:extLst>
                </p:cNvPr>
                <p:cNvPicPr/>
                <p:nvPr/>
              </p:nvPicPr>
              <p:blipFill>
                <a:blip r:embed="rId95"/>
                <a:stretch>
                  <a:fillRect/>
                </a:stretch>
              </p:blipFill>
              <p:spPr>
                <a:xfrm>
                  <a:off x="1365480" y="33319"/>
                  <a:ext cx="196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 name="Entrada de lápiz 14">
                  <a:extLst>
                    <a:ext uri="{FF2B5EF4-FFF2-40B4-BE49-F238E27FC236}">
                      <a16:creationId xmlns:a16="http://schemas.microsoft.com/office/drawing/2014/main" id="{B396F82E-F306-40CB-B7BA-956357F83466}"/>
                    </a:ext>
                  </a:extLst>
                </p14:cNvPr>
                <p14:cNvContentPartPr/>
                <p14:nvPr/>
              </p14:nvContentPartPr>
              <p14:xfrm>
                <a:off x="1611720" y="280639"/>
                <a:ext cx="96480" cy="85320"/>
              </p14:xfrm>
            </p:contentPart>
          </mc:Choice>
          <mc:Fallback xmlns="">
            <p:pic>
              <p:nvPicPr>
                <p:cNvPr id="15" name="Entrada de lápiz 14">
                  <a:extLst>
                    <a:ext uri="{FF2B5EF4-FFF2-40B4-BE49-F238E27FC236}">
                      <a16:creationId xmlns:a16="http://schemas.microsoft.com/office/drawing/2014/main" id="{B396F82E-F306-40CB-B7BA-956357F83466}"/>
                    </a:ext>
                  </a:extLst>
                </p:cNvPr>
                <p:cNvPicPr/>
                <p:nvPr/>
              </p:nvPicPr>
              <p:blipFill>
                <a:blip r:embed="rId97"/>
                <a:stretch>
                  <a:fillRect/>
                </a:stretch>
              </p:blipFill>
              <p:spPr>
                <a:xfrm>
                  <a:off x="1603080" y="271639"/>
                  <a:ext cx="114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 name="Entrada de lápiz 16">
                  <a:extLst>
                    <a:ext uri="{FF2B5EF4-FFF2-40B4-BE49-F238E27FC236}">
                      <a16:creationId xmlns:a16="http://schemas.microsoft.com/office/drawing/2014/main" id="{BB50EEB1-9CEF-4CC5-8A82-426710C4D2C1}"/>
                    </a:ext>
                  </a:extLst>
                </p14:cNvPr>
                <p14:cNvContentPartPr/>
                <p14:nvPr/>
              </p14:nvContentPartPr>
              <p14:xfrm>
                <a:off x="1490400" y="3168559"/>
                <a:ext cx="50040" cy="170280"/>
              </p14:xfrm>
            </p:contentPart>
          </mc:Choice>
          <mc:Fallback xmlns="">
            <p:pic>
              <p:nvPicPr>
                <p:cNvPr id="17" name="Entrada de lápiz 16">
                  <a:extLst>
                    <a:ext uri="{FF2B5EF4-FFF2-40B4-BE49-F238E27FC236}">
                      <a16:creationId xmlns:a16="http://schemas.microsoft.com/office/drawing/2014/main" id="{BB50EEB1-9CEF-4CC5-8A82-426710C4D2C1}"/>
                    </a:ext>
                  </a:extLst>
                </p:cNvPr>
                <p:cNvPicPr/>
                <p:nvPr/>
              </p:nvPicPr>
              <p:blipFill>
                <a:blip r:embed="rId99"/>
                <a:stretch>
                  <a:fillRect/>
                </a:stretch>
              </p:blipFill>
              <p:spPr>
                <a:xfrm>
                  <a:off x="1481400" y="3159559"/>
                  <a:ext cx="67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 name="Entrada de lápiz 29">
                  <a:extLst>
                    <a:ext uri="{FF2B5EF4-FFF2-40B4-BE49-F238E27FC236}">
                      <a16:creationId xmlns:a16="http://schemas.microsoft.com/office/drawing/2014/main" id="{5219794B-E939-4D3F-B43B-BBBCB339FD46}"/>
                    </a:ext>
                  </a:extLst>
                </p14:cNvPr>
                <p14:cNvContentPartPr/>
                <p14:nvPr/>
              </p14:nvContentPartPr>
              <p14:xfrm>
                <a:off x="842760" y="738919"/>
                <a:ext cx="253800" cy="7200"/>
              </p14:xfrm>
            </p:contentPart>
          </mc:Choice>
          <mc:Fallback xmlns="">
            <p:pic>
              <p:nvPicPr>
                <p:cNvPr id="30" name="Entrada de lápiz 29">
                  <a:extLst>
                    <a:ext uri="{FF2B5EF4-FFF2-40B4-BE49-F238E27FC236}">
                      <a16:creationId xmlns:a16="http://schemas.microsoft.com/office/drawing/2014/main" id="{5219794B-E939-4D3F-B43B-BBBCB339FD46}"/>
                    </a:ext>
                  </a:extLst>
                </p:cNvPr>
                <p:cNvPicPr/>
                <p:nvPr/>
              </p:nvPicPr>
              <p:blipFill>
                <a:blip r:embed="rId101"/>
                <a:stretch>
                  <a:fillRect/>
                </a:stretch>
              </p:blipFill>
              <p:spPr>
                <a:xfrm>
                  <a:off x="833760" y="729919"/>
                  <a:ext cx="271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 name="Entrada de lápiz 30">
                  <a:extLst>
                    <a:ext uri="{FF2B5EF4-FFF2-40B4-BE49-F238E27FC236}">
                      <a16:creationId xmlns:a16="http://schemas.microsoft.com/office/drawing/2014/main" id="{5B7A7659-783F-4542-B631-2EC8C567B9B2}"/>
                    </a:ext>
                  </a:extLst>
                </p14:cNvPr>
                <p14:cNvContentPartPr/>
                <p14:nvPr/>
              </p14:nvContentPartPr>
              <p14:xfrm>
                <a:off x="242280" y="635599"/>
                <a:ext cx="178560" cy="253080"/>
              </p14:xfrm>
            </p:contentPart>
          </mc:Choice>
          <mc:Fallback xmlns="">
            <p:pic>
              <p:nvPicPr>
                <p:cNvPr id="31" name="Entrada de lápiz 30">
                  <a:extLst>
                    <a:ext uri="{FF2B5EF4-FFF2-40B4-BE49-F238E27FC236}">
                      <a16:creationId xmlns:a16="http://schemas.microsoft.com/office/drawing/2014/main" id="{5B7A7659-783F-4542-B631-2EC8C567B9B2}"/>
                    </a:ext>
                  </a:extLst>
                </p:cNvPr>
                <p:cNvPicPr/>
                <p:nvPr/>
              </p:nvPicPr>
              <p:blipFill>
                <a:blip r:embed="rId103"/>
                <a:stretch>
                  <a:fillRect/>
                </a:stretch>
              </p:blipFill>
              <p:spPr>
                <a:xfrm>
                  <a:off x="233280" y="626959"/>
                  <a:ext cx="196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2" name="Entrada de lápiz 31">
                  <a:extLst>
                    <a:ext uri="{FF2B5EF4-FFF2-40B4-BE49-F238E27FC236}">
                      <a16:creationId xmlns:a16="http://schemas.microsoft.com/office/drawing/2014/main" id="{E86EB932-1C89-484C-AF81-CACD84284EA7}"/>
                    </a:ext>
                  </a:extLst>
                </p14:cNvPr>
                <p14:cNvContentPartPr/>
                <p14:nvPr/>
              </p14:nvContentPartPr>
              <p14:xfrm>
                <a:off x="424440" y="812719"/>
                <a:ext cx="108000" cy="88920"/>
              </p14:xfrm>
            </p:contentPart>
          </mc:Choice>
          <mc:Fallback xmlns="">
            <p:pic>
              <p:nvPicPr>
                <p:cNvPr id="32" name="Entrada de lápiz 31">
                  <a:extLst>
                    <a:ext uri="{FF2B5EF4-FFF2-40B4-BE49-F238E27FC236}">
                      <a16:creationId xmlns:a16="http://schemas.microsoft.com/office/drawing/2014/main" id="{E86EB932-1C89-484C-AF81-CACD84284EA7}"/>
                    </a:ext>
                  </a:extLst>
                </p:cNvPr>
                <p:cNvPicPr/>
                <p:nvPr/>
              </p:nvPicPr>
              <p:blipFill>
                <a:blip r:embed="rId105"/>
                <a:stretch>
                  <a:fillRect/>
                </a:stretch>
              </p:blipFill>
              <p:spPr>
                <a:xfrm>
                  <a:off x="415800" y="804079"/>
                  <a:ext cx="125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3" name="Entrada de lápiz 32">
                  <a:extLst>
                    <a:ext uri="{FF2B5EF4-FFF2-40B4-BE49-F238E27FC236}">
                      <a16:creationId xmlns:a16="http://schemas.microsoft.com/office/drawing/2014/main" id="{95FF9399-F72A-4E9B-8BF7-9F2E056AD509}"/>
                    </a:ext>
                  </a:extLst>
                </p14:cNvPr>
                <p14:cNvContentPartPr/>
                <p14:nvPr/>
              </p14:nvContentPartPr>
              <p14:xfrm>
                <a:off x="567360" y="805159"/>
                <a:ext cx="140040" cy="79920"/>
              </p14:xfrm>
            </p:contentPart>
          </mc:Choice>
          <mc:Fallback xmlns="">
            <p:pic>
              <p:nvPicPr>
                <p:cNvPr id="33" name="Entrada de lápiz 32">
                  <a:extLst>
                    <a:ext uri="{FF2B5EF4-FFF2-40B4-BE49-F238E27FC236}">
                      <a16:creationId xmlns:a16="http://schemas.microsoft.com/office/drawing/2014/main" id="{95FF9399-F72A-4E9B-8BF7-9F2E056AD509}"/>
                    </a:ext>
                  </a:extLst>
                </p:cNvPr>
                <p:cNvPicPr/>
                <p:nvPr/>
              </p:nvPicPr>
              <p:blipFill>
                <a:blip r:embed="rId107"/>
                <a:stretch>
                  <a:fillRect/>
                </a:stretch>
              </p:blipFill>
              <p:spPr>
                <a:xfrm>
                  <a:off x="558720" y="796159"/>
                  <a:ext cx="157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5" name="Entrada de lápiz 34">
                  <a:extLst>
                    <a:ext uri="{FF2B5EF4-FFF2-40B4-BE49-F238E27FC236}">
                      <a16:creationId xmlns:a16="http://schemas.microsoft.com/office/drawing/2014/main" id="{33BB51F4-E86E-42A7-89BA-1CD15818406B}"/>
                    </a:ext>
                  </a:extLst>
                </p14:cNvPr>
                <p14:cNvContentPartPr/>
                <p14:nvPr/>
              </p14:nvContentPartPr>
              <p14:xfrm>
                <a:off x="951120" y="2950759"/>
                <a:ext cx="114120" cy="28440"/>
              </p14:xfrm>
            </p:contentPart>
          </mc:Choice>
          <mc:Fallback xmlns="">
            <p:pic>
              <p:nvPicPr>
                <p:cNvPr id="35" name="Entrada de lápiz 34">
                  <a:extLst>
                    <a:ext uri="{FF2B5EF4-FFF2-40B4-BE49-F238E27FC236}">
                      <a16:creationId xmlns:a16="http://schemas.microsoft.com/office/drawing/2014/main" id="{33BB51F4-E86E-42A7-89BA-1CD15818406B}"/>
                    </a:ext>
                  </a:extLst>
                </p:cNvPr>
                <p:cNvPicPr/>
                <p:nvPr/>
              </p:nvPicPr>
              <p:blipFill>
                <a:blip r:embed="rId109"/>
                <a:stretch>
                  <a:fillRect/>
                </a:stretch>
              </p:blipFill>
              <p:spPr>
                <a:xfrm>
                  <a:off x="942480" y="2941759"/>
                  <a:ext cx="131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5" name="Entrada de lápiz 54">
                  <a:extLst>
                    <a:ext uri="{FF2B5EF4-FFF2-40B4-BE49-F238E27FC236}">
                      <a16:creationId xmlns:a16="http://schemas.microsoft.com/office/drawing/2014/main" id="{0E4246CC-701C-43AF-8F9A-8A3445503555}"/>
                    </a:ext>
                  </a:extLst>
                </p14:cNvPr>
                <p14:cNvContentPartPr/>
                <p14:nvPr/>
              </p14:nvContentPartPr>
              <p14:xfrm>
                <a:off x="93960" y="2710279"/>
                <a:ext cx="130680" cy="261000"/>
              </p14:xfrm>
            </p:contentPart>
          </mc:Choice>
          <mc:Fallback xmlns="">
            <p:pic>
              <p:nvPicPr>
                <p:cNvPr id="55" name="Entrada de lápiz 54">
                  <a:extLst>
                    <a:ext uri="{FF2B5EF4-FFF2-40B4-BE49-F238E27FC236}">
                      <a16:creationId xmlns:a16="http://schemas.microsoft.com/office/drawing/2014/main" id="{0E4246CC-701C-43AF-8F9A-8A3445503555}"/>
                    </a:ext>
                  </a:extLst>
                </p:cNvPr>
                <p:cNvPicPr/>
                <p:nvPr/>
              </p:nvPicPr>
              <p:blipFill>
                <a:blip r:embed="rId111"/>
                <a:stretch>
                  <a:fillRect/>
                </a:stretch>
              </p:blipFill>
              <p:spPr>
                <a:xfrm>
                  <a:off x="84960" y="2701279"/>
                  <a:ext cx="148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6" name="Entrada de lápiz 55">
                  <a:extLst>
                    <a:ext uri="{FF2B5EF4-FFF2-40B4-BE49-F238E27FC236}">
                      <a16:creationId xmlns:a16="http://schemas.microsoft.com/office/drawing/2014/main" id="{6EDB80C1-9A1A-4456-B5B3-E56901830569}"/>
                    </a:ext>
                  </a:extLst>
                </p14:cNvPr>
                <p14:cNvContentPartPr/>
                <p14:nvPr/>
              </p14:nvContentPartPr>
              <p14:xfrm>
                <a:off x="243360" y="2884519"/>
                <a:ext cx="90000" cy="108720"/>
              </p14:xfrm>
            </p:contentPart>
          </mc:Choice>
          <mc:Fallback xmlns="">
            <p:pic>
              <p:nvPicPr>
                <p:cNvPr id="56" name="Entrada de lápiz 55">
                  <a:extLst>
                    <a:ext uri="{FF2B5EF4-FFF2-40B4-BE49-F238E27FC236}">
                      <a16:creationId xmlns:a16="http://schemas.microsoft.com/office/drawing/2014/main" id="{6EDB80C1-9A1A-4456-B5B3-E56901830569}"/>
                    </a:ext>
                  </a:extLst>
                </p:cNvPr>
                <p:cNvPicPr/>
                <p:nvPr/>
              </p:nvPicPr>
              <p:blipFill>
                <a:blip r:embed="rId113"/>
                <a:stretch>
                  <a:fillRect/>
                </a:stretch>
              </p:blipFill>
              <p:spPr>
                <a:xfrm>
                  <a:off x="234720" y="2875519"/>
                  <a:ext cx="107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Entrada de lápiz 59">
                  <a:extLst>
                    <a:ext uri="{FF2B5EF4-FFF2-40B4-BE49-F238E27FC236}">
                      <a16:creationId xmlns:a16="http://schemas.microsoft.com/office/drawing/2014/main" id="{9D155849-9DA8-4B7B-9AC9-8FA1FB51996C}"/>
                    </a:ext>
                  </a:extLst>
                </p14:cNvPr>
                <p14:cNvContentPartPr/>
                <p14:nvPr/>
              </p14:nvContentPartPr>
              <p14:xfrm>
                <a:off x="345600" y="2903599"/>
                <a:ext cx="87480" cy="96840"/>
              </p14:xfrm>
            </p:contentPart>
          </mc:Choice>
          <mc:Fallback xmlns="">
            <p:pic>
              <p:nvPicPr>
                <p:cNvPr id="60" name="Entrada de lápiz 59">
                  <a:extLst>
                    <a:ext uri="{FF2B5EF4-FFF2-40B4-BE49-F238E27FC236}">
                      <a16:creationId xmlns:a16="http://schemas.microsoft.com/office/drawing/2014/main" id="{9D155849-9DA8-4B7B-9AC9-8FA1FB51996C}"/>
                    </a:ext>
                  </a:extLst>
                </p:cNvPr>
                <p:cNvPicPr/>
                <p:nvPr/>
              </p:nvPicPr>
              <p:blipFill>
                <a:blip r:embed="rId115"/>
                <a:stretch>
                  <a:fillRect/>
                </a:stretch>
              </p:blipFill>
              <p:spPr>
                <a:xfrm>
                  <a:off x="336600" y="2894959"/>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Entrada de lápiz 60">
                  <a:extLst>
                    <a:ext uri="{FF2B5EF4-FFF2-40B4-BE49-F238E27FC236}">
                      <a16:creationId xmlns:a16="http://schemas.microsoft.com/office/drawing/2014/main" id="{EAC890CB-D983-471E-8C71-88B685D479AD}"/>
                    </a:ext>
                  </a:extLst>
                </p14:cNvPr>
                <p14:cNvContentPartPr/>
                <p14:nvPr/>
              </p14:nvContentPartPr>
              <p14:xfrm>
                <a:off x="353880" y="2940319"/>
                <a:ext cx="38160" cy="14760"/>
              </p14:xfrm>
            </p:contentPart>
          </mc:Choice>
          <mc:Fallback xmlns="">
            <p:pic>
              <p:nvPicPr>
                <p:cNvPr id="61" name="Entrada de lápiz 60">
                  <a:extLst>
                    <a:ext uri="{FF2B5EF4-FFF2-40B4-BE49-F238E27FC236}">
                      <a16:creationId xmlns:a16="http://schemas.microsoft.com/office/drawing/2014/main" id="{EAC890CB-D983-471E-8C71-88B685D479AD}"/>
                    </a:ext>
                  </a:extLst>
                </p:cNvPr>
                <p:cNvPicPr/>
                <p:nvPr/>
              </p:nvPicPr>
              <p:blipFill>
                <a:blip r:embed="rId117"/>
                <a:stretch>
                  <a:fillRect/>
                </a:stretch>
              </p:blipFill>
              <p:spPr>
                <a:xfrm>
                  <a:off x="345240" y="2931679"/>
                  <a:ext cx="55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Entrada de lápiz 61">
                  <a:extLst>
                    <a:ext uri="{FF2B5EF4-FFF2-40B4-BE49-F238E27FC236}">
                      <a16:creationId xmlns:a16="http://schemas.microsoft.com/office/drawing/2014/main" id="{DCF1889F-7A0F-44BE-93CF-22CA2E3A332E}"/>
                    </a:ext>
                  </a:extLst>
                </p14:cNvPr>
                <p14:cNvContentPartPr/>
                <p14:nvPr/>
              </p14:nvContentPartPr>
              <p14:xfrm>
                <a:off x="342360" y="2889559"/>
                <a:ext cx="58320" cy="24480"/>
              </p14:xfrm>
            </p:contentPart>
          </mc:Choice>
          <mc:Fallback xmlns="">
            <p:pic>
              <p:nvPicPr>
                <p:cNvPr id="62" name="Entrada de lápiz 61">
                  <a:extLst>
                    <a:ext uri="{FF2B5EF4-FFF2-40B4-BE49-F238E27FC236}">
                      <a16:creationId xmlns:a16="http://schemas.microsoft.com/office/drawing/2014/main" id="{DCF1889F-7A0F-44BE-93CF-22CA2E3A332E}"/>
                    </a:ext>
                  </a:extLst>
                </p:cNvPr>
                <p:cNvPicPr/>
                <p:nvPr/>
              </p:nvPicPr>
              <p:blipFill>
                <a:blip r:embed="rId119"/>
                <a:stretch>
                  <a:fillRect/>
                </a:stretch>
              </p:blipFill>
              <p:spPr>
                <a:xfrm>
                  <a:off x="333720" y="2880919"/>
                  <a:ext cx="7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Entrada de lápiz 62">
                  <a:extLst>
                    <a:ext uri="{FF2B5EF4-FFF2-40B4-BE49-F238E27FC236}">
                      <a16:creationId xmlns:a16="http://schemas.microsoft.com/office/drawing/2014/main" id="{838BB6BE-8C4F-49F7-8230-31B4A1233720}"/>
                    </a:ext>
                  </a:extLst>
                </p14:cNvPr>
                <p14:cNvContentPartPr/>
                <p14:nvPr/>
              </p14:nvContentPartPr>
              <p14:xfrm>
                <a:off x="459360" y="2716039"/>
                <a:ext cx="10440" cy="332280"/>
              </p14:xfrm>
            </p:contentPart>
          </mc:Choice>
          <mc:Fallback xmlns="">
            <p:pic>
              <p:nvPicPr>
                <p:cNvPr id="63" name="Entrada de lápiz 62">
                  <a:extLst>
                    <a:ext uri="{FF2B5EF4-FFF2-40B4-BE49-F238E27FC236}">
                      <a16:creationId xmlns:a16="http://schemas.microsoft.com/office/drawing/2014/main" id="{838BB6BE-8C4F-49F7-8230-31B4A1233720}"/>
                    </a:ext>
                  </a:extLst>
                </p:cNvPr>
                <p:cNvPicPr/>
                <p:nvPr/>
              </p:nvPicPr>
              <p:blipFill>
                <a:blip r:embed="rId121"/>
                <a:stretch>
                  <a:fillRect/>
                </a:stretch>
              </p:blipFill>
              <p:spPr>
                <a:xfrm>
                  <a:off x="450360" y="2707399"/>
                  <a:ext cx="28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Entrada de lápiz 63">
                  <a:extLst>
                    <a:ext uri="{FF2B5EF4-FFF2-40B4-BE49-F238E27FC236}">
                      <a16:creationId xmlns:a16="http://schemas.microsoft.com/office/drawing/2014/main" id="{BB877F33-8686-466B-836E-5DC8E5833158}"/>
                    </a:ext>
                  </a:extLst>
                </p14:cNvPr>
                <p14:cNvContentPartPr/>
                <p14:nvPr/>
              </p14:nvContentPartPr>
              <p14:xfrm>
                <a:off x="476640" y="3053359"/>
                <a:ext cx="55080" cy="98640"/>
              </p14:xfrm>
            </p:contentPart>
          </mc:Choice>
          <mc:Fallback xmlns="">
            <p:pic>
              <p:nvPicPr>
                <p:cNvPr id="64" name="Entrada de lápiz 63">
                  <a:extLst>
                    <a:ext uri="{FF2B5EF4-FFF2-40B4-BE49-F238E27FC236}">
                      <a16:creationId xmlns:a16="http://schemas.microsoft.com/office/drawing/2014/main" id="{BB877F33-8686-466B-836E-5DC8E5833158}"/>
                    </a:ext>
                  </a:extLst>
                </p:cNvPr>
                <p:cNvPicPr/>
                <p:nvPr/>
              </p:nvPicPr>
              <p:blipFill>
                <a:blip r:embed="rId123"/>
                <a:stretch>
                  <a:fillRect/>
                </a:stretch>
              </p:blipFill>
              <p:spPr>
                <a:xfrm>
                  <a:off x="467640" y="3044719"/>
                  <a:ext cx="727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Entrada de lápiz 65">
                  <a:extLst>
                    <a:ext uri="{FF2B5EF4-FFF2-40B4-BE49-F238E27FC236}">
                      <a16:creationId xmlns:a16="http://schemas.microsoft.com/office/drawing/2014/main" id="{638FE0E1-A169-4259-91E1-20A723888E59}"/>
                    </a:ext>
                  </a:extLst>
                </p14:cNvPr>
                <p14:cNvContentPartPr/>
                <p14:nvPr/>
              </p14:nvContentPartPr>
              <p14:xfrm>
                <a:off x="542880" y="3084679"/>
                <a:ext cx="89640" cy="81360"/>
              </p14:xfrm>
            </p:contentPart>
          </mc:Choice>
          <mc:Fallback xmlns="">
            <p:pic>
              <p:nvPicPr>
                <p:cNvPr id="66" name="Entrada de lápiz 65">
                  <a:extLst>
                    <a:ext uri="{FF2B5EF4-FFF2-40B4-BE49-F238E27FC236}">
                      <a16:creationId xmlns:a16="http://schemas.microsoft.com/office/drawing/2014/main" id="{638FE0E1-A169-4259-91E1-20A723888E59}"/>
                    </a:ext>
                  </a:extLst>
                </p:cNvPr>
                <p:cNvPicPr/>
                <p:nvPr/>
              </p:nvPicPr>
              <p:blipFill>
                <a:blip r:embed="rId125"/>
                <a:stretch>
                  <a:fillRect/>
                </a:stretch>
              </p:blipFill>
              <p:spPr>
                <a:xfrm>
                  <a:off x="533880" y="3075679"/>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Entrada de lápiz 66">
                  <a:extLst>
                    <a:ext uri="{FF2B5EF4-FFF2-40B4-BE49-F238E27FC236}">
                      <a16:creationId xmlns:a16="http://schemas.microsoft.com/office/drawing/2014/main" id="{B3583D15-469A-4021-909B-4C36BDCB5736}"/>
                    </a:ext>
                  </a:extLst>
                </p14:cNvPr>
                <p14:cNvContentPartPr/>
                <p14:nvPr/>
              </p14:nvContentPartPr>
              <p14:xfrm>
                <a:off x="665640" y="3086119"/>
                <a:ext cx="11160" cy="70200"/>
              </p14:xfrm>
            </p:contentPart>
          </mc:Choice>
          <mc:Fallback xmlns="">
            <p:pic>
              <p:nvPicPr>
                <p:cNvPr id="67" name="Entrada de lápiz 66">
                  <a:extLst>
                    <a:ext uri="{FF2B5EF4-FFF2-40B4-BE49-F238E27FC236}">
                      <a16:creationId xmlns:a16="http://schemas.microsoft.com/office/drawing/2014/main" id="{B3583D15-469A-4021-909B-4C36BDCB5736}"/>
                    </a:ext>
                  </a:extLst>
                </p:cNvPr>
                <p:cNvPicPr/>
                <p:nvPr/>
              </p:nvPicPr>
              <p:blipFill>
                <a:blip r:embed="rId127"/>
                <a:stretch>
                  <a:fillRect/>
                </a:stretch>
              </p:blipFill>
              <p:spPr>
                <a:xfrm>
                  <a:off x="657000" y="3077119"/>
                  <a:ext cx="28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Entrada de lápiz 67">
                  <a:extLst>
                    <a:ext uri="{FF2B5EF4-FFF2-40B4-BE49-F238E27FC236}">
                      <a16:creationId xmlns:a16="http://schemas.microsoft.com/office/drawing/2014/main" id="{45C2ECA8-2DFF-4102-AD86-146520513EBE}"/>
                    </a:ext>
                  </a:extLst>
                </p14:cNvPr>
                <p14:cNvContentPartPr/>
                <p14:nvPr/>
              </p14:nvContentPartPr>
              <p14:xfrm>
                <a:off x="619560" y="3068119"/>
                <a:ext cx="66240" cy="26640"/>
              </p14:xfrm>
            </p:contentPart>
          </mc:Choice>
          <mc:Fallback xmlns="">
            <p:pic>
              <p:nvPicPr>
                <p:cNvPr id="68" name="Entrada de lápiz 67">
                  <a:extLst>
                    <a:ext uri="{FF2B5EF4-FFF2-40B4-BE49-F238E27FC236}">
                      <a16:creationId xmlns:a16="http://schemas.microsoft.com/office/drawing/2014/main" id="{45C2ECA8-2DFF-4102-AD86-146520513EBE}"/>
                    </a:ext>
                  </a:extLst>
                </p:cNvPr>
                <p:cNvPicPr/>
                <p:nvPr/>
              </p:nvPicPr>
              <p:blipFill>
                <a:blip r:embed="rId129"/>
                <a:stretch>
                  <a:fillRect/>
                </a:stretch>
              </p:blipFill>
              <p:spPr>
                <a:xfrm>
                  <a:off x="610920" y="3059119"/>
                  <a:ext cx="83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Entrada de lápiz 68">
                  <a:extLst>
                    <a:ext uri="{FF2B5EF4-FFF2-40B4-BE49-F238E27FC236}">
                      <a16:creationId xmlns:a16="http://schemas.microsoft.com/office/drawing/2014/main" id="{93546495-822A-4213-A71D-A9F1EA64729B}"/>
                    </a:ext>
                  </a:extLst>
                </p14:cNvPr>
                <p14:cNvContentPartPr/>
                <p14:nvPr/>
              </p14:nvContentPartPr>
              <p14:xfrm>
                <a:off x="524880" y="2871919"/>
                <a:ext cx="63720" cy="5040"/>
              </p14:xfrm>
            </p:contentPart>
          </mc:Choice>
          <mc:Fallback xmlns="">
            <p:pic>
              <p:nvPicPr>
                <p:cNvPr id="69" name="Entrada de lápiz 68">
                  <a:extLst>
                    <a:ext uri="{FF2B5EF4-FFF2-40B4-BE49-F238E27FC236}">
                      <a16:creationId xmlns:a16="http://schemas.microsoft.com/office/drawing/2014/main" id="{93546495-822A-4213-A71D-A9F1EA64729B}"/>
                    </a:ext>
                  </a:extLst>
                </p:cNvPr>
                <p:cNvPicPr/>
                <p:nvPr/>
              </p:nvPicPr>
              <p:blipFill>
                <a:blip r:embed="rId131"/>
                <a:stretch>
                  <a:fillRect/>
                </a:stretch>
              </p:blipFill>
              <p:spPr>
                <a:xfrm>
                  <a:off x="515880" y="2862919"/>
                  <a:ext cx="81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Entrada de lápiz 69">
                  <a:extLst>
                    <a:ext uri="{FF2B5EF4-FFF2-40B4-BE49-F238E27FC236}">
                      <a16:creationId xmlns:a16="http://schemas.microsoft.com/office/drawing/2014/main" id="{82EBACB3-AAA7-470E-9CB3-01E8C00FB131}"/>
                    </a:ext>
                  </a:extLst>
                </p14:cNvPr>
                <p14:cNvContentPartPr/>
                <p14:nvPr/>
              </p14:nvContentPartPr>
              <p14:xfrm>
                <a:off x="531360" y="2911519"/>
                <a:ext cx="52560" cy="9720"/>
              </p14:xfrm>
            </p:contentPart>
          </mc:Choice>
          <mc:Fallback xmlns="">
            <p:pic>
              <p:nvPicPr>
                <p:cNvPr id="70" name="Entrada de lápiz 69">
                  <a:extLst>
                    <a:ext uri="{FF2B5EF4-FFF2-40B4-BE49-F238E27FC236}">
                      <a16:creationId xmlns:a16="http://schemas.microsoft.com/office/drawing/2014/main" id="{82EBACB3-AAA7-470E-9CB3-01E8C00FB131}"/>
                    </a:ext>
                  </a:extLst>
                </p:cNvPr>
                <p:cNvPicPr/>
                <p:nvPr/>
              </p:nvPicPr>
              <p:blipFill>
                <a:blip r:embed="rId133"/>
                <a:stretch>
                  <a:fillRect/>
                </a:stretch>
              </p:blipFill>
              <p:spPr>
                <a:xfrm>
                  <a:off x="522720" y="2902879"/>
                  <a:ext cx="70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Entrada de lápiz 70">
                  <a:extLst>
                    <a:ext uri="{FF2B5EF4-FFF2-40B4-BE49-F238E27FC236}">
                      <a16:creationId xmlns:a16="http://schemas.microsoft.com/office/drawing/2014/main" id="{24A09FD1-01C2-4AE9-AC52-79E88F7EA3C1}"/>
                    </a:ext>
                  </a:extLst>
                </p14:cNvPr>
                <p14:cNvContentPartPr/>
                <p14:nvPr/>
              </p14:nvContentPartPr>
              <p14:xfrm>
                <a:off x="639000" y="2856439"/>
                <a:ext cx="78840" cy="74520"/>
              </p14:xfrm>
            </p:contentPart>
          </mc:Choice>
          <mc:Fallback xmlns="">
            <p:pic>
              <p:nvPicPr>
                <p:cNvPr id="71" name="Entrada de lápiz 70">
                  <a:extLst>
                    <a:ext uri="{FF2B5EF4-FFF2-40B4-BE49-F238E27FC236}">
                      <a16:creationId xmlns:a16="http://schemas.microsoft.com/office/drawing/2014/main" id="{24A09FD1-01C2-4AE9-AC52-79E88F7EA3C1}"/>
                    </a:ext>
                  </a:extLst>
                </p:cNvPr>
                <p:cNvPicPr/>
                <p:nvPr/>
              </p:nvPicPr>
              <p:blipFill>
                <a:blip r:embed="rId135"/>
                <a:stretch>
                  <a:fillRect/>
                </a:stretch>
              </p:blipFill>
              <p:spPr>
                <a:xfrm>
                  <a:off x="630360" y="2847799"/>
                  <a:ext cx="96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Entrada de lápiz 71">
                  <a:extLst>
                    <a:ext uri="{FF2B5EF4-FFF2-40B4-BE49-F238E27FC236}">
                      <a16:creationId xmlns:a16="http://schemas.microsoft.com/office/drawing/2014/main" id="{290DE0B2-F970-46EB-B759-61831272ABAF}"/>
                    </a:ext>
                  </a:extLst>
                </p14:cNvPr>
                <p14:cNvContentPartPr/>
                <p14:nvPr/>
              </p14:nvContentPartPr>
              <p14:xfrm>
                <a:off x="715680" y="2737279"/>
                <a:ext cx="19800" cy="46800"/>
              </p14:xfrm>
            </p:contentPart>
          </mc:Choice>
          <mc:Fallback xmlns="">
            <p:pic>
              <p:nvPicPr>
                <p:cNvPr id="72" name="Entrada de lápiz 71">
                  <a:extLst>
                    <a:ext uri="{FF2B5EF4-FFF2-40B4-BE49-F238E27FC236}">
                      <a16:creationId xmlns:a16="http://schemas.microsoft.com/office/drawing/2014/main" id="{290DE0B2-F970-46EB-B759-61831272ABAF}"/>
                    </a:ext>
                  </a:extLst>
                </p:cNvPr>
                <p:cNvPicPr/>
                <p:nvPr/>
              </p:nvPicPr>
              <p:blipFill>
                <a:blip r:embed="rId137"/>
                <a:stretch>
                  <a:fillRect/>
                </a:stretch>
              </p:blipFill>
              <p:spPr>
                <a:xfrm>
                  <a:off x="706680" y="2728279"/>
                  <a:ext cx="37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Entrada de lápiz 72">
                  <a:extLst>
                    <a:ext uri="{FF2B5EF4-FFF2-40B4-BE49-F238E27FC236}">
                      <a16:creationId xmlns:a16="http://schemas.microsoft.com/office/drawing/2014/main" id="{F874D1E7-3A4F-48E4-A794-F28431CD1923}"/>
                    </a:ext>
                  </a:extLst>
                </p14:cNvPr>
                <p14:cNvContentPartPr/>
                <p14:nvPr/>
              </p14:nvContentPartPr>
              <p14:xfrm>
                <a:off x="779760" y="2819719"/>
                <a:ext cx="55080" cy="103680"/>
              </p14:xfrm>
            </p:contentPart>
          </mc:Choice>
          <mc:Fallback xmlns="">
            <p:pic>
              <p:nvPicPr>
                <p:cNvPr id="73" name="Entrada de lápiz 72">
                  <a:extLst>
                    <a:ext uri="{FF2B5EF4-FFF2-40B4-BE49-F238E27FC236}">
                      <a16:creationId xmlns:a16="http://schemas.microsoft.com/office/drawing/2014/main" id="{F874D1E7-3A4F-48E4-A794-F28431CD1923}"/>
                    </a:ext>
                  </a:extLst>
                </p:cNvPr>
                <p:cNvPicPr/>
                <p:nvPr/>
              </p:nvPicPr>
              <p:blipFill>
                <a:blip r:embed="rId139"/>
                <a:stretch>
                  <a:fillRect/>
                </a:stretch>
              </p:blipFill>
              <p:spPr>
                <a:xfrm>
                  <a:off x="771120" y="2811079"/>
                  <a:ext cx="72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Entrada de lápiz 73">
                  <a:extLst>
                    <a:ext uri="{FF2B5EF4-FFF2-40B4-BE49-F238E27FC236}">
                      <a16:creationId xmlns:a16="http://schemas.microsoft.com/office/drawing/2014/main" id="{71D94533-0F5E-41ED-BF67-38D8986C8836}"/>
                    </a:ext>
                  </a:extLst>
                </p14:cNvPr>
                <p14:cNvContentPartPr/>
                <p14:nvPr/>
              </p14:nvContentPartPr>
              <p14:xfrm>
                <a:off x="870840" y="2863279"/>
                <a:ext cx="73080" cy="70920"/>
              </p14:xfrm>
            </p:contentPart>
          </mc:Choice>
          <mc:Fallback xmlns="">
            <p:pic>
              <p:nvPicPr>
                <p:cNvPr id="74" name="Entrada de lápiz 73">
                  <a:extLst>
                    <a:ext uri="{FF2B5EF4-FFF2-40B4-BE49-F238E27FC236}">
                      <a16:creationId xmlns:a16="http://schemas.microsoft.com/office/drawing/2014/main" id="{71D94533-0F5E-41ED-BF67-38D8986C8836}"/>
                    </a:ext>
                  </a:extLst>
                </p:cNvPr>
                <p:cNvPicPr/>
                <p:nvPr/>
              </p:nvPicPr>
              <p:blipFill>
                <a:blip r:embed="rId141"/>
                <a:stretch>
                  <a:fillRect/>
                </a:stretch>
              </p:blipFill>
              <p:spPr>
                <a:xfrm>
                  <a:off x="862200" y="2854279"/>
                  <a:ext cx="907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 name="Entrada de lápiz 124">
                  <a:extLst>
                    <a:ext uri="{FF2B5EF4-FFF2-40B4-BE49-F238E27FC236}">
                      <a16:creationId xmlns:a16="http://schemas.microsoft.com/office/drawing/2014/main" id="{57FC86B0-6713-40AF-BA2A-87DB5FA12586}"/>
                    </a:ext>
                  </a:extLst>
                </p14:cNvPr>
                <p14:cNvContentPartPr/>
                <p14:nvPr/>
              </p14:nvContentPartPr>
              <p14:xfrm>
                <a:off x="900000" y="3160639"/>
                <a:ext cx="5858640" cy="146880"/>
              </p14:xfrm>
            </p:contentPart>
          </mc:Choice>
          <mc:Fallback xmlns="">
            <p:pic>
              <p:nvPicPr>
                <p:cNvPr id="125" name="Entrada de lápiz 124">
                  <a:extLst>
                    <a:ext uri="{FF2B5EF4-FFF2-40B4-BE49-F238E27FC236}">
                      <a16:creationId xmlns:a16="http://schemas.microsoft.com/office/drawing/2014/main" id="{57FC86B0-6713-40AF-BA2A-87DB5FA12586}"/>
                    </a:ext>
                  </a:extLst>
                </p:cNvPr>
                <p:cNvPicPr/>
                <p:nvPr/>
              </p:nvPicPr>
              <p:blipFill>
                <a:blip r:embed="rId143"/>
                <a:stretch>
                  <a:fillRect/>
                </a:stretch>
              </p:blipFill>
              <p:spPr>
                <a:xfrm>
                  <a:off x="891000" y="3151999"/>
                  <a:ext cx="587628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27" name="Entrada de lápiz 126">
                <a:extLst>
                  <a:ext uri="{FF2B5EF4-FFF2-40B4-BE49-F238E27FC236}">
                    <a16:creationId xmlns:a16="http://schemas.microsoft.com/office/drawing/2014/main" id="{2EFB6289-F34F-4BB0-8A4A-A7B6DFD17824}"/>
                  </a:ext>
                </a:extLst>
              </p14:cNvPr>
              <p14:cNvContentPartPr/>
              <p14:nvPr/>
            </p14:nvContentPartPr>
            <p14:xfrm>
              <a:off x="2591280" y="3202399"/>
              <a:ext cx="20880" cy="221760"/>
            </p14:xfrm>
          </p:contentPart>
        </mc:Choice>
        <mc:Fallback xmlns="">
          <p:pic>
            <p:nvPicPr>
              <p:cNvPr id="127" name="Entrada de lápiz 126">
                <a:extLst>
                  <a:ext uri="{FF2B5EF4-FFF2-40B4-BE49-F238E27FC236}">
                    <a16:creationId xmlns:a16="http://schemas.microsoft.com/office/drawing/2014/main" id="{2EFB6289-F34F-4BB0-8A4A-A7B6DFD17824}"/>
                  </a:ext>
                </a:extLst>
              </p:cNvPr>
              <p:cNvPicPr/>
              <p:nvPr/>
            </p:nvPicPr>
            <p:blipFill>
              <a:blip r:embed="rId145"/>
              <a:stretch>
                <a:fillRect/>
              </a:stretch>
            </p:blipFill>
            <p:spPr>
              <a:xfrm>
                <a:off x="2582640" y="3193759"/>
                <a:ext cx="38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8" name="Entrada de lápiz 127">
                <a:extLst>
                  <a:ext uri="{FF2B5EF4-FFF2-40B4-BE49-F238E27FC236}">
                    <a16:creationId xmlns:a16="http://schemas.microsoft.com/office/drawing/2014/main" id="{E8CE7961-DC5A-43B4-9C6C-688A6C6797CC}"/>
                  </a:ext>
                </a:extLst>
              </p14:cNvPr>
              <p14:cNvContentPartPr/>
              <p14:nvPr/>
            </p14:nvContentPartPr>
            <p14:xfrm>
              <a:off x="1167120" y="2931319"/>
              <a:ext cx="238680" cy="3960"/>
            </p14:xfrm>
          </p:contentPart>
        </mc:Choice>
        <mc:Fallback xmlns="">
          <p:pic>
            <p:nvPicPr>
              <p:cNvPr id="128" name="Entrada de lápiz 127">
                <a:extLst>
                  <a:ext uri="{FF2B5EF4-FFF2-40B4-BE49-F238E27FC236}">
                    <a16:creationId xmlns:a16="http://schemas.microsoft.com/office/drawing/2014/main" id="{E8CE7961-DC5A-43B4-9C6C-688A6C6797CC}"/>
                  </a:ext>
                </a:extLst>
              </p:cNvPr>
              <p:cNvPicPr/>
              <p:nvPr/>
            </p:nvPicPr>
            <p:blipFill>
              <a:blip r:embed="rId147"/>
              <a:stretch>
                <a:fillRect/>
              </a:stretch>
            </p:blipFill>
            <p:spPr>
              <a:xfrm>
                <a:off x="1158120" y="2922319"/>
                <a:ext cx="256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9" name="Entrada de lápiz 128">
                <a:extLst>
                  <a:ext uri="{FF2B5EF4-FFF2-40B4-BE49-F238E27FC236}">
                    <a16:creationId xmlns:a16="http://schemas.microsoft.com/office/drawing/2014/main" id="{46649338-260C-472B-882D-813FE35C90B8}"/>
                  </a:ext>
                </a:extLst>
              </p14:cNvPr>
              <p14:cNvContentPartPr/>
              <p14:nvPr/>
            </p14:nvContentPartPr>
            <p14:xfrm>
              <a:off x="1599120" y="2928079"/>
              <a:ext cx="211320" cy="6480"/>
            </p14:xfrm>
          </p:contentPart>
        </mc:Choice>
        <mc:Fallback xmlns="">
          <p:pic>
            <p:nvPicPr>
              <p:cNvPr id="129" name="Entrada de lápiz 128">
                <a:extLst>
                  <a:ext uri="{FF2B5EF4-FFF2-40B4-BE49-F238E27FC236}">
                    <a16:creationId xmlns:a16="http://schemas.microsoft.com/office/drawing/2014/main" id="{46649338-260C-472B-882D-813FE35C90B8}"/>
                  </a:ext>
                </a:extLst>
              </p:cNvPr>
              <p:cNvPicPr/>
              <p:nvPr/>
            </p:nvPicPr>
            <p:blipFill>
              <a:blip r:embed="rId149"/>
              <a:stretch>
                <a:fillRect/>
              </a:stretch>
            </p:blipFill>
            <p:spPr>
              <a:xfrm>
                <a:off x="1590480" y="2919439"/>
                <a:ext cx="228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0" name="Entrada de lápiz 129">
                <a:extLst>
                  <a:ext uri="{FF2B5EF4-FFF2-40B4-BE49-F238E27FC236}">
                    <a16:creationId xmlns:a16="http://schemas.microsoft.com/office/drawing/2014/main" id="{EB6D723C-2E6A-49B4-81D2-C1F6CD3BDBF1}"/>
                  </a:ext>
                </a:extLst>
              </p14:cNvPr>
              <p14:cNvContentPartPr/>
              <p14:nvPr/>
            </p14:nvContentPartPr>
            <p14:xfrm>
              <a:off x="2067120" y="2917639"/>
              <a:ext cx="148320" cy="11160"/>
            </p14:xfrm>
          </p:contentPart>
        </mc:Choice>
        <mc:Fallback xmlns="">
          <p:pic>
            <p:nvPicPr>
              <p:cNvPr id="130" name="Entrada de lápiz 129">
                <a:extLst>
                  <a:ext uri="{FF2B5EF4-FFF2-40B4-BE49-F238E27FC236}">
                    <a16:creationId xmlns:a16="http://schemas.microsoft.com/office/drawing/2014/main" id="{EB6D723C-2E6A-49B4-81D2-C1F6CD3BDBF1}"/>
                  </a:ext>
                </a:extLst>
              </p:cNvPr>
              <p:cNvPicPr/>
              <p:nvPr/>
            </p:nvPicPr>
            <p:blipFill>
              <a:blip r:embed="rId151"/>
              <a:stretch>
                <a:fillRect/>
              </a:stretch>
            </p:blipFill>
            <p:spPr>
              <a:xfrm>
                <a:off x="2058120" y="2908999"/>
                <a:ext cx="165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1" name="Entrada de lápiz 130">
                <a:extLst>
                  <a:ext uri="{FF2B5EF4-FFF2-40B4-BE49-F238E27FC236}">
                    <a16:creationId xmlns:a16="http://schemas.microsoft.com/office/drawing/2014/main" id="{E27987E9-4A44-49EB-AC96-70E835C4BD37}"/>
                  </a:ext>
                </a:extLst>
              </p14:cNvPr>
              <p14:cNvContentPartPr/>
              <p14:nvPr/>
            </p14:nvContentPartPr>
            <p14:xfrm>
              <a:off x="2414160" y="2917279"/>
              <a:ext cx="136080" cy="6480"/>
            </p14:xfrm>
          </p:contentPart>
        </mc:Choice>
        <mc:Fallback xmlns="">
          <p:pic>
            <p:nvPicPr>
              <p:cNvPr id="131" name="Entrada de lápiz 130">
                <a:extLst>
                  <a:ext uri="{FF2B5EF4-FFF2-40B4-BE49-F238E27FC236}">
                    <a16:creationId xmlns:a16="http://schemas.microsoft.com/office/drawing/2014/main" id="{E27987E9-4A44-49EB-AC96-70E835C4BD37}"/>
                  </a:ext>
                </a:extLst>
              </p:cNvPr>
              <p:cNvPicPr/>
              <p:nvPr/>
            </p:nvPicPr>
            <p:blipFill>
              <a:blip r:embed="rId153"/>
              <a:stretch>
                <a:fillRect/>
              </a:stretch>
            </p:blipFill>
            <p:spPr>
              <a:xfrm>
                <a:off x="2405160" y="2908279"/>
                <a:ext cx="153720" cy="24120"/>
              </a:xfrm>
              <a:prstGeom prst="rect">
                <a:avLst/>
              </a:prstGeom>
            </p:spPr>
          </p:pic>
        </mc:Fallback>
      </mc:AlternateContent>
      <p:grpSp>
        <p:nvGrpSpPr>
          <p:cNvPr id="150" name="Grupo 149">
            <a:extLst>
              <a:ext uri="{FF2B5EF4-FFF2-40B4-BE49-F238E27FC236}">
                <a16:creationId xmlns:a16="http://schemas.microsoft.com/office/drawing/2014/main" id="{3F96B93A-6495-42B3-B00A-EAAD953F2231}"/>
              </a:ext>
            </a:extLst>
          </p:cNvPr>
          <p:cNvGrpSpPr/>
          <p:nvPr/>
        </p:nvGrpSpPr>
        <p:grpSpPr>
          <a:xfrm>
            <a:off x="2657160" y="3540799"/>
            <a:ext cx="1614960" cy="587160"/>
            <a:chOff x="2657160" y="3540799"/>
            <a:chExt cx="1614960" cy="587160"/>
          </a:xfrm>
        </p:grpSpPr>
        <mc:AlternateContent xmlns:mc="http://schemas.openxmlformats.org/markup-compatibility/2006" xmlns:p14="http://schemas.microsoft.com/office/powerpoint/2010/main">
          <mc:Choice Requires="p14">
            <p:contentPart p14:bwMode="auto" r:id="rId154">
              <p14:nvContentPartPr>
                <p14:cNvPr id="132" name="Entrada de lápiz 131">
                  <a:extLst>
                    <a:ext uri="{FF2B5EF4-FFF2-40B4-BE49-F238E27FC236}">
                      <a16:creationId xmlns:a16="http://schemas.microsoft.com/office/drawing/2014/main" id="{9CC83C94-1420-44A1-8DBD-6138966D76A1}"/>
                    </a:ext>
                  </a:extLst>
                </p14:cNvPr>
                <p14:cNvContentPartPr/>
                <p14:nvPr/>
              </p14:nvContentPartPr>
              <p14:xfrm>
                <a:off x="2657160" y="3540799"/>
                <a:ext cx="155880" cy="241200"/>
              </p14:xfrm>
            </p:contentPart>
          </mc:Choice>
          <mc:Fallback xmlns="">
            <p:pic>
              <p:nvPicPr>
                <p:cNvPr id="132" name="Entrada de lápiz 131">
                  <a:extLst>
                    <a:ext uri="{FF2B5EF4-FFF2-40B4-BE49-F238E27FC236}">
                      <a16:creationId xmlns:a16="http://schemas.microsoft.com/office/drawing/2014/main" id="{9CC83C94-1420-44A1-8DBD-6138966D76A1}"/>
                    </a:ext>
                  </a:extLst>
                </p:cNvPr>
                <p:cNvPicPr/>
                <p:nvPr/>
              </p:nvPicPr>
              <p:blipFill>
                <a:blip r:embed="rId155"/>
                <a:stretch>
                  <a:fillRect/>
                </a:stretch>
              </p:blipFill>
              <p:spPr>
                <a:xfrm>
                  <a:off x="2648160" y="3531799"/>
                  <a:ext cx="1735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Entrada de lápiz 132">
                  <a:extLst>
                    <a:ext uri="{FF2B5EF4-FFF2-40B4-BE49-F238E27FC236}">
                      <a16:creationId xmlns:a16="http://schemas.microsoft.com/office/drawing/2014/main" id="{20ABA116-4033-4535-A57F-24EABD84C16E}"/>
                    </a:ext>
                  </a:extLst>
                </p14:cNvPr>
                <p14:cNvContentPartPr/>
                <p14:nvPr/>
              </p14:nvContentPartPr>
              <p14:xfrm>
                <a:off x="2890080" y="3758239"/>
                <a:ext cx="69840" cy="84960"/>
              </p14:xfrm>
            </p:contentPart>
          </mc:Choice>
          <mc:Fallback xmlns="">
            <p:pic>
              <p:nvPicPr>
                <p:cNvPr id="133" name="Entrada de lápiz 132">
                  <a:extLst>
                    <a:ext uri="{FF2B5EF4-FFF2-40B4-BE49-F238E27FC236}">
                      <a16:creationId xmlns:a16="http://schemas.microsoft.com/office/drawing/2014/main" id="{20ABA116-4033-4535-A57F-24EABD84C16E}"/>
                    </a:ext>
                  </a:extLst>
                </p:cNvPr>
                <p:cNvPicPr/>
                <p:nvPr/>
              </p:nvPicPr>
              <p:blipFill>
                <a:blip r:embed="rId157"/>
                <a:stretch>
                  <a:fillRect/>
                </a:stretch>
              </p:blipFill>
              <p:spPr>
                <a:xfrm>
                  <a:off x="2881080" y="3749599"/>
                  <a:ext cx="8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4" name="Entrada de lápiz 133">
                  <a:extLst>
                    <a:ext uri="{FF2B5EF4-FFF2-40B4-BE49-F238E27FC236}">
                      <a16:creationId xmlns:a16="http://schemas.microsoft.com/office/drawing/2014/main" id="{504B9BB6-EA44-4E30-A857-F2CB84FCBF34}"/>
                    </a:ext>
                  </a:extLst>
                </p14:cNvPr>
                <p14:cNvContentPartPr/>
                <p14:nvPr/>
              </p14:nvContentPartPr>
              <p14:xfrm>
                <a:off x="2878200" y="3680119"/>
                <a:ext cx="33480" cy="37800"/>
              </p14:xfrm>
            </p:contentPart>
          </mc:Choice>
          <mc:Fallback xmlns="">
            <p:pic>
              <p:nvPicPr>
                <p:cNvPr id="134" name="Entrada de lápiz 133">
                  <a:extLst>
                    <a:ext uri="{FF2B5EF4-FFF2-40B4-BE49-F238E27FC236}">
                      <a16:creationId xmlns:a16="http://schemas.microsoft.com/office/drawing/2014/main" id="{504B9BB6-EA44-4E30-A857-F2CB84FCBF34}"/>
                    </a:ext>
                  </a:extLst>
                </p:cNvPr>
                <p:cNvPicPr/>
                <p:nvPr/>
              </p:nvPicPr>
              <p:blipFill>
                <a:blip r:embed="rId159"/>
                <a:stretch>
                  <a:fillRect/>
                </a:stretch>
              </p:blipFill>
              <p:spPr>
                <a:xfrm>
                  <a:off x="2869200" y="3671479"/>
                  <a:ext cx="51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6" name="Entrada de lápiz 135">
                  <a:extLst>
                    <a:ext uri="{FF2B5EF4-FFF2-40B4-BE49-F238E27FC236}">
                      <a16:creationId xmlns:a16="http://schemas.microsoft.com/office/drawing/2014/main" id="{2AF24713-7228-489C-95F7-17CDDC75AD9F}"/>
                    </a:ext>
                  </a:extLst>
                </p14:cNvPr>
                <p14:cNvContentPartPr/>
                <p14:nvPr/>
              </p14:nvContentPartPr>
              <p14:xfrm>
                <a:off x="3064680" y="3619279"/>
                <a:ext cx="43920" cy="434880"/>
              </p14:xfrm>
            </p:contentPart>
          </mc:Choice>
          <mc:Fallback xmlns="">
            <p:pic>
              <p:nvPicPr>
                <p:cNvPr id="136" name="Entrada de lápiz 135">
                  <a:extLst>
                    <a:ext uri="{FF2B5EF4-FFF2-40B4-BE49-F238E27FC236}">
                      <a16:creationId xmlns:a16="http://schemas.microsoft.com/office/drawing/2014/main" id="{2AF24713-7228-489C-95F7-17CDDC75AD9F}"/>
                    </a:ext>
                  </a:extLst>
                </p:cNvPr>
                <p:cNvPicPr/>
                <p:nvPr/>
              </p:nvPicPr>
              <p:blipFill>
                <a:blip r:embed="rId161"/>
                <a:stretch>
                  <a:fillRect/>
                </a:stretch>
              </p:blipFill>
              <p:spPr>
                <a:xfrm>
                  <a:off x="3056040" y="3610279"/>
                  <a:ext cx="615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8" name="Entrada de lápiz 137">
                  <a:extLst>
                    <a:ext uri="{FF2B5EF4-FFF2-40B4-BE49-F238E27FC236}">
                      <a16:creationId xmlns:a16="http://schemas.microsoft.com/office/drawing/2014/main" id="{EBCEE37F-758D-4E41-943F-EFDF40821066}"/>
                    </a:ext>
                  </a:extLst>
                </p14:cNvPr>
                <p14:cNvContentPartPr/>
                <p14:nvPr/>
              </p14:nvContentPartPr>
              <p14:xfrm>
                <a:off x="3250800" y="3994759"/>
                <a:ext cx="27000" cy="101520"/>
              </p14:xfrm>
            </p:contentPart>
          </mc:Choice>
          <mc:Fallback xmlns="">
            <p:pic>
              <p:nvPicPr>
                <p:cNvPr id="138" name="Entrada de lápiz 137">
                  <a:extLst>
                    <a:ext uri="{FF2B5EF4-FFF2-40B4-BE49-F238E27FC236}">
                      <a16:creationId xmlns:a16="http://schemas.microsoft.com/office/drawing/2014/main" id="{EBCEE37F-758D-4E41-943F-EFDF40821066}"/>
                    </a:ext>
                  </a:extLst>
                </p:cNvPr>
                <p:cNvPicPr/>
                <p:nvPr/>
              </p:nvPicPr>
              <p:blipFill>
                <a:blip r:embed="rId163"/>
                <a:stretch>
                  <a:fillRect/>
                </a:stretch>
              </p:blipFill>
              <p:spPr>
                <a:xfrm>
                  <a:off x="3242160" y="3985759"/>
                  <a:ext cx="44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Entrada de lápiz 138">
                  <a:extLst>
                    <a:ext uri="{FF2B5EF4-FFF2-40B4-BE49-F238E27FC236}">
                      <a16:creationId xmlns:a16="http://schemas.microsoft.com/office/drawing/2014/main" id="{BBE50691-70A6-4FF4-B24D-FD2652C5AEA6}"/>
                    </a:ext>
                  </a:extLst>
                </p14:cNvPr>
                <p14:cNvContentPartPr/>
                <p14:nvPr/>
              </p14:nvContentPartPr>
              <p14:xfrm>
                <a:off x="3167280" y="3992959"/>
                <a:ext cx="121320" cy="27360"/>
              </p14:xfrm>
            </p:contentPart>
          </mc:Choice>
          <mc:Fallback xmlns="">
            <p:pic>
              <p:nvPicPr>
                <p:cNvPr id="139" name="Entrada de lápiz 138">
                  <a:extLst>
                    <a:ext uri="{FF2B5EF4-FFF2-40B4-BE49-F238E27FC236}">
                      <a16:creationId xmlns:a16="http://schemas.microsoft.com/office/drawing/2014/main" id="{BBE50691-70A6-4FF4-B24D-FD2652C5AEA6}"/>
                    </a:ext>
                  </a:extLst>
                </p:cNvPr>
                <p:cNvPicPr/>
                <p:nvPr/>
              </p:nvPicPr>
              <p:blipFill>
                <a:blip r:embed="rId165"/>
                <a:stretch>
                  <a:fillRect/>
                </a:stretch>
              </p:blipFill>
              <p:spPr>
                <a:xfrm>
                  <a:off x="3158280" y="3984319"/>
                  <a:ext cx="138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0" name="Entrada de lápiz 139">
                  <a:extLst>
                    <a:ext uri="{FF2B5EF4-FFF2-40B4-BE49-F238E27FC236}">
                      <a16:creationId xmlns:a16="http://schemas.microsoft.com/office/drawing/2014/main" id="{CD5A040E-02D0-453E-B094-17EBDE42B080}"/>
                    </a:ext>
                  </a:extLst>
                </p14:cNvPr>
                <p14:cNvContentPartPr/>
                <p14:nvPr/>
              </p14:nvContentPartPr>
              <p14:xfrm>
                <a:off x="3336480" y="3991519"/>
                <a:ext cx="87480" cy="134280"/>
              </p14:xfrm>
            </p:contentPart>
          </mc:Choice>
          <mc:Fallback xmlns="">
            <p:pic>
              <p:nvPicPr>
                <p:cNvPr id="140" name="Entrada de lápiz 139">
                  <a:extLst>
                    <a:ext uri="{FF2B5EF4-FFF2-40B4-BE49-F238E27FC236}">
                      <a16:creationId xmlns:a16="http://schemas.microsoft.com/office/drawing/2014/main" id="{CD5A040E-02D0-453E-B094-17EBDE42B080}"/>
                    </a:ext>
                  </a:extLst>
                </p:cNvPr>
                <p:cNvPicPr/>
                <p:nvPr/>
              </p:nvPicPr>
              <p:blipFill>
                <a:blip r:embed="rId167"/>
                <a:stretch>
                  <a:fillRect/>
                </a:stretch>
              </p:blipFill>
              <p:spPr>
                <a:xfrm>
                  <a:off x="3327840" y="3982879"/>
                  <a:ext cx="105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Entrada de lápiz 142">
                  <a:extLst>
                    <a:ext uri="{FF2B5EF4-FFF2-40B4-BE49-F238E27FC236}">
                      <a16:creationId xmlns:a16="http://schemas.microsoft.com/office/drawing/2014/main" id="{F8728FD6-6A54-4A8E-AB88-28CB16672081}"/>
                    </a:ext>
                  </a:extLst>
                </p14:cNvPr>
                <p14:cNvContentPartPr/>
                <p14:nvPr/>
              </p14:nvContentPartPr>
              <p14:xfrm>
                <a:off x="3457440" y="4013479"/>
                <a:ext cx="110160" cy="114480"/>
              </p14:xfrm>
            </p:contentPart>
          </mc:Choice>
          <mc:Fallback xmlns="">
            <p:pic>
              <p:nvPicPr>
                <p:cNvPr id="143" name="Entrada de lápiz 142">
                  <a:extLst>
                    <a:ext uri="{FF2B5EF4-FFF2-40B4-BE49-F238E27FC236}">
                      <a16:creationId xmlns:a16="http://schemas.microsoft.com/office/drawing/2014/main" id="{F8728FD6-6A54-4A8E-AB88-28CB16672081}"/>
                    </a:ext>
                  </a:extLst>
                </p:cNvPr>
                <p:cNvPicPr/>
                <p:nvPr/>
              </p:nvPicPr>
              <p:blipFill>
                <a:blip r:embed="rId169"/>
                <a:stretch>
                  <a:fillRect/>
                </a:stretch>
              </p:blipFill>
              <p:spPr>
                <a:xfrm>
                  <a:off x="3448440" y="4004479"/>
                  <a:ext cx="12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Entrada de lápiz 143">
                  <a:extLst>
                    <a:ext uri="{FF2B5EF4-FFF2-40B4-BE49-F238E27FC236}">
                      <a16:creationId xmlns:a16="http://schemas.microsoft.com/office/drawing/2014/main" id="{B3EEE35F-C671-4973-A302-89B23C45FE9D}"/>
                    </a:ext>
                  </a:extLst>
                </p14:cNvPr>
                <p14:cNvContentPartPr/>
                <p14:nvPr/>
              </p14:nvContentPartPr>
              <p14:xfrm>
                <a:off x="3550320" y="4024999"/>
                <a:ext cx="119160" cy="79200"/>
              </p14:xfrm>
            </p:contentPart>
          </mc:Choice>
          <mc:Fallback xmlns="">
            <p:pic>
              <p:nvPicPr>
                <p:cNvPr id="144" name="Entrada de lápiz 143">
                  <a:extLst>
                    <a:ext uri="{FF2B5EF4-FFF2-40B4-BE49-F238E27FC236}">
                      <a16:creationId xmlns:a16="http://schemas.microsoft.com/office/drawing/2014/main" id="{B3EEE35F-C671-4973-A302-89B23C45FE9D}"/>
                    </a:ext>
                  </a:extLst>
                </p:cNvPr>
                <p:cNvPicPr/>
                <p:nvPr/>
              </p:nvPicPr>
              <p:blipFill>
                <a:blip r:embed="rId171"/>
                <a:stretch>
                  <a:fillRect/>
                </a:stretch>
              </p:blipFill>
              <p:spPr>
                <a:xfrm>
                  <a:off x="3541320" y="4015999"/>
                  <a:ext cx="136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Entrada de lápiz 144">
                  <a:extLst>
                    <a:ext uri="{FF2B5EF4-FFF2-40B4-BE49-F238E27FC236}">
                      <a16:creationId xmlns:a16="http://schemas.microsoft.com/office/drawing/2014/main" id="{303238E0-BEE8-40BD-A634-ED09A8449A61}"/>
                    </a:ext>
                  </a:extLst>
                </p14:cNvPr>
                <p14:cNvContentPartPr/>
                <p14:nvPr/>
              </p14:nvContentPartPr>
              <p14:xfrm>
                <a:off x="3742920" y="4082239"/>
                <a:ext cx="27000" cy="11880"/>
              </p14:xfrm>
            </p:contentPart>
          </mc:Choice>
          <mc:Fallback xmlns="">
            <p:pic>
              <p:nvPicPr>
                <p:cNvPr id="145" name="Entrada de lápiz 144">
                  <a:extLst>
                    <a:ext uri="{FF2B5EF4-FFF2-40B4-BE49-F238E27FC236}">
                      <a16:creationId xmlns:a16="http://schemas.microsoft.com/office/drawing/2014/main" id="{303238E0-BEE8-40BD-A634-ED09A8449A61}"/>
                    </a:ext>
                  </a:extLst>
                </p:cNvPr>
                <p:cNvPicPr/>
                <p:nvPr/>
              </p:nvPicPr>
              <p:blipFill>
                <a:blip r:embed="rId173"/>
                <a:stretch>
                  <a:fillRect/>
                </a:stretch>
              </p:blipFill>
              <p:spPr>
                <a:xfrm>
                  <a:off x="3734280" y="4073599"/>
                  <a:ext cx="44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Entrada de lápiz 145">
                  <a:extLst>
                    <a:ext uri="{FF2B5EF4-FFF2-40B4-BE49-F238E27FC236}">
                      <a16:creationId xmlns:a16="http://schemas.microsoft.com/office/drawing/2014/main" id="{3B17EC98-9B9B-475B-AC56-0E563F731B1C}"/>
                    </a:ext>
                  </a:extLst>
                </p14:cNvPr>
                <p14:cNvContentPartPr/>
                <p14:nvPr/>
              </p14:nvContentPartPr>
              <p14:xfrm>
                <a:off x="3878280" y="4009159"/>
                <a:ext cx="68400" cy="87840"/>
              </p14:xfrm>
            </p:contentPart>
          </mc:Choice>
          <mc:Fallback xmlns="">
            <p:pic>
              <p:nvPicPr>
                <p:cNvPr id="146" name="Entrada de lápiz 145">
                  <a:extLst>
                    <a:ext uri="{FF2B5EF4-FFF2-40B4-BE49-F238E27FC236}">
                      <a16:creationId xmlns:a16="http://schemas.microsoft.com/office/drawing/2014/main" id="{3B17EC98-9B9B-475B-AC56-0E563F731B1C}"/>
                    </a:ext>
                  </a:extLst>
                </p:cNvPr>
                <p:cNvPicPr/>
                <p:nvPr/>
              </p:nvPicPr>
              <p:blipFill>
                <a:blip r:embed="rId175"/>
                <a:stretch>
                  <a:fillRect/>
                </a:stretch>
              </p:blipFill>
              <p:spPr>
                <a:xfrm>
                  <a:off x="3869280" y="4000159"/>
                  <a:ext cx="86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Entrada de lápiz 146">
                  <a:extLst>
                    <a:ext uri="{FF2B5EF4-FFF2-40B4-BE49-F238E27FC236}">
                      <a16:creationId xmlns:a16="http://schemas.microsoft.com/office/drawing/2014/main" id="{E3F83B38-9B5C-41EA-BFA2-E320335E3419}"/>
                    </a:ext>
                  </a:extLst>
                </p14:cNvPr>
                <p14:cNvContentPartPr/>
                <p14:nvPr/>
              </p14:nvContentPartPr>
              <p14:xfrm>
                <a:off x="3992400" y="4018519"/>
                <a:ext cx="162720" cy="106560"/>
              </p14:xfrm>
            </p:contentPart>
          </mc:Choice>
          <mc:Fallback xmlns="">
            <p:pic>
              <p:nvPicPr>
                <p:cNvPr id="147" name="Entrada de lápiz 146">
                  <a:extLst>
                    <a:ext uri="{FF2B5EF4-FFF2-40B4-BE49-F238E27FC236}">
                      <a16:creationId xmlns:a16="http://schemas.microsoft.com/office/drawing/2014/main" id="{E3F83B38-9B5C-41EA-BFA2-E320335E3419}"/>
                    </a:ext>
                  </a:extLst>
                </p:cNvPr>
                <p:cNvPicPr/>
                <p:nvPr/>
              </p:nvPicPr>
              <p:blipFill>
                <a:blip r:embed="rId177"/>
                <a:stretch>
                  <a:fillRect/>
                </a:stretch>
              </p:blipFill>
              <p:spPr>
                <a:xfrm>
                  <a:off x="3983760" y="4009879"/>
                  <a:ext cx="180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Entrada de lápiz 147">
                  <a:extLst>
                    <a:ext uri="{FF2B5EF4-FFF2-40B4-BE49-F238E27FC236}">
                      <a16:creationId xmlns:a16="http://schemas.microsoft.com/office/drawing/2014/main" id="{83E397EB-01C7-4124-B7E9-CD00BB5AE68A}"/>
                    </a:ext>
                  </a:extLst>
                </p14:cNvPr>
                <p14:cNvContentPartPr/>
                <p14:nvPr/>
              </p14:nvContentPartPr>
              <p14:xfrm>
                <a:off x="4187160" y="4031119"/>
                <a:ext cx="32040" cy="90000"/>
              </p14:xfrm>
            </p:contentPart>
          </mc:Choice>
          <mc:Fallback xmlns="">
            <p:pic>
              <p:nvPicPr>
                <p:cNvPr id="148" name="Entrada de lápiz 147">
                  <a:extLst>
                    <a:ext uri="{FF2B5EF4-FFF2-40B4-BE49-F238E27FC236}">
                      <a16:creationId xmlns:a16="http://schemas.microsoft.com/office/drawing/2014/main" id="{83E397EB-01C7-4124-B7E9-CD00BB5AE68A}"/>
                    </a:ext>
                  </a:extLst>
                </p:cNvPr>
                <p:cNvPicPr/>
                <p:nvPr/>
              </p:nvPicPr>
              <p:blipFill>
                <a:blip r:embed="rId179"/>
                <a:stretch>
                  <a:fillRect/>
                </a:stretch>
              </p:blipFill>
              <p:spPr>
                <a:xfrm>
                  <a:off x="4178160" y="4022119"/>
                  <a:ext cx="49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9" name="Entrada de lápiz 148">
                  <a:extLst>
                    <a:ext uri="{FF2B5EF4-FFF2-40B4-BE49-F238E27FC236}">
                      <a16:creationId xmlns:a16="http://schemas.microsoft.com/office/drawing/2014/main" id="{EB7053E7-3C5B-446C-AE77-D73E5B0EBD62}"/>
                    </a:ext>
                  </a:extLst>
                </p14:cNvPr>
                <p14:cNvContentPartPr/>
                <p14:nvPr/>
              </p14:nvContentPartPr>
              <p14:xfrm>
                <a:off x="4089600" y="4014199"/>
                <a:ext cx="182520" cy="37440"/>
              </p14:xfrm>
            </p:contentPart>
          </mc:Choice>
          <mc:Fallback xmlns="">
            <p:pic>
              <p:nvPicPr>
                <p:cNvPr id="149" name="Entrada de lápiz 148">
                  <a:extLst>
                    <a:ext uri="{FF2B5EF4-FFF2-40B4-BE49-F238E27FC236}">
                      <a16:creationId xmlns:a16="http://schemas.microsoft.com/office/drawing/2014/main" id="{EB7053E7-3C5B-446C-AE77-D73E5B0EBD62}"/>
                    </a:ext>
                  </a:extLst>
                </p:cNvPr>
                <p:cNvPicPr/>
                <p:nvPr/>
              </p:nvPicPr>
              <p:blipFill>
                <a:blip r:embed="rId181"/>
                <a:stretch>
                  <a:fillRect/>
                </a:stretch>
              </p:blipFill>
              <p:spPr>
                <a:xfrm>
                  <a:off x="4080960" y="4005199"/>
                  <a:ext cx="20016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51" name="Entrada de lápiz 150">
                <a:extLst>
                  <a:ext uri="{FF2B5EF4-FFF2-40B4-BE49-F238E27FC236}">
                    <a16:creationId xmlns:a16="http://schemas.microsoft.com/office/drawing/2014/main" id="{9D335D2D-9860-4E9C-A04E-75983A380A4C}"/>
                  </a:ext>
                </a:extLst>
              </p14:cNvPr>
              <p14:cNvContentPartPr/>
              <p14:nvPr/>
            </p14:nvContentPartPr>
            <p14:xfrm>
              <a:off x="2521800" y="2894239"/>
              <a:ext cx="84240" cy="57240"/>
            </p14:xfrm>
          </p:contentPart>
        </mc:Choice>
        <mc:Fallback xmlns="">
          <p:pic>
            <p:nvPicPr>
              <p:cNvPr id="151" name="Entrada de lápiz 150">
                <a:extLst>
                  <a:ext uri="{FF2B5EF4-FFF2-40B4-BE49-F238E27FC236}">
                    <a16:creationId xmlns:a16="http://schemas.microsoft.com/office/drawing/2014/main" id="{9D335D2D-9860-4E9C-A04E-75983A380A4C}"/>
                  </a:ext>
                </a:extLst>
              </p:cNvPr>
              <p:cNvPicPr/>
              <p:nvPr/>
            </p:nvPicPr>
            <p:blipFill>
              <a:blip r:embed="rId183"/>
              <a:stretch>
                <a:fillRect/>
              </a:stretch>
            </p:blipFill>
            <p:spPr>
              <a:xfrm>
                <a:off x="2512800" y="2885599"/>
                <a:ext cx="101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2" name="Entrada de lápiz 151">
                <a:extLst>
                  <a:ext uri="{FF2B5EF4-FFF2-40B4-BE49-F238E27FC236}">
                    <a16:creationId xmlns:a16="http://schemas.microsoft.com/office/drawing/2014/main" id="{D9214D4B-2023-4EDB-8A06-CDD36CD75E38}"/>
                  </a:ext>
                </a:extLst>
              </p14:cNvPr>
              <p14:cNvContentPartPr/>
              <p14:nvPr/>
            </p14:nvContentPartPr>
            <p14:xfrm>
              <a:off x="2552040" y="2878039"/>
              <a:ext cx="4003200" cy="55440"/>
            </p14:xfrm>
          </p:contentPart>
        </mc:Choice>
        <mc:Fallback xmlns="">
          <p:pic>
            <p:nvPicPr>
              <p:cNvPr id="152" name="Entrada de lápiz 151">
                <a:extLst>
                  <a:ext uri="{FF2B5EF4-FFF2-40B4-BE49-F238E27FC236}">
                    <a16:creationId xmlns:a16="http://schemas.microsoft.com/office/drawing/2014/main" id="{D9214D4B-2023-4EDB-8A06-CDD36CD75E38}"/>
                  </a:ext>
                </a:extLst>
              </p:cNvPr>
              <p:cNvPicPr/>
              <p:nvPr/>
            </p:nvPicPr>
            <p:blipFill>
              <a:blip r:embed="rId185"/>
              <a:stretch>
                <a:fillRect/>
              </a:stretch>
            </p:blipFill>
            <p:spPr>
              <a:xfrm>
                <a:off x="2543400" y="2869399"/>
                <a:ext cx="4020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4" name="Entrada de lápiz 153">
                <a:extLst>
                  <a:ext uri="{FF2B5EF4-FFF2-40B4-BE49-F238E27FC236}">
                    <a16:creationId xmlns:a16="http://schemas.microsoft.com/office/drawing/2014/main" id="{4F437D1B-F34B-44BC-9BB9-081C0C466131}"/>
                  </a:ext>
                </a:extLst>
              </p14:cNvPr>
              <p14:cNvContentPartPr/>
              <p14:nvPr/>
            </p14:nvContentPartPr>
            <p14:xfrm>
              <a:off x="1545840" y="775999"/>
              <a:ext cx="1039680" cy="2105280"/>
            </p14:xfrm>
          </p:contentPart>
        </mc:Choice>
        <mc:Fallback xmlns="">
          <p:pic>
            <p:nvPicPr>
              <p:cNvPr id="154" name="Entrada de lápiz 153">
                <a:extLst>
                  <a:ext uri="{FF2B5EF4-FFF2-40B4-BE49-F238E27FC236}">
                    <a16:creationId xmlns:a16="http://schemas.microsoft.com/office/drawing/2014/main" id="{4F437D1B-F34B-44BC-9BB9-081C0C466131}"/>
                  </a:ext>
                </a:extLst>
              </p:cNvPr>
              <p:cNvPicPr/>
              <p:nvPr/>
            </p:nvPicPr>
            <p:blipFill>
              <a:blip r:embed="rId187"/>
              <a:stretch>
                <a:fillRect/>
              </a:stretch>
            </p:blipFill>
            <p:spPr>
              <a:xfrm>
                <a:off x="1536840" y="766999"/>
                <a:ext cx="1057320" cy="2122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 name="Entrada de lápiz 1">
                <a:extLst>
                  <a:ext uri="{FF2B5EF4-FFF2-40B4-BE49-F238E27FC236}">
                    <a16:creationId xmlns:a16="http://schemas.microsoft.com/office/drawing/2014/main" id="{885745A3-DB01-47CD-A917-91C89932061B}"/>
                  </a:ext>
                </a:extLst>
              </p14:cNvPr>
              <p14:cNvContentPartPr/>
              <p14:nvPr/>
            </p14:nvContentPartPr>
            <p14:xfrm>
              <a:off x="1965960" y="1702639"/>
              <a:ext cx="9720" cy="199440"/>
            </p14:xfrm>
          </p:contentPart>
        </mc:Choice>
        <mc:Fallback xmlns="">
          <p:pic>
            <p:nvPicPr>
              <p:cNvPr id="2" name="Entrada de lápiz 1">
                <a:extLst>
                  <a:ext uri="{FF2B5EF4-FFF2-40B4-BE49-F238E27FC236}">
                    <a16:creationId xmlns:a16="http://schemas.microsoft.com/office/drawing/2014/main" id="{885745A3-DB01-47CD-A917-91C89932061B}"/>
                  </a:ext>
                </a:extLst>
              </p:cNvPr>
              <p:cNvPicPr/>
              <p:nvPr/>
            </p:nvPicPr>
            <p:blipFill>
              <a:blip r:embed="rId189"/>
              <a:stretch>
                <a:fillRect/>
              </a:stretch>
            </p:blipFill>
            <p:spPr>
              <a:xfrm>
                <a:off x="1957320" y="1693639"/>
                <a:ext cx="27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 name="Entrada de lápiz 2">
                <a:extLst>
                  <a:ext uri="{FF2B5EF4-FFF2-40B4-BE49-F238E27FC236}">
                    <a16:creationId xmlns:a16="http://schemas.microsoft.com/office/drawing/2014/main" id="{F4E001C3-048F-456A-A57F-ECA7AC2402B2}"/>
                  </a:ext>
                </a:extLst>
              </p14:cNvPr>
              <p14:cNvContentPartPr/>
              <p14:nvPr/>
            </p14:nvContentPartPr>
            <p14:xfrm>
              <a:off x="1976040" y="2131399"/>
              <a:ext cx="15480" cy="166320"/>
            </p14:xfrm>
          </p:contentPart>
        </mc:Choice>
        <mc:Fallback xmlns="">
          <p:pic>
            <p:nvPicPr>
              <p:cNvPr id="3" name="Entrada de lápiz 2">
                <a:extLst>
                  <a:ext uri="{FF2B5EF4-FFF2-40B4-BE49-F238E27FC236}">
                    <a16:creationId xmlns:a16="http://schemas.microsoft.com/office/drawing/2014/main" id="{F4E001C3-048F-456A-A57F-ECA7AC2402B2}"/>
                  </a:ext>
                </a:extLst>
              </p:cNvPr>
              <p:cNvPicPr/>
              <p:nvPr/>
            </p:nvPicPr>
            <p:blipFill>
              <a:blip r:embed="rId191"/>
              <a:stretch>
                <a:fillRect/>
              </a:stretch>
            </p:blipFill>
            <p:spPr>
              <a:xfrm>
                <a:off x="1967400" y="2122759"/>
                <a:ext cx="33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 name="Entrada de lápiz 3">
                <a:extLst>
                  <a:ext uri="{FF2B5EF4-FFF2-40B4-BE49-F238E27FC236}">
                    <a16:creationId xmlns:a16="http://schemas.microsoft.com/office/drawing/2014/main" id="{988448F0-2E16-41CC-ACC4-5E37A951AE67}"/>
                  </a:ext>
                </a:extLst>
              </p14:cNvPr>
              <p14:cNvContentPartPr/>
              <p14:nvPr/>
            </p14:nvContentPartPr>
            <p14:xfrm>
              <a:off x="2011680" y="2560159"/>
              <a:ext cx="11520" cy="169920"/>
            </p14:xfrm>
          </p:contentPart>
        </mc:Choice>
        <mc:Fallback xmlns="">
          <p:pic>
            <p:nvPicPr>
              <p:cNvPr id="4" name="Entrada de lápiz 3">
                <a:extLst>
                  <a:ext uri="{FF2B5EF4-FFF2-40B4-BE49-F238E27FC236}">
                    <a16:creationId xmlns:a16="http://schemas.microsoft.com/office/drawing/2014/main" id="{988448F0-2E16-41CC-ACC4-5E37A951AE67}"/>
                  </a:ext>
                </a:extLst>
              </p:cNvPr>
              <p:cNvPicPr/>
              <p:nvPr/>
            </p:nvPicPr>
            <p:blipFill>
              <a:blip r:embed="rId193"/>
              <a:stretch>
                <a:fillRect/>
              </a:stretch>
            </p:blipFill>
            <p:spPr>
              <a:xfrm>
                <a:off x="2002680" y="2551159"/>
                <a:ext cx="29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 name="Entrada de lápiz 6">
                <a:extLst>
                  <a:ext uri="{FF2B5EF4-FFF2-40B4-BE49-F238E27FC236}">
                    <a16:creationId xmlns:a16="http://schemas.microsoft.com/office/drawing/2014/main" id="{62BE3DB5-653C-4FFC-A812-C4DA1C000974}"/>
                  </a:ext>
                </a:extLst>
              </p14:cNvPr>
              <p14:cNvContentPartPr/>
              <p14:nvPr/>
            </p14:nvContentPartPr>
            <p14:xfrm>
              <a:off x="2067120" y="3099439"/>
              <a:ext cx="18000" cy="187920"/>
            </p14:xfrm>
          </p:contentPart>
        </mc:Choice>
        <mc:Fallback xmlns="">
          <p:pic>
            <p:nvPicPr>
              <p:cNvPr id="7" name="Entrada de lápiz 6">
                <a:extLst>
                  <a:ext uri="{FF2B5EF4-FFF2-40B4-BE49-F238E27FC236}">
                    <a16:creationId xmlns:a16="http://schemas.microsoft.com/office/drawing/2014/main" id="{62BE3DB5-653C-4FFC-A812-C4DA1C000974}"/>
                  </a:ext>
                </a:extLst>
              </p:cNvPr>
              <p:cNvPicPr/>
              <p:nvPr/>
            </p:nvPicPr>
            <p:blipFill>
              <a:blip r:embed="rId195"/>
              <a:stretch>
                <a:fillRect/>
              </a:stretch>
            </p:blipFill>
            <p:spPr>
              <a:xfrm>
                <a:off x="2058120" y="3090799"/>
                <a:ext cx="35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 name="Entrada de lápiz 8">
                <a:extLst>
                  <a:ext uri="{FF2B5EF4-FFF2-40B4-BE49-F238E27FC236}">
                    <a16:creationId xmlns:a16="http://schemas.microsoft.com/office/drawing/2014/main" id="{0A327161-CE34-40DF-B7DA-4DB26D484F35}"/>
                  </a:ext>
                </a:extLst>
              </p14:cNvPr>
              <p14:cNvContentPartPr/>
              <p14:nvPr/>
            </p14:nvContentPartPr>
            <p14:xfrm>
              <a:off x="2104920" y="3564919"/>
              <a:ext cx="10440" cy="173160"/>
            </p14:xfrm>
          </p:contentPart>
        </mc:Choice>
        <mc:Fallback xmlns="">
          <p:pic>
            <p:nvPicPr>
              <p:cNvPr id="9" name="Entrada de lápiz 8">
                <a:extLst>
                  <a:ext uri="{FF2B5EF4-FFF2-40B4-BE49-F238E27FC236}">
                    <a16:creationId xmlns:a16="http://schemas.microsoft.com/office/drawing/2014/main" id="{0A327161-CE34-40DF-B7DA-4DB26D484F35}"/>
                  </a:ext>
                </a:extLst>
              </p:cNvPr>
              <p:cNvPicPr/>
              <p:nvPr/>
            </p:nvPicPr>
            <p:blipFill>
              <a:blip r:embed="rId197"/>
              <a:stretch>
                <a:fillRect/>
              </a:stretch>
            </p:blipFill>
            <p:spPr>
              <a:xfrm>
                <a:off x="2095920" y="3556279"/>
                <a:ext cx="28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 name="Entrada de lápiz 12">
                <a:extLst>
                  <a:ext uri="{FF2B5EF4-FFF2-40B4-BE49-F238E27FC236}">
                    <a16:creationId xmlns:a16="http://schemas.microsoft.com/office/drawing/2014/main" id="{45726B1D-2C62-42F5-8D84-36DAB1CD1855}"/>
                  </a:ext>
                </a:extLst>
              </p14:cNvPr>
              <p14:cNvContentPartPr/>
              <p14:nvPr/>
            </p14:nvContentPartPr>
            <p14:xfrm>
              <a:off x="2144160" y="4192399"/>
              <a:ext cx="19800" cy="182880"/>
            </p14:xfrm>
          </p:contentPart>
        </mc:Choice>
        <mc:Fallback xmlns="">
          <p:pic>
            <p:nvPicPr>
              <p:cNvPr id="13" name="Entrada de lápiz 12">
                <a:extLst>
                  <a:ext uri="{FF2B5EF4-FFF2-40B4-BE49-F238E27FC236}">
                    <a16:creationId xmlns:a16="http://schemas.microsoft.com/office/drawing/2014/main" id="{45726B1D-2C62-42F5-8D84-36DAB1CD1855}"/>
                  </a:ext>
                </a:extLst>
              </p:cNvPr>
              <p:cNvPicPr/>
              <p:nvPr/>
            </p:nvPicPr>
            <p:blipFill>
              <a:blip r:embed="rId199"/>
              <a:stretch>
                <a:fillRect/>
              </a:stretch>
            </p:blipFill>
            <p:spPr>
              <a:xfrm>
                <a:off x="2135520" y="4183759"/>
                <a:ext cx="37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 name="Entrada de lápiz 15">
                <a:extLst>
                  <a:ext uri="{FF2B5EF4-FFF2-40B4-BE49-F238E27FC236}">
                    <a16:creationId xmlns:a16="http://schemas.microsoft.com/office/drawing/2014/main" id="{722ABAA4-49AD-4E2A-88B8-DD488C061041}"/>
                  </a:ext>
                </a:extLst>
              </p14:cNvPr>
              <p14:cNvContentPartPr/>
              <p14:nvPr/>
            </p14:nvContentPartPr>
            <p14:xfrm>
              <a:off x="2199600" y="4720159"/>
              <a:ext cx="13320" cy="156600"/>
            </p14:xfrm>
          </p:contentPart>
        </mc:Choice>
        <mc:Fallback xmlns="">
          <p:pic>
            <p:nvPicPr>
              <p:cNvPr id="16" name="Entrada de lápiz 15">
                <a:extLst>
                  <a:ext uri="{FF2B5EF4-FFF2-40B4-BE49-F238E27FC236}">
                    <a16:creationId xmlns:a16="http://schemas.microsoft.com/office/drawing/2014/main" id="{722ABAA4-49AD-4E2A-88B8-DD488C061041}"/>
                  </a:ext>
                </a:extLst>
              </p:cNvPr>
              <p:cNvPicPr/>
              <p:nvPr/>
            </p:nvPicPr>
            <p:blipFill>
              <a:blip r:embed="rId201"/>
              <a:stretch>
                <a:fillRect/>
              </a:stretch>
            </p:blipFill>
            <p:spPr>
              <a:xfrm>
                <a:off x="2190960" y="4711159"/>
                <a:ext cx="30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8" name="Entrada de lápiz 27">
                <a:extLst>
                  <a:ext uri="{FF2B5EF4-FFF2-40B4-BE49-F238E27FC236}">
                    <a16:creationId xmlns:a16="http://schemas.microsoft.com/office/drawing/2014/main" id="{DEA35E5E-3126-4A49-BE32-6E1E62D9B1E1}"/>
                  </a:ext>
                </a:extLst>
              </p14:cNvPr>
              <p14:cNvContentPartPr/>
              <p14:nvPr/>
            </p14:nvContentPartPr>
            <p14:xfrm>
              <a:off x="269280" y="1755161"/>
              <a:ext cx="326880" cy="51480"/>
            </p14:xfrm>
          </p:contentPart>
        </mc:Choice>
        <mc:Fallback xmlns="">
          <p:pic>
            <p:nvPicPr>
              <p:cNvPr id="28" name="Entrada de lápiz 27">
                <a:extLst>
                  <a:ext uri="{FF2B5EF4-FFF2-40B4-BE49-F238E27FC236}">
                    <a16:creationId xmlns:a16="http://schemas.microsoft.com/office/drawing/2014/main" id="{DEA35E5E-3126-4A49-BE32-6E1E62D9B1E1}"/>
                  </a:ext>
                </a:extLst>
              </p:cNvPr>
              <p:cNvPicPr/>
              <p:nvPr/>
            </p:nvPicPr>
            <p:blipFill>
              <a:blip r:embed="rId203"/>
              <a:stretch>
                <a:fillRect/>
              </a:stretch>
            </p:blipFill>
            <p:spPr>
              <a:xfrm>
                <a:off x="260280" y="1746521"/>
                <a:ext cx="344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9" name="Entrada de lápiz 28">
                <a:extLst>
                  <a:ext uri="{FF2B5EF4-FFF2-40B4-BE49-F238E27FC236}">
                    <a16:creationId xmlns:a16="http://schemas.microsoft.com/office/drawing/2014/main" id="{2D8A7660-B705-4147-B927-C01171709215}"/>
                  </a:ext>
                </a:extLst>
              </p14:cNvPr>
              <p14:cNvContentPartPr/>
              <p14:nvPr/>
            </p14:nvContentPartPr>
            <p14:xfrm>
              <a:off x="892440" y="1799081"/>
              <a:ext cx="325080" cy="5400"/>
            </p14:xfrm>
          </p:contentPart>
        </mc:Choice>
        <mc:Fallback xmlns="">
          <p:pic>
            <p:nvPicPr>
              <p:cNvPr id="29" name="Entrada de lápiz 28">
                <a:extLst>
                  <a:ext uri="{FF2B5EF4-FFF2-40B4-BE49-F238E27FC236}">
                    <a16:creationId xmlns:a16="http://schemas.microsoft.com/office/drawing/2014/main" id="{2D8A7660-B705-4147-B927-C01171709215}"/>
                  </a:ext>
                </a:extLst>
              </p:cNvPr>
              <p:cNvPicPr/>
              <p:nvPr/>
            </p:nvPicPr>
            <p:blipFill>
              <a:blip r:embed="rId205"/>
              <a:stretch>
                <a:fillRect/>
              </a:stretch>
            </p:blipFill>
            <p:spPr>
              <a:xfrm>
                <a:off x="883800" y="1790081"/>
                <a:ext cx="342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9" name="Entrada de lápiz 38">
                <a:extLst>
                  <a:ext uri="{FF2B5EF4-FFF2-40B4-BE49-F238E27FC236}">
                    <a16:creationId xmlns:a16="http://schemas.microsoft.com/office/drawing/2014/main" id="{B2611E6A-AB5F-437A-BB48-1546FF61BE73}"/>
                  </a:ext>
                </a:extLst>
              </p14:cNvPr>
              <p14:cNvContentPartPr/>
              <p14:nvPr/>
            </p14:nvContentPartPr>
            <p14:xfrm>
              <a:off x="2192040" y="2173121"/>
              <a:ext cx="33840" cy="234000"/>
            </p14:xfrm>
          </p:contentPart>
        </mc:Choice>
        <mc:Fallback xmlns="">
          <p:pic>
            <p:nvPicPr>
              <p:cNvPr id="39" name="Entrada de lápiz 38">
                <a:extLst>
                  <a:ext uri="{FF2B5EF4-FFF2-40B4-BE49-F238E27FC236}">
                    <a16:creationId xmlns:a16="http://schemas.microsoft.com/office/drawing/2014/main" id="{B2611E6A-AB5F-437A-BB48-1546FF61BE73}"/>
                  </a:ext>
                </a:extLst>
              </p:cNvPr>
              <p:cNvPicPr/>
              <p:nvPr/>
            </p:nvPicPr>
            <p:blipFill>
              <a:blip r:embed="rId207"/>
              <a:stretch>
                <a:fillRect/>
              </a:stretch>
            </p:blipFill>
            <p:spPr>
              <a:xfrm>
                <a:off x="2183400" y="2164121"/>
                <a:ext cx="51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1" name="Entrada de lápiz 40">
                <a:extLst>
                  <a:ext uri="{FF2B5EF4-FFF2-40B4-BE49-F238E27FC236}">
                    <a16:creationId xmlns:a16="http://schemas.microsoft.com/office/drawing/2014/main" id="{2D1565F2-C8F3-4BB1-B5E6-AD9240DDA78D}"/>
                  </a:ext>
                </a:extLst>
              </p14:cNvPr>
              <p14:cNvContentPartPr/>
              <p14:nvPr/>
            </p14:nvContentPartPr>
            <p14:xfrm>
              <a:off x="2279880" y="2755961"/>
              <a:ext cx="30960" cy="268920"/>
            </p14:xfrm>
          </p:contentPart>
        </mc:Choice>
        <mc:Fallback xmlns="">
          <p:pic>
            <p:nvPicPr>
              <p:cNvPr id="41" name="Entrada de lápiz 40">
                <a:extLst>
                  <a:ext uri="{FF2B5EF4-FFF2-40B4-BE49-F238E27FC236}">
                    <a16:creationId xmlns:a16="http://schemas.microsoft.com/office/drawing/2014/main" id="{2D1565F2-C8F3-4BB1-B5E6-AD9240DDA78D}"/>
                  </a:ext>
                </a:extLst>
              </p:cNvPr>
              <p:cNvPicPr/>
              <p:nvPr/>
            </p:nvPicPr>
            <p:blipFill>
              <a:blip r:embed="rId209"/>
              <a:stretch>
                <a:fillRect/>
              </a:stretch>
            </p:blipFill>
            <p:spPr>
              <a:xfrm>
                <a:off x="2271240" y="2747321"/>
                <a:ext cx="486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2" name="Entrada de lápiz 41">
                <a:extLst>
                  <a:ext uri="{FF2B5EF4-FFF2-40B4-BE49-F238E27FC236}">
                    <a16:creationId xmlns:a16="http://schemas.microsoft.com/office/drawing/2014/main" id="{70E61C6F-8C41-4B30-9DA7-895CB2783646}"/>
                  </a:ext>
                </a:extLst>
              </p14:cNvPr>
              <p14:cNvContentPartPr/>
              <p14:nvPr/>
            </p14:nvContentPartPr>
            <p14:xfrm>
              <a:off x="2391840" y="3505481"/>
              <a:ext cx="24840" cy="239760"/>
            </p14:xfrm>
          </p:contentPart>
        </mc:Choice>
        <mc:Fallback xmlns="">
          <p:pic>
            <p:nvPicPr>
              <p:cNvPr id="42" name="Entrada de lápiz 41">
                <a:extLst>
                  <a:ext uri="{FF2B5EF4-FFF2-40B4-BE49-F238E27FC236}">
                    <a16:creationId xmlns:a16="http://schemas.microsoft.com/office/drawing/2014/main" id="{70E61C6F-8C41-4B30-9DA7-895CB2783646}"/>
                  </a:ext>
                </a:extLst>
              </p:cNvPr>
              <p:cNvPicPr/>
              <p:nvPr/>
            </p:nvPicPr>
            <p:blipFill>
              <a:blip r:embed="rId211"/>
              <a:stretch>
                <a:fillRect/>
              </a:stretch>
            </p:blipFill>
            <p:spPr>
              <a:xfrm>
                <a:off x="2383200" y="3496481"/>
                <a:ext cx="42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3" name="Entrada de lápiz 42">
                <a:extLst>
                  <a:ext uri="{FF2B5EF4-FFF2-40B4-BE49-F238E27FC236}">
                    <a16:creationId xmlns:a16="http://schemas.microsoft.com/office/drawing/2014/main" id="{2FBB066D-C3C1-4E46-9854-D5B4A832C97B}"/>
                  </a:ext>
                </a:extLst>
              </p14:cNvPr>
              <p14:cNvContentPartPr/>
              <p14:nvPr/>
            </p14:nvContentPartPr>
            <p14:xfrm>
              <a:off x="2433960" y="4240961"/>
              <a:ext cx="48240" cy="334440"/>
            </p14:xfrm>
          </p:contentPart>
        </mc:Choice>
        <mc:Fallback xmlns="">
          <p:pic>
            <p:nvPicPr>
              <p:cNvPr id="43" name="Entrada de lápiz 42">
                <a:extLst>
                  <a:ext uri="{FF2B5EF4-FFF2-40B4-BE49-F238E27FC236}">
                    <a16:creationId xmlns:a16="http://schemas.microsoft.com/office/drawing/2014/main" id="{2FBB066D-C3C1-4E46-9854-D5B4A832C97B}"/>
                  </a:ext>
                </a:extLst>
              </p:cNvPr>
              <p:cNvPicPr/>
              <p:nvPr/>
            </p:nvPicPr>
            <p:blipFill>
              <a:blip r:embed="rId213"/>
              <a:stretch>
                <a:fillRect/>
              </a:stretch>
            </p:blipFill>
            <p:spPr>
              <a:xfrm>
                <a:off x="2424960" y="4232321"/>
                <a:ext cx="658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 name="Entrada de lápiz 45">
                <a:extLst>
                  <a:ext uri="{FF2B5EF4-FFF2-40B4-BE49-F238E27FC236}">
                    <a16:creationId xmlns:a16="http://schemas.microsoft.com/office/drawing/2014/main" id="{95B612E4-0169-46B4-B8A5-445F36457A6F}"/>
                  </a:ext>
                </a:extLst>
              </p14:cNvPr>
              <p14:cNvContentPartPr/>
              <p14:nvPr/>
            </p14:nvContentPartPr>
            <p14:xfrm>
              <a:off x="263880" y="2236121"/>
              <a:ext cx="417600" cy="20160"/>
            </p14:xfrm>
          </p:contentPart>
        </mc:Choice>
        <mc:Fallback xmlns="">
          <p:pic>
            <p:nvPicPr>
              <p:cNvPr id="46" name="Entrada de lápiz 45">
                <a:extLst>
                  <a:ext uri="{FF2B5EF4-FFF2-40B4-BE49-F238E27FC236}">
                    <a16:creationId xmlns:a16="http://schemas.microsoft.com/office/drawing/2014/main" id="{95B612E4-0169-46B4-B8A5-445F36457A6F}"/>
                  </a:ext>
                </a:extLst>
              </p:cNvPr>
              <p:cNvPicPr/>
              <p:nvPr/>
            </p:nvPicPr>
            <p:blipFill>
              <a:blip r:embed="rId215"/>
              <a:stretch>
                <a:fillRect/>
              </a:stretch>
            </p:blipFill>
            <p:spPr>
              <a:xfrm>
                <a:off x="255240" y="2227481"/>
                <a:ext cx="435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 name="Entrada de lápiz 46">
                <a:extLst>
                  <a:ext uri="{FF2B5EF4-FFF2-40B4-BE49-F238E27FC236}">
                    <a16:creationId xmlns:a16="http://schemas.microsoft.com/office/drawing/2014/main" id="{6DE3F19F-8270-413E-A323-0D3F87659D63}"/>
                  </a:ext>
                </a:extLst>
              </p14:cNvPr>
              <p14:cNvContentPartPr/>
              <p14:nvPr/>
            </p14:nvContentPartPr>
            <p14:xfrm>
              <a:off x="943200" y="2251241"/>
              <a:ext cx="357120" cy="15480"/>
            </p14:xfrm>
          </p:contentPart>
        </mc:Choice>
        <mc:Fallback xmlns="">
          <p:pic>
            <p:nvPicPr>
              <p:cNvPr id="47" name="Entrada de lápiz 46">
                <a:extLst>
                  <a:ext uri="{FF2B5EF4-FFF2-40B4-BE49-F238E27FC236}">
                    <a16:creationId xmlns:a16="http://schemas.microsoft.com/office/drawing/2014/main" id="{6DE3F19F-8270-413E-A323-0D3F87659D63}"/>
                  </a:ext>
                </a:extLst>
              </p:cNvPr>
              <p:cNvPicPr/>
              <p:nvPr/>
            </p:nvPicPr>
            <p:blipFill>
              <a:blip r:embed="rId217"/>
              <a:stretch>
                <a:fillRect/>
              </a:stretch>
            </p:blipFill>
            <p:spPr>
              <a:xfrm>
                <a:off x="934560" y="2242601"/>
                <a:ext cx="374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8" name="Entrada de lápiz 47">
                <a:extLst>
                  <a:ext uri="{FF2B5EF4-FFF2-40B4-BE49-F238E27FC236}">
                    <a16:creationId xmlns:a16="http://schemas.microsoft.com/office/drawing/2014/main" id="{634A4B7C-EFA7-4165-AE5D-84AF5BDBB450}"/>
                  </a:ext>
                </a:extLst>
              </p14:cNvPr>
              <p14:cNvContentPartPr/>
              <p14:nvPr/>
            </p14:nvContentPartPr>
            <p14:xfrm>
              <a:off x="1530720" y="2258081"/>
              <a:ext cx="292320" cy="11520"/>
            </p14:xfrm>
          </p:contentPart>
        </mc:Choice>
        <mc:Fallback xmlns="">
          <p:pic>
            <p:nvPicPr>
              <p:cNvPr id="48" name="Entrada de lápiz 47">
                <a:extLst>
                  <a:ext uri="{FF2B5EF4-FFF2-40B4-BE49-F238E27FC236}">
                    <a16:creationId xmlns:a16="http://schemas.microsoft.com/office/drawing/2014/main" id="{634A4B7C-EFA7-4165-AE5D-84AF5BDBB450}"/>
                  </a:ext>
                </a:extLst>
              </p:cNvPr>
              <p:cNvPicPr/>
              <p:nvPr/>
            </p:nvPicPr>
            <p:blipFill>
              <a:blip r:embed="rId219"/>
              <a:stretch>
                <a:fillRect/>
              </a:stretch>
            </p:blipFill>
            <p:spPr>
              <a:xfrm>
                <a:off x="1522080" y="2249081"/>
                <a:ext cx="309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2" name="Entrada de lápiz 51">
                <a:extLst>
                  <a:ext uri="{FF2B5EF4-FFF2-40B4-BE49-F238E27FC236}">
                    <a16:creationId xmlns:a16="http://schemas.microsoft.com/office/drawing/2014/main" id="{3620B44F-32B2-4E11-B1D2-14180E14DBFF}"/>
                  </a:ext>
                </a:extLst>
              </p14:cNvPr>
              <p14:cNvContentPartPr/>
              <p14:nvPr/>
            </p14:nvContentPartPr>
            <p14:xfrm>
              <a:off x="1766880" y="1354481"/>
              <a:ext cx="2880" cy="219960"/>
            </p14:xfrm>
          </p:contentPart>
        </mc:Choice>
        <mc:Fallback xmlns="">
          <p:pic>
            <p:nvPicPr>
              <p:cNvPr id="52" name="Entrada de lápiz 51">
                <a:extLst>
                  <a:ext uri="{FF2B5EF4-FFF2-40B4-BE49-F238E27FC236}">
                    <a16:creationId xmlns:a16="http://schemas.microsoft.com/office/drawing/2014/main" id="{3620B44F-32B2-4E11-B1D2-14180E14DBFF}"/>
                  </a:ext>
                </a:extLst>
              </p:cNvPr>
              <p:cNvPicPr/>
              <p:nvPr/>
            </p:nvPicPr>
            <p:blipFill>
              <a:blip r:embed="rId221"/>
              <a:stretch>
                <a:fillRect/>
              </a:stretch>
            </p:blipFill>
            <p:spPr>
              <a:xfrm>
                <a:off x="1757880" y="1345841"/>
                <a:ext cx="20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3" name="Entrada de lápiz 52">
                <a:extLst>
                  <a:ext uri="{FF2B5EF4-FFF2-40B4-BE49-F238E27FC236}">
                    <a16:creationId xmlns:a16="http://schemas.microsoft.com/office/drawing/2014/main" id="{E1BA9122-1AAB-4622-8B95-AF96B3379F26}"/>
                  </a:ext>
                </a:extLst>
              </p14:cNvPr>
              <p14:cNvContentPartPr/>
              <p14:nvPr/>
            </p14:nvContentPartPr>
            <p14:xfrm>
              <a:off x="1782000" y="1902041"/>
              <a:ext cx="13320" cy="263520"/>
            </p14:xfrm>
          </p:contentPart>
        </mc:Choice>
        <mc:Fallback xmlns="">
          <p:pic>
            <p:nvPicPr>
              <p:cNvPr id="53" name="Entrada de lápiz 52">
                <a:extLst>
                  <a:ext uri="{FF2B5EF4-FFF2-40B4-BE49-F238E27FC236}">
                    <a16:creationId xmlns:a16="http://schemas.microsoft.com/office/drawing/2014/main" id="{E1BA9122-1AAB-4622-8B95-AF96B3379F26}"/>
                  </a:ext>
                </a:extLst>
              </p:cNvPr>
              <p:cNvPicPr/>
              <p:nvPr/>
            </p:nvPicPr>
            <p:blipFill>
              <a:blip r:embed="rId223"/>
              <a:stretch>
                <a:fillRect/>
              </a:stretch>
            </p:blipFill>
            <p:spPr>
              <a:xfrm>
                <a:off x="1773360" y="1893401"/>
                <a:ext cx="30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4" name="Entrada de lápiz 53">
                <a:extLst>
                  <a:ext uri="{FF2B5EF4-FFF2-40B4-BE49-F238E27FC236}">
                    <a16:creationId xmlns:a16="http://schemas.microsoft.com/office/drawing/2014/main" id="{0C59609E-3AC0-40E5-A75C-BDB727CDF434}"/>
                  </a:ext>
                </a:extLst>
              </p14:cNvPr>
              <p14:cNvContentPartPr/>
              <p14:nvPr/>
            </p14:nvContentPartPr>
            <p14:xfrm>
              <a:off x="1809360" y="2504321"/>
              <a:ext cx="24480" cy="266040"/>
            </p14:xfrm>
          </p:contentPart>
        </mc:Choice>
        <mc:Fallback xmlns="">
          <p:pic>
            <p:nvPicPr>
              <p:cNvPr id="54" name="Entrada de lápiz 53">
                <a:extLst>
                  <a:ext uri="{FF2B5EF4-FFF2-40B4-BE49-F238E27FC236}">
                    <a16:creationId xmlns:a16="http://schemas.microsoft.com/office/drawing/2014/main" id="{0C59609E-3AC0-40E5-A75C-BDB727CDF434}"/>
                  </a:ext>
                </a:extLst>
              </p:cNvPr>
              <p:cNvPicPr/>
              <p:nvPr/>
            </p:nvPicPr>
            <p:blipFill>
              <a:blip r:embed="rId225"/>
              <a:stretch>
                <a:fillRect/>
              </a:stretch>
            </p:blipFill>
            <p:spPr>
              <a:xfrm>
                <a:off x="1800720" y="2495681"/>
                <a:ext cx="42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7" name="Entrada de lápiz 56">
                <a:extLst>
                  <a:ext uri="{FF2B5EF4-FFF2-40B4-BE49-F238E27FC236}">
                    <a16:creationId xmlns:a16="http://schemas.microsoft.com/office/drawing/2014/main" id="{B57ED6E2-8BB0-4F41-886D-C74467286E4E}"/>
                  </a:ext>
                </a:extLst>
              </p14:cNvPr>
              <p14:cNvContentPartPr/>
              <p14:nvPr/>
            </p14:nvContentPartPr>
            <p14:xfrm>
              <a:off x="1859760" y="3160241"/>
              <a:ext cx="13680" cy="260640"/>
            </p14:xfrm>
          </p:contentPart>
        </mc:Choice>
        <mc:Fallback xmlns="">
          <p:pic>
            <p:nvPicPr>
              <p:cNvPr id="57" name="Entrada de lápiz 56">
                <a:extLst>
                  <a:ext uri="{FF2B5EF4-FFF2-40B4-BE49-F238E27FC236}">
                    <a16:creationId xmlns:a16="http://schemas.microsoft.com/office/drawing/2014/main" id="{B57ED6E2-8BB0-4F41-886D-C74467286E4E}"/>
                  </a:ext>
                </a:extLst>
              </p:cNvPr>
              <p:cNvPicPr/>
              <p:nvPr/>
            </p:nvPicPr>
            <p:blipFill>
              <a:blip r:embed="rId227"/>
              <a:stretch>
                <a:fillRect/>
              </a:stretch>
            </p:blipFill>
            <p:spPr>
              <a:xfrm>
                <a:off x="1851120" y="3151601"/>
                <a:ext cx="31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 name="Entrada de lápiz 57">
                <a:extLst>
                  <a:ext uri="{FF2B5EF4-FFF2-40B4-BE49-F238E27FC236}">
                    <a16:creationId xmlns:a16="http://schemas.microsoft.com/office/drawing/2014/main" id="{F93EC22A-A694-462C-B9CA-B98D490114CF}"/>
                  </a:ext>
                </a:extLst>
              </p14:cNvPr>
              <p14:cNvContentPartPr/>
              <p14:nvPr/>
            </p14:nvContentPartPr>
            <p14:xfrm>
              <a:off x="1877760" y="3867641"/>
              <a:ext cx="13320" cy="213480"/>
            </p14:xfrm>
          </p:contentPart>
        </mc:Choice>
        <mc:Fallback xmlns="">
          <p:pic>
            <p:nvPicPr>
              <p:cNvPr id="58" name="Entrada de lápiz 57">
                <a:extLst>
                  <a:ext uri="{FF2B5EF4-FFF2-40B4-BE49-F238E27FC236}">
                    <a16:creationId xmlns:a16="http://schemas.microsoft.com/office/drawing/2014/main" id="{F93EC22A-A694-462C-B9CA-B98D490114CF}"/>
                  </a:ext>
                </a:extLst>
              </p:cNvPr>
              <p:cNvPicPr/>
              <p:nvPr/>
            </p:nvPicPr>
            <p:blipFill>
              <a:blip r:embed="rId229"/>
              <a:stretch>
                <a:fillRect/>
              </a:stretch>
            </p:blipFill>
            <p:spPr>
              <a:xfrm>
                <a:off x="1869120" y="3859001"/>
                <a:ext cx="30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9" name="Entrada de lápiz 58">
                <a:extLst>
                  <a:ext uri="{FF2B5EF4-FFF2-40B4-BE49-F238E27FC236}">
                    <a16:creationId xmlns:a16="http://schemas.microsoft.com/office/drawing/2014/main" id="{02D3CD70-1553-497B-BC92-2268A345146C}"/>
                  </a:ext>
                </a:extLst>
              </p14:cNvPr>
              <p14:cNvContentPartPr/>
              <p14:nvPr/>
            </p14:nvContentPartPr>
            <p14:xfrm>
              <a:off x="1947240" y="4531481"/>
              <a:ext cx="20160" cy="288720"/>
            </p14:xfrm>
          </p:contentPart>
        </mc:Choice>
        <mc:Fallback xmlns="">
          <p:pic>
            <p:nvPicPr>
              <p:cNvPr id="59" name="Entrada de lápiz 58">
                <a:extLst>
                  <a:ext uri="{FF2B5EF4-FFF2-40B4-BE49-F238E27FC236}">
                    <a16:creationId xmlns:a16="http://schemas.microsoft.com/office/drawing/2014/main" id="{02D3CD70-1553-497B-BC92-2268A345146C}"/>
                  </a:ext>
                </a:extLst>
              </p:cNvPr>
              <p:cNvPicPr/>
              <p:nvPr/>
            </p:nvPicPr>
            <p:blipFill>
              <a:blip r:embed="rId231"/>
              <a:stretch>
                <a:fillRect/>
              </a:stretch>
            </p:blipFill>
            <p:spPr>
              <a:xfrm>
                <a:off x="1938240" y="4522481"/>
                <a:ext cx="37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Entrada de lápiz 74">
                <a:extLst>
                  <a:ext uri="{FF2B5EF4-FFF2-40B4-BE49-F238E27FC236}">
                    <a16:creationId xmlns:a16="http://schemas.microsoft.com/office/drawing/2014/main" id="{635671D3-726D-4D41-ACDB-E8F688CEB7CB}"/>
                  </a:ext>
                </a:extLst>
              </p14:cNvPr>
              <p14:cNvContentPartPr/>
              <p14:nvPr/>
            </p14:nvContentPartPr>
            <p14:xfrm>
              <a:off x="301680" y="1237481"/>
              <a:ext cx="332280" cy="11160"/>
            </p14:xfrm>
          </p:contentPart>
        </mc:Choice>
        <mc:Fallback xmlns="">
          <p:pic>
            <p:nvPicPr>
              <p:cNvPr id="75" name="Entrada de lápiz 74">
                <a:extLst>
                  <a:ext uri="{FF2B5EF4-FFF2-40B4-BE49-F238E27FC236}">
                    <a16:creationId xmlns:a16="http://schemas.microsoft.com/office/drawing/2014/main" id="{635671D3-726D-4D41-ACDB-E8F688CEB7CB}"/>
                  </a:ext>
                </a:extLst>
              </p:cNvPr>
              <p:cNvPicPr/>
              <p:nvPr/>
            </p:nvPicPr>
            <p:blipFill>
              <a:blip r:embed="rId233"/>
              <a:stretch>
                <a:fillRect/>
              </a:stretch>
            </p:blipFill>
            <p:spPr>
              <a:xfrm>
                <a:off x="292680" y="1228841"/>
                <a:ext cx="34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5" name="Entrada de lápiz 104">
                <a:extLst>
                  <a:ext uri="{FF2B5EF4-FFF2-40B4-BE49-F238E27FC236}">
                    <a16:creationId xmlns:a16="http://schemas.microsoft.com/office/drawing/2014/main" id="{0BCDFE7F-3D79-426F-AC9B-CB45BFDA8485}"/>
                  </a:ext>
                </a:extLst>
              </p14:cNvPr>
              <p14:cNvContentPartPr/>
              <p14:nvPr/>
            </p14:nvContentPartPr>
            <p14:xfrm>
              <a:off x="865080" y="1241441"/>
              <a:ext cx="314280" cy="11520"/>
            </p14:xfrm>
          </p:contentPart>
        </mc:Choice>
        <mc:Fallback xmlns="">
          <p:pic>
            <p:nvPicPr>
              <p:cNvPr id="105" name="Entrada de lápiz 104">
                <a:extLst>
                  <a:ext uri="{FF2B5EF4-FFF2-40B4-BE49-F238E27FC236}">
                    <a16:creationId xmlns:a16="http://schemas.microsoft.com/office/drawing/2014/main" id="{0BCDFE7F-3D79-426F-AC9B-CB45BFDA8485}"/>
                  </a:ext>
                </a:extLst>
              </p:cNvPr>
              <p:cNvPicPr/>
              <p:nvPr/>
            </p:nvPicPr>
            <p:blipFill>
              <a:blip r:embed="rId235"/>
              <a:stretch>
                <a:fillRect/>
              </a:stretch>
            </p:blipFill>
            <p:spPr>
              <a:xfrm>
                <a:off x="856080" y="1232801"/>
                <a:ext cx="331920" cy="29160"/>
              </a:xfrm>
              <a:prstGeom prst="rect">
                <a:avLst/>
              </a:prstGeom>
            </p:spPr>
          </p:pic>
        </mc:Fallback>
      </mc:AlternateContent>
      <p:grpSp>
        <p:nvGrpSpPr>
          <p:cNvPr id="108" name="Grupo 107">
            <a:extLst>
              <a:ext uri="{FF2B5EF4-FFF2-40B4-BE49-F238E27FC236}">
                <a16:creationId xmlns:a16="http://schemas.microsoft.com/office/drawing/2014/main" id="{580587CE-2323-489F-B2D2-0B91BB5335AE}"/>
              </a:ext>
            </a:extLst>
          </p:cNvPr>
          <p:cNvGrpSpPr/>
          <p:nvPr/>
        </p:nvGrpSpPr>
        <p:grpSpPr>
          <a:xfrm>
            <a:off x="1507680" y="1232081"/>
            <a:ext cx="275400" cy="82080"/>
            <a:chOff x="1507680" y="1232081"/>
            <a:chExt cx="275400" cy="82080"/>
          </a:xfrm>
        </p:grpSpPr>
        <mc:AlternateContent xmlns:mc="http://schemas.openxmlformats.org/markup-compatibility/2006" xmlns:p14="http://schemas.microsoft.com/office/powerpoint/2010/main">
          <mc:Choice Requires="p14">
            <p:contentPart p14:bwMode="auto" r:id="rId236">
              <p14:nvContentPartPr>
                <p14:cNvPr id="65" name="Entrada de lápiz 64">
                  <a:extLst>
                    <a:ext uri="{FF2B5EF4-FFF2-40B4-BE49-F238E27FC236}">
                      <a16:creationId xmlns:a16="http://schemas.microsoft.com/office/drawing/2014/main" id="{40894981-4FD2-4DB6-8F84-FB9B032731BF}"/>
                    </a:ext>
                  </a:extLst>
                </p14:cNvPr>
                <p14:cNvContentPartPr/>
                <p14:nvPr/>
              </p14:nvContentPartPr>
              <p14:xfrm>
                <a:off x="1730880" y="1257281"/>
                <a:ext cx="52200" cy="56880"/>
              </p14:xfrm>
            </p:contentPart>
          </mc:Choice>
          <mc:Fallback xmlns="">
            <p:pic>
              <p:nvPicPr>
                <p:cNvPr id="65" name="Entrada de lápiz 64">
                  <a:extLst>
                    <a:ext uri="{FF2B5EF4-FFF2-40B4-BE49-F238E27FC236}">
                      <a16:creationId xmlns:a16="http://schemas.microsoft.com/office/drawing/2014/main" id="{40894981-4FD2-4DB6-8F84-FB9B032731BF}"/>
                    </a:ext>
                  </a:extLst>
                </p:cNvPr>
                <p:cNvPicPr/>
                <p:nvPr/>
              </p:nvPicPr>
              <p:blipFill>
                <a:blip r:embed="rId237"/>
                <a:stretch>
                  <a:fillRect/>
                </a:stretch>
              </p:blipFill>
              <p:spPr>
                <a:xfrm>
                  <a:off x="1722240" y="1248641"/>
                  <a:ext cx="69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6" name="Entrada de lápiz 105">
                  <a:extLst>
                    <a:ext uri="{FF2B5EF4-FFF2-40B4-BE49-F238E27FC236}">
                      <a16:creationId xmlns:a16="http://schemas.microsoft.com/office/drawing/2014/main" id="{4EAC7DCF-5895-4508-B01D-991C06A5539A}"/>
                    </a:ext>
                  </a:extLst>
                </p14:cNvPr>
                <p14:cNvContentPartPr/>
                <p14:nvPr/>
              </p14:nvContentPartPr>
              <p14:xfrm>
                <a:off x="1507680" y="1260161"/>
                <a:ext cx="150840" cy="14040"/>
              </p14:xfrm>
            </p:contentPart>
          </mc:Choice>
          <mc:Fallback xmlns="">
            <p:pic>
              <p:nvPicPr>
                <p:cNvPr id="106" name="Entrada de lápiz 105">
                  <a:extLst>
                    <a:ext uri="{FF2B5EF4-FFF2-40B4-BE49-F238E27FC236}">
                      <a16:creationId xmlns:a16="http://schemas.microsoft.com/office/drawing/2014/main" id="{4EAC7DCF-5895-4508-B01D-991C06A5539A}"/>
                    </a:ext>
                  </a:extLst>
                </p:cNvPr>
                <p:cNvPicPr/>
                <p:nvPr/>
              </p:nvPicPr>
              <p:blipFill>
                <a:blip r:embed="rId239"/>
                <a:stretch>
                  <a:fillRect/>
                </a:stretch>
              </p:blipFill>
              <p:spPr>
                <a:xfrm>
                  <a:off x="1499040" y="1251161"/>
                  <a:ext cx="168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7" name="Entrada de lápiz 106">
                  <a:extLst>
                    <a:ext uri="{FF2B5EF4-FFF2-40B4-BE49-F238E27FC236}">
                      <a16:creationId xmlns:a16="http://schemas.microsoft.com/office/drawing/2014/main" id="{A93DE6FB-FADD-4F0C-B9B1-5F1804B2BF46}"/>
                    </a:ext>
                  </a:extLst>
                </p14:cNvPr>
                <p14:cNvContentPartPr/>
                <p14:nvPr/>
              </p14:nvContentPartPr>
              <p14:xfrm>
                <a:off x="1695240" y="1232081"/>
                <a:ext cx="84960" cy="59040"/>
              </p14:xfrm>
            </p:contentPart>
          </mc:Choice>
          <mc:Fallback xmlns="">
            <p:pic>
              <p:nvPicPr>
                <p:cNvPr id="107" name="Entrada de lápiz 106">
                  <a:extLst>
                    <a:ext uri="{FF2B5EF4-FFF2-40B4-BE49-F238E27FC236}">
                      <a16:creationId xmlns:a16="http://schemas.microsoft.com/office/drawing/2014/main" id="{A93DE6FB-FADD-4F0C-B9B1-5F1804B2BF46}"/>
                    </a:ext>
                  </a:extLst>
                </p:cNvPr>
                <p:cNvPicPr/>
                <p:nvPr/>
              </p:nvPicPr>
              <p:blipFill>
                <a:blip r:embed="rId241"/>
                <a:stretch>
                  <a:fillRect/>
                </a:stretch>
              </p:blipFill>
              <p:spPr>
                <a:xfrm>
                  <a:off x="1686600" y="1223441"/>
                  <a:ext cx="102600" cy="76680"/>
                </a:xfrm>
                <a:prstGeom prst="rect">
                  <a:avLst/>
                </a:prstGeom>
              </p:spPr>
            </p:pic>
          </mc:Fallback>
        </mc:AlternateContent>
      </p:grpSp>
      <p:grpSp>
        <p:nvGrpSpPr>
          <p:cNvPr id="112" name="Grupo 111">
            <a:extLst>
              <a:ext uri="{FF2B5EF4-FFF2-40B4-BE49-F238E27FC236}">
                <a16:creationId xmlns:a16="http://schemas.microsoft.com/office/drawing/2014/main" id="{3ED622E4-74CE-4EC2-99E3-896725E8FF06}"/>
              </a:ext>
            </a:extLst>
          </p:cNvPr>
          <p:cNvGrpSpPr/>
          <p:nvPr/>
        </p:nvGrpSpPr>
        <p:grpSpPr>
          <a:xfrm>
            <a:off x="1458360" y="1726361"/>
            <a:ext cx="537840" cy="80640"/>
            <a:chOff x="1458360" y="1726361"/>
            <a:chExt cx="537840" cy="80640"/>
          </a:xfrm>
        </p:grpSpPr>
        <mc:AlternateContent xmlns:mc="http://schemas.openxmlformats.org/markup-compatibility/2006" xmlns:p14="http://schemas.microsoft.com/office/powerpoint/2010/main">
          <mc:Choice Requires="p14">
            <p:contentPart p14:bwMode="auto" r:id="rId242">
              <p14:nvContentPartPr>
                <p14:cNvPr id="34" name="Entrada de lápiz 33">
                  <a:extLst>
                    <a:ext uri="{FF2B5EF4-FFF2-40B4-BE49-F238E27FC236}">
                      <a16:creationId xmlns:a16="http://schemas.microsoft.com/office/drawing/2014/main" id="{E519CE2B-CC08-48A9-AE03-22471AE8E74B}"/>
                    </a:ext>
                  </a:extLst>
                </p14:cNvPr>
                <p14:cNvContentPartPr/>
                <p14:nvPr/>
              </p14:nvContentPartPr>
              <p14:xfrm>
                <a:off x="1458360" y="1794041"/>
                <a:ext cx="230400" cy="7560"/>
              </p14:xfrm>
            </p:contentPart>
          </mc:Choice>
          <mc:Fallback xmlns="">
            <p:pic>
              <p:nvPicPr>
                <p:cNvPr id="34" name="Entrada de lápiz 33">
                  <a:extLst>
                    <a:ext uri="{FF2B5EF4-FFF2-40B4-BE49-F238E27FC236}">
                      <a16:creationId xmlns:a16="http://schemas.microsoft.com/office/drawing/2014/main" id="{E519CE2B-CC08-48A9-AE03-22471AE8E74B}"/>
                    </a:ext>
                  </a:extLst>
                </p:cNvPr>
                <p:cNvPicPr/>
                <p:nvPr/>
              </p:nvPicPr>
              <p:blipFill>
                <a:blip r:embed="rId243"/>
                <a:stretch>
                  <a:fillRect/>
                </a:stretch>
              </p:blipFill>
              <p:spPr>
                <a:xfrm>
                  <a:off x="1449360" y="1785041"/>
                  <a:ext cx="248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6" name="Entrada de lápiz 35">
                  <a:extLst>
                    <a:ext uri="{FF2B5EF4-FFF2-40B4-BE49-F238E27FC236}">
                      <a16:creationId xmlns:a16="http://schemas.microsoft.com/office/drawing/2014/main" id="{4031965B-9392-429B-8DF4-56723D5A3B91}"/>
                    </a:ext>
                  </a:extLst>
                </p14:cNvPr>
                <p14:cNvContentPartPr/>
                <p14:nvPr/>
              </p14:nvContentPartPr>
              <p14:xfrm>
                <a:off x="1852920" y="1789361"/>
                <a:ext cx="79920" cy="7560"/>
              </p14:xfrm>
            </p:contentPart>
          </mc:Choice>
          <mc:Fallback xmlns="">
            <p:pic>
              <p:nvPicPr>
                <p:cNvPr id="36" name="Entrada de lápiz 35">
                  <a:extLst>
                    <a:ext uri="{FF2B5EF4-FFF2-40B4-BE49-F238E27FC236}">
                      <a16:creationId xmlns:a16="http://schemas.microsoft.com/office/drawing/2014/main" id="{4031965B-9392-429B-8DF4-56723D5A3B91}"/>
                    </a:ext>
                  </a:extLst>
                </p:cNvPr>
                <p:cNvPicPr/>
                <p:nvPr/>
              </p:nvPicPr>
              <p:blipFill>
                <a:blip r:embed="rId245"/>
                <a:stretch>
                  <a:fillRect/>
                </a:stretch>
              </p:blipFill>
              <p:spPr>
                <a:xfrm>
                  <a:off x="1843920" y="1780361"/>
                  <a:ext cx="97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7" name="Entrada de lápiz 36">
                  <a:extLst>
                    <a:ext uri="{FF2B5EF4-FFF2-40B4-BE49-F238E27FC236}">
                      <a16:creationId xmlns:a16="http://schemas.microsoft.com/office/drawing/2014/main" id="{C4858214-246C-4874-A9FC-EFF890CD6392}"/>
                    </a:ext>
                  </a:extLst>
                </p14:cNvPr>
                <p14:cNvContentPartPr/>
                <p14:nvPr/>
              </p14:nvContentPartPr>
              <p14:xfrm>
                <a:off x="1888920" y="1762361"/>
                <a:ext cx="89280" cy="44640"/>
              </p14:xfrm>
            </p:contentPart>
          </mc:Choice>
          <mc:Fallback xmlns="">
            <p:pic>
              <p:nvPicPr>
                <p:cNvPr id="37" name="Entrada de lápiz 36">
                  <a:extLst>
                    <a:ext uri="{FF2B5EF4-FFF2-40B4-BE49-F238E27FC236}">
                      <a16:creationId xmlns:a16="http://schemas.microsoft.com/office/drawing/2014/main" id="{C4858214-246C-4874-A9FC-EFF890CD6392}"/>
                    </a:ext>
                  </a:extLst>
                </p:cNvPr>
                <p:cNvPicPr/>
                <p:nvPr/>
              </p:nvPicPr>
              <p:blipFill>
                <a:blip r:embed="rId247"/>
                <a:stretch>
                  <a:fillRect/>
                </a:stretch>
              </p:blipFill>
              <p:spPr>
                <a:xfrm>
                  <a:off x="1879920" y="1753361"/>
                  <a:ext cx="106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9" name="Entrada de lápiz 108">
                  <a:extLst>
                    <a:ext uri="{FF2B5EF4-FFF2-40B4-BE49-F238E27FC236}">
                      <a16:creationId xmlns:a16="http://schemas.microsoft.com/office/drawing/2014/main" id="{39B2ACEE-7120-4711-B3C2-B792AFCAD101}"/>
                    </a:ext>
                  </a:extLst>
                </p14:cNvPr>
                <p14:cNvContentPartPr/>
                <p14:nvPr/>
              </p14:nvContentPartPr>
              <p14:xfrm>
                <a:off x="1927800" y="1726361"/>
                <a:ext cx="68400" cy="48960"/>
              </p14:xfrm>
            </p:contentPart>
          </mc:Choice>
          <mc:Fallback xmlns="">
            <p:pic>
              <p:nvPicPr>
                <p:cNvPr id="109" name="Entrada de lápiz 108">
                  <a:extLst>
                    <a:ext uri="{FF2B5EF4-FFF2-40B4-BE49-F238E27FC236}">
                      <a16:creationId xmlns:a16="http://schemas.microsoft.com/office/drawing/2014/main" id="{39B2ACEE-7120-4711-B3C2-B792AFCAD101}"/>
                    </a:ext>
                  </a:extLst>
                </p:cNvPr>
                <p:cNvPicPr/>
                <p:nvPr/>
              </p:nvPicPr>
              <p:blipFill>
                <a:blip r:embed="rId249"/>
                <a:stretch>
                  <a:fillRect/>
                </a:stretch>
              </p:blipFill>
              <p:spPr>
                <a:xfrm>
                  <a:off x="1919160" y="1717361"/>
                  <a:ext cx="86040" cy="66600"/>
                </a:xfrm>
                <a:prstGeom prst="rect">
                  <a:avLst/>
                </a:prstGeom>
              </p:spPr>
            </p:pic>
          </mc:Fallback>
        </mc:AlternateContent>
      </p:grpSp>
      <p:grpSp>
        <p:nvGrpSpPr>
          <p:cNvPr id="111" name="Grupo 110">
            <a:extLst>
              <a:ext uri="{FF2B5EF4-FFF2-40B4-BE49-F238E27FC236}">
                <a16:creationId xmlns:a16="http://schemas.microsoft.com/office/drawing/2014/main" id="{86504B84-EEE2-4252-8A67-7405A19E0B77}"/>
              </a:ext>
            </a:extLst>
          </p:cNvPr>
          <p:cNvGrpSpPr/>
          <p:nvPr/>
        </p:nvGrpSpPr>
        <p:grpSpPr>
          <a:xfrm>
            <a:off x="2038680" y="2179961"/>
            <a:ext cx="212400" cy="89640"/>
            <a:chOff x="2038680" y="2179961"/>
            <a:chExt cx="212400" cy="89640"/>
          </a:xfrm>
        </p:grpSpPr>
        <mc:AlternateContent xmlns:mc="http://schemas.openxmlformats.org/markup-compatibility/2006" xmlns:p14="http://schemas.microsoft.com/office/powerpoint/2010/main">
          <mc:Choice Requires="p14">
            <p:contentPart p14:bwMode="auto" r:id="rId250">
              <p14:nvContentPartPr>
                <p14:cNvPr id="49" name="Entrada de lápiz 48">
                  <a:extLst>
                    <a:ext uri="{FF2B5EF4-FFF2-40B4-BE49-F238E27FC236}">
                      <a16:creationId xmlns:a16="http://schemas.microsoft.com/office/drawing/2014/main" id="{3B84A62A-5BF5-4F7E-94E4-289A777D4BAC}"/>
                    </a:ext>
                  </a:extLst>
                </p14:cNvPr>
                <p14:cNvContentPartPr/>
                <p14:nvPr/>
              </p14:nvContentPartPr>
              <p14:xfrm>
                <a:off x="2038680" y="2247281"/>
                <a:ext cx="139680" cy="22320"/>
              </p14:xfrm>
            </p:contentPart>
          </mc:Choice>
          <mc:Fallback xmlns="">
            <p:pic>
              <p:nvPicPr>
                <p:cNvPr id="49" name="Entrada de lápiz 48">
                  <a:extLst>
                    <a:ext uri="{FF2B5EF4-FFF2-40B4-BE49-F238E27FC236}">
                      <a16:creationId xmlns:a16="http://schemas.microsoft.com/office/drawing/2014/main" id="{3B84A62A-5BF5-4F7E-94E4-289A777D4BAC}"/>
                    </a:ext>
                  </a:extLst>
                </p:cNvPr>
                <p:cNvPicPr/>
                <p:nvPr/>
              </p:nvPicPr>
              <p:blipFill>
                <a:blip r:embed="rId251"/>
                <a:stretch>
                  <a:fillRect/>
                </a:stretch>
              </p:blipFill>
              <p:spPr>
                <a:xfrm>
                  <a:off x="2029680" y="2238281"/>
                  <a:ext cx="157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Entrada de lápiz 49">
                  <a:extLst>
                    <a:ext uri="{FF2B5EF4-FFF2-40B4-BE49-F238E27FC236}">
                      <a16:creationId xmlns:a16="http://schemas.microsoft.com/office/drawing/2014/main" id="{5F5E4FBC-BE47-419E-8B6D-1B067A0DC574}"/>
                    </a:ext>
                  </a:extLst>
                </p14:cNvPr>
                <p14:cNvContentPartPr/>
                <p14:nvPr/>
              </p14:nvContentPartPr>
              <p14:xfrm>
                <a:off x="2153160" y="2218841"/>
                <a:ext cx="65880" cy="40320"/>
              </p14:xfrm>
            </p:contentPart>
          </mc:Choice>
          <mc:Fallback xmlns="">
            <p:pic>
              <p:nvPicPr>
                <p:cNvPr id="50" name="Entrada de lápiz 49">
                  <a:extLst>
                    <a:ext uri="{FF2B5EF4-FFF2-40B4-BE49-F238E27FC236}">
                      <a16:creationId xmlns:a16="http://schemas.microsoft.com/office/drawing/2014/main" id="{5F5E4FBC-BE47-419E-8B6D-1B067A0DC574}"/>
                    </a:ext>
                  </a:extLst>
                </p:cNvPr>
                <p:cNvPicPr/>
                <p:nvPr/>
              </p:nvPicPr>
              <p:blipFill>
                <a:blip r:embed="rId253"/>
                <a:stretch>
                  <a:fillRect/>
                </a:stretch>
              </p:blipFill>
              <p:spPr>
                <a:xfrm>
                  <a:off x="2144160" y="2210201"/>
                  <a:ext cx="835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0" name="Entrada de lápiz 109">
                  <a:extLst>
                    <a:ext uri="{FF2B5EF4-FFF2-40B4-BE49-F238E27FC236}">
                      <a16:creationId xmlns:a16="http://schemas.microsoft.com/office/drawing/2014/main" id="{0187231D-E239-4671-BD79-F619817BCE73}"/>
                    </a:ext>
                  </a:extLst>
                </p14:cNvPr>
                <p14:cNvContentPartPr/>
                <p14:nvPr/>
              </p14:nvContentPartPr>
              <p14:xfrm>
                <a:off x="2185200" y="2179961"/>
                <a:ext cx="65880" cy="59040"/>
              </p14:xfrm>
            </p:contentPart>
          </mc:Choice>
          <mc:Fallback xmlns="">
            <p:pic>
              <p:nvPicPr>
                <p:cNvPr id="110" name="Entrada de lápiz 109">
                  <a:extLst>
                    <a:ext uri="{FF2B5EF4-FFF2-40B4-BE49-F238E27FC236}">
                      <a16:creationId xmlns:a16="http://schemas.microsoft.com/office/drawing/2014/main" id="{0187231D-E239-4671-BD79-F619817BCE73}"/>
                    </a:ext>
                  </a:extLst>
                </p:cNvPr>
                <p:cNvPicPr/>
                <p:nvPr/>
              </p:nvPicPr>
              <p:blipFill>
                <a:blip r:embed="rId255"/>
                <a:stretch>
                  <a:fillRect/>
                </a:stretch>
              </p:blipFill>
              <p:spPr>
                <a:xfrm>
                  <a:off x="2176560" y="2171321"/>
                  <a:ext cx="83520" cy="76680"/>
                </a:xfrm>
                <a:prstGeom prst="rect">
                  <a:avLst/>
                </a:prstGeom>
              </p:spPr>
            </p:pic>
          </mc:Fallback>
        </mc:AlternateContent>
      </p:grpSp>
      <p:grpSp>
        <p:nvGrpSpPr>
          <p:cNvPr id="142" name="Grupo 141">
            <a:extLst>
              <a:ext uri="{FF2B5EF4-FFF2-40B4-BE49-F238E27FC236}">
                <a16:creationId xmlns:a16="http://schemas.microsoft.com/office/drawing/2014/main" id="{C3ACB6C4-5164-4243-B1FF-B9CC7567E55A}"/>
              </a:ext>
            </a:extLst>
          </p:cNvPr>
          <p:cNvGrpSpPr/>
          <p:nvPr/>
        </p:nvGrpSpPr>
        <p:grpSpPr>
          <a:xfrm>
            <a:off x="1279440" y="3442481"/>
            <a:ext cx="223920" cy="214200"/>
            <a:chOff x="1279440" y="3442481"/>
            <a:chExt cx="223920" cy="214200"/>
          </a:xfrm>
        </p:grpSpPr>
        <mc:AlternateContent xmlns:mc="http://schemas.openxmlformats.org/markup-compatibility/2006" xmlns:p14="http://schemas.microsoft.com/office/powerpoint/2010/main">
          <mc:Choice Requires="p14">
            <p:contentPart p14:bwMode="auto" r:id="rId256">
              <p14:nvContentPartPr>
                <p14:cNvPr id="137" name="Entrada de lápiz 136">
                  <a:extLst>
                    <a:ext uri="{FF2B5EF4-FFF2-40B4-BE49-F238E27FC236}">
                      <a16:creationId xmlns:a16="http://schemas.microsoft.com/office/drawing/2014/main" id="{B73D0885-E3D5-4224-A91E-8983AB43A451}"/>
                    </a:ext>
                  </a:extLst>
                </p14:cNvPr>
                <p14:cNvContentPartPr/>
                <p14:nvPr/>
              </p14:nvContentPartPr>
              <p14:xfrm>
                <a:off x="1279440" y="3442481"/>
                <a:ext cx="124200" cy="176040"/>
              </p14:xfrm>
            </p:contentPart>
          </mc:Choice>
          <mc:Fallback xmlns="">
            <p:pic>
              <p:nvPicPr>
                <p:cNvPr id="137" name="Entrada de lápiz 136">
                  <a:extLst>
                    <a:ext uri="{FF2B5EF4-FFF2-40B4-BE49-F238E27FC236}">
                      <a16:creationId xmlns:a16="http://schemas.microsoft.com/office/drawing/2014/main" id="{B73D0885-E3D5-4224-A91E-8983AB43A451}"/>
                    </a:ext>
                  </a:extLst>
                </p:cNvPr>
                <p:cNvPicPr/>
                <p:nvPr/>
              </p:nvPicPr>
              <p:blipFill>
                <a:blip r:embed="rId257"/>
                <a:stretch>
                  <a:fillRect/>
                </a:stretch>
              </p:blipFill>
              <p:spPr>
                <a:xfrm>
                  <a:off x="1270440" y="3433841"/>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1" name="Entrada de lápiz 140">
                  <a:extLst>
                    <a:ext uri="{FF2B5EF4-FFF2-40B4-BE49-F238E27FC236}">
                      <a16:creationId xmlns:a16="http://schemas.microsoft.com/office/drawing/2014/main" id="{3EAA475C-1307-4DC0-96A8-CE01B7A2FAF2}"/>
                    </a:ext>
                  </a:extLst>
                </p14:cNvPr>
                <p14:cNvContentPartPr/>
                <p14:nvPr/>
              </p14:nvContentPartPr>
              <p14:xfrm>
                <a:off x="1450080" y="3510881"/>
                <a:ext cx="53280" cy="145800"/>
              </p14:xfrm>
            </p:contentPart>
          </mc:Choice>
          <mc:Fallback xmlns="">
            <p:pic>
              <p:nvPicPr>
                <p:cNvPr id="141" name="Entrada de lápiz 140">
                  <a:extLst>
                    <a:ext uri="{FF2B5EF4-FFF2-40B4-BE49-F238E27FC236}">
                      <a16:creationId xmlns:a16="http://schemas.microsoft.com/office/drawing/2014/main" id="{3EAA475C-1307-4DC0-96A8-CE01B7A2FAF2}"/>
                    </a:ext>
                  </a:extLst>
                </p:cNvPr>
                <p:cNvPicPr/>
                <p:nvPr/>
              </p:nvPicPr>
              <p:blipFill>
                <a:blip r:embed="rId259"/>
                <a:stretch>
                  <a:fillRect/>
                </a:stretch>
              </p:blipFill>
              <p:spPr>
                <a:xfrm>
                  <a:off x="1441440" y="3502241"/>
                  <a:ext cx="70920" cy="16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153" name="Entrada de lápiz 152">
                <a:extLst>
                  <a:ext uri="{FF2B5EF4-FFF2-40B4-BE49-F238E27FC236}">
                    <a16:creationId xmlns:a16="http://schemas.microsoft.com/office/drawing/2014/main" id="{829F64A6-11AA-4252-ADE5-7334D7B4992D}"/>
                  </a:ext>
                </a:extLst>
              </p14:cNvPr>
              <p14:cNvContentPartPr/>
              <p14:nvPr/>
            </p14:nvContentPartPr>
            <p14:xfrm>
              <a:off x="2482200" y="4726279"/>
              <a:ext cx="12600" cy="174240"/>
            </p14:xfrm>
          </p:contentPart>
        </mc:Choice>
        <mc:Fallback xmlns="">
          <p:pic>
            <p:nvPicPr>
              <p:cNvPr id="153" name="Entrada de lápiz 152">
                <a:extLst>
                  <a:ext uri="{FF2B5EF4-FFF2-40B4-BE49-F238E27FC236}">
                    <a16:creationId xmlns:a16="http://schemas.microsoft.com/office/drawing/2014/main" id="{829F64A6-11AA-4252-ADE5-7334D7B4992D}"/>
                  </a:ext>
                </a:extLst>
              </p:cNvPr>
              <p:cNvPicPr/>
              <p:nvPr/>
            </p:nvPicPr>
            <p:blipFill>
              <a:blip r:embed="rId261"/>
              <a:stretch>
                <a:fillRect/>
              </a:stretch>
            </p:blipFill>
            <p:spPr>
              <a:xfrm>
                <a:off x="2473560" y="4717279"/>
                <a:ext cx="30240" cy="191880"/>
              </a:xfrm>
              <a:prstGeom prst="rect">
                <a:avLst/>
              </a:prstGeom>
            </p:spPr>
          </p:pic>
        </mc:Fallback>
      </mc:AlternateContent>
      <p:grpSp>
        <p:nvGrpSpPr>
          <p:cNvPr id="163" name="Grupo 162">
            <a:extLst>
              <a:ext uri="{FF2B5EF4-FFF2-40B4-BE49-F238E27FC236}">
                <a16:creationId xmlns:a16="http://schemas.microsoft.com/office/drawing/2014/main" id="{44E30C97-4BE4-4FCA-8B7B-D9C3B7262E10}"/>
              </a:ext>
            </a:extLst>
          </p:cNvPr>
          <p:cNvGrpSpPr/>
          <p:nvPr/>
        </p:nvGrpSpPr>
        <p:grpSpPr>
          <a:xfrm>
            <a:off x="867240" y="1176679"/>
            <a:ext cx="173520" cy="132480"/>
            <a:chOff x="867240" y="1176679"/>
            <a:chExt cx="173520" cy="132480"/>
          </a:xfrm>
        </p:grpSpPr>
        <mc:AlternateContent xmlns:mc="http://schemas.openxmlformats.org/markup-compatibility/2006" xmlns:p14="http://schemas.microsoft.com/office/powerpoint/2010/main">
          <mc:Choice Requires="p14">
            <p:contentPart p14:bwMode="auto" r:id="rId262">
              <p14:nvContentPartPr>
                <p14:cNvPr id="155" name="Entrada de lápiz 154">
                  <a:extLst>
                    <a:ext uri="{FF2B5EF4-FFF2-40B4-BE49-F238E27FC236}">
                      <a16:creationId xmlns:a16="http://schemas.microsoft.com/office/drawing/2014/main" id="{43C1B4B3-54E7-4E8B-8243-7E814D400F1C}"/>
                    </a:ext>
                  </a:extLst>
                </p14:cNvPr>
                <p14:cNvContentPartPr/>
                <p14:nvPr/>
              </p14:nvContentPartPr>
              <p14:xfrm>
                <a:off x="909000" y="1185679"/>
                <a:ext cx="121320" cy="118080"/>
              </p14:xfrm>
            </p:contentPart>
          </mc:Choice>
          <mc:Fallback xmlns="">
            <p:pic>
              <p:nvPicPr>
                <p:cNvPr id="155" name="Entrada de lápiz 154">
                  <a:extLst>
                    <a:ext uri="{FF2B5EF4-FFF2-40B4-BE49-F238E27FC236}">
                      <a16:creationId xmlns:a16="http://schemas.microsoft.com/office/drawing/2014/main" id="{43C1B4B3-54E7-4E8B-8243-7E814D400F1C}"/>
                    </a:ext>
                  </a:extLst>
                </p:cNvPr>
                <p:cNvPicPr/>
                <p:nvPr/>
              </p:nvPicPr>
              <p:blipFill>
                <a:blip r:embed="rId263"/>
                <a:stretch>
                  <a:fillRect/>
                </a:stretch>
              </p:blipFill>
              <p:spPr>
                <a:xfrm>
                  <a:off x="900000" y="1177039"/>
                  <a:ext cx="138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Entrada de lápiz 155">
                  <a:extLst>
                    <a:ext uri="{FF2B5EF4-FFF2-40B4-BE49-F238E27FC236}">
                      <a16:creationId xmlns:a16="http://schemas.microsoft.com/office/drawing/2014/main" id="{E2ECF5AE-96BA-40CB-A19B-AC49481C9552}"/>
                    </a:ext>
                  </a:extLst>
                </p14:cNvPr>
                <p14:cNvContentPartPr/>
                <p14:nvPr/>
              </p14:nvContentPartPr>
              <p14:xfrm>
                <a:off x="867240" y="1176679"/>
                <a:ext cx="173520" cy="132480"/>
              </p14:xfrm>
            </p:contentPart>
          </mc:Choice>
          <mc:Fallback xmlns="">
            <p:pic>
              <p:nvPicPr>
                <p:cNvPr id="156" name="Entrada de lápiz 155">
                  <a:extLst>
                    <a:ext uri="{FF2B5EF4-FFF2-40B4-BE49-F238E27FC236}">
                      <a16:creationId xmlns:a16="http://schemas.microsoft.com/office/drawing/2014/main" id="{E2ECF5AE-96BA-40CB-A19B-AC49481C9552}"/>
                    </a:ext>
                  </a:extLst>
                </p:cNvPr>
                <p:cNvPicPr/>
                <p:nvPr/>
              </p:nvPicPr>
              <p:blipFill>
                <a:blip r:embed="rId265"/>
                <a:stretch>
                  <a:fillRect/>
                </a:stretch>
              </p:blipFill>
              <p:spPr>
                <a:xfrm>
                  <a:off x="858240" y="1167679"/>
                  <a:ext cx="191160" cy="150120"/>
                </a:xfrm>
                <a:prstGeom prst="rect">
                  <a:avLst/>
                </a:prstGeom>
              </p:spPr>
            </p:pic>
          </mc:Fallback>
        </mc:AlternateContent>
      </p:grpSp>
      <p:grpSp>
        <p:nvGrpSpPr>
          <p:cNvPr id="162" name="Grupo 161">
            <a:extLst>
              <a:ext uri="{FF2B5EF4-FFF2-40B4-BE49-F238E27FC236}">
                <a16:creationId xmlns:a16="http://schemas.microsoft.com/office/drawing/2014/main" id="{1EFACAA1-6D2A-4BF9-87CD-47425479686F}"/>
              </a:ext>
            </a:extLst>
          </p:cNvPr>
          <p:cNvGrpSpPr/>
          <p:nvPr/>
        </p:nvGrpSpPr>
        <p:grpSpPr>
          <a:xfrm>
            <a:off x="898920" y="1764199"/>
            <a:ext cx="143280" cy="128880"/>
            <a:chOff x="898920" y="1764199"/>
            <a:chExt cx="143280" cy="128880"/>
          </a:xfrm>
        </p:grpSpPr>
        <mc:AlternateContent xmlns:mc="http://schemas.openxmlformats.org/markup-compatibility/2006" xmlns:p14="http://schemas.microsoft.com/office/powerpoint/2010/main">
          <mc:Choice Requires="p14">
            <p:contentPart p14:bwMode="auto" r:id="rId266">
              <p14:nvContentPartPr>
                <p14:cNvPr id="157" name="Entrada de lápiz 156">
                  <a:extLst>
                    <a:ext uri="{FF2B5EF4-FFF2-40B4-BE49-F238E27FC236}">
                      <a16:creationId xmlns:a16="http://schemas.microsoft.com/office/drawing/2014/main" id="{BBCDFCCB-4D8E-42BA-8446-ED639A1D01AF}"/>
                    </a:ext>
                  </a:extLst>
                </p14:cNvPr>
                <p14:cNvContentPartPr/>
                <p14:nvPr/>
              </p14:nvContentPartPr>
              <p14:xfrm>
                <a:off x="901800" y="1764919"/>
                <a:ext cx="119160" cy="128160"/>
              </p14:xfrm>
            </p:contentPart>
          </mc:Choice>
          <mc:Fallback xmlns="">
            <p:pic>
              <p:nvPicPr>
                <p:cNvPr id="157" name="Entrada de lápiz 156">
                  <a:extLst>
                    <a:ext uri="{FF2B5EF4-FFF2-40B4-BE49-F238E27FC236}">
                      <a16:creationId xmlns:a16="http://schemas.microsoft.com/office/drawing/2014/main" id="{BBCDFCCB-4D8E-42BA-8446-ED639A1D01AF}"/>
                    </a:ext>
                  </a:extLst>
                </p:cNvPr>
                <p:cNvPicPr/>
                <p:nvPr/>
              </p:nvPicPr>
              <p:blipFill>
                <a:blip r:embed="rId267"/>
                <a:stretch>
                  <a:fillRect/>
                </a:stretch>
              </p:blipFill>
              <p:spPr>
                <a:xfrm>
                  <a:off x="893160" y="1755919"/>
                  <a:ext cx="1368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Entrada de lápiz 157">
                  <a:extLst>
                    <a:ext uri="{FF2B5EF4-FFF2-40B4-BE49-F238E27FC236}">
                      <a16:creationId xmlns:a16="http://schemas.microsoft.com/office/drawing/2014/main" id="{D623F283-68A6-464F-9FB0-895968865581}"/>
                    </a:ext>
                  </a:extLst>
                </p14:cNvPr>
                <p14:cNvContentPartPr/>
                <p14:nvPr/>
              </p14:nvContentPartPr>
              <p14:xfrm>
                <a:off x="898920" y="1764199"/>
                <a:ext cx="143280" cy="104040"/>
              </p14:xfrm>
            </p:contentPart>
          </mc:Choice>
          <mc:Fallback xmlns="">
            <p:pic>
              <p:nvPicPr>
                <p:cNvPr id="158" name="Entrada de lápiz 157">
                  <a:extLst>
                    <a:ext uri="{FF2B5EF4-FFF2-40B4-BE49-F238E27FC236}">
                      <a16:creationId xmlns:a16="http://schemas.microsoft.com/office/drawing/2014/main" id="{D623F283-68A6-464F-9FB0-895968865581}"/>
                    </a:ext>
                  </a:extLst>
                </p:cNvPr>
                <p:cNvPicPr/>
                <p:nvPr/>
              </p:nvPicPr>
              <p:blipFill>
                <a:blip r:embed="rId269"/>
                <a:stretch>
                  <a:fillRect/>
                </a:stretch>
              </p:blipFill>
              <p:spPr>
                <a:xfrm>
                  <a:off x="890280" y="1755559"/>
                  <a:ext cx="160920" cy="121680"/>
                </a:xfrm>
                <a:prstGeom prst="rect">
                  <a:avLst/>
                </a:prstGeom>
              </p:spPr>
            </p:pic>
          </mc:Fallback>
        </mc:AlternateContent>
      </p:grpSp>
      <p:grpSp>
        <p:nvGrpSpPr>
          <p:cNvPr id="161" name="Grupo 160">
            <a:extLst>
              <a:ext uri="{FF2B5EF4-FFF2-40B4-BE49-F238E27FC236}">
                <a16:creationId xmlns:a16="http://schemas.microsoft.com/office/drawing/2014/main" id="{46C17867-B0E7-47BE-A5D8-6F98F9974BC4}"/>
              </a:ext>
            </a:extLst>
          </p:cNvPr>
          <p:cNvGrpSpPr/>
          <p:nvPr/>
        </p:nvGrpSpPr>
        <p:grpSpPr>
          <a:xfrm>
            <a:off x="925920" y="2182879"/>
            <a:ext cx="143280" cy="152640"/>
            <a:chOff x="925920" y="2182879"/>
            <a:chExt cx="143280" cy="152640"/>
          </a:xfrm>
        </p:grpSpPr>
        <mc:AlternateContent xmlns:mc="http://schemas.openxmlformats.org/markup-compatibility/2006" xmlns:p14="http://schemas.microsoft.com/office/powerpoint/2010/main">
          <mc:Choice Requires="p14">
            <p:contentPart p14:bwMode="auto" r:id="rId270">
              <p14:nvContentPartPr>
                <p14:cNvPr id="159" name="Entrada de lápiz 158">
                  <a:extLst>
                    <a:ext uri="{FF2B5EF4-FFF2-40B4-BE49-F238E27FC236}">
                      <a16:creationId xmlns:a16="http://schemas.microsoft.com/office/drawing/2014/main" id="{B2A767AA-0BE6-43F7-ACC2-26A208EBBDFE}"/>
                    </a:ext>
                  </a:extLst>
                </p14:cNvPr>
                <p14:cNvContentPartPr/>
                <p14:nvPr/>
              </p14:nvContentPartPr>
              <p14:xfrm>
                <a:off x="927720" y="2182879"/>
                <a:ext cx="108360" cy="127080"/>
              </p14:xfrm>
            </p:contentPart>
          </mc:Choice>
          <mc:Fallback xmlns="">
            <p:pic>
              <p:nvPicPr>
                <p:cNvPr id="159" name="Entrada de lápiz 158">
                  <a:extLst>
                    <a:ext uri="{FF2B5EF4-FFF2-40B4-BE49-F238E27FC236}">
                      <a16:creationId xmlns:a16="http://schemas.microsoft.com/office/drawing/2014/main" id="{B2A767AA-0BE6-43F7-ACC2-26A208EBBDFE}"/>
                    </a:ext>
                  </a:extLst>
                </p:cNvPr>
                <p:cNvPicPr/>
                <p:nvPr/>
              </p:nvPicPr>
              <p:blipFill>
                <a:blip r:embed="rId271"/>
                <a:stretch>
                  <a:fillRect/>
                </a:stretch>
              </p:blipFill>
              <p:spPr>
                <a:xfrm>
                  <a:off x="918720" y="2174239"/>
                  <a:ext cx="126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Entrada de lápiz 159">
                  <a:extLst>
                    <a:ext uri="{FF2B5EF4-FFF2-40B4-BE49-F238E27FC236}">
                      <a16:creationId xmlns:a16="http://schemas.microsoft.com/office/drawing/2014/main" id="{2F4DCCB6-EC22-41CD-910A-4A68C83CCFBE}"/>
                    </a:ext>
                  </a:extLst>
                </p14:cNvPr>
                <p14:cNvContentPartPr/>
                <p14:nvPr/>
              </p14:nvContentPartPr>
              <p14:xfrm>
                <a:off x="925920" y="2205559"/>
                <a:ext cx="143280" cy="129960"/>
              </p14:xfrm>
            </p:contentPart>
          </mc:Choice>
          <mc:Fallback xmlns="">
            <p:pic>
              <p:nvPicPr>
                <p:cNvPr id="160" name="Entrada de lápiz 159">
                  <a:extLst>
                    <a:ext uri="{FF2B5EF4-FFF2-40B4-BE49-F238E27FC236}">
                      <a16:creationId xmlns:a16="http://schemas.microsoft.com/office/drawing/2014/main" id="{2F4DCCB6-EC22-41CD-910A-4A68C83CCFBE}"/>
                    </a:ext>
                  </a:extLst>
                </p:cNvPr>
                <p:cNvPicPr/>
                <p:nvPr/>
              </p:nvPicPr>
              <p:blipFill>
                <a:blip r:embed="rId273"/>
                <a:stretch>
                  <a:fillRect/>
                </a:stretch>
              </p:blipFill>
              <p:spPr>
                <a:xfrm>
                  <a:off x="917280" y="2196919"/>
                  <a:ext cx="160920" cy="147600"/>
                </a:xfrm>
                <a:prstGeom prst="rect">
                  <a:avLst/>
                </a:prstGeom>
              </p:spPr>
            </p:pic>
          </mc:Fallback>
        </mc:AlternateContent>
      </p:grpSp>
      <p:grpSp>
        <p:nvGrpSpPr>
          <p:cNvPr id="170" name="Grupo 169">
            <a:extLst>
              <a:ext uri="{FF2B5EF4-FFF2-40B4-BE49-F238E27FC236}">
                <a16:creationId xmlns:a16="http://schemas.microsoft.com/office/drawing/2014/main" id="{29432B9A-6EB2-4B67-983C-00FDAB297B3E}"/>
              </a:ext>
            </a:extLst>
          </p:cNvPr>
          <p:cNvGrpSpPr/>
          <p:nvPr/>
        </p:nvGrpSpPr>
        <p:grpSpPr>
          <a:xfrm>
            <a:off x="1740240" y="3258199"/>
            <a:ext cx="684000" cy="136080"/>
            <a:chOff x="1740240" y="3258199"/>
            <a:chExt cx="684000" cy="136080"/>
          </a:xfrm>
        </p:grpSpPr>
        <mc:AlternateContent xmlns:mc="http://schemas.openxmlformats.org/markup-compatibility/2006" xmlns:p14="http://schemas.microsoft.com/office/powerpoint/2010/main">
          <mc:Choice Requires="p14">
            <p:contentPart p14:bwMode="auto" r:id="rId274">
              <p14:nvContentPartPr>
                <p14:cNvPr id="164" name="Entrada de lápiz 163">
                  <a:extLst>
                    <a:ext uri="{FF2B5EF4-FFF2-40B4-BE49-F238E27FC236}">
                      <a16:creationId xmlns:a16="http://schemas.microsoft.com/office/drawing/2014/main" id="{E2687B96-0279-42A3-A133-ED5B20A17341}"/>
                    </a:ext>
                  </a:extLst>
                </p14:cNvPr>
                <p14:cNvContentPartPr/>
                <p14:nvPr/>
              </p14:nvContentPartPr>
              <p14:xfrm>
                <a:off x="1768320" y="3270439"/>
                <a:ext cx="133200" cy="123840"/>
              </p14:xfrm>
            </p:contentPart>
          </mc:Choice>
          <mc:Fallback xmlns="">
            <p:pic>
              <p:nvPicPr>
                <p:cNvPr id="164" name="Entrada de lápiz 163">
                  <a:extLst>
                    <a:ext uri="{FF2B5EF4-FFF2-40B4-BE49-F238E27FC236}">
                      <a16:creationId xmlns:a16="http://schemas.microsoft.com/office/drawing/2014/main" id="{E2687B96-0279-42A3-A133-ED5B20A17341}"/>
                    </a:ext>
                  </a:extLst>
                </p:cNvPr>
                <p:cNvPicPr/>
                <p:nvPr/>
              </p:nvPicPr>
              <p:blipFill>
                <a:blip r:embed="rId275"/>
                <a:stretch>
                  <a:fillRect/>
                </a:stretch>
              </p:blipFill>
              <p:spPr>
                <a:xfrm>
                  <a:off x="1759680" y="3261799"/>
                  <a:ext cx="150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Entrada de lápiz 164">
                  <a:extLst>
                    <a:ext uri="{FF2B5EF4-FFF2-40B4-BE49-F238E27FC236}">
                      <a16:creationId xmlns:a16="http://schemas.microsoft.com/office/drawing/2014/main" id="{1CE4A93D-27BD-4335-BE96-7AF912137AFD}"/>
                    </a:ext>
                  </a:extLst>
                </p14:cNvPr>
                <p14:cNvContentPartPr/>
                <p14:nvPr/>
              </p14:nvContentPartPr>
              <p14:xfrm>
                <a:off x="1740240" y="3296359"/>
                <a:ext cx="175320" cy="62640"/>
              </p14:xfrm>
            </p:contentPart>
          </mc:Choice>
          <mc:Fallback xmlns="">
            <p:pic>
              <p:nvPicPr>
                <p:cNvPr id="165" name="Entrada de lápiz 164">
                  <a:extLst>
                    <a:ext uri="{FF2B5EF4-FFF2-40B4-BE49-F238E27FC236}">
                      <a16:creationId xmlns:a16="http://schemas.microsoft.com/office/drawing/2014/main" id="{1CE4A93D-27BD-4335-BE96-7AF912137AFD}"/>
                    </a:ext>
                  </a:extLst>
                </p:cNvPr>
                <p:cNvPicPr/>
                <p:nvPr/>
              </p:nvPicPr>
              <p:blipFill>
                <a:blip r:embed="rId277"/>
                <a:stretch>
                  <a:fillRect/>
                </a:stretch>
              </p:blipFill>
              <p:spPr>
                <a:xfrm>
                  <a:off x="1731240" y="3287719"/>
                  <a:ext cx="192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6" name="Entrada de lápiz 165">
                  <a:extLst>
                    <a:ext uri="{FF2B5EF4-FFF2-40B4-BE49-F238E27FC236}">
                      <a16:creationId xmlns:a16="http://schemas.microsoft.com/office/drawing/2014/main" id="{C33ADCA3-DF2A-458A-B9C4-442FB0425921}"/>
                    </a:ext>
                  </a:extLst>
                </p14:cNvPr>
                <p14:cNvContentPartPr/>
                <p14:nvPr/>
              </p14:nvContentPartPr>
              <p14:xfrm>
                <a:off x="2031480" y="3266839"/>
                <a:ext cx="102960" cy="111240"/>
              </p14:xfrm>
            </p:contentPart>
          </mc:Choice>
          <mc:Fallback xmlns="">
            <p:pic>
              <p:nvPicPr>
                <p:cNvPr id="166" name="Entrada de lápiz 165">
                  <a:extLst>
                    <a:ext uri="{FF2B5EF4-FFF2-40B4-BE49-F238E27FC236}">
                      <a16:creationId xmlns:a16="http://schemas.microsoft.com/office/drawing/2014/main" id="{C33ADCA3-DF2A-458A-B9C4-442FB0425921}"/>
                    </a:ext>
                  </a:extLst>
                </p:cNvPr>
                <p:cNvPicPr/>
                <p:nvPr/>
              </p:nvPicPr>
              <p:blipFill>
                <a:blip r:embed="rId279"/>
                <a:stretch>
                  <a:fillRect/>
                </a:stretch>
              </p:blipFill>
              <p:spPr>
                <a:xfrm>
                  <a:off x="2022840" y="3258199"/>
                  <a:ext cx="120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7" name="Entrada de lápiz 166">
                  <a:extLst>
                    <a:ext uri="{FF2B5EF4-FFF2-40B4-BE49-F238E27FC236}">
                      <a16:creationId xmlns:a16="http://schemas.microsoft.com/office/drawing/2014/main" id="{1F07EB67-2086-4A42-B012-61FDEE2F1304}"/>
                    </a:ext>
                  </a:extLst>
                </p14:cNvPr>
                <p14:cNvContentPartPr/>
                <p14:nvPr/>
              </p14:nvContentPartPr>
              <p14:xfrm>
                <a:off x="2001240" y="3285559"/>
                <a:ext cx="160560" cy="72720"/>
              </p14:xfrm>
            </p:contentPart>
          </mc:Choice>
          <mc:Fallback xmlns="">
            <p:pic>
              <p:nvPicPr>
                <p:cNvPr id="167" name="Entrada de lápiz 166">
                  <a:extLst>
                    <a:ext uri="{FF2B5EF4-FFF2-40B4-BE49-F238E27FC236}">
                      <a16:creationId xmlns:a16="http://schemas.microsoft.com/office/drawing/2014/main" id="{1F07EB67-2086-4A42-B012-61FDEE2F1304}"/>
                    </a:ext>
                  </a:extLst>
                </p:cNvPr>
                <p:cNvPicPr/>
                <p:nvPr/>
              </p:nvPicPr>
              <p:blipFill>
                <a:blip r:embed="rId281"/>
                <a:stretch>
                  <a:fillRect/>
                </a:stretch>
              </p:blipFill>
              <p:spPr>
                <a:xfrm>
                  <a:off x="1992240" y="3276559"/>
                  <a:ext cx="178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8" name="Entrada de lápiz 167">
                  <a:extLst>
                    <a:ext uri="{FF2B5EF4-FFF2-40B4-BE49-F238E27FC236}">
                      <a16:creationId xmlns:a16="http://schemas.microsoft.com/office/drawing/2014/main" id="{052D5946-5252-4CFC-A7CF-63C720E5C9C6}"/>
                    </a:ext>
                  </a:extLst>
                </p14:cNvPr>
                <p14:cNvContentPartPr/>
                <p14:nvPr/>
              </p14:nvContentPartPr>
              <p14:xfrm>
                <a:off x="2291400" y="3258199"/>
                <a:ext cx="101160" cy="103680"/>
              </p14:xfrm>
            </p:contentPart>
          </mc:Choice>
          <mc:Fallback xmlns="">
            <p:pic>
              <p:nvPicPr>
                <p:cNvPr id="168" name="Entrada de lápiz 167">
                  <a:extLst>
                    <a:ext uri="{FF2B5EF4-FFF2-40B4-BE49-F238E27FC236}">
                      <a16:creationId xmlns:a16="http://schemas.microsoft.com/office/drawing/2014/main" id="{052D5946-5252-4CFC-A7CF-63C720E5C9C6}"/>
                    </a:ext>
                  </a:extLst>
                </p:cNvPr>
                <p:cNvPicPr/>
                <p:nvPr/>
              </p:nvPicPr>
              <p:blipFill>
                <a:blip r:embed="rId283"/>
                <a:stretch>
                  <a:fillRect/>
                </a:stretch>
              </p:blipFill>
              <p:spPr>
                <a:xfrm>
                  <a:off x="2282760" y="3249559"/>
                  <a:ext cx="118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9" name="Entrada de lápiz 168">
                  <a:extLst>
                    <a:ext uri="{FF2B5EF4-FFF2-40B4-BE49-F238E27FC236}">
                      <a16:creationId xmlns:a16="http://schemas.microsoft.com/office/drawing/2014/main" id="{E5CE6BA0-298A-4D8D-ACFF-9550A2EC8D46}"/>
                    </a:ext>
                  </a:extLst>
                </p14:cNvPr>
                <p14:cNvContentPartPr/>
                <p14:nvPr/>
              </p14:nvContentPartPr>
              <p14:xfrm>
                <a:off x="2270880" y="3281959"/>
                <a:ext cx="153360" cy="98640"/>
              </p14:xfrm>
            </p:contentPart>
          </mc:Choice>
          <mc:Fallback xmlns="">
            <p:pic>
              <p:nvPicPr>
                <p:cNvPr id="169" name="Entrada de lápiz 168">
                  <a:extLst>
                    <a:ext uri="{FF2B5EF4-FFF2-40B4-BE49-F238E27FC236}">
                      <a16:creationId xmlns:a16="http://schemas.microsoft.com/office/drawing/2014/main" id="{E5CE6BA0-298A-4D8D-ACFF-9550A2EC8D46}"/>
                    </a:ext>
                  </a:extLst>
                </p:cNvPr>
                <p:cNvPicPr/>
                <p:nvPr/>
              </p:nvPicPr>
              <p:blipFill>
                <a:blip r:embed="rId285"/>
                <a:stretch>
                  <a:fillRect/>
                </a:stretch>
              </p:blipFill>
              <p:spPr>
                <a:xfrm>
                  <a:off x="2261880" y="3272959"/>
                  <a:ext cx="171000" cy="116280"/>
                </a:xfrm>
                <a:prstGeom prst="rect">
                  <a:avLst/>
                </a:prstGeom>
              </p:spPr>
            </p:pic>
          </mc:Fallback>
        </mc:AlternateContent>
      </p:grpSp>
    </p:spTree>
    <p:extLst>
      <p:ext uri="{BB962C8B-B14F-4D97-AF65-F5344CB8AC3E}">
        <p14:creationId xmlns:p14="http://schemas.microsoft.com/office/powerpoint/2010/main" val="38365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0" name="Entrada de lápiz 39">
                <a:extLst>
                  <a:ext uri="{FF2B5EF4-FFF2-40B4-BE49-F238E27FC236}">
                    <a16:creationId xmlns:a16="http://schemas.microsoft.com/office/drawing/2014/main" id="{90FD73BF-4E62-468A-BAF7-E9D962132E23}"/>
                  </a:ext>
                </a:extLst>
              </p14:cNvPr>
              <p14:cNvContentPartPr/>
              <p14:nvPr/>
            </p14:nvContentPartPr>
            <p14:xfrm>
              <a:off x="969840" y="737839"/>
              <a:ext cx="595440" cy="19800"/>
            </p14:xfrm>
          </p:contentPart>
        </mc:Choice>
        <mc:Fallback xmlns="">
          <p:pic>
            <p:nvPicPr>
              <p:cNvPr id="40" name="Entrada de lápiz 39">
                <a:extLst>
                  <a:ext uri="{FF2B5EF4-FFF2-40B4-BE49-F238E27FC236}">
                    <a16:creationId xmlns:a16="http://schemas.microsoft.com/office/drawing/2014/main" id="{90FD73BF-4E62-468A-BAF7-E9D962132E23}"/>
                  </a:ext>
                </a:extLst>
              </p:cNvPr>
              <p:cNvPicPr/>
              <p:nvPr/>
            </p:nvPicPr>
            <p:blipFill>
              <a:blip r:embed="rId3"/>
              <a:stretch>
                <a:fillRect/>
              </a:stretch>
            </p:blipFill>
            <p:spPr>
              <a:xfrm>
                <a:off x="960840" y="728839"/>
                <a:ext cx="613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Entrada de lápiz 43">
                <a:extLst>
                  <a:ext uri="{FF2B5EF4-FFF2-40B4-BE49-F238E27FC236}">
                    <a16:creationId xmlns:a16="http://schemas.microsoft.com/office/drawing/2014/main" id="{D5FFC383-9CFD-4CB2-8F07-D0E0279C831A}"/>
                  </a:ext>
                </a:extLst>
              </p14:cNvPr>
              <p14:cNvContentPartPr/>
              <p14:nvPr/>
            </p14:nvContentPartPr>
            <p14:xfrm>
              <a:off x="1502640" y="730639"/>
              <a:ext cx="78120" cy="61560"/>
            </p14:xfrm>
          </p:contentPart>
        </mc:Choice>
        <mc:Fallback xmlns="">
          <p:pic>
            <p:nvPicPr>
              <p:cNvPr id="44" name="Entrada de lápiz 43">
                <a:extLst>
                  <a:ext uri="{FF2B5EF4-FFF2-40B4-BE49-F238E27FC236}">
                    <a16:creationId xmlns:a16="http://schemas.microsoft.com/office/drawing/2014/main" id="{D5FFC383-9CFD-4CB2-8F07-D0E0279C831A}"/>
                  </a:ext>
                </a:extLst>
              </p:cNvPr>
              <p:cNvPicPr/>
              <p:nvPr/>
            </p:nvPicPr>
            <p:blipFill>
              <a:blip r:embed="rId5"/>
              <a:stretch>
                <a:fillRect/>
              </a:stretch>
            </p:blipFill>
            <p:spPr>
              <a:xfrm>
                <a:off x="1493640" y="721639"/>
                <a:ext cx="95760" cy="79200"/>
              </a:xfrm>
              <a:prstGeom prst="rect">
                <a:avLst/>
              </a:prstGeom>
            </p:spPr>
          </p:pic>
        </mc:Fallback>
      </mc:AlternateContent>
      <p:grpSp>
        <p:nvGrpSpPr>
          <p:cNvPr id="88" name="Grupo 87">
            <a:extLst>
              <a:ext uri="{FF2B5EF4-FFF2-40B4-BE49-F238E27FC236}">
                <a16:creationId xmlns:a16="http://schemas.microsoft.com/office/drawing/2014/main" id="{14F471D9-F1F3-4381-BE89-B9A9641E5D45}"/>
              </a:ext>
            </a:extLst>
          </p:cNvPr>
          <p:cNvGrpSpPr/>
          <p:nvPr/>
        </p:nvGrpSpPr>
        <p:grpSpPr>
          <a:xfrm>
            <a:off x="4708440" y="2352799"/>
            <a:ext cx="1725480" cy="396000"/>
            <a:chOff x="4708440" y="2352799"/>
            <a:chExt cx="1725480" cy="396000"/>
          </a:xfrm>
        </p:grpSpPr>
        <mc:AlternateContent xmlns:mc="http://schemas.openxmlformats.org/markup-compatibility/2006" xmlns:p14="http://schemas.microsoft.com/office/powerpoint/2010/main">
          <mc:Choice Requires="p14">
            <p:contentPart p14:bwMode="auto" r:id="rId6">
              <p14:nvContentPartPr>
                <p14:cNvPr id="76" name="Entrada de lápiz 75">
                  <a:extLst>
                    <a:ext uri="{FF2B5EF4-FFF2-40B4-BE49-F238E27FC236}">
                      <a16:creationId xmlns:a16="http://schemas.microsoft.com/office/drawing/2014/main" id="{CCE966B4-5F38-49F1-ADB3-108268EE8E28}"/>
                    </a:ext>
                  </a:extLst>
                </p14:cNvPr>
                <p14:cNvContentPartPr/>
                <p14:nvPr/>
              </p14:nvContentPartPr>
              <p14:xfrm>
                <a:off x="4708440" y="2581039"/>
                <a:ext cx="208440" cy="167760"/>
              </p14:xfrm>
            </p:contentPart>
          </mc:Choice>
          <mc:Fallback xmlns="">
            <p:pic>
              <p:nvPicPr>
                <p:cNvPr id="76" name="Entrada de lápiz 75">
                  <a:extLst>
                    <a:ext uri="{FF2B5EF4-FFF2-40B4-BE49-F238E27FC236}">
                      <a16:creationId xmlns:a16="http://schemas.microsoft.com/office/drawing/2014/main" id="{CCE966B4-5F38-49F1-ADB3-108268EE8E28}"/>
                    </a:ext>
                  </a:extLst>
                </p:cNvPr>
                <p:cNvPicPr/>
                <p:nvPr/>
              </p:nvPicPr>
              <p:blipFill>
                <a:blip r:embed="rId7"/>
                <a:stretch>
                  <a:fillRect/>
                </a:stretch>
              </p:blipFill>
              <p:spPr>
                <a:xfrm>
                  <a:off x="4699800" y="2572399"/>
                  <a:ext cx="226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7" name="Entrada de lápiz 76">
                  <a:extLst>
                    <a:ext uri="{FF2B5EF4-FFF2-40B4-BE49-F238E27FC236}">
                      <a16:creationId xmlns:a16="http://schemas.microsoft.com/office/drawing/2014/main" id="{9F1712BD-945E-4E89-B408-0BD5F805FEC6}"/>
                    </a:ext>
                  </a:extLst>
                </p14:cNvPr>
                <p14:cNvContentPartPr/>
                <p14:nvPr/>
              </p14:nvContentPartPr>
              <p14:xfrm>
                <a:off x="4981680" y="2565919"/>
                <a:ext cx="169560" cy="167040"/>
              </p14:xfrm>
            </p:contentPart>
          </mc:Choice>
          <mc:Fallback xmlns="">
            <p:pic>
              <p:nvPicPr>
                <p:cNvPr id="77" name="Entrada de lápiz 76">
                  <a:extLst>
                    <a:ext uri="{FF2B5EF4-FFF2-40B4-BE49-F238E27FC236}">
                      <a16:creationId xmlns:a16="http://schemas.microsoft.com/office/drawing/2014/main" id="{9F1712BD-945E-4E89-B408-0BD5F805FEC6}"/>
                    </a:ext>
                  </a:extLst>
                </p:cNvPr>
                <p:cNvPicPr/>
                <p:nvPr/>
              </p:nvPicPr>
              <p:blipFill>
                <a:blip r:embed="rId9"/>
                <a:stretch>
                  <a:fillRect/>
                </a:stretch>
              </p:blipFill>
              <p:spPr>
                <a:xfrm>
                  <a:off x="4972680" y="2557279"/>
                  <a:ext cx="187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Entrada de lápiz 77">
                  <a:extLst>
                    <a:ext uri="{FF2B5EF4-FFF2-40B4-BE49-F238E27FC236}">
                      <a16:creationId xmlns:a16="http://schemas.microsoft.com/office/drawing/2014/main" id="{D352571C-2172-48BA-8F7D-EFA778A5BB3B}"/>
                    </a:ext>
                  </a:extLst>
                </p14:cNvPr>
                <p14:cNvContentPartPr/>
                <p14:nvPr/>
              </p14:nvContentPartPr>
              <p14:xfrm>
                <a:off x="5188680" y="2574559"/>
                <a:ext cx="35280" cy="116280"/>
              </p14:xfrm>
            </p:contentPart>
          </mc:Choice>
          <mc:Fallback xmlns="">
            <p:pic>
              <p:nvPicPr>
                <p:cNvPr id="78" name="Entrada de lápiz 77">
                  <a:extLst>
                    <a:ext uri="{FF2B5EF4-FFF2-40B4-BE49-F238E27FC236}">
                      <a16:creationId xmlns:a16="http://schemas.microsoft.com/office/drawing/2014/main" id="{D352571C-2172-48BA-8F7D-EFA778A5BB3B}"/>
                    </a:ext>
                  </a:extLst>
                </p:cNvPr>
                <p:cNvPicPr/>
                <p:nvPr/>
              </p:nvPicPr>
              <p:blipFill>
                <a:blip r:embed="rId11"/>
                <a:stretch>
                  <a:fillRect/>
                </a:stretch>
              </p:blipFill>
              <p:spPr>
                <a:xfrm>
                  <a:off x="5180040" y="2565919"/>
                  <a:ext cx="52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Entrada de lápiz 78">
                  <a:extLst>
                    <a:ext uri="{FF2B5EF4-FFF2-40B4-BE49-F238E27FC236}">
                      <a16:creationId xmlns:a16="http://schemas.microsoft.com/office/drawing/2014/main" id="{68492CC6-06EA-4D14-B125-39E9B1C7E1E5}"/>
                    </a:ext>
                  </a:extLst>
                </p14:cNvPr>
                <p14:cNvContentPartPr/>
                <p14:nvPr/>
              </p14:nvContentPartPr>
              <p14:xfrm>
                <a:off x="5044680" y="2567719"/>
                <a:ext cx="204480" cy="48240"/>
              </p14:xfrm>
            </p:contentPart>
          </mc:Choice>
          <mc:Fallback xmlns="">
            <p:pic>
              <p:nvPicPr>
                <p:cNvPr id="79" name="Entrada de lápiz 78">
                  <a:extLst>
                    <a:ext uri="{FF2B5EF4-FFF2-40B4-BE49-F238E27FC236}">
                      <a16:creationId xmlns:a16="http://schemas.microsoft.com/office/drawing/2014/main" id="{68492CC6-06EA-4D14-B125-39E9B1C7E1E5}"/>
                    </a:ext>
                  </a:extLst>
                </p:cNvPr>
                <p:cNvPicPr/>
                <p:nvPr/>
              </p:nvPicPr>
              <p:blipFill>
                <a:blip r:embed="rId13"/>
                <a:stretch>
                  <a:fillRect/>
                </a:stretch>
              </p:blipFill>
              <p:spPr>
                <a:xfrm>
                  <a:off x="5036040" y="2558719"/>
                  <a:ext cx="222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0" name="Entrada de lápiz 79">
                  <a:extLst>
                    <a:ext uri="{FF2B5EF4-FFF2-40B4-BE49-F238E27FC236}">
                      <a16:creationId xmlns:a16="http://schemas.microsoft.com/office/drawing/2014/main" id="{4AF5E2CE-1FCC-4752-9307-9973DA89CEC6}"/>
                    </a:ext>
                  </a:extLst>
                </p14:cNvPr>
                <p14:cNvContentPartPr/>
                <p14:nvPr/>
              </p14:nvContentPartPr>
              <p14:xfrm>
                <a:off x="5293440" y="2569879"/>
                <a:ext cx="75960" cy="127080"/>
              </p14:xfrm>
            </p:contentPart>
          </mc:Choice>
          <mc:Fallback xmlns="">
            <p:pic>
              <p:nvPicPr>
                <p:cNvPr id="80" name="Entrada de lápiz 79">
                  <a:extLst>
                    <a:ext uri="{FF2B5EF4-FFF2-40B4-BE49-F238E27FC236}">
                      <a16:creationId xmlns:a16="http://schemas.microsoft.com/office/drawing/2014/main" id="{4AF5E2CE-1FCC-4752-9307-9973DA89CEC6}"/>
                    </a:ext>
                  </a:extLst>
                </p:cNvPr>
                <p:cNvPicPr/>
                <p:nvPr/>
              </p:nvPicPr>
              <p:blipFill>
                <a:blip r:embed="rId15"/>
                <a:stretch>
                  <a:fillRect/>
                </a:stretch>
              </p:blipFill>
              <p:spPr>
                <a:xfrm>
                  <a:off x="5284440" y="2560879"/>
                  <a:ext cx="93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Entrada de lápiz 80">
                  <a:extLst>
                    <a:ext uri="{FF2B5EF4-FFF2-40B4-BE49-F238E27FC236}">
                      <a16:creationId xmlns:a16="http://schemas.microsoft.com/office/drawing/2014/main" id="{7977E47E-B513-4A92-A5D7-98E14C0E6BE9}"/>
                    </a:ext>
                  </a:extLst>
                </p14:cNvPr>
                <p14:cNvContentPartPr/>
                <p14:nvPr/>
              </p14:nvContentPartPr>
              <p14:xfrm>
                <a:off x="5436720" y="2518399"/>
                <a:ext cx="165960" cy="158760"/>
              </p14:xfrm>
            </p:contentPart>
          </mc:Choice>
          <mc:Fallback xmlns="">
            <p:pic>
              <p:nvPicPr>
                <p:cNvPr id="81" name="Entrada de lápiz 80">
                  <a:extLst>
                    <a:ext uri="{FF2B5EF4-FFF2-40B4-BE49-F238E27FC236}">
                      <a16:creationId xmlns:a16="http://schemas.microsoft.com/office/drawing/2014/main" id="{7977E47E-B513-4A92-A5D7-98E14C0E6BE9}"/>
                    </a:ext>
                  </a:extLst>
                </p:cNvPr>
                <p:cNvPicPr/>
                <p:nvPr/>
              </p:nvPicPr>
              <p:blipFill>
                <a:blip r:embed="rId17"/>
                <a:stretch>
                  <a:fillRect/>
                </a:stretch>
              </p:blipFill>
              <p:spPr>
                <a:xfrm>
                  <a:off x="5427720" y="2509399"/>
                  <a:ext cx="183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Entrada de lápiz 81">
                  <a:extLst>
                    <a:ext uri="{FF2B5EF4-FFF2-40B4-BE49-F238E27FC236}">
                      <a16:creationId xmlns:a16="http://schemas.microsoft.com/office/drawing/2014/main" id="{95792422-E56A-44E1-9498-7494E99F1991}"/>
                    </a:ext>
                  </a:extLst>
                </p14:cNvPr>
                <p14:cNvContentPartPr/>
                <p14:nvPr/>
              </p14:nvContentPartPr>
              <p14:xfrm>
                <a:off x="5601600" y="2524159"/>
                <a:ext cx="200520" cy="136080"/>
              </p14:xfrm>
            </p:contentPart>
          </mc:Choice>
          <mc:Fallback xmlns="">
            <p:pic>
              <p:nvPicPr>
                <p:cNvPr id="82" name="Entrada de lápiz 81">
                  <a:extLst>
                    <a:ext uri="{FF2B5EF4-FFF2-40B4-BE49-F238E27FC236}">
                      <a16:creationId xmlns:a16="http://schemas.microsoft.com/office/drawing/2014/main" id="{95792422-E56A-44E1-9498-7494E99F1991}"/>
                    </a:ext>
                  </a:extLst>
                </p:cNvPr>
                <p:cNvPicPr/>
                <p:nvPr/>
              </p:nvPicPr>
              <p:blipFill>
                <a:blip r:embed="rId19"/>
                <a:stretch>
                  <a:fillRect/>
                </a:stretch>
              </p:blipFill>
              <p:spPr>
                <a:xfrm>
                  <a:off x="5592960" y="2515159"/>
                  <a:ext cx="218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Entrada de lápiz 82">
                  <a:extLst>
                    <a:ext uri="{FF2B5EF4-FFF2-40B4-BE49-F238E27FC236}">
                      <a16:creationId xmlns:a16="http://schemas.microsoft.com/office/drawing/2014/main" id="{EF343D8B-B7B5-4C1B-9C39-127EECFFA026}"/>
                    </a:ext>
                  </a:extLst>
                </p14:cNvPr>
                <p14:cNvContentPartPr/>
                <p14:nvPr/>
              </p14:nvContentPartPr>
              <p14:xfrm>
                <a:off x="5786640" y="2523439"/>
                <a:ext cx="234000" cy="117360"/>
              </p14:xfrm>
            </p:contentPart>
          </mc:Choice>
          <mc:Fallback xmlns="">
            <p:pic>
              <p:nvPicPr>
                <p:cNvPr id="83" name="Entrada de lápiz 82">
                  <a:extLst>
                    <a:ext uri="{FF2B5EF4-FFF2-40B4-BE49-F238E27FC236}">
                      <a16:creationId xmlns:a16="http://schemas.microsoft.com/office/drawing/2014/main" id="{EF343D8B-B7B5-4C1B-9C39-127EECFFA026}"/>
                    </a:ext>
                  </a:extLst>
                </p:cNvPr>
                <p:cNvPicPr/>
                <p:nvPr/>
              </p:nvPicPr>
              <p:blipFill>
                <a:blip r:embed="rId21"/>
                <a:stretch>
                  <a:fillRect/>
                </a:stretch>
              </p:blipFill>
              <p:spPr>
                <a:xfrm>
                  <a:off x="5778000" y="2514799"/>
                  <a:ext cx="251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Entrada de lápiz 83">
                  <a:extLst>
                    <a:ext uri="{FF2B5EF4-FFF2-40B4-BE49-F238E27FC236}">
                      <a16:creationId xmlns:a16="http://schemas.microsoft.com/office/drawing/2014/main" id="{99C72A90-A87A-4E1D-8DB5-749C00BC2CB7}"/>
                    </a:ext>
                  </a:extLst>
                </p14:cNvPr>
                <p14:cNvContentPartPr/>
                <p14:nvPr/>
              </p14:nvContentPartPr>
              <p14:xfrm>
                <a:off x="5913360" y="2375479"/>
                <a:ext cx="108000" cy="102600"/>
              </p14:xfrm>
            </p:contentPart>
          </mc:Choice>
          <mc:Fallback xmlns="">
            <p:pic>
              <p:nvPicPr>
                <p:cNvPr id="84" name="Entrada de lápiz 83">
                  <a:extLst>
                    <a:ext uri="{FF2B5EF4-FFF2-40B4-BE49-F238E27FC236}">
                      <a16:creationId xmlns:a16="http://schemas.microsoft.com/office/drawing/2014/main" id="{99C72A90-A87A-4E1D-8DB5-749C00BC2CB7}"/>
                    </a:ext>
                  </a:extLst>
                </p:cNvPr>
                <p:cNvPicPr/>
                <p:nvPr/>
              </p:nvPicPr>
              <p:blipFill>
                <a:blip r:embed="rId23"/>
                <a:stretch>
                  <a:fillRect/>
                </a:stretch>
              </p:blipFill>
              <p:spPr>
                <a:xfrm>
                  <a:off x="5904360" y="2366839"/>
                  <a:ext cx="125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Entrada de lápiz 84">
                  <a:extLst>
                    <a:ext uri="{FF2B5EF4-FFF2-40B4-BE49-F238E27FC236}">
                      <a16:creationId xmlns:a16="http://schemas.microsoft.com/office/drawing/2014/main" id="{2FF68A1A-A6B8-47C9-BFAC-693EA2E45499}"/>
                    </a:ext>
                  </a:extLst>
                </p14:cNvPr>
                <p14:cNvContentPartPr/>
                <p14:nvPr/>
              </p14:nvContentPartPr>
              <p14:xfrm>
                <a:off x="6082920" y="2518759"/>
                <a:ext cx="100800" cy="108360"/>
              </p14:xfrm>
            </p:contentPart>
          </mc:Choice>
          <mc:Fallback xmlns="">
            <p:pic>
              <p:nvPicPr>
                <p:cNvPr id="85" name="Entrada de lápiz 84">
                  <a:extLst>
                    <a:ext uri="{FF2B5EF4-FFF2-40B4-BE49-F238E27FC236}">
                      <a16:creationId xmlns:a16="http://schemas.microsoft.com/office/drawing/2014/main" id="{2FF68A1A-A6B8-47C9-BFAC-693EA2E45499}"/>
                    </a:ext>
                  </a:extLst>
                </p:cNvPr>
                <p:cNvPicPr/>
                <p:nvPr/>
              </p:nvPicPr>
              <p:blipFill>
                <a:blip r:embed="rId25"/>
                <a:stretch>
                  <a:fillRect/>
                </a:stretch>
              </p:blipFill>
              <p:spPr>
                <a:xfrm>
                  <a:off x="6074280" y="2510119"/>
                  <a:ext cx="118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Entrada de lápiz 85">
                  <a:extLst>
                    <a:ext uri="{FF2B5EF4-FFF2-40B4-BE49-F238E27FC236}">
                      <a16:creationId xmlns:a16="http://schemas.microsoft.com/office/drawing/2014/main" id="{49AAEBE8-13DB-46A2-B600-C655101576FE}"/>
                    </a:ext>
                  </a:extLst>
                </p14:cNvPr>
                <p14:cNvContentPartPr/>
                <p14:nvPr/>
              </p14:nvContentPartPr>
              <p14:xfrm>
                <a:off x="6064920" y="2352799"/>
                <a:ext cx="45720" cy="84240"/>
              </p14:xfrm>
            </p:contentPart>
          </mc:Choice>
          <mc:Fallback xmlns="">
            <p:pic>
              <p:nvPicPr>
                <p:cNvPr id="86" name="Entrada de lápiz 85">
                  <a:extLst>
                    <a:ext uri="{FF2B5EF4-FFF2-40B4-BE49-F238E27FC236}">
                      <a16:creationId xmlns:a16="http://schemas.microsoft.com/office/drawing/2014/main" id="{49AAEBE8-13DB-46A2-B600-C655101576FE}"/>
                    </a:ext>
                  </a:extLst>
                </p:cNvPr>
                <p:cNvPicPr/>
                <p:nvPr/>
              </p:nvPicPr>
              <p:blipFill>
                <a:blip r:embed="rId27"/>
                <a:stretch>
                  <a:fillRect/>
                </a:stretch>
              </p:blipFill>
              <p:spPr>
                <a:xfrm>
                  <a:off x="6056280" y="2344159"/>
                  <a:ext cx="63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Entrada de lápiz 86">
                  <a:extLst>
                    <a:ext uri="{FF2B5EF4-FFF2-40B4-BE49-F238E27FC236}">
                      <a16:creationId xmlns:a16="http://schemas.microsoft.com/office/drawing/2014/main" id="{1F6878A0-249E-4138-A692-C26F16CC01E4}"/>
                    </a:ext>
                  </a:extLst>
                </p14:cNvPr>
                <p14:cNvContentPartPr/>
                <p14:nvPr/>
              </p14:nvContentPartPr>
              <p14:xfrm>
                <a:off x="6206400" y="2422279"/>
                <a:ext cx="227520" cy="215640"/>
              </p14:xfrm>
            </p:contentPart>
          </mc:Choice>
          <mc:Fallback xmlns="">
            <p:pic>
              <p:nvPicPr>
                <p:cNvPr id="87" name="Entrada de lápiz 86">
                  <a:extLst>
                    <a:ext uri="{FF2B5EF4-FFF2-40B4-BE49-F238E27FC236}">
                      <a16:creationId xmlns:a16="http://schemas.microsoft.com/office/drawing/2014/main" id="{1F6878A0-249E-4138-A692-C26F16CC01E4}"/>
                    </a:ext>
                  </a:extLst>
                </p:cNvPr>
                <p:cNvPicPr/>
                <p:nvPr/>
              </p:nvPicPr>
              <p:blipFill>
                <a:blip r:embed="rId29"/>
                <a:stretch>
                  <a:fillRect/>
                </a:stretch>
              </p:blipFill>
              <p:spPr>
                <a:xfrm>
                  <a:off x="6197760" y="2413639"/>
                  <a:ext cx="245160" cy="233280"/>
                </a:xfrm>
                <a:prstGeom prst="rect">
                  <a:avLst/>
                </a:prstGeom>
              </p:spPr>
            </p:pic>
          </mc:Fallback>
        </mc:AlternateContent>
      </p:grpSp>
      <p:grpSp>
        <p:nvGrpSpPr>
          <p:cNvPr id="97" name="Grupo 96">
            <a:extLst>
              <a:ext uri="{FF2B5EF4-FFF2-40B4-BE49-F238E27FC236}">
                <a16:creationId xmlns:a16="http://schemas.microsoft.com/office/drawing/2014/main" id="{A5C8521B-9391-4FBB-B07C-DA7D09312AFD}"/>
              </a:ext>
            </a:extLst>
          </p:cNvPr>
          <p:cNvGrpSpPr/>
          <p:nvPr/>
        </p:nvGrpSpPr>
        <p:grpSpPr>
          <a:xfrm>
            <a:off x="1038600" y="450559"/>
            <a:ext cx="520920" cy="122040"/>
            <a:chOff x="1038600" y="450559"/>
            <a:chExt cx="520920" cy="122040"/>
          </a:xfrm>
        </p:grpSpPr>
        <mc:AlternateContent xmlns:mc="http://schemas.openxmlformats.org/markup-compatibility/2006" xmlns:p14="http://schemas.microsoft.com/office/powerpoint/2010/main">
          <mc:Choice Requires="p14">
            <p:contentPart p14:bwMode="auto" r:id="rId30">
              <p14:nvContentPartPr>
                <p14:cNvPr id="89" name="Entrada de lápiz 88">
                  <a:extLst>
                    <a:ext uri="{FF2B5EF4-FFF2-40B4-BE49-F238E27FC236}">
                      <a16:creationId xmlns:a16="http://schemas.microsoft.com/office/drawing/2014/main" id="{3F7D049C-0A3A-46FB-8561-369565360529}"/>
                    </a:ext>
                  </a:extLst>
                </p14:cNvPr>
                <p14:cNvContentPartPr/>
                <p14:nvPr/>
              </p14:nvContentPartPr>
              <p14:xfrm>
                <a:off x="1038600" y="487999"/>
                <a:ext cx="75240" cy="84600"/>
              </p14:xfrm>
            </p:contentPart>
          </mc:Choice>
          <mc:Fallback xmlns="">
            <p:pic>
              <p:nvPicPr>
                <p:cNvPr id="89" name="Entrada de lápiz 88">
                  <a:extLst>
                    <a:ext uri="{FF2B5EF4-FFF2-40B4-BE49-F238E27FC236}">
                      <a16:creationId xmlns:a16="http://schemas.microsoft.com/office/drawing/2014/main" id="{3F7D049C-0A3A-46FB-8561-369565360529}"/>
                    </a:ext>
                  </a:extLst>
                </p:cNvPr>
                <p:cNvPicPr/>
                <p:nvPr/>
              </p:nvPicPr>
              <p:blipFill>
                <a:blip r:embed="rId31"/>
                <a:stretch>
                  <a:fillRect/>
                </a:stretch>
              </p:blipFill>
              <p:spPr>
                <a:xfrm>
                  <a:off x="1029600" y="479359"/>
                  <a:ext cx="92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Entrada de lápiz 89">
                  <a:extLst>
                    <a:ext uri="{FF2B5EF4-FFF2-40B4-BE49-F238E27FC236}">
                      <a16:creationId xmlns:a16="http://schemas.microsoft.com/office/drawing/2014/main" id="{E2A84EA7-66B8-4AC1-894B-FF765E549FF8}"/>
                    </a:ext>
                  </a:extLst>
                </p14:cNvPr>
                <p14:cNvContentPartPr/>
                <p14:nvPr/>
              </p14:nvContentPartPr>
              <p14:xfrm>
                <a:off x="1167120" y="476479"/>
                <a:ext cx="84240" cy="89640"/>
              </p14:xfrm>
            </p:contentPart>
          </mc:Choice>
          <mc:Fallback xmlns="">
            <p:pic>
              <p:nvPicPr>
                <p:cNvPr id="90" name="Entrada de lápiz 89">
                  <a:extLst>
                    <a:ext uri="{FF2B5EF4-FFF2-40B4-BE49-F238E27FC236}">
                      <a16:creationId xmlns:a16="http://schemas.microsoft.com/office/drawing/2014/main" id="{E2A84EA7-66B8-4AC1-894B-FF765E549FF8}"/>
                    </a:ext>
                  </a:extLst>
                </p:cNvPr>
                <p:cNvPicPr/>
                <p:nvPr/>
              </p:nvPicPr>
              <p:blipFill>
                <a:blip r:embed="rId33"/>
                <a:stretch>
                  <a:fillRect/>
                </a:stretch>
              </p:blipFill>
              <p:spPr>
                <a:xfrm>
                  <a:off x="1158480" y="467479"/>
                  <a:ext cx="101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Entrada de lápiz 90">
                  <a:extLst>
                    <a:ext uri="{FF2B5EF4-FFF2-40B4-BE49-F238E27FC236}">
                      <a16:creationId xmlns:a16="http://schemas.microsoft.com/office/drawing/2014/main" id="{27FC2585-558B-4B68-8117-DA929D67A75D}"/>
                    </a:ext>
                  </a:extLst>
                </p14:cNvPr>
                <p14:cNvContentPartPr/>
                <p14:nvPr/>
              </p14:nvContentPartPr>
              <p14:xfrm>
                <a:off x="1280520" y="471799"/>
                <a:ext cx="71640" cy="98280"/>
              </p14:xfrm>
            </p:contentPart>
          </mc:Choice>
          <mc:Fallback xmlns="">
            <p:pic>
              <p:nvPicPr>
                <p:cNvPr id="91" name="Entrada de lápiz 90">
                  <a:extLst>
                    <a:ext uri="{FF2B5EF4-FFF2-40B4-BE49-F238E27FC236}">
                      <a16:creationId xmlns:a16="http://schemas.microsoft.com/office/drawing/2014/main" id="{27FC2585-558B-4B68-8117-DA929D67A75D}"/>
                    </a:ext>
                  </a:extLst>
                </p:cNvPr>
                <p:cNvPicPr/>
                <p:nvPr/>
              </p:nvPicPr>
              <p:blipFill>
                <a:blip r:embed="rId35"/>
                <a:stretch>
                  <a:fillRect/>
                </a:stretch>
              </p:blipFill>
              <p:spPr>
                <a:xfrm>
                  <a:off x="1271520" y="462799"/>
                  <a:ext cx="8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Entrada de lápiz 91">
                  <a:extLst>
                    <a:ext uri="{FF2B5EF4-FFF2-40B4-BE49-F238E27FC236}">
                      <a16:creationId xmlns:a16="http://schemas.microsoft.com/office/drawing/2014/main" id="{ECF8E7AA-5400-41CC-8F7F-D4E482445776}"/>
                    </a:ext>
                  </a:extLst>
                </p14:cNvPr>
                <p14:cNvContentPartPr/>
                <p14:nvPr/>
              </p14:nvContentPartPr>
              <p14:xfrm>
                <a:off x="1391400" y="482239"/>
                <a:ext cx="14040" cy="70920"/>
              </p14:xfrm>
            </p:contentPart>
          </mc:Choice>
          <mc:Fallback xmlns="">
            <p:pic>
              <p:nvPicPr>
                <p:cNvPr id="92" name="Entrada de lápiz 91">
                  <a:extLst>
                    <a:ext uri="{FF2B5EF4-FFF2-40B4-BE49-F238E27FC236}">
                      <a16:creationId xmlns:a16="http://schemas.microsoft.com/office/drawing/2014/main" id="{ECF8E7AA-5400-41CC-8F7F-D4E482445776}"/>
                    </a:ext>
                  </a:extLst>
                </p:cNvPr>
                <p:cNvPicPr/>
                <p:nvPr/>
              </p:nvPicPr>
              <p:blipFill>
                <a:blip r:embed="rId37"/>
                <a:stretch>
                  <a:fillRect/>
                </a:stretch>
              </p:blipFill>
              <p:spPr>
                <a:xfrm>
                  <a:off x="1382400" y="473599"/>
                  <a:ext cx="31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3" name="Entrada de lápiz 92">
                  <a:extLst>
                    <a:ext uri="{FF2B5EF4-FFF2-40B4-BE49-F238E27FC236}">
                      <a16:creationId xmlns:a16="http://schemas.microsoft.com/office/drawing/2014/main" id="{C750D38D-434E-417E-B3A3-2030B0BB46DD}"/>
                    </a:ext>
                  </a:extLst>
                </p14:cNvPr>
                <p14:cNvContentPartPr/>
                <p14:nvPr/>
              </p14:nvContentPartPr>
              <p14:xfrm>
                <a:off x="1315080" y="460279"/>
                <a:ext cx="137520" cy="46440"/>
              </p14:xfrm>
            </p:contentPart>
          </mc:Choice>
          <mc:Fallback xmlns="">
            <p:pic>
              <p:nvPicPr>
                <p:cNvPr id="93" name="Entrada de lápiz 92">
                  <a:extLst>
                    <a:ext uri="{FF2B5EF4-FFF2-40B4-BE49-F238E27FC236}">
                      <a16:creationId xmlns:a16="http://schemas.microsoft.com/office/drawing/2014/main" id="{C750D38D-434E-417E-B3A3-2030B0BB46DD}"/>
                    </a:ext>
                  </a:extLst>
                </p:cNvPr>
                <p:cNvPicPr/>
                <p:nvPr/>
              </p:nvPicPr>
              <p:blipFill>
                <a:blip r:embed="rId39"/>
                <a:stretch>
                  <a:fillRect/>
                </a:stretch>
              </p:blipFill>
              <p:spPr>
                <a:xfrm>
                  <a:off x="1306440" y="451639"/>
                  <a:ext cx="155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4" name="Entrada de lápiz 93">
                  <a:extLst>
                    <a:ext uri="{FF2B5EF4-FFF2-40B4-BE49-F238E27FC236}">
                      <a16:creationId xmlns:a16="http://schemas.microsoft.com/office/drawing/2014/main" id="{7BBCC50E-F4F2-490C-8E5F-873E89201399}"/>
                    </a:ext>
                  </a:extLst>
                </p14:cNvPr>
                <p14:cNvContentPartPr/>
                <p14:nvPr/>
              </p14:nvContentPartPr>
              <p14:xfrm>
                <a:off x="1468080" y="450559"/>
                <a:ext cx="91440" cy="115920"/>
              </p14:xfrm>
            </p:contentPart>
          </mc:Choice>
          <mc:Fallback xmlns="">
            <p:pic>
              <p:nvPicPr>
                <p:cNvPr id="94" name="Entrada de lápiz 93">
                  <a:extLst>
                    <a:ext uri="{FF2B5EF4-FFF2-40B4-BE49-F238E27FC236}">
                      <a16:creationId xmlns:a16="http://schemas.microsoft.com/office/drawing/2014/main" id="{7BBCC50E-F4F2-490C-8E5F-873E89201399}"/>
                    </a:ext>
                  </a:extLst>
                </p:cNvPr>
                <p:cNvPicPr/>
                <p:nvPr/>
              </p:nvPicPr>
              <p:blipFill>
                <a:blip r:embed="rId41"/>
                <a:stretch>
                  <a:fillRect/>
                </a:stretch>
              </p:blipFill>
              <p:spPr>
                <a:xfrm>
                  <a:off x="1459080" y="441559"/>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5" name="Entrada de lápiz 94">
                  <a:extLst>
                    <a:ext uri="{FF2B5EF4-FFF2-40B4-BE49-F238E27FC236}">
                      <a16:creationId xmlns:a16="http://schemas.microsoft.com/office/drawing/2014/main" id="{C101BD99-F330-45FF-ABB7-FD15E702584A}"/>
                    </a:ext>
                  </a:extLst>
                </p14:cNvPr>
                <p14:cNvContentPartPr/>
                <p14:nvPr/>
              </p14:nvContentPartPr>
              <p14:xfrm>
                <a:off x="1472400" y="523639"/>
                <a:ext cx="43560" cy="6120"/>
              </p14:xfrm>
            </p:contentPart>
          </mc:Choice>
          <mc:Fallback xmlns="">
            <p:pic>
              <p:nvPicPr>
                <p:cNvPr id="95" name="Entrada de lápiz 94">
                  <a:extLst>
                    <a:ext uri="{FF2B5EF4-FFF2-40B4-BE49-F238E27FC236}">
                      <a16:creationId xmlns:a16="http://schemas.microsoft.com/office/drawing/2014/main" id="{C101BD99-F330-45FF-ABB7-FD15E702584A}"/>
                    </a:ext>
                  </a:extLst>
                </p:cNvPr>
                <p:cNvPicPr/>
                <p:nvPr/>
              </p:nvPicPr>
              <p:blipFill>
                <a:blip r:embed="rId43"/>
                <a:stretch>
                  <a:fillRect/>
                </a:stretch>
              </p:blipFill>
              <p:spPr>
                <a:xfrm>
                  <a:off x="1463400" y="514999"/>
                  <a:ext cx="61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6" name="Entrada de lápiz 95">
                  <a:extLst>
                    <a:ext uri="{FF2B5EF4-FFF2-40B4-BE49-F238E27FC236}">
                      <a16:creationId xmlns:a16="http://schemas.microsoft.com/office/drawing/2014/main" id="{8222E516-46CA-4FFF-9384-2FA25B5AD335}"/>
                    </a:ext>
                  </a:extLst>
                </p14:cNvPr>
                <p14:cNvContentPartPr/>
                <p14:nvPr/>
              </p14:nvContentPartPr>
              <p14:xfrm>
                <a:off x="1470240" y="473239"/>
                <a:ext cx="69120" cy="21600"/>
              </p14:xfrm>
            </p:contentPart>
          </mc:Choice>
          <mc:Fallback xmlns="">
            <p:pic>
              <p:nvPicPr>
                <p:cNvPr id="96" name="Entrada de lápiz 95">
                  <a:extLst>
                    <a:ext uri="{FF2B5EF4-FFF2-40B4-BE49-F238E27FC236}">
                      <a16:creationId xmlns:a16="http://schemas.microsoft.com/office/drawing/2014/main" id="{8222E516-46CA-4FFF-9384-2FA25B5AD335}"/>
                    </a:ext>
                  </a:extLst>
                </p:cNvPr>
                <p:cNvPicPr/>
                <p:nvPr/>
              </p:nvPicPr>
              <p:blipFill>
                <a:blip r:embed="rId45"/>
                <a:stretch>
                  <a:fillRect/>
                </a:stretch>
              </p:blipFill>
              <p:spPr>
                <a:xfrm>
                  <a:off x="1461600" y="464599"/>
                  <a:ext cx="86760" cy="39240"/>
                </a:xfrm>
                <a:prstGeom prst="rect">
                  <a:avLst/>
                </a:prstGeom>
              </p:spPr>
            </p:pic>
          </mc:Fallback>
        </mc:AlternateContent>
      </p:grpSp>
      <p:grpSp>
        <p:nvGrpSpPr>
          <p:cNvPr id="124" name="Grupo 123">
            <a:extLst>
              <a:ext uri="{FF2B5EF4-FFF2-40B4-BE49-F238E27FC236}">
                <a16:creationId xmlns:a16="http://schemas.microsoft.com/office/drawing/2014/main" id="{84EE3758-95D6-41F9-831B-93693539BD1F}"/>
              </a:ext>
            </a:extLst>
          </p:cNvPr>
          <p:cNvGrpSpPr/>
          <p:nvPr/>
        </p:nvGrpSpPr>
        <p:grpSpPr>
          <a:xfrm>
            <a:off x="2728800" y="1114399"/>
            <a:ext cx="1304640" cy="538560"/>
            <a:chOff x="2728800" y="1114399"/>
            <a:chExt cx="1304640" cy="538560"/>
          </a:xfrm>
        </p:grpSpPr>
        <mc:AlternateContent xmlns:mc="http://schemas.openxmlformats.org/markup-compatibility/2006" xmlns:p14="http://schemas.microsoft.com/office/powerpoint/2010/main">
          <mc:Choice Requires="p14">
            <p:contentPart p14:bwMode="auto" r:id="rId46">
              <p14:nvContentPartPr>
                <p14:cNvPr id="98" name="Entrada de lápiz 97">
                  <a:extLst>
                    <a:ext uri="{FF2B5EF4-FFF2-40B4-BE49-F238E27FC236}">
                      <a16:creationId xmlns:a16="http://schemas.microsoft.com/office/drawing/2014/main" id="{5109EFD1-CD92-4E22-AB1F-A74A6415308A}"/>
                    </a:ext>
                  </a:extLst>
                </p14:cNvPr>
                <p14:cNvContentPartPr/>
                <p14:nvPr/>
              </p14:nvContentPartPr>
              <p14:xfrm>
                <a:off x="2728800" y="1177399"/>
                <a:ext cx="163440" cy="189720"/>
              </p14:xfrm>
            </p:contentPart>
          </mc:Choice>
          <mc:Fallback xmlns="">
            <p:pic>
              <p:nvPicPr>
                <p:cNvPr id="98" name="Entrada de lápiz 97">
                  <a:extLst>
                    <a:ext uri="{FF2B5EF4-FFF2-40B4-BE49-F238E27FC236}">
                      <a16:creationId xmlns:a16="http://schemas.microsoft.com/office/drawing/2014/main" id="{5109EFD1-CD92-4E22-AB1F-A74A6415308A}"/>
                    </a:ext>
                  </a:extLst>
                </p:cNvPr>
                <p:cNvPicPr/>
                <p:nvPr/>
              </p:nvPicPr>
              <p:blipFill>
                <a:blip r:embed="rId47"/>
                <a:stretch>
                  <a:fillRect/>
                </a:stretch>
              </p:blipFill>
              <p:spPr>
                <a:xfrm>
                  <a:off x="2720160" y="1168759"/>
                  <a:ext cx="181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Entrada de lápiz 98">
                  <a:extLst>
                    <a:ext uri="{FF2B5EF4-FFF2-40B4-BE49-F238E27FC236}">
                      <a16:creationId xmlns:a16="http://schemas.microsoft.com/office/drawing/2014/main" id="{10533480-BE6B-48FB-88E5-5C760010EE73}"/>
                    </a:ext>
                  </a:extLst>
                </p14:cNvPr>
                <p14:cNvContentPartPr/>
                <p14:nvPr/>
              </p14:nvContentPartPr>
              <p14:xfrm>
                <a:off x="2952000" y="1208719"/>
                <a:ext cx="136080" cy="115560"/>
              </p14:xfrm>
            </p:contentPart>
          </mc:Choice>
          <mc:Fallback xmlns="">
            <p:pic>
              <p:nvPicPr>
                <p:cNvPr id="99" name="Entrada de lápiz 98">
                  <a:extLst>
                    <a:ext uri="{FF2B5EF4-FFF2-40B4-BE49-F238E27FC236}">
                      <a16:creationId xmlns:a16="http://schemas.microsoft.com/office/drawing/2014/main" id="{10533480-BE6B-48FB-88E5-5C760010EE73}"/>
                    </a:ext>
                  </a:extLst>
                </p:cNvPr>
                <p:cNvPicPr/>
                <p:nvPr/>
              </p:nvPicPr>
              <p:blipFill>
                <a:blip r:embed="rId49"/>
                <a:stretch>
                  <a:fillRect/>
                </a:stretch>
              </p:blipFill>
              <p:spPr>
                <a:xfrm>
                  <a:off x="2943000" y="1199719"/>
                  <a:ext cx="153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Entrada de lápiz 99">
                  <a:extLst>
                    <a:ext uri="{FF2B5EF4-FFF2-40B4-BE49-F238E27FC236}">
                      <a16:creationId xmlns:a16="http://schemas.microsoft.com/office/drawing/2014/main" id="{530A874D-F563-4FFA-BADD-4014EAFB604B}"/>
                    </a:ext>
                  </a:extLst>
                </p14:cNvPr>
                <p14:cNvContentPartPr/>
                <p14:nvPr/>
              </p14:nvContentPartPr>
              <p14:xfrm>
                <a:off x="3117240" y="1231039"/>
                <a:ext cx="41040" cy="96840"/>
              </p14:xfrm>
            </p:contentPart>
          </mc:Choice>
          <mc:Fallback xmlns="">
            <p:pic>
              <p:nvPicPr>
                <p:cNvPr id="100" name="Entrada de lápiz 99">
                  <a:extLst>
                    <a:ext uri="{FF2B5EF4-FFF2-40B4-BE49-F238E27FC236}">
                      <a16:creationId xmlns:a16="http://schemas.microsoft.com/office/drawing/2014/main" id="{530A874D-F563-4FFA-BADD-4014EAFB604B}"/>
                    </a:ext>
                  </a:extLst>
                </p:cNvPr>
                <p:cNvPicPr/>
                <p:nvPr/>
              </p:nvPicPr>
              <p:blipFill>
                <a:blip r:embed="rId51"/>
                <a:stretch>
                  <a:fillRect/>
                </a:stretch>
              </p:blipFill>
              <p:spPr>
                <a:xfrm>
                  <a:off x="3108600" y="1222039"/>
                  <a:ext cx="58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Entrada de lápiz 100">
                  <a:extLst>
                    <a:ext uri="{FF2B5EF4-FFF2-40B4-BE49-F238E27FC236}">
                      <a16:creationId xmlns:a16="http://schemas.microsoft.com/office/drawing/2014/main" id="{1BAE64E2-5FC0-4DFB-8B91-ECC62C45F950}"/>
                    </a:ext>
                  </a:extLst>
                </p14:cNvPr>
                <p14:cNvContentPartPr/>
                <p14:nvPr/>
              </p14:nvContentPartPr>
              <p14:xfrm>
                <a:off x="3031200" y="1213039"/>
                <a:ext cx="247320" cy="68040"/>
              </p14:xfrm>
            </p:contentPart>
          </mc:Choice>
          <mc:Fallback xmlns="">
            <p:pic>
              <p:nvPicPr>
                <p:cNvPr id="101" name="Entrada de lápiz 100">
                  <a:extLst>
                    <a:ext uri="{FF2B5EF4-FFF2-40B4-BE49-F238E27FC236}">
                      <a16:creationId xmlns:a16="http://schemas.microsoft.com/office/drawing/2014/main" id="{1BAE64E2-5FC0-4DFB-8B91-ECC62C45F950}"/>
                    </a:ext>
                  </a:extLst>
                </p:cNvPr>
                <p:cNvPicPr/>
                <p:nvPr/>
              </p:nvPicPr>
              <p:blipFill>
                <a:blip r:embed="rId53"/>
                <a:stretch>
                  <a:fillRect/>
                </a:stretch>
              </p:blipFill>
              <p:spPr>
                <a:xfrm>
                  <a:off x="3022560" y="1204399"/>
                  <a:ext cx="2649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Entrada de lápiz 101">
                  <a:extLst>
                    <a:ext uri="{FF2B5EF4-FFF2-40B4-BE49-F238E27FC236}">
                      <a16:creationId xmlns:a16="http://schemas.microsoft.com/office/drawing/2014/main" id="{1BB13230-92EF-4D31-A75E-C81A2578C2C8}"/>
                    </a:ext>
                  </a:extLst>
                </p14:cNvPr>
                <p14:cNvContentPartPr/>
                <p14:nvPr/>
              </p14:nvContentPartPr>
              <p14:xfrm>
                <a:off x="3177000" y="1114399"/>
                <a:ext cx="75960" cy="93600"/>
              </p14:xfrm>
            </p:contentPart>
          </mc:Choice>
          <mc:Fallback xmlns="">
            <p:pic>
              <p:nvPicPr>
                <p:cNvPr id="102" name="Entrada de lápiz 101">
                  <a:extLst>
                    <a:ext uri="{FF2B5EF4-FFF2-40B4-BE49-F238E27FC236}">
                      <a16:creationId xmlns:a16="http://schemas.microsoft.com/office/drawing/2014/main" id="{1BB13230-92EF-4D31-A75E-C81A2578C2C8}"/>
                    </a:ext>
                  </a:extLst>
                </p:cNvPr>
                <p:cNvPicPr/>
                <p:nvPr/>
              </p:nvPicPr>
              <p:blipFill>
                <a:blip r:embed="rId55"/>
                <a:stretch>
                  <a:fillRect/>
                </a:stretch>
              </p:blipFill>
              <p:spPr>
                <a:xfrm>
                  <a:off x="3168360" y="1105399"/>
                  <a:ext cx="93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Entrada de lápiz 102">
                  <a:extLst>
                    <a:ext uri="{FF2B5EF4-FFF2-40B4-BE49-F238E27FC236}">
                      <a16:creationId xmlns:a16="http://schemas.microsoft.com/office/drawing/2014/main" id="{B3DF03BC-689C-4BB3-B981-E2B24AA7726D}"/>
                    </a:ext>
                  </a:extLst>
                </p14:cNvPr>
                <p14:cNvContentPartPr/>
                <p14:nvPr/>
              </p14:nvContentPartPr>
              <p14:xfrm>
                <a:off x="3242520" y="1161559"/>
                <a:ext cx="160200" cy="152640"/>
              </p14:xfrm>
            </p:contentPart>
          </mc:Choice>
          <mc:Fallback xmlns="">
            <p:pic>
              <p:nvPicPr>
                <p:cNvPr id="103" name="Entrada de lápiz 102">
                  <a:extLst>
                    <a:ext uri="{FF2B5EF4-FFF2-40B4-BE49-F238E27FC236}">
                      <a16:creationId xmlns:a16="http://schemas.microsoft.com/office/drawing/2014/main" id="{B3DF03BC-689C-4BB3-B981-E2B24AA7726D}"/>
                    </a:ext>
                  </a:extLst>
                </p:cNvPr>
                <p:cNvPicPr/>
                <p:nvPr/>
              </p:nvPicPr>
              <p:blipFill>
                <a:blip r:embed="rId57"/>
                <a:stretch>
                  <a:fillRect/>
                </a:stretch>
              </p:blipFill>
              <p:spPr>
                <a:xfrm>
                  <a:off x="3233880" y="1152559"/>
                  <a:ext cx="177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4" name="Entrada de lápiz 103">
                  <a:extLst>
                    <a:ext uri="{FF2B5EF4-FFF2-40B4-BE49-F238E27FC236}">
                      <a16:creationId xmlns:a16="http://schemas.microsoft.com/office/drawing/2014/main" id="{F95FABF9-1370-4BB2-A000-B735D720C603}"/>
                    </a:ext>
                  </a:extLst>
                </p14:cNvPr>
                <p14:cNvContentPartPr/>
                <p14:nvPr/>
              </p14:nvContentPartPr>
              <p14:xfrm>
                <a:off x="3459960" y="1146799"/>
                <a:ext cx="171000" cy="142560"/>
              </p14:xfrm>
            </p:contentPart>
          </mc:Choice>
          <mc:Fallback xmlns="">
            <p:pic>
              <p:nvPicPr>
                <p:cNvPr id="104" name="Entrada de lápiz 103">
                  <a:extLst>
                    <a:ext uri="{FF2B5EF4-FFF2-40B4-BE49-F238E27FC236}">
                      <a16:creationId xmlns:a16="http://schemas.microsoft.com/office/drawing/2014/main" id="{F95FABF9-1370-4BB2-A000-B735D720C603}"/>
                    </a:ext>
                  </a:extLst>
                </p:cNvPr>
                <p:cNvPicPr/>
                <p:nvPr/>
              </p:nvPicPr>
              <p:blipFill>
                <a:blip r:embed="rId59"/>
                <a:stretch>
                  <a:fillRect/>
                </a:stretch>
              </p:blipFill>
              <p:spPr>
                <a:xfrm>
                  <a:off x="3450960" y="1138159"/>
                  <a:ext cx="188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Entrada de lápiz 112">
                  <a:extLst>
                    <a:ext uri="{FF2B5EF4-FFF2-40B4-BE49-F238E27FC236}">
                      <a16:creationId xmlns:a16="http://schemas.microsoft.com/office/drawing/2014/main" id="{DE2AEFAE-FB64-4348-8F9D-0F3CA09900DF}"/>
                    </a:ext>
                  </a:extLst>
                </p14:cNvPr>
                <p14:cNvContentPartPr/>
                <p14:nvPr/>
              </p14:nvContentPartPr>
              <p14:xfrm>
                <a:off x="2980800" y="1539919"/>
                <a:ext cx="20880" cy="71640"/>
              </p14:xfrm>
            </p:contentPart>
          </mc:Choice>
          <mc:Fallback xmlns="">
            <p:pic>
              <p:nvPicPr>
                <p:cNvPr id="113" name="Entrada de lápiz 112">
                  <a:extLst>
                    <a:ext uri="{FF2B5EF4-FFF2-40B4-BE49-F238E27FC236}">
                      <a16:creationId xmlns:a16="http://schemas.microsoft.com/office/drawing/2014/main" id="{DE2AEFAE-FB64-4348-8F9D-0F3CA09900DF}"/>
                    </a:ext>
                  </a:extLst>
                </p:cNvPr>
                <p:cNvPicPr/>
                <p:nvPr/>
              </p:nvPicPr>
              <p:blipFill>
                <a:blip r:embed="rId61"/>
                <a:stretch>
                  <a:fillRect/>
                </a:stretch>
              </p:blipFill>
              <p:spPr>
                <a:xfrm>
                  <a:off x="2971800" y="1531279"/>
                  <a:ext cx="38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Entrada de lápiz 113">
                  <a:extLst>
                    <a:ext uri="{FF2B5EF4-FFF2-40B4-BE49-F238E27FC236}">
                      <a16:creationId xmlns:a16="http://schemas.microsoft.com/office/drawing/2014/main" id="{B26178D4-03C4-416F-82B0-6BB66E5CA128}"/>
                    </a:ext>
                  </a:extLst>
                </p14:cNvPr>
                <p14:cNvContentPartPr/>
                <p14:nvPr/>
              </p14:nvContentPartPr>
              <p14:xfrm>
                <a:off x="2903400" y="1530199"/>
                <a:ext cx="188640" cy="117720"/>
              </p14:xfrm>
            </p:contentPart>
          </mc:Choice>
          <mc:Fallback xmlns="">
            <p:pic>
              <p:nvPicPr>
                <p:cNvPr id="114" name="Entrada de lápiz 113">
                  <a:extLst>
                    <a:ext uri="{FF2B5EF4-FFF2-40B4-BE49-F238E27FC236}">
                      <a16:creationId xmlns:a16="http://schemas.microsoft.com/office/drawing/2014/main" id="{B26178D4-03C4-416F-82B0-6BB66E5CA128}"/>
                    </a:ext>
                  </a:extLst>
                </p:cNvPr>
                <p:cNvPicPr/>
                <p:nvPr/>
              </p:nvPicPr>
              <p:blipFill>
                <a:blip r:embed="rId63"/>
                <a:stretch>
                  <a:fillRect/>
                </a:stretch>
              </p:blipFill>
              <p:spPr>
                <a:xfrm>
                  <a:off x="2894760" y="1521199"/>
                  <a:ext cx="206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Entrada de lápiz 114">
                  <a:extLst>
                    <a:ext uri="{FF2B5EF4-FFF2-40B4-BE49-F238E27FC236}">
                      <a16:creationId xmlns:a16="http://schemas.microsoft.com/office/drawing/2014/main" id="{A02B6670-D293-4E36-B99A-466627735169}"/>
                    </a:ext>
                  </a:extLst>
                </p14:cNvPr>
                <p14:cNvContentPartPr/>
                <p14:nvPr/>
              </p14:nvContentPartPr>
              <p14:xfrm>
                <a:off x="3117600" y="1574119"/>
                <a:ext cx="40680" cy="56160"/>
              </p14:xfrm>
            </p:contentPart>
          </mc:Choice>
          <mc:Fallback xmlns="">
            <p:pic>
              <p:nvPicPr>
                <p:cNvPr id="115" name="Entrada de lápiz 114">
                  <a:extLst>
                    <a:ext uri="{FF2B5EF4-FFF2-40B4-BE49-F238E27FC236}">
                      <a16:creationId xmlns:a16="http://schemas.microsoft.com/office/drawing/2014/main" id="{A02B6670-D293-4E36-B99A-466627735169}"/>
                    </a:ext>
                  </a:extLst>
                </p:cNvPr>
                <p:cNvPicPr/>
                <p:nvPr/>
              </p:nvPicPr>
              <p:blipFill>
                <a:blip r:embed="rId65"/>
                <a:stretch>
                  <a:fillRect/>
                </a:stretch>
              </p:blipFill>
              <p:spPr>
                <a:xfrm>
                  <a:off x="3108600" y="1565479"/>
                  <a:ext cx="583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Entrada de lápiz 115">
                  <a:extLst>
                    <a:ext uri="{FF2B5EF4-FFF2-40B4-BE49-F238E27FC236}">
                      <a16:creationId xmlns:a16="http://schemas.microsoft.com/office/drawing/2014/main" id="{2B81E188-6DF7-40E2-9791-97EF16E0E181}"/>
                    </a:ext>
                  </a:extLst>
                </p14:cNvPr>
                <p14:cNvContentPartPr/>
                <p14:nvPr/>
              </p14:nvContentPartPr>
              <p14:xfrm>
                <a:off x="3089880" y="1438759"/>
                <a:ext cx="71640" cy="43920"/>
              </p14:xfrm>
            </p:contentPart>
          </mc:Choice>
          <mc:Fallback xmlns="">
            <p:pic>
              <p:nvPicPr>
                <p:cNvPr id="116" name="Entrada de lápiz 115">
                  <a:extLst>
                    <a:ext uri="{FF2B5EF4-FFF2-40B4-BE49-F238E27FC236}">
                      <a16:creationId xmlns:a16="http://schemas.microsoft.com/office/drawing/2014/main" id="{2B81E188-6DF7-40E2-9791-97EF16E0E181}"/>
                    </a:ext>
                  </a:extLst>
                </p:cNvPr>
                <p:cNvPicPr/>
                <p:nvPr/>
              </p:nvPicPr>
              <p:blipFill>
                <a:blip r:embed="rId67"/>
                <a:stretch>
                  <a:fillRect/>
                </a:stretch>
              </p:blipFill>
              <p:spPr>
                <a:xfrm>
                  <a:off x="3080880" y="1430119"/>
                  <a:ext cx="89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Entrada de lápiz 116">
                  <a:extLst>
                    <a:ext uri="{FF2B5EF4-FFF2-40B4-BE49-F238E27FC236}">
                      <a16:creationId xmlns:a16="http://schemas.microsoft.com/office/drawing/2014/main" id="{042C8961-28C5-4045-A807-DB1E61D06A33}"/>
                    </a:ext>
                  </a:extLst>
                </p14:cNvPr>
                <p14:cNvContentPartPr/>
                <p14:nvPr/>
              </p14:nvContentPartPr>
              <p14:xfrm>
                <a:off x="3255480" y="1498879"/>
                <a:ext cx="107640" cy="145440"/>
              </p14:xfrm>
            </p:contentPart>
          </mc:Choice>
          <mc:Fallback xmlns="">
            <p:pic>
              <p:nvPicPr>
                <p:cNvPr id="117" name="Entrada de lápiz 116">
                  <a:extLst>
                    <a:ext uri="{FF2B5EF4-FFF2-40B4-BE49-F238E27FC236}">
                      <a16:creationId xmlns:a16="http://schemas.microsoft.com/office/drawing/2014/main" id="{042C8961-28C5-4045-A807-DB1E61D06A33}"/>
                    </a:ext>
                  </a:extLst>
                </p:cNvPr>
                <p:cNvPicPr/>
                <p:nvPr/>
              </p:nvPicPr>
              <p:blipFill>
                <a:blip r:embed="rId69"/>
                <a:stretch>
                  <a:fillRect/>
                </a:stretch>
              </p:blipFill>
              <p:spPr>
                <a:xfrm>
                  <a:off x="3246480" y="1489879"/>
                  <a:ext cx="125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Entrada de lápiz 117">
                  <a:extLst>
                    <a:ext uri="{FF2B5EF4-FFF2-40B4-BE49-F238E27FC236}">
                      <a16:creationId xmlns:a16="http://schemas.microsoft.com/office/drawing/2014/main" id="{8B08AF08-E6F9-43E8-A1E0-8D94878443F5}"/>
                    </a:ext>
                  </a:extLst>
                </p14:cNvPr>
                <p14:cNvContentPartPr/>
                <p14:nvPr/>
              </p14:nvContentPartPr>
              <p14:xfrm>
                <a:off x="3399120" y="1515799"/>
                <a:ext cx="149040" cy="137160"/>
              </p14:xfrm>
            </p:contentPart>
          </mc:Choice>
          <mc:Fallback xmlns="">
            <p:pic>
              <p:nvPicPr>
                <p:cNvPr id="118" name="Entrada de lápiz 117">
                  <a:extLst>
                    <a:ext uri="{FF2B5EF4-FFF2-40B4-BE49-F238E27FC236}">
                      <a16:creationId xmlns:a16="http://schemas.microsoft.com/office/drawing/2014/main" id="{8B08AF08-E6F9-43E8-A1E0-8D94878443F5}"/>
                    </a:ext>
                  </a:extLst>
                </p:cNvPr>
                <p:cNvPicPr/>
                <p:nvPr/>
              </p:nvPicPr>
              <p:blipFill>
                <a:blip r:embed="rId71"/>
                <a:stretch>
                  <a:fillRect/>
                </a:stretch>
              </p:blipFill>
              <p:spPr>
                <a:xfrm>
                  <a:off x="3390480" y="1506799"/>
                  <a:ext cx="166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Entrada de lápiz 118">
                  <a:extLst>
                    <a:ext uri="{FF2B5EF4-FFF2-40B4-BE49-F238E27FC236}">
                      <a16:creationId xmlns:a16="http://schemas.microsoft.com/office/drawing/2014/main" id="{99BBEAFE-F28C-4E27-8BBC-1037D610E6DC}"/>
                    </a:ext>
                  </a:extLst>
                </p14:cNvPr>
                <p14:cNvContentPartPr/>
                <p14:nvPr/>
              </p14:nvContentPartPr>
              <p14:xfrm>
                <a:off x="3415680" y="1593559"/>
                <a:ext cx="65160" cy="8280"/>
              </p14:xfrm>
            </p:contentPart>
          </mc:Choice>
          <mc:Fallback xmlns="">
            <p:pic>
              <p:nvPicPr>
                <p:cNvPr id="119" name="Entrada de lápiz 118">
                  <a:extLst>
                    <a:ext uri="{FF2B5EF4-FFF2-40B4-BE49-F238E27FC236}">
                      <a16:creationId xmlns:a16="http://schemas.microsoft.com/office/drawing/2014/main" id="{99BBEAFE-F28C-4E27-8BBC-1037D610E6DC}"/>
                    </a:ext>
                  </a:extLst>
                </p:cNvPr>
                <p:cNvPicPr/>
                <p:nvPr/>
              </p:nvPicPr>
              <p:blipFill>
                <a:blip r:embed="rId73"/>
                <a:stretch>
                  <a:fillRect/>
                </a:stretch>
              </p:blipFill>
              <p:spPr>
                <a:xfrm>
                  <a:off x="3406680" y="1584559"/>
                  <a:ext cx="82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Entrada de lápiz 119">
                  <a:extLst>
                    <a:ext uri="{FF2B5EF4-FFF2-40B4-BE49-F238E27FC236}">
                      <a16:creationId xmlns:a16="http://schemas.microsoft.com/office/drawing/2014/main" id="{DFA5A195-DDFA-4693-BD7B-D7E1AB8FC6D0}"/>
                    </a:ext>
                  </a:extLst>
                </p14:cNvPr>
                <p14:cNvContentPartPr/>
                <p14:nvPr/>
              </p14:nvContentPartPr>
              <p14:xfrm>
                <a:off x="3405600" y="1525519"/>
                <a:ext cx="153360" cy="37800"/>
              </p14:xfrm>
            </p:contentPart>
          </mc:Choice>
          <mc:Fallback xmlns="">
            <p:pic>
              <p:nvPicPr>
                <p:cNvPr id="120" name="Entrada de lápiz 119">
                  <a:extLst>
                    <a:ext uri="{FF2B5EF4-FFF2-40B4-BE49-F238E27FC236}">
                      <a16:creationId xmlns:a16="http://schemas.microsoft.com/office/drawing/2014/main" id="{DFA5A195-DDFA-4693-BD7B-D7E1AB8FC6D0}"/>
                    </a:ext>
                  </a:extLst>
                </p:cNvPr>
                <p:cNvPicPr/>
                <p:nvPr/>
              </p:nvPicPr>
              <p:blipFill>
                <a:blip r:embed="rId75"/>
                <a:stretch>
                  <a:fillRect/>
                </a:stretch>
              </p:blipFill>
              <p:spPr>
                <a:xfrm>
                  <a:off x="3396960" y="1516879"/>
                  <a:ext cx="171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Entrada de lápiz 120">
                  <a:extLst>
                    <a:ext uri="{FF2B5EF4-FFF2-40B4-BE49-F238E27FC236}">
                      <a16:creationId xmlns:a16="http://schemas.microsoft.com/office/drawing/2014/main" id="{092C6F64-92BD-4182-B01E-04FE4EDF9F23}"/>
                    </a:ext>
                  </a:extLst>
                </p14:cNvPr>
                <p14:cNvContentPartPr/>
                <p14:nvPr/>
              </p14:nvContentPartPr>
              <p14:xfrm>
                <a:off x="3568680" y="1526599"/>
                <a:ext cx="200520" cy="117720"/>
              </p14:xfrm>
            </p:contentPart>
          </mc:Choice>
          <mc:Fallback xmlns="">
            <p:pic>
              <p:nvPicPr>
                <p:cNvPr id="121" name="Entrada de lápiz 120">
                  <a:extLst>
                    <a:ext uri="{FF2B5EF4-FFF2-40B4-BE49-F238E27FC236}">
                      <a16:creationId xmlns:a16="http://schemas.microsoft.com/office/drawing/2014/main" id="{092C6F64-92BD-4182-B01E-04FE4EDF9F23}"/>
                    </a:ext>
                  </a:extLst>
                </p:cNvPr>
                <p:cNvPicPr/>
                <p:nvPr/>
              </p:nvPicPr>
              <p:blipFill>
                <a:blip r:embed="rId77"/>
                <a:stretch>
                  <a:fillRect/>
                </a:stretch>
              </p:blipFill>
              <p:spPr>
                <a:xfrm>
                  <a:off x="3559680" y="1517599"/>
                  <a:ext cx="21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Entrada de lápiz 121">
                  <a:extLst>
                    <a:ext uri="{FF2B5EF4-FFF2-40B4-BE49-F238E27FC236}">
                      <a16:creationId xmlns:a16="http://schemas.microsoft.com/office/drawing/2014/main" id="{89D453EE-5A6E-404F-899D-B6B9AC765128}"/>
                    </a:ext>
                  </a:extLst>
                </p14:cNvPr>
                <p14:cNvContentPartPr/>
                <p14:nvPr/>
              </p14:nvContentPartPr>
              <p14:xfrm>
                <a:off x="3615480" y="1515439"/>
                <a:ext cx="227880" cy="24840"/>
              </p14:xfrm>
            </p:contentPart>
          </mc:Choice>
          <mc:Fallback xmlns="">
            <p:pic>
              <p:nvPicPr>
                <p:cNvPr id="122" name="Entrada de lápiz 121">
                  <a:extLst>
                    <a:ext uri="{FF2B5EF4-FFF2-40B4-BE49-F238E27FC236}">
                      <a16:creationId xmlns:a16="http://schemas.microsoft.com/office/drawing/2014/main" id="{89D453EE-5A6E-404F-899D-B6B9AC765128}"/>
                    </a:ext>
                  </a:extLst>
                </p:cNvPr>
                <p:cNvPicPr/>
                <p:nvPr/>
              </p:nvPicPr>
              <p:blipFill>
                <a:blip r:embed="rId79"/>
                <a:stretch>
                  <a:fillRect/>
                </a:stretch>
              </p:blipFill>
              <p:spPr>
                <a:xfrm>
                  <a:off x="3606480" y="1506439"/>
                  <a:ext cx="245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Entrada de lápiz 122">
                  <a:extLst>
                    <a:ext uri="{FF2B5EF4-FFF2-40B4-BE49-F238E27FC236}">
                      <a16:creationId xmlns:a16="http://schemas.microsoft.com/office/drawing/2014/main" id="{BB4E121E-5B61-4A35-9E61-DC19A316521E}"/>
                    </a:ext>
                  </a:extLst>
                </p14:cNvPr>
                <p14:cNvContentPartPr/>
                <p14:nvPr/>
              </p14:nvContentPartPr>
              <p14:xfrm>
                <a:off x="3861360" y="1494199"/>
                <a:ext cx="172080" cy="133560"/>
              </p14:xfrm>
            </p:contentPart>
          </mc:Choice>
          <mc:Fallback xmlns="">
            <p:pic>
              <p:nvPicPr>
                <p:cNvPr id="123" name="Entrada de lápiz 122">
                  <a:extLst>
                    <a:ext uri="{FF2B5EF4-FFF2-40B4-BE49-F238E27FC236}">
                      <a16:creationId xmlns:a16="http://schemas.microsoft.com/office/drawing/2014/main" id="{BB4E121E-5B61-4A35-9E61-DC19A316521E}"/>
                    </a:ext>
                  </a:extLst>
                </p:cNvPr>
                <p:cNvPicPr/>
                <p:nvPr/>
              </p:nvPicPr>
              <p:blipFill>
                <a:blip r:embed="rId81"/>
                <a:stretch>
                  <a:fillRect/>
                </a:stretch>
              </p:blipFill>
              <p:spPr>
                <a:xfrm>
                  <a:off x="3852360" y="1485559"/>
                  <a:ext cx="189720" cy="151200"/>
                </a:xfrm>
                <a:prstGeom prst="rect">
                  <a:avLst/>
                </a:prstGeom>
              </p:spPr>
            </p:pic>
          </mc:Fallback>
        </mc:AlternateContent>
      </p:grpSp>
      <p:grpSp>
        <p:nvGrpSpPr>
          <p:cNvPr id="126" name="Grupo 125">
            <a:extLst>
              <a:ext uri="{FF2B5EF4-FFF2-40B4-BE49-F238E27FC236}">
                <a16:creationId xmlns:a16="http://schemas.microsoft.com/office/drawing/2014/main" id="{22630837-0999-45B0-AC79-70F5BD208EC5}"/>
              </a:ext>
            </a:extLst>
          </p:cNvPr>
          <p:cNvGrpSpPr/>
          <p:nvPr/>
        </p:nvGrpSpPr>
        <p:grpSpPr>
          <a:xfrm>
            <a:off x="80640" y="47955"/>
            <a:ext cx="7517520" cy="3778560"/>
            <a:chOff x="93960" y="41959"/>
            <a:chExt cx="7517520" cy="3778560"/>
          </a:xfrm>
        </p:grpSpPr>
        <mc:AlternateContent xmlns:mc="http://schemas.openxmlformats.org/markup-compatibility/2006" xmlns:p14="http://schemas.microsoft.com/office/powerpoint/2010/main">
          <mc:Choice Requires="p14">
            <p:contentPart p14:bwMode="auto" r:id="rId82">
              <p14:nvContentPartPr>
                <p14:cNvPr id="5" name="Entrada de lápiz 4">
                  <a:extLst>
                    <a:ext uri="{FF2B5EF4-FFF2-40B4-BE49-F238E27FC236}">
                      <a16:creationId xmlns:a16="http://schemas.microsoft.com/office/drawing/2014/main" id="{DA809AF3-BF3A-4F70-8DF2-4ADE7930956A}"/>
                    </a:ext>
                  </a:extLst>
                </p14:cNvPr>
                <p14:cNvContentPartPr/>
                <p14:nvPr/>
              </p14:nvContentPartPr>
              <p14:xfrm>
                <a:off x="866520" y="148879"/>
                <a:ext cx="331920" cy="237600"/>
              </p14:xfrm>
            </p:contentPart>
          </mc:Choice>
          <mc:Fallback xmlns="">
            <p:pic>
              <p:nvPicPr>
                <p:cNvPr id="5" name="Entrada de lápiz 4">
                  <a:extLst>
                    <a:ext uri="{FF2B5EF4-FFF2-40B4-BE49-F238E27FC236}">
                      <a16:creationId xmlns:a16="http://schemas.microsoft.com/office/drawing/2014/main" id="{DA809AF3-BF3A-4F70-8DF2-4ADE7930956A}"/>
                    </a:ext>
                  </a:extLst>
                </p:cNvPr>
                <p:cNvPicPr/>
                <p:nvPr/>
              </p:nvPicPr>
              <p:blipFill>
                <a:blip r:embed="rId83"/>
                <a:stretch>
                  <a:fillRect/>
                </a:stretch>
              </p:blipFill>
              <p:spPr>
                <a:xfrm>
                  <a:off x="857520" y="139879"/>
                  <a:ext cx="34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 name="Entrada de lápiz 5">
                  <a:extLst>
                    <a:ext uri="{FF2B5EF4-FFF2-40B4-BE49-F238E27FC236}">
                      <a16:creationId xmlns:a16="http://schemas.microsoft.com/office/drawing/2014/main" id="{708E2FCE-70E9-4165-B666-802CBEDAE047}"/>
                    </a:ext>
                  </a:extLst>
                </p14:cNvPr>
                <p14:cNvContentPartPr/>
                <p14:nvPr/>
              </p14:nvContentPartPr>
              <p14:xfrm>
                <a:off x="983160" y="170839"/>
                <a:ext cx="94680" cy="3649680"/>
              </p14:xfrm>
            </p:contentPart>
          </mc:Choice>
          <mc:Fallback xmlns="">
            <p:pic>
              <p:nvPicPr>
                <p:cNvPr id="6" name="Entrada de lápiz 5">
                  <a:extLst>
                    <a:ext uri="{FF2B5EF4-FFF2-40B4-BE49-F238E27FC236}">
                      <a16:creationId xmlns:a16="http://schemas.microsoft.com/office/drawing/2014/main" id="{708E2FCE-70E9-4165-B666-802CBEDAE047}"/>
                    </a:ext>
                  </a:extLst>
                </p:cNvPr>
                <p:cNvPicPr/>
                <p:nvPr/>
              </p:nvPicPr>
              <p:blipFill>
                <a:blip r:embed="rId85"/>
                <a:stretch>
                  <a:fillRect/>
                </a:stretch>
              </p:blipFill>
              <p:spPr>
                <a:xfrm>
                  <a:off x="974160" y="161839"/>
                  <a:ext cx="112320" cy="3667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 name="Entrada de lápiz 7">
                  <a:extLst>
                    <a:ext uri="{FF2B5EF4-FFF2-40B4-BE49-F238E27FC236}">
                      <a16:creationId xmlns:a16="http://schemas.microsoft.com/office/drawing/2014/main" id="{A3FCC349-95C7-4301-834A-CEBC8CB392A5}"/>
                    </a:ext>
                  </a:extLst>
                </p14:cNvPr>
                <p14:cNvContentPartPr/>
                <p14:nvPr/>
              </p14:nvContentPartPr>
              <p14:xfrm>
                <a:off x="6660000" y="3018439"/>
                <a:ext cx="273600" cy="255600"/>
              </p14:xfrm>
            </p:contentPart>
          </mc:Choice>
          <mc:Fallback xmlns="">
            <p:pic>
              <p:nvPicPr>
                <p:cNvPr id="8" name="Entrada de lápiz 7">
                  <a:extLst>
                    <a:ext uri="{FF2B5EF4-FFF2-40B4-BE49-F238E27FC236}">
                      <a16:creationId xmlns:a16="http://schemas.microsoft.com/office/drawing/2014/main" id="{A3FCC349-95C7-4301-834A-CEBC8CB392A5}"/>
                    </a:ext>
                  </a:extLst>
                </p:cNvPr>
                <p:cNvPicPr/>
                <p:nvPr/>
              </p:nvPicPr>
              <p:blipFill>
                <a:blip r:embed="rId87"/>
                <a:stretch>
                  <a:fillRect/>
                </a:stretch>
              </p:blipFill>
              <p:spPr>
                <a:xfrm>
                  <a:off x="6651000" y="3009439"/>
                  <a:ext cx="291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 name="Entrada de lápiz 9">
                  <a:extLst>
                    <a:ext uri="{FF2B5EF4-FFF2-40B4-BE49-F238E27FC236}">
                      <a16:creationId xmlns:a16="http://schemas.microsoft.com/office/drawing/2014/main" id="{4701AA8B-DF28-4869-9DEC-0A45EBF134BD}"/>
                    </a:ext>
                  </a:extLst>
                </p14:cNvPr>
                <p14:cNvContentPartPr/>
                <p14:nvPr/>
              </p14:nvContentPartPr>
              <p14:xfrm>
                <a:off x="7077240" y="2836279"/>
                <a:ext cx="384120" cy="341640"/>
              </p14:xfrm>
            </p:contentPart>
          </mc:Choice>
          <mc:Fallback xmlns="">
            <p:pic>
              <p:nvPicPr>
                <p:cNvPr id="10" name="Entrada de lápiz 9">
                  <a:extLst>
                    <a:ext uri="{FF2B5EF4-FFF2-40B4-BE49-F238E27FC236}">
                      <a16:creationId xmlns:a16="http://schemas.microsoft.com/office/drawing/2014/main" id="{4701AA8B-DF28-4869-9DEC-0A45EBF134BD}"/>
                    </a:ext>
                  </a:extLst>
                </p:cNvPr>
                <p:cNvPicPr/>
                <p:nvPr/>
              </p:nvPicPr>
              <p:blipFill>
                <a:blip r:embed="rId89"/>
                <a:stretch>
                  <a:fillRect/>
                </a:stretch>
              </p:blipFill>
              <p:spPr>
                <a:xfrm>
                  <a:off x="7068240" y="2827639"/>
                  <a:ext cx="4017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 name="Entrada de lápiz 10">
                  <a:extLst>
                    <a:ext uri="{FF2B5EF4-FFF2-40B4-BE49-F238E27FC236}">
                      <a16:creationId xmlns:a16="http://schemas.microsoft.com/office/drawing/2014/main" id="{1467036C-9A52-44AB-B18D-5A50C8BFF9C1}"/>
                    </a:ext>
                  </a:extLst>
                </p14:cNvPr>
                <p14:cNvContentPartPr/>
                <p14:nvPr/>
              </p14:nvContentPartPr>
              <p14:xfrm>
                <a:off x="7514280" y="3068119"/>
                <a:ext cx="97200" cy="192240"/>
              </p14:xfrm>
            </p:contentPart>
          </mc:Choice>
          <mc:Fallback xmlns="">
            <p:pic>
              <p:nvPicPr>
                <p:cNvPr id="11" name="Entrada de lápiz 10">
                  <a:extLst>
                    <a:ext uri="{FF2B5EF4-FFF2-40B4-BE49-F238E27FC236}">
                      <a16:creationId xmlns:a16="http://schemas.microsoft.com/office/drawing/2014/main" id="{1467036C-9A52-44AB-B18D-5A50C8BFF9C1}"/>
                    </a:ext>
                  </a:extLst>
                </p:cNvPr>
                <p:cNvPicPr/>
                <p:nvPr/>
              </p:nvPicPr>
              <p:blipFill>
                <a:blip r:embed="rId91"/>
                <a:stretch>
                  <a:fillRect/>
                </a:stretch>
              </p:blipFill>
              <p:spPr>
                <a:xfrm>
                  <a:off x="7505640" y="3059479"/>
                  <a:ext cx="114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Entrada de lápiz 11">
                  <a:extLst>
                    <a:ext uri="{FF2B5EF4-FFF2-40B4-BE49-F238E27FC236}">
                      <a16:creationId xmlns:a16="http://schemas.microsoft.com/office/drawing/2014/main" id="{58BA0928-D9EC-49F2-8D56-0F9899CF4A63}"/>
                    </a:ext>
                  </a:extLst>
                </p14:cNvPr>
                <p14:cNvContentPartPr/>
                <p14:nvPr/>
              </p14:nvContentPartPr>
              <p14:xfrm>
                <a:off x="7551000" y="2976319"/>
                <a:ext cx="44640" cy="41040"/>
              </p14:xfrm>
            </p:contentPart>
          </mc:Choice>
          <mc:Fallback xmlns="">
            <p:pic>
              <p:nvPicPr>
                <p:cNvPr id="12" name="Entrada de lápiz 11">
                  <a:extLst>
                    <a:ext uri="{FF2B5EF4-FFF2-40B4-BE49-F238E27FC236}">
                      <a16:creationId xmlns:a16="http://schemas.microsoft.com/office/drawing/2014/main" id="{58BA0928-D9EC-49F2-8D56-0F9899CF4A63}"/>
                    </a:ext>
                  </a:extLst>
                </p:cNvPr>
                <p:cNvPicPr/>
                <p:nvPr/>
              </p:nvPicPr>
              <p:blipFill>
                <a:blip r:embed="rId93"/>
                <a:stretch>
                  <a:fillRect/>
                </a:stretch>
              </p:blipFill>
              <p:spPr>
                <a:xfrm>
                  <a:off x="7542360" y="2967679"/>
                  <a:ext cx="6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Entrada de lápiz 13">
                  <a:extLst>
                    <a:ext uri="{FF2B5EF4-FFF2-40B4-BE49-F238E27FC236}">
                      <a16:creationId xmlns:a16="http://schemas.microsoft.com/office/drawing/2014/main" id="{8389ECE3-597A-46C0-BC7A-482FB212AEE9}"/>
                    </a:ext>
                  </a:extLst>
                </p14:cNvPr>
                <p14:cNvContentPartPr/>
                <p14:nvPr/>
              </p14:nvContentPartPr>
              <p14:xfrm>
                <a:off x="1374120" y="41959"/>
                <a:ext cx="178920" cy="290880"/>
              </p14:xfrm>
            </p:contentPart>
          </mc:Choice>
          <mc:Fallback xmlns="">
            <p:pic>
              <p:nvPicPr>
                <p:cNvPr id="14" name="Entrada de lápiz 13">
                  <a:extLst>
                    <a:ext uri="{FF2B5EF4-FFF2-40B4-BE49-F238E27FC236}">
                      <a16:creationId xmlns:a16="http://schemas.microsoft.com/office/drawing/2014/main" id="{8389ECE3-597A-46C0-BC7A-482FB212AEE9}"/>
                    </a:ext>
                  </a:extLst>
                </p:cNvPr>
                <p:cNvPicPr/>
                <p:nvPr/>
              </p:nvPicPr>
              <p:blipFill>
                <a:blip r:embed="rId95"/>
                <a:stretch>
                  <a:fillRect/>
                </a:stretch>
              </p:blipFill>
              <p:spPr>
                <a:xfrm>
                  <a:off x="1365480" y="33319"/>
                  <a:ext cx="196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 name="Entrada de lápiz 14">
                  <a:extLst>
                    <a:ext uri="{FF2B5EF4-FFF2-40B4-BE49-F238E27FC236}">
                      <a16:creationId xmlns:a16="http://schemas.microsoft.com/office/drawing/2014/main" id="{B396F82E-F306-40CB-B7BA-956357F83466}"/>
                    </a:ext>
                  </a:extLst>
                </p14:cNvPr>
                <p14:cNvContentPartPr/>
                <p14:nvPr/>
              </p14:nvContentPartPr>
              <p14:xfrm>
                <a:off x="1611720" y="280639"/>
                <a:ext cx="96480" cy="85320"/>
              </p14:xfrm>
            </p:contentPart>
          </mc:Choice>
          <mc:Fallback xmlns="">
            <p:pic>
              <p:nvPicPr>
                <p:cNvPr id="15" name="Entrada de lápiz 14">
                  <a:extLst>
                    <a:ext uri="{FF2B5EF4-FFF2-40B4-BE49-F238E27FC236}">
                      <a16:creationId xmlns:a16="http://schemas.microsoft.com/office/drawing/2014/main" id="{B396F82E-F306-40CB-B7BA-956357F83466}"/>
                    </a:ext>
                  </a:extLst>
                </p:cNvPr>
                <p:cNvPicPr/>
                <p:nvPr/>
              </p:nvPicPr>
              <p:blipFill>
                <a:blip r:embed="rId97"/>
                <a:stretch>
                  <a:fillRect/>
                </a:stretch>
              </p:blipFill>
              <p:spPr>
                <a:xfrm>
                  <a:off x="1603080" y="271639"/>
                  <a:ext cx="114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 name="Entrada de lápiz 16">
                  <a:extLst>
                    <a:ext uri="{FF2B5EF4-FFF2-40B4-BE49-F238E27FC236}">
                      <a16:creationId xmlns:a16="http://schemas.microsoft.com/office/drawing/2014/main" id="{BB50EEB1-9CEF-4CC5-8A82-426710C4D2C1}"/>
                    </a:ext>
                  </a:extLst>
                </p14:cNvPr>
                <p14:cNvContentPartPr/>
                <p14:nvPr/>
              </p14:nvContentPartPr>
              <p14:xfrm>
                <a:off x="1490400" y="3168559"/>
                <a:ext cx="50040" cy="170280"/>
              </p14:xfrm>
            </p:contentPart>
          </mc:Choice>
          <mc:Fallback xmlns="">
            <p:pic>
              <p:nvPicPr>
                <p:cNvPr id="17" name="Entrada de lápiz 16">
                  <a:extLst>
                    <a:ext uri="{FF2B5EF4-FFF2-40B4-BE49-F238E27FC236}">
                      <a16:creationId xmlns:a16="http://schemas.microsoft.com/office/drawing/2014/main" id="{BB50EEB1-9CEF-4CC5-8A82-426710C4D2C1}"/>
                    </a:ext>
                  </a:extLst>
                </p:cNvPr>
                <p:cNvPicPr/>
                <p:nvPr/>
              </p:nvPicPr>
              <p:blipFill>
                <a:blip r:embed="rId99"/>
                <a:stretch>
                  <a:fillRect/>
                </a:stretch>
              </p:blipFill>
              <p:spPr>
                <a:xfrm>
                  <a:off x="1481400" y="3159559"/>
                  <a:ext cx="67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 name="Entrada de lápiz 29">
                  <a:extLst>
                    <a:ext uri="{FF2B5EF4-FFF2-40B4-BE49-F238E27FC236}">
                      <a16:creationId xmlns:a16="http://schemas.microsoft.com/office/drawing/2014/main" id="{5219794B-E939-4D3F-B43B-BBBCB339FD46}"/>
                    </a:ext>
                  </a:extLst>
                </p14:cNvPr>
                <p14:cNvContentPartPr/>
                <p14:nvPr/>
              </p14:nvContentPartPr>
              <p14:xfrm>
                <a:off x="842760" y="738919"/>
                <a:ext cx="253800" cy="7200"/>
              </p14:xfrm>
            </p:contentPart>
          </mc:Choice>
          <mc:Fallback xmlns="">
            <p:pic>
              <p:nvPicPr>
                <p:cNvPr id="30" name="Entrada de lápiz 29">
                  <a:extLst>
                    <a:ext uri="{FF2B5EF4-FFF2-40B4-BE49-F238E27FC236}">
                      <a16:creationId xmlns:a16="http://schemas.microsoft.com/office/drawing/2014/main" id="{5219794B-E939-4D3F-B43B-BBBCB339FD46}"/>
                    </a:ext>
                  </a:extLst>
                </p:cNvPr>
                <p:cNvPicPr/>
                <p:nvPr/>
              </p:nvPicPr>
              <p:blipFill>
                <a:blip r:embed="rId101"/>
                <a:stretch>
                  <a:fillRect/>
                </a:stretch>
              </p:blipFill>
              <p:spPr>
                <a:xfrm>
                  <a:off x="833760" y="729919"/>
                  <a:ext cx="271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 name="Entrada de lápiz 30">
                  <a:extLst>
                    <a:ext uri="{FF2B5EF4-FFF2-40B4-BE49-F238E27FC236}">
                      <a16:creationId xmlns:a16="http://schemas.microsoft.com/office/drawing/2014/main" id="{5B7A7659-783F-4542-B631-2EC8C567B9B2}"/>
                    </a:ext>
                  </a:extLst>
                </p14:cNvPr>
                <p14:cNvContentPartPr/>
                <p14:nvPr/>
              </p14:nvContentPartPr>
              <p14:xfrm>
                <a:off x="242280" y="635599"/>
                <a:ext cx="178560" cy="253080"/>
              </p14:xfrm>
            </p:contentPart>
          </mc:Choice>
          <mc:Fallback xmlns="">
            <p:pic>
              <p:nvPicPr>
                <p:cNvPr id="31" name="Entrada de lápiz 30">
                  <a:extLst>
                    <a:ext uri="{FF2B5EF4-FFF2-40B4-BE49-F238E27FC236}">
                      <a16:creationId xmlns:a16="http://schemas.microsoft.com/office/drawing/2014/main" id="{5B7A7659-783F-4542-B631-2EC8C567B9B2}"/>
                    </a:ext>
                  </a:extLst>
                </p:cNvPr>
                <p:cNvPicPr/>
                <p:nvPr/>
              </p:nvPicPr>
              <p:blipFill>
                <a:blip r:embed="rId103"/>
                <a:stretch>
                  <a:fillRect/>
                </a:stretch>
              </p:blipFill>
              <p:spPr>
                <a:xfrm>
                  <a:off x="233280" y="626959"/>
                  <a:ext cx="196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2" name="Entrada de lápiz 31">
                  <a:extLst>
                    <a:ext uri="{FF2B5EF4-FFF2-40B4-BE49-F238E27FC236}">
                      <a16:creationId xmlns:a16="http://schemas.microsoft.com/office/drawing/2014/main" id="{E86EB932-1C89-484C-AF81-CACD84284EA7}"/>
                    </a:ext>
                  </a:extLst>
                </p14:cNvPr>
                <p14:cNvContentPartPr/>
                <p14:nvPr/>
              </p14:nvContentPartPr>
              <p14:xfrm>
                <a:off x="424440" y="812719"/>
                <a:ext cx="108000" cy="88920"/>
              </p14:xfrm>
            </p:contentPart>
          </mc:Choice>
          <mc:Fallback xmlns="">
            <p:pic>
              <p:nvPicPr>
                <p:cNvPr id="32" name="Entrada de lápiz 31">
                  <a:extLst>
                    <a:ext uri="{FF2B5EF4-FFF2-40B4-BE49-F238E27FC236}">
                      <a16:creationId xmlns:a16="http://schemas.microsoft.com/office/drawing/2014/main" id="{E86EB932-1C89-484C-AF81-CACD84284EA7}"/>
                    </a:ext>
                  </a:extLst>
                </p:cNvPr>
                <p:cNvPicPr/>
                <p:nvPr/>
              </p:nvPicPr>
              <p:blipFill>
                <a:blip r:embed="rId105"/>
                <a:stretch>
                  <a:fillRect/>
                </a:stretch>
              </p:blipFill>
              <p:spPr>
                <a:xfrm>
                  <a:off x="415800" y="804079"/>
                  <a:ext cx="125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3" name="Entrada de lápiz 32">
                  <a:extLst>
                    <a:ext uri="{FF2B5EF4-FFF2-40B4-BE49-F238E27FC236}">
                      <a16:creationId xmlns:a16="http://schemas.microsoft.com/office/drawing/2014/main" id="{95FF9399-F72A-4E9B-8BF7-9F2E056AD509}"/>
                    </a:ext>
                  </a:extLst>
                </p14:cNvPr>
                <p14:cNvContentPartPr/>
                <p14:nvPr/>
              </p14:nvContentPartPr>
              <p14:xfrm>
                <a:off x="567360" y="805159"/>
                <a:ext cx="140040" cy="79920"/>
              </p14:xfrm>
            </p:contentPart>
          </mc:Choice>
          <mc:Fallback xmlns="">
            <p:pic>
              <p:nvPicPr>
                <p:cNvPr id="33" name="Entrada de lápiz 32">
                  <a:extLst>
                    <a:ext uri="{FF2B5EF4-FFF2-40B4-BE49-F238E27FC236}">
                      <a16:creationId xmlns:a16="http://schemas.microsoft.com/office/drawing/2014/main" id="{95FF9399-F72A-4E9B-8BF7-9F2E056AD509}"/>
                    </a:ext>
                  </a:extLst>
                </p:cNvPr>
                <p:cNvPicPr/>
                <p:nvPr/>
              </p:nvPicPr>
              <p:blipFill>
                <a:blip r:embed="rId107"/>
                <a:stretch>
                  <a:fillRect/>
                </a:stretch>
              </p:blipFill>
              <p:spPr>
                <a:xfrm>
                  <a:off x="558720" y="796159"/>
                  <a:ext cx="157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5" name="Entrada de lápiz 34">
                  <a:extLst>
                    <a:ext uri="{FF2B5EF4-FFF2-40B4-BE49-F238E27FC236}">
                      <a16:creationId xmlns:a16="http://schemas.microsoft.com/office/drawing/2014/main" id="{33BB51F4-E86E-42A7-89BA-1CD15818406B}"/>
                    </a:ext>
                  </a:extLst>
                </p14:cNvPr>
                <p14:cNvContentPartPr/>
                <p14:nvPr/>
              </p14:nvContentPartPr>
              <p14:xfrm>
                <a:off x="951120" y="2950759"/>
                <a:ext cx="114120" cy="28440"/>
              </p14:xfrm>
            </p:contentPart>
          </mc:Choice>
          <mc:Fallback xmlns="">
            <p:pic>
              <p:nvPicPr>
                <p:cNvPr id="35" name="Entrada de lápiz 34">
                  <a:extLst>
                    <a:ext uri="{FF2B5EF4-FFF2-40B4-BE49-F238E27FC236}">
                      <a16:creationId xmlns:a16="http://schemas.microsoft.com/office/drawing/2014/main" id="{33BB51F4-E86E-42A7-89BA-1CD15818406B}"/>
                    </a:ext>
                  </a:extLst>
                </p:cNvPr>
                <p:cNvPicPr/>
                <p:nvPr/>
              </p:nvPicPr>
              <p:blipFill>
                <a:blip r:embed="rId109"/>
                <a:stretch>
                  <a:fillRect/>
                </a:stretch>
              </p:blipFill>
              <p:spPr>
                <a:xfrm>
                  <a:off x="942480" y="2941759"/>
                  <a:ext cx="131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5" name="Entrada de lápiz 54">
                  <a:extLst>
                    <a:ext uri="{FF2B5EF4-FFF2-40B4-BE49-F238E27FC236}">
                      <a16:creationId xmlns:a16="http://schemas.microsoft.com/office/drawing/2014/main" id="{0E4246CC-701C-43AF-8F9A-8A3445503555}"/>
                    </a:ext>
                  </a:extLst>
                </p14:cNvPr>
                <p14:cNvContentPartPr/>
                <p14:nvPr/>
              </p14:nvContentPartPr>
              <p14:xfrm>
                <a:off x="93960" y="2710279"/>
                <a:ext cx="130680" cy="261000"/>
              </p14:xfrm>
            </p:contentPart>
          </mc:Choice>
          <mc:Fallback xmlns="">
            <p:pic>
              <p:nvPicPr>
                <p:cNvPr id="55" name="Entrada de lápiz 54">
                  <a:extLst>
                    <a:ext uri="{FF2B5EF4-FFF2-40B4-BE49-F238E27FC236}">
                      <a16:creationId xmlns:a16="http://schemas.microsoft.com/office/drawing/2014/main" id="{0E4246CC-701C-43AF-8F9A-8A3445503555}"/>
                    </a:ext>
                  </a:extLst>
                </p:cNvPr>
                <p:cNvPicPr/>
                <p:nvPr/>
              </p:nvPicPr>
              <p:blipFill>
                <a:blip r:embed="rId111"/>
                <a:stretch>
                  <a:fillRect/>
                </a:stretch>
              </p:blipFill>
              <p:spPr>
                <a:xfrm>
                  <a:off x="84960" y="2701279"/>
                  <a:ext cx="148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6" name="Entrada de lápiz 55">
                  <a:extLst>
                    <a:ext uri="{FF2B5EF4-FFF2-40B4-BE49-F238E27FC236}">
                      <a16:creationId xmlns:a16="http://schemas.microsoft.com/office/drawing/2014/main" id="{6EDB80C1-9A1A-4456-B5B3-E56901830569}"/>
                    </a:ext>
                  </a:extLst>
                </p14:cNvPr>
                <p14:cNvContentPartPr/>
                <p14:nvPr/>
              </p14:nvContentPartPr>
              <p14:xfrm>
                <a:off x="243360" y="2884519"/>
                <a:ext cx="90000" cy="108720"/>
              </p14:xfrm>
            </p:contentPart>
          </mc:Choice>
          <mc:Fallback xmlns="">
            <p:pic>
              <p:nvPicPr>
                <p:cNvPr id="56" name="Entrada de lápiz 55">
                  <a:extLst>
                    <a:ext uri="{FF2B5EF4-FFF2-40B4-BE49-F238E27FC236}">
                      <a16:creationId xmlns:a16="http://schemas.microsoft.com/office/drawing/2014/main" id="{6EDB80C1-9A1A-4456-B5B3-E56901830569}"/>
                    </a:ext>
                  </a:extLst>
                </p:cNvPr>
                <p:cNvPicPr/>
                <p:nvPr/>
              </p:nvPicPr>
              <p:blipFill>
                <a:blip r:embed="rId113"/>
                <a:stretch>
                  <a:fillRect/>
                </a:stretch>
              </p:blipFill>
              <p:spPr>
                <a:xfrm>
                  <a:off x="234720" y="2875519"/>
                  <a:ext cx="107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Entrada de lápiz 59">
                  <a:extLst>
                    <a:ext uri="{FF2B5EF4-FFF2-40B4-BE49-F238E27FC236}">
                      <a16:creationId xmlns:a16="http://schemas.microsoft.com/office/drawing/2014/main" id="{9D155849-9DA8-4B7B-9AC9-8FA1FB51996C}"/>
                    </a:ext>
                  </a:extLst>
                </p14:cNvPr>
                <p14:cNvContentPartPr/>
                <p14:nvPr/>
              </p14:nvContentPartPr>
              <p14:xfrm>
                <a:off x="345600" y="2903599"/>
                <a:ext cx="87480" cy="96840"/>
              </p14:xfrm>
            </p:contentPart>
          </mc:Choice>
          <mc:Fallback xmlns="">
            <p:pic>
              <p:nvPicPr>
                <p:cNvPr id="60" name="Entrada de lápiz 59">
                  <a:extLst>
                    <a:ext uri="{FF2B5EF4-FFF2-40B4-BE49-F238E27FC236}">
                      <a16:creationId xmlns:a16="http://schemas.microsoft.com/office/drawing/2014/main" id="{9D155849-9DA8-4B7B-9AC9-8FA1FB51996C}"/>
                    </a:ext>
                  </a:extLst>
                </p:cNvPr>
                <p:cNvPicPr/>
                <p:nvPr/>
              </p:nvPicPr>
              <p:blipFill>
                <a:blip r:embed="rId115"/>
                <a:stretch>
                  <a:fillRect/>
                </a:stretch>
              </p:blipFill>
              <p:spPr>
                <a:xfrm>
                  <a:off x="336600" y="2894959"/>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Entrada de lápiz 60">
                  <a:extLst>
                    <a:ext uri="{FF2B5EF4-FFF2-40B4-BE49-F238E27FC236}">
                      <a16:creationId xmlns:a16="http://schemas.microsoft.com/office/drawing/2014/main" id="{EAC890CB-D983-471E-8C71-88B685D479AD}"/>
                    </a:ext>
                  </a:extLst>
                </p14:cNvPr>
                <p14:cNvContentPartPr/>
                <p14:nvPr/>
              </p14:nvContentPartPr>
              <p14:xfrm>
                <a:off x="353880" y="2940319"/>
                <a:ext cx="38160" cy="14760"/>
              </p14:xfrm>
            </p:contentPart>
          </mc:Choice>
          <mc:Fallback xmlns="">
            <p:pic>
              <p:nvPicPr>
                <p:cNvPr id="61" name="Entrada de lápiz 60">
                  <a:extLst>
                    <a:ext uri="{FF2B5EF4-FFF2-40B4-BE49-F238E27FC236}">
                      <a16:creationId xmlns:a16="http://schemas.microsoft.com/office/drawing/2014/main" id="{EAC890CB-D983-471E-8C71-88B685D479AD}"/>
                    </a:ext>
                  </a:extLst>
                </p:cNvPr>
                <p:cNvPicPr/>
                <p:nvPr/>
              </p:nvPicPr>
              <p:blipFill>
                <a:blip r:embed="rId117"/>
                <a:stretch>
                  <a:fillRect/>
                </a:stretch>
              </p:blipFill>
              <p:spPr>
                <a:xfrm>
                  <a:off x="345240" y="2931679"/>
                  <a:ext cx="55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Entrada de lápiz 61">
                  <a:extLst>
                    <a:ext uri="{FF2B5EF4-FFF2-40B4-BE49-F238E27FC236}">
                      <a16:creationId xmlns:a16="http://schemas.microsoft.com/office/drawing/2014/main" id="{DCF1889F-7A0F-44BE-93CF-22CA2E3A332E}"/>
                    </a:ext>
                  </a:extLst>
                </p14:cNvPr>
                <p14:cNvContentPartPr/>
                <p14:nvPr/>
              </p14:nvContentPartPr>
              <p14:xfrm>
                <a:off x="342360" y="2889559"/>
                <a:ext cx="58320" cy="24480"/>
              </p14:xfrm>
            </p:contentPart>
          </mc:Choice>
          <mc:Fallback xmlns="">
            <p:pic>
              <p:nvPicPr>
                <p:cNvPr id="62" name="Entrada de lápiz 61">
                  <a:extLst>
                    <a:ext uri="{FF2B5EF4-FFF2-40B4-BE49-F238E27FC236}">
                      <a16:creationId xmlns:a16="http://schemas.microsoft.com/office/drawing/2014/main" id="{DCF1889F-7A0F-44BE-93CF-22CA2E3A332E}"/>
                    </a:ext>
                  </a:extLst>
                </p:cNvPr>
                <p:cNvPicPr/>
                <p:nvPr/>
              </p:nvPicPr>
              <p:blipFill>
                <a:blip r:embed="rId119"/>
                <a:stretch>
                  <a:fillRect/>
                </a:stretch>
              </p:blipFill>
              <p:spPr>
                <a:xfrm>
                  <a:off x="333720" y="2880919"/>
                  <a:ext cx="7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Entrada de lápiz 62">
                  <a:extLst>
                    <a:ext uri="{FF2B5EF4-FFF2-40B4-BE49-F238E27FC236}">
                      <a16:creationId xmlns:a16="http://schemas.microsoft.com/office/drawing/2014/main" id="{838BB6BE-8C4F-49F7-8230-31B4A1233720}"/>
                    </a:ext>
                  </a:extLst>
                </p14:cNvPr>
                <p14:cNvContentPartPr/>
                <p14:nvPr/>
              </p14:nvContentPartPr>
              <p14:xfrm>
                <a:off x="459360" y="2716039"/>
                <a:ext cx="10440" cy="332280"/>
              </p14:xfrm>
            </p:contentPart>
          </mc:Choice>
          <mc:Fallback xmlns="">
            <p:pic>
              <p:nvPicPr>
                <p:cNvPr id="63" name="Entrada de lápiz 62">
                  <a:extLst>
                    <a:ext uri="{FF2B5EF4-FFF2-40B4-BE49-F238E27FC236}">
                      <a16:creationId xmlns:a16="http://schemas.microsoft.com/office/drawing/2014/main" id="{838BB6BE-8C4F-49F7-8230-31B4A1233720}"/>
                    </a:ext>
                  </a:extLst>
                </p:cNvPr>
                <p:cNvPicPr/>
                <p:nvPr/>
              </p:nvPicPr>
              <p:blipFill>
                <a:blip r:embed="rId121"/>
                <a:stretch>
                  <a:fillRect/>
                </a:stretch>
              </p:blipFill>
              <p:spPr>
                <a:xfrm>
                  <a:off x="450360" y="2707399"/>
                  <a:ext cx="28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Entrada de lápiz 63">
                  <a:extLst>
                    <a:ext uri="{FF2B5EF4-FFF2-40B4-BE49-F238E27FC236}">
                      <a16:creationId xmlns:a16="http://schemas.microsoft.com/office/drawing/2014/main" id="{BB877F33-8686-466B-836E-5DC8E5833158}"/>
                    </a:ext>
                  </a:extLst>
                </p14:cNvPr>
                <p14:cNvContentPartPr/>
                <p14:nvPr/>
              </p14:nvContentPartPr>
              <p14:xfrm>
                <a:off x="476640" y="3053359"/>
                <a:ext cx="55080" cy="98640"/>
              </p14:xfrm>
            </p:contentPart>
          </mc:Choice>
          <mc:Fallback xmlns="">
            <p:pic>
              <p:nvPicPr>
                <p:cNvPr id="64" name="Entrada de lápiz 63">
                  <a:extLst>
                    <a:ext uri="{FF2B5EF4-FFF2-40B4-BE49-F238E27FC236}">
                      <a16:creationId xmlns:a16="http://schemas.microsoft.com/office/drawing/2014/main" id="{BB877F33-8686-466B-836E-5DC8E5833158}"/>
                    </a:ext>
                  </a:extLst>
                </p:cNvPr>
                <p:cNvPicPr/>
                <p:nvPr/>
              </p:nvPicPr>
              <p:blipFill>
                <a:blip r:embed="rId123"/>
                <a:stretch>
                  <a:fillRect/>
                </a:stretch>
              </p:blipFill>
              <p:spPr>
                <a:xfrm>
                  <a:off x="467640" y="3044719"/>
                  <a:ext cx="727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Entrada de lápiz 65">
                  <a:extLst>
                    <a:ext uri="{FF2B5EF4-FFF2-40B4-BE49-F238E27FC236}">
                      <a16:creationId xmlns:a16="http://schemas.microsoft.com/office/drawing/2014/main" id="{638FE0E1-A169-4259-91E1-20A723888E59}"/>
                    </a:ext>
                  </a:extLst>
                </p14:cNvPr>
                <p14:cNvContentPartPr/>
                <p14:nvPr/>
              </p14:nvContentPartPr>
              <p14:xfrm>
                <a:off x="542880" y="3084679"/>
                <a:ext cx="89640" cy="81360"/>
              </p14:xfrm>
            </p:contentPart>
          </mc:Choice>
          <mc:Fallback xmlns="">
            <p:pic>
              <p:nvPicPr>
                <p:cNvPr id="66" name="Entrada de lápiz 65">
                  <a:extLst>
                    <a:ext uri="{FF2B5EF4-FFF2-40B4-BE49-F238E27FC236}">
                      <a16:creationId xmlns:a16="http://schemas.microsoft.com/office/drawing/2014/main" id="{638FE0E1-A169-4259-91E1-20A723888E59}"/>
                    </a:ext>
                  </a:extLst>
                </p:cNvPr>
                <p:cNvPicPr/>
                <p:nvPr/>
              </p:nvPicPr>
              <p:blipFill>
                <a:blip r:embed="rId125"/>
                <a:stretch>
                  <a:fillRect/>
                </a:stretch>
              </p:blipFill>
              <p:spPr>
                <a:xfrm>
                  <a:off x="533880" y="3075679"/>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Entrada de lápiz 66">
                  <a:extLst>
                    <a:ext uri="{FF2B5EF4-FFF2-40B4-BE49-F238E27FC236}">
                      <a16:creationId xmlns:a16="http://schemas.microsoft.com/office/drawing/2014/main" id="{B3583D15-469A-4021-909B-4C36BDCB5736}"/>
                    </a:ext>
                  </a:extLst>
                </p14:cNvPr>
                <p14:cNvContentPartPr/>
                <p14:nvPr/>
              </p14:nvContentPartPr>
              <p14:xfrm>
                <a:off x="665640" y="3086119"/>
                <a:ext cx="11160" cy="70200"/>
              </p14:xfrm>
            </p:contentPart>
          </mc:Choice>
          <mc:Fallback xmlns="">
            <p:pic>
              <p:nvPicPr>
                <p:cNvPr id="67" name="Entrada de lápiz 66">
                  <a:extLst>
                    <a:ext uri="{FF2B5EF4-FFF2-40B4-BE49-F238E27FC236}">
                      <a16:creationId xmlns:a16="http://schemas.microsoft.com/office/drawing/2014/main" id="{B3583D15-469A-4021-909B-4C36BDCB5736}"/>
                    </a:ext>
                  </a:extLst>
                </p:cNvPr>
                <p:cNvPicPr/>
                <p:nvPr/>
              </p:nvPicPr>
              <p:blipFill>
                <a:blip r:embed="rId127"/>
                <a:stretch>
                  <a:fillRect/>
                </a:stretch>
              </p:blipFill>
              <p:spPr>
                <a:xfrm>
                  <a:off x="657000" y="3077119"/>
                  <a:ext cx="28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Entrada de lápiz 67">
                  <a:extLst>
                    <a:ext uri="{FF2B5EF4-FFF2-40B4-BE49-F238E27FC236}">
                      <a16:creationId xmlns:a16="http://schemas.microsoft.com/office/drawing/2014/main" id="{45C2ECA8-2DFF-4102-AD86-146520513EBE}"/>
                    </a:ext>
                  </a:extLst>
                </p14:cNvPr>
                <p14:cNvContentPartPr/>
                <p14:nvPr/>
              </p14:nvContentPartPr>
              <p14:xfrm>
                <a:off x="619560" y="3068119"/>
                <a:ext cx="66240" cy="26640"/>
              </p14:xfrm>
            </p:contentPart>
          </mc:Choice>
          <mc:Fallback xmlns="">
            <p:pic>
              <p:nvPicPr>
                <p:cNvPr id="68" name="Entrada de lápiz 67">
                  <a:extLst>
                    <a:ext uri="{FF2B5EF4-FFF2-40B4-BE49-F238E27FC236}">
                      <a16:creationId xmlns:a16="http://schemas.microsoft.com/office/drawing/2014/main" id="{45C2ECA8-2DFF-4102-AD86-146520513EBE}"/>
                    </a:ext>
                  </a:extLst>
                </p:cNvPr>
                <p:cNvPicPr/>
                <p:nvPr/>
              </p:nvPicPr>
              <p:blipFill>
                <a:blip r:embed="rId129"/>
                <a:stretch>
                  <a:fillRect/>
                </a:stretch>
              </p:blipFill>
              <p:spPr>
                <a:xfrm>
                  <a:off x="610920" y="3059119"/>
                  <a:ext cx="83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Entrada de lápiz 68">
                  <a:extLst>
                    <a:ext uri="{FF2B5EF4-FFF2-40B4-BE49-F238E27FC236}">
                      <a16:creationId xmlns:a16="http://schemas.microsoft.com/office/drawing/2014/main" id="{93546495-822A-4213-A71D-A9F1EA64729B}"/>
                    </a:ext>
                  </a:extLst>
                </p14:cNvPr>
                <p14:cNvContentPartPr/>
                <p14:nvPr/>
              </p14:nvContentPartPr>
              <p14:xfrm>
                <a:off x="524880" y="2871919"/>
                <a:ext cx="63720" cy="5040"/>
              </p14:xfrm>
            </p:contentPart>
          </mc:Choice>
          <mc:Fallback xmlns="">
            <p:pic>
              <p:nvPicPr>
                <p:cNvPr id="69" name="Entrada de lápiz 68">
                  <a:extLst>
                    <a:ext uri="{FF2B5EF4-FFF2-40B4-BE49-F238E27FC236}">
                      <a16:creationId xmlns:a16="http://schemas.microsoft.com/office/drawing/2014/main" id="{93546495-822A-4213-A71D-A9F1EA64729B}"/>
                    </a:ext>
                  </a:extLst>
                </p:cNvPr>
                <p:cNvPicPr/>
                <p:nvPr/>
              </p:nvPicPr>
              <p:blipFill>
                <a:blip r:embed="rId131"/>
                <a:stretch>
                  <a:fillRect/>
                </a:stretch>
              </p:blipFill>
              <p:spPr>
                <a:xfrm>
                  <a:off x="515880" y="2862919"/>
                  <a:ext cx="81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Entrada de lápiz 69">
                  <a:extLst>
                    <a:ext uri="{FF2B5EF4-FFF2-40B4-BE49-F238E27FC236}">
                      <a16:creationId xmlns:a16="http://schemas.microsoft.com/office/drawing/2014/main" id="{82EBACB3-AAA7-470E-9CB3-01E8C00FB131}"/>
                    </a:ext>
                  </a:extLst>
                </p14:cNvPr>
                <p14:cNvContentPartPr/>
                <p14:nvPr/>
              </p14:nvContentPartPr>
              <p14:xfrm>
                <a:off x="531360" y="2911519"/>
                <a:ext cx="52560" cy="9720"/>
              </p14:xfrm>
            </p:contentPart>
          </mc:Choice>
          <mc:Fallback xmlns="">
            <p:pic>
              <p:nvPicPr>
                <p:cNvPr id="70" name="Entrada de lápiz 69">
                  <a:extLst>
                    <a:ext uri="{FF2B5EF4-FFF2-40B4-BE49-F238E27FC236}">
                      <a16:creationId xmlns:a16="http://schemas.microsoft.com/office/drawing/2014/main" id="{82EBACB3-AAA7-470E-9CB3-01E8C00FB131}"/>
                    </a:ext>
                  </a:extLst>
                </p:cNvPr>
                <p:cNvPicPr/>
                <p:nvPr/>
              </p:nvPicPr>
              <p:blipFill>
                <a:blip r:embed="rId133"/>
                <a:stretch>
                  <a:fillRect/>
                </a:stretch>
              </p:blipFill>
              <p:spPr>
                <a:xfrm>
                  <a:off x="522720" y="2902879"/>
                  <a:ext cx="70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Entrada de lápiz 70">
                  <a:extLst>
                    <a:ext uri="{FF2B5EF4-FFF2-40B4-BE49-F238E27FC236}">
                      <a16:creationId xmlns:a16="http://schemas.microsoft.com/office/drawing/2014/main" id="{24A09FD1-01C2-4AE9-AC52-79E88F7EA3C1}"/>
                    </a:ext>
                  </a:extLst>
                </p14:cNvPr>
                <p14:cNvContentPartPr/>
                <p14:nvPr/>
              </p14:nvContentPartPr>
              <p14:xfrm>
                <a:off x="639000" y="2856439"/>
                <a:ext cx="78840" cy="74520"/>
              </p14:xfrm>
            </p:contentPart>
          </mc:Choice>
          <mc:Fallback xmlns="">
            <p:pic>
              <p:nvPicPr>
                <p:cNvPr id="71" name="Entrada de lápiz 70">
                  <a:extLst>
                    <a:ext uri="{FF2B5EF4-FFF2-40B4-BE49-F238E27FC236}">
                      <a16:creationId xmlns:a16="http://schemas.microsoft.com/office/drawing/2014/main" id="{24A09FD1-01C2-4AE9-AC52-79E88F7EA3C1}"/>
                    </a:ext>
                  </a:extLst>
                </p:cNvPr>
                <p:cNvPicPr/>
                <p:nvPr/>
              </p:nvPicPr>
              <p:blipFill>
                <a:blip r:embed="rId135"/>
                <a:stretch>
                  <a:fillRect/>
                </a:stretch>
              </p:blipFill>
              <p:spPr>
                <a:xfrm>
                  <a:off x="630360" y="2847799"/>
                  <a:ext cx="96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Entrada de lápiz 71">
                  <a:extLst>
                    <a:ext uri="{FF2B5EF4-FFF2-40B4-BE49-F238E27FC236}">
                      <a16:creationId xmlns:a16="http://schemas.microsoft.com/office/drawing/2014/main" id="{290DE0B2-F970-46EB-B759-61831272ABAF}"/>
                    </a:ext>
                  </a:extLst>
                </p14:cNvPr>
                <p14:cNvContentPartPr/>
                <p14:nvPr/>
              </p14:nvContentPartPr>
              <p14:xfrm>
                <a:off x="715680" y="2737279"/>
                <a:ext cx="19800" cy="46800"/>
              </p14:xfrm>
            </p:contentPart>
          </mc:Choice>
          <mc:Fallback xmlns="">
            <p:pic>
              <p:nvPicPr>
                <p:cNvPr id="72" name="Entrada de lápiz 71">
                  <a:extLst>
                    <a:ext uri="{FF2B5EF4-FFF2-40B4-BE49-F238E27FC236}">
                      <a16:creationId xmlns:a16="http://schemas.microsoft.com/office/drawing/2014/main" id="{290DE0B2-F970-46EB-B759-61831272ABAF}"/>
                    </a:ext>
                  </a:extLst>
                </p:cNvPr>
                <p:cNvPicPr/>
                <p:nvPr/>
              </p:nvPicPr>
              <p:blipFill>
                <a:blip r:embed="rId137"/>
                <a:stretch>
                  <a:fillRect/>
                </a:stretch>
              </p:blipFill>
              <p:spPr>
                <a:xfrm>
                  <a:off x="706680" y="2728279"/>
                  <a:ext cx="37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Entrada de lápiz 72">
                  <a:extLst>
                    <a:ext uri="{FF2B5EF4-FFF2-40B4-BE49-F238E27FC236}">
                      <a16:creationId xmlns:a16="http://schemas.microsoft.com/office/drawing/2014/main" id="{F874D1E7-3A4F-48E4-A794-F28431CD1923}"/>
                    </a:ext>
                  </a:extLst>
                </p14:cNvPr>
                <p14:cNvContentPartPr/>
                <p14:nvPr/>
              </p14:nvContentPartPr>
              <p14:xfrm>
                <a:off x="779760" y="2819719"/>
                <a:ext cx="55080" cy="103680"/>
              </p14:xfrm>
            </p:contentPart>
          </mc:Choice>
          <mc:Fallback xmlns="">
            <p:pic>
              <p:nvPicPr>
                <p:cNvPr id="73" name="Entrada de lápiz 72">
                  <a:extLst>
                    <a:ext uri="{FF2B5EF4-FFF2-40B4-BE49-F238E27FC236}">
                      <a16:creationId xmlns:a16="http://schemas.microsoft.com/office/drawing/2014/main" id="{F874D1E7-3A4F-48E4-A794-F28431CD1923}"/>
                    </a:ext>
                  </a:extLst>
                </p:cNvPr>
                <p:cNvPicPr/>
                <p:nvPr/>
              </p:nvPicPr>
              <p:blipFill>
                <a:blip r:embed="rId139"/>
                <a:stretch>
                  <a:fillRect/>
                </a:stretch>
              </p:blipFill>
              <p:spPr>
                <a:xfrm>
                  <a:off x="771120" y="2811079"/>
                  <a:ext cx="72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Entrada de lápiz 73">
                  <a:extLst>
                    <a:ext uri="{FF2B5EF4-FFF2-40B4-BE49-F238E27FC236}">
                      <a16:creationId xmlns:a16="http://schemas.microsoft.com/office/drawing/2014/main" id="{71D94533-0F5E-41ED-BF67-38D8986C8836}"/>
                    </a:ext>
                  </a:extLst>
                </p14:cNvPr>
                <p14:cNvContentPartPr/>
                <p14:nvPr/>
              </p14:nvContentPartPr>
              <p14:xfrm>
                <a:off x="870840" y="2863279"/>
                <a:ext cx="73080" cy="70920"/>
              </p14:xfrm>
            </p:contentPart>
          </mc:Choice>
          <mc:Fallback xmlns="">
            <p:pic>
              <p:nvPicPr>
                <p:cNvPr id="74" name="Entrada de lápiz 73">
                  <a:extLst>
                    <a:ext uri="{FF2B5EF4-FFF2-40B4-BE49-F238E27FC236}">
                      <a16:creationId xmlns:a16="http://schemas.microsoft.com/office/drawing/2014/main" id="{71D94533-0F5E-41ED-BF67-38D8986C8836}"/>
                    </a:ext>
                  </a:extLst>
                </p:cNvPr>
                <p:cNvPicPr/>
                <p:nvPr/>
              </p:nvPicPr>
              <p:blipFill>
                <a:blip r:embed="rId141"/>
                <a:stretch>
                  <a:fillRect/>
                </a:stretch>
              </p:blipFill>
              <p:spPr>
                <a:xfrm>
                  <a:off x="862200" y="2854279"/>
                  <a:ext cx="907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 name="Entrada de lápiz 124">
                  <a:extLst>
                    <a:ext uri="{FF2B5EF4-FFF2-40B4-BE49-F238E27FC236}">
                      <a16:creationId xmlns:a16="http://schemas.microsoft.com/office/drawing/2014/main" id="{57FC86B0-6713-40AF-BA2A-87DB5FA12586}"/>
                    </a:ext>
                  </a:extLst>
                </p14:cNvPr>
                <p14:cNvContentPartPr/>
                <p14:nvPr/>
              </p14:nvContentPartPr>
              <p14:xfrm>
                <a:off x="900000" y="3160639"/>
                <a:ext cx="5858640" cy="146880"/>
              </p14:xfrm>
            </p:contentPart>
          </mc:Choice>
          <mc:Fallback xmlns="">
            <p:pic>
              <p:nvPicPr>
                <p:cNvPr id="125" name="Entrada de lápiz 124">
                  <a:extLst>
                    <a:ext uri="{FF2B5EF4-FFF2-40B4-BE49-F238E27FC236}">
                      <a16:creationId xmlns:a16="http://schemas.microsoft.com/office/drawing/2014/main" id="{57FC86B0-6713-40AF-BA2A-87DB5FA12586}"/>
                    </a:ext>
                  </a:extLst>
                </p:cNvPr>
                <p:cNvPicPr/>
                <p:nvPr/>
              </p:nvPicPr>
              <p:blipFill>
                <a:blip r:embed="rId143"/>
                <a:stretch>
                  <a:fillRect/>
                </a:stretch>
              </p:blipFill>
              <p:spPr>
                <a:xfrm>
                  <a:off x="891000" y="3151999"/>
                  <a:ext cx="587628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27" name="Entrada de lápiz 126">
                <a:extLst>
                  <a:ext uri="{FF2B5EF4-FFF2-40B4-BE49-F238E27FC236}">
                    <a16:creationId xmlns:a16="http://schemas.microsoft.com/office/drawing/2014/main" id="{2EFB6289-F34F-4BB0-8A4A-A7B6DFD17824}"/>
                  </a:ext>
                </a:extLst>
              </p14:cNvPr>
              <p14:cNvContentPartPr/>
              <p14:nvPr/>
            </p14:nvContentPartPr>
            <p14:xfrm>
              <a:off x="2591280" y="3202399"/>
              <a:ext cx="20880" cy="221760"/>
            </p14:xfrm>
          </p:contentPart>
        </mc:Choice>
        <mc:Fallback xmlns="">
          <p:pic>
            <p:nvPicPr>
              <p:cNvPr id="127" name="Entrada de lápiz 126">
                <a:extLst>
                  <a:ext uri="{FF2B5EF4-FFF2-40B4-BE49-F238E27FC236}">
                    <a16:creationId xmlns:a16="http://schemas.microsoft.com/office/drawing/2014/main" id="{2EFB6289-F34F-4BB0-8A4A-A7B6DFD17824}"/>
                  </a:ext>
                </a:extLst>
              </p:cNvPr>
              <p:cNvPicPr/>
              <p:nvPr/>
            </p:nvPicPr>
            <p:blipFill>
              <a:blip r:embed="rId145"/>
              <a:stretch>
                <a:fillRect/>
              </a:stretch>
            </p:blipFill>
            <p:spPr>
              <a:xfrm>
                <a:off x="2582640" y="3193759"/>
                <a:ext cx="38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8" name="Entrada de lápiz 127">
                <a:extLst>
                  <a:ext uri="{FF2B5EF4-FFF2-40B4-BE49-F238E27FC236}">
                    <a16:creationId xmlns:a16="http://schemas.microsoft.com/office/drawing/2014/main" id="{E8CE7961-DC5A-43B4-9C6C-688A6C6797CC}"/>
                  </a:ext>
                </a:extLst>
              </p14:cNvPr>
              <p14:cNvContentPartPr/>
              <p14:nvPr/>
            </p14:nvContentPartPr>
            <p14:xfrm>
              <a:off x="1167120" y="2931319"/>
              <a:ext cx="238680" cy="3960"/>
            </p14:xfrm>
          </p:contentPart>
        </mc:Choice>
        <mc:Fallback xmlns="">
          <p:pic>
            <p:nvPicPr>
              <p:cNvPr id="128" name="Entrada de lápiz 127">
                <a:extLst>
                  <a:ext uri="{FF2B5EF4-FFF2-40B4-BE49-F238E27FC236}">
                    <a16:creationId xmlns:a16="http://schemas.microsoft.com/office/drawing/2014/main" id="{E8CE7961-DC5A-43B4-9C6C-688A6C6797CC}"/>
                  </a:ext>
                </a:extLst>
              </p:cNvPr>
              <p:cNvPicPr/>
              <p:nvPr/>
            </p:nvPicPr>
            <p:blipFill>
              <a:blip r:embed="rId147"/>
              <a:stretch>
                <a:fillRect/>
              </a:stretch>
            </p:blipFill>
            <p:spPr>
              <a:xfrm>
                <a:off x="1158120" y="2922319"/>
                <a:ext cx="256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9" name="Entrada de lápiz 128">
                <a:extLst>
                  <a:ext uri="{FF2B5EF4-FFF2-40B4-BE49-F238E27FC236}">
                    <a16:creationId xmlns:a16="http://schemas.microsoft.com/office/drawing/2014/main" id="{46649338-260C-472B-882D-813FE35C90B8}"/>
                  </a:ext>
                </a:extLst>
              </p14:cNvPr>
              <p14:cNvContentPartPr/>
              <p14:nvPr/>
            </p14:nvContentPartPr>
            <p14:xfrm>
              <a:off x="1599120" y="2928079"/>
              <a:ext cx="211320" cy="6480"/>
            </p14:xfrm>
          </p:contentPart>
        </mc:Choice>
        <mc:Fallback xmlns="">
          <p:pic>
            <p:nvPicPr>
              <p:cNvPr id="129" name="Entrada de lápiz 128">
                <a:extLst>
                  <a:ext uri="{FF2B5EF4-FFF2-40B4-BE49-F238E27FC236}">
                    <a16:creationId xmlns:a16="http://schemas.microsoft.com/office/drawing/2014/main" id="{46649338-260C-472B-882D-813FE35C90B8}"/>
                  </a:ext>
                </a:extLst>
              </p:cNvPr>
              <p:cNvPicPr/>
              <p:nvPr/>
            </p:nvPicPr>
            <p:blipFill>
              <a:blip r:embed="rId149"/>
              <a:stretch>
                <a:fillRect/>
              </a:stretch>
            </p:blipFill>
            <p:spPr>
              <a:xfrm>
                <a:off x="1590480" y="2919439"/>
                <a:ext cx="228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0" name="Entrada de lápiz 129">
                <a:extLst>
                  <a:ext uri="{FF2B5EF4-FFF2-40B4-BE49-F238E27FC236}">
                    <a16:creationId xmlns:a16="http://schemas.microsoft.com/office/drawing/2014/main" id="{EB6D723C-2E6A-49B4-81D2-C1F6CD3BDBF1}"/>
                  </a:ext>
                </a:extLst>
              </p14:cNvPr>
              <p14:cNvContentPartPr/>
              <p14:nvPr/>
            </p14:nvContentPartPr>
            <p14:xfrm>
              <a:off x="2067120" y="2917639"/>
              <a:ext cx="148320" cy="11160"/>
            </p14:xfrm>
          </p:contentPart>
        </mc:Choice>
        <mc:Fallback xmlns="">
          <p:pic>
            <p:nvPicPr>
              <p:cNvPr id="130" name="Entrada de lápiz 129">
                <a:extLst>
                  <a:ext uri="{FF2B5EF4-FFF2-40B4-BE49-F238E27FC236}">
                    <a16:creationId xmlns:a16="http://schemas.microsoft.com/office/drawing/2014/main" id="{EB6D723C-2E6A-49B4-81D2-C1F6CD3BDBF1}"/>
                  </a:ext>
                </a:extLst>
              </p:cNvPr>
              <p:cNvPicPr/>
              <p:nvPr/>
            </p:nvPicPr>
            <p:blipFill>
              <a:blip r:embed="rId151"/>
              <a:stretch>
                <a:fillRect/>
              </a:stretch>
            </p:blipFill>
            <p:spPr>
              <a:xfrm>
                <a:off x="2058120" y="2908999"/>
                <a:ext cx="165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1" name="Entrada de lápiz 130">
                <a:extLst>
                  <a:ext uri="{FF2B5EF4-FFF2-40B4-BE49-F238E27FC236}">
                    <a16:creationId xmlns:a16="http://schemas.microsoft.com/office/drawing/2014/main" id="{E27987E9-4A44-49EB-AC96-70E835C4BD37}"/>
                  </a:ext>
                </a:extLst>
              </p14:cNvPr>
              <p14:cNvContentPartPr/>
              <p14:nvPr/>
            </p14:nvContentPartPr>
            <p14:xfrm>
              <a:off x="2414160" y="2917279"/>
              <a:ext cx="136080" cy="6480"/>
            </p14:xfrm>
          </p:contentPart>
        </mc:Choice>
        <mc:Fallback xmlns="">
          <p:pic>
            <p:nvPicPr>
              <p:cNvPr id="131" name="Entrada de lápiz 130">
                <a:extLst>
                  <a:ext uri="{FF2B5EF4-FFF2-40B4-BE49-F238E27FC236}">
                    <a16:creationId xmlns:a16="http://schemas.microsoft.com/office/drawing/2014/main" id="{E27987E9-4A44-49EB-AC96-70E835C4BD37}"/>
                  </a:ext>
                </a:extLst>
              </p:cNvPr>
              <p:cNvPicPr/>
              <p:nvPr/>
            </p:nvPicPr>
            <p:blipFill>
              <a:blip r:embed="rId153"/>
              <a:stretch>
                <a:fillRect/>
              </a:stretch>
            </p:blipFill>
            <p:spPr>
              <a:xfrm>
                <a:off x="2405160" y="2908279"/>
                <a:ext cx="153720" cy="24120"/>
              </a:xfrm>
              <a:prstGeom prst="rect">
                <a:avLst/>
              </a:prstGeom>
            </p:spPr>
          </p:pic>
        </mc:Fallback>
      </mc:AlternateContent>
      <p:grpSp>
        <p:nvGrpSpPr>
          <p:cNvPr id="150" name="Grupo 149">
            <a:extLst>
              <a:ext uri="{FF2B5EF4-FFF2-40B4-BE49-F238E27FC236}">
                <a16:creationId xmlns:a16="http://schemas.microsoft.com/office/drawing/2014/main" id="{3F96B93A-6495-42B3-B00A-EAAD953F2231}"/>
              </a:ext>
            </a:extLst>
          </p:cNvPr>
          <p:cNvGrpSpPr/>
          <p:nvPr/>
        </p:nvGrpSpPr>
        <p:grpSpPr>
          <a:xfrm>
            <a:off x="2657160" y="3540799"/>
            <a:ext cx="1614960" cy="587160"/>
            <a:chOff x="2657160" y="3540799"/>
            <a:chExt cx="1614960" cy="587160"/>
          </a:xfrm>
        </p:grpSpPr>
        <mc:AlternateContent xmlns:mc="http://schemas.openxmlformats.org/markup-compatibility/2006" xmlns:p14="http://schemas.microsoft.com/office/powerpoint/2010/main">
          <mc:Choice Requires="p14">
            <p:contentPart p14:bwMode="auto" r:id="rId154">
              <p14:nvContentPartPr>
                <p14:cNvPr id="132" name="Entrada de lápiz 131">
                  <a:extLst>
                    <a:ext uri="{FF2B5EF4-FFF2-40B4-BE49-F238E27FC236}">
                      <a16:creationId xmlns:a16="http://schemas.microsoft.com/office/drawing/2014/main" id="{9CC83C94-1420-44A1-8DBD-6138966D76A1}"/>
                    </a:ext>
                  </a:extLst>
                </p14:cNvPr>
                <p14:cNvContentPartPr/>
                <p14:nvPr/>
              </p14:nvContentPartPr>
              <p14:xfrm>
                <a:off x="2657160" y="3540799"/>
                <a:ext cx="155880" cy="241200"/>
              </p14:xfrm>
            </p:contentPart>
          </mc:Choice>
          <mc:Fallback xmlns="">
            <p:pic>
              <p:nvPicPr>
                <p:cNvPr id="132" name="Entrada de lápiz 131">
                  <a:extLst>
                    <a:ext uri="{FF2B5EF4-FFF2-40B4-BE49-F238E27FC236}">
                      <a16:creationId xmlns:a16="http://schemas.microsoft.com/office/drawing/2014/main" id="{9CC83C94-1420-44A1-8DBD-6138966D76A1}"/>
                    </a:ext>
                  </a:extLst>
                </p:cNvPr>
                <p:cNvPicPr/>
                <p:nvPr/>
              </p:nvPicPr>
              <p:blipFill>
                <a:blip r:embed="rId155"/>
                <a:stretch>
                  <a:fillRect/>
                </a:stretch>
              </p:blipFill>
              <p:spPr>
                <a:xfrm>
                  <a:off x="2648160" y="3531799"/>
                  <a:ext cx="1735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Entrada de lápiz 132">
                  <a:extLst>
                    <a:ext uri="{FF2B5EF4-FFF2-40B4-BE49-F238E27FC236}">
                      <a16:creationId xmlns:a16="http://schemas.microsoft.com/office/drawing/2014/main" id="{20ABA116-4033-4535-A57F-24EABD84C16E}"/>
                    </a:ext>
                  </a:extLst>
                </p14:cNvPr>
                <p14:cNvContentPartPr/>
                <p14:nvPr/>
              </p14:nvContentPartPr>
              <p14:xfrm>
                <a:off x="2890080" y="3758239"/>
                <a:ext cx="69840" cy="84960"/>
              </p14:xfrm>
            </p:contentPart>
          </mc:Choice>
          <mc:Fallback xmlns="">
            <p:pic>
              <p:nvPicPr>
                <p:cNvPr id="133" name="Entrada de lápiz 132">
                  <a:extLst>
                    <a:ext uri="{FF2B5EF4-FFF2-40B4-BE49-F238E27FC236}">
                      <a16:creationId xmlns:a16="http://schemas.microsoft.com/office/drawing/2014/main" id="{20ABA116-4033-4535-A57F-24EABD84C16E}"/>
                    </a:ext>
                  </a:extLst>
                </p:cNvPr>
                <p:cNvPicPr/>
                <p:nvPr/>
              </p:nvPicPr>
              <p:blipFill>
                <a:blip r:embed="rId157"/>
                <a:stretch>
                  <a:fillRect/>
                </a:stretch>
              </p:blipFill>
              <p:spPr>
                <a:xfrm>
                  <a:off x="2881080" y="3749599"/>
                  <a:ext cx="8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4" name="Entrada de lápiz 133">
                  <a:extLst>
                    <a:ext uri="{FF2B5EF4-FFF2-40B4-BE49-F238E27FC236}">
                      <a16:creationId xmlns:a16="http://schemas.microsoft.com/office/drawing/2014/main" id="{504B9BB6-EA44-4E30-A857-F2CB84FCBF34}"/>
                    </a:ext>
                  </a:extLst>
                </p14:cNvPr>
                <p14:cNvContentPartPr/>
                <p14:nvPr/>
              </p14:nvContentPartPr>
              <p14:xfrm>
                <a:off x="2878200" y="3680119"/>
                <a:ext cx="33480" cy="37800"/>
              </p14:xfrm>
            </p:contentPart>
          </mc:Choice>
          <mc:Fallback xmlns="">
            <p:pic>
              <p:nvPicPr>
                <p:cNvPr id="134" name="Entrada de lápiz 133">
                  <a:extLst>
                    <a:ext uri="{FF2B5EF4-FFF2-40B4-BE49-F238E27FC236}">
                      <a16:creationId xmlns:a16="http://schemas.microsoft.com/office/drawing/2014/main" id="{504B9BB6-EA44-4E30-A857-F2CB84FCBF34}"/>
                    </a:ext>
                  </a:extLst>
                </p:cNvPr>
                <p:cNvPicPr/>
                <p:nvPr/>
              </p:nvPicPr>
              <p:blipFill>
                <a:blip r:embed="rId159"/>
                <a:stretch>
                  <a:fillRect/>
                </a:stretch>
              </p:blipFill>
              <p:spPr>
                <a:xfrm>
                  <a:off x="2869200" y="3671479"/>
                  <a:ext cx="51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6" name="Entrada de lápiz 135">
                  <a:extLst>
                    <a:ext uri="{FF2B5EF4-FFF2-40B4-BE49-F238E27FC236}">
                      <a16:creationId xmlns:a16="http://schemas.microsoft.com/office/drawing/2014/main" id="{2AF24713-7228-489C-95F7-17CDDC75AD9F}"/>
                    </a:ext>
                  </a:extLst>
                </p14:cNvPr>
                <p14:cNvContentPartPr/>
                <p14:nvPr/>
              </p14:nvContentPartPr>
              <p14:xfrm>
                <a:off x="3064680" y="3619279"/>
                <a:ext cx="43920" cy="434880"/>
              </p14:xfrm>
            </p:contentPart>
          </mc:Choice>
          <mc:Fallback xmlns="">
            <p:pic>
              <p:nvPicPr>
                <p:cNvPr id="136" name="Entrada de lápiz 135">
                  <a:extLst>
                    <a:ext uri="{FF2B5EF4-FFF2-40B4-BE49-F238E27FC236}">
                      <a16:creationId xmlns:a16="http://schemas.microsoft.com/office/drawing/2014/main" id="{2AF24713-7228-489C-95F7-17CDDC75AD9F}"/>
                    </a:ext>
                  </a:extLst>
                </p:cNvPr>
                <p:cNvPicPr/>
                <p:nvPr/>
              </p:nvPicPr>
              <p:blipFill>
                <a:blip r:embed="rId161"/>
                <a:stretch>
                  <a:fillRect/>
                </a:stretch>
              </p:blipFill>
              <p:spPr>
                <a:xfrm>
                  <a:off x="3056040" y="3610279"/>
                  <a:ext cx="615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8" name="Entrada de lápiz 137">
                  <a:extLst>
                    <a:ext uri="{FF2B5EF4-FFF2-40B4-BE49-F238E27FC236}">
                      <a16:creationId xmlns:a16="http://schemas.microsoft.com/office/drawing/2014/main" id="{EBCEE37F-758D-4E41-943F-EFDF40821066}"/>
                    </a:ext>
                  </a:extLst>
                </p14:cNvPr>
                <p14:cNvContentPartPr/>
                <p14:nvPr/>
              </p14:nvContentPartPr>
              <p14:xfrm>
                <a:off x="3250800" y="3994759"/>
                <a:ext cx="27000" cy="101520"/>
              </p14:xfrm>
            </p:contentPart>
          </mc:Choice>
          <mc:Fallback xmlns="">
            <p:pic>
              <p:nvPicPr>
                <p:cNvPr id="138" name="Entrada de lápiz 137">
                  <a:extLst>
                    <a:ext uri="{FF2B5EF4-FFF2-40B4-BE49-F238E27FC236}">
                      <a16:creationId xmlns:a16="http://schemas.microsoft.com/office/drawing/2014/main" id="{EBCEE37F-758D-4E41-943F-EFDF40821066}"/>
                    </a:ext>
                  </a:extLst>
                </p:cNvPr>
                <p:cNvPicPr/>
                <p:nvPr/>
              </p:nvPicPr>
              <p:blipFill>
                <a:blip r:embed="rId163"/>
                <a:stretch>
                  <a:fillRect/>
                </a:stretch>
              </p:blipFill>
              <p:spPr>
                <a:xfrm>
                  <a:off x="3242160" y="3985759"/>
                  <a:ext cx="44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Entrada de lápiz 138">
                  <a:extLst>
                    <a:ext uri="{FF2B5EF4-FFF2-40B4-BE49-F238E27FC236}">
                      <a16:creationId xmlns:a16="http://schemas.microsoft.com/office/drawing/2014/main" id="{BBE50691-70A6-4FF4-B24D-FD2652C5AEA6}"/>
                    </a:ext>
                  </a:extLst>
                </p14:cNvPr>
                <p14:cNvContentPartPr/>
                <p14:nvPr/>
              </p14:nvContentPartPr>
              <p14:xfrm>
                <a:off x="3167280" y="3992959"/>
                <a:ext cx="121320" cy="27360"/>
              </p14:xfrm>
            </p:contentPart>
          </mc:Choice>
          <mc:Fallback xmlns="">
            <p:pic>
              <p:nvPicPr>
                <p:cNvPr id="139" name="Entrada de lápiz 138">
                  <a:extLst>
                    <a:ext uri="{FF2B5EF4-FFF2-40B4-BE49-F238E27FC236}">
                      <a16:creationId xmlns:a16="http://schemas.microsoft.com/office/drawing/2014/main" id="{BBE50691-70A6-4FF4-B24D-FD2652C5AEA6}"/>
                    </a:ext>
                  </a:extLst>
                </p:cNvPr>
                <p:cNvPicPr/>
                <p:nvPr/>
              </p:nvPicPr>
              <p:blipFill>
                <a:blip r:embed="rId165"/>
                <a:stretch>
                  <a:fillRect/>
                </a:stretch>
              </p:blipFill>
              <p:spPr>
                <a:xfrm>
                  <a:off x="3158280" y="3984319"/>
                  <a:ext cx="138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0" name="Entrada de lápiz 139">
                  <a:extLst>
                    <a:ext uri="{FF2B5EF4-FFF2-40B4-BE49-F238E27FC236}">
                      <a16:creationId xmlns:a16="http://schemas.microsoft.com/office/drawing/2014/main" id="{CD5A040E-02D0-453E-B094-17EBDE42B080}"/>
                    </a:ext>
                  </a:extLst>
                </p14:cNvPr>
                <p14:cNvContentPartPr/>
                <p14:nvPr/>
              </p14:nvContentPartPr>
              <p14:xfrm>
                <a:off x="3336480" y="3991519"/>
                <a:ext cx="87480" cy="134280"/>
              </p14:xfrm>
            </p:contentPart>
          </mc:Choice>
          <mc:Fallback xmlns="">
            <p:pic>
              <p:nvPicPr>
                <p:cNvPr id="140" name="Entrada de lápiz 139">
                  <a:extLst>
                    <a:ext uri="{FF2B5EF4-FFF2-40B4-BE49-F238E27FC236}">
                      <a16:creationId xmlns:a16="http://schemas.microsoft.com/office/drawing/2014/main" id="{CD5A040E-02D0-453E-B094-17EBDE42B080}"/>
                    </a:ext>
                  </a:extLst>
                </p:cNvPr>
                <p:cNvPicPr/>
                <p:nvPr/>
              </p:nvPicPr>
              <p:blipFill>
                <a:blip r:embed="rId167"/>
                <a:stretch>
                  <a:fillRect/>
                </a:stretch>
              </p:blipFill>
              <p:spPr>
                <a:xfrm>
                  <a:off x="3327840" y="3982879"/>
                  <a:ext cx="105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Entrada de lápiz 142">
                  <a:extLst>
                    <a:ext uri="{FF2B5EF4-FFF2-40B4-BE49-F238E27FC236}">
                      <a16:creationId xmlns:a16="http://schemas.microsoft.com/office/drawing/2014/main" id="{F8728FD6-6A54-4A8E-AB88-28CB16672081}"/>
                    </a:ext>
                  </a:extLst>
                </p14:cNvPr>
                <p14:cNvContentPartPr/>
                <p14:nvPr/>
              </p14:nvContentPartPr>
              <p14:xfrm>
                <a:off x="3457440" y="4013479"/>
                <a:ext cx="110160" cy="114480"/>
              </p14:xfrm>
            </p:contentPart>
          </mc:Choice>
          <mc:Fallback xmlns="">
            <p:pic>
              <p:nvPicPr>
                <p:cNvPr id="143" name="Entrada de lápiz 142">
                  <a:extLst>
                    <a:ext uri="{FF2B5EF4-FFF2-40B4-BE49-F238E27FC236}">
                      <a16:creationId xmlns:a16="http://schemas.microsoft.com/office/drawing/2014/main" id="{F8728FD6-6A54-4A8E-AB88-28CB16672081}"/>
                    </a:ext>
                  </a:extLst>
                </p:cNvPr>
                <p:cNvPicPr/>
                <p:nvPr/>
              </p:nvPicPr>
              <p:blipFill>
                <a:blip r:embed="rId169"/>
                <a:stretch>
                  <a:fillRect/>
                </a:stretch>
              </p:blipFill>
              <p:spPr>
                <a:xfrm>
                  <a:off x="3448440" y="4004479"/>
                  <a:ext cx="12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Entrada de lápiz 143">
                  <a:extLst>
                    <a:ext uri="{FF2B5EF4-FFF2-40B4-BE49-F238E27FC236}">
                      <a16:creationId xmlns:a16="http://schemas.microsoft.com/office/drawing/2014/main" id="{B3EEE35F-C671-4973-A302-89B23C45FE9D}"/>
                    </a:ext>
                  </a:extLst>
                </p14:cNvPr>
                <p14:cNvContentPartPr/>
                <p14:nvPr/>
              </p14:nvContentPartPr>
              <p14:xfrm>
                <a:off x="3550320" y="4024999"/>
                <a:ext cx="119160" cy="79200"/>
              </p14:xfrm>
            </p:contentPart>
          </mc:Choice>
          <mc:Fallback xmlns="">
            <p:pic>
              <p:nvPicPr>
                <p:cNvPr id="144" name="Entrada de lápiz 143">
                  <a:extLst>
                    <a:ext uri="{FF2B5EF4-FFF2-40B4-BE49-F238E27FC236}">
                      <a16:creationId xmlns:a16="http://schemas.microsoft.com/office/drawing/2014/main" id="{B3EEE35F-C671-4973-A302-89B23C45FE9D}"/>
                    </a:ext>
                  </a:extLst>
                </p:cNvPr>
                <p:cNvPicPr/>
                <p:nvPr/>
              </p:nvPicPr>
              <p:blipFill>
                <a:blip r:embed="rId171"/>
                <a:stretch>
                  <a:fillRect/>
                </a:stretch>
              </p:blipFill>
              <p:spPr>
                <a:xfrm>
                  <a:off x="3541320" y="4015999"/>
                  <a:ext cx="136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Entrada de lápiz 144">
                  <a:extLst>
                    <a:ext uri="{FF2B5EF4-FFF2-40B4-BE49-F238E27FC236}">
                      <a16:creationId xmlns:a16="http://schemas.microsoft.com/office/drawing/2014/main" id="{303238E0-BEE8-40BD-A634-ED09A8449A61}"/>
                    </a:ext>
                  </a:extLst>
                </p14:cNvPr>
                <p14:cNvContentPartPr/>
                <p14:nvPr/>
              </p14:nvContentPartPr>
              <p14:xfrm>
                <a:off x="3742920" y="4082239"/>
                <a:ext cx="27000" cy="11880"/>
              </p14:xfrm>
            </p:contentPart>
          </mc:Choice>
          <mc:Fallback xmlns="">
            <p:pic>
              <p:nvPicPr>
                <p:cNvPr id="145" name="Entrada de lápiz 144">
                  <a:extLst>
                    <a:ext uri="{FF2B5EF4-FFF2-40B4-BE49-F238E27FC236}">
                      <a16:creationId xmlns:a16="http://schemas.microsoft.com/office/drawing/2014/main" id="{303238E0-BEE8-40BD-A634-ED09A8449A61}"/>
                    </a:ext>
                  </a:extLst>
                </p:cNvPr>
                <p:cNvPicPr/>
                <p:nvPr/>
              </p:nvPicPr>
              <p:blipFill>
                <a:blip r:embed="rId173"/>
                <a:stretch>
                  <a:fillRect/>
                </a:stretch>
              </p:blipFill>
              <p:spPr>
                <a:xfrm>
                  <a:off x="3734280" y="4073599"/>
                  <a:ext cx="44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Entrada de lápiz 145">
                  <a:extLst>
                    <a:ext uri="{FF2B5EF4-FFF2-40B4-BE49-F238E27FC236}">
                      <a16:creationId xmlns:a16="http://schemas.microsoft.com/office/drawing/2014/main" id="{3B17EC98-9B9B-475B-AC56-0E563F731B1C}"/>
                    </a:ext>
                  </a:extLst>
                </p14:cNvPr>
                <p14:cNvContentPartPr/>
                <p14:nvPr/>
              </p14:nvContentPartPr>
              <p14:xfrm>
                <a:off x="3878280" y="4009159"/>
                <a:ext cx="68400" cy="87840"/>
              </p14:xfrm>
            </p:contentPart>
          </mc:Choice>
          <mc:Fallback xmlns="">
            <p:pic>
              <p:nvPicPr>
                <p:cNvPr id="146" name="Entrada de lápiz 145">
                  <a:extLst>
                    <a:ext uri="{FF2B5EF4-FFF2-40B4-BE49-F238E27FC236}">
                      <a16:creationId xmlns:a16="http://schemas.microsoft.com/office/drawing/2014/main" id="{3B17EC98-9B9B-475B-AC56-0E563F731B1C}"/>
                    </a:ext>
                  </a:extLst>
                </p:cNvPr>
                <p:cNvPicPr/>
                <p:nvPr/>
              </p:nvPicPr>
              <p:blipFill>
                <a:blip r:embed="rId175"/>
                <a:stretch>
                  <a:fillRect/>
                </a:stretch>
              </p:blipFill>
              <p:spPr>
                <a:xfrm>
                  <a:off x="3869280" y="4000159"/>
                  <a:ext cx="86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Entrada de lápiz 146">
                  <a:extLst>
                    <a:ext uri="{FF2B5EF4-FFF2-40B4-BE49-F238E27FC236}">
                      <a16:creationId xmlns:a16="http://schemas.microsoft.com/office/drawing/2014/main" id="{E3F83B38-9B5C-41EA-BFA2-E320335E3419}"/>
                    </a:ext>
                  </a:extLst>
                </p14:cNvPr>
                <p14:cNvContentPartPr/>
                <p14:nvPr/>
              </p14:nvContentPartPr>
              <p14:xfrm>
                <a:off x="3992400" y="4018519"/>
                <a:ext cx="162720" cy="106560"/>
              </p14:xfrm>
            </p:contentPart>
          </mc:Choice>
          <mc:Fallback xmlns="">
            <p:pic>
              <p:nvPicPr>
                <p:cNvPr id="147" name="Entrada de lápiz 146">
                  <a:extLst>
                    <a:ext uri="{FF2B5EF4-FFF2-40B4-BE49-F238E27FC236}">
                      <a16:creationId xmlns:a16="http://schemas.microsoft.com/office/drawing/2014/main" id="{E3F83B38-9B5C-41EA-BFA2-E320335E3419}"/>
                    </a:ext>
                  </a:extLst>
                </p:cNvPr>
                <p:cNvPicPr/>
                <p:nvPr/>
              </p:nvPicPr>
              <p:blipFill>
                <a:blip r:embed="rId177"/>
                <a:stretch>
                  <a:fillRect/>
                </a:stretch>
              </p:blipFill>
              <p:spPr>
                <a:xfrm>
                  <a:off x="3983760" y="4009879"/>
                  <a:ext cx="180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Entrada de lápiz 147">
                  <a:extLst>
                    <a:ext uri="{FF2B5EF4-FFF2-40B4-BE49-F238E27FC236}">
                      <a16:creationId xmlns:a16="http://schemas.microsoft.com/office/drawing/2014/main" id="{83E397EB-01C7-4124-B7E9-CD00BB5AE68A}"/>
                    </a:ext>
                  </a:extLst>
                </p14:cNvPr>
                <p14:cNvContentPartPr/>
                <p14:nvPr/>
              </p14:nvContentPartPr>
              <p14:xfrm>
                <a:off x="4187160" y="4031119"/>
                <a:ext cx="32040" cy="90000"/>
              </p14:xfrm>
            </p:contentPart>
          </mc:Choice>
          <mc:Fallback xmlns="">
            <p:pic>
              <p:nvPicPr>
                <p:cNvPr id="148" name="Entrada de lápiz 147">
                  <a:extLst>
                    <a:ext uri="{FF2B5EF4-FFF2-40B4-BE49-F238E27FC236}">
                      <a16:creationId xmlns:a16="http://schemas.microsoft.com/office/drawing/2014/main" id="{83E397EB-01C7-4124-B7E9-CD00BB5AE68A}"/>
                    </a:ext>
                  </a:extLst>
                </p:cNvPr>
                <p:cNvPicPr/>
                <p:nvPr/>
              </p:nvPicPr>
              <p:blipFill>
                <a:blip r:embed="rId179"/>
                <a:stretch>
                  <a:fillRect/>
                </a:stretch>
              </p:blipFill>
              <p:spPr>
                <a:xfrm>
                  <a:off x="4178160" y="4022119"/>
                  <a:ext cx="49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9" name="Entrada de lápiz 148">
                  <a:extLst>
                    <a:ext uri="{FF2B5EF4-FFF2-40B4-BE49-F238E27FC236}">
                      <a16:creationId xmlns:a16="http://schemas.microsoft.com/office/drawing/2014/main" id="{EB7053E7-3C5B-446C-AE77-D73E5B0EBD62}"/>
                    </a:ext>
                  </a:extLst>
                </p14:cNvPr>
                <p14:cNvContentPartPr/>
                <p14:nvPr/>
              </p14:nvContentPartPr>
              <p14:xfrm>
                <a:off x="4089600" y="4014199"/>
                <a:ext cx="182520" cy="37440"/>
              </p14:xfrm>
            </p:contentPart>
          </mc:Choice>
          <mc:Fallback xmlns="">
            <p:pic>
              <p:nvPicPr>
                <p:cNvPr id="149" name="Entrada de lápiz 148">
                  <a:extLst>
                    <a:ext uri="{FF2B5EF4-FFF2-40B4-BE49-F238E27FC236}">
                      <a16:creationId xmlns:a16="http://schemas.microsoft.com/office/drawing/2014/main" id="{EB7053E7-3C5B-446C-AE77-D73E5B0EBD62}"/>
                    </a:ext>
                  </a:extLst>
                </p:cNvPr>
                <p:cNvPicPr/>
                <p:nvPr/>
              </p:nvPicPr>
              <p:blipFill>
                <a:blip r:embed="rId181"/>
                <a:stretch>
                  <a:fillRect/>
                </a:stretch>
              </p:blipFill>
              <p:spPr>
                <a:xfrm>
                  <a:off x="4080960" y="4005199"/>
                  <a:ext cx="20016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51" name="Entrada de lápiz 150">
                <a:extLst>
                  <a:ext uri="{FF2B5EF4-FFF2-40B4-BE49-F238E27FC236}">
                    <a16:creationId xmlns:a16="http://schemas.microsoft.com/office/drawing/2014/main" id="{9D335D2D-9860-4E9C-A04E-75983A380A4C}"/>
                  </a:ext>
                </a:extLst>
              </p14:cNvPr>
              <p14:cNvContentPartPr/>
              <p14:nvPr/>
            </p14:nvContentPartPr>
            <p14:xfrm>
              <a:off x="2521800" y="2894239"/>
              <a:ext cx="84240" cy="57240"/>
            </p14:xfrm>
          </p:contentPart>
        </mc:Choice>
        <mc:Fallback xmlns="">
          <p:pic>
            <p:nvPicPr>
              <p:cNvPr id="151" name="Entrada de lápiz 150">
                <a:extLst>
                  <a:ext uri="{FF2B5EF4-FFF2-40B4-BE49-F238E27FC236}">
                    <a16:creationId xmlns:a16="http://schemas.microsoft.com/office/drawing/2014/main" id="{9D335D2D-9860-4E9C-A04E-75983A380A4C}"/>
                  </a:ext>
                </a:extLst>
              </p:cNvPr>
              <p:cNvPicPr/>
              <p:nvPr/>
            </p:nvPicPr>
            <p:blipFill>
              <a:blip r:embed="rId183"/>
              <a:stretch>
                <a:fillRect/>
              </a:stretch>
            </p:blipFill>
            <p:spPr>
              <a:xfrm>
                <a:off x="2512800" y="2885599"/>
                <a:ext cx="101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2" name="Entrada de lápiz 151">
                <a:extLst>
                  <a:ext uri="{FF2B5EF4-FFF2-40B4-BE49-F238E27FC236}">
                    <a16:creationId xmlns:a16="http://schemas.microsoft.com/office/drawing/2014/main" id="{D9214D4B-2023-4EDB-8A06-CDD36CD75E38}"/>
                  </a:ext>
                </a:extLst>
              </p14:cNvPr>
              <p14:cNvContentPartPr/>
              <p14:nvPr/>
            </p14:nvContentPartPr>
            <p14:xfrm>
              <a:off x="2552040" y="2878039"/>
              <a:ext cx="4003200" cy="55440"/>
            </p14:xfrm>
          </p:contentPart>
        </mc:Choice>
        <mc:Fallback xmlns="">
          <p:pic>
            <p:nvPicPr>
              <p:cNvPr id="152" name="Entrada de lápiz 151">
                <a:extLst>
                  <a:ext uri="{FF2B5EF4-FFF2-40B4-BE49-F238E27FC236}">
                    <a16:creationId xmlns:a16="http://schemas.microsoft.com/office/drawing/2014/main" id="{D9214D4B-2023-4EDB-8A06-CDD36CD75E38}"/>
                  </a:ext>
                </a:extLst>
              </p:cNvPr>
              <p:cNvPicPr/>
              <p:nvPr/>
            </p:nvPicPr>
            <p:blipFill>
              <a:blip r:embed="rId185"/>
              <a:stretch>
                <a:fillRect/>
              </a:stretch>
            </p:blipFill>
            <p:spPr>
              <a:xfrm>
                <a:off x="2543400" y="2869399"/>
                <a:ext cx="4020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4" name="Entrada de lápiz 153">
                <a:extLst>
                  <a:ext uri="{FF2B5EF4-FFF2-40B4-BE49-F238E27FC236}">
                    <a16:creationId xmlns:a16="http://schemas.microsoft.com/office/drawing/2014/main" id="{4F437D1B-F34B-44BC-9BB9-081C0C466131}"/>
                  </a:ext>
                </a:extLst>
              </p14:cNvPr>
              <p14:cNvContentPartPr/>
              <p14:nvPr/>
            </p14:nvContentPartPr>
            <p14:xfrm>
              <a:off x="1545840" y="775999"/>
              <a:ext cx="1039680" cy="2105280"/>
            </p14:xfrm>
          </p:contentPart>
        </mc:Choice>
        <mc:Fallback xmlns="">
          <p:pic>
            <p:nvPicPr>
              <p:cNvPr id="154" name="Entrada de lápiz 153">
                <a:extLst>
                  <a:ext uri="{FF2B5EF4-FFF2-40B4-BE49-F238E27FC236}">
                    <a16:creationId xmlns:a16="http://schemas.microsoft.com/office/drawing/2014/main" id="{4F437D1B-F34B-44BC-9BB9-081C0C466131}"/>
                  </a:ext>
                </a:extLst>
              </p:cNvPr>
              <p:cNvPicPr/>
              <p:nvPr/>
            </p:nvPicPr>
            <p:blipFill>
              <a:blip r:embed="rId187"/>
              <a:stretch>
                <a:fillRect/>
              </a:stretch>
            </p:blipFill>
            <p:spPr>
              <a:xfrm>
                <a:off x="1536840" y="766999"/>
                <a:ext cx="1057320" cy="2122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 name="Entrada de lápiz 1">
                <a:extLst>
                  <a:ext uri="{FF2B5EF4-FFF2-40B4-BE49-F238E27FC236}">
                    <a16:creationId xmlns:a16="http://schemas.microsoft.com/office/drawing/2014/main" id="{885745A3-DB01-47CD-A917-91C89932061B}"/>
                  </a:ext>
                </a:extLst>
              </p14:cNvPr>
              <p14:cNvContentPartPr/>
              <p14:nvPr/>
            </p14:nvContentPartPr>
            <p14:xfrm>
              <a:off x="1965960" y="1702639"/>
              <a:ext cx="9720" cy="199440"/>
            </p14:xfrm>
          </p:contentPart>
        </mc:Choice>
        <mc:Fallback xmlns="">
          <p:pic>
            <p:nvPicPr>
              <p:cNvPr id="2" name="Entrada de lápiz 1">
                <a:extLst>
                  <a:ext uri="{FF2B5EF4-FFF2-40B4-BE49-F238E27FC236}">
                    <a16:creationId xmlns:a16="http://schemas.microsoft.com/office/drawing/2014/main" id="{885745A3-DB01-47CD-A917-91C89932061B}"/>
                  </a:ext>
                </a:extLst>
              </p:cNvPr>
              <p:cNvPicPr/>
              <p:nvPr/>
            </p:nvPicPr>
            <p:blipFill>
              <a:blip r:embed="rId189"/>
              <a:stretch>
                <a:fillRect/>
              </a:stretch>
            </p:blipFill>
            <p:spPr>
              <a:xfrm>
                <a:off x="1957320" y="1693639"/>
                <a:ext cx="27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 name="Entrada de lápiz 2">
                <a:extLst>
                  <a:ext uri="{FF2B5EF4-FFF2-40B4-BE49-F238E27FC236}">
                    <a16:creationId xmlns:a16="http://schemas.microsoft.com/office/drawing/2014/main" id="{F4E001C3-048F-456A-A57F-ECA7AC2402B2}"/>
                  </a:ext>
                </a:extLst>
              </p14:cNvPr>
              <p14:cNvContentPartPr/>
              <p14:nvPr/>
            </p14:nvContentPartPr>
            <p14:xfrm>
              <a:off x="1976040" y="2131399"/>
              <a:ext cx="15480" cy="166320"/>
            </p14:xfrm>
          </p:contentPart>
        </mc:Choice>
        <mc:Fallback xmlns="">
          <p:pic>
            <p:nvPicPr>
              <p:cNvPr id="3" name="Entrada de lápiz 2">
                <a:extLst>
                  <a:ext uri="{FF2B5EF4-FFF2-40B4-BE49-F238E27FC236}">
                    <a16:creationId xmlns:a16="http://schemas.microsoft.com/office/drawing/2014/main" id="{F4E001C3-048F-456A-A57F-ECA7AC2402B2}"/>
                  </a:ext>
                </a:extLst>
              </p:cNvPr>
              <p:cNvPicPr/>
              <p:nvPr/>
            </p:nvPicPr>
            <p:blipFill>
              <a:blip r:embed="rId191"/>
              <a:stretch>
                <a:fillRect/>
              </a:stretch>
            </p:blipFill>
            <p:spPr>
              <a:xfrm>
                <a:off x="1967400" y="2122759"/>
                <a:ext cx="33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 name="Entrada de lápiz 3">
                <a:extLst>
                  <a:ext uri="{FF2B5EF4-FFF2-40B4-BE49-F238E27FC236}">
                    <a16:creationId xmlns:a16="http://schemas.microsoft.com/office/drawing/2014/main" id="{988448F0-2E16-41CC-ACC4-5E37A951AE67}"/>
                  </a:ext>
                </a:extLst>
              </p14:cNvPr>
              <p14:cNvContentPartPr/>
              <p14:nvPr/>
            </p14:nvContentPartPr>
            <p14:xfrm>
              <a:off x="2011680" y="2560159"/>
              <a:ext cx="11520" cy="169920"/>
            </p14:xfrm>
          </p:contentPart>
        </mc:Choice>
        <mc:Fallback xmlns="">
          <p:pic>
            <p:nvPicPr>
              <p:cNvPr id="4" name="Entrada de lápiz 3">
                <a:extLst>
                  <a:ext uri="{FF2B5EF4-FFF2-40B4-BE49-F238E27FC236}">
                    <a16:creationId xmlns:a16="http://schemas.microsoft.com/office/drawing/2014/main" id="{988448F0-2E16-41CC-ACC4-5E37A951AE67}"/>
                  </a:ext>
                </a:extLst>
              </p:cNvPr>
              <p:cNvPicPr/>
              <p:nvPr/>
            </p:nvPicPr>
            <p:blipFill>
              <a:blip r:embed="rId193"/>
              <a:stretch>
                <a:fillRect/>
              </a:stretch>
            </p:blipFill>
            <p:spPr>
              <a:xfrm>
                <a:off x="2002680" y="2551159"/>
                <a:ext cx="29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 name="Entrada de lápiz 6">
                <a:extLst>
                  <a:ext uri="{FF2B5EF4-FFF2-40B4-BE49-F238E27FC236}">
                    <a16:creationId xmlns:a16="http://schemas.microsoft.com/office/drawing/2014/main" id="{62BE3DB5-653C-4FFC-A812-C4DA1C000974}"/>
                  </a:ext>
                </a:extLst>
              </p14:cNvPr>
              <p14:cNvContentPartPr/>
              <p14:nvPr/>
            </p14:nvContentPartPr>
            <p14:xfrm>
              <a:off x="2067120" y="3099439"/>
              <a:ext cx="18000" cy="187920"/>
            </p14:xfrm>
          </p:contentPart>
        </mc:Choice>
        <mc:Fallback xmlns="">
          <p:pic>
            <p:nvPicPr>
              <p:cNvPr id="7" name="Entrada de lápiz 6">
                <a:extLst>
                  <a:ext uri="{FF2B5EF4-FFF2-40B4-BE49-F238E27FC236}">
                    <a16:creationId xmlns:a16="http://schemas.microsoft.com/office/drawing/2014/main" id="{62BE3DB5-653C-4FFC-A812-C4DA1C000974}"/>
                  </a:ext>
                </a:extLst>
              </p:cNvPr>
              <p:cNvPicPr/>
              <p:nvPr/>
            </p:nvPicPr>
            <p:blipFill>
              <a:blip r:embed="rId195"/>
              <a:stretch>
                <a:fillRect/>
              </a:stretch>
            </p:blipFill>
            <p:spPr>
              <a:xfrm>
                <a:off x="2058120" y="3090799"/>
                <a:ext cx="35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 name="Entrada de lápiz 8">
                <a:extLst>
                  <a:ext uri="{FF2B5EF4-FFF2-40B4-BE49-F238E27FC236}">
                    <a16:creationId xmlns:a16="http://schemas.microsoft.com/office/drawing/2014/main" id="{0A327161-CE34-40DF-B7DA-4DB26D484F35}"/>
                  </a:ext>
                </a:extLst>
              </p14:cNvPr>
              <p14:cNvContentPartPr/>
              <p14:nvPr/>
            </p14:nvContentPartPr>
            <p14:xfrm>
              <a:off x="2104920" y="3564919"/>
              <a:ext cx="10440" cy="173160"/>
            </p14:xfrm>
          </p:contentPart>
        </mc:Choice>
        <mc:Fallback xmlns="">
          <p:pic>
            <p:nvPicPr>
              <p:cNvPr id="9" name="Entrada de lápiz 8">
                <a:extLst>
                  <a:ext uri="{FF2B5EF4-FFF2-40B4-BE49-F238E27FC236}">
                    <a16:creationId xmlns:a16="http://schemas.microsoft.com/office/drawing/2014/main" id="{0A327161-CE34-40DF-B7DA-4DB26D484F35}"/>
                  </a:ext>
                </a:extLst>
              </p:cNvPr>
              <p:cNvPicPr/>
              <p:nvPr/>
            </p:nvPicPr>
            <p:blipFill>
              <a:blip r:embed="rId197"/>
              <a:stretch>
                <a:fillRect/>
              </a:stretch>
            </p:blipFill>
            <p:spPr>
              <a:xfrm>
                <a:off x="2095920" y="3556279"/>
                <a:ext cx="28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 name="Entrada de lápiz 12">
                <a:extLst>
                  <a:ext uri="{FF2B5EF4-FFF2-40B4-BE49-F238E27FC236}">
                    <a16:creationId xmlns:a16="http://schemas.microsoft.com/office/drawing/2014/main" id="{45726B1D-2C62-42F5-8D84-36DAB1CD1855}"/>
                  </a:ext>
                </a:extLst>
              </p14:cNvPr>
              <p14:cNvContentPartPr/>
              <p14:nvPr/>
            </p14:nvContentPartPr>
            <p14:xfrm>
              <a:off x="2144160" y="4192399"/>
              <a:ext cx="19800" cy="182880"/>
            </p14:xfrm>
          </p:contentPart>
        </mc:Choice>
        <mc:Fallback xmlns="">
          <p:pic>
            <p:nvPicPr>
              <p:cNvPr id="13" name="Entrada de lápiz 12">
                <a:extLst>
                  <a:ext uri="{FF2B5EF4-FFF2-40B4-BE49-F238E27FC236}">
                    <a16:creationId xmlns:a16="http://schemas.microsoft.com/office/drawing/2014/main" id="{45726B1D-2C62-42F5-8D84-36DAB1CD1855}"/>
                  </a:ext>
                </a:extLst>
              </p:cNvPr>
              <p:cNvPicPr/>
              <p:nvPr/>
            </p:nvPicPr>
            <p:blipFill>
              <a:blip r:embed="rId199"/>
              <a:stretch>
                <a:fillRect/>
              </a:stretch>
            </p:blipFill>
            <p:spPr>
              <a:xfrm>
                <a:off x="2135520" y="4183759"/>
                <a:ext cx="37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 name="Entrada de lápiz 15">
                <a:extLst>
                  <a:ext uri="{FF2B5EF4-FFF2-40B4-BE49-F238E27FC236}">
                    <a16:creationId xmlns:a16="http://schemas.microsoft.com/office/drawing/2014/main" id="{722ABAA4-49AD-4E2A-88B8-DD488C061041}"/>
                  </a:ext>
                </a:extLst>
              </p14:cNvPr>
              <p14:cNvContentPartPr/>
              <p14:nvPr/>
            </p14:nvContentPartPr>
            <p14:xfrm>
              <a:off x="2199600" y="4720159"/>
              <a:ext cx="13320" cy="156600"/>
            </p14:xfrm>
          </p:contentPart>
        </mc:Choice>
        <mc:Fallback xmlns="">
          <p:pic>
            <p:nvPicPr>
              <p:cNvPr id="16" name="Entrada de lápiz 15">
                <a:extLst>
                  <a:ext uri="{FF2B5EF4-FFF2-40B4-BE49-F238E27FC236}">
                    <a16:creationId xmlns:a16="http://schemas.microsoft.com/office/drawing/2014/main" id="{722ABAA4-49AD-4E2A-88B8-DD488C061041}"/>
                  </a:ext>
                </a:extLst>
              </p:cNvPr>
              <p:cNvPicPr/>
              <p:nvPr/>
            </p:nvPicPr>
            <p:blipFill>
              <a:blip r:embed="rId201"/>
              <a:stretch>
                <a:fillRect/>
              </a:stretch>
            </p:blipFill>
            <p:spPr>
              <a:xfrm>
                <a:off x="2190960" y="4711159"/>
                <a:ext cx="30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8" name="Entrada de lápiz 27">
                <a:extLst>
                  <a:ext uri="{FF2B5EF4-FFF2-40B4-BE49-F238E27FC236}">
                    <a16:creationId xmlns:a16="http://schemas.microsoft.com/office/drawing/2014/main" id="{DEA35E5E-3126-4A49-BE32-6E1E62D9B1E1}"/>
                  </a:ext>
                </a:extLst>
              </p14:cNvPr>
              <p14:cNvContentPartPr/>
              <p14:nvPr/>
            </p14:nvContentPartPr>
            <p14:xfrm>
              <a:off x="269280" y="1755161"/>
              <a:ext cx="326880" cy="51480"/>
            </p14:xfrm>
          </p:contentPart>
        </mc:Choice>
        <mc:Fallback xmlns="">
          <p:pic>
            <p:nvPicPr>
              <p:cNvPr id="28" name="Entrada de lápiz 27">
                <a:extLst>
                  <a:ext uri="{FF2B5EF4-FFF2-40B4-BE49-F238E27FC236}">
                    <a16:creationId xmlns:a16="http://schemas.microsoft.com/office/drawing/2014/main" id="{DEA35E5E-3126-4A49-BE32-6E1E62D9B1E1}"/>
                  </a:ext>
                </a:extLst>
              </p:cNvPr>
              <p:cNvPicPr/>
              <p:nvPr/>
            </p:nvPicPr>
            <p:blipFill>
              <a:blip r:embed="rId203"/>
              <a:stretch>
                <a:fillRect/>
              </a:stretch>
            </p:blipFill>
            <p:spPr>
              <a:xfrm>
                <a:off x="260280" y="1746521"/>
                <a:ext cx="344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9" name="Entrada de lápiz 28">
                <a:extLst>
                  <a:ext uri="{FF2B5EF4-FFF2-40B4-BE49-F238E27FC236}">
                    <a16:creationId xmlns:a16="http://schemas.microsoft.com/office/drawing/2014/main" id="{2D8A7660-B705-4147-B927-C01171709215}"/>
                  </a:ext>
                </a:extLst>
              </p14:cNvPr>
              <p14:cNvContentPartPr/>
              <p14:nvPr/>
            </p14:nvContentPartPr>
            <p14:xfrm>
              <a:off x="892440" y="1799081"/>
              <a:ext cx="325080" cy="5400"/>
            </p14:xfrm>
          </p:contentPart>
        </mc:Choice>
        <mc:Fallback xmlns="">
          <p:pic>
            <p:nvPicPr>
              <p:cNvPr id="29" name="Entrada de lápiz 28">
                <a:extLst>
                  <a:ext uri="{FF2B5EF4-FFF2-40B4-BE49-F238E27FC236}">
                    <a16:creationId xmlns:a16="http://schemas.microsoft.com/office/drawing/2014/main" id="{2D8A7660-B705-4147-B927-C01171709215}"/>
                  </a:ext>
                </a:extLst>
              </p:cNvPr>
              <p:cNvPicPr/>
              <p:nvPr/>
            </p:nvPicPr>
            <p:blipFill>
              <a:blip r:embed="rId205"/>
              <a:stretch>
                <a:fillRect/>
              </a:stretch>
            </p:blipFill>
            <p:spPr>
              <a:xfrm>
                <a:off x="883800" y="1790081"/>
                <a:ext cx="342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9" name="Entrada de lápiz 38">
                <a:extLst>
                  <a:ext uri="{FF2B5EF4-FFF2-40B4-BE49-F238E27FC236}">
                    <a16:creationId xmlns:a16="http://schemas.microsoft.com/office/drawing/2014/main" id="{B2611E6A-AB5F-437A-BB48-1546FF61BE73}"/>
                  </a:ext>
                </a:extLst>
              </p14:cNvPr>
              <p14:cNvContentPartPr/>
              <p14:nvPr/>
            </p14:nvContentPartPr>
            <p14:xfrm>
              <a:off x="2192040" y="2173121"/>
              <a:ext cx="33840" cy="234000"/>
            </p14:xfrm>
          </p:contentPart>
        </mc:Choice>
        <mc:Fallback xmlns="">
          <p:pic>
            <p:nvPicPr>
              <p:cNvPr id="39" name="Entrada de lápiz 38">
                <a:extLst>
                  <a:ext uri="{FF2B5EF4-FFF2-40B4-BE49-F238E27FC236}">
                    <a16:creationId xmlns:a16="http://schemas.microsoft.com/office/drawing/2014/main" id="{B2611E6A-AB5F-437A-BB48-1546FF61BE73}"/>
                  </a:ext>
                </a:extLst>
              </p:cNvPr>
              <p:cNvPicPr/>
              <p:nvPr/>
            </p:nvPicPr>
            <p:blipFill>
              <a:blip r:embed="rId207"/>
              <a:stretch>
                <a:fillRect/>
              </a:stretch>
            </p:blipFill>
            <p:spPr>
              <a:xfrm>
                <a:off x="2183400" y="2164121"/>
                <a:ext cx="51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1" name="Entrada de lápiz 40">
                <a:extLst>
                  <a:ext uri="{FF2B5EF4-FFF2-40B4-BE49-F238E27FC236}">
                    <a16:creationId xmlns:a16="http://schemas.microsoft.com/office/drawing/2014/main" id="{2D1565F2-C8F3-4BB1-B5E6-AD9240DDA78D}"/>
                  </a:ext>
                </a:extLst>
              </p14:cNvPr>
              <p14:cNvContentPartPr/>
              <p14:nvPr/>
            </p14:nvContentPartPr>
            <p14:xfrm>
              <a:off x="2279880" y="2755961"/>
              <a:ext cx="30960" cy="268920"/>
            </p14:xfrm>
          </p:contentPart>
        </mc:Choice>
        <mc:Fallback xmlns="">
          <p:pic>
            <p:nvPicPr>
              <p:cNvPr id="41" name="Entrada de lápiz 40">
                <a:extLst>
                  <a:ext uri="{FF2B5EF4-FFF2-40B4-BE49-F238E27FC236}">
                    <a16:creationId xmlns:a16="http://schemas.microsoft.com/office/drawing/2014/main" id="{2D1565F2-C8F3-4BB1-B5E6-AD9240DDA78D}"/>
                  </a:ext>
                </a:extLst>
              </p:cNvPr>
              <p:cNvPicPr/>
              <p:nvPr/>
            </p:nvPicPr>
            <p:blipFill>
              <a:blip r:embed="rId209"/>
              <a:stretch>
                <a:fillRect/>
              </a:stretch>
            </p:blipFill>
            <p:spPr>
              <a:xfrm>
                <a:off x="2271240" y="2747321"/>
                <a:ext cx="486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2" name="Entrada de lápiz 41">
                <a:extLst>
                  <a:ext uri="{FF2B5EF4-FFF2-40B4-BE49-F238E27FC236}">
                    <a16:creationId xmlns:a16="http://schemas.microsoft.com/office/drawing/2014/main" id="{70E61C6F-8C41-4B30-9DA7-895CB2783646}"/>
                  </a:ext>
                </a:extLst>
              </p14:cNvPr>
              <p14:cNvContentPartPr/>
              <p14:nvPr/>
            </p14:nvContentPartPr>
            <p14:xfrm>
              <a:off x="2391840" y="3505481"/>
              <a:ext cx="24840" cy="239760"/>
            </p14:xfrm>
          </p:contentPart>
        </mc:Choice>
        <mc:Fallback xmlns="">
          <p:pic>
            <p:nvPicPr>
              <p:cNvPr id="42" name="Entrada de lápiz 41">
                <a:extLst>
                  <a:ext uri="{FF2B5EF4-FFF2-40B4-BE49-F238E27FC236}">
                    <a16:creationId xmlns:a16="http://schemas.microsoft.com/office/drawing/2014/main" id="{70E61C6F-8C41-4B30-9DA7-895CB2783646}"/>
                  </a:ext>
                </a:extLst>
              </p:cNvPr>
              <p:cNvPicPr/>
              <p:nvPr/>
            </p:nvPicPr>
            <p:blipFill>
              <a:blip r:embed="rId211"/>
              <a:stretch>
                <a:fillRect/>
              </a:stretch>
            </p:blipFill>
            <p:spPr>
              <a:xfrm>
                <a:off x="2383200" y="3496481"/>
                <a:ext cx="42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3" name="Entrada de lápiz 42">
                <a:extLst>
                  <a:ext uri="{FF2B5EF4-FFF2-40B4-BE49-F238E27FC236}">
                    <a16:creationId xmlns:a16="http://schemas.microsoft.com/office/drawing/2014/main" id="{2FBB066D-C3C1-4E46-9854-D5B4A832C97B}"/>
                  </a:ext>
                </a:extLst>
              </p14:cNvPr>
              <p14:cNvContentPartPr/>
              <p14:nvPr/>
            </p14:nvContentPartPr>
            <p14:xfrm>
              <a:off x="2433960" y="4240961"/>
              <a:ext cx="48240" cy="334440"/>
            </p14:xfrm>
          </p:contentPart>
        </mc:Choice>
        <mc:Fallback xmlns="">
          <p:pic>
            <p:nvPicPr>
              <p:cNvPr id="43" name="Entrada de lápiz 42">
                <a:extLst>
                  <a:ext uri="{FF2B5EF4-FFF2-40B4-BE49-F238E27FC236}">
                    <a16:creationId xmlns:a16="http://schemas.microsoft.com/office/drawing/2014/main" id="{2FBB066D-C3C1-4E46-9854-D5B4A832C97B}"/>
                  </a:ext>
                </a:extLst>
              </p:cNvPr>
              <p:cNvPicPr/>
              <p:nvPr/>
            </p:nvPicPr>
            <p:blipFill>
              <a:blip r:embed="rId213"/>
              <a:stretch>
                <a:fillRect/>
              </a:stretch>
            </p:blipFill>
            <p:spPr>
              <a:xfrm>
                <a:off x="2424960" y="4232321"/>
                <a:ext cx="658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 name="Entrada de lápiz 45">
                <a:extLst>
                  <a:ext uri="{FF2B5EF4-FFF2-40B4-BE49-F238E27FC236}">
                    <a16:creationId xmlns:a16="http://schemas.microsoft.com/office/drawing/2014/main" id="{95B612E4-0169-46B4-B8A5-445F36457A6F}"/>
                  </a:ext>
                </a:extLst>
              </p14:cNvPr>
              <p14:cNvContentPartPr/>
              <p14:nvPr/>
            </p14:nvContentPartPr>
            <p14:xfrm>
              <a:off x="263880" y="2236121"/>
              <a:ext cx="417600" cy="20160"/>
            </p14:xfrm>
          </p:contentPart>
        </mc:Choice>
        <mc:Fallback xmlns="">
          <p:pic>
            <p:nvPicPr>
              <p:cNvPr id="46" name="Entrada de lápiz 45">
                <a:extLst>
                  <a:ext uri="{FF2B5EF4-FFF2-40B4-BE49-F238E27FC236}">
                    <a16:creationId xmlns:a16="http://schemas.microsoft.com/office/drawing/2014/main" id="{95B612E4-0169-46B4-B8A5-445F36457A6F}"/>
                  </a:ext>
                </a:extLst>
              </p:cNvPr>
              <p:cNvPicPr/>
              <p:nvPr/>
            </p:nvPicPr>
            <p:blipFill>
              <a:blip r:embed="rId215"/>
              <a:stretch>
                <a:fillRect/>
              </a:stretch>
            </p:blipFill>
            <p:spPr>
              <a:xfrm>
                <a:off x="255240" y="2227481"/>
                <a:ext cx="435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 name="Entrada de lápiz 46">
                <a:extLst>
                  <a:ext uri="{FF2B5EF4-FFF2-40B4-BE49-F238E27FC236}">
                    <a16:creationId xmlns:a16="http://schemas.microsoft.com/office/drawing/2014/main" id="{6DE3F19F-8270-413E-A323-0D3F87659D63}"/>
                  </a:ext>
                </a:extLst>
              </p14:cNvPr>
              <p14:cNvContentPartPr/>
              <p14:nvPr/>
            </p14:nvContentPartPr>
            <p14:xfrm>
              <a:off x="943200" y="2251241"/>
              <a:ext cx="357120" cy="15480"/>
            </p14:xfrm>
          </p:contentPart>
        </mc:Choice>
        <mc:Fallback xmlns="">
          <p:pic>
            <p:nvPicPr>
              <p:cNvPr id="47" name="Entrada de lápiz 46">
                <a:extLst>
                  <a:ext uri="{FF2B5EF4-FFF2-40B4-BE49-F238E27FC236}">
                    <a16:creationId xmlns:a16="http://schemas.microsoft.com/office/drawing/2014/main" id="{6DE3F19F-8270-413E-A323-0D3F87659D63}"/>
                  </a:ext>
                </a:extLst>
              </p:cNvPr>
              <p:cNvPicPr/>
              <p:nvPr/>
            </p:nvPicPr>
            <p:blipFill>
              <a:blip r:embed="rId217"/>
              <a:stretch>
                <a:fillRect/>
              </a:stretch>
            </p:blipFill>
            <p:spPr>
              <a:xfrm>
                <a:off x="934560" y="2242601"/>
                <a:ext cx="374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8" name="Entrada de lápiz 47">
                <a:extLst>
                  <a:ext uri="{FF2B5EF4-FFF2-40B4-BE49-F238E27FC236}">
                    <a16:creationId xmlns:a16="http://schemas.microsoft.com/office/drawing/2014/main" id="{634A4B7C-EFA7-4165-AE5D-84AF5BDBB450}"/>
                  </a:ext>
                </a:extLst>
              </p14:cNvPr>
              <p14:cNvContentPartPr/>
              <p14:nvPr/>
            </p14:nvContentPartPr>
            <p14:xfrm>
              <a:off x="1530720" y="2258081"/>
              <a:ext cx="292320" cy="11520"/>
            </p14:xfrm>
          </p:contentPart>
        </mc:Choice>
        <mc:Fallback xmlns="">
          <p:pic>
            <p:nvPicPr>
              <p:cNvPr id="48" name="Entrada de lápiz 47">
                <a:extLst>
                  <a:ext uri="{FF2B5EF4-FFF2-40B4-BE49-F238E27FC236}">
                    <a16:creationId xmlns:a16="http://schemas.microsoft.com/office/drawing/2014/main" id="{634A4B7C-EFA7-4165-AE5D-84AF5BDBB450}"/>
                  </a:ext>
                </a:extLst>
              </p:cNvPr>
              <p:cNvPicPr/>
              <p:nvPr/>
            </p:nvPicPr>
            <p:blipFill>
              <a:blip r:embed="rId219"/>
              <a:stretch>
                <a:fillRect/>
              </a:stretch>
            </p:blipFill>
            <p:spPr>
              <a:xfrm>
                <a:off x="1522080" y="2249081"/>
                <a:ext cx="309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2" name="Entrada de lápiz 51">
                <a:extLst>
                  <a:ext uri="{FF2B5EF4-FFF2-40B4-BE49-F238E27FC236}">
                    <a16:creationId xmlns:a16="http://schemas.microsoft.com/office/drawing/2014/main" id="{3620B44F-32B2-4E11-B1D2-14180E14DBFF}"/>
                  </a:ext>
                </a:extLst>
              </p14:cNvPr>
              <p14:cNvContentPartPr/>
              <p14:nvPr/>
            </p14:nvContentPartPr>
            <p14:xfrm>
              <a:off x="1766880" y="1354481"/>
              <a:ext cx="2880" cy="219960"/>
            </p14:xfrm>
          </p:contentPart>
        </mc:Choice>
        <mc:Fallback xmlns="">
          <p:pic>
            <p:nvPicPr>
              <p:cNvPr id="52" name="Entrada de lápiz 51">
                <a:extLst>
                  <a:ext uri="{FF2B5EF4-FFF2-40B4-BE49-F238E27FC236}">
                    <a16:creationId xmlns:a16="http://schemas.microsoft.com/office/drawing/2014/main" id="{3620B44F-32B2-4E11-B1D2-14180E14DBFF}"/>
                  </a:ext>
                </a:extLst>
              </p:cNvPr>
              <p:cNvPicPr/>
              <p:nvPr/>
            </p:nvPicPr>
            <p:blipFill>
              <a:blip r:embed="rId221"/>
              <a:stretch>
                <a:fillRect/>
              </a:stretch>
            </p:blipFill>
            <p:spPr>
              <a:xfrm>
                <a:off x="1757880" y="1345841"/>
                <a:ext cx="20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3" name="Entrada de lápiz 52">
                <a:extLst>
                  <a:ext uri="{FF2B5EF4-FFF2-40B4-BE49-F238E27FC236}">
                    <a16:creationId xmlns:a16="http://schemas.microsoft.com/office/drawing/2014/main" id="{E1BA9122-1AAB-4622-8B95-AF96B3379F26}"/>
                  </a:ext>
                </a:extLst>
              </p14:cNvPr>
              <p14:cNvContentPartPr/>
              <p14:nvPr/>
            </p14:nvContentPartPr>
            <p14:xfrm>
              <a:off x="1782000" y="1902041"/>
              <a:ext cx="13320" cy="263520"/>
            </p14:xfrm>
          </p:contentPart>
        </mc:Choice>
        <mc:Fallback xmlns="">
          <p:pic>
            <p:nvPicPr>
              <p:cNvPr id="53" name="Entrada de lápiz 52">
                <a:extLst>
                  <a:ext uri="{FF2B5EF4-FFF2-40B4-BE49-F238E27FC236}">
                    <a16:creationId xmlns:a16="http://schemas.microsoft.com/office/drawing/2014/main" id="{E1BA9122-1AAB-4622-8B95-AF96B3379F26}"/>
                  </a:ext>
                </a:extLst>
              </p:cNvPr>
              <p:cNvPicPr/>
              <p:nvPr/>
            </p:nvPicPr>
            <p:blipFill>
              <a:blip r:embed="rId223"/>
              <a:stretch>
                <a:fillRect/>
              </a:stretch>
            </p:blipFill>
            <p:spPr>
              <a:xfrm>
                <a:off x="1773360" y="1893401"/>
                <a:ext cx="30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4" name="Entrada de lápiz 53">
                <a:extLst>
                  <a:ext uri="{FF2B5EF4-FFF2-40B4-BE49-F238E27FC236}">
                    <a16:creationId xmlns:a16="http://schemas.microsoft.com/office/drawing/2014/main" id="{0C59609E-3AC0-40E5-A75C-BDB727CDF434}"/>
                  </a:ext>
                </a:extLst>
              </p14:cNvPr>
              <p14:cNvContentPartPr/>
              <p14:nvPr/>
            </p14:nvContentPartPr>
            <p14:xfrm>
              <a:off x="1809360" y="2504321"/>
              <a:ext cx="24480" cy="266040"/>
            </p14:xfrm>
          </p:contentPart>
        </mc:Choice>
        <mc:Fallback xmlns="">
          <p:pic>
            <p:nvPicPr>
              <p:cNvPr id="54" name="Entrada de lápiz 53">
                <a:extLst>
                  <a:ext uri="{FF2B5EF4-FFF2-40B4-BE49-F238E27FC236}">
                    <a16:creationId xmlns:a16="http://schemas.microsoft.com/office/drawing/2014/main" id="{0C59609E-3AC0-40E5-A75C-BDB727CDF434}"/>
                  </a:ext>
                </a:extLst>
              </p:cNvPr>
              <p:cNvPicPr/>
              <p:nvPr/>
            </p:nvPicPr>
            <p:blipFill>
              <a:blip r:embed="rId225"/>
              <a:stretch>
                <a:fillRect/>
              </a:stretch>
            </p:blipFill>
            <p:spPr>
              <a:xfrm>
                <a:off x="1800720" y="2495681"/>
                <a:ext cx="42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7" name="Entrada de lápiz 56">
                <a:extLst>
                  <a:ext uri="{FF2B5EF4-FFF2-40B4-BE49-F238E27FC236}">
                    <a16:creationId xmlns:a16="http://schemas.microsoft.com/office/drawing/2014/main" id="{B57ED6E2-8BB0-4F41-886D-C74467286E4E}"/>
                  </a:ext>
                </a:extLst>
              </p14:cNvPr>
              <p14:cNvContentPartPr/>
              <p14:nvPr/>
            </p14:nvContentPartPr>
            <p14:xfrm>
              <a:off x="1859760" y="3160241"/>
              <a:ext cx="13680" cy="260640"/>
            </p14:xfrm>
          </p:contentPart>
        </mc:Choice>
        <mc:Fallback xmlns="">
          <p:pic>
            <p:nvPicPr>
              <p:cNvPr id="57" name="Entrada de lápiz 56">
                <a:extLst>
                  <a:ext uri="{FF2B5EF4-FFF2-40B4-BE49-F238E27FC236}">
                    <a16:creationId xmlns:a16="http://schemas.microsoft.com/office/drawing/2014/main" id="{B57ED6E2-8BB0-4F41-886D-C74467286E4E}"/>
                  </a:ext>
                </a:extLst>
              </p:cNvPr>
              <p:cNvPicPr/>
              <p:nvPr/>
            </p:nvPicPr>
            <p:blipFill>
              <a:blip r:embed="rId227"/>
              <a:stretch>
                <a:fillRect/>
              </a:stretch>
            </p:blipFill>
            <p:spPr>
              <a:xfrm>
                <a:off x="1851120" y="3151601"/>
                <a:ext cx="31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 name="Entrada de lápiz 57">
                <a:extLst>
                  <a:ext uri="{FF2B5EF4-FFF2-40B4-BE49-F238E27FC236}">
                    <a16:creationId xmlns:a16="http://schemas.microsoft.com/office/drawing/2014/main" id="{F93EC22A-A694-462C-B9CA-B98D490114CF}"/>
                  </a:ext>
                </a:extLst>
              </p14:cNvPr>
              <p14:cNvContentPartPr/>
              <p14:nvPr/>
            </p14:nvContentPartPr>
            <p14:xfrm>
              <a:off x="1877760" y="3867641"/>
              <a:ext cx="13320" cy="213480"/>
            </p14:xfrm>
          </p:contentPart>
        </mc:Choice>
        <mc:Fallback xmlns="">
          <p:pic>
            <p:nvPicPr>
              <p:cNvPr id="58" name="Entrada de lápiz 57">
                <a:extLst>
                  <a:ext uri="{FF2B5EF4-FFF2-40B4-BE49-F238E27FC236}">
                    <a16:creationId xmlns:a16="http://schemas.microsoft.com/office/drawing/2014/main" id="{F93EC22A-A694-462C-B9CA-B98D490114CF}"/>
                  </a:ext>
                </a:extLst>
              </p:cNvPr>
              <p:cNvPicPr/>
              <p:nvPr/>
            </p:nvPicPr>
            <p:blipFill>
              <a:blip r:embed="rId229"/>
              <a:stretch>
                <a:fillRect/>
              </a:stretch>
            </p:blipFill>
            <p:spPr>
              <a:xfrm>
                <a:off x="1869120" y="3859001"/>
                <a:ext cx="30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9" name="Entrada de lápiz 58">
                <a:extLst>
                  <a:ext uri="{FF2B5EF4-FFF2-40B4-BE49-F238E27FC236}">
                    <a16:creationId xmlns:a16="http://schemas.microsoft.com/office/drawing/2014/main" id="{02D3CD70-1553-497B-BC92-2268A345146C}"/>
                  </a:ext>
                </a:extLst>
              </p14:cNvPr>
              <p14:cNvContentPartPr/>
              <p14:nvPr/>
            </p14:nvContentPartPr>
            <p14:xfrm>
              <a:off x="1947240" y="4531481"/>
              <a:ext cx="20160" cy="288720"/>
            </p14:xfrm>
          </p:contentPart>
        </mc:Choice>
        <mc:Fallback xmlns="">
          <p:pic>
            <p:nvPicPr>
              <p:cNvPr id="59" name="Entrada de lápiz 58">
                <a:extLst>
                  <a:ext uri="{FF2B5EF4-FFF2-40B4-BE49-F238E27FC236}">
                    <a16:creationId xmlns:a16="http://schemas.microsoft.com/office/drawing/2014/main" id="{02D3CD70-1553-497B-BC92-2268A345146C}"/>
                  </a:ext>
                </a:extLst>
              </p:cNvPr>
              <p:cNvPicPr/>
              <p:nvPr/>
            </p:nvPicPr>
            <p:blipFill>
              <a:blip r:embed="rId231"/>
              <a:stretch>
                <a:fillRect/>
              </a:stretch>
            </p:blipFill>
            <p:spPr>
              <a:xfrm>
                <a:off x="1938240" y="4522481"/>
                <a:ext cx="37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Entrada de lápiz 74">
                <a:extLst>
                  <a:ext uri="{FF2B5EF4-FFF2-40B4-BE49-F238E27FC236}">
                    <a16:creationId xmlns:a16="http://schemas.microsoft.com/office/drawing/2014/main" id="{635671D3-726D-4D41-ACDB-E8F688CEB7CB}"/>
                  </a:ext>
                </a:extLst>
              </p14:cNvPr>
              <p14:cNvContentPartPr/>
              <p14:nvPr/>
            </p14:nvContentPartPr>
            <p14:xfrm>
              <a:off x="301680" y="1237481"/>
              <a:ext cx="332280" cy="11160"/>
            </p14:xfrm>
          </p:contentPart>
        </mc:Choice>
        <mc:Fallback xmlns="">
          <p:pic>
            <p:nvPicPr>
              <p:cNvPr id="75" name="Entrada de lápiz 74">
                <a:extLst>
                  <a:ext uri="{FF2B5EF4-FFF2-40B4-BE49-F238E27FC236}">
                    <a16:creationId xmlns:a16="http://schemas.microsoft.com/office/drawing/2014/main" id="{635671D3-726D-4D41-ACDB-E8F688CEB7CB}"/>
                  </a:ext>
                </a:extLst>
              </p:cNvPr>
              <p:cNvPicPr/>
              <p:nvPr/>
            </p:nvPicPr>
            <p:blipFill>
              <a:blip r:embed="rId233"/>
              <a:stretch>
                <a:fillRect/>
              </a:stretch>
            </p:blipFill>
            <p:spPr>
              <a:xfrm>
                <a:off x="292680" y="1228841"/>
                <a:ext cx="34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5" name="Entrada de lápiz 104">
                <a:extLst>
                  <a:ext uri="{FF2B5EF4-FFF2-40B4-BE49-F238E27FC236}">
                    <a16:creationId xmlns:a16="http://schemas.microsoft.com/office/drawing/2014/main" id="{0BCDFE7F-3D79-426F-AC9B-CB45BFDA8485}"/>
                  </a:ext>
                </a:extLst>
              </p14:cNvPr>
              <p14:cNvContentPartPr/>
              <p14:nvPr/>
            </p14:nvContentPartPr>
            <p14:xfrm>
              <a:off x="865080" y="1241441"/>
              <a:ext cx="314280" cy="11520"/>
            </p14:xfrm>
          </p:contentPart>
        </mc:Choice>
        <mc:Fallback xmlns="">
          <p:pic>
            <p:nvPicPr>
              <p:cNvPr id="105" name="Entrada de lápiz 104">
                <a:extLst>
                  <a:ext uri="{FF2B5EF4-FFF2-40B4-BE49-F238E27FC236}">
                    <a16:creationId xmlns:a16="http://schemas.microsoft.com/office/drawing/2014/main" id="{0BCDFE7F-3D79-426F-AC9B-CB45BFDA8485}"/>
                  </a:ext>
                </a:extLst>
              </p:cNvPr>
              <p:cNvPicPr/>
              <p:nvPr/>
            </p:nvPicPr>
            <p:blipFill>
              <a:blip r:embed="rId235"/>
              <a:stretch>
                <a:fillRect/>
              </a:stretch>
            </p:blipFill>
            <p:spPr>
              <a:xfrm>
                <a:off x="856080" y="1232801"/>
                <a:ext cx="331920" cy="29160"/>
              </a:xfrm>
              <a:prstGeom prst="rect">
                <a:avLst/>
              </a:prstGeom>
            </p:spPr>
          </p:pic>
        </mc:Fallback>
      </mc:AlternateContent>
      <p:grpSp>
        <p:nvGrpSpPr>
          <p:cNvPr id="108" name="Grupo 107">
            <a:extLst>
              <a:ext uri="{FF2B5EF4-FFF2-40B4-BE49-F238E27FC236}">
                <a16:creationId xmlns:a16="http://schemas.microsoft.com/office/drawing/2014/main" id="{580587CE-2323-489F-B2D2-0B91BB5335AE}"/>
              </a:ext>
            </a:extLst>
          </p:cNvPr>
          <p:cNvGrpSpPr/>
          <p:nvPr/>
        </p:nvGrpSpPr>
        <p:grpSpPr>
          <a:xfrm>
            <a:off x="1507680" y="1232081"/>
            <a:ext cx="275400" cy="82080"/>
            <a:chOff x="1507680" y="1232081"/>
            <a:chExt cx="275400" cy="82080"/>
          </a:xfrm>
        </p:grpSpPr>
        <mc:AlternateContent xmlns:mc="http://schemas.openxmlformats.org/markup-compatibility/2006" xmlns:p14="http://schemas.microsoft.com/office/powerpoint/2010/main">
          <mc:Choice Requires="p14">
            <p:contentPart p14:bwMode="auto" r:id="rId236">
              <p14:nvContentPartPr>
                <p14:cNvPr id="65" name="Entrada de lápiz 64">
                  <a:extLst>
                    <a:ext uri="{FF2B5EF4-FFF2-40B4-BE49-F238E27FC236}">
                      <a16:creationId xmlns:a16="http://schemas.microsoft.com/office/drawing/2014/main" id="{40894981-4FD2-4DB6-8F84-FB9B032731BF}"/>
                    </a:ext>
                  </a:extLst>
                </p14:cNvPr>
                <p14:cNvContentPartPr/>
                <p14:nvPr/>
              </p14:nvContentPartPr>
              <p14:xfrm>
                <a:off x="1730880" y="1257281"/>
                <a:ext cx="52200" cy="56880"/>
              </p14:xfrm>
            </p:contentPart>
          </mc:Choice>
          <mc:Fallback xmlns="">
            <p:pic>
              <p:nvPicPr>
                <p:cNvPr id="65" name="Entrada de lápiz 64">
                  <a:extLst>
                    <a:ext uri="{FF2B5EF4-FFF2-40B4-BE49-F238E27FC236}">
                      <a16:creationId xmlns:a16="http://schemas.microsoft.com/office/drawing/2014/main" id="{40894981-4FD2-4DB6-8F84-FB9B032731BF}"/>
                    </a:ext>
                  </a:extLst>
                </p:cNvPr>
                <p:cNvPicPr/>
                <p:nvPr/>
              </p:nvPicPr>
              <p:blipFill>
                <a:blip r:embed="rId237"/>
                <a:stretch>
                  <a:fillRect/>
                </a:stretch>
              </p:blipFill>
              <p:spPr>
                <a:xfrm>
                  <a:off x="1722240" y="1248641"/>
                  <a:ext cx="69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6" name="Entrada de lápiz 105">
                  <a:extLst>
                    <a:ext uri="{FF2B5EF4-FFF2-40B4-BE49-F238E27FC236}">
                      <a16:creationId xmlns:a16="http://schemas.microsoft.com/office/drawing/2014/main" id="{4EAC7DCF-5895-4508-B01D-991C06A5539A}"/>
                    </a:ext>
                  </a:extLst>
                </p14:cNvPr>
                <p14:cNvContentPartPr/>
                <p14:nvPr/>
              </p14:nvContentPartPr>
              <p14:xfrm>
                <a:off x="1507680" y="1260161"/>
                <a:ext cx="150840" cy="14040"/>
              </p14:xfrm>
            </p:contentPart>
          </mc:Choice>
          <mc:Fallback xmlns="">
            <p:pic>
              <p:nvPicPr>
                <p:cNvPr id="106" name="Entrada de lápiz 105">
                  <a:extLst>
                    <a:ext uri="{FF2B5EF4-FFF2-40B4-BE49-F238E27FC236}">
                      <a16:creationId xmlns:a16="http://schemas.microsoft.com/office/drawing/2014/main" id="{4EAC7DCF-5895-4508-B01D-991C06A5539A}"/>
                    </a:ext>
                  </a:extLst>
                </p:cNvPr>
                <p:cNvPicPr/>
                <p:nvPr/>
              </p:nvPicPr>
              <p:blipFill>
                <a:blip r:embed="rId239"/>
                <a:stretch>
                  <a:fillRect/>
                </a:stretch>
              </p:blipFill>
              <p:spPr>
                <a:xfrm>
                  <a:off x="1499040" y="1251161"/>
                  <a:ext cx="168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7" name="Entrada de lápiz 106">
                  <a:extLst>
                    <a:ext uri="{FF2B5EF4-FFF2-40B4-BE49-F238E27FC236}">
                      <a16:creationId xmlns:a16="http://schemas.microsoft.com/office/drawing/2014/main" id="{A93DE6FB-FADD-4F0C-B9B1-5F1804B2BF46}"/>
                    </a:ext>
                  </a:extLst>
                </p14:cNvPr>
                <p14:cNvContentPartPr/>
                <p14:nvPr/>
              </p14:nvContentPartPr>
              <p14:xfrm>
                <a:off x="1695240" y="1232081"/>
                <a:ext cx="84960" cy="59040"/>
              </p14:xfrm>
            </p:contentPart>
          </mc:Choice>
          <mc:Fallback xmlns="">
            <p:pic>
              <p:nvPicPr>
                <p:cNvPr id="107" name="Entrada de lápiz 106">
                  <a:extLst>
                    <a:ext uri="{FF2B5EF4-FFF2-40B4-BE49-F238E27FC236}">
                      <a16:creationId xmlns:a16="http://schemas.microsoft.com/office/drawing/2014/main" id="{A93DE6FB-FADD-4F0C-B9B1-5F1804B2BF46}"/>
                    </a:ext>
                  </a:extLst>
                </p:cNvPr>
                <p:cNvPicPr/>
                <p:nvPr/>
              </p:nvPicPr>
              <p:blipFill>
                <a:blip r:embed="rId241"/>
                <a:stretch>
                  <a:fillRect/>
                </a:stretch>
              </p:blipFill>
              <p:spPr>
                <a:xfrm>
                  <a:off x="1686600" y="1223441"/>
                  <a:ext cx="102600" cy="76680"/>
                </a:xfrm>
                <a:prstGeom prst="rect">
                  <a:avLst/>
                </a:prstGeom>
              </p:spPr>
            </p:pic>
          </mc:Fallback>
        </mc:AlternateContent>
      </p:grpSp>
      <p:grpSp>
        <p:nvGrpSpPr>
          <p:cNvPr id="112" name="Grupo 111">
            <a:extLst>
              <a:ext uri="{FF2B5EF4-FFF2-40B4-BE49-F238E27FC236}">
                <a16:creationId xmlns:a16="http://schemas.microsoft.com/office/drawing/2014/main" id="{3ED622E4-74CE-4EC2-99E3-896725E8FF06}"/>
              </a:ext>
            </a:extLst>
          </p:cNvPr>
          <p:cNvGrpSpPr/>
          <p:nvPr/>
        </p:nvGrpSpPr>
        <p:grpSpPr>
          <a:xfrm>
            <a:off x="1458360" y="1726361"/>
            <a:ext cx="537840" cy="80640"/>
            <a:chOff x="1458360" y="1726361"/>
            <a:chExt cx="537840" cy="80640"/>
          </a:xfrm>
        </p:grpSpPr>
        <mc:AlternateContent xmlns:mc="http://schemas.openxmlformats.org/markup-compatibility/2006" xmlns:p14="http://schemas.microsoft.com/office/powerpoint/2010/main">
          <mc:Choice Requires="p14">
            <p:contentPart p14:bwMode="auto" r:id="rId242">
              <p14:nvContentPartPr>
                <p14:cNvPr id="34" name="Entrada de lápiz 33">
                  <a:extLst>
                    <a:ext uri="{FF2B5EF4-FFF2-40B4-BE49-F238E27FC236}">
                      <a16:creationId xmlns:a16="http://schemas.microsoft.com/office/drawing/2014/main" id="{E519CE2B-CC08-48A9-AE03-22471AE8E74B}"/>
                    </a:ext>
                  </a:extLst>
                </p14:cNvPr>
                <p14:cNvContentPartPr/>
                <p14:nvPr/>
              </p14:nvContentPartPr>
              <p14:xfrm>
                <a:off x="1458360" y="1794041"/>
                <a:ext cx="230400" cy="7560"/>
              </p14:xfrm>
            </p:contentPart>
          </mc:Choice>
          <mc:Fallback xmlns="">
            <p:pic>
              <p:nvPicPr>
                <p:cNvPr id="34" name="Entrada de lápiz 33">
                  <a:extLst>
                    <a:ext uri="{FF2B5EF4-FFF2-40B4-BE49-F238E27FC236}">
                      <a16:creationId xmlns:a16="http://schemas.microsoft.com/office/drawing/2014/main" id="{E519CE2B-CC08-48A9-AE03-22471AE8E74B}"/>
                    </a:ext>
                  </a:extLst>
                </p:cNvPr>
                <p:cNvPicPr/>
                <p:nvPr/>
              </p:nvPicPr>
              <p:blipFill>
                <a:blip r:embed="rId243"/>
                <a:stretch>
                  <a:fillRect/>
                </a:stretch>
              </p:blipFill>
              <p:spPr>
                <a:xfrm>
                  <a:off x="1449360" y="1785041"/>
                  <a:ext cx="248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6" name="Entrada de lápiz 35">
                  <a:extLst>
                    <a:ext uri="{FF2B5EF4-FFF2-40B4-BE49-F238E27FC236}">
                      <a16:creationId xmlns:a16="http://schemas.microsoft.com/office/drawing/2014/main" id="{4031965B-9392-429B-8DF4-56723D5A3B91}"/>
                    </a:ext>
                  </a:extLst>
                </p14:cNvPr>
                <p14:cNvContentPartPr/>
                <p14:nvPr/>
              </p14:nvContentPartPr>
              <p14:xfrm>
                <a:off x="1852920" y="1789361"/>
                <a:ext cx="79920" cy="7560"/>
              </p14:xfrm>
            </p:contentPart>
          </mc:Choice>
          <mc:Fallback xmlns="">
            <p:pic>
              <p:nvPicPr>
                <p:cNvPr id="36" name="Entrada de lápiz 35">
                  <a:extLst>
                    <a:ext uri="{FF2B5EF4-FFF2-40B4-BE49-F238E27FC236}">
                      <a16:creationId xmlns:a16="http://schemas.microsoft.com/office/drawing/2014/main" id="{4031965B-9392-429B-8DF4-56723D5A3B91}"/>
                    </a:ext>
                  </a:extLst>
                </p:cNvPr>
                <p:cNvPicPr/>
                <p:nvPr/>
              </p:nvPicPr>
              <p:blipFill>
                <a:blip r:embed="rId245"/>
                <a:stretch>
                  <a:fillRect/>
                </a:stretch>
              </p:blipFill>
              <p:spPr>
                <a:xfrm>
                  <a:off x="1843920" y="1780361"/>
                  <a:ext cx="97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7" name="Entrada de lápiz 36">
                  <a:extLst>
                    <a:ext uri="{FF2B5EF4-FFF2-40B4-BE49-F238E27FC236}">
                      <a16:creationId xmlns:a16="http://schemas.microsoft.com/office/drawing/2014/main" id="{C4858214-246C-4874-A9FC-EFF890CD6392}"/>
                    </a:ext>
                  </a:extLst>
                </p14:cNvPr>
                <p14:cNvContentPartPr/>
                <p14:nvPr/>
              </p14:nvContentPartPr>
              <p14:xfrm>
                <a:off x="1888920" y="1762361"/>
                <a:ext cx="89280" cy="44640"/>
              </p14:xfrm>
            </p:contentPart>
          </mc:Choice>
          <mc:Fallback xmlns="">
            <p:pic>
              <p:nvPicPr>
                <p:cNvPr id="37" name="Entrada de lápiz 36">
                  <a:extLst>
                    <a:ext uri="{FF2B5EF4-FFF2-40B4-BE49-F238E27FC236}">
                      <a16:creationId xmlns:a16="http://schemas.microsoft.com/office/drawing/2014/main" id="{C4858214-246C-4874-A9FC-EFF890CD6392}"/>
                    </a:ext>
                  </a:extLst>
                </p:cNvPr>
                <p:cNvPicPr/>
                <p:nvPr/>
              </p:nvPicPr>
              <p:blipFill>
                <a:blip r:embed="rId247"/>
                <a:stretch>
                  <a:fillRect/>
                </a:stretch>
              </p:blipFill>
              <p:spPr>
                <a:xfrm>
                  <a:off x="1879920" y="1753361"/>
                  <a:ext cx="106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9" name="Entrada de lápiz 108">
                  <a:extLst>
                    <a:ext uri="{FF2B5EF4-FFF2-40B4-BE49-F238E27FC236}">
                      <a16:creationId xmlns:a16="http://schemas.microsoft.com/office/drawing/2014/main" id="{39B2ACEE-7120-4711-B3C2-B792AFCAD101}"/>
                    </a:ext>
                  </a:extLst>
                </p14:cNvPr>
                <p14:cNvContentPartPr/>
                <p14:nvPr/>
              </p14:nvContentPartPr>
              <p14:xfrm>
                <a:off x="1927800" y="1726361"/>
                <a:ext cx="68400" cy="48960"/>
              </p14:xfrm>
            </p:contentPart>
          </mc:Choice>
          <mc:Fallback xmlns="">
            <p:pic>
              <p:nvPicPr>
                <p:cNvPr id="109" name="Entrada de lápiz 108">
                  <a:extLst>
                    <a:ext uri="{FF2B5EF4-FFF2-40B4-BE49-F238E27FC236}">
                      <a16:creationId xmlns:a16="http://schemas.microsoft.com/office/drawing/2014/main" id="{39B2ACEE-7120-4711-B3C2-B792AFCAD101}"/>
                    </a:ext>
                  </a:extLst>
                </p:cNvPr>
                <p:cNvPicPr/>
                <p:nvPr/>
              </p:nvPicPr>
              <p:blipFill>
                <a:blip r:embed="rId249"/>
                <a:stretch>
                  <a:fillRect/>
                </a:stretch>
              </p:blipFill>
              <p:spPr>
                <a:xfrm>
                  <a:off x="1919160" y="1717361"/>
                  <a:ext cx="86040" cy="66600"/>
                </a:xfrm>
                <a:prstGeom prst="rect">
                  <a:avLst/>
                </a:prstGeom>
              </p:spPr>
            </p:pic>
          </mc:Fallback>
        </mc:AlternateContent>
      </p:grpSp>
      <p:grpSp>
        <p:nvGrpSpPr>
          <p:cNvPr id="111" name="Grupo 110">
            <a:extLst>
              <a:ext uri="{FF2B5EF4-FFF2-40B4-BE49-F238E27FC236}">
                <a16:creationId xmlns:a16="http://schemas.microsoft.com/office/drawing/2014/main" id="{86504B84-EEE2-4252-8A67-7405A19E0B77}"/>
              </a:ext>
            </a:extLst>
          </p:cNvPr>
          <p:cNvGrpSpPr/>
          <p:nvPr/>
        </p:nvGrpSpPr>
        <p:grpSpPr>
          <a:xfrm>
            <a:off x="2038680" y="2179961"/>
            <a:ext cx="212400" cy="89640"/>
            <a:chOff x="2038680" y="2179961"/>
            <a:chExt cx="212400" cy="89640"/>
          </a:xfrm>
        </p:grpSpPr>
        <mc:AlternateContent xmlns:mc="http://schemas.openxmlformats.org/markup-compatibility/2006" xmlns:p14="http://schemas.microsoft.com/office/powerpoint/2010/main">
          <mc:Choice Requires="p14">
            <p:contentPart p14:bwMode="auto" r:id="rId250">
              <p14:nvContentPartPr>
                <p14:cNvPr id="49" name="Entrada de lápiz 48">
                  <a:extLst>
                    <a:ext uri="{FF2B5EF4-FFF2-40B4-BE49-F238E27FC236}">
                      <a16:creationId xmlns:a16="http://schemas.microsoft.com/office/drawing/2014/main" id="{3B84A62A-5BF5-4F7E-94E4-289A777D4BAC}"/>
                    </a:ext>
                  </a:extLst>
                </p14:cNvPr>
                <p14:cNvContentPartPr/>
                <p14:nvPr/>
              </p14:nvContentPartPr>
              <p14:xfrm>
                <a:off x="2038680" y="2247281"/>
                <a:ext cx="139680" cy="22320"/>
              </p14:xfrm>
            </p:contentPart>
          </mc:Choice>
          <mc:Fallback xmlns="">
            <p:pic>
              <p:nvPicPr>
                <p:cNvPr id="49" name="Entrada de lápiz 48">
                  <a:extLst>
                    <a:ext uri="{FF2B5EF4-FFF2-40B4-BE49-F238E27FC236}">
                      <a16:creationId xmlns:a16="http://schemas.microsoft.com/office/drawing/2014/main" id="{3B84A62A-5BF5-4F7E-94E4-289A777D4BAC}"/>
                    </a:ext>
                  </a:extLst>
                </p:cNvPr>
                <p:cNvPicPr/>
                <p:nvPr/>
              </p:nvPicPr>
              <p:blipFill>
                <a:blip r:embed="rId251"/>
                <a:stretch>
                  <a:fillRect/>
                </a:stretch>
              </p:blipFill>
              <p:spPr>
                <a:xfrm>
                  <a:off x="2029680" y="2238281"/>
                  <a:ext cx="157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Entrada de lápiz 49">
                  <a:extLst>
                    <a:ext uri="{FF2B5EF4-FFF2-40B4-BE49-F238E27FC236}">
                      <a16:creationId xmlns:a16="http://schemas.microsoft.com/office/drawing/2014/main" id="{5F5E4FBC-BE47-419E-8B6D-1B067A0DC574}"/>
                    </a:ext>
                  </a:extLst>
                </p14:cNvPr>
                <p14:cNvContentPartPr/>
                <p14:nvPr/>
              </p14:nvContentPartPr>
              <p14:xfrm>
                <a:off x="2153160" y="2218841"/>
                <a:ext cx="65880" cy="40320"/>
              </p14:xfrm>
            </p:contentPart>
          </mc:Choice>
          <mc:Fallback xmlns="">
            <p:pic>
              <p:nvPicPr>
                <p:cNvPr id="50" name="Entrada de lápiz 49">
                  <a:extLst>
                    <a:ext uri="{FF2B5EF4-FFF2-40B4-BE49-F238E27FC236}">
                      <a16:creationId xmlns:a16="http://schemas.microsoft.com/office/drawing/2014/main" id="{5F5E4FBC-BE47-419E-8B6D-1B067A0DC574}"/>
                    </a:ext>
                  </a:extLst>
                </p:cNvPr>
                <p:cNvPicPr/>
                <p:nvPr/>
              </p:nvPicPr>
              <p:blipFill>
                <a:blip r:embed="rId253"/>
                <a:stretch>
                  <a:fillRect/>
                </a:stretch>
              </p:blipFill>
              <p:spPr>
                <a:xfrm>
                  <a:off x="2144160" y="2210201"/>
                  <a:ext cx="835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0" name="Entrada de lápiz 109">
                  <a:extLst>
                    <a:ext uri="{FF2B5EF4-FFF2-40B4-BE49-F238E27FC236}">
                      <a16:creationId xmlns:a16="http://schemas.microsoft.com/office/drawing/2014/main" id="{0187231D-E239-4671-BD79-F619817BCE73}"/>
                    </a:ext>
                  </a:extLst>
                </p14:cNvPr>
                <p14:cNvContentPartPr/>
                <p14:nvPr/>
              </p14:nvContentPartPr>
              <p14:xfrm>
                <a:off x="2185200" y="2179961"/>
                <a:ext cx="65880" cy="59040"/>
              </p14:xfrm>
            </p:contentPart>
          </mc:Choice>
          <mc:Fallback xmlns="">
            <p:pic>
              <p:nvPicPr>
                <p:cNvPr id="110" name="Entrada de lápiz 109">
                  <a:extLst>
                    <a:ext uri="{FF2B5EF4-FFF2-40B4-BE49-F238E27FC236}">
                      <a16:creationId xmlns:a16="http://schemas.microsoft.com/office/drawing/2014/main" id="{0187231D-E239-4671-BD79-F619817BCE73}"/>
                    </a:ext>
                  </a:extLst>
                </p:cNvPr>
                <p:cNvPicPr/>
                <p:nvPr/>
              </p:nvPicPr>
              <p:blipFill>
                <a:blip r:embed="rId255"/>
                <a:stretch>
                  <a:fillRect/>
                </a:stretch>
              </p:blipFill>
              <p:spPr>
                <a:xfrm>
                  <a:off x="2176560" y="2171321"/>
                  <a:ext cx="83520" cy="76680"/>
                </a:xfrm>
                <a:prstGeom prst="rect">
                  <a:avLst/>
                </a:prstGeom>
              </p:spPr>
            </p:pic>
          </mc:Fallback>
        </mc:AlternateContent>
      </p:grpSp>
      <p:grpSp>
        <p:nvGrpSpPr>
          <p:cNvPr id="142" name="Grupo 141">
            <a:extLst>
              <a:ext uri="{FF2B5EF4-FFF2-40B4-BE49-F238E27FC236}">
                <a16:creationId xmlns:a16="http://schemas.microsoft.com/office/drawing/2014/main" id="{C3ACB6C4-5164-4243-B1FF-B9CC7567E55A}"/>
              </a:ext>
            </a:extLst>
          </p:cNvPr>
          <p:cNvGrpSpPr/>
          <p:nvPr/>
        </p:nvGrpSpPr>
        <p:grpSpPr>
          <a:xfrm>
            <a:off x="1279440" y="3442481"/>
            <a:ext cx="223920" cy="214200"/>
            <a:chOff x="1279440" y="3442481"/>
            <a:chExt cx="223920" cy="214200"/>
          </a:xfrm>
        </p:grpSpPr>
        <mc:AlternateContent xmlns:mc="http://schemas.openxmlformats.org/markup-compatibility/2006" xmlns:p14="http://schemas.microsoft.com/office/powerpoint/2010/main">
          <mc:Choice Requires="p14">
            <p:contentPart p14:bwMode="auto" r:id="rId256">
              <p14:nvContentPartPr>
                <p14:cNvPr id="137" name="Entrada de lápiz 136">
                  <a:extLst>
                    <a:ext uri="{FF2B5EF4-FFF2-40B4-BE49-F238E27FC236}">
                      <a16:creationId xmlns:a16="http://schemas.microsoft.com/office/drawing/2014/main" id="{B73D0885-E3D5-4224-A91E-8983AB43A451}"/>
                    </a:ext>
                  </a:extLst>
                </p14:cNvPr>
                <p14:cNvContentPartPr/>
                <p14:nvPr/>
              </p14:nvContentPartPr>
              <p14:xfrm>
                <a:off x="1279440" y="3442481"/>
                <a:ext cx="124200" cy="176040"/>
              </p14:xfrm>
            </p:contentPart>
          </mc:Choice>
          <mc:Fallback xmlns="">
            <p:pic>
              <p:nvPicPr>
                <p:cNvPr id="137" name="Entrada de lápiz 136">
                  <a:extLst>
                    <a:ext uri="{FF2B5EF4-FFF2-40B4-BE49-F238E27FC236}">
                      <a16:creationId xmlns:a16="http://schemas.microsoft.com/office/drawing/2014/main" id="{B73D0885-E3D5-4224-A91E-8983AB43A451}"/>
                    </a:ext>
                  </a:extLst>
                </p:cNvPr>
                <p:cNvPicPr/>
                <p:nvPr/>
              </p:nvPicPr>
              <p:blipFill>
                <a:blip r:embed="rId257"/>
                <a:stretch>
                  <a:fillRect/>
                </a:stretch>
              </p:blipFill>
              <p:spPr>
                <a:xfrm>
                  <a:off x="1270440" y="3433841"/>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1" name="Entrada de lápiz 140">
                  <a:extLst>
                    <a:ext uri="{FF2B5EF4-FFF2-40B4-BE49-F238E27FC236}">
                      <a16:creationId xmlns:a16="http://schemas.microsoft.com/office/drawing/2014/main" id="{3EAA475C-1307-4DC0-96A8-CE01B7A2FAF2}"/>
                    </a:ext>
                  </a:extLst>
                </p14:cNvPr>
                <p14:cNvContentPartPr/>
                <p14:nvPr/>
              </p14:nvContentPartPr>
              <p14:xfrm>
                <a:off x="1450080" y="3510881"/>
                <a:ext cx="53280" cy="145800"/>
              </p14:xfrm>
            </p:contentPart>
          </mc:Choice>
          <mc:Fallback xmlns="">
            <p:pic>
              <p:nvPicPr>
                <p:cNvPr id="141" name="Entrada de lápiz 140">
                  <a:extLst>
                    <a:ext uri="{FF2B5EF4-FFF2-40B4-BE49-F238E27FC236}">
                      <a16:creationId xmlns:a16="http://schemas.microsoft.com/office/drawing/2014/main" id="{3EAA475C-1307-4DC0-96A8-CE01B7A2FAF2}"/>
                    </a:ext>
                  </a:extLst>
                </p:cNvPr>
                <p:cNvPicPr/>
                <p:nvPr/>
              </p:nvPicPr>
              <p:blipFill>
                <a:blip r:embed="rId259"/>
                <a:stretch>
                  <a:fillRect/>
                </a:stretch>
              </p:blipFill>
              <p:spPr>
                <a:xfrm>
                  <a:off x="1441440" y="3502241"/>
                  <a:ext cx="70920" cy="16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153" name="Entrada de lápiz 152">
                <a:extLst>
                  <a:ext uri="{FF2B5EF4-FFF2-40B4-BE49-F238E27FC236}">
                    <a16:creationId xmlns:a16="http://schemas.microsoft.com/office/drawing/2014/main" id="{829F64A6-11AA-4252-ADE5-7334D7B4992D}"/>
                  </a:ext>
                </a:extLst>
              </p14:cNvPr>
              <p14:cNvContentPartPr/>
              <p14:nvPr/>
            </p14:nvContentPartPr>
            <p14:xfrm>
              <a:off x="2482200" y="4726279"/>
              <a:ext cx="12600" cy="174240"/>
            </p14:xfrm>
          </p:contentPart>
        </mc:Choice>
        <mc:Fallback xmlns="">
          <p:pic>
            <p:nvPicPr>
              <p:cNvPr id="153" name="Entrada de lápiz 152">
                <a:extLst>
                  <a:ext uri="{FF2B5EF4-FFF2-40B4-BE49-F238E27FC236}">
                    <a16:creationId xmlns:a16="http://schemas.microsoft.com/office/drawing/2014/main" id="{829F64A6-11AA-4252-ADE5-7334D7B4992D}"/>
                  </a:ext>
                </a:extLst>
              </p:cNvPr>
              <p:cNvPicPr/>
              <p:nvPr/>
            </p:nvPicPr>
            <p:blipFill>
              <a:blip r:embed="rId261"/>
              <a:stretch>
                <a:fillRect/>
              </a:stretch>
            </p:blipFill>
            <p:spPr>
              <a:xfrm>
                <a:off x="2473560" y="4717279"/>
                <a:ext cx="30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 name="Entrada de lápiz 17">
                <a:extLst>
                  <a:ext uri="{FF2B5EF4-FFF2-40B4-BE49-F238E27FC236}">
                    <a16:creationId xmlns:a16="http://schemas.microsoft.com/office/drawing/2014/main" id="{2CC98ECE-231B-4128-BCE5-C4EDF93B334F}"/>
                  </a:ext>
                </a:extLst>
              </p14:cNvPr>
              <p14:cNvContentPartPr/>
              <p14:nvPr/>
            </p14:nvContentPartPr>
            <p14:xfrm>
              <a:off x="-623160" y="575119"/>
              <a:ext cx="360" cy="360"/>
            </p14:xfrm>
          </p:contentPart>
        </mc:Choice>
        <mc:Fallback xmlns="">
          <p:pic>
            <p:nvPicPr>
              <p:cNvPr id="18" name="Entrada de lápiz 17">
                <a:extLst>
                  <a:ext uri="{FF2B5EF4-FFF2-40B4-BE49-F238E27FC236}">
                    <a16:creationId xmlns:a16="http://schemas.microsoft.com/office/drawing/2014/main" id="{2CC98ECE-231B-4128-BCE5-C4EDF93B334F}"/>
                  </a:ext>
                </a:extLst>
              </p:cNvPr>
              <p:cNvPicPr/>
              <p:nvPr/>
            </p:nvPicPr>
            <p:blipFill>
              <a:blip r:embed="rId263"/>
              <a:stretch>
                <a:fillRect/>
              </a:stretch>
            </p:blipFill>
            <p:spPr>
              <a:xfrm>
                <a:off x="-631800" y="5664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 name="Entrada de lápiz 18">
                <a:extLst>
                  <a:ext uri="{FF2B5EF4-FFF2-40B4-BE49-F238E27FC236}">
                    <a16:creationId xmlns:a16="http://schemas.microsoft.com/office/drawing/2014/main" id="{95F47A9C-AF54-450A-BD3A-CA77A858E334}"/>
                  </a:ext>
                </a:extLst>
              </p14:cNvPr>
              <p14:cNvContentPartPr/>
              <p14:nvPr/>
            </p14:nvContentPartPr>
            <p14:xfrm>
              <a:off x="1856023" y="3367639"/>
              <a:ext cx="662040" cy="1658520"/>
            </p14:xfrm>
          </p:contentPart>
        </mc:Choice>
        <mc:Fallback xmlns="">
          <p:pic>
            <p:nvPicPr>
              <p:cNvPr id="19" name="Entrada de lápiz 18">
                <a:extLst>
                  <a:ext uri="{FF2B5EF4-FFF2-40B4-BE49-F238E27FC236}">
                    <a16:creationId xmlns:a16="http://schemas.microsoft.com/office/drawing/2014/main" id="{95F47A9C-AF54-450A-BD3A-CA77A858E334}"/>
                  </a:ext>
                </a:extLst>
              </p:cNvPr>
              <p:cNvPicPr/>
              <p:nvPr/>
            </p:nvPicPr>
            <p:blipFill>
              <a:blip r:embed="rId265"/>
              <a:stretch>
                <a:fillRect/>
              </a:stretch>
            </p:blipFill>
            <p:spPr>
              <a:xfrm>
                <a:off x="1847023" y="3358999"/>
                <a:ext cx="679680" cy="1676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 name="Entrada de lápiz 23">
                <a:extLst>
                  <a:ext uri="{FF2B5EF4-FFF2-40B4-BE49-F238E27FC236}">
                    <a16:creationId xmlns:a16="http://schemas.microsoft.com/office/drawing/2014/main" id="{A227788F-0789-4F42-BE35-77D52F8F9A58}"/>
                  </a:ext>
                </a:extLst>
              </p14:cNvPr>
              <p14:cNvContentPartPr/>
              <p14:nvPr/>
            </p14:nvContentPartPr>
            <p14:xfrm>
              <a:off x="-20160" y="1257281"/>
              <a:ext cx="1518120" cy="1025280"/>
            </p14:xfrm>
          </p:contentPart>
        </mc:Choice>
        <mc:Fallback xmlns="">
          <p:pic>
            <p:nvPicPr>
              <p:cNvPr id="24" name="Entrada de lápiz 23">
                <a:extLst>
                  <a:ext uri="{FF2B5EF4-FFF2-40B4-BE49-F238E27FC236}">
                    <a16:creationId xmlns:a16="http://schemas.microsoft.com/office/drawing/2014/main" id="{A227788F-0789-4F42-BE35-77D52F8F9A58}"/>
                  </a:ext>
                </a:extLst>
              </p:cNvPr>
              <p:cNvPicPr/>
              <p:nvPr/>
            </p:nvPicPr>
            <p:blipFill>
              <a:blip r:embed="rId267"/>
              <a:stretch>
                <a:fillRect/>
              </a:stretch>
            </p:blipFill>
            <p:spPr>
              <a:xfrm>
                <a:off x="-28800" y="1248641"/>
                <a:ext cx="1535760" cy="1042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 name="Entrada de lápiz 25">
                <a:extLst>
                  <a:ext uri="{FF2B5EF4-FFF2-40B4-BE49-F238E27FC236}">
                    <a16:creationId xmlns:a16="http://schemas.microsoft.com/office/drawing/2014/main" id="{16A277E4-3CDE-4E02-A5F2-963A47EEAA10}"/>
                  </a:ext>
                </a:extLst>
              </p14:cNvPr>
              <p14:cNvContentPartPr/>
              <p14:nvPr/>
            </p14:nvContentPartPr>
            <p14:xfrm>
              <a:off x="2597983" y="168679"/>
              <a:ext cx="2160" cy="360"/>
            </p14:xfrm>
          </p:contentPart>
        </mc:Choice>
        <mc:Fallback xmlns="">
          <p:pic>
            <p:nvPicPr>
              <p:cNvPr id="26" name="Entrada de lápiz 25">
                <a:extLst>
                  <a:ext uri="{FF2B5EF4-FFF2-40B4-BE49-F238E27FC236}">
                    <a16:creationId xmlns:a16="http://schemas.microsoft.com/office/drawing/2014/main" id="{16A277E4-3CDE-4E02-A5F2-963A47EEAA10}"/>
                  </a:ext>
                </a:extLst>
              </p:cNvPr>
              <p:cNvPicPr/>
              <p:nvPr/>
            </p:nvPicPr>
            <p:blipFill>
              <a:blip r:embed="rId269"/>
              <a:stretch>
                <a:fillRect/>
              </a:stretch>
            </p:blipFill>
            <p:spPr>
              <a:xfrm>
                <a:off x="2589343" y="159679"/>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 name="Entrada de lápiz 26">
                <a:extLst>
                  <a:ext uri="{FF2B5EF4-FFF2-40B4-BE49-F238E27FC236}">
                    <a16:creationId xmlns:a16="http://schemas.microsoft.com/office/drawing/2014/main" id="{2AF10265-58D0-4BF6-8ED3-893D17DA1728}"/>
                  </a:ext>
                </a:extLst>
              </p14:cNvPr>
              <p14:cNvContentPartPr/>
              <p14:nvPr/>
            </p14:nvContentPartPr>
            <p14:xfrm>
              <a:off x="1476583" y="1243279"/>
              <a:ext cx="285840" cy="1006200"/>
            </p14:xfrm>
          </p:contentPart>
        </mc:Choice>
        <mc:Fallback xmlns="">
          <p:pic>
            <p:nvPicPr>
              <p:cNvPr id="27" name="Entrada de lápiz 26">
                <a:extLst>
                  <a:ext uri="{FF2B5EF4-FFF2-40B4-BE49-F238E27FC236}">
                    <a16:creationId xmlns:a16="http://schemas.microsoft.com/office/drawing/2014/main" id="{2AF10265-58D0-4BF6-8ED3-893D17DA1728}"/>
                  </a:ext>
                </a:extLst>
              </p:cNvPr>
              <p:cNvPicPr/>
              <p:nvPr/>
            </p:nvPicPr>
            <p:blipFill>
              <a:blip r:embed="rId271"/>
              <a:stretch>
                <a:fillRect/>
              </a:stretch>
            </p:blipFill>
            <p:spPr>
              <a:xfrm>
                <a:off x="1467943" y="1234279"/>
                <a:ext cx="303480" cy="1023840"/>
              </a:xfrm>
              <a:prstGeom prst="rect">
                <a:avLst/>
              </a:prstGeom>
            </p:spPr>
          </p:pic>
        </mc:Fallback>
      </mc:AlternateContent>
      <p:grpSp>
        <p:nvGrpSpPr>
          <p:cNvPr id="155" name="Grupo 154">
            <a:extLst>
              <a:ext uri="{FF2B5EF4-FFF2-40B4-BE49-F238E27FC236}">
                <a16:creationId xmlns:a16="http://schemas.microsoft.com/office/drawing/2014/main" id="{EF643EAE-00F8-437C-94C3-E3E1EF17BD18}"/>
              </a:ext>
            </a:extLst>
          </p:cNvPr>
          <p:cNvGrpSpPr/>
          <p:nvPr/>
        </p:nvGrpSpPr>
        <p:grpSpPr>
          <a:xfrm>
            <a:off x="4216320" y="1038179"/>
            <a:ext cx="4427280" cy="741960"/>
            <a:chOff x="4666680" y="911719"/>
            <a:chExt cx="4427280" cy="741960"/>
          </a:xfrm>
        </p:grpSpPr>
        <mc:AlternateContent xmlns:mc="http://schemas.openxmlformats.org/markup-compatibility/2006" xmlns:p14="http://schemas.microsoft.com/office/powerpoint/2010/main">
          <mc:Choice Requires="p14">
            <p:contentPart p14:bwMode="auto" r:id="rId272">
              <p14:nvContentPartPr>
                <p14:cNvPr id="156" name="Entrada de lápiz 155">
                  <a:extLst>
                    <a:ext uri="{FF2B5EF4-FFF2-40B4-BE49-F238E27FC236}">
                      <a16:creationId xmlns:a16="http://schemas.microsoft.com/office/drawing/2014/main" id="{4A825171-C260-4EC0-AA03-22C29973AA07}"/>
                    </a:ext>
                  </a:extLst>
                </p14:cNvPr>
                <p14:cNvContentPartPr/>
                <p14:nvPr/>
              </p14:nvContentPartPr>
              <p14:xfrm>
                <a:off x="4666680" y="1257319"/>
                <a:ext cx="272520" cy="12600"/>
              </p14:xfrm>
            </p:contentPart>
          </mc:Choice>
          <mc:Fallback xmlns="">
            <p:pic>
              <p:nvPicPr>
                <p:cNvPr id="156" name="Entrada de lápiz 155">
                  <a:extLst>
                    <a:ext uri="{FF2B5EF4-FFF2-40B4-BE49-F238E27FC236}">
                      <a16:creationId xmlns:a16="http://schemas.microsoft.com/office/drawing/2014/main" id="{4A825171-C260-4EC0-AA03-22C29973AA07}"/>
                    </a:ext>
                  </a:extLst>
                </p:cNvPr>
                <p:cNvPicPr/>
                <p:nvPr/>
              </p:nvPicPr>
              <p:blipFill>
                <a:blip r:embed="rId273"/>
                <a:stretch>
                  <a:fillRect/>
                </a:stretch>
              </p:blipFill>
              <p:spPr>
                <a:xfrm>
                  <a:off x="4658040" y="1248679"/>
                  <a:ext cx="290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7" name="Entrada de lápiz 156">
                  <a:extLst>
                    <a:ext uri="{FF2B5EF4-FFF2-40B4-BE49-F238E27FC236}">
                      <a16:creationId xmlns:a16="http://schemas.microsoft.com/office/drawing/2014/main" id="{BFA91107-6F36-4227-A26F-9E376F816124}"/>
                    </a:ext>
                  </a:extLst>
                </p14:cNvPr>
                <p14:cNvContentPartPr/>
                <p14:nvPr/>
              </p14:nvContentPartPr>
              <p14:xfrm>
                <a:off x="4890240" y="1153279"/>
                <a:ext cx="160200" cy="217080"/>
              </p14:xfrm>
            </p:contentPart>
          </mc:Choice>
          <mc:Fallback xmlns="">
            <p:pic>
              <p:nvPicPr>
                <p:cNvPr id="157" name="Entrada de lápiz 156">
                  <a:extLst>
                    <a:ext uri="{FF2B5EF4-FFF2-40B4-BE49-F238E27FC236}">
                      <a16:creationId xmlns:a16="http://schemas.microsoft.com/office/drawing/2014/main" id="{BFA91107-6F36-4227-A26F-9E376F816124}"/>
                    </a:ext>
                  </a:extLst>
                </p:cNvPr>
                <p:cNvPicPr/>
                <p:nvPr/>
              </p:nvPicPr>
              <p:blipFill>
                <a:blip r:embed="rId275"/>
                <a:stretch>
                  <a:fillRect/>
                </a:stretch>
              </p:blipFill>
              <p:spPr>
                <a:xfrm>
                  <a:off x="4881240" y="1144639"/>
                  <a:ext cx="177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8" name="Entrada de lápiz 157">
                  <a:extLst>
                    <a:ext uri="{FF2B5EF4-FFF2-40B4-BE49-F238E27FC236}">
                      <a16:creationId xmlns:a16="http://schemas.microsoft.com/office/drawing/2014/main" id="{2B7E1187-1056-4DBA-AF8C-98EC17AFDAFD}"/>
                    </a:ext>
                  </a:extLst>
                </p14:cNvPr>
                <p14:cNvContentPartPr/>
                <p14:nvPr/>
              </p14:nvContentPartPr>
              <p14:xfrm>
                <a:off x="5351400" y="1075159"/>
                <a:ext cx="9000" cy="225000"/>
              </p14:xfrm>
            </p:contentPart>
          </mc:Choice>
          <mc:Fallback xmlns="">
            <p:pic>
              <p:nvPicPr>
                <p:cNvPr id="158" name="Entrada de lápiz 157">
                  <a:extLst>
                    <a:ext uri="{FF2B5EF4-FFF2-40B4-BE49-F238E27FC236}">
                      <a16:creationId xmlns:a16="http://schemas.microsoft.com/office/drawing/2014/main" id="{2B7E1187-1056-4DBA-AF8C-98EC17AFDAFD}"/>
                    </a:ext>
                  </a:extLst>
                </p:cNvPr>
                <p:cNvPicPr/>
                <p:nvPr/>
              </p:nvPicPr>
              <p:blipFill>
                <a:blip r:embed="rId277"/>
                <a:stretch>
                  <a:fillRect/>
                </a:stretch>
              </p:blipFill>
              <p:spPr>
                <a:xfrm>
                  <a:off x="5342400" y="1066519"/>
                  <a:ext cx="266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9" name="Entrada de lápiz 158">
                  <a:extLst>
                    <a:ext uri="{FF2B5EF4-FFF2-40B4-BE49-F238E27FC236}">
                      <a16:creationId xmlns:a16="http://schemas.microsoft.com/office/drawing/2014/main" id="{80F7A913-FCA0-4F66-9448-CF07D8A9B7F8}"/>
                    </a:ext>
                  </a:extLst>
                </p14:cNvPr>
                <p14:cNvContentPartPr/>
                <p14:nvPr/>
              </p14:nvContentPartPr>
              <p14:xfrm>
                <a:off x="5108760" y="1066159"/>
                <a:ext cx="327600" cy="22320"/>
              </p14:xfrm>
            </p:contentPart>
          </mc:Choice>
          <mc:Fallback xmlns="">
            <p:pic>
              <p:nvPicPr>
                <p:cNvPr id="159" name="Entrada de lápiz 158">
                  <a:extLst>
                    <a:ext uri="{FF2B5EF4-FFF2-40B4-BE49-F238E27FC236}">
                      <a16:creationId xmlns:a16="http://schemas.microsoft.com/office/drawing/2014/main" id="{80F7A913-FCA0-4F66-9448-CF07D8A9B7F8}"/>
                    </a:ext>
                  </a:extLst>
                </p:cNvPr>
                <p:cNvPicPr/>
                <p:nvPr/>
              </p:nvPicPr>
              <p:blipFill>
                <a:blip r:embed="rId279"/>
                <a:stretch>
                  <a:fillRect/>
                </a:stretch>
              </p:blipFill>
              <p:spPr>
                <a:xfrm>
                  <a:off x="5100120" y="1057519"/>
                  <a:ext cx="345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0" name="Entrada de lápiz 159">
                  <a:extLst>
                    <a:ext uri="{FF2B5EF4-FFF2-40B4-BE49-F238E27FC236}">
                      <a16:creationId xmlns:a16="http://schemas.microsoft.com/office/drawing/2014/main" id="{8D3F3D9E-9A53-4583-92E3-DA08A88D468A}"/>
                    </a:ext>
                  </a:extLst>
                </p14:cNvPr>
                <p14:cNvContentPartPr/>
                <p14:nvPr/>
              </p14:nvContentPartPr>
              <p14:xfrm>
                <a:off x="5208480" y="1204759"/>
                <a:ext cx="175320" cy="22320"/>
              </p14:xfrm>
            </p:contentPart>
          </mc:Choice>
          <mc:Fallback xmlns="">
            <p:pic>
              <p:nvPicPr>
                <p:cNvPr id="160" name="Entrada de lápiz 159">
                  <a:extLst>
                    <a:ext uri="{FF2B5EF4-FFF2-40B4-BE49-F238E27FC236}">
                      <a16:creationId xmlns:a16="http://schemas.microsoft.com/office/drawing/2014/main" id="{8D3F3D9E-9A53-4583-92E3-DA08A88D468A}"/>
                    </a:ext>
                  </a:extLst>
                </p:cNvPr>
                <p:cNvPicPr/>
                <p:nvPr/>
              </p:nvPicPr>
              <p:blipFill>
                <a:blip r:embed="rId281"/>
                <a:stretch>
                  <a:fillRect/>
                </a:stretch>
              </p:blipFill>
              <p:spPr>
                <a:xfrm>
                  <a:off x="5199480" y="1196119"/>
                  <a:ext cx="192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1" name="Entrada de lápiz 160">
                  <a:extLst>
                    <a:ext uri="{FF2B5EF4-FFF2-40B4-BE49-F238E27FC236}">
                      <a16:creationId xmlns:a16="http://schemas.microsoft.com/office/drawing/2014/main" id="{820A2215-BB4B-4E71-9229-F2AD87034590}"/>
                    </a:ext>
                  </a:extLst>
                </p14:cNvPr>
                <p14:cNvContentPartPr/>
                <p14:nvPr/>
              </p14:nvContentPartPr>
              <p14:xfrm>
                <a:off x="5488560" y="1132759"/>
                <a:ext cx="113400" cy="133920"/>
              </p14:xfrm>
            </p:contentPart>
          </mc:Choice>
          <mc:Fallback xmlns="">
            <p:pic>
              <p:nvPicPr>
                <p:cNvPr id="161" name="Entrada de lápiz 160">
                  <a:extLst>
                    <a:ext uri="{FF2B5EF4-FFF2-40B4-BE49-F238E27FC236}">
                      <a16:creationId xmlns:a16="http://schemas.microsoft.com/office/drawing/2014/main" id="{820A2215-BB4B-4E71-9229-F2AD87034590}"/>
                    </a:ext>
                  </a:extLst>
                </p:cNvPr>
                <p:cNvPicPr/>
                <p:nvPr/>
              </p:nvPicPr>
              <p:blipFill>
                <a:blip r:embed="rId283"/>
                <a:stretch>
                  <a:fillRect/>
                </a:stretch>
              </p:blipFill>
              <p:spPr>
                <a:xfrm>
                  <a:off x="5479560" y="1124119"/>
                  <a:ext cx="13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2" name="Entrada de lápiz 161">
                  <a:extLst>
                    <a:ext uri="{FF2B5EF4-FFF2-40B4-BE49-F238E27FC236}">
                      <a16:creationId xmlns:a16="http://schemas.microsoft.com/office/drawing/2014/main" id="{BF491522-A021-47D1-84E2-48E15C21BB8F}"/>
                    </a:ext>
                  </a:extLst>
                </p14:cNvPr>
                <p14:cNvContentPartPr/>
                <p14:nvPr/>
              </p14:nvContentPartPr>
              <p14:xfrm>
                <a:off x="5627880" y="1116919"/>
                <a:ext cx="225000" cy="152280"/>
              </p14:xfrm>
            </p:contentPart>
          </mc:Choice>
          <mc:Fallback xmlns="">
            <p:pic>
              <p:nvPicPr>
                <p:cNvPr id="162" name="Entrada de lápiz 161">
                  <a:extLst>
                    <a:ext uri="{FF2B5EF4-FFF2-40B4-BE49-F238E27FC236}">
                      <a16:creationId xmlns:a16="http://schemas.microsoft.com/office/drawing/2014/main" id="{BF491522-A021-47D1-84E2-48E15C21BB8F}"/>
                    </a:ext>
                  </a:extLst>
                </p:cNvPr>
                <p:cNvPicPr/>
                <p:nvPr/>
              </p:nvPicPr>
              <p:blipFill>
                <a:blip r:embed="rId285"/>
                <a:stretch>
                  <a:fillRect/>
                </a:stretch>
              </p:blipFill>
              <p:spPr>
                <a:xfrm>
                  <a:off x="5618880" y="1107919"/>
                  <a:ext cx="242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3" name="Entrada de lápiz 162">
                  <a:extLst>
                    <a:ext uri="{FF2B5EF4-FFF2-40B4-BE49-F238E27FC236}">
                      <a16:creationId xmlns:a16="http://schemas.microsoft.com/office/drawing/2014/main" id="{3B38FF54-0FD9-4A0C-A056-4F344A56BF39}"/>
                    </a:ext>
                  </a:extLst>
                </p14:cNvPr>
                <p14:cNvContentPartPr/>
                <p14:nvPr/>
              </p14:nvContentPartPr>
              <p14:xfrm>
                <a:off x="5890320" y="1114759"/>
                <a:ext cx="250560" cy="109080"/>
              </p14:xfrm>
            </p:contentPart>
          </mc:Choice>
          <mc:Fallback xmlns="">
            <p:pic>
              <p:nvPicPr>
                <p:cNvPr id="163" name="Entrada de lápiz 162">
                  <a:extLst>
                    <a:ext uri="{FF2B5EF4-FFF2-40B4-BE49-F238E27FC236}">
                      <a16:creationId xmlns:a16="http://schemas.microsoft.com/office/drawing/2014/main" id="{3B38FF54-0FD9-4A0C-A056-4F344A56BF39}"/>
                    </a:ext>
                  </a:extLst>
                </p:cNvPr>
                <p:cNvPicPr/>
                <p:nvPr/>
              </p:nvPicPr>
              <p:blipFill>
                <a:blip r:embed="rId287"/>
                <a:stretch>
                  <a:fillRect/>
                </a:stretch>
              </p:blipFill>
              <p:spPr>
                <a:xfrm>
                  <a:off x="5881320" y="1106119"/>
                  <a:ext cx="268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4" name="Entrada de lápiz 163">
                  <a:extLst>
                    <a:ext uri="{FF2B5EF4-FFF2-40B4-BE49-F238E27FC236}">
                      <a16:creationId xmlns:a16="http://schemas.microsoft.com/office/drawing/2014/main" id="{2C066757-ED4A-4304-AB54-150C4E281B25}"/>
                    </a:ext>
                  </a:extLst>
                </p14:cNvPr>
                <p14:cNvContentPartPr/>
                <p14:nvPr/>
              </p14:nvContentPartPr>
              <p14:xfrm>
                <a:off x="6085440" y="999199"/>
                <a:ext cx="167400" cy="121320"/>
              </p14:xfrm>
            </p:contentPart>
          </mc:Choice>
          <mc:Fallback xmlns="">
            <p:pic>
              <p:nvPicPr>
                <p:cNvPr id="164" name="Entrada de lápiz 163">
                  <a:extLst>
                    <a:ext uri="{FF2B5EF4-FFF2-40B4-BE49-F238E27FC236}">
                      <a16:creationId xmlns:a16="http://schemas.microsoft.com/office/drawing/2014/main" id="{2C066757-ED4A-4304-AB54-150C4E281B25}"/>
                    </a:ext>
                  </a:extLst>
                </p:cNvPr>
                <p:cNvPicPr/>
                <p:nvPr/>
              </p:nvPicPr>
              <p:blipFill>
                <a:blip r:embed="rId289"/>
                <a:stretch>
                  <a:fillRect/>
                </a:stretch>
              </p:blipFill>
              <p:spPr>
                <a:xfrm>
                  <a:off x="6076800" y="990559"/>
                  <a:ext cx="185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5" name="Entrada de lápiz 164">
                  <a:extLst>
                    <a:ext uri="{FF2B5EF4-FFF2-40B4-BE49-F238E27FC236}">
                      <a16:creationId xmlns:a16="http://schemas.microsoft.com/office/drawing/2014/main" id="{BA93A851-CE94-4D42-8C5F-92640ECE470F}"/>
                    </a:ext>
                  </a:extLst>
                </p14:cNvPr>
                <p14:cNvContentPartPr/>
                <p14:nvPr/>
              </p14:nvContentPartPr>
              <p14:xfrm>
                <a:off x="6242760" y="1102879"/>
                <a:ext cx="149760" cy="126000"/>
              </p14:xfrm>
            </p:contentPart>
          </mc:Choice>
          <mc:Fallback xmlns="">
            <p:pic>
              <p:nvPicPr>
                <p:cNvPr id="165" name="Entrada de lápiz 164">
                  <a:extLst>
                    <a:ext uri="{FF2B5EF4-FFF2-40B4-BE49-F238E27FC236}">
                      <a16:creationId xmlns:a16="http://schemas.microsoft.com/office/drawing/2014/main" id="{BA93A851-CE94-4D42-8C5F-92640ECE470F}"/>
                    </a:ext>
                  </a:extLst>
                </p:cNvPr>
                <p:cNvPicPr/>
                <p:nvPr/>
              </p:nvPicPr>
              <p:blipFill>
                <a:blip r:embed="rId291"/>
                <a:stretch>
                  <a:fillRect/>
                </a:stretch>
              </p:blipFill>
              <p:spPr>
                <a:xfrm>
                  <a:off x="6234120" y="1093879"/>
                  <a:ext cx="167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6" name="Entrada de lápiz 165">
                  <a:extLst>
                    <a:ext uri="{FF2B5EF4-FFF2-40B4-BE49-F238E27FC236}">
                      <a16:creationId xmlns:a16="http://schemas.microsoft.com/office/drawing/2014/main" id="{2616A14C-75E2-41A1-B814-79080F80DE95}"/>
                    </a:ext>
                  </a:extLst>
                </p14:cNvPr>
                <p14:cNvContentPartPr/>
                <p14:nvPr/>
              </p14:nvContentPartPr>
              <p14:xfrm>
                <a:off x="6386400" y="1099639"/>
                <a:ext cx="272160" cy="163800"/>
              </p14:xfrm>
            </p:contentPart>
          </mc:Choice>
          <mc:Fallback xmlns="">
            <p:pic>
              <p:nvPicPr>
                <p:cNvPr id="166" name="Entrada de lápiz 165">
                  <a:extLst>
                    <a:ext uri="{FF2B5EF4-FFF2-40B4-BE49-F238E27FC236}">
                      <a16:creationId xmlns:a16="http://schemas.microsoft.com/office/drawing/2014/main" id="{2616A14C-75E2-41A1-B814-79080F80DE95}"/>
                    </a:ext>
                  </a:extLst>
                </p:cNvPr>
                <p:cNvPicPr/>
                <p:nvPr/>
              </p:nvPicPr>
              <p:blipFill>
                <a:blip r:embed="rId293"/>
                <a:stretch>
                  <a:fillRect/>
                </a:stretch>
              </p:blipFill>
              <p:spPr>
                <a:xfrm>
                  <a:off x="6377400" y="1090999"/>
                  <a:ext cx="289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7" name="Entrada de lápiz 166">
                  <a:extLst>
                    <a:ext uri="{FF2B5EF4-FFF2-40B4-BE49-F238E27FC236}">
                      <a16:creationId xmlns:a16="http://schemas.microsoft.com/office/drawing/2014/main" id="{256F6139-6F72-46D6-B7BF-841FF0BAFF78}"/>
                    </a:ext>
                  </a:extLst>
                </p14:cNvPr>
                <p14:cNvContentPartPr/>
                <p14:nvPr/>
              </p14:nvContentPartPr>
              <p14:xfrm>
                <a:off x="6666840" y="1062559"/>
                <a:ext cx="258480" cy="179280"/>
              </p14:xfrm>
            </p:contentPart>
          </mc:Choice>
          <mc:Fallback xmlns="">
            <p:pic>
              <p:nvPicPr>
                <p:cNvPr id="167" name="Entrada de lápiz 166">
                  <a:extLst>
                    <a:ext uri="{FF2B5EF4-FFF2-40B4-BE49-F238E27FC236}">
                      <a16:creationId xmlns:a16="http://schemas.microsoft.com/office/drawing/2014/main" id="{256F6139-6F72-46D6-B7BF-841FF0BAFF78}"/>
                    </a:ext>
                  </a:extLst>
                </p:cNvPr>
                <p:cNvPicPr/>
                <p:nvPr/>
              </p:nvPicPr>
              <p:blipFill>
                <a:blip r:embed="rId295"/>
                <a:stretch>
                  <a:fillRect/>
                </a:stretch>
              </p:blipFill>
              <p:spPr>
                <a:xfrm>
                  <a:off x="6657840" y="1053559"/>
                  <a:ext cx="276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8" name="Entrada de lápiz 167">
                  <a:extLst>
                    <a:ext uri="{FF2B5EF4-FFF2-40B4-BE49-F238E27FC236}">
                      <a16:creationId xmlns:a16="http://schemas.microsoft.com/office/drawing/2014/main" id="{18A114F2-1CD9-490D-80F8-703D90E4B2EF}"/>
                    </a:ext>
                  </a:extLst>
                </p14:cNvPr>
                <p14:cNvContentPartPr/>
                <p14:nvPr/>
              </p14:nvContentPartPr>
              <p14:xfrm>
                <a:off x="6909120" y="1020799"/>
                <a:ext cx="275400" cy="225000"/>
              </p14:xfrm>
            </p:contentPart>
          </mc:Choice>
          <mc:Fallback xmlns="">
            <p:pic>
              <p:nvPicPr>
                <p:cNvPr id="168" name="Entrada de lápiz 167">
                  <a:extLst>
                    <a:ext uri="{FF2B5EF4-FFF2-40B4-BE49-F238E27FC236}">
                      <a16:creationId xmlns:a16="http://schemas.microsoft.com/office/drawing/2014/main" id="{18A114F2-1CD9-490D-80F8-703D90E4B2EF}"/>
                    </a:ext>
                  </a:extLst>
                </p:cNvPr>
                <p:cNvPicPr/>
                <p:nvPr/>
              </p:nvPicPr>
              <p:blipFill>
                <a:blip r:embed="rId297"/>
                <a:stretch>
                  <a:fillRect/>
                </a:stretch>
              </p:blipFill>
              <p:spPr>
                <a:xfrm>
                  <a:off x="6900480" y="1012159"/>
                  <a:ext cx="293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9" name="Entrada de lápiz 168">
                  <a:extLst>
                    <a:ext uri="{FF2B5EF4-FFF2-40B4-BE49-F238E27FC236}">
                      <a16:creationId xmlns:a16="http://schemas.microsoft.com/office/drawing/2014/main" id="{B5483709-71E2-4EF7-987B-F27A9A84803C}"/>
                    </a:ext>
                  </a:extLst>
                </p14:cNvPr>
                <p14:cNvContentPartPr/>
                <p14:nvPr/>
              </p14:nvContentPartPr>
              <p14:xfrm>
                <a:off x="7202160" y="911719"/>
                <a:ext cx="100800" cy="263160"/>
              </p14:xfrm>
            </p:contentPart>
          </mc:Choice>
          <mc:Fallback xmlns="">
            <p:pic>
              <p:nvPicPr>
                <p:cNvPr id="169" name="Entrada de lápiz 168">
                  <a:extLst>
                    <a:ext uri="{FF2B5EF4-FFF2-40B4-BE49-F238E27FC236}">
                      <a16:creationId xmlns:a16="http://schemas.microsoft.com/office/drawing/2014/main" id="{B5483709-71E2-4EF7-987B-F27A9A84803C}"/>
                    </a:ext>
                  </a:extLst>
                </p:cNvPr>
                <p:cNvPicPr/>
                <p:nvPr/>
              </p:nvPicPr>
              <p:blipFill>
                <a:blip r:embed="rId299"/>
                <a:stretch>
                  <a:fillRect/>
                </a:stretch>
              </p:blipFill>
              <p:spPr>
                <a:xfrm>
                  <a:off x="7193160" y="903079"/>
                  <a:ext cx="118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0" name="Entrada de lápiz 169">
                  <a:extLst>
                    <a:ext uri="{FF2B5EF4-FFF2-40B4-BE49-F238E27FC236}">
                      <a16:creationId xmlns:a16="http://schemas.microsoft.com/office/drawing/2014/main" id="{862ECF49-B5C8-4E29-A226-751A1467A11A}"/>
                    </a:ext>
                  </a:extLst>
                </p14:cNvPr>
                <p14:cNvContentPartPr/>
                <p14:nvPr/>
              </p14:nvContentPartPr>
              <p14:xfrm>
                <a:off x="7401240" y="1029079"/>
                <a:ext cx="188640" cy="153360"/>
              </p14:xfrm>
            </p:contentPart>
          </mc:Choice>
          <mc:Fallback xmlns="">
            <p:pic>
              <p:nvPicPr>
                <p:cNvPr id="170" name="Entrada de lápiz 169">
                  <a:extLst>
                    <a:ext uri="{FF2B5EF4-FFF2-40B4-BE49-F238E27FC236}">
                      <a16:creationId xmlns:a16="http://schemas.microsoft.com/office/drawing/2014/main" id="{862ECF49-B5C8-4E29-A226-751A1467A11A}"/>
                    </a:ext>
                  </a:extLst>
                </p:cNvPr>
                <p:cNvPicPr/>
                <p:nvPr/>
              </p:nvPicPr>
              <p:blipFill>
                <a:blip r:embed="rId301"/>
                <a:stretch>
                  <a:fillRect/>
                </a:stretch>
              </p:blipFill>
              <p:spPr>
                <a:xfrm>
                  <a:off x="7392600" y="1020079"/>
                  <a:ext cx="2062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1" name="Entrada de lápiz 170">
                  <a:extLst>
                    <a:ext uri="{FF2B5EF4-FFF2-40B4-BE49-F238E27FC236}">
                      <a16:creationId xmlns:a16="http://schemas.microsoft.com/office/drawing/2014/main" id="{4022D0A4-21E9-4FED-BA65-FFACC73C513A}"/>
                    </a:ext>
                  </a:extLst>
                </p14:cNvPr>
                <p14:cNvContentPartPr/>
                <p14:nvPr/>
              </p14:nvContentPartPr>
              <p14:xfrm>
                <a:off x="7401600" y="1099279"/>
                <a:ext cx="103320" cy="14400"/>
              </p14:xfrm>
            </p:contentPart>
          </mc:Choice>
          <mc:Fallback xmlns="">
            <p:pic>
              <p:nvPicPr>
                <p:cNvPr id="171" name="Entrada de lápiz 170">
                  <a:extLst>
                    <a:ext uri="{FF2B5EF4-FFF2-40B4-BE49-F238E27FC236}">
                      <a16:creationId xmlns:a16="http://schemas.microsoft.com/office/drawing/2014/main" id="{4022D0A4-21E9-4FED-BA65-FFACC73C513A}"/>
                    </a:ext>
                  </a:extLst>
                </p:cNvPr>
                <p:cNvPicPr/>
                <p:nvPr/>
              </p:nvPicPr>
              <p:blipFill>
                <a:blip r:embed="rId303"/>
                <a:stretch>
                  <a:fillRect/>
                </a:stretch>
              </p:blipFill>
              <p:spPr>
                <a:xfrm>
                  <a:off x="7392960" y="1090639"/>
                  <a:ext cx="120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Entrada de lápiz 171">
                  <a:extLst>
                    <a:ext uri="{FF2B5EF4-FFF2-40B4-BE49-F238E27FC236}">
                      <a16:creationId xmlns:a16="http://schemas.microsoft.com/office/drawing/2014/main" id="{967D784E-CA86-42E8-BB93-B049DC9C5ECF}"/>
                    </a:ext>
                  </a:extLst>
                </p14:cNvPr>
                <p14:cNvContentPartPr/>
                <p14:nvPr/>
              </p14:nvContentPartPr>
              <p14:xfrm>
                <a:off x="7364880" y="1016839"/>
                <a:ext cx="197640" cy="41400"/>
              </p14:xfrm>
            </p:contentPart>
          </mc:Choice>
          <mc:Fallback xmlns="">
            <p:pic>
              <p:nvPicPr>
                <p:cNvPr id="172" name="Entrada de lápiz 171">
                  <a:extLst>
                    <a:ext uri="{FF2B5EF4-FFF2-40B4-BE49-F238E27FC236}">
                      <a16:creationId xmlns:a16="http://schemas.microsoft.com/office/drawing/2014/main" id="{967D784E-CA86-42E8-BB93-B049DC9C5ECF}"/>
                    </a:ext>
                  </a:extLst>
                </p:cNvPr>
                <p:cNvPicPr/>
                <p:nvPr/>
              </p:nvPicPr>
              <p:blipFill>
                <a:blip r:embed="rId305"/>
                <a:stretch>
                  <a:fillRect/>
                </a:stretch>
              </p:blipFill>
              <p:spPr>
                <a:xfrm>
                  <a:off x="7355880" y="1007839"/>
                  <a:ext cx="215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Entrada de lápiz 172">
                  <a:extLst>
                    <a:ext uri="{FF2B5EF4-FFF2-40B4-BE49-F238E27FC236}">
                      <a16:creationId xmlns:a16="http://schemas.microsoft.com/office/drawing/2014/main" id="{22F9BD9C-06BC-4952-BA7B-2BEA65B0AF4C}"/>
                    </a:ext>
                  </a:extLst>
                </p14:cNvPr>
                <p14:cNvContentPartPr/>
                <p14:nvPr/>
              </p14:nvContentPartPr>
              <p14:xfrm>
                <a:off x="7605720" y="993079"/>
                <a:ext cx="221040" cy="183240"/>
              </p14:xfrm>
            </p:contentPart>
          </mc:Choice>
          <mc:Fallback xmlns="">
            <p:pic>
              <p:nvPicPr>
                <p:cNvPr id="173" name="Entrada de lápiz 172">
                  <a:extLst>
                    <a:ext uri="{FF2B5EF4-FFF2-40B4-BE49-F238E27FC236}">
                      <a16:creationId xmlns:a16="http://schemas.microsoft.com/office/drawing/2014/main" id="{22F9BD9C-06BC-4952-BA7B-2BEA65B0AF4C}"/>
                    </a:ext>
                  </a:extLst>
                </p:cNvPr>
                <p:cNvPicPr/>
                <p:nvPr/>
              </p:nvPicPr>
              <p:blipFill>
                <a:blip r:embed="rId307"/>
                <a:stretch>
                  <a:fillRect/>
                </a:stretch>
              </p:blipFill>
              <p:spPr>
                <a:xfrm>
                  <a:off x="7597080" y="984079"/>
                  <a:ext cx="23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Entrada de lápiz 173">
                  <a:extLst>
                    <a:ext uri="{FF2B5EF4-FFF2-40B4-BE49-F238E27FC236}">
                      <a16:creationId xmlns:a16="http://schemas.microsoft.com/office/drawing/2014/main" id="{78AE2AD2-5639-4D12-AC56-AC72E64A3FA9}"/>
                    </a:ext>
                  </a:extLst>
                </p14:cNvPr>
                <p14:cNvContentPartPr/>
                <p14:nvPr/>
              </p14:nvContentPartPr>
              <p14:xfrm>
                <a:off x="7912800" y="966439"/>
                <a:ext cx="82440" cy="162000"/>
              </p14:xfrm>
            </p:contentPart>
          </mc:Choice>
          <mc:Fallback xmlns="">
            <p:pic>
              <p:nvPicPr>
                <p:cNvPr id="174" name="Entrada de lápiz 173">
                  <a:extLst>
                    <a:ext uri="{FF2B5EF4-FFF2-40B4-BE49-F238E27FC236}">
                      <a16:creationId xmlns:a16="http://schemas.microsoft.com/office/drawing/2014/main" id="{78AE2AD2-5639-4D12-AC56-AC72E64A3FA9}"/>
                    </a:ext>
                  </a:extLst>
                </p:cNvPr>
                <p:cNvPicPr/>
                <p:nvPr/>
              </p:nvPicPr>
              <p:blipFill>
                <a:blip r:embed="rId309"/>
                <a:stretch>
                  <a:fillRect/>
                </a:stretch>
              </p:blipFill>
              <p:spPr>
                <a:xfrm>
                  <a:off x="7903800" y="957439"/>
                  <a:ext cx="100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5" name="Entrada de lápiz 174">
                  <a:extLst>
                    <a:ext uri="{FF2B5EF4-FFF2-40B4-BE49-F238E27FC236}">
                      <a16:creationId xmlns:a16="http://schemas.microsoft.com/office/drawing/2014/main" id="{CF448656-D645-433E-BFC2-4724ADF5E833}"/>
                    </a:ext>
                  </a:extLst>
                </p14:cNvPr>
                <p14:cNvContentPartPr/>
                <p14:nvPr/>
              </p14:nvContentPartPr>
              <p14:xfrm>
                <a:off x="7785000" y="985879"/>
                <a:ext cx="384120" cy="60120"/>
              </p14:xfrm>
            </p:contentPart>
          </mc:Choice>
          <mc:Fallback xmlns="">
            <p:pic>
              <p:nvPicPr>
                <p:cNvPr id="175" name="Entrada de lápiz 174">
                  <a:extLst>
                    <a:ext uri="{FF2B5EF4-FFF2-40B4-BE49-F238E27FC236}">
                      <a16:creationId xmlns:a16="http://schemas.microsoft.com/office/drawing/2014/main" id="{CF448656-D645-433E-BFC2-4724ADF5E833}"/>
                    </a:ext>
                  </a:extLst>
                </p:cNvPr>
                <p:cNvPicPr/>
                <p:nvPr/>
              </p:nvPicPr>
              <p:blipFill>
                <a:blip r:embed="rId311"/>
                <a:stretch>
                  <a:fillRect/>
                </a:stretch>
              </p:blipFill>
              <p:spPr>
                <a:xfrm>
                  <a:off x="7776000" y="977239"/>
                  <a:ext cx="4017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6" name="Entrada de lápiz 175">
                  <a:extLst>
                    <a:ext uri="{FF2B5EF4-FFF2-40B4-BE49-F238E27FC236}">
                      <a16:creationId xmlns:a16="http://schemas.microsoft.com/office/drawing/2014/main" id="{205BE773-1C06-48B9-8FBD-A406859D0A0E}"/>
                    </a:ext>
                  </a:extLst>
                </p14:cNvPr>
                <p14:cNvContentPartPr/>
                <p14:nvPr/>
              </p14:nvContentPartPr>
              <p14:xfrm>
                <a:off x="8168040" y="963919"/>
                <a:ext cx="190800" cy="184320"/>
              </p14:xfrm>
            </p:contentPart>
          </mc:Choice>
          <mc:Fallback xmlns="">
            <p:pic>
              <p:nvPicPr>
                <p:cNvPr id="176" name="Entrada de lápiz 175">
                  <a:extLst>
                    <a:ext uri="{FF2B5EF4-FFF2-40B4-BE49-F238E27FC236}">
                      <a16:creationId xmlns:a16="http://schemas.microsoft.com/office/drawing/2014/main" id="{205BE773-1C06-48B9-8FBD-A406859D0A0E}"/>
                    </a:ext>
                  </a:extLst>
                </p:cNvPr>
                <p:cNvPicPr/>
                <p:nvPr/>
              </p:nvPicPr>
              <p:blipFill>
                <a:blip r:embed="rId313"/>
                <a:stretch>
                  <a:fillRect/>
                </a:stretch>
              </p:blipFill>
              <p:spPr>
                <a:xfrm>
                  <a:off x="8159040" y="955279"/>
                  <a:ext cx="20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7" name="Entrada de lápiz 176">
                  <a:extLst>
                    <a:ext uri="{FF2B5EF4-FFF2-40B4-BE49-F238E27FC236}">
                      <a16:creationId xmlns:a16="http://schemas.microsoft.com/office/drawing/2014/main" id="{927603AC-FCF8-419B-924F-FB279EACE9A2}"/>
                    </a:ext>
                  </a:extLst>
                </p14:cNvPr>
                <p14:cNvContentPartPr/>
                <p14:nvPr/>
              </p14:nvContentPartPr>
              <p14:xfrm>
                <a:off x="5682600" y="1530559"/>
                <a:ext cx="225000" cy="108720"/>
              </p14:xfrm>
            </p:contentPart>
          </mc:Choice>
          <mc:Fallback xmlns="">
            <p:pic>
              <p:nvPicPr>
                <p:cNvPr id="177" name="Entrada de lápiz 176">
                  <a:extLst>
                    <a:ext uri="{FF2B5EF4-FFF2-40B4-BE49-F238E27FC236}">
                      <a16:creationId xmlns:a16="http://schemas.microsoft.com/office/drawing/2014/main" id="{927603AC-FCF8-419B-924F-FB279EACE9A2}"/>
                    </a:ext>
                  </a:extLst>
                </p:cNvPr>
                <p:cNvPicPr/>
                <p:nvPr/>
              </p:nvPicPr>
              <p:blipFill>
                <a:blip r:embed="rId315"/>
                <a:stretch>
                  <a:fillRect/>
                </a:stretch>
              </p:blipFill>
              <p:spPr>
                <a:xfrm>
                  <a:off x="5673600" y="1521559"/>
                  <a:ext cx="242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8" name="Entrada de lápiz 177">
                  <a:extLst>
                    <a:ext uri="{FF2B5EF4-FFF2-40B4-BE49-F238E27FC236}">
                      <a16:creationId xmlns:a16="http://schemas.microsoft.com/office/drawing/2014/main" id="{87DE704C-F69B-4CD0-B789-AC75D30E0612}"/>
                    </a:ext>
                  </a:extLst>
                </p14:cNvPr>
                <p14:cNvContentPartPr/>
                <p14:nvPr/>
              </p14:nvContentPartPr>
              <p14:xfrm>
                <a:off x="5960160" y="1524439"/>
                <a:ext cx="172800" cy="125280"/>
              </p14:xfrm>
            </p:contentPart>
          </mc:Choice>
          <mc:Fallback xmlns="">
            <p:pic>
              <p:nvPicPr>
                <p:cNvPr id="178" name="Entrada de lápiz 177">
                  <a:extLst>
                    <a:ext uri="{FF2B5EF4-FFF2-40B4-BE49-F238E27FC236}">
                      <a16:creationId xmlns:a16="http://schemas.microsoft.com/office/drawing/2014/main" id="{87DE704C-F69B-4CD0-B789-AC75D30E0612}"/>
                    </a:ext>
                  </a:extLst>
                </p:cNvPr>
                <p:cNvPicPr/>
                <p:nvPr/>
              </p:nvPicPr>
              <p:blipFill>
                <a:blip r:embed="rId317"/>
                <a:stretch>
                  <a:fillRect/>
                </a:stretch>
              </p:blipFill>
              <p:spPr>
                <a:xfrm>
                  <a:off x="5951520" y="1515799"/>
                  <a:ext cx="190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9" name="Entrada de lápiz 178">
                  <a:extLst>
                    <a:ext uri="{FF2B5EF4-FFF2-40B4-BE49-F238E27FC236}">
                      <a16:creationId xmlns:a16="http://schemas.microsoft.com/office/drawing/2014/main" id="{9DB2DA89-534C-40D6-9A7D-CC009B3ED546}"/>
                    </a:ext>
                  </a:extLst>
                </p14:cNvPr>
                <p14:cNvContentPartPr/>
                <p14:nvPr/>
              </p14:nvContentPartPr>
              <p14:xfrm>
                <a:off x="6161400" y="1485559"/>
                <a:ext cx="523440" cy="168120"/>
              </p14:xfrm>
            </p:contentPart>
          </mc:Choice>
          <mc:Fallback xmlns="">
            <p:pic>
              <p:nvPicPr>
                <p:cNvPr id="179" name="Entrada de lápiz 178">
                  <a:extLst>
                    <a:ext uri="{FF2B5EF4-FFF2-40B4-BE49-F238E27FC236}">
                      <a16:creationId xmlns:a16="http://schemas.microsoft.com/office/drawing/2014/main" id="{9DB2DA89-534C-40D6-9A7D-CC009B3ED546}"/>
                    </a:ext>
                  </a:extLst>
                </p:cNvPr>
                <p:cNvPicPr/>
                <p:nvPr/>
              </p:nvPicPr>
              <p:blipFill>
                <a:blip r:embed="rId319"/>
                <a:stretch>
                  <a:fillRect/>
                </a:stretch>
              </p:blipFill>
              <p:spPr>
                <a:xfrm>
                  <a:off x="6152760" y="1476559"/>
                  <a:ext cx="541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Entrada de lápiz 179">
                  <a:extLst>
                    <a:ext uri="{FF2B5EF4-FFF2-40B4-BE49-F238E27FC236}">
                      <a16:creationId xmlns:a16="http://schemas.microsoft.com/office/drawing/2014/main" id="{F1D5B91E-9302-404C-A00E-0B97C6AC1D8A}"/>
                    </a:ext>
                  </a:extLst>
                </p14:cNvPr>
                <p14:cNvContentPartPr/>
                <p14:nvPr/>
              </p14:nvContentPartPr>
              <p14:xfrm>
                <a:off x="6661080" y="1491679"/>
                <a:ext cx="83160" cy="129960"/>
              </p14:xfrm>
            </p:contentPart>
          </mc:Choice>
          <mc:Fallback xmlns="">
            <p:pic>
              <p:nvPicPr>
                <p:cNvPr id="180" name="Entrada de lápiz 179">
                  <a:extLst>
                    <a:ext uri="{FF2B5EF4-FFF2-40B4-BE49-F238E27FC236}">
                      <a16:creationId xmlns:a16="http://schemas.microsoft.com/office/drawing/2014/main" id="{F1D5B91E-9302-404C-A00E-0B97C6AC1D8A}"/>
                    </a:ext>
                  </a:extLst>
                </p:cNvPr>
                <p:cNvPicPr/>
                <p:nvPr/>
              </p:nvPicPr>
              <p:blipFill>
                <a:blip r:embed="rId321"/>
                <a:stretch>
                  <a:fillRect/>
                </a:stretch>
              </p:blipFill>
              <p:spPr>
                <a:xfrm>
                  <a:off x="6652080" y="1483039"/>
                  <a:ext cx="100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1" name="Entrada de lápiz 180">
                  <a:extLst>
                    <a:ext uri="{FF2B5EF4-FFF2-40B4-BE49-F238E27FC236}">
                      <a16:creationId xmlns:a16="http://schemas.microsoft.com/office/drawing/2014/main" id="{3C6F5135-515E-4F81-86C9-09EAB3E2D7B9}"/>
                    </a:ext>
                  </a:extLst>
                </p14:cNvPr>
                <p14:cNvContentPartPr/>
                <p14:nvPr/>
              </p14:nvContentPartPr>
              <p14:xfrm>
                <a:off x="7116840" y="1445599"/>
                <a:ext cx="200160" cy="165600"/>
              </p14:xfrm>
            </p:contentPart>
          </mc:Choice>
          <mc:Fallback xmlns="">
            <p:pic>
              <p:nvPicPr>
                <p:cNvPr id="181" name="Entrada de lápiz 180">
                  <a:extLst>
                    <a:ext uri="{FF2B5EF4-FFF2-40B4-BE49-F238E27FC236}">
                      <a16:creationId xmlns:a16="http://schemas.microsoft.com/office/drawing/2014/main" id="{3C6F5135-515E-4F81-86C9-09EAB3E2D7B9}"/>
                    </a:ext>
                  </a:extLst>
                </p:cNvPr>
                <p:cNvPicPr/>
                <p:nvPr/>
              </p:nvPicPr>
              <p:blipFill>
                <a:blip r:embed="rId323"/>
                <a:stretch>
                  <a:fillRect/>
                </a:stretch>
              </p:blipFill>
              <p:spPr>
                <a:xfrm>
                  <a:off x="7107840" y="1436599"/>
                  <a:ext cx="217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2" name="Entrada de lápiz 181">
                  <a:extLst>
                    <a:ext uri="{FF2B5EF4-FFF2-40B4-BE49-F238E27FC236}">
                      <a16:creationId xmlns:a16="http://schemas.microsoft.com/office/drawing/2014/main" id="{A4F97A60-6343-4D93-ADDA-FBE29F32C763}"/>
                    </a:ext>
                  </a:extLst>
                </p14:cNvPr>
                <p14:cNvContentPartPr/>
                <p14:nvPr/>
              </p14:nvContentPartPr>
              <p14:xfrm>
                <a:off x="7284240" y="1417519"/>
                <a:ext cx="233280" cy="198000"/>
              </p14:xfrm>
            </p:contentPart>
          </mc:Choice>
          <mc:Fallback xmlns="">
            <p:pic>
              <p:nvPicPr>
                <p:cNvPr id="182" name="Entrada de lápiz 181">
                  <a:extLst>
                    <a:ext uri="{FF2B5EF4-FFF2-40B4-BE49-F238E27FC236}">
                      <a16:creationId xmlns:a16="http://schemas.microsoft.com/office/drawing/2014/main" id="{A4F97A60-6343-4D93-ADDA-FBE29F32C763}"/>
                    </a:ext>
                  </a:extLst>
                </p:cNvPr>
                <p:cNvPicPr/>
                <p:nvPr/>
              </p:nvPicPr>
              <p:blipFill>
                <a:blip r:embed="rId325"/>
                <a:stretch>
                  <a:fillRect/>
                </a:stretch>
              </p:blipFill>
              <p:spPr>
                <a:xfrm>
                  <a:off x="7275240" y="1408519"/>
                  <a:ext cx="250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Entrada de lápiz 182">
                  <a:extLst>
                    <a:ext uri="{FF2B5EF4-FFF2-40B4-BE49-F238E27FC236}">
                      <a16:creationId xmlns:a16="http://schemas.microsoft.com/office/drawing/2014/main" id="{57006016-D580-4549-9508-4C8370BFC39F}"/>
                    </a:ext>
                  </a:extLst>
                </p14:cNvPr>
                <p14:cNvContentPartPr/>
                <p14:nvPr/>
              </p14:nvContentPartPr>
              <p14:xfrm>
                <a:off x="7605720" y="1410679"/>
                <a:ext cx="38160" cy="143280"/>
              </p14:xfrm>
            </p:contentPart>
          </mc:Choice>
          <mc:Fallback xmlns="">
            <p:pic>
              <p:nvPicPr>
                <p:cNvPr id="183" name="Entrada de lápiz 182">
                  <a:extLst>
                    <a:ext uri="{FF2B5EF4-FFF2-40B4-BE49-F238E27FC236}">
                      <a16:creationId xmlns:a16="http://schemas.microsoft.com/office/drawing/2014/main" id="{57006016-D580-4549-9508-4C8370BFC39F}"/>
                    </a:ext>
                  </a:extLst>
                </p:cNvPr>
                <p:cNvPicPr/>
                <p:nvPr/>
              </p:nvPicPr>
              <p:blipFill>
                <a:blip r:embed="rId327"/>
                <a:stretch>
                  <a:fillRect/>
                </a:stretch>
              </p:blipFill>
              <p:spPr>
                <a:xfrm>
                  <a:off x="7596720" y="1402039"/>
                  <a:ext cx="55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Entrada de lápiz 183">
                  <a:extLst>
                    <a:ext uri="{FF2B5EF4-FFF2-40B4-BE49-F238E27FC236}">
                      <a16:creationId xmlns:a16="http://schemas.microsoft.com/office/drawing/2014/main" id="{CDFCAC4B-9600-4DB3-93B5-6280FB67F527}"/>
                    </a:ext>
                  </a:extLst>
                </p14:cNvPr>
                <p14:cNvContentPartPr/>
                <p14:nvPr/>
              </p14:nvContentPartPr>
              <p14:xfrm>
                <a:off x="7516800" y="1353799"/>
                <a:ext cx="184680" cy="103320"/>
              </p14:xfrm>
            </p:contentPart>
          </mc:Choice>
          <mc:Fallback xmlns="">
            <p:pic>
              <p:nvPicPr>
                <p:cNvPr id="184" name="Entrada de lápiz 183">
                  <a:extLst>
                    <a:ext uri="{FF2B5EF4-FFF2-40B4-BE49-F238E27FC236}">
                      <a16:creationId xmlns:a16="http://schemas.microsoft.com/office/drawing/2014/main" id="{CDFCAC4B-9600-4DB3-93B5-6280FB67F527}"/>
                    </a:ext>
                  </a:extLst>
                </p:cNvPr>
                <p:cNvPicPr/>
                <p:nvPr/>
              </p:nvPicPr>
              <p:blipFill>
                <a:blip r:embed="rId329"/>
                <a:stretch>
                  <a:fillRect/>
                </a:stretch>
              </p:blipFill>
              <p:spPr>
                <a:xfrm>
                  <a:off x="7508160" y="1345159"/>
                  <a:ext cx="202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Entrada de lápiz 184">
                  <a:extLst>
                    <a:ext uri="{FF2B5EF4-FFF2-40B4-BE49-F238E27FC236}">
                      <a16:creationId xmlns:a16="http://schemas.microsoft.com/office/drawing/2014/main" id="{D300097A-320B-4B73-8CD5-A93246AD1ACB}"/>
                    </a:ext>
                  </a:extLst>
                </p14:cNvPr>
                <p14:cNvContentPartPr/>
                <p14:nvPr/>
              </p14:nvContentPartPr>
              <p14:xfrm>
                <a:off x="7747200" y="1389079"/>
                <a:ext cx="212040" cy="140400"/>
              </p14:xfrm>
            </p:contentPart>
          </mc:Choice>
          <mc:Fallback xmlns="">
            <p:pic>
              <p:nvPicPr>
                <p:cNvPr id="185" name="Entrada de lápiz 184">
                  <a:extLst>
                    <a:ext uri="{FF2B5EF4-FFF2-40B4-BE49-F238E27FC236}">
                      <a16:creationId xmlns:a16="http://schemas.microsoft.com/office/drawing/2014/main" id="{D300097A-320B-4B73-8CD5-A93246AD1ACB}"/>
                    </a:ext>
                  </a:extLst>
                </p:cNvPr>
                <p:cNvPicPr/>
                <p:nvPr/>
              </p:nvPicPr>
              <p:blipFill>
                <a:blip r:embed="rId331"/>
                <a:stretch>
                  <a:fillRect/>
                </a:stretch>
              </p:blipFill>
              <p:spPr>
                <a:xfrm>
                  <a:off x="7738560" y="1380439"/>
                  <a:ext cx="229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Entrada de lápiz 185">
                  <a:extLst>
                    <a:ext uri="{FF2B5EF4-FFF2-40B4-BE49-F238E27FC236}">
                      <a16:creationId xmlns:a16="http://schemas.microsoft.com/office/drawing/2014/main" id="{8F1BCBE2-7538-4B65-AD02-DA4C681FC4E3}"/>
                    </a:ext>
                  </a:extLst>
                </p14:cNvPr>
                <p14:cNvContentPartPr/>
                <p14:nvPr/>
              </p14:nvContentPartPr>
              <p14:xfrm>
                <a:off x="7969680" y="1364959"/>
                <a:ext cx="64080" cy="112320"/>
              </p14:xfrm>
            </p:contentPart>
          </mc:Choice>
          <mc:Fallback xmlns="">
            <p:pic>
              <p:nvPicPr>
                <p:cNvPr id="186" name="Entrada de lápiz 185">
                  <a:extLst>
                    <a:ext uri="{FF2B5EF4-FFF2-40B4-BE49-F238E27FC236}">
                      <a16:creationId xmlns:a16="http://schemas.microsoft.com/office/drawing/2014/main" id="{8F1BCBE2-7538-4B65-AD02-DA4C681FC4E3}"/>
                    </a:ext>
                  </a:extLst>
                </p:cNvPr>
                <p:cNvPicPr/>
                <p:nvPr/>
              </p:nvPicPr>
              <p:blipFill>
                <a:blip r:embed="rId333"/>
                <a:stretch>
                  <a:fillRect/>
                </a:stretch>
              </p:blipFill>
              <p:spPr>
                <a:xfrm>
                  <a:off x="7961040" y="1355959"/>
                  <a:ext cx="81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Entrada de lápiz 186">
                  <a:extLst>
                    <a:ext uri="{FF2B5EF4-FFF2-40B4-BE49-F238E27FC236}">
                      <a16:creationId xmlns:a16="http://schemas.microsoft.com/office/drawing/2014/main" id="{C7A3CE72-28FD-4589-AD8A-473A0DC9C6EF}"/>
                    </a:ext>
                  </a:extLst>
                </p14:cNvPr>
                <p14:cNvContentPartPr/>
                <p14:nvPr/>
              </p14:nvContentPartPr>
              <p14:xfrm>
                <a:off x="7950960" y="1260199"/>
                <a:ext cx="50400" cy="66240"/>
              </p14:xfrm>
            </p:contentPart>
          </mc:Choice>
          <mc:Fallback xmlns="">
            <p:pic>
              <p:nvPicPr>
                <p:cNvPr id="187" name="Entrada de lápiz 186">
                  <a:extLst>
                    <a:ext uri="{FF2B5EF4-FFF2-40B4-BE49-F238E27FC236}">
                      <a16:creationId xmlns:a16="http://schemas.microsoft.com/office/drawing/2014/main" id="{C7A3CE72-28FD-4589-AD8A-473A0DC9C6EF}"/>
                    </a:ext>
                  </a:extLst>
                </p:cNvPr>
                <p:cNvPicPr/>
                <p:nvPr/>
              </p:nvPicPr>
              <p:blipFill>
                <a:blip r:embed="rId335"/>
                <a:stretch>
                  <a:fillRect/>
                </a:stretch>
              </p:blipFill>
              <p:spPr>
                <a:xfrm>
                  <a:off x="7941960" y="1251199"/>
                  <a:ext cx="68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Entrada de lápiz 187">
                  <a:extLst>
                    <a:ext uri="{FF2B5EF4-FFF2-40B4-BE49-F238E27FC236}">
                      <a16:creationId xmlns:a16="http://schemas.microsoft.com/office/drawing/2014/main" id="{54C27E58-2E19-46F2-BA9C-64F2B7BAC460}"/>
                    </a:ext>
                  </a:extLst>
                </p14:cNvPr>
                <p14:cNvContentPartPr/>
                <p14:nvPr/>
              </p14:nvContentPartPr>
              <p14:xfrm>
                <a:off x="8124480" y="1346959"/>
                <a:ext cx="61560" cy="133200"/>
              </p14:xfrm>
            </p:contentPart>
          </mc:Choice>
          <mc:Fallback xmlns="">
            <p:pic>
              <p:nvPicPr>
                <p:cNvPr id="188" name="Entrada de lápiz 187">
                  <a:extLst>
                    <a:ext uri="{FF2B5EF4-FFF2-40B4-BE49-F238E27FC236}">
                      <a16:creationId xmlns:a16="http://schemas.microsoft.com/office/drawing/2014/main" id="{54C27E58-2E19-46F2-BA9C-64F2B7BAC460}"/>
                    </a:ext>
                  </a:extLst>
                </p:cNvPr>
                <p:cNvPicPr/>
                <p:nvPr/>
              </p:nvPicPr>
              <p:blipFill>
                <a:blip r:embed="rId337"/>
                <a:stretch>
                  <a:fillRect/>
                </a:stretch>
              </p:blipFill>
              <p:spPr>
                <a:xfrm>
                  <a:off x="8115840" y="1337959"/>
                  <a:ext cx="79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9" name="Entrada de lápiz 188">
                  <a:extLst>
                    <a:ext uri="{FF2B5EF4-FFF2-40B4-BE49-F238E27FC236}">
                      <a16:creationId xmlns:a16="http://schemas.microsoft.com/office/drawing/2014/main" id="{8B31D02E-2206-40FD-BB7F-CFBFCF98E754}"/>
                    </a:ext>
                  </a:extLst>
                </p14:cNvPr>
                <p14:cNvContentPartPr/>
                <p14:nvPr/>
              </p14:nvContentPartPr>
              <p14:xfrm>
                <a:off x="8023320" y="1319239"/>
                <a:ext cx="221040" cy="64080"/>
              </p14:xfrm>
            </p:contentPart>
          </mc:Choice>
          <mc:Fallback xmlns="">
            <p:pic>
              <p:nvPicPr>
                <p:cNvPr id="189" name="Entrada de lápiz 188">
                  <a:extLst>
                    <a:ext uri="{FF2B5EF4-FFF2-40B4-BE49-F238E27FC236}">
                      <a16:creationId xmlns:a16="http://schemas.microsoft.com/office/drawing/2014/main" id="{8B31D02E-2206-40FD-BB7F-CFBFCF98E754}"/>
                    </a:ext>
                  </a:extLst>
                </p:cNvPr>
                <p:cNvPicPr/>
                <p:nvPr/>
              </p:nvPicPr>
              <p:blipFill>
                <a:blip r:embed="rId339"/>
                <a:stretch>
                  <a:fillRect/>
                </a:stretch>
              </p:blipFill>
              <p:spPr>
                <a:xfrm>
                  <a:off x="8014680" y="1310239"/>
                  <a:ext cx="238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0" name="Entrada de lápiz 189">
                  <a:extLst>
                    <a:ext uri="{FF2B5EF4-FFF2-40B4-BE49-F238E27FC236}">
                      <a16:creationId xmlns:a16="http://schemas.microsoft.com/office/drawing/2014/main" id="{24D07448-E272-43BD-8A7E-45980C7B8785}"/>
                    </a:ext>
                  </a:extLst>
                </p14:cNvPr>
                <p14:cNvContentPartPr/>
                <p14:nvPr/>
              </p14:nvContentPartPr>
              <p14:xfrm>
                <a:off x="8079840" y="1388359"/>
                <a:ext cx="245160" cy="88200"/>
              </p14:xfrm>
            </p:contentPart>
          </mc:Choice>
          <mc:Fallback xmlns="">
            <p:pic>
              <p:nvPicPr>
                <p:cNvPr id="190" name="Entrada de lápiz 189">
                  <a:extLst>
                    <a:ext uri="{FF2B5EF4-FFF2-40B4-BE49-F238E27FC236}">
                      <a16:creationId xmlns:a16="http://schemas.microsoft.com/office/drawing/2014/main" id="{24D07448-E272-43BD-8A7E-45980C7B8785}"/>
                    </a:ext>
                  </a:extLst>
                </p:cNvPr>
                <p:cNvPicPr/>
                <p:nvPr/>
              </p:nvPicPr>
              <p:blipFill>
                <a:blip r:embed="rId341"/>
                <a:stretch>
                  <a:fillRect/>
                </a:stretch>
              </p:blipFill>
              <p:spPr>
                <a:xfrm>
                  <a:off x="8071200" y="1379719"/>
                  <a:ext cx="262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1" name="Entrada de lápiz 190">
                  <a:extLst>
                    <a:ext uri="{FF2B5EF4-FFF2-40B4-BE49-F238E27FC236}">
                      <a16:creationId xmlns:a16="http://schemas.microsoft.com/office/drawing/2014/main" id="{21B83D1E-6011-430F-98FA-767D45DDF939}"/>
                    </a:ext>
                  </a:extLst>
                </p14:cNvPr>
                <p14:cNvContentPartPr/>
                <p14:nvPr/>
              </p14:nvContentPartPr>
              <p14:xfrm>
                <a:off x="8259120" y="1235719"/>
                <a:ext cx="290160" cy="270000"/>
              </p14:xfrm>
            </p:contentPart>
          </mc:Choice>
          <mc:Fallback xmlns="">
            <p:pic>
              <p:nvPicPr>
                <p:cNvPr id="191" name="Entrada de lápiz 190">
                  <a:extLst>
                    <a:ext uri="{FF2B5EF4-FFF2-40B4-BE49-F238E27FC236}">
                      <a16:creationId xmlns:a16="http://schemas.microsoft.com/office/drawing/2014/main" id="{21B83D1E-6011-430F-98FA-767D45DDF939}"/>
                    </a:ext>
                  </a:extLst>
                </p:cNvPr>
                <p:cNvPicPr/>
                <p:nvPr/>
              </p:nvPicPr>
              <p:blipFill>
                <a:blip r:embed="rId343"/>
                <a:stretch>
                  <a:fillRect/>
                </a:stretch>
              </p:blipFill>
              <p:spPr>
                <a:xfrm>
                  <a:off x="8250480" y="1226719"/>
                  <a:ext cx="307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2" name="Entrada de lápiz 191">
                  <a:extLst>
                    <a:ext uri="{FF2B5EF4-FFF2-40B4-BE49-F238E27FC236}">
                      <a16:creationId xmlns:a16="http://schemas.microsoft.com/office/drawing/2014/main" id="{AE8567F1-A1D7-42CC-82F1-0F6477A771C3}"/>
                    </a:ext>
                  </a:extLst>
                </p14:cNvPr>
                <p14:cNvContentPartPr/>
                <p14:nvPr/>
              </p14:nvContentPartPr>
              <p14:xfrm>
                <a:off x="8512200" y="1302319"/>
                <a:ext cx="201240" cy="185040"/>
              </p14:xfrm>
            </p:contentPart>
          </mc:Choice>
          <mc:Fallback xmlns="">
            <p:pic>
              <p:nvPicPr>
                <p:cNvPr id="192" name="Entrada de lápiz 191">
                  <a:extLst>
                    <a:ext uri="{FF2B5EF4-FFF2-40B4-BE49-F238E27FC236}">
                      <a16:creationId xmlns:a16="http://schemas.microsoft.com/office/drawing/2014/main" id="{AE8567F1-A1D7-42CC-82F1-0F6477A771C3}"/>
                    </a:ext>
                  </a:extLst>
                </p:cNvPr>
                <p:cNvPicPr/>
                <p:nvPr/>
              </p:nvPicPr>
              <p:blipFill>
                <a:blip r:embed="rId345"/>
                <a:stretch>
                  <a:fillRect/>
                </a:stretch>
              </p:blipFill>
              <p:spPr>
                <a:xfrm>
                  <a:off x="8503200" y="1293679"/>
                  <a:ext cx="218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3" name="Entrada de lápiz 192">
                  <a:extLst>
                    <a:ext uri="{FF2B5EF4-FFF2-40B4-BE49-F238E27FC236}">
                      <a16:creationId xmlns:a16="http://schemas.microsoft.com/office/drawing/2014/main" id="{8E0E41BB-660C-4DE1-A457-13DDB182FBAE}"/>
                    </a:ext>
                  </a:extLst>
                </p14:cNvPr>
                <p14:cNvContentPartPr/>
                <p14:nvPr/>
              </p14:nvContentPartPr>
              <p14:xfrm>
                <a:off x="8731080" y="1344079"/>
                <a:ext cx="8640" cy="94680"/>
              </p14:xfrm>
            </p:contentPart>
          </mc:Choice>
          <mc:Fallback xmlns="">
            <p:pic>
              <p:nvPicPr>
                <p:cNvPr id="193" name="Entrada de lápiz 192">
                  <a:extLst>
                    <a:ext uri="{FF2B5EF4-FFF2-40B4-BE49-F238E27FC236}">
                      <a16:creationId xmlns:a16="http://schemas.microsoft.com/office/drawing/2014/main" id="{8E0E41BB-660C-4DE1-A457-13DDB182FBAE}"/>
                    </a:ext>
                  </a:extLst>
                </p:cNvPr>
                <p:cNvPicPr/>
                <p:nvPr/>
              </p:nvPicPr>
              <p:blipFill>
                <a:blip r:embed="rId347"/>
                <a:stretch>
                  <a:fillRect/>
                </a:stretch>
              </p:blipFill>
              <p:spPr>
                <a:xfrm>
                  <a:off x="8722080" y="1335439"/>
                  <a:ext cx="26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4" name="Entrada de lápiz 193">
                  <a:extLst>
                    <a:ext uri="{FF2B5EF4-FFF2-40B4-BE49-F238E27FC236}">
                      <a16:creationId xmlns:a16="http://schemas.microsoft.com/office/drawing/2014/main" id="{832CA565-6898-40FE-8766-D8641FFD4756}"/>
                    </a:ext>
                  </a:extLst>
                </p14:cNvPr>
                <p14:cNvContentPartPr/>
                <p14:nvPr/>
              </p14:nvContentPartPr>
              <p14:xfrm>
                <a:off x="8633160" y="1322479"/>
                <a:ext cx="208800" cy="157680"/>
              </p14:xfrm>
            </p:contentPart>
          </mc:Choice>
          <mc:Fallback xmlns="">
            <p:pic>
              <p:nvPicPr>
                <p:cNvPr id="194" name="Entrada de lápiz 193">
                  <a:extLst>
                    <a:ext uri="{FF2B5EF4-FFF2-40B4-BE49-F238E27FC236}">
                      <a16:creationId xmlns:a16="http://schemas.microsoft.com/office/drawing/2014/main" id="{832CA565-6898-40FE-8766-D8641FFD4756}"/>
                    </a:ext>
                  </a:extLst>
                </p:cNvPr>
                <p:cNvPicPr/>
                <p:nvPr/>
              </p:nvPicPr>
              <p:blipFill>
                <a:blip r:embed="rId349"/>
                <a:stretch>
                  <a:fillRect/>
                </a:stretch>
              </p:blipFill>
              <p:spPr>
                <a:xfrm>
                  <a:off x="8624160" y="1313839"/>
                  <a:ext cx="226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5" name="Entrada de lápiz 194">
                  <a:extLst>
                    <a:ext uri="{FF2B5EF4-FFF2-40B4-BE49-F238E27FC236}">
                      <a16:creationId xmlns:a16="http://schemas.microsoft.com/office/drawing/2014/main" id="{7A947293-382B-44DA-ABB1-E7E721248F16}"/>
                    </a:ext>
                  </a:extLst>
                </p14:cNvPr>
                <p14:cNvContentPartPr/>
                <p14:nvPr/>
              </p14:nvContentPartPr>
              <p14:xfrm>
                <a:off x="8826840" y="1345159"/>
                <a:ext cx="116640" cy="126720"/>
              </p14:xfrm>
            </p:contentPart>
          </mc:Choice>
          <mc:Fallback xmlns="">
            <p:pic>
              <p:nvPicPr>
                <p:cNvPr id="195" name="Entrada de lápiz 194">
                  <a:extLst>
                    <a:ext uri="{FF2B5EF4-FFF2-40B4-BE49-F238E27FC236}">
                      <a16:creationId xmlns:a16="http://schemas.microsoft.com/office/drawing/2014/main" id="{7A947293-382B-44DA-ABB1-E7E721248F16}"/>
                    </a:ext>
                  </a:extLst>
                </p:cNvPr>
                <p:cNvPicPr/>
                <p:nvPr/>
              </p:nvPicPr>
              <p:blipFill>
                <a:blip r:embed="rId351"/>
                <a:stretch>
                  <a:fillRect/>
                </a:stretch>
              </p:blipFill>
              <p:spPr>
                <a:xfrm>
                  <a:off x="8818200" y="1336159"/>
                  <a:ext cx="134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6" name="Entrada de lápiz 195">
                  <a:extLst>
                    <a:ext uri="{FF2B5EF4-FFF2-40B4-BE49-F238E27FC236}">
                      <a16:creationId xmlns:a16="http://schemas.microsoft.com/office/drawing/2014/main" id="{F1135D8A-C2B6-4D7D-87B8-DB775ABD559C}"/>
                    </a:ext>
                  </a:extLst>
                </p14:cNvPr>
                <p14:cNvContentPartPr/>
                <p14:nvPr/>
              </p14:nvContentPartPr>
              <p14:xfrm>
                <a:off x="8948160" y="1283239"/>
                <a:ext cx="145800" cy="225000"/>
              </p14:xfrm>
            </p:contentPart>
          </mc:Choice>
          <mc:Fallback xmlns="">
            <p:pic>
              <p:nvPicPr>
                <p:cNvPr id="196" name="Entrada de lápiz 195">
                  <a:extLst>
                    <a:ext uri="{FF2B5EF4-FFF2-40B4-BE49-F238E27FC236}">
                      <a16:creationId xmlns:a16="http://schemas.microsoft.com/office/drawing/2014/main" id="{F1135D8A-C2B6-4D7D-87B8-DB775ABD559C}"/>
                    </a:ext>
                  </a:extLst>
                </p:cNvPr>
                <p:cNvPicPr/>
                <p:nvPr/>
              </p:nvPicPr>
              <p:blipFill>
                <a:blip r:embed="rId353"/>
                <a:stretch>
                  <a:fillRect/>
                </a:stretch>
              </p:blipFill>
              <p:spPr>
                <a:xfrm>
                  <a:off x="8939520" y="1274239"/>
                  <a:ext cx="163440" cy="242640"/>
                </a:xfrm>
                <a:prstGeom prst="rect">
                  <a:avLst/>
                </a:prstGeom>
              </p:spPr>
            </p:pic>
          </mc:Fallback>
        </mc:AlternateContent>
      </p:grpSp>
      <p:grpSp>
        <p:nvGrpSpPr>
          <p:cNvPr id="212" name="Grupo 211">
            <a:extLst>
              <a:ext uri="{FF2B5EF4-FFF2-40B4-BE49-F238E27FC236}">
                <a16:creationId xmlns:a16="http://schemas.microsoft.com/office/drawing/2014/main" id="{95F2912D-DCAD-4A6F-B20B-0CACDF6339F7}"/>
              </a:ext>
            </a:extLst>
          </p:cNvPr>
          <p:cNvGrpSpPr/>
          <p:nvPr/>
        </p:nvGrpSpPr>
        <p:grpSpPr>
          <a:xfrm>
            <a:off x="5115103" y="3573919"/>
            <a:ext cx="1830600" cy="660600"/>
            <a:chOff x="5115103" y="3573919"/>
            <a:chExt cx="1830600" cy="660600"/>
          </a:xfrm>
        </p:grpSpPr>
        <mc:AlternateContent xmlns:mc="http://schemas.openxmlformats.org/markup-compatibility/2006" xmlns:p14="http://schemas.microsoft.com/office/powerpoint/2010/main">
          <mc:Choice Requires="p14">
            <p:contentPart p14:bwMode="auto" r:id="rId354">
              <p14:nvContentPartPr>
                <p14:cNvPr id="38" name="Entrada de lápiz 37">
                  <a:extLst>
                    <a:ext uri="{FF2B5EF4-FFF2-40B4-BE49-F238E27FC236}">
                      <a16:creationId xmlns:a16="http://schemas.microsoft.com/office/drawing/2014/main" id="{4074A8B3-F5C5-49E1-A01B-FF0759B60FE4}"/>
                    </a:ext>
                  </a:extLst>
                </p14:cNvPr>
                <p14:cNvContentPartPr/>
                <p14:nvPr/>
              </p14:nvContentPartPr>
              <p14:xfrm>
                <a:off x="5193223" y="3613519"/>
                <a:ext cx="256320" cy="208080"/>
              </p14:xfrm>
            </p:contentPart>
          </mc:Choice>
          <mc:Fallback xmlns="">
            <p:pic>
              <p:nvPicPr>
                <p:cNvPr id="38" name="Entrada de lápiz 37">
                  <a:extLst>
                    <a:ext uri="{FF2B5EF4-FFF2-40B4-BE49-F238E27FC236}">
                      <a16:creationId xmlns:a16="http://schemas.microsoft.com/office/drawing/2014/main" id="{4074A8B3-F5C5-49E1-A01B-FF0759B60FE4}"/>
                    </a:ext>
                  </a:extLst>
                </p:cNvPr>
                <p:cNvPicPr/>
                <p:nvPr/>
              </p:nvPicPr>
              <p:blipFill>
                <a:blip r:embed="rId355"/>
                <a:stretch>
                  <a:fillRect/>
                </a:stretch>
              </p:blipFill>
              <p:spPr>
                <a:xfrm>
                  <a:off x="5184223" y="3604519"/>
                  <a:ext cx="27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5" name="Entrada de lápiz 44">
                  <a:extLst>
                    <a:ext uri="{FF2B5EF4-FFF2-40B4-BE49-F238E27FC236}">
                      <a16:creationId xmlns:a16="http://schemas.microsoft.com/office/drawing/2014/main" id="{361576B9-8452-47A7-9DA6-9E3AACF165F7}"/>
                    </a:ext>
                  </a:extLst>
                </p14:cNvPr>
                <p14:cNvContentPartPr/>
                <p14:nvPr/>
              </p14:nvContentPartPr>
              <p14:xfrm>
                <a:off x="5388703" y="3573919"/>
                <a:ext cx="165960" cy="227160"/>
              </p14:xfrm>
            </p:contentPart>
          </mc:Choice>
          <mc:Fallback xmlns="">
            <p:pic>
              <p:nvPicPr>
                <p:cNvPr id="45" name="Entrada de lápiz 44">
                  <a:extLst>
                    <a:ext uri="{FF2B5EF4-FFF2-40B4-BE49-F238E27FC236}">
                      <a16:creationId xmlns:a16="http://schemas.microsoft.com/office/drawing/2014/main" id="{361576B9-8452-47A7-9DA6-9E3AACF165F7}"/>
                    </a:ext>
                  </a:extLst>
                </p:cNvPr>
                <p:cNvPicPr/>
                <p:nvPr/>
              </p:nvPicPr>
              <p:blipFill>
                <a:blip r:embed="rId357"/>
                <a:stretch>
                  <a:fillRect/>
                </a:stretch>
              </p:blipFill>
              <p:spPr>
                <a:xfrm>
                  <a:off x="5380063" y="3565279"/>
                  <a:ext cx="183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 name="Entrada de lápiz 50">
                  <a:extLst>
                    <a:ext uri="{FF2B5EF4-FFF2-40B4-BE49-F238E27FC236}">
                      <a16:creationId xmlns:a16="http://schemas.microsoft.com/office/drawing/2014/main" id="{F331FE17-1AE4-4AFE-AB6D-9696E220FEB2}"/>
                    </a:ext>
                  </a:extLst>
                </p14:cNvPr>
                <p14:cNvContentPartPr/>
                <p14:nvPr/>
              </p14:nvContentPartPr>
              <p14:xfrm>
                <a:off x="5529823" y="3749959"/>
                <a:ext cx="127440" cy="74880"/>
              </p14:xfrm>
            </p:contentPart>
          </mc:Choice>
          <mc:Fallback xmlns="">
            <p:pic>
              <p:nvPicPr>
                <p:cNvPr id="51" name="Entrada de lápiz 50">
                  <a:extLst>
                    <a:ext uri="{FF2B5EF4-FFF2-40B4-BE49-F238E27FC236}">
                      <a16:creationId xmlns:a16="http://schemas.microsoft.com/office/drawing/2014/main" id="{F331FE17-1AE4-4AFE-AB6D-9696E220FEB2}"/>
                    </a:ext>
                  </a:extLst>
                </p:cNvPr>
                <p:cNvPicPr/>
                <p:nvPr/>
              </p:nvPicPr>
              <p:blipFill>
                <a:blip r:embed="rId359"/>
                <a:stretch>
                  <a:fillRect/>
                </a:stretch>
              </p:blipFill>
              <p:spPr>
                <a:xfrm>
                  <a:off x="5521183" y="3740959"/>
                  <a:ext cx="145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7" name="Entrada de lápiz 196">
                  <a:extLst>
                    <a:ext uri="{FF2B5EF4-FFF2-40B4-BE49-F238E27FC236}">
                      <a16:creationId xmlns:a16="http://schemas.microsoft.com/office/drawing/2014/main" id="{43C771C7-ED29-41D8-9AD8-203C9F7EE12F}"/>
                    </a:ext>
                  </a:extLst>
                </p14:cNvPr>
                <p14:cNvContentPartPr/>
                <p14:nvPr/>
              </p14:nvContentPartPr>
              <p14:xfrm>
                <a:off x="5115103" y="3869479"/>
                <a:ext cx="653400" cy="57600"/>
              </p14:xfrm>
            </p:contentPart>
          </mc:Choice>
          <mc:Fallback xmlns="">
            <p:pic>
              <p:nvPicPr>
                <p:cNvPr id="197" name="Entrada de lápiz 196">
                  <a:extLst>
                    <a:ext uri="{FF2B5EF4-FFF2-40B4-BE49-F238E27FC236}">
                      <a16:creationId xmlns:a16="http://schemas.microsoft.com/office/drawing/2014/main" id="{43C771C7-ED29-41D8-9AD8-203C9F7EE12F}"/>
                    </a:ext>
                  </a:extLst>
                </p:cNvPr>
                <p:cNvPicPr/>
                <p:nvPr/>
              </p:nvPicPr>
              <p:blipFill>
                <a:blip r:embed="rId361"/>
                <a:stretch>
                  <a:fillRect/>
                </a:stretch>
              </p:blipFill>
              <p:spPr>
                <a:xfrm>
                  <a:off x="5106463" y="3860839"/>
                  <a:ext cx="671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8" name="Entrada de lápiz 197">
                  <a:extLst>
                    <a:ext uri="{FF2B5EF4-FFF2-40B4-BE49-F238E27FC236}">
                      <a16:creationId xmlns:a16="http://schemas.microsoft.com/office/drawing/2014/main" id="{15F626F8-5269-437D-97DD-A928818E4A56}"/>
                    </a:ext>
                  </a:extLst>
                </p14:cNvPr>
                <p14:cNvContentPartPr/>
                <p14:nvPr/>
              </p14:nvContentPartPr>
              <p14:xfrm>
                <a:off x="5253703" y="4017799"/>
                <a:ext cx="177840" cy="180360"/>
              </p14:xfrm>
            </p:contentPart>
          </mc:Choice>
          <mc:Fallback xmlns="">
            <p:pic>
              <p:nvPicPr>
                <p:cNvPr id="198" name="Entrada de lápiz 197">
                  <a:extLst>
                    <a:ext uri="{FF2B5EF4-FFF2-40B4-BE49-F238E27FC236}">
                      <a16:creationId xmlns:a16="http://schemas.microsoft.com/office/drawing/2014/main" id="{15F626F8-5269-437D-97DD-A928818E4A56}"/>
                    </a:ext>
                  </a:extLst>
                </p:cNvPr>
                <p:cNvPicPr/>
                <p:nvPr/>
              </p:nvPicPr>
              <p:blipFill>
                <a:blip r:embed="rId363"/>
                <a:stretch>
                  <a:fillRect/>
                </a:stretch>
              </p:blipFill>
              <p:spPr>
                <a:xfrm>
                  <a:off x="5244703" y="4008799"/>
                  <a:ext cx="195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99" name="Entrada de lápiz 198">
                  <a:extLst>
                    <a:ext uri="{FF2B5EF4-FFF2-40B4-BE49-F238E27FC236}">
                      <a16:creationId xmlns:a16="http://schemas.microsoft.com/office/drawing/2014/main" id="{EB0AD156-49E6-4780-BBCD-B4FC0C124D6C}"/>
                    </a:ext>
                  </a:extLst>
                </p14:cNvPr>
                <p14:cNvContentPartPr/>
                <p14:nvPr/>
              </p14:nvContentPartPr>
              <p14:xfrm>
                <a:off x="5405263" y="3981439"/>
                <a:ext cx="128160" cy="179280"/>
              </p14:xfrm>
            </p:contentPart>
          </mc:Choice>
          <mc:Fallback xmlns="">
            <p:pic>
              <p:nvPicPr>
                <p:cNvPr id="199" name="Entrada de lápiz 198">
                  <a:extLst>
                    <a:ext uri="{FF2B5EF4-FFF2-40B4-BE49-F238E27FC236}">
                      <a16:creationId xmlns:a16="http://schemas.microsoft.com/office/drawing/2014/main" id="{EB0AD156-49E6-4780-BBCD-B4FC0C124D6C}"/>
                    </a:ext>
                  </a:extLst>
                </p:cNvPr>
                <p:cNvPicPr/>
                <p:nvPr/>
              </p:nvPicPr>
              <p:blipFill>
                <a:blip r:embed="rId365"/>
                <a:stretch>
                  <a:fillRect/>
                </a:stretch>
              </p:blipFill>
              <p:spPr>
                <a:xfrm>
                  <a:off x="5396623" y="3972439"/>
                  <a:ext cx="145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0" name="Entrada de lápiz 199">
                  <a:extLst>
                    <a:ext uri="{FF2B5EF4-FFF2-40B4-BE49-F238E27FC236}">
                      <a16:creationId xmlns:a16="http://schemas.microsoft.com/office/drawing/2014/main" id="{5965399B-DEBF-4A1A-9C4C-EC63F89297EC}"/>
                    </a:ext>
                  </a:extLst>
                </p14:cNvPr>
                <p14:cNvContentPartPr/>
                <p14:nvPr/>
              </p14:nvContentPartPr>
              <p14:xfrm>
                <a:off x="5609383" y="4100239"/>
                <a:ext cx="63360" cy="118080"/>
              </p14:xfrm>
            </p:contentPart>
          </mc:Choice>
          <mc:Fallback xmlns="">
            <p:pic>
              <p:nvPicPr>
                <p:cNvPr id="200" name="Entrada de lápiz 199">
                  <a:extLst>
                    <a:ext uri="{FF2B5EF4-FFF2-40B4-BE49-F238E27FC236}">
                      <a16:creationId xmlns:a16="http://schemas.microsoft.com/office/drawing/2014/main" id="{5965399B-DEBF-4A1A-9C4C-EC63F89297EC}"/>
                    </a:ext>
                  </a:extLst>
                </p:cNvPr>
                <p:cNvPicPr/>
                <p:nvPr/>
              </p:nvPicPr>
              <p:blipFill>
                <a:blip r:embed="rId367"/>
                <a:stretch>
                  <a:fillRect/>
                </a:stretch>
              </p:blipFill>
              <p:spPr>
                <a:xfrm>
                  <a:off x="5600743" y="4091599"/>
                  <a:ext cx="81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1" name="Entrada de lápiz 200">
                  <a:extLst>
                    <a:ext uri="{FF2B5EF4-FFF2-40B4-BE49-F238E27FC236}">
                      <a16:creationId xmlns:a16="http://schemas.microsoft.com/office/drawing/2014/main" id="{3C3AA219-8741-4484-92B6-0BE92CD891E4}"/>
                    </a:ext>
                  </a:extLst>
                </p14:cNvPr>
                <p14:cNvContentPartPr/>
                <p14:nvPr/>
              </p14:nvContentPartPr>
              <p14:xfrm>
                <a:off x="5593903" y="4044079"/>
                <a:ext cx="35640" cy="45360"/>
              </p14:xfrm>
            </p:contentPart>
          </mc:Choice>
          <mc:Fallback xmlns="">
            <p:pic>
              <p:nvPicPr>
                <p:cNvPr id="201" name="Entrada de lápiz 200">
                  <a:extLst>
                    <a:ext uri="{FF2B5EF4-FFF2-40B4-BE49-F238E27FC236}">
                      <a16:creationId xmlns:a16="http://schemas.microsoft.com/office/drawing/2014/main" id="{3C3AA219-8741-4484-92B6-0BE92CD891E4}"/>
                    </a:ext>
                  </a:extLst>
                </p:cNvPr>
                <p:cNvPicPr/>
                <p:nvPr/>
              </p:nvPicPr>
              <p:blipFill>
                <a:blip r:embed="rId369"/>
                <a:stretch>
                  <a:fillRect/>
                </a:stretch>
              </p:blipFill>
              <p:spPr>
                <a:xfrm>
                  <a:off x="5584903" y="4035439"/>
                  <a:ext cx="532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2" name="Entrada de lápiz 201">
                  <a:extLst>
                    <a:ext uri="{FF2B5EF4-FFF2-40B4-BE49-F238E27FC236}">
                      <a16:creationId xmlns:a16="http://schemas.microsoft.com/office/drawing/2014/main" id="{5D340D7C-5975-4484-B43C-65BCB050E2CD}"/>
                    </a:ext>
                  </a:extLst>
                </p14:cNvPr>
                <p14:cNvContentPartPr/>
                <p14:nvPr/>
              </p14:nvContentPartPr>
              <p14:xfrm>
                <a:off x="5867863" y="3820519"/>
                <a:ext cx="131040" cy="17280"/>
              </p14:xfrm>
            </p:contentPart>
          </mc:Choice>
          <mc:Fallback xmlns="">
            <p:pic>
              <p:nvPicPr>
                <p:cNvPr id="202" name="Entrada de lápiz 201">
                  <a:extLst>
                    <a:ext uri="{FF2B5EF4-FFF2-40B4-BE49-F238E27FC236}">
                      <a16:creationId xmlns:a16="http://schemas.microsoft.com/office/drawing/2014/main" id="{5D340D7C-5975-4484-B43C-65BCB050E2CD}"/>
                    </a:ext>
                  </a:extLst>
                </p:cNvPr>
                <p:cNvPicPr/>
                <p:nvPr/>
              </p:nvPicPr>
              <p:blipFill>
                <a:blip r:embed="rId371"/>
                <a:stretch>
                  <a:fillRect/>
                </a:stretch>
              </p:blipFill>
              <p:spPr>
                <a:xfrm>
                  <a:off x="5858863" y="3811519"/>
                  <a:ext cx="148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3" name="Entrada de lápiz 202">
                  <a:extLst>
                    <a:ext uri="{FF2B5EF4-FFF2-40B4-BE49-F238E27FC236}">
                      <a16:creationId xmlns:a16="http://schemas.microsoft.com/office/drawing/2014/main" id="{4E5EF803-DD3D-4C45-B47C-9571C19E8376}"/>
                    </a:ext>
                  </a:extLst>
                </p14:cNvPr>
                <p14:cNvContentPartPr/>
                <p14:nvPr/>
              </p14:nvContentPartPr>
              <p14:xfrm>
                <a:off x="5895943" y="3896479"/>
                <a:ext cx="114480" cy="11160"/>
              </p14:xfrm>
            </p:contentPart>
          </mc:Choice>
          <mc:Fallback xmlns="">
            <p:pic>
              <p:nvPicPr>
                <p:cNvPr id="203" name="Entrada de lápiz 202">
                  <a:extLst>
                    <a:ext uri="{FF2B5EF4-FFF2-40B4-BE49-F238E27FC236}">
                      <a16:creationId xmlns:a16="http://schemas.microsoft.com/office/drawing/2014/main" id="{4E5EF803-DD3D-4C45-B47C-9571C19E8376}"/>
                    </a:ext>
                  </a:extLst>
                </p:cNvPr>
                <p:cNvPicPr/>
                <p:nvPr/>
              </p:nvPicPr>
              <p:blipFill>
                <a:blip r:embed="rId373"/>
                <a:stretch>
                  <a:fillRect/>
                </a:stretch>
              </p:blipFill>
              <p:spPr>
                <a:xfrm>
                  <a:off x="5886943" y="3887839"/>
                  <a:ext cx="132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4" name="Entrada de lápiz 203">
                  <a:extLst>
                    <a:ext uri="{FF2B5EF4-FFF2-40B4-BE49-F238E27FC236}">
                      <a16:creationId xmlns:a16="http://schemas.microsoft.com/office/drawing/2014/main" id="{BFF0B2F5-C26C-46ED-A9AE-C13C6656F97B}"/>
                    </a:ext>
                  </a:extLst>
                </p14:cNvPr>
                <p14:cNvContentPartPr/>
                <p14:nvPr/>
              </p14:nvContentPartPr>
              <p14:xfrm>
                <a:off x="6252703" y="3583639"/>
                <a:ext cx="244440" cy="271440"/>
              </p14:xfrm>
            </p:contentPart>
          </mc:Choice>
          <mc:Fallback xmlns="">
            <p:pic>
              <p:nvPicPr>
                <p:cNvPr id="204" name="Entrada de lápiz 203">
                  <a:extLst>
                    <a:ext uri="{FF2B5EF4-FFF2-40B4-BE49-F238E27FC236}">
                      <a16:creationId xmlns:a16="http://schemas.microsoft.com/office/drawing/2014/main" id="{BFF0B2F5-C26C-46ED-A9AE-C13C6656F97B}"/>
                    </a:ext>
                  </a:extLst>
                </p:cNvPr>
                <p:cNvPicPr/>
                <p:nvPr/>
              </p:nvPicPr>
              <p:blipFill>
                <a:blip r:embed="rId375"/>
                <a:stretch>
                  <a:fillRect/>
                </a:stretch>
              </p:blipFill>
              <p:spPr>
                <a:xfrm>
                  <a:off x="6244063" y="3574639"/>
                  <a:ext cx="262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05" name="Entrada de lápiz 204">
                  <a:extLst>
                    <a:ext uri="{FF2B5EF4-FFF2-40B4-BE49-F238E27FC236}">
                      <a16:creationId xmlns:a16="http://schemas.microsoft.com/office/drawing/2014/main" id="{594789C8-71C9-4A3F-B91E-487D753812F3}"/>
                    </a:ext>
                  </a:extLst>
                </p14:cNvPr>
                <p14:cNvContentPartPr/>
                <p14:nvPr/>
              </p14:nvContentPartPr>
              <p14:xfrm>
                <a:off x="6500383" y="3581479"/>
                <a:ext cx="185760" cy="185760"/>
              </p14:xfrm>
            </p:contentPart>
          </mc:Choice>
          <mc:Fallback xmlns="">
            <p:pic>
              <p:nvPicPr>
                <p:cNvPr id="205" name="Entrada de lápiz 204">
                  <a:extLst>
                    <a:ext uri="{FF2B5EF4-FFF2-40B4-BE49-F238E27FC236}">
                      <a16:creationId xmlns:a16="http://schemas.microsoft.com/office/drawing/2014/main" id="{594789C8-71C9-4A3F-B91E-487D753812F3}"/>
                    </a:ext>
                  </a:extLst>
                </p:cNvPr>
                <p:cNvPicPr/>
                <p:nvPr/>
              </p:nvPicPr>
              <p:blipFill>
                <a:blip r:embed="rId377"/>
                <a:stretch>
                  <a:fillRect/>
                </a:stretch>
              </p:blipFill>
              <p:spPr>
                <a:xfrm>
                  <a:off x="6491743" y="3572839"/>
                  <a:ext cx="203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06" name="Entrada de lápiz 205">
                  <a:extLst>
                    <a:ext uri="{FF2B5EF4-FFF2-40B4-BE49-F238E27FC236}">
                      <a16:creationId xmlns:a16="http://schemas.microsoft.com/office/drawing/2014/main" id="{F2B0FD03-3E41-4D0D-BD1D-CE8F6FEAA1A7}"/>
                    </a:ext>
                  </a:extLst>
                </p14:cNvPr>
                <p14:cNvContentPartPr/>
                <p14:nvPr/>
              </p14:nvContentPartPr>
              <p14:xfrm>
                <a:off x="6717823" y="3712879"/>
                <a:ext cx="126000" cy="97200"/>
              </p14:xfrm>
            </p:contentPart>
          </mc:Choice>
          <mc:Fallback xmlns="">
            <p:pic>
              <p:nvPicPr>
                <p:cNvPr id="206" name="Entrada de lápiz 205">
                  <a:extLst>
                    <a:ext uri="{FF2B5EF4-FFF2-40B4-BE49-F238E27FC236}">
                      <a16:creationId xmlns:a16="http://schemas.microsoft.com/office/drawing/2014/main" id="{F2B0FD03-3E41-4D0D-BD1D-CE8F6FEAA1A7}"/>
                    </a:ext>
                  </a:extLst>
                </p:cNvPr>
                <p:cNvPicPr/>
                <p:nvPr/>
              </p:nvPicPr>
              <p:blipFill>
                <a:blip r:embed="rId379"/>
                <a:stretch>
                  <a:fillRect/>
                </a:stretch>
              </p:blipFill>
              <p:spPr>
                <a:xfrm>
                  <a:off x="6709183" y="3704239"/>
                  <a:ext cx="1436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07" name="Entrada de lápiz 206">
                  <a:extLst>
                    <a:ext uri="{FF2B5EF4-FFF2-40B4-BE49-F238E27FC236}">
                      <a16:creationId xmlns:a16="http://schemas.microsoft.com/office/drawing/2014/main" id="{F58C85D0-075F-40B1-B57C-542678A5E605}"/>
                    </a:ext>
                  </a:extLst>
                </p14:cNvPr>
                <p14:cNvContentPartPr/>
                <p14:nvPr/>
              </p14:nvContentPartPr>
              <p14:xfrm>
                <a:off x="6176743" y="3918799"/>
                <a:ext cx="768960" cy="61200"/>
              </p14:xfrm>
            </p:contentPart>
          </mc:Choice>
          <mc:Fallback xmlns="">
            <p:pic>
              <p:nvPicPr>
                <p:cNvPr id="207" name="Entrada de lápiz 206">
                  <a:extLst>
                    <a:ext uri="{FF2B5EF4-FFF2-40B4-BE49-F238E27FC236}">
                      <a16:creationId xmlns:a16="http://schemas.microsoft.com/office/drawing/2014/main" id="{F58C85D0-075F-40B1-B57C-542678A5E605}"/>
                    </a:ext>
                  </a:extLst>
                </p:cNvPr>
                <p:cNvPicPr/>
                <p:nvPr/>
              </p:nvPicPr>
              <p:blipFill>
                <a:blip r:embed="rId381"/>
                <a:stretch>
                  <a:fillRect/>
                </a:stretch>
              </p:blipFill>
              <p:spPr>
                <a:xfrm>
                  <a:off x="6168103" y="3910159"/>
                  <a:ext cx="786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08" name="Entrada de lápiz 207">
                  <a:extLst>
                    <a:ext uri="{FF2B5EF4-FFF2-40B4-BE49-F238E27FC236}">
                      <a16:creationId xmlns:a16="http://schemas.microsoft.com/office/drawing/2014/main" id="{ADE3C1A0-A396-4743-8BB7-9AE61994ADC1}"/>
                    </a:ext>
                  </a:extLst>
                </p14:cNvPr>
                <p14:cNvContentPartPr/>
                <p14:nvPr/>
              </p14:nvContentPartPr>
              <p14:xfrm>
                <a:off x="6341983" y="4015999"/>
                <a:ext cx="226800" cy="218520"/>
              </p14:xfrm>
            </p:contentPart>
          </mc:Choice>
          <mc:Fallback xmlns="">
            <p:pic>
              <p:nvPicPr>
                <p:cNvPr id="208" name="Entrada de lápiz 207">
                  <a:extLst>
                    <a:ext uri="{FF2B5EF4-FFF2-40B4-BE49-F238E27FC236}">
                      <a16:creationId xmlns:a16="http://schemas.microsoft.com/office/drawing/2014/main" id="{ADE3C1A0-A396-4743-8BB7-9AE61994ADC1}"/>
                    </a:ext>
                  </a:extLst>
                </p:cNvPr>
                <p:cNvPicPr/>
                <p:nvPr/>
              </p:nvPicPr>
              <p:blipFill>
                <a:blip r:embed="rId383"/>
                <a:stretch>
                  <a:fillRect/>
                </a:stretch>
              </p:blipFill>
              <p:spPr>
                <a:xfrm>
                  <a:off x="6332983" y="4007359"/>
                  <a:ext cx="2444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09" name="Entrada de lápiz 208">
                  <a:extLst>
                    <a:ext uri="{FF2B5EF4-FFF2-40B4-BE49-F238E27FC236}">
                      <a16:creationId xmlns:a16="http://schemas.microsoft.com/office/drawing/2014/main" id="{42DCE4C5-55A8-4874-95FC-08CD32D4CE88}"/>
                    </a:ext>
                  </a:extLst>
                </p14:cNvPr>
                <p14:cNvContentPartPr/>
                <p14:nvPr/>
              </p14:nvContentPartPr>
              <p14:xfrm>
                <a:off x="6591823" y="4073959"/>
                <a:ext cx="113400" cy="116640"/>
              </p14:xfrm>
            </p:contentPart>
          </mc:Choice>
          <mc:Fallback xmlns="">
            <p:pic>
              <p:nvPicPr>
                <p:cNvPr id="209" name="Entrada de lápiz 208">
                  <a:extLst>
                    <a:ext uri="{FF2B5EF4-FFF2-40B4-BE49-F238E27FC236}">
                      <a16:creationId xmlns:a16="http://schemas.microsoft.com/office/drawing/2014/main" id="{42DCE4C5-55A8-4874-95FC-08CD32D4CE88}"/>
                    </a:ext>
                  </a:extLst>
                </p:cNvPr>
                <p:cNvPicPr/>
                <p:nvPr/>
              </p:nvPicPr>
              <p:blipFill>
                <a:blip r:embed="rId385"/>
                <a:stretch>
                  <a:fillRect/>
                </a:stretch>
              </p:blipFill>
              <p:spPr>
                <a:xfrm>
                  <a:off x="6583183" y="4065319"/>
                  <a:ext cx="131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0" name="Entrada de lápiz 209">
                  <a:extLst>
                    <a:ext uri="{FF2B5EF4-FFF2-40B4-BE49-F238E27FC236}">
                      <a16:creationId xmlns:a16="http://schemas.microsoft.com/office/drawing/2014/main" id="{FB223DDC-665C-4A62-8796-1BBE9100CCA0}"/>
                    </a:ext>
                  </a:extLst>
                </p14:cNvPr>
                <p14:cNvContentPartPr/>
                <p14:nvPr/>
              </p14:nvContentPartPr>
              <p14:xfrm>
                <a:off x="6807823" y="4108519"/>
                <a:ext cx="57240" cy="106560"/>
              </p14:xfrm>
            </p:contentPart>
          </mc:Choice>
          <mc:Fallback xmlns="">
            <p:pic>
              <p:nvPicPr>
                <p:cNvPr id="210" name="Entrada de lápiz 209">
                  <a:extLst>
                    <a:ext uri="{FF2B5EF4-FFF2-40B4-BE49-F238E27FC236}">
                      <a16:creationId xmlns:a16="http://schemas.microsoft.com/office/drawing/2014/main" id="{FB223DDC-665C-4A62-8796-1BBE9100CCA0}"/>
                    </a:ext>
                  </a:extLst>
                </p:cNvPr>
                <p:cNvPicPr/>
                <p:nvPr/>
              </p:nvPicPr>
              <p:blipFill>
                <a:blip r:embed="rId387"/>
                <a:stretch>
                  <a:fillRect/>
                </a:stretch>
              </p:blipFill>
              <p:spPr>
                <a:xfrm>
                  <a:off x="6799183" y="4099879"/>
                  <a:ext cx="74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1" name="Entrada de lápiz 210">
                  <a:extLst>
                    <a:ext uri="{FF2B5EF4-FFF2-40B4-BE49-F238E27FC236}">
                      <a16:creationId xmlns:a16="http://schemas.microsoft.com/office/drawing/2014/main" id="{7E00484D-BF31-4F88-80DC-93E627528361}"/>
                    </a:ext>
                  </a:extLst>
                </p14:cNvPr>
                <p14:cNvContentPartPr/>
                <p14:nvPr/>
              </p14:nvContentPartPr>
              <p14:xfrm>
                <a:off x="6783703" y="4068559"/>
                <a:ext cx="33480" cy="45720"/>
              </p14:xfrm>
            </p:contentPart>
          </mc:Choice>
          <mc:Fallback xmlns="">
            <p:pic>
              <p:nvPicPr>
                <p:cNvPr id="211" name="Entrada de lápiz 210">
                  <a:extLst>
                    <a:ext uri="{FF2B5EF4-FFF2-40B4-BE49-F238E27FC236}">
                      <a16:creationId xmlns:a16="http://schemas.microsoft.com/office/drawing/2014/main" id="{7E00484D-BF31-4F88-80DC-93E627528361}"/>
                    </a:ext>
                  </a:extLst>
                </p:cNvPr>
                <p:cNvPicPr/>
                <p:nvPr/>
              </p:nvPicPr>
              <p:blipFill>
                <a:blip r:embed="rId389"/>
                <a:stretch>
                  <a:fillRect/>
                </a:stretch>
              </p:blipFill>
              <p:spPr>
                <a:xfrm>
                  <a:off x="6774703" y="4059919"/>
                  <a:ext cx="51120" cy="63360"/>
                </a:xfrm>
                <a:prstGeom prst="rect">
                  <a:avLst/>
                </a:prstGeom>
              </p:spPr>
            </p:pic>
          </mc:Fallback>
        </mc:AlternateContent>
      </p:grpSp>
      <p:grpSp>
        <p:nvGrpSpPr>
          <p:cNvPr id="220" name="Grupo 219">
            <a:extLst>
              <a:ext uri="{FF2B5EF4-FFF2-40B4-BE49-F238E27FC236}">
                <a16:creationId xmlns:a16="http://schemas.microsoft.com/office/drawing/2014/main" id="{7454AE47-2BC7-444C-9CCD-9E962D07B284}"/>
              </a:ext>
            </a:extLst>
          </p:cNvPr>
          <p:cNvGrpSpPr/>
          <p:nvPr/>
        </p:nvGrpSpPr>
        <p:grpSpPr>
          <a:xfrm>
            <a:off x="7131103" y="3658519"/>
            <a:ext cx="702360" cy="287280"/>
            <a:chOff x="7131103" y="3658519"/>
            <a:chExt cx="702360" cy="287280"/>
          </a:xfrm>
        </p:grpSpPr>
        <mc:AlternateContent xmlns:mc="http://schemas.openxmlformats.org/markup-compatibility/2006" xmlns:p14="http://schemas.microsoft.com/office/powerpoint/2010/main">
          <mc:Choice Requires="p14">
            <p:contentPart p14:bwMode="auto" r:id="rId390">
              <p14:nvContentPartPr>
                <p14:cNvPr id="213" name="Entrada de lápiz 212">
                  <a:extLst>
                    <a:ext uri="{FF2B5EF4-FFF2-40B4-BE49-F238E27FC236}">
                      <a16:creationId xmlns:a16="http://schemas.microsoft.com/office/drawing/2014/main" id="{40CC85B4-5A11-4A20-B995-0E512B4A2F86}"/>
                    </a:ext>
                  </a:extLst>
                </p14:cNvPr>
                <p14:cNvContentPartPr/>
                <p14:nvPr/>
              </p14:nvContentPartPr>
              <p14:xfrm>
                <a:off x="7131103" y="3847159"/>
                <a:ext cx="167760" cy="15480"/>
              </p14:xfrm>
            </p:contentPart>
          </mc:Choice>
          <mc:Fallback xmlns="">
            <p:pic>
              <p:nvPicPr>
                <p:cNvPr id="213" name="Entrada de lápiz 212">
                  <a:extLst>
                    <a:ext uri="{FF2B5EF4-FFF2-40B4-BE49-F238E27FC236}">
                      <a16:creationId xmlns:a16="http://schemas.microsoft.com/office/drawing/2014/main" id="{40CC85B4-5A11-4A20-B995-0E512B4A2F86}"/>
                    </a:ext>
                  </a:extLst>
                </p:cNvPr>
                <p:cNvPicPr/>
                <p:nvPr/>
              </p:nvPicPr>
              <p:blipFill>
                <a:blip r:embed="rId391"/>
                <a:stretch>
                  <a:fillRect/>
                </a:stretch>
              </p:blipFill>
              <p:spPr>
                <a:xfrm>
                  <a:off x="7122463" y="3838519"/>
                  <a:ext cx="185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4" name="Entrada de lápiz 213">
                  <a:extLst>
                    <a:ext uri="{FF2B5EF4-FFF2-40B4-BE49-F238E27FC236}">
                      <a16:creationId xmlns:a16="http://schemas.microsoft.com/office/drawing/2014/main" id="{90E984DA-C2A3-4FEA-8813-70DA8B962D13}"/>
                    </a:ext>
                  </a:extLst>
                </p14:cNvPr>
                <p14:cNvContentPartPr/>
                <p14:nvPr/>
              </p14:nvContentPartPr>
              <p14:xfrm>
                <a:off x="7173583" y="3925279"/>
                <a:ext cx="109800" cy="20520"/>
              </p14:xfrm>
            </p:contentPart>
          </mc:Choice>
          <mc:Fallback xmlns="">
            <p:pic>
              <p:nvPicPr>
                <p:cNvPr id="214" name="Entrada de lápiz 213">
                  <a:extLst>
                    <a:ext uri="{FF2B5EF4-FFF2-40B4-BE49-F238E27FC236}">
                      <a16:creationId xmlns:a16="http://schemas.microsoft.com/office/drawing/2014/main" id="{90E984DA-C2A3-4FEA-8813-70DA8B962D13}"/>
                    </a:ext>
                  </a:extLst>
                </p:cNvPr>
                <p:cNvPicPr/>
                <p:nvPr/>
              </p:nvPicPr>
              <p:blipFill>
                <a:blip r:embed="rId393"/>
                <a:stretch>
                  <a:fillRect/>
                </a:stretch>
              </p:blipFill>
              <p:spPr>
                <a:xfrm>
                  <a:off x="7164583" y="3916639"/>
                  <a:ext cx="127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8" name="Entrada de lápiz 217">
                  <a:extLst>
                    <a:ext uri="{FF2B5EF4-FFF2-40B4-BE49-F238E27FC236}">
                      <a16:creationId xmlns:a16="http://schemas.microsoft.com/office/drawing/2014/main" id="{6A22730F-A6DE-48E5-BC62-7D852683DA78}"/>
                    </a:ext>
                  </a:extLst>
                </p14:cNvPr>
                <p14:cNvContentPartPr/>
                <p14:nvPr/>
              </p14:nvContentPartPr>
              <p14:xfrm>
                <a:off x="7398943" y="3658519"/>
                <a:ext cx="315000" cy="267840"/>
              </p14:xfrm>
            </p:contentPart>
          </mc:Choice>
          <mc:Fallback xmlns="">
            <p:pic>
              <p:nvPicPr>
                <p:cNvPr id="218" name="Entrada de lápiz 217">
                  <a:extLst>
                    <a:ext uri="{FF2B5EF4-FFF2-40B4-BE49-F238E27FC236}">
                      <a16:creationId xmlns:a16="http://schemas.microsoft.com/office/drawing/2014/main" id="{6A22730F-A6DE-48E5-BC62-7D852683DA78}"/>
                    </a:ext>
                  </a:extLst>
                </p:cNvPr>
                <p:cNvPicPr/>
                <p:nvPr/>
              </p:nvPicPr>
              <p:blipFill>
                <a:blip r:embed="rId395"/>
                <a:stretch>
                  <a:fillRect/>
                </a:stretch>
              </p:blipFill>
              <p:spPr>
                <a:xfrm>
                  <a:off x="7390303" y="3649519"/>
                  <a:ext cx="3326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19" name="Entrada de lápiz 218">
                  <a:extLst>
                    <a:ext uri="{FF2B5EF4-FFF2-40B4-BE49-F238E27FC236}">
                      <a16:creationId xmlns:a16="http://schemas.microsoft.com/office/drawing/2014/main" id="{615D90C7-3D6E-4B0B-9ED5-747AC5134662}"/>
                    </a:ext>
                  </a:extLst>
                </p14:cNvPr>
                <p14:cNvContentPartPr/>
                <p14:nvPr/>
              </p14:nvContentPartPr>
              <p14:xfrm>
                <a:off x="7713943" y="3789199"/>
                <a:ext cx="119520" cy="139320"/>
              </p14:xfrm>
            </p:contentPart>
          </mc:Choice>
          <mc:Fallback xmlns="">
            <p:pic>
              <p:nvPicPr>
                <p:cNvPr id="219" name="Entrada de lápiz 218">
                  <a:extLst>
                    <a:ext uri="{FF2B5EF4-FFF2-40B4-BE49-F238E27FC236}">
                      <a16:creationId xmlns:a16="http://schemas.microsoft.com/office/drawing/2014/main" id="{615D90C7-3D6E-4B0B-9ED5-747AC5134662}"/>
                    </a:ext>
                  </a:extLst>
                </p:cNvPr>
                <p:cNvPicPr/>
                <p:nvPr/>
              </p:nvPicPr>
              <p:blipFill>
                <a:blip r:embed="rId397"/>
                <a:stretch>
                  <a:fillRect/>
                </a:stretch>
              </p:blipFill>
              <p:spPr>
                <a:xfrm>
                  <a:off x="7705303" y="3780199"/>
                  <a:ext cx="137160" cy="156960"/>
                </a:xfrm>
                <a:prstGeom prst="rect">
                  <a:avLst/>
                </a:prstGeom>
              </p:spPr>
            </p:pic>
          </mc:Fallback>
        </mc:AlternateContent>
      </p:grpSp>
      <p:grpSp>
        <p:nvGrpSpPr>
          <p:cNvPr id="247" name="Grupo 246">
            <a:extLst>
              <a:ext uri="{FF2B5EF4-FFF2-40B4-BE49-F238E27FC236}">
                <a16:creationId xmlns:a16="http://schemas.microsoft.com/office/drawing/2014/main" id="{493B0A84-D6DE-435C-92F4-38567A18752C}"/>
              </a:ext>
            </a:extLst>
          </p:cNvPr>
          <p:cNvGrpSpPr/>
          <p:nvPr/>
        </p:nvGrpSpPr>
        <p:grpSpPr>
          <a:xfrm>
            <a:off x="5218423" y="4416679"/>
            <a:ext cx="1324440" cy="360720"/>
            <a:chOff x="5218423" y="4416679"/>
            <a:chExt cx="1324440" cy="360720"/>
          </a:xfrm>
        </p:grpSpPr>
        <mc:AlternateContent xmlns:mc="http://schemas.openxmlformats.org/markup-compatibility/2006" xmlns:p14="http://schemas.microsoft.com/office/powerpoint/2010/main">
          <mc:Choice Requires="p14">
            <p:contentPart p14:bwMode="auto" r:id="rId398">
              <p14:nvContentPartPr>
                <p14:cNvPr id="221" name="Entrada de lápiz 220">
                  <a:extLst>
                    <a:ext uri="{FF2B5EF4-FFF2-40B4-BE49-F238E27FC236}">
                      <a16:creationId xmlns:a16="http://schemas.microsoft.com/office/drawing/2014/main" id="{DA4E1609-203A-4BA0-A351-D35112A62C44}"/>
                    </a:ext>
                  </a:extLst>
                </p14:cNvPr>
                <p14:cNvContentPartPr/>
                <p14:nvPr/>
              </p14:nvContentPartPr>
              <p14:xfrm>
                <a:off x="5218423" y="4481119"/>
                <a:ext cx="162720" cy="204120"/>
              </p14:xfrm>
            </p:contentPart>
          </mc:Choice>
          <mc:Fallback xmlns="">
            <p:pic>
              <p:nvPicPr>
                <p:cNvPr id="221" name="Entrada de lápiz 220">
                  <a:extLst>
                    <a:ext uri="{FF2B5EF4-FFF2-40B4-BE49-F238E27FC236}">
                      <a16:creationId xmlns:a16="http://schemas.microsoft.com/office/drawing/2014/main" id="{DA4E1609-203A-4BA0-A351-D35112A62C44}"/>
                    </a:ext>
                  </a:extLst>
                </p:cNvPr>
                <p:cNvPicPr/>
                <p:nvPr/>
              </p:nvPicPr>
              <p:blipFill>
                <a:blip r:embed="rId399"/>
                <a:stretch>
                  <a:fillRect/>
                </a:stretch>
              </p:blipFill>
              <p:spPr>
                <a:xfrm>
                  <a:off x="5209423" y="4472119"/>
                  <a:ext cx="1803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22" name="Entrada de lápiz 221">
                  <a:extLst>
                    <a:ext uri="{FF2B5EF4-FFF2-40B4-BE49-F238E27FC236}">
                      <a16:creationId xmlns:a16="http://schemas.microsoft.com/office/drawing/2014/main" id="{099384D3-D688-49AE-ABF7-B0C762FFC0C0}"/>
                    </a:ext>
                  </a:extLst>
                </p14:cNvPr>
                <p14:cNvContentPartPr/>
                <p14:nvPr/>
              </p14:nvContentPartPr>
              <p14:xfrm>
                <a:off x="5297263" y="4622239"/>
                <a:ext cx="100440" cy="155160"/>
              </p14:xfrm>
            </p:contentPart>
          </mc:Choice>
          <mc:Fallback xmlns="">
            <p:pic>
              <p:nvPicPr>
                <p:cNvPr id="222" name="Entrada de lápiz 221">
                  <a:extLst>
                    <a:ext uri="{FF2B5EF4-FFF2-40B4-BE49-F238E27FC236}">
                      <a16:creationId xmlns:a16="http://schemas.microsoft.com/office/drawing/2014/main" id="{099384D3-D688-49AE-ABF7-B0C762FFC0C0}"/>
                    </a:ext>
                  </a:extLst>
                </p:cNvPr>
                <p:cNvPicPr/>
                <p:nvPr/>
              </p:nvPicPr>
              <p:blipFill>
                <a:blip r:embed="rId401"/>
                <a:stretch>
                  <a:fillRect/>
                </a:stretch>
              </p:blipFill>
              <p:spPr>
                <a:xfrm>
                  <a:off x="5288623" y="4613599"/>
                  <a:ext cx="118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23" name="Entrada de lápiz 222">
                  <a:extLst>
                    <a:ext uri="{FF2B5EF4-FFF2-40B4-BE49-F238E27FC236}">
                      <a16:creationId xmlns:a16="http://schemas.microsoft.com/office/drawing/2014/main" id="{A416D1D2-069D-4814-9576-F9499A4F0C1B}"/>
                    </a:ext>
                  </a:extLst>
                </p14:cNvPr>
                <p14:cNvContentPartPr/>
                <p14:nvPr/>
              </p14:nvContentPartPr>
              <p14:xfrm>
                <a:off x="5448823" y="4510999"/>
                <a:ext cx="163080" cy="159120"/>
              </p14:xfrm>
            </p:contentPart>
          </mc:Choice>
          <mc:Fallback xmlns="">
            <p:pic>
              <p:nvPicPr>
                <p:cNvPr id="223" name="Entrada de lápiz 222">
                  <a:extLst>
                    <a:ext uri="{FF2B5EF4-FFF2-40B4-BE49-F238E27FC236}">
                      <a16:creationId xmlns:a16="http://schemas.microsoft.com/office/drawing/2014/main" id="{A416D1D2-069D-4814-9576-F9499A4F0C1B}"/>
                    </a:ext>
                  </a:extLst>
                </p:cNvPr>
                <p:cNvPicPr/>
                <p:nvPr/>
              </p:nvPicPr>
              <p:blipFill>
                <a:blip r:embed="rId403"/>
                <a:stretch>
                  <a:fillRect/>
                </a:stretch>
              </p:blipFill>
              <p:spPr>
                <a:xfrm>
                  <a:off x="5440183" y="4502359"/>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4" name="Entrada de lápiz 223">
                  <a:extLst>
                    <a:ext uri="{FF2B5EF4-FFF2-40B4-BE49-F238E27FC236}">
                      <a16:creationId xmlns:a16="http://schemas.microsoft.com/office/drawing/2014/main" id="{65EE3788-0483-4892-99CF-A3D6509FBFCB}"/>
                    </a:ext>
                  </a:extLst>
                </p14:cNvPr>
                <p14:cNvContentPartPr/>
                <p14:nvPr/>
              </p14:nvContentPartPr>
              <p14:xfrm>
                <a:off x="5600383" y="4535839"/>
                <a:ext cx="151560" cy="122400"/>
              </p14:xfrm>
            </p:contentPart>
          </mc:Choice>
          <mc:Fallback xmlns="">
            <p:pic>
              <p:nvPicPr>
                <p:cNvPr id="224" name="Entrada de lápiz 223">
                  <a:extLst>
                    <a:ext uri="{FF2B5EF4-FFF2-40B4-BE49-F238E27FC236}">
                      <a16:creationId xmlns:a16="http://schemas.microsoft.com/office/drawing/2014/main" id="{65EE3788-0483-4892-99CF-A3D6509FBFCB}"/>
                    </a:ext>
                  </a:extLst>
                </p:cNvPr>
                <p:cNvPicPr/>
                <p:nvPr/>
              </p:nvPicPr>
              <p:blipFill>
                <a:blip r:embed="rId405"/>
                <a:stretch>
                  <a:fillRect/>
                </a:stretch>
              </p:blipFill>
              <p:spPr>
                <a:xfrm>
                  <a:off x="5591743" y="4526839"/>
                  <a:ext cx="169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25" name="Entrada de lápiz 224">
                  <a:extLst>
                    <a:ext uri="{FF2B5EF4-FFF2-40B4-BE49-F238E27FC236}">
                      <a16:creationId xmlns:a16="http://schemas.microsoft.com/office/drawing/2014/main" id="{60157FCB-4C93-4E01-AD88-A0511B8F9434}"/>
                    </a:ext>
                  </a:extLst>
                </p14:cNvPr>
                <p14:cNvContentPartPr/>
                <p14:nvPr/>
              </p14:nvContentPartPr>
              <p14:xfrm>
                <a:off x="5784703" y="4525039"/>
                <a:ext cx="152280" cy="136800"/>
              </p14:xfrm>
            </p:contentPart>
          </mc:Choice>
          <mc:Fallback xmlns="">
            <p:pic>
              <p:nvPicPr>
                <p:cNvPr id="225" name="Entrada de lápiz 224">
                  <a:extLst>
                    <a:ext uri="{FF2B5EF4-FFF2-40B4-BE49-F238E27FC236}">
                      <a16:creationId xmlns:a16="http://schemas.microsoft.com/office/drawing/2014/main" id="{60157FCB-4C93-4E01-AD88-A0511B8F9434}"/>
                    </a:ext>
                  </a:extLst>
                </p:cNvPr>
                <p:cNvPicPr/>
                <p:nvPr/>
              </p:nvPicPr>
              <p:blipFill>
                <a:blip r:embed="rId407"/>
                <a:stretch>
                  <a:fillRect/>
                </a:stretch>
              </p:blipFill>
              <p:spPr>
                <a:xfrm>
                  <a:off x="5776063" y="4516399"/>
                  <a:ext cx="169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6" name="Entrada de lápiz 225">
                  <a:extLst>
                    <a:ext uri="{FF2B5EF4-FFF2-40B4-BE49-F238E27FC236}">
                      <a16:creationId xmlns:a16="http://schemas.microsoft.com/office/drawing/2014/main" id="{D5FDFD90-D6E9-48D5-8E3B-2F60DB619FE6}"/>
                    </a:ext>
                  </a:extLst>
                </p14:cNvPr>
                <p14:cNvContentPartPr/>
                <p14:nvPr/>
              </p14:nvContentPartPr>
              <p14:xfrm>
                <a:off x="5906023" y="4526839"/>
                <a:ext cx="156600" cy="123120"/>
              </p14:xfrm>
            </p:contentPart>
          </mc:Choice>
          <mc:Fallback xmlns="">
            <p:pic>
              <p:nvPicPr>
                <p:cNvPr id="226" name="Entrada de lápiz 225">
                  <a:extLst>
                    <a:ext uri="{FF2B5EF4-FFF2-40B4-BE49-F238E27FC236}">
                      <a16:creationId xmlns:a16="http://schemas.microsoft.com/office/drawing/2014/main" id="{D5FDFD90-D6E9-48D5-8E3B-2F60DB619FE6}"/>
                    </a:ext>
                  </a:extLst>
                </p:cNvPr>
                <p:cNvPicPr/>
                <p:nvPr/>
              </p:nvPicPr>
              <p:blipFill>
                <a:blip r:embed="rId409"/>
                <a:stretch>
                  <a:fillRect/>
                </a:stretch>
              </p:blipFill>
              <p:spPr>
                <a:xfrm>
                  <a:off x="5897023" y="4517839"/>
                  <a:ext cx="174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7" name="Entrada de lápiz 226">
                  <a:extLst>
                    <a:ext uri="{FF2B5EF4-FFF2-40B4-BE49-F238E27FC236}">
                      <a16:creationId xmlns:a16="http://schemas.microsoft.com/office/drawing/2014/main" id="{BFE1A735-C8EC-4E25-84CB-1F8094CF465C}"/>
                    </a:ext>
                  </a:extLst>
                </p14:cNvPr>
                <p14:cNvContentPartPr/>
                <p14:nvPr/>
              </p14:nvContentPartPr>
              <p14:xfrm>
                <a:off x="6100063" y="4513159"/>
                <a:ext cx="212760" cy="127800"/>
              </p14:xfrm>
            </p:contentPart>
          </mc:Choice>
          <mc:Fallback xmlns="">
            <p:pic>
              <p:nvPicPr>
                <p:cNvPr id="227" name="Entrada de lápiz 226">
                  <a:extLst>
                    <a:ext uri="{FF2B5EF4-FFF2-40B4-BE49-F238E27FC236}">
                      <a16:creationId xmlns:a16="http://schemas.microsoft.com/office/drawing/2014/main" id="{BFE1A735-C8EC-4E25-84CB-1F8094CF465C}"/>
                    </a:ext>
                  </a:extLst>
                </p:cNvPr>
                <p:cNvPicPr/>
                <p:nvPr/>
              </p:nvPicPr>
              <p:blipFill>
                <a:blip r:embed="rId411"/>
                <a:stretch>
                  <a:fillRect/>
                </a:stretch>
              </p:blipFill>
              <p:spPr>
                <a:xfrm>
                  <a:off x="6091423" y="4504159"/>
                  <a:ext cx="230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8" name="Entrada de lápiz 227">
                  <a:extLst>
                    <a:ext uri="{FF2B5EF4-FFF2-40B4-BE49-F238E27FC236}">
                      <a16:creationId xmlns:a16="http://schemas.microsoft.com/office/drawing/2014/main" id="{6FB0DB59-18B3-4A51-AFC4-BCB0799E7BBF}"/>
                    </a:ext>
                  </a:extLst>
                </p14:cNvPr>
                <p14:cNvContentPartPr/>
                <p14:nvPr/>
              </p14:nvContentPartPr>
              <p14:xfrm>
                <a:off x="6256663" y="4416679"/>
                <a:ext cx="70920" cy="140760"/>
              </p14:xfrm>
            </p:contentPart>
          </mc:Choice>
          <mc:Fallback xmlns="">
            <p:pic>
              <p:nvPicPr>
                <p:cNvPr id="228" name="Entrada de lápiz 227">
                  <a:extLst>
                    <a:ext uri="{FF2B5EF4-FFF2-40B4-BE49-F238E27FC236}">
                      <a16:creationId xmlns:a16="http://schemas.microsoft.com/office/drawing/2014/main" id="{6FB0DB59-18B3-4A51-AFC4-BCB0799E7BBF}"/>
                    </a:ext>
                  </a:extLst>
                </p:cNvPr>
                <p:cNvPicPr/>
                <p:nvPr/>
              </p:nvPicPr>
              <p:blipFill>
                <a:blip r:embed="rId413"/>
                <a:stretch>
                  <a:fillRect/>
                </a:stretch>
              </p:blipFill>
              <p:spPr>
                <a:xfrm>
                  <a:off x="6247663" y="4407679"/>
                  <a:ext cx="88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9" name="Entrada de lápiz 228">
                  <a:extLst>
                    <a:ext uri="{FF2B5EF4-FFF2-40B4-BE49-F238E27FC236}">
                      <a16:creationId xmlns:a16="http://schemas.microsoft.com/office/drawing/2014/main" id="{019AF0F3-0D79-4D6A-9F9B-CA5D17967BBE}"/>
                    </a:ext>
                  </a:extLst>
                </p14:cNvPr>
                <p14:cNvContentPartPr/>
                <p14:nvPr/>
              </p14:nvContentPartPr>
              <p14:xfrm>
                <a:off x="6375463" y="4495879"/>
                <a:ext cx="167400" cy="152640"/>
              </p14:xfrm>
            </p:contentPart>
          </mc:Choice>
          <mc:Fallback xmlns="">
            <p:pic>
              <p:nvPicPr>
                <p:cNvPr id="229" name="Entrada de lápiz 228">
                  <a:extLst>
                    <a:ext uri="{FF2B5EF4-FFF2-40B4-BE49-F238E27FC236}">
                      <a16:creationId xmlns:a16="http://schemas.microsoft.com/office/drawing/2014/main" id="{019AF0F3-0D79-4D6A-9F9B-CA5D17967BBE}"/>
                    </a:ext>
                  </a:extLst>
                </p:cNvPr>
                <p:cNvPicPr/>
                <p:nvPr/>
              </p:nvPicPr>
              <p:blipFill>
                <a:blip r:embed="rId415"/>
                <a:stretch>
                  <a:fillRect/>
                </a:stretch>
              </p:blipFill>
              <p:spPr>
                <a:xfrm>
                  <a:off x="6366463" y="4487239"/>
                  <a:ext cx="185040" cy="170280"/>
                </a:xfrm>
                <a:prstGeom prst="rect">
                  <a:avLst/>
                </a:prstGeom>
              </p:spPr>
            </p:pic>
          </mc:Fallback>
        </mc:AlternateContent>
      </p:grpSp>
      <p:grpSp>
        <p:nvGrpSpPr>
          <p:cNvPr id="246" name="Grupo 245">
            <a:extLst>
              <a:ext uri="{FF2B5EF4-FFF2-40B4-BE49-F238E27FC236}">
                <a16:creationId xmlns:a16="http://schemas.microsoft.com/office/drawing/2014/main" id="{294A7535-3694-4695-A39C-9C00531DCF17}"/>
              </a:ext>
            </a:extLst>
          </p:cNvPr>
          <p:cNvGrpSpPr/>
          <p:nvPr/>
        </p:nvGrpSpPr>
        <p:grpSpPr>
          <a:xfrm>
            <a:off x="6742303" y="4472839"/>
            <a:ext cx="451440" cy="178920"/>
            <a:chOff x="6742303" y="4472839"/>
            <a:chExt cx="451440" cy="178920"/>
          </a:xfrm>
        </p:grpSpPr>
        <mc:AlternateContent xmlns:mc="http://schemas.openxmlformats.org/markup-compatibility/2006" xmlns:p14="http://schemas.microsoft.com/office/powerpoint/2010/main">
          <mc:Choice Requires="p14">
            <p:contentPart p14:bwMode="auto" r:id="rId416">
              <p14:nvContentPartPr>
                <p14:cNvPr id="230" name="Entrada de lápiz 229">
                  <a:extLst>
                    <a:ext uri="{FF2B5EF4-FFF2-40B4-BE49-F238E27FC236}">
                      <a16:creationId xmlns:a16="http://schemas.microsoft.com/office/drawing/2014/main" id="{9FA73659-8EA5-4245-A6FE-8998E7EAB16C}"/>
                    </a:ext>
                  </a:extLst>
                </p14:cNvPr>
                <p14:cNvContentPartPr/>
                <p14:nvPr/>
              </p14:nvContentPartPr>
              <p14:xfrm>
                <a:off x="6803863" y="4525399"/>
                <a:ext cx="19800" cy="96120"/>
              </p14:xfrm>
            </p:contentPart>
          </mc:Choice>
          <mc:Fallback xmlns="">
            <p:pic>
              <p:nvPicPr>
                <p:cNvPr id="230" name="Entrada de lápiz 229">
                  <a:extLst>
                    <a:ext uri="{FF2B5EF4-FFF2-40B4-BE49-F238E27FC236}">
                      <a16:creationId xmlns:a16="http://schemas.microsoft.com/office/drawing/2014/main" id="{9FA73659-8EA5-4245-A6FE-8998E7EAB16C}"/>
                    </a:ext>
                  </a:extLst>
                </p:cNvPr>
                <p:cNvPicPr/>
                <p:nvPr/>
              </p:nvPicPr>
              <p:blipFill>
                <a:blip r:embed="rId417"/>
                <a:stretch>
                  <a:fillRect/>
                </a:stretch>
              </p:blipFill>
              <p:spPr>
                <a:xfrm>
                  <a:off x="6795223" y="4516759"/>
                  <a:ext cx="37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1" name="Entrada de lápiz 230">
                  <a:extLst>
                    <a:ext uri="{FF2B5EF4-FFF2-40B4-BE49-F238E27FC236}">
                      <a16:creationId xmlns:a16="http://schemas.microsoft.com/office/drawing/2014/main" id="{E63276FF-C189-4616-9E43-7B1E8FC91A36}"/>
                    </a:ext>
                  </a:extLst>
                </p14:cNvPr>
                <p14:cNvContentPartPr/>
                <p14:nvPr/>
              </p14:nvContentPartPr>
              <p14:xfrm>
                <a:off x="6742303" y="4522159"/>
                <a:ext cx="195120" cy="129600"/>
              </p14:xfrm>
            </p:contentPart>
          </mc:Choice>
          <mc:Fallback xmlns="">
            <p:pic>
              <p:nvPicPr>
                <p:cNvPr id="231" name="Entrada de lápiz 230">
                  <a:extLst>
                    <a:ext uri="{FF2B5EF4-FFF2-40B4-BE49-F238E27FC236}">
                      <a16:creationId xmlns:a16="http://schemas.microsoft.com/office/drawing/2014/main" id="{E63276FF-C189-4616-9E43-7B1E8FC91A36}"/>
                    </a:ext>
                  </a:extLst>
                </p:cNvPr>
                <p:cNvPicPr/>
                <p:nvPr/>
              </p:nvPicPr>
              <p:blipFill>
                <a:blip r:embed="rId419"/>
                <a:stretch>
                  <a:fillRect/>
                </a:stretch>
              </p:blipFill>
              <p:spPr>
                <a:xfrm>
                  <a:off x="6733303" y="4513519"/>
                  <a:ext cx="212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2" name="Entrada de lápiz 231">
                  <a:extLst>
                    <a:ext uri="{FF2B5EF4-FFF2-40B4-BE49-F238E27FC236}">
                      <a16:creationId xmlns:a16="http://schemas.microsoft.com/office/drawing/2014/main" id="{4935CBC9-13B8-4036-A9B2-CB7D39945C82}"/>
                    </a:ext>
                  </a:extLst>
                </p14:cNvPr>
                <p14:cNvContentPartPr/>
                <p14:nvPr/>
              </p14:nvContentPartPr>
              <p14:xfrm>
                <a:off x="6948223" y="4509919"/>
                <a:ext cx="134280" cy="125280"/>
              </p14:xfrm>
            </p:contentPart>
          </mc:Choice>
          <mc:Fallback xmlns="">
            <p:pic>
              <p:nvPicPr>
                <p:cNvPr id="232" name="Entrada de lápiz 231">
                  <a:extLst>
                    <a:ext uri="{FF2B5EF4-FFF2-40B4-BE49-F238E27FC236}">
                      <a16:creationId xmlns:a16="http://schemas.microsoft.com/office/drawing/2014/main" id="{4935CBC9-13B8-4036-A9B2-CB7D39945C82}"/>
                    </a:ext>
                  </a:extLst>
                </p:cNvPr>
                <p:cNvPicPr/>
                <p:nvPr/>
              </p:nvPicPr>
              <p:blipFill>
                <a:blip r:embed="rId421"/>
                <a:stretch>
                  <a:fillRect/>
                </a:stretch>
              </p:blipFill>
              <p:spPr>
                <a:xfrm>
                  <a:off x="6939583" y="4501279"/>
                  <a:ext cx="151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33" name="Entrada de lápiz 232">
                  <a:extLst>
                    <a:ext uri="{FF2B5EF4-FFF2-40B4-BE49-F238E27FC236}">
                      <a16:creationId xmlns:a16="http://schemas.microsoft.com/office/drawing/2014/main" id="{887DE2BA-165F-4085-9B72-8EA28E3FF1BD}"/>
                    </a:ext>
                  </a:extLst>
                </p14:cNvPr>
                <p14:cNvContentPartPr/>
                <p14:nvPr/>
              </p14:nvContentPartPr>
              <p14:xfrm>
                <a:off x="6932743" y="4574719"/>
                <a:ext cx="80280" cy="10800"/>
              </p14:xfrm>
            </p:contentPart>
          </mc:Choice>
          <mc:Fallback xmlns="">
            <p:pic>
              <p:nvPicPr>
                <p:cNvPr id="233" name="Entrada de lápiz 232">
                  <a:extLst>
                    <a:ext uri="{FF2B5EF4-FFF2-40B4-BE49-F238E27FC236}">
                      <a16:creationId xmlns:a16="http://schemas.microsoft.com/office/drawing/2014/main" id="{887DE2BA-165F-4085-9B72-8EA28E3FF1BD}"/>
                    </a:ext>
                  </a:extLst>
                </p:cNvPr>
                <p:cNvPicPr/>
                <p:nvPr/>
              </p:nvPicPr>
              <p:blipFill>
                <a:blip r:embed="rId423"/>
                <a:stretch>
                  <a:fillRect/>
                </a:stretch>
              </p:blipFill>
              <p:spPr>
                <a:xfrm>
                  <a:off x="6924103" y="4565719"/>
                  <a:ext cx="97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34" name="Entrada de lápiz 233">
                  <a:extLst>
                    <a:ext uri="{FF2B5EF4-FFF2-40B4-BE49-F238E27FC236}">
                      <a16:creationId xmlns:a16="http://schemas.microsoft.com/office/drawing/2014/main" id="{BA9F154E-F9A5-4E3A-84C8-FCB9926EABB6}"/>
                    </a:ext>
                  </a:extLst>
                </p14:cNvPr>
                <p14:cNvContentPartPr/>
                <p14:nvPr/>
              </p14:nvContentPartPr>
              <p14:xfrm>
                <a:off x="6937063" y="4501999"/>
                <a:ext cx="102240" cy="37080"/>
              </p14:xfrm>
            </p:contentPart>
          </mc:Choice>
          <mc:Fallback xmlns="">
            <p:pic>
              <p:nvPicPr>
                <p:cNvPr id="234" name="Entrada de lápiz 233">
                  <a:extLst>
                    <a:ext uri="{FF2B5EF4-FFF2-40B4-BE49-F238E27FC236}">
                      <a16:creationId xmlns:a16="http://schemas.microsoft.com/office/drawing/2014/main" id="{BA9F154E-F9A5-4E3A-84C8-FCB9926EABB6}"/>
                    </a:ext>
                  </a:extLst>
                </p:cNvPr>
                <p:cNvPicPr/>
                <p:nvPr/>
              </p:nvPicPr>
              <p:blipFill>
                <a:blip r:embed="rId425"/>
                <a:stretch>
                  <a:fillRect/>
                </a:stretch>
              </p:blipFill>
              <p:spPr>
                <a:xfrm>
                  <a:off x="6928423" y="4492999"/>
                  <a:ext cx="119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35" name="Entrada de lápiz 234">
                  <a:extLst>
                    <a:ext uri="{FF2B5EF4-FFF2-40B4-BE49-F238E27FC236}">
                      <a16:creationId xmlns:a16="http://schemas.microsoft.com/office/drawing/2014/main" id="{B65D9529-FB3F-4690-A9CC-B1F44F684A06}"/>
                    </a:ext>
                  </a:extLst>
                </p14:cNvPr>
                <p14:cNvContentPartPr/>
                <p14:nvPr/>
              </p14:nvContentPartPr>
              <p14:xfrm>
                <a:off x="7115983" y="4472839"/>
                <a:ext cx="77760" cy="164160"/>
              </p14:xfrm>
            </p:contentPart>
          </mc:Choice>
          <mc:Fallback xmlns="">
            <p:pic>
              <p:nvPicPr>
                <p:cNvPr id="235" name="Entrada de lápiz 234">
                  <a:extLst>
                    <a:ext uri="{FF2B5EF4-FFF2-40B4-BE49-F238E27FC236}">
                      <a16:creationId xmlns:a16="http://schemas.microsoft.com/office/drawing/2014/main" id="{B65D9529-FB3F-4690-A9CC-B1F44F684A06}"/>
                    </a:ext>
                  </a:extLst>
                </p:cNvPr>
                <p:cNvPicPr/>
                <p:nvPr/>
              </p:nvPicPr>
              <p:blipFill>
                <a:blip r:embed="rId427"/>
                <a:stretch>
                  <a:fillRect/>
                </a:stretch>
              </p:blipFill>
              <p:spPr>
                <a:xfrm>
                  <a:off x="7106983" y="4464199"/>
                  <a:ext cx="95400" cy="181800"/>
                </a:xfrm>
                <a:prstGeom prst="rect">
                  <a:avLst/>
                </a:prstGeom>
              </p:spPr>
            </p:pic>
          </mc:Fallback>
        </mc:AlternateContent>
      </p:grpSp>
      <p:grpSp>
        <p:nvGrpSpPr>
          <p:cNvPr id="245" name="Grupo 244">
            <a:extLst>
              <a:ext uri="{FF2B5EF4-FFF2-40B4-BE49-F238E27FC236}">
                <a16:creationId xmlns:a16="http://schemas.microsoft.com/office/drawing/2014/main" id="{0F7F5805-6B61-4C03-AA2D-C2E5759557E1}"/>
              </a:ext>
            </a:extLst>
          </p:cNvPr>
          <p:cNvGrpSpPr/>
          <p:nvPr/>
        </p:nvGrpSpPr>
        <p:grpSpPr>
          <a:xfrm>
            <a:off x="7446823" y="4381039"/>
            <a:ext cx="1153800" cy="250200"/>
            <a:chOff x="7446823" y="4381039"/>
            <a:chExt cx="1153800" cy="250200"/>
          </a:xfrm>
        </p:grpSpPr>
        <mc:AlternateContent xmlns:mc="http://schemas.openxmlformats.org/markup-compatibility/2006" xmlns:p14="http://schemas.microsoft.com/office/powerpoint/2010/main">
          <mc:Choice Requires="p14">
            <p:contentPart p14:bwMode="auto" r:id="rId428">
              <p14:nvContentPartPr>
                <p14:cNvPr id="236" name="Entrada de lápiz 235">
                  <a:extLst>
                    <a:ext uri="{FF2B5EF4-FFF2-40B4-BE49-F238E27FC236}">
                      <a16:creationId xmlns:a16="http://schemas.microsoft.com/office/drawing/2014/main" id="{D1E6CB2D-6875-459D-B610-958937B80287}"/>
                    </a:ext>
                  </a:extLst>
                </p14:cNvPr>
                <p14:cNvContentPartPr/>
                <p14:nvPr/>
              </p14:nvContentPartPr>
              <p14:xfrm>
                <a:off x="7446823" y="4498399"/>
                <a:ext cx="223200" cy="126000"/>
              </p14:xfrm>
            </p:contentPart>
          </mc:Choice>
          <mc:Fallback xmlns="">
            <p:pic>
              <p:nvPicPr>
                <p:cNvPr id="236" name="Entrada de lápiz 235">
                  <a:extLst>
                    <a:ext uri="{FF2B5EF4-FFF2-40B4-BE49-F238E27FC236}">
                      <a16:creationId xmlns:a16="http://schemas.microsoft.com/office/drawing/2014/main" id="{D1E6CB2D-6875-459D-B610-958937B80287}"/>
                    </a:ext>
                  </a:extLst>
                </p:cNvPr>
                <p:cNvPicPr/>
                <p:nvPr/>
              </p:nvPicPr>
              <p:blipFill>
                <a:blip r:embed="rId429"/>
                <a:stretch>
                  <a:fillRect/>
                </a:stretch>
              </p:blipFill>
              <p:spPr>
                <a:xfrm>
                  <a:off x="7437823" y="4489399"/>
                  <a:ext cx="240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7" name="Entrada de lápiz 236">
                  <a:extLst>
                    <a:ext uri="{FF2B5EF4-FFF2-40B4-BE49-F238E27FC236}">
                      <a16:creationId xmlns:a16="http://schemas.microsoft.com/office/drawing/2014/main" id="{EE9AA9DE-C586-488D-85A6-E774AC37E992}"/>
                    </a:ext>
                  </a:extLst>
                </p14:cNvPr>
                <p14:cNvContentPartPr/>
                <p14:nvPr/>
              </p14:nvContentPartPr>
              <p14:xfrm>
                <a:off x="7613503" y="4381039"/>
                <a:ext cx="59040" cy="81000"/>
              </p14:xfrm>
            </p:contentPart>
          </mc:Choice>
          <mc:Fallback xmlns="">
            <p:pic>
              <p:nvPicPr>
                <p:cNvPr id="237" name="Entrada de lápiz 236">
                  <a:extLst>
                    <a:ext uri="{FF2B5EF4-FFF2-40B4-BE49-F238E27FC236}">
                      <a16:creationId xmlns:a16="http://schemas.microsoft.com/office/drawing/2014/main" id="{EE9AA9DE-C586-488D-85A6-E774AC37E992}"/>
                    </a:ext>
                  </a:extLst>
                </p:cNvPr>
                <p:cNvPicPr/>
                <p:nvPr/>
              </p:nvPicPr>
              <p:blipFill>
                <a:blip r:embed="rId431"/>
                <a:stretch>
                  <a:fillRect/>
                </a:stretch>
              </p:blipFill>
              <p:spPr>
                <a:xfrm>
                  <a:off x="7604863" y="4372399"/>
                  <a:ext cx="76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8" name="Entrada de lápiz 237">
                  <a:extLst>
                    <a:ext uri="{FF2B5EF4-FFF2-40B4-BE49-F238E27FC236}">
                      <a16:creationId xmlns:a16="http://schemas.microsoft.com/office/drawing/2014/main" id="{7DA92C2E-E536-47EC-AD9E-4C58E4BEE668}"/>
                    </a:ext>
                  </a:extLst>
                </p14:cNvPr>
                <p14:cNvContentPartPr/>
                <p14:nvPr/>
              </p14:nvContentPartPr>
              <p14:xfrm>
                <a:off x="7733383" y="4482559"/>
                <a:ext cx="84960" cy="148680"/>
              </p14:xfrm>
            </p:contentPart>
          </mc:Choice>
          <mc:Fallback xmlns="">
            <p:pic>
              <p:nvPicPr>
                <p:cNvPr id="238" name="Entrada de lápiz 237">
                  <a:extLst>
                    <a:ext uri="{FF2B5EF4-FFF2-40B4-BE49-F238E27FC236}">
                      <a16:creationId xmlns:a16="http://schemas.microsoft.com/office/drawing/2014/main" id="{7DA92C2E-E536-47EC-AD9E-4C58E4BEE668}"/>
                    </a:ext>
                  </a:extLst>
                </p:cNvPr>
                <p:cNvPicPr/>
                <p:nvPr/>
              </p:nvPicPr>
              <p:blipFill>
                <a:blip r:embed="rId433"/>
                <a:stretch>
                  <a:fillRect/>
                </a:stretch>
              </p:blipFill>
              <p:spPr>
                <a:xfrm>
                  <a:off x="7724383" y="4473559"/>
                  <a:ext cx="102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9" name="Entrada de lápiz 238">
                  <a:extLst>
                    <a:ext uri="{FF2B5EF4-FFF2-40B4-BE49-F238E27FC236}">
                      <a16:creationId xmlns:a16="http://schemas.microsoft.com/office/drawing/2014/main" id="{B0B8A4E6-9543-4E33-8224-1C9313118CE9}"/>
                    </a:ext>
                  </a:extLst>
                </p14:cNvPr>
                <p14:cNvContentPartPr/>
                <p14:nvPr/>
              </p14:nvContentPartPr>
              <p14:xfrm>
                <a:off x="7864063" y="4496959"/>
                <a:ext cx="149040" cy="118800"/>
              </p14:xfrm>
            </p:contentPart>
          </mc:Choice>
          <mc:Fallback xmlns="">
            <p:pic>
              <p:nvPicPr>
                <p:cNvPr id="239" name="Entrada de lápiz 238">
                  <a:extLst>
                    <a:ext uri="{FF2B5EF4-FFF2-40B4-BE49-F238E27FC236}">
                      <a16:creationId xmlns:a16="http://schemas.microsoft.com/office/drawing/2014/main" id="{B0B8A4E6-9543-4E33-8224-1C9313118CE9}"/>
                    </a:ext>
                  </a:extLst>
                </p:cNvPr>
                <p:cNvPicPr/>
                <p:nvPr/>
              </p:nvPicPr>
              <p:blipFill>
                <a:blip r:embed="rId435"/>
                <a:stretch>
                  <a:fillRect/>
                </a:stretch>
              </p:blipFill>
              <p:spPr>
                <a:xfrm>
                  <a:off x="7855063" y="4488319"/>
                  <a:ext cx="166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0" name="Entrada de lápiz 239">
                  <a:extLst>
                    <a:ext uri="{FF2B5EF4-FFF2-40B4-BE49-F238E27FC236}">
                      <a16:creationId xmlns:a16="http://schemas.microsoft.com/office/drawing/2014/main" id="{318EA061-3054-46C9-9D36-7F8ECD2679F8}"/>
                    </a:ext>
                  </a:extLst>
                </p14:cNvPr>
                <p14:cNvContentPartPr/>
                <p14:nvPr/>
              </p14:nvContentPartPr>
              <p14:xfrm>
                <a:off x="8087623" y="4497679"/>
                <a:ext cx="71280" cy="105120"/>
              </p14:xfrm>
            </p:contentPart>
          </mc:Choice>
          <mc:Fallback xmlns="">
            <p:pic>
              <p:nvPicPr>
                <p:cNvPr id="240" name="Entrada de lápiz 239">
                  <a:extLst>
                    <a:ext uri="{FF2B5EF4-FFF2-40B4-BE49-F238E27FC236}">
                      <a16:creationId xmlns:a16="http://schemas.microsoft.com/office/drawing/2014/main" id="{318EA061-3054-46C9-9D36-7F8ECD2679F8}"/>
                    </a:ext>
                  </a:extLst>
                </p:cNvPr>
                <p:cNvPicPr/>
                <p:nvPr/>
              </p:nvPicPr>
              <p:blipFill>
                <a:blip r:embed="rId437"/>
                <a:stretch>
                  <a:fillRect/>
                </a:stretch>
              </p:blipFill>
              <p:spPr>
                <a:xfrm>
                  <a:off x="8078623" y="4489039"/>
                  <a:ext cx="88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1" name="Entrada de lápiz 240">
                  <a:extLst>
                    <a:ext uri="{FF2B5EF4-FFF2-40B4-BE49-F238E27FC236}">
                      <a16:creationId xmlns:a16="http://schemas.microsoft.com/office/drawing/2014/main" id="{A7B2A542-2A97-4BE5-B08D-B101C41BD649}"/>
                    </a:ext>
                  </a:extLst>
                </p14:cNvPr>
                <p14:cNvContentPartPr/>
                <p14:nvPr/>
              </p14:nvContentPartPr>
              <p14:xfrm>
                <a:off x="8188063" y="4388959"/>
                <a:ext cx="52560" cy="181800"/>
              </p14:xfrm>
            </p:contentPart>
          </mc:Choice>
          <mc:Fallback xmlns="">
            <p:pic>
              <p:nvPicPr>
                <p:cNvPr id="241" name="Entrada de lápiz 240">
                  <a:extLst>
                    <a:ext uri="{FF2B5EF4-FFF2-40B4-BE49-F238E27FC236}">
                      <a16:creationId xmlns:a16="http://schemas.microsoft.com/office/drawing/2014/main" id="{A7B2A542-2A97-4BE5-B08D-B101C41BD649}"/>
                    </a:ext>
                  </a:extLst>
                </p:cNvPr>
                <p:cNvPicPr/>
                <p:nvPr/>
              </p:nvPicPr>
              <p:blipFill>
                <a:blip r:embed="rId439"/>
                <a:stretch>
                  <a:fillRect/>
                </a:stretch>
              </p:blipFill>
              <p:spPr>
                <a:xfrm>
                  <a:off x="8179423" y="4380319"/>
                  <a:ext cx="702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2" name="Entrada de lápiz 241">
                  <a:extLst>
                    <a:ext uri="{FF2B5EF4-FFF2-40B4-BE49-F238E27FC236}">
                      <a16:creationId xmlns:a16="http://schemas.microsoft.com/office/drawing/2014/main" id="{50DC14DD-F4F7-487C-AD7D-599121358245}"/>
                    </a:ext>
                  </a:extLst>
                </p14:cNvPr>
                <p14:cNvContentPartPr/>
                <p14:nvPr/>
              </p14:nvContentPartPr>
              <p14:xfrm>
                <a:off x="8273023" y="4446199"/>
                <a:ext cx="32760" cy="133200"/>
              </p14:xfrm>
            </p:contentPart>
          </mc:Choice>
          <mc:Fallback xmlns="">
            <p:pic>
              <p:nvPicPr>
                <p:cNvPr id="242" name="Entrada de lápiz 241">
                  <a:extLst>
                    <a:ext uri="{FF2B5EF4-FFF2-40B4-BE49-F238E27FC236}">
                      <a16:creationId xmlns:a16="http://schemas.microsoft.com/office/drawing/2014/main" id="{50DC14DD-F4F7-487C-AD7D-599121358245}"/>
                    </a:ext>
                  </a:extLst>
                </p:cNvPr>
                <p:cNvPicPr/>
                <p:nvPr/>
              </p:nvPicPr>
              <p:blipFill>
                <a:blip r:embed="rId441"/>
                <a:stretch>
                  <a:fillRect/>
                </a:stretch>
              </p:blipFill>
              <p:spPr>
                <a:xfrm>
                  <a:off x="8264383" y="4437559"/>
                  <a:ext cx="50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3" name="Entrada de lápiz 242">
                  <a:extLst>
                    <a:ext uri="{FF2B5EF4-FFF2-40B4-BE49-F238E27FC236}">
                      <a16:creationId xmlns:a16="http://schemas.microsoft.com/office/drawing/2014/main" id="{67581561-3D71-49B4-AD53-1EF2FD63C557}"/>
                    </a:ext>
                  </a:extLst>
                </p14:cNvPr>
                <p14:cNvContentPartPr/>
                <p14:nvPr/>
              </p14:nvContentPartPr>
              <p14:xfrm>
                <a:off x="8206063" y="4460599"/>
                <a:ext cx="204120" cy="26640"/>
              </p14:xfrm>
            </p:contentPart>
          </mc:Choice>
          <mc:Fallback xmlns="">
            <p:pic>
              <p:nvPicPr>
                <p:cNvPr id="243" name="Entrada de lápiz 242">
                  <a:extLst>
                    <a:ext uri="{FF2B5EF4-FFF2-40B4-BE49-F238E27FC236}">
                      <a16:creationId xmlns:a16="http://schemas.microsoft.com/office/drawing/2014/main" id="{67581561-3D71-49B4-AD53-1EF2FD63C557}"/>
                    </a:ext>
                  </a:extLst>
                </p:cNvPr>
                <p:cNvPicPr/>
                <p:nvPr/>
              </p:nvPicPr>
              <p:blipFill>
                <a:blip r:embed="rId443"/>
                <a:stretch>
                  <a:fillRect/>
                </a:stretch>
              </p:blipFill>
              <p:spPr>
                <a:xfrm>
                  <a:off x="8197423" y="4451959"/>
                  <a:ext cx="2217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4" name="Entrada de lápiz 243">
                  <a:extLst>
                    <a:ext uri="{FF2B5EF4-FFF2-40B4-BE49-F238E27FC236}">
                      <a16:creationId xmlns:a16="http://schemas.microsoft.com/office/drawing/2014/main" id="{56590238-5BD9-4A93-9981-19DE75C694A1}"/>
                    </a:ext>
                  </a:extLst>
                </p14:cNvPr>
                <p14:cNvContentPartPr/>
                <p14:nvPr/>
              </p14:nvContentPartPr>
              <p14:xfrm>
                <a:off x="8416663" y="4437199"/>
                <a:ext cx="183960" cy="186840"/>
              </p14:xfrm>
            </p:contentPart>
          </mc:Choice>
          <mc:Fallback xmlns="">
            <p:pic>
              <p:nvPicPr>
                <p:cNvPr id="244" name="Entrada de lápiz 243">
                  <a:extLst>
                    <a:ext uri="{FF2B5EF4-FFF2-40B4-BE49-F238E27FC236}">
                      <a16:creationId xmlns:a16="http://schemas.microsoft.com/office/drawing/2014/main" id="{56590238-5BD9-4A93-9981-19DE75C694A1}"/>
                    </a:ext>
                  </a:extLst>
                </p:cNvPr>
                <p:cNvPicPr/>
                <p:nvPr/>
              </p:nvPicPr>
              <p:blipFill>
                <a:blip r:embed="rId445"/>
                <a:stretch>
                  <a:fillRect/>
                </a:stretch>
              </p:blipFill>
              <p:spPr>
                <a:xfrm>
                  <a:off x="8408023" y="4428199"/>
                  <a:ext cx="201600" cy="204480"/>
                </a:xfrm>
                <a:prstGeom prst="rect">
                  <a:avLst/>
                </a:prstGeom>
              </p:spPr>
            </p:pic>
          </mc:Fallback>
        </mc:AlternateContent>
      </p:grpSp>
      <p:grpSp>
        <p:nvGrpSpPr>
          <p:cNvPr id="250" name="Grupo 249">
            <a:extLst>
              <a:ext uri="{FF2B5EF4-FFF2-40B4-BE49-F238E27FC236}">
                <a16:creationId xmlns:a16="http://schemas.microsoft.com/office/drawing/2014/main" id="{2118A09E-C9C5-478A-BE87-5F7900B4B428}"/>
              </a:ext>
            </a:extLst>
          </p:cNvPr>
          <p:cNvGrpSpPr/>
          <p:nvPr/>
        </p:nvGrpSpPr>
        <p:grpSpPr>
          <a:xfrm>
            <a:off x="5251183" y="4770199"/>
            <a:ext cx="3458160" cy="157680"/>
            <a:chOff x="5251183" y="4770199"/>
            <a:chExt cx="3458160" cy="157680"/>
          </a:xfrm>
        </p:grpSpPr>
        <mc:AlternateContent xmlns:mc="http://schemas.openxmlformats.org/markup-compatibility/2006" xmlns:p14="http://schemas.microsoft.com/office/powerpoint/2010/main">
          <mc:Choice Requires="p14">
            <p:contentPart p14:bwMode="auto" r:id="rId446">
              <p14:nvContentPartPr>
                <p14:cNvPr id="248" name="Entrada de lápiz 247">
                  <a:extLst>
                    <a:ext uri="{FF2B5EF4-FFF2-40B4-BE49-F238E27FC236}">
                      <a16:creationId xmlns:a16="http://schemas.microsoft.com/office/drawing/2014/main" id="{A62F7238-ED42-4F96-83C8-99E13C3D7C37}"/>
                    </a:ext>
                  </a:extLst>
                </p14:cNvPr>
                <p14:cNvContentPartPr/>
                <p14:nvPr/>
              </p14:nvContentPartPr>
              <p14:xfrm>
                <a:off x="5251183" y="4770199"/>
                <a:ext cx="3440880" cy="46800"/>
              </p14:xfrm>
            </p:contentPart>
          </mc:Choice>
          <mc:Fallback xmlns="">
            <p:pic>
              <p:nvPicPr>
                <p:cNvPr id="248" name="Entrada de lápiz 247">
                  <a:extLst>
                    <a:ext uri="{FF2B5EF4-FFF2-40B4-BE49-F238E27FC236}">
                      <a16:creationId xmlns:a16="http://schemas.microsoft.com/office/drawing/2014/main" id="{A62F7238-ED42-4F96-83C8-99E13C3D7C37}"/>
                    </a:ext>
                  </a:extLst>
                </p:cNvPr>
                <p:cNvPicPr/>
                <p:nvPr/>
              </p:nvPicPr>
              <p:blipFill>
                <a:blip r:embed="rId447"/>
                <a:stretch>
                  <a:fillRect/>
                </a:stretch>
              </p:blipFill>
              <p:spPr>
                <a:xfrm>
                  <a:off x="5242543" y="4761199"/>
                  <a:ext cx="3458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9" name="Entrada de lápiz 248">
                  <a:extLst>
                    <a:ext uri="{FF2B5EF4-FFF2-40B4-BE49-F238E27FC236}">
                      <a16:creationId xmlns:a16="http://schemas.microsoft.com/office/drawing/2014/main" id="{32E2394A-EA5C-4029-A12D-D0913220CEF6}"/>
                    </a:ext>
                  </a:extLst>
                </p14:cNvPr>
                <p14:cNvContentPartPr/>
                <p14:nvPr/>
              </p14:nvContentPartPr>
              <p14:xfrm>
                <a:off x="5270983" y="4885759"/>
                <a:ext cx="3438360" cy="42120"/>
              </p14:xfrm>
            </p:contentPart>
          </mc:Choice>
          <mc:Fallback xmlns="">
            <p:pic>
              <p:nvPicPr>
                <p:cNvPr id="249" name="Entrada de lápiz 248">
                  <a:extLst>
                    <a:ext uri="{FF2B5EF4-FFF2-40B4-BE49-F238E27FC236}">
                      <a16:creationId xmlns:a16="http://schemas.microsoft.com/office/drawing/2014/main" id="{32E2394A-EA5C-4029-A12D-D0913220CEF6}"/>
                    </a:ext>
                  </a:extLst>
                </p:cNvPr>
                <p:cNvPicPr/>
                <p:nvPr/>
              </p:nvPicPr>
              <p:blipFill>
                <a:blip r:embed="rId449"/>
                <a:stretch>
                  <a:fillRect/>
                </a:stretch>
              </p:blipFill>
              <p:spPr>
                <a:xfrm>
                  <a:off x="5261983" y="4877119"/>
                  <a:ext cx="3456000" cy="59760"/>
                </a:xfrm>
                <a:prstGeom prst="rect">
                  <a:avLst/>
                </a:prstGeom>
              </p:spPr>
            </p:pic>
          </mc:Fallback>
        </mc:AlternateContent>
      </p:grpSp>
    </p:spTree>
    <p:extLst>
      <p:ext uri="{BB962C8B-B14F-4D97-AF65-F5344CB8AC3E}">
        <p14:creationId xmlns:p14="http://schemas.microsoft.com/office/powerpoint/2010/main" val="48162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0" name="Entrada de lápiz 39">
                <a:extLst>
                  <a:ext uri="{FF2B5EF4-FFF2-40B4-BE49-F238E27FC236}">
                    <a16:creationId xmlns:a16="http://schemas.microsoft.com/office/drawing/2014/main" id="{90FD73BF-4E62-468A-BAF7-E9D962132E23}"/>
                  </a:ext>
                </a:extLst>
              </p14:cNvPr>
              <p14:cNvContentPartPr/>
              <p14:nvPr/>
            </p14:nvContentPartPr>
            <p14:xfrm>
              <a:off x="969840" y="737839"/>
              <a:ext cx="595440" cy="19800"/>
            </p14:xfrm>
          </p:contentPart>
        </mc:Choice>
        <mc:Fallback xmlns="">
          <p:pic>
            <p:nvPicPr>
              <p:cNvPr id="40" name="Entrada de lápiz 39">
                <a:extLst>
                  <a:ext uri="{FF2B5EF4-FFF2-40B4-BE49-F238E27FC236}">
                    <a16:creationId xmlns:a16="http://schemas.microsoft.com/office/drawing/2014/main" id="{90FD73BF-4E62-468A-BAF7-E9D962132E23}"/>
                  </a:ext>
                </a:extLst>
              </p:cNvPr>
              <p:cNvPicPr/>
              <p:nvPr/>
            </p:nvPicPr>
            <p:blipFill>
              <a:blip r:embed="rId3"/>
              <a:stretch>
                <a:fillRect/>
              </a:stretch>
            </p:blipFill>
            <p:spPr>
              <a:xfrm>
                <a:off x="960840" y="728839"/>
                <a:ext cx="613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Entrada de lápiz 43">
                <a:extLst>
                  <a:ext uri="{FF2B5EF4-FFF2-40B4-BE49-F238E27FC236}">
                    <a16:creationId xmlns:a16="http://schemas.microsoft.com/office/drawing/2014/main" id="{D5FFC383-9CFD-4CB2-8F07-D0E0279C831A}"/>
                  </a:ext>
                </a:extLst>
              </p14:cNvPr>
              <p14:cNvContentPartPr/>
              <p14:nvPr/>
            </p14:nvContentPartPr>
            <p14:xfrm>
              <a:off x="1502640" y="730639"/>
              <a:ext cx="78120" cy="61560"/>
            </p14:xfrm>
          </p:contentPart>
        </mc:Choice>
        <mc:Fallback xmlns="">
          <p:pic>
            <p:nvPicPr>
              <p:cNvPr id="44" name="Entrada de lápiz 43">
                <a:extLst>
                  <a:ext uri="{FF2B5EF4-FFF2-40B4-BE49-F238E27FC236}">
                    <a16:creationId xmlns:a16="http://schemas.microsoft.com/office/drawing/2014/main" id="{D5FFC383-9CFD-4CB2-8F07-D0E0279C831A}"/>
                  </a:ext>
                </a:extLst>
              </p:cNvPr>
              <p:cNvPicPr/>
              <p:nvPr/>
            </p:nvPicPr>
            <p:blipFill>
              <a:blip r:embed="rId5"/>
              <a:stretch>
                <a:fillRect/>
              </a:stretch>
            </p:blipFill>
            <p:spPr>
              <a:xfrm>
                <a:off x="1493640" y="721639"/>
                <a:ext cx="95760" cy="79200"/>
              </a:xfrm>
              <a:prstGeom prst="rect">
                <a:avLst/>
              </a:prstGeom>
            </p:spPr>
          </p:pic>
        </mc:Fallback>
      </mc:AlternateContent>
      <p:grpSp>
        <p:nvGrpSpPr>
          <p:cNvPr id="88" name="Grupo 87">
            <a:extLst>
              <a:ext uri="{FF2B5EF4-FFF2-40B4-BE49-F238E27FC236}">
                <a16:creationId xmlns:a16="http://schemas.microsoft.com/office/drawing/2014/main" id="{14F471D9-F1F3-4381-BE89-B9A9641E5D45}"/>
              </a:ext>
            </a:extLst>
          </p:cNvPr>
          <p:cNvGrpSpPr/>
          <p:nvPr/>
        </p:nvGrpSpPr>
        <p:grpSpPr>
          <a:xfrm>
            <a:off x="4708440" y="2352799"/>
            <a:ext cx="1725480" cy="396000"/>
            <a:chOff x="4708440" y="2352799"/>
            <a:chExt cx="1725480" cy="396000"/>
          </a:xfrm>
        </p:grpSpPr>
        <mc:AlternateContent xmlns:mc="http://schemas.openxmlformats.org/markup-compatibility/2006" xmlns:p14="http://schemas.microsoft.com/office/powerpoint/2010/main">
          <mc:Choice Requires="p14">
            <p:contentPart p14:bwMode="auto" r:id="rId6">
              <p14:nvContentPartPr>
                <p14:cNvPr id="76" name="Entrada de lápiz 75">
                  <a:extLst>
                    <a:ext uri="{FF2B5EF4-FFF2-40B4-BE49-F238E27FC236}">
                      <a16:creationId xmlns:a16="http://schemas.microsoft.com/office/drawing/2014/main" id="{CCE966B4-5F38-49F1-ADB3-108268EE8E28}"/>
                    </a:ext>
                  </a:extLst>
                </p14:cNvPr>
                <p14:cNvContentPartPr/>
                <p14:nvPr/>
              </p14:nvContentPartPr>
              <p14:xfrm>
                <a:off x="4708440" y="2581039"/>
                <a:ext cx="208440" cy="167760"/>
              </p14:xfrm>
            </p:contentPart>
          </mc:Choice>
          <mc:Fallback xmlns="">
            <p:pic>
              <p:nvPicPr>
                <p:cNvPr id="76" name="Entrada de lápiz 75">
                  <a:extLst>
                    <a:ext uri="{FF2B5EF4-FFF2-40B4-BE49-F238E27FC236}">
                      <a16:creationId xmlns:a16="http://schemas.microsoft.com/office/drawing/2014/main" id="{CCE966B4-5F38-49F1-ADB3-108268EE8E28}"/>
                    </a:ext>
                  </a:extLst>
                </p:cNvPr>
                <p:cNvPicPr/>
                <p:nvPr/>
              </p:nvPicPr>
              <p:blipFill>
                <a:blip r:embed="rId7"/>
                <a:stretch>
                  <a:fillRect/>
                </a:stretch>
              </p:blipFill>
              <p:spPr>
                <a:xfrm>
                  <a:off x="4699800" y="2572399"/>
                  <a:ext cx="226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7" name="Entrada de lápiz 76">
                  <a:extLst>
                    <a:ext uri="{FF2B5EF4-FFF2-40B4-BE49-F238E27FC236}">
                      <a16:creationId xmlns:a16="http://schemas.microsoft.com/office/drawing/2014/main" id="{9F1712BD-945E-4E89-B408-0BD5F805FEC6}"/>
                    </a:ext>
                  </a:extLst>
                </p14:cNvPr>
                <p14:cNvContentPartPr/>
                <p14:nvPr/>
              </p14:nvContentPartPr>
              <p14:xfrm>
                <a:off x="4981680" y="2565919"/>
                <a:ext cx="169560" cy="167040"/>
              </p14:xfrm>
            </p:contentPart>
          </mc:Choice>
          <mc:Fallback xmlns="">
            <p:pic>
              <p:nvPicPr>
                <p:cNvPr id="77" name="Entrada de lápiz 76">
                  <a:extLst>
                    <a:ext uri="{FF2B5EF4-FFF2-40B4-BE49-F238E27FC236}">
                      <a16:creationId xmlns:a16="http://schemas.microsoft.com/office/drawing/2014/main" id="{9F1712BD-945E-4E89-B408-0BD5F805FEC6}"/>
                    </a:ext>
                  </a:extLst>
                </p:cNvPr>
                <p:cNvPicPr/>
                <p:nvPr/>
              </p:nvPicPr>
              <p:blipFill>
                <a:blip r:embed="rId9"/>
                <a:stretch>
                  <a:fillRect/>
                </a:stretch>
              </p:blipFill>
              <p:spPr>
                <a:xfrm>
                  <a:off x="4972680" y="2557279"/>
                  <a:ext cx="187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Entrada de lápiz 77">
                  <a:extLst>
                    <a:ext uri="{FF2B5EF4-FFF2-40B4-BE49-F238E27FC236}">
                      <a16:creationId xmlns:a16="http://schemas.microsoft.com/office/drawing/2014/main" id="{D352571C-2172-48BA-8F7D-EFA778A5BB3B}"/>
                    </a:ext>
                  </a:extLst>
                </p14:cNvPr>
                <p14:cNvContentPartPr/>
                <p14:nvPr/>
              </p14:nvContentPartPr>
              <p14:xfrm>
                <a:off x="5188680" y="2574559"/>
                <a:ext cx="35280" cy="116280"/>
              </p14:xfrm>
            </p:contentPart>
          </mc:Choice>
          <mc:Fallback xmlns="">
            <p:pic>
              <p:nvPicPr>
                <p:cNvPr id="78" name="Entrada de lápiz 77">
                  <a:extLst>
                    <a:ext uri="{FF2B5EF4-FFF2-40B4-BE49-F238E27FC236}">
                      <a16:creationId xmlns:a16="http://schemas.microsoft.com/office/drawing/2014/main" id="{D352571C-2172-48BA-8F7D-EFA778A5BB3B}"/>
                    </a:ext>
                  </a:extLst>
                </p:cNvPr>
                <p:cNvPicPr/>
                <p:nvPr/>
              </p:nvPicPr>
              <p:blipFill>
                <a:blip r:embed="rId11"/>
                <a:stretch>
                  <a:fillRect/>
                </a:stretch>
              </p:blipFill>
              <p:spPr>
                <a:xfrm>
                  <a:off x="5180040" y="2565919"/>
                  <a:ext cx="52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Entrada de lápiz 78">
                  <a:extLst>
                    <a:ext uri="{FF2B5EF4-FFF2-40B4-BE49-F238E27FC236}">
                      <a16:creationId xmlns:a16="http://schemas.microsoft.com/office/drawing/2014/main" id="{68492CC6-06EA-4D14-B125-39E9B1C7E1E5}"/>
                    </a:ext>
                  </a:extLst>
                </p14:cNvPr>
                <p14:cNvContentPartPr/>
                <p14:nvPr/>
              </p14:nvContentPartPr>
              <p14:xfrm>
                <a:off x="5044680" y="2567719"/>
                <a:ext cx="204480" cy="48240"/>
              </p14:xfrm>
            </p:contentPart>
          </mc:Choice>
          <mc:Fallback xmlns="">
            <p:pic>
              <p:nvPicPr>
                <p:cNvPr id="79" name="Entrada de lápiz 78">
                  <a:extLst>
                    <a:ext uri="{FF2B5EF4-FFF2-40B4-BE49-F238E27FC236}">
                      <a16:creationId xmlns:a16="http://schemas.microsoft.com/office/drawing/2014/main" id="{68492CC6-06EA-4D14-B125-39E9B1C7E1E5}"/>
                    </a:ext>
                  </a:extLst>
                </p:cNvPr>
                <p:cNvPicPr/>
                <p:nvPr/>
              </p:nvPicPr>
              <p:blipFill>
                <a:blip r:embed="rId13"/>
                <a:stretch>
                  <a:fillRect/>
                </a:stretch>
              </p:blipFill>
              <p:spPr>
                <a:xfrm>
                  <a:off x="5036040" y="2558719"/>
                  <a:ext cx="222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0" name="Entrada de lápiz 79">
                  <a:extLst>
                    <a:ext uri="{FF2B5EF4-FFF2-40B4-BE49-F238E27FC236}">
                      <a16:creationId xmlns:a16="http://schemas.microsoft.com/office/drawing/2014/main" id="{4AF5E2CE-1FCC-4752-9307-9973DA89CEC6}"/>
                    </a:ext>
                  </a:extLst>
                </p14:cNvPr>
                <p14:cNvContentPartPr/>
                <p14:nvPr/>
              </p14:nvContentPartPr>
              <p14:xfrm>
                <a:off x="5293440" y="2569879"/>
                <a:ext cx="75960" cy="127080"/>
              </p14:xfrm>
            </p:contentPart>
          </mc:Choice>
          <mc:Fallback xmlns="">
            <p:pic>
              <p:nvPicPr>
                <p:cNvPr id="80" name="Entrada de lápiz 79">
                  <a:extLst>
                    <a:ext uri="{FF2B5EF4-FFF2-40B4-BE49-F238E27FC236}">
                      <a16:creationId xmlns:a16="http://schemas.microsoft.com/office/drawing/2014/main" id="{4AF5E2CE-1FCC-4752-9307-9973DA89CEC6}"/>
                    </a:ext>
                  </a:extLst>
                </p:cNvPr>
                <p:cNvPicPr/>
                <p:nvPr/>
              </p:nvPicPr>
              <p:blipFill>
                <a:blip r:embed="rId15"/>
                <a:stretch>
                  <a:fillRect/>
                </a:stretch>
              </p:blipFill>
              <p:spPr>
                <a:xfrm>
                  <a:off x="5284440" y="2560879"/>
                  <a:ext cx="93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Entrada de lápiz 80">
                  <a:extLst>
                    <a:ext uri="{FF2B5EF4-FFF2-40B4-BE49-F238E27FC236}">
                      <a16:creationId xmlns:a16="http://schemas.microsoft.com/office/drawing/2014/main" id="{7977E47E-B513-4A92-A5D7-98E14C0E6BE9}"/>
                    </a:ext>
                  </a:extLst>
                </p14:cNvPr>
                <p14:cNvContentPartPr/>
                <p14:nvPr/>
              </p14:nvContentPartPr>
              <p14:xfrm>
                <a:off x="5436720" y="2518399"/>
                <a:ext cx="165960" cy="158760"/>
              </p14:xfrm>
            </p:contentPart>
          </mc:Choice>
          <mc:Fallback xmlns="">
            <p:pic>
              <p:nvPicPr>
                <p:cNvPr id="81" name="Entrada de lápiz 80">
                  <a:extLst>
                    <a:ext uri="{FF2B5EF4-FFF2-40B4-BE49-F238E27FC236}">
                      <a16:creationId xmlns:a16="http://schemas.microsoft.com/office/drawing/2014/main" id="{7977E47E-B513-4A92-A5D7-98E14C0E6BE9}"/>
                    </a:ext>
                  </a:extLst>
                </p:cNvPr>
                <p:cNvPicPr/>
                <p:nvPr/>
              </p:nvPicPr>
              <p:blipFill>
                <a:blip r:embed="rId17"/>
                <a:stretch>
                  <a:fillRect/>
                </a:stretch>
              </p:blipFill>
              <p:spPr>
                <a:xfrm>
                  <a:off x="5427720" y="2509399"/>
                  <a:ext cx="183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Entrada de lápiz 81">
                  <a:extLst>
                    <a:ext uri="{FF2B5EF4-FFF2-40B4-BE49-F238E27FC236}">
                      <a16:creationId xmlns:a16="http://schemas.microsoft.com/office/drawing/2014/main" id="{95792422-E56A-44E1-9498-7494E99F1991}"/>
                    </a:ext>
                  </a:extLst>
                </p14:cNvPr>
                <p14:cNvContentPartPr/>
                <p14:nvPr/>
              </p14:nvContentPartPr>
              <p14:xfrm>
                <a:off x="5601600" y="2524159"/>
                <a:ext cx="200520" cy="136080"/>
              </p14:xfrm>
            </p:contentPart>
          </mc:Choice>
          <mc:Fallback xmlns="">
            <p:pic>
              <p:nvPicPr>
                <p:cNvPr id="82" name="Entrada de lápiz 81">
                  <a:extLst>
                    <a:ext uri="{FF2B5EF4-FFF2-40B4-BE49-F238E27FC236}">
                      <a16:creationId xmlns:a16="http://schemas.microsoft.com/office/drawing/2014/main" id="{95792422-E56A-44E1-9498-7494E99F1991}"/>
                    </a:ext>
                  </a:extLst>
                </p:cNvPr>
                <p:cNvPicPr/>
                <p:nvPr/>
              </p:nvPicPr>
              <p:blipFill>
                <a:blip r:embed="rId19"/>
                <a:stretch>
                  <a:fillRect/>
                </a:stretch>
              </p:blipFill>
              <p:spPr>
                <a:xfrm>
                  <a:off x="5592960" y="2515159"/>
                  <a:ext cx="218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Entrada de lápiz 82">
                  <a:extLst>
                    <a:ext uri="{FF2B5EF4-FFF2-40B4-BE49-F238E27FC236}">
                      <a16:creationId xmlns:a16="http://schemas.microsoft.com/office/drawing/2014/main" id="{EF343D8B-B7B5-4C1B-9C39-127EECFFA026}"/>
                    </a:ext>
                  </a:extLst>
                </p14:cNvPr>
                <p14:cNvContentPartPr/>
                <p14:nvPr/>
              </p14:nvContentPartPr>
              <p14:xfrm>
                <a:off x="5786640" y="2523439"/>
                <a:ext cx="234000" cy="117360"/>
              </p14:xfrm>
            </p:contentPart>
          </mc:Choice>
          <mc:Fallback xmlns="">
            <p:pic>
              <p:nvPicPr>
                <p:cNvPr id="83" name="Entrada de lápiz 82">
                  <a:extLst>
                    <a:ext uri="{FF2B5EF4-FFF2-40B4-BE49-F238E27FC236}">
                      <a16:creationId xmlns:a16="http://schemas.microsoft.com/office/drawing/2014/main" id="{EF343D8B-B7B5-4C1B-9C39-127EECFFA026}"/>
                    </a:ext>
                  </a:extLst>
                </p:cNvPr>
                <p:cNvPicPr/>
                <p:nvPr/>
              </p:nvPicPr>
              <p:blipFill>
                <a:blip r:embed="rId21"/>
                <a:stretch>
                  <a:fillRect/>
                </a:stretch>
              </p:blipFill>
              <p:spPr>
                <a:xfrm>
                  <a:off x="5778000" y="2514799"/>
                  <a:ext cx="251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Entrada de lápiz 83">
                  <a:extLst>
                    <a:ext uri="{FF2B5EF4-FFF2-40B4-BE49-F238E27FC236}">
                      <a16:creationId xmlns:a16="http://schemas.microsoft.com/office/drawing/2014/main" id="{99C72A90-A87A-4E1D-8DB5-749C00BC2CB7}"/>
                    </a:ext>
                  </a:extLst>
                </p14:cNvPr>
                <p14:cNvContentPartPr/>
                <p14:nvPr/>
              </p14:nvContentPartPr>
              <p14:xfrm>
                <a:off x="5913360" y="2375479"/>
                <a:ext cx="108000" cy="102600"/>
              </p14:xfrm>
            </p:contentPart>
          </mc:Choice>
          <mc:Fallback xmlns="">
            <p:pic>
              <p:nvPicPr>
                <p:cNvPr id="84" name="Entrada de lápiz 83">
                  <a:extLst>
                    <a:ext uri="{FF2B5EF4-FFF2-40B4-BE49-F238E27FC236}">
                      <a16:creationId xmlns:a16="http://schemas.microsoft.com/office/drawing/2014/main" id="{99C72A90-A87A-4E1D-8DB5-749C00BC2CB7}"/>
                    </a:ext>
                  </a:extLst>
                </p:cNvPr>
                <p:cNvPicPr/>
                <p:nvPr/>
              </p:nvPicPr>
              <p:blipFill>
                <a:blip r:embed="rId23"/>
                <a:stretch>
                  <a:fillRect/>
                </a:stretch>
              </p:blipFill>
              <p:spPr>
                <a:xfrm>
                  <a:off x="5904360" y="2366839"/>
                  <a:ext cx="125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Entrada de lápiz 84">
                  <a:extLst>
                    <a:ext uri="{FF2B5EF4-FFF2-40B4-BE49-F238E27FC236}">
                      <a16:creationId xmlns:a16="http://schemas.microsoft.com/office/drawing/2014/main" id="{2FF68A1A-A6B8-47C9-BFAC-693EA2E45499}"/>
                    </a:ext>
                  </a:extLst>
                </p14:cNvPr>
                <p14:cNvContentPartPr/>
                <p14:nvPr/>
              </p14:nvContentPartPr>
              <p14:xfrm>
                <a:off x="6082920" y="2518759"/>
                <a:ext cx="100800" cy="108360"/>
              </p14:xfrm>
            </p:contentPart>
          </mc:Choice>
          <mc:Fallback xmlns="">
            <p:pic>
              <p:nvPicPr>
                <p:cNvPr id="85" name="Entrada de lápiz 84">
                  <a:extLst>
                    <a:ext uri="{FF2B5EF4-FFF2-40B4-BE49-F238E27FC236}">
                      <a16:creationId xmlns:a16="http://schemas.microsoft.com/office/drawing/2014/main" id="{2FF68A1A-A6B8-47C9-BFAC-693EA2E45499}"/>
                    </a:ext>
                  </a:extLst>
                </p:cNvPr>
                <p:cNvPicPr/>
                <p:nvPr/>
              </p:nvPicPr>
              <p:blipFill>
                <a:blip r:embed="rId25"/>
                <a:stretch>
                  <a:fillRect/>
                </a:stretch>
              </p:blipFill>
              <p:spPr>
                <a:xfrm>
                  <a:off x="6074280" y="2510119"/>
                  <a:ext cx="118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Entrada de lápiz 85">
                  <a:extLst>
                    <a:ext uri="{FF2B5EF4-FFF2-40B4-BE49-F238E27FC236}">
                      <a16:creationId xmlns:a16="http://schemas.microsoft.com/office/drawing/2014/main" id="{49AAEBE8-13DB-46A2-B600-C655101576FE}"/>
                    </a:ext>
                  </a:extLst>
                </p14:cNvPr>
                <p14:cNvContentPartPr/>
                <p14:nvPr/>
              </p14:nvContentPartPr>
              <p14:xfrm>
                <a:off x="6064920" y="2352799"/>
                <a:ext cx="45720" cy="84240"/>
              </p14:xfrm>
            </p:contentPart>
          </mc:Choice>
          <mc:Fallback xmlns="">
            <p:pic>
              <p:nvPicPr>
                <p:cNvPr id="86" name="Entrada de lápiz 85">
                  <a:extLst>
                    <a:ext uri="{FF2B5EF4-FFF2-40B4-BE49-F238E27FC236}">
                      <a16:creationId xmlns:a16="http://schemas.microsoft.com/office/drawing/2014/main" id="{49AAEBE8-13DB-46A2-B600-C655101576FE}"/>
                    </a:ext>
                  </a:extLst>
                </p:cNvPr>
                <p:cNvPicPr/>
                <p:nvPr/>
              </p:nvPicPr>
              <p:blipFill>
                <a:blip r:embed="rId27"/>
                <a:stretch>
                  <a:fillRect/>
                </a:stretch>
              </p:blipFill>
              <p:spPr>
                <a:xfrm>
                  <a:off x="6056280" y="2344159"/>
                  <a:ext cx="63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Entrada de lápiz 86">
                  <a:extLst>
                    <a:ext uri="{FF2B5EF4-FFF2-40B4-BE49-F238E27FC236}">
                      <a16:creationId xmlns:a16="http://schemas.microsoft.com/office/drawing/2014/main" id="{1F6878A0-249E-4138-A692-C26F16CC01E4}"/>
                    </a:ext>
                  </a:extLst>
                </p14:cNvPr>
                <p14:cNvContentPartPr/>
                <p14:nvPr/>
              </p14:nvContentPartPr>
              <p14:xfrm>
                <a:off x="6206400" y="2422279"/>
                <a:ext cx="227520" cy="215640"/>
              </p14:xfrm>
            </p:contentPart>
          </mc:Choice>
          <mc:Fallback xmlns="">
            <p:pic>
              <p:nvPicPr>
                <p:cNvPr id="87" name="Entrada de lápiz 86">
                  <a:extLst>
                    <a:ext uri="{FF2B5EF4-FFF2-40B4-BE49-F238E27FC236}">
                      <a16:creationId xmlns:a16="http://schemas.microsoft.com/office/drawing/2014/main" id="{1F6878A0-249E-4138-A692-C26F16CC01E4}"/>
                    </a:ext>
                  </a:extLst>
                </p:cNvPr>
                <p:cNvPicPr/>
                <p:nvPr/>
              </p:nvPicPr>
              <p:blipFill>
                <a:blip r:embed="rId29"/>
                <a:stretch>
                  <a:fillRect/>
                </a:stretch>
              </p:blipFill>
              <p:spPr>
                <a:xfrm>
                  <a:off x="6197760" y="2413639"/>
                  <a:ext cx="245160" cy="233280"/>
                </a:xfrm>
                <a:prstGeom prst="rect">
                  <a:avLst/>
                </a:prstGeom>
              </p:spPr>
            </p:pic>
          </mc:Fallback>
        </mc:AlternateContent>
      </p:grpSp>
      <p:grpSp>
        <p:nvGrpSpPr>
          <p:cNvPr id="97" name="Grupo 96">
            <a:extLst>
              <a:ext uri="{FF2B5EF4-FFF2-40B4-BE49-F238E27FC236}">
                <a16:creationId xmlns:a16="http://schemas.microsoft.com/office/drawing/2014/main" id="{A5C8521B-9391-4FBB-B07C-DA7D09312AFD}"/>
              </a:ext>
            </a:extLst>
          </p:cNvPr>
          <p:cNvGrpSpPr/>
          <p:nvPr/>
        </p:nvGrpSpPr>
        <p:grpSpPr>
          <a:xfrm>
            <a:off x="1038600" y="450559"/>
            <a:ext cx="520920" cy="122040"/>
            <a:chOff x="1038600" y="450559"/>
            <a:chExt cx="520920" cy="122040"/>
          </a:xfrm>
        </p:grpSpPr>
        <mc:AlternateContent xmlns:mc="http://schemas.openxmlformats.org/markup-compatibility/2006" xmlns:p14="http://schemas.microsoft.com/office/powerpoint/2010/main">
          <mc:Choice Requires="p14">
            <p:contentPart p14:bwMode="auto" r:id="rId30">
              <p14:nvContentPartPr>
                <p14:cNvPr id="89" name="Entrada de lápiz 88">
                  <a:extLst>
                    <a:ext uri="{FF2B5EF4-FFF2-40B4-BE49-F238E27FC236}">
                      <a16:creationId xmlns:a16="http://schemas.microsoft.com/office/drawing/2014/main" id="{3F7D049C-0A3A-46FB-8561-369565360529}"/>
                    </a:ext>
                  </a:extLst>
                </p14:cNvPr>
                <p14:cNvContentPartPr/>
                <p14:nvPr/>
              </p14:nvContentPartPr>
              <p14:xfrm>
                <a:off x="1038600" y="487999"/>
                <a:ext cx="75240" cy="84600"/>
              </p14:xfrm>
            </p:contentPart>
          </mc:Choice>
          <mc:Fallback xmlns="">
            <p:pic>
              <p:nvPicPr>
                <p:cNvPr id="89" name="Entrada de lápiz 88">
                  <a:extLst>
                    <a:ext uri="{FF2B5EF4-FFF2-40B4-BE49-F238E27FC236}">
                      <a16:creationId xmlns:a16="http://schemas.microsoft.com/office/drawing/2014/main" id="{3F7D049C-0A3A-46FB-8561-369565360529}"/>
                    </a:ext>
                  </a:extLst>
                </p:cNvPr>
                <p:cNvPicPr/>
                <p:nvPr/>
              </p:nvPicPr>
              <p:blipFill>
                <a:blip r:embed="rId31"/>
                <a:stretch>
                  <a:fillRect/>
                </a:stretch>
              </p:blipFill>
              <p:spPr>
                <a:xfrm>
                  <a:off x="1029600" y="479359"/>
                  <a:ext cx="92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Entrada de lápiz 89">
                  <a:extLst>
                    <a:ext uri="{FF2B5EF4-FFF2-40B4-BE49-F238E27FC236}">
                      <a16:creationId xmlns:a16="http://schemas.microsoft.com/office/drawing/2014/main" id="{E2A84EA7-66B8-4AC1-894B-FF765E549FF8}"/>
                    </a:ext>
                  </a:extLst>
                </p14:cNvPr>
                <p14:cNvContentPartPr/>
                <p14:nvPr/>
              </p14:nvContentPartPr>
              <p14:xfrm>
                <a:off x="1167120" y="476479"/>
                <a:ext cx="84240" cy="89640"/>
              </p14:xfrm>
            </p:contentPart>
          </mc:Choice>
          <mc:Fallback xmlns="">
            <p:pic>
              <p:nvPicPr>
                <p:cNvPr id="90" name="Entrada de lápiz 89">
                  <a:extLst>
                    <a:ext uri="{FF2B5EF4-FFF2-40B4-BE49-F238E27FC236}">
                      <a16:creationId xmlns:a16="http://schemas.microsoft.com/office/drawing/2014/main" id="{E2A84EA7-66B8-4AC1-894B-FF765E549FF8}"/>
                    </a:ext>
                  </a:extLst>
                </p:cNvPr>
                <p:cNvPicPr/>
                <p:nvPr/>
              </p:nvPicPr>
              <p:blipFill>
                <a:blip r:embed="rId33"/>
                <a:stretch>
                  <a:fillRect/>
                </a:stretch>
              </p:blipFill>
              <p:spPr>
                <a:xfrm>
                  <a:off x="1158480" y="467479"/>
                  <a:ext cx="101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Entrada de lápiz 90">
                  <a:extLst>
                    <a:ext uri="{FF2B5EF4-FFF2-40B4-BE49-F238E27FC236}">
                      <a16:creationId xmlns:a16="http://schemas.microsoft.com/office/drawing/2014/main" id="{27FC2585-558B-4B68-8117-DA929D67A75D}"/>
                    </a:ext>
                  </a:extLst>
                </p14:cNvPr>
                <p14:cNvContentPartPr/>
                <p14:nvPr/>
              </p14:nvContentPartPr>
              <p14:xfrm>
                <a:off x="1280520" y="471799"/>
                <a:ext cx="71640" cy="98280"/>
              </p14:xfrm>
            </p:contentPart>
          </mc:Choice>
          <mc:Fallback xmlns="">
            <p:pic>
              <p:nvPicPr>
                <p:cNvPr id="91" name="Entrada de lápiz 90">
                  <a:extLst>
                    <a:ext uri="{FF2B5EF4-FFF2-40B4-BE49-F238E27FC236}">
                      <a16:creationId xmlns:a16="http://schemas.microsoft.com/office/drawing/2014/main" id="{27FC2585-558B-4B68-8117-DA929D67A75D}"/>
                    </a:ext>
                  </a:extLst>
                </p:cNvPr>
                <p:cNvPicPr/>
                <p:nvPr/>
              </p:nvPicPr>
              <p:blipFill>
                <a:blip r:embed="rId35"/>
                <a:stretch>
                  <a:fillRect/>
                </a:stretch>
              </p:blipFill>
              <p:spPr>
                <a:xfrm>
                  <a:off x="1271520" y="462799"/>
                  <a:ext cx="8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Entrada de lápiz 91">
                  <a:extLst>
                    <a:ext uri="{FF2B5EF4-FFF2-40B4-BE49-F238E27FC236}">
                      <a16:creationId xmlns:a16="http://schemas.microsoft.com/office/drawing/2014/main" id="{ECF8E7AA-5400-41CC-8F7F-D4E482445776}"/>
                    </a:ext>
                  </a:extLst>
                </p14:cNvPr>
                <p14:cNvContentPartPr/>
                <p14:nvPr/>
              </p14:nvContentPartPr>
              <p14:xfrm>
                <a:off x="1391400" y="482239"/>
                <a:ext cx="14040" cy="70920"/>
              </p14:xfrm>
            </p:contentPart>
          </mc:Choice>
          <mc:Fallback xmlns="">
            <p:pic>
              <p:nvPicPr>
                <p:cNvPr id="92" name="Entrada de lápiz 91">
                  <a:extLst>
                    <a:ext uri="{FF2B5EF4-FFF2-40B4-BE49-F238E27FC236}">
                      <a16:creationId xmlns:a16="http://schemas.microsoft.com/office/drawing/2014/main" id="{ECF8E7AA-5400-41CC-8F7F-D4E482445776}"/>
                    </a:ext>
                  </a:extLst>
                </p:cNvPr>
                <p:cNvPicPr/>
                <p:nvPr/>
              </p:nvPicPr>
              <p:blipFill>
                <a:blip r:embed="rId37"/>
                <a:stretch>
                  <a:fillRect/>
                </a:stretch>
              </p:blipFill>
              <p:spPr>
                <a:xfrm>
                  <a:off x="1382400" y="473599"/>
                  <a:ext cx="31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3" name="Entrada de lápiz 92">
                  <a:extLst>
                    <a:ext uri="{FF2B5EF4-FFF2-40B4-BE49-F238E27FC236}">
                      <a16:creationId xmlns:a16="http://schemas.microsoft.com/office/drawing/2014/main" id="{C750D38D-434E-417E-B3A3-2030B0BB46DD}"/>
                    </a:ext>
                  </a:extLst>
                </p14:cNvPr>
                <p14:cNvContentPartPr/>
                <p14:nvPr/>
              </p14:nvContentPartPr>
              <p14:xfrm>
                <a:off x="1315080" y="460279"/>
                <a:ext cx="137520" cy="46440"/>
              </p14:xfrm>
            </p:contentPart>
          </mc:Choice>
          <mc:Fallback xmlns="">
            <p:pic>
              <p:nvPicPr>
                <p:cNvPr id="93" name="Entrada de lápiz 92">
                  <a:extLst>
                    <a:ext uri="{FF2B5EF4-FFF2-40B4-BE49-F238E27FC236}">
                      <a16:creationId xmlns:a16="http://schemas.microsoft.com/office/drawing/2014/main" id="{C750D38D-434E-417E-B3A3-2030B0BB46DD}"/>
                    </a:ext>
                  </a:extLst>
                </p:cNvPr>
                <p:cNvPicPr/>
                <p:nvPr/>
              </p:nvPicPr>
              <p:blipFill>
                <a:blip r:embed="rId39"/>
                <a:stretch>
                  <a:fillRect/>
                </a:stretch>
              </p:blipFill>
              <p:spPr>
                <a:xfrm>
                  <a:off x="1306440" y="451639"/>
                  <a:ext cx="155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4" name="Entrada de lápiz 93">
                  <a:extLst>
                    <a:ext uri="{FF2B5EF4-FFF2-40B4-BE49-F238E27FC236}">
                      <a16:creationId xmlns:a16="http://schemas.microsoft.com/office/drawing/2014/main" id="{7BBCC50E-F4F2-490C-8E5F-873E89201399}"/>
                    </a:ext>
                  </a:extLst>
                </p14:cNvPr>
                <p14:cNvContentPartPr/>
                <p14:nvPr/>
              </p14:nvContentPartPr>
              <p14:xfrm>
                <a:off x="1468080" y="450559"/>
                <a:ext cx="91440" cy="115920"/>
              </p14:xfrm>
            </p:contentPart>
          </mc:Choice>
          <mc:Fallback xmlns="">
            <p:pic>
              <p:nvPicPr>
                <p:cNvPr id="94" name="Entrada de lápiz 93">
                  <a:extLst>
                    <a:ext uri="{FF2B5EF4-FFF2-40B4-BE49-F238E27FC236}">
                      <a16:creationId xmlns:a16="http://schemas.microsoft.com/office/drawing/2014/main" id="{7BBCC50E-F4F2-490C-8E5F-873E89201399}"/>
                    </a:ext>
                  </a:extLst>
                </p:cNvPr>
                <p:cNvPicPr/>
                <p:nvPr/>
              </p:nvPicPr>
              <p:blipFill>
                <a:blip r:embed="rId41"/>
                <a:stretch>
                  <a:fillRect/>
                </a:stretch>
              </p:blipFill>
              <p:spPr>
                <a:xfrm>
                  <a:off x="1459080" y="441559"/>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5" name="Entrada de lápiz 94">
                  <a:extLst>
                    <a:ext uri="{FF2B5EF4-FFF2-40B4-BE49-F238E27FC236}">
                      <a16:creationId xmlns:a16="http://schemas.microsoft.com/office/drawing/2014/main" id="{C101BD99-F330-45FF-ABB7-FD15E702584A}"/>
                    </a:ext>
                  </a:extLst>
                </p14:cNvPr>
                <p14:cNvContentPartPr/>
                <p14:nvPr/>
              </p14:nvContentPartPr>
              <p14:xfrm>
                <a:off x="1472400" y="523639"/>
                <a:ext cx="43560" cy="6120"/>
              </p14:xfrm>
            </p:contentPart>
          </mc:Choice>
          <mc:Fallback xmlns="">
            <p:pic>
              <p:nvPicPr>
                <p:cNvPr id="95" name="Entrada de lápiz 94">
                  <a:extLst>
                    <a:ext uri="{FF2B5EF4-FFF2-40B4-BE49-F238E27FC236}">
                      <a16:creationId xmlns:a16="http://schemas.microsoft.com/office/drawing/2014/main" id="{C101BD99-F330-45FF-ABB7-FD15E702584A}"/>
                    </a:ext>
                  </a:extLst>
                </p:cNvPr>
                <p:cNvPicPr/>
                <p:nvPr/>
              </p:nvPicPr>
              <p:blipFill>
                <a:blip r:embed="rId43"/>
                <a:stretch>
                  <a:fillRect/>
                </a:stretch>
              </p:blipFill>
              <p:spPr>
                <a:xfrm>
                  <a:off x="1463400" y="514999"/>
                  <a:ext cx="61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6" name="Entrada de lápiz 95">
                  <a:extLst>
                    <a:ext uri="{FF2B5EF4-FFF2-40B4-BE49-F238E27FC236}">
                      <a16:creationId xmlns:a16="http://schemas.microsoft.com/office/drawing/2014/main" id="{8222E516-46CA-4FFF-9384-2FA25B5AD335}"/>
                    </a:ext>
                  </a:extLst>
                </p14:cNvPr>
                <p14:cNvContentPartPr/>
                <p14:nvPr/>
              </p14:nvContentPartPr>
              <p14:xfrm>
                <a:off x="1470240" y="473239"/>
                <a:ext cx="69120" cy="21600"/>
              </p14:xfrm>
            </p:contentPart>
          </mc:Choice>
          <mc:Fallback xmlns="">
            <p:pic>
              <p:nvPicPr>
                <p:cNvPr id="96" name="Entrada de lápiz 95">
                  <a:extLst>
                    <a:ext uri="{FF2B5EF4-FFF2-40B4-BE49-F238E27FC236}">
                      <a16:creationId xmlns:a16="http://schemas.microsoft.com/office/drawing/2014/main" id="{8222E516-46CA-4FFF-9384-2FA25B5AD335}"/>
                    </a:ext>
                  </a:extLst>
                </p:cNvPr>
                <p:cNvPicPr/>
                <p:nvPr/>
              </p:nvPicPr>
              <p:blipFill>
                <a:blip r:embed="rId45"/>
                <a:stretch>
                  <a:fillRect/>
                </a:stretch>
              </p:blipFill>
              <p:spPr>
                <a:xfrm>
                  <a:off x="1461600" y="464599"/>
                  <a:ext cx="86760" cy="39240"/>
                </a:xfrm>
                <a:prstGeom prst="rect">
                  <a:avLst/>
                </a:prstGeom>
              </p:spPr>
            </p:pic>
          </mc:Fallback>
        </mc:AlternateContent>
      </p:grpSp>
      <p:grpSp>
        <p:nvGrpSpPr>
          <p:cNvPr id="124" name="Grupo 123">
            <a:extLst>
              <a:ext uri="{FF2B5EF4-FFF2-40B4-BE49-F238E27FC236}">
                <a16:creationId xmlns:a16="http://schemas.microsoft.com/office/drawing/2014/main" id="{84EE3758-95D6-41F9-831B-93693539BD1F}"/>
              </a:ext>
            </a:extLst>
          </p:cNvPr>
          <p:cNvGrpSpPr/>
          <p:nvPr/>
        </p:nvGrpSpPr>
        <p:grpSpPr>
          <a:xfrm>
            <a:off x="2728800" y="1114399"/>
            <a:ext cx="1304640" cy="538560"/>
            <a:chOff x="2728800" y="1114399"/>
            <a:chExt cx="1304640" cy="538560"/>
          </a:xfrm>
        </p:grpSpPr>
        <mc:AlternateContent xmlns:mc="http://schemas.openxmlformats.org/markup-compatibility/2006" xmlns:p14="http://schemas.microsoft.com/office/powerpoint/2010/main">
          <mc:Choice Requires="p14">
            <p:contentPart p14:bwMode="auto" r:id="rId46">
              <p14:nvContentPartPr>
                <p14:cNvPr id="98" name="Entrada de lápiz 97">
                  <a:extLst>
                    <a:ext uri="{FF2B5EF4-FFF2-40B4-BE49-F238E27FC236}">
                      <a16:creationId xmlns:a16="http://schemas.microsoft.com/office/drawing/2014/main" id="{5109EFD1-CD92-4E22-AB1F-A74A6415308A}"/>
                    </a:ext>
                  </a:extLst>
                </p14:cNvPr>
                <p14:cNvContentPartPr/>
                <p14:nvPr/>
              </p14:nvContentPartPr>
              <p14:xfrm>
                <a:off x="2728800" y="1177399"/>
                <a:ext cx="163440" cy="189720"/>
              </p14:xfrm>
            </p:contentPart>
          </mc:Choice>
          <mc:Fallback xmlns="">
            <p:pic>
              <p:nvPicPr>
                <p:cNvPr id="98" name="Entrada de lápiz 97">
                  <a:extLst>
                    <a:ext uri="{FF2B5EF4-FFF2-40B4-BE49-F238E27FC236}">
                      <a16:creationId xmlns:a16="http://schemas.microsoft.com/office/drawing/2014/main" id="{5109EFD1-CD92-4E22-AB1F-A74A6415308A}"/>
                    </a:ext>
                  </a:extLst>
                </p:cNvPr>
                <p:cNvPicPr/>
                <p:nvPr/>
              </p:nvPicPr>
              <p:blipFill>
                <a:blip r:embed="rId47"/>
                <a:stretch>
                  <a:fillRect/>
                </a:stretch>
              </p:blipFill>
              <p:spPr>
                <a:xfrm>
                  <a:off x="2720160" y="1168759"/>
                  <a:ext cx="181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Entrada de lápiz 98">
                  <a:extLst>
                    <a:ext uri="{FF2B5EF4-FFF2-40B4-BE49-F238E27FC236}">
                      <a16:creationId xmlns:a16="http://schemas.microsoft.com/office/drawing/2014/main" id="{10533480-BE6B-48FB-88E5-5C760010EE73}"/>
                    </a:ext>
                  </a:extLst>
                </p14:cNvPr>
                <p14:cNvContentPartPr/>
                <p14:nvPr/>
              </p14:nvContentPartPr>
              <p14:xfrm>
                <a:off x="2952000" y="1208719"/>
                <a:ext cx="136080" cy="115560"/>
              </p14:xfrm>
            </p:contentPart>
          </mc:Choice>
          <mc:Fallback xmlns="">
            <p:pic>
              <p:nvPicPr>
                <p:cNvPr id="99" name="Entrada de lápiz 98">
                  <a:extLst>
                    <a:ext uri="{FF2B5EF4-FFF2-40B4-BE49-F238E27FC236}">
                      <a16:creationId xmlns:a16="http://schemas.microsoft.com/office/drawing/2014/main" id="{10533480-BE6B-48FB-88E5-5C760010EE73}"/>
                    </a:ext>
                  </a:extLst>
                </p:cNvPr>
                <p:cNvPicPr/>
                <p:nvPr/>
              </p:nvPicPr>
              <p:blipFill>
                <a:blip r:embed="rId49"/>
                <a:stretch>
                  <a:fillRect/>
                </a:stretch>
              </p:blipFill>
              <p:spPr>
                <a:xfrm>
                  <a:off x="2943000" y="1199719"/>
                  <a:ext cx="153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Entrada de lápiz 99">
                  <a:extLst>
                    <a:ext uri="{FF2B5EF4-FFF2-40B4-BE49-F238E27FC236}">
                      <a16:creationId xmlns:a16="http://schemas.microsoft.com/office/drawing/2014/main" id="{530A874D-F563-4FFA-BADD-4014EAFB604B}"/>
                    </a:ext>
                  </a:extLst>
                </p14:cNvPr>
                <p14:cNvContentPartPr/>
                <p14:nvPr/>
              </p14:nvContentPartPr>
              <p14:xfrm>
                <a:off x="3117240" y="1231039"/>
                <a:ext cx="41040" cy="96840"/>
              </p14:xfrm>
            </p:contentPart>
          </mc:Choice>
          <mc:Fallback xmlns="">
            <p:pic>
              <p:nvPicPr>
                <p:cNvPr id="100" name="Entrada de lápiz 99">
                  <a:extLst>
                    <a:ext uri="{FF2B5EF4-FFF2-40B4-BE49-F238E27FC236}">
                      <a16:creationId xmlns:a16="http://schemas.microsoft.com/office/drawing/2014/main" id="{530A874D-F563-4FFA-BADD-4014EAFB604B}"/>
                    </a:ext>
                  </a:extLst>
                </p:cNvPr>
                <p:cNvPicPr/>
                <p:nvPr/>
              </p:nvPicPr>
              <p:blipFill>
                <a:blip r:embed="rId51"/>
                <a:stretch>
                  <a:fillRect/>
                </a:stretch>
              </p:blipFill>
              <p:spPr>
                <a:xfrm>
                  <a:off x="3108600" y="1222039"/>
                  <a:ext cx="58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Entrada de lápiz 100">
                  <a:extLst>
                    <a:ext uri="{FF2B5EF4-FFF2-40B4-BE49-F238E27FC236}">
                      <a16:creationId xmlns:a16="http://schemas.microsoft.com/office/drawing/2014/main" id="{1BAE64E2-5FC0-4DFB-8B91-ECC62C45F950}"/>
                    </a:ext>
                  </a:extLst>
                </p14:cNvPr>
                <p14:cNvContentPartPr/>
                <p14:nvPr/>
              </p14:nvContentPartPr>
              <p14:xfrm>
                <a:off x="3031200" y="1213039"/>
                <a:ext cx="247320" cy="68040"/>
              </p14:xfrm>
            </p:contentPart>
          </mc:Choice>
          <mc:Fallback xmlns="">
            <p:pic>
              <p:nvPicPr>
                <p:cNvPr id="101" name="Entrada de lápiz 100">
                  <a:extLst>
                    <a:ext uri="{FF2B5EF4-FFF2-40B4-BE49-F238E27FC236}">
                      <a16:creationId xmlns:a16="http://schemas.microsoft.com/office/drawing/2014/main" id="{1BAE64E2-5FC0-4DFB-8B91-ECC62C45F950}"/>
                    </a:ext>
                  </a:extLst>
                </p:cNvPr>
                <p:cNvPicPr/>
                <p:nvPr/>
              </p:nvPicPr>
              <p:blipFill>
                <a:blip r:embed="rId53"/>
                <a:stretch>
                  <a:fillRect/>
                </a:stretch>
              </p:blipFill>
              <p:spPr>
                <a:xfrm>
                  <a:off x="3022560" y="1204399"/>
                  <a:ext cx="2649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Entrada de lápiz 101">
                  <a:extLst>
                    <a:ext uri="{FF2B5EF4-FFF2-40B4-BE49-F238E27FC236}">
                      <a16:creationId xmlns:a16="http://schemas.microsoft.com/office/drawing/2014/main" id="{1BB13230-92EF-4D31-A75E-C81A2578C2C8}"/>
                    </a:ext>
                  </a:extLst>
                </p14:cNvPr>
                <p14:cNvContentPartPr/>
                <p14:nvPr/>
              </p14:nvContentPartPr>
              <p14:xfrm>
                <a:off x="3177000" y="1114399"/>
                <a:ext cx="75960" cy="93600"/>
              </p14:xfrm>
            </p:contentPart>
          </mc:Choice>
          <mc:Fallback xmlns="">
            <p:pic>
              <p:nvPicPr>
                <p:cNvPr id="102" name="Entrada de lápiz 101">
                  <a:extLst>
                    <a:ext uri="{FF2B5EF4-FFF2-40B4-BE49-F238E27FC236}">
                      <a16:creationId xmlns:a16="http://schemas.microsoft.com/office/drawing/2014/main" id="{1BB13230-92EF-4D31-A75E-C81A2578C2C8}"/>
                    </a:ext>
                  </a:extLst>
                </p:cNvPr>
                <p:cNvPicPr/>
                <p:nvPr/>
              </p:nvPicPr>
              <p:blipFill>
                <a:blip r:embed="rId55"/>
                <a:stretch>
                  <a:fillRect/>
                </a:stretch>
              </p:blipFill>
              <p:spPr>
                <a:xfrm>
                  <a:off x="3168360" y="1105399"/>
                  <a:ext cx="93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Entrada de lápiz 102">
                  <a:extLst>
                    <a:ext uri="{FF2B5EF4-FFF2-40B4-BE49-F238E27FC236}">
                      <a16:creationId xmlns:a16="http://schemas.microsoft.com/office/drawing/2014/main" id="{B3DF03BC-689C-4BB3-B981-E2B24AA7726D}"/>
                    </a:ext>
                  </a:extLst>
                </p14:cNvPr>
                <p14:cNvContentPartPr/>
                <p14:nvPr/>
              </p14:nvContentPartPr>
              <p14:xfrm>
                <a:off x="3242520" y="1161559"/>
                <a:ext cx="160200" cy="152640"/>
              </p14:xfrm>
            </p:contentPart>
          </mc:Choice>
          <mc:Fallback xmlns="">
            <p:pic>
              <p:nvPicPr>
                <p:cNvPr id="103" name="Entrada de lápiz 102">
                  <a:extLst>
                    <a:ext uri="{FF2B5EF4-FFF2-40B4-BE49-F238E27FC236}">
                      <a16:creationId xmlns:a16="http://schemas.microsoft.com/office/drawing/2014/main" id="{B3DF03BC-689C-4BB3-B981-E2B24AA7726D}"/>
                    </a:ext>
                  </a:extLst>
                </p:cNvPr>
                <p:cNvPicPr/>
                <p:nvPr/>
              </p:nvPicPr>
              <p:blipFill>
                <a:blip r:embed="rId57"/>
                <a:stretch>
                  <a:fillRect/>
                </a:stretch>
              </p:blipFill>
              <p:spPr>
                <a:xfrm>
                  <a:off x="3233880" y="1152559"/>
                  <a:ext cx="177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4" name="Entrada de lápiz 103">
                  <a:extLst>
                    <a:ext uri="{FF2B5EF4-FFF2-40B4-BE49-F238E27FC236}">
                      <a16:creationId xmlns:a16="http://schemas.microsoft.com/office/drawing/2014/main" id="{F95FABF9-1370-4BB2-A000-B735D720C603}"/>
                    </a:ext>
                  </a:extLst>
                </p14:cNvPr>
                <p14:cNvContentPartPr/>
                <p14:nvPr/>
              </p14:nvContentPartPr>
              <p14:xfrm>
                <a:off x="3459960" y="1146799"/>
                <a:ext cx="171000" cy="142560"/>
              </p14:xfrm>
            </p:contentPart>
          </mc:Choice>
          <mc:Fallback xmlns="">
            <p:pic>
              <p:nvPicPr>
                <p:cNvPr id="104" name="Entrada de lápiz 103">
                  <a:extLst>
                    <a:ext uri="{FF2B5EF4-FFF2-40B4-BE49-F238E27FC236}">
                      <a16:creationId xmlns:a16="http://schemas.microsoft.com/office/drawing/2014/main" id="{F95FABF9-1370-4BB2-A000-B735D720C603}"/>
                    </a:ext>
                  </a:extLst>
                </p:cNvPr>
                <p:cNvPicPr/>
                <p:nvPr/>
              </p:nvPicPr>
              <p:blipFill>
                <a:blip r:embed="rId59"/>
                <a:stretch>
                  <a:fillRect/>
                </a:stretch>
              </p:blipFill>
              <p:spPr>
                <a:xfrm>
                  <a:off x="3450960" y="1138159"/>
                  <a:ext cx="188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Entrada de lápiz 112">
                  <a:extLst>
                    <a:ext uri="{FF2B5EF4-FFF2-40B4-BE49-F238E27FC236}">
                      <a16:creationId xmlns:a16="http://schemas.microsoft.com/office/drawing/2014/main" id="{DE2AEFAE-FB64-4348-8F9D-0F3CA09900DF}"/>
                    </a:ext>
                  </a:extLst>
                </p14:cNvPr>
                <p14:cNvContentPartPr/>
                <p14:nvPr/>
              </p14:nvContentPartPr>
              <p14:xfrm>
                <a:off x="2980800" y="1539919"/>
                <a:ext cx="20880" cy="71640"/>
              </p14:xfrm>
            </p:contentPart>
          </mc:Choice>
          <mc:Fallback xmlns="">
            <p:pic>
              <p:nvPicPr>
                <p:cNvPr id="113" name="Entrada de lápiz 112">
                  <a:extLst>
                    <a:ext uri="{FF2B5EF4-FFF2-40B4-BE49-F238E27FC236}">
                      <a16:creationId xmlns:a16="http://schemas.microsoft.com/office/drawing/2014/main" id="{DE2AEFAE-FB64-4348-8F9D-0F3CA09900DF}"/>
                    </a:ext>
                  </a:extLst>
                </p:cNvPr>
                <p:cNvPicPr/>
                <p:nvPr/>
              </p:nvPicPr>
              <p:blipFill>
                <a:blip r:embed="rId61"/>
                <a:stretch>
                  <a:fillRect/>
                </a:stretch>
              </p:blipFill>
              <p:spPr>
                <a:xfrm>
                  <a:off x="2971800" y="1531279"/>
                  <a:ext cx="38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Entrada de lápiz 113">
                  <a:extLst>
                    <a:ext uri="{FF2B5EF4-FFF2-40B4-BE49-F238E27FC236}">
                      <a16:creationId xmlns:a16="http://schemas.microsoft.com/office/drawing/2014/main" id="{B26178D4-03C4-416F-82B0-6BB66E5CA128}"/>
                    </a:ext>
                  </a:extLst>
                </p14:cNvPr>
                <p14:cNvContentPartPr/>
                <p14:nvPr/>
              </p14:nvContentPartPr>
              <p14:xfrm>
                <a:off x="2903400" y="1530199"/>
                <a:ext cx="188640" cy="117720"/>
              </p14:xfrm>
            </p:contentPart>
          </mc:Choice>
          <mc:Fallback xmlns="">
            <p:pic>
              <p:nvPicPr>
                <p:cNvPr id="114" name="Entrada de lápiz 113">
                  <a:extLst>
                    <a:ext uri="{FF2B5EF4-FFF2-40B4-BE49-F238E27FC236}">
                      <a16:creationId xmlns:a16="http://schemas.microsoft.com/office/drawing/2014/main" id="{B26178D4-03C4-416F-82B0-6BB66E5CA128}"/>
                    </a:ext>
                  </a:extLst>
                </p:cNvPr>
                <p:cNvPicPr/>
                <p:nvPr/>
              </p:nvPicPr>
              <p:blipFill>
                <a:blip r:embed="rId63"/>
                <a:stretch>
                  <a:fillRect/>
                </a:stretch>
              </p:blipFill>
              <p:spPr>
                <a:xfrm>
                  <a:off x="2894760" y="1521199"/>
                  <a:ext cx="206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Entrada de lápiz 114">
                  <a:extLst>
                    <a:ext uri="{FF2B5EF4-FFF2-40B4-BE49-F238E27FC236}">
                      <a16:creationId xmlns:a16="http://schemas.microsoft.com/office/drawing/2014/main" id="{A02B6670-D293-4E36-B99A-466627735169}"/>
                    </a:ext>
                  </a:extLst>
                </p14:cNvPr>
                <p14:cNvContentPartPr/>
                <p14:nvPr/>
              </p14:nvContentPartPr>
              <p14:xfrm>
                <a:off x="3117600" y="1574119"/>
                <a:ext cx="40680" cy="56160"/>
              </p14:xfrm>
            </p:contentPart>
          </mc:Choice>
          <mc:Fallback xmlns="">
            <p:pic>
              <p:nvPicPr>
                <p:cNvPr id="115" name="Entrada de lápiz 114">
                  <a:extLst>
                    <a:ext uri="{FF2B5EF4-FFF2-40B4-BE49-F238E27FC236}">
                      <a16:creationId xmlns:a16="http://schemas.microsoft.com/office/drawing/2014/main" id="{A02B6670-D293-4E36-B99A-466627735169}"/>
                    </a:ext>
                  </a:extLst>
                </p:cNvPr>
                <p:cNvPicPr/>
                <p:nvPr/>
              </p:nvPicPr>
              <p:blipFill>
                <a:blip r:embed="rId65"/>
                <a:stretch>
                  <a:fillRect/>
                </a:stretch>
              </p:blipFill>
              <p:spPr>
                <a:xfrm>
                  <a:off x="3108600" y="1565479"/>
                  <a:ext cx="583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Entrada de lápiz 115">
                  <a:extLst>
                    <a:ext uri="{FF2B5EF4-FFF2-40B4-BE49-F238E27FC236}">
                      <a16:creationId xmlns:a16="http://schemas.microsoft.com/office/drawing/2014/main" id="{2B81E188-6DF7-40E2-9791-97EF16E0E181}"/>
                    </a:ext>
                  </a:extLst>
                </p14:cNvPr>
                <p14:cNvContentPartPr/>
                <p14:nvPr/>
              </p14:nvContentPartPr>
              <p14:xfrm>
                <a:off x="3089880" y="1438759"/>
                <a:ext cx="71640" cy="43920"/>
              </p14:xfrm>
            </p:contentPart>
          </mc:Choice>
          <mc:Fallback xmlns="">
            <p:pic>
              <p:nvPicPr>
                <p:cNvPr id="116" name="Entrada de lápiz 115">
                  <a:extLst>
                    <a:ext uri="{FF2B5EF4-FFF2-40B4-BE49-F238E27FC236}">
                      <a16:creationId xmlns:a16="http://schemas.microsoft.com/office/drawing/2014/main" id="{2B81E188-6DF7-40E2-9791-97EF16E0E181}"/>
                    </a:ext>
                  </a:extLst>
                </p:cNvPr>
                <p:cNvPicPr/>
                <p:nvPr/>
              </p:nvPicPr>
              <p:blipFill>
                <a:blip r:embed="rId67"/>
                <a:stretch>
                  <a:fillRect/>
                </a:stretch>
              </p:blipFill>
              <p:spPr>
                <a:xfrm>
                  <a:off x="3080880" y="1430119"/>
                  <a:ext cx="89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Entrada de lápiz 116">
                  <a:extLst>
                    <a:ext uri="{FF2B5EF4-FFF2-40B4-BE49-F238E27FC236}">
                      <a16:creationId xmlns:a16="http://schemas.microsoft.com/office/drawing/2014/main" id="{042C8961-28C5-4045-A807-DB1E61D06A33}"/>
                    </a:ext>
                  </a:extLst>
                </p14:cNvPr>
                <p14:cNvContentPartPr/>
                <p14:nvPr/>
              </p14:nvContentPartPr>
              <p14:xfrm>
                <a:off x="3255480" y="1498879"/>
                <a:ext cx="107640" cy="145440"/>
              </p14:xfrm>
            </p:contentPart>
          </mc:Choice>
          <mc:Fallback xmlns="">
            <p:pic>
              <p:nvPicPr>
                <p:cNvPr id="117" name="Entrada de lápiz 116">
                  <a:extLst>
                    <a:ext uri="{FF2B5EF4-FFF2-40B4-BE49-F238E27FC236}">
                      <a16:creationId xmlns:a16="http://schemas.microsoft.com/office/drawing/2014/main" id="{042C8961-28C5-4045-A807-DB1E61D06A33}"/>
                    </a:ext>
                  </a:extLst>
                </p:cNvPr>
                <p:cNvPicPr/>
                <p:nvPr/>
              </p:nvPicPr>
              <p:blipFill>
                <a:blip r:embed="rId69"/>
                <a:stretch>
                  <a:fillRect/>
                </a:stretch>
              </p:blipFill>
              <p:spPr>
                <a:xfrm>
                  <a:off x="3246480" y="1489879"/>
                  <a:ext cx="125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Entrada de lápiz 117">
                  <a:extLst>
                    <a:ext uri="{FF2B5EF4-FFF2-40B4-BE49-F238E27FC236}">
                      <a16:creationId xmlns:a16="http://schemas.microsoft.com/office/drawing/2014/main" id="{8B08AF08-E6F9-43E8-A1E0-8D94878443F5}"/>
                    </a:ext>
                  </a:extLst>
                </p14:cNvPr>
                <p14:cNvContentPartPr/>
                <p14:nvPr/>
              </p14:nvContentPartPr>
              <p14:xfrm>
                <a:off x="3399120" y="1515799"/>
                <a:ext cx="149040" cy="137160"/>
              </p14:xfrm>
            </p:contentPart>
          </mc:Choice>
          <mc:Fallback xmlns="">
            <p:pic>
              <p:nvPicPr>
                <p:cNvPr id="118" name="Entrada de lápiz 117">
                  <a:extLst>
                    <a:ext uri="{FF2B5EF4-FFF2-40B4-BE49-F238E27FC236}">
                      <a16:creationId xmlns:a16="http://schemas.microsoft.com/office/drawing/2014/main" id="{8B08AF08-E6F9-43E8-A1E0-8D94878443F5}"/>
                    </a:ext>
                  </a:extLst>
                </p:cNvPr>
                <p:cNvPicPr/>
                <p:nvPr/>
              </p:nvPicPr>
              <p:blipFill>
                <a:blip r:embed="rId71"/>
                <a:stretch>
                  <a:fillRect/>
                </a:stretch>
              </p:blipFill>
              <p:spPr>
                <a:xfrm>
                  <a:off x="3390480" y="1506799"/>
                  <a:ext cx="166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Entrada de lápiz 118">
                  <a:extLst>
                    <a:ext uri="{FF2B5EF4-FFF2-40B4-BE49-F238E27FC236}">
                      <a16:creationId xmlns:a16="http://schemas.microsoft.com/office/drawing/2014/main" id="{99BBEAFE-F28C-4E27-8BBC-1037D610E6DC}"/>
                    </a:ext>
                  </a:extLst>
                </p14:cNvPr>
                <p14:cNvContentPartPr/>
                <p14:nvPr/>
              </p14:nvContentPartPr>
              <p14:xfrm>
                <a:off x="3415680" y="1593559"/>
                <a:ext cx="65160" cy="8280"/>
              </p14:xfrm>
            </p:contentPart>
          </mc:Choice>
          <mc:Fallback xmlns="">
            <p:pic>
              <p:nvPicPr>
                <p:cNvPr id="119" name="Entrada de lápiz 118">
                  <a:extLst>
                    <a:ext uri="{FF2B5EF4-FFF2-40B4-BE49-F238E27FC236}">
                      <a16:creationId xmlns:a16="http://schemas.microsoft.com/office/drawing/2014/main" id="{99BBEAFE-F28C-4E27-8BBC-1037D610E6DC}"/>
                    </a:ext>
                  </a:extLst>
                </p:cNvPr>
                <p:cNvPicPr/>
                <p:nvPr/>
              </p:nvPicPr>
              <p:blipFill>
                <a:blip r:embed="rId73"/>
                <a:stretch>
                  <a:fillRect/>
                </a:stretch>
              </p:blipFill>
              <p:spPr>
                <a:xfrm>
                  <a:off x="3406680" y="1584559"/>
                  <a:ext cx="82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Entrada de lápiz 119">
                  <a:extLst>
                    <a:ext uri="{FF2B5EF4-FFF2-40B4-BE49-F238E27FC236}">
                      <a16:creationId xmlns:a16="http://schemas.microsoft.com/office/drawing/2014/main" id="{DFA5A195-DDFA-4693-BD7B-D7E1AB8FC6D0}"/>
                    </a:ext>
                  </a:extLst>
                </p14:cNvPr>
                <p14:cNvContentPartPr/>
                <p14:nvPr/>
              </p14:nvContentPartPr>
              <p14:xfrm>
                <a:off x="3405600" y="1525519"/>
                <a:ext cx="153360" cy="37800"/>
              </p14:xfrm>
            </p:contentPart>
          </mc:Choice>
          <mc:Fallback xmlns="">
            <p:pic>
              <p:nvPicPr>
                <p:cNvPr id="120" name="Entrada de lápiz 119">
                  <a:extLst>
                    <a:ext uri="{FF2B5EF4-FFF2-40B4-BE49-F238E27FC236}">
                      <a16:creationId xmlns:a16="http://schemas.microsoft.com/office/drawing/2014/main" id="{DFA5A195-DDFA-4693-BD7B-D7E1AB8FC6D0}"/>
                    </a:ext>
                  </a:extLst>
                </p:cNvPr>
                <p:cNvPicPr/>
                <p:nvPr/>
              </p:nvPicPr>
              <p:blipFill>
                <a:blip r:embed="rId75"/>
                <a:stretch>
                  <a:fillRect/>
                </a:stretch>
              </p:blipFill>
              <p:spPr>
                <a:xfrm>
                  <a:off x="3396960" y="1516879"/>
                  <a:ext cx="171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Entrada de lápiz 120">
                  <a:extLst>
                    <a:ext uri="{FF2B5EF4-FFF2-40B4-BE49-F238E27FC236}">
                      <a16:creationId xmlns:a16="http://schemas.microsoft.com/office/drawing/2014/main" id="{092C6F64-92BD-4182-B01E-04FE4EDF9F23}"/>
                    </a:ext>
                  </a:extLst>
                </p14:cNvPr>
                <p14:cNvContentPartPr/>
                <p14:nvPr/>
              </p14:nvContentPartPr>
              <p14:xfrm>
                <a:off x="3568680" y="1526599"/>
                <a:ext cx="200520" cy="117720"/>
              </p14:xfrm>
            </p:contentPart>
          </mc:Choice>
          <mc:Fallback xmlns="">
            <p:pic>
              <p:nvPicPr>
                <p:cNvPr id="121" name="Entrada de lápiz 120">
                  <a:extLst>
                    <a:ext uri="{FF2B5EF4-FFF2-40B4-BE49-F238E27FC236}">
                      <a16:creationId xmlns:a16="http://schemas.microsoft.com/office/drawing/2014/main" id="{092C6F64-92BD-4182-B01E-04FE4EDF9F23}"/>
                    </a:ext>
                  </a:extLst>
                </p:cNvPr>
                <p:cNvPicPr/>
                <p:nvPr/>
              </p:nvPicPr>
              <p:blipFill>
                <a:blip r:embed="rId77"/>
                <a:stretch>
                  <a:fillRect/>
                </a:stretch>
              </p:blipFill>
              <p:spPr>
                <a:xfrm>
                  <a:off x="3559680" y="1517599"/>
                  <a:ext cx="21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Entrada de lápiz 121">
                  <a:extLst>
                    <a:ext uri="{FF2B5EF4-FFF2-40B4-BE49-F238E27FC236}">
                      <a16:creationId xmlns:a16="http://schemas.microsoft.com/office/drawing/2014/main" id="{89D453EE-5A6E-404F-899D-B6B9AC765128}"/>
                    </a:ext>
                  </a:extLst>
                </p14:cNvPr>
                <p14:cNvContentPartPr/>
                <p14:nvPr/>
              </p14:nvContentPartPr>
              <p14:xfrm>
                <a:off x="3615480" y="1515439"/>
                <a:ext cx="227880" cy="24840"/>
              </p14:xfrm>
            </p:contentPart>
          </mc:Choice>
          <mc:Fallback xmlns="">
            <p:pic>
              <p:nvPicPr>
                <p:cNvPr id="122" name="Entrada de lápiz 121">
                  <a:extLst>
                    <a:ext uri="{FF2B5EF4-FFF2-40B4-BE49-F238E27FC236}">
                      <a16:creationId xmlns:a16="http://schemas.microsoft.com/office/drawing/2014/main" id="{89D453EE-5A6E-404F-899D-B6B9AC765128}"/>
                    </a:ext>
                  </a:extLst>
                </p:cNvPr>
                <p:cNvPicPr/>
                <p:nvPr/>
              </p:nvPicPr>
              <p:blipFill>
                <a:blip r:embed="rId79"/>
                <a:stretch>
                  <a:fillRect/>
                </a:stretch>
              </p:blipFill>
              <p:spPr>
                <a:xfrm>
                  <a:off x="3606480" y="1506439"/>
                  <a:ext cx="245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Entrada de lápiz 122">
                  <a:extLst>
                    <a:ext uri="{FF2B5EF4-FFF2-40B4-BE49-F238E27FC236}">
                      <a16:creationId xmlns:a16="http://schemas.microsoft.com/office/drawing/2014/main" id="{BB4E121E-5B61-4A35-9E61-DC19A316521E}"/>
                    </a:ext>
                  </a:extLst>
                </p14:cNvPr>
                <p14:cNvContentPartPr/>
                <p14:nvPr/>
              </p14:nvContentPartPr>
              <p14:xfrm>
                <a:off x="3861360" y="1494199"/>
                <a:ext cx="172080" cy="133560"/>
              </p14:xfrm>
            </p:contentPart>
          </mc:Choice>
          <mc:Fallback xmlns="">
            <p:pic>
              <p:nvPicPr>
                <p:cNvPr id="123" name="Entrada de lápiz 122">
                  <a:extLst>
                    <a:ext uri="{FF2B5EF4-FFF2-40B4-BE49-F238E27FC236}">
                      <a16:creationId xmlns:a16="http://schemas.microsoft.com/office/drawing/2014/main" id="{BB4E121E-5B61-4A35-9E61-DC19A316521E}"/>
                    </a:ext>
                  </a:extLst>
                </p:cNvPr>
                <p:cNvPicPr/>
                <p:nvPr/>
              </p:nvPicPr>
              <p:blipFill>
                <a:blip r:embed="rId81"/>
                <a:stretch>
                  <a:fillRect/>
                </a:stretch>
              </p:blipFill>
              <p:spPr>
                <a:xfrm>
                  <a:off x="3852360" y="1485559"/>
                  <a:ext cx="189720" cy="151200"/>
                </a:xfrm>
                <a:prstGeom prst="rect">
                  <a:avLst/>
                </a:prstGeom>
              </p:spPr>
            </p:pic>
          </mc:Fallback>
        </mc:AlternateContent>
      </p:grpSp>
      <p:grpSp>
        <p:nvGrpSpPr>
          <p:cNvPr id="126" name="Grupo 125">
            <a:extLst>
              <a:ext uri="{FF2B5EF4-FFF2-40B4-BE49-F238E27FC236}">
                <a16:creationId xmlns:a16="http://schemas.microsoft.com/office/drawing/2014/main" id="{22630837-0999-45B0-AC79-70F5BD208EC5}"/>
              </a:ext>
            </a:extLst>
          </p:cNvPr>
          <p:cNvGrpSpPr/>
          <p:nvPr/>
        </p:nvGrpSpPr>
        <p:grpSpPr>
          <a:xfrm>
            <a:off x="80640" y="47955"/>
            <a:ext cx="7517520" cy="3778560"/>
            <a:chOff x="93960" y="41959"/>
            <a:chExt cx="7517520" cy="3778560"/>
          </a:xfrm>
        </p:grpSpPr>
        <mc:AlternateContent xmlns:mc="http://schemas.openxmlformats.org/markup-compatibility/2006" xmlns:p14="http://schemas.microsoft.com/office/powerpoint/2010/main">
          <mc:Choice Requires="p14">
            <p:contentPart p14:bwMode="auto" r:id="rId82">
              <p14:nvContentPartPr>
                <p14:cNvPr id="5" name="Entrada de lápiz 4">
                  <a:extLst>
                    <a:ext uri="{FF2B5EF4-FFF2-40B4-BE49-F238E27FC236}">
                      <a16:creationId xmlns:a16="http://schemas.microsoft.com/office/drawing/2014/main" id="{DA809AF3-BF3A-4F70-8DF2-4ADE7930956A}"/>
                    </a:ext>
                  </a:extLst>
                </p14:cNvPr>
                <p14:cNvContentPartPr/>
                <p14:nvPr/>
              </p14:nvContentPartPr>
              <p14:xfrm>
                <a:off x="866520" y="148879"/>
                <a:ext cx="331920" cy="237600"/>
              </p14:xfrm>
            </p:contentPart>
          </mc:Choice>
          <mc:Fallback xmlns="">
            <p:pic>
              <p:nvPicPr>
                <p:cNvPr id="5" name="Entrada de lápiz 4">
                  <a:extLst>
                    <a:ext uri="{FF2B5EF4-FFF2-40B4-BE49-F238E27FC236}">
                      <a16:creationId xmlns:a16="http://schemas.microsoft.com/office/drawing/2014/main" id="{DA809AF3-BF3A-4F70-8DF2-4ADE7930956A}"/>
                    </a:ext>
                  </a:extLst>
                </p:cNvPr>
                <p:cNvPicPr/>
                <p:nvPr/>
              </p:nvPicPr>
              <p:blipFill>
                <a:blip r:embed="rId83"/>
                <a:stretch>
                  <a:fillRect/>
                </a:stretch>
              </p:blipFill>
              <p:spPr>
                <a:xfrm>
                  <a:off x="857520" y="139879"/>
                  <a:ext cx="34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 name="Entrada de lápiz 5">
                  <a:extLst>
                    <a:ext uri="{FF2B5EF4-FFF2-40B4-BE49-F238E27FC236}">
                      <a16:creationId xmlns:a16="http://schemas.microsoft.com/office/drawing/2014/main" id="{708E2FCE-70E9-4165-B666-802CBEDAE047}"/>
                    </a:ext>
                  </a:extLst>
                </p14:cNvPr>
                <p14:cNvContentPartPr/>
                <p14:nvPr/>
              </p14:nvContentPartPr>
              <p14:xfrm>
                <a:off x="983160" y="170839"/>
                <a:ext cx="94680" cy="3649680"/>
              </p14:xfrm>
            </p:contentPart>
          </mc:Choice>
          <mc:Fallback xmlns="">
            <p:pic>
              <p:nvPicPr>
                <p:cNvPr id="6" name="Entrada de lápiz 5">
                  <a:extLst>
                    <a:ext uri="{FF2B5EF4-FFF2-40B4-BE49-F238E27FC236}">
                      <a16:creationId xmlns:a16="http://schemas.microsoft.com/office/drawing/2014/main" id="{708E2FCE-70E9-4165-B666-802CBEDAE047}"/>
                    </a:ext>
                  </a:extLst>
                </p:cNvPr>
                <p:cNvPicPr/>
                <p:nvPr/>
              </p:nvPicPr>
              <p:blipFill>
                <a:blip r:embed="rId85"/>
                <a:stretch>
                  <a:fillRect/>
                </a:stretch>
              </p:blipFill>
              <p:spPr>
                <a:xfrm>
                  <a:off x="974160" y="161839"/>
                  <a:ext cx="112320" cy="3667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 name="Entrada de lápiz 7">
                  <a:extLst>
                    <a:ext uri="{FF2B5EF4-FFF2-40B4-BE49-F238E27FC236}">
                      <a16:creationId xmlns:a16="http://schemas.microsoft.com/office/drawing/2014/main" id="{A3FCC349-95C7-4301-834A-CEBC8CB392A5}"/>
                    </a:ext>
                  </a:extLst>
                </p14:cNvPr>
                <p14:cNvContentPartPr/>
                <p14:nvPr/>
              </p14:nvContentPartPr>
              <p14:xfrm>
                <a:off x="6660000" y="3018439"/>
                <a:ext cx="273600" cy="255600"/>
              </p14:xfrm>
            </p:contentPart>
          </mc:Choice>
          <mc:Fallback xmlns="">
            <p:pic>
              <p:nvPicPr>
                <p:cNvPr id="8" name="Entrada de lápiz 7">
                  <a:extLst>
                    <a:ext uri="{FF2B5EF4-FFF2-40B4-BE49-F238E27FC236}">
                      <a16:creationId xmlns:a16="http://schemas.microsoft.com/office/drawing/2014/main" id="{A3FCC349-95C7-4301-834A-CEBC8CB392A5}"/>
                    </a:ext>
                  </a:extLst>
                </p:cNvPr>
                <p:cNvPicPr/>
                <p:nvPr/>
              </p:nvPicPr>
              <p:blipFill>
                <a:blip r:embed="rId87"/>
                <a:stretch>
                  <a:fillRect/>
                </a:stretch>
              </p:blipFill>
              <p:spPr>
                <a:xfrm>
                  <a:off x="6651000" y="3009439"/>
                  <a:ext cx="291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 name="Entrada de lápiz 9">
                  <a:extLst>
                    <a:ext uri="{FF2B5EF4-FFF2-40B4-BE49-F238E27FC236}">
                      <a16:creationId xmlns:a16="http://schemas.microsoft.com/office/drawing/2014/main" id="{4701AA8B-DF28-4869-9DEC-0A45EBF134BD}"/>
                    </a:ext>
                  </a:extLst>
                </p14:cNvPr>
                <p14:cNvContentPartPr/>
                <p14:nvPr/>
              </p14:nvContentPartPr>
              <p14:xfrm>
                <a:off x="7077240" y="2836279"/>
                <a:ext cx="384120" cy="341640"/>
              </p14:xfrm>
            </p:contentPart>
          </mc:Choice>
          <mc:Fallback xmlns="">
            <p:pic>
              <p:nvPicPr>
                <p:cNvPr id="10" name="Entrada de lápiz 9">
                  <a:extLst>
                    <a:ext uri="{FF2B5EF4-FFF2-40B4-BE49-F238E27FC236}">
                      <a16:creationId xmlns:a16="http://schemas.microsoft.com/office/drawing/2014/main" id="{4701AA8B-DF28-4869-9DEC-0A45EBF134BD}"/>
                    </a:ext>
                  </a:extLst>
                </p:cNvPr>
                <p:cNvPicPr/>
                <p:nvPr/>
              </p:nvPicPr>
              <p:blipFill>
                <a:blip r:embed="rId89"/>
                <a:stretch>
                  <a:fillRect/>
                </a:stretch>
              </p:blipFill>
              <p:spPr>
                <a:xfrm>
                  <a:off x="7068240" y="2827639"/>
                  <a:ext cx="4017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 name="Entrada de lápiz 10">
                  <a:extLst>
                    <a:ext uri="{FF2B5EF4-FFF2-40B4-BE49-F238E27FC236}">
                      <a16:creationId xmlns:a16="http://schemas.microsoft.com/office/drawing/2014/main" id="{1467036C-9A52-44AB-B18D-5A50C8BFF9C1}"/>
                    </a:ext>
                  </a:extLst>
                </p14:cNvPr>
                <p14:cNvContentPartPr/>
                <p14:nvPr/>
              </p14:nvContentPartPr>
              <p14:xfrm>
                <a:off x="7514280" y="3068119"/>
                <a:ext cx="97200" cy="192240"/>
              </p14:xfrm>
            </p:contentPart>
          </mc:Choice>
          <mc:Fallback xmlns="">
            <p:pic>
              <p:nvPicPr>
                <p:cNvPr id="11" name="Entrada de lápiz 10">
                  <a:extLst>
                    <a:ext uri="{FF2B5EF4-FFF2-40B4-BE49-F238E27FC236}">
                      <a16:creationId xmlns:a16="http://schemas.microsoft.com/office/drawing/2014/main" id="{1467036C-9A52-44AB-B18D-5A50C8BFF9C1}"/>
                    </a:ext>
                  </a:extLst>
                </p:cNvPr>
                <p:cNvPicPr/>
                <p:nvPr/>
              </p:nvPicPr>
              <p:blipFill>
                <a:blip r:embed="rId91"/>
                <a:stretch>
                  <a:fillRect/>
                </a:stretch>
              </p:blipFill>
              <p:spPr>
                <a:xfrm>
                  <a:off x="7505640" y="3059479"/>
                  <a:ext cx="114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Entrada de lápiz 11">
                  <a:extLst>
                    <a:ext uri="{FF2B5EF4-FFF2-40B4-BE49-F238E27FC236}">
                      <a16:creationId xmlns:a16="http://schemas.microsoft.com/office/drawing/2014/main" id="{58BA0928-D9EC-49F2-8D56-0F9899CF4A63}"/>
                    </a:ext>
                  </a:extLst>
                </p14:cNvPr>
                <p14:cNvContentPartPr/>
                <p14:nvPr/>
              </p14:nvContentPartPr>
              <p14:xfrm>
                <a:off x="7551000" y="2976319"/>
                <a:ext cx="44640" cy="41040"/>
              </p14:xfrm>
            </p:contentPart>
          </mc:Choice>
          <mc:Fallback xmlns="">
            <p:pic>
              <p:nvPicPr>
                <p:cNvPr id="12" name="Entrada de lápiz 11">
                  <a:extLst>
                    <a:ext uri="{FF2B5EF4-FFF2-40B4-BE49-F238E27FC236}">
                      <a16:creationId xmlns:a16="http://schemas.microsoft.com/office/drawing/2014/main" id="{58BA0928-D9EC-49F2-8D56-0F9899CF4A63}"/>
                    </a:ext>
                  </a:extLst>
                </p:cNvPr>
                <p:cNvPicPr/>
                <p:nvPr/>
              </p:nvPicPr>
              <p:blipFill>
                <a:blip r:embed="rId93"/>
                <a:stretch>
                  <a:fillRect/>
                </a:stretch>
              </p:blipFill>
              <p:spPr>
                <a:xfrm>
                  <a:off x="7542360" y="2967679"/>
                  <a:ext cx="6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Entrada de lápiz 13">
                  <a:extLst>
                    <a:ext uri="{FF2B5EF4-FFF2-40B4-BE49-F238E27FC236}">
                      <a16:creationId xmlns:a16="http://schemas.microsoft.com/office/drawing/2014/main" id="{8389ECE3-597A-46C0-BC7A-482FB212AEE9}"/>
                    </a:ext>
                  </a:extLst>
                </p14:cNvPr>
                <p14:cNvContentPartPr/>
                <p14:nvPr/>
              </p14:nvContentPartPr>
              <p14:xfrm>
                <a:off x="1374120" y="41959"/>
                <a:ext cx="178920" cy="290880"/>
              </p14:xfrm>
            </p:contentPart>
          </mc:Choice>
          <mc:Fallback xmlns="">
            <p:pic>
              <p:nvPicPr>
                <p:cNvPr id="14" name="Entrada de lápiz 13">
                  <a:extLst>
                    <a:ext uri="{FF2B5EF4-FFF2-40B4-BE49-F238E27FC236}">
                      <a16:creationId xmlns:a16="http://schemas.microsoft.com/office/drawing/2014/main" id="{8389ECE3-597A-46C0-BC7A-482FB212AEE9}"/>
                    </a:ext>
                  </a:extLst>
                </p:cNvPr>
                <p:cNvPicPr/>
                <p:nvPr/>
              </p:nvPicPr>
              <p:blipFill>
                <a:blip r:embed="rId95"/>
                <a:stretch>
                  <a:fillRect/>
                </a:stretch>
              </p:blipFill>
              <p:spPr>
                <a:xfrm>
                  <a:off x="1365480" y="33319"/>
                  <a:ext cx="196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 name="Entrada de lápiz 14">
                  <a:extLst>
                    <a:ext uri="{FF2B5EF4-FFF2-40B4-BE49-F238E27FC236}">
                      <a16:creationId xmlns:a16="http://schemas.microsoft.com/office/drawing/2014/main" id="{B396F82E-F306-40CB-B7BA-956357F83466}"/>
                    </a:ext>
                  </a:extLst>
                </p14:cNvPr>
                <p14:cNvContentPartPr/>
                <p14:nvPr/>
              </p14:nvContentPartPr>
              <p14:xfrm>
                <a:off x="1611720" y="280639"/>
                <a:ext cx="96480" cy="85320"/>
              </p14:xfrm>
            </p:contentPart>
          </mc:Choice>
          <mc:Fallback xmlns="">
            <p:pic>
              <p:nvPicPr>
                <p:cNvPr id="15" name="Entrada de lápiz 14">
                  <a:extLst>
                    <a:ext uri="{FF2B5EF4-FFF2-40B4-BE49-F238E27FC236}">
                      <a16:creationId xmlns:a16="http://schemas.microsoft.com/office/drawing/2014/main" id="{B396F82E-F306-40CB-B7BA-956357F83466}"/>
                    </a:ext>
                  </a:extLst>
                </p:cNvPr>
                <p:cNvPicPr/>
                <p:nvPr/>
              </p:nvPicPr>
              <p:blipFill>
                <a:blip r:embed="rId97"/>
                <a:stretch>
                  <a:fillRect/>
                </a:stretch>
              </p:blipFill>
              <p:spPr>
                <a:xfrm>
                  <a:off x="1603080" y="271639"/>
                  <a:ext cx="114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 name="Entrada de lápiz 29">
                  <a:extLst>
                    <a:ext uri="{FF2B5EF4-FFF2-40B4-BE49-F238E27FC236}">
                      <a16:creationId xmlns:a16="http://schemas.microsoft.com/office/drawing/2014/main" id="{5219794B-E939-4D3F-B43B-BBBCB339FD46}"/>
                    </a:ext>
                  </a:extLst>
                </p14:cNvPr>
                <p14:cNvContentPartPr/>
                <p14:nvPr/>
              </p14:nvContentPartPr>
              <p14:xfrm>
                <a:off x="842760" y="738919"/>
                <a:ext cx="253800" cy="7200"/>
              </p14:xfrm>
            </p:contentPart>
          </mc:Choice>
          <mc:Fallback xmlns="">
            <p:pic>
              <p:nvPicPr>
                <p:cNvPr id="30" name="Entrada de lápiz 29">
                  <a:extLst>
                    <a:ext uri="{FF2B5EF4-FFF2-40B4-BE49-F238E27FC236}">
                      <a16:creationId xmlns:a16="http://schemas.microsoft.com/office/drawing/2014/main" id="{5219794B-E939-4D3F-B43B-BBBCB339FD46}"/>
                    </a:ext>
                  </a:extLst>
                </p:cNvPr>
                <p:cNvPicPr/>
                <p:nvPr/>
              </p:nvPicPr>
              <p:blipFill>
                <a:blip r:embed="rId99"/>
                <a:stretch>
                  <a:fillRect/>
                </a:stretch>
              </p:blipFill>
              <p:spPr>
                <a:xfrm>
                  <a:off x="833760" y="729919"/>
                  <a:ext cx="271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1" name="Entrada de lápiz 30">
                  <a:extLst>
                    <a:ext uri="{FF2B5EF4-FFF2-40B4-BE49-F238E27FC236}">
                      <a16:creationId xmlns:a16="http://schemas.microsoft.com/office/drawing/2014/main" id="{5B7A7659-783F-4542-B631-2EC8C567B9B2}"/>
                    </a:ext>
                  </a:extLst>
                </p14:cNvPr>
                <p14:cNvContentPartPr/>
                <p14:nvPr/>
              </p14:nvContentPartPr>
              <p14:xfrm>
                <a:off x="242280" y="635599"/>
                <a:ext cx="178560" cy="253080"/>
              </p14:xfrm>
            </p:contentPart>
          </mc:Choice>
          <mc:Fallback xmlns="">
            <p:pic>
              <p:nvPicPr>
                <p:cNvPr id="31" name="Entrada de lápiz 30">
                  <a:extLst>
                    <a:ext uri="{FF2B5EF4-FFF2-40B4-BE49-F238E27FC236}">
                      <a16:creationId xmlns:a16="http://schemas.microsoft.com/office/drawing/2014/main" id="{5B7A7659-783F-4542-B631-2EC8C567B9B2}"/>
                    </a:ext>
                  </a:extLst>
                </p:cNvPr>
                <p:cNvPicPr/>
                <p:nvPr/>
              </p:nvPicPr>
              <p:blipFill>
                <a:blip r:embed="rId101"/>
                <a:stretch>
                  <a:fillRect/>
                </a:stretch>
              </p:blipFill>
              <p:spPr>
                <a:xfrm>
                  <a:off x="233280" y="626959"/>
                  <a:ext cx="196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2" name="Entrada de lápiz 31">
                  <a:extLst>
                    <a:ext uri="{FF2B5EF4-FFF2-40B4-BE49-F238E27FC236}">
                      <a16:creationId xmlns:a16="http://schemas.microsoft.com/office/drawing/2014/main" id="{E86EB932-1C89-484C-AF81-CACD84284EA7}"/>
                    </a:ext>
                  </a:extLst>
                </p14:cNvPr>
                <p14:cNvContentPartPr/>
                <p14:nvPr/>
              </p14:nvContentPartPr>
              <p14:xfrm>
                <a:off x="424440" y="812719"/>
                <a:ext cx="108000" cy="88920"/>
              </p14:xfrm>
            </p:contentPart>
          </mc:Choice>
          <mc:Fallback xmlns="">
            <p:pic>
              <p:nvPicPr>
                <p:cNvPr id="32" name="Entrada de lápiz 31">
                  <a:extLst>
                    <a:ext uri="{FF2B5EF4-FFF2-40B4-BE49-F238E27FC236}">
                      <a16:creationId xmlns:a16="http://schemas.microsoft.com/office/drawing/2014/main" id="{E86EB932-1C89-484C-AF81-CACD84284EA7}"/>
                    </a:ext>
                  </a:extLst>
                </p:cNvPr>
                <p:cNvPicPr/>
                <p:nvPr/>
              </p:nvPicPr>
              <p:blipFill>
                <a:blip r:embed="rId103"/>
                <a:stretch>
                  <a:fillRect/>
                </a:stretch>
              </p:blipFill>
              <p:spPr>
                <a:xfrm>
                  <a:off x="415800" y="804079"/>
                  <a:ext cx="125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3" name="Entrada de lápiz 32">
                  <a:extLst>
                    <a:ext uri="{FF2B5EF4-FFF2-40B4-BE49-F238E27FC236}">
                      <a16:creationId xmlns:a16="http://schemas.microsoft.com/office/drawing/2014/main" id="{95FF9399-F72A-4E9B-8BF7-9F2E056AD509}"/>
                    </a:ext>
                  </a:extLst>
                </p14:cNvPr>
                <p14:cNvContentPartPr/>
                <p14:nvPr/>
              </p14:nvContentPartPr>
              <p14:xfrm>
                <a:off x="567360" y="805159"/>
                <a:ext cx="140040" cy="79920"/>
              </p14:xfrm>
            </p:contentPart>
          </mc:Choice>
          <mc:Fallback xmlns="">
            <p:pic>
              <p:nvPicPr>
                <p:cNvPr id="33" name="Entrada de lápiz 32">
                  <a:extLst>
                    <a:ext uri="{FF2B5EF4-FFF2-40B4-BE49-F238E27FC236}">
                      <a16:creationId xmlns:a16="http://schemas.microsoft.com/office/drawing/2014/main" id="{95FF9399-F72A-4E9B-8BF7-9F2E056AD509}"/>
                    </a:ext>
                  </a:extLst>
                </p:cNvPr>
                <p:cNvPicPr/>
                <p:nvPr/>
              </p:nvPicPr>
              <p:blipFill>
                <a:blip r:embed="rId105"/>
                <a:stretch>
                  <a:fillRect/>
                </a:stretch>
              </p:blipFill>
              <p:spPr>
                <a:xfrm>
                  <a:off x="558720" y="796159"/>
                  <a:ext cx="157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5" name="Entrada de lápiz 34">
                  <a:extLst>
                    <a:ext uri="{FF2B5EF4-FFF2-40B4-BE49-F238E27FC236}">
                      <a16:creationId xmlns:a16="http://schemas.microsoft.com/office/drawing/2014/main" id="{33BB51F4-E86E-42A7-89BA-1CD15818406B}"/>
                    </a:ext>
                  </a:extLst>
                </p14:cNvPr>
                <p14:cNvContentPartPr/>
                <p14:nvPr/>
              </p14:nvContentPartPr>
              <p14:xfrm>
                <a:off x="951120" y="2950759"/>
                <a:ext cx="114120" cy="28440"/>
              </p14:xfrm>
            </p:contentPart>
          </mc:Choice>
          <mc:Fallback xmlns="">
            <p:pic>
              <p:nvPicPr>
                <p:cNvPr id="35" name="Entrada de lápiz 34">
                  <a:extLst>
                    <a:ext uri="{FF2B5EF4-FFF2-40B4-BE49-F238E27FC236}">
                      <a16:creationId xmlns:a16="http://schemas.microsoft.com/office/drawing/2014/main" id="{33BB51F4-E86E-42A7-89BA-1CD15818406B}"/>
                    </a:ext>
                  </a:extLst>
                </p:cNvPr>
                <p:cNvPicPr/>
                <p:nvPr/>
              </p:nvPicPr>
              <p:blipFill>
                <a:blip r:embed="rId107"/>
                <a:stretch>
                  <a:fillRect/>
                </a:stretch>
              </p:blipFill>
              <p:spPr>
                <a:xfrm>
                  <a:off x="942480" y="2941759"/>
                  <a:ext cx="131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5" name="Entrada de lápiz 54">
                  <a:extLst>
                    <a:ext uri="{FF2B5EF4-FFF2-40B4-BE49-F238E27FC236}">
                      <a16:creationId xmlns:a16="http://schemas.microsoft.com/office/drawing/2014/main" id="{0E4246CC-701C-43AF-8F9A-8A3445503555}"/>
                    </a:ext>
                  </a:extLst>
                </p14:cNvPr>
                <p14:cNvContentPartPr/>
                <p14:nvPr/>
              </p14:nvContentPartPr>
              <p14:xfrm>
                <a:off x="93960" y="2710279"/>
                <a:ext cx="130680" cy="261000"/>
              </p14:xfrm>
            </p:contentPart>
          </mc:Choice>
          <mc:Fallback xmlns="">
            <p:pic>
              <p:nvPicPr>
                <p:cNvPr id="55" name="Entrada de lápiz 54">
                  <a:extLst>
                    <a:ext uri="{FF2B5EF4-FFF2-40B4-BE49-F238E27FC236}">
                      <a16:creationId xmlns:a16="http://schemas.microsoft.com/office/drawing/2014/main" id="{0E4246CC-701C-43AF-8F9A-8A3445503555}"/>
                    </a:ext>
                  </a:extLst>
                </p:cNvPr>
                <p:cNvPicPr/>
                <p:nvPr/>
              </p:nvPicPr>
              <p:blipFill>
                <a:blip r:embed="rId109"/>
                <a:stretch>
                  <a:fillRect/>
                </a:stretch>
              </p:blipFill>
              <p:spPr>
                <a:xfrm>
                  <a:off x="84960" y="2701279"/>
                  <a:ext cx="148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6" name="Entrada de lápiz 55">
                  <a:extLst>
                    <a:ext uri="{FF2B5EF4-FFF2-40B4-BE49-F238E27FC236}">
                      <a16:creationId xmlns:a16="http://schemas.microsoft.com/office/drawing/2014/main" id="{6EDB80C1-9A1A-4456-B5B3-E56901830569}"/>
                    </a:ext>
                  </a:extLst>
                </p14:cNvPr>
                <p14:cNvContentPartPr/>
                <p14:nvPr/>
              </p14:nvContentPartPr>
              <p14:xfrm>
                <a:off x="243360" y="2884519"/>
                <a:ext cx="90000" cy="108720"/>
              </p14:xfrm>
            </p:contentPart>
          </mc:Choice>
          <mc:Fallback xmlns="">
            <p:pic>
              <p:nvPicPr>
                <p:cNvPr id="56" name="Entrada de lápiz 55">
                  <a:extLst>
                    <a:ext uri="{FF2B5EF4-FFF2-40B4-BE49-F238E27FC236}">
                      <a16:creationId xmlns:a16="http://schemas.microsoft.com/office/drawing/2014/main" id="{6EDB80C1-9A1A-4456-B5B3-E56901830569}"/>
                    </a:ext>
                  </a:extLst>
                </p:cNvPr>
                <p:cNvPicPr/>
                <p:nvPr/>
              </p:nvPicPr>
              <p:blipFill>
                <a:blip r:embed="rId111"/>
                <a:stretch>
                  <a:fillRect/>
                </a:stretch>
              </p:blipFill>
              <p:spPr>
                <a:xfrm>
                  <a:off x="234720" y="2875519"/>
                  <a:ext cx="107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Entrada de lápiz 59">
                  <a:extLst>
                    <a:ext uri="{FF2B5EF4-FFF2-40B4-BE49-F238E27FC236}">
                      <a16:creationId xmlns:a16="http://schemas.microsoft.com/office/drawing/2014/main" id="{9D155849-9DA8-4B7B-9AC9-8FA1FB51996C}"/>
                    </a:ext>
                  </a:extLst>
                </p14:cNvPr>
                <p14:cNvContentPartPr/>
                <p14:nvPr/>
              </p14:nvContentPartPr>
              <p14:xfrm>
                <a:off x="345600" y="2903599"/>
                <a:ext cx="87480" cy="96840"/>
              </p14:xfrm>
            </p:contentPart>
          </mc:Choice>
          <mc:Fallback xmlns="">
            <p:pic>
              <p:nvPicPr>
                <p:cNvPr id="60" name="Entrada de lápiz 59">
                  <a:extLst>
                    <a:ext uri="{FF2B5EF4-FFF2-40B4-BE49-F238E27FC236}">
                      <a16:creationId xmlns:a16="http://schemas.microsoft.com/office/drawing/2014/main" id="{9D155849-9DA8-4B7B-9AC9-8FA1FB51996C}"/>
                    </a:ext>
                  </a:extLst>
                </p:cNvPr>
                <p:cNvPicPr/>
                <p:nvPr/>
              </p:nvPicPr>
              <p:blipFill>
                <a:blip r:embed="rId113"/>
                <a:stretch>
                  <a:fillRect/>
                </a:stretch>
              </p:blipFill>
              <p:spPr>
                <a:xfrm>
                  <a:off x="336600" y="2894959"/>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Entrada de lápiz 60">
                  <a:extLst>
                    <a:ext uri="{FF2B5EF4-FFF2-40B4-BE49-F238E27FC236}">
                      <a16:creationId xmlns:a16="http://schemas.microsoft.com/office/drawing/2014/main" id="{EAC890CB-D983-471E-8C71-88B685D479AD}"/>
                    </a:ext>
                  </a:extLst>
                </p14:cNvPr>
                <p14:cNvContentPartPr/>
                <p14:nvPr/>
              </p14:nvContentPartPr>
              <p14:xfrm>
                <a:off x="353880" y="2940319"/>
                <a:ext cx="38160" cy="14760"/>
              </p14:xfrm>
            </p:contentPart>
          </mc:Choice>
          <mc:Fallback xmlns="">
            <p:pic>
              <p:nvPicPr>
                <p:cNvPr id="61" name="Entrada de lápiz 60">
                  <a:extLst>
                    <a:ext uri="{FF2B5EF4-FFF2-40B4-BE49-F238E27FC236}">
                      <a16:creationId xmlns:a16="http://schemas.microsoft.com/office/drawing/2014/main" id="{EAC890CB-D983-471E-8C71-88B685D479AD}"/>
                    </a:ext>
                  </a:extLst>
                </p:cNvPr>
                <p:cNvPicPr/>
                <p:nvPr/>
              </p:nvPicPr>
              <p:blipFill>
                <a:blip r:embed="rId115"/>
                <a:stretch>
                  <a:fillRect/>
                </a:stretch>
              </p:blipFill>
              <p:spPr>
                <a:xfrm>
                  <a:off x="345240" y="2931679"/>
                  <a:ext cx="55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Entrada de lápiz 61">
                  <a:extLst>
                    <a:ext uri="{FF2B5EF4-FFF2-40B4-BE49-F238E27FC236}">
                      <a16:creationId xmlns:a16="http://schemas.microsoft.com/office/drawing/2014/main" id="{DCF1889F-7A0F-44BE-93CF-22CA2E3A332E}"/>
                    </a:ext>
                  </a:extLst>
                </p14:cNvPr>
                <p14:cNvContentPartPr/>
                <p14:nvPr/>
              </p14:nvContentPartPr>
              <p14:xfrm>
                <a:off x="342360" y="2889559"/>
                <a:ext cx="58320" cy="24480"/>
              </p14:xfrm>
            </p:contentPart>
          </mc:Choice>
          <mc:Fallback xmlns="">
            <p:pic>
              <p:nvPicPr>
                <p:cNvPr id="62" name="Entrada de lápiz 61">
                  <a:extLst>
                    <a:ext uri="{FF2B5EF4-FFF2-40B4-BE49-F238E27FC236}">
                      <a16:creationId xmlns:a16="http://schemas.microsoft.com/office/drawing/2014/main" id="{DCF1889F-7A0F-44BE-93CF-22CA2E3A332E}"/>
                    </a:ext>
                  </a:extLst>
                </p:cNvPr>
                <p:cNvPicPr/>
                <p:nvPr/>
              </p:nvPicPr>
              <p:blipFill>
                <a:blip r:embed="rId117"/>
                <a:stretch>
                  <a:fillRect/>
                </a:stretch>
              </p:blipFill>
              <p:spPr>
                <a:xfrm>
                  <a:off x="333720" y="2880919"/>
                  <a:ext cx="7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Entrada de lápiz 62">
                  <a:extLst>
                    <a:ext uri="{FF2B5EF4-FFF2-40B4-BE49-F238E27FC236}">
                      <a16:creationId xmlns:a16="http://schemas.microsoft.com/office/drawing/2014/main" id="{838BB6BE-8C4F-49F7-8230-31B4A1233720}"/>
                    </a:ext>
                  </a:extLst>
                </p14:cNvPr>
                <p14:cNvContentPartPr/>
                <p14:nvPr/>
              </p14:nvContentPartPr>
              <p14:xfrm>
                <a:off x="459360" y="2716039"/>
                <a:ext cx="10440" cy="332280"/>
              </p14:xfrm>
            </p:contentPart>
          </mc:Choice>
          <mc:Fallback xmlns="">
            <p:pic>
              <p:nvPicPr>
                <p:cNvPr id="63" name="Entrada de lápiz 62">
                  <a:extLst>
                    <a:ext uri="{FF2B5EF4-FFF2-40B4-BE49-F238E27FC236}">
                      <a16:creationId xmlns:a16="http://schemas.microsoft.com/office/drawing/2014/main" id="{838BB6BE-8C4F-49F7-8230-31B4A1233720}"/>
                    </a:ext>
                  </a:extLst>
                </p:cNvPr>
                <p:cNvPicPr/>
                <p:nvPr/>
              </p:nvPicPr>
              <p:blipFill>
                <a:blip r:embed="rId119"/>
                <a:stretch>
                  <a:fillRect/>
                </a:stretch>
              </p:blipFill>
              <p:spPr>
                <a:xfrm>
                  <a:off x="450360" y="2707399"/>
                  <a:ext cx="28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Entrada de lápiz 63">
                  <a:extLst>
                    <a:ext uri="{FF2B5EF4-FFF2-40B4-BE49-F238E27FC236}">
                      <a16:creationId xmlns:a16="http://schemas.microsoft.com/office/drawing/2014/main" id="{BB877F33-8686-466B-836E-5DC8E5833158}"/>
                    </a:ext>
                  </a:extLst>
                </p14:cNvPr>
                <p14:cNvContentPartPr/>
                <p14:nvPr/>
              </p14:nvContentPartPr>
              <p14:xfrm>
                <a:off x="476640" y="3053359"/>
                <a:ext cx="55080" cy="98640"/>
              </p14:xfrm>
            </p:contentPart>
          </mc:Choice>
          <mc:Fallback xmlns="">
            <p:pic>
              <p:nvPicPr>
                <p:cNvPr id="64" name="Entrada de lápiz 63">
                  <a:extLst>
                    <a:ext uri="{FF2B5EF4-FFF2-40B4-BE49-F238E27FC236}">
                      <a16:creationId xmlns:a16="http://schemas.microsoft.com/office/drawing/2014/main" id="{BB877F33-8686-466B-836E-5DC8E5833158}"/>
                    </a:ext>
                  </a:extLst>
                </p:cNvPr>
                <p:cNvPicPr/>
                <p:nvPr/>
              </p:nvPicPr>
              <p:blipFill>
                <a:blip r:embed="rId121"/>
                <a:stretch>
                  <a:fillRect/>
                </a:stretch>
              </p:blipFill>
              <p:spPr>
                <a:xfrm>
                  <a:off x="467640" y="3044719"/>
                  <a:ext cx="727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6" name="Entrada de lápiz 65">
                  <a:extLst>
                    <a:ext uri="{FF2B5EF4-FFF2-40B4-BE49-F238E27FC236}">
                      <a16:creationId xmlns:a16="http://schemas.microsoft.com/office/drawing/2014/main" id="{638FE0E1-A169-4259-91E1-20A723888E59}"/>
                    </a:ext>
                  </a:extLst>
                </p14:cNvPr>
                <p14:cNvContentPartPr/>
                <p14:nvPr/>
              </p14:nvContentPartPr>
              <p14:xfrm>
                <a:off x="542880" y="3084679"/>
                <a:ext cx="89640" cy="81360"/>
              </p14:xfrm>
            </p:contentPart>
          </mc:Choice>
          <mc:Fallback xmlns="">
            <p:pic>
              <p:nvPicPr>
                <p:cNvPr id="66" name="Entrada de lápiz 65">
                  <a:extLst>
                    <a:ext uri="{FF2B5EF4-FFF2-40B4-BE49-F238E27FC236}">
                      <a16:creationId xmlns:a16="http://schemas.microsoft.com/office/drawing/2014/main" id="{638FE0E1-A169-4259-91E1-20A723888E59}"/>
                    </a:ext>
                  </a:extLst>
                </p:cNvPr>
                <p:cNvPicPr/>
                <p:nvPr/>
              </p:nvPicPr>
              <p:blipFill>
                <a:blip r:embed="rId123"/>
                <a:stretch>
                  <a:fillRect/>
                </a:stretch>
              </p:blipFill>
              <p:spPr>
                <a:xfrm>
                  <a:off x="533880" y="3075679"/>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7" name="Entrada de lápiz 66">
                  <a:extLst>
                    <a:ext uri="{FF2B5EF4-FFF2-40B4-BE49-F238E27FC236}">
                      <a16:creationId xmlns:a16="http://schemas.microsoft.com/office/drawing/2014/main" id="{B3583D15-469A-4021-909B-4C36BDCB5736}"/>
                    </a:ext>
                  </a:extLst>
                </p14:cNvPr>
                <p14:cNvContentPartPr/>
                <p14:nvPr/>
              </p14:nvContentPartPr>
              <p14:xfrm>
                <a:off x="665640" y="3086119"/>
                <a:ext cx="11160" cy="70200"/>
              </p14:xfrm>
            </p:contentPart>
          </mc:Choice>
          <mc:Fallback xmlns="">
            <p:pic>
              <p:nvPicPr>
                <p:cNvPr id="67" name="Entrada de lápiz 66">
                  <a:extLst>
                    <a:ext uri="{FF2B5EF4-FFF2-40B4-BE49-F238E27FC236}">
                      <a16:creationId xmlns:a16="http://schemas.microsoft.com/office/drawing/2014/main" id="{B3583D15-469A-4021-909B-4C36BDCB5736}"/>
                    </a:ext>
                  </a:extLst>
                </p:cNvPr>
                <p:cNvPicPr/>
                <p:nvPr/>
              </p:nvPicPr>
              <p:blipFill>
                <a:blip r:embed="rId125"/>
                <a:stretch>
                  <a:fillRect/>
                </a:stretch>
              </p:blipFill>
              <p:spPr>
                <a:xfrm>
                  <a:off x="657000" y="3077119"/>
                  <a:ext cx="28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8" name="Entrada de lápiz 67">
                  <a:extLst>
                    <a:ext uri="{FF2B5EF4-FFF2-40B4-BE49-F238E27FC236}">
                      <a16:creationId xmlns:a16="http://schemas.microsoft.com/office/drawing/2014/main" id="{45C2ECA8-2DFF-4102-AD86-146520513EBE}"/>
                    </a:ext>
                  </a:extLst>
                </p14:cNvPr>
                <p14:cNvContentPartPr/>
                <p14:nvPr/>
              </p14:nvContentPartPr>
              <p14:xfrm>
                <a:off x="619560" y="3068119"/>
                <a:ext cx="66240" cy="26640"/>
              </p14:xfrm>
            </p:contentPart>
          </mc:Choice>
          <mc:Fallback xmlns="">
            <p:pic>
              <p:nvPicPr>
                <p:cNvPr id="68" name="Entrada de lápiz 67">
                  <a:extLst>
                    <a:ext uri="{FF2B5EF4-FFF2-40B4-BE49-F238E27FC236}">
                      <a16:creationId xmlns:a16="http://schemas.microsoft.com/office/drawing/2014/main" id="{45C2ECA8-2DFF-4102-AD86-146520513EBE}"/>
                    </a:ext>
                  </a:extLst>
                </p:cNvPr>
                <p:cNvPicPr/>
                <p:nvPr/>
              </p:nvPicPr>
              <p:blipFill>
                <a:blip r:embed="rId127"/>
                <a:stretch>
                  <a:fillRect/>
                </a:stretch>
              </p:blipFill>
              <p:spPr>
                <a:xfrm>
                  <a:off x="610920" y="3059119"/>
                  <a:ext cx="83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9" name="Entrada de lápiz 68">
                  <a:extLst>
                    <a:ext uri="{FF2B5EF4-FFF2-40B4-BE49-F238E27FC236}">
                      <a16:creationId xmlns:a16="http://schemas.microsoft.com/office/drawing/2014/main" id="{93546495-822A-4213-A71D-A9F1EA64729B}"/>
                    </a:ext>
                  </a:extLst>
                </p14:cNvPr>
                <p14:cNvContentPartPr/>
                <p14:nvPr/>
              </p14:nvContentPartPr>
              <p14:xfrm>
                <a:off x="524880" y="2871919"/>
                <a:ext cx="63720" cy="5040"/>
              </p14:xfrm>
            </p:contentPart>
          </mc:Choice>
          <mc:Fallback xmlns="">
            <p:pic>
              <p:nvPicPr>
                <p:cNvPr id="69" name="Entrada de lápiz 68">
                  <a:extLst>
                    <a:ext uri="{FF2B5EF4-FFF2-40B4-BE49-F238E27FC236}">
                      <a16:creationId xmlns:a16="http://schemas.microsoft.com/office/drawing/2014/main" id="{93546495-822A-4213-A71D-A9F1EA64729B}"/>
                    </a:ext>
                  </a:extLst>
                </p:cNvPr>
                <p:cNvPicPr/>
                <p:nvPr/>
              </p:nvPicPr>
              <p:blipFill>
                <a:blip r:embed="rId129"/>
                <a:stretch>
                  <a:fillRect/>
                </a:stretch>
              </p:blipFill>
              <p:spPr>
                <a:xfrm>
                  <a:off x="515880" y="2862919"/>
                  <a:ext cx="81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 name="Entrada de lápiz 69">
                  <a:extLst>
                    <a:ext uri="{FF2B5EF4-FFF2-40B4-BE49-F238E27FC236}">
                      <a16:creationId xmlns:a16="http://schemas.microsoft.com/office/drawing/2014/main" id="{82EBACB3-AAA7-470E-9CB3-01E8C00FB131}"/>
                    </a:ext>
                  </a:extLst>
                </p14:cNvPr>
                <p14:cNvContentPartPr/>
                <p14:nvPr/>
              </p14:nvContentPartPr>
              <p14:xfrm>
                <a:off x="531360" y="2911519"/>
                <a:ext cx="52560" cy="9720"/>
              </p14:xfrm>
            </p:contentPart>
          </mc:Choice>
          <mc:Fallback xmlns="">
            <p:pic>
              <p:nvPicPr>
                <p:cNvPr id="70" name="Entrada de lápiz 69">
                  <a:extLst>
                    <a:ext uri="{FF2B5EF4-FFF2-40B4-BE49-F238E27FC236}">
                      <a16:creationId xmlns:a16="http://schemas.microsoft.com/office/drawing/2014/main" id="{82EBACB3-AAA7-470E-9CB3-01E8C00FB131}"/>
                    </a:ext>
                  </a:extLst>
                </p:cNvPr>
                <p:cNvPicPr/>
                <p:nvPr/>
              </p:nvPicPr>
              <p:blipFill>
                <a:blip r:embed="rId131"/>
                <a:stretch>
                  <a:fillRect/>
                </a:stretch>
              </p:blipFill>
              <p:spPr>
                <a:xfrm>
                  <a:off x="522720" y="2902879"/>
                  <a:ext cx="70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1" name="Entrada de lápiz 70">
                  <a:extLst>
                    <a:ext uri="{FF2B5EF4-FFF2-40B4-BE49-F238E27FC236}">
                      <a16:creationId xmlns:a16="http://schemas.microsoft.com/office/drawing/2014/main" id="{24A09FD1-01C2-4AE9-AC52-79E88F7EA3C1}"/>
                    </a:ext>
                  </a:extLst>
                </p14:cNvPr>
                <p14:cNvContentPartPr/>
                <p14:nvPr/>
              </p14:nvContentPartPr>
              <p14:xfrm>
                <a:off x="639000" y="2856439"/>
                <a:ext cx="78840" cy="74520"/>
              </p14:xfrm>
            </p:contentPart>
          </mc:Choice>
          <mc:Fallback xmlns="">
            <p:pic>
              <p:nvPicPr>
                <p:cNvPr id="71" name="Entrada de lápiz 70">
                  <a:extLst>
                    <a:ext uri="{FF2B5EF4-FFF2-40B4-BE49-F238E27FC236}">
                      <a16:creationId xmlns:a16="http://schemas.microsoft.com/office/drawing/2014/main" id="{24A09FD1-01C2-4AE9-AC52-79E88F7EA3C1}"/>
                    </a:ext>
                  </a:extLst>
                </p:cNvPr>
                <p:cNvPicPr/>
                <p:nvPr/>
              </p:nvPicPr>
              <p:blipFill>
                <a:blip r:embed="rId133"/>
                <a:stretch>
                  <a:fillRect/>
                </a:stretch>
              </p:blipFill>
              <p:spPr>
                <a:xfrm>
                  <a:off x="630360" y="2847799"/>
                  <a:ext cx="96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2" name="Entrada de lápiz 71">
                  <a:extLst>
                    <a:ext uri="{FF2B5EF4-FFF2-40B4-BE49-F238E27FC236}">
                      <a16:creationId xmlns:a16="http://schemas.microsoft.com/office/drawing/2014/main" id="{290DE0B2-F970-46EB-B759-61831272ABAF}"/>
                    </a:ext>
                  </a:extLst>
                </p14:cNvPr>
                <p14:cNvContentPartPr/>
                <p14:nvPr/>
              </p14:nvContentPartPr>
              <p14:xfrm>
                <a:off x="715680" y="2737279"/>
                <a:ext cx="19800" cy="46800"/>
              </p14:xfrm>
            </p:contentPart>
          </mc:Choice>
          <mc:Fallback xmlns="">
            <p:pic>
              <p:nvPicPr>
                <p:cNvPr id="72" name="Entrada de lápiz 71">
                  <a:extLst>
                    <a:ext uri="{FF2B5EF4-FFF2-40B4-BE49-F238E27FC236}">
                      <a16:creationId xmlns:a16="http://schemas.microsoft.com/office/drawing/2014/main" id="{290DE0B2-F970-46EB-B759-61831272ABAF}"/>
                    </a:ext>
                  </a:extLst>
                </p:cNvPr>
                <p:cNvPicPr/>
                <p:nvPr/>
              </p:nvPicPr>
              <p:blipFill>
                <a:blip r:embed="rId135"/>
                <a:stretch>
                  <a:fillRect/>
                </a:stretch>
              </p:blipFill>
              <p:spPr>
                <a:xfrm>
                  <a:off x="706680" y="2728279"/>
                  <a:ext cx="37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Entrada de lápiz 72">
                  <a:extLst>
                    <a:ext uri="{FF2B5EF4-FFF2-40B4-BE49-F238E27FC236}">
                      <a16:creationId xmlns:a16="http://schemas.microsoft.com/office/drawing/2014/main" id="{F874D1E7-3A4F-48E4-A794-F28431CD1923}"/>
                    </a:ext>
                  </a:extLst>
                </p14:cNvPr>
                <p14:cNvContentPartPr/>
                <p14:nvPr/>
              </p14:nvContentPartPr>
              <p14:xfrm>
                <a:off x="779760" y="2819719"/>
                <a:ext cx="55080" cy="103680"/>
              </p14:xfrm>
            </p:contentPart>
          </mc:Choice>
          <mc:Fallback xmlns="">
            <p:pic>
              <p:nvPicPr>
                <p:cNvPr id="73" name="Entrada de lápiz 72">
                  <a:extLst>
                    <a:ext uri="{FF2B5EF4-FFF2-40B4-BE49-F238E27FC236}">
                      <a16:creationId xmlns:a16="http://schemas.microsoft.com/office/drawing/2014/main" id="{F874D1E7-3A4F-48E4-A794-F28431CD1923}"/>
                    </a:ext>
                  </a:extLst>
                </p:cNvPr>
                <p:cNvPicPr/>
                <p:nvPr/>
              </p:nvPicPr>
              <p:blipFill>
                <a:blip r:embed="rId137"/>
                <a:stretch>
                  <a:fillRect/>
                </a:stretch>
              </p:blipFill>
              <p:spPr>
                <a:xfrm>
                  <a:off x="771120" y="2811079"/>
                  <a:ext cx="72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4" name="Entrada de lápiz 73">
                  <a:extLst>
                    <a:ext uri="{FF2B5EF4-FFF2-40B4-BE49-F238E27FC236}">
                      <a16:creationId xmlns:a16="http://schemas.microsoft.com/office/drawing/2014/main" id="{71D94533-0F5E-41ED-BF67-38D8986C8836}"/>
                    </a:ext>
                  </a:extLst>
                </p14:cNvPr>
                <p14:cNvContentPartPr/>
                <p14:nvPr/>
              </p14:nvContentPartPr>
              <p14:xfrm>
                <a:off x="870840" y="2863279"/>
                <a:ext cx="73080" cy="70920"/>
              </p14:xfrm>
            </p:contentPart>
          </mc:Choice>
          <mc:Fallback xmlns="">
            <p:pic>
              <p:nvPicPr>
                <p:cNvPr id="74" name="Entrada de lápiz 73">
                  <a:extLst>
                    <a:ext uri="{FF2B5EF4-FFF2-40B4-BE49-F238E27FC236}">
                      <a16:creationId xmlns:a16="http://schemas.microsoft.com/office/drawing/2014/main" id="{71D94533-0F5E-41ED-BF67-38D8986C8836}"/>
                    </a:ext>
                  </a:extLst>
                </p:cNvPr>
                <p:cNvPicPr/>
                <p:nvPr/>
              </p:nvPicPr>
              <p:blipFill>
                <a:blip r:embed="rId139"/>
                <a:stretch>
                  <a:fillRect/>
                </a:stretch>
              </p:blipFill>
              <p:spPr>
                <a:xfrm>
                  <a:off x="862200" y="2854279"/>
                  <a:ext cx="907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 name="Entrada de lápiz 124">
                  <a:extLst>
                    <a:ext uri="{FF2B5EF4-FFF2-40B4-BE49-F238E27FC236}">
                      <a16:creationId xmlns:a16="http://schemas.microsoft.com/office/drawing/2014/main" id="{57FC86B0-6713-40AF-BA2A-87DB5FA12586}"/>
                    </a:ext>
                  </a:extLst>
                </p14:cNvPr>
                <p14:cNvContentPartPr/>
                <p14:nvPr/>
              </p14:nvContentPartPr>
              <p14:xfrm>
                <a:off x="900000" y="3160639"/>
                <a:ext cx="5858640" cy="146880"/>
              </p14:xfrm>
            </p:contentPart>
          </mc:Choice>
          <mc:Fallback xmlns="">
            <p:pic>
              <p:nvPicPr>
                <p:cNvPr id="125" name="Entrada de lápiz 124">
                  <a:extLst>
                    <a:ext uri="{FF2B5EF4-FFF2-40B4-BE49-F238E27FC236}">
                      <a16:creationId xmlns:a16="http://schemas.microsoft.com/office/drawing/2014/main" id="{57FC86B0-6713-40AF-BA2A-87DB5FA12586}"/>
                    </a:ext>
                  </a:extLst>
                </p:cNvPr>
                <p:cNvPicPr/>
                <p:nvPr/>
              </p:nvPicPr>
              <p:blipFill>
                <a:blip r:embed="rId141"/>
                <a:stretch>
                  <a:fillRect/>
                </a:stretch>
              </p:blipFill>
              <p:spPr>
                <a:xfrm>
                  <a:off x="891000" y="3151999"/>
                  <a:ext cx="587628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27" name="Entrada de lápiz 126">
                <a:extLst>
                  <a:ext uri="{FF2B5EF4-FFF2-40B4-BE49-F238E27FC236}">
                    <a16:creationId xmlns:a16="http://schemas.microsoft.com/office/drawing/2014/main" id="{2EFB6289-F34F-4BB0-8A4A-A7B6DFD17824}"/>
                  </a:ext>
                </a:extLst>
              </p14:cNvPr>
              <p14:cNvContentPartPr/>
              <p14:nvPr/>
            </p14:nvContentPartPr>
            <p14:xfrm>
              <a:off x="2591280" y="3202399"/>
              <a:ext cx="20880" cy="221760"/>
            </p14:xfrm>
          </p:contentPart>
        </mc:Choice>
        <mc:Fallback xmlns="">
          <p:pic>
            <p:nvPicPr>
              <p:cNvPr id="127" name="Entrada de lápiz 126">
                <a:extLst>
                  <a:ext uri="{FF2B5EF4-FFF2-40B4-BE49-F238E27FC236}">
                    <a16:creationId xmlns:a16="http://schemas.microsoft.com/office/drawing/2014/main" id="{2EFB6289-F34F-4BB0-8A4A-A7B6DFD17824}"/>
                  </a:ext>
                </a:extLst>
              </p:cNvPr>
              <p:cNvPicPr/>
              <p:nvPr/>
            </p:nvPicPr>
            <p:blipFill>
              <a:blip r:embed="rId143"/>
              <a:stretch>
                <a:fillRect/>
              </a:stretch>
            </p:blipFill>
            <p:spPr>
              <a:xfrm>
                <a:off x="2582640" y="3193759"/>
                <a:ext cx="38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Entrada de lápiz 127">
                <a:extLst>
                  <a:ext uri="{FF2B5EF4-FFF2-40B4-BE49-F238E27FC236}">
                    <a16:creationId xmlns:a16="http://schemas.microsoft.com/office/drawing/2014/main" id="{E8CE7961-DC5A-43B4-9C6C-688A6C6797CC}"/>
                  </a:ext>
                </a:extLst>
              </p14:cNvPr>
              <p14:cNvContentPartPr/>
              <p14:nvPr/>
            </p14:nvContentPartPr>
            <p14:xfrm>
              <a:off x="1167120" y="2931319"/>
              <a:ext cx="238680" cy="3960"/>
            </p14:xfrm>
          </p:contentPart>
        </mc:Choice>
        <mc:Fallback xmlns="">
          <p:pic>
            <p:nvPicPr>
              <p:cNvPr id="128" name="Entrada de lápiz 127">
                <a:extLst>
                  <a:ext uri="{FF2B5EF4-FFF2-40B4-BE49-F238E27FC236}">
                    <a16:creationId xmlns:a16="http://schemas.microsoft.com/office/drawing/2014/main" id="{E8CE7961-DC5A-43B4-9C6C-688A6C6797CC}"/>
                  </a:ext>
                </a:extLst>
              </p:cNvPr>
              <p:cNvPicPr/>
              <p:nvPr/>
            </p:nvPicPr>
            <p:blipFill>
              <a:blip r:embed="rId145"/>
              <a:stretch>
                <a:fillRect/>
              </a:stretch>
            </p:blipFill>
            <p:spPr>
              <a:xfrm>
                <a:off x="1158120" y="2922319"/>
                <a:ext cx="256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Entrada de lápiz 128">
                <a:extLst>
                  <a:ext uri="{FF2B5EF4-FFF2-40B4-BE49-F238E27FC236}">
                    <a16:creationId xmlns:a16="http://schemas.microsoft.com/office/drawing/2014/main" id="{46649338-260C-472B-882D-813FE35C90B8}"/>
                  </a:ext>
                </a:extLst>
              </p14:cNvPr>
              <p14:cNvContentPartPr/>
              <p14:nvPr/>
            </p14:nvContentPartPr>
            <p14:xfrm>
              <a:off x="1599120" y="2928079"/>
              <a:ext cx="211320" cy="6480"/>
            </p14:xfrm>
          </p:contentPart>
        </mc:Choice>
        <mc:Fallback xmlns="">
          <p:pic>
            <p:nvPicPr>
              <p:cNvPr id="129" name="Entrada de lápiz 128">
                <a:extLst>
                  <a:ext uri="{FF2B5EF4-FFF2-40B4-BE49-F238E27FC236}">
                    <a16:creationId xmlns:a16="http://schemas.microsoft.com/office/drawing/2014/main" id="{46649338-260C-472B-882D-813FE35C90B8}"/>
                  </a:ext>
                </a:extLst>
              </p:cNvPr>
              <p:cNvPicPr/>
              <p:nvPr/>
            </p:nvPicPr>
            <p:blipFill>
              <a:blip r:embed="rId147"/>
              <a:stretch>
                <a:fillRect/>
              </a:stretch>
            </p:blipFill>
            <p:spPr>
              <a:xfrm>
                <a:off x="1590480" y="2919439"/>
                <a:ext cx="228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Entrada de lápiz 129">
                <a:extLst>
                  <a:ext uri="{FF2B5EF4-FFF2-40B4-BE49-F238E27FC236}">
                    <a16:creationId xmlns:a16="http://schemas.microsoft.com/office/drawing/2014/main" id="{EB6D723C-2E6A-49B4-81D2-C1F6CD3BDBF1}"/>
                  </a:ext>
                </a:extLst>
              </p14:cNvPr>
              <p14:cNvContentPartPr/>
              <p14:nvPr/>
            </p14:nvContentPartPr>
            <p14:xfrm>
              <a:off x="2067120" y="2917639"/>
              <a:ext cx="148320" cy="11160"/>
            </p14:xfrm>
          </p:contentPart>
        </mc:Choice>
        <mc:Fallback xmlns="">
          <p:pic>
            <p:nvPicPr>
              <p:cNvPr id="130" name="Entrada de lápiz 129">
                <a:extLst>
                  <a:ext uri="{FF2B5EF4-FFF2-40B4-BE49-F238E27FC236}">
                    <a16:creationId xmlns:a16="http://schemas.microsoft.com/office/drawing/2014/main" id="{EB6D723C-2E6A-49B4-81D2-C1F6CD3BDBF1}"/>
                  </a:ext>
                </a:extLst>
              </p:cNvPr>
              <p:cNvPicPr/>
              <p:nvPr/>
            </p:nvPicPr>
            <p:blipFill>
              <a:blip r:embed="rId149"/>
              <a:stretch>
                <a:fillRect/>
              </a:stretch>
            </p:blipFill>
            <p:spPr>
              <a:xfrm>
                <a:off x="2058120" y="2908999"/>
                <a:ext cx="165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1" name="Entrada de lápiz 130">
                <a:extLst>
                  <a:ext uri="{FF2B5EF4-FFF2-40B4-BE49-F238E27FC236}">
                    <a16:creationId xmlns:a16="http://schemas.microsoft.com/office/drawing/2014/main" id="{E27987E9-4A44-49EB-AC96-70E835C4BD37}"/>
                  </a:ext>
                </a:extLst>
              </p14:cNvPr>
              <p14:cNvContentPartPr/>
              <p14:nvPr/>
            </p14:nvContentPartPr>
            <p14:xfrm>
              <a:off x="2414160" y="2917279"/>
              <a:ext cx="136080" cy="6480"/>
            </p14:xfrm>
          </p:contentPart>
        </mc:Choice>
        <mc:Fallback xmlns="">
          <p:pic>
            <p:nvPicPr>
              <p:cNvPr id="131" name="Entrada de lápiz 130">
                <a:extLst>
                  <a:ext uri="{FF2B5EF4-FFF2-40B4-BE49-F238E27FC236}">
                    <a16:creationId xmlns:a16="http://schemas.microsoft.com/office/drawing/2014/main" id="{E27987E9-4A44-49EB-AC96-70E835C4BD37}"/>
                  </a:ext>
                </a:extLst>
              </p:cNvPr>
              <p:cNvPicPr/>
              <p:nvPr/>
            </p:nvPicPr>
            <p:blipFill>
              <a:blip r:embed="rId151"/>
              <a:stretch>
                <a:fillRect/>
              </a:stretch>
            </p:blipFill>
            <p:spPr>
              <a:xfrm>
                <a:off x="2405160" y="2908279"/>
                <a:ext cx="153720" cy="24120"/>
              </a:xfrm>
              <a:prstGeom prst="rect">
                <a:avLst/>
              </a:prstGeom>
            </p:spPr>
          </p:pic>
        </mc:Fallback>
      </mc:AlternateContent>
      <p:grpSp>
        <p:nvGrpSpPr>
          <p:cNvPr id="150" name="Grupo 149">
            <a:extLst>
              <a:ext uri="{FF2B5EF4-FFF2-40B4-BE49-F238E27FC236}">
                <a16:creationId xmlns:a16="http://schemas.microsoft.com/office/drawing/2014/main" id="{3F96B93A-6495-42B3-B00A-EAAD953F2231}"/>
              </a:ext>
            </a:extLst>
          </p:cNvPr>
          <p:cNvGrpSpPr/>
          <p:nvPr/>
        </p:nvGrpSpPr>
        <p:grpSpPr>
          <a:xfrm>
            <a:off x="2657160" y="3540799"/>
            <a:ext cx="1614960" cy="587160"/>
            <a:chOff x="2657160" y="3540799"/>
            <a:chExt cx="1614960" cy="587160"/>
          </a:xfrm>
        </p:grpSpPr>
        <mc:AlternateContent xmlns:mc="http://schemas.openxmlformats.org/markup-compatibility/2006" xmlns:p14="http://schemas.microsoft.com/office/powerpoint/2010/main">
          <mc:Choice Requires="p14">
            <p:contentPart p14:bwMode="auto" r:id="rId152">
              <p14:nvContentPartPr>
                <p14:cNvPr id="132" name="Entrada de lápiz 131">
                  <a:extLst>
                    <a:ext uri="{FF2B5EF4-FFF2-40B4-BE49-F238E27FC236}">
                      <a16:creationId xmlns:a16="http://schemas.microsoft.com/office/drawing/2014/main" id="{9CC83C94-1420-44A1-8DBD-6138966D76A1}"/>
                    </a:ext>
                  </a:extLst>
                </p14:cNvPr>
                <p14:cNvContentPartPr/>
                <p14:nvPr/>
              </p14:nvContentPartPr>
              <p14:xfrm>
                <a:off x="2657160" y="3540799"/>
                <a:ext cx="155880" cy="241200"/>
              </p14:xfrm>
            </p:contentPart>
          </mc:Choice>
          <mc:Fallback xmlns="">
            <p:pic>
              <p:nvPicPr>
                <p:cNvPr id="132" name="Entrada de lápiz 131">
                  <a:extLst>
                    <a:ext uri="{FF2B5EF4-FFF2-40B4-BE49-F238E27FC236}">
                      <a16:creationId xmlns:a16="http://schemas.microsoft.com/office/drawing/2014/main" id="{9CC83C94-1420-44A1-8DBD-6138966D76A1}"/>
                    </a:ext>
                  </a:extLst>
                </p:cNvPr>
                <p:cNvPicPr/>
                <p:nvPr/>
              </p:nvPicPr>
              <p:blipFill>
                <a:blip r:embed="rId153"/>
                <a:stretch>
                  <a:fillRect/>
                </a:stretch>
              </p:blipFill>
              <p:spPr>
                <a:xfrm>
                  <a:off x="2648160" y="3531799"/>
                  <a:ext cx="1735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3" name="Entrada de lápiz 132">
                  <a:extLst>
                    <a:ext uri="{FF2B5EF4-FFF2-40B4-BE49-F238E27FC236}">
                      <a16:creationId xmlns:a16="http://schemas.microsoft.com/office/drawing/2014/main" id="{20ABA116-4033-4535-A57F-24EABD84C16E}"/>
                    </a:ext>
                  </a:extLst>
                </p14:cNvPr>
                <p14:cNvContentPartPr/>
                <p14:nvPr/>
              </p14:nvContentPartPr>
              <p14:xfrm>
                <a:off x="2890080" y="3758239"/>
                <a:ext cx="69840" cy="84960"/>
              </p14:xfrm>
            </p:contentPart>
          </mc:Choice>
          <mc:Fallback xmlns="">
            <p:pic>
              <p:nvPicPr>
                <p:cNvPr id="133" name="Entrada de lápiz 132">
                  <a:extLst>
                    <a:ext uri="{FF2B5EF4-FFF2-40B4-BE49-F238E27FC236}">
                      <a16:creationId xmlns:a16="http://schemas.microsoft.com/office/drawing/2014/main" id="{20ABA116-4033-4535-A57F-24EABD84C16E}"/>
                    </a:ext>
                  </a:extLst>
                </p:cNvPr>
                <p:cNvPicPr/>
                <p:nvPr/>
              </p:nvPicPr>
              <p:blipFill>
                <a:blip r:embed="rId155"/>
                <a:stretch>
                  <a:fillRect/>
                </a:stretch>
              </p:blipFill>
              <p:spPr>
                <a:xfrm>
                  <a:off x="2881080" y="3749599"/>
                  <a:ext cx="8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4" name="Entrada de lápiz 133">
                  <a:extLst>
                    <a:ext uri="{FF2B5EF4-FFF2-40B4-BE49-F238E27FC236}">
                      <a16:creationId xmlns:a16="http://schemas.microsoft.com/office/drawing/2014/main" id="{504B9BB6-EA44-4E30-A857-F2CB84FCBF34}"/>
                    </a:ext>
                  </a:extLst>
                </p14:cNvPr>
                <p14:cNvContentPartPr/>
                <p14:nvPr/>
              </p14:nvContentPartPr>
              <p14:xfrm>
                <a:off x="2878200" y="3680119"/>
                <a:ext cx="33480" cy="37800"/>
              </p14:xfrm>
            </p:contentPart>
          </mc:Choice>
          <mc:Fallback xmlns="">
            <p:pic>
              <p:nvPicPr>
                <p:cNvPr id="134" name="Entrada de lápiz 133">
                  <a:extLst>
                    <a:ext uri="{FF2B5EF4-FFF2-40B4-BE49-F238E27FC236}">
                      <a16:creationId xmlns:a16="http://schemas.microsoft.com/office/drawing/2014/main" id="{504B9BB6-EA44-4E30-A857-F2CB84FCBF34}"/>
                    </a:ext>
                  </a:extLst>
                </p:cNvPr>
                <p:cNvPicPr/>
                <p:nvPr/>
              </p:nvPicPr>
              <p:blipFill>
                <a:blip r:embed="rId157"/>
                <a:stretch>
                  <a:fillRect/>
                </a:stretch>
              </p:blipFill>
              <p:spPr>
                <a:xfrm>
                  <a:off x="2869200" y="3671479"/>
                  <a:ext cx="51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6" name="Entrada de lápiz 135">
                  <a:extLst>
                    <a:ext uri="{FF2B5EF4-FFF2-40B4-BE49-F238E27FC236}">
                      <a16:creationId xmlns:a16="http://schemas.microsoft.com/office/drawing/2014/main" id="{2AF24713-7228-489C-95F7-17CDDC75AD9F}"/>
                    </a:ext>
                  </a:extLst>
                </p14:cNvPr>
                <p14:cNvContentPartPr/>
                <p14:nvPr/>
              </p14:nvContentPartPr>
              <p14:xfrm>
                <a:off x="3064680" y="3619279"/>
                <a:ext cx="43920" cy="434880"/>
              </p14:xfrm>
            </p:contentPart>
          </mc:Choice>
          <mc:Fallback xmlns="">
            <p:pic>
              <p:nvPicPr>
                <p:cNvPr id="136" name="Entrada de lápiz 135">
                  <a:extLst>
                    <a:ext uri="{FF2B5EF4-FFF2-40B4-BE49-F238E27FC236}">
                      <a16:creationId xmlns:a16="http://schemas.microsoft.com/office/drawing/2014/main" id="{2AF24713-7228-489C-95F7-17CDDC75AD9F}"/>
                    </a:ext>
                  </a:extLst>
                </p:cNvPr>
                <p:cNvPicPr/>
                <p:nvPr/>
              </p:nvPicPr>
              <p:blipFill>
                <a:blip r:embed="rId159"/>
                <a:stretch>
                  <a:fillRect/>
                </a:stretch>
              </p:blipFill>
              <p:spPr>
                <a:xfrm>
                  <a:off x="3056040" y="3610279"/>
                  <a:ext cx="615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8" name="Entrada de lápiz 137">
                  <a:extLst>
                    <a:ext uri="{FF2B5EF4-FFF2-40B4-BE49-F238E27FC236}">
                      <a16:creationId xmlns:a16="http://schemas.microsoft.com/office/drawing/2014/main" id="{EBCEE37F-758D-4E41-943F-EFDF40821066}"/>
                    </a:ext>
                  </a:extLst>
                </p14:cNvPr>
                <p14:cNvContentPartPr/>
                <p14:nvPr/>
              </p14:nvContentPartPr>
              <p14:xfrm>
                <a:off x="3250800" y="3994759"/>
                <a:ext cx="27000" cy="101520"/>
              </p14:xfrm>
            </p:contentPart>
          </mc:Choice>
          <mc:Fallback xmlns="">
            <p:pic>
              <p:nvPicPr>
                <p:cNvPr id="138" name="Entrada de lápiz 137">
                  <a:extLst>
                    <a:ext uri="{FF2B5EF4-FFF2-40B4-BE49-F238E27FC236}">
                      <a16:creationId xmlns:a16="http://schemas.microsoft.com/office/drawing/2014/main" id="{EBCEE37F-758D-4E41-943F-EFDF40821066}"/>
                    </a:ext>
                  </a:extLst>
                </p:cNvPr>
                <p:cNvPicPr/>
                <p:nvPr/>
              </p:nvPicPr>
              <p:blipFill>
                <a:blip r:embed="rId161"/>
                <a:stretch>
                  <a:fillRect/>
                </a:stretch>
              </p:blipFill>
              <p:spPr>
                <a:xfrm>
                  <a:off x="3242160" y="3985759"/>
                  <a:ext cx="44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9" name="Entrada de lápiz 138">
                  <a:extLst>
                    <a:ext uri="{FF2B5EF4-FFF2-40B4-BE49-F238E27FC236}">
                      <a16:creationId xmlns:a16="http://schemas.microsoft.com/office/drawing/2014/main" id="{BBE50691-70A6-4FF4-B24D-FD2652C5AEA6}"/>
                    </a:ext>
                  </a:extLst>
                </p14:cNvPr>
                <p14:cNvContentPartPr/>
                <p14:nvPr/>
              </p14:nvContentPartPr>
              <p14:xfrm>
                <a:off x="3167280" y="3992959"/>
                <a:ext cx="121320" cy="27360"/>
              </p14:xfrm>
            </p:contentPart>
          </mc:Choice>
          <mc:Fallback xmlns="">
            <p:pic>
              <p:nvPicPr>
                <p:cNvPr id="139" name="Entrada de lápiz 138">
                  <a:extLst>
                    <a:ext uri="{FF2B5EF4-FFF2-40B4-BE49-F238E27FC236}">
                      <a16:creationId xmlns:a16="http://schemas.microsoft.com/office/drawing/2014/main" id="{BBE50691-70A6-4FF4-B24D-FD2652C5AEA6}"/>
                    </a:ext>
                  </a:extLst>
                </p:cNvPr>
                <p:cNvPicPr/>
                <p:nvPr/>
              </p:nvPicPr>
              <p:blipFill>
                <a:blip r:embed="rId163"/>
                <a:stretch>
                  <a:fillRect/>
                </a:stretch>
              </p:blipFill>
              <p:spPr>
                <a:xfrm>
                  <a:off x="3158280" y="3984319"/>
                  <a:ext cx="138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0" name="Entrada de lápiz 139">
                  <a:extLst>
                    <a:ext uri="{FF2B5EF4-FFF2-40B4-BE49-F238E27FC236}">
                      <a16:creationId xmlns:a16="http://schemas.microsoft.com/office/drawing/2014/main" id="{CD5A040E-02D0-453E-B094-17EBDE42B080}"/>
                    </a:ext>
                  </a:extLst>
                </p14:cNvPr>
                <p14:cNvContentPartPr/>
                <p14:nvPr/>
              </p14:nvContentPartPr>
              <p14:xfrm>
                <a:off x="3336480" y="3991519"/>
                <a:ext cx="87480" cy="134280"/>
              </p14:xfrm>
            </p:contentPart>
          </mc:Choice>
          <mc:Fallback xmlns="">
            <p:pic>
              <p:nvPicPr>
                <p:cNvPr id="140" name="Entrada de lápiz 139">
                  <a:extLst>
                    <a:ext uri="{FF2B5EF4-FFF2-40B4-BE49-F238E27FC236}">
                      <a16:creationId xmlns:a16="http://schemas.microsoft.com/office/drawing/2014/main" id="{CD5A040E-02D0-453E-B094-17EBDE42B080}"/>
                    </a:ext>
                  </a:extLst>
                </p:cNvPr>
                <p:cNvPicPr/>
                <p:nvPr/>
              </p:nvPicPr>
              <p:blipFill>
                <a:blip r:embed="rId165"/>
                <a:stretch>
                  <a:fillRect/>
                </a:stretch>
              </p:blipFill>
              <p:spPr>
                <a:xfrm>
                  <a:off x="3327840" y="3982879"/>
                  <a:ext cx="105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3" name="Entrada de lápiz 142">
                  <a:extLst>
                    <a:ext uri="{FF2B5EF4-FFF2-40B4-BE49-F238E27FC236}">
                      <a16:creationId xmlns:a16="http://schemas.microsoft.com/office/drawing/2014/main" id="{F8728FD6-6A54-4A8E-AB88-28CB16672081}"/>
                    </a:ext>
                  </a:extLst>
                </p14:cNvPr>
                <p14:cNvContentPartPr/>
                <p14:nvPr/>
              </p14:nvContentPartPr>
              <p14:xfrm>
                <a:off x="3457440" y="4013479"/>
                <a:ext cx="110160" cy="114480"/>
              </p14:xfrm>
            </p:contentPart>
          </mc:Choice>
          <mc:Fallback xmlns="">
            <p:pic>
              <p:nvPicPr>
                <p:cNvPr id="143" name="Entrada de lápiz 142">
                  <a:extLst>
                    <a:ext uri="{FF2B5EF4-FFF2-40B4-BE49-F238E27FC236}">
                      <a16:creationId xmlns:a16="http://schemas.microsoft.com/office/drawing/2014/main" id="{F8728FD6-6A54-4A8E-AB88-28CB16672081}"/>
                    </a:ext>
                  </a:extLst>
                </p:cNvPr>
                <p:cNvPicPr/>
                <p:nvPr/>
              </p:nvPicPr>
              <p:blipFill>
                <a:blip r:embed="rId167"/>
                <a:stretch>
                  <a:fillRect/>
                </a:stretch>
              </p:blipFill>
              <p:spPr>
                <a:xfrm>
                  <a:off x="3448440" y="4004479"/>
                  <a:ext cx="12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4" name="Entrada de lápiz 143">
                  <a:extLst>
                    <a:ext uri="{FF2B5EF4-FFF2-40B4-BE49-F238E27FC236}">
                      <a16:creationId xmlns:a16="http://schemas.microsoft.com/office/drawing/2014/main" id="{B3EEE35F-C671-4973-A302-89B23C45FE9D}"/>
                    </a:ext>
                  </a:extLst>
                </p14:cNvPr>
                <p14:cNvContentPartPr/>
                <p14:nvPr/>
              </p14:nvContentPartPr>
              <p14:xfrm>
                <a:off x="3550320" y="4024999"/>
                <a:ext cx="119160" cy="79200"/>
              </p14:xfrm>
            </p:contentPart>
          </mc:Choice>
          <mc:Fallback xmlns="">
            <p:pic>
              <p:nvPicPr>
                <p:cNvPr id="144" name="Entrada de lápiz 143">
                  <a:extLst>
                    <a:ext uri="{FF2B5EF4-FFF2-40B4-BE49-F238E27FC236}">
                      <a16:creationId xmlns:a16="http://schemas.microsoft.com/office/drawing/2014/main" id="{B3EEE35F-C671-4973-A302-89B23C45FE9D}"/>
                    </a:ext>
                  </a:extLst>
                </p:cNvPr>
                <p:cNvPicPr/>
                <p:nvPr/>
              </p:nvPicPr>
              <p:blipFill>
                <a:blip r:embed="rId169"/>
                <a:stretch>
                  <a:fillRect/>
                </a:stretch>
              </p:blipFill>
              <p:spPr>
                <a:xfrm>
                  <a:off x="3541320" y="4015999"/>
                  <a:ext cx="136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5" name="Entrada de lápiz 144">
                  <a:extLst>
                    <a:ext uri="{FF2B5EF4-FFF2-40B4-BE49-F238E27FC236}">
                      <a16:creationId xmlns:a16="http://schemas.microsoft.com/office/drawing/2014/main" id="{303238E0-BEE8-40BD-A634-ED09A8449A61}"/>
                    </a:ext>
                  </a:extLst>
                </p14:cNvPr>
                <p14:cNvContentPartPr/>
                <p14:nvPr/>
              </p14:nvContentPartPr>
              <p14:xfrm>
                <a:off x="3742920" y="4082239"/>
                <a:ext cx="27000" cy="11880"/>
              </p14:xfrm>
            </p:contentPart>
          </mc:Choice>
          <mc:Fallback xmlns="">
            <p:pic>
              <p:nvPicPr>
                <p:cNvPr id="145" name="Entrada de lápiz 144">
                  <a:extLst>
                    <a:ext uri="{FF2B5EF4-FFF2-40B4-BE49-F238E27FC236}">
                      <a16:creationId xmlns:a16="http://schemas.microsoft.com/office/drawing/2014/main" id="{303238E0-BEE8-40BD-A634-ED09A8449A61}"/>
                    </a:ext>
                  </a:extLst>
                </p:cNvPr>
                <p:cNvPicPr/>
                <p:nvPr/>
              </p:nvPicPr>
              <p:blipFill>
                <a:blip r:embed="rId171"/>
                <a:stretch>
                  <a:fillRect/>
                </a:stretch>
              </p:blipFill>
              <p:spPr>
                <a:xfrm>
                  <a:off x="3734280" y="4073599"/>
                  <a:ext cx="44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6" name="Entrada de lápiz 145">
                  <a:extLst>
                    <a:ext uri="{FF2B5EF4-FFF2-40B4-BE49-F238E27FC236}">
                      <a16:creationId xmlns:a16="http://schemas.microsoft.com/office/drawing/2014/main" id="{3B17EC98-9B9B-475B-AC56-0E563F731B1C}"/>
                    </a:ext>
                  </a:extLst>
                </p14:cNvPr>
                <p14:cNvContentPartPr/>
                <p14:nvPr/>
              </p14:nvContentPartPr>
              <p14:xfrm>
                <a:off x="3878280" y="4009159"/>
                <a:ext cx="68400" cy="87840"/>
              </p14:xfrm>
            </p:contentPart>
          </mc:Choice>
          <mc:Fallback xmlns="">
            <p:pic>
              <p:nvPicPr>
                <p:cNvPr id="146" name="Entrada de lápiz 145">
                  <a:extLst>
                    <a:ext uri="{FF2B5EF4-FFF2-40B4-BE49-F238E27FC236}">
                      <a16:creationId xmlns:a16="http://schemas.microsoft.com/office/drawing/2014/main" id="{3B17EC98-9B9B-475B-AC56-0E563F731B1C}"/>
                    </a:ext>
                  </a:extLst>
                </p:cNvPr>
                <p:cNvPicPr/>
                <p:nvPr/>
              </p:nvPicPr>
              <p:blipFill>
                <a:blip r:embed="rId173"/>
                <a:stretch>
                  <a:fillRect/>
                </a:stretch>
              </p:blipFill>
              <p:spPr>
                <a:xfrm>
                  <a:off x="3869280" y="4000159"/>
                  <a:ext cx="86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7" name="Entrada de lápiz 146">
                  <a:extLst>
                    <a:ext uri="{FF2B5EF4-FFF2-40B4-BE49-F238E27FC236}">
                      <a16:creationId xmlns:a16="http://schemas.microsoft.com/office/drawing/2014/main" id="{E3F83B38-9B5C-41EA-BFA2-E320335E3419}"/>
                    </a:ext>
                  </a:extLst>
                </p14:cNvPr>
                <p14:cNvContentPartPr/>
                <p14:nvPr/>
              </p14:nvContentPartPr>
              <p14:xfrm>
                <a:off x="3992400" y="4018519"/>
                <a:ext cx="162720" cy="106560"/>
              </p14:xfrm>
            </p:contentPart>
          </mc:Choice>
          <mc:Fallback xmlns="">
            <p:pic>
              <p:nvPicPr>
                <p:cNvPr id="147" name="Entrada de lápiz 146">
                  <a:extLst>
                    <a:ext uri="{FF2B5EF4-FFF2-40B4-BE49-F238E27FC236}">
                      <a16:creationId xmlns:a16="http://schemas.microsoft.com/office/drawing/2014/main" id="{E3F83B38-9B5C-41EA-BFA2-E320335E3419}"/>
                    </a:ext>
                  </a:extLst>
                </p:cNvPr>
                <p:cNvPicPr/>
                <p:nvPr/>
              </p:nvPicPr>
              <p:blipFill>
                <a:blip r:embed="rId175"/>
                <a:stretch>
                  <a:fillRect/>
                </a:stretch>
              </p:blipFill>
              <p:spPr>
                <a:xfrm>
                  <a:off x="3983760" y="4009879"/>
                  <a:ext cx="180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8" name="Entrada de lápiz 147">
                  <a:extLst>
                    <a:ext uri="{FF2B5EF4-FFF2-40B4-BE49-F238E27FC236}">
                      <a16:creationId xmlns:a16="http://schemas.microsoft.com/office/drawing/2014/main" id="{83E397EB-01C7-4124-B7E9-CD00BB5AE68A}"/>
                    </a:ext>
                  </a:extLst>
                </p14:cNvPr>
                <p14:cNvContentPartPr/>
                <p14:nvPr/>
              </p14:nvContentPartPr>
              <p14:xfrm>
                <a:off x="4187160" y="4031119"/>
                <a:ext cx="32040" cy="90000"/>
              </p14:xfrm>
            </p:contentPart>
          </mc:Choice>
          <mc:Fallback xmlns="">
            <p:pic>
              <p:nvPicPr>
                <p:cNvPr id="148" name="Entrada de lápiz 147">
                  <a:extLst>
                    <a:ext uri="{FF2B5EF4-FFF2-40B4-BE49-F238E27FC236}">
                      <a16:creationId xmlns:a16="http://schemas.microsoft.com/office/drawing/2014/main" id="{83E397EB-01C7-4124-B7E9-CD00BB5AE68A}"/>
                    </a:ext>
                  </a:extLst>
                </p:cNvPr>
                <p:cNvPicPr/>
                <p:nvPr/>
              </p:nvPicPr>
              <p:blipFill>
                <a:blip r:embed="rId177"/>
                <a:stretch>
                  <a:fillRect/>
                </a:stretch>
              </p:blipFill>
              <p:spPr>
                <a:xfrm>
                  <a:off x="4178160" y="4022119"/>
                  <a:ext cx="49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9" name="Entrada de lápiz 148">
                  <a:extLst>
                    <a:ext uri="{FF2B5EF4-FFF2-40B4-BE49-F238E27FC236}">
                      <a16:creationId xmlns:a16="http://schemas.microsoft.com/office/drawing/2014/main" id="{EB7053E7-3C5B-446C-AE77-D73E5B0EBD62}"/>
                    </a:ext>
                  </a:extLst>
                </p14:cNvPr>
                <p14:cNvContentPartPr/>
                <p14:nvPr/>
              </p14:nvContentPartPr>
              <p14:xfrm>
                <a:off x="4089600" y="4014199"/>
                <a:ext cx="182520" cy="37440"/>
              </p14:xfrm>
            </p:contentPart>
          </mc:Choice>
          <mc:Fallback xmlns="">
            <p:pic>
              <p:nvPicPr>
                <p:cNvPr id="149" name="Entrada de lápiz 148">
                  <a:extLst>
                    <a:ext uri="{FF2B5EF4-FFF2-40B4-BE49-F238E27FC236}">
                      <a16:creationId xmlns:a16="http://schemas.microsoft.com/office/drawing/2014/main" id="{EB7053E7-3C5B-446C-AE77-D73E5B0EBD62}"/>
                    </a:ext>
                  </a:extLst>
                </p:cNvPr>
                <p:cNvPicPr/>
                <p:nvPr/>
              </p:nvPicPr>
              <p:blipFill>
                <a:blip r:embed="rId179"/>
                <a:stretch>
                  <a:fillRect/>
                </a:stretch>
              </p:blipFill>
              <p:spPr>
                <a:xfrm>
                  <a:off x="4080960" y="4005199"/>
                  <a:ext cx="20016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151" name="Entrada de lápiz 150">
                <a:extLst>
                  <a:ext uri="{FF2B5EF4-FFF2-40B4-BE49-F238E27FC236}">
                    <a16:creationId xmlns:a16="http://schemas.microsoft.com/office/drawing/2014/main" id="{9D335D2D-9860-4E9C-A04E-75983A380A4C}"/>
                  </a:ext>
                </a:extLst>
              </p14:cNvPr>
              <p14:cNvContentPartPr/>
              <p14:nvPr/>
            </p14:nvContentPartPr>
            <p14:xfrm>
              <a:off x="2521800" y="2894239"/>
              <a:ext cx="84240" cy="57240"/>
            </p14:xfrm>
          </p:contentPart>
        </mc:Choice>
        <mc:Fallback xmlns="">
          <p:pic>
            <p:nvPicPr>
              <p:cNvPr id="151" name="Entrada de lápiz 150">
                <a:extLst>
                  <a:ext uri="{FF2B5EF4-FFF2-40B4-BE49-F238E27FC236}">
                    <a16:creationId xmlns:a16="http://schemas.microsoft.com/office/drawing/2014/main" id="{9D335D2D-9860-4E9C-A04E-75983A380A4C}"/>
                  </a:ext>
                </a:extLst>
              </p:cNvPr>
              <p:cNvPicPr/>
              <p:nvPr/>
            </p:nvPicPr>
            <p:blipFill>
              <a:blip r:embed="rId181"/>
              <a:stretch>
                <a:fillRect/>
              </a:stretch>
            </p:blipFill>
            <p:spPr>
              <a:xfrm>
                <a:off x="2512800" y="2885599"/>
                <a:ext cx="101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2" name="Entrada de lápiz 151">
                <a:extLst>
                  <a:ext uri="{FF2B5EF4-FFF2-40B4-BE49-F238E27FC236}">
                    <a16:creationId xmlns:a16="http://schemas.microsoft.com/office/drawing/2014/main" id="{D9214D4B-2023-4EDB-8A06-CDD36CD75E38}"/>
                  </a:ext>
                </a:extLst>
              </p14:cNvPr>
              <p14:cNvContentPartPr/>
              <p14:nvPr/>
            </p14:nvContentPartPr>
            <p14:xfrm>
              <a:off x="2552040" y="2878039"/>
              <a:ext cx="4003200" cy="55440"/>
            </p14:xfrm>
          </p:contentPart>
        </mc:Choice>
        <mc:Fallback xmlns="">
          <p:pic>
            <p:nvPicPr>
              <p:cNvPr id="152" name="Entrada de lápiz 151">
                <a:extLst>
                  <a:ext uri="{FF2B5EF4-FFF2-40B4-BE49-F238E27FC236}">
                    <a16:creationId xmlns:a16="http://schemas.microsoft.com/office/drawing/2014/main" id="{D9214D4B-2023-4EDB-8A06-CDD36CD75E38}"/>
                  </a:ext>
                </a:extLst>
              </p:cNvPr>
              <p:cNvPicPr/>
              <p:nvPr/>
            </p:nvPicPr>
            <p:blipFill>
              <a:blip r:embed="rId183"/>
              <a:stretch>
                <a:fillRect/>
              </a:stretch>
            </p:blipFill>
            <p:spPr>
              <a:xfrm>
                <a:off x="2543400" y="2869399"/>
                <a:ext cx="4020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4" name="Entrada de lápiz 153">
                <a:extLst>
                  <a:ext uri="{FF2B5EF4-FFF2-40B4-BE49-F238E27FC236}">
                    <a16:creationId xmlns:a16="http://schemas.microsoft.com/office/drawing/2014/main" id="{4F437D1B-F34B-44BC-9BB9-081C0C466131}"/>
                  </a:ext>
                </a:extLst>
              </p14:cNvPr>
              <p14:cNvContentPartPr/>
              <p14:nvPr/>
            </p14:nvContentPartPr>
            <p14:xfrm>
              <a:off x="1545840" y="775999"/>
              <a:ext cx="1039680" cy="2105280"/>
            </p14:xfrm>
          </p:contentPart>
        </mc:Choice>
        <mc:Fallback xmlns="">
          <p:pic>
            <p:nvPicPr>
              <p:cNvPr id="154" name="Entrada de lápiz 153">
                <a:extLst>
                  <a:ext uri="{FF2B5EF4-FFF2-40B4-BE49-F238E27FC236}">
                    <a16:creationId xmlns:a16="http://schemas.microsoft.com/office/drawing/2014/main" id="{4F437D1B-F34B-44BC-9BB9-081C0C466131}"/>
                  </a:ext>
                </a:extLst>
              </p:cNvPr>
              <p:cNvPicPr/>
              <p:nvPr/>
            </p:nvPicPr>
            <p:blipFill>
              <a:blip r:embed="rId185"/>
              <a:stretch>
                <a:fillRect/>
              </a:stretch>
            </p:blipFill>
            <p:spPr>
              <a:xfrm>
                <a:off x="1536840" y="766999"/>
                <a:ext cx="1057320" cy="2122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 name="Entrada de lápiz 1">
                <a:extLst>
                  <a:ext uri="{FF2B5EF4-FFF2-40B4-BE49-F238E27FC236}">
                    <a16:creationId xmlns:a16="http://schemas.microsoft.com/office/drawing/2014/main" id="{885745A3-DB01-47CD-A917-91C89932061B}"/>
                  </a:ext>
                </a:extLst>
              </p14:cNvPr>
              <p14:cNvContentPartPr/>
              <p14:nvPr/>
            </p14:nvContentPartPr>
            <p14:xfrm>
              <a:off x="1965960" y="1702639"/>
              <a:ext cx="9720" cy="199440"/>
            </p14:xfrm>
          </p:contentPart>
        </mc:Choice>
        <mc:Fallback xmlns="">
          <p:pic>
            <p:nvPicPr>
              <p:cNvPr id="2" name="Entrada de lápiz 1">
                <a:extLst>
                  <a:ext uri="{FF2B5EF4-FFF2-40B4-BE49-F238E27FC236}">
                    <a16:creationId xmlns:a16="http://schemas.microsoft.com/office/drawing/2014/main" id="{885745A3-DB01-47CD-A917-91C89932061B}"/>
                  </a:ext>
                </a:extLst>
              </p:cNvPr>
              <p:cNvPicPr/>
              <p:nvPr/>
            </p:nvPicPr>
            <p:blipFill>
              <a:blip r:embed="rId187"/>
              <a:stretch>
                <a:fillRect/>
              </a:stretch>
            </p:blipFill>
            <p:spPr>
              <a:xfrm>
                <a:off x="1957320" y="1693639"/>
                <a:ext cx="27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 name="Entrada de lápiz 2">
                <a:extLst>
                  <a:ext uri="{FF2B5EF4-FFF2-40B4-BE49-F238E27FC236}">
                    <a16:creationId xmlns:a16="http://schemas.microsoft.com/office/drawing/2014/main" id="{F4E001C3-048F-456A-A57F-ECA7AC2402B2}"/>
                  </a:ext>
                </a:extLst>
              </p14:cNvPr>
              <p14:cNvContentPartPr/>
              <p14:nvPr/>
            </p14:nvContentPartPr>
            <p14:xfrm>
              <a:off x="1976040" y="2131399"/>
              <a:ext cx="15480" cy="166320"/>
            </p14:xfrm>
          </p:contentPart>
        </mc:Choice>
        <mc:Fallback xmlns="">
          <p:pic>
            <p:nvPicPr>
              <p:cNvPr id="3" name="Entrada de lápiz 2">
                <a:extLst>
                  <a:ext uri="{FF2B5EF4-FFF2-40B4-BE49-F238E27FC236}">
                    <a16:creationId xmlns:a16="http://schemas.microsoft.com/office/drawing/2014/main" id="{F4E001C3-048F-456A-A57F-ECA7AC2402B2}"/>
                  </a:ext>
                </a:extLst>
              </p:cNvPr>
              <p:cNvPicPr/>
              <p:nvPr/>
            </p:nvPicPr>
            <p:blipFill>
              <a:blip r:embed="rId189"/>
              <a:stretch>
                <a:fillRect/>
              </a:stretch>
            </p:blipFill>
            <p:spPr>
              <a:xfrm>
                <a:off x="1967400" y="2122759"/>
                <a:ext cx="33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 name="Entrada de lápiz 3">
                <a:extLst>
                  <a:ext uri="{FF2B5EF4-FFF2-40B4-BE49-F238E27FC236}">
                    <a16:creationId xmlns:a16="http://schemas.microsoft.com/office/drawing/2014/main" id="{988448F0-2E16-41CC-ACC4-5E37A951AE67}"/>
                  </a:ext>
                </a:extLst>
              </p14:cNvPr>
              <p14:cNvContentPartPr/>
              <p14:nvPr/>
            </p14:nvContentPartPr>
            <p14:xfrm>
              <a:off x="2011680" y="2560159"/>
              <a:ext cx="11520" cy="169920"/>
            </p14:xfrm>
          </p:contentPart>
        </mc:Choice>
        <mc:Fallback xmlns="">
          <p:pic>
            <p:nvPicPr>
              <p:cNvPr id="4" name="Entrada de lápiz 3">
                <a:extLst>
                  <a:ext uri="{FF2B5EF4-FFF2-40B4-BE49-F238E27FC236}">
                    <a16:creationId xmlns:a16="http://schemas.microsoft.com/office/drawing/2014/main" id="{988448F0-2E16-41CC-ACC4-5E37A951AE67}"/>
                  </a:ext>
                </a:extLst>
              </p:cNvPr>
              <p:cNvPicPr/>
              <p:nvPr/>
            </p:nvPicPr>
            <p:blipFill>
              <a:blip r:embed="rId191"/>
              <a:stretch>
                <a:fillRect/>
              </a:stretch>
            </p:blipFill>
            <p:spPr>
              <a:xfrm>
                <a:off x="2002680" y="2551159"/>
                <a:ext cx="29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 name="Entrada de lápiz 6">
                <a:extLst>
                  <a:ext uri="{FF2B5EF4-FFF2-40B4-BE49-F238E27FC236}">
                    <a16:creationId xmlns:a16="http://schemas.microsoft.com/office/drawing/2014/main" id="{62BE3DB5-653C-4FFC-A812-C4DA1C000974}"/>
                  </a:ext>
                </a:extLst>
              </p14:cNvPr>
              <p14:cNvContentPartPr/>
              <p14:nvPr/>
            </p14:nvContentPartPr>
            <p14:xfrm>
              <a:off x="2067120" y="3099439"/>
              <a:ext cx="18000" cy="187920"/>
            </p14:xfrm>
          </p:contentPart>
        </mc:Choice>
        <mc:Fallback xmlns="">
          <p:pic>
            <p:nvPicPr>
              <p:cNvPr id="7" name="Entrada de lápiz 6">
                <a:extLst>
                  <a:ext uri="{FF2B5EF4-FFF2-40B4-BE49-F238E27FC236}">
                    <a16:creationId xmlns:a16="http://schemas.microsoft.com/office/drawing/2014/main" id="{62BE3DB5-653C-4FFC-A812-C4DA1C000974}"/>
                  </a:ext>
                </a:extLst>
              </p:cNvPr>
              <p:cNvPicPr/>
              <p:nvPr/>
            </p:nvPicPr>
            <p:blipFill>
              <a:blip r:embed="rId193"/>
              <a:stretch>
                <a:fillRect/>
              </a:stretch>
            </p:blipFill>
            <p:spPr>
              <a:xfrm>
                <a:off x="2058120" y="3090799"/>
                <a:ext cx="35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 name="Entrada de lápiz 8">
                <a:extLst>
                  <a:ext uri="{FF2B5EF4-FFF2-40B4-BE49-F238E27FC236}">
                    <a16:creationId xmlns:a16="http://schemas.microsoft.com/office/drawing/2014/main" id="{0A327161-CE34-40DF-B7DA-4DB26D484F35}"/>
                  </a:ext>
                </a:extLst>
              </p14:cNvPr>
              <p14:cNvContentPartPr/>
              <p14:nvPr/>
            </p14:nvContentPartPr>
            <p14:xfrm>
              <a:off x="2104920" y="3564919"/>
              <a:ext cx="10440" cy="173160"/>
            </p14:xfrm>
          </p:contentPart>
        </mc:Choice>
        <mc:Fallback xmlns="">
          <p:pic>
            <p:nvPicPr>
              <p:cNvPr id="9" name="Entrada de lápiz 8">
                <a:extLst>
                  <a:ext uri="{FF2B5EF4-FFF2-40B4-BE49-F238E27FC236}">
                    <a16:creationId xmlns:a16="http://schemas.microsoft.com/office/drawing/2014/main" id="{0A327161-CE34-40DF-B7DA-4DB26D484F35}"/>
                  </a:ext>
                </a:extLst>
              </p:cNvPr>
              <p:cNvPicPr/>
              <p:nvPr/>
            </p:nvPicPr>
            <p:blipFill>
              <a:blip r:embed="rId195"/>
              <a:stretch>
                <a:fillRect/>
              </a:stretch>
            </p:blipFill>
            <p:spPr>
              <a:xfrm>
                <a:off x="2095920" y="3556279"/>
                <a:ext cx="28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 name="Entrada de lápiz 12">
                <a:extLst>
                  <a:ext uri="{FF2B5EF4-FFF2-40B4-BE49-F238E27FC236}">
                    <a16:creationId xmlns:a16="http://schemas.microsoft.com/office/drawing/2014/main" id="{45726B1D-2C62-42F5-8D84-36DAB1CD1855}"/>
                  </a:ext>
                </a:extLst>
              </p14:cNvPr>
              <p14:cNvContentPartPr/>
              <p14:nvPr/>
            </p14:nvContentPartPr>
            <p14:xfrm>
              <a:off x="2144160" y="4192399"/>
              <a:ext cx="19800" cy="182880"/>
            </p14:xfrm>
          </p:contentPart>
        </mc:Choice>
        <mc:Fallback xmlns="">
          <p:pic>
            <p:nvPicPr>
              <p:cNvPr id="13" name="Entrada de lápiz 12">
                <a:extLst>
                  <a:ext uri="{FF2B5EF4-FFF2-40B4-BE49-F238E27FC236}">
                    <a16:creationId xmlns:a16="http://schemas.microsoft.com/office/drawing/2014/main" id="{45726B1D-2C62-42F5-8D84-36DAB1CD1855}"/>
                  </a:ext>
                </a:extLst>
              </p:cNvPr>
              <p:cNvPicPr/>
              <p:nvPr/>
            </p:nvPicPr>
            <p:blipFill>
              <a:blip r:embed="rId197"/>
              <a:stretch>
                <a:fillRect/>
              </a:stretch>
            </p:blipFill>
            <p:spPr>
              <a:xfrm>
                <a:off x="2135520" y="4183759"/>
                <a:ext cx="37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 name="Entrada de lápiz 15">
                <a:extLst>
                  <a:ext uri="{FF2B5EF4-FFF2-40B4-BE49-F238E27FC236}">
                    <a16:creationId xmlns:a16="http://schemas.microsoft.com/office/drawing/2014/main" id="{722ABAA4-49AD-4E2A-88B8-DD488C061041}"/>
                  </a:ext>
                </a:extLst>
              </p14:cNvPr>
              <p14:cNvContentPartPr/>
              <p14:nvPr/>
            </p14:nvContentPartPr>
            <p14:xfrm>
              <a:off x="2199600" y="4720159"/>
              <a:ext cx="13320" cy="156600"/>
            </p14:xfrm>
          </p:contentPart>
        </mc:Choice>
        <mc:Fallback xmlns="">
          <p:pic>
            <p:nvPicPr>
              <p:cNvPr id="16" name="Entrada de lápiz 15">
                <a:extLst>
                  <a:ext uri="{FF2B5EF4-FFF2-40B4-BE49-F238E27FC236}">
                    <a16:creationId xmlns:a16="http://schemas.microsoft.com/office/drawing/2014/main" id="{722ABAA4-49AD-4E2A-88B8-DD488C061041}"/>
                  </a:ext>
                </a:extLst>
              </p:cNvPr>
              <p:cNvPicPr/>
              <p:nvPr/>
            </p:nvPicPr>
            <p:blipFill>
              <a:blip r:embed="rId199"/>
              <a:stretch>
                <a:fillRect/>
              </a:stretch>
            </p:blipFill>
            <p:spPr>
              <a:xfrm>
                <a:off x="2190960" y="4711159"/>
                <a:ext cx="30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8" name="Entrada de lápiz 27">
                <a:extLst>
                  <a:ext uri="{FF2B5EF4-FFF2-40B4-BE49-F238E27FC236}">
                    <a16:creationId xmlns:a16="http://schemas.microsoft.com/office/drawing/2014/main" id="{DEA35E5E-3126-4A49-BE32-6E1E62D9B1E1}"/>
                  </a:ext>
                </a:extLst>
              </p14:cNvPr>
              <p14:cNvContentPartPr/>
              <p14:nvPr/>
            </p14:nvContentPartPr>
            <p14:xfrm>
              <a:off x="269280" y="1755161"/>
              <a:ext cx="326880" cy="51480"/>
            </p14:xfrm>
          </p:contentPart>
        </mc:Choice>
        <mc:Fallback xmlns="">
          <p:pic>
            <p:nvPicPr>
              <p:cNvPr id="28" name="Entrada de lápiz 27">
                <a:extLst>
                  <a:ext uri="{FF2B5EF4-FFF2-40B4-BE49-F238E27FC236}">
                    <a16:creationId xmlns:a16="http://schemas.microsoft.com/office/drawing/2014/main" id="{DEA35E5E-3126-4A49-BE32-6E1E62D9B1E1}"/>
                  </a:ext>
                </a:extLst>
              </p:cNvPr>
              <p:cNvPicPr/>
              <p:nvPr/>
            </p:nvPicPr>
            <p:blipFill>
              <a:blip r:embed="rId201"/>
              <a:stretch>
                <a:fillRect/>
              </a:stretch>
            </p:blipFill>
            <p:spPr>
              <a:xfrm>
                <a:off x="260280" y="1746521"/>
                <a:ext cx="344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9" name="Entrada de lápiz 28">
                <a:extLst>
                  <a:ext uri="{FF2B5EF4-FFF2-40B4-BE49-F238E27FC236}">
                    <a16:creationId xmlns:a16="http://schemas.microsoft.com/office/drawing/2014/main" id="{2D8A7660-B705-4147-B927-C01171709215}"/>
                  </a:ext>
                </a:extLst>
              </p14:cNvPr>
              <p14:cNvContentPartPr/>
              <p14:nvPr/>
            </p14:nvContentPartPr>
            <p14:xfrm>
              <a:off x="892440" y="1799081"/>
              <a:ext cx="325080" cy="5400"/>
            </p14:xfrm>
          </p:contentPart>
        </mc:Choice>
        <mc:Fallback xmlns="">
          <p:pic>
            <p:nvPicPr>
              <p:cNvPr id="29" name="Entrada de lápiz 28">
                <a:extLst>
                  <a:ext uri="{FF2B5EF4-FFF2-40B4-BE49-F238E27FC236}">
                    <a16:creationId xmlns:a16="http://schemas.microsoft.com/office/drawing/2014/main" id="{2D8A7660-B705-4147-B927-C01171709215}"/>
                  </a:ext>
                </a:extLst>
              </p:cNvPr>
              <p:cNvPicPr/>
              <p:nvPr/>
            </p:nvPicPr>
            <p:blipFill>
              <a:blip r:embed="rId203"/>
              <a:stretch>
                <a:fillRect/>
              </a:stretch>
            </p:blipFill>
            <p:spPr>
              <a:xfrm>
                <a:off x="883800" y="1790081"/>
                <a:ext cx="342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9" name="Entrada de lápiz 38">
                <a:extLst>
                  <a:ext uri="{FF2B5EF4-FFF2-40B4-BE49-F238E27FC236}">
                    <a16:creationId xmlns:a16="http://schemas.microsoft.com/office/drawing/2014/main" id="{B2611E6A-AB5F-437A-BB48-1546FF61BE73}"/>
                  </a:ext>
                </a:extLst>
              </p14:cNvPr>
              <p14:cNvContentPartPr/>
              <p14:nvPr/>
            </p14:nvContentPartPr>
            <p14:xfrm>
              <a:off x="2192040" y="2173121"/>
              <a:ext cx="33840" cy="234000"/>
            </p14:xfrm>
          </p:contentPart>
        </mc:Choice>
        <mc:Fallback xmlns="">
          <p:pic>
            <p:nvPicPr>
              <p:cNvPr id="39" name="Entrada de lápiz 38">
                <a:extLst>
                  <a:ext uri="{FF2B5EF4-FFF2-40B4-BE49-F238E27FC236}">
                    <a16:creationId xmlns:a16="http://schemas.microsoft.com/office/drawing/2014/main" id="{B2611E6A-AB5F-437A-BB48-1546FF61BE73}"/>
                  </a:ext>
                </a:extLst>
              </p:cNvPr>
              <p:cNvPicPr/>
              <p:nvPr/>
            </p:nvPicPr>
            <p:blipFill>
              <a:blip r:embed="rId205"/>
              <a:stretch>
                <a:fillRect/>
              </a:stretch>
            </p:blipFill>
            <p:spPr>
              <a:xfrm>
                <a:off x="2183400" y="2164121"/>
                <a:ext cx="51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1" name="Entrada de lápiz 40">
                <a:extLst>
                  <a:ext uri="{FF2B5EF4-FFF2-40B4-BE49-F238E27FC236}">
                    <a16:creationId xmlns:a16="http://schemas.microsoft.com/office/drawing/2014/main" id="{2D1565F2-C8F3-4BB1-B5E6-AD9240DDA78D}"/>
                  </a:ext>
                </a:extLst>
              </p14:cNvPr>
              <p14:cNvContentPartPr/>
              <p14:nvPr/>
            </p14:nvContentPartPr>
            <p14:xfrm>
              <a:off x="2279880" y="2755961"/>
              <a:ext cx="30960" cy="268920"/>
            </p14:xfrm>
          </p:contentPart>
        </mc:Choice>
        <mc:Fallback xmlns="">
          <p:pic>
            <p:nvPicPr>
              <p:cNvPr id="41" name="Entrada de lápiz 40">
                <a:extLst>
                  <a:ext uri="{FF2B5EF4-FFF2-40B4-BE49-F238E27FC236}">
                    <a16:creationId xmlns:a16="http://schemas.microsoft.com/office/drawing/2014/main" id="{2D1565F2-C8F3-4BB1-B5E6-AD9240DDA78D}"/>
                  </a:ext>
                </a:extLst>
              </p:cNvPr>
              <p:cNvPicPr/>
              <p:nvPr/>
            </p:nvPicPr>
            <p:blipFill>
              <a:blip r:embed="rId207"/>
              <a:stretch>
                <a:fillRect/>
              </a:stretch>
            </p:blipFill>
            <p:spPr>
              <a:xfrm>
                <a:off x="2271240" y="2747321"/>
                <a:ext cx="486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2" name="Entrada de lápiz 41">
                <a:extLst>
                  <a:ext uri="{FF2B5EF4-FFF2-40B4-BE49-F238E27FC236}">
                    <a16:creationId xmlns:a16="http://schemas.microsoft.com/office/drawing/2014/main" id="{70E61C6F-8C41-4B30-9DA7-895CB2783646}"/>
                  </a:ext>
                </a:extLst>
              </p14:cNvPr>
              <p14:cNvContentPartPr/>
              <p14:nvPr/>
            </p14:nvContentPartPr>
            <p14:xfrm>
              <a:off x="2391840" y="3505481"/>
              <a:ext cx="24840" cy="239760"/>
            </p14:xfrm>
          </p:contentPart>
        </mc:Choice>
        <mc:Fallback xmlns="">
          <p:pic>
            <p:nvPicPr>
              <p:cNvPr id="42" name="Entrada de lápiz 41">
                <a:extLst>
                  <a:ext uri="{FF2B5EF4-FFF2-40B4-BE49-F238E27FC236}">
                    <a16:creationId xmlns:a16="http://schemas.microsoft.com/office/drawing/2014/main" id="{70E61C6F-8C41-4B30-9DA7-895CB2783646}"/>
                  </a:ext>
                </a:extLst>
              </p:cNvPr>
              <p:cNvPicPr/>
              <p:nvPr/>
            </p:nvPicPr>
            <p:blipFill>
              <a:blip r:embed="rId209"/>
              <a:stretch>
                <a:fillRect/>
              </a:stretch>
            </p:blipFill>
            <p:spPr>
              <a:xfrm>
                <a:off x="2383200" y="3496481"/>
                <a:ext cx="42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3" name="Entrada de lápiz 42">
                <a:extLst>
                  <a:ext uri="{FF2B5EF4-FFF2-40B4-BE49-F238E27FC236}">
                    <a16:creationId xmlns:a16="http://schemas.microsoft.com/office/drawing/2014/main" id="{2FBB066D-C3C1-4E46-9854-D5B4A832C97B}"/>
                  </a:ext>
                </a:extLst>
              </p14:cNvPr>
              <p14:cNvContentPartPr/>
              <p14:nvPr/>
            </p14:nvContentPartPr>
            <p14:xfrm>
              <a:off x="2433960" y="4240961"/>
              <a:ext cx="48240" cy="334440"/>
            </p14:xfrm>
          </p:contentPart>
        </mc:Choice>
        <mc:Fallback xmlns="">
          <p:pic>
            <p:nvPicPr>
              <p:cNvPr id="43" name="Entrada de lápiz 42">
                <a:extLst>
                  <a:ext uri="{FF2B5EF4-FFF2-40B4-BE49-F238E27FC236}">
                    <a16:creationId xmlns:a16="http://schemas.microsoft.com/office/drawing/2014/main" id="{2FBB066D-C3C1-4E46-9854-D5B4A832C97B}"/>
                  </a:ext>
                </a:extLst>
              </p:cNvPr>
              <p:cNvPicPr/>
              <p:nvPr/>
            </p:nvPicPr>
            <p:blipFill>
              <a:blip r:embed="rId211"/>
              <a:stretch>
                <a:fillRect/>
              </a:stretch>
            </p:blipFill>
            <p:spPr>
              <a:xfrm>
                <a:off x="2424960" y="4232321"/>
                <a:ext cx="658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6" name="Entrada de lápiz 45">
                <a:extLst>
                  <a:ext uri="{FF2B5EF4-FFF2-40B4-BE49-F238E27FC236}">
                    <a16:creationId xmlns:a16="http://schemas.microsoft.com/office/drawing/2014/main" id="{95B612E4-0169-46B4-B8A5-445F36457A6F}"/>
                  </a:ext>
                </a:extLst>
              </p14:cNvPr>
              <p14:cNvContentPartPr/>
              <p14:nvPr/>
            </p14:nvContentPartPr>
            <p14:xfrm>
              <a:off x="263880" y="2236121"/>
              <a:ext cx="417600" cy="20160"/>
            </p14:xfrm>
          </p:contentPart>
        </mc:Choice>
        <mc:Fallback xmlns="">
          <p:pic>
            <p:nvPicPr>
              <p:cNvPr id="46" name="Entrada de lápiz 45">
                <a:extLst>
                  <a:ext uri="{FF2B5EF4-FFF2-40B4-BE49-F238E27FC236}">
                    <a16:creationId xmlns:a16="http://schemas.microsoft.com/office/drawing/2014/main" id="{95B612E4-0169-46B4-B8A5-445F36457A6F}"/>
                  </a:ext>
                </a:extLst>
              </p:cNvPr>
              <p:cNvPicPr/>
              <p:nvPr/>
            </p:nvPicPr>
            <p:blipFill>
              <a:blip r:embed="rId213"/>
              <a:stretch>
                <a:fillRect/>
              </a:stretch>
            </p:blipFill>
            <p:spPr>
              <a:xfrm>
                <a:off x="255240" y="2227481"/>
                <a:ext cx="435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7" name="Entrada de lápiz 46">
                <a:extLst>
                  <a:ext uri="{FF2B5EF4-FFF2-40B4-BE49-F238E27FC236}">
                    <a16:creationId xmlns:a16="http://schemas.microsoft.com/office/drawing/2014/main" id="{6DE3F19F-8270-413E-A323-0D3F87659D63}"/>
                  </a:ext>
                </a:extLst>
              </p14:cNvPr>
              <p14:cNvContentPartPr/>
              <p14:nvPr/>
            </p14:nvContentPartPr>
            <p14:xfrm>
              <a:off x="943200" y="2251241"/>
              <a:ext cx="357120" cy="15480"/>
            </p14:xfrm>
          </p:contentPart>
        </mc:Choice>
        <mc:Fallback xmlns="">
          <p:pic>
            <p:nvPicPr>
              <p:cNvPr id="47" name="Entrada de lápiz 46">
                <a:extLst>
                  <a:ext uri="{FF2B5EF4-FFF2-40B4-BE49-F238E27FC236}">
                    <a16:creationId xmlns:a16="http://schemas.microsoft.com/office/drawing/2014/main" id="{6DE3F19F-8270-413E-A323-0D3F87659D63}"/>
                  </a:ext>
                </a:extLst>
              </p:cNvPr>
              <p:cNvPicPr/>
              <p:nvPr/>
            </p:nvPicPr>
            <p:blipFill>
              <a:blip r:embed="rId215"/>
              <a:stretch>
                <a:fillRect/>
              </a:stretch>
            </p:blipFill>
            <p:spPr>
              <a:xfrm>
                <a:off x="934560" y="2242601"/>
                <a:ext cx="374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8" name="Entrada de lápiz 47">
                <a:extLst>
                  <a:ext uri="{FF2B5EF4-FFF2-40B4-BE49-F238E27FC236}">
                    <a16:creationId xmlns:a16="http://schemas.microsoft.com/office/drawing/2014/main" id="{634A4B7C-EFA7-4165-AE5D-84AF5BDBB450}"/>
                  </a:ext>
                </a:extLst>
              </p14:cNvPr>
              <p14:cNvContentPartPr/>
              <p14:nvPr/>
            </p14:nvContentPartPr>
            <p14:xfrm>
              <a:off x="1530720" y="2258081"/>
              <a:ext cx="292320" cy="11520"/>
            </p14:xfrm>
          </p:contentPart>
        </mc:Choice>
        <mc:Fallback xmlns="">
          <p:pic>
            <p:nvPicPr>
              <p:cNvPr id="48" name="Entrada de lápiz 47">
                <a:extLst>
                  <a:ext uri="{FF2B5EF4-FFF2-40B4-BE49-F238E27FC236}">
                    <a16:creationId xmlns:a16="http://schemas.microsoft.com/office/drawing/2014/main" id="{634A4B7C-EFA7-4165-AE5D-84AF5BDBB450}"/>
                  </a:ext>
                </a:extLst>
              </p:cNvPr>
              <p:cNvPicPr/>
              <p:nvPr/>
            </p:nvPicPr>
            <p:blipFill>
              <a:blip r:embed="rId217"/>
              <a:stretch>
                <a:fillRect/>
              </a:stretch>
            </p:blipFill>
            <p:spPr>
              <a:xfrm>
                <a:off x="1522080" y="2249081"/>
                <a:ext cx="309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3" name="Entrada de lápiz 52">
                <a:extLst>
                  <a:ext uri="{FF2B5EF4-FFF2-40B4-BE49-F238E27FC236}">
                    <a16:creationId xmlns:a16="http://schemas.microsoft.com/office/drawing/2014/main" id="{E1BA9122-1AAB-4622-8B95-AF96B3379F26}"/>
                  </a:ext>
                </a:extLst>
              </p14:cNvPr>
              <p14:cNvContentPartPr/>
              <p14:nvPr/>
            </p14:nvContentPartPr>
            <p14:xfrm>
              <a:off x="1782000" y="1902041"/>
              <a:ext cx="13320" cy="263520"/>
            </p14:xfrm>
          </p:contentPart>
        </mc:Choice>
        <mc:Fallback xmlns="">
          <p:pic>
            <p:nvPicPr>
              <p:cNvPr id="53" name="Entrada de lápiz 52">
                <a:extLst>
                  <a:ext uri="{FF2B5EF4-FFF2-40B4-BE49-F238E27FC236}">
                    <a16:creationId xmlns:a16="http://schemas.microsoft.com/office/drawing/2014/main" id="{E1BA9122-1AAB-4622-8B95-AF96B3379F26}"/>
                  </a:ext>
                </a:extLst>
              </p:cNvPr>
              <p:cNvPicPr/>
              <p:nvPr/>
            </p:nvPicPr>
            <p:blipFill>
              <a:blip r:embed="rId219"/>
              <a:stretch>
                <a:fillRect/>
              </a:stretch>
            </p:blipFill>
            <p:spPr>
              <a:xfrm>
                <a:off x="1773360" y="1893401"/>
                <a:ext cx="30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4" name="Entrada de lápiz 53">
                <a:extLst>
                  <a:ext uri="{FF2B5EF4-FFF2-40B4-BE49-F238E27FC236}">
                    <a16:creationId xmlns:a16="http://schemas.microsoft.com/office/drawing/2014/main" id="{0C59609E-3AC0-40E5-A75C-BDB727CDF434}"/>
                  </a:ext>
                </a:extLst>
              </p14:cNvPr>
              <p14:cNvContentPartPr/>
              <p14:nvPr/>
            </p14:nvContentPartPr>
            <p14:xfrm>
              <a:off x="1809360" y="2504321"/>
              <a:ext cx="24480" cy="266040"/>
            </p14:xfrm>
          </p:contentPart>
        </mc:Choice>
        <mc:Fallback xmlns="">
          <p:pic>
            <p:nvPicPr>
              <p:cNvPr id="54" name="Entrada de lápiz 53">
                <a:extLst>
                  <a:ext uri="{FF2B5EF4-FFF2-40B4-BE49-F238E27FC236}">
                    <a16:creationId xmlns:a16="http://schemas.microsoft.com/office/drawing/2014/main" id="{0C59609E-3AC0-40E5-A75C-BDB727CDF434}"/>
                  </a:ext>
                </a:extLst>
              </p:cNvPr>
              <p:cNvPicPr/>
              <p:nvPr/>
            </p:nvPicPr>
            <p:blipFill>
              <a:blip r:embed="rId221"/>
              <a:stretch>
                <a:fillRect/>
              </a:stretch>
            </p:blipFill>
            <p:spPr>
              <a:xfrm>
                <a:off x="1800720" y="2495681"/>
                <a:ext cx="42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 name="Entrada de lápiz 56">
                <a:extLst>
                  <a:ext uri="{FF2B5EF4-FFF2-40B4-BE49-F238E27FC236}">
                    <a16:creationId xmlns:a16="http://schemas.microsoft.com/office/drawing/2014/main" id="{B57ED6E2-8BB0-4F41-886D-C74467286E4E}"/>
                  </a:ext>
                </a:extLst>
              </p14:cNvPr>
              <p14:cNvContentPartPr/>
              <p14:nvPr/>
            </p14:nvContentPartPr>
            <p14:xfrm>
              <a:off x="1859760" y="3160241"/>
              <a:ext cx="13680" cy="260640"/>
            </p14:xfrm>
          </p:contentPart>
        </mc:Choice>
        <mc:Fallback xmlns="">
          <p:pic>
            <p:nvPicPr>
              <p:cNvPr id="57" name="Entrada de lápiz 56">
                <a:extLst>
                  <a:ext uri="{FF2B5EF4-FFF2-40B4-BE49-F238E27FC236}">
                    <a16:creationId xmlns:a16="http://schemas.microsoft.com/office/drawing/2014/main" id="{B57ED6E2-8BB0-4F41-886D-C74467286E4E}"/>
                  </a:ext>
                </a:extLst>
              </p:cNvPr>
              <p:cNvPicPr/>
              <p:nvPr/>
            </p:nvPicPr>
            <p:blipFill>
              <a:blip r:embed="rId223"/>
              <a:stretch>
                <a:fillRect/>
              </a:stretch>
            </p:blipFill>
            <p:spPr>
              <a:xfrm>
                <a:off x="1851120" y="3151601"/>
                <a:ext cx="31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8" name="Entrada de lápiz 57">
                <a:extLst>
                  <a:ext uri="{FF2B5EF4-FFF2-40B4-BE49-F238E27FC236}">
                    <a16:creationId xmlns:a16="http://schemas.microsoft.com/office/drawing/2014/main" id="{F93EC22A-A694-462C-B9CA-B98D490114CF}"/>
                  </a:ext>
                </a:extLst>
              </p14:cNvPr>
              <p14:cNvContentPartPr/>
              <p14:nvPr/>
            </p14:nvContentPartPr>
            <p14:xfrm>
              <a:off x="1877760" y="3867641"/>
              <a:ext cx="13320" cy="213480"/>
            </p14:xfrm>
          </p:contentPart>
        </mc:Choice>
        <mc:Fallback xmlns="">
          <p:pic>
            <p:nvPicPr>
              <p:cNvPr id="58" name="Entrada de lápiz 57">
                <a:extLst>
                  <a:ext uri="{FF2B5EF4-FFF2-40B4-BE49-F238E27FC236}">
                    <a16:creationId xmlns:a16="http://schemas.microsoft.com/office/drawing/2014/main" id="{F93EC22A-A694-462C-B9CA-B98D490114CF}"/>
                  </a:ext>
                </a:extLst>
              </p:cNvPr>
              <p:cNvPicPr/>
              <p:nvPr/>
            </p:nvPicPr>
            <p:blipFill>
              <a:blip r:embed="rId225"/>
              <a:stretch>
                <a:fillRect/>
              </a:stretch>
            </p:blipFill>
            <p:spPr>
              <a:xfrm>
                <a:off x="1869120" y="3859001"/>
                <a:ext cx="30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9" name="Entrada de lápiz 58">
                <a:extLst>
                  <a:ext uri="{FF2B5EF4-FFF2-40B4-BE49-F238E27FC236}">
                    <a16:creationId xmlns:a16="http://schemas.microsoft.com/office/drawing/2014/main" id="{02D3CD70-1553-497B-BC92-2268A345146C}"/>
                  </a:ext>
                </a:extLst>
              </p14:cNvPr>
              <p14:cNvContentPartPr/>
              <p14:nvPr/>
            </p14:nvContentPartPr>
            <p14:xfrm>
              <a:off x="1947240" y="4531481"/>
              <a:ext cx="20160" cy="288720"/>
            </p14:xfrm>
          </p:contentPart>
        </mc:Choice>
        <mc:Fallback xmlns="">
          <p:pic>
            <p:nvPicPr>
              <p:cNvPr id="59" name="Entrada de lápiz 58">
                <a:extLst>
                  <a:ext uri="{FF2B5EF4-FFF2-40B4-BE49-F238E27FC236}">
                    <a16:creationId xmlns:a16="http://schemas.microsoft.com/office/drawing/2014/main" id="{02D3CD70-1553-497B-BC92-2268A345146C}"/>
                  </a:ext>
                </a:extLst>
              </p:cNvPr>
              <p:cNvPicPr/>
              <p:nvPr/>
            </p:nvPicPr>
            <p:blipFill>
              <a:blip r:embed="rId227"/>
              <a:stretch>
                <a:fillRect/>
              </a:stretch>
            </p:blipFill>
            <p:spPr>
              <a:xfrm>
                <a:off x="1938240" y="4522481"/>
                <a:ext cx="37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5" name="Entrada de lápiz 74">
                <a:extLst>
                  <a:ext uri="{FF2B5EF4-FFF2-40B4-BE49-F238E27FC236}">
                    <a16:creationId xmlns:a16="http://schemas.microsoft.com/office/drawing/2014/main" id="{635671D3-726D-4D41-ACDB-E8F688CEB7CB}"/>
                  </a:ext>
                </a:extLst>
              </p14:cNvPr>
              <p14:cNvContentPartPr/>
              <p14:nvPr/>
            </p14:nvContentPartPr>
            <p14:xfrm>
              <a:off x="301680" y="1237481"/>
              <a:ext cx="332280" cy="11160"/>
            </p14:xfrm>
          </p:contentPart>
        </mc:Choice>
        <mc:Fallback xmlns="">
          <p:pic>
            <p:nvPicPr>
              <p:cNvPr id="75" name="Entrada de lápiz 74">
                <a:extLst>
                  <a:ext uri="{FF2B5EF4-FFF2-40B4-BE49-F238E27FC236}">
                    <a16:creationId xmlns:a16="http://schemas.microsoft.com/office/drawing/2014/main" id="{635671D3-726D-4D41-ACDB-E8F688CEB7CB}"/>
                  </a:ext>
                </a:extLst>
              </p:cNvPr>
              <p:cNvPicPr/>
              <p:nvPr/>
            </p:nvPicPr>
            <p:blipFill>
              <a:blip r:embed="rId229"/>
              <a:stretch>
                <a:fillRect/>
              </a:stretch>
            </p:blipFill>
            <p:spPr>
              <a:xfrm>
                <a:off x="292680" y="1228841"/>
                <a:ext cx="34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5" name="Entrada de lápiz 104">
                <a:extLst>
                  <a:ext uri="{FF2B5EF4-FFF2-40B4-BE49-F238E27FC236}">
                    <a16:creationId xmlns:a16="http://schemas.microsoft.com/office/drawing/2014/main" id="{0BCDFE7F-3D79-426F-AC9B-CB45BFDA8485}"/>
                  </a:ext>
                </a:extLst>
              </p14:cNvPr>
              <p14:cNvContentPartPr/>
              <p14:nvPr/>
            </p14:nvContentPartPr>
            <p14:xfrm>
              <a:off x="865080" y="1241441"/>
              <a:ext cx="314280" cy="11520"/>
            </p14:xfrm>
          </p:contentPart>
        </mc:Choice>
        <mc:Fallback xmlns="">
          <p:pic>
            <p:nvPicPr>
              <p:cNvPr id="105" name="Entrada de lápiz 104">
                <a:extLst>
                  <a:ext uri="{FF2B5EF4-FFF2-40B4-BE49-F238E27FC236}">
                    <a16:creationId xmlns:a16="http://schemas.microsoft.com/office/drawing/2014/main" id="{0BCDFE7F-3D79-426F-AC9B-CB45BFDA8485}"/>
                  </a:ext>
                </a:extLst>
              </p:cNvPr>
              <p:cNvPicPr/>
              <p:nvPr/>
            </p:nvPicPr>
            <p:blipFill>
              <a:blip r:embed="rId231"/>
              <a:stretch>
                <a:fillRect/>
              </a:stretch>
            </p:blipFill>
            <p:spPr>
              <a:xfrm>
                <a:off x="856080" y="1232801"/>
                <a:ext cx="331920" cy="29160"/>
              </a:xfrm>
              <a:prstGeom prst="rect">
                <a:avLst/>
              </a:prstGeom>
            </p:spPr>
          </p:pic>
        </mc:Fallback>
      </mc:AlternateContent>
      <p:grpSp>
        <p:nvGrpSpPr>
          <p:cNvPr id="108" name="Grupo 107">
            <a:extLst>
              <a:ext uri="{FF2B5EF4-FFF2-40B4-BE49-F238E27FC236}">
                <a16:creationId xmlns:a16="http://schemas.microsoft.com/office/drawing/2014/main" id="{580587CE-2323-489F-B2D2-0B91BB5335AE}"/>
              </a:ext>
            </a:extLst>
          </p:cNvPr>
          <p:cNvGrpSpPr/>
          <p:nvPr/>
        </p:nvGrpSpPr>
        <p:grpSpPr>
          <a:xfrm>
            <a:off x="1507680" y="1232081"/>
            <a:ext cx="275400" cy="82080"/>
            <a:chOff x="1507680" y="1232081"/>
            <a:chExt cx="275400" cy="82080"/>
          </a:xfrm>
        </p:grpSpPr>
        <mc:AlternateContent xmlns:mc="http://schemas.openxmlformats.org/markup-compatibility/2006" xmlns:p14="http://schemas.microsoft.com/office/powerpoint/2010/main">
          <mc:Choice Requires="p14">
            <p:contentPart p14:bwMode="auto" r:id="rId232">
              <p14:nvContentPartPr>
                <p14:cNvPr id="65" name="Entrada de lápiz 64">
                  <a:extLst>
                    <a:ext uri="{FF2B5EF4-FFF2-40B4-BE49-F238E27FC236}">
                      <a16:creationId xmlns:a16="http://schemas.microsoft.com/office/drawing/2014/main" id="{40894981-4FD2-4DB6-8F84-FB9B032731BF}"/>
                    </a:ext>
                  </a:extLst>
                </p14:cNvPr>
                <p14:cNvContentPartPr/>
                <p14:nvPr/>
              </p14:nvContentPartPr>
              <p14:xfrm>
                <a:off x="1730880" y="1257281"/>
                <a:ext cx="52200" cy="56880"/>
              </p14:xfrm>
            </p:contentPart>
          </mc:Choice>
          <mc:Fallback xmlns="">
            <p:pic>
              <p:nvPicPr>
                <p:cNvPr id="65" name="Entrada de lápiz 64">
                  <a:extLst>
                    <a:ext uri="{FF2B5EF4-FFF2-40B4-BE49-F238E27FC236}">
                      <a16:creationId xmlns:a16="http://schemas.microsoft.com/office/drawing/2014/main" id="{40894981-4FD2-4DB6-8F84-FB9B032731BF}"/>
                    </a:ext>
                  </a:extLst>
                </p:cNvPr>
                <p:cNvPicPr/>
                <p:nvPr/>
              </p:nvPicPr>
              <p:blipFill>
                <a:blip r:embed="rId233"/>
                <a:stretch>
                  <a:fillRect/>
                </a:stretch>
              </p:blipFill>
              <p:spPr>
                <a:xfrm>
                  <a:off x="1722240" y="1248641"/>
                  <a:ext cx="69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6" name="Entrada de lápiz 105">
                  <a:extLst>
                    <a:ext uri="{FF2B5EF4-FFF2-40B4-BE49-F238E27FC236}">
                      <a16:creationId xmlns:a16="http://schemas.microsoft.com/office/drawing/2014/main" id="{4EAC7DCF-5895-4508-B01D-991C06A5539A}"/>
                    </a:ext>
                  </a:extLst>
                </p14:cNvPr>
                <p14:cNvContentPartPr/>
                <p14:nvPr/>
              </p14:nvContentPartPr>
              <p14:xfrm>
                <a:off x="1507680" y="1260161"/>
                <a:ext cx="150840" cy="14040"/>
              </p14:xfrm>
            </p:contentPart>
          </mc:Choice>
          <mc:Fallback xmlns="">
            <p:pic>
              <p:nvPicPr>
                <p:cNvPr id="106" name="Entrada de lápiz 105">
                  <a:extLst>
                    <a:ext uri="{FF2B5EF4-FFF2-40B4-BE49-F238E27FC236}">
                      <a16:creationId xmlns:a16="http://schemas.microsoft.com/office/drawing/2014/main" id="{4EAC7DCF-5895-4508-B01D-991C06A5539A}"/>
                    </a:ext>
                  </a:extLst>
                </p:cNvPr>
                <p:cNvPicPr/>
                <p:nvPr/>
              </p:nvPicPr>
              <p:blipFill>
                <a:blip r:embed="rId235"/>
                <a:stretch>
                  <a:fillRect/>
                </a:stretch>
              </p:blipFill>
              <p:spPr>
                <a:xfrm>
                  <a:off x="1499040" y="1251161"/>
                  <a:ext cx="168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07" name="Entrada de lápiz 106">
                  <a:extLst>
                    <a:ext uri="{FF2B5EF4-FFF2-40B4-BE49-F238E27FC236}">
                      <a16:creationId xmlns:a16="http://schemas.microsoft.com/office/drawing/2014/main" id="{A93DE6FB-FADD-4F0C-B9B1-5F1804B2BF46}"/>
                    </a:ext>
                  </a:extLst>
                </p14:cNvPr>
                <p14:cNvContentPartPr/>
                <p14:nvPr/>
              </p14:nvContentPartPr>
              <p14:xfrm>
                <a:off x="1695240" y="1232081"/>
                <a:ext cx="84960" cy="59040"/>
              </p14:xfrm>
            </p:contentPart>
          </mc:Choice>
          <mc:Fallback xmlns="">
            <p:pic>
              <p:nvPicPr>
                <p:cNvPr id="107" name="Entrada de lápiz 106">
                  <a:extLst>
                    <a:ext uri="{FF2B5EF4-FFF2-40B4-BE49-F238E27FC236}">
                      <a16:creationId xmlns:a16="http://schemas.microsoft.com/office/drawing/2014/main" id="{A93DE6FB-FADD-4F0C-B9B1-5F1804B2BF46}"/>
                    </a:ext>
                  </a:extLst>
                </p:cNvPr>
                <p:cNvPicPr/>
                <p:nvPr/>
              </p:nvPicPr>
              <p:blipFill>
                <a:blip r:embed="rId237"/>
                <a:stretch>
                  <a:fillRect/>
                </a:stretch>
              </p:blipFill>
              <p:spPr>
                <a:xfrm>
                  <a:off x="1686600" y="1223441"/>
                  <a:ext cx="102600" cy="76680"/>
                </a:xfrm>
                <a:prstGeom prst="rect">
                  <a:avLst/>
                </a:prstGeom>
              </p:spPr>
            </p:pic>
          </mc:Fallback>
        </mc:AlternateContent>
      </p:grpSp>
      <p:grpSp>
        <p:nvGrpSpPr>
          <p:cNvPr id="112" name="Grupo 111">
            <a:extLst>
              <a:ext uri="{FF2B5EF4-FFF2-40B4-BE49-F238E27FC236}">
                <a16:creationId xmlns:a16="http://schemas.microsoft.com/office/drawing/2014/main" id="{3ED622E4-74CE-4EC2-99E3-896725E8FF06}"/>
              </a:ext>
            </a:extLst>
          </p:cNvPr>
          <p:cNvGrpSpPr/>
          <p:nvPr/>
        </p:nvGrpSpPr>
        <p:grpSpPr>
          <a:xfrm>
            <a:off x="1852920" y="1726361"/>
            <a:ext cx="143280" cy="80640"/>
            <a:chOff x="1852920" y="1726361"/>
            <a:chExt cx="143280" cy="80640"/>
          </a:xfrm>
        </p:grpSpPr>
        <mc:AlternateContent xmlns:mc="http://schemas.openxmlformats.org/markup-compatibility/2006" xmlns:p14="http://schemas.microsoft.com/office/powerpoint/2010/main">
          <mc:Choice Requires="p14">
            <p:contentPart p14:bwMode="auto" r:id="rId238">
              <p14:nvContentPartPr>
                <p14:cNvPr id="36" name="Entrada de lápiz 35">
                  <a:extLst>
                    <a:ext uri="{FF2B5EF4-FFF2-40B4-BE49-F238E27FC236}">
                      <a16:creationId xmlns:a16="http://schemas.microsoft.com/office/drawing/2014/main" id="{4031965B-9392-429B-8DF4-56723D5A3B91}"/>
                    </a:ext>
                  </a:extLst>
                </p14:cNvPr>
                <p14:cNvContentPartPr/>
                <p14:nvPr/>
              </p14:nvContentPartPr>
              <p14:xfrm>
                <a:off x="1852920" y="1789361"/>
                <a:ext cx="79920" cy="7560"/>
              </p14:xfrm>
            </p:contentPart>
          </mc:Choice>
          <mc:Fallback xmlns="">
            <p:pic>
              <p:nvPicPr>
                <p:cNvPr id="36" name="Entrada de lápiz 35">
                  <a:extLst>
                    <a:ext uri="{FF2B5EF4-FFF2-40B4-BE49-F238E27FC236}">
                      <a16:creationId xmlns:a16="http://schemas.microsoft.com/office/drawing/2014/main" id="{4031965B-9392-429B-8DF4-56723D5A3B91}"/>
                    </a:ext>
                  </a:extLst>
                </p:cNvPr>
                <p:cNvPicPr/>
                <p:nvPr/>
              </p:nvPicPr>
              <p:blipFill>
                <a:blip r:embed="rId239"/>
                <a:stretch>
                  <a:fillRect/>
                </a:stretch>
              </p:blipFill>
              <p:spPr>
                <a:xfrm>
                  <a:off x="1843920" y="1780361"/>
                  <a:ext cx="97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7" name="Entrada de lápiz 36">
                  <a:extLst>
                    <a:ext uri="{FF2B5EF4-FFF2-40B4-BE49-F238E27FC236}">
                      <a16:creationId xmlns:a16="http://schemas.microsoft.com/office/drawing/2014/main" id="{C4858214-246C-4874-A9FC-EFF890CD6392}"/>
                    </a:ext>
                  </a:extLst>
                </p14:cNvPr>
                <p14:cNvContentPartPr/>
                <p14:nvPr/>
              </p14:nvContentPartPr>
              <p14:xfrm>
                <a:off x="1888920" y="1762361"/>
                <a:ext cx="89280" cy="44640"/>
              </p14:xfrm>
            </p:contentPart>
          </mc:Choice>
          <mc:Fallback xmlns="">
            <p:pic>
              <p:nvPicPr>
                <p:cNvPr id="37" name="Entrada de lápiz 36">
                  <a:extLst>
                    <a:ext uri="{FF2B5EF4-FFF2-40B4-BE49-F238E27FC236}">
                      <a16:creationId xmlns:a16="http://schemas.microsoft.com/office/drawing/2014/main" id="{C4858214-246C-4874-A9FC-EFF890CD6392}"/>
                    </a:ext>
                  </a:extLst>
                </p:cNvPr>
                <p:cNvPicPr/>
                <p:nvPr/>
              </p:nvPicPr>
              <p:blipFill>
                <a:blip r:embed="rId241"/>
                <a:stretch>
                  <a:fillRect/>
                </a:stretch>
              </p:blipFill>
              <p:spPr>
                <a:xfrm>
                  <a:off x="1879920" y="1753361"/>
                  <a:ext cx="106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09" name="Entrada de lápiz 108">
                  <a:extLst>
                    <a:ext uri="{FF2B5EF4-FFF2-40B4-BE49-F238E27FC236}">
                      <a16:creationId xmlns:a16="http://schemas.microsoft.com/office/drawing/2014/main" id="{39B2ACEE-7120-4711-B3C2-B792AFCAD101}"/>
                    </a:ext>
                  </a:extLst>
                </p14:cNvPr>
                <p14:cNvContentPartPr/>
                <p14:nvPr/>
              </p14:nvContentPartPr>
              <p14:xfrm>
                <a:off x="1927800" y="1726361"/>
                <a:ext cx="68400" cy="48960"/>
              </p14:xfrm>
            </p:contentPart>
          </mc:Choice>
          <mc:Fallback xmlns="">
            <p:pic>
              <p:nvPicPr>
                <p:cNvPr id="109" name="Entrada de lápiz 108">
                  <a:extLst>
                    <a:ext uri="{FF2B5EF4-FFF2-40B4-BE49-F238E27FC236}">
                      <a16:creationId xmlns:a16="http://schemas.microsoft.com/office/drawing/2014/main" id="{39B2ACEE-7120-4711-B3C2-B792AFCAD101}"/>
                    </a:ext>
                  </a:extLst>
                </p:cNvPr>
                <p:cNvPicPr/>
                <p:nvPr/>
              </p:nvPicPr>
              <p:blipFill>
                <a:blip r:embed="rId243"/>
                <a:stretch>
                  <a:fillRect/>
                </a:stretch>
              </p:blipFill>
              <p:spPr>
                <a:xfrm>
                  <a:off x="1919160" y="1717361"/>
                  <a:ext cx="86040" cy="66600"/>
                </a:xfrm>
                <a:prstGeom prst="rect">
                  <a:avLst/>
                </a:prstGeom>
              </p:spPr>
            </p:pic>
          </mc:Fallback>
        </mc:AlternateContent>
      </p:grpSp>
      <p:grpSp>
        <p:nvGrpSpPr>
          <p:cNvPr id="111" name="Grupo 110">
            <a:extLst>
              <a:ext uri="{FF2B5EF4-FFF2-40B4-BE49-F238E27FC236}">
                <a16:creationId xmlns:a16="http://schemas.microsoft.com/office/drawing/2014/main" id="{86504B84-EEE2-4252-8A67-7405A19E0B77}"/>
              </a:ext>
            </a:extLst>
          </p:cNvPr>
          <p:cNvGrpSpPr/>
          <p:nvPr/>
        </p:nvGrpSpPr>
        <p:grpSpPr>
          <a:xfrm>
            <a:off x="2038680" y="2179961"/>
            <a:ext cx="212400" cy="89640"/>
            <a:chOff x="2038680" y="2179961"/>
            <a:chExt cx="212400" cy="89640"/>
          </a:xfrm>
        </p:grpSpPr>
        <mc:AlternateContent xmlns:mc="http://schemas.openxmlformats.org/markup-compatibility/2006" xmlns:p14="http://schemas.microsoft.com/office/powerpoint/2010/main">
          <mc:Choice Requires="p14">
            <p:contentPart p14:bwMode="auto" r:id="rId244">
              <p14:nvContentPartPr>
                <p14:cNvPr id="49" name="Entrada de lápiz 48">
                  <a:extLst>
                    <a:ext uri="{FF2B5EF4-FFF2-40B4-BE49-F238E27FC236}">
                      <a16:creationId xmlns:a16="http://schemas.microsoft.com/office/drawing/2014/main" id="{3B84A62A-5BF5-4F7E-94E4-289A777D4BAC}"/>
                    </a:ext>
                  </a:extLst>
                </p14:cNvPr>
                <p14:cNvContentPartPr/>
                <p14:nvPr/>
              </p14:nvContentPartPr>
              <p14:xfrm>
                <a:off x="2038680" y="2247281"/>
                <a:ext cx="139680" cy="22320"/>
              </p14:xfrm>
            </p:contentPart>
          </mc:Choice>
          <mc:Fallback xmlns="">
            <p:pic>
              <p:nvPicPr>
                <p:cNvPr id="49" name="Entrada de lápiz 48">
                  <a:extLst>
                    <a:ext uri="{FF2B5EF4-FFF2-40B4-BE49-F238E27FC236}">
                      <a16:creationId xmlns:a16="http://schemas.microsoft.com/office/drawing/2014/main" id="{3B84A62A-5BF5-4F7E-94E4-289A777D4BAC}"/>
                    </a:ext>
                  </a:extLst>
                </p:cNvPr>
                <p:cNvPicPr/>
                <p:nvPr/>
              </p:nvPicPr>
              <p:blipFill>
                <a:blip r:embed="rId245"/>
                <a:stretch>
                  <a:fillRect/>
                </a:stretch>
              </p:blipFill>
              <p:spPr>
                <a:xfrm>
                  <a:off x="2029680" y="2238281"/>
                  <a:ext cx="157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0" name="Entrada de lápiz 49">
                  <a:extLst>
                    <a:ext uri="{FF2B5EF4-FFF2-40B4-BE49-F238E27FC236}">
                      <a16:creationId xmlns:a16="http://schemas.microsoft.com/office/drawing/2014/main" id="{5F5E4FBC-BE47-419E-8B6D-1B067A0DC574}"/>
                    </a:ext>
                  </a:extLst>
                </p14:cNvPr>
                <p14:cNvContentPartPr/>
                <p14:nvPr/>
              </p14:nvContentPartPr>
              <p14:xfrm>
                <a:off x="2153160" y="2218841"/>
                <a:ext cx="65880" cy="40320"/>
              </p14:xfrm>
            </p:contentPart>
          </mc:Choice>
          <mc:Fallback xmlns="">
            <p:pic>
              <p:nvPicPr>
                <p:cNvPr id="50" name="Entrada de lápiz 49">
                  <a:extLst>
                    <a:ext uri="{FF2B5EF4-FFF2-40B4-BE49-F238E27FC236}">
                      <a16:creationId xmlns:a16="http://schemas.microsoft.com/office/drawing/2014/main" id="{5F5E4FBC-BE47-419E-8B6D-1B067A0DC574}"/>
                    </a:ext>
                  </a:extLst>
                </p:cNvPr>
                <p:cNvPicPr/>
                <p:nvPr/>
              </p:nvPicPr>
              <p:blipFill>
                <a:blip r:embed="rId247"/>
                <a:stretch>
                  <a:fillRect/>
                </a:stretch>
              </p:blipFill>
              <p:spPr>
                <a:xfrm>
                  <a:off x="2144160" y="2210201"/>
                  <a:ext cx="835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0" name="Entrada de lápiz 109">
                  <a:extLst>
                    <a:ext uri="{FF2B5EF4-FFF2-40B4-BE49-F238E27FC236}">
                      <a16:creationId xmlns:a16="http://schemas.microsoft.com/office/drawing/2014/main" id="{0187231D-E239-4671-BD79-F619817BCE73}"/>
                    </a:ext>
                  </a:extLst>
                </p14:cNvPr>
                <p14:cNvContentPartPr/>
                <p14:nvPr/>
              </p14:nvContentPartPr>
              <p14:xfrm>
                <a:off x="2185200" y="2179961"/>
                <a:ext cx="65880" cy="59040"/>
              </p14:xfrm>
            </p:contentPart>
          </mc:Choice>
          <mc:Fallback xmlns="">
            <p:pic>
              <p:nvPicPr>
                <p:cNvPr id="110" name="Entrada de lápiz 109">
                  <a:extLst>
                    <a:ext uri="{FF2B5EF4-FFF2-40B4-BE49-F238E27FC236}">
                      <a16:creationId xmlns:a16="http://schemas.microsoft.com/office/drawing/2014/main" id="{0187231D-E239-4671-BD79-F619817BCE73}"/>
                    </a:ext>
                  </a:extLst>
                </p:cNvPr>
                <p:cNvPicPr/>
                <p:nvPr/>
              </p:nvPicPr>
              <p:blipFill>
                <a:blip r:embed="rId249"/>
                <a:stretch>
                  <a:fillRect/>
                </a:stretch>
              </p:blipFill>
              <p:spPr>
                <a:xfrm>
                  <a:off x="2176560" y="2171321"/>
                  <a:ext cx="8352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53" name="Entrada de lápiz 152">
                <a:extLst>
                  <a:ext uri="{FF2B5EF4-FFF2-40B4-BE49-F238E27FC236}">
                    <a16:creationId xmlns:a16="http://schemas.microsoft.com/office/drawing/2014/main" id="{829F64A6-11AA-4252-ADE5-7334D7B4992D}"/>
                  </a:ext>
                </a:extLst>
              </p14:cNvPr>
              <p14:cNvContentPartPr/>
              <p14:nvPr/>
            </p14:nvContentPartPr>
            <p14:xfrm>
              <a:off x="2482200" y="4726279"/>
              <a:ext cx="12600" cy="174240"/>
            </p14:xfrm>
          </p:contentPart>
        </mc:Choice>
        <mc:Fallback xmlns="">
          <p:pic>
            <p:nvPicPr>
              <p:cNvPr id="153" name="Entrada de lápiz 152">
                <a:extLst>
                  <a:ext uri="{FF2B5EF4-FFF2-40B4-BE49-F238E27FC236}">
                    <a16:creationId xmlns:a16="http://schemas.microsoft.com/office/drawing/2014/main" id="{829F64A6-11AA-4252-ADE5-7334D7B4992D}"/>
                  </a:ext>
                </a:extLst>
              </p:cNvPr>
              <p:cNvPicPr/>
              <p:nvPr/>
            </p:nvPicPr>
            <p:blipFill>
              <a:blip r:embed="rId251"/>
              <a:stretch>
                <a:fillRect/>
              </a:stretch>
            </p:blipFill>
            <p:spPr>
              <a:xfrm>
                <a:off x="2473560" y="4717279"/>
                <a:ext cx="30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 name="Entrada de lápiz 17">
                <a:extLst>
                  <a:ext uri="{FF2B5EF4-FFF2-40B4-BE49-F238E27FC236}">
                    <a16:creationId xmlns:a16="http://schemas.microsoft.com/office/drawing/2014/main" id="{2CC98ECE-231B-4128-BCE5-C4EDF93B334F}"/>
                  </a:ext>
                </a:extLst>
              </p14:cNvPr>
              <p14:cNvContentPartPr/>
              <p14:nvPr/>
            </p14:nvContentPartPr>
            <p14:xfrm>
              <a:off x="-623160" y="575119"/>
              <a:ext cx="360" cy="360"/>
            </p14:xfrm>
          </p:contentPart>
        </mc:Choice>
        <mc:Fallback xmlns="">
          <p:pic>
            <p:nvPicPr>
              <p:cNvPr id="18" name="Entrada de lápiz 17">
                <a:extLst>
                  <a:ext uri="{FF2B5EF4-FFF2-40B4-BE49-F238E27FC236}">
                    <a16:creationId xmlns:a16="http://schemas.microsoft.com/office/drawing/2014/main" id="{2CC98ECE-231B-4128-BCE5-C4EDF93B334F}"/>
                  </a:ext>
                </a:extLst>
              </p:cNvPr>
              <p:cNvPicPr/>
              <p:nvPr/>
            </p:nvPicPr>
            <p:blipFill>
              <a:blip r:embed="rId253"/>
              <a:stretch>
                <a:fillRect/>
              </a:stretch>
            </p:blipFill>
            <p:spPr>
              <a:xfrm>
                <a:off x="-631800" y="5664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6" name="Entrada de lápiz 25">
                <a:extLst>
                  <a:ext uri="{FF2B5EF4-FFF2-40B4-BE49-F238E27FC236}">
                    <a16:creationId xmlns:a16="http://schemas.microsoft.com/office/drawing/2014/main" id="{16A277E4-3CDE-4E02-A5F2-963A47EEAA10}"/>
                  </a:ext>
                </a:extLst>
              </p14:cNvPr>
              <p14:cNvContentPartPr/>
              <p14:nvPr/>
            </p14:nvContentPartPr>
            <p14:xfrm>
              <a:off x="2597983" y="168679"/>
              <a:ext cx="2160" cy="360"/>
            </p14:xfrm>
          </p:contentPart>
        </mc:Choice>
        <mc:Fallback xmlns="">
          <p:pic>
            <p:nvPicPr>
              <p:cNvPr id="26" name="Entrada de lápiz 25">
                <a:extLst>
                  <a:ext uri="{FF2B5EF4-FFF2-40B4-BE49-F238E27FC236}">
                    <a16:creationId xmlns:a16="http://schemas.microsoft.com/office/drawing/2014/main" id="{16A277E4-3CDE-4E02-A5F2-963A47EEAA10}"/>
                  </a:ext>
                </a:extLst>
              </p:cNvPr>
              <p:cNvPicPr/>
              <p:nvPr/>
            </p:nvPicPr>
            <p:blipFill>
              <a:blip r:embed="rId255"/>
              <a:stretch>
                <a:fillRect/>
              </a:stretch>
            </p:blipFill>
            <p:spPr>
              <a:xfrm>
                <a:off x="2589343" y="159679"/>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 name="Entrada de lápiz 19">
                <a:extLst>
                  <a:ext uri="{FF2B5EF4-FFF2-40B4-BE49-F238E27FC236}">
                    <a16:creationId xmlns:a16="http://schemas.microsoft.com/office/drawing/2014/main" id="{DA844D5A-6C6A-4DB5-A539-6EFA2516A844}"/>
                  </a:ext>
                </a:extLst>
              </p14:cNvPr>
              <p14:cNvContentPartPr/>
              <p14:nvPr/>
            </p14:nvContentPartPr>
            <p14:xfrm>
              <a:off x="1392703" y="746119"/>
              <a:ext cx="15120" cy="108720"/>
            </p14:xfrm>
          </p:contentPart>
        </mc:Choice>
        <mc:Fallback xmlns="">
          <p:pic>
            <p:nvPicPr>
              <p:cNvPr id="20" name="Entrada de lápiz 19">
                <a:extLst>
                  <a:ext uri="{FF2B5EF4-FFF2-40B4-BE49-F238E27FC236}">
                    <a16:creationId xmlns:a16="http://schemas.microsoft.com/office/drawing/2014/main" id="{DA844D5A-6C6A-4DB5-A539-6EFA2516A844}"/>
                  </a:ext>
                </a:extLst>
              </p:cNvPr>
              <p:cNvPicPr/>
              <p:nvPr/>
            </p:nvPicPr>
            <p:blipFill>
              <a:blip r:embed="rId257"/>
              <a:stretch>
                <a:fillRect/>
              </a:stretch>
            </p:blipFill>
            <p:spPr>
              <a:xfrm>
                <a:off x="1383703" y="737119"/>
                <a:ext cx="32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 name="Entrada de lápiz 20">
                <a:extLst>
                  <a:ext uri="{FF2B5EF4-FFF2-40B4-BE49-F238E27FC236}">
                    <a16:creationId xmlns:a16="http://schemas.microsoft.com/office/drawing/2014/main" id="{B43829BC-F46D-4277-BD94-B1CB53576D1E}"/>
                  </a:ext>
                </a:extLst>
              </p14:cNvPr>
              <p14:cNvContentPartPr/>
              <p14:nvPr/>
            </p14:nvContentPartPr>
            <p14:xfrm>
              <a:off x="1417543" y="1174159"/>
              <a:ext cx="9720" cy="136800"/>
            </p14:xfrm>
          </p:contentPart>
        </mc:Choice>
        <mc:Fallback xmlns="">
          <p:pic>
            <p:nvPicPr>
              <p:cNvPr id="21" name="Entrada de lápiz 20">
                <a:extLst>
                  <a:ext uri="{FF2B5EF4-FFF2-40B4-BE49-F238E27FC236}">
                    <a16:creationId xmlns:a16="http://schemas.microsoft.com/office/drawing/2014/main" id="{B43829BC-F46D-4277-BD94-B1CB53576D1E}"/>
                  </a:ext>
                </a:extLst>
              </p:cNvPr>
              <p:cNvPicPr/>
              <p:nvPr/>
            </p:nvPicPr>
            <p:blipFill>
              <a:blip r:embed="rId259"/>
              <a:stretch>
                <a:fillRect/>
              </a:stretch>
            </p:blipFill>
            <p:spPr>
              <a:xfrm>
                <a:off x="1408543" y="1165159"/>
                <a:ext cx="27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 name="Entrada de lápiz 21">
                <a:extLst>
                  <a:ext uri="{FF2B5EF4-FFF2-40B4-BE49-F238E27FC236}">
                    <a16:creationId xmlns:a16="http://schemas.microsoft.com/office/drawing/2014/main" id="{7807D11B-879A-48CB-8274-F51A8BF228BF}"/>
                  </a:ext>
                </a:extLst>
              </p14:cNvPr>
              <p14:cNvContentPartPr/>
              <p14:nvPr/>
            </p14:nvContentPartPr>
            <p14:xfrm>
              <a:off x="1452463" y="1840879"/>
              <a:ext cx="21960" cy="171720"/>
            </p14:xfrm>
          </p:contentPart>
        </mc:Choice>
        <mc:Fallback xmlns="">
          <p:pic>
            <p:nvPicPr>
              <p:cNvPr id="22" name="Entrada de lápiz 21">
                <a:extLst>
                  <a:ext uri="{FF2B5EF4-FFF2-40B4-BE49-F238E27FC236}">
                    <a16:creationId xmlns:a16="http://schemas.microsoft.com/office/drawing/2014/main" id="{7807D11B-879A-48CB-8274-F51A8BF228BF}"/>
                  </a:ext>
                </a:extLst>
              </p:cNvPr>
              <p:cNvPicPr/>
              <p:nvPr/>
            </p:nvPicPr>
            <p:blipFill>
              <a:blip r:embed="rId261"/>
              <a:stretch>
                <a:fillRect/>
              </a:stretch>
            </p:blipFill>
            <p:spPr>
              <a:xfrm>
                <a:off x="1443823" y="1831879"/>
                <a:ext cx="396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 name="Entrada de lápiz 22">
                <a:extLst>
                  <a:ext uri="{FF2B5EF4-FFF2-40B4-BE49-F238E27FC236}">
                    <a16:creationId xmlns:a16="http://schemas.microsoft.com/office/drawing/2014/main" id="{27C5D636-1251-43AC-A17A-C81D11B9C86D}"/>
                  </a:ext>
                </a:extLst>
              </p14:cNvPr>
              <p14:cNvContentPartPr/>
              <p14:nvPr/>
            </p14:nvContentPartPr>
            <p14:xfrm>
              <a:off x="1514023" y="2551879"/>
              <a:ext cx="14040" cy="164520"/>
            </p14:xfrm>
          </p:contentPart>
        </mc:Choice>
        <mc:Fallback xmlns="">
          <p:pic>
            <p:nvPicPr>
              <p:cNvPr id="23" name="Entrada de lápiz 22">
                <a:extLst>
                  <a:ext uri="{FF2B5EF4-FFF2-40B4-BE49-F238E27FC236}">
                    <a16:creationId xmlns:a16="http://schemas.microsoft.com/office/drawing/2014/main" id="{27C5D636-1251-43AC-A17A-C81D11B9C86D}"/>
                  </a:ext>
                </a:extLst>
              </p:cNvPr>
              <p:cNvPicPr/>
              <p:nvPr/>
            </p:nvPicPr>
            <p:blipFill>
              <a:blip r:embed="rId263"/>
              <a:stretch>
                <a:fillRect/>
              </a:stretch>
            </p:blipFill>
            <p:spPr>
              <a:xfrm>
                <a:off x="1505383" y="2542879"/>
                <a:ext cx="31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5" name="Entrada de lápiz 24">
                <a:extLst>
                  <a:ext uri="{FF2B5EF4-FFF2-40B4-BE49-F238E27FC236}">
                    <a16:creationId xmlns:a16="http://schemas.microsoft.com/office/drawing/2014/main" id="{F5B0038E-8A3F-4886-B7B6-0EBE73B8A6C5}"/>
                  </a:ext>
                </a:extLst>
              </p14:cNvPr>
              <p14:cNvContentPartPr/>
              <p14:nvPr/>
            </p14:nvContentPartPr>
            <p14:xfrm>
              <a:off x="1570543" y="3173959"/>
              <a:ext cx="19800" cy="189720"/>
            </p14:xfrm>
          </p:contentPart>
        </mc:Choice>
        <mc:Fallback xmlns="">
          <p:pic>
            <p:nvPicPr>
              <p:cNvPr id="25" name="Entrada de lápiz 24">
                <a:extLst>
                  <a:ext uri="{FF2B5EF4-FFF2-40B4-BE49-F238E27FC236}">
                    <a16:creationId xmlns:a16="http://schemas.microsoft.com/office/drawing/2014/main" id="{F5B0038E-8A3F-4886-B7B6-0EBE73B8A6C5}"/>
                  </a:ext>
                </a:extLst>
              </p:cNvPr>
              <p:cNvPicPr/>
              <p:nvPr/>
            </p:nvPicPr>
            <p:blipFill>
              <a:blip r:embed="rId265"/>
              <a:stretch>
                <a:fillRect/>
              </a:stretch>
            </p:blipFill>
            <p:spPr>
              <a:xfrm>
                <a:off x="1561543" y="3165319"/>
                <a:ext cx="374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5" name="Entrada de lápiz 134">
                <a:extLst>
                  <a:ext uri="{FF2B5EF4-FFF2-40B4-BE49-F238E27FC236}">
                    <a16:creationId xmlns:a16="http://schemas.microsoft.com/office/drawing/2014/main" id="{567E3BE0-F728-44F2-AC80-2D9BF4FFF57E}"/>
                  </a:ext>
                </a:extLst>
              </p14:cNvPr>
              <p14:cNvContentPartPr/>
              <p14:nvPr/>
            </p14:nvContentPartPr>
            <p14:xfrm>
              <a:off x="1611943" y="3891439"/>
              <a:ext cx="23760" cy="188280"/>
            </p14:xfrm>
          </p:contentPart>
        </mc:Choice>
        <mc:Fallback xmlns="">
          <p:pic>
            <p:nvPicPr>
              <p:cNvPr id="135" name="Entrada de lápiz 134">
                <a:extLst>
                  <a:ext uri="{FF2B5EF4-FFF2-40B4-BE49-F238E27FC236}">
                    <a16:creationId xmlns:a16="http://schemas.microsoft.com/office/drawing/2014/main" id="{567E3BE0-F728-44F2-AC80-2D9BF4FFF57E}"/>
                  </a:ext>
                </a:extLst>
              </p:cNvPr>
              <p:cNvPicPr/>
              <p:nvPr/>
            </p:nvPicPr>
            <p:blipFill>
              <a:blip r:embed="rId267"/>
              <a:stretch>
                <a:fillRect/>
              </a:stretch>
            </p:blipFill>
            <p:spPr>
              <a:xfrm>
                <a:off x="1602943" y="3882439"/>
                <a:ext cx="41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5" name="Entrada de lápiz 214">
                <a:extLst>
                  <a:ext uri="{FF2B5EF4-FFF2-40B4-BE49-F238E27FC236}">
                    <a16:creationId xmlns:a16="http://schemas.microsoft.com/office/drawing/2014/main" id="{B56DE9C7-236C-440B-9B0C-5927682F4728}"/>
                  </a:ext>
                </a:extLst>
              </p14:cNvPr>
              <p14:cNvContentPartPr/>
              <p14:nvPr/>
            </p14:nvContentPartPr>
            <p14:xfrm>
              <a:off x="1669183" y="4518199"/>
              <a:ext cx="23040" cy="452520"/>
            </p14:xfrm>
          </p:contentPart>
        </mc:Choice>
        <mc:Fallback xmlns="">
          <p:pic>
            <p:nvPicPr>
              <p:cNvPr id="215" name="Entrada de lápiz 214">
                <a:extLst>
                  <a:ext uri="{FF2B5EF4-FFF2-40B4-BE49-F238E27FC236}">
                    <a16:creationId xmlns:a16="http://schemas.microsoft.com/office/drawing/2014/main" id="{B56DE9C7-236C-440B-9B0C-5927682F4728}"/>
                  </a:ext>
                </a:extLst>
              </p:cNvPr>
              <p:cNvPicPr/>
              <p:nvPr/>
            </p:nvPicPr>
            <p:blipFill>
              <a:blip r:embed="rId269"/>
              <a:stretch>
                <a:fillRect/>
              </a:stretch>
            </p:blipFill>
            <p:spPr>
              <a:xfrm>
                <a:off x="1660543" y="4509559"/>
                <a:ext cx="406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6" name="Entrada de lápiz 215">
                <a:extLst>
                  <a:ext uri="{FF2B5EF4-FFF2-40B4-BE49-F238E27FC236}">
                    <a16:creationId xmlns:a16="http://schemas.microsoft.com/office/drawing/2014/main" id="{0CAC3F3A-1FC4-46FF-B45D-EC0A74E3AC05}"/>
                  </a:ext>
                </a:extLst>
              </p14:cNvPr>
              <p14:cNvContentPartPr/>
              <p14:nvPr/>
            </p14:nvContentPartPr>
            <p14:xfrm>
              <a:off x="2753143" y="2938519"/>
              <a:ext cx="10800" cy="192600"/>
            </p14:xfrm>
          </p:contentPart>
        </mc:Choice>
        <mc:Fallback xmlns="">
          <p:pic>
            <p:nvPicPr>
              <p:cNvPr id="216" name="Entrada de lápiz 215">
                <a:extLst>
                  <a:ext uri="{FF2B5EF4-FFF2-40B4-BE49-F238E27FC236}">
                    <a16:creationId xmlns:a16="http://schemas.microsoft.com/office/drawing/2014/main" id="{0CAC3F3A-1FC4-46FF-B45D-EC0A74E3AC05}"/>
                  </a:ext>
                </a:extLst>
              </p:cNvPr>
              <p:cNvPicPr/>
              <p:nvPr/>
            </p:nvPicPr>
            <p:blipFill>
              <a:blip r:embed="rId271"/>
              <a:stretch>
                <a:fillRect/>
              </a:stretch>
            </p:blipFill>
            <p:spPr>
              <a:xfrm>
                <a:off x="2744143" y="2929519"/>
                <a:ext cx="28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55" name="Entrada de lápiz 254">
                <a:extLst>
                  <a:ext uri="{FF2B5EF4-FFF2-40B4-BE49-F238E27FC236}">
                    <a16:creationId xmlns:a16="http://schemas.microsoft.com/office/drawing/2014/main" id="{F381C319-4BA6-4369-8FFF-F83BA53CF150}"/>
                  </a:ext>
                </a:extLst>
              </p14:cNvPr>
              <p14:cNvContentPartPr/>
              <p14:nvPr/>
            </p14:nvContentPartPr>
            <p14:xfrm>
              <a:off x="1551463" y="780319"/>
              <a:ext cx="4320" cy="207360"/>
            </p14:xfrm>
          </p:contentPart>
        </mc:Choice>
        <mc:Fallback xmlns="">
          <p:pic>
            <p:nvPicPr>
              <p:cNvPr id="255" name="Entrada de lápiz 254">
                <a:extLst>
                  <a:ext uri="{FF2B5EF4-FFF2-40B4-BE49-F238E27FC236}">
                    <a16:creationId xmlns:a16="http://schemas.microsoft.com/office/drawing/2014/main" id="{F381C319-4BA6-4369-8FFF-F83BA53CF150}"/>
                  </a:ext>
                </a:extLst>
              </p:cNvPr>
              <p:cNvPicPr/>
              <p:nvPr/>
            </p:nvPicPr>
            <p:blipFill>
              <a:blip r:embed="rId273"/>
              <a:stretch>
                <a:fillRect/>
              </a:stretch>
            </p:blipFill>
            <p:spPr>
              <a:xfrm>
                <a:off x="1542823" y="771679"/>
                <a:ext cx="219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6" name="Entrada de lápiz 255">
                <a:extLst>
                  <a:ext uri="{FF2B5EF4-FFF2-40B4-BE49-F238E27FC236}">
                    <a16:creationId xmlns:a16="http://schemas.microsoft.com/office/drawing/2014/main" id="{8930B147-C425-4630-9A91-61CF7665A128}"/>
                  </a:ext>
                </a:extLst>
              </p14:cNvPr>
              <p14:cNvContentPartPr/>
              <p14:nvPr/>
            </p14:nvContentPartPr>
            <p14:xfrm>
              <a:off x="1585663" y="1327879"/>
              <a:ext cx="15840" cy="203040"/>
            </p14:xfrm>
          </p:contentPart>
        </mc:Choice>
        <mc:Fallback xmlns="">
          <p:pic>
            <p:nvPicPr>
              <p:cNvPr id="256" name="Entrada de lápiz 255">
                <a:extLst>
                  <a:ext uri="{FF2B5EF4-FFF2-40B4-BE49-F238E27FC236}">
                    <a16:creationId xmlns:a16="http://schemas.microsoft.com/office/drawing/2014/main" id="{8930B147-C425-4630-9A91-61CF7665A128}"/>
                  </a:ext>
                </a:extLst>
              </p:cNvPr>
              <p:cNvPicPr/>
              <p:nvPr/>
            </p:nvPicPr>
            <p:blipFill>
              <a:blip r:embed="rId275"/>
              <a:stretch>
                <a:fillRect/>
              </a:stretch>
            </p:blipFill>
            <p:spPr>
              <a:xfrm>
                <a:off x="1577023" y="1319239"/>
                <a:ext cx="33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57" name="Entrada de lápiz 256">
                <a:extLst>
                  <a:ext uri="{FF2B5EF4-FFF2-40B4-BE49-F238E27FC236}">
                    <a16:creationId xmlns:a16="http://schemas.microsoft.com/office/drawing/2014/main" id="{A73117A8-FD88-49FA-8F4C-C0A68F494A2C}"/>
                  </a:ext>
                </a:extLst>
              </p14:cNvPr>
              <p14:cNvContentPartPr/>
              <p14:nvPr/>
            </p14:nvContentPartPr>
            <p14:xfrm>
              <a:off x="1610503" y="1998199"/>
              <a:ext cx="26280" cy="159480"/>
            </p14:xfrm>
          </p:contentPart>
        </mc:Choice>
        <mc:Fallback xmlns="">
          <p:pic>
            <p:nvPicPr>
              <p:cNvPr id="257" name="Entrada de lápiz 256">
                <a:extLst>
                  <a:ext uri="{FF2B5EF4-FFF2-40B4-BE49-F238E27FC236}">
                    <a16:creationId xmlns:a16="http://schemas.microsoft.com/office/drawing/2014/main" id="{A73117A8-FD88-49FA-8F4C-C0A68F494A2C}"/>
                  </a:ext>
                </a:extLst>
              </p:cNvPr>
              <p:cNvPicPr/>
              <p:nvPr/>
            </p:nvPicPr>
            <p:blipFill>
              <a:blip r:embed="rId277"/>
              <a:stretch>
                <a:fillRect/>
              </a:stretch>
            </p:blipFill>
            <p:spPr>
              <a:xfrm>
                <a:off x="1601863" y="1989559"/>
                <a:ext cx="43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58" name="Entrada de lápiz 257">
                <a:extLst>
                  <a:ext uri="{FF2B5EF4-FFF2-40B4-BE49-F238E27FC236}">
                    <a16:creationId xmlns:a16="http://schemas.microsoft.com/office/drawing/2014/main" id="{D965B896-A22C-462E-9A02-1C78D00BA21D}"/>
                  </a:ext>
                </a:extLst>
              </p14:cNvPr>
              <p14:cNvContentPartPr/>
              <p14:nvPr/>
            </p14:nvContentPartPr>
            <p14:xfrm>
              <a:off x="1690423" y="2602279"/>
              <a:ext cx="2160" cy="171720"/>
            </p14:xfrm>
          </p:contentPart>
        </mc:Choice>
        <mc:Fallback xmlns="">
          <p:pic>
            <p:nvPicPr>
              <p:cNvPr id="258" name="Entrada de lápiz 257">
                <a:extLst>
                  <a:ext uri="{FF2B5EF4-FFF2-40B4-BE49-F238E27FC236}">
                    <a16:creationId xmlns:a16="http://schemas.microsoft.com/office/drawing/2014/main" id="{D965B896-A22C-462E-9A02-1C78D00BA21D}"/>
                  </a:ext>
                </a:extLst>
              </p:cNvPr>
              <p:cNvPicPr/>
              <p:nvPr/>
            </p:nvPicPr>
            <p:blipFill>
              <a:blip r:embed="rId279"/>
              <a:stretch>
                <a:fillRect/>
              </a:stretch>
            </p:blipFill>
            <p:spPr>
              <a:xfrm>
                <a:off x="1681783" y="2593279"/>
                <a:ext cx="19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59" name="Entrada de lápiz 258">
                <a:extLst>
                  <a:ext uri="{FF2B5EF4-FFF2-40B4-BE49-F238E27FC236}">
                    <a16:creationId xmlns:a16="http://schemas.microsoft.com/office/drawing/2014/main" id="{4793A004-273C-4C1C-93D3-59AFFEE5E7AF}"/>
                  </a:ext>
                </a:extLst>
              </p14:cNvPr>
              <p14:cNvContentPartPr/>
              <p14:nvPr/>
            </p14:nvContentPartPr>
            <p14:xfrm>
              <a:off x="1712023" y="3113119"/>
              <a:ext cx="22680" cy="302400"/>
            </p14:xfrm>
          </p:contentPart>
        </mc:Choice>
        <mc:Fallback xmlns="">
          <p:pic>
            <p:nvPicPr>
              <p:cNvPr id="259" name="Entrada de lápiz 258">
                <a:extLst>
                  <a:ext uri="{FF2B5EF4-FFF2-40B4-BE49-F238E27FC236}">
                    <a16:creationId xmlns:a16="http://schemas.microsoft.com/office/drawing/2014/main" id="{4793A004-273C-4C1C-93D3-59AFFEE5E7AF}"/>
                  </a:ext>
                </a:extLst>
              </p:cNvPr>
              <p:cNvPicPr/>
              <p:nvPr/>
            </p:nvPicPr>
            <p:blipFill>
              <a:blip r:embed="rId281"/>
              <a:stretch>
                <a:fillRect/>
              </a:stretch>
            </p:blipFill>
            <p:spPr>
              <a:xfrm>
                <a:off x="1703383" y="3104479"/>
                <a:ext cx="40320" cy="320040"/>
              </a:xfrm>
              <a:prstGeom prst="rect">
                <a:avLst/>
              </a:prstGeom>
            </p:spPr>
          </p:pic>
        </mc:Fallback>
      </mc:AlternateContent>
      <p:grpSp>
        <p:nvGrpSpPr>
          <p:cNvPr id="262" name="Grupo 261">
            <a:extLst>
              <a:ext uri="{FF2B5EF4-FFF2-40B4-BE49-F238E27FC236}">
                <a16:creationId xmlns:a16="http://schemas.microsoft.com/office/drawing/2014/main" id="{5D01DCCD-6FCC-45FD-B61D-6139CAEE521F}"/>
              </a:ext>
            </a:extLst>
          </p:cNvPr>
          <p:cNvGrpSpPr/>
          <p:nvPr/>
        </p:nvGrpSpPr>
        <p:grpSpPr>
          <a:xfrm>
            <a:off x="1638223" y="3481039"/>
            <a:ext cx="126000" cy="209520"/>
            <a:chOff x="1638223" y="3481039"/>
            <a:chExt cx="126000" cy="209520"/>
          </a:xfrm>
        </p:grpSpPr>
        <mc:AlternateContent xmlns:mc="http://schemas.openxmlformats.org/markup-compatibility/2006" xmlns:p14="http://schemas.microsoft.com/office/powerpoint/2010/main">
          <mc:Choice Requires="p14">
            <p:contentPart p14:bwMode="auto" r:id="rId282">
              <p14:nvContentPartPr>
                <p14:cNvPr id="260" name="Entrada de lápiz 259">
                  <a:extLst>
                    <a:ext uri="{FF2B5EF4-FFF2-40B4-BE49-F238E27FC236}">
                      <a16:creationId xmlns:a16="http://schemas.microsoft.com/office/drawing/2014/main" id="{9FF88358-C994-47DE-AB81-BDA18029A24D}"/>
                    </a:ext>
                  </a:extLst>
                </p14:cNvPr>
                <p14:cNvContentPartPr/>
                <p14:nvPr/>
              </p14:nvContentPartPr>
              <p14:xfrm>
                <a:off x="1638223" y="3481039"/>
                <a:ext cx="78120" cy="122760"/>
              </p14:xfrm>
            </p:contentPart>
          </mc:Choice>
          <mc:Fallback xmlns="">
            <p:pic>
              <p:nvPicPr>
                <p:cNvPr id="260" name="Entrada de lápiz 259">
                  <a:extLst>
                    <a:ext uri="{FF2B5EF4-FFF2-40B4-BE49-F238E27FC236}">
                      <a16:creationId xmlns:a16="http://schemas.microsoft.com/office/drawing/2014/main" id="{9FF88358-C994-47DE-AB81-BDA18029A24D}"/>
                    </a:ext>
                  </a:extLst>
                </p:cNvPr>
                <p:cNvPicPr/>
                <p:nvPr/>
              </p:nvPicPr>
              <p:blipFill>
                <a:blip r:embed="rId283"/>
                <a:stretch>
                  <a:fillRect/>
                </a:stretch>
              </p:blipFill>
              <p:spPr>
                <a:xfrm>
                  <a:off x="1629583" y="3472399"/>
                  <a:ext cx="95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61" name="Entrada de lápiz 260">
                  <a:extLst>
                    <a:ext uri="{FF2B5EF4-FFF2-40B4-BE49-F238E27FC236}">
                      <a16:creationId xmlns:a16="http://schemas.microsoft.com/office/drawing/2014/main" id="{6861A1B9-5E32-458A-8B25-C67DA2184160}"/>
                    </a:ext>
                  </a:extLst>
                </p14:cNvPr>
                <p14:cNvContentPartPr/>
                <p14:nvPr/>
              </p14:nvContentPartPr>
              <p14:xfrm>
                <a:off x="1702663" y="3585439"/>
                <a:ext cx="61560" cy="105120"/>
              </p14:xfrm>
            </p:contentPart>
          </mc:Choice>
          <mc:Fallback xmlns="">
            <p:pic>
              <p:nvPicPr>
                <p:cNvPr id="261" name="Entrada de lápiz 260">
                  <a:extLst>
                    <a:ext uri="{FF2B5EF4-FFF2-40B4-BE49-F238E27FC236}">
                      <a16:creationId xmlns:a16="http://schemas.microsoft.com/office/drawing/2014/main" id="{6861A1B9-5E32-458A-8B25-C67DA2184160}"/>
                    </a:ext>
                  </a:extLst>
                </p:cNvPr>
                <p:cNvPicPr/>
                <p:nvPr/>
              </p:nvPicPr>
              <p:blipFill>
                <a:blip r:embed="rId285"/>
                <a:stretch>
                  <a:fillRect/>
                </a:stretch>
              </p:blipFill>
              <p:spPr>
                <a:xfrm>
                  <a:off x="1693663" y="3576799"/>
                  <a:ext cx="7920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6">
            <p14:nvContentPartPr>
              <p14:cNvPr id="263" name="Entrada de lápiz 262">
                <a:extLst>
                  <a:ext uri="{FF2B5EF4-FFF2-40B4-BE49-F238E27FC236}">
                    <a16:creationId xmlns:a16="http://schemas.microsoft.com/office/drawing/2014/main" id="{944FFA45-2165-4D1A-83E8-F8D5821479E4}"/>
                  </a:ext>
                </a:extLst>
              </p14:cNvPr>
              <p14:cNvContentPartPr/>
              <p14:nvPr/>
            </p14:nvContentPartPr>
            <p14:xfrm>
              <a:off x="2798143" y="3222199"/>
              <a:ext cx="12240" cy="149040"/>
            </p14:xfrm>
          </p:contentPart>
        </mc:Choice>
        <mc:Fallback xmlns="">
          <p:pic>
            <p:nvPicPr>
              <p:cNvPr id="263" name="Entrada de lápiz 262">
                <a:extLst>
                  <a:ext uri="{FF2B5EF4-FFF2-40B4-BE49-F238E27FC236}">
                    <a16:creationId xmlns:a16="http://schemas.microsoft.com/office/drawing/2014/main" id="{944FFA45-2165-4D1A-83E8-F8D5821479E4}"/>
                  </a:ext>
                </a:extLst>
              </p:cNvPr>
              <p:cNvPicPr/>
              <p:nvPr/>
            </p:nvPicPr>
            <p:blipFill>
              <a:blip r:embed="rId287"/>
              <a:stretch>
                <a:fillRect/>
              </a:stretch>
            </p:blipFill>
            <p:spPr>
              <a:xfrm>
                <a:off x="2789143" y="3213199"/>
                <a:ext cx="2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64" name="Entrada de lápiz 263">
                <a:extLst>
                  <a:ext uri="{FF2B5EF4-FFF2-40B4-BE49-F238E27FC236}">
                    <a16:creationId xmlns:a16="http://schemas.microsoft.com/office/drawing/2014/main" id="{00549C32-78AF-48F4-B714-3CE4F49CAF3B}"/>
                  </a:ext>
                </a:extLst>
              </p14:cNvPr>
              <p14:cNvContentPartPr/>
              <p14:nvPr/>
            </p14:nvContentPartPr>
            <p14:xfrm>
              <a:off x="2856463" y="4040119"/>
              <a:ext cx="6120" cy="237600"/>
            </p14:xfrm>
          </p:contentPart>
        </mc:Choice>
        <mc:Fallback xmlns="">
          <p:pic>
            <p:nvPicPr>
              <p:cNvPr id="264" name="Entrada de lápiz 263">
                <a:extLst>
                  <a:ext uri="{FF2B5EF4-FFF2-40B4-BE49-F238E27FC236}">
                    <a16:creationId xmlns:a16="http://schemas.microsoft.com/office/drawing/2014/main" id="{00549C32-78AF-48F4-B714-3CE4F49CAF3B}"/>
                  </a:ext>
                </a:extLst>
              </p:cNvPr>
              <p:cNvPicPr/>
              <p:nvPr/>
            </p:nvPicPr>
            <p:blipFill>
              <a:blip r:embed="rId289"/>
              <a:stretch>
                <a:fillRect/>
              </a:stretch>
            </p:blipFill>
            <p:spPr>
              <a:xfrm>
                <a:off x="2847463" y="4031479"/>
                <a:ext cx="23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65" name="Entrada de lápiz 264">
                <a:extLst>
                  <a:ext uri="{FF2B5EF4-FFF2-40B4-BE49-F238E27FC236}">
                    <a16:creationId xmlns:a16="http://schemas.microsoft.com/office/drawing/2014/main" id="{A359E1B1-F0D2-497A-8527-DBA09A8A2210}"/>
                  </a:ext>
                </a:extLst>
              </p14:cNvPr>
              <p14:cNvContentPartPr/>
              <p14:nvPr/>
            </p14:nvContentPartPr>
            <p14:xfrm>
              <a:off x="2843503" y="4733839"/>
              <a:ext cx="13320" cy="250560"/>
            </p14:xfrm>
          </p:contentPart>
        </mc:Choice>
        <mc:Fallback xmlns="">
          <p:pic>
            <p:nvPicPr>
              <p:cNvPr id="265" name="Entrada de lápiz 264">
                <a:extLst>
                  <a:ext uri="{FF2B5EF4-FFF2-40B4-BE49-F238E27FC236}">
                    <a16:creationId xmlns:a16="http://schemas.microsoft.com/office/drawing/2014/main" id="{A359E1B1-F0D2-497A-8527-DBA09A8A2210}"/>
                  </a:ext>
                </a:extLst>
              </p:cNvPr>
              <p:cNvPicPr/>
              <p:nvPr/>
            </p:nvPicPr>
            <p:blipFill>
              <a:blip r:embed="rId291"/>
              <a:stretch>
                <a:fillRect/>
              </a:stretch>
            </p:blipFill>
            <p:spPr>
              <a:xfrm>
                <a:off x="2834503" y="4725199"/>
                <a:ext cx="30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66" name="Entrada de lápiz 265">
                <a:extLst>
                  <a:ext uri="{FF2B5EF4-FFF2-40B4-BE49-F238E27FC236}">
                    <a16:creationId xmlns:a16="http://schemas.microsoft.com/office/drawing/2014/main" id="{B73C4080-87DB-4CB6-A74F-D259E4E88A96}"/>
                  </a:ext>
                </a:extLst>
              </p14:cNvPr>
              <p14:cNvContentPartPr/>
              <p14:nvPr/>
            </p14:nvContentPartPr>
            <p14:xfrm>
              <a:off x="1565503" y="3422359"/>
              <a:ext cx="1293840" cy="1471680"/>
            </p14:xfrm>
          </p:contentPart>
        </mc:Choice>
        <mc:Fallback xmlns="">
          <p:pic>
            <p:nvPicPr>
              <p:cNvPr id="266" name="Entrada de lápiz 265">
                <a:extLst>
                  <a:ext uri="{FF2B5EF4-FFF2-40B4-BE49-F238E27FC236}">
                    <a16:creationId xmlns:a16="http://schemas.microsoft.com/office/drawing/2014/main" id="{B73C4080-87DB-4CB6-A74F-D259E4E88A96}"/>
                  </a:ext>
                </a:extLst>
              </p:cNvPr>
              <p:cNvPicPr/>
              <p:nvPr/>
            </p:nvPicPr>
            <p:blipFill>
              <a:blip r:embed="rId293"/>
              <a:stretch>
                <a:fillRect/>
              </a:stretch>
            </p:blipFill>
            <p:spPr>
              <a:xfrm>
                <a:off x="1556863" y="3413719"/>
                <a:ext cx="1311480" cy="1489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67" name="Entrada de lápiz 266">
                <a:extLst>
                  <a:ext uri="{FF2B5EF4-FFF2-40B4-BE49-F238E27FC236}">
                    <a16:creationId xmlns:a16="http://schemas.microsoft.com/office/drawing/2014/main" id="{A700FACC-03FA-467F-906B-D3DABD952F7B}"/>
                  </a:ext>
                </a:extLst>
              </p14:cNvPr>
              <p14:cNvContentPartPr/>
              <p14:nvPr/>
            </p14:nvContentPartPr>
            <p14:xfrm>
              <a:off x="43063" y="1610839"/>
              <a:ext cx="14760" cy="144720"/>
            </p14:xfrm>
          </p:contentPart>
        </mc:Choice>
        <mc:Fallback xmlns="">
          <p:pic>
            <p:nvPicPr>
              <p:cNvPr id="267" name="Entrada de lápiz 266">
                <a:extLst>
                  <a:ext uri="{FF2B5EF4-FFF2-40B4-BE49-F238E27FC236}">
                    <a16:creationId xmlns:a16="http://schemas.microsoft.com/office/drawing/2014/main" id="{A700FACC-03FA-467F-906B-D3DABD952F7B}"/>
                  </a:ext>
                </a:extLst>
              </p:cNvPr>
              <p:cNvPicPr/>
              <p:nvPr/>
            </p:nvPicPr>
            <p:blipFill>
              <a:blip r:embed="rId295"/>
              <a:stretch>
                <a:fillRect/>
              </a:stretch>
            </p:blipFill>
            <p:spPr>
              <a:xfrm>
                <a:off x="34063" y="1601839"/>
                <a:ext cx="32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99" name="Entrada de lápiz 298">
                <a:extLst>
                  <a:ext uri="{FF2B5EF4-FFF2-40B4-BE49-F238E27FC236}">
                    <a16:creationId xmlns:a16="http://schemas.microsoft.com/office/drawing/2014/main" id="{BB1F642B-4FB6-4715-8471-B7BC18CF448C}"/>
                  </a:ext>
                </a:extLst>
              </p14:cNvPr>
              <p14:cNvContentPartPr/>
              <p14:nvPr/>
            </p14:nvContentPartPr>
            <p14:xfrm>
              <a:off x="-473177" y="204679"/>
              <a:ext cx="360" cy="360"/>
            </p14:xfrm>
          </p:contentPart>
        </mc:Choice>
        <mc:Fallback xmlns="">
          <p:pic>
            <p:nvPicPr>
              <p:cNvPr id="299" name="Entrada de lápiz 298">
                <a:extLst>
                  <a:ext uri="{FF2B5EF4-FFF2-40B4-BE49-F238E27FC236}">
                    <a16:creationId xmlns:a16="http://schemas.microsoft.com/office/drawing/2014/main" id="{BB1F642B-4FB6-4715-8471-B7BC18CF448C}"/>
                  </a:ext>
                </a:extLst>
              </p:cNvPr>
              <p:cNvPicPr/>
              <p:nvPr/>
            </p:nvPicPr>
            <p:blipFill>
              <a:blip r:embed="rId297"/>
              <a:stretch>
                <a:fillRect/>
              </a:stretch>
            </p:blipFill>
            <p:spPr>
              <a:xfrm>
                <a:off x="-482177" y="19603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01" name="Entrada de lápiz 300">
                <a:extLst>
                  <a:ext uri="{FF2B5EF4-FFF2-40B4-BE49-F238E27FC236}">
                    <a16:creationId xmlns:a16="http://schemas.microsoft.com/office/drawing/2014/main" id="{D3D28988-DAE3-4047-AF2D-215FE6726855}"/>
                  </a:ext>
                </a:extLst>
              </p14:cNvPr>
              <p14:cNvContentPartPr/>
              <p14:nvPr/>
            </p14:nvContentPartPr>
            <p14:xfrm>
              <a:off x="-21017" y="797239"/>
              <a:ext cx="108360" cy="546840"/>
            </p14:xfrm>
          </p:contentPart>
        </mc:Choice>
        <mc:Fallback xmlns="">
          <p:pic>
            <p:nvPicPr>
              <p:cNvPr id="301" name="Entrada de lápiz 300">
                <a:extLst>
                  <a:ext uri="{FF2B5EF4-FFF2-40B4-BE49-F238E27FC236}">
                    <a16:creationId xmlns:a16="http://schemas.microsoft.com/office/drawing/2014/main" id="{D3D28988-DAE3-4047-AF2D-215FE6726855}"/>
                  </a:ext>
                </a:extLst>
              </p:cNvPr>
              <p:cNvPicPr/>
              <p:nvPr/>
            </p:nvPicPr>
            <p:blipFill>
              <a:blip r:embed="rId299"/>
              <a:stretch>
                <a:fillRect/>
              </a:stretch>
            </p:blipFill>
            <p:spPr>
              <a:xfrm>
                <a:off x="-30017" y="788239"/>
                <a:ext cx="12600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7" name="Entrada de lápiz 306">
                <a:extLst>
                  <a:ext uri="{FF2B5EF4-FFF2-40B4-BE49-F238E27FC236}">
                    <a16:creationId xmlns:a16="http://schemas.microsoft.com/office/drawing/2014/main" id="{99F0D64E-AA7C-471C-969E-B3F9060D3284}"/>
                  </a:ext>
                </a:extLst>
              </p14:cNvPr>
              <p14:cNvContentPartPr/>
              <p14:nvPr/>
            </p14:nvContentPartPr>
            <p14:xfrm>
              <a:off x="1539943" y="771679"/>
              <a:ext cx="437760" cy="2110320"/>
            </p14:xfrm>
          </p:contentPart>
        </mc:Choice>
        <mc:Fallback xmlns="">
          <p:pic>
            <p:nvPicPr>
              <p:cNvPr id="307" name="Entrada de lápiz 306">
                <a:extLst>
                  <a:ext uri="{FF2B5EF4-FFF2-40B4-BE49-F238E27FC236}">
                    <a16:creationId xmlns:a16="http://schemas.microsoft.com/office/drawing/2014/main" id="{99F0D64E-AA7C-471C-969E-B3F9060D3284}"/>
                  </a:ext>
                </a:extLst>
              </p:cNvPr>
              <p:cNvPicPr/>
              <p:nvPr/>
            </p:nvPicPr>
            <p:blipFill>
              <a:blip r:embed="rId301"/>
              <a:stretch>
                <a:fillRect/>
              </a:stretch>
            </p:blipFill>
            <p:spPr>
              <a:xfrm>
                <a:off x="1530943" y="763039"/>
                <a:ext cx="455400" cy="2127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8" name="Entrada de lápiz 307">
                <a:extLst>
                  <a:ext uri="{FF2B5EF4-FFF2-40B4-BE49-F238E27FC236}">
                    <a16:creationId xmlns:a16="http://schemas.microsoft.com/office/drawing/2014/main" id="{DEB69A63-B911-4B7F-A3BF-B9F5D844C3D4}"/>
                  </a:ext>
                </a:extLst>
              </p14:cNvPr>
              <p14:cNvContentPartPr/>
              <p14:nvPr/>
            </p14:nvContentPartPr>
            <p14:xfrm>
              <a:off x="1958983" y="2898199"/>
              <a:ext cx="545400" cy="61920"/>
            </p14:xfrm>
          </p:contentPart>
        </mc:Choice>
        <mc:Fallback xmlns="">
          <p:pic>
            <p:nvPicPr>
              <p:cNvPr id="308" name="Entrada de lápiz 307">
                <a:extLst>
                  <a:ext uri="{FF2B5EF4-FFF2-40B4-BE49-F238E27FC236}">
                    <a16:creationId xmlns:a16="http://schemas.microsoft.com/office/drawing/2014/main" id="{DEB69A63-B911-4B7F-A3BF-B9F5D844C3D4}"/>
                  </a:ext>
                </a:extLst>
              </p:cNvPr>
              <p:cNvPicPr/>
              <p:nvPr/>
            </p:nvPicPr>
            <p:blipFill>
              <a:blip r:embed="rId303"/>
              <a:stretch>
                <a:fillRect/>
              </a:stretch>
            </p:blipFill>
            <p:spPr>
              <a:xfrm>
                <a:off x="1949983" y="2889199"/>
                <a:ext cx="5630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74" name="Entrada de lápiz 373">
                <a:extLst>
                  <a:ext uri="{FF2B5EF4-FFF2-40B4-BE49-F238E27FC236}">
                    <a16:creationId xmlns:a16="http://schemas.microsoft.com/office/drawing/2014/main" id="{CACFF0C3-E524-422A-9B44-9D168A63FB23}"/>
                  </a:ext>
                </a:extLst>
              </p14:cNvPr>
              <p14:cNvContentPartPr/>
              <p14:nvPr/>
            </p14:nvContentPartPr>
            <p14:xfrm>
              <a:off x="1930903" y="2850679"/>
              <a:ext cx="563040" cy="117720"/>
            </p14:xfrm>
          </p:contentPart>
        </mc:Choice>
        <mc:Fallback xmlns="">
          <p:pic>
            <p:nvPicPr>
              <p:cNvPr id="374" name="Entrada de lápiz 373">
                <a:extLst>
                  <a:ext uri="{FF2B5EF4-FFF2-40B4-BE49-F238E27FC236}">
                    <a16:creationId xmlns:a16="http://schemas.microsoft.com/office/drawing/2014/main" id="{CACFF0C3-E524-422A-9B44-9D168A63FB23}"/>
                  </a:ext>
                </a:extLst>
              </p:cNvPr>
              <p:cNvPicPr/>
              <p:nvPr/>
            </p:nvPicPr>
            <p:blipFill>
              <a:blip r:embed="rId305"/>
              <a:stretch>
                <a:fillRect/>
              </a:stretch>
            </p:blipFill>
            <p:spPr>
              <a:xfrm>
                <a:off x="1921903" y="2842039"/>
                <a:ext cx="580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76" name="Entrada de lápiz 375">
                <a:extLst>
                  <a:ext uri="{FF2B5EF4-FFF2-40B4-BE49-F238E27FC236}">
                    <a16:creationId xmlns:a16="http://schemas.microsoft.com/office/drawing/2014/main" id="{7DBA3177-4980-48C2-B572-6E0A22D85ABD}"/>
                  </a:ext>
                </a:extLst>
              </p14:cNvPr>
              <p14:cNvContentPartPr/>
              <p14:nvPr/>
            </p14:nvContentPartPr>
            <p14:xfrm>
              <a:off x="1529503" y="742879"/>
              <a:ext cx="286200" cy="1580760"/>
            </p14:xfrm>
          </p:contentPart>
        </mc:Choice>
        <mc:Fallback xmlns="">
          <p:pic>
            <p:nvPicPr>
              <p:cNvPr id="376" name="Entrada de lápiz 375">
                <a:extLst>
                  <a:ext uri="{FF2B5EF4-FFF2-40B4-BE49-F238E27FC236}">
                    <a16:creationId xmlns:a16="http://schemas.microsoft.com/office/drawing/2014/main" id="{7DBA3177-4980-48C2-B572-6E0A22D85ABD}"/>
                  </a:ext>
                </a:extLst>
              </p:cNvPr>
              <p:cNvPicPr/>
              <p:nvPr/>
            </p:nvPicPr>
            <p:blipFill>
              <a:blip r:embed="rId307"/>
              <a:stretch>
                <a:fillRect/>
              </a:stretch>
            </p:blipFill>
            <p:spPr>
              <a:xfrm>
                <a:off x="1520863" y="734239"/>
                <a:ext cx="303840" cy="1598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78" name="Entrada de lápiz 377">
                <a:extLst>
                  <a:ext uri="{FF2B5EF4-FFF2-40B4-BE49-F238E27FC236}">
                    <a16:creationId xmlns:a16="http://schemas.microsoft.com/office/drawing/2014/main" id="{B9971759-D4AE-4ECC-9F4F-B07CF6E1AF70}"/>
                  </a:ext>
                </a:extLst>
              </p14:cNvPr>
              <p14:cNvContentPartPr/>
              <p14:nvPr/>
            </p14:nvContentPartPr>
            <p14:xfrm>
              <a:off x="1222423" y="755479"/>
              <a:ext cx="158760" cy="2162880"/>
            </p14:xfrm>
          </p:contentPart>
        </mc:Choice>
        <mc:Fallback xmlns="">
          <p:pic>
            <p:nvPicPr>
              <p:cNvPr id="378" name="Entrada de lápiz 377">
                <a:extLst>
                  <a:ext uri="{FF2B5EF4-FFF2-40B4-BE49-F238E27FC236}">
                    <a16:creationId xmlns:a16="http://schemas.microsoft.com/office/drawing/2014/main" id="{B9971759-D4AE-4ECC-9F4F-B07CF6E1AF70}"/>
                  </a:ext>
                </a:extLst>
              </p:cNvPr>
              <p:cNvPicPr/>
              <p:nvPr/>
            </p:nvPicPr>
            <p:blipFill>
              <a:blip r:embed="rId309"/>
              <a:stretch>
                <a:fillRect/>
              </a:stretch>
            </p:blipFill>
            <p:spPr>
              <a:xfrm>
                <a:off x="1213423" y="746479"/>
                <a:ext cx="176400" cy="2180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7" name="Entrada de lápiz 316">
                <a:extLst>
                  <a:ext uri="{FF2B5EF4-FFF2-40B4-BE49-F238E27FC236}">
                    <a16:creationId xmlns:a16="http://schemas.microsoft.com/office/drawing/2014/main" id="{E7FA523B-7B7E-4160-8BB3-ED537EB487C6}"/>
                  </a:ext>
                </a:extLst>
              </p14:cNvPr>
              <p14:cNvContentPartPr/>
              <p14:nvPr/>
            </p14:nvContentPartPr>
            <p14:xfrm>
              <a:off x="2404303" y="1756639"/>
              <a:ext cx="2985120" cy="1086840"/>
            </p14:xfrm>
          </p:contentPart>
        </mc:Choice>
        <mc:Fallback xmlns="">
          <p:pic>
            <p:nvPicPr>
              <p:cNvPr id="317" name="Entrada de lápiz 316">
                <a:extLst>
                  <a:ext uri="{FF2B5EF4-FFF2-40B4-BE49-F238E27FC236}">
                    <a16:creationId xmlns:a16="http://schemas.microsoft.com/office/drawing/2014/main" id="{E7FA523B-7B7E-4160-8BB3-ED537EB487C6}"/>
                  </a:ext>
                </a:extLst>
              </p:cNvPr>
              <p:cNvPicPr/>
              <p:nvPr/>
            </p:nvPicPr>
            <p:blipFill>
              <a:blip r:embed="rId311"/>
              <a:stretch>
                <a:fillRect/>
              </a:stretch>
            </p:blipFill>
            <p:spPr>
              <a:xfrm>
                <a:off x="2395303" y="1747639"/>
                <a:ext cx="300276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21" name="Entrada de lápiz 320">
                <a:extLst>
                  <a:ext uri="{FF2B5EF4-FFF2-40B4-BE49-F238E27FC236}">
                    <a16:creationId xmlns:a16="http://schemas.microsoft.com/office/drawing/2014/main" id="{28E3250F-91DF-4938-BC2E-BB83172A900A}"/>
                  </a:ext>
                </a:extLst>
              </p14:cNvPr>
              <p14:cNvContentPartPr/>
              <p14:nvPr/>
            </p14:nvContentPartPr>
            <p14:xfrm>
              <a:off x="5263063" y="1660879"/>
              <a:ext cx="230040" cy="239400"/>
            </p14:xfrm>
          </p:contentPart>
        </mc:Choice>
        <mc:Fallback xmlns="">
          <p:pic>
            <p:nvPicPr>
              <p:cNvPr id="321" name="Entrada de lápiz 320">
                <a:extLst>
                  <a:ext uri="{FF2B5EF4-FFF2-40B4-BE49-F238E27FC236}">
                    <a16:creationId xmlns:a16="http://schemas.microsoft.com/office/drawing/2014/main" id="{28E3250F-91DF-4938-BC2E-BB83172A900A}"/>
                  </a:ext>
                </a:extLst>
              </p:cNvPr>
              <p:cNvPicPr/>
              <p:nvPr/>
            </p:nvPicPr>
            <p:blipFill>
              <a:blip r:embed="rId313"/>
              <a:stretch>
                <a:fillRect/>
              </a:stretch>
            </p:blipFill>
            <p:spPr>
              <a:xfrm>
                <a:off x="5254423" y="1652239"/>
                <a:ext cx="247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18" name="Entrada de lápiz 317">
                <a:extLst>
                  <a:ext uri="{FF2B5EF4-FFF2-40B4-BE49-F238E27FC236}">
                    <a16:creationId xmlns:a16="http://schemas.microsoft.com/office/drawing/2014/main" id="{1BC856F3-CB41-49F0-9FED-6368313DDE28}"/>
                  </a:ext>
                </a:extLst>
              </p14:cNvPr>
              <p14:cNvContentPartPr/>
              <p14:nvPr/>
            </p14:nvContentPartPr>
            <p14:xfrm>
              <a:off x="1500703" y="394039"/>
              <a:ext cx="3283920" cy="497520"/>
            </p14:xfrm>
          </p:contentPart>
        </mc:Choice>
        <mc:Fallback xmlns="">
          <p:pic>
            <p:nvPicPr>
              <p:cNvPr id="318" name="Entrada de lápiz 317">
                <a:extLst>
                  <a:ext uri="{FF2B5EF4-FFF2-40B4-BE49-F238E27FC236}">
                    <a16:creationId xmlns:a16="http://schemas.microsoft.com/office/drawing/2014/main" id="{1BC856F3-CB41-49F0-9FED-6368313DDE28}"/>
                  </a:ext>
                </a:extLst>
              </p:cNvPr>
              <p:cNvPicPr/>
              <p:nvPr/>
            </p:nvPicPr>
            <p:blipFill>
              <a:blip r:embed="rId315"/>
              <a:stretch>
                <a:fillRect/>
              </a:stretch>
            </p:blipFill>
            <p:spPr>
              <a:xfrm>
                <a:off x="1491703" y="385039"/>
                <a:ext cx="330156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0" name="Entrada de lápiz 319">
                <a:extLst>
                  <a:ext uri="{FF2B5EF4-FFF2-40B4-BE49-F238E27FC236}">
                    <a16:creationId xmlns:a16="http://schemas.microsoft.com/office/drawing/2014/main" id="{008BDD7D-0ED5-4963-85C5-C0A5C735D4E8}"/>
                  </a:ext>
                </a:extLst>
              </p14:cNvPr>
              <p14:cNvContentPartPr/>
              <p14:nvPr/>
            </p14:nvContentPartPr>
            <p14:xfrm>
              <a:off x="4772383" y="728839"/>
              <a:ext cx="185040" cy="299520"/>
            </p14:xfrm>
          </p:contentPart>
        </mc:Choice>
        <mc:Fallback xmlns="">
          <p:pic>
            <p:nvPicPr>
              <p:cNvPr id="320" name="Entrada de lápiz 319">
                <a:extLst>
                  <a:ext uri="{FF2B5EF4-FFF2-40B4-BE49-F238E27FC236}">
                    <a16:creationId xmlns:a16="http://schemas.microsoft.com/office/drawing/2014/main" id="{008BDD7D-0ED5-4963-85C5-C0A5C735D4E8}"/>
                  </a:ext>
                </a:extLst>
              </p:cNvPr>
              <p:cNvPicPr/>
              <p:nvPr/>
            </p:nvPicPr>
            <p:blipFill>
              <a:blip r:embed="rId317"/>
              <a:stretch>
                <a:fillRect/>
              </a:stretch>
            </p:blipFill>
            <p:spPr>
              <a:xfrm>
                <a:off x="4763383" y="720199"/>
                <a:ext cx="2026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3" name="Entrada de lápiz 322">
                <a:extLst>
                  <a:ext uri="{FF2B5EF4-FFF2-40B4-BE49-F238E27FC236}">
                    <a16:creationId xmlns:a16="http://schemas.microsoft.com/office/drawing/2014/main" id="{87489BC9-69C8-41DB-A1BD-C3D1733E290B}"/>
                  </a:ext>
                </a:extLst>
              </p14:cNvPr>
              <p14:cNvContentPartPr/>
              <p14:nvPr/>
            </p14:nvContentPartPr>
            <p14:xfrm>
              <a:off x="5093143" y="530839"/>
              <a:ext cx="231480" cy="224640"/>
            </p14:xfrm>
          </p:contentPart>
        </mc:Choice>
        <mc:Fallback xmlns="">
          <p:pic>
            <p:nvPicPr>
              <p:cNvPr id="323" name="Entrada de lápiz 322">
                <a:extLst>
                  <a:ext uri="{FF2B5EF4-FFF2-40B4-BE49-F238E27FC236}">
                    <a16:creationId xmlns:a16="http://schemas.microsoft.com/office/drawing/2014/main" id="{87489BC9-69C8-41DB-A1BD-C3D1733E290B}"/>
                  </a:ext>
                </a:extLst>
              </p:cNvPr>
              <p:cNvPicPr/>
              <p:nvPr/>
            </p:nvPicPr>
            <p:blipFill>
              <a:blip r:embed="rId319"/>
              <a:stretch>
                <a:fillRect/>
              </a:stretch>
            </p:blipFill>
            <p:spPr>
              <a:xfrm>
                <a:off x="5084503" y="522199"/>
                <a:ext cx="249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4" name="Entrada de lápiz 323">
                <a:extLst>
                  <a:ext uri="{FF2B5EF4-FFF2-40B4-BE49-F238E27FC236}">
                    <a16:creationId xmlns:a16="http://schemas.microsoft.com/office/drawing/2014/main" id="{7A055B59-44CB-40AB-BA80-E35B9A5E5AD2}"/>
                  </a:ext>
                </a:extLst>
              </p14:cNvPr>
              <p14:cNvContentPartPr/>
              <p14:nvPr/>
            </p14:nvContentPartPr>
            <p14:xfrm>
              <a:off x="5391943" y="553159"/>
              <a:ext cx="142560" cy="187560"/>
            </p14:xfrm>
          </p:contentPart>
        </mc:Choice>
        <mc:Fallback xmlns="">
          <p:pic>
            <p:nvPicPr>
              <p:cNvPr id="324" name="Entrada de lápiz 323">
                <a:extLst>
                  <a:ext uri="{FF2B5EF4-FFF2-40B4-BE49-F238E27FC236}">
                    <a16:creationId xmlns:a16="http://schemas.microsoft.com/office/drawing/2014/main" id="{7A055B59-44CB-40AB-BA80-E35B9A5E5AD2}"/>
                  </a:ext>
                </a:extLst>
              </p:cNvPr>
              <p:cNvPicPr/>
              <p:nvPr/>
            </p:nvPicPr>
            <p:blipFill>
              <a:blip r:embed="rId321"/>
              <a:stretch>
                <a:fillRect/>
              </a:stretch>
            </p:blipFill>
            <p:spPr>
              <a:xfrm>
                <a:off x="5383303" y="544159"/>
                <a:ext cx="160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5" name="Entrada de lápiz 324">
                <a:extLst>
                  <a:ext uri="{FF2B5EF4-FFF2-40B4-BE49-F238E27FC236}">
                    <a16:creationId xmlns:a16="http://schemas.microsoft.com/office/drawing/2014/main" id="{C3C48A68-6A7A-4C8B-A5F5-A3AF99411594}"/>
                  </a:ext>
                </a:extLst>
              </p14:cNvPr>
              <p14:cNvContentPartPr/>
              <p14:nvPr/>
            </p14:nvContentPartPr>
            <p14:xfrm>
              <a:off x="5361703" y="653599"/>
              <a:ext cx="88920" cy="19800"/>
            </p14:xfrm>
          </p:contentPart>
        </mc:Choice>
        <mc:Fallback xmlns="">
          <p:pic>
            <p:nvPicPr>
              <p:cNvPr id="325" name="Entrada de lápiz 324">
                <a:extLst>
                  <a:ext uri="{FF2B5EF4-FFF2-40B4-BE49-F238E27FC236}">
                    <a16:creationId xmlns:a16="http://schemas.microsoft.com/office/drawing/2014/main" id="{C3C48A68-6A7A-4C8B-A5F5-A3AF99411594}"/>
                  </a:ext>
                </a:extLst>
              </p:cNvPr>
              <p:cNvPicPr/>
              <p:nvPr/>
            </p:nvPicPr>
            <p:blipFill>
              <a:blip r:embed="rId323"/>
              <a:stretch>
                <a:fillRect/>
              </a:stretch>
            </p:blipFill>
            <p:spPr>
              <a:xfrm>
                <a:off x="5352703" y="644959"/>
                <a:ext cx="106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6" name="Entrada de lápiz 325">
                <a:extLst>
                  <a:ext uri="{FF2B5EF4-FFF2-40B4-BE49-F238E27FC236}">
                    <a16:creationId xmlns:a16="http://schemas.microsoft.com/office/drawing/2014/main" id="{9962C428-1FB2-41B5-A94E-2F4A72EF6D2F}"/>
                  </a:ext>
                </a:extLst>
              </p14:cNvPr>
              <p14:cNvContentPartPr/>
              <p14:nvPr/>
            </p14:nvContentPartPr>
            <p14:xfrm>
              <a:off x="5320303" y="543799"/>
              <a:ext cx="143640" cy="51840"/>
            </p14:xfrm>
          </p:contentPart>
        </mc:Choice>
        <mc:Fallback xmlns="">
          <p:pic>
            <p:nvPicPr>
              <p:cNvPr id="326" name="Entrada de lápiz 325">
                <a:extLst>
                  <a:ext uri="{FF2B5EF4-FFF2-40B4-BE49-F238E27FC236}">
                    <a16:creationId xmlns:a16="http://schemas.microsoft.com/office/drawing/2014/main" id="{9962C428-1FB2-41B5-A94E-2F4A72EF6D2F}"/>
                  </a:ext>
                </a:extLst>
              </p:cNvPr>
              <p:cNvPicPr/>
              <p:nvPr/>
            </p:nvPicPr>
            <p:blipFill>
              <a:blip r:embed="rId325"/>
              <a:stretch>
                <a:fillRect/>
              </a:stretch>
            </p:blipFill>
            <p:spPr>
              <a:xfrm>
                <a:off x="5311303" y="535159"/>
                <a:ext cx="161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27" name="Entrada de lápiz 326">
                <a:extLst>
                  <a:ext uri="{FF2B5EF4-FFF2-40B4-BE49-F238E27FC236}">
                    <a16:creationId xmlns:a16="http://schemas.microsoft.com/office/drawing/2014/main" id="{4D9B034D-F2AA-40F6-9424-BB0362C79313}"/>
                  </a:ext>
                </a:extLst>
              </p14:cNvPr>
              <p14:cNvContentPartPr/>
              <p14:nvPr/>
            </p14:nvContentPartPr>
            <p14:xfrm>
              <a:off x="5939143" y="536239"/>
              <a:ext cx="32040" cy="210960"/>
            </p14:xfrm>
          </p:contentPart>
        </mc:Choice>
        <mc:Fallback xmlns="">
          <p:pic>
            <p:nvPicPr>
              <p:cNvPr id="327" name="Entrada de lápiz 326">
                <a:extLst>
                  <a:ext uri="{FF2B5EF4-FFF2-40B4-BE49-F238E27FC236}">
                    <a16:creationId xmlns:a16="http://schemas.microsoft.com/office/drawing/2014/main" id="{4D9B034D-F2AA-40F6-9424-BB0362C79313}"/>
                  </a:ext>
                </a:extLst>
              </p:cNvPr>
              <p:cNvPicPr/>
              <p:nvPr/>
            </p:nvPicPr>
            <p:blipFill>
              <a:blip r:embed="rId327"/>
              <a:stretch>
                <a:fillRect/>
              </a:stretch>
            </p:blipFill>
            <p:spPr>
              <a:xfrm>
                <a:off x="5930143" y="527599"/>
                <a:ext cx="49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28" name="Entrada de lápiz 327">
                <a:extLst>
                  <a:ext uri="{FF2B5EF4-FFF2-40B4-BE49-F238E27FC236}">
                    <a16:creationId xmlns:a16="http://schemas.microsoft.com/office/drawing/2014/main" id="{7D0F7A13-8945-4565-815F-B43F99E77A32}"/>
                  </a:ext>
                </a:extLst>
              </p14:cNvPr>
              <p14:cNvContentPartPr/>
              <p14:nvPr/>
            </p14:nvContentPartPr>
            <p14:xfrm>
              <a:off x="5741863" y="431839"/>
              <a:ext cx="297000" cy="149040"/>
            </p14:xfrm>
          </p:contentPart>
        </mc:Choice>
        <mc:Fallback xmlns="">
          <p:pic>
            <p:nvPicPr>
              <p:cNvPr id="328" name="Entrada de lápiz 327">
                <a:extLst>
                  <a:ext uri="{FF2B5EF4-FFF2-40B4-BE49-F238E27FC236}">
                    <a16:creationId xmlns:a16="http://schemas.microsoft.com/office/drawing/2014/main" id="{7D0F7A13-8945-4565-815F-B43F99E77A32}"/>
                  </a:ext>
                </a:extLst>
              </p:cNvPr>
              <p:cNvPicPr/>
              <p:nvPr/>
            </p:nvPicPr>
            <p:blipFill>
              <a:blip r:embed="rId329"/>
              <a:stretch>
                <a:fillRect/>
              </a:stretch>
            </p:blipFill>
            <p:spPr>
              <a:xfrm>
                <a:off x="5733223" y="423199"/>
                <a:ext cx="314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29" name="Entrada de lápiz 328">
                <a:extLst>
                  <a:ext uri="{FF2B5EF4-FFF2-40B4-BE49-F238E27FC236}">
                    <a16:creationId xmlns:a16="http://schemas.microsoft.com/office/drawing/2014/main" id="{7221AE18-826E-440A-B2CF-0CB25701DB09}"/>
                  </a:ext>
                </a:extLst>
              </p14:cNvPr>
              <p14:cNvContentPartPr/>
              <p14:nvPr/>
            </p14:nvContentPartPr>
            <p14:xfrm>
              <a:off x="6035263" y="481159"/>
              <a:ext cx="146160" cy="223560"/>
            </p14:xfrm>
          </p:contentPart>
        </mc:Choice>
        <mc:Fallback xmlns="">
          <p:pic>
            <p:nvPicPr>
              <p:cNvPr id="329" name="Entrada de lápiz 328">
                <a:extLst>
                  <a:ext uri="{FF2B5EF4-FFF2-40B4-BE49-F238E27FC236}">
                    <a16:creationId xmlns:a16="http://schemas.microsoft.com/office/drawing/2014/main" id="{7221AE18-826E-440A-B2CF-0CB25701DB09}"/>
                  </a:ext>
                </a:extLst>
              </p:cNvPr>
              <p:cNvPicPr/>
              <p:nvPr/>
            </p:nvPicPr>
            <p:blipFill>
              <a:blip r:embed="rId331"/>
              <a:stretch>
                <a:fillRect/>
              </a:stretch>
            </p:blipFill>
            <p:spPr>
              <a:xfrm>
                <a:off x="6026263" y="472159"/>
                <a:ext cx="163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30" name="Entrada de lápiz 329">
                <a:extLst>
                  <a:ext uri="{FF2B5EF4-FFF2-40B4-BE49-F238E27FC236}">
                    <a16:creationId xmlns:a16="http://schemas.microsoft.com/office/drawing/2014/main" id="{CF78DB0A-1909-4F43-9E3B-AA6959834E88}"/>
                  </a:ext>
                </a:extLst>
              </p14:cNvPr>
              <p14:cNvContentPartPr/>
              <p14:nvPr/>
            </p14:nvContentPartPr>
            <p14:xfrm>
              <a:off x="6189343" y="544159"/>
              <a:ext cx="185400" cy="145080"/>
            </p14:xfrm>
          </p:contentPart>
        </mc:Choice>
        <mc:Fallback xmlns="">
          <p:pic>
            <p:nvPicPr>
              <p:cNvPr id="330" name="Entrada de lápiz 329">
                <a:extLst>
                  <a:ext uri="{FF2B5EF4-FFF2-40B4-BE49-F238E27FC236}">
                    <a16:creationId xmlns:a16="http://schemas.microsoft.com/office/drawing/2014/main" id="{CF78DB0A-1909-4F43-9E3B-AA6959834E88}"/>
                  </a:ext>
                </a:extLst>
              </p:cNvPr>
              <p:cNvPicPr/>
              <p:nvPr/>
            </p:nvPicPr>
            <p:blipFill>
              <a:blip r:embed="rId333"/>
              <a:stretch>
                <a:fillRect/>
              </a:stretch>
            </p:blipFill>
            <p:spPr>
              <a:xfrm>
                <a:off x="6180703" y="535159"/>
                <a:ext cx="203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31" name="Entrada de lápiz 330">
                <a:extLst>
                  <a:ext uri="{FF2B5EF4-FFF2-40B4-BE49-F238E27FC236}">
                    <a16:creationId xmlns:a16="http://schemas.microsoft.com/office/drawing/2014/main" id="{2AD113E3-CAA7-42B8-A8B4-B2CB9C568A68}"/>
                  </a:ext>
                </a:extLst>
              </p14:cNvPr>
              <p14:cNvContentPartPr/>
              <p14:nvPr/>
            </p14:nvContentPartPr>
            <p14:xfrm>
              <a:off x="6446023" y="514279"/>
              <a:ext cx="66960" cy="131400"/>
            </p14:xfrm>
          </p:contentPart>
        </mc:Choice>
        <mc:Fallback xmlns="">
          <p:pic>
            <p:nvPicPr>
              <p:cNvPr id="331" name="Entrada de lápiz 330">
                <a:extLst>
                  <a:ext uri="{FF2B5EF4-FFF2-40B4-BE49-F238E27FC236}">
                    <a16:creationId xmlns:a16="http://schemas.microsoft.com/office/drawing/2014/main" id="{2AD113E3-CAA7-42B8-A8B4-B2CB9C568A68}"/>
                  </a:ext>
                </a:extLst>
              </p:cNvPr>
              <p:cNvPicPr/>
              <p:nvPr/>
            </p:nvPicPr>
            <p:blipFill>
              <a:blip r:embed="rId335"/>
              <a:stretch>
                <a:fillRect/>
              </a:stretch>
            </p:blipFill>
            <p:spPr>
              <a:xfrm>
                <a:off x="6437023" y="505279"/>
                <a:ext cx="84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2" name="Entrada de lápiz 331">
                <a:extLst>
                  <a:ext uri="{FF2B5EF4-FFF2-40B4-BE49-F238E27FC236}">
                    <a16:creationId xmlns:a16="http://schemas.microsoft.com/office/drawing/2014/main" id="{839464EE-35C4-4D33-955F-DA68654B64D4}"/>
                  </a:ext>
                </a:extLst>
              </p14:cNvPr>
              <p14:cNvContentPartPr/>
              <p14:nvPr/>
            </p14:nvContentPartPr>
            <p14:xfrm>
              <a:off x="6339463" y="485119"/>
              <a:ext cx="322920" cy="209160"/>
            </p14:xfrm>
          </p:contentPart>
        </mc:Choice>
        <mc:Fallback xmlns="">
          <p:pic>
            <p:nvPicPr>
              <p:cNvPr id="332" name="Entrada de lápiz 331">
                <a:extLst>
                  <a:ext uri="{FF2B5EF4-FFF2-40B4-BE49-F238E27FC236}">
                    <a16:creationId xmlns:a16="http://schemas.microsoft.com/office/drawing/2014/main" id="{839464EE-35C4-4D33-955F-DA68654B64D4}"/>
                  </a:ext>
                </a:extLst>
              </p:cNvPr>
              <p:cNvPicPr/>
              <p:nvPr/>
            </p:nvPicPr>
            <p:blipFill>
              <a:blip r:embed="rId337"/>
              <a:stretch>
                <a:fillRect/>
              </a:stretch>
            </p:blipFill>
            <p:spPr>
              <a:xfrm>
                <a:off x="6330463" y="476119"/>
                <a:ext cx="3405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33" name="Entrada de lápiz 332">
                <a:extLst>
                  <a:ext uri="{FF2B5EF4-FFF2-40B4-BE49-F238E27FC236}">
                    <a16:creationId xmlns:a16="http://schemas.microsoft.com/office/drawing/2014/main" id="{BF4B4F99-730F-4C58-BA53-20BD1ADD7CCA}"/>
                  </a:ext>
                </a:extLst>
              </p14:cNvPr>
              <p14:cNvContentPartPr/>
              <p14:nvPr/>
            </p14:nvContentPartPr>
            <p14:xfrm>
              <a:off x="6645823" y="484039"/>
              <a:ext cx="109440" cy="192960"/>
            </p14:xfrm>
          </p:contentPart>
        </mc:Choice>
        <mc:Fallback xmlns="">
          <p:pic>
            <p:nvPicPr>
              <p:cNvPr id="333" name="Entrada de lápiz 332">
                <a:extLst>
                  <a:ext uri="{FF2B5EF4-FFF2-40B4-BE49-F238E27FC236}">
                    <a16:creationId xmlns:a16="http://schemas.microsoft.com/office/drawing/2014/main" id="{BF4B4F99-730F-4C58-BA53-20BD1ADD7CCA}"/>
                  </a:ext>
                </a:extLst>
              </p:cNvPr>
              <p:cNvPicPr/>
              <p:nvPr/>
            </p:nvPicPr>
            <p:blipFill>
              <a:blip r:embed="rId339"/>
              <a:stretch>
                <a:fillRect/>
              </a:stretch>
            </p:blipFill>
            <p:spPr>
              <a:xfrm>
                <a:off x="6637183" y="475039"/>
                <a:ext cx="1270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34" name="Entrada de lápiz 333">
                <a:extLst>
                  <a:ext uri="{FF2B5EF4-FFF2-40B4-BE49-F238E27FC236}">
                    <a16:creationId xmlns:a16="http://schemas.microsoft.com/office/drawing/2014/main" id="{894E6845-7C4D-4267-9385-5DD7805629BB}"/>
                  </a:ext>
                </a:extLst>
              </p14:cNvPr>
              <p14:cNvContentPartPr/>
              <p14:nvPr/>
            </p14:nvContentPartPr>
            <p14:xfrm>
              <a:off x="6815743" y="490159"/>
              <a:ext cx="167760" cy="181440"/>
            </p14:xfrm>
          </p:contentPart>
        </mc:Choice>
        <mc:Fallback xmlns="">
          <p:pic>
            <p:nvPicPr>
              <p:cNvPr id="334" name="Entrada de lápiz 333">
                <a:extLst>
                  <a:ext uri="{FF2B5EF4-FFF2-40B4-BE49-F238E27FC236}">
                    <a16:creationId xmlns:a16="http://schemas.microsoft.com/office/drawing/2014/main" id="{894E6845-7C4D-4267-9385-5DD7805629BB}"/>
                  </a:ext>
                </a:extLst>
              </p:cNvPr>
              <p:cNvPicPr/>
              <p:nvPr/>
            </p:nvPicPr>
            <p:blipFill>
              <a:blip r:embed="rId341"/>
              <a:stretch>
                <a:fillRect/>
              </a:stretch>
            </p:blipFill>
            <p:spPr>
              <a:xfrm>
                <a:off x="6807103" y="481519"/>
                <a:ext cx="1854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35" name="Entrada de lápiz 334">
                <a:extLst>
                  <a:ext uri="{FF2B5EF4-FFF2-40B4-BE49-F238E27FC236}">
                    <a16:creationId xmlns:a16="http://schemas.microsoft.com/office/drawing/2014/main" id="{507D1904-8A1C-4B0F-8CCC-8C3BB15512F0}"/>
                  </a:ext>
                </a:extLst>
              </p14:cNvPr>
              <p14:cNvContentPartPr/>
              <p14:nvPr/>
            </p14:nvContentPartPr>
            <p14:xfrm>
              <a:off x="7003663" y="515359"/>
              <a:ext cx="187560" cy="196920"/>
            </p14:xfrm>
          </p:contentPart>
        </mc:Choice>
        <mc:Fallback xmlns="">
          <p:pic>
            <p:nvPicPr>
              <p:cNvPr id="335" name="Entrada de lápiz 334">
                <a:extLst>
                  <a:ext uri="{FF2B5EF4-FFF2-40B4-BE49-F238E27FC236}">
                    <a16:creationId xmlns:a16="http://schemas.microsoft.com/office/drawing/2014/main" id="{507D1904-8A1C-4B0F-8CCC-8C3BB15512F0}"/>
                  </a:ext>
                </a:extLst>
              </p:cNvPr>
              <p:cNvPicPr/>
              <p:nvPr/>
            </p:nvPicPr>
            <p:blipFill>
              <a:blip r:embed="rId343"/>
              <a:stretch>
                <a:fillRect/>
              </a:stretch>
            </p:blipFill>
            <p:spPr>
              <a:xfrm>
                <a:off x="6994663" y="506359"/>
                <a:ext cx="205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36" name="Entrada de lápiz 335">
                <a:extLst>
                  <a:ext uri="{FF2B5EF4-FFF2-40B4-BE49-F238E27FC236}">
                    <a16:creationId xmlns:a16="http://schemas.microsoft.com/office/drawing/2014/main" id="{7B6A83EE-274A-4AB1-A25F-80FC2A8159B2}"/>
                  </a:ext>
                </a:extLst>
              </p14:cNvPr>
              <p14:cNvContentPartPr/>
              <p14:nvPr/>
            </p14:nvContentPartPr>
            <p14:xfrm>
              <a:off x="6962263" y="607519"/>
              <a:ext cx="110880" cy="9720"/>
            </p14:xfrm>
          </p:contentPart>
        </mc:Choice>
        <mc:Fallback xmlns="">
          <p:pic>
            <p:nvPicPr>
              <p:cNvPr id="336" name="Entrada de lápiz 335">
                <a:extLst>
                  <a:ext uri="{FF2B5EF4-FFF2-40B4-BE49-F238E27FC236}">
                    <a16:creationId xmlns:a16="http://schemas.microsoft.com/office/drawing/2014/main" id="{7B6A83EE-274A-4AB1-A25F-80FC2A8159B2}"/>
                  </a:ext>
                </a:extLst>
              </p:cNvPr>
              <p:cNvPicPr/>
              <p:nvPr/>
            </p:nvPicPr>
            <p:blipFill>
              <a:blip r:embed="rId345"/>
              <a:stretch>
                <a:fillRect/>
              </a:stretch>
            </p:blipFill>
            <p:spPr>
              <a:xfrm>
                <a:off x="6953623" y="598519"/>
                <a:ext cx="128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37" name="Entrada de lápiz 336">
                <a:extLst>
                  <a:ext uri="{FF2B5EF4-FFF2-40B4-BE49-F238E27FC236}">
                    <a16:creationId xmlns:a16="http://schemas.microsoft.com/office/drawing/2014/main" id="{E20B426B-C088-4CE0-91D8-9EDFC0C6D176}"/>
                  </a:ext>
                </a:extLst>
              </p14:cNvPr>
              <p14:cNvContentPartPr/>
              <p14:nvPr/>
            </p14:nvContentPartPr>
            <p14:xfrm>
              <a:off x="6933823" y="519679"/>
              <a:ext cx="133200" cy="40320"/>
            </p14:xfrm>
          </p:contentPart>
        </mc:Choice>
        <mc:Fallback xmlns="">
          <p:pic>
            <p:nvPicPr>
              <p:cNvPr id="337" name="Entrada de lápiz 336">
                <a:extLst>
                  <a:ext uri="{FF2B5EF4-FFF2-40B4-BE49-F238E27FC236}">
                    <a16:creationId xmlns:a16="http://schemas.microsoft.com/office/drawing/2014/main" id="{E20B426B-C088-4CE0-91D8-9EDFC0C6D176}"/>
                  </a:ext>
                </a:extLst>
              </p:cNvPr>
              <p:cNvPicPr/>
              <p:nvPr/>
            </p:nvPicPr>
            <p:blipFill>
              <a:blip r:embed="rId347"/>
              <a:stretch>
                <a:fillRect/>
              </a:stretch>
            </p:blipFill>
            <p:spPr>
              <a:xfrm>
                <a:off x="6925183" y="510679"/>
                <a:ext cx="150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38" name="Entrada de lápiz 337">
                <a:extLst>
                  <a:ext uri="{FF2B5EF4-FFF2-40B4-BE49-F238E27FC236}">
                    <a16:creationId xmlns:a16="http://schemas.microsoft.com/office/drawing/2014/main" id="{ECBB35EA-3460-4A48-AF3E-56F9C4DB62B7}"/>
                  </a:ext>
                </a:extLst>
              </p14:cNvPr>
              <p14:cNvContentPartPr/>
              <p14:nvPr/>
            </p14:nvContentPartPr>
            <p14:xfrm>
              <a:off x="7466623" y="507799"/>
              <a:ext cx="152280" cy="177120"/>
            </p14:xfrm>
          </p:contentPart>
        </mc:Choice>
        <mc:Fallback xmlns="">
          <p:pic>
            <p:nvPicPr>
              <p:cNvPr id="338" name="Entrada de lápiz 337">
                <a:extLst>
                  <a:ext uri="{FF2B5EF4-FFF2-40B4-BE49-F238E27FC236}">
                    <a16:creationId xmlns:a16="http://schemas.microsoft.com/office/drawing/2014/main" id="{ECBB35EA-3460-4A48-AF3E-56F9C4DB62B7}"/>
                  </a:ext>
                </a:extLst>
              </p:cNvPr>
              <p:cNvPicPr/>
              <p:nvPr/>
            </p:nvPicPr>
            <p:blipFill>
              <a:blip r:embed="rId349"/>
              <a:stretch>
                <a:fillRect/>
              </a:stretch>
            </p:blipFill>
            <p:spPr>
              <a:xfrm>
                <a:off x="7457623" y="499159"/>
                <a:ext cx="1699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39" name="Entrada de lápiz 338">
                <a:extLst>
                  <a:ext uri="{FF2B5EF4-FFF2-40B4-BE49-F238E27FC236}">
                    <a16:creationId xmlns:a16="http://schemas.microsoft.com/office/drawing/2014/main" id="{1E7C9BC1-AE71-463D-8216-B76E4FB9B852}"/>
                  </a:ext>
                </a:extLst>
              </p14:cNvPr>
              <p14:cNvContentPartPr/>
              <p14:nvPr/>
            </p14:nvContentPartPr>
            <p14:xfrm>
              <a:off x="7678663" y="327079"/>
              <a:ext cx="381960" cy="358560"/>
            </p14:xfrm>
          </p:contentPart>
        </mc:Choice>
        <mc:Fallback xmlns="">
          <p:pic>
            <p:nvPicPr>
              <p:cNvPr id="339" name="Entrada de lápiz 338">
                <a:extLst>
                  <a:ext uri="{FF2B5EF4-FFF2-40B4-BE49-F238E27FC236}">
                    <a16:creationId xmlns:a16="http://schemas.microsoft.com/office/drawing/2014/main" id="{1E7C9BC1-AE71-463D-8216-B76E4FB9B852}"/>
                  </a:ext>
                </a:extLst>
              </p:cNvPr>
              <p:cNvPicPr/>
              <p:nvPr/>
            </p:nvPicPr>
            <p:blipFill>
              <a:blip r:embed="rId351"/>
              <a:stretch>
                <a:fillRect/>
              </a:stretch>
            </p:blipFill>
            <p:spPr>
              <a:xfrm>
                <a:off x="7669663" y="318079"/>
                <a:ext cx="3996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40" name="Entrada de lápiz 339">
                <a:extLst>
                  <a:ext uri="{FF2B5EF4-FFF2-40B4-BE49-F238E27FC236}">
                    <a16:creationId xmlns:a16="http://schemas.microsoft.com/office/drawing/2014/main" id="{67036E7A-C6ED-4C26-9604-A24F9D13FF20}"/>
                  </a:ext>
                </a:extLst>
              </p14:cNvPr>
              <p14:cNvContentPartPr/>
              <p14:nvPr/>
            </p14:nvContentPartPr>
            <p14:xfrm>
              <a:off x="5598223" y="975439"/>
              <a:ext cx="70200" cy="286560"/>
            </p14:xfrm>
          </p:contentPart>
        </mc:Choice>
        <mc:Fallback xmlns="">
          <p:pic>
            <p:nvPicPr>
              <p:cNvPr id="340" name="Entrada de lápiz 339">
                <a:extLst>
                  <a:ext uri="{FF2B5EF4-FFF2-40B4-BE49-F238E27FC236}">
                    <a16:creationId xmlns:a16="http://schemas.microsoft.com/office/drawing/2014/main" id="{67036E7A-C6ED-4C26-9604-A24F9D13FF20}"/>
                  </a:ext>
                </a:extLst>
              </p:cNvPr>
              <p:cNvPicPr/>
              <p:nvPr/>
            </p:nvPicPr>
            <p:blipFill>
              <a:blip r:embed="rId353"/>
              <a:stretch>
                <a:fillRect/>
              </a:stretch>
            </p:blipFill>
            <p:spPr>
              <a:xfrm>
                <a:off x="5589583" y="966799"/>
                <a:ext cx="878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41" name="Entrada de lápiz 340">
                <a:extLst>
                  <a:ext uri="{FF2B5EF4-FFF2-40B4-BE49-F238E27FC236}">
                    <a16:creationId xmlns:a16="http://schemas.microsoft.com/office/drawing/2014/main" id="{2ED70442-17CB-43B9-A67C-D342E5C3BBF1}"/>
                  </a:ext>
                </a:extLst>
              </p14:cNvPr>
              <p14:cNvContentPartPr/>
              <p14:nvPr/>
            </p14:nvContentPartPr>
            <p14:xfrm>
              <a:off x="5348743" y="996679"/>
              <a:ext cx="401040" cy="75600"/>
            </p14:xfrm>
          </p:contentPart>
        </mc:Choice>
        <mc:Fallback xmlns="">
          <p:pic>
            <p:nvPicPr>
              <p:cNvPr id="341" name="Entrada de lápiz 340">
                <a:extLst>
                  <a:ext uri="{FF2B5EF4-FFF2-40B4-BE49-F238E27FC236}">
                    <a16:creationId xmlns:a16="http://schemas.microsoft.com/office/drawing/2014/main" id="{2ED70442-17CB-43B9-A67C-D342E5C3BBF1}"/>
                  </a:ext>
                </a:extLst>
              </p:cNvPr>
              <p:cNvPicPr/>
              <p:nvPr/>
            </p:nvPicPr>
            <p:blipFill>
              <a:blip r:embed="rId355"/>
              <a:stretch>
                <a:fillRect/>
              </a:stretch>
            </p:blipFill>
            <p:spPr>
              <a:xfrm>
                <a:off x="5339743" y="987679"/>
                <a:ext cx="4186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42" name="Entrada de lápiz 341">
                <a:extLst>
                  <a:ext uri="{FF2B5EF4-FFF2-40B4-BE49-F238E27FC236}">
                    <a16:creationId xmlns:a16="http://schemas.microsoft.com/office/drawing/2014/main" id="{7F05BC9C-9F6F-496C-AB4E-CAF499FB94CB}"/>
                  </a:ext>
                </a:extLst>
              </p14:cNvPr>
              <p14:cNvContentPartPr/>
              <p14:nvPr/>
            </p14:nvContentPartPr>
            <p14:xfrm>
              <a:off x="5468263" y="1129159"/>
              <a:ext cx="304920" cy="48240"/>
            </p14:xfrm>
          </p:contentPart>
        </mc:Choice>
        <mc:Fallback xmlns="">
          <p:pic>
            <p:nvPicPr>
              <p:cNvPr id="342" name="Entrada de lápiz 341">
                <a:extLst>
                  <a:ext uri="{FF2B5EF4-FFF2-40B4-BE49-F238E27FC236}">
                    <a16:creationId xmlns:a16="http://schemas.microsoft.com/office/drawing/2014/main" id="{7F05BC9C-9F6F-496C-AB4E-CAF499FB94CB}"/>
                  </a:ext>
                </a:extLst>
              </p:cNvPr>
              <p:cNvPicPr/>
              <p:nvPr/>
            </p:nvPicPr>
            <p:blipFill>
              <a:blip r:embed="rId357"/>
              <a:stretch>
                <a:fillRect/>
              </a:stretch>
            </p:blipFill>
            <p:spPr>
              <a:xfrm>
                <a:off x="5459263" y="1120159"/>
                <a:ext cx="3225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43" name="Entrada de lápiz 342">
                <a:extLst>
                  <a:ext uri="{FF2B5EF4-FFF2-40B4-BE49-F238E27FC236}">
                    <a16:creationId xmlns:a16="http://schemas.microsoft.com/office/drawing/2014/main" id="{9D5792B3-4EB4-47E2-9807-AAA43E6F0AC7}"/>
                  </a:ext>
                </a:extLst>
              </p14:cNvPr>
              <p14:cNvContentPartPr/>
              <p14:nvPr/>
            </p14:nvContentPartPr>
            <p14:xfrm>
              <a:off x="5804143" y="1074799"/>
              <a:ext cx="185400" cy="179640"/>
            </p14:xfrm>
          </p:contentPart>
        </mc:Choice>
        <mc:Fallback xmlns="">
          <p:pic>
            <p:nvPicPr>
              <p:cNvPr id="343" name="Entrada de lápiz 342">
                <a:extLst>
                  <a:ext uri="{FF2B5EF4-FFF2-40B4-BE49-F238E27FC236}">
                    <a16:creationId xmlns:a16="http://schemas.microsoft.com/office/drawing/2014/main" id="{9D5792B3-4EB4-47E2-9807-AAA43E6F0AC7}"/>
                  </a:ext>
                </a:extLst>
              </p:cNvPr>
              <p:cNvPicPr/>
              <p:nvPr/>
            </p:nvPicPr>
            <p:blipFill>
              <a:blip r:embed="rId359"/>
              <a:stretch>
                <a:fillRect/>
              </a:stretch>
            </p:blipFill>
            <p:spPr>
              <a:xfrm>
                <a:off x="5795503" y="1065799"/>
                <a:ext cx="203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44" name="Entrada de lápiz 343">
                <a:extLst>
                  <a:ext uri="{FF2B5EF4-FFF2-40B4-BE49-F238E27FC236}">
                    <a16:creationId xmlns:a16="http://schemas.microsoft.com/office/drawing/2014/main" id="{7EC9750E-5605-4409-A4F2-596B6E15CD21}"/>
                  </a:ext>
                </a:extLst>
              </p14:cNvPr>
              <p14:cNvContentPartPr/>
              <p14:nvPr/>
            </p14:nvContentPartPr>
            <p14:xfrm>
              <a:off x="5692543" y="1059679"/>
              <a:ext cx="240840" cy="131400"/>
            </p14:xfrm>
          </p:contentPart>
        </mc:Choice>
        <mc:Fallback xmlns="">
          <p:pic>
            <p:nvPicPr>
              <p:cNvPr id="344" name="Entrada de lápiz 343">
                <a:extLst>
                  <a:ext uri="{FF2B5EF4-FFF2-40B4-BE49-F238E27FC236}">
                    <a16:creationId xmlns:a16="http://schemas.microsoft.com/office/drawing/2014/main" id="{7EC9750E-5605-4409-A4F2-596B6E15CD21}"/>
                  </a:ext>
                </a:extLst>
              </p:cNvPr>
              <p:cNvPicPr/>
              <p:nvPr/>
            </p:nvPicPr>
            <p:blipFill>
              <a:blip r:embed="rId361"/>
              <a:stretch>
                <a:fillRect/>
              </a:stretch>
            </p:blipFill>
            <p:spPr>
              <a:xfrm>
                <a:off x="5683903" y="1050679"/>
                <a:ext cx="258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45" name="Entrada de lápiz 344">
                <a:extLst>
                  <a:ext uri="{FF2B5EF4-FFF2-40B4-BE49-F238E27FC236}">
                    <a16:creationId xmlns:a16="http://schemas.microsoft.com/office/drawing/2014/main" id="{7BE0BB16-C9F6-40CB-B1C6-468D57796E54}"/>
                  </a:ext>
                </a:extLst>
              </p14:cNvPr>
              <p14:cNvContentPartPr/>
              <p14:nvPr/>
            </p14:nvContentPartPr>
            <p14:xfrm>
              <a:off x="5985223" y="1030519"/>
              <a:ext cx="358920" cy="192240"/>
            </p14:xfrm>
          </p:contentPart>
        </mc:Choice>
        <mc:Fallback xmlns="">
          <p:pic>
            <p:nvPicPr>
              <p:cNvPr id="345" name="Entrada de lápiz 344">
                <a:extLst>
                  <a:ext uri="{FF2B5EF4-FFF2-40B4-BE49-F238E27FC236}">
                    <a16:creationId xmlns:a16="http://schemas.microsoft.com/office/drawing/2014/main" id="{7BE0BB16-C9F6-40CB-B1C6-468D57796E54}"/>
                  </a:ext>
                </a:extLst>
              </p:cNvPr>
              <p:cNvPicPr/>
              <p:nvPr/>
            </p:nvPicPr>
            <p:blipFill>
              <a:blip r:embed="rId363"/>
              <a:stretch>
                <a:fillRect/>
              </a:stretch>
            </p:blipFill>
            <p:spPr>
              <a:xfrm>
                <a:off x="5976583" y="1021519"/>
                <a:ext cx="376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46" name="Entrada de lápiz 345">
                <a:extLst>
                  <a:ext uri="{FF2B5EF4-FFF2-40B4-BE49-F238E27FC236}">
                    <a16:creationId xmlns:a16="http://schemas.microsoft.com/office/drawing/2014/main" id="{D854D7A6-CD7D-492A-817A-3E8D47718681}"/>
                  </a:ext>
                </a:extLst>
              </p14:cNvPr>
              <p14:cNvContentPartPr/>
              <p14:nvPr/>
            </p14:nvContentPartPr>
            <p14:xfrm>
              <a:off x="6333703" y="1056799"/>
              <a:ext cx="130320" cy="141120"/>
            </p14:xfrm>
          </p:contentPart>
        </mc:Choice>
        <mc:Fallback xmlns="">
          <p:pic>
            <p:nvPicPr>
              <p:cNvPr id="346" name="Entrada de lápiz 345">
                <a:extLst>
                  <a:ext uri="{FF2B5EF4-FFF2-40B4-BE49-F238E27FC236}">
                    <a16:creationId xmlns:a16="http://schemas.microsoft.com/office/drawing/2014/main" id="{D854D7A6-CD7D-492A-817A-3E8D47718681}"/>
                  </a:ext>
                </a:extLst>
              </p:cNvPr>
              <p:cNvPicPr/>
              <p:nvPr/>
            </p:nvPicPr>
            <p:blipFill>
              <a:blip r:embed="rId365"/>
              <a:stretch>
                <a:fillRect/>
              </a:stretch>
            </p:blipFill>
            <p:spPr>
              <a:xfrm>
                <a:off x="6324703" y="1048159"/>
                <a:ext cx="147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47" name="Entrada de lápiz 346">
                <a:extLst>
                  <a:ext uri="{FF2B5EF4-FFF2-40B4-BE49-F238E27FC236}">
                    <a16:creationId xmlns:a16="http://schemas.microsoft.com/office/drawing/2014/main" id="{053C4E83-92E0-4CB0-BFEE-13E3EA5ABBB5}"/>
                  </a:ext>
                </a:extLst>
              </p14:cNvPr>
              <p14:cNvContentPartPr/>
              <p14:nvPr/>
            </p14:nvContentPartPr>
            <p14:xfrm>
              <a:off x="6375823" y="822079"/>
              <a:ext cx="43200" cy="116280"/>
            </p14:xfrm>
          </p:contentPart>
        </mc:Choice>
        <mc:Fallback xmlns="">
          <p:pic>
            <p:nvPicPr>
              <p:cNvPr id="347" name="Entrada de lápiz 346">
                <a:extLst>
                  <a:ext uri="{FF2B5EF4-FFF2-40B4-BE49-F238E27FC236}">
                    <a16:creationId xmlns:a16="http://schemas.microsoft.com/office/drawing/2014/main" id="{053C4E83-92E0-4CB0-BFEE-13E3EA5ABBB5}"/>
                  </a:ext>
                </a:extLst>
              </p:cNvPr>
              <p:cNvPicPr/>
              <p:nvPr/>
            </p:nvPicPr>
            <p:blipFill>
              <a:blip r:embed="rId367"/>
              <a:stretch>
                <a:fillRect/>
              </a:stretch>
            </p:blipFill>
            <p:spPr>
              <a:xfrm>
                <a:off x="6367183" y="813079"/>
                <a:ext cx="60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48" name="Entrada de lápiz 347">
                <a:extLst>
                  <a:ext uri="{FF2B5EF4-FFF2-40B4-BE49-F238E27FC236}">
                    <a16:creationId xmlns:a16="http://schemas.microsoft.com/office/drawing/2014/main" id="{612EAD0F-BF55-4265-AAA4-847EB6BFCE79}"/>
                  </a:ext>
                </a:extLst>
              </p14:cNvPr>
              <p14:cNvContentPartPr/>
              <p14:nvPr/>
            </p14:nvContentPartPr>
            <p14:xfrm>
              <a:off x="6492103" y="1001719"/>
              <a:ext cx="327240" cy="263880"/>
            </p14:xfrm>
          </p:contentPart>
        </mc:Choice>
        <mc:Fallback xmlns="">
          <p:pic>
            <p:nvPicPr>
              <p:cNvPr id="348" name="Entrada de lápiz 347">
                <a:extLst>
                  <a:ext uri="{FF2B5EF4-FFF2-40B4-BE49-F238E27FC236}">
                    <a16:creationId xmlns:a16="http://schemas.microsoft.com/office/drawing/2014/main" id="{612EAD0F-BF55-4265-AAA4-847EB6BFCE79}"/>
                  </a:ext>
                </a:extLst>
              </p:cNvPr>
              <p:cNvPicPr/>
              <p:nvPr/>
            </p:nvPicPr>
            <p:blipFill>
              <a:blip r:embed="rId369"/>
              <a:stretch>
                <a:fillRect/>
              </a:stretch>
            </p:blipFill>
            <p:spPr>
              <a:xfrm>
                <a:off x="6483103" y="993079"/>
                <a:ext cx="3448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49" name="Entrada de lápiz 348">
                <a:extLst>
                  <a:ext uri="{FF2B5EF4-FFF2-40B4-BE49-F238E27FC236}">
                    <a16:creationId xmlns:a16="http://schemas.microsoft.com/office/drawing/2014/main" id="{EB989587-753A-4BFB-A244-38FD8FB1EA7D}"/>
                  </a:ext>
                </a:extLst>
              </p14:cNvPr>
              <p14:cNvContentPartPr/>
              <p14:nvPr/>
            </p14:nvContentPartPr>
            <p14:xfrm>
              <a:off x="6856063" y="979399"/>
              <a:ext cx="219600" cy="202320"/>
            </p14:xfrm>
          </p:contentPart>
        </mc:Choice>
        <mc:Fallback xmlns="">
          <p:pic>
            <p:nvPicPr>
              <p:cNvPr id="349" name="Entrada de lápiz 348">
                <a:extLst>
                  <a:ext uri="{FF2B5EF4-FFF2-40B4-BE49-F238E27FC236}">
                    <a16:creationId xmlns:a16="http://schemas.microsoft.com/office/drawing/2014/main" id="{EB989587-753A-4BFB-A244-38FD8FB1EA7D}"/>
                  </a:ext>
                </a:extLst>
              </p:cNvPr>
              <p:cNvPicPr/>
              <p:nvPr/>
            </p:nvPicPr>
            <p:blipFill>
              <a:blip r:embed="rId371"/>
              <a:stretch>
                <a:fillRect/>
              </a:stretch>
            </p:blipFill>
            <p:spPr>
              <a:xfrm>
                <a:off x="6847423" y="970759"/>
                <a:ext cx="237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50" name="Entrada de lápiz 349">
                <a:extLst>
                  <a:ext uri="{FF2B5EF4-FFF2-40B4-BE49-F238E27FC236}">
                    <a16:creationId xmlns:a16="http://schemas.microsoft.com/office/drawing/2014/main" id="{B1280BBC-3456-4AD8-A0F1-AACCAF244331}"/>
                  </a:ext>
                </a:extLst>
              </p14:cNvPr>
              <p14:cNvContentPartPr/>
              <p14:nvPr/>
            </p14:nvContentPartPr>
            <p14:xfrm>
              <a:off x="6835543" y="1110079"/>
              <a:ext cx="109800" cy="9720"/>
            </p14:xfrm>
          </p:contentPart>
        </mc:Choice>
        <mc:Fallback xmlns="">
          <p:pic>
            <p:nvPicPr>
              <p:cNvPr id="350" name="Entrada de lápiz 349">
                <a:extLst>
                  <a:ext uri="{FF2B5EF4-FFF2-40B4-BE49-F238E27FC236}">
                    <a16:creationId xmlns:a16="http://schemas.microsoft.com/office/drawing/2014/main" id="{B1280BBC-3456-4AD8-A0F1-AACCAF244331}"/>
                  </a:ext>
                </a:extLst>
              </p:cNvPr>
              <p:cNvPicPr/>
              <p:nvPr/>
            </p:nvPicPr>
            <p:blipFill>
              <a:blip r:embed="rId373"/>
              <a:stretch>
                <a:fillRect/>
              </a:stretch>
            </p:blipFill>
            <p:spPr>
              <a:xfrm>
                <a:off x="6826543" y="1101079"/>
                <a:ext cx="127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51" name="Entrada de lápiz 350">
                <a:extLst>
                  <a:ext uri="{FF2B5EF4-FFF2-40B4-BE49-F238E27FC236}">
                    <a16:creationId xmlns:a16="http://schemas.microsoft.com/office/drawing/2014/main" id="{143497F9-B49E-4647-BAD9-6401034A1A74}"/>
                  </a:ext>
                </a:extLst>
              </p14:cNvPr>
              <p14:cNvContentPartPr/>
              <p14:nvPr/>
            </p14:nvContentPartPr>
            <p14:xfrm>
              <a:off x="6791623" y="1002799"/>
              <a:ext cx="277920" cy="45720"/>
            </p14:xfrm>
          </p:contentPart>
        </mc:Choice>
        <mc:Fallback xmlns="">
          <p:pic>
            <p:nvPicPr>
              <p:cNvPr id="351" name="Entrada de lápiz 350">
                <a:extLst>
                  <a:ext uri="{FF2B5EF4-FFF2-40B4-BE49-F238E27FC236}">
                    <a16:creationId xmlns:a16="http://schemas.microsoft.com/office/drawing/2014/main" id="{143497F9-B49E-4647-BAD9-6401034A1A74}"/>
                  </a:ext>
                </a:extLst>
              </p:cNvPr>
              <p:cNvPicPr/>
              <p:nvPr/>
            </p:nvPicPr>
            <p:blipFill>
              <a:blip r:embed="rId375"/>
              <a:stretch>
                <a:fillRect/>
              </a:stretch>
            </p:blipFill>
            <p:spPr>
              <a:xfrm>
                <a:off x="6782983" y="993799"/>
                <a:ext cx="295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52" name="Entrada de lápiz 351">
                <a:extLst>
                  <a:ext uri="{FF2B5EF4-FFF2-40B4-BE49-F238E27FC236}">
                    <a16:creationId xmlns:a16="http://schemas.microsoft.com/office/drawing/2014/main" id="{2200FD5C-913F-4B0C-8CA8-76EB3338D2E6}"/>
                  </a:ext>
                </a:extLst>
              </p14:cNvPr>
              <p14:cNvContentPartPr/>
              <p14:nvPr/>
            </p14:nvContentPartPr>
            <p14:xfrm>
              <a:off x="7102303" y="979759"/>
              <a:ext cx="432720" cy="208440"/>
            </p14:xfrm>
          </p:contentPart>
        </mc:Choice>
        <mc:Fallback xmlns="">
          <p:pic>
            <p:nvPicPr>
              <p:cNvPr id="352" name="Entrada de lápiz 351">
                <a:extLst>
                  <a:ext uri="{FF2B5EF4-FFF2-40B4-BE49-F238E27FC236}">
                    <a16:creationId xmlns:a16="http://schemas.microsoft.com/office/drawing/2014/main" id="{2200FD5C-913F-4B0C-8CA8-76EB3338D2E6}"/>
                  </a:ext>
                </a:extLst>
              </p:cNvPr>
              <p:cNvPicPr/>
              <p:nvPr/>
            </p:nvPicPr>
            <p:blipFill>
              <a:blip r:embed="rId377"/>
              <a:stretch>
                <a:fillRect/>
              </a:stretch>
            </p:blipFill>
            <p:spPr>
              <a:xfrm>
                <a:off x="7093663" y="970759"/>
                <a:ext cx="450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53" name="Entrada de lápiz 352">
                <a:extLst>
                  <a:ext uri="{FF2B5EF4-FFF2-40B4-BE49-F238E27FC236}">
                    <a16:creationId xmlns:a16="http://schemas.microsoft.com/office/drawing/2014/main" id="{3A99CB4B-9BCA-4268-857F-B7B49A3F3492}"/>
                  </a:ext>
                </a:extLst>
              </p14:cNvPr>
              <p14:cNvContentPartPr/>
              <p14:nvPr/>
            </p14:nvContentPartPr>
            <p14:xfrm>
              <a:off x="7522063" y="982999"/>
              <a:ext cx="191160" cy="171720"/>
            </p14:xfrm>
          </p:contentPart>
        </mc:Choice>
        <mc:Fallback xmlns="">
          <p:pic>
            <p:nvPicPr>
              <p:cNvPr id="353" name="Entrada de lápiz 352">
                <a:extLst>
                  <a:ext uri="{FF2B5EF4-FFF2-40B4-BE49-F238E27FC236}">
                    <a16:creationId xmlns:a16="http://schemas.microsoft.com/office/drawing/2014/main" id="{3A99CB4B-9BCA-4268-857F-B7B49A3F3492}"/>
                  </a:ext>
                </a:extLst>
              </p:cNvPr>
              <p:cNvPicPr/>
              <p:nvPr/>
            </p:nvPicPr>
            <p:blipFill>
              <a:blip r:embed="rId379"/>
              <a:stretch>
                <a:fillRect/>
              </a:stretch>
            </p:blipFill>
            <p:spPr>
              <a:xfrm>
                <a:off x="7513423" y="974359"/>
                <a:ext cx="208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55" name="Entrada de lápiz 354">
                <a:extLst>
                  <a:ext uri="{FF2B5EF4-FFF2-40B4-BE49-F238E27FC236}">
                    <a16:creationId xmlns:a16="http://schemas.microsoft.com/office/drawing/2014/main" id="{80B42257-7374-4130-A356-D218590C7931}"/>
                  </a:ext>
                </a:extLst>
              </p14:cNvPr>
              <p14:cNvContentPartPr/>
              <p14:nvPr/>
            </p14:nvContentPartPr>
            <p14:xfrm>
              <a:off x="8098063" y="923959"/>
              <a:ext cx="27000" cy="168120"/>
            </p14:xfrm>
          </p:contentPart>
        </mc:Choice>
        <mc:Fallback xmlns="">
          <p:pic>
            <p:nvPicPr>
              <p:cNvPr id="355" name="Entrada de lápiz 354">
                <a:extLst>
                  <a:ext uri="{FF2B5EF4-FFF2-40B4-BE49-F238E27FC236}">
                    <a16:creationId xmlns:a16="http://schemas.microsoft.com/office/drawing/2014/main" id="{80B42257-7374-4130-A356-D218590C7931}"/>
                  </a:ext>
                </a:extLst>
              </p:cNvPr>
              <p:cNvPicPr/>
              <p:nvPr/>
            </p:nvPicPr>
            <p:blipFill>
              <a:blip r:embed="rId381"/>
              <a:stretch>
                <a:fillRect/>
              </a:stretch>
            </p:blipFill>
            <p:spPr>
              <a:xfrm>
                <a:off x="8089423" y="914959"/>
                <a:ext cx="44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56" name="Entrada de lápiz 355">
                <a:extLst>
                  <a:ext uri="{FF2B5EF4-FFF2-40B4-BE49-F238E27FC236}">
                    <a16:creationId xmlns:a16="http://schemas.microsoft.com/office/drawing/2014/main" id="{4CB1E8B0-C4A7-4FB5-9EC2-D34FBF951476}"/>
                  </a:ext>
                </a:extLst>
              </p14:cNvPr>
              <p14:cNvContentPartPr/>
              <p14:nvPr/>
            </p14:nvContentPartPr>
            <p14:xfrm>
              <a:off x="7937863" y="938359"/>
              <a:ext cx="373680" cy="225000"/>
            </p14:xfrm>
          </p:contentPart>
        </mc:Choice>
        <mc:Fallback xmlns="">
          <p:pic>
            <p:nvPicPr>
              <p:cNvPr id="356" name="Entrada de lápiz 355">
                <a:extLst>
                  <a:ext uri="{FF2B5EF4-FFF2-40B4-BE49-F238E27FC236}">
                    <a16:creationId xmlns:a16="http://schemas.microsoft.com/office/drawing/2014/main" id="{4CB1E8B0-C4A7-4FB5-9EC2-D34FBF951476}"/>
                  </a:ext>
                </a:extLst>
              </p:cNvPr>
              <p:cNvPicPr/>
              <p:nvPr/>
            </p:nvPicPr>
            <p:blipFill>
              <a:blip r:embed="rId383"/>
              <a:stretch>
                <a:fillRect/>
              </a:stretch>
            </p:blipFill>
            <p:spPr>
              <a:xfrm>
                <a:off x="7929223" y="929719"/>
                <a:ext cx="391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57" name="Entrada de lápiz 356">
                <a:extLst>
                  <a:ext uri="{FF2B5EF4-FFF2-40B4-BE49-F238E27FC236}">
                    <a16:creationId xmlns:a16="http://schemas.microsoft.com/office/drawing/2014/main" id="{86BF2DC3-EA19-4F1E-A6A0-ECC6D7245AAD}"/>
                  </a:ext>
                </a:extLst>
              </p14:cNvPr>
              <p14:cNvContentPartPr/>
              <p14:nvPr/>
            </p14:nvContentPartPr>
            <p14:xfrm>
              <a:off x="8330623" y="922879"/>
              <a:ext cx="154800" cy="182520"/>
            </p14:xfrm>
          </p:contentPart>
        </mc:Choice>
        <mc:Fallback xmlns="">
          <p:pic>
            <p:nvPicPr>
              <p:cNvPr id="357" name="Entrada de lápiz 356">
                <a:extLst>
                  <a:ext uri="{FF2B5EF4-FFF2-40B4-BE49-F238E27FC236}">
                    <a16:creationId xmlns:a16="http://schemas.microsoft.com/office/drawing/2014/main" id="{86BF2DC3-EA19-4F1E-A6A0-ECC6D7245AAD}"/>
                  </a:ext>
                </a:extLst>
              </p:cNvPr>
              <p:cNvPicPr/>
              <p:nvPr/>
            </p:nvPicPr>
            <p:blipFill>
              <a:blip r:embed="rId385"/>
              <a:stretch>
                <a:fillRect/>
              </a:stretch>
            </p:blipFill>
            <p:spPr>
              <a:xfrm>
                <a:off x="8321623" y="913879"/>
                <a:ext cx="1724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58" name="Entrada de lápiz 357">
                <a:extLst>
                  <a:ext uri="{FF2B5EF4-FFF2-40B4-BE49-F238E27FC236}">
                    <a16:creationId xmlns:a16="http://schemas.microsoft.com/office/drawing/2014/main" id="{BC7954F5-8A71-4908-BF75-0D05F51BFF17}"/>
                  </a:ext>
                </a:extLst>
              </p14:cNvPr>
              <p14:cNvContentPartPr/>
              <p14:nvPr/>
            </p14:nvContentPartPr>
            <p14:xfrm>
              <a:off x="8261863" y="1026559"/>
              <a:ext cx="154440" cy="17280"/>
            </p14:xfrm>
          </p:contentPart>
        </mc:Choice>
        <mc:Fallback xmlns="">
          <p:pic>
            <p:nvPicPr>
              <p:cNvPr id="358" name="Entrada de lápiz 357">
                <a:extLst>
                  <a:ext uri="{FF2B5EF4-FFF2-40B4-BE49-F238E27FC236}">
                    <a16:creationId xmlns:a16="http://schemas.microsoft.com/office/drawing/2014/main" id="{BC7954F5-8A71-4908-BF75-0D05F51BFF17}"/>
                  </a:ext>
                </a:extLst>
              </p:cNvPr>
              <p:cNvPicPr/>
              <p:nvPr/>
            </p:nvPicPr>
            <p:blipFill>
              <a:blip r:embed="rId387"/>
              <a:stretch>
                <a:fillRect/>
              </a:stretch>
            </p:blipFill>
            <p:spPr>
              <a:xfrm>
                <a:off x="8253223" y="1017919"/>
                <a:ext cx="172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59" name="Entrada de lápiz 358">
                <a:extLst>
                  <a:ext uri="{FF2B5EF4-FFF2-40B4-BE49-F238E27FC236}">
                    <a16:creationId xmlns:a16="http://schemas.microsoft.com/office/drawing/2014/main" id="{181CDEBE-17F1-4BDF-A349-C11FBD9EF83E}"/>
                  </a:ext>
                </a:extLst>
              </p14:cNvPr>
              <p14:cNvContentPartPr/>
              <p14:nvPr/>
            </p14:nvContentPartPr>
            <p14:xfrm>
              <a:off x="8257183" y="894799"/>
              <a:ext cx="216360" cy="68040"/>
            </p14:xfrm>
          </p:contentPart>
        </mc:Choice>
        <mc:Fallback xmlns="">
          <p:pic>
            <p:nvPicPr>
              <p:cNvPr id="359" name="Entrada de lápiz 358">
                <a:extLst>
                  <a:ext uri="{FF2B5EF4-FFF2-40B4-BE49-F238E27FC236}">
                    <a16:creationId xmlns:a16="http://schemas.microsoft.com/office/drawing/2014/main" id="{181CDEBE-17F1-4BDF-A349-C11FBD9EF83E}"/>
                  </a:ext>
                </a:extLst>
              </p:cNvPr>
              <p:cNvPicPr/>
              <p:nvPr/>
            </p:nvPicPr>
            <p:blipFill>
              <a:blip r:embed="rId389"/>
              <a:stretch>
                <a:fillRect/>
              </a:stretch>
            </p:blipFill>
            <p:spPr>
              <a:xfrm>
                <a:off x="8248183" y="886159"/>
                <a:ext cx="234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60" name="Entrada de lápiz 359">
                <a:extLst>
                  <a:ext uri="{FF2B5EF4-FFF2-40B4-BE49-F238E27FC236}">
                    <a16:creationId xmlns:a16="http://schemas.microsoft.com/office/drawing/2014/main" id="{7E2B64D0-1EE0-4319-87DD-C6FC717BEC3F}"/>
                  </a:ext>
                </a:extLst>
              </p14:cNvPr>
              <p14:cNvContentPartPr/>
              <p14:nvPr/>
            </p14:nvContentPartPr>
            <p14:xfrm>
              <a:off x="6010423" y="1601479"/>
              <a:ext cx="28080" cy="164880"/>
            </p14:xfrm>
          </p:contentPart>
        </mc:Choice>
        <mc:Fallback xmlns="">
          <p:pic>
            <p:nvPicPr>
              <p:cNvPr id="360" name="Entrada de lápiz 359">
                <a:extLst>
                  <a:ext uri="{FF2B5EF4-FFF2-40B4-BE49-F238E27FC236}">
                    <a16:creationId xmlns:a16="http://schemas.microsoft.com/office/drawing/2014/main" id="{7E2B64D0-1EE0-4319-87DD-C6FC717BEC3F}"/>
                  </a:ext>
                </a:extLst>
              </p:cNvPr>
              <p:cNvPicPr/>
              <p:nvPr/>
            </p:nvPicPr>
            <p:blipFill>
              <a:blip r:embed="rId391"/>
              <a:stretch>
                <a:fillRect/>
              </a:stretch>
            </p:blipFill>
            <p:spPr>
              <a:xfrm>
                <a:off x="6001423" y="1592479"/>
                <a:ext cx="45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61" name="Entrada de lápiz 360">
                <a:extLst>
                  <a:ext uri="{FF2B5EF4-FFF2-40B4-BE49-F238E27FC236}">
                    <a16:creationId xmlns:a16="http://schemas.microsoft.com/office/drawing/2014/main" id="{253A97FE-3680-46AB-BB6C-90B5CAC97045}"/>
                  </a:ext>
                </a:extLst>
              </p14:cNvPr>
              <p14:cNvContentPartPr/>
              <p14:nvPr/>
            </p14:nvContentPartPr>
            <p14:xfrm>
              <a:off x="5858503" y="1567999"/>
              <a:ext cx="409320" cy="275760"/>
            </p14:xfrm>
          </p:contentPart>
        </mc:Choice>
        <mc:Fallback xmlns="">
          <p:pic>
            <p:nvPicPr>
              <p:cNvPr id="361" name="Entrada de lápiz 360">
                <a:extLst>
                  <a:ext uri="{FF2B5EF4-FFF2-40B4-BE49-F238E27FC236}">
                    <a16:creationId xmlns:a16="http://schemas.microsoft.com/office/drawing/2014/main" id="{253A97FE-3680-46AB-BB6C-90B5CAC97045}"/>
                  </a:ext>
                </a:extLst>
              </p:cNvPr>
              <p:cNvPicPr/>
              <p:nvPr/>
            </p:nvPicPr>
            <p:blipFill>
              <a:blip r:embed="rId393"/>
              <a:stretch>
                <a:fillRect/>
              </a:stretch>
            </p:blipFill>
            <p:spPr>
              <a:xfrm>
                <a:off x="5849503" y="1559359"/>
                <a:ext cx="4269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62" name="Entrada de lápiz 361">
                <a:extLst>
                  <a:ext uri="{FF2B5EF4-FFF2-40B4-BE49-F238E27FC236}">
                    <a16:creationId xmlns:a16="http://schemas.microsoft.com/office/drawing/2014/main" id="{58EB4A5F-38E8-4A80-8D47-80B819A56605}"/>
                  </a:ext>
                </a:extLst>
              </p14:cNvPr>
              <p14:cNvContentPartPr/>
              <p14:nvPr/>
            </p14:nvContentPartPr>
            <p14:xfrm>
              <a:off x="6125623" y="1504999"/>
              <a:ext cx="173160" cy="96120"/>
            </p14:xfrm>
          </p:contentPart>
        </mc:Choice>
        <mc:Fallback xmlns="">
          <p:pic>
            <p:nvPicPr>
              <p:cNvPr id="362" name="Entrada de lápiz 361">
                <a:extLst>
                  <a:ext uri="{FF2B5EF4-FFF2-40B4-BE49-F238E27FC236}">
                    <a16:creationId xmlns:a16="http://schemas.microsoft.com/office/drawing/2014/main" id="{58EB4A5F-38E8-4A80-8D47-80B819A56605}"/>
                  </a:ext>
                </a:extLst>
              </p:cNvPr>
              <p:cNvPicPr/>
              <p:nvPr/>
            </p:nvPicPr>
            <p:blipFill>
              <a:blip r:embed="rId395"/>
              <a:stretch>
                <a:fillRect/>
              </a:stretch>
            </p:blipFill>
            <p:spPr>
              <a:xfrm>
                <a:off x="6116983" y="1496359"/>
                <a:ext cx="190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63" name="Entrada de lápiz 362">
                <a:extLst>
                  <a:ext uri="{FF2B5EF4-FFF2-40B4-BE49-F238E27FC236}">
                    <a16:creationId xmlns:a16="http://schemas.microsoft.com/office/drawing/2014/main" id="{F672881F-A02F-4667-86A8-AAD782C74DFE}"/>
                  </a:ext>
                </a:extLst>
              </p14:cNvPr>
              <p14:cNvContentPartPr/>
              <p14:nvPr/>
            </p14:nvContentPartPr>
            <p14:xfrm>
              <a:off x="6281503" y="1575559"/>
              <a:ext cx="203040" cy="199440"/>
            </p14:xfrm>
          </p:contentPart>
        </mc:Choice>
        <mc:Fallback xmlns="">
          <p:pic>
            <p:nvPicPr>
              <p:cNvPr id="363" name="Entrada de lápiz 362">
                <a:extLst>
                  <a:ext uri="{FF2B5EF4-FFF2-40B4-BE49-F238E27FC236}">
                    <a16:creationId xmlns:a16="http://schemas.microsoft.com/office/drawing/2014/main" id="{F672881F-A02F-4667-86A8-AAD782C74DFE}"/>
                  </a:ext>
                </a:extLst>
              </p:cNvPr>
              <p:cNvPicPr/>
              <p:nvPr/>
            </p:nvPicPr>
            <p:blipFill>
              <a:blip r:embed="rId397"/>
              <a:stretch>
                <a:fillRect/>
              </a:stretch>
            </p:blipFill>
            <p:spPr>
              <a:xfrm>
                <a:off x="6272863" y="1566919"/>
                <a:ext cx="220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64" name="Entrada de lápiz 363">
                <a:extLst>
                  <a:ext uri="{FF2B5EF4-FFF2-40B4-BE49-F238E27FC236}">
                    <a16:creationId xmlns:a16="http://schemas.microsoft.com/office/drawing/2014/main" id="{BF243825-A23F-4799-A48C-0BBFB5807EF1}"/>
                  </a:ext>
                </a:extLst>
              </p14:cNvPr>
              <p14:cNvContentPartPr/>
              <p14:nvPr/>
            </p14:nvContentPartPr>
            <p14:xfrm>
              <a:off x="6414703" y="1547839"/>
              <a:ext cx="294480" cy="174600"/>
            </p14:xfrm>
          </p:contentPart>
        </mc:Choice>
        <mc:Fallback xmlns="">
          <p:pic>
            <p:nvPicPr>
              <p:cNvPr id="364" name="Entrada de lápiz 363">
                <a:extLst>
                  <a:ext uri="{FF2B5EF4-FFF2-40B4-BE49-F238E27FC236}">
                    <a16:creationId xmlns:a16="http://schemas.microsoft.com/office/drawing/2014/main" id="{BF243825-A23F-4799-A48C-0BBFB5807EF1}"/>
                  </a:ext>
                </a:extLst>
              </p:cNvPr>
              <p:cNvPicPr/>
              <p:nvPr/>
            </p:nvPicPr>
            <p:blipFill>
              <a:blip r:embed="rId399"/>
              <a:stretch>
                <a:fillRect/>
              </a:stretch>
            </p:blipFill>
            <p:spPr>
              <a:xfrm>
                <a:off x="6406063" y="1538839"/>
                <a:ext cx="312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65" name="Entrada de lápiz 364">
                <a:extLst>
                  <a:ext uri="{FF2B5EF4-FFF2-40B4-BE49-F238E27FC236}">
                    <a16:creationId xmlns:a16="http://schemas.microsoft.com/office/drawing/2014/main" id="{78D9B640-CC98-45AC-AF08-B3D0DC35A409}"/>
                  </a:ext>
                </a:extLst>
              </p14:cNvPr>
              <p14:cNvContentPartPr/>
              <p14:nvPr/>
            </p14:nvContentPartPr>
            <p14:xfrm>
              <a:off x="6727903" y="1557919"/>
              <a:ext cx="197640" cy="186480"/>
            </p14:xfrm>
          </p:contentPart>
        </mc:Choice>
        <mc:Fallback xmlns="">
          <p:pic>
            <p:nvPicPr>
              <p:cNvPr id="365" name="Entrada de lápiz 364">
                <a:extLst>
                  <a:ext uri="{FF2B5EF4-FFF2-40B4-BE49-F238E27FC236}">
                    <a16:creationId xmlns:a16="http://schemas.microsoft.com/office/drawing/2014/main" id="{78D9B640-CC98-45AC-AF08-B3D0DC35A409}"/>
                  </a:ext>
                </a:extLst>
              </p:cNvPr>
              <p:cNvPicPr/>
              <p:nvPr/>
            </p:nvPicPr>
            <p:blipFill>
              <a:blip r:embed="rId401"/>
              <a:stretch>
                <a:fillRect/>
              </a:stretch>
            </p:blipFill>
            <p:spPr>
              <a:xfrm>
                <a:off x="6719263" y="1549279"/>
                <a:ext cx="215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66" name="Entrada de lápiz 365">
                <a:extLst>
                  <a:ext uri="{FF2B5EF4-FFF2-40B4-BE49-F238E27FC236}">
                    <a16:creationId xmlns:a16="http://schemas.microsoft.com/office/drawing/2014/main" id="{43B223E5-7A0C-4383-8D94-266BFAECBD14}"/>
                  </a:ext>
                </a:extLst>
              </p14:cNvPr>
              <p14:cNvContentPartPr/>
              <p14:nvPr/>
            </p14:nvContentPartPr>
            <p14:xfrm>
              <a:off x="6866503" y="1531279"/>
              <a:ext cx="202320" cy="222840"/>
            </p14:xfrm>
          </p:contentPart>
        </mc:Choice>
        <mc:Fallback xmlns="">
          <p:pic>
            <p:nvPicPr>
              <p:cNvPr id="366" name="Entrada de lápiz 365">
                <a:extLst>
                  <a:ext uri="{FF2B5EF4-FFF2-40B4-BE49-F238E27FC236}">
                    <a16:creationId xmlns:a16="http://schemas.microsoft.com/office/drawing/2014/main" id="{43B223E5-7A0C-4383-8D94-266BFAECBD14}"/>
                  </a:ext>
                </a:extLst>
              </p:cNvPr>
              <p:cNvPicPr/>
              <p:nvPr/>
            </p:nvPicPr>
            <p:blipFill>
              <a:blip r:embed="rId403"/>
              <a:stretch>
                <a:fillRect/>
              </a:stretch>
            </p:blipFill>
            <p:spPr>
              <a:xfrm>
                <a:off x="6857863" y="1522279"/>
                <a:ext cx="2199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67" name="Entrada de lápiz 366">
                <a:extLst>
                  <a:ext uri="{FF2B5EF4-FFF2-40B4-BE49-F238E27FC236}">
                    <a16:creationId xmlns:a16="http://schemas.microsoft.com/office/drawing/2014/main" id="{E33A75CD-80BF-472D-BAE2-7A3D39E19F2A}"/>
                  </a:ext>
                </a:extLst>
              </p14:cNvPr>
              <p14:cNvContentPartPr/>
              <p14:nvPr/>
            </p14:nvContentPartPr>
            <p14:xfrm>
              <a:off x="7079263" y="1533799"/>
              <a:ext cx="343440" cy="235440"/>
            </p14:xfrm>
          </p:contentPart>
        </mc:Choice>
        <mc:Fallback xmlns="">
          <p:pic>
            <p:nvPicPr>
              <p:cNvPr id="367" name="Entrada de lápiz 366">
                <a:extLst>
                  <a:ext uri="{FF2B5EF4-FFF2-40B4-BE49-F238E27FC236}">
                    <a16:creationId xmlns:a16="http://schemas.microsoft.com/office/drawing/2014/main" id="{E33A75CD-80BF-472D-BAE2-7A3D39E19F2A}"/>
                  </a:ext>
                </a:extLst>
              </p:cNvPr>
              <p:cNvPicPr/>
              <p:nvPr/>
            </p:nvPicPr>
            <p:blipFill>
              <a:blip r:embed="rId405"/>
              <a:stretch>
                <a:fillRect/>
              </a:stretch>
            </p:blipFill>
            <p:spPr>
              <a:xfrm>
                <a:off x="7070623" y="1525159"/>
                <a:ext cx="361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68" name="Entrada de lápiz 367">
                <a:extLst>
                  <a:ext uri="{FF2B5EF4-FFF2-40B4-BE49-F238E27FC236}">
                    <a16:creationId xmlns:a16="http://schemas.microsoft.com/office/drawing/2014/main" id="{EA7A3AE8-58AD-4F13-B9AF-7183CAC91C91}"/>
                  </a:ext>
                </a:extLst>
              </p14:cNvPr>
              <p14:cNvContentPartPr/>
              <p14:nvPr/>
            </p14:nvContentPartPr>
            <p14:xfrm>
              <a:off x="7335223" y="1446679"/>
              <a:ext cx="50760" cy="98640"/>
            </p14:xfrm>
          </p:contentPart>
        </mc:Choice>
        <mc:Fallback xmlns="">
          <p:pic>
            <p:nvPicPr>
              <p:cNvPr id="368" name="Entrada de lápiz 367">
                <a:extLst>
                  <a:ext uri="{FF2B5EF4-FFF2-40B4-BE49-F238E27FC236}">
                    <a16:creationId xmlns:a16="http://schemas.microsoft.com/office/drawing/2014/main" id="{EA7A3AE8-58AD-4F13-B9AF-7183CAC91C91}"/>
                  </a:ext>
                </a:extLst>
              </p:cNvPr>
              <p:cNvPicPr/>
              <p:nvPr/>
            </p:nvPicPr>
            <p:blipFill>
              <a:blip r:embed="rId407"/>
              <a:stretch>
                <a:fillRect/>
              </a:stretch>
            </p:blipFill>
            <p:spPr>
              <a:xfrm>
                <a:off x="7326223" y="1437679"/>
                <a:ext cx="68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69" name="Entrada de lápiz 368">
                <a:extLst>
                  <a:ext uri="{FF2B5EF4-FFF2-40B4-BE49-F238E27FC236}">
                    <a16:creationId xmlns:a16="http://schemas.microsoft.com/office/drawing/2014/main" id="{27ADB55B-7F2E-45C4-9182-2A1695676D91}"/>
                  </a:ext>
                </a:extLst>
              </p14:cNvPr>
              <p14:cNvContentPartPr/>
              <p14:nvPr/>
            </p14:nvContentPartPr>
            <p14:xfrm>
              <a:off x="7513423" y="1569439"/>
              <a:ext cx="190080" cy="137880"/>
            </p14:xfrm>
          </p:contentPart>
        </mc:Choice>
        <mc:Fallback xmlns="">
          <p:pic>
            <p:nvPicPr>
              <p:cNvPr id="369" name="Entrada de lápiz 368">
                <a:extLst>
                  <a:ext uri="{FF2B5EF4-FFF2-40B4-BE49-F238E27FC236}">
                    <a16:creationId xmlns:a16="http://schemas.microsoft.com/office/drawing/2014/main" id="{27ADB55B-7F2E-45C4-9182-2A1695676D91}"/>
                  </a:ext>
                </a:extLst>
              </p:cNvPr>
              <p:cNvPicPr/>
              <p:nvPr/>
            </p:nvPicPr>
            <p:blipFill>
              <a:blip r:embed="rId409"/>
              <a:stretch>
                <a:fillRect/>
              </a:stretch>
            </p:blipFill>
            <p:spPr>
              <a:xfrm>
                <a:off x="7504783" y="1560439"/>
                <a:ext cx="207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70" name="Entrada de lápiz 369">
                <a:extLst>
                  <a:ext uri="{FF2B5EF4-FFF2-40B4-BE49-F238E27FC236}">
                    <a16:creationId xmlns:a16="http://schemas.microsoft.com/office/drawing/2014/main" id="{6F46E247-A229-4946-8AB0-584891E83384}"/>
                  </a:ext>
                </a:extLst>
              </p14:cNvPr>
              <p14:cNvContentPartPr/>
              <p14:nvPr/>
            </p14:nvContentPartPr>
            <p14:xfrm>
              <a:off x="7605583" y="1384759"/>
              <a:ext cx="36360" cy="109440"/>
            </p14:xfrm>
          </p:contentPart>
        </mc:Choice>
        <mc:Fallback xmlns="">
          <p:pic>
            <p:nvPicPr>
              <p:cNvPr id="370" name="Entrada de lápiz 369">
                <a:extLst>
                  <a:ext uri="{FF2B5EF4-FFF2-40B4-BE49-F238E27FC236}">
                    <a16:creationId xmlns:a16="http://schemas.microsoft.com/office/drawing/2014/main" id="{6F46E247-A229-4946-8AB0-584891E83384}"/>
                  </a:ext>
                </a:extLst>
              </p:cNvPr>
              <p:cNvPicPr/>
              <p:nvPr/>
            </p:nvPicPr>
            <p:blipFill>
              <a:blip r:embed="rId411"/>
              <a:stretch>
                <a:fillRect/>
              </a:stretch>
            </p:blipFill>
            <p:spPr>
              <a:xfrm>
                <a:off x="7596943" y="1376119"/>
                <a:ext cx="54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71" name="Entrada de lápiz 370">
                <a:extLst>
                  <a:ext uri="{FF2B5EF4-FFF2-40B4-BE49-F238E27FC236}">
                    <a16:creationId xmlns:a16="http://schemas.microsoft.com/office/drawing/2014/main" id="{4B0E5194-D638-4212-993A-3E4B522E505A}"/>
                  </a:ext>
                </a:extLst>
              </p14:cNvPr>
              <p14:cNvContentPartPr/>
              <p14:nvPr/>
            </p14:nvContentPartPr>
            <p14:xfrm>
              <a:off x="7715023" y="1414279"/>
              <a:ext cx="357480" cy="300600"/>
            </p14:xfrm>
          </p:contentPart>
        </mc:Choice>
        <mc:Fallback xmlns="">
          <p:pic>
            <p:nvPicPr>
              <p:cNvPr id="371" name="Entrada de lápiz 370">
                <a:extLst>
                  <a:ext uri="{FF2B5EF4-FFF2-40B4-BE49-F238E27FC236}">
                    <a16:creationId xmlns:a16="http://schemas.microsoft.com/office/drawing/2014/main" id="{4B0E5194-D638-4212-993A-3E4B522E505A}"/>
                  </a:ext>
                </a:extLst>
              </p:cNvPr>
              <p:cNvPicPr/>
              <p:nvPr/>
            </p:nvPicPr>
            <p:blipFill>
              <a:blip r:embed="rId413"/>
              <a:stretch>
                <a:fillRect/>
              </a:stretch>
            </p:blipFill>
            <p:spPr>
              <a:xfrm>
                <a:off x="7706383" y="1405639"/>
                <a:ext cx="375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9" name="Entrada de lápiz 308">
                <a:extLst>
                  <a:ext uri="{FF2B5EF4-FFF2-40B4-BE49-F238E27FC236}">
                    <a16:creationId xmlns:a16="http://schemas.microsoft.com/office/drawing/2014/main" id="{F6259FD4-780D-46EF-B1FF-D297A88DAABF}"/>
                  </a:ext>
                </a:extLst>
              </p14:cNvPr>
              <p14:cNvContentPartPr/>
              <p14:nvPr/>
            </p14:nvContentPartPr>
            <p14:xfrm>
              <a:off x="2024863" y="3055159"/>
              <a:ext cx="46800" cy="93600"/>
            </p14:xfrm>
          </p:contentPart>
        </mc:Choice>
        <mc:Fallback xmlns="">
          <p:pic>
            <p:nvPicPr>
              <p:cNvPr id="309" name="Entrada de lápiz 308">
                <a:extLst>
                  <a:ext uri="{FF2B5EF4-FFF2-40B4-BE49-F238E27FC236}">
                    <a16:creationId xmlns:a16="http://schemas.microsoft.com/office/drawing/2014/main" id="{F6259FD4-780D-46EF-B1FF-D297A88DAABF}"/>
                  </a:ext>
                </a:extLst>
              </p:cNvPr>
              <p:cNvPicPr/>
              <p:nvPr/>
            </p:nvPicPr>
            <p:blipFill>
              <a:blip r:embed="rId415"/>
              <a:stretch>
                <a:fillRect/>
              </a:stretch>
            </p:blipFill>
            <p:spPr>
              <a:xfrm>
                <a:off x="2015863" y="3046159"/>
                <a:ext cx="64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0" name="Entrada de lápiz 309">
                <a:extLst>
                  <a:ext uri="{FF2B5EF4-FFF2-40B4-BE49-F238E27FC236}">
                    <a16:creationId xmlns:a16="http://schemas.microsoft.com/office/drawing/2014/main" id="{29B507A8-5337-4941-B5C4-CD778FE2F5E1}"/>
                  </a:ext>
                </a:extLst>
              </p14:cNvPr>
              <p14:cNvContentPartPr/>
              <p14:nvPr/>
            </p14:nvContentPartPr>
            <p14:xfrm>
              <a:off x="2185063" y="3190519"/>
              <a:ext cx="130680" cy="39960"/>
            </p14:xfrm>
          </p:contentPart>
        </mc:Choice>
        <mc:Fallback xmlns="">
          <p:pic>
            <p:nvPicPr>
              <p:cNvPr id="310" name="Entrada de lápiz 309">
                <a:extLst>
                  <a:ext uri="{FF2B5EF4-FFF2-40B4-BE49-F238E27FC236}">
                    <a16:creationId xmlns:a16="http://schemas.microsoft.com/office/drawing/2014/main" id="{29B507A8-5337-4941-B5C4-CD778FE2F5E1}"/>
                  </a:ext>
                </a:extLst>
              </p:cNvPr>
              <p:cNvPicPr/>
              <p:nvPr/>
            </p:nvPicPr>
            <p:blipFill>
              <a:blip r:embed="rId417"/>
              <a:stretch>
                <a:fillRect/>
              </a:stretch>
            </p:blipFill>
            <p:spPr>
              <a:xfrm>
                <a:off x="2176423" y="3181879"/>
                <a:ext cx="148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1" name="Entrada de lápiz 310">
                <a:extLst>
                  <a:ext uri="{FF2B5EF4-FFF2-40B4-BE49-F238E27FC236}">
                    <a16:creationId xmlns:a16="http://schemas.microsoft.com/office/drawing/2014/main" id="{C6404E2F-20CA-4FD4-B6CF-9B439164A9FE}"/>
                  </a:ext>
                </a:extLst>
              </p14:cNvPr>
              <p14:cNvContentPartPr/>
              <p14:nvPr/>
            </p14:nvContentPartPr>
            <p14:xfrm>
              <a:off x="2408623" y="3087559"/>
              <a:ext cx="96480" cy="115200"/>
            </p14:xfrm>
          </p:contentPart>
        </mc:Choice>
        <mc:Fallback xmlns="">
          <p:pic>
            <p:nvPicPr>
              <p:cNvPr id="311" name="Entrada de lápiz 310">
                <a:extLst>
                  <a:ext uri="{FF2B5EF4-FFF2-40B4-BE49-F238E27FC236}">
                    <a16:creationId xmlns:a16="http://schemas.microsoft.com/office/drawing/2014/main" id="{C6404E2F-20CA-4FD4-B6CF-9B439164A9FE}"/>
                  </a:ext>
                </a:extLst>
              </p:cNvPr>
              <p:cNvPicPr/>
              <p:nvPr/>
            </p:nvPicPr>
            <p:blipFill>
              <a:blip r:embed="rId419"/>
              <a:stretch>
                <a:fillRect/>
              </a:stretch>
            </p:blipFill>
            <p:spPr>
              <a:xfrm>
                <a:off x="2399983" y="3078559"/>
                <a:ext cx="114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2" name="Entrada de lápiz 311">
                <a:extLst>
                  <a:ext uri="{FF2B5EF4-FFF2-40B4-BE49-F238E27FC236}">
                    <a16:creationId xmlns:a16="http://schemas.microsoft.com/office/drawing/2014/main" id="{84DCA850-8D91-4B7B-AC18-D8E0A84EA1C7}"/>
                  </a:ext>
                </a:extLst>
              </p14:cNvPr>
              <p14:cNvContentPartPr/>
              <p14:nvPr/>
            </p14:nvContentPartPr>
            <p14:xfrm>
              <a:off x="2550463" y="2992879"/>
              <a:ext cx="23760" cy="54360"/>
            </p14:xfrm>
          </p:contentPart>
        </mc:Choice>
        <mc:Fallback xmlns="">
          <p:pic>
            <p:nvPicPr>
              <p:cNvPr id="312" name="Entrada de lápiz 311">
                <a:extLst>
                  <a:ext uri="{FF2B5EF4-FFF2-40B4-BE49-F238E27FC236}">
                    <a16:creationId xmlns:a16="http://schemas.microsoft.com/office/drawing/2014/main" id="{84DCA850-8D91-4B7B-AC18-D8E0A84EA1C7}"/>
                  </a:ext>
                </a:extLst>
              </p:cNvPr>
              <p:cNvPicPr/>
              <p:nvPr/>
            </p:nvPicPr>
            <p:blipFill>
              <a:blip r:embed="rId421"/>
              <a:stretch>
                <a:fillRect/>
              </a:stretch>
            </p:blipFill>
            <p:spPr>
              <a:xfrm>
                <a:off x="2541463" y="2984239"/>
                <a:ext cx="41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7" name="Entrada de lápiz 376">
                <a:extLst>
                  <a:ext uri="{FF2B5EF4-FFF2-40B4-BE49-F238E27FC236}">
                    <a16:creationId xmlns:a16="http://schemas.microsoft.com/office/drawing/2014/main" id="{638C8596-0D7C-4259-A682-43ECC561363D}"/>
                  </a:ext>
                </a:extLst>
              </p14:cNvPr>
              <p14:cNvContentPartPr/>
              <p14:nvPr/>
            </p14:nvContentPartPr>
            <p14:xfrm>
              <a:off x="1579183" y="824959"/>
              <a:ext cx="375120" cy="2038680"/>
            </p14:xfrm>
          </p:contentPart>
        </mc:Choice>
        <mc:Fallback xmlns="">
          <p:pic>
            <p:nvPicPr>
              <p:cNvPr id="377" name="Entrada de lápiz 376">
                <a:extLst>
                  <a:ext uri="{FF2B5EF4-FFF2-40B4-BE49-F238E27FC236}">
                    <a16:creationId xmlns:a16="http://schemas.microsoft.com/office/drawing/2014/main" id="{638C8596-0D7C-4259-A682-43ECC561363D}"/>
                  </a:ext>
                </a:extLst>
              </p:cNvPr>
              <p:cNvPicPr/>
              <p:nvPr/>
            </p:nvPicPr>
            <p:blipFill>
              <a:blip r:embed="rId423"/>
              <a:stretch>
                <a:fillRect/>
              </a:stretch>
            </p:blipFill>
            <p:spPr>
              <a:xfrm>
                <a:off x="1570183" y="815959"/>
                <a:ext cx="392760" cy="2056320"/>
              </a:xfrm>
              <a:prstGeom prst="rect">
                <a:avLst/>
              </a:prstGeom>
            </p:spPr>
          </p:pic>
        </mc:Fallback>
      </mc:AlternateContent>
      <p:grpSp>
        <p:nvGrpSpPr>
          <p:cNvPr id="386" name="Grupo 385">
            <a:extLst>
              <a:ext uri="{FF2B5EF4-FFF2-40B4-BE49-F238E27FC236}">
                <a16:creationId xmlns:a16="http://schemas.microsoft.com/office/drawing/2014/main" id="{1280245B-4E80-48A8-A6B4-3A9E87935DA4}"/>
              </a:ext>
            </a:extLst>
          </p:cNvPr>
          <p:cNvGrpSpPr/>
          <p:nvPr/>
        </p:nvGrpSpPr>
        <p:grpSpPr>
          <a:xfrm>
            <a:off x="-12017" y="301879"/>
            <a:ext cx="1552680" cy="2916000"/>
            <a:chOff x="-12017" y="301879"/>
            <a:chExt cx="1552680" cy="2916000"/>
          </a:xfrm>
        </p:grpSpPr>
        <mc:AlternateContent xmlns:mc="http://schemas.openxmlformats.org/markup-compatibility/2006" xmlns:p14="http://schemas.microsoft.com/office/powerpoint/2010/main">
          <mc:Choice Requires="p14">
            <p:contentPart p14:bwMode="auto" r:id="rId424">
              <p14:nvContentPartPr>
                <p14:cNvPr id="270" name="Entrada de lápiz 269">
                  <a:extLst>
                    <a:ext uri="{FF2B5EF4-FFF2-40B4-BE49-F238E27FC236}">
                      <a16:creationId xmlns:a16="http://schemas.microsoft.com/office/drawing/2014/main" id="{EFAF1C5A-66ED-4133-B6BE-20C75C979CE3}"/>
                    </a:ext>
                  </a:extLst>
                </p14:cNvPr>
                <p14:cNvContentPartPr/>
                <p14:nvPr/>
              </p14:nvContentPartPr>
              <p14:xfrm>
                <a:off x="136663" y="429319"/>
                <a:ext cx="60480" cy="130320"/>
              </p14:xfrm>
            </p:contentPart>
          </mc:Choice>
          <mc:Fallback xmlns="">
            <p:pic>
              <p:nvPicPr>
                <p:cNvPr id="270" name="Entrada de lápiz 269">
                  <a:extLst>
                    <a:ext uri="{FF2B5EF4-FFF2-40B4-BE49-F238E27FC236}">
                      <a16:creationId xmlns:a16="http://schemas.microsoft.com/office/drawing/2014/main" id="{EFAF1C5A-66ED-4133-B6BE-20C75C979CE3}"/>
                    </a:ext>
                  </a:extLst>
                </p:cNvPr>
                <p:cNvPicPr/>
                <p:nvPr/>
              </p:nvPicPr>
              <p:blipFill>
                <a:blip r:embed="rId425"/>
                <a:stretch>
                  <a:fillRect/>
                </a:stretch>
              </p:blipFill>
              <p:spPr>
                <a:xfrm>
                  <a:off x="128023" y="420679"/>
                  <a:ext cx="78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1" name="Entrada de lápiz 270">
                  <a:extLst>
                    <a:ext uri="{FF2B5EF4-FFF2-40B4-BE49-F238E27FC236}">
                      <a16:creationId xmlns:a16="http://schemas.microsoft.com/office/drawing/2014/main" id="{4CCB1F6E-969B-4266-94CD-8C0D6D10955E}"/>
                    </a:ext>
                  </a:extLst>
                </p14:cNvPr>
                <p14:cNvContentPartPr/>
                <p14:nvPr/>
              </p14:nvContentPartPr>
              <p14:xfrm>
                <a:off x="277423" y="306199"/>
                <a:ext cx="80640" cy="45720"/>
              </p14:xfrm>
            </p:contentPart>
          </mc:Choice>
          <mc:Fallback xmlns="">
            <p:pic>
              <p:nvPicPr>
                <p:cNvPr id="271" name="Entrada de lápiz 270">
                  <a:extLst>
                    <a:ext uri="{FF2B5EF4-FFF2-40B4-BE49-F238E27FC236}">
                      <a16:creationId xmlns:a16="http://schemas.microsoft.com/office/drawing/2014/main" id="{4CCB1F6E-969B-4266-94CD-8C0D6D10955E}"/>
                    </a:ext>
                  </a:extLst>
                </p:cNvPr>
                <p:cNvPicPr/>
                <p:nvPr/>
              </p:nvPicPr>
              <p:blipFill>
                <a:blip r:embed="rId427"/>
                <a:stretch>
                  <a:fillRect/>
                </a:stretch>
              </p:blipFill>
              <p:spPr>
                <a:xfrm>
                  <a:off x="268783" y="297559"/>
                  <a:ext cx="98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2" name="Entrada de lápiz 271">
                  <a:extLst>
                    <a:ext uri="{FF2B5EF4-FFF2-40B4-BE49-F238E27FC236}">
                      <a16:creationId xmlns:a16="http://schemas.microsoft.com/office/drawing/2014/main" id="{257D0992-43CE-43D8-9B1B-60F1320474A9}"/>
                    </a:ext>
                  </a:extLst>
                </p14:cNvPr>
                <p14:cNvContentPartPr/>
                <p14:nvPr/>
              </p14:nvContentPartPr>
              <p14:xfrm>
                <a:off x="494143" y="340399"/>
                <a:ext cx="41760" cy="104040"/>
              </p14:xfrm>
            </p:contentPart>
          </mc:Choice>
          <mc:Fallback xmlns="">
            <p:pic>
              <p:nvPicPr>
                <p:cNvPr id="272" name="Entrada de lápiz 271">
                  <a:extLst>
                    <a:ext uri="{FF2B5EF4-FFF2-40B4-BE49-F238E27FC236}">
                      <a16:creationId xmlns:a16="http://schemas.microsoft.com/office/drawing/2014/main" id="{257D0992-43CE-43D8-9B1B-60F1320474A9}"/>
                    </a:ext>
                  </a:extLst>
                </p:cNvPr>
                <p:cNvPicPr/>
                <p:nvPr/>
              </p:nvPicPr>
              <p:blipFill>
                <a:blip r:embed="rId429"/>
                <a:stretch>
                  <a:fillRect/>
                </a:stretch>
              </p:blipFill>
              <p:spPr>
                <a:xfrm>
                  <a:off x="485503" y="331399"/>
                  <a:ext cx="59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3" name="Entrada de lápiz 272">
                  <a:extLst>
                    <a:ext uri="{FF2B5EF4-FFF2-40B4-BE49-F238E27FC236}">
                      <a16:creationId xmlns:a16="http://schemas.microsoft.com/office/drawing/2014/main" id="{DD430123-0142-476B-99F2-4F873EB4AEEF}"/>
                    </a:ext>
                  </a:extLst>
                </p14:cNvPr>
                <p14:cNvContentPartPr/>
                <p14:nvPr/>
              </p14:nvContentPartPr>
              <p14:xfrm>
                <a:off x="588103" y="595999"/>
                <a:ext cx="11160" cy="92520"/>
              </p14:xfrm>
            </p:contentPart>
          </mc:Choice>
          <mc:Fallback xmlns="">
            <p:pic>
              <p:nvPicPr>
                <p:cNvPr id="273" name="Entrada de lápiz 272">
                  <a:extLst>
                    <a:ext uri="{FF2B5EF4-FFF2-40B4-BE49-F238E27FC236}">
                      <a16:creationId xmlns:a16="http://schemas.microsoft.com/office/drawing/2014/main" id="{DD430123-0142-476B-99F2-4F873EB4AEEF}"/>
                    </a:ext>
                  </a:extLst>
                </p:cNvPr>
                <p:cNvPicPr/>
                <p:nvPr/>
              </p:nvPicPr>
              <p:blipFill>
                <a:blip r:embed="rId431"/>
                <a:stretch>
                  <a:fillRect/>
                </a:stretch>
              </p:blipFill>
              <p:spPr>
                <a:xfrm>
                  <a:off x="579103" y="586999"/>
                  <a:ext cx="28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6" name="Entrada de lápiz 275">
                  <a:extLst>
                    <a:ext uri="{FF2B5EF4-FFF2-40B4-BE49-F238E27FC236}">
                      <a16:creationId xmlns:a16="http://schemas.microsoft.com/office/drawing/2014/main" id="{2BFB07E1-1A1A-4F49-B73E-992D98D40FE8}"/>
                    </a:ext>
                  </a:extLst>
                </p14:cNvPr>
                <p14:cNvContentPartPr/>
                <p14:nvPr/>
              </p14:nvContentPartPr>
              <p14:xfrm>
                <a:off x="779623" y="3056959"/>
                <a:ext cx="76320" cy="86400"/>
              </p14:xfrm>
            </p:contentPart>
          </mc:Choice>
          <mc:Fallback xmlns="">
            <p:pic>
              <p:nvPicPr>
                <p:cNvPr id="276" name="Entrada de lápiz 275">
                  <a:extLst>
                    <a:ext uri="{FF2B5EF4-FFF2-40B4-BE49-F238E27FC236}">
                      <a16:creationId xmlns:a16="http://schemas.microsoft.com/office/drawing/2014/main" id="{2BFB07E1-1A1A-4F49-B73E-992D98D40FE8}"/>
                    </a:ext>
                  </a:extLst>
                </p:cNvPr>
                <p:cNvPicPr/>
                <p:nvPr/>
              </p:nvPicPr>
              <p:blipFill>
                <a:blip r:embed="rId433"/>
                <a:stretch>
                  <a:fillRect/>
                </a:stretch>
              </p:blipFill>
              <p:spPr>
                <a:xfrm>
                  <a:off x="770983" y="3048319"/>
                  <a:ext cx="93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7" name="Entrada de lápiz 276">
                  <a:extLst>
                    <a:ext uri="{FF2B5EF4-FFF2-40B4-BE49-F238E27FC236}">
                      <a16:creationId xmlns:a16="http://schemas.microsoft.com/office/drawing/2014/main" id="{FE14838D-A553-4D88-AAF5-9ECC6D7AD358}"/>
                    </a:ext>
                  </a:extLst>
                </p14:cNvPr>
                <p14:cNvContentPartPr/>
                <p14:nvPr/>
              </p14:nvContentPartPr>
              <p14:xfrm>
                <a:off x="977983" y="3170359"/>
                <a:ext cx="81000" cy="37440"/>
              </p14:xfrm>
            </p:contentPart>
          </mc:Choice>
          <mc:Fallback xmlns="">
            <p:pic>
              <p:nvPicPr>
                <p:cNvPr id="277" name="Entrada de lápiz 276">
                  <a:extLst>
                    <a:ext uri="{FF2B5EF4-FFF2-40B4-BE49-F238E27FC236}">
                      <a16:creationId xmlns:a16="http://schemas.microsoft.com/office/drawing/2014/main" id="{FE14838D-A553-4D88-AAF5-9ECC6D7AD358}"/>
                    </a:ext>
                  </a:extLst>
                </p:cNvPr>
                <p:cNvPicPr/>
                <p:nvPr/>
              </p:nvPicPr>
              <p:blipFill>
                <a:blip r:embed="rId435"/>
                <a:stretch>
                  <a:fillRect/>
                </a:stretch>
              </p:blipFill>
              <p:spPr>
                <a:xfrm>
                  <a:off x="968983" y="3161359"/>
                  <a:ext cx="98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8" name="Entrada de lápiz 277">
                  <a:extLst>
                    <a:ext uri="{FF2B5EF4-FFF2-40B4-BE49-F238E27FC236}">
                      <a16:creationId xmlns:a16="http://schemas.microsoft.com/office/drawing/2014/main" id="{ACF6A2C2-764A-4686-9347-98B9B866ED56}"/>
                    </a:ext>
                  </a:extLst>
                </p14:cNvPr>
                <p14:cNvContentPartPr/>
                <p14:nvPr/>
              </p14:nvContentPartPr>
              <p14:xfrm>
                <a:off x="1113703" y="3200959"/>
                <a:ext cx="63720" cy="16920"/>
              </p14:xfrm>
            </p:contentPart>
          </mc:Choice>
          <mc:Fallback xmlns="">
            <p:pic>
              <p:nvPicPr>
                <p:cNvPr id="278" name="Entrada de lápiz 277">
                  <a:extLst>
                    <a:ext uri="{FF2B5EF4-FFF2-40B4-BE49-F238E27FC236}">
                      <a16:creationId xmlns:a16="http://schemas.microsoft.com/office/drawing/2014/main" id="{ACF6A2C2-764A-4686-9347-98B9B866ED56}"/>
                    </a:ext>
                  </a:extLst>
                </p:cNvPr>
                <p:cNvPicPr/>
                <p:nvPr/>
              </p:nvPicPr>
              <p:blipFill>
                <a:blip r:embed="rId437"/>
                <a:stretch>
                  <a:fillRect/>
                </a:stretch>
              </p:blipFill>
              <p:spPr>
                <a:xfrm>
                  <a:off x="1104703" y="3192319"/>
                  <a:ext cx="81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0" name="Entrada de lápiz 279">
                  <a:extLst>
                    <a:ext uri="{FF2B5EF4-FFF2-40B4-BE49-F238E27FC236}">
                      <a16:creationId xmlns:a16="http://schemas.microsoft.com/office/drawing/2014/main" id="{0DF28ED1-F09D-447D-B9EE-8644C0D22B8E}"/>
                    </a:ext>
                  </a:extLst>
                </p14:cNvPr>
                <p14:cNvContentPartPr/>
                <p14:nvPr/>
              </p14:nvContentPartPr>
              <p14:xfrm>
                <a:off x="1270663" y="3075319"/>
                <a:ext cx="20160" cy="81360"/>
              </p14:xfrm>
            </p:contentPart>
          </mc:Choice>
          <mc:Fallback xmlns="">
            <p:pic>
              <p:nvPicPr>
                <p:cNvPr id="280" name="Entrada de lápiz 279">
                  <a:extLst>
                    <a:ext uri="{FF2B5EF4-FFF2-40B4-BE49-F238E27FC236}">
                      <a16:creationId xmlns:a16="http://schemas.microsoft.com/office/drawing/2014/main" id="{0DF28ED1-F09D-447D-B9EE-8644C0D22B8E}"/>
                    </a:ext>
                  </a:extLst>
                </p:cNvPr>
                <p:cNvPicPr/>
                <p:nvPr/>
              </p:nvPicPr>
              <p:blipFill>
                <a:blip r:embed="rId439"/>
                <a:stretch>
                  <a:fillRect/>
                </a:stretch>
              </p:blipFill>
              <p:spPr>
                <a:xfrm>
                  <a:off x="1262023" y="3066319"/>
                  <a:ext cx="37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8" name="Entrada de lápiz 287">
                  <a:extLst>
                    <a:ext uri="{FF2B5EF4-FFF2-40B4-BE49-F238E27FC236}">
                      <a16:creationId xmlns:a16="http://schemas.microsoft.com/office/drawing/2014/main" id="{BFFAC682-9F3D-4EA9-B718-85125F9D3F62}"/>
                    </a:ext>
                  </a:extLst>
                </p14:cNvPr>
                <p14:cNvContentPartPr/>
                <p14:nvPr/>
              </p14:nvContentPartPr>
              <p14:xfrm>
                <a:off x="105343" y="776719"/>
                <a:ext cx="496080" cy="52920"/>
              </p14:xfrm>
            </p:contentPart>
          </mc:Choice>
          <mc:Fallback xmlns="">
            <p:pic>
              <p:nvPicPr>
                <p:cNvPr id="288" name="Entrada de lápiz 287">
                  <a:extLst>
                    <a:ext uri="{FF2B5EF4-FFF2-40B4-BE49-F238E27FC236}">
                      <a16:creationId xmlns:a16="http://schemas.microsoft.com/office/drawing/2014/main" id="{BFFAC682-9F3D-4EA9-B718-85125F9D3F62}"/>
                    </a:ext>
                  </a:extLst>
                </p:cNvPr>
                <p:cNvPicPr/>
                <p:nvPr/>
              </p:nvPicPr>
              <p:blipFill>
                <a:blip r:embed="rId441"/>
                <a:stretch>
                  <a:fillRect/>
                </a:stretch>
              </p:blipFill>
              <p:spPr>
                <a:xfrm>
                  <a:off x="96703" y="767719"/>
                  <a:ext cx="513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9" name="Entrada de lápiz 288">
                  <a:extLst>
                    <a:ext uri="{FF2B5EF4-FFF2-40B4-BE49-F238E27FC236}">
                      <a16:creationId xmlns:a16="http://schemas.microsoft.com/office/drawing/2014/main" id="{3BB1E3A0-6CD3-41BB-B339-46597E641E5F}"/>
                    </a:ext>
                  </a:extLst>
                </p14:cNvPr>
                <p14:cNvContentPartPr/>
                <p14:nvPr/>
              </p14:nvContentPartPr>
              <p14:xfrm>
                <a:off x="1197223" y="748279"/>
                <a:ext cx="343440" cy="43560"/>
              </p14:xfrm>
            </p:contentPart>
          </mc:Choice>
          <mc:Fallback xmlns="">
            <p:pic>
              <p:nvPicPr>
                <p:cNvPr id="289" name="Entrada de lápiz 288">
                  <a:extLst>
                    <a:ext uri="{FF2B5EF4-FFF2-40B4-BE49-F238E27FC236}">
                      <a16:creationId xmlns:a16="http://schemas.microsoft.com/office/drawing/2014/main" id="{3BB1E3A0-6CD3-41BB-B339-46597E641E5F}"/>
                    </a:ext>
                  </a:extLst>
                </p:cNvPr>
                <p:cNvPicPr/>
                <p:nvPr/>
              </p:nvPicPr>
              <p:blipFill>
                <a:blip r:embed="rId443"/>
                <a:stretch>
                  <a:fillRect/>
                </a:stretch>
              </p:blipFill>
              <p:spPr>
                <a:xfrm>
                  <a:off x="1188223" y="739279"/>
                  <a:ext cx="361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91" name="Entrada de lápiz 290">
                  <a:extLst>
                    <a:ext uri="{FF2B5EF4-FFF2-40B4-BE49-F238E27FC236}">
                      <a16:creationId xmlns:a16="http://schemas.microsoft.com/office/drawing/2014/main" id="{2CD5AF7D-7C8B-490B-A35D-D1F9B70E2E7A}"/>
                    </a:ext>
                  </a:extLst>
                </p14:cNvPr>
                <p14:cNvContentPartPr/>
                <p14:nvPr/>
              </p14:nvContentPartPr>
              <p14:xfrm>
                <a:off x="755143" y="2923759"/>
                <a:ext cx="575280" cy="60480"/>
              </p14:xfrm>
            </p:contentPart>
          </mc:Choice>
          <mc:Fallback xmlns="">
            <p:pic>
              <p:nvPicPr>
                <p:cNvPr id="291" name="Entrada de lápiz 290">
                  <a:extLst>
                    <a:ext uri="{FF2B5EF4-FFF2-40B4-BE49-F238E27FC236}">
                      <a16:creationId xmlns:a16="http://schemas.microsoft.com/office/drawing/2014/main" id="{2CD5AF7D-7C8B-490B-A35D-D1F9B70E2E7A}"/>
                    </a:ext>
                  </a:extLst>
                </p:cNvPr>
                <p:cNvPicPr/>
                <p:nvPr/>
              </p:nvPicPr>
              <p:blipFill>
                <a:blip r:embed="rId445"/>
                <a:stretch>
                  <a:fillRect/>
                </a:stretch>
              </p:blipFill>
              <p:spPr>
                <a:xfrm>
                  <a:off x="746503" y="2914759"/>
                  <a:ext cx="5929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94" name="Entrada de lápiz 293">
                  <a:extLst>
                    <a:ext uri="{FF2B5EF4-FFF2-40B4-BE49-F238E27FC236}">
                      <a16:creationId xmlns:a16="http://schemas.microsoft.com/office/drawing/2014/main" id="{C900CD45-799B-4DDF-92BC-3279801008AD}"/>
                    </a:ext>
                  </a:extLst>
                </p14:cNvPr>
                <p14:cNvContentPartPr/>
                <p14:nvPr/>
              </p14:nvContentPartPr>
              <p14:xfrm>
                <a:off x="55663" y="786079"/>
                <a:ext cx="467640" cy="33480"/>
              </p14:xfrm>
            </p:contentPart>
          </mc:Choice>
          <mc:Fallback xmlns="">
            <p:pic>
              <p:nvPicPr>
                <p:cNvPr id="294" name="Entrada de lápiz 293">
                  <a:extLst>
                    <a:ext uri="{FF2B5EF4-FFF2-40B4-BE49-F238E27FC236}">
                      <a16:creationId xmlns:a16="http://schemas.microsoft.com/office/drawing/2014/main" id="{C900CD45-799B-4DDF-92BC-3279801008AD}"/>
                    </a:ext>
                  </a:extLst>
                </p:cNvPr>
                <p:cNvPicPr/>
                <p:nvPr/>
              </p:nvPicPr>
              <p:blipFill>
                <a:blip r:embed="rId447"/>
                <a:stretch>
                  <a:fillRect/>
                </a:stretch>
              </p:blipFill>
              <p:spPr>
                <a:xfrm>
                  <a:off x="46663" y="777439"/>
                  <a:ext cx="4852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95" name="Entrada de lápiz 294">
                  <a:extLst>
                    <a:ext uri="{FF2B5EF4-FFF2-40B4-BE49-F238E27FC236}">
                      <a16:creationId xmlns:a16="http://schemas.microsoft.com/office/drawing/2014/main" id="{1AC81FF2-9835-4740-8E38-3B2C569F26FE}"/>
                    </a:ext>
                  </a:extLst>
                </p14:cNvPr>
                <p14:cNvContentPartPr/>
                <p14:nvPr/>
              </p14:nvContentPartPr>
              <p14:xfrm>
                <a:off x="1184623" y="753679"/>
                <a:ext cx="284400" cy="34920"/>
              </p14:xfrm>
            </p:contentPart>
          </mc:Choice>
          <mc:Fallback xmlns="">
            <p:pic>
              <p:nvPicPr>
                <p:cNvPr id="295" name="Entrada de lápiz 294">
                  <a:extLst>
                    <a:ext uri="{FF2B5EF4-FFF2-40B4-BE49-F238E27FC236}">
                      <a16:creationId xmlns:a16="http://schemas.microsoft.com/office/drawing/2014/main" id="{1AC81FF2-9835-4740-8E38-3B2C569F26FE}"/>
                    </a:ext>
                  </a:extLst>
                </p:cNvPr>
                <p:cNvPicPr/>
                <p:nvPr/>
              </p:nvPicPr>
              <p:blipFill>
                <a:blip r:embed="rId449"/>
                <a:stretch>
                  <a:fillRect/>
                </a:stretch>
              </p:blipFill>
              <p:spPr>
                <a:xfrm>
                  <a:off x="1175983" y="745039"/>
                  <a:ext cx="30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96" name="Entrada de lápiz 295">
                  <a:extLst>
                    <a:ext uri="{FF2B5EF4-FFF2-40B4-BE49-F238E27FC236}">
                      <a16:creationId xmlns:a16="http://schemas.microsoft.com/office/drawing/2014/main" id="{94A0E9FB-1844-4503-8083-26550583D8A5}"/>
                    </a:ext>
                  </a:extLst>
                </p14:cNvPr>
                <p14:cNvContentPartPr/>
                <p14:nvPr/>
              </p14:nvContentPartPr>
              <p14:xfrm>
                <a:off x="805903" y="2929159"/>
                <a:ext cx="427680" cy="31320"/>
              </p14:xfrm>
            </p:contentPart>
          </mc:Choice>
          <mc:Fallback xmlns="">
            <p:pic>
              <p:nvPicPr>
                <p:cNvPr id="296" name="Entrada de lápiz 295">
                  <a:extLst>
                    <a:ext uri="{FF2B5EF4-FFF2-40B4-BE49-F238E27FC236}">
                      <a16:creationId xmlns:a16="http://schemas.microsoft.com/office/drawing/2014/main" id="{94A0E9FB-1844-4503-8083-26550583D8A5}"/>
                    </a:ext>
                  </a:extLst>
                </p:cNvPr>
                <p:cNvPicPr/>
                <p:nvPr/>
              </p:nvPicPr>
              <p:blipFill>
                <a:blip r:embed="rId451"/>
                <a:stretch>
                  <a:fillRect/>
                </a:stretch>
              </p:blipFill>
              <p:spPr>
                <a:xfrm>
                  <a:off x="797263" y="2920159"/>
                  <a:ext cx="445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03" name="Entrada de lápiz 302">
                  <a:extLst>
                    <a:ext uri="{FF2B5EF4-FFF2-40B4-BE49-F238E27FC236}">
                      <a16:creationId xmlns:a16="http://schemas.microsoft.com/office/drawing/2014/main" id="{D780B9E2-D65A-4D52-A0AF-CE0712654DCF}"/>
                    </a:ext>
                  </a:extLst>
                </p14:cNvPr>
                <p14:cNvContentPartPr/>
                <p14:nvPr/>
              </p14:nvContentPartPr>
              <p14:xfrm>
                <a:off x="594943" y="778159"/>
                <a:ext cx="178200" cy="2181240"/>
              </p14:xfrm>
            </p:contentPart>
          </mc:Choice>
          <mc:Fallback xmlns="">
            <p:pic>
              <p:nvPicPr>
                <p:cNvPr id="303" name="Entrada de lápiz 302">
                  <a:extLst>
                    <a:ext uri="{FF2B5EF4-FFF2-40B4-BE49-F238E27FC236}">
                      <a16:creationId xmlns:a16="http://schemas.microsoft.com/office/drawing/2014/main" id="{D780B9E2-D65A-4D52-A0AF-CE0712654DCF}"/>
                    </a:ext>
                  </a:extLst>
                </p:cNvPr>
                <p:cNvPicPr/>
                <p:nvPr/>
              </p:nvPicPr>
              <p:blipFill>
                <a:blip r:embed="rId453"/>
                <a:stretch>
                  <a:fillRect/>
                </a:stretch>
              </p:blipFill>
              <p:spPr>
                <a:xfrm>
                  <a:off x="585943" y="769159"/>
                  <a:ext cx="195840" cy="21988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05" name="Entrada de lápiz 304">
                  <a:extLst>
                    <a:ext uri="{FF2B5EF4-FFF2-40B4-BE49-F238E27FC236}">
                      <a16:creationId xmlns:a16="http://schemas.microsoft.com/office/drawing/2014/main" id="{E3CA233C-8149-4E88-841F-E870EA0AB47C}"/>
                    </a:ext>
                  </a:extLst>
                </p14:cNvPr>
                <p14:cNvContentPartPr/>
                <p14:nvPr/>
              </p14:nvContentPartPr>
              <p14:xfrm>
                <a:off x="1254103" y="778879"/>
                <a:ext cx="134640" cy="2090520"/>
              </p14:xfrm>
            </p:contentPart>
          </mc:Choice>
          <mc:Fallback xmlns="">
            <p:pic>
              <p:nvPicPr>
                <p:cNvPr id="305" name="Entrada de lápiz 304">
                  <a:extLst>
                    <a:ext uri="{FF2B5EF4-FFF2-40B4-BE49-F238E27FC236}">
                      <a16:creationId xmlns:a16="http://schemas.microsoft.com/office/drawing/2014/main" id="{E3CA233C-8149-4E88-841F-E870EA0AB47C}"/>
                    </a:ext>
                  </a:extLst>
                </p:cNvPr>
                <p:cNvPicPr/>
                <p:nvPr/>
              </p:nvPicPr>
              <p:blipFill>
                <a:blip r:embed="rId455"/>
                <a:stretch>
                  <a:fillRect/>
                </a:stretch>
              </p:blipFill>
              <p:spPr>
                <a:xfrm>
                  <a:off x="1245103" y="770239"/>
                  <a:ext cx="152280" cy="21081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2" name="Entrada de lápiz 281">
                  <a:extLst>
                    <a:ext uri="{FF2B5EF4-FFF2-40B4-BE49-F238E27FC236}">
                      <a16:creationId xmlns:a16="http://schemas.microsoft.com/office/drawing/2014/main" id="{7623E71B-3548-436E-94D0-454D7B3B627C}"/>
                    </a:ext>
                  </a:extLst>
                </p14:cNvPr>
                <p14:cNvContentPartPr/>
                <p14:nvPr/>
              </p14:nvContentPartPr>
              <p14:xfrm>
                <a:off x="1167703" y="393319"/>
                <a:ext cx="57600" cy="128520"/>
              </p14:xfrm>
            </p:contentPart>
          </mc:Choice>
          <mc:Fallback xmlns="">
            <p:pic>
              <p:nvPicPr>
                <p:cNvPr id="282" name="Entrada de lápiz 281">
                  <a:extLst>
                    <a:ext uri="{FF2B5EF4-FFF2-40B4-BE49-F238E27FC236}">
                      <a16:creationId xmlns:a16="http://schemas.microsoft.com/office/drawing/2014/main" id="{7623E71B-3548-436E-94D0-454D7B3B627C}"/>
                    </a:ext>
                  </a:extLst>
                </p:cNvPr>
                <p:cNvPicPr/>
                <p:nvPr/>
              </p:nvPicPr>
              <p:blipFill>
                <a:blip r:embed="rId457"/>
                <a:stretch>
                  <a:fillRect/>
                </a:stretch>
              </p:blipFill>
              <p:spPr>
                <a:xfrm>
                  <a:off x="1158703" y="384679"/>
                  <a:ext cx="75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3" name="Entrada de lápiz 282">
                  <a:extLst>
                    <a:ext uri="{FF2B5EF4-FFF2-40B4-BE49-F238E27FC236}">
                      <a16:creationId xmlns:a16="http://schemas.microsoft.com/office/drawing/2014/main" id="{3AE8DC7A-ABC0-4108-8E82-49D0CEA69A60}"/>
                    </a:ext>
                  </a:extLst>
                </p14:cNvPr>
                <p14:cNvContentPartPr/>
                <p14:nvPr/>
              </p14:nvContentPartPr>
              <p14:xfrm>
                <a:off x="1272823" y="301879"/>
                <a:ext cx="117720" cy="46080"/>
              </p14:xfrm>
            </p:contentPart>
          </mc:Choice>
          <mc:Fallback xmlns="">
            <p:pic>
              <p:nvPicPr>
                <p:cNvPr id="283" name="Entrada de lápiz 282">
                  <a:extLst>
                    <a:ext uri="{FF2B5EF4-FFF2-40B4-BE49-F238E27FC236}">
                      <a16:creationId xmlns:a16="http://schemas.microsoft.com/office/drawing/2014/main" id="{3AE8DC7A-ABC0-4108-8E82-49D0CEA69A60}"/>
                    </a:ext>
                  </a:extLst>
                </p:cNvPr>
                <p:cNvPicPr/>
                <p:nvPr/>
              </p:nvPicPr>
              <p:blipFill>
                <a:blip r:embed="rId459"/>
                <a:stretch>
                  <a:fillRect/>
                </a:stretch>
              </p:blipFill>
              <p:spPr>
                <a:xfrm>
                  <a:off x="1264183" y="292879"/>
                  <a:ext cx="135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4" name="Entrada de lápiz 283">
                  <a:extLst>
                    <a:ext uri="{FF2B5EF4-FFF2-40B4-BE49-F238E27FC236}">
                      <a16:creationId xmlns:a16="http://schemas.microsoft.com/office/drawing/2014/main" id="{D1F2B7DD-DF11-43D6-B3BB-67CEFAB1A152}"/>
                    </a:ext>
                  </a:extLst>
                </p14:cNvPr>
                <p14:cNvContentPartPr/>
                <p14:nvPr/>
              </p14:nvContentPartPr>
              <p14:xfrm>
                <a:off x="1434103" y="332479"/>
                <a:ext cx="83520" cy="212040"/>
              </p14:xfrm>
            </p:contentPart>
          </mc:Choice>
          <mc:Fallback xmlns="">
            <p:pic>
              <p:nvPicPr>
                <p:cNvPr id="284" name="Entrada de lápiz 283">
                  <a:extLst>
                    <a:ext uri="{FF2B5EF4-FFF2-40B4-BE49-F238E27FC236}">
                      <a16:creationId xmlns:a16="http://schemas.microsoft.com/office/drawing/2014/main" id="{D1F2B7DD-DF11-43D6-B3BB-67CEFAB1A152}"/>
                    </a:ext>
                  </a:extLst>
                </p:cNvPr>
                <p:cNvPicPr/>
                <p:nvPr/>
              </p:nvPicPr>
              <p:blipFill>
                <a:blip r:embed="rId461"/>
                <a:stretch>
                  <a:fillRect/>
                </a:stretch>
              </p:blipFill>
              <p:spPr>
                <a:xfrm>
                  <a:off x="1425103" y="323479"/>
                  <a:ext cx="1011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79" name="Entrada de lápiz 378">
                  <a:extLst>
                    <a:ext uri="{FF2B5EF4-FFF2-40B4-BE49-F238E27FC236}">
                      <a16:creationId xmlns:a16="http://schemas.microsoft.com/office/drawing/2014/main" id="{2C380DE3-2816-4563-993D-C340C479D72A}"/>
                    </a:ext>
                  </a:extLst>
                </p14:cNvPr>
                <p14:cNvContentPartPr/>
                <p14:nvPr/>
              </p14:nvContentPartPr>
              <p14:xfrm>
                <a:off x="593863" y="779239"/>
                <a:ext cx="173160" cy="2179080"/>
              </p14:xfrm>
            </p:contentPart>
          </mc:Choice>
          <mc:Fallback xmlns="">
            <p:pic>
              <p:nvPicPr>
                <p:cNvPr id="379" name="Entrada de lápiz 378">
                  <a:extLst>
                    <a:ext uri="{FF2B5EF4-FFF2-40B4-BE49-F238E27FC236}">
                      <a16:creationId xmlns:a16="http://schemas.microsoft.com/office/drawing/2014/main" id="{2C380DE3-2816-4563-993D-C340C479D72A}"/>
                    </a:ext>
                  </a:extLst>
                </p:cNvPr>
                <p:cNvPicPr/>
                <p:nvPr/>
              </p:nvPicPr>
              <p:blipFill>
                <a:blip r:embed="rId463"/>
                <a:stretch>
                  <a:fillRect/>
                </a:stretch>
              </p:blipFill>
              <p:spPr>
                <a:xfrm>
                  <a:off x="585223" y="770239"/>
                  <a:ext cx="190800" cy="2196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83" name="Entrada de lápiz 382">
                  <a:extLst>
                    <a:ext uri="{FF2B5EF4-FFF2-40B4-BE49-F238E27FC236}">
                      <a16:creationId xmlns:a16="http://schemas.microsoft.com/office/drawing/2014/main" id="{3A2CBFB1-EAAD-4444-8832-7294D3722D8F}"/>
                    </a:ext>
                  </a:extLst>
                </p14:cNvPr>
                <p14:cNvContentPartPr/>
                <p14:nvPr/>
              </p14:nvContentPartPr>
              <p14:xfrm>
                <a:off x="-12017" y="791839"/>
                <a:ext cx="108360" cy="652320"/>
              </p14:xfrm>
            </p:contentPart>
          </mc:Choice>
          <mc:Fallback xmlns="">
            <p:pic>
              <p:nvPicPr>
                <p:cNvPr id="383" name="Entrada de lápiz 382">
                  <a:extLst>
                    <a:ext uri="{FF2B5EF4-FFF2-40B4-BE49-F238E27FC236}">
                      <a16:creationId xmlns:a16="http://schemas.microsoft.com/office/drawing/2014/main" id="{3A2CBFB1-EAAD-4444-8832-7294D3722D8F}"/>
                    </a:ext>
                  </a:extLst>
                </p:cNvPr>
                <p:cNvPicPr/>
                <p:nvPr/>
              </p:nvPicPr>
              <p:blipFill>
                <a:blip r:embed="rId465"/>
                <a:stretch>
                  <a:fillRect/>
                </a:stretch>
              </p:blipFill>
              <p:spPr>
                <a:xfrm>
                  <a:off x="-20657" y="782839"/>
                  <a:ext cx="12600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84" name="Entrada de lápiz 383">
                  <a:extLst>
                    <a:ext uri="{FF2B5EF4-FFF2-40B4-BE49-F238E27FC236}">
                      <a16:creationId xmlns:a16="http://schemas.microsoft.com/office/drawing/2014/main" id="{FA1B46B9-9864-4CF1-9E3F-EDA2AE3CF5F3}"/>
                    </a:ext>
                  </a:extLst>
                </p14:cNvPr>
                <p14:cNvContentPartPr/>
                <p14:nvPr/>
              </p14:nvContentPartPr>
              <p14:xfrm>
                <a:off x="1281823" y="2766439"/>
                <a:ext cx="106200" cy="188640"/>
              </p14:xfrm>
            </p:contentPart>
          </mc:Choice>
          <mc:Fallback xmlns="">
            <p:pic>
              <p:nvPicPr>
                <p:cNvPr id="384" name="Entrada de lápiz 383">
                  <a:extLst>
                    <a:ext uri="{FF2B5EF4-FFF2-40B4-BE49-F238E27FC236}">
                      <a16:creationId xmlns:a16="http://schemas.microsoft.com/office/drawing/2014/main" id="{FA1B46B9-9864-4CF1-9E3F-EDA2AE3CF5F3}"/>
                    </a:ext>
                  </a:extLst>
                </p:cNvPr>
                <p:cNvPicPr/>
                <p:nvPr/>
              </p:nvPicPr>
              <p:blipFill>
                <a:blip r:embed="rId467"/>
                <a:stretch>
                  <a:fillRect/>
                </a:stretch>
              </p:blipFill>
              <p:spPr>
                <a:xfrm>
                  <a:off x="1272823" y="2757439"/>
                  <a:ext cx="123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85" name="Entrada de lápiz 384">
                  <a:extLst>
                    <a:ext uri="{FF2B5EF4-FFF2-40B4-BE49-F238E27FC236}">
                      <a16:creationId xmlns:a16="http://schemas.microsoft.com/office/drawing/2014/main" id="{4D42DEA7-2479-4B9F-8DF2-012D6DEA1410}"/>
                    </a:ext>
                  </a:extLst>
                </p14:cNvPr>
                <p14:cNvContentPartPr/>
                <p14:nvPr/>
              </p14:nvContentPartPr>
              <p14:xfrm>
                <a:off x="704743" y="2732959"/>
                <a:ext cx="152640" cy="208440"/>
              </p14:xfrm>
            </p:contentPart>
          </mc:Choice>
          <mc:Fallback xmlns="">
            <p:pic>
              <p:nvPicPr>
                <p:cNvPr id="385" name="Entrada de lápiz 384">
                  <a:extLst>
                    <a:ext uri="{FF2B5EF4-FFF2-40B4-BE49-F238E27FC236}">
                      <a16:creationId xmlns:a16="http://schemas.microsoft.com/office/drawing/2014/main" id="{4D42DEA7-2479-4B9F-8DF2-012D6DEA1410}"/>
                    </a:ext>
                  </a:extLst>
                </p:cNvPr>
                <p:cNvPicPr/>
                <p:nvPr/>
              </p:nvPicPr>
              <p:blipFill>
                <a:blip r:embed="rId469"/>
                <a:stretch>
                  <a:fillRect/>
                </a:stretch>
              </p:blipFill>
              <p:spPr>
                <a:xfrm>
                  <a:off x="696103" y="2724319"/>
                  <a:ext cx="170280" cy="22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0">
            <p14:nvContentPartPr>
              <p14:cNvPr id="387" name="Entrada de lápiz 386">
                <a:extLst>
                  <a:ext uri="{FF2B5EF4-FFF2-40B4-BE49-F238E27FC236}">
                    <a16:creationId xmlns:a16="http://schemas.microsoft.com/office/drawing/2014/main" id="{104C3FB5-88AF-48F3-80CA-2D308B3A0397}"/>
                  </a:ext>
                </a:extLst>
              </p14:cNvPr>
              <p14:cNvContentPartPr/>
              <p14:nvPr/>
            </p14:nvContentPartPr>
            <p14:xfrm>
              <a:off x="1205143" y="786079"/>
              <a:ext cx="147240" cy="1619280"/>
            </p14:xfrm>
          </p:contentPart>
        </mc:Choice>
        <mc:Fallback xmlns="">
          <p:pic>
            <p:nvPicPr>
              <p:cNvPr id="387" name="Entrada de lápiz 386">
                <a:extLst>
                  <a:ext uri="{FF2B5EF4-FFF2-40B4-BE49-F238E27FC236}">
                    <a16:creationId xmlns:a16="http://schemas.microsoft.com/office/drawing/2014/main" id="{104C3FB5-88AF-48F3-80CA-2D308B3A0397}"/>
                  </a:ext>
                </a:extLst>
              </p:cNvPr>
              <p:cNvPicPr/>
              <p:nvPr/>
            </p:nvPicPr>
            <p:blipFill>
              <a:blip r:embed="rId471"/>
              <a:stretch>
                <a:fillRect/>
              </a:stretch>
            </p:blipFill>
            <p:spPr>
              <a:xfrm>
                <a:off x="1196143" y="777439"/>
                <a:ext cx="164880" cy="1636920"/>
              </a:xfrm>
              <a:prstGeom prst="rect">
                <a:avLst/>
              </a:prstGeom>
            </p:spPr>
          </p:pic>
        </mc:Fallback>
      </mc:AlternateContent>
    </p:spTree>
    <p:extLst>
      <p:ext uri="{BB962C8B-B14F-4D97-AF65-F5344CB8AC3E}">
        <p14:creationId xmlns:p14="http://schemas.microsoft.com/office/powerpoint/2010/main" val="3043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7598042" cy="2569946"/>
          </a:xfrm>
        </p:spPr>
        <p:txBody>
          <a:bodyPr/>
          <a:lstStyle/>
          <a:p>
            <a:r>
              <a:rPr lang="en-US" dirty="0" err="1"/>
              <a:t>Introducción</a:t>
            </a:r>
            <a:r>
              <a:rPr lang="en-US" dirty="0"/>
              <a:t> </a:t>
            </a:r>
          </a:p>
        </p:txBody>
      </p:sp>
    </p:spTree>
    <p:extLst>
      <p:ext uri="{BB962C8B-B14F-4D97-AF65-F5344CB8AC3E}">
        <p14:creationId xmlns:p14="http://schemas.microsoft.com/office/powerpoint/2010/main" val="71562434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DD034D3-BD0D-4F47-9B18-164E744BFEE3}"/>
              </a:ext>
            </a:extLst>
          </p:cNvPr>
          <p:cNvSpPr>
            <a:spLocks noGrp="1"/>
          </p:cNvSpPr>
          <p:nvPr>
            <p:ph type="title"/>
          </p:nvPr>
        </p:nvSpPr>
        <p:spPr>
          <a:xfrm>
            <a:off x="399256" y="0"/>
            <a:ext cx="8345488" cy="731837"/>
          </a:xfrm>
        </p:spPr>
        <p:txBody>
          <a:bodyPr/>
          <a:lstStyle/>
          <a:p>
            <a:r>
              <a:rPr lang="es-ES" sz="2400" dirty="0"/>
              <a:t>Ejemplo: Circuito distorsionador de guitarra eléctrica</a:t>
            </a:r>
          </a:p>
        </p:txBody>
      </p:sp>
      <p:pic>
        <p:nvPicPr>
          <p:cNvPr id="8" name="Gráfico 7" descr="Guitarra eléctrica contorno">
            <a:hlinkClick r:id="rId2"/>
            <a:extLst>
              <a:ext uri="{FF2B5EF4-FFF2-40B4-BE49-F238E27FC236}">
                <a16:creationId xmlns:a16="http://schemas.microsoft.com/office/drawing/2014/main" id="{9E38C2FF-3714-4E44-9CBF-1BBB0AF43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5886" y="1241425"/>
            <a:ext cx="692150" cy="692150"/>
          </a:xfrm>
          <a:prstGeom prst="rect">
            <a:avLst/>
          </a:prstGeom>
        </p:spPr>
      </p:pic>
      <p:pic>
        <p:nvPicPr>
          <p:cNvPr id="10" name="Imagen 9">
            <a:extLst>
              <a:ext uri="{FF2B5EF4-FFF2-40B4-BE49-F238E27FC236}">
                <a16:creationId xmlns:a16="http://schemas.microsoft.com/office/drawing/2014/main" id="{F5661255-2882-48D9-BEBE-B778A7C3F8D5}"/>
              </a:ext>
            </a:extLst>
          </p:cNvPr>
          <p:cNvPicPr>
            <a:picLocks noChangeAspect="1"/>
          </p:cNvPicPr>
          <p:nvPr/>
        </p:nvPicPr>
        <p:blipFill>
          <a:blip r:embed="rId5"/>
          <a:stretch>
            <a:fillRect/>
          </a:stretch>
        </p:blipFill>
        <p:spPr>
          <a:xfrm>
            <a:off x="1830339" y="1587500"/>
            <a:ext cx="4480841" cy="2894012"/>
          </a:xfrm>
          <a:prstGeom prst="rect">
            <a:avLst/>
          </a:prstGeom>
        </p:spPr>
      </p:pic>
      <p:pic>
        <p:nvPicPr>
          <p:cNvPr id="15" name="Gráfico 14" descr="Vlog con relleno sólido">
            <a:hlinkClick r:id="rId6"/>
            <a:extLst>
              <a:ext uri="{FF2B5EF4-FFF2-40B4-BE49-F238E27FC236}">
                <a16:creationId xmlns:a16="http://schemas.microsoft.com/office/drawing/2014/main" id="{30DED719-8F5B-4281-BED3-B021BA6D93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5886" y="2273252"/>
            <a:ext cx="508000" cy="508000"/>
          </a:xfrm>
          <a:prstGeom prst="rect">
            <a:avLst/>
          </a:prstGeom>
        </p:spPr>
      </p:pic>
    </p:spTree>
    <p:extLst>
      <p:ext uri="{BB962C8B-B14F-4D97-AF65-F5344CB8AC3E}">
        <p14:creationId xmlns:p14="http://schemas.microsoft.com/office/powerpoint/2010/main" val="185358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Curva de entrada del transistor</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10295" y="1130099"/>
            <a:ext cx="7723410"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La unión base-emisor suele considerarse la entrada del transistor, ya que es la que se emplea para controlar el funcionamiento del mismo. </a:t>
            </a:r>
          </a:p>
          <a:p>
            <a:pPr algn="just"/>
            <a:r>
              <a:rPr lang="es-ES" sz="1600" dirty="0"/>
              <a:t>De esta manera, la curva o característica de entrada de un transistor es la de un diodo:</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r>
              <a:rPr lang="es-ES" sz="1600" dirty="0"/>
              <a:t>La segunda aproximación del diodo (diodo ideal en serie con una fuente de 0.7 V) suele ser válida para analizar los circuitos con transistores.</a:t>
            </a:r>
          </a:p>
        </p:txBody>
      </p:sp>
      <p:pic>
        <p:nvPicPr>
          <p:cNvPr id="2" name="Imagen 1"/>
          <p:cNvPicPr>
            <a:picLocks noChangeAspect="1"/>
          </p:cNvPicPr>
          <p:nvPr/>
        </p:nvPicPr>
        <p:blipFill>
          <a:blip r:embed="rId2"/>
          <a:stretch>
            <a:fillRect/>
          </a:stretch>
        </p:blipFill>
        <p:spPr>
          <a:xfrm>
            <a:off x="3224106" y="2205320"/>
            <a:ext cx="2110913" cy="1808081"/>
          </a:xfrm>
          <a:prstGeom prst="rect">
            <a:avLst/>
          </a:prstGeom>
        </p:spPr>
      </p:pic>
    </p:spTree>
    <p:extLst>
      <p:ext uri="{BB962C8B-B14F-4D97-AF65-F5344CB8AC3E}">
        <p14:creationId xmlns:p14="http://schemas.microsoft.com/office/powerpoint/2010/main" val="370801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Curva de colector del transistor</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437766" y="973138"/>
            <a:ext cx="5235246" cy="1013318"/>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Relacionan la tensión V</a:t>
            </a:r>
            <a:r>
              <a:rPr lang="es-ES" sz="1600" baseline="-25000" dirty="0"/>
              <a:t>CE</a:t>
            </a:r>
            <a:r>
              <a:rPr lang="es-ES" sz="1600" dirty="0"/>
              <a:t> y la corriente de colector I</a:t>
            </a:r>
            <a:r>
              <a:rPr lang="es-ES" sz="1600" baseline="-25000" dirty="0"/>
              <a:t>C</a:t>
            </a:r>
            <a:r>
              <a:rPr lang="es-ES" sz="1600" dirty="0"/>
              <a:t>. La curva no es única sino que depende de la corriente de base, I</a:t>
            </a:r>
            <a:r>
              <a:rPr lang="es-ES" sz="1600" baseline="-25000" dirty="0"/>
              <a:t>B</a:t>
            </a:r>
            <a:r>
              <a:rPr lang="es-ES" sz="1600" dirty="0"/>
              <a:t>, por lo que realmente se tendrá una familia de curvas.</a:t>
            </a:r>
          </a:p>
          <a:p>
            <a:pPr algn="just"/>
            <a:endParaRPr lang="es-ES" sz="1600" dirty="0"/>
          </a:p>
          <a:p>
            <a:pPr algn="just"/>
            <a:r>
              <a:rPr lang="es-ES" sz="1600" dirty="0"/>
              <a:t>A menudo, se considera que las curvas son paralelas al eje de </a:t>
            </a:r>
            <a:r>
              <a:rPr lang="es-ES" sz="1600" dirty="0" err="1"/>
              <a:t>abcisas</a:t>
            </a:r>
            <a:r>
              <a:rPr lang="es-ES" sz="1600" dirty="0"/>
              <a:t>. </a:t>
            </a:r>
          </a:p>
          <a:p>
            <a:pPr algn="just"/>
            <a:r>
              <a:rPr lang="es-ES" sz="1600" dirty="0"/>
              <a:t>En este caso:</a:t>
            </a:r>
          </a:p>
          <a:p>
            <a:pPr algn="just"/>
            <a:endParaRPr lang="es-ES" sz="1600" dirty="0"/>
          </a:p>
          <a:p>
            <a:pPr algn="just"/>
            <a:endParaRPr lang="es-ES" sz="1600" dirty="0"/>
          </a:p>
          <a:p>
            <a:pPr algn="just"/>
            <a:r>
              <a:rPr lang="es-ES" sz="1600" dirty="0"/>
              <a:t>El parámetro </a:t>
            </a:r>
            <a:r>
              <a:rPr lang="el-GR" sz="1600" b="1" i="1" dirty="0"/>
              <a:t>β</a:t>
            </a:r>
            <a:r>
              <a:rPr lang="es-ES" sz="1600" dirty="0"/>
              <a:t>, </a:t>
            </a:r>
            <a:r>
              <a:rPr lang="es-ES" sz="1600" b="1" dirty="0" err="1"/>
              <a:t>hfe</a:t>
            </a:r>
            <a:r>
              <a:rPr lang="es-ES" sz="1600" dirty="0"/>
              <a:t> o </a:t>
            </a:r>
            <a:r>
              <a:rPr lang="es-ES" sz="1600" b="1" dirty="0"/>
              <a:t>ganancia de corriente </a:t>
            </a:r>
            <a:r>
              <a:rPr lang="es-ES" sz="1600" dirty="0"/>
              <a:t>es proporcionado por el fabricante. Frecuentemente, por encima de 100.</a:t>
            </a:r>
          </a:p>
          <a:p>
            <a:pPr algn="just"/>
            <a:endParaRPr lang="es-ES" sz="1600" dirty="0"/>
          </a:p>
          <a:p>
            <a:pPr algn="just"/>
            <a:endParaRPr lang="es-ES" sz="1600" dirty="0"/>
          </a:p>
          <a:p>
            <a:pPr algn="just"/>
            <a:endParaRPr lang="es-ES" sz="1600" dirty="0"/>
          </a:p>
          <a:p>
            <a:pPr algn="just"/>
            <a:endParaRPr lang="es-ES" sz="1600" dirty="0"/>
          </a:p>
        </p:txBody>
      </p:sp>
      <p:pic>
        <p:nvPicPr>
          <p:cNvPr id="5" name="Imagen 4"/>
          <p:cNvPicPr>
            <a:picLocks noChangeAspect="1"/>
          </p:cNvPicPr>
          <p:nvPr/>
        </p:nvPicPr>
        <p:blipFill>
          <a:blip r:embed="rId2"/>
          <a:stretch>
            <a:fillRect/>
          </a:stretch>
        </p:blipFill>
        <p:spPr>
          <a:xfrm>
            <a:off x="5896947" y="1291949"/>
            <a:ext cx="2525485" cy="1403047"/>
          </a:xfrm>
          <a:prstGeom prst="rect">
            <a:avLst/>
          </a:prstGeom>
        </p:spPr>
      </p:pic>
      <p:pic>
        <p:nvPicPr>
          <p:cNvPr id="6" name="Imagen 5"/>
          <p:cNvPicPr>
            <a:picLocks noChangeAspect="1"/>
          </p:cNvPicPr>
          <p:nvPr/>
        </p:nvPicPr>
        <p:blipFill>
          <a:blip r:embed="rId3"/>
          <a:stretch>
            <a:fillRect/>
          </a:stretch>
        </p:blipFill>
        <p:spPr>
          <a:xfrm>
            <a:off x="5716556" y="3211929"/>
            <a:ext cx="2522438" cy="1676545"/>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2119395" y="3453677"/>
                <a:ext cx="13080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𝐼</m:t>
                          </m:r>
                        </m:e>
                        <m:sub>
                          <m:r>
                            <a:rPr lang="es-ES" i="1">
                              <a:latin typeface="Cambria Math" panose="02040503050406030204" pitchFamily="18" charset="0"/>
                              <a:ea typeface="Cambria Math" panose="02040503050406030204" pitchFamily="18" charset="0"/>
                            </a:rPr>
                            <m:t>𝐵</m:t>
                          </m:r>
                        </m:sub>
                      </m:sSub>
                    </m:oMath>
                  </m:oMathPara>
                </a14:m>
                <a:endParaRPr lang="es-ES" dirty="0"/>
              </a:p>
            </p:txBody>
          </p:sp>
        </mc:Choice>
        <mc:Fallback xmlns="">
          <p:sp>
            <p:nvSpPr>
              <p:cNvPr id="7" name="Rectángulo 6"/>
              <p:cNvSpPr>
                <a:spLocks noRot="1" noChangeAspect="1" noMove="1" noResize="1" noEditPoints="1" noAdjustHandles="1" noChangeArrowheads="1" noChangeShapeType="1" noTextEdit="1"/>
              </p:cNvSpPr>
              <p:nvPr/>
            </p:nvSpPr>
            <p:spPr>
              <a:xfrm>
                <a:off x="2119395" y="3453677"/>
                <a:ext cx="1308050" cy="369332"/>
              </a:xfrm>
              <a:prstGeom prst="rect">
                <a:avLst/>
              </a:prstGeom>
              <a:blipFill>
                <a:blip r:embed="rId4"/>
                <a:stretch>
                  <a:fillRect b="-15000"/>
                </a:stretch>
              </a:blipFill>
            </p:spPr>
            <p:txBody>
              <a:bodyPr/>
              <a:lstStyle/>
              <a:p>
                <a:r>
                  <a:rPr lang="es-ES">
                    <a:noFill/>
                  </a:rPr>
                  <a:t> </a:t>
                </a:r>
              </a:p>
            </p:txBody>
          </p:sp>
        </mc:Fallback>
      </mc:AlternateContent>
    </p:spTree>
    <p:extLst>
      <p:ext uri="{BB962C8B-B14F-4D97-AF65-F5344CB8AC3E}">
        <p14:creationId xmlns:p14="http://schemas.microsoft.com/office/powerpoint/2010/main" val="118763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Zona de corte</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98549" y="1291949"/>
            <a:ext cx="4874463"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Se trabaja en la zona o región de corte cuando no se polariza directamente el diodo base-emisor. </a:t>
            </a:r>
          </a:p>
          <a:p>
            <a:pPr algn="just"/>
            <a:r>
              <a:rPr lang="es-ES" sz="1600" dirty="0"/>
              <a:t>En este caso:</a:t>
            </a:r>
          </a:p>
          <a:p>
            <a:pPr algn="just"/>
            <a:endParaRPr lang="es-ES" sz="1600" dirty="0"/>
          </a:p>
          <a:p>
            <a:pPr lvl="1" algn="just">
              <a:buSzPct val="90000"/>
              <a:tabLst>
                <a:tab pos="228600" algn="l"/>
              </a:tabLst>
            </a:pPr>
            <a:r>
              <a:rPr lang="es-ES" dirty="0"/>
              <a:t>No circula corriente por el emisor y por lo tanto tampoco por el colector ni la base</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r>
              <a:rPr lang="es-ES" dirty="0">
                <a:latin typeface="Arial" panose="020B0604020202020204" pitchFamily="34" charset="0"/>
                <a:cs typeface="Times New Roman" panose="02020603050405020304" pitchFamily="18" charset="0"/>
              </a:rPr>
              <a:t>El transistor se comporta como un interruptor abierto</a:t>
            </a:r>
            <a:endParaRPr lang="es-ES" sz="1600" dirty="0"/>
          </a:p>
          <a:p>
            <a:pPr algn="just"/>
            <a:endParaRPr lang="es-ES" sz="1600" dirty="0"/>
          </a:p>
          <a:p>
            <a:pPr algn="just"/>
            <a:endParaRPr lang="es-ES" sz="1600" dirty="0"/>
          </a:p>
        </p:txBody>
      </p:sp>
      <p:pic>
        <p:nvPicPr>
          <p:cNvPr id="2" name="Imagen 1"/>
          <p:cNvPicPr>
            <a:picLocks noChangeAspect="1"/>
          </p:cNvPicPr>
          <p:nvPr/>
        </p:nvPicPr>
        <p:blipFill>
          <a:blip r:embed="rId2"/>
          <a:stretch>
            <a:fillRect/>
          </a:stretch>
        </p:blipFill>
        <p:spPr>
          <a:xfrm>
            <a:off x="5948751" y="1894243"/>
            <a:ext cx="2695575" cy="2095500"/>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1999063" y="3165345"/>
                <a:ext cx="17039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𝐵</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𝐶</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sub>
                      </m:sSub>
                      <m:r>
                        <a:rPr lang="es-ES" i="1">
                          <a:latin typeface="Cambria Math" panose="02040503050406030204" pitchFamily="18" charset="0"/>
                        </a:rPr>
                        <m:t>=</m:t>
                      </m:r>
                      <m:r>
                        <a:rPr lang="es-ES" b="0" i="0" smtClean="0">
                          <a:latin typeface="Cambria Math" panose="02040503050406030204" pitchFamily="18" charset="0"/>
                        </a:rPr>
                        <m:t>0</m:t>
                      </m:r>
                    </m:oMath>
                  </m:oMathPara>
                </a14:m>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999063" y="3165345"/>
                <a:ext cx="1703928" cy="276999"/>
              </a:xfrm>
              <a:prstGeom prst="rect">
                <a:avLst/>
              </a:prstGeom>
              <a:blipFill>
                <a:blip r:embed="rId3"/>
                <a:stretch>
                  <a:fillRect l="-2151" r="-2151" b="-17391"/>
                </a:stretch>
              </a:blipFill>
            </p:spPr>
            <p:txBody>
              <a:bodyPr/>
              <a:lstStyle/>
              <a:p>
                <a:r>
                  <a:rPr lang="es-ES">
                    <a:noFill/>
                  </a:rPr>
                  <a:t> </a:t>
                </a:r>
              </a:p>
            </p:txBody>
          </p:sp>
        </mc:Fallback>
      </mc:AlternateContent>
    </p:spTree>
    <p:extLst>
      <p:ext uri="{BB962C8B-B14F-4D97-AF65-F5344CB8AC3E}">
        <p14:creationId xmlns:p14="http://schemas.microsoft.com/office/powerpoint/2010/main" val="389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p:txBody>
          <a:bodyPr/>
          <a:lstStyle/>
          <a:p>
            <a:r>
              <a:rPr lang="es-ES" dirty="0"/>
              <a:t>Zona de saturación</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98549" y="1291949"/>
            <a:ext cx="4936667"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Se trabaja en la zona o región de saturación cuando las dos uniones del transistor se polarizan directamente. </a:t>
            </a:r>
          </a:p>
          <a:p>
            <a:pPr algn="just"/>
            <a:r>
              <a:rPr lang="es-ES" sz="1600" dirty="0"/>
              <a:t>En este caso:</a:t>
            </a:r>
          </a:p>
          <a:p>
            <a:pPr lvl="1" algn="just">
              <a:buSzPct val="90000"/>
              <a:tabLst>
                <a:tab pos="228600" algn="l"/>
              </a:tabLst>
            </a:pPr>
            <a:r>
              <a:rPr lang="es-ES" dirty="0"/>
              <a:t>La corrientes de base y de colector pierden la proporcionalidad. Se cumple que:</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r>
              <a:rPr lang="es-ES" dirty="0">
                <a:latin typeface="Arial" panose="020B0604020202020204" pitchFamily="34" charset="0"/>
                <a:cs typeface="Times New Roman" panose="02020603050405020304" pitchFamily="18" charset="0"/>
              </a:rPr>
              <a:t>La tensión V</a:t>
            </a:r>
            <a:r>
              <a:rPr lang="es-ES" baseline="-25000" dirty="0">
                <a:latin typeface="Arial" panose="020B0604020202020204" pitchFamily="34" charset="0"/>
                <a:cs typeface="Times New Roman" panose="02020603050405020304" pitchFamily="18" charset="0"/>
              </a:rPr>
              <a:t>CE</a:t>
            </a:r>
            <a:r>
              <a:rPr lang="es-ES" dirty="0">
                <a:latin typeface="Arial" panose="020B0604020202020204" pitchFamily="34" charset="0"/>
                <a:cs typeface="Times New Roman" panose="02020603050405020304" pitchFamily="18" charset="0"/>
              </a:rPr>
              <a:t> se hace casi nula, V</a:t>
            </a:r>
            <a:r>
              <a:rPr lang="es-ES" baseline="-25000" dirty="0">
                <a:latin typeface="Arial" panose="020B0604020202020204" pitchFamily="34" charset="0"/>
                <a:cs typeface="Times New Roman" panose="02020603050405020304" pitchFamily="18" charset="0"/>
              </a:rPr>
              <a:t>CE </a:t>
            </a:r>
            <a:r>
              <a:rPr lang="es-ES" dirty="0">
                <a:latin typeface="Arial" panose="020B0604020202020204" pitchFamily="34" charset="0"/>
                <a:cs typeface="Times New Roman" panose="02020603050405020304" pitchFamily="18" charset="0"/>
              </a:rPr>
              <a:t>≈ 0.2 V</a:t>
            </a:r>
          </a:p>
          <a:p>
            <a:pPr lvl="1" algn="just">
              <a:buSzPct val="90000"/>
              <a:tabLst>
                <a:tab pos="228600" algn="l"/>
              </a:tabLst>
            </a:pPr>
            <a:r>
              <a:rPr lang="es-ES" dirty="0">
                <a:latin typeface="Arial" panose="020B0604020202020204" pitchFamily="34" charset="0"/>
                <a:cs typeface="Times New Roman" panose="02020603050405020304" pitchFamily="18" charset="0"/>
              </a:rPr>
              <a:t>La tensión V</a:t>
            </a:r>
            <a:r>
              <a:rPr lang="es-ES" baseline="-25000" dirty="0">
                <a:latin typeface="Arial" panose="020B0604020202020204" pitchFamily="34" charset="0"/>
                <a:cs typeface="Times New Roman" panose="02020603050405020304" pitchFamily="18" charset="0"/>
              </a:rPr>
              <a:t>BE </a:t>
            </a:r>
            <a:r>
              <a:rPr lang="es-ES" dirty="0">
                <a:latin typeface="Arial" panose="020B0604020202020204" pitchFamily="34" charset="0"/>
                <a:cs typeface="Times New Roman" panose="02020603050405020304" pitchFamily="18" charset="0"/>
              </a:rPr>
              <a:t>se eleva hasta, aproximadamente, 0.8 V</a:t>
            </a:r>
          </a:p>
          <a:p>
            <a:pPr lvl="1" algn="just">
              <a:buSzPct val="90000"/>
              <a:tabLst>
                <a:tab pos="228600" algn="l"/>
              </a:tabLst>
            </a:pPr>
            <a:r>
              <a:rPr lang="es-ES" dirty="0">
                <a:latin typeface="Arial" panose="020B0604020202020204" pitchFamily="34" charset="0"/>
                <a:cs typeface="Times New Roman" panose="02020603050405020304" pitchFamily="18" charset="0"/>
              </a:rPr>
              <a:t>El transistor se comporta como un interruptor cerrado</a:t>
            </a:r>
            <a:endParaRPr lang="es-ES" sz="1600" dirty="0"/>
          </a:p>
          <a:p>
            <a:pPr algn="just"/>
            <a:endParaRPr lang="es-ES" sz="1600" dirty="0"/>
          </a:p>
          <a:p>
            <a:pPr algn="just"/>
            <a:endParaRPr lang="es-ES" sz="1600" dirty="0"/>
          </a:p>
        </p:txBody>
      </p:sp>
      <p:pic>
        <p:nvPicPr>
          <p:cNvPr id="2" name="Imagen 1"/>
          <p:cNvPicPr>
            <a:picLocks noChangeAspect="1"/>
          </p:cNvPicPr>
          <p:nvPr/>
        </p:nvPicPr>
        <p:blipFill>
          <a:blip r:embed="rId2"/>
          <a:stretch>
            <a:fillRect/>
          </a:stretch>
        </p:blipFill>
        <p:spPr>
          <a:xfrm>
            <a:off x="5948751" y="1894243"/>
            <a:ext cx="2695575" cy="2095500"/>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2434491" y="3108518"/>
                <a:ext cx="1123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&lt;</m:t>
                      </m:r>
                      <m:sSub>
                        <m:sSubPr>
                          <m:ctrlPr>
                            <a:rPr lang="es-ES" i="1">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434491" y="3108518"/>
                <a:ext cx="1123384" cy="276999"/>
              </a:xfrm>
              <a:prstGeom prst="rect">
                <a:avLst/>
              </a:prstGeom>
              <a:blipFill>
                <a:blip r:embed="rId3"/>
                <a:stretch>
                  <a:fillRect l="-3784" r="-541" b="-37778"/>
                </a:stretch>
              </a:blipFill>
            </p:spPr>
            <p:txBody>
              <a:bodyPr/>
              <a:lstStyle/>
              <a:p>
                <a:r>
                  <a:rPr lang="es-ES">
                    <a:noFill/>
                  </a:rPr>
                  <a:t> </a:t>
                </a:r>
              </a:p>
            </p:txBody>
          </p:sp>
        </mc:Fallback>
      </mc:AlternateContent>
    </p:spTree>
    <p:extLst>
      <p:ext uri="{BB962C8B-B14F-4D97-AF65-F5344CB8AC3E}">
        <p14:creationId xmlns:p14="http://schemas.microsoft.com/office/powerpoint/2010/main" val="27385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Zonas de corte y saturación. Conmutación</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98549" y="1291949"/>
            <a:ext cx="5900831"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El comportamiento del transistor como interruptor abierto (trabajando en zona de corte) o como interruptor cerrado (trabajando en saturación) se adapta muy bien para la implementación de sistemas digitales.</a:t>
            </a:r>
          </a:p>
          <a:p>
            <a:pPr algn="just"/>
            <a:r>
              <a:rPr lang="es-ES" sz="1600" dirty="0"/>
              <a:t>Cuando un transistor se hace trabajar sólo en estas zonas se dice que trabaja en conmutación.</a:t>
            </a:r>
          </a:p>
          <a:p>
            <a:pPr algn="just"/>
            <a:r>
              <a:rPr lang="es-ES" sz="1600" dirty="0"/>
              <a:t>El transistor trabajando en conmutación no disipa potencia (de forma ideal):</a:t>
            </a:r>
          </a:p>
          <a:p>
            <a:pPr algn="just"/>
            <a:endParaRPr lang="es-ES" sz="1600" dirty="0"/>
          </a:p>
          <a:p>
            <a:pPr lvl="1" algn="just">
              <a:buSzPct val="90000"/>
              <a:tabLst>
                <a:tab pos="228600" algn="l"/>
              </a:tabLst>
            </a:pPr>
            <a:r>
              <a:rPr lang="es-ES" dirty="0"/>
              <a:t>Corte: V</a:t>
            </a:r>
            <a:r>
              <a:rPr lang="es-ES" baseline="-25000" dirty="0"/>
              <a:t>CE</a:t>
            </a:r>
            <a:r>
              <a:rPr lang="es-ES" dirty="0"/>
              <a:t>= definida por el circuito, I</a:t>
            </a:r>
            <a:r>
              <a:rPr lang="es-ES" baseline="-25000" dirty="0"/>
              <a:t>C</a:t>
            </a:r>
            <a:r>
              <a:rPr lang="es-ES" dirty="0">
                <a:latin typeface="Arial" panose="020B0604020202020204" pitchFamily="34" charset="0"/>
                <a:cs typeface="Times New Roman" panose="02020603050405020304" pitchFamily="18" charset="0"/>
              </a:rPr>
              <a:t> ≈ </a:t>
            </a:r>
            <a:r>
              <a:rPr lang="es-ES" dirty="0"/>
              <a:t>0  	→   P=V</a:t>
            </a:r>
            <a:r>
              <a:rPr lang="es-ES" baseline="-25000" dirty="0"/>
              <a:t>CE</a:t>
            </a:r>
            <a:r>
              <a:rPr lang="es-ES" dirty="0"/>
              <a:t>*0= 0 W</a:t>
            </a:r>
          </a:p>
          <a:p>
            <a:pPr lvl="1" algn="just">
              <a:buSzPct val="90000"/>
              <a:tabLst>
                <a:tab pos="228600" algn="l"/>
              </a:tabLst>
            </a:pPr>
            <a:r>
              <a:rPr lang="es-ES" dirty="0">
                <a:latin typeface="Arial" panose="020B0604020202020204" pitchFamily="34" charset="0"/>
                <a:cs typeface="Times New Roman" panose="02020603050405020304" pitchFamily="18" charset="0"/>
              </a:rPr>
              <a:t>Saturación: V</a:t>
            </a:r>
            <a:r>
              <a:rPr lang="es-ES" baseline="-25000" dirty="0">
                <a:latin typeface="Arial" panose="020B0604020202020204" pitchFamily="34" charset="0"/>
                <a:cs typeface="Times New Roman" panose="02020603050405020304" pitchFamily="18" charset="0"/>
              </a:rPr>
              <a:t>CE </a:t>
            </a:r>
            <a:r>
              <a:rPr lang="es-ES" dirty="0">
                <a:latin typeface="Arial" panose="020B0604020202020204" pitchFamily="34" charset="0"/>
                <a:cs typeface="Times New Roman" panose="02020603050405020304" pitchFamily="18" charset="0"/>
              </a:rPr>
              <a:t>≈ 0, I</a:t>
            </a:r>
            <a:r>
              <a:rPr lang="es-ES" baseline="-25000" dirty="0">
                <a:latin typeface="Arial" panose="020B0604020202020204" pitchFamily="34" charset="0"/>
                <a:cs typeface="Times New Roman" panose="02020603050405020304" pitchFamily="18" charset="0"/>
              </a:rPr>
              <a:t>C</a:t>
            </a:r>
            <a:r>
              <a:rPr lang="es-ES" dirty="0">
                <a:latin typeface="Arial" panose="020B0604020202020204" pitchFamily="34" charset="0"/>
                <a:cs typeface="Times New Roman" panose="02020603050405020304" pitchFamily="18" charset="0"/>
              </a:rPr>
              <a:t> definida por el circuito 	</a:t>
            </a:r>
            <a:r>
              <a:rPr lang="es-ES" dirty="0"/>
              <a:t>→</a:t>
            </a:r>
            <a:r>
              <a:rPr lang="es-ES" dirty="0">
                <a:latin typeface="Arial" panose="020B0604020202020204" pitchFamily="34" charset="0"/>
                <a:cs typeface="Times New Roman" panose="02020603050405020304" pitchFamily="18" charset="0"/>
              </a:rPr>
              <a:t>   P=0*I</a:t>
            </a:r>
            <a:r>
              <a:rPr lang="es-ES" baseline="-25000" dirty="0">
                <a:latin typeface="Arial" panose="020B0604020202020204" pitchFamily="34" charset="0"/>
                <a:cs typeface="Times New Roman" panose="02020603050405020304" pitchFamily="18" charset="0"/>
              </a:rPr>
              <a:t>C</a:t>
            </a:r>
            <a:r>
              <a:rPr lang="es-ES" dirty="0">
                <a:latin typeface="Arial" panose="020B0604020202020204" pitchFamily="34" charset="0"/>
                <a:cs typeface="Times New Roman" panose="02020603050405020304" pitchFamily="18" charset="0"/>
              </a:rPr>
              <a:t>= 0 W</a:t>
            </a:r>
          </a:p>
          <a:p>
            <a:pPr algn="just"/>
            <a:endParaRPr lang="es-ES" sz="1600" dirty="0"/>
          </a:p>
          <a:p>
            <a:pPr algn="just"/>
            <a:endParaRPr lang="es-ES" sz="1600" dirty="0"/>
          </a:p>
        </p:txBody>
      </p:sp>
      <p:pic>
        <p:nvPicPr>
          <p:cNvPr id="2" name="Imagen 1"/>
          <p:cNvPicPr>
            <a:picLocks noChangeAspect="1"/>
          </p:cNvPicPr>
          <p:nvPr/>
        </p:nvPicPr>
        <p:blipFill>
          <a:blip r:embed="rId2"/>
          <a:stretch>
            <a:fillRect/>
          </a:stretch>
        </p:blipFill>
        <p:spPr>
          <a:xfrm>
            <a:off x="6749143" y="1894243"/>
            <a:ext cx="1895183" cy="1473287"/>
          </a:xfrm>
          <a:prstGeom prst="rect">
            <a:avLst/>
          </a:prstGeom>
        </p:spPr>
      </p:pic>
    </p:spTree>
    <p:extLst>
      <p:ext uri="{BB962C8B-B14F-4D97-AF65-F5344CB8AC3E}">
        <p14:creationId xmlns:p14="http://schemas.microsoft.com/office/powerpoint/2010/main" val="427642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85924" y="0"/>
            <a:ext cx="8345488" cy="731837"/>
          </a:xfrm>
        </p:spPr>
        <p:txBody>
          <a:bodyPr/>
          <a:lstStyle/>
          <a:p>
            <a:r>
              <a:rPr lang="es-ES" dirty="0"/>
              <a:t>Zona activa</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El transistor trabaja en la zona activa cuando la unión base-emisor se polariza directamente y la unión base-colector inversamente. En este caso:</a:t>
            </a:r>
          </a:p>
        </p:txBody>
      </p:sp>
      <p:pic>
        <p:nvPicPr>
          <p:cNvPr id="2" name="Imagen 1"/>
          <p:cNvPicPr>
            <a:picLocks noChangeAspect="1"/>
          </p:cNvPicPr>
          <p:nvPr/>
        </p:nvPicPr>
        <p:blipFill>
          <a:blip r:embed="rId2"/>
          <a:stretch>
            <a:fillRect/>
          </a:stretch>
        </p:blipFill>
        <p:spPr>
          <a:xfrm>
            <a:off x="6035837" y="2490167"/>
            <a:ext cx="2695575" cy="2095500"/>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2989126" y="3399417"/>
                <a:ext cx="754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𝐶</m:t>
                          </m:r>
                        </m:sub>
                      </m:sSub>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sub>
                      </m:sSub>
                    </m:oMath>
                  </m:oMathPara>
                </a14:m>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989126" y="3399417"/>
                <a:ext cx="754566" cy="276999"/>
              </a:xfrm>
              <a:prstGeom prst="rect">
                <a:avLst/>
              </a:prstGeom>
              <a:blipFill>
                <a:blip r:embed="rId7"/>
                <a:stretch>
                  <a:fillRect l="-5645" r="-1613" b="-17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2947743" y="4390244"/>
                <a:ext cx="714426"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sub>
                          </m:sSub>
                        </m:den>
                      </m:f>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2947743" y="4390244"/>
                <a:ext cx="714426" cy="563872"/>
              </a:xfrm>
              <a:prstGeom prst="rect">
                <a:avLst/>
              </a:prstGeom>
              <a:blipFill>
                <a:blip r:embed="rId8"/>
                <a:stretch>
                  <a:fillRect/>
                </a:stretch>
              </a:blipFill>
            </p:spPr>
            <p:txBody>
              <a:bodyPr/>
              <a:lstStyle/>
              <a:p>
                <a:r>
                  <a:rPr lang="es-ES">
                    <a:noFill/>
                  </a:rPr>
                  <a:t> </a:t>
                </a:r>
              </a:p>
            </p:txBody>
          </p:sp>
        </mc:Fallback>
      </mc:AlternateContent>
      <p:sp>
        <p:nvSpPr>
          <p:cNvPr id="7" name="Marcador de texto 3">
            <a:extLst>
              <a:ext uri="{FF2B5EF4-FFF2-40B4-BE49-F238E27FC236}">
                <a16:creationId xmlns:a16="http://schemas.microsoft.com/office/drawing/2014/main" id="{5C786270-BDE1-4254-83F6-BAD12EDC8A5B}"/>
              </a:ext>
            </a:extLst>
          </p:cNvPr>
          <p:cNvSpPr txBox="1">
            <a:spLocks/>
          </p:cNvSpPr>
          <p:nvPr/>
        </p:nvSpPr>
        <p:spPr>
          <a:xfrm>
            <a:off x="798549" y="1725153"/>
            <a:ext cx="5135720" cy="58350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dirty="0"/>
              <a:t>La corrientes de base y de colector están relacionadas por el parámetro </a:t>
            </a:r>
            <a:r>
              <a:rPr lang="el-GR" i="1" dirty="0"/>
              <a:t>β</a:t>
            </a:r>
            <a:r>
              <a:rPr lang="es-ES" dirty="0"/>
              <a:t>. Se cumple que:</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r>
              <a:rPr lang="es-ES" dirty="0">
                <a:latin typeface="Arial" panose="020B0604020202020204" pitchFamily="34" charset="0"/>
                <a:cs typeface="Times New Roman" panose="02020603050405020304" pitchFamily="18" charset="0"/>
              </a:rPr>
              <a:t>Como la corriente de colector es muy superior a la corriente de base se cumple que:</a:t>
            </a:r>
          </a:p>
          <a:p>
            <a:pPr lvl="1" algn="just">
              <a:buSzPct val="90000"/>
              <a:tabLst>
                <a:tab pos="228600" algn="l"/>
              </a:tabLst>
            </a:pPr>
            <a:endParaRPr lang="es-ES" sz="1600" dirty="0">
              <a:latin typeface="Arial" panose="020B0604020202020204" pitchFamily="34" charset="0"/>
              <a:cs typeface="Times New Roman" panose="02020603050405020304" pitchFamily="18" charset="0"/>
            </a:endParaRPr>
          </a:p>
          <a:p>
            <a:pPr lvl="1" algn="just">
              <a:buSzPct val="90000"/>
              <a:tabLst>
                <a:tab pos="228600" algn="l"/>
              </a:tabLst>
            </a:pPr>
            <a:endParaRPr lang="es-ES" sz="1600" dirty="0">
              <a:latin typeface="Arial" panose="020B0604020202020204" pitchFamily="34" charset="0"/>
              <a:cs typeface="Times New Roman" panose="02020603050405020304" pitchFamily="18" charset="0"/>
            </a:endParaRPr>
          </a:p>
          <a:p>
            <a:pPr lvl="1" algn="just">
              <a:buSzPct val="90000"/>
              <a:tabLst>
                <a:tab pos="228600" algn="l"/>
              </a:tabLst>
            </a:pPr>
            <a:r>
              <a:rPr lang="es-ES" dirty="0"/>
              <a:t>Las corrientes de colector y de emisor están relacionadas por el parámetro </a:t>
            </a:r>
            <a:r>
              <a:rPr lang="el-GR" dirty="0"/>
              <a:t>α</a:t>
            </a:r>
            <a:r>
              <a:rPr lang="es-ES" dirty="0"/>
              <a:t>, muy cercano a la unidad</a:t>
            </a:r>
          </a:p>
          <a:p>
            <a:pPr algn="just"/>
            <a:endParaRPr lang="es-ES" sz="1600" dirty="0"/>
          </a:p>
          <a:p>
            <a:pPr algn="just"/>
            <a:endParaRPr lang="es-ES" sz="1600" dirty="0"/>
          </a:p>
        </p:txBody>
      </p:sp>
      <mc:AlternateContent xmlns:mc="http://schemas.openxmlformats.org/markup-compatibility/2006" xmlns:a14="http://schemas.microsoft.com/office/drawing/2010/main">
        <mc:Choice Requires="a14">
          <p:sp>
            <p:nvSpPr>
              <p:cNvPr id="9" name="CuadroTexto 8"/>
              <p:cNvSpPr txBox="1"/>
              <p:nvPr/>
            </p:nvSpPr>
            <p:spPr>
              <a:xfrm>
                <a:off x="2947743" y="2208231"/>
                <a:ext cx="714426"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sub>
                          </m:sSub>
                        </m:den>
                      </m:f>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2947743" y="2208231"/>
                <a:ext cx="714426" cy="563872"/>
              </a:xfrm>
              <a:prstGeom prst="rect">
                <a:avLst/>
              </a:prstGeom>
              <a:blipFill>
                <a:blip r:embed="rId9"/>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2023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98549" y="731173"/>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Respecto a las tensiones:</a:t>
            </a:r>
          </a:p>
        </p:txBody>
      </p:sp>
      <p:pic>
        <p:nvPicPr>
          <p:cNvPr id="2" name="Imagen 1"/>
          <p:cNvPicPr>
            <a:picLocks noChangeAspect="1"/>
          </p:cNvPicPr>
          <p:nvPr/>
        </p:nvPicPr>
        <p:blipFill>
          <a:blip r:embed="rId2"/>
          <a:stretch>
            <a:fillRect/>
          </a:stretch>
        </p:blipFill>
        <p:spPr>
          <a:xfrm>
            <a:off x="6110482" y="1334128"/>
            <a:ext cx="2695575" cy="2095500"/>
          </a:xfrm>
          <a:prstGeom prst="rect">
            <a:avLst/>
          </a:prstGeom>
        </p:spPr>
      </p:pic>
      <p:sp>
        <p:nvSpPr>
          <p:cNvPr id="7" name="Marcador de texto 3">
            <a:extLst>
              <a:ext uri="{FF2B5EF4-FFF2-40B4-BE49-F238E27FC236}">
                <a16:creationId xmlns:a16="http://schemas.microsoft.com/office/drawing/2014/main" id="{5C786270-BDE1-4254-83F6-BAD12EDC8A5B}"/>
              </a:ext>
            </a:extLst>
          </p:cNvPr>
          <p:cNvSpPr txBox="1">
            <a:spLocks/>
          </p:cNvSpPr>
          <p:nvPr/>
        </p:nvSpPr>
        <p:spPr>
          <a:xfrm>
            <a:off x="798549" y="1334128"/>
            <a:ext cx="5135720" cy="58350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dirty="0"/>
              <a:t>La tensión V</a:t>
            </a:r>
            <a:r>
              <a:rPr lang="es-ES" baseline="-25000" dirty="0"/>
              <a:t>BE</a:t>
            </a:r>
            <a:r>
              <a:rPr lang="es-ES" dirty="0"/>
              <a:t> es la típica de un diodo directamente polarizado, V</a:t>
            </a:r>
            <a:r>
              <a:rPr lang="es-ES" baseline="-25000" dirty="0"/>
              <a:t>BE </a:t>
            </a:r>
            <a:r>
              <a:rPr lang="es-ES" dirty="0"/>
              <a:t>≈ 0.7 V</a:t>
            </a:r>
          </a:p>
          <a:p>
            <a:pPr marL="142875" lvl="1" indent="0" algn="just">
              <a:buSzPct val="90000"/>
              <a:buNone/>
              <a:tabLst>
                <a:tab pos="228600" algn="l"/>
              </a:tabLst>
            </a:pPr>
            <a:endParaRPr lang="es-ES" dirty="0"/>
          </a:p>
          <a:p>
            <a:pPr lvl="1" algn="just">
              <a:buSzPct val="90000"/>
              <a:tabLst>
                <a:tab pos="228600" algn="l"/>
              </a:tabLst>
            </a:pPr>
            <a:r>
              <a:rPr lang="es-ES" dirty="0">
                <a:latin typeface="Arial" panose="020B0604020202020204" pitchFamily="34" charset="0"/>
                <a:cs typeface="Times New Roman" panose="02020603050405020304" pitchFamily="18" charset="0"/>
              </a:rPr>
              <a:t>La tensión V</a:t>
            </a:r>
            <a:r>
              <a:rPr lang="es-ES" baseline="-25000" dirty="0">
                <a:latin typeface="Arial" panose="020B0604020202020204" pitchFamily="34" charset="0"/>
                <a:cs typeface="Times New Roman" panose="02020603050405020304" pitchFamily="18" charset="0"/>
              </a:rPr>
              <a:t>CE</a:t>
            </a:r>
            <a:r>
              <a:rPr lang="es-ES" dirty="0">
                <a:latin typeface="Arial" panose="020B0604020202020204" pitchFamily="34" charset="0"/>
                <a:cs typeface="Times New Roman" panose="02020603050405020304" pitchFamily="18" charset="0"/>
              </a:rPr>
              <a:t> estará en función del resto del circuito. Al ser distinta de cero tanto la tensión V</a:t>
            </a:r>
            <a:r>
              <a:rPr lang="es-ES" baseline="-25000" dirty="0">
                <a:latin typeface="Arial" panose="020B0604020202020204" pitchFamily="34" charset="0"/>
                <a:cs typeface="Times New Roman" panose="02020603050405020304" pitchFamily="18" charset="0"/>
              </a:rPr>
              <a:t>CE</a:t>
            </a:r>
            <a:r>
              <a:rPr lang="es-ES" dirty="0">
                <a:latin typeface="Arial" panose="020B0604020202020204" pitchFamily="34" charset="0"/>
                <a:cs typeface="Times New Roman" panose="02020603050405020304" pitchFamily="18" charset="0"/>
              </a:rPr>
              <a:t> como la corriente I</a:t>
            </a:r>
            <a:r>
              <a:rPr lang="es-ES" baseline="-25000" dirty="0">
                <a:latin typeface="Arial" panose="020B0604020202020204" pitchFamily="34" charset="0"/>
                <a:cs typeface="Times New Roman" panose="02020603050405020304" pitchFamily="18" charset="0"/>
              </a:rPr>
              <a:t>C </a:t>
            </a:r>
            <a:r>
              <a:rPr lang="es-ES" dirty="0">
                <a:latin typeface="Arial" panose="020B0604020202020204" pitchFamily="34" charset="0"/>
                <a:cs typeface="Times New Roman" panose="02020603050405020304" pitchFamily="18" charset="0"/>
              </a:rPr>
              <a:t>, la potencia disipada será distinta de cero</a:t>
            </a:r>
          </a:p>
          <a:p>
            <a:pPr algn="just">
              <a:tabLst>
                <a:tab pos="228600" algn="l"/>
              </a:tabLst>
            </a:pPr>
            <a:endParaRPr lang="es-ES" sz="1600" dirty="0">
              <a:latin typeface="Arial" panose="020B0604020202020204" pitchFamily="34" charset="0"/>
              <a:cs typeface="Times New Roman" panose="02020603050405020304" pitchFamily="18" charset="0"/>
            </a:endParaRPr>
          </a:p>
          <a:p>
            <a:pPr algn="just"/>
            <a:endParaRPr lang="es-ES" sz="1600" dirty="0"/>
          </a:p>
          <a:p>
            <a:pPr algn="just"/>
            <a:endParaRPr lang="es-ES" sz="1600" dirty="0"/>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3629288"/>
            <a:ext cx="7686088" cy="58350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latin typeface="Arial" panose="020B0604020202020204" pitchFamily="34" charset="0"/>
                <a:cs typeface="Times New Roman" panose="02020603050405020304" pitchFamily="18" charset="0"/>
              </a:rPr>
              <a:t>El transistor trabaja de forma lineal. Se emplea para el desarrollo de sistemas analógicos. Una de sus aplicaciones es la amplificación de señales.</a:t>
            </a:r>
          </a:p>
          <a:p>
            <a:pPr algn="just"/>
            <a:endParaRPr lang="es-ES" sz="1600" dirty="0"/>
          </a:p>
          <a:p>
            <a:pPr algn="just"/>
            <a:endParaRPr lang="es-ES" sz="1600" dirty="0"/>
          </a:p>
        </p:txBody>
      </p:sp>
    </p:spTree>
    <p:extLst>
      <p:ext uri="{BB962C8B-B14F-4D97-AF65-F5344CB8AC3E}">
        <p14:creationId xmlns:p14="http://schemas.microsoft.com/office/powerpoint/2010/main" val="90068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138149" y="835488"/>
            <a:ext cx="8726851"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Debido a las limitaciones físicas del semiconductor aparecen otras zonas “prohibidas”:</a:t>
            </a:r>
          </a:p>
        </p:txBody>
      </p:sp>
      <p:pic>
        <p:nvPicPr>
          <p:cNvPr id="5" name="Imagen 4"/>
          <p:cNvPicPr>
            <a:picLocks noChangeAspect="1"/>
          </p:cNvPicPr>
          <p:nvPr/>
        </p:nvPicPr>
        <p:blipFill>
          <a:blip r:embed="rId2"/>
          <a:stretch>
            <a:fillRect/>
          </a:stretch>
        </p:blipFill>
        <p:spPr>
          <a:xfrm>
            <a:off x="5012612" y="2343491"/>
            <a:ext cx="3622400" cy="1991738"/>
          </a:xfrm>
          <a:prstGeom prst="rect">
            <a:avLst/>
          </a:prstGeom>
        </p:spPr>
      </p:pic>
      <p:sp>
        <p:nvSpPr>
          <p:cNvPr id="6" name="Título 5"/>
          <p:cNvSpPr>
            <a:spLocks noGrp="1"/>
          </p:cNvSpPr>
          <p:nvPr>
            <p:ph type="title"/>
          </p:nvPr>
        </p:nvSpPr>
        <p:spPr>
          <a:xfrm>
            <a:off x="380980" y="21873"/>
            <a:ext cx="8345488" cy="731837"/>
          </a:xfrm>
        </p:spPr>
        <p:txBody>
          <a:bodyPr/>
          <a:lstStyle/>
          <a:p>
            <a:r>
              <a:rPr lang="es-ES" dirty="0"/>
              <a:t>Otras zonas de interés</a:t>
            </a:r>
          </a:p>
        </p:txBody>
      </p:sp>
      <p:sp>
        <p:nvSpPr>
          <p:cNvPr id="9" name="Marcador de texto 3">
            <a:extLst>
              <a:ext uri="{FF2B5EF4-FFF2-40B4-BE49-F238E27FC236}">
                <a16:creationId xmlns:a16="http://schemas.microsoft.com/office/drawing/2014/main" id="{5C786270-BDE1-4254-83F6-BAD12EDC8A5B}"/>
              </a:ext>
            </a:extLst>
          </p:cNvPr>
          <p:cNvSpPr txBox="1">
            <a:spLocks/>
          </p:cNvSpPr>
          <p:nvPr/>
        </p:nvSpPr>
        <p:spPr>
          <a:xfrm>
            <a:off x="20488" y="1235432"/>
            <a:ext cx="4874463"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b="1" dirty="0"/>
              <a:t>Región de ruptura o avalancha:</a:t>
            </a:r>
            <a:r>
              <a:rPr lang="es-ES" dirty="0"/>
              <a:t> De forma similar a como ocurre en un diodo polarizado inversamente, si la tensión inversa crece por encima de cierto valor se produce el efecto avalancha, que ocasiona la destrucción del semiconductor</a:t>
            </a:r>
          </a:p>
          <a:p>
            <a:pPr marL="142875" lvl="1" indent="0" algn="just">
              <a:buSzPct val="90000"/>
              <a:buNone/>
              <a:tabLst>
                <a:tab pos="228600" algn="l"/>
              </a:tabLst>
            </a:pPr>
            <a:endParaRPr lang="es-ES" dirty="0"/>
          </a:p>
          <a:p>
            <a:pPr lvl="1" algn="just">
              <a:buSzPct val="90000"/>
              <a:tabLst>
                <a:tab pos="228600" algn="l"/>
              </a:tabLst>
            </a:pPr>
            <a:r>
              <a:rPr lang="es-ES" b="1" dirty="0">
                <a:latin typeface="Arial" panose="020B0604020202020204" pitchFamily="34" charset="0"/>
                <a:cs typeface="Times New Roman" panose="02020603050405020304" pitchFamily="18" charset="0"/>
              </a:rPr>
              <a:t>Hipérbola de máxima disipación:</a:t>
            </a:r>
            <a:r>
              <a:rPr lang="es-ES" dirty="0">
                <a:latin typeface="Arial" panose="020B0604020202020204" pitchFamily="34" charset="0"/>
                <a:cs typeface="Times New Roman" panose="02020603050405020304" pitchFamily="18" charset="0"/>
              </a:rPr>
              <a:t> Es una curva formada por los puntos en los que el producto V</a:t>
            </a:r>
            <a:r>
              <a:rPr lang="es-ES" baseline="-25000" dirty="0">
                <a:latin typeface="Arial" panose="020B0604020202020204" pitchFamily="34" charset="0"/>
                <a:cs typeface="Times New Roman" panose="02020603050405020304" pitchFamily="18" charset="0"/>
              </a:rPr>
              <a:t>CE</a:t>
            </a:r>
            <a:r>
              <a:rPr lang="es-ES" dirty="0">
                <a:latin typeface="Arial" panose="020B0604020202020204" pitchFamily="34" charset="0"/>
                <a:cs typeface="Times New Roman" panose="02020603050405020304" pitchFamily="18" charset="0"/>
              </a:rPr>
              <a:t>*I</a:t>
            </a:r>
            <a:r>
              <a:rPr lang="es-ES" baseline="-25000" dirty="0">
                <a:latin typeface="Arial" panose="020B0604020202020204" pitchFamily="34" charset="0"/>
                <a:cs typeface="Times New Roman" panose="02020603050405020304" pitchFamily="18" charset="0"/>
              </a:rPr>
              <a:t>C</a:t>
            </a:r>
            <a:r>
              <a:rPr lang="es-ES" dirty="0">
                <a:latin typeface="Arial" panose="020B0604020202020204" pitchFamily="34" charset="0"/>
                <a:cs typeface="Times New Roman" panose="02020603050405020304" pitchFamily="18" charset="0"/>
              </a:rPr>
              <a:t> (prácticamente es la potencia disipada por el transistor) es la máxima que soporta el dispositivo sin destruirse. Se debe trabajar siempre por debajo de esa curva </a:t>
            </a:r>
            <a:endParaRPr lang="es-ES" sz="1600" dirty="0"/>
          </a:p>
          <a:p>
            <a:pPr algn="just"/>
            <a:endParaRPr lang="es-ES" sz="1600" dirty="0"/>
          </a:p>
          <a:p>
            <a:pPr algn="just"/>
            <a:endParaRPr lang="es-ES" sz="1600" dirty="0"/>
          </a:p>
          <a:p>
            <a:pPr algn="just"/>
            <a:endParaRPr lang="es-ES" sz="1600" dirty="0"/>
          </a:p>
          <a:p>
            <a:pPr algn="just"/>
            <a:endParaRPr lang="es-ES" sz="1600" dirty="0"/>
          </a:p>
        </p:txBody>
      </p:sp>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A49B203E-3FC3-4561-B4C9-A4832E23BFC8}"/>
                  </a:ext>
                </a:extLst>
              </p14:cNvPr>
              <p14:cNvContentPartPr/>
              <p14:nvPr/>
            </p14:nvContentPartPr>
            <p14:xfrm>
              <a:off x="5579280" y="2342359"/>
              <a:ext cx="135720" cy="187560"/>
            </p14:xfrm>
          </p:contentPart>
        </mc:Choice>
        <mc:Fallback xmlns="">
          <p:pic>
            <p:nvPicPr>
              <p:cNvPr id="2" name="Entrada de lápiz 1">
                <a:extLst>
                  <a:ext uri="{FF2B5EF4-FFF2-40B4-BE49-F238E27FC236}">
                    <a16:creationId xmlns:a16="http://schemas.microsoft.com/office/drawing/2014/main" id="{A49B203E-3FC3-4561-B4C9-A4832E23BFC8}"/>
                  </a:ext>
                </a:extLst>
              </p:cNvPr>
              <p:cNvPicPr/>
              <p:nvPr/>
            </p:nvPicPr>
            <p:blipFill>
              <a:blip r:embed="rId4"/>
              <a:stretch>
                <a:fillRect/>
              </a:stretch>
            </p:blipFill>
            <p:spPr>
              <a:xfrm>
                <a:off x="5570280" y="2333359"/>
                <a:ext cx="153360" cy="205200"/>
              </a:xfrm>
              <a:prstGeom prst="rect">
                <a:avLst/>
              </a:prstGeom>
            </p:spPr>
          </p:pic>
        </mc:Fallback>
      </mc:AlternateContent>
      <p:grpSp>
        <p:nvGrpSpPr>
          <p:cNvPr id="7" name="Grupo 6">
            <a:extLst>
              <a:ext uri="{FF2B5EF4-FFF2-40B4-BE49-F238E27FC236}">
                <a16:creationId xmlns:a16="http://schemas.microsoft.com/office/drawing/2014/main" id="{EAC722B1-51B5-4872-B76E-DA9405D0A835}"/>
              </a:ext>
            </a:extLst>
          </p:cNvPr>
          <p:cNvGrpSpPr/>
          <p:nvPr/>
        </p:nvGrpSpPr>
        <p:grpSpPr>
          <a:xfrm>
            <a:off x="5298480" y="1843399"/>
            <a:ext cx="428040" cy="249480"/>
            <a:chOff x="5298480" y="1843399"/>
            <a:chExt cx="428040" cy="249480"/>
          </a:xfrm>
        </p:grpSpPr>
        <mc:AlternateContent xmlns:mc="http://schemas.openxmlformats.org/markup-compatibility/2006" xmlns:p14="http://schemas.microsoft.com/office/powerpoint/2010/main">
          <mc:Choice Requires="p14">
            <p:contentPart p14:bwMode="auto" r:id="rId5">
              <p14:nvContentPartPr>
                <p14:cNvPr id="3" name="Entrada de lápiz 2">
                  <a:extLst>
                    <a:ext uri="{FF2B5EF4-FFF2-40B4-BE49-F238E27FC236}">
                      <a16:creationId xmlns:a16="http://schemas.microsoft.com/office/drawing/2014/main" id="{5E0FBB10-5D54-459A-A89D-B8DEB1B787AF}"/>
                    </a:ext>
                  </a:extLst>
                </p14:cNvPr>
                <p14:cNvContentPartPr/>
                <p14:nvPr/>
              </p14:nvContentPartPr>
              <p14:xfrm>
                <a:off x="5298480" y="1843399"/>
                <a:ext cx="207360" cy="227880"/>
              </p14:xfrm>
            </p:contentPart>
          </mc:Choice>
          <mc:Fallback xmlns="">
            <p:pic>
              <p:nvPicPr>
                <p:cNvPr id="3" name="Entrada de lápiz 2">
                  <a:extLst>
                    <a:ext uri="{FF2B5EF4-FFF2-40B4-BE49-F238E27FC236}">
                      <a16:creationId xmlns:a16="http://schemas.microsoft.com/office/drawing/2014/main" id="{5E0FBB10-5D54-459A-A89D-B8DEB1B787AF}"/>
                    </a:ext>
                  </a:extLst>
                </p:cNvPr>
                <p:cNvPicPr/>
                <p:nvPr/>
              </p:nvPicPr>
              <p:blipFill>
                <a:blip r:embed="rId6"/>
                <a:stretch>
                  <a:fillRect/>
                </a:stretch>
              </p:blipFill>
              <p:spPr>
                <a:xfrm>
                  <a:off x="5289840" y="1834759"/>
                  <a:ext cx="225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Entrada de lápiz 3">
                  <a:extLst>
                    <a:ext uri="{FF2B5EF4-FFF2-40B4-BE49-F238E27FC236}">
                      <a16:creationId xmlns:a16="http://schemas.microsoft.com/office/drawing/2014/main" id="{C7F62562-E98A-4E2E-AEC7-25003ACCF059}"/>
                    </a:ext>
                  </a:extLst>
                </p14:cNvPr>
                <p14:cNvContentPartPr/>
                <p14:nvPr/>
              </p14:nvContentPartPr>
              <p14:xfrm>
                <a:off x="5596200" y="1976599"/>
                <a:ext cx="130320" cy="116280"/>
              </p14:xfrm>
            </p:contentPart>
          </mc:Choice>
          <mc:Fallback xmlns="">
            <p:pic>
              <p:nvPicPr>
                <p:cNvPr id="4" name="Entrada de lápiz 3">
                  <a:extLst>
                    <a:ext uri="{FF2B5EF4-FFF2-40B4-BE49-F238E27FC236}">
                      <a16:creationId xmlns:a16="http://schemas.microsoft.com/office/drawing/2014/main" id="{C7F62562-E98A-4E2E-AEC7-25003ACCF059}"/>
                    </a:ext>
                  </a:extLst>
                </p:cNvPr>
                <p:cNvPicPr/>
                <p:nvPr/>
              </p:nvPicPr>
              <p:blipFill>
                <a:blip r:embed="rId8"/>
                <a:stretch>
                  <a:fillRect/>
                </a:stretch>
              </p:blipFill>
              <p:spPr>
                <a:xfrm>
                  <a:off x="5587560" y="1967959"/>
                  <a:ext cx="147960" cy="133920"/>
                </a:xfrm>
                <a:prstGeom prst="rect">
                  <a:avLst/>
                </a:prstGeom>
              </p:spPr>
            </p:pic>
          </mc:Fallback>
        </mc:AlternateContent>
      </p:grpSp>
      <p:grpSp>
        <p:nvGrpSpPr>
          <p:cNvPr id="16" name="Grupo 15">
            <a:extLst>
              <a:ext uri="{FF2B5EF4-FFF2-40B4-BE49-F238E27FC236}">
                <a16:creationId xmlns:a16="http://schemas.microsoft.com/office/drawing/2014/main" id="{2E5A2B7F-0EA4-4854-ACBA-704CC18E33E7}"/>
              </a:ext>
            </a:extLst>
          </p:cNvPr>
          <p:cNvGrpSpPr/>
          <p:nvPr/>
        </p:nvGrpSpPr>
        <p:grpSpPr>
          <a:xfrm>
            <a:off x="8309880" y="3858319"/>
            <a:ext cx="701280" cy="389520"/>
            <a:chOff x="8309880" y="3858319"/>
            <a:chExt cx="701280" cy="389520"/>
          </a:xfrm>
        </p:grpSpPr>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5DA81B5A-5AF0-4AD5-9917-EACCD00E8DDC}"/>
                    </a:ext>
                  </a:extLst>
                </p14:cNvPr>
                <p14:cNvContentPartPr/>
                <p14:nvPr/>
              </p14:nvContentPartPr>
              <p14:xfrm>
                <a:off x="8309880" y="4053079"/>
                <a:ext cx="184680" cy="189720"/>
              </p14:xfrm>
            </p:contentPart>
          </mc:Choice>
          <mc:Fallback xmlns="">
            <p:pic>
              <p:nvPicPr>
                <p:cNvPr id="10" name="Entrada de lápiz 9">
                  <a:extLst>
                    <a:ext uri="{FF2B5EF4-FFF2-40B4-BE49-F238E27FC236}">
                      <a16:creationId xmlns:a16="http://schemas.microsoft.com/office/drawing/2014/main" id="{5DA81B5A-5AF0-4AD5-9917-EACCD00E8DDC}"/>
                    </a:ext>
                  </a:extLst>
                </p:cNvPr>
                <p:cNvPicPr/>
                <p:nvPr/>
              </p:nvPicPr>
              <p:blipFill>
                <a:blip r:embed="rId10"/>
                <a:stretch>
                  <a:fillRect/>
                </a:stretch>
              </p:blipFill>
              <p:spPr>
                <a:xfrm>
                  <a:off x="8300880" y="4044439"/>
                  <a:ext cx="202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3673C59D-02A1-438F-8823-2DEF43D6A23C}"/>
                    </a:ext>
                  </a:extLst>
                </p14:cNvPr>
                <p14:cNvContentPartPr/>
                <p14:nvPr/>
              </p14:nvContentPartPr>
              <p14:xfrm>
                <a:off x="8534160" y="3858319"/>
                <a:ext cx="208800" cy="348120"/>
              </p14:xfrm>
            </p:contentPart>
          </mc:Choice>
          <mc:Fallback xmlns="">
            <p:pic>
              <p:nvPicPr>
                <p:cNvPr id="11" name="Entrada de lápiz 10">
                  <a:extLst>
                    <a:ext uri="{FF2B5EF4-FFF2-40B4-BE49-F238E27FC236}">
                      <a16:creationId xmlns:a16="http://schemas.microsoft.com/office/drawing/2014/main" id="{3673C59D-02A1-438F-8823-2DEF43D6A23C}"/>
                    </a:ext>
                  </a:extLst>
                </p:cNvPr>
                <p:cNvPicPr/>
                <p:nvPr/>
              </p:nvPicPr>
              <p:blipFill>
                <a:blip r:embed="rId12"/>
                <a:stretch>
                  <a:fillRect/>
                </a:stretch>
              </p:blipFill>
              <p:spPr>
                <a:xfrm>
                  <a:off x="8525520" y="3849679"/>
                  <a:ext cx="2264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A5E41A59-EB1F-4523-B6DB-32DD59E52BE3}"/>
                    </a:ext>
                  </a:extLst>
                </p14:cNvPr>
                <p14:cNvContentPartPr/>
                <p14:nvPr/>
              </p14:nvContentPartPr>
              <p14:xfrm>
                <a:off x="8782200" y="4092319"/>
                <a:ext cx="84600" cy="155520"/>
              </p14:xfrm>
            </p:contentPart>
          </mc:Choice>
          <mc:Fallback xmlns="">
            <p:pic>
              <p:nvPicPr>
                <p:cNvPr id="12" name="Entrada de lápiz 11">
                  <a:extLst>
                    <a:ext uri="{FF2B5EF4-FFF2-40B4-BE49-F238E27FC236}">
                      <a16:creationId xmlns:a16="http://schemas.microsoft.com/office/drawing/2014/main" id="{A5E41A59-EB1F-4523-B6DB-32DD59E52BE3}"/>
                    </a:ext>
                  </a:extLst>
                </p:cNvPr>
                <p:cNvPicPr/>
                <p:nvPr/>
              </p:nvPicPr>
              <p:blipFill>
                <a:blip r:embed="rId14"/>
                <a:stretch>
                  <a:fillRect/>
                </a:stretch>
              </p:blipFill>
              <p:spPr>
                <a:xfrm>
                  <a:off x="8773200" y="4083679"/>
                  <a:ext cx="102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11CA2678-2848-4426-8AEE-9CA0B2FEF19A}"/>
                    </a:ext>
                  </a:extLst>
                </p14:cNvPr>
                <p14:cNvContentPartPr/>
                <p14:nvPr/>
              </p14:nvContentPartPr>
              <p14:xfrm>
                <a:off x="8880840" y="4122199"/>
                <a:ext cx="92520" cy="124920"/>
              </p14:xfrm>
            </p:contentPart>
          </mc:Choice>
          <mc:Fallback xmlns="">
            <p:pic>
              <p:nvPicPr>
                <p:cNvPr id="13" name="Entrada de lápiz 12">
                  <a:extLst>
                    <a:ext uri="{FF2B5EF4-FFF2-40B4-BE49-F238E27FC236}">
                      <a16:creationId xmlns:a16="http://schemas.microsoft.com/office/drawing/2014/main" id="{11CA2678-2848-4426-8AEE-9CA0B2FEF19A}"/>
                    </a:ext>
                  </a:extLst>
                </p:cNvPr>
                <p:cNvPicPr/>
                <p:nvPr/>
              </p:nvPicPr>
              <p:blipFill>
                <a:blip r:embed="rId16"/>
                <a:stretch>
                  <a:fillRect/>
                </a:stretch>
              </p:blipFill>
              <p:spPr>
                <a:xfrm>
                  <a:off x="8872200" y="4113559"/>
                  <a:ext cx="110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7FF2244A-D268-4F8B-8831-5DEC6E7C8628}"/>
                    </a:ext>
                  </a:extLst>
                </p14:cNvPr>
                <p14:cNvContentPartPr/>
                <p14:nvPr/>
              </p14:nvContentPartPr>
              <p14:xfrm>
                <a:off x="8865000" y="4159279"/>
                <a:ext cx="81000" cy="13320"/>
              </p14:xfrm>
            </p:contentPart>
          </mc:Choice>
          <mc:Fallback xmlns="">
            <p:pic>
              <p:nvPicPr>
                <p:cNvPr id="14" name="Entrada de lápiz 13">
                  <a:extLst>
                    <a:ext uri="{FF2B5EF4-FFF2-40B4-BE49-F238E27FC236}">
                      <a16:creationId xmlns:a16="http://schemas.microsoft.com/office/drawing/2014/main" id="{7FF2244A-D268-4F8B-8831-5DEC6E7C8628}"/>
                    </a:ext>
                  </a:extLst>
                </p:cNvPr>
                <p:cNvPicPr/>
                <p:nvPr/>
              </p:nvPicPr>
              <p:blipFill>
                <a:blip r:embed="rId18"/>
                <a:stretch>
                  <a:fillRect/>
                </a:stretch>
              </p:blipFill>
              <p:spPr>
                <a:xfrm>
                  <a:off x="8856000" y="4150639"/>
                  <a:ext cx="98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D7714037-E211-4805-887B-0BE8F5369E08}"/>
                    </a:ext>
                  </a:extLst>
                </p14:cNvPr>
                <p14:cNvContentPartPr/>
                <p14:nvPr/>
              </p14:nvContentPartPr>
              <p14:xfrm>
                <a:off x="8880480" y="4085479"/>
                <a:ext cx="130680" cy="32760"/>
              </p14:xfrm>
            </p:contentPart>
          </mc:Choice>
          <mc:Fallback xmlns="">
            <p:pic>
              <p:nvPicPr>
                <p:cNvPr id="15" name="Entrada de lápiz 14">
                  <a:extLst>
                    <a:ext uri="{FF2B5EF4-FFF2-40B4-BE49-F238E27FC236}">
                      <a16:creationId xmlns:a16="http://schemas.microsoft.com/office/drawing/2014/main" id="{D7714037-E211-4805-887B-0BE8F5369E08}"/>
                    </a:ext>
                  </a:extLst>
                </p:cNvPr>
                <p:cNvPicPr/>
                <p:nvPr/>
              </p:nvPicPr>
              <p:blipFill>
                <a:blip r:embed="rId20"/>
                <a:stretch>
                  <a:fillRect/>
                </a:stretch>
              </p:blipFill>
              <p:spPr>
                <a:xfrm>
                  <a:off x="8871480" y="4076479"/>
                  <a:ext cx="148320" cy="50400"/>
                </a:xfrm>
                <a:prstGeom prst="rect">
                  <a:avLst/>
                </a:prstGeom>
              </p:spPr>
            </p:pic>
          </mc:Fallback>
        </mc:AlternateContent>
      </p:grpSp>
      <p:grpSp>
        <p:nvGrpSpPr>
          <p:cNvPr id="38" name="Grupo 37">
            <a:extLst>
              <a:ext uri="{FF2B5EF4-FFF2-40B4-BE49-F238E27FC236}">
                <a16:creationId xmlns:a16="http://schemas.microsoft.com/office/drawing/2014/main" id="{39C79C1D-A556-4067-9596-E350F2B58686}"/>
              </a:ext>
            </a:extLst>
          </p:cNvPr>
          <p:cNvGrpSpPr/>
          <p:nvPr/>
        </p:nvGrpSpPr>
        <p:grpSpPr>
          <a:xfrm>
            <a:off x="6609960" y="1205119"/>
            <a:ext cx="719640" cy="888120"/>
            <a:chOff x="6609960" y="1205119"/>
            <a:chExt cx="719640" cy="888120"/>
          </a:xfrm>
        </p:grpSpPr>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FC8D546E-32E7-4E4F-A1E9-BD2F363E9FD4}"/>
                    </a:ext>
                  </a:extLst>
                </p14:cNvPr>
                <p14:cNvContentPartPr/>
                <p14:nvPr/>
              </p14:nvContentPartPr>
              <p14:xfrm>
                <a:off x="6609960" y="1546399"/>
                <a:ext cx="112680" cy="126720"/>
              </p14:xfrm>
            </p:contentPart>
          </mc:Choice>
          <mc:Fallback xmlns="">
            <p:pic>
              <p:nvPicPr>
                <p:cNvPr id="31" name="Entrada de lápiz 30">
                  <a:extLst>
                    <a:ext uri="{FF2B5EF4-FFF2-40B4-BE49-F238E27FC236}">
                      <a16:creationId xmlns:a16="http://schemas.microsoft.com/office/drawing/2014/main" id="{FC8D546E-32E7-4E4F-A1E9-BD2F363E9FD4}"/>
                    </a:ext>
                  </a:extLst>
                </p:cNvPr>
                <p:cNvPicPr/>
                <p:nvPr/>
              </p:nvPicPr>
              <p:blipFill>
                <a:blip r:embed="rId22"/>
                <a:stretch>
                  <a:fillRect/>
                </a:stretch>
              </p:blipFill>
              <p:spPr>
                <a:xfrm>
                  <a:off x="6600960" y="1537759"/>
                  <a:ext cx="130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4EA585C9-E9DC-4E91-9744-EE37FA66E75C}"/>
                    </a:ext>
                  </a:extLst>
                </p14:cNvPr>
                <p14:cNvContentPartPr/>
                <p14:nvPr/>
              </p14:nvContentPartPr>
              <p14:xfrm>
                <a:off x="6681960" y="1615519"/>
                <a:ext cx="304920" cy="12600"/>
              </p14:xfrm>
            </p:contentPart>
          </mc:Choice>
          <mc:Fallback xmlns="">
            <p:pic>
              <p:nvPicPr>
                <p:cNvPr id="32" name="Entrada de lápiz 31">
                  <a:extLst>
                    <a:ext uri="{FF2B5EF4-FFF2-40B4-BE49-F238E27FC236}">
                      <a16:creationId xmlns:a16="http://schemas.microsoft.com/office/drawing/2014/main" id="{4EA585C9-E9DC-4E91-9744-EE37FA66E75C}"/>
                    </a:ext>
                  </a:extLst>
                </p:cNvPr>
                <p:cNvPicPr/>
                <p:nvPr/>
              </p:nvPicPr>
              <p:blipFill>
                <a:blip r:embed="rId24"/>
                <a:stretch>
                  <a:fillRect/>
                </a:stretch>
              </p:blipFill>
              <p:spPr>
                <a:xfrm>
                  <a:off x="6672960" y="1606519"/>
                  <a:ext cx="322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CD718574-0A5C-4361-B9F2-72B504D8ACA2}"/>
                    </a:ext>
                  </a:extLst>
                </p14:cNvPr>
                <p14:cNvContentPartPr/>
                <p14:nvPr/>
              </p14:nvContentPartPr>
              <p14:xfrm>
                <a:off x="6990120" y="1461799"/>
                <a:ext cx="44640" cy="336960"/>
              </p14:xfrm>
            </p:contentPart>
          </mc:Choice>
          <mc:Fallback xmlns="">
            <p:pic>
              <p:nvPicPr>
                <p:cNvPr id="33" name="Entrada de lápiz 32">
                  <a:extLst>
                    <a:ext uri="{FF2B5EF4-FFF2-40B4-BE49-F238E27FC236}">
                      <a16:creationId xmlns:a16="http://schemas.microsoft.com/office/drawing/2014/main" id="{CD718574-0A5C-4361-B9F2-72B504D8ACA2}"/>
                    </a:ext>
                  </a:extLst>
                </p:cNvPr>
                <p:cNvPicPr/>
                <p:nvPr/>
              </p:nvPicPr>
              <p:blipFill>
                <a:blip r:embed="rId26"/>
                <a:stretch>
                  <a:fillRect/>
                </a:stretch>
              </p:blipFill>
              <p:spPr>
                <a:xfrm>
                  <a:off x="6981120" y="1452799"/>
                  <a:ext cx="622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2834716C-410E-4CF5-8068-99CA81ABC40E}"/>
                    </a:ext>
                  </a:extLst>
                </p14:cNvPr>
                <p14:cNvContentPartPr/>
                <p14:nvPr/>
              </p14:nvContentPartPr>
              <p14:xfrm>
                <a:off x="6964920" y="1205119"/>
                <a:ext cx="337680" cy="399600"/>
              </p14:xfrm>
            </p:contentPart>
          </mc:Choice>
          <mc:Fallback xmlns="">
            <p:pic>
              <p:nvPicPr>
                <p:cNvPr id="34" name="Entrada de lápiz 33">
                  <a:extLst>
                    <a:ext uri="{FF2B5EF4-FFF2-40B4-BE49-F238E27FC236}">
                      <a16:creationId xmlns:a16="http://schemas.microsoft.com/office/drawing/2014/main" id="{2834716C-410E-4CF5-8068-99CA81ABC40E}"/>
                    </a:ext>
                  </a:extLst>
                </p:cNvPr>
                <p:cNvPicPr/>
                <p:nvPr/>
              </p:nvPicPr>
              <p:blipFill>
                <a:blip r:embed="rId28"/>
                <a:stretch>
                  <a:fillRect/>
                </a:stretch>
              </p:blipFill>
              <p:spPr>
                <a:xfrm>
                  <a:off x="6956280" y="1196479"/>
                  <a:ext cx="3553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Entrada de lápiz 34">
                  <a:extLst>
                    <a:ext uri="{FF2B5EF4-FFF2-40B4-BE49-F238E27FC236}">
                      <a16:creationId xmlns:a16="http://schemas.microsoft.com/office/drawing/2014/main" id="{D385FBE3-D491-4F79-82EF-3C8C47ED535C}"/>
                    </a:ext>
                  </a:extLst>
                </p14:cNvPr>
                <p14:cNvContentPartPr/>
                <p14:nvPr/>
              </p14:nvContentPartPr>
              <p14:xfrm>
                <a:off x="6991560" y="1747279"/>
                <a:ext cx="236880" cy="23400"/>
              </p14:xfrm>
            </p:contentPart>
          </mc:Choice>
          <mc:Fallback xmlns="">
            <p:pic>
              <p:nvPicPr>
                <p:cNvPr id="35" name="Entrada de lápiz 34">
                  <a:extLst>
                    <a:ext uri="{FF2B5EF4-FFF2-40B4-BE49-F238E27FC236}">
                      <a16:creationId xmlns:a16="http://schemas.microsoft.com/office/drawing/2014/main" id="{D385FBE3-D491-4F79-82EF-3C8C47ED535C}"/>
                    </a:ext>
                  </a:extLst>
                </p:cNvPr>
                <p:cNvPicPr/>
                <p:nvPr/>
              </p:nvPicPr>
              <p:blipFill>
                <a:blip r:embed="rId30"/>
                <a:stretch>
                  <a:fillRect/>
                </a:stretch>
              </p:blipFill>
              <p:spPr>
                <a:xfrm>
                  <a:off x="6982920" y="1738639"/>
                  <a:ext cx="25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Entrada de lápiz 35">
                  <a:extLst>
                    <a:ext uri="{FF2B5EF4-FFF2-40B4-BE49-F238E27FC236}">
                      <a16:creationId xmlns:a16="http://schemas.microsoft.com/office/drawing/2014/main" id="{9961C340-A6D0-46E8-BC9E-B03E57E8A5C6}"/>
                    </a:ext>
                  </a:extLst>
                </p14:cNvPr>
                <p14:cNvContentPartPr/>
                <p14:nvPr/>
              </p14:nvContentPartPr>
              <p14:xfrm>
                <a:off x="7178760" y="1735399"/>
                <a:ext cx="89640" cy="104760"/>
              </p14:xfrm>
            </p:contentPart>
          </mc:Choice>
          <mc:Fallback xmlns="">
            <p:pic>
              <p:nvPicPr>
                <p:cNvPr id="36" name="Entrada de lápiz 35">
                  <a:extLst>
                    <a:ext uri="{FF2B5EF4-FFF2-40B4-BE49-F238E27FC236}">
                      <a16:creationId xmlns:a16="http://schemas.microsoft.com/office/drawing/2014/main" id="{9961C340-A6D0-46E8-BC9E-B03E57E8A5C6}"/>
                    </a:ext>
                  </a:extLst>
                </p:cNvPr>
                <p:cNvPicPr/>
                <p:nvPr/>
              </p:nvPicPr>
              <p:blipFill>
                <a:blip r:embed="rId32"/>
                <a:stretch>
                  <a:fillRect/>
                </a:stretch>
              </p:blipFill>
              <p:spPr>
                <a:xfrm>
                  <a:off x="7169760" y="1726399"/>
                  <a:ext cx="107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Entrada de lápiz 36">
                  <a:extLst>
                    <a:ext uri="{FF2B5EF4-FFF2-40B4-BE49-F238E27FC236}">
                      <a16:creationId xmlns:a16="http://schemas.microsoft.com/office/drawing/2014/main" id="{ABCABCAD-BECC-4291-9B06-4CCC6F4B535E}"/>
                    </a:ext>
                  </a:extLst>
                </p14:cNvPr>
                <p14:cNvContentPartPr/>
                <p14:nvPr/>
              </p14:nvContentPartPr>
              <p14:xfrm>
                <a:off x="7178400" y="1812439"/>
                <a:ext cx="151200" cy="280800"/>
              </p14:xfrm>
            </p:contentPart>
          </mc:Choice>
          <mc:Fallback xmlns="">
            <p:pic>
              <p:nvPicPr>
                <p:cNvPr id="37" name="Entrada de lápiz 36">
                  <a:extLst>
                    <a:ext uri="{FF2B5EF4-FFF2-40B4-BE49-F238E27FC236}">
                      <a16:creationId xmlns:a16="http://schemas.microsoft.com/office/drawing/2014/main" id="{ABCABCAD-BECC-4291-9B06-4CCC6F4B535E}"/>
                    </a:ext>
                  </a:extLst>
                </p:cNvPr>
                <p:cNvPicPr/>
                <p:nvPr/>
              </p:nvPicPr>
              <p:blipFill>
                <a:blip r:embed="rId34"/>
                <a:stretch>
                  <a:fillRect/>
                </a:stretch>
              </p:blipFill>
              <p:spPr>
                <a:xfrm>
                  <a:off x="7169760" y="1803439"/>
                  <a:ext cx="168840" cy="29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Entrada de lápiz 38">
                <a:extLst>
                  <a:ext uri="{FF2B5EF4-FFF2-40B4-BE49-F238E27FC236}">
                    <a16:creationId xmlns:a16="http://schemas.microsoft.com/office/drawing/2014/main" id="{995B3E77-DC4C-4640-B877-4A451B254323}"/>
                  </a:ext>
                </a:extLst>
              </p14:cNvPr>
              <p14:cNvContentPartPr/>
              <p14:nvPr/>
            </p14:nvContentPartPr>
            <p14:xfrm>
              <a:off x="6168240" y="1534879"/>
              <a:ext cx="171000" cy="161640"/>
            </p14:xfrm>
          </p:contentPart>
        </mc:Choice>
        <mc:Fallback xmlns="">
          <p:pic>
            <p:nvPicPr>
              <p:cNvPr id="39" name="Entrada de lápiz 38">
                <a:extLst>
                  <a:ext uri="{FF2B5EF4-FFF2-40B4-BE49-F238E27FC236}">
                    <a16:creationId xmlns:a16="http://schemas.microsoft.com/office/drawing/2014/main" id="{995B3E77-DC4C-4640-B877-4A451B254323}"/>
                  </a:ext>
                </a:extLst>
              </p:cNvPr>
              <p:cNvPicPr/>
              <p:nvPr/>
            </p:nvPicPr>
            <p:blipFill>
              <a:blip r:embed="rId36"/>
              <a:stretch>
                <a:fillRect/>
              </a:stretch>
            </p:blipFill>
            <p:spPr>
              <a:xfrm>
                <a:off x="6159600" y="1525879"/>
                <a:ext cx="188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Entrada de lápiz 39">
                <a:extLst>
                  <a:ext uri="{FF2B5EF4-FFF2-40B4-BE49-F238E27FC236}">
                    <a16:creationId xmlns:a16="http://schemas.microsoft.com/office/drawing/2014/main" id="{8631B95D-5A1A-4A3C-AC52-45362E2C42B0}"/>
                  </a:ext>
                </a:extLst>
              </p14:cNvPr>
              <p14:cNvContentPartPr/>
              <p14:nvPr/>
            </p14:nvContentPartPr>
            <p14:xfrm>
              <a:off x="7489440" y="1231039"/>
              <a:ext cx="120600" cy="95040"/>
            </p14:xfrm>
          </p:contentPart>
        </mc:Choice>
        <mc:Fallback xmlns="">
          <p:pic>
            <p:nvPicPr>
              <p:cNvPr id="40" name="Entrada de lápiz 39">
                <a:extLst>
                  <a:ext uri="{FF2B5EF4-FFF2-40B4-BE49-F238E27FC236}">
                    <a16:creationId xmlns:a16="http://schemas.microsoft.com/office/drawing/2014/main" id="{8631B95D-5A1A-4A3C-AC52-45362E2C42B0}"/>
                  </a:ext>
                </a:extLst>
              </p:cNvPr>
              <p:cNvPicPr/>
              <p:nvPr/>
            </p:nvPicPr>
            <p:blipFill>
              <a:blip r:embed="rId38"/>
              <a:stretch>
                <a:fillRect/>
              </a:stretch>
            </p:blipFill>
            <p:spPr>
              <a:xfrm>
                <a:off x="7480440" y="1222039"/>
                <a:ext cx="138240" cy="112680"/>
              </a:xfrm>
              <a:prstGeom prst="rect">
                <a:avLst/>
              </a:prstGeom>
            </p:spPr>
          </p:pic>
        </mc:Fallback>
      </mc:AlternateContent>
      <p:grpSp>
        <p:nvGrpSpPr>
          <p:cNvPr id="44" name="Grupo 43">
            <a:extLst>
              <a:ext uri="{FF2B5EF4-FFF2-40B4-BE49-F238E27FC236}">
                <a16:creationId xmlns:a16="http://schemas.microsoft.com/office/drawing/2014/main" id="{23000EE1-EC24-46DB-B571-EBBA5FBAFC6F}"/>
              </a:ext>
            </a:extLst>
          </p:cNvPr>
          <p:cNvGrpSpPr/>
          <p:nvPr/>
        </p:nvGrpSpPr>
        <p:grpSpPr>
          <a:xfrm>
            <a:off x="7524720" y="1912519"/>
            <a:ext cx="123840" cy="155880"/>
            <a:chOff x="7524720" y="1912519"/>
            <a:chExt cx="123840" cy="155880"/>
          </a:xfrm>
        </p:grpSpPr>
        <mc:AlternateContent xmlns:mc="http://schemas.openxmlformats.org/markup-compatibility/2006" xmlns:p14="http://schemas.microsoft.com/office/powerpoint/2010/main">
          <mc:Choice Requires="p14">
            <p:contentPart p14:bwMode="auto" r:id="rId39">
              <p14:nvContentPartPr>
                <p14:cNvPr id="41" name="Entrada de lápiz 40">
                  <a:extLst>
                    <a:ext uri="{FF2B5EF4-FFF2-40B4-BE49-F238E27FC236}">
                      <a16:creationId xmlns:a16="http://schemas.microsoft.com/office/drawing/2014/main" id="{2424B1BC-2FB7-4893-BF1D-3C4F02E8DD7B}"/>
                    </a:ext>
                  </a:extLst>
                </p14:cNvPr>
                <p14:cNvContentPartPr/>
                <p14:nvPr/>
              </p14:nvContentPartPr>
              <p14:xfrm>
                <a:off x="7530120" y="1968679"/>
                <a:ext cx="106560" cy="99720"/>
              </p14:xfrm>
            </p:contentPart>
          </mc:Choice>
          <mc:Fallback xmlns="">
            <p:pic>
              <p:nvPicPr>
                <p:cNvPr id="41" name="Entrada de lápiz 40">
                  <a:extLst>
                    <a:ext uri="{FF2B5EF4-FFF2-40B4-BE49-F238E27FC236}">
                      <a16:creationId xmlns:a16="http://schemas.microsoft.com/office/drawing/2014/main" id="{2424B1BC-2FB7-4893-BF1D-3C4F02E8DD7B}"/>
                    </a:ext>
                  </a:extLst>
                </p:cNvPr>
                <p:cNvPicPr/>
                <p:nvPr/>
              </p:nvPicPr>
              <p:blipFill>
                <a:blip r:embed="rId40"/>
                <a:stretch>
                  <a:fillRect/>
                </a:stretch>
              </p:blipFill>
              <p:spPr>
                <a:xfrm>
                  <a:off x="7521480" y="1959679"/>
                  <a:ext cx="124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Entrada de lápiz 41">
                  <a:extLst>
                    <a:ext uri="{FF2B5EF4-FFF2-40B4-BE49-F238E27FC236}">
                      <a16:creationId xmlns:a16="http://schemas.microsoft.com/office/drawing/2014/main" id="{7EF9BADC-769F-4244-AF36-E25CC6CD4441}"/>
                    </a:ext>
                  </a:extLst>
                </p14:cNvPr>
                <p14:cNvContentPartPr/>
                <p14:nvPr/>
              </p14:nvContentPartPr>
              <p14:xfrm>
                <a:off x="7524720" y="2009719"/>
                <a:ext cx="56880" cy="34200"/>
              </p14:xfrm>
            </p:contentPart>
          </mc:Choice>
          <mc:Fallback xmlns="">
            <p:pic>
              <p:nvPicPr>
                <p:cNvPr id="42" name="Entrada de lápiz 41">
                  <a:extLst>
                    <a:ext uri="{FF2B5EF4-FFF2-40B4-BE49-F238E27FC236}">
                      <a16:creationId xmlns:a16="http://schemas.microsoft.com/office/drawing/2014/main" id="{7EF9BADC-769F-4244-AF36-E25CC6CD4441}"/>
                    </a:ext>
                  </a:extLst>
                </p:cNvPr>
                <p:cNvPicPr/>
                <p:nvPr/>
              </p:nvPicPr>
              <p:blipFill>
                <a:blip r:embed="rId42"/>
                <a:stretch>
                  <a:fillRect/>
                </a:stretch>
              </p:blipFill>
              <p:spPr>
                <a:xfrm>
                  <a:off x="7515720" y="2000719"/>
                  <a:ext cx="74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Entrada de lápiz 42">
                  <a:extLst>
                    <a:ext uri="{FF2B5EF4-FFF2-40B4-BE49-F238E27FC236}">
                      <a16:creationId xmlns:a16="http://schemas.microsoft.com/office/drawing/2014/main" id="{D3EFF8D0-542B-4CA1-97D9-51C7930B1190}"/>
                    </a:ext>
                  </a:extLst>
                </p14:cNvPr>
                <p14:cNvContentPartPr/>
                <p14:nvPr/>
              </p14:nvContentPartPr>
              <p14:xfrm>
                <a:off x="7525080" y="1912519"/>
                <a:ext cx="123480" cy="73440"/>
              </p14:xfrm>
            </p:contentPart>
          </mc:Choice>
          <mc:Fallback xmlns="">
            <p:pic>
              <p:nvPicPr>
                <p:cNvPr id="43" name="Entrada de lápiz 42">
                  <a:extLst>
                    <a:ext uri="{FF2B5EF4-FFF2-40B4-BE49-F238E27FC236}">
                      <a16:creationId xmlns:a16="http://schemas.microsoft.com/office/drawing/2014/main" id="{D3EFF8D0-542B-4CA1-97D9-51C7930B1190}"/>
                    </a:ext>
                  </a:extLst>
                </p:cNvPr>
                <p:cNvPicPr/>
                <p:nvPr/>
              </p:nvPicPr>
              <p:blipFill>
                <a:blip r:embed="rId44"/>
                <a:stretch>
                  <a:fillRect/>
                </a:stretch>
              </p:blipFill>
              <p:spPr>
                <a:xfrm>
                  <a:off x="7516440" y="1903519"/>
                  <a:ext cx="1411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17" name="Entrada de lápiz 16">
                <a:extLst>
                  <a:ext uri="{FF2B5EF4-FFF2-40B4-BE49-F238E27FC236}">
                    <a16:creationId xmlns:a16="http://schemas.microsoft.com/office/drawing/2014/main" id="{0A490EE6-E580-4995-9854-131FCA6A62B5}"/>
                  </a:ext>
                </a:extLst>
              </p14:cNvPr>
              <p14:cNvContentPartPr/>
              <p14:nvPr/>
            </p14:nvContentPartPr>
            <p14:xfrm>
              <a:off x="506160" y="4043719"/>
              <a:ext cx="33480" cy="200880"/>
            </p14:xfrm>
          </p:contentPart>
        </mc:Choice>
        <mc:Fallback xmlns="">
          <p:pic>
            <p:nvPicPr>
              <p:cNvPr id="17" name="Entrada de lápiz 16">
                <a:extLst>
                  <a:ext uri="{FF2B5EF4-FFF2-40B4-BE49-F238E27FC236}">
                    <a16:creationId xmlns:a16="http://schemas.microsoft.com/office/drawing/2014/main" id="{0A490EE6-E580-4995-9854-131FCA6A62B5}"/>
                  </a:ext>
                </a:extLst>
              </p:cNvPr>
              <p:cNvPicPr/>
              <p:nvPr/>
            </p:nvPicPr>
            <p:blipFill>
              <a:blip r:embed="rId46"/>
              <a:stretch>
                <a:fillRect/>
              </a:stretch>
            </p:blipFill>
            <p:spPr>
              <a:xfrm>
                <a:off x="497160" y="4035079"/>
                <a:ext cx="511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 name="Entrada de lápiz 17">
                <a:extLst>
                  <a:ext uri="{FF2B5EF4-FFF2-40B4-BE49-F238E27FC236}">
                    <a16:creationId xmlns:a16="http://schemas.microsoft.com/office/drawing/2014/main" id="{941DDCC4-952E-43EA-804E-087704F25289}"/>
                  </a:ext>
                </a:extLst>
              </p14:cNvPr>
              <p14:cNvContentPartPr/>
              <p14:nvPr/>
            </p14:nvContentPartPr>
            <p14:xfrm>
              <a:off x="381960" y="4011319"/>
              <a:ext cx="281520" cy="119160"/>
            </p14:xfrm>
          </p:contentPart>
        </mc:Choice>
        <mc:Fallback xmlns="">
          <p:pic>
            <p:nvPicPr>
              <p:cNvPr id="18" name="Entrada de lápiz 17">
                <a:extLst>
                  <a:ext uri="{FF2B5EF4-FFF2-40B4-BE49-F238E27FC236}">
                    <a16:creationId xmlns:a16="http://schemas.microsoft.com/office/drawing/2014/main" id="{941DDCC4-952E-43EA-804E-087704F25289}"/>
                  </a:ext>
                </a:extLst>
              </p:cNvPr>
              <p:cNvPicPr/>
              <p:nvPr/>
            </p:nvPicPr>
            <p:blipFill>
              <a:blip r:embed="rId48"/>
              <a:stretch>
                <a:fillRect/>
              </a:stretch>
            </p:blipFill>
            <p:spPr>
              <a:xfrm>
                <a:off x="373320" y="4002319"/>
                <a:ext cx="299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9" name="Entrada de lápiz 18">
                <a:extLst>
                  <a:ext uri="{FF2B5EF4-FFF2-40B4-BE49-F238E27FC236}">
                    <a16:creationId xmlns:a16="http://schemas.microsoft.com/office/drawing/2014/main" id="{5B4062A0-8422-4311-9772-1468F29518FD}"/>
                  </a:ext>
                </a:extLst>
              </p14:cNvPr>
              <p14:cNvContentPartPr/>
              <p14:nvPr/>
            </p14:nvContentPartPr>
            <p14:xfrm>
              <a:off x="663480" y="4259359"/>
              <a:ext cx="152280" cy="29880"/>
            </p14:xfrm>
          </p:contentPart>
        </mc:Choice>
        <mc:Fallback xmlns="">
          <p:pic>
            <p:nvPicPr>
              <p:cNvPr id="19" name="Entrada de lápiz 18">
                <a:extLst>
                  <a:ext uri="{FF2B5EF4-FFF2-40B4-BE49-F238E27FC236}">
                    <a16:creationId xmlns:a16="http://schemas.microsoft.com/office/drawing/2014/main" id="{5B4062A0-8422-4311-9772-1468F29518FD}"/>
                  </a:ext>
                </a:extLst>
              </p:cNvPr>
              <p:cNvPicPr/>
              <p:nvPr/>
            </p:nvPicPr>
            <p:blipFill>
              <a:blip r:embed="rId50"/>
              <a:stretch>
                <a:fillRect/>
              </a:stretch>
            </p:blipFill>
            <p:spPr>
              <a:xfrm>
                <a:off x="654480" y="4250719"/>
                <a:ext cx="16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3" name="Entrada de lápiz 22">
                <a:extLst>
                  <a:ext uri="{FF2B5EF4-FFF2-40B4-BE49-F238E27FC236}">
                    <a16:creationId xmlns:a16="http://schemas.microsoft.com/office/drawing/2014/main" id="{42BBE573-27C6-4C95-8D95-61A19B791C2D}"/>
                  </a:ext>
                </a:extLst>
              </p14:cNvPr>
              <p14:cNvContentPartPr/>
              <p14:nvPr/>
            </p14:nvContentPartPr>
            <p14:xfrm>
              <a:off x="921600" y="3986119"/>
              <a:ext cx="212400" cy="241200"/>
            </p14:xfrm>
          </p:contentPart>
        </mc:Choice>
        <mc:Fallback xmlns="">
          <p:pic>
            <p:nvPicPr>
              <p:cNvPr id="23" name="Entrada de lápiz 22">
                <a:extLst>
                  <a:ext uri="{FF2B5EF4-FFF2-40B4-BE49-F238E27FC236}">
                    <a16:creationId xmlns:a16="http://schemas.microsoft.com/office/drawing/2014/main" id="{42BBE573-27C6-4C95-8D95-61A19B791C2D}"/>
                  </a:ext>
                </a:extLst>
              </p:cNvPr>
              <p:cNvPicPr/>
              <p:nvPr/>
            </p:nvPicPr>
            <p:blipFill>
              <a:blip r:embed="rId52"/>
              <a:stretch>
                <a:fillRect/>
              </a:stretch>
            </p:blipFill>
            <p:spPr>
              <a:xfrm>
                <a:off x="912960" y="3977479"/>
                <a:ext cx="230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 name="Entrada de lápiz 23">
                <a:extLst>
                  <a:ext uri="{FF2B5EF4-FFF2-40B4-BE49-F238E27FC236}">
                    <a16:creationId xmlns:a16="http://schemas.microsoft.com/office/drawing/2014/main" id="{82706B3A-6F53-45B2-BCC0-7167C3DE6D97}"/>
                  </a:ext>
                </a:extLst>
              </p14:cNvPr>
              <p14:cNvContentPartPr/>
              <p14:nvPr/>
            </p14:nvContentPartPr>
            <p14:xfrm>
              <a:off x="1125360" y="4189519"/>
              <a:ext cx="95040" cy="104400"/>
            </p14:xfrm>
          </p:contentPart>
        </mc:Choice>
        <mc:Fallback xmlns="">
          <p:pic>
            <p:nvPicPr>
              <p:cNvPr id="24" name="Entrada de lápiz 23">
                <a:extLst>
                  <a:ext uri="{FF2B5EF4-FFF2-40B4-BE49-F238E27FC236}">
                    <a16:creationId xmlns:a16="http://schemas.microsoft.com/office/drawing/2014/main" id="{82706B3A-6F53-45B2-BCC0-7167C3DE6D97}"/>
                  </a:ext>
                </a:extLst>
              </p:cNvPr>
              <p:cNvPicPr/>
              <p:nvPr/>
            </p:nvPicPr>
            <p:blipFill>
              <a:blip r:embed="rId54"/>
              <a:stretch>
                <a:fillRect/>
              </a:stretch>
            </p:blipFill>
            <p:spPr>
              <a:xfrm>
                <a:off x="1116360" y="4180879"/>
                <a:ext cx="1126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5" name="Entrada de lápiz 24">
                <a:extLst>
                  <a:ext uri="{FF2B5EF4-FFF2-40B4-BE49-F238E27FC236}">
                    <a16:creationId xmlns:a16="http://schemas.microsoft.com/office/drawing/2014/main" id="{9A1502BF-66E7-4493-9CC4-3E1924DF2BF7}"/>
                  </a:ext>
                </a:extLst>
              </p14:cNvPr>
              <p14:cNvContentPartPr/>
              <p14:nvPr/>
            </p14:nvContentPartPr>
            <p14:xfrm>
              <a:off x="1276560" y="4208599"/>
              <a:ext cx="91800" cy="90720"/>
            </p14:xfrm>
          </p:contentPart>
        </mc:Choice>
        <mc:Fallback xmlns="">
          <p:pic>
            <p:nvPicPr>
              <p:cNvPr id="25" name="Entrada de lápiz 24">
                <a:extLst>
                  <a:ext uri="{FF2B5EF4-FFF2-40B4-BE49-F238E27FC236}">
                    <a16:creationId xmlns:a16="http://schemas.microsoft.com/office/drawing/2014/main" id="{9A1502BF-66E7-4493-9CC4-3E1924DF2BF7}"/>
                  </a:ext>
                </a:extLst>
              </p:cNvPr>
              <p:cNvPicPr/>
              <p:nvPr/>
            </p:nvPicPr>
            <p:blipFill>
              <a:blip r:embed="rId56"/>
              <a:stretch>
                <a:fillRect/>
              </a:stretch>
            </p:blipFill>
            <p:spPr>
              <a:xfrm>
                <a:off x="1267560" y="4199599"/>
                <a:ext cx="109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 name="Entrada de lápiz 25">
                <a:extLst>
                  <a:ext uri="{FF2B5EF4-FFF2-40B4-BE49-F238E27FC236}">
                    <a16:creationId xmlns:a16="http://schemas.microsoft.com/office/drawing/2014/main" id="{53DEF05E-FD50-45F1-8F85-32ABBCD78B91}"/>
                  </a:ext>
                </a:extLst>
              </p14:cNvPr>
              <p14:cNvContentPartPr/>
              <p14:nvPr/>
            </p14:nvContentPartPr>
            <p14:xfrm>
              <a:off x="1286280" y="4253599"/>
              <a:ext cx="38880" cy="16200"/>
            </p14:xfrm>
          </p:contentPart>
        </mc:Choice>
        <mc:Fallback xmlns="">
          <p:pic>
            <p:nvPicPr>
              <p:cNvPr id="26" name="Entrada de lápiz 25">
                <a:extLst>
                  <a:ext uri="{FF2B5EF4-FFF2-40B4-BE49-F238E27FC236}">
                    <a16:creationId xmlns:a16="http://schemas.microsoft.com/office/drawing/2014/main" id="{53DEF05E-FD50-45F1-8F85-32ABBCD78B91}"/>
                  </a:ext>
                </a:extLst>
              </p:cNvPr>
              <p:cNvPicPr/>
              <p:nvPr/>
            </p:nvPicPr>
            <p:blipFill>
              <a:blip r:embed="rId58"/>
              <a:stretch>
                <a:fillRect/>
              </a:stretch>
            </p:blipFill>
            <p:spPr>
              <a:xfrm>
                <a:off x="1277640" y="4244599"/>
                <a:ext cx="56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7" name="Entrada de lápiz 26">
                <a:extLst>
                  <a:ext uri="{FF2B5EF4-FFF2-40B4-BE49-F238E27FC236}">
                    <a16:creationId xmlns:a16="http://schemas.microsoft.com/office/drawing/2014/main" id="{39DFD3C2-8A48-45EE-9942-84E993888CAC}"/>
                  </a:ext>
                </a:extLst>
              </p14:cNvPr>
              <p14:cNvContentPartPr/>
              <p14:nvPr/>
            </p14:nvContentPartPr>
            <p14:xfrm>
              <a:off x="1242720" y="4199239"/>
              <a:ext cx="88560" cy="28440"/>
            </p14:xfrm>
          </p:contentPart>
        </mc:Choice>
        <mc:Fallback xmlns="">
          <p:pic>
            <p:nvPicPr>
              <p:cNvPr id="27" name="Entrada de lápiz 26">
                <a:extLst>
                  <a:ext uri="{FF2B5EF4-FFF2-40B4-BE49-F238E27FC236}">
                    <a16:creationId xmlns:a16="http://schemas.microsoft.com/office/drawing/2014/main" id="{39DFD3C2-8A48-45EE-9942-84E993888CAC}"/>
                  </a:ext>
                </a:extLst>
              </p:cNvPr>
              <p:cNvPicPr/>
              <p:nvPr/>
            </p:nvPicPr>
            <p:blipFill>
              <a:blip r:embed="rId60"/>
              <a:stretch>
                <a:fillRect/>
              </a:stretch>
            </p:blipFill>
            <p:spPr>
              <a:xfrm>
                <a:off x="1233720" y="4190599"/>
                <a:ext cx="106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8" name="Entrada de lápiz 27">
                <a:extLst>
                  <a:ext uri="{FF2B5EF4-FFF2-40B4-BE49-F238E27FC236}">
                    <a16:creationId xmlns:a16="http://schemas.microsoft.com/office/drawing/2014/main" id="{F6F5748F-FBE8-4D0C-BB7E-E52FDB50793F}"/>
                  </a:ext>
                </a:extLst>
              </p14:cNvPr>
              <p14:cNvContentPartPr/>
              <p14:nvPr/>
            </p14:nvContentPartPr>
            <p14:xfrm>
              <a:off x="1488960" y="4186639"/>
              <a:ext cx="28080" cy="14400"/>
            </p14:xfrm>
          </p:contentPart>
        </mc:Choice>
        <mc:Fallback xmlns="">
          <p:pic>
            <p:nvPicPr>
              <p:cNvPr id="28" name="Entrada de lápiz 27">
                <a:extLst>
                  <a:ext uri="{FF2B5EF4-FFF2-40B4-BE49-F238E27FC236}">
                    <a16:creationId xmlns:a16="http://schemas.microsoft.com/office/drawing/2014/main" id="{F6F5748F-FBE8-4D0C-BB7E-E52FDB50793F}"/>
                  </a:ext>
                </a:extLst>
              </p:cNvPr>
              <p:cNvPicPr/>
              <p:nvPr/>
            </p:nvPicPr>
            <p:blipFill>
              <a:blip r:embed="rId62"/>
              <a:stretch>
                <a:fillRect/>
              </a:stretch>
            </p:blipFill>
            <p:spPr>
              <a:xfrm>
                <a:off x="1480320" y="4177639"/>
                <a:ext cx="45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9" name="Entrada de lápiz 28">
                <a:extLst>
                  <a:ext uri="{FF2B5EF4-FFF2-40B4-BE49-F238E27FC236}">
                    <a16:creationId xmlns:a16="http://schemas.microsoft.com/office/drawing/2014/main" id="{1D2B81D5-480B-46D2-90AF-5182D4478EC5}"/>
                  </a:ext>
                </a:extLst>
              </p14:cNvPr>
              <p14:cNvContentPartPr/>
              <p14:nvPr/>
            </p14:nvContentPartPr>
            <p14:xfrm>
              <a:off x="1596600" y="4018159"/>
              <a:ext cx="241200" cy="222480"/>
            </p14:xfrm>
          </p:contentPart>
        </mc:Choice>
        <mc:Fallback xmlns="">
          <p:pic>
            <p:nvPicPr>
              <p:cNvPr id="29" name="Entrada de lápiz 28">
                <a:extLst>
                  <a:ext uri="{FF2B5EF4-FFF2-40B4-BE49-F238E27FC236}">
                    <a16:creationId xmlns:a16="http://schemas.microsoft.com/office/drawing/2014/main" id="{1D2B81D5-480B-46D2-90AF-5182D4478EC5}"/>
                  </a:ext>
                </a:extLst>
              </p:cNvPr>
              <p:cNvPicPr/>
              <p:nvPr/>
            </p:nvPicPr>
            <p:blipFill>
              <a:blip r:embed="rId64"/>
              <a:stretch>
                <a:fillRect/>
              </a:stretch>
            </p:blipFill>
            <p:spPr>
              <a:xfrm>
                <a:off x="1587600" y="4009159"/>
                <a:ext cx="258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Entrada de lápiz 50">
                <a:extLst>
                  <a:ext uri="{FF2B5EF4-FFF2-40B4-BE49-F238E27FC236}">
                    <a16:creationId xmlns:a16="http://schemas.microsoft.com/office/drawing/2014/main" id="{146E9A20-BBDF-422F-B27A-9BEBEE1FB003}"/>
                  </a:ext>
                </a:extLst>
              </p14:cNvPr>
              <p14:cNvContentPartPr/>
              <p14:nvPr/>
            </p14:nvContentPartPr>
            <p14:xfrm>
              <a:off x="633960" y="4136599"/>
              <a:ext cx="175320" cy="59760"/>
            </p14:xfrm>
          </p:contentPart>
        </mc:Choice>
        <mc:Fallback xmlns="">
          <p:pic>
            <p:nvPicPr>
              <p:cNvPr id="51" name="Entrada de lápiz 50">
                <a:extLst>
                  <a:ext uri="{FF2B5EF4-FFF2-40B4-BE49-F238E27FC236}">
                    <a16:creationId xmlns:a16="http://schemas.microsoft.com/office/drawing/2014/main" id="{146E9A20-BBDF-422F-B27A-9BEBEE1FB003}"/>
                  </a:ext>
                </a:extLst>
              </p:cNvPr>
              <p:cNvPicPr/>
              <p:nvPr/>
            </p:nvPicPr>
            <p:blipFill>
              <a:blip r:embed="rId66"/>
              <a:stretch>
                <a:fillRect/>
              </a:stretch>
            </p:blipFill>
            <p:spPr>
              <a:xfrm>
                <a:off x="625320" y="4127959"/>
                <a:ext cx="192960" cy="77400"/>
              </a:xfrm>
              <a:prstGeom prst="rect">
                <a:avLst/>
              </a:prstGeom>
            </p:spPr>
          </p:pic>
        </mc:Fallback>
      </mc:AlternateContent>
      <p:grpSp>
        <p:nvGrpSpPr>
          <p:cNvPr id="64" name="Grupo 63">
            <a:extLst>
              <a:ext uri="{FF2B5EF4-FFF2-40B4-BE49-F238E27FC236}">
                <a16:creationId xmlns:a16="http://schemas.microsoft.com/office/drawing/2014/main" id="{102C5AAB-6DD2-464D-8DDA-74EE98D11E7E}"/>
              </a:ext>
            </a:extLst>
          </p:cNvPr>
          <p:cNvGrpSpPr/>
          <p:nvPr/>
        </p:nvGrpSpPr>
        <p:grpSpPr>
          <a:xfrm>
            <a:off x="1883520" y="4119679"/>
            <a:ext cx="615600" cy="191520"/>
            <a:chOff x="1883520" y="4119679"/>
            <a:chExt cx="615600" cy="191520"/>
          </a:xfrm>
        </p:grpSpPr>
        <mc:AlternateContent xmlns:mc="http://schemas.openxmlformats.org/markup-compatibility/2006" xmlns:p14="http://schemas.microsoft.com/office/powerpoint/2010/main">
          <mc:Choice Requires="p14">
            <p:contentPart p14:bwMode="auto" r:id="rId67">
              <p14:nvContentPartPr>
                <p14:cNvPr id="52" name="Entrada de lápiz 51">
                  <a:extLst>
                    <a:ext uri="{FF2B5EF4-FFF2-40B4-BE49-F238E27FC236}">
                      <a16:creationId xmlns:a16="http://schemas.microsoft.com/office/drawing/2014/main" id="{C1B15530-2201-4B9C-82BE-05961A0A8328}"/>
                    </a:ext>
                  </a:extLst>
                </p14:cNvPr>
                <p14:cNvContentPartPr/>
                <p14:nvPr/>
              </p14:nvContentPartPr>
              <p14:xfrm>
                <a:off x="1883520" y="4222639"/>
                <a:ext cx="218520" cy="88560"/>
              </p14:xfrm>
            </p:contentPart>
          </mc:Choice>
          <mc:Fallback xmlns="">
            <p:pic>
              <p:nvPicPr>
                <p:cNvPr id="52" name="Entrada de lápiz 51">
                  <a:extLst>
                    <a:ext uri="{FF2B5EF4-FFF2-40B4-BE49-F238E27FC236}">
                      <a16:creationId xmlns:a16="http://schemas.microsoft.com/office/drawing/2014/main" id="{C1B15530-2201-4B9C-82BE-05961A0A8328}"/>
                    </a:ext>
                  </a:extLst>
                </p:cNvPr>
                <p:cNvPicPr/>
                <p:nvPr/>
              </p:nvPicPr>
              <p:blipFill>
                <a:blip r:embed="rId68"/>
                <a:stretch>
                  <a:fillRect/>
                </a:stretch>
              </p:blipFill>
              <p:spPr>
                <a:xfrm>
                  <a:off x="1874880" y="4213999"/>
                  <a:ext cx="236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Entrada de lápiz 53">
                  <a:extLst>
                    <a:ext uri="{FF2B5EF4-FFF2-40B4-BE49-F238E27FC236}">
                      <a16:creationId xmlns:a16="http://schemas.microsoft.com/office/drawing/2014/main" id="{018117AB-E752-4EE1-AF8D-910A28949DC3}"/>
                    </a:ext>
                  </a:extLst>
                </p14:cNvPr>
                <p14:cNvContentPartPr/>
                <p14:nvPr/>
              </p14:nvContentPartPr>
              <p14:xfrm>
                <a:off x="2264760" y="4186639"/>
                <a:ext cx="181800" cy="18000"/>
              </p14:xfrm>
            </p:contentPart>
          </mc:Choice>
          <mc:Fallback xmlns="">
            <p:pic>
              <p:nvPicPr>
                <p:cNvPr id="54" name="Entrada de lápiz 53">
                  <a:extLst>
                    <a:ext uri="{FF2B5EF4-FFF2-40B4-BE49-F238E27FC236}">
                      <a16:creationId xmlns:a16="http://schemas.microsoft.com/office/drawing/2014/main" id="{018117AB-E752-4EE1-AF8D-910A28949DC3}"/>
                    </a:ext>
                  </a:extLst>
                </p:cNvPr>
                <p:cNvPicPr/>
                <p:nvPr/>
              </p:nvPicPr>
              <p:blipFill>
                <a:blip r:embed="rId70"/>
                <a:stretch>
                  <a:fillRect/>
                </a:stretch>
              </p:blipFill>
              <p:spPr>
                <a:xfrm>
                  <a:off x="2255760" y="4177999"/>
                  <a:ext cx="199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Entrada de lápiz 54">
                  <a:extLst>
                    <a:ext uri="{FF2B5EF4-FFF2-40B4-BE49-F238E27FC236}">
                      <a16:creationId xmlns:a16="http://schemas.microsoft.com/office/drawing/2014/main" id="{67BABBF7-9E45-49AF-BB73-21C8E8972A94}"/>
                    </a:ext>
                  </a:extLst>
                </p14:cNvPr>
                <p14:cNvContentPartPr/>
                <p14:nvPr/>
              </p14:nvContentPartPr>
              <p14:xfrm>
                <a:off x="2392920" y="4119679"/>
                <a:ext cx="106200" cy="164160"/>
              </p14:xfrm>
            </p:contentPart>
          </mc:Choice>
          <mc:Fallback xmlns="">
            <p:pic>
              <p:nvPicPr>
                <p:cNvPr id="55" name="Entrada de lápiz 54">
                  <a:extLst>
                    <a:ext uri="{FF2B5EF4-FFF2-40B4-BE49-F238E27FC236}">
                      <a16:creationId xmlns:a16="http://schemas.microsoft.com/office/drawing/2014/main" id="{67BABBF7-9E45-49AF-BB73-21C8E8972A94}"/>
                    </a:ext>
                  </a:extLst>
                </p:cNvPr>
                <p:cNvPicPr/>
                <p:nvPr/>
              </p:nvPicPr>
              <p:blipFill>
                <a:blip r:embed="rId72"/>
                <a:stretch>
                  <a:fillRect/>
                </a:stretch>
              </p:blipFill>
              <p:spPr>
                <a:xfrm>
                  <a:off x="2384280" y="4110679"/>
                  <a:ext cx="123840" cy="181800"/>
                </a:xfrm>
                <a:prstGeom prst="rect">
                  <a:avLst/>
                </a:prstGeom>
              </p:spPr>
            </p:pic>
          </mc:Fallback>
        </mc:AlternateContent>
      </p:grpSp>
      <p:grpSp>
        <p:nvGrpSpPr>
          <p:cNvPr id="72" name="Grupo 71">
            <a:extLst>
              <a:ext uri="{FF2B5EF4-FFF2-40B4-BE49-F238E27FC236}">
                <a16:creationId xmlns:a16="http://schemas.microsoft.com/office/drawing/2014/main" id="{77FE6DC5-59B2-4625-808F-92EC78FC7431}"/>
              </a:ext>
            </a:extLst>
          </p:cNvPr>
          <p:cNvGrpSpPr/>
          <p:nvPr/>
        </p:nvGrpSpPr>
        <p:grpSpPr>
          <a:xfrm>
            <a:off x="2765160" y="3771919"/>
            <a:ext cx="1694520" cy="807120"/>
            <a:chOff x="2765160" y="3771919"/>
            <a:chExt cx="1694520" cy="807120"/>
          </a:xfrm>
        </p:grpSpPr>
        <mc:AlternateContent xmlns:mc="http://schemas.openxmlformats.org/markup-compatibility/2006" xmlns:p14="http://schemas.microsoft.com/office/powerpoint/2010/main">
          <mc:Choice Requires="p14">
            <p:contentPart p14:bwMode="auto" r:id="rId73">
              <p14:nvContentPartPr>
                <p14:cNvPr id="56" name="Entrada de lápiz 55">
                  <a:extLst>
                    <a:ext uri="{FF2B5EF4-FFF2-40B4-BE49-F238E27FC236}">
                      <a16:creationId xmlns:a16="http://schemas.microsoft.com/office/drawing/2014/main" id="{97F19F3F-9301-4873-9B6D-CDD0B80E7021}"/>
                    </a:ext>
                  </a:extLst>
                </p14:cNvPr>
                <p14:cNvContentPartPr/>
                <p14:nvPr/>
              </p14:nvContentPartPr>
              <p14:xfrm>
                <a:off x="2765160" y="3999799"/>
                <a:ext cx="208440" cy="269280"/>
              </p14:xfrm>
            </p:contentPart>
          </mc:Choice>
          <mc:Fallback xmlns="">
            <p:pic>
              <p:nvPicPr>
                <p:cNvPr id="56" name="Entrada de lápiz 55">
                  <a:extLst>
                    <a:ext uri="{FF2B5EF4-FFF2-40B4-BE49-F238E27FC236}">
                      <a16:creationId xmlns:a16="http://schemas.microsoft.com/office/drawing/2014/main" id="{97F19F3F-9301-4873-9B6D-CDD0B80E7021}"/>
                    </a:ext>
                  </a:extLst>
                </p:cNvPr>
                <p:cNvPicPr/>
                <p:nvPr/>
              </p:nvPicPr>
              <p:blipFill>
                <a:blip r:embed="rId74"/>
                <a:stretch>
                  <a:fillRect/>
                </a:stretch>
              </p:blipFill>
              <p:spPr>
                <a:xfrm>
                  <a:off x="2756160" y="3990799"/>
                  <a:ext cx="2260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Entrada de lápiz 56">
                  <a:extLst>
                    <a:ext uri="{FF2B5EF4-FFF2-40B4-BE49-F238E27FC236}">
                      <a16:creationId xmlns:a16="http://schemas.microsoft.com/office/drawing/2014/main" id="{C2D4E1BE-A451-487A-819F-2B0712A0841E}"/>
                    </a:ext>
                  </a:extLst>
                </p14:cNvPr>
                <p14:cNvContentPartPr/>
                <p14:nvPr/>
              </p14:nvContentPartPr>
              <p14:xfrm>
                <a:off x="3017880" y="4193839"/>
                <a:ext cx="161640" cy="100800"/>
              </p14:xfrm>
            </p:contentPart>
          </mc:Choice>
          <mc:Fallback xmlns="">
            <p:pic>
              <p:nvPicPr>
                <p:cNvPr id="57" name="Entrada de lápiz 56">
                  <a:extLst>
                    <a:ext uri="{FF2B5EF4-FFF2-40B4-BE49-F238E27FC236}">
                      <a16:creationId xmlns:a16="http://schemas.microsoft.com/office/drawing/2014/main" id="{C2D4E1BE-A451-487A-819F-2B0712A0841E}"/>
                    </a:ext>
                  </a:extLst>
                </p:cNvPr>
                <p:cNvPicPr/>
                <p:nvPr/>
              </p:nvPicPr>
              <p:blipFill>
                <a:blip r:embed="rId76"/>
                <a:stretch>
                  <a:fillRect/>
                </a:stretch>
              </p:blipFill>
              <p:spPr>
                <a:xfrm>
                  <a:off x="3008880" y="4184839"/>
                  <a:ext cx="179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Entrada de lápiz 57">
                  <a:extLst>
                    <a:ext uri="{FF2B5EF4-FFF2-40B4-BE49-F238E27FC236}">
                      <a16:creationId xmlns:a16="http://schemas.microsoft.com/office/drawing/2014/main" id="{BAFE2ED9-9F85-463E-B12D-AD5539AF055B}"/>
                    </a:ext>
                  </a:extLst>
                </p14:cNvPr>
                <p14:cNvContentPartPr/>
                <p14:nvPr/>
              </p14:nvContentPartPr>
              <p14:xfrm>
                <a:off x="3343680" y="4109599"/>
                <a:ext cx="150840" cy="21600"/>
              </p14:xfrm>
            </p:contentPart>
          </mc:Choice>
          <mc:Fallback xmlns="">
            <p:pic>
              <p:nvPicPr>
                <p:cNvPr id="58" name="Entrada de lápiz 57">
                  <a:extLst>
                    <a:ext uri="{FF2B5EF4-FFF2-40B4-BE49-F238E27FC236}">
                      <a16:creationId xmlns:a16="http://schemas.microsoft.com/office/drawing/2014/main" id="{BAFE2ED9-9F85-463E-B12D-AD5539AF055B}"/>
                    </a:ext>
                  </a:extLst>
                </p:cNvPr>
                <p:cNvPicPr/>
                <p:nvPr/>
              </p:nvPicPr>
              <p:blipFill>
                <a:blip r:embed="rId78"/>
                <a:stretch>
                  <a:fillRect/>
                </a:stretch>
              </p:blipFill>
              <p:spPr>
                <a:xfrm>
                  <a:off x="3334680" y="4100599"/>
                  <a:ext cx="168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Entrada de lápiz 58">
                  <a:extLst>
                    <a:ext uri="{FF2B5EF4-FFF2-40B4-BE49-F238E27FC236}">
                      <a16:creationId xmlns:a16="http://schemas.microsoft.com/office/drawing/2014/main" id="{6DF5E5F4-CE72-45A1-BCDF-791C8EE9FA0C}"/>
                    </a:ext>
                  </a:extLst>
                </p14:cNvPr>
                <p14:cNvContentPartPr/>
                <p14:nvPr/>
              </p14:nvContentPartPr>
              <p14:xfrm>
                <a:off x="3364560" y="4188439"/>
                <a:ext cx="196920" cy="10080"/>
              </p14:xfrm>
            </p:contentPart>
          </mc:Choice>
          <mc:Fallback xmlns="">
            <p:pic>
              <p:nvPicPr>
                <p:cNvPr id="59" name="Entrada de lápiz 58">
                  <a:extLst>
                    <a:ext uri="{FF2B5EF4-FFF2-40B4-BE49-F238E27FC236}">
                      <a16:creationId xmlns:a16="http://schemas.microsoft.com/office/drawing/2014/main" id="{6DF5E5F4-CE72-45A1-BCDF-791C8EE9FA0C}"/>
                    </a:ext>
                  </a:extLst>
                </p:cNvPr>
                <p:cNvPicPr/>
                <p:nvPr/>
              </p:nvPicPr>
              <p:blipFill>
                <a:blip r:embed="rId80"/>
                <a:stretch>
                  <a:fillRect/>
                </a:stretch>
              </p:blipFill>
              <p:spPr>
                <a:xfrm>
                  <a:off x="3355560" y="4179439"/>
                  <a:ext cx="214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Entrada de lápiz 59">
                  <a:extLst>
                    <a:ext uri="{FF2B5EF4-FFF2-40B4-BE49-F238E27FC236}">
                      <a16:creationId xmlns:a16="http://schemas.microsoft.com/office/drawing/2014/main" id="{67E92B62-ED1D-44AD-A6E1-C201022F4131}"/>
                    </a:ext>
                  </a:extLst>
                </p14:cNvPr>
                <p14:cNvContentPartPr/>
                <p14:nvPr/>
              </p14:nvContentPartPr>
              <p14:xfrm>
                <a:off x="3903840" y="3874519"/>
                <a:ext cx="36360" cy="198720"/>
              </p14:xfrm>
            </p:contentPart>
          </mc:Choice>
          <mc:Fallback xmlns="">
            <p:pic>
              <p:nvPicPr>
                <p:cNvPr id="60" name="Entrada de lápiz 59">
                  <a:extLst>
                    <a:ext uri="{FF2B5EF4-FFF2-40B4-BE49-F238E27FC236}">
                      <a16:creationId xmlns:a16="http://schemas.microsoft.com/office/drawing/2014/main" id="{67E92B62-ED1D-44AD-A6E1-C201022F4131}"/>
                    </a:ext>
                  </a:extLst>
                </p:cNvPr>
                <p:cNvPicPr/>
                <p:nvPr/>
              </p:nvPicPr>
              <p:blipFill>
                <a:blip r:embed="rId82"/>
                <a:stretch>
                  <a:fillRect/>
                </a:stretch>
              </p:blipFill>
              <p:spPr>
                <a:xfrm>
                  <a:off x="3894840" y="3865879"/>
                  <a:ext cx="54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Entrada de lápiz 60">
                  <a:extLst>
                    <a:ext uri="{FF2B5EF4-FFF2-40B4-BE49-F238E27FC236}">
                      <a16:creationId xmlns:a16="http://schemas.microsoft.com/office/drawing/2014/main" id="{9FB49C2F-5D2A-4BB4-B99D-7E5855F1B24D}"/>
                    </a:ext>
                  </a:extLst>
                </p14:cNvPr>
                <p14:cNvContentPartPr/>
                <p14:nvPr/>
              </p14:nvContentPartPr>
              <p14:xfrm>
                <a:off x="3774600" y="3771919"/>
                <a:ext cx="272520" cy="138960"/>
              </p14:xfrm>
            </p:contentPart>
          </mc:Choice>
          <mc:Fallback xmlns="">
            <p:pic>
              <p:nvPicPr>
                <p:cNvPr id="61" name="Entrada de lápiz 60">
                  <a:extLst>
                    <a:ext uri="{FF2B5EF4-FFF2-40B4-BE49-F238E27FC236}">
                      <a16:creationId xmlns:a16="http://schemas.microsoft.com/office/drawing/2014/main" id="{9FB49C2F-5D2A-4BB4-B99D-7E5855F1B24D}"/>
                    </a:ext>
                  </a:extLst>
                </p:cNvPr>
                <p:cNvPicPr/>
                <p:nvPr/>
              </p:nvPicPr>
              <p:blipFill>
                <a:blip r:embed="rId84"/>
                <a:stretch>
                  <a:fillRect/>
                </a:stretch>
              </p:blipFill>
              <p:spPr>
                <a:xfrm>
                  <a:off x="3765600" y="3762919"/>
                  <a:ext cx="290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5" name="Entrada de lápiz 64">
                  <a:extLst>
                    <a:ext uri="{FF2B5EF4-FFF2-40B4-BE49-F238E27FC236}">
                      <a16:creationId xmlns:a16="http://schemas.microsoft.com/office/drawing/2014/main" id="{E33F1B6F-6A06-46A7-9DC5-9D6FE388942B}"/>
                    </a:ext>
                  </a:extLst>
                </p14:cNvPr>
                <p14:cNvContentPartPr/>
                <p14:nvPr/>
              </p14:nvContentPartPr>
              <p14:xfrm>
                <a:off x="3691440" y="4123999"/>
                <a:ext cx="768240" cy="34560"/>
              </p14:xfrm>
            </p:contentPart>
          </mc:Choice>
          <mc:Fallback xmlns="">
            <p:pic>
              <p:nvPicPr>
                <p:cNvPr id="65" name="Entrada de lápiz 64">
                  <a:extLst>
                    <a:ext uri="{FF2B5EF4-FFF2-40B4-BE49-F238E27FC236}">
                      <a16:creationId xmlns:a16="http://schemas.microsoft.com/office/drawing/2014/main" id="{E33F1B6F-6A06-46A7-9DC5-9D6FE388942B}"/>
                    </a:ext>
                  </a:extLst>
                </p:cNvPr>
                <p:cNvPicPr/>
                <p:nvPr/>
              </p:nvPicPr>
              <p:blipFill>
                <a:blip r:embed="rId86"/>
                <a:stretch>
                  <a:fillRect/>
                </a:stretch>
              </p:blipFill>
              <p:spPr>
                <a:xfrm>
                  <a:off x="3682440" y="4114999"/>
                  <a:ext cx="785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6" name="Entrada de lápiz 65">
                  <a:extLst>
                    <a:ext uri="{FF2B5EF4-FFF2-40B4-BE49-F238E27FC236}">
                      <a16:creationId xmlns:a16="http://schemas.microsoft.com/office/drawing/2014/main" id="{CA2EC678-DF0C-4B14-BCC2-4B716AFD60F2}"/>
                    </a:ext>
                  </a:extLst>
                </p14:cNvPr>
                <p14:cNvContentPartPr/>
                <p14:nvPr/>
              </p14:nvContentPartPr>
              <p14:xfrm>
                <a:off x="3833640" y="4263319"/>
                <a:ext cx="165960" cy="247320"/>
              </p14:xfrm>
            </p:contentPart>
          </mc:Choice>
          <mc:Fallback xmlns="">
            <p:pic>
              <p:nvPicPr>
                <p:cNvPr id="66" name="Entrada de lápiz 65">
                  <a:extLst>
                    <a:ext uri="{FF2B5EF4-FFF2-40B4-BE49-F238E27FC236}">
                      <a16:creationId xmlns:a16="http://schemas.microsoft.com/office/drawing/2014/main" id="{CA2EC678-DF0C-4B14-BCC2-4B716AFD60F2}"/>
                    </a:ext>
                  </a:extLst>
                </p:cNvPr>
                <p:cNvPicPr/>
                <p:nvPr/>
              </p:nvPicPr>
              <p:blipFill>
                <a:blip r:embed="rId88"/>
                <a:stretch>
                  <a:fillRect/>
                </a:stretch>
              </p:blipFill>
              <p:spPr>
                <a:xfrm>
                  <a:off x="3825000" y="4254319"/>
                  <a:ext cx="1836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7" name="Entrada de lápiz 66">
                  <a:extLst>
                    <a:ext uri="{FF2B5EF4-FFF2-40B4-BE49-F238E27FC236}">
                      <a16:creationId xmlns:a16="http://schemas.microsoft.com/office/drawing/2014/main" id="{D0CC61D3-A3C4-41F8-858A-BFE80B2AAEFE}"/>
                    </a:ext>
                  </a:extLst>
                </p14:cNvPr>
                <p14:cNvContentPartPr/>
                <p14:nvPr/>
              </p14:nvContentPartPr>
              <p14:xfrm>
                <a:off x="4028040" y="4430359"/>
                <a:ext cx="89280" cy="133920"/>
              </p14:xfrm>
            </p:contentPart>
          </mc:Choice>
          <mc:Fallback xmlns="">
            <p:pic>
              <p:nvPicPr>
                <p:cNvPr id="67" name="Entrada de lápiz 66">
                  <a:extLst>
                    <a:ext uri="{FF2B5EF4-FFF2-40B4-BE49-F238E27FC236}">
                      <a16:creationId xmlns:a16="http://schemas.microsoft.com/office/drawing/2014/main" id="{D0CC61D3-A3C4-41F8-858A-BFE80B2AAEFE}"/>
                    </a:ext>
                  </a:extLst>
                </p:cNvPr>
                <p:cNvPicPr/>
                <p:nvPr/>
              </p:nvPicPr>
              <p:blipFill>
                <a:blip r:embed="rId90"/>
                <a:stretch>
                  <a:fillRect/>
                </a:stretch>
              </p:blipFill>
              <p:spPr>
                <a:xfrm>
                  <a:off x="4019040" y="4421359"/>
                  <a:ext cx="106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8" name="Entrada de lápiz 67">
                  <a:extLst>
                    <a:ext uri="{FF2B5EF4-FFF2-40B4-BE49-F238E27FC236}">
                      <a16:creationId xmlns:a16="http://schemas.microsoft.com/office/drawing/2014/main" id="{31A4C74A-1715-47B1-9939-BB25C1007F65}"/>
                    </a:ext>
                  </a:extLst>
                </p14:cNvPr>
                <p14:cNvContentPartPr/>
                <p14:nvPr/>
              </p14:nvContentPartPr>
              <p14:xfrm>
                <a:off x="4187880" y="4450519"/>
                <a:ext cx="103680" cy="128520"/>
              </p14:xfrm>
            </p:contentPart>
          </mc:Choice>
          <mc:Fallback xmlns="">
            <p:pic>
              <p:nvPicPr>
                <p:cNvPr id="68" name="Entrada de lápiz 67">
                  <a:extLst>
                    <a:ext uri="{FF2B5EF4-FFF2-40B4-BE49-F238E27FC236}">
                      <a16:creationId xmlns:a16="http://schemas.microsoft.com/office/drawing/2014/main" id="{31A4C74A-1715-47B1-9939-BB25C1007F65}"/>
                    </a:ext>
                  </a:extLst>
                </p:cNvPr>
                <p:cNvPicPr/>
                <p:nvPr/>
              </p:nvPicPr>
              <p:blipFill>
                <a:blip r:embed="rId92"/>
                <a:stretch>
                  <a:fillRect/>
                </a:stretch>
              </p:blipFill>
              <p:spPr>
                <a:xfrm>
                  <a:off x="4178880" y="4441879"/>
                  <a:ext cx="12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Entrada de lápiz 68">
                  <a:extLst>
                    <a:ext uri="{FF2B5EF4-FFF2-40B4-BE49-F238E27FC236}">
                      <a16:creationId xmlns:a16="http://schemas.microsoft.com/office/drawing/2014/main" id="{0F477361-DCFC-4D25-BA1D-30F5E140C7EE}"/>
                    </a:ext>
                  </a:extLst>
                </p14:cNvPr>
                <p14:cNvContentPartPr/>
                <p14:nvPr/>
              </p14:nvContentPartPr>
              <p14:xfrm>
                <a:off x="4197240" y="4524679"/>
                <a:ext cx="49680" cy="17280"/>
              </p14:xfrm>
            </p:contentPart>
          </mc:Choice>
          <mc:Fallback xmlns="">
            <p:pic>
              <p:nvPicPr>
                <p:cNvPr id="69" name="Entrada de lápiz 68">
                  <a:extLst>
                    <a:ext uri="{FF2B5EF4-FFF2-40B4-BE49-F238E27FC236}">
                      <a16:creationId xmlns:a16="http://schemas.microsoft.com/office/drawing/2014/main" id="{0F477361-DCFC-4D25-BA1D-30F5E140C7EE}"/>
                    </a:ext>
                  </a:extLst>
                </p:cNvPr>
                <p:cNvPicPr/>
                <p:nvPr/>
              </p:nvPicPr>
              <p:blipFill>
                <a:blip r:embed="rId94"/>
                <a:stretch>
                  <a:fillRect/>
                </a:stretch>
              </p:blipFill>
              <p:spPr>
                <a:xfrm>
                  <a:off x="4188240" y="4516039"/>
                  <a:ext cx="67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0" name="Entrada de lápiz 69">
                  <a:extLst>
                    <a:ext uri="{FF2B5EF4-FFF2-40B4-BE49-F238E27FC236}">
                      <a16:creationId xmlns:a16="http://schemas.microsoft.com/office/drawing/2014/main" id="{70D853DA-F2E3-4AA2-974E-B00EA7D4F931}"/>
                    </a:ext>
                  </a:extLst>
                </p14:cNvPr>
                <p14:cNvContentPartPr/>
                <p14:nvPr/>
              </p14:nvContentPartPr>
              <p14:xfrm>
                <a:off x="4167360" y="4441879"/>
                <a:ext cx="108720" cy="51120"/>
              </p14:xfrm>
            </p:contentPart>
          </mc:Choice>
          <mc:Fallback xmlns="">
            <p:pic>
              <p:nvPicPr>
                <p:cNvPr id="70" name="Entrada de lápiz 69">
                  <a:extLst>
                    <a:ext uri="{FF2B5EF4-FFF2-40B4-BE49-F238E27FC236}">
                      <a16:creationId xmlns:a16="http://schemas.microsoft.com/office/drawing/2014/main" id="{70D853DA-F2E3-4AA2-974E-B00EA7D4F931}"/>
                    </a:ext>
                  </a:extLst>
                </p:cNvPr>
                <p:cNvPicPr/>
                <p:nvPr/>
              </p:nvPicPr>
              <p:blipFill>
                <a:blip r:embed="rId96"/>
                <a:stretch>
                  <a:fillRect/>
                </a:stretch>
              </p:blipFill>
              <p:spPr>
                <a:xfrm>
                  <a:off x="4158360" y="4433239"/>
                  <a:ext cx="12636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73" name="Entrada de lápiz 72">
                <a:extLst>
                  <a:ext uri="{FF2B5EF4-FFF2-40B4-BE49-F238E27FC236}">
                    <a16:creationId xmlns:a16="http://schemas.microsoft.com/office/drawing/2014/main" id="{9E55BBC1-581B-44DC-9D4E-A200158E150A}"/>
                  </a:ext>
                </a:extLst>
              </p14:cNvPr>
              <p14:cNvContentPartPr/>
              <p14:nvPr/>
            </p14:nvContentPartPr>
            <p14:xfrm>
              <a:off x="5749200" y="2474119"/>
              <a:ext cx="2764440" cy="1411920"/>
            </p14:xfrm>
          </p:contentPart>
        </mc:Choice>
        <mc:Fallback xmlns="">
          <p:pic>
            <p:nvPicPr>
              <p:cNvPr id="73" name="Entrada de lápiz 72">
                <a:extLst>
                  <a:ext uri="{FF2B5EF4-FFF2-40B4-BE49-F238E27FC236}">
                    <a16:creationId xmlns:a16="http://schemas.microsoft.com/office/drawing/2014/main" id="{9E55BBC1-581B-44DC-9D4E-A200158E150A}"/>
                  </a:ext>
                </a:extLst>
              </p:cNvPr>
              <p:cNvPicPr/>
              <p:nvPr/>
            </p:nvPicPr>
            <p:blipFill>
              <a:blip r:embed="rId98"/>
              <a:stretch>
                <a:fillRect/>
              </a:stretch>
            </p:blipFill>
            <p:spPr>
              <a:xfrm>
                <a:off x="5740560" y="2465119"/>
                <a:ext cx="2782080" cy="1429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4" name="Entrada de lápiz 73">
                <a:extLst>
                  <a:ext uri="{FF2B5EF4-FFF2-40B4-BE49-F238E27FC236}">
                    <a16:creationId xmlns:a16="http://schemas.microsoft.com/office/drawing/2014/main" id="{1D30336C-D462-4ABF-AFD0-61AED625D3B3}"/>
                  </a:ext>
                </a:extLst>
              </p14:cNvPr>
              <p14:cNvContentPartPr/>
              <p14:nvPr/>
            </p14:nvContentPartPr>
            <p14:xfrm>
              <a:off x="5905440" y="3077119"/>
              <a:ext cx="2602800" cy="793800"/>
            </p14:xfrm>
          </p:contentPart>
        </mc:Choice>
        <mc:Fallback xmlns="">
          <p:pic>
            <p:nvPicPr>
              <p:cNvPr id="74" name="Entrada de lápiz 73">
                <a:extLst>
                  <a:ext uri="{FF2B5EF4-FFF2-40B4-BE49-F238E27FC236}">
                    <a16:creationId xmlns:a16="http://schemas.microsoft.com/office/drawing/2014/main" id="{1D30336C-D462-4ABF-AFD0-61AED625D3B3}"/>
                  </a:ext>
                </a:extLst>
              </p:cNvPr>
              <p:cNvPicPr/>
              <p:nvPr/>
            </p:nvPicPr>
            <p:blipFill>
              <a:blip r:embed="rId100"/>
              <a:stretch>
                <a:fillRect/>
              </a:stretch>
            </p:blipFill>
            <p:spPr>
              <a:xfrm>
                <a:off x="5896440" y="3068119"/>
                <a:ext cx="262044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5" name="Entrada de lápiz 74">
                <a:extLst>
                  <a:ext uri="{FF2B5EF4-FFF2-40B4-BE49-F238E27FC236}">
                    <a16:creationId xmlns:a16="http://schemas.microsoft.com/office/drawing/2014/main" id="{86E553FB-82DC-4972-9E62-3F3DCE22B9AE}"/>
                  </a:ext>
                </a:extLst>
              </p14:cNvPr>
              <p14:cNvContentPartPr/>
              <p14:nvPr/>
            </p14:nvContentPartPr>
            <p14:xfrm>
              <a:off x="6131880" y="2666719"/>
              <a:ext cx="788040" cy="24480"/>
            </p14:xfrm>
          </p:contentPart>
        </mc:Choice>
        <mc:Fallback xmlns="">
          <p:pic>
            <p:nvPicPr>
              <p:cNvPr id="75" name="Entrada de lápiz 74">
                <a:extLst>
                  <a:ext uri="{FF2B5EF4-FFF2-40B4-BE49-F238E27FC236}">
                    <a16:creationId xmlns:a16="http://schemas.microsoft.com/office/drawing/2014/main" id="{86E553FB-82DC-4972-9E62-3F3DCE22B9AE}"/>
                  </a:ext>
                </a:extLst>
              </p:cNvPr>
              <p:cNvPicPr/>
              <p:nvPr/>
            </p:nvPicPr>
            <p:blipFill>
              <a:blip r:embed="rId102"/>
              <a:stretch>
                <a:fillRect/>
              </a:stretch>
            </p:blipFill>
            <p:spPr>
              <a:xfrm>
                <a:off x="6095880" y="2594719"/>
                <a:ext cx="859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6" name="Entrada de lápiz 75">
                <a:extLst>
                  <a:ext uri="{FF2B5EF4-FFF2-40B4-BE49-F238E27FC236}">
                    <a16:creationId xmlns:a16="http://schemas.microsoft.com/office/drawing/2014/main" id="{6B76E46D-B058-4298-B771-B07E5F55EBD8}"/>
                  </a:ext>
                </a:extLst>
              </p14:cNvPr>
              <p14:cNvContentPartPr/>
              <p14:nvPr/>
            </p14:nvContentPartPr>
            <p14:xfrm>
              <a:off x="6100200" y="2841679"/>
              <a:ext cx="1046160" cy="20160"/>
            </p14:xfrm>
          </p:contentPart>
        </mc:Choice>
        <mc:Fallback xmlns="">
          <p:pic>
            <p:nvPicPr>
              <p:cNvPr id="76" name="Entrada de lápiz 75">
                <a:extLst>
                  <a:ext uri="{FF2B5EF4-FFF2-40B4-BE49-F238E27FC236}">
                    <a16:creationId xmlns:a16="http://schemas.microsoft.com/office/drawing/2014/main" id="{6B76E46D-B058-4298-B771-B07E5F55EBD8}"/>
                  </a:ext>
                </a:extLst>
              </p:cNvPr>
              <p:cNvPicPr/>
              <p:nvPr/>
            </p:nvPicPr>
            <p:blipFill>
              <a:blip r:embed="rId104"/>
              <a:stretch>
                <a:fillRect/>
              </a:stretch>
            </p:blipFill>
            <p:spPr>
              <a:xfrm>
                <a:off x="6064560" y="2770039"/>
                <a:ext cx="1117800" cy="163800"/>
              </a:xfrm>
              <a:prstGeom prst="rect">
                <a:avLst/>
              </a:prstGeom>
            </p:spPr>
          </p:pic>
        </mc:Fallback>
      </mc:AlternateContent>
      <p:grpSp>
        <p:nvGrpSpPr>
          <p:cNvPr id="102" name="Grupo 101">
            <a:extLst>
              <a:ext uri="{FF2B5EF4-FFF2-40B4-BE49-F238E27FC236}">
                <a16:creationId xmlns:a16="http://schemas.microsoft.com/office/drawing/2014/main" id="{4DE06950-F00C-4C95-9670-8E6B1BAFB3AC}"/>
              </a:ext>
            </a:extLst>
          </p:cNvPr>
          <p:cNvGrpSpPr/>
          <p:nvPr/>
        </p:nvGrpSpPr>
        <p:grpSpPr>
          <a:xfrm>
            <a:off x="2741400" y="3648079"/>
            <a:ext cx="1852560" cy="1244160"/>
            <a:chOff x="2741400" y="3648079"/>
            <a:chExt cx="1852560" cy="1244160"/>
          </a:xfrm>
        </p:grpSpPr>
        <mc:AlternateContent xmlns:mc="http://schemas.openxmlformats.org/markup-compatibility/2006" xmlns:p14="http://schemas.microsoft.com/office/powerpoint/2010/main">
          <mc:Choice Requires="p14">
            <p:contentPart p14:bwMode="auto" r:id="rId105">
              <p14:nvContentPartPr>
                <p14:cNvPr id="99" name="Entrada de lápiz 98">
                  <a:extLst>
                    <a:ext uri="{FF2B5EF4-FFF2-40B4-BE49-F238E27FC236}">
                      <a16:creationId xmlns:a16="http://schemas.microsoft.com/office/drawing/2014/main" id="{5ECBB4EC-8B3C-4073-96E5-F64BEC7CDF97}"/>
                    </a:ext>
                  </a:extLst>
                </p14:cNvPr>
                <p14:cNvContentPartPr/>
                <p14:nvPr/>
              </p14:nvContentPartPr>
              <p14:xfrm>
                <a:off x="2755440" y="3673999"/>
                <a:ext cx="1450440" cy="40680"/>
              </p14:xfrm>
            </p:contentPart>
          </mc:Choice>
          <mc:Fallback xmlns="">
            <p:pic>
              <p:nvPicPr>
                <p:cNvPr id="99" name="Entrada de lápiz 98">
                  <a:extLst>
                    <a:ext uri="{FF2B5EF4-FFF2-40B4-BE49-F238E27FC236}">
                      <a16:creationId xmlns:a16="http://schemas.microsoft.com/office/drawing/2014/main" id="{5ECBB4EC-8B3C-4073-96E5-F64BEC7CDF97}"/>
                    </a:ext>
                  </a:extLst>
                </p:cNvPr>
                <p:cNvPicPr/>
                <p:nvPr/>
              </p:nvPicPr>
              <p:blipFill>
                <a:blip r:embed="rId106"/>
                <a:stretch>
                  <a:fillRect/>
                </a:stretch>
              </p:blipFill>
              <p:spPr>
                <a:xfrm>
                  <a:off x="2746440" y="3665359"/>
                  <a:ext cx="1468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0" name="Entrada de lápiz 99">
                  <a:extLst>
                    <a:ext uri="{FF2B5EF4-FFF2-40B4-BE49-F238E27FC236}">
                      <a16:creationId xmlns:a16="http://schemas.microsoft.com/office/drawing/2014/main" id="{68D3A721-6170-4DFF-9817-4A547F940942}"/>
                    </a:ext>
                  </a:extLst>
                </p14:cNvPr>
                <p14:cNvContentPartPr/>
                <p14:nvPr/>
              </p14:nvContentPartPr>
              <p14:xfrm>
                <a:off x="2741400" y="3729439"/>
                <a:ext cx="1837440" cy="1162800"/>
              </p14:xfrm>
            </p:contentPart>
          </mc:Choice>
          <mc:Fallback xmlns="">
            <p:pic>
              <p:nvPicPr>
                <p:cNvPr id="100" name="Entrada de lápiz 99">
                  <a:extLst>
                    <a:ext uri="{FF2B5EF4-FFF2-40B4-BE49-F238E27FC236}">
                      <a16:creationId xmlns:a16="http://schemas.microsoft.com/office/drawing/2014/main" id="{68D3A721-6170-4DFF-9817-4A547F940942}"/>
                    </a:ext>
                  </a:extLst>
                </p:cNvPr>
                <p:cNvPicPr/>
                <p:nvPr/>
              </p:nvPicPr>
              <p:blipFill>
                <a:blip r:embed="rId108"/>
                <a:stretch>
                  <a:fillRect/>
                </a:stretch>
              </p:blipFill>
              <p:spPr>
                <a:xfrm>
                  <a:off x="2732400" y="3720799"/>
                  <a:ext cx="185508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1" name="Entrada de lápiz 100">
                  <a:extLst>
                    <a:ext uri="{FF2B5EF4-FFF2-40B4-BE49-F238E27FC236}">
                      <a16:creationId xmlns:a16="http://schemas.microsoft.com/office/drawing/2014/main" id="{89E19B3C-7CF9-44B0-B304-EA0810CD8CF7}"/>
                    </a:ext>
                  </a:extLst>
                </p14:cNvPr>
                <p14:cNvContentPartPr/>
                <p14:nvPr/>
              </p14:nvContentPartPr>
              <p14:xfrm>
                <a:off x="4182840" y="3648079"/>
                <a:ext cx="411120" cy="1169280"/>
              </p14:xfrm>
            </p:contentPart>
          </mc:Choice>
          <mc:Fallback xmlns="">
            <p:pic>
              <p:nvPicPr>
                <p:cNvPr id="101" name="Entrada de lápiz 100">
                  <a:extLst>
                    <a:ext uri="{FF2B5EF4-FFF2-40B4-BE49-F238E27FC236}">
                      <a16:creationId xmlns:a16="http://schemas.microsoft.com/office/drawing/2014/main" id="{89E19B3C-7CF9-44B0-B304-EA0810CD8CF7}"/>
                    </a:ext>
                  </a:extLst>
                </p:cNvPr>
                <p:cNvPicPr/>
                <p:nvPr/>
              </p:nvPicPr>
              <p:blipFill>
                <a:blip r:embed="rId110"/>
                <a:stretch>
                  <a:fillRect/>
                </a:stretch>
              </p:blipFill>
              <p:spPr>
                <a:xfrm>
                  <a:off x="4174200" y="3639439"/>
                  <a:ext cx="428760" cy="1186920"/>
                </a:xfrm>
                <a:prstGeom prst="rect">
                  <a:avLst/>
                </a:prstGeom>
              </p:spPr>
            </p:pic>
          </mc:Fallback>
        </mc:AlternateContent>
      </p:grpSp>
      <p:grpSp>
        <p:nvGrpSpPr>
          <p:cNvPr id="113" name="Grupo 112">
            <a:extLst>
              <a:ext uri="{FF2B5EF4-FFF2-40B4-BE49-F238E27FC236}">
                <a16:creationId xmlns:a16="http://schemas.microsoft.com/office/drawing/2014/main" id="{57F13EED-3AC0-482B-AE21-0B88B311DAF6}"/>
              </a:ext>
            </a:extLst>
          </p:cNvPr>
          <p:cNvGrpSpPr/>
          <p:nvPr/>
        </p:nvGrpSpPr>
        <p:grpSpPr>
          <a:xfrm>
            <a:off x="5630040" y="2709199"/>
            <a:ext cx="1851120" cy="1459800"/>
            <a:chOff x="5630040" y="2709199"/>
            <a:chExt cx="1851120" cy="1459800"/>
          </a:xfrm>
        </p:grpSpPr>
        <mc:AlternateContent xmlns:mc="http://schemas.openxmlformats.org/markup-compatibility/2006" xmlns:p14="http://schemas.microsoft.com/office/powerpoint/2010/main">
          <mc:Choice Requires="p14">
            <p:contentPart p14:bwMode="auto" r:id="rId111">
              <p14:nvContentPartPr>
                <p14:cNvPr id="103" name="Entrada de lápiz 102">
                  <a:extLst>
                    <a:ext uri="{FF2B5EF4-FFF2-40B4-BE49-F238E27FC236}">
                      <a16:creationId xmlns:a16="http://schemas.microsoft.com/office/drawing/2014/main" id="{29649316-AAF1-45FE-ABD8-303FC06349F2}"/>
                    </a:ext>
                  </a:extLst>
                </p14:cNvPr>
                <p14:cNvContentPartPr/>
                <p14:nvPr/>
              </p14:nvContentPartPr>
              <p14:xfrm>
                <a:off x="5662080" y="2709199"/>
                <a:ext cx="109080" cy="93960"/>
              </p14:xfrm>
            </p:contentPart>
          </mc:Choice>
          <mc:Fallback xmlns="">
            <p:pic>
              <p:nvPicPr>
                <p:cNvPr id="103" name="Entrada de lápiz 102">
                  <a:extLst>
                    <a:ext uri="{FF2B5EF4-FFF2-40B4-BE49-F238E27FC236}">
                      <a16:creationId xmlns:a16="http://schemas.microsoft.com/office/drawing/2014/main" id="{29649316-AAF1-45FE-ABD8-303FC06349F2}"/>
                    </a:ext>
                  </a:extLst>
                </p:cNvPr>
                <p:cNvPicPr/>
                <p:nvPr/>
              </p:nvPicPr>
              <p:blipFill>
                <a:blip r:embed="rId112"/>
                <a:stretch>
                  <a:fillRect/>
                </a:stretch>
              </p:blipFill>
              <p:spPr>
                <a:xfrm>
                  <a:off x="5653080" y="2700199"/>
                  <a:ext cx="126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4" name="Entrada de lápiz 103">
                  <a:extLst>
                    <a:ext uri="{FF2B5EF4-FFF2-40B4-BE49-F238E27FC236}">
                      <a16:creationId xmlns:a16="http://schemas.microsoft.com/office/drawing/2014/main" id="{ED5BE83C-2D18-42CB-BCDC-280F3732BA06}"/>
                    </a:ext>
                  </a:extLst>
                </p14:cNvPr>
                <p14:cNvContentPartPr/>
                <p14:nvPr/>
              </p14:nvContentPartPr>
              <p14:xfrm>
                <a:off x="5676120" y="2945359"/>
                <a:ext cx="171360" cy="179640"/>
              </p14:xfrm>
            </p:contentPart>
          </mc:Choice>
          <mc:Fallback xmlns="">
            <p:pic>
              <p:nvPicPr>
                <p:cNvPr id="104" name="Entrada de lápiz 103">
                  <a:extLst>
                    <a:ext uri="{FF2B5EF4-FFF2-40B4-BE49-F238E27FC236}">
                      <a16:creationId xmlns:a16="http://schemas.microsoft.com/office/drawing/2014/main" id="{ED5BE83C-2D18-42CB-BCDC-280F3732BA06}"/>
                    </a:ext>
                  </a:extLst>
                </p:cNvPr>
                <p:cNvPicPr/>
                <p:nvPr/>
              </p:nvPicPr>
              <p:blipFill>
                <a:blip r:embed="rId114"/>
                <a:stretch>
                  <a:fillRect/>
                </a:stretch>
              </p:blipFill>
              <p:spPr>
                <a:xfrm>
                  <a:off x="5667480" y="2936359"/>
                  <a:ext cx="18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5" name="Entrada de lápiz 104">
                  <a:extLst>
                    <a:ext uri="{FF2B5EF4-FFF2-40B4-BE49-F238E27FC236}">
                      <a16:creationId xmlns:a16="http://schemas.microsoft.com/office/drawing/2014/main" id="{ACB6507C-AFD4-4756-8FCA-B533C12EA70F}"/>
                    </a:ext>
                  </a:extLst>
                </p14:cNvPr>
                <p14:cNvContentPartPr/>
                <p14:nvPr/>
              </p14:nvContentPartPr>
              <p14:xfrm>
                <a:off x="5671080" y="3167119"/>
                <a:ext cx="311040" cy="235080"/>
              </p14:xfrm>
            </p:contentPart>
          </mc:Choice>
          <mc:Fallback xmlns="">
            <p:pic>
              <p:nvPicPr>
                <p:cNvPr id="105" name="Entrada de lápiz 104">
                  <a:extLst>
                    <a:ext uri="{FF2B5EF4-FFF2-40B4-BE49-F238E27FC236}">
                      <a16:creationId xmlns:a16="http://schemas.microsoft.com/office/drawing/2014/main" id="{ACB6507C-AFD4-4756-8FCA-B533C12EA70F}"/>
                    </a:ext>
                  </a:extLst>
                </p:cNvPr>
                <p:cNvPicPr/>
                <p:nvPr/>
              </p:nvPicPr>
              <p:blipFill>
                <a:blip r:embed="rId116"/>
                <a:stretch>
                  <a:fillRect/>
                </a:stretch>
              </p:blipFill>
              <p:spPr>
                <a:xfrm>
                  <a:off x="5662080" y="3158119"/>
                  <a:ext cx="328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6" name="Entrada de lápiz 105">
                  <a:extLst>
                    <a:ext uri="{FF2B5EF4-FFF2-40B4-BE49-F238E27FC236}">
                      <a16:creationId xmlns:a16="http://schemas.microsoft.com/office/drawing/2014/main" id="{9205E458-5D43-4522-8E0B-F9022932B00C}"/>
                    </a:ext>
                  </a:extLst>
                </p14:cNvPr>
                <p14:cNvContentPartPr/>
                <p14:nvPr/>
              </p14:nvContentPartPr>
              <p14:xfrm>
                <a:off x="5639400" y="3335599"/>
                <a:ext cx="548640" cy="388080"/>
              </p14:xfrm>
            </p:contentPart>
          </mc:Choice>
          <mc:Fallback xmlns="">
            <p:pic>
              <p:nvPicPr>
                <p:cNvPr id="106" name="Entrada de lápiz 105">
                  <a:extLst>
                    <a:ext uri="{FF2B5EF4-FFF2-40B4-BE49-F238E27FC236}">
                      <a16:creationId xmlns:a16="http://schemas.microsoft.com/office/drawing/2014/main" id="{9205E458-5D43-4522-8E0B-F9022932B00C}"/>
                    </a:ext>
                  </a:extLst>
                </p:cNvPr>
                <p:cNvPicPr/>
                <p:nvPr/>
              </p:nvPicPr>
              <p:blipFill>
                <a:blip r:embed="rId118"/>
                <a:stretch>
                  <a:fillRect/>
                </a:stretch>
              </p:blipFill>
              <p:spPr>
                <a:xfrm>
                  <a:off x="5630400" y="3326959"/>
                  <a:ext cx="56628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7" name="Entrada de lápiz 106">
                  <a:extLst>
                    <a:ext uri="{FF2B5EF4-FFF2-40B4-BE49-F238E27FC236}">
                      <a16:creationId xmlns:a16="http://schemas.microsoft.com/office/drawing/2014/main" id="{4C7B8100-9411-446D-BAFD-83888974C18D}"/>
                    </a:ext>
                  </a:extLst>
                </p14:cNvPr>
                <p14:cNvContentPartPr/>
                <p14:nvPr/>
              </p14:nvContentPartPr>
              <p14:xfrm>
                <a:off x="5630040" y="3496879"/>
                <a:ext cx="864360" cy="572400"/>
              </p14:xfrm>
            </p:contentPart>
          </mc:Choice>
          <mc:Fallback xmlns="">
            <p:pic>
              <p:nvPicPr>
                <p:cNvPr id="107" name="Entrada de lápiz 106">
                  <a:extLst>
                    <a:ext uri="{FF2B5EF4-FFF2-40B4-BE49-F238E27FC236}">
                      <a16:creationId xmlns:a16="http://schemas.microsoft.com/office/drawing/2014/main" id="{4C7B8100-9411-446D-BAFD-83888974C18D}"/>
                    </a:ext>
                  </a:extLst>
                </p:cNvPr>
                <p:cNvPicPr/>
                <p:nvPr/>
              </p:nvPicPr>
              <p:blipFill>
                <a:blip r:embed="rId120"/>
                <a:stretch>
                  <a:fillRect/>
                </a:stretch>
              </p:blipFill>
              <p:spPr>
                <a:xfrm>
                  <a:off x="5621040" y="3488239"/>
                  <a:ext cx="88200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8" name="Entrada de lápiz 107">
                  <a:extLst>
                    <a:ext uri="{FF2B5EF4-FFF2-40B4-BE49-F238E27FC236}">
                      <a16:creationId xmlns:a16="http://schemas.microsoft.com/office/drawing/2014/main" id="{2F12E9A4-41FA-4CA2-AA88-80D457395A55}"/>
                    </a:ext>
                  </a:extLst>
                </p14:cNvPr>
                <p14:cNvContentPartPr/>
                <p14:nvPr/>
              </p14:nvContentPartPr>
              <p14:xfrm>
                <a:off x="6310800" y="3625399"/>
                <a:ext cx="596160" cy="505800"/>
              </p14:xfrm>
            </p:contentPart>
          </mc:Choice>
          <mc:Fallback xmlns="">
            <p:pic>
              <p:nvPicPr>
                <p:cNvPr id="108" name="Entrada de lápiz 107">
                  <a:extLst>
                    <a:ext uri="{FF2B5EF4-FFF2-40B4-BE49-F238E27FC236}">
                      <a16:creationId xmlns:a16="http://schemas.microsoft.com/office/drawing/2014/main" id="{2F12E9A4-41FA-4CA2-AA88-80D457395A55}"/>
                    </a:ext>
                  </a:extLst>
                </p:cNvPr>
                <p:cNvPicPr/>
                <p:nvPr/>
              </p:nvPicPr>
              <p:blipFill>
                <a:blip r:embed="rId122"/>
                <a:stretch>
                  <a:fillRect/>
                </a:stretch>
              </p:blipFill>
              <p:spPr>
                <a:xfrm>
                  <a:off x="6302160" y="3616399"/>
                  <a:ext cx="61380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9" name="Entrada de lápiz 108">
                  <a:extLst>
                    <a:ext uri="{FF2B5EF4-FFF2-40B4-BE49-F238E27FC236}">
                      <a16:creationId xmlns:a16="http://schemas.microsoft.com/office/drawing/2014/main" id="{B4DB66FD-CB4E-48B5-B323-14D98319BECA}"/>
                    </a:ext>
                  </a:extLst>
                </p14:cNvPr>
                <p14:cNvContentPartPr/>
                <p14:nvPr/>
              </p14:nvContentPartPr>
              <p14:xfrm>
                <a:off x="6864840" y="3721159"/>
                <a:ext cx="432000" cy="361080"/>
              </p14:xfrm>
            </p:contentPart>
          </mc:Choice>
          <mc:Fallback xmlns="">
            <p:pic>
              <p:nvPicPr>
                <p:cNvPr id="109" name="Entrada de lápiz 108">
                  <a:extLst>
                    <a:ext uri="{FF2B5EF4-FFF2-40B4-BE49-F238E27FC236}">
                      <a16:creationId xmlns:a16="http://schemas.microsoft.com/office/drawing/2014/main" id="{B4DB66FD-CB4E-48B5-B323-14D98319BECA}"/>
                    </a:ext>
                  </a:extLst>
                </p:cNvPr>
                <p:cNvPicPr/>
                <p:nvPr/>
              </p:nvPicPr>
              <p:blipFill>
                <a:blip r:embed="rId124"/>
                <a:stretch>
                  <a:fillRect/>
                </a:stretch>
              </p:blipFill>
              <p:spPr>
                <a:xfrm>
                  <a:off x="6856200" y="3712519"/>
                  <a:ext cx="449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0" name="Entrada de lápiz 109">
                  <a:extLst>
                    <a:ext uri="{FF2B5EF4-FFF2-40B4-BE49-F238E27FC236}">
                      <a16:creationId xmlns:a16="http://schemas.microsoft.com/office/drawing/2014/main" id="{C4B018AB-08D9-45D9-835D-91E71C3A1CCD}"/>
                    </a:ext>
                  </a:extLst>
                </p14:cNvPr>
                <p14:cNvContentPartPr/>
                <p14:nvPr/>
              </p14:nvContentPartPr>
              <p14:xfrm>
                <a:off x="7215840" y="3891439"/>
                <a:ext cx="265320" cy="237600"/>
              </p14:xfrm>
            </p:contentPart>
          </mc:Choice>
          <mc:Fallback xmlns="">
            <p:pic>
              <p:nvPicPr>
                <p:cNvPr id="110" name="Entrada de lápiz 109">
                  <a:extLst>
                    <a:ext uri="{FF2B5EF4-FFF2-40B4-BE49-F238E27FC236}">
                      <a16:creationId xmlns:a16="http://schemas.microsoft.com/office/drawing/2014/main" id="{C4B018AB-08D9-45D9-835D-91E71C3A1CCD}"/>
                    </a:ext>
                  </a:extLst>
                </p:cNvPr>
                <p:cNvPicPr/>
                <p:nvPr/>
              </p:nvPicPr>
              <p:blipFill>
                <a:blip r:embed="rId126"/>
                <a:stretch>
                  <a:fillRect/>
                </a:stretch>
              </p:blipFill>
              <p:spPr>
                <a:xfrm>
                  <a:off x="7206840" y="3882439"/>
                  <a:ext cx="282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2" name="Entrada de lápiz 111">
                  <a:extLst>
                    <a:ext uri="{FF2B5EF4-FFF2-40B4-BE49-F238E27FC236}">
                      <a16:creationId xmlns:a16="http://schemas.microsoft.com/office/drawing/2014/main" id="{6F97E7DF-BEE0-49A0-8038-DEE2340CB488}"/>
                    </a:ext>
                  </a:extLst>
                </p14:cNvPr>
                <p14:cNvContentPartPr/>
                <p14:nvPr/>
              </p14:nvContentPartPr>
              <p14:xfrm>
                <a:off x="6017400" y="3592639"/>
                <a:ext cx="624960" cy="576360"/>
              </p14:xfrm>
            </p:contentPart>
          </mc:Choice>
          <mc:Fallback xmlns="">
            <p:pic>
              <p:nvPicPr>
                <p:cNvPr id="112" name="Entrada de lápiz 111">
                  <a:extLst>
                    <a:ext uri="{FF2B5EF4-FFF2-40B4-BE49-F238E27FC236}">
                      <a16:creationId xmlns:a16="http://schemas.microsoft.com/office/drawing/2014/main" id="{6F97E7DF-BEE0-49A0-8038-DEE2340CB488}"/>
                    </a:ext>
                  </a:extLst>
                </p:cNvPr>
                <p:cNvPicPr/>
                <p:nvPr/>
              </p:nvPicPr>
              <p:blipFill>
                <a:blip r:embed="rId128"/>
                <a:stretch>
                  <a:fillRect/>
                </a:stretch>
              </p:blipFill>
              <p:spPr>
                <a:xfrm>
                  <a:off x="6008760" y="3583999"/>
                  <a:ext cx="642600" cy="594000"/>
                </a:xfrm>
                <a:prstGeom prst="rect">
                  <a:avLst/>
                </a:prstGeom>
              </p:spPr>
            </p:pic>
          </mc:Fallback>
        </mc:AlternateContent>
      </p:grpSp>
      <p:grpSp>
        <p:nvGrpSpPr>
          <p:cNvPr id="136" name="Grupo 135">
            <a:extLst>
              <a:ext uri="{FF2B5EF4-FFF2-40B4-BE49-F238E27FC236}">
                <a16:creationId xmlns:a16="http://schemas.microsoft.com/office/drawing/2014/main" id="{1E293D7B-7D2B-450B-8D6D-CEB132E2B509}"/>
              </a:ext>
            </a:extLst>
          </p:cNvPr>
          <p:cNvGrpSpPr/>
          <p:nvPr/>
        </p:nvGrpSpPr>
        <p:grpSpPr>
          <a:xfrm>
            <a:off x="5588640" y="4446919"/>
            <a:ext cx="3177000" cy="325080"/>
            <a:chOff x="5588640" y="4446919"/>
            <a:chExt cx="3177000" cy="325080"/>
          </a:xfrm>
        </p:grpSpPr>
        <mc:AlternateContent xmlns:mc="http://schemas.openxmlformats.org/markup-compatibility/2006" xmlns:p14="http://schemas.microsoft.com/office/powerpoint/2010/main">
          <mc:Choice Requires="p14">
            <p:contentPart p14:bwMode="auto" r:id="rId129">
              <p14:nvContentPartPr>
                <p14:cNvPr id="114" name="Entrada de lápiz 113">
                  <a:extLst>
                    <a:ext uri="{FF2B5EF4-FFF2-40B4-BE49-F238E27FC236}">
                      <a16:creationId xmlns:a16="http://schemas.microsoft.com/office/drawing/2014/main" id="{EAA6E762-6F18-4CDF-AA08-36EEDB7090D9}"/>
                    </a:ext>
                  </a:extLst>
                </p14:cNvPr>
                <p14:cNvContentPartPr/>
                <p14:nvPr/>
              </p14:nvContentPartPr>
              <p14:xfrm>
                <a:off x="5649480" y="4462759"/>
                <a:ext cx="17640" cy="255240"/>
              </p14:xfrm>
            </p:contentPart>
          </mc:Choice>
          <mc:Fallback xmlns="">
            <p:pic>
              <p:nvPicPr>
                <p:cNvPr id="114" name="Entrada de lápiz 113">
                  <a:extLst>
                    <a:ext uri="{FF2B5EF4-FFF2-40B4-BE49-F238E27FC236}">
                      <a16:creationId xmlns:a16="http://schemas.microsoft.com/office/drawing/2014/main" id="{EAA6E762-6F18-4CDF-AA08-36EEDB7090D9}"/>
                    </a:ext>
                  </a:extLst>
                </p:cNvPr>
                <p:cNvPicPr/>
                <p:nvPr/>
              </p:nvPicPr>
              <p:blipFill>
                <a:blip r:embed="rId130"/>
                <a:stretch>
                  <a:fillRect/>
                </a:stretch>
              </p:blipFill>
              <p:spPr>
                <a:xfrm>
                  <a:off x="5640480" y="4453759"/>
                  <a:ext cx="35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Entrada de lápiz 114">
                  <a:extLst>
                    <a:ext uri="{FF2B5EF4-FFF2-40B4-BE49-F238E27FC236}">
                      <a16:creationId xmlns:a16="http://schemas.microsoft.com/office/drawing/2014/main" id="{F137DF55-2F17-4E50-9BA4-44015408F3B1}"/>
                    </a:ext>
                  </a:extLst>
                </p14:cNvPr>
                <p14:cNvContentPartPr/>
                <p14:nvPr/>
              </p14:nvContentPartPr>
              <p14:xfrm>
                <a:off x="5588640" y="4446919"/>
                <a:ext cx="403560" cy="325080"/>
              </p14:xfrm>
            </p:contentPart>
          </mc:Choice>
          <mc:Fallback xmlns="">
            <p:pic>
              <p:nvPicPr>
                <p:cNvPr id="115" name="Entrada de lápiz 114">
                  <a:extLst>
                    <a:ext uri="{FF2B5EF4-FFF2-40B4-BE49-F238E27FC236}">
                      <a16:creationId xmlns:a16="http://schemas.microsoft.com/office/drawing/2014/main" id="{F137DF55-2F17-4E50-9BA4-44015408F3B1}"/>
                    </a:ext>
                  </a:extLst>
                </p:cNvPr>
                <p:cNvPicPr/>
                <p:nvPr/>
              </p:nvPicPr>
              <p:blipFill>
                <a:blip r:embed="rId132"/>
                <a:stretch>
                  <a:fillRect/>
                </a:stretch>
              </p:blipFill>
              <p:spPr>
                <a:xfrm>
                  <a:off x="5580000" y="4438279"/>
                  <a:ext cx="4212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6" name="Entrada de lápiz 115">
                  <a:extLst>
                    <a:ext uri="{FF2B5EF4-FFF2-40B4-BE49-F238E27FC236}">
                      <a16:creationId xmlns:a16="http://schemas.microsoft.com/office/drawing/2014/main" id="{2FE87D5C-E378-467F-943E-6527118FFAA8}"/>
                    </a:ext>
                  </a:extLst>
                </p14:cNvPr>
                <p14:cNvContentPartPr/>
                <p14:nvPr/>
              </p14:nvContentPartPr>
              <p14:xfrm>
                <a:off x="5639040" y="4498399"/>
                <a:ext cx="188280" cy="199800"/>
              </p14:xfrm>
            </p:contentPart>
          </mc:Choice>
          <mc:Fallback xmlns="">
            <p:pic>
              <p:nvPicPr>
                <p:cNvPr id="116" name="Entrada de lápiz 115">
                  <a:extLst>
                    <a:ext uri="{FF2B5EF4-FFF2-40B4-BE49-F238E27FC236}">
                      <a16:creationId xmlns:a16="http://schemas.microsoft.com/office/drawing/2014/main" id="{2FE87D5C-E378-467F-943E-6527118FFAA8}"/>
                    </a:ext>
                  </a:extLst>
                </p:cNvPr>
                <p:cNvPicPr/>
                <p:nvPr/>
              </p:nvPicPr>
              <p:blipFill>
                <a:blip r:embed="rId134"/>
                <a:stretch>
                  <a:fillRect/>
                </a:stretch>
              </p:blipFill>
              <p:spPr>
                <a:xfrm>
                  <a:off x="5630040" y="4489399"/>
                  <a:ext cx="205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7" name="Entrada de lápiz 116">
                  <a:extLst>
                    <a:ext uri="{FF2B5EF4-FFF2-40B4-BE49-F238E27FC236}">
                      <a16:creationId xmlns:a16="http://schemas.microsoft.com/office/drawing/2014/main" id="{0ED7C371-C668-4882-B4F9-B799B0128C3D}"/>
                    </a:ext>
                  </a:extLst>
                </p14:cNvPr>
                <p14:cNvContentPartPr/>
                <p14:nvPr/>
              </p14:nvContentPartPr>
              <p14:xfrm>
                <a:off x="5747400" y="4575079"/>
                <a:ext cx="148320" cy="175680"/>
              </p14:xfrm>
            </p:contentPart>
          </mc:Choice>
          <mc:Fallback xmlns="">
            <p:pic>
              <p:nvPicPr>
                <p:cNvPr id="117" name="Entrada de lápiz 116">
                  <a:extLst>
                    <a:ext uri="{FF2B5EF4-FFF2-40B4-BE49-F238E27FC236}">
                      <a16:creationId xmlns:a16="http://schemas.microsoft.com/office/drawing/2014/main" id="{0ED7C371-C668-4882-B4F9-B799B0128C3D}"/>
                    </a:ext>
                  </a:extLst>
                </p:cNvPr>
                <p:cNvPicPr/>
                <p:nvPr/>
              </p:nvPicPr>
              <p:blipFill>
                <a:blip r:embed="rId136"/>
                <a:stretch>
                  <a:fillRect/>
                </a:stretch>
              </p:blipFill>
              <p:spPr>
                <a:xfrm>
                  <a:off x="5738400" y="4566439"/>
                  <a:ext cx="165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8" name="Entrada de lápiz 117">
                  <a:extLst>
                    <a:ext uri="{FF2B5EF4-FFF2-40B4-BE49-F238E27FC236}">
                      <a16:creationId xmlns:a16="http://schemas.microsoft.com/office/drawing/2014/main" id="{4D370918-FE47-4C3A-A74A-F9C0CC1D318A}"/>
                    </a:ext>
                  </a:extLst>
                </p14:cNvPr>
                <p14:cNvContentPartPr/>
                <p14:nvPr/>
              </p14:nvContentPartPr>
              <p14:xfrm>
                <a:off x="6087240" y="4565359"/>
                <a:ext cx="168480" cy="142200"/>
              </p14:xfrm>
            </p:contentPart>
          </mc:Choice>
          <mc:Fallback xmlns="">
            <p:pic>
              <p:nvPicPr>
                <p:cNvPr id="118" name="Entrada de lápiz 117">
                  <a:extLst>
                    <a:ext uri="{FF2B5EF4-FFF2-40B4-BE49-F238E27FC236}">
                      <a16:creationId xmlns:a16="http://schemas.microsoft.com/office/drawing/2014/main" id="{4D370918-FE47-4C3A-A74A-F9C0CC1D318A}"/>
                    </a:ext>
                  </a:extLst>
                </p:cNvPr>
                <p:cNvPicPr/>
                <p:nvPr/>
              </p:nvPicPr>
              <p:blipFill>
                <a:blip r:embed="rId138"/>
                <a:stretch>
                  <a:fillRect/>
                </a:stretch>
              </p:blipFill>
              <p:spPr>
                <a:xfrm>
                  <a:off x="6078240" y="4556719"/>
                  <a:ext cx="186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9" name="Entrada de lápiz 118">
                  <a:extLst>
                    <a:ext uri="{FF2B5EF4-FFF2-40B4-BE49-F238E27FC236}">
                      <a16:creationId xmlns:a16="http://schemas.microsoft.com/office/drawing/2014/main" id="{F79470B7-557A-4838-AFDC-14D36D4D917C}"/>
                    </a:ext>
                  </a:extLst>
                </p14:cNvPr>
                <p14:cNvContentPartPr/>
                <p14:nvPr/>
              </p14:nvContentPartPr>
              <p14:xfrm>
                <a:off x="6118920" y="4611439"/>
                <a:ext cx="108000" cy="16560"/>
              </p14:xfrm>
            </p:contentPart>
          </mc:Choice>
          <mc:Fallback xmlns="">
            <p:pic>
              <p:nvPicPr>
                <p:cNvPr id="119" name="Entrada de lápiz 118">
                  <a:extLst>
                    <a:ext uri="{FF2B5EF4-FFF2-40B4-BE49-F238E27FC236}">
                      <a16:creationId xmlns:a16="http://schemas.microsoft.com/office/drawing/2014/main" id="{F79470B7-557A-4838-AFDC-14D36D4D917C}"/>
                    </a:ext>
                  </a:extLst>
                </p:cNvPr>
                <p:cNvPicPr/>
                <p:nvPr/>
              </p:nvPicPr>
              <p:blipFill>
                <a:blip r:embed="rId140"/>
                <a:stretch>
                  <a:fillRect/>
                </a:stretch>
              </p:blipFill>
              <p:spPr>
                <a:xfrm>
                  <a:off x="6109920" y="4602439"/>
                  <a:ext cx="125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0" name="Entrada de lápiz 119">
                  <a:extLst>
                    <a:ext uri="{FF2B5EF4-FFF2-40B4-BE49-F238E27FC236}">
                      <a16:creationId xmlns:a16="http://schemas.microsoft.com/office/drawing/2014/main" id="{A5623004-71D8-4A36-A4E5-20799E509150}"/>
                    </a:ext>
                  </a:extLst>
                </p14:cNvPr>
                <p14:cNvContentPartPr/>
                <p14:nvPr/>
              </p14:nvContentPartPr>
              <p14:xfrm>
                <a:off x="6289920" y="4603879"/>
                <a:ext cx="156240" cy="121320"/>
              </p14:xfrm>
            </p:contentPart>
          </mc:Choice>
          <mc:Fallback xmlns="">
            <p:pic>
              <p:nvPicPr>
                <p:cNvPr id="120" name="Entrada de lápiz 119">
                  <a:extLst>
                    <a:ext uri="{FF2B5EF4-FFF2-40B4-BE49-F238E27FC236}">
                      <a16:creationId xmlns:a16="http://schemas.microsoft.com/office/drawing/2014/main" id="{A5623004-71D8-4A36-A4E5-20799E509150}"/>
                    </a:ext>
                  </a:extLst>
                </p:cNvPr>
                <p:cNvPicPr/>
                <p:nvPr/>
              </p:nvPicPr>
              <p:blipFill>
                <a:blip r:embed="rId142"/>
                <a:stretch>
                  <a:fillRect/>
                </a:stretch>
              </p:blipFill>
              <p:spPr>
                <a:xfrm>
                  <a:off x="6280920" y="4595239"/>
                  <a:ext cx="1738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1" name="Entrada de lápiz 120">
                  <a:extLst>
                    <a:ext uri="{FF2B5EF4-FFF2-40B4-BE49-F238E27FC236}">
                      <a16:creationId xmlns:a16="http://schemas.microsoft.com/office/drawing/2014/main" id="{D6E10FDD-D681-4637-BC5A-49ECEF66956C}"/>
                    </a:ext>
                  </a:extLst>
                </p14:cNvPr>
                <p14:cNvContentPartPr/>
                <p14:nvPr/>
              </p14:nvContentPartPr>
              <p14:xfrm>
                <a:off x="6460200" y="4569679"/>
                <a:ext cx="183240" cy="139680"/>
              </p14:xfrm>
            </p:contentPart>
          </mc:Choice>
          <mc:Fallback xmlns="">
            <p:pic>
              <p:nvPicPr>
                <p:cNvPr id="121" name="Entrada de lápiz 120">
                  <a:extLst>
                    <a:ext uri="{FF2B5EF4-FFF2-40B4-BE49-F238E27FC236}">
                      <a16:creationId xmlns:a16="http://schemas.microsoft.com/office/drawing/2014/main" id="{D6E10FDD-D681-4637-BC5A-49ECEF66956C}"/>
                    </a:ext>
                  </a:extLst>
                </p:cNvPr>
                <p:cNvPicPr/>
                <p:nvPr/>
              </p:nvPicPr>
              <p:blipFill>
                <a:blip r:embed="rId144"/>
                <a:stretch>
                  <a:fillRect/>
                </a:stretch>
              </p:blipFill>
              <p:spPr>
                <a:xfrm>
                  <a:off x="6451560" y="4561039"/>
                  <a:ext cx="200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2" name="Entrada de lápiz 121">
                  <a:extLst>
                    <a:ext uri="{FF2B5EF4-FFF2-40B4-BE49-F238E27FC236}">
                      <a16:creationId xmlns:a16="http://schemas.microsoft.com/office/drawing/2014/main" id="{A3EE3D0E-758C-4B2A-9D54-0F5F81124E96}"/>
                    </a:ext>
                  </a:extLst>
                </p14:cNvPr>
                <p14:cNvContentPartPr/>
                <p14:nvPr/>
              </p14:nvContentPartPr>
              <p14:xfrm>
                <a:off x="6667560" y="4571839"/>
                <a:ext cx="192960" cy="165240"/>
              </p14:xfrm>
            </p:contentPart>
          </mc:Choice>
          <mc:Fallback xmlns="">
            <p:pic>
              <p:nvPicPr>
                <p:cNvPr id="122" name="Entrada de lápiz 121">
                  <a:extLst>
                    <a:ext uri="{FF2B5EF4-FFF2-40B4-BE49-F238E27FC236}">
                      <a16:creationId xmlns:a16="http://schemas.microsoft.com/office/drawing/2014/main" id="{A3EE3D0E-758C-4B2A-9D54-0F5F81124E96}"/>
                    </a:ext>
                  </a:extLst>
                </p:cNvPr>
                <p:cNvPicPr/>
                <p:nvPr/>
              </p:nvPicPr>
              <p:blipFill>
                <a:blip r:embed="rId146"/>
                <a:stretch>
                  <a:fillRect/>
                </a:stretch>
              </p:blipFill>
              <p:spPr>
                <a:xfrm>
                  <a:off x="6658560" y="4562839"/>
                  <a:ext cx="210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3" name="Entrada de lápiz 122">
                  <a:extLst>
                    <a:ext uri="{FF2B5EF4-FFF2-40B4-BE49-F238E27FC236}">
                      <a16:creationId xmlns:a16="http://schemas.microsoft.com/office/drawing/2014/main" id="{94D18D73-5C8D-4162-9697-36BB5D3B928F}"/>
                    </a:ext>
                  </a:extLst>
                </p14:cNvPr>
                <p14:cNvContentPartPr/>
                <p14:nvPr/>
              </p14:nvContentPartPr>
              <p14:xfrm>
                <a:off x="7070760" y="4595239"/>
                <a:ext cx="24840" cy="89280"/>
              </p14:xfrm>
            </p:contentPart>
          </mc:Choice>
          <mc:Fallback xmlns="">
            <p:pic>
              <p:nvPicPr>
                <p:cNvPr id="123" name="Entrada de lápiz 122">
                  <a:extLst>
                    <a:ext uri="{FF2B5EF4-FFF2-40B4-BE49-F238E27FC236}">
                      <a16:creationId xmlns:a16="http://schemas.microsoft.com/office/drawing/2014/main" id="{94D18D73-5C8D-4162-9697-36BB5D3B928F}"/>
                    </a:ext>
                  </a:extLst>
                </p:cNvPr>
                <p:cNvPicPr/>
                <p:nvPr/>
              </p:nvPicPr>
              <p:blipFill>
                <a:blip r:embed="rId148"/>
                <a:stretch>
                  <a:fillRect/>
                </a:stretch>
              </p:blipFill>
              <p:spPr>
                <a:xfrm>
                  <a:off x="7062120" y="4586239"/>
                  <a:ext cx="42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4" name="Entrada de lápiz 123">
                  <a:extLst>
                    <a:ext uri="{FF2B5EF4-FFF2-40B4-BE49-F238E27FC236}">
                      <a16:creationId xmlns:a16="http://schemas.microsoft.com/office/drawing/2014/main" id="{09BAB31D-2DE6-4167-A8CD-A4EBDC72750C}"/>
                    </a:ext>
                  </a:extLst>
                </p14:cNvPr>
                <p14:cNvContentPartPr/>
                <p14:nvPr/>
              </p14:nvContentPartPr>
              <p14:xfrm>
                <a:off x="6980040" y="4575799"/>
                <a:ext cx="193680" cy="123840"/>
              </p14:xfrm>
            </p:contentPart>
          </mc:Choice>
          <mc:Fallback xmlns="">
            <p:pic>
              <p:nvPicPr>
                <p:cNvPr id="124" name="Entrada de lápiz 123">
                  <a:extLst>
                    <a:ext uri="{FF2B5EF4-FFF2-40B4-BE49-F238E27FC236}">
                      <a16:creationId xmlns:a16="http://schemas.microsoft.com/office/drawing/2014/main" id="{09BAB31D-2DE6-4167-A8CD-A4EBDC72750C}"/>
                    </a:ext>
                  </a:extLst>
                </p:cNvPr>
                <p:cNvPicPr/>
                <p:nvPr/>
              </p:nvPicPr>
              <p:blipFill>
                <a:blip r:embed="rId150"/>
                <a:stretch>
                  <a:fillRect/>
                </a:stretch>
              </p:blipFill>
              <p:spPr>
                <a:xfrm>
                  <a:off x="6971400" y="4567159"/>
                  <a:ext cx="211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 name="Entrada de lápiz 124">
                  <a:extLst>
                    <a:ext uri="{FF2B5EF4-FFF2-40B4-BE49-F238E27FC236}">
                      <a16:creationId xmlns:a16="http://schemas.microsoft.com/office/drawing/2014/main" id="{B5D196A7-2981-4337-BFE2-6367D7B371FA}"/>
                    </a:ext>
                  </a:extLst>
                </p14:cNvPr>
                <p14:cNvContentPartPr/>
                <p14:nvPr/>
              </p14:nvContentPartPr>
              <p14:xfrm>
                <a:off x="7237080" y="4551319"/>
                <a:ext cx="162720" cy="128520"/>
              </p14:xfrm>
            </p:contentPart>
          </mc:Choice>
          <mc:Fallback xmlns="">
            <p:pic>
              <p:nvPicPr>
                <p:cNvPr id="125" name="Entrada de lápiz 124">
                  <a:extLst>
                    <a:ext uri="{FF2B5EF4-FFF2-40B4-BE49-F238E27FC236}">
                      <a16:creationId xmlns:a16="http://schemas.microsoft.com/office/drawing/2014/main" id="{B5D196A7-2981-4337-BFE2-6367D7B371FA}"/>
                    </a:ext>
                  </a:extLst>
                </p:cNvPr>
                <p:cNvPicPr/>
                <p:nvPr/>
              </p:nvPicPr>
              <p:blipFill>
                <a:blip r:embed="rId152"/>
                <a:stretch>
                  <a:fillRect/>
                </a:stretch>
              </p:blipFill>
              <p:spPr>
                <a:xfrm>
                  <a:off x="7228440" y="4542319"/>
                  <a:ext cx="180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6" name="Entrada de lápiz 125">
                  <a:extLst>
                    <a:ext uri="{FF2B5EF4-FFF2-40B4-BE49-F238E27FC236}">
                      <a16:creationId xmlns:a16="http://schemas.microsoft.com/office/drawing/2014/main" id="{7039C87A-EA60-47CA-94DC-18656E565CA4}"/>
                    </a:ext>
                  </a:extLst>
                </p14:cNvPr>
                <p14:cNvContentPartPr/>
                <p14:nvPr/>
              </p14:nvContentPartPr>
              <p14:xfrm>
                <a:off x="7281360" y="4610359"/>
                <a:ext cx="72720" cy="21240"/>
              </p14:xfrm>
            </p:contentPart>
          </mc:Choice>
          <mc:Fallback xmlns="">
            <p:pic>
              <p:nvPicPr>
                <p:cNvPr id="126" name="Entrada de lápiz 125">
                  <a:extLst>
                    <a:ext uri="{FF2B5EF4-FFF2-40B4-BE49-F238E27FC236}">
                      <a16:creationId xmlns:a16="http://schemas.microsoft.com/office/drawing/2014/main" id="{7039C87A-EA60-47CA-94DC-18656E565CA4}"/>
                    </a:ext>
                  </a:extLst>
                </p:cNvPr>
                <p:cNvPicPr/>
                <p:nvPr/>
              </p:nvPicPr>
              <p:blipFill>
                <a:blip r:embed="rId154"/>
                <a:stretch>
                  <a:fillRect/>
                </a:stretch>
              </p:blipFill>
              <p:spPr>
                <a:xfrm>
                  <a:off x="7272360" y="4601359"/>
                  <a:ext cx="90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7" name="Entrada de lápiz 126">
                  <a:extLst>
                    <a:ext uri="{FF2B5EF4-FFF2-40B4-BE49-F238E27FC236}">
                      <a16:creationId xmlns:a16="http://schemas.microsoft.com/office/drawing/2014/main" id="{51810BAC-2DD4-4158-BDC2-711A4A9F2874}"/>
                    </a:ext>
                  </a:extLst>
                </p14:cNvPr>
                <p14:cNvContentPartPr/>
                <p14:nvPr/>
              </p14:nvContentPartPr>
              <p14:xfrm>
                <a:off x="7230240" y="4568239"/>
                <a:ext cx="180000" cy="19080"/>
              </p14:xfrm>
            </p:contentPart>
          </mc:Choice>
          <mc:Fallback xmlns="">
            <p:pic>
              <p:nvPicPr>
                <p:cNvPr id="127" name="Entrada de lápiz 126">
                  <a:extLst>
                    <a:ext uri="{FF2B5EF4-FFF2-40B4-BE49-F238E27FC236}">
                      <a16:creationId xmlns:a16="http://schemas.microsoft.com/office/drawing/2014/main" id="{51810BAC-2DD4-4158-BDC2-711A4A9F2874}"/>
                    </a:ext>
                  </a:extLst>
                </p:cNvPr>
                <p:cNvPicPr/>
                <p:nvPr/>
              </p:nvPicPr>
              <p:blipFill>
                <a:blip r:embed="rId156"/>
                <a:stretch>
                  <a:fillRect/>
                </a:stretch>
              </p:blipFill>
              <p:spPr>
                <a:xfrm>
                  <a:off x="7221240" y="4559239"/>
                  <a:ext cx="197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8" name="Entrada de lápiz 127">
                  <a:extLst>
                    <a:ext uri="{FF2B5EF4-FFF2-40B4-BE49-F238E27FC236}">
                      <a16:creationId xmlns:a16="http://schemas.microsoft.com/office/drawing/2014/main" id="{ABF10278-2363-4ABB-AA7C-9AE3EFB60549}"/>
                    </a:ext>
                  </a:extLst>
                </p14:cNvPr>
                <p14:cNvContentPartPr/>
                <p14:nvPr/>
              </p14:nvContentPartPr>
              <p14:xfrm>
                <a:off x="7718760" y="4559239"/>
                <a:ext cx="19800" cy="128880"/>
              </p14:xfrm>
            </p:contentPart>
          </mc:Choice>
          <mc:Fallback xmlns="">
            <p:pic>
              <p:nvPicPr>
                <p:cNvPr id="128" name="Entrada de lápiz 127">
                  <a:extLst>
                    <a:ext uri="{FF2B5EF4-FFF2-40B4-BE49-F238E27FC236}">
                      <a16:creationId xmlns:a16="http://schemas.microsoft.com/office/drawing/2014/main" id="{ABF10278-2363-4ABB-AA7C-9AE3EFB60549}"/>
                    </a:ext>
                  </a:extLst>
                </p:cNvPr>
                <p:cNvPicPr/>
                <p:nvPr/>
              </p:nvPicPr>
              <p:blipFill>
                <a:blip r:embed="rId158"/>
                <a:stretch>
                  <a:fillRect/>
                </a:stretch>
              </p:blipFill>
              <p:spPr>
                <a:xfrm>
                  <a:off x="7710120" y="4550599"/>
                  <a:ext cx="37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9" name="Entrada de lápiz 128">
                  <a:extLst>
                    <a:ext uri="{FF2B5EF4-FFF2-40B4-BE49-F238E27FC236}">
                      <a16:creationId xmlns:a16="http://schemas.microsoft.com/office/drawing/2014/main" id="{66142203-47D8-4016-9ABF-3E41DAC8C656}"/>
                    </a:ext>
                  </a:extLst>
                </p14:cNvPr>
                <p14:cNvContentPartPr/>
                <p14:nvPr/>
              </p14:nvContentPartPr>
              <p14:xfrm>
                <a:off x="7594560" y="4555999"/>
                <a:ext cx="195840" cy="12240"/>
              </p14:xfrm>
            </p:contentPart>
          </mc:Choice>
          <mc:Fallback xmlns="">
            <p:pic>
              <p:nvPicPr>
                <p:cNvPr id="129" name="Entrada de lápiz 128">
                  <a:extLst>
                    <a:ext uri="{FF2B5EF4-FFF2-40B4-BE49-F238E27FC236}">
                      <a16:creationId xmlns:a16="http://schemas.microsoft.com/office/drawing/2014/main" id="{66142203-47D8-4016-9ABF-3E41DAC8C656}"/>
                    </a:ext>
                  </a:extLst>
                </p:cNvPr>
                <p:cNvPicPr/>
                <p:nvPr/>
              </p:nvPicPr>
              <p:blipFill>
                <a:blip r:embed="rId160"/>
                <a:stretch>
                  <a:fillRect/>
                </a:stretch>
              </p:blipFill>
              <p:spPr>
                <a:xfrm>
                  <a:off x="7585560" y="4546999"/>
                  <a:ext cx="213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0" name="Entrada de lápiz 129">
                  <a:extLst>
                    <a:ext uri="{FF2B5EF4-FFF2-40B4-BE49-F238E27FC236}">
                      <a16:creationId xmlns:a16="http://schemas.microsoft.com/office/drawing/2014/main" id="{0D1926AB-5B62-4164-AB50-E38CB8903AE2}"/>
                    </a:ext>
                  </a:extLst>
                </p14:cNvPr>
                <p14:cNvContentPartPr/>
                <p14:nvPr/>
              </p14:nvContentPartPr>
              <p14:xfrm>
                <a:off x="7840440" y="4543039"/>
                <a:ext cx="147960" cy="139320"/>
              </p14:xfrm>
            </p:contentPart>
          </mc:Choice>
          <mc:Fallback xmlns="">
            <p:pic>
              <p:nvPicPr>
                <p:cNvPr id="130" name="Entrada de lápiz 129">
                  <a:extLst>
                    <a:ext uri="{FF2B5EF4-FFF2-40B4-BE49-F238E27FC236}">
                      <a16:creationId xmlns:a16="http://schemas.microsoft.com/office/drawing/2014/main" id="{0D1926AB-5B62-4164-AB50-E38CB8903AE2}"/>
                    </a:ext>
                  </a:extLst>
                </p:cNvPr>
                <p:cNvPicPr/>
                <p:nvPr/>
              </p:nvPicPr>
              <p:blipFill>
                <a:blip r:embed="rId162"/>
                <a:stretch>
                  <a:fillRect/>
                </a:stretch>
              </p:blipFill>
              <p:spPr>
                <a:xfrm>
                  <a:off x="7831440" y="4534039"/>
                  <a:ext cx="165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1" name="Entrada de lápiz 130">
                  <a:extLst>
                    <a:ext uri="{FF2B5EF4-FFF2-40B4-BE49-F238E27FC236}">
                      <a16:creationId xmlns:a16="http://schemas.microsoft.com/office/drawing/2014/main" id="{A554B218-F968-4FC6-AA28-D9F919F235D3}"/>
                    </a:ext>
                  </a:extLst>
                </p14:cNvPr>
                <p14:cNvContentPartPr/>
                <p14:nvPr/>
              </p14:nvContentPartPr>
              <p14:xfrm>
                <a:off x="8033760" y="4553479"/>
                <a:ext cx="152640" cy="141480"/>
              </p14:xfrm>
            </p:contentPart>
          </mc:Choice>
          <mc:Fallback xmlns="">
            <p:pic>
              <p:nvPicPr>
                <p:cNvPr id="131" name="Entrada de lápiz 130">
                  <a:extLst>
                    <a:ext uri="{FF2B5EF4-FFF2-40B4-BE49-F238E27FC236}">
                      <a16:creationId xmlns:a16="http://schemas.microsoft.com/office/drawing/2014/main" id="{A554B218-F968-4FC6-AA28-D9F919F235D3}"/>
                    </a:ext>
                  </a:extLst>
                </p:cNvPr>
                <p:cNvPicPr/>
                <p:nvPr/>
              </p:nvPicPr>
              <p:blipFill>
                <a:blip r:embed="rId164"/>
                <a:stretch>
                  <a:fillRect/>
                </a:stretch>
              </p:blipFill>
              <p:spPr>
                <a:xfrm>
                  <a:off x="8025120" y="4544479"/>
                  <a:ext cx="170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2" name="Entrada de lápiz 131">
                  <a:extLst>
                    <a:ext uri="{FF2B5EF4-FFF2-40B4-BE49-F238E27FC236}">
                      <a16:creationId xmlns:a16="http://schemas.microsoft.com/office/drawing/2014/main" id="{2A534C23-A55E-474C-B444-8E69A476F0B9}"/>
                    </a:ext>
                  </a:extLst>
                </p14:cNvPr>
                <p14:cNvContentPartPr/>
                <p14:nvPr/>
              </p14:nvContentPartPr>
              <p14:xfrm>
                <a:off x="8108640" y="4533679"/>
                <a:ext cx="145440" cy="175680"/>
              </p14:xfrm>
            </p:contentPart>
          </mc:Choice>
          <mc:Fallback xmlns="">
            <p:pic>
              <p:nvPicPr>
                <p:cNvPr id="132" name="Entrada de lápiz 131">
                  <a:extLst>
                    <a:ext uri="{FF2B5EF4-FFF2-40B4-BE49-F238E27FC236}">
                      <a16:creationId xmlns:a16="http://schemas.microsoft.com/office/drawing/2014/main" id="{2A534C23-A55E-474C-B444-8E69A476F0B9}"/>
                    </a:ext>
                  </a:extLst>
                </p:cNvPr>
                <p:cNvPicPr/>
                <p:nvPr/>
              </p:nvPicPr>
              <p:blipFill>
                <a:blip r:embed="rId166"/>
                <a:stretch>
                  <a:fillRect/>
                </a:stretch>
              </p:blipFill>
              <p:spPr>
                <a:xfrm>
                  <a:off x="8099640" y="4525039"/>
                  <a:ext cx="1630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3" name="Entrada de lápiz 132">
                  <a:extLst>
                    <a:ext uri="{FF2B5EF4-FFF2-40B4-BE49-F238E27FC236}">
                      <a16:creationId xmlns:a16="http://schemas.microsoft.com/office/drawing/2014/main" id="{7AB6430C-5641-4C59-874E-A8464952AC06}"/>
                    </a:ext>
                  </a:extLst>
                </p14:cNvPr>
                <p14:cNvContentPartPr/>
                <p14:nvPr/>
              </p14:nvContentPartPr>
              <p14:xfrm>
                <a:off x="8226720" y="4571479"/>
                <a:ext cx="210960" cy="145080"/>
              </p14:xfrm>
            </p:contentPart>
          </mc:Choice>
          <mc:Fallback xmlns="">
            <p:pic>
              <p:nvPicPr>
                <p:cNvPr id="133" name="Entrada de lápiz 132">
                  <a:extLst>
                    <a:ext uri="{FF2B5EF4-FFF2-40B4-BE49-F238E27FC236}">
                      <a16:creationId xmlns:a16="http://schemas.microsoft.com/office/drawing/2014/main" id="{7AB6430C-5641-4C59-874E-A8464952AC06}"/>
                    </a:ext>
                  </a:extLst>
                </p:cNvPr>
                <p:cNvPicPr/>
                <p:nvPr/>
              </p:nvPicPr>
              <p:blipFill>
                <a:blip r:embed="rId168"/>
                <a:stretch>
                  <a:fillRect/>
                </a:stretch>
              </p:blipFill>
              <p:spPr>
                <a:xfrm>
                  <a:off x="8218080" y="4562479"/>
                  <a:ext cx="228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4" name="Entrada de lápiz 133">
                  <a:extLst>
                    <a:ext uri="{FF2B5EF4-FFF2-40B4-BE49-F238E27FC236}">
                      <a16:creationId xmlns:a16="http://schemas.microsoft.com/office/drawing/2014/main" id="{A5B6BEC7-389D-4969-9859-139F1D716A93}"/>
                    </a:ext>
                  </a:extLst>
                </p14:cNvPr>
                <p14:cNvContentPartPr/>
                <p14:nvPr/>
              </p14:nvContentPartPr>
              <p14:xfrm>
                <a:off x="8404560" y="4584439"/>
                <a:ext cx="151920" cy="187560"/>
              </p14:xfrm>
            </p:contentPart>
          </mc:Choice>
          <mc:Fallback xmlns="">
            <p:pic>
              <p:nvPicPr>
                <p:cNvPr id="134" name="Entrada de lápiz 133">
                  <a:extLst>
                    <a:ext uri="{FF2B5EF4-FFF2-40B4-BE49-F238E27FC236}">
                      <a16:creationId xmlns:a16="http://schemas.microsoft.com/office/drawing/2014/main" id="{A5B6BEC7-389D-4969-9859-139F1D716A93}"/>
                    </a:ext>
                  </a:extLst>
                </p:cNvPr>
                <p:cNvPicPr/>
                <p:nvPr/>
              </p:nvPicPr>
              <p:blipFill>
                <a:blip r:embed="rId170"/>
                <a:stretch>
                  <a:fillRect/>
                </a:stretch>
              </p:blipFill>
              <p:spPr>
                <a:xfrm>
                  <a:off x="8395920" y="4575439"/>
                  <a:ext cx="169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Entrada de lápiz 134">
                  <a:extLst>
                    <a:ext uri="{FF2B5EF4-FFF2-40B4-BE49-F238E27FC236}">
                      <a16:creationId xmlns:a16="http://schemas.microsoft.com/office/drawing/2014/main" id="{DAC328E1-E3B9-47A6-9F17-CA42B9A4CA67}"/>
                    </a:ext>
                  </a:extLst>
                </p14:cNvPr>
                <p14:cNvContentPartPr/>
                <p14:nvPr/>
              </p14:nvContentPartPr>
              <p14:xfrm>
                <a:off x="8605440" y="4595239"/>
                <a:ext cx="160200" cy="130320"/>
              </p14:xfrm>
            </p:contentPart>
          </mc:Choice>
          <mc:Fallback xmlns="">
            <p:pic>
              <p:nvPicPr>
                <p:cNvPr id="135" name="Entrada de lápiz 134">
                  <a:extLst>
                    <a:ext uri="{FF2B5EF4-FFF2-40B4-BE49-F238E27FC236}">
                      <a16:creationId xmlns:a16="http://schemas.microsoft.com/office/drawing/2014/main" id="{DAC328E1-E3B9-47A6-9F17-CA42B9A4CA67}"/>
                    </a:ext>
                  </a:extLst>
                </p:cNvPr>
                <p:cNvPicPr/>
                <p:nvPr/>
              </p:nvPicPr>
              <p:blipFill>
                <a:blip r:embed="rId172"/>
                <a:stretch>
                  <a:fillRect/>
                </a:stretch>
              </p:blipFill>
              <p:spPr>
                <a:xfrm>
                  <a:off x="8596800" y="4586599"/>
                  <a:ext cx="177840" cy="147960"/>
                </a:xfrm>
                <a:prstGeom prst="rect">
                  <a:avLst/>
                </a:prstGeom>
              </p:spPr>
            </p:pic>
          </mc:Fallback>
        </mc:AlternateContent>
      </p:grpSp>
      <p:grpSp>
        <p:nvGrpSpPr>
          <p:cNvPr id="141" name="Grupo 140">
            <a:extLst>
              <a:ext uri="{FF2B5EF4-FFF2-40B4-BE49-F238E27FC236}">
                <a16:creationId xmlns:a16="http://schemas.microsoft.com/office/drawing/2014/main" id="{83176AE3-BF7B-4F45-A48F-F1F0ACDD28E1}"/>
              </a:ext>
            </a:extLst>
          </p:cNvPr>
          <p:cNvGrpSpPr/>
          <p:nvPr/>
        </p:nvGrpSpPr>
        <p:grpSpPr>
          <a:xfrm>
            <a:off x="8089920" y="1259839"/>
            <a:ext cx="657360" cy="225720"/>
            <a:chOff x="8089920" y="1259839"/>
            <a:chExt cx="657360" cy="225720"/>
          </a:xfrm>
        </p:grpSpPr>
        <mc:AlternateContent xmlns:mc="http://schemas.openxmlformats.org/markup-compatibility/2006" xmlns:p14="http://schemas.microsoft.com/office/powerpoint/2010/main">
          <mc:Choice Requires="p14">
            <p:contentPart p14:bwMode="auto" r:id="rId173">
              <p14:nvContentPartPr>
                <p14:cNvPr id="137" name="Entrada de lápiz 136">
                  <a:extLst>
                    <a:ext uri="{FF2B5EF4-FFF2-40B4-BE49-F238E27FC236}">
                      <a16:creationId xmlns:a16="http://schemas.microsoft.com/office/drawing/2014/main" id="{B32B01B4-ACC8-47DD-A118-C1809BD6F57E}"/>
                    </a:ext>
                  </a:extLst>
                </p14:cNvPr>
                <p14:cNvContentPartPr/>
                <p14:nvPr/>
              </p14:nvContentPartPr>
              <p14:xfrm>
                <a:off x="8089920" y="1296199"/>
                <a:ext cx="199440" cy="189360"/>
              </p14:xfrm>
            </p:contentPart>
          </mc:Choice>
          <mc:Fallback xmlns="">
            <p:pic>
              <p:nvPicPr>
                <p:cNvPr id="137" name="Entrada de lápiz 136">
                  <a:extLst>
                    <a:ext uri="{FF2B5EF4-FFF2-40B4-BE49-F238E27FC236}">
                      <a16:creationId xmlns:a16="http://schemas.microsoft.com/office/drawing/2014/main" id="{B32B01B4-ACC8-47DD-A118-C1809BD6F57E}"/>
                    </a:ext>
                  </a:extLst>
                </p:cNvPr>
                <p:cNvPicPr/>
                <p:nvPr/>
              </p:nvPicPr>
              <p:blipFill>
                <a:blip r:embed="rId174"/>
                <a:stretch>
                  <a:fillRect/>
                </a:stretch>
              </p:blipFill>
              <p:spPr>
                <a:xfrm>
                  <a:off x="8080920" y="1287559"/>
                  <a:ext cx="217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Entrada de lápiz 137">
                  <a:extLst>
                    <a:ext uri="{FF2B5EF4-FFF2-40B4-BE49-F238E27FC236}">
                      <a16:creationId xmlns:a16="http://schemas.microsoft.com/office/drawing/2014/main" id="{908A1CDB-8D31-468F-925E-03C7088FC1AB}"/>
                    </a:ext>
                  </a:extLst>
                </p14:cNvPr>
                <p14:cNvContentPartPr/>
                <p14:nvPr/>
              </p14:nvContentPartPr>
              <p14:xfrm>
                <a:off x="8370360" y="1311319"/>
                <a:ext cx="52200" cy="169560"/>
              </p14:xfrm>
            </p:contentPart>
          </mc:Choice>
          <mc:Fallback xmlns="">
            <p:pic>
              <p:nvPicPr>
                <p:cNvPr id="138" name="Entrada de lápiz 137">
                  <a:extLst>
                    <a:ext uri="{FF2B5EF4-FFF2-40B4-BE49-F238E27FC236}">
                      <a16:creationId xmlns:a16="http://schemas.microsoft.com/office/drawing/2014/main" id="{908A1CDB-8D31-468F-925E-03C7088FC1AB}"/>
                    </a:ext>
                  </a:extLst>
                </p:cNvPr>
                <p:cNvPicPr/>
                <p:nvPr/>
              </p:nvPicPr>
              <p:blipFill>
                <a:blip r:embed="rId176"/>
                <a:stretch>
                  <a:fillRect/>
                </a:stretch>
              </p:blipFill>
              <p:spPr>
                <a:xfrm>
                  <a:off x="8361720" y="1302319"/>
                  <a:ext cx="69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9" name="Entrada de lápiz 138">
                  <a:extLst>
                    <a:ext uri="{FF2B5EF4-FFF2-40B4-BE49-F238E27FC236}">
                      <a16:creationId xmlns:a16="http://schemas.microsoft.com/office/drawing/2014/main" id="{B1C05261-E000-49BE-BF2E-9A04935EE369}"/>
                    </a:ext>
                  </a:extLst>
                </p14:cNvPr>
                <p14:cNvContentPartPr/>
                <p14:nvPr/>
              </p14:nvContentPartPr>
              <p14:xfrm>
                <a:off x="8310600" y="1264159"/>
                <a:ext cx="185760" cy="154800"/>
              </p14:xfrm>
            </p:contentPart>
          </mc:Choice>
          <mc:Fallback xmlns="">
            <p:pic>
              <p:nvPicPr>
                <p:cNvPr id="139" name="Entrada de lápiz 138">
                  <a:extLst>
                    <a:ext uri="{FF2B5EF4-FFF2-40B4-BE49-F238E27FC236}">
                      <a16:creationId xmlns:a16="http://schemas.microsoft.com/office/drawing/2014/main" id="{B1C05261-E000-49BE-BF2E-9A04935EE369}"/>
                    </a:ext>
                  </a:extLst>
                </p:cNvPr>
                <p:cNvPicPr/>
                <p:nvPr/>
              </p:nvPicPr>
              <p:blipFill>
                <a:blip r:embed="rId178"/>
                <a:stretch>
                  <a:fillRect/>
                </a:stretch>
              </p:blipFill>
              <p:spPr>
                <a:xfrm>
                  <a:off x="8301960" y="1255519"/>
                  <a:ext cx="2034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0" name="Entrada de lápiz 139">
                  <a:extLst>
                    <a:ext uri="{FF2B5EF4-FFF2-40B4-BE49-F238E27FC236}">
                      <a16:creationId xmlns:a16="http://schemas.microsoft.com/office/drawing/2014/main" id="{5B806BB2-FC25-4E11-8C03-99C5E3FBE7CE}"/>
                    </a:ext>
                  </a:extLst>
                </p14:cNvPr>
                <p14:cNvContentPartPr/>
                <p14:nvPr/>
              </p14:nvContentPartPr>
              <p14:xfrm>
                <a:off x="8525520" y="1259839"/>
                <a:ext cx="221760" cy="216360"/>
              </p14:xfrm>
            </p:contentPart>
          </mc:Choice>
          <mc:Fallback xmlns="">
            <p:pic>
              <p:nvPicPr>
                <p:cNvPr id="140" name="Entrada de lápiz 139">
                  <a:extLst>
                    <a:ext uri="{FF2B5EF4-FFF2-40B4-BE49-F238E27FC236}">
                      <a16:creationId xmlns:a16="http://schemas.microsoft.com/office/drawing/2014/main" id="{5B806BB2-FC25-4E11-8C03-99C5E3FBE7CE}"/>
                    </a:ext>
                  </a:extLst>
                </p:cNvPr>
                <p:cNvPicPr/>
                <p:nvPr/>
              </p:nvPicPr>
              <p:blipFill>
                <a:blip r:embed="rId180"/>
                <a:stretch>
                  <a:fillRect/>
                </a:stretch>
              </p:blipFill>
              <p:spPr>
                <a:xfrm>
                  <a:off x="8516520" y="1250839"/>
                  <a:ext cx="239400" cy="234000"/>
                </a:xfrm>
                <a:prstGeom prst="rect">
                  <a:avLst/>
                </a:prstGeom>
              </p:spPr>
            </p:pic>
          </mc:Fallback>
        </mc:AlternateContent>
      </p:grpSp>
    </p:spTree>
    <p:extLst>
      <p:ext uri="{BB962C8B-B14F-4D97-AF65-F5344CB8AC3E}">
        <p14:creationId xmlns:p14="http://schemas.microsoft.com/office/powerpoint/2010/main" val="304356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67277" y="48083"/>
            <a:ext cx="8345488" cy="731837"/>
          </a:xfrm>
        </p:spPr>
        <p:txBody>
          <a:bodyPr/>
          <a:lstStyle/>
          <a:p>
            <a:r>
              <a:rPr lang="es-ES" dirty="0"/>
              <a:t>Efecto </a:t>
            </a:r>
            <a:r>
              <a:rPr lang="es-ES" dirty="0" err="1"/>
              <a:t>Early</a:t>
            </a:r>
            <a:endParaRPr lang="es-ES" dirty="0"/>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122821" y="758001"/>
            <a:ext cx="8504585"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En el transistor bipolar, el aumento de la tensión V</a:t>
            </a:r>
            <a:r>
              <a:rPr lang="es-ES" sz="1600" baseline="-25000" dirty="0"/>
              <a:t>CB</a:t>
            </a:r>
            <a:r>
              <a:rPr lang="es-ES" sz="1600" dirty="0"/>
              <a:t> produce un ensanchamiento de la zona de </a:t>
            </a:r>
            <a:r>
              <a:rPr lang="es-ES" sz="1600" dirty="0" err="1"/>
              <a:t>deplexión</a:t>
            </a:r>
            <a:r>
              <a:rPr lang="es-ES" sz="1600" dirty="0"/>
              <a:t> colector-base, lo que supone una reducción efectiva de la anchura de la base. </a:t>
            </a:r>
          </a:p>
          <a:p>
            <a:pPr algn="just"/>
            <a:r>
              <a:rPr lang="es-ES" sz="1600" dirty="0"/>
              <a:t>La consecuencia es un aumento de la corriente I</a:t>
            </a:r>
            <a:r>
              <a:rPr lang="es-ES" sz="1600" baseline="-25000" dirty="0"/>
              <a:t>C</a:t>
            </a:r>
            <a:r>
              <a:rPr lang="es-ES" sz="1600" dirty="0"/>
              <a:t> conforme aumenta V</a:t>
            </a:r>
            <a:r>
              <a:rPr lang="es-ES" sz="1600" baseline="-25000" dirty="0"/>
              <a:t>CB</a:t>
            </a:r>
            <a:r>
              <a:rPr lang="es-ES" sz="1600" dirty="0"/>
              <a:t> (o V</a:t>
            </a:r>
            <a:r>
              <a:rPr lang="es-ES" sz="1600" baseline="-25000" dirty="0"/>
              <a:t>CE</a:t>
            </a:r>
            <a:r>
              <a:rPr lang="es-ES" sz="1600" dirty="0"/>
              <a:t>, ya que V</a:t>
            </a:r>
            <a:r>
              <a:rPr lang="es-ES" sz="1600" baseline="-25000" dirty="0"/>
              <a:t>BE</a:t>
            </a:r>
            <a:r>
              <a:rPr lang="es-ES" sz="1600" dirty="0"/>
              <a:t> tiene un valor constante)</a:t>
            </a:r>
          </a:p>
          <a:p>
            <a:pPr algn="just"/>
            <a:r>
              <a:rPr lang="es-ES" sz="1600" dirty="0"/>
              <a:t>Este es el motivo de que las curvas de colector presenten cierta pendiente.</a:t>
            </a:r>
          </a:p>
        </p:txBody>
      </p:sp>
      <p:sp>
        <p:nvSpPr>
          <p:cNvPr id="7" name="Marcador de texto 3">
            <a:extLst>
              <a:ext uri="{FF2B5EF4-FFF2-40B4-BE49-F238E27FC236}">
                <a16:creationId xmlns:a16="http://schemas.microsoft.com/office/drawing/2014/main" id="{5C786270-BDE1-4254-83F6-BAD12EDC8A5B}"/>
              </a:ext>
            </a:extLst>
          </p:cNvPr>
          <p:cNvSpPr txBox="1">
            <a:spLocks/>
          </p:cNvSpPr>
          <p:nvPr/>
        </p:nvSpPr>
        <p:spPr>
          <a:xfrm>
            <a:off x="181504" y="2816808"/>
            <a:ext cx="4979951" cy="58350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La prolongación de las curvas de colector intersectan en un punto que define la conocida como </a:t>
            </a:r>
            <a:r>
              <a:rPr lang="es-ES" sz="1600" b="1" dirty="0"/>
              <a:t>tensión </a:t>
            </a:r>
            <a:r>
              <a:rPr lang="es-ES" sz="1600" b="1" dirty="0" err="1"/>
              <a:t>Early</a:t>
            </a:r>
            <a:r>
              <a:rPr lang="es-ES" sz="1600" b="1" dirty="0"/>
              <a:t> </a:t>
            </a:r>
            <a:r>
              <a:rPr lang="es-ES" sz="1600" dirty="0"/>
              <a:t>(V</a:t>
            </a:r>
            <a:r>
              <a:rPr lang="es-ES" sz="1600" baseline="-25000" dirty="0"/>
              <a:t>A</a:t>
            </a:r>
            <a:r>
              <a:rPr lang="es-ES" sz="1600" dirty="0"/>
              <a:t>)</a:t>
            </a:r>
          </a:p>
        </p:txBody>
      </p:sp>
      <p:pic>
        <p:nvPicPr>
          <p:cNvPr id="4" name="Imagen 3"/>
          <p:cNvPicPr>
            <a:picLocks noChangeAspect="1"/>
          </p:cNvPicPr>
          <p:nvPr/>
        </p:nvPicPr>
        <p:blipFill>
          <a:blip r:embed="rId2"/>
          <a:stretch>
            <a:fillRect/>
          </a:stretch>
        </p:blipFill>
        <p:spPr>
          <a:xfrm>
            <a:off x="5393048" y="2816808"/>
            <a:ext cx="3498504" cy="2043597"/>
          </a:xfrm>
          <a:prstGeom prst="rect">
            <a:avLst/>
          </a:prstGeom>
        </p:spPr>
      </p:pic>
      <p:grpSp>
        <p:nvGrpSpPr>
          <p:cNvPr id="10" name="Grupo 9">
            <a:extLst>
              <a:ext uri="{FF2B5EF4-FFF2-40B4-BE49-F238E27FC236}">
                <a16:creationId xmlns:a16="http://schemas.microsoft.com/office/drawing/2014/main" id="{63745866-3C70-450B-B380-CB59610B9B45}"/>
              </a:ext>
            </a:extLst>
          </p:cNvPr>
          <p:cNvGrpSpPr/>
          <p:nvPr/>
        </p:nvGrpSpPr>
        <p:grpSpPr>
          <a:xfrm>
            <a:off x="321219" y="3587959"/>
            <a:ext cx="5422320" cy="1393200"/>
            <a:chOff x="321219" y="3587959"/>
            <a:chExt cx="5422320" cy="1393200"/>
          </a:xfrm>
        </p:grpSpPr>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A83DE132-4D0D-425D-A6AD-F7BCE36D7FDB}"/>
                    </a:ext>
                  </a:extLst>
                </p14:cNvPr>
                <p14:cNvContentPartPr/>
                <p14:nvPr/>
              </p14:nvContentPartPr>
              <p14:xfrm>
                <a:off x="321219" y="3587959"/>
                <a:ext cx="1575720" cy="40680"/>
              </p14:xfrm>
            </p:contentPart>
          </mc:Choice>
          <mc:Fallback xmlns="">
            <p:pic>
              <p:nvPicPr>
                <p:cNvPr id="2" name="Entrada de lápiz 1">
                  <a:extLst>
                    <a:ext uri="{FF2B5EF4-FFF2-40B4-BE49-F238E27FC236}">
                      <a16:creationId xmlns:a16="http://schemas.microsoft.com/office/drawing/2014/main" id="{A83DE132-4D0D-425D-A6AD-F7BCE36D7FDB}"/>
                    </a:ext>
                  </a:extLst>
                </p:cNvPr>
                <p:cNvPicPr/>
                <p:nvPr/>
              </p:nvPicPr>
              <p:blipFill>
                <a:blip r:embed="rId4"/>
                <a:stretch>
                  <a:fillRect/>
                </a:stretch>
              </p:blipFill>
              <p:spPr>
                <a:xfrm>
                  <a:off x="312219" y="3579319"/>
                  <a:ext cx="1593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078B161-B274-4C95-9BD5-0FE4266773C9}"/>
                    </a:ext>
                  </a:extLst>
                </p14:cNvPr>
                <p14:cNvContentPartPr/>
                <p14:nvPr/>
              </p14:nvContentPartPr>
              <p14:xfrm>
                <a:off x="1326339" y="3662119"/>
                <a:ext cx="3783240" cy="1247400"/>
              </p14:xfrm>
            </p:contentPart>
          </mc:Choice>
          <mc:Fallback xmlns="">
            <p:pic>
              <p:nvPicPr>
                <p:cNvPr id="5" name="Entrada de lápiz 4">
                  <a:extLst>
                    <a:ext uri="{FF2B5EF4-FFF2-40B4-BE49-F238E27FC236}">
                      <a16:creationId xmlns:a16="http://schemas.microsoft.com/office/drawing/2014/main" id="{9078B161-B274-4C95-9BD5-0FE4266773C9}"/>
                    </a:ext>
                  </a:extLst>
                </p:cNvPr>
                <p:cNvPicPr/>
                <p:nvPr/>
              </p:nvPicPr>
              <p:blipFill>
                <a:blip r:embed="rId6"/>
                <a:stretch>
                  <a:fillRect/>
                </a:stretch>
              </p:blipFill>
              <p:spPr>
                <a:xfrm>
                  <a:off x="1317339" y="3653119"/>
                  <a:ext cx="3800880" cy="126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B1DCDBF0-61B9-4A72-8469-B44A5A73A9D5}"/>
                    </a:ext>
                  </a:extLst>
                </p14:cNvPr>
                <p14:cNvContentPartPr/>
                <p14:nvPr/>
              </p14:nvContentPartPr>
              <p14:xfrm>
                <a:off x="5114619" y="4815199"/>
                <a:ext cx="106560" cy="122760"/>
              </p14:xfrm>
            </p:contentPart>
          </mc:Choice>
          <mc:Fallback xmlns="">
            <p:pic>
              <p:nvPicPr>
                <p:cNvPr id="6" name="Entrada de lápiz 5">
                  <a:extLst>
                    <a:ext uri="{FF2B5EF4-FFF2-40B4-BE49-F238E27FC236}">
                      <a16:creationId xmlns:a16="http://schemas.microsoft.com/office/drawing/2014/main" id="{B1DCDBF0-61B9-4A72-8469-B44A5A73A9D5}"/>
                    </a:ext>
                  </a:extLst>
                </p:cNvPr>
                <p:cNvPicPr/>
                <p:nvPr/>
              </p:nvPicPr>
              <p:blipFill>
                <a:blip r:embed="rId8"/>
                <a:stretch>
                  <a:fillRect/>
                </a:stretch>
              </p:blipFill>
              <p:spPr>
                <a:xfrm>
                  <a:off x="5105979" y="4806559"/>
                  <a:ext cx="1242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87765E83-B23B-42BA-A762-C9C559A392DA}"/>
                    </a:ext>
                  </a:extLst>
                </p14:cNvPr>
                <p14:cNvContentPartPr/>
                <p14:nvPr/>
              </p14:nvContentPartPr>
              <p14:xfrm>
                <a:off x="5350419" y="4666519"/>
                <a:ext cx="393120" cy="314640"/>
              </p14:xfrm>
            </p:contentPart>
          </mc:Choice>
          <mc:Fallback xmlns="">
            <p:pic>
              <p:nvPicPr>
                <p:cNvPr id="9" name="Entrada de lápiz 8">
                  <a:extLst>
                    <a:ext uri="{FF2B5EF4-FFF2-40B4-BE49-F238E27FC236}">
                      <a16:creationId xmlns:a16="http://schemas.microsoft.com/office/drawing/2014/main" id="{87765E83-B23B-42BA-A762-C9C559A392DA}"/>
                    </a:ext>
                  </a:extLst>
                </p:cNvPr>
                <p:cNvPicPr/>
                <p:nvPr/>
              </p:nvPicPr>
              <p:blipFill>
                <a:blip r:embed="rId10"/>
                <a:stretch>
                  <a:fillRect/>
                </a:stretch>
              </p:blipFill>
              <p:spPr>
                <a:xfrm>
                  <a:off x="5341419" y="4657519"/>
                  <a:ext cx="410760" cy="33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5325318-3FEC-4BBF-A454-6919BA6ED688}"/>
                  </a:ext>
                </a:extLst>
              </p14:cNvPr>
              <p14:cNvContentPartPr/>
              <p14:nvPr/>
            </p14:nvContentPartPr>
            <p14:xfrm>
              <a:off x="5555259" y="4613239"/>
              <a:ext cx="69120" cy="54360"/>
            </p14:xfrm>
          </p:contentPart>
        </mc:Choice>
        <mc:Fallback xmlns="">
          <p:pic>
            <p:nvPicPr>
              <p:cNvPr id="11" name="Entrada de lápiz 10">
                <a:extLst>
                  <a:ext uri="{FF2B5EF4-FFF2-40B4-BE49-F238E27FC236}">
                    <a16:creationId xmlns:a16="http://schemas.microsoft.com/office/drawing/2014/main" id="{A5325318-3FEC-4BBF-A454-6919BA6ED688}"/>
                  </a:ext>
                </a:extLst>
              </p:cNvPr>
              <p:cNvPicPr/>
              <p:nvPr/>
            </p:nvPicPr>
            <p:blipFill>
              <a:blip r:embed="rId12"/>
              <a:stretch>
                <a:fillRect/>
              </a:stretch>
            </p:blipFill>
            <p:spPr>
              <a:xfrm>
                <a:off x="5546619" y="4604239"/>
                <a:ext cx="86760" cy="72000"/>
              </a:xfrm>
              <a:prstGeom prst="rect">
                <a:avLst/>
              </a:prstGeom>
            </p:spPr>
          </p:pic>
        </mc:Fallback>
      </mc:AlternateContent>
    </p:spTree>
    <p:extLst>
      <p:ext uri="{BB962C8B-B14F-4D97-AF65-F5344CB8AC3E}">
        <p14:creationId xmlns:p14="http://schemas.microsoft.com/office/powerpoint/2010/main" val="83218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431971" y="541337"/>
            <a:ext cx="8280057" cy="3700463"/>
          </a:xfrm>
        </p:spPr>
        <p:txBody>
          <a:bodyPr/>
          <a:lstStyle/>
          <a:p>
            <a:pPr marL="73085" lvl="1" indent="0" algn="just">
              <a:buNone/>
            </a:pPr>
            <a:r>
              <a:rPr lang="es-ES" sz="1600" dirty="0">
                <a:latin typeface="Arial" panose="020B0604020202020204" pitchFamily="34" charset="0"/>
                <a:cs typeface="Times New Roman" panose="02020603050405020304" pitchFamily="18" charset="0"/>
              </a:rPr>
              <a:t>El </a:t>
            </a:r>
            <a:r>
              <a:rPr lang="es-ES" sz="1600" b="1" dirty="0">
                <a:latin typeface="Arial" panose="020B0604020202020204" pitchFamily="34" charset="0"/>
                <a:cs typeface="Times New Roman" panose="02020603050405020304" pitchFamily="18" charset="0"/>
              </a:rPr>
              <a:t>transistor BJT </a:t>
            </a:r>
            <a:r>
              <a:rPr lang="es-ES" sz="1600" dirty="0">
                <a:latin typeface="Arial" panose="020B0604020202020204" pitchFamily="34" charset="0"/>
                <a:cs typeface="Times New Roman" panose="02020603050405020304" pitchFamily="18" charset="0"/>
              </a:rPr>
              <a:t>(Bipolar Junction Transistor) es un componente de tres terminales realizado con material semiconductor.</a:t>
            </a: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r>
              <a:rPr lang="es-ES" sz="1600" dirty="0">
                <a:latin typeface="Arial" panose="020B0604020202020204" pitchFamily="34" charset="0"/>
                <a:cs typeface="Times New Roman" panose="02020603050405020304" pitchFamily="18" charset="0"/>
              </a:rPr>
              <a:t>Desarrollado en 1949 en los laboratorios Bell les valió el Novel a sus inventores (</a:t>
            </a:r>
            <a:r>
              <a:rPr lang="en-US" sz="1600" dirty="0">
                <a:latin typeface="Arial" panose="020B0604020202020204" pitchFamily="34" charset="0"/>
                <a:cs typeface="Times New Roman" panose="02020603050405020304" pitchFamily="18" charset="0"/>
              </a:rPr>
              <a:t>W. </a:t>
            </a:r>
            <a:r>
              <a:rPr lang="en-US" sz="1600" dirty="0" err="1">
                <a:latin typeface="Arial" panose="020B0604020202020204" pitchFamily="34" charset="0"/>
                <a:cs typeface="Times New Roman" panose="02020603050405020304" pitchFamily="18" charset="0"/>
              </a:rPr>
              <a:t>Schockley</a:t>
            </a:r>
            <a:r>
              <a:rPr lang="en-US" sz="1600" dirty="0">
                <a:latin typeface="Arial" panose="020B0604020202020204" pitchFamily="34" charset="0"/>
                <a:cs typeface="Times New Roman" panose="02020603050405020304" pitchFamily="18" charset="0"/>
              </a:rPr>
              <a:t>, J. Bardeen y W. Brattain). El transistor, de </a:t>
            </a:r>
            <a:r>
              <a:rPr lang="en-US" sz="1600" dirty="0" err="1">
                <a:latin typeface="Arial" panose="020B0604020202020204" pitchFamily="34" charset="0"/>
                <a:cs typeface="Times New Roman" panose="02020603050405020304" pitchFamily="18" charset="0"/>
              </a:rPr>
              <a:t>hecho</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dio</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lugar</a:t>
            </a:r>
            <a:r>
              <a:rPr lang="en-US" sz="1600" dirty="0">
                <a:latin typeface="Arial" panose="020B0604020202020204" pitchFamily="34" charset="0"/>
                <a:cs typeface="Times New Roman" panose="02020603050405020304" pitchFamily="18" charset="0"/>
              </a:rPr>
              <a:t> a la </a:t>
            </a:r>
            <a:r>
              <a:rPr lang="en-US" sz="1600" dirty="0" err="1">
                <a:latin typeface="Arial" panose="020B0604020202020204" pitchFamily="34" charset="0"/>
                <a:cs typeface="Times New Roman" panose="02020603050405020304" pitchFamily="18" charset="0"/>
              </a:rPr>
              <a:t>revolución</a:t>
            </a:r>
            <a:r>
              <a:rPr lang="en-US" sz="1600" dirty="0">
                <a:latin typeface="Arial" panose="020B0604020202020204" pitchFamily="34" charset="0"/>
                <a:cs typeface="Times New Roman" panose="02020603050405020304" pitchFamily="18" charset="0"/>
              </a:rPr>
              <a:t> de la electronica.</a:t>
            </a:r>
          </a:p>
          <a:p>
            <a:pPr marL="73085" lvl="1" indent="0" algn="just">
              <a:buNone/>
            </a:pPr>
            <a:endParaRPr lang="en-US" sz="1600" dirty="0">
              <a:latin typeface="Arial" panose="020B0604020202020204" pitchFamily="34" charset="0"/>
              <a:cs typeface="Times New Roman" panose="02020603050405020304" pitchFamily="18" charset="0"/>
            </a:endParaRPr>
          </a:p>
          <a:p>
            <a:pPr marL="73085" lvl="1" indent="0" algn="just">
              <a:buNone/>
            </a:pPr>
            <a:endParaRPr lang="en-US" sz="1600" dirty="0">
              <a:latin typeface="Arial" panose="020B0604020202020204" pitchFamily="34" charset="0"/>
              <a:cs typeface="Times New Roman" panose="02020603050405020304" pitchFamily="18" charset="0"/>
            </a:endParaRPr>
          </a:p>
          <a:p>
            <a:pPr marL="73085" lvl="1" indent="0" algn="just">
              <a:buNone/>
            </a:pPr>
            <a:r>
              <a:rPr lang="en-US" sz="1600" dirty="0" err="1">
                <a:latin typeface="Arial" panose="020B0604020202020204" pitchFamily="34" charset="0"/>
                <a:cs typeface="Times New Roman" panose="02020603050405020304" pitchFamily="18" charset="0"/>
              </a:rPr>
              <a:t>Contracción</a:t>
            </a:r>
            <a:r>
              <a:rPr lang="en-US" sz="1600" dirty="0">
                <a:latin typeface="Arial" panose="020B0604020202020204" pitchFamily="34" charset="0"/>
                <a:cs typeface="Times New Roman" panose="02020603050405020304" pitchFamily="18" charset="0"/>
              </a:rPr>
              <a:t> de </a:t>
            </a:r>
            <a:r>
              <a:rPr lang="en-US" sz="1600" b="1" dirty="0" err="1">
                <a:latin typeface="Arial" panose="020B0604020202020204" pitchFamily="34" charset="0"/>
                <a:cs typeface="Times New Roman" panose="02020603050405020304" pitchFamily="18" charset="0"/>
              </a:rPr>
              <a:t>TRANS</a:t>
            </a:r>
            <a:r>
              <a:rPr lang="en-US" sz="1600" dirty="0" err="1">
                <a:latin typeface="Arial" panose="020B0604020202020204" pitchFamily="34" charset="0"/>
                <a:cs typeface="Times New Roman" panose="02020603050405020304" pitchFamily="18" charset="0"/>
              </a:rPr>
              <a:t>fer</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re</a:t>
            </a:r>
            <a:r>
              <a:rPr lang="en-US" sz="1600" b="1" dirty="0" err="1">
                <a:latin typeface="Arial" panose="020B0604020202020204" pitchFamily="34" charset="0"/>
                <a:cs typeface="Times New Roman" panose="02020603050405020304" pitchFamily="18" charset="0"/>
              </a:rPr>
              <a:t>SISTOR</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hace</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referencia</a:t>
            </a:r>
            <a:r>
              <a:rPr lang="en-US" sz="1600" dirty="0">
                <a:latin typeface="Arial" panose="020B0604020202020204" pitchFamily="34" charset="0"/>
                <a:cs typeface="Times New Roman" panose="02020603050405020304" pitchFamily="18" charset="0"/>
              </a:rPr>
              <a:t> a un </a:t>
            </a:r>
            <a:r>
              <a:rPr lang="en-US" sz="1600" dirty="0" err="1">
                <a:latin typeface="Arial" panose="020B0604020202020204" pitchFamily="34" charset="0"/>
                <a:cs typeface="Times New Roman" panose="02020603050405020304" pitchFamily="18" charset="0"/>
              </a:rPr>
              <a:t>dispositivo</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capaz</a:t>
            </a:r>
            <a:r>
              <a:rPr lang="en-US" sz="1600" dirty="0">
                <a:latin typeface="Arial" panose="020B0604020202020204" pitchFamily="34" charset="0"/>
                <a:cs typeface="Times New Roman" panose="02020603050405020304" pitchFamily="18" charset="0"/>
              </a:rPr>
              <a:t> de </a:t>
            </a:r>
            <a:r>
              <a:rPr lang="en-US" sz="1600" dirty="0" err="1">
                <a:latin typeface="Arial" panose="020B0604020202020204" pitchFamily="34" charset="0"/>
                <a:cs typeface="Times New Roman" panose="02020603050405020304" pitchFamily="18" charset="0"/>
              </a:rPr>
              <a:t>controlar</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corrientes</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elevadas</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mediante</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otras</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más</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pequeñas</a:t>
            </a:r>
            <a:r>
              <a:rPr lang="en-US" sz="1600" dirty="0">
                <a:latin typeface="Arial" panose="020B0604020202020204" pitchFamily="34" charset="0"/>
                <a:cs typeface="Times New Roman" panose="02020603050405020304" pitchFamily="18" charset="0"/>
              </a:rPr>
              <a:t>.</a:t>
            </a:r>
          </a:p>
          <a:p>
            <a:pPr marL="73085" lvl="1" indent="0" algn="just">
              <a:buNone/>
            </a:pPr>
            <a:endParaRPr lang="en-US" sz="1600" dirty="0">
              <a:latin typeface="Arial" panose="020B0604020202020204" pitchFamily="34" charset="0"/>
              <a:cs typeface="Times New Roman" panose="02020603050405020304" pitchFamily="18" charset="0"/>
            </a:endParaRPr>
          </a:p>
          <a:p>
            <a:pPr marL="73085" lvl="1" indent="0" algn="just">
              <a:buNone/>
            </a:pPr>
            <a:endParaRPr lang="en-U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endParaRPr lang="en-US" sz="2400"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5" name="Imagen 4"/>
          <p:cNvPicPr>
            <a:picLocks noChangeAspect="1"/>
          </p:cNvPicPr>
          <p:nvPr/>
        </p:nvPicPr>
        <p:blipFill>
          <a:blip r:embed="rId2"/>
          <a:stretch>
            <a:fillRect/>
          </a:stretch>
        </p:blipFill>
        <p:spPr>
          <a:xfrm>
            <a:off x="2865120" y="1200646"/>
            <a:ext cx="2961866" cy="1441176"/>
          </a:xfrm>
          <a:prstGeom prst="rect">
            <a:avLst/>
          </a:prstGeom>
        </p:spPr>
      </p:pic>
    </p:spTree>
    <p:extLst>
      <p:ext uri="{BB962C8B-B14F-4D97-AF65-F5344CB8AC3E}">
        <p14:creationId xmlns:p14="http://schemas.microsoft.com/office/powerpoint/2010/main" val="379237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7598042" cy="2569946"/>
          </a:xfrm>
        </p:spPr>
        <p:txBody>
          <a:bodyPr/>
          <a:lstStyle/>
          <a:p>
            <a:r>
              <a:rPr lang="en-US" dirty="0" err="1"/>
              <a:t>Configuraciones</a:t>
            </a:r>
            <a:r>
              <a:rPr lang="en-US" dirty="0"/>
              <a:t> </a:t>
            </a:r>
            <a:r>
              <a:rPr lang="en-US" dirty="0" err="1"/>
              <a:t>básicas</a:t>
            </a:r>
            <a:r>
              <a:rPr lang="en-US" dirty="0"/>
              <a:t> </a:t>
            </a:r>
          </a:p>
        </p:txBody>
      </p:sp>
    </p:spTree>
    <p:extLst>
      <p:ext uri="{BB962C8B-B14F-4D97-AF65-F5344CB8AC3E}">
        <p14:creationId xmlns:p14="http://schemas.microsoft.com/office/powerpoint/2010/main" val="351559642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28956" y="472755"/>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Al ser el transistor un componente de tres terminales, admite formas distintas de conexión.</a:t>
            </a:r>
          </a:p>
          <a:p>
            <a:pPr algn="just"/>
            <a:r>
              <a:rPr lang="es-ES" sz="1600" dirty="0"/>
              <a:t>Si consideramos que el circuito donde se emplea el transistor tiene una entrada y una salida, uno de los terminales del transistor debe ser común para ambas.</a:t>
            </a:r>
          </a:p>
          <a:p>
            <a:pPr algn="just"/>
            <a:r>
              <a:rPr lang="es-ES" sz="1600" dirty="0"/>
              <a:t>En función del terminal común podremos distinguir las tres configuraciones básicas del transistor:</a:t>
            </a:r>
          </a:p>
          <a:p>
            <a:pPr algn="just"/>
            <a:endParaRPr lang="es-ES" sz="1600" dirty="0"/>
          </a:p>
          <a:p>
            <a:pPr marL="485775" lvl="1" indent="-342900" algn="just">
              <a:buSzPct val="90000"/>
              <a:buFont typeface="+mj-lt"/>
              <a:buAutoNum type="arabicPeriod"/>
              <a:tabLst>
                <a:tab pos="228600" algn="l"/>
              </a:tabLst>
            </a:pPr>
            <a:r>
              <a:rPr lang="es-ES" dirty="0"/>
              <a:t>Configuración de emisor común</a:t>
            </a:r>
          </a:p>
          <a:p>
            <a:pPr marL="485775" lvl="1" indent="-342900" algn="just">
              <a:buSzPct val="90000"/>
              <a:buFont typeface="+mj-lt"/>
              <a:buAutoNum type="arabicPeriod"/>
              <a:tabLst>
                <a:tab pos="228600" algn="l"/>
              </a:tabLst>
            </a:pPr>
            <a:r>
              <a:rPr lang="es-ES" dirty="0"/>
              <a:t>Configuración de base común</a:t>
            </a:r>
          </a:p>
          <a:p>
            <a:pPr marL="485775" lvl="1" indent="-342900" algn="just">
              <a:buSzPct val="90000"/>
              <a:buFont typeface="+mj-lt"/>
              <a:buAutoNum type="arabicPeriod"/>
              <a:tabLst>
                <a:tab pos="228600" algn="l"/>
              </a:tabLst>
            </a:pPr>
            <a:r>
              <a:rPr lang="es-ES" dirty="0"/>
              <a:t>Configuración de colector común</a:t>
            </a:r>
          </a:p>
          <a:p>
            <a:pPr algn="just">
              <a:tabLst>
                <a:tab pos="228600" algn="l"/>
              </a:tabLst>
            </a:pPr>
            <a:endParaRPr lang="es-ES" sz="1600" dirty="0"/>
          </a:p>
          <a:p>
            <a:pPr algn="just">
              <a:tabLst>
                <a:tab pos="228600" algn="l"/>
              </a:tabLst>
            </a:pPr>
            <a:r>
              <a:rPr lang="es-ES" sz="1600" dirty="0"/>
              <a:t>Cada una de las configuraciones tiene sus propias virtudes y características que permiten el desarrollo de aplicaciones.</a:t>
            </a:r>
          </a:p>
        </p:txBody>
      </p:sp>
    </p:spTree>
    <p:extLst>
      <p:ext uri="{BB962C8B-B14F-4D97-AF65-F5344CB8AC3E}">
        <p14:creationId xmlns:p14="http://schemas.microsoft.com/office/powerpoint/2010/main" val="3162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Configuración de emisor común</a:t>
            </a:r>
          </a:p>
        </p:txBody>
      </p:sp>
      <p:sp>
        <p:nvSpPr>
          <p:cNvPr id="8"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El circuito de entrada se sitúa entre la base y el emisor y el de salida entre el colector y el emisor.</a:t>
            </a:r>
          </a:p>
          <a:p>
            <a:pPr algn="just"/>
            <a:r>
              <a:rPr lang="es-ES" sz="1600" dirty="0"/>
              <a:t>Se emplea, fundamentalmente, como amplificador de pequeña señal.</a:t>
            </a:r>
          </a:p>
          <a:p>
            <a:pPr algn="just"/>
            <a:r>
              <a:rPr lang="es-ES" sz="1600" dirty="0"/>
              <a:t>Las características principales de esta configuración son:</a:t>
            </a:r>
          </a:p>
        </p:txBody>
      </p:sp>
      <p:pic>
        <p:nvPicPr>
          <p:cNvPr id="2" name="Imagen 1"/>
          <p:cNvPicPr>
            <a:picLocks noChangeAspect="1"/>
          </p:cNvPicPr>
          <p:nvPr/>
        </p:nvPicPr>
        <p:blipFill>
          <a:blip r:embed="rId2"/>
          <a:stretch>
            <a:fillRect/>
          </a:stretch>
        </p:blipFill>
        <p:spPr>
          <a:xfrm>
            <a:off x="5673012" y="2868209"/>
            <a:ext cx="2608395" cy="1665085"/>
          </a:xfrm>
          <a:prstGeom prst="rect">
            <a:avLst/>
          </a:prstGeom>
        </p:spPr>
      </p:pic>
      <p:sp>
        <p:nvSpPr>
          <p:cNvPr id="9" name="Marcador de texto 3">
            <a:extLst>
              <a:ext uri="{FF2B5EF4-FFF2-40B4-BE49-F238E27FC236}">
                <a16:creationId xmlns:a16="http://schemas.microsoft.com/office/drawing/2014/main" id="{5C786270-BDE1-4254-83F6-BAD12EDC8A5B}"/>
              </a:ext>
            </a:extLst>
          </p:cNvPr>
          <p:cNvSpPr txBox="1">
            <a:spLocks/>
          </p:cNvSpPr>
          <p:nvPr/>
        </p:nvSpPr>
        <p:spPr>
          <a:xfrm>
            <a:off x="798549" y="3093173"/>
            <a:ext cx="4874463"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b="1" dirty="0"/>
              <a:t>Ganancia de tensión:</a:t>
            </a:r>
            <a:r>
              <a:rPr lang="es-ES" dirty="0"/>
              <a:t> &gt;1 </a:t>
            </a:r>
          </a:p>
          <a:p>
            <a:pPr lvl="1" algn="just">
              <a:buSzPct val="90000"/>
              <a:tabLst>
                <a:tab pos="228600" algn="l"/>
              </a:tabLst>
            </a:pPr>
            <a:r>
              <a:rPr lang="es-ES" b="1" dirty="0">
                <a:latin typeface="Arial" panose="020B0604020202020204" pitchFamily="34" charset="0"/>
                <a:cs typeface="Times New Roman" panose="02020603050405020304" pitchFamily="18" charset="0"/>
              </a:rPr>
              <a:t>Ganancia de corriente:</a:t>
            </a:r>
            <a:r>
              <a:rPr lang="es-ES" dirty="0">
                <a:latin typeface="Arial" panose="020B0604020202020204" pitchFamily="34" charset="0"/>
                <a:cs typeface="Times New Roman" panose="02020603050405020304" pitchFamily="18" charset="0"/>
              </a:rPr>
              <a:t> Alta, = </a:t>
            </a:r>
            <a:r>
              <a:rPr lang="el-GR" i="1" dirty="0">
                <a:latin typeface="Arial" panose="020B0604020202020204" pitchFamily="34" charset="0"/>
                <a:cs typeface="Times New Roman" panose="02020603050405020304" pitchFamily="18" charset="0"/>
              </a:rPr>
              <a:t>β</a:t>
            </a:r>
            <a:r>
              <a:rPr lang="es-ES" dirty="0">
                <a:latin typeface="Arial" panose="020B0604020202020204" pitchFamily="34" charset="0"/>
                <a:cs typeface="Times New Roman" panose="02020603050405020304" pitchFamily="18" charset="0"/>
              </a:rPr>
              <a:t> (10-400)</a:t>
            </a:r>
          </a:p>
          <a:p>
            <a:pPr lvl="1" algn="just">
              <a:buSzPct val="90000"/>
              <a:tabLst>
                <a:tab pos="228600" algn="l"/>
              </a:tabLst>
            </a:pPr>
            <a:r>
              <a:rPr lang="es-ES" b="1" dirty="0">
                <a:latin typeface="Arial" panose="020B0604020202020204" pitchFamily="34" charset="0"/>
                <a:cs typeface="Times New Roman" panose="02020603050405020304" pitchFamily="18" charset="0"/>
              </a:rPr>
              <a:t>Impedancia de entrada:</a:t>
            </a:r>
            <a:r>
              <a:rPr lang="es-ES" dirty="0">
                <a:latin typeface="Arial" panose="020B0604020202020204" pitchFamily="34" charset="0"/>
                <a:cs typeface="Times New Roman" panose="02020603050405020304" pitchFamily="18" charset="0"/>
              </a:rPr>
              <a:t> Media (1 K</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 10 K</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a:t>
            </a:r>
          </a:p>
          <a:p>
            <a:pPr lvl="1" algn="just">
              <a:buSzPct val="90000"/>
              <a:tabLst>
                <a:tab pos="228600" algn="l"/>
              </a:tabLst>
            </a:pPr>
            <a:r>
              <a:rPr lang="es-ES" b="1" dirty="0">
                <a:latin typeface="Arial" panose="020B0604020202020204" pitchFamily="34" charset="0"/>
                <a:cs typeface="Times New Roman" panose="02020603050405020304" pitchFamily="18" charset="0"/>
              </a:rPr>
              <a:t>Impedancia de salida: </a:t>
            </a:r>
            <a:r>
              <a:rPr lang="es-ES" dirty="0">
                <a:latin typeface="Arial" panose="020B0604020202020204" pitchFamily="34" charset="0"/>
                <a:cs typeface="Times New Roman" panose="02020603050405020304" pitchFamily="18" charset="0"/>
              </a:rPr>
              <a:t>Media (10 K</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 50 K</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a:t>
            </a:r>
            <a:endParaRPr lang="es-ES" dirty="0"/>
          </a:p>
          <a:p>
            <a:pPr algn="just"/>
            <a:endParaRPr lang="es-ES" sz="1600" dirty="0"/>
          </a:p>
          <a:p>
            <a:pPr algn="just"/>
            <a:endParaRPr lang="es-ES" sz="1600" dirty="0"/>
          </a:p>
          <a:p>
            <a:pPr algn="just"/>
            <a:endParaRPr lang="es-ES" sz="1600" dirty="0"/>
          </a:p>
          <a:p>
            <a:pPr algn="just"/>
            <a:endParaRPr lang="es-ES" sz="1600" dirty="0"/>
          </a:p>
        </p:txBody>
      </p:sp>
    </p:spTree>
    <p:extLst>
      <p:ext uri="{BB962C8B-B14F-4D97-AF65-F5344CB8AC3E}">
        <p14:creationId xmlns:p14="http://schemas.microsoft.com/office/powerpoint/2010/main" val="11892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Configuración de base común</a:t>
            </a:r>
          </a:p>
        </p:txBody>
      </p:sp>
      <p:pic>
        <p:nvPicPr>
          <p:cNvPr id="4" name="Imagen 3"/>
          <p:cNvPicPr>
            <a:picLocks noChangeAspect="1"/>
          </p:cNvPicPr>
          <p:nvPr/>
        </p:nvPicPr>
        <p:blipFill>
          <a:blip r:embed="rId2"/>
          <a:stretch>
            <a:fillRect/>
          </a:stretch>
        </p:blipFill>
        <p:spPr>
          <a:xfrm>
            <a:off x="5884506" y="3161732"/>
            <a:ext cx="2232057" cy="1545270"/>
          </a:xfrm>
          <a:prstGeom prst="rect">
            <a:avLst/>
          </a:prstGeom>
        </p:spPr>
      </p:pic>
      <p:sp>
        <p:nvSpPr>
          <p:cNvPr id="9"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El circuito de entrada se sitúa entre el emisor y la base y el de salida entre el colector y la base.</a:t>
            </a:r>
          </a:p>
          <a:p>
            <a:pPr algn="just"/>
            <a:r>
              <a:rPr lang="es-ES" sz="1600" dirty="0"/>
              <a:t>Se utiliza, sobre todo, en aplicaciones de alta frecuencia.</a:t>
            </a:r>
          </a:p>
          <a:p>
            <a:pPr algn="just"/>
            <a:r>
              <a:rPr lang="es-ES" sz="1600" dirty="0"/>
              <a:t>Las características principales de esta configuración son:</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3093173"/>
            <a:ext cx="4874463"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b="1" dirty="0"/>
              <a:t>Ganancia de tensión:</a:t>
            </a:r>
            <a:r>
              <a:rPr lang="es-ES" dirty="0"/>
              <a:t> &gt;1 </a:t>
            </a:r>
          </a:p>
          <a:p>
            <a:pPr lvl="1" algn="just">
              <a:buSzPct val="90000"/>
              <a:tabLst>
                <a:tab pos="228600" algn="l"/>
              </a:tabLst>
            </a:pPr>
            <a:r>
              <a:rPr lang="es-ES" b="1" dirty="0">
                <a:latin typeface="Arial" panose="020B0604020202020204" pitchFamily="34" charset="0"/>
                <a:cs typeface="Times New Roman" panose="02020603050405020304" pitchFamily="18" charset="0"/>
              </a:rPr>
              <a:t>Ganancia de corriente:</a:t>
            </a:r>
            <a:r>
              <a:rPr lang="es-ES" dirty="0">
                <a:latin typeface="Arial" panose="020B0604020202020204" pitchFamily="34" charset="0"/>
                <a:cs typeface="Times New Roman" panose="02020603050405020304" pitchFamily="18" charset="0"/>
              </a:rPr>
              <a:t> baja, = </a:t>
            </a:r>
            <a:r>
              <a:rPr lang="el-GR" i="1" dirty="0">
                <a:latin typeface="Arial" panose="020B0604020202020204" pitchFamily="34" charset="0"/>
                <a:cs typeface="Times New Roman" panose="02020603050405020304" pitchFamily="18" charset="0"/>
              </a:rPr>
              <a:t>α</a:t>
            </a:r>
            <a:r>
              <a:rPr lang="es-ES" dirty="0">
                <a:latin typeface="Arial" panose="020B0604020202020204" pitchFamily="34" charset="0"/>
                <a:cs typeface="Times New Roman" panose="02020603050405020304" pitchFamily="18" charset="0"/>
              </a:rPr>
              <a:t> (0.95-0.99)</a:t>
            </a:r>
          </a:p>
          <a:p>
            <a:pPr lvl="1" algn="just">
              <a:buSzPct val="90000"/>
              <a:tabLst>
                <a:tab pos="228600" algn="l"/>
              </a:tabLst>
            </a:pPr>
            <a:r>
              <a:rPr lang="es-ES" b="1" dirty="0">
                <a:latin typeface="Arial" panose="020B0604020202020204" pitchFamily="34" charset="0"/>
                <a:cs typeface="Times New Roman" panose="02020603050405020304" pitchFamily="18" charset="0"/>
              </a:rPr>
              <a:t>Impedancia de entrada:</a:t>
            </a:r>
            <a:r>
              <a:rPr lang="es-ES" dirty="0">
                <a:latin typeface="Arial" panose="020B0604020202020204" pitchFamily="34" charset="0"/>
                <a:cs typeface="Times New Roman" panose="02020603050405020304" pitchFamily="18" charset="0"/>
              </a:rPr>
              <a:t> Muy baja (30 </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 40 </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a:t>
            </a:r>
          </a:p>
          <a:p>
            <a:pPr lvl="1" algn="just">
              <a:buSzPct val="90000"/>
              <a:tabLst>
                <a:tab pos="228600" algn="l"/>
              </a:tabLst>
            </a:pPr>
            <a:r>
              <a:rPr lang="es-ES" b="1" dirty="0">
                <a:latin typeface="Arial" panose="020B0604020202020204" pitchFamily="34" charset="0"/>
                <a:cs typeface="Times New Roman" panose="02020603050405020304" pitchFamily="18" charset="0"/>
              </a:rPr>
              <a:t>Impedancia de salida: </a:t>
            </a:r>
            <a:r>
              <a:rPr lang="es-ES" dirty="0">
                <a:latin typeface="Arial" panose="020B0604020202020204" pitchFamily="34" charset="0"/>
                <a:cs typeface="Times New Roman" panose="02020603050405020304" pitchFamily="18" charset="0"/>
              </a:rPr>
              <a:t>Muy alta (1 M</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 2 M</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a:t>
            </a:r>
            <a:endParaRPr lang="es-ES" dirty="0"/>
          </a:p>
          <a:p>
            <a:pPr algn="just"/>
            <a:endParaRPr lang="es-ES" sz="1600" dirty="0"/>
          </a:p>
          <a:p>
            <a:pPr algn="just"/>
            <a:endParaRPr lang="es-ES" sz="1600" dirty="0"/>
          </a:p>
          <a:p>
            <a:pPr algn="just"/>
            <a:endParaRPr lang="es-ES" sz="1600" dirty="0"/>
          </a:p>
          <a:p>
            <a:pPr algn="just"/>
            <a:endParaRPr lang="es-ES" sz="1600" dirty="0"/>
          </a:p>
        </p:txBody>
      </p:sp>
    </p:spTree>
    <p:extLst>
      <p:ext uri="{BB962C8B-B14F-4D97-AF65-F5344CB8AC3E}">
        <p14:creationId xmlns:p14="http://schemas.microsoft.com/office/powerpoint/2010/main" val="11211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Configuración de colector común</a:t>
            </a:r>
          </a:p>
        </p:txBody>
      </p:sp>
      <p:pic>
        <p:nvPicPr>
          <p:cNvPr id="4" name="Imagen 3"/>
          <p:cNvPicPr>
            <a:picLocks noChangeAspect="1"/>
          </p:cNvPicPr>
          <p:nvPr/>
        </p:nvPicPr>
        <p:blipFill>
          <a:blip r:embed="rId2"/>
          <a:stretch>
            <a:fillRect/>
          </a:stretch>
        </p:blipFill>
        <p:spPr>
          <a:xfrm>
            <a:off x="6305560" y="3093173"/>
            <a:ext cx="2067109" cy="1507693"/>
          </a:xfrm>
          <a:prstGeom prst="rect">
            <a:avLst/>
          </a:prstGeom>
        </p:spPr>
      </p:pic>
      <p:sp>
        <p:nvSpPr>
          <p:cNvPr id="9" name="Marcador de texto 3">
            <a:extLst>
              <a:ext uri="{FF2B5EF4-FFF2-40B4-BE49-F238E27FC236}">
                <a16:creationId xmlns:a16="http://schemas.microsoft.com/office/drawing/2014/main" id="{5C786270-BDE1-4254-83F6-BAD12EDC8A5B}"/>
              </a:ext>
            </a:extLst>
          </p:cNvPr>
          <p:cNvSpPr txBox="1">
            <a:spLocks/>
          </p:cNvSpPr>
          <p:nvPr/>
        </p:nvSpPr>
        <p:spPr>
          <a:xfrm>
            <a:off x="798549" y="3093173"/>
            <a:ext cx="4874463"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b="1" dirty="0"/>
              <a:t>Ganancia de tensión:</a:t>
            </a:r>
            <a:r>
              <a:rPr lang="es-ES" dirty="0"/>
              <a:t> &lt;1 </a:t>
            </a:r>
          </a:p>
          <a:p>
            <a:pPr lvl="1" algn="just">
              <a:buSzPct val="90000"/>
              <a:tabLst>
                <a:tab pos="228600" algn="l"/>
              </a:tabLst>
            </a:pPr>
            <a:r>
              <a:rPr lang="es-ES" b="1" dirty="0">
                <a:latin typeface="Arial" panose="020B0604020202020204" pitchFamily="34" charset="0"/>
                <a:cs typeface="Times New Roman" panose="02020603050405020304" pitchFamily="18" charset="0"/>
              </a:rPr>
              <a:t>Ganancia de corriente:</a:t>
            </a:r>
            <a:r>
              <a:rPr lang="es-ES" dirty="0">
                <a:latin typeface="Arial" panose="020B0604020202020204" pitchFamily="34" charset="0"/>
                <a:cs typeface="Times New Roman" panose="02020603050405020304" pitchFamily="18" charset="0"/>
              </a:rPr>
              <a:t> Alta, = </a:t>
            </a:r>
            <a:r>
              <a:rPr lang="el-GR" i="1" dirty="0">
                <a:latin typeface="Arial" panose="020B0604020202020204" pitchFamily="34" charset="0"/>
                <a:cs typeface="Times New Roman" panose="02020603050405020304" pitchFamily="18" charset="0"/>
              </a:rPr>
              <a:t>β</a:t>
            </a:r>
            <a:r>
              <a:rPr lang="es-ES" dirty="0">
                <a:latin typeface="Arial" panose="020B0604020202020204" pitchFamily="34" charset="0"/>
                <a:cs typeface="Times New Roman" panose="02020603050405020304" pitchFamily="18" charset="0"/>
              </a:rPr>
              <a:t> (10-400)</a:t>
            </a:r>
          </a:p>
          <a:p>
            <a:pPr lvl="1" algn="just">
              <a:buSzPct val="90000"/>
              <a:tabLst>
                <a:tab pos="228600" algn="l"/>
              </a:tabLst>
            </a:pPr>
            <a:r>
              <a:rPr lang="es-ES" b="1" dirty="0">
                <a:latin typeface="Arial" panose="020B0604020202020204" pitchFamily="34" charset="0"/>
                <a:cs typeface="Times New Roman" panose="02020603050405020304" pitchFamily="18" charset="0"/>
              </a:rPr>
              <a:t>Impedancia de entrada:</a:t>
            </a:r>
            <a:r>
              <a:rPr lang="es-ES" dirty="0">
                <a:latin typeface="Arial" panose="020B0604020202020204" pitchFamily="34" charset="0"/>
                <a:cs typeface="Times New Roman" panose="02020603050405020304" pitchFamily="18" charset="0"/>
              </a:rPr>
              <a:t> Muy alta (Más de 100 K</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 </a:t>
            </a:r>
          </a:p>
          <a:p>
            <a:pPr lvl="1" algn="just">
              <a:buSzPct val="90000"/>
              <a:tabLst>
                <a:tab pos="228600" algn="l"/>
              </a:tabLst>
            </a:pPr>
            <a:r>
              <a:rPr lang="es-ES" b="1" dirty="0">
                <a:latin typeface="Arial" panose="020B0604020202020204" pitchFamily="34" charset="0"/>
                <a:cs typeface="Times New Roman" panose="02020603050405020304" pitchFamily="18" charset="0"/>
              </a:rPr>
              <a:t>Impedancia de salida: </a:t>
            </a:r>
            <a:r>
              <a:rPr lang="es-ES" dirty="0">
                <a:latin typeface="Arial" panose="020B0604020202020204" pitchFamily="34" charset="0"/>
                <a:cs typeface="Times New Roman" panose="02020603050405020304" pitchFamily="18" charset="0"/>
              </a:rPr>
              <a:t>Muy baja (Menos de 100 </a:t>
            </a:r>
            <a:r>
              <a:rPr lang="el-GR" dirty="0">
                <a:latin typeface="Arial" panose="020B0604020202020204" pitchFamily="34" charset="0"/>
                <a:cs typeface="Times New Roman" panose="02020603050405020304" pitchFamily="18" charset="0"/>
              </a:rPr>
              <a:t>Ω</a:t>
            </a:r>
            <a:r>
              <a:rPr lang="es-ES" dirty="0">
                <a:latin typeface="Arial" panose="020B0604020202020204" pitchFamily="34" charset="0"/>
                <a:cs typeface="Times New Roman" panose="02020603050405020304" pitchFamily="18" charset="0"/>
              </a:rPr>
              <a:t>)</a:t>
            </a:r>
            <a:endParaRPr lang="es-ES" dirty="0"/>
          </a:p>
          <a:p>
            <a:pPr algn="just"/>
            <a:endParaRPr lang="es-ES" sz="1600" dirty="0"/>
          </a:p>
          <a:p>
            <a:pPr algn="just"/>
            <a:endParaRPr lang="es-ES" sz="1600" dirty="0"/>
          </a:p>
          <a:p>
            <a:pPr algn="just"/>
            <a:endParaRPr lang="es-ES" sz="1600" dirty="0"/>
          </a:p>
          <a:p>
            <a:pPr algn="just"/>
            <a:endParaRPr lang="es-ES" sz="1600" dirty="0"/>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El circuito de entrada se sitúa entre la base y el colector y el de salida entre el emisor y el colector.</a:t>
            </a:r>
          </a:p>
          <a:p>
            <a:pPr algn="just"/>
            <a:r>
              <a:rPr lang="es-ES" sz="1600" dirty="0"/>
              <a:t>Se emplea, fundamentalmente, como adaptador de impedancia, en etapas finales de amplificadores o fuentes de alimentación.</a:t>
            </a:r>
          </a:p>
          <a:p>
            <a:pPr algn="just"/>
            <a:r>
              <a:rPr lang="es-ES" sz="1600" dirty="0"/>
              <a:t>Las características principales de esta configuración son:</a:t>
            </a:r>
          </a:p>
        </p:txBody>
      </p:sp>
    </p:spTree>
    <p:extLst>
      <p:ext uri="{BB962C8B-B14F-4D97-AF65-F5344CB8AC3E}">
        <p14:creationId xmlns:p14="http://schemas.microsoft.com/office/powerpoint/2010/main" val="103298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404596" y="0"/>
            <a:ext cx="8646367" cy="731837"/>
          </a:xfrm>
        </p:spPr>
        <p:txBody>
          <a:bodyPr/>
          <a:lstStyle/>
          <a:p>
            <a:r>
              <a:rPr lang="es-ES" sz="2800" dirty="0"/>
              <a:t>Otras configuraciones. Amplificador diferencial</a:t>
            </a:r>
          </a:p>
        </p:txBody>
      </p:sp>
      <p:sp>
        <p:nvSpPr>
          <p:cNvPr id="9" name="Marcador de texto 3">
            <a:extLst>
              <a:ext uri="{FF2B5EF4-FFF2-40B4-BE49-F238E27FC236}">
                <a16:creationId xmlns:a16="http://schemas.microsoft.com/office/drawing/2014/main" id="{5C786270-BDE1-4254-83F6-BAD12EDC8A5B}"/>
              </a:ext>
            </a:extLst>
          </p:cNvPr>
          <p:cNvSpPr txBox="1">
            <a:spLocks/>
          </p:cNvSpPr>
          <p:nvPr/>
        </p:nvSpPr>
        <p:spPr>
          <a:xfrm>
            <a:off x="798549" y="2562176"/>
            <a:ext cx="4874463"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dirty="0"/>
              <a:t>Amplificadores operacionales</a:t>
            </a:r>
          </a:p>
          <a:p>
            <a:pPr lvl="1" algn="just">
              <a:buSzPct val="90000"/>
              <a:tabLst>
                <a:tab pos="228600" algn="l"/>
              </a:tabLst>
            </a:pPr>
            <a:r>
              <a:rPr lang="es-ES" dirty="0"/>
              <a:t>Comparadores de tensión</a:t>
            </a:r>
          </a:p>
          <a:p>
            <a:pPr lvl="1" algn="just">
              <a:buSzPct val="90000"/>
              <a:tabLst>
                <a:tab pos="228600" algn="l"/>
              </a:tabLst>
            </a:pPr>
            <a:r>
              <a:rPr lang="es-ES" dirty="0"/>
              <a:t>Mezcladores</a:t>
            </a:r>
          </a:p>
          <a:p>
            <a:pPr lvl="1" algn="just">
              <a:buSzPct val="90000"/>
              <a:tabLst>
                <a:tab pos="228600" algn="l"/>
              </a:tabLst>
            </a:pPr>
            <a:r>
              <a:rPr lang="es-ES" dirty="0"/>
              <a:t>Multiplicadores analógicos</a:t>
            </a:r>
          </a:p>
          <a:p>
            <a:pPr lvl="1" algn="just">
              <a:buSzPct val="90000"/>
              <a:tabLst>
                <a:tab pos="228600" algn="l"/>
              </a:tabLst>
            </a:pPr>
            <a:r>
              <a:rPr lang="es-ES" dirty="0"/>
              <a:t>Familias lógicas (ECL)</a:t>
            </a:r>
          </a:p>
          <a:p>
            <a:pPr lvl="1" algn="just">
              <a:buSzPct val="90000"/>
              <a:tabLst>
                <a:tab pos="228600" algn="l"/>
              </a:tabLst>
            </a:pPr>
            <a:r>
              <a:rPr lang="es-ES" dirty="0"/>
              <a:t>…</a:t>
            </a:r>
          </a:p>
          <a:p>
            <a:pPr marL="142875" lvl="1" indent="0" algn="just">
              <a:buSzPct val="90000"/>
              <a:buNone/>
              <a:tabLst>
                <a:tab pos="228600" algn="l"/>
              </a:tabLst>
            </a:pPr>
            <a:endParaRPr lang="es-ES" dirty="0"/>
          </a:p>
          <a:p>
            <a:pPr algn="just"/>
            <a:endParaRPr lang="es-ES" sz="1600" dirty="0"/>
          </a:p>
          <a:p>
            <a:pPr algn="just"/>
            <a:endParaRPr lang="es-ES" sz="1600" dirty="0"/>
          </a:p>
          <a:p>
            <a:pPr algn="just"/>
            <a:endParaRPr lang="es-ES" sz="1600" dirty="0"/>
          </a:p>
          <a:p>
            <a:pPr algn="just"/>
            <a:endParaRPr lang="es-ES" sz="1600" dirty="0"/>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En esta configuración, la tensión de salida (que no está referida a tierra) es proporcional a la diferencia de las dos tensiones (que sí están referidas a tierra) aplicadas a las entradas.</a:t>
            </a:r>
          </a:p>
          <a:p>
            <a:pPr algn="just"/>
            <a:r>
              <a:rPr lang="es-ES" sz="1600" dirty="0"/>
              <a:t>Es una configuración con muchas aplicaciones:</a:t>
            </a:r>
          </a:p>
        </p:txBody>
      </p:sp>
      <p:pic>
        <p:nvPicPr>
          <p:cNvPr id="2" name="Imagen 1"/>
          <p:cNvPicPr>
            <a:picLocks noChangeAspect="1"/>
          </p:cNvPicPr>
          <p:nvPr/>
        </p:nvPicPr>
        <p:blipFill>
          <a:blip r:embed="rId2"/>
          <a:stretch>
            <a:fillRect/>
          </a:stretch>
        </p:blipFill>
        <p:spPr>
          <a:xfrm>
            <a:off x="5481086" y="1998423"/>
            <a:ext cx="2037313" cy="2607425"/>
          </a:xfrm>
          <a:prstGeom prst="rect">
            <a:avLst/>
          </a:prstGeom>
        </p:spPr>
      </p:pic>
    </p:spTree>
    <p:extLst>
      <p:ext uri="{BB962C8B-B14F-4D97-AF65-F5344CB8AC3E}">
        <p14:creationId xmlns:p14="http://schemas.microsoft.com/office/powerpoint/2010/main" val="24594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421094" y="0"/>
            <a:ext cx="8646367" cy="731837"/>
          </a:xfrm>
        </p:spPr>
        <p:txBody>
          <a:bodyPr/>
          <a:lstStyle/>
          <a:p>
            <a:r>
              <a:rPr lang="es-ES" sz="2800" dirty="0"/>
              <a:t>Otras configuraciones. Montaje o Par Darlington</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323850" y="885528"/>
            <a:ext cx="8046487"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La ganancia de corriente de un transistor (</a:t>
            </a:r>
            <a:r>
              <a:rPr lang="el-GR" sz="1600" i="1" dirty="0"/>
              <a:t>β</a:t>
            </a:r>
            <a:r>
              <a:rPr lang="es-ES" sz="1600" dirty="0"/>
              <a:t>) depende de las características constructivas del mismo.</a:t>
            </a:r>
          </a:p>
          <a:p>
            <a:pPr algn="just"/>
            <a:r>
              <a:rPr lang="es-ES" sz="1600" dirty="0"/>
              <a:t>El parámetro </a:t>
            </a:r>
            <a:r>
              <a:rPr lang="el-GR" sz="1600" i="1" dirty="0"/>
              <a:t>β</a:t>
            </a:r>
            <a:r>
              <a:rPr lang="es-ES" sz="1600" dirty="0"/>
              <a:t> es más pequeño a medida que aumenta la corriente I</a:t>
            </a:r>
            <a:r>
              <a:rPr lang="es-ES" sz="1600" baseline="-25000" dirty="0"/>
              <a:t>C</a:t>
            </a:r>
            <a:r>
              <a:rPr lang="es-ES" sz="1600" dirty="0"/>
              <a:t> que soporta el transistor. De este modo, no es posible controlar corrientes muy grandes de colector mediante corrientes de base muy pequeñas.</a:t>
            </a:r>
          </a:p>
          <a:p>
            <a:pPr algn="just"/>
            <a:r>
              <a:rPr lang="es-ES" sz="1600" dirty="0"/>
              <a:t>El montaje Darlington emplea un transistor que soporta mucha corriente (</a:t>
            </a:r>
            <a:r>
              <a:rPr lang="el-GR" sz="1600" i="1" dirty="0"/>
              <a:t>β</a:t>
            </a:r>
            <a:r>
              <a:rPr lang="es-ES" sz="1600" dirty="0"/>
              <a:t> pequeña) junto con un transistor que soporta poca corriente (</a:t>
            </a:r>
            <a:r>
              <a:rPr lang="el-GR" sz="1600" i="1" dirty="0"/>
              <a:t>β</a:t>
            </a:r>
            <a:r>
              <a:rPr lang="es-ES" sz="1600" dirty="0"/>
              <a:t> grande).</a:t>
            </a:r>
          </a:p>
          <a:p>
            <a:pPr algn="just"/>
            <a:r>
              <a:rPr lang="es-ES" sz="1600" dirty="0"/>
              <a:t>La corriente de colector del segundo es, aproximadamente, la corriente de base del primero.</a:t>
            </a:r>
          </a:p>
          <a:p>
            <a:pPr algn="just"/>
            <a:r>
              <a:rPr lang="es-ES" sz="1600" dirty="0"/>
              <a:t>La </a:t>
            </a:r>
            <a:r>
              <a:rPr lang="el-GR" sz="1600" i="1" dirty="0"/>
              <a:t>β</a:t>
            </a:r>
            <a:r>
              <a:rPr lang="es-ES" sz="1600" dirty="0"/>
              <a:t> total es aproximadamente el producto de la de cada uno de los </a:t>
            </a:r>
          </a:p>
          <a:p>
            <a:pPr algn="just"/>
            <a:r>
              <a:rPr lang="es-ES" sz="1600" dirty="0"/>
              <a:t>transistores</a:t>
            </a:r>
          </a:p>
        </p:txBody>
      </p:sp>
      <p:pic>
        <p:nvPicPr>
          <p:cNvPr id="4" name="Imagen 3"/>
          <p:cNvPicPr>
            <a:picLocks noChangeAspect="1"/>
          </p:cNvPicPr>
          <p:nvPr/>
        </p:nvPicPr>
        <p:blipFill>
          <a:blip r:embed="rId2"/>
          <a:stretch>
            <a:fillRect/>
          </a:stretch>
        </p:blipFill>
        <p:spPr>
          <a:xfrm>
            <a:off x="6934200" y="3436645"/>
            <a:ext cx="1150839" cy="1425856"/>
          </a:xfrm>
          <a:prstGeom prst="rect">
            <a:avLst/>
          </a:prstGeom>
        </p:spPr>
      </p:pic>
    </p:spTree>
    <p:extLst>
      <p:ext uri="{BB962C8B-B14F-4D97-AF65-F5344CB8AC3E}">
        <p14:creationId xmlns:p14="http://schemas.microsoft.com/office/powerpoint/2010/main" val="37243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217414"/>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En esta configuración:</a:t>
            </a:r>
          </a:p>
          <a:p>
            <a:pPr algn="just"/>
            <a:endParaRPr lang="es-ES" sz="1600" dirty="0"/>
          </a:p>
          <a:p>
            <a:pPr algn="just"/>
            <a:endParaRPr lang="es-ES" sz="1600" dirty="0"/>
          </a:p>
          <a:p>
            <a:pPr algn="just"/>
            <a:r>
              <a:rPr lang="es-ES" sz="1600" dirty="0"/>
              <a:t>La primera ecuación puede expresarse:</a:t>
            </a:r>
          </a:p>
          <a:p>
            <a:pPr algn="just"/>
            <a:endParaRPr lang="es-ES" sz="1600" dirty="0"/>
          </a:p>
          <a:p>
            <a:pPr algn="just"/>
            <a:endParaRPr lang="es-ES" sz="1600" dirty="0"/>
          </a:p>
          <a:p>
            <a:pPr algn="just"/>
            <a:r>
              <a:rPr lang="es-ES" sz="1600" dirty="0"/>
              <a:t>Asumiendo que en el transistor TR</a:t>
            </a:r>
            <a:r>
              <a:rPr lang="es-ES" sz="1600" baseline="-25000" dirty="0"/>
              <a:t>1</a:t>
            </a:r>
            <a:r>
              <a:rPr lang="es-ES" sz="1600" dirty="0"/>
              <a:t> transistor I</a:t>
            </a:r>
            <a:r>
              <a:rPr lang="es-ES" sz="1600" baseline="-25000" dirty="0"/>
              <a:t>E</a:t>
            </a:r>
            <a:r>
              <a:rPr lang="es-ES" sz="1600" dirty="0"/>
              <a:t>≈I</a:t>
            </a:r>
            <a:r>
              <a:rPr lang="es-ES" sz="1600" baseline="-25000" dirty="0"/>
              <a:t>C</a:t>
            </a:r>
            <a:r>
              <a:rPr lang="es-ES" sz="1600" dirty="0"/>
              <a:t>:</a:t>
            </a:r>
          </a:p>
          <a:p>
            <a:pPr algn="just"/>
            <a:endParaRPr lang="es-ES" sz="1600" dirty="0"/>
          </a:p>
          <a:p>
            <a:pPr algn="just"/>
            <a:endParaRPr lang="es-ES" sz="1600" dirty="0"/>
          </a:p>
          <a:p>
            <a:pPr algn="just"/>
            <a:r>
              <a:rPr lang="es-ES" sz="1600" dirty="0"/>
              <a:t>Teniendo en cuenta que </a:t>
            </a:r>
            <a:r>
              <a:rPr lang="el-GR" sz="1600" i="1" dirty="0"/>
              <a:t>β</a:t>
            </a:r>
            <a:r>
              <a:rPr lang="es-ES" sz="1600" i="1" baseline="-25000" dirty="0"/>
              <a:t>1</a:t>
            </a:r>
            <a:r>
              <a:rPr lang="es-ES" sz="1600" i="1" dirty="0"/>
              <a:t>*</a:t>
            </a:r>
            <a:r>
              <a:rPr lang="el-GR" sz="1600" i="1" dirty="0"/>
              <a:t>β</a:t>
            </a:r>
            <a:r>
              <a:rPr lang="es-ES" sz="1600" i="1" baseline="-25000" dirty="0"/>
              <a:t>2</a:t>
            </a:r>
            <a:r>
              <a:rPr lang="es-ES" sz="1600" i="1" dirty="0"/>
              <a:t>&gt;&gt;</a:t>
            </a:r>
            <a:r>
              <a:rPr lang="el-GR" sz="1600" i="1" dirty="0"/>
              <a:t>β</a:t>
            </a:r>
            <a:r>
              <a:rPr lang="es-ES" sz="1600" i="1" baseline="-25000" dirty="0"/>
              <a:t>2</a:t>
            </a:r>
            <a:r>
              <a:rPr lang="es-ES" sz="1600" dirty="0"/>
              <a:t>:</a:t>
            </a:r>
          </a:p>
          <a:p>
            <a:pPr algn="just"/>
            <a:endParaRPr lang="es-ES" sz="1600" dirty="0"/>
          </a:p>
          <a:p>
            <a:pPr algn="just"/>
            <a:endParaRPr lang="es-ES" sz="1600" baseline="-25000" dirty="0"/>
          </a:p>
          <a:p>
            <a:pPr algn="ctr"/>
            <a:r>
              <a:rPr lang="es-ES" sz="1600" b="1" dirty="0"/>
              <a:t>La ganancia de corriente del par Darlington, aproximadamente, es el producto de las ganancias de ambos transistores</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p:txBody>
      </p:sp>
      <p:pic>
        <p:nvPicPr>
          <p:cNvPr id="2" name="Imagen 1"/>
          <p:cNvPicPr>
            <a:picLocks noChangeAspect="1"/>
          </p:cNvPicPr>
          <p:nvPr/>
        </p:nvPicPr>
        <p:blipFill>
          <a:blip r:embed="rId2"/>
          <a:stretch>
            <a:fillRect/>
          </a:stretch>
        </p:blipFill>
        <p:spPr>
          <a:xfrm>
            <a:off x="6209151" y="656068"/>
            <a:ext cx="1943100" cy="2085975"/>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1142292" y="840960"/>
                <a:ext cx="1199303" cy="276999"/>
              </a:xfrm>
              <a:prstGeom prst="rect">
                <a:avLst/>
              </a:prstGeom>
              <a:noFill/>
            </p:spPr>
            <p:txBody>
              <a:bodyPr wrap="none" lIns="0" tIns="0" rIns="0" bIns="0" rtlCol="0">
                <a:spAutoFit/>
              </a:bodyPr>
              <a:lstStyle/>
              <a:p>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r>
                          <a:rPr lang="es-ES" b="0" i="1" smtClean="0">
                            <a:latin typeface="Cambria Math" panose="02040503050406030204" pitchFamily="18" charset="0"/>
                          </a:rPr>
                          <m:t>1</m:t>
                        </m:r>
                      </m:sub>
                    </m:sSub>
                  </m:oMath>
                </a14:m>
                <a:r>
                  <a:rPr lang="es-ES" dirty="0"/>
                  <a:t>+</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r>
                          <a:rPr lang="es-ES" b="0" i="1" smtClean="0">
                            <a:latin typeface="Cambria Math" panose="02040503050406030204" pitchFamily="18" charset="0"/>
                          </a:rPr>
                          <m:t>2</m:t>
                        </m:r>
                      </m:sub>
                    </m:sSub>
                  </m:oMath>
                </a14:m>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142292" y="840960"/>
                <a:ext cx="1199303" cy="276999"/>
              </a:xfrm>
              <a:prstGeom prst="rect">
                <a:avLst/>
              </a:prstGeom>
              <a:blipFill>
                <a:blip r:embed="rId12"/>
                <a:stretch>
                  <a:fillRect l="-6599" t="-28889" r="-3553" b="-511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971837" y="835596"/>
                <a:ext cx="852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r>
                            <a:rPr lang="es-ES" b="0" i="1" smtClean="0">
                              <a:latin typeface="Cambria Math" panose="02040503050406030204" pitchFamily="18" charset="0"/>
                            </a:rPr>
                            <m:t>2</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971837" y="835596"/>
                <a:ext cx="852990" cy="276999"/>
              </a:xfrm>
              <a:prstGeom prst="rect">
                <a:avLst/>
              </a:prstGeom>
              <a:blipFill>
                <a:blip r:embed="rId13"/>
                <a:stretch>
                  <a:fillRect l="-5755" r="-2158" b="-173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4456238" y="835595"/>
                <a:ext cx="86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𝐵</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r>
                            <a:rPr lang="es-ES" b="0" i="1" smtClean="0">
                              <a:latin typeface="Cambria Math" panose="02040503050406030204" pitchFamily="18" charset="0"/>
                            </a:rPr>
                            <m:t>1</m:t>
                          </m:r>
                        </m:sub>
                      </m:sSub>
                    </m:oMath>
                  </m:oMathPara>
                </a14:m>
                <a:endParaRPr lang="es-ES"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4456238" y="835595"/>
                <a:ext cx="863763" cy="276999"/>
              </a:xfrm>
              <a:prstGeom prst="rect">
                <a:avLst/>
              </a:prstGeom>
              <a:blipFill>
                <a:blip r:embed="rId14"/>
                <a:stretch>
                  <a:fillRect l="-4930" r="-2113" b="-173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1142292" y="1895296"/>
                <a:ext cx="3923766" cy="276999"/>
              </a:xfrm>
              <a:prstGeom prst="rect">
                <a:avLst/>
              </a:prstGeom>
              <a:noFill/>
            </p:spPr>
            <p:txBody>
              <a:bodyPr wrap="none" lIns="0" tIns="0" rIns="0" bIns="0" rtlCol="0">
                <a:spAutoFit/>
              </a:bodyPr>
              <a:lstStyle/>
              <a:p>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i="1">
                            <a:latin typeface="Cambria Math" panose="02040503050406030204" pitchFamily="18" charset="0"/>
                          </a:rPr>
                          <m:t>𝐼</m:t>
                        </m:r>
                      </m:e>
                      <m:sub>
                        <m:r>
                          <a:rPr lang="es-ES" b="0" i="1" smtClean="0">
                            <a:latin typeface="Cambria Math" panose="02040503050406030204" pitchFamily="18" charset="0"/>
                          </a:rPr>
                          <m:t>𝐵</m:t>
                        </m:r>
                        <m:r>
                          <a:rPr lang="es-ES" b="0" i="1" smtClean="0">
                            <a:latin typeface="Cambria Math" panose="02040503050406030204" pitchFamily="18" charset="0"/>
                          </a:rPr>
                          <m:t>1</m:t>
                        </m:r>
                      </m:sub>
                    </m:sSub>
                  </m:oMath>
                </a14:m>
                <a:r>
                  <a:rPr lang="es-ES" dirty="0"/>
                  <a:t>+</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ea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r>
                          <a:rPr lang="es-ES" b="0" i="1" smtClean="0">
                            <a:latin typeface="Cambria Math" panose="02040503050406030204" pitchFamily="18" charset="0"/>
                          </a:rPr>
                          <m:t>2</m:t>
                        </m:r>
                      </m:sub>
                    </m:sSub>
                  </m:oMath>
                </a14:m>
                <a:r>
                  <a:rPr lang="es-ES" dirty="0"/>
                  <a:t>= </a:t>
                </a:r>
                <a14:m>
                  <m:oMath xmlns:m="http://schemas.openxmlformats.org/officeDocument/2006/math">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r>
                          <a:rPr lang="es-ES" i="1">
                            <a:latin typeface="Cambria Math" panose="02040503050406030204" pitchFamily="18" charset="0"/>
                          </a:rPr>
                          <m:t>𝐼</m:t>
                        </m:r>
                      </m:e>
                      <m:sub>
                        <m:r>
                          <a:rPr lang="es-ES" i="1">
                            <a:latin typeface="Cambria Math" panose="02040503050406030204" pitchFamily="18" charset="0"/>
                          </a:rPr>
                          <m:t>𝐵</m:t>
                        </m:r>
                        <m:r>
                          <a:rPr lang="es-ES" i="1">
                            <a:latin typeface="Cambria Math" panose="02040503050406030204" pitchFamily="18" charset="0"/>
                          </a:rPr>
                          <m:t>1</m:t>
                        </m:r>
                      </m:sub>
                    </m:sSub>
                  </m:oMath>
                </a14:m>
                <a:r>
                  <a:rPr lang="es-ES" dirty="0"/>
                  <a:t>+</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r>
                          <a:rPr lang="es-ES" b="0" i="1" smtClean="0">
                            <a:latin typeface="Cambria Math" panose="02040503050406030204" pitchFamily="18" charset="0"/>
                          </a:rPr>
                          <m:t>1</m:t>
                        </m:r>
                      </m:sub>
                    </m:sSub>
                  </m:oMath>
                </a14:m>
                <a:endParaRPr lang="es-ES"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142292" y="1895296"/>
                <a:ext cx="3923766" cy="276999"/>
              </a:xfrm>
              <a:prstGeom prst="rect">
                <a:avLst/>
              </a:prstGeom>
              <a:blipFill>
                <a:blip r:embed="rId15"/>
                <a:stretch>
                  <a:fillRect l="-2019" t="-28889" r="-155" b="-511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1142292" y="2960362"/>
                <a:ext cx="6380786" cy="276999"/>
              </a:xfrm>
              <a:prstGeom prst="rect">
                <a:avLst/>
              </a:prstGeom>
              <a:noFill/>
            </p:spPr>
            <p:txBody>
              <a:bodyPr wrap="none" lIns="0" tIns="0" rIns="0" bIns="0" rtlCol="0">
                <a:spAutoFit/>
              </a:bodyPr>
              <a:lstStyle/>
              <a:p>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oMath>
                </a14:m>
                <a:r>
                  <a:rPr lang="es-ES" dirty="0"/>
                  <a:t> </a:t>
                </a:r>
                <a14:m>
                  <m:oMath xmlns:m="http://schemas.openxmlformats.org/officeDocument/2006/math">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r>
                          <a:rPr lang="es-ES" i="1">
                            <a:latin typeface="Cambria Math" panose="02040503050406030204" pitchFamily="18" charset="0"/>
                          </a:rPr>
                          <m:t>𝐼</m:t>
                        </m:r>
                      </m:e>
                      <m:sub>
                        <m:r>
                          <a:rPr lang="es-ES" i="1">
                            <a:latin typeface="Cambria Math" panose="02040503050406030204" pitchFamily="18" charset="0"/>
                          </a:rPr>
                          <m:t>𝐵</m:t>
                        </m:r>
                        <m:r>
                          <a:rPr lang="es-ES" i="1">
                            <a:latin typeface="Cambria Math" panose="02040503050406030204" pitchFamily="18" charset="0"/>
                          </a:rPr>
                          <m:t>1</m:t>
                        </m:r>
                      </m:sub>
                    </m:sSub>
                  </m:oMath>
                </a14:m>
                <a:r>
                  <a:rPr lang="es-ES" dirty="0"/>
                  <a:t>+</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𝐶</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r>
                          <a:rPr lang="es-ES" i="1">
                            <a:latin typeface="Cambria Math" panose="02040503050406030204" pitchFamily="18" charset="0"/>
                          </a:rPr>
                          <m:t>𝐼</m:t>
                        </m:r>
                      </m:e>
                      <m:sub>
                        <m:r>
                          <a:rPr lang="es-ES" i="1">
                            <a:latin typeface="Cambria Math" panose="02040503050406030204" pitchFamily="18" charset="0"/>
                          </a:rPr>
                          <m:t>𝐵</m:t>
                        </m:r>
                        <m:r>
                          <a:rPr lang="es-ES" i="1">
                            <a:latin typeface="Cambria Math" panose="02040503050406030204" pitchFamily="18" charset="0"/>
                          </a:rPr>
                          <m:t>1</m:t>
                        </m:r>
                      </m:sub>
                    </m:sSub>
                    <m:r>
                      <m:rPr>
                        <m:nor/>
                      </m:rPr>
                      <a:rPr lang="es-ES" dirty="0"/>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r>
                          <a:rPr lang="es-ES" i="1">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r>
                          <a:rPr lang="es-ES" i="1">
                            <a:latin typeface="Cambria Math" panose="02040503050406030204" pitchFamily="18" charset="0"/>
                          </a:rPr>
                          <m:t>1</m:t>
                        </m:r>
                      </m:sub>
                    </m:sSub>
                    <m:r>
                      <m:rPr>
                        <m:nor/>
                      </m:rPr>
                      <a:rPr lang="es-ES" b="0" i="0"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m:rPr>
                        <m:nor/>
                      </m:rPr>
                      <a:rPr lang="es-ES" dirty="0"/>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r>
                      <a:rPr lang="es-ES" b="0" i="1" smtClean="0">
                        <a:latin typeface="Cambria Math" panose="02040503050406030204" pitchFamily="18" charset="0"/>
                        <a:ea typeface="Cambria Math" panose="02040503050406030204" pitchFamily="18" charset="0"/>
                      </a:rPr>
                      <m:t>)</m:t>
                    </m:r>
                  </m:oMath>
                </a14:m>
                <a:endParaRPr lang="es-ES"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1142292" y="2960362"/>
                <a:ext cx="6380786" cy="276999"/>
              </a:xfrm>
              <a:prstGeom prst="rect">
                <a:avLst/>
              </a:prstGeom>
              <a:blipFill>
                <a:blip r:embed="rId11"/>
                <a:stretch>
                  <a:fillRect l="-1242" t="-28889" r="-860" b="-511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CuadroTexto 13"/>
              <p:cNvSpPr txBox="1"/>
              <p:nvPr/>
            </p:nvSpPr>
            <p:spPr>
              <a:xfrm>
                <a:off x="1142292" y="3861496"/>
                <a:ext cx="5536131"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r>
                            <a:rPr lang="es-ES" i="1">
                              <a:latin typeface="Cambria Math" panose="02040503050406030204" pitchFamily="18" charset="0"/>
                            </a:rPr>
                            <m:t>1</m:t>
                          </m:r>
                        </m:sub>
                      </m:sSub>
                      <m:r>
                        <m:rPr>
                          <m:nor/>
                        </m:rPr>
                        <a:rPr lang="es-ES" b="0" i="0"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r>
                        <a:rPr lang="es-ES" b="0" i="1"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rPr>
                          </m:ctrlPr>
                        </m:sSubPr>
                        <m:e>
                          <m:r>
                            <a:rPr lang="es-ES" i="1" smtClean="0">
                              <a:latin typeface="Cambria Math" panose="02040503050406030204" pitchFamily="18" charset="0"/>
                            </a:rPr>
                            <m:t>𝐼</m:t>
                          </m:r>
                        </m:e>
                        <m:sub>
                          <m:r>
                            <a:rPr lang="es-ES" i="1">
                              <a:latin typeface="Cambria Math" panose="02040503050406030204" pitchFamily="18" charset="0"/>
                            </a:rPr>
                            <m:t>𝐶</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sub>
                      </m:sSub>
                      <m:r>
                        <m:rPr>
                          <m:nor/>
                        </m:rPr>
                        <a:rPr lang="es-ES">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r>
                        <a:rPr lang="es-ES" b="0" i="1" smtClean="0">
                          <a:latin typeface="Cambria Math" panose="02040503050406030204" pitchFamily="18" charset="0"/>
                          <a:ea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sub>
                          </m:sSub>
                        </m:den>
                      </m:f>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oMath>
                  </m:oMathPara>
                </a14:m>
                <a:endParaRPr lang="es-ES"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1142292" y="3861496"/>
                <a:ext cx="5536131" cy="563872"/>
              </a:xfrm>
              <a:prstGeom prst="rect">
                <a:avLst/>
              </a:prstGeom>
              <a:blipFill>
                <a:blip r:embed="rId16"/>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7769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3">
            <a:extLst>
              <a:ext uri="{FF2B5EF4-FFF2-40B4-BE49-F238E27FC236}">
                <a16:creationId xmlns:a16="http://schemas.microsoft.com/office/drawing/2014/main" id="{5C786270-BDE1-4254-83F6-BAD12EDC8A5B}"/>
              </a:ext>
            </a:extLst>
          </p:cNvPr>
          <p:cNvSpPr txBox="1">
            <a:spLocks/>
          </p:cNvSpPr>
          <p:nvPr/>
        </p:nvSpPr>
        <p:spPr>
          <a:xfrm>
            <a:off x="728957" y="2295476"/>
            <a:ext cx="7246644" cy="1598613"/>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dirty="0"/>
              <a:t>Mayor tensión V</a:t>
            </a:r>
            <a:r>
              <a:rPr lang="es-ES" baseline="-25000" dirty="0"/>
              <a:t>BE</a:t>
            </a:r>
            <a:r>
              <a:rPr lang="es-ES" dirty="0"/>
              <a:t>, ya que se tiene la tensión de dos uniones ≈ 1.4 V</a:t>
            </a:r>
          </a:p>
          <a:p>
            <a:pPr lvl="1" algn="just">
              <a:buSzPct val="90000"/>
              <a:tabLst>
                <a:tab pos="228600" algn="l"/>
              </a:tabLst>
            </a:pPr>
            <a:r>
              <a:rPr lang="es-ES" dirty="0"/>
              <a:t>Tensión V</a:t>
            </a:r>
            <a:r>
              <a:rPr lang="es-ES" baseline="-25000" dirty="0"/>
              <a:t>CE</a:t>
            </a:r>
            <a:r>
              <a:rPr lang="es-ES" dirty="0"/>
              <a:t> mayor de 0.2 V en saturación, ya que el transistor de salida no llega a saturarse (su tensión V</a:t>
            </a:r>
            <a:r>
              <a:rPr lang="es-ES" baseline="-25000" dirty="0"/>
              <a:t>CE </a:t>
            </a:r>
            <a:r>
              <a:rPr lang="es-ES" dirty="0"/>
              <a:t>es la de base-emisor más la V</a:t>
            </a:r>
            <a:r>
              <a:rPr lang="es-ES" baseline="-25000" dirty="0"/>
              <a:t>CE  </a:t>
            </a:r>
            <a:r>
              <a:rPr lang="es-ES" dirty="0"/>
              <a:t>del transistor de entrada, quedándose en torno a 0.9 V)</a:t>
            </a:r>
          </a:p>
          <a:p>
            <a:pPr lvl="1" algn="just">
              <a:buSzPct val="90000"/>
              <a:tabLst>
                <a:tab pos="228600" algn="l"/>
              </a:tabLst>
            </a:pPr>
            <a:r>
              <a:rPr lang="es-ES" dirty="0"/>
              <a:t>Menor velocidad de conmutación</a:t>
            </a:r>
          </a:p>
          <a:p>
            <a:pPr lvl="1" algn="just">
              <a:buSzPct val="90000"/>
              <a:tabLst>
                <a:tab pos="228600" algn="l"/>
              </a:tabLst>
            </a:pPr>
            <a:r>
              <a:rPr lang="es-ES" dirty="0"/>
              <a:t>Peor funcionamiento en alta frecuencia</a:t>
            </a:r>
          </a:p>
          <a:p>
            <a:pPr marL="142875" lvl="1" indent="0" algn="just">
              <a:buSzPct val="90000"/>
              <a:buNone/>
              <a:tabLst>
                <a:tab pos="228600" algn="l"/>
              </a:tabLst>
            </a:pPr>
            <a:endParaRPr lang="es-ES" dirty="0"/>
          </a:p>
          <a:p>
            <a:pPr algn="just"/>
            <a:endParaRPr lang="es-ES" sz="1600" dirty="0"/>
          </a:p>
          <a:p>
            <a:pPr algn="just"/>
            <a:endParaRPr lang="es-ES" sz="1600" dirty="0"/>
          </a:p>
          <a:p>
            <a:pPr algn="just"/>
            <a:endParaRPr lang="es-ES" sz="1600" dirty="0"/>
          </a:p>
          <a:p>
            <a:pPr algn="just"/>
            <a:endParaRPr lang="es-ES" sz="1600" dirty="0"/>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28956" y="534999"/>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Como hemos visto, el par Darlington tiene dos características deseables:</a:t>
            </a:r>
          </a:p>
          <a:p>
            <a:pPr lvl="1" algn="just">
              <a:buSzPct val="90000"/>
              <a:tabLst>
                <a:tab pos="228600" algn="l"/>
              </a:tabLst>
            </a:pPr>
            <a:r>
              <a:rPr lang="es-ES" dirty="0"/>
              <a:t>Es capaz de manejar corrientes elevadas de colector</a:t>
            </a:r>
          </a:p>
          <a:p>
            <a:pPr lvl="1" algn="just">
              <a:buSzPct val="90000"/>
              <a:tabLst>
                <a:tab pos="228600" algn="l"/>
              </a:tabLst>
            </a:pPr>
            <a:r>
              <a:rPr lang="es-ES" dirty="0"/>
              <a:t>Cuenta con una ganancia de corriente muy alta (del orden de mil)</a:t>
            </a:r>
          </a:p>
          <a:p>
            <a:pPr algn="just"/>
            <a:endParaRPr lang="es-ES" sz="1600" dirty="0"/>
          </a:p>
          <a:p>
            <a:pPr algn="just"/>
            <a:r>
              <a:rPr lang="es-ES" sz="1600" dirty="0"/>
              <a:t>Pero también tiene inconvenientes:</a:t>
            </a:r>
          </a:p>
        </p:txBody>
      </p:sp>
      <p:pic>
        <p:nvPicPr>
          <p:cNvPr id="7" name="Imagen 6"/>
          <p:cNvPicPr>
            <a:picLocks noChangeAspect="1"/>
          </p:cNvPicPr>
          <p:nvPr/>
        </p:nvPicPr>
        <p:blipFill>
          <a:blip r:embed="rId2"/>
          <a:stretch>
            <a:fillRect/>
          </a:stretch>
        </p:blipFill>
        <p:spPr>
          <a:xfrm>
            <a:off x="5838760" y="3296199"/>
            <a:ext cx="874679" cy="1083702"/>
          </a:xfrm>
          <a:prstGeom prst="rect">
            <a:avLst/>
          </a:prstGeom>
        </p:spPr>
      </p:pic>
    </p:spTree>
    <p:extLst>
      <p:ext uri="{BB962C8B-B14F-4D97-AF65-F5344CB8AC3E}">
        <p14:creationId xmlns:p14="http://schemas.microsoft.com/office/powerpoint/2010/main" val="1938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4" y="915409"/>
            <a:ext cx="8180179" cy="2569946"/>
          </a:xfrm>
        </p:spPr>
        <p:txBody>
          <a:bodyPr/>
          <a:lstStyle/>
          <a:p>
            <a:r>
              <a:rPr lang="en-US" dirty="0" err="1"/>
              <a:t>Polarización</a:t>
            </a:r>
            <a:r>
              <a:rPr lang="en-US" dirty="0"/>
              <a:t> del transistor BJT </a:t>
            </a:r>
          </a:p>
        </p:txBody>
      </p:sp>
    </p:spTree>
    <p:extLst>
      <p:ext uri="{BB962C8B-B14F-4D97-AF65-F5344CB8AC3E}">
        <p14:creationId xmlns:p14="http://schemas.microsoft.com/office/powerpoint/2010/main" val="34447369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2D24DAFF-B9C1-488B-970C-E82F9283E212}"/>
              </a:ext>
            </a:extLst>
          </p:cNvPr>
          <p:cNvSpPr>
            <a:spLocks noGrp="1"/>
          </p:cNvSpPr>
          <p:nvPr>
            <p:ph idx="1"/>
          </p:nvPr>
        </p:nvSpPr>
        <p:spPr>
          <a:xfrm>
            <a:off x="374290" y="126240"/>
            <a:ext cx="8280057" cy="3700463"/>
          </a:xfrm>
        </p:spPr>
        <p:txBody>
          <a:bodyPr/>
          <a:lstStyle/>
          <a:p>
            <a:pPr marL="73085" lvl="1" indent="0" algn="just">
              <a:buNone/>
            </a:pPr>
            <a:endParaRPr lang="en-US" sz="1600" dirty="0">
              <a:latin typeface="Arial" panose="020B0604020202020204" pitchFamily="34" charset="0"/>
              <a:cs typeface="Times New Roman" panose="02020603050405020304" pitchFamily="18" charset="0"/>
            </a:endParaRPr>
          </a:p>
          <a:p>
            <a:pPr marL="73085" lvl="1" indent="0" algn="just">
              <a:buNone/>
            </a:pPr>
            <a:r>
              <a:rPr lang="en-US" sz="1600" dirty="0">
                <a:latin typeface="Arial" panose="020B0604020202020204" pitchFamily="34" charset="0"/>
                <a:cs typeface="Times New Roman" panose="02020603050405020304" pitchFamily="18" charset="0"/>
              </a:rPr>
              <a:t>El transistor se </a:t>
            </a:r>
            <a:r>
              <a:rPr lang="en-US" sz="1600" dirty="0" err="1">
                <a:latin typeface="Arial" panose="020B0604020202020204" pitchFamily="34" charset="0"/>
                <a:cs typeface="Times New Roman" panose="02020603050405020304" pitchFamily="18" charset="0"/>
              </a:rPr>
              <a:t>emplea</a:t>
            </a:r>
            <a:r>
              <a:rPr lang="en-US" sz="1600" dirty="0">
                <a:latin typeface="Arial" panose="020B0604020202020204" pitchFamily="34" charset="0"/>
                <a:cs typeface="Times New Roman" panose="02020603050405020304" pitchFamily="18" charset="0"/>
              </a:rPr>
              <a:t> de dos </a:t>
            </a:r>
            <a:r>
              <a:rPr lang="en-US" sz="1600" dirty="0" err="1">
                <a:latin typeface="Arial" panose="020B0604020202020204" pitchFamily="34" charset="0"/>
                <a:cs typeface="Times New Roman" panose="02020603050405020304" pitchFamily="18" charset="0"/>
              </a:rPr>
              <a:t>maneras</a:t>
            </a:r>
            <a:r>
              <a:rPr lang="en-US" sz="1600" dirty="0">
                <a:latin typeface="Arial" panose="020B0604020202020204" pitchFamily="34" charset="0"/>
                <a:cs typeface="Times New Roman" panose="02020603050405020304" pitchFamily="18" charset="0"/>
              </a:rPr>
              <a:t> </a:t>
            </a:r>
            <a:r>
              <a:rPr lang="en-US" sz="1600" dirty="0" err="1">
                <a:latin typeface="Arial" panose="020B0604020202020204" pitchFamily="34" charset="0"/>
                <a:cs typeface="Times New Roman" panose="02020603050405020304" pitchFamily="18" charset="0"/>
              </a:rPr>
              <a:t>diferentes</a:t>
            </a:r>
            <a:r>
              <a:rPr lang="en-US" sz="1600" dirty="0">
                <a:latin typeface="Arial" panose="020B0604020202020204" pitchFamily="34" charset="0"/>
                <a:cs typeface="Times New Roman" panose="02020603050405020304" pitchFamily="18" charset="0"/>
              </a:rPr>
              <a:t>:</a:t>
            </a:r>
          </a:p>
          <a:p>
            <a:pPr marL="73085" lvl="1" indent="0" algn="just">
              <a:buNone/>
            </a:pPr>
            <a:endParaRPr lang="en-US" sz="1600" dirty="0">
              <a:latin typeface="Arial" panose="020B0604020202020204" pitchFamily="34" charset="0"/>
              <a:cs typeface="Times New Roman" panose="02020603050405020304" pitchFamily="18" charset="0"/>
            </a:endParaRPr>
          </a:p>
          <a:p>
            <a:pPr marL="485775" lvl="1" indent="-342900" algn="just">
              <a:buSzPct val="90000"/>
              <a:buFont typeface="+mj-lt"/>
              <a:buAutoNum type="arabicPeriod"/>
              <a:tabLst>
                <a:tab pos="228600" algn="l"/>
              </a:tabLst>
            </a:pPr>
            <a:r>
              <a:rPr lang="es-ES" b="1" dirty="0"/>
              <a:t>Como Interruptor. </a:t>
            </a:r>
            <a:r>
              <a:rPr lang="es-ES" dirty="0"/>
              <a:t>Funcionamiento como un relé. Abre o cierra un circuito. Aplicaciones en sistemas digitales</a:t>
            </a:r>
          </a:p>
          <a:p>
            <a:pPr marL="485775" lvl="1" indent="-342900" algn="just">
              <a:buSzPct val="90000"/>
              <a:buFont typeface="+mj-lt"/>
              <a:buAutoNum type="arabicPeriod"/>
              <a:tabLst>
                <a:tab pos="228600" algn="l"/>
              </a:tabLst>
            </a:pPr>
            <a:endParaRPr lang="es-ES" dirty="0"/>
          </a:p>
          <a:p>
            <a:pPr marL="485775" lvl="1" indent="-342900" algn="just">
              <a:buSzPct val="90000"/>
              <a:buFont typeface="+mj-lt"/>
              <a:buAutoNum type="arabicPeriod"/>
              <a:tabLst>
                <a:tab pos="228600" algn="l"/>
              </a:tabLst>
            </a:pPr>
            <a:endParaRPr lang="es-ES" dirty="0"/>
          </a:p>
          <a:p>
            <a:pPr marL="485775" lvl="1" indent="-342900" algn="just">
              <a:buSzPct val="90000"/>
              <a:buFont typeface="+mj-lt"/>
              <a:buAutoNum type="arabicPeriod"/>
              <a:tabLst>
                <a:tab pos="228600" algn="l"/>
              </a:tabLst>
            </a:pPr>
            <a:endParaRPr lang="es-ES" dirty="0"/>
          </a:p>
          <a:p>
            <a:pPr marL="485775" lvl="1" indent="-342900" algn="just">
              <a:buSzPct val="90000"/>
              <a:buFont typeface="+mj-lt"/>
              <a:buAutoNum type="arabicPeriod"/>
              <a:tabLst>
                <a:tab pos="228600" algn="l"/>
              </a:tabLst>
            </a:pPr>
            <a:endParaRPr lang="es-ES" dirty="0"/>
          </a:p>
          <a:p>
            <a:pPr marL="485775" lvl="1" indent="-342900" algn="just">
              <a:buSzPct val="90000"/>
              <a:buFont typeface="+mj-lt"/>
              <a:buAutoNum type="arabicPeriod"/>
              <a:tabLst>
                <a:tab pos="228600" algn="l"/>
              </a:tabLst>
            </a:pPr>
            <a:endParaRPr lang="es-ES" dirty="0"/>
          </a:p>
          <a:p>
            <a:pPr marL="485775" lvl="1" indent="-342900" algn="just">
              <a:buSzPct val="90000"/>
              <a:buFont typeface="+mj-lt"/>
              <a:buAutoNum type="arabicPeriod"/>
              <a:tabLst>
                <a:tab pos="228600" algn="l"/>
              </a:tabLst>
            </a:pPr>
            <a:r>
              <a:rPr lang="es-ES" b="1" dirty="0">
                <a:latin typeface="Arial" panose="020B0604020202020204" pitchFamily="34" charset="0"/>
                <a:cs typeface="Times New Roman" panose="02020603050405020304" pitchFamily="18" charset="0"/>
              </a:rPr>
              <a:t>Como Amplificador.</a:t>
            </a:r>
            <a:r>
              <a:rPr lang="es-ES" dirty="0">
                <a:latin typeface="Arial" panose="020B0604020202020204" pitchFamily="34" charset="0"/>
                <a:cs typeface="Times New Roman" panose="02020603050405020304" pitchFamily="18" charset="0"/>
              </a:rPr>
              <a:t> Funcionamiento lineal. Control de señales de potencia considerable mediante señales de pequeña potencia. Aplicaciones en sistemas analógicos</a:t>
            </a:r>
            <a:r>
              <a:rPr lang="es-ES" sz="1600" dirty="0">
                <a:latin typeface="Arial" panose="020B0604020202020204" pitchFamily="34" charset="0"/>
                <a:cs typeface="Times New Roman" panose="02020603050405020304" pitchFamily="18" charset="0"/>
              </a:rPr>
              <a:t> </a:t>
            </a:r>
          </a:p>
          <a:p>
            <a:pPr marL="73085" lvl="1" indent="0" algn="just">
              <a:buNone/>
            </a:pPr>
            <a:endParaRPr lang="en-U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pPr marL="73085" lvl="1" indent="0" algn="just">
              <a:buNone/>
            </a:pPr>
            <a:endParaRPr lang="es-ES" sz="1600" dirty="0">
              <a:latin typeface="Arial" panose="020B0604020202020204" pitchFamily="34" charset="0"/>
              <a:cs typeface="Times New Roman" panose="02020603050405020304" pitchFamily="18" charset="0"/>
            </a:endParaRPr>
          </a:p>
          <a:p>
            <a:endParaRPr lang="en-US" sz="2400" dirty="0"/>
          </a:p>
        </p:txBody>
      </p:sp>
      <p:sp>
        <p:nvSpPr>
          <p:cNvPr id="2" name="Rectangle 2">
            <a:extLst>
              <a:ext uri="{FF2B5EF4-FFF2-40B4-BE49-F238E27FC236}">
                <a16:creationId xmlns:a16="http://schemas.microsoft.com/office/drawing/2014/main" id="{26D629A5-5A97-47CB-B0A3-8099BF78702B}"/>
              </a:ext>
            </a:extLst>
          </p:cNvPr>
          <p:cNvSpPr>
            <a:spLocks noChangeArrowheads="1"/>
          </p:cNvSpPr>
          <p:nvPr/>
        </p:nvSpPr>
        <p:spPr bwMode="auto">
          <a:xfrm>
            <a:off x="800100" y="90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stretch>
            <a:fillRect/>
          </a:stretch>
        </p:blipFill>
        <p:spPr>
          <a:xfrm>
            <a:off x="3243007" y="3525848"/>
            <a:ext cx="2542621" cy="1651458"/>
          </a:xfrm>
          <a:prstGeom prst="rect">
            <a:avLst/>
          </a:prstGeom>
        </p:spPr>
      </p:pic>
      <p:pic>
        <p:nvPicPr>
          <p:cNvPr id="7" name="Imagen 6"/>
          <p:cNvPicPr>
            <a:picLocks noChangeAspect="1"/>
          </p:cNvPicPr>
          <p:nvPr/>
        </p:nvPicPr>
        <p:blipFill>
          <a:blip r:embed="rId3"/>
          <a:stretch>
            <a:fillRect/>
          </a:stretch>
        </p:blipFill>
        <p:spPr>
          <a:xfrm>
            <a:off x="2689890" y="1480395"/>
            <a:ext cx="3368967" cy="1389700"/>
          </a:xfrm>
          <a:prstGeom prst="rect">
            <a:avLst/>
          </a:prstGeom>
        </p:spPr>
      </p:pic>
    </p:spTree>
    <p:extLst>
      <p:ext uri="{BB962C8B-B14F-4D97-AF65-F5344CB8AC3E}">
        <p14:creationId xmlns:p14="http://schemas.microsoft.com/office/powerpoint/2010/main" val="322260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411174" y="0"/>
            <a:ext cx="8646367" cy="731837"/>
          </a:xfrm>
        </p:spPr>
        <p:txBody>
          <a:bodyPr/>
          <a:lstStyle/>
          <a:p>
            <a:r>
              <a:rPr lang="es-ES" dirty="0"/>
              <a:t>Concepto de polarización</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Polarizar un transistor es aplicar las tensiones y corrientes necesarias para que éste se sitúe en el punto de trabajo requerido.</a:t>
            </a:r>
          </a:p>
          <a:p>
            <a:pPr algn="just"/>
            <a:endParaRPr lang="es-ES" sz="1600" dirty="0"/>
          </a:p>
          <a:p>
            <a:pPr algn="just"/>
            <a:r>
              <a:rPr lang="es-ES" sz="1600" dirty="0"/>
              <a:t>Las aplicaciones del transistor son muy numerosas, y cada una de ellas requerirá que el transistor trabaje en una zona de trabajo concreta: activa, corte o saturación (en función de los valores de entrada, si se trabaja en conmutación), o en corte y activa (en algunas configuraciones de amplificadores)</a:t>
            </a:r>
          </a:p>
          <a:p>
            <a:pPr algn="just"/>
            <a:endParaRPr lang="es-ES" sz="1600" dirty="0"/>
          </a:p>
          <a:p>
            <a:pPr algn="just"/>
            <a:r>
              <a:rPr lang="es-ES" sz="1600" dirty="0"/>
              <a:t>El concepto de polarización se aplica a aquellas aplicaciones en las que el transistor trabaja en zona activa, y consiste en definir el punto de trabajo en ausencia de señal de entrada para que al aplicar ésta el transistor se mantenga en la zona activa y la salida cumpla las especificaciones fijadas.</a:t>
            </a:r>
          </a:p>
        </p:txBody>
      </p:sp>
    </p:spTree>
    <p:extLst>
      <p:ext uri="{BB962C8B-B14F-4D97-AF65-F5344CB8AC3E}">
        <p14:creationId xmlns:p14="http://schemas.microsoft.com/office/powerpoint/2010/main" val="27565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98549" y="1101428"/>
            <a:ext cx="7686088" cy="693575"/>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Hay otros modos de trabajo en los que la polarización sitúa al transistor en corte o cerca de él en ausencia de entrada, de forma que, al aplicar ésta se pase a la región activa.</a:t>
            </a:r>
          </a:p>
          <a:p>
            <a:pPr algn="just"/>
            <a:endParaRPr lang="es-ES" sz="1600" dirty="0"/>
          </a:p>
          <a:p>
            <a:pPr algn="just"/>
            <a:r>
              <a:rPr lang="es-ES" sz="1600" dirty="0"/>
              <a:t>Los circuitos de polarización deben dotar de estabilidad térmica al circuito. </a:t>
            </a:r>
          </a:p>
          <a:p>
            <a:pPr algn="just"/>
            <a:r>
              <a:rPr lang="es-ES" sz="1600" dirty="0"/>
              <a:t>El aumento de la temperatura en las uniones implican un incremento en I</a:t>
            </a:r>
            <a:r>
              <a:rPr lang="es-ES" sz="1600" baseline="-25000" dirty="0"/>
              <a:t>C</a:t>
            </a:r>
            <a:r>
              <a:rPr lang="es-ES" sz="1600" dirty="0"/>
              <a:t> que, a su vez, hacen aumentar aún más la temperatura. El circuito de polarización debe contrarrestar este efecto y evitar el “circulo vicioso” que puede hacer entrar en avalancha al transistor.</a:t>
            </a:r>
          </a:p>
          <a:p>
            <a:pPr algn="just"/>
            <a:endParaRPr lang="es-ES" sz="1600" dirty="0"/>
          </a:p>
          <a:p>
            <a:pPr algn="just"/>
            <a:r>
              <a:rPr lang="es-ES" sz="1600" dirty="0"/>
              <a:t>A continuación, se indican los circuitos más típicos de polarización mediante redes resistivas para la configuración de emisor común.</a:t>
            </a:r>
          </a:p>
        </p:txBody>
      </p:sp>
    </p:spTree>
    <p:extLst>
      <p:ext uri="{BB962C8B-B14F-4D97-AF65-F5344CB8AC3E}">
        <p14:creationId xmlns:p14="http://schemas.microsoft.com/office/powerpoint/2010/main" val="5838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404595" y="0"/>
            <a:ext cx="8646367" cy="731837"/>
          </a:xfrm>
        </p:spPr>
        <p:txBody>
          <a:bodyPr/>
          <a:lstStyle/>
          <a:p>
            <a:r>
              <a:rPr lang="es-ES" dirty="0"/>
              <a:t>Polarización básica</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78718" y="898978"/>
            <a:ext cx="768608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Si se desea polarizar un transistor en la zona activa se debe cumplir:</a:t>
            </a:r>
          </a:p>
          <a:p>
            <a:pPr lvl="1" algn="just">
              <a:buSzPct val="90000"/>
              <a:tabLst>
                <a:tab pos="228600" algn="l"/>
              </a:tabLst>
            </a:pPr>
            <a:r>
              <a:rPr lang="es-ES" dirty="0"/>
              <a:t>V</a:t>
            </a:r>
            <a:r>
              <a:rPr lang="es-ES" baseline="-25000" dirty="0"/>
              <a:t>CE  </a:t>
            </a:r>
            <a:r>
              <a:rPr lang="es-ES" dirty="0"/>
              <a:t>&gt; 0.2 V</a:t>
            </a:r>
          </a:p>
          <a:p>
            <a:pPr lvl="1" algn="just">
              <a:buSzPct val="90000"/>
              <a:tabLst>
                <a:tab pos="228600" algn="l"/>
              </a:tabLst>
            </a:pPr>
            <a:r>
              <a:rPr lang="es-ES" dirty="0"/>
              <a:t>V</a:t>
            </a:r>
            <a:r>
              <a:rPr lang="es-ES" baseline="-25000" dirty="0"/>
              <a:t>BE  </a:t>
            </a:r>
            <a:r>
              <a:rPr lang="es-ES" dirty="0"/>
              <a:t>= 0.7 V</a:t>
            </a:r>
          </a:p>
          <a:p>
            <a:pPr lvl="1" algn="just">
              <a:buSzPct val="90000"/>
              <a:tabLst>
                <a:tab pos="228600" algn="l"/>
              </a:tabLst>
            </a:pPr>
            <a:endParaRPr lang="es-ES" dirty="0"/>
          </a:p>
          <a:p>
            <a:pPr algn="just"/>
            <a:r>
              <a:rPr lang="es-ES" sz="1600" dirty="0"/>
              <a:t>Una solución puede ser emplear el circuito de la figura:</a:t>
            </a:r>
          </a:p>
          <a:p>
            <a:pPr lvl="1" algn="just">
              <a:buSzPct val="90000"/>
              <a:tabLst>
                <a:tab pos="228600" algn="l"/>
              </a:tabLst>
            </a:pPr>
            <a:r>
              <a:rPr lang="es-ES" dirty="0"/>
              <a:t>La resistencia R</a:t>
            </a:r>
            <a:r>
              <a:rPr lang="es-ES" baseline="-25000" dirty="0"/>
              <a:t>B</a:t>
            </a:r>
            <a:r>
              <a:rPr lang="es-ES" dirty="0"/>
              <a:t> polariza directamente el diodo base-emisor</a:t>
            </a:r>
          </a:p>
          <a:p>
            <a:pPr lvl="1" algn="just">
              <a:buSzPct val="90000"/>
              <a:tabLst>
                <a:tab pos="228600" algn="l"/>
              </a:tabLst>
            </a:pPr>
            <a:r>
              <a:rPr lang="es-ES" dirty="0"/>
              <a:t>La tensión V</a:t>
            </a:r>
            <a:r>
              <a:rPr lang="es-ES" baseline="-25000" dirty="0"/>
              <a:t>CE</a:t>
            </a:r>
            <a:r>
              <a:rPr lang="es-ES" dirty="0"/>
              <a:t> es mayor de 0.2 V, V</a:t>
            </a:r>
            <a:r>
              <a:rPr lang="es-ES" baseline="-25000" dirty="0"/>
              <a:t>CE </a:t>
            </a:r>
            <a:r>
              <a:rPr lang="es-ES" dirty="0"/>
              <a:t>= V</a:t>
            </a:r>
            <a:r>
              <a:rPr lang="es-ES" baseline="-25000" dirty="0"/>
              <a:t>CC</a:t>
            </a:r>
          </a:p>
          <a:p>
            <a:pPr lvl="1" algn="just">
              <a:buSzPct val="90000"/>
              <a:tabLst>
                <a:tab pos="228600" algn="l"/>
              </a:tabLst>
            </a:pPr>
            <a:endParaRPr lang="es-ES" dirty="0"/>
          </a:p>
          <a:p>
            <a:pPr algn="just"/>
            <a:r>
              <a:rPr lang="es-ES" sz="1600" dirty="0"/>
              <a:t>Este circuito tiene dos inconvenientes:</a:t>
            </a:r>
          </a:p>
          <a:p>
            <a:pPr lvl="1" algn="just">
              <a:buSzPct val="90000"/>
              <a:tabLst>
                <a:tab pos="228600" algn="l"/>
              </a:tabLst>
            </a:pPr>
            <a:r>
              <a:rPr lang="es-ES" dirty="0"/>
              <a:t>El transistor nunca podrá trabajar en saturación</a:t>
            </a:r>
          </a:p>
          <a:p>
            <a:pPr lvl="1" algn="just">
              <a:buSzPct val="90000"/>
              <a:tabLst>
                <a:tab pos="228600" algn="l"/>
              </a:tabLst>
            </a:pPr>
            <a:r>
              <a:rPr lang="es-ES" dirty="0"/>
              <a:t>La potencia disipada por el transistor es excesiva</a:t>
            </a:r>
          </a:p>
          <a:p>
            <a:pPr lvl="1" algn="just">
              <a:buSzPct val="90000"/>
              <a:tabLst>
                <a:tab pos="228600" algn="l"/>
              </a:tabLst>
            </a:pPr>
            <a:endParaRPr lang="es-ES" dirty="0"/>
          </a:p>
          <a:p>
            <a:pPr algn="ctr">
              <a:tabLst>
                <a:tab pos="228600" algn="l"/>
              </a:tabLst>
            </a:pPr>
            <a:r>
              <a:rPr lang="es-ES" sz="1600" b="1" dirty="0"/>
              <a:t>Los circuitos de polarización deben permitir que el transistor trabaje en sus tres regiones</a:t>
            </a:r>
          </a:p>
        </p:txBody>
      </p:sp>
      <p:pic>
        <p:nvPicPr>
          <p:cNvPr id="2" name="Imagen 1"/>
          <p:cNvPicPr>
            <a:picLocks noChangeAspect="1"/>
          </p:cNvPicPr>
          <p:nvPr/>
        </p:nvPicPr>
        <p:blipFill>
          <a:blip r:embed="rId2"/>
          <a:stretch>
            <a:fillRect/>
          </a:stretch>
        </p:blipFill>
        <p:spPr>
          <a:xfrm>
            <a:off x="6576038" y="2165676"/>
            <a:ext cx="1190625" cy="1962150"/>
          </a:xfrm>
          <a:prstGeom prst="rect">
            <a:avLst/>
          </a:prstGeom>
        </p:spPr>
      </p:pic>
    </p:spTree>
    <p:extLst>
      <p:ext uri="{BB962C8B-B14F-4D97-AF65-F5344CB8AC3E}">
        <p14:creationId xmlns:p14="http://schemas.microsoft.com/office/powerpoint/2010/main" val="4493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417848" y="0"/>
            <a:ext cx="8646367" cy="731837"/>
          </a:xfrm>
        </p:spPr>
        <p:txBody>
          <a:bodyPr/>
          <a:lstStyle/>
          <a:p>
            <a:r>
              <a:rPr lang="es-ES" dirty="0"/>
              <a:t>Polarización de base fija</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78718" y="1110569"/>
            <a:ext cx="768608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Mediante dos resistencias es posible polarizar el transistor en cualquiera de las regiones de trabajo.</a:t>
            </a:r>
            <a:endParaRPr lang="es-ES" dirty="0"/>
          </a:p>
          <a:p>
            <a:pPr algn="just"/>
            <a:r>
              <a:rPr lang="es-ES" sz="1600" dirty="0"/>
              <a:t>La corriente de base tiene un valor fijo dependiente únicamente de R</a:t>
            </a:r>
            <a:r>
              <a:rPr lang="es-ES" sz="1600" baseline="-25000" dirty="0"/>
              <a:t>B</a:t>
            </a:r>
            <a:r>
              <a:rPr lang="es-ES" sz="1600" dirty="0"/>
              <a:t>.</a:t>
            </a:r>
          </a:p>
          <a:p>
            <a:pPr algn="just"/>
            <a:r>
              <a:rPr lang="es-ES" sz="1600" dirty="0"/>
              <a:t>Punto de trabajo muy dependiente de </a:t>
            </a:r>
            <a:r>
              <a:rPr lang="el-GR" sz="1600" dirty="0"/>
              <a:t>β</a:t>
            </a:r>
            <a:r>
              <a:rPr lang="es-ES" sz="1600" dirty="0"/>
              <a:t>.</a:t>
            </a:r>
          </a:p>
          <a:p>
            <a:pPr algn="just"/>
            <a:r>
              <a:rPr lang="es-ES" sz="1600" dirty="0"/>
              <a:t>La variación de </a:t>
            </a:r>
            <a:r>
              <a:rPr lang="es-ES" sz="1600" dirty="0" err="1"/>
              <a:t>Tª</a:t>
            </a:r>
            <a:r>
              <a:rPr lang="es-ES" sz="1600" dirty="0"/>
              <a:t> también afecta al punto de trabajo.</a:t>
            </a:r>
          </a:p>
        </p:txBody>
      </p:sp>
      <p:pic>
        <p:nvPicPr>
          <p:cNvPr id="4" name="Imagen 3"/>
          <p:cNvPicPr>
            <a:picLocks noChangeAspect="1"/>
          </p:cNvPicPr>
          <p:nvPr/>
        </p:nvPicPr>
        <p:blipFill>
          <a:blip r:embed="rId2"/>
          <a:stretch>
            <a:fillRect/>
          </a:stretch>
        </p:blipFill>
        <p:spPr>
          <a:xfrm>
            <a:off x="6999317" y="2276766"/>
            <a:ext cx="1247775" cy="1933575"/>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1639077" y="3243553"/>
                <a:ext cx="19886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oMath>
                  </m:oMathPara>
                </a14:m>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639077" y="3243553"/>
                <a:ext cx="1988621" cy="276999"/>
              </a:xfrm>
              <a:prstGeom prst="rect">
                <a:avLst/>
              </a:prstGeom>
              <a:blipFill>
                <a:blip r:embed="rId4"/>
                <a:stretch>
                  <a:fillRect l="-2147" r="-307" b="-173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1639077" y="3830408"/>
                <a:ext cx="2013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𝐵</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𝑅</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oMath>
                  </m:oMathPara>
                </a14:m>
                <a:endParaRPr lang="es-ES"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639077" y="3830408"/>
                <a:ext cx="2013885" cy="276999"/>
              </a:xfrm>
              <a:prstGeom prst="rect">
                <a:avLst/>
              </a:prstGeom>
              <a:blipFill>
                <a:blip r:embed="rId5"/>
                <a:stretch>
                  <a:fillRect l="-2121" r="-303" b="-173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613813" y="4417264"/>
                <a:ext cx="1123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613813" y="4417264"/>
                <a:ext cx="1123384" cy="276999"/>
              </a:xfrm>
              <a:prstGeom prst="rect">
                <a:avLst/>
              </a:prstGeom>
              <a:blipFill>
                <a:blip r:embed="rId6"/>
                <a:stretch>
                  <a:fillRect l="-4348" t="-2222" r="-543" b="-37778"/>
                </a:stretch>
              </a:blipFill>
            </p:spPr>
            <p:txBody>
              <a:bodyPr/>
              <a:lstStyle/>
              <a:p>
                <a:r>
                  <a:rPr lang="es-ES">
                    <a:noFill/>
                  </a:rPr>
                  <a:t> </a:t>
                </a:r>
              </a:p>
            </p:txBody>
          </p:sp>
        </mc:Fallback>
      </mc:AlternateContent>
    </p:spTree>
    <p:extLst>
      <p:ext uri="{BB962C8B-B14F-4D97-AF65-F5344CB8AC3E}">
        <p14:creationId xmlns:p14="http://schemas.microsoft.com/office/powerpoint/2010/main" val="1726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7970" y="0"/>
            <a:ext cx="8646367" cy="731837"/>
          </a:xfrm>
        </p:spPr>
        <p:txBody>
          <a:bodyPr/>
          <a:lstStyle/>
          <a:p>
            <a:r>
              <a:rPr lang="es-ES" dirty="0"/>
              <a:t>Polarización por realimentación de colector</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78718" y="1126072"/>
            <a:ext cx="768608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Variante de la anterior, trata de conseguir estabilidad del punto de trabajo.</a:t>
            </a:r>
          </a:p>
          <a:p>
            <a:pPr algn="just"/>
            <a:r>
              <a:rPr lang="es-ES" sz="1600" dirty="0"/>
              <a:t>Si la corriente de colector aumenta también lo hará la tensión en la resistencia R</a:t>
            </a:r>
            <a:r>
              <a:rPr lang="es-ES" sz="1600" baseline="-25000" dirty="0"/>
              <a:t>C</a:t>
            </a:r>
            <a:r>
              <a:rPr lang="es-ES" sz="1600" dirty="0"/>
              <a:t>, disminuyendo V</a:t>
            </a:r>
            <a:r>
              <a:rPr lang="es-ES" sz="1600" baseline="-25000" dirty="0"/>
              <a:t>CE</a:t>
            </a:r>
            <a:r>
              <a:rPr lang="es-ES" sz="1600" dirty="0"/>
              <a:t>. Por tanto, se reduce I</a:t>
            </a:r>
            <a:r>
              <a:rPr lang="es-ES" sz="1600" baseline="-25000" dirty="0"/>
              <a:t>B</a:t>
            </a:r>
            <a:r>
              <a:rPr lang="es-ES" sz="1600" dirty="0"/>
              <a:t> y, por consiguiente, I</a:t>
            </a:r>
            <a:r>
              <a:rPr lang="es-ES" sz="1600" baseline="-25000" dirty="0"/>
              <a:t>C</a:t>
            </a:r>
            <a:r>
              <a:rPr lang="es-ES" sz="1600" dirty="0"/>
              <a:t>.</a:t>
            </a:r>
          </a:p>
          <a:p>
            <a:pPr algn="just"/>
            <a:endParaRPr lang="es-ES" sz="1600" dirty="0"/>
          </a:p>
        </p:txBody>
      </p:sp>
      <p:pic>
        <p:nvPicPr>
          <p:cNvPr id="5" name="Imagen 4"/>
          <p:cNvPicPr>
            <a:picLocks noChangeAspect="1"/>
          </p:cNvPicPr>
          <p:nvPr/>
        </p:nvPicPr>
        <p:blipFill>
          <a:blip r:embed="rId2"/>
          <a:stretch>
            <a:fillRect/>
          </a:stretch>
        </p:blipFill>
        <p:spPr>
          <a:xfrm>
            <a:off x="7065314" y="2223844"/>
            <a:ext cx="1171575" cy="2105025"/>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1259632" y="2609071"/>
                <a:ext cx="26508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oMath>
                  </m:oMathPara>
                </a14:m>
                <a:endParaRPr lang="es-ES"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259632" y="2609071"/>
                <a:ext cx="2650854" cy="276999"/>
              </a:xfrm>
              <a:prstGeom prst="rect">
                <a:avLst/>
              </a:prstGeom>
              <a:blipFill>
                <a:blip r:embed="rId4"/>
                <a:stretch>
                  <a:fillRect l="-1613" r="-230" b="-37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259632" y="3132797"/>
                <a:ext cx="2017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𝐵</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𝑅</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259632" y="3132797"/>
                <a:ext cx="2017860" cy="276999"/>
              </a:xfrm>
              <a:prstGeom prst="rect">
                <a:avLst/>
              </a:prstGeom>
              <a:blipFill>
                <a:blip r:embed="rId5"/>
                <a:stretch>
                  <a:fillRect l="-2115" r="-302" b="-17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1259632" y="3656523"/>
                <a:ext cx="1123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1259632" y="3656523"/>
                <a:ext cx="1123384" cy="276999"/>
              </a:xfrm>
              <a:prstGeom prst="rect">
                <a:avLst/>
              </a:prstGeom>
              <a:blipFill>
                <a:blip r:embed="rId6"/>
                <a:stretch>
                  <a:fillRect l="-4348" r="-543" b="-37778"/>
                </a:stretch>
              </a:blipFill>
            </p:spPr>
            <p:txBody>
              <a:bodyPr/>
              <a:lstStyle/>
              <a:p>
                <a:r>
                  <a:rPr lang="es-ES">
                    <a:noFill/>
                  </a:rPr>
                  <a:t> </a:t>
                </a:r>
              </a:p>
            </p:txBody>
          </p:sp>
        </mc:Fallback>
      </mc:AlternateContent>
    </p:spTree>
    <p:extLst>
      <p:ext uri="{BB962C8B-B14F-4D97-AF65-F5344CB8AC3E}">
        <p14:creationId xmlns:p14="http://schemas.microsoft.com/office/powerpoint/2010/main" val="309113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84718" y="0"/>
            <a:ext cx="8646367" cy="731837"/>
          </a:xfrm>
        </p:spPr>
        <p:txBody>
          <a:bodyPr/>
          <a:lstStyle/>
          <a:p>
            <a:r>
              <a:rPr lang="es-ES" sz="2800" dirty="0"/>
              <a:t>Doble polarización por realimentación de colector</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78718" y="1256701"/>
            <a:ext cx="768608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Mejora de la anterior, consigue una mayor estabilidad frente a variaciones de </a:t>
            </a:r>
            <a:r>
              <a:rPr lang="el-GR" sz="1600" dirty="0"/>
              <a:t>β</a:t>
            </a:r>
            <a:r>
              <a:rPr lang="es-ES" sz="1600" dirty="0"/>
              <a:t>.</a:t>
            </a:r>
          </a:p>
          <a:p>
            <a:pPr algn="just"/>
            <a:r>
              <a:rPr lang="es-ES" sz="1600" dirty="0"/>
              <a:t>La corriente por R</a:t>
            </a:r>
            <a:r>
              <a:rPr lang="es-ES" sz="1600" baseline="-25000" dirty="0"/>
              <a:t>B1</a:t>
            </a:r>
            <a:r>
              <a:rPr lang="es-ES" sz="1600" dirty="0"/>
              <a:t> se suele hacer al menos del 10 % de I</a:t>
            </a:r>
            <a:r>
              <a:rPr lang="es-ES" sz="1600" baseline="-25000" dirty="0"/>
              <a:t>C</a:t>
            </a:r>
            <a:r>
              <a:rPr lang="es-ES" sz="1600" dirty="0"/>
              <a:t>.</a:t>
            </a:r>
          </a:p>
          <a:p>
            <a:pPr algn="just"/>
            <a:endParaRPr lang="es-ES" sz="1600" dirty="0"/>
          </a:p>
        </p:txBody>
      </p:sp>
      <p:pic>
        <p:nvPicPr>
          <p:cNvPr id="2" name="Imagen 1"/>
          <p:cNvPicPr>
            <a:picLocks noChangeAspect="1"/>
          </p:cNvPicPr>
          <p:nvPr/>
        </p:nvPicPr>
        <p:blipFill>
          <a:blip r:embed="rId2"/>
          <a:stretch>
            <a:fillRect/>
          </a:stretch>
        </p:blipFill>
        <p:spPr>
          <a:xfrm>
            <a:off x="6962774" y="2276766"/>
            <a:ext cx="1314450" cy="1952625"/>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1259631" y="2300353"/>
                <a:ext cx="2843535"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1</m:t>
                              </m:r>
                            </m:sub>
                          </m:sSub>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1259631" y="2300353"/>
                <a:ext cx="2843535" cy="311880"/>
              </a:xfrm>
              <a:prstGeom prst="rect">
                <a:avLst/>
              </a:prstGeom>
              <a:blipFill>
                <a:blip r:embed="rId4"/>
                <a:stretch>
                  <a:fillRect l="-1502" b="-1923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259631" y="2798026"/>
                <a:ext cx="229902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i="1">
                                  <a:latin typeface="Cambria Math" panose="02040503050406030204" pitchFamily="18" charset="0"/>
                                </a:rPr>
                                <m:t>1</m:t>
                              </m:r>
                            </m:sub>
                          </m:sSub>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259631" y="2798026"/>
                <a:ext cx="2299027" cy="300788"/>
              </a:xfrm>
              <a:prstGeom prst="rect">
                <a:avLst/>
              </a:prstGeom>
              <a:blipFill>
                <a:blip r:embed="rId5"/>
                <a:stretch>
                  <a:fillRect l="-1857" b="-183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1259631" y="3284607"/>
                <a:ext cx="168360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2</m:t>
                              </m:r>
                            </m:sub>
                          </m:sSub>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2</m:t>
                          </m:r>
                        </m:sub>
                      </m:sSub>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1259631" y="3284607"/>
                <a:ext cx="1683602" cy="300788"/>
              </a:xfrm>
              <a:prstGeom prst="rect">
                <a:avLst/>
              </a:prstGeom>
              <a:blipFill>
                <a:blip r:embed="rId6"/>
                <a:stretch>
                  <a:fillRect l="-2899" r="-362" b="-183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1259631" y="3771188"/>
                <a:ext cx="1669880"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2</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1259631" y="3771188"/>
                <a:ext cx="1669880" cy="300788"/>
              </a:xfrm>
              <a:prstGeom prst="rect">
                <a:avLst/>
              </a:prstGeom>
              <a:blipFill>
                <a:blip r:embed="rId7"/>
                <a:stretch>
                  <a:fillRect l="-1095" b="-183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1259631" y="4257769"/>
                <a:ext cx="1123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259631" y="4257769"/>
                <a:ext cx="1123384" cy="276999"/>
              </a:xfrm>
              <a:prstGeom prst="rect">
                <a:avLst/>
              </a:prstGeom>
              <a:blipFill>
                <a:blip r:embed="rId8"/>
                <a:stretch>
                  <a:fillRect l="-4348" r="-543" b="-34783"/>
                </a:stretch>
              </a:blipFill>
            </p:spPr>
            <p:txBody>
              <a:bodyPr/>
              <a:lstStyle/>
              <a:p>
                <a:r>
                  <a:rPr lang="es-ES">
                    <a:noFill/>
                  </a:rPr>
                  <a:t> </a:t>
                </a:r>
              </a:p>
            </p:txBody>
          </p:sp>
        </mc:Fallback>
      </mc:AlternateContent>
    </p:spTree>
    <p:extLst>
      <p:ext uri="{BB962C8B-B14F-4D97-AF65-F5344CB8AC3E}">
        <p14:creationId xmlns:p14="http://schemas.microsoft.com/office/powerpoint/2010/main" val="176440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94608" y="57743"/>
            <a:ext cx="8646367" cy="731837"/>
          </a:xfrm>
        </p:spPr>
        <p:txBody>
          <a:bodyPr/>
          <a:lstStyle/>
          <a:p>
            <a:r>
              <a:rPr lang="es-ES" dirty="0"/>
              <a:t>Polarización por realimentación de emisor</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78718" y="1126072"/>
            <a:ext cx="7686088" cy="976426"/>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Combina realimentación de colector y de emisor.</a:t>
            </a:r>
          </a:p>
          <a:p>
            <a:pPr algn="just"/>
            <a:r>
              <a:rPr lang="es-ES" sz="1600" dirty="0"/>
              <a:t>Tiene la desventaja de presentar una ganancia reducida, aunque funciona bien para valores de alimentación bajos.</a:t>
            </a:r>
          </a:p>
          <a:p>
            <a:pPr algn="just"/>
            <a:r>
              <a:rPr lang="es-ES" sz="1600" dirty="0"/>
              <a:t>La tensión en R</a:t>
            </a:r>
            <a:r>
              <a:rPr lang="es-ES" sz="1600" baseline="-25000" dirty="0"/>
              <a:t>E</a:t>
            </a:r>
            <a:r>
              <a:rPr lang="es-ES" sz="1600" dirty="0"/>
              <a:t> suele fijarse en torno al 10% de V</a:t>
            </a:r>
            <a:r>
              <a:rPr lang="es-ES" sz="1600" baseline="-25000" dirty="0"/>
              <a:t>CC</a:t>
            </a:r>
            <a:r>
              <a:rPr lang="es-ES" sz="1600" dirty="0"/>
              <a:t>.</a:t>
            </a:r>
          </a:p>
          <a:p>
            <a:pPr algn="just"/>
            <a:r>
              <a:rPr lang="es-ES" sz="1600" dirty="0"/>
              <a:t>La corriente por R</a:t>
            </a:r>
            <a:r>
              <a:rPr lang="es-ES" sz="1600" baseline="-25000" dirty="0"/>
              <a:t>B1</a:t>
            </a:r>
            <a:r>
              <a:rPr lang="es-ES" sz="1600" dirty="0"/>
              <a:t> se suele hacer al menos del 10 % de I</a:t>
            </a:r>
            <a:r>
              <a:rPr lang="es-ES" sz="1600" baseline="-25000" dirty="0"/>
              <a:t>C</a:t>
            </a:r>
            <a:r>
              <a:rPr lang="es-ES" sz="1600" dirty="0"/>
              <a:t>.</a:t>
            </a:r>
          </a:p>
        </p:txBody>
      </p:sp>
      <p:pic>
        <p:nvPicPr>
          <p:cNvPr id="2" name="Imagen 1"/>
          <p:cNvPicPr>
            <a:picLocks noChangeAspect="1"/>
          </p:cNvPicPr>
          <p:nvPr/>
        </p:nvPicPr>
        <p:blipFill>
          <a:blip r:embed="rId2"/>
          <a:stretch>
            <a:fillRect/>
          </a:stretch>
        </p:blipFill>
        <p:spPr>
          <a:xfrm>
            <a:off x="6920302" y="2177240"/>
            <a:ext cx="1362075" cy="2238375"/>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778718" y="3084124"/>
                <a:ext cx="3866187" cy="320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1</m:t>
                                  </m:r>
                                </m:sub>
                              </m:sSub>
                            </m:sub>
                          </m:sSub>
                        </m:e>
                      </m:d>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b="0" i="1" smtClean="0">
                              <a:latin typeface="Cambria Math" panose="02040503050406030204" pitchFamily="18" charset="0"/>
                            </a:rPr>
                            <m:t>𝐸</m:t>
                          </m:r>
                        </m:sub>
                      </m:sSub>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778718" y="3084124"/>
                <a:ext cx="3866187" cy="320537"/>
              </a:xfrm>
              <a:prstGeom prst="rect">
                <a:avLst/>
              </a:prstGeom>
              <a:blipFill>
                <a:blip r:embed="rId3"/>
                <a:stretch>
                  <a:fillRect l="-315" b="-1509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778718" y="4085499"/>
                <a:ext cx="2639249"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𝐸</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2</m:t>
                              </m:r>
                            </m:sub>
                          </m:sSub>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2</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778718" y="4085499"/>
                <a:ext cx="2639249" cy="300788"/>
              </a:xfrm>
              <a:prstGeom prst="rect">
                <a:avLst/>
              </a:prstGeom>
              <a:blipFill>
                <a:blip r:embed="rId4"/>
                <a:stretch>
                  <a:fillRect l="-1617" b="-16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755575" y="3584811"/>
                <a:ext cx="4729821" cy="320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1</m:t>
                                  </m:r>
                                </m:sub>
                              </m:sSub>
                            </m:sub>
                          </m:sSub>
                        </m:e>
                      </m:d>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i="1">
                                  <a:latin typeface="Cambria Math" panose="02040503050406030204" pitchFamily="18" charset="0"/>
                                </a:rPr>
                                <m:t>2</m:t>
                              </m:r>
                            </m:sub>
                          </m:sSub>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i="1">
                              <a:latin typeface="Cambria Math" panose="02040503050406030204" pitchFamily="18" charset="0"/>
                            </a:rPr>
                            <m:t>2</m:t>
                          </m:r>
                        </m:sub>
                      </m:sSub>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755575" y="3584811"/>
                <a:ext cx="4729821" cy="320537"/>
              </a:xfrm>
              <a:prstGeom prst="rect">
                <a:avLst/>
              </a:prstGeom>
              <a:blipFill>
                <a:blip r:embed="rId5"/>
                <a:stretch>
                  <a:fillRect l="-644" b="-1509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778718" y="4566438"/>
                <a:ext cx="1669880"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2</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778718" y="4566438"/>
                <a:ext cx="1669880" cy="300788"/>
              </a:xfrm>
              <a:prstGeom prst="rect">
                <a:avLst/>
              </a:prstGeom>
              <a:blipFill>
                <a:blip r:embed="rId6"/>
                <a:stretch>
                  <a:fillRect l="-1095" b="-183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3194178" y="4567096"/>
                <a:ext cx="1123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3194178" y="4567096"/>
                <a:ext cx="1123384" cy="276999"/>
              </a:xfrm>
              <a:prstGeom prst="rect">
                <a:avLst/>
              </a:prstGeom>
              <a:blipFill>
                <a:blip r:embed="rId7"/>
                <a:stretch>
                  <a:fillRect l="-4348" r="-543" b="-3478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5063142" y="4578332"/>
                <a:ext cx="754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𝐸</m:t>
                          </m:r>
                        </m:sub>
                      </m:sSub>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oMath>
                  </m:oMathPara>
                </a14:m>
                <a:endParaRPr lang="es-ES"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5063142" y="4578332"/>
                <a:ext cx="754566" cy="276999"/>
              </a:xfrm>
              <a:prstGeom prst="rect">
                <a:avLst/>
              </a:prstGeom>
              <a:blipFill>
                <a:blip r:embed="rId8"/>
                <a:stretch>
                  <a:fillRect l="-6504" r="-813" b="-20000"/>
                </a:stretch>
              </a:blipFill>
            </p:spPr>
            <p:txBody>
              <a:bodyPr/>
              <a:lstStyle/>
              <a:p>
                <a:r>
                  <a:rPr lang="es-ES">
                    <a:noFill/>
                  </a:rPr>
                  <a:t> </a:t>
                </a:r>
              </a:p>
            </p:txBody>
          </p:sp>
        </mc:Fallback>
      </mc:AlternateContent>
    </p:spTree>
    <p:extLst>
      <p:ext uri="{BB962C8B-B14F-4D97-AF65-F5344CB8AC3E}">
        <p14:creationId xmlns:p14="http://schemas.microsoft.com/office/powerpoint/2010/main" val="245399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78091" y="0"/>
            <a:ext cx="8646367" cy="731837"/>
          </a:xfrm>
        </p:spPr>
        <p:txBody>
          <a:bodyPr/>
          <a:lstStyle/>
          <a:p>
            <a:r>
              <a:rPr lang="es-ES" dirty="0"/>
              <a:t>Polarización por divisor de tensión de base</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518368" y="1112692"/>
            <a:ext cx="7933482"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Es el circuito de polarización más empleado.</a:t>
            </a:r>
          </a:p>
          <a:p>
            <a:pPr algn="just"/>
            <a:r>
              <a:rPr lang="es-ES" sz="1600" dirty="0"/>
              <a:t>El divisor de tensión fija la polarización de la base independientemente del valor de I</a:t>
            </a:r>
            <a:r>
              <a:rPr lang="es-ES" sz="1600" baseline="-25000" dirty="0"/>
              <a:t>C</a:t>
            </a:r>
            <a:r>
              <a:rPr lang="es-ES" sz="1600" dirty="0"/>
              <a:t>. Para lograr esa independencia se fija una corriente por R</a:t>
            </a:r>
            <a:r>
              <a:rPr lang="es-ES" sz="1600" baseline="-25000" dirty="0"/>
              <a:t>B2</a:t>
            </a:r>
            <a:r>
              <a:rPr lang="es-ES" sz="1600" dirty="0"/>
              <a:t> en torno a 10 veces I</a:t>
            </a:r>
            <a:r>
              <a:rPr lang="es-ES" sz="1600" baseline="-25000" dirty="0"/>
              <a:t>B</a:t>
            </a:r>
            <a:r>
              <a:rPr lang="es-ES" sz="1600" dirty="0"/>
              <a:t>.</a:t>
            </a:r>
          </a:p>
          <a:p>
            <a:pPr algn="just"/>
            <a:r>
              <a:rPr lang="es-ES" sz="1600" dirty="0"/>
              <a:t>El punto de trabajo es muy estable e independiente de </a:t>
            </a:r>
            <a:r>
              <a:rPr lang="el-GR" sz="1600" dirty="0"/>
              <a:t>β</a:t>
            </a:r>
            <a:r>
              <a:rPr lang="es-ES" sz="1600" dirty="0"/>
              <a:t>.</a:t>
            </a:r>
          </a:p>
          <a:p>
            <a:pPr algn="just"/>
            <a:endParaRPr lang="es-ES" sz="1600" dirty="0"/>
          </a:p>
          <a:p>
            <a:pPr algn="just"/>
            <a:endParaRPr lang="es-ES" sz="1600" dirty="0"/>
          </a:p>
        </p:txBody>
      </p:sp>
      <p:pic>
        <p:nvPicPr>
          <p:cNvPr id="4" name="Imagen 3"/>
          <p:cNvPicPr>
            <a:picLocks noChangeAspect="1"/>
          </p:cNvPicPr>
          <p:nvPr/>
        </p:nvPicPr>
        <p:blipFill>
          <a:blip r:embed="rId2"/>
          <a:stretch>
            <a:fillRect/>
          </a:stretch>
        </p:blipFill>
        <p:spPr>
          <a:xfrm>
            <a:off x="6783306" y="2320390"/>
            <a:ext cx="1314450" cy="2143125"/>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778718" y="3084124"/>
                <a:ext cx="2944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b="0" i="1" smtClean="0">
                              <a:latin typeface="Cambria Math" panose="02040503050406030204" pitchFamily="18" charset="0"/>
                            </a:rPr>
                            <m:t>𝐸</m:t>
                          </m:r>
                        </m:sub>
                      </m:sSub>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778718" y="3084124"/>
                <a:ext cx="2944268" cy="276999"/>
              </a:xfrm>
              <a:prstGeom prst="rect">
                <a:avLst/>
              </a:prstGeom>
              <a:blipFill>
                <a:blip r:embed="rId3"/>
                <a:stretch>
                  <a:fillRect l="-1449" b="-17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778718" y="4085499"/>
                <a:ext cx="2639249"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𝐸</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2</m:t>
                              </m:r>
                            </m:sub>
                          </m:sSub>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𝐵</m:t>
                          </m:r>
                          <m:r>
                            <a:rPr lang="es-ES" b="0" i="1" smtClean="0">
                              <a:latin typeface="Cambria Math" panose="02040503050406030204" pitchFamily="18" charset="0"/>
                            </a:rPr>
                            <m:t>2</m:t>
                          </m:r>
                        </m:sub>
                      </m:sSub>
                    </m:oMath>
                  </m:oMathPara>
                </a14:m>
                <a:endParaRPr lang="es-ES" dirty="0"/>
              </a:p>
            </p:txBody>
          </p:sp>
        </mc:Choice>
        <mc:Fallback xmlns="">
          <p:sp>
            <p:nvSpPr>
              <p:cNvPr id="7" name="CuadroTexto 6"/>
              <p:cNvSpPr txBox="1">
                <a:spLocks noRot="1" noChangeAspect="1" noMove="1" noResize="1" noEditPoints="1" noAdjustHandles="1" noChangeArrowheads="1" noChangeShapeType="1" noTextEdit="1"/>
              </p:cNvSpPr>
              <p:nvPr/>
            </p:nvSpPr>
            <p:spPr>
              <a:xfrm>
                <a:off x="778718" y="4085499"/>
                <a:ext cx="2639249" cy="300788"/>
              </a:xfrm>
              <a:prstGeom prst="rect">
                <a:avLst/>
              </a:prstGeom>
              <a:blipFill>
                <a:blip r:embed="rId4"/>
                <a:stretch>
                  <a:fillRect l="-1617" b="-16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755575" y="3584811"/>
                <a:ext cx="2911310"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i="1">
                                  <a:latin typeface="Cambria Math" panose="02040503050406030204" pitchFamily="18" charset="0"/>
                                </a:rPr>
                                <m:t>2</m:t>
                              </m:r>
                            </m:sub>
                          </m:sSub>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i="1">
                              <a:latin typeface="Cambria Math" panose="02040503050406030204" pitchFamily="18" charset="0"/>
                            </a:rPr>
                            <m:t>2</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755575" y="3584811"/>
                <a:ext cx="2911310" cy="300788"/>
              </a:xfrm>
              <a:prstGeom prst="rect">
                <a:avLst/>
              </a:prstGeom>
              <a:blipFill>
                <a:blip r:embed="rId5"/>
                <a:stretch>
                  <a:fillRect l="-1464" b="-183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778718" y="4566438"/>
                <a:ext cx="1669880"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2</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r>
                                <a:rPr lang="es-ES" b="0" i="1" smtClean="0">
                                  <a:latin typeface="Cambria Math" panose="02040503050406030204" pitchFamily="18" charset="0"/>
                                </a:rPr>
                                <m:t>1</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778718" y="4566438"/>
                <a:ext cx="1669880" cy="300788"/>
              </a:xfrm>
              <a:prstGeom prst="rect">
                <a:avLst/>
              </a:prstGeom>
              <a:blipFill>
                <a:blip r:embed="rId6"/>
                <a:stretch>
                  <a:fillRect l="-1095" b="-183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3194178" y="4567096"/>
                <a:ext cx="1123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𝐼</m:t>
                          </m:r>
                        </m:e>
                        <m:sub>
                          <m:r>
                            <a:rPr lang="es-ES" b="0" i="1" smtClean="0">
                              <a:latin typeface="Cambria Math" panose="02040503050406030204" pitchFamily="18" charset="0"/>
                            </a:rPr>
                            <m:t>𝐵</m:t>
                          </m:r>
                        </m:sub>
                      </m:sSub>
                    </m:oMath>
                  </m:oMathPara>
                </a14:m>
                <a:endParaRPr lang="es-ES"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3194178" y="4567096"/>
                <a:ext cx="1123384" cy="276999"/>
              </a:xfrm>
              <a:prstGeom prst="rect">
                <a:avLst/>
              </a:prstGeom>
              <a:blipFill>
                <a:blip r:embed="rId7"/>
                <a:stretch>
                  <a:fillRect l="-4348" r="-543" b="-3478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5063142" y="4578332"/>
                <a:ext cx="754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𝐸</m:t>
                          </m:r>
                        </m:sub>
                      </m:sSub>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oMath>
                  </m:oMathPara>
                </a14:m>
                <a:endParaRPr lang="es-ES"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5063142" y="4578332"/>
                <a:ext cx="754566" cy="276999"/>
              </a:xfrm>
              <a:prstGeom prst="rect">
                <a:avLst/>
              </a:prstGeom>
              <a:blipFill>
                <a:blip r:embed="rId8"/>
                <a:stretch>
                  <a:fillRect l="-6504" r="-813" b="-20000"/>
                </a:stretch>
              </a:blipFill>
            </p:spPr>
            <p:txBody>
              <a:bodyPr/>
              <a:lstStyle/>
              <a:p>
                <a:r>
                  <a:rPr lang="es-ES">
                    <a:noFill/>
                  </a:rPr>
                  <a:t> </a:t>
                </a:r>
              </a:p>
            </p:txBody>
          </p:sp>
        </mc:Fallback>
      </mc:AlternateContent>
    </p:spTree>
    <p:extLst>
      <p:ext uri="{BB962C8B-B14F-4D97-AF65-F5344CB8AC3E}">
        <p14:creationId xmlns:p14="http://schemas.microsoft.com/office/powerpoint/2010/main" val="26622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8348130" cy="2569946"/>
          </a:xfrm>
        </p:spPr>
        <p:txBody>
          <a:bodyPr/>
          <a:lstStyle/>
          <a:p>
            <a:r>
              <a:rPr lang="es-ES" dirty="0"/>
              <a:t>El transistor como amplificador</a:t>
            </a:r>
            <a:r>
              <a:rPr lang="en-US" dirty="0"/>
              <a:t> </a:t>
            </a:r>
          </a:p>
        </p:txBody>
      </p:sp>
    </p:spTree>
    <p:extLst>
      <p:ext uri="{BB962C8B-B14F-4D97-AF65-F5344CB8AC3E}">
        <p14:creationId xmlns:p14="http://schemas.microsoft.com/office/powerpoint/2010/main" val="50271346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87964" y="-21802"/>
            <a:ext cx="8646367" cy="731837"/>
          </a:xfrm>
        </p:spPr>
        <p:txBody>
          <a:bodyPr/>
          <a:lstStyle/>
          <a:p>
            <a:r>
              <a:rPr lang="es-ES" dirty="0"/>
              <a:t>Concepto general</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645368" y="907451"/>
            <a:ext cx="768608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Supongamos un circuito como el de la figura:</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r>
              <a:rPr lang="es-ES" sz="1600" dirty="0"/>
              <a:t>Donde la fuente V</a:t>
            </a:r>
            <a:r>
              <a:rPr lang="es-ES" sz="1600" baseline="-25000" dirty="0"/>
              <a:t>i</a:t>
            </a:r>
            <a:r>
              <a:rPr lang="es-ES" sz="1600" dirty="0"/>
              <a:t> del circuito de la izquierda representa la tensión continua V</a:t>
            </a:r>
            <a:r>
              <a:rPr lang="es-ES" sz="1600" baseline="-25000" dirty="0"/>
              <a:t>BB</a:t>
            </a:r>
            <a:r>
              <a:rPr lang="es-ES" sz="1600" dirty="0"/>
              <a:t> necesaria para polarizar al transistor más una señal alterna que se pretende amplificar, V</a:t>
            </a:r>
            <a:r>
              <a:rPr lang="es-ES" sz="1600" baseline="-25000" dirty="0"/>
              <a:t>s</a:t>
            </a:r>
            <a:r>
              <a:rPr lang="es-ES" sz="1600" dirty="0"/>
              <a:t>.</a:t>
            </a:r>
          </a:p>
          <a:p>
            <a:pPr algn="just"/>
            <a:endParaRPr lang="es-ES" sz="1600" dirty="0"/>
          </a:p>
        </p:txBody>
      </p:sp>
      <p:pic>
        <p:nvPicPr>
          <p:cNvPr id="5" name="Imagen 4"/>
          <p:cNvPicPr>
            <a:picLocks noChangeAspect="1"/>
          </p:cNvPicPr>
          <p:nvPr/>
        </p:nvPicPr>
        <p:blipFill>
          <a:blip r:embed="rId2"/>
          <a:stretch>
            <a:fillRect/>
          </a:stretch>
        </p:blipFill>
        <p:spPr>
          <a:xfrm>
            <a:off x="2163567" y="1302282"/>
            <a:ext cx="4225344" cy="1967968"/>
          </a:xfrm>
          <a:prstGeom prst="rect">
            <a:avLst/>
          </a:prstGeom>
        </p:spPr>
      </p:pic>
      <mc:AlternateContent xmlns:mc="http://schemas.openxmlformats.org/markup-compatibility/2006" xmlns:a14="http://schemas.microsoft.com/office/drawing/2010/main">
        <mc:Choice Requires="a14">
          <p:sp>
            <p:nvSpPr>
              <p:cNvPr id="13" name="CuadroTexto 12"/>
              <p:cNvSpPr txBox="1"/>
              <p:nvPr/>
            </p:nvSpPr>
            <p:spPr>
              <a:xfrm>
                <a:off x="3597107" y="4251259"/>
                <a:ext cx="13976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𝑖</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𝐵𝐵</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𝑆</m:t>
                          </m:r>
                        </m:sub>
                      </m:sSub>
                    </m:oMath>
                  </m:oMathPara>
                </a14:m>
                <a:endParaRPr lang="es-ES"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597107" y="4251259"/>
                <a:ext cx="1397626" cy="276999"/>
              </a:xfrm>
              <a:prstGeom prst="rect">
                <a:avLst/>
              </a:prstGeom>
              <a:blipFill>
                <a:blip r:embed="rId9"/>
                <a:stretch>
                  <a:fillRect l="-3057" r="-873" b="-19565"/>
                </a:stretch>
              </a:blipFill>
            </p:spPr>
            <p:txBody>
              <a:bodyPr/>
              <a:lstStyle/>
              <a:p>
                <a:r>
                  <a:rPr lang="es-ES">
                    <a:noFill/>
                  </a:rPr>
                  <a:t> </a:t>
                </a:r>
              </a:p>
            </p:txBody>
          </p:sp>
        </mc:Fallback>
      </mc:AlternateContent>
    </p:spTree>
    <p:extLst>
      <p:ext uri="{BB962C8B-B14F-4D97-AF65-F5344CB8AC3E}">
        <p14:creationId xmlns:p14="http://schemas.microsoft.com/office/powerpoint/2010/main" val="21272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A408D54-089D-40A6-AB47-D487346716D0}"/>
              </a:ext>
            </a:extLst>
          </p:cNvPr>
          <p:cNvSpPr>
            <a:spLocks noGrp="1"/>
          </p:cNvSpPr>
          <p:nvPr>
            <p:ph type="title"/>
          </p:nvPr>
        </p:nvSpPr>
        <p:spPr>
          <a:xfrm>
            <a:off x="0" y="0"/>
            <a:ext cx="8345488" cy="731837"/>
          </a:xfrm>
        </p:spPr>
        <p:txBody>
          <a:bodyPr/>
          <a:lstStyle/>
          <a:p>
            <a:r>
              <a:rPr lang="es-ES" sz="2000" dirty="0"/>
              <a:t>Nota: Funcionamiento de un relé</a:t>
            </a:r>
          </a:p>
        </p:txBody>
      </p:sp>
      <p:pic>
        <p:nvPicPr>
          <p:cNvPr id="7" name="Imagen 6">
            <a:extLst>
              <a:ext uri="{FF2B5EF4-FFF2-40B4-BE49-F238E27FC236}">
                <a16:creationId xmlns:a16="http://schemas.microsoft.com/office/drawing/2014/main" id="{86E5E5B9-1ED9-47A1-99DF-92A2F7D7D9D2}"/>
              </a:ext>
            </a:extLst>
          </p:cNvPr>
          <p:cNvPicPr>
            <a:picLocks noChangeAspect="1"/>
          </p:cNvPicPr>
          <p:nvPr/>
        </p:nvPicPr>
        <p:blipFill>
          <a:blip r:embed="rId2"/>
          <a:stretch>
            <a:fillRect/>
          </a:stretch>
        </p:blipFill>
        <p:spPr>
          <a:xfrm>
            <a:off x="4719829" y="1374416"/>
            <a:ext cx="3780181" cy="1923722"/>
          </a:xfrm>
          <a:prstGeom prst="rect">
            <a:avLst/>
          </a:prstGeom>
        </p:spPr>
      </p:pic>
      <p:pic>
        <p:nvPicPr>
          <p:cNvPr id="11" name="Imagen 10">
            <a:extLst>
              <a:ext uri="{FF2B5EF4-FFF2-40B4-BE49-F238E27FC236}">
                <a16:creationId xmlns:a16="http://schemas.microsoft.com/office/drawing/2014/main" id="{FCC5E786-C082-4F15-9A88-377C32455340}"/>
              </a:ext>
            </a:extLst>
          </p:cNvPr>
          <p:cNvPicPr>
            <a:picLocks noChangeAspect="1"/>
          </p:cNvPicPr>
          <p:nvPr/>
        </p:nvPicPr>
        <p:blipFill>
          <a:blip r:embed="rId3"/>
          <a:stretch>
            <a:fillRect/>
          </a:stretch>
        </p:blipFill>
        <p:spPr>
          <a:xfrm>
            <a:off x="466178" y="1374416"/>
            <a:ext cx="3706566" cy="1895774"/>
          </a:xfrm>
          <a:prstGeom prst="rect">
            <a:avLst/>
          </a:prstGeom>
        </p:spPr>
      </p:pic>
    </p:spTree>
    <p:extLst>
      <p:ext uri="{BB962C8B-B14F-4D97-AF65-F5344CB8AC3E}">
        <p14:creationId xmlns:p14="http://schemas.microsoft.com/office/powerpoint/2010/main" val="129290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72498" y="580700"/>
            <a:ext cx="768608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En este circuito:</a:t>
            </a:r>
          </a:p>
          <a:p>
            <a:pPr algn="just"/>
            <a:endParaRPr lang="es-ES" sz="1600" dirty="0"/>
          </a:p>
          <a:p>
            <a:pPr algn="just"/>
            <a:endParaRPr lang="es-ES" sz="1600" dirty="0"/>
          </a:p>
          <a:p>
            <a:pPr lvl="1" algn="just">
              <a:buSzPct val="90000"/>
              <a:tabLst>
                <a:tab pos="228600" algn="l"/>
              </a:tabLst>
            </a:pPr>
            <a:r>
              <a:rPr lang="es-ES" dirty="0"/>
              <a:t>Si V</a:t>
            </a:r>
            <a:r>
              <a:rPr lang="es-ES" baseline="-25000" dirty="0"/>
              <a:t>i </a:t>
            </a:r>
            <a:r>
              <a:rPr lang="es-ES" dirty="0"/>
              <a:t>&lt; V</a:t>
            </a:r>
            <a:r>
              <a:rPr lang="el-GR" baseline="-25000" dirty="0"/>
              <a:t>γ</a:t>
            </a:r>
            <a:r>
              <a:rPr lang="es-ES" dirty="0"/>
              <a:t> (≈0.7 V), el transistor estará en corte:</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r>
              <a:rPr lang="es-ES" dirty="0"/>
              <a:t>Si V</a:t>
            </a:r>
            <a:r>
              <a:rPr lang="es-ES" baseline="-25000" dirty="0"/>
              <a:t>i </a:t>
            </a:r>
            <a:r>
              <a:rPr lang="es-ES" dirty="0"/>
              <a:t>&gt; V</a:t>
            </a:r>
            <a:r>
              <a:rPr lang="el-GR" baseline="-25000" dirty="0"/>
              <a:t>γ</a:t>
            </a:r>
            <a:r>
              <a:rPr lang="es-ES" dirty="0"/>
              <a:t> (≈0.7 V), el transistor entrará en zona activa:</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marL="142875" lvl="1" indent="0" algn="just">
              <a:buSzPct val="90000"/>
              <a:buNone/>
              <a:tabLst>
                <a:tab pos="228600" algn="l"/>
              </a:tabLst>
            </a:pPr>
            <a:r>
              <a:rPr lang="es-ES" dirty="0"/>
              <a:t>Por tanto, la función de transferencia es una recta con ordenada en el origen de valor V</a:t>
            </a:r>
            <a:r>
              <a:rPr lang="es-ES" baseline="-25000" dirty="0"/>
              <a:t>CC</a:t>
            </a:r>
            <a:r>
              <a:rPr lang="es-ES" dirty="0"/>
              <a:t>, pendiente -</a:t>
            </a:r>
            <a:r>
              <a:rPr lang="el-GR" i="1" dirty="0"/>
              <a:t>β</a:t>
            </a:r>
            <a:r>
              <a:rPr lang="es-ES" dirty="0"/>
              <a:t>*R</a:t>
            </a:r>
            <a:r>
              <a:rPr lang="es-ES" baseline="-25000" dirty="0"/>
              <a:t>C</a:t>
            </a:r>
            <a:r>
              <a:rPr lang="es-ES" dirty="0"/>
              <a:t>/R</a:t>
            </a:r>
            <a:r>
              <a:rPr lang="es-ES" baseline="-25000" dirty="0"/>
              <a:t>B</a:t>
            </a:r>
            <a:r>
              <a:rPr lang="es-ES" dirty="0"/>
              <a:t> y desplazada en ordenada una cantidad V</a:t>
            </a:r>
            <a:r>
              <a:rPr lang="el-GR" baseline="-25000" dirty="0"/>
              <a:t>γ</a:t>
            </a:r>
            <a:r>
              <a:rPr lang="es-ES" dirty="0"/>
              <a:t>.</a:t>
            </a:r>
          </a:p>
          <a:p>
            <a:pPr algn="just"/>
            <a:endParaRPr lang="es-ES" sz="1600" dirty="0"/>
          </a:p>
          <a:p>
            <a:pPr algn="just"/>
            <a:endParaRPr lang="es-ES" sz="1600" dirty="0"/>
          </a:p>
        </p:txBody>
      </p:sp>
      <mc:AlternateContent xmlns:mc="http://schemas.openxmlformats.org/markup-compatibility/2006" xmlns:a14="http://schemas.microsoft.com/office/drawing/2010/main">
        <mc:Choice Requires="a14">
          <p:sp>
            <p:nvSpPr>
              <p:cNvPr id="13" name="CuadroTexto 12"/>
              <p:cNvSpPr txBox="1"/>
              <p:nvPr/>
            </p:nvSpPr>
            <p:spPr>
              <a:xfrm>
                <a:off x="1508449" y="1995193"/>
                <a:ext cx="2003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=0 </m:t>
                      </m:r>
                      <m:r>
                        <a:rPr lang="es-ES" b="0" i="1" smtClean="0">
                          <a:latin typeface="Cambria Math" panose="02040503050406030204" pitchFamily="18" charset="0"/>
                          <a:ea typeface="Cambria Math" panose="02040503050406030204" pitchFamily="18" charset="0"/>
                        </a:rPr>
                        <m:t>→ </m:t>
                      </m:r>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𝑜</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𝐶𝐶</m:t>
                          </m:r>
                        </m:sub>
                      </m:sSub>
                    </m:oMath>
                  </m:oMathPara>
                </a14:m>
                <a:endParaRPr lang="es-ES"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1508449" y="1995193"/>
                <a:ext cx="2003882" cy="276999"/>
              </a:xfrm>
              <a:prstGeom prst="rect">
                <a:avLst/>
              </a:prstGeom>
              <a:blipFill>
                <a:blip r:embed="rId8"/>
                <a:stretch>
                  <a:fillRect l="-1824" r="-304" b="-17391"/>
                </a:stretch>
              </a:blipFill>
            </p:spPr>
            <p:txBody>
              <a:bodyPr/>
              <a:lstStyle/>
              <a:p>
                <a:r>
                  <a:rPr lang="es-ES">
                    <a:noFill/>
                  </a:rPr>
                  <a:t> </a:t>
                </a:r>
              </a:p>
            </p:txBody>
          </p:sp>
        </mc:Fallback>
      </mc:AlternateContent>
      <p:pic>
        <p:nvPicPr>
          <p:cNvPr id="4" name="Imagen 3"/>
          <p:cNvPicPr>
            <a:picLocks noChangeAspect="1"/>
          </p:cNvPicPr>
          <p:nvPr/>
        </p:nvPicPr>
        <p:blipFill>
          <a:blip r:embed="rId9"/>
          <a:stretch>
            <a:fillRect/>
          </a:stretch>
        </p:blipFill>
        <p:spPr>
          <a:xfrm>
            <a:off x="6036275" y="231919"/>
            <a:ext cx="2473112" cy="2627682"/>
          </a:xfrm>
          <a:prstGeom prst="rect">
            <a:avLst/>
          </a:prstGeom>
        </p:spPr>
      </p:pic>
      <mc:AlternateContent xmlns:mc="http://schemas.openxmlformats.org/markup-compatibility/2006" xmlns:a14="http://schemas.microsoft.com/office/drawing/2010/main">
        <mc:Choice Requires="a14">
          <p:sp>
            <p:nvSpPr>
              <p:cNvPr id="8" name="CuadroTexto 7"/>
              <p:cNvSpPr txBox="1"/>
              <p:nvPr/>
            </p:nvSpPr>
            <p:spPr>
              <a:xfrm>
                <a:off x="1508449" y="1119319"/>
                <a:ext cx="2473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𝑉</m:t>
                          </m:r>
                        </m:e>
                        <m:sub>
                          <m:r>
                            <a:rPr lang="es-ES" b="0" i="1" smtClean="0">
                              <a:latin typeface="Cambria Math" panose="02040503050406030204" pitchFamily="18" charset="0"/>
                            </a:rPr>
                            <m:t>𝑜</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m:t>
                          </m:r>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508449" y="1119319"/>
                <a:ext cx="2473113" cy="276999"/>
              </a:xfrm>
              <a:prstGeom prst="rect">
                <a:avLst/>
              </a:prstGeom>
              <a:blipFill>
                <a:blip r:embed="rId10"/>
                <a:stretch>
                  <a:fillRect l="-1970" r="-246" b="-17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1508449" y="3023475"/>
                <a:ext cx="6172074" cy="884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 i="1" smtClean="0">
                              <a:latin typeface="Cambria Math" panose="02040503050406030204" pitchFamily="18" charset="0"/>
                            </a:rPr>
                          </m:ctrlPr>
                        </m:dPr>
                        <m:e>
                          <m:m>
                            <m:mPr>
                              <m:mcs>
                                <m:mc>
                                  <m:mcPr>
                                    <m:count m:val="1"/>
                                    <m:mcJc m:val="center"/>
                                  </m:mcPr>
                                </m:mc>
                              </m:mcs>
                              <m:ctrlPr>
                                <a:rPr lang="es-ES" i="1">
                                  <a:latin typeface="Cambria Math" panose="02040503050406030204" pitchFamily="18" charset="0"/>
                                </a:rPr>
                              </m:ctrlPr>
                            </m:mPr>
                            <m:mr>
                              <m:e>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𝑜</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𝐶𝐸</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e>
                            </m:mr>
                            <m:mr>
                              <m:e>
                                <m:sSub>
                                  <m:sSubPr>
                                    <m:ctrlPr>
                                      <a:rPr lang="es-ES"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𝐵</m:t>
                                    </m:r>
                                  </m:sub>
                                </m:sSub>
                                <m:r>
                                  <a:rPr lang="es-ES" i="1">
                                    <a:latin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𝑖</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ea typeface="Cambria Math" panose="02040503050406030204" pitchFamily="18" charset="0"/>
                                          </a:rPr>
                                          <m:t>𝛾</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sub>
                                    </m:sSub>
                                  </m:den>
                                </m:f>
                              </m:e>
                            </m:mr>
                          </m:m>
                        </m:e>
                      </m:d>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𝑜</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sub>
                          </m:sSub>
                        </m:den>
                      </m:f>
                      <m:d>
                        <m:dPr>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𝑖</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ea typeface="Cambria Math" panose="02040503050406030204" pitchFamily="18" charset="0"/>
                                </a:rPr>
                                <m:t>𝛾</m:t>
                              </m:r>
                            </m:sub>
                          </m:sSub>
                        </m:e>
                      </m:d>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1508449" y="3023475"/>
                <a:ext cx="6172074" cy="884281"/>
              </a:xfrm>
              <a:prstGeom prst="rect">
                <a:avLst/>
              </a:prstGeom>
              <a:blipFill>
                <a:blip r:embed="rId11"/>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6250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264498" y="548950"/>
            <a:ext cx="5463202"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Esta ecuación muestra como al aumentar V</a:t>
            </a:r>
            <a:r>
              <a:rPr lang="es-ES" sz="1600" baseline="-25000" dirty="0"/>
              <a:t>i</a:t>
            </a:r>
            <a:r>
              <a:rPr lang="es-ES" sz="1600" dirty="0"/>
              <a:t>, V</a:t>
            </a:r>
            <a:r>
              <a:rPr lang="es-ES" sz="1600" baseline="-25000" dirty="0"/>
              <a:t>o</a:t>
            </a:r>
            <a:r>
              <a:rPr lang="es-ES" sz="1600" dirty="0"/>
              <a:t> decrece. </a:t>
            </a:r>
          </a:p>
          <a:p>
            <a:pPr algn="just"/>
            <a:r>
              <a:rPr lang="es-ES" sz="1600" dirty="0"/>
              <a:t>Por lo que habrá un valor de entrada para el que el transistor se satura, </a:t>
            </a:r>
            <a:r>
              <a:rPr lang="es-ES" sz="1600" dirty="0" err="1"/>
              <a:t>V</a:t>
            </a:r>
            <a:r>
              <a:rPr lang="es-ES" sz="1600" baseline="-25000" dirty="0" err="1"/>
              <a:t>im</a:t>
            </a:r>
            <a:r>
              <a:rPr lang="es-ES" sz="1600" baseline="-25000" dirty="0"/>
              <a:t> </a:t>
            </a:r>
            <a:r>
              <a:rPr lang="es-ES" sz="1600" dirty="0"/>
              <a:t>:</a:t>
            </a:r>
          </a:p>
          <a:p>
            <a:pPr algn="just"/>
            <a:endParaRPr lang="es-ES" sz="1600" dirty="0"/>
          </a:p>
          <a:p>
            <a:pPr lvl="1" algn="just">
              <a:buSzPct val="90000"/>
              <a:tabLst>
                <a:tab pos="228600" algn="l"/>
              </a:tabLst>
            </a:pPr>
            <a:r>
              <a:rPr lang="es-ES" dirty="0"/>
              <a:t>Si V</a:t>
            </a:r>
            <a:r>
              <a:rPr lang="es-ES" baseline="-25000" dirty="0"/>
              <a:t>i  </a:t>
            </a:r>
            <a:r>
              <a:rPr lang="es-ES" dirty="0"/>
              <a:t>&gt; </a:t>
            </a:r>
            <a:r>
              <a:rPr lang="es-ES" dirty="0" err="1"/>
              <a:t>V</a:t>
            </a:r>
            <a:r>
              <a:rPr lang="es-ES" baseline="-25000" dirty="0" err="1"/>
              <a:t>im</a:t>
            </a:r>
            <a:r>
              <a:rPr lang="es-ES" dirty="0"/>
              <a:t>, el transistor estará en saturación:</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indent="-215900" algn="just">
              <a:tabLst>
                <a:tab pos="228600" algn="l"/>
              </a:tabLst>
            </a:pPr>
            <a:r>
              <a:rPr lang="es-ES" sz="1600" dirty="0"/>
              <a:t>Mientras el transistor se mantenga en la zona activa, las variaciones de V</a:t>
            </a:r>
            <a:r>
              <a:rPr lang="es-ES" sz="1600" baseline="-25000" dirty="0"/>
              <a:t>i</a:t>
            </a:r>
            <a:r>
              <a:rPr lang="es-ES" sz="1600" dirty="0"/>
              <a:t> dan lugar a variaciones  de </a:t>
            </a:r>
            <a:r>
              <a:rPr lang="es-ES" sz="1600" dirty="0" err="1"/>
              <a:t>V</a:t>
            </a:r>
            <a:r>
              <a:rPr lang="es-ES" sz="1600" baseline="-25000" dirty="0" err="1"/>
              <a:t>o</a:t>
            </a:r>
            <a:r>
              <a:rPr lang="es-ES" sz="1600" dirty="0"/>
              <a:t> de mayor amplitud.</a:t>
            </a:r>
          </a:p>
          <a:p>
            <a:pPr indent="-215900" algn="just">
              <a:tabLst>
                <a:tab pos="228600" algn="l"/>
              </a:tabLst>
            </a:pPr>
            <a:r>
              <a:rPr lang="es-ES" sz="1600" dirty="0"/>
              <a:t>Si se elige V</a:t>
            </a:r>
            <a:r>
              <a:rPr lang="es-ES" sz="1600" baseline="-25000" dirty="0"/>
              <a:t>BB</a:t>
            </a:r>
            <a:r>
              <a:rPr lang="es-ES" sz="1600" dirty="0"/>
              <a:t> adecuadamente, V</a:t>
            </a:r>
            <a:r>
              <a:rPr lang="es-ES" sz="1600" baseline="-25000" dirty="0"/>
              <a:t>CEQ</a:t>
            </a:r>
            <a:r>
              <a:rPr lang="es-ES" sz="1600" dirty="0"/>
              <a:t> quedará centrada entre V</a:t>
            </a:r>
            <a:r>
              <a:rPr lang="es-ES" sz="1600" baseline="-25000" dirty="0"/>
              <a:t>CC</a:t>
            </a:r>
            <a:r>
              <a:rPr lang="es-ES" sz="1600" dirty="0"/>
              <a:t> y V</a:t>
            </a:r>
            <a:r>
              <a:rPr lang="es-ES" sz="1600" baseline="-25000" dirty="0"/>
              <a:t>CE(</a:t>
            </a:r>
            <a:r>
              <a:rPr lang="es-ES" sz="1600" baseline="-25000" dirty="0" err="1"/>
              <a:t>sat</a:t>
            </a:r>
            <a:r>
              <a:rPr lang="es-ES" sz="1600" baseline="-25000" dirty="0"/>
              <a:t>)</a:t>
            </a:r>
            <a:r>
              <a:rPr lang="es-ES" sz="1600" dirty="0"/>
              <a:t>. Así, la variación de </a:t>
            </a:r>
            <a:r>
              <a:rPr lang="es-ES" sz="1600" dirty="0" err="1"/>
              <a:t>V</a:t>
            </a:r>
            <a:r>
              <a:rPr lang="es-ES" sz="1600" baseline="-25000" dirty="0" err="1"/>
              <a:t>o</a:t>
            </a:r>
            <a:r>
              <a:rPr lang="es-ES" sz="1600" dirty="0"/>
              <a:t> podrá ser lo más grande posible sin que el transistor entre en corte o saturación.</a:t>
            </a:r>
          </a:p>
          <a:p>
            <a:pPr algn="just"/>
            <a:endParaRPr lang="es-ES" sz="1600" dirty="0"/>
          </a:p>
          <a:p>
            <a:pPr algn="just"/>
            <a:endParaRPr lang="es-ES" sz="1600" dirty="0"/>
          </a:p>
        </p:txBody>
      </p:sp>
      <mc:AlternateContent xmlns:mc="http://schemas.openxmlformats.org/markup-compatibility/2006" xmlns:a14="http://schemas.microsoft.com/office/drawing/2010/main">
        <mc:Choice Requires="a14">
          <p:sp>
            <p:nvSpPr>
              <p:cNvPr id="13" name="CuadroTexto 12"/>
              <p:cNvSpPr txBox="1"/>
              <p:nvPr/>
            </p:nvSpPr>
            <p:spPr>
              <a:xfrm>
                <a:off x="1425769" y="2294751"/>
                <a:ext cx="10725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𝑜</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0.2 </m:t>
                      </m:r>
                      <m:r>
                        <a:rPr lang="es-ES" b="0" i="1" smtClean="0">
                          <a:latin typeface="Cambria Math" panose="02040503050406030204" pitchFamily="18" charset="0"/>
                        </a:rPr>
                        <m:t>𝑉</m:t>
                      </m:r>
                    </m:oMath>
                  </m:oMathPara>
                </a14:m>
                <a:endParaRPr lang="es-ES"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1425769" y="2294751"/>
                <a:ext cx="1072537" cy="276999"/>
              </a:xfrm>
              <a:prstGeom prst="rect">
                <a:avLst/>
              </a:prstGeom>
              <a:blipFill>
                <a:blip r:embed="rId2"/>
                <a:stretch>
                  <a:fillRect l="-4545" r="-3409" b="-13043"/>
                </a:stretch>
              </a:blipFill>
            </p:spPr>
            <p:txBody>
              <a:bodyPr/>
              <a:lstStyle/>
              <a:p>
                <a:r>
                  <a:rPr lang="es-ES">
                    <a:noFill/>
                  </a:rPr>
                  <a:t> </a:t>
                </a:r>
              </a:p>
            </p:txBody>
          </p:sp>
        </mc:Fallback>
      </mc:AlternateContent>
      <p:pic>
        <p:nvPicPr>
          <p:cNvPr id="4" name="Imagen 3"/>
          <p:cNvPicPr>
            <a:picLocks noChangeAspect="1"/>
          </p:cNvPicPr>
          <p:nvPr/>
        </p:nvPicPr>
        <p:blipFill>
          <a:blip r:embed="rId3"/>
          <a:stretch>
            <a:fillRect/>
          </a:stretch>
        </p:blipFill>
        <p:spPr>
          <a:xfrm>
            <a:off x="6483350" y="65999"/>
            <a:ext cx="1601861" cy="1701978"/>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5986193" y="1918526"/>
                <a:ext cx="2725746"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𝑜</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sub>
                          </m:sSub>
                        </m:den>
                      </m:f>
                      <m:d>
                        <m:dPr>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𝑖</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ea typeface="Cambria Math" panose="02040503050406030204" pitchFamily="18" charset="0"/>
                                </a:rPr>
                                <m:t>𝛾</m:t>
                              </m:r>
                            </m:sub>
                          </m:sSub>
                        </m:e>
                      </m:d>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5986193" y="1918526"/>
                <a:ext cx="2725746" cy="563872"/>
              </a:xfrm>
              <a:prstGeom prst="rect">
                <a:avLst/>
              </a:prstGeom>
              <a:blipFill>
                <a:blip r:embed="rId4"/>
                <a:stretch>
                  <a:fillRect/>
                </a:stretch>
              </a:blipFill>
            </p:spPr>
            <p:txBody>
              <a:bodyPr/>
              <a:lstStyle/>
              <a:p>
                <a:r>
                  <a:rPr lang="es-ES">
                    <a:noFill/>
                  </a:rPr>
                  <a:t> </a:t>
                </a:r>
              </a:p>
            </p:txBody>
          </p:sp>
        </mc:Fallback>
      </mc:AlternateContent>
      <p:pic>
        <p:nvPicPr>
          <p:cNvPr id="2" name="Imagen 1"/>
          <p:cNvPicPr>
            <a:picLocks noChangeAspect="1"/>
          </p:cNvPicPr>
          <p:nvPr/>
        </p:nvPicPr>
        <p:blipFill>
          <a:blip r:embed="rId5"/>
          <a:stretch>
            <a:fillRect/>
          </a:stretch>
        </p:blipFill>
        <p:spPr>
          <a:xfrm>
            <a:off x="5926564" y="2419638"/>
            <a:ext cx="3090175" cy="2775639"/>
          </a:xfrm>
          <a:prstGeom prst="rect">
            <a:avLst/>
          </a:prstGeom>
        </p:spPr>
      </p:pic>
    </p:spTree>
    <p:extLst>
      <p:ext uri="{BB962C8B-B14F-4D97-AF65-F5344CB8AC3E}">
        <p14:creationId xmlns:p14="http://schemas.microsoft.com/office/powerpoint/2010/main" val="420936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127261" y="662004"/>
            <a:ext cx="5583852"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La máxima tensión de entrada, </a:t>
            </a:r>
            <a:r>
              <a:rPr lang="es-ES" sz="1600" dirty="0" err="1"/>
              <a:t>V</a:t>
            </a:r>
            <a:r>
              <a:rPr lang="es-ES" sz="1600" baseline="-25000" dirty="0" err="1"/>
              <a:t>im</a:t>
            </a:r>
            <a:r>
              <a:rPr lang="es-ES" sz="1600" baseline="-25000" dirty="0"/>
              <a:t> </a:t>
            </a:r>
            <a:r>
              <a:rPr lang="es-ES" sz="1600" dirty="0"/>
              <a:t>puede calcularse como:</a:t>
            </a:r>
          </a:p>
          <a:p>
            <a:pPr algn="just"/>
            <a:endParaRPr lang="es-ES" sz="1600" dirty="0"/>
          </a:p>
          <a:p>
            <a:pPr algn="just"/>
            <a:endParaRPr lang="es-ES" sz="1600" dirty="0"/>
          </a:p>
          <a:p>
            <a:pPr algn="just"/>
            <a:r>
              <a:rPr lang="es-ES" sz="1600" dirty="0"/>
              <a:t>Es decir:</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indent="-215900" algn="just">
              <a:tabLst>
                <a:tab pos="228600" algn="l"/>
              </a:tabLst>
            </a:pPr>
            <a:r>
              <a:rPr lang="es-ES" sz="1600" dirty="0"/>
              <a:t>Y la ganancia en tensión en la región activa:</a:t>
            </a:r>
          </a:p>
          <a:p>
            <a:pPr indent="-215900" algn="just">
              <a:tabLst>
                <a:tab pos="228600" algn="l"/>
              </a:tabLst>
            </a:pPr>
            <a:endParaRPr lang="es-ES" sz="1600" dirty="0"/>
          </a:p>
          <a:p>
            <a:pPr algn="just"/>
            <a:endParaRPr lang="es-ES" sz="1600" dirty="0"/>
          </a:p>
          <a:p>
            <a:pPr algn="just"/>
            <a:endParaRPr lang="es-ES" sz="1600" dirty="0"/>
          </a:p>
        </p:txBody>
      </p:sp>
      <p:pic>
        <p:nvPicPr>
          <p:cNvPr id="4" name="Imagen 3"/>
          <p:cNvPicPr>
            <a:picLocks noChangeAspect="1"/>
          </p:cNvPicPr>
          <p:nvPr/>
        </p:nvPicPr>
        <p:blipFill>
          <a:blip r:embed="rId2"/>
          <a:stretch>
            <a:fillRect/>
          </a:stretch>
        </p:blipFill>
        <p:spPr>
          <a:xfrm>
            <a:off x="7051071" y="296537"/>
            <a:ext cx="1205590" cy="1280940"/>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6290993" y="1759776"/>
                <a:ext cx="2725746"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𝑜</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sub>
                          </m:sSub>
                        </m:den>
                      </m:f>
                      <m:d>
                        <m:dPr>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𝑖</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ea typeface="Cambria Math" panose="02040503050406030204" pitchFamily="18" charset="0"/>
                                </a:rPr>
                                <m:t>𝛾</m:t>
                              </m:r>
                            </m:sub>
                          </m:sSub>
                        </m:e>
                      </m:d>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6290993" y="1759776"/>
                <a:ext cx="2725746" cy="563872"/>
              </a:xfrm>
              <a:prstGeom prst="rect">
                <a:avLst/>
              </a:prstGeom>
              <a:blipFill>
                <a:blip r:embed="rId4"/>
                <a:stretch>
                  <a:fillRect/>
                </a:stretch>
              </a:blipFill>
            </p:spPr>
            <p:txBody>
              <a:bodyPr/>
              <a:lstStyle/>
              <a:p>
                <a:r>
                  <a:rPr lang="es-ES">
                    <a:noFill/>
                  </a:rPr>
                  <a:t> </a:t>
                </a:r>
              </a:p>
            </p:txBody>
          </p:sp>
        </mc:Fallback>
      </mc:AlternateContent>
      <p:pic>
        <p:nvPicPr>
          <p:cNvPr id="2" name="Imagen 1"/>
          <p:cNvPicPr>
            <a:picLocks noChangeAspect="1"/>
          </p:cNvPicPr>
          <p:nvPr/>
        </p:nvPicPr>
        <p:blipFill>
          <a:blip r:embed="rId5"/>
          <a:stretch>
            <a:fillRect/>
          </a:stretch>
        </p:blipFill>
        <p:spPr>
          <a:xfrm>
            <a:off x="5878097" y="2381538"/>
            <a:ext cx="3090175" cy="2775639"/>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1202563" y="2323648"/>
                <a:ext cx="3423694" cy="565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𝑖𝑚</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ea typeface="Cambria Math" panose="02040503050406030204" pitchFamily="18" charset="0"/>
                            </a:rPr>
                            <m:t>𝛾</m:t>
                          </m:r>
                        </m:sub>
                      </m:sSub>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b="0" i="1" smtClean="0">
                                  <a:latin typeface="Cambria Math" panose="02040503050406030204" pitchFamily="18" charset="0"/>
                                </a:rPr>
                                <m:t>𝐵</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b="0" i="1" smtClean="0">
                                  <a:latin typeface="Cambria Math" panose="02040503050406030204" pitchFamily="18" charset="0"/>
                                </a:rPr>
                                <m:t>𝐶</m:t>
                              </m:r>
                            </m:sub>
                          </m:sSub>
                        </m:den>
                      </m:f>
                      <m:d>
                        <m:dPr>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𝐶𝐸</m:t>
                              </m:r>
                              <m:r>
                                <a:rPr lang="es-ES" i="1">
                                  <a:latin typeface="Cambria Math" panose="02040503050406030204" pitchFamily="18" charset="0"/>
                                </a:rPr>
                                <m:t>(</m:t>
                              </m:r>
                              <m:r>
                                <a:rPr lang="es-ES" i="1">
                                  <a:latin typeface="Cambria Math" panose="02040503050406030204" pitchFamily="18" charset="0"/>
                                </a:rPr>
                                <m:t>𝑠𝑎𝑡</m:t>
                              </m:r>
                              <m:r>
                                <a:rPr lang="es-ES" i="1">
                                  <a:latin typeface="Cambria Math" panose="02040503050406030204" pitchFamily="18" charset="0"/>
                                </a:rPr>
                                <m:t>)</m:t>
                              </m:r>
                            </m:sub>
                          </m:sSub>
                        </m:e>
                      </m:d>
                    </m:oMath>
                  </m:oMathPara>
                </a14:m>
                <a:endParaRPr lang="es-ES"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202563" y="2323648"/>
                <a:ext cx="3423694" cy="565668"/>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202563" y="1292756"/>
                <a:ext cx="3423694"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𝑉</m:t>
                          </m:r>
                        </m:e>
                        <m:sub>
                          <m:r>
                            <a:rPr lang="es-ES" b="0" i="1" smtClean="0">
                              <a:latin typeface="Cambria Math" panose="02040503050406030204" pitchFamily="18" charset="0"/>
                            </a:rPr>
                            <m:t>𝐶𝐸</m:t>
                          </m:r>
                          <m:r>
                            <a:rPr lang="es-ES" b="0" i="1" smtClean="0">
                              <a:latin typeface="Cambria Math" panose="02040503050406030204" pitchFamily="18" charset="0"/>
                            </a:rPr>
                            <m:t>(</m:t>
                          </m:r>
                          <m:r>
                            <a:rPr lang="es-ES" b="0" i="1" smtClean="0">
                              <a:latin typeface="Cambria Math" panose="02040503050406030204" pitchFamily="18" charset="0"/>
                            </a:rPr>
                            <m:t>𝑠𝑎𝑡</m:t>
                          </m:r>
                          <m:r>
                            <a:rPr lang="es-ES" b="0" i="1" smtClean="0">
                              <a:latin typeface="Cambria Math" panose="02040503050406030204" pitchFamily="18" charset="0"/>
                            </a:rPr>
                            <m:t>)</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sub>
                          </m:sSub>
                        </m:den>
                      </m:f>
                      <m:d>
                        <m:dPr>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𝑖</m:t>
                              </m:r>
                              <m:r>
                                <a:rPr lang="es-ES" b="0" i="1" smtClean="0">
                                  <a:latin typeface="Cambria Math" panose="02040503050406030204" pitchFamily="18" charset="0"/>
                                </a:rPr>
                                <m:t>𝑚</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ea typeface="Cambria Math" panose="02040503050406030204" pitchFamily="18" charset="0"/>
                                </a:rPr>
                                <m:t>𝛾</m:t>
                              </m:r>
                            </m:sub>
                          </m:sSub>
                        </m:e>
                      </m:d>
                    </m:oMath>
                  </m:oMathPara>
                </a14:m>
                <a:endParaRPr lang="es-ES"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202563" y="1292756"/>
                <a:ext cx="3423694" cy="563872"/>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1588229" y="3668515"/>
                <a:ext cx="2067554"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𝐴</m:t>
                          </m:r>
                        </m:e>
                        <m:sub>
                          <m:r>
                            <a:rPr lang="es-ES" b="0" i="1" smtClean="0">
                              <a:latin typeface="Cambria Math" panose="02040503050406030204" pitchFamily="18" charset="0"/>
                            </a:rPr>
                            <m:t>𝑣</m:t>
                          </m:r>
                        </m:sub>
                      </m:sSub>
                      <m:r>
                        <a:rPr lang="es-ES" i="1">
                          <a:latin typeface="Cambria Math" panose="02040503050406030204" pitchFamily="18" charset="0"/>
                        </a:rPr>
                        <m:t>=</m:t>
                      </m:r>
                      <m:f>
                        <m:fPr>
                          <m:ctrlPr>
                            <a:rPr lang="es-ES" i="1" smtClean="0">
                              <a:latin typeface="Cambria Math" panose="02040503050406030204" pitchFamily="18" charset="0"/>
                            </a:rPr>
                          </m:ctrlPr>
                        </m:fPr>
                        <m:num>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𝑉</m:t>
                              </m:r>
                            </m:e>
                            <m:sub>
                              <m:r>
                                <a:rPr lang="es-ES" b="0" i="1" smtClean="0">
                                  <a:latin typeface="Cambria Math" panose="02040503050406030204" pitchFamily="18" charset="0"/>
                                  <a:ea typeface="Cambria Math" panose="02040503050406030204" pitchFamily="18" charset="0"/>
                                </a:rPr>
                                <m:t>𝑜</m:t>
                              </m:r>
                            </m:sub>
                          </m:sSub>
                        </m:num>
                        <m:den>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𝑉</m:t>
                              </m:r>
                            </m:e>
                            <m:sub>
                              <m:r>
                                <a:rPr lang="es-ES" b="0" i="1" smtClean="0">
                                  <a:latin typeface="Cambria Math" panose="02040503050406030204" pitchFamily="18" charset="0"/>
                                  <a:ea typeface="Cambria Math" panose="02040503050406030204" pitchFamily="18" charset="0"/>
                                </a:rPr>
                                <m:t>𝑖</m:t>
                              </m:r>
                            </m:sub>
                          </m:sSub>
                        </m:den>
                      </m:f>
                      <m:r>
                        <a:rPr lang="es-ES" i="1" smtClean="0">
                          <a:latin typeface="Cambria Math" panose="02040503050406030204" pitchFamily="18" charset="0"/>
                        </a:rPr>
                        <m:t>=</m:t>
                      </m:r>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𝐵</m:t>
                              </m:r>
                            </m:sub>
                          </m:sSub>
                        </m:den>
                      </m:f>
                    </m:oMath>
                  </m:oMathPara>
                </a14:m>
                <a:endParaRPr lang="es-ES"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1588229" y="3668515"/>
                <a:ext cx="2067554" cy="567271"/>
              </a:xfrm>
              <a:prstGeom prst="rect">
                <a:avLst/>
              </a:prstGeom>
              <a:blipFill>
                <a:blip r:embed="rId8"/>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9684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84939" y="1123706"/>
            <a:ext cx="4900514"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gn="just">
              <a:buSzPct val="90000"/>
              <a:tabLst>
                <a:tab pos="228600" algn="l"/>
              </a:tabLst>
            </a:pPr>
            <a:r>
              <a:rPr lang="es-ES" dirty="0"/>
              <a:t>Amplificación sin distorsión:</a:t>
            </a:r>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endParaRPr lang="es-ES" dirty="0"/>
          </a:p>
          <a:p>
            <a:pPr lvl="1" algn="just">
              <a:buSzPct val="90000"/>
              <a:tabLst>
                <a:tab pos="228600" algn="l"/>
              </a:tabLst>
            </a:pPr>
            <a:r>
              <a:rPr lang="es-ES" dirty="0"/>
              <a:t>Amplificación con distorsión:</a:t>
            </a:r>
          </a:p>
          <a:p>
            <a:pPr indent="-215900" algn="just">
              <a:tabLst>
                <a:tab pos="228600" algn="l"/>
              </a:tabLst>
            </a:pPr>
            <a:endParaRPr lang="es-ES" dirty="0"/>
          </a:p>
          <a:p>
            <a:pPr indent="-215900" algn="just">
              <a:tabLst>
                <a:tab pos="228600" algn="l"/>
              </a:tabLst>
            </a:pPr>
            <a:endParaRPr lang="es-ES" sz="1600" dirty="0"/>
          </a:p>
          <a:p>
            <a:pPr indent="-215900" algn="just">
              <a:tabLst>
                <a:tab pos="228600" algn="l"/>
              </a:tabLst>
            </a:pPr>
            <a:endParaRPr lang="es-ES" sz="1600" dirty="0"/>
          </a:p>
          <a:p>
            <a:pPr algn="just"/>
            <a:endParaRPr lang="es-ES" sz="1600" dirty="0"/>
          </a:p>
          <a:p>
            <a:pPr algn="just"/>
            <a:endParaRPr lang="es-ES" sz="1600" dirty="0"/>
          </a:p>
        </p:txBody>
      </p:sp>
      <p:pic>
        <p:nvPicPr>
          <p:cNvPr id="4" name="Imagen 3"/>
          <p:cNvPicPr>
            <a:picLocks noChangeAspect="1"/>
          </p:cNvPicPr>
          <p:nvPr/>
        </p:nvPicPr>
        <p:blipFill>
          <a:blip r:embed="rId2"/>
          <a:stretch>
            <a:fillRect/>
          </a:stretch>
        </p:blipFill>
        <p:spPr>
          <a:xfrm>
            <a:off x="5022850" y="1184051"/>
            <a:ext cx="1390756" cy="1477679"/>
          </a:xfrm>
          <a:prstGeom prst="rect">
            <a:avLst/>
          </a:prstGeom>
        </p:spPr>
      </p:pic>
      <p:pic>
        <p:nvPicPr>
          <p:cNvPr id="2" name="Imagen 1"/>
          <p:cNvPicPr>
            <a:picLocks noChangeAspect="1"/>
          </p:cNvPicPr>
          <p:nvPr/>
        </p:nvPicPr>
        <p:blipFill>
          <a:blip r:embed="rId3"/>
          <a:stretch>
            <a:fillRect/>
          </a:stretch>
        </p:blipFill>
        <p:spPr>
          <a:xfrm>
            <a:off x="5878097" y="2381538"/>
            <a:ext cx="3090175" cy="2775639"/>
          </a:xfrm>
          <a:prstGeom prst="rect">
            <a:avLst/>
          </a:prstGeom>
        </p:spPr>
      </p:pic>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411222" y="11346"/>
            <a:ext cx="8646367" cy="731837"/>
          </a:xfrm>
        </p:spPr>
        <p:txBody>
          <a:bodyPr/>
          <a:lstStyle/>
          <a:p>
            <a:r>
              <a:rPr lang="es-ES" dirty="0"/>
              <a:t>Ejemplos de amplificación de señal </a:t>
            </a:r>
            <a:r>
              <a:rPr lang="es-ES" dirty="0" err="1"/>
              <a:t>senoidal</a:t>
            </a:r>
            <a:endParaRPr lang="es-ES" dirty="0"/>
          </a:p>
        </p:txBody>
      </p:sp>
      <p:pic>
        <p:nvPicPr>
          <p:cNvPr id="3" name="Imagen 2"/>
          <p:cNvPicPr>
            <a:picLocks noChangeAspect="1"/>
          </p:cNvPicPr>
          <p:nvPr/>
        </p:nvPicPr>
        <p:blipFill>
          <a:blip r:embed="rId4"/>
          <a:stretch>
            <a:fillRect/>
          </a:stretch>
        </p:blipFill>
        <p:spPr>
          <a:xfrm>
            <a:off x="2842725" y="1446591"/>
            <a:ext cx="1720291" cy="1650885"/>
          </a:xfrm>
          <a:prstGeom prst="rect">
            <a:avLst/>
          </a:prstGeom>
        </p:spPr>
      </p:pic>
      <p:pic>
        <p:nvPicPr>
          <p:cNvPr id="5" name="Imagen 4"/>
          <p:cNvPicPr>
            <a:picLocks noChangeAspect="1"/>
          </p:cNvPicPr>
          <p:nvPr/>
        </p:nvPicPr>
        <p:blipFill>
          <a:blip r:embed="rId5"/>
          <a:stretch>
            <a:fillRect/>
          </a:stretch>
        </p:blipFill>
        <p:spPr>
          <a:xfrm>
            <a:off x="2926803" y="3477999"/>
            <a:ext cx="1552134" cy="1561957"/>
          </a:xfrm>
          <a:prstGeom prst="rect">
            <a:avLst/>
          </a:prstGeom>
        </p:spPr>
      </p:pic>
    </p:spTree>
    <p:extLst>
      <p:ext uri="{BB962C8B-B14F-4D97-AF65-F5344CB8AC3E}">
        <p14:creationId xmlns:p14="http://schemas.microsoft.com/office/powerpoint/2010/main" val="281842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FA62E10-B089-47F0-98CB-A87662BECD84}"/>
              </a:ext>
            </a:extLst>
          </p:cNvPr>
          <p:cNvSpPr>
            <a:spLocks noGrp="1"/>
          </p:cNvSpPr>
          <p:nvPr>
            <p:ph type="title"/>
          </p:nvPr>
        </p:nvSpPr>
        <p:spPr>
          <a:xfrm>
            <a:off x="384718" y="0"/>
            <a:ext cx="8646367" cy="731837"/>
          </a:xfrm>
        </p:spPr>
        <p:txBody>
          <a:bodyPr/>
          <a:lstStyle/>
          <a:p>
            <a:r>
              <a:rPr lang="es-ES" dirty="0"/>
              <a:t>Recta de carga</a:t>
            </a:r>
          </a:p>
        </p:txBody>
      </p:sp>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581237" y="1076398"/>
            <a:ext cx="5373266"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Seguimos trabajando con el mismo circuito. </a:t>
            </a:r>
          </a:p>
          <a:p>
            <a:pPr algn="just"/>
            <a:r>
              <a:rPr lang="es-ES" sz="1600" dirty="0"/>
              <a:t>De la ecuación de salida:</a:t>
            </a:r>
          </a:p>
          <a:p>
            <a:pPr algn="just"/>
            <a:endParaRPr lang="es-ES" sz="1600" dirty="0"/>
          </a:p>
          <a:p>
            <a:pPr algn="just"/>
            <a:endParaRPr lang="es-ES" sz="1600" dirty="0"/>
          </a:p>
          <a:p>
            <a:pPr algn="just"/>
            <a:r>
              <a:rPr lang="es-ES" sz="1600" dirty="0"/>
              <a:t>Podemos calcular la corriente I</a:t>
            </a:r>
            <a:r>
              <a:rPr lang="es-ES" sz="1600" baseline="-25000" dirty="0"/>
              <a:t>C</a:t>
            </a:r>
            <a:r>
              <a:rPr lang="es-ES" sz="1600" dirty="0"/>
              <a:t>:</a:t>
            </a:r>
          </a:p>
          <a:p>
            <a:pPr algn="just"/>
            <a:endParaRPr lang="es-ES" sz="1600" dirty="0"/>
          </a:p>
          <a:p>
            <a:pPr algn="just"/>
            <a:endParaRPr lang="es-ES" sz="1600" dirty="0"/>
          </a:p>
          <a:p>
            <a:pPr algn="just"/>
            <a:endParaRPr lang="es-ES" sz="1600" dirty="0"/>
          </a:p>
          <a:p>
            <a:pPr algn="just"/>
            <a:r>
              <a:rPr lang="es-ES" sz="1600" dirty="0"/>
              <a:t>Que corresponde a una recta con ordenada en el origen V</a:t>
            </a:r>
            <a:r>
              <a:rPr lang="es-ES" sz="1600" baseline="-25000" dirty="0"/>
              <a:t>CC</a:t>
            </a:r>
            <a:r>
              <a:rPr lang="es-ES" sz="1600" dirty="0"/>
              <a:t>/R</a:t>
            </a:r>
            <a:r>
              <a:rPr lang="es-ES" sz="1600" baseline="-25000" dirty="0"/>
              <a:t>C</a:t>
            </a:r>
            <a:r>
              <a:rPr lang="es-ES" sz="1600" dirty="0"/>
              <a:t> y pendiente -1/R</a:t>
            </a:r>
            <a:r>
              <a:rPr lang="es-ES" sz="1600" baseline="-25000" dirty="0"/>
              <a:t>C</a:t>
            </a:r>
            <a:r>
              <a:rPr lang="es-ES" sz="1600" dirty="0"/>
              <a:t>.</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p:txBody>
      </p:sp>
      <mc:AlternateContent xmlns:mc="http://schemas.openxmlformats.org/markup-compatibility/2006" xmlns:a14="http://schemas.microsoft.com/office/drawing/2010/main">
        <mc:Choice Requires="a14">
          <p:sp>
            <p:nvSpPr>
              <p:cNvPr id="6" name="CuadroTexto 5"/>
              <p:cNvSpPr txBox="1"/>
              <p:nvPr/>
            </p:nvSpPr>
            <p:spPr>
              <a:xfrm>
                <a:off x="2273560" y="1897171"/>
                <a:ext cx="19886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𝐶𝐸</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m:t>
                          </m:r>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𝐶</m:t>
                          </m:r>
                        </m:sub>
                      </m:sSub>
                      <m:r>
                        <a:rPr lang="es-ES" b="0" i="1" smtClean="0">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a:latin typeface="Cambria Math" panose="02040503050406030204" pitchFamily="18" charset="0"/>
                            </a:rPr>
                            <m:t>𝐶</m:t>
                          </m:r>
                        </m:sub>
                      </m:sSub>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2273560" y="1897171"/>
                <a:ext cx="1988621" cy="276999"/>
              </a:xfrm>
              <a:prstGeom prst="rect">
                <a:avLst/>
              </a:prstGeom>
              <a:blipFill>
                <a:blip r:embed="rId2"/>
                <a:stretch>
                  <a:fillRect l="-2147" b="-17391"/>
                </a:stretch>
              </a:blipFill>
            </p:spPr>
            <p:txBody>
              <a:bodyPr/>
              <a:lstStyle/>
              <a:p>
                <a:r>
                  <a:rPr lang="es-ES">
                    <a:noFill/>
                  </a:rPr>
                  <a:t> </a:t>
                </a:r>
              </a:p>
            </p:txBody>
          </p:sp>
        </mc:Fallback>
      </mc:AlternateContent>
      <p:pic>
        <p:nvPicPr>
          <p:cNvPr id="7" name="Imagen 6"/>
          <p:cNvPicPr>
            <a:picLocks noChangeAspect="1"/>
          </p:cNvPicPr>
          <p:nvPr/>
        </p:nvPicPr>
        <p:blipFill>
          <a:blip r:embed="rId3"/>
          <a:stretch>
            <a:fillRect/>
          </a:stretch>
        </p:blipFill>
        <p:spPr>
          <a:xfrm>
            <a:off x="6491241" y="261430"/>
            <a:ext cx="2071522" cy="2200993"/>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2273559" y="3107041"/>
                <a:ext cx="1510798" cy="565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𝐶</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𝐶𝐶</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𝑉</m:t>
                              </m:r>
                            </m:e>
                            <m:sub>
                              <m:r>
                                <a:rPr lang="es-ES" i="1">
                                  <a:latin typeface="Cambria Math" panose="02040503050406030204" pitchFamily="18" charset="0"/>
                                </a:rPr>
                                <m:t>𝐶𝐸</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𝐶</m:t>
                              </m:r>
                            </m:sub>
                          </m:sSub>
                        </m:den>
                      </m:f>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2273559" y="3107041"/>
                <a:ext cx="1510798" cy="565668"/>
              </a:xfrm>
              <a:prstGeom prst="rect">
                <a:avLst/>
              </a:prstGeom>
              <a:blipFill>
                <a:blip r:embed="rId4"/>
                <a:stretch>
                  <a:fillRect/>
                </a:stretch>
              </a:blipFill>
            </p:spPr>
            <p:txBody>
              <a:bodyPr/>
              <a:lstStyle/>
              <a:p>
                <a:r>
                  <a:rPr lang="es-ES">
                    <a:noFill/>
                  </a:rPr>
                  <a:t> </a:t>
                </a:r>
              </a:p>
            </p:txBody>
          </p:sp>
        </mc:Fallback>
      </mc:AlternateContent>
      <p:pic>
        <p:nvPicPr>
          <p:cNvPr id="2" name="Imagen 1"/>
          <p:cNvPicPr>
            <a:picLocks noChangeAspect="1"/>
          </p:cNvPicPr>
          <p:nvPr/>
        </p:nvPicPr>
        <p:blipFill>
          <a:blip r:embed="rId5"/>
          <a:stretch>
            <a:fillRect/>
          </a:stretch>
        </p:blipFill>
        <p:spPr>
          <a:xfrm>
            <a:off x="6646407" y="2837256"/>
            <a:ext cx="2319239" cy="1670906"/>
          </a:xfrm>
          <a:prstGeom prst="rect">
            <a:avLst/>
          </a:prstGeom>
        </p:spPr>
      </p:pic>
    </p:spTree>
    <p:extLst>
      <p:ext uri="{BB962C8B-B14F-4D97-AF65-F5344CB8AC3E}">
        <p14:creationId xmlns:p14="http://schemas.microsoft.com/office/powerpoint/2010/main" val="259437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594568" y="903860"/>
            <a:ext cx="5217755"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s-ES" sz="1600" dirty="0"/>
              <a:t>El punto de trabajo del transistor estará siempre situado en esa recta. </a:t>
            </a:r>
          </a:p>
          <a:p>
            <a:pPr algn="just"/>
            <a:r>
              <a:rPr lang="es-ES" sz="1600" dirty="0"/>
              <a:t>Concretamente corresponde al punto de corte entre la misma y la curva del transistor correspondiente a la I</a:t>
            </a:r>
            <a:r>
              <a:rPr lang="es-ES" sz="1600" baseline="-25000" dirty="0"/>
              <a:t>B</a:t>
            </a:r>
            <a:r>
              <a:rPr lang="es-ES" sz="1600" dirty="0"/>
              <a:t> que circule por el transistor.</a:t>
            </a:r>
          </a:p>
          <a:p>
            <a:pPr algn="just"/>
            <a:endParaRPr lang="es-ES" sz="1600" dirty="0"/>
          </a:p>
          <a:p>
            <a:pPr algn="just"/>
            <a:r>
              <a:rPr lang="es-ES" sz="1600" dirty="0"/>
              <a:t>Si la tensión de entrada varía en torno a un valor de polarización y calculamos la variación de la corriente I</a:t>
            </a:r>
            <a:r>
              <a:rPr lang="es-ES" sz="1600" baseline="-25000" dirty="0"/>
              <a:t>B</a:t>
            </a:r>
            <a:r>
              <a:rPr lang="es-ES" sz="1600" dirty="0"/>
              <a:t> del transistor que se produce, podemos calcular las variaciones de I</a:t>
            </a:r>
            <a:r>
              <a:rPr lang="es-ES" sz="1600" baseline="-25000" dirty="0"/>
              <a:t>C</a:t>
            </a:r>
            <a:r>
              <a:rPr lang="es-ES" sz="1600" dirty="0"/>
              <a:t> e V</a:t>
            </a:r>
            <a:r>
              <a:rPr lang="es-ES" sz="1600" baseline="-25000" dirty="0"/>
              <a:t>CE</a:t>
            </a:r>
            <a:r>
              <a:rPr lang="es-ES" sz="1600" dirty="0"/>
              <a:t> que se producen en la salida.</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p:txBody>
      </p:sp>
      <p:pic>
        <p:nvPicPr>
          <p:cNvPr id="4" name="Imagen 3"/>
          <p:cNvPicPr>
            <a:picLocks noChangeAspect="1"/>
          </p:cNvPicPr>
          <p:nvPr/>
        </p:nvPicPr>
        <p:blipFill>
          <a:blip r:embed="rId2"/>
          <a:stretch>
            <a:fillRect/>
          </a:stretch>
        </p:blipFill>
        <p:spPr>
          <a:xfrm>
            <a:off x="6114661" y="2354473"/>
            <a:ext cx="2636748" cy="2408129"/>
          </a:xfrm>
          <a:prstGeom prst="rect">
            <a:avLst/>
          </a:prstGeom>
        </p:spPr>
      </p:pic>
      <p:pic>
        <p:nvPicPr>
          <p:cNvPr id="5" name="Imagen 4"/>
          <p:cNvPicPr>
            <a:picLocks noChangeAspect="1"/>
          </p:cNvPicPr>
          <p:nvPr/>
        </p:nvPicPr>
        <p:blipFill>
          <a:blip r:embed="rId3"/>
          <a:stretch>
            <a:fillRect/>
          </a:stretch>
        </p:blipFill>
        <p:spPr>
          <a:xfrm>
            <a:off x="7041502" y="812276"/>
            <a:ext cx="1205590" cy="1280940"/>
          </a:xfrm>
          <a:prstGeom prst="rect">
            <a:avLst/>
          </a:prstGeom>
        </p:spPr>
      </p:pic>
    </p:spTree>
    <p:extLst>
      <p:ext uri="{BB962C8B-B14F-4D97-AF65-F5344CB8AC3E}">
        <p14:creationId xmlns:p14="http://schemas.microsoft.com/office/powerpoint/2010/main" val="10308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416425" y="915409"/>
            <a:ext cx="7598042" cy="2569946"/>
          </a:xfrm>
        </p:spPr>
        <p:txBody>
          <a:bodyPr/>
          <a:lstStyle/>
          <a:p>
            <a:r>
              <a:rPr lang="es-ES" dirty="0"/>
              <a:t>Ejemplos</a:t>
            </a:r>
            <a:r>
              <a:rPr lang="en-US" dirty="0"/>
              <a:t> </a:t>
            </a:r>
          </a:p>
        </p:txBody>
      </p:sp>
    </p:spTree>
    <p:extLst>
      <p:ext uri="{BB962C8B-B14F-4D97-AF65-F5344CB8AC3E}">
        <p14:creationId xmlns:p14="http://schemas.microsoft.com/office/powerpoint/2010/main" val="423145384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319704" y="733093"/>
            <a:ext cx="7195845"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Un transistor NPN tiene una </a:t>
            </a:r>
            <a:r>
              <a:rPr lang="el-GR" sz="1600" i="1" dirty="0"/>
              <a:t>β </a:t>
            </a:r>
            <a:r>
              <a:rPr lang="es-ES" sz="1600" dirty="0"/>
              <a:t>= 100. Determinar la región de trabajo si:</a:t>
            </a:r>
          </a:p>
          <a:p>
            <a:pPr lvl="1" algn="just">
              <a:buSzPct val="90000"/>
              <a:tabLst>
                <a:tab pos="228600" algn="l"/>
              </a:tabLst>
            </a:pPr>
            <a:r>
              <a:rPr lang="es-ES" dirty="0"/>
              <a:t>I</a:t>
            </a:r>
            <a:r>
              <a:rPr lang="es-ES" baseline="-25000" dirty="0"/>
              <a:t>B</a:t>
            </a:r>
            <a:r>
              <a:rPr lang="es-ES" dirty="0"/>
              <a:t>= 50 </a:t>
            </a:r>
            <a:r>
              <a:rPr lang="es-ES" dirty="0" err="1"/>
              <a:t>mA</a:t>
            </a:r>
            <a:r>
              <a:rPr lang="es-ES" dirty="0"/>
              <a:t>, I</a:t>
            </a:r>
            <a:r>
              <a:rPr lang="es-ES" baseline="-25000" dirty="0"/>
              <a:t>C</a:t>
            </a:r>
            <a:r>
              <a:rPr lang="es-ES" dirty="0"/>
              <a:t>= 3 </a:t>
            </a:r>
            <a:r>
              <a:rPr lang="es-ES" dirty="0" err="1"/>
              <a:t>mA</a:t>
            </a:r>
            <a:endParaRPr lang="es-ES" dirty="0"/>
          </a:p>
          <a:p>
            <a:pPr lvl="1" algn="just">
              <a:buSzPct val="90000"/>
              <a:tabLst>
                <a:tab pos="228600" algn="l"/>
              </a:tabLst>
            </a:pPr>
            <a:r>
              <a:rPr lang="es-ES" dirty="0"/>
              <a:t>I</a:t>
            </a:r>
            <a:r>
              <a:rPr lang="es-ES" baseline="-25000" dirty="0"/>
              <a:t>B</a:t>
            </a:r>
            <a:r>
              <a:rPr lang="es-ES" dirty="0"/>
              <a:t>= 1mA, V</a:t>
            </a:r>
            <a:r>
              <a:rPr lang="es-ES" baseline="-25000" dirty="0"/>
              <a:t>CE</a:t>
            </a:r>
            <a:r>
              <a:rPr lang="es-ES" dirty="0"/>
              <a:t>= 5 V</a:t>
            </a:r>
          </a:p>
          <a:p>
            <a:pPr lvl="1" algn="just">
              <a:buSzPct val="90000"/>
              <a:tabLst>
                <a:tab pos="228600" algn="l"/>
              </a:tabLst>
            </a:pPr>
            <a:r>
              <a:rPr lang="es-ES" dirty="0"/>
              <a:t>V</a:t>
            </a:r>
            <a:r>
              <a:rPr lang="es-ES" baseline="-25000" dirty="0"/>
              <a:t>BE</a:t>
            </a:r>
            <a:r>
              <a:rPr lang="es-ES" dirty="0"/>
              <a:t>= -2 V, V</a:t>
            </a:r>
            <a:r>
              <a:rPr lang="es-ES" baseline="-25000" dirty="0"/>
              <a:t>CE</a:t>
            </a:r>
            <a:r>
              <a:rPr lang="es-ES" dirty="0"/>
              <a:t>= -1 V</a:t>
            </a:r>
          </a:p>
          <a:p>
            <a:pPr algn="just">
              <a:tabLst>
                <a:tab pos="228600" algn="l"/>
              </a:tabLst>
            </a:pPr>
            <a:endParaRPr lang="es-ES" sz="1600" dirty="0"/>
          </a:p>
        </p:txBody>
      </p:sp>
      <p:sp>
        <p:nvSpPr>
          <p:cNvPr id="6" name="Título 2">
            <a:extLst>
              <a:ext uri="{FF2B5EF4-FFF2-40B4-BE49-F238E27FC236}">
                <a16:creationId xmlns:a16="http://schemas.microsoft.com/office/drawing/2014/main" id="{8FA62E10-B089-47F0-98CB-A87662BECD84}"/>
              </a:ext>
            </a:extLst>
          </p:cNvPr>
          <p:cNvSpPr txBox="1">
            <a:spLocks/>
          </p:cNvSpPr>
          <p:nvPr/>
        </p:nvSpPr>
        <p:spPr bwMode="auto">
          <a:xfrm>
            <a:off x="383816" y="0"/>
            <a:ext cx="864636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Ejemplo</a:t>
            </a:r>
          </a:p>
        </p:txBody>
      </p:sp>
      <p:grpSp>
        <p:nvGrpSpPr>
          <p:cNvPr id="23" name="Grupo 22">
            <a:extLst>
              <a:ext uri="{FF2B5EF4-FFF2-40B4-BE49-F238E27FC236}">
                <a16:creationId xmlns:a16="http://schemas.microsoft.com/office/drawing/2014/main" id="{984A2D67-FC52-4D97-8A35-92F799189DE8}"/>
              </a:ext>
            </a:extLst>
          </p:cNvPr>
          <p:cNvGrpSpPr/>
          <p:nvPr/>
        </p:nvGrpSpPr>
        <p:grpSpPr>
          <a:xfrm>
            <a:off x="525600" y="2261719"/>
            <a:ext cx="396720" cy="222840"/>
            <a:chOff x="525600" y="2261719"/>
            <a:chExt cx="396720" cy="22284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5307EB67-0EDA-440E-BDFA-8C814B416F24}"/>
                    </a:ext>
                  </a:extLst>
                </p14:cNvPr>
                <p14:cNvContentPartPr/>
                <p14:nvPr/>
              </p14:nvContentPartPr>
              <p14:xfrm>
                <a:off x="525600" y="2261719"/>
                <a:ext cx="241920" cy="222840"/>
              </p14:xfrm>
            </p:contentPart>
          </mc:Choice>
          <mc:Fallback xmlns="">
            <p:pic>
              <p:nvPicPr>
                <p:cNvPr id="2" name="Entrada de lápiz 1">
                  <a:extLst>
                    <a:ext uri="{FF2B5EF4-FFF2-40B4-BE49-F238E27FC236}">
                      <a16:creationId xmlns:a16="http://schemas.microsoft.com/office/drawing/2014/main" id="{5307EB67-0EDA-440E-BDFA-8C814B416F24}"/>
                    </a:ext>
                  </a:extLst>
                </p:cNvPr>
                <p:cNvPicPr/>
                <p:nvPr/>
              </p:nvPicPr>
              <p:blipFill>
                <a:blip r:embed="rId3"/>
                <a:stretch>
                  <a:fillRect/>
                </a:stretch>
              </p:blipFill>
              <p:spPr>
                <a:xfrm>
                  <a:off x="516600" y="2253079"/>
                  <a:ext cx="2595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4EFE2E62-8DF7-4FA0-B8BD-C075B5DD71D4}"/>
                    </a:ext>
                  </a:extLst>
                </p14:cNvPr>
                <p14:cNvContentPartPr/>
                <p14:nvPr/>
              </p14:nvContentPartPr>
              <p14:xfrm>
                <a:off x="826200" y="2377279"/>
                <a:ext cx="51840" cy="93600"/>
              </p14:xfrm>
            </p:contentPart>
          </mc:Choice>
          <mc:Fallback xmlns="">
            <p:pic>
              <p:nvPicPr>
                <p:cNvPr id="3" name="Entrada de lápiz 2">
                  <a:extLst>
                    <a:ext uri="{FF2B5EF4-FFF2-40B4-BE49-F238E27FC236}">
                      <a16:creationId xmlns:a16="http://schemas.microsoft.com/office/drawing/2014/main" id="{4EFE2E62-8DF7-4FA0-B8BD-C075B5DD71D4}"/>
                    </a:ext>
                  </a:extLst>
                </p:cNvPr>
                <p:cNvPicPr/>
                <p:nvPr/>
              </p:nvPicPr>
              <p:blipFill>
                <a:blip r:embed="rId5"/>
                <a:stretch>
                  <a:fillRect/>
                </a:stretch>
              </p:blipFill>
              <p:spPr>
                <a:xfrm>
                  <a:off x="817560" y="2368639"/>
                  <a:ext cx="69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838F75D9-56D5-44AE-9075-19A08D0843A1}"/>
                    </a:ext>
                  </a:extLst>
                </p14:cNvPr>
                <p14:cNvContentPartPr/>
                <p14:nvPr/>
              </p14:nvContentPartPr>
              <p14:xfrm>
                <a:off x="854280" y="2319679"/>
                <a:ext cx="68040" cy="65160"/>
              </p14:xfrm>
            </p:contentPart>
          </mc:Choice>
          <mc:Fallback xmlns="">
            <p:pic>
              <p:nvPicPr>
                <p:cNvPr id="4" name="Entrada de lápiz 3">
                  <a:extLst>
                    <a:ext uri="{FF2B5EF4-FFF2-40B4-BE49-F238E27FC236}">
                      <a16:creationId xmlns:a16="http://schemas.microsoft.com/office/drawing/2014/main" id="{838F75D9-56D5-44AE-9075-19A08D0843A1}"/>
                    </a:ext>
                  </a:extLst>
                </p:cNvPr>
                <p:cNvPicPr/>
                <p:nvPr/>
              </p:nvPicPr>
              <p:blipFill>
                <a:blip r:embed="rId7"/>
                <a:stretch>
                  <a:fillRect/>
                </a:stretch>
              </p:blipFill>
              <p:spPr>
                <a:xfrm>
                  <a:off x="845280" y="2311039"/>
                  <a:ext cx="85680" cy="82800"/>
                </a:xfrm>
                <a:prstGeom prst="rect">
                  <a:avLst/>
                </a:prstGeom>
              </p:spPr>
            </p:pic>
          </mc:Fallback>
        </mc:AlternateContent>
      </p:grpSp>
      <p:grpSp>
        <p:nvGrpSpPr>
          <p:cNvPr id="22" name="Grupo 21">
            <a:extLst>
              <a:ext uri="{FF2B5EF4-FFF2-40B4-BE49-F238E27FC236}">
                <a16:creationId xmlns:a16="http://schemas.microsoft.com/office/drawing/2014/main" id="{F67A1606-13A3-4696-A2F8-09A4AA617DB7}"/>
              </a:ext>
            </a:extLst>
          </p:cNvPr>
          <p:cNvGrpSpPr/>
          <p:nvPr/>
        </p:nvGrpSpPr>
        <p:grpSpPr>
          <a:xfrm>
            <a:off x="1420560" y="2159839"/>
            <a:ext cx="1767600" cy="321120"/>
            <a:chOff x="1420560" y="2159839"/>
            <a:chExt cx="1767600" cy="321120"/>
          </a:xfrm>
        </p:grpSpPr>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A22C0919-2511-49AA-A371-BE615177CCCC}"/>
                    </a:ext>
                  </a:extLst>
                </p14:cNvPr>
                <p14:cNvContentPartPr/>
                <p14:nvPr/>
              </p14:nvContentPartPr>
              <p14:xfrm>
                <a:off x="1420560" y="2204119"/>
                <a:ext cx="226440" cy="227880"/>
              </p14:xfrm>
            </p:contentPart>
          </mc:Choice>
          <mc:Fallback xmlns="">
            <p:pic>
              <p:nvPicPr>
                <p:cNvPr id="5" name="Entrada de lápiz 4">
                  <a:extLst>
                    <a:ext uri="{FF2B5EF4-FFF2-40B4-BE49-F238E27FC236}">
                      <a16:creationId xmlns:a16="http://schemas.microsoft.com/office/drawing/2014/main" id="{A22C0919-2511-49AA-A371-BE615177CCCC}"/>
                    </a:ext>
                  </a:extLst>
                </p:cNvPr>
                <p:cNvPicPr/>
                <p:nvPr/>
              </p:nvPicPr>
              <p:blipFill>
                <a:blip r:embed="rId9"/>
                <a:stretch>
                  <a:fillRect/>
                </a:stretch>
              </p:blipFill>
              <p:spPr>
                <a:xfrm>
                  <a:off x="1411920" y="2195479"/>
                  <a:ext cx="244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8215CD0E-6522-4103-A300-6D1E28050B7D}"/>
                    </a:ext>
                  </a:extLst>
                </p14:cNvPr>
                <p14:cNvContentPartPr/>
                <p14:nvPr/>
              </p14:nvContentPartPr>
              <p14:xfrm>
                <a:off x="1741680" y="2375479"/>
                <a:ext cx="184320" cy="105480"/>
              </p14:xfrm>
            </p:contentPart>
          </mc:Choice>
          <mc:Fallback xmlns="">
            <p:pic>
              <p:nvPicPr>
                <p:cNvPr id="7" name="Entrada de lápiz 6">
                  <a:extLst>
                    <a:ext uri="{FF2B5EF4-FFF2-40B4-BE49-F238E27FC236}">
                      <a16:creationId xmlns:a16="http://schemas.microsoft.com/office/drawing/2014/main" id="{8215CD0E-6522-4103-A300-6D1E28050B7D}"/>
                    </a:ext>
                  </a:extLst>
                </p:cNvPr>
                <p:cNvPicPr/>
                <p:nvPr/>
              </p:nvPicPr>
              <p:blipFill>
                <a:blip r:embed="rId11"/>
                <a:stretch>
                  <a:fillRect/>
                </a:stretch>
              </p:blipFill>
              <p:spPr>
                <a:xfrm>
                  <a:off x="1733040" y="2366839"/>
                  <a:ext cx="201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220C8077-3B10-42F8-A7A8-6AF2F4C2AD5A}"/>
                    </a:ext>
                  </a:extLst>
                </p14:cNvPr>
                <p14:cNvContentPartPr/>
                <p14:nvPr/>
              </p14:nvContentPartPr>
              <p14:xfrm>
                <a:off x="2019960" y="2314999"/>
                <a:ext cx="147960" cy="22680"/>
              </p14:xfrm>
            </p:contentPart>
          </mc:Choice>
          <mc:Fallback xmlns="">
            <p:pic>
              <p:nvPicPr>
                <p:cNvPr id="8" name="Entrada de lápiz 7">
                  <a:extLst>
                    <a:ext uri="{FF2B5EF4-FFF2-40B4-BE49-F238E27FC236}">
                      <a16:creationId xmlns:a16="http://schemas.microsoft.com/office/drawing/2014/main" id="{220C8077-3B10-42F8-A7A8-6AF2F4C2AD5A}"/>
                    </a:ext>
                  </a:extLst>
                </p:cNvPr>
                <p:cNvPicPr/>
                <p:nvPr/>
              </p:nvPicPr>
              <p:blipFill>
                <a:blip r:embed="rId13"/>
                <a:stretch>
                  <a:fillRect/>
                </a:stretch>
              </p:blipFill>
              <p:spPr>
                <a:xfrm>
                  <a:off x="2011320" y="2305999"/>
                  <a:ext cx="165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66481CE4-B466-4EBB-8A30-4AC28069DA8C}"/>
                    </a:ext>
                  </a:extLst>
                </p14:cNvPr>
                <p14:cNvContentPartPr/>
                <p14:nvPr/>
              </p14:nvContentPartPr>
              <p14:xfrm>
                <a:off x="2064960" y="2394559"/>
                <a:ext cx="161280" cy="38160"/>
              </p14:xfrm>
            </p:contentPart>
          </mc:Choice>
          <mc:Fallback xmlns="">
            <p:pic>
              <p:nvPicPr>
                <p:cNvPr id="9" name="Entrada de lápiz 8">
                  <a:extLst>
                    <a:ext uri="{FF2B5EF4-FFF2-40B4-BE49-F238E27FC236}">
                      <a16:creationId xmlns:a16="http://schemas.microsoft.com/office/drawing/2014/main" id="{66481CE4-B466-4EBB-8A30-4AC28069DA8C}"/>
                    </a:ext>
                  </a:extLst>
                </p:cNvPr>
                <p:cNvPicPr/>
                <p:nvPr/>
              </p:nvPicPr>
              <p:blipFill>
                <a:blip r:embed="rId15"/>
                <a:stretch>
                  <a:fillRect/>
                </a:stretch>
              </p:blipFill>
              <p:spPr>
                <a:xfrm>
                  <a:off x="2056320" y="2385919"/>
                  <a:ext cx="178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1A06049D-F829-4FCA-851B-DABC289A906A}"/>
                    </a:ext>
                  </a:extLst>
                </p14:cNvPr>
                <p14:cNvContentPartPr/>
                <p14:nvPr/>
              </p14:nvContentPartPr>
              <p14:xfrm>
                <a:off x="2326680" y="2180359"/>
                <a:ext cx="244440" cy="212040"/>
              </p14:xfrm>
            </p:contentPart>
          </mc:Choice>
          <mc:Fallback xmlns="">
            <p:pic>
              <p:nvPicPr>
                <p:cNvPr id="11" name="Entrada de lápiz 10">
                  <a:extLst>
                    <a:ext uri="{FF2B5EF4-FFF2-40B4-BE49-F238E27FC236}">
                      <a16:creationId xmlns:a16="http://schemas.microsoft.com/office/drawing/2014/main" id="{1A06049D-F829-4FCA-851B-DABC289A906A}"/>
                    </a:ext>
                  </a:extLst>
                </p:cNvPr>
                <p:cNvPicPr/>
                <p:nvPr/>
              </p:nvPicPr>
              <p:blipFill>
                <a:blip r:embed="rId17"/>
                <a:stretch>
                  <a:fillRect/>
                </a:stretch>
              </p:blipFill>
              <p:spPr>
                <a:xfrm>
                  <a:off x="2318040" y="2171719"/>
                  <a:ext cx="262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08B2259E-4ACC-4D0F-9E7C-917A8AE62340}"/>
                    </a:ext>
                  </a:extLst>
                </p14:cNvPr>
                <p14:cNvContentPartPr/>
                <p14:nvPr/>
              </p14:nvContentPartPr>
              <p14:xfrm>
                <a:off x="2630520" y="2263879"/>
                <a:ext cx="218880" cy="92520"/>
              </p14:xfrm>
            </p:contentPart>
          </mc:Choice>
          <mc:Fallback xmlns="">
            <p:pic>
              <p:nvPicPr>
                <p:cNvPr id="12" name="Entrada de lápiz 11">
                  <a:extLst>
                    <a:ext uri="{FF2B5EF4-FFF2-40B4-BE49-F238E27FC236}">
                      <a16:creationId xmlns:a16="http://schemas.microsoft.com/office/drawing/2014/main" id="{08B2259E-4ACC-4D0F-9E7C-917A8AE62340}"/>
                    </a:ext>
                  </a:extLst>
                </p:cNvPr>
                <p:cNvPicPr/>
                <p:nvPr/>
              </p:nvPicPr>
              <p:blipFill>
                <a:blip r:embed="rId19"/>
                <a:stretch>
                  <a:fillRect/>
                </a:stretch>
              </p:blipFill>
              <p:spPr>
                <a:xfrm>
                  <a:off x="2621520" y="2255239"/>
                  <a:ext cx="236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EA2A39B5-D891-426A-9032-DBA4B46699DB}"/>
                    </a:ext>
                  </a:extLst>
                </p14:cNvPr>
                <p14:cNvContentPartPr/>
                <p14:nvPr/>
              </p14:nvContentPartPr>
              <p14:xfrm>
                <a:off x="2931840" y="2159839"/>
                <a:ext cx="256320" cy="176040"/>
              </p14:xfrm>
            </p:contentPart>
          </mc:Choice>
          <mc:Fallback xmlns="">
            <p:pic>
              <p:nvPicPr>
                <p:cNvPr id="13" name="Entrada de lápiz 12">
                  <a:extLst>
                    <a:ext uri="{FF2B5EF4-FFF2-40B4-BE49-F238E27FC236}">
                      <a16:creationId xmlns:a16="http://schemas.microsoft.com/office/drawing/2014/main" id="{EA2A39B5-D891-426A-9032-DBA4B46699DB}"/>
                    </a:ext>
                  </a:extLst>
                </p:cNvPr>
                <p:cNvPicPr/>
                <p:nvPr/>
              </p:nvPicPr>
              <p:blipFill>
                <a:blip r:embed="rId21"/>
                <a:stretch>
                  <a:fillRect/>
                </a:stretch>
              </p:blipFill>
              <p:spPr>
                <a:xfrm>
                  <a:off x="2922840" y="2150839"/>
                  <a:ext cx="273960" cy="193680"/>
                </a:xfrm>
                <a:prstGeom prst="rect">
                  <a:avLst/>
                </a:prstGeom>
              </p:spPr>
            </p:pic>
          </mc:Fallback>
        </mc:AlternateContent>
      </p:grpSp>
      <p:grpSp>
        <p:nvGrpSpPr>
          <p:cNvPr id="25" name="Grupo 24">
            <a:extLst>
              <a:ext uri="{FF2B5EF4-FFF2-40B4-BE49-F238E27FC236}">
                <a16:creationId xmlns:a16="http://schemas.microsoft.com/office/drawing/2014/main" id="{6460898E-99A2-49BE-9320-484FC994B8E0}"/>
              </a:ext>
            </a:extLst>
          </p:cNvPr>
          <p:cNvGrpSpPr/>
          <p:nvPr/>
        </p:nvGrpSpPr>
        <p:grpSpPr>
          <a:xfrm>
            <a:off x="1483560" y="2793079"/>
            <a:ext cx="1838160" cy="303480"/>
            <a:chOff x="1483560" y="2793079"/>
            <a:chExt cx="1838160" cy="303480"/>
          </a:xfrm>
        </p:grpSpPr>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EE5532EF-3187-4B2A-9974-5070A1082651}"/>
                    </a:ext>
                  </a:extLst>
                </p14:cNvPr>
                <p14:cNvContentPartPr/>
                <p14:nvPr/>
              </p14:nvContentPartPr>
              <p14:xfrm>
                <a:off x="1483560" y="2793079"/>
                <a:ext cx="203400" cy="231120"/>
              </p14:xfrm>
            </p:contentPart>
          </mc:Choice>
          <mc:Fallback xmlns="">
            <p:pic>
              <p:nvPicPr>
                <p:cNvPr id="14" name="Entrada de lápiz 13">
                  <a:extLst>
                    <a:ext uri="{FF2B5EF4-FFF2-40B4-BE49-F238E27FC236}">
                      <a16:creationId xmlns:a16="http://schemas.microsoft.com/office/drawing/2014/main" id="{EE5532EF-3187-4B2A-9974-5070A1082651}"/>
                    </a:ext>
                  </a:extLst>
                </p:cNvPr>
                <p:cNvPicPr/>
                <p:nvPr/>
              </p:nvPicPr>
              <p:blipFill>
                <a:blip r:embed="rId23"/>
                <a:stretch>
                  <a:fillRect/>
                </a:stretch>
              </p:blipFill>
              <p:spPr>
                <a:xfrm>
                  <a:off x="1474920" y="2784079"/>
                  <a:ext cx="221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9941FF87-2A95-4924-853F-2A994D385F57}"/>
                    </a:ext>
                  </a:extLst>
                </p14:cNvPr>
                <p14:cNvContentPartPr/>
                <p14:nvPr/>
              </p14:nvContentPartPr>
              <p14:xfrm>
                <a:off x="1759680" y="2931679"/>
                <a:ext cx="207360" cy="164880"/>
              </p14:xfrm>
            </p:contentPart>
          </mc:Choice>
          <mc:Fallback xmlns="">
            <p:pic>
              <p:nvPicPr>
                <p:cNvPr id="15" name="Entrada de lápiz 14">
                  <a:extLst>
                    <a:ext uri="{FF2B5EF4-FFF2-40B4-BE49-F238E27FC236}">
                      <a16:creationId xmlns:a16="http://schemas.microsoft.com/office/drawing/2014/main" id="{9941FF87-2A95-4924-853F-2A994D385F57}"/>
                    </a:ext>
                  </a:extLst>
                </p:cNvPr>
                <p:cNvPicPr/>
                <p:nvPr/>
              </p:nvPicPr>
              <p:blipFill>
                <a:blip r:embed="rId25"/>
                <a:stretch>
                  <a:fillRect/>
                </a:stretch>
              </p:blipFill>
              <p:spPr>
                <a:xfrm>
                  <a:off x="1750680" y="2923039"/>
                  <a:ext cx="2250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65D61649-F5A2-4B3D-83F1-BB3F3520ABCF}"/>
                    </a:ext>
                  </a:extLst>
                </p14:cNvPr>
                <p14:cNvContentPartPr/>
                <p14:nvPr/>
              </p14:nvContentPartPr>
              <p14:xfrm>
                <a:off x="2054880" y="2896759"/>
                <a:ext cx="157320" cy="6840"/>
              </p14:xfrm>
            </p:contentPart>
          </mc:Choice>
          <mc:Fallback xmlns="">
            <p:pic>
              <p:nvPicPr>
                <p:cNvPr id="16" name="Entrada de lápiz 15">
                  <a:extLst>
                    <a:ext uri="{FF2B5EF4-FFF2-40B4-BE49-F238E27FC236}">
                      <a16:creationId xmlns:a16="http://schemas.microsoft.com/office/drawing/2014/main" id="{65D61649-F5A2-4B3D-83F1-BB3F3520ABCF}"/>
                    </a:ext>
                  </a:extLst>
                </p:cNvPr>
                <p:cNvPicPr/>
                <p:nvPr/>
              </p:nvPicPr>
              <p:blipFill>
                <a:blip r:embed="rId27"/>
                <a:stretch>
                  <a:fillRect/>
                </a:stretch>
              </p:blipFill>
              <p:spPr>
                <a:xfrm>
                  <a:off x="2045880" y="2888119"/>
                  <a:ext cx="174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83B19264-B371-40A8-87A7-C41F5B8E547B}"/>
                    </a:ext>
                  </a:extLst>
                </p14:cNvPr>
                <p14:cNvContentPartPr/>
                <p14:nvPr/>
              </p14:nvContentPartPr>
              <p14:xfrm>
                <a:off x="2084040" y="2963359"/>
                <a:ext cx="153000" cy="11520"/>
              </p14:xfrm>
            </p:contentPart>
          </mc:Choice>
          <mc:Fallback xmlns="">
            <p:pic>
              <p:nvPicPr>
                <p:cNvPr id="17" name="Entrada de lápiz 16">
                  <a:extLst>
                    <a:ext uri="{FF2B5EF4-FFF2-40B4-BE49-F238E27FC236}">
                      <a16:creationId xmlns:a16="http://schemas.microsoft.com/office/drawing/2014/main" id="{83B19264-B371-40A8-87A7-C41F5B8E547B}"/>
                    </a:ext>
                  </a:extLst>
                </p:cNvPr>
                <p:cNvPicPr/>
                <p:nvPr/>
              </p:nvPicPr>
              <p:blipFill>
                <a:blip r:embed="rId29"/>
                <a:stretch>
                  <a:fillRect/>
                </a:stretch>
              </p:blipFill>
              <p:spPr>
                <a:xfrm>
                  <a:off x="2075400" y="2954359"/>
                  <a:ext cx="1706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406DC4ED-686D-4A02-9DDD-63C7300CCDC8}"/>
                    </a:ext>
                  </a:extLst>
                </p14:cNvPr>
                <p14:cNvContentPartPr/>
                <p14:nvPr/>
              </p14:nvContentPartPr>
              <p14:xfrm>
                <a:off x="2409840" y="2842399"/>
                <a:ext cx="115200" cy="138960"/>
              </p14:xfrm>
            </p:contentPart>
          </mc:Choice>
          <mc:Fallback xmlns="">
            <p:pic>
              <p:nvPicPr>
                <p:cNvPr id="18" name="Entrada de lápiz 17">
                  <a:extLst>
                    <a:ext uri="{FF2B5EF4-FFF2-40B4-BE49-F238E27FC236}">
                      <a16:creationId xmlns:a16="http://schemas.microsoft.com/office/drawing/2014/main" id="{406DC4ED-686D-4A02-9DDD-63C7300CCDC8}"/>
                    </a:ext>
                  </a:extLst>
                </p:cNvPr>
                <p:cNvPicPr/>
                <p:nvPr/>
              </p:nvPicPr>
              <p:blipFill>
                <a:blip r:embed="rId31"/>
                <a:stretch>
                  <a:fillRect/>
                </a:stretch>
              </p:blipFill>
              <p:spPr>
                <a:xfrm>
                  <a:off x="2400840" y="2833759"/>
                  <a:ext cx="132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95BCA758-9FB7-48DE-B79B-C3870FC70478}"/>
                    </a:ext>
                  </a:extLst>
                </p14:cNvPr>
                <p14:cNvContentPartPr/>
                <p14:nvPr/>
              </p14:nvContentPartPr>
              <p14:xfrm>
                <a:off x="2598120" y="2858959"/>
                <a:ext cx="165600" cy="119880"/>
              </p14:xfrm>
            </p:contentPart>
          </mc:Choice>
          <mc:Fallback xmlns="">
            <p:pic>
              <p:nvPicPr>
                <p:cNvPr id="19" name="Entrada de lápiz 18">
                  <a:extLst>
                    <a:ext uri="{FF2B5EF4-FFF2-40B4-BE49-F238E27FC236}">
                      <a16:creationId xmlns:a16="http://schemas.microsoft.com/office/drawing/2014/main" id="{95BCA758-9FB7-48DE-B79B-C3870FC70478}"/>
                    </a:ext>
                  </a:extLst>
                </p:cNvPr>
                <p:cNvPicPr/>
                <p:nvPr/>
              </p:nvPicPr>
              <p:blipFill>
                <a:blip r:embed="rId33"/>
                <a:stretch>
                  <a:fillRect/>
                </a:stretch>
              </p:blipFill>
              <p:spPr>
                <a:xfrm>
                  <a:off x="2589480" y="2850319"/>
                  <a:ext cx="1832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AE95CCDC-2F26-410A-8344-DE6D3544DB44}"/>
                    </a:ext>
                  </a:extLst>
                </p14:cNvPr>
                <p14:cNvContentPartPr/>
                <p14:nvPr/>
              </p14:nvContentPartPr>
              <p14:xfrm>
                <a:off x="2850120" y="2864359"/>
                <a:ext cx="179640" cy="90360"/>
              </p14:xfrm>
            </p:contentPart>
          </mc:Choice>
          <mc:Fallback xmlns="">
            <p:pic>
              <p:nvPicPr>
                <p:cNvPr id="20" name="Entrada de lápiz 19">
                  <a:extLst>
                    <a:ext uri="{FF2B5EF4-FFF2-40B4-BE49-F238E27FC236}">
                      <a16:creationId xmlns:a16="http://schemas.microsoft.com/office/drawing/2014/main" id="{AE95CCDC-2F26-410A-8344-DE6D3544DB44}"/>
                    </a:ext>
                  </a:extLst>
                </p:cNvPr>
                <p:cNvPicPr/>
                <p:nvPr/>
              </p:nvPicPr>
              <p:blipFill>
                <a:blip r:embed="rId35"/>
                <a:stretch>
                  <a:fillRect/>
                </a:stretch>
              </p:blipFill>
              <p:spPr>
                <a:xfrm>
                  <a:off x="2841480" y="2855359"/>
                  <a:ext cx="1972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Entrada de lápiz 23">
                  <a:extLst>
                    <a:ext uri="{FF2B5EF4-FFF2-40B4-BE49-F238E27FC236}">
                      <a16:creationId xmlns:a16="http://schemas.microsoft.com/office/drawing/2014/main" id="{1D9FA74F-3EF6-4F62-AA4B-728D68E22163}"/>
                    </a:ext>
                  </a:extLst>
                </p14:cNvPr>
                <p14:cNvContentPartPr/>
                <p14:nvPr/>
              </p14:nvContentPartPr>
              <p14:xfrm>
                <a:off x="3107880" y="2804959"/>
                <a:ext cx="213840" cy="128520"/>
              </p14:xfrm>
            </p:contentPart>
          </mc:Choice>
          <mc:Fallback xmlns="">
            <p:pic>
              <p:nvPicPr>
                <p:cNvPr id="24" name="Entrada de lápiz 23">
                  <a:extLst>
                    <a:ext uri="{FF2B5EF4-FFF2-40B4-BE49-F238E27FC236}">
                      <a16:creationId xmlns:a16="http://schemas.microsoft.com/office/drawing/2014/main" id="{1D9FA74F-3EF6-4F62-AA4B-728D68E22163}"/>
                    </a:ext>
                  </a:extLst>
                </p:cNvPr>
                <p:cNvPicPr/>
                <p:nvPr/>
              </p:nvPicPr>
              <p:blipFill>
                <a:blip r:embed="rId37"/>
                <a:stretch>
                  <a:fillRect/>
                </a:stretch>
              </p:blipFill>
              <p:spPr>
                <a:xfrm>
                  <a:off x="3098880" y="2795959"/>
                  <a:ext cx="231480" cy="146160"/>
                </a:xfrm>
                <a:prstGeom prst="rect">
                  <a:avLst/>
                </a:prstGeom>
              </p:spPr>
            </p:pic>
          </mc:Fallback>
        </mc:AlternateContent>
      </p:grpSp>
      <p:grpSp>
        <p:nvGrpSpPr>
          <p:cNvPr id="29" name="Grupo 28">
            <a:extLst>
              <a:ext uri="{FF2B5EF4-FFF2-40B4-BE49-F238E27FC236}">
                <a16:creationId xmlns:a16="http://schemas.microsoft.com/office/drawing/2014/main" id="{DA369D97-E34F-45A2-B2DC-F5092508C24A}"/>
              </a:ext>
            </a:extLst>
          </p:cNvPr>
          <p:cNvGrpSpPr/>
          <p:nvPr/>
        </p:nvGrpSpPr>
        <p:grpSpPr>
          <a:xfrm>
            <a:off x="3522240" y="2271079"/>
            <a:ext cx="789480" cy="527760"/>
            <a:chOff x="3522240" y="2271079"/>
            <a:chExt cx="789480" cy="527760"/>
          </a:xfrm>
        </p:grpSpPr>
        <mc:AlternateContent xmlns:mc="http://schemas.openxmlformats.org/markup-compatibility/2006" xmlns:p14="http://schemas.microsoft.com/office/powerpoint/2010/main">
          <mc:Choice Requires="p14">
            <p:contentPart p14:bwMode="auto" r:id="rId38">
              <p14:nvContentPartPr>
                <p14:cNvPr id="26" name="Entrada de lápiz 25">
                  <a:extLst>
                    <a:ext uri="{FF2B5EF4-FFF2-40B4-BE49-F238E27FC236}">
                      <a16:creationId xmlns:a16="http://schemas.microsoft.com/office/drawing/2014/main" id="{52837ABF-FE14-4ED1-B439-51EB58764922}"/>
                    </a:ext>
                  </a:extLst>
                </p14:cNvPr>
                <p14:cNvContentPartPr/>
                <p14:nvPr/>
              </p14:nvContentPartPr>
              <p14:xfrm>
                <a:off x="3522240" y="2271079"/>
                <a:ext cx="308160" cy="527760"/>
              </p14:xfrm>
            </p:contentPart>
          </mc:Choice>
          <mc:Fallback xmlns="">
            <p:pic>
              <p:nvPicPr>
                <p:cNvPr id="26" name="Entrada de lápiz 25">
                  <a:extLst>
                    <a:ext uri="{FF2B5EF4-FFF2-40B4-BE49-F238E27FC236}">
                      <a16:creationId xmlns:a16="http://schemas.microsoft.com/office/drawing/2014/main" id="{52837ABF-FE14-4ED1-B439-51EB58764922}"/>
                    </a:ext>
                  </a:extLst>
                </p:cNvPr>
                <p:cNvPicPr/>
                <p:nvPr/>
              </p:nvPicPr>
              <p:blipFill>
                <a:blip r:embed="rId39"/>
                <a:stretch>
                  <a:fillRect/>
                </a:stretch>
              </p:blipFill>
              <p:spPr>
                <a:xfrm>
                  <a:off x="3513600" y="2262079"/>
                  <a:ext cx="32580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Entrada de lápiz 26">
                  <a:extLst>
                    <a:ext uri="{FF2B5EF4-FFF2-40B4-BE49-F238E27FC236}">
                      <a16:creationId xmlns:a16="http://schemas.microsoft.com/office/drawing/2014/main" id="{888246E2-53BC-4E0F-9377-69B47E8444BF}"/>
                    </a:ext>
                  </a:extLst>
                </p14:cNvPr>
                <p14:cNvContentPartPr/>
                <p14:nvPr/>
              </p14:nvContentPartPr>
              <p14:xfrm>
                <a:off x="3969360" y="2517319"/>
                <a:ext cx="207000" cy="15840"/>
              </p14:xfrm>
            </p:contentPart>
          </mc:Choice>
          <mc:Fallback xmlns="">
            <p:pic>
              <p:nvPicPr>
                <p:cNvPr id="27" name="Entrada de lápiz 26">
                  <a:extLst>
                    <a:ext uri="{FF2B5EF4-FFF2-40B4-BE49-F238E27FC236}">
                      <a16:creationId xmlns:a16="http://schemas.microsoft.com/office/drawing/2014/main" id="{888246E2-53BC-4E0F-9377-69B47E8444BF}"/>
                    </a:ext>
                  </a:extLst>
                </p:cNvPr>
                <p:cNvPicPr/>
                <p:nvPr/>
              </p:nvPicPr>
              <p:blipFill>
                <a:blip r:embed="rId41"/>
                <a:stretch>
                  <a:fillRect/>
                </a:stretch>
              </p:blipFill>
              <p:spPr>
                <a:xfrm>
                  <a:off x="3960360" y="2508319"/>
                  <a:ext cx="224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Entrada de lápiz 27">
                  <a:extLst>
                    <a:ext uri="{FF2B5EF4-FFF2-40B4-BE49-F238E27FC236}">
                      <a16:creationId xmlns:a16="http://schemas.microsoft.com/office/drawing/2014/main" id="{EAF1ACCE-C115-4322-B022-CC6A49E5C44B}"/>
                    </a:ext>
                  </a:extLst>
                </p14:cNvPr>
                <p14:cNvContentPartPr/>
                <p14:nvPr/>
              </p14:nvContentPartPr>
              <p14:xfrm>
                <a:off x="4179240" y="2463679"/>
                <a:ext cx="132480" cy="115920"/>
              </p14:xfrm>
            </p:contentPart>
          </mc:Choice>
          <mc:Fallback xmlns="">
            <p:pic>
              <p:nvPicPr>
                <p:cNvPr id="28" name="Entrada de lápiz 27">
                  <a:extLst>
                    <a:ext uri="{FF2B5EF4-FFF2-40B4-BE49-F238E27FC236}">
                      <a16:creationId xmlns:a16="http://schemas.microsoft.com/office/drawing/2014/main" id="{EAF1ACCE-C115-4322-B022-CC6A49E5C44B}"/>
                    </a:ext>
                  </a:extLst>
                </p:cNvPr>
                <p:cNvPicPr/>
                <p:nvPr/>
              </p:nvPicPr>
              <p:blipFill>
                <a:blip r:embed="rId43"/>
                <a:stretch>
                  <a:fillRect/>
                </a:stretch>
              </p:blipFill>
              <p:spPr>
                <a:xfrm>
                  <a:off x="4170240" y="2455039"/>
                  <a:ext cx="150120" cy="133560"/>
                </a:xfrm>
                <a:prstGeom prst="rect">
                  <a:avLst/>
                </a:prstGeom>
              </p:spPr>
            </p:pic>
          </mc:Fallback>
        </mc:AlternateContent>
      </p:grpSp>
      <p:grpSp>
        <p:nvGrpSpPr>
          <p:cNvPr id="41" name="Grupo 40">
            <a:extLst>
              <a:ext uri="{FF2B5EF4-FFF2-40B4-BE49-F238E27FC236}">
                <a16:creationId xmlns:a16="http://schemas.microsoft.com/office/drawing/2014/main" id="{612394DD-C790-4293-B9F9-6C0031BAA329}"/>
              </a:ext>
            </a:extLst>
          </p:cNvPr>
          <p:cNvGrpSpPr/>
          <p:nvPr/>
        </p:nvGrpSpPr>
        <p:grpSpPr>
          <a:xfrm>
            <a:off x="4460400" y="2372239"/>
            <a:ext cx="402840" cy="133200"/>
            <a:chOff x="4460400" y="2372239"/>
            <a:chExt cx="402840" cy="133200"/>
          </a:xfrm>
        </p:grpSpPr>
        <mc:AlternateContent xmlns:mc="http://schemas.openxmlformats.org/markup-compatibility/2006" xmlns:p14="http://schemas.microsoft.com/office/powerpoint/2010/main">
          <mc:Choice Requires="p14">
            <p:contentPart p14:bwMode="auto" r:id="rId44">
              <p14:nvContentPartPr>
                <p14:cNvPr id="30" name="Entrada de lápiz 29">
                  <a:extLst>
                    <a:ext uri="{FF2B5EF4-FFF2-40B4-BE49-F238E27FC236}">
                      <a16:creationId xmlns:a16="http://schemas.microsoft.com/office/drawing/2014/main" id="{F141ACB9-281C-4CF6-8AF9-7618E8C711DD}"/>
                    </a:ext>
                  </a:extLst>
                </p14:cNvPr>
                <p14:cNvContentPartPr/>
                <p14:nvPr/>
              </p14:nvContentPartPr>
              <p14:xfrm>
                <a:off x="4460400" y="2372239"/>
                <a:ext cx="187560" cy="132120"/>
              </p14:xfrm>
            </p:contentPart>
          </mc:Choice>
          <mc:Fallback xmlns="">
            <p:pic>
              <p:nvPicPr>
                <p:cNvPr id="30" name="Entrada de lápiz 29">
                  <a:extLst>
                    <a:ext uri="{FF2B5EF4-FFF2-40B4-BE49-F238E27FC236}">
                      <a16:creationId xmlns:a16="http://schemas.microsoft.com/office/drawing/2014/main" id="{F141ACB9-281C-4CF6-8AF9-7618E8C711DD}"/>
                    </a:ext>
                  </a:extLst>
                </p:cNvPr>
                <p:cNvPicPr/>
                <p:nvPr/>
              </p:nvPicPr>
              <p:blipFill>
                <a:blip r:embed="rId45"/>
                <a:stretch>
                  <a:fillRect/>
                </a:stretch>
              </p:blipFill>
              <p:spPr>
                <a:xfrm>
                  <a:off x="4451400" y="2363599"/>
                  <a:ext cx="205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Entrada de lápiz 30">
                  <a:extLst>
                    <a:ext uri="{FF2B5EF4-FFF2-40B4-BE49-F238E27FC236}">
                      <a16:creationId xmlns:a16="http://schemas.microsoft.com/office/drawing/2014/main" id="{FC23F601-DB79-45CF-9634-6F9E7508FCBD}"/>
                    </a:ext>
                  </a:extLst>
                </p14:cNvPr>
                <p14:cNvContentPartPr/>
                <p14:nvPr/>
              </p14:nvContentPartPr>
              <p14:xfrm>
                <a:off x="4707000" y="2403559"/>
                <a:ext cx="156240" cy="101880"/>
              </p14:xfrm>
            </p:contentPart>
          </mc:Choice>
          <mc:Fallback xmlns="">
            <p:pic>
              <p:nvPicPr>
                <p:cNvPr id="31" name="Entrada de lápiz 30">
                  <a:extLst>
                    <a:ext uri="{FF2B5EF4-FFF2-40B4-BE49-F238E27FC236}">
                      <a16:creationId xmlns:a16="http://schemas.microsoft.com/office/drawing/2014/main" id="{FC23F601-DB79-45CF-9634-6F9E7508FCBD}"/>
                    </a:ext>
                  </a:extLst>
                </p:cNvPr>
                <p:cNvPicPr/>
                <p:nvPr/>
              </p:nvPicPr>
              <p:blipFill>
                <a:blip r:embed="rId47"/>
                <a:stretch>
                  <a:fillRect/>
                </a:stretch>
              </p:blipFill>
              <p:spPr>
                <a:xfrm>
                  <a:off x="4698000" y="2394559"/>
                  <a:ext cx="173880" cy="119520"/>
                </a:xfrm>
                <a:prstGeom prst="rect">
                  <a:avLst/>
                </a:prstGeom>
              </p:spPr>
            </p:pic>
          </mc:Fallback>
        </mc:AlternateContent>
      </p:grpSp>
      <p:grpSp>
        <p:nvGrpSpPr>
          <p:cNvPr id="40" name="Grupo 39">
            <a:extLst>
              <a:ext uri="{FF2B5EF4-FFF2-40B4-BE49-F238E27FC236}">
                <a16:creationId xmlns:a16="http://schemas.microsoft.com/office/drawing/2014/main" id="{E780845B-5E64-4769-BDAC-A5F7D5E4A539}"/>
              </a:ext>
            </a:extLst>
          </p:cNvPr>
          <p:cNvGrpSpPr/>
          <p:nvPr/>
        </p:nvGrpSpPr>
        <p:grpSpPr>
          <a:xfrm>
            <a:off x="5143680" y="2351719"/>
            <a:ext cx="939960" cy="168120"/>
            <a:chOff x="5143680" y="2351719"/>
            <a:chExt cx="939960" cy="168120"/>
          </a:xfrm>
        </p:grpSpPr>
        <mc:AlternateContent xmlns:mc="http://schemas.openxmlformats.org/markup-compatibility/2006" xmlns:p14="http://schemas.microsoft.com/office/powerpoint/2010/main">
          <mc:Choice Requires="p14">
            <p:contentPart p14:bwMode="auto" r:id="rId48">
              <p14:nvContentPartPr>
                <p14:cNvPr id="32" name="Entrada de lápiz 31">
                  <a:extLst>
                    <a:ext uri="{FF2B5EF4-FFF2-40B4-BE49-F238E27FC236}">
                      <a16:creationId xmlns:a16="http://schemas.microsoft.com/office/drawing/2014/main" id="{F692C077-3AC1-44AB-8E51-39DDDF6E5B23}"/>
                    </a:ext>
                  </a:extLst>
                </p14:cNvPr>
                <p14:cNvContentPartPr/>
                <p14:nvPr/>
              </p14:nvContentPartPr>
              <p14:xfrm>
                <a:off x="5143680" y="2409319"/>
                <a:ext cx="186120" cy="90360"/>
              </p14:xfrm>
            </p:contentPart>
          </mc:Choice>
          <mc:Fallback xmlns="">
            <p:pic>
              <p:nvPicPr>
                <p:cNvPr id="32" name="Entrada de lápiz 31">
                  <a:extLst>
                    <a:ext uri="{FF2B5EF4-FFF2-40B4-BE49-F238E27FC236}">
                      <a16:creationId xmlns:a16="http://schemas.microsoft.com/office/drawing/2014/main" id="{F692C077-3AC1-44AB-8E51-39DDDF6E5B23}"/>
                    </a:ext>
                  </a:extLst>
                </p:cNvPr>
                <p:cNvPicPr/>
                <p:nvPr/>
              </p:nvPicPr>
              <p:blipFill>
                <a:blip r:embed="rId49"/>
                <a:stretch>
                  <a:fillRect/>
                </a:stretch>
              </p:blipFill>
              <p:spPr>
                <a:xfrm>
                  <a:off x="5134680" y="2400319"/>
                  <a:ext cx="203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Entrada de lápiz 32">
                  <a:extLst>
                    <a:ext uri="{FF2B5EF4-FFF2-40B4-BE49-F238E27FC236}">
                      <a16:creationId xmlns:a16="http://schemas.microsoft.com/office/drawing/2014/main" id="{80435AC8-2345-4A36-B863-6FEA18B16128}"/>
                    </a:ext>
                  </a:extLst>
                </p14:cNvPr>
                <p14:cNvContentPartPr/>
                <p14:nvPr/>
              </p14:nvContentPartPr>
              <p14:xfrm>
                <a:off x="5368320" y="2419399"/>
                <a:ext cx="111240" cy="89280"/>
              </p14:xfrm>
            </p:contentPart>
          </mc:Choice>
          <mc:Fallback xmlns="">
            <p:pic>
              <p:nvPicPr>
                <p:cNvPr id="33" name="Entrada de lápiz 32">
                  <a:extLst>
                    <a:ext uri="{FF2B5EF4-FFF2-40B4-BE49-F238E27FC236}">
                      <a16:creationId xmlns:a16="http://schemas.microsoft.com/office/drawing/2014/main" id="{80435AC8-2345-4A36-B863-6FEA18B16128}"/>
                    </a:ext>
                  </a:extLst>
                </p:cNvPr>
                <p:cNvPicPr/>
                <p:nvPr/>
              </p:nvPicPr>
              <p:blipFill>
                <a:blip r:embed="rId51"/>
                <a:stretch>
                  <a:fillRect/>
                </a:stretch>
              </p:blipFill>
              <p:spPr>
                <a:xfrm>
                  <a:off x="5359680" y="2410399"/>
                  <a:ext cx="128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Entrada de lápiz 33">
                  <a:extLst>
                    <a:ext uri="{FF2B5EF4-FFF2-40B4-BE49-F238E27FC236}">
                      <a16:creationId xmlns:a16="http://schemas.microsoft.com/office/drawing/2014/main" id="{E752D27D-A4AA-4542-9351-99F3304330A6}"/>
                    </a:ext>
                  </a:extLst>
                </p14:cNvPr>
                <p14:cNvContentPartPr/>
                <p14:nvPr/>
              </p14:nvContentPartPr>
              <p14:xfrm>
                <a:off x="5512680" y="2374399"/>
                <a:ext cx="225720" cy="111600"/>
              </p14:xfrm>
            </p:contentPart>
          </mc:Choice>
          <mc:Fallback xmlns="">
            <p:pic>
              <p:nvPicPr>
                <p:cNvPr id="34" name="Entrada de lápiz 33">
                  <a:extLst>
                    <a:ext uri="{FF2B5EF4-FFF2-40B4-BE49-F238E27FC236}">
                      <a16:creationId xmlns:a16="http://schemas.microsoft.com/office/drawing/2014/main" id="{E752D27D-A4AA-4542-9351-99F3304330A6}"/>
                    </a:ext>
                  </a:extLst>
                </p:cNvPr>
                <p:cNvPicPr/>
                <p:nvPr/>
              </p:nvPicPr>
              <p:blipFill>
                <a:blip r:embed="rId53"/>
                <a:stretch>
                  <a:fillRect/>
                </a:stretch>
              </p:blipFill>
              <p:spPr>
                <a:xfrm>
                  <a:off x="5504040" y="2365399"/>
                  <a:ext cx="243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Entrada de lápiz 34">
                  <a:extLst>
                    <a:ext uri="{FF2B5EF4-FFF2-40B4-BE49-F238E27FC236}">
                      <a16:creationId xmlns:a16="http://schemas.microsoft.com/office/drawing/2014/main" id="{25BF33FD-9F71-4831-A40E-AECF2FAF2338}"/>
                    </a:ext>
                  </a:extLst>
                </p14:cNvPr>
                <p14:cNvContentPartPr/>
                <p14:nvPr/>
              </p14:nvContentPartPr>
              <p14:xfrm>
                <a:off x="5812560" y="2385919"/>
                <a:ext cx="33480" cy="105840"/>
              </p14:xfrm>
            </p:contentPart>
          </mc:Choice>
          <mc:Fallback xmlns="">
            <p:pic>
              <p:nvPicPr>
                <p:cNvPr id="35" name="Entrada de lápiz 34">
                  <a:extLst>
                    <a:ext uri="{FF2B5EF4-FFF2-40B4-BE49-F238E27FC236}">
                      <a16:creationId xmlns:a16="http://schemas.microsoft.com/office/drawing/2014/main" id="{25BF33FD-9F71-4831-A40E-AECF2FAF2338}"/>
                    </a:ext>
                  </a:extLst>
                </p:cNvPr>
                <p:cNvPicPr/>
                <p:nvPr/>
              </p:nvPicPr>
              <p:blipFill>
                <a:blip r:embed="rId55"/>
                <a:stretch>
                  <a:fillRect/>
                </a:stretch>
              </p:blipFill>
              <p:spPr>
                <a:xfrm>
                  <a:off x="5803560" y="2376919"/>
                  <a:ext cx="511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Entrada de lápiz 35">
                  <a:extLst>
                    <a:ext uri="{FF2B5EF4-FFF2-40B4-BE49-F238E27FC236}">
                      <a16:creationId xmlns:a16="http://schemas.microsoft.com/office/drawing/2014/main" id="{C50AF6AB-46C5-460F-B377-CECC1EC47FF3}"/>
                    </a:ext>
                  </a:extLst>
                </p14:cNvPr>
                <p14:cNvContentPartPr/>
                <p14:nvPr/>
              </p14:nvContentPartPr>
              <p14:xfrm>
                <a:off x="5679000" y="2386639"/>
                <a:ext cx="203760" cy="26280"/>
              </p14:xfrm>
            </p:contentPart>
          </mc:Choice>
          <mc:Fallback xmlns="">
            <p:pic>
              <p:nvPicPr>
                <p:cNvPr id="36" name="Entrada de lápiz 35">
                  <a:extLst>
                    <a:ext uri="{FF2B5EF4-FFF2-40B4-BE49-F238E27FC236}">
                      <a16:creationId xmlns:a16="http://schemas.microsoft.com/office/drawing/2014/main" id="{C50AF6AB-46C5-460F-B377-CECC1EC47FF3}"/>
                    </a:ext>
                  </a:extLst>
                </p:cNvPr>
                <p:cNvPicPr/>
                <p:nvPr/>
              </p:nvPicPr>
              <p:blipFill>
                <a:blip r:embed="rId57"/>
                <a:stretch>
                  <a:fillRect/>
                </a:stretch>
              </p:blipFill>
              <p:spPr>
                <a:xfrm>
                  <a:off x="5670000" y="2377999"/>
                  <a:ext cx="221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Entrada de lápiz 36">
                  <a:extLst>
                    <a:ext uri="{FF2B5EF4-FFF2-40B4-BE49-F238E27FC236}">
                      <a16:creationId xmlns:a16="http://schemas.microsoft.com/office/drawing/2014/main" id="{C6A2AD39-539C-49A8-A7FE-DA6B7FE71AAA}"/>
                    </a:ext>
                  </a:extLst>
                </p14:cNvPr>
                <p14:cNvContentPartPr/>
                <p14:nvPr/>
              </p14:nvContentPartPr>
              <p14:xfrm>
                <a:off x="5938560" y="2389519"/>
                <a:ext cx="134280" cy="130320"/>
              </p14:xfrm>
            </p:contentPart>
          </mc:Choice>
          <mc:Fallback xmlns="">
            <p:pic>
              <p:nvPicPr>
                <p:cNvPr id="37" name="Entrada de lápiz 36">
                  <a:extLst>
                    <a:ext uri="{FF2B5EF4-FFF2-40B4-BE49-F238E27FC236}">
                      <a16:creationId xmlns:a16="http://schemas.microsoft.com/office/drawing/2014/main" id="{C6A2AD39-539C-49A8-A7FE-DA6B7FE71AAA}"/>
                    </a:ext>
                  </a:extLst>
                </p:cNvPr>
                <p:cNvPicPr/>
                <p:nvPr/>
              </p:nvPicPr>
              <p:blipFill>
                <a:blip r:embed="rId59"/>
                <a:stretch>
                  <a:fillRect/>
                </a:stretch>
              </p:blipFill>
              <p:spPr>
                <a:xfrm>
                  <a:off x="5929920" y="2380519"/>
                  <a:ext cx="151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Entrada de lápiz 37">
                  <a:extLst>
                    <a:ext uri="{FF2B5EF4-FFF2-40B4-BE49-F238E27FC236}">
                      <a16:creationId xmlns:a16="http://schemas.microsoft.com/office/drawing/2014/main" id="{35F2A70E-82DC-485F-ACB1-E21A9231A8F7}"/>
                    </a:ext>
                  </a:extLst>
                </p14:cNvPr>
                <p14:cNvContentPartPr/>
                <p14:nvPr/>
              </p14:nvContentPartPr>
              <p14:xfrm>
                <a:off x="5936400" y="2451799"/>
                <a:ext cx="77040" cy="2520"/>
              </p14:xfrm>
            </p:contentPart>
          </mc:Choice>
          <mc:Fallback xmlns="">
            <p:pic>
              <p:nvPicPr>
                <p:cNvPr id="38" name="Entrada de lápiz 37">
                  <a:extLst>
                    <a:ext uri="{FF2B5EF4-FFF2-40B4-BE49-F238E27FC236}">
                      <a16:creationId xmlns:a16="http://schemas.microsoft.com/office/drawing/2014/main" id="{35F2A70E-82DC-485F-ACB1-E21A9231A8F7}"/>
                    </a:ext>
                  </a:extLst>
                </p:cNvPr>
                <p:cNvPicPr/>
                <p:nvPr/>
              </p:nvPicPr>
              <p:blipFill>
                <a:blip r:embed="rId61"/>
                <a:stretch>
                  <a:fillRect/>
                </a:stretch>
              </p:blipFill>
              <p:spPr>
                <a:xfrm>
                  <a:off x="5927760" y="2442799"/>
                  <a:ext cx="94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Entrada de lápiz 38">
                  <a:extLst>
                    <a:ext uri="{FF2B5EF4-FFF2-40B4-BE49-F238E27FC236}">
                      <a16:creationId xmlns:a16="http://schemas.microsoft.com/office/drawing/2014/main" id="{028F2430-F5E6-4A40-8C26-319C7EDAEAA1}"/>
                    </a:ext>
                  </a:extLst>
                </p14:cNvPr>
                <p14:cNvContentPartPr/>
                <p14:nvPr/>
              </p14:nvContentPartPr>
              <p14:xfrm>
                <a:off x="5883120" y="2351719"/>
                <a:ext cx="200520" cy="34560"/>
              </p14:xfrm>
            </p:contentPart>
          </mc:Choice>
          <mc:Fallback xmlns="">
            <p:pic>
              <p:nvPicPr>
                <p:cNvPr id="39" name="Entrada de lápiz 38">
                  <a:extLst>
                    <a:ext uri="{FF2B5EF4-FFF2-40B4-BE49-F238E27FC236}">
                      <a16:creationId xmlns:a16="http://schemas.microsoft.com/office/drawing/2014/main" id="{028F2430-F5E6-4A40-8C26-319C7EDAEAA1}"/>
                    </a:ext>
                  </a:extLst>
                </p:cNvPr>
                <p:cNvPicPr/>
                <p:nvPr/>
              </p:nvPicPr>
              <p:blipFill>
                <a:blip r:embed="rId63"/>
                <a:stretch>
                  <a:fillRect/>
                </a:stretch>
              </p:blipFill>
              <p:spPr>
                <a:xfrm>
                  <a:off x="5874480" y="2343079"/>
                  <a:ext cx="218160" cy="52200"/>
                </a:xfrm>
                <a:prstGeom prst="rect">
                  <a:avLst/>
                </a:prstGeom>
              </p:spPr>
            </p:pic>
          </mc:Fallback>
        </mc:AlternateContent>
      </p:grpSp>
      <p:grpSp>
        <p:nvGrpSpPr>
          <p:cNvPr id="53" name="Grupo 52">
            <a:extLst>
              <a:ext uri="{FF2B5EF4-FFF2-40B4-BE49-F238E27FC236}">
                <a16:creationId xmlns:a16="http://schemas.microsoft.com/office/drawing/2014/main" id="{61C1DA38-FAA4-430F-A122-07C7B89B21C8}"/>
              </a:ext>
            </a:extLst>
          </p:cNvPr>
          <p:cNvGrpSpPr/>
          <p:nvPr/>
        </p:nvGrpSpPr>
        <p:grpSpPr>
          <a:xfrm>
            <a:off x="4264560" y="2878399"/>
            <a:ext cx="1238400" cy="771120"/>
            <a:chOff x="4264560" y="2878399"/>
            <a:chExt cx="1238400" cy="771120"/>
          </a:xfrm>
        </p:grpSpPr>
        <mc:AlternateContent xmlns:mc="http://schemas.openxmlformats.org/markup-compatibility/2006" xmlns:p14="http://schemas.microsoft.com/office/powerpoint/2010/main">
          <mc:Choice Requires="p14">
            <p:contentPart p14:bwMode="auto" r:id="rId64">
              <p14:nvContentPartPr>
                <p14:cNvPr id="45" name="Entrada de lápiz 44">
                  <a:extLst>
                    <a:ext uri="{FF2B5EF4-FFF2-40B4-BE49-F238E27FC236}">
                      <a16:creationId xmlns:a16="http://schemas.microsoft.com/office/drawing/2014/main" id="{0F4AF8DE-74C2-4F33-B8BB-5C167F0B4C50}"/>
                    </a:ext>
                  </a:extLst>
                </p14:cNvPr>
                <p14:cNvContentPartPr/>
                <p14:nvPr/>
              </p14:nvContentPartPr>
              <p14:xfrm>
                <a:off x="4446000" y="3384559"/>
                <a:ext cx="229320" cy="227880"/>
              </p14:xfrm>
            </p:contentPart>
          </mc:Choice>
          <mc:Fallback xmlns="">
            <p:pic>
              <p:nvPicPr>
                <p:cNvPr id="45" name="Entrada de lápiz 44">
                  <a:extLst>
                    <a:ext uri="{FF2B5EF4-FFF2-40B4-BE49-F238E27FC236}">
                      <a16:creationId xmlns:a16="http://schemas.microsoft.com/office/drawing/2014/main" id="{0F4AF8DE-74C2-4F33-B8BB-5C167F0B4C50}"/>
                    </a:ext>
                  </a:extLst>
                </p:cNvPr>
                <p:cNvPicPr/>
                <p:nvPr/>
              </p:nvPicPr>
              <p:blipFill>
                <a:blip r:embed="rId65"/>
                <a:stretch>
                  <a:fillRect/>
                </a:stretch>
              </p:blipFill>
              <p:spPr>
                <a:xfrm>
                  <a:off x="4437360" y="3375559"/>
                  <a:ext cx="246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Entrada de lápiz 45">
                  <a:extLst>
                    <a:ext uri="{FF2B5EF4-FFF2-40B4-BE49-F238E27FC236}">
                      <a16:creationId xmlns:a16="http://schemas.microsoft.com/office/drawing/2014/main" id="{AEDB887F-EF7E-4720-97AC-643E16EF067B}"/>
                    </a:ext>
                  </a:extLst>
                </p14:cNvPr>
                <p14:cNvContentPartPr/>
                <p14:nvPr/>
              </p14:nvContentPartPr>
              <p14:xfrm>
                <a:off x="4712760" y="3513079"/>
                <a:ext cx="225360" cy="136440"/>
              </p14:xfrm>
            </p:contentPart>
          </mc:Choice>
          <mc:Fallback xmlns="">
            <p:pic>
              <p:nvPicPr>
                <p:cNvPr id="46" name="Entrada de lápiz 45">
                  <a:extLst>
                    <a:ext uri="{FF2B5EF4-FFF2-40B4-BE49-F238E27FC236}">
                      <a16:creationId xmlns:a16="http://schemas.microsoft.com/office/drawing/2014/main" id="{AEDB887F-EF7E-4720-97AC-643E16EF067B}"/>
                    </a:ext>
                  </a:extLst>
                </p:cNvPr>
                <p:cNvPicPr/>
                <p:nvPr/>
              </p:nvPicPr>
              <p:blipFill>
                <a:blip r:embed="rId67"/>
                <a:stretch>
                  <a:fillRect/>
                </a:stretch>
              </p:blipFill>
              <p:spPr>
                <a:xfrm>
                  <a:off x="4704120" y="3504079"/>
                  <a:ext cx="243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Entrada de lápiz 41">
                  <a:extLst>
                    <a:ext uri="{FF2B5EF4-FFF2-40B4-BE49-F238E27FC236}">
                      <a16:creationId xmlns:a16="http://schemas.microsoft.com/office/drawing/2014/main" id="{B48C894C-06B4-45D6-BB33-4212303D72D8}"/>
                    </a:ext>
                  </a:extLst>
                </p14:cNvPr>
                <p14:cNvContentPartPr/>
                <p14:nvPr/>
              </p14:nvContentPartPr>
              <p14:xfrm>
                <a:off x="4394880" y="2878399"/>
                <a:ext cx="231840" cy="207000"/>
              </p14:xfrm>
            </p:contentPart>
          </mc:Choice>
          <mc:Fallback xmlns="">
            <p:pic>
              <p:nvPicPr>
                <p:cNvPr id="42" name="Entrada de lápiz 41">
                  <a:extLst>
                    <a:ext uri="{FF2B5EF4-FFF2-40B4-BE49-F238E27FC236}">
                      <a16:creationId xmlns:a16="http://schemas.microsoft.com/office/drawing/2014/main" id="{B48C894C-06B4-45D6-BB33-4212303D72D8}"/>
                    </a:ext>
                  </a:extLst>
                </p:cNvPr>
                <p:cNvPicPr/>
                <p:nvPr/>
              </p:nvPicPr>
              <p:blipFill>
                <a:blip r:embed="rId69"/>
                <a:stretch>
                  <a:fillRect/>
                </a:stretch>
              </p:blipFill>
              <p:spPr>
                <a:xfrm>
                  <a:off x="4386240" y="2869399"/>
                  <a:ext cx="249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Entrada de lápiz 42">
                  <a:extLst>
                    <a:ext uri="{FF2B5EF4-FFF2-40B4-BE49-F238E27FC236}">
                      <a16:creationId xmlns:a16="http://schemas.microsoft.com/office/drawing/2014/main" id="{84828D85-E225-4F3A-B3EC-2C3D8086D808}"/>
                    </a:ext>
                  </a:extLst>
                </p14:cNvPr>
                <p14:cNvContentPartPr/>
                <p14:nvPr/>
              </p14:nvContentPartPr>
              <p14:xfrm>
                <a:off x="4687200" y="3025999"/>
                <a:ext cx="198720" cy="88560"/>
              </p14:xfrm>
            </p:contentPart>
          </mc:Choice>
          <mc:Fallback xmlns="">
            <p:pic>
              <p:nvPicPr>
                <p:cNvPr id="43" name="Entrada de lápiz 42">
                  <a:extLst>
                    <a:ext uri="{FF2B5EF4-FFF2-40B4-BE49-F238E27FC236}">
                      <a16:creationId xmlns:a16="http://schemas.microsoft.com/office/drawing/2014/main" id="{84828D85-E225-4F3A-B3EC-2C3D8086D808}"/>
                    </a:ext>
                  </a:extLst>
                </p:cNvPr>
                <p:cNvPicPr/>
                <p:nvPr/>
              </p:nvPicPr>
              <p:blipFill>
                <a:blip r:embed="rId71"/>
                <a:stretch>
                  <a:fillRect/>
                </a:stretch>
              </p:blipFill>
              <p:spPr>
                <a:xfrm>
                  <a:off x="4678560" y="3017359"/>
                  <a:ext cx="216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Entrada de lápiz 43">
                  <a:extLst>
                    <a:ext uri="{FF2B5EF4-FFF2-40B4-BE49-F238E27FC236}">
                      <a16:creationId xmlns:a16="http://schemas.microsoft.com/office/drawing/2014/main" id="{500C2A2B-C7E8-4EAC-9A2D-D38BA6225B87}"/>
                    </a:ext>
                  </a:extLst>
                </p14:cNvPr>
                <p14:cNvContentPartPr/>
                <p14:nvPr/>
              </p14:nvContentPartPr>
              <p14:xfrm>
                <a:off x="4264560" y="3234079"/>
                <a:ext cx="797040" cy="29880"/>
              </p14:xfrm>
            </p:contentPart>
          </mc:Choice>
          <mc:Fallback xmlns="">
            <p:pic>
              <p:nvPicPr>
                <p:cNvPr id="44" name="Entrada de lápiz 43">
                  <a:extLst>
                    <a:ext uri="{FF2B5EF4-FFF2-40B4-BE49-F238E27FC236}">
                      <a16:creationId xmlns:a16="http://schemas.microsoft.com/office/drawing/2014/main" id="{500C2A2B-C7E8-4EAC-9A2D-D38BA6225B87}"/>
                    </a:ext>
                  </a:extLst>
                </p:cNvPr>
                <p:cNvPicPr/>
                <p:nvPr/>
              </p:nvPicPr>
              <p:blipFill>
                <a:blip r:embed="rId73"/>
                <a:stretch>
                  <a:fillRect/>
                </a:stretch>
              </p:blipFill>
              <p:spPr>
                <a:xfrm>
                  <a:off x="4255920" y="3225079"/>
                  <a:ext cx="814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Entrada de lápiz 48">
                  <a:extLst>
                    <a:ext uri="{FF2B5EF4-FFF2-40B4-BE49-F238E27FC236}">
                      <a16:creationId xmlns:a16="http://schemas.microsoft.com/office/drawing/2014/main" id="{227D9F87-5B9D-4F7E-99AD-DF7326D869AF}"/>
                    </a:ext>
                  </a:extLst>
                </p14:cNvPr>
                <p14:cNvContentPartPr/>
                <p14:nvPr/>
              </p14:nvContentPartPr>
              <p14:xfrm>
                <a:off x="5246280" y="3177559"/>
                <a:ext cx="158040" cy="21600"/>
              </p14:xfrm>
            </p:contentPart>
          </mc:Choice>
          <mc:Fallback xmlns="">
            <p:pic>
              <p:nvPicPr>
                <p:cNvPr id="49" name="Entrada de lápiz 48">
                  <a:extLst>
                    <a:ext uri="{FF2B5EF4-FFF2-40B4-BE49-F238E27FC236}">
                      <a16:creationId xmlns:a16="http://schemas.microsoft.com/office/drawing/2014/main" id="{227D9F87-5B9D-4F7E-99AD-DF7326D869AF}"/>
                    </a:ext>
                  </a:extLst>
                </p:cNvPr>
                <p:cNvPicPr/>
                <p:nvPr/>
              </p:nvPicPr>
              <p:blipFill>
                <a:blip r:embed="rId75"/>
                <a:stretch>
                  <a:fillRect/>
                </a:stretch>
              </p:blipFill>
              <p:spPr>
                <a:xfrm>
                  <a:off x="5237280" y="3168919"/>
                  <a:ext cx="175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Entrada de lápiz 49">
                  <a:extLst>
                    <a:ext uri="{FF2B5EF4-FFF2-40B4-BE49-F238E27FC236}">
                      <a16:creationId xmlns:a16="http://schemas.microsoft.com/office/drawing/2014/main" id="{2C44A6E5-D50B-4C1D-A4A5-2310F0711145}"/>
                    </a:ext>
                  </a:extLst>
                </p14:cNvPr>
                <p14:cNvContentPartPr/>
                <p14:nvPr/>
              </p14:nvContentPartPr>
              <p14:xfrm>
                <a:off x="5294520" y="3266479"/>
                <a:ext cx="122400" cy="22680"/>
              </p14:xfrm>
            </p:contentPart>
          </mc:Choice>
          <mc:Fallback xmlns="">
            <p:pic>
              <p:nvPicPr>
                <p:cNvPr id="50" name="Entrada de lápiz 49">
                  <a:extLst>
                    <a:ext uri="{FF2B5EF4-FFF2-40B4-BE49-F238E27FC236}">
                      <a16:creationId xmlns:a16="http://schemas.microsoft.com/office/drawing/2014/main" id="{2C44A6E5-D50B-4C1D-A4A5-2310F0711145}"/>
                    </a:ext>
                  </a:extLst>
                </p:cNvPr>
                <p:cNvPicPr/>
                <p:nvPr/>
              </p:nvPicPr>
              <p:blipFill>
                <a:blip r:embed="rId77"/>
                <a:stretch>
                  <a:fillRect/>
                </a:stretch>
              </p:blipFill>
              <p:spPr>
                <a:xfrm>
                  <a:off x="5285880" y="3257839"/>
                  <a:ext cx="1400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Entrada de lápiz 51">
                  <a:extLst>
                    <a:ext uri="{FF2B5EF4-FFF2-40B4-BE49-F238E27FC236}">
                      <a16:creationId xmlns:a16="http://schemas.microsoft.com/office/drawing/2014/main" id="{BCC3E647-64FC-4483-91ED-7696D77415FB}"/>
                    </a:ext>
                  </a:extLst>
                </p14:cNvPr>
                <p14:cNvContentPartPr/>
                <p14:nvPr/>
              </p14:nvContentPartPr>
              <p14:xfrm>
                <a:off x="5200200" y="3057319"/>
                <a:ext cx="302760" cy="349200"/>
              </p14:xfrm>
            </p:contentPart>
          </mc:Choice>
          <mc:Fallback xmlns="">
            <p:pic>
              <p:nvPicPr>
                <p:cNvPr id="52" name="Entrada de lápiz 51">
                  <a:extLst>
                    <a:ext uri="{FF2B5EF4-FFF2-40B4-BE49-F238E27FC236}">
                      <a16:creationId xmlns:a16="http://schemas.microsoft.com/office/drawing/2014/main" id="{BCC3E647-64FC-4483-91ED-7696D77415FB}"/>
                    </a:ext>
                  </a:extLst>
                </p:cNvPr>
                <p:cNvPicPr/>
                <p:nvPr/>
              </p:nvPicPr>
              <p:blipFill>
                <a:blip r:embed="rId79"/>
                <a:stretch>
                  <a:fillRect/>
                </a:stretch>
              </p:blipFill>
              <p:spPr>
                <a:xfrm>
                  <a:off x="5191200" y="3048679"/>
                  <a:ext cx="320400" cy="366840"/>
                </a:xfrm>
                <a:prstGeom prst="rect">
                  <a:avLst/>
                </a:prstGeom>
              </p:spPr>
            </p:pic>
          </mc:Fallback>
        </mc:AlternateContent>
      </p:grpSp>
      <p:grpSp>
        <p:nvGrpSpPr>
          <p:cNvPr id="57" name="Grupo 56">
            <a:extLst>
              <a:ext uri="{FF2B5EF4-FFF2-40B4-BE49-F238E27FC236}">
                <a16:creationId xmlns:a16="http://schemas.microsoft.com/office/drawing/2014/main" id="{25BBFCE3-C591-4A04-AD8C-6845A86B137A}"/>
              </a:ext>
            </a:extLst>
          </p:cNvPr>
          <p:cNvGrpSpPr/>
          <p:nvPr/>
        </p:nvGrpSpPr>
        <p:grpSpPr>
          <a:xfrm>
            <a:off x="5759640" y="3132919"/>
            <a:ext cx="360000" cy="125280"/>
            <a:chOff x="5759640" y="3132919"/>
            <a:chExt cx="360000" cy="125280"/>
          </a:xfrm>
        </p:grpSpPr>
        <mc:AlternateContent xmlns:mc="http://schemas.openxmlformats.org/markup-compatibility/2006" xmlns:p14="http://schemas.microsoft.com/office/powerpoint/2010/main">
          <mc:Choice Requires="p14">
            <p:contentPart p14:bwMode="auto" r:id="rId80">
              <p14:nvContentPartPr>
                <p14:cNvPr id="54" name="Entrada de lápiz 53">
                  <a:extLst>
                    <a:ext uri="{FF2B5EF4-FFF2-40B4-BE49-F238E27FC236}">
                      <a16:creationId xmlns:a16="http://schemas.microsoft.com/office/drawing/2014/main" id="{3ABBA645-3C08-402D-A91A-96735D777400}"/>
                    </a:ext>
                  </a:extLst>
                </p14:cNvPr>
                <p14:cNvContentPartPr/>
                <p14:nvPr/>
              </p14:nvContentPartPr>
              <p14:xfrm>
                <a:off x="5759640" y="3132919"/>
                <a:ext cx="9000" cy="124200"/>
              </p14:xfrm>
            </p:contentPart>
          </mc:Choice>
          <mc:Fallback xmlns="">
            <p:pic>
              <p:nvPicPr>
                <p:cNvPr id="54" name="Entrada de lápiz 53">
                  <a:extLst>
                    <a:ext uri="{FF2B5EF4-FFF2-40B4-BE49-F238E27FC236}">
                      <a16:creationId xmlns:a16="http://schemas.microsoft.com/office/drawing/2014/main" id="{3ABBA645-3C08-402D-A91A-96735D777400}"/>
                    </a:ext>
                  </a:extLst>
                </p:cNvPr>
                <p:cNvPicPr/>
                <p:nvPr/>
              </p:nvPicPr>
              <p:blipFill>
                <a:blip r:embed="rId81"/>
                <a:stretch>
                  <a:fillRect/>
                </a:stretch>
              </p:blipFill>
              <p:spPr>
                <a:xfrm>
                  <a:off x="5751000" y="3123919"/>
                  <a:ext cx="26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Entrada de lápiz 54">
                  <a:extLst>
                    <a:ext uri="{FF2B5EF4-FFF2-40B4-BE49-F238E27FC236}">
                      <a16:creationId xmlns:a16="http://schemas.microsoft.com/office/drawing/2014/main" id="{F02A8F13-FDEE-4382-9F07-93584B33E3F5}"/>
                    </a:ext>
                  </a:extLst>
                </p14:cNvPr>
                <p14:cNvContentPartPr/>
                <p14:nvPr/>
              </p14:nvContentPartPr>
              <p14:xfrm>
                <a:off x="5829480" y="3156319"/>
                <a:ext cx="111960" cy="101880"/>
              </p14:xfrm>
            </p:contentPart>
          </mc:Choice>
          <mc:Fallback xmlns="">
            <p:pic>
              <p:nvPicPr>
                <p:cNvPr id="55" name="Entrada de lápiz 54">
                  <a:extLst>
                    <a:ext uri="{FF2B5EF4-FFF2-40B4-BE49-F238E27FC236}">
                      <a16:creationId xmlns:a16="http://schemas.microsoft.com/office/drawing/2014/main" id="{F02A8F13-FDEE-4382-9F07-93584B33E3F5}"/>
                    </a:ext>
                  </a:extLst>
                </p:cNvPr>
                <p:cNvPicPr/>
                <p:nvPr/>
              </p:nvPicPr>
              <p:blipFill>
                <a:blip r:embed="rId83"/>
                <a:stretch>
                  <a:fillRect/>
                </a:stretch>
              </p:blipFill>
              <p:spPr>
                <a:xfrm>
                  <a:off x="5820480" y="3147319"/>
                  <a:ext cx="129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Entrada de lápiz 55">
                  <a:extLst>
                    <a:ext uri="{FF2B5EF4-FFF2-40B4-BE49-F238E27FC236}">
                      <a16:creationId xmlns:a16="http://schemas.microsoft.com/office/drawing/2014/main" id="{5CF0CFB2-1EEC-4AC8-A99F-A71FB3F9EB6B}"/>
                    </a:ext>
                  </a:extLst>
                </p14:cNvPr>
                <p14:cNvContentPartPr/>
                <p14:nvPr/>
              </p14:nvContentPartPr>
              <p14:xfrm>
                <a:off x="6000480" y="3134719"/>
                <a:ext cx="119160" cy="109800"/>
              </p14:xfrm>
            </p:contentPart>
          </mc:Choice>
          <mc:Fallback xmlns="">
            <p:pic>
              <p:nvPicPr>
                <p:cNvPr id="56" name="Entrada de lápiz 55">
                  <a:extLst>
                    <a:ext uri="{FF2B5EF4-FFF2-40B4-BE49-F238E27FC236}">
                      <a16:creationId xmlns:a16="http://schemas.microsoft.com/office/drawing/2014/main" id="{5CF0CFB2-1EEC-4AC8-A99F-A71FB3F9EB6B}"/>
                    </a:ext>
                  </a:extLst>
                </p:cNvPr>
                <p:cNvPicPr/>
                <p:nvPr/>
              </p:nvPicPr>
              <p:blipFill>
                <a:blip r:embed="rId85"/>
                <a:stretch>
                  <a:fillRect/>
                </a:stretch>
              </p:blipFill>
              <p:spPr>
                <a:xfrm>
                  <a:off x="5991480" y="3126079"/>
                  <a:ext cx="136800" cy="127440"/>
                </a:xfrm>
                <a:prstGeom prst="rect">
                  <a:avLst/>
                </a:prstGeom>
              </p:spPr>
            </p:pic>
          </mc:Fallback>
        </mc:AlternateContent>
      </p:grpSp>
      <p:grpSp>
        <p:nvGrpSpPr>
          <p:cNvPr id="71" name="Grupo 70">
            <a:extLst>
              <a:ext uri="{FF2B5EF4-FFF2-40B4-BE49-F238E27FC236}">
                <a16:creationId xmlns:a16="http://schemas.microsoft.com/office/drawing/2014/main" id="{DB5B7083-903A-426F-93E0-A420E03E09F7}"/>
              </a:ext>
            </a:extLst>
          </p:cNvPr>
          <p:cNvGrpSpPr/>
          <p:nvPr/>
        </p:nvGrpSpPr>
        <p:grpSpPr>
          <a:xfrm>
            <a:off x="6354360" y="3068479"/>
            <a:ext cx="873720" cy="193680"/>
            <a:chOff x="6354360" y="3068479"/>
            <a:chExt cx="873720" cy="193680"/>
          </a:xfrm>
        </p:grpSpPr>
        <mc:AlternateContent xmlns:mc="http://schemas.openxmlformats.org/markup-compatibility/2006" xmlns:p14="http://schemas.microsoft.com/office/powerpoint/2010/main">
          <mc:Choice Requires="p14">
            <p:contentPart p14:bwMode="auto" r:id="rId86">
              <p14:nvContentPartPr>
                <p14:cNvPr id="58" name="Entrada de lápiz 57">
                  <a:extLst>
                    <a:ext uri="{FF2B5EF4-FFF2-40B4-BE49-F238E27FC236}">
                      <a16:creationId xmlns:a16="http://schemas.microsoft.com/office/drawing/2014/main" id="{158C08D4-5D9E-4E11-8850-2C19DCD24471}"/>
                    </a:ext>
                  </a:extLst>
                </p14:cNvPr>
                <p14:cNvContentPartPr/>
                <p14:nvPr/>
              </p14:nvContentPartPr>
              <p14:xfrm>
                <a:off x="6354360" y="3197359"/>
                <a:ext cx="185040" cy="21600"/>
              </p14:xfrm>
            </p:contentPart>
          </mc:Choice>
          <mc:Fallback xmlns="">
            <p:pic>
              <p:nvPicPr>
                <p:cNvPr id="58" name="Entrada de lápiz 57">
                  <a:extLst>
                    <a:ext uri="{FF2B5EF4-FFF2-40B4-BE49-F238E27FC236}">
                      <a16:creationId xmlns:a16="http://schemas.microsoft.com/office/drawing/2014/main" id="{158C08D4-5D9E-4E11-8850-2C19DCD24471}"/>
                    </a:ext>
                  </a:extLst>
                </p:cNvPr>
                <p:cNvPicPr/>
                <p:nvPr/>
              </p:nvPicPr>
              <p:blipFill>
                <a:blip r:embed="rId87"/>
                <a:stretch>
                  <a:fillRect/>
                </a:stretch>
              </p:blipFill>
              <p:spPr>
                <a:xfrm>
                  <a:off x="6345360" y="3188359"/>
                  <a:ext cx="202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Entrada de lápiz 58">
                  <a:extLst>
                    <a:ext uri="{FF2B5EF4-FFF2-40B4-BE49-F238E27FC236}">
                      <a16:creationId xmlns:a16="http://schemas.microsoft.com/office/drawing/2014/main" id="{63495F81-F193-4CBB-8488-22EC2AF5FF6C}"/>
                    </a:ext>
                  </a:extLst>
                </p14:cNvPr>
                <p14:cNvContentPartPr/>
                <p14:nvPr/>
              </p14:nvContentPartPr>
              <p14:xfrm>
                <a:off x="6539400" y="3133999"/>
                <a:ext cx="141840" cy="128160"/>
              </p14:xfrm>
            </p:contentPart>
          </mc:Choice>
          <mc:Fallback xmlns="">
            <p:pic>
              <p:nvPicPr>
                <p:cNvPr id="59" name="Entrada de lápiz 58">
                  <a:extLst>
                    <a:ext uri="{FF2B5EF4-FFF2-40B4-BE49-F238E27FC236}">
                      <a16:creationId xmlns:a16="http://schemas.microsoft.com/office/drawing/2014/main" id="{63495F81-F193-4CBB-8488-22EC2AF5FF6C}"/>
                    </a:ext>
                  </a:extLst>
                </p:cNvPr>
                <p:cNvPicPr/>
                <p:nvPr/>
              </p:nvPicPr>
              <p:blipFill>
                <a:blip r:embed="rId89"/>
                <a:stretch>
                  <a:fillRect/>
                </a:stretch>
              </p:blipFill>
              <p:spPr>
                <a:xfrm>
                  <a:off x="6530760" y="3124999"/>
                  <a:ext cx="159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Entrada de lápiz 59">
                  <a:extLst>
                    <a:ext uri="{FF2B5EF4-FFF2-40B4-BE49-F238E27FC236}">
                      <a16:creationId xmlns:a16="http://schemas.microsoft.com/office/drawing/2014/main" id="{54417C1F-287C-4C87-AE63-36CCE838784A}"/>
                    </a:ext>
                  </a:extLst>
                </p14:cNvPr>
                <p14:cNvContentPartPr/>
                <p14:nvPr/>
              </p14:nvContentPartPr>
              <p14:xfrm>
                <a:off x="6891840" y="3068479"/>
                <a:ext cx="145800" cy="132840"/>
              </p14:xfrm>
            </p:contentPart>
          </mc:Choice>
          <mc:Fallback xmlns="">
            <p:pic>
              <p:nvPicPr>
                <p:cNvPr id="60" name="Entrada de lápiz 59">
                  <a:extLst>
                    <a:ext uri="{FF2B5EF4-FFF2-40B4-BE49-F238E27FC236}">
                      <a16:creationId xmlns:a16="http://schemas.microsoft.com/office/drawing/2014/main" id="{54417C1F-287C-4C87-AE63-36CCE838784A}"/>
                    </a:ext>
                  </a:extLst>
                </p:cNvPr>
                <p:cNvPicPr/>
                <p:nvPr/>
              </p:nvPicPr>
              <p:blipFill>
                <a:blip r:embed="rId91"/>
                <a:stretch>
                  <a:fillRect/>
                </a:stretch>
              </p:blipFill>
              <p:spPr>
                <a:xfrm>
                  <a:off x="6883200" y="3059479"/>
                  <a:ext cx="163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Entrada de lápiz 60">
                  <a:extLst>
                    <a:ext uri="{FF2B5EF4-FFF2-40B4-BE49-F238E27FC236}">
                      <a16:creationId xmlns:a16="http://schemas.microsoft.com/office/drawing/2014/main" id="{5FB9D67F-2700-4917-834F-54882162483F}"/>
                    </a:ext>
                  </a:extLst>
                </p14:cNvPr>
                <p14:cNvContentPartPr/>
                <p14:nvPr/>
              </p14:nvContentPartPr>
              <p14:xfrm>
                <a:off x="7120800" y="3104479"/>
                <a:ext cx="107280" cy="101880"/>
              </p14:xfrm>
            </p:contentPart>
          </mc:Choice>
          <mc:Fallback xmlns="">
            <p:pic>
              <p:nvPicPr>
                <p:cNvPr id="61" name="Entrada de lápiz 60">
                  <a:extLst>
                    <a:ext uri="{FF2B5EF4-FFF2-40B4-BE49-F238E27FC236}">
                      <a16:creationId xmlns:a16="http://schemas.microsoft.com/office/drawing/2014/main" id="{5FB9D67F-2700-4917-834F-54882162483F}"/>
                    </a:ext>
                  </a:extLst>
                </p:cNvPr>
                <p:cNvPicPr/>
                <p:nvPr/>
              </p:nvPicPr>
              <p:blipFill>
                <a:blip r:embed="rId93"/>
                <a:stretch>
                  <a:fillRect/>
                </a:stretch>
              </p:blipFill>
              <p:spPr>
                <a:xfrm>
                  <a:off x="7112160" y="3095479"/>
                  <a:ext cx="124920" cy="119520"/>
                </a:xfrm>
                <a:prstGeom prst="rect">
                  <a:avLst/>
                </a:prstGeom>
              </p:spPr>
            </p:pic>
          </mc:Fallback>
        </mc:AlternateContent>
      </p:grpSp>
      <p:grpSp>
        <p:nvGrpSpPr>
          <p:cNvPr id="69" name="Grupo 68">
            <a:extLst>
              <a:ext uri="{FF2B5EF4-FFF2-40B4-BE49-F238E27FC236}">
                <a16:creationId xmlns:a16="http://schemas.microsoft.com/office/drawing/2014/main" id="{5A45B90D-AB9A-40F9-9984-26D21839B4B6}"/>
              </a:ext>
            </a:extLst>
          </p:cNvPr>
          <p:cNvGrpSpPr/>
          <p:nvPr/>
        </p:nvGrpSpPr>
        <p:grpSpPr>
          <a:xfrm>
            <a:off x="7576920" y="2982439"/>
            <a:ext cx="1009800" cy="219240"/>
            <a:chOff x="7576920" y="2982439"/>
            <a:chExt cx="1009800" cy="219240"/>
          </a:xfrm>
        </p:grpSpPr>
        <mc:AlternateContent xmlns:mc="http://schemas.openxmlformats.org/markup-compatibility/2006" xmlns:p14="http://schemas.microsoft.com/office/powerpoint/2010/main">
          <mc:Choice Requires="p14">
            <p:contentPart p14:bwMode="auto" r:id="rId94">
              <p14:nvContentPartPr>
                <p14:cNvPr id="62" name="Entrada de lápiz 61">
                  <a:extLst>
                    <a:ext uri="{FF2B5EF4-FFF2-40B4-BE49-F238E27FC236}">
                      <a16:creationId xmlns:a16="http://schemas.microsoft.com/office/drawing/2014/main" id="{907F9F21-637C-460F-AB80-2FD1B6329D2A}"/>
                    </a:ext>
                  </a:extLst>
                </p14:cNvPr>
                <p14:cNvContentPartPr/>
                <p14:nvPr/>
              </p14:nvContentPartPr>
              <p14:xfrm>
                <a:off x="7576920" y="3036439"/>
                <a:ext cx="171720" cy="162000"/>
              </p14:xfrm>
            </p:contentPart>
          </mc:Choice>
          <mc:Fallback xmlns="">
            <p:pic>
              <p:nvPicPr>
                <p:cNvPr id="62" name="Entrada de lápiz 61">
                  <a:extLst>
                    <a:ext uri="{FF2B5EF4-FFF2-40B4-BE49-F238E27FC236}">
                      <a16:creationId xmlns:a16="http://schemas.microsoft.com/office/drawing/2014/main" id="{907F9F21-637C-460F-AB80-2FD1B6329D2A}"/>
                    </a:ext>
                  </a:extLst>
                </p:cNvPr>
                <p:cNvPicPr/>
                <p:nvPr/>
              </p:nvPicPr>
              <p:blipFill>
                <a:blip r:embed="rId95"/>
                <a:stretch>
                  <a:fillRect/>
                </a:stretch>
              </p:blipFill>
              <p:spPr>
                <a:xfrm>
                  <a:off x="7567920" y="3027439"/>
                  <a:ext cx="189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Entrada de lápiz 62">
                  <a:extLst>
                    <a:ext uri="{FF2B5EF4-FFF2-40B4-BE49-F238E27FC236}">
                      <a16:creationId xmlns:a16="http://schemas.microsoft.com/office/drawing/2014/main" id="{7F0A12E6-6257-468E-8EF3-2E4F1DCC3E0C}"/>
                    </a:ext>
                  </a:extLst>
                </p14:cNvPr>
                <p14:cNvContentPartPr/>
                <p14:nvPr/>
              </p14:nvContentPartPr>
              <p14:xfrm>
                <a:off x="7751160" y="3097999"/>
                <a:ext cx="146880" cy="103680"/>
              </p14:xfrm>
            </p:contentPart>
          </mc:Choice>
          <mc:Fallback xmlns="">
            <p:pic>
              <p:nvPicPr>
                <p:cNvPr id="63" name="Entrada de lápiz 62">
                  <a:extLst>
                    <a:ext uri="{FF2B5EF4-FFF2-40B4-BE49-F238E27FC236}">
                      <a16:creationId xmlns:a16="http://schemas.microsoft.com/office/drawing/2014/main" id="{7F0A12E6-6257-468E-8EF3-2E4F1DCC3E0C}"/>
                    </a:ext>
                  </a:extLst>
                </p:cNvPr>
                <p:cNvPicPr/>
                <p:nvPr/>
              </p:nvPicPr>
              <p:blipFill>
                <a:blip r:embed="rId97"/>
                <a:stretch>
                  <a:fillRect/>
                </a:stretch>
              </p:blipFill>
              <p:spPr>
                <a:xfrm>
                  <a:off x="7742520" y="3089359"/>
                  <a:ext cx="1645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Entrada de lápiz 63">
                  <a:extLst>
                    <a:ext uri="{FF2B5EF4-FFF2-40B4-BE49-F238E27FC236}">
                      <a16:creationId xmlns:a16="http://schemas.microsoft.com/office/drawing/2014/main" id="{1D327FF7-1873-452C-AE1A-A4D177576318}"/>
                    </a:ext>
                  </a:extLst>
                </p14:cNvPr>
                <p14:cNvContentPartPr/>
                <p14:nvPr/>
              </p14:nvContentPartPr>
              <p14:xfrm>
                <a:off x="7986600" y="3099079"/>
                <a:ext cx="11520" cy="76680"/>
              </p14:xfrm>
            </p:contentPart>
          </mc:Choice>
          <mc:Fallback xmlns="">
            <p:pic>
              <p:nvPicPr>
                <p:cNvPr id="64" name="Entrada de lápiz 63">
                  <a:extLst>
                    <a:ext uri="{FF2B5EF4-FFF2-40B4-BE49-F238E27FC236}">
                      <a16:creationId xmlns:a16="http://schemas.microsoft.com/office/drawing/2014/main" id="{1D327FF7-1873-452C-AE1A-A4D177576318}"/>
                    </a:ext>
                  </a:extLst>
                </p:cNvPr>
                <p:cNvPicPr/>
                <p:nvPr/>
              </p:nvPicPr>
              <p:blipFill>
                <a:blip r:embed="rId99"/>
                <a:stretch>
                  <a:fillRect/>
                </a:stretch>
              </p:blipFill>
              <p:spPr>
                <a:xfrm>
                  <a:off x="7977600" y="3090079"/>
                  <a:ext cx="29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Entrada de lápiz 64">
                  <a:extLst>
                    <a:ext uri="{FF2B5EF4-FFF2-40B4-BE49-F238E27FC236}">
                      <a16:creationId xmlns:a16="http://schemas.microsoft.com/office/drawing/2014/main" id="{5BB3061B-081C-43E9-9EC8-A831D51CEE43}"/>
                    </a:ext>
                  </a:extLst>
                </p14:cNvPr>
                <p14:cNvContentPartPr/>
                <p14:nvPr/>
              </p14:nvContentPartPr>
              <p14:xfrm>
                <a:off x="7812720" y="3091519"/>
                <a:ext cx="305280" cy="65160"/>
              </p14:xfrm>
            </p:contentPart>
          </mc:Choice>
          <mc:Fallback xmlns="">
            <p:pic>
              <p:nvPicPr>
                <p:cNvPr id="65" name="Entrada de lápiz 64">
                  <a:extLst>
                    <a:ext uri="{FF2B5EF4-FFF2-40B4-BE49-F238E27FC236}">
                      <a16:creationId xmlns:a16="http://schemas.microsoft.com/office/drawing/2014/main" id="{5BB3061B-081C-43E9-9EC8-A831D51CEE43}"/>
                    </a:ext>
                  </a:extLst>
                </p:cNvPr>
                <p:cNvPicPr/>
                <p:nvPr/>
              </p:nvPicPr>
              <p:blipFill>
                <a:blip r:embed="rId101"/>
                <a:stretch>
                  <a:fillRect/>
                </a:stretch>
              </p:blipFill>
              <p:spPr>
                <a:xfrm>
                  <a:off x="7803720" y="3082879"/>
                  <a:ext cx="3229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Entrada de lápiz 65">
                  <a:extLst>
                    <a:ext uri="{FF2B5EF4-FFF2-40B4-BE49-F238E27FC236}">
                      <a16:creationId xmlns:a16="http://schemas.microsoft.com/office/drawing/2014/main" id="{32065199-F97B-4A35-BF0D-5FF7AF100855}"/>
                    </a:ext>
                  </a:extLst>
                </p14:cNvPr>
                <p14:cNvContentPartPr/>
                <p14:nvPr/>
              </p14:nvContentPartPr>
              <p14:xfrm>
                <a:off x="8053560" y="3006919"/>
                <a:ext cx="38880" cy="79920"/>
              </p14:xfrm>
            </p:contentPart>
          </mc:Choice>
          <mc:Fallback xmlns="">
            <p:pic>
              <p:nvPicPr>
                <p:cNvPr id="66" name="Entrada de lápiz 65">
                  <a:extLst>
                    <a:ext uri="{FF2B5EF4-FFF2-40B4-BE49-F238E27FC236}">
                      <a16:creationId xmlns:a16="http://schemas.microsoft.com/office/drawing/2014/main" id="{32065199-F97B-4A35-BF0D-5FF7AF100855}"/>
                    </a:ext>
                  </a:extLst>
                </p:cNvPr>
                <p:cNvPicPr/>
                <p:nvPr/>
              </p:nvPicPr>
              <p:blipFill>
                <a:blip r:embed="rId103"/>
                <a:stretch>
                  <a:fillRect/>
                </a:stretch>
              </p:blipFill>
              <p:spPr>
                <a:xfrm>
                  <a:off x="8044560" y="2997919"/>
                  <a:ext cx="56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Entrada de lápiz 66">
                  <a:extLst>
                    <a:ext uri="{FF2B5EF4-FFF2-40B4-BE49-F238E27FC236}">
                      <a16:creationId xmlns:a16="http://schemas.microsoft.com/office/drawing/2014/main" id="{C2361AAB-DFEA-4DBD-8E29-8A9BB921D6A5}"/>
                    </a:ext>
                  </a:extLst>
                </p14:cNvPr>
                <p14:cNvContentPartPr/>
                <p14:nvPr/>
              </p14:nvContentPartPr>
              <p14:xfrm>
                <a:off x="8149680" y="3030679"/>
                <a:ext cx="155160" cy="161280"/>
              </p14:xfrm>
            </p:contentPart>
          </mc:Choice>
          <mc:Fallback xmlns="">
            <p:pic>
              <p:nvPicPr>
                <p:cNvPr id="67" name="Entrada de lápiz 66">
                  <a:extLst>
                    <a:ext uri="{FF2B5EF4-FFF2-40B4-BE49-F238E27FC236}">
                      <a16:creationId xmlns:a16="http://schemas.microsoft.com/office/drawing/2014/main" id="{C2361AAB-DFEA-4DBD-8E29-8A9BB921D6A5}"/>
                    </a:ext>
                  </a:extLst>
                </p:cNvPr>
                <p:cNvPicPr/>
                <p:nvPr/>
              </p:nvPicPr>
              <p:blipFill>
                <a:blip r:embed="rId105"/>
                <a:stretch>
                  <a:fillRect/>
                </a:stretch>
              </p:blipFill>
              <p:spPr>
                <a:xfrm>
                  <a:off x="8140680" y="3022039"/>
                  <a:ext cx="172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Entrada de lápiz 67">
                  <a:extLst>
                    <a:ext uri="{FF2B5EF4-FFF2-40B4-BE49-F238E27FC236}">
                      <a16:creationId xmlns:a16="http://schemas.microsoft.com/office/drawing/2014/main" id="{A7AD05AD-3385-4602-8263-169B8F008D36}"/>
                    </a:ext>
                  </a:extLst>
                </p14:cNvPr>
                <p14:cNvContentPartPr/>
                <p14:nvPr/>
              </p14:nvContentPartPr>
              <p14:xfrm>
                <a:off x="8382240" y="2982439"/>
                <a:ext cx="204480" cy="195480"/>
              </p14:xfrm>
            </p:contentPart>
          </mc:Choice>
          <mc:Fallback xmlns="">
            <p:pic>
              <p:nvPicPr>
                <p:cNvPr id="68" name="Entrada de lápiz 67">
                  <a:extLst>
                    <a:ext uri="{FF2B5EF4-FFF2-40B4-BE49-F238E27FC236}">
                      <a16:creationId xmlns:a16="http://schemas.microsoft.com/office/drawing/2014/main" id="{A7AD05AD-3385-4602-8263-169B8F008D36}"/>
                    </a:ext>
                  </a:extLst>
                </p:cNvPr>
                <p:cNvPicPr/>
                <p:nvPr/>
              </p:nvPicPr>
              <p:blipFill>
                <a:blip r:embed="rId107"/>
                <a:stretch>
                  <a:fillRect/>
                </a:stretch>
              </p:blipFill>
              <p:spPr>
                <a:xfrm>
                  <a:off x="8373600" y="2973439"/>
                  <a:ext cx="222120" cy="213120"/>
                </a:xfrm>
                <a:prstGeom prst="rect">
                  <a:avLst/>
                </a:prstGeom>
              </p:spPr>
            </p:pic>
          </mc:Fallback>
        </mc:AlternateContent>
      </p:grpSp>
      <p:grpSp>
        <p:nvGrpSpPr>
          <p:cNvPr id="74" name="Grupo 73">
            <a:extLst>
              <a:ext uri="{FF2B5EF4-FFF2-40B4-BE49-F238E27FC236}">
                <a16:creationId xmlns:a16="http://schemas.microsoft.com/office/drawing/2014/main" id="{8E82F54C-E739-4B7B-A354-C79C5DE1E15C}"/>
              </a:ext>
            </a:extLst>
          </p:cNvPr>
          <p:cNvGrpSpPr/>
          <p:nvPr/>
        </p:nvGrpSpPr>
        <p:grpSpPr>
          <a:xfrm>
            <a:off x="110880" y="2245519"/>
            <a:ext cx="240480" cy="302040"/>
            <a:chOff x="110880" y="2245519"/>
            <a:chExt cx="240480" cy="302040"/>
          </a:xfrm>
        </p:grpSpPr>
        <mc:AlternateContent xmlns:mc="http://schemas.openxmlformats.org/markup-compatibility/2006" xmlns:p14="http://schemas.microsoft.com/office/powerpoint/2010/main">
          <mc:Choice Requires="p14">
            <p:contentPart p14:bwMode="auto" r:id="rId108">
              <p14:nvContentPartPr>
                <p14:cNvPr id="72" name="Entrada de lápiz 71">
                  <a:extLst>
                    <a:ext uri="{FF2B5EF4-FFF2-40B4-BE49-F238E27FC236}">
                      <a16:creationId xmlns:a16="http://schemas.microsoft.com/office/drawing/2014/main" id="{6DBD53D4-4963-4EA6-97C1-5305DC058B8C}"/>
                    </a:ext>
                  </a:extLst>
                </p14:cNvPr>
                <p14:cNvContentPartPr/>
                <p14:nvPr/>
              </p14:nvContentPartPr>
              <p14:xfrm>
                <a:off x="110880" y="2313919"/>
                <a:ext cx="95760" cy="130680"/>
              </p14:xfrm>
            </p:contentPart>
          </mc:Choice>
          <mc:Fallback xmlns="">
            <p:pic>
              <p:nvPicPr>
                <p:cNvPr id="72" name="Entrada de lápiz 71">
                  <a:extLst>
                    <a:ext uri="{FF2B5EF4-FFF2-40B4-BE49-F238E27FC236}">
                      <a16:creationId xmlns:a16="http://schemas.microsoft.com/office/drawing/2014/main" id="{6DBD53D4-4963-4EA6-97C1-5305DC058B8C}"/>
                    </a:ext>
                  </a:extLst>
                </p:cNvPr>
                <p:cNvPicPr/>
                <p:nvPr/>
              </p:nvPicPr>
              <p:blipFill>
                <a:blip r:embed="rId109"/>
                <a:stretch>
                  <a:fillRect/>
                </a:stretch>
              </p:blipFill>
              <p:spPr>
                <a:xfrm>
                  <a:off x="102240" y="2305279"/>
                  <a:ext cx="1134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Entrada de lápiz 72">
                  <a:extLst>
                    <a:ext uri="{FF2B5EF4-FFF2-40B4-BE49-F238E27FC236}">
                      <a16:creationId xmlns:a16="http://schemas.microsoft.com/office/drawing/2014/main" id="{E7F671A2-CE57-4BB7-878C-A6A86D411452}"/>
                    </a:ext>
                  </a:extLst>
                </p14:cNvPr>
                <p14:cNvContentPartPr/>
                <p14:nvPr/>
              </p14:nvContentPartPr>
              <p14:xfrm>
                <a:off x="233280" y="2245519"/>
                <a:ext cx="118080" cy="302040"/>
              </p14:xfrm>
            </p:contentPart>
          </mc:Choice>
          <mc:Fallback xmlns="">
            <p:pic>
              <p:nvPicPr>
                <p:cNvPr id="73" name="Entrada de lápiz 72">
                  <a:extLst>
                    <a:ext uri="{FF2B5EF4-FFF2-40B4-BE49-F238E27FC236}">
                      <a16:creationId xmlns:a16="http://schemas.microsoft.com/office/drawing/2014/main" id="{E7F671A2-CE57-4BB7-878C-A6A86D411452}"/>
                    </a:ext>
                  </a:extLst>
                </p:cNvPr>
                <p:cNvPicPr/>
                <p:nvPr/>
              </p:nvPicPr>
              <p:blipFill>
                <a:blip r:embed="rId111"/>
                <a:stretch>
                  <a:fillRect/>
                </a:stretch>
              </p:blipFill>
              <p:spPr>
                <a:xfrm>
                  <a:off x="224640" y="2236879"/>
                  <a:ext cx="135720" cy="319680"/>
                </a:xfrm>
                <a:prstGeom prst="rect">
                  <a:avLst/>
                </a:prstGeom>
              </p:spPr>
            </p:pic>
          </mc:Fallback>
        </mc:AlternateContent>
      </p:grpSp>
      <p:grpSp>
        <p:nvGrpSpPr>
          <p:cNvPr id="101" name="Grupo 100">
            <a:extLst>
              <a:ext uri="{FF2B5EF4-FFF2-40B4-BE49-F238E27FC236}">
                <a16:creationId xmlns:a16="http://schemas.microsoft.com/office/drawing/2014/main" id="{269B9CBD-C323-40B4-AF4B-759481BDDD9F}"/>
              </a:ext>
            </a:extLst>
          </p:cNvPr>
          <p:cNvGrpSpPr/>
          <p:nvPr/>
        </p:nvGrpSpPr>
        <p:grpSpPr>
          <a:xfrm>
            <a:off x="669240" y="3935719"/>
            <a:ext cx="763200" cy="188280"/>
            <a:chOff x="669240" y="3935719"/>
            <a:chExt cx="763200" cy="188280"/>
          </a:xfrm>
        </p:grpSpPr>
        <mc:AlternateContent xmlns:mc="http://schemas.openxmlformats.org/markup-compatibility/2006" xmlns:p14="http://schemas.microsoft.com/office/powerpoint/2010/main">
          <mc:Choice Requires="p14">
            <p:contentPart p14:bwMode="auto" r:id="rId112">
              <p14:nvContentPartPr>
                <p14:cNvPr id="75" name="Entrada de lápiz 74">
                  <a:extLst>
                    <a:ext uri="{FF2B5EF4-FFF2-40B4-BE49-F238E27FC236}">
                      <a16:creationId xmlns:a16="http://schemas.microsoft.com/office/drawing/2014/main" id="{362C0DE8-20AC-4DCD-9615-6FFEE968C5C3}"/>
                    </a:ext>
                  </a:extLst>
                </p14:cNvPr>
                <p14:cNvContentPartPr/>
                <p14:nvPr/>
              </p14:nvContentPartPr>
              <p14:xfrm>
                <a:off x="706320" y="3935719"/>
                <a:ext cx="153720" cy="188280"/>
              </p14:xfrm>
            </p:contentPart>
          </mc:Choice>
          <mc:Fallback xmlns="">
            <p:pic>
              <p:nvPicPr>
                <p:cNvPr id="75" name="Entrada de lápiz 74">
                  <a:extLst>
                    <a:ext uri="{FF2B5EF4-FFF2-40B4-BE49-F238E27FC236}">
                      <a16:creationId xmlns:a16="http://schemas.microsoft.com/office/drawing/2014/main" id="{362C0DE8-20AC-4DCD-9615-6FFEE968C5C3}"/>
                    </a:ext>
                  </a:extLst>
                </p:cNvPr>
                <p:cNvPicPr/>
                <p:nvPr/>
              </p:nvPicPr>
              <p:blipFill>
                <a:blip r:embed="rId113"/>
                <a:stretch>
                  <a:fillRect/>
                </a:stretch>
              </p:blipFill>
              <p:spPr>
                <a:xfrm>
                  <a:off x="697680" y="3926719"/>
                  <a:ext cx="171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Entrada de lápiz 75">
                  <a:extLst>
                    <a:ext uri="{FF2B5EF4-FFF2-40B4-BE49-F238E27FC236}">
                      <a16:creationId xmlns:a16="http://schemas.microsoft.com/office/drawing/2014/main" id="{F4C00ED6-B82A-4034-A10F-D9DBF6E58353}"/>
                    </a:ext>
                  </a:extLst>
                </p14:cNvPr>
                <p14:cNvContentPartPr/>
                <p14:nvPr/>
              </p14:nvContentPartPr>
              <p14:xfrm>
                <a:off x="700200" y="4044079"/>
                <a:ext cx="88920" cy="19080"/>
              </p14:xfrm>
            </p:contentPart>
          </mc:Choice>
          <mc:Fallback xmlns="">
            <p:pic>
              <p:nvPicPr>
                <p:cNvPr id="76" name="Entrada de lápiz 75">
                  <a:extLst>
                    <a:ext uri="{FF2B5EF4-FFF2-40B4-BE49-F238E27FC236}">
                      <a16:creationId xmlns:a16="http://schemas.microsoft.com/office/drawing/2014/main" id="{F4C00ED6-B82A-4034-A10F-D9DBF6E58353}"/>
                    </a:ext>
                  </a:extLst>
                </p:cNvPr>
                <p:cNvPicPr/>
                <p:nvPr/>
              </p:nvPicPr>
              <p:blipFill>
                <a:blip r:embed="rId115"/>
                <a:stretch>
                  <a:fillRect/>
                </a:stretch>
              </p:blipFill>
              <p:spPr>
                <a:xfrm>
                  <a:off x="691200" y="4035079"/>
                  <a:ext cx="106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Entrada de lápiz 76">
                  <a:extLst>
                    <a:ext uri="{FF2B5EF4-FFF2-40B4-BE49-F238E27FC236}">
                      <a16:creationId xmlns:a16="http://schemas.microsoft.com/office/drawing/2014/main" id="{E073E85D-9D37-4BA4-9358-E33DED5088A5}"/>
                    </a:ext>
                  </a:extLst>
                </p14:cNvPr>
                <p14:cNvContentPartPr/>
                <p14:nvPr/>
              </p14:nvContentPartPr>
              <p14:xfrm>
                <a:off x="669240" y="3951919"/>
                <a:ext cx="121680" cy="37800"/>
              </p14:xfrm>
            </p:contentPart>
          </mc:Choice>
          <mc:Fallback xmlns="">
            <p:pic>
              <p:nvPicPr>
                <p:cNvPr id="77" name="Entrada de lápiz 76">
                  <a:extLst>
                    <a:ext uri="{FF2B5EF4-FFF2-40B4-BE49-F238E27FC236}">
                      <a16:creationId xmlns:a16="http://schemas.microsoft.com/office/drawing/2014/main" id="{E073E85D-9D37-4BA4-9358-E33DED5088A5}"/>
                    </a:ext>
                  </a:extLst>
                </p:cNvPr>
                <p:cNvPicPr/>
                <p:nvPr/>
              </p:nvPicPr>
              <p:blipFill>
                <a:blip r:embed="rId117"/>
                <a:stretch>
                  <a:fillRect/>
                </a:stretch>
              </p:blipFill>
              <p:spPr>
                <a:xfrm>
                  <a:off x="660240" y="3942919"/>
                  <a:ext cx="139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Entrada de lápiz 77">
                  <a:extLst>
                    <a:ext uri="{FF2B5EF4-FFF2-40B4-BE49-F238E27FC236}">
                      <a16:creationId xmlns:a16="http://schemas.microsoft.com/office/drawing/2014/main" id="{BEBA3C59-724E-42DD-8ED7-832AF85C7E9B}"/>
                    </a:ext>
                  </a:extLst>
                </p14:cNvPr>
                <p14:cNvContentPartPr/>
                <p14:nvPr/>
              </p14:nvContentPartPr>
              <p14:xfrm>
                <a:off x="894240" y="3946879"/>
                <a:ext cx="171720" cy="164520"/>
              </p14:xfrm>
            </p:contentPart>
          </mc:Choice>
          <mc:Fallback xmlns="">
            <p:pic>
              <p:nvPicPr>
                <p:cNvPr id="78" name="Entrada de lápiz 77">
                  <a:extLst>
                    <a:ext uri="{FF2B5EF4-FFF2-40B4-BE49-F238E27FC236}">
                      <a16:creationId xmlns:a16="http://schemas.microsoft.com/office/drawing/2014/main" id="{BEBA3C59-724E-42DD-8ED7-832AF85C7E9B}"/>
                    </a:ext>
                  </a:extLst>
                </p:cNvPr>
                <p:cNvPicPr/>
                <p:nvPr/>
              </p:nvPicPr>
              <p:blipFill>
                <a:blip r:embed="rId119"/>
                <a:stretch>
                  <a:fillRect/>
                </a:stretch>
              </p:blipFill>
              <p:spPr>
                <a:xfrm>
                  <a:off x="885600" y="3937879"/>
                  <a:ext cx="189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Entrada de lápiz 78">
                  <a:extLst>
                    <a:ext uri="{FF2B5EF4-FFF2-40B4-BE49-F238E27FC236}">
                      <a16:creationId xmlns:a16="http://schemas.microsoft.com/office/drawing/2014/main" id="{A82CBAE3-374B-494F-BF45-7A54D1662760}"/>
                    </a:ext>
                  </a:extLst>
                </p14:cNvPr>
                <p14:cNvContentPartPr/>
                <p14:nvPr/>
              </p14:nvContentPartPr>
              <p14:xfrm>
                <a:off x="1141560" y="3948319"/>
                <a:ext cx="24840" cy="146880"/>
              </p14:xfrm>
            </p:contentPart>
          </mc:Choice>
          <mc:Fallback xmlns="">
            <p:pic>
              <p:nvPicPr>
                <p:cNvPr id="79" name="Entrada de lápiz 78">
                  <a:extLst>
                    <a:ext uri="{FF2B5EF4-FFF2-40B4-BE49-F238E27FC236}">
                      <a16:creationId xmlns:a16="http://schemas.microsoft.com/office/drawing/2014/main" id="{A82CBAE3-374B-494F-BF45-7A54D1662760}"/>
                    </a:ext>
                  </a:extLst>
                </p:cNvPr>
                <p:cNvPicPr/>
                <p:nvPr/>
              </p:nvPicPr>
              <p:blipFill>
                <a:blip r:embed="rId121"/>
                <a:stretch>
                  <a:fillRect/>
                </a:stretch>
              </p:blipFill>
              <p:spPr>
                <a:xfrm>
                  <a:off x="1132560" y="3939679"/>
                  <a:ext cx="42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Entrada de lápiz 79">
                  <a:extLst>
                    <a:ext uri="{FF2B5EF4-FFF2-40B4-BE49-F238E27FC236}">
                      <a16:creationId xmlns:a16="http://schemas.microsoft.com/office/drawing/2014/main" id="{3EB17DA6-8B4C-4D9F-9D70-B7942E1CB571}"/>
                    </a:ext>
                  </a:extLst>
                </p14:cNvPr>
                <p14:cNvContentPartPr/>
                <p14:nvPr/>
              </p14:nvContentPartPr>
              <p14:xfrm>
                <a:off x="1000440" y="3968839"/>
                <a:ext cx="237600" cy="50760"/>
              </p14:xfrm>
            </p:contentPart>
          </mc:Choice>
          <mc:Fallback xmlns="">
            <p:pic>
              <p:nvPicPr>
                <p:cNvPr id="80" name="Entrada de lápiz 79">
                  <a:extLst>
                    <a:ext uri="{FF2B5EF4-FFF2-40B4-BE49-F238E27FC236}">
                      <a16:creationId xmlns:a16="http://schemas.microsoft.com/office/drawing/2014/main" id="{3EB17DA6-8B4C-4D9F-9D70-B7942E1CB571}"/>
                    </a:ext>
                  </a:extLst>
                </p:cNvPr>
                <p:cNvPicPr/>
                <p:nvPr/>
              </p:nvPicPr>
              <p:blipFill>
                <a:blip r:embed="rId123"/>
                <a:stretch>
                  <a:fillRect/>
                </a:stretch>
              </p:blipFill>
              <p:spPr>
                <a:xfrm>
                  <a:off x="991440" y="3959839"/>
                  <a:ext cx="2552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Entrada de lápiz 80">
                  <a:extLst>
                    <a:ext uri="{FF2B5EF4-FFF2-40B4-BE49-F238E27FC236}">
                      <a16:creationId xmlns:a16="http://schemas.microsoft.com/office/drawing/2014/main" id="{C8C55A35-CFDA-47D7-8AC5-8C0BBFADF7C5}"/>
                    </a:ext>
                  </a:extLst>
                </p14:cNvPr>
                <p14:cNvContentPartPr/>
                <p14:nvPr/>
              </p14:nvContentPartPr>
              <p14:xfrm>
                <a:off x="1258200" y="3970639"/>
                <a:ext cx="174240" cy="123840"/>
              </p14:xfrm>
            </p:contentPart>
          </mc:Choice>
          <mc:Fallback xmlns="">
            <p:pic>
              <p:nvPicPr>
                <p:cNvPr id="81" name="Entrada de lápiz 80">
                  <a:extLst>
                    <a:ext uri="{FF2B5EF4-FFF2-40B4-BE49-F238E27FC236}">
                      <a16:creationId xmlns:a16="http://schemas.microsoft.com/office/drawing/2014/main" id="{C8C55A35-CFDA-47D7-8AC5-8C0BBFADF7C5}"/>
                    </a:ext>
                  </a:extLst>
                </p:cNvPr>
                <p:cNvPicPr/>
                <p:nvPr/>
              </p:nvPicPr>
              <p:blipFill>
                <a:blip r:embed="rId125"/>
                <a:stretch>
                  <a:fillRect/>
                </a:stretch>
              </p:blipFill>
              <p:spPr>
                <a:xfrm>
                  <a:off x="1249200" y="3961639"/>
                  <a:ext cx="19188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82" name="Entrada de lápiz 81">
                <a:extLst>
                  <a:ext uri="{FF2B5EF4-FFF2-40B4-BE49-F238E27FC236}">
                    <a16:creationId xmlns:a16="http://schemas.microsoft.com/office/drawing/2014/main" id="{9C628D15-5F27-4BEC-8D31-2B3DD7DB392E}"/>
                  </a:ext>
                </a:extLst>
              </p14:cNvPr>
              <p14:cNvContentPartPr/>
              <p14:nvPr/>
            </p14:nvContentPartPr>
            <p14:xfrm>
              <a:off x="1294560" y="3762559"/>
              <a:ext cx="58320" cy="42120"/>
            </p14:xfrm>
          </p:contentPart>
        </mc:Choice>
        <mc:Fallback xmlns="">
          <p:pic>
            <p:nvPicPr>
              <p:cNvPr id="82" name="Entrada de lápiz 81">
                <a:extLst>
                  <a:ext uri="{FF2B5EF4-FFF2-40B4-BE49-F238E27FC236}">
                    <a16:creationId xmlns:a16="http://schemas.microsoft.com/office/drawing/2014/main" id="{9C628D15-5F27-4BEC-8D31-2B3DD7DB392E}"/>
                  </a:ext>
                </a:extLst>
              </p:cNvPr>
              <p:cNvPicPr/>
              <p:nvPr/>
            </p:nvPicPr>
            <p:blipFill>
              <a:blip r:embed="rId127"/>
              <a:stretch>
                <a:fillRect/>
              </a:stretch>
            </p:blipFill>
            <p:spPr>
              <a:xfrm>
                <a:off x="1285560" y="3753919"/>
                <a:ext cx="75960" cy="59760"/>
              </a:xfrm>
              <a:prstGeom prst="rect">
                <a:avLst/>
              </a:prstGeom>
            </p:spPr>
          </p:pic>
        </mc:Fallback>
      </mc:AlternateContent>
      <p:grpSp>
        <p:nvGrpSpPr>
          <p:cNvPr id="100" name="Grupo 99">
            <a:extLst>
              <a:ext uri="{FF2B5EF4-FFF2-40B4-BE49-F238E27FC236}">
                <a16:creationId xmlns:a16="http://schemas.microsoft.com/office/drawing/2014/main" id="{A1449EDC-A0DE-4E5B-8F4A-05BB40AF613F}"/>
              </a:ext>
            </a:extLst>
          </p:cNvPr>
          <p:cNvGrpSpPr/>
          <p:nvPr/>
        </p:nvGrpSpPr>
        <p:grpSpPr>
          <a:xfrm>
            <a:off x="1842840" y="3941839"/>
            <a:ext cx="434160" cy="154800"/>
            <a:chOff x="1842840" y="3941839"/>
            <a:chExt cx="434160" cy="154800"/>
          </a:xfrm>
        </p:grpSpPr>
        <mc:AlternateContent xmlns:mc="http://schemas.openxmlformats.org/markup-compatibility/2006" xmlns:p14="http://schemas.microsoft.com/office/powerpoint/2010/main">
          <mc:Choice Requires="p14">
            <p:contentPart p14:bwMode="auto" r:id="rId128">
              <p14:nvContentPartPr>
                <p14:cNvPr id="83" name="Entrada de lápiz 82">
                  <a:extLst>
                    <a:ext uri="{FF2B5EF4-FFF2-40B4-BE49-F238E27FC236}">
                      <a16:creationId xmlns:a16="http://schemas.microsoft.com/office/drawing/2014/main" id="{FBE239F7-06C8-4181-9386-39F2B3906938}"/>
                    </a:ext>
                  </a:extLst>
                </p14:cNvPr>
                <p14:cNvContentPartPr/>
                <p14:nvPr/>
              </p14:nvContentPartPr>
              <p14:xfrm>
                <a:off x="1860480" y="3962359"/>
                <a:ext cx="129960" cy="134280"/>
              </p14:xfrm>
            </p:contentPart>
          </mc:Choice>
          <mc:Fallback xmlns="">
            <p:pic>
              <p:nvPicPr>
                <p:cNvPr id="83" name="Entrada de lápiz 82">
                  <a:extLst>
                    <a:ext uri="{FF2B5EF4-FFF2-40B4-BE49-F238E27FC236}">
                      <a16:creationId xmlns:a16="http://schemas.microsoft.com/office/drawing/2014/main" id="{FBE239F7-06C8-4181-9386-39F2B3906938}"/>
                    </a:ext>
                  </a:extLst>
                </p:cNvPr>
                <p:cNvPicPr/>
                <p:nvPr/>
              </p:nvPicPr>
              <p:blipFill>
                <a:blip r:embed="rId129"/>
                <a:stretch>
                  <a:fillRect/>
                </a:stretch>
              </p:blipFill>
              <p:spPr>
                <a:xfrm>
                  <a:off x="1851840" y="3953719"/>
                  <a:ext cx="147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Entrada de lápiz 83">
                  <a:extLst>
                    <a:ext uri="{FF2B5EF4-FFF2-40B4-BE49-F238E27FC236}">
                      <a16:creationId xmlns:a16="http://schemas.microsoft.com/office/drawing/2014/main" id="{8A0E0949-20F0-4CC8-80E6-E8AF503926E9}"/>
                    </a:ext>
                  </a:extLst>
                </p14:cNvPr>
                <p14:cNvContentPartPr/>
                <p14:nvPr/>
              </p14:nvContentPartPr>
              <p14:xfrm>
                <a:off x="1842840" y="4048039"/>
                <a:ext cx="108360" cy="9000"/>
              </p14:xfrm>
            </p:contentPart>
          </mc:Choice>
          <mc:Fallback xmlns="">
            <p:pic>
              <p:nvPicPr>
                <p:cNvPr id="84" name="Entrada de lápiz 83">
                  <a:extLst>
                    <a:ext uri="{FF2B5EF4-FFF2-40B4-BE49-F238E27FC236}">
                      <a16:creationId xmlns:a16="http://schemas.microsoft.com/office/drawing/2014/main" id="{8A0E0949-20F0-4CC8-80E6-E8AF503926E9}"/>
                    </a:ext>
                  </a:extLst>
                </p:cNvPr>
                <p:cNvPicPr/>
                <p:nvPr/>
              </p:nvPicPr>
              <p:blipFill>
                <a:blip r:embed="rId131"/>
                <a:stretch>
                  <a:fillRect/>
                </a:stretch>
              </p:blipFill>
              <p:spPr>
                <a:xfrm>
                  <a:off x="1833840" y="4039039"/>
                  <a:ext cx="126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Entrada de lápiz 84">
                  <a:extLst>
                    <a:ext uri="{FF2B5EF4-FFF2-40B4-BE49-F238E27FC236}">
                      <a16:creationId xmlns:a16="http://schemas.microsoft.com/office/drawing/2014/main" id="{2FD9FDF7-16B2-41E7-967E-C82E4637DB68}"/>
                    </a:ext>
                  </a:extLst>
                </p14:cNvPr>
                <p14:cNvContentPartPr/>
                <p14:nvPr/>
              </p14:nvContentPartPr>
              <p14:xfrm>
                <a:off x="1845720" y="3983959"/>
                <a:ext cx="169200" cy="35640"/>
              </p14:xfrm>
            </p:contentPart>
          </mc:Choice>
          <mc:Fallback xmlns="">
            <p:pic>
              <p:nvPicPr>
                <p:cNvPr id="85" name="Entrada de lápiz 84">
                  <a:extLst>
                    <a:ext uri="{FF2B5EF4-FFF2-40B4-BE49-F238E27FC236}">
                      <a16:creationId xmlns:a16="http://schemas.microsoft.com/office/drawing/2014/main" id="{2FD9FDF7-16B2-41E7-967E-C82E4637DB68}"/>
                    </a:ext>
                  </a:extLst>
                </p:cNvPr>
                <p:cNvPicPr/>
                <p:nvPr/>
              </p:nvPicPr>
              <p:blipFill>
                <a:blip r:embed="rId133"/>
                <a:stretch>
                  <a:fillRect/>
                </a:stretch>
              </p:blipFill>
              <p:spPr>
                <a:xfrm>
                  <a:off x="1837080" y="3974959"/>
                  <a:ext cx="186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Entrada de lápiz 85">
                  <a:extLst>
                    <a:ext uri="{FF2B5EF4-FFF2-40B4-BE49-F238E27FC236}">
                      <a16:creationId xmlns:a16="http://schemas.microsoft.com/office/drawing/2014/main" id="{B89B1095-80E5-43AF-B1CA-577BDEBA857F}"/>
                    </a:ext>
                  </a:extLst>
                </p14:cNvPr>
                <p14:cNvContentPartPr/>
                <p14:nvPr/>
              </p14:nvContentPartPr>
              <p14:xfrm>
                <a:off x="2099880" y="3941839"/>
                <a:ext cx="177120" cy="150120"/>
              </p14:xfrm>
            </p:contentPart>
          </mc:Choice>
          <mc:Fallback xmlns="">
            <p:pic>
              <p:nvPicPr>
                <p:cNvPr id="86" name="Entrada de lápiz 85">
                  <a:extLst>
                    <a:ext uri="{FF2B5EF4-FFF2-40B4-BE49-F238E27FC236}">
                      <a16:creationId xmlns:a16="http://schemas.microsoft.com/office/drawing/2014/main" id="{B89B1095-80E5-43AF-B1CA-577BDEBA857F}"/>
                    </a:ext>
                  </a:extLst>
                </p:cNvPr>
                <p:cNvPicPr/>
                <p:nvPr/>
              </p:nvPicPr>
              <p:blipFill>
                <a:blip r:embed="rId135"/>
                <a:stretch>
                  <a:fillRect/>
                </a:stretch>
              </p:blipFill>
              <p:spPr>
                <a:xfrm>
                  <a:off x="2090880" y="3932839"/>
                  <a:ext cx="194760" cy="167760"/>
                </a:xfrm>
                <a:prstGeom prst="rect">
                  <a:avLst/>
                </a:prstGeom>
              </p:spPr>
            </p:pic>
          </mc:Fallback>
        </mc:AlternateContent>
      </p:grpSp>
      <p:grpSp>
        <p:nvGrpSpPr>
          <p:cNvPr id="99" name="Grupo 98">
            <a:extLst>
              <a:ext uri="{FF2B5EF4-FFF2-40B4-BE49-F238E27FC236}">
                <a16:creationId xmlns:a16="http://schemas.microsoft.com/office/drawing/2014/main" id="{4E11D42E-00A7-4F81-988D-96937AE5DBA4}"/>
              </a:ext>
            </a:extLst>
          </p:cNvPr>
          <p:cNvGrpSpPr/>
          <p:nvPr/>
        </p:nvGrpSpPr>
        <p:grpSpPr>
          <a:xfrm>
            <a:off x="2624400" y="3897559"/>
            <a:ext cx="2039040" cy="273600"/>
            <a:chOff x="2624400" y="3897559"/>
            <a:chExt cx="2039040" cy="273600"/>
          </a:xfrm>
        </p:grpSpPr>
        <mc:AlternateContent xmlns:mc="http://schemas.openxmlformats.org/markup-compatibility/2006" xmlns:p14="http://schemas.microsoft.com/office/powerpoint/2010/main">
          <mc:Choice Requires="p14">
            <p:contentPart p14:bwMode="auto" r:id="rId136">
              <p14:nvContentPartPr>
                <p14:cNvPr id="87" name="Entrada de lápiz 86">
                  <a:extLst>
                    <a:ext uri="{FF2B5EF4-FFF2-40B4-BE49-F238E27FC236}">
                      <a16:creationId xmlns:a16="http://schemas.microsoft.com/office/drawing/2014/main" id="{C586DF4F-B367-4159-936E-89A1C85129BC}"/>
                    </a:ext>
                  </a:extLst>
                </p14:cNvPr>
                <p14:cNvContentPartPr/>
                <p14:nvPr/>
              </p14:nvContentPartPr>
              <p14:xfrm>
                <a:off x="2624400" y="4019599"/>
                <a:ext cx="228240" cy="151560"/>
              </p14:xfrm>
            </p:contentPart>
          </mc:Choice>
          <mc:Fallback xmlns="">
            <p:pic>
              <p:nvPicPr>
                <p:cNvPr id="87" name="Entrada de lápiz 86">
                  <a:extLst>
                    <a:ext uri="{FF2B5EF4-FFF2-40B4-BE49-F238E27FC236}">
                      <a16:creationId xmlns:a16="http://schemas.microsoft.com/office/drawing/2014/main" id="{C586DF4F-B367-4159-936E-89A1C85129BC}"/>
                    </a:ext>
                  </a:extLst>
                </p:cNvPr>
                <p:cNvPicPr/>
                <p:nvPr/>
              </p:nvPicPr>
              <p:blipFill>
                <a:blip r:embed="rId137"/>
                <a:stretch>
                  <a:fillRect/>
                </a:stretch>
              </p:blipFill>
              <p:spPr>
                <a:xfrm>
                  <a:off x="2615760" y="4010599"/>
                  <a:ext cx="245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8" name="Entrada de lápiz 87">
                  <a:extLst>
                    <a:ext uri="{FF2B5EF4-FFF2-40B4-BE49-F238E27FC236}">
                      <a16:creationId xmlns:a16="http://schemas.microsoft.com/office/drawing/2014/main" id="{15B3AC99-04F8-4522-AA9C-A3040FBF08E2}"/>
                    </a:ext>
                  </a:extLst>
                </p14:cNvPr>
                <p14:cNvContentPartPr/>
                <p14:nvPr/>
              </p14:nvContentPartPr>
              <p14:xfrm>
                <a:off x="2871360" y="4012039"/>
                <a:ext cx="182520" cy="145080"/>
              </p14:xfrm>
            </p:contentPart>
          </mc:Choice>
          <mc:Fallback xmlns="">
            <p:pic>
              <p:nvPicPr>
                <p:cNvPr id="88" name="Entrada de lápiz 87">
                  <a:extLst>
                    <a:ext uri="{FF2B5EF4-FFF2-40B4-BE49-F238E27FC236}">
                      <a16:creationId xmlns:a16="http://schemas.microsoft.com/office/drawing/2014/main" id="{15B3AC99-04F8-4522-AA9C-A3040FBF08E2}"/>
                    </a:ext>
                  </a:extLst>
                </p:cNvPr>
                <p:cNvPicPr/>
                <p:nvPr/>
              </p:nvPicPr>
              <p:blipFill>
                <a:blip r:embed="rId139"/>
                <a:stretch>
                  <a:fillRect/>
                </a:stretch>
              </p:blipFill>
              <p:spPr>
                <a:xfrm>
                  <a:off x="2862360" y="4003399"/>
                  <a:ext cx="200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Entrada de lápiz 88">
                  <a:extLst>
                    <a:ext uri="{FF2B5EF4-FFF2-40B4-BE49-F238E27FC236}">
                      <a16:creationId xmlns:a16="http://schemas.microsoft.com/office/drawing/2014/main" id="{D6AFFCAA-8BD5-4346-AB8D-40230B9C3869}"/>
                    </a:ext>
                  </a:extLst>
                </p14:cNvPr>
                <p14:cNvContentPartPr/>
                <p14:nvPr/>
              </p14:nvContentPartPr>
              <p14:xfrm>
                <a:off x="3130920" y="4040479"/>
                <a:ext cx="26280" cy="111240"/>
              </p14:xfrm>
            </p:contentPart>
          </mc:Choice>
          <mc:Fallback xmlns="">
            <p:pic>
              <p:nvPicPr>
                <p:cNvPr id="89" name="Entrada de lápiz 88">
                  <a:extLst>
                    <a:ext uri="{FF2B5EF4-FFF2-40B4-BE49-F238E27FC236}">
                      <a16:creationId xmlns:a16="http://schemas.microsoft.com/office/drawing/2014/main" id="{D6AFFCAA-8BD5-4346-AB8D-40230B9C3869}"/>
                    </a:ext>
                  </a:extLst>
                </p:cNvPr>
                <p:cNvPicPr/>
                <p:nvPr/>
              </p:nvPicPr>
              <p:blipFill>
                <a:blip r:embed="rId141"/>
                <a:stretch>
                  <a:fillRect/>
                </a:stretch>
              </p:blipFill>
              <p:spPr>
                <a:xfrm>
                  <a:off x="3121920" y="4031479"/>
                  <a:ext cx="43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Entrada de lápiz 89">
                  <a:extLst>
                    <a:ext uri="{FF2B5EF4-FFF2-40B4-BE49-F238E27FC236}">
                      <a16:creationId xmlns:a16="http://schemas.microsoft.com/office/drawing/2014/main" id="{3004C814-6946-4717-8665-A519D8C384BB}"/>
                    </a:ext>
                  </a:extLst>
                </p14:cNvPr>
                <p14:cNvContentPartPr/>
                <p14:nvPr/>
              </p14:nvContentPartPr>
              <p14:xfrm>
                <a:off x="2968560" y="4044079"/>
                <a:ext cx="243720" cy="28440"/>
              </p14:xfrm>
            </p:contentPart>
          </mc:Choice>
          <mc:Fallback xmlns="">
            <p:pic>
              <p:nvPicPr>
                <p:cNvPr id="90" name="Entrada de lápiz 89">
                  <a:extLst>
                    <a:ext uri="{FF2B5EF4-FFF2-40B4-BE49-F238E27FC236}">
                      <a16:creationId xmlns:a16="http://schemas.microsoft.com/office/drawing/2014/main" id="{3004C814-6946-4717-8665-A519D8C384BB}"/>
                    </a:ext>
                  </a:extLst>
                </p:cNvPr>
                <p:cNvPicPr/>
                <p:nvPr/>
              </p:nvPicPr>
              <p:blipFill>
                <a:blip r:embed="rId143"/>
                <a:stretch>
                  <a:fillRect/>
                </a:stretch>
              </p:blipFill>
              <p:spPr>
                <a:xfrm>
                  <a:off x="2959920" y="4035079"/>
                  <a:ext cx="261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Entrada de lápiz 90">
                  <a:extLst>
                    <a:ext uri="{FF2B5EF4-FFF2-40B4-BE49-F238E27FC236}">
                      <a16:creationId xmlns:a16="http://schemas.microsoft.com/office/drawing/2014/main" id="{A6AE7987-15FE-49C3-91A5-65FA475E1E91}"/>
                    </a:ext>
                  </a:extLst>
                </p14:cNvPr>
                <p14:cNvContentPartPr/>
                <p14:nvPr/>
              </p14:nvContentPartPr>
              <p14:xfrm>
                <a:off x="3281400" y="4038319"/>
                <a:ext cx="107280" cy="111600"/>
              </p14:xfrm>
            </p:contentPart>
          </mc:Choice>
          <mc:Fallback xmlns="">
            <p:pic>
              <p:nvPicPr>
                <p:cNvPr id="91" name="Entrada de lápiz 90">
                  <a:extLst>
                    <a:ext uri="{FF2B5EF4-FFF2-40B4-BE49-F238E27FC236}">
                      <a16:creationId xmlns:a16="http://schemas.microsoft.com/office/drawing/2014/main" id="{A6AE7987-15FE-49C3-91A5-65FA475E1E91}"/>
                    </a:ext>
                  </a:extLst>
                </p:cNvPr>
                <p:cNvPicPr/>
                <p:nvPr/>
              </p:nvPicPr>
              <p:blipFill>
                <a:blip r:embed="rId145"/>
                <a:stretch>
                  <a:fillRect/>
                </a:stretch>
              </p:blipFill>
              <p:spPr>
                <a:xfrm>
                  <a:off x="3272760" y="4029679"/>
                  <a:ext cx="124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Entrada de lápiz 91">
                  <a:extLst>
                    <a:ext uri="{FF2B5EF4-FFF2-40B4-BE49-F238E27FC236}">
                      <a16:creationId xmlns:a16="http://schemas.microsoft.com/office/drawing/2014/main" id="{AC5F35A3-24EC-45EA-B99C-0A8A0B6C3A37}"/>
                    </a:ext>
                  </a:extLst>
                </p14:cNvPr>
                <p14:cNvContentPartPr/>
                <p14:nvPr/>
              </p14:nvContentPartPr>
              <p14:xfrm>
                <a:off x="3442320" y="4004839"/>
                <a:ext cx="177480" cy="146160"/>
              </p14:xfrm>
            </p:contentPart>
          </mc:Choice>
          <mc:Fallback xmlns="">
            <p:pic>
              <p:nvPicPr>
                <p:cNvPr id="92" name="Entrada de lápiz 91">
                  <a:extLst>
                    <a:ext uri="{FF2B5EF4-FFF2-40B4-BE49-F238E27FC236}">
                      <a16:creationId xmlns:a16="http://schemas.microsoft.com/office/drawing/2014/main" id="{AC5F35A3-24EC-45EA-B99C-0A8A0B6C3A37}"/>
                    </a:ext>
                  </a:extLst>
                </p:cNvPr>
                <p:cNvPicPr/>
                <p:nvPr/>
              </p:nvPicPr>
              <p:blipFill>
                <a:blip r:embed="rId147"/>
                <a:stretch>
                  <a:fillRect/>
                </a:stretch>
              </p:blipFill>
              <p:spPr>
                <a:xfrm>
                  <a:off x="3433680" y="3995839"/>
                  <a:ext cx="195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Entrada de lápiz 92">
                  <a:extLst>
                    <a:ext uri="{FF2B5EF4-FFF2-40B4-BE49-F238E27FC236}">
                      <a16:creationId xmlns:a16="http://schemas.microsoft.com/office/drawing/2014/main" id="{21AD20D6-AFC3-48CD-9ECE-A18060BB5B42}"/>
                    </a:ext>
                  </a:extLst>
                </p14:cNvPr>
                <p14:cNvContentPartPr/>
                <p14:nvPr/>
              </p14:nvContentPartPr>
              <p14:xfrm>
                <a:off x="3678840" y="4017079"/>
                <a:ext cx="199440" cy="143640"/>
              </p14:xfrm>
            </p:contentPart>
          </mc:Choice>
          <mc:Fallback xmlns="">
            <p:pic>
              <p:nvPicPr>
                <p:cNvPr id="93" name="Entrada de lápiz 92">
                  <a:extLst>
                    <a:ext uri="{FF2B5EF4-FFF2-40B4-BE49-F238E27FC236}">
                      <a16:creationId xmlns:a16="http://schemas.microsoft.com/office/drawing/2014/main" id="{21AD20D6-AFC3-48CD-9ECE-A18060BB5B42}"/>
                    </a:ext>
                  </a:extLst>
                </p:cNvPr>
                <p:cNvPicPr/>
                <p:nvPr/>
              </p:nvPicPr>
              <p:blipFill>
                <a:blip r:embed="rId149"/>
                <a:stretch>
                  <a:fillRect/>
                </a:stretch>
              </p:blipFill>
              <p:spPr>
                <a:xfrm>
                  <a:off x="3669840" y="4008439"/>
                  <a:ext cx="217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Entrada de lápiz 93">
                  <a:extLst>
                    <a:ext uri="{FF2B5EF4-FFF2-40B4-BE49-F238E27FC236}">
                      <a16:creationId xmlns:a16="http://schemas.microsoft.com/office/drawing/2014/main" id="{D0444C8D-3B12-443E-A5EE-F5A4A439158D}"/>
                    </a:ext>
                  </a:extLst>
                </p14:cNvPr>
                <p14:cNvContentPartPr/>
                <p14:nvPr/>
              </p14:nvContentPartPr>
              <p14:xfrm>
                <a:off x="3875040" y="4045879"/>
                <a:ext cx="264600" cy="113760"/>
              </p14:xfrm>
            </p:contentPart>
          </mc:Choice>
          <mc:Fallback xmlns="">
            <p:pic>
              <p:nvPicPr>
                <p:cNvPr id="94" name="Entrada de lápiz 93">
                  <a:extLst>
                    <a:ext uri="{FF2B5EF4-FFF2-40B4-BE49-F238E27FC236}">
                      <a16:creationId xmlns:a16="http://schemas.microsoft.com/office/drawing/2014/main" id="{D0444C8D-3B12-443E-A5EE-F5A4A439158D}"/>
                    </a:ext>
                  </a:extLst>
                </p:cNvPr>
                <p:cNvPicPr/>
                <p:nvPr/>
              </p:nvPicPr>
              <p:blipFill>
                <a:blip r:embed="rId151"/>
                <a:stretch>
                  <a:fillRect/>
                </a:stretch>
              </p:blipFill>
              <p:spPr>
                <a:xfrm>
                  <a:off x="3866040" y="4037239"/>
                  <a:ext cx="282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Entrada de lápiz 94">
                  <a:extLst>
                    <a:ext uri="{FF2B5EF4-FFF2-40B4-BE49-F238E27FC236}">
                      <a16:creationId xmlns:a16="http://schemas.microsoft.com/office/drawing/2014/main" id="{BF8F9A76-74C1-4ED5-AEC0-88020D6A4CB7}"/>
                    </a:ext>
                  </a:extLst>
                </p14:cNvPr>
                <p14:cNvContentPartPr/>
                <p14:nvPr/>
              </p14:nvContentPartPr>
              <p14:xfrm>
                <a:off x="4066920" y="3945799"/>
                <a:ext cx="79200" cy="126000"/>
              </p14:xfrm>
            </p:contentPart>
          </mc:Choice>
          <mc:Fallback xmlns="">
            <p:pic>
              <p:nvPicPr>
                <p:cNvPr id="95" name="Entrada de lápiz 94">
                  <a:extLst>
                    <a:ext uri="{FF2B5EF4-FFF2-40B4-BE49-F238E27FC236}">
                      <a16:creationId xmlns:a16="http://schemas.microsoft.com/office/drawing/2014/main" id="{BF8F9A76-74C1-4ED5-AEC0-88020D6A4CB7}"/>
                    </a:ext>
                  </a:extLst>
                </p:cNvPr>
                <p:cNvPicPr/>
                <p:nvPr/>
              </p:nvPicPr>
              <p:blipFill>
                <a:blip r:embed="rId153"/>
                <a:stretch>
                  <a:fillRect/>
                </a:stretch>
              </p:blipFill>
              <p:spPr>
                <a:xfrm>
                  <a:off x="4058280" y="3936799"/>
                  <a:ext cx="96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Entrada de lápiz 95">
                  <a:extLst>
                    <a:ext uri="{FF2B5EF4-FFF2-40B4-BE49-F238E27FC236}">
                      <a16:creationId xmlns:a16="http://schemas.microsoft.com/office/drawing/2014/main" id="{C3E8A62C-910C-4361-B019-8775E9CA99DE}"/>
                    </a:ext>
                  </a:extLst>
                </p14:cNvPr>
                <p14:cNvContentPartPr/>
                <p14:nvPr/>
              </p14:nvContentPartPr>
              <p14:xfrm>
                <a:off x="4173120" y="4027519"/>
                <a:ext cx="169200" cy="140400"/>
              </p14:xfrm>
            </p:contentPart>
          </mc:Choice>
          <mc:Fallback xmlns="">
            <p:pic>
              <p:nvPicPr>
                <p:cNvPr id="96" name="Entrada de lápiz 95">
                  <a:extLst>
                    <a:ext uri="{FF2B5EF4-FFF2-40B4-BE49-F238E27FC236}">
                      <a16:creationId xmlns:a16="http://schemas.microsoft.com/office/drawing/2014/main" id="{C3E8A62C-910C-4361-B019-8775E9CA99DE}"/>
                    </a:ext>
                  </a:extLst>
                </p:cNvPr>
                <p:cNvPicPr/>
                <p:nvPr/>
              </p:nvPicPr>
              <p:blipFill>
                <a:blip r:embed="rId155"/>
                <a:stretch>
                  <a:fillRect/>
                </a:stretch>
              </p:blipFill>
              <p:spPr>
                <a:xfrm>
                  <a:off x="4164480" y="4018519"/>
                  <a:ext cx="186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Entrada de lápiz 96">
                  <a:extLst>
                    <a:ext uri="{FF2B5EF4-FFF2-40B4-BE49-F238E27FC236}">
                      <a16:creationId xmlns:a16="http://schemas.microsoft.com/office/drawing/2014/main" id="{ADCACC6B-692D-4F4F-BB9F-72660F0247B9}"/>
                    </a:ext>
                  </a:extLst>
                </p14:cNvPr>
                <p14:cNvContentPartPr/>
                <p14:nvPr/>
              </p14:nvContentPartPr>
              <p14:xfrm>
                <a:off x="4156920" y="3897559"/>
                <a:ext cx="49320" cy="50760"/>
              </p14:xfrm>
            </p:contentPart>
          </mc:Choice>
          <mc:Fallback xmlns="">
            <p:pic>
              <p:nvPicPr>
                <p:cNvPr id="97" name="Entrada de lápiz 96">
                  <a:extLst>
                    <a:ext uri="{FF2B5EF4-FFF2-40B4-BE49-F238E27FC236}">
                      <a16:creationId xmlns:a16="http://schemas.microsoft.com/office/drawing/2014/main" id="{ADCACC6B-692D-4F4F-BB9F-72660F0247B9}"/>
                    </a:ext>
                  </a:extLst>
                </p:cNvPr>
                <p:cNvPicPr/>
                <p:nvPr/>
              </p:nvPicPr>
              <p:blipFill>
                <a:blip r:embed="rId157"/>
                <a:stretch>
                  <a:fillRect/>
                </a:stretch>
              </p:blipFill>
              <p:spPr>
                <a:xfrm>
                  <a:off x="4148280" y="3888559"/>
                  <a:ext cx="66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Entrada de lápiz 97">
                  <a:extLst>
                    <a:ext uri="{FF2B5EF4-FFF2-40B4-BE49-F238E27FC236}">
                      <a16:creationId xmlns:a16="http://schemas.microsoft.com/office/drawing/2014/main" id="{81B312A5-CAD8-4DFF-A8C0-9CC9129F5ED1}"/>
                    </a:ext>
                  </a:extLst>
                </p14:cNvPr>
                <p14:cNvContentPartPr/>
                <p14:nvPr/>
              </p14:nvContentPartPr>
              <p14:xfrm>
                <a:off x="4387320" y="4001959"/>
                <a:ext cx="276120" cy="167400"/>
              </p14:xfrm>
            </p:contentPart>
          </mc:Choice>
          <mc:Fallback xmlns="">
            <p:pic>
              <p:nvPicPr>
                <p:cNvPr id="98" name="Entrada de lápiz 97">
                  <a:extLst>
                    <a:ext uri="{FF2B5EF4-FFF2-40B4-BE49-F238E27FC236}">
                      <a16:creationId xmlns:a16="http://schemas.microsoft.com/office/drawing/2014/main" id="{81B312A5-CAD8-4DFF-A8C0-9CC9129F5ED1}"/>
                    </a:ext>
                  </a:extLst>
                </p:cNvPr>
                <p:cNvPicPr/>
                <p:nvPr/>
              </p:nvPicPr>
              <p:blipFill>
                <a:blip r:embed="rId159"/>
                <a:stretch>
                  <a:fillRect/>
                </a:stretch>
              </p:blipFill>
              <p:spPr>
                <a:xfrm>
                  <a:off x="4378320" y="3993319"/>
                  <a:ext cx="293760" cy="185040"/>
                </a:xfrm>
                <a:prstGeom prst="rect">
                  <a:avLst/>
                </a:prstGeom>
              </p:spPr>
            </p:pic>
          </mc:Fallback>
        </mc:AlternateContent>
      </p:grpSp>
    </p:spTree>
    <p:extLst>
      <p:ext uri="{BB962C8B-B14F-4D97-AF65-F5344CB8AC3E}">
        <p14:creationId xmlns:p14="http://schemas.microsoft.com/office/powerpoint/2010/main" val="18504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2408A047-3A76-4338-B125-819C4AAF381F}"/>
              </a:ext>
            </a:extLst>
          </p:cNvPr>
          <p:cNvGrpSpPr/>
          <p:nvPr/>
        </p:nvGrpSpPr>
        <p:grpSpPr>
          <a:xfrm>
            <a:off x="313560" y="163639"/>
            <a:ext cx="402120" cy="337320"/>
            <a:chOff x="313560" y="163639"/>
            <a:chExt cx="402120" cy="33732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2C084691-0956-4510-83D0-AA8DD60BA5DB}"/>
                    </a:ext>
                  </a:extLst>
                </p14:cNvPr>
                <p14:cNvContentPartPr/>
                <p14:nvPr/>
              </p14:nvContentPartPr>
              <p14:xfrm>
                <a:off x="313560" y="264079"/>
                <a:ext cx="165960" cy="172440"/>
              </p14:xfrm>
            </p:contentPart>
          </mc:Choice>
          <mc:Fallback xmlns="">
            <p:pic>
              <p:nvPicPr>
                <p:cNvPr id="2" name="Entrada de lápiz 1">
                  <a:extLst>
                    <a:ext uri="{FF2B5EF4-FFF2-40B4-BE49-F238E27FC236}">
                      <a16:creationId xmlns:a16="http://schemas.microsoft.com/office/drawing/2014/main" id="{2C084691-0956-4510-83D0-AA8DD60BA5DB}"/>
                    </a:ext>
                  </a:extLst>
                </p:cNvPr>
                <p:cNvPicPr/>
                <p:nvPr/>
              </p:nvPicPr>
              <p:blipFill>
                <a:blip r:embed="rId3"/>
                <a:stretch>
                  <a:fillRect/>
                </a:stretch>
              </p:blipFill>
              <p:spPr>
                <a:xfrm>
                  <a:off x="304920" y="255079"/>
                  <a:ext cx="183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66A6147-2C39-49C1-8AE0-E64465A48FA0}"/>
                    </a:ext>
                  </a:extLst>
                </p14:cNvPr>
                <p14:cNvContentPartPr/>
                <p14:nvPr/>
              </p14:nvContentPartPr>
              <p14:xfrm>
                <a:off x="583200" y="163639"/>
                <a:ext cx="132480" cy="337320"/>
              </p14:xfrm>
            </p:contentPart>
          </mc:Choice>
          <mc:Fallback xmlns="">
            <p:pic>
              <p:nvPicPr>
                <p:cNvPr id="3" name="Entrada de lápiz 2">
                  <a:extLst>
                    <a:ext uri="{FF2B5EF4-FFF2-40B4-BE49-F238E27FC236}">
                      <a16:creationId xmlns:a16="http://schemas.microsoft.com/office/drawing/2014/main" id="{B66A6147-2C39-49C1-8AE0-E64465A48FA0}"/>
                    </a:ext>
                  </a:extLst>
                </p:cNvPr>
                <p:cNvPicPr/>
                <p:nvPr/>
              </p:nvPicPr>
              <p:blipFill>
                <a:blip r:embed="rId5"/>
                <a:stretch>
                  <a:fillRect/>
                </a:stretch>
              </p:blipFill>
              <p:spPr>
                <a:xfrm>
                  <a:off x="574200" y="154639"/>
                  <a:ext cx="150120" cy="354960"/>
                </a:xfrm>
                <a:prstGeom prst="rect">
                  <a:avLst/>
                </a:prstGeom>
              </p:spPr>
            </p:pic>
          </mc:Fallback>
        </mc:AlternateContent>
      </p:grpSp>
      <p:grpSp>
        <p:nvGrpSpPr>
          <p:cNvPr id="23" name="Grupo 22">
            <a:extLst>
              <a:ext uri="{FF2B5EF4-FFF2-40B4-BE49-F238E27FC236}">
                <a16:creationId xmlns:a16="http://schemas.microsoft.com/office/drawing/2014/main" id="{BBD38DB3-E5F2-4492-AABC-9211C0F1C029}"/>
              </a:ext>
            </a:extLst>
          </p:cNvPr>
          <p:cNvGrpSpPr/>
          <p:nvPr/>
        </p:nvGrpSpPr>
        <p:grpSpPr>
          <a:xfrm>
            <a:off x="847440" y="263719"/>
            <a:ext cx="1742760" cy="371520"/>
            <a:chOff x="847440" y="263719"/>
            <a:chExt cx="1742760" cy="371520"/>
          </a:xfrm>
        </p:grpSpPr>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9CA86FAC-7F71-4C8C-A3D6-D2F536908FD8}"/>
                    </a:ext>
                  </a:extLst>
                </p14:cNvPr>
                <p14:cNvContentPartPr/>
                <p14:nvPr/>
              </p14:nvContentPartPr>
              <p14:xfrm>
                <a:off x="847440" y="263719"/>
                <a:ext cx="219240" cy="191160"/>
              </p14:xfrm>
            </p:contentPart>
          </mc:Choice>
          <mc:Fallback xmlns="">
            <p:pic>
              <p:nvPicPr>
                <p:cNvPr id="5" name="Entrada de lápiz 4">
                  <a:extLst>
                    <a:ext uri="{FF2B5EF4-FFF2-40B4-BE49-F238E27FC236}">
                      <a16:creationId xmlns:a16="http://schemas.microsoft.com/office/drawing/2014/main" id="{9CA86FAC-7F71-4C8C-A3D6-D2F536908FD8}"/>
                    </a:ext>
                  </a:extLst>
                </p:cNvPr>
                <p:cNvPicPr/>
                <p:nvPr/>
              </p:nvPicPr>
              <p:blipFill>
                <a:blip r:embed="rId7"/>
                <a:stretch>
                  <a:fillRect/>
                </a:stretch>
              </p:blipFill>
              <p:spPr>
                <a:xfrm>
                  <a:off x="838440" y="255079"/>
                  <a:ext cx="23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8449BA0B-06D2-4378-98CD-8FE677091BEC}"/>
                    </a:ext>
                  </a:extLst>
                </p14:cNvPr>
                <p14:cNvContentPartPr/>
                <p14:nvPr/>
              </p14:nvContentPartPr>
              <p14:xfrm>
                <a:off x="1147680" y="353719"/>
                <a:ext cx="188640" cy="141480"/>
              </p14:xfrm>
            </p:contentPart>
          </mc:Choice>
          <mc:Fallback xmlns="">
            <p:pic>
              <p:nvPicPr>
                <p:cNvPr id="6" name="Entrada de lápiz 5">
                  <a:extLst>
                    <a:ext uri="{FF2B5EF4-FFF2-40B4-BE49-F238E27FC236}">
                      <a16:creationId xmlns:a16="http://schemas.microsoft.com/office/drawing/2014/main" id="{8449BA0B-06D2-4378-98CD-8FE677091BEC}"/>
                    </a:ext>
                  </a:extLst>
                </p:cNvPr>
                <p:cNvPicPr/>
                <p:nvPr/>
              </p:nvPicPr>
              <p:blipFill>
                <a:blip r:embed="rId9"/>
                <a:stretch>
                  <a:fillRect/>
                </a:stretch>
              </p:blipFill>
              <p:spPr>
                <a:xfrm>
                  <a:off x="1138680" y="345079"/>
                  <a:ext cx="206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C3D91ECB-B2B0-42D2-8CA5-F8A6A44FC9BB}"/>
                    </a:ext>
                  </a:extLst>
                </p14:cNvPr>
                <p14:cNvContentPartPr/>
                <p14:nvPr/>
              </p14:nvContentPartPr>
              <p14:xfrm>
                <a:off x="1472400" y="334999"/>
                <a:ext cx="159120" cy="9000"/>
              </p14:xfrm>
            </p:contentPart>
          </mc:Choice>
          <mc:Fallback xmlns="">
            <p:pic>
              <p:nvPicPr>
                <p:cNvPr id="7" name="Entrada de lápiz 6">
                  <a:extLst>
                    <a:ext uri="{FF2B5EF4-FFF2-40B4-BE49-F238E27FC236}">
                      <a16:creationId xmlns:a16="http://schemas.microsoft.com/office/drawing/2014/main" id="{C3D91ECB-B2B0-42D2-8CA5-F8A6A44FC9BB}"/>
                    </a:ext>
                  </a:extLst>
                </p:cNvPr>
                <p:cNvPicPr/>
                <p:nvPr/>
              </p:nvPicPr>
              <p:blipFill>
                <a:blip r:embed="rId11"/>
                <a:stretch>
                  <a:fillRect/>
                </a:stretch>
              </p:blipFill>
              <p:spPr>
                <a:xfrm>
                  <a:off x="1463400" y="326359"/>
                  <a:ext cx="176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8A771632-B0A1-4794-95D6-B6178891B647}"/>
                    </a:ext>
                  </a:extLst>
                </p14:cNvPr>
                <p14:cNvContentPartPr/>
                <p14:nvPr/>
              </p14:nvContentPartPr>
              <p14:xfrm>
                <a:off x="1479240" y="430039"/>
                <a:ext cx="167400" cy="12600"/>
              </p14:xfrm>
            </p:contentPart>
          </mc:Choice>
          <mc:Fallback xmlns="">
            <p:pic>
              <p:nvPicPr>
                <p:cNvPr id="8" name="Entrada de lápiz 7">
                  <a:extLst>
                    <a:ext uri="{FF2B5EF4-FFF2-40B4-BE49-F238E27FC236}">
                      <a16:creationId xmlns:a16="http://schemas.microsoft.com/office/drawing/2014/main" id="{8A771632-B0A1-4794-95D6-B6178891B647}"/>
                    </a:ext>
                  </a:extLst>
                </p:cNvPr>
                <p:cNvPicPr/>
                <p:nvPr/>
              </p:nvPicPr>
              <p:blipFill>
                <a:blip r:embed="rId13"/>
                <a:stretch>
                  <a:fillRect/>
                </a:stretch>
              </p:blipFill>
              <p:spPr>
                <a:xfrm>
                  <a:off x="1470240" y="421039"/>
                  <a:ext cx="185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74BE9E36-4883-42CA-BBD4-CA95D5CF668D}"/>
                    </a:ext>
                  </a:extLst>
                </p14:cNvPr>
                <p14:cNvContentPartPr/>
                <p14:nvPr/>
              </p14:nvContentPartPr>
              <p14:xfrm>
                <a:off x="1804680" y="297559"/>
                <a:ext cx="90720" cy="153000"/>
              </p14:xfrm>
            </p:contentPart>
          </mc:Choice>
          <mc:Fallback xmlns="">
            <p:pic>
              <p:nvPicPr>
                <p:cNvPr id="9" name="Entrada de lápiz 8">
                  <a:extLst>
                    <a:ext uri="{FF2B5EF4-FFF2-40B4-BE49-F238E27FC236}">
                      <a16:creationId xmlns:a16="http://schemas.microsoft.com/office/drawing/2014/main" id="{74BE9E36-4883-42CA-BBD4-CA95D5CF668D}"/>
                    </a:ext>
                  </a:extLst>
                </p:cNvPr>
                <p:cNvPicPr/>
                <p:nvPr/>
              </p:nvPicPr>
              <p:blipFill>
                <a:blip r:embed="rId15"/>
                <a:stretch>
                  <a:fillRect/>
                </a:stretch>
              </p:blipFill>
              <p:spPr>
                <a:xfrm>
                  <a:off x="1796040" y="288559"/>
                  <a:ext cx="108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4F248366-803B-4A8F-A2D8-0EDC652DC754}"/>
                    </a:ext>
                  </a:extLst>
                </p14:cNvPr>
                <p14:cNvContentPartPr/>
                <p14:nvPr/>
              </p14:nvContentPartPr>
              <p14:xfrm>
                <a:off x="2048040" y="316639"/>
                <a:ext cx="221040" cy="318600"/>
              </p14:xfrm>
            </p:contentPart>
          </mc:Choice>
          <mc:Fallback xmlns="">
            <p:pic>
              <p:nvPicPr>
                <p:cNvPr id="10" name="Entrada de lápiz 9">
                  <a:extLst>
                    <a:ext uri="{FF2B5EF4-FFF2-40B4-BE49-F238E27FC236}">
                      <a16:creationId xmlns:a16="http://schemas.microsoft.com/office/drawing/2014/main" id="{4F248366-803B-4A8F-A2D8-0EDC652DC754}"/>
                    </a:ext>
                  </a:extLst>
                </p:cNvPr>
                <p:cNvPicPr/>
                <p:nvPr/>
              </p:nvPicPr>
              <p:blipFill>
                <a:blip r:embed="rId17"/>
                <a:stretch>
                  <a:fillRect/>
                </a:stretch>
              </p:blipFill>
              <p:spPr>
                <a:xfrm>
                  <a:off x="2039400" y="307999"/>
                  <a:ext cx="2386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F15BEC97-C3DF-429E-AA9E-8E6E85305EE4}"/>
                    </a:ext>
                  </a:extLst>
                </p14:cNvPr>
                <p14:cNvContentPartPr/>
                <p14:nvPr/>
              </p14:nvContentPartPr>
              <p14:xfrm>
                <a:off x="2341800" y="266239"/>
                <a:ext cx="248400" cy="205200"/>
              </p14:xfrm>
            </p:contentPart>
          </mc:Choice>
          <mc:Fallback xmlns="">
            <p:pic>
              <p:nvPicPr>
                <p:cNvPr id="11" name="Entrada de lápiz 10">
                  <a:extLst>
                    <a:ext uri="{FF2B5EF4-FFF2-40B4-BE49-F238E27FC236}">
                      <a16:creationId xmlns:a16="http://schemas.microsoft.com/office/drawing/2014/main" id="{F15BEC97-C3DF-429E-AA9E-8E6E85305EE4}"/>
                    </a:ext>
                  </a:extLst>
                </p:cNvPr>
                <p:cNvPicPr/>
                <p:nvPr/>
              </p:nvPicPr>
              <p:blipFill>
                <a:blip r:embed="rId19"/>
                <a:stretch>
                  <a:fillRect/>
                </a:stretch>
              </p:blipFill>
              <p:spPr>
                <a:xfrm>
                  <a:off x="2332800" y="257239"/>
                  <a:ext cx="266040" cy="222840"/>
                </a:xfrm>
                <a:prstGeom prst="rect">
                  <a:avLst/>
                </a:prstGeom>
              </p:spPr>
            </p:pic>
          </mc:Fallback>
        </mc:AlternateContent>
      </p:grpSp>
      <p:grpSp>
        <p:nvGrpSpPr>
          <p:cNvPr id="22" name="Grupo 21">
            <a:extLst>
              <a:ext uri="{FF2B5EF4-FFF2-40B4-BE49-F238E27FC236}">
                <a16:creationId xmlns:a16="http://schemas.microsoft.com/office/drawing/2014/main" id="{F4D9C2F7-977C-4749-B099-3EBA9B7432AF}"/>
              </a:ext>
            </a:extLst>
          </p:cNvPr>
          <p:cNvGrpSpPr/>
          <p:nvPr/>
        </p:nvGrpSpPr>
        <p:grpSpPr>
          <a:xfrm>
            <a:off x="889920" y="805519"/>
            <a:ext cx="611640" cy="263520"/>
            <a:chOff x="889920" y="805519"/>
            <a:chExt cx="611640" cy="263520"/>
          </a:xfrm>
        </p:grpSpPr>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954DBBBD-0DB4-4D36-98F3-91EAD8932EC7}"/>
                    </a:ext>
                  </a:extLst>
                </p14:cNvPr>
                <p14:cNvContentPartPr/>
                <p14:nvPr/>
              </p14:nvContentPartPr>
              <p14:xfrm>
                <a:off x="889920" y="805519"/>
                <a:ext cx="196560" cy="234720"/>
              </p14:xfrm>
            </p:contentPart>
          </mc:Choice>
          <mc:Fallback xmlns="">
            <p:pic>
              <p:nvPicPr>
                <p:cNvPr id="12" name="Entrada de lápiz 11">
                  <a:extLst>
                    <a:ext uri="{FF2B5EF4-FFF2-40B4-BE49-F238E27FC236}">
                      <a16:creationId xmlns:a16="http://schemas.microsoft.com/office/drawing/2014/main" id="{954DBBBD-0DB4-4D36-98F3-91EAD8932EC7}"/>
                    </a:ext>
                  </a:extLst>
                </p:cNvPr>
                <p:cNvPicPr/>
                <p:nvPr/>
              </p:nvPicPr>
              <p:blipFill>
                <a:blip r:embed="rId21"/>
                <a:stretch>
                  <a:fillRect/>
                </a:stretch>
              </p:blipFill>
              <p:spPr>
                <a:xfrm>
                  <a:off x="880920" y="796879"/>
                  <a:ext cx="2142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9EDD5D34-1090-4C4C-B852-08872D1861AE}"/>
                    </a:ext>
                  </a:extLst>
                </p14:cNvPr>
                <p14:cNvContentPartPr/>
                <p14:nvPr/>
              </p14:nvContentPartPr>
              <p14:xfrm>
                <a:off x="1092240" y="912799"/>
                <a:ext cx="126000" cy="142560"/>
              </p14:xfrm>
            </p:contentPart>
          </mc:Choice>
          <mc:Fallback xmlns="">
            <p:pic>
              <p:nvPicPr>
                <p:cNvPr id="13" name="Entrada de lápiz 12">
                  <a:extLst>
                    <a:ext uri="{FF2B5EF4-FFF2-40B4-BE49-F238E27FC236}">
                      <a16:creationId xmlns:a16="http://schemas.microsoft.com/office/drawing/2014/main" id="{9EDD5D34-1090-4C4C-B852-08872D1861AE}"/>
                    </a:ext>
                  </a:extLst>
                </p:cNvPr>
                <p:cNvPicPr/>
                <p:nvPr/>
              </p:nvPicPr>
              <p:blipFill>
                <a:blip r:embed="rId23"/>
                <a:stretch>
                  <a:fillRect/>
                </a:stretch>
              </p:blipFill>
              <p:spPr>
                <a:xfrm>
                  <a:off x="1083240" y="903799"/>
                  <a:ext cx="143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3CCC2924-BEDD-41DC-873C-098CCBD9BFEC}"/>
                    </a:ext>
                  </a:extLst>
                </p14:cNvPr>
                <p14:cNvContentPartPr/>
                <p14:nvPr/>
              </p14:nvContentPartPr>
              <p14:xfrm>
                <a:off x="1352520" y="956719"/>
                <a:ext cx="145080" cy="112320"/>
              </p14:xfrm>
            </p:contentPart>
          </mc:Choice>
          <mc:Fallback xmlns="">
            <p:pic>
              <p:nvPicPr>
                <p:cNvPr id="14" name="Entrada de lápiz 13">
                  <a:extLst>
                    <a:ext uri="{FF2B5EF4-FFF2-40B4-BE49-F238E27FC236}">
                      <a16:creationId xmlns:a16="http://schemas.microsoft.com/office/drawing/2014/main" id="{3CCC2924-BEDD-41DC-873C-098CCBD9BFEC}"/>
                    </a:ext>
                  </a:extLst>
                </p:cNvPr>
                <p:cNvPicPr/>
                <p:nvPr/>
              </p:nvPicPr>
              <p:blipFill>
                <a:blip r:embed="rId25"/>
                <a:stretch>
                  <a:fillRect/>
                </a:stretch>
              </p:blipFill>
              <p:spPr>
                <a:xfrm>
                  <a:off x="1343520" y="947719"/>
                  <a:ext cx="162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D8870B61-F880-432C-B7D7-E9867161B078}"/>
                    </a:ext>
                  </a:extLst>
                </p14:cNvPr>
                <p14:cNvContentPartPr/>
                <p14:nvPr/>
              </p14:nvContentPartPr>
              <p14:xfrm>
                <a:off x="1401120" y="1003519"/>
                <a:ext cx="79200" cy="9720"/>
              </p14:xfrm>
            </p:contentPart>
          </mc:Choice>
          <mc:Fallback xmlns="">
            <p:pic>
              <p:nvPicPr>
                <p:cNvPr id="15" name="Entrada de lápiz 14">
                  <a:extLst>
                    <a:ext uri="{FF2B5EF4-FFF2-40B4-BE49-F238E27FC236}">
                      <a16:creationId xmlns:a16="http://schemas.microsoft.com/office/drawing/2014/main" id="{D8870B61-F880-432C-B7D7-E9867161B078}"/>
                    </a:ext>
                  </a:extLst>
                </p:cNvPr>
                <p:cNvPicPr/>
                <p:nvPr/>
              </p:nvPicPr>
              <p:blipFill>
                <a:blip r:embed="rId27"/>
                <a:stretch>
                  <a:fillRect/>
                </a:stretch>
              </p:blipFill>
              <p:spPr>
                <a:xfrm>
                  <a:off x="1392120" y="994519"/>
                  <a:ext cx="96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E9FA5236-93D9-456D-A068-2D4080A1AD7C}"/>
                    </a:ext>
                  </a:extLst>
                </p14:cNvPr>
                <p14:cNvContentPartPr/>
                <p14:nvPr/>
              </p14:nvContentPartPr>
              <p14:xfrm>
                <a:off x="1366920" y="950239"/>
                <a:ext cx="134640" cy="15480"/>
              </p14:xfrm>
            </p:contentPart>
          </mc:Choice>
          <mc:Fallback xmlns="">
            <p:pic>
              <p:nvPicPr>
                <p:cNvPr id="16" name="Entrada de lápiz 15">
                  <a:extLst>
                    <a:ext uri="{FF2B5EF4-FFF2-40B4-BE49-F238E27FC236}">
                      <a16:creationId xmlns:a16="http://schemas.microsoft.com/office/drawing/2014/main" id="{E9FA5236-93D9-456D-A068-2D4080A1AD7C}"/>
                    </a:ext>
                  </a:extLst>
                </p:cNvPr>
                <p:cNvPicPr/>
                <p:nvPr/>
              </p:nvPicPr>
              <p:blipFill>
                <a:blip r:embed="rId29"/>
                <a:stretch>
                  <a:fillRect/>
                </a:stretch>
              </p:blipFill>
              <p:spPr>
                <a:xfrm>
                  <a:off x="1358280" y="941239"/>
                  <a:ext cx="152280" cy="33120"/>
                </a:xfrm>
                <a:prstGeom prst="rect">
                  <a:avLst/>
                </a:prstGeom>
              </p:spPr>
            </p:pic>
          </mc:Fallback>
        </mc:AlternateContent>
      </p:grpSp>
      <p:grpSp>
        <p:nvGrpSpPr>
          <p:cNvPr id="21" name="Grupo 20">
            <a:extLst>
              <a:ext uri="{FF2B5EF4-FFF2-40B4-BE49-F238E27FC236}">
                <a16:creationId xmlns:a16="http://schemas.microsoft.com/office/drawing/2014/main" id="{AE142A79-954E-473E-8323-794501FB6C27}"/>
              </a:ext>
            </a:extLst>
          </p:cNvPr>
          <p:cNvGrpSpPr/>
          <p:nvPr/>
        </p:nvGrpSpPr>
        <p:grpSpPr>
          <a:xfrm>
            <a:off x="1760040" y="811999"/>
            <a:ext cx="876240" cy="173880"/>
            <a:chOff x="1760040" y="811999"/>
            <a:chExt cx="876240" cy="173880"/>
          </a:xfrm>
        </p:grpSpPr>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15F9A59B-729D-45BF-A0CF-73CCDA2CE71D}"/>
                    </a:ext>
                  </a:extLst>
                </p14:cNvPr>
                <p14:cNvContentPartPr/>
                <p14:nvPr/>
              </p14:nvContentPartPr>
              <p14:xfrm>
                <a:off x="1760040" y="902359"/>
                <a:ext cx="142560" cy="10440"/>
              </p14:xfrm>
            </p:contentPart>
          </mc:Choice>
          <mc:Fallback xmlns="">
            <p:pic>
              <p:nvPicPr>
                <p:cNvPr id="17" name="Entrada de lápiz 16">
                  <a:extLst>
                    <a:ext uri="{FF2B5EF4-FFF2-40B4-BE49-F238E27FC236}">
                      <a16:creationId xmlns:a16="http://schemas.microsoft.com/office/drawing/2014/main" id="{15F9A59B-729D-45BF-A0CF-73CCDA2CE71D}"/>
                    </a:ext>
                  </a:extLst>
                </p:cNvPr>
                <p:cNvPicPr/>
                <p:nvPr/>
              </p:nvPicPr>
              <p:blipFill>
                <a:blip r:embed="rId31"/>
                <a:stretch>
                  <a:fillRect/>
                </a:stretch>
              </p:blipFill>
              <p:spPr>
                <a:xfrm>
                  <a:off x="1751040" y="893359"/>
                  <a:ext cx="160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0F77BC51-0F17-491D-8327-F42CEF8C0369}"/>
                    </a:ext>
                  </a:extLst>
                </p14:cNvPr>
                <p14:cNvContentPartPr/>
                <p14:nvPr/>
              </p14:nvContentPartPr>
              <p14:xfrm>
                <a:off x="1778400" y="971479"/>
                <a:ext cx="136440" cy="14400"/>
              </p14:xfrm>
            </p:contentPart>
          </mc:Choice>
          <mc:Fallback xmlns="">
            <p:pic>
              <p:nvPicPr>
                <p:cNvPr id="18" name="Entrada de lápiz 17">
                  <a:extLst>
                    <a:ext uri="{FF2B5EF4-FFF2-40B4-BE49-F238E27FC236}">
                      <a16:creationId xmlns:a16="http://schemas.microsoft.com/office/drawing/2014/main" id="{0F77BC51-0F17-491D-8327-F42CEF8C0369}"/>
                    </a:ext>
                  </a:extLst>
                </p:cNvPr>
                <p:cNvPicPr/>
                <p:nvPr/>
              </p:nvPicPr>
              <p:blipFill>
                <a:blip r:embed="rId33"/>
                <a:stretch>
                  <a:fillRect/>
                </a:stretch>
              </p:blipFill>
              <p:spPr>
                <a:xfrm>
                  <a:off x="1769760" y="962479"/>
                  <a:ext cx="154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CE38F1E4-FB09-4CA0-AE22-89154FF1F529}"/>
                    </a:ext>
                  </a:extLst>
                </p14:cNvPr>
                <p14:cNvContentPartPr/>
                <p14:nvPr/>
              </p14:nvContentPartPr>
              <p14:xfrm>
                <a:off x="2079360" y="827479"/>
                <a:ext cx="279000" cy="145440"/>
              </p14:xfrm>
            </p:contentPart>
          </mc:Choice>
          <mc:Fallback xmlns="">
            <p:pic>
              <p:nvPicPr>
                <p:cNvPr id="19" name="Entrada de lápiz 18">
                  <a:extLst>
                    <a:ext uri="{FF2B5EF4-FFF2-40B4-BE49-F238E27FC236}">
                      <a16:creationId xmlns:a16="http://schemas.microsoft.com/office/drawing/2014/main" id="{CE38F1E4-FB09-4CA0-AE22-89154FF1F529}"/>
                    </a:ext>
                  </a:extLst>
                </p:cNvPr>
                <p:cNvPicPr/>
                <p:nvPr/>
              </p:nvPicPr>
              <p:blipFill>
                <a:blip r:embed="rId35"/>
                <a:stretch>
                  <a:fillRect/>
                </a:stretch>
              </p:blipFill>
              <p:spPr>
                <a:xfrm>
                  <a:off x="2070720" y="818839"/>
                  <a:ext cx="296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79D36E70-8159-4298-99B7-405064656688}"/>
                    </a:ext>
                  </a:extLst>
                </p14:cNvPr>
                <p14:cNvContentPartPr/>
                <p14:nvPr/>
              </p14:nvContentPartPr>
              <p14:xfrm>
                <a:off x="2401560" y="811999"/>
                <a:ext cx="234720" cy="162720"/>
              </p14:xfrm>
            </p:contentPart>
          </mc:Choice>
          <mc:Fallback xmlns="">
            <p:pic>
              <p:nvPicPr>
                <p:cNvPr id="20" name="Entrada de lápiz 19">
                  <a:extLst>
                    <a:ext uri="{FF2B5EF4-FFF2-40B4-BE49-F238E27FC236}">
                      <a16:creationId xmlns:a16="http://schemas.microsoft.com/office/drawing/2014/main" id="{79D36E70-8159-4298-99B7-405064656688}"/>
                    </a:ext>
                  </a:extLst>
                </p:cNvPr>
                <p:cNvPicPr/>
                <p:nvPr/>
              </p:nvPicPr>
              <p:blipFill>
                <a:blip r:embed="rId37"/>
                <a:stretch>
                  <a:fillRect/>
                </a:stretch>
              </p:blipFill>
              <p:spPr>
                <a:xfrm>
                  <a:off x="2392560" y="803359"/>
                  <a:ext cx="252360" cy="180360"/>
                </a:xfrm>
                <a:prstGeom prst="rect">
                  <a:avLst/>
                </a:prstGeom>
              </p:spPr>
            </p:pic>
          </mc:Fallback>
        </mc:AlternateContent>
      </p:grpSp>
      <p:grpSp>
        <p:nvGrpSpPr>
          <p:cNvPr id="38" name="Grupo 37">
            <a:extLst>
              <a:ext uri="{FF2B5EF4-FFF2-40B4-BE49-F238E27FC236}">
                <a16:creationId xmlns:a16="http://schemas.microsoft.com/office/drawing/2014/main" id="{BB0BF96F-F687-4934-8FA8-30719CB7AFB4}"/>
              </a:ext>
            </a:extLst>
          </p:cNvPr>
          <p:cNvGrpSpPr/>
          <p:nvPr/>
        </p:nvGrpSpPr>
        <p:grpSpPr>
          <a:xfrm>
            <a:off x="3026880" y="299719"/>
            <a:ext cx="736560" cy="160560"/>
            <a:chOff x="3026880" y="299719"/>
            <a:chExt cx="736560" cy="160560"/>
          </a:xfrm>
        </p:grpSpPr>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C4FAAAD4-C646-401B-B2BA-C787419D8F5C}"/>
                    </a:ext>
                  </a:extLst>
                </p14:cNvPr>
                <p14:cNvContentPartPr/>
                <p14:nvPr/>
              </p14:nvContentPartPr>
              <p14:xfrm>
                <a:off x="3026880" y="372799"/>
                <a:ext cx="546120" cy="25920"/>
              </p14:xfrm>
            </p:contentPart>
          </mc:Choice>
          <mc:Fallback xmlns="">
            <p:pic>
              <p:nvPicPr>
                <p:cNvPr id="24" name="Entrada de lápiz 23">
                  <a:extLst>
                    <a:ext uri="{FF2B5EF4-FFF2-40B4-BE49-F238E27FC236}">
                      <a16:creationId xmlns:a16="http://schemas.microsoft.com/office/drawing/2014/main" id="{C4FAAAD4-C646-401B-B2BA-C787419D8F5C}"/>
                    </a:ext>
                  </a:extLst>
                </p:cNvPr>
                <p:cNvPicPr/>
                <p:nvPr/>
              </p:nvPicPr>
              <p:blipFill>
                <a:blip r:embed="rId39"/>
                <a:stretch>
                  <a:fillRect/>
                </a:stretch>
              </p:blipFill>
              <p:spPr>
                <a:xfrm>
                  <a:off x="3017880" y="363799"/>
                  <a:ext cx="563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8AAE64E0-360A-458D-979A-8EF84FEF42EB}"/>
                    </a:ext>
                  </a:extLst>
                </p14:cNvPr>
                <p14:cNvContentPartPr/>
                <p14:nvPr/>
              </p14:nvContentPartPr>
              <p14:xfrm>
                <a:off x="3564360" y="299719"/>
                <a:ext cx="199080" cy="160560"/>
              </p14:xfrm>
            </p:contentPart>
          </mc:Choice>
          <mc:Fallback xmlns="">
            <p:pic>
              <p:nvPicPr>
                <p:cNvPr id="25" name="Entrada de lápiz 24">
                  <a:extLst>
                    <a:ext uri="{FF2B5EF4-FFF2-40B4-BE49-F238E27FC236}">
                      <a16:creationId xmlns:a16="http://schemas.microsoft.com/office/drawing/2014/main" id="{8AAE64E0-360A-458D-979A-8EF84FEF42EB}"/>
                    </a:ext>
                  </a:extLst>
                </p:cNvPr>
                <p:cNvPicPr/>
                <p:nvPr/>
              </p:nvPicPr>
              <p:blipFill>
                <a:blip r:embed="rId41"/>
                <a:stretch>
                  <a:fillRect/>
                </a:stretch>
              </p:blipFill>
              <p:spPr>
                <a:xfrm>
                  <a:off x="3555360" y="291079"/>
                  <a:ext cx="216720" cy="178200"/>
                </a:xfrm>
                <a:prstGeom prst="rect">
                  <a:avLst/>
                </a:prstGeom>
              </p:spPr>
            </p:pic>
          </mc:Fallback>
        </mc:AlternateContent>
      </p:grpSp>
      <p:grpSp>
        <p:nvGrpSpPr>
          <p:cNvPr id="37" name="Grupo 36">
            <a:extLst>
              <a:ext uri="{FF2B5EF4-FFF2-40B4-BE49-F238E27FC236}">
                <a16:creationId xmlns:a16="http://schemas.microsoft.com/office/drawing/2014/main" id="{2798FEBE-94CA-4288-AAED-6428CA89E651}"/>
              </a:ext>
            </a:extLst>
          </p:cNvPr>
          <p:cNvGrpSpPr/>
          <p:nvPr/>
        </p:nvGrpSpPr>
        <p:grpSpPr>
          <a:xfrm>
            <a:off x="4012200" y="213319"/>
            <a:ext cx="496800" cy="161640"/>
            <a:chOff x="4012200" y="213319"/>
            <a:chExt cx="496800" cy="161640"/>
          </a:xfrm>
        </p:grpSpPr>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B1B93205-1243-42F6-947D-89483B9BEAB9}"/>
                    </a:ext>
                  </a:extLst>
                </p14:cNvPr>
                <p14:cNvContentPartPr/>
                <p14:nvPr/>
              </p14:nvContentPartPr>
              <p14:xfrm>
                <a:off x="4012200" y="213319"/>
                <a:ext cx="293040" cy="149760"/>
              </p14:xfrm>
            </p:contentPart>
          </mc:Choice>
          <mc:Fallback xmlns="">
            <p:pic>
              <p:nvPicPr>
                <p:cNvPr id="26" name="Entrada de lápiz 25">
                  <a:extLst>
                    <a:ext uri="{FF2B5EF4-FFF2-40B4-BE49-F238E27FC236}">
                      <a16:creationId xmlns:a16="http://schemas.microsoft.com/office/drawing/2014/main" id="{B1B93205-1243-42F6-947D-89483B9BEAB9}"/>
                    </a:ext>
                  </a:extLst>
                </p:cNvPr>
                <p:cNvPicPr/>
                <p:nvPr/>
              </p:nvPicPr>
              <p:blipFill>
                <a:blip r:embed="rId43"/>
                <a:stretch>
                  <a:fillRect/>
                </a:stretch>
              </p:blipFill>
              <p:spPr>
                <a:xfrm>
                  <a:off x="4003560" y="204679"/>
                  <a:ext cx="310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9FB6734A-7EA6-435D-9D85-C67B97E35DAB}"/>
                    </a:ext>
                  </a:extLst>
                </p14:cNvPr>
                <p14:cNvContentPartPr/>
                <p14:nvPr/>
              </p14:nvContentPartPr>
              <p14:xfrm>
                <a:off x="4373640" y="261919"/>
                <a:ext cx="135360" cy="113040"/>
              </p14:xfrm>
            </p:contentPart>
          </mc:Choice>
          <mc:Fallback xmlns="">
            <p:pic>
              <p:nvPicPr>
                <p:cNvPr id="27" name="Entrada de lápiz 26">
                  <a:extLst>
                    <a:ext uri="{FF2B5EF4-FFF2-40B4-BE49-F238E27FC236}">
                      <a16:creationId xmlns:a16="http://schemas.microsoft.com/office/drawing/2014/main" id="{9FB6734A-7EA6-435D-9D85-C67B97E35DAB}"/>
                    </a:ext>
                  </a:extLst>
                </p:cNvPr>
                <p:cNvPicPr/>
                <p:nvPr/>
              </p:nvPicPr>
              <p:blipFill>
                <a:blip r:embed="rId45"/>
                <a:stretch>
                  <a:fillRect/>
                </a:stretch>
              </p:blipFill>
              <p:spPr>
                <a:xfrm>
                  <a:off x="4365000" y="252919"/>
                  <a:ext cx="153000" cy="130680"/>
                </a:xfrm>
                <a:prstGeom prst="rect">
                  <a:avLst/>
                </a:prstGeom>
              </p:spPr>
            </p:pic>
          </mc:Fallback>
        </mc:AlternateContent>
      </p:grpSp>
      <p:grpSp>
        <p:nvGrpSpPr>
          <p:cNvPr id="36" name="Grupo 35">
            <a:extLst>
              <a:ext uri="{FF2B5EF4-FFF2-40B4-BE49-F238E27FC236}">
                <a16:creationId xmlns:a16="http://schemas.microsoft.com/office/drawing/2014/main" id="{04A81A63-93E4-4F0F-8D8F-E38D94846CBF}"/>
              </a:ext>
            </a:extLst>
          </p:cNvPr>
          <p:cNvGrpSpPr/>
          <p:nvPr/>
        </p:nvGrpSpPr>
        <p:grpSpPr>
          <a:xfrm>
            <a:off x="4883040" y="123319"/>
            <a:ext cx="1092960" cy="211680"/>
            <a:chOff x="4883040" y="123319"/>
            <a:chExt cx="1092960" cy="211680"/>
          </a:xfrm>
        </p:grpSpPr>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6EDDDAB0-BD3A-4D0D-AEFA-1419F067AF2A}"/>
                    </a:ext>
                  </a:extLst>
                </p14:cNvPr>
                <p14:cNvContentPartPr/>
                <p14:nvPr/>
              </p14:nvContentPartPr>
              <p14:xfrm>
                <a:off x="4883040" y="211879"/>
                <a:ext cx="215640" cy="94320"/>
              </p14:xfrm>
            </p:contentPart>
          </mc:Choice>
          <mc:Fallback xmlns="">
            <p:pic>
              <p:nvPicPr>
                <p:cNvPr id="28" name="Entrada de lápiz 27">
                  <a:extLst>
                    <a:ext uri="{FF2B5EF4-FFF2-40B4-BE49-F238E27FC236}">
                      <a16:creationId xmlns:a16="http://schemas.microsoft.com/office/drawing/2014/main" id="{6EDDDAB0-BD3A-4D0D-AEFA-1419F067AF2A}"/>
                    </a:ext>
                  </a:extLst>
                </p:cNvPr>
                <p:cNvPicPr/>
                <p:nvPr/>
              </p:nvPicPr>
              <p:blipFill>
                <a:blip r:embed="rId47"/>
                <a:stretch>
                  <a:fillRect/>
                </a:stretch>
              </p:blipFill>
              <p:spPr>
                <a:xfrm>
                  <a:off x="4874400" y="203239"/>
                  <a:ext cx="233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11042BA0-0AE7-4A2E-948C-A88A3A57561F}"/>
                    </a:ext>
                  </a:extLst>
                </p14:cNvPr>
                <p14:cNvContentPartPr/>
                <p14:nvPr/>
              </p14:nvContentPartPr>
              <p14:xfrm>
                <a:off x="5153400" y="194239"/>
                <a:ext cx="109080" cy="108360"/>
              </p14:xfrm>
            </p:contentPart>
          </mc:Choice>
          <mc:Fallback xmlns="">
            <p:pic>
              <p:nvPicPr>
                <p:cNvPr id="29" name="Entrada de lápiz 28">
                  <a:extLst>
                    <a:ext uri="{FF2B5EF4-FFF2-40B4-BE49-F238E27FC236}">
                      <a16:creationId xmlns:a16="http://schemas.microsoft.com/office/drawing/2014/main" id="{11042BA0-0AE7-4A2E-948C-A88A3A57561F}"/>
                    </a:ext>
                  </a:extLst>
                </p:cNvPr>
                <p:cNvPicPr/>
                <p:nvPr/>
              </p:nvPicPr>
              <p:blipFill>
                <a:blip r:embed="rId49"/>
                <a:stretch>
                  <a:fillRect/>
                </a:stretch>
              </p:blipFill>
              <p:spPr>
                <a:xfrm>
                  <a:off x="5144400" y="185599"/>
                  <a:ext cx="126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B0605DEF-DA64-4416-9AA8-83CBDE8B5599}"/>
                    </a:ext>
                  </a:extLst>
                </p14:cNvPr>
                <p14:cNvContentPartPr/>
                <p14:nvPr/>
              </p14:nvContentPartPr>
              <p14:xfrm>
                <a:off x="5331960" y="169759"/>
                <a:ext cx="196920" cy="131760"/>
              </p14:xfrm>
            </p:contentPart>
          </mc:Choice>
          <mc:Fallback xmlns="">
            <p:pic>
              <p:nvPicPr>
                <p:cNvPr id="30" name="Entrada de lápiz 29">
                  <a:extLst>
                    <a:ext uri="{FF2B5EF4-FFF2-40B4-BE49-F238E27FC236}">
                      <a16:creationId xmlns:a16="http://schemas.microsoft.com/office/drawing/2014/main" id="{B0605DEF-DA64-4416-9AA8-83CBDE8B5599}"/>
                    </a:ext>
                  </a:extLst>
                </p:cNvPr>
                <p:cNvPicPr/>
                <p:nvPr/>
              </p:nvPicPr>
              <p:blipFill>
                <a:blip r:embed="rId51"/>
                <a:stretch>
                  <a:fillRect/>
                </a:stretch>
              </p:blipFill>
              <p:spPr>
                <a:xfrm>
                  <a:off x="5322960" y="160759"/>
                  <a:ext cx="214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C89A0CB3-6CA3-4E45-8F06-D98EF41FC9FF}"/>
                    </a:ext>
                  </a:extLst>
                </p14:cNvPr>
                <p14:cNvContentPartPr/>
                <p14:nvPr/>
              </p14:nvContentPartPr>
              <p14:xfrm>
                <a:off x="5609160" y="182719"/>
                <a:ext cx="36000" cy="105480"/>
              </p14:xfrm>
            </p:contentPart>
          </mc:Choice>
          <mc:Fallback xmlns="">
            <p:pic>
              <p:nvPicPr>
                <p:cNvPr id="31" name="Entrada de lápiz 30">
                  <a:extLst>
                    <a:ext uri="{FF2B5EF4-FFF2-40B4-BE49-F238E27FC236}">
                      <a16:creationId xmlns:a16="http://schemas.microsoft.com/office/drawing/2014/main" id="{C89A0CB3-6CA3-4E45-8F06-D98EF41FC9FF}"/>
                    </a:ext>
                  </a:extLst>
                </p:cNvPr>
                <p:cNvPicPr/>
                <p:nvPr/>
              </p:nvPicPr>
              <p:blipFill>
                <a:blip r:embed="rId53"/>
                <a:stretch>
                  <a:fillRect/>
                </a:stretch>
              </p:blipFill>
              <p:spPr>
                <a:xfrm>
                  <a:off x="5600520" y="173719"/>
                  <a:ext cx="536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9067EB4D-8CF8-4A5D-A6D3-A7F67E9FF016}"/>
                    </a:ext>
                  </a:extLst>
                </p14:cNvPr>
                <p14:cNvContentPartPr/>
                <p14:nvPr/>
              </p14:nvContentPartPr>
              <p14:xfrm>
                <a:off x="5491440" y="195319"/>
                <a:ext cx="313200" cy="27000"/>
              </p14:xfrm>
            </p:contentPart>
          </mc:Choice>
          <mc:Fallback xmlns="">
            <p:pic>
              <p:nvPicPr>
                <p:cNvPr id="32" name="Entrada de lápiz 31">
                  <a:extLst>
                    <a:ext uri="{FF2B5EF4-FFF2-40B4-BE49-F238E27FC236}">
                      <a16:creationId xmlns:a16="http://schemas.microsoft.com/office/drawing/2014/main" id="{9067EB4D-8CF8-4A5D-A6D3-A7F67E9FF016}"/>
                    </a:ext>
                  </a:extLst>
                </p:cNvPr>
                <p:cNvPicPr/>
                <p:nvPr/>
              </p:nvPicPr>
              <p:blipFill>
                <a:blip r:embed="rId55"/>
                <a:stretch>
                  <a:fillRect/>
                </a:stretch>
              </p:blipFill>
              <p:spPr>
                <a:xfrm>
                  <a:off x="5482440" y="186679"/>
                  <a:ext cx="330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98E91D31-CAAB-40EB-AED5-FC697E56227B}"/>
                    </a:ext>
                  </a:extLst>
                </p14:cNvPr>
                <p14:cNvContentPartPr/>
                <p14:nvPr/>
              </p14:nvContentPartPr>
              <p14:xfrm>
                <a:off x="5756040" y="175159"/>
                <a:ext cx="183600" cy="159840"/>
              </p14:xfrm>
            </p:contentPart>
          </mc:Choice>
          <mc:Fallback xmlns="">
            <p:pic>
              <p:nvPicPr>
                <p:cNvPr id="33" name="Entrada de lápiz 32">
                  <a:extLst>
                    <a:ext uri="{FF2B5EF4-FFF2-40B4-BE49-F238E27FC236}">
                      <a16:creationId xmlns:a16="http://schemas.microsoft.com/office/drawing/2014/main" id="{98E91D31-CAAB-40EB-AED5-FC697E56227B}"/>
                    </a:ext>
                  </a:extLst>
                </p:cNvPr>
                <p:cNvPicPr/>
                <p:nvPr/>
              </p:nvPicPr>
              <p:blipFill>
                <a:blip r:embed="rId57"/>
                <a:stretch>
                  <a:fillRect/>
                </a:stretch>
              </p:blipFill>
              <p:spPr>
                <a:xfrm>
                  <a:off x="5747040" y="166519"/>
                  <a:ext cx="201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1187EE04-E96E-45BD-8E67-30069C1F6B7B}"/>
                    </a:ext>
                  </a:extLst>
                </p14:cNvPr>
                <p14:cNvContentPartPr/>
                <p14:nvPr/>
              </p14:nvContentPartPr>
              <p14:xfrm>
                <a:off x="5711400" y="250759"/>
                <a:ext cx="146160" cy="2880"/>
              </p14:xfrm>
            </p:contentPart>
          </mc:Choice>
          <mc:Fallback xmlns="">
            <p:pic>
              <p:nvPicPr>
                <p:cNvPr id="34" name="Entrada de lápiz 33">
                  <a:extLst>
                    <a:ext uri="{FF2B5EF4-FFF2-40B4-BE49-F238E27FC236}">
                      <a16:creationId xmlns:a16="http://schemas.microsoft.com/office/drawing/2014/main" id="{1187EE04-E96E-45BD-8E67-30069C1F6B7B}"/>
                    </a:ext>
                  </a:extLst>
                </p:cNvPr>
                <p:cNvPicPr/>
                <p:nvPr/>
              </p:nvPicPr>
              <p:blipFill>
                <a:blip r:embed="rId59"/>
                <a:stretch>
                  <a:fillRect/>
                </a:stretch>
              </p:blipFill>
              <p:spPr>
                <a:xfrm>
                  <a:off x="5702400" y="242119"/>
                  <a:ext cx="163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D196C2F5-35E0-4F1F-8157-F742CCE5AB78}"/>
                    </a:ext>
                  </a:extLst>
                </p14:cNvPr>
                <p14:cNvContentPartPr/>
                <p14:nvPr/>
              </p14:nvContentPartPr>
              <p14:xfrm>
                <a:off x="5766840" y="123319"/>
                <a:ext cx="209160" cy="53640"/>
              </p14:xfrm>
            </p:contentPart>
          </mc:Choice>
          <mc:Fallback xmlns="">
            <p:pic>
              <p:nvPicPr>
                <p:cNvPr id="35" name="Entrada de lápiz 34">
                  <a:extLst>
                    <a:ext uri="{FF2B5EF4-FFF2-40B4-BE49-F238E27FC236}">
                      <a16:creationId xmlns:a16="http://schemas.microsoft.com/office/drawing/2014/main" id="{D196C2F5-35E0-4F1F-8157-F742CCE5AB78}"/>
                    </a:ext>
                  </a:extLst>
                </p:cNvPr>
                <p:cNvPicPr/>
                <p:nvPr/>
              </p:nvPicPr>
              <p:blipFill>
                <a:blip r:embed="rId61"/>
                <a:stretch>
                  <a:fillRect/>
                </a:stretch>
              </p:blipFill>
              <p:spPr>
                <a:xfrm>
                  <a:off x="5757840" y="114319"/>
                  <a:ext cx="226800" cy="71280"/>
                </a:xfrm>
                <a:prstGeom prst="rect">
                  <a:avLst/>
                </a:prstGeom>
              </p:spPr>
            </p:pic>
          </mc:Fallback>
        </mc:AlternateContent>
      </p:grpSp>
      <p:grpSp>
        <p:nvGrpSpPr>
          <p:cNvPr id="41" name="Grupo 40">
            <a:extLst>
              <a:ext uri="{FF2B5EF4-FFF2-40B4-BE49-F238E27FC236}">
                <a16:creationId xmlns:a16="http://schemas.microsoft.com/office/drawing/2014/main" id="{9023CA73-D97C-4137-BDEB-234792FED0E9}"/>
              </a:ext>
            </a:extLst>
          </p:cNvPr>
          <p:cNvGrpSpPr/>
          <p:nvPr/>
        </p:nvGrpSpPr>
        <p:grpSpPr>
          <a:xfrm>
            <a:off x="3018600" y="845479"/>
            <a:ext cx="761400" cy="153360"/>
            <a:chOff x="3018600" y="845479"/>
            <a:chExt cx="761400" cy="153360"/>
          </a:xfrm>
        </p:grpSpPr>
        <mc:AlternateContent xmlns:mc="http://schemas.openxmlformats.org/markup-compatibility/2006" xmlns:p14="http://schemas.microsoft.com/office/powerpoint/2010/main">
          <mc:Choice Requires="p14">
            <p:contentPart p14:bwMode="auto" r:id="rId62">
              <p14:nvContentPartPr>
                <p14:cNvPr id="39" name="Entrada de lápiz 38">
                  <a:extLst>
                    <a:ext uri="{FF2B5EF4-FFF2-40B4-BE49-F238E27FC236}">
                      <a16:creationId xmlns:a16="http://schemas.microsoft.com/office/drawing/2014/main" id="{520CC6AC-352E-4CDD-BFFC-B74B934F06A7}"/>
                    </a:ext>
                  </a:extLst>
                </p14:cNvPr>
                <p14:cNvContentPartPr/>
                <p14:nvPr/>
              </p14:nvContentPartPr>
              <p14:xfrm>
                <a:off x="3018600" y="913519"/>
                <a:ext cx="610200" cy="11880"/>
              </p14:xfrm>
            </p:contentPart>
          </mc:Choice>
          <mc:Fallback xmlns="">
            <p:pic>
              <p:nvPicPr>
                <p:cNvPr id="39" name="Entrada de lápiz 38">
                  <a:extLst>
                    <a:ext uri="{FF2B5EF4-FFF2-40B4-BE49-F238E27FC236}">
                      <a16:creationId xmlns:a16="http://schemas.microsoft.com/office/drawing/2014/main" id="{520CC6AC-352E-4CDD-BFFC-B74B934F06A7}"/>
                    </a:ext>
                  </a:extLst>
                </p:cNvPr>
                <p:cNvPicPr/>
                <p:nvPr/>
              </p:nvPicPr>
              <p:blipFill>
                <a:blip r:embed="rId63"/>
                <a:stretch>
                  <a:fillRect/>
                </a:stretch>
              </p:blipFill>
              <p:spPr>
                <a:xfrm>
                  <a:off x="3009600" y="904879"/>
                  <a:ext cx="62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Entrada de lápiz 39">
                  <a:extLst>
                    <a:ext uri="{FF2B5EF4-FFF2-40B4-BE49-F238E27FC236}">
                      <a16:creationId xmlns:a16="http://schemas.microsoft.com/office/drawing/2014/main" id="{0D3AE744-36E7-4859-B893-8FF9FA887F0E}"/>
                    </a:ext>
                  </a:extLst>
                </p14:cNvPr>
                <p14:cNvContentPartPr/>
                <p14:nvPr/>
              </p14:nvContentPartPr>
              <p14:xfrm>
                <a:off x="3623040" y="845479"/>
                <a:ext cx="156960" cy="153360"/>
              </p14:xfrm>
            </p:contentPart>
          </mc:Choice>
          <mc:Fallback xmlns="">
            <p:pic>
              <p:nvPicPr>
                <p:cNvPr id="40" name="Entrada de lápiz 39">
                  <a:extLst>
                    <a:ext uri="{FF2B5EF4-FFF2-40B4-BE49-F238E27FC236}">
                      <a16:creationId xmlns:a16="http://schemas.microsoft.com/office/drawing/2014/main" id="{0D3AE744-36E7-4859-B893-8FF9FA887F0E}"/>
                    </a:ext>
                  </a:extLst>
                </p:cNvPr>
                <p:cNvPicPr/>
                <p:nvPr/>
              </p:nvPicPr>
              <p:blipFill>
                <a:blip r:embed="rId65"/>
                <a:stretch>
                  <a:fillRect/>
                </a:stretch>
              </p:blipFill>
              <p:spPr>
                <a:xfrm>
                  <a:off x="3614400" y="836839"/>
                  <a:ext cx="174600" cy="171000"/>
                </a:xfrm>
                <a:prstGeom prst="rect">
                  <a:avLst/>
                </a:prstGeom>
              </p:spPr>
            </p:pic>
          </mc:Fallback>
        </mc:AlternateContent>
      </p:grpSp>
      <p:grpSp>
        <p:nvGrpSpPr>
          <p:cNvPr id="60" name="Grupo 59">
            <a:extLst>
              <a:ext uri="{FF2B5EF4-FFF2-40B4-BE49-F238E27FC236}">
                <a16:creationId xmlns:a16="http://schemas.microsoft.com/office/drawing/2014/main" id="{BFB1CB46-9365-4438-97AF-E2BDA3779D29}"/>
              </a:ext>
            </a:extLst>
          </p:cNvPr>
          <p:cNvGrpSpPr/>
          <p:nvPr/>
        </p:nvGrpSpPr>
        <p:grpSpPr>
          <a:xfrm>
            <a:off x="4117680" y="649279"/>
            <a:ext cx="2327760" cy="461880"/>
            <a:chOff x="4117680" y="649279"/>
            <a:chExt cx="2327760" cy="461880"/>
          </a:xfrm>
        </p:grpSpPr>
        <mc:AlternateContent xmlns:mc="http://schemas.openxmlformats.org/markup-compatibility/2006" xmlns:p14="http://schemas.microsoft.com/office/powerpoint/2010/main">
          <mc:Choice Requires="p14">
            <p:contentPart p14:bwMode="auto" r:id="rId66">
              <p14:nvContentPartPr>
                <p14:cNvPr id="42" name="Entrada de lápiz 41">
                  <a:extLst>
                    <a:ext uri="{FF2B5EF4-FFF2-40B4-BE49-F238E27FC236}">
                      <a16:creationId xmlns:a16="http://schemas.microsoft.com/office/drawing/2014/main" id="{83706B00-1483-48A5-B45C-226F9B82B630}"/>
                    </a:ext>
                  </a:extLst>
                </p14:cNvPr>
                <p14:cNvContentPartPr/>
                <p14:nvPr/>
              </p14:nvContentPartPr>
              <p14:xfrm>
                <a:off x="4117680" y="793279"/>
                <a:ext cx="258480" cy="204120"/>
              </p14:xfrm>
            </p:contentPart>
          </mc:Choice>
          <mc:Fallback xmlns="">
            <p:pic>
              <p:nvPicPr>
                <p:cNvPr id="42" name="Entrada de lápiz 41">
                  <a:extLst>
                    <a:ext uri="{FF2B5EF4-FFF2-40B4-BE49-F238E27FC236}">
                      <a16:creationId xmlns:a16="http://schemas.microsoft.com/office/drawing/2014/main" id="{83706B00-1483-48A5-B45C-226F9B82B630}"/>
                    </a:ext>
                  </a:extLst>
                </p:cNvPr>
                <p:cNvPicPr/>
                <p:nvPr/>
              </p:nvPicPr>
              <p:blipFill>
                <a:blip r:embed="rId67"/>
                <a:stretch>
                  <a:fillRect/>
                </a:stretch>
              </p:blipFill>
              <p:spPr>
                <a:xfrm>
                  <a:off x="4109040" y="784639"/>
                  <a:ext cx="2761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Entrada de lápiz 42">
                  <a:extLst>
                    <a:ext uri="{FF2B5EF4-FFF2-40B4-BE49-F238E27FC236}">
                      <a16:creationId xmlns:a16="http://schemas.microsoft.com/office/drawing/2014/main" id="{0D3A5925-D788-4E97-973A-8A1F504DD091}"/>
                    </a:ext>
                  </a:extLst>
                </p14:cNvPr>
                <p14:cNvContentPartPr/>
                <p14:nvPr/>
              </p14:nvContentPartPr>
              <p14:xfrm>
                <a:off x="4527000" y="658999"/>
                <a:ext cx="276120" cy="235440"/>
              </p14:xfrm>
            </p:contentPart>
          </mc:Choice>
          <mc:Fallback xmlns="">
            <p:pic>
              <p:nvPicPr>
                <p:cNvPr id="43" name="Entrada de lápiz 42">
                  <a:extLst>
                    <a:ext uri="{FF2B5EF4-FFF2-40B4-BE49-F238E27FC236}">
                      <a16:creationId xmlns:a16="http://schemas.microsoft.com/office/drawing/2014/main" id="{0D3A5925-D788-4E97-973A-8A1F504DD091}"/>
                    </a:ext>
                  </a:extLst>
                </p:cNvPr>
                <p:cNvPicPr/>
                <p:nvPr/>
              </p:nvPicPr>
              <p:blipFill>
                <a:blip r:embed="rId69"/>
                <a:stretch>
                  <a:fillRect/>
                </a:stretch>
              </p:blipFill>
              <p:spPr>
                <a:xfrm>
                  <a:off x="4518360" y="649999"/>
                  <a:ext cx="2937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Entrada de lápiz 43">
                  <a:extLst>
                    <a:ext uri="{FF2B5EF4-FFF2-40B4-BE49-F238E27FC236}">
                      <a16:creationId xmlns:a16="http://schemas.microsoft.com/office/drawing/2014/main" id="{A2F328DE-41F0-4422-AFE5-DD68513868B1}"/>
                    </a:ext>
                  </a:extLst>
                </p14:cNvPr>
                <p14:cNvContentPartPr/>
                <p14:nvPr/>
              </p14:nvContentPartPr>
              <p14:xfrm>
                <a:off x="4835880" y="813799"/>
                <a:ext cx="123840" cy="108360"/>
              </p14:xfrm>
            </p:contentPart>
          </mc:Choice>
          <mc:Fallback xmlns="">
            <p:pic>
              <p:nvPicPr>
                <p:cNvPr id="44" name="Entrada de lápiz 43">
                  <a:extLst>
                    <a:ext uri="{FF2B5EF4-FFF2-40B4-BE49-F238E27FC236}">
                      <a16:creationId xmlns:a16="http://schemas.microsoft.com/office/drawing/2014/main" id="{A2F328DE-41F0-4422-AFE5-DD68513868B1}"/>
                    </a:ext>
                  </a:extLst>
                </p:cNvPr>
                <p:cNvPicPr/>
                <p:nvPr/>
              </p:nvPicPr>
              <p:blipFill>
                <a:blip r:embed="rId71"/>
                <a:stretch>
                  <a:fillRect/>
                </a:stretch>
              </p:blipFill>
              <p:spPr>
                <a:xfrm>
                  <a:off x="4827240" y="805159"/>
                  <a:ext cx="141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Entrada de lápiz 44">
                  <a:extLst>
                    <a:ext uri="{FF2B5EF4-FFF2-40B4-BE49-F238E27FC236}">
                      <a16:creationId xmlns:a16="http://schemas.microsoft.com/office/drawing/2014/main" id="{87F6C692-F560-4EE2-945E-41D40C515828}"/>
                    </a:ext>
                  </a:extLst>
                </p14:cNvPr>
                <p14:cNvContentPartPr/>
                <p14:nvPr/>
              </p14:nvContentPartPr>
              <p14:xfrm>
                <a:off x="4992120" y="834319"/>
                <a:ext cx="112680" cy="101160"/>
              </p14:xfrm>
            </p:contentPart>
          </mc:Choice>
          <mc:Fallback xmlns="">
            <p:pic>
              <p:nvPicPr>
                <p:cNvPr id="45" name="Entrada de lápiz 44">
                  <a:extLst>
                    <a:ext uri="{FF2B5EF4-FFF2-40B4-BE49-F238E27FC236}">
                      <a16:creationId xmlns:a16="http://schemas.microsoft.com/office/drawing/2014/main" id="{87F6C692-F560-4EE2-945E-41D40C515828}"/>
                    </a:ext>
                  </a:extLst>
                </p:cNvPr>
                <p:cNvPicPr/>
                <p:nvPr/>
              </p:nvPicPr>
              <p:blipFill>
                <a:blip r:embed="rId73"/>
                <a:stretch>
                  <a:fillRect/>
                </a:stretch>
              </p:blipFill>
              <p:spPr>
                <a:xfrm>
                  <a:off x="4983480" y="825679"/>
                  <a:ext cx="130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Entrada de lápiz 45">
                  <a:extLst>
                    <a:ext uri="{FF2B5EF4-FFF2-40B4-BE49-F238E27FC236}">
                      <a16:creationId xmlns:a16="http://schemas.microsoft.com/office/drawing/2014/main" id="{31DE6BE2-FCE2-40CB-ACC0-61AFE3847CF8}"/>
                    </a:ext>
                  </a:extLst>
                </p14:cNvPr>
                <p14:cNvContentPartPr/>
                <p14:nvPr/>
              </p14:nvContentPartPr>
              <p14:xfrm>
                <a:off x="4990320" y="890479"/>
                <a:ext cx="42480" cy="8640"/>
              </p14:xfrm>
            </p:contentPart>
          </mc:Choice>
          <mc:Fallback xmlns="">
            <p:pic>
              <p:nvPicPr>
                <p:cNvPr id="46" name="Entrada de lápiz 45">
                  <a:extLst>
                    <a:ext uri="{FF2B5EF4-FFF2-40B4-BE49-F238E27FC236}">
                      <a16:creationId xmlns:a16="http://schemas.microsoft.com/office/drawing/2014/main" id="{31DE6BE2-FCE2-40CB-ACC0-61AFE3847CF8}"/>
                    </a:ext>
                  </a:extLst>
                </p:cNvPr>
                <p:cNvPicPr/>
                <p:nvPr/>
              </p:nvPicPr>
              <p:blipFill>
                <a:blip r:embed="rId75"/>
                <a:stretch>
                  <a:fillRect/>
                </a:stretch>
              </p:blipFill>
              <p:spPr>
                <a:xfrm>
                  <a:off x="4981320" y="881479"/>
                  <a:ext cx="60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Entrada de lápiz 46">
                  <a:extLst>
                    <a:ext uri="{FF2B5EF4-FFF2-40B4-BE49-F238E27FC236}">
                      <a16:creationId xmlns:a16="http://schemas.microsoft.com/office/drawing/2014/main" id="{DA000EBD-9CD0-4368-97FA-571AB90ED422}"/>
                    </a:ext>
                  </a:extLst>
                </p14:cNvPr>
                <p14:cNvContentPartPr/>
                <p14:nvPr/>
              </p14:nvContentPartPr>
              <p14:xfrm>
                <a:off x="4967640" y="837199"/>
                <a:ext cx="118080" cy="34560"/>
              </p14:xfrm>
            </p:contentPart>
          </mc:Choice>
          <mc:Fallback xmlns="">
            <p:pic>
              <p:nvPicPr>
                <p:cNvPr id="47" name="Entrada de lápiz 46">
                  <a:extLst>
                    <a:ext uri="{FF2B5EF4-FFF2-40B4-BE49-F238E27FC236}">
                      <a16:creationId xmlns:a16="http://schemas.microsoft.com/office/drawing/2014/main" id="{DA000EBD-9CD0-4368-97FA-571AB90ED422}"/>
                    </a:ext>
                  </a:extLst>
                </p:cNvPr>
                <p:cNvPicPr/>
                <p:nvPr/>
              </p:nvPicPr>
              <p:blipFill>
                <a:blip r:embed="rId77"/>
                <a:stretch>
                  <a:fillRect/>
                </a:stretch>
              </p:blipFill>
              <p:spPr>
                <a:xfrm>
                  <a:off x="4959000" y="828559"/>
                  <a:ext cx="135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Entrada de lápiz 47">
                  <a:extLst>
                    <a:ext uri="{FF2B5EF4-FFF2-40B4-BE49-F238E27FC236}">
                      <a16:creationId xmlns:a16="http://schemas.microsoft.com/office/drawing/2014/main" id="{133AF4CF-30CD-48E7-975F-EE2B60B122DF}"/>
                    </a:ext>
                  </a:extLst>
                </p14:cNvPr>
                <p14:cNvContentPartPr/>
                <p14:nvPr/>
              </p14:nvContentPartPr>
              <p14:xfrm>
                <a:off x="5121720" y="721999"/>
                <a:ext cx="34920" cy="334800"/>
              </p14:xfrm>
            </p:contentPart>
          </mc:Choice>
          <mc:Fallback xmlns="">
            <p:pic>
              <p:nvPicPr>
                <p:cNvPr id="48" name="Entrada de lápiz 47">
                  <a:extLst>
                    <a:ext uri="{FF2B5EF4-FFF2-40B4-BE49-F238E27FC236}">
                      <a16:creationId xmlns:a16="http://schemas.microsoft.com/office/drawing/2014/main" id="{133AF4CF-30CD-48E7-975F-EE2B60B122DF}"/>
                    </a:ext>
                  </a:extLst>
                </p:cNvPr>
                <p:cNvPicPr/>
                <p:nvPr/>
              </p:nvPicPr>
              <p:blipFill>
                <a:blip r:embed="rId79"/>
                <a:stretch>
                  <a:fillRect/>
                </a:stretch>
              </p:blipFill>
              <p:spPr>
                <a:xfrm>
                  <a:off x="5112720" y="712999"/>
                  <a:ext cx="525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Entrada de lápiz 48">
                  <a:extLst>
                    <a:ext uri="{FF2B5EF4-FFF2-40B4-BE49-F238E27FC236}">
                      <a16:creationId xmlns:a16="http://schemas.microsoft.com/office/drawing/2014/main" id="{79BEAF7D-698C-4550-949A-AECB631F8626}"/>
                    </a:ext>
                  </a:extLst>
                </p14:cNvPr>
                <p14:cNvContentPartPr/>
                <p14:nvPr/>
              </p14:nvContentPartPr>
              <p14:xfrm>
                <a:off x="5184720" y="978679"/>
                <a:ext cx="113760" cy="119880"/>
              </p14:xfrm>
            </p:contentPart>
          </mc:Choice>
          <mc:Fallback xmlns="">
            <p:pic>
              <p:nvPicPr>
                <p:cNvPr id="49" name="Entrada de lápiz 48">
                  <a:extLst>
                    <a:ext uri="{FF2B5EF4-FFF2-40B4-BE49-F238E27FC236}">
                      <a16:creationId xmlns:a16="http://schemas.microsoft.com/office/drawing/2014/main" id="{79BEAF7D-698C-4550-949A-AECB631F8626}"/>
                    </a:ext>
                  </a:extLst>
                </p:cNvPr>
                <p:cNvPicPr/>
                <p:nvPr/>
              </p:nvPicPr>
              <p:blipFill>
                <a:blip r:embed="rId81"/>
                <a:stretch>
                  <a:fillRect/>
                </a:stretch>
              </p:blipFill>
              <p:spPr>
                <a:xfrm>
                  <a:off x="5176080" y="969679"/>
                  <a:ext cx="131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Entrada de lápiz 49">
                  <a:extLst>
                    <a:ext uri="{FF2B5EF4-FFF2-40B4-BE49-F238E27FC236}">
                      <a16:creationId xmlns:a16="http://schemas.microsoft.com/office/drawing/2014/main" id="{26DCDDF2-A887-42E7-8CBB-88CC12AF2499}"/>
                    </a:ext>
                  </a:extLst>
                </p14:cNvPr>
                <p14:cNvContentPartPr/>
                <p14:nvPr/>
              </p14:nvContentPartPr>
              <p14:xfrm>
                <a:off x="5289480" y="986959"/>
                <a:ext cx="161280" cy="124200"/>
              </p14:xfrm>
            </p:contentPart>
          </mc:Choice>
          <mc:Fallback xmlns="">
            <p:pic>
              <p:nvPicPr>
                <p:cNvPr id="50" name="Entrada de lápiz 49">
                  <a:extLst>
                    <a:ext uri="{FF2B5EF4-FFF2-40B4-BE49-F238E27FC236}">
                      <a16:creationId xmlns:a16="http://schemas.microsoft.com/office/drawing/2014/main" id="{26DCDDF2-A887-42E7-8CBB-88CC12AF2499}"/>
                    </a:ext>
                  </a:extLst>
                </p:cNvPr>
                <p:cNvPicPr/>
                <p:nvPr/>
              </p:nvPicPr>
              <p:blipFill>
                <a:blip r:embed="rId83"/>
                <a:stretch>
                  <a:fillRect/>
                </a:stretch>
              </p:blipFill>
              <p:spPr>
                <a:xfrm>
                  <a:off x="5280840" y="977959"/>
                  <a:ext cx="1789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Entrada de lápiz 50">
                  <a:extLst>
                    <a:ext uri="{FF2B5EF4-FFF2-40B4-BE49-F238E27FC236}">
                      <a16:creationId xmlns:a16="http://schemas.microsoft.com/office/drawing/2014/main" id="{D29F08FA-D4CF-4974-958D-6C68381286C9}"/>
                    </a:ext>
                  </a:extLst>
                </p14:cNvPr>
                <p14:cNvContentPartPr/>
                <p14:nvPr/>
              </p14:nvContentPartPr>
              <p14:xfrm>
                <a:off x="5471640" y="1013239"/>
                <a:ext cx="30960" cy="81000"/>
              </p14:xfrm>
            </p:contentPart>
          </mc:Choice>
          <mc:Fallback xmlns="">
            <p:pic>
              <p:nvPicPr>
                <p:cNvPr id="51" name="Entrada de lápiz 50">
                  <a:extLst>
                    <a:ext uri="{FF2B5EF4-FFF2-40B4-BE49-F238E27FC236}">
                      <a16:creationId xmlns:a16="http://schemas.microsoft.com/office/drawing/2014/main" id="{D29F08FA-D4CF-4974-958D-6C68381286C9}"/>
                    </a:ext>
                  </a:extLst>
                </p:cNvPr>
                <p:cNvPicPr/>
                <p:nvPr/>
              </p:nvPicPr>
              <p:blipFill>
                <a:blip r:embed="rId85"/>
                <a:stretch>
                  <a:fillRect/>
                </a:stretch>
              </p:blipFill>
              <p:spPr>
                <a:xfrm>
                  <a:off x="5462640" y="1004599"/>
                  <a:ext cx="48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Entrada de lápiz 51">
                  <a:extLst>
                    <a:ext uri="{FF2B5EF4-FFF2-40B4-BE49-F238E27FC236}">
                      <a16:creationId xmlns:a16="http://schemas.microsoft.com/office/drawing/2014/main" id="{12A1FA6B-768E-4C6D-846A-EB7A36419B0B}"/>
                    </a:ext>
                  </a:extLst>
                </p14:cNvPr>
                <p14:cNvContentPartPr/>
                <p14:nvPr/>
              </p14:nvContentPartPr>
              <p14:xfrm>
                <a:off x="5376600" y="990919"/>
                <a:ext cx="128880" cy="25560"/>
              </p14:xfrm>
            </p:contentPart>
          </mc:Choice>
          <mc:Fallback xmlns="">
            <p:pic>
              <p:nvPicPr>
                <p:cNvPr id="52" name="Entrada de lápiz 51">
                  <a:extLst>
                    <a:ext uri="{FF2B5EF4-FFF2-40B4-BE49-F238E27FC236}">
                      <a16:creationId xmlns:a16="http://schemas.microsoft.com/office/drawing/2014/main" id="{12A1FA6B-768E-4C6D-846A-EB7A36419B0B}"/>
                    </a:ext>
                  </a:extLst>
                </p:cNvPr>
                <p:cNvPicPr/>
                <p:nvPr/>
              </p:nvPicPr>
              <p:blipFill>
                <a:blip r:embed="rId87"/>
                <a:stretch>
                  <a:fillRect/>
                </a:stretch>
              </p:blipFill>
              <p:spPr>
                <a:xfrm>
                  <a:off x="5367600" y="981919"/>
                  <a:ext cx="146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Entrada de lápiz 52">
                  <a:extLst>
                    <a:ext uri="{FF2B5EF4-FFF2-40B4-BE49-F238E27FC236}">
                      <a16:creationId xmlns:a16="http://schemas.microsoft.com/office/drawing/2014/main" id="{D614C5A0-2759-4D9A-A759-9249D2894951}"/>
                    </a:ext>
                  </a:extLst>
                </p14:cNvPr>
                <p14:cNvContentPartPr/>
                <p14:nvPr/>
              </p14:nvContentPartPr>
              <p14:xfrm>
                <a:off x="5488200" y="784639"/>
                <a:ext cx="80280" cy="6120"/>
              </p14:xfrm>
            </p:contentPart>
          </mc:Choice>
          <mc:Fallback xmlns="">
            <p:pic>
              <p:nvPicPr>
                <p:cNvPr id="53" name="Entrada de lápiz 52">
                  <a:extLst>
                    <a:ext uri="{FF2B5EF4-FFF2-40B4-BE49-F238E27FC236}">
                      <a16:creationId xmlns:a16="http://schemas.microsoft.com/office/drawing/2014/main" id="{D614C5A0-2759-4D9A-A759-9249D2894951}"/>
                    </a:ext>
                  </a:extLst>
                </p:cNvPr>
                <p:cNvPicPr/>
                <p:nvPr/>
              </p:nvPicPr>
              <p:blipFill>
                <a:blip r:embed="rId89"/>
                <a:stretch>
                  <a:fillRect/>
                </a:stretch>
              </p:blipFill>
              <p:spPr>
                <a:xfrm>
                  <a:off x="5479200" y="775639"/>
                  <a:ext cx="97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Entrada de lápiz 53">
                  <a:extLst>
                    <a:ext uri="{FF2B5EF4-FFF2-40B4-BE49-F238E27FC236}">
                      <a16:creationId xmlns:a16="http://schemas.microsoft.com/office/drawing/2014/main" id="{47B5E1E9-353C-4D26-A67D-DB0E4493CF33}"/>
                    </a:ext>
                  </a:extLst>
                </p14:cNvPr>
                <p14:cNvContentPartPr/>
                <p14:nvPr/>
              </p14:nvContentPartPr>
              <p14:xfrm>
                <a:off x="5471640" y="846199"/>
                <a:ext cx="119520" cy="5040"/>
              </p14:xfrm>
            </p:contentPart>
          </mc:Choice>
          <mc:Fallback xmlns="">
            <p:pic>
              <p:nvPicPr>
                <p:cNvPr id="54" name="Entrada de lápiz 53">
                  <a:extLst>
                    <a:ext uri="{FF2B5EF4-FFF2-40B4-BE49-F238E27FC236}">
                      <a16:creationId xmlns:a16="http://schemas.microsoft.com/office/drawing/2014/main" id="{47B5E1E9-353C-4D26-A67D-DB0E4493CF33}"/>
                    </a:ext>
                  </a:extLst>
                </p:cNvPr>
                <p:cNvPicPr/>
                <p:nvPr/>
              </p:nvPicPr>
              <p:blipFill>
                <a:blip r:embed="rId91"/>
                <a:stretch>
                  <a:fillRect/>
                </a:stretch>
              </p:blipFill>
              <p:spPr>
                <a:xfrm>
                  <a:off x="5462640" y="837199"/>
                  <a:ext cx="137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Entrada de lápiz 54">
                  <a:extLst>
                    <a:ext uri="{FF2B5EF4-FFF2-40B4-BE49-F238E27FC236}">
                      <a16:creationId xmlns:a16="http://schemas.microsoft.com/office/drawing/2014/main" id="{9434246E-587F-46B0-B6D6-AEC0A8F68983}"/>
                    </a:ext>
                  </a:extLst>
                </p14:cNvPr>
                <p14:cNvContentPartPr/>
                <p14:nvPr/>
              </p14:nvContentPartPr>
              <p14:xfrm>
                <a:off x="5751000" y="774919"/>
                <a:ext cx="155520" cy="93960"/>
              </p14:xfrm>
            </p:contentPart>
          </mc:Choice>
          <mc:Fallback xmlns="">
            <p:pic>
              <p:nvPicPr>
                <p:cNvPr id="55" name="Entrada de lápiz 54">
                  <a:extLst>
                    <a:ext uri="{FF2B5EF4-FFF2-40B4-BE49-F238E27FC236}">
                      <a16:creationId xmlns:a16="http://schemas.microsoft.com/office/drawing/2014/main" id="{9434246E-587F-46B0-B6D6-AEC0A8F68983}"/>
                    </a:ext>
                  </a:extLst>
                </p:cNvPr>
                <p:cNvPicPr/>
                <p:nvPr/>
              </p:nvPicPr>
              <p:blipFill>
                <a:blip r:embed="rId93"/>
                <a:stretch>
                  <a:fillRect/>
                </a:stretch>
              </p:blipFill>
              <p:spPr>
                <a:xfrm>
                  <a:off x="5742000" y="765919"/>
                  <a:ext cx="173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Entrada de lápiz 55">
                  <a:extLst>
                    <a:ext uri="{FF2B5EF4-FFF2-40B4-BE49-F238E27FC236}">
                      <a16:creationId xmlns:a16="http://schemas.microsoft.com/office/drawing/2014/main" id="{EA2E1495-ACB6-4F99-8611-DBE8981E6602}"/>
                    </a:ext>
                  </a:extLst>
                </p14:cNvPr>
                <p14:cNvContentPartPr/>
                <p14:nvPr/>
              </p14:nvContentPartPr>
              <p14:xfrm>
                <a:off x="5933880" y="649279"/>
                <a:ext cx="32400" cy="90720"/>
              </p14:xfrm>
            </p:contentPart>
          </mc:Choice>
          <mc:Fallback xmlns="">
            <p:pic>
              <p:nvPicPr>
                <p:cNvPr id="56" name="Entrada de lápiz 55">
                  <a:extLst>
                    <a:ext uri="{FF2B5EF4-FFF2-40B4-BE49-F238E27FC236}">
                      <a16:creationId xmlns:a16="http://schemas.microsoft.com/office/drawing/2014/main" id="{EA2E1495-ACB6-4F99-8611-DBE8981E6602}"/>
                    </a:ext>
                  </a:extLst>
                </p:cNvPr>
                <p:cNvPicPr/>
                <p:nvPr/>
              </p:nvPicPr>
              <p:blipFill>
                <a:blip r:embed="rId95"/>
                <a:stretch>
                  <a:fillRect/>
                </a:stretch>
              </p:blipFill>
              <p:spPr>
                <a:xfrm>
                  <a:off x="5924880" y="640639"/>
                  <a:ext cx="500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Entrada de lápiz 56">
                  <a:extLst>
                    <a:ext uri="{FF2B5EF4-FFF2-40B4-BE49-F238E27FC236}">
                      <a16:creationId xmlns:a16="http://schemas.microsoft.com/office/drawing/2014/main" id="{6AFB4E45-D7D7-4995-9C3A-003F60D5EE04}"/>
                    </a:ext>
                  </a:extLst>
                </p14:cNvPr>
                <p14:cNvContentPartPr/>
                <p14:nvPr/>
              </p14:nvContentPartPr>
              <p14:xfrm>
                <a:off x="6022440" y="727399"/>
                <a:ext cx="154080" cy="121320"/>
              </p14:xfrm>
            </p:contentPart>
          </mc:Choice>
          <mc:Fallback xmlns="">
            <p:pic>
              <p:nvPicPr>
                <p:cNvPr id="57" name="Entrada de lápiz 56">
                  <a:extLst>
                    <a:ext uri="{FF2B5EF4-FFF2-40B4-BE49-F238E27FC236}">
                      <a16:creationId xmlns:a16="http://schemas.microsoft.com/office/drawing/2014/main" id="{6AFB4E45-D7D7-4995-9C3A-003F60D5EE04}"/>
                    </a:ext>
                  </a:extLst>
                </p:cNvPr>
                <p:cNvPicPr/>
                <p:nvPr/>
              </p:nvPicPr>
              <p:blipFill>
                <a:blip r:embed="rId97"/>
                <a:stretch>
                  <a:fillRect/>
                </a:stretch>
              </p:blipFill>
              <p:spPr>
                <a:xfrm>
                  <a:off x="6013800" y="718399"/>
                  <a:ext cx="171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Entrada de lápiz 57">
                  <a:extLst>
                    <a:ext uri="{FF2B5EF4-FFF2-40B4-BE49-F238E27FC236}">
                      <a16:creationId xmlns:a16="http://schemas.microsoft.com/office/drawing/2014/main" id="{8437C4A1-7DD7-47A3-A2C7-B42BF6189FC1}"/>
                    </a:ext>
                  </a:extLst>
                </p14:cNvPr>
                <p14:cNvContentPartPr/>
                <p14:nvPr/>
              </p14:nvContentPartPr>
              <p14:xfrm>
                <a:off x="6279840" y="736759"/>
                <a:ext cx="165600" cy="123480"/>
              </p14:xfrm>
            </p:contentPart>
          </mc:Choice>
          <mc:Fallback xmlns="">
            <p:pic>
              <p:nvPicPr>
                <p:cNvPr id="58" name="Entrada de lápiz 57">
                  <a:extLst>
                    <a:ext uri="{FF2B5EF4-FFF2-40B4-BE49-F238E27FC236}">
                      <a16:creationId xmlns:a16="http://schemas.microsoft.com/office/drawing/2014/main" id="{8437C4A1-7DD7-47A3-A2C7-B42BF6189FC1}"/>
                    </a:ext>
                  </a:extLst>
                </p:cNvPr>
                <p:cNvPicPr/>
                <p:nvPr/>
              </p:nvPicPr>
              <p:blipFill>
                <a:blip r:embed="rId99"/>
                <a:stretch>
                  <a:fillRect/>
                </a:stretch>
              </p:blipFill>
              <p:spPr>
                <a:xfrm>
                  <a:off x="6271200" y="727759"/>
                  <a:ext cx="183240" cy="141120"/>
                </a:xfrm>
                <a:prstGeom prst="rect">
                  <a:avLst/>
                </a:prstGeom>
              </p:spPr>
            </p:pic>
          </mc:Fallback>
        </mc:AlternateContent>
      </p:grpSp>
      <p:grpSp>
        <p:nvGrpSpPr>
          <p:cNvPr id="71" name="Grupo 70">
            <a:extLst>
              <a:ext uri="{FF2B5EF4-FFF2-40B4-BE49-F238E27FC236}">
                <a16:creationId xmlns:a16="http://schemas.microsoft.com/office/drawing/2014/main" id="{AFE5D972-1C1C-4494-A4DE-1F30981242DA}"/>
              </a:ext>
            </a:extLst>
          </p:cNvPr>
          <p:cNvGrpSpPr/>
          <p:nvPr/>
        </p:nvGrpSpPr>
        <p:grpSpPr>
          <a:xfrm>
            <a:off x="6780240" y="714439"/>
            <a:ext cx="300600" cy="137160"/>
            <a:chOff x="6780240" y="714439"/>
            <a:chExt cx="300600" cy="137160"/>
          </a:xfrm>
        </p:grpSpPr>
        <mc:AlternateContent xmlns:mc="http://schemas.openxmlformats.org/markup-compatibility/2006" xmlns:p14="http://schemas.microsoft.com/office/powerpoint/2010/main">
          <mc:Choice Requires="p14">
            <p:contentPart p14:bwMode="auto" r:id="rId100">
              <p14:nvContentPartPr>
                <p14:cNvPr id="61" name="Entrada de lápiz 60">
                  <a:extLst>
                    <a:ext uri="{FF2B5EF4-FFF2-40B4-BE49-F238E27FC236}">
                      <a16:creationId xmlns:a16="http://schemas.microsoft.com/office/drawing/2014/main" id="{B1C2B45F-A4E8-4EEC-9341-F5BEF9D049F3}"/>
                    </a:ext>
                  </a:extLst>
                </p14:cNvPr>
                <p14:cNvContentPartPr/>
                <p14:nvPr/>
              </p14:nvContentPartPr>
              <p14:xfrm>
                <a:off x="6780240" y="772399"/>
                <a:ext cx="227160" cy="14040"/>
              </p14:xfrm>
            </p:contentPart>
          </mc:Choice>
          <mc:Fallback xmlns="">
            <p:pic>
              <p:nvPicPr>
                <p:cNvPr id="61" name="Entrada de lápiz 60">
                  <a:extLst>
                    <a:ext uri="{FF2B5EF4-FFF2-40B4-BE49-F238E27FC236}">
                      <a16:creationId xmlns:a16="http://schemas.microsoft.com/office/drawing/2014/main" id="{B1C2B45F-A4E8-4EEC-9341-F5BEF9D049F3}"/>
                    </a:ext>
                  </a:extLst>
                </p:cNvPr>
                <p:cNvPicPr/>
                <p:nvPr/>
              </p:nvPicPr>
              <p:blipFill>
                <a:blip r:embed="rId101"/>
                <a:stretch>
                  <a:fillRect/>
                </a:stretch>
              </p:blipFill>
              <p:spPr>
                <a:xfrm>
                  <a:off x="6771240" y="763399"/>
                  <a:ext cx="244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Entrada de lápiz 61">
                  <a:extLst>
                    <a:ext uri="{FF2B5EF4-FFF2-40B4-BE49-F238E27FC236}">
                      <a16:creationId xmlns:a16="http://schemas.microsoft.com/office/drawing/2014/main" id="{0FF0828B-0374-4CD8-A82C-57D37DEF8AC0}"/>
                    </a:ext>
                  </a:extLst>
                </p14:cNvPr>
                <p14:cNvContentPartPr/>
                <p14:nvPr/>
              </p14:nvContentPartPr>
              <p14:xfrm>
                <a:off x="6974640" y="714439"/>
                <a:ext cx="106200" cy="137160"/>
              </p14:xfrm>
            </p:contentPart>
          </mc:Choice>
          <mc:Fallback xmlns="">
            <p:pic>
              <p:nvPicPr>
                <p:cNvPr id="62" name="Entrada de lápiz 61">
                  <a:extLst>
                    <a:ext uri="{FF2B5EF4-FFF2-40B4-BE49-F238E27FC236}">
                      <a16:creationId xmlns:a16="http://schemas.microsoft.com/office/drawing/2014/main" id="{0FF0828B-0374-4CD8-A82C-57D37DEF8AC0}"/>
                    </a:ext>
                  </a:extLst>
                </p:cNvPr>
                <p:cNvPicPr/>
                <p:nvPr/>
              </p:nvPicPr>
              <p:blipFill>
                <a:blip r:embed="rId103"/>
                <a:stretch>
                  <a:fillRect/>
                </a:stretch>
              </p:blipFill>
              <p:spPr>
                <a:xfrm>
                  <a:off x="6965640" y="705799"/>
                  <a:ext cx="123840" cy="154800"/>
                </a:xfrm>
                <a:prstGeom prst="rect">
                  <a:avLst/>
                </a:prstGeom>
              </p:spPr>
            </p:pic>
          </mc:Fallback>
        </mc:AlternateContent>
      </p:grpSp>
      <p:grpSp>
        <p:nvGrpSpPr>
          <p:cNvPr id="70" name="Grupo 69">
            <a:extLst>
              <a:ext uri="{FF2B5EF4-FFF2-40B4-BE49-F238E27FC236}">
                <a16:creationId xmlns:a16="http://schemas.microsoft.com/office/drawing/2014/main" id="{56D07B0F-37EF-44B2-BC22-23C39D40A455}"/>
              </a:ext>
            </a:extLst>
          </p:cNvPr>
          <p:cNvGrpSpPr/>
          <p:nvPr/>
        </p:nvGrpSpPr>
        <p:grpSpPr>
          <a:xfrm>
            <a:off x="7300440" y="644599"/>
            <a:ext cx="411840" cy="164520"/>
            <a:chOff x="7300440" y="644599"/>
            <a:chExt cx="411840" cy="164520"/>
          </a:xfrm>
        </p:grpSpPr>
        <mc:AlternateContent xmlns:mc="http://schemas.openxmlformats.org/markup-compatibility/2006" xmlns:p14="http://schemas.microsoft.com/office/powerpoint/2010/main">
          <mc:Choice Requires="p14">
            <p:contentPart p14:bwMode="auto" r:id="rId104">
              <p14:nvContentPartPr>
                <p14:cNvPr id="63" name="Entrada de lápiz 62">
                  <a:extLst>
                    <a:ext uri="{FF2B5EF4-FFF2-40B4-BE49-F238E27FC236}">
                      <a16:creationId xmlns:a16="http://schemas.microsoft.com/office/drawing/2014/main" id="{3FE6AC5A-19EC-4E86-BA05-6067F2C6D4E5}"/>
                    </a:ext>
                  </a:extLst>
                </p14:cNvPr>
                <p14:cNvContentPartPr/>
                <p14:nvPr/>
              </p14:nvContentPartPr>
              <p14:xfrm>
                <a:off x="7300440" y="644599"/>
                <a:ext cx="293040" cy="164520"/>
              </p14:xfrm>
            </p:contentPart>
          </mc:Choice>
          <mc:Fallback xmlns="">
            <p:pic>
              <p:nvPicPr>
                <p:cNvPr id="63" name="Entrada de lápiz 62">
                  <a:extLst>
                    <a:ext uri="{FF2B5EF4-FFF2-40B4-BE49-F238E27FC236}">
                      <a16:creationId xmlns:a16="http://schemas.microsoft.com/office/drawing/2014/main" id="{3FE6AC5A-19EC-4E86-BA05-6067F2C6D4E5}"/>
                    </a:ext>
                  </a:extLst>
                </p:cNvPr>
                <p:cNvPicPr/>
                <p:nvPr/>
              </p:nvPicPr>
              <p:blipFill>
                <a:blip r:embed="rId105"/>
                <a:stretch>
                  <a:fillRect/>
                </a:stretch>
              </p:blipFill>
              <p:spPr>
                <a:xfrm>
                  <a:off x="7291440" y="635959"/>
                  <a:ext cx="310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Entrada de lápiz 63">
                  <a:extLst>
                    <a:ext uri="{FF2B5EF4-FFF2-40B4-BE49-F238E27FC236}">
                      <a16:creationId xmlns:a16="http://schemas.microsoft.com/office/drawing/2014/main" id="{2801D082-A57A-4450-9C52-5FD71EFEB6F6}"/>
                    </a:ext>
                  </a:extLst>
                </p14:cNvPr>
                <p14:cNvContentPartPr/>
                <p14:nvPr/>
              </p14:nvContentPartPr>
              <p14:xfrm>
                <a:off x="7612560" y="676279"/>
                <a:ext cx="99720" cy="116640"/>
              </p14:xfrm>
            </p:contentPart>
          </mc:Choice>
          <mc:Fallback xmlns="">
            <p:pic>
              <p:nvPicPr>
                <p:cNvPr id="64" name="Entrada de lápiz 63">
                  <a:extLst>
                    <a:ext uri="{FF2B5EF4-FFF2-40B4-BE49-F238E27FC236}">
                      <a16:creationId xmlns:a16="http://schemas.microsoft.com/office/drawing/2014/main" id="{2801D082-A57A-4450-9C52-5FD71EFEB6F6}"/>
                    </a:ext>
                  </a:extLst>
                </p:cNvPr>
                <p:cNvPicPr/>
                <p:nvPr/>
              </p:nvPicPr>
              <p:blipFill>
                <a:blip r:embed="rId107"/>
                <a:stretch>
                  <a:fillRect/>
                </a:stretch>
              </p:blipFill>
              <p:spPr>
                <a:xfrm>
                  <a:off x="7603920" y="667279"/>
                  <a:ext cx="117360" cy="134280"/>
                </a:xfrm>
                <a:prstGeom prst="rect">
                  <a:avLst/>
                </a:prstGeom>
              </p:spPr>
            </p:pic>
          </mc:Fallback>
        </mc:AlternateContent>
      </p:grpSp>
      <p:grpSp>
        <p:nvGrpSpPr>
          <p:cNvPr id="109" name="Grupo 108">
            <a:extLst>
              <a:ext uri="{FF2B5EF4-FFF2-40B4-BE49-F238E27FC236}">
                <a16:creationId xmlns:a16="http://schemas.microsoft.com/office/drawing/2014/main" id="{58D89543-F833-41E2-BAD2-8C17653CDC2D}"/>
              </a:ext>
            </a:extLst>
          </p:cNvPr>
          <p:cNvGrpSpPr/>
          <p:nvPr/>
        </p:nvGrpSpPr>
        <p:grpSpPr>
          <a:xfrm>
            <a:off x="8070480" y="627319"/>
            <a:ext cx="697680" cy="166320"/>
            <a:chOff x="8070480" y="627319"/>
            <a:chExt cx="697680" cy="166320"/>
          </a:xfrm>
        </p:grpSpPr>
        <mc:AlternateContent xmlns:mc="http://schemas.openxmlformats.org/markup-compatibility/2006" xmlns:p14="http://schemas.microsoft.com/office/powerpoint/2010/main">
          <mc:Choice Requires="p14">
            <p:contentPart p14:bwMode="auto" r:id="rId108">
              <p14:nvContentPartPr>
                <p14:cNvPr id="65" name="Entrada de lápiz 64">
                  <a:extLst>
                    <a:ext uri="{FF2B5EF4-FFF2-40B4-BE49-F238E27FC236}">
                      <a16:creationId xmlns:a16="http://schemas.microsoft.com/office/drawing/2014/main" id="{B842B0E8-14F7-4B1C-8B15-12599F73BE44}"/>
                    </a:ext>
                  </a:extLst>
                </p14:cNvPr>
                <p14:cNvContentPartPr/>
                <p14:nvPr/>
              </p14:nvContentPartPr>
              <p14:xfrm>
                <a:off x="8070480" y="635239"/>
                <a:ext cx="153360" cy="131760"/>
              </p14:xfrm>
            </p:contentPart>
          </mc:Choice>
          <mc:Fallback xmlns="">
            <p:pic>
              <p:nvPicPr>
                <p:cNvPr id="65" name="Entrada de lápiz 64">
                  <a:extLst>
                    <a:ext uri="{FF2B5EF4-FFF2-40B4-BE49-F238E27FC236}">
                      <a16:creationId xmlns:a16="http://schemas.microsoft.com/office/drawing/2014/main" id="{B842B0E8-14F7-4B1C-8B15-12599F73BE44}"/>
                    </a:ext>
                  </a:extLst>
                </p:cNvPr>
                <p:cNvPicPr/>
                <p:nvPr/>
              </p:nvPicPr>
              <p:blipFill>
                <a:blip r:embed="rId109"/>
                <a:stretch>
                  <a:fillRect/>
                </a:stretch>
              </p:blipFill>
              <p:spPr>
                <a:xfrm>
                  <a:off x="8061840" y="626599"/>
                  <a:ext cx="171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Entrada de lápiz 65">
                  <a:extLst>
                    <a:ext uri="{FF2B5EF4-FFF2-40B4-BE49-F238E27FC236}">
                      <a16:creationId xmlns:a16="http://schemas.microsoft.com/office/drawing/2014/main" id="{3D009363-8319-4F82-964D-E2FEFFAEB9C8}"/>
                    </a:ext>
                  </a:extLst>
                </p14:cNvPr>
                <p14:cNvContentPartPr/>
                <p14:nvPr/>
              </p14:nvContentPartPr>
              <p14:xfrm>
                <a:off x="8286120" y="627679"/>
                <a:ext cx="244800" cy="158040"/>
              </p14:xfrm>
            </p:contentPart>
          </mc:Choice>
          <mc:Fallback xmlns="">
            <p:pic>
              <p:nvPicPr>
                <p:cNvPr id="66" name="Entrada de lápiz 65">
                  <a:extLst>
                    <a:ext uri="{FF2B5EF4-FFF2-40B4-BE49-F238E27FC236}">
                      <a16:creationId xmlns:a16="http://schemas.microsoft.com/office/drawing/2014/main" id="{3D009363-8319-4F82-964D-E2FEFFAEB9C8}"/>
                    </a:ext>
                  </a:extLst>
                </p:cNvPr>
                <p:cNvPicPr/>
                <p:nvPr/>
              </p:nvPicPr>
              <p:blipFill>
                <a:blip r:embed="rId111"/>
                <a:stretch>
                  <a:fillRect/>
                </a:stretch>
              </p:blipFill>
              <p:spPr>
                <a:xfrm>
                  <a:off x="8277480" y="618679"/>
                  <a:ext cx="262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Entrada de lápiz 66">
                  <a:extLst>
                    <a:ext uri="{FF2B5EF4-FFF2-40B4-BE49-F238E27FC236}">
                      <a16:creationId xmlns:a16="http://schemas.microsoft.com/office/drawing/2014/main" id="{9875CCC5-3945-40B4-BE02-AB93A8011C93}"/>
                    </a:ext>
                  </a:extLst>
                </p14:cNvPr>
                <p14:cNvContentPartPr/>
                <p14:nvPr/>
              </p14:nvContentPartPr>
              <p14:xfrm>
                <a:off x="8589600" y="643519"/>
                <a:ext cx="10440" cy="125280"/>
              </p14:xfrm>
            </p:contentPart>
          </mc:Choice>
          <mc:Fallback xmlns="">
            <p:pic>
              <p:nvPicPr>
                <p:cNvPr id="67" name="Entrada de lápiz 66">
                  <a:extLst>
                    <a:ext uri="{FF2B5EF4-FFF2-40B4-BE49-F238E27FC236}">
                      <a16:creationId xmlns:a16="http://schemas.microsoft.com/office/drawing/2014/main" id="{9875CCC5-3945-40B4-BE02-AB93A8011C93}"/>
                    </a:ext>
                  </a:extLst>
                </p:cNvPr>
                <p:cNvPicPr/>
                <p:nvPr/>
              </p:nvPicPr>
              <p:blipFill>
                <a:blip r:embed="rId113"/>
                <a:stretch>
                  <a:fillRect/>
                </a:stretch>
              </p:blipFill>
              <p:spPr>
                <a:xfrm>
                  <a:off x="8580960" y="634519"/>
                  <a:ext cx="28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Entrada de lápiz 67">
                  <a:extLst>
                    <a:ext uri="{FF2B5EF4-FFF2-40B4-BE49-F238E27FC236}">
                      <a16:creationId xmlns:a16="http://schemas.microsoft.com/office/drawing/2014/main" id="{480FC2CF-D989-43EE-BA57-EC41147D3964}"/>
                    </a:ext>
                  </a:extLst>
                </p14:cNvPr>
                <p14:cNvContentPartPr/>
                <p14:nvPr/>
              </p14:nvContentPartPr>
              <p14:xfrm>
                <a:off x="8384040" y="627319"/>
                <a:ext cx="286560" cy="30600"/>
              </p14:xfrm>
            </p:contentPart>
          </mc:Choice>
          <mc:Fallback xmlns="">
            <p:pic>
              <p:nvPicPr>
                <p:cNvPr id="68" name="Entrada de lápiz 67">
                  <a:extLst>
                    <a:ext uri="{FF2B5EF4-FFF2-40B4-BE49-F238E27FC236}">
                      <a16:creationId xmlns:a16="http://schemas.microsoft.com/office/drawing/2014/main" id="{480FC2CF-D989-43EE-BA57-EC41147D3964}"/>
                    </a:ext>
                  </a:extLst>
                </p:cNvPr>
                <p:cNvPicPr/>
                <p:nvPr/>
              </p:nvPicPr>
              <p:blipFill>
                <a:blip r:embed="rId115"/>
                <a:stretch>
                  <a:fillRect/>
                </a:stretch>
              </p:blipFill>
              <p:spPr>
                <a:xfrm>
                  <a:off x="8375040" y="618679"/>
                  <a:ext cx="30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Entrada de lápiz 71">
                  <a:extLst>
                    <a:ext uri="{FF2B5EF4-FFF2-40B4-BE49-F238E27FC236}">
                      <a16:creationId xmlns:a16="http://schemas.microsoft.com/office/drawing/2014/main" id="{7636D32B-82BC-4412-994E-D5314914929C}"/>
                    </a:ext>
                  </a:extLst>
                </p14:cNvPr>
                <p14:cNvContentPartPr/>
                <p14:nvPr/>
              </p14:nvContentPartPr>
              <p14:xfrm>
                <a:off x="8752320" y="777079"/>
                <a:ext cx="15840" cy="16560"/>
              </p14:xfrm>
            </p:contentPart>
          </mc:Choice>
          <mc:Fallback xmlns="">
            <p:pic>
              <p:nvPicPr>
                <p:cNvPr id="72" name="Entrada de lápiz 71">
                  <a:extLst>
                    <a:ext uri="{FF2B5EF4-FFF2-40B4-BE49-F238E27FC236}">
                      <a16:creationId xmlns:a16="http://schemas.microsoft.com/office/drawing/2014/main" id="{7636D32B-82BC-4412-994E-D5314914929C}"/>
                    </a:ext>
                  </a:extLst>
                </p:cNvPr>
                <p:cNvPicPr/>
                <p:nvPr/>
              </p:nvPicPr>
              <p:blipFill>
                <a:blip r:embed="rId117"/>
                <a:stretch>
                  <a:fillRect/>
                </a:stretch>
              </p:blipFill>
              <p:spPr>
                <a:xfrm>
                  <a:off x="8743320" y="768079"/>
                  <a:ext cx="33480" cy="34200"/>
                </a:xfrm>
                <a:prstGeom prst="rect">
                  <a:avLst/>
                </a:prstGeom>
              </p:spPr>
            </p:pic>
          </mc:Fallback>
        </mc:AlternateContent>
      </p:grpSp>
      <p:grpSp>
        <p:nvGrpSpPr>
          <p:cNvPr id="108" name="Grupo 107">
            <a:extLst>
              <a:ext uri="{FF2B5EF4-FFF2-40B4-BE49-F238E27FC236}">
                <a16:creationId xmlns:a16="http://schemas.microsoft.com/office/drawing/2014/main" id="{973597EC-5544-4E21-928C-36AD4DC44C3F}"/>
              </a:ext>
            </a:extLst>
          </p:cNvPr>
          <p:cNvGrpSpPr/>
          <p:nvPr/>
        </p:nvGrpSpPr>
        <p:grpSpPr>
          <a:xfrm>
            <a:off x="1027800" y="1500679"/>
            <a:ext cx="792720" cy="212760"/>
            <a:chOff x="1027800" y="1500679"/>
            <a:chExt cx="792720" cy="212760"/>
          </a:xfrm>
        </p:grpSpPr>
        <mc:AlternateContent xmlns:mc="http://schemas.openxmlformats.org/markup-compatibility/2006" xmlns:p14="http://schemas.microsoft.com/office/powerpoint/2010/main">
          <mc:Choice Requires="p14">
            <p:contentPart p14:bwMode="auto" r:id="rId118">
              <p14:nvContentPartPr>
                <p14:cNvPr id="73" name="Entrada de lápiz 72">
                  <a:extLst>
                    <a:ext uri="{FF2B5EF4-FFF2-40B4-BE49-F238E27FC236}">
                      <a16:creationId xmlns:a16="http://schemas.microsoft.com/office/drawing/2014/main" id="{DA0FF460-957D-4C0E-801F-2775C86CA97E}"/>
                    </a:ext>
                  </a:extLst>
                </p14:cNvPr>
                <p14:cNvContentPartPr/>
                <p14:nvPr/>
              </p14:nvContentPartPr>
              <p14:xfrm>
                <a:off x="1036440" y="1532359"/>
                <a:ext cx="182160" cy="181080"/>
              </p14:xfrm>
            </p:contentPart>
          </mc:Choice>
          <mc:Fallback xmlns="">
            <p:pic>
              <p:nvPicPr>
                <p:cNvPr id="73" name="Entrada de lápiz 72">
                  <a:extLst>
                    <a:ext uri="{FF2B5EF4-FFF2-40B4-BE49-F238E27FC236}">
                      <a16:creationId xmlns:a16="http://schemas.microsoft.com/office/drawing/2014/main" id="{DA0FF460-957D-4C0E-801F-2775C86CA97E}"/>
                    </a:ext>
                  </a:extLst>
                </p:cNvPr>
                <p:cNvPicPr/>
                <p:nvPr/>
              </p:nvPicPr>
              <p:blipFill>
                <a:blip r:embed="rId119"/>
                <a:stretch>
                  <a:fillRect/>
                </a:stretch>
              </p:blipFill>
              <p:spPr>
                <a:xfrm>
                  <a:off x="1027440" y="1523719"/>
                  <a:ext cx="1998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Entrada de lápiz 73">
                  <a:extLst>
                    <a:ext uri="{FF2B5EF4-FFF2-40B4-BE49-F238E27FC236}">
                      <a16:creationId xmlns:a16="http://schemas.microsoft.com/office/drawing/2014/main" id="{A2ADAEB7-1850-40BA-B5D0-A86DDCE9256B}"/>
                    </a:ext>
                  </a:extLst>
                </p14:cNvPr>
                <p14:cNvContentPartPr/>
                <p14:nvPr/>
              </p14:nvContentPartPr>
              <p14:xfrm>
                <a:off x="1027800" y="1629199"/>
                <a:ext cx="100080" cy="23760"/>
              </p14:xfrm>
            </p:contentPart>
          </mc:Choice>
          <mc:Fallback xmlns="">
            <p:pic>
              <p:nvPicPr>
                <p:cNvPr id="74" name="Entrada de lápiz 73">
                  <a:extLst>
                    <a:ext uri="{FF2B5EF4-FFF2-40B4-BE49-F238E27FC236}">
                      <a16:creationId xmlns:a16="http://schemas.microsoft.com/office/drawing/2014/main" id="{A2ADAEB7-1850-40BA-B5D0-A86DDCE9256B}"/>
                    </a:ext>
                  </a:extLst>
                </p:cNvPr>
                <p:cNvPicPr/>
                <p:nvPr/>
              </p:nvPicPr>
              <p:blipFill>
                <a:blip r:embed="rId121"/>
                <a:stretch>
                  <a:fillRect/>
                </a:stretch>
              </p:blipFill>
              <p:spPr>
                <a:xfrm>
                  <a:off x="1019160" y="1620199"/>
                  <a:ext cx="11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Entrada de lápiz 74">
                  <a:extLst>
                    <a:ext uri="{FF2B5EF4-FFF2-40B4-BE49-F238E27FC236}">
                      <a16:creationId xmlns:a16="http://schemas.microsoft.com/office/drawing/2014/main" id="{3043E6EF-E6F3-42C3-903B-8148E0CB7345}"/>
                    </a:ext>
                  </a:extLst>
                </p14:cNvPr>
                <p14:cNvContentPartPr/>
                <p14:nvPr/>
              </p14:nvContentPartPr>
              <p14:xfrm>
                <a:off x="1036440" y="1548919"/>
                <a:ext cx="223920" cy="56520"/>
              </p14:xfrm>
            </p:contentPart>
          </mc:Choice>
          <mc:Fallback xmlns="">
            <p:pic>
              <p:nvPicPr>
                <p:cNvPr id="75" name="Entrada de lápiz 74">
                  <a:extLst>
                    <a:ext uri="{FF2B5EF4-FFF2-40B4-BE49-F238E27FC236}">
                      <a16:creationId xmlns:a16="http://schemas.microsoft.com/office/drawing/2014/main" id="{3043E6EF-E6F3-42C3-903B-8148E0CB7345}"/>
                    </a:ext>
                  </a:extLst>
                </p:cNvPr>
                <p:cNvPicPr/>
                <p:nvPr/>
              </p:nvPicPr>
              <p:blipFill>
                <a:blip r:embed="rId123"/>
                <a:stretch>
                  <a:fillRect/>
                </a:stretch>
              </p:blipFill>
              <p:spPr>
                <a:xfrm>
                  <a:off x="1027440" y="1539919"/>
                  <a:ext cx="2415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Entrada de lápiz 75">
                  <a:extLst>
                    <a:ext uri="{FF2B5EF4-FFF2-40B4-BE49-F238E27FC236}">
                      <a16:creationId xmlns:a16="http://schemas.microsoft.com/office/drawing/2014/main" id="{A8F82DA2-ABF8-4776-B5E7-7092F8B9D897}"/>
                    </a:ext>
                  </a:extLst>
                </p14:cNvPr>
                <p14:cNvContentPartPr/>
                <p14:nvPr/>
              </p14:nvContentPartPr>
              <p14:xfrm>
                <a:off x="1280160" y="1535599"/>
                <a:ext cx="142560" cy="147960"/>
              </p14:xfrm>
            </p:contentPart>
          </mc:Choice>
          <mc:Fallback xmlns="">
            <p:pic>
              <p:nvPicPr>
                <p:cNvPr id="76" name="Entrada de lápiz 75">
                  <a:extLst>
                    <a:ext uri="{FF2B5EF4-FFF2-40B4-BE49-F238E27FC236}">
                      <a16:creationId xmlns:a16="http://schemas.microsoft.com/office/drawing/2014/main" id="{A8F82DA2-ABF8-4776-B5E7-7092F8B9D897}"/>
                    </a:ext>
                  </a:extLst>
                </p:cNvPr>
                <p:cNvPicPr/>
                <p:nvPr/>
              </p:nvPicPr>
              <p:blipFill>
                <a:blip r:embed="rId125"/>
                <a:stretch>
                  <a:fillRect/>
                </a:stretch>
              </p:blipFill>
              <p:spPr>
                <a:xfrm>
                  <a:off x="1271520" y="1526599"/>
                  <a:ext cx="160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Entrada de lápiz 76">
                  <a:extLst>
                    <a:ext uri="{FF2B5EF4-FFF2-40B4-BE49-F238E27FC236}">
                      <a16:creationId xmlns:a16="http://schemas.microsoft.com/office/drawing/2014/main" id="{1C16DB61-C933-40EE-8194-2F41D0A39559}"/>
                    </a:ext>
                  </a:extLst>
                </p14:cNvPr>
                <p14:cNvContentPartPr/>
                <p14:nvPr/>
              </p14:nvContentPartPr>
              <p14:xfrm>
                <a:off x="1500480" y="1534879"/>
                <a:ext cx="71280" cy="138600"/>
              </p14:xfrm>
            </p:contentPart>
          </mc:Choice>
          <mc:Fallback xmlns="">
            <p:pic>
              <p:nvPicPr>
                <p:cNvPr id="77" name="Entrada de lápiz 76">
                  <a:extLst>
                    <a:ext uri="{FF2B5EF4-FFF2-40B4-BE49-F238E27FC236}">
                      <a16:creationId xmlns:a16="http://schemas.microsoft.com/office/drawing/2014/main" id="{1C16DB61-C933-40EE-8194-2F41D0A39559}"/>
                    </a:ext>
                  </a:extLst>
                </p:cNvPr>
                <p:cNvPicPr/>
                <p:nvPr/>
              </p:nvPicPr>
              <p:blipFill>
                <a:blip r:embed="rId127"/>
                <a:stretch>
                  <a:fillRect/>
                </a:stretch>
              </p:blipFill>
              <p:spPr>
                <a:xfrm>
                  <a:off x="1491840" y="1525879"/>
                  <a:ext cx="88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Entrada de lápiz 77">
                  <a:extLst>
                    <a:ext uri="{FF2B5EF4-FFF2-40B4-BE49-F238E27FC236}">
                      <a16:creationId xmlns:a16="http://schemas.microsoft.com/office/drawing/2014/main" id="{30E2A309-855C-45A6-8563-0C9DC33631DE}"/>
                    </a:ext>
                  </a:extLst>
                </p14:cNvPr>
                <p14:cNvContentPartPr/>
                <p14:nvPr/>
              </p14:nvContentPartPr>
              <p14:xfrm>
                <a:off x="1399320" y="1523719"/>
                <a:ext cx="214200" cy="13320"/>
              </p14:xfrm>
            </p:contentPart>
          </mc:Choice>
          <mc:Fallback xmlns="">
            <p:pic>
              <p:nvPicPr>
                <p:cNvPr id="78" name="Entrada de lápiz 77">
                  <a:extLst>
                    <a:ext uri="{FF2B5EF4-FFF2-40B4-BE49-F238E27FC236}">
                      <a16:creationId xmlns:a16="http://schemas.microsoft.com/office/drawing/2014/main" id="{30E2A309-855C-45A6-8563-0C9DC33631DE}"/>
                    </a:ext>
                  </a:extLst>
                </p:cNvPr>
                <p:cNvPicPr/>
                <p:nvPr/>
              </p:nvPicPr>
              <p:blipFill>
                <a:blip r:embed="rId129"/>
                <a:stretch>
                  <a:fillRect/>
                </a:stretch>
              </p:blipFill>
              <p:spPr>
                <a:xfrm>
                  <a:off x="1390320" y="1515079"/>
                  <a:ext cx="231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Entrada de lápiz 78">
                  <a:extLst>
                    <a:ext uri="{FF2B5EF4-FFF2-40B4-BE49-F238E27FC236}">
                      <a16:creationId xmlns:a16="http://schemas.microsoft.com/office/drawing/2014/main" id="{271A5FEA-6A18-455B-A9C8-B200F9E1681B}"/>
                    </a:ext>
                  </a:extLst>
                </p14:cNvPr>
                <p14:cNvContentPartPr/>
                <p14:nvPr/>
              </p14:nvContentPartPr>
              <p14:xfrm>
                <a:off x="1605240" y="1500679"/>
                <a:ext cx="215280" cy="168480"/>
              </p14:xfrm>
            </p:contentPart>
          </mc:Choice>
          <mc:Fallback xmlns="">
            <p:pic>
              <p:nvPicPr>
                <p:cNvPr id="79" name="Entrada de lápiz 78">
                  <a:extLst>
                    <a:ext uri="{FF2B5EF4-FFF2-40B4-BE49-F238E27FC236}">
                      <a16:creationId xmlns:a16="http://schemas.microsoft.com/office/drawing/2014/main" id="{271A5FEA-6A18-455B-A9C8-B200F9E1681B}"/>
                    </a:ext>
                  </a:extLst>
                </p:cNvPr>
                <p:cNvPicPr/>
                <p:nvPr/>
              </p:nvPicPr>
              <p:blipFill>
                <a:blip r:embed="rId131"/>
                <a:stretch>
                  <a:fillRect/>
                </a:stretch>
              </p:blipFill>
              <p:spPr>
                <a:xfrm>
                  <a:off x="1596240" y="1492039"/>
                  <a:ext cx="23292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80" name="Entrada de lápiz 79">
                <a:extLst>
                  <a:ext uri="{FF2B5EF4-FFF2-40B4-BE49-F238E27FC236}">
                    <a16:creationId xmlns:a16="http://schemas.microsoft.com/office/drawing/2014/main" id="{13F8F3B8-3707-4813-92E5-937FC251F3CB}"/>
                  </a:ext>
                </a:extLst>
              </p14:cNvPr>
              <p14:cNvContentPartPr/>
              <p14:nvPr/>
            </p14:nvContentPartPr>
            <p14:xfrm>
              <a:off x="1731960" y="1355959"/>
              <a:ext cx="101880" cy="65160"/>
            </p14:xfrm>
          </p:contentPart>
        </mc:Choice>
        <mc:Fallback xmlns="">
          <p:pic>
            <p:nvPicPr>
              <p:cNvPr id="80" name="Entrada de lápiz 79">
                <a:extLst>
                  <a:ext uri="{FF2B5EF4-FFF2-40B4-BE49-F238E27FC236}">
                    <a16:creationId xmlns:a16="http://schemas.microsoft.com/office/drawing/2014/main" id="{13F8F3B8-3707-4813-92E5-937FC251F3CB}"/>
                  </a:ext>
                </a:extLst>
              </p:cNvPr>
              <p:cNvPicPr/>
              <p:nvPr/>
            </p:nvPicPr>
            <p:blipFill>
              <a:blip r:embed="rId133"/>
              <a:stretch>
                <a:fillRect/>
              </a:stretch>
            </p:blipFill>
            <p:spPr>
              <a:xfrm>
                <a:off x="1723320" y="1347319"/>
                <a:ext cx="119520" cy="82800"/>
              </a:xfrm>
              <a:prstGeom prst="rect">
                <a:avLst/>
              </a:prstGeom>
            </p:spPr>
          </p:pic>
        </mc:Fallback>
      </mc:AlternateContent>
      <p:grpSp>
        <p:nvGrpSpPr>
          <p:cNvPr id="107" name="Grupo 106">
            <a:extLst>
              <a:ext uri="{FF2B5EF4-FFF2-40B4-BE49-F238E27FC236}">
                <a16:creationId xmlns:a16="http://schemas.microsoft.com/office/drawing/2014/main" id="{34A2CE02-22D2-4EFC-9FC9-C76A5ABE6BC8}"/>
              </a:ext>
            </a:extLst>
          </p:cNvPr>
          <p:cNvGrpSpPr/>
          <p:nvPr/>
        </p:nvGrpSpPr>
        <p:grpSpPr>
          <a:xfrm>
            <a:off x="2027160" y="1520839"/>
            <a:ext cx="433440" cy="144720"/>
            <a:chOff x="2027160" y="1520839"/>
            <a:chExt cx="433440" cy="144720"/>
          </a:xfrm>
        </p:grpSpPr>
        <mc:AlternateContent xmlns:mc="http://schemas.openxmlformats.org/markup-compatibility/2006" xmlns:p14="http://schemas.microsoft.com/office/powerpoint/2010/main">
          <mc:Choice Requires="p14">
            <p:contentPart p14:bwMode="auto" r:id="rId134">
              <p14:nvContentPartPr>
                <p14:cNvPr id="81" name="Entrada de lápiz 80">
                  <a:extLst>
                    <a:ext uri="{FF2B5EF4-FFF2-40B4-BE49-F238E27FC236}">
                      <a16:creationId xmlns:a16="http://schemas.microsoft.com/office/drawing/2014/main" id="{ECCC3132-9D88-4EF2-A7D1-6513CA2C7CDE}"/>
                    </a:ext>
                  </a:extLst>
                </p14:cNvPr>
                <p14:cNvContentPartPr/>
                <p14:nvPr/>
              </p14:nvContentPartPr>
              <p14:xfrm>
                <a:off x="2027160" y="1525879"/>
                <a:ext cx="142200" cy="133920"/>
              </p14:xfrm>
            </p:contentPart>
          </mc:Choice>
          <mc:Fallback xmlns="">
            <p:pic>
              <p:nvPicPr>
                <p:cNvPr id="81" name="Entrada de lápiz 80">
                  <a:extLst>
                    <a:ext uri="{FF2B5EF4-FFF2-40B4-BE49-F238E27FC236}">
                      <a16:creationId xmlns:a16="http://schemas.microsoft.com/office/drawing/2014/main" id="{ECCC3132-9D88-4EF2-A7D1-6513CA2C7CDE}"/>
                    </a:ext>
                  </a:extLst>
                </p:cNvPr>
                <p:cNvPicPr/>
                <p:nvPr/>
              </p:nvPicPr>
              <p:blipFill>
                <a:blip r:embed="rId135"/>
                <a:stretch>
                  <a:fillRect/>
                </a:stretch>
              </p:blipFill>
              <p:spPr>
                <a:xfrm>
                  <a:off x="2018520" y="1517239"/>
                  <a:ext cx="1598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Entrada de lápiz 81">
                  <a:extLst>
                    <a:ext uri="{FF2B5EF4-FFF2-40B4-BE49-F238E27FC236}">
                      <a16:creationId xmlns:a16="http://schemas.microsoft.com/office/drawing/2014/main" id="{0BEE31D5-C6BE-45AE-BDE9-1AB3A4C5899E}"/>
                    </a:ext>
                  </a:extLst>
                </p14:cNvPr>
                <p14:cNvContentPartPr/>
                <p14:nvPr/>
              </p14:nvContentPartPr>
              <p14:xfrm>
                <a:off x="2044440" y="1593919"/>
                <a:ext cx="97920" cy="13320"/>
              </p14:xfrm>
            </p:contentPart>
          </mc:Choice>
          <mc:Fallback xmlns="">
            <p:pic>
              <p:nvPicPr>
                <p:cNvPr id="82" name="Entrada de lápiz 81">
                  <a:extLst>
                    <a:ext uri="{FF2B5EF4-FFF2-40B4-BE49-F238E27FC236}">
                      <a16:creationId xmlns:a16="http://schemas.microsoft.com/office/drawing/2014/main" id="{0BEE31D5-C6BE-45AE-BDE9-1AB3A4C5899E}"/>
                    </a:ext>
                  </a:extLst>
                </p:cNvPr>
                <p:cNvPicPr/>
                <p:nvPr/>
              </p:nvPicPr>
              <p:blipFill>
                <a:blip r:embed="rId137"/>
                <a:stretch>
                  <a:fillRect/>
                </a:stretch>
              </p:blipFill>
              <p:spPr>
                <a:xfrm>
                  <a:off x="2035800" y="1585279"/>
                  <a:ext cx="115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Entrada de lápiz 82">
                  <a:extLst>
                    <a:ext uri="{FF2B5EF4-FFF2-40B4-BE49-F238E27FC236}">
                      <a16:creationId xmlns:a16="http://schemas.microsoft.com/office/drawing/2014/main" id="{3802C1A4-9AC6-4A70-9318-B29CC2BD6B68}"/>
                    </a:ext>
                  </a:extLst>
                </p14:cNvPr>
                <p14:cNvContentPartPr/>
                <p14:nvPr/>
              </p14:nvContentPartPr>
              <p14:xfrm>
                <a:off x="2040480" y="1537039"/>
                <a:ext cx="196560" cy="27360"/>
              </p14:xfrm>
            </p:contentPart>
          </mc:Choice>
          <mc:Fallback xmlns="">
            <p:pic>
              <p:nvPicPr>
                <p:cNvPr id="83" name="Entrada de lápiz 82">
                  <a:extLst>
                    <a:ext uri="{FF2B5EF4-FFF2-40B4-BE49-F238E27FC236}">
                      <a16:creationId xmlns:a16="http://schemas.microsoft.com/office/drawing/2014/main" id="{3802C1A4-9AC6-4A70-9318-B29CC2BD6B68}"/>
                    </a:ext>
                  </a:extLst>
                </p:cNvPr>
                <p:cNvPicPr/>
                <p:nvPr/>
              </p:nvPicPr>
              <p:blipFill>
                <a:blip r:embed="rId139"/>
                <a:stretch>
                  <a:fillRect/>
                </a:stretch>
              </p:blipFill>
              <p:spPr>
                <a:xfrm>
                  <a:off x="2031840" y="1528399"/>
                  <a:ext cx="214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Entrada de lápiz 83">
                  <a:extLst>
                    <a:ext uri="{FF2B5EF4-FFF2-40B4-BE49-F238E27FC236}">
                      <a16:creationId xmlns:a16="http://schemas.microsoft.com/office/drawing/2014/main" id="{78E0C975-1C43-4130-8F56-C48E93D9355E}"/>
                    </a:ext>
                  </a:extLst>
                </p14:cNvPr>
                <p14:cNvContentPartPr/>
                <p14:nvPr/>
              </p14:nvContentPartPr>
              <p14:xfrm>
                <a:off x="2244600" y="1520839"/>
                <a:ext cx="216000" cy="144720"/>
              </p14:xfrm>
            </p:contentPart>
          </mc:Choice>
          <mc:Fallback xmlns="">
            <p:pic>
              <p:nvPicPr>
                <p:cNvPr id="84" name="Entrada de lápiz 83">
                  <a:extLst>
                    <a:ext uri="{FF2B5EF4-FFF2-40B4-BE49-F238E27FC236}">
                      <a16:creationId xmlns:a16="http://schemas.microsoft.com/office/drawing/2014/main" id="{78E0C975-1C43-4130-8F56-C48E93D9355E}"/>
                    </a:ext>
                  </a:extLst>
                </p:cNvPr>
                <p:cNvPicPr/>
                <p:nvPr/>
              </p:nvPicPr>
              <p:blipFill>
                <a:blip r:embed="rId141"/>
                <a:stretch>
                  <a:fillRect/>
                </a:stretch>
              </p:blipFill>
              <p:spPr>
                <a:xfrm>
                  <a:off x="2235960" y="1512199"/>
                  <a:ext cx="233640" cy="162360"/>
                </a:xfrm>
                <a:prstGeom prst="rect">
                  <a:avLst/>
                </a:prstGeom>
              </p:spPr>
            </p:pic>
          </mc:Fallback>
        </mc:AlternateContent>
      </p:grpSp>
      <p:grpSp>
        <p:nvGrpSpPr>
          <p:cNvPr id="106" name="Grupo 105">
            <a:extLst>
              <a:ext uri="{FF2B5EF4-FFF2-40B4-BE49-F238E27FC236}">
                <a16:creationId xmlns:a16="http://schemas.microsoft.com/office/drawing/2014/main" id="{48944BEC-896C-4054-960A-B48825C9DC1A}"/>
              </a:ext>
            </a:extLst>
          </p:cNvPr>
          <p:cNvGrpSpPr/>
          <p:nvPr/>
        </p:nvGrpSpPr>
        <p:grpSpPr>
          <a:xfrm>
            <a:off x="2980440" y="1507879"/>
            <a:ext cx="373320" cy="143280"/>
            <a:chOff x="2980440" y="1507879"/>
            <a:chExt cx="373320" cy="143280"/>
          </a:xfrm>
        </p:grpSpPr>
        <mc:AlternateContent xmlns:mc="http://schemas.openxmlformats.org/markup-compatibility/2006" xmlns:p14="http://schemas.microsoft.com/office/powerpoint/2010/main">
          <mc:Choice Requires="p14">
            <p:contentPart p14:bwMode="auto" r:id="rId142">
              <p14:nvContentPartPr>
                <p14:cNvPr id="85" name="Entrada de lápiz 84">
                  <a:extLst>
                    <a:ext uri="{FF2B5EF4-FFF2-40B4-BE49-F238E27FC236}">
                      <a16:creationId xmlns:a16="http://schemas.microsoft.com/office/drawing/2014/main" id="{0DF871E5-A8F3-4682-8DBA-0DCBA0ACFBB1}"/>
                    </a:ext>
                  </a:extLst>
                </p14:cNvPr>
                <p14:cNvContentPartPr/>
                <p14:nvPr/>
              </p14:nvContentPartPr>
              <p14:xfrm>
                <a:off x="3024000" y="1507879"/>
                <a:ext cx="180360" cy="143280"/>
              </p14:xfrm>
            </p:contentPart>
          </mc:Choice>
          <mc:Fallback xmlns="">
            <p:pic>
              <p:nvPicPr>
                <p:cNvPr id="85" name="Entrada de lápiz 84">
                  <a:extLst>
                    <a:ext uri="{FF2B5EF4-FFF2-40B4-BE49-F238E27FC236}">
                      <a16:creationId xmlns:a16="http://schemas.microsoft.com/office/drawing/2014/main" id="{0DF871E5-A8F3-4682-8DBA-0DCBA0ACFBB1}"/>
                    </a:ext>
                  </a:extLst>
                </p:cNvPr>
                <p:cNvPicPr/>
                <p:nvPr/>
              </p:nvPicPr>
              <p:blipFill>
                <a:blip r:embed="rId143"/>
                <a:stretch>
                  <a:fillRect/>
                </a:stretch>
              </p:blipFill>
              <p:spPr>
                <a:xfrm>
                  <a:off x="3015000" y="1498879"/>
                  <a:ext cx="198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Entrada de lápiz 85">
                  <a:extLst>
                    <a:ext uri="{FF2B5EF4-FFF2-40B4-BE49-F238E27FC236}">
                      <a16:creationId xmlns:a16="http://schemas.microsoft.com/office/drawing/2014/main" id="{54BB98D8-49B4-4B6C-A7B9-A1101AC9D1B7}"/>
                    </a:ext>
                  </a:extLst>
                </p14:cNvPr>
                <p14:cNvContentPartPr/>
                <p14:nvPr/>
              </p14:nvContentPartPr>
              <p14:xfrm>
                <a:off x="2980440" y="1591039"/>
                <a:ext cx="162360" cy="28440"/>
              </p14:xfrm>
            </p:contentPart>
          </mc:Choice>
          <mc:Fallback xmlns="">
            <p:pic>
              <p:nvPicPr>
                <p:cNvPr id="86" name="Entrada de lápiz 85">
                  <a:extLst>
                    <a:ext uri="{FF2B5EF4-FFF2-40B4-BE49-F238E27FC236}">
                      <a16:creationId xmlns:a16="http://schemas.microsoft.com/office/drawing/2014/main" id="{54BB98D8-49B4-4B6C-A7B9-A1101AC9D1B7}"/>
                    </a:ext>
                  </a:extLst>
                </p:cNvPr>
                <p:cNvPicPr/>
                <p:nvPr/>
              </p:nvPicPr>
              <p:blipFill>
                <a:blip r:embed="rId145"/>
                <a:stretch>
                  <a:fillRect/>
                </a:stretch>
              </p:blipFill>
              <p:spPr>
                <a:xfrm>
                  <a:off x="2971440" y="1582399"/>
                  <a:ext cx="180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Entrada de lápiz 86">
                  <a:extLst>
                    <a:ext uri="{FF2B5EF4-FFF2-40B4-BE49-F238E27FC236}">
                      <a16:creationId xmlns:a16="http://schemas.microsoft.com/office/drawing/2014/main" id="{44E6C43A-78D8-4A7C-B09E-224BE24729B2}"/>
                    </a:ext>
                  </a:extLst>
                </p14:cNvPr>
                <p14:cNvContentPartPr/>
                <p14:nvPr/>
              </p14:nvContentPartPr>
              <p14:xfrm>
                <a:off x="3341880" y="1646839"/>
                <a:ext cx="11880" cy="3960"/>
              </p14:xfrm>
            </p:contentPart>
          </mc:Choice>
          <mc:Fallback xmlns="">
            <p:pic>
              <p:nvPicPr>
                <p:cNvPr id="87" name="Entrada de lápiz 86">
                  <a:extLst>
                    <a:ext uri="{FF2B5EF4-FFF2-40B4-BE49-F238E27FC236}">
                      <a16:creationId xmlns:a16="http://schemas.microsoft.com/office/drawing/2014/main" id="{44E6C43A-78D8-4A7C-B09E-224BE24729B2}"/>
                    </a:ext>
                  </a:extLst>
                </p:cNvPr>
                <p:cNvPicPr/>
                <p:nvPr/>
              </p:nvPicPr>
              <p:blipFill>
                <a:blip r:embed="rId147"/>
                <a:stretch>
                  <a:fillRect/>
                </a:stretch>
              </p:blipFill>
              <p:spPr>
                <a:xfrm>
                  <a:off x="3332880" y="1638199"/>
                  <a:ext cx="29520" cy="21600"/>
                </a:xfrm>
                <a:prstGeom prst="rect">
                  <a:avLst/>
                </a:prstGeom>
              </p:spPr>
            </p:pic>
          </mc:Fallback>
        </mc:AlternateContent>
      </p:grpSp>
      <p:grpSp>
        <p:nvGrpSpPr>
          <p:cNvPr id="105" name="Grupo 104">
            <a:extLst>
              <a:ext uri="{FF2B5EF4-FFF2-40B4-BE49-F238E27FC236}">
                <a16:creationId xmlns:a16="http://schemas.microsoft.com/office/drawing/2014/main" id="{7969ACDE-8D2B-4A48-8415-16C0CF9FE21A}"/>
              </a:ext>
            </a:extLst>
          </p:cNvPr>
          <p:cNvGrpSpPr/>
          <p:nvPr/>
        </p:nvGrpSpPr>
        <p:grpSpPr>
          <a:xfrm>
            <a:off x="3632760" y="1420039"/>
            <a:ext cx="1089720" cy="213840"/>
            <a:chOff x="3632760" y="1420039"/>
            <a:chExt cx="1089720" cy="213840"/>
          </a:xfrm>
        </p:grpSpPr>
        <mc:AlternateContent xmlns:mc="http://schemas.openxmlformats.org/markup-compatibility/2006" xmlns:p14="http://schemas.microsoft.com/office/powerpoint/2010/main">
          <mc:Choice Requires="p14">
            <p:contentPart p14:bwMode="auto" r:id="rId148">
              <p14:nvContentPartPr>
                <p14:cNvPr id="88" name="Entrada de lápiz 87">
                  <a:extLst>
                    <a:ext uri="{FF2B5EF4-FFF2-40B4-BE49-F238E27FC236}">
                      <a16:creationId xmlns:a16="http://schemas.microsoft.com/office/drawing/2014/main" id="{0D81AC36-FD74-454B-9852-0F93BDB94465}"/>
                    </a:ext>
                  </a:extLst>
                </p14:cNvPr>
                <p14:cNvContentPartPr/>
                <p14:nvPr/>
              </p14:nvContentPartPr>
              <p14:xfrm>
                <a:off x="3632760" y="1486279"/>
                <a:ext cx="185040" cy="135720"/>
              </p14:xfrm>
            </p:contentPart>
          </mc:Choice>
          <mc:Fallback xmlns="">
            <p:pic>
              <p:nvPicPr>
                <p:cNvPr id="88" name="Entrada de lápiz 87">
                  <a:extLst>
                    <a:ext uri="{FF2B5EF4-FFF2-40B4-BE49-F238E27FC236}">
                      <a16:creationId xmlns:a16="http://schemas.microsoft.com/office/drawing/2014/main" id="{0D81AC36-FD74-454B-9852-0F93BDB94465}"/>
                    </a:ext>
                  </a:extLst>
                </p:cNvPr>
                <p:cNvPicPr/>
                <p:nvPr/>
              </p:nvPicPr>
              <p:blipFill>
                <a:blip r:embed="rId149"/>
                <a:stretch>
                  <a:fillRect/>
                </a:stretch>
              </p:blipFill>
              <p:spPr>
                <a:xfrm>
                  <a:off x="3623760" y="1477279"/>
                  <a:ext cx="202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Entrada de lápiz 88">
                  <a:extLst>
                    <a:ext uri="{FF2B5EF4-FFF2-40B4-BE49-F238E27FC236}">
                      <a16:creationId xmlns:a16="http://schemas.microsoft.com/office/drawing/2014/main" id="{D5517EB0-7B6C-48AD-B516-5C3D3F9031D8}"/>
                    </a:ext>
                  </a:extLst>
                </p14:cNvPr>
                <p14:cNvContentPartPr/>
                <p14:nvPr/>
              </p14:nvContentPartPr>
              <p14:xfrm>
                <a:off x="3823200" y="1516159"/>
                <a:ext cx="192600" cy="85680"/>
              </p14:xfrm>
            </p:contentPart>
          </mc:Choice>
          <mc:Fallback xmlns="">
            <p:pic>
              <p:nvPicPr>
                <p:cNvPr id="89" name="Entrada de lápiz 88">
                  <a:extLst>
                    <a:ext uri="{FF2B5EF4-FFF2-40B4-BE49-F238E27FC236}">
                      <a16:creationId xmlns:a16="http://schemas.microsoft.com/office/drawing/2014/main" id="{D5517EB0-7B6C-48AD-B516-5C3D3F9031D8}"/>
                    </a:ext>
                  </a:extLst>
                </p:cNvPr>
                <p:cNvPicPr/>
                <p:nvPr/>
              </p:nvPicPr>
              <p:blipFill>
                <a:blip r:embed="rId151"/>
                <a:stretch>
                  <a:fillRect/>
                </a:stretch>
              </p:blipFill>
              <p:spPr>
                <a:xfrm>
                  <a:off x="3814560" y="1507519"/>
                  <a:ext cx="210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Entrada de lápiz 89">
                  <a:extLst>
                    <a:ext uri="{FF2B5EF4-FFF2-40B4-BE49-F238E27FC236}">
                      <a16:creationId xmlns:a16="http://schemas.microsoft.com/office/drawing/2014/main" id="{FD8E14A4-9721-40C7-BAD4-58A0D62A72A7}"/>
                    </a:ext>
                  </a:extLst>
                </p14:cNvPr>
                <p14:cNvContentPartPr/>
                <p14:nvPr/>
              </p14:nvContentPartPr>
              <p14:xfrm>
                <a:off x="4066560" y="1530199"/>
                <a:ext cx="16200" cy="61920"/>
              </p14:xfrm>
            </p:contentPart>
          </mc:Choice>
          <mc:Fallback xmlns="">
            <p:pic>
              <p:nvPicPr>
                <p:cNvPr id="90" name="Entrada de lápiz 89">
                  <a:extLst>
                    <a:ext uri="{FF2B5EF4-FFF2-40B4-BE49-F238E27FC236}">
                      <a16:creationId xmlns:a16="http://schemas.microsoft.com/office/drawing/2014/main" id="{FD8E14A4-9721-40C7-BAD4-58A0D62A72A7}"/>
                    </a:ext>
                  </a:extLst>
                </p:cNvPr>
                <p:cNvPicPr/>
                <p:nvPr/>
              </p:nvPicPr>
              <p:blipFill>
                <a:blip r:embed="rId153"/>
                <a:stretch>
                  <a:fillRect/>
                </a:stretch>
              </p:blipFill>
              <p:spPr>
                <a:xfrm>
                  <a:off x="4057560" y="1521559"/>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Entrada de lápiz 90">
                  <a:extLst>
                    <a:ext uri="{FF2B5EF4-FFF2-40B4-BE49-F238E27FC236}">
                      <a16:creationId xmlns:a16="http://schemas.microsoft.com/office/drawing/2014/main" id="{74F2A94D-157C-4C37-B4AB-11B17E184A2B}"/>
                    </a:ext>
                  </a:extLst>
                </p14:cNvPr>
                <p14:cNvContentPartPr/>
                <p14:nvPr/>
              </p14:nvContentPartPr>
              <p14:xfrm>
                <a:off x="3937680" y="1420039"/>
                <a:ext cx="298440" cy="144360"/>
              </p14:xfrm>
            </p:contentPart>
          </mc:Choice>
          <mc:Fallback xmlns="">
            <p:pic>
              <p:nvPicPr>
                <p:cNvPr id="91" name="Entrada de lápiz 90">
                  <a:extLst>
                    <a:ext uri="{FF2B5EF4-FFF2-40B4-BE49-F238E27FC236}">
                      <a16:creationId xmlns:a16="http://schemas.microsoft.com/office/drawing/2014/main" id="{74F2A94D-157C-4C37-B4AB-11B17E184A2B}"/>
                    </a:ext>
                  </a:extLst>
                </p:cNvPr>
                <p:cNvPicPr/>
                <p:nvPr/>
              </p:nvPicPr>
              <p:blipFill>
                <a:blip r:embed="rId155"/>
                <a:stretch>
                  <a:fillRect/>
                </a:stretch>
              </p:blipFill>
              <p:spPr>
                <a:xfrm>
                  <a:off x="3929040" y="1411039"/>
                  <a:ext cx="316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Entrada de lápiz 91">
                  <a:extLst>
                    <a:ext uri="{FF2B5EF4-FFF2-40B4-BE49-F238E27FC236}">
                      <a16:creationId xmlns:a16="http://schemas.microsoft.com/office/drawing/2014/main" id="{49EFCE31-AFA4-4D20-974B-72A3BB2CD2EC}"/>
                    </a:ext>
                  </a:extLst>
                </p14:cNvPr>
                <p14:cNvContentPartPr/>
                <p14:nvPr/>
              </p14:nvContentPartPr>
              <p14:xfrm>
                <a:off x="4314240" y="1462519"/>
                <a:ext cx="183600" cy="145440"/>
              </p14:xfrm>
            </p:contentPart>
          </mc:Choice>
          <mc:Fallback xmlns="">
            <p:pic>
              <p:nvPicPr>
                <p:cNvPr id="92" name="Entrada de lápiz 91">
                  <a:extLst>
                    <a:ext uri="{FF2B5EF4-FFF2-40B4-BE49-F238E27FC236}">
                      <a16:creationId xmlns:a16="http://schemas.microsoft.com/office/drawing/2014/main" id="{49EFCE31-AFA4-4D20-974B-72A3BB2CD2EC}"/>
                    </a:ext>
                  </a:extLst>
                </p:cNvPr>
                <p:cNvPicPr/>
                <p:nvPr/>
              </p:nvPicPr>
              <p:blipFill>
                <a:blip r:embed="rId157"/>
                <a:stretch>
                  <a:fillRect/>
                </a:stretch>
              </p:blipFill>
              <p:spPr>
                <a:xfrm>
                  <a:off x="4305240" y="1453879"/>
                  <a:ext cx="201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Entrada de lápiz 92">
                  <a:extLst>
                    <a:ext uri="{FF2B5EF4-FFF2-40B4-BE49-F238E27FC236}">
                      <a16:creationId xmlns:a16="http://schemas.microsoft.com/office/drawing/2014/main" id="{1ECAAF15-5B58-4B5E-91AE-19B018157C7F}"/>
                    </a:ext>
                  </a:extLst>
                </p14:cNvPr>
                <p14:cNvContentPartPr/>
                <p14:nvPr/>
              </p14:nvContentPartPr>
              <p14:xfrm>
                <a:off x="4545000" y="1484839"/>
                <a:ext cx="177480" cy="149040"/>
              </p14:xfrm>
            </p:contentPart>
          </mc:Choice>
          <mc:Fallback xmlns="">
            <p:pic>
              <p:nvPicPr>
                <p:cNvPr id="93" name="Entrada de lápiz 92">
                  <a:extLst>
                    <a:ext uri="{FF2B5EF4-FFF2-40B4-BE49-F238E27FC236}">
                      <a16:creationId xmlns:a16="http://schemas.microsoft.com/office/drawing/2014/main" id="{1ECAAF15-5B58-4B5E-91AE-19B018157C7F}"/>
                    </a:ext>
                  </a:extLst>
                </p:cNvPr>
                <p:cNvPicPr/>
                <p:nvPr/>
              </p:nvPicPr>
              <p:blipFill>
                <a:blip r:embed="rId159"/>
                <a:stretch>
                  <a:fillRect/>
                </a:stretch>
              </p:blipFill>
              <p:spPr>
                <a:xfrm>
                  <a:off x="4536000" y="1475839"/>
                  <a:ext cx="195120" cy="166680"/>
                </a:xfrm>
                <a:prstGeom prst="rect">
                  <a:avLst/>
                </a:prstGeom>
              </p:spPr>
            </p:pic>
          </mc:Fallback>
        </mc:AlternateContent>
      </p:grpSp>
      <p:grpSp>
        <p:nvGrpSpPr>
          <p:cNvPr id="104" name="Grupo 103">
            <a:extLst>
              <a:ext uri="{FF2B5EF4-FFF2-40B4-BE49-F238E27FC236}">
                <a16:creationId xmlns:a16="http://schemas.microsoft.com/office/drawing/2014/main" id="{CDEBD09B-8BE8-4343-87E0-2F7CEF082C0E}"/>
              </a:ext>
            </a:extLst>
          </p:cNvPr>
          <p:cNvGrpSpPr/>
          <p:nvPr/>
        </p:nvGrpSpPr>
        <p:grpSpPr>
          <a:xfrm>
            <a:off x="4966920" y="1388359"/>
            <a:ext cx="1430640" cy="252360"/>
            <a:chOff x="4966920" y="1388359"/>
            <a:chExt cx="1430640" cy="252360"/>
          </a:xfrm>
        </p:grpSpPr>
        <mc:AlternateContent xmlns:mc="http://schemas.openxmlformats.org/markup-compatibility/2006" xmlns:p14="http://schemas.microsoft.com/office/powerpoint/2010/main">
          <mc:Choice Requires="p14">
            <p:contentPart p14:bwMode="auto" r:id="rId160">
              <p14:nvContentPartPr>
                <p14:cNvPr id="94" name="Entrada de lápiz 93">
                  <a:extLst>
                    <a:ext uri="{FF2B5EF4-FFF2-40B4-BE49-F238E27FC236}">
                      <a16:creationId xmlns:a16="http://schemas.microsoft.com/office/drawing/2014/main" id="{C1F3735C-3282-46F1-A635-70C8D536E393}"/>
                    </a:ext>
                  </a:extLst>
                </p14:cNvPr>
                <p14:cNvContentPartPr/>
                <p14:nvPr/>
              </p14:nvContentPartPr>
              <p14:xfrm>
                <a:off x="5092560" y="1515799"/>
                <a:ext cx="14040" cy="81000"/>
              </p14:xfrm>
            </p:contentPart>
          </mc:Choice>
          <mc:Fallback xmlns="">
            <p:pic>
              <p:nvPicPr>
                <p:cNvPr id="94" name="Entrada de lápiz 93">
                  <a:extLst>
                    <a:ext uri="{FF2B5EF4-FFF2-40B4-BE49-F238E27FC236}">
                      <a16:creationId xmlns:a16="http://schemas.microsoft.com/office/drawing/2014/main" id="{C1F3735C-3282-46F1-A635-70C8D536E393}"/>
                    </a:ext>
                  </a:extLst>
                </p:cNvPr>
                <p:cNvPicPr/>
                <p:nvPr/>
              </p:nvPicPr>
              <p:blipFill>
                <a:blip r:embed="rId161"/>
                <a:stretch>
                  <a:fillRect/>
                </a:stretch>
              </p:blipFill>
              <p:spPr>
                <a:xfrm>
                  <a:off x="5083920" y="1507159"/>
                  <a:ext cx="31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Entrada de lápiz 94">
                  <a:extLst>
                    <a:ext uri="{FF2B5EF4-FFF2-40B4-BE49-F238E27FC236}">
                      <a16:creationId xmlns:a16="http://schemas.microsoft.com/office/drawing/2014/main" id="{C1C52229-33BE-4C85-B7CD-591F2BA989D1}"/>
                    </a:ext>
                  </a:extLst>
                </p14:cNvPr>
                <p14:cNvContentPartPr/>
                <p14:nvPr/>
              </p14:nvContentPartPr>
              <p14:xfrm>
                <a:off x="4966920" y="1498159"/>
                <a:ext cx="336600" cy="142560"/>
              </p14:xfrm>
            </p:contentPart>
          </mc:Choice>
          <mc:Fallback xmlns="">
            <p:pic>
              <p:nvPicPr>
                <p:cNvPr id="95" name="Entrada de lápiz 94">
                  <a:extLst>
                    <a:ext uri="{FF2B5EF4-FFF2-40B4-BE49-F238E27FC236}">
                      <a16:creationId xmlns:a16="http://schemas.microsoft.com/office/drawing/2014/main" id="{C1C52229-33BE-4C85-B7CD-591F2BA989D1}"/>
                    </a:ext>
                  </a:extLst>
                </p:cNvPr>
                <p:cNvPicPr/>
                <p:nvPr/>
              </p:nvPicPr>
              <p:blipFill>
                <a:blip r:embed="rId163"/>
                <a:stretch>
                  <a:fillRect/>
                </a:stretch>
              </p:blipFill>
              <p:spPr>
                <a:xfrm>
                  <a:off x="4958280" y="1489159"/>
                  <a:ext cx="354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Entrada de lápiz 95">
                  <a:extLst>
                    <a:ext uri="{FF2B5EF4-FFF2-40B4-BE49-F238E27FC236}">
                      <a16:creationId xmlns:a16="http://schemas.microsoft.com/office/drawing/2014/main" id="{C1606449-7824-4733-9775-F416573404B0}"/>
                    </a:ext>
                  </a:extLst>
                </p14:cNvPr>
                <p14:cNvContentPartPr/>
                <p14:nvPr/>
              </p14:nvContentPartPr>
              <p14:xfrm>
                <a:off x="5246640" y="1388359"/>
                <a:ext cx="76320" cy="89280"/>
              </p14:xfrm>
            </p:contentPart>
          </mc:Choice>
          <mc:Fallback xmlns="">
            <p:pic>
              <p:nvPicPr>
                <p:cNvPr id="96" name="Entrada de lápiz 95">
                  <a:extLst>
                    <a:ext uri="{FF2B5EF4-FFF2-40B4-BE49-F238E27FC236}">
                      <a16:creationId xmlns:a16="http://schemas.microsoft.com/office/drawing/2014/main" id="{C1606449-7824-4733-9775-F416573404B0}"/>
                    </a:ext>
                  </a:extLst>
                </p:cNvPr>
                <p:cNvPicPr/>
                <p:nvPr/>
              </p:nvPicPr>
              <p:blipFill>
                <a:blip r:embed="rId165"/>
                <a:stretch>
                  <a:fillRect/>
                </a:stretch>
              </p:blipFill>
              <p:spPr>
                <a:xfrm>
                  <a:off x="5238000" y="1379719"/>
                  <a:ext cx="93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Entrada de lápiz 96">
                  <a:extLst>
                    <a:ext uri="{FF2B5EF4-FFF2-40B4-BE49-F238E27FC236}">
                      <a16:creationId xmlns:a16="http://schemas.microsoft.com/office/drawing/2014/main" id="{3C3EDF87-2D20-4CAC-8B5E-AE64540ED14C}"/>
                    </a:ext>
                  </a:extLst>
                </p14:cNvPr>
                <p14:cNvContentPartPr/>
                <p14:nvPr/>
              </p14:nvContentPartPr>
              <p14:xfrm>
                <a:off x="5352120" y="1494559"/>
                <a:ext cx="135720" cy="120600"/>
              </p14:xfrm>
            </p:contentPart>
          </mc:Choice>
          <mc:Fallback xmlns="">
            <p:pic>
              <p:nvPicPr>
                <p:cNvPr id="97" name="Entrada de lápiz 96">
                  <a:extLst>
                    <a:ext uri="{FF2B5EF4-FFF2-40B4-BE49-F238E27FC236}">
                      <a16:creationId xmlns:a16="http://schemas.microsoft.com/office/drawing/2014/main" id="{3C3EDF87-2D20-4CAC-8B5E-AE64540ED14C}"/>
                    </a:ext>
                  </a:extLst>
                </p:cNvPr>
                <p:cNvPicPr/>
                <p:nvPr/>
              </p:nvPicPr>
              <p:blipFill>
                <a:blip r:embed="rId167"/>
                <a:stretch>
                  <a:fillRect/>
                </a:stretch>
              </p:blipFill>
              <p:spPr>
                <a:xfrm>
                  <a:off x="5343120" y="1485919"/>
                  <a:ext cx="153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Entrada de lápiz 97">
                  <a:extLst>
                    <a:ext uri="{FF2B5EF4-FFF2-40B4-BE49-F238E27FC236}">
                      <a16:creationId xmlns:a16="http://schemas.microsoft.com/office/drawing/2014/main" id="{DABD7C19-FE1D-431D-A13A-2E4C8B8FA4E4}"/>
                    </a:ext>
                  </a:extLst>
                </p14:cNvPr>
                <p14:cNvContentPartPr/>
                <p14:nvPr/>
              </p14:nvContentPartPr>
              <p14:xfrm>
                <a:off x="5523480" y="1518319"/>
                <a:ext cx="166680" cy="115920"/>
              </p14:xfrm>
            </p:contentPart>
          </mc:Choice>
          <mc:Fallback xmlns="">
            <p:pic>
              <p:nvPicPr>
                <p:cNvPr id="98" name="Entrada de lápiz 97">
                  <a:extLst>
                    <a:ext uri="{FF2B5EF4-FFF2-40B4-BE49-F238E27FC236}">
                      <a16:creationId xmlns:a16="http://schemas.microsoft.com/office/drawing/2014/main" id="{DABD7C19-FE1D-431D-A13A-2E4C8B8FA4E4}"/>
                    </a:ext>
                  </a:extLst>
                </p:cNvPr>
                <p:cNvPicPr/>
                <p:nvPr/>
              </p:nvPicPr>
              <p:blipFill>
                <a:blip r:embed="rId169"/>
                <a:stretch>
                  <a:fillRect/>
                </a:stretch>
              </p:blipFill>
              <p:spPr>
                <a:xfrm>
                  <a:off x="5514840" y="1509679"/>
                  <a:ext cx="184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Entrada de lápiz 98">
                  <a:extLst>
                    <a:ext uri="{FF2B5EF4-FFF2-40B4-BE49-F238E27FC236}">
                      <a16:creationId xmlns:a16="http://schemas.microsoft.com/office/drawing/2014/main" id="{80AC9658-B1FB-431E-9566-9CFCC0E06420}"/>
                    </a:ext>
                  </a:extLst>
                </p14:cNvPr>
                <p14:cNvContentPartPr/>
                <p14:nvPr/>
              </p14:nvContentPartPr>
              <p14:xfrm>
                <a:off x="5570640" y="1578439"/>
                <a:ext cx="57600" cy="18360"/>
              </p14:xfrm>
            </p:contentPart>
          </mc:Choice>
          <mc:Fallback xmlns="">
            <p:pic>
              <p:nvPicPr>
                <p:cNvPr id="99" name="Entrada de lápiz 98">
                  <a:extLst>
                    <a:ext uri="{FF2B5EF4-FFF2-40B4-BE49-F238E27FC236}">
                      <a16:creationId xmlns:a16="http://schemas.microsoft.com/office/drawing/2014/main" id="{80AC9658-B1FB-431E-9566-9CFCC0E06420}"/>
                    </a:ext>
                  </a:extLst>
                </p:cNvPr>
                <p:cNvPicPr/>
                <p:nvPr/>
              </p:nvPicPr>
              <p:blipFill>
                <a:blip r:embed="rId171"/>
                <a:stretch>
                  <a:fillRect/>
                </a:stretch>
              </p:blipFill>
              <p:spPr>
                <a:xfrm>
                  <a:off x="5561640" y="1569439"/>
                  <a:ext cx="75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Entrada de lápiz 99">
                  <a:extLst>
                    <a:ext uri="{FF2B5EF4-FFF2-40B4-BE49-F238E27FC236}">
                      <a16:creationId xmlns:a16="http://schemas.microsoft.com/office/drawing/2014/main" id="{9CCF1981-E4F4-47AB-A462-269650E6C029}"/>
                    </a:ext>
                  </a:extLst>
                </p14:cNvPr>
                <p14:cNvContentPartPr/>
                <p14:nvPr/>
              </p14:nvContentPartPr>
              <p14:xfrm>
                <a:off x="5496480" y="1518319"/>
                <a:ext cx="335520" cy="25200"/>
              </p14:xfrm>
            </p:contentPart>
          </mc:Choice>
          <mc:Fallback xmlns="">
            <p:pic>
              <p:nvPicPr>
                <p:cNvPr id="100" name="Entrada de lápiz 99">
                  <a:extLst>
                    <a:ext uri="{FF2B5EF4-FFF2-40B4-BE49-F238E27FC236}">
                      <a16:creationId xmlns:a16="http://schemas.microsoft.com/office/drawing/2014/main" id="{9CCF1981-E4F4-47AB-A462-269650E6C029}"/>
                    </a:ext>
                  </a:extLst>
                </p:cNvPr>
                <p:cNvPicPr/>
                <p:nvPr/>
              </p:nvPicPr>
              <p:blipFill>
                <a:blip r:embed="rId173"/>
                <a:stretch>
                  <a:fillRect/>
                </a:stretch>
              </p:blipFill>
              <p:spPr>
                <a:xfrm>
                  <a:off x="5487840" y="1509319"/>
                  <a:ext cx="353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Entrada de lápiz 100">
                  <a:extLst>
                    <a:ext uri="{FF2B5EF4-FFF2-40B4-BE49-F238E27FC236}">
                      <a16:creationId xmlns:a16="http://schemas.microsoft.com/office/drawing/2014/main" id="{0EE0AA94-3A78-415D-920C-0F6CBDD04E45}"/>
                    </a:ext>
                  </a:extLst>
                </p14:cNvPr>
                <p14:cNvContentPartPr/>
                <p14:nvPr/>
              </p14:nvContentPartPr>
              <p14:xfrm>
                <a:off x="5770080" y="1498879"/>
                <a:ext cx="333000" cy="112680"/>
              </p14:xfrm>
            </p:contentPart>
          </mc:Choice>
          <mc:Fallback xmlns="">
            <p:pic>
              <p:nvPicPr>
                <p:cNvPr id="101" name="Entrada de lápiz 100">
                  <a:extLst>
                    <a:ext uri="{FF2B5EF4-FFF2-40B4-BE49-F238E27FC236}">
                      <a16:creationId xmlns:a16="http://schemas.microsoft.com/office/drawing/2014/main" id="{0EE0AA94-3A78-415D-920C-0F6CBDD04E45}"/>
                    </a:ext>
                  </a:extLst>
                </p:cNvPr>
                <p:cNvPicPr/>
                <p:nvPr/>
              </p:nvPicPr>
              <p:blipFill>
                <a:blip r:embed="rId175"/>
                <a:stretch>
                  <a:fillRect/>
                </a:stretch>
              </p:blipFill>
              <p:spPr>
                <a:xfrm>
                  <a:off x="5761080" y="1489879"/>
                  <a:ext cx="350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Entrada de lápiz 101">
                  <a:extLst>
                    <a:ext uri="{FF2B5EF4-FFF2-40B4-BE49-F238E27FC236}">
                      <a16:creationId xmlns:a16="http://schemas.microsoft.com/office/drawing/2014/main" id="{189F978C-0313-45D4-BBC9-70F1857FD246}"/>
                    </a:ext>
                  </a:extLst>
                </p14:cNvPr>
                <p14:cNvContentPartPr/>
                <p14:nvPr/>
              </p14:nvContentPartPr>
              <p14:xfrm>
                <a:off x="5958720" y="1524079"/>
                <a:ext cx="306000" cy="47880"/>
              </p14:xfrm>
            </p:contentPart>
          </mc:Choice>
          <mc:Fallback xmlns="">
            <p:pic>
              <p:nvPicPr>
                <p:cNvPr id="102" name="Entrada de lápiz 101">
                  <a:extLst>
                    <a:ext uri="{FF2B5EF4-FFF2-40B4-BE49-F238E27FC236}">
                      <a16:creationId xmlns:a16="http://schemas.microsoft.com/office/drawing/2014/main" id="{189F978C-0313-45D4-BBC9-70F1857FD246}"/>
                    </a:ext>
                  </a:extLst>
                </p:cNvPr>
                <p:cNvPicPr/>
                <p:nvPr/>
              </p:nvPicPr>
              <p:blipFill>
                <a:blip r:embed="rId177"/>
                <a:stretch>
                  <a:fillRect/>
                </a:stretch>
              </p:blipFill>
              <p:spPr>
                <a:xfrm>
                  <a:off x="5949720" y="1515079"/>
                  <a:ext cx="323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Entrada de lápiz 102">
                  <a:extLst>
                    <a:ext uri="{FF2B5EF4-FFF2-40B4-BE49-F238E27FC236}">
                      <a16:creationId xmlns:a16="http://schemas.microsoft.com/office/drawing/2014/main" id="{836B7FC2-3D68-48E9-9999-A73B14D3F8F6}"/>
                    </a:ext>
                  </a:extLst>
                </p14:cNvPr>
                <p14:cNvContentPartPr/>
                <p14:nvPr/>
              </p14:nvContentPartPr>
              <p14:xfrm>
                <a:off x="6150960" y="1477279"/>
                <a:ext cx="246600" cy="144360"/>
              </p14:xfrm>
            </p:contentPart>
          </mc:Choice>
          <mc:Fallback xmlns="">
            <p:pic>
              <p:nvPicPr>
                <p:cNvPr id="103" name="Entrada de lápiz 102">
                  <a:extLst>
                    <a:ext uri="{FF2B5EF4-FFF2-40B4-BE49-F238E27FC236}">
                      <a16:creationId xmlns:a16="http://schemas.microsoft.com/office/drawing/2014/main" id="{836B7FC2-3D68-48E9-9999-A73B14D3F8F6}"/>
                    </a:ext>
                  </a:extLst>
                </p:cNvPr>
                <p:cNvPicPr/>
                <p:nvPr/>
              </p:nvPicPr>
              <p:blipFill>
                <a:blip r:embed="rId179"/>
                <a:stretch>
                  <a:fillRect/>
                </a:stretch>
              </p:blipFill>
              <p:spPr>
                <a:xfrm>
                  <a:off x="6142320" y="1468639"/>
                  <a:ext cx="264240" cy="162000"/>
                </a:xfrm>
                <a:prstGeom prst="rect">
                  <a:avLst/>
                </a:prstGeom>
              </p:spPr>
            </p:pic>
          </mc:Fallback>
        </mc:AlternateContent>
      </p:grpSp>
      <p:grpSp>
        <p:nvGrpSpPr>
          <p:cNvPr id="112" name="Grupo 111">
            <a:extLst>
              <a:ext uri="{FF2B5EF4-FFF2-40B4-BE49-F238E27FC236}">
                <a16:creationId xmlns:a16="http://schemas.microsoft.com/office/drawing/2014/main" id="{BBDCB54A-5CEB-4DF1-9561-6A752DA27EC0}"/>
              </a:ext>
            </a:extLst>
          </p:cNvPr>
          <p:cNvGrpSpPr/>
          <p:nvPr/>
        </p:nvGrpSpPr>
        <p:grpSpPr>
          <a:xfrm>
            <a:off x="381960" y="2080279"/>
            <a:ext cx="417600" cy="385560"/>
            <a:chOff x="381960" y="2080279"/>
            <a:chExt cx="417600" cy="385560"/>
          </a:xfrm>
        </p:grpSpPr>
        <mc:AlternateContent xmlns:mc="http://schemas.openxmlformats.org/markup-compatibility/2006" xmlns:p14="http://schemas.microsoft.com/office/powerpoint/2010/main">
          <mc:Choice Requires="p14">
            <p:contentPart p14:bwMode="auto" r:id="rId180">
              <p14:nvContentPartPr>
                <p14:cNvPr id="110" name="Entrada de lápiz 109">
                  <a:extLst>
                    <a:ext uri="{FF2B5EF4-FFF2-40B4-BE49-F238E27FC236}">
                      <a16:creationId xmlns:a16="http://schemas.microsoft.com/office/drawing/2014/main" id="{7E9EAAFD-4DF4-48D6-97E8-83BA32AA99A5}"/>
                    </a:ext>
                  </a:extLst>
                </p14:cNvPr>
                <p14:cNvContentPartPr/>
                <p14:nvPr/>
              </p14:nvContentPartPr>
              <p14:xfrm>
                <a:off x="381960" y="2201599"/>
                <a:ext cx="169560" cy="203760"/>
              </p14:xfrm>
            </p:contentPart>
          </mc:Choice>
          <mc:Fallback xmlns="">
            <p:pic>
              <p:nvPicPr>
                <p:cNvPr id="110" name="Entrada de lápiz 109">
                  <a:extLst>
                    <a:ext uri="{FF2B5EF4-FFF2-40B4-BE49-F238E27FC236}">
                      <a16:creationId xmlns:a16="http://schemas.microsoft.com/office/drawing/2014/main" id="{7E9EAAFD-4DF4-48D6-97E8-83BA32AA99A5}"/>
                    </a:ext>
                  </a:extLst>
                </p:cNvPr>
                <p:cNvPicPr/>
                <p:nvPr/>
              </p:nvPicPr>
              <p:blipFill>
                <a:blip r:embed="rId181"/>
                <a:stretch>
                  <a:fillRect/>
                </a:stretch>
              </p:blipFill>
              <p:spPr>
                <a:xfrm>
                  <a:off x="372960" y="2192959"/>
                  <a:ext cx="187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Entrada de lápiz 110">
                  <a:extLst>
                    <a:ext uri="{FF2B5EF4-FFF2-40B4-BE49-F238E27FC236}">
                      <a16:creationId xmlns:a16="http://schemas.microsoft.com/office/drawing/2014/main" id="{97FFAFD3-4B78-44AF-8D2B-01076C78E369}"/>
                    </a:ext>
                  </a:extLst>
                </p14:cNvPr>
                <p14:cNvContentPartPr/>
                <p14:nvPr/>
              </p14:nvContentPartPr>
              <p14:xfrm>
                <a:off x="562680" y="2080279"/>
                <a:ext cx="236880" cy="385560"/>
              </p14:xfrm>
            </p:contentPart>
          </mc:Choice>
          <mc:Fallback xmlns="">
            <p:pic>
              <p:nvPicPr>
                <p:cNvPr id="111" name="Entrada de lápiz 110">
                  <a:extLst>
                    <a:ext uri="{FF2B5EF4-FFF2-40B4-BE49-F238E27FC236}">
                      <a16:creationId xmlns:a16="http://schemas.microsoft.com/office/drawing/2014/main" id="{97FFAFD3-4B78-44AF-8D2B-01076C78E369}"/>
                    </a:ext>
                  </a:extLst>
                </p:cNvPr>
                <p:cNvPicPr/>
                <p:nvPr/>
              </p:nvPicPr>
              <p:blipFill>
                <a:blip r:embed="rId183"/>
                <a:stretch>
                  <a:fillRect/>
                </a:stretch>
              </p:blipFill>
              <p:spPr>
                <a:xfrm>
                  <a:off x="553680" y="2071279"/>
                  <a:ext cx="254520" cy="403200"/>
                </a:xfrm>
                <a:prstGeom prst="rect">
                  <a:avLst/>
                </a:prstGeom>
              </p:spPr>
            </p:pic>
          </mc:Fallback>
        </mc:AlternateContent>
      </p:grpSp>
      <p:grpSp>
        <p:nvGrpSpPr>
          <p:cNvPr id="136" name="Grupo 135">
            <a:extLst>
              <a:ext uri="{FF2B5EF4-FFF2-40B4-BE49-F238E27FC236}">
                <a16:creationId xmlns:a16="http://schemas.microsoft.com/office/drawing/2014/main" id="{2D6D0500-8CE5-49E5-955D-41E9893C766B}"/>
              </a:ext>
            </a:extLst>
          </p:cNvPr>
          <p:cNvGrpSpPr/>
          <p:nvPr/>
        </p:nvGrpSpPr>
        <p:grpSpPr>
          <a:xfrm>
            <a:off x="935280" y="2156239"/>
            <a:ext cx="577800" cy="403560"/>
            <a:chOff x="935280" y="2156239"/>
            <a:chExt cx="577800" cy="403560"/>
          </a:xfrm>
        </p:grpSpPr>
        <mc:AlternateContent xmlns:mc="http://schemas.openxmlformats.org/markup-compatibility/2006" xmlns:p14="http://schemas.microsoft.com/office/powerpoint/2010/main">
          <mc:Choice Requires="p14">
            <p:contentPart p14:bwMode="auto" r:id="rId184">
              <p14:nvContentPartPr>
                <p14:cNvPr id="113" name="Entrada de lápiz 112">
                  <a:extLst>
                    <a:ext uri="{FF2B5EF4-FFF2-40B4-BE49-F238E27FC236}">
                      <a16:creationId xmlns:a16="http://schemas.microsoft.com/office/drawing/2014/main" id="{09B34FD1-A383-4627-BCF4-7A4818647BCD}"/>
                    </a:ext>
                  </a:extLst>
                </p14:cNvPr>
                <p14:cNvContentPartPr/>
                <p14:nvPr/>
              </p14:nvContentPartPr>
              <p14:xfrm>
                <a:off x="935280" y="2156239"/>
                <a:ext cx="176760" cy="308160"/>
              </p14:xfrm>
            </p:contentPart>
          </mc:Choice>
          <mc:Fallback xmlns="">
            <p:pic>
              <p:nvPicPr>
                <p:cNvPr id="113" name="Entrada de lápiz 112">
                  <a:extLst>
                    <a:ext uri="{FF2B5EF4-FFF2-40B4-BE49-F238E27FC236}">
                      <a16:creationId xmlns:a16="http://schemas.microsoft.com/office/drawing/2014/main" id="{09B34FD1-A383-4627-BCF4-7A4818647BCD}"/>
                    </a:ext>
                  </a:extLst>
                </p:cNvPr>
                <p:cNvPicPr/>
                <p:nvPr/>
              </p:nvPicPr>
              <p:blipFill>
                <a:blip r:embed="rId185"/>
                <a:stretch>
                  <a:fillRect/>
                </a:stretch>
              </p:blipFill>
              <p:spPr>
                <a:xfrm>
                  <a:off x="926640" y="2147599"/>
                  <a:ext cx="1944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Entrada de lápiz 113">
                  <a:extLst>
                    <a:ext uri="{FF2B5EF4-FFF2-40B4-BE49-F238E27FC236}">
                      <a16:creationId xmlns:a16="http://schemas.microsoft.com/office/drawing/2014/main" id="{22BB191D-973E-4856-8CCD-A34017FFB4CC}"/>
                    </a:ext>
                  </a:extLst>
                </p14:cNvPr>
                <p14:cNvContentPartPr/>
                <p14:nvPr/>
              </p14:nvContentPartPr>
              <p14:xfrm>
                <a:off x="1130400" y="2393119"/>
                <a:ext cx="195480" cy="151920"/>
              </p14:xfrm>
            </p:contentPart>
          </mc:Choice>
          <mc:Fallback xmlns="">
            <p:pic>
              <p:nvPicPr>
                <p:cNvPr id="114" name="Entrada de lápiz 113">
                  <a:extLst>
                    <a:ext uri="{FF2B5EF4-FFF2-40B4-BE49-F238E27FC236}">
                      <a16:creationId xmlns:a16="http://schemas.microsoft.com/office/drawing/2014/main" id="{22BB191D-973E-4856-8CCD-A34017FFB4CC}"/>
                    </a:ext>
                  </a:extLst>
                </p:cNvPr>
                <p:cNvPicPr/>
                <p:nvPr/>
              </p:nvPicPr>
              <p:blipFill>
                <a:blip r:embed="rId187"/>
                <a:stretch>
                  <a:fillRect/>
                </a:stretch>
              </p:blipFill>
              <p:spPr>
                <a:xfrm>
                  <a:off x="1121400" y="2384479"/>
                  <a:ext cx="213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Entrada de lápiz 114">
                  <a:extLst>
                    <a:ext uri="{FF2B5EF4-FFF2-40B4-BE49-F238E27FC236}">
                      <a16:creationId xmlns:a16="http://schemas.microsoft.com/office/drawing/2014/main" id="{9ABD4F0B-195B-42B7-B07E-A65170AEA74D}"/>
                    </a:ext>
                  </a:extLst>
                </p14:cNvPr>
                <p14:cNvContentPartPr/>
                <p14:nvPr/>
              </p14:nvContentPartPr>
              <p14:xfrm>
                <a:off x="1357560" y="2440279"/>
                <a:ext cx="150840" cy="119520"/>
              </p14:xfrm>
            </p:contentPart>
          </mc:Choice>
          <mc:Fallback xmlns="">
            <p:pic>
              <p:nvPicPr>
                <p:cNvPr id="115" name="Entrada de lápiz 114">
                  <a:extLst>
                    <a:ext uri="{FF2B5EF4-FFF2-40B4-BE49-F238E27FC236}">
                      <a16:creationId xmlns:a16="http://schemas.microsoft.com/office/drawing/2014/main" id="{9ABD4F0B-195B-42B7-B07E-A65170AEA74D}"/>
                    </a:ext>
                  </a:extLst>
                </p:cNvPr>
                <p:cNvPicPr/>
                <p:nvPr/>
              </p:nvPicPr>
              <p:blipFill>
                <a:blip r:embed="rId189"/>
                <a:stretch>
                  <a:fillRect/>
                </a:stretch>
              </p:blipFill>
              <p:spPr>
                <a:xfrm>
                  <a:off x="1348920" y="2431279"/>
                  <a:ext cx="168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Entrada de lápiz 115">
                  <a:extLst>
                    <a:ext uri="{FF2B5EF4-FFF2-40B4-BE49-F238E27FC236}">
                      <a16:creationId xmlns:a16="http://schemas.microsoft.com/office/drawing/2014/main" id="{DA505E79-4A4C-4C7D-BAD2-C9452800285A}"/>
                    </a:ext>
                  </a:extLst>
                </p14:cNvPr>
                <p14:cNvContentPartPr/>
                <p14:nvPr/>
              </p14:nvContentPartPr>
              <p14:xfrm>
                <a:off x="1373040" y="2502199"/>
                <a:ext cx="109440" cy="10800"/>
              </p14:xfrm>
            </p:contentPart>
          </mc:Choice>
          <mc:Fallback xmlns="">
            <p:pic>
              <p:nvPicPr>
                <p:cNvPr id="116" name="Entrada de lápiz 115">
                  <a:extLst>
                    <a:ext uri="{FF2B5EF4-FFF2-40B4-BE49-F238E27FC236}">
                      <a16:creationId xmlns:a16="http://schemas.microsoft.com/office/drawing/2014/main" id="{DA505E79-4A4C-4C7D-BAD2-C9452800285A}"/>
                    </a:ext>
                  </a:extLst>
                </p:cNvPr>
                <p:cNvPicPr/>
                <p:nvPr/>
              </p:nvPicPr>
              <p:blipFill>
                <a:blip r:embed="rId191"/>
                <a:stretch>
                  <a:fillRect/>
                </a:stretch>
              </p:blipFill>
              <p:spPr>
                <a:xfrm>
                  <a:off x="1364040" y="2493199"/>
                  <a:ext cx="127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Entrada de lápiz 116">
                  <a:extLst>
                    <a:ext uri="{FF2B5EF4-FFF2-40B4-BE49-F238E27FC236}">
                      <a16:creationId xmlns:a16="http://schemas.microsoft.com/office/drawing/2014/main" id="{FD5EC3EC-D3CB-4FBF-B471-A2ADC7D193E2}"/>
                    </a:ext>
                  </a:extLst>
                </p14:cNvPr>
                <p14:cNvContentPartPr/>
                <p14:nvPr/>
              </p14:nvContentPartPr>
              <p14:xfrm>
                <a:off x="1382040" y="2445679"/>
                <a:ext cx="131040" cy="18360"/>
              </p14:xfrm>
            </p:contentPart>
          </mc:Choice>
          <mc:Fallback xmlns="">
            <p:pic>
              <p:nvPicPr>
                <p:cNvPr id="117" name="Entrada de lápiz 116">
                  <a:extLst>
                    <a:ext uri="{FF2B5EF4-FFF2-40B4-BE49-F238E27FC236}">
                      <a16:creationId xmlns:a16="http://schemas.microsoft.com/office/drawing/2014/main" id="{FD5EC3EC-D3CB-4FBF-B471-A2ADC7D193E2}"/>
                    </a:ext>
                  </a:extLst>
                </p:cNvPr>
                <p:cNvPicPr/>
                <p:nvPr/>
              </p:nvPicPr>
              <p:blipFill>
                <a:blip r:embed="rId193"/>
                <a:stretch>
                  <a:fillRect/>
                </a:stretch>
              </p:blipFill>
              <p:spPr>
                <a:xfrm>
                  <a:off x="1373400" y="2436679"/>
                  <a:ext cx="14868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18" name="Entrada de lápiz 117">
                <a:extLst>
                  <a:ext uri="{FF2B5EF4-FFF2-40B4-BE49-F238E27FC236}">
                    <a16:creationId xmlns:a16="http://schemas.microsoft.com/office/drawing/2014/main" id="{E7967642-4B14-4B6E-A12E-912818FA73D8}"/>
                  </a:ext>
                </a:extLst>
              </p14:cNvPr>
              <p14:cNvContentPartPr/>
              <p14:nvPr/>
            </p14:nvContentPartPr>
            <p14:xfrm>
              <a:off x="1804320" y="2373319"/>
              <a:ext cx="115920" cy="79560"/>
            </p14:xfrm>
          </p:contentPart>
        </mc:Choice>
        <mc:Fallback xmlns="">
          <p:pic>
            <p:nvPicPr>
              <p:cNvPr id="118" name="Entrada de lápiz 117">
                <a:extLst>
                  <a:ext uri="{FF2B5EF4-FFF2-40B4-BE49-F238E27FC236}">
                    <a16:creationId xmlns:a16="http://schemas.microsoft.com/office/drawing/2014/main" id="{E7967642-4B14-4B6E-A12E-912818FA73D8}"/>
                  </a:ext>
                </a:extLst>
              </p:cNvPr>
              <p:cNvPicPr/>
              <p:nvPr/>
            </p:nvPicPr>
            <p:blipFill>
              <a:blip r:embed="rId195"/>
              <a:stretch>
                <a:fillRect/>
              </a:stretch>
            </p:blipFill>
            <p:spPr>
              <a:xfrm>
                <a:off x="1795320" y="2364319"/>
                <a:ext cx="133560" cy="97200"/>
              </a:xfrm>
              <a:prstGeom prst="rect">
                <a:avLst/>
              </a:prstGeom>
            </p:spPr>
          </p:pic>
        </mc:Fallback>
      </mc:AlternateContent>
      <p:grpSp>
        <p:nvGrpSpPr>
          <p:cNvPr id="135" name="Grupo 134">
            <a:extLst>
              <a:ext uri="{FF2B5EF4-FFF2-40B4-BE49-F238E27FC236}">
                <a16:creationId xmlns:a16="http://schemas.microsoft.com/office/drawing/2014/main" id="{448DB82E-CA16-490D-B4B6-4421A3C80FFE}"/>
              </a:ext>
            </a:extLst>
          </p:cNvPr>
          <p:cNvGrpSpPr/>
          <p:nvPr/>
        </p:nvGrpSpPr>
        <p:grpSpPr>
          <a:xfrm>
            <a:off x="2230200" y="2230039"/>
            <a:ext cx="719280" cy="240480"/>
            <a:chOff x="2230200" y="2230039"/>
            <a:chExt cx="719280" cy="240480"/>
          </a:xfrm>
        </p:grpSpPr>
        <mc:AlternateContent xmlns:mc="http://schemas.openxmlformats.org/markup-compatibility/2006" xmlns:p14="http://schemas.microsoft.com/office/powerpoint/2010/main">
          <mc:Choice Requires="p14">
            <p:contentPart p14:bwMode="auto" r:id="rId196">
              <p14:nvContentPartPr>
                <p14:cNvPr id="119" name="Entrada de lápiz 118">
                  <a:extLst>
                    <a:ext uri="{FF2B5EF4-FFF2-40B4-BE49-F238E27FC236}">
                      <a16:creationId xmlns:a16="http://schemas.microsoft.com/office/drawing/2014/main" id="{C98A2A7E-6148-4D54-A979-F4F444561E70}"/>
                    </a:ext>
                  </a:extLst>
                </p14:cNvPr>
                <p14:cNvContentPartPr/>
                <p14:nvPr/>
              </p14:nvContentPartPr>
              <p14:xfrm>
                <a:off x="2230200" y="2404639"/>
                <a:ext cx="141120" cy="23040"/>
              </p14:xfrm>
            </p:contentPart>
          </mc:Choice>
          <mc:Fallback xmlns="">
            <p:pic>
              <p:nvPicPr>
                <p:cNvPr id="119" name="Entrada de lápiz 118">
                  <a:extLst>
                    <a:ext uri="{FF2B5EF4-FFF2-40B4-BE49-F238E27FC236}">
                      <a16:creationId xmlns:a16="http://schemas.microsoft.com/office/drawing/2014/main" id="{C98A2A7E-6148-4D54-A979-F4F444561E70}"/>
                    </a:ext>
                  </a:extLst>
                </p:cNvPr>
                <p:cNvPicPr/>
                <p:nvPr/>
              </p:nvPicPr>
              <p:blipFill>
                <a:blip r:embed="rId197"/>
                <a:stretch>
                  <a:fillRect/>
                </a:stretch>
              </p:blipFill>
              <p:spPr>
                <a:xfrm>
                  <a:off x="2221560" y="2395999"/>
                  <a:ext cx="158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Entrada de lápiz 119">
                  <a:extLst>
                    <a:ext uri="{FF2B5EF4-FFF2-40B4-BE49-F238E27FC236}">
                      <a16:creationId xmlns:a16="http://schemas.microsoft.com/office/drawing/2014/main" id="{15993AF0-1F89-42B6-945B-D10949BDCBA3}"/>
                    </a:ext>
                  </a:extLst>
                </p14:cNvPr>
                <p14:cNvContentPartPr/>
                <p14:nvPr/>
              </p14:nvContentPartPr>
              <p14:xfrm>
                <a:off x="2449440" y="2296279"/>
                <a:ext cx="213480" cy="174240"/>
              </p14:xfrm>
            </p:contentPart>
          </mc:Choice>
          <mc:Fallback xmlns="">
            <p:pic>
              <p:nvPicPr>
                <p:cNvPr id="120" name="Entrada de lápiz 119">
                  <a:extLst>
                    <a:ext uri="{FF2B5EF4-FFF2-40B4-BE49-F238E27FC236}">
                      <a16:creationId xmlns:a16="http://schemas.microsoft.com/office/drawing/2014/main" id="{15993AF0-1F89-42B6-945B-D10949BDCBA3}"/>
                    </a:ext>
                  </a:extLst>
                </p:cNvPr>
                <p:cNvPicPr/>
                <p:nvPr/>
              </p:nvPicPr>
              <p:blipFill>
                <a:blip r:embed="rId199"/>
                <a:stretch>
                  <a:fillRect/>
                </a:stretch>
              </p:blipFill>
              <p:spPr>
                <a:xfrm>
                  <a:off x="2440800" y="2287639"/>
                  <a:ext cx="231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Entrada de lápiz 120">
                  <a:extLst>
                    <a:ext uri="{FF2B5EF4-FFF2-40B4-BE49-F238E27FC236}">
                      <a16:creationId xmlns:a16="http://schemas.microsoft.com/office/drawing/2014/main" id="{90C14B65-DE02-4EFB-A326-DEC7355748A6}"/>
                    </a:ext>
                  </a:extLst>
                </p14:cNvPr>
                <p14:cNvContentPartPr/>
                <p14:nvPr/>
              </p14:nvContentPartPr>
              <p14:xfrm>
                <a:off x="2751120" y="2230039"/>
                <a:ext cx="198360" cy="204480"/>
              </p14:xfrm>
            </p:contentPart>
          </mc:Choice>
          <mc:Fallback xmlns="">
            <p:pic>
              <p:nvPicPr>
                <p:cNvPr id="121" name="Entrada de lápiz 120">
                  <a:extLst>
                    <a:ext uri="{FF2B5EF4-FFF2-40B4-BE49-F238E27FC236}">
                      <a16:creationId xmlns:a16="http://schemas.microsoft.com/office/drawing/2014/main" id="{90C14B65-DE02-4EFB-A326-DEC7355748A6}"/>
                    </a:ext>
                  </a:extLst>
                </p:cNvPr>
                <p:cNvPicPr/>
                <p:nvPr/>
              </p:nvPicPr>
              <p:blipFill>
                <a:blip r:embed="rId201"/>
                <a:stretch>
                  <a:fillRect/>
                </a:stretch>
              </p:blipFill>
              <p:spPr>
                <a:xfrm>
                  <a:off x="2742480" y="2221039"/>
                  <a:ext cx="216000" cy="222120"/>
                </a:xfrm>
                <a:prstGeom prst="rect">
                  <a:avLst/>
                </a:prstGeom>
              </p:spPr>
            </p:pic>
          </mc:Fallback>
        </mc:AlternateContent>
      </p:grpSp>
      <p:grpSp>
        <p:nvGrpSpPr>
          <p:cNvPr id="134" name="Grupo 133">
            <a:extLst>
              <a:ext uri="{FF2B5EF4-FFF2-40B4-BE49-F238E27FC236}">
                <a16:creationId xmlns:a16="http://schemas.microsoft.com/office/drawing/2014/main" id="{CBDF4E8C-6D66-43E3-B951-3A4CCD157A3B}"/>
              </a:ext>
            </a:extLst>
          </p:cNvPr>
          <p:cNvGrpSpPr/>
          <p:nvPr/>
        </p:nvGrpSpPr>
        <p:grpSpPr>
          <a:xfrm>
            <a:off x="988200" y="2860759"/>
            <a:ext cx="615960" cy="304920"/>
            <a:chOff x="988200" y="2860759"/>
            <a:chExt cx="615960" cy="304920"/>
          </a:xfrm>
        </p:grpSpPr>
        <mc:AlternateContent xmlns:mc="http://schemas.openxmlformats.org/markup-compatibility/2006" xmlns:p14="http://schemas.microsoft.com/office/powerpoint/2010/main">
          <mc:Choice Requires="p14">
            <p:contentPart p14:bwMode="auto" r:id="rId202">
              <p14:nvContentPartPr>
                <p14:cNvPr id="122" name="Entrada de lápiz 121">
                  <a:extLst>
                    <a:ext uri="{FF2B5EF4-FFF2-40B4-BE49-F238E27FC236}">
                      <a16:creationId xmlns:a16="http://schemas.microsoft.com/office/drawing/2014/main" id="{DE1C413D-1786-4288-8C67-605023BF96B1}"/>
                    </a:ext>
                  </a:extLst>
                </p14:cNvPr>
                <p14:cNvContentPartPr/>
                <p14:nvPr/>
              </p14:nvContentPartPr>
              <p14:xfrm>
                <a:off x="988200" y="2860759"/>
                <a:ext cx="275040" cy="277200"/>
              </p14:xfrm>
            </p:contentPart>
          </mc:Choice>
          <mc:Fallback xmlns="">
            <p:pic>
              <p:nvPicPr>
                <p:cNvPr id="122" name="Entrada de lápiz 121">
                  <a:extLst>
                    <a:ext uri="{FF2B5EF4-FFF2-40B4-BE49-F238E27FC236}">
                      <a16:creationId xmlns:a16="http://schemas.microsoft.com/office/drawing/2014/main" id="{DE1C413D-1786-4288-8C67-605023BF96B1}"/>
                    </a:ext>
                  </a:extLst>
                </p:cNvPr>
                <p:cNvPicPr/>
                <p:nvPr/>
              </p:nvPicPr>
              <p:blipFill>
                <a:blip r:embed="rId203"/>
                <a:stretch>
                  <a:fillRect/>
                </a:stretch>
              </p:blipFill>
              <p:spPr>
                <a:xfrm>
                  <a:off x="979200" y="2851759"/>
                  <a:ext cx="2926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Entrada de lápiz 122">
                  <a:extLst>
                    <a:ext uri="{FF2B5EF4-FFF2-40B4-BE49-F238E27FC236}">
                      <a16:creationId xmlns:a16="http://schemas.microsoft.com/office/drawing/2014/main" id="{8D966872-C490-4860-A63C-0D2C2683D842}"/>
                    </a:ext>
                  </a:extLst>
                </p14:cNvPr>
                <p14:cNvContentPartPr/>
                <p14:nvPr/>
              </p14:nvContentPartPr>
              <p14:xfrm>
                <a:off x="1285200" y="3028879"/>
                <a:ext cx="143280" cy="134280"/>
              </p14:xfrm>
            </p:contentPart>
          </mc:Choice>
          <mc:Fallback xmlns="">
            <p:pic>
              <p:nvPicPr>
                <p:cNvPr id="123" name="Entrada de lápiz 122">
                  <a:extLst>
                    <a:ext uri="{FF2B5EF4-FFF2-40B4-BE49-F238E27FC236}">
                      <a16:creationId xmlns:a16="http://schemas.microsoft.com/office/drawing/2014/main" id="{8D966872-C490-4860-A63C-0D2C2683D842}"/>
                    </a:ext>
                  </a:extLst>
                </p:cNvPr>
                <p:cNvPicPr/>
                <p:nvPr/>
              </p:nvPicPr>
              <p:blipFill>
                <a:blip r:embed="rId205"/>
                <a:stretch>
                  <a:fillRect/>
                </a:stretch>
              </p:blipFill>
              <p:spPr>
                <a:xfrm>
                  <a:off x="1276560" y="3019879"/>
                  <a:ext cx="160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Entrada de lápiz 123">
                  <a:extLst>
                    <a:ext uri="{FF2B5EF4-FFF2-40B4-BE49-F238E27FC236}">
                      <a16:creationId xmlns:a16="http://schemas.microsoft.com/office/drawing/2014/main" id="{D1890EF5-1729-41B9-B9EB-8B08681A054F}"/>
                    </a:ext>
                  </a:extLst>
                </p14:cNvPr>
                <p14:cNvContentPartPr/>
                <p14:nvPr/>
              </p14:nvContentPartPr>
              <p14:xfrm>
                <a:off x="1474920" y="3069919"/>
                <a:ext cx="129240" cy="95760"/>
              </p14:xfrm>
            </p:contentPart>
          </mc:Choice>
          <mc:Fallback xmlns="">
            <p:pic>
              <p:nvPicPr>
                <p:cNvPr id="124" name="Entrada de lápiz 123">
                  <a:extLst>
                    <a:ext uri="{FF2B5EF4-FFF2-40B4-BE49-F238E27FC236}">
                      <a16:creationId xmlns:a16="http://schemas.microsoft.com/office/drawing/2014/main" id="{D1890EF5-1729-41B9-B9EB-8B08681A054F}"/>
                    </a:ext>
                  </a:extLst>
                </p:cNvPr>
                <p:cNvPicPr/>
                <p:nvPr/>
              </p:nvPicPr>
              <p:blipFill>
                <a:blip r:embed="rId207"/>
                <a:stretch>
                  <a:fillRect/>
                </a:stretch>
              </p:blipFill>
              <p:spPr>
                <a:xfrm>
                  <a:off x="1466280" y="3060919"/>
                  <a:ext cx="146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Entrada de lápiz 124">
                  <a:extLst>
                    <a:ext uri="{FF2B5EF4-FFF2-40B4-BE49-F238E27FC236}">
                      <a16:creationId xmlns:a16="http://schemas.microsoft.com/office/drawing/2014/main" id="{E0492D7D-7E8D-4C7D-B371-FBCFED9F9088}"/>
                    </a:ext>
                  </a:extLst>
                </p14:cNvPr>
                <p14:cNvContentPartPr/>
                <p14:nvPr/>
              </p14:nvContentPartPr>
              <p14:xfrm>
                <a:off x="1496160" y="3123199"/>
                <a:ext cx="60840" cy="9360"/>
              </p14:xfrm>
            </p:contentPart>
          </mc:Choice>
          <mc:Fallback xmlns="">
            <p:pic>
              <p:nvPicPr>
                <p:cNvPr id="125" name="Entrada de lápiz 124">
                  <a:extLst>
                    <a:ext uri="{FF2B5EF4-FFF2-40B4-BE49-F238E27FC236}">
                      <a16:creationId xmlns:a16="http://schemas.microsoft.com/office/drawing/2014/main" id="{E0492D7D-7E8D-4C7D-B371-FBCFED9F9088}"/>
                    </a:ext>
                  </a:extLst>
                </p:cNvPr>
                <p:cNvPicPr/>
                <p:nvPr/>
              </p:nvPicPr>
              <p:blipFill>
                <a:blip r:embed="rId209"/>
                <a:stretch>
                  <a:fillRect/>
                </a:stretch>
              </p:blipFill>
              <p:spPr>
                <a:xfrm>
                  <a:off x="1487520" y="3114199"/>
                  <a:ext cx="78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Entrada de lápiz 125">
                  <a:extLst>
                    <a:ext uri="{FF2B5EF4-FFF2-40B4-BE49-F238E27FC236}">
                      <a16:creationId xmlns:a16="http://schemas.microsoft.com/office/drawing/2014/main" id="{5721DBFE-2ACD-402A-985F-F7D9B686F320}"/>
                    </a:ext>
                  </a:extLst>
                </p14:cNvPr>
                <p14:cNvContentPartPr/>
                <p14:nvPr/>
              </p14:nvContentPartPr>
              <p14:xfrm>
                <a:off x="1455480" y="3080359"/>
                <a:ext cx="132120" cy="14760"/>
              </p14:xfrm>
            </p:contentPart>
          </mc:Choice>
          <mc:Fallback xmlns="">
            <p:pic>
              <p:nvPicPr>
                <p:cNvPr id="126" name="Entrada de lápiz 125">
                  <a:extLst>
                    <a:ext uri="{FF2B5EF4-FFF2-40B4-BE49-F238E27FC236}">
                      <a16:creationId xmlns:a16="http://schemas.microsoft.com/office/drawing/2014/main" id="{5721DBFE-2ACD-402A-985F-F7D9B686F320}"/>
                    </a:ext>
                  </a:extLst>
                </p:cNvPr>
                <p:cNvPicPr/>
                <p:nvPr/>
              </p:nvPicPr>
              <p:blipFill>
                <a:blip r:embed="rId211"/>
                <a:stretch>
                  <a:fillRect/>
                </a:stretch>
              </p:blipFill>
              <p:spPr>
                <a:xfrm>
                  <a:off x="1446840" y="3071359"/>
                  <a:ext cx="149760" cy="32400"/>
                </a:xfrm>
                <a:prstGeom prst="rect">
                  <a:avLst/>
                </a:prstGeom>
              </p:spPr>
            </p:pic>
          </mc:Fallback>
        </mc:AlternateContent>
      </p:grpSp>
      <p:grpSp>
        <p:nvGrpSpPr>
          <p:cNvPr id="133" name="Grupo 132">
            <a:extLst>
              <a:ext uri="{FF2B5EF4-FFF2-40B4-BE49-F238E27FC236}">
                <a16:creationId xmlns:a16="http://schemas.microsoft.com/office/drawing/2014/main" id="{A600C955-9196-4BF2-A837-6AB05A856234}"/>
              </a:ext>
            </a:extLst>
          </p:cNvPr>
          <p:cNvGrpSpPr/>
          <p:nvPr/>
        </p:nvGrpSpPr>
        <p:grpSpPr>
          <a:xfrm>
            <a:off x="1892880" y="2968759"/>
            <a:ext cx="220320" cy="97920"/>
            <a:chOff x="1892880" y="2968759"/>
            <a:chExt cx="220320" cy="97920"/>
          </a:xfrm>
        </p:grpSpPr>
        <mc:AlternateContent xmlns:mc="http://schemas.openxmlformats.org/markup-compatibility/2006" xmlns:p14="http://schemas.microsoft.com/office/powerpoint/2010/main">
          <mc:Choice Requires="p14">
            <p:contentPart p14:bwMode="auto" r:id="rId212">
              <p14:nvContentPartPr>
                <p14:cNvPr id="127" name="Entrada de lápiz 126">
                  <a:extLst>
                    <a:ext uri="{FF2B5EF4-FFF2-40B4-BE49-F238E27FC236}">
                      <a16:creationId xmlns:a16="http://schemas.microsoft.com/office/drawing/2014/main" id="{AEF4515F-5CDD-4EE2-9217-779D4449603F}"/>
                    </a:ext>
                  </a:extLst>
                </p14:cNvPr>
                <p14:cNvContentPartPr/>
                <p14:nvPr/>
              </p14:nvContentPartPr>
              <p14:xfrm>
                <a:off x="1892880" y="2968759"/>
                <a:ext cx="212040" cy="19440"/>
              </p14:xfrm>
            </p:contentPart>
          </mc:Choice>
          <mc:Fallback xmlns="">
            <p:pic>
              <p:nvPicPr>
                <p:cNvPr id="127" name="Entrada de lápiz 126">
                  <a:extLst>
                    <a:ext uri="{FF2B5EF4-FFF2-40B4-BE49-F238E27FC236}">
                      <a16:creationId xmlns:a16="http://schemas.microsoft.com/office/drawing/2014/main" id="{AEF4515F-5CDD-4EE2-9217-779D4449603F}"/>
                    </a:ext>
                  </a:extLst>
                </p:cNvPr>
                <p:cNvPicPr/>
                <p:nvPr/>
              </p:nvPicPr>
              <p:blipFill>
                <a:blip r:embed="rId213"/>
                <a:stretch>
                  <a:fillRect/>
                </a:stretch>
              </p:blipFill>
              <p:spPr>
                <a:xfrm>
                  <a:off x="1884240" y="2959759"/>
                  <a:ext cx="229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Entrada de lápiz 127">
                  <a:extLst>
                    <a:ext uri="{FF2B5EF4-FFF2-40B4-BE49-F238E27FC236}">
                      <a16:creationId xmlns:a16="http://schemas.microsoft.com/office/drawing/2014/main" id="{6BA4FFEA-1492-4911-955B-3DEB06EA0792}"/>
                    </a:ext>
                  </a:extLst>
                </p14:cNvPr>
                <p14:cNvContentPartPr/>
                <p14:nvPr/>
              </p14:nvContentPartPr>
              <p14:xfrm>
                <a:off x="1964160" y="3055159"/>
                <a:ext cx="149040" cy="11520"/>
              </p14:xfrm>
            </p:contentPart>
          </mc:Choice>
          <mc:Fallback xmlns="">
            <p:pic>
              <p:nvPicPr>
                <p:cNvPr id="128" name="Entrada de lápiz 127">
                  <a:extLst>
                    <a:ext uri="{FF2B5EF4-FFF2-40B4-BE49-F238E27FC236}">
                      <a16:creationId xmlns:a16="http://schemas.microsoft.com/office/drawing/2014/main" id="{6BA4FFEA-1492-4911-955B-3DEB06EA0792}"/>
                    </a:ext>
                  </a:extLst>
                </p:cNvPr>
                <p:cNvPicPr/>
                <p:nvPr/>
              </p:nvPicPr>
              <p:blipFill>
                <a:blip r:embed="rId215"/>
                <a:stretch>
                  <a:fillRect/>
                </a:stretch>
              </p:blipFill>
              <p:spPr>
                <a:xfrm>
                  <a:off x="1955520" y="3046519"/>
                  <a:ext cx="166680" cy="29160"/>
                </a:xfrm>
                <a:prstGeom prst="rect">
                  <a:avLst/>
                </a:prstGeom>
              </p:spPr>
            </p:pic>
          </mc:Fallback>
        </mc:AlternateContent>
      </p:grpSp>
      <p:grpSp>
        <p:nvGrpSpPr>
          <p:cNvPr id="132" name="Grupo 131">
            <a:extLst>
              <a:ext uri="{FF2B5EF4-FFF2-40B4-BE49-F238E27FC236}">
                <a16:creationId xmlns:a16="http://schemas.microsoft.com/office/drawing/2014/main" id="{6FA010F1-1B8F-49B6-82D3-C403CF7EC1A1}"/>
              </a:ext>
            </a:extLst>
          </p:cNvPr>
          <p:cNvGrpSpPr/>
          <p:nvPr/>
        </p:nvGrpSpPr>
        <p:grpSpPr>
          <a:xfrm>
            <a:off x="2481480" y="2822599"/>
            <a:ext cx="690480" cy="245160"/>
            <a:chOff x="2481480" y="2822599"/>
            <a:chExt cx="690480" cy="245160"/>
          </a:xfrm>
        </p:grpSpPr>
        <mc:AlternateContent xmlns:mc="http://schemas.openxmlformats.org/markup-compatibility/2006" xmlns:p14="http://schemas.microsoft.com/office/powerpoint/2010/main">
          <mc:Choice Requires="p14">
            <p:contentPart p14:bwMode="auto" r:id="rId216">
              <p14:nvContentPartPr>
                <p14:cNvPr id="129" name="Entrada de lápiz 128">
                  <a:extLst>
                    <a:ext uri="{FF2B5EF4-FFF2-40B4-BE49-F238E27FC236}">
                      <a16:creationId xmlns:a16="http://schemas.microsoft.com/office/drawing/2014/main" id="{78936EBF-3A97-4515-B432-41FC8ED71930}"/>
                    </a:ext>
                  </a:extLst>
                </p14:cNvPr>
                <p14:cNvContentPartPr/>
                <p14:nvPr/>
              </p14:nvContentPartPr>
              <p14:xfrm>
                <a:off x="2481480" y="3012319"/>
                <a:ext cx="143640" cy="7920"/>
              </p14:xfrm>
            </p:contentPart>
          </mc:Choice>
          <mc:Fallback xmlns="">
            <p:pic>
              <p:nvPicPr>
                <p:cNvPr id="129" name="Entrada de lápiz 128">
                  <a:extLst>
                    <a:ext uri="{FF2B5EF4-FFF2-40B4-BE49-F238E27FC236}">
                      <a16:creationId xmlns:a16="http://schemas.microsoft.com/office/drawing/2014/main" id="{78936EBF-3A97-4515-B432-41FC8ED71930}"/>
                    </a:ext>
                  </a:extLst>
                </p:cNvPr>
                <p:cNvPicPr/>
                <p:nvPr/>
              </p:nvPicPr>
              <p:blipFill>
                <a:blip r:embed="rId217"/>
                <a:stretch>
                  <a:fillRect/>
                </a:stretch>
              </p:blipFill>
              <p:spPr>
                <a:xfrm>
                  <a:off x="2472480" y="3003679"/>
                  <a:ext cx="161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Entrada de lápiz 129">
                  <a:extLst>
                    <a:ext uri="{FF2B5EF4-FFF2-40B4-BE49-F238E27FC236}">
                      <a16:creationId xmlns:a16="http://schemas.microsoft.com/office/drawing/2014/main" id="{2CF2DB53-94B0-4F7E-9957-B77AA7CA62C0}"/>
                    </a:ext>
                  </a:extLst>
                </p14:cNvPr>
                <p14:cNvContentPartPr/>
                <p14:nvPr/>
              </p14:nvContentPartPr>
              <p14:xfrm>
                <a:off x="2703600" y="2843839"/>
                <a:ext cx="159480" cy="209520"/>
              </p14:xfrm>
            </p:contentPart>
          </mc:Choice>
          <mc:Fallback xmlns="">
            <p:pic>
              <p:nvPicPr>
                <p:cNvPr id="130" name="Entrada de lápiz 129">
                  <a:extLst>
                    <a:ext uri="{FF2B5EF4-FFF2-40B4-BE49-F238E27FC236}">
                      <a16:creationId xmlns:a16="http://schemas.microsoft.com/office/drawing/2014/main" id="{2CF2DB53-94B0-4F7E-9957-B77AA7CA62C0}"/>
                    </a:ext>
                  </a:extLst>
                </p:cNvPr>
                <p:cNvPicPr/>
                <p:nvPr/>
              </p:nvPicPr>
              <p:blipFill>
                <a:blip r:embed="rId219"/>
                <a:stretch>
                  <a:fillRect/>
                </a:stretch>
              </p:blipFill>
              <p:spPr>
                <a:xfrm>
                  <a:off x="2694600" y="2835199"/>
                  <a:ext cx="177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Entrada de lápiz 130">
                  <a:extLst>
                    <a:ext uri="{FF2B5EF4-FFF2-40B4-BE49-F238E27FC236}">
                      <a16:creationId xmlns:a16="http://schemas.microsoft.com/office/drawing/2014/main" id="{8FE0499F-862B-44A1-9F30-052ED3A48B13}"/>
                    </a:ext>
                  </a:extLst>
                </p14:cNvPr>
                <p14:cNvContentPartPr/>
                <p14:nvPr/>
              </p14:nvContentPartPr>
              <p14:xfrm>
                <a:off x="2950200" y="2822599"/>
                <a:ext cx="221760" cy="245160"/>
              </p14:xfrm>
            </p:contentPart>
          </mc:Choice>
          <mc:Fallback xmlns="">
            <p:pic>
              <p:nvPicPr>
                <p:cNvPr id="131" name="Entrada de lápiz 130">
                  <a:extLst>
                    <a:ext uri="{FF2B5EF4-FFF2-40B4-BE49-F238E27FC236}">
                      <a16:creationId xmlns:a16="http://schemas.microsoft.com/office/drawing/2014/main" id="{8FE0499F-862B-44A1-9F30-052ED3A48B13}"/>
                    </a:ext>
                  </a:extLst>
                </p:cNvPr>
                <p:cNvPicPr/>
                <p:nvPr/>
              </p:nvPicPr>
              <p:blipFill>
                <a:blip r:embed="rId221"/>
                <a:stretch>
                  <a:fillRect/>
                </a:stretch>
              </p:blipFill>
              <p:spPr>
                <a:xfrm>
                  <a:off x="2941200" y="2813959"/>
                  <a:ext cx="239400" cy="26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137" name="Entrada de lápiz 136">
                <a:extLst>
                  <a:ext uri="{FF2B5EF4-FFF2-40B4-BE49-F238E27FC236}">
                    <a16:creationId xmlns:a16="http://schemas.microsoft.com/office/drawing/2014/main" id="{D32B8140-3A50-49F8-AAA2-D75064938D7D}"/>
                  </a:ext>
                </a:extLst>
              </p14:cNvPr>
              <p14:cNvContentPartPr/>
              <p14:nvPr/>
            </p14:nvContentPartPr>
            <p14:xfrm>
              <a:off x="3453120" y="2336599"/>
              <a:ext cx="329400" cy="535320"/>
            </p14:xfrm>
          </p:contentPart>
        </mc:Choice>
        <mc:Fallback xmlns="">
          <p:pic>
            <p:nvPicPr>
              <p:cNvPr id="137" name="Entrada de lápiz 136">
                <a:extLst>
                  <a:ext uri="{FF2B5EF4-FFF2-40B4-BE49-F238E27FC236}">
                    <a16:creationId xmlns:a16="http://schemas.microsoft.com/office/drawing/2014/main" id="{D32B8140-3A50-49F8-AAA2-D75064938D7D}"/>
                  </a:ext>
                </a:extLst>
              </p:cNvPr>
              <p:cNvPicPr/>
              <p:nvPr/>
            </p:nvPicPr>
            <p:blipFill>
              <a:blip r:embed="rId223"/>
              <a:stretch>
                <a:fillRect/>
              </a:stretch>
            </p:blipFill>
            <p:spPr>
              <a:xfrm>
                <a:off x="3444120" y="2327959"/>
                <a:ext cx="347040" cy="552960"/>
              </a:xfrm>
              <a:prstGeom prst="rect">
                <a:avLst/>
              </a:prstGeom>
            </p:spPr>
          </p:pic>
        </mc:Fallback>
      </mc:AlternateContent>
      <p:grpSp>
        <p:nvGrpSpPr>
          <p:cNvPr id="148" name="Grupo 147">
            <a:extLst>
              <a:ext uri="{FF2B5EF4-FFF2-40B4-BE49-F238E27FC236}">
                <a16:creationId xmlns:a16="http://schemas.microsoft.com/office/drawing/2014/main" id="{AC5119C3-F76E-4E73-AD61-DBB298BB50E5}"/>
              </a:ext>
            </a:extLst>
          </p:cNvPr>
          <p:cNvGrpSpPr/>
          <p:nvPr/>
        </p:nvGrpSpPr>
        <p:grpSpPr>
          <a:xfrm>
            <a:off x="3987360" y="2516599"/>
            <a:ext cx="537480" cy="151560"/>
            <a:chOff x="3987360" y="2516599"/>
            <a:chExt cx="537480" cy="151560"/>
          </a:xfrm>
        </p:grpSpPr>
        <mc:AlternateContent xmlns:mc="http://schemas.openxmlformats.org/markup-compatibility/2006" xmlns:p14="http://schemas.microsoft.com/office/powerpoint/2010/main">
          <mc:Choice Requires="p14">
            <p:contentPart p14:bwMode="auto" r:id="rId224">
              <p14:nvContentPartPr>
                <p14:cNvPr id="138" name="Entrada de lápiz 137">
                  <a:extLst>
                    <a:ext uri="{FF2B5EF4-FFF2-40B4-BE49-F238E27FC236}">
                      <a16:creationId xmlns:a16="http://schemas.microsoft.com/office/drawing/2014/main" id="{988BCAA5-8CA7-4532-AE3E-8B7650B368EA}"/>
                    </a:ext>
                  </a:extLst>
                </p14:cNvPr>
                <p14:cNvContentPartPr/>
                <p14:nvPr/>
              </p14:nvContentPartPr>
              <p14:xfrm>
                <a:off x="3987360" y="2562319"/>
                <a:ext cx="403920" cy="22320"/>
              </p14:xfrm>
            </p:contentPart>
          </mc:Choice>
          <mc:Fallback xmlns="">
            <p:pic>
              <p:nvPicPr>
                <p:cNvPr id="138" name="Entrada de lápiz 137">
                  <a:extLst>
                    <a:ext uri="{FF2B5EF4-FFF2-40B4-BE49-F238E27FC236}">
                      <a16:creationId xmlns:a16="http://schemas.microsoft.com/office/drawing/2014/main" id="{988BCAA5-8CA7-4532-AE3E-8B7650B368EA}"/>
                    </a:ext>
                  </a:extLst>
                </p:cNvPr>
                <p:cNvPicPr/>
                <p:nvPr/>
              </p:nvPicPr>
              <p:blipFill>
                <a:blip r:embed="rId225"/>
                <a:stretch>
                  <a:fillRect/>
                </a:stretch>
              </p:blipFill>
              <p:spPr>
                <a:xfrm>
                  <a:off x="3978360" y="2553319"/>
                  <a:ext cx="421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Entrada de lápiz 138">
                  <a:extLst>
                    <a:ext uri="{FF2B5EF4-FFF2-40B4-BE49-F238E27FC236}">
                      <a16:creationId xmlns:a16="http://schemas.microsoft.com/office/drawing/2014/main" id="{157FDC17-0FDE-41B4-8450-B0D8EF7D5F90}"/>
                    </a:ext>
                  </a:extLst>
                </p14:cNvPr>
                <p14:cNvContentPartPr/>
                <p14:nvPr/>
              </p14:nvContentPartPr>
              <p14:xfrm>
                <a:off x="4385880" y="2516599"/>
                <a:ext cx="138960" cy="151560"/>
              </p14:xfrm>
            </p:contentPart>
          </mc:Choice>
          <mc:Fallback xmlns="">
            <p:pic>
              <p:nvPicPr>
                <p:cNvPr id="139" name="Entrada de lápiz 138">
                  <a:extLst>
                    <a:ext uri="{FF2B5EF4-FFF2-40B4-BE49-F238E27FC236}">
                      <a16:creationId xmlns:a16="http://schemas.microsoft.com/office/drawing/2014/main" id="{157FDC17-0FDE-41B4-8450-B0D8EF7D5F90}"/>
                    </a:ext>
                  </a:extLst>
                </p:cNvPr>
                <p:cNvPicPr/>
                <p:nvPr/>
              </p:nvPicPr>
              <p:blipFill>
                <a:blip r:embed="rId227"/>
                <a:stretch>
                  <a:fillRect/>
                </a:stretch>
              </p:blipFill>
              <p:spPr>
                <a:xfrm>
                  <a:off x="4377240" y="2507959"/>
                  <a:ext cx="156600" cy="169200"/>
                </a:xfrm>
                <a:prstGeom prst="rect">
                  <a:avLst/>
                </a:prstGeom>
              </p:spPr>
            </p:pic>
          </mc:Fallback>
        </mc:AlternateContent>
      </p:grpSp>
      <p:grpSp>
        <p:nvGrpSpPr>
          <p:cNvPr id="147" name="Grupo 146">
            <a:extLst>
              <a:ext uri="{FF2B5EF4-FFF2-40B4-BE49-F238E27FC236}">
                <a16:creationId xmlns:a16="http://schemas.microsoft.com/office/drawing/2014/main" id="{C2DBCB92-1252-47AE-A888-4C89B04429CA}"/>
              </a:ext>
            </a:extLst>
          </p:cNvPr>
          <p:cNvGrpSpPr/>
          <p:nvPr/>
        </p:nvGrpSpPr>
        <p:grpSpPr>
          <a:xfrm>
            <a:off x="4827240" y="2428759"/>
            <a:ext cx="1411560" cy="173880"/>
            <a:chOff x="4827240" y="2428759"/>
            <a:chExt cx="1411560" cy="173880"/>
          </a:xfrm>
        </p:grpSpPr>
        <mc:AlternateContent xmlns:mc="http://schemas.openxmlformats.org/markup-compatibility/2006" xmlns:p14="http://schemas.microsoft.com/office/powerpoint/2010/main">
          <mc:Choice Requires="p14">
            <p:contentPart p14:bwMode="auto" r:id="rId228">
              <p14:nvContentPartPr>
                <p14:cNvPr id="140" name="Entrada de lápiz 139">
                  <a:extLst>
                    <a:ext uri="{FF2B5EF4-FFF2-40B4-BE49-F238E27FC236}">
                      <a16:creationId xmlns:a16="http://schemas.microsoft.com/office/drawing/2014/main" id="{65BE11B0-9F13-49F0-BB97-2B13B50B5212}"/>
                    </a:ext>
                  </a:extLst>
                </p14:cNvPr>
                <p14:cNvContentPartPr/>
                <p14:nvPr/>
              </p14:nvContentPartPr>
              <p14:xfrm>
                <a:off x="4827240" y="2462959"/>
                <a:ext cx="298080" cy="114120"/>
              </p14:xfrm>
            </p:contentPart>
          </mc:Choice>
          <mc:Fallback xmlns="">
            <p:pic>
              <p:nvPicPr>
                <p:cNvPr id="140" name="Entrada de lápiz 139">
                  <a:extLst>
                    <a:ext uri="{FF2B5EF4-FFF2-40B4-BE49-F238E27FC236}">
                      <a16:creationId xmlns:a16="http://schemas.microsoft.com/office/drawing/2014/main" id="{65BE11B0-9F13-49F0-BB97-2B13B50B5212}"/>
                    </a:ext>
                  </a:extLst>
                </p:cNvPr>
                <p:cNvPicPr/>
                <p:nvPr/>
              </p:nvPicPr>
              <p:blipFill>
                <a:blip r:embed="rId229"/>
                <a:stretch>
                  <a:fillRect/>
                </a:stretch>
              </p:blipFill>
              <p:spPr>
                <a:xfrm>
                  <a:off x="4818240" y="2454319"/>
                  <a:ext cx="315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Entrada de lápiz 140">
                  <a:extLst>
                    <a:ext uri="{FF2B5EF4-FFF2-40B4-BE49-F238E27FC236}">
                      <a16:creationId xmlns:a16="http://schemas.microsoft.com/office/drawing/2014/main" id="{D7C3D87F-5ED5-43EF-AF15-B0A68FED4362}"/>
                    </a:ext>
                  </a:extLst>
                </p14:cNvPr>
                <p14:cNvContentPartPr/>
                <p14:nvPr/>
              </p14:nvContentPartPr>
              <p14:xfrm>
                <a:off x="5201640" y="2462239"/>
                <a:ext cx="195120" cy="98280"/>
              </p14:xfrm>
            </p:contentPart>
          </mc:Choice>
          <mc:Fallback xmlns="">
            <p:pic>
              <p:nvPicPr>
                <p:cNvPr id="141" name="Entrada de lápiz 140">
                  <a:extLst>
                    <a:ext uri="{FF2B5EF4-FFF2-40B4-BE49-F238E27FC236}">
                      <a16:creationId xmlns:a16="http://schemas.microsoft.com/office/drawing/2014/main" id="{D7C3D87F-5ED5-43EF-AF15-B0A68FED4362}"/>
                    </a:ext>
                  </a:extLst>
                </p:cNvPr>
                <p:cNvPicPr/>
                <p:nvPr/>
              </p:nvPicPr>
              <p:blipFill>
                <a:blip r:embed="rId231"/>
                <a:stretch>
                  <a:fillRect/>
                </a:stretch>
              </p:blipFill>
              <p:spPr>
                <a:xfrm>
                  <a:off x="5193000" y="2453599"/>
                  <a:ext cx="212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Entrada de lápiz 141">
                  <a:extLst>
                    <a:ext uri="{FF2B5EF4-FFF2-40B4-BE49-F238E27FC236}">
                      <a16:creationId xmlns:a16="http://schemas.microsoft.com/office/drawing/2014/main" id="{1D9303F9-F22B-4DDB-A0C1-95198F052166}"/>
                    </a:ext>
                  </a:extLst>
                </p14:cNvPr>
                <p14:cNvContentPartPr/>
                <p14:nvPr/>
              </p14:nvContentPartPr>
              <p14:xfrm>
                <a:off x="5404680" y="2428759"/>
                <a:ext cx="202320" cy="127440"/>
              </p14:xfrm>
            </p:contentPart>
          </mc:Choice>
          <mc:Fallback xmlns="">
            <p:pic>
              <p:nvPicPr>
                <p:cNvPr id="142" name="Entrada de lápiz 141">
                  <a:extLst>
                    <a:ext uri="{FF2B5EF4-FFF2-40B4-BE49-F238E27FC236}">
                      <a16:creationId xmlns:a16="http://schemas.microsoft.com/office/drawing/2014/main" id="{1D9303F9-F22B-4DDB-A0C1-95198F052166}"/>
                    </a:ext>
                  </a:extLst>
                </p:cNvPr>
                <p:cNvPicPr/>
                <p:nvPr/>
              </p:nvPicPr>
              <p:blipFill>
                <a:blip r:embed="rId233"/>
                <a:stretch>
                  <a:fillRect/>
                </a:stretch>
              </p:blipFill>
              <p:spPr>
                <a:xfrm>
                  <a:off x="5396040" y="2419759"/>
                  <a:ext cx="219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Entrada de lápiz 142">
                  <a:extLst>
                    <a:ext uri="{FF2B5EF4-FFF2-40B4-BE49-F238E27FC236}">
                      <a16:creationId xmlns:a16="http://schemas.microsoft.com/office/drawing/2014/main" id="{7E2B3D45-234D-4C18-907E-443362C61415}"/>
                    </a:ext>
                  </a:extLst>
                </p14:cNvPr>
                <p14:cNvContentPartPr/>
                <p14:nvPr/>
              </p14:nvContentPartPr>
              <p14:xfrm>
                <a:off x="5677560" y="2453239"/>
                <a:ext cx="38880" cy="98280"/>
              </p14:xfrm>
            </p:contentPart>
          </mc:Choice>
          <mc:Fallback xmlns="">
            <p:pic>
              <p:nvPicPr>
                <p:cNvPr id="143" name="Entrada de lápiz 142">
                  <a:extLst>
                    <a:ext uri="{FF2B5EF4-FFF2-40B4-BE49-F238E27FC236}">
                      <a16:creationId xmlns:a16="http://schemas.microsoft.com/office/drawing/2014/main" id="{7E2B3D45-234D-4C18-907E-443362C61415}"/>
                    </a:ext>
                  </a:extLst>
                </p:cNvPr>
                <p:cNvPicPr/>
                <p:nvPr/>
              </p:nvPicPr>
              <p:blipFill>
                <a:blip r:embed="rId235"/>
                <a:stretch>
                  <a:fillRect/>
                </a:stretch>
              </p:blipFill>
              <p:spPr>
                <a:xfrm>
                  <a:off x="5668920" y="2444599"/>
                  <a:ext cx="565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Entrada de lápiz 143">
                  <a:extLst>
                    <a:ext uri="{FF2B5EF4-FFF2-40B4-BE49-F238E27FC236}">
                      <a16:creationId xmlns:a16="http://schemas.microsoft.com/office/drawing/2014/main" id="{87C8F3B6-B7FB-4D33-BBA3-821B4B663BB0}"/>
                    </a:ext>
                  </a:extLst>
                </p14:cNvPr>
                <p14:cNvContentPartPr/>
                <p14:nvPr/>
              </p14:nvContentPartPr>
              <p14:xfrm>
                <a:off x="5618160" y="2449279"/>
                <a:ext cx="331920" cy="41040"/>
              </p14:xfrm>
            </p:contentPart>
          </mc:Choice>
          <mc:Fallback xmlns="">
            <p:pic>
              <p:nvPicPr>
                <p:cNvPr id="144" name="Entrada de lápiz 143">
                  <a:extLst>
                    <a:ext uri="{FF2B5EF4-FFF2-40B4-BE49-F238E27FC236}">
                      <a16:creationId xmlns:a16="http://schemas.microsoft.com/office/drawing/2014/main" id="{87C8F3B6-B7FB-4D33-BBA3-821B4B663BB0}"/>
                    </a:ext>
                  </a:extLst>
                </p:cNvPr>
                <p:cNvPicPr/>
                <p:nvPr/>
              </p:nvPicPr>
              <p:blipFill>
                <a:blip r:embed="rId237"/>
                <a:stretch>
                  <a:fillRect/>
                </a:stretch>
              </p:blipFill>
              <p:spPr>
                <a:xfrm>
                  <a:off x="5609160" y="2440279"/>
                  <a:ext cx="349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Entrada de lápiz 144">
                  <a:extLst>
                    <a:ext uri="{FF2B5EF4-FFF2-40B4-BE49-F238E27FC236}">
                      <a16:creationId xmlns:a16="http://schemas.microsoft.com/office/drawing/2014/main" id="{CC558524-A3C8-4446-B460-91BFD4219BAC}"/>
                    </a:ext>
                  </a:extLst>
                </p14:cNvPr>
                <p14:cNvContentPartPr/>
                <p14:nvPr/>
              </p14:nvContentPartPr>
              <p14:xfrm>
                <a:off x="5931360" y="2429479"/>
                <a:ext cx="192960" cy="173160"/>
              </p14:xfrm>
            </p:contentPart>
          </mc:Choice>
          <mc:Fallback xmlns="">
            <p:pic>
              <p:nvPicPr>
                <p:cNvPr id="145" name="Entrada de lápiz 144">
                  <a:extLst>
                    <a:ext uri="{FF2B5EF4-FFF2-40B4-BE49-F238E27FC236}">
                      <a16:creationId xmlns:a16="http://schemas.microsoft.com/office/drawing/2014/main" id="{CC558524-A3C8-4446-B460-91BFD4219BAC}"/>
                    </a:ext>
                  </a:extLst>
                </p:cNvPr>
                <p:cNvPicPr/>
                <p:nvPr/>
              </p:nvPicPr>
              <p:blipFill>
                <a:blip r:embed="rId239"/>
                <a:stretch>
                  <a:fillRect/>
                </a:stretch>
              </p:blipFill>
              <p:spPr>
                <a:xfrm>
                  <a:off x="5922360" y="2420479"/>
                  <a:ext cx="210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Entrada de lápiz 145">
                  <a:extLst>
                    <a:ext uri="{FF2B5EF4-FFF2-40B4-BE49-F238E27FC236}">
                      <a16:creationId xmlns:a16="http://schemas.microsoft.com/office/drawing/2014/main" id="{71BFD774-D3B6-475C-865F-2F2C5B86DCBA}"/>
                    </a:ext>
                  </a:extLst>
                </p14:cNvPr>
                <p14:cNvContentPartPr/>
                <p14:nvPr/>
              </p14:nvContentPartPr>
              <p14:xfrm>
                <a:off x="5987520" y="2436679"/>
                <a:ext cx="251280" cy="119880"/>
              </p14:xfrm>
            </p:contentPart>
          </mc:Choice>
          <mc:Fallback xmlns="">
            <p:pic>
              <p:nvPicPr>
                <p:cNvPr id="146" name="Entrada de lápiz 145">
                  <a:extLst>
                    <a:ext uri="{FF2B5EF4-FFF2-40B4-BE49-F238E27FC236}">
                      <a16:creationId xmlns:a16="http://schemas.microsoft.com/office/drawing/2014/main" id="{71BFD774-D3B6-475C-865F-2F2C5B86DCBA}"/>
                    </a:ext>
                  </a:extLst>
                </p:cNvPr>
                <p:cNvPicPr/>
                <p:nvPr/>
              </p:nvPicPr>
              <p:blipFill>
                <a:blip r:embed="rId241"/>
                <a:stretch>
                  <a:fillRect/>
                </a:stretch>
              </p:blipFill>
              <p:spPr>
                <a:xfrm>
                  <a:off x="5978880" y="2428039"/>
                  <a:ext cx="268920" cy="137520"/>
                </a:xfrm>
                <a:prstGeom prst="rect">
                  <a:avLst/>
                </a:prstGeom>
              </p:spPr>
            </p:pic>
          </mc:Fallback>
        </mc:AlternateContent>
      </p:grpSp>
    </p:spTree>
    <p:extLst>
      <p:ext uri="{BB962C8B-B14F-4D97-AF65-F5344CB8AC3E}">
        <p14:creationId xmlns:p14="http://schemas.microsoft.com/office/powerpoint/2010/main" val="651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61613" y="850889"/>
            <a:ext cx="7553001"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Calcular los valores de </a:t>
            </a:r>
            <a:r>
              <a:rPr lang="el-GR" sz="1600" i="1" dirty="0"/>
              <a:t>α</a:t>
            </a:r>
            <a:r>
              <a:rPr lang="es-ES" sz="1600" dirty="0"/>
              <a:t> y </a:t>
            </a:r>
            <a:r>
              <a:rPr lang="el-GR" sz="1600" i="1" dirty="0"/>
              <a:t>β</a:t>
            </a:r>
            <a:r>
              <a:rPr lang="es-ES" sz="1600" dirty="0"/>
              <a:t> de un transistor empleando las siguientes curvas:</a:t>
            </a:r>
          </a:p>
        </p:txBody>
      </p:sp>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434576" y="-4416"/>
            <a:ext cx="8646367" cy="731837"/>
          </a:xfrm>
        </p:spPr>
        <p:txBody>
          <a:bodyPr/>
          <a:lstStyle/>
          <a:p>
            <a:r>
              <a:rPr lang="es-ES" dirty="0"/>
              <a:t>Ejemplo</a:t>
            </a:r>
          </a:p>
        </p:txBody>
      </p:sp>
      <p:pic>
        <p:nvPicPr>
          <p:cNvPr id="2" name="Imagen 1"/>
          <p:cNvPicPr>
            <a:picLocks noChangeAspect="1"/>
          </p:cNvPicPr>
          <p:nvPr/>
        </p:nvPicPr>
        <p:blipFill>
          <a:blip r:embed="rId2"/>
          <a:stretch>
            <a:fillRect/>
          </a:stretch>
        </p:blipFill>
        <p:spPr>
          <a:xfrm>
            <a:off x="876037" y="1640621"/>
            <a:ext cx="7506350" cy="265199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A7FD9C2F-AA9C-4CD6-AE86-31A9989C61B0}"/>
                  </a:ext>
                </a:extLst>
              </p14:cNvPr>
              <p14:cNvContentPartPr/>
              <p14:nvPr/>
            </p14:nvContentPartPr>
            <p14:xfrm>
              <a:off x="5610600" y="1440919"/>
              <a:ext cx="34920" cy="366480"/>
            </p14:xfrm>
          </p:contentPart>
        </mc:Choice>
        <mc:Fallback xmlns="">
          <p:pic>
            <p:nvPicPr>
              <p:cNvPr id="3" name="Entrada de lápiz 2">
                <a:extLst>
                  <a:ext uri="{FF2B5EF4-FFF2-40B4-BE49-F238E27FC236}">
                    <a16:creationId xmlns:a16="http://schemas.microsoft.com/office/drawing/2014/main" id="{A7FD9C2F-AA9C-4CD6-AE86-31A9989C61B0}"/>
                  </a:ext>
                </a:extLst>
              </p:cNvPr>
              <p:cNvPicPr/>
              <p:nvPr/>
            </p:nvPicPr>
            <p:blipFill>
              <a:blip r:embed="rId4"/>
              <a:stretch>
                <a:fillRect/>
              </a:stretch>
            </p:blipFill>
            <p:spPr>
              <a:xfrm>
                <a:off x="5601960" y="1432279"/>
                <a:ext cx="525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38EBF20A-ED83-424E-9BF2-45782166846C}"/>
                  </a:ext>
                </a:extLst>
              </p14:cNvPr>
              <p14:cNvContentPartPr/>
              <p14:nvPr/>
            </p14:nvContentPartPr>
            <p14:xfrm>
              <a:off x="5441040" y="1365319"/>
              <a:ext cx="385200" cy="276840"/>
            </p14:xfrm>
          </p:contentPart>
        </mc:Choice>
        <mc:Fallback xmlns="">
          <p:pic>
            <p:nvPicPr>
              <p:cNvPr id="4" name="Entrada de lápiz 3">
                <a:extLst>
                  <a:ext uri="{FF2B5EF4-FFF2-40B4-BE49-F238E27FC236}">
                    <a16:creationId xmlns:a16="http://schemas.microsoft.com/office/drawing/2014/main" id="{38EBF20A-ED83-424E-9BF2-45782166846C}"/>
                  </a:ext>
                </a:extLst>
              </p:cNvPr>
              <p:cNvPicPr/>
              <p:nvPr/>
            </p:nvPicPr>
            <p:blipFill>
              <a:blip r:embed="rId6"/>
              <a:stretch>
                <a:fillRect/>
              </a:stretch>
            </p:blipFill>
            <p:spPr>
              <a:xfrm>
                <a:off x="5432400" y="1356679"/>
                <a:ext cx="4028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98C2A429-A53B-4324-9F76-06BAB2A173F2}"/>
                  </a:ext>
                </a:extLst>
              </p14:cNvPr>
              <p14:cNvContentPartPr/>
              <p14:nvPr/>
            </p14:nvContentPartPr>
            <p14:xfrm>
              <a:off x="5960160" y="1464679"/>
              <a:ext cx="192960" cy="14040"/>
            </p14:xfrm>
          </p:contentPart>
        </mc:Choice>
        <mc:Fallback xmlns="">
          <p:pic>
            <p:nvPicPr>
              <p:cNvPr id="5" name="Entrada de lápiz 4">
                <a:extLst>
                  <a:ext uri="{FF2B5EF4-FFF2-40B4-BE49-F238E27FC236}">
                    <a16:creationId xmlns:a16="http://schemas.microsoft.com/office/drawing/2014/main" id="{98C2A429-A53B-4324-9F76-06BAB2A173F2}"/>
                  </a:ext>
                </a:extLst>
              </p:cNvPr>
              <p:cNvPicPr/>
              <p:nvPr/>
            </p:nvPicPr>
            <p:blipFill>
              <a:blip r:embed="rId8"/>
              <a:stretch>
                <a:fillRect/>
              </a:stretch>
            </p:blipFill>
            <p:spPr>
              <a:xfrm>
                <a:off x="5951520" y="1456039"/>
                <a:ext cx="210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139017EB-B978-43A8-AAF9-3B058B5DEA94}"/>
                  </a:ext>
                </a:extLst>
              </p14:cNvPr>
              <p14:cNvContentPartPr/>
              <p14:nvPr/>
            </p14:nvContentPartPr>
            <p14:xfrm>
              <a:off x="5960160" y="1552519"/>
              <a:ext cx="149400" cy="19800"/>
            </p14:xfrm>
          </p:contentPart>
        </mc:Choice>
        <mc:Fallback xmlns="">
          <p:pic>
            <p:nvPicPr>
              <p:cNvPr id="6" name="Entrada de lápiz 5">
                <a:extLst>
                  <a:ext uri="{FF2B5EF4-FFF2-40B4-BE49-F238E27FC236}">
                    <a16:creationId xmlns:a16="http://schemas.microsoft.com/office/drawing/2014/main" id="{139017EB-B978-43A8-AAF9-3B058B5DEA94}"/>
                  </a:ext>
                </a:extLst>
              </p:cNvPr>
              <p:cNvPicPr/>
              <p:nvPr/>
            </p:nvPicPr>
            <p:blipFill>
              <a:blip r:embed="rId10"/>
              <a:stretch>
                <a:fillRect/>
              </a:stretch>
            </p:blipFill>
            <p:spPr>
              <a:xfrm>
                <a:off x="5951160" y="1543879"/>
                <a:ext cx="167040" cy="37440"/>
              </a:xfrm>
              <a:prstGeom prst="rect">
                <a:avLst/>
              </a:prstGeom>
            </p:spPr>
          </p:pic>
        </mc:Fallback>
      </mc:AlternateContent>
      <p:grpSp>
        <p:nvGrpSpPr>
          <p:cNvPr id="41" name="Grupo 40">
            <a:extLst>
              <a:ext uri="{FF2B5EF4-FFF2-40B4-BE49-F238E27FC236}">
                <a16:creationId xmlns:a16="http://schemas.microsoft.com/office/drawing/2014/main" id="{B550F1DB-1CA6-4A06-B58D-D83BB0CA648B}"/>
              </a:ext>
            </a:extLst>
          </p:cNvPr>
          <p:cNvGrpSpPr/>
          <p:nvPr/>
        </p:nvGrpSpPr>
        <p:grpSpPr>
          <a:xfrm>
            <a:off x="6382800" y="1047799"/>
            <a:ext cx="2619360" cy="833760"/>
            <a:chOff x="6382800" y="1047799"/>
            <a:chExt cx="2619360" cy="833760"/>
          </a:xfrm>
        </p:grpSpPr>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B606FEDC-338A-44C0-A04D-823868B64BC6}"/>
                    </a:ext>
                  </a:extLst>
                </p14:cNvPr>
                <p14:cNvContentPartPr/>
                <p14:nvPr/>
              </p14:nvContentPartPr>
              <p14:xfrm>
                <a:off x="6496200" y="1209799"/>
                <a:ext cx="215640" cy="243720"/>
              </p14:xfrm>
            </p:contentPart>
          </mc:Choice>
          <mc:Fallback xmlns="">
            <p:pic>
              <p:nvPicPr>
                <p:cNvPr id="7" name="Entrada de lápiz 6">
                  <a:extLst>
                    <a:ext uri="{FF2B5EF4-FFF2-40B4-BE49-F238E27FC236}">
                      <a16:creationId xmlns:a16="http://schemas.microsoft.com/office/drawing/2014/main" id="{B606FEDC-338A-44C0-A04D-823868B64BC6}"/>
                    </a:ext>
                  </a:extLst>
                </p:cNvPr>
                <p:cNvPicPr/>
                <p:nvPr/>
              </p:nvPicPr>
              <p:blipFill>
                <a:blip r:embed="rId12"/>
                <a:stretch>
                  <a:fillRect/>
                </a:stretch>
              </p:blipFill>
              <p:spPr>
                <a:xfrm>
                  <a:off x="6487200" y="1200799"/>
                  <a:ext cx="2332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C2526769-E0CD-418C-8293-9CA8602858F9}"/>
                    </a:ext>
                  </a:extLst>
                </p14:cNvPr>
                <p14:cNvContentPartPr/>
                <p14:nvPr/>
              </p14:nvContentPartPr>
              <p14:xfrm>
                <a:off x="6787800" y="1344799"/>
                <a:ext cx="185040" cy="96120"/>
              </p14:xfrm>
            </p:contentPart>
          </mc:Choice>
          <mc:Fallback xmlns="">
            <p:pic>
              <p:nvPicPr>
                <p:cNvPr id="8" name="Entrada de lápiz 7">
                  <a:extLst>
                    <a:ext uri="{FF2B5EF4-FFF2-40B4-BE49-F238E27FC236}">
                      <a16:creationId xmlns:a16="http://schemas.microsoft.com/office/drawing/2014/main" id="{C2526769-E0CD-418C-8293-9CA8602858F9}"/>
                    </a:ext>
                  </a:extLst>
                </p:cNvPr>
                <p:cNvPicPr/>
                <p:nvPr/>
              </p:nvPicPr>
              <p:blipFill>
                <a:blip r:embed="rId14"/>
                <a:stretch>
                  <a:fillRect/>
                </a:stretch>
              </p:blipFill>
              <p:spPr>
                <a:xfrm>
                  <a:off x="6778800" y="1335799"/>
                  <a:ext cx="202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CA5FC3BE-7C74-4235-AEC8-E11ABF7E522B}"/>
                    </a:ext>
                  </a:extLst>
                </p14:cNvPr>
                <p14:cNvContentPartPr/>
                <p14:nvPr/>
              </p14:nvContentPartPr>
              <p14:xfrm>
                <a:off x="6382800" y="1519399"/>
                <a:ext cx="801360" cy="25560"/>
              </p14:xfrm>
            </p:contentPart>
          </mc:Choice>
          <mc:Fallback xmlns="">
            <p:pic>
              <p:nvPicPr>
                <p:cNvPr id="9" name="Entrada de lápiz 8">
                  <a:extLst>
                    <a:ext uri="{FF2B5EF4-FFF2-40B4-BE49-F238E27FC236}">
                      <a16:creationId xmlns:a16="http://schemas.microsoft.com/office/drawing/2014/main" id="{CA5FC3BE-7C74-4235-AEC8-E11ABF7E522B}"/>
                    </a:ext>
                  </a:extLst>
                </p:cNvPr>
                <p:cNvPicPr/>
                <p:nvPr/>
              </p:nvPicPr>
              <p:blipFill>
                <a:blip r:embed="rId16"/>
                <a:stretch>
                  <a:fillRect/>
                </a:stretch>
              </p:blipFill>
              <p:spPr>
                <a:xfrm>
                  <a:off x="6374160" y="1510759"/>
                  <a:ext cx="819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a:extLst>
                    <a:ext uri="{FF2B5EF4-FFF2-40B4-BE49-F238E27FC236}">
                      <a16:creationId xmlns:a16="http://schemas.microsoft.com/office/drawing/2014/main" id="{E1DA7457-DB69-4583-9A64-B317A43A974B}"/>
                    </a:ext>
                  </a:extLst>
                </p14:cNvPr>
                <p14:cNvContentPartPr/>
                <p14:nvPr/>
              </p14:nvContentPartPr>
              <p14:xfrm>
                <a:off x="6504480" y="1631359"/>
                <a:ext cx="186840" cy="217800"/>
              </p14:xfrm>
            </p:contentPart>
          </mc:Choice>
          <mc:Fallback xmlns="">
            <p:pic>
              <p:nvPicPr>
                <p:cNvPr id="11" name="Entrada de lápiz 10">
                  <a:extLst>
                    <a:ext uri="{FF2B5EF4-FFF2-40B4-BE49-F238E27FC236}">
                      <a16:creationId xmlns:a16="http://schemas.microsoft.com/office/drawing/2014/main" id="{E1DA7457-DB69-4583-9A64-B317A43A974B}"/>
                    </a:ext>
                  </a:extLst>
                </p:cNvPr>
                <p:cNvPicPr/>
                <p:nvPr/>
              </p:nvPicPr>
              <p:blipFill>
                <a:blip r:embed="rId18"/>
                <a:stretch>
                  <a:fillRect/>
                </a:stretch>
              </p:blipFill>
              <p:spPr>
                <a:xfrm>
                  <a:off x="6495480" y="1622719"/>
                  <a:ext cx="204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7CCE3467-04F0-4807-AC99-1A286D51297B}"/>
                    </a:ext>
                  </a:extLst>
                </p14:cNvPr>
                <p14:cNvContentPartPr/>
                <p14:nvPr/>
              </p14:nvContentPartPr>
              <p14:xfrm>
                <a:off x="6739200" y="1735759"/>
                <a:ext cx="196200" cy="145800"/>
              </p14:xfrm>
            </p:contentPart>
          </mc:Choice>
          <mc:Fallback xmlns="">
            <p:pic>
              <p:nvPicPr>
                <p:cNvPr id="14" name="Entrada de lápiz 13">
                  <a:extLst>
                    <a:ext uri="{FF2B5EF4-FFF2-40B4-BE49-F238E27FC236}">
                      <a16:creationId xmlns:a16="http://schemas.microsoft.com/office/drawing/2014/main" id="{7CCE3467-04F0-4807-AC99-1A286D51297B}"/>
                    </a:ext>
                  </a:extLst>
                </p:cNvPr>
                <p:cNvPicPr/>
                <p:nvPr/>
              </p:nvPicPr>
              <p:blipFill>
                <a:blip r:embed="rId20"/>
                <a:stretch>
                  <a:fillRect/>
                </a:stretch>
              </p:blipFill>
              <p:spPr>
                <a:xfrm>
                  <a:off x="6730200" y="1727119"/>
                  <a:ext cx="213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Entrada de lápiz 14">
                  <a:extLst>
                    <a:ext uri="{FF2B5EF4-FFF2-40B4-BE49-F238E27FC236}">
                      <a16:creationId xmlns:a16="http://schemas.microsoft.com/office/drawing/2014/main" id="{CED470D1-5A42-42B7-9A22-F0FFA16AB834}"/>
                    </a:ext>
                  </a:extLst>
                </p14:cNvPr>
                <p14:cNvContentPartPr/>
                <p14:nvPr/>
              </p14:nvContentPartPr>
              <p14:xfrm>
                <a:off x="7317360" y="1475479"/>
                <a:ext cx="160560" cy="7200"/>
              </p14:xfrm>
            </p:contentPart>
          </mc:Choice>
          <mc:Fallback xmlns="">
            <p:pic>
              <p:nvPicPr>
                <p:cNvPr id="15" name="Entrada de lápiz 14">
                  <a:extLst>
                    <a:ext uri="{FF2B5EF4-FFF2-40B4-BE49-F238E27FC236}">
                      <a16:creationId xmlns:a16="http://schemas.microsoft.com/office/drawing/2014/main" id="{CED470D1-5A42-42B7-9A22-F0FFA16AB834}"/>
                    </a:ext>
                  </a:extLst>
                </p:cNvPr>
                <p:cNvPicPr/>
                <p:nvPr/>
              </p:nvPicPr>
              <p:blipFill>
                <a:blip r:embed="rId22"/>
                <a:stretch>
                  <a:fillRect/>
                </a:stretch>
              </p:blipFill>
              <p:spPr>
                <a:xfrm>
                  <a:off x="7308360" y="1466839"/>
                  <a:ext cx="178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Entrada de lápiz 15">
                  <a:extLst>
                    <a:ext uri="{FF2B5EF4-FFF2-40B4-BE49-F238E27FC236}">
                      <a16:creationId xmlns:a16="http://schemas.microsoft.com/office/drawing/2014/main" id="{F10F18A5-0080-4DBF-86FA-ECD64A88E0A1}"/>
                    </a:ext>
                  </a:extLst>
                </p14:cNvPr>
                <p14:cNvContentPartPr/>
                <p14:nvPr/>
              </p14:nvContentPartPr>
              <p14:xfrm>
                <a:off x="7380000" y="1561519"/>
                <a:ext cx="124560" cy="20520"/>
              </p14:xfrm>
            </p:contentPart>
          </mc:Choice>
          <mc:Fallback xmlns="">
            <p:pic>
              <p:nvPicPr>
                <p:cNvPr id="16" name="Entrada de lápiz 15">
                  <a:extLst>
                    <a:ext uri="{FF2B5EF4-FFF2-40B4-BE49-F238E27FC236}">
                      <a16:creationId xmlns:a16="http://schemas.microsoft.com/office/drawing/2014/main" id="{F10F18A5-0080-4DBF-86FA-ECD64A88E0A1}"/>
                    </a:ext>
                  </a:extLst>
                </p:cNvPr>
                <p:cNvPicPr/>
                <p:nvPr/>
              </p:nvPicPr>
              <p:blipFill>
                <a:blip r:embed="rId24"/>
                <a:stretch>
                  <a:fillRect/>
                </a:stretch>
              </p:blipFill>
              <p:spPr>
                <a:xfrm>
                  <a:off x="7371360" y="1552879"/>
                  <a:ext cx="142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2266C0B1-00D5-46E6-9B09-B9D2A118B9D7}"/>
                    </a:ext>
                  </a:extLst>
                </p14:cNvPr>
                <p14:cNvContentPartPr/>
                <p14:nvPr/>
              </p14:nvContentPartPr>
              <p14:xfrm>
                <a:off x="7834320" y="1217719"/>
                <a:ext cx="73800" cy="161640"/>
              </p14:xfrm>
            </p:contentPart>
          </mc:Choice>
          <mc:Fallback xmlns="">
            <p:pic>
              <p:nvPicPr>
                <p:cNvPr id="18" name="Entrada de lápiz 17">
                  <a:extLst>
                    <a:ext uri="{FF2B5EF4-FFF2-40B4-BE49-F238E27FC236}">
                      <a16:creationId xmlns:a16="http://schemas.microsoft.com/office/drawing/2014/main" id="{2266C0B1-00D5-46E6-9B09-B9D2A118B9D7}"/>
                    </a:ext>
                  </a:extLst>
                </p:cNvPr>
                <p:cNvPicPr/>
                <p:nvPr/>
              </p:nvPicPr>
              <p:blipFill>
                <a:blip r:embed="rId26"/>
                <a:stretch>
                  <a:fillRect/>
                </a:stretch>
              </p:blipFill>
              <p:spPr>
                <a:xfrm>
                  <a:off x="7825320" y="1209079"/>
                  <a:ext cx="91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12CE0F0C-F092-4F50-B08B-F8C1786812A3}"/>
                    </a:ext>
                  </a:extLst>
                </p14:cNvPr>
                <p14:cNvContentPartPr/>
                <p14:nvPr/>
              </p14:nvContentPartPr>
              <p14:xfrm>
                <a:off x="7578360" y="1450279"/>
                <a:ext cx="653040" cy="35640"/>
              </p14:xfrm>
            </p:contentPart>
          </mc:Choice>
          <mc:Fallback xmlns="">
            <p:pic>
              <p:nvPicPr>
                <p:cNvPr id="19" name="Entrada de lápiz 18">
                  <a:extLst>
                    <a:ext uri="{FF2B5EF4-FFF2-40B4-BE49-F238E27FC236}">
                      <a16:creationId xmlns:a16="http://schemas.microsoft.com/office/drawing/2014/main" id="{12CE0F0C-F092-4F50-B08B-F8C1786812A3}"/>
                    </a:ext>
                  </a:extLst>
                </p:cNvPr>
                <p:cNvPicPr/>
                <p:nvPr/>
              </p:nvPicPr>
              <p:blipFill>
                <a:blip r:embed="rId28"/>
                <a:stretch>
                  <a:fillRect/>
                </a:stretch>
              </p:blipFill>
              <p:spPr>
                <a:xfrm>
                  <a:off x="7569360" y="1441639"/>
                  <a:ext cx="670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Entrada de lápiz 20">
                  <a:extLst>
                    <a:ext uri="{FF2B5EF4-FFF2-40B4-BE49-F238E27FC236}">
                      <a16:creationId xmlns:a16="http://schemas.microsoft.com/office/drawing/2014/main" id="{C4FFEE36-A23A-423F-9FFE-E917E3B90A9C}"/>
                    </a:ext>
                  </a:extLst>
                </p14:cNvPr>
                <p14:cNvContentPartPr/>
                <p14:nvPr/>
              </p14:nvContentPartPr>
              <p14:xfrm>
                <a:off x="7932240" y="1210159"/>
                <a:ext cx="137520" cy="179640"/>
              </p14:xfrm>
            </p:contentPart>
          </mc:Choice>
          <mc:Fallback xmlns="">
            <p:pic>
              <p:nvPicPr>
                <p:cNvPr id="21" name="Entrada de lápiz 20">
                  <a:extLst>
                    <a:ext uri="{FF2B5EF4-FFF2-40B4-BE49-F238E27FC236}">
                      <a16:creationId xmlns:a16="http://schemas.microsoft.com/office/drawing/2014/main" id="{C4FFEE36-A23A-423F-9FFE-E917E3B90A9C}"/>
                    </a:ext>
                  </a:extLst>
                </p:cNvPr>
                <p:cNvPicPr/>
                <p:nvPr/>
              </p:nvPicPr>
              <p:blipFill>
                <a:blip r:embed="rId30"/>
                <a:stretch>
                  <a:fillRect/>
                </a:stretch>
              </p:blipFill>
              <p:spPr>
                <a:xfrm>
                  <a:off x="7923600" y="1201159"/>
                  <a:ext cx="15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Entrada de lápiz 21">
                  <a:extLst>
                    <a:ext uri="{FF2B5EF4-FFF2-40B4-BE49-F238E27FC236}">
                      <a16:creationId xmlns:a16="http://schemas.microsoft.com/office/drawing/2014/main" id="{DB523EC0-DDCE-41DC-A60B-34B199B11C5E}"/>
                    </a:ext>
                  </a:extLst>
                </p14:cNvPr>
                <p14:cNvContentPartPr/>
                <p14:nvPr/>
              </p14:nvContentPartPr>
              <p14:xfrm>
                <a:off x="8055000" y="1167679"/>
                <a:ext cx="59040" cy="7200"/>
              </p14:xfrm>
            </p:contentPart>
          </mc:Choice>
          <mc:Fallback xmlns="">
            <p:pic>
              <p:nvPicPr>
                <p:cNvPr id="22" name="Entrada de lápiz 21">
                  <a:extLst>
                    <a:ext uri="{FF2B5EF4-FFF2-40B4-BE49-F238E27FC236}">
                      <a16:creationId xmlns:a16="http://schemas.microsoft.com/office/drawing/2014/main" id="{DB523EC0-DDCE-41DC-A60B-34B199B11C5E}"/>
                    </a:ext>
                  </a:extLst>
                </p:cNvPr>
                <p:cNvPicPr/>
                <p:nvPr/>
              </p:nvPicPr>
              <p:blipFill>
                <a:blip r:embed="rId32"/>
                <a:stretch>
                  <a:fillRect/>
                </a:stretch>
              </p:blipFill>
              <p:spPr>
                <a:xfrm>
                  <a:off x="8046360" y="1159039"/>
                  <a:ext cx="76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Entrada de lápiz 23">
                  <a:extLst>
                    <a:ext uri="{FF2B5EF4-FFF2-40B4-BE49-F238E27FC236}">
                      <a16:creationId xmlns:a16="http://schemas.microsoft.com/office/drawing/2014/main" id="{1783FAE0-82BB-46D9-A27F-71939E7F37DF}"/>
                    </a:ext>
                  </a:extLst>
                </p14:cNvPr>
                <p14:cNvContentPartPr/>
                <p14:nvPr/>
              </p14:nvContentPartPr>
              <p14:xfrm>
                <a:off x="8114760" y="1047799"/>
                <a:ext cx="120600" cy="169920"/>
              </p14:xfrm>
            </p:contentPart>
          </mc:Choice>
          <mc:Fallback xmlns="">
            <p:pic>
              <p:nvPicPr>
                <p:cNvPr id="24" name="Entrada de lápiz 23">
                  <a:extLst>
                    <a:ext uri="{FF2B5EF4-FFF2-40B4-BE49-F238E27FC236}">
                      <a16:creationId xmlns:a16="http://schemas.microsoft.com/office/drawing/2014/main" id="{1783FAE0-82BB-46D9-A27F-71939E7F37DF}"/>
                    </a:ext>
                  </a:extLst>
                </p:cNvPr>
                <p:cNvPicPr/>
                <p:nvPr/>
              </p:nvPicPr>
              <p:blipFill>
                <a:blip r:embed="rId34"/>
                <a:stretch>
                  <a:fillRect/>
                </a:stretch>
              </p:blipFill>
              <p:spPr>
                <a:xfrm>
                  <a:off x="8105760" y="1038799"/>
                  <a:ext cx="138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Entrada de lápiz 25">
                  <a:extLst>
                    <a:ext uri="{FF2B5EF4-FFF2-40B4-BE49-F238E27FC236}">
                      <a16:creationId xmlns:a16="http://schemas.microsoft.com/office/drawing/2014/main" id="{A02CE5F1-CA7F-4FCC-9498-D5CF39B0DFCF}"/>
                    </a:ext>
                  </a:extLst>
                </p14:cNvPr>
                <p14:cNvContentPartPr/>
                <p14:nvPr/>
              </p14:nvContentPartPr>
              <p14:xfrm>
                <a:off x="7801920" y="1622359"/>
                <a:ext cx="39240" cy="174240"/>
              </p14:xfrm>
            </p:contentPart>
          </mc:Choice>
          <mc:Fallback xmlns="">
            <p:pic>
              <p:nvPicPr>
                <p:cNvPr id="26" name="Entrada de lápiz 25">
                  <a:extLst>
                    <a:ext uri="{FF2B5EF4-FFF2-40B4-BE49-F238E27FC236}">
                      <a16:creationId xmlns:a16="http://schemas.microsoft.com/office/drawing/2014/main" id="{A02CE5F1-CA7F-4FCC-9498-D5CF39B0DFCF}"/>
                    </a:ext>
                  </a:extLst>
                </p:cNvPr>
                <p:cNvPicPr/>
                <p:nvPr/>
              </p:nvPicPr>
              <p:blipFill>
                <a:blip r:embed="rId36"/>
                <a:stretch>
                  <a:fillRect/>
                </a:stretch>
              </p:blipFill>
              <p:spPr>
                <a:xfrm>
                  <a:off x="7792920" y="1613359"/>
                  <a:ext cx="56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Entrada de lápiz 26">
                  <a:extLst>
                    <a:ext uri="{FF2B5EF4-FFF2-40B4-BE49-F238E27FC236}">
                      <a16:creationId xmlns:a16="http://schemas.microsoft.com/office/drawing/2014/main" id="{D3E8699A-65FC-49E3-921F-BC9B0DBBC60E}"/>
                    </a:ext>
                  </a:extLst>
                </p14:cNvPr>
                <p14:cNvContentPartPr/>
                <p14:nvPr/>
              </p14:nvContentPartPr>
              <p14:xfrm>
                <a:off x="7882200" y="1634599"/>
                <a:ext cx="149760" cy="185400"/>
              </p14:xfrm>
            </p:contentPart>
          </mc:Choice>
          <mc:Fallback xmlns="">
            <p:pic>
              <p:nvPicPr>
                <p:cNvPr id="27" name="Entrada de lápiz 26">
                  <a:extLst>
                    <a:ext uri="{FF2B5EF4-FFF2-40B4-BE49-F238E27FC236}">
                      <a16:creationId xmlns:a16="http://schemas.microsoft.com/office/drawing/2014/main" id="{D3E8699A-65FC-49E3-921F-BC9B0DBBC60E}"/>
                    </a:ext>
                  </a:extLst>
                </p:cNvPr>
                <p:cNvPicPr/>
                <p:nvPr/>
              </p:nvPicPr>
              <p:blipFill>
                <a:blip r:embed="rId38"/>
                <a:stretch>
                  <a:fillRect/>
                </a:stretch>
              </p:blipFill>
              <p:spPr>
                <a:xfrm>
                  <a:off x="7873560" y="1625959"/>
                  <a:ext cx="167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Entrada de lápiz 27">
                  <a:extLst>
                    <a:ext uri="{FF2B5EF4-FFF2-40B4-BE49-F238E27FC236}">
                      <a16:creationId xmlns:a16="http://schemas.microsoft.com/office/drawing/2014/main" id="{A3C1801C-F2F9-4D98-9B7A-316C0202359B}"/>
                    </a:ext>
                  </a:extLst>
                </p14:cNvPr>
                <p14:cNvContentPartPr/>
                <p14:nvPr/>
              </p14:nvContentPartPr>
              <p14:xfrm>
                <a:off x="8089200" y="1781479"/>
                <a:ext cx="15480" cy="12600"/>
              </p14:xfrm>
            </p:contentPart>
          </mc:Choice>
          <mc:Fallback xmlns="">
            <p:pic>
              <p:nvPicPr>
                <p:cNvPr id="28" name="Entrada de lápiz 27">
                  <a:extLst>
                    <a:ext uri="{FF2B5EF4-FFF2-40B4-BE49-F238E27FC236}">
                      <a16:creationId xmlns:a16="http://schemas.microsoft.com/office/drawing/2014/main" id="{A3C1801C-F2F9-4D98-9B7A-316C0202359B}"/>
                    </a:ext>
                  </a:extLst>
                </p:cNvPr>
                <p:cNvPicPr/>
                <p:nvPr/>
              </p:nvPicPr>
              <p:blipFill>
                <a:blip r:embed="rId40"/>
                <a:stretch>
                  <a:fillRect/>
                </a:stretch>
              </p:blipFill>
              <p:spPr>
                <a:xfrm>
                  <a:off x="8080200" y="1772839"/>
                  <a:ext cx="33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Entrada de lápiz 28">
                  <a:extLst>
                    <a:ext uri="{FF2B5EF4-FFF2-40B4-BE49-F238E27FC236}">
                      <a16:creationId xmlns:a16="http://schemas.microsoft.com/office/drawing/2014/main" id="{5AB4F75D-4559-4950-941A-523C8B897B93}"/>
                    </a:ext>
                  </a:extLst>
                </p14:cNvPr>
                <p14:cNvContentPartPr/>
                <p14:nvPr/>
              </p14:nvContentPartPr>
              <p14:xfrm>
                <a:off x="8130240" y="1683199"/>
                <a:ext cx="49320" cy="140040"/>
              </p14:xfrm>
            </p:contentPart>
          </mc:Choice>
          <mc:Fallback xmlns="">
            <p:pic>
              <p:nvPicPr>
                <p:cNvPr id="29" name="Entrada de lápiz 28">
                  <a:extLst>
                    <a:ext uri="{FF2B5EF4-FFF2-40B4-BE49-F238E27FC236}">
                      <a16:creationId xmlns:a16="http://schemas.microsoft.com/office/drawing/2014/main" id="{5AB4F75D-4559-4950-941A-523C8B897B93}"/>
                    </a:ext>
                  </a:extLst>
                </p:cNvPr>
                <p:cNvPicPr/>
                <p:nvPr/>
              </p:nvPicPr>
              <p:blipFill>
                <a:blip r:embed="rId42"/>
                <a:stretch>
                  <a:fillRect/>
                </a:stretch>
              </p:blipFill>
              <p:spPr>
                <a:xfrm>
                  <a:off x="8121240" y="1674559"/>
                  <a:ext cx="66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Entrada de lápiz 29">
                  <a:extLst>
                    <a:ext uri="{FF2B5EF4-FFF2-40B4-BE49-F238E27FC236}">
                      <a16:creationId xmlns:a16="http://schemas.microsoft.com/office/drawing/2014/main" id="{95EA8C2C-5551-4D8E-BFAA-0F68BEE3A9C2}"/>
                    </a:ext>
                  </a:extLst>
                </p14:cNvPr>
                <p14:cNvContentPartPr/>
                <p14:nvPr/>
              </p14:nvContentPartPr>
              <p14:xfrm>
                <a:off x="8208000" y="1676359"/>
                <a:ext cx="118080" cy="138600"/>
              </p14:xfrm>
            </p:contentPart>
          </mc:Choice>
          <mc:Fallback xmlns="">
            <p:pic>
              <p:nvPicPr>
                <p:cNvPr id="30" name="Entrada de lápiz 29">
                  <a:extLst>
                    <a:ext uri="{FF2B5EF4-FFF2-40B4-BE49-F238E27FC236}">
                      <a16:creationId xmlns:a16="http://schemas.microsoft.com/office/drawing/2014/main" id="{95EA8C2C-5551-4D8E-BFAA-0F68BEE3A9C2}"/>
                    </a:ext>
                  </a:extLst>
                </p:cNvPr>
                <p:cNvPicPr/>
                <p:nvPr/>
              </p:nvPicPr>
              <p:blipFill>
                <a:blip r:embed="rId44"/>
                <a:stretch>
                  <a:fillRect/>
                </a:stretch>
              </p:blipFill>
              <p:spPr>
                <a:xfrm>
                  <a:off x="8199000" y="1667719"/>
                  <a:ext cx="135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Entrada de lápiz 30">
                  <a:extLst>
                    <a:ext uri="{FF2B5EF4-FFF2-40B4-BE49-F238E27FC236}">
                      <a16:creationId xmlns:a16="http://schemas.microsoft.com/office/drawing/2014/main" id="{E095E282-8D93-4BCD-B592-0617F5DEB472}"/>
                    </a:ext>
                  </a:extLst>
                </p14:cNvPr>
                <p14:cNvContentPartPr/>
                <p14:nvPr/>
              </p14:nvContentPartPr>
              <p14:xfrm>
                <a:off x="8262720" y="1618039"/>
                <a:ext cx="87480" cy="28800"/>
              </p14:xfrm>
            </p:contentPart>
          </mc:Choice>
          <mc:Fallback xmlns="">
            <p:pic>
              <p:nvPicPr>
                <p:cNvPr id="31" name="Entrada de lápiz 30">
                  <a:extLst>
                    <a:ext uri="{FF2B5EF4-FFF2-40B4-BE49-F238E27FC236}">
                      <a16:creationId xmlns:a16="http://schemas.microsoft.com/office/drawing/2014/main" id="{E095E282-8D93-4BCD-B592-0617F5DEB472}"/>
                    </a:ext>
                  </a:extLst>
                </p:cNvPr>
                <p:cNvPicPr/>
                <p:nvPr/>
              </p:nvPicPr>
              <p:blipFill>
                <a:blip r:embed="rId46"/>
                <a:stretch>
                  <a:fillRect/>
                </a:stretch>
              </p:blipFill>
              <p:spPr>
                <a:xfrm>
                  <a:off x="8253720" y="1609039"/>
                  <a:ext cx="105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Entrada de lápiz 31">
                  <a:extLst>
                    <a:ext uri="{FF2B5EF4-FFF2-40B4-BE49-F238E27FC236}">
                      <a16:creationId xmlns:a16="http://schemas.microsoft.com/office/drawing/2014/main" id="{36DDA358-F112-4D02-8F01-22C62DCE66B8}"/>
                    </a:ext>
                  </a:extLst>
                </p14:cNvPr>
                <p14:cNvContentPartPr/>
                <p14:nvPr/>
              </p14:nvContentPartPr>
              <p14:xfrm>
                <a:off x="8390880" y="1499599"/>
                <a:ext cx="90360" cy="125640"/>
              </p14:xfrm>
            </p:contentPart>
          </mc:Choice>
          <mc:Fallback xmlns="">
            <p:pic>
              <p:nvPicPr>
                <p:cNvPr id="32" name="Entrada de lápiz 31">
                  <a:extLst>
                    <a:ext uri="{FF2B5EF4-FFF2-40B4-BE49-F238E27FC236}">
                      <a16:creationId xmlns:a16="http://schemas.microsoft.com/office/drawing/2014/main" id="{36DDA358-F112-4D02-8F01-22C62DCE66B8}"/>
                    </a:ext>
                  </a:extLst>
                </p:cNvPr>
                <p:cNvPicPr/>
                <p:nvPr/>
              </p:nvPicPr>
              <p:blipFill>
                <a:blip r:embed="rId48"/>
                <a:stretch>
                  <a:fillRect/>
                </a:stretch>
              </p:blipFill>
              <p:spPr>
                <a:xfrm>
                  <a:off x="8381880" y="1490599"/>
                  <a:ext cx="108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Entrada de lápiz 32">
                  <a:extLst>
                    <a:ext uri="{FF2B5EF4-FFF2-40B4-BE49-F238E27FC236}">
                      <a16:creationId xmlns:a16="http://schemas.microsoft.com/office/drawing/2014/main" id="{51BB1949-2241-4D7A-87EA-8A8D9DE9F708}"/>
                    </a:ext>
                  </a:extLst>
                </p14:cNvPr>
                <p14:cNvContentPartPr/>
                <p14:nvPr/>
              </p14:nvContentPartPr>
              <p14:xfrm>
                <a:off x="8156880" y="1452439"/>
                <a:ext cx="216720" cy="15120"/>
              </p14:xfrm>
            </p:contentPart>
          </mc:Choice>
          <mc:Fallback xmlns="">
            <p:pic>
              <p:nvPicPr>
                <p:cNvPr id="33" name="Entrada de lápiz 32">
                  <a:extLst>
                    <a:ext uri="{FF2B5EF4-FFF2-40B4-BE49-F238E27FC236}">
                      <a16:creationId xmlns:a16="http://schemas.microsoft.com/office/drawing/2014/main" id="{51BB1949-2241-4D7A-87EA-8A8D9DE9F708}"/>
                    </a:ext>
                  </a:extLst>
                </p:cNvPr>
                <p:cNvPicPr/>
                <p:nvPr/>
              </p:nvPicPr>
              <p:blipFill>
                <a:blip r:embed="rId50"/>
                <a:stretch>
                  <a:fillRect/>
                </a:stretch>
              </p:blipFill>
              <p:spPr>
                <a:xfrm>
                  <a:off x="8148240" y="1443799"/>
                  <a:ext cx="234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Entrada de lápiz 34">
                  <a:extLst>
                    <a:ext uri="{FF2B5EF4-FFF2-40B4-BE49-F238E27FC236}">
                      <a16:creationId xmlns:a16="http://schemas.microsoft.com/office/drawing/2014/main" id="{E4A349B8-1680-4A0E-BB06-D1C9CF345597}"/>
                    </a:ext>
                  </a:extLst>
                </p14:cNvPr>
                <p14:cNvContentPartPr/>
                <p14:nvPr/>
              </p14:nvContentPartPr>
              <p14:xfrm>
                <a:off x="8483400" y="1397359"/>
                <a:ext cx="113040" cy="8640"/>
              </p14:xfrm>
            </p:contentPart>
          </mc:Choice>
          <mc:Fallback xmlns="">
            <p:pic>
              <p:nvPicPr>
                <p:cNvPr id="35" name="Entrada de lápiz 34">
                  <a:extLst>
                    <a:ext uri="{FF2B5EF4-FFF2-40B4-BE49-F238E27FC236}">
                      <a16:creationId xmlns:a16="http://schemas.microsoft.com/office/drawing/2014/main" id="{E4A349B8-1680-4A0E-BB06-D1C9CF345597}"/>
                    </a:ext>
                  </a:extLst>
                </p:cNvPr>
                <p:cNvPicPr/>
                <p:nvPr/>
              </p:nvPicPr>
              <p:blipFill>
                <a:blip r:embed="rId52"/>
                <a:stretch>
                  <a:fillRect/>
                </a:stretch>
              </p:blipFill>
              <p:spPr>
                <a:xfrm>
                  <a:off x="8474760" y="1388359"/>
                  <a:ext cx="130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Entrada de lápiz 35">
                  <a:extLst>
                    <a:ext uri="{FF2B5EF4-FFF2-40B4-BE49-F238E27FC236}">
                      <a16:creationId xmlns:a16="http://schemas.microsoft.com/office/drawing/2014/main" id="{B4BCD375-CE13-453F-8BED-714D8FF7393D}"/>
                    </a:ext>
                  </a:extLst>
                </p14:cNvPr>
                <p14:cNvContentPartPr/>
                <p14:nvPr/>
              </p14:nvContentPartPr>
              <p14:xfrm>
                <a:off x="8476920" y="1485199"/>
                <a:ext cx="110520" cy="17640"/>
              </p14:xfrm>
            </p:contentPart>
          </mc:Choice>
          <mc:Fallback xmlns="">
            <p:pic>
              <p:nvPicPr>
                <p:cNvPr id="36" name="Entrada de lápiz 35">
                  <a:extLst>
                    <a:ext uri="{FF2B5EF4-FFF2-40B4-BE49-F238E27FC236}">
                      <a16:creationId xmlns:a16="http://schemas.microsoft.com/office/drawing/2014/main" id="{B4BCD375-CE13-453F-8BED-714D8FF7393D}"/>
                    </a:ext>
                  </a:extLst>
                </p:cNvPr>
                <p:cNvPicPr/>
                <p:nvPr/>
              </p:nvPicPr>
              <p:blipFill>
                <a:blip r:embed="rId54"/>
                <a:stretch>
                  <a:fillRect/>
                </a:stretch>
              </p:blipFill>
              <p:spPr>
                <a:xfrm>
                  <a:off x="8468280" y="1476199"/>
                  <a:ext cx="128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Entrada de lápiz 37">
                  <a:extLst>
                    <a:ext uri="{FF2B5EF4-FFF2-40B4-BE49-F238E27FC236}">
                      <a16:creationId xmlns:a16="http://schemas.microsoft.com/office/drawing/2014/main" id="{5ED10EA9-739A-46C9-9636-46903677EED5}"/>
                    </a:ext>
                  </a:extLst>
                </p14:cNvPr>
                <p14:cNvContentPartPr/>
                <p14:nvPr/>
              </p14:nvContentPartPr>
              <p14:xfrm>
                <a:off x="8693280" y="1310239"/>
                <a:ext cx="42120" cy="177840"/>
              </p14:xfrm>
            </p:contentPart>
          </mc:Choice>
          <mc:Fallback xmlns="">
            <p:pic>
              <p:nvPicPr>
                <p:cNvPr id="38" name="Entrada de lápiz 37">
                  <a:extLst>
                    <a:ext uri="{FF2B5EF4-FFF2-40B4-BE49-F238E27FC236}">
                      <a16:creationId xmlns:a16="http://schemas.microsoft.com/office/drawing/2014/main" id="{5ED10EA9-739A-46C9-9636-46903677EED5}"/>
                    </a:ext>
                  </a:extLst>
                </p:cNvPr>
                <p:cNvPicPr/>
                <p:nvPr/>
              </p:nvPicPr>
              <p:blipFill>
                <a:blip r:embed="rId56"/>
                <a:stretch>
                  <a:fillRect/>
                </a:stretch>
              </p:blipFill>
              <p:spPr>
                <a:xfrm>
                  <a:off x="8684280" y="1301239"/>
                  <a:ext cx="597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Entrada de lápiz 38">
                  <a:extLst>
                    <a:ext uri="{FF2B5EF4-FFF2-40B4-BE49-F238E27FC236}">
                      <a16:creationId xmlns:a16="http://schemas.microsoft.com/office/drawing/2014/main" id="{EBCDE661-0E3D-42EA-94F0-0F7B41AD944A}"/>
                    </a:ext>
                  </a:extLst>
                </p14:cNvPr>
                <p14:cNvContentPartPr/>
                <p14:nvPr/>
              </p14:nvContentPartPr>
              <p14:xfrm>
                <a:off x="8754120" y="1322839"/>
                <a:ext cx="113760" cy="159840"/>
              </p14:xfrm>
            </p:contentPart>
          </mc:Choice>
          <mc:Fallback xmlns="">
            <p:pic>
              <p:nvPicPr>
                <p:cNvPr id="39" name="Entrada de lápiz 38">
                  <a:extLst>
                    <a:ext uri="{FF2B5EF4-FFF2-40B4-BE49-F238E27FC236}">
                      <a16:creationId xmlns:a16="http://schemas.microsoft.com/office/drawing/2014/main" id="{EBCDE661-0E3D-42EA-94F0-0F7B41AD944A}"/>
                    </a:ext>
                  </a:extLst>
                </p:cNvPr>
                <p:cNvPicPr/>
                <p:nvPr/>
              </p:nvPicPr>
              <p:blipFill>
                <a:blip r:embed="rId58"/>
                <a:stretch>
                  <a:fillRect/>
                </a:stretch>
              </p:blipFill>
              <p:spPr>
                <a:xfrm>
                  <a:off x="8745480" y="1313839"/>
                  <a:ext cx="1314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Entrada de lápiz 39">
                  <a:extLst>
                    <a:ext uri="{FF2B5EF4-FFF2-40B4-BE49-F238E27FC236}">
                      <a16:creationId xmlns:a16="http://schemas.microsoft.com/office/drawing/2014/main" id="{56F7C4BC-8077-421B-90FC-4FA05DA264D3}"/>
                    </a:ext>
                  </a:extLst>
                </p14:cNvPr>
                <p14:cNvContentPartPr/>
                <p14:nvPr/>
              </p14:nvContentPartPr>
              <p14:xfrm>
                <a:off x="8871120" y="1312399"/>
                <a:ext cx="131040" cy="188280"/>
              </p14:xfrm>
            </p:contentPart>
          </mc:Choice>
          <mc:Fallback xmlns="">
            <p:pic>
              <p:nvPicPr>
                <p:cNvPr id="40" name="Entrada de lápiz 39">
                  <a:extLst>
                    <a:ext uri="{FF2B5EF4-FFF2-40B4-BE49-F238E27FC236}">
                      <a16:creationId xmlns:a16="http://schemas.microsoft.com/office/drawing/2014/main" id="{56F7C4BC-8077-421B-90FC-4FA05DA264D3}"/>
                    </a:ext>
                  </a:extLst>
                </p:cNvPr>
                <p:cNvPicPr/>
                <p:nvPr/>
              </p:nvPicPr>
              <p:blipFill>
                <a:blip r:embed="rId60"/>
                <a:stretch>
                  <a:fillRect/>
                </a:stretch>
              </p:blipFill>
              <p:spPr>
                <a:xfrm>
                  <a:off x="8862120" y="1303759"/>
                  <a:ext cx="14868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2" name="Entrada de lápiz 41">
                <a:extLst>
                  <a:ext uri="{FF2B5EF4-FFF2-40B4-BE49-F238E27FC236}">
                    <a16:creationId xmlns:a16="http://schemas.microsoft.com/office/drawing/2014/main" id="{C80A9E5D-66D5-4292-8ECB-750A4813E1B0}"/>
                  </a:ext>
                </a:extLst>
              </p14:cNvPr>
              <p14:cNvContentPartPr/>
              <p14:nvPr/>
            </p14:nvContentPartPr>
            <p14:xfrm>
              <a:off x="4642560" y="3628279"/>
              <a:ext cx="230400" cy="215280"/>
            </p14:xfrm>
          </p:contentPart>
        </mc:Choice>
        <mc:Fallback xmlns="">
          <p:pic>
            <p:nvPicPr>
              <p:cNvPr id="42" name="Entrada de lápiz 41">
                <a:extLst>
                  <a:ext uri="{FF2B5EF4-FFF2-40B4-BE49-F238E27FC236}">
                    <a16:creationId xmlns:a16="http://schemas.microsoft.com/office/drawing/2014/main" id="{C80A9E5D-66D5-4292-8ECB-750A4813E1B0}"/>
                  </a:ext>
                </a:extLst>
              </p:cNvPr>
              <p:cNvPicPr/>
              <p:nvPr/>
            </p:nvPicPr>
            <p:blipFill>
              <a:blip r:embed="rId62"/>
              <a:stretch>
                <a:fillRect/>
              </a:stretch>
            </p:blipFill>
            <p:spPr>
              <a:xfrm>
                <a:off x="4633920" y="3619639"/>
                <a:ext cx="248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Entrada de lápiz 42">
                <a:extLst>
                  <a:ext uri="{FF2B5EF4-FFF2-40B4-BE49-F238E27FC236}">
                    <a16:creationId xmlns:a16="http://schemas.microsoft.com/office/drawing/2014/main" id="{039312DE-2C89-42D6-B838-CE9421CDA7D0}"/>
                  </a:ext>
                </a:extLst>
              </p14:cNvPr>
              <p14:cNvContentPartPr/>
              <p14:nvPr/>
            </p14:nvContentPartPr>
            <p14:xfrm>
              <a:off x="6732000" y="3525679"/>
              <a:ext cx="499680" cy="205920"/>
            </p14:xfrm>
          </p:contentPart>
        </mc:Choice>
        <mc:Fallback xmlns="">
          <p:pic>
            <p:nvPicPr>
              <p:cNvPr id="43" name="Entrada de lápiz 42">
                <a:extLst>
                  <a:ext uri="{FF2B5EF4-FFF2-40B4-BE49-F238E27FC236}">
                    <a16:creationId xmlns:a16="http://schemas.microsoft.com/office/drawing/2014/main" id="{039312DE-2C89-42D6-B838-CE9421CDA7D0}"/>
                  </a:ext>
                </a:extLst>
              </p:cNvPr>
              <p:cNvPicPr/>
              <p:nvPr/>
            </p:nvPicPr>
            <p:blipFill>
              <a:blip r:embed="rId64"/>
              <a:stretch>
                <a:fillRect/>
              </a:stretch>
            </p:blipFill>
            <p:spPr>
              <a:xfrm>
                <a:off x="6723360" y="3516679"/>
                <a:ext cx="517320" cy="223560"/>
              </a:xfrm>
              <a:prstGeom prst="rect">
                <a:avLst/>
              </a:prstGeom>
            </p:spPr>
          </p:pic>
        </mc:Fallback>
      </mc:AlternateContent>
      <p:grpSp>
        <p:nvGrpSpPr>
          <p:cNvPr id="47" name="Grupo 46">
            <a:extLst>
              <a:ext uri="{FF2B5EF4-FFF2-40B4-BE49-F238E27FC236}">
                <a16:creationId xmlns:a16="http://schemas.microsoft.com/office/drawing/2014/main" id="{85C99B8A-F6D3-4143-BEEB-252E3B1BDFBE}"/>
              </a:ext>
            </a:extLst>
          </p:cNvPr>
          <p:cNvGrpSpPr/>
          <p:nvPr/>
        </p:nvGrpSpPr>
        <p:grpSpPr>
          <a:xfrm>
            <a:off x="3998520" y="1396639"/>
            <a:ext cx="1307880" cy="2262600"/>
            <a:chOff x="3998520" y="1396639"/>
            <a:chExt cx="1307880" cy="2262600"/>
          </a:xfrm>
        </p:grpSpPr>
        <mc:AlternateContent xmlns:mc="http://schemas.openxmlformats.org/markup-compatibility/2006" xmlns:p14="http://schemas.microsoft.com/office/powerpoint/2010/main">
          <mc:Choice Requires="p14">
            <p:contentPart p14:bwMode="auto" r:id="rId65">
              <p14:nvContentPartPr>
                <p14:cNvPr id="44" name="Entrada de lápiz 43">
                  <a:extLst>
                    <a:ext uri="{FF2B5EF4-FFF2-40B4-BE49-F238E27FC236}">
                      <a16:creationId xmlns:a16="http://schemas.microsoft.com/office/drawing/2014/main" id="{F82421DD-AEA5-49F8-BFCB-A5442510427D}"/>
                    </a:ext>
                  </a:extLst>
                </p14:cNvPr>
                <p14:cNvContentPartPr/>
                <p14:nvPr/>
              </p14:nvContentPartPr>
              <p14:xfrm>
                <a:off x="3998520" y="1479439"/>
                <a:ext cx="1037880" cy="2179800"/>
              </p14:xfrm>
            </p:contentPart>
          </mc:Choice>
          <mc:Fallback xmlns="">
            <p:pic>
              <p:nvPicPr>
                <p:cNvPr id="44" name="Entrada de lápiz 43">
                  <a:extLst>
                    <a:ext uri="{FF2B5EF4-FFF2-40B4-BE49-F238E27FC236}">
                      <a16:creationId xmlns:a16="http://schemas.microsoft.com/office/drawing/2014/main" id="{F82421DD-AEA5-49F8-BFCB-A5442510427D}"/>
                    </a:ext>
                  </a:extLst>
                </p:cNvPr>
                <p:cNvPicPr/>
                <p:nvPr/>
              </p:nvPicPr>
              <p:blipFill>
                <a:blip r:embed="rId66"/>
                <a:stretch>
                  <a:fillRect/>
                </a:stretch>
              </p:blipFill>
              <p:spPr>
                <a:xfrm>
                  <a:off x="3989880" y="1470439"/>
                  <a:ext cx="1055520" cy="2197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Entrada de lápiz 44">
                  <a:extLst>
                    <a:ext uri="{FF2B5EF4-FFF2-40B4-BE49-F238E27FC236}">
                      <a16:creationId xmlns:a16="http://schemas.microsoft.com/office/drawing/2014/main" id="{987E09E1-DD6F-4E28-8D3D-C6DE7BE2601E}"/>
                    </a:ext>
                  </a:extLst>
                </p14:cNvPr>
                <p14:cNvContentPartPr/>
                <p14:nvPr/>
              </p14:nvContentPartPr>
              <p14:xfrm>
                <a:off x="5017680" y="1396639"/>
                <a:ext cx="288720" cy="235800"/>
              </p14:xfrm>
            </p:contentPart>
          </mc:Choice>
          <mc:Fallback xmlns="">
            <p:pic>
              <p:nvPicPr>
                <p:cNvPr id="45" name="Entrada de lápiz 44">
                  <a:extLst>
                    <a:ext uri="{FF2B5EF4-FFF2-40B4-BE49-F238E27FC236}">
                      <a16:creationId xmlns:a16="http://schemas.microsoft.com/office/drawing/2014/main" id="{987E09E1-DD6F-4E28-8D3D-C6DE7BE2601E}"/>
                    </a:ext>
                  </a:extLst>
                </p:cNvPr>
                <p:cNvPicPr/>
                <p:nvPr/>
              </p:nvPicPr>
              <p:blipFill>
                <a:blip r:embed="rId68"/>
                <a:stretch>
                  <a:fillRect/>
                </a:stretch>
              </p:blipFill>
              <p:spPr>
                <a:xfrm>
                  <a:off x="5008680" y="1387999"/>
                  <a:ext cx="3063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Entrada de lápiz 45">
                  <a:extLst>
                    <a:ext uri="{FF2B5EF4-FFF2-40B4-BE49-F238E27FC236}">
                      <a16:creationId xmlns:a16="http://schemas.microsoft.com/office/drawing/2014/main" id="{3B6E2A91-2EE4-4AB0-AF95-F91402113F21}"/>
                    </a:ext>
                  </a:extLst>
                </p14:cNvPr>
                <p14:cNvContentPartPr/>
                <p14:nvPr/>
              </p14:nvContentPartPr>
              <p14:xfrm>
                <a:off x="5015520" y="1399879"/>
                <a:ext cx="39600" cy="181800"/>
              </p14:xfrm>
            </p:contentPart>
          </mc:Choice>
          <mc:Fallback xmlns="">
            <p:pic>
              <p:nvPicPr>
                <p:cNvPr id="46" name="Entrada de lápiz 45">
                  <a:extLst>
                    <a:ext uri="{FF2B5EF4-FFF2-40B4-BE49-F238E27FC236}">
                      <a16:creationId xmlns:a16="http://schemas.microsoft.com/office/drawing/2014/main" id="{3B6E2A91-2EE4-4AB0-AF95-F91402113F21}"/>
                    </a:ext>
                  </a:extLst>
                </p:cNvPr>
                <p:cNvPicPr/>
                <p:nvPr/>
              </p:nvPicPr>
              <p:blipFill>
                <a:blip r:embed="rId70"/>
                <a:stretch>
                  <a:fillRect/>
                </a:stretch>
              </p:blipFill>
              <p:spPr>
                <a:xfrm>
                  <a:off x="5006520" y="1390879"/>
                  <a:ext cx="57240" cy="199440"/>
                </a:xfrm>
                <a:prstGeom prst="rect">
                  <a:avLst/>
                </a:prstGeom>
              </p:spPr>
            </p:pic>
          </mc:Fallback>
        </mc:AlternateContent>
      </p:grpSp>
    </p:spTree>
    <p:extLst>
      <p:ext uri="{BB962C8B-B14F-4D97-AF65-F5344CB8AC3E}">
        <p14:creationId xmlns:p14="http://schemas.microsoft.com/office/powerpoint/2010/main" val="370403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A1AEA0E0-924B-472A-8FD4-112D08B448A3}"/>
                  </a:ext>
                </a:extLst>
              </p14:cNvPr>
              <p14:cNvContentPartPr/>
              <p14:nvPr/>
            </p14:nvContentPartPr>
            <p14:xfrm>
              <a:off x="968499" y="1069039"/>
              <a:ext cx="20520" cy="692640"/>
            </p14:xfrm>
          </p:contentPart>
        </mc:Choice>
        <mc:Fallback xmlns="">
          <p:pic>
            <p:nvPicPr>
              <p:cNvPr id="5" name="Entrada de lápiz 4">
                <a:extLst>
                  <a:ext uri="{FF2B5EF4-FFF2-40B4-BE49-F238E27FC236}">
                    <a16:creationId xmlns:a16="http://schemas.microsoft.com/office/drawing/2014/main" id="{A1AEA0E0-924B-472A-8FD4-112D08B448A3}"/>
                  </a:ext>
                </a:extLst>
              </p:cNvPr>
              <p:cNvPicPr/>
              <p:nvPr/>
            </p:nvPicPr>
            <p:blipFill>
              <a:blip r:embed="rId3"/>
              <a:stretch>
                <a:fillRect/>
              </a:stretch>
            </p:blipFill>
            <p:spPr>
              <a:xfrm>
                <a:off x="959499" y="1060399"/>
                <a:ext cx="3816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Entrada de lápiz 42">
                <a:extLst>
                  <a:ext uri="{FF2B5EF4-FFF2-40B4-BE49-F238E27FC236}">
                    <a16:creationId xmlns:a16="http://schemas.microsoft.com/office/drawing/2014/main" id="{E4E710A6-FDED-4CEE-BA52-301C585AC70F}"/>
                  </a:ext>
                </a:extLst>
              </p14:cNvPr>
              <p14:cNvContentPartPr/>
              <p14:nvPr/>
            </p14:nvContentPartPr>
            <p14:xfrm>
              <a:off x="2384019" y="3564199"/>
              <a:ext cx="125640" cy="131760"/>
            </p14:xfrm>
          </p:contentPart>
        </mc:Choice>
        <mc:Fallback xmlns="">
          <p:pic>
            <p:nvPicPr>
              <p:cNvPr id="43" name="Entrada de lápiz 42">
                <a:extLst>
                  <a:ext uri="{FF2B5EF4-FFF2-40B4-BE49-F238E27FC236}">
                    <a16:creationId xmlns:a16="http://schemas.microsoft.com/office/drawing/2014/main" id="{E4E710A6-FDED-4CEE-BA52-301C585AC70F}"/>
                  </a:ext>
                </a:extLst>
              </p:cNvPr>
              <p:cNvPicPr/>
              <p:nvPr/>
            </p:nvPicPr>
            <p:blipFill>
              <a:blip r:embed="rId5"/>
              <a:stretch>
                <a:fillRect/>
              </a:stretch>
            </p:blipFill>
            <p:spPr>
              <a:xfrm>
                <a:off x="2375019" y="3555559"/>
                <a:ext cx="143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Entrada de lápiz 43">
                <a:extLst>
                  <a:ext uri="{FF2B5EF4-FFF2-40B4-BE49-F238E27FC236}">
                    <a16:creationId xmlns:a16="http://schemas.microsoft.com/office/drawing/2014/main" id="{B9622D29-DC1E-4DF3-A850-374C36A8CB21}"/>
                  </a:ext>
                </a:extLst>
              </p14:cNvPr>
              <p14:cNvContentPartPr/>
              <p14:nvPr/>
            </p14:nvContentPartPr>
            <p14:xfrm>
              <a:off x="2399139" y="3594439"/>
              <a:ext cx="89280" cy="731880"/>
            </p14:xfrm>
          </p:contentPart>
        </mc:Choice>
        <mc:Fallback xmlns="">
          <p:pic>
            <p:nvPicPr>
              <p:cNvPr id="44" name="Entrada de lápiz 43">
                <a:extLst>
                  <a:ext uri="{FF2B5EF4-FFF2-40B4-BE49-F238E27FC236}">
                    <a16:creationId xmlns:a16="http://schemas.microsoft.com/office/drawing/2014/main" id="{B9622D29-DC1E-4DF3-A850-374C36A8CB21}"/>
                  </a:ext>
                </a:extLst>
              </p:cNvPr>
              <p:cNvPicPr/>
              <p:nvPr/>
            </p:nvPicPr>
            <p:blipFill>
              <a:blip r:embed="rId7"/>
              <a:stretch>
                <a:fillRect/>
              </a:stretch>
            </p:blipFill>
            <p:spPr>
              <a:xfrm>
                <a:off x="2390499" y="3585439"/>
                <a:ext cx="1069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Entrada de lápiz 44">
                <a:extLst>
                  <a:ext uri="{FF2B5EF4-FFF2-40B4-BE49-F238E27FC236}">
                    <a16:creationId xmlns:a16="http://schemas.microsoft.com/office/drawing/2014/main" id="{F42272F6-9E05-4862-9450-C73AD95C0F4A}"/>
                  </a:ext>
                </a:extLst>
              </p14:cNvPr>
              <p14:cNvContentPartPr/>
              <p14:nvPr/>
            </p14:nvContentPartPr>
            <p14:xfrm>
              <a:off x="1765179" y="4089079"/>
              <a:ext cx="2001600" cy="58680"/>
            </p14:xfrm>
          </p:contentPart>
        </mc:Choice>
        <mc:Fallback xmlns="">
          <p:pic>
            <p:nvPicPr>
              <p:cNvPr id="45" name="Entrada de lápiz 44">
                <a:extLst>
                  <a:ext uri="{FF2B5EF4-FFF2-40B4-BE49-F238E27FC236}">
                    <a16:creationId xmlns:a16="http://schemas.microsoft.com/office/drawing/2014/main" id="{F42272F6-9E05-4862-9450-C73AD95C0F4A}"/>
                  </a:ext>
                </a:extLst>
              </p:cNvPr>
              <p:cNvPicPr/>
              <p:nvPr/>
            </p:nvPicPr>
            <p:blipFill>
              <a:blip r:embed="rId9"/>
              <a:stretch>
                <a:fillRect/>
              </a:stretch>
            </p:blipFill>
            <p:spPr>
              <a:xfrm>
                <a:off x="1756179" y="4080079"/>
                <a:ext cx="2019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Entrada de lápiz 45">
                <a:extLst>
                  <a:ext uri="{FF2B5EF4-FFF2-40B4-BE49-F238E27FC236}">
                    <a16:creationId xmlns:a16="http://schemas.microsoft.com/office/drawing/2014/main" id="{DE1F543E-BA0D-4917-972A-B05E032A80EF}"/>
                  </a:ext>
                </a:extLst>
              </p14:cNvPr>
              <p14:cNvContentPartPr/>
              <p14:nvPr/>
            </p14:nvContentPartPr>
            <p14:xfrm>
              <a:off x="3762819" y="3996559"/>
              <a:ext cx="134640" cy="177120"/>
            </p14:xfrm>
          </p:contentPart>
        </mc:Choice>
        <mc:Fallback xmlns="">
          <p:pic>
            <p:nvPicPr>
              <p:cNvPr id="46" name="Entrada de lápiz 45">
                <a:extLst>
                  <a:ext uri="{FF2B5EF4-FFF2-40B4-BE49-F238E27FC236}">
                    <a16:creationId xmlns:a16="http://schemas.microsoft.com/office/drawing/2014/main" id="{DE1F543E-BA0D-4917-972A-B05E032A80EF}"/>
                  </a:ext>
                </a:extLst>
              </p:cNvPr>
              <p:cNvPicPr/>
              <p:nvPr/>
            </p:nvPicPr>
            <p:blipFill>
              <a:blip r:embed="rId11"/>
              <a:stretch>
                <a:fillRect/>
              </a:stretch>
            </p:blipFill>
            <p:spPr>
              <a:xfrm>
                <a:off x="3753819" y="3987559"/>
                <a:ext cx="152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Entrada de lápiz 47">
                <a:extLst>
                  <a:ext uri="{FF2B5EF4-FFF2-40B4-BE49-F238E27FC236}">
                    <a16:creationId xmlns:a16="http://schemas.microsoft.com/office/drawing/2014/main" id="{CE84BCF4-741B-488F-B29F-6E6009CEC95C}"/>
                  </a:ext>
                </a:extLst>
              </p14:cNvPr>
              <p14:cNvContentPartPr/>
              <p14:nvPr/>
            </p14:nvContentPartPr>
            <p14:xfrm>
              <a:off x="1909179" y="3424519"/>
              <a:ext cx="204480" cy="246600"/>
            </p14:xfrm>
          </p:contentPart>
        </mc:Choice>
        <mc:Fallback xmlns="">
          <p:pic>
            <p:nvPicPr>
              <p:cNvPr id="48" name="Entrada de lápiz 47">
                <a:extLst>
                  <a:ext uri="{FF2B5EF4-FFF2-40B4-BE49-F238E27FC236}">
                    <a16:creationId xmlns:a16="http://schemas.microsoft.com/office/drawing/2014/main" id="{CE84BCF4-741B-488F-B29F-6E6009CEC95C}"/>
                  </a:ext>
                </a:extLst>
              </p:cNvPr>
              <p:cNvPicPr/>
              <p:nvPr/>
            </p:nvPicPr>
            <p:blipFill>
              <a:blip r:embed="rId13"/>
              <a:stretch>
                <a:fillRect/>
              </a:stretch>
            </p:blipFill>
            <p:spPr>
              <a:xfrm>
                <a:off x="1900179" y="3415879"/>
                <a:ext cx="222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Entrada de lápiz 48">
                <a:extLst>
                  <a:ext uri="{FF2B5EF4-FFF2-40B4-BE49-F238E27FC236}">
                    <a16:creationId xmlns:a16="http://schemas.microsoft.com/office/drawing/2014/main" id="{27D123FD-F194-4799-B070-05ECA2098479}"/>
                  </a:ext>
                </a:extLst>
              </p14:cNvPr>
              <p14:cNvContentPartPr/>
              <p14:nvPr/>
            </p14:nvContentPartPr>
            <p14:xfrm>
              <a:off x="4036419" y="3933559"/>
              <a:ext cx="85680" cy="211680"/>
            </p14:xfrm>
          </p:contentPart>
        </mc:Choice>
        <mc:Fallback xmlns="">
          <p:pic>
            <p:nvPicPr>
              <p:cNvPr id="49" name="Entrada de lápiz 48">
                <a:extLst>
                  <a:ext uri="{FF2B5EF4-FFF2-40B4-BE49-F238E27FC236}">
                    <a16:creationId xmlns:a16="http://schemas.microsoft.com/office/drawing/2014/main" id="{27D123FD-F194-4799-B070-05ECA2098479}"/>
                  </a:ext>
                </a:extLst>
              </p:cNvPr>
              <p:cNvPicPr/>
              <p:nvPr/>
            </p:nvPicPr>
            <p:blipFill>
              <a:blip r:embed="rId15"/>
              <a:stretch>
                <a:fillRect/>
              </a:stretch>
            </p:blipFill>
            <p:spPr>
              <a:xfrm>
                <a:off x="4027779" y="3924919"/>
                <a:ext cx="1033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Entrada de lápiz 49">
                <a:extLst>
                  <a:ext uri="{FF2B5EF4-FFF2-40B4-BE49-F238E27FC236}">
                    <a16:creationId xmlns:a16="http://schemas.microsoft.com/office/drawing/2014/main" id="{BAB77E33-983D-43C5-A75C-A102E8E34E1D}"/>
                  </a:ext>
                </a:extLst>
              </p14:cNvPr>
              <p14:cNvContentPartPr/>
              <p14:nvPr/>
            </p14:nvContentPartPr>
            <p14:xfrm>
              <a:off x="4160259" y="4088719"/>
              <a:ext cx="124560" cy="70920"/>
            </p14:xfrm>
          </p:contentPart>
        </mc:Choice>
        <mc:Fallback xmlns="">
          <p:pic>
            <p:nvPicPr>
              <p:cNvPr id="50" name="Entrada de lápiz 49">
                <a:extLst>
                  <a:ext uri="{FF2B5EF4-FFF2-40B4-BE49-F238E27FC236}">
                    <a16:creationId xmlns:a16="http://schemas.microsoft.com/office/drawing/2014/main" id="{BAB77E33-983D-43C5-A75C-A102E8E34E1D}"/>
                  </a:ext>
                </a:extLst>
              </p:cNvPr>
              <p:cNvPicPr/>
              <p:nvPr/>
            </p:nvPicPr>
            <p:blipFill>
              <a:blip r:embed="rId17"/>
              <a:stretch>
                <a:fillRect/>
              </a:stretch>
            </p:blipFill>
            <p:spPr>
              <a:xfrm>
                <a:off x="4151619" y="4080079"/>
                <a:ext cx="1422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Entrada de lápiz 50">
                <a:extLst>
                  <a:ext uri="{FF2B5EF4-FFF2-40B4-BE49-F238E27FC236}">
                    <a16:creationId xmlns:a16="http://schemas.microsoft.com/office/drawing/2014/main" id="{6CE7B70D-82AE-425A-94B8-04E0DDE4F0D6}"/>
                  </a:ext>
                </a:extLst>
              </p14:cNvPr>
              <p14:cNvContentPartPr/>
              <p14:nvPr/>
            </p14:nvContentPartPr>
            <p14:xfrm>
              <a:off x="4338459" y="4039759"/>
              <a:ext cx="68400" cy="142560"/>
            </p14:xfrm>
          </p:contentPart>
        </mc:Choice>
        <mc:Fallback xmlns="">
          <p:pic>
            <p:nvPicPr>
              <p:cNvPr id="51" name="Entrada de lápiz 50">
                <a:extLst>
                  <a:ext uri="{FF2B5EF4-FFF2-40B4-BE49-F238E27FC236}">
                    <a16:creationId xmlns:a16="http://schemas.microsoft.com/office/drawing/2014/main" id="{6CE7B70D-82AE-425A-94B8-04E0DDE4F0D6}"/>
                  </a:ext>
                </a:extLst>
              </p:cNvPr>
              <p:cNvPicPr/>
              <p:nvPr/>
            </p:nvPicPr>
            <p:blipFill>
              <a:blip r:embed="rId19"/>
              <a:stretch>
                <a:fillRect/>
              </a:stretch>
            </p:blipFill>
            <p:spPr>
              <a:xfrm>
                <a:off x="4329819" y="4030759"/>
                <a:ext cx="86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Entrada de lápiz 51">
                <a:extLst>
                  <a:ext uri="{FF2B5EF4-FFF2-40B4-BE49-F238E27FC236}">
                    <a16:creationId xmlns:a16="http://schemas.microsoft.com/office/drawing/2014/main" id="{5566FCF3-607B-4B64-BDE5-E12939ADC3A0}"/>
                  </a:ext>
                </a:extLst>
              </p14:cNvPr>
              <p14:cNvContentPartPr/>
              <p14:nvPr/>
            </p14:nvContentPartPr>
            <p14:xfrm>
              <a:off x="4334139" y="4141279"/>
              <a:ext cx="58680" cy="21600"/>
            </p14:xfrm>
          </p:contentPart>
        </mc:Choice>
        <mc:Fallback xmlns="">
          <p:pic>
            <p:nvPicPr>
              <p:cNvPr id="52" name="Entrada de lápiz 51">
                <a:extLst>
                  <a:ext uri="{FF2B5EF4-FFF2-40B4-BE49-F238E27FC236}">
                    <a16:creationId xmlns:a16="http://schemas.microsoft.com/office/drawing/2014/main" id="{5566FCF3-607B-4B64-BDE5-E12939ADC3A0}"/>
                  </a:ext>
                </a:extLst>
              </p:cNvPr>
              <p:cNvPicPr/>
              <p:nvPr/>
            </p:nvPicPr>
            <p:blipFill>
              <a:blip r:embed="rId21"/>
              <a:stretch>
                <a:fillRect/>
              </a:stretch>
            </p:blipFill>
            <p:spPr>
              <a:xfrm>
                <a:off x="4325139" y="4132639"/>
                <a:ext cx="76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Entrada de lápiz 53">
                <a:extLst>
                  <a:ext uri="{FF2B5EF4-FFF2-40B4-BE49-F238E27FC236}">
                    <a16:creationId xmlns:a16="http://schemas.microsoft.com/office/drawing/2014/main" id="{EDAFABF5-A981-4C37-AB2E-916DBBE7628C}"/>
                  </a:ext>
                </a:extLst>
              </p14:cNvPr>
              <p14:cNvContentPartPr/>
              <p14:nvPr/>
            </p14:nvContentPartPr>
            <p14:xfrm>
              <a:off x="2425419" y="3757879"/>
              <a:ext cx="879120" cy="335160"/>
            </p14:xfrm>
          </p:contentPart>
        </mc:Choice>
        <mc:Fallback xmlns="">
          <p:pic>
            <p:nvPicPr>
              <p:cNvPr id="54" name="Entrada de lápiz 53">
                <a:extLst>
                  <a:ext uri="{FF2B5EF4-FFF2-40B4-BE49-F238E27FC236}">
                    <a16:creationId xmlns:a16="http://schemas.microsoft.com/office/drawing/2014/main" id="{EDAFABF5-A981-4C37-AB2E-916DBBE7628C}"/>
                  </a:ext>
                </a:extLst>
              </p:cNvPr>
              <p:cNvPicPr/>
              <p:nvPr/>
            </p:nvPicPr>
            <p:blipFill>
              <a:blip r:embed="rId23"/>
              <a:stretch>
                <a:fillRect/>
              </a:stretch>
            </p:blipFill>
            <p:spPr>
              <a:xfrm>
                <a:off x="2416779" y="3748879"/>
                <a:ext cx="896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 name="Entrada de lápiz 54">
                <a:extLst>
                  <a:ext uri="{FF2B5EF4-FFF2-40B4-BE49-F238E27FC236}">
                    <a16:creationId xmlns:a16="http://schemas.microsoft.com/office/drawing/2014/main" id="{5CE8EFC0-27FD-45C8-8B0E-BC17311E9D77}"/>
                  </a:ext>
                </a:extLst>
              </p14:cNvPr>
              <p14:cNvContentPartPr/>
              <p14:nvPr/>
            </p14:nvContentPartPr>
            <p14:xfrm>
              <a:off x="2372499" y="3720799"/>
              <a:ext cx="114480" cy="105480"/>
            </p14:xfrm>
          </p:contentPart>
        </mc:Choice>
        <mc:Fallback xmlns="">
          <p:pic>
            <p:nvPicPr>
              <p:cNvPr id="55" name="Entrada de lápiz 54">
                <a:extLst>
                  <a:ext uri="{FF2B5EF4-FFF2-40B4-BE49-F238E27FC236}">
                    <a16:creationId xmlns:a16="http://schemas.microsoft.com/office/drawing/2014/main" id="{5CE8EFC0-27FD-45C8-8B0E-BC17311E9D77}"/>
                  </a:ext>
                </a:extLst>
              </p:cNvPr>
              <p:cNvPicPr/>
              <p:nvPr/>
            </p:nvPicPr>
            <p:blipFill>
              <a:blip r:embed="rId25"/>
              <a:stretch>
                <a:fillRect/>
              </a:stretch>
            </p:blipFill>
            <p:spPr>
              <a:xfrm>
                <a:off x="2363859" y="3712159"/>
                <a:ext cx="132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Entrada de lápiz 56">
                <a:extLst>
                  <a:ext uri="{FF2B5EF4-FFF2-40B4-BE49-F238E27FC236}">
                    <a16:creationId xmlns:a16="http://schemas.microsoft.com/office/drawing/2014/main" id="{E3CE43DC-7EF0-45CF-A212-68540567DE2B}"/>
                  </a:ext>
                </a:extLst>
              </p14:cNvPr>
              <p14:cNvContentPartPr/>
              <p14:nvPr/>
            </p14:nvContentPartPr>
            <p14:xfrm>
              <a:off x="3242619" y="4068559"/>
              <a:ext cx="102960" cy="95400"/>
            </p14:xfrm>
          </p:contentPart>
        </mc:Choice>
        <mc:Fallback xmlns="">
          <p:pic>
            <p:nvPicPr>
              <p:cNvPr id="57" name="Entrada de lápiz 56">
                <a:extLst>
                  <a:ext uri="{FF2B5EF4-FFF2-40B4-BE49-F238E27FC236}">
                    <a16:creationId xmlns:a16="http://schemas.microsoft.com/office/drawing/2014/main" id="{E3CE43DC-7EF0-45CF-A212-68540567DE2B}"/>
                  </a:ext>
                </a:extLst>
              </p:cNvPr>
              <p:cNvPicPr/>
              <p:nvPr/>
            </p:nvPicPr>
            <p:blipFill>
              <a:blip r:embed="rId27"/>
              <a:stretch>
                <a:fillRect/>
              </a:stretch>
            </p:blipFill>
            <p:spPr>
              <a:xfrm>
                <a:off x="3233619" y="4059919"/>
                <a:ext cx="1206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Entrada de lápiz 69">
                <a:extLst>
                  <a:ext uri="{FF2B5EF4-FFF2-40B4-BE49-F238E27FC236}">
                    <a16:creationId xmlns:a16="http://schemas.microsoft.com/office/drawing/2014/main" id="{B1895A7C-7B58-4E6C-B570-C7E68E27DB9E}"/>
                  </a:ext>
                </a:extLst>
              </p14:cNvPr>
              <p14:cNvContentPartPr/>
              <p14:nvPr/>
            </p14:nvContentPartPr>
            <p14:xfrm>
              <a:off x="4003659" y="585919"/>
              <a:ext cx="2200680" cy="370800"/>
            </p14:xfrm>
          </p:contentPart>
        </mc:Choice>
        <mc:Fallback xmlns="">
          <p:pic>
            <p:nvPicPr>
              <p:cNvPr id="70" name="Entrada de lápiz 69">
                <a:extLst>
                  <a:ext uri="{FF2B5EF4-FFF2-40B4-BE49-F238E27FC236}">
                    <a16:creationId xmlns:a16="http://schemas.microsoft.com/office/drawing/2014/main" id="{B1895A7C-7B58-4E6C-B570-C7E68E27DB9E}"/>
                  </a:ext>
                </a:extLst>
              </p:cNvPr>
              <p:cNvPicPr/>
              <p:nvPr/>
            </p:nvPicPr>
            <p:blipFill>
              <a:blip r:embed="rId29"/>
              <a:stretch>
                <a:fillRect/>
              </a:stretch>
            </p:blipFill>
            <p:spPr>
              <a:xfrm>
                <a:off x="3994659" y="577279"/>
                <a:ext cx="22183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2" name="Entrada de lápiz 71">
                <a:extLst>
                  <a:ext uri="{FF2B5EF4-FFF2-40B4-BE49-F238E27FC236}">
                    <a16:creationId xmlns:a16="http://schemas.microsoft.com/office/drawing/2014/main" id="{624A1BDC-27D7-4F0E-9C46-0FB2140191E2}"/>
                  </a:ext>
                </a:extLst>
              </p14:cNvPr>
              <p14:cNvContentPartPr/>
              <p14:nvPr/>
            </p14:nvContentPartPr>
            <p14:xfrm>
              <a:off x="6017139" y="1128439"/>
              <a:ext cx="252360" cy="14760"/>
            </p14:xfrm>
          </p:contentPart>
        </mc:Choice>
        <mc:Fallback xmlns="">
          <p:pic>
            <p:nvPicPr>
              <p:cNvPr id="72" name="Entrada de lápiz 71">
                <a:extLst>
                  <a:ext uri="{FF2B5EF4-FFF2-40B4-BE49-F238E27FC236}">
                    <a16:creationId xmlns:a16="http://schemas.microsoft.com/office/drawing/2014/main" id="{624A1BDC-27D7-4F0E-9C46-0FB2140191E2}"/>
                  </a:ext>
                </a:extLst>
              </p:cNvPr>
              <p:cNvPicPr/>
              <p:nvPr/>
            </p:nvPicPr>
            <p:blipFill>
              <a:blip r:embed="rId33"/>
              <a:stretch>
                <a:fillRect/>
              </a:stretch>
            </p:blipFill>
            <p:spPr>
              <a:xfrm>
                <a:off x="6008499" y="1119799"/>
                <a:ext cx="270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3" name="Entrada de lápiz 72">
                <a:extLst>
                  <a:ext uri="{FF2B5EF4-FFF2-40B4-BE49-F238E27FC236}">
                    <a16:creationId xmlns:a16="http://schemas.microsoft.com/office/drawing/2014/main" id="{A41DD245-CDC5-4267-9F03-0A1C7CEF8182}"/>
                  </a:ext>
                </a:extLst>
              </p14:cNvPr>
              <p14:cNvContentPartPr/>
              <p14:nvPr/>
            </p14:nvContentPartPr>
            <p14:xfrm>
              <a:off x="7091019" y="1118359"/>
              <a:ext cx="156960" cy="183960"/>
            </p14:xfrm>
          </p:contentPart>
        </mc:Choice>
        <mc:Fallback xmlns="">
          <p:pic>
            <p:nvPicPr>
              <p:cNvPr id="73" name="Entrada de lápiz 72">
                <a:extLst>
                  <a:ext uri="{FF2B5EF4-FFF2-40B4-BE49-F238E27FC236}">
                    <a16:creationId xmlns:a16="http://schemas.microsoft.com/office/drawing/2014/main" id="{A41DD245-CDC5-4267-9F03-0A1C7CEF8182}"/>
                  </a:ext>
                </a:extLst>
              </p:cNvPr>
              <p:cNvPicPr/>
              <p:nvPr/>
            </p:nvPicPr>
            <p:blipFill>
              <a:blip r:embed="rId35"/>
              <a:stretch>
                <a:fillRect/>
              </a:stretch>
            </p:blipFill>
            <p:spPr>
              <a:xfrm>
                <a:off x="7082019" y="1109359"/>
                <a:ext cx="174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Entrada de lápiz 73">
                <a:extLst>
                  <a:ext uri="{FF2B5EF4-FFF2-40B4-BE49-F238E27FC236}">
                    <a16:creationId xmlns:a16="http://schemas.microsoft.com/office/drawing/2014/main" id="{1DEC6E1B-DA5C-4136-B1B6-97F95B5C95FD}"/>
                  </a:ext>
                </a:extLst>
              </p14:cNvPr>
              <p14:cNvContentPartPr/>
              <p14:nvPr/>
            </p14:nvContentPartPr>
            <p14:xfrm>
              <a:off x="7390179" y="1141759"/>
              <a:ext cx="201240" cy="149040"/>
            </p14:xfrm>
          </p:contentPart>
        </mc:Choice>
        <mc:Fallback xmlns="">
          <p:pic>
            <p:nvPicPr>
              <p:cNvPr id="74" name="Entrada de lápiz 73">
                <a:extLst>
                  <a:ext uri="{FF2B5EF4-FFF2-40B4-BE49-F238E27FC236}">
                    <a16:creationId xmlns:a16="http://schemas.microsoft.com/office/drawing/2014/main" id="{1DEC6E1B-DA5C-4136-B1B6-97F95B5C95FD}"/>
                  </a:ext>
                </a:extLst>
              </p:cNvPr>
              <p:cNvPicPr/>
              <p:nvPr/>
            </p:nvPicPr>
            <p:blipFill>
              <a:blip r:embed="rId37"/>
              <a:stretch>
                <a:fillRect/>
              </a:stretch>
            </p:blipFill>
            <p:spPr>
              <a:xfrm>
                <a:off x="7381179" y="1132759"/>
                <a:ext cx="218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Entrada de lápiz 74">
                <a:extLst>
                  <a:ext uri="{FF2B5EF4-FFF2-40B4-BE49-F238E27FC236}">
                    <a16:creationId xmlns:a16="http://schemas.microsoft.com/office/drawing/2014/main" id="{6DA6B174-96F9-4797-A6DE-3170B52D2810}"/>
                  </a:ext>
                </a:extLst>
              </p14:cNvPr>
              <p14:cNvContentPartPr/>
              <p14:nvPr/>
            </p14:nvContentPartPr>
            <p14:xfrm>
              <a:off x="7707339" y="1140679"/>
              <a:ext cx="203400" cy="175320"/>
            </p14:xfrm>
          </p:contentPart>
        </mc:Choice>
        <mc:Fallback xmlns="">
          <p:pic>
            <p:nvPicPr>
              <p:cNvPr id="75" name="Entrada de lápiz 74">
                <a:extLst>
                  <a:ext uri="{FF2B5EF4-FFF2-40B4-BE49-F238E27FC236}">
                    <a16:creationId xmlns:a16="http://schemas.microsoft.com/office/drawing/2014/main" id="{6DA6B174-96F9-4797-A6DE-3170B52D2810}"/>
                  </a:ext>
                </a:extLst>
              </p:cNvPr>
              <p:cNvPicPr/>
              <p:nvPr/>
            </p:nvPicPr>
            <p:blipFill>
              <a:blip r:embed="rId39"/>
              <a:stretch>
                <a:fillRect/>
              </a:stretch>
            </p:blipFill>
            <p:spPr>
              <a:xfrm>
                <a:off x="7698339" y="1131679"/>
                <a:ext cx="221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8" name="Entrada de lápiz 77">
                <a:extLst>
                  <a:ext uri="{FF2B5EF4-FFF2-40B4-BE49-F238E27FC236}">
                    <a16:creationId xmlns:a16="http://schemas.microsoft.com/office/drawing/2014/main" id="{538D8673-7D86-4E9B-961E-86827C3BA2BE}"/>
                  </a:ext>
                </a:extLst>
              </p14:cNvPr>
              <p14:cNvContentPartPr/>
              <p14:nvPr/>
            </p14:nvContentPartPr>
            <p14:xfrm>
              <a:off x="6039459" y="1139959"/>
              <a:ext cx="51480" cy="2012400"/>
            </p14:xfrm>
          </p:contentPart>
        </mc:Choice>
        <mc:Fallback xmlns="">
          <p:pic>
            <p:nvPicPr>
              <p:cNvPr id="78" name="Entrada de lápiz 77">
                <a:extLst>
                  <a:ext uri="{FF2B5EF4-FFF2-40B4-BE49-F238E27FC236}">
                    <a16:creationId xmlns:a16="http://schemas.microsoft.com/office/drawing/2014/main" id="{538D8673-7D86-4E9B-961E-86827C3BA2BE}"/>
                  </a:ext>
                </a:extLst>
              </p:cNvPr>
              <p:cNvPicPr/>
              <p:nvPr/>
            </p:nvPicPr>
            <p:blipFill>
              <a:blip r:embed="rId41"/>
              <a:stretch>
                <a:fillRect/>
              </a:stretch>
            </p:blipFill>
            <p:spPr>
              <a:xfrm>
                <a:off x="6030459" y="1130959"/>
                <a:ext cx="69120" cy="203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Entrada de lápiz 78">
                <a:extLst>
                  <a:ext uri="{FF2B5EF4-FFF2-40B4-BE49-F238E27FC236}">
                    <a16:creationId xmlns:a16="http://schemas.microsoft.com/office/drawing/2014/main" id="{9D5EE040-9E9E-4820-80F0-E8523102F313}"/>
                  </a:ext>
                </a:extLst>
              </p14:cNvPr>
              <p14:cNvContentPartPr/>
              <p14:nvPr/>
            </p14:nvContentPartPr>
            <p14:xfrm>
              <a:off x="3921219" y="3133999"/>
              <a:ext cx="2258280" cy="120240"/>
            </p14:xfrm>
          </p:contentPart>
        </mc:Choice>
        <mc:Fallback xmlns="">
          <p:pic>
            <p:nvPicPr>
              <p:cNvPr id="79" name="Entrada de lápiz 78">
                <a:extLst>
                  <a:ext uri="{FF2B5EF4-FFF2-40B4-BE49-F238E27FC236}">
                    <a16:creationId xmlns:a16="http://schemas.microsoft.com/office/drawing/2014/main" id="{9D5EE040-9E9E-4820-80F0-E8523102F313}"/>
                  </a:ext>
                </a:extLst>
              </p:cNvPr>
              <p:cNvPicPr/>
              <p:nvPr/>
            </p:nvPicPr>
            <p:blipFill>
              <a:blip r:embed="rId43"/>
              <a:stretch>
                <a:fillRect/>
              </a:stretch>
            </p:blipFill>
            <p:spPr>
              <a:xfrm>
                <a:off x="3912219" y="3124999"/>
                <a:ext cx="2275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Entrada de lápiz 79">
                <a:extLst>
                  <a:ext uri="{FF2B5EF4-FFF2-40B4-BE49-F238E27FC236}">
                    <a16:creationId xmlns:a16="http://schemas.microsoft.com/office/drawing/2014/main" id="{075F5A4D-CB0C-4DD7-A93B-2D5E6ECA7904}"/>
                  </a:ext>
                </a:extLst>
              </p14:cNvPr>
              <p14:cNvContentPartPr/>
              <p14:nvPr/>
            </p14:nvContentPartPr>
            <p14:xfrm>
              <a:off x="5141619" y="3202759"/>
              <a:ext cx="36000" cy="252000"/>
            </p14:xfrm>
          </p:contentPart>
        </mc:Choice>
        <mc:Fallback xmlns="">
          <p:pic>
            <p:nvPicPr>
              <p:cNvPr id="80" name="Entrada de lápiz 79">
                <a:extLst>
                  <a:ext uri="{FF2B5EF4-FFF2-40B4-BE49-F238E27FC236}">
                    <a16:creationId xmlns:a16="http://schemas.microsoft.com/office/drawing/2014/main" id="{075F5A4D-CB0C-4DD7-A93B-2D5E6ECA7904}"/>
                  </a:ext>
                </a:extLst>
              </p:cNvPr>
              <p:cNvPicPr/>
              <p:nvPr/>
            </p:nvPicPr>
            <p:blipFill>
              <a:blip r:embed="rId45"/>
              <a:stretch>
                <a:fillRect/>
              </a:stretch>
            </p:blipFill>
            <p:spPr>
              <a:xfrm>
                <a:off x="5132979" y="3194119"/>
                <a:ext cx="536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1" name="Entrada de lápiz 80">
                <a:extLst>
                  <a:ext uri="{FF2B5EF4-FFF2-40B4-BE49-F238E27FC236}">
                    <a16:creationId xmlns:a16="http://schemas.microsoft.com/office/drawing/2014/main" id="{4F7F8A67-BF2B-47A2-83F3-C821CB48AD04}"/>
                  </a:ext>
                </a:extLst>
              </p14:cNvPr>
              <p14:cNvContentPartPr/>
              <p14:nvPr/>
            </p14:nvContentPartPr>
            <p14:xfrm>
              <a:off x="4926339" y="3459079"/>
              <a:ext cx="369360" cy="20880"/>
            </p14:xfrm>
          </p:contentPart>
        </mc:Choice>
        <mc:Fallback xmlns="">
          <p:pic>
            <p:nvPicPr>
              <p:cNvPr id="81" name="Entrada de lápiz 80">
                <a:extLst>
                  <a:ext uri="{FF2B5EF4-FFF2-40B4-BE49-F238E27FC236}">
                    <a16:creationId xmlns:a16="http://schemas.microsoft.com/office/drawing/2014/main" id="{4F7F8A67-BF2B-47A2-83F3-C821CB48AD04}"/>
                  </a:ext>
                </a:extLst>
              </p:cNvPr>
              <p:cNvPicPr/>
              <p:nvPr/>
            </p:nvPicPr>
            <p:blipFill>
              <a:blip r:embed="rId47"/>
              <a:stretch>
                <a:fillRect/>
              </a:stretch>
            </p:blipFill>
            <p:spPr>
              <a:xfrm>
                <a:off x="4917699" y="3450439"/>
                <a:ext cx="387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Entrada de lápiz 81">
                <a:extLst>
                  <a:ext uri="{FF2B5EF4-FFF2-40B4-BE49-F238E27FC236}">
                    <a16:creationId xmlns:a16="http://schemas.microsoft.com/office/drawing/2014/main" id="{D8006BFF-6F42-4AAF-A61F-2F0D5CE6EBCC}"/>
                  </a:ext>
                </a:extLst>
              </p14:cNvPr>
              <p14:cNvContentPartPr/>
              <p14:nvPr/>
            </p14:nvContentPartPr>
            <p14:xfrm>
              <a:off x="4891419" y="3474199"/>
              <a:ext cx="237240" cy="124920"/>
            </p14:xfrm>
          </p:contentPart>
        </mc:Choice>
        <mc:Fallback xmlns="">
          <p:pic>
            <p:nvPicPr>
              <p:cNvPr id="82" name="Entrada de lápiz 81">
                <a:extLst>
                  <a:ext uri="{FF2B5EF4-FFF2-40B4-BE49-F238E27FC236}">
                    <a16:creationId xmlns:a16="http://schemas.microsoft.com/office/drawing/2014/main" id="{D8006BFF-6F42-4AAF-A61F-2F0D5CE6EBCC}"/>
                  </a:ext>
                </a:extLst>
              </p:cNvPr>
              <p:cNvPicPr/>
              <p:nvPr/>
            </p:nvPicPr>
            <p:blipFill>
              <a:blip r:embed="rId49"/>
              <a:stretch>
                <a:fillRect/>
              </a:stretch>
            </p:blipFill>
            <p:spPr>
              <a:xfrm>
                <a:off x="4882419" y="3465199"/>
                <a:ext cx="254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Entrada de lápiz 82">
                <a:extLst>
                  <a:ext uri="{FF2B5EF4-FFF2-40B4-BE49-F238E27FC236}">
                    <a16:creationId xmlns:a16="http://schemas.microsoft.com/office/drawing/2014/main" id="{2672BE74-E171-4FC6-B703-58B206209EC8}"/>
                  </a:ext>
                </a:extLst>
              </p14:cNvPr>
              <p14:cNvContentPartPr/>
              <p14:nvPr/>
            </p14:nvContentPartPr>
            <p14:xfrm>
              <a:off x="5045139" y="3481759"/>
              <a:ext cx="230400" cy="135720"/>
            </p14:xfrm>
          </p:contentPart>
        </mc:Choice>
        <mc:Fallback xmlns="">
          <p:pic>
            <p:nvPicPr>
              <p:cNvPr id="83" name="Entrada de lápiz 82">
                <a:extLst>
                  <a:ext uri="{FF2B5EF4-FFF2-40B4-BE49-F238E27FC236}">
                    <a16:creationId xmlns:a16="http://schemas.microsoft.com/office/drawing/2014/main" id="{2672BE74-E171-4FC6-B703-58B206209EC8}"/>
                  </a:ext>
                </a:extLst>
              </p:cNvPr>
              <p:cNvPicPr/>
              <p:nvPr/>
            </p:nvPicPr>
            <p:blipFill>
              <a:blip r:embed="rId51"/>
              <a:stretch>
                <a:fillRect/>
              </a:stretch>
            </p:blipFill>
            <p:spPr>
              <a:xfrm>
                <a:off x="5036139" y="3473119"/>
                <a:ext cx="248040" cy="153360"/>
              </a:xfrm>
              <a:prstGeom prst="rect">
                <a:avLst/>
              </a:prstGeom>
            </p:spPr>
          </p:pic>
        </mc:Fallback>
      </mc:AlternateContent>
      <p:grpSp>
        <p:nvGrpSpPr>
          <p:cNvPr id="95" name="Grupo 94">
            <a:extLst>
              <a:ext uri="{FF2B5EF4-FFF2-40B4-BE49-F238E27FC236}">
                <a16:creationId xmlns:a16="http://schemas.microsoft.com/office/drawing/2014/main" id="{13045254-697A-4218-9BC9-0D38709604C2}"/>
              </a:ext>
            </a:extLst>
          </p:cNvPr>
          <p:cNvGrpSpPr/>
          <p:nvPr/>
        </p:nvGrpSpPr>
        <p:grpSpPr>
          <a:xfrm>
            <a:off x="507097" y="886339"/>
            <a:ext cx="3747600" cy="2324160"/>
            <a:chOff x="482499" y="901639"/>
            <a:chExt cx="3747600" cy="2324160"/>
          </a:xfrm>
        </p:grpSpPr>
        <mc:AlternateContent xmlns:mc="http://schemas.openxmlformats.org/markup-compatibility/2006" xmlns:p14="http://schemas.microsoft.com/office/powerpoint/2010/main">
          <mc:Choice Requires="p14">
            <p:contentPart p14:bwMode="auto" r:id="rId52">
              <p14:nvContentPartPr>
                <p14:cNvPr id="22" name="Entrada de lápiz 21">
                  <a:extLst>
                    <a:ext uri="{FF2B5EF4-FFF2-40B4-BE49-F238E27FC236}">
                      <a16:creationId xmlns:a16="http://schemas.microsoft.com/office/drawing/2014/main" id="{1F95520C-5EC4-4A4E-A01D-9DC5A25A64C5}"/>
                    </a:ext>
                  </a:extLst>
                </p14:cNvPr>
                <p14:cNvContentPartPr/>
                <p14:nvPr/>
              </p14:nvContentPartPr>
              <p14:xfrm>
                <a:off x="2463579" y="2092159"/>
                <a:ext cx="985320" cy="65520"/>
              </p14:xfrm>
            </p:contentPart>
          </mc:Choice>
          <mc:Fallback xmlns="">
            <p:pic>
              <p:nvPicPr>
                <p:cNvPr id="22" name="Entrada de lápiz 21">
                  <a:extLst>
                    <a:ext uri="{FF2B5EF4-FFF2-40B4-BE49-F238E27FC236}">
                      <a16:creationId xmlns:a16="http://schemas.microsoft.com/office/drawing/2014/main" id="{1F95520C-5EC4-4A4E-A01D-9DC5A25A64C5}"/>
                    </a:ext>
                  </a:extLst>
                </p:cNvPr>
                <p:cNvPicPr/>
                <p:nvPr/>
              </p:nvPicPr>
              <p:blipFill>
                <a:blip r:embed="rId53"/>
                <a:stretch>
                  <a:fillRect/>
                </a:stretch>
              </p:blipFill>
              <p:spPr>
                <a:xfrm>
                  <a:off x="2454579" y="2083519"/>
                  <a:ext cx="1002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 name="Entrada de lápiz 23">
                  <a:extLst>
                    <a:ext uri="{FF2B5EF4-FFF2-40B4-BE49-F238E27FC236}">
                      <a16:creationId xmlns:a16="http://schemas.microsoft.com/office/drawing/2014/main" id="{B3FDCBF3-28F5-4449-8071-F103547F91B5}"/>
                    </a:ext>
                  </a:extLst>
                </p14:cNvPr>
                <p14:cNvContentPartPr/>
                <p14:nvPr/>
              </p14:nvContentPartPr>
              <p14:xfrm>
                <a:off x="3422259" y="2030239"/>
                <a:ext cx="111960" cy="97200"/>
              </p14:xfrm>
            </p:contentPart>
          </mc:Choice>
          <mc:Fallback xmlns="">
            <p:pic>
              <p:nvPicPr>
                <p:cNvPr id="24" name="Entrada de lápiz 23">
                  <a:extLst>
                    <a:ext uri="{FF2B5EF4-FFF2-40B4-BE49-F238E27FC236}">
                      <a16:creationId xmlns:a16="http://schemas.microsoft.com/office/drawing/2014/main" id="{B3FDCBF3-28F5-4449-8071-F103547F91B5}"/>
                    </a:ext>
                  </a:extLst>
                </p:cNvPr>
                <p:cNvPicPr/>
                <p:nvPr/>
              </p:nvPicPr>
              <p:blipFill>
                <a:blip r:embed="rId55"/>
                <a:stretch>
                  <a:fillRect/>
                </a:stretch>
              </p:blipFill>
              <p:spPr>
                <a:xfrm>
                  <a:off x="3413619" y="2021239"/>
                  <a:ext cx="1296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 name="Entrada de lápiz 5">
                  <a:extLst>
                    <a:ext uri="{FF2B5EF4-FFF2-40B4-BE49-F238E27FC236}">
                      <a16:creationId xmlns:a16="http://schemas.microsoft.com/office/drawing/2014/main" id="{6E69DC62-2CC7-4CD2-9B4F-5079EF349305}"/>
                    </a:ext>
                  </a:extLst>
                </p14:cNvPr>
                <p14:cNvContentPartPr/>
                <p14:nvPr/>
              </p14:nvContentPartPr>
              <p14:xfrm>
                <a:off x="996579" y="987319"/>
                <a:ext cx="1546200" cy="373320"/>
              </p14:xfrm>
            </p:contentPart>
          </mc:Choice>
          <mc:Fallback xmlns="">
            <p:pic>
              <p:nvPicPr>
                <p:cNvPr id="6" name="Entrada de lápiz 5">
                  <a:extLst>
                    <a:ext uri="{FF2B5EF4-FFF2-40B4-BE49-F238E27FC236}">
                      <a16:creationId xmlns:a16="http://schemas.microsoft.com/office/drawing/2014/main" id="{6E69DC62-2CC7-4CD2-9B4F-5079EF349305}"/>
                    </a:ext>
                  </a:extLst>
                </p:cNvPr>
                <p:cNvPicPr/>
                <p:nvPr/>
              </p:nvPicPr>
              <p:blipFill>
                <a:blip r:embed="rId57"/>
                <a:stretch>
                  <a:fillRect/>
                </a:stretch>
              </p:blipFill>
              <p:spPr>
                <a:xfrm>
                  <a:off x="987579" y="978319"/>
                  <a:ext cx="15638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 name="Entrada de lápiz 6">
                  <a:extLst>
                    <a:ext uri="{FF2B5EF4-FFF2-40B4-BE49-F238E27FC236}">
                      <a16:creationId xmlns:a16="http://schemas.microsoft.com/office/drawing/2014/main" id="{4DA2B653-EE2A-4BB3-A104-B339052B8F97}"/>
                    </a:ext>
                  </a:extLst>
                </p14:cNvPr>
                <p14:cNvContentPartPr/>
                <p14:nvPr/>
              </p14:nvContentPartPr>
              <p14:xfrm>
                <a:off x="2256579" y="1381159"/>
                <a:ext cx="416520" cy="402480"/>
              </p14:xfrm>
            </p:contentPart>
          </mc:Choice>
          <mc:Fallback xmlns="">
            <p:pic>
              <p:nvPicPr>
                <p:cNvPr id="7" name="Entrada de lápiz 6">
                  <a:extLst>
                    <a:ext uri="{FF2B5EF4-FFF2-40B4-BE49-F238E27FC236}">
                      <a16:creationId xmlns:a16="http://schemas.microsoft.com/office/drawing/2014/main" id="{4DA2B653-EE2A-4BB3-A104-B339052B8F97}"/>
                    </a:ext>
                  </a:extLst>
                </p:cNvPr>
                <p:cNvPicPr/>
                <p:nvPr/>
              </p:nvPicPr>
              <p:blipFill>
                <a:blip r:embed="rId59"/>
                <a:stretch>
                  <a:fillRect/>
                </a:stretch>
              </p:blipFill>
              <p:spPr>
                <a:xfrm>
                  <a:off x="2247579" y="1372159"/>
                  <a:ext cx="4341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 name="Entrada de lápiz 7">
                  <a:extLst>
                    <a:ext uri="{FF2B5EF4-FFF2-40B4-BE49-F238E27FC236}">
                      <a16:creationId xmlns:a16="http://schemas.microsoft.com/office/drawing/2014/main" id="{AD0A233F-51C3-44CD-AD61-6926200A6E84}"/>
                    </a:ext>
                  </a:extLst>
                </p14:cNvPr>
                <p14:cNvContentPartPr/>
                <p14:nvPr/>
              </p14:nvContentPartPr>
              <p14:xfrm>
                <a:off x="2399139" y="1775719"/>
                <a:ext cx="100440" cy="393120"/>
              </p14:xfrm>
            </p:contentPart>
          </mc:Choice>
          <mc:Fallback xmlns="">
            <p:pic>
              <p:nvPicPr>
                <p:cNvPr id="8" name="Entrada de lápiz 7">
                  <a:extLst>
                    <a:ext uri="{FF2B5EF4-FFF2-40B4-BE49-F238E27FC236}">
                      <a16:creationId xmlns:a16="http://schemas.microsoft.com/office/drawing/2014/main" id="{AD0A233F-51C3-44CD-AD61-6926200A6E84}"/>
                    </a:ext>
                  </a:extLst>
                </p:cNvPr>
                <p:cNvPicPr/>
                <p:nvPr/>
              </p:nvPicPr>
              <p:blipFill>
                <a:blip r:embed="rId61"/>
                <a:stretch>
                  <a:fillRect/>
                </a:stretch>
              </p:blipFill>
              <p:spPr>
                <a:xfrm>
                  <a:off x="2390139" y="1766719"/>
                  <a:ext cx="1180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Entrada de lápiz 9">
                  <a:extLst>
                    <a:ext uri="{FF2B5EF4-FFF2-40B4-BE49-F238E27FC236}">
                      <a16:creationId xmlns:a16="http://schemas.microsoft.com/office/drawing/2014/main" id="{D94899D1-2A85-4466-9FDB-9520498409F3}"/>
                    </a:ext>
                  </a:extLst>
                </p14:cNvPr>
                <p14:cNvContentPartPr/>
                <p14:nvPr/>
              </p14:nvContentPartPr>
              <p14:xfrm>
                <a:off x="631899" y="1771039"/>
                <a:ext cx="550080" cy="408600"/>
              </p14:xfrm>
            </p:contentPart>
          </mc:Choice>
          <mc:Fallback xmlns="">
            <p:pic>
              <p:nvPicPr>
                <p:cNvPr id="10" name="Entrada de lápiz 9">
                  <a:extLst>
                    <a:ext uri="{FF2B5EF4-FFF2-40B4-BE49-F238E27FC236}">
                      <a16:creationId xmlns:a16="http://schemas.microsoft.com/office/drawing/2014/main" id="{D94899D1-2A85-4466-9FDB-9520498409F3}"/>
                    </a:ext>
                  </a:extLst>
                </p:cNvPr>
                <p:cNvPicPr/>
                <p:nvPr/>
              </p:nvPicPr>
              <p:blipFill>
                <a:blip r:embed="rId63"/>
                <a:stretch>
                  <a:fillRect/>
                </a:stretch>
              </p:blipFill>
              <p:spPr>
                <a:xfrm>
                  <a:off x="622899" y="1762039"/>
                  <a:ext cx="5677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 name="Entrada de lápiz 10">
                  <a:extLst>
                    <a:ext uri="{FF2B5EF4-FFF2-40B4-BE49-F238E27FC236}">
                      <a16:creationId xmlns:a16="http://schemas.microsoft.com/office/drawing/2014/main" id="{7E437F49-5360-4968-81C9-D2919BC604C6}"/>
                    </a:ext>
                  </a:extLst>
                </p14:cNvPr>
                <p14:cNvContentPartPr/>
                <p14:nvPr/>
              </p14:nvContentPartPr>
              <p14:xfrm>
                <a:off x="563499" y="1542439"/>
                <a:ext cx="5400" cy="155160"/>
              </p14:xfrm>
            </p:contentPart>
          </mc:Choice>
          <mc:Fallback xmlns="">
            <p:pic>
              <p:nvPicPr>
                <p:cNvPr id="11" name="Entrada de lápiz 10">
                  <a:extLst>
                    <a:ext uri="{FF2B5EF4-FFF2-40B4-BE49-F238E27FC236}">
                      <a16:creationId xmlns:a16="http://schemas.microsoft.com/office/drawing/2014/main" id="{7E437F49-5360-4968-81C9-D2919BC604C6}"/>
                    </a:ext>
                  </a:extLst>
                </p:cNvPr>
                <p:cNvPicPr/>
                <p:nvPr/>
              </p:nvPicPr>
              <p:blipFill>
                <a:blip r:embed="rId65"/>
                <a:stretch>
                  <a:fillRect/>
                </a:stretch>
              </p:blipFill>
              <p:spPr>
                <a:xfrm>
                  <a:off x="554499" y="1533799"/>
                  <a:ext cx="23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 name="Entrada de lápiz 11">
                  <a:extLst>
                    <a:ext uri="{FF2B5EF4-FFF2-40B4-BE49-F238E27FC236}">
                      <a16:creationId xmlns:a16="http://schemas.microsoft.com/office/drawing/2014/main" id="{3BC31FEC-27F2-4969-A0DB-A4FBD3C3A39F}"/>
                    </a:ext>
                  </a:extLst>
                </p14:cNvPr>
                <p14:cNvContentPartPr/>
                <p14:nvPr/>
              </p14:nvContentPartPr>
              <p14:xfrm>
                <a:off x="482499" y="1645759"/>
                <a:ext cx="144000" cy="14400"/>
              </p14:xfrm>
            </p:contentPart>
          </mc:Choice>
          <mc:Fallback xmlns="">
            <p:pic>
              <p:nvPicPr>
                <p:cNvPr id="12" name="Entrada de lápiz 11">
                  <a:extLst>
                    <a:ext uri="{FF2B5EF4-FFF2-40B4-BE49-F238E27FC236}">
                      <a16:creationId xmlns:a16="http://schemas.microsoft.com/office/drawing/2014/main" id="{3BC31FEC-27F2-4969-A0DB-A4FBD3C3A39F}"/>
                    </a:ext>
                  </a:extLst>
                </p:cNvPr>
                <p:cNvPicPr/>
                <p:nvPr/>
              </p:nvPicPr>
              <p:blipFill>
                <a:blip r:embed="rId67"/>
                <a:stretch>
                  <a:fillRect/>
                </a:stretch>
              </p:blipFill>
              <p:spPr>
                <a:xfrm>
                  <a:off x="473499" y="1637119"/>
                  <a:ext cx="161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 name="Entrada de lápiz 15">
                  <a:extLst>
                    <a:ext uri="{FF2B5EF4-FFF2-40B4-BE49-F238E27FC236}">
                      <a16:creationId xmlns:a16="http://schemas.microsoft.com/office/drawing/2014/main" id="{5FEB0860-D860-41F7-BF29-BEDF236113B8}"/>
                    </a:ext>
                  </a:extLst>
                </p14:cNvPr>
                <p14:cNvContentPartPr/>
                <p14:nvPr/>
              </p14:nvContentPartPr>
              <p14:xfrm>
                <a:off x="887499" y="2184319"/>
                <a:ext cx="1575360" cy="1020960"/>
              </p14:xfrm>
            </p:contentPart>
          </mc:Choice>
          <mc:Fallback xmlns="">
            <p:pic>
              <p:nvPicPr>
                <p:cNvPr id="16" name="Entrada de lápiz 15">
                  <a:extLst>
                    <a:ext uri="{FF2B5EF4-FFF2-40B4-BE49-F238E27FC236}">
                      <a16:creationId xmlns:a16="http://schemas.microsoft.com/office/drawing/2014/main" id="{5FEB0860-D860-41F7-BF29-BEDF236113B8}"/>
                    </a:ext>
                  </a:extLst>
                </p:cNvPr>
                <p:cNvPicPr/>
                <p:nvPr/>
              </p:nvPicPr>
              <p:blipFill>
                <a:blip r:embed="rId71"/>
                <a:stretch>
                  <a:fillRect/>
                </a:stretch>
              </p:blipFill>
              <p:spPr>
                <a:xfrm>
                  <a:off x="878859" y="2175319"/>
                  <a:ext cx="1593000" cy="1038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 name="Entrada de lápiz 16">
                  <a:extLst>
                    <a:ext uri="{FF2B5EF4-FFF2-40B4-BE49-F238E27FC236}">
                      <a16:creationId xmlns:a16="http://schemas.microsoft.com/office/drawing/2014/main" id="{47DC63C5-7D1D-46DE-A73E-76C42A656207}"/>
                    </a:ext>
                  </a:extLst>
                </p14:cNvPr>
                <p14:cNvContentPartPr/>
                <p14:nvPr/>
              </p14:nvContentPartPr>
              <p14:xfrm>
                <a:off x="1932579" y="1357039"/>
                <a:ext cx="136440" cy="275760"/>
              </p14:xfrm>
            </p:contentPart>
          </mc:Choice>
          <mc:Fallback xmlns="">
            <p:pic>
              <p:nvPicPr>
                <p:cNvPr id="17" name="Entrada de lápiz 16">
                  <a:extLst>
                    <a:ext uri="{FF2B5EF4-FFF2-40B4-BE49-F238E27FC236}">
                      <a16:creationId xmlns:a16="http://schemas.microsoft.com/office/drawing/2014/main" id="{47DC63C5-7D1D-46DE-A73E-76C42A656207}"/>
                    </a:ext>
                  </a:extLst>
                </p:cNvPr>
                <p:cNvPicPr/>
                <p:nvPr/>
              </p:nvPicPr>
              <p:blipFill>
                <a:blip r:embed="rId73"/>
                <a:stretch>
                  <a:fillRect/>
                </a:stretch>
              </p:blipFill>
              <p:spPr>
                <a:xfrm>
                  <a:off x="1923579" y="1348399"/>
                  <a:ext cx="154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 name="Entrada de lápiz 28">
                  <a:extLst>
                    <a:ext uri="{FF2B5EF4-FFF2-40B4-BE49-F238E27FC236}">
                      <a16:creationId xmlns:a16="http://schemas.microsoft.com/office/drawing/2014/main" id="{8D665B0C-5AEE-4282-9835-D7DEE1B8757A}"/>
                    </a:ext>
                  </a:extLst>
                </p14:cNvPr>
                <p14:cNvContentPartPr/>
                <p14:nvPr/>
              </p14:nvContentPartPr>
              <p14:xfrm>
                <a:off x="2766339" y="3006199"/>
                <a:ext cx="133920" cy="25560"/>
              </p14:xfrm>
            </p:contentPart>
          </mc:Choice>
          <mc:Fallback xmlns="">
            <p:pic>
              <p:nvPicPr>
                <p:cNvPr id="29" name="Entrada de lápiz 28">
                  <a:extLst>
                    <a:ext uri="{FF2B5EF4-FFF2-40B4-BE49-F238E27FC236}">
                      <a16:creationId xmlns:a16="http://schemas.microsoft.com/office/drawing/2014/main" id="{8D665B0C-5AEE-4282-9835-D7DEE1B8757A}"/>
                    </a:ext>
                  </a:extLst>
                </p:cNvPr>
                <p:cNvPicPr/>
                <p:nvPr/>
              </p:nvPicPr>
              <p:blipFill>
                <a:blip r:embed="rId77"/>
                <a:stretch>
                  <a:fillRect/>
                </a:stretch>
              </p:blipFill>
              <p:spPr>
                <a:xfrm>
                  <a:off x="2757699" y="2997199"/>
                  <a:ext cx="151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Entrada de lápiz 25">
                  <a:extLst>
                    <a:ext uri="{FF2B5EF4-FFF2-40B4-BE49-F238E27FC236}">
                      <a16:creationId xmlns:a16="http://schemas.microsoft.com/office/drawing/2014/main" id="{A7286CFA-47C4-4D82-8D4A-D50AF495727A}"/>
                    </a:ext>
                  </a:extLst>
                </p14:cNvPr>
                <p14:cNvContentPartPr/>
                <p14:nvPr/>
              </p14:nvContentPartPr>
              <p14:xfrm>
                <a:off x="2844819" y="2191879"/>
                <a:ext cx="15840" cy="106560"/>
              </p14:xfrm>
            </p:contentPart>
          </mc:Choice>
          <mc:Fallback xmlns="">
            <p:pic>
              <p:nvPicPr>
                <p:cNvPr id="26" name="Entrada de lápiz 25">
                  <a:extLst>
                    <a:ext uri="{FF2B5EF4-FFF2-40B4-BE49-F238E27FC236}">
                      <a16:creationId xmlns:a16="http://schemas.microsoft.com/office/drawing/2014/main" id="{A7286CFA-47C4-4D82-8D4A-D50AF495727A}"/>
                    </a:ext>
                  </a:extLst>
                </p:cNvPr>
                <p:cNvPicPr/>
                <p:nvPr/>
              </p:nvPicPr>
              <p:blipFill>
                <a:blip r:embed="rId79"/>
                <a:stretch>
                  <a:fillRect/>
                </a:stretch>
              </p:blipFill>
              <p:spPr>
                <a:xfrm>
                  <a:off x="2836179" y="2183239"/>
                  <a:ext cx="33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 name="Entrada de lápiz 26">
                  <a:extLst>
                    <a:ext uri="{FF2B5EF4-FFF2-40B4-BE49-F238E27FC236}">
                      <a16:creationId xmlns:a16="http://schemas.microsoft.com/office/drawing/2014/main" id="{C452B182-80C4-402C-BD3B-06B25969762C}"/>
                    </a:ext>
                  </a:extLst>
                </p14:cNvPr>
                <p14:cNvContentPartPr/>
                <p14:nvPr/>
              </p14:nvContentPartPr>
              <p14:xfrm>
                <a:off x="2805219" y="2266759"/>
                <a:ext cx="102240" cy="9720"/>
              </p14:xfrm>
            </p:contentPart>
          </mc:Choice>
          <mc:Fallback xmlns="">
            <p:pic>
              <p:nvPicPr>
                <p:cNvPr id="27" name="Entrada de lápiz 26">
                  <a:extLst>
                    <a:ext uri="{FF2B5EF4-FFF2-40B4-BE49-F238E27FC236}">
                      <a16:creationId xmlns:a16="http://schemas.microsoft.com/office/drawing/2014/main" id="{C452B182-80C4-402C-BD3B-06B25969762C}"/>
                    </a:ext>
                  </a:extLst>
                </p:cNvPr>
                <p:cNvPicPr/>
                <p:nvPr/>
              </p:nvPicPr>
              <p:blipFill>
                <a:blip r:embed="rId81"/>
                <a:stretch>
                  <a:fillRect/>
                </a:stretch>
              </p:blipFill>
              <p:spPr>
                <a:xfrm>
                  <a:off x="2796219" y="2257759"/>
                  <a:ext cx="119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0" name="Entrada de lápiz 29">
                  <a:extLst>
                    <a:ext uri="{FF2B5EF4-FFF2-40B4-BE49-F238E27FC236}">
                      <a16:creationId xmlns:a16="http://schemas.microsoft.com/office/drawing/2014/main" id="{BB6DA508-24C7-4A2C-A353-642B50240C14}"/>
                    </a:ext>
                  </a:extLst>
                </p14:cNvPr>
                <p14:cNvContentPartPr/>
                <p14:nvPr/>
              </p14:nvContentPartPr>
              <p14:xfrm>
                <a:off x="2422899" y="2175319"/>
                <a:ext cx="16920" cy="183600"/>
              </p14:xfrm>
            </p:contentPart>
          </mc:Choice>
          <mc:Fallback xmlns="">
            <p:pic>
              <p:nvPicPr>
                <p:cNvPr id="30" name="Entrada de lápiz 29">
                  <a:extLst>
                    <a:ext uri="{FF2B5EF4-FFF2-40B4-BE49-F238E27FC236}">
                      <a16:creationId xmlns:a16="http://schemas.microsoft.com/office/drawing/2014/main" id="{BB6DA508-24C7-4A2C-A353-642B50240C14}"/>
                    </a:ext>
                  </a:extLst>
                </p:cNvPr>
                <p:cNvPicPr/>
                <p:nvPr/>
              </p:nvPicPr>
              <p:blipFill>
                <a:blip r:embed="rId83"/>
                <a:stretch>
                  <a:fillRect/>
                </a:stretch>
              </p:blipFill>
              <p:spPr>
                <a:xfrm>
                  <a:off x="2413899" y="2166319"/>
                  <a:ext cx="34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1" name="Entrada de lápiz 30">
                  <a:extLst>
                    <a:ext uri="{FF2B5EF4-FFF2-40B4-BE49-F238E27FC236}">
                      <a16:creationId xmlns:a16="http://schemas.microsoft.com/office/drawing/2014/main" id="{2947784D-2B78-4364-B15E-FF2AE506E323}"/>
                    </a:ext>
                  </a:extLst>
                </p14:cNvPr>
                <p14:cNvContentPartPr/>
                <p14:nvPr/>
              </p14:nvContentPartPr>
              <p14:xfrm>
                <a:off x="2292219" y="2386639"/>
                <a:ext cx="280080" cy="29520"/>
              </p14:xfrm>
            </p:contentPart>
          </mc:Choice>
          <mc:Fallback xmlns="">
            <p:pic>
              <p:nvPicPr>
                <p:cNvPr id="31" name="Entrada de lápiz 30">
                  <a:extLst>
                    <a:ext uri="{FF2B5EF4-FFF2-40B4-BE49-F238E27FC236}">
                      <a16:creationId xmlns:a16="http://schemas.microsoft.com/office/drawing/2014/main" id="{2947784D-2B78-4364-B15E-FF2AE506E323}"/>
                    </a:ext>
                  </a:extLst>
                </p:cNvPr>
                <p:cNvPicPr/>
                <p:nvPr/>
              </p:nvPicPr>
              <p:blipFill>
                <a:blip r:embed="rId85"/>
                <a:stretch>
                  <a:fillRect/>
                </a:stretch>
              </p:blipFill>
              <p:spPr>
                <a:xfrm>
                  <a:off x="2283219" y="2377639"/>
                  <a:ext cx="2977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2" name="Entrada de lápiz 31">
                  <a:extLst>
                    <a:ext uri="{FF2B5EF4-FFF2-40B4-BE49-F238E27FC236}">
                      <a16:creationId xmlns:a16="http://schemas.microsoft.com/office/drawing/2014/main" id="{40D9DA73-1ADB-438B-95F4-7E0C8977785E}"/>
                    </a:ext>
                  </a:extLst>
                </p14:cNvPr>
                <p14:cNvContentPartPr/>
                <p14:nvPr/>
              </p14:nvContentPartPr>
              <p14:xfrm>
                <a:off x="2302299" y="2428399"/>
                <a:ext cx="15840" cy="315360"/>
              </p14:xfrm>
            </p:contentPart>
          </mc:Choice>
          <mc:Fallback xmlns="">
            <p:pic>
              <p:nvPicPr>
                <p:cNvPr id="32" name="Entrada de lápiz 31">
                  <a:extLst>
                    <a:ext uri="{FF2B5EF4-FFF2-40B4-BE49-F238E27FC236}">
                      <a16:creationId xmlns:a16="http://schemas.microsoft.com/office/drawing/2014/main" id="{40D9DA73-1ADB-438B-95F4-7E0C8977785E}"/>
                    </a:ext>
                  </a:extLst>
                </p:cNvPr>
                <p:cNvPicPr/>
                <p:nvPr/>
              </p:nvPicPr>
              <p:blipFill>
                <a:blip r:embed="rId87"/>
                <a:stretch>
                  <a:fillRect/>
                </a:stretch>
              </p:blipFill>
              <p:spPr>
                <a:xfrm>
                  <a:off x="2293659" y="2419399"/>
                  <a:ext cx="334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 name="Entrada de lápiz 32">
                  <a:extLst>
                    <a:ext uri="{FF2B5EF4-FFF2-40B4-BE49-F238E27FC236}">
                      <a16:creationId xmlns:a16="http://schemas.microsoft.com/office/drawing/2014/main" id="{E7E97FB2-7067-42BE-B1A8-B74AE8CBA149}"/>
                    </a:ext>
                  </a:extLst>
                </p14:cNvPr>
                <p14:cNvContentPartPr/>
                <p14:nvPr/>
              </p14:nvContentPartPr>
              <p14:xfrm>
                <a:off x="2310219" y="2440279"/>
                <a:ext cx="264600" cy="368280"/>
              </p14:xfrm>
            </p:contentPart>
          </mc:Choice>
          <mc:Fallback xmlns="">
            <p:pic>
              <p:nvPicPr>
                <p:cNvPr id="33" name="Entrada de lápiz 32">
                  <a:extLst>
                    <a:ext uri="{FF2B5EF4-FFF2-40B4-BE49-F238E27FC236}">
                      <a16:creationId xmlns:a16="http://schemas.microsoft.com/office/drawing/2014/main" id="{E7E97FB2-7067-42BE-B1A8-B74AE8CBA149}"/>
                    </a:ext>
                  </a:extLst>
                </p:cNvPr>
                <p:cNvPicPr/>
                <p:nvPr/>
              </p:nvPicPr>
              <p:blipFill>
                <a:blip r:embed="rId89"/>
                <a:stretch>
                  <a:fillRect/>
                </a:stretch>
              </p:blipFill>
              <p:spPr>
                <a:xfrm>
                  <a:off x="2301219" y="2431639"/>
                  <a:ext cx="2822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5" name="Entrada de lápiz 34">
                  <a:extLst>
                    <a:ext uri="{FF2B5EF4-FFF2-40B4-BE49-F238E27FC236}">
                      <a16:creationId xmlns:a16="http://schemas.microsoft.com/office/drawing/2014/main" id="{656CFEED-C7E1-43B4-B865-FFC1656BE4E0}"/>
                    </a:ext>
                  </a:extLst>
                </p14:cNvPr>
                <p14:cNvContentPartPr/>
                <p14:nvPr/>
              </p14:nvContentPartPr>
              <p14:xfrm>
                <a:off x="2026899" y="2503639"/>
                <a:ext cx="700920" cy="138600"/>
              </p14:xfrm>
            </p:contentPart>
          </mc:Choice>
          <mc:Fallback xmlns="">
            <p:pic>
              <p:nvPicPr>
                <p:cNvPr id="35" name="Entrada de lápiz 34">
                  <a:extLst>
                    <a:ext uri="{FF2B5EF4-FFF2-40B4-BE49-F238E27FC236}">
                      <a16:creationId xmlns:a16="http://schemas.microsoft.com/office/drawing/2014/main" id="{656CFEED-C7E1-43B4-B865-FFC1656BE4E0}"/>
                    </a:ext>
                  </a:extLst>
                </p:cNvPr>
                <p:cNvPicPr/>
                <p:nvPr/>
              </p:nvPicPr>
              <p:blipFill>
                <a:blip r:embed="rId91"/>
                <a:stretch>
                  <a:fillRect/>
                </a:stretch>
              </p:blipFill>
              <p:spPr>
                <a:xfrm>
                  <a:off x="2018259" y="2494639"/>
                  <a:ext cx="718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7" name="Entrada de lápiz 36">
                  <a:extLst>
                    <a:ext uri="{FF2B5EF4-FFF2-40B4-BE49-F238E27FC236}">
                      <a16:creationId xmlns:a16="http://schemas.microsoft.com/office/drawing/2014/main" id="{BC1253DD-DD73-4E4A-A8BF-2C2D04A13C09}"/>
                    </a:ext>
                  </a:extLst>
                </p14:cNvPr>
                <p14:cNvContentPartPr/>
                <p14:nvPr/>
              </p14:nvContentPartPr>
              <p14:xfrm>
                <a:off x="1673379" y="2591119"/>
                <a:ext cx="104400" cy="173520"/>
              </p14:xfrm>
            </p:contentPart>
          </mc:Choice>
          <mc:Fallback xmlns="">
            <p:pic>
              <p:nvPicPr>
                <p:cNvPr id="37" name="Entrada de lápiz 36">
                  <a:extLst>
                    <a:ext uri="{FF2B5EF4-FFF2-40B4-BE49-F238E27FC236}">
                      <a16:creationId xmlns:a16="http://schemas.microsoft.com/office/drawing/2014/main" id="{BC1253DD-DD73-4E4A-A8BF-2C2D04A13C09}"/>
                    </a:ext>
                  </a:extLst>
                </p:cNvPr>
                <p:cNvPicPr/>
                <p:nvPr/>
              </p:nvPicPr>
              <p:blipFill>
                <a:blip r:embed="rId93"/>
                <a:stretch>
                  <a:fillRect/>
                </a:stretch>
              </p:blipFill>
              <p:spPr>
                <a:xfrm>
                  <a:off x="1664379" y="2582119"/>
                  <a:ext cx="122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8" name="Entrada de lápiz 37">
                  <a:extLst>
                    <a:ext uri="{FF2B5EF4-FFF2-40B4-BE49-F238E27FC236}">
                      <a16:creationId xmlns:a16="http://schemas.microsoft.com/office/drawing/2014/main" id="{47A2C07D-0D17-4DF0-BE37-003D17E0120A}"/>
                    </a:ext>
                  </a:extLst>
                </p14:cNvPr>
                <p14:cNvContentPartPr/>
                <p14:nvPr/>
              </p14:nvContentPartPr>
              <p14:xfrm>
                <a:off x="1838259" y="2647639"/>
                <a:ext cx="15840" cy="78120"/>
              </p14:xfrm>
            </p:contentPart>
          </mc:Choice>
          <mc:Fallback xmlns="">
            <p:pic>
              <p:nvPicPr>
                <p:cNvPr id="38" name="Entrada de lápiz 37">
                  <a:extLst>
                    <a:ext uri="{FF2B5EF4-FFF2-40B4-BE49-F238E27FC236}">
                      <a16:creationId xmlns:a16="http://schemas.microsoft.com/office/drawing/2014/main" id="{47A2C07D-0D17-4DF0-BE37-003D17E0120A}"/>
                    </a:ext>
                  </a:extLst>
                </p:cNvPr>
                <p:cNvPicPr/>
                <p:nvPr/>
              </p:nvPicPr>
              <p:blipFill>
                <a:blip r:embed="rId95"/>
                <a:stretch>
                  <a:fillRect/>
                </a:stretch>
              </p:blipFill>
              <p:spPr>
                <a:xfrm>
                  <a:off x="1829619" y="2638639"/>
                  <a:ext cx="334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9" name="Entrada de lápiz 38">
                  <a:extLst>
                    <a:ext uri="{FF2B5EF4-FFF2-40B4-BE49-F238E27FC236}">
                      <a16:creationId xmlns:a16="http://schemas.microsoft.com/office/drawing/2014/main" id="{606D490B-9848-4DE7-A460-594E60B516AC}"/>
                    </a:ext>
                  </a:extLst>
                </p14:cNvPr>
                <p14:cNvContentPartPr/>
                <p14:nvPr/>
              </p14:nvContentPartPr>
              <p14:xfrm>
                <a:off x="1790379" y="2613439"/>
                <a:ext cx="136800" cy="132120"/>
              </p14:xfrm>
            </p:contentPart>
          </mc:Choice>
          <mc:Fallback xmlns="">
            <p:pic>
              <p:nvPicPr>
                <p:cNvPr id="39" name="Entrada de lápiz 38">
                  <a:extLst>
                    <a:ext uri="{FF2B5EF4-FFF2-40B4-BE49-F238E27FC236}">
                      <a16:creationId xmlns:a16="http://schemas.microsoft.com/office/drawing/2014/main" id="{606D490B-9848-4DE7-A460-594E60B516AC}"/>
                    </a:ext>
                  </a:extLst>
                </p:cNvPr>
                <p:cNvPicPr/>
                <p:nvPr/>
              </p:nvPicPr>
              <p:blipFill>
                <a:blip r:embed="rId97"/>
                <a:stretch>
                  <a:fillRect/>
                </a:stretch>
              </p:blipFill>
              <p:spPr>
                <a:xfrm>
                  <a:off x="1781739" y="2604799"/>
                  <a:ext cx="1544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Entrada de lápiz 39">
                  <a:extLst>
                    <a:ext uri="{FF2B5EF4-FFF2-40B4-BE49-F238E27FC236}">
                      <a16:creationId xmlns:a16="http://schemas.microsoft.com/office/drawing/2014/main" id="{B7B429C0-45B8-4A54-9A8B-33D92E933214}"/>
                    </a:ext>
                  </a:extLst>
                </p14:cNvPr>
                <p14:cNvContentPartPr/>
                <p14:nvPr/>
              </p14:nvContentPartPr>
              <p14:xfrm>
                <a:off x="1948059" y="2617039"/>
                <a:ext cx="131040" cy="134640"/>
              </p14:xfrm>
            </p:contentPart>
          </mc:Choice>
          <mc:Fallback xmlns="">
            <p:pic>
              <p:nvPicPr>
                <p:cNvPr id="40" name="Entrada de lápiz 39">
                  <a:extLst>
                    <a:ext uri="{FF2B5EF4-FFF2-40B4-BE49-F238E27FC236}">
                      <a16:creationId xmlns:a16="http://schemas.microsoft.com/office/drawing/2014/main" id="{B7B429C0-45B8-4A54-9A8B-33D92E933214}"/>
                    </a:ext>
                  </a:extLst>
                </p:cNvPr>
                <p:cNvPicPr/>
                <p:nvPr/>
              </p:nvPicPr>
              <p:blipFill>
                <a:blip r:embed="rId99"/>
                <a:stretch>
                  <a:fillRect/>
                </a:stretch>
              </p:blipFill>
              <p:spPr>
                <a:xfrm>
                  <a:off x="1939059" y="2608039"/>
                  <a:ext cx="148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1" name="Entrada de lápiz 40">
                  <a:extLst>
                    <a:ext uri="{FF2B5EF4-FFF2-40B4-BE49-F238E27FC236}">
                      <a16:creationId xmlns:a16="http://schemas.microsoft.com/office/drawing/2014/main" id="{272E86C4-53AE-4E64-8C40-8CC39242AB2F}"/>
                    </a:ext>
                  </a:extLst>
                </p14:cNvPr>
                <p14:cNvContentPartPr/>
                <p14:nvPr/>
              </p14:nvContentPartPr>
              <p14:xfrm>
                <a:off x="2459619" y="2795239"/>
                <a:ext cx="22680" cy="430560"/>
              </p14:xfrm>
            </p:contentPart>
          </mc:Choice>
          <mc:Fallback xmlns="">
            <p:pic>
              <p:nvPicPr>
                <p:cNvPr id="41" name="Entrada de lápiz 40">
                  <a:extLst>
                    <a:ext uri="{FF2B5EF4-FFF2-40B4-BE49-F238E27FC236}">
                      <a16:creationId xmlns:a16="http://schemas.microsoft.com/office/drawing/2014/main" id="{272E86C4-53AE-4E64-8C40-8CC39242AB2F}"/>
                    </a:ext>
                  </a:extLst>
                </p:cNvPr>
                <p:cNvPicPr/>
                <p:nvPr/>
              </p:nvPicPr>
              <p:blipFill>
                <a:blip r:embed="rId101"/>
                <a:stretch>
                  <a:fillRect/>
                </a:stretch>
              </p:blipFill>
              <p:spPr>
                <a:xfrm>
                  <a:off x="2450979" y="2786599"/>
                  <a:ext cx="4032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Entrada de lápiz 58">
                  <a:extLst>
                    <a:ext uri="{FF2B5EF4-FFF2-40B4-BE49-F238E27FC236}">
                      <a16:creationId xmlns:a16="http://schemas.microsoft.com/office/drawing/2014/main" id="{9E78703A-AD98-40A8-A873-883ACBDDCB5A}"/>
                    </a:ext>
                  </a:extLst>
                </p14:cNvPr>
                <p14:cNvContentPartPr/>
                <p14:nvPr/>
              </p14:nvContentPartPr>
              <p14:xfrm>
                <a:off x="3542859" y="1795879"/>
                <a:ext cx="26640" cy="619560"/>
              </p14:xfrm>
            </p:contentPart>
          </mc:Choice>
          <mc:Fallback xmlns="">
            <p:pic>
              <p:nvPicPr>
                <p:cNvPr id="59" name="Entrada de lápiz 58">
                  <a:extLst>
                    <a:ext uri="{FF2B5EF4-FFF2-40B4-BE49-F238E27FC236}">
                      <a16:creationId xmlns:a16="http://schemas.microsoft.com/office/drawing/2014/main" id="{9E78703A-AD98-40A8-A873-883ACBDDCB5A}"/>
                    </a:ext>
                  </a:extLst>
                </p:cNvPr>
                <p:cNvPicPr/>
                <p:nvPr/>
              </p:nvPicPr>
              <p:blipFill>
                <a:blip r:embed="rId103"/>
                <a:stretch>
                  <a:fillRect/>
                </a:stretch>
              </p:blipFill>
              <p:spPr>
                <a:xfrm>
                  <a:off x="3533859" y="1787239"/>
                  <a:ext cx="442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Entrada de lápiz 59">
                  <a:extLst>
                    <a:ext uri="{FF2B5EF4-FFF2-40B4-BE49-F238E27FC236}">
                      <a16:creationId xmlns:a16="http://schemas.microsoft.com/office/drawing/2014/main" id="{43644CB7-52B1-463E-BF2A-E6E541A8D851}"/>
                    </a:ext>
                  </a:extLst>
                </p14:cNvPr>
                <p14:cNvContentPartPr/>
                <p14:nvPr/>
              </p14:nvContentPartPr>
              <p14:xfrm>
                <a:off x="3539259" y="1435519"/>
                <a:ext cx="376200" cy="559800"/>
              </p14:xfrm>
            </p:contentPart>
          </mc:Choice>
          <mc:Fallback xmlns="">
            <p:pic>
              <p:nvPicPr>
                <p:cNvPr id="60" name="Entrada de lápiz 59">
                  <a:extLst>
                    <a:ext uri="{FF2B5EF4-FFF2-40B4-BE49-F238E27FC236}">
                      <a16:creationId xmlns:a16="http://schemas.microsoft.com/office/drawing/2014/main" id="{43644CB7-52B1-463E-BF2A-E6E541A8D851}"/>
                    </a:ext>
                  </a:extLst>
                </p:cNvPr>
                <p:cNvPicPr/>
                <p:nvPr/>
              </p:nvPicPr>
              <p:blipFill>
                <a:blip r:embed="rId105"/>
                <a:stretch>
                  <a:fillRect/>
                </a:stretch>
              </p:blipFill>
              <p:spPr>
                <a:xfrm>
                  <a:off x="3530619" y="1426519"/>
                  <a:ext cx="39384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Entrada de lápiz 61">
                  <a:extLst>
                    <a:ext uri="{FF2B5EF4-FFF2-40B4-BE49-F238E27FC236}">
                      <a16:creationId xmlns:a16="http://schemas.microsoft.com/office/drawing/2014/main" id="{34E6FC09-85AE-4EB9-AED3-B3FB3D58D6BF}"/>
                    </a:ext>
                  </a:extLst>
                </p14:cNvPr>
                <p14:cNvContentPartPr/>
                <p14:nvPr/>
              </p14:nvContentPartPr>
              <p14:xfrm>
                <a:off x="3548619" y="2250199"/>
                <a:ext cx="342000" cy="83160"/>
              </p14:xfrm>
            </p:contentPart>
          </mc:Choice>
          <mc:Fallback xmlns="">
            <p:pic>
              <p:nvPicPr>
                <p:cNvPr id="62" name="Entrada de lápiz 61">
                  <a:extLst>
                    <a:ext uri="{FF2B5EF4-FFF2-40B4-BE49-F238E27FC236}">
                      <a16:creationId xmlns:a16="http://schemas.microsoft.com/office/drawing/2014/main" id="{34E6FC09-85AE-4EB9-AED3-B3FB3D58D6BF}"/>
                    </a:ext>
                  </a:extLst>
                </p:cNvPr>
                <p:cNvPicPr/>
                <p:nvPr/>
              </p:nvPicPr>
              <p:blipFill>
                <a:blip r:embed="rId107"/>
                <a:stretch>
                  <a:fillRect/>
                </a:stretch>
              </p:blipFill>
              <p:spPr>
                <a:xfrm>
                  <a:off x="3539619" y="2241199"/>
                  <a:ext cx="359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Entrada de lápiz 62">
                  <a:extLst>
                    <a:ext uri="{FF2B5EF4-FFF2-40B4-BE49-F238E27FC236}">
                      <a16:creationId xmlns:a16="http://schemas.microsoft.com/office/drawing/2014/main" id="{24F7A49C-63CC-4106-8748-59EB9840CFEE}"/>
                    </a:ext>
                  </a:extLst>
                </p14:cNvPr>
                <p14:cNvContentPartPr/>
                <p14:nvPr/>
              </p14:nvContentPartPr>
              <p14:xfrm>
                <a:off x="3836259" y="2274319"/>
                <a:ext cx="146880" cy="194400"/>
              </p14:xfrm>
            </p:contentPart>
          </mc:Choice>
          <mc:Fallback xmlns="">
            <p:pic>
              <p:nvPicPr>
                <p:cNvPr id="63" name="Entrada de lápiz 62">
                  <a:extLst>
                    <a:ext uri="{FF2B5EF4-FFF2-40B4-BE49-F238E27FC236}">
                      <a16:creationId xmlns:a16="http://schemas.microsoft.com/office/drawing/2014/main" id="{24F7A49C-63CC-4106-8748-59EB9840CFEE}"/>
                    </a:ext>
                  </a:extLst>
                </p:cNvPr>
                <p:cNvPicPr/>
                <p:nvPr/>
              </p:nvPicPr>
              <p:blipFill>
                <a:blip r:embed="rId109"/>
                <a:stretch>
                  <a:fillRect/>
                </a:stretch>
              </p:blipFill>
              <p:spPr>
                <a:xfrm>
                  <a:off x="3827619" y="2265679"/>
                  <a:ext cx="1645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Entrada de lápiz 63">
                  <a:extLst>
                    <a:ext uri="{FF2B5EF4-FFF2-40B4-BE49-F238E27FC236}">
                      <a16:creationId xmlns:a16="http://schemas.microsoft.com/office/drawing/2014/main" id="{D43B7BC5-085E-44BD-865B-1EECAB1DCE4E}"/>
                    </a:ext>
                  </a:extLst>
                </p14:cNvPr>
                <p14:cNvContentPartPr/>
                <p14:nvPr/>
              </p14:nvContentPartPr>
              <p14:xfrm>
                <a:off x="3915099" y="2398519"/>
                <a:ext cx="34200" cy="737640"/>
              </p14:xfrm>
            </p:contentPart>
          </mc:Choice>
          <mc:Fallback xmlns="">
            <p:pic>
              <p:nvPicPr>
                <p:cNvPr id="64" name="Entrada de lápiz 63">
                  <a:extLst>
                    <a:ext uri="{FF2B5EF4-FFF2-40B4-BE49-F238E27FC236}">
                      <a16:creationId xmlns:a16="http://schemas.microsoft.com/office/drawing/2014/main" id="{D43B7BC5-085E-44BD-865B-1EECAB1DCE4E}"/>
                    </a:ext>
                  </a:extLst>
                </p:cNvPr>
                <p:cNvPicPr/>
                <p:nvPr/>
              </p:nvPicPr>
              <p:blipFill>
                <a:blip r:embed="rId111"/>
                <a:stretch>
                  <a:fillRect/>
                </a:stretch>
              </p:blipFill>
              <p:spPr>
                <a:xfrm>
                  <a:off x="3906099" y="2389519"/>
                  <a:ext cx="5184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540600D6-AA8A-48C9-94B1-9E1AED4B2897}"/>
                    </a:ext>
                  </a:extLst>
                </p14:cNvPr>
                <p14:cNvContentPartPr/>
                <p14:nvPr/>
              </p14:nvContentPartPr>
              <p14:xfrm>
                <a:off x="3708099" y="901639"/>
                <a:ext cx="522000" cy="504360"/>
              </p14:xfrm>
            </p:contentPart>
          </mc:Choice>
          <mc:Fallback xmlns="">
            <p:pic>
              <p:nvPicPr>
                <p:cNvPr id="66" name="Entrada de lápiz 65">
                  <a:extLst>
                    <a:ext uri="{FF2B5EF4-FFF2-40B4-BE49-F238E27FC236}">
                      <a16:creationId xmlns:a16="http://schemas.microsoft.com/office/drawing/2014/main" id="{540600D6-AA8A-48C9-94B1-9E1AED4B2897}"/>
                    </a:ext>
                  </a:extLst>
                </p:cNvPr>
                <p:cNvPicPr/>
                <p:nvPr/>
              </p:nvPicPr>
              <p:blipFill>
                <a:blip r:embed="rId113"/>
                <a:stretch>
                  <a:fillRect/>
                </a:stretch>
              </p:blipFill>
              <p:spPr>
                <a:xfrm>
                  <a:off x="3699099" y="892999"/>
                  <a:ext cx="53964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4CB32C19-3570-4251-A0AA-51C66C61CF90}"/>
                    </a:ext>
                  </a:extLst>
                </p14:cNvPr>
                <p14:cNvContentPartPr/>
                <p14:nvPr/>
              </p14:nvContentPartPr>
              <p14:xfrm>
                <a:off x="3851019" y="1012159"/>
                <a:ext cx="207720" cy="250200"/>
              </p14:xfrm>
            </p:contentPart>
          </mc:Choice>
          <mc:Fallback xmlns="">
            <p:pic>
              <p:nvPicPr>
                <p:cNvPr id="67" name="Entrada de lápiz 66">
                  <a:extLst>
                    <a:ext uri="{FF2B5EF4-FFF2-40B4-BE49-F238E27FC236}">
                      <a16:creationId xmlns:a16="http://schemas.microsoft.com/office/drawing/2014/main" id="{4CB32C19-3570-4251-A0AA-51C66C61CF90}"/>
                    </a:ext>
                  </a:extLst>
                </p:cNvPr>
                <p:cNvPicPr/>
                <p:nvPr/>
              </p:nvPicPr>
              <p:blipFill>
                <a:blip r:embed="rId115"/>
                <a:stretch>
                  <a:fillRect/>
                </a:stretch>
              </p:blipFill>
              <p:spPr>
                <a:xfrm>
                  <a:off x="3842379" y="1003519"/>
                  <a:ext cx="2253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75BDDBED-AB04-4294-B8CE-147B75583FE6}"/>
                    </a:ext>
                  </a:extLst>
                </p14:cNvPr>
                <p14:cNvContentPartPr/>
                <p14:nvPr/>
              </p14:nvContentPartPr>
              <p14:xfrm>
                <a:off x="3815379" y="1023679"/>
                <a:ext cx="255600" cy="237600"/>
              </p14:xfrm>
            </p:contentPart>
          </mc:Choice>
          <mc:Fallback xmlns="">
            <p:pic>
              <p:nvPicPr>
                <p:cNvPr id="68" name="Entrada de lápiz 67">
                  <a:extLst>
                    <a:ext uri="{FF2B5EF4-FFF2-40B4-BE49-F238E27FC236}">
                      <a16:creationId xmlns:a16="http://schemas.microsoft.com/office/drawing/2014/main" id="{75BDDBED-AB04-4294-B8CE-147B75583FE6}"/>
                    </a:ext>
                  </a:extLst>
                </p:cNvPr>
                <p:cNvPicPr/>
                <p:nvPr/>
              </p:nvPicPr>
              <p:blipFill>
                <a:blip r:embed="rId117"/>
                <a:stretch>
                  <a:fillRect/>
                </a:stretch>
              </p:blipFill>
              <p:spPr>
                <a:xfrm>
                  <a:off x="3806739" y="1015039"/>
                  <a:ext cx="2732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Entrada de lápiz 87">
                  <a:extLst>
                    <a:ext uri="{FF2B5EF4-FFF2-40B4-BE49-F238E27FC236}">
                      <a16:creationId xmlns:a16="http://schemas.microsoft.com/office/drawing/2014/main" id="{AEC40363-0F3A-4C31-BC5F-43C1E93234F6}"/>
                    </a:ext>
                  </a:extLst>
                </p14:cNvPr>
                <p14:cNvContentPartPr/>
                <p14:nvPr/>
              </p14:nvContentPartPr>
              <p14:xfrm>
                <a:off x="3273219" y="2350279"/>
                <a:ext cx="24480" cy="101880"/>
              </p14:xfrm>
            </p:contentPart>
          </mc:Choice>
          <mc:Fallback xmlns="">
            <p:pic>
              <p:nvPicPr>
                <p:cNvPr id="88" name="Entrada de lápiz 87">
                  <a:extLst>
                    <a:ext uri="{FF2B5EF4-FFF2-40B4-BE49-F238E27FC236}">
                      <a16:creationId xmlns:a16="http://schemas.microsoft.com/office/drawing/2014/main" id="{AEC40363-0F3A-4C31-BC5F-43C1E93234F6}"/>
                    </a:ext>
                  </a:extLst>
                </p:cNvPr>
                <p:cNvPicPr/>
                <p:nvPr/>
              </p:nvPicPr>
              <p:blipFill>
                <a:blip r:embed="rId123"/>
                <a:stretch>
                  <a:fillRect/>
                </a:stretch>
              </p:blipFill>
              <p:spPr>
                <a:xfrm>
                  <a:off x="3264579" y="2341279"/>
                  <a:ext cx="42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Entrada de lápiz 88">
                  <a:extLst>
                    <a:ext uri="{FF2B5EF4-FFF2-40B4-BE49-F238E27FC236}">
                      <a16:creationId xmlns:a16="http://schemas.microsoft.com/office/drawing/2014/main" id="{4620C4BA-D8E8-4F2F-92D7-64516AE8DB65}"/>
                    </a:ext>
                  </a:extLst>
                </p14:cNvPr>
                <p14:cNvContentPartPr/>
                <p14:nvPr/>
              </p14:nvContentPartPr>
              <p14:xfrm>
                <a:off x="3205179" y="2306719"/>
                <a:ext cx="190440" cy="168120"/>
              </p14:xfrm>
            </p:contentPart>
          </mc:Choice>
          <mc:Fallback xmlns="">
            <p:pic>
              <p:nvPicPr>
                <p:cNvPr id="89" name="Entrada de lápiz 88">
                  <a:extLst>
                    <a:ext uri="{FF2B5EF4-FFF2-40B4-BE49-F238E27FC236}">
                      <a16:creationId xmlns:a16="http://schemas.microsoft.com/office/drawing/2014/main" id="{4620C4BA-D8E8-4F2F-92D7-64516AE8DB65}"/>
                    </a:ext>
                  </a:extLst>
                </p:cNvPr>
                <p:cNvPicPr/>
                <p:nvPr/>
              </p:nvPicPr>
              <p:blipFill>
                <a:blip r:embed="rId125"/>
                <a:stretch>
                  <a:fillRect/>
                </a:stretch>
              </p:blipFill>
              <p:spPr>
                <a:xfrm>
                  <a:off x="3196539" y="2298079"/>
                  <a:ext cx="208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Entrada de lápiz 90">
                  <a:extLst>
                    <a:ext uri="{FF2B5EF4-FFF2-40B4-BE49-F238E27FC236}">
                      <a16:creationId xmlns:a16="http://schemas.microsoft.com/office/drawing/2014/main" id="{7ACAA753-34E2-459C-9CA7-27AADCA0D70C}"/>
                    </a:ext>
                  </a:extLst>
                </p14:cNvPr>
                <p14:cNvContentPartPr/>
                <p14:nvPr/>
              </p14:nvContentPartPr>
              <p14:xfrm>
                <a:off x="3957219" y="1733239"/>
                <a:ext cx="106560" cy="85320"/>
              </p14:xfrm>
            </p:contentPart>
          </mc:Choice>
          <mc:Fallback xmlns="">
            <p:pic>
              <p:nvPicPr>
                <p:cNvPr id="91" name="Entrada de lápiz 90">
                  <a:extLst>
                    <a:ext uri="{FF2B5EF4-FFF2-40B4-BE49-F238E27FC236}">
                      <a16:creationId xmlns:a16="http://schemas.microsoft.com/office/drawing/2014/main" id="{7ACAA753-34E2-459C-9CA7-27AADCA0D70C}"/>
                    </a:ext>
                  </a:extLst>
                </p:cNvPr>
                <p:cNvPicPr/>
                <p:nvPr/>
              </p:nvPicPr>
              <p:blipFill>
                <a:blip r:embed="rId127"/>
                <a:stretch>
                  <a:fillRect/>
                </a:stretch>
              </p:blipFill>
              <p:spPr>
                <a:xfrm>
                  <a:off x="3948579" y="1724239"/>
                  <a:ext cx="124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Entrada de lápiz 91">
                  <a:extLst>
                    <a:ext uri="{FF2B5EF4-FFF2-40B4-BE49-F238E27FC236}">
                      <a16:creationId xmlns:a16="http://schemas.microsoft.com/office/drawing/2014/main" id="{0E582F7A-6525-4CF3-B2F0-5B45ACE89AFC}"/>
                    </a:ext>
                  </a:extLst>
                </p14:cNvPr>
                <p14:cNvContentPartPr/>
                <p14:nvPr/>
              </p14:nvContentPartPr>
              <p14:xfrm>
                <a:off x="4085019" y="2456119"/>
                <a:ext cx="124560" cy="136440"/>
              </p14:xfrm>
            </p:contentPart>
          </mc:Choice>
          <mc:Fallback xmlns="">
            <p:pic>
              <p:nvPicPr>
                <p:cNvPr id="92" name="Entrada de lápiz 91">
                  <a:extLst>
                    <a:ext uri="{FF2B5EF4-FFF2-40B4-BE49-F238E27FC236}">
                      <a16:creationId xmlns:a16="http://schemas.microsoft.com/office/drawing/2014/main" id="{0E582F7A-6525-4CF3-B2F0-5B45ACE89AFC}"/>
                    </a:ext>
                  </a:extLst>
                </p:cNvPr>
                <p:cNvPicPr/>
                <p:nvPr/>
              </p:nvPicPr>
              <p:blipFill>
                <a:blip r:embed="rId129"/>
                <a:stretch>
                  <a:fillRect/>
                </a:stretch>
              </p:blipFill>
              <p:spPr>
                <a:xfrm>
                  <a:off x="4076019" y="2447479"/>
                  <a:ext cx="142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Entrada de lápiz 92">
                  <a:extLst>
                    <a:ext uri="{FF2B5EF4-FFF2-40B4-BE49-F238E27FC236}">
                      <a16:creationId xmlns:a16="http://schemas.microsoft.com/office/drawing/2014/main" id="{661E7C7A-1069-4F04-93EE-9EA55D62BBEC}"/>
                    </a:ext>
                  </a:extLst>
                </p14:cNvPr>
                <p14:cNvContentPartPr/>
                <p14:nvPr/>
              </p14:nvContentPartPr>
              <p14:xfrm>
                <a:off x="4083219" y="2510839"/>
                <a:ext cx="67320" cy="32400"/>
              </p14:xfrm>
            </p:contentPart>
          </mc:Choice>
          <mc:Fallback xmlns="">
            <p:pic>
              <p:nvPicPr>
                <p:cNvPr id="93" name="Entrada de lápiz 92">
                  <a:extLst>
                    <a:ext uri="{FF2B5EF4-FFF2-40B4-BE49-F238E27FC236}">
                      <a16:creationId xmlns:a16="http://schemas.microsoft.com/office/drawing/2014/main" id="{661E7C7A-1069-4F04-93EE-9EA55D62BBEC}"/>
                    </a:ext>
                  </a:extLst>
                </p:cNvPr>
                <p:cNvPicPr/>
                <p:nvPr/>
              </p:nvPicPr>
              <p:blipFill>
                <a:blip r:embed="rId131"/>
                <a:stretch>
                  <a:fillRect/>
                </a:stretch>
              </p:blipFill>
              <p:spPr>
                <a:xfrm>
                  <a:off x="4074579" y="2502199"/>
                  <a:ext cx="84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Entrada de lápiz 93">
                  <a:extLst>
                    <a:ext uri="{FF2B5EF4-FFF2-40B4-BE49-F238E27FC236}">
                      <a16:creationId xmlns:a16="http://schemas.microsoft.com/office/drawing/2014/main" id="{B20A9387-C870-4771-A917-3F043D672C11}"/>
                    </a:ext>
                  </a:extLst>
                </p14:cNvPr>
                <p14:cNvContentPartPr/>
                <p14:nvPr/>
              </p14:nvContentPartPr>
              <p14:xfrm>
                <a:off x="4107699" y="2440279"/>
                <a:ext cx="96840" cy="36360"/>
              </p14:xfrm>
            </p:contentPart>
          </mc:Choice>
          <mc:Fallback xmlns="">
            <p:pic>
              <p:nvPicPr>
                <p:cNvPr id="94" name="Entrada de lápiz 93">
                  <a:extLst>
                    <a:ext uri="{FF2B5EF4-FFF2-40B4-BE49-F238E27FC236}">
                      <a16:creationId xmlns:a16="http://schemas.microsoft.com/office/drawing/2014/main" id="{B20A9387-C870-4771-A917-3F043D672C11}"/>
                    </a:ext>
                  </a:extLst>
                </p:cNvPr>
                <p:cNvPicPr/>
                <p:nvPr/>
              </p:nvPicPr>
              <p:blipFill>
                <a:blip r:embed="rId133"/>
                <a:stretch>
                  <a:fillRect/>
                </a:stretch>
              </p:blipFill>
              <p:spPr>
                <a:xfrm>
                  <a:off x="4098699" y="2431639"/>
                  <a:ext cx="114480" cy="54000"/>
                </a:xfrm>
                <a:prstGeom prst="rect">
                  <a:avLst/>
                </a:prstGeom>
              </p:spPr>
            </p:pic>
          </mc:Fallback>
        </mc:AlternateContent>
      </p:grpSp>
      <p:grpSp>
        <p:nvGrpSpPr>
          <p:cNvPr id="98" name="Grupo 97">
            <a:extLst>
              <a:ext uri="{FF2B5EF4-FFF2-40B4-BE49-F238E27FC236}">
                <a16:creationId xmlns:a16="http://schemas.microsoft.com/office/drawing/2014/main" id="{DF5C8E63-375A-4FD7-9D07-5853C2D706D4}"/>
              </a:ext>
            </a:extLst>
          </p:cNvPr>
          <p:cNvGrpSpPr/>
          <p:nvPr/>
        </p:nvGrpSpPr>
        <p:grpSpPr>
          <a:xfrm>
            <a:off x="3236499" y="2178919"/>
            <a:ext cx="85680" cy="77400"/>
            <a:chOff x="3236499" y="2178919"/>
            <a:chExt cx="85680" cy="77400"/>
          </a:xfrm>
        </p:grpSpPr>
        <mc:AlternateContent xmlns:mc="http://schemas.openxmlformats.org/markup-compatibility/2006" xmlns:p14="http://schemas.microsoft.com/office/powerpoint/2010/main">
          <mc:Choice Requires="p14">
            <p:contentPart p14:bwMode="auto" r:id="rId134">
              <p14:nvContentPartPr>
                <p14:cNvPr id="96" name="Entrada de lápiz 95">
                  <a:extLst>
                    <a:ext uri="{FF2B5EF4-FFF2-40B4-BE49-F238E27FC236}">
                      <a16:creationId xmlns:a16="http://schemas.microsoft.com/office/drawing/2014/main" id="{26E715F2-700F-4FC8-8E23-915307C38BE0}"/>
                    </a:ext>
                  </a:extLst>
                </p14:cNvPr>
                <p14:cNvContentPartPr/>
                <p14:nvPr/>
              </p14:nvContentPartPr>
              <p14:xfrm>
                <a:off x="3289419" y="2178919"/>
                <a:ext cx="22680" cy="77400"/>
              </p14:xfrm>
            </p:contentPart>
          </mc:Choice>
          <mc:Fallback xmlns="">
            <p:pic>
              <p:nvPicPr>
                <p:cNvPr id="96" name="Entrada de lápiz 95">
                  <a:extLst>
                    <a:ext uri="{FF2B5EF4-FFF2-40B4-BE49-F238E27FC236}">
                      <a16:creationId xmlns:a16="http://schemas.microsoft.com/office/drawing/2014/main" id="{26E715F2-700F-4FC8-8E23-915307C38BE0}"/>
                    </a:ext>
                  </a:extLst>
                </p:cNvPr>
                <p:cNvPicPr/>
                <p:nvPr/>
              </p:nvPicPr>
              <p:blipFill>
                <a:blip r:embed="rId135"/>
                <a:stretch>
                  <a:fillRect/>
                </a:stretch>
              </p:blipFill>
              <p:spPr>
                <a:xfrm>
                  <a:off x="3280419" y="2170279"/>
                  <a:ext cx="40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Entrada de lápiz 96">
                  <a:extLst>
                    <a:ext uri="{FF2B5EF4-FFF2-40B4-BE49-F238E27FC236}">
                      <a16:creationId xmlns:a16="http://schemas.microsoft.com/office/drawing/2014/main" id="{4471E349-00FF-4680-AD39-CED34CBB8F68}"/>
                    </a:ext>
                  </a:extLst>
                </p14:cNvPr>
                <p14:cNvContentPartPr/>
                <p14:nvPr/>
              </p14:nvContentPartPr>
              <p14:xfrm>
                <a:off x="3236499" y="2220679"/>
                <a:ext cx="85680" cy="9360"/>
              </p14:xfrm>
            </p:contentPart>
          </mc:Choice>
          <mc:Fallback xmlns="">
            <p:pic>
              <p:nvPicPr>
                <p:cNvPr id="97" name="Entrada de lápiz 96">
                  <a:extLst>
                    <a:ext uri="{FF2B5EF4-FFF2-40B4-BE49-F238E27FC236}">
                      <a16:creationId xmlns:a16="http://schemas.microsoft.com/office/drawing/2014/main" id="{4471E349-00FF-4680-AD39-CED34CBB8F68}"/>
                    </a:ext>
                  </a:extLst>
                </p:cNvPr>
                <p:cNvPicPr/>
                <p:nvPr/>
              </p:nvPicPr>
              <p:blipFill>
                <a:blip r:embed="rId137"/>
                <a:stretch>
                  <a:fillRect/>
                </a:stretch>
              </p:blipFill>
              <p:spPr>
                <a:xfrm>
                  <a:off x="3227859" y="2212039"/>
                  <a:ext cx="10332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99" name="Entrada de lápiz 98">
                <a:extLst>
                  <a:ext uri="{FF2B5EF4-FFF2-40B4-BE49-F238E27FC236}">
                    <a16:creationId xmlns:a16="http://schemas.microsoft.com/office/drawing/2014/main" id="{D91E4221-76BC-4B00-8E91-64D8C5BBDFB3}"/>
                  </a:ext>
                </a:extLst>
              </p14:cNvPr>
              <p14:cNvContentPartPr/>
              <p14:nvPr/>
            </p14:nvContentPartPr>
            <p14:xfrm>
              <a:off x="3640779" y="2690479"/>
              <a:ext cx="119520" cy="8640"/>
            </p14:xfrm>
          </p:contentPart>
        </mc:Choice>
        <mc:Fallback xmlns="">
          <p:pic>
            <p:nvPicPr>
              <p:cNvPr id="99" name="Entrada de lápiz 98">
                <a:extLst>
                  <a:ext uri="{FF2B5EF4-FFF2-40B4-BE49-F238E27FC236}">
                    <a16:creationId xmlns:a16="http://schemas.microsoft.com/office/drawing/2014/main" id="{D91E4221-76BC-4B00-8E91-64D8C5BBDFB3}"/>
                  </a:ext>
                </a:extLst>
              </p:cNvPr>
              <p:cNvPicPr/>
              <p:nvPr/>
            </p:nvPicPr>
            <p:blipFill>
              <a:blip r:embed="rId139"/>
              <a:stretch>
                <a:fillRect/>
              </a:stretch>
            </p:blipFill>
            <p:spPr>
              <a:xfrm>
                <a:off x="3632139" y="2681479"/>
                <a:ext cx="137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Entrada de lápiz 99">
                <a:extLst>
                  <a:ext uri="{FF2B5EF4-FFF2-40B4-BE49-F238E27FC236}">
                    <a16:creationId xmlns:a16="http://schemas.microsoft.com/office/drawing/2014/main" id="{BF61FA3D-2A18-42D0-B5C3-2A798CFC6B32}"/>
                  </a:ext>
                </a:extLst>
              </p14:cNvPr>
              <p14:cNvContentPartPr/>
              <p14:nvPr/>
            </p14:nvContentPartPr>
            <p14:xfrm>
              <a:off x="2377539" y="3750319"/>
              <a:ext cx="65880" cy="72720"/>
            </p14:xfrm>
          </p:contentPart>
        </mc:Choice>
        <mc:Fallback xmlns="">
          <p:pic>
            <p:nvPicPr>
              <p:cNvPr id="100" name="Entrada de lápiz 99">
                <a:extLst>
                  <a:ext uri="{FF2B5EF4-FFF2-40B4-BE49-F238E27FC236}">
                    <a16:creationId xmlns:a16="http://schemas.microsoft.com/office/drawing/2014/main" id="{BF61FA3D-2A18-42D0-B5C3-2A798CFC6B32}"/>
                  </a:ext>
                </a:extLst>
              </p:cNvPr>
              <p:cNvPicPr/>
              <p:nvPr/>
            </p:nvPicPr>
            <p:blipFill>
              <a:blip r:embed="rId141"/>
              <a:stretch>
                <a:fillRect/>
              </a:stretch>
            </p:blipFill>
            <p:spPr>
              <a:xfrm>
                <a:off x="2368899" y="3741679"/>
                <a:ext cx="83520" cy="90360"/>
              </a:xfrm>
              <a:prstGeom prst="rect">
                <a:avLst/>
              </a:prstGeom>
            </p:spPr>
          </p:pic>
        </mc:Fallback>
      </mc:AlternateContent>
      <p:grpSp>
        <p:nvGrpSpPr>
          <p:cNvPr id="104" name="Grupo 103">
            <a:extLst>
              <a:ext uri="{FF2B5EF4-FFF2-40B4-BE49-F238E27FC236}">
                <a16:creationId xmlns:a16="http://schemas.microsoft.com/office/drawing/2014/main" id="{FC5D0412-183E-4C62-A483-85623B639758}"/>
              </a:ext>
            </a:extLst>
          </p:cNvPr>
          <p:cNvGrpSpPr/>
          <p:nvPr/>
        </p:nvGrpSpPr>
        <p:grpSpPr>
          <a:xfrm>
            <a:off x="4125699" y="1526599"/>
            <a:ext cx="195120" cy="715680"/>
            <a:chOff x="4125699" y="1526599"/>
            <a:chExt cx="195120" cy="715680"/>
          </a:xfrm>
        </p:grpSpPr>
        <mc:AlternateContent xmlns:mc="http://schemas.openxmlformats.org/markup-compatibility/2006" xmlns:p14="http://schemas.microsoft.com/office/powerpoint/2010/main">
          <mc:Choice Requires="p14">
            <p:contentPart p14:bwMode="auto" r:id="rId142">
              <p14:nvContentPartPr>
                <p14:cNvPr id="101" name="Entrada de lápiz 100">
                  <a:extLst>
                    <a:ext uri="{FF2B5EF4-FFF2-40B4-BE49-F238E27FC236}">
                      <a16:creationId xmlns:a16="http://schemas.microsoft.com/office/drawing/2014/main" id="{A701F92C-C911-454C-844D-A7095FF6D19D}"/>
                    </a:ext>
                  </a:extLst>
                </p14:cNvPr>
                <p14:cNvContentPartPr/>
                <p14:nvPr/>
              </p14:nvContentPartPr>
              <p14:xfrm>
                <a:off x="4208859" y="1526599"/>
                <a:ext cx="33120" cy="605160"/>
              </p14:xfrm>
            </p:contentPart>
          </mc:Choice>
          <mc:Fallback xmlns="">
            <p:pic>
              <p:nvPicPr>
                <p:cNvPr id="101" name="Entrada de lápiz 100">
                  <a:extLst>
                    <a:ext uri="{FF2B5EF4-FFF2-40B4-BE49-F238E27FC236}">
                      <a16:creationId xmlns:a16="http://schemas.microsoft.com/office/drawing/2014/main" id="{A701F92C-C911-454C-844D-A7095FF6D19D}"/>
                    </a:ext>
                  </a:extLst>
                </p:cNvPr>
                <p:cNvPicPr/>
                <p:nvPr/>
              </p:nvPicPr>
              <p:blipFill>
                <a:blip r:embed="rId143"/>
                <a:stretch>
                  <a:fillRect/>
                </a:stretch>
              </p:blipFill>
              <p:spPr>
                <a:xfrm>
                  <a:off x="4200219" y="1517599"/>
                  <a:ext cx="5076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2" name="Entrada de lápiz 101">
                  <a:extLst>
                    <a:ext uri="{FF2B5EF4-FFF2-40B4-BE49-F238E27FC236}">
                      <a16:creationId xmlns:a16="http://schemas.microsoft.com/office/drawing/2014/main" id="{F4FF8041-6B5B-448B-AF6C-4BD292C25A88}"/>
                    </a:ext>
                  </a:extLst>
                </p14:cNvPr>
                <p14:cNvContentPartPr/>
                <p14:nvPr/>
              </p14:nvContentPartPr>
              <p14:xfrm>
                <a:off x="4135779" y="2087119"/>
                <a:ext cx="111240" cy="147240"/>
              </p14:xfrm>
            </p:contentPart>
          </mc:Choice>
          <mc:Fallback xmlns="">
            <p:pic>
              <p:nvPicPr>
                <p:cNvPr id="102" name="Entrada de lápiz 101">
                  <a:extLst>
                    <a:ext uri="{FF2B5EF4-FFF2-40B4-BE49-F238E27FC236}">
                      <a16:creationId xmlns:a16="http://schemas.microsoft.com/office/drawing/2014/main" id="{F4FF8041-6B5B-448B-AF6C-4BD292C25A88}"/>
                    </a:ext>
                  </a:extLst>
                </p:cNvPr>
                <p:cNvPicPr/>
                <p:nvPr/>
              </p:nvPicPr>
              <p:blipFill>
                <a:blip r:embed="rId145"/>
                <a:stretch>
                  <a:fillRect/>
                </a:stretch>
              </p:blipFill>
              <p:spPr>
                <a:xfrm>
                  <a:off x="4127139" y="2078479"/>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3" name="Entrada de lápiz 102">
                  <a:extLst>
                    <a:ext uri="{FF2B5EF4-FFF2-40B4-BE49-F238E27FC236}">
                      <a16:creationId xmlns:a16="http://schemas.microsoft.com/office/drawing/2014/main" id="{2F5B19C0-9D93-44CC-976B-7BB21158AB7B}"/>
                    </a:ext>
                  </a:extLst>
                </p14:cNvPr>
                <p14:cNvContentPartPr/>
                <p14:nvPr/>
              </p14:nvContentPartPr>
              <p14:xfrm>
                <a:off x="4125699" y="2052199"/>
                <a:ext cx="195120" cy="190080"/>
              </p14:xfrm>
            </p:contentPart>
          </mc:Choice>
          <mc:Fallback xmlns="">
            <p:pic>
              <p:nvPicPr>
                <p:cNvPr id="103" name="Entrada de lápiz 102">
                  <a:extLst>
                    <a:ext uri="{FF2B5EF4-FFF2-40B4-BE49-F238E27FC236}">
                      <a16:creationId xmlns:a16="http://schemas.microsoft.com/office/drawing/2014/main" id="{2F5B19C0-9D93-44CC-976B-7BB21158AB7B}"/>
                    </a:ext>
                  </a:extLst>
                </p:cNvPr>
                <p:cNvPicPr/>
                <p:nvPr/>
              </p:nvPicPr>
              <p:blipFill>
                <a:blip r:embed="rId147"/>
                <a:stretch>
                  <a:fillRect/>
                </a:stretch>
              </p:blipFill>
              <p:spPr>
                <a:xfrm>
                  <a:off x="4117059" y="2043559"/>
                  <a:ext cx="212760" cy="207720"/>
                </a:xfrm>
                <a:prstGeom prst="rect">
                  <a:avLst/>
                </a:prstGeom>
              </p:spPr>
            </p:pic>
          </mc:Fallback>
        </mc:AlternateContent>
      </p:grpSp>
      <p:grpSp>
        <p:nvGrpSpPr>
          <p:cNvPr id="20" name="Grupo 19">
            <a:extLst>
              <a:ext uri="{FF2B5EF4-FFF2-40B4-BE49-F238E27FC236}">
                <a16:creationId xmlns:a16="http://schemas.microsoft.com/office/drawing/2014/main" id="{4F521B1A-6DE3-4367-8F01-76FC8A90D18D}"/>
              </a:ext>
            </a:extLst>
          </p:cNvPr>
          <p:cNvGrpSpPr/>
          <p:nvPr/>
        </p:nvGrpSpPr>
        <p:grpSpPr>
          <a:xfrm>
            <a:off x="3195459" y="2554759"/>
            <a:ext cx="480240" cy="560520"/>
            <a:chOff x="3195459" y="2554759"/>
            <a:chExt cx="480240" cy="560520"/>
          </a:xfrm>
        </p:grpSpPr>
        <mc:AlternateContent xmlns:mc="http://schemas.openxmlformats.org/markup-compatibility/2006" xmlns:p14="http://schemas.microsoft.com/office/powerpoint/2010/main">
          <mc:Choice Requires="p14">
            <p:contentPart p14:bwMode="auto" r:id="rId148">
              <p14:nvContentPartPr>
                <p14:cNvPr id="2" name="Entrada de lápiz 1">
                  <a:extLst>
                    <a:ext uri="{FF2B5EF4-FFF2-40B4-BE49-F238E27FC236}">
                      <a16:creationId xmlns:a16="http://schemas.microsoft.com/office/drawing/2014/main" id="{69A144C2-170F-47E1-B037-C0D5A5C16FED}"/>
                    </a:ext>
                  </a:extLst>
                </p14:cNvPr>
                <p14:cNvContentPartPr/>
                <p14:nvPr/>
              </p14:nvContentPartPr>
              <p14:xfrm>
                <a:off x="3195459" y="2554759"/>
                <a:ext cx="261360" cy="125640"/>
              </p14:xfrm>
            </p:contentPart>
          </mc:Choice>
          <mc:Fallback xmlns="">
            <p:pic>
              <p:nvPicPr>
                <p:cNvPr id="2" name="Entrada de lápiz 1">
                  <a:extLst>
                    <a:ext uri="{FF2B5EF4-FFF2-40B4-BE49-F238E27FC236}">
                      <a16:creationId xmlns:a16="http://schemas.microsoft.com/office/drawing/2014/main" id="{69A144C2-170F-47E1-B037-C0D5A5C16FED}"/>
                    </a:ext>
                  </a:extLst>
                </p:cNvPr>
                <p:cNvPicPr/>
                <p:nvPr/>
              </p:nvPicPr>
              <p:blipFill>
                <a:blip r:embed="rId149"/>
                <a:stretch>
                  <a:fillRect/>
                </a:stretch>
              </p:blipFill>
              <p:spPr>
                <a:xfrm>
                  <a:off x="3186819" y="2546119"/>
                  <a:ext cx="279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 name="Entrada de lápiz 2">
                  <a:extLst>
                    <a:ext uri="{FF2B5EF4-FFF2-40B4-BE49-F238E27FC236}">
                      <a16:creationId xmlns:a16="http://schemas.microsoft.com/office/drawing/2014/main" id="{D1A1BA73-8C24-4F6D-9AE4-A0FFE07F9291}"/>
                    </a:ext>
                  </a:extLst>
                </p14:cNvPr>
                <p14:cNvContentPartPr/>
                <p14:nvPr/>
              </p14:nvContentPartPr>
              <p14:xfrm>
                <a:off x="3425859" y="2604799"/>
                <a:ext cx="104040" cy="160560"/>
              </p14:xfrm>
            </p:contentPart>
          </mc:Choice>
          <mc:Fallback xmlns="">
            <p:pic>
              <p:nvPicPr>
                <p:cNvPr id="3" name="Entrada de lápiz 2">
                  <a:extLst>
                    <a:ext uri="{FF2B5EF4-FFF2-40B4-BE49-F238E27FC236}">
                      <a16:creationId xmlns:a16="http://schemas.microsoft.com/office/drawing/2014/main" id="{D1A1BA73-8C24-4F6D-9AE4-A0FFE07F9291}"/>
                    </a:ext>
                  </a:extLst>
                </p:cNvPr>
                <p:cNvPicPr/>
                <p:nvPr/>
              </p:nvPicPr>
              <p:blipFill>
                <a:blip r:embed="rId151"/>
                <a:stretch>
                  <a:fillRect/>
                </a:stretch>
              </p:blipFill>
              <p:spPr>
                <a:xfrm>
                  <a:off x="3417219" y="2595799"/>
                  <a:ext cx="121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 name="Entrada de lápiz 3">
                  <a:extLst>
                    <a:ext uri="{FF2B5EF4-FFF2-40B4-BE49-F238E27FC236}">
                      <a16:creationId xmlns:a16="http://schemas.microsoft.com/office/drawing/2014/main" id="{1668F00C-9A6F-4566-AC0F-5886A2BC2429}"/>
                    </a:ext>
                  </a:extLst>
                </p14:cNvPr>
                <p14:cNvContentPartPr/>
                <p14:nvPr/>
              </p14:nvContentPartPr>
              <p14:xfrm>
                <a:off x="3264939" y="2817199"/>
                <a:ext cx="161640" cy="207360"/>
              </p14:xfrm>
            </p:contentPart>
          </mc:Choice>
          <mc:Fallback xmlns="">
            <p:pic>
              <p:nvPicPr>
                <p:cNvPr id="4" name="Entrada de lápiz 3">
                  <a:extLst>
                    <a:ext uri="{FF2B5EF4-FFF2-40B4-BE49-F238E27FC236}">
                      <a16:creationId xmlns:a16="http://schemas.microsoft.com/office/drawing/2014/main" id="{1668F00C-9A6F-4566-AC0F-5886A2BC2429}"/>
                    </a:ext>
                  </a:extLst>
                </p:cNvPr>
                <p:cNvPicPr/>
                <p:nvPr/>
              </p:nvPicPr>
              <p:blipFill>
                <a:blip r:embed="rId153"/>
                <a:stretch>
                  <a:fillRect/>
                </a:stretch>
              </p:blipFill>
              <p:spPr>
                <a:xfrm>
                  <a:off x="3255939" y="2808559"/>
                  <a:ext cx="1792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 name="Entrada de lápiz 8">
                  <a:extLst>
                    <a:ext uri="{FF2B5EF4-FFF2-40B4-BE49-F238E27FC236}">
                      <a16:creationId xmlns:a16="http://schemas.microsoft.com/office/drawing/2014/main" id="{C7FA7672-5D8C-413E-9B28-758583BF853A}"/>
                    </a:ext>
                  </a:extLst>
                </p14:cNvPr>
                <p14:cNvContentPartPr/>
                <p14:nvPr/>
              </p14:nvContentPartPr>
              <p14:xfrm>
                <a:off x="3438099" y="2944999"/>
                <a:ext cx="116640" cy="170280"/>
              </p14:xfrm>
            </p:contentPart>
          </mc:Choice>
          <mc:Fallback xmlns="">
            <p:pic>
              <p:nvPicPr>
                <p:cNvPr id="9" name="Entrada de lápiz 8">
                  <a:extLst>
                    <a:ext uri="{FF2B5EF4-FFF2-40B4-BE49-F238E27FC236}">
                      <a16:creationId xmlns:a16="http://schemas.microsoft.com/office/drawing/2014/main" id="{C7FA7672-5D8C-413E-9B28-758583BF853A}"/>
                    </a:ext>
                  </a:extLst>
                </p:cNvPr>
                <p:cNvPicPr/>
                <p:nvPr/>
              </p:nvPicPr>
              <p:blipFill>
                <a:blip r:embed="rId155"/>
                <a:stretch>
                  <a:fillRect/>
                </a:stretch>
              </p:blipFill>
              <p:spPr>
                <a:xfrm>
                  <a:off x="3429459" y="2935999"/>
                  <a:ext cx="134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 name="Entrada de lápiz 13">
                  <a:extLst>
                    <a:ext uri="{FF2B5EF4-FFF2-40B4-BE49-F238E27FC236}">
                      <a16:creationId xmlns:a16="http://schemas.microsoft.com/office/drawing/2014/main" id="{1001EA37-EF16-4F9D-9076-A5BBC23962F4}"/>
                    </a:ext>
                  </a:extLst>
                </p14:cNvPr>
                <p14:cNvContentPartPr/>
                <p14:nvPr/>
              </p14:nvContentPartPr>
              <p14:xfrm>
                <a:off x="3542859" y="2958679"/>
                <a:ext cx="132840" cy="133920"/>
              </p14:xfrm>
            </p:contentPart>
          </mc:Choice>
          <mc:Fallback xmlns="">
            <p:pic>
              <p:nvPicPr>
                <p:cNvPr id="14" name="Entrada de lápiz 13">
                  <a:extLst>
                    <a:ext uri="{FF2B5EF4-FFF2-40B4-BE49-F238E27FC236}">
                      <a16:creationId xmlns:a16="http://schemas.microsoft.com/office/drawing/2014/main" id="{1001EA37-EF16-4F9D-9076-A5BBC23962F4}"/>
                    </a:ext>
                  </a:extLst>
                </p:cNvPr>
                <p:cNvPicPr/>
                <p:nvPr/>
              </p:nvPicPr>
              <p:blipFill>
                <a:blip r:embed="rId157"/>
                <a:stretch>
                  <a:fillRect/>
                </a:stretch>
              </p:blipFill>
              <p:spPr>
                <a:xfrm>
                  <a:off x="3533859" y="2949679"/>
                  <a:ext cx="1504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 name="Entrada de lápiz 14">
                  <a:extLst>
                    <a:ext uri="{FF2B5EF4-FFF2-40B4-BE49-F238E27FC236}">
                      <a16:creationId xmlns:a16="http://schemas.microsoft.com/office/drawing/2014/main" id="{2AFC9CD5-FBDE-4AB6-BEE7-39718EC5C770}"/>
                    </a:ext>
                  </a:extLst>
                </p14:cNvPr>
                <p14:cNvContentPartPr/>
                <p14:nvPr/>
              </p14:nvContentPartPr>
              <p14:xfrm>
                <a:off x="3563379" y="3006559"/>
                <a:ext cx="48240" cy="18360"/>
              </p14:xfrm>
            </p:contentPart>
          </mc:Choice>
          <mc:Fallback xmlns="">
            <p:pic>
              <p:nvPicPr>
                <p:cNvPr id="15" name="Entrada de lápiz 14">
                  <a:extLst>
                    <a:ext uri="{FF2B5EF4-FFF2-40B4-BE49-F238E27FC236}">
                      <a16:creationId xmlns:a16="http://schemas.microsoft.com/office/drawing/2014/main" id="{2AFC9CD5-FBDE-4AB6-BEE7-39718EC5C770}"/>
                    </a:ext>
                  </a:extLst>
                </p:cNvPr>
                <p:cNvPicPr/>
                <p:nvPr/>
              </p:nvPicPr>
              <p:blipFill>
                <a:blip r:embed="rId159"/>
                <a:stretch>
                  <a:fillRect/>
                </a:stretch>
              </p:blipFill>
              <p:spPr>
                <a:xfrm>
                  <a:off x="3554739" y="2997559"/>
                  <a:ext cx="65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9" name="Entrada de lápiz 18">
                  <a:extLst>
                    <a:ext uri="{FF2B5EF4-FFF2-40B4-BE49-F238E27FC236}">
                      <a16:creationId xmlns:a16="http://schemas.microsoft.com/office/drawing/2014/main" id="{FA92113D-CA68-425F-BA2F-A86A2BBB9CDB}"/>
                    </a:ext>
                  </a:extLst>
                </p14:cNvPr>
                <p14:cNvContentPartPr/>
                <p14:nvPr/>
              </p14:nvContentPartPr>
              <p14:xfrm>
                <a:off x="3520539" y="2926639"/>
                <a:ext cx="124200" cy="44640"/>
              </p14:xfrm>
            </p:contentPart>
          </mc:Choice>
          <mc:Fallback xmlns="">
            <p:pic>
              <p:nvPicPr>
                <p:cNvPr id="19" name="Entrada de lápiz 18">
                  <a:extLst>
                    <a:ext uri="{FF2B5EF4-FFF2-40B4-BE49-F238E27FC236}">
                      <a16:creationId xmlns:a16="http://schemas.microsoft.com/office/drawing/2014/main" id="{FA92113D-CA68-425F-BA2F-A86A2BBB9CDB}"/>
                    </a:ext>
                  </a:extLst>
                </p:cNvPr>
                <p:cNvPicPr/>
                <p:nvPr/>
              </p:nvPicPr>
              <p:blipFill>
                <a:blip r:embed="rId161"/>
                <a:stretch>
                  <a:fillRect/>
                </a:stretch>
              </p:blipFill>
              <p:spPr>
                <a:xfrm>
                  <a:off x="3511899" y="2917639"/>
                  <a:ext cx="141840"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21" name="Entrada de lápiz 20">
                <a:extLst>
                  <a:ext uri="{FF2B5EF4-FFF2-40B4-BE49-F238E27FC236}">
                    <a16:creationId xmlns:a16="http://schemas.microsoft.com/office/drawing/2014/main" id="{AA9ABE0C-04B4-48FD-95A8-47B281B23392}"/>
                  </a:ext>
                </a:extLst>
              </p14:cNvPr>
              <p14:cNvContentPartPr/>
              <p14:nvPr/>
            </p14:nvContentPartPr>
            <p14:xfrm>
              <a:off x="3719259" y="972919"/>
              <a:ext cx="408240" cy="388080"/>
            </p14:xfrm>
          </p:contentPart>
        </mc:Choice>
        <mc:Fallback xmlns="">
          <p:pic>
            <p:nvPicPr>
              <p:cNvPr id="21" name="Entrada de lápiz 20">
                <a:extLst>
                  <a:ext uri="{FF2B5EF4-FFF2-40B4-BE49-F238E27FC236}">
                    <a16:creationId xmlns:a16="http://schemas.microsoft.com/office/drawing/2014/main" id="{AA9ABE0C-04B4-48FD-95A8-47B281B23392}"/>
                  </a:ext>
                </a:extLst>
              </p:cNvPr>
              <p:cNvPicPr/>
              <p:nvPr/>
            </p:nvPicPr>
            <p:blipFill>
              <a:blip r:embed="rId163"/>
              <a:stretch>
                <a:fillRect/>
              </a:stretch>
            </p:blipFill>
            <p:spPr>
              <a:xfrm>
                <a:off x="3683259" y="900919"/>
                <a:ext cx="479880" cy="531720"/>
              </a:xfrm>
              <a:prstGeom prst="rect">
                <a:avLst/>
              </a:prstGeom>
            </p:spPr>
          </p:pic>
        </mc:Fallback>
      </mc:AlternateContent>
      <p:grpSp>
        <p:nvGrpSpPr>
          <p:cNvPr id="115" name="Grupo 114">
            <a:extLst>
              <a:ext uri="{FF2B5EF4-FFF2-40B4-BE49-F238E27FC236}">
                <a16:creationId xmlns:a16="http://schemas.microsoft.com/office/drawing/2014/main" id="{CF8860F9-7C6A-42D4-ACCE-487970ADF561}"/>
              </a:ext>
            </a:extLst>
          </p:cNvPr>
          <p:cNvGrpSpPr/>
          <p:nvPr/>
        </p:nvGrpSpPr>
        <p:grpSpPr>
          <a:xfrm>
            <a:off x="1899819" y="4259359"/>
            <a:ext cx="3131280" cy="428760"/>
            <a:chOff x="1899819" y="4259359"/>
            <a:chExt cx="3131280" cy="428760"/>
          </a:xfrm>
        </p:grpSpPr>
        <mc:AlternateContent xmlns:mc="http://schemas.openxmlformats.org/markup-compatibility/2006" xmlns:p14="http://schemas.microsoft.com/office/powerpoint/2010/main">
          <mc:Choice Requires="p14">
            <p:contentPart p14:bwMode="auto" r:id="rId164">
              <p14:nvContentPartPr>
                <p14:cNvPr id="23" name="Entrada de lápiz 22">
                  <a:extLst>
                    <a:ext uri="{FF2B5EF4-FFF2-40B4-BE49-F238E27FC236}">
                      <a16:creationId xmlns:a16="http://schemas.microsoft.com/office/drawing/2014/main" id="{739C50DB-54FE-4CFA-B80D-3BE941B19B44}"/>
                    </a:ext>
                  </a:extLst>
                </p14:cNvPr>
                <p14:cNvContentPartPr/>
                <p14:nvPr/>
              </p14:nvContentPartPr>
              <p14:xfrm>
                <a:off x="1899819" y="4474639"/>
                <a:ext cx="148680" cy="193320"/>
              </p14:xfrm>
            </p:contentPart>
          </mc:Choice>
          <mc:Fallback xmlns="">
            <p:pic>
              <p:nvPicPr>
                <p:cNvPr id="23" name="Entrada de lápiz 22">
                  <a:extLst>
                    <a:ext uri="{FF2B5EF4-FFF2-40B4-BE49-F238E27FC236}">
                      <a16:creationId xmlns:a16="http://schemas.microsoft.com/office/drawing/2014/main" id="{739C50DB-54FE-4CFA-B80D-3BE941B19B44}"/>
                    </a:ext>
                  </a:extLst>
                </p:cNvPr>
                <p:cNvPicPr/>
                <p:nvPr/>
              </p:nvPicPr>
              <p:blipFill>
                <a:blip r:embed="rId165"/>
                <a:stretch>
                  <a:fillRect/>
                </a:stretch>
              </p:blipFill>
              <p:spPr>
                <a:xfrm>
                  <a:off x="1890819" y="4465999"/>
                  <a:ext cx="166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5" name="Entrada de lápiz 24">
                  <a:extLst>
                    <a:ext uri="{FF2B5EF4-FFF2-40B4-BE49-F238E27FC236}">
                      <a16:creationId xmlns:a16="http://schemas.microsoft.com/office/drawing/2014/main" id="{38031AC2-56EE-4C77-A206-E05845CD208E}"/>
                    </a:ext>
                  </a:extLst>
                </p14:cNvPr>
                <p14:cNvContentPartPr/>
                <p14:nvPr/>
              </p14:nvContentPartPr>
              <p14:xfrm>
                <a:off x="2086659" y="4544839"/>
                <a:ext cx="22680" cy="90360"/>
              </p14:xfrm>
            </p:contentPart>
          </mc:Choice>
          <mc:Fallback xmlns="">
            <p:pic>
              <p:nvPicPr>
                <p:cNvPr id="25" name="Entrada de lápiz 24">
                  <a:extLst>
                    <a:ext uri="{FF2B5EF4-FFF2-40B4-BE49-F238E27FC236}">
                      <a16:creationId xmlns:a16="http://schemas.microsoft.com/office/drawing/2014/main" id="{38031AC2-56EE-4C77-A206-E05845CD208E}"/>
                    </a:ext>
                  </a:extLst>
                </p:cNvPr>
                <p:cNvPicPr/>
                <p:nvPr/>
              </p:nvPicPr>
              <p:blipFill>
                <a:blip r:embed="rId167"/>
                <a:stretch>
                  <a:fillRect/>
                </a:stretch>
              </p:blipFill>
              <p:spPr>
                <a:xfrm>
                  <a:off x="2077659" y="4535839"/>
                  <a:ext cx="40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 name="Entrada de lápiz 27">
                  <a:extLst>
                    <a:ext uri="{FF2B5EF4-FFF2-40B4-BE49-F238E27FC236}">
                      <a16:creationId xmlns:a16="http://schemas.microsoft.com/office/drawing/2014/main" id="{64D7FDCD-3743-47DB-9DA4-D8AF0134BE0F}"/>
                    </a:ext>
                  </a:extLst>
                </p14:cNvPr>
                <p14:cNvContentPartPr/>
                <p14:nvPr/>
              </p14:nvContentPartPr>
              <p14:xfrm>
                <a:off x="1994499" y="4488319"/>
                <a:ext cx="210600" cy="199800"/>
              </p14:xfrm>
            </p:contentPart>
          </mc:Choice>
          <mc:Fallback xmlns="">
            <p:pic>
              <p:nvPicPr>
                <p:cNvPr id="28" name="Entrada de lápiz 27">
                  <a:extLst>
                    <a:ext uri="{FF2B5EF4-FFF2-40B4-BE49-F238E27FC236}">
                      <a16:creationId xmlns:a16="http://schemas.microsoft.com/office/drawing/2014/main" id="{64D7FDCD-3743-47DB-9DA4-D8AF0134BE0F}"/>
                    </a:ext>
                  </a:extLst>
                </p:cNvPr>
                <p:cNvPicPr/>
                <p:nvPr/>
              </p:nvPicPr>
              <p:blipFill>
                <a:blip r:embed="rId169"/>
                <a:stretch>
                  <a:fillRect/>
                </a:stretch>
              </p:blipFill>
              <p:spPr>
                <a:xfrm>
                  <a:off x="1985859" y="4479319"/>
                  <a:ext cx="228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4" name="Entrada de lápiz 33">
                  <a:extLst>
                    <a:ext uri="{FF2B5EF4-FFF2-40B4-BE49-F238E27FC236}">
                      <a16:creationId xmlns:a16="http://schemas.microsoft.com/office/drawing/2014/main" id="{BE6FF64C-EAD1-4400-8053-A1953FAB2D89}"/>
                    </a:ext>
                  </a:extLst>
                </p14:cNvPr>
                <p14:cNvContentPartPr/>
                <p14:nvPr/>
              </p14:nvContentPartPr>
              <p14:xfrm>
                <a:off x="2204739" y="4447639"/>
                <a:ext cx="155520" cy="216360"/>
              </p14:xfrm>
            </p:contentPart>
          </mc:Choice>
          <mc:Fallback xmlns="">
            <p:pic>
              <p:nvPicPr>
                <p:cNvPr id="34" name="Entrada de lápiz 33">
                  <a:extLst>
                    <a:ext uri="{FF2B5EF4-FFF2-40B4-BE49-F238E27FC236}">
                      <a16:creationId xmlns:a16="http://schemas.microsoft.com/office/drawing/2014/main" id="{BE6FF64C-EAD1-4400-8053-A1953FAB2D89}"/>
                    </a:ext>
                  </a:extLst>
                </p:cNvPr>
                <p:cNvPicPr/>
                <p:nvPr/>
              </p:nvPicPr>
              <p:blipFill>
                <a:blip r:embed="rId171"/>
                <a:stretch>
                  <a:fillRect/>
                </a:stretch>
              </p:blipFill>
              <p:spPr>
                <a:xfrm>
                  <a:off x="2195739" y="4438999"/>
                  <a:ext cx="173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Entrada de lápiz 35">
                  <a:extLst>
                    <a:ext uri="{FF2B5EF4-FFF2-40B4-BE49-F238E27FC236}">
                      <a16:creationId xmlns:a16="http://schemas.microsoft.com/office/drawing/2014/main" id="{31CA97EE-3896-4148-A53B-AE403640266D}"/>
                    </a:ext>
                  </a:extLst>
                </p14:cNvPr>
                <p14:cNvContentPartPr/>
                <p14:nvPr/>
              </p14:nvContentPartPr>
              <p14:xfrm>
                <a:off x="2444139" y="4522519"/>
                <a:ext cx="25920" cy="43920"/>
              </p14:xfrm>
            </p:contentPart>
          </mc:Choice>
          <mc:Fallback xmlns="">
            <p:pic>
              <p:nvPicPr>
                <p:cNvPr id="36" name="Entrada de lápiz 35">
                  <a:extLst>
                    <a:ext uri="{FF2B5EF4-FFF2-40B4-BE49-F238E27FC236}">
                      <a16:creationId xmlns:a16="http://schemas.microsoft.com/office/drawing/2014/main" id="{31CA97EE-3896-4148-A53B-AE403640266D}"/>
                    </a:ext>
                  </a:extLst>
                </p:cNvPr>
                <p:cNvPicPr/>
                <p:nvPr/>
              </p:nvPicPr>
              <p:blipFill>
                <a:blip r:embed="rId173"/>
                <a:stretch>
                  <a:fillRect/>
                </a:stretch>
              </p:blipFill>
              <p:spPr>
                <a:xfrm>
                  <a:off x="2435499" y="4513519"/>
                  <a:ext cx="43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Entrada de lápiz 41">
                  <a:extLst>
                    <a:ext uri="{FF2B5EF4-FFF2-40B4-BE49-F238E27FC236}">
                      <a16:creationId xmlns:a16="http://schemas.microsoft.com/office/drawing/2014/main" id="{1BB0C39B-3165-4975-9874-9F3EA52D2502}"/>
                    </a:ext>
                  </a:extLst>
                </p14:cNvPr>
                <p14:cNvContentPartPr/>
                <p14:nvPr/>
              </p14:nvContentPartPr>
              <p14:xfrm>
                <a:off x="2448459" y="4649599"/>
                <a:ext cx="16920" cy="34560"/>
              </p14:xfrm>
            </p:contentPart>
          </mc:Choice>
          <mc:Fallback xmlns="">
            <p:pic>
              <p:nvPicPr>
                <p:cNvPr id="42" name="Entrada de lápiz 41">
                  <a:extLst>
                    <a:ext uri="{FF2B5EF4-FFF2-40B4-BE49-F238E27FC236}">
                      <a16:creationId xmlns:a16="http://schemas.microsoft.com/office/drawing/2014/main" id="{1BB0C39B-3165-4975-9874-9F3EA52D2502}"/>
                    </a:ext>
                  </a:extLst>
                </p:cNvPr>
                <p:cNvPicPr/>
                <p:nvPr/>
              </p:nvPicPr>
              <p:blipFill>
                <a:blip r:embed="rId175"/>
                <a:stretch>
                  <a:fillRect/>
                </a:stretch>
              </p:blipFill>
              <p:spPr>
                <a:xfrm>
                  <a:off x="2439819" y="4640959"/>
                  <a:ext cx="34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7" name="Entrada de lápiz 46">
                  <a:extLst>
                    <a:ext uri="{FF2B5EF4-FFF2-40B4-BE49-F238E27FC236}">
                      <a16:creationId xmlns:a16="http://schemas.microsoft.com/office/drawing/2014/main" id="{6202BEE4-7D77-4489-BBE3-6B4C7571A5B8}"/>
                    </a:ext>
                  </a:extLst>
                </p14:cNvPr>
                <p14:cNvContentPartPr/>
                <p14:nvPr/>
              </p14:nvContentPartPr>
              <p14:xfrm>
                <a:off x="2741139" y="4473199"/>
                <a:ext cx="33120" cy="185760"/>
              </p14:xfrm>
            </p:contentPart>
          </mc:Choice>
          <mc:Fallback xmlns="">
            <p:pic>
              <p:nvPicPr>
                <p:cNvPr id="47" name="Entrada de lápiz 46">
                  <a:extLst>
                    <a:ext uri="{FF2B5EF4-FFF2-40B4-BE49-F238E27FC236}">
                      <a16:creationId xmlns:a16="http://schemas.microsoft.com/office/drawing/2014/main" id="{6202BEE4-7D77-4489-BBE3-6B4C7571A5B8}"/>
                    </a:ext>
                  </a:extLst>
                </p:cNvPr>
                <p:cNvPicPr/>
                <p:nvPr/>
              </p:nvPicPr>
              <p:blipFill>
                <a:blip r:embed="rId177"/>
                <a:stretch>
                  <a:fillRect/>
                </a:stretch>
              </p:blipFill>
              <p:spPr>
                <a:xfrm>
                  <a:off x="2732139" y="4464559"/>
                  <a:ext cx="507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3" name="Entrada de lápiz 52">
                  <a:extLst>
                    <a:ext uri="{FF2B5EF4-FFF2-40B4-BE49-F238E27FC236}">
                      <a16:creationId xmlns:a16="http://schemas.microsoft.com/office/drawing/2014/main" id="{88799010-A104-4810-9952-4EC2A110B43A}"/>
                    </a:ext>
                  </a:extLst>
                </p14:cNvPr>
                <p14:cNvContentPartPr/>
                <p14:nvPr/>
              </p14:nvContentPartPr>
              <p14:xfrm>
                <a:off x="2597859" y="4436119"/>
                <a:ext cx="258120" cy="50760"/>
              </p14:xfrm>
            </p:contentPart>
          </mc:Choice>
          <mc:Fallback xmlns="">
            <p:pic>
              <p:nvPicPr>
                <p:cNvPr id="53" name="Entrada de lápiz 52">
                  <a:extLst>
                    <a:ext uri="{FF2B5EF4-FFF2-40B4-BE49-F238E27FC236}">
                      <a16:creationId xmlns:a16="http://schemas.microsoft.com/office/drawing/2014/main" id="{88799010-A104-4810-9952-4EC2A110B43A}"/>
                    </a:ext>
                  </a:extLst>
                </p:cNvPr>
                <p:cNvPicPr/>
                <p:nvPr/>
              </p:nvPicPr>
              <p:blipFill>
                <a:blip r:embed="rId179"/>
                <a:stretch>
                  <a:fillRect/>
                </a:stretch>
              </p:blipFill>
              <p:spPr>
                <a:xfrm>
                  <a:off x="2588859" y="4427119"/>
                  <a:ext cx="275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6" name="Entrada de lápiz 55">
                  <a:extLst>
                    <a:ext uri="{FF2B5EF4-FFF2-40B4-BE49-F238E27FC236}">
                      <a16:creationId xmlns:a16="http://schemas.microsoft.com/office/drawing/2014/main" id="{7F78E4C1-02CE-45FE-9B48-A878CEE47105}"/>
                    </a:ext>
                  </a:extLst>
                </p14:cNvPr>
                <p14:cNvContentPartPr/>
                <p14:nvPr/>
              </p14:nvContentPartPr>
              <p14:xfrm>
                <a:off x="2662659" y="4541959"/>
                <a:ext cx="180000" cy="22680"/>
              </p14:xfrm>
            </p:contentPart>
          </mc:Choice>
          <mc:Fallback xmlns="">
            <p:pic>
              <p:nvPicPr>
                <p:cNvPr id="56" name="Entrada de lápiz 55">
                  <a:extLst>
                    <a:ext uri="{FF2B5EF4-FFF2-40B4-BE49-F238E27FC236}">
                      <a16:creationId xmlns:a16="http://schemas.microsoft.com/office/drawing/2014/main" id="{7F78E4C1-02CE-45FE-9B48-A878CEE47105}"/>
                    </a:ext>
                  </a:extLst>
                </p:cNvPr>
                <p:cNvPicPr/>
                <p:nvPr/>
              </p:nvPicPr>
              <p:blipFill>
                <a:blip r:embed="rId181"/>
                <a:stretch>
                  <a:fillRect/>
                </a:stretch>
              </p:blipFill>
              <p:spPr>
                <a:xfrm>
                  <a:off x="2653659" y="4533319"/>
                  <a:ext cx="197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8" name="Entrada de lápiz 57">
                  <a:extLst>
                    <a:ext uri="{FF2B5EF4-FFF2-40B4-BE49-F238E27FC236}">
                      <a16:creationId xmlns:a16="http://schemas.microsoft.com/office/drawing/2014/main" id="{546A4903-BABC-4181-8323-5226B3409611}"/>
                    </a:ext>
                  </a:extLst>
                </p14:cNvPr>
                <p14:cNvContentPartPr/>
                <p14:nvPr/>
              </p14:nvContentPartPr>
              <p14:xfrm>
                <a:off x="2835819" y="4522879"/>
                <a:ext cx="195480" cy="100080"/>
              </p14:xfrm>
            </p:contentPart>
          </mc:Choice>
          <mc:Fallback xmlns="">
            <p:pic>
              <p:nvPicPr>
                <p:cNvPr id="58" name="Entrada de lápiz 57">
                  <a:extLst>
                    <a:ext uri="{FF2B5EF4-FFF2-40B4-BE49-F238E27FC236}">
                      <a16:creationId xmlns:a16="http://schemas.microsoft.com/office/drawing/2014/main" id="{546A4903-BABC-4181-8323-5226B3409611}"/>
                    </a:ext>
                  </a:extLst>
                </p:cNvPr>
                <p:cNvPicPr/>
                <p:nvPr/>
              </p:nvPicPr>
              <p:blipFill>
                <a:blip r:embed="rId183"/>
                <a:stretch>
                  <a:fillRect/>
                </a:stretch>
              </p:blipFill>
              <p:spPr>
                <a:xfrm>
                  <a:off x="2827179" y="4513879"/>
                  <a:ext cx="2131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1" name="Entrada de lápiz 60">
                  <a:extLst>
                    <a:ext uri="{FF2B5EF4-FFF2-40B4-BE49-F238E27FC236}">
                      <a16:creationId xmlns:a16="http://schemas.microsoft.com/office/drawing/2014/main" id="{E4332434-3DA7-47A1-AE90-B12619076BDF}"/>
                    </a:ext>
                  </a:extLst>
                </p14:cNvPr>
                <p14:cNvContentPartPr/>
                <p14:nvPr/>
              </p14:nvContentPartPr>
              <p14:xfrm>
                <a:off x="3045699" y="4497679"/>
                <a:ext cx="10800" cy="123480"/>
              </p14:xfrm>
            </p:contentPart>
          </mc:Choice>
          <mc:Fallback xmlns="">
            <p:pic>
              <p:nvPicPr>
                <p:cNvPr id="61" name="Entrada de lápiz 60">
                  <a:extLst>
                    <a:ext uri="{FF2B5EF4-FFF2-40B4-BE49-F238E27FC236}">
                      <a16:creationId xmlns:a16="http://schemas.microsoft.com/office/drawing/2014/main" id="{E4332434-3DA7-47A1-AE90-B12619076BDF}"/>
                    </a:ext>
                  </a:extLst>
                </p:cNvPr>
                <p:cNvPicPr/>
                <p:nvPr/>
              </p:nvPicPr>
              <p:blipFill>
                <a:blip r:embed="rId185"/>
                <a:stretch>
                  <a:fillRect/>
                </a:stretch>
              </p:blipFill>
              <p:spPr>
                <a:xfrm>
                  <a:off x="3037059" y="4489039"/>
                  <a:ext cx="28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5" name="Entrada de lápiz 64">
                  <a:extLst>
                    <a:ext uri="{FF2B5EF4-FFF2-40B4-BE49-F238E27FC236}">
                      <a16:creationId xmlns:a16="http://schemas.microsoft.com/office/drawing/2014/main" id="{60475F5C-AA84-4C0A-BBB3-E49DF4D45026}"/>
                    </a:ext>
                  </a:extLst>
                </p14:cNvPr>
                <p14:cNvContentPartPr/>
                <p14:nvPr/>
              </p14:nvContentPartPr>
              <p14:xfrm>
                <a:off x="2918259" y="4489399"/>
                <a:ext cx="170640" cy="35280"/>
              </p14:xfrm>
            </p:contentPart>
          </mc:Choice>
          <mc:Fallback xmlns="">
            <p:pic>
              <p:nvPicPr>
                <p:cNvPr id="65" name="Entrada de lápiz 64">
                  <a:extLst>
                    <a:ext uri="{FF2B5EF4-FFF2-40B4-BE49-F238E27FC236}">
                      <a16:creationId xmlns:a16="http://schemas.microsoft.com/office/drawing/2014/main" id="{60475F5C-AA84-4C0A-BBB3-E49DF4D45026}"/>
                    </a:ext>
                  </a:extLst>
                </p:cNvPr>
                <p:cNvPicPr/>
                <p:nvPr/>
              </p:nvPicPr>
              <p:blipFill>
                <a:blip r:embed="rId187"/>
                <a:stretch>
                  <a:fillRect/>
                </a:stretch>
              </p:blipFill>
              <p:spPr>
                <a:xfrm>
                  <a:off x="2909619" y="4480759"/>
                  <a:ext cx="188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9" name="Entrada de lápiz 68">
                  <a:extLst>
                    <a:ext uri="{FF2B5EF4-FFF2-40B4-BE49-F238E27FC236}">
                      <a16:creationId xmlns:a16="http://schemas.microsoft.com/office/drawing/2014/main" id="{ECAA0507-3285-4785-840E-757AFFD5E2D3}"/>
                    </a:ext>
                  </a:extLst>
                </p14:cNvPr>
                <p14:cNvContentPartPr/>
                <p14:nvPr/>
              </p14:nvContentPartPr>
              <p14:xfrm>
                <a:off x="3111579" y="4493359"/>
                <a:ext cx="112320" cy="115560"/>
              </p14:xfrm>
            </p:contentPart>
          </mc:Choice>
          <mc:Fallback xmlns="">
            <p:pic>
              <p:nvPicPr>
                <p:cNvPr id="69" name="Entrada de lápiz 68">
                  <a:extLst>
                    <a:ext uri="{FF2B5EF4-FFF2-40B4-BE49-F238E27FC236}">
                      <a16:creationId xmlns:a16="http://schemas.microsoft.com/office/drawing/2014/main" id="{ECAA0507-3285-4785-840E-757AFFD5E2D3}"/>
                    </a:ext>
                  </a:extLst>
                </p:cNvPr>
                <p:cNvPicPr/>
                <p:nvPr/>
              </p:nvPicPr>
              <p:blipFill>
                <a:blip r:embed="rId189"/>
                <a:stretch>
                  <a:fillRect/>
                </a:stretch>
              </p:blipFill>
              <p:spPr>
                <a:xfrm>
                  <a:off x="3102579" y="4484719"/>
                  <a:ext cx="1299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6" name="Entrada de lápiz 75">
                  <a:extLst>
                    <a:ext uri="{FF2B5EF4-FFF2-40B4-BE49-F238E27FC236}">
                      <a16:creationId xmlns:a16="http://schemas.microsoft.com/office/drawing/2014/main" id="{2CC32A57-2FCD-4409-807A-B87DEB42D251}"/>
                    </a:ext>
                  </a:extLst>
                </p14:cNvPr>
                <p14:cNvContentPartPr/>
                <p14:nvPr/>
              </p14:nvContentPartPr>
              <p14:xfrm>
                <a:off x="3256299" y="4453759"/>
                <a:ext cx="159840" cy="167760"/>
              </p14:xfrm>
            </p:contentPart>
          </mc:Choice>
          <mc:Fallback xmlns="">
            <p:pic>
              <p:nvPicPr>
                <p:cNvPr id="76" name="Entrada de lápiz 75">
                  <a:extLst>
                    <a:ext uri="{FF2B5EF4-FFF2-40B4-BE49-F238E27FC236}">
                      <a16:creationId xmlns:a16="http://schemas.microsoft.com/office/drawing/2014/main" id="{2CC32A57-2FCD-4409-807A-B87DEB42D251}"/>
                    </a:ext>
                  </a:extLst>
                </p:cNvPr>
                <p:cNvPicPr/>
                <p:nvPr/>
              </p:nvPicPr>
              <p:blipFill>
                <a:blip r:embed="rId191"/>
                <a:stretch>
                  <a:fillRect/>
                </a:stretch>
              </p:blipFill>
              <p:spPr>
                <a:xfrm>
                  <a:off x="3247299" y="4445119"/>
                  <a:ext cx="1774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7" name="Entrada de lápiz 76">
                  <a:extLst>
                    <a:ext uri="{FF2B5EF4-FFF2-40B4-BE49-F238E27FC236}">
                      <a16:creationId xmlns:a16="http://schemas.microsoft.com/office/drawing/2014/main" id="{5BD2EB75-D5FB-430B-8466-C28341803925}"/>
                    </a:ext>
                  </a:extLst>
                </p14:cNvPr>
                <p14:cNvContentPartPr/>
                <p14:nvPr/>
              </p14:nvContentPartPr>
              <p14:xfrm>
                <a:off x="3399939" y="4435759"/>
                <a:ext cx="137880" cy="165240"/>
              </p14:xfrm>
            </p:contentPart>
          </mc:Choice>
          <mc:Fallback xmlns="">
            <p:pic>
              <p:nvPicPr>
                <p:cNvPr id="77" name="Entrada de lápiz 76">
                  <a:extLst>
                    <a:ext uri="{FF2B5EF4-FFF2-40B4-BE49-F238E27FC236}">
                      <a16:creationId xmlns:a16="http://schemas.microsoft.com/office/drawing/2014/main" id="{5BD2EB75-D5FB-430B-8466-C28341803925}"/>
                    </a:ext>
                  </a:extLst>
                </p:cNvPr>
                <p:cNvPicPr/>
                <p:nvPr/>
              </p:nvPicPr>
              <p:blipFill>
                <a:blip r:embed="rId193"/>
                <a:stretch>
                  <a:fillRect/>
                </a:stretch>
              </p:blipFill>
              <p:spPr>
                <a:xfrm>
                  <a:off x="3390939" y="4426759"/>
                  <a:ext cx="1555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4" name="Entrada de lápiz 83">
                  <a:extLst>
                    <a:ext uri="{FF2B5EF4-FFF2-40B4-BE49-F238E27FC236}">
                      <a16:creationId xmlns:a16="http://schemas.microsoft.com/office/drawing/2014/main" id="{E41BAC38-55E7-40A0-9F64-BE85C8D6B85B}"/>
                    </a:ext>
                  </a:extLst>
                </p14:cNvPr>
                <p14:cNvContentPartPr/>
                <p14:nvPr/>
              </p14:nvContentPartPr>
              <p14:xfrm>
                <a:off x="3537099" y="4452319"/>
                <a:ext cx="129960" cy="152280"/>
              </p14:xfrm>
            </p:contentPart>
          </mc:Choice>
          <mc:Fallback xmlns="">
            <p:pic>
              <p:nvPicPr>
                <p:cNvPr id="84" name="Entrada de lápiz 83">
                  <a:extLst>
                    <a:ext uri="{FF2B5EF4-FFF2-40B4-BE49-F238E27FC236}">
                      <a16:creationId xmlns:a16="http://schemas.microsoft.com/office/drawing/2014/main" id="{E41BAC38-55E7-40A0-9F64-BE85C8D6B85B}"/>
                    </a:ext>
                  </a:extLst>
                </p:cNvPr>
                <p:cNvPicPr/>
                <p:nvPr/>
              </p:nvPicPr>
              <p:blipFill>
                <a:blip r:embed="rId195"/>
                <a:stretch>
                  <a:fillRect/>
                </a:stretch>
              </p:blipFill>
              <p:spPr>
                <a:xfrm>
                  <a:off x="3528099" y="4443319"/>
                  <a:ext cx="147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7" name="Entrada de lápiz 86">
                  <a:extLst>
                    <a:ext uri="{FF2B5EF4-FFF2-40B4-BE49-F238E27FC236}">
                      <a16:creationId xmlns:a16="http://schemas.microsoft.com/office/drawing/2014/main" id="{CA337904-604E-4874-81E4-AF713BBE5D2D}"/>
                    </a:ext>
                  </a:extLst>
                </p14:cNvPr>
                <p14:cNvContentPartPr/>
                <p14:nvPr/>
              </p14:nvContentPartPr>
              <p14:xfrm>
                <a:off x="3521979" y="4531159"/>
                <a:ext cx="73080" cy="24480"/>
              </p14:xfrm>
            </p:contentPart>
          </mc:Choice>
          <mc:Fallback xmlns="">
            <p:pic>
              <p:nvPicPr>
                <p:cNvPr id="87" name="Entrada de lápiz 86">
                  <a:extLst>
                    <a:ext uri="{FF2B5EF4-FFF2-40B4-BE49-F238E27FC236}">
                      <a16:creationId xmlns:a16="http://schemas.microsoft.com/office/drawing/2014/main" id="{CA337904-604E-4874-81E4-AF713BBE5D2D}"/>
                    </a:ext>
                  </a:extLst>
                </p:cNvPr>
                <p:cNvPicPr/>
                <p:nvPr/>
              </p:nvPicPr>
              <p:blipFill>
                <a:blip r:embed="rId197"/>
                <a:stretch>
                  <a:fillRect/>
                </a:stretch>
              </p:blipFill>
              <p:spPr>
                <a:xfrm>
                  <a:off x="3513339" y="4522519"/>
                  <a:ext cx="90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0" name="Entrada de lápiz 89">
                  <a:extLst>
                    <a:ext uri="{FF2B5EF4-FFF2-40B4-BE49-F238E27FC236}">
                      <a16:creationId xmlns:a16="http://schemas.microsoft.com/office/drawing/2014/main" id="{DB16B698-EC3A-48CE-A5D6-811BBEB2C25F}"/>
                    </a:ext>
                  </a:extLst>
                </p14:cNvPr>
                <p14:cNvContentPartPr/>
                <p14:nvPr/>
              </p14:nvContentPartPr>
              <p14:xfrm>
                <a:off x="3488139" y="4462039"/>
                <a:ext cx="145080" cy="55800"/>
              </p14:xfrm>
            </p:contentPart>
          </mc:Choice>
          <mc:Fallback xmlns="">
            <p:pic>
              <p:nvPicPr>
                <p:cNvPr id="90" name="Entrada de lápiz 89">
                  <a:extLst>
                    <a:ext uri="{FF2B5EF4-FFF2-40B4-BE49-F238E27FC236}">
                      <a16:creationId xmlns:a16="http://schemas.microsoft.com/office/drawing/2014/main" id="{DB16B698-EC3A-48CE-A5D6-811BBEB2C25F}"/>
                    </a:ext>
                  </a:extLst>
                </p:cNvPr>
                <p:cNvPicPr/>
                <p:nvPr/>
              </p:nvPicPr>
              <p:blipFill>
                <a:blip r:embed="rId199"/>
                <a:stretch>
                  <a:fillRect/>
                </a:stretch>
              </p:blipFill>
              <p:spPr>
                <a:xfrm>
                  <a:off x="3479139" y="4453039"/>
                  <a:ext cx="162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5" name="Entrada de lápiz 104">
                  <a:extLst>
                    <a:ext uri="{FF2B5EF4-FFF2-40B4-BE49-F238E27FC236}">
                      <a16:creationId xmlns:a16="http://schemas.microsoft.com/office/drawing/2014/main" id="{ABB203D7-5F8B-4B36-805E-FDE54E47EB4B}"/>
                    </a:ext>
                  </a:extLst>
                </p14:cNvPr>
                <p14:cNvContentPartPr/>
                <p14:nvPr/>
              </p14:nvContentPartPr>
              <p14:xfrm>
                <a:off x="3690099" y="4418119"/>
                <a:ext cx="148320" cy="160200"/>
              </p14:xfrm>
            </p:contentPart>
          </mc:Choice>
          <mc:Fallback xmlns="">
            <p:pic>
              <p:nvPicPr>
                <p:cNvPr id="105" name="Entrada de lápiz 104">
                  <a:extLst>
                    <a:ext uri="{FF2B5EF4-FFF2-40B4-BE49-F238E27FC236}">
                      <a16:creationId xmlns:a16="http://schemas.microsoft.com/office/drawing/2014/main" id="{ABB203D7-5F8B-4B36-805E-FDE54E47EB4B}"/>
                    </a:ext>
                  </a:extLst>
                </p:cNvPr>
                <p:cNvPicPr/>
                <p:nvPr/>
              </p:nvPicPr>
              <p:blipFill>
                <a:blip r:embed="rId201"/>
                <a:stretch>
                  <a:fillRect/>
                </a:stretch>
              </p:blipFill>
              <p:spPr>
                <a:xfrm>
                  <a:off x="3681459" y="4409479"/>
                  <a:ext cx="165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6" name="Entrada de lápiz 105">
                  <a:extLst>
                    <a:ext uri="{FF2B5EF4-FFF2-40B4-BE49-F238E27FC236}">
                      <a16:creationId xmlns:a16="http://schemas.microsoft.com/office/drawing/2014/main" id="{95328998-826F-44A0-8CCB-90097A1F92F4}"/>
                    </a:ext>
                  </a:extLst>
                </p14:cNvPr>
                <p14:cNvContentPartPr/>
                <p14:nvPr/>
              </p14:nvContentPartPr>
              <p14:xfrm>
                <a:off x="3740139" y="4262599"/>
                <a:ext cx="65520" cy="61200"/>
              </p14:xfrm>
            </p:contentPart>
          </mc:Choice>
          <mc:Fallback xmlns="">
            <p:pic>
              <p:nvPicPr>
                <p:cNvPr id="106" name="Entrada de lápiz 105">
                  <a:extLst>
                    <a:ext uri="{FF2B5EF4-FFF2-40B4-BE49-F238E27FC236}">
                      <a16:creationId xmlns:a16="http://schemas.microsoft.com/office/drawing/2014/main" id="{95328998-826F-44A0-8CCB-90097A1F92F4}"/>
                    </a:ext>
                  </a:extLst>
                </p:cNvPr>
                <p:cNvPicPr/>
                <p:nvPr/>
              </p:nvPicPr>
              <p:blipFill>
                <a:blip r:embed="rId203"/>
                <a:stretch>
                  <a:fillRect/>
                </a:stretch>
              </p:blipFill>
              <p:spPr>
                <a:xfrm>
                  <a:off x="3731139" y="4253599"/>
                  <a:ext cx="83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7" name="Entrada de lápiz 106">
                  <a:extLst>
                    <a:ext uri="{FF2B5EF4-FFF2-40B4-BE49-F238E27FC236}">
                      <a16:creationId xmlns:a16="http://schemas.microsoft.com/office/drawing/2014/main" id="{704D1B24-72A2-4230-9FA2-18740A887C30}"/>
                    </a:ext>
                  </a:extLst>
                </p14:cNvPr>
                <p14:cNvContentPartPr/>
                <p14:nvPr/>
              </p14:nvContentPartPr>
              <p14:xfrm>
                <a:off x="3872979" y="4380319"/>
                <a:ext cx="174600" cy="178200"/>
              </p14:xfrm>
            </p:contentPart>
          </mc:Choice>
          <mc:Fallback xmlns="">
            <p:pic>
              <p:nvPicPr>
                <p:cNvPr id="107" name="Entrada de lápiz 106">
                  <a:extLst>
                    <a:ext uri="{FF2B5EF4-FFF2-40B4-BE49-F238E27FC236}">
                      <a16:creationId xmlns:a16="http://schemas.microsoft.com/office/drawing/2014/main" id="{704D1B24-72A2-4230-9FA2-18740A887C30}"/>
                    </a:ext>
                  </a:extLst>
                </p:cNvPr>
                <p:cNvPicPr/>
                <p:nvPr/>
              </p:nvPicPr>
              <p:blipFill>
                <a:blip r:embed="rId205"/>
                <a:stretch>
                  <a:fillRect/>
                </a:stretch>
              </p:blipFill>
              <p:spPr>
                <a:xfrm>
                  <a:off x="3864339" y="4371319"/>
                  <a:ext cx="192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08" name="Entrada de lápiz 107">
                  <a:extLst>
                    <a:ext uri="{FF2B5EF4-FFF2-40B4-BE49-F238E27FC236}">
                      <a16:creationId xmlns:a16="http://schemas.microsoft.com/office/drawing/2014/main" id="{8DC7F452-AD08-4C6B-AA2E-34F0791B13BD}"/>
                    </a:ext>
                  </a:extLst>
                </p14:cNvPr>
                <p14:cNvContentPartPr/>
                <p14:nvPr/>
              </p14:nvContentPartPr>
              <p14:xfrm>
                <a:off x="3941379" y="4381039"/>
                <a:ext cx="182160" cy="136080"/>
              </p14:xfrm>
            </p:contentPart>
          </mc:Choice>
          <mc:Fallback xmlns="">
            <p:pic>
              <p:nvPicPr>
                <p:cNvPr id="108" name="Entrada de lápiz 107">
                  <a:extLst>
                    <a:ext uri="{FF2B5EF4-FFF2-40B4-BE49-F238E27FC236}">
                      <a16:creationId xmlns:a16="http://schemas.microsoft.com/office/drawing/2014/main" id="{8DC7F452-AD08-4C6B-AA2E-34F0791B13BD}"/>
                    </a:ext>
                  </a:extLst>
                </p:cNvPr>
                <p:cNvPicPr/>
                <p:nvPr/>
              </p:nvPicPr>
              <p:blipFill>
                <a:blip r:embed="rId207"/>
                <a:stretch>
                  <a:fillRect/>
                </a:stretch>
              </p:blipFill>
              <p:spPr>
                <a:xfrm>
                  <a:off x="3932739" y="4372399"/>
                  <a:ext cx="199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9" name="Entrada de lápiz 108">
                  <a:extLst>
                    <a:ext uri="{FF2B5EF4-FFF2-40B4-BE49-F238E27FC236}">
                      <a16:creationId xmlns:a16="http://schemas.microsoft.com/office/drawing/2014/main" id="{501BFDB7-847B-44F8-86C2-77E60F2A3F2D}"/>
                    </a:ext>
                  </a:extLst>
                </p14:cNvPr>
                <p14:cNvContentPartPr/>
                <p14:nvPr/>
              </p14:nvContentPartPr>
              <p14:xfrm>
                <a:off x="4169979" y="4413079"/>
                <a:ext cx="199800" cy="166680"/>
              </p14:xfrm>
            </p:contentPart>
          </mc:Choice>
          <mc:Fallback xmlns="">
            <p:pic>
              <p:nvPicPr>
                <p:cNvPr id="109" name="Entrada de lápiz 108">
                  <a:extLst>
                    <a:ext uri="{FF2B5EF4-FFF2-40B4-BE49-F238E27FC236}">
                      <a16:creationId xmlns:a16="http://schemas.microsoft.com/office/drawing/2014/main" id="{501BFDB7-847B-44F8-86C2-77E60F2A3F2D}"/>
                    </a:ext>
                  </a:extLst>
                </p:cNvPr>
                <p:cNvPicPr/>
                <p:nvPr/>
              </p:nvPicPr>
              <p:blipFill>
                <a:blip r:embed="rId209"/>
                <a:stretch>
                  <a:fillRect/>
                </a:stretch>
              </p:blipFill>
              <p:spPr>
                <a:xfrm>
                  <a:off x="4161339" y="4404439"/>
                  <a:ext cx="217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0" name="Entrada de lápiz 109">
                  <a:extLst>
                    <a:ext uri="{FF2B5EF4-FFF2-40B4-BE49-F238E27FC236}">
                      <a16:creationId xmlns:a16="http://schemas.microsoft.com/office/drawing/2014/main" id="{E4A98B0B-EA44-48E9-B723-4B52480794B8}"/>
                    </a:ext>
                  </a:extLst>
                </p14:cNvPr>
                <p14:cNvContentPartPr/>
                <p14:nvPr/>
              </p14:nvContentPartPr>
              <p14:xfrm>
                <a:off x="4172499" y="4476079"/>
                <a:ext cx="115560" cy="23040"/>
              </p14:xfrm>
            </p:contentPart>
          </mc:Choice>
          <mc:Fallback xmlns="">
            <p:pic>
              <p:nvPicPr>
                <p:cNvPr id="110" name="Entrada de lápiz 109">
                  <a:extLst>
                    <a:ext uri="{FF2B5EF4-FFF2-40B4-BE49-F238E27FC236}">
                      <a16:creationId xmlns:a16="http://schemas.microsoft.com/office/drawing/2014/main" id="{E4A98B0B-EA44-48E9-B723-4B52480794B8}"/>
                    </a:ext>
                  </a:extLst>
                </p:cNvPr>
                <p:cNvPicPr/>
                <p:nvPr/>
              </p:nvPicPr>
              <p:blipFill>
                <a:blip r:embed="rId211"/>
                <a:stretch>
                  <a:fillRect/>
                </a:stretch>
              </p:blipFill>
              <p:spPr>
                <a:xfrm>
                  <a:off x="4163499" y="4467439"/>
                  <a:ext cx="133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1" name="Entrada de lápiz 110">
                  <a:extLst>
                    <a:ext uri="{FF2B5EF4-FFF2-40B4-BE49-F238E27FC236}">
                      <a16:creationId xmlns:a16="http://schemas.microsoft.com/office/drawing/2014/main" id="{277C98B3-A29E-402B-9E7D-8157E453408C}"/>
                    </a:ext>
                  </a:extLst>
                </p14:cNvPr>
                <p14:cNvContentPartPr/>
                <p14:nvPr/>
              </p14:nvContentPartPr>
              <p14:xfrm>
                <a:off x="4153779" y="4423159"/>
                <a:ext cx="128520" cy="21240"/>
              </p14:xfrm>
            </p:contentPart>
          </mc:Choice>
          <mc:Fallback xmlns="">
            <p:pic>
              <p:nvPicPr>
                <p:cNvPr id="111" name="Entrada de lápiz 110">
                  <a:extLst>
                    <a:ext uri="{FF2B5EF4-FFF2-40B4-BE49-F238E27FC236}">
                      <a16:creationId xmlns:a16="http://schemas.microsoft.com/office/drawing/2014/main" id="{277C98B3-A29E-402B-9E7D-8157E453408C}"/>
                    </a:ext>
                  </a:extLst>
                </p:cNvPr>
                <p:cNvPicPr/>
                <p:nvPr/>
              </p:nvPicPr>
              <p:blipFill>
                <a:blip r:embed="rId213"/>
                <a:stretch>
                  <a:fillRect/>
                </a:stretch>
              </p:blipFill>
              <p:spPr>
                <a:xfrm>
                  <a:off x="4145139" y="4414519"/>
                  <a:ext cx="146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2" name="Entrada de lápiz 111">
                  <a:extLst>
                    <a:ext uri="{FF2B5EF4-FFF2-40B4-BE49-F238E27FC236}">
                      <a16:creationId xmlns:a16="http://schemas.microsoft.com/office/drawing/2014/main" id="{26837267-FE5D-4935-BC62-67E0C19A26D2}"/>
                    </a:ext>
                  </a:extLst>
                </p14:cNvPr>
                <p14:cNvContentPartPr/>
                <p14:nvPr/>
              </p14:nvContentPartPr>
              <p14:xfrm>
                <a:off x="4338459" y="4392199"/>
                <a:ext cx="148680" cy="131400"/>
              </p14:xfrm>
            </p:contentPart>
          </mc:Choice>
          <mc:Fallback xmlns="">
            <p:pic>
              <p:nvPicPr>
                <p:cNvPr id="112" name="Entrada de lápiz 111">
                  <a:extLst>
                    <a:ext uri="{FF2B5EF4-FFF2-40B4-BE49-F238E27FC236}">
                      <a16:creationId xmlns:a16="http://schemas.microsoft.com/office/drawing/2014/main" id="{26837267-FE5D-4935-BC62-67E0C19A26D2}"/>
                    </a:ext>
                  </a:extLst>
                </p:cNvPr>
                <p:cNvPicPr/>
                <p:nvPr/>
              </p:nvPicPr>
              <p:blipFill>
                <a:blip r:embed="rId215"/>
                <a:stretch>
                  <a:fillRect/>
                </a:stretch>
              </p:blipFill>
              <p:spPr>
                <a:xfrm>
                  <a:off x="4329819" y="4383559"/>
                  <a:ext cx="166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3" name="Entrada de lápiz 112">
                  <a:extLst>
                    <a:ext uri="{FF2B5EF4-FFF2-40B4-BE49-F238E27FC236}">
                      <a16:creationId xmlns:a16="http://schemas.microsoft.com/office/drawing/2014/main" id="{6054260D-DCA3-4D25-98B1-713CDC41C3FA}"/>
                    </a:ext>
                  </a:extLst>
                </p14:cNvPr>
                <p14:cNvContentPartPr/>
                <p14:nvPr/>
              </p14:nvContentPartPr>
              <p14:xfrm>
                <a:off x="4515939" y="4259359"/>
                <a:ext cx="249840" cy="278280"/>
              </p14:xfrm>
            </p:contentPart>
          </mc:Choice>
          <mc:Fallback xmlns="">
            <p:pic>
              <p:nvPicPr>
                <p:cNvPr id="113" name="Entrada de lápiz 112">
                  <a:extLst>
                    <a:ext uri="{FF2B5EF4-FFF2-40B4-BE49-F238E27FC236}">
                      <a16:creationId xmlns:a16="http://schemas.microsoft.com/office/drawing/2014/main" id="{6054260D-DCA3-4D25-98B1-713CDC41C3FA}"/>
                    </a:ext>
                  </a:extLst>
                </p:cNvPr>
                <p:cNvPicPr/>
                <p:nvPr/>
              </p:nvPicPr>
              <p:blipFill>
                <a:blip r:embed="rId217"/>
                <a:stretch>
                  <a:fillRect/>
                </a:stretch>
              </p:blipFill>
              <p:spPr>
                <a:xfrm>
                  <a:off x="4506939" y="4250719"/>
                  <a:ext cx="267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4" name="Entrada de lápiz 113">
                  <a:extLst>
                    <a:ext uri="{FF2B5EF4-FFF2-40B4-BE49-F238E27FC236}">
                      <a16:creationId xmlns:a16="http://schemas.microsoft.com/office/drawing/2014/main" id="{6879CC05-9B31-4E21-BDFC-1F25017984C9}"/>
                    </a:ext>
                  </a:extLst>
                </p14:cNvPr>
                <p14:cNvContentPartPr/>
                <p14:nvPr/>
              </p14:nvContentPartPr>
              <p14:xfrm>
                <a:off x="4808619" y="4297879"/>
                <a:ext cx="222480" cy="204840"/>
              </p14:xfrm>
            </p:contentPart>
          </mc:Choice>
          <mc:Fallback xmlns="">
            <p:pic>
              <p:nvPicPr>
                <p:cNvPr id="114" name="Entrada de lápiz 113">
                  <a:extLst>
                    <a:ext uri="{FF2B5EF4-FFF2-40B4-BE49-F238E27FC236}">
                      <a16:creationId xmlns:a16="http://schemas.microsoft.com/office/drawing/2014/main" id="{6879CC05-9B31-4E21-BDFC-1F25017984C9}"/>
                    </a:ext>
                  </a:extLst>
                </p:cNvPr>
                <p:cNvPicPr/>
                <p:nvPr/>
              </p:nvPicPr>
              <p:blipFill>
                <a:blip r:embed="rId219"/>
                <a:stretch>
                  <a:fillRect/>
                </a:stretch>
              </p:blipFill>
              <p:spPr>
                <a:xfrm>
                  <a:off x="4799619" y="4288879"/>
                  <a:ext cx="240120" cy="222480"/>
                </a:xfrm>
                <a:prstGeom prst="rect">
                  <a:avLst/>
                </a:prstGeom>
              </p:spPr>
            </p:pic>
          </mc:Fallback>
        </mc:AlternateContent>
      </p:grpSp>
      <p:grpSp>
        <p:nvGrpSpPr>
          <p:cNvPr id="119" name="Grupo 118">
            <a:extLst>
              <a:ext uri="{FF2B5EF4-FFF2-40B4-BE49-F238E27FC236}">
                <a16:creationId xmlns:a16="http://schemas.microsoft.com/office/drawing/2014/main" id="{5981F05E-60A1-4F5F-8A17-2DB8B55B5374}"/>
              </a:ext>
            </a:extLst>
          </p:cNvPr>
          <p:cNvGrpSpPr/>
          <p:nvPr/>
        </p:nvGrpSpPr>
        <p:grpSpPr>
          <a:xfrm>
            <a:off x="1155339" y="2848879"/>
            <a:ext cx="4365000" cy="2241000"/>
            <a:chOff x="1155339" y="2848879"/>
            <a:chExt cx="4365000" cy="2241000"/>
          </a:xfrm>
        </p:grpSpPr>
        <mc:AlternateContent xmlns:mc="http://schemas.openxmlformats.org/markup-compatibility/2006" xmlns:p14="http://schemas.microsoft.com/office/powerpoint/2010/main" xmlns:aink="http://schemas.microsoft.com/office/drawing/2016/ink">
          <mc:Choice Requires="p14 aink">
            <p:contentPart p14:bwMode="auto" r:id="rId220">
              <p14:nvContentPartPr>
                <p14:cNvPr id="116" name="Entrada de lápiz 115">
                  <a:extLst>
                    <a:ext uri="{FF2B5EF4-FFF2-40B4-BE49-F238E27FC236}">
                      <a16:creationId xmlns:a16="http://schemas.microsoft.com/office/drawing/2014/main" id="{2D4E4BD1-95AE-4A4B-8264-DB5BB2EA1248}"/>
                    </a:ext>
                  </a:extLst>
                </p14:cNvPr>
                <p14:cNvContentPartPr/>
                <p14:nvPr/>
              </p14:nvContentPartPr>
              <p14:xfrm>
                <a:off x="1243539" y="3313999"/>
                <a:ext cx="4276800" cy="1775880"/>
              </p14:xfrm>
            </p:contentPart>
          </mc:Choice>
          <mc:Fallback xmlns="">
            <p:pic>
              <p:nvPicPr>
                <p:cNvPr id="116" name="Entrada de lápiz 115">
                  <a:extLst>
                    <a:ext uri="{FF2B5EF4-FFF2-40B4-BE49-F238E27FC236}">
                      <a16:creationId xmlns:a16="http://schemas.microsoft.com/office/drawing/2014/main" id="{2D4E4BD1-95AE-4A4B-8264-DB5BB2EA1248}"/>
                    </a:ext>
                  </a:extLst>
                </p:cNvPr>
                <p:cNvPicPr/>
                <p:nvPr/>
              </p:nvPicPr>
              <p:blipFill>
                <a:blip r:embed="rId221"/>
                <a:stretch>
                  <a:fillRect/>
                </a:stretch>
              </p:blipFill>
              <p:spPr>
                <a:xfrm>
                  <a:off x="1234539" y="3304999"/>
                  <a:ext cx="4294440" cy="179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2">
              <p14:nvContentPartPr>
                <p14:cNvPr id="117" name="Entrada de lápiz 116">
                  <a:extLst>
                    <a:ext uri="{FF2B5EF4-FFF2-40B4-BE49-F238E27FC236}">
                      <a16:creationId xmlns:a16="http://schemas.microsoft.com/office/drawing/2014/main" id="{2CA5AE46-BCB2-46AB-989A-DA9CF3190F23}"/>
                    </a:ext>
                  </a:extLst>
                </p14:cNvPr>
                <p14:cNvContentPartPr/>
                <p14:nvPr/>
              </p14:nvContentPartPr>
              <p14:xfrm>
                <a:off x="1155339" y="2898919"/>
                <a:ext cx="457560" cy="917280"/>
              </p14:xfrm>
            </p:contentPart>
          </mc:Choice>
          <mc:Fallback xmlns="">
            <p:pic>
              <p:nvPicPr>
                <p:cNvPr id="117" name="Entrada de lápiz 116">
                  <a:extLst>
                    <a:ext uri="{FF2B5EF4-FFF2-40B4-BE49-F238E27FC236}">
                      <a16:creationId xmlns:a16="http://schemas.microsoft.com/office/drawing/2014/main" id="{2CA5AE46-BCB2-46AB-989A-DA9CF3190F23}"/>
                    </a:ext>
                  </a:extLst>
                </p:cNvPr>
                <p:cNvPicPr/>
                <p:nvPr/>
              </p:nvPicPr>
              <p:blipFill>
                <a:blip r:embed="rId223"/>
                <a:stretch>
                  <a:fillRect/>
                </a:stretch>
              </p:blipFill>
              <p:spPr>
                <a:xfrm>
                  <a:off x="1146339" y="2889919"/>
                  <a:ext cx="475200" cy="93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4">
              <p14:nvContentPartPr>
                <p14:cNvPr id="118" name="Entrada de lápiz 117">
                  <a:extLst>
                    <a:ext uri="{FF2B5EF4-FFF2-40B4-BE49-F238E27FC236}">
                      <a16:creationId xmlns:a16="http://schemas.microsoft.com/office/drawing/2014/main" id="{CE554233-54A4-41EC-9082-FE499E4BE150}"/>
                    </a:ext>
                  </a:extLst>
                </p14:cNvPr>
                <p14:cNvContentPartPr/>
                <p14:nvPr/>
              </p14:nvContentPartPr>
              <p14:xfrm>
                <a:off x="1444779" y="2848879"/>
                <a:ext cx="188280" cy="155520"/>
              </p14:xfrm>
            </p:contentPart>
          </mc:Choice>
          <mc:Fallback xmlns="">
            <p:pic>
              <p:nvPicPr>
                <p:cNvPr id="118" name="Entrada de lápiz 117">
                  <a:extLst>
                    <a:ext uri="{FF2B5EF4-FFF2-40B4-BE49-F238E27FC236}">
                      <a16:creationId xmlns:a16="http://schemas.microsoft.com/office/drawing/2014/main" id="{CE554233-54A4-41EC-9082-FE499E4BE150}"/>
                    </a:ext>
                  </a:extLst>
                </p:cNvPr>
                <p:cNvPicPr/>
                <p:nvPr/>
              </p:nvPicPr>
              <p:blipFill>
                <a:blip r:embed="rId225"/>
                <a:stretch>
                  <a:fillRect/>
                </a:stretch>
              </p:blipFill>
              <p:spPr>
                <a:xfrm>
                  <a:off x="1436139" y="2840239"/>
                  <a:ext cx="205920" cy="173160"/>
                </a:xfrm>
                <a:prstGeom prst="rect">
                  <a:avLst/>
                </a:prstGeom>
              </p:spPr>
            </p:pic>
          </mc:Fallback>
        </mc:AlternateContent>
      </p:grpSp>
      <p:grpSp>
        <p:nvGrpSpPr>
          <p:cNvPr id="124" name="Grupo 123">
            <a:extLst>
              <a:ext uri="{FF2B5EF4-FFF2-40B4-BE49-F238E27FC236}">
                <a16:creationId xmlns:a16="http://schemas.microsoft.com/office/drawing/2014/main" id="{9AF5FC1C-3005-4C85-834A-E1F0D3F4CA5A}"/>
              </a:ext>
            </a:extLst>
          </p:cNvPr>
          <p:cNvGrpSpPr/>
          <p:nvPr/>
        </p:nvGrpSpPr>
        <p:grpSpPr>
          <a:xfrm>
            <a:off x="131859" y="1932319"/>
            <a:ext cx="374760" cy="207720"/>
            <a:chOff x="131859" y="1932319"/>
            <a:chExt cx="374760" cy="207720"/>
          </a:xfrm>
        </p:grpSpPr>
        <mc:AlternateContent xmlns:mc="http://schemas.openxmlformats.org/markup-compatibility/2006" xmlns:p14="http://schemas.microsoft.com/office/powerpoint/2010/main">
          <mc:Choice Requires="p14">
            <p:contentPart p14:bwMode="auto" r:id="rId226">
              <p14:nvContentPartPr>
                <p14:cNvPr id="120" name="Entrada de lápiz 119">
                  <a:extLst>
                    <a:ext uri="{FF2B5EF4-FFF2-40B4-BE49-F238E27FC236}">
                      <a16:creationId xmlns:a16="http://schemas.microsoft.com/office/drawing/2014/main" id="{057D8505-0B84-4CB3-9483-11856D3BA2C1}"/>
                    </a:ext>
                  </a:extLst>
                </p14:cNvPr>
                <p14:cNvContentPartPr/>
                <p14:nvPr/>
              </p14:nvContentPartPr>
              <p14:xfrm>
                <a:off x="169299" y="1932319"/>
                <a:ext cx="74880" cy="23400"/>
              </p14:xfrm>
            </p:contentPart>
          </mc:Choice>
          <mc:Fallback xmlns="">
            <p:pic>
              <p:nvPicPr>
                <p:cNvPr id="120" name="Entrada de lápiz 119">
                  <a:extLst>
                    <a:ext uri="{FF2B5EF4-FFF2-40B4-BE49-F238E27FC236}">
                      <a16:creationId xmlns:a16="http://schemas.microsoft.com/office/drawing/2014/main" id="{057D8505-0B84-4CB3-9483-11856D3BA2C1}"/>
                    </a:ext>
                  </a:extLst>
                </p:cNvPr>
                <p:cNvPicPr/>
                <p:nvPr/>
              </p:nvPicPr>
              <p:blipFill>
                <a:blip r:embed="rId227"/>
                <a:stretch>
                  <a:fillRect/>
                </a:stretch>
              </p:blipFill>
              <p:spPr>
                <a:xfrm>
                  <a:off x="160299" y="1923679"/>
                  <a:ext cx="92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1" name="Entrada de lápiz 120">
                  <a:extLst>
                    <a:ext uri="{FF2B5EF4-FFF2-40B4-BE49-F238E27FC236}">
                      <a16:creationId xmlns:a16="http://schemas.microsoft.com/office/drawing/2014/main" id="{1B40FBDC-F08D-4A10-B64C-B5C4B9B5A4A4}"/>
                    </a:ext>
                  </a:extLst>
                </p14:cNvPr>
                <p14:cNvContentPartPr/>
                <p14:nvPr/>
              </p14:nvContentPartPr>
              <p14:xfrm>
                <a:off x="131859" y="1944199"/>
                <a:ext cx="171360" cy="165960"/>
              </p14:xfrm>
            </p:contentPart>
          </mc:Choice>
          <mc:Fallback xmlns="">
            <p:pic>
              <p:nvPicPr>
                <p:cNvPr id="121" name="Entrada de lápiz 120">
                  <a:extLst>
                    <a:ext uri="{FF2B5EF4-FFF2-40B4-BE49-F238E27FC236}">
                      <a16:creationId xmlns:a16="http://schemas.microsoft.com/office/drawing/2014/main" id="{1B40FBDC-F08D-4A10-B64C-B5C4B9B5A4A4}"/>
                    </a:ext>
                  </a:extLst>
                </p:cNvPr>
                <p:cNvPicPr/>
                <p:nvPr/>
              </p:nvPicPr>
              <p:blipFill>
                <a:blip r:embed="rId229"/>
                <a:stretch>
                  <a:fillRect/>
                </a:stretch>
              </p:blipFill>
              <p:spPr>
                <a:xfrm>
                  <a:off x="123219" y="1935559"/>
                  <a:ext cx="189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3" name="Entrada de lápiz 122">
                  <a:extLst>
                    <a:ext uri="{FF2B5EF4-FFF2-40B4-BE49-F238E27FC236}">
                      <a16:creationId xmlns:a16="http://schemas.microsoft.com/office/drawing/2014/main" id="{0F10604C-2EC2-40E4-9D72-87FC0A2DCE71}"/>
                    </a:ext>
                  </a:extLst>
                </p14:cNvPr>
                <p14:cNvContentPartPr/>
                <p14:nvPr/>
              </p14:nvContentPartPr>
              <p14:xfrm>
                <a:off x="390339" y="2006119"/>
                <a:ext cx="116280" cy="133920"/>
              </p14:xfrm>
            </p:contentPart>
          </mc:Choice>
          <mc:Fallback xmlns="">
            <p:pic>
              <p:nvPicPr>
                <p:cNvPr id="123" name="Entrada de lápiz 122">
                  <a:extLst>
                    <a:ext uri="{FF2B5EF4-FFF2-40B4-BE49-F238E27FC236}">
                      <a16:creationId xmlns:a16="http://schemas.microsoft.com/office/drawing/2014/main" id="{0F10604C-2EC2-40E4-9D72-87FC0A2DCE71}"/>
                    </a:ext>
                  </a:extLst>
                </p:cNvPr>
                <p:cNvPicPr/>
                <p:nvPr/>
              </p:nvPicPr>
              <p:blipFill>
                <a:blip r:embed="rId231"/>
                <a:stretch>
                  <a:fillRect/>
                </a:stretch>
              </p:blipFill>
              <p:spPr>
                <a:xfrm>
                  <a:off x="381699" y="1997479"/>
                  <a:ext cx="133920" cy="151560"/>
                </a:xfrm>
                <a:prstGeom prst="rect">
                  <a:avLst/>
                </a:prstGeom>
              </p:spPr>
            </p:pic>
          </mc:Fallback>
        </mc:AlternateContent>
      </p:grpSp>
      <p:grpSp>
        <p:nvGrpSpPr>
          <p:cNvPr id="128" name="Grupo 127">
            <a:extLst>
              <a:ext uri="{FF2B5EF4-FFF2-40B4-BE49-F238E27FC236}">
                <a16:creationId xmlns:a16="http://schemas.microsoft.com/office/drawing/2014/main" id="{E21BC1FA-820A-43EE-90F0-7A2308E67B9E}"/>
              </a:ext>
            </a:extLst>
          </p:cNvPr>
          <p:cNvGrpSpPr/>
          <p:nvPr/>
        </p:nvGrpSpPr>
        <p:grpSpPr>
          <a:xfrm>
            <a:off x="5778459" y="744679"/>
            <a:ext cx="734760" cy="239400"/>
            <a:chOff x="5778459" y="744679"/>
            <a:chExt cx="734760" cy="239400"/>
          </a:xfrm>
        </p:grpSpPr>
        <mc:AlternateContent xmlns:mc="http://schemas.openxmlformats.org/markup-compatibility/2006" xmlns:p14="http://schemas.microsoft.com/office/powerpoint/2010/main">
          <mc:Choice Requires="p14">
            <p:contentPart p14:bwMode="auto" r:id="rId232">
              <p14:nvContentPartPr>
                <p14:cNvPr id="125" name="Entrada de lápiz 124">
                  <a:extLst>
                    <a:ext uri="{FF2B5EF4-FFF2-40B4-BE49-F238E27FC236}">
                      <a16:creationId xmlns:a16="http://schemas.microsoft.com/office/drawing/2014/main" id="{3B42A373-5D90-4DC3-8E39-583D221AA2E7}"/>
                    </a:ext>
                  </a:extLst>
                </p14:cNvPr>
                <p14:cNvContentPartPr/>
                <p14:nvPr/>
              </p14:nvContentPartPr>
              <p14:xfrm>
                <a:off x="5816979" y="921439"/>
                <a:ext cx="696240" cy="62640"/>
              </p14:xfrm>
            </p:contentPart>
          </mc:Choice>
          <mc:Fallback xmlns="">
            <p:pic>
              <p:nvPicPr>
                <p:cNvPr id="125" name="Entrada de lápiz 124">
                  <a:extLst>
                    <a:ext uri="{FF2B5EF4-FFF2-40B4-BE49-F238E27FC236}">
                      <a16:creationId xmlns:a16="http://schemas.microsoft.com/office/drawing/2014/main" id="{3B42A373-5D90-4DC3-8E39-583D221AA2E7}"/>
                    </a:ext>
                  </a:extLst>
                </p:cNvPr>
                <p:cNvPicPr/>
                <p:nvPr/>
              </p:nvPicPr>
              <p:blipFill>
                <a:blip r:embed="rId233"/>
                <a:stretch>
                  <a:fillRect/>
                </a:stretch>
              </p:blipFill>
              <p:spPr>
                <a:xfrm>
                  <a:off x="5807979" y="912439"/>
                  <a:ext cx="713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6" name="Entrada de lápiz 125">
                  <a:extLst>
                    <a:ext uri="{FF2B5EF4-FFF2-40B4-BE49-F238E27FC236}">
                      <a16:creationId xmlns:a16="http://schemas.microsoft.com/office/drawing/2014/main" id="{853D1CE3-7EA0-42D5-8719-B023854B446D}"/>
                    </a:ext>
                  </a:extLst>
                </p14:cNvPr>
                <p14:cNvContentPartPr/>
                <p14:nvPr/>
              </p14:nvContentPartPr>
              <p14:xfrm>
                <a:off x="5882499" y="744679"/>
                <a:ext cx="23400" cy="119160"/>
              </p14:xfrm>
            </p:contentPart>
          </mc:Choice>
          <mc:Fallback xmlns="">
            <p:pic>
              <p:nvPicPr>
                <p:cNvPr id="126" name="Entrada de lápiz 125">
                  <a:extLst>
                    <a:ext uri="{FF2B5EF4-FFF2-40B4-BE49-F238E27FC236}">
                      <a16:creationId xmlns:a16="http://schemas.microsoft.com/office/drawing/2014/main" id="{853D1CE3-7EA0-42D5-8719-B023854B446D}"/>
                    </a:ext>
                  </a:extLst>
                </p:cNvPr>
                <p:cNvPicPr/>
                <p:nvPr/>
              </p:nvPicPr>
              <p:blipFill>
                <a:blip r:embed="rId235"/>
                <a:stretch>
                  <a:fillRect/>
                </a:stretch>
              </p:blipFill>
              <p:spPr>
                <a:xfrm>
                  <a:off x="5873859" y="735679"/>
                  <a:ext cx="41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7" name="Entrada de lápiz 126">
                  <a:extLst>
                    <a:ext uri="{FF2B5EF4-FFF2-40B4-BE49-F238E27FC236}">
                      <a16:creationId xmlns:a16="http://schemas.microsoft.com/office/drawing/2014/main" id="{715A94CA-51D6-4A52-A7B1-22FBD114036D}"/>
                    </a:ext>
                  </a:extLst>
                </p14:cNvPr>
                <p14:cNvContentPartPr/>
                <p14:nvPr/>
              </p14:nvContentPartPr>
              <p14:xfrm>
                <a:off x="5778459" y="801919"/>
                <a:ext cx="214920" cy="36000"/>
              </p14:xfrm>
            </p:contentPart>
          </mc:Choice>
          <mc:Fallback xmlns="">
            <p:pic>
              <p:nvPicPr>
                <p:cNvPr id="127" name="Entrada de lápiz 126">
                  <a:extLst>
                    <a:ext uri="{FF2B5EF4-FFF2-40B4-BE49-F238E27FC236}">
                      <a16:creationId xmlns:a16="http://schemas.microsoft.com/office/drawing/2014/main" id="{715A94CA-51D6-4A52-A7B1-22FBD114036D}"/>
                    </a:ext>
                  </a:extLst>
                </p:cNvPr>
                <p:cNvPicPr/>
                <p:nvPr/>
              </p:nvPicPr>
              <p:blipFill>
                <a:blip r:embed="rId237"/>
                <a:stretch>
                  <a:fillRect/>
                </a:stretch>
              </p:blipFill>
              <p:spPr>
                <a:xfrm>
                  <a:off x="5769819" y="792919"/>
                  <a:ext cx="232560" cy="53640"/>
                </a:xfrm>
                <a:prstGeom prst="rect">
                  <a:avLst/>
                </a:prstGeom>
              </p:spPr>
            </p:pic>
          </mc:Fallback>
        </mc:AlternateContent>
      </p:grpSp>
      <p:grpSp>
        <p:nvGrpSpPr>
          <p:cNvPr id="152" name="Grupo 151">
            <a:extLst>
              <a:ext uri="{FF2B5EF4-FFF2-40B4-BE49-F238E27FC236}">
                <a16:creationId xmlns:a16="http://schemas.microsoft.com/office/drawing/2014/main" id="{84389613-8F23-426B-B156-16C7A313E447}"/>
              </a:ext>
            </a:extLst>
          </p:cNvPr>
          <p:cNvGrpSpPr/>
          <p:nvPr/>
        </p:nvGrpSpPr>
        <p:grpSpPr>
          <a:xfrm>
            <a:off x="641619" y="253999"/>
            <a:ext cx="1175400" cy="242640"/>
            <a:chOff x="641619" y="253999"/>
            <a:chExt cx="1175400" cy="242640"/>
          </a:xfrm>
        </p:grpSpPr>
        <mc:AlternateContent xmlns:mc="http://schemas.openxmlformats.org/markup-compatibility/2006" xmlns:p14="http://schemas.microsoft.com/office/powerpoint/2010/main">
          <mc:Choice Requires="p14">
            <p:contentPart p14:bwMode="auto" r:id="rId238">
              <p14:nvContentPartPr>
                <p14:cNvPr id="129" name="Entrada de lápiz 128">
                  <a:extLst>
                    <a:ext uri="{FF2B5EF4-FFF2-40B4-BE49-F238E27FC236}">
                      <a16:creationId xmlns:a16="http://schemas.microsoft.com/office/drawing/2014/main" id="{AE34C8BF-8731-4280-91A5-153FB160D2BC}"/>
                    </a:ext>
                  </a:extLst>
                </p14:cNvPr>
                <p14:cNvContentPartPr/>
                <p14:nvPr/>
              </p14:nvContentPartPr>
              <p14:xfrm>
                <a:off x="641619" y="387559"/>
                <a:ext cx="137160" cy="109080"/>
              </p14:xfrm>
            </p:contentPart>
          </mc:Choice>
          <mc:Fallback xmlns="">
            <p:pic>
              <p:nvPicPr>
                <p:cNvPr id="129" name="Entrada de lápiz 128">
                  <a:extLst>
                    <a:ext uri="{FF2B5EF4-FFF2-40B4-BE49-F238E27FC236}">
                      <a16:creationId xmlns:a16="http://schemas.microsoft.com/office/drawing/2014/main" id="{AE34C8BF-8731-4280-91A5-153FB160D2BC}"/>
                    </a:ext>
                  </a:extLst>
                </p:cNvPr>
                <p:cNvPicPr/>
                <p:nvPr/>
              </p:nvPicPr>
              <p:blipFill>
                <a:blip r:embed="rId239"/>
                <a:stretch>
                  <a:fillRect/>
                </a:stretch>
              </p:blipFill>
              <p:spPr>
                <a:xfrm>
                  <a:off x="632979" y="378559"/>
                  <a:ext cx="1548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0" name="Entrada de lápiz 129">
                  <a:extLst>
                    <a:ext uri="{FF2B5EF4-FFF2-40B4-BE49-F238E27FC236}">
                      <a16:creationId xmlns:a16="http://schemas.microsoft.com/office/drawing/2014/main" id="{1AB55666-C7CA-45D5-99E9-211FA96DBE46}"/>
                    </a:ext>
                  </a:extLst>
                </p14:cNvPr>
                <p14:cNvContentPartPr/>
                <p14:nvPr/>
              </p14:nvContentPartPr>
              <p14:xfrm>
                <a:off x="904059" y="390439"/>
                <a:ext cx="36720" cy="70200"/>
              </p14:xfrm>
            </p:contentPart>
          </mc:Choice>
          <mc:Fallback xmlns="">
            <p:pic>
              <p:nvPicPr>
                <p:cNvPr id="130" name="Entrada de lápiz 129">
                  <a:extLst>
                    <a:ext uri="{FF2B5EF4-FFF2-40B4-BE49-F238E27FC236}">
                      <a16:creationId xmlns:a16="http://schemas.microsoft.com/office/drawing/2014/main" id="{1AB55666-C7CA-45D5-99E9-211FA96DBE46}"/>
                    </a:ext>
                  </a:extLst>
                </p:cNvPr>
                <p:cNvPicPr/>
                <p:nvPr/>
              </p:nvPicPr>
              <p:blipFill>
                <a:blip r:embed="rId241"/>
                <a:stretch>
                  <a:fillRect/>
                </a:stretch>
              </p:blipFill>
              <p:spPr>
                <a:xfrm>
                  <a:off x="895419" y="381439"/>
                  <a:ext cx="54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1" name="Entrada de lápiz 130">
                  <a:extLst>
                    <a:ext uri="{FF2B5EF4-FFF2-40B4-BE49-F238E27FC236}">
                      <a16:creationId xmlns:a16="http://schemas.microsoft.com/office/drawing/2014/main" id="{94692FB0-F304-459F-AEE0-3F2AF2E8058C}"/>
                    </a:ext>
                  </a:extLst>
                </p14:cNvPr>
                <p14:cNvContentPartPr/>
                <p14:nvPr/>
              </p14:nvContentPartPr>
              <p14:xfrm>
                <a:off x="842139" y="253999"/>
                <a:ext cx="51480" cy="44280"/>
              </p14:xfrm>
            </p:contentPart>
          </mc:Choice>
          <mc:Fallback xmlns="">
            <p:pic>
              <p:nvPicPr>
                <p:cNvPr id="131" name="Entrada de lápiz 130">
                  <a:extLst>
                    <a:ext uri="{FF2B5EF4-FFF2-40B4-BE49-F238E27FC236}">
                      <a16:creationId xmlns:a16="http://schemas.microsoft.com/office/drawing/2014/main" id="{94692FB0-F304-459F-AEE0-3F2AF2E8058C}"/>
                    </a:ext>
                  </a:extLst>
                </p:cNvPr>
                <p:cNvPicPr/>
                <p:nvPr/>
              </p:nvPicPr>
              <p:blipFill>
                <a:blip r:embed="rId243"/>
                <a:stretch>
                  <a:fillRect/>
                </a:stretch>
              </p:blipFill>
              <p:spPr>
                <a:xfrm>
                  <a:off x="833499" y="244999"/>
                  <a:ext cx="69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2" name="Entrada de lápiz 131">
                  <a:extLst>
                    <a:ext uri="{FF2B5EF4-FFF2-40B4-BE49-F238E27FC236}">
                      <a16:creationId xmlns:a16="http://schemas.microsoft.com/office/drawing/2014/main" id="{1071945E-A327-4F81-BEDE-A8D9043F97B8}"/>
                    </a:ext>
                  </a:extLst>
                </p14:cNvPr>
                <p14:cNvContentPartPr/>
                <p14:nvPr/>
              </p14:nvContentPartPr>
              <p14:xfrm>
                <a:off x="976059" y="356959"/>
                <a:ext cx="143640" cy="137160"/>
              </p14:xfrm>
            </p:contentPart>
          </mc:Choice>
          <mc:Fallback xmlns="">
            <p:pic>
              <p:nvPicPr>
                <p:cNvPr id="132" name="Entrada de lápiz 131">
                  <a:extLst>
                    <a:ext uri="{FF2B5EF4-FFF2-40B4-BE49-F238E27FC236}">
                      <a16:creationId xmlns:a16="http://schemas.microsoft.com/office/drawing/2014/main" id="{1071945E-A327-4F81-BEDE-A8D9043F97B8}"/>
                    </a:ext>
                  </a:extLst>
                </p:cNvPr>
                <p:cNvPicPr/>
                <p:nvPr/>
              </p:nvPicPr>
              <p:blipFill>
                <a:blip r:embed="rId245"/>
                <a:stretch>
                  <a:fillRect/>
                </a:stretch>
              </p:blipFill>
              <p:spPr>
                <a:xfrm>
                  <a:off x="967419" y="348319"/>
                  <a:ext cx="161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3" name="Entrada de lápiz 132">
                  <a:extLst>
                    <a:ext uri="{FF2B5EF4-FFF2-40B4-BE49-F238E27FC236}">
                      <a16:creationId xmlns:a16="http://schemas.microsoft.com/office/drawing/2014/main" id="{372C7FE2-4529-4BED-974D-93F8DB570524}"/>
                    </a:ext>
                  </a:extLst>
                </p14:cNvPr>
                <p14:cNvContentPartPr/>
                <p14:nvPr/>
              </p14:nvContentPartPr>
              <p14:xfrm>
                <a:off x="1119699" y="379279"/>
                <a:ext cx="156960" cy="102600"/>
              </p14:xfrm>
            </p:contentPart>
          </mc:Choice>
          <mc:Fallback xmlns="">
            <p:pic>
              <p:nvPicPr>
                <p:cNvPr id="133" name="Entrada de lápiz 132">
                  <a:extLst>
                    <a:ext uri="{FF2B5EF4-FFF2-40B4-BE49-F238E27FC236}">
                      <a16:creationId xmlns:a16="http://schemas.microsoft.com/office/drawing/2014/main" id="{372C7FE2-4529-4BED-974D-93F8DB570524}"/>
                    </a:ext>
                  </a:extLst>
                </p:cNvPr>
                <p:cNvPicPr/>
                <p:nvPr/>
              </p:nvPicPr>
              <p:blipFill>
                <a:blip r:embed="rId247"/>
                <a:stretch>
                  <a:fillRect/>
                </a:stretch>
              </p:blipFill>
              <p:spPr>
                <a:xfrm>
                  <a:off x="1111059" y="370639"/>
                  <a:ext cx="1746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4" name="Entrada de lápiz 133">
                  <a:extLst>
                    <a:ext uri="{FF2B5EF4-FFF2-40B4-BE49-F238E27FC236}">
                      <a16:creationId xmlns:a16="http://schemas.microsoft.com/office/drawing/2014/main" id="{95B9FD65-9713-41FD-9CC3-D00E4C63683B}"/>
                    </a:ext>
                  </a:extLst>
                </p14:cNvPr>
                <p14:cNvContentPartPr/>
                <p14:nvPr/>
              </p14:nvContentPartPr>
              <p14:xfrm>
                <a:off x="1311219" y="399079"/>
                <a:ext cx="190800" cy="63360"/>
              </p14:xfrm>
            </p:contentPart>
          </mc:Choice>
          <mc:Fallback xmlns="">
            <p:pic>
              <p:nvPicPr>
                <p:cNvPr id="134" name="Entrada de lápiz 133">
                  <a:extLst>
                    <a:ext uri="{FF2B5EF4-FFF2-40B4-BE49-F238E27FC236}">
                      <a16:creationId xmlns:a16="http://schemas.microsoft.com/office/drawing/2014/main" id="{95B9FD65-9713-41FD-9CC3-D00E4C63683B}"/>
                    </a:ext>
                  </a:extLst>
                </p:cNvPr>
                <p:cNvPicPr/>
                <p:nvPr/>
              </p:nvPicPr>
              <p:blipFill>
                <a:blip r:embed="rId249"/>
                <a:stretch>
                  <a:fillRect/>
                </a:stretch>
              </p:blipFill>
              <p:spPr>
                <a:xfrm>
                  <a:off x="1302579" y="390079"/>
                  <a:ext cx="208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5" name="Entrada de lápiz 134">
                  <a:extLst>
                    <a:ext uri="{FF2B5EF4-FFF2-40B4-BE49-F238E27FC236}">
                      <a16:creationId xmlns:a16="http://schemas.microsoft.com/office/drawing/2014/main" id="{D5A4C1E9-CB7B-4DD4-A7C9-EBBD5FFB3210}"/>
                    </a:ext>
                  </a:extLst>
                </p14:cNvPr>
                <p14:cNvContentPartPr/>
                <p14:nvPr/>
              </p14:nvContentPartPr>
              <p14:xfrm>
                <a:off x="1447659" y="256159"/>
                <a:ext cx="182160" cy="173520"/>
              </p14:xfrm>
            </p:contentPart>
          </mc:Choice>
          <mc:Fallback xmlns="">
            <p:pic>
              <p:nvPicPr>
                <p:cNvPr id="135" name="Entrada de lápiz 134">
                  <a:extLst>
                    <a:ext uri="{FF2B5EF4-FFF2-40B4-BE49-F238E27FC236}">
                      <a16:creationId xmlns:a16="http://schemas.microsoft.com/office/drawing/2014/main" id="{D5A4C1E9-CB7B-4DD4-A7C9-EBBD5FFB3210}"/>
                    </a:ext>
                  </a:extLst>
                </p:cNvPr>
                <p:cNvPicPr/>
                <p:nvPr/>
              </p:nvPicPr>
              <p:blipFill>
                <a:blip r:embed="rId251"/>
                <a:stretch>
                  <a:fillRect/>
                </a:stretch>
              </p:blipFill>
              <p:spPr>
                <a:xfrm>
                  <a:off x="1439019" y="247159"/>
                  <a:ext cx="199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6" name="Entrada de lápiz 135">
                  <a:extLst>
                    <a:ext uri="{FF2B5EF4-FFF2-40B4-BE49-F238E27FC236}">
                      <a16:creationId xmlns:a16="http://schemas.microsoft.com/office/drawing/2014/main" id="{B52EDD1A-C261-4A5C-A33B-B445207F71D8}"/>
                    </a:ext>
                  </a:extLst>
                </p14:cNvPr>
                <p14:cNvContentPartPr/>
                <p14:nvPr/>
              </p14:nvContentPartPr>
              <p14:xfrm>
                <a:off x="1522539" y="343279"/>
                <a:ext cx="212040" cy="57600"/>
              </p14:xfrm>
            </p:contentPart>
          </mc:Choice>
          <mc:Fallback xmlns="">
            <p:pic>
              <p:nvPicPr>
                <p:cNvPr id="136" name="Entrada de lápiz 135">
                  <a:extLst>
                    <a:ext uri="{FF2B5EF4-FFF2-40B4-BE49-F238E27FC236}">
                      <a16:creationId xmlns:a16="http://schemas.microsoft.com/office/drawing/2014/main" id="{B52EDD1A-C261-4A5C-A33B-B445207F71D8}"/>
                    </a:ext>
                  </a:extLst>
                </p:cNvPr>
                <p:cNvPicPr/>
                <p:nvPr/>
              </p:nvPicPr>
              <p:blipFill>
                <a:blip r:embed="rId253"/>
                <a:stretch>
                  <a:fillRect/>
                </a:stretch>
              </p:blipFill>
              <p:spPr>
                <a:xfrm>
                  <a:off x="1513899" y="334639"/>
                  <a:ext cx="2296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7" name="Entrada de lápiz 136">
                  <a:extLst>
                    <a:ext uri="{FF2B5EF4-FFF2-40B4-BE49-F238E27FC236}">
                      <a16:creationId xmlns:a16="http://schemas.microsoft.com/office/drawing/2014/main" id="{C63405DF-D77A-4FE0-9BAF-3CA2C4B785C4}"/>
                    </a:ext>
                  </a:extLst>
                </p14:cNvPr>
                <p14:cNvContentPartPr/>
                <p14:nvPr/>
              </p14:nvContentPartPr>
              <p14:xfrm>
                <a:off x="1625859" y="331039"/>
                <a:ext cx="191160" cy="91800"/>
              </p14:xfrm>
            </p:contentPart>
          </mc:Choice>
          <mc:Fallback xmlns="">
            <p:pic>
              <p:nvPicPr>
                <p:cNvPr id="137" name="Entrada de lápiz 136">
                  <a:extLst>
                    <a:ext uri="{FF2B5EF4-FFF2-40B4-BE49-F238E27FC236}">
                      <a16:creationId xmlns:a16="http://schemas.microsoft.com/office/drawing/2014/main" id="{C63405DF-D77A-4FE0-9BAF-3CA2C4B785C4}"/>
                    </a:ext>
                  </a:extLst>
                </p:cNvPr>
                <p:cNvPicPr/>
                <p:nvPr/>
              </p:nvPicPr>
              <p:blipFill>
                <a:blip r:embed="rId255"/>
                <a:stretch>
                  <a:fillRect/>
                </a:stretch>
              </p:blipFill>
              <p:spPr>
                <a:xfrm>
                  <a:off x="1617219" y="322399"/>
                  <a:ext cx="208800" cy="109440"/>
                </a:xfrm>
                <a:prstGeom prst="rect">
                  <a:avLst/>
                </a:prstGeom>
              </p:spPr>
            </p:pic>
          </mc:Fallback>
        </mc:AlternateContent>
      </p:grpSp>
      <p:grpSp>
        <p:nvGrpSpPr>
          <p:cNvPr id="151" name="Grupo 150">
            <a:extLst>
              <a:ext uri="{FF2B5EF4-FFF2-40B4-BE49-F238E27FC236}">
                <a16:creationId xmlns:a16="http://schemas.microsoft.com/office/drawing/2014/main" id="{BB993A17-0611-4D6D-8B95-2350FEFCC6CE}"/>
              </a:ext>
            </a:extLst>
          </p:cNvPr>
          <p:cNvGrpSpPr/>
          <p:nvPr/>
        </p:nvGrpSpPr>
        <p:grpSpPr>
          <a:xfrm>
            <a:off x="2058939" y="315559"/>
            <a:ext cx="362880" cy="189720"/>
            <a:chOff x="2058939" y="315559"/>
            <a:chExt cx="362880" cy="189720"/>
          </a:xfrm>
        </p:grpSpPr>
        <mc:AlternateContent xmlns:mc="http://schemas.openxmlformats.org/markup-compatibility/2006" xmlns:p14="http://schemas.microsoft.com/office/powerpoint/2010/main">
          <mc:Choice Requires="p14">
            <p:contentPart p14:bwMode="auto" r:id="rId256">
              <p14:nvContentPartPr>
                <p14:cNvPr id="138" name="Entrada de lápiz 137">
                  <a:extLst>
                    <a:ext uri="{FF2B5EF4-FFF2-40B4-BE49-F238E27FC236}">
                      <a16:creationId xmlns:a16="http://schemas.microsoft.com/office/drawing/2014/main" id="{D6A704F1-A550-4A05-8C1E-10FE670833B2}"/>
                    </a:ext>
                  </a:extLst>
                </p14:cNvPr>
                <p14:cNvContentPartPr/>
                <p14:nvPr/>
              </p14:nvContentPartPr>
              <p14:xfrm>
                <a:off x="2149299" y="390439"/>
                <a:ext cx="14400" cy="78120"/>
              </p14:xfrm>
            </p:contentPart>
          </mc:Choice>
          <mc:Fallback xmlns="">
            <p:pic>
              <p:nvPicPr>
                <p:cNvPr id="138" name="Entrada de lápiz 137">
                  <a:extLst>
                    <a:ext uri="{FF2B5EF4-FFF2-40B4-BE49-F238E27FC236}">
                      <a16:creationId xmlns:a16="http://schemas.microsoft.com/office/drawing/2014/main" id="{D6A704F1-A550-4A05-8C1E-10FE670833B2}"/>
                    </a:ext>
                  </a:extLst>
                </p:cNvPr>
                <p:cNvPicPr/>
                <p:nvPr/>
              </p:nvPicPr>
              <p:blipFill>
                <a:blip r:embed="rId257"/>
                <a:stretch>
                  <a:fillRect/>
                </a:stretch>
              </p:blipFill>
              <p:spPr>
                <a:xfrm>
                  <a:off x="2140659" y="381439"/>
                  <a:ext cx="32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9" name="Entrada de lápiz 138">
                  <a:extLst>
                    <a:ext uri="{FF2B5EF4-FFF2-40B4-BE49-F238E27FC236}">
                      <a16:creationId xmlns:a16="http://schemas.microsoft.com/office/drawing/2014/main" id="{0E17F88E-B458-4CBA-886D-A2C5B04B22F8}"/>
                    </a:ext>
                  </a:extLst>
                </p14:cNvPr>
                <p14:cNvContentPartPr/>
                <p14:nvPr/>
              </p14:nvContentPartPr>
              <p14:xfrm>
                <a:off x="2058939" y="354799"/>
                <a:ext cx="199800" cy="150480"/>
              </p14:xfrm>
            </p:contentPart>
          </mc:Choice>
          <mc:Fallback xmlns="">
            <p:pic>
              <p:nvPicPr>
                <p:cNvPr id="139" name="Entrada de lápiz 138">
                  <a:extLst>
                    <a:ext uri="{FF2B5EF4-FFF2-40B4-BE49-F238E27FC236}">
                      <a16:creationId xmlns:a16="http://schemas.microsoft.com/office/drawing/2014/main" id="{0E17F88E-B458-4CBA-886D-A2C5B04B22F8}"/>
                    </a:ext>
                  </a:extLst>
                </p:cNvPr>
                <p:cNvPicPr/>
                <p:nvPr/>
              </p:nvPicPr>
              <p:blipFill>
                <a:blip r:embed="rId259"/>
                <a:stretch>
                  <a:fillRect/>
                </a:stretch>
              </p:blipFill>
              <p:spPr>
                <a:xfrm>
                  <a:off x="2049939" y="346159"/>
                  <a:ext cx="217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0" name="Entrada de lápiz 139">
                  <a:extLst>
                    <a:ext uri="{FF2B5EF4-FFF2-40B4-BE49-F238E27FC236}">
                      <a16:creationId xmlns:a16="http://schemas.microsoft.com/office/drawing/2014/main" id="{535935C5-E3F7-4B3C-8DF6-1CE8C72D3F66}"/>
                    </a:ext>
                  </a:extLst>
                </p14:cNvPr>
                <p14:cNvContentPartPr/>
                <p14:nvPr/>
              </p14:nvContentPartPr>
              <p14:xfrm>
                <a:off x="2305899" y="348319"/>
                <a:ext cx="115920" cy="126720"/>
              </p14:xfrm>
            </p:contentPart>
          </mc:Choice>
          <mc:Fallback xmlns="">
            <p:pic>
              <p:nvPicPr>
                <p:cNvPr id="140" name="Entrada de lápiz 139">
                  <a:extLst>
                    <a:ext uri="{FF2B5EF4-FFF2-40B4-BE49-F238E27FC236}">
                      <a16:creationId xmlns:a16="http://schemas.microsoft.com/office/drawing/2014/main" id="{535935C5-E3F7-4B3C-8DF6-1CE8C72D3F66}"/>
                    </a:ext>
                  </a:extLst>
                </p:cNvPr>
                <p:cNvPicPr/>
                <p:nvPr/>
              </p:nvPicPr>
              <p:blipFill>
                <a:blip r:embed="rId261"/>
                <a:stretch>
                  <a:fillRect/>
                </a:stretch>
              </p:blipFill>
              <p:spPr>
                <a:xfrm>
                  <a:off x="2296899" y="339319"/>
                  <a:ext cx="133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1" name="Entrada de lápiz 140">
                  <a:extLst>
                    <a:ext uri="{FF2B5EF4-FFF2-40B4-BE49-F238E27FC236}">
                      <a16:creationId xmlns:a16="http://schemas.microsoft.com/office/drawing/2014/main" id="{7698762F-1CBF-4A5C-B3BB-61B69544E27D}"/>
                    </a:ext>
                  </a:extLst>
                </p14:cNvPr>
                <p14:cNvContentPartPr/>
                <p14:nvPr/>
              </p14:nvContentPartPr>
              <p14:xfrm>
                <a:off x="2302659" y="423919"/>
                <a:ext cx="52920" cy="10800"/>
              </p14:xfrm>
            </p:contentPart>
          </mc:Choice>
          <mc:Fallback xmlns="">
            <p:pic>
              <p:nvPicPr>
                <p:cNvPr id="141" name="Entrada de lápiz 140">
                  <a:extLst>
                    <a:ext uri="{FF2B5EF4-FFF2-40B4-BE49-F238E27FC236}">
                      <a16:creationId xmlns:a16="http://schemas.microsoft.com/office/drawing/2014/main" id="{7698762F-1CBF-4A5C-B3BB-61B69544E27D}"/>
                    </a:ext>
                  </a:extLst>
                </p:cNvPr>
                <p:cNvPicPr/>
                <p:nvPr/>
              </p:nvPicPr>
              <p:blipFill>
                <a:blip r:embed="rId263"/>
                <a:stretch>
                  <a:fillRect/>
                </a:stretch>
              </p:blipFill>
              <p:spPr>
                <a:xfrm>
                  <a:off x="2293659" y="414919"/>
                  <a:ext cx="70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2" name="Entrada de lápiz 141">
                  <a:extLst>
                    <a:ext uri="{FF2B5EF4-FFF2-40B4-BE49-F238E27FC236}">
                      <a16:creationId xmlns:a16="http://schemas.microsoft.com/office/drawing/2014/main" id="{216E89F2-DD6C-40E9-8F0C-453A8ABD57B3}"/>
                    </a:ext>
                  </a:extLst>
                </p14:cNvPr>
                <p14:cNvContentPartPr/>
                <p14:nvPr/>
              </p14:nvContentPartPr>
              <p14:xfrm>
                <a:off x="2263419" y="315559"/>
                <a:ext cx="156600" cy="74880"/>
              </p14:xfrm>
            </p:contentPart>
          </mc:Choice>
          <mc:Fallback xmlns="">
            <p:pic>
              <p:nvPicPr>
                <p:cNvPr id="142" name="Entrada de lápiz 141">
                  <a:extLst>
                    <a:ext uri="{FF2B5EF4-FFF2-40B4-BE49-F238E27FC236}">
                      <a16:creationId xmlns:a16="http://schemas.microsoft.com/office/drawing/2014/main" id="{216E89F2-DD6C-40E9-8F0C-453A8ABD57B3}"/>
                    </a:ext>
                  </a:extLst>
                </p:cNvPr>
                <p:cNvPicPr/>
                <p:nvPr/>
              </p:nvPicPr>
              <p:blipFill>
                <a:blip r:embed="rId265"/>
                <a:stretch>
                  <a:fillRect/>
                </a:stretch>
              </p:blipFill>
              <p:spPr>
                <a:xfrm>
                  <a:off x="2254419" y="306559"/>
                  <a:ext cx="174240" cy="92520"/>
                </a:xfrm>
                <a:prstGeom prst="rect">
                  <a:avLst/>
                </a:prstGeom>
              </p:spPr>
            </p:pic>
          </mc:Fallback>
        </mc:AlternateContent>
      </p:grpSp>
      <p:grpSp>
        <p:nvGrpSpPr>
          <p:cNvPr id="150" name="Grupo 149">
            <a:extLst>
              <a:ext uri="{FF2B5EF4-FFF2-40B4-BE49-F238E27FC236}">
                <a16:creationId xmlns:a16="http://schemas.microsoft.com/office/drawing/2014/main" id="{6D5692A3-62D4-48C2-BC29-5E2F6F8388EE}"/>
              </a:ext>
            </a:extLst>
          </p:cNvPr>
          <p:cNvGrpSpPr/>
          <p:nvPr/>
        </p:nvGrpSpPr>
        <p:grpSpPr>
          <a:xfrm>
            <a:off x="2676339" y="265159"/>
            <a:ext cx="972360" cy="197280"/>
            <a:chOff x="2676339" y="265159"/>
            <a:chExt cx="972360" cy="197280"/>
          </a:xfrm>
        </p:grpSpPr>
        <mc:AlternateContent xmlns:mc="http://schemas.openxmlformats.org/markup-compatibility/2006" xmlns:p14="http://schemas.microsoft.com/office/powerpoint/2010/main">
          <mc:Choice Requires="p14">
            <p:contentPart p14:bwMode="auto" r:id="rId266">
              <p14:nvContentPartPr>
                <p14:cNvPr id="143" name="Entrada de lápiz 142">
                  <a:extLst>
                    <a:ext uri="{FF2B5EF4-FFF2-40B4-BE49-F238E27FC236}">
                      <a16:creationId xmlns:a16="http://schemas.microsoft.com/office/drawing/2014/main" id="{723EAA5D-2DAE-4B93-930F-686D9E5DECA0}"/>
                    </a:ext>
                  </a:extLst>
                </p14:cNvPr>
                <p14:cNvContentPartPr/>
                <p14:nvPr/>
              </p14:nvContentPartPr>
              <p14:xfrm>
                <a:off x="2676339" y="338239"/>
                <a:ext cx="181800" cy="112320"/>
              </p14:xfrm>
            </p:contentPart>
          </mc:Choice>
          <mc:Fallback xmlns="">
            <p:pic>
              <p:nvPicPr>
                <p:cNvPr id="143" name="Entrada de lápiz 142">
                  <a:extLst>
                    <a:ext uri="{FF2B5EF4-FFF2-40B4-BE49-F238E27FC236}">
                      <a16:creationId xmlns:a16="http://schemas.microsoft.com/office/drawing/2014/main" id="{723EAA5D-2DAE-4B93-930F-686D9E5DECA0}"/>
                    </a:ext>
                  </a:extLst>
                </p:cNvPr>
                <p:cNvPicPr/>
                <p:nvPr/>
              </p:nvPicPr>
              <p:blipFill>
                <a:blip r:embed="rId267"/>
                <a:stretch>
                  <a:fillRect/>
                </a:stretch>
              </p:blipFill>
              <p:spPr>
                <a:xfrm>
                  <a:off x="2667699" y="329599"/>
                  <a:ext cx="199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4" name="Entrada de lápiz 143">
                  <a:extLst>
                    <a:ext uri="{FF2B5EF4-FFF2-40B4-BE49-F238E27FC236}">
                      <a16:creationId xmlns:a16="http://schemas.microsoft.com/office/drawing/2014/main" id="{1BCFA211-73FB-4E3E-8F3C-C5C8305F0604}"/>
                    </a:ext>
                  </a:extLst>
                </p14:cNvPr>
                <p14:cNvContentPartPr/>
                <p14:nvPr/>
              </p14:nvContentPartPr>
              <p14:xfrm>
                <a:off x="2826459" y="358039"/>
                <a:ext cx="105120" cy="104400"/>
              </p14:xfrm>
            </p:contentPart>
          </mc:Choice>
          <mc:Fallback xmlns="">
            <p:pic>
              <p:nvPicPr>
                <p:cNvPr id="144" name="Entrada de lápiz 143">
                  <a:extLst>
                    <a:ext uri="{FF2B5EF4-FFF2-40B4-BE49-F238E27FC236}">
                      <a16:creationId xmlns:a16="http://schemas.microsoft.com/office/drawing/2014/main" id="{1BCFA211-73FB-4E3E-8F3C-C5C8305F0604}"/>
                    </a:ext>
                  </a:extLst>
                </p:cNvPr>
                <p:cNvPicPr/>
                <p:nvPr/>
              </p:nvPicPr>
              <p:blipFill>
                <a:blip r:embed="rId269"/>
                <a:stretch>
                  <a:fillRect/>
                </a:stretch>
              </p:blipFill>
              <p:spPr>
                <a:xfrm>
                  <a:off x="2817459" y="349399"/>
                  <a:ext cx="122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5" name="Entrada de lápiz 144">
                  <a:extLst>
                    <a:ext uri="{FF2B5EF4-FFF2-40B4-BE49-F238E27FC236}">
                      <a16:creationId xmlns:a16="http://schemas.microsoft.com/office/drawing/2014/main" id="{DC455487-AB96-4DF6-81F4-A42302C98014}"/>
                    </a:ext>
                  </a:extLst>
                </p14:cNvPr>
                <p14:cNvContentPartPr/>
                <p14:nvPr/>
              </p14:nvContentPartPr>
              <p14:xfrm>
                <a:off x="2935179" y="342199"/>
                <a:ext cx="149760" cy="89280"/>
              </p14:xfrm>
            </p:contentPart>
          </mc:Choice>
          <mc:Fallback xmlns="">
            <p:pic>
              <p:nvPicPr>
                <p:cNvPr id="145" name="Entrada de lápiz 144">
                  <a:extLst>
                    <a:ext uri="{FF2B5EF4-FFF2-40B4-BE49-F238E27FC236}">
                      <a16:creationId xmlns:a16="http://schemas.microsoft.com/office/drawing/2014/main" id="{DC455487-AB96-4DF6-81F4-A42302C98014}"/>
                    </a:ext>
                  </a:extLst>
                </p:cNvPr>
                <p:cNvPicPr/>
                <p:nvPr/>
              </p:nvPicPr>
              <p:blipFill>
                <a:blip r:embed="rId271"/>
                <a:stretch>
                  <a:fillRect/>
                </a:stretch>
              </p:blipFill>
              <p:spPr>
                <a:xfrm>
                  <a:off x="2926179" y="333199"/>
                  <a:ext cx="167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6" name="Entrada de lápiz 145">
                  <a:extLst>
                    <a:ext uri="{FF2B5EF4-FFF2-40B4-BE49-F238E27FC236}">
                      <a16:creationId xmlns:a16="http://schemas.microsoft.com/office/drawing/2014/main" id="{F9AFC90E-54CA-4330-B8B6-49E9DB0A174C}"/>
                    </a:ext>
                  </a:extLst>
                </p14:cNvPr>
                <p14:cNvContentPartPr/>
                <p14:nvPr/>
              </p14:nvContentPartPr>
              <p14:xfrm>
                <a:off x="3156219" y="324199"/>
                <a:ext cx="63000" cy="110520"/>
              </p14:xfrm>
            </p:contentPart>
          </mc:Choice>
          <mc:Fallback xmlns="">
            <p:pic>
              <p:nvPicPr>
                <p:cNvPr id="146" name="Entrada de lápiz 145">
                  <a:extLst>
                    <a:ext uri="{FF2B5EF4-FFF2-40B4-BE49-F238E27FC236}">
                      <a16:creationId xmlns:a16="http://schemas.microsoft.com/office/drawing/2014/main" id="{F9AFC90E-54CA-4330-B8B6-49E9DB0A174C}"/>
                    </a:ext>
                  </a:extLst>
                </p:cNvPr>
                <p:cNvPicPr/>
                <p:nvPr/>
              </p:nvPicPr>
              <p:blipFill>
                <a:blip r:embed="rId273"/>
                <a:stretch>
                  <a:fillRect/>
                </a:stretch>
              </p:blipFill>
              <p:spPr>
                <a:xfrm>
                  <a:off x="3147579" y="315559"/>
                  <a:ext cx="80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7" name="Entrada de lápiz 146">
                  <a:extLst>
                    <a:ext uri="{FF2B5EF4-FFF2-40B4-BE49-F238E27FC236}">
                      <a16:creationId xmlns:a16="http://schemas.microsoft.com/office/drawing/2014/main" id="{D9D177FE-C473-4B36-9392-8EE63656D827}"/>
                    </a:ext>
                  </a:extLst>
                </p14:cNvPr>
                <p14:cNvContentPartPr/>
                <p14:nvPr/>
              </p14:nvContentPartPr>
              <p14:xfrm>
                <a:off x="3088539" y="311959"/>
                <a:ext cx="136440" cy="40680"/>
              </p14:xfrm>
            </p:contentPart>
          </mc:Choice>
          <mc:Fallback xmlns="">
            <p:pic>
              <p:nvPicPr>
                <p:cNvPr id="147" name="Entrada de lápiz 146">
                  <a:extLst>
                    <a:ext uri="{FF2B5EF4-FFF2-40B4-BE49-F238E27FC236}">
                      <a16:creationId xmlns:a16="http://schemas.microsoft.com/office/drawing/2014/main" id="{D9D177FE-C473-4B36-9392-8EE63656D827}"/>
                    </a:ext>
                  </a:extLst>
                </p:cNvPr>
                <p:cNvPicPr/>
                <p:nvPr/>
              </p:nvPicPr>
              <p:blipFill>
                <a:blip r:embed="rId275"/>
                <a:stretch>
                  <a:fillRect/>
                </a:stretch>
              </p:blipFill>
              <p:spPr>
                <a:xfrm>
                  <a:off x="3079539" y="302959"/>
                  <a:ext cx="154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8" name="Entrada de lápiz 147">
                  <a:extLst>
                    <a:ext uri="{FF2B5EF4-FFF2-40B4-BE49-F238E27FC236}">
                      <a16:creationId xmlns:a16="http://schemas.microsoft.com/office/drawing/2014/main" id="{DA546F9E-C27A-44F1-9198-DE69A04C2A75}"/>
                    </a:ext>
                  </a:extLst>
                </p14:cNvPr>
                <p14:cNvContentPartPr/>
                <p14:nvPr/>
              </p14:nvContentPartPr>
              <p14:xfrm>
                <a:off x="3254499" y="296119"/>
                <a:ext cx="95400" cy="122400"/>
              </p14:xfrm>
            </p:contentPart>
          </mc:Choice>
          <mc:Fallback xmlns="">
            <p:pic>
              <p:nvPicPr>
                <p:cNvPr id="148" name="Entrada de lápiz 147">
                  <a:extLst>
                    <a:ext uri="{FF2B5EF4-FFF2-40B4-BE49-F238E27FC236}">
                      <a16:creationId xmlns:a16="http://schemas.microsoft.com/office/drawing/2014/main" id="{DA546F9E-C27A-44F1-9198-DE69A04C2A75}"/>
                    </a:ext>
                  </a:extLst>
                </p:cNvPr>
                <p:cNvPicPr/>
                <p:nvPr/>
              </p:nvPicPr>
              <p:blipFill>
                <a:blip r:embed="rId277"/>
                <a:stretch>
                  <a:fillRect/>
                </a:stretch>
              </p:blipFill>
              <p:spPr>
                <a:xfrm>
                  <a:off x="3245499" y="287479"/>
                  <a:ext cx="113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49" name="Entrada de lápiz 148">
                  <a:extLst>
                    <a:ext uri="{FF2B5EF4-FFF2-40B4-BE49-F238E27FC236}">
                      <a16:creationId xmlns:a16="http://schemas.microsoft.com/office/drawing/2014/main" id="{4E14E86B-B53D-46CD-BB68-D6A9BC004D2C}"/>
                    </a:ext>
                  </a:extLst>
                </p14:cNvPr>
                <p14:cNvContentPartPr/>
                <p14:nvPr/>
              </p14:nvContentPartPr>
              <p14:xfrm>
                <a:off x="3374379" y="265159"/>
                <a:ext cx="274320" cy="170640"/>
              </p14:xfrm>
            </p:contentPart>
          </mc:Choice>
          <mc:Fallback xmlns="">
            <p:pic>
              <p:nvPicPr>
                <p:cNvPr id="149" name="Entrada de lápiz 148">
                  <a:extLst>
                    <a:ext uri="{FF2B5EF4-FFF2-40B4-BE49-F238E27FC236}">
                      <a16:creationId xmlns:a16="http://schemas.microsoft.com/office/drawing/2014/main" id="{4E14E86B-B53D-46CD-BB68-D6A9BC004D2C}"/>
                    </a:ext>
                  </a:extLst>
                </p:cNvPr>
                <p:cNvPicPr/>
                <p:nvPr/>
              </p:nvPicPr>
              <p:blipFill>
                <a:blip r:embed="rId279"/>
                <a:stretch>
                  <a:fillRect/>
                </a:stretch>
              </p:blipFill>
              <p:spPr>
                <a:xfrm>
                  <a:off x="3365379" y="256159"/>
                  <a:ext cx="291960" cy="188280"/>
                </a:xfrm>
                <a:prstGeom prst="rect">
                  <a:avLst/>
                </a:prstGeom>
              </p:spPr>
            </p:pic>
          </mc:Fallback>
        </mc:AlternateContent>
      </p:grpSp>
      <p:grpSp>
        <p:nvGrpSpPr>
          <p:cNvPr id="245" name="Grupo 244">
            <a:extLst>
              <a:ext uri="{FF2B5EF4-FFF2-40B4-BE49-F238E27FC236}">
                <a16:creationId xmlns:a16="http://schemas.microsoft.com/office/drawing/2014/main" id="{8B1F9607-7378-4141-8AE0-868992BC2C91}"/>
              </a:ext>
            </a:extLst>
          </p:cNvPr>
          <p:cNvGrpSpPr/>
          <p:nvPr/>
        </p:nvGrpSpPr>
        <p:grpSpPr>
          <a:xfrm>
            <a:off x="6709419" y="2437039"/>
            <a:ext cx="2224440" cy="889560"/>
            <a:chOff x="6709419" y="2437039"/>
            <a:chExt cx="2224440" cy="889560"/>
          </a:xfrm>
        </p:grpSpPr>
        <mc:AlternateContent xmlns:mc="http://schemas.openxmlformats.org/markup-compatibility/2006" xmlns:p14="http://schemas.microsoft.com/office/powerpoint/2010/main">
          <mc:Choice Requires="p14">
            <p:contentPart p14:bwMode="auto" r:id="rId280">
              <p14:nvContentPartPr>
                <p14:cNvPr id="179" name="Entrada de lápiz 178">
                  <a:extLst>
                    <a:ext uri="{FF2B5EF4-FFF2-40B4-BE49-F238E27FC236}">
                      <a16:creationId xmlns:a16="http://schemas.microsoft.com/office/drawing/2014/main" id="{14E82021-4BEA-4BEF-94E4-620ECAB02489}"/>
                    </a:ext>
                  </a:extLst>
                </p14:cNvPr>
                <p14:cNvContentPartPr/>
                <p14:nvPr/>
              </p14:nvContentPartPr>
              <p14:xfrm>
                <a:off x="6748299" y="2512999"/>
                <a:ext cx="173520" cy="239760"/>
              </p14:xfrm>
            </p:contentPart>
          </mc:Choice>
          <mc:Fallback xmlns="">
            <p:pic>
              <p:nvPicPr>
                <p:cNvPr id="179" name="Entrada de lápiz 178">
                  <a:extLst>
                    <a:ext uri="{FF2B5EF4-FFF2-40B4-BE49-F238E27FC236}">
                      <a16:creationId xmlns:a16="http://schemas.microsoft.com/office/drawing/2014/main" id="{14E82021-4BEA-4BEF-94E4-620ECAB02489}"/>
                    </a:ext>
                  </a:extLst>
                </p:cNvPr>
                <p:cNvPicPr/>
                <p:nvPr/>
              </p:nvPicPr>
              <p:blipFill>
                <a:blip r:embed="rId281"/>
                <a:stretch>
                  <a:fillRect/>
                </a:stretch>
              </p:blipFill>
              <p:spPr>
                <a:xfrm>
                  <a:off x="6739659" y="2504359"/>
                  <a:ext cx="1911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0" name="Entrada de lápiz 179">
                  <a:extLst>
                    <a:ext uri="{FF2B5EF4-FFF2-40B4-BE49-F238E27FC236}">
                      <a16:creationId xmlns:a16="http://schemas.microsoft.com/office/drawing/2014/main" id="{C89D796D-7A10-4AA6-8C33-05286877BF5A}"/>
                    </a:ext>
                  </a:extLst>
                </p14:cNvPr>
                <p14:cNvContentPartPr/>
                <p14:nvPr/>
              </p14:nvContentPartPr>
              <p14:xfrm>
                <a:off x="6737499" y="2627119"/>
                <a:ext cx="118440" cy="37800"/>
              </p14:xfrm>
            </p:contentPart>
          </mc:Choice>
          <mc:Fallback xmlns="">
            <p:pic>
              <p:nvPicPr>
                <p:cNvPr id="180" name="Entrada de lápiz 179">
                  <a:extLst>
                    <a:ext uri="{FF2B5EF4-FFF2-40B4-BE49-F238E27FC236}">
                      <a16:creationId xmlns:a16="http://schemas.microsoft.com/office/drawing/2014/main" id="{C89D796D-7A10-4AA6-8C33-05286877BF5A}"/>
                    </a:ext>
                  </a:extLst>
                </p:cNvPr>
                <p:cNvPicPr/>
                <p:nvPr/>
              </p:nvPicPr>
              <p:blipFill>
                <a:blip r:embed="rId283"/>
                <a:stretch>
                  <a:fillRect/>
                </a:stretch>
              </p:blipFill>
              <p:spPr>
                <a:xfrm>
                  <a:off x="6728499" y="2618119"/>
                  <a:ext cx="1360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1" name="Entrada de lápiz 180">
                  <a:extLst>
                    <a:ext uri="{FF2B5EF4-FFF2-40B4-BE49-F238E27FC236}">
                      <a16:creationId xmlns:a16="http://schemas.microsoft.com/office/drawing/2014/main" id="{AAC29188-0BFC-40E2-BD9B-D7D325575E34}"/>
                    </a:ext>
                  </a:extLst>
                </p14:cNvPr>
                <p14:cNvContentPartPr/>
                <p14:nvPr/>
              </p14:nvContentPartPr>
              <p14:xfrm>
                <a:off x="6709419" y="2545399"/>
                <a:ext cx="155880" cy="51840"/>
              </p14:xfrm>
            </p:contentPart>
          </mc:Choice>
          <mc:Fallback xmlns="">
            <p:pic>
              <p:nvPicPr>
                <p:cNvPr id="181" name="Entrada de lápiz 180">
                  <a:extLst>
                    <a:ext uri="{FF2B5EF4-FFF2-40B4-BE49-F238E27FC236}">
                      <a16:creationId xmlns:a16="http://schemas.microsoft.com/office/drawing/2014/main" id="{AAC29188-0BFC-40E2-BD9B-D7D325575E34}"/>
                    </a:ext>
                  </a:extLst>
                </p:cNvPr>
                <p:cNvPicPr/>
                <p:nvPr/>
              </p:nvPicPr>
              <p:blipFill>
                <a:blip r:embed="rId285"/>
                <a:stretch>
                  <a:fillRect/>
                </a:stretch>
              </p:blipFill>
              <p:spPr>
                <a:xfrm>
                  <a:off x="6700779" y="2536759"/>
                  <a:ext cx="173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2" name="Entrada de lápiz 181">
                  <a:extLst>
                    <a:ext uri="{FF2B5EF4-FFF2-40B4-BE49-F238E27FC236}">
                      <a16:creationId xmlns:a16="http://schemas.microsoft.com/office/drawing/2014/main" id="{9EDEB093-6CF2-46A6-95E3-31D106F2C003}"/>
                    </a:ext>
                  </a:extLst>
                </p14:cNvPr>
                <p14:cNvContentPartPr/>
                <p14:nvPr/>
              </p14:nvContentPartPr>
              <p14:xfrm>
                <a:off x="6931179" y="2528839"/>
                <a:ext cx="134280" cy="461160"/>
              </p14:xfrm>
            </p:contentPart>
          </mc:Choice>
          <mc:Fallback xmlns="">
            <p:pic>
              <p:nvPicPr>
                <p:cNvPr id="182" name="Entrada de lápiz 181">
                  <a:extLst>
                    <a:ext uri="{FF2B5EF4-FFF2-40B4-BE49-F238E27FC236}">
                      <a16:creationId xmlns:a16="http://schemas.microsoft.com/office/drawing/2014/main" id="{9EDEB093-6CF2-46A6-95E3-31D106F2C003}"/>
                    </a:ext>
                  </a:extLst>
                </p:cNvPr>
                <p:cNvPicPr/>
                <p:nvPr/>
              </p:nvPicPr>
              <p:blipFill>
                <a:blip r:embed="rId287"/>
                <a:stretch>
                  <a:fillRect/>
                </a:stretch>
              </p:blipFill>
              <p:spPr>
                <a:xfrm>
                  <a:off x="6922179" y="2519839"/>
                  <a:ext cx="15192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3" name="Entrada de lápiz 182">
                  <a:extLst>
                    <a:ext uri="{FF2B5EF4-FFF2-40B4-BE49-F238E27FC236}">
                      <a16:creationId xmlns:a16="http://schemas.microsoft.com/office/drawing/2014/main" id="{7469E07E-0CB8-452C-8B1F-E2F34B3DC215}"/>
                    </a:ext>
                  </a:extLst>
                </p14:cNvPr>
                <p14:cNvContentPartPr/>
                <p14:nvPr/>
              </p14:nvContentPartPr>
              <p14:xfrm>
                <a:off x="7146459" y="2549359"/>
                <a:ext cx="176400" cy="171360"/>
              </p14:xfrm>
            </p:contentPart>
          </mc:Choice>
          <mc:Fallback xmlns="">
            <p:pic>
              <p:nvPicPr>
                <p:cNvPr id="183" name="Entrada de lápiz 182">
                  <a:extLst>
                    <a:ext uri="{FF2B5EF4-FFF2-40B4-BE49-F238E27FC236}">
                      <a16:creationId xmlns:a16="http://schemas.microsoft.com/office/drawing/2014/main" id="{7469E07E-0CB8-452C-8B1F-E2F34B3DC215}"/>
                    </a:ext>
                  </a:extLst>
                </p:cNvPr>
                <p:cNvPicPr/>
                <p:nvPr/>
              </p:nvPicPr>
              <p:blipFill>
                <a:blip r:embed="rId289"/>
                <a:stretch>
                  <a:fillRect/>
                </a:stretch>
              </p:blipFill>
              <p:spPr>
                <a:xfrm>
                  <a:off x="7137459" y="2540719"/>
                  <a:ext cx="1940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4" name="Entrada de lápiz 183">
                  <a:extLst>
                    <a:ext uri="{FF2B5EF4-FFF2-40B4-BE49-F238E27FC236}">
                      <a16:creationId xmlns:a16="http://schemas.microsoft.com/office/drawing/2014/main" id="{0F0979CA-5795-4335-BEFF-B0FD1FA18FD8}"/>
                    </a:ext>
                  </a:extLst>
                </p14:cNvPr>
                <p14:cNvContentPartPr/>
                <p14:nvPr/>
              </p14:nvContentPartPr>
              <p14:xfrm>
                <a:off x="7137819" y="2509759"/>
                <a:ext cx="172080" cy="135000"/>
              </p14:xfrm>
            </p:contentPart>
          </mc:Choice>
          <mc:Fallback xmlns="">
            <p:pic>
              <p:nvPicPr>
                <p:cNvPr id="184" name="Entrada de lápiz 183">
                  <a:extLst>
                    <a:ext uri="{FF2B5EF4-FFF2-40B4-BE49-F238E27FC236}">
                      <a16:creationId xmlns:a16="http://schemas.microsoft.com/office/drawing/2014/main" id="{0F0979CA-5795-4335-BEFF-B0FD1FA18FD8}"/>
                    </a:ext>
                  </a:extLst>
                </p:cNvPr>
                <p:cNvPicPr/>
                <p:nvPr/>
              </p:nvPicPr>
              <p:blipFill>
                <a:blip r:embed="rId291"/>
                <a:stretch>
                  <a:fillRect/>
                </a:stretch>
              </p:blipFill>
              <p:spPr>
                <a:xfrm>
                  <a:off x="7128819" y="2500759"/>
                  <a:ext cx="189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5" name="Entrada de lápiz 184">
                  <a:extLst>
                    <a:ext uri="{FF2B5EF4-FFF2-40B4-BE49-F238E27FC236}">
                      <a16:creationId xmlns:a16="http://schemas.microsoft.com/office/drawing/2014/main" id="{DAF6AC14-7897-43AD-B091-2C7FE713BD6F}"/>
                    </a:ext>
                  </a:extLst>
                </p14:cNvPr>
                <p14:cNvContentPartPr/>
                <p14:nvPr/>
              </p14:nvContentPartPr>
              <p14:xfrm>
                <a:off x="7335459" y="2516959"/>
                <a:ext cx="307800" cy="176760"/>
              </p14:xfrm>
            </p:contentPart>
          </mc:Choice>
          <mc:Fallback xmlns="">
            <p:pic>
              <p:nvPicPr>
                <p:cNvPr id="185" name="Entrada de lápiz 184">
                  <a:extLst>
                    <a:ext uri="{FF2B5EF4-FFF2-40B4-BE49-F238E27FC236}">
                      <a16:creationId xmlns:a16="http://schemas.microsoft.com/office/drawing/2014/main" id="{DAF6AC14-7897-43AD-B091-2C7FE713BD6F}"/>
                    </a:ext>
                  </a:extLst>
                </p:cNvPr>
                <p:cNvPicPr/>
                <p:nvPr/>
              </p:nvPicPr>
              <p:blipFill>
                <a:blip r:embed="rId293"/>
                <a:stretch>
                  <a:fillRect/>
                </a:stretch>
              </p:blipFill>
              <p:spPr>
                <a:xfrm>
                  <a:off x="7326459" y="2508319"/>
                  <a:ext cx="3254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6" name="Entrada de lápiz 185">
                  <a:extLst>
                    <a:ext uri="{FF2B5EF4-FFF2-40B4-BE49-F238E27FC236}">
                      <a16:creationId xmlns:a16="http://schemas.microsoft.com/office/drawing/2014/main" id="{75C3FE56-D114-4A41-956A-C9C677E644FC}"/>
                    </a:ext>
                  </a:extLst>
                </p14:cNvPr>
                <p14:cNvContentPartPr/>
                <p14:nvPr/>
              </p14:nvContentPartPr>
              <p14:xfrm>
                <a:off x="7751979" y="2470159"/>
                <a:ext cx="49320" cy="189360"/>
              </p14:xfrm>
            </p:contentPart>
          </mc:Choice>
          <mc:Fallback xmlns="">
            <p:pic>
              <p:nvPicPr>
                <p:cNvPr id="186" name="Entrada de lápiz 185">
                  <a:extLst>
                    <a:ext uri="{FF2B5EF4-FFF2-40B4-BE49-F238E27FC236}">
                      <a16:creationId xmlns:a16="http://schemas.microsoft.com/office/drawing/2014/main" id="{75C3FE56-D114-4A41-956A-C9C677E644FC}"/>
                    </a:ext>
                  </a:extLst>
                </p:cNvPr>
                <p:cNvPicPr/>
                <p:nvPr/>
              </p:nvPicPr>
              <p:blipFill>
                <a:blip r:embed="rId295"/>
                <a:stretch>
                  <a:fillRect/>
                </a:stretch>
              </p:blipFill>
              <p:spPr>
                <a:xfrm>
                  <a:off x="7743339" y="2461159"/>
                  <a:ext cx="66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7" name="Entrada de lápiz 186">
                  <a:extLst>
                    <a:ext uri="{FF2B5EF4-FFF2-40B4-BE49-F238E27FC236}">
                      <a16:creationId xmlns:a16="http://schemas.microsoft.com/office/drawing/2014/main" id="{DF42FD1E-2BBC-4055-B9C0-0E4D0B13E66D}"/>
                    </a:ext>
                  </a:extLst>
                </p14:cNvPr>
                <p14:cNvContentPartPr/>
                <p14:nvPr/>
              </p14:nvContentPartPr>
              <p14:xfrm>
                <a:off x="7622379" y="2445679"/>
                <a:ext cx="234360" cy="137880"/>
              </p14:xfrm>
            </p:contentPart>
          </mc:Choice>
          <mc:Fallback xmlns="">
            <p:pic>
              <p:nvPicPr>
                <p:cNvPr id="187" name="Entrada de lápiz 186">
                  <a:extLst>
                    <a:ext uri="{FF2B5EF4-FFF2-40B4-BE49-F238E27FC236}">
                      <a16:creationId xmlns:a16="http://schemas.microsoft.com/office/drawing/2014/main" id="{DF42FD1E-2BBC-4055-B9C0-0E4D0B13E66D}"/>
                    </a:ext>
                  </a:extLst>
                </p:cNvPr>
                <p:cNvPicPr/>
                <p:nvPr/>
              </p:nvPicPr>
              <p:blipFill>
                <a:blip r:embed="rId297"/>
                <a:stretch>
                  <a:fillRect/>
                </a:stretch>
              </p:blipFill>
              <p:spPr>
                <a:xfrm>
                  <a:off x="7613739" y="2436679"/>
                  <a:ext cx="25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8" name="Entrada de lápiz 187">
                  <a:extLst>
                    <a:ext uri="{FF2B5EF4-FFF2-40B4-BE49-F238E27FC236}">
                      <a16:creationId xmlns:a16="http://schemas.microsoft.com/office/drawing/2014/main" id="{FF8DFA55-FE04-4824-A7C5-B7300B19EB78}"/>
                    </a:ext>
                  </a:extLst>
                </p14:cNvPr>
                <p14:cNvContentPartPr/>
                <p14:nvPr/>
              </p14:nvContentPartPr>
              <p14:xfrm>
                <a:off x="7860699" y="2470159"/>
                <a:ext cx="97920" cy="199800"/>
              </p14:xfrm>
            </p:contentPart>
          </mc:Choice>
          <mc:Fallback xmlns="">
            <p:pic>
              <p:nvPicPr>
                <p:cNvPr id="188" name="Entrada de lápiz 187">
                  <a:extLst>
                    <a:ext uri="{FF2B5EF4-FFF2-40B4-BE49-F238E27FC236}">
                      <a16:creationId xmlns:a16="http://schemas.microsoft.com/office/drawing/2014/main" id="{FF8DFA55-FE04-4824-A7C5-B7300B19EB78}"/>
                    </a:ext>
                  </a:extLst>
                </p:cNvPr>
                <p:cNvPicPr/>
                <p:nvPr/>
              </p:nvPicPr>
              <p:blipFill>
                <a:blip r:embed="rId299"/>
                <a:stretch>
                  <a:fillRect/>
                </a:stretch>
              </p:blipFill>
              <p:spPr>
                <a:xfrm>
                  <a:off x="7852059" y="2461519"/>
                  <a:ext cx="115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9" name="Entrada de lápiz 188">
                  <a:extLst>
                    <a:ext uri="{FF2B5EF4-FFF2-40B4-BE49-F238E27FC236}">
                      <a16:creationId xmlns:a16="http://schemas.microsoft.com/office/drawing/2014/main" id="{D2FB5CB5-CDFD-4579-ADBC-4285CB18E259}"/>
                    </a:ext>
                  </a:extLst>
                </p14:cNvPr>
                <p14:cNvContentPartPr/>
                <p14:nvPr/>
              </p14:nvContentPartPr>
              <p14:xfrm>
                <a:off x="7959699" y="2482039"/>
                <a:ext cx="154080" cy="138960"/>
              </p14:xfrm>
            </p:contentPart>
          </mc:Choice>
          <mc:Fallback xmlns="">
            <p:pic>
              <p:nvPicPr>
                <p:cNvPr id="189" name="Entrada de lápiz 188">
                  <a:extLst>
                    <a:ext uri="{FF2B5EF4-FFF2-40B4-BE49-F238E27FC236}">
                      <a16:creationId xmlns:a16="http://schemas.microsoft.com/office/drawing/2014/main" id="{D2FB5CB5-CDFD-4579-ADBC-4285CB18E259}"/>
                    </a:ext>
                  </a:extLst>
                </p:cNvPr>
                <p:cNvPicPr/>
                <p:nvPr/>
              </p:nvPicPr>
              <p:blipFill>
                <a:blip r:embed="rId301"/>
                <a:stretch>
                  <a:fillRect/>
                </a:stretch>
              </p:blipFill>
              <p:spPr>
                <a:xfrm>
                  <a:off x="7951059" y="2473399"/>
                  <a:ext cx="171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0" name="Entrada de lápiz 189">
                  <a:extLst>
                    <a:ext uri="{FF2B5EF4-FFF2-40B4-BE49-F238E27FC236}">
                      <a16:creationId xmlns:a16="http://schemas.microsoft.com/office/drawing/2014/main" id="{1D473A6F-360A-4811-B9AB-8A7823E9B0A7}"/>
                    </a:ext>
                  </a:extLst>
                </p14:cNvPr>
                <p14:cNvContentPartPr/>
                <p14:nvPr/>
              </p14:nvContentPartPr>
              <p14:xfrm>
                <a:off x="8423739" y="2439199"/>
                <a:ext cx="32400" cy="135720"/>
              </p14:xfrm>
            </p:contentPart>
          </mc:Choice>
          <mc:Fallback xmlns="">
            <p:pic>
              <p:nvPicPr>
                <p:cNvPr id="190" name="Entrada de lápiz 189">
                  <a:extLst>
                    <a:ext uri="{FF2B5EF4-FFF2-40B4-BE49-F238E27FC236}">
                      <a16:creationId xmlns:a16="http://schemas.microsoft.com/office/drawing/2014/main" id="{1D473A6F-360A-4811-B9AB-8A7823E9B0A7}"/>
                    </a:ext>
                  </a:extLst>
                </p:cNvPr>
                <p:cNvPicPr/>
                <p:nvPr/>
              </p:nvPicPr>
              <p:blipFill>
                <a:blip r:embed="rId303"/>
                <a:stretch>
                  <a:fillRect/>
                </a:stretch>
              </p:blipFill>
              <p:spPr>
                <a:xfrm>
                  <a:off x="8414739" y="2430559"/>
                  <a:ext cx="50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1" name="Entrada de lápiz 190">
                  <a:extLst>
                    <a:ext uri="{FF2B5EF4-FFF2-40B4-BE49-F238E27FC236}">
                      <a16:creationId xmlns:a16="http://schemas.microsoft.com/office/drawing/2014/main" id="{65335F4B-25F4-4A00-9F6C-D0C41803D694}"/>
                    </a:ext>
                  </a:extLst>
                </p14:cNvPr>
                <p14:cNvContentPartPr/>
                <p14:nvPr/>
              </p14:nvContentPartPr>
              <p14:xfrm>
                <a:off x="8373339" y="2458639"/>
                <a:ext cx="183600" cy="176400"/>
              </p14:xfrm>
            </p:contentPart>
          </mc:Choice>
          <mc:Fallback xmlns="">
            <p:pic>
              <p:nvPicPr>
                <p:cNvPr id="191" name="Entrada de lápiz 190">
                  <a:extLst>
                    <a:ext uri="{FF2B5EF4-FFF2-40B4-BE49-F238E27FC236}">
                      <a16:creationId xmlns:a16="http://schemas.microsoft.com/office/drawing/2014/main" id="{65335F4B-25F4-4A00-9F6C-D0C41803D694}"/>
                    </a:ext>
                  </a:extLst>
                </p:cNvPr>
                <p:cNvPicPr/>
                <p:nvPr/>
              </p:nvPicPr>
              <p:blipFill>
                <a:blip r:embed="rId305"/>
                <a:stretch>
                  <a:fillRect/>
                </a:stretch>
              </p:blipFill>
              <p:spPr>
                <a:xfrm>
                  <a:off x="8364339" y="2449639"/>
                  <a:ext cx="201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2" name="Entrada de lápiz 191">
                  <a:extLst>
                    <a:ext uri="{FF2B5EF4-FFF2-40B4-BE49-F238E27FC236}">
                      <a16:creationId xmlns:a16="http://schemas.microsoft.com/office/drawing/2014/main" id="{21F7A447-12F5-45A8-A823-ED9072FD4DAD}"/>
                    </a:ext>
                  </a:extLst>
                </p14:cNvPr>
                <p14:cNvContentPartPr/>
                <p14:nvPr/>
              </p14:nvContentPartPr>
              <p14:xfrm>
                <a:off x="8553339" y="2437039"/>
                <a:ext cx="178920" cy="237960"/>
              </p14:xfrm>
            </p:contentPart>
          </mc:Choice>
          <mc:Fallback xmlns="">
            <p:pic>
              <p:nvPicPr>
                <p:cNvPr id="192" name="Entrada de lápiz 191">
                  <a:extLst>
                    <a:ext uri="{FF2B5EF4-FFF2-40B4-BE49-F238E27FC236}">
                      <a16:creationId xmlns:a16="http://schemas.microsoft.com/office/drawing/2014/main" id="{21F7A447-12F5-45A8-A823-ED9072FD4DAD}"/>
                    </a:ext>
                  </a:extLst>
                </p:cNvPr>
                <p:cNvPicPr/>
                <p:nvPr/>
              </p:nvPicPr>
              <p:blipFill>
                <a:blip r:embed="rId307"/>
                <a:stretch>
                  <a:fillRect/>
                </a:stretch>
              </p:blipFill>
              <p:spPr>
                <a:xfrm>
                  <a:off x="8544339" y="2428399"/>
                  <a:ext cx="196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3" name="Entrada de lápiz 192">
                  <a:extLst>
                    <a:ext uri="{FF2B5EF4-FFF2-40B4-BE49-F238E27FC236}">
                      <a16:creationId xmlns:a16="http://schemas.microsoft.com/office/drawing/2014/main" id="{2FEC89F3-DCD7-4678-A58B-7DF6A87695B9}"/>
                    </a:ext>
                  </a:extLst>
                </p14:cNvPr>
                <p14:cNvContentPartPr/>
                <p14:nvPr/>
              </p14:nvContentPartPr>
              <p14:xfrm>
                <a:off x="8553699" y="2438479"/>
                <a:ext cx="187560" cy="74520"/>
              </p14:xfrm>
            </p:contentPart>
          </mc:Choice>
          <mc:Fallback xmlns="">
            <p:pic>
              <p:nvPicPr>
                <p:cNvPr id="193" name="Entrada de lápiz 192">
                  <a:extLst>
                    <a:ext uri="{FF2B5EF4-FFF2-40B4-BE49-F238E27FC236}">
                      <a16:creationId xmlns:a16="http://schemas.microsoft.com/office/drawing/2014/main" id="{2FEC89F3-DCD7-4678-A58B-7DF6A87695B9}"/>
                    </a:ext>
                  </a:extLst>
                </p:cNvPr>
                <p:cNvPicPr/>
                <p:nvPr/>
              </p:nvPicPr>
              <p:blipFill>
                <a:blip r:embed="rId309"/>
                <a:stretch>
                  <a:fillRect/>
                </a:stretch>
              </p:blipFill>
              <p:spPr>
                <a:xfrm>
                  <a:off x="8544699" y="2429479"/>
                  <a:ext cx="205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4" name="Entrada de lápiz 193">
                  <a:extLst>
                    <a:ext uri="{FF2B5EF4-FFF2-40B4-BE49-F238E27FC236}">
                      <a16:creationId xmlns:a16="http://schemas.microsoft.com/office/drawing/2014/main" id="{3DC99E63-9182-49F9-8A06-364F0FE47E03}"/>
                    </a:ext>
                  </a:extLst>
                </p14:cNvPr>
                <p14:cNvContentPartPr/>
                <p14:nvPr/>
              </p14:nvContentPartPr>
              <p14:xfrm>
                <a:off x="6918219" y="3120319"/>
                <a:ext cx="42480" cy="183960"/>
              </p14:xfrm>
            </p:contentPart>
          </mc:Choice>
          <mc:Fallback xmlns="">
            <p:pic>
              <p:nvPicPr>
                <p:cNvPr id="194" name="Entrada de lápiz 193">
                  <a:extLst>
                    <a:ext uri="{FF2B5EF4-FFF2-40B4-BE49-F238E27FC236}">
                      <a16:creationId xmlns:a16="http://schemas.microsoft.com/office/drawing/2014/main" id="{3DC99E63-9182-49F9-8A06-364F0FE47E03}"/>
                    </a:ext>
                  </a:extLst>
                </p:cNvPr>
                <p:cNvPicPr/>
                <p:nvPr/>
              </p:nvPicPr>
              <p:blipFill>
                <a:blip r:embed="rId311"/>
                <a:stretch>
                  <a:fillRect/>
                </a:stretch>
              </p:blipFill>
              <p:spPr>
                <a:xfrm>
                  <a:off x="6909219" y="3111319"/>
                  <a:ext cx="60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5" name="Entrada de lápiz 194">
                  <a:extLst>
                    <a:ext uri="{FF2B5EF4-FFF2-40B4-BE49-F238E27FC236}">
                      <a16:creationId xmlns:a16="http://schemas.microsoft.com/office/drawing/2014/main" id="{67B0536B-0375-4891-8E2D-45A2DA91C678}"/>
                    </a:ext>
                  </a:extLst>
                </p14:cNvPr>
                <p14:cNvContentPartPr/>
                <p14:nvPr/>
              </p14:nvContentPartPr>
              <p14:xfrm>
                <a:off x="6729219" y="3127879"/>
                <a:ext cx="284040" cy="44280"/>
              </p14:xfrm>
            </p:contentPart>
          </mc:Choice>
          <mc:Fallback xmlns="">
            <p:pic>
              <p:nvPicPr>
                <p:cNvPr id="195" name="Entrada de lápiz 194">
                  <a:extLst>
                    <a:ext uri="{FF2B5EF4-FFF2-40B4-BE49-F238E27FC236}">
                      <a16:creationId xmlns:a16="http://schemas.microsoft.com/office/drawing/2014/main" id="{67B0536B-0375-4891-8E2D-45A2DA91C678}"/>
                    </a:ext>
                  </a:extLst>
                </p:cNvPr>
                <p:cNvPicPr/>
                <p:nvPr/>
              </p:nvPicPr>
              <p:blipFill>
                <a:blip r:embed="rId313"/>
                <a:stretch>
                  <a:fillRect/>
                </a:stretch>
              </p:blipFill>
              <p:spPr>
                <a:xfrm>
                  <a:off x="6720219" y="3119239"/>
                  <a:ext cx="301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6" name="Entrada de lápiz 195">
                  <a:extLst>
                    <a:ext uri="{FF2B5EF4-FFF2-40B4-BE49-F238E27FC236}">
                      <a16:creationId xmlns:a16="http://schemas.microsoft.com/office/drawing/2014/main" id="{39376244-63A6-4ABA-9457-59AB768E8F4C}"/>
                    </a:ext>
                  </a:extLst>
                </p14:cNvPr>
                <p14:cNvContentPartPr/>
                <p14:nvPr/>
              </p14:nvContentPartPr>
              <p14:xfrm>
                <a:off x="6787539" y="3208519"/>
                <a:ext cx="225360" cy="33480"/>
              </p14:xfrm>
            </p:contentPart>
          </mc:Choice>
          <mc:Fallback xmlns="">
            <p:pic>
              <p:nvPicPr>
                <p:cNvPr id="196" name="Entrada de lápiz 195">
                  <a:extLst>
                    <a:ext uri="{FF2B5EF4-FFF2-40B4-BE49-F238E27FC236}">
                      <a16:creationId xmlns:a16="http://schemas.microsoft.com/office/drawing/2014/main" id="{39376244-63A6-4ABA-9457-59AB768E8F4C}"/>
                    </a:ext>
                  </a:extLst>
                </p:cNvPr>
                <p:cNvPicPr/>
                <p:nvPr/>
              </p:nvPicPr>
              <p:blipFill>
                <a:blip r:embed="rId315"/>
                <a:stretch>
                  <a:fillRect/>
                </a:stretch>
              </p:blipFill>
              <p:spPr>
                <a:xfrm>
                  <a:off x="6778899" y="3199879"/>
                  <a:ext cx="243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7" name="Entrada de lápiz 196">
                  <a:extLst>
                    <a:ext uri="{FF2B5EF4-FFF2-40B4-BE49-F238E27FC236}">
                      <a16:creationId xmlns:a16="http://schemas.microsoft.com/office/drawing/2014/main" id="{D3C6A933-4B8F-41A1-8D29-650E86D40217}"/>
                    </a:ext>
                  </a:extLst>
                </p14:cNvPr>
                <p14:cNvContentPartPr/>
                <p14:nvPr/>
              </p14:nvContentPartPr>
              <p14:xfrm>
                <a:off x="7082739" y="3161719"/>
                <a:ext cx="119880" cy="125280"/>
              </p14:xfrm>
            </p:contentPart>
          </mc:Choice>
          <mc:Fallback xmlns="">
            <p:pic>
              <p:nvPicPr>
                <p:cNvPr id="197" name="Entrada de lápiz 196">
                  <a:extLst>
                    <a:ext uri="{FF2B5EF4-FFF2-40B4-BE49-F238E27FC236}">
                      <a16:creationId xmlns:a16="http://schemas.microsoft.com/office/drawing/2014/main" id="{D3C6A933-4B8F-41A1-8D29-650E86D40217}"/>
                    </a:ext>
                  </a:extLst>
                </p:cNvPr>
                <p:cNvPicPr/>
                <p:nvPr/>
              </p:nvPicPr>
              <p:blipFill>
                <a:blip r:embed="rId317"/>
                <a:stretch>
                  <a:fillRect/>
                </a:stretch>
              </p:blipFill>
              <p:spPr>
                <a:xfrm>
                  <a:off x="7074099" y="3152719"/>
                  <a:ext cx="137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8" name="Entrada de lápiz 197">
                  <a:extLst>
                    <a:ext uri="{FF2B5EF4-FFF2-40B4-BE49-F238E27FC236}">
                      <a16:creationId xmlns:a16="http://schemas.microsoft.com/office/drawing/2014/main" id="{DE882406-F1A7-4E47-A20C-246B75FA2538}"/>
                    </a:ext>
                  </a:extLst>
                </p14:cNvPr>
                <p14:cNvContentPartPr/>
                <p14:nvPr/>
              </p14:nvContentPartPr>
              <p14:xfrm>
                <a:off x="7200459" y="3132559"/>
                <a:ext cx="212760" cy="122400"/>
              </p14:xfrm>
            </p:contentPart>
          </mc:Choice>
          <mc:Fallback xmlns="">
            <p:pic>
              <p:nvPicPr>
                <p:cNvPr id="198" name="Entrada de lápiz 197">
                  <a:extLst>
                    <a:ext uri="{FF2B5EF4-FFF2-40B4-BE49-F238E27FC236}">
                      <a16:creationId xmlns:a16="http://schemas.microsoft.com/office/drawing/2014/main" id="{DE882406-F1A7-4E47-A20C-246B75FA2538}"/>
                    </a:ext>
                  </a:extLst>
                </p:cNvPr>
                <p:cNvPicPr/>
                <p:nvPr/>
              </p:nvPicPr>
              <p:blipFill>
                <a:blip r:embed="rId319"/>
                <a:stretch>
                  <a:fillRect/>
                </a:stretch>
              </p:blipFill>
              <p:spPr>
                <a:xfrm>
                  <a:off x="7191459" y="3123919"/>
                  <a:ext cx="230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9" name="Entrada de lápiz 198">
                  <a:extLst>
                    <a:ext uri="{FF2B5EF4-FFF2-40B4-BE49-F238E27FC236}">
                      <a16:creationId xmlns:a16="http://schemas.microsoft.com/office/drawing/2014/main" id="{2F7B5762-F53B-4949-AAE7-A2AEA117B498}"/>
                    </a:ext>
                  </a:extLst>
                </p14:cNvPr>
                <p14:cNvContentPartPr/>
                <p14:nvPr/>
              </p14:nvContentPartPr>
              <p14:xfrm>
                <a:off x="7422939" y="3106999"/>
                <a:ext cx="203040" cy="144000"/>
              </p14:xfrm>
            </p:contentPart>
          </mc:Choice>
          <mc:Fallback xmlns="">
            <p:pic>
              <p:nvPicPr>
                <p:cNvPr id="199" name="Entrada de lápiz 198">
                  <a:extLst>
                    <a:ext uri="{FF2B5EF4-FFF2-40B4-BE49-F238E27FC236}">
                      <a16:creationId xmlns:a16="http://schemas.microsoft.com/office/drawing/2014/main" id="{2F7B5762-F53B-4949-AAE7-A2AEA117B498}"/>
                    </a:ext>
                  </a:extLst>
                </p:cNvPr>
                <p:cNvPicPr/>
                <p:nvPr/>
              </p:nvPicPr>
              <p:blipFill>
                <a:blip r:embed="rId321"/>
                <a:stretch>
                  <a:fillRect/>
                </a:stretch>
              </p:blipFill>
              <p:spPr>
                <a:xfrm>
                  <a:off x="7414299" y="3098359"/>
                  <a:ext cx="220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0" name="Entrada de lápiz 199">
                  <a:extLst>
                    <a:ext uri="{FF2B5EF4-FFF2-40B4-BE49-F238E27FC236}">
                      <a16:creationId xmlns:a16="http://schemas.microsoft.com/office/drawing/2014/main" id="{62D7B4BD-80F3-40C5-8729-DAB6EB1AF0B9}"/>
                    </a:ext>
                  </a:extLst>
                </p14:cNvPr>
                <p14:cNvContentPartPr/>
                <p14:nvPr/>
              </p14:nvContentPartPr>
              <p14:xfrm>
                <a:off x="7600779" y="3044719"/>
                <a:ext cx="101160" cy="73800"/>
              </p14:xfrm>
            </p:contentPart>
          </mc:Choice>
          <mc:Fallback xmlns="">
            <p:pic>
              <p:nvPicPr>
                <p:cNvPr id="200" name="Entrada de lápiz 199">
                  <a:extLst>
                    <a:ext uri="{FF2B5EF4-FFF2-40B4-BE49-F238E27FC236}">
                      <a16:creationId xmlns:a16="http://schemas.microsoft.com/office/drawing/2014/main" id="{62D7B4BD-80F3-40C5-8729-DAB6EB1AF0B9}"/>
                    </a:ext>
                  </a:extLst>
                </p:cNvPr>
                <p:cNvPicPr/>
                <p:nvPr/>
              </p:nvPicPr>
              <p:blipFill>
                <a:blip r:embed="rId323"/>
                <a:stretch>
                  <a:fillRect/>
                </a:stretch>
              </p:blipFill>
              <p:spPr>
                <a:xfrm>
                  <a:off x="7591779" y="3035719"/>
                  <a:ext cx="11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1" name="Entrada de lápiz 200">
                  <a:extLst>
                    <a:ext uri="{FF2B5EF4-FFF2-40B4-BE49-F238E27FC236}">
                      <a16:creationId xmlns:a16="http://schemas.microsoft.com/office/drawing/2014/main" id="{DDECE15F-8BDE-4A97-A466-D739419CB0CD}"/>
                    </a:ext>
                  </a:extLst>
                </p14:cNvPr>
                <p14:cNvContentPartPr/>
                <p14:nvPr/>
              </p14:nvContentPartPr>
              <p14:xfrm>
                <a:off x="7714539" y="3094399"/>
                <a:ext cx="118080" cy="139320"/>
              </p14:xfrm>
            </p:contentPart>
          </mc:Choice>
          <mc:Fallback xmlns="">
            <p:pic>
              <p:nvPicPr>
                <p:cNvPr id="201" name="Entrada de lápiz 200">
                  <a:extLst>
                    <a:ext uri="{FF2B5EF4-FFF2-40B4-BE49-F238E27FC236}">
                      <a16:creationId xmlns:a16="http://schemas.microsoft.com/office/drawing/2014/main" id="{DDECE15F-8BDE-4A97-A466-D739419CB0CD}"/>
                    </a:ext>
                  </a:extLst>
                </p:cNvPr>
                <p:cNvPicPr/>
                <p:nvPr/>
              </p:nvPicPr>
              <p:blipFill>
                <a:blip r:embed="rId325"/>
                <a:stretch>
                  <a:fillRect/>
                </a:stretch>
              </p:blipFill>
              <p:spPr>
                <a:xfrm>
                  <a:off x="7705899" y="3085399"/>
                  <a:ext cx="135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2" name="Entrada de lápiz 201">
                  <a:extLst>
                    <a:ext uri="{FF2B5EF4-FFF2-40B4-BE49-F238E27FC236}">
                      <a16:creationId xmlns:a16="http://schemas.microsoft.com/office/drawing/2014/main" id="{8ECFF891-0E83-415A-83E7-382A93BBAA75}"/>
                    </a:ext>
                  </a:extLst>
                </p14:cNvPr>
                <p14:cNvContentPartPr/>
                <p14:nvPr/>
              </p14:nvContentPartPr>
              <p14:xfrm>
                <a:off x="7854579" y="3066319"/>
                <a:ext cx="205200" cy="141480"/>
              </p14:xfrm>
            </p:contentPart>
          </mc:Choice>
          <mc:Fallback xmlns="">
            <p:pic>
              <p:nvPicPr>
                <p:cNvPr id="202" name="Entrada de lápiz 201">
                  <a:extLst>
                    <a:ext uri="{FF2B5EF4-FFF2-40B4-BE49-F238E27FC236}">
                      <a16:creationId xmlns:a16="http://schemas.microsoft.com/office/drawing/2014/main" id="{8ECFF891-0E83-415A-83E7-382A93BBAA75}"/>
                    </a:ext>
                  </a:extLst>
                </p:cNvPr>
                <p:cNvPicPr/>
                <p:nvPr/>
              </p:nvPicPr>
              <p:blipFill>
                <a:blip r:embed="rId327"/>
                <a:stretch>
                  <a:fillRect/>
                </a:stretch>
              </p:blipFill>
              <p:spPr>
                <a:xfrm>
                  <a:off x="7845939" y="3057319"/>
                  <a:ext cx="2228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3" name="Entrada de lápiz 202">
                  <a:extLst>
                    <a:ext uri="{FF2B5EF4-FFF2-40B4-BE49-F238E27FC236}">
                      <a16:creationId xmlns:a16="http://schemas.microsoft.com/office/drawing/2014/main" id="{E4047768-883A-4819-858C-643C1C724409}"/>
                    </a:ext>
                  </a:extLst>
                </p14:cNvPr>
                <p14:cNvContentPartPr/>
                <p14:nvPr/>
              </p14:nvContentPartPr>
              <p14:xfrm>
                <a:off x="8141499" y="3019879"/>
                <a:ext cx="176760" cy="182160"/>
              </p14:xfrm>
            </p:contentPart>
          </mc:Choice>
          <mc:Fallback xmlns="">
            <p:pic>
              <p:nvPicPr>
                <p:cNvPr id="203" name="Entrada de lápiz 202">
                  <a:extLst>
                    <a:ext uri="{FF2B5EF4-FFF2-40B4-BE49-F238E27FC236}">
                      <a16:creationId xmlns:a16="http://schemas.microsoft.com/office/drawing/2014/main" id="{E4047768-883A-4819-858C-643C1C724409}"/>
                    </a:ext>
                  </a:extLst>
                </p:cNvPr>
                <p:cNvPicPr/>
                <p:nvPr/>
              </p:nvPicPr>
              <p:blipFill>
                <a:blip r:embed="rId329"/>
                <a:stretch>
                  <a:fillRect/>
                </a:stretch>
              </p:blipFill>
              <p:spPr>
                <a:xfrm>
                  <a:off x="8132499" y="3011239"/>
                  <a:ext cx="194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4" name="Entrada de lápiz 203">
                  <a:extLst>
                    <a:ext uri="{FF2B5EF4-FFF2-40B4-BE49-F238E27FC236}">
                      <a16:creationId xmlns:a16="http://schemas.microsoft.com/office/drawing/2014/main" id="{CF1364B9-61A5-4B48-9F90-5E1A5AC8FDAF}"/>
                    </a:ext>
                  </a:extLst>
                </p14:cNvPr>
                <p14:cNvContentPartPr/>
                <p14:nvPr/>
              </p14:nvContentPartPr>
              <p14:xfrm>
                <a:off x="8245179" y="3015199"/>
                <a:ext cx="319320" cy="216720"/>
              </p14:xfrm>
            </p:contentPart>
          </mc:Choice>
          <mc:Fallback xmlns="">
            <p:pic>
              <p:nvPicPr>
                <p:cNvPr id="204" name="Entrada de lápiz 203">
                  <a:extLst>
                    <a:ext uri="{FF2B5EF4-FFF2-40B4-BE49-F238E27FC236}">
                      <a16:creationId xmlns:a16="http://schemas.microsoft.com/office/drawing/2014/main" id="{CF1364B9-61A5-4B48-9F90-5E1A5AC8FDAF}"/>
                    </a:ext>
                  </a:extLst>
                </p:cNvPr>
                <p:cNvPicPr/>
                <p:nvPr/>
              </p:nvPicPr>
              <p:blipFill>
                <a:blip r:embed="rId331"/>
                <a:stretch>
                  <a:fillRect/>
                </a:stretch>
              </p:blipFill>
              <p:spPr>
                <a:xfrm>
                  <a:off x="8236539" y="3006199"/>
                  <a:ext cx="336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5" name="Entrada de lápiz 204">
                  <a:extLst>
                    <a:ext uri="{FF2B5EF4-FFF2-40B4-BE49-F238E27FC236}">
                      <a16:creationId xmlns:a16="http://schemas.microsoft.com/office/drawing/2014/main" id="{F0DA5707-A785-426D-A848-D3E1F5B047D9}"/>
                    </a:ext>
                  </a:extLst>
                </p14:cNvPr>
                <p14:cNvContentPartPr/>
                <p14:nvPr/>
              </p14:nvContentPartPr>
              <p14:xfrm>
                <a:off x="8435619" y="2943199"/>
                <a:ext cx="133920" cy="110880"/>
              </p14:xfrm>
            </p:contentPart>
          </mc:Choice>
          <mc:Fallback xmlns="">
            <p:pic>
              <p:nvPicPr>
                <p:cNvPr id="205" name="Entrada de lápiz 204">
                  <a:extLst>
                    <a:ext uri="{FF2B5EF4-FFF2-40B4-BE49-F238E27FC236}">
                      <a16:creationId xmlns:a16="http://schemas.microsoft.com/office/drawing/2014/main" id="{F0DA5707-A785-426D-A848-D3E1F5B047D9}"/>
                    </a:ext>
                  </a:extLst>
                </p:cNvPr>
                <p:cNvPicPr/>
                <p:nvPr/>
              </p:nvPicPr>
              <p:blipFill>
                <a:blip r:embed="rId333"/>
                <a:stretch>
                  <a:fillRect/>
                </a:stretch>
              </p:blipFill>
              <p:spPr>
                <a:xfrm>
                  <a:off x="8426619" y="2934559"/>
                  <a:ext cx="1515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6" name="Entrada de lápiz 205">
                  <a:extLst>
                    <a:ext uri="{FF2B5EF4-FFF2-40B4-BE49-F238E27FC236}">
                      <a16:creationId xmlns:a16="http://schemas.microsoft.com/office/drawing/2014/main" id="{4138E93B-C282-49D8-AF5F-789C689C1943}"/>
                    </a:ext>
                  </a:extLst>
                </p14:cNvPr>
                <p14:cNvContentPartPr/>
                <p14:nvPr/>
              </p14:nvContentPartPr>
              <p14:xfrm>
                <a:off x="8586099" y="3040399"/>
                <a:ext cx="196200" cy="176760"/>
              </p14:xfrm>
            </p:contentPart>
          </mc:Choice>
          <mc:Fallback xmlns="">
            <p:pic>
              <p:nvPicPr>
                <p:cNvPr id="206" name="Entrada de lápiz 205">
                  <a:extLst>
                    <a:ext uri="{FF2B5EF4-FFF2-40B4-BE49-F238E27FC236}">
                      <a16:creationId xmlns:a16="http://schemas.microsoft.com/office/drawing/2014/main" id="{4138E93B-C282-49D8-AF5F-789C689C1943}"/>
                    </a:ext>
                  </a:extLst>
                </p:cNvPr>
                <p:cNvPicPr/>
                <p:nvPr/>
              </p:nvPicPr>
              <p:blipFill>
                <a:blip r:embed="rId335"/>
                <a:stretch>
                  <a:fillRect/>
                </a:stretch>
              </p:blipFill>
              <p:spPr>
                <a:xfrm>
                  <a:off x="8577459" y="3031759"/>
                  <a:ext cx="213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7" name="Entrada de lápiz 206">
                  <a:extLst>
                    <a:ext uri="{FF2B5EF4-FFF2-40B4-BE49-F238E27FC236}">
                      <a16:creationId xmlns:a16="http://schemas.microsoft.com/office/drawing/2014/main" id="{5176E8E8-529E-4D78-836C-F40A7F480292}"/>
                    </a:ext>
                  </a:extLst>
                </p14:cNvPr>
                <p14:cNvContentPartPr/>
                <p14:nvPr/>
              </p14:nvContentPartPr>
              <p14:xfrm>
                <a:off x="8570619" y="3041839"/>
                <a:ext cx="163440" cy="33480"/>
              </p14:xfrm>
            </p:contentPart>
          </mc:Choice>
          <mc:Fallback xmlns="">
            <p:pic>
              <p:nvPicPr>
                <p:cNvPr id="207" name="Entrada de lápiz 206">
                  <a:extLst>
                    <a:ext uri="{FF2B5EF4-FFF2-40B4-BE49-F238E27FC236}">
                      <a16:creationId xmlns:a16="http://schemas.microsoft.com/office/drawing/2014/main" id="{5176E8E8-529E-4D78-836C-F40A7F480292}"/>
                    </a:ext>
                  </a:extLst>
                </p:cNvPr>
                <p:cNvPicPr/>
                <p:nvPr/>
              </p:nvPicPr>
              <p:blipFill>
                <a:blip r:embed="rId337"/>
                <a:stretch>
                  <a:fillRect/>
                </a:stretch>
              </p:blipFill>
              <p:spPr>
                <a:xfrm>
                  <a:off x="8561979" y="3033199"/>
                  <a:ext cx="181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8" name="Entrada de lápiz 207">
                  <a:extLst>
                    <a:ext uri="{FF2B5EF4-FFF2-40B4-BE49-F238E27FC236}">
                      <a16:creationId xmlns:a16="http://schemas.microsoft.com/office/drawing/2014/main" id="{614ED079-9813-4AAB-A63B-203096384A26}"/>
                    </a:ext>
                  </a:extLst>
                </p14:cNvPr>
                <p14:cNvContentPartPr/>
                <p14:nvPr/>
              </p14:nvContentPartPr>
              <p14:xfrm>
                <a:off x="8733699" y="3002959"/>
                <a:ext cx="200160" cy="323640"/>
              </p14:xfrm>
            </p:contentPart>
          </mc:Choice>
          <mc:Fallback xmlns="">
            <p:pic>
              <p:nvPicPr>
                <p:cNvPr id="208" name="Entrada de lápiz 207">
                  <a:extLst>
                    <a:ext uri="{FF2B5EF4-FFF2-40B4-BE49-F238E27FC236}">
                      <a16:creationId xmlns:a16="http://schemas.microsoft.com/office/drawing/2014/main" id="{614ED079-9813-4AAB-A63B-203096384A26}"/>
                    </a:ext>
                  </a:extLst>
                </p:cNvPr>
                <p:cNvPicPr/>
                <p:nvPr/>
              </p:nvPicPr>
              <p:blipFill>
                <a:blip r:embed="rId339"/>
                <a:stretch>
                  <a:fillRect/>
                </a:stretch>
              </p:blipFill>
              <p:spPr>
                <a:xfrm>
                  <a:off x="8725059" y="2994319"/>
                  <a:ext cx="217800" cy="341280"/>
                </a:xfrm>
                <a:prstGeom prst="rect">
                  <a:avLst/>
                </a:prstGeom>
              </p:spPr>
            </p:pic>
          </mc:Fallback>
        </mc:AlternateContent>
      </p:grpSp>
      <p:grpSp>
        <p:nvGrpSpPr>
          <p:cNvPr id="242" name="Grupo 241">
            <a:extLst>
              <a:ext uri="{FF2B5EF4-FFF2-40B4-BE49-F238E27FC236}">
                <a16:creationId xmlns:a16="http://schemas.microsoft.com/office/drawing/2014/main" id="{7D1C3A83-BDB4-43C7-9AE4-9654C201569D}"/>
              </a:ext>
            </a:extLst>
          </p:cNvPr>
          <p:cNvGrpSpPr/>
          <p:nvPr/>
        </p:nvGrpSpPr>
        <p:grpSpPr>
          <a:xfrm>
            <a:off x="6811299" y="3583999"/>
            <a:ext cx="410040" cy="166320"/>
            <a:chOff x="6811299" y="3583999"/>
            <a:chExt cx="410040" cy="166320"/>
          </a:xfrm>
        </p:grpSpPr>
        <mc:AlternateContent xmlns:mc="http://schemas.openxmlformats.org/markup-compatibility/2006" xmlns:p14="http://schemas.microsoft.com/office/powerpoint/2010/main">
          <mc:Choice Requires="p14">
            <p:contentPart p14:bwMode="auto" r:id="rId340">
              <p14:nvContentPartPr>
                <p14:cNvPr id="209" name="Entrada de lápiz 208">
                  <a:extLst>
                    <a:ext uri="{FF2B5EF4-FFF2-40B4-BE49-F238E27FC236}">
                      <a16:creationId xmlns:a16="http://schemas.microsoft.com/office/drawing/2014/main" id="{1443B21D-65E3-476D-8970-2A0E7C3DD24F}"/>
                    </a:ext>
                  </a:extLst>
                </p14:cNvPr>
                <p14:cNvContentPartPr/>
                <p14:nvPr/>
              </p14:nvContentPartPr>
              <p14:xfrm>
                <a:off x="6901299" y="3583999"/>
                <a:ext cx="39960" cy="166320"/>
              </p14:xfrm>
            </p:contentPart>
          </mc:Choice>
          <mc:Fallback xmlns="">
            <p:pic>
              <p:nvPicPr>
                <p:cNvPr id="209" name="Entrada de lápiz 208">
                  <a:extLst>
                    <a:ext uri="{FF2B5EF4-FFF2-40B4-BE49-F238E27FC236}">
                      <a16:creationId xmlns:a16="http://schemas.microsoft.com/office/drawing/2014/main" id="{1443B21D-65E3-476D-8970-2A0E7C3DD24F}"/>
                    </a:ext>
                  </a:extLst>
                </p:cNvPr>
                <p:cNvPicPr/>
                <p:nvPr/>
              </p:nvPicPr>
              <p:blipFill>
                <a:blip r:embed="rId341"/>
                <a:stretch>
                  <a:fillRect/>
                </a:stretch>
              </p:blipFill>
              <p:spPr>
                <a:xfrm>
                  <a:off x="6892299" y="3575359"/>
                  <a:ext cx="576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0" name="Entrada de lápiz 209">
                  <a:extLst>
                    <a:ext uri="{FF2B5EF4-FFF2-40B4-BE49-F238E27FC236}">
                      <a16:creationId xmlns:a16="http://schemas.microsoft.com/office/drawing/2014/main" id="{44A04BB7-A6A9-4CBA-B1EE-EF520802E9E0}"/>
                    </a:ext>
                  </a:extLst>
                </p14:cNvPr>
                <p14:cNvContentPartPr/>
                <p14:nvPr/>
              </p14:nvContentPartPr>
              <p14:xfrm>
                <a:off x="6811299" y="3615319"/>
                <a:ext cx="352080" cy="66960"/>
              </p14:xfrm>
            </p:contentPart>
          </mc:Choice>
          <mc:Fallback xmlns="">
            <p:pic>
              <p:nvPicPr>
                <p:cNvPr id="210" name="Entrada de lápiz 209">
                  <a:extLst>
                    <a:ext uri="{FF2B5EF4-FFF2-40B4-BE49-F238E27FC236}">
                      <a16:creationId xmlns:a16="http://schemas.microsoft.com/office/drawing/2014/main" id="{44A04BB7-A6A9-4CBA-B1EE-EF520802E9E0}"/>
                    </a:ext>
                  </a:extLst>
                </p:cNvPr>
                <p:cNvPicPr/>
                <p:nvPr/>
              </p:nvPicPr>
              <p:blipFill>
                <a:blip r:embed="rId343"/>
                <a:stretch>
                  <a:fillRect/>
                </a:stretch>
              </p:blipFill>
              <p:spPr>
                <a:xfrm>
                  <a:off x="6802659" y="3606679"/>
                  <a:ext cx="369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1" name="Entrada de lápiz 210">
                  <a:extLst>
                    <a:ext uri="{FF2B5EF4-FFF2-40B4-BE49-F238E27FC236}">
                      <a16:creationId xmlns:a16="http://schemas.microsoft.com/office/drawing/2014/main" id="{26C241B4-FAFE-41E9-A042-C5B6E6BB3471}"/>
                    </a:ext>
                  </a:extLst>
                </p14:cNvPr>
                <p14:cNvContentPartPr/>
                <p14:nvPr/>
              </p14:nvContentPartPr>
              <p14:xfrm>
                <a:off x="7070859" y="3600199"/>
                <a:ext cx="150480" cy="144000"/>
              </p14:xfrm>
            </p:contentPart>
          </mc:Choice>
          <mc:Fallback xmlns="">
            <p:pic>
              <p:nvPicPr>
                <p:cNvPr id="211" name="Entrada de lápiz 210">
                  <a:extLst>
                    <a:ext uri="{FF2B5EF4-FFF2-40B4-BE49-F238E27FC236}">
                      <a16:creationId xmlns:a16="http://schemas.microsoft.com/office/drawing/2014/main" id="{26C241B4-FAFE-41E9-A042-C5B6E6BB3471}"/>
                    </a:ext>
                  </a:extLst>
                </p:cNvPr>
                <p:cNvPicPr/>
                <p:nvPr/>
              </p:nvPicPr>
              <p:blipFill>
                <a:blip r:embed="rId345"/>
                <a:stretch>
                  <a:fillRect/>
                </a:stretch>
              </p:blipFill>
              <p:spPr>
                <a:xfrm>
                  <a:off x="7062219" y="3591199"/>
                  <a:ext cx="168120" cy="161640"/>
                </a:xfrm>
                <a:prstGeom prst="rect">
                  <a:avLst/>
                </a:prstGeom>
              </p:spPr>
            </p:pic>
          </mc:Fallback>
        </mc:AlternateContent>
      </p:grpSp>
      <p:grpSp>
        <p:nvGrpSpPr>
          <p:cNvPr id="241" name="Grupo 240">
            <a:extLst>
              <a:ext uri="{FF2B5EF4-FFF2-40B4-BE49-F238E27FC236}">
                <a16:creationId xmlns:a16="http://schemas.microsoft.com/office/drawing/2014/main" id="{D61F73E3-A14E-46C6-992D-18FA4FA16DF3}"/>
              </a:ext>
            </a:extLst>
          </p:cNvPr>
          <p:cNvGrpSpPr/>
          <p:nvPr/>
        </p:nvGrpSpPr>
        <p:grpSpPr>
          <a:xfrm>
            <a:off x="7547139" y="3512359"/>
            <a:ext cx="484560" cy="214920"/>
            <a:chOff x="7547139" y="3512359"/>
            <a:chExt cx="484560" cy="214920"/>
          </a:xfrm>
        </p:grpSpPr>
        <mc:AlternateContent xmlns:mc="http://schemas.openxmlformats.org/markup-compatibility/2006" xmlns:p14="http://schemas.microsoft.com/office/powerpoint/2010/main">
          <mc:Choice Requires="p14">
            <p:contentPart p14:bwMode="auto" r:id="rId346">
              <p14:nvContentPartPr>
                <p14:cNvPr id="212" name="Entrada de lápiz 211">
                  <a:extLst>
                    <a:ext uri="{FF2B5EF4-FFF2-40B4-BE49-F238E27FC236}">
                      <a16:creationId xmlns:a16="http://schemas.microsoft.com/office/drawing/2014/main" id="{151DD6E2-2E9B-42EF-BC11-A9A8E8AA20B8}"/>
                    </a:ext>
                  </a:extLst>
                </p14:cNvPr>
                <p14:cNvContentPartPr/>
                <p14:nvPr/>
              </p14:nvContentPartPr>
              <p14:xfrm>
                <a:off x="7591779" y="3565639"/>
                <a:ext cx="70560" cy="120600"/>
              </p14:xfrm>
            </p:contentPart>
          </mc:Choice>
          <mc:Fallback xmlns="">
            <p:pic>
              <p:nvPicPr>
                <p:cNvPr id="212" name="Entrada de lápiz 211">
                  <a:extLst>
                    <a:ext uri="{FF2B5EF4-FFF2-40B4-BE49-F238E27FC236}">
                      <a16:creationId xmlns:a16="http://schemas.microsoft.com/office/drawing/2014/main" id="{151DD6E2-2E9B-42EF-BC11-A9A8E8AA20B8}"/>
                    </a:ext>
                  </a:extLst>
                </p:cNvPr>
                <p:cNvPicPr/>
                <p:nvPr/>
              </p:nvPicPr>
              <p:blipFill>
                <a:blip r:embed="rId347"/>
                <a:stretch>
                  <a:fillRect/>
                </a:stretch>
              </p:blipFill>
              <p:spPr>
                <a:xfrm>
                  <a:off x="7582779" y="3556999"/>
                  <a:ext cx="88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3" name="Entrada de lápiz 212">
                  <a:extLst>
                    <a:ext uri="{FF2B5EF4-FFF2-40B4-BE49-F238E27FC236}">
                      <a16:creationId xmlns:a16="http://schemas.microsoft.com/office/drawing/2014/main" id="{B17FEE01-A579-4384-90CD-D96B4597DDAE}"/>
                    </a:ext>
                  </a:extLst>
                </p14:cNvPr>
                <p14:cNvContentPartPr/>
                <p14:nvPr/>
              </p14:nvContentPartPr>
              <p14:xfrm>
                <a:off x="7547139" y="3576079"/>
                <a:ext cx="222840" cy="151200"/>
              </p14:xfrm>
            </p:contentPart>
          </mc:Choice>
          <mc:Fallback xmlns="">
            <p:pic>
              <p:nvPicPr>
                <p:cNvPr id="213" name="Entrada de lápiz 212">
                  <a:extLst>
                    <a:ext uri="{FF2B5EF4-FFF2-40B4-BE49-F238E27FC236}">
                      <a16:creationId xmlns:a16="http://schemas.microsoft.com/office/drawing/2014/main" id="{B17FEE01-A579-4384-90CD-D96B4597DDAE}"/>
                    </a:ext>
                  </a:extLst>
                </p:cNvPr>
                <p:cNvPicPr/>
                <p:nvPr/>
              </p:nvPicPr>
              <p:blipFill>
                <a:blip r:embed="rId349"/>
                <a:stretch>
                  <a:fillRect/>
                </a:stretch>
              </p:blipFill>
              <p:spPr>
                <a:xfrm>
                  <a:off x="7538499" y="3567079"/>
                  <a:ext cx="240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4" name="Entrada de lápiz 213">
                  <a:extLst>
                    <a:ext uri="{FF2B5EF4-FFF2-40B4-BE49-F238E27FC236}">
                      <a16:creationId xmlns:a16="http://schemas.microsoft.com/office/drawing/2014/main" id="{B5CDF024-81EC-479F-824D-1367C7949BE8}"/>
                    </a:ext>
                  </a:extLst>
                </p14:cNvPr>
                <p14:cNvContentPartPr/>
                <p14:nvPr/>
              </p14:nvContentPartPr>
              <p14:xfrm>
                <a:off x="7725699" y="3512359"/>
                <a:ext cx="216720" cy="213480"/>
              </p14:xfrm>
            </p:contentPart>
          </mc:Choice>
          <mc:Fallback xmlns="">
            <p:pic>
              <p:nvPicPr>
                <p:cNvPr id="214" name="Entrada de lápiz 213">
                  <a:extLst>
                    <a:ext uri="{FF2B5EF4-FFF2-40B4-BE49-F238E27FC236}">
                      <a16:creationId xmlns:a16="http://schemas.microsoft.com/office/drawing/2014/main" id="{B5CDF024-81EC-479F-824D-1367C7949BE8}"/>
                    </a:ext>
                  </a:extLst>
                </p:cNvPr>
                <p:cNvPicPr/>
                <p:nvPr/>
              </p:nvPicPr>
              <p:blipFill>
                <a:blip r:embed="rId351"/>
                <a:stretch>
                  <a:fillRect/>
                </a:stretch>
              </p:blipFill>
              <p:spPr>
                <a:xfrm>
                  <a:off x="7717059" y="3503359"/>
                  <a:ext cx="234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5" name="Entrada de lápiz 214">
                  <a:extLst>
                    <a:ext uri="{FF2B5EF4-FFF2-40B4-BE49-F238E27FC236}">
                      <a16:creationId xmlns:a16="http://schemas.microsoft.com/office/drawing/2014/main" id="{CFB6EED4-651D-4691-8B67-E9D1022C3A89}"/>
                    </a:ext>
                  </a:extLst>
                </p14:cNvPr>
                <p14:cNvContentPartPr/>
                <p14:nvPr/>
              </p14:nvContentPartPr>
              <p14:xfrm>
                <a:off x="7732899" y="3513439"/>
                <a:ext cx="298800" cy="210960"/>
              </p14:xfrm>
            </p:contentPart>
          </mc:Choice>
          <mc:Fallback xmlns="">
            <p:pic>
              <p:nvPicPr>
                <p:cNvPr id="215" name="Entrada de lápiz 214">
                  <a:extLst>
                    <a:ext uri="{FF2B5EF4-FFF2-40B4-BE49-F238E27FC236}">
                      <a16:creationId xmlns:a16="http://schemas.microsoft.com/office/drawing/2014/main" id="{CFB6EED4-651D-4691-8B67-E9D1022C3A89}"/>
                    </a:ext>
                  </a:extLst>
                </p:cNvPr>
                <p:cNvPicPr/>
                <p:nvPr/>
              </p:nvPicPr>
              <p:blipFill>
                <a:blip r:embed="rId353"/>
                <a:stretch>
                  <a:fillRect/>
                </a:stretch>
              </p:blipFill>
              <p:spPr>
                <a:xfrm>
                  <a:off x="7723899" y="3504439"/>
                  <a:ext cx="316440" cy="228600"/>
                </a:xfrm>
                <a:prstGeom prst="rect">
                  <a:avLst/>
                </a:prstGeom>
              </p:spPr>
            </p:pic>
          </mc:Fallback>
        </mc:AlternateContent>
      </p:grpSp>
      <p:grpSp>
        <p:nvGrpSpPr>
          <p:cNvPr id="240" name="Grupo 239">
            <a:extLst>
              <a:ext uri="{FF2B5EF4-FFF2-40B4-BE49-F238E27FC236}">
                <a16:creationId xmlns:a16="http://schemas.microsoft.com/office/drawing/2014/main" id="{7AF31261-D898-48EE-9223-C5F82BDB38CD}"/>
              </a:ext>
            </a:extLst>
          </p:cNvPr>
          <p:cNvGrpSpPr/>
          <p:nvPr/>
        </p:nvGrpSpPr>
        <p:grpSpPr>
          <a:xfrm>
            <a:off x="8330139" y="3517399"/>
            <a:ext cx="793440" cy="200880"/>
            <a:chOff x="8330139" y="3517399"/>
            <a:chExt cx="793440" cy="200880"/>
          </a:xfrm>
        </p:grpSpPr>
        <mc:AlternateContent xmlns:mc="http://schemas.openxmlformats.org/markup-compatibility/2006" xmlns:p14="http://schemas.microsoft.com/office/powerpoint/2010/main">
          <mc:Choice Requires="p14">
            <p:contentPart p14:bwMode="auto" r:id="rId354">
              <p14:nvContentPartPr>
                <p14:cNvPr id="216" name="Entrada de lápiz 215">
                  <a:extLst>
                    <a:ext uri="{FF2B5EF4-FFF2-40B4-BE49-F238E27FC236}">
                      <a16:creationId xmlns:a16="http://schemas.microsoft.com/office/drawing/2014/main" id="{88ACFA97-D5B2-4458-9A42-3C16752756F7}"/>
                    </a:ext>
                  </a:extLst>
                </p14:cNvPr>
                <p14:cNvContentPartPr/>
                <p14:nvPr/>
              </p14:nvContentPartPr>
              <p14:xfrm>
                <a:off x="8437059" y="3565639"/>
                <a:ext cx="14400" cy="152640"/>
              </p14:xfrm>
            </p:contentPart>
          </mc:Choice>
          <mc:Fallback xmlns="">
            <p:pic>
              <p:nvPicPr>
                <p:cNvPr id="216" name="Entrada de lápiz 215">
                  <a:extLst>
                    <a:ext uri="{FF2B5EF4-FFF2-40B4-BE49-F238E27FC236}">
                      <a16:creationId xmlns:a16="http://schemas.microsoft.com/office/drawing/2014/main" id="{88ACFA97-D5B2-4458-9A42-3C16752756F7}"/>
                    </a:ext>
                  </a:extLst>
                </p:cNvPr>
                <p:cNvPicPr/>
                <p:nvPr/>
              </p:nvPicPr>
              <p:blipFill>
                <a:blip r:embed="rId355"/>
                <a:stretch>
                  <a:fillRect/>
                </a:stretch>
              </p:blipFill>
              <p:spPr>
                <a:xfrm>
                  <a:off x="8428059" y="3556639"/>
                  <a:ext cx="32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7" name="Entrada de lápiz 216">
                  <a:extLst>
                    <a:ext uri="{FF2B5EF4-FFF2-40B4-BE49-F238E27FC236}">
                      <a16:creationId xmlns:a16="http://schemas.microsoft.com/office/drawing/2014/main" id="{1EB28080-DCF8-4359-B668-CC06CBF41D8A}"/>
                    </a:ext>
                  </a:extLst>
                </p14:cNvPr>
                <p14:cNvContentPartPr/>
                <p14:nvPr/>
              </p14:nvContentPartPr>
              <p14:xfrm>
                <a:off x="8330139" y="3565639"/>
                <a:ext cx="147240" cy="51840"/>
              </p14:xfrm>
            </p:contentPart>
          </mc:Choice>
          <mc:Fallback xmlns="">
            <p:pic>
              <p:nvPicPr>
                <p:cNvPr id="217" name="Entrada de lápiz 216">
                  <a:extLst>
                    <a:ext uri="{FF2B5EF4-FFF2-40B4-BE49-F238E27FC236}">
                      <a16:creationId xmlns:a16="http://schemas.microsoft.com/office/drawing/2014/main" id="{1EB28080-DCF8-4359-B668-CC06CBF41D8A}"/>
                    </a:ext>
                  </a:extLst>
                </p:cNvPr>
                <p:cNvPicPr/>
                <p:nvPr/>
              </p:nvPicPr>
              <p:blipFill>
                <a:blip r:embed="rId357"/>
                <a:stretch>
                  <a:fillRect/>
                </a:stretch>
              </p:blipFill>
              <p:spPr>
                <a:xfrm>
                  <a:off x="8321499" y="3556639"/>
                  <a:ext cx="164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8" name="Entrada de lápiz 217">
                  <a:extLst>
                    <a:ext uri="{FF2B5EF4-FFF2-40B4-BE49-F238E27FC236}">
                      <a16:creationId xmlns:a16="http://schemas.microsoft.com/office/drawing/2014/main" id="{035FD8C3-60EE-4731-8827-084379E7E1F0}"/>
                    </a:ext>
                  </a:extLst>
                </p14:cNvPr>
                <p14:cNvContentPartPr/>
                <p14:nvPr/>
              </p14:nvContentPartPr>
              <p14:xfrm>
                <a:off x="8555859" y="3557719"/>
                <a:ext cx="136080" cy="144360"/>
              </p14:xfrm>
            </p:contentPart>
          </mc:Choice>
          <mc:Fallback xmlns="">
            <p:pic>
              <p:nvPicPr>
                <p:cNvPr id="218" name="Entrada de lápiz 217">
                  <a:extLst>
                    <a:ext uri="{FF2B5EF4-FFF2-40B4-BE49-F238E27FC236}">
                      <a16:creationId xmlns:a16="http://schemas.microsoft.com/office/drawing/2014/main" id="{035FD8C3-60EE-4731-8827-084379E7E1F0}"/>
                    </a:ext>
                  </a:extLst>
                </p:cNvPr>
                <p:cNvPicPr/>
                <p:nvPr/>
              </p:nvPicPr>
              <p:blipFill>
                <a:blip r:embed="rId359"/>
                <a:stretch>
                  <a:fillRect/>
                </a:stretch>
              </p:blipFill>
              <p:spPr>
                <a:xfrm>
                  <a:off x="8547219" y="3548719"/>
                  <a:ext cx="153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9" name="Entrada de lápiz 218">
                  <a:extLst>
                    <a:ext uri="{FF2B5EF4-FFF2-40B4-BE49-F238E27FC236}">
                      <a16:creationId xmlns:a16="http://schemas.microsoft.com/office/drawing/2014/main" id="{890425A0-C7FD-45C1-A871-B2B1CD3AB347}"/>
                    </a:ext>
                  </a:extLst>
                </p14:cNvPr>
                <p14:cNvContentPartPr/>
                <p14:nvPr/>
              </p14:nvContentPartPr>
              <p14:xfrm>
                <a:off x="8711019" y="3538279"/>
                <a:ext cx="160560" cy="159840"/>
              </p14:xfrm>
            </p:contentPart>
          </mc:Choice>
          <mc:Fallback xmlns="">
            <p:pic>
              <p:nvPicPr>
                <p:cNvPr id="219" name="Entrada de lápiz 218">
                  <a:extLst>
                    <a:ext uri="{FF2B5EF4-FFF2-40B4-BE49-F238E27FC236}">
                      <a16:creationId xmlns:a16="http://schemas.microsoft.com/office/drawing/2014/main" id="{890425A0-C7FD-45C1-A871-B2B1CD3AB347}"/>
                    </a:ext>
                  </a:extLst>
                </p:cNvPr>
                <p:cNvPicPr/>
                <p:nvPr/>
              </p:nvPicPr>
              <p:blipFill>
                <a:blip r:embed="rId361"/>
                <a:stretch>
                  <a:fillRect/>
                </a:stretch>
              </p:blipFill>
              <p:spPr>
                <a:xfrm>
                  <a:off x="8702019" y="3529639"/>
                  <a:ext cx="178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0" name="Entrada de lápiz 219">
                  <a:extLst>
                    <a:ext uri="{FF2B5EF4-FFF2-40B4-BE49-F238E27FC236}">
                      <a16:creationId xmlns:a16="http://schemas.microsoft.com/office/drawing/2014/main" id="{3F8F8521-ED91-42C9-B7B5-7BABF502E13A}"/>
                    </a:ext>
                  </a:extLst>
                </p14:cNvPr>
                <p14:cNvContentPartPr/>
                <p14:nvPr/>
              </p14:nvContentPartPr>
              <p14:xfrm>
                <a:off x="8803179" y="3517399"/>
                <a:ext cx="215640" cy="151920"/>
              </p14:xfrm>
            </p:contentPart>
          </mc:Choice>
          <mc:Fallback xmlns="">
            <p:pic>
              <p:nvPicPr>
                <p:cNvPr id="220" name="Entrada de lápiz 219">
                  <a:extLst>
                    <a:ext uri="{FF2B5EF4-FFF2-40B4-BE49-F238E27FC236}">
                      <a16:creationId xmlns:a16="http://schemas.microsoft.com/office/drawing/2014/main" id="{3F8F8521-ED91-42C9-B7B5-7BABF502E13A}"/>
                    </a:ext>
                  </a:extLst>
                </p:cNvPr>
                <p:cNvPicPr/>
                <p:nvPr/>
              </p:nvPicPr>
              <p:blipFill>
                <a:blip r:embed="rId363"/>
                <a:stretch>
                  <a:fillRect/>
                </a:stretch>
              </p:blipFill>
              <p:spPr>
                <a:xfrm>
                  <a:off x="8794539" y="3508759"/>
                  <a:ext cx="233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1" name="Entrada de lápiz 220">
                  <a:extLst>
                    <a:ext uri="{FF2B5EF4-FFF2-40B4-BE49-F238E27FC236}">
                      <a16:creationId xmlns:a16="http://schemas.microsoft.com/office/drawing/2014/main" id="{3905911F-0749-4695-91A1-DE711CF5DB30}"/>
                    </a:ext>
                  </a:extLst>
                </p14:cNvPr>
                <p14:cNvContentPartPr/>
                <p14:nvPr/>
              </p14:nvContentPartPr>
              <p14:xfrm>
                <a:off x="9044019" y="3589759"/>
                <a:ext cx="79560" cy="11160"/>
              </p14:xfrm>
            </p:contentPart>
          </mc:Choice>
          <mc:Fallback xmlns="">
            <p:pic>
              <p:nvPicPr>
                <p:cNvPr id="221" name="Entrada de lápiz 220">
                  <a:extLst>
                    <a:ext uri="{FF2B5EF4-FFF2-40B4-BE49-F238E27FC236}">
                      <a16:creationId xmlns:a16="http://schemas.microsoft.com/office/drawing/2014/main" id="{3905911F-0749-4695-91A1-DE711CF5DB30}"/>
                    </a:ext>
                  </a:extLst>
                </p:cNvPr>
                <p:cNvPicPr/>
                <p:nvPr/>
              </p:nvPicPr>
              <p:blipFill>
                <a:blip r:embed="rId365"/>
                <a:stretch>
                  <a:fillRect/>
                </a:stretch>
              </p:blipFill>
              <p:spPr>
                <a:xfrm>
                  <a:off x="9035379" y="3580759"/>
                  <a:ext cx="97200" cy="28800"/>
                </a:xfrm>
                <a:prstGeom prst="rect">
                  <a:avLst/>
                </a:prstGeom>
              </p:spPr>
            </p:pic>
          </mc:Fallback>
        </mc:AlternateContent>
      </p:grpSp>
      <p:grpSp>
        <p:nvGrpSpPr>
          <p:cNvPr id="239" name="Grupo 238">
            <a:extLst>
              <a:ext uri="{FF2B5EF4-FFF2-40B4-BE49-F238E27FC236}">
                <a16:creationId xmlns:a16="http://schemas.microsoft.com/office/drawing/2014/main" id="{2F5F1737-22F0-4F3F-A998-3C6F583BE72B}"/>
              </a:ext>
            </a:extLst>
          </p:cNvPr>
          <p:cNvGrpSpPr/>
          <p:nvPr/>
        </p:nvGrpSpPr>
        <p:grpSpPr>
          <a:xfrm>
            <a:off x="6895539" y="3892519"/>
            <a:ext cx="1970640" cy="711000"/>
            <a:chOff x="6895539" y="3892519"/>
            <a:chExt cx="1970640" cy="711000"/>
          </a:xfrm>
        </p:grpSpPr>
        <mc:AlternateContent xmlns:mc="http://schemas.openxmlformats.org/markup-compatibility/2006" xmlns:p14="http://schemas.microsoft.com/office/powerpoint/2010/main">
          <mc:Choice Requires="p14">
            <p:contentPart p14:bwMode="auto" r:id="rId366">
              <p14:nvContentPartPr>
                <p14:cNvPr id="222" name="Entrada de lápiz 221">
                  <a:extLst>
                    <a:ext uri="{FF2B5EF4-FFF2-40B4-BE49-F238E27FC236}">
                      <a16:creationId xmlns:a16="http://schemas.microsoft.com/office/drawing/2014/main" id="{E9597F9F-603B-4ED5-9444-BB28EFE1F02B}"/>
                    </a:ext>
                  </a:extLst>
                </p14:cNvPr>
                <p14:cNvContentPartPr/>
                <p14:nvPr/>
              </p14:nvContentPartPr>
              <p14:xfrm>
                <a:off x="6895539" y="3965599"/>
                <a:ext cx="264600" cy="173520"/>
              </p14:xfrm>
            </p:contentPart>
          </mc:Choice>
          <mc:Fallback xmlns="">
            <p:pic>
              <p:nvPicPr>
                <p:cNvPr id="222" name="Entrada de lápiz 221">
                  <a:extLst>
                    <a:ext uri="{FF2B5EF4-FFF2-40B4-BE49-F238E27FC236}">
                      <a16:creationId xmlns:a16="http://schemas.microsoft.com/office/drawing/2014/main" id="{E9597F9F-603B-4ED5-9444-BB28EFE1F02B}"/>
                    </a:ext>
                  </a:extLst>
                </p:cNvPr>
                <p:cNvPicPr/>
                <p:nvPr/>
              </p:nvPicPr>
              <p:blipFill>
                <a:blip r:embed="rId367"/>
                <a:stretch>
                  <a:fillRect/>
                </a:stretch>
              </p:blipFill>
              <p:spPr>
                <a:xfrm>
                  <a:off x="6886899" y="3956959"/>
                  <a:ext cx="282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3" name="Entrada de lápiz 222">
                  <a:extLst>
                    <a:ext uri="{FF2B5EF4-FFF2-40B4-BE49-F238E27FC236}">
                      <a16:creationId xmlns:a16="http://schemas.microsoft.com/office/drawing/2014/main" id="{6598FBE1-F401-4A29-843A-A3F695A278A9}"/>
                    </a:ext>
                  </a:extLst>
                </p14:cNvPr>
                <p14:cNvContentPartPr/>
                <p14:nvPr/>
              </p14:nvContentPartPr>
              <p14:xfrm>
                <a:off x="7087419" y="3914479"/>
                <a:ext cx="66600" cy="142200"/>
              </p14:xfrm>
            </p:contentPart>
          </mc:Choice>
          <mc:Fallback xmlns="">
            <p:pic>
              <p:nvPicPr>
                <p:cNvPr id="223" name="Entrada de lápiz 222">
                  <a:extLst>
                    <a:ext uri="{FF2B5EF4-FFF2-40B4-BE49-F238E27FC236}">
                      <a16:creationId xmlns:a16="http://schemas.microsoft.com/office/drawing/2014/main" id="{6598FBE1-F401-4A29-843A-A3F695A278A9}"/>
                    </a:ext>
                  </a:extLst>
                </p:cNvPr>
                <p:cNvPicPr/>
                <p:nvPr/>
              </p:nvPicPr>
              <p:blipFill>
                <a:blip r:embed="rId369"/>
                <a:stretch>
                  <a:fillRect/>
                </a:stretch>
              </p:blipFill>
              <p:spPr>
                <a:xfrm>
                  <a:off x="7078779" y="3905839"/>
                  <a:ext cx="84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4" name="Entrada de lápiz 223">
                  <a:extLst>
                    <a:ext uri="{FF2B5EF4-FFF2-40B4-BE49-F238E27FC236}">
                      <a16:creationId xmlns:a16="http://schemas.microsoft.com/office/drawing/2014/main" id="{9E4715AB-B61B-42F9-B2B8-73063DBB279D}"/>
                    </a:ext>
                  </a:extLst>
                </p14:cNvPr>
                <p14:cNvContentPartPr/>
                <p14:nvPr/>
              </p14:nvContentPartPr>
              <p14:xfrm>
                <a:off x="7206939" y="3937159"/>
                <a:ext cx="211320" cy="197280"/>
              </p14:xfrm>
            </p:contentPart>
          </mc:Choice>
          <mc:Fallback xmlns="">
            <p:pic>
              <p:nvPicPr>
                <p:cNvPr id="224" name="Entrada de lápiz 223">
                  <a:extLst>
                    <a:ext uri="{FF2B5EF4-FFF2-40B4-BE49-F238E27FC236}">
                      <a16:creationId xmlns:a16="http://schemas.microsoft.com/office/drawing/2014/main" id="{9E4715AB-B61B-42F9-B2B8-73063DBB279D}"/>
                    </a:ext>
                  </a:extLst>
                </p:cNvPr>
                <p:cNvPicPr/>
                <p:nvPr/>
              </p:nvPicPr>
              <p:blipFill>
                <a:blip r:embed="rId371"/>
                <a:stretch>
                  <a:fillRect/>
                </a:stretch>
              </p:blipFill>
              <p:spPr>
                <a:xfrm>
                  <a:off x="7197939" y="3928519"/>
                  <a:ext cx="2289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5" name="Entrada de lápiz 224">
                  <a:extLst>
                    <a:ext uri="{FF2B5EF4-FFF2-40B4-BE49-F238E27FC236}">
                      <a16:creationId xmlns:a16="http://schemas.microsoft.com/office/drawing/2014/main" id="{937A6FD3-973C-4E33-B6E5-BD0D69796239}"/>
                    </a:ext>
                  </a:extLst>
                </p14:cNvPr>
                <p14:cNvContentPartPr/>
                <p14:nvPr/>
              </p14:nvContentPartPr>
              <p14:xfrm>
                <a:off x="7301259" y="3960559"/>
                <a:ext cx="244800" cy="61560"/>
              </p14:xfrm>
            </p:contentPart>
          </mc:Choice>
          <mc:Fallback xmlns="">
            <p:pic>
              <p:nvPicPr>
                <p:cNvPr id="225" name="Entrada de lápiz 224">
                  <a:extLst>
                    <a:ext uri="{FF2B5EF4-FFF2-40B4-BE49-F238E27FC236}">
                      <a16:creationId xmlns:a16="http://schemas.microsoft.com/office/drawing/2014/main" id="{937A6FD3-973C-4E33-B6E5-BD0D69796239}"/>
                    </a:ext>
                  </a:extLst>
                </p:cNvPr>
                <p:cNvPicPr/>
                <p:nvPr/>
              </p:nvPicPr>
              <p:blipFill>
                <a:blip r:embed="rId373"/>
                <a:stretch>
                  <a:fillRect/>
                </a:stretch>
              </p:blipFill>
              <p:spPr>
                <a:xfrm>
                  <a:off x="7292259" y="3951919"/>
                  <a:ext cx="262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6" name="Entrada de lápiz 225">
                  <a:extLst>
                    <a:ext uri="{FF2B5EF4-FFF2-40B4-BE49-F238E27FC236}">
                      <a16:creationId xmlns:a16="http://schemas.microsoft.com/office/drawing/2014/main" id="{34C8CF1F-98FA-404E-AF66-B5F2613561E5}"/>
                    </a:ext>
                  </a:extLst>
                </p14:cNvPr>
                <p14:cNvContentPartPr/>
                <p14:nvPr/>
              </p14:nvContentPartPr>
              <p14:xfrm>
                <a:off x="7494579" y="3966679"/>
                <a:ext cx="203400" cy="163440"/>
              </p14:xfrm>
            </p:contentPart>
          </mc:Choice>
          <mc:Fallback xmlns="">
            <p:pic>
              <p:nvPicPr>
                <p:cNvPr id="226" name="Entrada de lápiz 225">
                  <a:extLst>
                    <a:ext uri="{FF2B5EF4-FFF2-40B4-BE49-F238E27FC236}">
                      <a16:creationId xmlns:a16="http://schemas.microsoft.com/office/drawing/2014/main" id="{34C8CF1F-98FA-404E-AF66-B5F2613561E5}"/>
                    </a:ext>
                  </a:extLst>
                </p:cNvPr>
                <p:cNvPicPr/>
                <p:nvPr/>
              </p:nvPicPr>
              <p:blipFill>
                <a:blip r:embed="rId375"/>
                <a:stretch>
                  <a:fillRect/>
                </a:stretch>
              </p:blipFill>
              <p:spPr>
                <a:xfrm>
                  <a:off x="7485939" y="3957679"/>
                  <a:ext cx="221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7" name="Entrada de lápiz 226">
                  <a:extLst>
                    <a:ext uri="{FF2B5EF4-FFF2-40B4-BE49-F238E27FC236}">
                      <a16:creationId xmlns:a16="http://schemas.microsoft.com/office/drawing/2014/main" id="{1BC579DA-5558-4D71-A548-BF42706B9E70}"/>
                    </a:ext>
                  </a:extLst>
                </p14:cNvPr>
                <p14:cNvContentPartPr/>
                <p14:nvPr/>
              </p14:nvContentPartPr>
              <p14:xfrm>
                <a:off x="7654779" y="3936439"/>
                <a:ext cx="172800" cy="155160"/>
              </p14:xfrm>
            </p:contentPart>
          </mc:Choice>
          <mc:Fallback xmlns="">
            <p:pic>
              <p:nvPicPr>
                <p:cNvPr id="227" name="Entrada de lápiz 226">
                  <a:extLst>
                    <a:ext uri="{FF2B5EF4-FFF2-40B4-BE49-F238E27FC236}">
                      <a16:creationId xmlns:a16="http://schemas.microsoft.com/office/drawing/2014/main" id="{1BC579DA-5558-4D71-A548-BF42706B9E70}"/>
                    </a:ext>
                  </a:extLst>
                </p:cNvPr>
                <p:cNvPicPr/>
                <p:nvPr/>
              </p:nvPicPr>
              <p:blipFill>
                <a:blip r:embed="rId377"/>
                <a:stretch>
                  <a:fillRect/>
                </a:stretch>
              </p:blipFill>
              <p:spPr>
                <a:xfrm>
                  <a:off x="7645779" y="3927439"/>
                  <a:ext cx="190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8" name="Entrada de lápiz 227">
                  <a:extLst>
                    <a:ext uri="{FF2B5EF4-FFF2-40B4-BE49-F238E27FC236}">
                      <a16:creationId xmlns:a16="http://schemas.microsoft.com/office/drawing/2014/main" id="{AA236F26-8C25-49E7-B61D-40F8E7FD25EB}"/>
                    </a:ext>
                  </a:extLst>
                </p14:cNvPr>
                <p14:cNvContentPartPr/>
                <p14:nvPr/>
              </p14:nvContentPartPr>
              <p14:xfrm>
                <a:off x="8108739" y="3945799"/>
                <a:ext cx="254520" cy="149760"/>
              </p14:xfrm>
            </p:contentPart>
          </mc:Choice>
          <mc:Fallback xmlns="">
            <p:pic>
              <p:nvPicPr>
                <p:cNvPr id="228" name="Entrada de lápiz 227">
                  <a:extLst>
                    <a:ext uri="{FF2B5EF4-FFF2-40B4-BE49-F238E27FC236}">
                      <a16:creationId xmlns:a16="http://schemas.microsoft.com/office/drawing/2014/main" id="{AA236F26-8C25-49E7-B61D-40F8E7FD25EB}"/>
                    </a:ext>
                  </a:extLst>
                </p:cNvPr>
                <p:cNvPicPr/>
                <p:nvPr/>
              </p:nvPicPr>
              <p:blipFill>
                <a:blip r:embed="rId379"/>
                <a:stretch>
                  <a:fillRect/>
                </a:stretch>
              </p:blipFill>
              <p:spPr>
                <a:xfrm>
                  <a:off x="8100099" y="3937159"/>
                  <a:ext cx="272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9" name="Entrada de lápiz 228">
                  <a:extLst>
                    <a:ext uri="{FF2B5EF4-FFF2-40B4-BE49-F238E27FC236}">
                      <a16:creationId xmlns:a16="http://schemas.microsoft.com/office/drawing/2014/main" id="{FD05BF34-6125-416E-B524-89DEE6DD69FA}"/>
                    </a:ext>
                  </a:extLst>
                </p14:cNvPr>
                <p14:cNvContentPartPr/>
                <p14:nvPr/>
              </p14:nvContentPartPr>
              <p14:xfrm>
                <a:off x="8289819" y="3933919"/>
                <a:ext cx="123840" cy="158040"/>
              </p14:xfrm>
            </p:contentPart>
          </mc:Choice>
          <mc:Fallback xmlns="">
            <p:pic>
              <p:nvPicPr>
                <p:cNvPr id="229" name="Entrada de lápiz 228">
                  <a:extLst>
                    <a:ext uri="{FF2B5EF4-FFF2-40B4-BE49-F238E27FC236}">
                      <a16:creationId xmlns:a16="http://schemas.microsoft.com/office/drawing/2014/main" id="{FD05BF34-6125-416E-B524-89DEE6DD69FA}"/>
                    </a:ext>
                  </a:extLst>
                </p:cNvPr>
                <p:cNvPicPr/>
                <p:nvPr/>
              </p:nvPicPr>
              <p:blipFill>
                <a:blip r:embed="rId381"/>
                <a:stretch>
                  <a:fillRect/>
                </a:stretch>
              </p:blipFill>
              <p:spPr>
                <a:xfrm>
                  <a:off x="8280819" y="3924919"/>
                  <a:ext cx="1414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0" name="Entrada de lápiz 229">
                  <a:extLst>
                    <a:ext uri="{FF2B5EF4-FFF2-40B4-BE49-F238E27FC236}">
                      <a16:creationId xmlns:a16="http://schemas.microsoft.com/office/drawing/2014/main" id="{415B939F-7D67-4878-9B99-8CE5A92DE870}"/>
                    </a:ext>
                  </a:extLst>
                </p14:cNvPr>
                <p14:cNvContentPartPr/>
                <p14:nvPr/>
              </p14:nvContentPartPr>
              <p14:xfrm>
                <a:off x="8440299" y="3914839"/>
                <a:ext cx="261000" cy="146520"/>
              </p14:xfrm>
            </p:contentPart>
          </mc:Choice>
          <mc:Fallback xmlns="">
            <p:pic>
              <p:nvPicPr>
                <p:cNvPr id="230" name="Entrada de lápiz 229">
                  <a:extLst>
                    <a:ext uri="{FF2B5EF4-FFF2-40B4-BE49-F238E27FC236}">
                      <a16:creationId xmlns:a16="http://schemas.microsoft.com/office/drawing/2014/main" id="{415B939F-7D67-4878-9B99-8CE5A92DE870}"/>
                    </a:ext>
                  </a:extLst>
                </p:cNvPr>
                <p:cNvPicPr/>
                <p:nvPr/>
              </p:nvPicPr>
              <p:blipFill>
                <a:blip r:embed="rId383"/>
                <a:stretch>
                  <a:fillRect/>
                </a:stretch>
              </p:blipFill>
              <p:spPr>
                <a:xfrm>
                  <a:off x="8431299" y="3906199"/>
                  <a:ext cx="278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1" name="Entrada de lápiz 230">
                  <a:extLst>
                    <a:ext uri="{FF2B5EF4-FFF2-40B4-BE49-F238E27FC236}">
                      <a16:creationId xmlns:a16="http://schemas.microsoft.com/office/drawing/2014/main" id="{314002E5-97BC-4912-98EC-0EE305BBB268}"/>
                    </a:ext>
                  </a:extLst>
                </p14:cNvPr>
                <p14:cNvContentPartPr/>
                <p14:nvPr/>
              </p14:nvContentPartPr>
              <p14:xfrm>
                <a:off x="8724699" y="3892519"/>
                <a:ext cx="141480" cy="191880"/>
              </p14:xfrm>
            </p:contentPart>
          </mc:Choice>
          <mc:Fallback xmlns="">
            <p:pic>
              <p:nvPicPr>
                <p:cNvPr id="231" name="Entrada de lápiz 230">
                  <a:extLst>
                    <a:ext uri="{FF2B5EF4-FFF2-40B4-BE49-F238E27FC236}">
                      <a16:creationId xmlns:a16="http://schemas.microsoft.com/office/drawing/2014/main" id="{314002E5-97BC-4912-98EC-0EE305BBB268}"/>
                    </a:ext>
                  </a:extLst>
                </p:cNvPr>
                <p:cNvPicPr/>
                <p:nvPr/>
              </p:nvPicPr>
              <p:blipFill>
                <a:blip r:embed="rId385"/>
                <a:stretch>
                  <a:fillRect/>
                </a:stretch>
              </p:blipFill>
              <p:spPr>
                <a:xfrm>
                  <a:off x="8716059" y="3883879"/>
                  <a:ext cx="159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2" name="Entrada de lápiz 231">
                  <a:extLst>
                    <a:ext uri="{FF2B5EF4-FFF2-40B4-BE49-F238E27FC236}">
                      <a16:creationId xmlns:a16="http://schemas.microsoft.com/office/drawing/2014/main" id="{3A00EA67-70CC-4659-BF78-1474C176F515}"/>
                    </a:ext>
                  </a:extLst>
                </p14:cNvPr>
                <p14:cNvContentPartPr/>
                <p14:nvPr/>
              </p14:nvContentPartPr>
              <p14:xfrm>
                <a:off x="7053219" y="4330639"/>
                <a:ext cx="181080" cy="256680"/>
              </p14:xfrm>
            </p:contentPart>
          </mc:Choice>
          <mc:Fallback xmlns="">
            <p:pic>
              <p:nvPicPr>
                <p:cNvPr id="232" name="Entrada de lápiz 231">
                  <a:extLst>
                    <a:ext uri="{FF2B5EF4-FFF2-40B4-BE49-F238E27FC236}">
                      <a16:creationId xmlns:a16="http://schemas.microsoft.com/office/drawing/2014/main" id="{3A00EA67-70CC-4659-BF78-1474C176F515}"/>
                    </a:ext>
                  </a:extLst>
                </p:cNvPr>
                <p:cNvPicPr/>
                <p:nvPr/>
              </p:nvPicPr>
              <p:blipFill>
                <a:blip r:embed="rId387"/>
                <a:stretch>
                  <a:fillRect/>
                </a:stretch>
              </p:blipFill>
              <p:spPr>
                <a:xfrm>
                  <a:off x="7044219" y="4321999"/>
                  <a:ext cx="1987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3" name="Entrada de lápiz 232">
                  <a:extLst>
                    <a:ext uri="{FF2B5EF4-FFF2-40B4-BE49-F238E27FC236}">
                      <a16:creationId xmlns:a16="http://schemas.microsoft.com/office/drawing/2014/main" id="{88FA5C8B-A30C-4407-AB96-750D6A39878F}"/>
                    </a:ext>
                  </a:extLst>
                </p14:cNvPr>
                <p14:cNvContentPartPr/>
                <p14:nvPr/>
              </p14:nvContentPartPr>
              <p14:xfrm>
                <a:off x="7293699" y="4393639"/>
                <a:ext cx="195480" cy="209880"/>
              </p14:xfrm>
            </p:contentPart>
          </mc:Choice>
          <mc:Fallback xmlns="">
            <p:pic>
              <p:nvPicPr>
                <p:cNvPr id="233" name="Entrada de lápiz 232">
                  <a:extLst>
                    <a:ext uri="{FF2B5EF4-FFF2-40B4-BE49-F238E27FC236}">
                      <a16:creationId xmlns:a16="http://schemas.microsoft.com/office/drawing/2014/main" id="{88FA5C8B-A30C-4407-AB96-750D6A39878F}"/>
                    </a:ext>
                  </a:extLst>
                </p:cNvPr>
                <p:cNvPicPr/>
                <p:nvPr/>
              </p:nvPicPr>
              <p:blipFill>
                <a:blip r:embed="rId389"/>
                <a:stretch>
                  <a:fillRect/>
                </a:stretch>
              </p:blipFill>
              <p:spPr>
                <a:xfrm>
                  <a:off x="7285059" y="4384639"/>
                  <a:ext cx="2131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4" name="Entrada de lápiz 233">
                  <a:extLst>
                    <a:ext uri="{FF2B5EF4-FFF2-40B4-BE49-F238E27FC236}">
                      <a16:creationId xmlns:a16="http://schemas.microsoft.com/office/drawing/2014/main" id="{271858AC-3865-43B4-9169-032ACF0ABB1A}"/>
                    </a:ext>
                  </a:extLst>
                </p14:cNvPr>
                <p14:cNvContentPartPr/>
                <p14:nvPr/>
              </p14:nvContentPartPr>
              <p14:xfrm>
                <a:off x="7214139" y="4465639"/>
                <a:ext cx="142200" cy="31320"/>
              </p14:xfrm>
            </p:contentPart>
          </mc:Choice>
          <mc:Fallback xmlns="">
            <p:pic>
              <p:nvPicPr>
                <p:cNvPr id="234" name="Entrada de lápiz 233">
                  <a:extLst>
                    <a:ext uri="{FF2B5EF4-FFF2-40B4-BE49-F238E27FC236}">
                      <a16:creationId xmlns:a16="http://schemas.microsoft.com/office/drawing/2014/main" id="{271858AC-3865-43B4-9169-032ACF0ABB1A}"/>
                    </a:ext>
                  </a:extLst>
                </p:cNvPr>
                <p:cNvPicPr/>
                <p:nvPr/>
              </p:nvPicPr>
              <p:blipFill>
                <a:blip r:embed="rId391"/>
                <a:stretch>
                  <a:fillRect/>
                </a:stretch>
              </p:blipFill>
              <p:spPr>
                <a:xfrm>
                  <a:off x="7205499" y="4456639"/>
                  <a:ext cx="159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5" name="Entrada de lápiz 234">
                  <a:extLst>
                    <a:ext uri="{FF2B5EF4-FFF2-40B4-BE49-F238E27FC236}">
                      <a16:creationId xmlns:a16="http://schemas.microsoft.com/office/drawing/2014/main" id="{465813A3-6BC5-45AA-AB27-7636744C518C}"/>
                    </a:ext>
                  </a:extLst>
                </p14:cNvPr>
                <p14:cNvContentPartPr/>
                <p14:nvPr/>
              </p14:nvContentPartPr>
              <p14:xfrm>
                <a:off x="7267059" y="4379959"/>
                <a:ext cx="233640" cy="55800"/>
              </p14:xfrm>
            </p:contentPart>
          </mc:Choice>
          <mc:Fallback xmlns="">
            <p:pic>
              <p:nvPicPr>
                <p:cNvPr id="235" name="Entrada de lápiz 234">
                  <a:extLst>
                    <a:ext uri="{FF2B5EF4-FFF2-40B4-BE49-F238E27FC236}">
                      <a16:creationId xmlns:a16="http://schemas.microsoft.com/office/drawing/2014/main" id="{465813A3-6BC5-45AA-AB27-7636744C518C}"/>
                    </a:ext>
                  </a:extLst>
                </p:cNvPr>
                <p:cNvPicPr/>
                <p:nvPr/>
              </p:nvPicPr>
              <p:blipFill>
                <a:blip r:embed="rId393"/>
                <a:stretch>
                  <a:fillRect/>
                </a:stretch>
              </p:blipFill>
              <p:spPr>
                <a:xfrm>
                  <a:off x="7258059" y="4370959"/>
                  <a:ext cx="2512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6" name="Entrada de lápiz 235">
                  <a:extLst>
                    <a:ext uri="{FF2B5EF4-FFF2-40B4-BE49-F238E27FC236}">
                      <a16:creationId xmlns:a16="http://schemas.microsoft.com/office/drawing/2014/main" id="{7FFFE6DA-5A75-45FF-8B9C-52C125BF007D}"/>
                    </a:ext>
                  </a:extLst>
                </p14:cNvPr>
                <p14:cNvContentPartPr/>
                <p14:nvPr/>
              </p14:nvContentPartPr>
              <p14:xfrm>
                <a:off x="7563339" y="4364839"/>
                <a:ext cx="437400" cy="230760"/>
              </p14:xfrm>
            </p:contentPart>
          </mc:Choice>
          <mc:Fallback xmlns="">
            <p:pic>
              <p:nvPicPr>
                <p:cNvPr id="236" name="Entrada de lápiz 235">
                  <a:extLst>
                    <a:ext uri="{FF2B5EF4-FFF2-40B4-BE49-F238E27FC236}">
                      <a16:creationId xmlns:a16="http://schemas.microsoft.com/office/drawing/2014/main" id="{7FFFE6DA-5A75-45FF-8B9C-52C125BF007D}"/>
                    </a:ext>
                  </a:extLst>
                </p:cNvPr>
                <p:cNvPicPr/>
                <p:nvPr/>
              </p:nvPicPr>
              <p:blipFill>
                <a:blip r:embed="rId395"/>
                <a:stretch>
                  <a:fillRect/>
                </a:stretch>
              </p:blipFill>
              <p:spPr>
                <a:xfrm>
                  <a:off x="7554339" y="4356199"/>
                  <a:ext cx="4550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7" name="Entrada de lápiz 236">
                  <a:extLst>
                    <a:ext uri="{FF2B5EF4-FFF2-40B4-BE49-F238E27FC236}">
                      <a16:creationId xmlns:a16="http://schemas.microsoft.com/office/drawing/2014/main" id="{63271196-D799-444C-B77B-F8147A6A04E4}"/>
                    </a:ext>
                  </a:extLst>
                </p14:cNvPr>
                <p14:cNvContentPartPr/>
                <p14:nvPr/>
              </p14:nvContentPartPr>
              <p14:xfrm>
                <a:off x="7781139" y="4467799"/>
                <a:ext cx="128160" cy="43560"/>
              </p14:xfrm>
            </p:contentPart>
          </mc:Choice>
          <mc:Fallback xmlns="">
            <p:pic>
              <p:nvPicPr>
                <p:cNvPr id="237" name="Entrada de lápiz 236">
                  <a:extLst>
                    <a:ext uri="{FF2B5EF4-FFF2-40B4-BE49-F238E27FC236}">
                      <a16:creationId xmlns:a16="http://schemas.microsoft.com/office/drawing/2014/main" id="{63271196-D799-444C-B77B-F8147A6A04E4}"/>
                    </a:ext>
                  </a:extLst>
                </p:cNvPr>
                <p:cNvPicPr/>
                <p:nvPr/>
              </p:nvPicPr>
              <p:blipFill>
                <a:blip r:embed="rId397"/>
                <a:stretch>
                  <a:fillRect/>
                </a:stretch>
              </p:blipFill>
              <p:spPr>
                <a:xfrm>
                  <a:off x="7772139" y="4458799"/>
                  <a:ext cx="145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8" name="Entrada de lápiz 237">
                  <a:extLst>
                    <a:ext uri="{FF2B5EF4-FFF2-40B4-BE49-F238E27FC236}">
                      <a16:creationId xmlns:a16="http://schemas.microsoft.com/office/drawing/2014/main" id="{6384B5B3-41E0-40C6-BB2C-E9BADEDB2A88}"/>
                    </a:ext>
                  </a:extLst>
                </p14:cNvPr>
                <p14:cNvContentPartPr/>
                <p14:nvPr/>
              </p14:nvContentPartPr>
              <p14:xfrm>
                <a:off x="7793379" y="4204639"/>
                <a:ext cx="218160" cy="246240"/>
              </p14:xfrm>
            </p:contentPart>
          </mc:Choice>
          <mc:Fallback xmlns="">
            <p:pic>
              <p:nvPicPr>
                <p:cNvPr id="238" name="Entrada de lápiz 237">
                  <a:extLst>
                    <a:ext uri="{FF2B5EF4-FFF2-40B4-BE49-F238E27FC236}">
                      <a16:creationId xmlns:a16="http://schemas.microsoft.com/office/drawing/2014/main" id="{6384B5B3-41E0-40C6-BB2C-E9BADEDB2A88}"/>
                    </a:ext>
                  </a:extLst>
                </p:cNvPr>
                <p:cNvPicPr/>
                <p:nvPr/>
              </p:nvPicPr>
              <p:blipFill>
                <a:blip r:embed="rId399"/>
                <a:stretch>
                  <a:fillRect/>
                </a:stretch>
              </p:blipFill>
              <p:spPr>
                <a:xfrm>
                  <a:off x="7784739" y="4195999"/>
                  <a:ext cx="235800" cy="263880"/>
                </a:xfrm>
                <a:prstGeom prst="rect">
                  <a:avLst/>
                </a:prstGeom>
              </p:spPr>
            </p:pic>
          </mc:Fallback>
        </mc:AlternateContent>
      </p:grpSp>
      <p:grpSp>
        <p:nvGrpSpPr>
          <p:cNvPr id="250" name="Grupo 249">
            <a:extLst>
              <a:ext uri="{FF2B5EF4-FFF2-40B4-BE49-F238E27FC236}">
                <a16:creationId xmlns:a16="http://schemas.microsoft.com/office/drawing/2014/main" id="{428647F8-9D71-4B1B-BABC-47CDDE77E3DA}"/>
              </a:ext>
            </a:extLst>
          </p:cNvPr>
          <p:cNvGrpSpPr/>
          <p:nvPr/>
        </p:nvGrpSpPr>
        <p:grpSpPr>
          <a:xfrm>
            <a:off x="274779" y="523639"/>
            <a:ext cx="441000" cy="508680"/>
            <a:chOff x="274779" y="523639"/>
            <a:chExt cx="441000" cy="508680"/>
          </a:xfrm>
        </p:grpSpPr>
        <mc:AlternateContent xmlns:mc="http://schemas.openxmlformats.org/markup-compatibility/2006" xmlns:p14="http://schemas.microsoft.com/office/powerpoint/2010/main">
          <mc:Choice Requires="p14">
            <p:contentPart p14:bwMode="auto" r:id="rId400">
              <p14:nvContentPartPr>
                <p14:cNvPr id="248" name="Entrada de lápiz 247">
                  <a:extLst>
                    <a:ext uri="{FF2B5EF4-FFF2-40B4-BE49-F238E27FC236}">
                      <a16:creationId xmlns:a16="http://schemas.microsoft.com/office/drawing/2014/main" id="{AD13284C-AAE0-4232-8329-D876B3282366}"/>
                    </a:ext>
                  </a:extLst>
                </p14:cNvPr>
                <p14:cNvContentPartPr/>
                <p14:nvPr/>
              </p14:nvContentPartPr>
              <p14:xfrm>
                <a:off x="274779" y="523639"/>
                <a:ext cx="270360" cy="380520"/>
              </p14:xfrm>
            </p:contentPart>
          </mc:Choice>
          <mc:Fallback xmlns="">
            <p:pic>
              <p:nvPicPr>
                <p:cNvPr id="248" name="Entrada de lápiz 247">
                  <a:extLst>
                    <a:ext uri="{FF2B5EF4-FFF2-40B4-BE49-F238E27FC236}">
                      <a16:creationId xmlns:a16="http://schemas.microsoft.com/office/drawing/2014/main" id="{AD13284C-AAE0-4232-8329-D876B3282366}"/>
                    </a:ext>
                  </a:extLst>
                </p:cNvPr>
                <p:cNvPicPr/>
                <p:nvPr/>
              </p:nvPicPr>
              <p:blipFill>
                <a:blip r:embed="rId401"/>
                <a:stretch>
                  <a:fillRect/>
                </a:stretch>
              </p:blipFill>
              <p:spPr>
                <a:xfrm>
                  <a:off x="266139" y="514639"/>
                  <a:ext cx="2880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9" name="Entrada de lápiz 248">
                  <a:extLst>
                    <a:ext uri="{FF2B5EF4-FFF2-40B4-BE49-F238E27FC236}">
                      <a16:creationId xmlns:a16="http://schemas.microsoft.com/office/drawing/2014/main" id="{93521EDF-2BF0-4503-B36F-D64A58D01305}"/>
                    </a:ext>
                  </a:extLst>
                </p14:cNvPr>
                <p14:cNvContentPartPr/>
                <p14:nvPr/>
              </p14:nvContentPartPr>
              <p14:xfrm>
                <a:off x="534339" y="843319"/>
                <a:ext cx="181440" cy="189000"/>
              </p14:xfrm>
            </p:contentPart>
          </mc:Choice>
          <mc:Fallback xmlns="">
            <p:pic>
              <p:nvPicPr>
                <p:cNvPr id="249" name="Entrada de lápiz 248">
                  <a:extLst>
                    <a:ext uri="{FF2B5EF4-FFF2-40B4-BE49-F238E27FC236}">
                      <a16:creationId xmlns:a16="http://schemas.microsoft.com/office/drawing/2014/main" id="{93521EDF-2BF0-4503-B36F-D64A58D01305}"/>
                    </a:ext>
                  </a:extLst>
                </p:cNvPr>
                <p:cNvPicPr/>
                <p:nvPr/>
              </p:nvPicPr>
              <p:blipFill>
                <a:blip r:embed="rId403"/>
                <a:stretch>
                  <a:fillRect/>
                </a:stretch>
              </p:blipFill>
              <p:spPr>
                <a:xfrm>
                  <a:off x="525339" y="834679"/>
                  <a:ext cx="199080" cy="206640"/>
                </a:xfrm>
                <a:prstGeom prst="rect">
                  <a:avLst/>
                </a:prstGeom>
              </p:spPr>
            </p:pic>
          </mc:Fallback>
        </mc:AlternateContent>
      </p:grpSp>
      <p:grpSp>
        <p:nvGrpSpPr>
          <p:cNvPr id="253" name="Grupo 252">
            <a:extLst>
              <a:ext uri="{FF2B5EF4-FFF2-40B4-BE49-F238E27FC236}">
                <a16:creationId xmlns:a16="http://schemas.microsoft.com/office/drawing/2014/main" id="{D4C7CA1A-CC84-41EC-9BC4-83367A08BED5}"/>
              </a:ext>
            </a:extLst>
          </p:cNvPr>
          <p:cNvGrpSpPr/>
          <p:nvPr/>
        </p:nvGrpSpPr>
        <p:grpSpPr>
          <a:xfrm>
            <a:off x="4518819" y="94879"/>
            <a:ext cx="3500280" cy="850680"/>
            <a:chOff x="4518819" y="94879"/>
            <a:chExt cx="3500280" cy="850680"/>
          </a:xfrm>
        </p:grpSpPr>
        <mc:AlternateContent xmlns:mc="http://schemas.openxmlformats.org/markup-compatibility/2006" xmlns:p14="http://schemas.microsoft.com/office/powerpoint/2010/main">
          <mc:Choice Requires="p14">
            <p:contentPart p14:bwMode="auto" r:id="rId404">
              <p14:nvContentPartPr>
                <p14:cNvPr id="153" name="Entrada de lápiz 152">
                  <a:extLst>
                    <a:ext uri="{FF2B5EF4-FFF2-40B4-BE49-F238E27FC236}">
                      <a16:creationId xmlns:a16="http://schemas.microsoft.com/office/drawing/2014/main" id="{D3625949-B536-4128-922C-0BC4670E5A69}"/>
                    </a:ext>
                  </a:extLst>
                </p14:cNvPr>
                <p14:cNvContentPartPr/>
                <p14:nvPr/>
              </p14:nvContentPartPr>
              <p14:xfrm>
                <a:off x="4518819" y="345439"/>
                <a:ext cx="164520" cy="99720"/>
              </p14:xfrm>
            </p:contentPart>
          </mc:Choice>
          <mc:Fallback xmlns="">
            <p:pic>
              <p:nvPicPr>
                <p:cNvPr id="153" name="Entrada de lápiz 152">
                  <a:extLst>
                    <a:ext uri="{FF2B5EF4-FFF2-40B4-BE49-F238E27FC236}">
                      <a16:creationId xmlns:a16="http://schemas.microsoft.com/office/drawing/2014/main" id="{D3625949-B536-4128-922C-0BC4670E5A69}"/>
                    </a:ext>
                  </a:extLst>
                </p:cNvPr>
                <p:cNvPicPr/>
                <p:nvPr/>
              </p:nvPicPr>
              <p:blipFill>
                <a:blip r:embed="rId405"/>
                <a:stretch>
                  <a:fillRect/>
                </a:stretch>
              </p:blipFill>
              <p:spPr>
                <a:xfrm>
                  <a:off x="4510179" y="336799"/>
                  <a:ext cx="182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54" name="Entrada de lápiz 153">
                  <a:extLst>
                    <a:ext uri="{FF2B5EF4-FFF2-40B4-BE49-F238E27FC236}">
                      <a16:creationId xmlns:a16="http://schemas.microsoft.com/office/drawing/2014/main" id="{0D66DB22-E86C-4EE8-A674-A8DF54FC1DF0}"/>
                    </a:ext>
                  </a:extLst>
                </p14:cNvPr>
                <p14:cNvContentPartPr/>
                <p14:nvPr/>
              </p14:nvContentPartPr>
              <p14:xfrm>
                <a:off x="4741299" y="201799"/>
                <a:ext cx="49320" cy="210240"/>
              </p14:xfrm>
            </p:contentPart>
          </mc:Choice>
          <mc:Fallback xmlns="">
            <p:pic>
              <p:nvPicPr>
                <p:cNvPr id="154" name="Entrada de lápiz 153">
                  <a:extLst>
                    <a:ext uri="{FF2B5EF4-FFF2-40B4-BE49-F238E27FC236}">
                      <a16:creationId xmlns:a16="http://schemas.microsoft.com/office/drawing/2014/main" id="{0D66DB22-E86C-4EE8-A674-A8DF54FC1DF0}"/>
                    </a:ext>
                  </a:extLst>
                </p:cNvPr>
                <p:cNvPicPr/>
                <p:nvPr/>
              </p:nvPicPr>
              <p:blipFill>
                <a:blip r:embed="rId407"/>
                <a:stretch>
                  <a:fillRect/>
                </a:stretch>
              </p:blipFill>
              <p:spPr>
                <a:xfrm>
                  <a:off x="4732659" y="192799"/>
                  <a:ext cx="66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55" name="Entrada de lápiz 154">
                  <a:extLst>
                    <a:ext uri="{FF2B5EF4-FFF2-40B4-BE49-F238E27FC236}">
                      <a16:creationId xmlns:a16="http://schemas.microsoft.com/office/drawing/2014/main" id="{28216538-9C62-4009-90C5-3E7D64C88D85}"/>
                    </a:ext>
                  </a:extLst>
                </p14:cNvPr>
                <p14:cNvContentPartPr/>
                <p14:nvPr/>
              </p14:nvContentPartPr>
              <p14:xfrm>
                <a:off x="4851099" y="303679"/>
                <a:ext cx="110520" cy="126360"/>
              </p14:xfrm>
            </p:contentPart>
          </mc:Choice>
          <mc:Fallback xmlns="">
            <p:pic>
              <p:nvPicPr>
                <p:cNvPr id="155" name="Entrada de lápiz 154">
                  <a:extLst>
                    <a:ext uri="{FF2B5EF4-FFF2-40B4-BE49-F238E27FC236}">
                      <a16:creationId xmlns:a16="http://schemas.microsoft.com/office/drawing/2014/main" id="{28216538-9C62-4009-90C5-3E7D64C88D85}"/>
                    </a:ext>
                  </a:extLst>
                </p:cNvPr>
                <p:cNvPicPr/>
                <p:nvPr/>
              </p:nvPicPr>
              <p:blipFill>
                <a:blip r:embed="rId409"/>
                <a:stretch>
                  <a:fillRect/>
                </a:stretch>
              </p:blipFill>
              <p:spPr>
                <a:xfrm>
                  <a:off x="4842099" y="295039"/>
                  <a:ext cx="128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56" name="Entrada de lápiz 155">
                  <a:extLst>
                    <a:ext uri="{FF2B5EF4-FFF2-40B4-BE49-F238E27FC236}">
                      <a16:creationId xmlns:a16="http://schemas.microsoft.com/office/drawing/2014/main" id="{817D16F3-B695-4491-BD6F-F6F6B0B11605}"/>
                    </a:ext>
                  </a:extLst>
                </p14:cNvPr>
                <p14:cNvContentPartPr/>
                <p14:nvPr/>
              </p14:nvContentPartPr>
              <p14:xfrm>
                <a:off x="4979619" y="300079"/>
                <a:ext cx="149400" cy="111600"/>
              </p14:xfrm>
            </p:contentPart>
          </mc:Choice>
          <mc:Fallback xmlns="">
            <p:pic>
              <p:nvPicPr>
                <p:cNvPr id="156" name="Entrada de lápiz 155">
                  <a:extLst>
                    <a:ext uri="{FF2B5EF4-FFF2-40B4-BE49-F238E27FC236}">
                      <a16:creationId xmlns:a16="http://schemas.microsoft.com/office/drawing/2014/main" id="{817D16F3-B695-4491-BD6F-F6F6B0B11605}"/>
                    </a:ext>
                  </a:extLst>
                </p:cNvPr>
                <p:cNvPicPr/>
                <p:nvPr/>
              </p:nvPicPr>
              <p:blipFill>
                <a:blip r:embed="rId411"/>
                <a:stretch>
                  <a:fillRect/>
                </a:stretch>
              </p:blipFill>
              <p:spPr>
                <a:xfrm>
                  <a:off x="4970979" y="291439"/>
                  <a:ext cx="167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57" name="Entrada de lápiz 156">
                  <a:extLst>
                    <a:ext uri="{FF2B5EF4-FFF2-40B4-BE49-F238E27FC236}">
                      <a16:creationId xmlns:a16="http://schemas.microsoft.com/office/drawing/2014/main" id="{A10AD2EC-EACE-4227-9FC6-9C667FB2D8EB}"/>
                    </a:ext>
                  </a:extLst>
                </p14:cNvPr>
                <p14:cNvContentPartPr/>
                <p14:nvPr/>
              </p14:nvContentPartPr>
              <p14:xfrm>
                <a:off x="5146659" y="332479"/>
                <a:ext cx="83880" cy="82800"/>
              </p14:xfrm>
            </p:contentPart>
          </mc:Choice>
          <mc:Fallback xmlns="">
            <p:pic>
              <p:nvPicPr>
                <p:cNvPr id="157" name="Entrada de lápiz 156">
                  <a:extLst>
                    <a:ext uri="{FF2B5EF4-FFF2-40B4-BE49-F238E27FC236}">
                      <a16:creationId xmlns:a16="http://schemas.microsoft.com/office/drawing/2014/main" id="{A10AD2EC-EACE-4227-9FC6-9C667FB2D8EB}"/>
                    </a:ext>
                  </a:extLst>
                </p:cNvPr>
                <p:cNvPicPr/>
                <p:nvPr/>
              </p:nvPicPr>
              <p:blipFill>
                <a:blip r:embed="rId413"/>
                <a:stretch>
                  <a:fillRect/>
                </a:stretch>
              </p:blipFill>
              <p:spPr>
                <a:xfrm>
                  <a:off x="5137659" y="323839"/>
                  <a:ext cx="101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58" name="Entrada de lápiz 157">
                  <a:extLst>
                    <a:ext uri="{FF2B5EF4-FFF2-40B4-BE49-F238E27FC236}">
                      <a16:creationId xmlns:a16="http://schemas.microsoft.com/office/drawing/2014/main" id="{5BCFD49E-715E-40DF-8DC6-620CDEB76A55}"/>
                    </a:ext>
                  </a:extLst>
                </p14:cNvPr>
                <p14:cNvContentPartPr/>
                <p14:nvPr/>
              </p14:nvContentPartPr>
              <p14:xfrm>
                <a:off x="5313699" y="306919"/>
                <a:ext cx="60840" cy="58320"/>
              </p14:xfrm>
            </p:contentPart>
          </mc:Choice>
          <mc:Fallback xmlns="">
            <p:pic>
              <p:nvPicPr>
                <p:cNvPr id="158" name="Entrada de lápiz 157">
                  <a:extLst>
                    <a:ext uri="{FF2B5EF4-FFF2-40B4-BE49-F238E27FC236}">
                      <a16:creationId xmlns:a16="http://schemas.microsoft.com/office/drawing/2014/main" id="{5BCFD49E-715E-40DF-8DC6-620CDEB76A55}"/>
                    </a:ext>
                  </a:extLst>
                </p:cNvPr>
                <p:cNvPicPr/>
                <p:nvPr/>
              </p:nvPicPr>
              <p:blipFill>
                <a:blip r:embed="rId415"/>
                <a:stretch>
                  <a:fillRect/>
                </a:stretch>
              </p:blipFill>
              <p:spPr>
                <a:xfrm>
                  <a:off x="5304699" y="297919"/>
                  <a:ext cx="784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59" name="Entrada de lápiz 158">
                  <a:extLst>
                    <a:ext uri="{FF2B5EF4-FFF2-40B4-BE49-F238E27FC236}">
                      <a16:creationId xmlns:a16="http://schemas.microsoft.com/office/drawing/2014/main" id="{159E7E7A-C2BE-45E1-82F6-91260C691FA0}"/>
                    </a:ext>
                  </a:extLst>
                </p14:cNvPr>
                <p14:cNvContentPartPr/>
                <p14:nvPr/>
              </p14:nvContentPartPr>
              <p14:xfrm>
                <a:off x="5270499" y="170479"/>
                <a:ext cx="255600" cy="218520"/>
              </p14:xfrm>
            </p:contentPart>
          </mc:Choice>
          <mc:Fallback xmlns="">
            <p:pic>
              <p:nvPicPr>
                <p:cNvPr id="159" name="Entrada de lápiz 158">
                  <a:extLst>
                    <a:ext uri="{FF2B5EF4-FFF2-40B4-BE49-F238E27FC236}">
                      <a16:creationId xmlns:a16="http://schemas.microsoft.com/office/drawing/2014/main" id="{159E7E7A-C2BE-45E1-82F6-91260C691FA0}"/>
                    </a:ext>
                  </a:extLst>
                </p:cNvPr>
                <p:cNvPicPr/>
                <p:nvPr/>
              </p:nvPicPr>
              <p:blipFill>
                <a:blip r:embed="rId417"/>
                <a:stretch>
                  <a:fillRect/>
                </a:stretch>
              </p:blipFill>
              <p:spPr>
                <a:xfrm>
                  <a:off x="5261499" y="161839"/>
                  <a:ext cx="2732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60" name="Entrada de lápiz 159">
                  <a:extLst>
                    <a:ext uri="{FF2B5EF4-FFF2-40B4-BE49-F238E27FC236}">
                      <a16:creationId xmlns:a16="http://schemas.microsoft.com/office/drawing/2014/main" id="{7B88EDA5-3A03-4CA7-A4F8-1062C9D5CC60}"/>
                    </a:ext>
                  </a:extLst>
                </p14:cNvPr>
                <p14:cNvContentPartPr/>
                <p14:nvPr/>
              </p14:nvContentPartPr>
              <p14:xfrm>
                <a:off x="5383539" y="302959"/>
                <a:ext cx="264960" cy="35280"/>
              </p14:xfrm>
            </p:contentPart>
          </mc:Choice>
          <mc:Fallback xmlns="">
            <p:pic>
              <p:nvPicPr>
                <p:cNvPr id="160" name="Entrada de lápiz 159">
                  <a:extLst>
                    <a:ext uri="{FF2B5EF4-FFF2-40B4-BE49-F238E27FC236}">
                      <a16:creationId xmlns:a16="http://schemas.microsoft.com/office/drawing/2014/main" id="{7B88EDA5-3A03-4CA7-A4F8-1062C9D5CC60}"/>
                    </a:ext>
                  </a:extLst>
                </p:cNvPr>
                <p:cNvPicPr/>
                <p:nvPr/>
              </p:nvPicPr>
              <p:blipFill>
                <a:blip r:embed="rId419"/>
                <a:stretch>
                  <a:fillRect/>
                </a:stretch>
              </p:blipFill>
              <p:spPr>
                <a:xfrm>
                  <a:off x="5374539" y="293959"/>
                  <a:ext cx="282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61" name="Entrada de lápiz 160">
                  <a:extLst>
                    <a:ext uri="{FF2B5EF4-FFF2-40B4-BE49-F238E27FC236}">
                      <a16:creationId xmlns:a16="http://schemas.microsoft.com/office/drawing/2014/main" id="{E072C312-1F78-4B3C-A5EC-D566F6446950}"/>
                    </a:ext>
                  </a:extLst>
                </p14:cNvPr>
                <p14:cNvContentPartPr/>
                <p14:nvPr/>
              </p14:nvContentPartPr>
              <p14:xfrm>
                <a:off x="5573619" y="300439"/>
                <a:ext cx="163440" cy="120960"/>
              </p14:xfrm>
            </p:contentPart>
          </mc:Choice>
          <mc:Fallback xmlns="">
            <p:pic>
              <p:nvPicPr>
                <p:cNvPr id="161" name="Entrada de lápiz 160">
                  <a:extLst>
                    <a:ext uri="{FF2B5EF4-FFF2-40B4-BE49-F238E27FC236}">
                      <a16:creationId xmlns:a16="http://schemas.microsoft.com/office/drawing/2014/main" id="{E072C312-1F78-4B3C-A5EC-D566F6446950}"/>
                    </a:ext>
                  </a:extLst>
                </p:cNvPr>
                <p:cNvPicPr/>
                <p:nvPr/>
              </p:nvPicPr>
              <p:blipFill>
                <a:blip r:embed="rId421"/>
                <a:stretch>
                  <a:fillRect/>
                </a:stretch>
              </p:blipFill>
              <p:spPr>
                <a:xfrm>
                  <a:off x="5564979" y="291439"/>
                  <a:ext cx="18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62" name="Entrada de lápiz 161">
                  <a:extLst>
                    <a:ext uri="{FF2B5EF4-FFF2-40B4-BE49-F238E27FC236}">
                      <a16:creationId xmlns:a16="http://schemas.microsoft.com/office/drawing/2014/main" id="{9B5F7DF6-DEF9-4BA1-8E95-F6F6AD4F180A}"/>
                    </a:ext>
                  </a:extLst>
                </p14:cNvPr>
                <p14:cNvContentPartPr/>
                <p14:nvPr/>
              </p14:nvContentPartPr>
              <p14:xfrm>
                <a:off x="5930019" y="288199"/>
                <a:ext cx="42480" cy="79200"/>
              </p14:xfrm>
            </p:contentPart>
          </mc:Choice>
          <mc:Fallback xmlns="">
            <p:pic>
              <p:nvPicPr>
                <p:cNvPr id="162" name="Entrada de lápiz 161">
                  <a:extLst>
                    <a:ext uri="{FF2B5EF4-FFF2-40B4-BE49-F238E27FC236}">
                      <a16:creationId xmlns:a16="http://schemas.microsoft.com/office/drawing/2014/main" id="{9B5F7DF6-DEF9-4BA1-8E95-F6F6AD4F180A}"/>
                    </a:ext>
                  </a:extLst>
                </p:cNvPr>
                <p:cNvPicPr/>
                <p:nvPr/>
              </p:nvPicPr>
              <p:blipFill>
                <a:blip r:embed="rId423"/>
                <a:stretch>
                  <a:fillRect/>
                </a:stretch>
              </p:blipFill>
              <p:spPr>
                <a:xfrm>
                  <a:off x="5921019" y="279199"/>
                  <a:ext cx="601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63" name="Entrada de lápiz 162">
                  <a:extLst>
                    <a:ext uri="{FF2B5EF4-FFF2-40B4-BE49-F238E27FC236}">
                      <a16:creationId xmlns:a16="http://schemas.microsoft.com/office/drawing/2014/main" id="{88FE5D44-9910-499A-9746-3347CD99903C}"/>
                    </a:ext>
                  </a:extLst>
                </p14:cNvPr>
                <p14:cNvContentPartPr/>
                <p14:nvPr/>
              </p14:nvContentPartPr>
              <p14:xfrm>
                <a:off x="5899059" y="273079"/>
                <a:ext cx="209520" cy="136080"/>
              </p14:xfrm>
            </p:contentPart>
          </mc:Choice>
          <mc:Fallback xmlns="">
            <p:pic>
              <p:nvPicPr>
                <p:cNvPr id="163" name="Entrada de lápiz 162">
                  <a:extLst>
                    <a:ext uri="{FF2B5EF4-FFF2-40B4-BE49-F238E27FC236}">
                      <a16:creationId xmlns:a16="http://schemas.microsoft.com/office/drawing/2014/main" id="{88FE5D44-9910-499A-9746-3347CD99903C}"/>
                    </a:ext>
                  </a:extLst>
                </p:cNvPr>
                <p:cNvPicPr/>
                <p:nvPr/>
              </p:nvPicPr>
              <p:blipFill>
                <a:blip r:embed="rId425"/>
                <a:stretch>
                  <a:fillRect/>
                </a:stretch>
              </p:blipFill>
              <p:spPr>
                <a:xfrm>
                  <a:off x="5890059" y="264079"/>
                  <a:ext cx="227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64" name="Entrada de lápiz 163">
                  <a:extLst>
                    <a:ext uri="{FF2B5EF4-FFF2-40B4-BE49-F238E27FC236}">
                      <a16:creationId xmlns:a16="http://schemas.microsoft.com/office/drawing/2014/main" id="{87DD6871-91B5-46C1-945D-25F737F0D12F}"/>
                    </a:ext>
                  </a:extLst>
                </p14:cNvPr>
                <p14:cNvContentPartPr/>
                <p14:nvPr/>
              </p14:nvContentPartPr>
              <p14:xfrm>
                <a:off x="6104259" y="279559"/>
                <a:ext cx="138240" cy="117000"/>
              </p14:xfrm>
            </p:contentPart>
          </mc:Choice>
          <mc:Fallback xmlns="">
            <p:pic>
              <p:nvPicPr>
                <p:cNvPr id="164" name="Entrada de lápiz 163">
                  <a:extLst>
                    <a:ext uri="{FF2B5EF4-FFF2-40B4-BE49-F238E27FC236}">
                      <a16:creationId xmlns:a16="http://schemas.microsoft.com/office/drawing/2014/main" id="{87DD6871-91B5-46C1-945D-25F737F0D12F}"/>
                    </a:ext>
                  </a:extLst>
                </p:cNvPr>
                <p:cNvPicPr/>
                <p:nvPr/>
              </p:nvPicPr>
              <p:blipFill>
                <a:blip r:embed="rId427"/>
                <a:stretch>
                  <a:fillRect/>
                </a:stretch>
              </p:blipFill>
              <p:spPr>
                <a:xfrm>
                  <a:off x="6095619" y="270559"/>
                  <a:ext cx="1558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65" name="Entrada de lápiz 164">
                  <a:extLst>
                    <a:ext uri="{FF2B5EF4-FFF2-40B4-BE49-F238E27FC236}">
                      <a16:creationId xmlns:a16="http://schemas.microsoft.com/office/drawing/2014/main" id="{2F6B7506-7AA4-45B5-B4FD-CE2459B1E63D}"/>
                    </a:ext>
                  </a:extLst>
                </p14:cNvPr>
                <p14:cNvContentPartPr/>
                <p14:nvPr/>
              </p14:nvContentPartPr>
              <p14:xfrm>
                <a:off x="6064299" y="334999"/>
                <a:ext cx="60480" cy="19440"/>
              </p14:xfrm>
            </p:contentPart>
          </mc:Choice>
          <mc:Fallback xmlns="">
            <p:pic>
              <p:nvPicPr>
                <p:cNvPr id="165" name="Entrada de lápiz 164">
                  <a:extLst>
                    <a:ext uri="{FF2B5EF4-FFF2-40B4-BE49-F238E27FC236}">
                      <a16:creationId xmlns:a16="http://schemas.microsoft.com/office/drawing/2014/main" id="{2F6B7506-7AA4-45B5-B4FD-CE2459B1E63D}"/>
                    </a:ext>
                  </a:extLst>
                </p:cNvPr>
                <p:cNvPicPr/>
                <p:nvPr/>
              </p:nvPicPr>
              <p:blipFill>
                <a:blip r:embed="rId429"/>
                <a:stretch>
                  <a:fillRect/>
                </a:stretch>
              </p:blipFill>
              <p:spPr>
                <a:xfrm>
                  <a:off x="6055659" y="326359"/>
                  <a:ext cx="78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66" name="Entrada de lápiz 165">
                  <a:extLst>
                    <a:ext uri="{FF2B5EF4-FFF2-40B4-BE49-F238E27FC236}">
                      <a16:creationId xmlns:a16="http://schemas.microsoft.com/office/drawing/2014/main" id="{8BA698F3-4772-4FC0-92FB-41914DCC156F}"/>
                    </a:ext>
                  </a:extLst>
                </p14:cNvPr>
                <p14:cNvContentPartPr/>
                <p14:nvPr/>
              </p14:nvContentPartPr>
              <p14:xfrm>
                <a:off x="6017139" y="251839"/>
                <a:ext cx="154440" cy="56520"/>
              </p14:xfrm>
            </p:contentPart>
          </mc:Choice>
          <mc:Fallback xmlns="">
            <p:pic>
              <p:nvPicPr>
                <p:cNvPr id="166" name="Entrada de lápiz 165">
                  <a:extLst>
                    <a:ext uri="{FF2B5EF4-FFF2-40B4-BE49-F238E27FC236}">
                      <a16:creationId xmlns:a16="http://schemas.microsoft.com/office/drawing/2014/main" id="{8BA698F3-4772-4FC0-92FB-41914DCC156F}"/>
                    </a:ext>
                  </a:extLst>
                </p:cNvPr>
                <p:cNvPicPr/>
                <p:nvPr/>
              </p:nvPicPr>
              <p:blipFill>
                <a:blip r:embed="rId431"/>
                <a:stretch>
                  <a:fillRect/>
                </a:stretch>
              </p:blipFill>
              <p:spPr>
                <a:xfrm>
                  <a:off x="6008499" y="242839"/>
                  <a:ext cx="172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67" name="Entrada de lápiz 166">
                  <a:extLst>
                    <a:ext uri="{FF2B5EF4-FFF2-40B4-BE49-F238E27FC236}">
                      <a16:creationId xmlns:a16="http://schemas.microsoft.com/office/drawing/2014/main" id="{816D2905-6307-4590-B6DB-49D2AC1DE821}"/>
                    </a:ext>
                  </a:extLst>
                </p14:cNvPr>
                <p14:cNvContentPartPr/>
                <p14:nvPr/>
              </p14:nvContentPartPr>
              <p14:xfrm>
                <a:off x="6494499" y="242119"/>
                <a:ext cx="23760" cy="115560"/>
              </p14:xfrm>
            </p:contentPart>
          </mc:Choice>
          <mc:Fallback xmlns="">
            <p:pic>
              <p:nvPicPr>
                <p:cNvPr id="167" name="Entrada de lápiz 166">
                  <a:extLst>
                    <a:ext uri="{FF2B5EF4-FFF2-40B4-BE49-F238E27FC236}">
                      <a16:creationId xmlns:a16="http://schemas.microsoft.com/office/drawing/2014/main" id="{816D2905-6307-4590-B6DB-49D2AC1DE821}"/>
                    </a:ext>
                  </a:extLst>
                </p:cNvPr>
                <p:cNvPicPr/>
                <p:nvPr/>
              </p:nvPicPr>
              <p:blipFill>
                <a:blip r:embed="rId433"/>
                <a:stretch>
                  <a:fillRect/>
                </a:stretch>
              </p:blipFill>
              <p:spPr>
                <a:xfrm>
                  <a:off x="6485499" y="233119"/>
                  <a:ext cx="41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68" name="Entrada de lápiz 167">
                  <a:extLst>
                    <a:ext uri="{FF2B5EF4-FFF2-40B4-BE49-F238E27FC236}">
                      <a16:creationId xmlns:a16="http://schemas.microsoft.com/office/drawing/2014/main" id="{6405272C-AD51-4B4C-BF39-AFF46537A54D}"/>
                    </a:ext>
                  </a:extLst>
                </p14:cNvPr>
                <p14:cNvContentPartPr/>
                <p14:nvPr/>
              </p14:nvContentPartPr>
              <p14:xfrm>
                <a:off x="6386499" y="211159"/>
                <a:ext cx="185400" cy="88560"/>
              </p14:xfrm>
            </p:contentPart>
          </mc:Choice>
          <mc:Fallback xmlns="">
            <p:pic>
              <p:nvPicPr>
                <p:cNvPr id="168" name="Entrada de lápiz 167">
                  <a:extLst>
                    <a:ext uri="{FF2B5EF4-FFF2-40B4-BE49-F238E27FC236}">
                      <a16:creationId xmlns:a16="http://schemas.microsoft.com/office/drawing/2014/main" id="{6405272C-AD51-4B4C-BF39-AFF46537A54D}"/>
                    </a:ext>
                  </a:extLst>
                </p:cNvPr>
                <p:cNvPicPr/>
                <p:nvPr/>
              </p:nvPicPr>
              <p:blipFill>
                <a:blip r:embed="rId435"/>
                <a:stretch>
                  <a:fillRect/>
                </a:stretch>
              </p:blipFill>
              <p:spPr>
                <a:xfrm>
                  <a:off x="6377859" y="202519"/>
                  <a:ext cx="2030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69" name="Entrada de lápiz 168">
                  <a:extLst>
                    <a:ext uri="{FF2B5EF4-FFF2-40B4-BE49-F238E27FC236}">
                      <a16:creationId xmlns:a16="http://schemas.microsoft.com/office/drawing/2014/main" id="{949DEED1-19AC-4649-A6FA-F4BD79B953E9}"/>
                    </a:ext>
                  </a:extLst>
                </p14:cNvPr>
                <p14:cNvContentPartPr/>
                <p14:nvPr/>
              </p14:nvContentPartPr>
              <p14:xfrm>
                <a:off x="6581979" y="242119"/>
                <a:ext cx="225000" cy="100080"/>
              </p14:xfrm>
            </p:contentPart>
          </mc:Choice>
          <mc:Fallback xmlns="">
            <p:pic>
              <p:nvPicPr>
                <p:cNvPr id="169" name="Entrada de lápiz 168">
                  <a:extLst>
                    <a:ext uri="{FF2B5EF4-FFF2-40B4-BE49-F238E27FC236}">
                      <a16:creationId xmlns:a16="http://schemas.microsoft.com/office/drawing/2014/main" id="{949DEED1-19AC-4649-A6FA-F4BD79B953E9}"/>
                    </a:ext>
                  </a:extLst>
                </p:cNvPr>
                <p:cNvPicPr/>
                <p:nvPr/>
              </p:nvPicPr>
              <p:blipFill>
                <a:blip r:embed="rId437"/>
                <a:stretch>
                  <a:fillRect/>
                </a:stretch>
              </p:blipFill>
              <p:spPr>
                <a:xfrm>
                  <a:off x="6572979" y="233119"/>
                  <a:ext cx="242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70" name="Entrada de lápiz 169">
                  <a:extLst>
                    <a:ext uri="{FF2B5EF4-FFF2-40B4-BE49-F238E27FC236}">
                      <a16:creationId xmlns:a16="http://schemas.microsoft.com/office/drawing/2014/main" id="{9F4E8F5F-40AD-433D-8502-FFAE9B056821}"/>
                    </a:ext>
                  </a:extLst>
                </p14:cNvPr>
                <p14:cNvContentPartPr/>
                <p14:nvPr/>
              </p14:nvContentPartPr>
              <p14:xfrm>
                <a:off x="6831099" y="216199"/>
                <a:ext cx="46080" cy="115200"/>
              </p14:xfrm>
            </p:contentPart>
          </mc:Choice>
          <mc:Fallback xmlns="">
            <p:pic>
              <p:nvPicPr>
                <p:cNvPr id="170" name="Entrada de lápiz 169">
                  <a:extLst>
                    <a:ext uri="{FF2B5EF4-FFF2-40B4-BE49-F238E27FC236}">
                      <a16:creationId xmlns:a16="http://schemas.microsoft.com/office/drawing/2014/main" id="{9F4E8F5F-40AD-433D-8502-FFAE9B056821}"/>
                    </a:ext>
                  </a:extLst>
                </p:cNvPr>
                <p:cNvPicPr/>
                <p:nvPr/>
              </p:nvPicPr>
              <p:blipFill>
                <a:blip r:embed="rId439"/>
                <a:stretch>
                  <a:fillRect/>
                </a:stretch>
              </p:blipFill>
              <p:spPr>
                <a:xfrm>
                  <a:off x="6822099" y="207559"/>
                  <a:ext cx="637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71" name="Entrada de lápiz 170">
                  <a:extLst>
                    <a:ext uri="{FF2B5EF4-FFF2-40B4-BE49-F238E27FC236}">
                      <a16:creationId xmlns:a16="http://schemas.microsoft.com/office/drawing/2014/main" id="{D156D6FE-F6A0-4C7E-AC79-42312F0B9B18}"/>
                    </a:ext>
                  </a:extLst>
                </p14:cNvPr>
                <p14:cNvContentPartPr/>
                <p14:nvPr/>
              </p14:nvContentPartPr>
              <p14:xfrm>
                <a:off x="6725259" y="211879"/>
                <a:ext cx="208080" cy="60480"/>
              </p14:xfrm>
            </p:contentPart>
          </mc:Choice>
          <mc:Fallback xmlns="">
            <p:pic>
              <p:nvPicPr>
                <p:cNvPr id="171" name="Entrada de lápiz 170">
                  <a:extLst>
                    <a:ext uri="{FF2B5EF4-FFF2-40B4-BE49-F238E27FC236}">
                      <a16:creationId xmlns:a16="http://schemas.microsoft.com/office/drawing/2014/main" id="{D156D6FE-F6A0-4C7E-AC79-42312F0B9B18}"/>
                    </a:ext>
                  </a:extLst>
                </p:cNvPr>
                <p:cNvPicPr/>
                <p:nvPr/>
              </p:nvPicPr>
              <p:blipFill>
                <a:blip r:embed="rId441"/>
                <a:stretch>
                  <a:fillRect/>
                </a:stretch>
              </p:blipFill>
              <p:spPr>
                <a:xfrm>
                  <a:off x="6716259" y="202879"/>
                  <a:ext cx="225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72" name="Entrada de lápiz 171">
                  <a:extLst>
                    <a:ext uri="{FF2B5EF4-FFF2-40B4-BE49-F238E27FC236}">
                      <a16:creationId xmlns:a16="http://schemas.microsoft.com/office/drawing/2014/main" id="{D5FDD944-2ACF-4670-9998-25C72C27F49D}"/>
                    </a:ext>
                  </a:extLst>
                </p14:cNvPr>
                <p14:cNvContentPartPr/>
                <p14:nvPr/>
              </p14:nvContentPartPr>
              <p14:xfrm>
                <a:off x="6956739" y="225199"/>
                <a:ext cx="141120" cy="117720"/>
              </p14:xfrm>
            </p:contentPart>
          </mc:Choice>
          <mc:Fallback xmlns="">
            <p:pic>
              <p:nvPicPr>
                <p:cNvPr id="172" name="Entrada de lápiz 171">
                  <a:extLst>
                    <a:ext uri="{FF2B5EF4-FFF2-40B4-BE49-F238E27FC236}">
                      <a16:creationId xmlns:a16="http://schemas.microsoft.com/office/drawing/2014/main" id="{D5FDD944-2ACF-4670-9998-25C72C27F49D}"/>
                    </a:ext>
                  </a:extLst>
                </p:cNvPr>
                <p:cNvPicPr/>
                <p:nvPr/>
              </p:nvPicPr>
              <p:blipFill>
                <a:blip r:embed="rId443"/>
                <a:stretch>
                  <a:fillRect/>
                </a:stretch>
              </p:blipFill>
              <p:spPr>
                <a:xfrm>
                  <a:off x="6947739" y="216199"/>
                  <a:ext cx="1587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73" name="Entrada de lápiz 172">
                  <a:extLst>
                    <a:ext uri="{FF2B5EF4-FFF2-40B4-BE49-F238E27FC236}">
                      <a16:creationId xmlns:a16="http://schemas.microsoft.com/office/drawing/2014/main" id="{264A8663-2F88-4040-9D52-EB82ECC1922E}"/>
                    </a:ext>
                  </a:extLst>
                </p14:cNvPr>
                <p14:cNvContentPartPr/>
                <p14:nvPr/>
              </p14:nvContentPartPr>
              <p14:xfrm>
                <a:off x="6916779" y="208279"/>
                <a:ext cx="133920" cy="86400"/>
              </p14:xfrm>
            </p:contentPart>
          </mc:Choice>
          <mc:Fallback xmlns="">
            <p:pic>
              <p:nvPicPr>
                <p:cNvPr id="173" name="Entrada de lápiz 172">
                  <a:extLst>
                    <a:ext uri="{FF2B5EF4-FFF2-40B4-BE49-F238E27FC236}">
                      <a16:creationId xmlns:a16="http://schemas.microsoft.com/office/drawing/2014/main" id="{264A8663-2F88-4040-9D52-EB82ECC1922E}"/>
                    </a:ext>
                  </a:extLst>
                </p:cNvPr>
                <p:cNvPicPr/>
                <p:nvPr/>
              </p:nvPicPr>
              <p:blipFill>
                <a:blip r:embed="rId445"/>
                <a:stretch>
                  <a:fillRect/>
                </a:stretch>
              </p:blipFill>
              <p:spPr>
                <a:xfrm>
                  <a:off x="6908139" y="199279"/>
                  <a:ext cx="1515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74" name="Entrada de lápiz 173">
                  <a:extLst>
                    <a:ext uri="{FF2B5EF4-FFF2-40B4-BE49-F238E27FC236}">
                      <a16:creationId xmlns:a16="http://schemas.microsoft.com/office/drawing/2014/main" id="{1FC22AF1-C4DD-4526-880D-1E60AF2002B1}"/>
                    </a:ext>
                  </a:extLst>
                </p14:cNvPr>
                <p14:cNvContentPartPr/>
                <p14:nvPr/>
              </p14:nvContentPartPr>
              <p14:xfrm>
                <a:off x="7058259" y="221239"/>
                <a:ext cx="204480" cy="100800"/>
              </p14:xfrm>
            </p:contentPart>
          </mc:Choice>
          <mc:Fallback xmlns="">
            <p:pic>
              <p:nvPicPr>
                <p:cNvPr id="174" name="Entrada de lápiz 173">
                  <a:extLst>
                    <a:ext uri="{FF2B5EF4-FFF2-40B4-BE49-F238E27FC236}">
                      <a16:creationId xmlns:a16="http://schemas.microsoft.com/office/drawing/2014/main" id="{1FC22AF1-C4DD-4526-880D-1E60AF2002B1}"/>
                    </a:ext>
                  </a:extLst>
                </p:cNvPr>
                <p:cNvPicPr/>
                <p:nvPr/>
              </p:nvPicPr>
              <p:blipFill>
                <a:blip r:embed="rId447"/>
                <a:stretch>
                  <a:fillRect/>
                </a:stretch>
              </p:blipFill>
              <p:spPr>
                <a:xfrm>
                  <a:off x="7049259" y="212239"/>
                  <a:ext cx="222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75" name="Entrada de lápiz 174">
                  <a:extLst>
                    <a:ext uri="{FF2B5EF4-FFF2-40B4-BE49-F238E27FC236}">
                      <a16:creationId xmlns:a16="http://schemas.microsoft.com/office/drawing/2014/main" id="{7E3DAD16-7CC2-464F-9875-A963386E21E6}"/>
                    </a:ext>
                  </a:extLst>
                </p14:cNvPr>
                <p14:cNvContentPartPr/>
                <p14:nvPr/>
              </p14:nvContentPartPr>
              <p14:xfrm>
                <a:off x="7238619" y="199639"/>
                <a:ext cx="221760" cy="121320"/>
              </p14:xfrm>
            </p:contentPart>
          </mc:Choice>
          <mc:Fallback xmlns="">
            <p:pic>
              <p:nvPicPr>
                <p:cNvPr id="175" name="Entrada de lápiz 174">
                  <a:extLst>
                    <a:ext uri="{FF2B5EF4-FFF2-40B4-BE49-F238E27FC236}">
                      <a16:creationId xmlns:a16="http://schemas.microsoft.com/office/drawing/2014/main" id="{7E3DAD16-7CC2-464F-9875-A963386E21E6}"/>
                    </a:ext>
                  </a:extLst>
                </p:cNvPr>
                <p:cNvPicPr/>
                <p:nvPr/>
              </p:nvPicPr>
              <p:blipFill>
                <a:blip r:embed="rId449"/>
                <a:stretch>
                  <a:fillRect/>
                </a:stretch>
              </p:blipFill>
              <p:spPr>
                <a:xfrm>
                  <a:off x="7229619" y="190639"/>
                  <a:ext cx="239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76" name="Entrada de lápiz 175">
                  <a:extLst>
                    <a:ext uri="{FF2B5EF4-FFF2-40B4-BE49-F238E27FC236}">
                      <a16:creationId xmlns:a16="http://schemas.microsoft.com/office/drawing/2014/main" id="{0E271279-7280-4C8B-B4CA-67B057245206}"/>
                    </a:ext>
                  </a:extLst>
                </p14:cNvPr>
                <p14:cNvContentPartPr/>
                <p14:nvPr/>
              </p14:nvContentPartPr>
              <p14:xfrm>
                <a:off x="7445979" y="115039"/>
                <a:ext cx="39960" cy="93600"/>
              </p14:xfrm>
            </p:contentPart>
          </mc:Choice>
          <mc:Fallback xmlns="">
            <p:pic>
              <p:nvPicPr>
                <p:cNvPr id="176" name="Entrada de lápiz 175">
                  <a:extLst>
                    <a:ext uri="{FF2B5EF4-FFF2-40B4-BE49-F238E27FC236}">
                      <a16:creationId xmlns:a16="http://schemas.microsoft.com/office/drawing/2014/main" id="{0E271279-7280-4C8B-B4CA-67B057245206}"/>
                    </a:ext>
                  </a:extLst>
                </p:cNvPr>
                <p:cNvPicPr/>
                <p:nvPr/>
              </p:nvPicPr>
              <p:blipFill>
                <a:blip r:embed="rId451"/>
                <a:stretch>
                  <a:fillRect/>
                </a:stretch>
              </p:blipFill>
              <p:spPr>
                <a:xfrm>
                  <a:off x="7436979" y="106039"/>
                  <a:ext cx="57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77" name="Entrada de lápiz 176">
                  <a:extLst>
                    <a:ext uri="{FF2B5EF4-FFF2-40B4-BE49-F238E27FC236}">
                      <a16:creationId xmlns:a16="http://schemas.microsoft.com/office/drawing/2014/main" id="{3C495C6A-22E1-4B6B-8A78-CD6677658ACE}"/>
                    </a:ext>
                  </a:extLst>
                </p14:cNvPr>
                <p14:cNvContentPartPr/>
                <p14:nvPr/>
              </p14:nvContentPartPr>
              <p14:xfrm>
                <a:off x="7549299" y="94879"/>
                <a:ext cx="227160" cy="188280"/>
              </p14:xfrm>
            </p:contentPart>
          </mc:Choice>
          <mc:Fallback xmlns="">
            <p:pic>
              <p:nvPicPr>
                <p:cNvPr id="177" name="Entrada de lápiz 176">
                  <a:extLst>
                    <a:ext uri="{FF2B5EF4-FFF2-40B4-BE49-F238E27FC236}">
                      <a16:creationId xmlns:a16="http://schemas.microsoft.com/office/drawing/2014/main" id="{3C495C6A-22E1-4B6B-8A78-CD6677658ACE}"/>
                    </a:ext>
                  </a:extLst>
                </p:cNvPr>
                <p:cNvPicPr/>
                <p:nvPr/>
              </p:nvPicPr>
              <p:blipFill>
                <a:blip r:embed="rId453"/>
                <a:stretch>
                  <a:fillRect/>
                </a:stretch>
              </p:blipFill>
              <p:spPr>
                <a:xfrm>
                  <a:off x="7540659" y="86239"/>
                  <a:ext cx="244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1" name="Entrada de lápiz 250">
                  <a:extLst>
                    <a:ext uri="{FF2B5EF4-FFF2-40B4-BE49-F238E27FC236}">
                      <a16:creationId xmlns:a16="http://schemas.microsoft.com/office/drawing/2014/main" id="{0E546C7E-5049-43B6-AB17-61A687FF5E6C}"/>
                    </a:ext>
                  </a:extLst>
                </p14:cNvPr>
                <p14:cNvContentPartPr/>
                <p14:nvPr/>
              </p14:nvContentPartPr>
              <p14:xfrm>
                <a:off x="7054659" y="310879"/>
                <a:ext cx="964440" cy="533880"/>
              </p14:xfrm>
            </p:contentPart>
          </mc:Choice>
          <mc:Fallback xmlns="">
            <p:pic>
              <p:nvPicPr>
                <p:cNvPr id="251" name="Entrada de lápiz 250">
                  <a:extLst>
                    <a:ext uri="{FF2B5EF4-FFF2-40B4-BE49-F238E27FC236}">
                      <a16:creationId xmlns:a16="http://schemas.microsoft.com/office/drawing/2014/main" id="{0E546C7E-5049-43B6-AB17-61A687FF5E6C}"/>
                    </a:ext>
                  </a:extLst>
                </p:cNvPr>
                <p:cNvPicPr/>
                <p:nvPr/>
              </p:nvPicPr>
              <p:blipFill>
                <a:blip r:embed="rId455"/>
                <a:stretch>
                  <a:fillRect/>
                </a:stretch>
              </p:blipFill>
              <p:spPr>
                <a:xfrm>
                  <a:off x="7045659" y="302239"/>
                  <a:ext cx="98208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2" name="Entrada de lápiz 251">
                  <a:extLst>
                    <a:ext uri="{FF2B5EF4-FFF2-40B4-BE49-F238E27FC236}">
                      <a16:creationId xmlns:a16="http://schemas.microsoft.com/office/drawing/2014/main" id="{A02B6BDA-691F-4A6E-82E2-AB51B2B102F9}"/>
                    </a:ext>
                  </a:extLst>
                </p14:cNvPr>
                <p14:cNvContentPartPr/>
                <p14:nvPr/>
              </p14:nvContentPartPr>
              <p14:xfrm>
                <a:off x="6952059" y="760879"/>
                <a:ext cx="154440" cy="184680"/>
              </p14:xfrm>
            </p:contentPart>
          </mc:Choice>
          <mc:Fallback xmlns="">
            <p:pic>
              <p:nvPicPr>
                <p:cNvPr id="252" name="Entrada de lápiz 251">
                  <a:extLst>
                    <a:ext uri="{FF2B5EF4-FFF2-40B4-BE49-F238E27FC236}">
                      <a16:creationId xmlns:a16="http://schemas.microsoft.com/office/drawing/2014/main" id="{A02B6BDA-691F-4A6E-82E2-AB51B2B102F9}"/>
                    </a:ext>
                  </a:extLst>
                </p:cNvPr>
                <p:cNvPicPr/>
                <p:nvPr/>
              </p:nvPicPr>
              <p:blipFill>
                <a:blip r:embed="rId457"/>
                <a:stretch>
                  <a:fillRect/>
                </a:stretch>
              </p:blipFill>
              <p:spPr>
                <a:xfrm>
                  <a:off x="6943419" y="752239"/>
                  <a:ext cx="172080" cy="202320"/>
                </a:xfrm>
                <a:prstGeom prst="rect">
                  <a:avLst/>
                </a:prstGeom>
              </p:spPr>
            </p:pic>
          </mc:Fallback>
        </mc:AlternateContent>
      </p:grpSp>
    </p:spTree>
    <p:extLst>
      <p:ext uri="{BB962C8B-B14F-4D97-AF65-F5344CB8AC3E}">
        <p14:creationId xmlns:p14="http://schemas.microsoft.com/office/powerpoint/2010/main" val="236166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59AC8F15-6C0D-415B-9B06-49FA9058408B}"/>
              </a:ext>
            </a:extLst>
          </p:cNvPr>
          <p:cNvGrpSpPr/>
          <p:nvPr/>
        </p:nvGrpSpPr>
        <p:grpSpPr>
          <a:xfrm>
            <a:off x="478800" y="109279"/>
            <a:ext cx="1920240" cy="474840"/>
            <a:chOff x="478800" y="109279"/>
            <a:chExt cx="1920240" cy="47484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5947255A-8E22-4EC2-B2BA-B5FE62CA18BE}"/>
                    </a:ext>
                  </a:extLst>
                </p14:cNvPr>
                <p14:cNvContentPartPr/>
                <p14:nvPr/>
              </p14:nvContentPartPr>
              <p14:xfrm>
                <a:off x="478800" y="192439"/>
                <a:ext cx="228960" cy="206640"/>
              </p14:xfrm>
            </p:contentPart>
          </mc:Choice>
          <mc:Fallback xmlns="">
            <p:pic>
              <p:nvPicPr>
                <p:cNvPr id="2" name="Entrada de lápiz 1">
                  <a:extLst>
                    <a:ext uri="{FF2B5EF4-FFF2-40B4-BE49-F238E27FC236}">
                      <a16:creationId xmlns:a16="http://schemas.microsoft.com/office/drawing/2014/main" id="{5947255A-8E22-4EC2-B2BA-B5FE62CA18BE}"/>
                    </a:ext>
                  </a:extLst>
                </p:cNvPr>
                <p:cNvPicPr/>
                <p:nvPr/>
              </p:nvPicPr>
              <p:blipFill>
                <a:blip r:embed="rId3"/>
                <a:stretch>
                  <a:fillRect/>
                </a:stretch>
              </p:blipFill>
              <p:spPr>
                <a:xfrm>
                  <a:off x="470160" y="183799"/>
                  <a:ext cx="2466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E936E328-B2E5-42E0-8A76-4DA8C8A6C5B9}"/>
                    </a:ext>
                  </a:extLst>
                </p14:cNvPr>
                <p14:cNvContentPartPr/>
                <p14:nvPr/>
              </p14:nvContentPartPr>
              <p14:xfrm>
                <a:off x="843480" y="328519"/>
                <a:ext cx="160560" cy="86040"/>
              </p14:xfrm>
            </p:contentPart>
          </mc:Choice>
          <mc:Fallback xmlns="">
            <p:pic>
              <p:nvPicPr>
                <p:cNvPr id="3" name="Entrada de lápiz 2">
                  <a:extLst>
                    <a:ext uri="{FF2B5EF4-FFF2-40B4-BE49-F238E27FC236}">
                      <a16:creationId xmlns:a16="http://schemas.microsoft.com/office/drawing/2014/main" id="{E936E328-B2E5-42E0-8A76-4DA8C8A6C5B9}"/>
                    </a:ext>
                  </a:extLst>
                </p:cNvPr>
                <p:cNvPicPr/>
                <p:nvPr/>
              </p:nvPicPr>
              <p:blipFill>
                <a:blip r:embed="rId5"/>
                <a:stretch>
                  <a:fillRect/>
                </a:stretch>
              </p:blipFill>
              <p:spPr>
                <a:xfrm>
                  <a:off x="834840" y="319519"/>
                  <a:ext cx="1782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BE1E2755-93C8-409F-AA33-6DDBF1CDDF25}"/>
                    </a:ext>
                  </a:extLst>
                </p14:cNvPr>
                <p14:cNvContentPartPr/>
                <p14:nvPr/>
              </p14:nvContentPartPr>
              <p14:xfrm>
                <a:off x="1161720" y="274159"/>
                <a:ext cx="129600" cy="28440"/>
              </p14:xfrm>
            </p:contentPart>
          </mc:Choice>
          <mc:Fallback xmlns="">
            <p:pic>
              <p:nvPicPr>
                <p:cNvPr id="4" name="Entrada de lápiz 3">
                  <a:extLst>
                    <a:ext uri="{FF2B5EF4-FFF2-40B4-BE49-F238E27FC236}">
                      <a16:creationId xmlns:a16="http://schemas.microsoft.com/office/drawing/2014/main" id="{BE1E2755-93C8-409F-AA33-6DDBF1CDDF25}"/>
                    </a:ext>
                  </a:extLst>
                </p:cNvPr>
                <p:cNvPicPr/>
                <p:nvPr/>
              </p:nvPicPr>
              <p:blipFill>
                <a:blip r:embed="rId7"/>
                <a:stretch>
                  <a:fillRect/>
                </a:stretch>
              </p:blipFill>
              <p:spPr>
                <a:xfrm>
                  <a:off x="1153080" y="265159"/>
                  <a:ext cx="147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0C2F12C7-C5F0-467C-85D3-16B7F125F0C2}"/>
                    </a:ext>
                  </a:extLst>
                </p14:cNvPr>
                <p14:cNvContentPartPr/>
                <p14:nvPr/>
              </p14:nvContentPartPr>
              <p14:xfrm>
                <a:off x="1145520" y="364519"/>
                <a:ext cx="142920" cy="16560"/>
              </p14:xfrm>
            </p:contentPart>
          </mc:Choice>
          <mc:Fallback xmlns="">
            <p:pic>
              <p:nvPicPr>
                <p:cNvPr id="5" name="Entrada de lápiz 4">
                  <a:extLst>
                    <a:ext uri="{FF2B5EF4-FFF2-40B4-BE49-F238E27FC236}">
                      <a16:creationId xmlns:a16="http://schemas.microsoft.com/office/drawing/2014/main" id="{0C2F12C7-C5F0-467C-85D3-16B7F125F0C2}"/>
                    </a:ext>
                  </a:extLst>
                </p:cNvPr>
                <p:cNvPicPr/>
                <p:nvPr/>
              </p:nvPicPr>
              <p:blipFill>
                <a:blip r:embed="rId9"/>
                <a:stretch>
                  <a:fillRect/>
                </a:stretch>
              </p:blipFill>
              <p:spPr>
                <a:xfrm>
                  <a:off x="1136520" y="355519"/>
                  <a:ext cx="1605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93F93FC2-33BF-42C1-8240-7A438A90582D}"/>
                    </a:ext>
                  </a:extLst>
                </p14:cNvPr>
                <p14:cNvContentPartPr/>
                <p14:nvPr/>
              </p14:nvContentPartPr>
              <p14:xfrm>
                <a:off x="1596600" y="242479"/>
                <a:ext cx="20520" cy="341640"/>
              </p14:xfrm>
            </p:contentPart>
          </mc:Choice>
          <mc:Fallback xmlns="">
            <p:pic>
              <p:nvPicPr>
                <p:cNvPr id="6" name="Entrada de lápiz 5">
                  <a:extLst>
                    <a:ext uri="{FF2B5EF4-FFF2-40B4-BE49-F238E27FC236}">
                      <a16:creationId xmlns:a16="http://schemas.microsoft.com/office/drawing/2014/main" id="{93F93FC2-33BF-42C1-8240-7A438A90582D}"/>
                    </a:ext>
                  </a:extLst>
                </p:cNvPr>
                <p:cNvPicPr/>
                <p:nvPr/>
              </p:nvPicPr>
              <p:blipFill>
                <a:blip r:embed="rId11"/>
                <a:stretch>
                  <a:fillRect/>
                </a:stretch>
              </p:blipFill>
              <p:spPr>
                <a:xfrm>
                  <a:off x="1587600" y="233839"/>
                  <a:ext cx="381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77410561-BC92-408C-8E13-1804715B27C1}"/>
                    </a:ext>
                  </a:extLst>
                </p14:cNvPr>
                <p14:cNvContentPartPr/>
                <p14:nvPr/>
              </p14:nvContentPartPr>
              <p14:xfrm>
                <a:off x="1461600" y="223399"/>
                <a:ext cx="366480" cy="187560"/>
              </p14:xfrm>
            </p:contentPart>
          </mc:Choice>
          <mc:Fallback xmlns="">
            <p:pic>
              <p:nvPicPr>
                <p:cNvPr id="7" name="Entrada de lápiz 6">
                  <a:extLst>
                    <a:ext uri="{FF2B5EF4-FFF2-40B4-BE49-F238E27FC236}">
                      <a16:creationId xmlns:a16="http://schemas.microsoft.com/office/drawing/2014/main" id="{77410561-BC92-408C-8E13-1804715B27C1}"/>
                    </a:ext>
                  </a:extLst>
                </p:cNvPr>
                <p:cNvPicPr/>
                <p:nvPr/>
              </p:nvPicPr>
              <p:blipFill>
                <a:blip r:embed="rId13"/>
                <a:stretch>
                  <a:fillRect/>
                </a:stretch>
              </p:blipFill>
              <p:spPr>
                <a:xfrm>
                  <a:off x="1452600" y="214759"/>
                  <a:ext cx="384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85518336-F4B0-49E0-87AA-2325B90CF2F5}"/>
                    </a:ext>
                  </a:extLst>
                </p14:cNvPr>
                <p14:cNvContentPartPr/>
                <p14:nvPr/>
              </p14:nvContentPartPr>
              <p14:xfrm>
                <a:off x="1885680" y="109279"/>
                <a:ext cx="243360" cy="225720"/>
              </p14:xfrm>
            </p:contentPart>
          </mc:Choice>
          <mc:Fallback xmlns="">
            <p:pic>
              <p:nvPicPr>
                <p:cNvPr id="8" name="Entrada de lápiz 7">
                  <a:extLst>
                    <a:ext uri="{FF2B5EF4-FFF2-40B4-BE49-F238E27FC236}">
                      <a16:creationId xmlns:a16="http://schemas.microsoft.com/office/drawing/2014/main" id="{85518336-F4B0-49E0-87AA-2325B90CF2F5}"/>
                    </a:ext>
                  </a:extLst>
                </p:cNvPr>
                <p:cNvPicPr/>
                <p:nvPr/>
              </p:nvPicPr>
              <p:blipFill>
                <a:blip r:embed="rId15"/>
                <a:stretch>
                  <a:fillRect/>
                </a:stretch>
              </p:blipFill>
              <p:spPr>
                <a:xfrm>
                  <a:off x="1876680" y="100639"/>
                  <a:ext cx="2610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6C6A95D8-F099-44E2-9CD4-34C18574E96E}"/>
                    </a:ext>
                  </a:extLst>
                </p14:cNvPr>
                <p14:cNvContentPartPr/>
                <p14:nvPr/>
              </p14:nvContentPartPr>
              <p14:xfrm>
                <a:off x="2179800" y="207559"/>
                <a:ext cx="219240" cy="198360"/>
              </p14:xfrm>
            </p:contentPart>
          </mc:Choice>
          <mc:Fallback xmlns="">
            <p:pic>
              <p:nvPicPr>
                <p:cNvPr id="9" name="Entrada de lápiz 8">
                  <a:extLst>
                    <a:ext uri="{FF2B5EF4-FFF2-40B4-BE49-F238E27FC236}">
                      <a16:creationId xmlns:a16="http://schemas.microsoft.com/office/drawing/2014/main" id="{6C6A95D8-F099-44E2-9CD4-34C18574E96E}"/>
                    </a:ext>
                  </a:extLst>
                </p:cNvPr>
                <p:cNvPicPr/>
                <p:nvPr/>
              </p:nvPicPr>
              <p:blipFill>
                <a:blip r:embed="rId17"/>
                <a:stretch>
                  <a:fillRect/>
                </a:stretch>
              </p:blipFill>
              <p:spPr>
                <a:xfrm>
                  <a:off x="2171160" y="198559"/>
                  <a:ext cx="236880" cy="21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25D0049E-EC75-4923-B6E8-FEE9F3D7BDDD}"/>
                  </a:ext>
                </a:extLst>
              </p14:cNvPr>
              <p14:cNvContentPartPr/>
              <p14:nvPr/>
            </p14:nvContentPartPr>
            <p14:xfrm>
              <a:off x="520200" y="697159"/>
              <a:ext cx="290520" cy="283680"/>
            </p14:xfrm>
          </p:contentPart>
        </mc:Choice>
        <mc:Fallback xmlns="">
          <p:pic>
            <p:nvPicPr>
              <p:cNvPr id="11" name="Entrada de lápiz 10">
                <a:extLst>
                  <a:ext uri="{FF2B5EF4-FFF2-40B4-BE49-F238E27FC236}">
                    <a16:creationId xmlns:a16="http://schemas.microsoft.com/office/drawing/2014/main" id="{25D0049E-EC75-4923-B6E8-FEE9F3D7BDDD}"/>
                  </a:ext>
                </a:extLst>
              </p:cNvPr>
              <p:cNvPicPr/>
              <p:nvPr/>
            </p:nvPicPr>
            <p:blipFill>
              <a:blip r:embed="rId19"/>
              <a:stretch>
                <a:fillRect/>
              </a:stretch>
            </p:blipFill>
            <p:spPr>
              <a:xfrm>
                <a:off x="511560" y="688159"/>
                <a:ext cx="308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D991A38A-3B83-4A20-9971-6C470DDB77E7}"/>
                  </a:ext>
                </a:extLst>
              </p14:cNvPr>
              <p14:cNvContentPartPr/>
              <p14:nvPr/>
            </p14:nvContentPartPr>
            <p14:xfrm>
              <a:off x="889200" y="934039"/>
              <a:ext cx="146880" cy="96120"/>
            </p14:xfrm>
          </p:contentPart>
        </mc:Choice>
        <mc:Fallback xmlns="">
          <p:pic>
            <p:nvPicPr>
              <p:cNvPr id="12" name="Entrada de lápiz 11">
                <a:extLst>
                  <a:ext uri="{FF2B5EF4-FFF2-40B4-BE49-F238E27FC236}">
                    <a16:creationId xmlns:a16="http://schemas.microsoft.com/office/drawing/2014/main" id="{D991A38A-3B83-4A20-9971-6C470DDB77E7}"/>
                  </a:ext>
                </a:extLst>
              </p:cNvPr>
              <p:cNvPicPr/>
              <p:nvPr/>
            </p:nvPicPr>
            <p:blipFill>
              <a:blip r:embed="rId21"/>
              <a:stretch>
                <a:fillRect/>
              </a:stretch>
            </p:blipFill>
            <p:spPr>
              <a:xfrm>
                <a:off x="880560" y="925399"/>
                <a:ext cx="164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891ECD66-8EAF-4283-805B-90F8E933047F}"/>
                  </a:ext>
                </a:extLst>
              </p14:cNvPr>
              <p14:cNvContentPartPr/>
              <p14:nvPr/>
            </p14:nvContentPartPr>
            <p14:xfrm>
              <a:off x="1136160" y="891559"/>
              <a:ext cx="158400" cy="29160"/>
            </p14:xfrm>
          </p:contentPart>
        </mc:Choice>
        <mc:Fallback xmlns="">
          <p:pic>
            <p:nvPicPr>
              <p:cNvPr id="13" name="Entrada de lápiz 12">
                <a:extLst>
                  <a:ext uri="{FF2B5EF4-FFF2-40B4-BE49-F238E27FC236}">
                    <a16:creationId xmlns:a16="http://schemas.microsoft.com/office/drawing/2014/main" id="{891ECD66-8EAF-4283-805B-90F8E933047F}"/>
                  </a:ext>
                </a:extLst>
              </p:cNvPr>
              <p:cNvPicPr/>
              <p:nvPr/>
            </p:nvPicPr>
            <p:blipFill>
              <a:blip r:embed="rId23"/>
              <a:stretch>
                <a:fillRect/>
              </a:stretch>
            </p:blipFill>
            <p:spPr>
              <a:xfrm>
                <a:off x="1127160" y="882559"/>
                <a:ext cx="176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3B30D467-86FB-42C1-BAB7-7ECA768FEF03}"/>
                  </a:ext>
                </a:extLst>
              </p14:cNvPr>
              <p14:cNvContentPartPr/>
              <p14:nvPr/>
            </p14:nvContentPartPr>
            <p14:xfrm>
              <a:off x="1205280" y="946279"/>
              <a:ext cx="89640" cy="16200"/>
            </p14:xfrm>
          </p:contentPart>
        </mc:Choice>
        <mc:Fallback xmlns="">
          <p:pic>
            <p:nvPicPr>
              <p:cNvPr id="14" name="Entrada de lápiz 13">
                <a:extLst>
                  <a:ext uri="{FF2B5EF4-FFF2-40B4-BE49-F238E27FC236}">
                    <a16:creationId xmlns:a16="http://schemas.microsoft.com/office/drawing/2014/main" id="{3B30D467-86FB-42C1-BAB7-7ECA768FEF03}"/>
                  </a:ext>
                </a:extLst>
              </p:cNvPr>
              <p:cNvPicPr/>
              <p:nvPr/>
            </p:nvPicPr>
            <p:blipFill>
              <a:blip r:embed="rId25"/>
              <a:stretch>
                <a:fillRect/>
              </a:stretch>
            </p:blipFill>
            <p:spPr>
              <a:xfrm>
                <a:off x="1196640" y="937279"/>
                <a:ext cx="1072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503C5506-8B0A-47E5-9146-3CD56C095F8F}"/>
                  </a:ext>
                </a:extLst>
              </p14:cNvPr>
              <p14:cNvContentPartPr/>
              <p14:nvPr/>
            </p14:nvContentPartPr>
            <p14:xfrm>
              <a:off x="1589040" y="796879"/>
              <a:ext cx="275760" cy="156960"/>
            </p14:xfrm>
          </p:contentPart>
        </mc:Choice>
        <mc:Fallback xmlns="">
          <p:pic>
            <p:nvPicPr>
              <p:cNvPr id="15" name="Entrada de lápiz 14">
                <a:extLst>
                  <a:ext uri="{FF2B5EF4-FFF2-40B4-BE49-F238E27FC236}">
                    <a16:creationId xmlns:a16="http://schemas.microsoft.com/office/drawing/2014/main" id="{503C5506-8B0A-47E5-9146-3CD56C095F8F}"/>
                  </a:ext>
                </a:extLst>
              </p:cNvPr>
              <p:cNvPicPr/>
              <p:nvPr/>
            </p:nvPicPr>
            <p:blipFill>
              <a:blip r:embed="rId27"/>
              <a:stretch>
                <a:fillRect/>
              </a:stretch>
            </p:blipFill>
            <p:spPr>
              <a:xfrm>
                <a:off x="1580400" y="788239"/>
                <a:ext cx="293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201C22B7-9B46-4EC5-A08A-C364B119A178}"/>
                  </a:ext>
                </a:extLst>
              </p14:cNvPr>
              <p14:cNvContentPartPr/>
              <p14:nvPr/>
            </p14:nvContentPartPr>
            <p14:xfrm>
              <a:off x="2037960" y="719839"/>
              <a:ext cx="216360" cy="218520"/>
            </p14:xfrm>
          </p:contentPart>
        </mc:Choice>
        <mc:Fallback xmlns="">
          <p:pic>
            <p:nvPicPr>
              <p:cNvPr id="16" name="Entrada de lápiz 15">
                <a:extLst>
                  <a:ext uri="{FF2B5EF4-FFF2-40B4-BE49-F238E27FC236}">
                    <a16:creationId xmlns:a16="http://schemas.microsoft.com/office/drawing/2014/main" id="{201C22B7-9B46-4EC5-A08A-C364B119A178}"/>
                  </a:ext>
                </a:extLst>
              </p:cNvPr>
              <p:cNvPicPr/>
              <p:nvPr/>
            </p:nvPicPr>
            <p:blipFill>
              <a:blip r:embed="rId29"/>
              <a:stretch>
                <a:fillRect/>
              </a:stretch>
            </p:blipFill>
            <p:spPr>
              <a:xfrm>
                <a:off x="2029320" y="710839"/>
                <a:ext cx="234000" cy="236160"/>
              </a:xfrm>
              <a:prstGeom prst="rect">
                <a:avLst/>
              </a:prstGeom>
            </p:spPr>
          </p:pic>
        </mc:Fallback>
      </mc:AlternateContent>
      <p:grpSp>
        <p:nvGrpSpPr>
          <p:cNvPr id="23" name="Grupo 22">
            <a:extLst>
              <a:ext uri="{FF2B5EF4-FFF2-40B4-BE49-F238E27FC236}">
                <a16:creationId xmlns:a16="http://schemas.microsoft.com/office/drawing/2014/main" id="{751A2F3B-3A9D-434A-B516-277CD8AFFBE6}"/>
              </a:ext>
            </a:extLst>
          </p:cNvPr>
          <p:cNvGrpSpPr/>
          <p:nvPr/>
        </p:nvGrpSpPr>
        <p:grpSpPr>
          <a:xfrm>
            <a:off x="2350080" y="832879"/>
            <a:ext cx="170280" cy="161280"/>
            <a:chOff x="2350080" y="832879"/>
            <a:chExt cx="170280" cy="161280"/>
          </a:xfrm>
        </p:grpSpPr>
        <mc:AlternateContent xmlns:mc="http://schemas.openxmlformats.org/markup-compatibility/2006" xmlns:p14="http://schemas.microsoft.com/office/powerpoint/2010/main">
          <mc:Choice Requires="p14">
            <p:contentPart p14:bwMode="auto" r:id="rId30">
              <p14:nvContentPartPr>
                <p14:cNvPr id="20" name="Entrada de lápiz 19">
                  <a:extLst>
                    <a:ext uri="{FF2B5EF4-FFF2-40B4-BE49-F238E27FC236}">
                      <a16:creationId xmlns:a16="http://schemas.microsoft.com/office/drawing/2014/main" id="{D9957F9B-DB6A-44B3-AB2C-122CCFE5C9F8}"/>
                    </a:ext>
                  </a:extLst>
                </p14:cNvPr>
                <p14:cNvContentPartPr/>
                <p14:nvPr/>
              </p14:nvContentPartPr>
              <p14:xfrm>
                <a:off x="2350080" y="889039"/>
                <a:ext cx="170280" cy="105120"/>
              </p14:xfrm>
            </p:contentPart>
          </mc:Choice>
          <mc:Fallback xmlns="">
            <p:pic>
              <p:nvPicPr>
                <p:cNvPr id="20" name="Entrada de lápiz 19">
                  <a:extLst>
                    <a:ext uri="{FF2B5EF4-FFF2-40B4-BE49-F238E27FC236}">
                      <a16:creationId xmlns:a16="http://schemas.microsoft.com/office/drawing/2014/main" id="{D9957F9B-DB6A-44B3-AB2C-122CCFE5C9F8}"/>
                    </a:ext>
                  </a:extLst>
                </p:cNvPr>
                <p:cNvPicPr/>
                <p:nvPr/>
              </p:nvPicPr>
              <p:blipFill>
                <a:blip r:embed="rId31"/>
                <a:stretch>
                  <a:fillRect/>
                </a:stretch>
              </p:blipFill>
              <p:spPr>
                <a:xfrm>
                  <a:off x="2341440" y="880399"/>
                  <a:ext cx="187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Entrada de lápiz 20">
                  <a:extLst>
                    <a:ext uri="{FF2B5EF4-FFF2-40B4-BE49-F238E27FC236}">
                      <a16:creationId xmlns:a16="http://schemas.microsoft.com/office/drawing/2014/main" id="{745C639A-2441-4EF4-9265-F3E1A7653187}"/>
                    </a:ext>
                  </a:extLst>
                </p14:cNvPr>
                <p14:cNvContentPartPr/>
                <p14:nvPr/>
              </p14:nvContentPartPr>
              <p14:xfrm>
                <a:off x="2376360" y="915319"/>
                <a:ext cx="82440" cy="19080"/>
              </p14:xfrm>
            </p:contentPart>
          </mc:Choice>
          <mc:Fallback xmlns="">
            <p:pic>
              <p:nvPicPr>
                <p:cNvPr id="21" name="Entrada de lápiz 20">
                  <a:extLst>
                    <a:ext uri="{FF2B5EF4-FFF2-40B4-BE49-F238E27FC236}">
                      <a16:creationId xmlns:a16="http://schemas.microsoft.com/office/drawing/2014/main" id="{745C639A-2441-4EF4-9265-F3E1A7653187}"/>
                    </a:ext>
                  </a:extLst>
                </p:cNvPr>
                <p:cNvPicPr/>
                <p:nvPr/>
              </p:nvPicPr>
              <p:blipFill>
                <a:blip r:embed="rId33"/>
                <a:stretch>
                  <a:fillRect/>
                </a:stretch>
              </p:blipFill>
              <p:spPr>
                <a:xfrm>
                  <a:off x="2367360" y="906679"/>
                  <a:ext cx="100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Entrada de lápiz 21">
                  <a:extLst>
                    <a:ext uri="{FF2B5EF4-FFF2-40B4-BE49-F238E27FC236}">
                      <a16:creationId xmlns:a16="http://schemas.microsoft.com/office/drawing/2014/main" id="{700F9EA3-5A05-4234-80F2-F58D2CDC8BD0}"/>
                    </a:ext>
                  </a:extLst>
                </p14:cNvPr>
                <p14:cNvContentPartPr/>
                <p14:nvPr/>
              </p14:nvContentPartPr>
              <p14:xfrm>
                <a:off x="2353320" y="832879"/>
                <a:ext cx="113760" cy="45360"/>
              </p14:xfrm>
            </p:contentPart>
          </mc:Choice>
          <mc:Fallback xmlns="">
            <p:pic>
              <p:nvPicPr>
                <p:cNvPr id="22" name="Entrada de lápiz 21">
                  <a:extLst>
                    <a:ext uri="{FF2B5EF4-FFF2-40B4-BE49-F238E27FC236}">
                      <a16:creationId xmlns:a16="http://schemas.microsoft.com/office/drawing/2014/main" id="{700F9EA3-5A05-4234-80F2-F58D2CDC8BD0}"/>
                    </a:ext>
                  </a:extLst>
                </p:cNvPr>
                <p:cNvPicPr/>
                <p:nvPr/>
              </p:nvPicPr>
              <p:blipFill>
                <a:blip r:embed="rId35"/>
                <a:stretch>
                  <a:fillRect/>
                </a:stretch>
              </p:blipFill>
              <p:spPr>
                <a:xfrm>
                  <a:off x="2344680" y="824239"/>
                  <a:ext cx="131400" cy="63000"/>
                </a:xfrm>
                <a:prstGeom prst="rect">
                  <a:avLst/>
                </a:prstGeom>
              </p:spPr>
            </p:pic>
          </mc:Fallback>
        </mc:AlternateContent>
      </p:grpSp>
      <p:grpSp>
        <p:nvGrpSpPr>
          <p:cNvPr id="37" name="Grupo 36">
            <a:extLst>
              <a:ext uri="{FF2B5EF4-FFF2-40B4-BE49-F238E27FC236}">
                <a16:creationId xmlns:a16="http://schemas.microsoft.com/office/drawing/2014/main" id="{C98D6A7F-A55D-4781-B206-D564A225A3B6}"/>
              </a:ext>
            </a:extLst>
          </p:cNvPr>
          <p:cNvGrpSpPr/>
          <p:nvPr/>
        </p:nvGrpSpPr>
        <p:grpSpPr>
          <a:xfrm>
            <a:off x="636120" y="1347319"/>
            <a:ext cx="446760" cy="386280"/>
            <a:chOff x="636120" y="1347319"/>
            <a:chExt cx="446760" cy="386280"/>
          </a:xfrm>
        </p:grpSpPr>
        <mc:AlternateContent xmlns:mc="http://schemas.openxmlformats.org/markup-compatibility/2006" xmlns:p14="http://schemas.microsoft.com/office/powerpoint/2010/main">
          <mc:Choice Requires="p14">
            <p:contentPart p14:bwMode="auto" r:id="rId36">
              <p14:nvContentPartPr>
                <p14:cNvPr id="24" name="Entrada de lápiz 23">
                  <a:extLst>
                    <a:ext uri="{FF2B5EF4-FFF2-40B4-BE49-F238E27FC236}">
                      <a16:creationId xmlns:a16="http://schemas.microsoft.com/office/drawing/2014/main" id="{292CB82C-AB32-47B5-98CA-C0AAEF6F6CC9}"/>
                    </a:ext>
                  </a:extLst>
                </p14:cNvPr>
                <p14:cNvContentPartPr/>
                <p14:nvPr/>
              </p14:nvContentPartPr>
              <p14:xfrm>
                <a:off x="636120" y="1347319"/>
                <a:ext cx="225360" cy="292680"/>
              </p14:xfrm>
            </p:contentPart>
          </mc:Choice>
          <mc:Fallback xmlns="">
            <p:pic>
              <p:nvPicPr>
                <p:cNvPr id="24" name="Entrada de lápiz 23">
                  <a:extLst>
                    <a:ext uri="{FF2B5EF4-FFF2-40B4-BE49-F238E27FC236}">
                      <a16:creationId xmlns:a16="http://schemas.microsoft.com/office/drawing/2014/main" id="{292CB82C-AB32-47B5-98CA-C0AAEF6F6CC9}"/>
                    </a:ext>
                  </a:extLst>
                </p:cNvPr>
                <p:cNvPicPr/>
                <p:nvPr/>
              </p:nvPicPr>
              <p:blipFill>
                <a:blip r:embed="rId37"/>
                <a:stretch>
                  <a:fillRect/>
                </a:stretch>
              </p:blipFill>
              <p:spPr>
                <a:xfrm>
                  <a:off x="627480" y="1338319"/>
                  <a:ext cx="2430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Entrada de lápiz 24">
                  <a:extLst>
                    <a:ext uri="{FF2B5EF4-FFF2-40B4-BE49-F238E27FC236}">
                      <a16:creationId xmlns:a16="http://schemas.microsoft.com/office/drawing/2014/main" id="{201AE722-1167-4AF3-AE41-6B0F72EB6935}"/>
                    </a:ext>
                  </a:extLst>
                </p14:cNvPr>
                <p14:cNvContentPartPr/>
                <p14:nvPr/>
              </p14:nvContentPartPr>
              <p14:xfrm>
                <a:off x="931320" y="1597879"/>
                <a:ext cx="151560" cy="135720"/>
              </p14:xfrm>
            </p:contentPart>
          </mc:Choice>
          <mc:Fallback xmlns="">
            <p:pic>
              <p:nvPicPr>
                <p:cNvPr id="25" name="Entrada de lápiz 24">
                  <a:extLst>
                    <a:ext uri="{FF2B5EF4-FFF2-40B4-BE49-F238E27FC236}">
                      <a16:creationId xmlns:a16="http://schemas.microsoft.com/office/drawing/2014/main" id="{201AE722-1167-4AF3-AE41-6B0F72EB6935}"/>
                    </a:ext>
                  </a:extLst>
                </p:cNvPr>
                <p:cNvPicPr/>
                <p:nvPr/>
              </p:nvPicPr>
              <p:blipFill>
                <a:blip r:embed="rId39"/>
                <a:stretch>
                  <a:fillRect/>
                </a:stretch>
              </p:blipFill>
              <p:spPr>
                <a:xfrm>
                  <a:off x="922680" y="1588879"/>
                  <a:ext cx="169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Entrada de lápiz 25">
                  <a:extLst>
                    <a:ext uri="{FF2B5EF4-FFF2-40B4-BE49-F238E27FC236}">
                      <a16:creationId xmlns:a16="http://schemas.microsoft.com/office/drawing/2014/main" id="{4DDE36E6-C27F-4DC8-903E-5F3EB440FD11}"/>
                    </a:ext>
                  </a:extLst>
                </p14:cNvPr>
                <p14:cNvContentPartPr/>
                <p14:nvPr/>
              </p14:nvContentPartPr>
              <p14:xfrm>
                <a:off x="934560" y="1638199"/>
                <a:ext cx="72000" cy="24840"/>
              </p14:xfrm>
            </p:contentPart>
          </mc:Choice>
          <mc:Fallback xmlns="">
            <p:pic>
              <p:nvPicPr>
                <p:cNvPr id="26" name="Entrada de lápiz 25">
                  <a:extLst>
                    <a:ext uri="{FF2B5EF4-FFF2-40B4-BE49-F238E27FC236}">
                      <a16:creationId xmlns:a16="http://schemas.microsoft.com/office/drawing/2014/main" id="{4DDE36E6-C27F-4DC8-903E-5F3EB440FD11}"/>
                    </a:ext>
                  </a:extLst>
                </p:cNvPr>
                <p:cNvPicPr/>
                <p:nvPr/>
              </p:nvPicPr>
              <p:blipFill>
                <a:blip r:embed="rId41"/>
                <a:stretch>
                  <a:fillRect/>
                </a:stretch>
              </p:blipFill>
              <p:spPr>
                <a:xfrm>
                  <a:off x="925920" y="1629559"/>
                  <a:ext cx="89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Entrada de lápiz 26">
                  <a:extLst>
                    <a:ext uri="{FF2B5EF4-FFF2-40B4-BE49-F238E27FC236}">
                      <a16:creationId xmlns:a16="http://schemas.microsoft.com/office/drawing/2014/main" id="{3D443787-4210-42A9-ADC9-0DDDFD102255}"/>
                    </a:ext>
                  </a:extLst>
                </p14:cNvPr>
                <p14:cNvContentPartPr/>
                <p14:nvPr/>
              </p14:nvContentPartPr>
              <p14:xfrm>
                <a:off x="923400" y="1576999"/>
                <a:ext cx="118440" cy="27000"/>
              </p14:xfrm>
            </p:contentPart>
          </mc:Choice>
          <mc:Fallback xmlns="">
            <p:pic>
              <p:nvPicPr>
                <p:cNvPr id="27" name="Entrada de lápiz 26">
                  <a:extLst>
                    <a:ext uri="{FF2B5EF4-FFF2-40B4-BE49-F238E27FC236}">
                      <a16:creationId xmlns:a16="http://schemas.microsoft.com/office/drawing/2014/main" id="{3D443787-4210-42A9-ADC9-0DDDFD102255}"/>
                    </a:ext>
                  </a:extLst>
                </p:cNvPr>
                <p:cNvPicPr/>
                <p:nvPr/>
              </p:nvPicPr>
              <p:blipFill>
                <a:blip r:embed="rId43"/>
                <a:stretch>
                  <a:fillRect/>
                </a:stretch>
              </p:blipFill>
              <p:spPr>
                <a:xfrm>
                  <a:off x="914760" y="1567999"/>
                  <a:ext cx="136080" cy="44640"/>
                </a:xfrm>
                <a:prstGeom prst="rect">
                  <a:avLst/>
                </a:prstGeom>
              </p:spPr>
            </p:pic>
          </mc:Fallback>
        </mc:AlternateContent>
      </p:grpSp>
      <p:grpSp>
        <p:nvGrpSpPr>
          <p:cNvPr id="36" name="Grupo 35">
            <a:extLst>
              <a:ext uri="{FF2B5EF4-FFF2-40B4-BE49-F238E27FC236}">
                <a16:creationId xmlns:a16="http://schemas.microsoft.com/office/drawing/2014/main" id="{EDA7983D-0D83-4F25-8D99-128392547C45}"/>
              </a:ext>
            </a:extLst>
          </p:cNvPr>
          <p:cNvGrpSpPr/>
          <p:nvPr/>
        </p:nvGrpSpPr>
        <p:grpSpPr>
          <a:xfrm>
            <a:off x="1334880" y="1493839"/>
            <a:ext cx="149400" cy="99000"/>
            <a:chOff x="1334880" y="1493839"/>
            <a:chExt cx="149400" cy="99000"/>
          </a:xfrm>
        </p:grpSpPr>
        <mc:AlternateContent xmlns:mc="http://schemas.openxmlformats.org/markup-compatibility/2006" xmlns:p14="http://schemas.microsoft.com/office/powerpoint/2010/main">
          <mc:Choice Requires="p14">
            <p:contentPart p14:bwMode="auto" r:id="rId44">
              <p14:nvContentPartPr>
                <p14:cNvPr id="28" name="Entrada de lápiz 27">
                  <a:extLst>
                    <a:ext uri="{FF2B5EF4-FFF2-40B4-BE49-F238E27FC236}">
                      <a16:creationId xmlns:a16="http://schemas.microsoft.com/office/drawing/2014/main" id="{24395A63-DF7C-4322-B564-28E1DCD42D1B}"/>
                    </a:ext>
                  </a:extLst>
                </p14:cNvPr>
                <p14:cNvContentPartPr/>
                <p14:nvPr/>
              </p14:nvContentPartPr>
              <p14:xfrm>
                <a:off x="1334880" y="1493839"/>
                <a:ext cx="149400" cy="13320"/>
              </p14:xfrm>
            </p:contentPart>
          </mc:Choice>
          <mc:Fallback xmlns="">
            <p:pic>
              <p:nvPicPr>
                <p:cNvPr id="28" name="Entrada de lápiz 27">
                  <a:extLst>
                    <a:ext uri="{FF2B5EF4-FFF2-40B4-BE49-F238E27FC236}">
                      <a16:creationId xmlns:a16="http://schemas.microsoft.com/office/drawing/2014/main" id="{24395A63-DF7C-4322-B564-28E1DCD42D1B}"/>
                    </a:ext>
                  </a:extLst>
                </p:cNvPr>
                <p:cNvPicPr/>
                <p:nvPr/>
              </p:nvPicPr>
              <p:blipFill>
                <a:blip r:embed="rId45"/>
                <a:stretch>
                  <a:fillRect/>
                </a:stretch>
              </p:blipFill>
              <p:spPr>
                <a:xfrm>
                  <a:off x="1326240" y="1484839"/>
                  <a:ext cx="167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Entrada de lápiz 28">
                  <a:extLst>
                    <a:ext uri="{FF2B5EF4-FFF2-40B4-BE49-F238E27FC236}">
                      <a16:creationId xmlns:a16="http://schemas.microsoft.com/office/drawing/2014/main" id="{12FBC082-8611-4E21-BF4C-E15331950DA3}"/>
                    </a:ext>
                  </a:extLst>
                </p14:cNvPr>
                <p14:cNvContentPartPr/>
                <p14:nvPr/>
              </p14:nvContentPartPr>
              <p14:xfrm>
                <a:off x="1346760" y="1580239"/>
                <a:ext cx="125640" cy="12600"/>
              </p14:xfrm>
            </p:contentPart>
          </mc:Choice>
          <mc:Fallback xmlns="">
            <p:pic>
              <p:nvPicPr>
                <p:cNvPr id="29" name="Entrada de lápiz 28">
                  <a:extLst>
                    <a:ext uri="{FF2B5EF4-FFF2-40B4-BE49-F238E27FC236}">
                      <a16:creationId xmlns:a16="http://schemas.microsoft.com/office/drawing/2014/main" id="{12FBC082-8611-4E21-BF4C-E15331950DA3}"/>
                    </a:ext>
                  </a:extLst>
                </p:cNvPr>
                <p:cNvPicPr/>
                <p:nvPr/>
              </p:nvPicPr>
              <p:blipFill>
                <a:blip r:embed="rId47"/>
                <a:stretch>
                  <a:fillRect/>
                </a:stretch>
              </p:blipFill>
              <p:spPr>
                <a:xfrm>
                  <a:off x="1338120" y="1571599"/>
                  <a:ext cx="143280" cy="30240"/>
                </a:xfrm>
                <a:prstGeom prst="rect">
                  <a:avLst/>
                </a:prstGeom>
              </p:spPr>
            </p:pic>
          </mc:Fallback>
        </mc:AlternateContent>
      </p:grpSp>
      <p:grpSp>
        <p:nvGrpSpPr>
          <p:cNvPr id="35" name="Grupo 34">
            <a:extLst>
              <a:ext uri="{FF2B5EF4-FFF2-40B4-BE49-F238E27FC236}">
                <a16:creationId xmlns:a16="http://schemas.microsoft.com/office/drawing/2014/main" id="{E94BFB4C-2468-471B-AB02-A5F61895E3BA}"/>
              </a:ext>
            </a:extLst>
          </p:cNvPr>
          <p:cNvGrpSpPr/>
          <p:nvPr/>
        </p:nvGrpSpPr>
        <p:grpSpPr>
          <a:xfrm>
            <a:off x="1785240" y="1400599"/>
            <a:ext cx="843120" cy="253440"/>
            <a:chOff x="1785240" y="1400599"/>
            <a:chExt cx="843120" cy="253440"/>
          </a:xfrm>
        </p:grpSpPr>
        <mc:AlternateContent xmlns:mc="http://schemas.openxmlformats.org/markup-compatibility/2006" xmlns:p14="http://schemas.microsoft.com/office/powerpoint/2010/main">
          <mc:Choice Requires="p14">
            <p:contentPart p14:bwMode="auto" r:id="rId48">
              <p14:nvContentPartPr>
                <p14:cNvPr id="30" name="Entrada de lápiz 29">
                  <a:extLst>
                    <a:ext uri="{FF2B5EF4-FFF2-40B4-BE49-F238E27FC236}">
                      <a16:creationId xmlns:a16="http://schemas.microsoft.com/office/drawing/2014/main" id="{F625A412-FB75-4871-A208-4EF158D981C2}"/>
                    </a:ext>
                  </a:extLst>
                </p14:cNvPr>
                <p14:cNvContentPartPr/>
                <p14:nvPr/>
              </p14:nvContentPartPr>
              <p14:xfrm>
                <a:off x="1785240" y="1400599"/>
                <a:ext cx="268560" cy="241560"/>
              </p14:xfrm>
            </p:contentPart>
          </mc:Choice>
          <mc:Fallback xmlns="">
            <p:pic>
              <p:nvPicPr>
                <p:cNvPr id="30" name="Entrada de lápiz 29">
                  <a:extLst>
                    <a:ext uri="{FF2B5EF4-FFF2-40B4-BE49-F238E27FC236}">
                      <a16:creationId xmlns:a16="http://schemas.microsoft.com/office/drawing/2014/main" id="{F625A412-FB75-4871-A208-4EF158D981C2}"/>
                    </a:ext>
                  </a:extLst>
                </p:cNvPr>
                <p:cNvPicPr/>
                <p:nvPr/>
              </p:nvPicPr>
              <p:blipFill>
                <a:blip r:embed="rId49"/>
                <a:stretch>
                  <a:fillRect/>
                </a:stretch>
              </p:blipFill>
              <p:spPr>
                <a:xfrm>
                  <a:off x="1776600" y="1391599"/>
                  <a:ext cx="2862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Entrada de lápiz 30">
                  <a:extLst>
                    <a:ext uri="{FF2B5EF4-FFF2-40B4-BE49-F238E27FC236}">
                      <a16:creationId xmlns:a16="http://schemas.microsoft.com/office/drawing/2014/main" id="{CEBC7838-611F-4CA1-BABE-83DC4683C97F}"/>
                    </a:ext>
                  </a:extLst>
                </p14:cNvPr>
                <p14:cNvContentPartPr/>
                <p14:nvPr/>
              </p14:nvContentPartPr>
              <p14:xfrm>
                <a:off x="2141640" y="1564399"/>
                <a:ext cx="270000" cy="89640"/>
              </p14:xfrm>
            </p:contentPart>
          </mc:Choice>
          <mc:Fallback xmlns="">
            <p:pic>
              <p:nvPicPr>
                <p:cNvPr id="31" name="Entrada de lápiz 30">
                  <a:extLst>
                    <a:ext uri="{FF2B5EF4-FFF2-40B4-BE49-F238E27FC236}">
                      <a16:creationId xmlns:a16="http://schemas.microsoft.com/office/drawing/2014/main" id="{CEBC7838-611F-4CA1-BABE-83DC4683C97F}"/>
                    </a:ext>
                  </a:extLst>
                </p:cNvPr>
                <p:cNvPicPr/>
                <p:nvPr/>
              </p:nvPicPr>
              <p:blipFill>
                <a:blip r:embed="rId51"/>
                <a:stretch>
                  <a:fillRect/>
                </a:stretch>
              </p:blipFill>
              <p:spPr>
                <a:xfrm>
                  <a:off x="2132640" y="1555399"/>
                  <a:ext cx="287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Entrada de lápiz 31">
                  <a:extLst>
                    <a:ext uri="{FF2B5EF4-FFF2-40B4-BE49-F238E27FC236}">
                      <a16:creationId xmlns:a16="http://schemas.microsoft.com/office/drawing/2014/main" id="{7B36F3D6-EE34-4C8E-B0B0-80ABC78BC00F}"/>
                    </a:ext>
                  </a:extLst>
                </p14:cNvPr>
                <p14:cNvContentPartPr/>
                <p14:nvPr/>
              </p14:nvContentPartPr>
              <p14:xfrm>
                <a:off x="2589480" y="1453159"/>
                <a:ext cx="12960" cy="98280"/>
              </p14:xfrm>
            </p:contentPart>
          </mc:Choice>
          <mc:Fallback xmlns="">
            <p:pic>
              <p:nvPicPr>
                <p:cNvPr id="32" name="Entrada de lápiz 31">
                  <a:extLst>
                    <a:ext uri="{FF2B5EF4-FFF2-40B4-BE49-F238E27FC236}">
                      <a16:creationId xmlns:a16="http://schemas.microsoft.com/office/drawing/2014/main" id="{7B36F3D6-EE34-4C8E-B0B0-80ABC78BC00F}"/>
                    </a:ext>
                  </a:extLst>
                </p:cNvPr>
                <p:cNvPicPr/>
                <p:nvPr/>
              </p:nvPicPr>
              <p:blipFill>
                <a:blip r:embed="rId53"/>
                <a:stretch>
                  <a:fillRect/>
                </a:stretch>
              </p:blipFill>
              <p:spPr>
                <a:xfrm>
                  <a:off x="2580480" y="1444159"/>
                  <a:ext cx="3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Entrada de lápiz 32">
                  <a:extLst>
                    <a:ext uri="{FF2B5EF4-FFF2-40B4-BE49-F238E27FC236}">
                      <a16:creationId xmlns:a16="http://schemas.microsoft.com/office/drawing/2014/main" id="{8FE949C2-6ADE-430A-8FBE-E49D8DC966FE}"/>
                    </a:ext>
                  </a:extLst>
                </p14:cNvPr>
                <p14:cNvContentPartPr/>
                <p14:nvPr/>
              </p14:nvContentPartPr>
              <p14:xfrm>
                <a:off x="2470680" y="1510039"/>
                <a:ext cx="157680" cy="19440"/>
              </p14:xfrm>
            </p:contentPart>
          </mc:Choice>
          <mc:Fallback xmlns="">
            <p:pic>
              <p:nvPicPr>
                <p:cNvPr id="33" name="Entrada de lápiz 32">
                  <a:extLst>
                    <a:ext uri="{FF2B5EF4-FFF2-40B4-BE49-F238E27FC236}">
                      <a16:creationId xmlns:a16="http://schemas.microsoft.com/office/drawing/2014/main" id="{8FE949C2-6ADE-430A-8FBE-E49D8DC966FE}"/>
                    </a:ext>
                  </a:extLst>
                </p:cNvPr>
                <p:cNvPicPr/>
                <p:nvPr/>
              </p:nvPicPr>
              <p:blipFill>
                <a:blip r:embed="rId55"/>
                <a:stretch>
                  <a:fillRect/>
                </a:stretch>
              </p:blipFill>
              <p:spPr>
                <a:xfrm>
                  <a:off x="2462040" y="1501399"/>
                  <a:ext cx="175320" cy="37080"/>
                </a:xfrm>
                <a:prstGeom prst="rect">
                  <a:avLst/>
                </a:prstGeom>
              </p:spPr>
            </p:pic>
          </mc:Fallback>
        </mc:AlternateContent>
      </p:grpSp>
      <p:grpSp>
        <p:nvGrpSpPr>
          <p:cNvPr id="39" name="Grupo 38">
            <a:extLst>
              <a:ext uri="{FF2B5EF4-FFF2-40B4-BE49-F238E27FC236}">
                <a16:creationId xmlns:a16="http://schemas.microsoft.com/office/drawing/2014/main" id="{8C3064C3-22DB-4A5A-BE65-CF0A17C6AAFA}"/>
              </a:ext>
            </a:extLst>
          </p:cNvPr>
          <p:cNvGrpSpPr/>
          <p:nvPr/>
        </p:nvGrpSpPr>
        <p:grpSpPr>
          <a:xfrm>
            <a:off x="2899800" y="1294039"/>
            <a:ext cx="610920" cy="326520"/>
            <a:chOff x="2899800" y="1294039"/>
            <a:chExt cx="610920" cy="326520"/>
          </a:xfrm>
        </p:grpSpPr>
        <mc:AlternateContent xmlns:mc="http://schemas.openxmlformats.org/markup-compatibility/2006" xmlns:p14="http://schemas.microsoft.com/office/powerpoint/2010/main">
          <mc:Choice Requires="p14">
            <p:contentPart p14:bwMode="auto" r:id="rId56">
              <p14:nvContentPartPr>
                <p14:cNvPr id="34" name="Entrada de lápiz 33">
                  <a:extLst>
                    <a:ext uri="{FF2B5EF4-FFF2-40B4-BE49-F238E27FC236}">
                      <a16:creationId xmlns:a16="http://schemas.microsoft.com/office/drawing/2014/main" id="{DD79D8E5-5195-4C52-9A0E-F2DFCA2BCB64}"/>
                    </a:ext>
                  </a:extLst>
                </p14:cNvPr>
                <p14:cNvContentPartPr/>
                <p14:nvPr/>
              </p14:nvContentPartPr>
              <p14:xfrm>
                <a:off x="2899800" y="1294039"/>
                <a:ext cx="263160" cy="272160"/>
              </p14:xfrm>
            </p:contentPart>
          </mc:Choice>
          <mc:Fallback xmlns="">
            <p:pic>
              <p:nvPicPr>
                <p:cNvPr id="34" name="Entrada de lápiz 33">
                  <a:extLst>
                    <a:ext uri="{FF2B5EF4-FFF2-40B4-BE49-F238E27FC236}">
                      <a16:creationId xmlns:a16="http://schemas.microsoft.com/office/drawing/2014/main" id="{DD79D8E5-5195-4C52-9A0E-F2DFCA2BCB64}"/>
                    </a:ext>
                  </a:extLst>
                </p:cNvPr>
                <p:cNvPicPr/>
                <p:nvPr/>
              </p:nvPicPr>
              <p:blipFill>
                <a:blip r:embed="rId57"/>
                <a:stretch>
                  <a:fillRect/>
                </a:stretch>
              </p:blipFill>
              <p:spPr>
                <a:xfrm>
                  <a:off x="2891160" y="1285399"/>
                  <a:ext cx="280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Entrada de lápiz 37">
                  <a:extLst>
                    <a:ext uri="{FF2B5EF4-FFF2-40B4-BE49-F238E27FC236}">
                      <a16:creationId xmlns:a16="http://schemas.microsoft.com/office/drawing/2014/main" id="{D07EAA21-DE92-45F2-AA8B-ED2C6B869873}"/>
                    </a:ext>
                  </a:extLst>
                </p14:cNvPr>
                <p14:cNvContentPartPr/>
                <p14:nvPr/>
              </p14:nvContentPartPr>
              <p14:xfrm>
                <a:off x="3258720" y="1450639"/>
                <a:ext cx="252000" cy="169920"/>
              </p14:xfrm>
            </p:contentPart>
          </mc:Choice>
          <mc:Fallback xmlns="">
            <p:pic>
              <p:nvPicPr>
                <p:cNvPr id="38" name="Entrada de lápiz 37">
                  <a:extLst>
                    <a:ext uri="{FF2B5EF4-FFF2-40B4-BE49-F238E27FC236}">
                      <a16:creationId xmlns:a16="http://schemas.microsoft.com/office/drawing/2014/main" id="{D07EAA21-DE92-45F2-AA8B-ED2C6B869873}"/>
                    </a:ext>
                  </a:extLst>
                </p:cNvPr>
                <p:cNvPicPr/>
                <p:nvPr/>
              </p:nvPicPr>
              <p:blipFill>
                <a:blip r:embed="rId59"/>
                <a:stretch>
                  <a:fillRect/>
                </a:stretch>
              </p:blipFill>
              <p:spPr>
                <a:xfrm>
                  <a:off x="3250080" y="1441999"/>
                  <a:ext cx="269640" cy="187560"/>
                </a:xfrm>
                <a:prstGeom prst="rect">
                  <a:avLst/>
                </a:prstGeom>
              </p:spPr>
            </p:pic>
          </mc:Fallback>
        </mc:AlternateContent>
      </p:grpSp>
      <p:grpSp>
        <p:nvGrpSpPr>
          <p:cNvPr id="42" name="Grupo 41">
            <a:extLst>
              <a:ext uri="{FF2B5EF4-FFF2-40B4-BE49-F238E27FC236}">
                <a16:creationId xmlns:a16="http://schemas.microsoft.com/office/drawing/2014/main" id="{8B02E936-64E0-4DEE-80A3-1992536E3706}"/>
              </a:ext>
            </a:extLst>
          </p:cNvPr>
          <p:cNvGrpSpPr/>
          <p:nvPr/>
        </p:nvGrpSpPr>
        <p:grpSpPr>
          <a:xfrm>
            <a:off x="3688200" y="1421119"/>
            <a:ext cx="172440" cy="95400"/>
            <a:chOff x="3688200" y="1421119"/>
            <a:chExt cx="172440" cy="95400"/>
          </a:xfrm>
        </p:grpSpPr>
        <mc:AlternateContent xmlns:mc="http://schemas.openxmlformats.org/markup-compatibility/2006" xmlns:p14="http://schemas.microsoft.com/office/powerpoint/2010/main">
          <mc:Choice Requires="p14">
            <p:contentPart p14:bwMode="auto" r:id="rId60">
              <p14:nvContentPartPr>
                <p14:cNvPr id="40" name="Entrada de lápiz 39">
                  <a:extLst>
                    <a:ext uri="{FF2B5EF4-FFF2-40B4-BE49-F238E27FC236}">
                      <a16:creationId xmlns:a16="http://schemas.microsoft.com/office/drawing/2014/main" id="{9D2F78F7-27FE-43F7-B7E0-A2BE164D463F}"/>
                    </a:ext>
                  </a:extLst>
                </p14:cNvPr>
                <p14:cNvContentPartPr/>
                <p14:nvPr/>
              </p14:nvContentPartPr>
              <p14:xfrm>
                <a:off x="3688200" y="1421119"/>
                <a:ext cx="161640" cy="13320"/>
              </p14:xfrm>
            </p:contentPart>
          </mc:Choice>
          <mc:Fallback xmlns="">
            <p:pic>
              <p:nvPicPr>
                <p:cNvPr id="40" name="Entrada de lápiz 39">
                  <a:extLst>
                    <a:ext uri="{FF2B5EF4-FFF2-40B4-BE49-F238E27FC236}">
                      <a16:creationId xmlns:a16="http://schemas.microsoft.com/office/drawing/2014/main" id="{9D2F78F7-27FE-43F7-B7E0-A2BE164D463F}"/>
                    </a:ext>
                  </a:extLst>
                </p:cNvPr>
                <p:cNvPicPr/>
                <p:nvPr/>
              </p:nvPicPr>
              <p:blipFill>
                <a:blip r:embed="rId61"/>
                <a:stretch>
                  <a:fillRect/>
                </a:stretch>
              </p:blipFill>
              <p:spPr>
                <a:xfrm>
                  <a:off x="3679200" y="1412479"/>
                  <a:ext cx="179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Entrada de lápiz 40">
                  <a:extLst>
                    <a:ext uri="{FF2B5EF4-FFF2-40B4-BE49-F238E27FC236}">
                      <a16:creationId xmlns:a16="http://schemas.microsoft.com/office/drawing/2014/main" id="{FE8B6C02-6557-4682-8A2C-FCD7ECB3A443}"/>
                    </a:ext>
                  </a:extLst>
                </p14:cNvPr>
                <p14:cNvContentPartPr/>
                <p14:nvPr/>
              </p14:nvContentPartPr>
              <p14:xfrm>
                <a:off x="3693240" y="1492759"/>
                <a:ext cx="167400" cy="23760"/>
              </p14:xfrm>
            </p:contentPart>
          </mc:Choice>
          <mc:Fallback xmlns="">
            <p:pic>
              <p:nvPicPr>
                <p:cNvPr id="41" name="Entrada de lápiz 40">
                  <a:extLst>
                    <a:ext uri="{FF2B5EF4-FFF2-40B4-BE49-F238E27FC236}">
                      <a16:creationId xmlns:a16="http://schemas.microsoft.com/office/drawing/2014/main" id="{FE8B6C02-6557-4682-8A2C-FCD7ECB3A443}"/>
                    </a:ext>
                  </a:extLst>
                </p:cNvPr>
                <p:cNvPicPr/>
                <p:nvPr/>
              </p:nvPicPr>
              <p:blipFill>
                <a:blip r:embed="rId63"/>
                <a:stretch>
                  <a:fillRect/>
                </a:stretch>
              </p:blipFill>
              <p:spPr>
                <a:xfrm>
                  <a:off x="3684600" y="1484119"/>
                  <a:ext cx="185040" cy="41400"/>
                </a:xfrm>
                <a:prstGeom prst="rect">
                  <a:avLst/>
                </a:prstGeom>
              </p:spPr>
            </p:pic>
          </mc:Fallback>
        </mc:AlternateContent>
      </p:grpSp>
      <p:grpSp>
        <p:nvGrpSpPr>
          <p:cNvPr id="66" name="Grupo 65">
            <a:extLst>
              <a:ext uri="{FF2B5EF4-FFF2-40B4-BE49-F238E27FC236}">
                <a16:creationId xmlns:a16="http://schemas.microsoft.com/office/drawing/2014/main" id="{B61654D3-202C-4EAE-BAE6-3DE8062D04DE}"/>
              </a:ext>
            </a:extLst>
          </p:cNvPr>
          <p:cNvGrpSpPr/>
          <p:nvPr/>
        </p:nvGrpSpPr>
        <p:grpSpPr>
          <a:xfrm>
            <a:off x="4125600" y="1259479"/>
            <a:ext cx="1744560" cy="511920"/>
            <a:chOff x="4125600" y="1259479"/>
            <a:chExt cx="1744560" cy="511920"/>
          </a:xfrm>
        </p:grpSpPr>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54C60034-E60F-4D5F-ADA5-914B601E2F39}"/>
                    </a:ext>
                  </a:extLst>
                </p14:cNvPr>
                <p14:cNvContentPartPr/>
                <p14:nvPr/>
              </p14:nvContentPartPr>
              <p14:xfrm>
                <a:off x="4222080" y="1393399"/>
                <a:ext cx="62280" cy="378000"/>
              </p14:xfrm>
            </p:contentPart>
          </mc:Choice>
          <mc:Fallback xmlns="">
            <p:pic>
              <p:nvPicPr>
                <p:cNvPr id="43" name="Entrada de lápiz 42">
                  <a:extLst>
                    <a:ext uri="{FF2B5EF4-FFF2-40B4-BE49-F238E27FC236}">
                      <a16:creationId xmlns:a16="http://schemas.microsoft.com/office/drawing/2014/main" id="{54C60034-E60F-4D5F-ADA5-914B601E2F39}"/>
                    </a:ext>
                  </a:extLst>
                </p:cNvPr>
                <p:cNvPicPr/>
                <p:nvPr/>
              </p:nvPicPr>
              <p:blipFill>
                <a:blip r:embed="rId65"/>
                <a:stretch>
                  <a:fillRect/>
                </a:stretch>
              </p:blipFill>
              <p:spPr>
                <a:xfrm>
                  <a:off x="4213440" y="1384399"/>
                  <a:ext cx="799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Entrada de lápiz 43">
                  <a:extLst>
                    <a:ext uri="{FF2B5EF4-FFF2-40B4-BE49-F238E27FC236}">
                      <a16:creationId xmlns:a16="http://schemas.microsoft.com/office/drawing/2014/main" id="{35B8FDA8-BFC5-4AC3-B78F-1B7702BAB3DB}"/>
                    </a:ext>
                  </a:extLst>
                </p14:cNvPr>
                <p14:cNvContentPartPr/>
                <p14:nvPr/>
              </p14:nvContentPartPr>
              <p14:xfrm>
                <a:off x="4125600" y="1324279"/>
                <a:ext cx="266760" cy="207360"/>
              </p14:xfrm>
            </p:contentPart>
          </mc:Choice>
          <mc:Fallback xmlns="">
            <p:pic>
              <p:nvPicPr>
                <p:cNvPr id="44" name="Entrada de lápiz 43">
                  <a:extLst>
                    <a:ext uri="{FF2B5EF4-FFF2-40B4-BE49-F238E27FC236}">
                      <a16:creationId xmlns:a16="http://schemas.microsoft.com/office/drawing/2014/main" id="{35B8FDA8-BFC5-4AC3-B78F-1B7702BAB3DB}"/>
                    </a:ext>
                  </a:extLst>
                </p:cNvPr>
                <p:cNvPicPr/>
                <p:nvPr/>
              </p:nvPicPr>
              <p:blipFill>
                <a:blip r:embed="rId67"/>
                <a:stretch>
                  <a:fillRect/>
                </a:stretch>
              </p:blipFill>
              <p:spPr>
                <a:xfrm>
                  <a:off x="4116960" y="1315279"/>
                  <a:ext cx="2844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Entrada de lápiz 44">
                  <a:extLst>
                    <a:ext uri="{FF2B5EF4-FFF2-40B4-BE49-F238E27FC236}">
                      <a16:creationId xmlns:a16="http://schemas.microsoft.com/office/drawing/2014/main" id="{AFED922C-E457-45AC-8CBE-8FE26795068A}"/>
                    </a:ext>
                  </a:extLst>
                </p14:cNvPr>
                <p14:cNvContentPartPr/>
                <p14:nvPr/>
              </p14:nvContentPartPr>
              <p14:xfrm>
                <a:off x="4460400" y="1266319"/>
                <a:ext cx="226080" cy="222120"/>
              </p14:xfrm>
            </p:contentPart>
          </mc:Choice>
          <mc:Fallback xmlns="">
            <p:pic>
              <p:nvPicPr>
                <p:cNvPr id="45" name="Entrada de lápiz 44">
                  <a:extLst>
                    <a:ext uri="{FF2B5EF4-FFF2-40B4-BE49-F238E27FC236}">
                      <a16:creationId xmlns:a16="http://schemas.microsoft.com/office/drawing/2014/main" id="{AFED922C-E457-45AC-8CBE-8FE26795068A}"/>
                    </a:ext>
                  </a:extLst>
                </p:cNvPr>
                <p:cNvPicPr/>
                <p:nvPr/>
              </p:nvPicPr>
              <p:blipFill>
                <a:blip r:embed="rId69"/>
                <a:stretch>
                  <a:fillRect/>
                </a:stretch>
              </p:blipFill>
              <p:spPr>
                <a:xfrm>
                  <a:off x="4451760" y="1257319"/>
                  <a:ext cx="243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Entrada de lápiz 45">
                  <a:extLst>
                    <a:ext uri="{FF2B5EF4-FFF2-40B4-BE49-F238E27FC236}">
                      <a16:creationId xmlns:a16="http://schemas.microsoft.com/office/drawing/2014/main" id="{96D19E54-E2D7-4838-B283-199E4D590B10}"/>
                    </a:ext>
                  </a:extLst>
                </p14:cNvPr>
                <p14:cNvContentPartPr/>
                <p14:nvPr/>
              </p14:nvContentPartPr>
              <p14:xfrm>
                <a:off x="4681440" y="1364959"/>
                <a:ext cx="232200" cy="162720"/>
              </p14:xfrm>
            </p:contentPart>
          </mc:Choice>
          <mc:Fallback xmlns="">
            <p:pic>
              <p:nvPicPr>
                <p:cNvPr id="46" name="Entrada de lápiz 45">
                  <a:extLst>
                    <a:ext uri="{FF2B5EF4-FFF2-40B4-BE49-F238E27FC236}">
                      <a16:creationId xmlns:a16="http://schemas.microsoft.com/office/drawing/2014/main" id="{96D19E54-E2D7-4838-B283-199E4D590B10}"/>
                    </a:ext>
                  </a:extLst>
                </p:cNvPr>
                <p:cNvPicPr/>
                <p:nvPr/>
              </p:nvPicPr>
              <p:blipFill>
                <a:blip r:embed="rId71"/>
                <a:stretch>
                  <a:fillRect/>
                </a:stretch>
              </p:blipFill>
              <p:spPr>
                <a:xfrm>
                  <a:off x="4672800" y="1355959"/>
                  <a:ext cx="249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Entrada de lápiz 46">
                  <a:extLst>
                    <a:ext uri="{FF2B5EF4-FFF2-40B4-BE49-F238E27FC236}">
                      <a16:creationId xmlns:a16="http://schemas.microsoft.com/office/drawing/2014/main" id="{7CAC426F-9636-47B8-BF3A-1AD01DC62B7C}"/>
                    </a:ext>
                  </a:extLst>
                </p14:cNvPr>
                <p14:cNvContentPartPr/>
                <p14:nvPr/>
              </p14:nvContentPartPr>
              <p14:xfrm>
                <a:off x="5117400" y="1352359"/>
                <a:ext cx="24840" cy="111240"/>
              </p14:xfrm>
            </p:contentPart>
          </mc:Choice>
          <mc:Fallback xmlns="">
            <p:pic>
              <p:nvPicPr>
                <p:cNvPr id="47" name="Entrada de lápiz 46">
                  <a:extLst>
                    <a:ext uri="{FF2B5EF4-FFF2-40B4-BE49-F238E27FC236}">
                      <a16:creationId xmlns:a16="http://schemas.microsoft.com/office/drawing/2014/main" id="{7CAC426F-9636-47B8-BF3A-1AD01DC62B7C}"/>
                    </a:ext>
                  </a:extLst>
                </p:cNvPr>
                <p:cNvPicPr/>
                <p:nvPr/>
              </p:nvPicPr>
              <p:blipFill>
                <a:blip r:embed="rId73"/>
                <a:stretch>
                  <a:fillRect/>
                </a:stretch>
              </p:blipFill>
              <p:spPr>
                <a:xfrm>
                  <a:off x="5108400" y="1343719"/>
                  <a:ext cx="42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Entrada de lápiz 47">
                  <a:extLst>
                    <a:ext uri="{FF2B5EF4-FFF2-40B4-BE49-F238E27FC236}">
                      <a16:creationId xmlns:a16="http://schemas.microsoft.com/office/drawing/2014/main" id="{7AF1C0ED-CCD1-4F45-99D2-43010A576B47}"/>
                    </a:ext>
                  </a:extLst>
                </p14:cNvPr>
                <p14:cNvContentPartPr/>
                <p14:nvPr/>
              </p14:nvContentPartPr>
              <p14:xfrm>
                <a:off x="5003640" y="1425439"/>
                <a:ext cx="132120" cy="5760"/>
              </p14:xfrm>
            </p:contentPart>
          </mc:Choice>
          <mc:Fallback xmlns="">
            <p:pic>
              <p:nvPicPr>
                <p:cNvPr id="48" name="Entrada de lápiz 47">
                  <a:extLst>
                    <a:ext uri="{FF2B5EF4-FFF2-40B4-BE49-F238E27FC236}">
                      <a16:creationId xmlns:a16="http://schemas.microsoft.com/office/drawing/2014/main" id="{7AF1C0ED-CCD1-4F45-99D2-43010A576B47}"/>
                    </a:ext>
                  </a:extLst>
                </p:cNvPr>
                <p:cNvPicPr/>
                <p:nvPr/>
              </p:nvPicPr>
              <p:blipFill>
                <a:blip r:embed="rId75"/>
                <a:stretch>
                  <a:fillRect/>
                </a:stretch>
              </p:blipFill>
              <p:spPr>
                <a:xfrm>
                  <a:off x="4994640" y="1416439"/>
                  <a:ext cx="149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Entrada de lápiz 48">
                  <a:extLst>
                    <a:ext uri="{FF2B5EF4-FFF2-40B4-BE49-F238E27FC236}">
                      <a16:creationId xmlns:a16="http://schemas.microsoft.com/office/drawing/2014/main" id="{546A1F63-12B0-4817-81F6-3D484DF2B7B4}"/>
                    </a:ext>
                  </a:extLst>
                </p14:cNvPr>
                <p14:cNvContentPartPr/>
                <p14:nvPr/>
              </p14:nvContentPartPr>
              <p14:xfrm>
                <a:off x="5343480" y="1259479"/>
                <a:ext cx="219240" cy="221040"/>
              </p14:xfrm>
            </p:contentPart>
          </mc:Choice>
          <mc:Fallback xmlns="">
            <p:pic>
              <p:nvPicPr>
                <p:cNvPr id="49" name="Entrada de lápiz 48">
                  <a:extLst>
                    <a:ext uri="{FF2B5EF4-FFF2-40B4-BE49-F238E27FC236}">
                      <a16:creationId xmlns:a16="http://schemas.microsoft.com/office/drawing/2014/main" id="{546A1F63-12B0-4817-81F6-3D484DF2B7B4}"/>
                    </a:ext>
                  </a:extLst>
                </p:cNvPr>
                <p:cNvPicPr/>
                <p:nvPr/>
              </p:nvPicPr>
              <p:blipFill>
                <a:blip r:embed="rId77"/>
                <a:stretch>
                  <a:fillRect/>
                </a:stretch>
              </p:blipFill>
              <p:spPr>
                <a:xfrm>
                  <a:off x="5334840" y="1250479"/>
                  <a:ext cx="236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Entrada de lápiz 49">
                  <a:extLst>
                    <a:ext uri="{FF2B5EF4-FFF2-40B4-BE49-F238E27FC236}">
                      <a16:creationId xmlns:a16="http://schemas.microsoft.com/office/drawing/2014/main" id="{81B2C3B6-3F97-42BA-B071-EA07A2122368}"/>
                    </a:ext>
                  </a:extLst>
                </p14:cNvPr>
                <p14:cNvContentPartPr/>
                <p14:nvPr/>
              </p14:nvContentPartPr>
              <p14:xfrm>
                <a:off x="5603040" y="1371439"/>
                <a:ext cx="267120" cy="163800"/>
              </p14:xfrm>
            </p:contentPart>
          </mc:Choice>
          <mc:Fallback xmlns="">
            <p:pic>
              <p:nvPicPr>
                <p:cNvPr id="50" name="Entrada de lápiz 49">
                  <a:extLst>
                    <a:ext uri="{FF2B5EF4-FFF2-40B4-BE49-F238E27FC236}">
                      <a16:creationId xmlns:a16="http://schemas.microsoft.com/office/drawing/2014/main" id="{81B2C3B6-3F97-42BA-B071-EA07A2122368}"/>
                    </a:ext>
                  </a:extLst>
                </p:cNvPr>
                <p:cNvPicPr/>
                <p:nvPr/>
              </p:nvPicPr>
              <p:blipFill>
                <a:blip r:embed="rId79"/>
                <a:stretch>
                  <a:fillRect/>
                </a:stretch>
              </p:blipFill>
              <p:spPr>
                <a:xfrm>
                  <a:off x="5594400" y="1362799"/>
                  <a:ext cx="284760" cy="181440"/>
                </a:xfrm>
                <a:prstGeom prst="rect">
                  <a:avLst/>
                </a:prstGeom>
              </p:spPr>
            </p:pic>
          </mc:Fallback>
        </mc:AlternateContent>
      </p:grpSp>
      <p:grpSp>
        <p:nvGrpSpPr>
          <p:cNvPr id="64" name="Grupo 63">
            <a:extLst>
              <a:ext uri="{FF2B5EF4-FFF2-40B4-BE49-F238E27FC236}">
                <a16:creationId xmlns:a16="http://schemas.microsoft.com/office/drawing/2014/main" id="{A7497A9E-6ACE-490F-9B98-AF80A21F3E18}"/>
              </a:ext>
            </a:extLst>
          </p:cNvPr>
          <p:cNvGrpSpPr/>
          <p:nvPr/>
        </p:nvGrpSpPr>
        <p:grpSpPr>
          <a:xfrm>
            <a:off x="6249960" y="1404559"/>
            <a:ext cx="189720" cy="92880"/>
            <a:chOff x="6249960" y="1404559"/>
            <a:chExt cx="189720" cy="92880"/>
          </a:xfrm>
        </p:grpSpPr>
        <mc:AlternateContent xmlns:mc="http://schemas.openxmlformats.org/markup-compatibility/2006" xmlns:p14="http://schemas.microsoft.com/office/powerpoint/2010/main">
          <mc:Choice Requires="p14">
            <p:contentPart p14:bwMode="auto" r:id="rId80">
              <p14:nvContentPartPr>
                <p14:cNvPr id="51" name="Entrada de lápiz 50">
                  <a:extLst>
                    <a:ext uri="{FF2B5EF4-FFF2-40B4-BE49-F238E27FC236}">
                      <a16:creationId xmlns:a16="http://schemas.microsoft.com/office/drawing/2014/main" id="{0C35FB7C-9C4C-4DCB-A32F-7A7A38CEC01E}"/>
                    </a:ext>
                  </a:extLst>
                </p14:cNvPr>
                <p14:cNvContentPartPr/>
                <p14:nvPr/>
              </p14:nvContentPartPr>
              <p14:xfrm>
                <a:off x="6258240" y="1404559"/>
                <a:ext cx="181440" cy="11880"/>
              </p14:xfrm>
            </p:contentPart>
          </mc:Choice>
          <mc:Fallback xmlns="">
            <p:pic>
              <p:nvPicPr>
                <p:cNvPr id="51" name="Entrada de lápiz 50">
                  <a:extLst>
                    <a:ext uri="{FF2B5EF4-FFF2-40B4-BE49-F238E27FC236}">
                      <a16:creationId xmlns:a16="http://schemas.microsoft.com/office/drawing/2014/main" id="{0C35FB7C-9C4C-4DCB-A32F-7A7A38CEC01E}"/>
                    </a:ext>
                  </a:extLst>
                </p:cNvPr>
                <p:cNvPicPr/>
                <p:nvPr/>
              </p:nvPicPr>
              <p:blipFill>
                <a:blip r:embed="rId81"/>
                <a:stretch>
                  <a:fillRect/>
                </a:stretch>
              </p:blipFill>
              <p:spPr>
                <a:xfrm>
                  <a:off x="6249600" y="1395559"/>
                  <a:ext cx="19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Entrada de lápiz 51">
                  <a:extLst>
                    <a:ext uri="{FF2B5EF4-FFF2-40B4-BE49-F238E27FC236}">
                      <a16:creationId xmlns:a16="http://schemas.microsoft.com/office/drawing/2014/main" id="{FD6C7206-314B-4EAD-9176-3DC5485E2D91}"/>
                    </a:ext>
                  </a:extLst>
                </p14:cNvPr>
                <p14:cNvContentPartPr/>
                <p14:nvPr/>
              </p14:nvContentPartPr>
              <p14:xfrm>
                <a:off x="6249960" y="1490239"/>
                <a:ext cx="189360" cy="7200"/>
              </p14:xfrm>
            </p:contentPart>
          </mc:Choice>
          <mc:Fallback xmlns="">
            <p:pic>
              <p:nvPicPr>
                <p:cNvPr id="52" name="Entrada de lápiz 51">
                  <a:extLst>
                    <a:ext uri="{FF2B5EF4-FFF2-40B4-BE49-F238E27FC236}">
                      <a16:creationId xmlns:a16="http://schemas.microsoft.com/office/drawing/2014/main" id="{FD6C7206-314B-4EAD-9176-3DC5485E2D91}"/>
                    </a:ext>
                  </a:extLst>
                </p:cNvPr>
                <p:cNvPicPr/>
                <p:nvPr/>
              </p:nvPicPr>
              <p:blipFill>
                <a:blip r:embed="rId83"/>
                <a:stretch>
                  <a:fillRect/>
                </a:stretch>
              </p:blipFill>
              <p:spPr>
                <a:xfrm>
                  <a:off x="6240960" y="1481599"/>
                  <a:ext cx="207000" cy="24840"/>
                </a:xfrm>
                <a:prstGeom prst="rect">
                  <a:avLst/>
                </a:prstGeom>
              </p:spPr>
            </p:pic>
          </mc:Fallback>
        </mc:AlternateContent>
      </p:grpSp>
      <p:grpSp>
        <p:nvGrpSpPr>
          <p:cNvPr id="63" name="Grupo 62">
            <a:extLst>
              <a:ext uri="{FF2B5EF4-FFF2-40B4-BE49-F238E27FC236}">
                <a16:creationId xmlns:a16="http://schemas.microsoft.com/office/drawing/2014/main" id="{5C1EC302-E92D-4639-A248-FFB52C55F719}"/>
              </a:ext>
            </a:extLst>
          </p:cNvPr>
          <p:cNvGrpSpPr/>
          <p:nvPr/>
        </p:nvGrpSpPr>
        <p:grpSpPr>
          <a:xfrm>
            <a:off x="6656760" y="1207279"/>
            <a:ext cx="1945440" cy="553680"/>
            <a:chOff x="6656760" y="1207279"/>
            <a:chExt cx="1945440" cy="553680"/>
          </a:xfrm>
        </p:grpSpPr>
        <mc:AlternateContent xmlns:mc="http://schemas.openxmlformats.org/markup-compatibility/2006" xmlns:p14="http://schemas.microsoft.com/office/powerpoint/2010/main">
          <mc:Choice Requires="p14">
            <p:contentPart p14:bwMode="auto" r:id="rId84">
              <p14:nvContentPartPr>
                <p14:cNvPr id="53" name="Entrada de lápiz 52">
                  <a:extLst>
                    <a:ext uri="{FF2B5EF4-FFF2-40B4-BE49-F238E27FC236}">
                      <a16:creationId xmlns:a16="http://schemas.microsoft.com/office/drawing/2014/main" id="{1B8B3389-FC82-4BBE-ADD9-A7074E135DA8}"/>
                    </a:ext>
                  </a:extLst>
                </p14:cNvPr>
                <p14:cNvContentPartPr/>
                <p14:nvPr/>
              </p14:nvContentPartPr>
              <p14:xfrm>
                <a:off x="6656760" y="1314199"/>
                <a:ext cx="152640" cy="181800"/>
              </p14:xfrm>
            </p:contentPart>
          </mc:Choice>
          <mc:Fallback xmlns="">
            <p:pic>
              <p:nvPicPr>
                <p:cNvPr id="53" name="Entrada de lápiz 52">
                  <a:extLst>
                    <a:ext uri="{FF2B5EF4-FFF2-40B4-BE49-F238E27FC236}">
                      <a16:creationId xmlns:a16="http://schemas.microsoft.com/office/drawing/2014/main" id="{1B8B3389-FC82-4BBE-ADD9-A7074E135DA8}"/>
                    </a:ext>
                  </a:extLst>
                </p:cNvPr>
                <p:cNvPicPr/>
                <p:nvPr/>
              </p:nvPicPr>
              <p:blipFill>
                <a:blip r:embed="rId85"/>
                <a:stretch>
                  <a:fillRect/>
                </a:stretch>
              </p:blipFill>
              <p:spPr>
                <a:xfrm>
                  <a:off x="6648120" y="1305199"/>
                  <a:ext cx="170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Entrada de lápiz 53">
                  <a:extLst>
                    <a:ext uri="{FF2B5EF4-FFF2-40B4-BE49-F238E27FC236}">
                      <a16:creationId xmlns:a16="http://schemas.microsoft.com/office/drawing/2014/main" id="{53FC3A1E-B027-497A-9AA0-86B93F0E3918}"/>
                    </a:ext>
                  </a:extLst>
                </p14:cNvPr>
                <p14:cNvContentPartPr/>
                <p14:nvPr/>
              </p14:nvContentPartPr>
              <p14:xfrm>
                <a:off x="6915600" y="1397359"/>
                <a:ext cx="137520" cy="363600"/>
              </p14:xfrm>
            </p:contentPart>
          </mc:Choice>
          <mc:Fallback xmlns="">
            <p:pic>
              <p:nvPicPr>
                <p:cNvPr id="54" name="Entrada de lápiz 53">
                  <a:extLst>
                    <a:ext uri="{FF2B5EF4-FFF2-40B4-BE49-F238E27FC236}">
                      <a16:creationId xmlns:a16="http://schemas.microsoft.com/office/drawing/2014/main" id="{53FC3A1E-B027-497A-9AA0-86B93F0E3918}"/>
                    </a:ext>
                  </a:extLst>
                </p:cNvPr>
                <p:cNvPicPr/>
                <p:nvPr/>
              </p:nvPicPr>
              <p:blipFill>
                <a:blip r:embed="rId87"/>
                <a:stretch>
                  <a:fillRect/>
                </a:stretch>
              </p:blipFill>
              <p:spPr>
                <a:xfrm>
                  <a:off x="6906600" y="1388359"/>
                  <a:ext cx="1551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Entrada de lápiz 54">
                  <a:extLst>
                    <a:ext uri="{FF2B5EF4-FFF2-40B4-BE49-F238E27FC236}">
                      <a16:creationId xmlns:a16="http://schemas.microsoft.com/office/drawing/2014/main" id="{4B148EE4-843C-4D42-A54C-BBC5CDB9D3E8}"/>
                    </a:ext>
                  </a:extLst>
                </p14:cNvPr>
                <p14:cNvContentPartPr/>
                <p14:nvPr/>
              </p14:nvContentPartPr>
              <p14:xfrm>
                <a:off x="6838200" y="1344439"/>
                <a:ext cx="293760" cy="163800"/>
              </p14:xfrm>
            </p:contentPart>
          </mc:Choice>
          <mc:Fallback xmlns="">
            <p:pic>
              <p:nvPicPr>
                <p:cNvPr id="55" name="Entrada de lápiz 54">
                  <a:extLst>
                    <a:ext uri="{FF2B5EF4-FFF2-40B4-BE49-F238E27FC236}">
                      <a16:creationId xmlns:a16="http://schemas.microsoft.com/office/drawing/2014/main" id="{4B148EE4-843C-4D42-A54C-BBC5CDB9D3E8}"/>
                    </a:ext>
                  </a:extLst>
                </p:cNvPr>
                <p:cNvPicPr/>
                <p:nvPr/>
              </p:nvPicPr>
              <p:blipFill>
                <a:blip r:embed="rId89"/>
                <a:stretch>
                  <a:fillRect/>
                </a:stretch>
              </p:blipFill>
              <p:spPr>
                <a:xfrm>
                  <a:off x="6829200" y="1335799"/>
                  <a:ext cx="311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Entrada de lápiz 55">
                  <a:extLst>
                    <a:ext uri="{FF2B5EF4-FFF2-40B4-BE49-F238E27FC236}">
                      <a16:creationId xmlns:a16="http://schemas.microsoft.com/office/drawing/2014/main" id="{5680982C-3D52-4D3E-87E0-F9AC4FF43E12}"/>
                    </a:ext>
                  </a:extLst>
                </p14:cNvPr>
                <p14:cNvContentPartPr/>
                <p14:nvPr/>
              </p14:nvContentPartPr>
              <p14:xfrm>
                <a:off x="7252200" y="1322839"/>
                <a:ext cx="25560" cy="97200"/>
              </p14:xfrm>
            </p:contentPart>
          </mc:Choice>
          <mc:Fallback xmlns="">
            <p:pic>
              <p:nvPicPr>
                <p:cNvPr id="56" name="Entrada de lápiz 55">
                  <a:extLst>
                    <a:ext uri="{FF2B5EF4-FFF2-40B4-BE49-F238E27FC236}">
                      <a16:creationId xmlns:a16="http://schemas.microsoft.com/office/drawing/2014/main" id="{5680982C-3D52-4D3E-87E0-F9AC4FF43E12}"/>
                    </a:ext>
                  </a:extLst>
                </p:cNvPr>
                <p:cNvPicPr/>
                <p:nvPr/>
              </p:nvPicPr>
              <p:blipFill>
                <a:blip r:embed="rId91"/>
                <a:stretch>
                  <a:fillRect/>
                </a:stretch>
              </p:blipFill>
              <p:spPr>
                <a:xfrm>
                  <a:off x="7243560" y="1314199"/>
                  <a:ext cx="43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Entrada de lápiz 56">
                  <a:extLst>
                    <a:ext uri="{FF2B5EF4-FFF2-40B4-BE49-F238E27FC236}">
                      <a16:creationId xmlns:a16="http://schemas.microsoft.com/office/drawing/2014/main" id="{5358B568-69DB-4E42-831C-BF0FC8367CA4}"/>
                    </a:ext>
                  </a:extLst>
                </p14:cNvPr>
                <p14:cNvContentPartPr/>
                <p14:nvPr/>
              </p14:nvContentPartPr>
              <p14:xfrm>
                <a:off x="7152840" y="1402759"/>
                <a:ext cx="173160" cy="6120"/>
              </p14:xfrm>
            </p:contentPart>
          </mc:Choice>
          <mc:Fallback xmlns="">
            <p:pic>
              <p:nvPicPr>
                <p:cNvPr id="57" name="Entrada de lápiz 56">
                  <a:extLst>
                    <a:ext uri="{FF2B5EF4-FFF2-40B4-BE49-F238E27FC236}">
                      <a16:creationId xmlns:a16="http://schemas.microsoft.com/office/drawing/2014/main" id="{5358B568-69DB-4E42-831C-BF0FC8367CA4}"/>
                    </a:ext>
                  </a:extLst>
                </p:cNvPr>
                <p:cNvPicPr/>
                <p:nvPr/>
              </p:nvPicPr>
              <p:blipFill>
                <a:blip r:embed="rId93"/>
                <a:stretch>
                  <a:fillRect/>
                </a:stretch>
              </p:blipFill>
              <p:spPr>
                <a:xfrm>
                  <a:off x="7144200" y="1394119"/>
                  <a:ext cx="190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Entrada de lápiz 57">
                  <a:extLst>
                    <a:ext uri="{FF2B5EF4-FFF2-40B4-BE49-F238E27FC236}">
                      <a16:creationId xmlns:a16="http://schemas.microsoft.com/office/drawing/2014/main" id="{E0DE3935-D5FE-44A2-8C86-64F76626E36F}"/>
                    </a:ext>
                  </a:extLst>
                </p14:cNvPr>
                <p14:cNvContentPartPr/>
                <p14:nvPr/>
              </p14:nvContentPartPr>
              <p14:xfrm>
                <a:off x="7435080" y="1301239"/>
                <a:ext cx="34920" cy="112680"/>
              </p14:xfrm>
            </p:contentPart>
          </mc:Choice>
          <mc:Fallback xmlns="">
            <p:pic>
              <p:nvPicPr>
                <p:cNvPr id="58" name="Entrada de lápiz 57">
                  <a:extLst>
                    <a:ext uri="{FF2B5EF4-FFF2-40B4-BE49-F238E27FC236}">
                      <a16:creationId xmlns:a16="http://schemas.microsoft.com/office/drawing/2014/main" id="{E0DE3935-D5FE-44A2-8C86-64F76626E36F}"/>
                    </a:ext>
                  </a:extLst>
                </p:cNvPr>
                <p:cNvPicPr/>
                <p:nvPr/>
              </p:nvPicPr>
              <p:blipFill>
                <a:blip r:embed="rId95"/>
                <a:stretch>
                  <a:fillRect/>
                </a:stretch>
              </p:blipFill>
              <p:spPr>
                <a:xfrm>
                  <a:off x="7426080" y="1292599"/>
                  <a:ext cx="52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Entrada de lápiz 58">
                  <a:extLst>
                    <a:ext uri="{FF2B5EF4-FFF2-40B4-BE49-F238E27FC236}">
                      <a16:creationId xmlns:a16="http://schemas.microsoft.com/office/drawing/2014/main" id="{66BC71D0-F2EC-4815-84A1-2D3D1A9F253B}"/>
                    </a:ext>
                  </a:extLst>
                </p14:cNvPr>
                <p14:cNvContentPartPr/>
                <p14:nvPr/>
              </p14:nvContentPartPr>
              <p14:xfrm>
                <a:off x="7538040" y="1266679"/>
                <a:ext cx="180000" cy="211320"/>
              </p14:xfrm>
            </p:contentPart>
          </mc:Choice>
          <mc:Fallback xmlns="">
            <p:pic>
              <p:nvPicPr>
                <p:cNvPr id="59" name="Entrada de lápiz 58">
                  <a:extLst>
                    <a:ext uri="{FF2B5EF4-FFF2-40B4-BE49-F238E27FC236}">
                      <a16:creationId xmlns:a16="http://schemas.microsoft.com/office/drawing/2014/main" id="{66BC71D0-F2EC-4815-84A1-2D3D1A9F253B}"/>
                    </a:ext>
                  </a:extLst>
                </p:cNvPr>
                <p:cNvPicPr/>
                <p:nvPr/>
              </p:nvPicPr>
              <p:blipFill>
                <a:blip r:embed="rId97"/>
                <a:stretch>
                  <a:fillRect/>
                </a:stretch>
              </p:blipFill>
              <p:spPr>
                <a:xfrm>
                  <a:off x="7529400" y="1257679"/>
                  <a:ext cx="197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Entrada de lápiz 59">
                  <a:extLst>
                    <a:ext uri="{FF2B5EF4-FFF2-40B4-BE49-F238E27FC236}">
                      <a16:creationId xmlns:a16="http://schemas.microsoft.com/office/drawing/2014/main" id="{E72F5BE7-8D7B-45A6-957E-3A80FBC7CDE9}"/>
                    </a:ext>
                  </a:extLst>
                </p14:cNvPr>
                <p14:cNvContentPartPr/>
                <p14:nvPr/>
              </p14:nvContentPartPr>
              <p14:xfrm>
                <a:off x="7846200" y="1420399"/>
                <a:ext cx="54000" cy="25920"/>
              </p14:xfrm>
            </p:contentPart>
          </mc:Choice>
          <mc:Fallback xmlns="">
            <p:pic>
              <p:nvPicPr>
                <p:cNvPr id="60" name="Entrada de lápiz 59">
                  <a:extLst>
                    <a:ext uri="{FF2B5EF4-FFF2-40B4-BE49-F238E27FC236}">
                      <a16:creationId xmlns:a16="http://schemas.microsoft.com/office/drawing/2014/main" id="{E72F5BE7-8D7B-45A6-957E-3A80FBC7CDE9}"/>
                    </a:ext>
                  </a:extLst>
                </p:cNvPr>
                <p:cNvPicPr/>
                <p:nvPr/>
              </p:nvPicPr>
              <p:blipFill>
                <a:blip r:embed="rId99"/>
                <a:stretch>
                  <a:fillRect/>
                </a:stretch>
              </p:blipFill>
              <p:spPr>
                <a:xfrm>
                  <a:off x="7837200" y="1411399"/>
                  <a:ext cx="71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Entrada de lápiz 60">
                  <a:extLst>
                    <a:ext uri="{FF2B5EF4-FFF2-40B4-BE49-F238E27FC236}">
                      <a16:creationId xmlns:a16="http://schemas.microsoft.com/office/drawing/2014/main" id="{683D2B2D-C8EF-49BF-B461-02592B1383F0}"/>
                    </a:ext>
                  </a:extLst>
                </p14:cNvPr>
                <p14:cNvContentPartPr/>
                <p14:nvPr/>
              </p14:nvContentPartPr>
              <p14:xfrm>
                <a:off x="8009280" y="1207279"/>
                <a:ext cx="294480" cy="242640"/>
              </p14:xfrm>
            </p:contentPart>
          </mc:Choice>
          <mc:Fallback xmlns="">
            <p:pic>
              <p:nvPicPr>
                <p:cNvPr id="61" name="Entrada de lápiz 60">
                  <a:extLst>
                    <a:ext uri="{FF2B5EF4-FFF2-40B4-BE49-F238E27FC236}">
                      <a16:creationId xmlns:a16="http://schemas.microsoft.com/office/drawing/2014/main" id="{683D2B2D-C8EF-49BF-B461-02592B1383F0}"/>
                    </a:ext>
                  </a:extLst>
                </p:cNvPr>
                <p:cNvPicPr/>
                <p:nvPr/>
              </p:nvPicPr>
              <p:blipFill>
                <a:blip r:embed="rId101"/>
                <a:stretch>
                  <a:fillRect/>
                </a:stretch>
              </p:blipFill>
              <p:spPr>
                <a:xfrm>
                  <a:off x="8000640" y="1198279"/>
                  <a:ext cx="3121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Entrada de lápiz 61">
                  <a:extLst>
                    <a:ext uri="{FF2B5EF4-FFF2-40B4-BE49-F238E27FC236}">
                      <a16:creationId xmlns:a16="http://schemas.microsoft.com/office/drawing/2014/main" id="{380B71D7-C752-40D7-A527-BB8C8C21E2C9}"/>
                    </a:ext>
                  </a:extLst>
                </p14:cNvPr>
                <p14:cNvContentPartPr/>
                <p14:nvPr/>
              </p14:nvContentPartPr>
              <p14:xfrm>
                <a:off x="8349480" y="1333639"/>
                <a:ext cx="252720" cy="224280"/>
              </p14:xfrm>
            </p:contentPart>
          </mc:Choice>
          <mc:Fallback xmlns="">
            <p:pic>
              <p:nvPicPr>
                <p:cNvPr id="62" name="Entrada de lápiz 61">
                  <a:extLst>
                    <a:ext uri="{FF2B5EF4-FFF2-40B4-BE49-F238E27FC236}">
                      <a16:creationId xmlns:a16="http://schemas.microsoft.com/office/drawing/2014/main" id="{380B71D7-C752-40D7-A527-BB8C8C21E2C9}"/>
                    </a:ext>
                  </a:extLst>
                </p:cNvPr>
                <p:cNvPicPr/>
                <p:nvPr/>
              </p:nvPicPr>
              <p:blipFill>
                <a:blip r:embed="rId103"/>
                <a:stretch>
                  <a:fillRect/>
                </a:stretch>
              </p:blipFill>
              <p:spPr>
                <a:xfrm>
                  <a:off x="8340840" y="1324999"/>
                  <a:ext cx="270360" cy="241920"/>
                </a:xfrm>
                <a:prstGeom prst="rect">
                  <a:avLst/>
                </a:prstGeom>
              </p:spPr>
            </p:pic>
          </mc:Fallback>
        </mc:AlternateContent>
      </p:grpSp>
      <p:grpSp>
        <p:nvGrpSpPr>
          <p:cNvPr id="82" name="Grupo 81">
            <a:extLst>
              <a:ext uri="{FF2B5EF4-FFF2-40B4-BE49-F238E27FC236}">
                <a16:creationId xmlns:a16="http://schemas.microsoft.com/office/drawing/2014/main" id="{A149F42C-B4B9-4CE4-8A3D-FF456318373C}"/>
              </a:ext>
            </a:extLst>
          </p:cNvPr>
          <p:cNvGrpSpPr/>
          <p:nvPr/>
        </p:nvGrpSpPr>
        <p:grpSpPr>
          <a:xfrm>
            <a:off x="681480" y="2250199"/>
            <a:ext cx="585000" cy="325800"/>
            <a:chOff x="681480" y="2250199"/>
            <a:chExt cx="585000" cy="325800"/>
          </a:xfrm>
        </p:grpSpPr>
        <mc:AlternateContent xmlns:mc="http://schemas.openxmlformats.org/markup-compatibility/2006" xmlns:p14="http://schemas.microsoft.com/office/powerpoint/2010/main">
          <mc:Choice Requires="p14">
            <p:contentPart p14:bwMode="auto" r:id="rId104">
              <p14:nvContentPartPr>
                <p14:cNvPr id="67" name="Entrada de lápiz 66">
                  <a:extLst>
                    <a:ext uri="{FF2B5EF4-FFF2-40B4-BE49-F238E27FC236}">
                      <a16:creationId xmlns:a16="http://schemas.microsoft.com/office/drawing/2014/main" id="{594E0BB4-9892-4234-9364-BAB06DB1765F}"/>
                    </a:ext>
                  </a:extLst>
                </p14:cNvPr>
                <p14:cNvContentPartPr/>
                <p14:nvPr/>
              </p14:nvContentPartPr>
              <p14:xfrm>
                <a:off x="681480" y="2250199"/>
                <a:ext cx="263160" cy="288360"/>
              </p14:xfrm>
            </p:contentPart>
          </mc:Choice>
          <mc:Fallback xmlns="">
            <p:pic>
              <p:nvPicPr>
                <p:cNvPr id="67" name="Entrada de lápiz 66">
                  <a:extLst>
                    <a:ext uri="{FF2B5EF4-FFF2-40B4-BE49-F238E27FC236}">
                      <a16:creationId xmlns:a16="http://schemas.microsoft.com/office/drawing/2014/main" id="{594E0BB4-9892-4234-9364-BAB06DB1765F}"/>
                    </a:ext>
                  </a:extLst>
                </p:cNvPr>
                <p:cNvPicPr/>
                <p:nvPr/>
              </p:nvPicPr>
              <p:blipFill>
                <a:blip r:embed="rId105"/>
                <a:stretch>
                  <a:fillRect/>
                </a:stretch>
              </p:blipFill>
              <p:spPr>
                <a:xfrm>
                  <a:off x="672480" y="2241199"/>
                  <a:ext cx="280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Entrada de lápiz 67">
                  <a:extLst>
                    <a:ext uri="{FF2B5EF4-FFF2-40B4-BE49-F238E27FC236}">
                      <a16:creationId xmlns:a16="http://schemas.microsoft.com/office/drawing/2014/main" id="{26620113-3879-4944-BCC5-A4A4BBAD5430}"/>
                    </a:ext>
                  </a:extLst>
                </p14:cNvPr>
                <p14:cNvContentPartPr/>
                <p14:nvPr/>
              </p14:nvContentPartPr>
              <p14:xfrm>
                <a:off x="1093320" y="2482039"/>
                <a:ext cx="173160" cy="93960"/>
              </p14:xfrm>
            </p:contentPart>
          </mc:Choice>
          <mc:Fallback xmlns="">
            <p:pic>
              <p:nvPicPr>
                <p:cNvPr id="68" name="Entrada de lápiz 67">
                  <a:extLst>
                    <a:ext uri="{FF2B5EF4-FFF2-40B4-BE49-F238E27FC236}">
                      <a16:creationId xmlns:a16="http://schemas.microsoft.com/office/drawing/2014/main" id="{26620113-3879-4944-BCC5-A4A4BBAD5430}"/>
                    </a:ext>
                  </a:extLst>
                </p:cNvPr>
                <p:cNvPicPr/>
                <p:nvPr/>
              </p:nvPicPr>
              <p:blipFill>
                <a:blip r:embed="rId107"/>
                <a:stretch>
                  <a:fillRect/>
                </a:stretch>
              </p:blipFill>
              <p:spPr>
                <a:xfrm>
                  <a:off x="1084680" y="2473399"/>
                  <a:ext cx="190800" cy="11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9" name="Entrada de lápiz 68">
                <a:extLst>
                  <a:ext uri="{FF2B5EF4-FFF2-40B4-BE49-F238E27FC236}">
                    <a16:creationId xmlns:a16="http://schemas.microsoft.com/office/drawing/2014/main" id="{C517930C-E71E-4383-8A84-4D269CB67937}"/>
                  </a:ext>
                </a:extLst>
              </p14:cNvPr>
              <p14:cNvContentPartPr/>
              <p14:nvPr/>
            </p14:nvContentPartPr>
            <p14:xfrm>
              <a:off x="1501560" y="2397079"/>
              <a:ext cx="135000" cy="8640"/>
            </p14:xfrm>
          </p:contentPart>
        </mc:Choice>
        <mc:Fallback xmlns="">
          <p:pic>
            <p:nvPicPr>
              <p:cNvPr id="69" name="Entrada de lápiz 68">
                <a:extLst>
                  <a:ext uri="{FF2B5EF4-FFF2-40B4-BE49-F238E27FC236}">
                    <a16:creationId xmlns:a16="http://schemas.microsoft.com/office/drawing/2014/main" id="{C517930C-E71E-4383-8A84-4D269CB67937}"/>
                  </a:ext>
                </a:extLst>
              </p:cNvPr>
              <p:cNvPicPr/>
              <p:nvPr/>
            </p:nvPicPr>
            <p:blipFill>
              <a:blip r:embed="rId109"/>
              <a:stretch>
                <a:fillRect/>
              </a:stretch>
            </p:blipFill>
            <p:spPr>
              <a:xfrm>
                <a:off x="1492920" y="2388079"/>
                <a:ext cx="152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Entrada de lápiz 69">
                <a:extLst>
                  <a:ext uri="{FF2B5EF4-FFF2-40B4-BE49-F238E27FC236}">
                    <a16:creationId xmlns:a16="http://schemas.microsoft.com/office/drawing/2014/main" id="{4A3A5CA6-03E7-4EFC-9D8C-3DD236F8261F}"/>
                  </a:ext>
                </a:extLst>
              </p14:cNvPr>
              <p14:cNvContentPartPr/>
              <p14:nvPr/>
            </p14:nvContentPartPr>
            <p14:xfrm>
              <a:off x="1515960" y="2491039"/>
              <a:ext cx="129960" cy="10440"/>
            </p14:xfrm>
          </p:contentPart>
        </mc:Choice>
        <mc:Fallback xmlns="">
          <p:pic>
            <p:nvPicPr>
              <p:cNvPr id="70" name="Entrada de lápiz 69">
                <a:extLst>
                  <a:ext uri="{FF2B5EF4-FFF2-40B4-BE49-F238E27FC236}">
                    <a16:creationId xmlns:a16="http://schemas.microsoft.com/office/drawing/2014/main" id="{4A3A5CA6-03E7-4EFC-9D8C-3DD236F8261F}"/>
                  </a:ext>
                </a:extLst>
              </p:cNvPr>
              <p:cNvPicPr/>
              <p:nvPr/>
            </p:nvPicPr>
            <p:blipFill>
              <a:blip r:embed="rId111"/>
              <a:stretch>
                <a:fillRect/>
              </a:stretch>
            </p:blipFill>
            <p:spPr>
              <a:xfrm>
                <a:off x="1507320" y="2482039"/>
                <a:ext cx="147600" cy="28080"/>
              </a:xfrm>
              <a:prstGeom prst="rect">
                <a:avLst/>
              </a:prstGeom>
            </p:spPr>
          </p:pic>
        </mc:Fallback>
      </mc:AlternateContent>
      <p:grpSp>
        <p:nvGrpSpPr>
          <p:cNvPr id="81" name="Grupo 80">
            <a:extLst>
              <a:ext uri="{FF2B5EF4-FFF2-40B4-BE49-F238E27FC236}">
                <a16:creationId xmlns:a16="http://schemas.microsoft.com/office/drawing/2014/main" id="{49135CBE-C3F1-4887-B80D-FFBF4B9C6F18}"/>
              </a:ext>
            </a:extLst>
          </p:cNvPr>
          <p:cNvGrpSpPr/>
          <p:nvPr/>
        </p:nvGrpSpPr>
        <p:grpSpPr>
          <a:xfrm>
            <a:off x="2035800" y="2225359"/>
            <a:ext cx="2052000" cy="581040"/>
            <a:chOff x="2035800" y="2225359"/>
            <a:chExt cx="2052000" cy="581040"/>
          </a:xfrm>
        </p:grpSpPr>
        <mc:AlternateContent xmlns:mc="http://schemas.openxmlformats.org/markup-compatibility/2006" xmlns:p14="http://schemas.microsoft.com/office/powerpoint/2010/main">
          <mc:Choice Requires="p14">
            <p:contentPart p14:bwMode="auto" r:id="rId112">
              <p14:nvContentPartPr>
                <p14:cNvPr id="71" name="Entrada de lápiz 70">
                  <a:extLst>
                    <a:ext uri="{FF2B5EF4-FFF2-40B4-BE49-F238E27FC236}">
                      <a16:creationId xmlns:a16="http://schemas.microsoft.com/office/drawing/2014/main" id="{5E75BE01-9128-4B0E-885F-BB917CBCB5A9}"/>
                    </a:ext>
                  </a:extLst>
                </p14:cNvPr>
                <p14:cNvContentPartPr/>
                <p14:nvPr/>
              </p14:nvContentPartPr>
              <p14:xfrm>
                <a:off x="2035800" y="2267839"/>
                <a:ext cx="260640" cy="222120"/>
              </p14:xfrm>
            </p:contentPart>
          </mc:Choice>
          <mc:Fallback xmlns="">
            <p:pic>
              <p:nvPicPr>
                <p:cNvPr id="71" name="Entrada de lápiz 70">
                  <a:extLst>
                    <a:ext uri="{FF2B5EF4-FFF2-40B4-BE49-F238E27FC236}">
                      <a16:creationId xmlns:a16="http://schemas.microsoft.com/office/drawing/2014/main" id="{5E75BE01-9128-4B0E-885F-BB917CBCB5A9}"/>
                    </a:ext>
                  </a:extLst>
                </p:cNvPr>
                <p:cNvPicPr/>
                <p:nvPr/>
              </p:nvPicPr>
              <p:blipFill>
                <a:blip r:embed="rId113"/>
                <a:stretch>
                  <a:fillRect/>
                </a:stretch>
              </p:blipFill>
              <p:spPr>
                <a:xfrm>
                  <a:off x="2026800" y="2258839"/>
                  <a:ext cx="278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Entrada de lápiz 71">
                  <a:extLst>
                    <a:ext uri="{FF2B5EF4-FFF2-40B4-BE49-F238E27FC236}">
                      <a16:creationId xmlns:a16="http://schemas.microsoft.com/office/drawing/2014/main" id="{438C8E6F-3C24-4F79-B2AC-B8F3667AA3E6}"/>
                    </a:ext>
                  </a:extLst>
                </p14:cNvPr>
                <p14:cNvContentPartPr/>
                <p14:nvPr/>
              </p14:nvContentPartPr>
              <p14:xfrm>
                <a:off x="2414160" y="2450719"/>
                <a:ext cx="32760" cy="21600"/>
              </p14:xfrm>
            </p:contentPart>
          </mc:Choice>
          <mc:Fallback xmlns="">
            <p:pic>
              <p:nvPicPr>
                <p:cNvPr id="72" name="Entrada de lápiz 71">
                  <a:extLst>
                    <a:ext uri="{FF2B5EF4-FFF2-40B4-BE49-F238E27FC236}">
                      <a16:creationId xmlns:a16="http://schemas.microsoft.com/office/drawing/2014/main" id="{438C8E6F-3C24-4F79-B2AC-B8F3667AA3E6}"/>
                    </a:ext>
                  </a:extLst>
                </p:cNvPr>
                <p:cNvPicPr/>
                <p:nvPr/>
              </p:nvPicPr>
              <p:blipFill>
                <a:blip r:embed="rId115"/>
                <a:stretch>
                  <a:fillRect/>
                </a:stretch>
              </p:blipFill>
              <p:spPr>
                <a:xfrm>
                  <a:off x="2405520" y="2442079"/>
                  <a:ext cx="50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Entrada de lápiz 72">
                  <a:extLst>
                    <a:ext uri="{FF2B5EF4-FFF2-40B4-BE49-F238E27FC236}">
                      <a16:creationId xmlns:a16="http://schemas.microsoft.com/office/drawing/2014/main" id="{D54E080B-2650-43DE-BC03-C161501058E4}"/>
                    </a:ext>
                  </a:extLst>
                </p14:cNvPr>
                <p14:cNvContentPartPr/>
                <p14:nvPr/>
              </p14:nvContentPartPr>
              <p14:xfrm>
                <a:off x="2586600" y="2276479"/>
                <a:ext cx="154080" cy="205560"/>
              </p14:xfrm>
            </p:contentPart>
          </mc:Choice>
          <mc:Fallback xmlns="">
            <p:pic>
              <p:nvPicPr>
                <p:cNvPr id="73" name="Entrada de lápiz 72">
                  <a:extLst>
                    <a:ext uri="{FF2B5EF4-FFF2-40B4-BE49-F238E27FC236}">
                      <a16:creationId xmlns:a16="http://schemas.microsoft.com/office/drawing/2014/main" id="{D54E080B-2650-43DE-BC03-C161501058E4}"/>
                    </a:ext>
                  </a:extLst>
                </p:cNvPr>
                <p:cNvPicPr/>
                <p:nvPr/>
              </p:nvPicPr>
              <p:blipFill>
                <a:blip r:embed="rId117"/>
                <a:stretch>
                  <a:fillRect/>
                </a:stretch>
              </p:blipFill>
              <p:spPr>
                <a:xfrm>
                  <a:off x="2577960" y="2267839"/>
                  <a:ext cx="171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Entrada de lápiz 73">
                  <a:extLst>
                    <a:ext uri="{FF2B5EF4-FFF2-40B4-BE49-F238E27FC236}">
                      <a16:creationId xmlns:a16="http://schemas.microsoft.com/office/drawing/2014/main" id="{B1E55501-AC9D-4535-81F5-9496E4E5C878}"/>
                    </a:ext>
                  </a:extLst>
                </p14:cNvPr>
                <p14:cNvContentPartPr/>
                <p14:nvPr/>
              </p14:nvContentPartPr>
              <p14:xfrm>
                <a:off x="2932560" y="2349919"/>
                <a:ext cx="77040" cy="456480"/>
              </p14:xfrm>
            </p:contentPart>
          </mc:Choice>
          <mc:Fallback xmlns="">
            <p:pic>
              <p:nvPicPr>
                <p:cNvPr id="74" name="Entrada de lápiz 73">
                  <a:extLst>
                    <a:ext uri="{FF2B5EF4-FFF2-40B4-BE49-F238E27FC236}">
                      <a16:creationId xmlns:a16="http://schemas.microsoft.com/office/drawing/2014/main" id="{B1E55501-AC9D-4535-81F5-9496E4E5C878}"/>
                    </a:ext>
                  </a:extLst>
                </p:cNvPr>
                <p:cNvPicPr/>
                <p:nvPr/>
              </p:nvPicPr>
              <p:blipFill>
                <a:blip r:embed="rId119"/>
                <a:stretch>
                  <a:fillRect/>
                </a:stretch>
              </p:blipFill>
              <p:spPr>
                <a:xfrm>
                  <a:off x="2923920" y="2341279"/>
                  <a:ext cx="946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Entrada de lápiz 74">
                  <a:extLst>
                    <a:ext uri="{FF2B5EF4-FFF2-40B4-BE49-F238E27FC236}">
                      <a16:creationId xmlns:a16="http://schemas.microsoft.com/office/drawing/2014/main" id="{DEB786F4-3DB2-480F-AA37-75CDBD0CF180}"/>
                    </a:ext>
                  </a:extLst>
                </p14:cNvPr>
                <p14:cNvContentPartPr/>
                <p14:nvPr/>
              </p14:nvContentPartPr>
              <p14:xfrm>
                <a:off x="2852640" y="2245879"/>
                <a:ext cx="340560" cy="219600"/>
              </p14:xfrm>
            </p:contentPart>
          </mc:Choice>
          <mc:Fallback xmlns="">
            <p:pic>
              <p:nvPicPr>
                <p:cNvPr id="75" name="Entrada de lápiz 74">
                  <a:extLst>
                    <a:ext uri="{FF2B5EF4-FFF2-40B4-BE49-F238E27FC236}">
                      <a16:creationId xmlns:a16="http://schemas.microsoft.com/office/drawing/2014/main" id="{DEB786F4-3DB2-480F-AA37-75CDBD0CF180}"/>
                    </a:ext>
                  </a:extLst>
                </p:cNvPr>
                <p:cNvPicPr/>
                <p:nvPr/>
              </p:nvPicPr>
              <p:blipFill>
                <a:blip r:embed="rId121"/>
                <a:stretch>
                  <a:fillRect/>
                </a:stretch>
              </p:blipFill>
              <p:spPr>
                <a:xfrm>
                  <a:off x="2844000" y="2236879"/>
                  <a:ext cx="3582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Entrada de lápiz 75">
                  <a:extLst>
                    <a:ext uri="{FF2B5EF4-FFF2-40B4-BE49-F238E27FC236}">
                      <a16:creationId xmlns:a16="http://schemas.microsoft.com/office/drawing/2014/main" id="{A1307AF8-55CC-492E-8D8F-082B179B12B9}"/>
                    </a:ext>
                  </a:extLst>
                </p14:cNvPr>
                <p14:cNvContentPartPr/>
                <p14:nvPr/>
              </p14:nvContentPartPr>
              <p14:xfrm>
                <a:off x="3364920" y="2274319"/>
                <a:ext cx="15120" cy="112320"/>
              </p14:xfrm>
            </p:contentPart>
          </mc:Choice>
          <mc:Fallback xmlns="">
            <p:pic>
              <p:nvPicPr>
                <p:cNvPr id="76" name="Entrada de lápiz 75">
                  <a:extLst>
                    <a:ext uri="{FF2B5EF4-FFF2-40B4-BE49-F238E27FC236}">
                      <a16:creationId xmlns:a16="http://schemas.microsoft.com/office/drawing/2014/main" id="{A1307AF8-55CC-492E-8D8F-082B179B12B9}"/>
                    </a:ext>
                  </a:extLst>
                </p:cNvPr>
                <p:cNvPicPr/>
                <p:nvPr/>
              </p:nvPicPr>
              <p:blipFill>
                <a:blip r:embed="rId123"/>
                <a:stretch>
                  <a:fillRect/>
                </a:stretch>
              </p:blipFill>
              <p:spPr>
                <a:xfrm>
                  <a:off x="3356280" y="2265319"/>
                  <a:ext cx="32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Entrada de lápiz 76">
                  <a:extLst>
                    <a:ext uri="{FF2B5EF4-FFF2-40B4-BE49-F238E27FC236}">
                      <a16:creationId xmlns:a16="http://schemas.microsoft.com/office/drawing/2014/main" id="{744E2312-F814-4D84-85B6-E3336535A96F}"/>
                    </a:ext>
                  </a:extLst>
                </p14:cNvPr>
                <p14:cNvContentPartPr/>
                <p14:nvPr/>
              </p14:nvContentPartPr>
              <p14:xfrm>
                <a:off x="3255840" y="2359999"/>
                <a:ext cx="130320" cy="7200"/>
              </p14:xfrm>
            </p:contentPart>
          </mc:Choice>
          <mc:Fallback xmlns="">
            <p:pic>
              <p:nvPicPr>
                <p:cNvPr id="77" name="Entrada de lápiz 76">
                  <a:extLst>
                    <a:ext uri="{FF2B5EF4-FFF2-40B4-BE49-F238E27FC236}">
                      <a16:creationId xmlns:a16="http://schemas.microsoft.com/office/drawing/2014/main" id="{744E2312-F814-4D84-85B6-E3336535A96F}"/>
                    </a:ext>
                  </a:extLst>
                </p:cNvPr>
                <p:cNvPicPr/>
                <p:nvPr/>
              </p:nvPicPr>
              <p:blipFill>
                <a:blip r:embed="rId125"/>
                <a:stretch>
                  <a:fillRect/>
                </a:stretch>
              </p:blipFill>
              <p:spPr>
                <a:xfrm>
                  <a:off x="3247200" y="2351359"/>
                  <a:ext cx="147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Entrada de lápiz 77">
                  <a:extLst>
                    <a:ext uri="{FF2B5EF4-FFF2-40B4-BE49-F238E27FC236}">
                      <a16:creationId xmlns:a16="http://schemas.microsoft.com/office/drawing/2014/main" id="{7B90825A-E9AF-493C-BD52-1F1C654CFB86}"/>
                    </a:ext>
                  </a:extLst>
                </p14:cNvPr>
                <p14:cNvContentPartPr/>
                <p14:nvPr/>
              </p14:nvContentPartPr>
              <p14:xfrm>
                <a:off x="3464640" y="2264959"/>
                <a:ext cx="189720" cy="159840"/>
              </p14:xfrm>
            </p:contentPart>
          </mc:Choice>
          <mc:Fallback xmlns="">
            <p:pic>
              <p:nvPicPr>
                <p:cNvPr id="78" name="Entrada de lápiz 77">
                  <a:extLst>
                    <a:ext uri="{FF2B5EF4-FFF2-40B4-BE49-F238E27FC236}">
                      <a16:creationId xmlns:a16="http://schemas.microsoft.com/office/drawing/2014/main" id="{7B90825A-E9AF-493C-BD52-1F1C654CFB86}"/>
                    </a:ext>
                  </a:extLst>
                </p:cNvPr>
                <p:cNvPicPr/>
                <p:nvPr/>
              </p:nvPicPr>
              <p:blipFill>
                <a:blip r:embed="rId127"/>
                <a:stretch>
                  <a:fillRect/>
                </a:stretch>
              </p:blipFill>
              <p:spPr>
                <a:xfrm>
                  <a:off x="3456000" y="2256319"/>
                  <a:ext cx="207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Entrada de lápiz 78">
                  <a:extLst>
                    <a:ext uri="{FF2B5EF4-FFF2-40B4-BE49-F238E27FC236}">
                      <a16:creationId xmlns:a16="http://schemas.microsoft.com/office/drawing/2014/main" id="{EC79FA94-1C8A-4F53-B34A-8A680C161E37}"/>
                    </a:ext>
                  </a:extLst>
                </p14:cNvPr>
                <p14:cNvContentPartPr/>
                <p14:nvPr/>
              </p14:nvContentPartPr>
              <p14:xfrm>
                <a:off x="3741840" y="2225359"/>
                <a:ext cx="261720" cy="258840"/>
              </p14:xfrm>
            </p:contentPart>
          </mc:Choice>
          <mc:Fallback xmlns="">
            <p:pic>
              <p:nvPicPr>
                <p:cNvPr id="79" name="Entrada de lápiz 78">
                  <a:extLst>
                    <a:ext uri="{FF2B5EF4-FFF2-40B4-BE49-F238E27FC236}">
                      <a16:creationId xmlns:a16="http://schemas.microsoft.com/office/drawing/2014/main" id="{EC79FA94-1C8A-4F53-B34A-8A680C161E37}"/>
                    </a:ext>
                  </a:extLst>
                </p:cNvPr>
                <p:cNvPicPr/>
                <p:nvPr/>
              </p:nvPicPr>
              <p:blipFill>
                <a:blip r:embed="rId129"/>
                <a:stretch>
                  <a:fillRect/>
                </a:stretch>
              </p:blipFill>
              <p:spPr>
                <a:xfrm>
                  <a:off x="3732840" y="2216359"/>
                  <a:ext cx="279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Entrada de lápiz 79">
                  <a:extLst>
                    <a:ext uri="{FF2B5EF4-FFF2-40B4-BE49-F238E27FC236}">
                      <a16:creationId xmlns:a16="http://schemas.microsoft.com/office/drawing/2014/main" id="{2859730F-3351-49BD-ADE0-2AACC2A263C0}"/>
                    </a:ext>
                  </a:extLst>
                </p14:cNvPr>
                <p14:cNvContentPartPr/>
                <p14:nvPr/>
              </p14:nvContentPartPr>
              <p14:xfrm>
                <a:off x="4062600" y="2384119"/>
                <a:ext cx="25200" cy="14040"/>
              </p14:xfrm>
            </p:contentPart>
          </mc:Choice>
          <mc:Fallback xmlns="">
            <p:pic>
              <p:nvPicPr>
                <p:cNvPr id="80" name="Entrada de lápiz 79">
                  <a:extLst>
                    <a:ext uri="{FF2B5EF4-FFF2-40B4-BE49-F238E27FC236}">
                      <a16:creationId xmlns:a16="http://schemas.microsoft.com/office/drawing/2014/main" id="{2859730F-3351-49BD-ADE0-2AACC2A263C0}"/>
                    </a:ext>
                  </a:extLst>
                </p:cNvPr>
                <p:cNvPicPr/>
                <p:nvPr/>
              </p:nvPicPr>
              <p:blipFill>
                <a:blip r:embed="rId131"/>
                <a:stretch>
                  <a:fillRect/>
                </a:stretch>
              </p:blipFill>
              <p:spPr>
                <a:xfrm>
                  <a:off x="4053600" y="2375479"/>
                  <a:ext cx="42840" cy="31680"/>
                </a:xfrm>
                <a:prstGeom prst="rect">
                  <a:avLst/>
                </a:prstGeom>
              </p:spPr>
            </p:pic>
          </mc:Fallback>
        </mc:AlternateContent>
      </p:grpSp>
      <p:grpSp>
        <p:nvGrpSpPr>
          <p:cNvPr id="85" name="Grupo 84">
            <a:extLst>
              <a:ext uri="{FF2B5EF4-FFF2-40B4-BE49-F238E27FC236}">
                <a16:creationId xmlns:a16="http://schemas.microsoft.com/office/drawing/2014/main" id="{15B476A2-8112-49D1-AAB2-E8CAA13F62F6}"/>
              </a:ext>
            </a:extLst>
          </p:cNvPr>
          <p:cNvGrpSpPr/>
          <p:nvPr/>
        </p:nvGrpSpPr>
        <p:grpSpPr>
          <a:xfrm>
            <a:off x="4229640" y="2172799"/>
            <a:ext cx="451440" cy="301320"/>
            <a:chOff x="4229640" y="2172799"/>
            <a:chExt cx="451440" cy="301320"/>
          </a:xfrm>
        </p:grpSpPr>
        <mc:AlternateContent xmlns:mc="http://schemas.openxmlformats.org/markup-compatibility/2006" xmlns:p14="http://schemas.microsoft.com/office/powerpoint/2010/main">
          <mc:Choice Requires="p14">
            <p:contentPart p14:bwMode="auto" r:id="rId132">
              <p14:nvContentPartPr>
                <p14:cNvPr id="83" name="Entrada de lápiz 82">
                  <a:extLst>
                    <a:ext uri="{FF2B5EF4-FFF2-40B4-BE49-F238E27FC236}">
                      <a16:creationId xmlns:a16="http://schemas.microsoft.com/office/drawing/2014/main" id="{34154B99-02E0-4961-8589-A5B08AC3959A}"/>
                    </a:ext>
                  </a:extLst>
                </p14:cNvPr>
                <p14:cNvContentPartPr/>
                <p14:nvPr/>
              </p14:nvContentPartPr>
              <p14:xfrm>
                <a:off x="4229640" y="2172799"/>
                <a:ext cx="176400" cy="268200"/>
              </p14:xfrm>
            </p:contentPart>
          </mc:Choice>
          <mc:Fallback xmlns="">
            <p:pic>
              <p:nvPicPr>
                <p:cNvPr id="83" name="Entrada de lápiz 82">
                  <a:extLst>
                    <a:ext uri="{FF2B5EF4-FFF2-40B4-BE49-F238E27FC236}">
                      <a16:creationId xmlns:a16="http://schemas.microsoft.com/office/drawing/2014/main" id="{34154B99-02E0-4961-8589-A5B08AC3959A}"/>
                    </a:ext>
                  </a:extLst>
                </p:cNvPr>
                <p:cNvPicPr/>
                <p:nvPr/>
              </p:nvPicPr>
              <p:blipFill>
                <a:blip r:embed="rId133"/>
                <a:stretch>
                  <a:fillRect/>
                </a:stretch>
              </p:blipFill>
              <p:spPr>
                <a:xfrm>
                  <a:off x="4221000" y="2164159"/>
                  <a:ext cx="194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Entrada de lápiz 83">
                  <a:extLst>
                    <a:ext uri="{FF2B5EF4-FFF2-40B4-BE49-F238E27FC236}">
                      <a16:creationId xmlns:a16="http://schemas.microsoft.com/office/drawing/2014/main" id="{601B6506-CEAB-41A1-973D-AF5EA5F314EC}"/>
                    </a:ext>
                  </a:extLst>
                </p14:cNvPr>
                <p14:cNvContentPartPr/>
                <p14:nvPr/>
              </p14:nvContentPartPr>
              <p14:xfrm>
                <a:off x="4478040" y="2307799"/>
                <a:ext cx="203040" cy="166320"/>
              </p14:xfrm>
            </p:contentPart>
          </mc:Choice>
          <mc:Fallback xmlns="">
            <p:pic>
              <p:nvPicPr>
                <p:cNvPr id="84" name="Entrada de lápiz 83">
                  <a:extLst>
                    <a:ext uri="{FF2B5EF4-FFF2-40B4-BE49-F238E27FC236}">
                      <a16:creationId xmlns:a16="http://schemas.microsoft.com/office/drawing/2014/main" id="{601B6506-CEAB-41A1-973D-AF5EA5F314EC}"/>
                    </a:ext>
                  </a:extLst>
                </p:cNvPr>
                <p:cNvPicPr/>
                <p:nvPr/>
              </p:nvPicPr>
              <p:blipFill>
                <a:blip r:embed="rId135"/>
                <a:stretch>
                  <a:fillRect/>
                </a:stretch>
              </p:blipFill>
              <p:spPr>
                <a:xfrm>
                  <a:off x="4469040" y="2299159"/>
                  <a:ext cx="220680" cy="183960"/>
                </a:xfrm>
                <a:prstGeom prst="rect">
                  <a:avLst/>
                </a:prstGeom>
              </p:spPr>
            </p:pic>
          </mc:Fallback>
        </mc:AlternateContent>
      </p:grpSp>
      <p:grpSp>
        <p:nvGrpSpPr>
          <p:cNvPr id="92" name="Grupo 91">
            <a:extLst>
              <a:ext uri="{FF2B5EF4-FFF2-40B4-BE49-F238E27FC236}">
                <a16:creationId xmlns:a16="http://schemas.microsoft.com/office/drawing/2014/main" id="{1802934B-1839-4EE6-A55A-27C966BDAC23}"/>
              </a:ext>
            </a:extLst>
          </p:cNvPr>
          <p:cNvGrpSpPr/>
          <p:nvPr/>
        </p:nvGrpSpPr>
        <p:grpSpPr>
          <a:xfrm>
            <a:off x="4925880" y="2133199"/>
            <a:ext cx="1542240" cy="459360"/>
            <a:chOff x="4925880" y="2133199"/>
            <a:chExt cx="1542240" cy="459360"/>
          </a:xfrm>
        </p:grpSpPr>
        <mc:AlternateContent xmlns:mc="http://schemas.openxmlformats.org/markup-compatibility/2006" xmlns:p14="http://schemas.microsoft.com/office/powerpoint/2010/main">
          <mc:Choice Requires="p14">
            <p:contentPart p14:bwMode="auto" r:id="rId136">
              <p14:nvContentPartPr>
                <p14:cNvPr id="86" name="Entrada de lápiz 85">
                  <a:extLst>
                    <a:ext uri="{FF2B5EF4-FFF2-40B4-BE49-F238E27FC236}">
                      <a16:creationId xmlns:a16="http://schemas.microsoft.com/office/drawing/2014/main" id="{D6BA4F69-9DDD-4749-8486-C40123C02A03}"/>
                    </a:ext>
                  </a:extLst>
                </p14:cNvPr>
                <p14:cNvContentPartPr/>
                <p14:nvPr/>
              </p14:nvContentPartPr>
              <p14:xfrm>
                <a:off x="4925880" y="2279719"/>
                <a:ext cx="239400" cy="9720"/>
              </p14:xfrm>
            </p:contentPart>
          </mc:Choice>
          <mc:Fallback xmlns="">
            <p:pic>
              <p:nvPicPr>
                <p:cNvPr id="86" name="Entrada de lápiz 85">
                  <a:extLst>
                    <a:ext uri="{FF2B5EF4-FFF2-40B4-BE49-F238E27FC236}">
                      <a16:creationId xmlns:a16="http://schemas.microsoft.com/office/drawing/2014/main" id="{D6BA4F69-9DDD-4749-8486-C40123C02A03}"/>
                    </a:ext>
                  </a:extLst>
                </p:cNvPr>
                <p:cNvPicPr/>
                <p:nvPr/>
              </p:nvPicPr>
              <p:blipFill>
                <a:blip r:embed="rId137"/>
                <a:stretch>
                  <a:fillRect/>
                </a:stretch>
              </p:blipFill>
              <p:spPr>
                <a:xfrm>
                  <a:off x="4916880" y="2271079"/>
                  <a:ext cx="25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Entrada de lápiz 86">
                  <a:extLst>
                    <a:ext uri="{FF2B5EF4-FFF2-40B4-BE49-F238E27FC236}">
                      <a16:creationId xmlns:a16="http://schemas.microsoft.com/office/drawing/2014/main" id="{75FE505A-E211-4751-BF97-92A11768FA44}"/>
                    </a:ext>
                  </a:extLst>
                </p14:cNvPr>
                <p14:cNvContentPartPr/>
                <p14:nvPr/>
              </p14:nvContentPartPr>
              <p14:xfrm>
                <a:off x="4973400" y="2385919"/>
                <a:ext cx="186840" cy="8640"/>
              </p14:xfrm>
            </p:contentPart>
          </mc:Choice>
          <mc:Fallback xmlns="">
            <p:pic>
              <p:nvPicPr>
                <p:cNvPr id="87" name="Entrada de lápiz 86">
                  <a:extLst>
                    <a:ext uri="{FF2B5EF4-FFF2-40B4-BE49-F238E27FC236}">
                      <a16:creationId xmlns:a16="http://schemas.microsoft.com/office/drawing/2014/main" id="{75FE505A-E211-4751-BF97-92A11768FA44}"/>
                    </a:ext>
                  </a:extLst>
                </p:cNvPr>
                <p:cNvPicPr/>
                <p:nvPr/>
              </p:nvPicPr>
              <p:blipFill>
                <a:blip r:embed="rId139"/>
                <a:stretch>
                  <a:fillRect/>
                </a:stretch>
              </p:blipFill>
              <p:spPr>
                <a:xfrm>
                  <a:off x="4964760" y="2376919"/>
                  <a:ext cx="204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Entrada de lápiz 87">
                  <a:extLst>
                    <a:ext uri="{FF2B5EF4-FFF2-40B4-BE49-F238E27FC236}">
                      <a16:creationId xmlns:a16="http://schemas.microsoft.com/office/drawing/2014/main" id="{7611DE55-E567-4B2D-AD71-E0C2A6EC8421}"/>
                    </a:ext>
                  </a:extLst>
                </p14:cNvPr>
                <p14:cNvContentPartPr/>
                <p14:nvPr/>
              </p14:nvContentPartPr>
              <p14:xfrm>
                <a:off x="5490720" y="2277919"/>
                <a:ext cx="41760" cy="314640"/>
              </p14:xfrm>
            </p:contentPart>
          </mc:Choice>
          <mc:Fallback xmlns="">
            <p:pic>
              <p:nvPicPr>
                <p:cNvPr id="88" name="Entrada de lápiz 87">
                  <a:extLst>
                    <a:ext uri="{FF2B5EF4-FFF2-40B4-BE49-F238E27FC236}">
                      <a16:creationId xmlns:a16="http://schemas.microsoft.com/office/drawing/2014/main" id="{7611DE55-E567-4B2D-AD71-E0C2A6EC8421}"/>
                    </a:ext>
                  </a:extLst>
                </p:cNvPr>
                <p:cNvPicPr/>
                <p:nvPr/>
              </p:nvPicPr>
              <p:blipFill>
                <a:blip r:embed="rId141"/>
                <a:stretch>
                  <a:fillRect/>
                </a:stretch>
              </p:blipFill>
              <p:spPr>
                <a:xfrm>
                  <a:off x="5481720" y="2269279"/>
                  <a:ext cx="594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Entrada de lápiz 88">
                  <a:extLst>
                    <a:ext uri="{FF2B5EF4-FFF2-40B4-BE49-F238E27FC236}">
                      <a16:creationId xmlns:a16="http://schemas.microsoft.com/office/drawing/2014/main" id="{2CF68BE2-330F-460F-AC1E-916762321EC5}"/>
                    </a:ext>
                  </a:extLst>
                </p14:cNvPr>
                <p14:cNvContentPartPr/>
                <p14:nvPr/>
              </p14:nvContentPartPr>
              <p14:xfrm>
                <a:off x="5373720" y="2183239"/>
                <a:ext cx="311760" cy="223920"/>
              </p14:xfrm>
            </p:contentPart>
          </mc:Choice>
          <mc:Fallback xmlns="">
            <p:pic>
              <p:nvPicPr>
                <p:cNvPr id="89" name="Entrada de lápiz 88">
                  <a:extLst>
                    <a:ext uri="{FF2B5EF4-FFF2-40B4-BE49-F238E27FC236}">
                      <a16:creationId xmlns:a16="http://schemas.microsoft.com/office/drawing/2014/main" id="{2CF68BE2-330F-460F-AC1E-916762321EC5}"/>
                    </a:ext>
                  </a:extLst>
                </p:cNvPr>
                <p:cNvPicPr/>
                <p:nvPr/>
              </p:nvPicPr>
              <p:blipFill>
                <a:blip r:embed="rId143"/>
                <a:stretch>
                  <a:fillRect/>
                </a:stretch>
              </p:blipFill>
              <p:spPr>
                <a:xfrm>
                  <a:off x="5365080" y="2174599"/>
                  <a:ext cx="329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Entrada de lápiz 89">
                  <a:extLst>
                    <a:ext uri="{FF2B5EF4-FFF2-40B4-BE49-F238E27FC236}">
                      <a16:creationId xmlns:a16="http://schemas.microsoft.com/office/drawing/2014/main" id="{907B7064-3109-49BA-9B55-6D95094CF200}"/>
                    </a:ext>
                  </a:extLst>
                </p14:cNvPr>
                <p14:cNvContentPartPr/>
                <p14:nvPr/>
              </p14:nvContentPartPr>
              <p14:xfrm>
                <a:off x="5831280" y="2133199"/>
                <a:ext cx="289440" cy="277920"/>
              </p14:xfrm>
            </p:contentPart>
          </mc:Choice>
          <mc:Fallback xmlns="">
            <p:pic>
              <p:nvPicPr>
                <p:cNvPr id="90" name="Entrada de lápiz 89">
                  <a:extLst>
                    <a:ext uri="{FF2B5EF4-FFF2-40B4-BE49-F238E27FC236}">
                      <a16:creationId xmlns:a16="http://schemas.microsoft.com/office/drawing/2014/main" id="{907B7064-3109-49BA-9B55-6D95094CF200}"/>
                    </a:ext>
                  </a:extLst>
                </p:cNvPr>
                <p:cNvPicPr/>
                <p:nvPr/>
              </p:nvPicPr>
              <p:blipFill>
                <a:blip r:embed="rId145"/>
                <a:stretch>
                  <a:fillRect/>
                </a:stretch>
              </p:blipFill>
              <p:spPr>
                <a:xfrm>
                  <a:off x="5822280" y="2124559"/>
                  <a:ext cx="3070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Entrada de lápiz 90">
                  <a:extLst>
                    <a:ext uri="{FF2B5EF4-FFF2-40B4-BE49-F238E27FC236}">
                      <a16:creationId xmlns:a16="http://schemas.microsoft.com/office/drawing/2014/main" id="{0FCB6EE2-0D70-495C-82B8-61760D5C3BC1}"/>
                    </a:ext>
                  </a:extLst>
                </p14:cNvPr>
                <p14:cNvContentPartPr/>
                <p14:nvPr/>
              </p14:nvContentPartPr>
              <p14:xfrm>
                <a:off x="6180840" y="2244439"/>
                <a:ext cx="287280" cy="240840"/>
              </p14:xfrm>
            </p:contentPart>
          </mc:Choice>
          <mc:Fallback xmlns="">
            <p:pic>
              <p:nvPicPr>
                <p:cNvPr id="91" name="Entrada de lápiz 90">
                  <a:extLst>
                    <a:ext uri="{FF2B5EF4-FFF2-40B4-BE49-F238E27FC236}">
                      <a16:creationId xmlns:a16="http://schemas.microsoft.com/office/drawing/2014/main" id="{0FCB6EE2-0D70-495C-82B8-61760D5C3BC1}"/>
                    </a:ext>
                  </a:extLst>
                </p:cNvPr>
                <p:cNvPicPr/>
                <p:nvPr/>
              </p:nvPicPr>
              <p:blipFill>
                <a:blip r:embed="rId147"/>
                <a:stretch>
                  <a:fillRect/>
                </a:stretch>
              </p:blipFill>
              <p:spPr>
                <a:xfrm>
                  <a:off x="6172200" y="2235439"/>
                  <a:ext cx="304920" cy="25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93" name="Entrada de lápiz 92">
                <a:extLst>
                  <a:ext uri="{FF2B5EF4-FFF2-40B4-BE49-F238E27FC236}">
                    <a16:creationId xmlns:a16="http://schemas.microsoft.com/office/drawing/2014/main" id="{C39FD38B-E66D-43B2-8105-833841CA3A02}"/>
                  </a:ext>
                </a:extLst>
              </p14:cNvPr>
              <p14:cNvContentPartPr/>
              <p14:nvPr/>
            </p14:nvContentPartPr>
            <p14:xfrm>
              <a:off x="746640" y="3138319"/>
              <a:ext cx="295920" cy="282240"/>
            </p14:xfrm>
          </p:contentPart>
        </mc:Choice>
        <mc:Fallback xmlns="">
          <p:pic>
            <p:nvPicPr>
              <p:cNvPr id="93" name="Entrada de lápiz 92">
                <a:extLst>
                  <a:ext uri="{FF2B5EF4-FFF2-40B4-BE49-F238E27FC236}">
                    <a16:creationId xmlns:a16="http://schemas.microsoft.com/office/drawing/2014/main" id="{C39FD38B-E66D-43B2-8105-833841CA3A02}"/>
                  </a:ext>
                </a:extLst>
              </p:cNvPr>
              <p:cNvPicPr/>
              <p:nvPr/>
            </p:nvPicPr>
            <p:blipFill>
              <a:blip r:embed="rId149"/>
              <a:stretch>
                <a:fillRect/>
              </a:stretch>
            </p:blipFill>
            <p:spPr>
              <a:xfrm>
                <a:off x="738000" y="3129679"/>
                <a:ext cx="3135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Entrada de lápiz 93">
                <a:extLst>
                  <a:ext uri="{FF2B5EF4-FFF2-40B4-BE49-F238E27FC236}">
                    <a16:creationId xmlns:a16="http://schemas.microsoft.com/office/drawing/2014/main" id="{B4E485D5-5F8A-445E-B24D-4E5035E1F4FC}"/>
                  </a:ext>
                </a:extLst>
              </p14:cNvPr>
              <p14:cNvContentPartPr/>
              <p14:nvPr/>
            </p14:nvContentPartPr>
            <p14:xfrm>
              <a:off x="1251000" y="3294559"/>
              <a:ext cx="220320" cy="13680"/>
            </p14:xfrm>
          </p:contentPart>
        </mc:Choice>
        <mc:Fallback xmlns="">
          <p:pic>
            <p:nvPicPr>
              <p:cNvPr id="94" name="Entrada de lápiz 93">
                <a:extLst>
                  <a:ext uri="{FF2B5EF4-FFF2-40B4-BE49-F238E27FC236}">
                    <a16:creationId xmlns:a16="http://schemas.microsoft.com/office/drawing/2014/main" id="{B4E485D5-5F8A-445E-B24D-4E5035E1F4FC}"/>
                  </a:ext>
                </a:extLst>
              </p:cNvPr>
              <p:cNvPicPr/>
              <p:nvPr/>
            </p:nvPicPr>
            <p:blipFill>
              <a:blip r:embed="rId151"/>
              <a:stretch>
                <a:fillRect/>
              </a:stretch>
            </p:blipFill>
            <p:spPr>
              <a:xfrm>
                <a:off x="1242000" y="3285559"/>
                <a:ext cx="237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Entrada de lápiz 94">
                <a:extLst>
                  <a:ext uri="{FF2B5EF4-FFF2-40B4-BE49-F238E27FC236}">
                    <a16:creationId xmlns:a16="http://schemas.microsoft.com/office/drawing/2014/main" id="{45390A3F-94CA-47D3-92B9-2769B1EEDE78}"/>
                  </a:ext>
                </a:extLst>
              </p14:cNvPr>
              <p14:cNvContentPartPr/>
              <p14:nvPr/>
            </p14:nvContentPartPr>
            <p14:xfrm>
              <a:off x="1313280" y="3394999"/>
              <a:ext cx="161640" cy="18720"/>
            </p14:xfrm>
          </p:contentPart>
        </mc:Choice>
        <mc:Fallback xmlns="">
          <p:pic>
            <p:nvPicPr>
              <p:cNvPr id="95" name="Entrada de lápiz 94">
                <a:extLst>
                  <a:ext uri="{FF2B5EF4-FFF2-40B4-BE49-F238E27FC236}">
                    <a16:creationId xmlns:a16="http://schemas.microsoft.com/office/drawing/2014/main" id="{45390A3F-94CA-47D3-92B9-2769B1EEDE78}"/>
                  </a:ext>
                </a:extLst>
              </p:cNvPr>
              <p:cNvPicPr/>
              <p:nvPr/>
            </p:nvPicPr>
            <p:blipFill>
              <a:blip r:embed="rId153"/>
              <a:stretch>
                <a:fillRect/>
              </a:stretch>
            </p:blipFill>
            <p:spPr>
              <a:xfrm>
                <a:off x="1304640" y="3385999"/>
                <a:ext cx="179280" cy="36360"/>
              </a:xfrm>
              <a:prstGeom prst="rect">
                <a:avLst/>
              </a:prstGeom>
            </p:spPr>
          </p:pic>
        </mc:Fallback>
      </mc:AlternateContent>
      <p:grpSp>
        <p:nvGrpSpPr>
          <p:cNvPr id="99" name="Grupo 98">
            <a:extLst>
              <a:ext uri="{FF2B5EF4-FFF2-40B4-BE49-F238E27FC236}">
                <a16:creationId xmlns:a16="http://schemas.microsoft.com/office/drawing/2014/main" id="{AE96D7D7-C88A-427C-81CC-0344BCDC7E43}"/>
              </a:ext>
            </a:extLst>
          </p:cNvPr>
          <p:cNvGrpSpPr/>
          <p:nvPr/>
        </p:nvGrpSpPr>
        <p:grpSpPr>
          <a:xfrm>
            <a:off x="1750680" y="2881639"/>
            <a:ext cx="855360" cy="424440"/>
            <a:chOff x="1750680" y="2881639"/>
            <a:chExt cx="855360" cy="424440"/>
          </a:xfrm>
        </p:grpSpPr>
        <mc:AlternateContent xmlns:mc="http://schemas.openxmlformats.org/markup-compatibility/2006" xmlns:p14="http://schemas.microsoft.com/office/powerpoint/2010/main">
          <mc:Choice Requires="p14">
            <p:contentPart p14:bwMode="auto" r:id="rId154">
              <p14:nvContentPartPr>
                <p14:cNvPr id="96" name="Entrada de lápiz 95">
                  <a:extLst>
                    <a:ext uri="{FF2B5EF4-FFF2-40B4-BE49-F238E27FC236}">
                      <a16:creationId xmlns:a16="http://schemas.microsoft.com/office/drawing/2014/main" id="{8B1AC869-4D5E-455C-930D-CDE121E654EC}"/>
                    </a:ext>
                  </a:extLst>
                </p14:cNvPr>
                <p14:cNvContentPartPr/>
                <p14:nvPr/>
              </p14:nvContentPartPr>
              <p14:xfrm>
                <a:off x="2110320" y="3020959"/>
                <a:ext cx="9360" cy="251280"/>
              </p14:xfrm>
            </p:contentPart>
          </mc:Choice>
          <mc:Fallback xmlns="">
            <p:pic>
              <p:nvPicPr>
                <p:cNvPr id="96" name="Entrada de lápiz 95">
                  <a:extLst>
                    <a:ext uri="{FF2B5EF4-FFF2-40B4-BE49-F238E27FC236}">
                      <a16:creationId xmlns:a16="http://schemas.microsoft.com/office/drawing/2014/main" id="{8B1AC869-4D5E-455C-930D-CDE121E654EC}"/>
                    </a:ext>
                  </a:extLst>
                </p:cNvPr>
                <p:cNvPicPr/>
                <p:nvPr/>
              </p:nvPicPr>
              <p:blipFill>
                <a:blip r:embed="rId155"/>
                <a:stretch>
                  <a:fillRect/>
                </a:stretch>
              </p:blipFill>
              <p:spPr>
                <a:xfrm>
                  <a:off x="2101320" y="3011959"/>
                  <a:ext cx="27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Entrada de lápiz 96">
                  <a:extLst>
                    <a:ext uri="{FF2B5EF4-FFF2-40B4-BE49-F238E27FC236}">
                      <a16:creationId xmlns:a16="http://schemas.microsoft.com/office/drawing/2014/main" id="{DD030FA8-B4B9-4D59-B68F-E4EE7C8C16BB}"/>
                    </a:ext>
                  </a:extLst>
                </p14:cNvPr>
                <p14:cNvContentPartPr/>
                <p14:nvPr/>
              </p14:nvContentPartPr>
              <p14:xfrm>
                <a:off x="1932480" y="2881639"/>
                <a:ext cx="378720" cy="253440"/>
              </p14:xfrm>
            </p:contentPart>
          </mc:Choice>
          <mc:Fallback xmlns="">
            <p:pic>
              <p:nvPicPr>
                <p:cNvPr id="97" name="Entrada de lápiz 96">
                  <a:extLst>
                    <a:ext uri="{FF2B5EF4-FFF2-40B4-BE49-F238E27FC236}">
                      <a16:creationId xmlns:a16="http://schemas.microsoft.com/office/drawing/2014/main" id="{DD030FA8-B4B9-4D59-B68F-E4EE7C8C16BB}"/>
                    </a:ext>
                  </a:extLst>
                </p:cNvPr>
                <p:cNvPicPr/>
                <p:nvPr/>
              </p:nvPicPr>
              <p:blipFill>
                <a:blip r:embed="rId157"/>
                <a:stretch>
                  <a:fillRect/>
                </a:stretch>
              </p:blipFill>
              <p:spPr>
                <a:xfrm>
                  <a:off x="1923840" y="2872639"/>
                  <a:ext cx="3963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Entrada de lápiz 97">
                  <a:extLst>
                    <a:ext uri="{FF2B5EF4-FFF2-40B4-BE49-F238E27FC236}">
                      <a16:creationId xmlns:a16="http://schemas.microsoft.com/office/drawing/2014/main" id="{9E9DF0B0-22C0-404D-91C6-B4810044BFDC}"/>
                    </a:ext>
                  </a:extLst>
                </p14:cNvPr>
                <p14:cNvContentPartPr/>
                <p14:nvPr/>
              </p14:nvContentPartPr>
              <p14:xfrm>
                <a:off x="1750680" y="3275479"/>
                <a:ext cx="855360" cy="30600"/>
              </p14:xfrm>
            </p:contentPart>
          </mc:Choice>
          <mc:Fallback xmlns="">
            <p:pic>
              <p:nvPicPr>
                <p:cNvPr id="98" name="Entrada de lápiz 97">
                  <a:extLst>
                    <a:ext uri="{FF2B5EF4-FFF2-40B4-BE49-F238E27FC236}">
                      <a16:creationId xmlns:a16="http://schemas.microsoft.com/office/drawing/2014/main" id="{9E9DF0B0-22C0-404D-91C6-B4810044BFDC}"/>
                    </a:ext>
                  </a:extLst>
                </p:cNvPr>
                <p:cNvPicPr/>
                <p:nvPr/>
              </p:nvPicPr>
              <p:blipFill>
                <a:blip r:embed="rId159"/>
                <a:stretch>
                  <a:fillRect/>
                </a:stretch>
              </p:blipFill>
              <p:spPr>
                <a:xfrm>
                  <a:off x="1741680" y="3266479"/>
                  <a:ext cx="873000" cy="48240"/>
                </a:xfrm>
                <a:prstGeom prst="rect">
                  <a:avLst/>
                </a:prstGeom>
              </p:spPr>
            </p:pic>
          </mc:Fallback>
        </mc:AlternateContent>
      </p:grpSp>
      <p:grpSp>
        <p:nvGrpSpPr>
          <p:cNvPr id="105" name="Grupo 104">
            <a:extLst>
              <a:ext uri="{FF2B5EF4-FFF2-40B4-BE49-F238E27FC236}">
                <a16:creationId xmlns:a16="http://schemas.microsoft.com/office/drawing/2014/main" id="{2ED3B34C-D166-4A8F-B4C8-EAC16BC884AB}"/>
              </a:ext>
            </a:extLst>
          </p:cNvPr>
          <p:cNvGrpSpPr/>
          <p:nvPr/>
        </p:nvGrpSpPr>
        <p:grpSpPr>
          <a:xfrm>
            <a:off x="1737720" y="3497239"/>
            <a:ext cx="737640" cy="491400"/>
            <a:chOff x="1737720" y="3497239"/>
            <a:chExt cx="737640" cy="491400"/>
          </a:xfrm>
        </p:grpSpPr>
        <mc:AlternateContent xmlns:mc="http://schemas.openxmlformats.org/markup-compatibility/2006" xmlns:p14="http://schemas.microsoft.com/office/powerpoint/2010/main">
          <mc:Choice Requires="p14">
            <p:contentPart p14:bwMode="auto" r:id="rId160">
              <p14:nvContentPartPr>
                <p14:cNvPr id="100" name="Entrada de lápiz 99">
                  <a:extLst>
                    <a:ext uri="{FF2B5EF4-FFF2-40B4-BE49-F238E27FC236}">
                      <a16:creationId xmlns:a16="http://schemas.microsoft.com/office/drawing/2014/main" id="{86175768-EFA0-414E-A1AE-C1BAD3FA69E4}"/>
                    </a:ext>
                  </a:extLst>
                </p14:cNvPr>
                <p14:cNvContentPartPr/>
                <p14:nvPr/>
              </p14:nvContentPartPr>
              <p14:xfrm>
                <a:off x="1820880" y="3553039"/>
                <a:ext cx="14400" cy="435600"/>
              </p14:xfrm>
            </p:contentPart>
          </mc:Choice>
          <mc:Fallback xmlns="">
            <p:pic>
              <p:nvPicPr>
                <p:cNvPr id="100" name="Entrada de lápiz 99">
                  <a:extLst>
                    <a:ext uri="{FF2B5EF4-FFF2-40B4-BE49-F238E27FC236}">
                      <a16:creationId xmlns:a16="http://schemas.microsoft.com/office/drawing/2014/main" id="{86175768-EFA0-414E-A1AE-C1BAD3FA69E4}"/>
                    </a:ext>
                  </a:extLst>
                </p:cNvPr>
                <p:cNvPicPr/>
                <p:nvPr/>
              </p:nvPicPr>
              <p:blipFill>
                <a:blip r:embed="rId161"/>
                <a:stretch>
                  <a:fillRect/>
                </a:stretch>
              </p:blipFill>
              <p:spPr>
                <a:xfrm>
                  <a:off x="1811880" y="3544399"/>
                  <a:ext cx="320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Entrada de lápiz 100">
                  <a:extLst>
                    <a:ext uri="{FF2B5EF4-FFF2-40B4-BE49-F238E27FC236}">
                      <a16:creationId xmlns:a16="http://schemas.microsoft.com/office/drawing/2014/main" id="{69FAB916-EA5D-4F97-8C38-93CF8CA55598}"/>
                    </a:ext>
                  </a:extLst>
                </p14:cNvPr>
                <p14:cNvContentPartPr/>
                <p14:nvPr/>
              </p14:nvContentPartPr>
              <p14:xfrm>
                <a:off x="1737720" y="3547279"/>
                <a:ext cx="277200" cy="193320"/>
              </p14:xfrm>
            </p:contentPart>
          </mc:Choice>
          <mc:Fallback xmlns="">
            <p:pic>
              <p:nvPicPr>
                <p:cNvPr id="101" name="Entrada de lápiz 100">
                  <a:extLst>
                    <a:ext uri="{FF2B5EF4-FFF2-40B4-BE49-F238E27FC236}">
                      <a16:creationId xmlns:a16="http://schemas.microsoft.com/office/drawing/2014/main" id="{69FAB916-EA5D-4F97-8C38-93CF8CA55598}"/>
                    </a:ext>
                  </a:extLst>
                </p:cNvPr>
                <p:cNvPicPr/>
                <p:nvPr/>
              </p:nvPicPr>
              <p:blipFill>
                <a:blip r:embed="rId163"/>
                <a:stretch>
                  <a:fillRect/>
                </a:stretch>
              </p:blipFill>
              <p:spPr>
                <a:xfrm>
                  <a:off x="1729080" y="3538639"/>
                  <a:ext cx="2948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Entrada de lápiz 101">
                  <a:extLst>
                    <a:ext uri="{FF2B5EF4-FFF2-40B4-BE49-F238E27FC236}">
                      <a16:creationId xmlns:a16="http://schemas.microsoft.com/office/drawing/2014/main" id="{D9344A3F-E745-49AF-89CC-3989F9334366}"/>
                    </a:ext>
                  </a:extLst>
                </p14:cNvPr>
                <p14:cNvContentPartPr/>
                <p14:nvPr/>
              </p14:nvContentPartPr>
              <p14:xfrm>
                <a:off x="2222280" y="3524959"/>
                <a:ext cx="20160" cy="126360"/>
              </p14:xfrm>
            </p:contentPart>
          </mc:Choice>
          <mc:Fallback xmlns="">
            <p:pic>
              <p:nvPicPr>
                <p:cNvPr id="102" name="Entrada de lápiz 101">
                  <a:extLst>
                    <a:ext uri="{FF2B5EF4-FFF2-40B4-BE49-F238E27FC236}">
                      <a16:creationId xmlns:a16="http://schemas.microsoft.com/office/drawing/2014/main" id="{D9344A3F-E745-49AF-89CC-3989F9334366}"/>
                    </a:ext>
                  </a:extLst>
                </p:cNvPr>
                <p:cNvPicPr/>
                <p:nvPr/>
              </p:nvPicPr>
              <p:blipFill>
                <a:blip r:embed="rId165"/>
                <a:stretch>
                  <a:fillRect/>
                </a:stretch>
              </p:blipFill>
              <p:spPr>
                <a:xfrm>
                  <a:off x="2213640" y="3515959"/>
                  <a:ext cx="3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Entrada de lápiz 102">
                  <a:extLst>
                    <a:ext uri="{FF2B5EF4-FFF2-40B4-BE49-F238E27FC236}">
                      <a16:creationId xmlns:a16="http://schemas.microsoft.com/office/drawing/2014/main" id="{ACA30847-5D2C-4B1E-A22C-FAF9EE34FC8C}"/>
                    </a:ext>
                  </a:extLst>
                </p14:cNvPr>
                <p14:cNvContentPartPr/>
                <p14:nvPr/>
              </p14:nvContentPartPr>
              <p14:xfrm>
                <a:off x="2121120" y="3610279"/>
                <a:ext cx="138600" cy="20520"/>
              </p14:xfrm>
            </p:contentPart>
          </mc:Choice>
          <mc:Fallback xmlns="">
            <p:pic>
              <p:nvPicPr>
                <p:cNvPr id="103" name="Entrada de lápiz 102">
                  <a:extLst>
                    <a:ext uri="{FF2B5EF4-FFF2-40B4-BE49-F238E27FC236}">
                      <a16:creationId xmlns:a16="http://schemas.microsoft.com/office/drawing/2014/main" id="{ACA30847-5D2C-4B1E-A22C-FAF9EE34FC8C}"/>
                    </a:ext>
                  </a:extLst>
                </p:cNvPr>
                <p:cNvPicPr/>
                <p:nvPr/>
              </p:nvPicPr>
              <p:blipFill>
                <a:blip r:embed="rId167"/>
                <a:stretch>
                  <a:fillRect/>
                </a:stretch>
              </p:blipFill>
              <p:spPr>
                <a:xfrm>
                  <a:off x="2112120" y="3601279"/>
                  <a:ext cx="156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Entrada de lápiz 103">
                  <a:extLst>
                    <a:ext uri="{FF2B5EF4-FFF2-40B4-BE49-F238E27FC236}">
                      <a16:creationId xmlns:a16="http://schemas.microsoft.com/office/drawing/2014/main" id="{56FDF071-9900-4AF3-8DC9-C4F65D62B54A}"/>
                    </a:ext>
                  </a:extLst>
                </p14:cNvPr>
                <p14:cNvContentPartPr/>
                <p14:nvPr/>
              </p14:nvContentPartPr>
              <p14:xfrm>
                <a:off x="2328480" y="3497239"/>
                <a:ext cx="146880" cy="185400"/>
              </p14:xfrm>
            </p:contentPart>
          </mc:Choice>
          <mc:Fallback xmlns="">
            <p:pic>
              <p:nvPicPr>
                <p:cNvPr id="104" name="Entrada de lápiz 103">
                  <a:extLst>
                    <a:ext uri="{FF2B5EF4-FFF2-40B4-BE49-F238E27FC236}">
                      <a16:creationId xmlns:a16="http://schemas.microsoft.com/office/drawing/2014/main" id="{56FDF071-9900-4AF3-8DC9-C4F65D62B54A}"/>
                    </a:ext>
                  </a:extLst>
                </p:cNvPr>
                <p:cNvPicPr/>
                <p:nvPr/>
              </p:nvPicPr>
              <p:blipFill>
                <a:blip r:embed="rId169"/>
                <a:stretch>
                  <a:fillRect/>
                </a:stretch>
              </p:blipFill>
              <p:spPr>
                <a:xfrm>
                  <a:off x="2319840" y="3488599"/>
                  <a:ext cx="164520" cy="203040"/>
                </a:xfrm>
                <a:prstGeom prst="rect">
                  <a:avLst/>
                </a:prstGeom>
              </p:spPr>
            </p:pic>
          </mc:Fallback>
        </mc:AlternateContent>
      </p:grpSp>
      <p:grpSp>
        <p:nvGrpSpPr>
          <p:cNvPr id="108" name="Grupo 107">
            <a:extLst>
              <a:ext uri="{FF2B5EF4-FFF2-40B4-BE49-F238E27FC236}">
                <a16:creationId xmlns:a16="http://schemas.microsoft.com/office/drawing/2014/main" id="{6EA8392B-B880-4396-B46A-738DE5B11A9F}"/>
              </a:ext>
            </a:extLst>
          </p:cNvPr>
          <p:cNvGrpSpPr/>
          <p:nvPr/>
        </p:nvGrpSpPr>
        <p:grpSpPr>
          <a:xfrm>
            <a:off x="3245040" y="3253519"/>
            <a:ext cx="127080" cy="84600"/>
            <a:chOff x="3245040" y="3253519"/>
            <a:chExt cx="127080" cy="84600"/>
          </a:xfrm>
        </p:grpSpPr>
        <mc:AlternateContent xmlns:mc="http://schemas.openxmlformats.org/markup-compatibility/2006" xmlns:p14="http://schemas.microsoft.com/office/powerpoint/2010/main">
          <mc:Choice Requires="p14">
            <p:contentPart p14:bwMode="auto" r:id="rId170">
              <p14:nvContentPartPr>
                <p14:cNvPr id="106" name="Entrada de lápiz 105">
                  <a:extLst>
                    <a:ext uri="{FF2B5EF4-FFF2-40B4-BE49-F238E27FC236}">
                      <a16:creationId xmlns:a16="http://schemas.microsoft.com/office/drawing/2014/main" id="{ADBBBB14-71AD-4B34-AC8C-302676451AB5}"/>
                    </a:ext>
                  </a:extLst>
                </p14:cNvPr>
                <p14:cNvContentPartPr/>
                <p14:nvPr/>
              </p14:nvContentPartPr>
              <p14:xfrm>
                <a:off x="3245040" y="3266119"/>
                <a:ext cx="51120" cy="65520"/>
              </p14:xfrm>
            </p:contentPart>
          </mc:Choice>
          <mc:Fallback xmlns="">
            <p:pic>
              <p:nvPicPr>
                <p:cNvPr id="106" name="Entrada de lápiz 105">
                  <a:extLst>
                    <a:ext uri="{FF2B5EF4-FFF2-40B4-BE49-F238E27FC236}">
                      <a16:creationId xmlns:a16="http://schemas.microsoft.com/office/drawing/2014/main" id="{ADBBBB14-71AD-4B34-AC8C-302676451AB5}"/>
                    </a:ext>
                  </a:extLst>
                </p:cNvPr>
                <p:cNvPicPr/>
                <p:nvPr/>
              </p:nvPicPr>
              <p:blipFill>
                <a:blip r:embed="rId171"/>
                <a:stretch>
                  <a:fillRect/>
                </a:stretch>
              </p:blipFill>
              <p:spPr>
                <a:xfrm>
                  <a:off x="3236040" y="3257119"/>
                  <a:ext cx="68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Entrada de lápiz 106">
                  <a:extLst>
                    <a:ext uri="{FF2B5EF4-FFF2-40B4-BE49-F238E27FC236}">
                      <a16:creationId xmlns:a16="http://schemas.microsoft.com/office/drawing/2014/main" id="{3729802E-7D03-4BA2-A9CC-79F24093A8EA}"/>
                    </a:ext>
                  </a:extLst>
                </p14:cNvPr>
                <p14:cNvContentPartPr/>
                <p14:nvPr/>
              </p14:nvContentPartPr>
              <p14:xfrm>
                <a:off x="3303720" y="3253519"/>
                <a:ext cx="68400" cy="84600"/>
              </p14:xfrm>
            </p:contentPart>
          </mc:Choice>
          <mc:Fallback xmlns="">
            <p:pic>
              <p:nvPicPr>
                <p:cNvPr id="107" name="Entrada de lápiz 106">
                  <a:extLst>
                    <a:ext uri="{FF2B5EF4-FFF2-40B4-BE49-F238E27FC236}">
                      <a16:creationId xmlns:a16="http://schemas.microsoft.com/office/drawing/2014/main" id="{3729802E-7D03-4BA2-A9CC-79F24093A8EA}"/>
                    </a:ext>
                  </a:extLst>
                </p:cNvPr>
                <p:cNvPicPr/>
                <p:nvPr/>
              </p:nvPicPr>
              <p:blipFill>
                <a:blip r:embed="rId173"/>
                <a:stretch>
                  <a:fillRect/>
                </a:stretch>
              </p:blipFill>
              <p:spPr>
                <a:xfrm>
                  <a:off x="3294720" y="3244519"/>
                  <a:ext cx="86040" cy="102240"/>
                </a:xfrm>
                <a:prstGeom prst="rect">
                  <a:avLst/>
                </a:prstGeom>
              </p:spPr>
            </p:pic>
          </mc:Fallback>
        </mc:AlternateContent>
      </p:grpSp>
      <p:grpSp>
        <p:nvGrpSpPr>
          <p:cNvPr id="121" name="Grupo 120">
            <a:extLst>
              <a:ext uri="{FF2B5EF4-FFF2-40B4-BE49-F238E27FC236}">
                <a16:creationId xmlns:a16="http://schemas.microsoft.com/office/drawing/2014/main" id="{0510E17B-23C8-4002-A0A9-58B39953C42E}"/>
              </a:ext>
            </a:extLst>
          </p:cNvPr>
          <p:cNvGrpSpPr/>
          <p:nvPr/>
        </p:nvGrpSpPr>
        <p:grpSpPr>
          <a:xfrm>
            <a:off x="3960000" y="2996839"/>
            <a:ext cx="1323360" cy="484200"/>
            <a:chOff x="3960000" y="2996839"/>
            <a:chExt cx="1323360" cy="484200"/>
          </a:xfrm>
        </p:grpSpPr>
        <mc:AlternateContent xmlns:mc="http://schemas.openxmlformats.org/markup-compatibility/2006" xmlns:p14="http://schemas.microsoft.com/office/powerpoint/2010/main">
          <mc:Choice Requires="p14">
            <p:contentPart p14:bwMode="auto" r:id="rId174">
              <p14:nvContentPartPr>
                <p14:cNvPr id="109" name="Entrada de lápiz 108">
                  <a:extLst>
                    <a:ext uri="{FF2B5EF4-FFF2-40B4-BE49-F238E27FC236}">
                      <a16:creationId xmlns:a16="http://schemas.microsoft.com/office/drawing/2014/main" id="{DE1067CF-07A5-4B75-9B0F-21C16EE3B769}"/>
                    </a:ext>
                  </a:extLst>
                </p14:cNvPr>
                <p14:cNvContentPartPr/>
                <p14:nvPr/>
              </p14:nvContentPartPr>
              <p14:xfrm>
                <a:off x="3960000" y="3010519"/>
                <a:ext cx="204120" cy="226800"/>
              </p14:xfrm>
            </p:contentPart>
          </mc:Choice>
          <mc:Fallback xmlns="">
            <p:pic>
              <p:nvPicPr>
                <p:cNvPr id="109" name="Entrada de lápiz 108">
                  <a:extLst>
                    <a:ext uri="{FF2B5EF4-FFF2-40B4-BE49-F238E27FC236}">
                      <a16:creationId xmlns:a16="http://schemas.microsoft.com/office/drawing/2014/main" id="{DE1067CF-07A5-4B75-9B0F-21C16EE3B769}"/>
                    </a:ext>
                  </a:extLst>
                </p:cNvPr>
                <p:cNvPicPr/>
                <p:nvPr/>
              </p:nvPicPr>
              <p:blipFill>
                <a:blip r:embed="rId175"/>
                <a:stretch>
                  <a:fillRect/>
                </a:stretch>
              </p:blipFill>
              <p:spPr>
                <a:xfrm>
                  <a:off x="3951360" y="3001879"/>
                  <a:ext cx="221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Entrada de lápiz 109">
                  <a:extLst>
                    <a:ext uri="{FF2B5EF4-FFF2-40B4-BE49-F238E27FC236}">
                      <a16:creationId xmlns:a16="http://schemas.microsoft.com/office/drawing/2014/main" id="{F55441DC-FC07-449C-A7EA-D5991B0E397D}"/>
                    </a:ext>
                  </a:extLst>
                </p14:cNvPr>
                <p14:cNvContentPartPr/>
                <p14:nvPr/>
              </p14:nvContentPartPr>
              <p14:xfrm>
                <a:off x="4286880" y="3117439"/>
                <a:ext cx="55080" cy="363600"/>
              </p14:xfrm>
            </p:contentPart>
          </mc:Choice>
          <mc:Fallback xmlns="">
            <p:pic>
              <p:nvPicPr>
                <p:cNvPr id="110" name="Entrada de lápiz 109">
                  <a:extLst>
                    <a:ext uri="{FF2B5EF4-FFF2-40B4-BE49-F238E27FC236}">
                      <a16:creationId xmlns:a16="http://schemas.microsoft.com/office/drawing/2014/main" id="{F55441DC-FC07-449C-A7EA-D5991B0E397D}"/>
                    </a:ext>
                  </a:extLst>
                </p:cNvPr>
                <p:cNvPicPr/>
                <p:nvPr/>
              </p:nvPicPr>
              <p:blipFill>
                <a:blip r:embed="rId177"/>
                <a:stretch>
                  <a:fillRect/>
                </a:stretch>
              </p:blipFill>
              <p:spPr>
                <a:xfrm>
                  <a:off x="4278240" y="3108439"/>
                  <a:ext cx="727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Entrada de lápiz 110">
                  <a:extLst>
                    <a:ext uri="{FF2B5EF4-FFF2-40B4-BE49-F238E27FC236}">
                      <a16:creationId xmlns:a16="http://schemas.microsoft.com/office/drawing/2014/main" id="{535FFFB8-E2ED-4F03-94B8-DBB2D3FB0333}"/>
                    </a:ext>
                  </a:extLst>
                </p14:cNvPr>
                <p14:cNvContentPartPr/>
                <p14:nvPr/>
              </p14:nvContentPartPr>
              <p14:xfrm>
                <a:off x="4231800" y="3059119"/>
                <a:ext cx="267840" cy="171360"/>
              </p14:xfrm>
            </p:contentPart>
          </mc:Choice>
          <mc:Fallback xmlns="">
            <p:pic>
              <p:nvPicPr>
                <p:cNvPr id="111" name="Entrada de lápiz 110">
                  <a:extLst>
                    <a:ext uri="{FF2B5EF4-FFF2-40B4-BE49-F238E27FC236}">
                      <a16:creationId xmlns:a16="http://schemas.microsoft.com/office/drawing/2014/main" id="{535FFFB8-E2ED-4F03-94B8-DBB2D3FB0333}"/>
                    </a:ext>
                  </a:extLst>
                </p:cNvPr>
                <p:cNvPicPr/>
                <p:nvPr/>
              </p:nvPicPr>
              <p:blipFill>
                <a:blip r:embed="rId179"/>
                <a:stretch>
                  <a:fillRect/>
                </a:stretch>
              </p:blipFill>
              <p:spPr>
                <a:xfrm>
                  <a:off x="4223160" y="3050479"/>
                  <a:ext cx="2854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Entrada de lápiz 111">
                  <a:extLst>
                    <a:ext uri="{FF2B5EF4-FFF2-40B4-BE49-F238E27FC236}">
                      <a16:creationId xmlns:a16="http://schemas.microsoft.com/office/drawing/2014/main" id="{34ABA52C-3F32-44E8-92C4-1E80DAE61259}"/>
                    </a:ext>
                  </a:extLst>
                </p14:cNvPr>
                <p14:cNvContentPartPr/>
                <p14:nvPr/>
              </p14:nvContentPartPr>
              <p14:xfrm>
                <a:off x="4774320" y="3050839"/>
                <a:ext cx="19080" cy="115560"/>
              </p14:xfrm>
            </p:contentPart>
          </mc:Choice>
          <mc:Fallback xmlns="">
            <p:pic>
              <p:nvPicPr>
                <p:cNvPr id="112" name="Entrada de lápiz 111">
                  <a:extLst>
                    <a:ext uri="{FF2B5EF4-FFF2-40B4-BE49-F238E27FC236}">
                      <a16:creationId xmlns:a16="http://schemas.microsoft.com/office/drawing/2014/main" id="{34ABA52C-3F32-44E8-92C4-1E80DAE61259}"/>
                    </a:ext>
                  </a:extLst>
                </p:cNvPr>
                <p:cNvPicPr/>
                <p:nvPr/>
              </p:nvPicPr>
              <p:blipFill>
                <a:blip r:embed="rId181"/>
                <a:stretch>
                  <a:fillRect/>
                </a:stretch>
              </p:blipFill>
              <p:spPr>
                <a:xfrm>
                  <a:off x="4765320" y="3042199"/>
                  <a:ext cx="36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Entrada de lápiz 112">
                  <a:extLst>
                    <a:ext uri="{FF2B5EF4-FFF2-40B4-BE49-F238E27FC236}">
                      <a16:creationId xmlns:a16="http://schemas.microsoft.com/office/drawing/2014/main" id="{3A05B881-C26D-4E43-A923-AB3C51D05145}"/>
                    </a:ext>
                  </a:extLst>
                </p14:cNvPr>
                <p14:cNvContentPartPr/>
                <p14:nvPr/>
              </p14:nvContentPartPr>
              <p14:xfrm>
                <a:off x="4698000" y="3115279"/>
                <a:ext cx="149400" cy="29880"/>
              </p14:xfrm>
            </p:contentPart>
          </mc:Choice>
          <mc:Fallback xmlns="">
            <p:pic>
              <p:nvPicPr>
                <p:cNvPr id="113" name="Entrada de lápiz 112">
                  <a:extLst>
                    <a:ext uri="{FF2B5EF4-FFF2-40B4-BE49-F238E27FC236}">
                      <a16:creationId xmlns:a16="http://schemas.microsoft.com/office/drawing/2014/main" id="{3A05B881-C26D-4E43-A923-AB3C51D05145}"/>
                    </a:ext>
                  </a:extLst>
                </p:cNvPr>
                <p:cNvPicPr/>
                <p:nvPr/>
              </p:nvPicPr>
              <p:blipFill>
                <a:blip r:embed="rId183"/>
                <a:stretch>
                  <a:fillRect/>
                </a:stretch>
              </p:blipFill>
              <p:spPr>
                <a:xfrm>
                  <a:off x="4689360" y="3106639"/>
                  <a:ext cx="167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5" name="Entrada de lápiz 114">
                  <a:extLst>
                    <a:ext uri="{FF2B5EF4-FFF2-40B4-BE49-F238E27FC236}">
                      <a16:creationId xmlns:a16="http://schemas.microsoft.com/office/drawing/2014/main" id="{95BCACEE-3F41-43BC-9890-9C3E80C32BFC}"/>
                    </a:ext>
                  </a:extLst>
                </p14:cNvPr>
                <p14:cNvContentPartPr/>
                <p14:nvPr/>
              </p14:nvContentPartPr>
              <p14:xfrm>
                <a:off x="4996800" y="2996839"/>
                <a:ext cx="286560" cy="174600"/>
              </p14:xfrm>
            </p:contentPart>
          </mc:Choice>
          <mc:Fallback xmlns="">
            <p:pic>
              <p:nvPicPr>
                <p:cNvPr id="115" name="Entrada de lápiz 114">
                  <a:extLst>
                    <a:ext uri="{FF2B5EF4-FFF2-40B4-BE49-F238E27FC236}">
                      <a16:creationId xmlns:a16="http://schemas.microsoft.com/office/drawing/2014/main" id="{95BCACEE-3F41-43BC-9890-9C3E80C32BFC}"/>
                    </a:ext>
                  </a:extLst>
                </p:cNvPr>
                <p:cNvPicPr/>
                <p:nvPr/>
              </p:nvPicPr>
              <p:blipFill>
                <a:blip r:embed="rId185"/>
                <a:stretch>
                  <a:fillRect/>
                </a:stretch>
              </p:blipFill>
              <p:spPr>
                <a:xfrm>
                  <a:off x="4988160" y="2988199"/>
                  <a:ext cx="304200" cy="192240"/>
                </a:xfrm>
                <a:prstGeom prst="rect">
                  <a:avLst/>
                </a:prstGeom>
              </p:spPr>
            </p:pic>
          </mc:Fallback>
        </mc:AlternateContent>
      </p:grpSp>
      <p:grpSp>
        <p:nvGrpSpPr>
          <p:cNvPr id="120" name="Grupo 119">
            <a:extLst>
              <a:ext uri="{FF2B5EF4-FFF2-40B4-BE49-F238E27FC236}">
                <a16:creationId xmlns:a16="http://schemas.microsoft.com/office/drawing/2014/main" id="{BED21358-C86F-4F77-9A00-ADAB27569CF2}"/>
              </a:ext>
            </a:extLst>
          </p:cNvPr>
          <p:cNvGrpSpPr/>
          <p:nvPr/>
        </p:nvGrpSpPr>
        <p:grpSpPr>
          <a:xfrm>
            <a:off x="5551920" y="2937079"/>
            <a:ext cx="694800" cy="413280"/>
            <a:chOff x="5551920" y="2937079"/>
            <a:chExt cx="694800" cy="413280"/>
          </a:xfrm>
        </p:grpSpPr>
        <mc:AlternateContent xmlns:mc="http://schemas.openxmlformats.org/markup-compatibility/2006" xmlns:p14="http://schemas.microsoft.com/office/powerpoint/2010/main">
          <mc:Choice Requires="p14">
            <p:contentPart p14:bwMode="auto" r:id="rId186">
              <p14:nvContentPartPr>
                <p14:cNvPr id="116" name="Entrada de lápiz 115">
                  <a:extLst>
                    <a:ext uri="{FF2B5EF4-FFF2-40B4-BE49-F238E27FC236}">
                      <a16:creationId xmlns:a16="http://schemas.microsoft.com/office/drawing/2014/main" id="{82B17139-5A8C-4566-AC6D-12B6E6EC0369}"/>
                    </a:ext>
                  </a:extLst>
                </p14:cNvPr>
                <p14:cNvContentPartPr/>
                <p14:nvPr/>
              </p14:nvContentPartPr>
              <p14:xfrm>
                <a:off x="5551920" y="3044359"/>
                <a:ext cx="155880" cy="3240"/>
              </p14:xfrm>
            </p:contentPart>
          </mc:Choice>
          <mc:Fallback xmlns="">
            <p:pic>
              <p:nvPicPr>
                <p:cNvPr id="116" name="Entrada de lápiz 115">
                  <a:extLst>
                    <a:ext uri="{FF2B5EF4-FFF2-40B4-BE49-F238E27FC236}">
                      <a16:creationId xmlns:a16="http://schemas.microsoft.com/office/drawing/2014/main" id="{82B17139-5A8C-4566-AC6D-12B6E6EC0369}"/>
                    </a:ext>
                  </a:extLst>
                </p:cNvPr>
                <p:cNvPicPr/>
                <p:nvPr/>
              </p:nvPicPr>
              <p:blipFill>
                <a:blip r:embed="rId187"/>
                <a:stretch>
                  <a:fillRect/>
                </a:stretch>
              </p:blipFill>
              <p:spPr>
                <a:xfrm>
                  <a:off x="5543280" y="3035359"/>
                  <a:ext cx="173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Entrada de lápiz 116">
                  <a:extLst>
                    <a:ext uri="{FF2B5EF4-FFF2-40B4-BE49-F238E27FC236}">
                      <a16:creationId xmlns:a16="http://schemas.microsoft.com/office/drawing/2014/main" id="{AE62DFF2-EF8E-41B8-BE6A-55351E1BEDF2}"/>
                    </a:ext>
                  </a:extLst>
                </p14:cNvPr>
                <p14:cNvContentPartPr/>
                <p14:nvPr/>
              </p14:nvContentPartPr>
              <p14:xfrm>
                <a:off x="5557320" y="3116719"/>
                <a:ext cx="137520" cy="6120"/>
              </p14:xfrm>
            </p:contentPart>
          </mc:Choice>
          <mc:Fallback xmlns="">
            <p:pic>
              <p:nvPicPr>
                <p:cNvPr id="117" name="Entrada de lápiz 116">
                  <a:extLst>
                    <a:ext uri="{FF2B5EF4-FFF2-40B4-BE49-F238E27FC236}">
                      <a16:creationId xmlns:a16="http://schemas.microsoft.com/office/drawing/2014/main" id="{AE62DFF2-EF8E-41B8-BE6A-55351E1BEDF2}"/>
                    </a:ext>
                  </a:extLst>
                </p:cNvPr>
                <p:cNvPicPr/>
                <p:nvPr/>
              </p:nvPicPr>
              <p:blipFill>
                <a:blip r:embed="rId189"/>
                <a:stretch>
                  <a:fillRect/>
                </a:stretch>
              </p:blipFill>
              <p:spPr>
                <a:xfrm>
                  <a:off x="5548320" y="3108079"/>
                  <a:ext cx="1551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Entrada de lápiz 117">
                  <a:extLst>
                    <a:ext uri="{FF2B5EF4-FFF2-40B4-BE49-F238E27FC236}">
                      <a16:creationId xmlns:a16="http://schemas.microsoft.com/office/drawing/2014/main" id="{5B7A242C-F5EF-4297-BF86-4D733F8E44A5}"/>
                    </a:ext>
                  </a:extLst>
                </p14:cNvPr>
                <p14:cNvContentPartPr/>
                <p14:nvPr/>
              </p14:nvContentPartPr>
              <p14:xfrm>
                <a:off x="5986800" y="3038599"/>
                <a:ext cx="10440" cy="311760"/>
              </p14:xfrm>
            </p:contentPart>
          </mc:Choice>
          <mc:Fallback xmlns="">
            <p:pic>
              <p:nvPicPr>
                <p:cNvPr id="118" name="Entrada de lápiz 117">
                  <a:extLst>
                    <a:ext uri="{FF2B5EF4-FFF2-40B4-BE49-F238E27FC236}">
                      <a16:creationId xmlns:a16="http://schemas.microsoft.com/office/drawing/2014/main" id="{5B7A242C-F5EF-4297-BF86-4D733F8E44A5}"/>
                    </a:ext>
                  </a:extLst>
                </p:cNvPr>
                <p:cNvPicPr/>
                <p:nvPr/>
              </p:nvPicPr>
              <p:blipFill>
                <a:blip r:embed="rId191"/>
                <a:stretch>
                  <a:fillRect/>
                </a:stretch>
              </p:blipFill>
              <p:spPr>
                <a:xfrm>
                  <a:off x="5977800" y="3029959"/>
                  <a:ext cx="280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Entrada de lápiz 118">
                  <a:extLst>
                    <a:ext uri="{FF2B5EF4-FFF2-40B4-BE49-F238E27FC236}">
                      <a16:creationId xmlns:a16="http://schemas.microsoft.com/office/drawing/2014/main" id="{B30FD1B2-DF6E-47DA-AE9B-3C313068C660}"/>
                    </a:ext>
                  </a:extLst>
                </p14:cNvPr>
                <p14:cNvContentPartPr/>
                <p14:nvPr/>
              </p14:nvContentPartPr>
              <p14:xfrm>
                <a:off x="5893920" y="2937079"/>
                <a:ext cx="352800" cy="231480"/>
              </p14:xfrm>
            </p:contentPart>
          </mc:Choice>
          <mc:Fallback xmlns="">
            <p:pic>
              <p:nvPicPr>
                <p:cNvPr id="119" name="Entrada de lápiz 118">
                  <a:extLst>
                    <a:ext uri="{FF2B5EF4-FFF2-40B4-BE49-F238E27FC236}">
                      <a16:creationId xmlns:a16="http://schemas.microsoft.com/office/drawing/2014/main" id="{B30FD1B2-DF6E-47DA-AE9B-3C313068C660}"/>
                    </a:ext>
                  </a:extLst>
                </p:cNvPr>
                <p:cNvPicPr/>
                <p:nvPr/>
              </p:nvPicPr>
              <p:blipFill>
                <a:blip r:embed="rId193"/>
                <a:stretch>
                  <a:fillRect/>
                </a:stretch>
              </p:blipFill>
              <p:spPr>
                <a:xfrm>
                  <a:off x="5884920" y="2928439"/>
                  <a:ext cx="370440" cy="249120"/>
                </a:xfrm>
                <a:prstGeom prst="rect">
                  <a:avLst/>
                </a:prstGeom>
              </p:spPr>
            </p:pic>
          </mc:Fallback>
        </mc:AlternateContent>
      </p:grpSp>
      <p:grpSp>
        <p:nvGrpSpPr>
          <p:cNvPr id="128" name="Grupo 127">
            <a:extLst>
              <a:ext uri="{FF2B5EF4-FFF2-40B4-BE49-F238E27FC236}">
                <a16:creationId xmlns:a16="http://schemas.microsoft.com/office/drawing/2014/main" id="{C2CEB717-4868-40A6-BE52-07252939E722}"/>
              </a:ext>
            </a:extLst>
          </p:cNvPr>
          <p:cNvGrpSpPr/>
          <p:nvPr/>
        </p:nvGrpSpPr>
        <p:grpSpPr>
          <a:xfrm>
            <a:off x="4035240" y="3677239"/>
            <a:ext cx="494640" cy="175680"/>
            <a:chOff x="4035240" y="3677239"/>
            <a:chExt cx="494640" cy="175680"/>
          </a:xfrm>
        </p:grpSpPr>
        <mc:AlternateContent xmlns:mc="http://schemas.openxmlformats.org/markup-compatibility/2006" xmlns:p14="http://schemas.microsoft.com/office/powerpoint/2010/main">
          <mc:Choice Requires="p14">
            <p:contentPart p14:bwMode="auto" r:id="rId194">
              <p14:nvContentPartPr>
                <p14:cNvPr id="122" name="Entrada de lápiz 121">
                  <a:extLst>
                    <a:ext uri="{FF2B5EF4-FFF2-40B4-BE49-F238E27FC236}">
                      <a16:creationId xmlns:a16="http://schemas.microsoft.com/office/drawing/2014/main" id="{9B9E417A-71B3-4168-89D3-596B37C8465C}"/>
                    </a:ext>
                  </a:extLst>
                </p14:cNvPr>
                <p14:cNvContentPartPr/>
                <p14:nvPr/>
              </p14:nvContentPartPr>
              <p14:xfrm>
                <a:off x="4035240" y="3677239"/>
                <a:ext cx="212400" cy="175680"/>
              </p14:xfrm>
            </p:contentPart>
          </mc:Choice>
          <mc:Fallback xmlns="">
            <p:pic>
              <p:nvPicPr>
                <p:cNvPr id="122" name="Entrada de lápiz 121">
                  <a:extLst>
                    <a:ext uri="{FF2B5EF4-FFF2-40B4-BE49-F238E27FC236}">
                      <a16:creationId xmlns:a16="http://schemas.microsoft.com/office/drawing/2014/main" id="{9B9E417A-71B3-4168-89D3-596B37C8465C}"/>
                    </a:ext>
                  </a:extLst>
                </p:cNvPr>
                <p:cNvPicPr/>
                <p:nvPr/>
              </p:nvPicPr>
              <p:blipFill>
                <a:blip r:embed="rId195"/>
                <a:stretch>
                  <a:fillRect/>
                </a:stretch>
              </p:blipFill>
              <p:spPr>
                <a:xfrm>
                  <a:off x="4026240" y="3668239"/>
                  <a:ext cx="230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Entrada de lápiz 122">
                  <a:extLst>
                    <a:ext uri="{FF2B5EF4-FFF2-40B4-BE49-F238E27FC236}">
                      <a16:creationId xmlns:a16="http://schemas.microsoft.com/office/drawing/2014/main" id="{8EEC4B20-B45D-4221-B2A8-894F98A6DE7A}"/>
                    </a:ext>
                  </a:extLst>
                </p14:cNvPr>
                <p14:cNvContentPartPr/>
                <p14:nvPr/>
              </p14:nvContentPartPr>
              <p14:xfrm>
                <a:off x="4361040" y="3740959"/>
                <a:ext cx="168840" cy="8280"/>
              </p14:xfrm>
            </p:contentPart>
          </mc:Choice>
          <mc:Fallback xmlns="">
            <p:pic>
              <p:nvPicPr>
                <p:cNvPr id="123" name="Entrada de lápiz 122">
                  <a:extLst>
                    <a:ext uri="{FF2B5EF4-FFF2-40B4-BE49-F238E27FC236}">
                      <a16:creationId xmlns:a16="http://schemas.microsoft.com/office/drawing/2014/main" id="{8EEC4B20-B45D-4221-B2A8-894F98A6DE7A}"/>
                    </a:ext>
                  </a:extLst>
                </p:cNvPr>
                <p:cNvPicPr/>
                <p:nvPr/>
              </p:nvPicPr>
              <p:blipFill>
                <a:blip r:embed="rId197"/>
                <a:stretch>
                  <a:fillRect/>
                </a:stretch>
              </p:blipFill>
              <p:spPr>
                <a:xfrm>
                  <a:off x="4352040" y="3731959"/>
                  <a:ext cx="186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Entrada de lápiz 123">
                  <a:extLst>
                    <a:ext uri="{FF2B5EF4-FFF2-40B4-BE49-F238E27FC236}">
                      <a16:creationId xmlns:a16="http://schemas.microsoft.com/office/drawing/2014/main" id="{8AC5FFF1-46AC-4DD3-9FEA-4170DD4264D0}"/>
                    </a:ext>
                  </a:extLst>
                </p14:cNvPr>
                <p14:cNvContentPartPr/>
                <p14:nvPr/>
              </p14:nvContentPartPr>
              <p14:xfrm>
                <a:off x="4432680" y="3817999"/>
                <a:ext cx="90000" cy="14400"/>
              </p14:xfrm>
            </p:contentPart>
          </mc:Choice>
          <mc:Fallback xmlns="">
            <p:pic>
              <p:nvPicPr>
                <p:cNvPr id="124" name="Entrada de lápiz 123">
                  <a:extLst>
                    <a:ext uri="{FF2B5EF4-FFF2-40B4-BE49-F238E27FC236}">
                      <a16:creationId xmlns:a16="http://schemas.microsoft.com/office/drawing/2014/main" id="{8AC5FFF1-46AC-4DD3-9FEA-4170DD4264D0}"/>
                    </a:ext>
                  </a:extLst>
                </p:cNvPr>
                <p:cNvPicPr/>
                <p:nvPr/>
              </p:nvPicPr>
              <p:blipFill>
                <a:blip r:embed="rId199"/>
                <a:stretch>
                  <a:fillRect/>
                </a:stretch>
              </p:blipFill>
              <p:spPr>
                <a:xfrm>
                  <a:off x="4423680" y="3809359"/>
                  <a:ext cx="10764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25" name="Entrada de lápiz 124">
                <a:extLst>
                  <a:ext uri="{FF2B5EF4-FFF2-40B4-BE49-F238E27FC236}">
                    <a16:creationId xmlns:a16="http://schemas.microsoft.com/office/drawing/2014/main" id="{94B0FC50-DFDD-4B5F-9B84-734D520D427E}"/>
                  </a:ext>
                </a:extLst>
              </p14:cNvPr>
              <p14:cNvContentPartPr/>
              <p14:nvPr/>
            </p14:nvContentPartPr>
            <p14:xfrm>
              <a:off x="4927680" y="3710359"/>
              <a:ext cx="15480" cy="273240"/>
            </p14:xfrm>
          </p:contentPart>
        </mc:Choice>
        <mc:Fallback xmlns="">
          <p:pic>
            <p:nvPicPr>
              <p:cNvPr id="125" name="Entrada de lápiz 124">
                <a:extLst>
                  <a:ext uri="{FF2B5EF4-FFF2-40B4-BE49-F238E27FC236}">
                    <a16:creationId xmlns:a16="http://schemas.microsoft.com/office/drawing/2014/main" id="{94B0FC50-DFDD-4B5F-9B84-734D520D427E}"/>
                  </a:ext>
                </a:extLst>
              </p:cNvPr>
              <p:cNvPicPr/>
              <p:nvPr/>
            </p:nvPicPr>
            <p:blipFill>
              <a:blip r:embed="rId201"/>
              <a:stretch>
                <a:fillRect/>
              </a:stretch>
            </p:blipFill>
            <p:spPr>
              <a:xfrm>
                <a:off x="4918680" y="3701359"/>
                <a:ext cx="33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Entrada de lápiz 125">
                <a:extLst>
                  <a:ext uri="{FF2B5EF4-FFF2-40B4-BE49-F238E27FC236}">
                    <a16:creationId xmlns:a16="http://schemas.microsoft.com/office/drawing/2014/main" id="{D32FBEA8-E5AA-409D-9789-50B9EDCD7EA6}"/>
                  </a:ext>
                </a:extLst>
              </p14:cNvPr>
              <p14:cNvContentPartPr/>
              <p14:nvPr/>
            </p14:nvContentPartPr>
            <p14:xfrm>
              <a:off x="4807440" y="3591919"/>
              <a:ext cx="275040" cy="214920"/>
            </p14:xfrm>
          </p:contentPart>
        </mc:Choice>
        <mc:Fallback xmlns="">
          <p:pic>
            <p:nvPicPr>
              <p:cNvPr id="126" name="Entrada de lápiz 125">
                <a:extLst>
                  <a:ext uri="{FF2B5EF4-FFF2-40B4-BE49-F238E27FC236}">
                    <a16:creationId xmlns:a16="http://schemas.microsoft.com/office/drawing/2014/main" id="{D32FBEA8-E5AA-409D-9789-50B9EDCD7EA6}"/>
                  </a:ext>
                </a:extLst>
              </p:cNvPr>
              <p:cNvPicPr/>
              <p:nvPr/>
            </p:nvPicPr>
            <p:blipFill>
              <a:blip r:embed="rId203"/>
              <a:stretch>
                <a:fillRect/>
              </a:stretch>
            </p:blipFill>
            <p:spPr>
              <a:xfrm>
                <a:off x="4798800" y="3582919"/>
                <a:ext cx="292680" cy="232560"/>
              </a:xfrm>
              <a:prstGeom prst="rect">
                <a:avLst/>
              </a:prstGeom>
            </p:spPr>
          </p:pic>
        </mc:Fallback>
      </mc:AlternateContent>
      <p:grpSp>
        <p:nvGrpSpPr>
          <p:cNvPr id="146" name="Grupo 145">
            <a:extLst>
              <a:ext uri="{FF2B5EF4-FFF2-40B4-BE49-F238E27FC236}">
                <a16:creationId xmlns:a16="http://schemas.microsoft.com/office/drawing/2014/main" id="{DA57498E-6BAB-4D9B-8877-101760F8BC39}"/>
              </a:ext>
            </a:extLst>
          </p:cNvPr>
          <p:cNvGrpSpPr/>
          <p:nvPr/>
        </p:nvGrpSpPr>
        <p:grpSpPr>
          <a:xfrm>
            <a:off x="5285520" y="3575719"/>
            <a:ext cx="866880" cy="440280"/>
            <a:chOff x="5285520" y="3575719"/>
            <a:chExt cx="866880" cy="440280"/>
          </a:xfrm>
        </p:grpSpPr>
        <mc:AlternateContent xmlns:mc="http://schemas.openxmlformats.org/markup-compatibility/2006" xmlns:p14="http://schemas.microsoft.com/office/powerpoint/2010/main">
          <mc:Choice Requires="p14">
            <p:contentPart p14:bwMode="auto" r:id="rId204">
              <p14:nvContentPartPr>
                <p14:cNvPr id="129" name="Entrada de lápiz 128">
                  <a:extLst>
                    <a:ext uri="{FF2B5EF4-FFF2-40B4-BE49-F238E27FC236}">
                      <a16:creationId xmlns:a16="http://schemas.microsoft.com/office/drawing/2014/main" id="{7FED8461-E578-4844-ABA2-72A25985F41B}"/>
                    </a:ext>
                  </a:extLst>
                </p14:cNvPr>
                <p14:cNvContentPartPr/>
                <p14:nvPr/>
              </p14:nvContentPartPr>
              <p14:xfrm>
                <a:off x="5285520" y="3724399"/>
                <a:ext cx="137520" cy="6120"/>
              </p14:xfrm>
            </p:contentPart>
          </mc:Choice>
          <mc:Fallback xmlns="">
            <p:pic>
              <p:nvPicPr>
                <p:cNvPr id="129" name="Entrada de lápiz 128">
                  <a:extLst>
                    <a:ext uri="{FF2B5EF4-FFF2-40B4-BE49-F238E27FC236}">
                      <a16:creationId xmlns:a16="http://schemas.microsoft.com/office/drawing/2014/main" id="{7FED8461-E578-4844-ABA2-72A25985F41B}"/>
                    </a:ext>
                  </a:extLst>
                </p:cNvPr>
                <p:cNvPicPr/>
                <p:nvPr/>
              </p:nvPicPr>
              <p:blipFill>
                <a:blip r:embed="rId205"/>
                <a:stretch>
                  <a:fillRect/>
                </a:stretch>
              </p:blipFill>
              <p:spPr>
                <a:xfrm>
                  <a:off x="5276520" y="3715399"/>
                  <a:ext cx="1551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Entrada de lápiz 130">
                  <a:extLst>
                    <a:ext uri="{FF2B5EF4-FFF2-40B4-BE49-F238E27FC236}">
                      <a16:creationId xmlns:a16="http://schemas.microsoft.com/office/drawing/2014/main" id="{B3399B6E-05F4-4DED-9816-87273D909AE9}"/>
                    </a:ext>
                  </a:extLst>
                </p14:cNvPr>
                <p14:cNvContentPartPr/>
                <p14:nvPr/>
              </p14:nvContentPartPr>
              <p14:xfrm>
                <a:off x="5586840" y="3575719"/>
                <a:ext cx="223200" cy="172800"/>
              </p14:xfrm>
            </p:contentPart>
          </mc:Choice>
          <mc:Fallback xmlns="">
            <p:pic>
              <p:nvPicPr>
                <p:cNvPr id="131" name="Entrada de lápiz 130">
                  <a:extLst>
                    <a:ext uri="{FF2B5EF4-FFF2-40B4-BE49-F238E27FC236}">
                      <a16:creationId xmlns:a16="http://schemas.microsoft.com/office/drawing/2014/main" id="{B3399B6E-05F4-4DED-9816-87273D909AE9}"/>
                    </a:ext>
                  </a:extLst>
                </p:cNvPr>
                <p:cNvPicPr/>
                <p:nvPr/>
              </p:nvPicPr>
              <p:blipFill>
                <a:blip r:embed="rId207"/>
                <a:stretch>
                  <a:fillRect/>
                </a:stretch>
              </p:blipFill>
              <p:spPr>
                <a:xfrm>
                  <a:off x="5577840" y="3566719"/>
                  <a:ext cx="240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Entrada de lápiz 131">
                  <a:extLst>
                    <a:ext uri="{FF2B5EF4-FFF2-40B4-BE49-F238E27FC236}">
                      <a16:creationId xmlns:a16="http://schemas.microsoft.com/office/drawing/2014/main" id="{035E2E9A-6BA2-4E1D-B102-DF856865E192}"/>
                    </a:ext>
                  </a:extLst>
                </p14:cNvPr>
                <p14:cNvContentPartPr/>
                <p14:nvPr/>
              </p14:nvContentPartPr>
              <p14:xfrm>
                <a:off x="5924880" y="3648799"/>
                <a:ext cx="69840" cy="367200"/>
              </p14:xfrm>
            </p:contentPart>
          </mc:Choice>
          <mc:Fallback xmlns="">
            <p:pic>
              <p:nvPicPr>
                <p:cNvPr id="132" name="Entrada de lápiz 131">
                  <a:extLst>
                    <a:ext uri="{FF2B5EF4-FFF2-40B4-BE49-F238E27FC236}">
                      <a16:creationId xmlns:a16="http://schemas.microsoft.com/office/drawing/2014/main" id="{035E2E9A-6BA2-4E1D-B102-DF856865E192}"/>
                    </a:ext>
                  </a:extLst>
                </p:cNvPr>
                <p:cNvPicPr/>
                <p:nvPr/>
              </p:nvPicPr>
              <p:blipFill>
                <a:blip r:embed="rId209"/>
                <a:stretch>
                  <a:fillRect/>
                </a:stretch>
              </p:blipFill>
              <p:spPr>
                <a:xfrm>
                  <a:off x="5915880" y="3640159"/>
                  <a:ext cx="874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3" name="Entrada de lápiz 132">
                  <a:extLst>
                    <a:ext uri="{FF2B5EF4-FFF2-40B4-BE49-F238E27FC236}">
                      <a16:creationId xmlns:a16="http://schemas.microsoft.com/office/drawing/2014/main" id="{9693EB97-1F52-4E9A-8DB5-386803EAB397}"/>
                    </a:ext>
                  </a:extLst>
                </p14:cNvPr>
                <p14:cNvContentPartPr/>
                <p14:nvPr/>
              </p14:nvContentPartPr>
              <p14:xfrm>
                <a:off x="5904360" y="3581839"/>
                <a:ext cx="248040" cy="230040"/>
              </p14:xfrm>
            </p:contentPart>
          </mc:Choice>
          <mc:Fallback xmlns="">
            <p:pic>
              <p:nvPicPr>
                <p:cNvPr id="133" name="Entrada de lápiz 132">
                  <a:extLst>
                    <a:ext uri="{FF2B5EF4-FFF2-40B4-BE49-F238E27FC236}">
                      <a16:creationId xmlns:a16="http://schemas.microsoft.com/office/drawing/2014/main" id="{9693EB97-1F52-4E9A-8DB5-386803EAB397}"/>
                    </a:ext>
                  </a:extLst>
                </p:cNvPr>
                <p:cNvPicPr/>
                <p:nvPr/>
              </p:nvPicPr>
              <p:blipFill>
                <a:blip r:embed="rId211"/>
                <a:stretch>
                  <a:fillRect/>
                </a:stretch>
              </p:blipFill>
              <p:spPr>
                <a:xfrm>
                  <a:off x="5895720" y="3573199"/>
                  <a:ext cx="265680" cy="247680"/>
                </a:xfrm>
                <a:prstGeom prst="rect">
                  <a:avLst/>
                </a:prstGeom>
              </p:spPr>
            </p:pic>
          </mc:Fallback>
        </mc:AlternateContent>
      </p:grpSp>
      <p:grpSp>
        <p:nvGrpSpPr>
          <p:cNvPr id="145" name="Grupo 144">
            <a:extLst>
              <a:ext uri="{FF2B5EF4-FFF2-40B4-BE49-F238E27FC236}">
                <a16:creationId xmlns:a16="http://schemas.microsoft.com/office/drawing/2014/main" id="{006C366B-B2B2-4090-B672-8507E602E21B}"/>
              </a:ext>
            </a:extLst>
          </p:cNvPr>
          <p:cNvGrpSpPr/>
          <p:nvPr/>
        </p:nvGrpSpPr>
        <p:grpSpPr>
          <a:xfrm>
            <a:off x="4021920" y="4174039"/>
            <a:ext cx="487440" cy="273960"/>
            <a:chOff x="4021920" y="4174039"/>
            <a:chExt cx="487440" cy="273960"/>
          </a:xfrm>
        </p:grpSpPr>
        <mc:AlternateContent xmlns:mc="http://schemas.openxmlformats.org/markup-compatibility/2006" xmlns:p14="http://schemas.microsoft.com/office/powerpoint/2010/main">
          <mc:Choice Requires="p14">
            <p:contentPart p14:bwMode="auto" r:id="rId212">
              <p14:nvContentPartPr>
                <p14:cNvPr id="134" name="Entrada de lápiz 133">
                  <a:extLst>
                    <a:ext uri="{FF2B5EF4-FFF2-40B4-BE49-F238E27FC236}">
                      <a16:creationId xmlns:a16="http://schemas.microsoft.com/office/drawing/2014/main" id="{C3FEEE02-BEC5-4A33-A8F4-5CDE074DCF8E}"/>
                    </a:ext>
                  </a:extLst>
                </p14:cNvPr>
                <p14:cNvContentPartPr/>
                <p14:nvPr/>
              </p14:nvContentPartPr>
              <p14:xfrm>
                <a:off x="4021920" y="4174039"/>
                <a:ext cx="196200" cy="267840"/>
              </p14:xfrm>
            </p:contentPart>
          </mc:Choice>
          <mc:Fallback xmlns="">
            <p:pic>
              <p:nvPicPr>
                <p:cNvPr id="134" name="Entrada de lápiz 133">
                  <a:extLst>
                    <a:ext uri="{FF2B5EF4-FFF2-40B4-BE49-F238E27FC236}">
                      <a16:creationId xmlns:a16="http://schemas.microsoft.com/office/drawing/2014/main" id="{C3FEEE02-BEC5-4A33-A8F4-5CDE074DCF8E}"/>
                    </a:ext>
                  </a:extLst>
                </p:cNvPr>
                <p:cNvPicPr/>
                <p:nvPr/>
              </p:nvPicPr>
              <p:blipFill>
                <a:blip r:embed="rId213"/>
                <a:stretch>
                  <a:fillRect/>
                </a:stretch>
              </p:blipFill>
              <p:spPr>
                <a:xfrm>
                  <a:off x="4013280" y="4165039"/>
                  <a:ext cx="2138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5" name="Entrada de lápiz 134">
                  <a:extLst>
                    <a:ext uri="{FF2B5EF4-FFF2-40B4-BE49-F238E27FC236}">
                      <a16:creationId xmlns:a16="http://schemas.microsoft.com/office/drawing/2014/main" id="{42CE6A46-FE58-4D41-851E-3E344D378513}"/>
                    </a:ext>
                  </a:extLst>
                </p14:cNvPr>
                <p14:cNvContentPartPr/>
                <p14:nvPr/>
              </p14:nvContentPartPr>
              <p14:xfrm>
                <a:off x="4333680" y="4348639"/>
                <a:ext cx="159480" cy="7920"/>
              </p14:xfrm>
            </p:contentPart>
          </mc:Choice>
          <mc:Fallback xmlns="">
            <p:pic>
              <p:nvPicPr>
                <p:cNvPr id="135" name="Entrada de lápiz 134">
                  <a:extLst>
                    <a:ext uri="{FF2B5EF4-FFF2-40B4-BE49-F238E27FC236}">
                      <a16:creationId xmlns:a16="http://schemas.microsoft.com/office/drawing/2014/main" id="{42CE6A46-FE58-4D41-851E-3E344D378513}"/>
                    </a:ext>
                  </a:extLst>
                </p:cNvPr>
                <p:cNvPicPr/>
                <p:nvPr/>
              </p:nvPicPr>
              <p:blipFill>
                <a:blip r:embed="rId215"/>
                <a:stretch>
                  <a:fillRect/>
                </a:stretch>
              </p:blipFill>
              <p:spPr>
                <a:xfrm>
                  <a:off x="4324680" y="4339639"/>
                  <a:ext cx="177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Entrada de lápiz 135">
                  <a:extLst>
                    <a:ext uri="{FF2B5EF4-FFF2-40B4-BE49-F238E27FC236}">
                      <a16:creationId xmlns:a16="http://schemas.microsoft.com/office/drawing/2014/main" id="{008687BD-D9A0-43AF-9005-F2194130B47C}"/>
                    </a:ext>
                  </a:extLst>
                </p14:cNvPr>
                <p14:cNvContentPartPr/>
                <p14:nvPr/>
              </p14:nvContentPartPr>
              <p14:xfrm>
                <a:off x="4387680" y="4428559"/>
                <a:ext cx="121680" cy="19440"/>
              </p14:xfrm>
            </p:contentPart>
          </mc:Choice>
          <mc:Fallback xmlns="">
            <p:pic>
              <p:nvPicPr>
                <p:cNvPr id="136" name="Entrada de lápiz 135">
                  <a:extLst>
                    <a:ext uri="{FF2B5EF4-FFF2-40B4-BE49-F238E27FC236}">
                      <a16:creationId xmlns:a16="http://schemas.microsoft.com/office/drawing/2014/main" id="{008687BD-D9A0-43AF-9005-F2194130B47C}"/>
                    </a:ext>
                  </a:extLst>
                </p:cNvPr>
                <p:cNvPicPr/>
                <p:nvPr/>
              </p:nvPicPr>
              <p:blipFill>
                <a:blip r:embed="rId217"/>
                <a:stretch>
                  <a:fillRect/>
                </a:stretch>
              </p:blipFill>
              <p:spPr>
                <a:xfrm>
                  <a:off x="4378680" y="4419919"/>
                  <a:ext cx="139320" cy="37080"/>
                </a:xfrm>
                <a:prstGeom prst="rect">
                  <a:avLst/>
                </a:prstGeom>
              </p:spPr>
            </p:pic>
          </mc:Fallback>
        </mc:AlternateContent>
      </p:grpSp>
      <p:grpSp>
        <p:nvGrpSpPr>
          <p:cNvPr id="144" name="Grupo 143">
            <a:extLst>
              <a:ext uri="{FF2B5EF4-FFF2-40B4-BE49-F238E27FC236}">
                <a16:creationId xmlns:a16="http://schemas.microsoft.com/office/drawing/2014/main" id="{8656BBB6-4A84-49B7-9C9C-BC0018F7C432}"/>
              </a:ext>
            </a:extLst>
          </p:cNvPr>
          <p:cNvGrpSpPr/>
          <p:nvPr/>
        </p:nvGrpSpPr>
        <p:grpSpPr>
          <a:xfrm>
            <a:off x="4892400" y="4188799"/>
            <a:ext cx="1598040" cy="491040"/>
            <a:chOff x="4892400" y="4188799"/>
            <a:chExt cx="1598040" cy="491040"/>
          </a:xfrm>
        </p:grpSpPr>
        <mc:AlternateContent xmlns:mc="http://schemas.openxmlformats.org/markup-compatibility/2006" xmlns:p14="http://schemas.microsoft.com/office/powerpoint/2010/main">
          <mc:Choice Requires="p14">
            <p:contentPart p14:bwMode="auto" r:id="rId218">
              <p14:nvContentPartPr>
                <p14:cNvPr id="137" name="Entrada de lápiz 136">
                  <a:extLst>
                    <a:ext uri="{FF2B5EF4-FFF2-40B4-BE49-F238E27FC236}">
                      <a16:creationId xmlns:a16="http://schemas.microsoft.com/office/drawing/2014/main" id="{366B15E1-33B6-46E6-99C1-FA9FFFB93029}"/>
                    </a:ext>
                  </a:extLst>
                </p14:cNvPr>
                <p14:cNvContentPartPr/>
                <p14:nvPr/>
              </p14:nvContentPartPr>
              <p14:xfrm>
                <a:off x="4892400" y="4221919"/>
                <a:ext cx="140400" cy="255600"/>
              </p14:xfrm>
            </p:contentPart>
          </mc:Choice>
          <mc:Fallback xmlns="">
            <p:pic>
              <p:nvPicPr>
                <p:cNvPr id="137" name="Entrada de lápiz 136">
                  <a:extLst>
                    <a:ext uri="{FF2B5EF4-FFF2-40B4-BE49-F238E27FC236}">
                      <a16:creationId xmlns:a16="http://schemas.microsoft.com/office/drawing/2014/main" id="{366B15E1-33B6-46E6-99C1-FA9FFFB93029}"/>
                    </a:ext>
                  </a:extLst>
                </p:cNvPr>
                <p:cNvPicPr/>
                <p:nvPr/>
              </p:nvPicPr>
              <p:blipFill>
                <a:blip r:embed="rId219"/>
                <a:stretch>
                  <a:fillRect/>
                </a:stretch>
              </p:blipFill>
              <p:spPr>
                <a:xfrm>
                  <a:off x="4883760" y="4213279"/>
                  <a:ext cx="15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Entrada de lápiz 137">
                  <a:extLst>
                    <a:ext uri="{FF2B5EF4-FFF2-40B4-BE49-F238E27FC236}">
                      <a16:creationId xmlns:a16="http://schemas.microsoft.com/office/drawing/2014/main" id="{70F7913F-1360-42A8-AEB8-08B9AB40BE4B}"/>
                    </a:ext>
                  </a:extLst>
                </p14:cNvPr>
                <p14:cNvContentPartPr/>
                <p14:nvPr/>
              </p14:nvContentPartPr>
              <p14:xfrm>
                <a:off x="5108040" y="4264759"/>
                <a:ext cx="101160" cy="178920"/>
              </p14:xfrm>
            </p:contentPart>
          </mc:Choice>
          <mc:Fallback xmlns="">
            <p:pic>
              <p:nvPicPr>
                <p:cNvPr id="138" name="Entrada de lápiz 137">
                  <a:extLst>
                    <a:ext uri="{FF2B5EF4-FFF2-40B4-BE49-F238E27FC236}">
                      <a16:creationId xmlns:a16="http://schemas.microsoft.com/office/drawing/2014/main" id="{70F7913F-1360-42A8-AEB8-08B9AB40BE4B}"/>
                    </a:ext>
                  </a:extLst>
                </p:cNvPr>
                <p:cNvPicPr/>
                <p:nvPr/>
              </p:nvPicPr>
              <p:blipFill>
                <a:blip r:embed="rId221"/>
                <a:stretch>
                  <a:fillRect/>
                </a:stretch>
              </p:blipFill>
              <p:spPr>
                <a:xfrm>
                  <a:off x="5099400" y="4255759"/>
                  <a:ext cx="118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Entrada de lápiz 138">
                  <a:extLst>
                    <a:ext uri="{FF2B5EF4-FFF2-40B4-BE49-F238E27FC236}">
                      <a16:creationId xmlns:a16="http://schemas.microsoft.com/office/drawing/2014/main" id="{D7EE71DE-D48E-417D-9BB8-1EAF6DFD3202}"/>
                    </a:ext>
                  </a:extLst>
                </p14:cNvPr>
                <p14:cNvContentPartPr/>
                <p14:nvPr/>
              </p14:nvContentPartPr>
              <p14:xfrm>
                <a:off x="5269320" y="4362679"/>
                <a:ext cx="187200" cy="18360"/>
              </p14:xfrm>
            </p:contentPart>
          </mc:Choice>
          <mc:Fallback xmlns="">
            <p:pic>
              <p:nvPicPr>
                <p:cNvPr id="139" name="Entrada de lápiz 138">
                  <a:extLst>
                    <a:ext uri="{FF2B5EF4-FFF2-40B4-BE49-F238E27FC236}">
                      <a16:creationId xmlns:a16="http://schemas.microsoft.com/office/drawing/2014/main" id="{D7EE71DE-D48E-417D-9BB8-1EAF6DFD3202}"/>
                    </a:ext>
                  </a:extLst>
                </p:cNvPr>
                <p:cNvPicPr/>
                <p:nvPr/>
              </p:nvPicPr>
              <p:blipFill>
                <a:blip r:embed="rId223"/>
                <a:stretch>
                  <a:fillRect/>
                </a:stretch>
              </p:blipFill>
              <p:spPr>
                <a:xfrm>
                  <a:off x="5260680" y="4353679"/>
                  <a:ext cx="2048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0" name="Entrada de lápiz 139">
                  <a:extLst>
                    <a:ext uri="{FF2B5EF4-FFF2-40B4-BE49-F238E27FC236}">
                      <a16:creationId xmlns:a16="http://schemas.microsoft.com/office/drawing/2014/main" id="{0BBB7C9F-5E2C-46F2-AF5E-FD151CEDDC70}"/>
                    </a:ext>
                  </a:extLst>
                </p14:cNvPr>
                <p14:cNvContentPartPr/>
                <p14:nvPr/>
              </p14:nvContentPartPr>
              <p14:xfrm>
                <a:off x="5526720" y="4243519"/>
                <a:ext cx="315000" cy="161640"/>
              </p14:xfrm>
            </p:contentPart>
          </mc:Choice>
          <mc:Fallback xmlns="">
            <p:pic>
              <p:nvPicPr>
                <p:cNvPr id="140" name="Entrada de lápiz 139">
                  <a:extLst>
                    <a:ext uri="{FF2B5EF4-FFF2-40B4-BE49-F238E27FC236}">
                      <a16:creationId xmlns:a16="http://schemas.microsoft.com/office/drawing/2014/main" id="{0BBB7C9F-5E2C-46F2-AF5E-FD151CEDDC70}"/>
                    </a:ext>
                  </a:extLst>
                </p:cNvPr>
                <p:cNvPicPr/>
                <p:nvPr/>
              </p:nvPicPr>
              <p:blipFill>
                <a:blip r:embed="rId225"/>
                <a:stretch>
                  <a:fillRect/>
                </a:stretch>
              </p:blipFill>
              <p:spPr>
                <a:xfrm>
                  <a:off x="5517720" y="4234879"/>
                  <a:ext cx="33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Entrada de lápiz 140">
                  <a:extLst>
                    <a:ext uri="{FF2B5EF4-FFF2-40B4-BE49-F238E27FC236}">
                      <a16:creationId xmlns:a16="http://schemas.microsoft.com/office/drawing/2014/main" id="{F7C545A9-1C13-4790-BD10-87D3EEB363C5}"/>
                    </a:ext>
                  </a:extLst>
                </p14:cNvPr>
                <p14:cNvContentPartPr/>
                <p14:nvPr/>
              </p14:nvContentPartPr>
              <p14:xfrm>
                <a:off x="5914800" y="4192759"/>
                <a:ext cx="153720" cy="263880"/>
              </p14:xfrm>
            </p:contentPart>
          </mc:Choice>
          <mc:Fallback xmlns="">
            <p:pic>
              <p:nvPicPr>
                <p:cNvPr id="141" name="Entrada de lápiz 140">
                  <a:extLst>
                    <a:ext uri="{FF2B5EF4-FFF2-40B4-BE49-F238E27FC236}">
                      <a16:creationId xmlns:a16="http://schemas.microsoft.com/office/drawing/2014/main" id="{F7C545A9-1C13-4790-BD10-87D3EEB363C5}"/>
                    </a:ext>
                  </a:extLst>
                </p:cNvPr>
                <p:cNvPicPr/>
                <p:nvPr/>
              </p:nvPicPr>
              <p:blipFill>
                <a:blip r:embed="rId227"/>
                <a:stretch>
                  <a:fillRect/>
                </a:stretch>
              </p:blipFill>
              <p:spPr>
                <a:xfrm>
                  <a:off x="5906160" y="4184119"/>
                  <a:ext cx="171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Entrada de lápiz 141">
                  <a:extLst>
                    <a:ext uri="{FF2B5EF4-FFF2-40B4-BE49-F238E27FC236}">
                      <a16:creationId xmlns:a16="http://schemas.microsoft.com/office/drawing/2014/main" id="{180EDB7C-E4B5-49AD-9DE9-A71956DFE087}"/>
                    </a:ext>
                  </a:extLst>
                </p14:cNvPr>
                <p14:cNvContentPartPr/>
                <p14:nvPr/>
              </p14:nvContentPartPr>
              <p14:xfrm>
                <a:off x="6213240" y="4273759"/>
                <a:ext cx="36360" cy="406080"/>
              </p14:xfrm>
            </p:contentPart>
          </mc:Choice>
          <mc:Fallback xmlns="">
            <p:pic>
              <p:nvPicPr>
                <p:cNvPr id="142" name="Entrada de lápiz 141">
                  <a:extLst>
                    <a:ext uri="{FF2B5EF4-FFF2-40B4-BE49-F238E27FC236}">
                      <a16:creationId xmlns:a16="http://schemas.microsoft.com/office/drawing/2014/main" id="{180EDB7C-E4B5-49AD-9DE9-A71956DFE087}"/>
                    </a:ext>
                  </a:extLst>
                </p:cNvPr>
                <p:cNvPicPr/>
                <p:nvPr/>
              </p:nvPicPr>
              <p:blipFill>
                <a:blip r:embed="rId229"/>
                <a:stretch>
                  <a:fillRect/>
                </a:stretch>
              </p:blipFill>
              <p:spPr>
                <a:xfrm>
                  <a:off x="6204240" y="4265119"/>
                  <a:ext cx="540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Entrada de lápiz 142">
                  <a:extLst>
                    <a:ext uri="{FF2B5EF4-FFF2-40B4-BE49-F238E27FC236}">
                      <a16:creationId xmlns:a16="http://schemas.microsoft.com/office/drawing/2014/main" id="{F92E3186-7E07-4950-A915-F152BF282FD3}"/>
                    </a:ext>
                  </a:extLst>
                </p14:cNvPr>
                <p14:cNvContentPartPr/>
                <p14:nvPr/>
              </p14:nvContentPartPr>
              <p14:xfrm>
                <a:off x="6175440" y="4188799"/>
                <a:ext cx="315000" cy="263880"/>
              </p14:xfrm>
            </p:contentPart>
          </mc:Choice>
          <mc:Fallback xmlns="">
            <p:pic>
              <p:nvPicPr>
                <p:cNvPr id="143" name="Entrada de lápiz 142">
                  <a:extLst>
                    <a:ext uri="{FF2B5EF4-FFF2-40B4-BE49-F238E27FC236}">
                      <a16:creationId xmlns:a16="http://schemas.microsoft.com/office/drawing/2014/main" id="{F92E3186-7E07-4950-A915-F152BF282FD3}"/>
                    </a:ext>
                  </a:extLst>
                </p:cNvPr>
                <p:cNvPicPr/>
                <p:nvPr/>
              </p:nvPicPr>
              <p:blipFill>
                <a:blip r:embed="rId231"/>
                <a:stretch>
                  <a:fillRect/>
                </a:stretch>
              </p:blipFill>
              <p:spPr>
                <a:xfrm>
                  <a:off x="6166800" y="4180159"/>
                  <a:ext cx="332640" cy="281520"/>
                </a:xfrm>
                <a:prstGeom prst="rect">
                  <a:avLst/>
                </a:prstGeom>
              </p:spPr>
            </p:pic>
          </mc:Fallback>
        </mc:AlternateContent>
      </p:grpSp>
      <p:grpSp>
        <p:nvGrpSpPr>
          <p:cNvPr id="156" name="Grupo 155">
            <a:extLst>
              <a:ext uri="{FF2B5EF4-FFF2-40B4-BE49-F238E27FC236}">
                <a16:creationId xmlns:a16="http://schemas.microsoft.com/office/drawing/2014/main" id="{CE28CE51-62F6-4A3D-9CA7-9648304338EE}"/>
              </a:ext>
            </a:extLst>
          </p:cNvPr>
          <p:cNvGrpSpPr/>
          <p:nvPr/>
        </p:nvGrpSpPr>
        <p:grpSpPr>
          <a:xfrm>
            <a:off x="7252200" y="3885319"/>
            <a:ext cx="1561680" cy="835560"/>
            <a:chOff x="7252200" y="3885319"/>
            <a:chExt cx="1561680" cy="835560"/>
          </a:xfrm>
        </p:grpSpPr>
        <mc:AlternateContent xmlns:mc="http://schemas.openxmlformats.org/markup-compatibility/2006" xmlns:p14="http://schemas.microsoft.com/office/powerpoint/2010/main">
          <mc:Choice Requires="p14">
            <p:contentPart p14:bwMode="auto" r:id="rId232">
              <p14:nvContentPartPr>
                <p14:cNvPr id="147" name="Entrada de lápiz 146">
                  <a:extLst>
                    <a:ext uri="{FF2B5EF4-FFF2-40B4-BE49-F238E27FC236}">
                      <a16:creationId xmlns:a16="http://schemas.microsoft.com/office/drawing/2014/main" id="{9DBD7272-5725-408D-88A4-BFC90B46E9FB}"/>
                    </a:ext>
                  </a:extLst>
                </p14:cNvPr>
                <p14:cNvContentPartPr/>
                <p14:nvPr/>
              </p14:nvContentPartPr>
              <p14:xfrm>
                <a:off x="7368840" y="4224799"/>
                <a:ext cx="44640" cy="375840"/>
              </p14:xfrm>
            </p:contentPart>
          </mc:Choice>
          <mc:Fallback xmlns="">
            <p:pic>
              <p:nvPicPr>
                <p:cNvPr id="147" name="Entrada de lápiz 146">
                  <a:extLst>
                    <a:ext uri="{FF2B5EF4-FFF2-40B4-BE49-F238E27FC236}">
                      <a16:creationId xmlns:a16="http://schemas.microsoft.com/office/drawing/2014/main" id="{9DBD7272-5725-408D-88A4-BFC90B46E9FB}"/>
                    </a:ext>
                  </a:extLst>
                </p:cNvPr>
                <p:cNvPicPr/>
                <p:nvPr/>
              </p:nvPicPr>
              <p:blipFill>
                <a:blip r:embed="rId233"/>
                <a:stretch>
                  <a:fillRect/>
                </a:stretch>
              </p:blipFill>
              <p:spPr>
                <a:xfrm>
                  <a:off x="7360200" y="4216159"/>
                  <a:ext cx="622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Entrada de lápiz 147">
                  <a:extLst>
                    <a:ext uri="{FF2B5EF4-FFF2-40B4-BE49-F238E27FC236}">
                      <a16:creationId xmlns:a16="http://schemas.microsoft.com/office/drawing/2014/main" id="{B5DF6145-E751-4DD1-BCB1-1CFF4A7036CA}"/>
                    </a:ext>
                  </a:extLst>
                </p14:cNvPr>
                <p14:cNvContentPartPr/>
                <p14:nvPr/>
              </p14:nvContentPartPr>
              <p14:xfrm>
                <a:off x="7252200" y="4120039"/>
                <a:ext cx="311400" cy="306000"/>
              </p14:xfrm>
            </p:contentPart>
          </mc:Choice>
          <mc:Fallback xmlns="">
            <p:pic>
              <p:nvPicPr>
                <p:cNvPr id="148" name="Entrada de lápiz 147">
                  <a:extLst>
                    <a:ext uri="{FF2B5EF4-FFF2-40B4-BE49-F238E27FC236}">
                      <a16:creationId xmlns:a16="http://schemas.microsoft.com/office/drawing/2014/main" id="{B5DF6145-E751-4DD1-BCB1-1CFF4A7036CA}"/>
                    </a:ext>
                  </a:extLst>
                </p:cNvPr>
                <p:cNvPicPr/>
                <p:nvPr/>
              </p:nvPicPr>
              <p:blipFill>
                <a:blip r:embed="rId235"/>
                <a:stretch>
                  <a:fillRect/>
                </a:stretch>
              </p:blipFill>
              <p:spPr>
                <a:xfrm>
                  <a:off x="7243200" y="4111039"/>
                  <a:ext cx="3290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Entrada de lápiz 148">
                  <a:extLst>
                    <a:ext uri="{FF2B5EF4-FFF2-40B4-BE49-F238E27FC236}">
                      <a16:creationId xmlns:a16="http://schemas.microsoft.com/office/drawing/2014/main" id="{7BC3E6F7-BC24-41FE-9379-878D9BE297DD}"/>
                    </a:ext>
                  </a:extLst>
                </p14:cNvPr>
                <p14:cNvContentPartPr/>
                <p14:nvPr/>
              </p14:nvContentPartPr>
              <p14:xfrm>
                <a:off x="7638840" y="4245319"/>
                <a:ext cx="256320" cy="6840"/>
              </p14:xfrm>
            </p:contentPart>
          </mc:Choice>
          <mc:Fallback xmlns="">
            <p:pic>
              <p:nvPicPr>
                <p:cNvPr id="149" name="Entrada de lápiz 148">
                  <a:extLst>
                    <a:ext uri="{FF2B5EF4-FFF2-40B4-BE49-F238E27FC236}">
                      <a16:creationId xmlns:a16="http://schemas.microsoft.com/office/drawing/2014/main" id="{7BC3E6F7-BC24-41FE-9379-878D9BE297DD}"/>
                    </a:ext>
                  </a:extLst>
                </p:cNvPr>
                <p:cNvPicPr/>
                <p:nvPr/>
              </p:nvPicPr>
              <p:blipFill>
                <a:blip r:embed="rId237"/>
                <a:stretch>
                  <a:fillRect/>
                </a:stretch>
              </p:blipFill>
              <p:spPr>
                <a:xfrm>
                  <a:off x="7629840" y="4236319"/>
                  <a:ext cx="273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Entrada de lápiz 149">
                  <a:extLst>
                    <a:ext uri="{FF2B5EF4-FFF2-40B4-BE49-F238E27FC236}">
                      <a16:creationId xmlns:a16="http://schemas.microsoft.com/office/drawing/2014/main" id="{E8AA46D7-B39C-4BD0-93DE-E5FF9D1FE897}"/>
                    </a:ext>
                  </a:extLst>
                </p14:cNvPr>
                <p14:cNvContentPartPr/>
                <p14:nvPr/>
              </p14:nvContentPartPr>
              <p14:xfrm>
                <a:off x="7761960" y="4332799"/>
                <a:ext cx="140760" cy="15120"/>
              </p14:xfrm>
            </p:contentPart>
          </mc:Choice>
          <mc:Fallback xmlns="">
            <p:pic>
              <p:nvPicPr>
                <p:cNvPr id="150" name="Entrada de lápiz 149">
                  <a:extLst>
                    <a:ext uri="{FF2B5EF4-FFF2-40B4-BE49-F238E27FC236}">
                      <a16:creationId xmlns:a16="http://schemas.microsoft.com/office/drawing/2014/main" id="{E8AA46D7-B39C-4BD0-93DE-E5FF9D1FE897}"/>
                    </a:ext>
                  </a:extLst>
                </p:cNvPr>
                <p:cNvPicPr/>
                <p:nvPr/>
              </p:nvPicPr>
              <p:blipFill>
                <a:blip r:embed="rId239"/>
                <a:stretch>
                  <a:fillRect/>
                </a:stretch>
              </p:blipFill>
              <p:spPr>
                <a:xfrm>
                  <a:off x="7752960" y="4324159"/>
                  <a:ext cx="158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Entrada de lápiz 150">
                  <a:extLst>
                    <a:ext uri="{FF2B5EF4-FFF2-40B4-BE49-F238E27FC236}">
                      <a16:creationId xmlns:a16="http://schemas.microsoft.com/office/drawing/2014/main" id="{450D34B5-1CAD-42E8-868A-FACF7E2238BB}"/>
                    </a:ext>
                  </a:extLst>
                </p14:cNvPr>
                <p14:cNvContentPartPr/>
                <p14:nvPr/>
              </p14:nvContentPartPr>
              <p14:xfrm>
                <a:off x="8209800" y="3885319"/>
                <a:ext cx="273240" cy="223560"/>
              </p14:xfrm>
            </p:contentPart>
          </mc:Choice>
          <mc:Fallback xmlns="">
            <p:pic>
              <p:nvPicPr>
                <p:cNvPr id="151" name="Entrada de lápiz 150">
                  <a:extLst>
                    <a:ext uri="{FF2B5EF4-FFF2-40B4-BE49-F238E27FC236}">
                      <a16:creationId xmlns:a16="http://schemas.microsoft.com/office/drawing/2014/main" id="{450D34B5-1CAD-42E8-868A-FACF7E2238BB}"/>
                    </a:ext>
                  </a:extLst>
                </p:cNvPr>
                <p:cNvPicPr/>
                <p:nvPr/>
              </p:nvPicPr>
              <p:blipFill>
                <a:blip r:embed="rId241"/>
                <a:stretch>
                  <a:fillRect/>
                </a:stretch>
              </p:blipFill>
              <p:spPr>
                <a:xfrm>
                  <a:off x="8201160" y="3876679"/>
                  <a:ext cx="290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Entrada de lápiz 151">
                  <a:extLst>
                    <a:ext uri="{FF2B5EF4-FFF2-40B4-BE49-F238E27FC236}">
                      <a16:creationId xmlns:a16="http://schemas.microsoft.com/office/drawing/2014/main" id="{7669DD1A-2FF3-4283-8BAD-5BC2FDE40B06}"/>
                    </a:ext>
                  </a:extLst>
                </p14:cNvPr>
                <p14:cNvContentPartPr/>
                <p14:nvPr/>
              </p14:nvContentPartPr>
              <p14:xfrm>
                <a:off x="8031960" y="4221199"/>
                <a:ext cx="781920" cy="33840"/>
              </p14:xfrm>
            </p:contentPart>
          </mc:Choice>
          <mc:Fallback xmlns="">
            <p:pic>
              <p:nvPicPr>
                <p:cNvPr id="152" name="Entrada de lápiz 151">
                  <a:extLst>
                    <a:ext uri="{FF2B5EF4-FFF2-40B4-BE49-F238E27FC236}">
                      <a16:creationId xmlns:a16="http://schemas.microsoft.com/office/drawing/2014/main" id="{7669DD1A-2FF3-4283-8BAD-5BC2FDE40B06}"/>
                    </a:ext>
                  </a:extLst>
                </p:cNvPr>
                <p:cNvPicPr/>
                <p:nvPr/>
              </p:nvPicPr>
              <p:blipFill>
                <a:blip r:embed="rId243"/>
                <a:stretch>
                  <a:fillRect/>
                </a:stretch>
              </p:blipFill>
              <p:spPr>
                <a:xfrm>
                  <a:off x="8022960" y="4212559"/>
                  <a:ext cx="799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3" name="Entrada de lápiz 152">
                  <a:extLst>
                    <a:ext uri="{FF2B5EF4-FFF2-40B4-BE49-F238E27FC236}">
                      <a16:creationId xmlns:a16="http://schemas.microsoft.com/office/drawing/2014/main" id="{0541B205-66DF-45C1-B1F7-EDD5363EB2D1}"/>
                    </a:ext>
                  </a:extLst>
                </p14:cNvPr>
                <p14:cNvContentPartPr/>
                <p14:nvPr/>
              </p14:nvContentPartPr>
              <p14:xfrm>
                <a:off x="8087760" y="4471039"/>
                <a:ext cx="136080" cy="249840"/>
              </p14:xfrm>
            </p:contentPart>
          </mc:Choice>
          <mc:Fallback xmlns="">
            <p:pic>
              <p:nvPicPr>
                <p:cNvPr id="153" name="Entrada de lápiz 152">
                  <a:extLst>
                    <a:ext uri="{FF2B5EF4-FFF2-40B4-BE49-F238E27FC236}">
                      <a16:creationId xmlns:a16="http://schemas.microsoft.com/office/drawing/2014/main" id="{0541B205-66DF-45C1-B1F7-EDD5363EB2D1}"/>
                    </a:ext>
                  </a:extLst>
                </p:cNvPr>
                <p:cNvPicPr/>
                <p:nvPr/>
              </p:nvPicPr>
              <p:blipFill>
                <a:blip r:embed="rId245"/>
                <a:stretch>
                  <a:fillRect/>
                </a:stretch>
              </p:blipFill>
              <p:spPr>
                <a:xfrm>
                  <a:off x="8078760" y="4462039"/>
                  <a:ext cx="1537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4" name="Entrada de lápiz 153">
                  <a:extLst>
                    <a:ext uri="{FF2B5EF4-FFF2-40B4-BE49-F238E27FC236}">
                      <a16:creationId xmlns:a16="http://schemas.microsoft.com/office/drawing/2014/main" id="{C1BFA20F-EE54-4C83-AED5-558B2D098369}"/>
                    </a:ext>
                  </a:extLst>
                </p14:cNvPr>
                <p14:cNvContentPartPr/>
                <p14:nvPr/>
              </p14:nvContentPartPr>
              <p14:xfrm>
                <a:off x="8344800" y="4545199"/>
                <a:ext cx="144000" cy="34920"/>
              </p14:xfrm>
            </p:contentPart>
          </mc:Choice>
          <mc:Fallback xmlns="">
            <p:pic>
              <p:nvPicPr>
                <p:cNvPr id="154" name="Entrada de lápiz 153">
                  <a:extLst>
                    <a:ext uri="{FF2B5EF4-FFF2-40B4-BE49-F238E27FC236}">
                      <a16:creationId xmlns:a16="http://schemas.microsoft.com/office/drawing/2014/main" id="{C1BFA20F-EE54-4C83-AED5-558B2D098369}"/>
                    </a:ext>
                  </a:extLst>
                </p:cNvPr>
                <p:cNvPicPr/>
                <p:nvPr/>
              </p:nvPicPr>
              <p:blipFill>
                <a:blip r:embed="rId247"/>
                <a:stretch>
                  <a:fillRect/>
                </a:stretch>
              </p:blipFill>
              <p:spPr>
                <a:xfrm>
                  <a:off x="8336160" y="4536559"/>
                  <a:ext cx="161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Entrada de lápiz 154">
                  <a:extLst>
                    <a:ext uri="{FF2B5EF4-FFF2-40B4-BE49-F238E27FC236}">
                      <a16:creationId xmlns:a16="http://schemas.microsoft.com/office/drawing/2014/main" id="{C3A3A9B1-15E3-48BF-A4F9-FDB651DFAEED}"/>
                    </a:ext>
                  </a:extLst>
                </p14:cNvPr>
                <p14:cNvContentPartPr/>
                <p14:nvPr/>
              </p14:nvContentPartPr>
              <p14:xfrm>
                <a:off x="8523360" y="4400479"/>
                <a:ext cx="259560" cy="198360"/>
              </p14:xfrm>
            </p:contentPart>
          </mc:Choice>
          <mc:Fallback xmlns="">
            <p:pic>
              <p:nvPicPr>
                <p:cNvPr id="155" name="Entrada de lápiz 154">
                  <a:extLst>
                    <a:ext uri="{FF2B5EF4-FFF2-40B4-BE49-F238E27FC236}">
                      <a16:creationId xmlns:a16="http://schemas.microsoft.com/office/drawing/2014/main" id="{C3A3A9B1-15E3-48BF-A4F9-FDB651DFAEED}"/>
                    </a:ext>
                  </a:extLst>
                </p:cNvPr>
                <p:cNvPicPr/>
                <p:nvPr/>
              </p:nvPicPr>
              <p:blipFill>
                <a:blip r:embed="rId249"/>
                <a:stretch>
                  <a:fillRect/>
                </a:stretch>
              </p:blipFill>
              <p:spPr>
                <a:xfrm>
                  <a:off x="8514360" y="4391479"/>
                  <a:ext cx="277200" cy="216000"/>
                </a:xfrm>
                <a:prstGeom prst="rect">
                  <a:avLst/>
                </a:prstGeom>
              </p:spPr>
            </p:pic>
          </mc:Fallback>
        </mc:AlternateContent>
      </p:grpSp>
      <p:grpSp>
        <p:nvGrpSpPr>
          <p:cNvPr id="160" name="Grupo 159">
            <a:extLst>
              <a:ext uri="{FF2B5EF4-FFF2-40B4-BE49-F238E27FC236}">
                <a16:creationId xmlns:a16="http://schemas.microsoft.com/office/drawing/2014/main" id="{0ED45603-0660-46AA-9A09-545F9D23047C}"/>
              </a:ext>
            </a:extLst>
          </p:cNvPr>
          <p:cNvGrpSpPr/>
          <p:nvPr/>
        </p:nvGrpSpPr>
        <p:grpSpPr>
          <a:xfrm>
            <a:off x="577800" y="2708479"/>
            <a:ext cx="2181240" cy="1481760"/>
            <a:chOff x="577800" y="2708479"/>
            <a:chExt cx="2181240" cy="1481760"/>
          </a:xfrm>
        </p:grpSpPr>
        <mc:AlternateContent xmlns:mc="http://schemas.openxmlformats.org/markup-compatibility/2006" xmlns:p14="http://schemas.microsoft.com/office/powerpoint/2010/main">
          <mc:Choice Requires="p14">
            <p:contentPart p14:bwMode="auto" r:id="rId250">
              <p14:nvContentPartPr>
                <p14:cNvPr id="157" name="Entrada de lápiz 156">
                  <a:extLst>
                    <a:ext uri="{FF2B5EF4-FFF2-40B4-BE49-F238E27FC236}">
                      <a16:creationId xmlns:a16="http://schemas.microsoft.com/office/drawing/2014/main" id="{1B8CEC68-FE0E-4676-B18F-13C7D6CCCC59}"/>
                    </a:ext>
                  </a:extLst>
                </p14:cNvPr>
                <p14:cNvContentPartPr/>
                <p14:nvPr/>
              </p14:nvContentPartPr>
              <p14:xfrm>
                <a:off x="645120" y="2708479"/>
                <a:ext cx="2009160" cy="51840"/>
              </p14:xfrm>
            </p:contentPart>
          </mc:Choice>
          <mc:Fallback xmlns="">
            <p:pic>
              <p:nvPicPr>
                <p:cNvPr id="157" name="Entrada de lápiz 156">
                  <a:extLst>
                    <a:ext uri="{FF2B5EF4-FFF2-40B4-BE49-F238E27FC236}">
                      <a16:creationId xmlns:a16="http://schemas.microsoft.com/office/drawing/2014/main" id="{1B8CEC68-FE0E-4676-B18F-13C7D6CCCC59}"/>
                    </a:ext>
                  </a:extLst>
                </p:cNvPr>
                <p:cNvPicPr/>
                <p:nvPr/>
              </p:nvPicPr>
              <p:blipFill>
                <a:blip r:embed="rId251"/>
                <a:stretch>
                  <a:fillRect/>
                </a:stretch>
              </p:blipFill>
              <p:spPr>
                <a:xfrm>
                  <a:off x="636120" y="2699479"/>
                  <a:ext cx="202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8" name="Entrada de lápiz 157">
                  <a:extLst>
                    <a:ext uri="{FF2B5EF4-FFF2-40B4-BE49-F238E27FC236}">
                      <a16:creationId xmlns:a16="http://schemas.microsoft.com/office/drawing/2014/main" id="{57F78C9E-DCA7-40AF-97CB-5FBD3390400E}"/>
                    </a:ext>
                  </a:extLst>
                </p14:cNvPr>
                <p14:cNvContentPartPr/>
                <p14:nvPr/>
              </p14:nvContentPartPr>
              <p14:xfrm>
                <a:off x="577800" y="2773279"/>
                <a:ext cx="2144160" cy="1416960"/>
              </p14:xfrm>
            </p:contentPart>
          </mc:Choice>
          <mc:Fallback xmlns="">
            <p:pic>
              <p:nvPicPr>
                <p:cNvPr id="158" name="Entrada de lápiz 157">
                  <a:extLst>
                    <a:ext uri="{FF2B5EF4-FFF2-40B4-BE49-F238E27FC236}">
                      <a16:creationId xmlns:a16="http://schemas.microsoft.com/office/drawing/2014/main" id="{57F78C9E-DCA7-40AF-97CB-5FBD3390400E}"/>
                    </a:ext>
                  </a:extLst>
                </p:cNvPr>
                <p:cNvPicPr/>
                <p:nvPr/>
              </p:nvPicPr>
              <p:blipFill>
                <a:blip r:embed="rId253"/>
                <a:stretch>
                  <a:fillRect/>
                </a:stretch>
              </p:blipFill>
              <p:spPr>
                <a:xfrm>
                  <a:off x="569160" y="2764639"/>
                  <a:ext cx="2161800" cy="1434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9" name="Entrada de lápiz 158">
                  <a:extLst>
                    <a:ext uri="{FF2B5EF4-FFF2-40B4-BE49-F238E27FC236}">
                      <a16:creationId xmlns:a16="http://schemas.microsoft.com/office/drawing/2014/main" id="{52CE9BBA-E9CE-4F00-AF01-9105CD135B75}"/>
                    </a:ext>
                  </a:extLst>
                </p14:cNvPr>
                <p14:cNvContentPartPr/>
                <p14:nvPr/>
              </p14:nvContentPartPr>
              <p14:xfrm>
                <a:off x="2674080" y="2749159"/>
                <a:ext cx="84960" cy="1427400"/>
              </p14:xfrm>
            </p:contentPart>
          </mc:Choice>
          <mc:Fallback xmlns="">
            <p:pic>
              <p:nvPicPr>
                <p:cNvPr id="159" name="Entrada de lápiz 158">
                  <a:extLst>
                    <a:ext uri="{FF2B5EF4-FFF2-40B4-BE49-F238E27FC236}">
                      <a16:creationId xmlns:a16="http://schemas.microsoft.com/office/drawing/2014/main" id="{52CE9BBA-E9CE-4F00-AF01-9105CD135B75}"/>
                    </a:ext>
                  </a:extLst>
                </p:cNvPr>
                <p:cNvPicPr/>
                <p:nvPr/>
              </p:nvPicPr>
              <p:blipFill>
                <a:blip r:embed="rId255"/>
                <a:stretch>
                  <a:fillRect/>
                </a:stretch>
              </p:blipFill>
              <p:spPr>
                <a:xfrm>
                  <a:off x="2665440" y="2740519"/>
                  <a:ext cx="102600" cy="1445040"/>
                </a:xfrm>
                <a:prstGeom prst="rect">
                  <a:avLst/>
                </a:prstGeom>
              </p:spPr>
            </p:pic>
          </mc:Fallback>
        </mc:AlternateContent>
      </p:grpSp>
      <p:grpSp>
        <p:nvGrpSpPr>
          <p:cNvPr id="164" name="Grupo 163">
            <a:extLst>
              <a:ext uri="{FF2B5EF4-FFF2-40B4-BE49-F238E27FC236}">
                <a16:creationId xmlns:a16="http://schemas.microsoft.com/office/drawing/2014/main" id="{973648BB-C492-487E-9AEF-E960492655DD}"/>
              </a:ext>
            </a:extLst>
          </p:cNvPr>
          <p:cNvGrpSpPr/>
          <p:nvPr/>
        </p:nvGrpSpPr>
        <p:grpSpPr>
          <a:xfrm>
            <a:off x="7071120" y="3716479"/>
            <a:ext cx="1911960" cy="1237320"/>
            <a:chOff x="7071120" y="3716479"/>
            <a:chExt cx="1911960" cy="1237320"/>
          </a:xfrm>
        </p:grpSpPr>
        <mc:AlternateContent xmlns:mc="http://schemas.openxmlformats.org/markup-compatibility/2006" xmlns:p14="http://schemas.microsoft.com/office/powerpoint/2010/main">
          <mc:Choice Requires="p14">
            <p:contentPart p14:bwMode="auto" r:id="rId256">
              <p14:nvContentPartPr>
                <p14:cNvPr id="161" name="Entrada de lápiz 160">
                  <a:extLst>
                    <a:ext uri="{FF2B5EF4-FFF2-40B4-BE49-F238E27FC236}">
                      <a16:creationId xmlns:a16="http://schemas.microsoft.com/office/drawing/2014/main" id="{B4ABACCB-883A-428A-B621-D054BF9C5255}"/>
                    </a:ext>
                  </a:extLst>
                </p14:cNvPr>
                <p14:cNvContentPartPr/>
                <p14:nvPr/>
              </p14:nvContentPartPr>
              <p14:xfrm>
                <a:off x="7123320" y="3716479"/>
                <a:ext cx="1750680" cy="108000"/>
              </p14:xfrm>
            </p:contentPart>
          </mc:Choice>
          <mc:Fallback xmlns="">
            <p:pic>
              <p:nvPicPr>
                <p:cNvPr id="161" name="Entrada de lápiz 160">
                  <a:extLst>
                    <a:ext uri="{FF2B5EF4-FFF2-40B4-BE49-F238E27FC236}">
                      <a16:creationId xmlns:a16="http://schemas.microsoft.com/office/drawing/2014/main" id="{B4ABACCB-883A-428A-B621-D054BF9C5255}"/>
                    </a:ext>
                  </a:extLst>
                </p:cNvPr>
                <p:cNvPicPr/>
                <p:nvPr/>
              </p:nvPicPr>
              <p:blipFill>
                <a:blip r:embed="rId257"/>
                <a:stretch>
                  <a:fillRect/>
                </a:stretch>
              </p:blipFill>
              <p:spPr>
                <a:xfrm>
                  <a:off x="7114680" y="3707839"/>
                  <a:ext cx="1768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2" name="Entrada de lápiz 161">
                  <a:extLst>
                    <a:ext uri="{FF2B5EF4-FFF2-40B4-BE49-F238E27FC236}">
                      <a16:creationId xmlns:a16="http://schemas.microsoft.com/office/drawing/2014/main" id="{BD1285A7-2090-4D09-85A2-CD3635EA6FA3}"/>
                    </a:ext>
                  </a:extLst>
                </p14:cNvPr>
                <p14:cNvContentPartPr/>
                <p14:nvPr/>
              </p14:nvContentPartPr>
              <p14:xfrm>
                <a:off x="7071120" y="3891079"/>
                <a:ext cx="1825200" cy="1062720"/>
              </p14:xfrm>
            </p:contentPart>
          </mc:Choice>
          <mc:Fallback xmlns="">
            <p:pic>
              <p:nvPicPr>
                <p:cNvPr id="162" name="Entrada de lápiz 161">
                  <a:extLst>
                    <a:ext uri="{FF2B5EF4-FFF2-40B4-BE49-F238E27FC236}">
                      <a16:creationId xmlns:a16="http://schemas.microsoft.com/office/drawing/2014/main" id="{BD1285A7-2090-4D09-85A2-CD3635EA6FA3}"/>
                    </a:ext>
                  </a:extLst>
                </p:cNvPr>
                <p:cNvPicPr/>
                <p:nvPr/>
              </p:nvPicPr>
              <p:blipFill>
                <a:blip r:embed="rId259"/>
                <a:stretch>
                  <a:fillRect/>
                </a:stretch>
              </p:blipFill>
              <p:spPr>
                <a:xfrm>
                  <a:off x="7062480" y="3882439"/>
                  <a:ext cx="1842840" cy="1080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Entrada de lápiz 162">
                  <a:extLst>
                    <a:ext uri="{FF2B5EF4-FFF2-40B4-BE49-F238E27FC236}">
                      <a16:creationId xmlns:a16="http://schemas.microsoft.com/office/drawing/2014/main" id="{BFF3907F-4ACB-4C53-8443-F8913F501DD4}"/>
                    </a:ext>
                  </a:extLst>
                </p14:cNvPr>
                <p14:cNvContentPartPr/>
                <p14:nvPr/>
              </p14:nvContentPartPr>
              <p14:xfrm>
                <a:off x="8873640" y="3734119"/>
                <a:ext cx="109440" cy="1160640"/>
              </p14:xfrm>
            </p:contentPart>
          </mc:Choice>
          <mc:Fallback xmlns="">
            <p:pic>
              <p:nvPicPr>
                <p:cNvPr id="163" name="Entrada de lápiz 162">
                  <a:extLst>
                    <a:ext uri="{FF2B5EF4-FFF2-40B4-BE49-F238E27FC236}">
                      <a16:creationId xmlns:a16="http://schemas.microsoft.com/office/drawing/2014/main" id="{BFF3907F-4ACB-4C53-8443-F8913F501DD4}"/>
                    </a:ext>
                  </a:extLst>
                </p:cNvPr>
                <p:cNvPicPr/>
                <p:nvPr/>
              </p:nvPicPr>
              <p:blipFill>
                <a:blip r:embed="rId261"/>
                <a:stretch>
                  <a:fillRect/>
                </a:stretch>
              </p:blipFill>
              <p:spPr>
                <a:xfrm>
                  <a:off x="8865000" y="3725479"/>
                  <a:ext cx="127080" cy="1178280"/>
                </a:xfrm>
                <a:prstGeom prst="rect">
                  <a:avLst/>
                </a:prstGeom>
              </p:spPr>
            </p:pic>
          </mc:Fallback>
        </mc:AlternateContent>
      </p:grpSp>
      <p:grpSp>
        <p:nvGrpSpPr>
          <p:cNvPr id="181" name="Grupo 180">
            <a:extLst>
              <a:ext uri="{FF2B5EF4-FFF2-40B4-BE49-F238E27FC236}">
                <a16:creationId xmlns:a16="http://schemas.microsoft.com/office/drawing/2014/main" id="{D64491CF-0EB0-4052-BDAE-EBE1AB48B0F5}"/>
              </a:ext>
            </a:extLst>
          </p:cNvPr>
          <p:cNvGrpSpPr/>
          <p:nvPr/>
        </p:nvGrpSpPr>
        <p:grpSpPr>
          <a:xfrm>
            <a:off x="1061640" y="4874239"/>
            <a:ext cx="751680" cy="160920"/>
            <a:chOff x="1061640" y="4874239"/>
            <a:chExt cx="751680" cy="160920"/>
          </a:xfrm>
        </p:grpSpPr>
        <mc:AlternateContent xmlns:mc="http://schemas.openxmlformats.org/markup-compatibility/2006" xmlns:p14="http://schemas.microsoft.com/office/powerpoint/2010/main">
          <mc:Choice Requires="p14">
            <p:contentPart p14:bwMode="auto" r:id="rId262">
              <p14:nvContentPartPr>
                <p14:cNvPr id="172" name="Entrada de lápiz 171">
                  <a:extLst>
                    <a:ext uri="{FF2B5EF4-FFF2-40B4-BE49-F238E27FC236}">
                      <a16:creationId xmlns:a16="http://schemas.microsoft.com/office/drawing/2014/main" id="{7B422204-0A82-4A87-8A5B-8D5D20212975}"/>
                    </a:ext>
                  </a:extLst>
                </p14:cNvPr>
                <p14:cNvContentPartPr/>
                <p14:nvPr/>
              </p14:nvContentPartPr>
              <p14:xfrm>
                <a:off x="1061640" y="4894039"/>
                <a:ext cx="27360" cy="128880"/>
              </p14:xfrm>
            </p:contentPart>
          </mc:Choice>
          <mc:Fallback xmlns="">
            <p:pic>
              <p:nvPicPr>
                <p:cNvPr id="172" name="Entrada de lápiz 171">
                  <a:extLst>
                    <a:ext uri="{FF2B5EF4-FFF2-40B4-BE49-F238E27FC236}">
                      <a16:creationId xmlns:a16="http://schemas.microsoft.com/office/drawing/2014/main" id="{7B422204-0A82-4A87-8A5B-8D5D20212975}"/>
                    </a:ext>
                  </a:extLst>
                </p:cNvPr>
                <p:cNvPicPr/>
                <p:nvPr/>
              </p:nvPicPr>
              <p:blipFill>
                <a:blip r:embed="rId263"/>
                <a:stretch>
                  <a:fillRect/>
                </a:stretch>
              </p:blipFill>
              <p:spPr>
                <a:xfrm>
                  <a:off x="1052640" y="4885399"/>
                  <a:ext cx="45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3" name="Entrada de lápiz 172">
                  <a:extLst>
                    <a:ext uri="{FF2B5EF4-FFF2-40B4-BE49-F238E27FC236}">
                      <a16:creationId xmlns:a16="http://schemas.microsoft.com/office/drawing/2014/main" id="{DBAC282F-0A60-4F69-A639-F2D29D383E31}"/>
                    </a:ext>
                  </a:extLst>
                </p14:cNvPr>
                <p14:cNvContentPartPr/>
                <p14:nvPr/>
              </p14:nvContentPartPr>
              <p14:xfrm>
                <a:off x="1115640" y="4924279"/>
                <a:ext cx="139320" cy="110880"/>
              </p14:xfrm>
            </p:contentPart>
          </mc:Choice>
          <mc:Fallback xmlns="">
            <p:pic>
              <p:nvPicPr>
                <p:cNvPr id="173" name="Entrada de lápiz 172">
                  <a:extLst>
                    <a:ext uri="{FF2B5EF4-FFF2-40B4-BE49-F238E27FC236}">
                      <a16:creationId xmlns:a16="http://schemas.microsoft.com/office/drawing/2014/main" id="{DBAC282F-0A60-4F69-A639-F2D29D383E31}"/>
                    </a:ext>
                  </a:extLst>
                </p:cNvPr>
                <p:cNvPicPr/>
                <p:nvPr/>
              </p:nvPicPr>
              <p:blipFill>
                <a:blip r:embed="rId265"/>
                <a:stretch>
                  <a:fillRect/>
                </a:stretch>
              </p:blipFill>
              <p:spPr>
                <a:xfrm>
                  <a:off x="1107000" y="4915639"/>
                  <a:ext cx="156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4" name="Entrada de lápiz 173">
                  <a:extLst>
                    <a:ext uri="{FF2B5EF4-FFF2-40B4-BE49-F238E27FC236}">
                      <a16:creationId xmlns:a16="http://schemas.microsoft.com/office/drawing/2014/main" id="{00EDC02F-8EBC-4025-995D-E0408EB7DA4C}"/>
                    </a:ext>
                  </a:extLst>
                </p14:cNvPr>
                <p14:cNvContentPartPr/>
                <p14:nvPr/>
              </p14:nvContentPartPr>
              <p14:xfrm>
                <a:off x="1283760" y="4909519"/>
                <a:ext cx="95760" cy="114120"/>
              </p14:xfrm>
            </p:contentPart>
          </mc:Choice>
          <mc:Fallback xmlns="">
            <p:pic>
              <p:nvPicPr>
                <p:cNvPr id="174" name="Entrada de lápiz 173">
                  <a:extLst>
                    <a:ext uri="{FF2B5EF4-FFF2-40B4-BE49-F238E27FC236}">
                      <a16:creationId xmlns:a16="http://schemas.microsoft.com/office/drawing/2014/main" id="{00EDC02F-8EBC-4025-995D-E0408EB7DA4C}"/>
                    </a:ext>
                  </a:extLst>
                </p:cNvPr>
                <p:cNvPicPr/>
                <p:nvPr/>
              </p:nvPicPr>
              <p:blipFill>
                <a:blip r:embed="rId267"/>
                <a:stretch>
                  <a:fillRect/>
                </a:stretch>
              </p:blipFill>
              <p:spPr>
                <a:xfrm>
                  <a:off x="1275120" y="4900519"/>
                  <a:ext cx="1134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5" name="Entrada de lápiz 174">
                  <a:extLst>
                    <a:ext uri="{FF2B5EF4-FFF2-40B4-BE49-F238E27FC236}">
                      <a16:creationId xmlns:a16="http://schemas.microsoft.com/office/drawing/2014/main" id="{F43B834A-0F03-4FD6-9D4B-2002FFDD9C8A}"/>
                    </a:ext>
                  </a:extLst>
                </p14:cNvPr>
                <p14:cNvContentPartPr/>
                <p14:nvPr/>
              </p14:nvContentPartPr>
              <p14:xfrm>
                <a:off x="1510920" y="4874239"/>
                <a:ext cx="10440" cy="105120"/>
              </p14:xfrm>
            </p:contentPart>
          </mc:Choice>
          <mc:Fallback xmlns="">
            <p:pic>
              <p:nvPicPr>
                <p:cNvPr id="175" name="Entrada de lápiz 174">
                  <a:extLst>
                    <a:ext uri="{FF2B5EF4-FFF2-40B4-BE49-F238E27FC236}">
                      <a16:creationId xmlns:a16="http://schemas.microsoft.com/office/drawing/2014/main" id="{F43B834A-0F03-4FD6-9D4B-2002FFDD9C8A}"/>
                    </a:ext>
                  </a:extLst>
                </p:cNvPr>
                <p:cNvPicPr/>
                <p:nvPr/>
              </p:nvPicPr>
              <p:blipFill>
                <a:blip r:embed="rId269"/>
                <a:stretch>
                  <a:fillRect/>
                </a:stretch>
              </p:blipFill>
              <p:spPr>
                <a:xfrm>
                  <a:off x="1502280" y="4865239"/>
                  <a:ext cx="2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Entrada de lápiz 175">
                  <a:extLst>
                    <a:ext uri="{FF2B5EF4-FFF2-40B4-BE49-F238E27FC236}">
                      <a16:creationId xmlns:a16="http://schemas.microsoft.com/office/drawing/2014/main" id="{2DFC47A5-46DA-4251-AAB9-8966C3DE9ED1}"/>
                    </a:ext>
                  </a:extLst>
                </p14:cNvPr>
                <p14:cNvContentPartPr/>
                <p14:nvPr/>
              </p14:nvContentPartPr>
              <p14:xfrm>
                <a:off x="1409400" y="4951999"/>
                <a:ext cx="94320" cy="2520"/>
              </p14:xfrm>
            </p:contentPart>
          </mc:Choice>
          <mc:Fallback xmlns="">
            <p:pic>
              <p:nvPicPr>
                <p:cNvPr id="176" name="Entrada de lápiz 175">
                  <a:extLst>
                    <a:ext uri="{FF2B5EF4-FFF2-40B4-BE49-F238E27FC236}">
                      <a16:creationId xmlns:a16="http://schemas.microsoft.com/office/drawing/2014/main" id="{2DFC47A5-46DA-4251-AAB9-8966C3DE9ED1}"/>
                    </a:ext>
                  </a:extLst>
                </p:cNvPr>
                <p:cNvPicPr/>
                <p:nvPr/>
              </p:nvPicPr>
              <p:blipFill>
                <a:blip r:embed="rId271"/>
                <a:stretch>
                  <a:fillRect/>
                </a:stretch>
              </p:blipFill>
              <p:spPr>
                <a:xfrm>
                  <a:off x="1400760" y="4942999"/>
                  <a:ext cx="11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Entrada de lápiz 176">
                  <a:extLst>
                    <a:ext uri="{FF2B5EF4-FFF2-40B4-BE49-F238E27FC236}">
                      <a16:creationId xmlns:a16="http://schemas.microsoft.com/office/drawing/2014/main" id="{10FE2115-1970-4B73-A339-620859E5CD41}"/>
                    </a:ext>
                  </a:extLst>
                </p14:cNvPr>
                <p14:cNvContentPartPr/>
                <p14:nvPr/>
              </p14:nvContentPartPr>
              <p14:xfrm>
                <a:off x="1582560" y="4881439"/>
                <a:ext cx="230760" cy="127800"/>
              </p14:xfrm>
            </p:contentPart>
          </mc:Choice>
          <mc:Fallback xmlns="">
            <p:pic>
              <p:nvPicPr>
                <p:cNvPr id="177" name="Entrada de lápiz 176">
                  <a:extLst>
                    <a:ext uri="{FF2B5EF4-FFF2-40B4-BE49-F238E27FC236}">
                      <a16:creationId xmlns:a16="http://schemas.microsoft.com/office/drawing/2014/main" id="{10FE2115-1970-4B73-A339-620859E5CD41}"/>
                    </a:ext>
                  </a:extLst>
                </p:cNvPr>
                <p:cNvPicPr/>
                <p:nvPr/>
              </p:nvPicPr>
              <p:blipFill>
                <a:blip r:embed="rId273"/>
                <a:stretch>
                  <a:fillRect/>
                </a:stretch>
              </p:blipFill>
              <p:spPr>
                <a:xfrm>
                  <a:off x="1573920" y="4872439"/>
                  <a:ext cx="24840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165" name="Entrada de lápiz 164">
                <a:extLst>
                  <a:ext uri="{FF2B5EF4-FFF2-40B4-BE49-F238E27FC236}">
                    <a16:creationId xmlns:a16="http://schemas.microsoft.com/office/drawing/2014/main" id="{8AC56325-858E-4E8B-9F7E-248526F1BB46}"/>
                  </a:ext>
                </a:extLst>
              </p14:cNvPr>
              <p14:cNvContentPartPr/>
              <p14:nvPr/>
            </p14:nvContentPartPr>
            <p14:xfrm>
              <a:off x="266400" y="4453399"/>
              <a:ext cx="293760" cy="277200"/>
            </p14:xfrm>
          </p:contentPart>
        </mc:Choice>
        <mc:Fallback xmlns="">
          <p:pic>
            <p:nvPicPr>
              <p:cNvPr id="165" name="Entrada de lápiz 164">
                <a:extLst>
                  <a:ext uri="{FF2B5EF4-FFF2-40B4-BE49-F238E27FC236}">
                    <a16:creationId xmlns:a16="http://schemas.microsoft.com/office/drawing/2014/main" id="{8AC56325-858E-4E8B-9F7E-248526F1BB46}"/>
                  </a:ext>
                </a:extLst>
              </p:cNvPr>
              <p:cNvPicPr/>
              <p:nvPr/>
            </p:nvPicPr>
            <p:blipFill>
              <a:blip r:embed="rId275"/>
              <a:stretch>
                <a:fillRect/>
              </a:stretch>
            </p:blipFill>
            <p:spPr>
              <a:xfrm>
                <a:off x="257400" y="4444399"/>
                <a:ext cx="3114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Entrada de lápiz 165">
                <a:extLst>
                  <a:ext uri="{FF2B5EF4-FFF2-40B4-BE49-F238E27FC236}">
                    <a16:creationId xmlns:a16="http://schemas.microsoft.com/office/drawing/2014/main" id="{3F7E66A0-D6DF-42DD-B0E6-4F84937CE7C5}"/>
                  </a:ext>
                </a:extLst>
              </p14:cNvPr>
              <p14:cNvContentPartPr/>
              <p14:nvPr/>
            </p14:nvContentPartPr>
            <p14:xfrm>
              <a:off x="684720" y="4602439"/>
              <a:ext cx="182520" cy="21960"/>
            </p14:xfrm>
          </p:contentPart>
        </mc:Choice>
        <mc:Fallback xmlns="">
          <p:pic>
            <p:nvPicPr>
              <p:cNvPr id="166" name="Entrada de lápiz 165">
                <a:extLst>
                  <a:ext uri="{FF2B5EF4-FFF2-40B4-BE49-F238E27FC236}">
                    <a16:creationId xmlns:a16="http://schemas.microsoft.com/office/drawing/2014/main" id="{3F7E66A0-D6DF-42DD-B0E6-4F84937CE7C5}"/>
                  </a:ext>
                </a:extLst>
              </p:cNvPr>
              <p:cNvPicPr/>
              <p:nvPr/>
            </p:nvPicPr>
            <p:blipFill>
              <a:blip r:embed="rId277"/>
              <a:stretch>
                <a:fillRect/>
              </a:stretch>
            </p:blipFill>
            <p:spPr>
              <a:xfrm>
                <a:off x="675720" y="4593439"/>
                <a:ext cx="200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Entrada de lápiz 166">
                <a:extLst>
                  <a:ext uri="{FF2B5EF4-FFF2-40B4-BE49-F238E27FC236}">
                    <a16:creationId xmlns:a16="http://schemas.microsoft.com/office/drawing/2014/main" id="{867E82B1-B8A5-4249-B684-FED40634D0B8}"/>
                  </a:ext>
                </a:extLst>
              </p14:cNvPr>
              <p14:cNvContentPartPr/>
              <p14:nvPr/>
            </p14:nvContentPartPr>
            <p14:xfrm>
              <a:off x="741600" y="4695679"/>
              <a:ext cx="136800" cy="10800"/>
            </p14:xfrm>
          </p:contentPart>
        </mc:Choice>
        <mc:Fallback xmlns="">
          <p:pic>
            <p:nvPicPr>
              <p:cNvPr id="167" name="Entrada de lápiz 166">
                <a:extLst>
                  <a:ext uri="{FF2B5EF4-FFF2-40B4-BE49-F238E27FC236}">
                    <a16:creationId xmlns:a16="http://schemas.microsoft.com/office/drawing/2014/main" id="{867E82B1-B8A5-4249-B684-FED40634D0B8}"/>
                  </a:ext>
                </a:extLst>
              </p:cNvPr>
              <p:cNvPicPr/>
              <p:nvPr/>
            </p:nvPicPr>
            <p:blipFill>
              <a:blip r:embed="rId279"/>
              <a:stretch>
                <a:fillRect/>
              </a:stretch>
            </p:blipFill>
            <p:spPr>
              <a:xfrm>
                <a:off x="732600" y="4686679"/>
                <a:ext cx="154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Entrada de lápiz 167">
                <a:extLst>
                  <a:ext uri="{FF2B5EF4-FFF2-40B4-BE49-F238E27FC236}">
                    <a16:creationId xmlns:a16="http://schemas.microsoft.com/office/drawing/2014/main" id="{BC10A917-5D62-4A35-A7E3-F0ECF398781D}"/>
                  </a:ext>
                </a:extLst>
              </p14:cNvPr>
              <p14:cNvContentPartPr/>
              <p14:nvPr/>
            </p14:nvContentPartPr>
            <p14:xfrm>
              <a:off x="1192680" y="4438639"/>
              <a:ext cx="21960" cy="146520"/>
            </p14:xfrm>
          </p:contentPart>
        </mc:Choice>
        <mc:Fallback xmlns="">
          <p:pic>
            <p:nvPicPr>
              <p:cNvPr id="168" name="Entrada de lápiz 167">
                <a:extLst>
                  <a:ext uri="{FF2B5EF4-FFF2-40B4-BE49-F238E27FC236}">
                    <a16:creationId xmlns:a16="http://schemas.microsoft.com/office/drawing/2014/main" id="{BC10A917-5D62-4A35-A7E3-F0ECF398781D}"/>
                  </a:ext>
                </a:extLst>
              </p:cNvPr>
              <p:cNvPicPr/>
              <p:nvPr/>
            </p:nvPicPr>
            <p:blipFill>
              <a:blip r:embed="rId281"/>
              <a:stretch>
                <a:fillRect/>
              </a:stretch>
            </p:blipFill>
            <p:spPr>
              <a:xfrm>
                <a:off x="1183680" y="4429639"/>
                <a:ext cx="396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Entrada de lápiz 168">
                <a:extLst>
                  <a:ext uri="{FF2B5EF4-FFF2-40B4-BE49-F238E27FC236}">
                    <a16:creationId xmlns:a16="http://schemas.microsoft.com/office/drawing/2014/main" id="{CAF90E35-AA88-4BB8-BF18-4C5E8E78A06E}"/>
                  </a:ext>
                </a:extLst>
              </p14:cNvPr>
              <p14:cNvContentPartPr/>
              <p14:nvPr/>
            </p14:nvContentPartPr>
            <p14:xfrm>
              <a:off x="1307880" y="4442239"/>
              <a:ext cx="128520" cy="133920"/>
            </p14:xfrm>
          </p:contentPart>
        </mc:Choice>
        <mc:Fallback xmlns="">
          <p:pic>
            <p:nvPicPr>
              <p:cNvPr id="169" name="Entrada de lápiz 168">
                <a:extLst>
                  <a:ext uri="{FF2B5EF4-FFF2-40B4-BE49-F238E27FC236}">
                    <a16:creationId xmlns:a16="http://schemas.microsoft.com/office/drawing/2014/main" id="{CAF90E35-AA88-4BB8-BF18-4C5E8E78A06E}"/>
                  </a:ext>
                </a:extLst>
              </p:cNvPr>
              <p:cNvPicPr/>
              <p:nvPr/>
            </p:nvPicPr>
            <p:blipFill>
              <a:blip r:embed="rId283"/>
              <a:stretch>
                <a:fillRect/>
              </a:stretch>
            </p:blipFill>
            <p:spPr>
              <a:xfrm>
                <a:off x="1299240" y="4433239"/>
                <a:ext cx="146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Entrada de lápiz 169">
                <a:extLst>
                  <a:ext uri="{FF2B5EF4-FFF2-40B4-BE49-F238E27FC236}">
                    <a16:creationId xmlns:a16="http://schemas.microsoft.com/office/drawing/2014/main" id="{D16751B6-0016-480A-8E62-6A2A1A0EF3B6}"/>
                  </a:ext>
                </a:extLst>
              </p14:cNvPr>
              <p14:cNvContentPartPr/>
              <p14:nvPr/>
            </p14:nvContentPartPr>
            <p14:xfrm>
              <a:off x="1467000" y="4452679"/>
              <a:ext cx="204480" cy="145080"/>
            </p14:xfrm>
          </p:contentPart>
        </mc:Choice>
        <mc:Fallback xmlns="">
          <p:pic>
            <p:nvPicPr>
              <p:cNvPr id="170" name="Entrada de lápiz 169">
                <a:extLst>
                  <a:ext uri="{FF2B5EF4-FFF2-40B4-BE49-F238E27FC236}">
                    <a16:creationId xmlns:a16="http://schemas.microsoft.com/office/drawing/2014/main" id="{D16751B6-0016-480A-8E62-6A2A1A0EF3B6}"/>
                  </a:ext>
                </a:extLst>
              </p:cNvPr>
              <p:cNvPicPr/>
              <p:nvPr/>
            </p:nvPicPr>
            <p:blipFill>
              <a:blip r:embed="rId285"/>
              <a:stretch>
                <a:fillRect/>
              </a:stretch>
            </p:blipFill>
            <p:spPr>
              <a:xfrm>
                <a:off x="1458360" y="4443679"/>
                <a:ext cx="22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Entrada de lápiz 170">
                <a:extLst>
                  <a:ext uri="{FF2B5EF4-FFF2-40B4-BE49-F238E27FC236}">
                    <a16:creationId xmlns:a16="http://schemas.microsoft.com/office/drawing/2014/main" id="{1297CF0D-675C-4CF7-9ADD-BF2138F1369F}"/>
                  </a:ext>
                </a:extLst>
              </p14:cNvPr>
              <p14:cNvContentPartPr/>
              <p14:nvPr/>
            </p14:nvContentPartPr>
            <p14:xfrm>
              <a:off x="991080" y="4670119"/>
              <a:ext cx="1002240" cy="25920"/>
            </p14:xfrm>
          </p:contentPart>
        </mc:Choice>
        <mc:Fallback xmlns="">
          <p:pic>
            <p:nvPicPr>
              <p:cNvPr id="171" name="Entrada de lápiz 170">
                <a:extLst>
                  <a:ext uri="{FF2B5EF4-FFF2-40B4-BE49-F238E27FC236}">
                    <a16:creationId xmlns:a16="http://schemas.microsoft.com/office/drawing/2014/main" id="{1297CF0D-675C-4CF7-9ADD-BF2138F1369F}"/>
                  </a:ext>
                </a:extLst>
              </p:cNvPr>
              <p:cNvPicPr/>
              <p:nvPr/>
            </p:nvPicPr>
            <p:blipFill>
              <a:blip r:embed="rId287"/>
              <a:stretch>
                <a:fillRect/>
              </a:stretch>
            </p:blipFill>
            <p:spPr>
              <a:xfrm>
                <a:off x="982440" y="4661119"/>
                <a:ext cx="1019880" cy="43560"/>
              </a:xfrm>
              <a:prstGeom prst="rect">
                <a:avLst/>
              </a:prstGeom>
            </p:spPr>
          </p:pic>
        </mc:Fallback>
      </mc:AlternateContent>
      <p:grpSp>
        <p:nvGrpSpPr>
          <p:cNvPr id="187" name="Grupo 186">
            <a:extLst>
              <a:ext uri="{FF2B5EF4-FFF2-40B4-BE49-F238E27FC236}">
                <a16:creationId xmlns:a16="http://schemas.microsoft.com/office/drawing/2014/main" id="{40B491C9-BB4F-462E-905F-E090D4DE47CA}"/>
              </a:ext>
            </a:extLst>
          </p:cNvPr>
          <p:cNvGrpSpPr/>
          <p:nvPr/>
        </p:nvGrpSpPr>
        <p:grpSpPr>
          <a:xfrm>
            <a:off x="2199600" y="4506679"/>
            <a:ext cx="932400" cy="265320"/>
            <a:chOff x="2199600" y="4506679"/>
            <a:chExt cx="932400" cy="265320"/>
          </a:xfrm>
        </p:grpSpPr>
        <mc:AlternateContent xmlns:mc="http://schemas.openxmlformats.org/markup-compatibility/2006" xmlns:p14="http://schemas.microsoft.com/office/powerpoint/2010/main">
          <mc:Choice Requires="p14">
            <p:contentPart p14:bwMode="auto" r:id="rId288">
              <p14:nvContentPartPr>
                <p14:cNvPr id="178" name="Entrada de lápiz 177">
                  <a:extLst>
                    <a:ext uri="{FF2B5EF4-FFF2-40B4-BE49-F238E27FC236}">
                      <a16:creationId xmlns:a16="http://schemas.microsoft.com/office/drawing/2014/main" id="{EA985268-786F-4EAB-855E-EAFF7C56470F}"/>
                    </a:ext>
                  </a:extLst>
                </p14:cNvPr>
                <p14:cNvContentPartPr/>
                <p14:nvPr/>
              </p14:nvContentPartPr>
              <p14:xfrm>
                <a:off x="2199600" y="4667239"/>
                <a:ext cx="159480" cy="15120"/>
              </p14:xfrm>
            </p:contentPart>
          </mc:Choice>
          <mc:Fallback xmlns="">
            <p:pic>
              <p:nvPicPr>
                <p:cNvPr id="178" name="Entrada de lápiz 177">
                  <a:extLst>
                    <a:ext uri="{FF2B5EF4-FFF2-40B4-BE49-F238E27FC236}">
                      <a16:creationId xmlns:a16="http://schemas.microsoft.com/office/drawing/2014/main" id="{EA985268-786F-4EAB-855E-EAFF7C56470F}"/>
                    </a:ext>
                  </a:extLst>
                </p:cNvPr>
                <p:cNvPicPr/>
                <p:nvPr/>
              </p:nvPicPr>
              <p:blipFill>
                <a:blip r:embed="rId289"/>
                <a:stretch>
                  <a:fillRect/>
                </a:stretch>
              </p:blipFill>
              <p:spPr>
                <a:xfrm>
                  <a:off x="2190960" y="4658599"/>
                  <a:ext cx="177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9" name="Entrada de lápiz 178">
                  <a:extLst>
                    <a:ext uri="{FF2B5EF4-FFF2-40B4-BE49-F238E27FC236}">
                      <a16:creationId xmlns:a16="http://schemas.microsoft.com/office/drawing/2014/main" id="{1F586E07-41F9-45D2-9078-94131B61EABB}"/>
                    </a:ext>
                  </a:extLst>
                </p14:cNvPr>
                <p14:cNvContentPartPr/>
                <p14:nvPr/>
              </p14:nvContentPartPr>
              <p14:xfrm>
                <a:off x="2226240" y="4745719"/>
                <a:ext cx="139320" cy="16200"/>
              </p14:xfrm>
            </p:contentPart>
          </mc:Choice>
          <mc:Fallback xmlns="">
            <p:pic>
              <p:nvPicPr>
                <p:cNvPr id="179" name="Entrada de lápiz 178">
                  <a:extLst>
                    <a:ext uri="{FF2B5EF4-FFF2-40B4-BE49-F238E27FC236}">
                      <a16:creationId xmlns:a16="http://schemas.microsoft.com/office/drawing/2014/main" id="{1F586E07-41F9-45D2-9078-94131B61EABB}"/>
                    </a:ext>
                  </a:extLst>
                </p:cNvPr>
                <p:cNvPicPr/>
                <p:nvPr/>
              </p:nvPicPr>
              <p:blipFill>
                <a:blip r:embed="rId291"/>
                <a:stretch>
                  <a:fillRect/>
                </a:stretch>
              </p:blipFill>
              <p:spPr>
                <a:xfrm>
                  <a:off x="2217600" y="4737079"/>
                  <a:ext cx="156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3" name="Entrada de lápiz 182">
                  <a:extLst>
                    <a:ext uri="{FF2B5EF4-FFF2-40B4-BE49-F238E27FC236}">
                      <a16:creationId xmlns:a16="http://schemas.microsoft.com/office/drawing/2014/main" id="{73EE1F6D-D6B6-4D64-A4B5-FDC5D1A6E84E}"/>
                    </a:ext>
                  </a:extLst>
                </p14:cNvPr>
                <p14:cNvContentPartPr/>
                <p14:nvPr/>
              </p14:nvContentPartPr>
              <p14:xfrm>
                <a:off x="2504880" y="4630519"/>
                <a:ext cx="162720" cy="141480"/>
              </p14:xfrm>
            </p:contentPart>
          </mc:Choice>
          <mc:Fallback xmlns="">
            <p:pic>
              <p:nvPicPr>
                <p:cNvPr id="183" name="Entrada de lápiz 182">
                  <a:extLst>
                    <a:ext uri="{FF2B5EF4-FFF2-40B4-BE49-F238E27FC236}">
                      <a16:creationId xmlns:a16="http://schemas.microsoft.com/office/drawing/2014/main" id="{73EE1F6D-D6B6-4D64-A4B5-FDC5D1A6E84E}"/>
                    </a:ext>
                  </a:extLst>
                </p:cNvPr>
                <p:cNvPicPr/>
                <p:nvPr/>
              </p:nvPicPr>
              <p:blipFill>
                <a:blip r:embed="rId293"/>
                <a:stretch>
                  <a:fillRect/>
                </a:stretch>
              </p:blipFill>
              <p:spPr>
                <a:xfrm>
                  <a:off x="2496240" y="4621519"/>
                  <a:ext cx="180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4" name="Entrada de lápiz 183">
                  <a:extLst>
                    <a:ext uri="{FF2B5EF4-FFF2-40B4-BE49-F238E27FC236}">
                      <a16:creationId xmlns:a16="http://schemas.microsoft.com/office/drawing/2014/main" id="{028FA690-6CC0-487F-A60D-6EE38DA3980F}"/>
                    </a:ext>
                  </a:extLst>
                </p14:cNvPr>
                <p14:cNvContentPartPr/>
                <p14:nvPr/>
              </p14:nvContentPartPr>
              <p14:xfrm>
                <a:off x="2641320" y="4506679"/>
                <a:ext cx="26280" cy="48240"/>
              </p14:xfrm>
            </p:contentPart>
          </mc:Choice>
          <mc:Fallback xmlns="">
            <p:pic>
              <p:nvPicPr>
                <p:cNvPr id="184" name="Entrada de lápiz 183">
                  <a:extLst>
                    <a:ext uri="{FF2B5EF4-FFF2-40B4-BE49-F238E27FC236}">
                      <a16:creationId xmlns:a16="http://schemas.microsoft.com/office/drawing/2014/main" id="{028FA690-6CC0-487F-A60D-6EE38DA3980F}"/>
                    </a:ext>
                  </a:extLst>
                </p:cNvPr>
                <p:cNvPicPr/>
                <p:nvPr/>
              </p:nvPicPr>
              <p:blipFill>
                <a:blip r:embed="rId295"/>
                <a:stretch>
                  <a:fillRect/>
                </a:stretch>
              </p:blipFill>
              <p:spPr>
                <a:xfrm>
                  <a:off x="2632320" y="4497679"/>
                  <a:ext cx="43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5" name="Entrada de lápiz 184">
                  <a:extLst>
                    <a:ext uri="{FF2B5EF4-FFF2-40B4-BE49-F238E27FC236}">
                      <a16:creationId xmlns:a16="http://schemas.microsoft.com/office/drawing/2014/main" id="{135AB8D5-0F45-41A7-AD12-DC22FDA83D8C}"/>
                    </a:ext>
                  </a:extLst>
                </p14:cNvPr>
                <p14:cNvContentPartPr/>
                <p14:nvPr/>
              </p14:nvContentPartPr>
              <p14:xfrm>
                <a:off x="2760480" y="4557079"/>
                <a:ext cx="147600" cy="127440"/>
              </p14:xfrm>
            </p:contentPart>
          </mc:Choice>
          <mc:Fallback xmlns="">
            <p:pic>
              <p:nvPicPr>
                <p:cNvPr id="185" name="Entrada de lápiz 184">
                  <a:extLst>
                    <a:ext uri="{FF2B5EF4-FFF2-40B4-BE49-F238E27FC236}">
                      <a16:creationId xmlns:a16="http://schemas.microsoft.com/office/drawing/2014/main" id="{135AB8D5-0F45-41A7-AD12-DC22FDA83D8C}"/>
                    </a:ext>
                  </a:extLst>
                </p:cNvPr>
                <p:cNvPicPr/>
                <p:nvPr/>
              </p:nvPicPr>
              <p:blipFill>
                <a:blip r:embed="rId297"/>
                <a:stretch>
                  <a:fillRect/>
                </a:stretch>
              </p:blipFill>
              <p:spPr>
                <a:xfrm>
                  <a:off x="2751840" y="4548079"/>
                  <a:ext cx="165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6" name="Entrada de lápiz 185">
                  <a:extLst>
                    <a:ext uri="{FF2B5EF4-FFF2-40B4-BE49-F238E27FC236}">
                      <a16:creationId xmlns:a16="http://schemas.microsoft.com/office/drawing/2014/main" id="{A2F04785-6E49-4800-AF38-2C8454933A93}"/>
                    </a:ext>
                  </a:extLst>
                </p14:cNvPr>
                <p14:cNvContentPartPr/>
                <p14:nvPr/>
              </p14:nvContentPartPr>
              <p14:xfrm>
                <a:off x="2970360" y="4549159"/>
                <a:ext cx="161640" cy="167760"/>
              </p14:xfrm>
            </p:contentPart>
          </mc:Choice>
          <mc:Fallback xmlns="">
            <p:pic>
              <p:nvPicPr>
                <p:cNvPr id="186" name="Entrada de lápiz 185">
                  <a:extLst>
                    <a:ext uri="{FF2B5EF4-FFF2-40B4-BE49-F238E27FC236}">
                      <a16:creationId xmlns:a16="http://schemas.microsoft.com/office/drawing/2014/main" id="{A2F04785-6E49-4800-AF38-2C8454933A93}"/>
                    </a:ext>
                  </a:extLst>
                </p:cNvPr>
                <p:cNvPicPr/>
                <p:nvPr/>
              </p:nvPicPr>
              <p:blipFill>
                <a:blip r:embed="rId299"/>
                <a:stretch>
                  <a:fillRect/>
                </a:stretch>
              </p:blipFill>
              <p:spPr>
                <a:xfrm>
                  <a:off x="2961720" y="4540159"/>
                  <a:ext cx="179280" cy="185400"/>
                </a:xfrm>
                <a:prstGeom prst="rect">
                  <a:avLst/>
                </a:prstGeom>
              </p:spPr>
            </p:pic>
          </mc:Fallback>
        </mc:AlternateContent>
      </p:grpSp>
    </p:spTree>
    <p:extLst>
      <p:ext uri="{BB962C8B-B14F-4D97-AF65-F5344CB8AC3E}">
        <p14:creationId xmlns:p14="http://schemas.microsoft.com/office/powerpoint/2010/main" val="40484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638888" y="1073150"/>
            <a:ext cx="7195845"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Calcular </a:t>
            </a:r>
            <a:r>
              <a:rPr lang="el-GR" sz="1600" i="1" dirty="0"/>
              <a:t>β</a:t>
            </a:r>
            <a:r>
              <a:rPr lang="es-ES" sz="1600" dirty="0"/>
              <a:t> para </a:t>
            </a:r>
            <a:r>
              <a:rPr lang="el-GR" sz="1600" i="1" dirty="0"/>
              <a:t>α </a:t>
            </a:r>
            <a:r>
              <a:rPr lang="es-ES" sz="1600" i="1" dirty="0"/>
              <a:t>igual a 0.9, 0.99 y 0.999</a:t>
            </a:r>
          </a:p>
          <a:p>
            <a:pPr algn="just">
              <a:tabLst>
                <a:tab pos="228600" algn="l"/>
              </a:tabLst>
            </a:pPr>
            <a:endParaRPr lang="es-ES" sz="1600" i="1" dirty="0"/>
          </a:p>
          <a:p>
            <a:pPr algn="just">
              <a:tabLst>
                <a:tab pos="228600" algn="l"/>
              </a:tabLst>
            </a:pPr>
            <a:endParaRPr lang="es-ES" sz="1600" i="1" dirty="0"/>
          </a:p>
          <a:p>
            <a:pPr algn="just">
              <a:tabLst>
                <a:tab pos="228600" algn="l"/>
              </a:tabLst>
            </a:pPr>
            <a:endParaRPr lang="es-ES" sz="1600" dirty="0"/>
          </a:p>
          <a:p>
            <a:pPr algn="just">
              <a:tabLst>
                <a:tab pos="228600" algn="l"/>
              </a:tabLst>
            </a:pPr>
            <a:endParaRPr lang="es-ES" sz="1600" dirty="0"/>
          </a:p>
          <a:p>
            <a:pPr algn="just">
              <a:tabLst>
                <a:tab pos="228600" algn="l"/>
              </a:tabLst>
            </a:pPr>
            <a:endParaRPr lang="es-ES" sz="1600" dirty="0"/>
          </a:p>
        </p:txBody>
      </p:sp>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399035" y="-23967"/>
            <a:ext cx="8646367" cy="731837"/>
          </a:xfrm>
        </p:spPr>
        <p:txBody>
          <a:bodyPr/>
          <a:lstStyle/>
          <a:p>
            <a:r>
              <a:rPr lang="es-ES" dirty="0"/>
              <a:t>Ejemplo</a:t>
            </a:r>
          </a:p>
        </p:txBody>
      </p:sp>
      <p:grpSp>
        <p:nvGrpSpPr>
          <p:cNvPr id="15" name="Grupo 14">
            <a:extLst>
              <a:ext uri="{FF2B5EF4-FFF2-40B4-BE49-F238E27FC236}">
                <a16:creationId xmlns:a16="http://schemas.microsoft.com/office/drawing/2014/main" id="{B49B0039-93D2-48FD-95DF-286CC5704F2D}"/>
              </a:ext>
            </a:extLst>
          </p:cNvPr>
          <p:cNvGrpSpPr/>
          <p:nvPr/>
        </p:nvGrpSpPr>
        <p:grpSpPr>
          <a:xfrm>
            <a:off x="746019" y="1728559"/>
            <a:ext cx="682560" cy="455040"/>
            <a:chOff x="746019" y="1728559"/>
            <a:chExt cx="682560" cy="45504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0C561B89-2B09-4BD1-BD41-5DFD510A2A6B}"/>
                    </a:ext>
                  </a:extLst>
                </p14:cNvPr>
                <p14:cNvContentPartPr/>
                <p14:nvPr/>
              </p14:nvContentPartPr>
              <p14:xfrm>
                <a:off x="891099" y="1786519"/>
                <a:ext cx="48600" cy="397080"/>
              </p14:xfrm>
            </p:contentPart>
          </mc:Choice>
          <mc:Fallback xmlns="">
            <p:pic>
              <p:nvPicPr>
                <p:cNvPr id="2" name="Entrada de lápiz 1">
                  <a:extLst>
                    <a:ext uri="{FF2B5EF4-FFF2-40B4-BE49-F238E27FC236}">
                      <a16:creationId xmlns:a16="http://schemas.microsoft.com/office/drawing/2014/main" id="{0C561B89-2B09-4BD1-BD41-5DFD510A2A6B}"/>
                    </a:ext>
                  </a:extLst>
                </p:cNvPr>
                <p:cNvPicPr/>
                <p:nvPr/>
              </p:nvPicPr>
              <p:blipFill>
                <a:blip r:embed="rId3"/>
                <a:stretch>
                  <a:fillRect/>
                </a:stretch>
              </p:blipFill>
              <p:spPr>
                <a:xfrm>
                  <a:off x="882459" y="1777879"/>
                  <a:ext cx="662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FAB0720B-25D5-4DFB-B958-E8685E76F8F4}"/>
                    </a:ext>
                  </a:extLst>
                </p14:cNvPr>
                <p14:cNvContentPartPr/>
                <p14:nvPr/>
              </p14:nvContentPartPr>
              <p14:xfrm>
                <a:off x="746019" y="1728559"/>
                <a:ext cx="348480" cy="224640"/>
              </p14:xfrm>
            </p:contentPart>
          </mc:Choice>
          <mc:Fallback xmlns="">
            <p:pic>
              <p:nvPicPr>
                <p:cNvPr id="3" name="Entrada de lápiz 2">
                  <a:extLst>
                    <a:ext uri="{FF2B5EF4-FFF2-40B4-BE49-F238E27FC236}">
                      <a16:creationId xmlns:a16="http://schemas.microsoft.com/office/drawing/2014/main" id="{FAB0720B-25D5-4DFB-B958-E8685E76F8F4}"/>
                    </a:ext>
                  </a:extLst>
                </p:cNvPr>
                <p:cNvPicPr/>
                <p:nvPr/>
              </p:nvPicPr>
              <p:blipFill>
                <a:blip r:embed="rId5"/>
                <a:stretch>
                  <a:fillRect/>
                </a:stretch>
              </p:blipFill>
              <p:spPr>
                <a:xfrm>
                  <a:off x="737019" y="1719919"/>
                  <a:ext cx="366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786FBEDA-7B4E-4396-B215-C89161424AAE}"/>
                    </a:ext>
                  </a:extLst>
                </p14:cNvPr>
                <p14:cNvContentPartPr/>
                <p14:nvPr/>
              </p14:nvContentPartPr>
              <p14:xfrm>
                <a:off x="1277379" y="1802359"/>
                <a:ext cx="151200" cy="12600"/>
              </p14:xfrm>
            </p:contentPart>
          </mc:Choice>
          <mc:Fallback xmlns="">
            <p:pic>
              <p:nvPicPr>
                <p:cNvPr id="4" name="Entrada de lápiz 3">
                  <a:extLst>
                    <a:ext uri="{FF2B5EF4-FFF2-40B4-BE49-F238E27FC236}">
                      <a16:creationId xmlns:a16="http://schemas.microsoft.com/office/drawing/2014/main" id="{786FBEDA-7B4E-4396-B215-C89161424AAE}"/>
                    </a:ext>
                  </a:extLst>
                </p:cNvPr>
                <p:cNvPicPr/>
                <p:nvPr/>
              </p:nvPicPr>
              <p:blipFill>
                <a:blip r:embed="rId7"/>
                <a:stretch>
                  <a:fillRect/>
                </a:stretch>
              </p:blipFill>
              <p:spPr>
                <a:xfrm>
                  <a:off x="1268379" y="1793359"/>
                  <a:ext cx="1688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7BEAAFAE-96F5-489C-8F8A-1154953B294D}"/>
                    </a:ext>
                  </a:extLst>
                </p14:cNvPr>
                <p14:cNvContentPartPr/>
                <p14:nvPr/>
              </p14:nvContentPartPr>
              <p14:xfrm>
                <a:off x="1324899" y="1872199"/>
                <a:ext cx="86400" cy="16200"/>
              </p14:xfrm>
            </p:contentPart>
          </mc:Choice>
          <mc:Fallback xmlns="">
            <p:pic>
              <p:nvPicPr>
                <p:cNvPr id="5" name="Entrada de lápiz 4">
                  <a:extLst>
                    <a:ext uri="{FF2B5EF4-FFF2-40B4-BE49-F238E27FC236}">
                      <a16:creationId xmlns:a16="http://schemas.microsoft.com/office/drawing/2014/main" id="{7BEAAFAE-96F5-489C-8F8A-1154953B294D}"/>
                    </a:ext>
                  </a:extLst>
                </p:cNvPr>
                <p:cNvPicPr/>
                <p:nvPr/>
              </p:nvPicPr>
              <p:blipFill>
                <a:blip r:embed="rId9"/>
                <a:stretch>
                  <a:fillRect/>
                </a:stretch>
              </p:blipFill>
              <p:spPr>
                <a:xfrm>
                  <a:off x="1315899" y="1863199"/>
                  <a:ext cx="104040" cy="33840"/>
                </a:xfrm>
                <a:prstGeom prst="rect">
                  <a:avLst/>
                </a:prstGeom>
              </p:spPr>
            </p:pic>
          </mc:Fallback>
        </mc:AlternateContent>
      </p:grpSp>
      <p:grpSp>
        <p:nvGrpSpPr>
          <p:cNvPr id="14" name="Grupo 13">
            <a:extLst>
              <a:ext uri="{FF2B5EF4-FFF2-40B4-BE49-F238E27FC236}">
                <a16:creationId xmlns:a16="http://schemas.microsoft.com/office/drawing/2014/main" id="{61CE1FF4-36CA-46AC-82FB-C4089810D606}"/>
              </a:ext>
            </a:extLst>
          </p:cNvPr>
          <p:cNvGrpSpPr/>
          <p:nvPr/>
        </p:nvGrpSpPr>
        <p:grpSpPr>
          <a:xfrm>
            <a:off x="1781739" y="1564759"/>
            <a:ext cx="947160" cy="293760"/>
            <a:chOff x="1781739" y="1564759"/>
            <a:chExt cx="947160" cy="293760"/>
          </a:xfrm>
        </p:grpSpPr>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7DAE11E4-9CA7-4357-A877-2F829C866A88}"/>
                    </a:ext>
                  </a:extLst>
                </p14:cNvPr>
                <p14:cNvContentPartPr/>
                <p14:nvPr/>
              </p14:nvContentPartPr>
              <p14:xfrm>
                <a:off x="2119779" y="1564759"/>
                <a:ext cx="256680" cy="177840"/>
              </p14:xfrm>
            </p:contentPart>
          </mc:Choice>
          <mc:Fallback xmlns="">
            <p:pic>
              <p:nvPicPr>
                <p:cNvPr id="6" name="Entrada de lápiz 5">
                  <a:extLst>
                    <a:ext uri="{FF2B5EF4-FFF2-40B4-BE49-F238E27FC236}">
                      <a16:creationId xmlns:a16="http://schemas.microsoft.com/office/drawing/2014/main" id="{7DAE11E4-9CA7-4357-A877-2F829C866A88}"/>
                    </a:ext>
                  </a:extLst>
                </p:cNvPr>
                <p:cNvPicPr/>
                <p:nvPr/>
              </p:nvPicPr>
              <p:blipFill>
                <a:blip r:embed="rId11"/>
                <a:stretch>
                  <a:fillRect/>
                </a:stretch>
              </p:blipFill>
              <p:spPr>
                <a:xfrm>
                  <a:off x="2111139" y="1555759"/>
                  <a:ext cx="2743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070F9095-3B99-4D33-B301-07772DE6C120}"/>
                    </a:ext>
                  </a:extLst>
                </p14:cNvPr>
                <p14:cNvContentPartPr/>
                <p14:nvPr/>
              </p14:nvContentPartPr>
              <p14:xfrm>
                <a:off x="1781739" y="1812079"/>
                <a:ext cx="947160" cy="46440"/>
              </p14:xfrm>
            </p:contentPart>
          </mc:Choice>
          <mc:Fallback xmlns="">
            <p:pic>
              <p:nvPicPr>
                <p:cNvPr id="7" name="Entrada de lápiz 6">
                  <a:extLst>
                    <a:ext uri="{FF2B5EF4-FFF2-40B4-BE49-F238E27FC236}">
                      <a16:creationId xmlns:a16="http://schemas.microsoft.com/office/drawing/2014/main" id="{070F9095-3B99-4D33-B301-07772DE6C120}"/>
                    </a:ext>
                  </a:extLst>
                </p:cNvPr>
                <p:cNvPicPr/>
                <p:nvPr/>
              </p:nvPicPr>
              <p:blipFill>
                <a:blip r:embed="rId13"/>
                <a:stretch>
                  <a:fillRect/>
                </a:stretch>
              </p:blipFill>
              <p:spPr>
                <a:xfrm>
                  <a:off x="1772739" y="1803079"/>
                  <a:ext cx="964800" cy="64080"/>
                </a:xfrm>
                <a:prstGeom prst="rect">
                  <a:avLst/>
                </a:prstGeom>
              </p:spPr>
            </p:pic>
          </mc:Fallback>
        </mc:AlternateContent>
      </p:grpSp>
      <p:grpSp>
        <p:nvGrpSpPr>
          <p:cNvPr id="13" name="Grupo 12">
            <a:extLst>
              <a:ext uri="{FF2B5EF4-FFF2-40B4-BE49-F238E27FC236}">
                <a16:creationId xmlns:a16="http://schemas.microsoft.com/office/drawing/2014/main" id="{6F3BA639-5805-4862-8B5B-5A75F1D031EF}"/>
              </a:ext>
            </a:extLst>
          </p:cNvPr>
          <p:cNvGrpSpPr/>
          <p:nvPr/>
        </p:nvGrpSpPr>
        <p:grpSpPr>
          <a:xfrm>
            <a:off x="1899819" y="2050399"/>
            <a:ext cx="818280" cy="321120"/>
            <a:chOff x="1899819" y="2050399"/>
            <a:chExt cx="818280" cy="321120"/>
          </a:xfrm>
        </p:grpSpPr>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CD302CEE-478E-46CD-9D14-FBEF55776568}"/>
                    </a:ext>
                  </a:extLst>
                </p14:cNvPr>
                <p14:cNvContentPartPr/>
                <p14:nvPr/>
              </p14:nvContentPartPr>
              <p14:xfrm>
                <a:off x="1899819" y="2139679"/>
                <a:ext cx="185040" cy="231840"/>
              </p14:xfrm>
            </p:contentPart>
          </mc:Choice>
          <mc:Fallback xmlns="">
            <p:pic>
              <p:nvPicPr>
                <p:cNvPr id="8" name="Entrada de lápiz 7">
                  <a:extLst>
                    <a:ext uri="{FF2B5EF4-FFF2-40B4-BE49-F238E27FC236}">
                      <a16:creationId xmlns:a16="http://schemas.microsoft.com/office/drawing/2014/main" id="{CD302CEE-478E-46CD-9D14-FBEF55776568}"/>
                    </a:ext>
                  </a:extLst>
                </p:cNvPr>
                <p:cNvPicPr/>
                <p:nvPr/>
              </p:nvPicPr>
              <p:blipFill>
                <a:blip r:embed="rId15"/>
                <a:stretch>
                  <a:fillRect/>
                </a:stretch>
              </p:blipFill>
              <p:spPr>
                <a:xfrm>
                  <a:off x="1891179" y="2130679"/>
                  <a:ext cx="202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71E71305-4753-45E3-9F3C-15F8477C8C96}"/>
                    </a:ext>
                  </a:extLst>
                </p14:cNvPr>
                <p14:cNvContentPartPr/>
                <p14:nvPr/>
              </p14:nvContentPartPr>
              <p14:xfrm>
                <a:off x="2208339" y="2199799"/>
                <a:ext cx="195120" cy="31320"/>
              </p14:xfrm>
            </p:contentPart>
          </mc:Choice>
          <mc:Fallback xmlns="">
            <p:pic>
              <p:nvPicPr>
                <p:cNvPr id="9" name="Entrada de lápiz 8">
                  <a:extLst>
                    <a:ext uri="{FF2B5EF4-FFF2-40B4-BE49-F238E27FC236}">
                      <a16:creationId xmlns:a16="http://schemas.microsoft.com/office/drawing/2014/main" id="{71E71305-4753-45E3-9F3C-15F8477C8C96}"/>
                    </a:ext>
                  </a:extLst>
                </p:cNvPr>
                <p:cNvPicPr/>
                <p:nvPr/>
              </p:nvPicPr>
              <p:blipFill>
                <a:blip r:embed="rId17"/>
                <a:stretch>
                  <a:fillRect/>
                </a:stretch>
              </p:blipFill>
              <p:spPr>
                <a:xfrm>
                  <a:off x="2199699" y="2191159"/>
                  <a:ext cx="212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6F09EF15-AE9C-4E3A-A826-725AA4815166}"/>
                    </a:ext>
                  </a:extLst>
                </p14:cNvPr>
                <p14:cNvContentPartPr/>
                <p14:nvPr/>
              </p14:nvContentPartPr>
              <p14:xfrm>
                <a:off x="2490579" y="2050399"/>
                <a:ext cx="227520" cy="198720"/>
              </p14:xfrm>
            </p:contentPart>
          </mc:Choice>
          <mc:Fallback xmlns="">
            <p:pic>
              <p:nvPicPr>
                <p:cNvPr id="11" name="Entrada de lápiz 10">
                  <a:extLst>
                    <a:ext uri="{FF2B5EF4-FFF2-40B4-BE49-F238E27FC236}">
                      <a16:creationId xmlns:a16="http://schemas.microsoft.com/office/drawing/2014/main" id="{6F09EF15-AE9C-4E3A-A826-725AA4815166}"/>
                    </a:ext>
                  </a:extLst>
                </p:cNvPr>
                <p:cNvPicPr/>
                <p:nvPr/>
              </p:nvPicPr>
              <p:blipFill>
                <a:blip r:embed="rId19"/>
                <a:stretch>
                  <a:fillRect/>
                </a:stretch>
              </p:blipFill>
              <p:spPr>
                <a:xfrm>
                  <a:off x="2481579" y="2041759"/>
                  <a:ext cx="245160" cy="216360"/>
                </a:xfrm>
                <a:prstGeom prst="rect">
                  <a:avLst/>
                </a:prstGeom>
              </p:spPr>
            </p:pic>
          </mc:Fallback>
        </mc:AlternateContent>
      </p:grpSp>
      <p:grpSp>
        <p:nvGrpSpPr>
          <p:cNvPr id="23" name="Grupo 22">
            <a:extLst>
              <a:ext uri="{FF2B5EF4-FFF2-40B4-BE49-F238E27FC236}">
                <a16:creationId xmlns:a16="http://schemas.microsoft.com/office/drawing/2014/main" id="{FD76F77C-FCF6-4CE8-AC6D-504CF1FF0F69}"/>
              </a:ext>
            </a:extLst>
          </p:cNvPr>
          <p:cNvGrpSpPr/>
          <p:nvPr/>
        </p:nvGrpSpPr>
        <p:grpSpPr>
          <a:xfrm>
            <a:off x="781299" y="2901079"/>
            <a:ext cx="590760" cy="263160"/>
            <a:chOff x="781299" y="2901079"/>
            <a:chExt cx="590760" cy="263160"/>
          </a:xfrm>
        </p:grpSpPr>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F43ED3B4-6BF0-4D57-8938-E328E96B56DE}"/>
                    </a:ext>
                  </a:extLst>
                </p14:cNvPr>
                <p14:cNvContentPartPr/>
                <p14:nvPr/>
              </p14:nvContentPartPr>
              <p14:xfrm>
                <a:off x="781299" y="2901079"/>
                <a:ext cx="258480" cy="263160"/>
              </p14:xfrm>
            </p:contentPart>
          </mc:Choice>
          <mc:Fallback xmlns="">
            <p:pic>
              <p:nvPicPr>
                <p:cNvPr id="16" name="Entrada de lápiz 15">
                  <a:extLst>
                    <a:ext uri="{FF2B5EF4-FFF2-40B4-BE49-F238E27FC236}">
                      <a16:creationId xmlns:a16="http://schemas.microsoft.com/office/drawing/2014/main" id="{F43ED3B4-6BF0-4D57-8938-E328E96B56DE}"/>
                    </a:ext>
                  </a:extLst>
                </p:cNvPr>
                <p:cNvPicPr/>
                <p:nvPr/>
              </p:nvPicPr>
              <p:blipFill>
                <a:blip r:embed="rId21"/>
                <a:stretch>
                  <a:fillRect/>
                </a:stretch>
              </p:blipFill>
              <p:spPr>
                <a:xfrm>
                  <a:off x="772659" y="2892439"/>
                  <a:ext cx="276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D9CE5E2F-25F5-4C92-9BA8-BB4C497F5654}"/>
                    </a:ext>
                  </a:extLst>
                </p14:cNvPr>
                <p14:cNvContentPartPr/>
                <p14:nvPr/>
              </p14:nvContentPartPr>
              <p14:xfrm>
                <a:off x="1187739" y="3032839"/>
                <a:ext cx="184320" cy="27360"/>
              </p14:xfrm>
            </p:contentPart>
          </mc:Choice>
          <mc:Fallback xmlns="">
            <p:pic>
              <p:nvPicPr>
                <p:cNvPr id="17" name="Entrada de lápiz 16">
                  <a:extLst>
                    <a:ext uri="{FF2B5EF4-FFF2-40B4-BE49-F238E27FC236}">
                      <a16:creationId xmlns:a16="http://schemas.microsoft.com/office/drawing/2014/main" id="{D9CE5E2F-25F5-4C92-9BA8-BB4C497F5654}"/>
                    </a:ext>
                  </a:extLst>
                </p:cNvPr>
                <p:cNvPicPr/>
                <p:nvPr/>
              </p:nvPicPr>
              <p:blipFill>
                <a:blip r:embed="rId23"/>
                <a:stretch>
                  <a:fillRect/>
                </a:stretch>
              </p:blipFill>
              <p:spPr>
                <a:xfrm>
                  <a:off x="1178739" y="3023839"/>
                  <a:ext cx="201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Entrada de lápiz 17">
                  <a:extLst>
                    <a:ext uri="{FF2B5EF4-FFF2-40B4-BE49-F238E27FC236}">
                      <a16:creationId xmlns:a16="http://schemas.microsoft.com/office/drawing/2014/main" id="{015889A2-4C8C-426F-AC4C-94630376DAEC}"/>
                    </a:ext>
                  </a:extLst>
                </p14:cNvPr>
                <p14:cNvContentPartPr/>
                <p14:nvPr/>
              </p14:nvContentPartPr>
              <p14:xfrm>
                <a:off x="1236699" y="3126799"/>
                <a:ext cx="99360" cy="17280"/>
              </p14:xfrm>
            </p:contentPart>
          </mc:Choice>
          <mc:Fallback xmlns="">
            <p:pic>
              <p:nvPicPr>
                <p:cNvPr id="18" name="Entrada de lápiz 17">
                  <a:extLst>
                    <a:ext uri="{FF2B5EF4-FFF2-40B4-BE49-F238E27FC236}">
                      <a16:creationId xmlns:a16="http://schemas.microsoft.com/office/drawing/2014/main" id="{015889A2-4C8C-426F-AC4C-94630376DAEC}"/>
                    </a:ext>
                  </a:extLst>
                </p:cNvPr>
                <p:cNvPicPr/>
                <p:nvPr/>
              </p:nvPicPr>
              <p:blipFill>
                <a:blip r:embed="rId25"/>
                <a:stretch>
                  <a:fillRect/>
                </a:stretch>
              </p:blipFill>
              <p:spPr>
                <a:xfrm>
                  <a:off x="1227699" y="3117799"/>
                  <a:ext cx="117000" cy="34920"/>
                </a:xfrm>
                <a:prstGeom prst="rect">
                  <a:avLst/>
                </a:prstGeom>
              </p:spPr>
            </p:pic>
          </mc:Fallback>
        </mc:AlternateContent>
      </p:grpSp>
      <p:grpSp>
        <p:nvGrpSpPr>
          <p:cNvPr id="22" name="Grupo 21">
            <a:extLst>
              <a:ext uri="{FF2B5EF4-FFF2-40B4-BE49-F238E27FC236}">
                <a16:creationId xmlns:a16="http://schemas.microsoft.com/office/drawing/2014/main" id="{9A4C1485-F61B-429F-ACEA-9CB490AA935B}"/>
              </a:ext>
            </a:extLst>
          </p:cNvPr>
          <p:cNvGrpSpPr/>
          <p:nvPr/>
        </p:nvGrpSpPr>
        <p:grpSpPr>
          <a:xfrm>
            <a:off x="1702899" y="2923759"/>
            <a:ext cx="702000" cy="301680"/>
            <a:chOff x="1702899" y="2923759"/>
            <a:chExt cx="702000" cy="301680"/>
          </a:xfrm>
        </p:grpSpPr>
        <mc:AlternateContent xmlns:mc="http://schemas.openxmlformats.org/markup-compatibility/2006" xmlns:p14="http://schemas.microsoft.com/office/powerpoint/2010/main">
          <mc:Choice Requires="p14">
            <p:contentPart p14:bwMode="auto" r:id="rId26">
              <p14:nvContentPartPr>
                <p14:cNvPr id="19" name="Entrada de lápiz 18">
                  <a:extLst>
                    <a:ext uri="{FF2B5EF4-FFF2-40B4-BE49-F238E27FC236}">
                      <a16:creationId xmlns:a16="http://schemas.microsoft.com/office/drawing/2014/main" id="{E6371159-50F7-4135-AEED-2C4D7C9C4FF9}"/>
                    </a:ext>
                  </a:extLst>
                </p14:cNvPr>
                <p14:cNvContentPartPr/>
                <p14:nvPr/>
              </p14:nvContentPartPr>
              <p14:xfrm>
                <a:off x="1702899" y="2962279"/>
                <a:ext cx="188640" cy="168480"/>
              </p14:xfrm>
            </p:contentPart>
          </mc:Choice>
          <mc:Fallback xmlns="">
            <p:pic>
              <p:nvPicPr>
                <p:cNvPr id="19" name="Entrada de lápiz 18">
                  <a:extLst>
                    <a:ext uri="{FF2B5EF4-FFF2-40B4-BE49-F238E27FC236}">
                      <a16:creationId xmlns:a16="http://schemas.microsoft.com/office/drawing/2014/main" id="{E6371159-50F7-4135-AEED-2C4D7C9C4FF9}"/>
                    </a:ext>
                  </a:extLst>
                </p:cNvPr>
                <p:cNvPicPr/>
                <p:nvPr/>
              </p:nvPicPr>
              <p:blipFill>
                <a:blip r:embed="rId27"/>
                <a:stretch>
                  <a:fillRect/>
                </a:stretch>
              </p:blipFill>
              <p:spPr>
                <a:xfrm>
                  <a:off x="1693899" y="2953639"/>
                  <a:ext cx="206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Entrada de lápiz 19">
                  <a:extLst>
                    <a:ext uri="{FF2B5EF4-FFF2-40B4-BE49-F238E27FC236}">
                      <a16:creationId xmlns:a16="http://schemas.microsoft.com/office/drawing/2014/main" id="{32C41E27-2E6C-466A-AFAD-6F1555947FFD}"/>
                    </a:ext>
                  </a:extLst>
                </p14:cNvPr>
                <p14:cNvContentPartPr/>
                <p14:nvPr/>
              </p14:nvContentPartPr>
              <p14:xfrm>
                <a:off x="1930059" y="3066319"/>
                <a:ext cx="143640" cy="159120"/>
              </p14:xfrm>
            </p:contentPart>
          </mc:Choice>
          <mc:Fallback xmlns="">
            <p:pic>
              <p:nvPicPr>
                <p:cNvPr id="20" name="Entrada de lápiz 19">
                  <a:extLst>
                    <a:ext uri="{FF2B5EF4-FFF2-40B4-BE49-F238E27FC236}">
                      <a16:creationId xmlns:a16="http://schemas.microsoft.com/office/drawing/2014/main" id="{32C41E27-2E6C-466A-AFAD-6F1555947FFD}"/>
                    </a:ext>
                  </a:extLst>
                </p:cNvPr>
                <p:cNvPicPr/>
                <p:nvPr/>
              </p:nvPicPr>
              <p:blipFill>
                <a:blip r:embed="rId29"/>
                <a:stretch>
                  <a:fillRect/>
                </a:stretch>
              </p:blipFill>
              <p:spPr>
                <a:xfrm>
                  <a:off x="1921059" y="3057679"/>
                  <a:ext cx="1612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Entrada de lápiz 20">
                  <a:extLst>
                    <a:ext uri="{FF2B5EF4-FFF2-40B4-BE49-F238E27FC236}">
                      <a16:creationId xmlns:a16="http://schemas.microsoft.com/office/drawing/2014/main" id="{0F47085F-B020-4E3A-88EA-956C873BF587}"/>
                    </a:ext>
                  </a:extLst>
                </p14:cNvPr>
                <p14:cNvContentPartPr/>
                <p14:nvPr/>
              </p14:nvContentPartPr>
              <p14:xfrm>
                <a:off x="2220579" y="2923759"/>
                <a:ext cx="184320" cy="207360"/>
              </p14:xfrm>
            </p:contentPart>
          </mc:Choice>
          <mc:Fallback xmlns="">
            <p:pic>
              <p:nvPicPr>
                <p:cNvPr id="21" name="Entrada de lápiz 20">
                  <a:extLst>
                    <a:ext uri="{FF2B5EF4-FFF2-40B4-BE49-F238E27FC236}">
                      <a16:creationId xmlns:a16="http://schemas.microsoft.com/office/drawing/2014/main" id="{0F47085F-B020-4E3A-88EA-956C873BF587}"/>
                    </a:ext>
                  </a:extLst>
                </p:cNvPr>
                <p:cNvPicPr/>
                <p:nvPr/>
              </p:nvPicPr>
              <p:blipFill>
                <a:blip r:embed="rId31"/>
                <a:stretch>
                  <a:fillRect/>
                </a:stretch>
              </p:blipFill>
              <p:spPr>
                <a:xfrm>
                  <a:off x="2211579" y="2914759"/>
                  <a:ext cx="201960" cy="225000"/>
                </a:xfrm>
                <a:prstGeom prst="rect">
                  <a:avLst/>
                </a:prstGeom>
              </p:spPr>
            </p:pic>
          </mc:Fallback>
        </mc:AlternateContent>
      </p:grpSp>
      <p:grpSp>
        <p:nvGrpSpPr>
          <p:cNvPr id="42" name="Grupo 41">
            <a:extLst>
              <a:ext uri="{FF2B5EF4-FFF2-40B4-BE49-F238E27FC236}">
                <a16:creationId xmlns:a16="http://schemas.microsoft.com/office/drawing/2014/main" id="{53E8D1FA-9849-4EF0-96F3-8A5663565C8F}"/>
              </a:ext>
            </a:extLst>
          </p:cNvPr>
          <p:cNvGrpSpPr/>
          <p:nvPr/>
        </p:nvGrpSpPr>
        <p:grpSpPr>
          <a:xfrm>
            <a:off x="816939" y="3719719"/>
            <a:ext cx="619560" cy="209520"/>
            <a:chOff x="816939" y="3719719"/>
            <a:chExt cx="619560" cy="209520"/>
          </a:xfrm>
        </p:grpSpPr>
        <mc:AlternateContent xmlns:mc="http://schemas.openxmlformats.org/markup-compatibility/2006" xmlns:p14="http://schemas.microsoft.com/office/powerpoint/2010/main">
          <mc:Choice Requires="p14">
            <p:contentPart p14:bwMode="auto" r:id="rId32">
              <p14:nvContentPartPr>
                <p14:cNvPr id="24" name="Entrada de lápiz 23">
                  <a:extLst>
                    <a:ext uri="{FF2B5EF4-FFF2-40B4-BE49-F238E27FC236}">
                      <a16:creationId xmlns:a16="http://schemas.microsoft.com/office/drawing/2014/main" id="{B14F08FD-6D6E-4BC6-8A55-B7AB2492F177}"/>
                    </a:ext>
                  </a:extLst>
                </p14:cNvPr>
                <p14:cNvContentPartPr/>
                <p14:nvPr/>
              </p14:nvContentPartPr>
              <p14:xfrm>
                <a:off x="816939" y="3719719"/>
                <a:ext cx="256320" cy="191520"/>
              </p14:xfrm>
            </p:contentPart>
          </mc:Choice>
          <mc:Fallback xmlns="">
            <p:pic>
              <p:nvPicPr>
                <p:cNvPr id="24" name="Entrada de lápiz 23">
                  <a:extLst>
                    <a:ext uri="{FF2B5EF4-FFF2-40B4-BE49-F238E27FC236}">
                      <a16:creationId xmlns:a16="http://schemas.microsoft.com/office/drawing/2014/main" id="{B14F08FD-6D6E-4BC6-8A55-B7AB2492F177}"/>
                    </a:ext>
                  </a:extLst>
                </p:cNvPr>
                <p:cNvPicPr/>
                <p:nvPr/>
              </p:nvPicPr>
              <p:blipFill>
                <a:blip r:embed="rId33"/>
                <a:stretch>
                  <a:fillRect/>
                </a:stretch>
              </p:blipFill>
              <p:spPr>
                <a:xfrm>
                  <a:off x="808299" y="3710719"/>
                  <a:ext cx="273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Entrada de lápiz 24">
                  <a:extLst>
                    <a:ext uri="{FF2B5EF4-FFF2-40B4-BE49-F238E27FC236}">
                      <a16:creationId xmlns:a16="http://schemas.microsoft.com/office/drawing/2014/main" id="{1798907B-E38E-4864-8119-704528DED1E3}"/>
                    </a:ext>
                  </a:extLst>
                </p14:cNvPr>
                <p14:cNvContentPartPr/>
                <p14:nvPr/>
              </p14:nvContentPartPr>
              <p14:xfrm>
                <a:off x="1220859" y="3815479"/>
                <a:ext cx="182880" cy="9000"/>
              </p14:xfrm>
            </p:contentPart>
          </mc:Choice>
          <mc:Fallback xmlns="">
            <p:pic>
              <p:nvPicPr>
                <p:cNvPr id="25" name="Entrada de lápiz 24">
                  <a:extLst>
                    <a:ext uri="{FF2B5EF4-FFF2-40B4-BE49-F238E27FC236}">
                      <a16:creationId xmlns:a16="http://schemas.microsoft.com/office/drawing/2014/main" id="{1798907B-E38E-4864-8119-704528DED1E3}"/>
                    </a:ext>
                  </a:extLst>
                </p:cNvPr>
                <p:cNvPicPr/>
                <p:nvPr/>
              </p:nvPicPr>
              <p:blipFill>
                <a:blip r:embed="rId35"/>
                <a:stretch>
                  <a:fillRect/>
                </a:stretch>
              </p:blipFill>
              <p:spPr>
                <a:xfrm>
                  <a:off x="1212219" y="3806479"/>
                  <a:ext cx="200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Entrada de lápiz 25">
                  <a:extLst>
                    <a:ext uri="{FF2B5EF4-FFF2-40B4-BE49-F238E27FC236}">
                      <a16:creationId xmlns:a16="http://schemas.microsoft.com/office/drawing/2014/main" id="{BB835069-A5A1-43C1-889A-B42E194FBA1E}"/>
                    </a:ext>
                  </a:extLst>
                </p14:cNvPr>
                <p14:cNvContentPartPr/>
                <p14:nvPr/>
              </p14:nvContentPartPr>
              <p14:xfrm>
                <a:off x="1278819" y="3913399"/>
                <a:ext cx="157680" cy="15840"/>
              </p14:xfrm>
            </p:contentPart>
          </mc:Choice>
          <mc:Fallback xmlns="">
            <p:pic>
              <p:nvPicPr>
                <p:cNvPr id="26" name="Entrada de lápiz 25">
                  <a:extLst>
                    <a:ext uri="{FF2B5EF4-FFF2-40B4-BE49-F238E27FC236}">
                      <a16:creationId xmlns:a16="http://schemas.microsoft.com/office/drawing/2014/main" id="{BB835069-A5A1-43C1-889A-B42E194FBA1E}"/>
                    </a:ext>
                  </a:extLst>
                </p:cNvPr>
                <p:cNvPicPr/>
                <p:nvPr/>
              </p:nvPicPr>
              <p:blipFill>
                <a:blip r:embed="rId37"/>
                <a:stretch>
                  <a:fillRect/>
                </a:stretch>
              </p:blipFill>
              <p:spPr>
                <a:xfrm>
                  <a:off x="1269819" y="3904399"/>
                  <a:ext cx="175320" cy="33480"/>
                </a:xfrm>
                <a:prstGeom prst="rect">
                  <a:avLst/>
                </a:prstGeom>
              </p:spPr>
            </p:pic>
          </mc:Fallback>
        </mc:AlternateContent>
      </p:grpSp>
      <p:grpSp>
        <p:nvGrpSpPr>
          <p:cNvPr id="41" name="Grupo 40">
            <a:extLst>
              <a:ext uri="{FF2B5EF4-FFF2-40B4-BE49-F238E27FC236}">
                <a16:creationId xmlns:a16="http://schemas.microsoft.com/office/drawing/2014/main" id="{8101F1B9-A21A-4D96-9CC6-6F46C6DF69B3}"/>
              </a:ext>
            </a:extLst>
          </p:cNvPr>
          <p:cNvGrpSpPr/>
          <p:nvPr/>
        </p:nvGrpSpPr>
        <p:grpSpPr>
          <a:xfrm>
            <a:off x="1682739" y="3602359"/>
            <a:ext cx="845640" cy="304200"/>
            <a:chOff x="1682739" y="3602359"/>
            <a:chExt cx="845640" cy="304200"/>
          </a:xfrm>
        </p:grpSpPr>
        <mc:AlternateContent xmlns:mc="http://schemas.openxmlformats.org/markup-compatibility/2006" xmlns:p14="http://schemas.microsoft.com/office/powerpoint/2010/main">
          <mc:Choice Requires="p14">
            <p:contentPart p14:bwMode="auto" r:id="rId38">
              <p14:nvContentPartPr>
                <p14:cNvPr id="27" name="Entrada de lápiz 26">
                  <a:extLst>
                    <a:ext uri="{FF2B5EF4-FFF2-40B4-BE49-F238E27FC236}">
                      <a16:creationId xmlns:a16="http://schemas.microsoft.com/office/drawing/2014/main" id="{207FEC90-E903-4CA9-8BA2-884F8DAAACB9}"/>
                    </a:ext>
                  </a:extLst>
                </p14:cNvPr>
                <p14:cNvContentPartPr/>
                <p14:nvPr/>
              </p14:nvContentPartPr>
              <p14:xfrm>
                <a:off x="1682739" y="3787399"/>
                <a:ext cx="239760" cy="119160"/>
              </p14:xfrm>
            </p:contentPart>
          </mc:Choice>
          <mc:Fallback xmlns="">
            <p:pic>
              <p:nvPicPr>
                <p:cNvPr id="27" name="Entrada de lápiz 26">
                  <a:extLst>
                    <a:ext uri="{FF2B5EF4-FFF2-40B4-BE49-F238E27FC236}">
                      <a16:creationId xmlns:a16="http://schemas.microsoft.com/office/drawing/2014/main" id="{207FEC90-E903-4CA9-8BA2-884F8DAAACB9}"/>
                    </a:ext>
                  </a:extLst>
                </p:cNvPr>
                <p:cNvPicPr/>
                <p:nvPr/>
              </p:nvPicPr>
              <p:blipFill>
                <a:blip r:embed="rId39"/>
                <a:stretch>
                  <a:fillRect/>
                </a:stretch>
              </p:blipFill>
              <p:spPr>
                <a:xfrm>
                  <a:off x="1674099" y="3778399"/>
                  <a:ext cx="257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Entrada de lápiz 27">
                  <a:extLst>
                    <a:ext uri="{FF2B5EF4-FFF2-40B4-BE49-F238E27FC236}">
                      <a16:creationId xmlns:a16="http://schemas.microsoft.com/office/drawing/2014/main" id="{D381C481-D495-4636-8D41-A1A4D722E73A}"/>
                    </a:ext>
                  </a:extLst>
                </p14:cNvPr>
                <p14:cNvContentPartPr/>
                <p14:nvPr/>
              </p14:nvContentPartPr>
              <p14:xfrm>
                <a:off x="1971819" y="3602359"/>
                <a:ext cx="23760" cy="99360"/>
              </p14:xfrm>
            </p:contentPart>
          </mc:Choice>
          <mc:Fallback xmlns="">
            <p:pic>
              <p:nvPicPr>
                <p:cNvPr id="28" name="Entrada de lápiz 27">
                  <a:extLst>
                    <a:ext uri="{FF2B5EF4-FFF2-40B4-BE49-F238E27FC236}">
                      <a16:creationId xmlns:a16="http://schemas.microsoft.com/office/drawing/2014/main" id="{D381C481-D495-4636-8D41-A1A4D722E73A}"/>
                    </a:ext>
                  </a:extLst>
                </p:cNvPr>
                <p:cNvPicPr/>
                <p:nvPr/>
              </p:nvPicPr>
              <p:blipFill>
                <a:blip r:embed="rId41"/>
                <a:stretch>
                  <a:fillRect/>
                </a:stretch>
              </p:blipFill>
              <p:spPr>
                <a:xfrm>
                  <a:off x="1963179" y="3593359"/>
                  <a:ext cx="41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Entrada de lápiz 28">
                  <a:extLst>
                    <a:ext uri="{FF2B5EF4-FFF2-40B4-BE49-F238E27FC236}">
                      <a16:creationId xmlns:a16="http://schemas.microsoft.com/office/drawing/2014/main" id="{1E7927AB-023E-4D08-A485-57C1140BEFE6}"/>
                    </a:ext>
                  </a:extLst>
                </p14:cNvPr>
                <p14:cNvContentPartPr/>
                <p14:nvPr/>
              </p14:nvContentPartPr>
              <p14:xfrm>
                <a:off x="2144259" y="3727999"/>
                <a:ext cx="163080" cy="155520"/>
              </p14:xfrm>
            </p:contentPart>
          </mc:Choice>
          <mc:Fallback xmlns="">
            <p:pic>
              <p:nvPicPr>
                <p:cNvPr id="29" name="Entrada de lápiz 28">
                  <a:extLst>
                    <a:ext uri="{FF2B5EF4-FFF2-40B4-BE49-F238E27FC236}">
                      <a16:creationId xmlns:a16="http://schemas.microsoft.com/office/drawing/2014/main" id="{1E7927AB-023E-4D08-A485-57C1140BEFE6}"/>
                    </a:ext>
                  </a:extLst>
                </p:cNvPr>
                <p:cNvPicPr/>
                <p:nvPr/>
              </p:nvPicPr>
              <p:blipFill>
                <a:blip r:embed="rId43"/>
                <a:stretch>
                  <a:fillRect/>
                </a:stretch>
              </p:blipFill>
              <p:spPr>
                <a:xfrm>
                  <a:off x="2135259" y="3718999"/>
                  <a:ext cx="1807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Entrada de lápiz 29">
                  <a:extLst>
                    <a:ext uri="{FF2B5EF4-FFF2-40B4-BE49-F238E27FC236}">
                      <a16:creationId xmlns:a16="http://schemas.microsoft.com/office/drawing/2014/main" id="{1CED83C9-BB4D-4E1A-A970-CDCB49DD1E8B}"/>
                    </a:ext>
                  </a:extLst>
                </p14:cNvPr>
                <p14:cNvContentPartPr/>
                <p14:nvPr/>
              </p14:nvContentPartPr>
              <p14:xfrm>
                <a:off x="2378979" y="3707119"/>
                <a:ext cx="149400" cy="192960"/>
              </p14:xfrm>
            </p:contentPart>
          </mc:Choice>
          <mc:Fallback xmlns="">
            <p:pic>
              <p:nvPicPr>
                <p:cNvPr id="30" name="Entrada de lápiz 29">
                  <a:extLst>
                    <a:ext uri="{FF2B5EF4-FFF2-40B4-BE49-F238E27FC236}">
                      <a16:creationId xmlns:a16="http://schemas.microsoft.com/office/drawing/2014/main" id="{1CED83C9-BB4D-4E1A-A970-CDCB49DD1E8B}"/>
                    </a:ext>
                  </a:extLst>
                </p:cNvPr>
                <p:cNvPicPr/>
                <p:nvPr/>
              </p:nvPicPr>
              <p:blipFill>
                <a:blip r:embed="rId45"/>
                <a:stretch>
                  <a:fillRect/>
                </a:stretch>
              </p:blipFill>
              <p:spPr>
                <a:xfrm>
                  <a:off x="2369979" y="3698119"/>
                  <a:ext cx="167040" cy="210600"/>
                </a:xfrm>
                <a:prstGeom prst="rect">
                  <a:avLst/>
                </a:prstGeom>
              </p:spPr>
            </p:pic>
          </mc:Fallback>
        </mc:AlternateContent>
      </p:grpSp>
      <p:grpSp>
        <p:nvGrpSpPr>
          <p:cNvPr id="40" name="Grupo 39">
            <a:extLst>
              <a:ext uri="{FF2B5EF4-FFF2-40B4-BE49-F238E27FC236}">
                <a16:creationId xmlns:a16="http://schemas.microsoft.com/office/drawing/2014/main" id="{62DEF00F-EF2D-424C-A562-714DF1CB2112}"/>
              </a:ext>
            </a:extLst>
          </p:cNvPr>
          <p:cNvGrpSpPr/>
          <p:nvPr/>
        </p:nvGrpSpPr>
        <p:grpSpPr>
          <a:xfrm>
            <a:off x="843579" y="4393639"/>
            <a:ext cx="558360" cy="224640"/>
            <a:chOff x="843579" y="4393639"/>
            <a:chExt cx="558360" cy="224640"/>
          </a:xfrm>
        </p:grpSpPr>
        <mc:AlternateContent xmlns:mc="http://schemas.openxmlformats.org/markup-compatibility/2006" xmlns:p14="http://schemas.microsoft.com/office/powerpoint/2010/main">
          <mc:Choice Requires="p14">
            <p:contentPart p14:bwMode="auto" r:id="rId46">
              <p14:nvContentPartPr>
                <p14:cNvPr id="31" name="Entrada de lápiz 30">
                  <a:extLst>
                    <a:ext uri="{FF2B5EF4-FFF2-40B4-BE49-F238E27FC236}">
                      <a16:creationId xmlns:a16="http://schemas.microsoft.com/office/drawing/2014/main" id="{E11EE4B8-E1A0-40C3-AA30-A6D9098C4446}"/>
                    </a:ext>
                  </a:extLst>
                </p14:cNvPr>
                <p14:cNvContentPartPr/>
                <p14:nvPr/>
              </p14:nvContentPartPr>
              <p14:xfrm>
                <a:off x="843579" y="4393639"/>
                <a:ext cx="252720" cy="224640"/>
              </p14:xfrm>
            </p:contentPart>
          </mc:Choice>
          <mc:Fallback xmlns="">
            <p:pic>
              <p:nvPicPr>
                <p:cNvPr id="31" name="Entrada de lápiz 30">
                  <a:extLst>
                    <a:ext uri="{FF2B5EF4-FFF2-40B4-BE49-F238E27FC236}">
                      <a16:creationId xmlns:a16="http://schemas.microsoft.com/office/drawing/2014/main" id="{E11EE4B8-E1A0-40C3-AA30-A6D9098C4446}"/>
                    </a:ext>
                  </a:extLst>
                </p:cNvPr>
                <p:cNvPicPr/>
                <p:nvPr/>
              </p:nvPicPr>
              <p:blipFill>
                <a:blip r:embed="rId47"/>
                <a:stretch>
                  <a:fillRect/>
                </a:stretch>
              </p:blipFill>
              <p:spPr>
                <a:xfrm>
                  <a:off x="834579" y="4384639"/>
                  <a:ext cx="2703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Entrada de lápiz 31">
                  <a:extLst>
                    <a:ext uri="{FF2B5EF4-FFF2-40B4-BE49-F238E27FC236}">
                      <a16:creationId xmlns:a16="http://schemas.microsoft.com/office/drawing/2014/main" id="{DB52407B-DB01-4A79-AF2E-B6717255DA54}"/>
                    </a:ext>
                  </a:extLst>
                </p14:cNvPr>
                <p14:cNvContentPartPr/>
                <p14:nvPr/>
              </p14:nvContentPartPr>
              <p14:xfrm>
                <a:off x="1229859" y="4495519"/>
                <a:ext cx="172080" cy="11160"/>
              </p14:xfrm>
            </p:contentPart>
          </mc:Choice>
          <mc:Fallback xmlns="">
            <p:pic>
              <p:nvPicPr>
                <p:cNvPr id="32" name="Entrada de lápiz 31">
                  <a:extLst>
                    <a:ext uri="{FF2B5EF4-FFF2-40B4-BE49-F238E27FC236}">
                      <a16:creationId xmlns:a16="http://schemas.microsoft.com/office/drawing/2014/main" id="{DB52407B-DB01-4A79-AF2E-B6717255DA54}"/>
                    </a:ext>
                  </a:extLst>
                </p:cNvPr>
                <p:cNvPicPr/>
                <p:nvPr/>
              </p:nvPicPr>
              <p:blipFill>
                <a:blip r:embed="rId49"/>
                <a:stretch>
                  <a:fillRect/>
                </a:stretch>
              </p:blipFill>
              <p:spPr>
                <a:xfrm>
                  <a:off x="1221219" y="4486879"/>
                  <a:ext cx="189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Entrada de lápiz 32">
                  <a:extLst>
                    <a:ext uri="{FF2B5EF4-FFF2-40B4-BE49-F238E27FC236}">
                      <a16:creationId xmlns:a16="http://schemas.microsoft.com/office/drawing/2014/main" id="{696586E9-9657-46A2-A700-2AB23618A2AD}"/>
                    </a:ext>
                  </a:extLst>
                </p14:cNvPr>
                <p14:cNvContentPartPr/>
                <p14:nvPr/>
              </p14:nvContentPartPr>
              <p14:xfrm>
                <a:off x="1299339" y="4591639"/>
                <a:ext cx="81000" cy="11160"/>
              </p14:xfrm>
            </p:contentPart>
          </mc:Choice>
          <mc:Fallback xmlns="">
            <p:pic>
              <p:nvPicPr>
                <p:cNvPr id="33" name="Entrada de lápiz 32">
                  <a:extLst>
                    <a:ext uri="{FF2B5EF4-FFF2-40B4-BE49-F238E27FC236}">
                      <a16:creationId xmlns:a16="http://schemas.microsoft.com/office/drawing/2014/main" id="{696586E9-9657-46A2-A700-2AB23618A2AD}"/>
                    </a:ext>
                  </a:extLst>
                </p:cNvPr>
                <p:cNvPicPr/>
                <p:nvPr/>
              </p:nvPicPr>
              <p:blipFill>
                <a:blip r:embed="rId51"/>
                <a:stretch>
                  <a:fillRect/>
                </a:stretch>
              </p:blipFill>
              <p:spPr>
                <a:xfrm>
                  <a:off x="1290339" y="4582639"/>
                  <a:ext cx="98640" cy="28800"/>
                </a:xfrm>
                <a:prstGeom prst="rect">
                  <a:avLst/>
                </a:prstGeom>
              </p:spPr>
            </p:pic>
          </mc:Fallback>
        </mc:AlternateContent>
      </p:grpSp>
      <p:grpSp>
        <p:nvGrpSpPr>
          <p:cNvPr id="39" name="Grupo 38">
            <a:extLst>
              <a:ext uri="{FF2B5EF4-FFF2-40B4-BE49-F238E27FC236}">
                <a16:creationId xmlns:a16="http://schemas.microsoft.com/office/drawing/2014/main" id="{D7064F98-7A9F-486E-A3A0-13CB92D9F8A6}"/>
              </a:ext>
            </a:extLst>
          </p:cNvPr>
          <p:cNvGrpSpPr/>
          <p:nvPr/>
        </p:nvGrpSpPr>
        <p:grpSpPr>
          <a:xfrm>
            <a:off x="1743579" y="4294999"/>
            <a:ext cx="1197360" cy="309240"/>
            <a:chOff x="1743579" y="4294999"/>
            <a:chExt cx="1197360" cy="309240"/>
          </a:xfrm>
        </p:grpSpPr>
        <mc:AlternateContent xmlns:mc="http://schemas.openxmlformats.org/markup-compatibility/2006" xmlns:p14="http://schemas.microsoft.com/office/powerpoint/2010/main">
          <mc:Choice Requires="p14">
            <p:contentPart p14:bwMode="auto" r:id="rId52">
              <p14:nvContentPartPr>
                <p14:cNvPr id="34" name="Entrada de lápiz 33">
                  <a:extLst>
                    <a:ext uri="{FF2B5EF4-FFF2-40B4-BE49-F238E27FC236}">
                      <a16:creationId xmlns:a16="http://schemas.microsoft.com/office/drawing/2014/main" id="{E16DCAF5-5D31-495C-82BB-93F789BCF9BA}"/>
                    </a:ext>
                  </a:extLst>
                </p14:cNvPr>
                <p14:cNvContentPartPr/>
                <p14:nvPr/>
              </p14:nvContentPartPr>
              <p14:xfrm>
                <a:off x="1743579" y="4492279"/>
                <a:ext cx="195480" cy="97560"/>
              </p14:xfrm>
            </p:contentPart>
          </mc:Choice>
          <mc:Fallback xmlns="">
            <p:pic>
              <p:nvPicPr>
                <p:cNvPr id="34" name="Entrada de lápiz 33">
                  <a:extLst>
                    <a:ext uri="{FF2B5EF4-FFF2-40B4-BE49-F238E27FC236}">
                      <a16:creationId xmlns:a16="http://schemas.microsoft.com/office/drawing/2014/main" id="{E16DCAF5-5D31-495C-82BB-93F789BCF9BA}"/>
                    </a:ext>
                  </a:extLst>
                </p:cNvPr>
                <p:cNvPicPr/>
                <p:nvPr/>
              </p:nvPicPr>
              <p:blipFill>
                <a:blip r:embed="rId53"/>
                <a:stretch>
                  <a:fillRect/>
                </a:stretch>
              </p:blipFill>
              <p:spPr>
                <a:xfrm>
                  <a:off x="1734579" y="4483639"/>
                  <a:ext cx="213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Entrada de lápiz 34">
                  <a:extLst>
                    <a:ext uri="{FF2B5EF4-FFF2-40B4-BE49-F238E27FC236}">
                      <a16:creationId xmlns:a16="http://schemas.microsoft.com/office/drawing/2014/main" id="{906029F1-0AF5-42FC-B677-F9DF1BCAF084}"/>
                    </a:ext>
                  </a:extLst>
                </p14:cNvPr>
                <p14:cNvContentPartPr/>
                <p14:nvPr/>
              </p14:nvContentPartPr>
              <p14:xfrm>
                <a:off x="2088099" y="4294999"/>
                <a:ext cx="38520" cy="119160"/>
              </p14:xfrm>
            </p:contentPart>
          </mc:Choice>
          <mc:Fallback xmlns="">
            <p:pic>
              <p:nvPicPr>
                <p:cNvPr id="35" name="Entrada de lápiz 34">
                  <a:extLst>
                    <a:ext uri="{FF2B5EF4-FFF2-40B4-BE49-F238E27FC236}">
                      <a16:creationId xmlns:a16="http://schemas.microsoft.com/office/drawing/2014/main" id="{906029F1-0AF5-42FC-B677-F9DF1BCAF084}"/>
                    </a:ext>
                  </a:extLst>
                </p:cNvPr>
                <p:cNvPicPr/>
                <p:nvPr/>
              </p:nvPicPr>
              <p:blipFill>
                <a:blip r:embed="rId55"/>
                <a:stretch>
                  <a:fillRect/>
                </a:stretch>
              </p:blipFill>
              <p:spPr>
                <a:xfrm>
                  <a:off x="2079099" y="4285999"/>
                  <a:ext cx="56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Entrada de lápiz 35">
                  <a:extLst>
                    <a:ext uri="{FF2B5EF4-FFF2-40B4-BE49-F238E27FC236}">
                      <a16:creationId xmlns:a16="http://schemas.microsoft.com/office/drawing/2014/main" id="{7B1D1109-49E6-482E-A7A7-69B49353930E}"/>
                    </a:ext>
                  </a:extLst>
                </p14:cNvPr>
                <p14:cNvContentPartPr/>
                <p14:nvPr/>
              </p14:nvContentPartPr>
              <p14:xfrm>
                <a:off x="2178099" y="4427119"/>
                <a:ext cx="231480" cy="177120"/>
              </p14:xfrm>
            </p:contentPart>
          </mc:Choice>
          <mc:Fallback xmlns="">
            <p:pic>
              <p:nvPicPr>
                <p:cNvPr id="36" name="Entrada de lápiz 35">
                  <a:extLst>
                    <a:ext uri="{FF2B5EF4-FFF2-40B4-BE49-F238E27FC236}">
                      <a16:creationId xmlns:a16="http://schemas.microsoft.com/office/drawing/2014/main" id="{7B1D1109-49E6-482E-A7A7-69B49353930E}"/>
                    </a:ext>
                  </a:extLst>
                </p:cNvPr>
                <p:cNvPicPr/>
                <p:nvPr/>
              </p:nvPicPr>
              <p:blipFill>
                <a:blip r:embed="rId57"/>
                <a:stretch>
                  <a:fillRect/>
                </a:stretch>
              </p:blipFill>
              <p:spPr>
                <a:xfrm>
                  <a:off x="2169459" y="4418479"/>
                  <a:ext cx="249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Entrada de lápiz 36">
                  <a:extLst>
                    <a:ext uri="{FF2B5EF4-FFF2-40B4-BE49-F238E27FC236}">
                      <a16:creationId xmlns:a16="http://schemas.microsoft.com/office/drawing/2014/main" id="{B411A1F8-0566-461E-ABDD-9E9CAA64F84B}"/>
                    </a:ext>
                  </a:extLst>
                </p14:cNvPr>
                <p14:cNvContentPartPr/>
                <p14:nvPr/>
              </p14:nvContentPartPr>
              <p14:xfrm>
                <a:off x="2435139" y="4433239"/>
                <a:ext cx="207000" cy="139680"/>
              </p14:xfrm>
            </p:contentPart>
          </mc:Choice>
          <mc:Fallback xmlns="">
            <p:pic>
              <p:nvPicPr>
                <p:cNvPr id="37" name="Entrada de lápiz 36">
                  <a:extLst>
                    <a:ext uri="{FF2B5EF4-FFF2-40B4-BE49-F238E27FC236}">
                      <a16:creationId xmlns:a16="http://schemas.microsoft.com/office/drawing/2014/main" id="{B411A1F8-0566-461E-ABDD-9E9CAA64F84B}"/>
                    </a:ext>
                  </a:extLst>
                </p:cNvPr>
                <p:cNvPicPr/>
                <p:nvPr/>
              </p:nvPicPr>
              <p:blipFill>
                <a:blip r:embed="rId59"/>
                <a:stretch>
                  <a:fillRect/>
                </a:stretch>
              </p:blipFill>
              <p:spPr>
                <a:xfrm>
                  <a:off x="2426499" y="4424239"/>
                  <a:ext cx="224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Entrada de lápiz 37">
                  <a:extLst>
                    <a:ext uri="{FF2B5EF4-FFF2-40B4-BE49-F238E27FC236}">
                      <a16:creationId xmlns:a16="http://schemas.microsoft.com/office/drawing/2014/main" id="{4F76A758-872E-4994-AE21-FA157454C50C}"/>
                    </a:ext>
                  </a:extLst>
                </p14:cNvPr>
                <p14:cNvContentPartPr/>
                <p14:nvPr/>
              </p14:nvContentPartPr>
              <p14:xfrm>
                <a:off x="2732859" y="4432879"/>
                <a:ext cx="208080" cy="162720"/>
              </p14:xfrm>
            </p:contentPart>
          </mc:Choice>
          <mc:Fallback xmlns="">
            <p:pic>
              <p:nvPicPr>
                <p:cNvPr id="38" name="Entrada de lápiz 37">
                  <a:extLst>
                    <a:ext uri="{FF2B5EF4-FFF2-40B4-BE49-F238E27FC236}">
                      <a16:creationId xmlns:a16="http://schemas.microsoft.com/office/drawing/2014/main" id="{4F76A758-872E-4994-AE21-FA157454C50C}"/>
                    </a:ext>
                  </a:extLst>
                </p:cNvPr>
                <p:cNvPicPr/>
                <p:nvPr/>
              </p:nvPicPr>
              <p:blipFill>
                <a:blip r:embed="rId61"/>
                <a:stretch>
                  <a:fillRect/>
                </a:stretch>
              </p:blipFill>
              <p:spPr>
                <a:xfrm>
                  <a:off x="2724219" y="4423879"/>
                  <a:ext cx="225720" cy="180360"/>
                </a:xfrm>
                <a:prstGeom prst="rect">
                  <a:avLst/>
                </a:prstGeom>
              </p:spPr>
            </p:pic>
          </mc:Fallback>
        </mc:AlternateContent>
      </p:grpSp>
      <p:grpSp>
        <p:nvGrpSpPr>
          <p:cNvPr id="66" name="Grupo 65">
            <a:extLst>
              <a:ext uri="{FF2B5EF4-FFF2-40B4-BE49-F238E27FC236}">
                <a16:creationId xmlns:a16="http://schemas.microsoft.com/office/drawing/2014/main" id="{F690CC6B-1D00-4D93-9FE2-EF764C6ABC6C}"/>
              </a:ext>
            </a:extLst>
          </p:cNvPr>
          <p:cNvGrpSpPr/>
          <p:nvPr/>
        </p:nvGrpSpPr>
        <p:grpSpPr>
          <a:xfrm>
            <a:off x="2745459" y="2949679"/>
            <a:ext cx="672480" cy="150120"/>
            <a:chOff x="2745459" y="2949679"/>
            <a:chExt cx="672480" cy="150120"/>
          </a:xfrm>
        </p:grpSpPr>
        <mc:AlternateContent xmlns:mc="http://schemas.openxmlformats.org/markup-compatibility/2006" xmlns:p14="http://schemas.microsoft.com/office/powerpoint/2010/main">
          <mc:Choice Requires="p14">
            <p:contentPart p14:bwMode="auto" r:id="rId62">
              <p14:nvContentPartPr>
                <p14:cNvPr id="43" name="Entrada de lápiz 42">
                  <a:extLst>
                    <a:ext uri="{FF2B5EF4-FFF2-40B4-BE49-F238E27FC236}">
                      <a16:creationId xmlns:a16="http://schemas.microsoft.com/office/drawing/2014/main" id="{485D8A36-67B8-4AD1-8BE7-BBA6BCDCDA9E}"/>
                    </a:ext>
                  </a:extLst>
                </p14:cNvPr>
                <p14:cNvContentPartPr/>
                <p14:nvPr/>
              </p14:nvContentPartPr>
              <p14:xfrm>
                <a:off x="2745459" y="3040039"/>
                <a:ext cx="475560" cy="21600"/>
              </p14:xfrm>
            </p:contentPart>
          </mc:Choice>
          <mc:Fallback xmlns="">
            <p:pic>
              <p:nvPicPr>
                <p:cNvPr id="43" name="Entrada de lápiz 42">
                  <a:extLst>
                    <a:ext uri="{FF2B5EF4-FFF2-40B4-BE49-F238E27FC236}">
                      <a16:creationId xmlns:a16="http://schemas.microsoft.com/office/drawing/2014/main" id="{485D8A36-67B8-4AD1-8BE7-BBA6BCDCDA9E}"/>
                    </a:ext>
                  </a:extLst>
                </p:cNvPr>
                <p:cNvPicPr/>
                <p:nvPr/>
              </p:nvPicPr>
              <p:blipFill>
                <a:blip r:embed="rId63"/>
                <a:stretch>
                  <a:fillRect/>
                </a:stretch>
              </p:blipFill>
              <p:spPr>
                <a:xfrm>
                  <a:off x="2736459" y="3031399"/>
                  <a:ext cx="493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Entrada de lápiz 43">
                  <a:extLst>
                    <a:ext uri="{FF2B5EF4-FFF2-40B4-BE49-F238E27FC236}">
                      <a16:creationId xmlns:a16="http://schemas.microsoft.com/office/drawing/2014/main" id="{32419788-D09F-46A3-A8B1-6031BB1A5B85}"/>
                    </a:ext>
                  </a:extLst>
                </p14:cNvPr>
                <p14:cNvContentPartPr/>
                <p14:nvPr/>
              </p14:nvContentPartPr>
              <p14:xfrm>
                <a:off x="3221379" y="2949679"/>
                <a:ext cx="196560" cy="150120"/>
              </p14:xfrm>
            </p:contentPart>
          </mc:Choice>
          <mc:Fallback xmlns="">
            <p:pic>
              <p:nvPicPr>
                <p:cNvPr id="44" name="Entrada de lápiz 43">
                  <a:extLst>
                    <a:ext uri="{FF2B5EF4-FFF2-40B4-BE49-F238E27FC236}">
                      <a16:creationId xmlns:a16="http://schemas.microsoft.com/office/drawing/2014/main" id="{32419788-D09F-46A3-A8B1-6031BB1A5B85}"/>
                    </a:ext>
                  </a:extLst>
                </p:cNvPr>
                <p:cNvPicPr/>
                <p:nvPr/>
              </p:nvPicPr>
              <p:blipFill>
                <a:blip r:embed="rId65"/>
                <a:stretch>
                  <a:fillRect/>
                </a:stretch>
              </p:blipFill>
              <p:spPr>
                <a:xfrm>
                  <a:off x="3212379" y="2940679"/>
                  <a:ext cx="214200" cy="167760"/>
                </a:xfrm>
                <a:prstGeom prst="rect">
                  <a:avLst/>
                </a:prstGeom>
              </p:spPr>
            </p:pic>
          </mc:Fallback>
        </mc:AlternateContent>
      </p:grpSp>
      <p:grpSp>
        <p:nvGrpSpPr>
          <p:cNvPr id="65" name="Grupo 64">
            <a:extLst>
              <a:ext uri="{FF2B5EF4-FFF2-40B4-BE49-F238E27FC236}">
                <a16:creationId xmlns:a16="http://schemas.microsoft.com/office/drawing/2014/main" id="{31A3D05C-1993-48EE-948F-4DB6EFD3F0E1}"/>
              </a:ext>
            </a:extLst>
          </p:cNvPr>
          <p:cNvGrpSpPr/>
          <p:nvPr/>
        </p:nvGrpSpPr>
        <p:grpSpPr>
          <a:xfrm>
            <a:off x="3869019" y="2816119"/>
            <a:ext cx="777960" cy="429480"/>
            <a:chOff x="3869019" y="2816119"/>
            <a:chExt cx="777960" cy="429480"/>
          </a:xfrm>
        </p:grpSpPr>
        <mc:AlternateContent xmlns:mc="http://schemas.openxmlformats.org/markup-compatibility/2006" xmlns:p14="http://schemas.microsoft.com/office/powerpoint/2010/main">
          <mc:Choice Requires="p14">
            <p:contentPart p14:bwMode="auto" r:id="rId66">
              <p14:nvContentPartPr>
                <p14:cNvPr id="45" name="Entrada de lápiz 44">
                  <a:extLst>
                    <a:ext uri="{FF2B5EF4-FFF2-40B4-BE49-F238E27FC236}">
                      <a16:creationId xmlns:a16="http://schemas.microsoft.com/office/drawing/2014/main" id="{B2EA7C96-39F4-414A-BA74-CB27CF6310DD}"/>
                    </a:ext>
                  </a:extLst>
                </p14:cNvPr>
                <p14:cNvContentPartPr/>
                <p14:nvPr/>
              </p14:nvContentPartPr>
              <p14:xfrm>
                <a:off x="4066299" y="2937439"/>
                <a:ext cx="22680" cy="308160"/>
              </p14:xfrm>
            </p:contentPart>
          </mc:Choice>
          <mc:Fallback xmlns="">
            <p:pic>
              <p:nvPicPr>
                <p:cNvPr id="45" name="Entrada de lápiz 44">
                  <a:extLst>
                    <a:ext uri="{FF2B5EF4-FFF2-40B4-BE49-F238E27FC236}">
                      <a16:creationId xmlns:a16="http://schemas.microsoft.com/office/drawing/2014/main" id="{B2EA7C96-39F4-414A-BA74-CB27CF6310DD}"/>
                    </a:ext>
                  </a:extLst>
                </p:cNvPr>
                <p:cNvPicPr/>
                <p:nvPr/>
              </p:nvPicPr>
              <p:blipFill>
                <a:blip r:embed="rId67"/>
                <a:stretch>
                  <a:fillRect/>
                </a:stretch>
              </p:blipFill>
              <p:spPr>
                <a:xfrm>
                  <a:off x="4057299" y="2928439"/>
                  <a:ext cx="40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Entrada de lápiz 45">
                  <a:extLst>
                    <a:ext uri="{FF2B5EF4-FFF2-40B4-BE49-F238E27FC236}">
                      <a16:creationId xmlns:a16="http://schemas.microsoft.com/office/drawing/2014/main" id="{F69A83CC-0A3A-429E-97F4-BBB103254227}"/>
                    </a:ext>
                  </a:extLst>
                </p14:cNvPr>
                <p14:cNvContentPartPr/>
                <p14:nvPr/>
              </p14:nvContentPartPr>
              <p14:xfrm>
                <a:off x="3869019" y="2816119"/>
                <a:ext cx="450000" cy="259200"/>
              </p14:xfrm>
            </p:contentPart>
          </mc:Choice>
          <mc:Fallback xmlns="">
            <p:pic>
              <p:nvPicPr>
                <p:cNvPr id="46" name="Entrada de lápiz 45">
                  <a:extLst>
                    <a:ext uri="{FF2B5EF4-FFF2-40B4-BE49-F238E27FC236}">
                      <a16:creationId xmlns:a16="http://schemas.microsoft.com/office/drawing/2014/main" id="{F69A83CC-0A3A-429E-97F4-BBB103254227}"/>
                    </a:ext>
                  </a:extLst>
                </p:cNvPr>
                <p:cNvPicPr/>
                <p:nvPr/>
              </p:nvPicPr>
              <p:blipFill>
                <a:blip r:embed="rId69"/>
                <a:stretch>
                  <a:fillRect/>
                </a:stretch>
              </p:blipFill>
              <p:spPr>
                <a:xfrm>
                  <a:off x="3860019" y="2807119"/>
                  <a:ext cx="4676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Entrada de lápiz 46">
                  <a:extLst>
                    <a:ext uri="{FF2B5EF4-FFF2-40B4-BE49-F238E27FC236}">
                      <a16:creationId xmlns:a16="http://schemas.microsoft.com/office/drawing/2014/main" id="{A712EC6A-91AC-458E-8A9A-3D09E9B71A23}"/>
                    </a:ext>
                  </a:extLst>
                </p14:cNvPr>
                <p14:cNvContentPartPr/>
                <p14:nvPr/>
              </p14:nvContentPartPr>
              <p14:xfrm>
                <a:off x="4429179" y="2898919"/>
                <a:ext cx="217800" cy="24120"/>
              </p14:xfrm>
            </p:contentPart>
          </mc:Choice>
          <mc:Fallback xmlns="">
            <p:pic>
              <p:nvPicPr>
                <p:cNvPr id="47" name="Entrada de lápiz 46">
                  <a:extLst>
                    <a:ext uri="{FF2B5EF4-FFF2-40B4-BE49-F238E27FC236}">
                      <a16:creationId xmlns:a16="http://schemas.microsoft.com/office/drawing/2014/main" id="{A712EC6A-91AC-458E-8A9A-3D09E9B71A23}"/>
                    </a:ext>
                  </a:extLst>
                </p:cNvPr>
                <p:cNvPicPr/>
                <p:nvPr/>
              </p:nvPicPr>
              <p:blipFill>
                <a:blip r:embed="rId71"/>
                <a:stretch>
                  <a:fillRect/>
                </a:stretch>
              </p:blipFill>
              <p:spPr>
                <a:xfrm>
                  <a:off x="4420179" y="2889919"/>
                  <a:ext cx="235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Entrada de lápiz 47">
                  <a:extLst>
                    <a:ext uri="{FF2B5EF4-FFF2-40B4-BE49-F238E27FC236}">
                      <a16:creationId xmlns:a16="http://schemas.microsoft.com/office/drawing/2014/main" id="{7E8A239C-A442-45B1-8FFC-E79034A2360A}"/>
                    </a:ext>
                  </a:extLst>
                </p14:cNvPr>
                <p14:cNvContentPartPr/>
                <p14:nvPr/>
              </p14:nvContentPartPr>
              <p14:xfrm>
                <a:off x="4486419" y="3004399"/>
                <a:ext cx="141120" cy="20520"/>
              </p14:xfrm>
            </p:contentPart>
          </mc:Choice>
          <mc:Fallback xmlns="">
            <p:pic>
              <p:nvPicPr>
                <p:cNvPr id="48" name="Entrada de lápiz 47">
                  <a:extLst>
                    <a:ext uri="{FF2B5EF4-FFF2-40B4-BE49-F238E27FC236}">
                      <a16:creationId xmlns:a16="http://schemas.microsoft.com/office/drawing/2014/main" id="{7E8A239C-A442-45B1-8FFC-E79034A2360A}"/>
                    </a:ext>
                  </a:extLst>
                </p:cNvPr>
                <p:cNvPicPr/>
                <p:nvPr/>
              </p:nvPicPr>
              <p:blipFill>
                <a:blip r:embed="rId73"/>
                <a:stretch>
                  <a:fillRect/>
                </a:stretch>
              </p:blipFill>
              <p:spPr>
                <a:xfrm>
                  <a:off x="4477779" y="2995399"/>
                  <a:ext cx="158760" cy="38160"/>
                </a:xfrm>
                <a:prstGeom prst="rect">
                  <a:avLst/>
                </a:prstGeom>
              </p:spPr>
            </p:pic>
          </mc:Fallback>
        </mc:AlternateContent>
      </p:grpSp>
      <p:grpSp>
        <p:nvGrpSpPr>
          <p:cNvPr id="64" name="Grupo 63">
            <a:extLst>
              <a:ext uri="{FF2B5EF4-FFF2-40B4-BE49-F238E27FC236}">
                <a16:creationId xmlns:a16="http://schemas.microsoft.com/office/drawing/2014/main" id="{70337CA0-058A-415A-B8C3-D4E21F3E6D22}"/>
              </a:ext>
            </a:extLst>
          </p:cNvPr>
          <p:cNvGrpSpPr/>
          <p:nvPr/>
        </p:nvGrpSpPr>
        <p:grpSpPr>
          <a:xfrm>
            <a:off x="2921499" y="3741319"/>
            <a:ext cx="470880" cy="167760"/>
            <a:chOff x="2921499" y="3741319"/>
            <a:chExt cx="470880" cy="167760"/>
          </a:xfrm>
        </p:grpSpPr>
        <mc:AlternateContent xmlns:mc="http://schemas.openxmlformats.org/markup-compatibility/2006" xmlns:p14="http://schemas.microsoft.com/office/powerpoint/2010/main">
          <mc:Choice Requires="p14">
            <p:contentPart p14:bwMode="auto" r:id="rId74">
              <p14:nvContentPartPr>
                <p14:cNvPr id="49" name="Entrada de lápiz 48">
                  <a:extLst>
                    <a:ext uri="{FF2B5EF4-FFF2-40B4-BE49-F238E27FC236}">
                      <a16:creationId xmlns:a16="http://schemas.microsoft.com/office/drawing/2014/main" id="{A3B22AFE-991E-4F99-A29E-11FF88F596DB}"/>
                    </a:ext>
                  </a:extLst>
                </p14:cNvPr>
                <p14:cNvContentPartPr/>
                <p14:nvPr/>
              </p14:nvContentPartPr>
              <p14:xfrm>
                <a:off x="2921499" y="3827359"/>
                <a:ext cx="339480" cy="8640"/>
              </p14:xfrm>
            </p:contentPart>
          </mc:Choice>
          <mc:Fallback xmlns="">
            <p:pic>
              <p:nvPicPr>
                <p:cNvPr id="49" name="Entrada de lápiz 48">
                  <a:extLst>
                    <a:ext uri="{FF2B5EF4-FFF2-40B4-BE49-F238E27FC236}">
                      <a16:creationId xmlns:a16="http://schemas.microsoft.com/office/drawing/2014/main" id="{A3B22AFE-991E-4F99-A29E-11FF88F596DB}"/>
                    </a:ext>
                  </a:extLst>
                </p:cNvPr>
                <p:cNvPicPr/>
                <p:nvPr/>
              </p:nvPicPr>
              <p:blipFill>
                <a:blip r:embed="rId75"/>
                <a:stretch>
                  <a:fillRect/>
                </a:stretch>
              </p:blipFill>
              <p:spPr>
                <a:xfrm>
                  <a:off x="2912499" y="3818719"/>
                  <a:ext cx="357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Entrada de lápiz 49">
                  <a:extLst>
                    <a:ext uri="{FF2B5EF4-FFF2-40B4-BE49-F238E27FC236}">
                      <a16:creationId xmlns:a16="http://schemas.microsoft.com/office/drawing/2014/main" id="{67DDBF79-2D40-41B3-AC54-147A45E6F170}"/>
                    </a:ext>
                  </a:extLst>
                </p14:cNvPr>
                <p14:cNvContentPartPr/>
                <p14:nvPr/>
              </p14:nvContentPartPr>
              <p14:xfrm>
                <a:off x="3199779" y="3741319"/>
                <a:ext cx="192600" cy="167760"/>
              </p14:xfrm>
            </p:contentPart>
          </mc:Choice>
          <mc:Fallback xmlns="">
            <p:pic>
              <p:nvPicPr>
                <p:cNvPr id="50" name="Entrada de lápiz 49">
                  <a:extLst>
                    <a:ext uri="{FF2B5EF4-FFF2-40B4-BE49-F238E27FC236}">
                      <a16:creationId xmlns:a16="http://schemas.microsoft.com/office/drawing/2014/main" id="{67DDBF79-2D40-41B3-AC54-147A45E6F170}"/>
                    </a:ext>
                  </a:extLst>
                </p:cNvPr>
                <p:cNvPicPr/>
                <p:nvPr/>
              </p:nvPicPr>
              <p:blipFill>
                <a:blip r:embed="rId77"/>
                <a:stretch>
                  <a:fillRect/>
                </a:stretch>
              </p:blipFill>
              <p:spPr>
                <a:xfrm>
                  <a:off x="3190779" y="3732679"/>
                  <a:ext cx="210240" cy="185400"/>
                </a:xfrm>
                <a:prstGeom prst="rect">
                  <a:avLst/>
                </a:prstGeom>
              </p:spPr>
            </p:pic>
          </mc:Fallback>
        </mc:AlternateContent>
      </p:grpSp>
      <p:grpSp>
        <p:nvGrpSpPr>
          <p:cNvPr id="62" name="Grupo 61">
            <a:extLst>
              <a:ext uri="{FF2B5EF4-FFF2-40B4-BE49-F238E27FC236}">
                <a16:creationId xmlns:a16="http://schemas.microsoft.com/office/drawing/2014/main" id="{8D52E7C3-D1C1-4BB6-AA20-A70AF2FCE8D7}"/>
              </a:ext>
            </a:extLst>
          </p:cNvPr>
          <p:cNvGrpSpPr/>
          <p:nvPr/>
        </p:nvGrpSpPr>
        <p:grpSpPr>
          <a:xfrm>
            <a:off x="3196539" y="4451239"/>
            <a:ext cx="561240" cy="180000"/>
            <a:chOff x="3196539" y="4451239"/>
            <a:chExt cx="561240" cy="180000"/>
          </a:xfrm>
        </p:grpSpPr>
        <mc:AlternateContent xmlns:mc="http://schemas.openxmlformats.org/markup-compatibility/2006" xmlns:p14="http://schemas.microsoft.com/office/powerpoint/2010/main">
          <mc:Choice Requires="p14">
            <p:contentPart p14:bwMode="auto" r:id="rId78">
              <p14:nvContentPartPr>
                <p14:cNvPr id="55" name="Entrada de lápiz 54">
                  <a:extLst>
                    <a:ext uri="{FF2B5EF4-FFF2-40B4-BE49-F238E27FC236}">
                      <a16:creationId xmlns:a16="http://schemas.microsoft.com/office/drawing/2014/main" id="{C503A319-EE9B-46CC-BBE7-0045A23A24C6}"/>
                    </a:ext>
                  </a:extLst>
                </p14:cNvPr>
                <p14:cNvContentPartPr/>
                <p14:nvPr/>
              </p14:nvContentPartPr>
              <p14:xfrm>
                <a:off x="3196539" y="4515679"/>
                <a:ext cx="471600" cy="15480"/>
              </p14:xfrm>
            </p:contentPart>
          </mc:Choice>
          <mc:Fallback xmlns="">
            <p:pic>
              <p:nvPicPr>
                <p:cNvPr id="55" name="Entrada de lápiz 54">
                  <a:extLst>
                    <a:ext uri="{FF2B5EF4-FFF2-40B4-BE49-F238E27FC236}">
                      <a16:creationId xmlns:a16="http://schemas.microsoft.com/office/drawing/2014/main" id="{C503A319-EE9B-46CC-BBE7-0045A23A24C6}"/>
                    </a:ext>
                  </a:extLst>
                </p:cNvPr>
                <p:cNvPicPr/>
                <p:nvPr/>
              </p:nvPicPr>
              <p:blipFill>
                <a:blip r:embed="rId79"/>
                <a:stretch>
                  <a:fillRect/>
                </a:stretch>
              </p:blipFill>
              <p:spPr>
                <a:xfrm>
                  <a:off x="3187539" y="4506679"/>
                  <a:ext cx="489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Entrada de lápiz 55">
                  <a:extLst>
                    <a:ext uri="{FF2B5EF4-FFF2-40B4-BE49-F238E27FC236}">
                      <a16:creationId xmlns:a16="http://schemas.microsoft.com/office/drawing/2014/main" id="{06DD7DC6-B2ED-4F48-8A33-37EFF2384441}"/>
                    </a:ext>
                  </a:extLst>
                </p14:cNvPr>
                <p14:cNvContentPartPr/>
                <p14:nvPr/>
              </p14:nvContentPartPr>
              <p14:xfrm>
                <a:off x="3572379" y="4451239"/>
                <a:ext cx="185400" cy="180000"/>
              </p14:xfrm>
            </p:contentPart>
          </mc:Choice>
          <mc:Fallback xmlns="">
            <p:pic>
              <p:nvPicPr>
                <p:cNvPr id="56" name="Entrada de lápiz 55">
                  <a:extLst>
                    <a:ext uri="{FF2B5EF4-FFF2-40B4-BE49-F238E27FC236}">
                      <a16:creationId xmlns:a16="http://schemas.microsoft.com/office/drawing/2014/main" id="{06DD7DC6-B2ED-4F48-8A33-37EFF2384441}"/>
                    </a:ext>
                  </a:extLst>
                </p:cNvPr>
                <p:cNvPicPr/>
                <p:nvPr/>
              </p:nvPicPr>
              <p:blipFill>
                <a:blip r:embed="rId81"/>
                <a:stretch>
                  <a:fillRect/>
                </a:stretch>
              </p:blipFill>
              <p:spPr>
                <a:xfrm>
                  <a:off x="3563739" y="4442599"/>
                  <a:ext cx="203040" cy="19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67" name="Entrada de lápiz 66">
                <a:extLst>
                  <a:ext uri="{FF2B5EF4-FFF2-40B4-BE49-F238E27FC236}">
                    <a16:creationId xmlns:a16="http://schemas.microsoft.com/office/drawing/2014/main" id="{EE61A390-1B54-4FB1-98B3-87810DB0A8EE}"/>
                  </a:ext>
                </a:extLst>
              </p14:cNvPr>
              <p14:cNvContentPartPr/>
              <p14:nvPr/>
            </p14:nvContentPartPr>
            <p14:xfrm>
              <a:off x="4982859" y="2752039"/>
              <a:ext cx="245880" cy="277200"/>
            </p14:xfrm>
          </p:contentPart>
        </mc:Choice>
        <mc:Fallback xmlns="">
          <p:pic>
            <p:nvPicPr>
              <p:cNvPr id="67" name="Entrada de lápiz 66">
                <a:extLst>
                  <a:ext uri="{FF2B5EF4-FFF2-40B4-BE49-F238E27FC236}">
                    <a16:creationId xmlns:a16="http://schemas.microsoft.com/office/drawing/2014/main" id="{EE61A390-1B54-4FB1-98B3-87810DB0A8EE}"/>
                  </a:ext>
                </a:extLst>
              </p:cNvPr>
              <p:cNvPicPr/>
              <p:nvPr/>
            </p:nvPicPr>
            <p:blipFill>
              <a:blip r:embed="rId83"/>
              <a:stretch>
                <a:fillRect/>
              </a:stretch>
            </p:blipFill>
            <p:spPr>
              <a:xfrm>
                <a:off x="4973859" y="2743039"/>
                <a:ext cx="263520" cy="294840"/>
              </a:xfrm>
              <a:prstGeom prst="rect">
                <a:avLst/>
              </a:prstGeom>
            </p:spPr>
          </p:pic>
        </mc:Fallback>
      </mc:AlternateContent>
      <p:grpSp>
        <p:nvGrpSpPr>
          <p:cNvPr id="70" name="Grupo 69">
            <a:extLst>
              <a:ext uri="{FF2B5EF4-FFF2-40B4-BE49-F238E27FC236}">
                <a16:creationId xmlns:a16="http://schemas.microsoft.com/office/drawing/2014/main" id="{400087C5-DB82-4C6F-8978-397B8C6CA5EF}"/>
              </a:ext>
            </a:extLst>
          </p:cNvPr>
          <p:cNvGrpSpPr/>
          <p:nvPr/>
        </p:nvGrpSpPr>
        <p:grpSpPr>
          <a:xfrm>
            <a:off x="3948579" y="3528559"/>
            <a:ext cx="1498680" cy="512640"/>
            <a:chOff x="3948579" y="3528559"/>
            <a:chExt cx="1498680" cy="512640"/>
          </a:xfrm>
        </p:grpSpPr>
        <mc:AlternateContent xmlns:mc="http://schemas.openxmlformats.org/markup-compatibility/2006" xmlns:p14="http://schemas.microsoft.com/office/powerpoint/2010/main">
          <mc:Choice Requires="p14">
            <p:contentPart p14:bwMode="auto" r:id="rId84">
              <p14:nvContentPartPr>
                <p14:cNvPr id="51" name="Entrada de lápiz 50">
                  <a:extLst>
                    <a:ext uri="{FF2B5EF4-FFF2-40B4-BE49-F238E27FC236}">
                      <a16:creationId xmlns:a16="http://schemas.microsoft.com/office/drawing/2014/main" id="{8B591C99-508C-4FE3-A32D-62F8E6191F08}"/>
                    </a:ext>
                  </a:extLst>
                </p14:cNvPr>
                <p14:cNvContentPartPr/>
                <p14:nvPr/>
              </p14:nvContentPartPr>
              <p14:xfrm>
                <a:off x="4025619" y="3718279"/>
                <a:ext cx="80640" cy="322920"/>
              </p14:xfrm>
            </p:contentPart>
          </mc:Choice>
          <mc:Fallback xmlns="">
            <p:pic>
              <p:nvPicPr>
                <p:cNvPr id="51" name="Entrada de lápiz 50">
                  <a:extLst>
                    <a:ext uri="{FF2B5EF4-FFF2-40B4-BE49-F238E27FC236}">
                      <a16:creationId xmlns:a16="http://schemas.microsoft.com/office/drawing/2014/main" id="{8B591C99-508C-4FE3-A32D-62F8E6191F08}"/>
                    </a:ext>
                  </a:extLst>
                </p:cNvPr>
                <p:cNvPicPr/>
                <p:nvPr/>
              </p:nvPicPr>
              <p:blipFill>
                <a:blip r:embed="rId85"/>
                <a:stretch>
                  <a:fillRect/>
                </a:stretch>
              </p:blipFill>
              <p:spPr>
                <a:xfrm>
                  <a:off x="4016619" y="3709279"/>
                  <a:ext cx="982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Entrada de lápiz 51">
                  <a:extLst>
                    <a:ext uri="{FF2B5EF4-FFF2-40B4-BE49-F238E27FC236}">
                      <a16:creationId xmlns:a16="http://schemas.microsoft.com/office/drawing/2014/main" id="{AD4209E2-25AD-4377-84EC-E3A95BFFED01}"/>
                    </a:ext>
                  </a:extLst>
                </p14:cNvPr>
                <p14:cNvContentPartPr/>
                <p14:nvPr/>
              </p14:nvContentPartPr>
              <p14:xfrm>
                <a:off x="3948579" y="3633319"/>
                <a:ext cx="385560" cy="247680"/>
              </p14:xfrm>
            </p:contentPart>
          </mc:Choice>
          <mc:Fallback xmlns="">
            <p:pic>
              <p:nvPicPr>
                <p:cNvPr id="52" name="Entrada de lápiz 51">
                  <a:extLst>
                    <a:ext uri="{FF2B5EF4-FFF2-40B4-BE49-F238E27FC236}">
                      <a16:creationId xmlns:a16="http://schemas.microsoft.com/office/drawing/2014/main" id="{AD4209E2-25AD-4377-84EC-E3A95BFFED01}"/>
                    </a:ext>
                  </a:extLst>
                </p:cNvPr>
                <p:cNvPicPr/>
                <p:nvPr/>
              </p:nvPicPr>
              <p:blipFill>
                <a:blip r:embed="rId87"/>
                <a:stretch>
                  <a:fillRect/>
                </a:stretch>
              </p:blipFill>
              <p:spPr>
                <a:xfrm>
                  <a:off x="3939939" y="3624319"/>
                  <a:ext cx="4032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Entrada de lápiz 52">
                  <a:extLst>
                    <a:ext uri="{FF2B5EF4-FFF2-40B4-BE49-F238E27FC236}">
                      <a16:creationId xmlns:a16="http://schemas.microsoft.com/office/drawing/2014/main" id="{C3875176-662A-4772-8DAF-9B29DA6FA346}"/>
                    </a:ext>
                  </a:extLst>
                </p14:cNvPr>
                <p14:cNvContentPartPr/>
                <p14:nvPr/>
              </p14:nvContentPartPr>
              <p14:xfrm>
                <a:off x="4547979" y="3694519"/>
                <a:ext cx="194400" cy="17280"/>
              </p14:xfrm>
            </p:contentPart>
          </mc:Choice>
          <mc:Fallback xmlns="">
            <p:pic>
              <p:nvPicPr>
                <p:cNvPr id="53" name="Entrada de lápiz 52">
                  <a:extLst>
                    <a:ext uri="{FF2B5EF4-FFF2-40B4-BE49-F238E27FC236}">
                      <a16:creationId xmlns:a16="http://schemas.microsoft.com/office/drawing/2014/main" id="{C3875176-662A-4772-8DAF-9B29DA6FA346}"/>
                    </a:ext>
                  </a:extLst>
                </p:cNvPr>
                <p:cNvPicPr/>
                <p:nvPr/>
              </p:nvPicPr>
              <p:blipFill>
                <a:blip r:embed="rId89"/>
                <a:stretch>
                  <a:fillRect/>
                </a:stretch>
              </p:blipFill>
              <p:spPr>
                <a:xfrm>
                  <a:off x="4539339" y="3685519"/>
                  <a:ext cx="212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Entrada de lápiz 53">
                  <a:extLst>
                    <a:ext uri="{FF2B5EF4-FFF2-40B4-BE49-F238E27FC236}">
                      <a16:creationId xmlns:a16="http://schemas.microsoft.com/office/drawing/2014/main" id="{67913E38-96C5-4389-BD9A-5643FB5FF9F3}"/>
                    </a:ext>
                  </a:extLst>
                </p14:cNvPr>
                <p14:cNvContentPartPr/>
                <p14:nvPr/>
              </p14:nvContentPartPr>
              <p14:xfrm>
                <a:off x="4582179" y="3795319"/>
                <a:ext cx="181080" cy="17280"/>
              </p14:xfrm>
            </p:contentPart>
          </mc:Choice>
          <mc:Fallback xmlns="">
            <p:pic>
              <p:nvPicPr>
                <p:cNvPr id="54" name="Entrada de lápiz 53">
                  <a:extLst>
                    <a:ext uri="{FF2B5EF4-FFF2-40B4-BE49-F238E27FC236}">
                      <a16:creationId xmlns:a16="http://schemas.microsoft.com/office/drawing/2014/main" id="{67913E38-96C5-4389-BD9A-5643FB5FF9F3}"/>
                    </a:ext>
                  </a:extLst>
                </p:cNvPr>
                <p:cNvPicPr/>
                <p:nvPr/>
              </p:nvPicPr>
              <p:blipFill>
                <a:blip r:embed="rId91"/>
                <a:stretch>
                  <a:fillRect/>
                </a:stretch>
              </p:blipFill>
              <p:spPr>
                <a:xfrm>
                  <a:off x="4573179" y="3786679"/>
                  <a:ext cx="1987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Entrada de lápiz 67">
                  <a:extLst>
                    <a:ext uri="{FF2B5EF4-FFF2-40B4-BE49-F238E27FC236}">
                      <a16:creationId xmlns:a16="http://schemas.microsoft.com/office/drawing/2014/main" id="{520D272D-F48B-4D1B-8D41-3CDADC682C78}"/>
                    </a:ext>
                  </a:extLst>
                </p14:cNvPr>
                <p14:cNvContentPartPr/>
                <p14:nvPr/>
              </p14:nvContentPartPr>
              <p14:xfrm>
                <a:off x="4982859" y="3528559"/>
                <a:ext cx="178200" cy="195840"/>
              </p14:xfrm>
            </p:contentPart>
          </mc:Choice>
          <mc:Fallback xmlns="">
            <p:pic>
              <p:nvPicPr>
                <p:cNvPr id="68" name="Entrada de lápiz 67">
                  <a:extLst>
                    <a:ext uri="{FF2B5EF4-FFF2-40B4-BE49-F238E27FC236}">
                      <a16:creationId xmlns:a16="http://schemas.microsoft.com/office/drawing/2014/main" id="{520D272D-F48B-4D1B-8D41-3CDADC682C78}"/>
                    </a:ext>
                  </a:extLst>
                </p:cNvPr>
                <p:cNvPicPr/>
                <p:nvPr/>
              </p:nvPicPr>
              <p:blipFill>
                <a:blip r:embed="rId93"/>
                <a:stretch>
                  <a:fillRect/>
                </a:stretch>
              </p:blipFill>
              <p:spPr>
                <a:xfrm>
                  <a:off x="4973859" y="3519919"/>
                  <a:ext cx="195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Entrada de lápiz 68">
                  <a:extLst>
                    <a:ext uri="{FF2B5EF4-FFF2-40B4-BE49-F238E27FC236}">
                      <a16:creationId xmlns:a16="http://schemas.microsoft.com/office/drawing/2014/main" id="{558F8915-8D8C-4190-BC22-ABD9FA53EE0E}"/>
                    </a:ext>
                  </a:extLst>
                </p14:cNvPr>
                <p14:cNvContentPartPr/>
                <p14:nvPr/>
              </p14:nvContentPartPr>
              <p14:xfrm>
                <a:off x="5224779" y="3541159"/>
                <a:ext cx="222480" cy="208080"/>
              </p14:xfrm>
            </p:contentPart>
          </mc:Choice>
          <mc:Fallback xmlns="">
            <p:pic>
              <p:nvPicPr>
                <p:cNvPr id="69" name="Entrada de lápiz 68">
                  <a:extLst>
                    <a:ext uri="{FF2B5EF4-FFF2-40B4-BE49-F238E27FC236}">
                      <a16:creationId xmlns:a16="http://schemas.microsoft.com/office/drawing/2014/main" id="{558F8915-8D8C-4190-BC22-ABD9FA53EE0E}"/>
                    </a:ext>
                  </a:extLst>
                </p:cNvPr>
                <p:cNvPicPr/>
                <p:nvPr/>
              </p:nvPicPr>
              <p:blipFill>
                <a:blip r:embed="rId95"/>
                <a:stretch>
                  <a:fillRect/>
                </a:stretch>
              </p:blipFill>
              <p:spPr>
                <a:xfrm>
                  <a:off x="5215779" y="3532159"/>
                  <a:ext cx="240120" cy="225720"/>
                </a:xfrm>
                <a:prstGeom prst="rect">
                  <a:avLst/>
                </a:prstGeom>
              </p:spPr>
            </p:pic>
          </mc:Fallback>
        </mc:AlternateContent>
      </p:grpSp>
      <p:grpSp>
        <p:nvGrpSpPr>
          <p:cNvPr id="74" name="Grupo 73">
            <a:extLst>
              <a:ext uri="{FF2B5EF4-FFF2-40B4-BE49-F238E27FC236}">
                <a16:creationId xmlns:a16="http://schemas.microsoft.com/office/drawing/2014/main" id="{2CD75A9C-B736-408D-8B76-59F658EA3181}"/>
              </a:ext>
            </a:extLst>
          </p:cNvPr>
          <p:cNvGrpSpPr/>
          <p:nvPr/>
        </p:nvGrpSpPr>
        <p:grpSpPr>
          <a:xfrm>
            <a:off x="4290219" y="4296439"/>
            <a:ext cx="1723680" cy="607680"/>
            <a:chOff x="4290219" y="4296439"/>
            <a:chExt cx="1723680" cy="607680"/>
          </a:xfrm>
        </p:grpSpPr>
        <mc:AlternateContent xmlns:mc="http://schemas.openxmlformats.org/markup-compatibility/2006" xmlns:p14="http://schemas.microsoft.com/office/powerpoint/2010/main">
          <mc:Choice Requires="p14">
            <p:contentPart p14:bwMode="auto" r:id="rId96">
              <p14:nvContentPartPr>
                <p14:cNvPr id="57" name="Entrada de lápiz 56">
                  <a:extLst>
                    <a:ext uri="{FF2B5EF4-FFF2-40B4-BE49-F238E27FC236}">
                      <a16:creationId xmlns:a16="http://schemas.microsoft.com/office/drawing/2014/main" id="{EA45FA3F-D837-4A56-AE83-05E476258ADE}"/>
                    </a:ext>
                  </a:extLst>
                </p14:cNvPr>
                <p14:cNvContentPartPr/>
                <p14:nvPr/>
              </p14:nvContentPartPr>
              <p14:xfrm>
                <a:off x="4323699" y="4526479"/>
                <a:ext cx="119160" cy="377640"/>
              </p14:xfrm>
            </p:contentPart>
          </mc:Choice>
          <mc:Fallback xmlns="">
            <p:pic>
              <p:nvPicPr>
                <p:cNvPr id="57" name="Entrada de lápiz 56">
                  <a:extLst>
                    <a:ext uri="{FF2B5EF4-FFF2-40B4-BE49-F238E27FC236}">
                      <a16:creationId xmlns:a16="http://schemas.microsoft.com/office/drawing/2014/main" id="{EA45FA3F-D837-4A56-AE83-05E476258ADE}"/>
                    </a:ext>
                  </a:extLst>
                </p:cNvPr>
                <p:cNvPicPr/>
                <p:nvPr/>
              </p:nvPicPr>
              <p:blipFill>
                <a:blip r:embed="rId97"/>
                <a:stretch>
                  <a:fillRect/>
                </a:stretch>
              </p:blipFill>
              <p:spPr>
                <a:xfrm>
                  <a:off x="4315059" y="4517839"/>
                  <a:ext cx="136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Entrada de lápiz 57">
                  <a:extLst>
                    <a:ext uri="{FF2B5EF4-FFF2-40B4-BE49-F238E27FC236}">
                      <a16:creationId xmlns:a16="http://schemas.microsoft.com/office/drawing/2014/main" id="{671614D4-418E-48EC-BC9B-CAA23B2C95BB}"/>
                    </a:ext>
                  </a:extLst>
                </p14:cNvPr>
                <p14:cNvContentPartPr/>
                <p14:nvPr/>
              </p14:nvContentPartPr>
              <p14:xfrm>
                <a:off x="4290219" y="4410199"/>
                <a:ext cx="295920" cy="261000"/>
              </p14:xfrm>
            </p:contentPart>
          </mc:Choice>
          <mc:Fallback xmlns="">
            <p:pic>
              <p:nvPicPr>
                <p:cNvPr id="58" name="Entrada de lápiz 57">
                  <a:extLst>
                    <a:ext uri="{FF2B5EF4-FFF2-40B4-BE49-F238E27FC236}">
                      <a16:creationId xmlns:a16="http://schemas.microsoft.com/office/drawing/2014/main" id="{671614D4-418E-48EC-BC9B-CAA23B2C95BB}"/>
                    </a:ext>
                  </a:extLst>
                </p:cNvPr>
                <p:cNvPicPr/>
                <p:nvPr/>
              </p:nvPicPr>
              <p:blipFill>
                <a:blip r:embed="rId99"/>
                <a:stretch>
                  <a:fillRect/>
                </a:stretch>
              </p:blipFill>
              <p:spPr>
                <a:xfrm>
                  <a:off x="4281579" y="4401559"/>
                  <a:ext cx="313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Entrada de lápiz 58">
                  <a:extLst>
                    <a:ext uri="{FF2B5EF4-FFF2-40B4-BE49-F238E27FC236}">
                      <a16:creationId xmlns:a16="http://schemas.microsoft.com/office/drawing/2014/main" id="{D9039682-5190-4A71-913F-C46EA047225C}"/>
                    </a:ext>
                  </a:extLst>
                </p14:cNvPr>
                <p14:cNvContentPartPr/>
                <p14:nvPr/>
              </p14:nvContentPartPr>
              <p14:xfrm>
                <a:off x="4722219" y="4479319"/>
                <a:ext cx="276480" cy="10080"/>
              </p14:xfrm>
            </p:contentPart>
          </mc:Choice>
          <mc:Fallback xmlns="">
            <p:pic>
              <p:nvPicPr>
                <p:cNvPr id="59" name="Entrada de lápiz 58">
                  <a:extLst>
                    <a:ext uri="{FF2B5EF4-FFF2-40B4-BE49-F238E27FC236}">
                      <a16:creationId xmlns:a16="http://schemas.microsoft.com/office/drawing/2014/main" id="{D9039682-5190-4A71-913F-C46EA047225C}"/>
                    </a:ext>
                  </a:extLst>
                </p:cNvPr>
                <p:cNvPicPr/>
                <p:nvPr/>
              </p:nvPicPr>
              <p:blipFill>
                <a:blip r:embed="rId101"/>
                <a:stretch>
                  <a:fillRect/>
                </a:stretch>
              </p:blipFill>
              <p:spPr>
                <a:xfrm>
                  <a:off x="4713219" y="4470319"/>
                  <a:ext cx="29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Entrada de lápiz 59">
                  <a:extLst>
                    <a:ext uri="{FF2B5EF4-FFF2-40B4-BE49-F238E27FC236}">
                      <a16:creationId xmlns:a16="http://schemas.microsoft.com/office/drawing/2014/main" id="{AF41F57A-C8AE-4CAE-B0B6-511E11F75D3F}"/>
                    </a:ext>
                  </a:extLst>
                </p14:cNvPr>
                <p14:cNvContentPartPr/>
                <p14:nvPr/>
              </p14:nvContentPartPr>
              <p14:xfrm>
                <a:off x="4825179" y="4586239"/>
                <a:ext cx="278280" cy="36360"/>
              </p14:xfrm>
            </p:contentPart>
          </mc:Choice>
          <mc:Fallback xmlns="">
            <p:pic>
              <p:nvPicPr>
                <p:cNvPr id="60" name="Entrada de lápiz 59">
                  <a:extLst>
                    <a:ext uri="{FF2B5EF4-FFF2-40B4-BE49-F238E27FC236}">
                      <a16:creationId xmlns:a16="http://schemas.microsoft.com/office/drawing/2014/main" id="{AF41F57A-C8AE-4CAE-B0B6-511E11F75D3F}"/>
                    </a:ext>
                  </a:extLst>
                </p:cNvPr>
                <p:cNvPicPr/>
                <p:nvPr/>
              </p:nvPicPr>
              <p:blipFill>
                <a:blip r:embed="rId103"/>
                <a:stretch>
                  <a:fillRect/>
                </a:stretch>
              </p:blipFill>
              <p:spPr>
                <a:xfrm>
                  <a:off x="4816179" y="4577599"/>
                  <a:ext cx="2959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Entrada de lápiz 70">
                  <a:extLst>
                    <a:ext uri="{FF2B5EF4-FFF2-40B4-BE49-F238E27FC236}">
                      <a16:creationId xmlns:a16="http://schemas.microsoft.com/office/drawing/2014/main" id="{CD9747E3-90F6-4ED0-BA26-6FF6318D7EE9}"/>
                    </a:ext>
                  </a:extLst>
                </p14:cNvPr>
                <p14:cNvContentPartPr/>
                <p14:nvPr/>
              </p14:nvContentPartPr>
              <p14:xfrm>
                <a:off x="5251059" y="4296439"/>
                <a:ext cx="215280" cy="226440"/>
              </p14:xfrm>
            </p:contentPart>
          </mc:Choice>
          <mc:Fallback xmlns="">
            <p:pic>
              <p:nvPicPr>
                <p:cNvPr id="71" name="Entrada de lápiz 70">
                  <a:extLst>
                    <a:ext uri="{FF2B5EF4-FFF2-40B4-BE49-F238E27FC236}">
                      <a16:creationId xmlns:a16="http://schemas.microsoft.com/office/drawing/2014/main" id="{CD9747E3-90F6-4ED0-BA26-6FF6318D7EE9}"/>
                    </a:ext>
                  </a:extLst>
                </p:cNvPr>
                <p:cNvPicPr/>
                <p:nvPr/>
              </p:nvPicPr>
              <p:blipFill>
                <a:blip r:embed="rId105"/>
                <a:stretch>
                  <a:fillRect/>
                </a:stretch>
              </p:blipFill>
              <p:spPr>
                <a:xfrm>
                  <a:off x="5242419" y="4287439"/>
                  <a:ext cx="232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 name="Entrada de lápiz 71">
                  <a:extLst>
                    <a:ext uri="{FF2B5EF4-FFF2-40B4-BE49-F238E27FC236}">
                      <a16:creationId xmlns:a16="http://schemas.microsoft.com/office/drawing/2014/main" id="{974D921A-F91D-43DA-8E3A-2F7E8A99CFF3}"/>
                    </a:ext>
                  </a:extLst>
                </p14:cNvPr>
                <p14:cNvContentPartPr/>
                <p14:nvPr/>
              </p14:nvContentPartPr>
              <p14:xfrm>
                <a:off x="5538339" y="4299679"/>
                <a:ext cx="181800" cy="171360"/>
              </p14:xfrm>
            </p:contentPart>
          </mc:Choice>
          <mc:Fallback xmlns="">
            <p:pic>
              <p:nvPicPr>
                <p:cNvPr id="72" name="Entrada de lápiz 71">
                  <a:extLst>
                    <a:ext uri="{FF2B5EF4-FFF2-40B4-BE49-F238E27FC236}">
                      <a16:creationId xmlns:a16="http://schemas.microsoft.com/office/drawing/2014/main" id="{974D921A-F91D-43DA-8E3A-2F7E8A99CFF3}"/>
                    </a:ext>
                  </a:extLst>
                </p:cNvPr>
                <p:cNvPicPr/>
                <p:nvPr/>
              </p:nvPicPr>
              <p:blipFill>
                <a:blip r:embed="rId107"/>
                <a:stretch>
                  <a:fillRect/>
                </a:stretch>
              </p:blipFill>
              <p:spPr>
                <a:xfrm>
                  <a:off x="5529699" y="4290679"/>
                  <a:ext cx="199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3" name="Entrada de lápiz 72">
                  <a:extLst>
                    <a:ext uri="{FF2B5EF4-FFF2-40B4-BE49-F238E27FC236}">
                      <a16:creationId xmlns:a16="http://schemas.microsoft.com/office/drawing/2014/main" id="{B07EDA49-1DFD-495F-96BC-8464B2EF9E2D}"/>
                    </a:ext>
                  </a:extLst>
                </p14:cNvPr>
                <p14:cNvContentPartPr/>
                <p14:nvPr/>
              </p14:nvContentPartPr>
              <p14:xfrm>
                <a:off x="5772699" y="4298239"/>
                <a:ext cx="241200" cy="177840"/>
              </p14:xfrm>
            </p:contentPart>
          </mc:Choice>
          <mc:Fallback xmlns="">
            <p:pic>
              <p:nvPicPr>
                <p:cNvPr id="73" name="Entrada de lápiz 72">
                  <a:extLst>
                    <a:ext uri="{FF2B5EF4-FFF2-40B4-BE49-F238E27FC236}">
                      <a16:creationId xmlns:a16="http://schemas.microsoft.com/office/drawing/2014/main" id="{B07EDA49-1DFD-495F-96BC-8464B2EF9E2D}"/>
                    </a:ext>
                  </a:extLst>
                </p:cNvPr>
                <p:cNvPicPr/>
                <p:nvPr/>
              </p:nvPicPr>
              <p:blipFill>
                <a:blip r:embed="rId109"/>
                <a:stretch>
                  <a:fillRect/>
                </a:stretch>
              </p:blipFill>
              <p:spPr>
                <a:xfrm>
                  <a:off x="5763699" y="4289239"/>
                  <a:ext cx="258840" cy="195480"/>
                </a:xfrm>
                <a:prstGeom prst="rect">
                  <a:avLst/>
                </a:prstGeom>
              </p:spPr>
            </p:pic>
          </mc:Fallback>
        </mc:AlternateContent>
      </p:grpSp>
    </p:spTree>
    <p:extLst>
      <p:ext uri="{BB962C8B-B14F-4D97-AF65-F5344CB8AC3E}">
        <p14:creationId xmlns:p14="http://schemas.microsoft.com/office/powerpoint/2010/main" val="39255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784938" y="974393"/>
            <a:ext cx="7488205" cy="1202750"/>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Un transistor NPN tiene una </a:t>
            </a:r>
            <a:r>
              <a:rPr lang="el-GR" sz="1600" i="1" dirty="0"/>
              <a:t>β </a:t>
            </a:r>
            <a:r>
              <a:rPr lang="es-ES" sz="1600" dirty="0"/>
              <a:t>= 100. Determinar la región de trabajo si:</a:t>
            </a:r>
          </a:p>
          <a:p>
            <a:pPr lvl="1" algn="just">
              <a:buSzPct val="90000"/>
              <a:tabLst>
                <a:tab pos="228600" algn="l"/>
              </a:tabLst>
            </a:pPr>
            <a:r>
              <a:rPr lang="es-ES" dirty="0"/>
              <a:t>V</a:t>
            </a:r>
            <a:r>
              <a:rPr lang="es-ES" baseline="-25000" dirty="0"/>
              <a:t>BE</a:t>
            </a:r>
            <a:r>
              <a:rPr lang="es-ES" dirty="0"/>
              <a:t>= -0.2 V, V</a:t>
            </a:r>
            <a:r>
              <a:rPr lang="es-ES" baseline="-25000" dirty="0"/>
              <a:t>CE</a:t>
            </a:r>
            <a:r>
              <a:rPr lang="es-ES" dirty="0"/>
              <a:t>= 5 V</a:t>
            </a:r>
          </a:p>
          <a:p>
            <a:pPr lvl="1" algn="just">
              <a:buSzPct val="90000"/>
              <a:tabLst>
                <a:tab pos="228600" algn="l"/>
              </a:tabLst>
            </a:pPr>
            <a:r>
              <a:rPr lang="es-ES" dirty="0"/>
              <a:t>I</a:t>
            </a:r>
            <a:r>
              <a:rPr lang="es-ES" baseline="-25000" dirty="0"/>
              <a:t>B</a:t>
            </a:r>
            <a:r>
              <a:rPr lang="es-ES" dirty="0"/>
              <a:t>= 50 </a:t>
            </a:r>
            <a:r>
              <a:rPr lang="es-ES" dirty="0" err="1"/>
              <a:t>mA</a:t>
            </a:r>
            <a:r>
              <a:rPr lang="es-ES" dirty="0"/>
              <a:t>, I</a:t>
            </a:r>
            <a:r>
              <a:rPr lang="es-ES" baseline="-25000" dirty="0"/>
              <a:t>C</a:t>
            </a:r>
            <a:r>
              <a:rPr lang="es-ES" dirty="0"/>
              <a:t>= 2mA</a:t>
            </a:r>
          </a:p>
          <a:p>
            <a:pPr lvl="1" algn="just">
              <a:buSzPct val="90000"/>
              <a:tabLst>
                <a:tab pos="228600" algn="l"/>
              </a:tabLst>
            </a:pPr>
            <a:r>
              <a:rPr lang="es-ES" dirty="0"/>
              <a:t>I</a:t>
            </a:r>
            <a:r>
              <a:rPr lang="es-ES" baseline="-25000" dirty="0"/>
              <a:t>B</a:t>
            </a:r>
            <a:r>
              <a:rPr lang="es-ES" dirty="0"/>
              <a:t>=50 </a:t>
            </a:r>
            <a:r>
              <a:rPr lang="es-ES" dirty="0" err="1"/>
              <a:t>mA</a:t>
            </a:r>
            <a:r>
              <a:rPr lang="es-ES" dirty="0"/>
              <a:t>, V</a:t>
            </a:r>
            <a:r>
              <a:rPr lang="es-ES" baseline="-25000" dirty="0"/>
              <a:t>CE</a:t>
            </a:r>
            <a:r>
              <a:rPr lang="es-ES" dirty="0"/>
              <a:t>= 5V</a:t>
            </a:r>
          </a:p>
          <a:p>
            <a:pPr algn="just">
              <a:tabLst>
                <a:tab pos="228600" algn="l"/>
              </a:tabLst>
            </a:pPr>
            <a:endParaRPr lang="es-ES" sz="1600" dirty="0"/>
          </a:p>
          <a:p>
            <a:pPr algn="just">
              <a:tabLst>
                <a:tab pos="228600" algn="l"/>
              </a:tabLst>
            </a:pPr>
            <a:endParaRPr lang="es-ES" sz="1600" dirty="0"/>
          </a:p>
          <a:p>
            <a:pPr lvl="1" algn="just">
              <a:buSzPct val="90000"/>
              <a:tabLst>
                <a:tab pos="228600" algn="l"/>
              </a:tabLst>
            </a:pPr>
            <a:endParaRPr lang="es-ES" sz="1600" dirty="0"/>
          </a:p>
        </p:txBody>
      </p:sp>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383456" y="-8340"/>
            <a:ext cx="8646367" cy="731837"/>
          </a:xfrm>
        </p:spPr>
        <p:txBody>
          <a:bodyPr/>
          <a:lstStyle/>
          <a:p>
            <a:r>
              <a:rPr lang="es-ES" dirty="0"/>
              <a:t>Ejemplo</a:t>
            </a:r>
          </a:p>
        </p:txBody>
      </p:sp>
      <p:grpSp>
        <p:nvGrpSpPr>
          <p:cNvPr id="24" name="Grupo 23">
            <a:extLst>
              <a:ext uri="{FF2B5EF4-FFF2-40B4-BE49-F238E27FC236}">
                <a16:creationId xmlns:a16="http://schemas.microsoft.com/office/drawing/2014/main" id="{686341B6-E658-4D8D-96EC-43BA236C60A0}"/>
              </a:ext>
            </a:extLst>
          </p:cNvPr>
          <p:cNvGrpSpPr/>
          <p:nvPr/>
        </p:nvGrpSpPr>
        <p:grpSpPr>
          <a:xfrm>
            <a:off x="358200" y="2458639"/>
            <a:ext cx="367920" cy="330120"/>
            <a:chOff x="358200" y="2458639"/>
            <a:chExt cx="367920" cy="33012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8267A4A1-FE54-47ED-8B9A-5F6938AF7F0B}"/>
                    </a:ext>
                  </a:extLst>
                </p14:cNvPr>
                <p14:cNvContentPartPr/>
                <p14:nvPr/>
              </p14:nvContentPartPr>
              <p14:xfrm>
                <a:off x="358200" y="2579959"/>
                <a:ext cx="128880" cy="142200"/>
              </p14:xfrm>
            </p:contentPart>
          </mc:Choice>
          <mc:Fallback xmlns="">
            <p:pic>
              <p:nvPicPr>
                <p:cNvPr id="2" name="Entrada de lápiz 1">
                  <a:extLst>
                    <a:ext uri="{FF2B5EF4-FFF2-40B4-BE49-F238E27FC236}">
                      <a16:creationId xmlns:a16="http://schemas.microsoft.com/office/drawing/2014/main" id="{8267A4A1-FE54-47ED-8B9A-5F6938AF7F0B}"/>
                    </a:ext>
                  </a:extLst>
                </p:cNvPr>
                <p:cNvPicPr/>
                <p:nvPr/>
              </p:nvPicPr>
              <p:blipFill>
                <a:blip r:embed="rId3"/>
                <a:stretch>
                  <a:fillRect/>
                </a:stretch>
              </p:blipFill>
              <p:spPr>
                <a:xfrm>
                  <a:off x="349200" y="2571319"/>
                  <a:ext cx="146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327F6BDE-F14B-4C5C-AA9D-BFDA9D92210E}"/>
                    </a:ext>
                  </a:extLst>
                </p14:cNvPr>
                <p14:cNvContentPartPr/>
                <p14:nvPr/>
              </p14:nvContentPartPr>
              <p14:xfrm>
                <a:off x="595080" y="2458639"/>
                <a:ext cx="131040" cy="330120"/>
              </p14:xfrm>
            </p:contentPart>
          </mc:Choice>
          <mc:Fallback xmlns="">
            <p:pic>
              <p:nvPicPr>
                <p:cNvPr id="3" name="Entrada de lápiz 2">
                  <a:extLst>
                    <a:ext uri="{FF2B5EF4-FFF2-40B4-BE49-F238E27FC236}">
                      <a16:creationId xmlns:a16="http://schemas.microsoft.com/office/drawing/2014/main" id="{327F6BDE-F14B-4C5C-AA9D-BFDA9D92210E}"/>
                    </a:ext>
                  </a:extLst>
                </p:cNvPr>
                <p:cNvPicPr/>
                <p:nvPr/>
              </p:nvPicPr>
              <p:blipFill>
                <a:blip r:embed="rId5"/>
                <a:stretch>
                  <a:fillRect/>
                </a:stretch>
              </p:blipFill>
              <p:spPr>
                <a:xfrm>
                  <a:off x="586080" y="2449999"/>
                  <a:ext cx="148680" cy="347760"/>
                </a:xfrm>
                <a:prstGeom prst="rect">
                  <a:avLst/>
                </a:prstGeom>
              </p:spPr>
            </p:pic>
          </mc:Fallback>
        </mc:AlternateContent>
      </p:grpSp>
      <p:grpSp>
        <p:nvGrpSpPr>
          <p:cNvPr id="23" name="Grupo 22">
            <a:extLst>
              <a:ext uri="{FF2B5EF4-FFF2-40B4-BE49-F238E27FC236}">
                <a16:creationId xmlns:a16="http://schemas.microsoft.com/office/drawing/2014/main" id="{6E3D9F8C-C731-41D6-94B5-7FA30B395198}"/>
              </a:ext>
            </a:extLst>
          </p:cNvPr>
          <p:cNvGrpSpPr/>
          <p:nvPr/>
        </p:nvGrpSpPr>
        <p:grpSpPr>
          <a:xfrm>
            <a:off x="1027080" y="2471599"/>
            <a:ext cx="277560" cy="250920"/>
            <a:chOff x="1027080" y="2471599"/>
            <a:chExt cx="277560" cy="250920"/>
          </a:xfrm>
        </p:grpSpPr>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DBC85F7F-374F-4518-8798-DF57687BCB6E}"/>
                    </a:ext>
                  </a:extLst>
                </p14:cNvPr>
                <p14:cNvContentPartPr/>
                <p14:nvPr/>
              </p14:nvContentPartPr>
              <p14:xfrm>
                <a:off x="1027080" y="2535679"/>
                <a:ext cx="263160" cy="186840"/>
              </p14:xfrm>
            </p:contentPart>
          </mc:Choice>
          <mc:Fallback xmlns="">
            <p:pic>
              <p:nvPicPr>
                <p:cNvPr id="4" name="Entrada de lápiz 3">
                  <a:extLst>
                    <a:ext uri="{FF2B5EF4-FFF2-40B4-BE49-F238E27FC236}">
                      <a16:creationId xmlns:a16="http://schemas.microsoft.com/office/drawing/2014/main" id="{DBC85F7F-374F-4518-8798-DF57687BCB6E}"/>
                    </a:ext>
                  </a:extLst>
                </p:cNvPr>
                <p:cNvPicPr/>
                <p:nvPr/>
              </p:nvPicPr>
              <p:blipFill>
                <a:blip r:embed="rId7"/>
                <a:stretch>
                  <a:fillRect/>
                </a:stretch>
              </p:blipFill>
              <p:spPr>
                <a:xfrm>
                  <a:off x="1018080" y="2527039"/>
                  <a:ext cx="280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44B1158F-B941-4E3C-A5C5-5AEBE6B71F5F}"/>
                    </a:ext>
                  </a:extLst>
                </p14:cNvPr>
                <p14:cNvContentPartPr/>
                <p14:nvPr/>
              </p14:nvContentPartPr>
              <p14:xfrm>
                <a:off x="1198080" y="2471599"/>
                <a:ext cx="106560" cy="151200"/>
              </p14:xfrm>
            </p:contentPart>
          </mc:Choice>
          <mc:Fallback xmlns="">
            <p:pic>
              <p:nvPicPr>
                <p:cNvPr id="5" name="Entrada de lápiz 4">
                  <a:extLst>
                    <a:ext uri="{FF2B5EF4-FFF2-40B4-BE49-F238E27FC236}">
                      <a16:creationId xmlns:a16="http://schemas.microsoft.com/office/drawing/2014/main" id="{44B1158F-B941-4E3C-A5C5-5AEBE6B71F5F}"/>
                    </a:ext>
                  </a:extLst>
                </p:cNvPr>
                <p:cNvPicPr/>
                <p:nvPr/>
              </p:nvPicPr>
              <p:blipFill>
                <a:blip r:embed="rId9"/>
                <a:stretch>
                  <a:fillRect/>
                </a:stretch>
              </p:blipFill>
              <p:spPr>
                <a:xfrm>
                  <a:off x="1189080" y="2462959"/>
                  <a:ext cx="124200" cy="168840"/>
                </a:xfrm>
                <a:prstGeom prst="rect">
                  <a:avLst/>
                </a:prstGeom>
              </p:spPr>
            </p:pic>
          </mc:Fallback>
        </mc:AlternateContent>
      </p:grpSp>
      <p:grpSp>
        <p:nvGrpSpPr>
          <p:cNvPr id="22" name="Grupo 21">
            <a:extLst>
              <a:ext uri="{FF2B5EF4-FFF2-40B4-BE49-F238E27FC236}">
                <a16:creationId xmlns:a16="http://schemas.microsoft.com/office/drawing/2014/main" id="{D2D12997-6003-4571-A488-0228AC2CF655}"/>
              </a:ext>
            </a:extLst>
          </p:cNvPr>
          <p:cNvGrpSpPr/>
          <p:nvPr/>
        </p:nvGrpSpPr>
        <p:grpSpPr>
          <a:xfrm>
            <a:off x="1564200" y="2389159"/>
            <a:ext cx="714960" cy="366120"/>
            <a:chOff x="1564200" y="2389159"/>
            <a:chExt cx="714960" cy="366120"/>
          </a:xfrm>
        </p:grpSpPr>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82B02815-3A2E-4161-8F53-AA439511A216}"/>
                    </a:ext>
                  </a:extLst>
                </p14:cNvPr>
                <p14:cNvContentPartPr/>
                <p14:nvPr/>
              </p14:nvContentPartPr>
              <p14:xfrm>
                <a:off x="1564200" y="2389159"/>
                <a:ext cx="232920" cy="278280"/>
              </p14:xfrm>
            </p:contentPart>
          </mc:Choice>
          <mc:Fallback xmlns="">
            <p:pic>
              <p:nvPicPr>
                <p:cNvPr id="6" name="Entrada de lápiz 5">
                  <a:extLst>
                    <a:ext uri="{FF2B5EF4-FFF2-40B4-BE49-F238E27FC236}">
                      <a16:creationId xmlns:a16="http://schemas.microsoft.com/office/drawing/2014/main" id="{82B02815-3A2E-4161-8F53-AA439511A216}"/>
                    </a:ext>
                  </a:extLst>
                </p:cNvPr>
                <p:cNvPicPr/>
                <p:nvPr/>
              </p:nvPicPr>
              <p:blipFill>
                <a:blip r:embed="rId11"/>
                <a:stretch>
                  <a:fillRect/>
                </a:stretch>
              </p:blipFill>
              <p:spPr>
                <a:xfrm>
                  <a:off x="1555200" y="2380159"/>
                  <a:ext cx="2505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2EAEC4F1-949F-4E97-9A85-F123E09F5AC4}"/>
                    </a:ext>
                  </a:extLst>
                </p14:cNvPr>
                <p14:cNvContentPartPr/>
                <p14:nvPr/>
              </p14:nvContentPartPr>
              <p14:xfrm>
                <a:off x="1906920" y="2571319"/>
                <a:ext cx="199800" cy="171360"/>
              </p14:xfrm>
            </p:contentPart>
          </mc:Choice>
          <mc:Fallback xmlns="">
            <p:pic>
              <p:nvPicPr>
                <p:cNvPr id="7" name="Entrada de lápiz 6">
                  <a:extLst>
                    <a:ext uri="{FF2B5EF4-FFF2-40B4-BE49-F238E27FC236}">
                      <a16:creationId xmlns:a16="http://schemas.microsoft.com/office/drawing/2014/main" id="{2EAEC4F1-949F-4E97-9A85-F123E09F5AC4}"/>
                    </a:ext>
                  </a:extLst>
                </p:cNvPr>
                <p:cNvPicPr/>
                <p:nvPr/>
              </p:nvPicPr>
              <p:blipFill>
                <a:blip r:embed="rId13"/>
                <a:stretch>
                  <a:fillRect/>
                </a:stretch>
              </p:blipFill>
              <p:spPr>
                <a:xfrm>
                  <a:off x="1898280" y="2562319"/>
                  <a:ext cx="217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861D916C-409C-45F3-A41C-0838BC30EC9A}"/>
                    </a:ext>
                  </a:extLst>
                </p14:cNvPr>
                <p14:cNvContentPartPr/>
                <p14:nvPr/>
              </p14:nvContentPartPr>
              <p14:xfrm>
                <a:off x="2116080" y="2626039"/>
                <a:ext cx="163080" cy="129240"/>
              </p14:xfrm>
            </p:contentPart>
          </mc:Choice>
          <mc:Fallback xmlns="">
            <p:pic>
              <p:nvPicPr>
                <p:cNvPr id="8" name="Entrada de lápiz 7">
                  <a:extLst>
                    <a:ext uri="{FF2B5EF4-FFF2-40B4-BE49-F238E27FC236}">
                      <a16:creationId xmlns:a16="http://schemas.microsoft.com/office/drawing/2014/main" id="{861D916C-409C-45F3-A41C-0838BC30EC9A}"/>
                    </a:ext>
                  </a:extLst>
                </p:cNvPr>
                <p:cNvPicPr/>
                <p:nvPr/>
              </p:nvPicPr>
              <p:blipFill>
                <a:blip r:embed="rId15"/>
                <a:stretch>
                  <a:fillRect/>
                </a:stretch>
              </p:blipFill>
              <p:spPr>
                <a:xfrm>
                  <a:off x="2107440" y="2617399"/>
                  <a:ext cx="180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9CEB1D9C-E532-48E6-A8CE-FE93AF12E976}"/>
                    </a:ext>
                  </a:extLst>
                </p14:cNvPr>
                <p14:cNvContentPartPr/>
                <p14:nvPr/>
              </p14:nvContentPartPr>
              <p14:xfrm>
                <a:off x="2155320" y="2678239"/>
                <a:ext cx="70920" cy="17640"/>
              </p14:xfrm>
            </p:contentPart>
          </mc:Choice>
          <mc:Fallback xmlns="">
            <p:pic>
              <p:nvPicPr>
                <p:cNvPr id="9" name="Entrada de lápiz 8">
                  <a:extLst>
                    <a:ext uri="{FF2B5EF4-FFF2-40B4-BE49-F238E27FC236}">
                      <a16:creationId xmlns:a16="http://schemas.microsoft.com/office/drawing/2014/main" id="{9CEB1D9C-E532-48E6-A8CE-FE93AF12E976}"/>
                    </a:ext>
                  </a:extLst>
                </p:cNvPr>
                <p:cNvPicPr/>
                <p:nvPr/>
              </p:nvPicPr>
              <p:blipFill>
                <a:blip r:embed="rId17"/>
                <a:stretch>
                  <a:fillRect/>
                </a:stretch>
              </p:blipFill>
              <p:spPr>
                <a:xfrm>
                  <a:off x="2146320" y="2669599"/>
                  <a:ext cx="88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347B0C32-5BE1-4DBD-8752-764E3C3B7040}"/>
                    </a:ext>
                  </a:extLst>
                </p14:cNvPr>
                <p14:cNvContentPartPr/>
                <p14:nvPr/>
              </p14:nvContentPartPr>
              <p14:xfrm>
                <a:off x="2135880" y="2620999"/>
                <a:ext cx="99720" cy="24120"/>
              </p14:xfrm>
            </p:contentPart>
          </mc:Choice>
          <mc:Fallback xmlns="">
            <p:pic>
              <p:nvPicPr>
                <p:cNvPr id="11" name="Entrada de lápiz 10">
                  <a:extLst>
                    <a:ext uri="{FF2B5EF4-FFF2-40B4-BE49-F238E27FC236}">
                      <a16:creationId xmlns:a16="http://schemas.microsoft.com/office/drawing/2014/main" id="{347B0C32-5BE1-4DBD-8752-764E3C3B7040}"/>
                    </a:ext>
                  </a:extLst>
                </p:cNvPr>
                <p:cNvPicPr/>
                <p:nvPr/>
              </p:nvPicPr>
              <p:blipFill>
                <a:blip r:embed="rId19"/>
                <a:stretch>
                  <a:fillRect/>
                </a:stretch>
              </p:blipFill>
              <p:spPr>
                <a:xfrm>
                  <a:off x="2127240" y="2611999"/>
                  <a:ext cx="117360" cy="41760"/>
                </a:xfrm>
                <a:prstGeom prst="rect">
                  <a:avLst/>
                </a:prstGeom>
              </p:spPr>
            </p:pic>
          </mc:Fallback>
        </mc:AlternateContent>
      </p:grpSp>
      <p:grpSp>
        <p:nvGrpSpPr>
          <p:cNvPr id="21" name="Grupo 20">
            <a:extLst>
              <a:ext uri="{FF2B5EF4-FFF2-40B4-BE49-F238E27FC236}">
                <a16:creationId xmlns:a16="http://schemas.microsoft.com/office/drawing/2014/main" id="{3DA0DDB1-E10D-437A-B0F3-8AEEB1EC0601}"/>
              </a:ext>
            </a:extLst>
          </p:cNvPr>
          <p:cNvGrpSpPr/>
          <p:nvPr/>
        </p:nvGrpSpPr>
        <p:grpSpPr>
          <a:xfrm>
            <a:off x="2543760" y="2530279"/>
            <a:ext cx="153720" cy="76680"/>
            <a:chOff x="2543760" y="2530279"/>
            <a:chExt cx="153720" cy="76680"/>
          </a:xfrm>
        </p:grpSpPr>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2B3DA2B4-2105-44A6-811E-7CB7E1276D1A}"/>
                    </a:ext>
                  </a:extLst>
                </p14:cNvPr>
                <p14:cNvContentPartPr/>
                <p14:nvPr/>
              </p14:nvContentPartPr>
              <p14:xfrm>
                <a:off x="2552400" y="2530279"/>
                <a:ext cx="145080" cy="3600"/>
              </p14:xfrm>
            </p:contentPart>
          </mc:Choice>
          <mc:Fallback xmlns="">
            <p:pic>
              <p:nvPicPr>
                <p:cNvPr id="13" name="Entrada de lápiz 12">
                  <a:extLst>
                    <a:ext uri="{FF2B5EF4-FFF2-40B4-BE49-F238E27FC236}">
                      <a16:creationId xmlns:a16="http://schemas.microsoft.com/office/drawing/2014/main" id="{2B3DA2B4-2105-44A6-811E-7CB7E1276D1A}"/>
                    </a:ext>
                  </a:extLst>
                </p:cNvPr>
                <p:cNvPicPr/>
                <p:nvPr/>
              </p:nvPicPr>
              <p:blipFill>
                <a:blip r:embed="rId21"/>
                <a:stretch>
                  <a:fillRect/>
                </a:stretch>
              </p:blipFill>
              <p:spPr>
                <a:xfrm>
                  <a:off x="2543400" y="2521639"/>
                  <a:ext cx="162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421D6418-8A3D-42FC-87EB-1F9965835FC0}"/>
                    </a:ext>
                  </a:extLst>
                </p14:cNvPr>
                <p14:cNvContentPartPr/>
                <p14:nvPr/>
              </p14:nvContentPartPr>
              <p14:xfrm>
                <a:off x="2543760" y="2596879"/>
                <a:ext cx="132480" cy="10080"/>
              </p14:xfrm>
            </p:contentPart>
          </mc:Choice>
          <mc:Fallback xmlns="">
            <p:pic>
              <p:nvPicPr>
                <p:cNvPr id="14" name="Entrada de lápiz 13">
                  <a:extLst>
                    <a:ext uri="{FF2B5EF4-FFF2-40B4-BE49-F238E27FC236}">
                      <a16:creationId xmlns:a16="http://schemas.microsoft.com/office/drawing/2014/main" id="{421D6418-8A3D-42FC-87EB-1F9965835FC0}"/>
                    </a:ext>
                  </a:extLst>
                </p:cNvPr>
                <p:cNvPicPr/>
                <p:nvPr/>
              </p:nvPicPr>
              <p:blipFill>
                <a:blip r:embed="rId23"/>
                <a:stretch>
                  <a:fillRect/>
                </a:stretch>
              </p:blipFill>
              <p:spPr>
                <a:xfrm>
                  <a:off x="2534760" y="2588239"/>
                  <a:ext cx="150120" cy="27720"/>
                </a:xfrm>
                <a:prstGeom prst="rect">
                  <a:avLst/>
                </a:prstGeom>
              </p:spPr>
            </p:pic>
          </mc:Fallback>
        </mc:AlternateContent>
      </p:grpSp>
      <p:grpSp>
        <p:nvGrpSpPr>
          <p:cNvPr id="20" name="Grupo 19">
            <a:extLst>
              <a:ext uri="{FF2B5EF4-FFF2-40B4-BE49-F238E27FC236}">
                <a16:creationId xmlns:a16="http://schemas.microsoft.com/office/drawing/2014/main" id="{BC6DBA10-8EC0-4F42-9D33-CB75602BB703}"/>
              </a:ext>
            </a:extLst>
          </p:cNvPr>
          <p:cNvGrpSpPr/>
          <p:nvPr/>
        </p:nvGrpSpPr>
        <p:grpSpPr>
          <a:xfrm>
            <a:off x="2916000" y="2331199"/>
            <a:ext cx="1197360" cy="265320"/>
            <a:chOff x="2916000" y="2331199"/>
            <a:chExt cx="1197360" cy="265320"/>
          </a:xfrm>
        </p:grpSpPr>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67BF9D42-E071-4877-B412-F05B20CA5693}"/>
                    </a:ext>
                  </a:extLst>
                </p14:cNvPr>
                <p14:cNvContentPartPr/>
                <p14:nvPr/>
              </p14:nvContentPartPr>
              <p14:xfrm>
                <a:off x="2916000" y="2585359"/>
                <a:ext cx="147600" cy="11160"/>
              </p14:xfrm>
            </p:contentPart>
          </mc:Choice>
          <mc:Fallback xmlns="">
            <p:pic>
              <p:nvPicPr>
                <p:cNvPr id="15" name="Entrada de lápiz 14">
                  <a:extLst>
                    <a:ext uri="{FF2B5EF4-FFF2-40B4-BE49-F238E27FC236}">
                      <a16:creationId xmlns:a16="http://schemas.microsoft.com/office/drawing/2014/main" id="{67BF9D42-E071-4877-B412-F05B20CA5693}"/>
                    </a:ext>
                  </a:extLst>
                </p:cNvPr>
                <p:cNvPicPr/>
                <p:nvPr/>
              </p:nvPicPr>
              <p:blipFill>
                <a:blip r:embed="rId25"/>
                <a:stretch>
                  <a:fillRect/>
                </a:stretch>
              </p:blipFill>
              <p:spPr>
                <a:xfrm>
                  <a:off x="2907360" y="2576359"/>
                  <a:ext cx="165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486793F0-C523-4F19-AE43-F430A2A2DFD2}"/>
                    </a:ext>
                  </a:extLst>
                </p14:cNvPr>
                <p14:cNvContentPartPr/>
                <p14:nvPr/>
              </p14:nvContentPartPr>
              <p14:xfrm>
                <a:off x="3221640" y="2482399"/>
                <a:ext cx="180000" cy="92520"/>
              </p14:xfrm>
            </p:contentPart>
          </mc:Choice>
          <mc:Fallback xmlns="">
            <p:pic>
              <p:nvPicPr>
                <p:cNvPr id="16" name="Entrada de lápiz 15">
                  <a:extLst>
                    <a:ext uri="{FF2B5EF4-FFF2-40B4-BE49-F238E27FC236}">
                      <a16:creationId xmlns:a16="http://schemas.microsoft.com/office/drawing/2014/main" id="{486793F0-C523-4F19-AE43-F430A2A2DFD2}"/>
                    </a:ext>
                  </a:extLst>
                </p:cNvPr>
                <p:cNvPicPr/>
                <p:nvPr/>
              </p:nvPicPr>
              <p:blipFill>
                <a:blip r:embed="rId27"/>
                <a:stretch>
                  <a:fillRect/>
                </a:stretch>
              </p:blipFill>
              <p:spPr>
                <a:xfrm>
                  <a:off x="3213000" y="2473399"/>
                  <a:ext cx="1976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D365E625-EEAB-402B-A563-E3B8656052B7}"/>
                    </a:ext>
                  </a:extLst>
                </p14:cNvPr>
                <p14:cNvContentPartPr/>
                <p14:nvPr/>
              </p14:nvContentPartPr>
              <p14:xfrm>
                <a:off x="3477600" y="2331199"/>
                <a:ext cx="37080" cy="109440"/>
              </p14:xfrm>
            </p:contentPart>
          </mc:Choice>
          <mc:Fallback xmlns="">
            <p:pic>
              <p:nvPicPr>
                <p:cNvPr id="17" name="Entrada de lápiz 16">
                  <a:extLst>
                    <a:ext uri="{FF2B5EF4-FFF2-40B4-BE49-F238E27FC236}">
                      <a16:creationId xmlns:a16="http://schemas.microsoft.com/office/drawing/2014/main" id="{D365E625-EEAB-402B-A563-E3B8656052B7}"/>
                    </a:ext>
                  </a:extLst>
                </p:cNvPr>
                <p:cNvPicPr/>
                <p:nvPr/>
              </p:nvPicPr>
              <p:blipFill>
                <a:blip r:embed="rId29"/>
                <a:stretch>
                  <a:fillRect/>
                </a:stretch>
              </p:blipFill>
              <p:spPr>
                <a:xfrm>
                  <a:off x="3468960" y="2322199"/>
                  <a:ext cx="54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7543B7A4-EB45-4D2D-A447-926F8915F01E}"/>
                    </a:ext>
                  </a:extLst>
                </p14:cNvPr>
                <p14:cNvContentPartPr/>
                <p14:nvPr/>
              </p14:nvContentPartPr>
              <p14:xfrm>
                <a:off x="3561480" y="2428039"/>
                <a:ext cx="221400" cy="134280"/>
              </p14:xfrm>
            </p:contentPart>
          </mc:Choice>
          <mc:Fallback xmlns="">
            <p:pic>
              <p:nvPicPr>
                <p:cNvPr id="18" name="Entrada de lápiz 17">
                  <a:extLst>
                    <a:ext uri="{FF2B5EF4-FFF2-40B4-BE49-F238E27FC236}">
                      <a16:creationId xmlns:a16="http://schemas.microsoft.com/office/drawing/2014/main" id="{7543B7A4-EB45-4D2D-A447-926F8915F01E}"/>
                    </a:ext>
                  </a:extLst>
                </p:cNvPr>
                <p:cNvPicPr/>
                <p:nvPr/>
              </p:nvPicPr>
              <p:blipFill>
                <a:blip r:embed="rId31"/>
                <a:stretch>
                  <a:fillRect/>
                </a:stretch>
              </p:blipFill>
              <p:spPr>
                <a:xfrm>
                  <a:off x="3552480" y="2419039"/>
                  <a:ext cx="239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FA671A8F-0CDD-4A71-8AD7-57CA496A56F1}"/>
                    </a:ext>
                  </a:extLst>
                </p14:cNvPr>
                <p14:cNvContentPartPr/>
                <p14:nvPr/>
              </p14:nvContentPartPr>
              <p14:xfrm>
                <a:off x="3884040" y="2393839"/>
                <a:ext cx="229320" cy="181440"/>
              </p14:xfrm>
            </p:contentPart>
          </mc:Choice>
          <mc:Fallback xmlns="">
            <p:pic>
              <p:nvPicPr>
                <p:cNvPr id="19" name="Entrada de lápiz 18">
                  <a:extLst>
                    <a:ext uri="{FF2B5EF4-FFF2-40B4-BE49-F238E27FC236}">
                      <a16:creationId xmlns:a16="http://schemas.microsoft.com/office/drawing/2014/main" id="{FA671A8F-0CDD-4A71-8AD7-57CA496A56F1}"/>
                    </a:ext>
                  </a:extLst>
                </p:cNvPr>
                <p:cNvPicPr/>
                <p:nvPr/>
              </p:nvPicPr>
              <p:blipFill>
                <a:blip r:embed="rId33"/>
                <a:stretch>
                  <a:fillRect/>
                </a:stretch>
              </p:blipFill>
              <p:spPr>
                <a:xfrm>
                  <a:off x="3875400" y="2385199"/>
                  <a:ext cx="246960" cy="199080"/>
                </a:xfrm>
                <a:prstGeom prst="rect">
                  <a:avLst/>
                </a:prstGeom>
              </p:spPr>
            </p:pic>
          </mc:Fallback>
        </mc:AlternateContent>
      </p:grpSp>
      <p:grpSp>
        <p:nvGrpSpPr>
          <p:cNvPr id="38" name="Grupo 37">
            <a:extLst>
              <a:ext uri="{FF2B5EF4-FFF2-40B4-BE49-F238E27FC236}">
                <a16:creationId xmlns:a16="http://schemas.microsoft.com/office/drawing/2014/main" id="{795C0BE6-4D01-47CA-AD20-42C5A636E17F}"/>
              </a:ext>
            </a:extLst>
          </p:cNvPr>
          <p:cNvGrpSpPr/>
          <p:nvPr/>
        </p:nvGrpSpPr>
        <p:grpSpPr>
          <a:xfrm>
            <a:off x="1752480" y="3080359"/>
            <a:ext cx="875520" cy="263160"/>
            <a:chOff x="1752480" y="3080359"/>
            <a:chExt cx="875520" cy="263160"/>
          </a:xfrm>
        </p:grpSpPr>
        <mc:AlternateContent xmlns:mc="http://schemas.openxmlformats.org/markup-compatibility/2006" xmlns:p14="http://schemas.microsoft.com/office/powerpoint/2010/main">
          <mc:Choice Requires="p14">
            <p:contentPart p14:bwMode="auto" r:id="rId34">
              <p14:nvContentPartPr>
                <p14:cNvPr id="25" name="Entrada de lápiz 24">
                  <a:extLst>
                    <a:ext uri="{FF2B5EF4-FFF2-40B4-BE49-F238E27FC236}">
                      <a16:creationId xmlns:a16="http://schemas.microsoft.com/office/drawing/2014/main" id="{53F88DE2-7FA2-49BA-B04E-06C00F1E9460}"/>
                    </a:ext>
                  </a:extLst>
                </p14:cNvPr>
                <p14:cNvContentPartPr/>
                <p14:nvPr/>
              </p14:nvContentPartPr>
              <p14:xfrm>
                <a:off x="1752480" y="3080359"/>
                <a:ext cx="179280" cy="263160"/>
              </p14:xfrm>
            </p:contentPart>
          </mc:Choice>
          <mc:Fallback xmlns="">
            <p:pic>
              <p:nvPicPr>
                <p:cNvPr id="25" name="Entrada de lápiz 24">
                  <a:extLst>
                    <a:ext uri="{FF2B5EF4-FFF2-40B4-BE49-F238E27FC236}">
                      <a16:creationId xmlns:a16="http://schemas.microsoft.com/office/drawing/2014/main" id="{53F88DE2-7FA2-49BA-B04E-06C00F1E9460}"/>
                    </a:ext>
                  </a:extLst>
                </p:cNvPr>
                <p:cNvPicPr/>
                <p:nvPr/>
              </p:nvPicPr>
              <p:blipFill>
                <a:blip r:embed="rId35"/>
                <a:stretch>
                  <a:fillRect/>
                </a:stretch>
              </p:blipFill>
              <p:spPr>
                <a:xfrm>
                  <a:off x="1743840" y="3071719"/>
                  <a:ext cx="1969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Entrada de lápiz 25">
                  <a:extLst>
                    <a:ext uri="{FF2B5EF4-FFF2-40B4-BE49-F238E27FC236}">
                      <a16:creationId xmlns:a16="http://schemas.microsoft.com/office/drawing/2014/main" id="{6AD7C35B-1CD5-442F-975E-807EB0696FD4}"/>
                    </a:ext>
                  </a:extLst>
                </p14:cNvPr>
                <p14:cNvContentPartPr/>
                <p14:nvPr/>
              </p14:nvContentPartPr>
              <p14:xfrm>
                <a:off x="2002680" y="3202039"/>
                <a:ext cx="193680" cy="125640"/>
              </p14:xfrm>
            </p:contentPart>
          </mc:Choice>
          <mc:Fallback xmlns="">
            <p:pic>
              <p:nvPicPr>
                <p:cNvPr id="26" name="Entrada de lápiz 25">
                  <a:extLst>
                    <a:ext uri="{FF2B5EF4-FFF2-40B4-BE49-F238E27FC236}">
                      <a16:creationId xmlns:a16="http://schemas.microsoft.com/office/drawing/2014/main" id="{6AD7C35B-1CD5-442F-975E-807EB0696FD4}"/>
                    </a:ext>
                  </a:extLst>
                </p:cNvPr>
                <p:cNvPicPr/>
                <p:nvPr/>
              </p:nvPicPr>
              <p:blipFill>
                <a:blip r:embed="rId37"/>
                <a:stretch>
                  <a:fillRect/>
                </a:stretch>
              </p:blipFill>
              <p:spPr>
                <a:xfrm>
                  <a:off x="1993680" y="3193399"/>
                  <a:ext cx="211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Entrada de lápiz 26">
                  <a:extLst>
                    <a:ext uri="{FF2B5EF4-FFF2-40B4-BE49-F238E27FC236}">
                      <a16:creationId xmlns:a16="http://schemas.microsoft.com/office/drawing/2014/main" id="{B94ED77F-A0D7-42DF-9B38-AE5D059F4FEB}"/>
                    </a:ext>
                  </a:extLst>
                </p14:cNvPr>
                <p14:cNvContentPartPr/>
                <p14:nvPr/>
              </p14:nvContentPartPr>
              <p14:xfrm>
                <a:off x="2185560" y="3249919"/>
                <a:ext cx="149400" cy="90000"/>
              </p14:xfrm>
            </p:contentPart>
          </mc:Choice>
          <mc:Fallback xmlns="">
            <p:pic>
              <p:nvPicPr>
                <p:cNvPr id="27" name="Entrada de lápiz 26">
                  <a:extLst>
                    <a:ext uri="{FF2B5EF4-FFF2-40B4-BE49-F238E27FC236}">
                      <a16:creationId xmlns:a16="http://schemas.microsoft.com/office/drawing/2014/main" id="{B94ED77F-A0D7-42DF-9B38-AE5D059F4FEB}"/>
                    </a:ext>
                  </a:extLst>
                </p:cNvPr>
                <p:cNvPicPr/>
                <p:nvPr/>
              </p:nvPicPr>
              <p:blipFill>
                <a:blip r:embed="rId39"/>
                <a:stretch>
                  <a:fillRect/>
                </a:stretch>
              </p:blipFill>
              <p:spPr>
                <a:xfrm>
                  <a:off x="2176920" y="3241279"/>
                  <a:ext cx="167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Entrada de lápiz 27">
                  <a:extLst>
                    <a:ext uri="{FF2B5EF4-FFF2-40B4-BE49-F238E27FC236}">
                      <a16:creationId xmlns:a16="http://schemas.microsoft.com/office/drawing/2014/main" id="{CDE0B50E-E0F7-41E5-BAD0-0830C3FF2CD2}"/>
                    </a:ext>
                  </a:extLst>
                </p14:cNvPr>
                <p14:cNvContentPartPr/>
                <p14:nvPr/>
              </p14:nvContentPartPr>
              <p14:xfrm>
                <a:off x="2204280" y="3293479"/>
                <a:ext cx="53280" cy="10800"/>
              </p14:xfrm>
            </p:contentPart>
          </mc:Choice>
          <mc:Fallback xmlns="">
            <p:pic>
              <p:nvPicPr>
                <p:cNvPr id="28" name="Entrada de lápiz 27">
                  <a:extLst>
                    <a:ext uri="{FF2B5EF4-FFF2-40B4-BE49-F238E27FC236}">
                      <a16:creationId xmlns:a16="http://schemas.microsoft.com/office/drawing/2014/main" id="{CDE0B50E-E0F7-41E5-BAD0-0830C3FF2CD2}"/>
                    </a:ext>
                  </a:extLst>
                </p:cNvPr>
                <p:cNvPicPr/>
                <p:nvPr/>
              </p:nvPicPr>
              <p:blipFill>
                <a:blip r:embed="rId41"/>
                <a:stretch>
                  <a:fillRect/>
                </a:stretch>
              </p:blipFill>
              <p:spPr>
                <a:xfrm>
                  <a:off x="2195280" y="3284479"/>
                  <a:ext cx="70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Entrada de lápiz 28">
                  <a:extLst>
                    <a:ext uri="{FF2B5EF4-FFF2-40B4-BE49-F238E27FC236}">
                      <a16:creationId xmlns:a16="http://schemas.microsoft.com/office/drawing/2014/main" id="{3799753B-6161-4FB0-BF3D-C7AEE78A3E7B}"/>
                    </a:ext>
                  </a:extLst>
                </p14:cNvPr>
                <p14:cNvContentPartPr/>
                <p14:nvPr/>
              </p14:nvContentPartPr>
              <p14:xfrm>
                <a:off x="2170440" y="3165679"/>
                <a:ext cx="457560" cy="83880"/>
              </p14:xfrm>
            </p:contentPart>
          </mc:Choice>
          <mc:Fallback xmlns="">
            <p:pic>
              <p:nvPicPr>
                <p:cNvPr id="29" name="Entrada de lápiz 28">
                  <a:extLst>
                    <a:ext uri="{FF2B5EF4-FFF2-40B4-BE49-F238E27FC236}">
                      <a16:creationId xmlns:a16="http://schemas.microsoft.com/office/drawing/2014/main" id="{3799753B-6161-4FB0-BF3D-C7AEE78A3E7B}"/>
                    </a:ext>
                  </a:extLst>
                </p:cNvPr>
                <p:cNvPicPr/>
                <p:nvPr/>
              </p:nvPicPr>
              <p:blipFill>
                <a:blip r:embed="rId43"/>
                <a:stretch>
                  <a:fillRect/>
                </a:stretch>
              </p:blipFill>
              <p:spPr>
                <a:xfrm>
                  <a:off x="2161800" y="3157039"/>
                  <a:ext cx="475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Entrada de lápiz 29">
                  <a:extLst>
                    <a:ext uri="{FF2B5EF4-FFF2-40B4-BE49-F238E27FC236}">
                      <a16:creationId xmlns:a16="http://schemas.microsoft.com/office/drawing/2014/main" id="{C4A1BEDE-7C5D-4F0B-8D6F-0AF3EEADA69E}"/>
                    </a:ext>
                  </a:extLst>
                </p14:cNvPr>
                <p14:cNvContentPartPr/>
                <p14:nvPr/>
              </p14:nvContentPartPr>
              <p14:xfrm>
                <a:off x="2511360" y="3247399"/>
                <a:ext cx="86400" cy="13320"/>
              </p14:xfrm>
            </p:contentPart>
          </mc:Choice>
          <mc:Fallback xmlns="">
            <p:pic>
              <p:nvPicPr>
                <p:cNvPr id="30" name="Entrada de lápiz 29">
                  <a:extLst>
                    <a:ext uri="{FF2B5EF4-FFF2-40B4-BE49-F238E27FC236}">
                      <a16:creationId xmlns:a16="http://schemas.microsoft.com/office/drawing/2014/main" id="{C4A1BEDE-7C5D-4F0B-8D6F-0AF3EEADA69E}"/>
                    </a:ext>
                  </a:extLst>
                </p:cNvPr>
                <p:cNvPicPr/>
                <p:nvPr/>
              </p:nvPicPr>
              <p:blipFill>
                <a:blip r:embed="rId45"/>
                <a:stretch>
                  <a:fillRect/>
                </a:stretch>
              </p:blipFill>
              <p:spPr>
                <a:xfrm>
                  <a:off x="2502720" y="3238399"/>
                  <a:ext cx="104040" cy="30960"/>
                </a:xfrm>
                <a:prstGeom prst="rect">
                  <a:avLst/>
                </a:prstGeom>
              </p:spPr>
            </p:pic>
          </mc:Fallback>
        </mc:AlternateContent>
      </p:grpSp>
      <p:grpSp>
        <p:nvGrpSpPr>
          <p:cNvPr id="37" name="Grupo 36">
            <a:extLst>
              <a:ext uri="{FF2B5EF4-FFF2-40B4-BE49-F238E27FC236}">
                <a16:creationId xmlns:a16="http://schemas.microsoft.com/office/drawing/2014/main" id="{F68EE2B8-ED17-465D-A1E4-0CB4247FE3B8}"/>
              </a:ext>
            </a:extLst>
          </p:cNvPr>
          <p:cNvGrpSpPr/>
          <p:nvPr/>
        </p:nvGrpSpPr>
        <p:grpSpPr>
          <a:xfrm>
            <a:off x="2964240" y="3105559"/>
            <a:ext cx="383040" cy="148680"/>
            <a:chOff x="2964240" y="3105559"/>
            <a:chExt cx="383040" cy="148680"/>
          </a:xfrm>
        </p:grpSpPr>
        <mc:AlternateContent xmlns:mc="http://schemas.openxmlformats.org/markup-compatibility/2006" xmlns:p14="http://schemas.microsoft.com/office/powerpoint/2010/main">
          <mc:Choice Requires="p14">
            <p:contentPart p14:bwMode="auto" r:id="rId46">
              <p14:nvContentPartPr>
                <p14:cNvPr id="31" name="Entrada de lápiz 30">
                  <a:extLst>
                    <a:ext uri="{FF2B5EF4-FFF2-40B4-BE49-F238E27FC236}">
                      <a16:creationId xmlns:a16="http://schemas.microsoft.com/office/drawing/2014/main" id="{9E613E63-7E3D-4DDD-913B-3318C9477378}"/>
                    </a:ext>
                  </a:extLst>
                </p14:cNvPr>
                <p14:cNvContentPartPr/>
                <p14:nvPr/>
              </p14:nvContentPartPr>
              <p14:xfrm>
                <a:off x="2964240" y="3105559"/>
                <a:ext cx="231840" cy="148680"/>
              </p14:xfrm>
            </p:contentPart>
          </mc:Choice>
          <mc:Fallback xmlns="">
            <p:pic>
              <p:nvPicPr>
                <p:cNvPr id="31" name="Entrada de lápiz 30">
                  <a:extLst>
                    <a:ext uri="{FF2B5EF4-FFF2-40B4-BE49-F238E27FC236}">
                      <a16:creationId xmlns:a16="http://schemas.microsoft.com/office/drawing/2014/main" id="{9E613E63-7E3D-4DDD-913B-3318C9477378}"/>
                    </a:ext>
                  </a:extLst>
                </p:cNvPr>
                <p:cNvPicPr/>
                <p:nvPr/>
              </p:nvPicPr>
              <p:blipFill>
                <a:blip r:embed="rId47"/>
                <a:stretch>
                  <a:fillRect/>
                </a:stretch>
              </p:blipFill>
              <p:spPr>
                <a:xfrm>
                  <a:off x="2955240" y="3096559"/>
                  <a:ext cx="249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Entrada de lápiz 31">
                  <a:extLst>
                    <a:ext uri="{FF2B5EF4-FFF2-40B4-BE49-F238E27FC236}">
                      <a16:creationId xmlns:a16="http://schemas.microsoft.com/office/drawing/2014/main" id="{AA00D332-9034-494A-8DB0-E79D58810C8B}"/>
                    </a:ext>
                  </a:extLst>
                </p14:cNvPr>
                <p14:cNvContentPartPr/>
                <p14:nvPr/>
              </p14:nvContentPartPr>
              <p14:xfrm>
                <a:off x="3209760" y="3114199"/>
                <a:ext cx="137520" cy="115560"/>
              </p14:xfrm>
            </p:contentPart>
          </mc:Choice>
          <mc:Fallback xmlns="">
            <p:pic>
              <p:nvPicPr>
                <p:cNvPr id="32" name="Entrada de lápiz 31">
                  <a:extLst>
                    <a:ext uri="{FF2B5EF4-FFF2-40B4-BE49-F238E27FC236}">
                      <a16:creationId xmlns:a16="http://schemas.microsoft.com/office/drawing/2014/main" id="{AA00D332-9034-494A-8DB0-E79D58810C8B}"/>
                    </a:ext>
                  </a:extLst>
                </p:cNvPr>
                <p:cNvPicPr/>
                <p:nvPr/>
              </p:nvPicPr>
              <p:blipFill>
                <a:blip r:embed="rId49"/>
                <a:stretch>
                  <a:fillRect/>
                </a:stretch>
              </p:blipFill>
              <p:spPr>
                <a:xfrm>
                  <a:off x="3201120" y="3105559"/>
                  <a:ext cx="155160" cy="133200"/>
                </a:xfrm>
                <a:prstGeom prst="rect">
                  <a:avLst/>
                </a:prstGeom>
              </p:spPr>
            </p:pic>
          </mc:Fallback>
        </mc:AlternateContent>
      </p:grpSp>
      <p:grpSp>
        <p:nvGrpSpPr>
          <p:cNvPr id="36" name="Grupo 35">
            <a:extLst>
              <a:ext uri="{FF2B5EF4-FFF2-40B4-BE49-F238E27FC236}">
                <a16:creationId xmlns:a16="http://schemas.microsoft.com/office/drawing/2014/main" id="{1569D2C8-2B5F-45FD-8BDB-3164BED4EEF2}"/>
              </a:ext>
            </a:extLst>
          </p:cNvPr>
          <p:cNvGrpSpPr/>
          <p:nvPr/>
        </p:nvGrpSpPr>
        <p:grpSpPr>
          <a:xfrm>
            <a:off x="4372920" y="2487439"/>
            <a:ext cx="936000" cy="669240"/>
            <a:chOff x="4372920" y="2487439"/>
            <a:chExt cx="936000" cy="669240"/>
          </a:xfrm>
        </p:grpSpPr>
        <mc:AlternateContent xmlns:mc="http://schemas.openxmlformats.org/markup-compatibility/2006" xmlns:p14="http://schemas.microsoft.com/office/powerpoint/2010/main">
          <mc:Choice Requires="p14">
            <p:contentPart p14:bwMode="auto" r:id="rId50">
              <p14:nvContentPartPr>
                <p14:cNvPr id="33" name="Entrada de lápiz 32">
                  <a:extLst>
                    <a:ext uri="{FF2B5EF4-FFF2-40B4-BE49-F238E27FC236}">
                      <a16:creationId xmlns:a16="http://schemas.microsoft.com/office/drawing/2014/main" id="{B0331831-2277-4E7D-844A-47FAA433E9E9}"/>
                    </a:ext>
                  </a:extLst>
                </p14:cNvPr>
                <p14:cNvContentPartPr/>
                <p14:nvPr/>
              </p14:nvContentPartPr>
              <p14:xfrm>
                <a:off x="4372920" y="2487439"/>
                <a:ext cx="272160" cy="669240"/>
              </p14:xfrm>
            </p:contentPart>
          </mc:Choice>
          <mc:Fallback xmlns="">
            <p:pic>
              <p:nvPicPr>
                <p:cNvPr id="33" name="Entrada de lápiz 32">
                  <a:extLst>
                    <a:ext uri="{FF2B5EF4-FFF2-40B4-BE49-F238E27FC236}">
                      <a16:creationId xmlns:a16="http://schemas.microsoft.com/office/drawing/2014/main" id="{B0331831-2277-4E7D-844A-47FAA433E9E9}"/>
                    </a:ext>
                  </a:extLst>
                </p:cNvPr>
                <p:cNvPicPr/>
                <p:nvPr/>
              </p:nvPicPr>
              <p:blipFill>
                <a:blip r:embed="rId51"/>
                <a:stretch>
                  <a:fillRect/>
                </a:stretch>
              </p:blipFill>
              <p:spPr>
                <a:xfrm>
                  <a:off x="4363920" y="2478439"/>
                  <a:ext cx="2898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Entrada de lápiz 33">
                  <a:extLst>
                    <a:ext uri="{FF2B5EF4-FFF2-40B4-BE49-F238E27FC236}">
                      <a16:creationId xmlns:a16="http://schemas.microsoft.com/office/drawing/2014/main" id="{E89C048E-54BD-4E0F-80ED-4E9991D007B9}"/>
                    </a:ext>
                  </a:extLst>
                </p14:cNvPr>
                <p14:cNvContentPartPr/>
                <p14:nvPr/>
              </p14:nvContentPartPr>
              <p14:xfrm>
                <a:off x="4778640" y="2801719"/>
                <a:ext cx="334800" cy="23400"/>
              </p14:xfrm>
            </p:contentPart>
          </mc:Choice>
          <mc:Fallback xmlns="">
            <p:pic>
              <p:nvPicPr>
                <p:cNvPr id="34" name="Entrada de lápiz 33">
                  <a:extLst>
                    <a:ext uri="{FF2B5EF4-FFF2-40B4-BE49-F238E27FC236}">
                      <a16:creationId xmlns:a16="http://schemas.microsoft.com/office/drawing/2014/main" id="{E89C048E-54BD-4E0F-80ED-4E9991D007B9}"/>
                    </a:ext>
                  </a:extLst>
                </p:cNvPr>
                <p:cNvPicPr/>
                <p:nvPr/>
              </p:nvPicPr>
              <p:blipFill>
                <a:blip r:embed="rId53"/>
                <a:stretch>
                  <a:fillRect/>
                </a:stretch>
              </p:blipFill>
              <p:spPr>
                <a:xfrm>
                  <a:off x="4770000" y="2792719"/>
                  <a:ext cx="352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Entrada de lápiz 34">
                  <a:extLst>
                    <a:ext uri="{FF2B5EF4-FFF2-40B4-BE49-F238E27FC236}">
                      <a16:creationId xmlns:a16="http://schemas.microsoft.com/office/drawing/2014/main" id="{1107CA27-C576-4BBB-AB0F-EBFE8C99AE07}"/>
                    </a:ext>
                  </a:extLst>
                </p14:cNvPr>
                <p14:cNvContentPartPr/>
                <p14:nvPr/>
              </p14:nvContentPartPr>
              <p14:xfrm>
                <a:off x="5136480" y="2693359"/>
                <a:ext cx="172440" cy="217440"/>
              </p14:xfrm>
            </p:contentPart>
          </mc:Choice>
          <mc:Fallback xmlns="">
            <p:pic>
              <p:nvPicPr>
                <p:cNvPr id="35" name="Entrada de lápiz 34">
                  <a:extLst>
                    <a:ext uri="{FF2B5EF4-FFF2-40B4-BE49-F238E27FC236}">
                      <a16:creationId xmlns:a16="http://schemas.microsoft.com/office/drawing/2014/main" id="{1107CA27-C576-4BBB-AB0F-EBFE8C99AE07}"/>
                    </a:ext>
                  </a:extLst>
                </p:cNvPr>
                <p:cNvPicPr/>
                <p:nvPr/>
              </p:nvPicPr>
              <p:blipFill>
                <a:blip r:embed="rId55"/>
                <a:stretch>
                  <a:fillRect/>
                </a:stretch>
              </p:blipFill>
              <p:spPr>
                <a:xfrm>
                  <a:off x="5127840" y="2684719"/>
                  <a:ext cx="190080" cy="235080"/>
                </a:xfrm>
                <a:prstGeom prst="rect">
                  <a:avLst/>
                </a:prstGeom>
              </p:spPr>
            </p:pic>
          </mc:Fallback>
        </mc:AlternateContent>
      </p:grpSp>
      <p:grpSp>
        <p:nvGrpSpPr>
          <p:cNvPr id="41" name="Grupo 40">
            <a:extLst>
              <a:ext uri="{FF2B5EF4-FFF2-40B4-BE49-F238E27FC236}">
                <a16:creationId xmlns:a16="http://schemas.microsoft.com/office/drawing/2014/main" id="{3DFA1D12-303F-4A35-B5A2-440ABE32EB6B}"/>
              </a:ext>
            </a:extLst>
          </p:cNvPr>
          <p:cNvGrpSpPr/>
          <p:nvPr/>
        </p:nvGrpSpPr>
        <p:grpSpPr>
          <a:xfrm>
            <a:off x="428400" y="3919879"/>
            <a:ext cx="446040" cy="366480"/>
            <a:chOff x="428400" y="3919879"/>
            <a:chExt cx="446040" cy="366480"/>
          </a:xfrm>
        </p:grpSpPr>
        <mc:AlternateContent xmlns:mc="http://schemas.openxmlformats.org/markup-compatibility/2006" xmlns:p14="http://schemas.microsoft.com/office/powerpoint/2010/main">
          <mc:Choice Requires="p14">
            <p:contentPart p14:bwMode="auto" r:id="rId56">
              <p14:nvContentPartPr>
                <p14:cNvPr id="39" name="Entrada de lápiz 38">
                  <a:extLst>
                    <a:ext uri="{FF2B5EF4-FFF2-40B4-BE49-F238E27FC236}">
                      <a16:creationId xmlns:a16="http://schemas.microsoft.com/office/drawing/2014/main" id="{E34A4279-CB41-408D-8C39-38647FE104E3}"/>
                    </a:ext>
                  </a:extLst>
                </p14:cNvPr>
                <p14:cNvContentPartPr/>
                <p14:nvPr/>
              </p14:nvContentPartPr>
              <p14:xfrm>
                <a:off x="428400" y="4001599"/>
                <a:ext cx="212400" cy="230400"/>
              </p14:xfrm>
            </p:contentPart>
          </mc:Choice>
          <mc:Fallback xmlns="">
            <p:pic>
              <p:nvPicPr>
                <p:cNvPr id="39" name="Entrada de lápiz 38">
                  <a:extLst>
                    <a:ext uri="{FF2B5EF4-FFF2-40B4-BE49-F238E27FC236}">
                      <a16:creationId xmlns:a16="http://schemas.microsoft.com/office/drawing/2014/main" id="{E34A4279-CB41-408D-8C39-38647FE104E3}"/>
                    </a:ext>
                  </a:extLst>
                </p:cNvPr>
                <p:cNvPicPr/>
                <p:nvPr/>
              </p:nvPicPr>
              <p:blipFill>
                <a:blip r:embed="rId57"/>
                <a:stretch>
                  <a:fillRect/>
                </a:stretch>
              </p:blipFill>
              <p:spPr>
                <a:xfrm>
                  <a:off x="419760" y="3992599"/>
                  <a:ext cx="2300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85495187-2883-4E65-AC0C-A8D5D5A16C77}"/>
                    </a:ext>
                  </a:extLst>
                </p14:cNvPr>
                <p14:cNvContentPartPr/>
                <p14:nvPr/>
              </p14:nvContentPartPr>
              <p14:xfrm>
                <a:off x="705960" y="3919879"/>
                <a:ext cx="168480" cy="366480"/>
              </p14:xfrm>
            </p:contentPart>
          </mc:Choice>
          <mc:Fallback xmlns="">
            <p:pic>
              <p:nvPicPr>
                <p:cNvPr id="40" name="Entrada de lápiz 39">
                  <a:extLst>
                    <a:ext uri="{FF2B5EF4-FFF2-40B4-BE49-F238E27FC236}">
                      <a16:creationId xmlns:a16="http://schemas.microsoft.com/office/drawing/2014/main" id="{85495187-2883-4E65-AC0C-A8D5D5A16C77}"/>
                    </a:ext>
                  </a:extLst>
                </p:cNvPr>
                <p:cNvPicPr/>
                <p:nvPr/>
              </p:nvPicPr>
              <p:blipFill>
                <a:blip r:embed="rId59"/>
                <a:stretch>
                  <a:fillRect/>
                </a:stretch>
              </p:blipFill>
              <p:spPr>
                <a:xfrm>
                  <a:off x="697320" y="3910879"/>
                  <a:ext cx="186120" cy="384120"/>
                </a:xfrm>
                <a:prstGeom prst="rect">
                  <a:avLst/>
                </a:prstGeom>
              </p:spPr>
            </p:pic>
          </mc:Fallback>
        </mc:AlternateContent>
      </p:grpSp>
      <p:grpSp>
        <p:nvGrpSpPr>
          <p:cNvPr id="50" name="Grupo 49">
            <a:extLst>
              <a:ext uri="{FF2B5EF4-FFF2-40B4-BE49-F238E27FC236}">
                <a16:creationId xmlns:a16="http://schemas.microsoft.com/office/drawing/2014/main" id="{6477D32A-EE1E-4675-8EB6-E5C3BAA0DDFC}"/>
              </a:ext>
            </a:extLst>
          </p:cNvPr>
          <p:cNvGrpSpPr/>
          <p:nvPr/>
        </p:nvGrpSpPr>
        <p:grpSpPr>
          <a:xfrm>
            <a:off x="5437080" y="2541439"/>
            <a:ext cx="1386720" cy="239040"/>
            <a:chOff x="5437080" y="2541439"/>
            <a:chExt cx="1386720" cy="239040"/>
          </a:xfrm>
        </p:grpSpPr>
        <mc:AlternateContent xmlns:mc="http://schemas.openxmlformats.org/markup-compatibility/2006" xmlns:p14="http://schemas.microsoft.com/office/powerpoint/2010/main">
          <mc:Choice Requires="p14">
            <p:contentPart p14:bwMode="auto" r:id="rId60">
              <p14:nvContentPartPr>
                <p14:cNvPr id="42" name="Entrada de lápiz 41">
                  <a:extLst>
                    <a:ext uri="{FF2B5EF4-FFF2-40B4-BE49-F238E27FC236}">
                      <a16:creationId xmlns:a16="http://schemas.microsoft.com/office/drawing/2014/main" id="{76AF8689-D7FB-4983-8826-C432F2095407}"/>
                    </a:ext>
                  </a:extLst>
                </p14:cNvPr>
                <p14:cNvContentPartPr/>
                <p14:nvPr/>
              </p14:nvContentPartPr>
              <p14:xfrm>
                <a:off x="5437080" y="2667799"/>
                <a:ext cx="218520" cy="112680"/>
              </p14:xfrm>
            </p:contentPart>
          </mc:Choice>
          <mc:Fallback xmlns="">
            <p:pic>
              <p:nvPicPr>
                <p:cNvPr id="42" name="Entrada de lápiz 41">
                  <a:extLst>
                    <a:ext uri="{FF2B5EF4-FFF2-40B4-BE49-F238E27FC236}">
                      <a16:creationId xmlns:a16="http://schemas.microsoft.com/office/drawing/2014/main" id="{76AF8689-D7FB-4983-8826-C432F2095407}"/>
                    </a:ext>
                  </a:extLst>
                </p:cNvPr>
                <p:cNvPicPr/>
                <p:nvPr/>
              </p:nvPicPr>
              <p:blipFill>
                <a:blip r:embed="rId61"/>
                <a:stretch>
                  <a:fillRect/>
                </a:stretch>
              </p:blipFill>
              <p:spPr>
                <a:xfrm>
                  <a:off x="5428440" y="2658799"/>
                  <a:ext cx="236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Entrada de lápiz 42">
                  <a:extLst>
                    <a:ext uri="{FF2B5EF4-FFF2-40B4-BE49-F238E27FC236}">
                      <a16:creationId xmlns:a16="http://schemas.microsoft.com/office/drawing/2014/main" id="{51857D79-B623-4AB6-9275-C182D8493140}"/>
                    </a:ext>
                  </a:extLst>
                </p14:cNvPr>
                <p14:cNvContentPartPr/>
                <p14:nvPr/>
              </p14:nvContentPartPr>
              <p14:xfrm>
                <a:off x="5725080" y="2650159"/>
                <a:ext cx="266760" cy="109080"/>
              </p14:xfrm>
            </p:contentPart>
          </mc:Choice>
          <mc:Fallback xmlns="">
            <p:pic>
              <p:nvPicPr>
                <p:cNvPr id="43" name="Entrada de lápiz 42">
                  <a:extLst>
                    <a:ext uri="{FF2B5EF4-FFF2-40B4-BE49-F238E27FC236}">
                      <a16:creationId xmlns:a16="http://schemas.microsoft.com/office/drawing/2014/main" id="{51857D79-B623-4AB6-9275-C182D8493140}"/>
                    </a:ext>
                  </a:extLst>
                </p:cNvPr>
                <p:cNvPicPr/>
                <p:nvPr/>
              </p:nvPicPr>
              <p:blipFill>
                <a:blip r:embed="rId63"/>
                <a:stretch>
                  <a:fillRect/>
                </a:stretch>
              </p:blipFill>
              <p:spPr>
                <a:xfrm>
                  <a:off x="5716080" y="2641159"/>
                  <a:ext cx="2844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Entrada de lápiz 43">
                  <a:extLst>
                    <a:ext uri="{FF2B5EF4-FFF2-40B4-BE49-F238E27FC236}">
                      <a16:creationId xmlns:a16="http://schemas.microsoft.com/office/drawing/2014/main" id="{DE0E3EB3-144D-4320-8E2A-B8416EEBF260}"/>
                    </a:ext>
                  </a:extLst>
                </p14:cNvPr>
                <p14:cNvContentPartPr/>
                <p14:nvPr/>
              </p14:nvContentPartPr>
              <p14:xfrm>
                <a:off x="6048360" y="2615959"/>
                <a:ext cx="280800" cy="142920"/>
              </p14:xfrm>
            </p:contentPart>
          </mc:Choice>
          <mc:Fallback xmlns="">
            <p:pic>
              <p:nvPicPr>
                <p:cNvPr id="44" name="Entrada de lápiz 43">
                  <a:extLst>
                    <a:ext uri="{FF2B5EF4-FFF2-40B4-BE49-F238E27FC236}">
                      <a16:creationId xmlns:a16="http://schemas.microsoft.com/office/drawing/2014/main" id="{DE0E3EB3-144D-4320-8E2A-B8416EEBF260}"/>
                    </a:ext>
                  </a:extLst>
                </p:cNvPr>
                <p:cNvPicPr/>
                <p:nvPr/>
              </p:nvPicPr>
              <p:blipFill>
                <a:blip r:embed="rId65"/>
                <a:stretch>
                  <a:fillRect/>
                </a:stretch>
              </p:blipFill>
              <p:spPr>
                <a:xfrm>
                  <a:off x="6039360" y="2607319"/>
                  <a:ext cx="298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Entrada de lápiz 44">
                  <a:extLst>
                    <a:ext uri="{FF2B5EF4-FFF2-40B4-BE49-F238E27FC236}">
                      <a16:creationId xmlns:a16="http://schemas.microsoft.com/office/drawing/2014/main" id="{701EE36D-2B7D-4120-BF69-5CE70AF8B98C}"/>
                    </a:ext>
                  </a:extLst>
                </p14:cNvPr>
                <p14:cNvContentPartPr/>
                <p14:nvPr/>
              </p14:nvContentPartPr>
              <p14:xfrm>
                <a:off x="6396840" y="2622439"/>
                <a:ext cx="51120" cy="93600"/>
              </p14:xfrm>
            </p:contentPart>
          </mc:Choice>
          <mc:Fallback xmlns="">
            <p:pic>
              <p:nvPicPr>
                <p:cNvPr id="45" name="Entrada de lápiz 44">
                  <a:extLst>
                    <a:ext uri="{FF2B5EF4-FFF2-40B4-BE49-F238E27FC236}">
                      <a16:creationId xmlns:a16="http://schemas.microsoft.com/office/drawing/2014/main" id="{701EE36D-2B7D-4120-BF69-5CE70AF8B98C}"/>
                    </a:ext>
                  </a:extLst>
                </p:cNvPr>
                <p:cNvPicPr/>
                <p:nvPr/>
              </p:nvPicPr>
              <p:blipFill>
                <a:blip r:embed="rId67"/>
                <a:stretch>
                  <a:fillRect/>
                </a:stretch>
              </p:blipFill>
              <p:spPr>
                <a:xfrm>
                  <a:off x="6388200" y="2613799"/>
                  <a:ext cx="68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Entrada de lápiz 45">
                  <a:extLst>
                    <a:ext uri="{FF2B5EF4-FFF2-40B4-BE49-F238E27FC236}">
                      <a16:creationId xmlns:a16="http://schemas.microsoft.com/office/drawing/2014/main" id="{D85E91BE-4752-464D-A8E6-5F62D8277060}"/>
                    </a:ext>
                  </a:extLst>
                </p14:cNvPr>
                <p14:cNvContentPartPr/>
                <p14:nvPr/>
              </p14:nvContentPartPr>
              <p14:xfrm>
                <a:off x="6238800" y="2587519"/>
                <a:ext cx="301680" cy="29160"/>
              </p14:xfrm>
            </p:contentPart>
          </mc:Choice>
          <mc:Fallback xmlns="">
            <p:pic>
              <p:nvPicPr>
                <p:cNvPr id="46" name="Entrada de lápiz 45">
                  <a:extLst>
                    <a:ext uri="{FF2B5EF4-FFF2-40B4-BE49-F238E27FC236}">
                      <a16:creationId xmlns:a16="http://schemas.microsoft.com/office/drawing/2014/main" id="{D85E91BE-4752-464D-A8E6-5F62D8277060}"/>
                    </a:ext>
                  </a:extLst>
                </p:cNvPr>
                <p:cNvPicPr/>
                <p:nvPr/>
              </p:nvPicPr>
              <p:blipFill>
                <a:blip r:embed="rId69"/>
                <a:stretch>
                  <a:fillRect/>
                </a:stretch>
              </p:blipFill>
              <p:spPr>
                <a:xfrm>
                  <a:off x="6230160" y="2578519"/>
                  <a:ext cx="319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Entrada de lápiz 46">
                  <a:extLst>
                    <a:ext uri="{FF2B5EF4-FFF2-40B4-BE49-F238E27FC236}">
                      <a16:creationId xmlns:a16="http://schemas.microsoft.com/office/drawing/2014/main" id="{A6ACD82F-9083-4032-A319-ABCD11E4B84C}"/>
                    </a:ext>
                  </a:extLst>
                </p14:cNvPr>
                <p14:cNvContentPartPr/>
                <p14:nvPr/>
              </p14:nvContentPartPr>
              <p14:xfrm>
                <a:off x="6583680" y="2574559"/>
                <a:ext cx="225720" cy="183600"/>
              </p14:xfrm>
            </p:contentPart>
          </mc:Choice>
          <mc:Fallback xmlns="">
            <p:pic>
              <p:nvPicPr>
                <p:cNvPr id="47" name="Entrada de lápiz 46">
                  <a:extLst>
                    <a:ext uri="{FF2B5EF4-FFF2-40B4-BE49-F238E27FC236}">
                      <a16:creationId xmlns:a16="http://schemas.microsoft.com/office/drawing/2014/main" id="{A6ACD82F-9083-4032-A319-ABCD11E4B84C}"/>
                    </a:ext>
                  </a:extLst>
                </p:cNvPr>
                <p:cNvPicPr/>
                <p:nvPr/>
              </p:nvPicPr>
              <p:blipFill>
                <a:blip r:embed="rId71"/>
                <a:stretch>
                  <a:fillRect/>
                </a:stretch>
              </p:blipFill>
              <p:spPr>
                <a:xfrm>
                  <a:off x="6575040" y="2565559"/>
                  <a:ext cx="2433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Entrada de lápiz 47">
                  <a:extLst>
                    <a:ext uri="{FF2B5EF4-FFF2-40B4-BE49-F238E27FC236}">
                      <a16:creationId xmlns:a16="http://schemas.microsoft.com/office/drawing/2014/main" id="{843B1151-EA63-44C1-8C02-7016BCDCD935}"/>
                    </a:ext>
                  </a:extLst>
                </p14:cNvPr>
                <p14:cNvContentPartPr/>
                <p14:nvPr/>
              </p14:nvContentPartPr>
              <p14:xfrm>
                <a:off x="6576120" y="2674279"/>
                <a:ext cx="124920" cy="20160"/>
              </p14:xfrm>
            </p:contentPart>
          </mc:Choice>
          <mc:Fallback xmlns="">
            <p:pic>
              <p:nvPicPr>
                <p:cNvPr id="48" name="Entrada de lápiz 47">
                  <a:extLst>
                    <a:ext uri="{FF2B5EF4-FFF2-40B4-BE49-F238E27FC236}">
                      <a16:creationId xmlns:a16="http://schemas.microsoft.com/office/drawing/2014/main" id="{843B1151-EA63-44C1-8C02-7016BCDCD935}"/>
                    </a:ext>
                  </a:extLst>
                </p:cNvPr>
                <p:cNvPicPr/>
                <p:nvPr/>
              </p:nvPicPr>
              <p:blipFill>
                <a:blip r:embed="rId73"/>
                <a:stretch>
                  <a:fillRect/>
                </a:stretch>
              </p:blipFill>
              <p:spPr>
                <a:xfrm>
                  <a:off x="6567480" y="2665279"/>
                  <a:ext cx="142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Entrada de lápiz 48">
                  <a:extLst>
                    <a:ext uri="{FF2B5EF4-FFF2-40B4-BE49-F238E27FC236}">
                      <a16:creationId xmlns:a16="http://schemas.microsoft.com/office/drawing/2014/main" id="{7CAB5530-D025-48F5-9879-E356C4FE80E6}"/>
                    </a:ext>
                  </a:extLst>
                </p14:cNvPr>
                <p14:cNvContentPartPr/>
                <p14:nvPr/>
              </p14:nvContentPartPr>
              <p14:xfrm>
                <a:off x="6604200" y="2541439"/>
                <a:ext cx="219600" cy="57960"/>
              </p14:xfrm>
            </p:contentPart>
          </mc:Choice>
          <mc:Fallback xmlns="">
            <p:pic>
              <p:nvPicPr>
                <p:cNvPr id="49" name="Entrada de lápiz 48">
                  <a:extLst>
                    <a:ext uri="{FF2B5EF4-FFF2-40B4-BE49-F238E27FC236}">
                      <a16:creationId xmlns:a16="http://schemas.microsoft.com/office/drawing/2014/main" id="{7CAB5530-D025-48F5-9879-E356C4FE80E6}"/>
                    </a:ext>
                  </a:extLst>
                </p:cNvPr>
                <p:cNvPicPr/>
                <p:nvPr/>
              </p:nvPicPr>
              <p:blipFill>
                <a:blip r:embed="rId75"/>
                <a:stretch>
                  <a:fillRect/>
                </a:stretch>
              </p:blipFill>
              <p:spPr>
                <a:xfrm>
                  <a:off x="6595200" y="2532799"/>
                  <a:ext cx="237240" cy="75600"/>
                </a:xfrm>
                <a:prstGeom prst="rect">
                  <a:avLst/>
                </a:prstGeom>
              </p:spPr>
            </p:pic>
          </mc:Fallback>
        </mc:AlternateContent>
      </p:grpSp>
      <p:grpSp>
        <p:nvGrpSpPr>
          <p:cNvPr id="79" name="Grupo 78">
            <a:extLst>
              <a:ext uri="{FF2B5EF4-FFF2-40B4-BE49-F238E27FC236}">
                <a16:creationId xmlns:a16="http://schemas.microsoft.com/office/drawing/2014/main" id="{0E4043A7-FA55-4683-9C5A-7D5F15D4ED17}"/>
              </a:ext>
            </a:extLst>
          </p:cNvPr>
          <p:cNvGrpSpPr/>
          <p:nvPr/>
        </p:nvGrpSpPr>
        <p:grpSpPr>
          <a:xfrm>
            <a:off x="1270440" y="3857599"/>
            <a:ext cx="3168000" cy="885600"/>
            <a:chOff x="1270440" y="3857599"/>
            <a:chExt cx="3168000" cy="885600"/>
          </a:xfrm>
        </p:grpSpPr>
        <mc:AlternateContent xmlns:mc="http://schemas.openxmlformats.org/markup-compatibility/2006" xmlns:p14="http://schemas.microsoft.com/office/powerpoint/2010/main">
          <mc:Choice Requires="p14">
            <p:contentPart p14:bwMode="auto" r:id="rId76">
              <p14:nvContentPartPr>
                <p14:cNvPr id="51" name="Entrada de lápiz 50">
                  <a:extLst>
                    <a:ext uri="{FF2B5EF4-FFF2-40B4-BE49-F238E27FC236}">
                      <a16:creationId xmlns:a16="http://schemas.microsoft.com/office/drawing/2014/main" id="{AD4B2B5A-97F9-4BE4-B0A1-E75ADDB973A6}"/>
                    </a:ext>
                  </a:extLst>
                </p14:cNvPr>
                <p14:cNvContentPartPr/>
                <p14:nvPr/>
              </p14:nvContentPartPr>
              <p14:xfrm>
                <a:off x="1270440" y="3890359"/>
                <a:ext cx="284760" cy="285120"/>
              </p14:xfrm>
            </p:contentPart>
          </mc:Choice>
          <mc:Fallback xmlns="">
            <p:pic>
              <p:nvPicPr>
                <p:cNvPr id="51" name="Entrada de lápiz 50">
                  <a:extLst>
                    <a:ext uri="{FF2B5EF4-FFF2-40B4-BE49-F238E27FC236}">
                      <a16:creationId xmlns:a16="http://schemas.microsoft.com/office/drawing/2014/main" id="{AD4B2B5A-97F9-4BE4-B0A1-E75ADDB973A6}"/>
                    </a:ext>
                  </a:extLst>
                </p:cNvPr>
                <p:cNvPicPr/>
                <p:nvPr/>
              </p:nvPicPr>
              <p:blipFill>
                <a:blip r:embed="rId77"/>
                <a:stretch>
                  <a:fillRect/>
                </a:stretch>
              </p:blipFill>
              <p:spPr>
                <a:xfrm>
                  <a:off x="1261440" y="3881359"/>
                  <a:ext cx="302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Entrada de lápiz 51">
                  <a:extLst>
                    <a:ext uri="{FF2B5EF4-FFF2-40B4-BE49-F238E27FC236}">
                      <a16:creationId xmlns:a16="http://schemas.microsoft.com/office/drawing/2014/main" id="{A27478A9-9CEA-4B88-86D7-389DE1CAEC60}"/>
                    </a:ext>
                  </a:extLst>
                </p14:cNvPr>
                <p14:cNvContentPartPr/>
                <p14:nvPr/>
              </p14:nvContentPartPr>
              <p14:xfrm>
                <a:off x="1635840" y="4032919"/>
                <a:ext cx="351360" cy="204120"/>
              </p14:xfrm>
            </p:contentPart>
          </mc:Choice>
          <mc:Fallback xmlns="">
            <p:pic>
              <p:nvPicPr>
                <p:cNvPr id="52" name="Entrada de lápiz 51">
                  <a:extLst>
                    <a:ext uri="{FF2B5EF4-FFF2-40B4-BE49-F238E27FC236}">
                      <a16:creationId xmlns:a16="http://schemas.microsoft.com/office/drawing/2014/main" id="{A27478A9-9CEA-4B88-86D7-389DE1CAEC60}"/>
                    </a:ext>
                  </a:extLst>
                </p:cNvPr>
                <p:cNvPicPr/>
                <p:nvPr/>
              </p:nvPicPr>
              <p:blipFill>
                <a:blip r:embed="rId79"/>
                <a:stretch>
                  <a:fillRect/>
                </a:stretch>
              </p:blipFill>
              <p:spPr>
                <a:xfrm>
                  <a:off x="1626840" y="4023919"/>
                  <a:ext cx="369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Entrada de lápiz 52">
                  <a:extLst>
                    <a:ext uri="{FF2B5EF4-FFF2-40B4-BE49-F238E27FC236}">
                      <a16:creationId xmlns:a16="http://schemas.microsoft.com/office/drawing/2014/main" id="{6AC8883F-7AF0-4109-B152-F5F208E16CDF}"/>
                    </a:ext>
                  </a:extLst>
                </p14:cNvPr>
                <p14:cNvContentPartPr/>
                <p14:nvPr/>
              </p14:nvContentPartPr>
              <p14:xfrm>
                <a:off x="2143080" y="4049119"/>
                <a:ext cx="168840" cy="24840"/>
              </p14:xfrm>
            </p:contentPart>
          </mc:Choice>
          <mc:Fallback xmlns="">
            <p:pic>
              <p:nvPicPr>
                <p:cNvPr id="53" name="Entrada de lápiz 52">
                  <a:extLst>
                    <a:ext uri="{FF2B5EF4-FFF2-40B4-BE49-F238E27FC236}">
                      <a16:creationId xmlns:a16="http://schemas.microsoft.com/office/drawing/2014/main" id="{6AC8883F-7AF0-4109-B152-F5F208E16CDF}"/>
                    </a:ext>
                  </a:extLst>
                </p:cNvPr>
                <p:cNvPicPr/>
                <p:nvPr/>
              </p:nvPicPr>
              <p:blipFill>
                <a:blip r:embed="rId81"/>
                <a:stretch>
                  <a:fillRect/>
                </a:stretch>
              </p:blipFill>
              <p:spPr>
                <a:xfrm>
                  <a:off x="2134080" y="4040119"/>
                  <a:ext cx="186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Entrada de lápiz 53">
                  <a:extLst>
                    <a:ext uri="{FF2B5EF4-FFF2-40B4-BE49-F238E27FC236}">
                      <a16:creationId xmlns:a16="http://schemas.microsoft.com/office/drawing/2014/main" id="{63AA122D-65DD-4AEB-8C2E-3B2AAA6F4FD3}"/>
                    </a:ext>
                  </a:extLst>
                </p14:cNvPr>
                <p14:cNvContentPartPr/>
                <p14:nvPr/>
              </p14:nvContentPartPr>
              <p14:xfrm>
                <a:off x="2161800" y="4157839"/>
                <a:ext cx="133920" cy="9000"/>
              </p14:xfrm>
            </p:contentPart>
          </mc:Choice>
          <mc:Fallback xmlns="">
            <p:pic>
              <p:nvPicPr>
                <p:cNvPr id="54" name="Entrada de lápiz 53">
                  <a:extLst>
                    <a:ext uri="{FF2B5EF4-FFF2-40B4-BE49-F238E27FC236}">
                      <a16:creationId xmlns:a16="http://schemas.microsoft.com/office/drawing/2014/main" id="{63AA122D-65DD-4AEB-8C2E-3B2AAA6F4FD3}"/>
                    </a:ext>
                  </a:extLst>
                </p:cNvPr>
                <p:cNvPicPr/>
                <p:nvPr/>
              </p:nvPicPr>
              <p:blipFill>
                <a:blip r:embed="rId83"/>
                <a:stretch>
                  <a:fillRect/>
                </a:stretch>
              </p:blipFill>
              <p:spPr>
                <a:xfrm>
                  <a:off x="2153160" y="4149199"/>
                  <a:ext cx="151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Entrada de lápiz 54">
                  <a:extLst>
                    <a:ext uri="{FF2B5EF4-FFF2-40B4-BE49-F238E27FC236}">
                      <a16:creationId xmlns:a16="http://schemas.microsoft.com/office/drawing/2014/main" id="{D685A26C-36CC-4D3B-B04D-2CA011609538}"/>
                    </a:ext>
                  </a:extLst>
                </p14:cNvPr>
                <p14:cNvContentPartPr/>
                <p14:nvPr/>
              </p14:nvContentPartPr>
              <p14:xfrm>
                <a:off x="2638080" y="3940039"/>
                <a:ext cx="238320" cy="163080"/>
              </p14:xfrm>
            </p:contentPart>
          </mc:Choice>
          <mc:Fallback xmlns="">
            <p:pic>
              <p:nvPicPr>
                <p:cNvPr id="55" name="Entrada de lápiz 54">
                  <a:extLst>
                    <a:ext uri="{FF2B5EF4-FFF2-40B4-BE49-F238E27FC236}">
                      <a16:creationId xmlns:a16="http://schemas.microsoft.com/office/drawing/2014/main" id="{D685A26C-36CC-4D3B-B04D-2CA011609538}"/>
                    </a:ext>
                  </a:extLst>
                </p:cNvPr>
                <p:cNvPicPr/>
                <p:nvPr/>
              </p:nvPicPr>
              <p:blipFill>
                <a:blip r:embed="rId85"/>
                <a:stretch>
                  <a:fillRect/>
                </a:stretch>
              </p:blipFill>
              <p:spPr>
                <a:xfrm>
                  <a:off x="2629080" y="3931039"/>
                  <a:ext cx="255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Entrada de lápiz 55">
                  <a:extLst>
                    <a:ext uri="{FF2B5EF4-FFF2-40B4-BE49-F238E27FC236}">
                      <a16:creationId xmlns:a16="http://schemas.microsoft.com/office/drawing/2014/main" id="{97E2554F-747D-4115-B606-7E8F4D155D39}"/>
                    </a:ext>
                  </a:extLst>
                </p14:cNvPr>
                <p14:cNvContentPartPr/>
                <p14:nvPr/>
              </p14:nvContentPartPr>
              <p14:xfrm>
                <a:off x="2908800" y="3965239"/>
                <a:ext cx="158040" cy="121680"/>
              </p14:xfrm>
            </p:contentPart>
          </mc:Choice>
          <mc:Fallback xmlns="">
            <p:pic>
              <p:nvPicPr>
                <p:cNvPr id="56" name="Entrada de lápiz 55">
                  <a:extLst>
                    <a:ext uri="{FF2B5EF4-FFF2-40B4-BE49-F238E27FC236}">
                      <a16:creationId xmlns:a16="http://schemas.microsoft.com/office/drawing/2014/main" id="{97E2554F-747D-4115-B606-7E8F4D155D39}"/>
                    </a:ext>
                  </a:extLst>
                </p:cNvPr>
                <p:cNvPicPr/>
                <p:nvPr/>
              </p:nvPicPr>
              <p:blipFill>
                <a:blip r:embed="rId87"/>
                <a:stretch>
                  <a:fillRect/>
                </a:stretch>
              </p:blipFill>
              <p:spPr>
                <a:xfrm>
                  <a:off x="2900160" y="3956239"/>
                  <a:ext cx="175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Entrada de lápiz 56">
                  <a:extLst>
                    <a:ext uri="{FF2B5EF4-FFF2-40B4-BE49-F238E27FC236}">
                      <a16:creationId xmlns:a16="http://schemas.microsoft.com/office/drawing/2014/main" id="{930D7257-A34E-4554-A44C-EC4E21F13BAE}"/>
                    </a:ext>
                  </a:extLst>
                </p14:cNvPr>
                <p14:cNvContentPartPr/>
                <p14:nvPr/>
              </p14:nvContentPartPr>
              <p14:xfrm>
                <a:off x="3137040" y="3961999"/>
                <a:ext cx="258840" cy="117720"/>
              </p14:xfrm>
            </p:contentPart>
          </mc:Choice>
          <mc:Fallback xmlns="">
            <p:pic>
              <p:nvPicPr>
                <p:cNvPr id="57" name="Entrada de lápiz 56">
                  <a:extLst>
                    <a:ext uri="{FF2B5EF4-FFF2-40B4-BE49-F238E27FC236}">
                      <a16:creationId xmlns:a16="http://schemas.microsoft.com/office/drawing/2014/main" id="{930D7257-A34E-4554-A44C-EC4E21F13BAE}"/>
                    </a:ext>
                  </a:extLst>
                </p:cNvPr>
                <p:cNvPicPr/>
                <p:nvPr/>
              </p:nvPicPr>
              <p:blipFill>
                <a:blip r:embed="rId89"/>
                <a:stretch>
                  <a:fillRect/>
                </a:stretch>
              </p:blipFill>
              <p:spPr>
                <a:xfrm>
                  <a:off x="3128400" y="3953359"/>
                  <a:ext cx="276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Entrada de lápiz 57">
                  <a:extLst>
                    <a:ext uri="{FF2B5EF4-FFF2-40B4-BE49-F238E27FC236}">
                      <a16:creationId xmlns:a16="http://schemas.microsoft.com/office/drawing/2014/main" id="{9365F79F-E559-4FA9-B836-0C3762AF5897}"/>
                    </a:ext>
                  </a:extLst>
                </p14:cNvPr>
                <p14:cNvContentPartPr/>
                <p14:nvPr/>
              </p14:nvContentPartPr>
              <p14:xfrm>
                <a:off x="3561480" y="3857599"/>
                <a:ext cx="252360" cy="209520"/>
              </p14:xfrm>
            </p:contentPart>
          </mc:Choice>
          <mc:Fallback xmlns="">
            <p:pic>
              <p:nvPicPr>
                <p:cNvPr id="58" name="Entrada de lápiz 57">
                  <a:extLst>
                    <a:ext uri="{FF2B5EF4-FFF2-40B4-BE49-F238E27FC236}">
                      <a16:creationId xmlns:a16="http://schemas.microsoft.com/office/drawing/2014/main" id="{9365F79F-E559-4FA9-B836-0C3762AF5897}"/>
                    </a:ext>
                  </a:extLst>
                </p:cNvPr>
                <p:cNvPicPr/>
                <p:nvPr/>
              </p:nvPicPr>
              <p:blipFill>
                <a:blip r:embed="rId91"/>
                <a:stretch>
                  <a:fillRect/>
                </a:stretch>
              </p:blipFill>
              <p:spPr>
                <a:xfrm>
                  <a:off x="3552480" y="3848599"/>
                  <a:ext cx="270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Entrada de lápiz 58">
                  <a:extLst>
                    <a:ext uri="{FF2B5EF4-FFF2-40B4-BE49-F238E27FC236}">
                      <a16:creationId xmlns:a16="http://schemas.microsoft.com/office/drawing/2014/main" id="{0C3DE21D-6CDD-46B3-8248-80D95E7B1434}"/>
                    </a:ext>
                  </a:extLst>
                </p14:cNvPr>
                <p14:cNvContentPartPr/>
                <p14:nvPr/>
              </p14:nvContentPartPr>
              <p14:xfrm>
                <a:off x="1361880" y="4494799"/>
                <a:ext cx="384840" cy="233280"/>
              </p14:xfrm>
            </p:contentPart>
          </mc:Choice>
          <mc:Fallback xmlns="">
            <p:pic>
              <p:nvPicPr>
                <p:cNvPr id="59" name="Entrada de lápiz 58">
                  <a:extLst>
                    <a:ext uri="{FF2B5EF4-FFF2-40B4-BE49-F238E27FC236}">
                      <a16:creationId xmlns:a16="http://schemas.microsoft.com/office/drawing/2014/main" id="{0C3DE21D-6CDD-46B3-8248-80D95E7B1434}"/>
                    </a:ext>
                  </a:extLst>
                </p:cNvPr>
                <p:cNvPicPr/>
                <p:nvPr/>
              </p:nvPicPr>
              <p:blipFill>
                <a:blip r:embed="rId93"/>
                <a:stretch>
                  <a:fillRect/>
                </a:stretch>
              </p:blipFill>
              <p:spPr>
                <a:xfrm>
                  <a:off x="1353240" y="4485799"/>
                  <a:ext cx="402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Entrada de lápiz 59">
                  <a:extLst>
                    <a:ext uri="{FF2B5EF4-FFF2-40B4-BE49-F238E27FC236}">
                      <a16:creationId xmlns:a16="http://schemas.microsoft.com/office/drawing/2014/main" id="{23A7A181-EAB8-41DD-9962-466914EAF27B}"/>
                    </a:ext>
                  </a:extLst>
                </p14:cNvPr>
                <p14:cNvContentPartPr/>
                <p14:nvPr/>
              </p14:nvContentPartPr>
              <p14:xfrm>
                <a:off x="1758240" y="4656439"/>
                <a:ext cx="234720" cy="86760"/>
              </p14:xfrm>
            </p:contentPart>
          </mc:Choice>
          <mc:Fallback xmlns="">
            <p:pic>
              <p:nvPicPr>
                <p:cNvPr id="60" name="Entrada de lápiz 59">
                  <a:extLst>
                    <a:ext uri="{FF2B5EF4-FFF2-40B4-BE49-F238E27FC236}">
                      <a16:creationId xmlns:a16="http://schemas.microsoft.com/office/drawing/2014/main" id="{23A7A181-EAB8-41DD-9962-466914EAF27B}"/>
                    </a:ext>
                  </a:extLst>
                </p:cNvPr>
                <p:cNvPicPr/>
                <p:nvPr/>
              </p:nvPicPr>
              <p:blipFill>
                <a:blip r:embed="rId95"/>
                <a:stretch>
                  <a:fillRect/>
                </a:stretch>
              </p:blipFill>
              <p:spPr>
                <a:xfrm>
                  <a:off x="1749600" y="4647439"/>
                  <a:ext cx="252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Entrada de lápiz 60">
                  <a:extLst>
                    <a:ext uri="{FF2B5EF4-FFF2-40B4-BE49-F238E27FC236}">
                      <a16:creationId xmlns:a16="http://schemas.microsoft.com/office/drawing/2014/main" id="{0BA68BD2-C62D-48AE-83CB-882A43BC0E16}"/>
                    </a:ext>
                  </a:extLst>
                </p14:cNvPr>
                <p14:cNvContentPartPr/>
                <p14:nvPr/>
              </p14:nvContentPartPr>
              <p14:xfrm>
                <a:off x="2128320" y="4618999"/>
                <a:ext cx="191880" cy="34200"/>
              </p14:xfrm>
            </p:contentPart>
          </mc:Choice>
          <mc:Fallback xmlns="">
            <p:pic>
              <p:nvPicPr>
                <p:cNvPr id="61" name="Entrada de lápiz 60">
                  <a:extLst>
                    <a:ext uri="{FF2B5EF4-FFF2-40B4-BE49-F238E27FC236}">
                      <a16:creationId xmlns:a16="http://schemas.microsoft.com/office/drawing/2014/main" id="{0BA68BD2-C62D-48AE-83CB-882A43BC0E16}"/>
                    </a:ext>
                  </a:extLst>
                </p:cNvPr>
                <p:cNvPicPr/>
                <p:nvPr/>
              </p:nvPicPr>
              <p:blipFill>
                <a:blip r:embed="rId97"/>
                <a:stretch>
                  <a:fillRect/>
                </a:stretch>
              </p:blipFill>
              <p:spPr>
                <a:xfrm>
                  <a:off x="2119680" y="4610359"/>
                  <a:ext cx="209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Entrada de lápiz 61">
                  <a:extLst>
                    <a:ext uri="{FF2B5EF4-FFF2-40B4-BE49-F238E27FC236}">
                      <a16:creationId xmlns:a16="http://schemas.microsoft.com/office/drawing/2014/main" id="{FAEAF7B7-CC0F-4601-BF15-D9C49B2CCB17}"/>
                    </a:ext>
                  </a:extLst>
                </p14:cNvPr>
                <p14:cNvContentPartPr/>
                <p14:nvPr/>
              </p14:nvContentPartPr>
              <p14:xfrm>
                <a:off x="2224080" y="4685239"/>
                <a:ext cx="267840" cy="14760"/>
              </p14:xfrm>
            </p:contentPart>
          </mc:Choice>
          <mc:Fallback xmlns="">
            <p:pic>
              <p:nvPicPr>
                <p:cNvPr id="62" name="Entrada de lápiz 61">
                  <a:extLst>
                    <a:ext uri="{FF2B5EF4-FFF2-40B4-BE49-F238E27FC236}">
                      <a16:creationId xmlns:a16="http://schemas.microsoft.com/office/drawing/2014/main" id="{FAEAF7B7-CC0F-4601-BF15-D9C49B2CCB17}"/>
                    </a:ext>
                  </a:extLst>
                </p:cNvPr>
                <p:cNvPicPr/>
                <p:nvPr/>
              </p:nvPicPr>
              <p:blipFill>
                <a:blip r:embed="rId99"/>
                <a:stretch>
                  <a:fillRect/>
                </a:stretch>
              </p:blipFill>
              <p:spPr>
                <a:xfrm>
                  <a:off x="2215440" y="4676599"/>
                  <a:ext cx="285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Entrada de lápiz 62">
                  <a:extLst>
                    <a:ext uri="{FF2B5EF4-FFF2-40B4-BE49-F238E27FC236}">
                      <a16:creationId xmlns:a16="http://schemas.microsoft.com/office/drawing/2014/main" id="{B65B1A58-867A-4DA2-9BED-27B9DDFAF818}"/>
                    </a:ext>
                  </a:extLst>
                </p14:cNvPr>
                <p14:cNvContentPartPr/>
                <p14:nvPr/>
              </p14:nvContentPartPr>
              <p14:xfrm>
                <a:off x="2892960" y="4539079"/>
                <a:ext cx="254880" cy="162720"/>
              </p14:xfrm>
            </p:contentPart>
          </mc:Choice>
          <mc:Fallback xmlns="">
            <p:pic>
              <p:nvPicPr>
                <p:cNvPr id="63" name="Entrada de lápiz 62">
                  <a:extLst>
                    <a:ext uri="{FF2B5EF4-FFF2-40B4-BE49-F238E27FC236}">
                      <a16:creationId xmlns:a16="http://schemas.microsoft.com/office/drawing/2014/main" id="{B65B1A58-867A-4DA2-9BED-27B9DDFAF818}"/>
                    </a:ext>
                  </a:extLst>
                </p:cNvPr>
                <p:cNvPicPr/>
                <p:nvPr/>
              </p:nvPicPr>
              <p:blipFill>
                <a:blip r:embed="rId101"/>
                <a:stretch>
                  <a:fillRect/>
                </a:stretch>
              </p:blipFill>
              <p:spPr>
                <a:xfrm>
                  <a:off x="2884320" y="4530079"/>
                  <a:ext cx="2725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Entrada de lápiz 63">
                  <a:extLst>
                    <a:ext uri="{FF2B5EF4-FFF2-40B4-BE49-F238E27FC236}">
                      <a16:creationId xmlns:a16="http://schemas.microsoft.com/office/drawing/2014/main" id="{D01634A5-32D6-4664-BCC3-AFB14614CE68}"/>
                    </a:ext>
                  </a:extLst>
                </p14:cNvPr>
                <p14:cNvContentPartPr/>
                <p14:nvPr/>
              </p14:nvContentPartPr>
              <p14:xfrm>
                <a:off x="3186360" y="4572919"/>
                <a:ext cx="356760" cy="109440"/>
              </p14:xfrm>
            </p:contentPart>
          </mc:Choice>
          <mc:Fallback xmlns="">
            <p:pic>
              <p:nvPicPr>
                <p:cNvPr id="64" name="Entrada de lápiz 63">
                  <a:extLst>
                    <a:ext uri="{FF2B5EF4-FFF2-40B4-BE49-F238E27FC236}">
                      <a16:creationId xmlns:a16="http://schemas.microsoft.com/office/drawing/2014/main" id="{D01634A5-32D6-4664-BCC3-AFB14614CE68}"/>
                    </a:ext>
                  </a:extLst>
                </p:cNvPr>
                <p:cNvPicPr/>
                <p:nvPr/>
              </p:nvPicPr>
              <p:blipFill>
                <a:blip r:embed="rId103"/>
                <a:stretch>
                  <a:fillRect/>
                </a:stretch>
              </p:blipFill>
              <p:spPr>
                <a:xfrm>
                  <a:off x="3177360" y="4564279"/>
                  <a:ext cx="3744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Entrada de lápiz 64">
                  <a:extLst>
                    <a:ext uri="{FF2B5EF4-FFF2-40B4-BE49-F238E27FC236}">
                      <a16:creationId xmlns:a16="http://schemas.microsoft.com/office/drawing/2014/main" id="{AFFD5F7E-72A3-429F-8ED2-45CD57953344}"/>
                    </a:ext>
                  </a:extLst>
                </p14:cNvPr>
                <p14:cNvContentPartPr/>
                <p14:nvPr/>
              </p14:nvContentPartPr>
              <p14:xfrm>
                <a:off x="3610800" y="4501279"/>
                <a:ext cx="260280" cy="151920"/>
              </p14:xfrm>
            </p:contentPart>
          </mc:Choice>
          <mc:Fallback xmlns="">
            <p:pic>
              <p:nvPicPr>
                <p:cNvPr id="65" name="Entrada de lápiz 64">
                  <a:extLst>
                    <a:ext uri="{FF2B5EF4-FFF2-40B4-BE49-F238E27FC236}">
                      <a16:creationId xmlns:a16="http://schemas.microsoft.com/office/drawing/2014/main" id="{AFFD5F7E-72A3-429F-8ED2-45CD57953344}"/>
                    </a:ext>
                  </a:extLst>
                </p:cNvPr>
                <p:cNvPicPr/>
                <p:nvPr/>
              </p:nvPicPr>
              <p:blipFill>
                <a:blip r:embed="rId105"/>
                <a:stretch>
                  <a:fillRect/>
                </a:stretch>
              </p:blipFill>
              <p:spPr>
                <a:xfrm>
                  <a:off x="3602160" y="4492279"/>
                  <a:ext cx="277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Entrada de lápiz 65">
                  <a:extLst>
                    <a:ext uri="{FF2B5EF4-FFF2-40B4-BE49-F238E27FC236}">
                      <a16:creationId xmlns:a16="http://schemas.microsoft.com/office/drawing/2014/main" id="{5F8BAB31-8562-4C74-AD31-1A6F1707BD34}"/>
                    </a:ext>
                  </a:extLst>
                </p14:cNvPr>
                <p14:cNvContentPartPr/>
                <p14:nvPr/>
              </p14:nvContentPartPr>
              <p14:xfrm>
                <a:off x="3955320" y="3945439"/>
                <a:ext cx="483120" cy="638640"/>
              </p14:xfrm>
            </p:contentPart>
          </mc:Choice>
          <mc:Fallback xmlns="">
            <p:pic>
              <p:nvPicPr>
                <p:cNvPr id="66" name="Entrada de lápiz 65">
                  <a:extLst>
                    <a:ext uri="{FF2B5EF4-FFF2-40B4-BE49-F238E27FC236}">
                      <a16:creationId xmlns:a16="http://schemas.microsoft.com/office/drawing/2014/main" id="{5F8BAB31-8562-4C74-AD31-1A6F1707BD34}"/>
                    </a:ext>
                  </a:extLst>
                </p:cNvPr>
                <p:cNvPicPr/>
                <p:nvPr/>
              </p:nvPicPr>
              <p:blipFill>
                <a:blip r:embed="rId107"/>
                <a:stretch>
                  <a:fillRect/>
                </a:stretch>
              </p:blipFill>
              <p:spPr>
                <a:xfrm>
                  <a:off x="3946320" y="3936439"/>
                  <a:ext cx="500760" cy="656280"/>
                </a:xfrm>
                <a:prstGeom prst="rect">
                  <a:avLst/>
                </a:prstGeom>
              </p:spPr>
            </p:pic>
          </mc:Fallback>
        </mc:AlternateContent>
      </p:grpSp>
      <p:grpSp>
        <p:nvGrpSpPr>
          <p:cNvPr id="78" name="Grupo 77">
            <a:extLst>
              <a:ext uri="{FF2B5EF4-FFF2-40B4-BE49-F238E27FC236}">
                <a16:creationId xmlns:a16="http://schemas.microsoft.com/office/drawing/2014/main" id="{BBE8C376-DA66-443D-B037-5ED4B9075988}"/>
              </a:ext>
            </a:extLst>
          </p:cNvPr>
          <p:cNvGrpSpPr/>
          <p:nvPr/>
        </p:nvGrpSpPr>
        <p:grpSpPr>
          <a:xfrm>
            <a:off x="4706640" y="3974239"/>
            <a:ext cx="415080" cy="137160"/>
            <a:chOff x="4706640" y="3974239"/>
            <a:chExt cx="415080" cy="137160"/>
          </a:xfrm>
        </p:grpSpPr>
        <mc:AlternateContent xmlns:mc="http://schemas.openxmlformats.org/markup-compatibility/2006" xmlns:p14="http://schemas.microsoft.com/office/powerpoint/2010/main">
          <mc:Choice Requires="p14">
            <p:contentPart p14:bwMode="auto" r:id="rId108">
              <p14:nvContentPartPr>
                <p14:cNvPr id="67" name="Entrada de lápiz 66">
                  <a:extLst>
                    <a:ext uri="{FF2B5EF4-FFF2-40B4-BE49-F238E27FC236}">
                      <a16:creationId xmlns:a16="http://schemas.microsoft.com/office/drawing/2014/main" id="{850CEAB9-58AC-4FFB-9654-21FFB165F8B0}"/>
                    </a:ext>
                  </a:extLst>
                </p14:cNvPr>
                <p14:cNvContentPartPr/>
                <p14:nvPr/>
              </p14:nvContentPartPr>
              <p14:xfrm>
                <a:off x="4706640" y="4063159"/>
                <a:ext cx="278280" cy="18360"/>
              </p14:xfrm>
            </p:contentPart>
          </mc:Choice>
          <mc:Fallback xmlns="">
            <p:pic>
              <p:nvPicPr>
                <p:cNvPr id="67" name="Entrada de lápiz 66">
                  <a:extLst>
                    <a:ext uri="{FF2B5EF4-FFF2-40B4-BE49-F238E27FC236}">
                      <a16:creationId xmlns:a16="http://schemas.microsoft.com/office/drawing/2014/main" id="{850CEAB9-58AC-4FFB-9654-21FFB165F8B0}"/>
                    </a:ext>
                  </a:extLst>
                </p:cNvPr>
                <p:cNvPicPr/>
                <p:nvPr/>
              </p:nvPicPr>
              <p:blipFill>
                <a:blip r:embed="rId109"/>
                <a:stretch>
                  <a:fillRect/>
                </a:stretch>
              </p:blipFill>
              <p:spPr>
                <a:xfrm>
                  <a:off x="4698000" y="4054159"/>
                  <a:ext cx="295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Entrada de lápiz 67">
                  <a:extLst>
                    <a:ext uri="{FF2B5EF4-FFF2-40B4-BE49-F238E27FC236}">
                      <a16:creationId xmlns:a16="http://schemas.microsoft.com/office/drawing/2014/main" id="{F9E9D45A-9111-438E-8EE3-10A1003A896D}"/>
                    </a:ext>
                  </a:extLst>
                </p14:cNvPr>
                <p14:cNvContentPartPr/>
                <p14:nvPr/>
              </p14:nvContentPartPr>
              <p14:xfrm>
                <a:off x="4957200" y="3974239"/>
                <a:ext cx="164520" cy="137160"/>
              </p14:xfrm>
            </p:contentPart>
          </mc:Choice>
          <mc:Fallback xmlns="">
            <p:pic>
              <p:nvPicPr>
                <p:cNvPr id="68" name="Entrada de lápiz 67">
                  <a:extLst>
                    <a:ext uri="{FF2B5EF4-FFF2-40B4-BE49-F238E27FC236}">
                      <a16:creationId xmlns:a16="http://schemas.microsoft.com/office/drawing/2014/main" id="{F9E9D45A-9111-438E-8EE3-10A1003A896D}"/>
                    </a:ext>
                  </a:extLst>
                </p:cNvPr>
                <p:cNvPicPr/>
                <p:nvPr/>
              </p:nvPicPr>
              <p:blipFill>
                <a:blip r:embed="rId111"/>
                <a:stretch>
                  <a:fillRect/>
                </a:stretch>
              </p:blipFill>
              <p:spPr>
                <a:xfrm>
                  <a:off x="4948200" y="3965239"/>
                  <a:ext cx="182160" cy="154800"/>
                </a:xfrm>
                <a:prstGeom prst="rect">
                  <a:avLst/>
                </a:prstGeom>
              </p:spPr>
            </p:pic>
          </mc:Fallback>
        </mc:AlternateContent>
      </p:grpSp>
      <p:grpSp>
        <p:nvGrpSpPr>
          <p:cNvPr id="84" name="Grupo 83">
            <a:extLst>
              <a:ext uri="{FF2B5EF4-FFF2-40B4-BE49-F238E27FC236}">
                <a16:creationId xmlns:a16="http://schemas.microsoft.com/office/drawing/2014/main" id="{3DCD82AF-DEDB-4070-B3E0-7842D4824121}"/>
              </a:ext>
            </a:extLst>
          </p:cNvPr>
          <p:cNvGrpSpPr/>
          <p:nvPr/>
        </p:nvGrpSpPr>
        <p:grpSpPr>
          <a:xfrm>
            <a:off x="5511240" y="3658879"/>
            <a:ext cx="1801440" cy="995760"/>
            <a:chOff x="5511240" y="3658879"/>
            <a:chExt cx="1801440" cy="995760"/>
          </a:xfrm>
        </p:grpSpPr>
        <mc:AlternateContent xmlns:mc="http://schemas.openxmlformats.org/markup-compatibility/2006" xmlns:p14="http://schemas.microsoft.com/office/powerpoint/2010/main">
          <mc:Choice Requires="p14">
            <p:contentPart p14:bwMode="auto" r:id="rId112">
              <p14:nvContentPartPr>
                <p14:cNvPr id="69" name="Entrada de lápiz 68">
                  <a:extLst>
                    <a:ext uri="{FF2B5EF4-FFF2-40B4-BE49-F238E27FC236}">
                      <a16:creationId xmlns:a16="http://schemas.microsoft.com/office/drawing/2014/main" id="{3C524EA4-727C-4AEA-B33C-B996AB2B49BE}"/>
                    </a:ext>
                  </a:extLst>
                </p14:cNvPr>
                <p14:cNvContentPartPr/>
                <p14:nvPr/>
              </p14:nvContentPartPr>
              <p14:xfrm>
                <a:off x="5511960" y="3658879"/>
                <a:ext cx="325080" cy="252360"/>
              </p14:xfrm>
            </p:contentPart>
          </mc:Choice>
          <mc:Fallback xmlns="">
            <p:pic>
              <p:nvPicPr>
                <p:cNvPr id="69" name="Entrada de lápiz 68">
                  <a:extLst>
                    <a:ext uri="{FF2B5EF4-FFF2-40B4-BE49-F238E27FC236}">
                      <a16:creationId xmlns:a16="http://schemas.microsoft.com/office/drawing/2014/main" id="{3C524EA4-727C-4AEA-B33C-B996AB2B49BE}"/>
                    </a:ext>
                  </a:extLst>
                </p:cNvPr>
                <p:cNvPicPr/>
                <p:nvPr/>
              </p:nvPicPr>
              <p:blipFill>
                <a:blip r:embed="rId113"/>
                <a:stretch>
                  <a:fillRect/>
                </a:stretch>
              </p:blipFill>
              <p:spPr>
                <a:xfrm>
                  <a:off x="5502960" y="3650239"/>
                  <a:ext cx="342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Entrada de lápiz 69">
                  <a:extLst>
                    <a:ext uri="{FF2B5EF4-FFF2-40B4-BE49-F238E27FC236}">
                      <a16:creationId xmlns:a16="http://schemas.microsoft.com/office/drawing/2014/main" id="{55E4A13B-08B5-4AEC-A196-E3D8D7B3BAE9}"/>
                    </a:ext>
                  </a:extLst>
                </p14:cNvPr>
                <p14:cNvContentPartPr/>
                <p14:nvPr/>
              </p14:nvContentPartPr>
              <p14:xfrm>
                <a:off x="5910840" y="3819439"/>
                <a:ext cx="307440" cy="147960"/>
              </p14:xfrm>
            </p:contentPart>
          </mc:Choice>
          <mc:Fallback xmlns="">
            <p:pic>
              <p:nvPicPr>
                <p:cNvPr id="70" name="Entrada de lápiz 69">
                  <a:extLst>
                    <a:ext uri="{FF2B5EF4-FFF2-40B4-BE49-F238E27FC236}">
                      <a16:creationId xmlns:a16="http://schemas.microsoft.com/office/drawing/2014/main" id="{55E4A13B-08B5-4AEC-A196-E3D8D7B3BAE9}"/>
                    </a:ext>
                  </a:extLst>
                </p:cNvPr>
                <p:cNvPicPr/>
                <p:nvPr/>
              </p:nvPicPr>
              <p:blipFill>
                <a:blip r:embed="rId115"/>
                <a:stretch>
                  <a:fillRect/>
                </a:stretch>
              </p:blipFill>
              <p:spPr>
                <a:xfrm>
                  <a:off x="5902200" y="3810799"/>
                  <a:ext cx="325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Entrada de lápiz 70">
                  <a:extLst>
                    <a:ext uri="{FF2B5EF4-FFF2-40B4-BE49-F238E27FC236}">
                      <a16:creationId xmlns:a16="http://schemas.microsoft.com/office/drawing/2014/main" id="{5D0F577F-8A71-4B1B-91DD-E9D043B66D94}"/>
                    </a:ext>
                  </a:extLst>
                </p14:cNvPr>
                <p14:cNvContentPartPr/>
                <p14:nvPr/>
              </p14:nvContentPartPr>
              <p14:xfrm>
                <a:off x="5511240" y="4118239"/>
                <a:ext cx="887400" cy="31320"/>
              </p14:xfrm>
            </p:contentPart>
          </mc:Choice>
          <mc:Fallback xmlns="">
            <p:pic>
              <p:nvPicPr>
                <p:cNvPr id="71" name="Entrada de lápiz 70">
                  <a:extLst>
                    <a:ext uri="{FF2B5EF4-FFF2-40B4-BE49-F238E27FC236}">
                      <a16:creationId xmlns:a16="http://schemas.microsoft.com/office/drawing/2014/main" id="{5D0F577F-8A71-4B1B-91DD-E9D043B66D94}"/>
                    </a:ext>
                  </a:extLst>
                </p:cNvPr>
                <p:cNvPicPr/>
                <p:nvPr/>
              </p:nvPicPr>
              <p:blipFill>
                <a:blip r:embed="rId117"/>
                <a:stretch>
                  <a:fillRect/>
                </a:stretch>
              </p:blipFill>
              <p:spPr>
                <a:xfrm>
                  <a:off x="5502600" y="4109239"/>
                  <a:ext cx="905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Entrada de lápiz 71">
                  <a:extLst>
                    <a:ext uri="{FF2B5EF4-FFF2-40B4-BE49-F238E27FC236}">
                      <a16:creationId xmlns:a16="http://schemas.microsoft.com/office/drawing/2014/main" id="{51626DC1-A7C1-4B26-9563-5B3EF8F1B493}"/>
                    </a:ext>
                  </a:extLst>
                </p14:cNvPr>
                <p14:cNvContentPartPr/>
                <p14:nvPr/>
              </p14:nvContentPartPr>
              <p14:xfrm>
                <a:off x="5682600" y="4307599"/>
                <a:ext cx="264960" cy="299520"/>
              </p14:xfrm>
            </p:contentPart>
          </mc:Choice>
          <mc:Fallback xmlns="">
            <p:pic>
              <p:nvPicPr>
                <p:cNvPr id="72" name="Entrada de lápiz 71">
                  <a:extLst>
                    <a:ext uri="{FF2B5EF4-FFF2-40B4-BE49-F238E27FC236}">
                      <a16:creationId xmlns:a16="http://schemas.microsoft.com/office/drawing/2014/main" id="{51626DC1-A7C1-4B26-9563-5B3EF8F1B493}"/>
                    </a:ext>
                  </a:extLst>
                </p:cNvPr>
                <p:cNvPicPr/>
                <p:nvPr/>
              </p:nvPicPr>
              <p:blipFill>
                <a:blip r:embed="rId119"/>
                <a:stretch>
                  <a:fillRect/>
                </a:stretch>
              </p:blipFill>
              <p:spPr>
                <a:xfrm>
                  <a:off x="5673960" y="4298599"/>
                  <a:ext cx="2826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Entrada de lápiz 72">
                  <a:extLst>
                    <a:ext uri="{FF2B5EF4-FFF2-40B4-BE49-F238E27FC236}">
                      <a16:creationId xmlns:a16="http://schemas.microsoft.com/office/drawing/2014/main" id="{DC4443A6-BD2B-4047-B675-66DD5A9FE7CF}"/>
                    </a:ext>
                  </a:extLst>
                </p14:cNvPr>
                <p14:cNvContentPartPr/>
                <p14:nvPr/>
              </p14:nvContentPartPr>
              <p14:xfrm>
                <a:off x="5977800" y="4474279"/>
                <a:ext cx="305640" cy="180360"/>
              </p14:xfrm>
            </p:contentPart>
          </mc:Choice>
          <mc:Fallback xmlns="">
            <p:pic>
              <p:nvPicPr>
                <p:cNvPr id="73" name="Entrada de lápiz 72">
                  <a:extLst>
                    <a:ext uri="{FF2B5EF4-FFF2-40B4-BE49-F238E27FC236}">
                      <a16:creationId xmlns:a16="http://schemas.microsoft.com/office/drawing/2014/main" id="{DC4443A6-BD2B-4047-B675-66DD5A9FE7CF}"/>
                    </a:ext>
                  </a:extLst>
                </p:cNvPr>
                <p:cNvPicPr/>
                <p:nvPr/>
              </p:nvPicPr>
              <p:blipFill>
                <a:blip r:embed="rId121"/>
                <a:stretch>
                  <a:fillRect/>
                </a:stretch>
              </p:blipFill>
              <p:spPr>
                <a:xfrm>
                  <a:off x="5969160" y="4465639"/>
                  <a:ext cx="323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Entrada de lápiz 73">
                  <a:extLst>
                    <a:ext uri="{FF2B5EF4-FFF2-40B4-BE49-F238E27FC236}">
                      <a16:creationId xmlns:a16="http://schemas.microsoft.com/office/drawing/2014/main" id="{76AB1B0B-F855-4D3D-BDB3-156AD07DB0BD}"/>
                    </a:ext>
                  </a:extLst>
                </p14:cNvPr>
                <p14:cNvContentPartPr/>
                <p14:nvPr/>
              </p14:nvContentPartPr>
              <p14:xfrm>
                <a:off x="6594840" y="4085839"/>
                <a:ext cx="259560" cy="5400"/>
              </p14:xfrm>
            </p:contentPart>
          </mc:Choice>
          <mc:Fallback xmlns="">
            <p:pic>
              <p:nvPicPr>
                <p:cNvPr id="74" name="Entrada de lápiz 73">
                  <a:extLst>
                    <a:ext uri="{FF2B5EF4-FFF2-40B4-BE49-F238E27FC236}">
                      <a16:creationId xmlns:a16="http://schemas.microsoft.com/office/drawing/2014/main" id="{76AB1B0B-F855-4D3D-BDB3-156AD07DB0BD}"/>
                    </a:ext>
                  </a:extLst>
                </p:cNvPr>
                <p:cNvPicPr/>
                <p:nvPr/>
              </p:nvPicPr>
              <p:blipFill>
                <a:blip r:embed="rId123"/>
                <a:stretch>
                  <a:fillRect/>
                </a:stretch>
              </p:blipFill>
              <p:spPr>
                <a:xfrm>
                  <a:off x="6586200" y="4076839"/>
                  <a:ext cx="277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Entrada de lápiz 74">
                  <a:extLst>
                    <a:ext uri="{FF2B5EF4-FFF2-40B4-BE49-F238E27FC236}">
                      <a16:creationId xmlns:a16="http://schemas.microsoft.com/office/drawing/2014/main" id="{A3E614BC-0EF5-4BE9-9AEF-F4D19394132C}"/>
                    </a:ext>
                  </a:extLst>
                </p14:cNvPr>
                <p14:cNvContentPartPr/>
                <p14:nvPr/>
              </p14:nvContentPartPr>
              <p14:xfrm>
                <a:off x="6700680" y="4182679"/>
                <a:ext cx="191160" cy="25560"/>
              </p14:xfrm>
            </p:contentPart>
          </mc:Choice>
          <mc:Fallback xmlns="">
            <p:pic>
              <p:nvPicPr>
                <p:cNvPr id="75" name="Entrada de lápiz 74">
                  <a:extLst>
                    <a:ext uri="{FF2B5EF4-FFF2-40B4-BE49-F238E27FC236}">
                      <a16:creationId xmlns:a16="http://schemas.microsoft.com/office/drawing/2014/main" id="{A3E614BC-0EF5-4BE9-9AEF-F4D19394132C}"/>
                    </a:ext>
                  </a:extLst>
                </p:cNvPr>
                <p:cNvPicPr/>
                <p:nvPr/>
              </p:nvPicPr>
              <p:blipFill>
                <a:blip r:embed="rId125"/>
                <a:stretch>
                  <a:fillRect/>
                </a:stretch>
              </p:blipFill>
              <p:spPr>
                <a:xfrm>
                  <a:off x="6692040" y="4173679"/>
                  <a:ext cx="208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Entrada de lápiz 79">
                  <a:extLst>
                    <a:ext uri="{FF2B5EF4-FFF2-40B4-BE49-F238E27FC236}">
                      <a16:creationId xmlns:a16="http://schemas.microsoft.com/office/drawing/2014/main" id="{E54303CC-4C01-4770-8C81-3B08A87D7454}"/>
                    </a:ext>
                  </a:extLst>
                </p14:cNvPr>
                <p14:cNvContentPartPr/>
                <p14:nvPr/>
              </p14:nvContentPartPr>
              <p14:xfrm>
                <a:off x="6626520" y="3897919"/>
                <a:ext cx="235800" cy="376560"/>
              </p14:xfrm>
            </p:contentPart>
          </mc:Choice>
          <mc:Fallback xmlns="">
            <p:pic>
              <p:nvPicPr>
                <p:cNvPr id="80" name="Entrada de lápiz 79">
                  <a:extLst>
                    <a:ext uri="{FF2B5EF4-FFF2-40B4-BE49-F238E27FC236}">
                      <a16:creationId xmlns:a16="http://schemas.microsoft.com/office/drawing/2014/main" id="{E54303CC-4C01-4770-8C81-3B08A87D7454}"/>
                    </a:ext>
                  </a:extLst>
                </p:cNvPr>
                <p:cNvPicPr/>
                <p:nvPr/>
              </p:nvPicPr>
              <p:blipFill>
                <a:blip r:embed="rId127"/>
                <a:stretch>
                  <a:fillRect/>
                </a:stretch>
              </p:blipFill>
              <p:spPr>
                <a:xfrm>
                  <a:off x="6617880" y="3889279"/>
                  <a:ext cx="2534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Entrada de lápiz 80">
                  <a:extLst>
                    <a:ext uri="{FF2B5EF4-FFF2-40B4-BE49-F238E27FC236}">
                      <a16:creationId xmlns:a16="http://schemas.microsoft.com/office/drawing/2014/main" id="{6D794404-AC23-4E61-8C96-C22A628F8294}"/>
                    </a:ext>
                  </a:extLst>
                </p14:cNvPr>
                <p14:cNvContentPartPr/>
                <p14:nvPr/>
              </p14:nvContentPartPr>
              <p14:xfrm>
                <a:off x="7144920" y="4055239"/>
                <a:ext cx="15480" cy="295200"/>
              </p14:xfrm>
            </p:contentPart>
          </mc:Choice>
          <mc:Fallback xmlns="">
            <p:pic>
              <p:nvPicPr>
                <p:cNvPr id="81" name="Entrada de lápiz 80">
                  <a:extLst>
                    <a:ext uri="{FF2B5EF4-FFF2-40B4-BE49-F238E27FC236}">
                      <a16:creationId xmlns:a16="http://schemas.microsoft.com/office/drawing/2014/main" id="{6D794404-AC23-4E61-8C96-C22A628F8294}"/>
                    </a:ext>
                  </a:extLst>
                </p:cNvPr>
                <p:cNvPicPr/>
                <p:nvPr/>
              </p:nvPicPr>
              <p:blipFill>
                <a:blip r:embed="rId129"/>
                <a:stretch>
                  <a:fillRect/>
                </a:stretch>
              </p:blipFill>
              <p:spPr>
                <a:xfrm>
                  <a:off x="7136280" y="4046599"/>
                  <a:ext cx="33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Entrada de lápiz 81">
                  <a:extLst>
                    <a:ext uri="{FF2B5EF4-FFF2-40B4-BE49-F238E27FC236}">
                      <a16:creationId xmlns:a16="http://schemas.microsoft.com/office/drawing/2014/main" id="{FAA600A3-8FBF-453C-BBC3-7BD4C8D82802}"/>
                    </a:ext>
                  </a:extLst>
                </p14:cNvPr>
                <p14:cNvContentPartPr/>
                <p14:nvPr/>
              </p14:nvContentPartPr>
              <p14:xfrm>
                <a:off x="7085160" y="3905479"/>
                <a:ext cx="227520" cy="253080"/>
              </p14:xfrm>
            </p:contentPart>
          </mc:Choice>
          <mc:Fallback xmlns="">
            <p:pic>
              <p:nvPicPr>
                <p:cNvPr id="82" name="Entrada de lápiz 81">
                  <a:extLst>
                    <a:ext uri="{FF2B5EF4-FFF2-40B4-BE49-F238E27FC236}">
                      <a16:creationId xmlns:a16="http://schemas.microsoft.com/office/drawing/2014/main" id="{FAA600A3-8FBF-453C-BBC3-7BD4C8D82802}"/>
                    </a:ext>
                  </a:extLst>
                </p:cNvPr>
                <p:cNvPicPr/>
                <p:nvPr/>
              </p:nvPicPr>
              <p:blipFill>
                <a:blip r:embed="rId131"/>
                <a:stretch>
                  <a:fillRect/>
                </a:stretch>
              </p:blipFill>
              <p:spPr>
                <a:xfrm>
                  <a:off x="7076520" y="3896479"/>
                  <a:ext cx="245160" cy="270720"/>
                </a:xfrm>
                <a:prstGeom prst="rect">
                  <a:avLst/>
                </a:prstGeom>
              </p:spPr>
            </p:pic>
          </mc:Fallback>
        </mc:AlternateContent>
      </p:grpSp>
      <p:grpSp>
        <p:nvGrpSpPr>
          <p:cNvPr id="92" name="Grupo 91">
            <a:extLst>
              <a:ext uri="{FF2B5EF4-FFF2-40B4-BE49-F238E27FC236}">
                <a16:creationId xmlns:a16="http://schemas.microsoft.com/office/drawing/2014/main" id="{B4928EF2-68AC-49EE-B2F4-155894812F2B}"/>
              </a:ext>
            </a:extLst>
          </p:cNvPr>
          <p:cNvGrpSpPr/>
          <p:nvPr/>
        </p:nvGrpSpPr>
        <p:grpSpPr>
          <a:xfrm>
            <a:off x="7607160" y="3917359"/>
            <a:ext cx="1385280" cy="251640"/>
            <a:chOff x="7607160" y="3917359"/>
            <a:chExt cx="1385280" cy="251640"/>
          </a:xfrm>
        </p:grpSpPr>
        <mc:AlternateContent xmlns:mc="http://schemas.openxmlformats.org/markup-compatibility/2006" xmlns:p14="http://schemas.microsoft.com/office/powerpoint/2010/main">
          <mc:Choice Requires="p14">
            <p:contentPart p14:bwMode="auto" r:id="rId132">
              <p14:nvContentPartPr>
                <p14:cNvPr id="83" name="Entrada de lápiz 82">
                  <a:extLst>
                    <a:ext uri="{FF2B5EF4-FFF2-40B4-BE49-F238E27FC236}">
                      <a16:creationId xmlns:a16="http://schemas.microsoft.com/office/drawing/2014/main" id="{97229916-1615-42FE-B556-354D23D36057}"/>
                    </a:ext>
                  </a:extLst>
                </p14:cNvPr>
                <p14:cNvContentPartPr/>
                <p14:nvPr/>
              </p14:nvContentPartPr>
              <p14:xfrm>
                <a:off x="7607160" y="3917359"/>
                <a:ext cx="232560" cy="219960"/>
              </p14:xfrm>
            </p:contentPart>
          </mc:Choice>
          <mc:Fallback xmlns="">
            <p:pic>
              <p:nvPicPr>
                <p:cNvPr id="83" name="Entrada de lápiz 82">
                  <a:extLst>
                    <a:ext uri="{FF2B5EF4-FFF2-40B4-BE49-F238E27FC236}">
                      <a16:creationId xmlns:a16="http://schemas.microsoft.com/office/drawing/2014/main" id="{97229916-1615-42FE-B556-354D23D36057}"/>
                    </a:ext>
                  </a:extLst>
                </p:cNvPr>
                <p:cNvPicPr/>
                <p:nvPr/>
              </p:nvPicPr>
              <p:blipFill>
                <a:blip r:embed="rId133"/>
                <a:stretch>
                  <a:fillRect/>
                </a:stretch>
              </p:blipFill>
              <p:spPr>
                <a:xfrm>
                  <a:off x="7598160" y="3908719"/>
                  <a:ext cx="250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Entrada de lápiz 84">
                  <a:extLst>
                    <a:ext uri="{FF2B5EF4-FFF2-40B4-BE49-F238E27FC236}">
                      <a16:creationId xmlns:a16="http://schemas.microsoft.com/office/drawing/2014/main" id="{CD4668F3-6296-4B5E-BA34-ECE18F83964C}"/>
                    </a:ext>
                  </a:extLst>
                </p14:cNvPr>
                <p14:cNvContentPartPr/>
                <p14:nvPr/>
              </p14:nvContentPartPr>
              <p14:xfrm>
                <a:off x="7813800" y="3930319"/>
                <a:ext cx="231480" cy="212040"/>
              </p14:xfrm>
            </p:contentPart>
          </mc:Choice>
          <mc:Fallback xmlns="">
            <p:pic>
              <p:nvPicPr>
                <p:cNvPr id="85" name="Entrada de lápiz 84">
                  <a:extLst>
                    <a:ext uri="{FF2B5EF4-FFF2-40B4-BE49-F238E27FC236}">
                      <a16:creationId xmlns:a16="http://schemas.microsoft.com/office/drawing/2014/main" id="{CD4668F3-6296-4B5E-BA34-ECE18F83964C}"/>
                    </a:ext>
                  </a:extLst>
                </p:cNvPr>
                <p:cNvPicPr/>
                <p:nvPr/>
              </p:nvPicPr>
              <p:blipFill>
                <a:blip r:embed="rId135"/>
                <a:stretch>
                  <a:fillRect/>
                </a:stretch>
              </p:blipFill>
              <p:spPr>
                <a:xfrm>
                  <a:off x="7804800" y="3921319"/>
                  <a:ext cx="2491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Entrada de lápiz 85">
                  <a:extLst>
                    <a:ext uri="{FF2B5EF4-FFF2-40B4-BE49-F238E27FC236}">
                      <a16:creationId xmlns:a16="http://schemas.microsoft.com/office/drawing/2014/main" id="{644329BF-131C-4A12-AEEE-41BF2B4654FB}"/>
                    </a:ext>
                  </a:extLst>
                </p14:cNvPr>
                <p14:cNvContentPartPr/>
                <p14:nvPr/>
              </p14:nvContentPartPr>
              <p14:xfrm>
                <a:off x="8068320" y="3995119"/>
                <a:ext cx="56880" cy="112680"/>
              </p14:xfrm>
            </p:contentPart>
          </mc:Choice>
          <mc:Fallback xmlns="">
            <p:pic>
              <p:nvPicPr>
                <p:cNvPr id="86" name="Entrada de lápiz 85">
                  <a:extLst>
                    <a:ext uri="{FF2B5EF4-FFF2-40B4-BE49-F238E27FC236}">
                      <a16:creationId xmlns:a16="http://schemas.microsoft.com/office/drawing/2014/main" id="{644329BF-131C-4A12-AEEE-41BF2B4654FB}"/>
                    </a:ext>
                  </a:extLst>
                </p:cNvPr>
                <p:cNvPicPr/>
                <p:nvPr/>
              </p:nvPicPr>
              <p:blipFill>
                <a:blip r:embed="rId137"/>
                <a:stretch>
                  <a:fillRect/>
                </a:stretch>
              </p:blipFill>
              <p:spPr>
                <a:xfrm>
                  <a:off x="8059680" y="3986119"/>
                  <a:ext cx="74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Entrada de lápiz 86">
                  <a:extLst>
                    <a:ext uri="{FF2B5EF4-FFF2-40B4-BE49-F238E27FC236}">
                      <a16:creationId xmlns:a16="http://schemas.microsoft.com/office/drawing/2014/main" id="{CEF6FA19-D9ED-4376-B1DF-7B09777797E6}"/>
                    </a:ext>
                  </a:extLst>
                </p14:cNvPr>
                <p14:cNvContentPartPr/>
                <p14:nvPr/>
              </p14:nvContentPartPr>
              <p14:xfrm>
                <a:off x="7949160" y="3988639"/>
                <a:ext cx="253080" cy="32040"/>
              </p14:xfrm>
            </p:contentPart>
          </mc:Choice>
          <mc:Fallback xmlns="">
            <p:pic>
              <p:nvPicPr>
                <p:cNvPr id="87" name="Entrada de lápiz 86">
                  <a:extLst>
                    <a:ext uri="{FF2B5EF4-FFF2-40B4-BE49-F238E27FC236}">
                      <a16:creationId xmlns:a16="http://schemas.microsoft.com/office/drawing/2014/main" id="{CEF6FA19-D9ED-4376-B1DF-7B09777797E6}"/>
                    </a:ext>
                  </a:extLst>
                </p:cNvPr>
                <p:cNvPicPr/>
                <p:nvPr/>
              </p:nvPicPr>
              <p:blipFill>
                <a:blip r:embed="rId139"/>
                <a:stretch>
                  <a:fillRect/>
                </a:stretch>
              </p:blipFill>
              <p:spPr>
                <a:xfrm>
                  <a:off x="7940520" y="3979639"/>
                  <a:ext cx="270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Entrada de lápiz 87">
                  <a:extLst>
                    <a:ext uri="{FF2B5EF4-FFF2-40B4-BE49-F238E27FC236}">
                      <a16:creationId xmlns:a16="http://schemas.microsoft.com/office/drawing/2014/main" id="{C63D5BA6-0FF5-422D-855F-F29E669922B9}"/>
                    </a:ext>
                  </a:extLst>
                </p14:cNvPr>
                <p14:cNvContentPartPr/>
                <p14:nvPr/>
              </p14:nvContentPartPr>
              <p14:xfrm>
                <a:off x="8215560" y="3987559"/>
                <a:ext cx="149400" cy="180720"/>
              </p14:xfrm>
            </p:contentPart>
          </mc:Choice>
          <mc:Fallback xmlns="">
            <p:pic>
              <p:nvPicPr>
                <p:cNvPr id="88" name="Entrada de lápiz 87">
                  <a:extLst>
                    <a:ext uri="{FF2B5EF4-FFF2-40B4-BE49-F238E27FC236}">
                      <a16:creationId xmlns:a16="http://schemas.microsoft.com/office/drawing/2014/main" id="{C63D5BA6-0FF5-422D-855F-F29E669922B9}"/>
                    </a:ext>
                  </a:extLst>
                </p:cNvPr>
                <p:cNvPicPr/>
                <p:nvPr/>
              </p:nvPicPr>
              <p:blipFill>
                <a:blip r:embed="rId141"/>
                <a:stretch>
                  <a:fillRect/>
                </a:stretch>
              </p:blipFill>
              <p:spPr>
                <a:xfrm>
                  <a:off x="8206920" y="3978919"/>
                  <a:ext cx="167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Entrada de lápiz 88">
                  <a:extLst>
                    <a:ext uri="{FF2B5EF4-FFF2-40B4-BE49-F238E27FC236}">
                      <a16:creationId xmlns:a16="http://schemas.microsoft.com/office/drawing/2014/main" id="{EF075825-3B07-480D-A5F5-526861D8BEF8}"/>
                    </a:ext>
                  </a:extLst>
                </p14:cNvPr>
                <p14:cNvContentPartPr/>
                <p14:nvPr/>
              </p14:nvContentPartPr>
              <p14:xfrm>
                <a:off x="8436600" y="3933559"/>
                <a:ext cx="151200" cy="235440"/>
              </p14:xfrm>
            </p:contentPart>
          </mc:Choice>
          <mc:Fallback xmlns="">
            <p:pic>
              <p:nvPicPr>
                <p:cNvPr id="89" name="Entrada de lápiz 88">
                  <a:extLst>
                    <a:ext uri="{FF2B5EF4-FFF2-40B4-BE49-F238E27FC236}">
                      <a16:creationId xmlns:a16="http://schemas.microsoft.com/office/drawing/2014/main" id="{EF075825-3B07-480D-A5F5-526861D8BEF8}"/>
                    </a:ext>
                  </a:extLst>
                </p:cNvPr>
                <p:cNvPicPr/>
                <p:nvPr/>
              </p:nvPicPr>
              <p:blipFill>
                <a:blip r:embed="rId143"/>
                <a:stretch>
                  <a:fillRect/>
                </a:stretch>
              </p:blipFill>
              <p:spPr>
                <a:xfrm>
                  <a:off x="8427960" y="3924919"/>
                  <a:ext cx="168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Entrada de lápiz 89">
                  <a:extLst>
                    <a:ext uri="{FF2B5EF4-FFF2-40B4-BE49-F238E27FC236}">
                      <a16:creationId xmlns:a16="http://schemas.microsoft.com/office/drawing/2014/main" id="{B8D80099-0A98-44CB-86E1-023A37418B24}"/>
                    </a:ext>
                  </a:extLst>
                </p14:cNvPr>
                <p14:cNvContentPartPr/>
                <p14:nvPr/>
              </p14:nvContentPartPr>
              <p14:xfrm>
                <a:off x="8631720" y="3941479"/>
                <a:ext cx="223560" cy="214560"/>
              </p14:xfrm>
            </p:contentPart>
          </mc:Choice>
          <mc:Fallback xmlns="">
            <p:pic>
              <p:nvPicPr>
                <p:cNvPr id="90" name="Entrada de lápiz 89">
                  <a:extLst>
                    <a:ext uri="{FF2B5EF4-FFF2-40B4-BE49-F238E27FC236}">
                      <a16:creationId xmlns:a16="http://schemas.microsoft.com/office/drawing/2014/main" id="{B8D80099-0A98-44CB-86E1-023A37418B24}"/>
                    </a:ext>
                  </a:extLst>
                </p:cNvPr>
                <p:cNvPicPr/>
                <p:nvPr/>
              </p:nvPicPr>
              <p:blipFill>
                <a:blip r:embed="rId145"/>
                <a:stretch>
                  <a:fillRect/>
                </a:stretch>
              </p:blipFill>
              <p:spPr>
                <a:xfrm>
                  <a:off x="8623080" y="3932839"/>
                  <a:ext cx="241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Entrada de lápiz 90">
                  <a:extLst>
                    <a:ext uri="{FF2B5EF4-FFF2-40B4-BE49-F238E27FC236}">
                      <a16:creationId xmlns:a16="http://schemas.microsoft.com/office/drawing/2014/main" id="{7B8C095E-6A9E-44D2-B79E-CBB732C6241D}"/>
                    </a:ext>
                  </a:extLst>
                </p14:cNvPr>
                <p14:cNvContentPartPr/>
                <p14:nvPr/>
              </p14:nvContentPartPr>
              <p14:xfrm>
                <a:off x="8802360" y="4088719"/>
                <a:ext cx="190080" cy="25560"/>
              </p14:xfrm>
            </p:contentPart>
          </mc:Choice>
          <mc:Fallback xmlns="">
            <p:pic>
              <p:nvPicPr>
                <p:cNvPr id="91" name="Entrada de lápiz 90">
                  <a:extLst>
                    <a:ext uri="{FF2B5EF4-FFF2-40B4-BE49-F238E27FC236}">
                      <a16:creationId xmlns:a16="http://schemas.microsoft.com/office/drawing/2014/main" id="{7B8C095E-6A9E-44D2-B79E-CBB732C6241D}"/>
                    </a:ext>
                  </a:extLst>
                </p:cNvPr>
                <p:cNvPicPr/>
                <p:nvPr/>
              </p:nvPicPr>
              <p:blipFill>
                <a:blip r:embed="rId147"/>
                <a:stretch>
                  <a:fillRect/>
                </a:stretch>
              </p:blipFill>
              <p:spPr>
                <a:xfrm>
                  <a:off x="8793360" y="4080079"/>
                  <a:ext cx="207720" cy="43200"/>
                </a:xfrm>
                <a:prstGeom prst="rect">
                  <a:avLst/>
                </a:prstGeom>
              </p:spPr>
            </p:pic>
          </mc:Fallback>
        </mc:AlternateContent>
      </p:grpSp>
      <p:grpSp>
        <p:nvGrpSpPr>
          <p:cNvPr id="98" name="Grupo 97">
            <a:extLst>
              <a:ext uri="{FF2B5EF4-FFF2-40B4-BE49-F238E27FC236}">
                <a16:creationId xmlns:a16="http://schemas.microsoft.com/office/drawing/2014/main" id="{7AE952B6-28FE-4C8E-870D-77D5E2697821}"/>
              </a:ext>
            </a:extLst>
          </p:cNvPr>
          <p:cNvGrpSpPr/>
          <p:nvPr/>
        </p:nvGrpSpPr>
        <p:grpSpPr>
          <a:xfrm>
            <a:off x="7854120" y="4331719"/>
            <a:ext cx="909720" cy="324720"/>
            <a:chOff x="7854120" y="4331719"/>
            <a:chExt cx="909720" cy="324720"/>
          </a:xfrm>
        </p:grpSpPr>
        <mc:AlternateContent xmlns:mc="http://schemas.openxmlformats.org/markup-compatibility/2006" xmlns:p14="http://schemas.microsoft.com/office/powerpoint/2010/main">
          <mc:Choice Requires="p14">
            <p:contentPart p14:bwMode="auto" r:id="rId148">
              <p14:nvContentPartPr>
                <p14:cNvPr id="93" name="Entrada de lápiz 92">
                  <a:extLst>
                    <a:ext uri="{FF2B5EF4-FFF2-40B4-BE49-F238E27FC236}">
                      <a16:creationId xmlns:a16="http://schemas.microsoft.com/office/drawing/2014/main" id="{F7E7AB61-EF6F-4740-8C5F-C3DC751C7DE7}"/>
                    </a:ext>
                  </a:extLst>
                </p14:cNvPr>
                <p14:cNvContentPartPr/>
                <p14:nvPr/>
              </p14:nvContentPartPr>
              <p14:xfrm>
                <a:off x="7854120" y="4495879"/>
                <a:ext cx="272160" cy="93240"/>
              </p14:xfrm>
            </p:contentPart>
          </mc:Choice>
          <mc:Fallback xmlns="">
            <p:pic>
              <p:nvPicPr>
                <p:cNvPr id="93" name="Entrada de lápiz 92">
                  <a:extLst>
                    <a:ext uri="{FF2B5EF4-FFF2-40B4-BE49-F238E27FC236}">
                      <a16:creationId xmlns:a16="http://schemas.microsoft.com/office/drawing/2014/main" id="{F7E7AB61-EF6F-4740-8C5F-C3DC751C7DE7}"/>
                    </a:ext>
                  </a:extLst>
                </p:cNvPr>
                <p:cNvPicPr/>
                <p:nvPr/>
              </p:nvPicPr>
              <p:blipFill>
                <a:blip r:embed="rId149"/>
                <a:stretch>
                  <a:fillRect/>
                </a:stretch>
              </p:blipFill>
              <p:spPr>
                <a:xfrm>
                  <a:off x="7845120" y="4487239"/>
                  <a:ext cx="289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Entrada de lápiz 93">
                  <a:extLst>
                    <a:ext uri="{FF2B5EF4-FFF2-40B4-BE49-F238E27FC236}">
                      <a16:creationId xmlns:a16="http://schemas.microsoft.com/office/drawing/2014/main" id="{1F3EFB7F-693D-4CAB-B635-2095BF8BB407}"/>
                    </a:ext>
                  </a:extLst>
                </p14:cNvPr>
                <p14:cNvContentPartPr/>
                <p14:nvPr/>
              </p14:nvContentPartPr>
              <p14:xfrm>
                <a:off x="8090280" y="4387159"/>
                <a:ext cx="123120" cy="162360"/>
              </p14:xfrm>
            </p:contentPart>
          </mc:Choice>
          <mc:Fallback xmlns="">
            <p:pic>
              <p:nvPicPr>
                <p:cNvPr id="94" name="Entrada de lápiz 93">
                  <a:extLst>
                    <a:ext uri="{FF2B5EF4-FFF2-40B4-BE49-F238E27FC236}">
                      <a16:creationId xmlns:a16="http://schemas.microsoft.com/office/drawing/2014/main" id="{1F3EFB7F-693D-4CAB-B635-2095BF8BB407}"/>
                    </a:ext>
                  </a:extLst>
                </p:cNvPr>
                <p:cNvPicPr/>
                <p:nvPr/>
              </p:nvPicPr>
              <p:blipFill>
                <a:blip r:embed="rId151"/>
                <a:stretch>
                  <a:fillRect/>
                </a:stretch>
              </p:blipFill>
              <p:spPr>
                <a:xfrm>
                  <a:off x="8081280" y="4378519"/>
                  <a:ext cx="1407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Entrada de lápiz 94">
                  <a:extLst>
                    <a:ext uri="{FF2B5EF4-FFF2-40B4-BE49-F238E27FC236}">
                      <a16:creationId xmlns:a16="http://schemas.microsoft.com/office/drawing/2014/main" id="{D595EEDF-89CC-47C9-9874-905D9A4B8F3A}"/>
                    </a:ext>
                  </a:extLst>
                </p14:cNvPr>
                <p14:cNvContentPartPr/>
                <p14:nvPr/>
              </p14:nvContentPartPr>
              <p14:xfrm>
                <a:off x="8191800" y="4437559"/>
                <a:ext cx="146160" cy="176400"/>
              </p14:xfrm>
            </p:contentPart>
          </mc:Choice>
          <mc:Fallback xmlns="">
            <p:pic>
              <p:nvPicPr>
                <p:cNvPr id="95" name="Entrada de lápiz 94">
                  <a:extLst>
                    <a:ext uri="{FF2B5EF4-FFF2-40B4-BE49-F238E27FC236}">
                      <a16:creationId xmlns:a16="http://schemas.microsoft.com/office/drawing/2014/main" id="{D595EEDF-89CC-47C9-9874-905D9A4B8F3A}"/>
                    </a:ext>
                  </a:extLst>
                </p:cNvPr>
                <p:cNvPicPr/>
                <p:nvPr/>
              </p:nvPicPr>
              <p:blipFill>
                <a:blip r:embed="rId153"/>
                <a:stretch>
                  <a:fillRect/>
                </a:stretch>
              </p:blipFill>
              <p:spPr>
                <a:xfrm>
                  <a:off x="8183160" y="4428919"/>
                  <a:ext cx="163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Entrada de lápiz 95">
                  <a:extLst>
                    <a:ext uri="{FF2B5EF4-FFF2-40B4-BE49-F238E27FC236}">
                      <a16:creationId xmlns:a16="http://schemas.microsoft.com/office/drawing/2014/main" id="{B7848C77-0FD3-4B3E-B70B-4823C818B1DA}"/>
                    </a:ext>
                  </a:extLst>
                </p14:cNvPr>
                <p14:cNvContentPartPr/>
                <p14:nvPr/>
              </p14:nvContentPartPr>
              <p14:xfrm>
                <a:off x="8241120" y="4331719"/>
                <a:ext cx="65520" cy="77760"/>
              </p14:xfrm>
            </p:contentPart>
          </mc:Choice>
          <mc:Fallback xmlns="">
            <p:pic>
              <p:nvPicPr>
                <p:cNvPr id="96" name="Entrada de lápiz 95">
                  <a:extLst>
                    <a:ext uri="{FF2B5EF4-FFF2-40B4-BE49-F238E27FC236}">
                      <a16:creationId xmlns:a16="http://schemas.microsoft.com/office/drawing/2014/main" id="{B7848C77-0FD3-4B3E-B70B-4823C818B1DA}"/>
                    </a:ext>
                  </a:extLst>
                </p:cNvPr>
                <p:cNvPicPr/>
                <p:nvPr/>
              </p:nvPicPr>
              <p:blipFill>
                <a:blip r:embed="rId155"/>
                <a:stretch>
                  <a:fillRect/>
                </a:stretch>
              </p:blipFill>
              <p:spPr>
                <a:xfrm>
                  <a:off x="8232120" y="4323079"/>
                  <a:ext cx="83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Entrada de lápiz 96">
                  <a:extLst>
                    <a:ext uri="{FF2B5EF4-FFF2-40B4-BE49-F238E27FC236}">
                      <a16:creationId xmlns:a16="http://schemas.microsoft.com/office/drawing/2014/main" id="{AD5595DC-0932-4F56-9C72-C6C82DE9AD9B}"/>
                    </a:ext>
                  </a:extLst>
                </p14:cNvPr>
                <p14:cNvContentPartPr/>
                <p14:nvPr/>
              </p14:nvContentPartPr>
              <p14:xfrm>
                <a:off x="8376120" y="4447279"/>
                <a:ext cx="387720" cy="209160"/>
              </p14:xfrm>
            </p:contentPart>
          </mc:Choice>
          <mc:Fallback xmlns="">
            <p:pic>
              <p:nvPicPr>
                <p:cNvPr id="97" name="Entrada de lápiz 96">
                  <a:extLst>
                    <a:ext uri="{FF2B5EF4-FFF2-40B4-BE49-F238E27FC236}">
                      <a16:creationId xmlns:a16="http://schemas.microsoft.com/office/drawing/2014/main" id="{AD5595DC-0932-4F56-9C72-C6C82DE9AD9B}"/>
                    </a:ext>
                  </a:extLst>
                </p:cNvPr>
                <p:cNvPicPr/>
                <p:nvPr/>
              </p:nvPicPr>
              <p:blipFill>
                <a:blip r:embed="rId157"/>
                <a:stretch>
                  <a:fillRect/>
                </a:stretch>
              </p:blipFill>
              <p:spPr>
                <a:xfrm>
                  <a:off x="8367480" y="4438639"/>
                  <a:ext cx="405360" cy="226800"/>
                </a:xfrm>
                <a:prstGeom prst="rect">
                  <a:avLst/>
                </a:prstGeom>
              </p:spPr>
            </p:pic>
          </mc:Fallback>
        </mc:AlternateContent>
      </p:grpSp>
    </p:spTree>
    <p:extLst>
      <p:ext uri="{BB962C8B-B14F-4D97-AF65-F5344CB8AC3E}">
        <p14:creationId xmlns:p14="http://schemas.microsoft.com/office/powerpoint/2010/main" val="10840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B46F2C89-142C-4E4C-BF38-4BA6473DCD9D}"/>
              </a:ext>
            </a:extLst>
          </p:cNvPr>
          <p:cNvGrpSpPr/>
          <p:nvPr/>
        </p:nvGrpSpPr>
        <p:grpSpPr>
          <a:xfrm>
            <a:off x="326880" y="170479"/>
            <a:ext cx="550800" cy="380520"/>
            <a:chOff x="326880" y="170479"/>
            <a:chExt cx="550800" cy="38052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383EA5AC-ED02-4F85-B90D-E1D55B7B4DC2}"/>
                    </a:ext>
                  </a:extLst>
                </p14:cNvPr>
                <p14:cNvContentPartPr/>
                <p14:nvPr/>
              </p14:nvContentPartPr>
              <p14:xfrm>
                <a:off x="326880" y="188839"/>
                <a:ext cx="259200" cy="228960"/>
              </p14:xfrm>
            </p:contentPart>
          </mc:Choice>
          <mc:Fallback xmlns="">
            <p:pic>
              <p:nvPicPr>
                <p:cNvPr id="2" name="Entrada de lápiz 1">
                  <a:extLst>
                    <a:ext uri="{FF2B5EF4-FFF2-40B4-BE49-F238E27FC236}">
                      <a16:creationId xmlns:a16="http://schemas.microsoft.com/office/drawing/2014/main" id="{383EA5AC-ED02-4F85-B90D-E1D55B7B4DC2}"/>
                    </a:ext>
                  </a:extLst>
                </p:cNvPr>
                <p:cNvPicPr/>
                <p:nvPr/>
              </p:nvPicPr>
              <p:blipFill>
                <a:blip r:embed="rId3"/>
                <a:stretch>
                  <a:fillRect/>
                </a:stretch>
              </p:blipFill>
              <p:spPr>
                <a:xfrm>
                  <a:off x="317880" y="180199"/>
                  <a:ext cx="276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A52F12A4-4460-4DA2-9567-6C9C06A9E67B}"/>
                    </a:ext>
                  </a:extLst>
                </p14:cNvPr>
                <p14:cNvContentPartPr/>
                <p14:nvPr/>
              </p14:nvContentPartPr>
              <p14:xfrm>
                <a:off x="642240" y="170479"/>
                <a:ext cx="235440" cy="380520"/>
              </p14:xfrm>
            </p:contentPart>
          </mc:Choice>
          <mc:Fallback xmlns="">
            <p:pic>
              <p:nvPicPr>
                <p:cNvPr id="3" name="Entrada de lápiz 2">
                  <a:extLst>
                    <a:ext uri="{FF2B5EF4-FFF2-40B4-BE49-F238E27FC236}">
                      <a16:creationId xmlns:a16="http://schemas.microsoft.com/office/drawing/2014/main" id="{A52F12A4-4460-4DA2-9567-6C9C06A9E67B}"/>
                    </a:ext>
                  </a:extLst>
                </p:cNvPr>
                <p:cNvPicPr/>
                <p:nvPr/>
              </p:nvPicPr>
              <p:blipFill>
                <a:blip r:embed="rId5"/>
                <a:stretch>
                  <a:fillRect/>
                </a:stretch>
              </p:blipFill>
              <p:spPr>
                <a:xfrm>
                  <a:off x="633240" y="161839"/>
                  <a:ext cx="253080" cy="39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31FB7451-9F47-4572-88EC-EFDC05E9B942}"/>
                  </a:ext>
                </a:extLst>
              </p14:cNvPr>
              <p14:cNvContentPartPr/>
              <p14:nvPr/>
            </p14:nvContentPartPr>
            <p14:xfrm>
              <a:off x="1343880" y="361639"/>
              <a:ext cx="252000" cy="331200"/>
            </p14:xfrm>
          </p:contentPart>
        </mc:Choice>
        <mc:Fallback xmlns="">
          <p:pic>
            <p:nvPicPr>
              <p:cNvPr id="5" name="Entrada de lápiz 4">
                <a:extLst>
                  <a:ext uri="{FF2B5EF4-FFF2-40B4-BE49-F238E27FC236}">
                    <a16:creationId xmlns:a16="http://schemas.microsoft.com/office/drawing/2014/main" id="{31FB7451-9F47-4572-88EC-EFDC05E9B942}"/>
                  </a:ext>
                </a:extLst>
              </p:cNvPr>
              <p:cNvPicPr/>
              <p:nvPr/>
            </p:nvPicPr>
            <p:blipFill>
              <a:blip r:embed="rId7"/>
              <a:stretch>
                <a:fillRect/>
              </a:stretch>
            </p:blipFill>
            <p:spPr>
              <a:xfrm>
                <a:off x="1334880" y="352999"/>
                <a:ext cx="269640" cy="348840"/>
              </a:xfrm>
              <a:prstGeom prst="rect">
                <a:avLst/>
              </a:prstGeom>
            </p:spPr>
          </p:pic>
        </mc:Fallback>
      </mc:AlternateContent>
      <p:grpSp>
        <p:nvGrpSpPr>
          <p:cNvPr id="23" name="Grupo 22">
            <a:extLst>
              <a:ext uri="{FF2B5EF4-FFF2-40B4-BE49-F238E27FC236}">
                <a16:creationId xmlns:a16="http://schemas.microsoft.com/office/drawing/2014/main" id="{9D3CAFDC-DEA0-47D0-ACA2-62FEC8D23378}"/>
              </a:ext>
            </a:extLst>
          </p:cNvPr>
          <p:cNvGrpSpPr/>
          <p:nvPr/>
        </p:nvGrpSpPr>
        <p:grpSpPr>
          <a:xfrm>
            <a:off x="1696320" y="298639"/>
            <a:ext cx="1683000" cy="520200"/>
            <a:chOff x="1696320" y="298639"/>
            <a:chExt cx="1683000" cy="520200"/>
          </a:xfrm>
        </p:grpSpPr>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2AB2C88D-8587-4FFB-8B6C-86073025143B}"/>
                    </a:ext>
                  </a:extLst>
                </p14:cNvPr>
                <p14:cNvContentPartPr/>
                <p14:nvPr/>
              </p14:nvContentPartPr>
              <p14:xfrm>
                <a:off x="1696320" y="559279"/>
                <a:ext cx="243360" cy="186480"/>
              </p14:xfrm>
            </p:contentPart>
          </mc:Choice>
          <mc:Fallback xmlns="">
            <p:pic>
              <p:nvPicPr>
                <p:cNvPr id="6" name="Entrada de lápiz 5">
                  <a:extLst>
                    <a:ext uri="{FF2B5EF4-FFF2-40B4-BE49-F238E27FC236}">
                      <a16:creationId xmlns:a16="http://schemas.microsoft.com/office/drawing/2014/main" id="{2AB2C88D-8587-4FFB-8B6C-86073025143B}"/>
                    </a:ext>
                  </a:extLst>
                </p:cNvPr>
                <p:cNvPicPr/>
                <p:nvPr/>
              </p:nvPicPr>
              <p:blipFill>
                <a:blip r:embed="rId9"/>
                <a:stretch>
                  <a:fillRect/>
                </a:stretch>
              </p:blipFill>
              <p:spPr>
                <a:xfrm>
                  <a:off x="1687320" y="550279"/>
                  <a:ext cx="261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A00BDC82-30C8-4E96-865B-B6C64C7537C6}"/>
                    </a:ext>
                  </a:extLst>
                </p14:cNvPr>
                <p14:cNvContentPartPr/>
                <p14:nvPr/>
              </p14:nvContentPartPr>
              <p14:xfrm>
                <a:off x="2022480" y="480799"/>
                <a:ext cx="103320" cy="23040"/>
              </p14:xfrm>
            </p:contentPart>
          </mc:Choice>
          <mc:Fallback xmlns="">
            <p:pic>
              <p:nvPicPr>
                <p:cNvPr id="7" name="Entrada de lápiz 6">
                  <a:extLst>
                    <a:ext uri="{FF2B5EF4-FFF2-40B4-BE49-F238E27FC236}">
                      <a16:creationId xmlns:a16="http://schemas.microsoft.com/office/drawing/2014/main" id="{A00BDC82-30C8-4E96-865B-B6C64C7537C6}"/>
                    </a:ext>
                  </a:extLst>
                </p:cNvPr>
                <p:cNvPicPr/>
                <p:nvPr/>
              </p:nvPicPr>
              <p:blipFill>
                <a:blip r:embed="rId11"/>
                <a:stretch>
                  <a:fillRect/>
                </a:stretch>
              </p:blipFill>
              <p:spPr>
                <a:xfrm>
                  <a:off x="2013840" y="472159"/>
                  <a:ext cx="120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34A04361-9D2C-4157-A984-AB6D5F5A4C36}"/>
                    </a:ext>
                  </a:extLst>
                </p14:cNvPr>
                <p14:cNvContentPartPr/>
                <p14:nvPr/>
              </p14:nvContentPartPr>
              <p14:xfrm>
                <a:off x="2028240" y="561799"/>
                <a:ext cx="102960" cy="7200"/>
              </p14:xfrm>
            </p:contentPart>
          </mc:Choice>
          <mc:Fallback xmlns="">
            <p:pic>
              <p:nvPicPr>
                <p:cNvPr id="8" name="Entrada de lápiz 7">
                  <a:extLst>
                    <a:ext uri="{FF2B5EF4-FFF2-40B4-BE49-F238E27FC236}">
                      <a16:creationId xmlns:a16="http://schemas.microsoft.com/office/drawing/2014/main" id="{34A04361-9D2C-4157-A984-AB6D5F5A4C36}"/>
                    </a:ext>
                  </a:extLst>
                </p:cNvPr>
                <p:cNvPicPr/>
                <p:nvPr/>
              </p:nvPicPr>
              <p:blipFill>
                <a:blip r:embed="rId13"/>
                <a:stretch>
                  <a:fillRect/>
                </a:stretch>
              </p:blipFill>
              <p:spPr>
                <a:xfrm>
                  <a:off x="2019600" y="553159"/>
                  <a:ext cx="12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5145CE06-8834-41CF-9CA8-691FC83860AF}"/>
                    </a:ext>
                  </a:extLst>
                </p14:cNvPr>
                <p14:cNvContentPartPr/>
                <p14:nvPr/>
              </p14:nvContentPartPr>
              <p14:xfrm>
                <a:off x="2315880" y="426799"/>
                <a:ext cx="176040" cy="160560"/>
              </p14:xfrm>
            </p:contentPart>
          </mc:Choice>
          <mc:Fallback xmlns="">
            <p:pic>
              <p:nvPicPr>
                <p:cNvPr id="9" name="Entrada de lápiz 8">
                  <a:extLst>
                    <a:ext uri="{FF2B5EF4-FFF2-40B4-BE49-F238E27FC236}">
                      <a16:creationId xmlns:a16="http://schemas.microsoft.com/office/drawing/2014/main" id="{5145CE06-8834-41CF-9CA8-691FC83860AF}"/>
                    </a:ext>
                  </a:extLst>
                </p:cNvPr>
                <p:cNvPicPr/>
                <p:nvPr/>
              </p:nvPicPr>
              <p:blipFill>
                <a:blip r:embed="rId15"/>
                <a:stretch>
                  <a:fillRect/>
                </a:stretch>
              </p:blipFill>
              <p:spPr>
                <a:xfrm>
                  <a:off x="2306880" y="417799"/>
                  <a:ext cx="193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6C135578-D8A6-428D-9309-1335CE192388}"/>
                    </a:ext>
                  </a:extLst>
                </p14:cNvPr>
                <p14:cNvContentPartPr/>
                <p14:nvPr/>
              </p14:nvContentPartPr>
              <p14:xfrm>
                <a:off x="2566080" y="463159"/>
                <a:ext cx="185760" cy="117720"/>
              </p14:xfrm>
            </p:contentPart>
          </mc:Choice>
          <mc:Fallback xmlns="">
            <p:pic>
              <p:nvPicPr>
                <p:cNvPr id="10" name="Entrada de lápiz 9">
                  <a:extLst>
                    <a:ext uri="{FF2B5EF4-FFF2-40B4-BE49-F238E27FC236}">
                      <a16:creationId xmlns:a16="http://schemas.microsoft.com/office/drawing/2014/main" id="{6C135578-D8A6-428D-9309-1335CE192388}"/>
                    </a:ext>
                  </a:extLst>
                </p:cNvPr>
                <p:cNvPicPr/>
                <p:nvPr/>
              </p:nvPicPr>
              <p:blipFill>
                <a:blip r:embed="rId17"/>
                <a:stretch>
                  <a:fillRect/>
                </a:stretch>
              </p:blipFill>
              <p:spPr>
                <a:xfrm>
                  <a:off x="2557440" y="454159"/>
                  <a:ext cx="203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0ABF4D5E-10FE-4FFB-BC2F-A884D53275CE}"/>
                    </a:ext>
                  </a:extLst>
                </p14:cNvPr>
                <p14:cNvContentPartPr/>
                <p14:nvPr/>
              </p14:nvContentPartPr>
              <p14:xfrm>
                <a:off x="2787480" y="453439"/>
                <a:ext cx="202320" cy="365400"/>
              </p14:xfrm>
            </p:contentPart>
          </mc:Choice>
          <mc:Fallback xmlns="">
            <p:pic>
              <p:nvPicPr>
                <p:cNvPr id="11" name="Entrada de lápiz 10">
                  <a:extLst>
                    <a:ext uri="{FF2B5EF4-FFF2-40B4-BE49-F238E27FC236}">
                      <a16:creationId xmlns:a16="http://schemas.microsoft.com/office/drawing/2014/main" id="{0ABF4D5E-10FE-4FFB-BC2F-A884D53275CE}"/>
                    </a:ext>
                  </a:extLst>
                </p:cNvPr>
                <p:cNvPicPr/>
                <p:nvPr/>
              </p:nvPicPr>
              <p:blipFill>
                <a:blip r:embed="rId19"/>
                <a:stretch>
                  <a:fillRect/>
                </a:stretch>
              </p:blipFill>
              <p:spPr>
                <a:xfrm>
                  <a:off x="2778840" y="444799"/>
                  <a:ext cx="2199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691AFD20-A47D-44D2-9B13-F3E47A670D18}"/>
                    </a:ext>
                  </a:extLst>
                </p14:cNvPr>
                <p14:cNvContentPartPr/>
                <p14:nvPr/>
              </p14:nvContentPartPr>
              <p14:xfrm>
                <a:off x="3141360" y="298639"/>
                <a:ext cx="237960" cy="219600"/>
              </p14:xfrm>
            </p:contentPart>
          </mc:Choice>
          <mc:Fallback xmlns="">
            <p:pic>
              <p:nvPicPr>
                <p:cNvPr id="12" name="Entrada de lápiz 11">
                  <a:extLst>
                    <a:ext uri="{FF2B5EF4-FFF2-40B4-BE49-F238E27FC236}">
                      <a16:creationId xmlns:a16="http://schemas.microsoft.com/office/drawing/2014/main" id="{691AFD20-A47D-44D2-9B13-F3E47A670D18}"/>
                    </a:ext>
                  </a:extLst>
                </p:cNvPr>
                <p:cNvPicPr/>
                <p:nvPr/>
              </p:nvPicPr>
              <p:blipFill>
                <a:blip r:embed="rId21"/>
                <a:stretch>
                  <a:fillRect/>
                </a:stretch>
              </p:blipFill>
              <p:spPr>
                <a:xfrm>
                  <a:off x="3132360" y="289639"/>
                  <a:ext cx="255600" cy="237240"/>
                </a:xfrm>
                <a:prstGeom prst="rect">
                  <a:avLst/>
                </a:prstGeom>
              </p:spPr>
            </p:pic>
          </mc:Fallback>
        </mc:AlternateContent>
      </p:grpSp>
      <p:grpSp>
        <p:nvGrpSpPr>
          <p:cNvPr id="22" name="Grupo 21">
            <a:extLst>
              <a:ext uri="{FF2B5EF4-FFF2-40B4-BE49-F238E27FC236}">
                <a16:creationId xmlns:a16="http://schemas.microsoft.com/office/drawing/2014/main" id="{83820CD5-6EEE-4705-8862-C16B221F4E3D}"/>
              </a:ext>
            </a:extLst>
          </p:cNvPr>
          <p:cNvGrpSpPr/>
          <p:nvPr/>
        </p:nvGrpSpPr>
        <p:grpSpPr>
          <a:xfrm>
            <a:off x="1390320" y="1123759"/>
            <a:ext cx="1022760" cy="402840"/>
            <a:chOff x="1390320" y="1123759"/>
            <a:chExt cx="1022760" cy="402840"/>
          </a:xfrm>
        </p:grpSpPr>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0C09EA87-F1D0-4310-A6CF-EEBC5025B8AD}"/>
                    </a:ext>
                  </a:extLst>
                </p14:cNvPr>
                <p14:cNvContentPartPr/>
                <p14:nvPr/>
              </p14:nvContentPartPr>
              <p14:xfrm>
                <a:off x="1390320" y="1123759"/>
                <a:ext cx="325080" cy="345960"/>
              </p14:xfrm>
            </p:contentPart>
          </mc:Choice>
          <mc:Fallback xmlns="">
            <p:pic>
              <p:nvPicPr>
                <p:cNvPr id="13" name="Entrada de lápiz 12">
                  <a:extLst>
                    <a:ext uri="{FF2B5EF4-FFF2-40B4-BE49-F238E27FC236}">
                      <a16:creationId xmlns:a16="http://schemas.microsoft.com/office/drawing/2014/main" id="{0C09EA87-F1D0-4310-A6CF-EEBC5025B8AD}"/>
                    </a:ext>
                  </a:extLst>
                </p:cNvPr>
                <p:cNvPicPr/>
                <p:nvPr/>
              </p:nvPicPr>
              <p:blipFill>
                <a:blip r:embed="rId23"/>
                <a:stretch>
                  <a:fillRect/>
                </a:stretch>
              </p:blipFill>
              <p:spPr>
                <a:xfrm>
                  <a:off x="1381680" y="1114759"/>
                  <a:ext cx="3427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AC440E34-0B10-429A-9B34-BDB74DB45E47}"/>
                    </a:ext>
                  </a:extLst>
                </p14:cNvPr>
                <p14:cNvContentPartPr/>
                <p14:nvPr/>
              </p14:nvContentPartPr>
              <p14:xfrm>
                <a:off x="1730160" y="1359919"/>
                <a:ext cx="147240" cy="135360"/>
              </p14:xfrm>
            </p:contentPart>
          </mc:Choice>
          <mc:Fallback xmlns="">
            <p:pic>
              <p:nvPicPr>
                <p:cNvPr id="14" name="Entrada de lápiz 13">
                  <a:extLst>
                    <a:ext uri="{FF2B5EF4-FFF2-40B4-BE49-F238E27FC236}">
                      <a16:creationId xmlns:a16="http://schemas.microsoft.com/office/drawing/2014/main" id="{AC440E34-0B10-429A-9B34-BDB74DB45E47}"/>
                    </a:ext>
                  </a:extLst>
                </p:cNvPr>
                <p:cNvPicPr/>
                <p:nvPr/>
              </p:nvPicPr>
              <p:blipFill>
                <a:blip r:embed="rId25"/>
                <a:stretch>
                  <a:fillRect/>
                </a:stretch>
              </p:blipFill>
              <p:spPr>
                <a:xfrm>
                  <a:off x="1721520" y="1350919"/>
                  <a:ext cx="164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6CCC212F-6AAD-4479-9901-1689151B3CCF}"/>
                    </a:ext>
                  </a:extLst>
                </p14:cNvPr>
                <p14:cNvContentPartPr/>
                <p14:nvPr/>
              </p14:nvContentPartPr>
              <p14:xfrm>
                <a:off x="1881720" y="1414999"/>
                <a:ext cx="112320" cy="111600"/>
              </p14:xfrm>
            </p:contentPart>
          </mc:Choice>
          <mc:Fallback xmlns="">
            <p:pic>
              <p:nvPicPr>
                <p:cNvPr id="15" name="Entrada de lápiz 14">
                  <a:extLst>
                    <a:ext uri="{FF2B5EF4-FFF2-40B4-BE49-F238E27FC236}">
                      <a16:creationId xmlns:a16="http://schemas.microsoft.com/office/drawing/2014/main" id="{6CCC212F-6AAD-4479-9901-1689151B3CCF}"/>
                    </a:ext>
                  </a:extLst>
                </p:cNvPr>
                <p:cNvPicPr/>
                <p:nvPr/>
              </p:nvPicPr>
              <p:blipFill>
                <a:blip r:embed="rId27"/>
                <a:stretch>
                  <a:fillRect/>
                </a:stretch>
              </p:blipFill>
              <p:spPr>
                <a:xfrm>
                  <a:off x="1872720" y="1406359"/>
                  <a:ext cx="129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439EFE01-9251-4E2C-9284-D0DD8B6959F4}"/>
                    </a:ext>
                  </a:extLst>
                </p14:cNvPr>
                <p14:cNvContentPartPr/>
                <p14:nvPr/>
              </p14:nvContentPartPr>
              <p14:xfrm>
                <a:off x="1921320" y="1464679"/>
                <a:ext cx="51840" cy="14040"/>
              </p14:xfrm>
            </p:contentPart>
          </mc:Choice>
          <mc:Fallback xmlns="">
            <p:pic>
              <p:nvPicPr>
                <p:cNvPr id="16" name="Entrada de lápiz 15">
                  <a:extLst>
                    <a:ext uri="{FF2B5EF4-FFF2-40B4-BE49-F238E27FC236}">
                      <a16:creationId xmlns:a16="http://schemas.microsoft.com/office/drawing/2014/main" id="{439EFE01-9251-4E2C-9284-D0DD8B6959F4}"/>
                    </a:ext>
                  </a:extLst>
                </p:cNvPr>
                <p:cNvPicPr/>
                <p:nvPr/>
              </p:nvPicPr>
              <p:blipFill>
                <a:blip r:embed="rId29"/>
                <a:stretch>
                  <a:fillRect/>
                </a:stretch>
              </p:blipFill>
              <p:spPr>
                <a:xfrm>
                  <a:off x="1912320" y="1455679"/>
                  <a:ext cx="69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B8F06F3D-6555-47F7-A768-331040F70435}"/>
                    </a:ext>
                  </a:extLst>
                </p14:cNvPr>
                <p14:cNvContentPartPr/>
                <p14:nvPr/>
              </p14:nvContentPartPr>
              <p14:xfrm>
                <a:off x="1918440" y="1415359"/>
                <a:ext cx="129240" cy="32760"/>
              </p14:xfrm>
            </p:contentPart>
          </mc:Choice>
          <mc:Fallback xmlns="">
            <p:pic>
              <p:nvPicPr>
                <p:cNvPr id="17" name="Entrada de lápiz 16">
                  <a:extLst>
                    <a:ext uri="{FF2B5EF4-FFF2-40B4-BE49-F238E27FC236}">
                      <a16:creationId xmlns:a16="http://schemas.microsoft.com/office/drawing/2014/main" id="{B8F06F3D-6555-47F7-A768-331040F70435}"/>
                    </a:ext>
                  </a:extLst>
                </p:cNvPr>
                <p:cNvPicPr/>
                <p:nvPr/>
              </p:nvPicPr>
              <p:blipFill>
                <a:blip r:embed="rId31"/>
                <a:stretch>
                  <a:fillRect/>
                </a:stretch>
              </p:blipFill>
              <p:spPr>
                <a:xfrm>
                  <a:off x="1909440" y="1406719"/>
                  <a:ext cx="146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7D9937E8-3CC6-47A4-894B-E4306369572E}"/>
                    </a:ext>
                  </a:extLst>
                </p14:cNvPr>
                <p14:cNvContentPartPr/>
                <p14:nvPr/>
              </p14:nvContentPartPr>
              <p14:xfrm>
                <a:off x="2266560" y="1322479"/>
                <a:ext cx="146520" cy="80280"/>
              </p14:xfrm>
            </p:contentPart>
          </mc:Choice>
          <mc:Fallback xmlns="">
            <p:pic>
              <p:nvPicPr>
                <p:cNvPr id="18" name="Entrada de lápiz 17">
                  <a:extLst>
                    <a:ext uri="{FF2B5EF4-FFF2-40B4-BE49-F238E27FC236}">
                      <a16:creationId xmlns:a16="http://schemas.microsoft.com/office/drawing/2014/main" id="{7D9937E8-3CC6-47A4-894B-E4306369572E}"/>
                    </a:ext>
                  </a:extLst>
                </p:cNvPr>
                <p:cNvPicPr/>
                <p:nvPr/>
              </p:nvPicPr>
              <p:blipFill>
                <a:blip r:embed="rId33"/>
                <a:stretch>
                  <a:fillRect/>
                </a:stretch>
              </p:blipFill>
              <p:spPr>
                <a:xfrm>
                  <a:off x="2257920" y="1313839"/>
                  <a:ext cx="164160" cy="97920"/>
                </a:xfrm>
                <a:prstGeom prst="rect">
                  <a:avLst/>
                </a:prstGeom>
              </p:spPr>
            </p:pic>
          </mc:Fallback>
        </mc:AlternateContent>
      </p:grpSp>
      <p:grpSp>
        <p:nvGrpSpPr>
          <p:cNvPr id="21" name="Grupo 20">
            <a:extLst>
              <a:ext uri="{FF2B5EF4-FFF2-40B4-BE49-F238E27FC236}">
                <a16:creationId xmlns:a16="http://schemas.microsoft.com/office/drawing/2014/main" id="{6DF0961A-DE08-4EEB-BCEE-E91C6F519008}"/>
              </a:ext>
            </a:extLst>
          </p:cNvPr>
          <p:cNvGrpSpPr/>
          <p:nvPr/>
        </p:nvGrpSpPr>
        <p:grpSpPr>
          <a:xfrm>
            <a:off x="2831040" y="1161559"/>
            <a:ext cx="594000" cy="241920"/>
            <a:chOff x="2831040" y="1161559"/>
            <a:chExt cx="594000" cy="241920"/>
          </a:xfrm>
        </p:grpSpPr>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07A80B63-770A-4B1E-BDF4-65C2FB635CF7}"/>
                    </a:ext>
                  </a:extLst>
                </p14:cNvPr>
                <p14:cNvContentPartPr/>
                <p14:nvPr/>
              </p14:nvContentPartPr>
              <p14:xfrm>
                <a:off x="2831040" y="1161559"/>
                <a:ext cx="259560" cy="222840"/>
              </p14:xfrm>
            </p:contentPart>
          </mc:Choice>
          <mc:Fallback xmlns="">
            <p:pic>
              <p:nvPicPr>
                <p:cNvPr id="19" name="Entrada de lápiz 18">
                  <a:extLst>
                    <a:ext uri="{FF2B5EF4-FFF2-40B4-BE49-F238E27FC236}">
                      <a16:creationId xmlns:a16="http://schemas.microsoft.com/office/drawing/2014/main" id="{07A80B63-770A-4B1E-BDF4-65C2FB635CF7}"/>
                    </a:ext>
                  </a:extLst>
                </p:cNvPr>
                <p:cNvPicPr/>
                <p:nvPr/>
              </p:nvPicPr>
              <p:blipFill>
                <a:blip r:embed="rId35"/>
                <a:stretch>
                  <a:fillRect/>
                </a:stretch>
              </p:blipFill>
              <p:spPr>
                <a:xfrm>
                  <a:off x="2822400" y="1152559"/>
                  <a:ext cx="277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E79B66B1-E871-49D4-A577-825CCD70B70A}"/>
                    </a:ext>
                  </a:extLst>
                </p14:cNvPr>
                <p14:cNvContentPartPr/>
                <p14:nvPr/>
              </p14:nvContentPartPr>
              <p14:xfrm>
                <a:off x="3115800" y="1183519"/>
                <a:ext cx="309240" cy="219960"/>
              </p14:xfrm>
            </p:contentPart>
          </mc:Choice>
          <mc:Fallback xmlns="">
            <p:pic>
              <p:nvPicPr>
                <p:cNvPr id="20" name="Entrada de lápiz 19">
                  <a:extLst>
                    <a:ext uri="{FF2B5EF4-FFF2-40B4-BE49-F238E27FC236}">
                      <a16:creationId xmlns:a16="http://schemas.microsoft.com/office/drawing/2014/main" id="{E79B66B1-E871-49D4-A577-825CCD70B70A}"/>
                    </a:ext>
                  </a:extLst>
                </p:cNvPr>
                <p:cNvPicPr/>
                <p:nvPr/>
              </p:nvPicPr>
              <p:blipFill>
                <a:blip r:embed="rId37"/>
                <a:stretch>
                  <a:fillRect/>
                </a:stretch>
              </p:blipFill>
              <p:spPr>
                <a:xfrm>
                  <a:off x="3107160" y="1174879"/>
                  <a:ext cx="326880" cy="237600"/>
                </a:xfrm>
                <a:prstGeom prst="rect">
                  <a:avLst/>
                </a:prstGeom>
              </p:spPr>
            </p:pic>
          </mc:Fallback>
        </mc:AlternateContent>
      </p:grpSp>
      <p:grpSp>
        <p:nvGrpSpPr>
          <p:cNvPr id="54" name="Grupo 53">
            <a:extLst>
              <a:ext uri="{FF2B5EF4-FFF2-40B4-BE49-F238E27FC236}">
                <a16:creationId xmlns:a16="http://schemas.microsoft.com/office/drawing/2014/main" id="{5D7A8A22-65FB-47B0-8D2C-0F46CD1381C9}"/>
              </a:ext>
            </a:extLst>
          </p:cNvPr>
          <p:cNvGrpSpPr/>
          <p:nvPr/>
        </p:nvGrpSpPr>
        <p:grpSpPr>
          <a:xfrm>
            <a:off x="3844440" y="188839"/>
            <a:ext cx="1246320" cy="344880"/>
            <a:chOff x="3844440" y="188839"/>
            <a:chExt cx="1246320" cy="344880"/>
          </a:xfrm>
        </p:grpSpPr>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071916AE-3657-4567-842F-3F3B80451EB0}"/>
                    </a:ext>
                  </a:extLst>
                </p14:cNvPr>
                <p14:cNvContentPartPr/>
                <p14:nvPr/>
              </p14:nvContentPartPr>
              <p14:xfrm>
                <a:off x="3844440" y="466039"/>
                <a:ext cx="473400" cy="28800"/>
              </p14:xfrm>
            </p:contentPart>
          </mc:Choice>
          <mc:Fallback xmlns="">
            <p:pic>
              <p:nvPicPr>
                <p:cNvPr id="24" name="Entrada de lápiz 23">
                  <a:extLst>
                    <a:ext uri="{FF2B5EF4-FFF2-40B4-BE49-F238E27FC236}">
                      <a16:creationId xmlns:a16="http://schemas.microsoft.com/office/drawing/2014/main" id="{071916AE-3657-4567-842F-3F3B80451EB0}"/>
                    </a:ext>
                  </a:extLst>
                </p:cNvPr>
                <p:cNvPicPr/>
                <p:nvPr/>
              </p:nvPicPr>
              <p:blipFill>
                <a:blip r:embed="rId39"/>
                <a:stretch>
                  <a:fillRect/>
                </a:stretch>
              </p:blipFill>
              <p:spPr>
                <a:xfrm>
                  <a:off x="3835800" y="457399"/>
                  <a:ext cx="491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68F13242-34BB-437F-9E0E-A6ACD6E64BBC}"/>
                    </a:ext>
                  </a:extLst>
                </p14:cNvPr>
                <p14:cNvContentPartPr/>
                <p14:nvPr/>
              </p14:nvContentPartPr>
              <p14:xfrm>
                <a:off x="4318920" y="385039"/>
                <a:ext cx="117000" cy="148680"/>
              </p14:xfrm>
            </p:contentPart>
          </mc:Choice>
          <mc:Fallback xmlns="">
            <p:pic>
              <p:nvPicPr>
                <p:cNvPr id="25" name="Entrada de lápiz 24">
                  <a:extLst>
                    <a:ext uri="{FF2B5EF4-FFF2-40B4-BE49-F238E27FC236}">
                      <a16:creationId xmlns:a16="http://schemas.microsoft.com/office/drawing/2014/main" id="{68F13242-34BB-437F-9E0E-A6ACD6E64BBC}"/>
                    </a:ext>
                  </a:extLst>
                </p:cNvPr>
                <p:cNvPicPr/>
                <p:nvPr/>
              </p:nvPicPr>
              <p:blipFill>
                <a:blip r:embed="rId41"/>
                <a:stretch>
                  <a:fillRect/>
                </a:stretch>
              </p:blipFill>
              <p:spPr>
                <a:xfrm>
                  <a:off x="4309920" y="376039"/>
                  <a:ext cx="134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6C90A0E7-B248-42BE-BCA0-7EC1B1F94A23}"/>
                    </a:ext>
                  </a:extLst>
                </p14:cNvPr>
                <p14:cNvContentPartPr/>
                <p14:nvPr/>
              </p14:nvContentPartPr>
              <p14:xfrm>
                <a:off x="4628880" y="188839"/>
                <a:ext cx="270000" cy="207000"/>
              </p14:xfrm>
            </p:contentPart>
          </mc:Choice>
          <mc:Fallback xmlns="">
            <p:pic>
              <p:nvPicPr>
                <p:cNvPr id="26" name="Entrada de lápiz 25">
                  <a:extLst>
                    <a:ext uri="{FF2B5EF4-FFF2-40B4-BE49-F238E27FC236}">
                      <a16:creationId xmlns:a16="http://schemas.microsoft.com/office/drawing/2014/main" id="{6C90A0E7-B248-42BE-BCA0-7EC1B1F94A23}"/>
                    </a:ext>
                  </a:extLst>
                </p:cNvPr>
                <p:cNvPicPr/>
                <p:nvPr/>
              </p:nvPicPr>
              <p:blipFill>
                <a:blip r:embed="rId43"/>
                <a:stretch>
                  <a:fillRect/>
                </a:stretch>
              </p:blipFill>
              <p:spPr>
                <a:xfrm>
                  <a:off x="4620240" y="179839"/>
                  <a:ext cx="287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B07BE774-7E99-4BB8-BD7F-05097CF098DF}"/>
                    </a:ext>
                  </a:extLst>
                </p14:cNvPr>
                <p14:cNvContentPartPr/>
                <p14:nvPr/>
              </p14:nvContentPartPr>
              <p14:xfrm>
                <a:off x="4940280" y="302959"/>
                <a:ext cx="150480" cy="105120"/>
              </p14:xfrm>
            </p:contentPart>
          </mc:Choice>
          <mc:Fallback xmlns="">
            <p:pic>
              <p:nvPicPr>
                <p:cNvPr id="27" name="Entrada de lápiz 26">
                  <a:extLst>
                    <a:ext uri="{FF2B5EF4-FFF2-40B4-BE49-F238E27FC236}">
                      <a16:creationId xmlns:a16="http://schemas.microsoft.com/office/drawing/2014/main" id="{B07BE774-7E99-4BB8-BD7F-05097CF098DF}"/>
                    </a:ext>
                  </a:extLst>
                </p:cNvPr>
                <p:cNvPicPr/>
                <p:nvPr/>
              </p:nvPicPr>
              <p:blipFill>
                <a:blip r:embed="rId45"/>
                <a:stretch>
                  <a:fillRect/>
                </a:stretch>
              </p:blipFill>
              <p:spPr>
                <a:xfrm>
                  <a:off x="4931640" y="294319"/>
                  <a:ext cx="168120" cy="122760"/>
                </a:xfrm>
                <a:prstGeom prst="rect">
                  <a:avLst/>
                </a:prstGeom>
              </p:spPr>
            </p:pic>
          </mc:Fallback>
        </mc:AlternateContent>
      </p:grpSp>
      <p:grpSp>
        <p:nvGrpSpPr>
          <p:cNvPr id="53" name="Grupo 52">
            <a:extLst>
              <a:ext uri="{FF2B5EF4-FFF2-40B4-BE49-F238E27FC236}">
                <a16:creationId xmlns:a16="http://schemas.microsoft.com/office/drawing/2014/main" id="{80524311-704D-42C0-9074-DC5DF6BDC861}"/>
              </a:ext>
            </a:extLst>
          </p:cNvPr>
          <p:cNvGrpSpPr/>
          <p:nvPr/>
        </p:nvGrpSpPr>
        <p:grpSpPr>
          <a:xfrm>
            <a:off x="5324400" y="205759"/>
            <a:ext cx="954000" cy="188280"/>
            <a:chOff x="5324400" y="205759"/>
            <a:chExt cx="954000" cy="188280"/>
          </a:xfrm>
        </p:grpSpPr>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F384FCCF-D124-4798-AF45-66AFE64F544E}"/>
                    </a:ext>
                  </a:extLst>
                </p14:cNvPr>
                <p14:cNvContentPartPr/>
                <p14:nvPr/>
              </p14:nvContentPartPr>
              <p14:xfrm>
                <a:off x="5324400" y="307279"/>
                <a:ext cx="221760" cy="86760"/>
              </p14:xfrm>
            </p:contentPart>
          </mc:Choice>
          <mc:Fallback xmlns="">
            <p:pic>
              <p:nvPicPr>
                <p:cNvPr id="28" name="Entrada de lápiz 27">
                  <a:extLst>
                    <a:ext uri="{FF2B5EF4-FFF2-40B4-BE49-F238E27FC236}">
                      <a16:creationId xmlns:a16="http://schemas.microsoft.com/office/drawing/2014/main" id="{F384FCCF-D124-4798-AF45-66AFE64F544E}"/>
                    </a:ext>
                  </a:extLst>
                </p:cNvPr>
                <p:cNvPicPr/>
                <p:nvPr/>
              </p:nvPicPr>
              <p:blipFill>
                <a:blip r:embed="rId47"/>
                <a:stretch>
                  <a:fillRect/>
                </a:stretch>
              </p:blipFill>
              <p:spPr>
                <a:xfrm>
                  <a:off x="5315760" y="298279"/>
                  <a:ext cx="239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DA6D4D96-771C-419A-B56A-8E0C5F45A33B}"/>
                    </a:ext>
                  </a:extLst>
                </p14:cNvPr>
                <p14:cNvContentPartPr/>
                <p14:nvPr/>
              </p14:nvContentPartPr>
              <p14:xfrm>
                <a:off x="5574240" y="257239"/>
                <a:ext cx="69120" cy="114120"/>
              </p14:xfrm>
            </p:contentPart>
          </mc:Choice>
          <mc:Fallback xmlns="">
            <p:pic>
              <p:nvPicPr>
                <p:cNvPr id="29" name="Entrada de lápiz 28">
                  <a:extLst>
                    <a:ext uri="{FF2B5EF4-FFF2-40B4-BE49-F238E27FC236}">
                      <a16:creationId xmlns:a16="http://schemas.microsoft.com/office/drawing/2014/main" id="{DA6D4D96-771C-419A-B56A-8E0C5F45A33B}"/>
                    </a:ext>
                  </a:extLst>
                </p:cNvPr>
                <p:cNvPicPr/>
                <p:nvPr/>
              </p:nvPicPr>
              <p:blipFill>
                <a:blip r:embed="rId49"/>
                <a:stretch>
                  <a:fillRect/>
                </a:stretch>
              </p:blipFill>
              <p:spPr>
                <a:xfrm>
                  <a:off x="5565240" y="248599"/>
                  <a:ext cx="86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E2CF6D56-B295-4B03-9826-FBCEC01BFAC9}"/>
                    </a:ext>
                  </a:extLst>
                </p14:cNvPr>
                <p14:cNvContentPartPr/>
                <p14:nvPr/>
              </p14:nvContentPartPr>
              <p14:xfrm>
                <a:off x="5681880" y="229879"/>
                <a:ext cx="245880" cy="144360"/>
              </p14:xfrm>
            </p:contentPart>
          </mc:Choice>
          <mc:Fallback xmlns="">
            <p:pic>
              <p:nvPicPr>
                <p:cNvPr id="30" name="Entrada de lápiz 29">
                  <a:extLst>
                    <a:ext uri="{FF2B5EF4-FFF2-40B4-BE49-F238E27FC236}">
                      <a16:creationId xmlns:a16="http://schemas.microsoft.com/office/drawing/2014/main" id="{E2CF6D56-B295-4B03-9826-FBCEC01BFAC9}"/>
                    </a:ext>
                  </a:extLst>
                </p:cNvPr>
                <p:cNvPicPr/>
                <p:nvPr/>
              </p:nvPicPr>
              <p:blipFill>
                <a:blip r:embed="rId51"/>
                <a:stretch>
                  <a:fillRect/>
                </a:stretch>
              </p:blipFill>
              <p:spPr>
                <a:xfrm>
                  <a:off x="5672880" y="220879"/>
                  <a:ext cx="263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4DBE4258-A92E-4564-A46E-5DA6240CEC05}"/>
                    </a:ext>
                  </a:extLst>
                </p14:cNvPr>
                <p14:cNvContentPartPr/>
                <p14:nvPr/>
              </p14:nvContentPartPr>
              <p14:xfrm>
                <a:off x="5960160" y="239239"/>
                <a:ext cx="38520" cy="119520"/>
              </p14:xfrm>
            </p:contentPart>
          </mc:Choice>
          <mc:Fallback xmlns="">
            <p:pic>
              <p:nvPicPr>
                <p:cNvPr id="31" name="Entrada de lápiz 30">
                  <a:extLst>
                    <a:ext uri="{FF2B5EF4-FFF2-40B4-BE49-F238E27FC236}">
                      <a16:creationId xmlns:a16="http://schemas.microsoft.com/office/drawing/2014/main" id="{4DBE4258-A92E-4564-A46E-5DA6240CEC05}"/>
                    </a:ext>
                  </a:extLst>
                </p:cNvPr>
                <p:cNvPicPr/>
                <p:nvPr/>
              </p:nvPicPr>
              <p:blipFill>
                <a:blip r:embed="rId53"/>
                <a:stretch>
                  <a:fillRect/>
                </a:stretch>
              </p:blipFill>
              <p:spPr>
                <a:xfrm>
                  <a:off x="5951520" y="230599"/>
                  <a:ext cx="56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D300CA19-4FEC-44AD-81A1-2859600824F8}"/>
                    </a:ext>
                  </a:extLst>
                </p14:cNvPr>
                <p14:cNvContentPartPr/>
                <p14:nvPr/>
              </p14:nvContentPartPr>
              <p14:xfrm>
                <a:off x="5810400" y="222679"/>
                <a:ext cx="468000" cy="155520"/>
              </p14:xfrm>
            </p:contentPart>
          </mc:Choice>
          <mc:Fallback xmlns="">
            <p:pic>
              <p:nvPicPr>
                <p:cNvPr id="32" name="Entrada de lápiz 31">
                  <a:extLst>
                    <a:ext uri="{FF2B5EF4-FFF2-40B4-BE49-F238E27FC236}">
                      <a16:creationId xmlns:a16="http://schemas.microsoft.com/office/drawing/2014/main" id="{D300CA19-4FEC-44AD-81A1-2859600824F8}"/>
                    </a:ext>
                  </a:extLst>
                </p:cNvPr>
                <p:cNvPicPr/>
                <p:nvPr/>
              </p:nvPicPr>
              <p:blipFill>
                <a:blip r:embed="rId55"/>
                <a:stretch>
                  <a:fillRect/>
                </a:stretch>
              </p:blipFill>
              <p:spPr>
                <a:xfrm>
                  <a:off x="5801760" y="213679"/>
                  <a:ext cx="485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2C63CC70-8A3A-4A9F-8BF3-D2AB66C3D2EA}"/>
                    </a:ext>
                  </a:extLst>
                </p14:cNvPr>
                <p14:cNvContentPartPr/>
                <p14:nvPr/>
              </p14:nvContentPartPr>
              <p14:xfrm>
                <a:off x="6062760" y="290719"/>
                <a:ext cx="116640" cy="10080"/>
              </p14:xfrm>
            </p:contentPart>
          </mc:Choice>
          <mc:Fallback xmlns="">
            <p:pic>
              <p:nvPicPr>
                <p:cNvPr id="33" name="Entrada de lápiz 32">
                  <a:extLst>
                    <a:ext uri="{FF2B5EF4-FFF2-40B4-BE49-F238E27FC236}">
                      <a16:creationId xmlns:a16="http://schemas.microsoft.com/office/drawing/2014/main" id="{2C63CC70-8A3A-4A9F-8BF3-D2AB66C3D2EA}"/>
                    </a:ext>
                  </a:extLst>
                </p:cNvPr>
                <p:cNvPicPr/>
                <p:nvPr/>
              </p:nvPicPr>
              <p:blipFill>
                <a:blip r:embed="rId57"/>
                <a:stretch>
                  <a:fillRect/>
                </a:stretch>
              </p:blipFill>
              <p:spPr>
                <a:xfrm>
                  <a:off x="6054120" y="281719"/>
                  <a:ext cx="134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EA989FB6-8065-4B84-A16B-2A3D38734197}"/>
                    </a:ext>
                  </a:extLst>
                </p14:cNvPr>
                <p14:cNvContentPartPr/>
                <p14:nvPr/>
              </p14:nvContentPartPr>
              <p14:xfrm>
                <a:off x="6129000" y="205759"/>
                <a:ext cx="147240" cy="68760"/>
              </p14:xfrm>
            </p:contentPart>
          </mc:Choice>
          <mc:Fallback xmlns="">
            <p:pic>
              <p:nvPicPr>
                <p:cNvPr id="34" name="Entrada de lápiz 33">
                  <a:extLst>
                    <a:ext uri="{FF2B5EF4-FFF2-40B4-BE49-F238E27FC236}">
                      <a16:creationId xmlns:a16="http://schemas.microsoft.com/office/drawing/2014/main" id="{EA989FB6-8065-4B84-A16B-2A3D38734197}"/>
                    </a:ext>
                  </a:extLst>
                </p:cNvPr>
                <p:cNvPicPr/>
                <p:nvPr/>
              </p:nvPicPr>
              <p:blipFill>
                <a:blip r:embed="rId59"/>
                <a:stretch>
                  <a:fillRect/>
                </a:stretch>
              </p:blipFill>
              <p:spPr>
                <a:xfrm>
                  <a:off x="6120000" y="196759"/>
                  <a:ext cx="164880" cy="86400"/>
                </a:xfrm>
                <a:prstGeom prst="rect">
                  <a:avLst/>
                </a:prstGeom>
              </p:spPr>
            </p:pic>
          </mc:Fallback>
        </mc:AlternateContent>
      </p:grpSp>
      <p:grpSp>
        <p:nvGrpSpPr>
          <p:cNvPr id="52" name="Grupo 51">
            <a:extLst>
              <a:ext uri="{FF2B5EF4-FFF2-40B4-BE49-F238E27FC236}">
                <a16:creationId xmlns:a16="http://schemas.microsoft.com/office/drawing/2014/main" id="{44F20113-6F71-4CC7-B53F-0981AADC9846}"/>
              </a:ext>
            </a:extLst>
          </p:cNvPr>
          <p:cNvGrpSpPr/>
          <p:nvPr/>
        </p:nvGrpSpPr>
        <p:grpSpPr>
          <a:xfrm>
            <a:off x="3862080" y="1123399"/>
            <a:ext cx="1298160" cy="257400"/>
            <a:chOff x="3862080" y="1123399"/>
            <a:chExt cx="1298160" cy="257400"/>
          </a:xfrm>
        </p:grpSpPr>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A0BD34CB-2889-4890-AF47-F1EF4F116816}"/>
                    </a:ext>
                  </a:extLst>
                </p14:cNvPr>
                <p14:cNvContentPartPr/>
                <p14:nvPr/>
              </p14:nvContentPartPr>
              <p14:xfrm>
                <a:off x="3862080" y="1298719"/>
                <a:ext cx="507240" cy="17640"/>
              </p14:xfrm>
            </p:contentPart>
          </mc:Choice>
          <mc:Fallback xmlns="">
            <p:pic>
              <p:nvPicPr>
                <p:cNvPr id="35" name="Entrada de lápiz 34">
                  <a:extLst>
                    <a:ext uri="{FF2B5EF4-FFF2-40B4-BE49-F238E27FC236}">
                      <a16:creationId xmlns:a16="http://schemas.microsoft.com/office/drawing/2014/main" id="{A0BD34CB-2889-4890-AF47-F1EF4F116816}"/>
                    </a:ext>
                  </a:extLst>
                </p:cNvPr>
                <p:cNvPicPr/>
                <p:nvPr/>
              </p:nvPicPr>
              <p:blipFill>
                <a:blip r:embed="rId61"/>
                <a:stretch>
                  <a:fillRect/>
                </a:stretch>
              </p:blipFill>
              <p:spPr>
                <a:xfrm>
                  <a:off x="3853080" y="1289719"/>
                  <a:ext cx="524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Entrada de lápiz 35">
                  <a:extLst>
                    <a:ext uri="{FF2B5EF4-FFF2-40B4-BE49-F238E27FC236}">
                      <a16:creationId xmlns:a16="http://schemas.microsoft.com/office/drawing/2014/main" id="{BCB2E510-42F7-4F52-BB8A-EAF1B6970456}"/>
                    </a:ext>
                  </a:extLst>
                </p14:cNvPr>
                <p14:cNvContentPartPr/>
                <p14:nvPr/>
              </p14:nvContentPartPr>
              <p14:xfrm>
                <a:off x="4301280" y="1218799"/>
                <a:ext cx="161640" cy="162000"/>
              </p14:xfrm>
            </p:contentPart>
          </mc:Choice>
          <mc:Fallback xmlns="">
            <p:pic>
              <p:nvPicPr>
                <p:cNvPr id="36" name="Entrada de lápiz 35">
                  <a:extLst>
                    <a:ext uri="{FF2B5EF4-FFF2-40B4-BE49-F238E27FC236}">
                      <a16:creationId xmlns:a16="http://schemas.microsoft.com/office/drawing/2014/main" id="{BCB2E510-42F7-4F52-BB8A-EAF1B6970456}"/>
                    </a:ext>
                  </a:extLst>
                </p:cNvPr>
                <p:cNvPicPr/>
                <p:nvPr/>
              </p:nvPicPr>
              <p:blipFill>
                <a:blip r:embed="rId63"/>
                <a:stretch>
                  <a:fillRect/>
                </a:stretch>
              </p:blipFill>
              <p:spPr>
                <a:xfrm>
                  <a:off x="4292280" y="1210159"/>
                  <a:ext cx="179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Entrada de lápiz 36">
                  <a:extLst>
                    <a:ext uri="{FF2B5EF4-FFF2-40B4-BE49-F238E27FC236}">
                      <a16:creationId xmlns:a16="http://schemas.microsoft.com/office/drawing/2014/main" id="{4C8D1919-359E-49F1-83F0-ED3B29E533CB}"/>
                    </a:ext>
                  </a:extLst>
                </p14:cNvPr>
                <p14:cNvContentPartPr/>
                <p14:nvPr/>
              </p14:nvContentPartPr>
              <p14:xfrm>
                <a:off x="4611960" y="1123399"/>
                <a:ext cx="370800" cy="198720"/>
              </p14:xfrm>
            </p:contentPart>
          </mc:Choice>
          <mc:Fallback xmlns="">
            <p:pic>
              <p:nvPicPr>
                <p:cNvPr id="37" name="Entrada de lápiz 36">
                  <a:extLst>
                    <a:ext uri="{FF2B5EF4-FFF2-40B4-BE49-F238E27FC236}">
                      <a16:creationId xmlns:a16="http://schemas.microsoft.com/office/drawing/2014/main" id="{4C8D1919-359E-49F1-83F0-ED3B29E533CB}"/>
                    </a:ext>
                  </a:extLst>
                </p:cNvPr>
                <p:cNvPicPr/>
                <p:nvPr/>
              </p:nvPicPr>
              <p:blipFill>
                <a:blip r:embed="rId65"/>
                <a:stretch>
                  <a:fillRect/>
                </a:stretch>
              </p:blipFill>
              <p:spPr>
                <a:xfrm>
                  <a:off x="4603320" y="1114759"/>
                  <a:ext cx="388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Entrada de lápiz 37">
                  <a:extLst>
                    <a:ext uri="{FF2B5EF4-FFF2-40B4-BE49-F238E27FC236}">
                      <a16:creationId xmlns:a16="http://schemas.microsoft.com/office/drawing/2014/main" id="{80CDDA12-892E-409E-858D-26FB22D7E79A}"/>
                    </a:ext>
                  </a:extLst>
                </p14:cNvPr>
                <p14:cNvContentPartPr/>
                <p14:nvPr/>
              </p14:nvContentPartPr>
              <p14:xfrm>
                <a:off x="4998600" y="1165519"/>
                <a:ext cx="161640" cy="126720"/>
              </p14:xfrm>
            </p:contentPart>
          </mc:Choice>
          <mc:Fallback xmlns="">
            <p:pic>
              <p:nvPicPr>
                <p:cNvPr id="38" name="Entrada de lápiz 37">
                  <a:extLst>
                    <a:ext uri="{FF2B5EF4-FFF2-40B4-BE49-F238E27FC236}">
                      <a16:creationId xmlns:a16="http://schemas.microsoft.com/office/drawing/2014/main" id="{80CDDA12-892E-409E-858D-26FB22D7E79A}"/>
                    </a:ext>
                  </a:extLst>
                </p:cNvPr>
                <p:cNvPicPr/>
                <p:nvPr/>
              </p:nvPicPr>
              <p:blipFill>
                <a:blip r:embed="rId67"/>
                <a:stretch>
                  <a:fillRect/>
                </a:stretch>
              </p:blipFill>
              <p:spPr>
                <a:xfrm>
                  <a:off x="4989960" y="1156879"/>
                  <a:ext cx="179280" cy="144360"/>
                </a:xfrm>
                <a:prstGeom prst="rect">
                  <a:avLst/>
                </a:prstGeom>
              </p:spPr>
            </p:pic>
          </mc:Fallback>
        </mc:AlternateContent>
      </p:grpSp>
      <p:grpSp>
        <p:nvGrpSpPr>
          <p:cNvPr id="51" name="Grupo 50">
            <a:extLst>
              <a:ext uri="{FF2B5EF4-FFF2-40B4-BE49-F238E27FC236}">
                <a16:creationId xmlns:a16="http://schemas.microsoft.com/office/drawing/2014/main" id="{446529FA-EB8D-4BCA-AED1-DA45C18C845C}"/>
              </a:ext>
            </a:extLst>
          </p:cNvPr>
          <p:cNvGrpSpPr/>
          <p:nvPr/>
        </p:nvGrpSpPr>
        <p:grpSpPr>
          <a:xfrm>
            <a:off x="5526000" y="847639"/>
            <a:ext cx="2089080" cy="404640"/>
            <a:chOff x="5526000" y="847639"/>
            <a:chExt cx="2089080" cy="404640"/>
          </a:xfrm>
        </p:grpSpPr>
        <mc:AlternateContent xmlns:mc="http://schemas.openxmlformats.org/markup-compatibility/2006" xmlns:p14="http://schemas.microsoft.com/office/powerpoint/2010/main">
          <mc:Choice Requires="p14">
            <p:contentPart p14:bwMode="auto" r:id="rId68">
              <p14:nvContentPartPr>
                <p14:cNvPr id="39" name="Entrada de lápiz 38">
                  <a:extLst>
                    <a:ext uri="{FF2B5EF4-FFF2-40B4-BE49-F238E27FC236}">
                      <a16:creationId xmlns:a16="http://schemas.microsoft.com/office/drawing/2014/main" id="{F4E9C8CE-1FCF-44B7-9FD2-042F4946955A}"/>
                    </a:ext>
                  </a:extLst>
                </p14:cNvPr>
                <p14:cNvContentPartPr/>
                <p14:nvPr/>
              </p14:nvContentPartPr>
              <p14:xfrm>
                <a:off x="5526000" y="1074079"/>
                <a:ext cx="132840" cy="178200"/>
              </p14:xfrm>
            </p:contentPart>
          </mc:Choice>
          <mc:Fallback xmlns="">
            <p:pic>
              <p:nvPicPr>
                <p:cNvPr id="39" name="Entrada de lápiz 38">
                  <a:extLst>
                    <a:ext uri="{FF2B5EF4-FFF2-40B4-BE49-F238E27FC236}">
                      <a16:creationId xmlns:a16="http://schemas.microsoft.com/office/drawing/2014/main" id="{F4E9C8CE-1FCF-44B7-9FD2-042F4946955A}"/>
                    </a:ext>
                  </a:extLst>
                </p:cNvPr>
                <p:cNvPicPr/>
                <p:nvPr/>
              </p:nvPicPr>
              <p:blipFill>
                <a:blip r:embed="rId69"/>
                <a:stretch>
                  <a:fillRect/>
                </a:stretch>
              </p:blipFill>
              <p:spPr>
                <a:xfrm>
                  <a:off x="5517360" y="1065439"/>
                  <a:ext cx="150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Entrada de lápiz 39">
                  <a:extLst>
                    <a:ext uri="{FF2B5EF4-FFF2-40B4-BE49-F238E27FC236}">
                      <a16:creationId xmlns:a16="http://schemas.microsoft.com/office/drawing/2014/main" id="{B4038D91-7E95-47F6-9B3E-0B8EC5C369E2}"/>
                    </a:ext>
                  </a:extLst>
                </p14:cNvPr>
                <p14:cNvContentPartPr/>
                <p14:nvPr/>
              </p14:nvContentPartPr>
              <p14:xfrm>
                <a:off x="5672160" y="1069759"/>
                <a:ext cx="233280" cy="172440"/>
              </p14:xfrm>
            </p:contentPart>
          </mc:Choice>
          <mc:Fallback xmlns="">
            <p:pic>
              <p:nvPicPr>
                <p:cNvPr id="40" name="Entrada de lápiz 39">
                  <a:extLst>
                    <a:ext uri="{FF2B5EF4-FFF2-40B4-BE49-F238E27FC236}">
                      <a16:creationId xmlns:a16="http://schemas.microsoft.com/office/drawing/2014/main" id="{B4038D91-7E95-47F6-9B3E-0B8EC5C369E2}"/>
                    </a:ext>
                  </a:extLst>
                </p:cNvPr>
                <p:cNvPicPr/>
                <p:nvPr/>
              </p:nvPicPr>
              <p:blipFill>
                <a:blip r:embed="rId71"/>
                <a:stretch>
                  <a:fillRect/>
                </a:stretch>
              </p:blipFill>
              <p:spPr>
                <a:xfrm>
                  <a:off x="5663160" y="1061119"/>
                  <a:ext cx="250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Entrada de lápiz 40">
                  <a:extLst>
                    <a:ext uri="{FF2B5EF4-FFF2-40B4-BE49-F238E27FC236}">
                      <a16:creationId xmlns:a16="http://schemas.microsoft.com/office/drawing/2014/main" id="{DFC011F6-B30D-4202-A0F5-EFD9DB5176BE}"/>
                    </a:ext>
                  </a:extLst>
                </p14:cNvPr>
                <p14:cNvContentPartPr/>
                <p14:nvPr/>
              </p14:nvContentPartPr>
              <p14:xfrm>
                <a:off x="5922360" y="1111879"/>
                <a:ext cx="50760" cy="105840"/>
              </p14:xfrm>
            </p:contentPart>
          </mc:Choice>
          <mc:Fallback xmlns="">
            <p:pic>
              <p:nvPicPr>
                <p:cNvPr id="41" name="Entrada de lápiz 40">
                  <a:extLst>
                    <a:ext uri="{FF2B5EF4-FFF2-40B4-BE49-F238E27FC236}">
                      <a16:creationId xmlns:a16="http://schemas.microsoft.com/office/drawing/2014/main" id="{DFC011F6-B30D-4202-A0F5-EFD9DB5176BE}"/>
                    </a:ext>
                  </a:extLst>
                </p:cNvPr>
                <p:cNvPicPr/>
                <p:nvPr/>
              </p:nvPicPr>
              <p:blipFill>
                <a:blip r:embed="rId73"/>
                <a:stretch>
                  <a:fillRect/>
                </a:stretch>
              </p:blipFill>
              <p:spPr>
                <a:xfrm>
                  <a:off x="5913720" y="1102879"/>
                  <a:ext cx="68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Entrada de lápiz 41">
                  <a:extLst>
                    <a:ext uri="{FF2B5EF4-FFF2-40B4-BE49-F238E27FC236}">
                      <a16:creationId xmlns:a16="http://schemas.microsoft.com/office/drawing/2014/main" id="{E643204E-DE20-4E98-ABBF-A18287913213}"/>
                    </a:ext>
                  </a:extLst>
                </p14:cNvPr>
                <p14:cNvContentPartPr/>
                <p14:nvPr/>
              </p14:nvContentPartPr>
              <p14:xfrm>
                <a:off x="5812200" y="1099639"/>
                <a:ext cx="211320" cy="74160"/>
              </p14:xfrm>
            </p:contentPart>
          </mc:Choice>
          <mc:Fallback xmlns="">
            <p:pic>
              <p:nvPicPr>
                <p:cNvPr id="42" name="Entrada de lápiz 41">
                  <a:extLst>
                    <a:ext uri="{FF2B5EF4-FFF2-40B4-BE49-F238E27FC236}">
                      <a16:creationId xmlns:a16="http://schemas.microsoft.com/office/drawing/2014/main" id="{E643204E-DE20-4E98-ABBF-A18287913213}"/>
                    </a:ext>
                  </a:extLst>
                </p:cNvPr>
                <p:cNvPicPr/>
                <p:nvPr/>
              </p:nvPicPr>
              <p:blipFill>
                <a:blip r:embed="rId75"/>
                <a:stretch>
                  <a:fillRect/>
                </a:stretch>
              </p:blipFill>
              <p:spPr>
                <a:xfrm>
                  <a:off x="5803200" y="1090999"/>
                  <a:ext cx="2289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Entrada de lápiz 42">
                  <a:extLst>
                    <a:ext uri="{FF2B5EF4-FFF2-40B4-BE49-F238E27FC236}">
                      <a16:creationId xmlns:a16="http://schemas.microsoft.com/office/drawing/2014/main" id="{CB004F69-4CED-462A-ABBE-BAF320F057BC}"/>
                    </a:ext>
                  </a:extLst>
                </p14:cNvPr>
                <p14:cNvContentPartPr/>
                <p14:nvPr/>
              </p14:nvContentPartPr>
              <p14:xfrm>
                <a:off x="6063840" y="1090999"/>
                <a:ext cx="92160" cy="125280"/>
              </p14:xfrm>
            </p:contentPart>
          </mc:Choice>
          <mc:Fallback xmlns="">
            <p:pic>
              <p:nvPicPr>
                <p:cNvPr id="43" name="Entrada de lápiz 42">
                  <a:extLst>
                    <a:ext uri="{FF2B5EF4-FFF2-40B4-BE49-F238E27FC236}">
                      <a16:creationId xmlns:a16="http://schemas.microsoft.com/office/drawing/2014/main" id="{CB004F69-4CED-462A-ABBE-BAF320F057BC}"/>
                    </a:ext>
                  </a:extLst>
                </p:cNvPr>
                <p:cNvPicPr/>
                <p:nvPr/>
              </p:nvPicPr>
              <p:blipFill>
                <a:blip r:embed="rId77"/>
                <a:stretch>
                  <a:fillRect/>
                </a:stretch>
              </p:blipFill>
              <p:spPr>
                <a:xfrm>
                  <a:off x="6055200" y="1081999"/>
                  <a:ext cx="1098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Entrada de lápiz 43">
                  <a:extLst>
                    <a:ext uri="{FF2B5EF4-FFF2-40B4-BE49-F238E27FC236}">
                      <a16:creationId xmlns:a16="http://schemas.microsoft.com/office/drawing/2014/main" id="{367D6BD0-17E0-477F-9CE7-37789C593875}"/>
                    </a:ext>
                  </a:extLst>
                </p14:cNvPr>
                <p14:cNvContentPartPr/>
                <p14:nvPr/>
              </p14:nvContentPartPr>
              <p14:xfrm>
                <a:off x="6250320" y="1087759"/>
                <a:ext cx="226080" cy="124560"/>
              </p14:xfrm>
            </p:contentPart>
          </mc:Choice>
          <mc:Fallback xmlns="">
            <p:pic>
              <p:nvPicPr>
                <p:cNvPr id="44" name="Entrada de lápiz 43">
                  <a:extLst>
                    <a:ext uri="{FF2B5EF4-FFF2-40B4-BE49-F238E27FC236}">
                      <a16:creationId xmlns:a16="http://schemas.microsoft.com/office/drawing/2014/main" id="{367D6BD0-17E0-477F-9CE7-37789C593875}"/>
                    </a:ext>
                  </a:extLst>
                </p:cNvPr>
                <p:cNvPicPr/>
                <p:nvPr/>
              </p:nvPicPr>
              <p:blipFill>
                <a:blip r:embed="rId79"/>
                <a:stretch>
                  <a:fillRect/>
                </a:stretch>
              </p:blipFill>
              <p:spPr>
                <a:xfrm>
                  <a:off x="6241320" y="1078759"/>
                  <a:ext cx="243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Entrada de lápiz 44">
                  <a:extLst>
                    <a:ext uri="{FF2B5EF4-FFF2-40B4-BE49-F238E27FC236}">
                      <a16:creationId xmlns:a16="http://schemas.microsoft.com/office/drawing/2014/main" id="{CCDC65FC-C356-499C-BEC0-FD2D2E3024EC}"/>
                    </a:ext>
                  </a:extLst>
                </p14:cNvPr>
                <p14:cNvContentPartPr/>
                <p14:nvPr/>
              </p14:nvContentPartPr>
              <p14:xfrm>
                <a:off x="6528960" y="1030159"/>
                <a:ext cx="173880" cy="147600"/>
              </p14:xfrm>
            </p:contentPart>
          </mc:Choice>
          <mc:Fallback xmlns="">
            <p:pic>
              <p:nvPicPr>
                <p:cNvPr id="45" name="Entrada de lápiz 44">
                  <a:extLst>
                    <a:ext uri="{FF2B5EF4-FFF2-40B4-BE49-F238E27FC236}">
                      <a16:creationId xmlns:a16="http://schemas.microsoft.com/office/drawing/2014/main" id="{CCDC65FC-C356-499C-BEC0-FD2D2E3024EC}"/>
                    </a:ext>
                  </a:extLst>
                </p:cNvPr>
                <p:cNvPicPr/>
                <p:nvPr/>
              </p:nvPicPr>
              <p:blipFill>
                <a:blip r:embed="rId81"/>
                <a:stretch>
                  <a:fillRect/>
                </a:stretch>
              </p:blipFill>
              <p:spPr>
                <a:xfrm>
                  <a:off x="6519960" y="1021519"/>
                  <a:ext cx="1915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Entrada de lápiz 45">
                  <a:extLst>
                    <a:ext uri="{FF2B5EF4-FFF2-40B4-BE49-F238E27FC236}">
                      <a16:creationId xmlns:a16="http://schemas.microsoft.com/office/drawing/2014/main" id="{A604EEB1-7C2D-4E09-9B34-F7249F613CB5}"/>
                    </a:ext>
                  </a:extLst>
                </p14:cNvPr>
                <p14:cNvContentPartPr/>
                <p14:nvPr/>
              </p14:nvContentPartPr>
              <p14:xfrm>
                <a:off x="6720120" y="1020079"/>
                <a:ext cx="219960" cy="119160"/>
              </p14:xfrm>
            </p:contentPart>
          </mc:Choice>
          <mc:Fallback xmlns="">
            <p:pic>
              <p:nvPicPr>
                <p:cNvPr id="46" name="Entrada de lápiz 45">
                  <a:extLst>
                    <a:ext uri="{FF2B5EF4-FFF2-40B4-BE49-F238E27FC236}">
                      <a16:creationId xmlns:a16="http://schemas.microsoft.com/office/drawing/2014/main" id="{A604EEB1-7C2D-4E09-9B34-F7249F613CB5}"/>
                    </a:ext>
                  </a:extLst>
                </p:cNvPr>
                <p:cNvPicPr/>
                <p:nvPr/>
              </p:nvPicPr>
              <p:blipFill>
                <a:blip r:embed="rId83"/>
                <a:stretch>
                  <a:fillRect/>
                </a:stretch>
              </p:blipFill>
              <p:spPr>
                <a:xfrm>
                  <a:off x="6711480" y="1011439"/>
                  <a:ext cx="237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Entrada de lápiz 46">
                  <a:extLst>
                    <a:ext uri="{FF2B5EF4-FFF2-40B4-BE49-F238E27FC236}">
                      <a16:creationId xmlns:a16="http://schemas.microsoft.com/office/drawing/2014/main" id="{3046AA9C-2FC3-44BB-B57E-F6ABC8D9C66E}"/>
                    </a:ext>
                  </a:extLst>
                </p14:cNvPr>
                <p14:cNvContentPartPr/>
                <p14:nvPr/>
              </p14:nvContentPartPr>
              <p14:xfrm>
                <a:off x="6968160" y="935479"/>
                <a:ext cx="166320" cy="197640"/>
              </p14:xfrm>
            </p:contentPart>
          </mc:Choice>
          <mc:Fallback xmlns="">
            <p:pic>
              <p:nvPicPr>
                <p:cNvPr id="47" name="Entrada de lápiz 46">
                  <a:extLst>
                    <a:ext uri="{FF2B5EF4-FFF2-40B4-BE49-F238E27FC236}">
                      <a16:creationId xmlns:a16="http://schemas.microsoft.com/office/drawing/2014/main" id="{3046AA9C-2FC3-44BB-B57E-F6ABC8D9C66E}"/>
                    </a:ext>
                  </a:extLst>
                </p:cNvPr>
                <p:cNvPicPr/>
                <p:nvPr/>
              </p:nvPicPr>
              <p:blipFill>
                <a:blip r:embed="rId85"/>
                <a:stretch>
                  <a:fillRect/>
                </a:stretch>
              </p:blipFill>
              <p:spPr>
                <a:xfrm>
                  <a:off x="6959520" y="926839"/>
                  <a:ext cx="183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Entrada de lápiz 47">
                  <a:extLst>
                    <a:ext uri="{FF2B5EF4-FFF2-40B4-BE49-F238E27FC236}">
                      <a16:creationId xmlns:a16="http://schemas.microsoft.com/office/drawing/2014/main" id="{AD5ABA89-6DC1-43F3-B438-E942F3A9F9C6}"/>
                    </a:ext>
                  </a:extLst>
                </p14:cNvPr>
                <p14:cNvContentPartPr/>
                <p14:nvPr/>
              </p14:nvContentPartPr>
              <p14:xfrm>
                <a:off x="7144920" y="972199"/>
                <a:ext cx="91440" cy="139320"/>
              </p14:xfrm>
            </p:contentPart>
          </mc:Choice>
          <mc:Fallback xmlns="">
            <p:pic>
              <p:nvPicPr>
                <p:cNvPr id="48" name="Entrada de lápiz 47">
                  <a:extLst>
                    <a:ext uri="{FF2B5EF4-FFF2-40B4-BE49-F238E27FC236}">
                      <a16:creationId xmlns:a16="http://schemas.microsoft.com/office/drawing/2014/main" id="{AD5ABA89-6DC1-43F3-B438-E942F3A9F9C6}"/>
                    </a:ext>
                  </a:extLst>
                </p:cNvPr>
                <p:cNvPicPr/>
                <p:nvPr/>
              </p:nvPicPr>
              <p:blipFill>
                <a:blip r:embed="rId87"/>
                <a:stretch>
                  <a:fillRect/>
                </a:stretch>
              </p:blipFill>
              <p:spPr>
                <a:xfrm>
                  <a:off x="7136280" y="963559"/>
                  <a:ext cx="109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Entrada de lápiz 48">
                  <a:extLst>
                    <a:ext uri="{FF2B5EF4-FFF2-40B4-BE49-F238E27FC236}">
                      <a16:creationId xmlns:a16="http://schemas.microsoft.com/office/drawing/2014/main" id="{4B333A31-A146-495E-A278-F4CBAB2B875F}"/>
                    </a:ext>
                  </a:extLst>
                </p14:cNvPr>
                <p14:cNvContentPartPr/>
                <p14:nvPr/>
              </p14:nvContentPartPr>
              <p14:xfrm>
                <a:off x="7158960" y="863119"/>
                <a:ext cx="97920" cy="69480"/>
              </p14:xfrm>
            </p:contentPart>
          </mc:Choice>
          <mc:Fallback xmlns="">
            <p:pic>
              <p:nvPicPr>
                <p:cNvPr id="49" name="Entrada de lápiz 48">
                  <a:extLst>
                    <a:ext uri="{FF2B5EF4-FFF2-40B4-BE49-F238E27FC236}">
                      <a16:creationId xmlns:a16="http://schemas.microsoft.com/office/drawing/2014/main" id="{4B333A31-A146-495E-A278-F4CBAB2B875F}"/>
                    </a:ext>
                  </a:extLst>
                </p:cNvPr>
                <p:cNvPicPr/>
                <p:nvPr/>
              </p:nvPicPr>
              <p:blipFill>
                <a:blip r:embed="rId89"/>
                <a:stretch>
                  <a:fillRect/>
                </a:stretch>
              </p:blipFill>
              <p:spPr>
                <a:xfrm>
                  <a:off x="7149960" y="854119"/>
                  <a:ext cx="115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Entrada de lápiz 49">
                  <a:extLst>
                    <a:ext uri="{FF2B5EF4-FFF2-40B4-BE49-F238E27FC236}">
                      <a16:creationId xmlns:a16="http://schemas.microsoft.com/office/drawing/2014/main" id="{D4B3DA87-5CF5-43B3-924B-F8A7B4EAA49C}"/>
                    </a:ext>
                  </a:extLst>
                </p14:cNvPr>
                <p14:cNvContentPartPr/>
                <p14:nvPr/>
              </p14:nvContentPartPr>
              <p14:xfrm>
                <a:off x="7376400" y="847639"/>
                <a:ext cx="238680" cy="271440"/>
              </p14:xfrm>
            </p:contentPart>
          </mc:Choice>
          <mc:Fallback xmlns="">
            <p:pic>
              <p:nvPicPr>
                <p:cNvPr id="50" name="Entrada de lápiz 49">
                  <a:extLst>
                    <a:ext uri="{FF2B5EF4-FFF2-40B4-BE49-F238E27FC236}">
                      <a16:creationId xmlns:a16="http://schemas.microsoft.com/office/drawing/2014/main" id="{D4B3DA87-5CF5-43B3-924B-F8A7B4EAA49C}"/>
                    </a:ext>
                  </a:extLst>
                </p:cNvPr>
                <p:cNvPicPr/>
                <p:nvPr/>
              </p:nvPicPr>
              <p:blipFill>
                <a:blip r:embed="rId91"/>
                <a:stretch>
                  <a:fillRect/>
                </a:stretch>
              </p:blipFill>
              <p:spPr>
                <a:xfrm>
                  <a:off x="7367760" y="838639"/>
                  <a:ext cx="256320" cy="289080"/>
                </a:xfrm>
                <a:prstGeom prst="rect">
                  <a:avLst/>
                </a:prstGeom>
              </p:spPr>
            </p:pic>
          </mc:Fallback>
        </mc:AlternateContent>
      </p:grpSp>
      <p:grpSp>
        <p:nvGrpSpPr>
          <p:cNvPr id="58" name="Grupo 57">
            <a:extLst>
              <a:ext uri="{FF2B5EF4-FFF2-40B4-BE49-F238E27FC236}">
                <a16:creationId xmlns:a16="http://schemas.microsoft.com/office/drawing/2014/main" id="{976C10FE-4070-4A09-AC62-4591E2F1142F}"/>
              </a:ext>
            </a:extLst>
          </p:cNvPr>
          <p:cNvGrpSpPr/>
          <p:nvPr/>
        </p:nvGrpSpPr>
        <p:grpSpPr>
          <a:xfrm>
            <a:off x="7836480" y="280279"/>
            <a:ext cx="914040" cy="827640"/>
            <a:chOff x="7836480" y="280279"/>
            <a:chExt cx="914040" cy="827640"/>
          </a:xfrm>
        </p:grpSpPr>
        <mc:AlternateContent xmlns:mc="http://schemas.openxmlformats.org/markup-compatibility/2006" xmlns:p14="http://schemas.microsoft.com/office/powerpoint/2010/main">
          <mc:Choice Requires="p14">
            <p:contentPart p14:bwMode="auto" r:id="rId92">
              <p14:nvContentPartPr>
                <p14:cNvPr id="55" name="Entrada de lápiz 54">
                  <a:extLst>
                    <a:ext uri="{FF2B5EF4-FFF2-40B4-BE49-F238E27FC236}">
                      <a16:creationId xmlns:a16="http://schemas.microsoft.com/office/drawing/2014/main" id="{3D8F4BE4-C91F-4D32-BEF4-EB2D1A2B24D2}"/>
                    </a:ext>
                  </a:extLst>
                </p14:cNvPr>
                <p14:cNvContentPartPr/>
                <p14:nvPr/>
              </p14:nvContentPartPr>
              <p14:xfrm>
                <a:off x="7836480" y="280279"/>
                <a:ext cx="391680" cy="827640"/>
              </p14:xfrm>
            </p:contentPart>
          </mc:Choice>
          <mc:Fallback xmlns="">
            <p:pic>
              <p:nvPicPr>
                <p:cNvPr id="55" name="Entrada de lápiz 54">
                  <a:extLst>
                    <a:ext uri="{FF2B5EF4-FFF2-40B4-BE49-F238E27FC236}">
                      <a16:creationId xmlns:a16="http://schemas.microsoft.com/office/drawing/2014/main" id="{3D8F4BE4-C91F-4D32-BEF4-EB2D1A2B24D2}"/>
                    </a:ext>
                  </a:extLst>
                </p:cNvPr>
                <p:cNvPicPr/>
                <p:nvPr/>
              </p:nvPicPr>
              <p:blipFill>
                <a:blip r:embed="rId93"/>
                <a:stretch>
                  <a:fillRect/>
                </a:stretch>
              </p:blipFill>
              <p:spPr>
                <a:xfrm>
                  <a:off x="7827840" y="271279"/>
                  <a:ext cx="40932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Entrada de lápiz 55">
                  <a:extLst>
                    <a:ext uri="{FF2B5EF4-FFF2-40B4-BE49-F238E27FC236}">
                      <a16:creationId xmlns:a16="http://schemas.microsoft.com/office/drawing/2014/main" id="{847EFD26-9E74-4A16-AC83-D2FA0E4A333D}"/>
                    </a:ext>
                  </a:extLst>
                </p14:cNvPr>
                <p14:cNvContentPartPr/>
                <p14:nvPr/>
              </p14:nvContentPartPr>
              <p14:xfrm>
                <a:off x="8301240" y="661879"/>
                <a:ext cx="317160" cy="69480"/>
              </p14:xfrm>
            </p:contentPart>
          </mc:Choice>
          <mc:Fallback xmlns="">
            <p:pic>
              <p:nvPicPr>
                <p:cNvPr id="56" name="Entrada de lápiz 55">
                  <a:extLst>
                    <a:ext uri="{FF2B5EF4-FFF2-40B4-BE49-F238E27FC236}">
                      <a16:creationId xmlns:a16="http://schemas.microsoft.com/office/drawing/2014/main" id="{847EFD26-9E74-4A16-AC83-D2FA0E4A333D}"/>
                    </a:ext>
                  </a:extLst>
                </p:cNvPr>
                <p:cNvPicPr/>
                <p:nvPr/>
              </p:nvPicPr>
              <p:blipFill>
                <a:blip r:embed="rId95"/>
                <a:stretch>
                  <a:fillRect/>
                </a:stretch>
              </p:blipFill>
              <p:spPr>
                <a:xfrm>
                  <a:off x="8292240" y="653239"/>
                  <a:ext cx="334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Entrada de lápiz 56">
                  <a:extLst>
                    <a:ext uri="{FF2B5EF4-FFF2-40B4-BE49-F238E27FC236}">
                      <a16:creationId xmlns:a16="http://schemas.microsoft.com/office/drawing/2014/main" id="{47CBC0CC-ADB9-4800-B0D8-FE8758588AC1}"/>
                    </a:ext>
                  </a:extLst>
                </p14:cNvPr>
                <p14:cNvContentPartPr/>
                <p14:nvPr/>
              </p14:nvContentPartPr>
              <p14:xfrm>
                <a:off x="8610840" y="548839"/>
                <a:ext cx="139680" cy="271800"/>
              </p14:xfrm>
            </p:contentPart>
          </mc:Choice>
          <mc:Fallback xmlns="">
            <p:pic>
              <p:nvPicPr>
                <p:cNvPr id="57" name="Entrada de lápiz 56">
                  <a:extLst>
                    <a:ext uri="{FF2B5EF4-FFF2-40B4-BE49-F238E27FC236}">
                      <a16:creationId xmlns:a16="http://schemas.microsoft.com/office/drawing/2014/main" id="{47CBC0CC-ADB9-4800-B0D8-FE8758588AC1}"/>
                    </a:ext>
                  </a:extLst>
                </p:cNvPr>
                <p:cNvPicPr/>
                <p:nvPr/>
              </p:nvPicPr>
              <p:blipFill>
                <a:blip r:embed="rId97"/>
                <a:stretch>
                  <a:fillRect/>
                </a:stretch>
              </p:blipFill>
              <p:spPr>
                <a:xfrm>
                  <a:off x="8602200" y="540199"/>
                  <a:ext cx="157320" cy="289440"/>
                </a:xfrm>
                <a:prstGeom prst="rect">
                  <a:avLst/>
                </a:prstGeom>
              </p:spPr>
            </p:pic>
          </mc:Fallback>
        </mc:AlternateContent>
      </p:grpSp>
      <p:grpSp>
        <p:nvGrpSpPr>
          <p:cNvPr id="79" name="Grupo 78">
            <a:extLst>
              <a:ext uri="{FF2B5EF4-FFF2-40B4-BE49-F238E27FC236}">
                <a16:creationId xmlns:a16="http://schemas.microsoft.com/office/drawing/2014/main" id="{640C57F6-B5AB-493A-8EAE-627E1EFD20E9}"/>
              </a:ext>
            </a:extLst>
          </p:cNvPr>
          <p:cNvGrpSpPr/>
          <p:nvPr/>
        </p:nvGrpSpPr>
        <p:grpSpPr>
          <a:xfrm>
            <a:off x="2507400" y="2083159"/>
            <a:ext cx="1751400" cy="392040"/>
            <a:chOff x="2507400" y="2083159"/>
            <a:chExt cx="1751400" cy="392040"/>
          </a:xfrm>
        </p:grpSpPr>
        <mc:AlternateContent xmlns:mc="http://schemas.openxmlformats.org/markup-compatibility/2006" xmlns:p14="http://schemas.microsoft.com/office/powerpoint/2010/main">
          <mc:Choice Requires="p14">
            <p:contentPart p14:bwMode="auto" r:id="rId98">
              <p14:nvContentPartPr>
                <p14:cNvPr id="59" name="Entrada de lápiz 58">
                  <a:extLst>
                    <a:ext uri="{FF2B5EF4-FFF2-40B4-BE49-F238E27FC236}">
                      <a16:creationId xmlns:a16="http://schemas.microsoft.com/office/drawing/2014/main" id="{5A998C34-B5E5-408D-AA0D-C4259127DA71}"/>
                    </a:ext>
                  </a:extLst>
                </p14:cNvPr>
                <p14:cNvContentPartPr/>
                <p14:nvPr/>
              </p14:nvContentPartPr>
              <p14:xfrm>
                <a:off x="2507400" y="2337319"/>
                <a:ext cx="507960" cy="24120"/>
              </p14:xfrm>
            </p:contentPart>
          </mc:Choice>
          <mc:Fallback xmlns="">
            <p:pic>
              <p:nvPicPr>
                <p:cNvPr id="59" name="Entrada de lápiz 58">
                  <a:extLst>
                    <a:ext uri="{FF2B5EF4-FFF2-40B4-BE49-F238E27FC236}">
                      <a16:creationId xmlns:a16="http://schemas.microsoft.com/office/drawing/2014/main" id="{5A998C34-B5E5-408D-AA0D-C4259127DA71}"/>
                    </a:ext>
                  </a:extLst>
                </p:cNvPr>
                <p:cNvPicPr/>
                <p:nvPr/>
              </p:nvPicPr>
              <p:blipFill>
                <a:blip r:embed="rId99"/>
                <a:stretch>
                  <a:fillRect/>
                </a:stretch>
              </p:blipFill>
              <p:spPr>
                <a:xfrm>
                  <a:off x="2498400" y="2328319"/>
                  <a:ext cx="525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Entrada de lápiz 59">
                  <a:extLst>
                    <a:ext uri="{FF2B5EF4-FFF2-40B4-BE49-F238E27FC236}">
                      <a16:creationId xmlns:a16="http://schemas.microsoft.com/office/drawing/2014/main" id="{179DBD3F-A107-432E-849C-0A35E20F8618}"/>
                    </a:ext>
                  </a:extLst>
                </p14:cNvPr>
                <p14:cNvContentPartPr/>
                <p14:nvPr/>
              </p14:nvContentPartPr>
              <p14:xfrm>
                <a:off x="2934720" y="2213479"/>
                <a:ext cx="189000" cy="261720"/>
              </p14:xfrm>
            </p:contentPart>
          </mc:Choice>
          <mc:Fallback xmlns="">
            <p:pic>
              <p:nvPicPr>
                <p:cNvPr id="60" name="Entrada de lápiz 59">
                  <a:extLst>
                    <a:ext uri="{FF2B5EF4-FFF2-40B4-BE49-F238E27FC236}">
                      <a16:creationId xmlns:a16="http://schemas.microsoft.com/office/drawing/2014/main" id="{179DBD3F-A107-432E-849C-0A35E20F8618}"/>
                    </a:ext>
                  </a:extLst>
                </p:cNvPr>
                <p:cNvPicPr/>
                <p:nvPr/>
              </p:nvPicPr>
              <p:blipFill>
                <a:blip r:embed="rId101"/>
                <a:stretch>
                  <a:fillRect/>
                </a:stretch>
              </p:blipFill>
              <p:spPr>
                <a:xfrm>
                  <a:off x="2925720" y="2204479"/>
                  <a:ext cx="206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Entrada de lápiz 60">
                  <a:extLst>
                    <a:ext uri="{FF2B5EF4-FFF2-40B4-BE49-F238E27FC236}">
                      <a16:creationId xmlns:a16="http://schemas.microsoft.com/office/drawing/2014/main" id="{05635E24-8F89-4D20-9ABB-E97608347A2F}"/>
                    </a:ext>
                  </a:extLst>
                </p14:cNvPr>
                <p14:cNvContentPartPr/>
                <p14:nvPr/>
              </p14:nvContentPartPr>
              <p14:xfrm>
                <a:off x="3273840" y="2161279"/>
                <a:ext cx="249480" cy="200160"/>
              </p14:xfrm>
            </p:contentPart>
          </mc:Choice>
          <mc:Fallback xmlns="">
            <p:pic>
              <p:nvPicPr>
                <p:cNvPr id="61" name="Entrada de lápiz 60">
                  <a:extLst>
                    <a:ext uri="{FF2B5EF4-FFF2-40B4-BE49-F238E27FC236}">
                      <a16:creationId xmlns:a16="http://schemas.microsoft.com/office/drawing/2014/main" id="{05635E24-8F89-4D20-9ABB-E97608347A2F}"/>
                    </a:ext>
                  </a:extLst>
                </p:cNvPr>
                <p:cNvPicPr/>
                <p:nvPr/>
              </p:nvPicPr>
              <p:blipFill>
                <a:blip r:embed="rId103"/>
                <a:stretch>
                  <a:fillRect/>
                </a:stretch>
              </p:blipFill>
              <p:spPr>
                <a:xfrm>
                  <a:off x="3264840" y="2152279"/>
                  <a:ext cx="267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Entrada de lápiz 61">
                  <a:extLst>
                    <a:ext uri="{FF2B5EF4-FFF2-40B4-BE49-F238E27FC236}">
                      <a16:creationId xmlns:a16="http://schemas.microsoft.com/office/drawing/2014/main" id="{8E62246F-BF56-4045-84AF-70AAE1C10365}"/>
                    </a:ext>
                  </a:extLst>
                </p14:cNvPr>
                <p14:cNvContentPartPr/>
                <p14:nvPr/>
              </p14:nvContentPartPr>
              <p14:xfrm>
                <a:off x="3302640" y="2251639"/>
                <a:ext cx="129240" cy="34560"/>
              </p14:xfrm>
            </p:contentPart>
          </mc:Choice>
          <mc:Fallback xmlns="">
            <p:pic>
              <p:nvPicPr>
                <p:cNvPr id="62" name="Entrada de lápiz 61">
                  <a:extLst>
                    <a:ext uri="{FF2B5EF4-FFF2-40B4-BE49-F238E27FC236}">
                      <a16:creationId xmlns:a16="http://schemas.microsoft.com/office/drawing/2014/main" id="{8E62246F-BF56-4045-84AF-70AAE1C10365}"/>
                    </a:ext>
                  </a:extLst>
                </p:cNvPr>
                <p:cNvPicPr/>
                <p:nvPr/>
              </p:nvPicPr>
              <p:blipFill>
                <a:blip r:embed="rId105"/>
                <a:stretch>
                  <a:fillRect/>
                </a:stretch>
              </p:blipFill>
              <p:spPr>
                <a:xfrm>
                  <a:off x="3293640" y="2242999"/>
                  <a:ext cx="146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Entrada de lápiz 62">
                  <a:extLst>
                    <a:ext uri="{FF2B5EF4-FFF2-40B4-BE49-F238E27FC236}">
                      <a16:creationId xmlns:a16="http://schemas.microsoft.com/office/drawing/2014/main" id="{20BD15DA-D76D-473B-8A33-1B37656ECA1D}"/>
                    </a:ext>
                  </a:extLst>
                </p14:cNvPr>
                <p14:cNvContentPartPr/>
                <p14:nvPr/>
              </p14:nvContentPartPr>
              <p14:xfrm>
                <a:off x="3284280" y="2146159"/>
                <a:ext cx="229320" cy="65520"/>
              </p14:xfrm>
            </p:contentPart>
          </mc:Choice>
          <mc:Fallback xmlns="">
            <p:pic>
              <p:nvPicPr>
                <p:cNvPr id="63" name="Entrada de lápiz 62">
                  <a:extLst>
                    <a:ext uri="{FF2B5EF4-FFF2-40B4-BE49-F238E27FC236}">
                      <a16:creationId xmlns:a16="http://schemas.microsoft.com/office/drawing/2014/main" id="{20BD15DA-D76D-473B-8A33-1B37656ECA1D}"/>
                    </a:ext>
                  </a:extLst>
                </p:cNvPr>
                <p:cNvPicPr/>
                <p:nvPr/>
              </p:nvPicPr>
              <p:blipFill>
                <a:blip r:embed="rId107"/>
                <a:stretch>
                  <a:fillRect/>
                </a:stretch>
              </p:blipFill>
              <p:spPr>
                <a:xfrm>
                  <a:off x="3275640" y="2137519"/>
                  <a:ext cx="246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Entrada de lápiz 63">
                  <a:extLst>
                    <a:ext uri="{FF2B5EF4-FFF2-40B4-BE49-F238E27FC236}">
                      <a16:creationId xmlns:a16="http://schemas.microsoft.com/office/drawing/2014/main" id="{4AFB48F0-E3DB-468B-BE4F-17E5359F4186}"/>
                    </a:ext>
                  </a:extLst>
                </p14:cNvPr>
                <p14:cNvContentPartPr/>
                <p14:nvPr/>
              </p14:nvContentPartPr>
              <p14:xfrm>
                <a:off x="3584160" y="2146519"/>
                <a:ext cx="156600" cy="157320"/>
              </p14:xfrm>
            </p:contentPart>
          </mc:Choice>
          <mc:Fallback xmlns="">
            <p:pic>
              <p:nvPicPr>
                <p:cNvPr id="64" name="Entrada de lápiz 63">
                  <a:extLst>
                    <a:ext uri="{FF2B5EF4-FFF2-40B4-BE49-F238E27FC236}">
                      <a16:creationId xmlns:a16="http://schemas.microsoft.com/office/drawing/2014/main" id="{4AFB48F0-E3DB-468B-BE4F-17E5359F4186}"/>
                    </a:ext>
                  </a:extLst>
                </p:cNvPr>
                <p:cNvPicPr/>
                <p:nvPr/>
              </p:nvPicPr>
              <p:blipFill>
                <a:blip r:embed="rId109"/>
                <a:stretch>
                  <a:fillRect/>
                </a:stretch>
              </p:blipFill>
              <p:spPr>
                <a:xfrm>
                  <a:off x="3575160" y="2137519"/>
                  <a:ext cx="174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50290927-9913-4B87-A435-5FB44B3375AD}"/>
                    </a:ext>
                  </a:extLst>
                </p14:cNvPr>
                <p14:cNvContentPartPr/>
                <p14:nvPr/>
              </p14:nvContentPartPr>
              <p14:xfrm>
                <a:off x="3726000" y="2147959"/>
                <a:ext cx="294840" cy="163080"/>
              </p14:xfrm>
            </p:contentPart>
          </mc:Choice>
          <mc:Fallback xmlns="">
            <p:pic>
              <p:nvPicPr>
                <p:cNvPr id="65" name="Entrada de lápiz 64">
                  <a:extLst>
                    <a:ext uri="{FF2B5EF4-FFF2-40B4-BE49-F238E27FC236}">
                      <a16:creationId xmlns:a16="http://schemas.microsoft.com/office/drawing/2014/main" id="{50290927-9913-4B87-A435-5FB44B3375AD}"/>
                    </a:ext>
                  </a:extLst>
                </p:cNvPr>
                <p:cNvPicPr/>
                <p:nvPr/>
              </p:nvPicPr>
              <p:blipFill>
                <a:blip r:embed="rId111"/>
                <a:stretch>
                  <a:fillRect/>
                </a:stretch>
              </p:blipFill>
              <p:spPr>
                <a:xfrm>
                  <a:off x="3717000" y="2139319"/>
                  <a:ext cx="312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60CEB649-5151-40FA-9796-3C75353E03FF}"/>
                    </a:ext>
                  </a:extLst>
                </p14:cNvPr>
                <p14:cNvContentPartPr/>
                <p14:nvPr/>
              </p14:nvContentPartPr>
              <p14:xfrm>
                <a:off x="3995280" y="2083159"/>
                <a:ext cx="263520" cy="221400"/>
              </p14:xfrm>
            </p:contentPart>
          </mc:Choice>
          <mc:Fallback xmlns="">
            <p:pic>
              <p:nvPicPr>
                <p:cNvPr id="66" name="Entrada de lápiz 65">
                  <a:extLst>
                    <a:ext uri="{FF2B5EF4-FFF2-40B4-BE49-F238E27FC236}">
                      <a16:creationId xmlns:a16="http://schemas.microsoft.com/office/drawing/2014/main" id="{60CEB649-5151-40FA-9796-3C75353E03FF}"/>
                    </a:ext>
                  </a:extLst>
                </p:cNvPr>
                <p:cNvPicPr/>
                <p:nvPr/>
              </p:nvPicPr>
              <p:blipFill>
                <a:blip r:embed="rId113"/>
                <a:stretch>
                  <a:fillRect/>
                </a:stretch>
              </p:blipFill>
              <p:spPr>
                <a:xfrm>
                  <a:off x="3986640" y="2074159"/>
                  <a:ext cx="281160" cy="23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FC6E7199-235B-4CE7-8513-BC9AB409C2A3}"/>
                  </a:ext>
                </a:extLst>
              </p14:cNvPr>
              <p14:cNvContentPartPr/>
              <p14:nvPr/>
            </p14:nvContentPartPr>
            <p14:xfrm>
              <a:off x="4097520" y="1882999"/>
              <a:ext cx="75960" cy="105480"/>
            </p14:xfrm>
          </p:contentPart>
        </mc:Choice>
        <mc:Fallback xmlns="">
          <p:pic>
            <p:nvPicPr>
              <p:cNvPr id="67" name="Entrada de lápiz 66">
                <a:extLst>
                  <a:ext uri="{FF2B5EF4-FFF2-40B4-BE49-F238E27FC236}">
                    <a16:creationId xmlns:a16="http://schemas.microsoft.com/office/drawing/2014/main" id="{FC6E7199-235B-4CE7-8513-BC9AB409C2A3}"/>
                  </a:ext>
                </a:extLst>
              </p:cNvPr>
              <p:cNvPicPr/>
              <p:nvPr/>
            </p:nvPicPr>
            <p:blipFill>
              <a:blip r:embed="rId115"/>
              <a:stretch>
                <a:fillRect/>
              </a:stretch>
            </p:blipFill>
            <p:spPr>
              <a:xfrm>
                <a:off x="4088520" y="1874359"/>
                <a:ext cx="93600" cy="123120"/>
              </a:xfrm>
              <a:prstGeom prst="rect">
                <a:avLst/>
              </a:prstGeom>
            </p:spPr>
          </p:pic>
        </mc:Fallback>
      </mc:AlternateContent>
      <p:grpSp>
        <p:nvGrpSpPr>
          <p:cNvPr id="78" name="Grupo 77">
            <a:extLst>
              <a:ext uri="{FF2B5EF4-FFF2-40B4-BE49-F238E27FC236}">
                <a16:creationId xmlns:a16="http://schemas.microsoft.com/office/drawing/2014/main" id="{F5A01B7B-C57D-4511-BFA6-6C43C032DD15}"/>
              </a:ext>
            </a:extLst>
          </p:cNvPr>
          <p:cNvGrpSpPr/>
          <p:nvPr/>
        </p:nvGrpSpPr>
        <p:grpSpPr>
          <a:xfrm>
            <a:off x="4574880" y="2057959"/>
            <a:ext cx="573840" cy="198720"/>
            <a:chOff x="4574880" y="2057959"/>
            <a:chExt cx="573840" cy="198720"/>
          </a:xfrm>
        </p:grpSpPr>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B09D4298-6AC3-48EE-961B-3C45D81E9B2E}"/>
                    </a:ext>
                  </a:extLst>
                </p14:cNvPr>
                <p14:cNvContentPartPr/>
                <p14:nvPr/>
              </p14:nvContentPartPr>
              <p14:xfrm>
                <a:off x="4604040" y="2092159"/>
                <a:ext cx="189000" cy="164520"/>
              </p14:xfrm>
            </p:contentPart>
          </mc:Choice>
          <mc:Fallback xmlns="">
            <p:pic>
              <p:nvPicPr>
                <p:cNvPr id="68" name="Entrada de lápiz 67">
                  <a:extLst>
                    <a:ext uri="{FF2B5EF4-FFF2-40B4-BE49-F238E27FC236}">
                      <a16:creationId xmlns:a16="http://schemas.microsoft.com/office/drawing/2014/main" id="{B09D4298-6AC3-48EE-961B-3C45D81E9B2E}"/>
                    </a:ext>
                  </a:extLst>
                </p:cNvPr>
                <p:cNvPicPr/>
                <p:nvPr/>
              </p:nvPicPr>
              <p:blipFill>
                <a:blip r:embed="rId117"/>
                <a:stretch>
                  <a:fillRect/>
                </a:stretch>
              </p:blipFill>
              <p:spPr>
                <a:xfrm>
                  <a:off x="4595040" y="2083159"/>
                  <a:ext cx="2066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BF98DEA1-36E8-4DE0-A33C-48C30CE8D1D9}"/>
                    </a:ext>
                  </a:extLst>
                </p14:cNvPr>
                <p14:cNvContentPartPr/>
                <p14:nvPr/>
              </p14:nvContentPartPr>
              <p14:xfrm>
                <a:off x="4574880" y="2166319"/>
                <a:ext cx="170640" cy="34920"/>
              </p14:xfrm>
            </p:contentPart>
          </mc:Choice>
          <mc:Fallback xmlns="">
            <p:pic>
              <p:nvPicPr>
                <p:cNvPr id="69" name="Entrada de lápiz 68">
                  <a:extLst>
                    <a:ext uri="{FF2B5EF4-FFF2-40B4-BE49-F238E27FC236}">
                      <a16:creationId xmlns:a16="http://schemas.microsoft.com/office/drawing/2014/main" id="{BF98DEA1-36E8-4DE0-A33C-48C30CE8D1D9}"/>
                    </a:ext>
                  </a:extLst>
                </p:cNvPr>
                <p:cNvPicPr/>
                <p:nvPr/>
              </p:nvPicPr>
              <p:blipFill>
                <a:blip r:embed="rId119"/>
                <a:stretch>
                  <a:fillRect/>
                </a:stretch>
              </p:blipFill>
              <p:spPr>
                <a:xfrm>
                  <a:off x="4565880" y="2157679"/>
                  <a:ext cx="188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Entrada de lápiz 69">
                  <a:extLst>
                    <a:ext uri="{FF2B5EF4-FFF2-40B4-BE49-F238E27FC236}">
                      <a16:creationId xmlns:a16="http://schemas.microsoft.com/office/drawing/2014/main" id="{5DEC5048-D821-4F01-88F4-EBEB134ADB98}"/>
                    </a:ext>
                  </a:extLst>
                </p14:cNvPr>
                <p14:cNvContentPartPr/>
                <p14:nvPr/>
              </p14:nvContentPartPr>
              <p14:xfrm>
                <a:off x="4621320" y="2092519"/>
                <a:ext cx="216720" cy="49680"/>
              </p14:xfrm>
            </p:contentPart>
          </mc:Choice>
          <mc:Fallback xmlns="">
            <p:pic>
              <p:nvPicPr>
                <p:cNvPr id="70" name="Entrada de lápiz 69">
                  <a:extLst>
                    <a:ext uri="{FF2B5EF4-FFF2-40B4-BE49-F238E27FC236}">
                      <a16:creationId xmlns:a16="http://schemas.microsoft.com/office/drawing/2014/main" id="{5DEC5048-D821-4F01-88F4-EBEB134ADB98}"/>
                    </a:ext>
                  </a:extLst>
                </p:cNvPr>
                <p:cNvPicPr/>
                <p:nvPr/>
              </p:nvPicPr>
              <p:blipFill>
                <a:blip r:embed="rId121"/>
                <a:stretch>
                  <a:fillRect/>
                </a:stretch>
              </p:blipFill>
              <p:spPr>
                <a:xfrm>
                  <a:off x="4612320" y="2083879"/>
                  <a:ext cx="2343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Entrada de lápiz 70">
                  <a:extLst>
                    <a:ext uri="{FF2B5EF4-FFF2-40B4-BE49-F238E27FC236}">
                      <a16:creationId xmlns:a16="http://schemas.microsoft.com/office/drawing/2014/main" id="{2F728E6B-71F1-47FC-9C85-78E703325BE7}"/>
                    </a:ext>
                  </a:extLst>
                </p14:cNvPr>
                <p14:cNvContentPartPr/>
                <p14:nvPr/>
              </p14:nvContentPartPr>
              <p14:xfrm>
                <a:off x="4894560" y="2057959"/>
                <a:ext cx="254160" cy="188640"/>
              </p14:xfrm>
            </p:contentPart>
          </mc:Choice>
          <mc:Fallback xmlns="">
            <p:pic>
              <p:nvPicPr>
                <p:cNvPr id="71" name="Entrada de lápiz 70">
                  <a:extLst>
                    <a:ext uri="{FF2B5EF4-FFF2-40B4-BE49-F238E27FC236}">
                      <a16:creationId xmlns:a16="http://schemas.microsoft.com/office/drawing/2014/main" id="{2F728E6B-71F1-47FC-9C85-78E703325BE7}"/>
                    </a:ext>
                  </a:extLst>
                </p:cNvPr>
                <p:cNvPicPr/>
                <p:nvPr/>
              </p:nvPicPr>
              <p:blipFill>
                <a:blip r:embed="rId123"/>
                <a:stretch>
                  <a:fillRect/>
                </a:stretch>
              </p:blipFill>
              <p:spPr>
                <a:xfrm>
                  <a:off x="4885560" y="2049319"/>
                  <a:ext cx="271800" cy="206280"/>
                </a:xfrm>
                <a:prstGeom prst="rect">
                  <a:avLst/>
                </a:prstGeom>
              </p:spPr>
            </p:pic>
          </mc:Fallback>
        </mc:AlternateContent>
      </p:grpSp>
      <p:grpSp>
        <p:nvGrpSpPr>
          <p:cNvPr id="77" name="Grupo 76">
            <a:extLst>
              <a:ext uri="{FF2B5EF4-FFF2-40B4-BE49-F238E27FC236}">
                <a16:creationId xmlns:a16="http://schemas.microsoft.com/office/drawing/2014/main" id="{2128218A-8714-487F-9918-F3B440852514}"/>
              </a:ext>
            </a:extLst>
          </p:cNvPr>
          <p:cNvGrpSpPr/>
          <p:nvPr/>
        </p:nvGrpSpPr>
        <p:grpSpPr>
          <a:xfrm>
            <a:off x="5731200" y="1832959"/>
            <a:ext cx="1045440" cy="329040"/>
            <a:chOff x="5731200" y="1832959"/>
            <a:chExt cx="1045440" cy="329040"/>
          </a:xfrm>
        </p:grpSpPr>
        <mc:AlternateContent xmlns:mc="http://schemas.openxmlformats.org/markup-compatibility/2006" xmlns:p14="http://schemas.microsoft.com/office/powerpoint/2010/main">
          <mc:Choice Requires="p14">
            <p:contentPart p14:bwMode="auto" r:id="rId124">
              <p14:nvContentPartPr>
                <p14:cNvPr id="72" name="Entrada de lápiz 71">
                  <a:extLst>
                    <a:ext uri="{FF2B5EF4-FFF2-40B4-BE49-F238E27FC236}">
                      <a16:creationId xmlns:a16="http://schemas.microsoft.com/office/drawing/2014/main" id="{1E2C67F6-3F2A-4F62-995D-94F391EB0A8E}"/>
                    </a:ext>
                  </a:extLst>
                </p14:cNvPr>
                <p14:cNvContentPartPr/>
                <p14:nvPr/>
              </p14:nvContentPartPr>
              <p14:xfrm>
                <a:off x="5743800" y="1960039"/>
                <a:ext cx="211320" cy="201960"/>
              </p14:xfrm>
            </p:contentPart>
          </mc:Choice>
          <mc:Fallback xmlns="">
            <p:pic>
              <p:nvPicPr>
                <p:cNvPr id="72" name="Entrada de lápiz 71">
                  <a:extLst>
                    <a:ext uri="{FF2B5EF4-FFF2-40B4-BE49-F238E27FC236}">
                      <a16:creationId xmlns:a16="http://schemas.microsoft.com/office/drawing/2014/main" id="{1E2C67F6-3F2A-4F62-995D-94F391EB0A8E}"/>
                    </a:ext>
                  </a:extLst>
                </p:cNvPr>
                <p:cNvPicPr/>
                <p:nvPr/>
              </p:nvPicPr>
              <p:blipFill>
                <a:blip r:embed="rId125"/>
                <a:stretch>
                  <a:fillRect/>
                </a:stretch>
              </p:blipFill>
              <p:spPr>
                <a:xfrm>
                  <a:off x="5734800" y="1951039"/>
                  <a:ext cx="2289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Entrada de lápiz 72">
                  <a:extLst>
                    <a:ext uri="{FF2B5EF4-FFF2-40B4-BE49-F238E27FC236}">
                      <a16:creationId xmlns:a16="http://schemas.microsoft.com/office/drawing/2014/main" id="{3B9C550F-15E5-44DA-9538-1F6CE4419E47}"/>
                    </a:ext>
                  </a:extLst>
                </p14:cNvPr>
                <p14:cNvContentPartPr/>
                <p14:nvPr/>
              </p14:nvContentPartPr>
              <p14:xfrm>
                <a:off x="5731200" y="2068399"/>
                <a:ext cx="351000" cy="27000"/>
              </p14:xfrm>
            </p:contentPart>
          </mc:Choice>
          <mc:Fallback xmlns="">
            <p:pic>
              <p:nvPicPr>
                <p:cNvPr id="73" name="Entrada de lápiz 72">
                  <a:extLst>
                    <a:ext uri="{FF2B5EF4-FFF2-40B4-BE49-F238E27FC236}">
                      <a16:creationId xmlns:a16="http://schemas.microsoft.com/office/drawing/2014/main" id="{3B9C550F-15E5-44DA-9538-1F6CE4419E47}"/>
                    </a:ext>
                  </a:extLst>
                </p:cNvPr>
                <p:cNvPicPr/>
                <p:nvPr/>
              </p:nvPicPr>
              <p:blipFill>
                <a:blip r:embed="rId127"/>
                <a:stretch>
                  <a:fillRect/>
                </a:stretch>
              </p:blipFill>
              <p:spPr>
                <a:xfrm>
                  <a:off x="5722200" y="2059759"/>
                  <a:ext cx="368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Entrada de lápiz 73">
                  <a:extLst>
                    <a:ext uri="{FF2B5EF4-FFF2-40B4-BE49-F238E27FC236}">
                      <a16:creationId xmlns:a16="http://schemas.microsoft.com/office/drawing/2014/main" id="{B67263F1-A5B4-4F86-B77A-4D1E74BEF201}"/>
                    </a:ext>
                  </a:extLst>
                </p14:cNvPr>
                <p14:cNvContentPartPr/>
                <p14:nvPr/>
              </p14:nvContentPartPr>
              <p14:xfrm>
                <a:off x="6049440" y="1996759"/>
                <a:ext cx="88560" cy="149400"/>
              </p14:xfrm>
            </p:contentPart>
          </mc:Choice>
          <mc:Fallback xmlns="">
            <p:pic>
              <p:nvPicPr>
                <p:cNvPr id="74" name="Entrada de lápiz 73">
                  <a:extLst>
                    <a:ext uri="{FF2B5EF4-FFF2-40B4-BE49-F238E27FC236}">
                      <a16:creationId xmlns:a16="http://schemas.microsoft.com/office/drawing/2014/main" id="{B67263F1-A5B4-4F86-B77A-4D1E74BEF201}"/>
                    </a:ext>
                  </a:extLst>
                </p:cNvPr>
                <p:cNvPicPr/>
                <p:nvPr/>
              </p:nvPicPr>
              <p:blipFill>
                <a:blip r:embed="rId129"/>
                <a:stretch>
                  <a:fillRect/>
                </a:stretch>
              </p:blipFill>
              <p:spPr>
                <a:xfrm>
                  <a:off x="6040800" y="1988119"/>
                  <a:ext cx="1062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Entrada de lápiz 74">
                  <a:extLst>
                    <a:ext uri="{FF2B5EF4-FFF2-40B4-BE49-F238E27FC236}">
                      <a16:creationId xmlns:a16="http://schemas.microsoft.com/office/drawing/2014/main" id="{6D017653-3F74-477D-8441-58C05B63B75E}"/>
                    </a:ext>
                  </a:extLst>
                </p14:cNvPr>
                <p14:cNvContentPartPr/>
                <p14:nvPr/>
              </p14:nvContentPartPr>
              <p14:xfrm>
                <a:off x="6179040" y="1939159"/>
                <a:ext cx="259560" cy="207360"/>
              </p14:xfrm>
            </p:contentPart>
          </mc:Choice>
          <mc:Fallback xmlns="">
            <p:pic>
              <p:nvPicPr>
                <p:cNvPr id="75" name="Entrada de lápiz 74">
                  <a:extLst>
                    <a:ext uri="{FF2B5EF4-FFF2-40B4-BE49-F238E27FC236}">
                      <a16:creationId xmlns:a16="http://schemas.microsoft.com/office/drawing/2014/main" id="{6D017653-3F74-477D-8441-58C05B63B75E}"/>
                    </a:ext>
                  </a:extLst>
                </p:cNvPr>
                <p:cNvPicPr/>
                <p:nvPr/>
              </p:nvPicPr>
              <p:blipFill>
                <a:blip r:embed="rId131"/>
                <a:stretch>
                  <a:fillRect/>
                </a:stretch>
              </p:blipFill>
              <p:spPr>
                <a:xfrm>
                  <a:off x="6170040" y="1930159"/>
                  <a:ext cx="2772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Entrada de lápiz 75">
                  <a:extLst>
                    <a:ext uri="{FF2B5EF4-FFF2-40B4-BE49-F238E27FC236}">
                      <a16:creationId xmlns:a16="http://schemas.microsoft.com/office/drawing/2014/main" id="{2EC71690-CCE9-48EA-8918-87528EE54789}"/>
                    </a:ext>
                  </a:extLst>
                </p14:cNvPr>
                <p14:cNvContentPartPr/>
                <p14:nvPr/>
              </p14:nvContentPartPr>
              <p14:xfrm>
                <a:off x="6554160" y="1832959"/>
                <a:ext cx="222480" cy="275400"/>
              </p14:xfrm>
            </p:contentPart>
          </mc:Choice>
          <mc:Fallback xmlns="">
            <p:pic>
              <p:nvPicPr>
                <p:cNvPr id="76" name="Entrada de lápiz 75">
                  <a:extLst>
                    <a:ext uri="{FF2B5EF4-FFF2-40B4-BE49-F238E27FC236}">
                      <a16:creationId xmlns:a16="http://schemas.microsoft.com/office/drawing/2014/main" id="{2EC71690-CCE9-48EA-8918-87528EE54789}"/>
                    </a:ext>
                  </a:extLst>
                </p:cNvPr>
                <p:cNvPicPr/>
                <p:nvPr/>
              </p:nvPicPr>
              <p:blipFill>
                <a:blip r:embed="rId133"/>
                <a:stretch>
                  <a:fillRect/>
                </a:stretch>
              </p:blipFill>
              <p:spPr>
                <a:xfrm>
                  <a:off x="6545520" y="1824319"/>
                  <a:ext cx="240120" cy="293040"/>
                </a:xfrm>
                <a:prstGeom prst="rect">
                  <a:avLst/>
                </a:prstGeom>
              </p:spPr>
            </p:pic>
          </mc:Fallback>
        </mc:AlternateContent>
      </p:grpSp>
      <p:grpSp>
        <p:nvGrpSpPr>
          <p:cNvPr id="96" name="Grupo 95">
            <a:extLst>
              <a:ext uri="{FF2B5EF4-FFF2-40B4-BE49-F238E27FC236}">
                <a16:creationId xmlns:a16="http://schemas.microsoft.com/office/drawing/2014/main" id="{1A358F9E-6915-4E13-ADC1-DFD6C8286439}"/>
              </a:ext>
            </a:extLst>
          </p:cNvPr>
          <p:cNvGrpSpPr/>
          <p:nvPr/>
        </p:nvGrpSpPr>
        <p:grpSpPr>
          <a:xfrm>
            <a:off x="3390480" y="2649079"/>
            <a:ext cx="1544040" cy="315720"/>
            <a:chOff x="3390480" y="2649079"/>
            <a:chExt cx="1544040" cy="315720"/>
          </a:xfrm>
        </p:grpSpPr>
        <mc:AlternateContent xmlns:mc="http://schemas.openxmlformats.org/markup-compatibility/2006" xmlns:p14="http://schemas.microsoft.com/office/powerpoint/2010/main">
          <mc:Choice Requires="p14">
            <p:contentPart p14:bwMode="auto" r:id="rId134">
              <p14:nvContentPartPr>
                <p14:cNvPr id="80" name="Entrada de lápiz 79">
                  <a:extLst>
                    <a:ext uri="{FF2B5EF4-FFF2-40B4-BE49-F238E27FC236}">
                      <a16:creationId xmlns:a16="http://schemas.microsoft.com/office/drawing/2014/main" id="{C2983E5D-2A83-4476-9EAC-96990016EA94}"/>
                    </a:ext>
                  </a:extLst>
                </p14:cNvPr>
                <p14:cNvContentPartPr/>
                <p14:nvPr/>
              </p14:nvContentPartPr>
              <p14:xfrm>
                <a:off x="3390480" y="2650879"/>
                <a:ext cx="249840" cy="313920"/>
              </p14:xfrm>
            </p:contentPart>
          </mc:Choice>
          <mc:Fallback xmlns="">
            <p:pic>
              <p:nvPicPr>
                <p:cNvPr id="80" name="Entrada de lápiz 79">
                  <a:extLst>
                    <a:ext uri="{FF2B5EF4-FFF2-40B4-BE49-F238E27FC236}">
                      <a16:creationId xmlns:a16="http://schemas.microsoft.com/office/drawing/2014/main" id="{C2983E5D-2A83-4476-9EAC-96990016EA94}"/>
                    </a:ext>
                  </a:extLst>
                </p:cNvPr>
                <p:cNvPicPr/>
                <p:nvPr/>
              </p:nvPicPr>
              <p:blipFill>
                <a:blip r:embed="rId135"/>
                <a:stretch>
                  <a:fillRect/>
                </a:stretch>
              </p:blipFill>
              <p:spPr>
                <a:xfrm>
                  <a:off x="3381480" y="2641879"/>
                  <a:ext cx="2674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Entrada de lápiz 80">
                  <a:extLst>
                    <a:ext uri="{FF2B5EF4-FFF2-40B4-BE49-F238E27FC236}">
                      <a16:creationId xmlns:a16="http://schemas.microsoft.com/office/drawing/2014/main" id="{937E7B1E-204F-42B1-A326-2FE7F9E9F570}"/>
                    </a:ext>
                  </a:extLst>
                </p14:cNvPr>
                <p14:cNvContentPartPr/>
                <p14:nvPr/>
              </p14:nvContentPartPr>
              <p14:xfrm>
                <a:off x="3718440" y="2752399"/>
                <a:ext cx="219600" cy="113400"/>
              </p14:xfrm>
            </p:contentPart>
          </mc:Choice>
          <mc:Fallback xmlns="">
            <p:pic>
              <p:nvPicPr>
                <p:cNvPr id="81" name="Entrada de lápiz 80">
                  <a:extLst>
                    <a:ext uri="{FF2B5EF4-FFF2-40B4-BE49-F238E27FC236}">
                      <a16:creationId xmlns:a16="http://schemas.microsoft.com/office/drawing/2014/main" id="{937E7B1E-204F-42B1-A326-2FE7F9E9F570}"/>
                    </a:ext>
                  </a:extLst>
                </p:cNvPr>
                <p:cNvPicPr/>
                <p:nvPr/>
              </p:nvPicPr>
              <p:blipFill>
                <a:blip r:embed="rId137"/>
                <a:stretch>
                  <a:fillRect/>
                </a:stretch>
              </p:blipFill>
              <p:spPr>
                <a:xfrm>
                  <a:off x="3709800" y="2743759"/>
                  <a:ext cx="237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Entrada de lápiz 81">
                  <a:extLst>
                    <a:ext uri="{FF2B5EF4-FFF2-40B4-BE49-F238E27FC236}">
                      <a16:creationId xmlns:a16="http://schemas.microsoft.com/office/drawing/2014/main" id="{7BC005A9-7AFA-4FED-AAD2-23E01E630EB9}"/>
                    </a:ext>
                  </a:extLst>
                </p14:cNvPr>
                <p14:cNvContentPartPr/>
                <p14:nvPr/>
              </p14:nvContentPartPr>
              <p14:xfrm>
                <a:off x="3917880" y="2766079"/>
                <a:ext cx="470520" cy="103680"/>
              </p14:xfrm>
            </p:contentPart>
          </mc:Choice>
          <mc:Fallback xmlns="">
            <p:pic>
              <p:nvPicPr>
                <p:cNvPr id="82" name="Entrada de lápiz 81">
                  <a:extLst>
                    <a:ext uri="{FF2B5EF4-FFF2-40B4-BE49-F238E27FC236}">
                      <a16:creationId xmlns:a16="http://schemas.microsoft.com/office/drawing/2014/main" id="{7BC005A9-7AFA-4FED-AAD2-23E01E630EB9}"/>
                    </a:ext>
                  </a:extLst>
                </p:cNvPr>
                <p:cNvPicPr/>
                <p:nvPr/>
              </p:nvPicPr>
              <p:blipFill>
                <a:blip r:embed="rId139"/>
                <a:stretch>
                  <a:fillRect/>
                </a:stretch>
              </p:blipFill>
              <p:spPr>
                <a:xfrm>
                  <a:off x="3909240" y="2757439"/>
                  <a:ext cx="488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Entrada de lápiz 82">
                  <a:extLst>
                    <a:ext uri="{FF2B5EF4-FFF2-40B4-BE49-F238E27FC236}">
                      <a16:creationId xmlns:a16="http://schemas.microsoft.com/office/drawing/2014/main" id="{2F6EEF4C-6DA7-418D-98A8-E63B989E9659}"/>
                    </a:ext>
                  </a:extLst>
                </p14:cNvPr>
                <p14:cNvContentPartPr/>
                <p14:nvPr/>
              </p14:nvContentPartPr>
              <p14:xfrm>
                <a:off x="4275000" y="2656279"/>
                <a:ext cx="92160" cy="93240"/>
              </p14:xfrm>
            </p:contentPart>
          </mc:Choice>
          <mc:Fallback xmlns="">
            <p:pic>
              <p:nvPicPr>
                <p:cNvPr id="83" name="Entrada de lápiz 82">
                  <a:extLst>
                    <a:ext uri="{FF2B5EF4-FFF2-40B4-BE49-F238E27FC236}">
                      <a16:creationId xmlns:a16="http://schemas.microsoft.com/office/drawing/2014/main" id="{2F6EEF4C-6DA7-418D-98A8-E63B989E9659}"/>
                    </a:ext>
                  </a:extLst>
                </p:cNvPr>
                <p:cNvPicPr/>
                <p:nvPr/>
              </p:nvPicPr>
              <p:blipFill>
                <a:blip r:embed="rId141"/>
                <a:stretch>
                  <a:fillRect/>
                </a:stretch>
              </p:blipFill>
              <p:spPr>
                <a:xfrm>
                  <a:off x="4266000" y="2647279"/>
                  <a:ext cx="109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Entrada de lápiz 83">
                  <a:extLst>
                    <a:ext uri="{FF2B5EF4-FFF2-40B4-BE49-F238E27FC236}">
                      <a16:creationId xmlns:a16="http://schemas.microsoft.com/office/drawing/2014/main" id="{C9C7949D-0C83-4331-9D5A-F98F2CFFE041}"/>
                    </a:ext>
                  </a:extLst>
                </p14:cNvPr>
                <p14:cNvContentPartPr/>
                <p14:nvPr/>
              </p14:nvContentPartPr>
              <p14:xfrm>
                <a:off x="4473000" y="2702719"/>
                <a:ext cx="145080" cy="142560"/>
              </p14:xfrm>
            </p:contentPart>
          </mc:Choice>
          <mc:Fallback xmlns="">
            <p:pic>
              <p:nvPicPr>
                <p:cNvPr id="84" name="Entrada de lápiz 83">
                  <a:extLst>
                    <a:ext uri="{FF2B5EF4-FFF2-40B4-BE49-F238E27FC236}">
                      <a16:creationId xmlns:a16="http://schemas.microsoft.com/office/drawing/2014/main" id="{C9C7949D-0C83-4331-9D5A-F98F2CFFE041}"/>
                    </a:ext>
                  </a:extLst>
                </p:cNvPr>
                <p:cNvPicPr/>
                <p:nvPr/>
              </p:nvPicPr>
              <p:blipFill>
                <a:blip r:embed="rId143"/>
                <a:stretch>
                  <a:fillRect/>
                </a:stretch>
              </p:blipFill>
              <p:spPr>
                <a:xfrm>
                  <a:off x="4464360" y="2693719"/>
                  <a:ext cx="162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Entrada de lápiz 84">
                  <a:extLst>
                    <a:ext uri="{FF2B5EF4-FFF2-40B4-BE49-F238E27FC236}">
                      <a16:creationId xmlns:a16="http://schemas.microsoft.com/office/drawing/2014/main" id="{5B1CB450-610F-440C-9477-F334CA02A985}"/>
                    </a:ext>
                  </a:extLst>
                </p14:cNvPr>
                <p14:cNvContentPartPr/>
                <p14:nvPr/>
              </p14:nvContentPartPr>
              <p14:xfrm>
                <a:off x="4690080" y="2649079"/>
                <a:ext cx="244440" cy="195480"/>
              </p14:xfrm>
            </p:contentPart>
          </mc:Choice>
          <mc:Fallback xmlns="">
            <p:pic>
              <p:nvPicPr>
                <p:cNvPr id="85" name="Entrada de lápiz 84">
                  <a:extLst>
                    <a:ext uri="{FF2B5EF4-FFF2-40B4-BE49-F238E27FC236}">
                      <a16:creationId xmlns:a16="http://schemas.microsoft.com/office/drawing/2014/main" id="{5B1CB450-610F-440C-9477-F334CA02A985}"/>
                    </a:ext>
                  </a:extLst>
                </p:cNvPr>
                <p:cNvPicPr/>
                <p:nvPr/>
              </p:nvPicPr>
              <p:blipFill>
                <a:blip r:embed="rId145"/>
                <a:stretch>
                  <a:fillRect/>
                </a:stretch>
              </p:blipFill>
              <p:spPr>
                <a:xfrm>
                  <a:off x="4681440" y="2640079"/>
                  <a:ext cx="262080" cy="213120"/>
                </a:xfrm>
                <a:prstGeom prst="rect">
                  <a:avLst/>
                </a:prstGeom>
              </p:spPr>
            </p:pic>
          </mc:Fallback>
        </mc:AlternateContent>
      </p:grpSp>
      <p:grpSp>
        <p:nvGrpSpPr>
          <p:cNvPr id="95" name="Grupo 94">
            <a:extLst>
              <a:ext uri="{FF2B5EF4-FFF2-40B4-BE49-F238E27FC236}">
                <a16:creationId xmlns:a16="http://schemas.microsoft.com/office/drawing/2014/main" id="{C9DF2C04-0FC0-43B8-97A7-5A9CC793FD39}"/>
              </a:ext>
            </a:extLst>
          </p:cNvPr>
          <p:cNvGrpSpPr/>
          <p:nvPr/>
        </p:nvGrpSpPr>
        <p:grpSpPr>
          <a:xfrm>
            <a:off x="5257440" y="2438839"/>
            <a:ext cx="1880640" cy="350280"/>
            <a:chOff x="5257440" y="2438839"/>
            <a:chExt cx="1880640" cy="350280"/>
          </a:xfrm>
        </p:grpSpPr>
        <mc:AlternateContent xmlns:mc="http://schemas.openxmlformats.org/markup-compatibility/2006" xmlns:p14="http://schemas.microsoft.com/office/powerpoint/2010/main">
          <mc:Choice Requires="p14">
            <p:contentPart p14:bwMode="auto" r:id="rId146">
              <p14:nvContentPartPr>
                <p14:cNvPr id="86" name="Entrada de lápiz 85">
                  <a:extLst>
                    <a:ext uri="{FF2B5EF4-FFF2-40B4-BE49-F238E27FC236}">
                      <a16:creationId xmlns:a16="http://schemas.microsoft.com/office/drawing/2014/main" id="{C2F130A0-FFFA-4250-B245-C34EDDAB5706}"/>
                    </a:ext>
                  </a:extLst>
                </p14:cNvPr>
                <p14:cNvContentPartPr/>
                <p14:nvPr/>
              </p14:nvContentPartPr>
              <p14:xfrm>
                <a:off x="5257440" y="2633959"/>
                <a:ext cx="332640" cy="147240"/>
              </p14:xfrm>
            </p:contentPart>
          </mc:Choice>
          <mc:Fallback xmlns="">
            <p:pic>
              <p:nvPicPr>
                <p:cNvPr id="86" name="Entrada de lápiz 85">
                  <a:extLst>
                    <a:ext uri="{FF2B5EF4-FFF2-40B4-BE49-F238E27FC236}">
                      <a16:creationId xmlns:a16="http://schemas.microsoft.com/office/drawing/2014/main" id="{C2F130A0-FFFA-4250-B245-C34EDDAB5706}"/>
                    </a:ext>
                  </a:extLst>
                </p:cNvPr>
                <p:cNvPicPr/>
                <p:nvPr/>
              </p:nvPicPr>
              <p:blipFill>
                <a:blip r:embed="rId147"/>
                <a:stretch>
                  <a:fillRect/>
                </a:stretch>
              </p:blipFill>
              <p:spPr>
                <a:xfrm>
                  <a:off x="5248440" y="2625319"/>
                  <a:ext cx="350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Entrada de lápiz 86">
                  <a:extLst>
                    <a:ext uri="{FF2B5EF4-FFF2-40B4-BE49-F238E27FC236}">
                      <a16:creationId xmlns:a16="http://schemas.microsoft.com/office/drawing/2014/main" id="{28A43C5D-1976-41CF-8DC2-E01960949A97}"/>
                    </a:ext>
                  </a:extLst>
                </p14:cNvPr>
                <p14:cNvContentPartPr/>
                <p14:nvPr/>
              </p14:nvContentPartPr>
              <p14:xfrm>
                <a:off x="5576400" y="2438839"/>
                <a:ext cx="101520" cy="100440"/>
              </p14:xfrm>
            </p:contentPart>
          </mc:Choice>
          <mc:Fallback xmlns="">
            <p:pic>
              <p:nvPicPr>
                <p:cNvPr id="87" name="Entrada de lápiz 86">
                  <a:extLst>
                    <a:ext uri="{FF2B5EF4-FFF2-40B4-BE49-F238E27FC236}">
                      <a16:creationId xmlns:a16="http://schemas.microsoft.com/office/drawing/2014/main" id="{28A43C5D-1976-41CF-8DC2-E01960949A97}"/>
                    </a:ext>
                  </a:extLst>
                </p:cNvPr>
                <p:cNvPicPr/>
                <p:nvPr/>
              </p:nvPicPr>
              <p:blipFill>
                <a:blip r:embed="rId149"/>
                <a:stretch>
                  <a:fillRect/>
                </a:stretch>
              </p:blipFill>
              <p:spPr>
                <a:xfrm>
                  <a:off x="5567760" y="2429839"/>
                  <a:ext cx="119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Entrada de lápiz 87">
                  <a:extLst>
                    <a:ext uri="{FF2B5EF4-FFF2-40B4-BE49-F238E27FC236}">
                      <a16:creationId xmlns:a16="http://schemas.microsoft.com/office/drawing/2014/main" id="{1FDEE8A0-DC39-4C73-9938-CE6797CA4509}"/>
                    </a:ext>
                  </a:extLst>
                </p14:cNvPr>
                <p14:cNvContentPartPr/>
                <p14:nvPr/>
              </p14:nvContentPartPr>
              <p14:xfrm>
                <a:off x="5763240" y="2554399"/>
                <a:ext cx="175320" cy="187200"/>
              </p14:xfrm>
            </p:contentPart>
          </mc:Choice>
          <mc:Fallback xmlns="">
            <p:pic>
              <p:nvPicPr>
                <p:cNvPr id="88" name="Entrada de lápiz 87">
                  <a:extLst>
                    <a:ext uri="{FF2B5EF4-FFF2-40B4-BE49-F238E27FC236}">
                      <a16:creationId xmlns:a16="http://schemas.microsoft.com/office/drawing/2014/main" id="{1FDEE8A0-DC39-4C73-9938-CE6797CA4509}"/>
                    </a:ext>
                  </a:extLst>
                </p:cNvPr>
                <p:cNvPicPr/>
                <p:nvPr/>
              </p:nvPicPr>
              <p:blipFill>
                <a:blip r:embed="rId151"/>
                <a:stretch>
                  <a:fillRect/>
                </a:stretch>
              </p:blipFill>
              <p:spPr>
                <a:xfrm>
                  <a:off x="5754240" y="2545759"/>
                  <a:ext cx="1929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Entrada de lápiz 88">
                  <a:extLst>
                    <a:ext uri="{FF2B5EF4-FFF2-40B4-BE49-F238E27FC236}">
                      <a16:creationId xmlns:a16="http://schemas.microsoft.com/office/drawing/2014/main" id="{DEC262D1-F215-485C-B7C8-38FAF6E37947}"/>
                    </a:ext>
                  </a:extLst>
                </p14:cNvPr>
                <p14:cNvContentPartPr/>
                <p14:nvPr/>
              </p14:nvContentPartPr>
              <p14:xfrm>
                <a:off x="6028200" y="2592919"/>
                <a:ext cx="203400" cy="180720"/>
              </p14:xfrm>
            </p:contentPart>
          </mc:Choice>
          <mc:Fallback xmlns="">
            <p:pic>
              <p:nvPicPr>
                <p:cNvPr id="89" name="Entrada de lápiz 88">
                  <a:extLst>
                    <a:ext uri="{FF2B5EF4-FFF2-40B4-BE49-F238E27FC236}">
                      <a16:creationId xmlns:a16="http://schemas.microsoft.com/office/drawing/2014/main" id="{DEC262D1-F215-485C-B7C8-38FAF6E37947}"/>
                    </a:ext>
                  </a:extLst>
                </p:cNvPr>
                <p:cNvPicPr/>
                <p:nvPr/>
              </p:nvPicPr>
              <p:blipFill>
                <a:blip r:embed="rId153"/>
                <a:stretch>
                  <a:fillRect/>
                </a:stretch>
              </p:blipFill>
              <p:spPr>
                <a:xfrm>
                  <a:off x="6019200" y="2583919"/>
                  <a:ext cx="221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Entrada de lápiz 89">
                  <a:extLst>
                    <a:ext uri="{FF2B5EF4-FFF2-40B4-BE49-F238E27FC236}">
                      <a16:creationId xmlns:a16="http://schemas.microsoft.com/office/drawing/2014/main" id="{BE521CB9-5ED9-4E6D-AB4A-B50379596DDD}"/>
                    </a:ext>
                  </a:extLst>
                </p14:cNvPr>
                <p14:cNvContentPartPr/>
                <p14:nvPr/>
              </p14:nvContentPartPr>
              <p14:xfrm>
                <a:off x="6037920" y="2657719"/>
                <a:ext cx="88200" cy="22320"/>
              </p14:xfrm>
            </p:contentPart>
          </mc:Choice>
          <mc:Fallback xmlns="">
            <p:pic>
              <p:nvPicPr>
                <p:cNvPr id="90" name="Entrada de lápiz 89">
                  <a:extLst>
                    <a:ext uri="{FF2B5EF4-FFF2-40B4-BE49-F238E27FC236}">
                      <a16:creationId xmlns:a16="http://schemas.microsoft.com/office/drawing/2014/main" id="{BE521CB9-5ED9-4E6D-AB4A-B50379596DDD}"/>
                    </a:ext>
                  </a:extLst>
                </p:cNvPr>
                <p:cNvPicPr/>
                <p:nvPr/>
              </p:nvPicPr>
              <p:blipFill>
                <a:blip r:embed="rId155"/>
                <a:stretch>
                  <a:fillRect/>
                </a:stretch>
              </p:blipFill>
              <p:spPr>
                <a:xfrm>
                  <a:off x="6028920" y="2648719"/>
                  <a:ext cx="105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Entrada de lápiz 90">
                  <a:extLst>
                    <a:ext uri="{FF2B5EF4-FFF2-40B4-BE49-F238E27FC236}">
                      <a16:creationId xmlns:a16="http://schemas.microsoft.com/office/drawing/2014/main" id="{28FB70A2-4E0F-4E1F-8CF1-5DA6D71BCF79}"/>
                    </a:ext>
                  </a:extLst>
                </p14:cNvPr>
                <p14:cNvContentPartPr/>
                <p14:nvPr/>
              </p14:nvContentPartPr>
              <p14:xfrm>
                <a:off x="6027840" y="2581759"/>
                <a:ext cx="482040" cy="170280"/>
              </p14:xfrm>
            </p:contentPart>
          </mc:Choice>
          <mc:Fallback xmlns="">
            <p:pic>
              <p:nvPicPr>
                <p:cNvPr id="91" name="Entrada de lápiz 90">
                  <a:extLst>
                    <a:ext uri="{FF2B5EF4-FFF2-40B4-BE49-F238E27FC236}">
                      <a16:creationId xmlns:a16="http://schemas.microsoft.com/office/drawing/2014/main" id="{28FB70A2-4E0F-4E1F-8CF1-5DA6D71BCF79}"/>
                    </a:ext>
                  </a:extLst>
                </p:cNvPr>
                <p:cNvPicPr/>
                <p:nvPr/>
              </p:nvPicPr>
              <p:blipFill>
                <a:blip r:embed="rId157"/>
                <a:stretch>
                  <a:fillRect/>
                </a:stretch>
              </p:blipFill>
              <p:spPr>
                <a:xfrm>
                  <a:off x="6019200" y="2572759"/>
                  <a:ext cx="499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Entrada de lápiz 91">
                  <a:extLst>
                    <a:ext uri="{FF2B5EF4-FFF2-40B4-BE49-F238E27FC236}">
                      <a16:creationId xmlns:a16="http://schemas.microsoft.com/office/drawing/2014/main" id="{9989CE4B-B859-41CA-8034-6A0BC760700C}"/>
                    </a:ext>
                  </a:extLst>
                </p14:cNvPr>
                <p14:cNvContentPartPr/>
                <p14:nvPr/>
              </p14:nvContentPartPr>
              <p14:xfrm>
                <a:off x="6600600" y="2591119"/>
                <a:ext cx="43920" cy="159480"/>
              </p14:xfrm>
            </p:contentPart>
          </mc:Choice>
          <mc:Fallback xmlns="">
            <p:pic>
              <p:nvPicPr>
                <p:cNvPr id="92" name="Entrada de lápiz 91">
                  <a:extLst>
                    <a:ext uri="{FF2B5EF4-FFF2-40B4-BE49-F238E27FC236}">
                      <a16:creationId xmlns:a16="http://schemas.microsoft.com/office/drawing/2014/main" id="{9989CE4B-B859-41CA-8034-6A0BC760700C}"/>
                    </a:ext>
                  </a:extLst>
                </p:cNvPr>
                <p:cNvPicPr/>
                <p:nvPr/>
              </p:nvPicPr>
              <p:blipFill>
                <a:blip r:embed="rId159"/>
                <a:stretch>
                  <a:fillRect/>
                </a:stretch>
              </p:blipFill>
              <p:spPr>
                <a:xfrm>
                  <a:off x="6591960" y="2582119"/>
                  <a:ext cx="61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Entrada de lápiz 92">
                  <a:extLst>
                    <a:ext uri="{FF2B5EF4-FFF2-40B4-BE49-F238E27FC236}">
                      <a16:creationId xmlns:a16="http://schemas.microsoft.com/office/drawing/2014/main" id="{A01BCD89-7827-462B-A5BC-D11A95DC009F}"/>
                    </a:ext>
                  </a:extLst>
                </p14:cNvPr>
                <p14:cNvContentPartPr/>
                <p14:nvPr/>
              </p14:nvContentPartPr>
              <p14:xfrm>
                <a:off x="6467400" y="2614879"/>
                <a:ext cx="382680" cy="46440"/>
              </p14:xfrm>
            </p:contentPart>
          </mc:Choice>
          <mc:Fallback xmlns="">
            <p:pic>
              <p:nvPicPr>
                <p:cNvPr id="93" name="Entrada de lápiz 92">
                  <a:extLst>
                    <a:ext uri="{FF2B5EF4-FFF2-40B4-BE49-F238E27FC236}">
                      <a16:creationId xmlns:a16="http://schemas.microsoft.com/office/drawing/2014/main" id="{A01BCD89-7827-462B-A5BC-D11A95DC009F}"/>
                    </a:ext>
                  </a:extLst>
                </p:cNvPr>
                <p:cNvPicPr/>
                <p:nvPr/>
              </p:nvPicPr>
              <p:blipFill>
                <a:blip r:embed="rId161"/>
                <a:stretch>
                  <a:fillRect/>
                </a:stretch>
              </p:blipFill>
              <p:spPr>
                <a:xfrm>
                  <a:off x="6458400" y="2606239"/>
                  <a:ext cx="400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Entrada de lápiz 93">
                  <a:extLst>
                    <a:ext uri="{FF2B5EF4-FFF2-40B4-BE49-F238E27FC236}">
                      <a16:creationId xmlns:a16="http://schemas.microsoft.com/office/drawing/2014/main" id="{400D94D5-262B-4B9F-BC46-4B51B1D0331B}"/>
                    </a:ext>
                  </a:extLst>
                </p14:cNvPr>
                <p14:cNvContentPartPr/>
                <p14:nvPr/>
              </p14:nvContentPartPr>
              <p14:xfrm>
                <a:off x="6792480" y="2502199"/>
                <a:ext cx="345600" cy="286920"/>
              </p14:xfrm>
            </p:contentPart>
          </mc:Choice>
          <mc:Fallback xmlns="">
            <p:pic>
              <p:nvPicPr>
                <p:cNvPr id="94" name="Entrada de lápiz 93">
                  <a:extLst>
                    <a:ext uri="{FF2B5EF4-FFF2-40B4-BE49-F238E27FC236}">
                      <a16:creationId xmlns:a16="http://schemas.microsoft.com/office/drawing/2014/main" id="{400D94D5-262B-4B9F-BC46-4B51B1D0331B}"/>
                    </a:ext>
                  </a:extLst>
                </p:cNvPr>
                <p:cNvPicPr/>
                <p:nvPr/>
              </p:nvPicPr>
              <p:blipFill>
                <a:blip r:embed="rId163"/>
                <a:stretch>
                  <a:fillRect/>
                </a:stretch>
              </p:blipFill>
              <p:spPr>
                <a:xfrm>
                  <a:off x="6783480" y="2493559"/>
                  <a:ext cx="363240" cy="304560"/>
                </a:xfrm>
                <a:prstGeom prst="rect">
                  <a:avLst/>
                </a:prstGeom>
              </p:spPr>
            </p:pic>
          </mc:Fallback>
        </mc:AlternateContent>
      </p:grpSp>
    </p:spTree>
    <p:extLst>
      <p:ext uri="{BB962C8B-B14F-4D97-AF65-F5344CB8AC3E}">
        <p14:creationId xmlns:p14="http://schemas.microsoft.com/office/powerpoint/2010/main" val="378725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353138" y="942329"/>
            <a:ext cx="8542045"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Un transistor que trabaja en la región activa tiene unas corrientes I</a:t>
            </a:r>
            <a:r>
              <a:rPr lang="es-ES" sz="1600" baseline="-25000" dirty="0"/>
              <a:t>C</a:t>
            </a:r>
            <a:r>
              <a:rPr lang="es-ES" sz="1600" dirty="0"/>
              <a:t>= 9.5 mA e I</a:t>
            </a:r>
            <a:r>
              <a:rPr lang="es-ES" sz="1600" baseline="-25000" dirty="0"/>
              <a:t>E</a:t>
            </a:r>
            <a:r>
              <a:rPr lang="es-ES" sz="1600" dirty="0"/>
              <a:t>= 10 </a:t>
            </a:r>
            <a:r>
              <a:rPr lang="es-ES" sz="1600" dirty="0" err="1"/>
              <a:t>mA.</a:t>
            </a:r>
            <a:r>
              <a:rPr lang="es-ES" sz="1600" dirty="0"/>
              <a:t> Calcular los valores de I</a:t>
            </a:r>
            <a:r>
              <a:rPr lang="es-ES" sz="1600" baseline="-25000" dirty="0"/>
              <a:t>B</a:t>
            </a:r>
            <a:r>
              <a:rPr lang="es-ES" sz="1600" dirty="0"/>
              <a:t>, </a:t>
            </a:r>
            <a:r>
              <a:rPr lang="el-GR" sz="1600" i="1" dirty="0"/>
              <a:t>α</a:t>
            </a:r>
            <a:r>
              <a:rPr lang="es-ES" sz="1600" dirty="0"/>
              <a:t> y </a:t>
            </a:r>
            <a:r>
              <a:rPr lang="el-GR" sz="1600" i="1" dirty="0"/>
              <a:t>β</a:t>
            </a:r>
            <a:r>
              <a:rPr lang="es-ES" sz="1600" dirty="0"/>
              <a:t>.</a:t>
            </a:r>
          </a:p>
          <a:p>
            <a:pPr algn="just">
              <a:tabLst>
                <a:tab pos="228600" algn="l"/>
              </a:tabLst>
            </a:pPr>
            <a:endParaRPr lang="es-ES" sz="1600" dirty="0"/>
          </a:p>
          <a:p>
            <a:pPr algn="just">
              <a:tabLst>
                <a:tab pos="228600" algn="l"/>
              </a:tabLst>
            </a:pPr>
            <a:endParaRPr lang="es-ES" sz="1600" dirty="0"/>
          </a:p>
          <a:p>
            <a:pPr algn="just">
              <a:tabLst>
                <a:tab pos="228600" algn="l"/>
              </a:tabLst>
            </a:pPr>
            <a:endParaRPr lang="es-ES" sz="1600" dirty="0"/>
          </a:p>
        </p:txBody>
      </p:sp>
      <p:sp>
        <p:nvSpPr>
          <p:cNvPr id="5" name="Título 2">
            <a:extLst>
              <a:ext uri="{FF2B5EF4-FFF2-40B4-BE49-F238E27FC236}">
                <a16:creationId xmlns:a16="http://schemas.microsoft.com/office/drawing/2014/main" id="{8FA62E10-B089-47F0-98CB-A87662BECD84}"/>
              </a:ext>
            </a:extLst>
          </p:cNvPr>
          <p:cNvSpPr txBox="1">
            <a:spLocks/>
          </p:cNvSpPr>
          <p:nvPr/>
        </p:nvSpPr>
        <p:spPr bwMode="auto">
          <a:xfrm>
            <a:off x="399575" y="-27161"/>
            <a:ext cx="864636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Ejemplo</a:t>
            </a:r>
          </a:p>
        </p:txBody>
      </p:sp>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0A269F2A-6056-43EA-9B0B-355E37BDCDDD}"/>
                  </a:ext>
                </a:extLst>
              </p14:cNvPr>
              <p14:cNvContentPartPr/>
              <p14:nvPr/>
            </p14:nvContentPartPr>
            <p14:xfrm>
              <a:off x="3301659" y="1071199"/>
              <a:ext cx="1165680" cy="19440"/>
            </p14:xfrm>
          </p:contentPart>
        </mc:Choice>
        <mc:Fallback xmlns="">
          <p:pic>
            <p:nvPicPr>
              <p:cNvPr id="2" name="Entrada de lápiz 1">
                <a:extLst>
                  <a:ext uri="{FF2B5EF4-FFF2-40B4-BE49-F238E27FC236}">
                    <a16:creationId xmlns:a16="http://schemas.microsoft.com/office/drawing/2014/main" id="{0A269F2A-6056-43EA-9B0B-355E37BDCDDD}"/>
                  </a:ext>
                </a:extLst>
              </p:cNvPr>
              <p:cNvPicPr/>
              <p:nvPr/>
            </p:nvPicPr>
            <p:blipFill>
              <a:blip r:embed="rId3"/>
              <a:stretch>
                <a:fillRect/>
              </a:stretch>
            </p:blipFill>
            <p:spPr>
              <a:xfrm>
                <a:off x="3266019" y="999559"/>
                <a:ext cx="1237320" cy="163080"/>
              </a:xfrm>
              <a:prstGeom prst="rect">
                <a:avLst/>
              </a:prstGeom>
            </p:spPr>
          </p:pic>
        </mc:Fallback>
      </mc:AlternateContent>
      <p:grpSp>
        <p:nvGrpSpPr>
          <p:cNvPr id="25" name="Grupo 24">
            <a:extLst>
              <a:ext uri="{FF2B5EF4-FFF2-40B4-BE49-F238E27FC236}">
                <a16:creationId xmlns:a16="http://schemas.microsoft.com/office/drawing/2014/main" id="{5A3A18D4-21CF-4BED-93FC-D1944FB04147}"/>
              </a:ext>
            </a:extLst>
          </p:cNvPr>
          <p:cNvGrpSpPr/>
          <p:nvPr/>
        </p:nvGrpSpPr>
        <p:grpSpPr>
          <a:xfrm>
            <a:off x="468459" y="1705159"/>
            <a:ext cx="324720" cy="195480"/>
            <a:chOff x="468459" y="1705159"/>
            <a:chExt cx="324720" cy="195480"/>
          </a:xfrm>
        </p:grpSpPr>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0669F1ED-F1F6-4C9F-BBB6-79A2C5D29409}"/>
                    </a:ext>
                  </a:extLst>
                </p14:cNvPr>
                <p14:cNvContentPartPr/>
                <p14:nvPr/>
              </p14:nvContentPartPr>
              <p14:xfrm>
                <a:off x="468459" y="1705159"/>
                <a:ext cx="170280" cy="176760"/>
              </p14:xfrm>
            </p:contentPart>
          </mc:Choice>
          <mc:Fallback xmlns="">
            <p:pic>
              <p:nvPicPr>
                <p:cNvPr id="3" name="Entrada de lápiz 2">
                  <a:extLst>
                    <a:ext uri="{FF2B5EF4-FFF2-40B4-BE49-F238E27FC236}">
                      <a16:creationId xmlns:a16="http://schemas.microsoft.com/office/drawing/2014/main" id="{0669F1ED-F1F6-4C9F-BBB6-79A2C5D29409}"/>
                    </a:ext>
                  </a:extLst>
                </p:cNvPr>
                <p:cNvPicPr/>
                <p:nvPr/>
              </p:nvPicPr>
              <p:blipFill>
                <a:blip r:embed="rId5"/>
                <a:stretch>
                  <a:fillRect/>
                </a:stretch>
              </p:blipFill>
              <p:spPr>
                <a:xfrm>
                  <a:off x="459819" y="1696159"/>
                  <a:ext cx="187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0785818E-9D1F-4730-BDFE-3186576579B4}"/>
                    </a:ext>
                  </a:extLst>
                </p14:cNvPr>
                <p14:cNvContentPartPr/>
                <p14:nvPr/>
              </p14:nvContentPartPr>
              <p14:xfrm>
                <a:off x="668979" y="1815319"/>
                <a:ext cx="124200" cy="85320"/>
              </p14:xfrm>
            </p:contentPart>
          </mc:Choice>
          <mc:Fallback xmlns="">
            <p:pic>
              <p:nvPicPr>
                <p:cNvPr id="4" name="Entrada de lápiz 3">
                  <a:extLst>
                    <a:ext uri="{FF2B5EF4-FFF2-40B4-BE49-F238E27FC236}">
                      <a16:creationId xmlns:a16="http://schemas.microsoft.com/office/drawing/2014/main" id="{0785818E-9D1F-4730-BDFE-3186576579B4}"/>
                    </a:ext>
                  </a:extLst>
                </p:cNvPr>
                <p:cNvPicPr/>
                <p:nvPr/>
              </p:nvPicPr>
              <p:blipFill>
                <a:blip r:embed="rId7"/>
                <a:stretch>
                  <a:fillRect/>
                </a:stretch>
              </p:blipFill>
              <p:spPr>
                <a:xfrm>
                  <a:off x="659979" y="1806319"/>
                  <a:ext cx="141840" cy="102960"/>
                </a:xfrm>
                <a:prstGeom prst="rect">
                  <a:avLst/>
                </a:prstGeom>
              </p:spPr>
            </p:pic>
          </mc:Fallback>
        </mc:AlternateContent>
      </p:grpSp>
      <p:grpSp>
        <p:nvGrpSpPr>
          <p:cNvPr id="24" name="Grupo 23">
            <a:extLst>
              <a:ext uri="{FF2B5EF4-FFF2-40B4-BE49-F238E27FC236}">
                <a16:creationId xmlns:a16="http://schemas.microsoft.com/office/drawing/2014/main" id="{91A17F2C-705F-4A63-8BAC-AB04C50B1E92}"/>
              </a:ext>
            </a:extLst>
          </p:cNvPr>
          <p:cNvGrpSpPr/>
          <p:nvPr/>
        </p:nvGrpSpPr>
        <p:grpSpPr>
          <a:xfrm>
            <a:off x="991179" y="1624879"/>
            <a:ext cx="1211400" cy="378720"/>
            <a:chOff x="991179" y="1624879"/>
            <a:chExt cx="1211400" cy="378720"/>
          </a:xfrm>
        </p:grpSpPr>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A45BDDB2-54B3-4730-89EA-7E42845B7D96}"/>
                    </a:ext>
                  </a:extLst>
                </p14:cNvPr>
                <p14:cNvContentPartPr/>
                <p14:nvPr/>
              </p14:nvContentPartPr>
              <p14:xfrm>
                <a:off x="991179" y="1752679"/>
                <a:ext cx="105480" cy="21240"/>
              </p14:xfrm>
            </p:contentPart>
          </mc:Choice>
          <mc:Fallback xmlns="">
            <p:pic>
              <p:nvPicPr>
                <p:cNvPr id="6" name="Entrada de lápiz 5">
                  <a:extLst>
                    <a:ext uri="{FF2B5EF4-FFF2-40B4-BE49-F238E27FC236}">
                      <a16:creationId xmlns:a16="http://schemas.microsoft.com/office/drawing/2014/main" id="{A45BDDB2-54B3-4730-89EA-7E42845B7D96}"/>
                    </a:ext>
                  </a:extLst>
                </p:cNvPr>
                <p:cNvPicPr/>
                <p:nvPr/>
              </p:nvPicPr>
              <p:blipFill>
                <a:blip r:embed="rId9"/>
                <a:stretch>
                  <a:fillRect/>
                </a:stretch>
              </p:blipFill>
              <p:spPr>
                <a:xfrm>
                  <a:off x="982179" y="1743679"/>
                  <a:ext cx="123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CBF02499-8865-4C0F-A2EF-3B2D50D6A1F9}"/>
                    </a:ext>
                  </a:extLst>
                </p14:cNvPr>
                <p14:cNvContentPartPr/>
                <p14:nvPr/>
              </p14:nvContentPartPr>
              <p14:xfrm>
                <a:off x="997659" y="1815319"/>
                <a:ext cx="90000" cy="13680"/>
              </p14:xfrm>
            </p:contentPart>
          </mc:Choice>
          <mc:Fallback xmlns="">
            <p:pic>
              <p:nvPicPr>
                <p:cNvPr id="7" name="Entrada de lápiz 6">
                  <a:extLst>
                    <a:ext uri="{FF2B5EF4-FFF2-40B4-BE49-F238E27FC236}">
                      <a16:creationId xmlns:a16="http://schemas.microsoft.com/office/drawing/2014/main" id="{CBF02499-8865-4C0F-A2EF-3B2D50D6A1F9}"/>
                    </a:ext>
                  </a:extLst>
                </p:cNvPr>
                <p:cNvPicPr/>
                <p:nvPr/>
              </p:nvPicPr>
              <p:blipFill>
                <a:blip r:embed="rId11"/>
                <a:stretch>
                  <a:fillRect/>
                </a:stretch>
              </p:blipFill>
              <p:spPr>
                <a:xfrm>
                  <a:off x="988659" y="1806679"/>
                  <a:ext cx="107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CF868886-2879-41B3-B554-197F51433B97}"/>
                    </a:ext>
                  </a:extLst>
                </p14:cNvPr>
                <p14:cNvContentPartPr/>
                <p14:nvPr/>
              </p14:nvContentPartPr>
              <p14:xfrm>
                <a:off x="1366659" y="1738999"/>
                <a:ext cx="16560" cy="264600"/>
              </p14:xfrm>
            </p:contentPart>
          </mc:Choice>
          <mc:Fallback xmlns="">
            <p:pic>
              <p:nvPicPr>
                <p:cNvPr id="8" name="Entrada de lápiz 7">
                  <a:extLst>
                    <a:ext uri="{FF2B5EF4-FFF2-40B4-BE49-F238E27FC236}">
                      <a16:creationId xmlns:a16="http://schemas.microsoft.com/office/drawing/2014/main" id="{CF868886-2879-41B3-B554-197F51433B97}"/>
                    </a:ext>
                  </a:extLst>
                </p:cNvPr>
                <p:cNvPicPr/>
                <p:nvPr/>
              </p:nvPicPr>
              <p:blipFill>
                <a:blip r:embed="rId13"/>
                <a:stretch>
                  <a:fillRect/>
                </a:stretch>
              </p:blipFill>
              <p:spPr>
                <a:xfrm>
                  <a:off x="1358019" y="1729999"/>
                  <a:ext cx="342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B660CD75-6006-49E3-A259-8BFD9D1D9FAC}"/>
                    </a:ext>
                  </a:extLst>
                </p14:cNvPr>
                <p14:cNvContentPartPr/>
                <p14:nvPr/>
              </p14:nvContentPartPr>
              <p14:xfrm>
                <a:off x="1269819" y="1696519"/>
                <a:ext cx="245880" cy="178560"/>
              </p14:xfrm>
            </p:contentPart>
          </mc:Choice>
          <mc:Fallback xmlns="">
            <p:pic>
              <p:nvPicPr>
                <p:cNvPr id="9" name="Entrada de lápiz 8">
                  <a:extLst>
                    <a:ext uri="{FF2B5EF4-FFF2-40B4-BE49-F238E27FC236}">
                      <a16:creationId xmlns:a16="http://schemas.microsoft.com/office/drawing/2014/main" id="{B660CD75-6006-49E3-A259-8BFD9D1D9FAC}"/>
                    </a:ext>
                  </a:extLst>
                </p:cNvPr>
                <p:cNvPicPr/>
                <p:nvPr/>
              </p:nvPicPr>
              <p:blipFill>
                <a:blip r:embed="rId15"/>
                <a:stretch>
                  <a:fillRect/>
                </a:stretch>
              </p:blipFill>
              <p:spPr>
                <a:xfrm>
                  <a:off x="1261179" y="1687879"/>
                  <a:ext cx="263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45C9431C-6798-496E-9B7F-68030F0518F6}"/>
                    </a:ext>
                  </a:extLst>
                </p14:cNvPr>
                <p14:cNvContentPartPr/>
                <p14:nvPr/>
              </p14:nvContentPartPr>
              <p14:xfrm>
                <a:off x="1649619" y="1624879"/>
                <a:ext cx="238680" cy="212760"/>
              </p14:xfrm>
            </p:contentPart>
          </mc:Choice>
          <mc:Fallback xmlns="">
            <p:pic>
              <p:nvPicPr>
                <p:cNvPr id="11" name="Entrada de lápiz 10">
                  <a:extLst>
                    <a:ext uri="{FF2B5EF4-FFF2-40B4-BE49-F238E27FC236}">
                      <a16:creationId xmlns:a16="http://schemas.microsoft.com/office/drawing/2014/main" id="{45C9431C-6798-496E-9B7F-68030F0518F6}"/>
                    </a:ext>
                  </a:extLst>
                </p:cNvPr>
                <p:cNvPicPr/>
                <p:nvPr/>
              </p:nvPicPr>
              <p:blipFill>
                <a:blip r:embed="rId17"/>
                <a:stretch>
                  <a:fillRect/>
                </a:stretch>
              </p:blipFill>
              <p:spPr>
                <a:xfrm>
                  <a:off x="1640979" y="1615879"/>
                  <a:ext cx="256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721F2E44-2899-41A0-AD14-495D48DD804D}"/>
                    </a:ext>
                  </a:extLst>
                </p14:cNvPr>
                <p14:cNvContentPartPr/>
                <p14:nvPr/>
              </p14:nvContentPartPr>
              <p14:xfrm>
                <a:off x="1996659" y="1715599"/>
                <a:ext cx="205920" cy="178560"/>
              </p14:xfrm>
            </p:contentPart>
          </mc:Choice>
          <mc:Fallback xmlns="">
            <p:pic>
              <p:nvPicPr>
                <p:cNvPr id="12" name="Entrada de lápiz 11">
                  <a:extLst>
                    <a:ext uri="{FF2B5EF4-FFF2-40B4-BE49-F238E27FC236}">
                      <a16:creationId xmlns:a16="http://schemas.microsoft.com/office/drawing/2014/main" id="{721F2E44-2899-41A0-AD14-495D48DD804D}"/>
                    </a:ext>
                  </a:extLst>
                </p:cNvPr>
                <p:cNvPicPr/>
                <p:nvPr/>
              </p:nvPicPr>
              <p:blipFill>
                <a:blip r:embed="rId19"/>
                <a:stretch>
                  <a:fillRect/>
                </a:stretch>
              </p:blipFill>
              <p:spPr>
                <a:xfrm>
                  <a:off x="1988019" y="1706959"/>
                  <a:ext cx="223560" cy="196200"/>
                </a:xfrm>
                <a:prstGeom prst="rect">
                  <a:avLst/>
                </a:prstGeom>
              </p:spPr>
            </p:pic>
          </mc:Fallback>
        </mc:AlternateContent>
      </p:grpSp>
      <p:grpSp>
        <p:nvGrpSpPr>
          <p:cNvPr id="23" name="Grupo 22">
            <a:extLst>
              <a:ext uri="{FF2B5EF4-FFF2-40B4-BE49-F238E27FC236}">
                <a16:creationId xmlns:a16="http://schemas.microsoft.com/office/drawing/2014/main" id="{647743AD-7155-4B19-8CA7-350B4342042C}"/>
              </a:ext>
            </a:extLst>
          </p:cNvPr>
          <p:cNvGrpSpPr/>
          <p:nvPr/>
        </p:nvGrpSpPr>
        <p:grpSpPr>
          <a:xfrm>
            <a:off x="501219" y="2210599"/>
            <a:ext cx="745200" cy="272520"/>
            <a:chOff x="501219" y="2210599"/>
            <a:chExt cx="745200" cy="272520"/>
          </a:xfrm>
        </p:grpSpPr>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B88D017E-C6E3-418E-A99E-0D55756A9EFD}"/>
                    </a:ext>
                  </a:extLst>
                </p14:cNvPr>
                <p14:cNvContentPartPr/>
                <p14:nvPr/>
              </p14:nvContentPartPr>
              <p14:xfrm>
                <a:off x="501219" y="2210599"/>
                <a:ext cx="164520" cy="270000"/>
              </p14:xfrm>
            </p:contentPart>
          </mc:Choice>
          <mc:Fallback xmlns="">
            <p:pic>
              <p:nvPicPr>
                <p:cNvPr id="13" name="Entrada de lápiz 12">
                  <a:extLst>
                    <a:ext uri="{FF2B5EF4-FFF2-40B4-BE49-F238E27FC236}">
                      <a16:creationId xmlns:a16="http://schemas.microsoft.com/office/drawing/2014/main" id="{B88D017E-C6E3-418E-A99E-0D55756A9EFD}"/>
                    </a:ext>
                  </a:extLst>
                </p:cNvPr>
                <p:cNvPicPr/>
                <p:nvPr/>
              </p:nvPicPr>
              <p:blipFill>
                <a:blip r:embed="rId21"/>
                <a:stretch>
                  <a:fillRect/>
                </a:stretch>
              </p:blipFill>
              <p:spPr>
                <a:xfrm>
                  <a:off x="492219" y="2201959"/>
                  <a:ext cx="1821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F763C148-A75E-4DAD-8E3E-D13A14F180D2}"/>
                    </a:ext>
                  </a:extLst>
                </p14:cNvPr>
                <p14:cNvContentPartPr/>
                <p14:nvPr/>
              </p14:nvContentPartPr>
              <p14:xfrm>
                <a:off x="777339" y="2386279"/>
                <a:ext cx="161640" cy="96840"/>
              </p14:xfrm>
            </p:contentPart>
          </mc:Choice>
          <mc:Fallback xmlns="">
            <p:pic>
              <p:nvPicPr>
                <p:cNvPr id="14" name="Entrada de lápiz 13">
                  <a:extLst>
                    <a:ext uri="{FF2B5EF4-FFF2-40B4-BE49-F238E27FC236}">
                      <a16:creationId xmlns:a16="http://schemas.microsoft.com/office/drawing/2014/main" id="{F763C148-A75E-4DAD-8E3E-D13A14F180D2}"/>
                    </a:ext>
                  </a:extLst>
                </p:cNvPr>
                <p:cNvPicPr/>
                <p:nvPr/>
              </p:nvPicPr>
              <p:blipFill>
                <a:blip r:embed="rId23"/>
                <a:stretch>
                  <a:fillRect/>
                </a:stretch>
              </p:blipFill>
              <p:spPr>
                <a:xfrm>
                  <a:off x="768699" y="2377639"/>
                  <a:ext cx="179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ED9FA73F-FBED-4AB5-AC92-4F6DE33A5696}"/>
                    </a:ext>
                  </a:extLst>
                </p14:cNvPr>
                <p14:cNvContentPartPr/>
                <p14:nvPr/>
              </p14:nvContentPartPr>
              <p14:xfrm>
                <a:off x="1064619" y="2357839"/>
                <a:ext cx="129240" cy="21960"/>
              </p14:xfrm>
            </p:contentPart>
          </mc:Choice>
          <mc:Fallback xmlns="">
            <p:pic>
              <p:nvPicPr>
                <p:cNvPr id="15" name="Entrada de lápiz 14">
                  <a:extLst>
                    <a:ext uri="{FF2B5EF4-FFF2-40B4-BE49-F238E27FC236}">
                      <a16:creationId xmlns:a16="http://schemas.microsoft.com/office/drawing/2014/main" id="{ED9FA73F-FBED-4AB5-AC92-4F6DE33A5696}"/>
                    </a:ext>
                  </a:extLst>
                </p:cNvPr>
                <p:cNvPicPr/>
                <p:nvPr/>
              </p:nvPicPr>
              <p:blipFill>
                <a:blip r:embed="rId25"/>
                <a:stretch>
                  <a:fillRect/>
                </a:stretch>
              </p:blipFill>
              <p:spPr>
                <a:xfrm>
                  <a:off x="1055619" y="2349199"/>
                  <a:ext cx="146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9FE3888D-F8D5-4240-83D2-F095F7854485}"/>
                    </a:ext>
                  </a:extLst>
                </p14:cNvPr>
                <p14:cNvContentPartPr/>
                <p14:nvPr/>
              </p14:nvContentPartPr>
              <p14:xfrm>
                <a:off x="1113579" y="2424079"/>
                <a:ext cx="132840" cy="19440"/>
              </p14:xfrm>
            </p:contentPart>
          </mc:Choice>
          <mc:Fallback xmlns="">
            <p:pic>
              <p:nvPicPr>
                <p:cNvPr id="16" name="Entrada de lápiz 15">
                  <a:extLst>
                    <a:ext uri="{FF2B5EF4-FFF2-40B4-BE49-F238E27FC236}">
                      <a16:creationId xmlns:a16="http://schemas.microsoft.com/office/drawing/2014/main" id="{9FE3888D-F8D5-4240-83D2-F095F7854485}"/>
                    </a:ext>
                  </a:extLst>
                </p:cNvPr>
                <p:cNvPicPr/>
                <p:nvPr/>
              </p:nvPicPr>
              <p:blipFill>
                <a:blip r:embed="rId27"/>
                <a:stretch>
                  <a:fillRect/>
                </a:stretch>
              </p:blipFill>
              <p:spPr>
                <a:xfrm>
                  <a:off x="1104939" y="2415079"/>
                  <a:ext cx="150480" cy="37080"/>
                </a:xfrm>
                <a:prstGeom prst="rect">
                  <a:avLst/>
                </a:prstGeom>
              </p:spPr>
            </p:pic>
          </mc:Fallback>
        </mc:AlternateContent>
      </p:grpSp>
      <p:grpSp>
        <p:nvGrpSpPr>
          <p:cNvPr id="22" name="Grupo 21">
            <a:extLst>
              <a:ext uri="{FF2B5EF4-FFF2-40B4-BE49-F238E27FC236}">
                <a16:creationId xmlns:a16="http://schemas.microsoft.com/office/drawing/2014/main" id="{C498CAE2-567C-454A-BE93-87463CE2EB02}"/>
              </a:ext>
            </a:extLst>
          </p:cNvPr>
          <p:cNvGrpSpPr/>
          <p:nvPr/>
        </p:nvGrpSpPr>
        <p:grpSpPr>
          <a:xfrm>
            <a:off x="1439739" y="2196559"/>
            <a:ext cx="858600" cy="321840"/>
            <a:chOff x="1439739" y="2196559"/>
            <a:chExt cx="858600" cy="321840"/>
          </a:xfrm>
        </p:grpSpPr>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8D3873AF-14AB-4918-9D29-9FDA8DBC535E}"/>
                    </a:ext>
                  </a:extLst>
                </p14:cNvPr>
                <p14:cNvContentPartPr/>
                <p14:nvPr/>
              </p14:nvContentPartPr>
              <p14:xfrm>
                <a:off x="1439739" y="2273599"/>
                <a:ext cx="252360" cy="171360"/>
              </p14:xfrm>
            </p:contentPart>
          </mc:Choice>
          <mc:Fallback xmlns="">
            <p:pic>
              <p:nvPicPr>
                <p:cNvPr id="17" name="Entrada de lápiz 16">
                  <a:extLst>
                    <a:ext uri="{FF2B5EF4-FFF2-40B4-BE49-F238E27FC236}">
                      <a16:creationId xmlns:a16="http://schemas.microsoft.com/office/drawing/2014/main" id="{8D3873AF-14AB-4918-9D29-9FDA8DBC535E}"/>
                    </a:ext>
                  </a:extLst>
                </p:cNvPr>
                <p:cNvPicPr/>
                <p:nvPr/>
              </p:nvPicPr>
              <p:blipFill>
                <a:blip r:embed="rId29"/>
                <a:stretch>
                  <a:fillRect/>
                </a:stretch>
              </p:blipFill>
              <p:spPr>
                <a:xfrm>
                  <a:off x="1430739" y="2264599"/>
                  <a:ext cx="270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492D2142-A99A-4606-9552-E6BE0DCE8248}"/>
                    </a:ext>
                  </a:extLst>
                </p14:cNvPr>
                <p14:cNvContentPartPr/>
                <p14:nvPr/>
              </p14:nvContentPartPr>
              <p14:xfrm>
                <a:off x="1865259" y="2196559"/>
                <a:ext cx="204480" cy="264240"/>
              </p14:xfrm>
            </p:contentPart>
          </mc:Choice>
          <mc:Fallback xmlns="">
            <p:pic>
              <p:nvPicPr>
                <p:cNvPr id="18" name="Entrada de lápiz 17">
                  <a:extLst>
                    <a:ext uri="{FF2B5EF4-FFF2-40B4-BE49-F238E27FC236}">
                      <a16:creationId xmlns:a16="http://schemas.microsoft.com/office/drawing/2014/main" id="{492D2142-A99A-4606-9552-E6BE0DCE8248}"/>
                    </a:ext>
                  </a:extLst>
                </p:cNvPr>
                <p:cNvPicPr/>
                <p:nvPr/>
              </p:nvPicPr>
              <p:blipFill>
                <a:blip r:embed="rId31"/>
                <a:stretch>
                  <a:fillRect/>
                </a:stretch>
              </p:blipFill>
              <p:spPr>
                <a:xfrm>
                  <a:off x="1856619" y="2187919"/>
                  <a:ext cx="222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51D3F5A1-C1F6-4D53-8F0D-E0C23D970951}"/>
                    </a:ext>
                  </a:extLst>
                </p14:cNvPr>
                <p14:cNvContentPartPr/>
                <p14:nvPr/>
              </p14:nvContentPartPr>
              <p14:xfrm>
                <a:off x="2156139" y="2362159"/>
                <a:ext cx="128160" cy="156240"/>
              </p14:xfrm>
            </p:contentPart>
          </mc:Choice>
          <mc:Fallback xmlns="">
            <p:pic>
              <p:nvPicPr>
                <p:cNvPr id="19" name="Entrada de lápiz 18">
                  <a:extLst>
                    <a:ext uri="{FF2B5EF4-FFF2-40B4-BE49-F238E27FC236}">
                      <a16:creationId xmlns:a16="http://schemas.microsoft.com/office/drawing/2014/main" id="{51D3F5A1-C1F6-4D53-8F0D-E0C23D970951}"/>
                    </a:ext>
                  </a:extLst>
                </p:cNvPr>
                <p:cNvPicPr/>
                <p:nvPr/>
              </p:nvPicPr>
              <p:blipFill>
                <a:blip r:embed="rId33"/>
                <a:stretch>
                  <a:fillRect/>
                </a:stretch>
              </p:blipFill>
              <p:spPr>
                <a:xfrm>
                  <a:off x="2147139" y="2353519"/>
                  <a:ext cx="145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EE784802-BE65-4CFC-BE96-8FDB8CF4E41D}"/>
                    </a:ext>
                  </a:extLst>
                </p14:cNvPr>
                <p14:cNvContentPartPr/>
                <p14:nvPr/>
              </p14:nvContentPartPr>
              <p14:xfrm>
                <a:off x="2162259" y="2448559"/>
                <a:ext cx="57600" cy="18000"/>
              </p14:xfrm>
            </p:contentPart>
          </mc:Choice>
          <mc:Fallback xmlns="">
            <p:pic>
              <p:nvPicPr>
                <p:cNvPr id="20" name="Entrada de lápiz 19">
                  <a:extLst>
                    <a:ext uri="{FF2B5EF4-FFF2-40B4-BE49-F238E27FC236}">
                      <a16:creationId xmlns:a16="http://schemas.microsoft.com/office/drawing/2014/main" id="{EE784802-BE65-4CFC-BE96-8FDB8CF4E41D}"/>
                    </a:ext>
                  </a:extLst>
                </p:cNvPr>
                <p:cNvPicPr/>
                <p:nvPr/>
              </p:nvPicPr>
              <p:blipFill>
                <a:blip r:embed="rId35"/>
                <a:stretch>
                  <a:fillRect/>
                </a:stretch>
              </p:blipFill>
              <p:spPr>
                <a:xfrm>
                  <a:off x="2153259" y="2439919"/>
                  <a:ext cx="75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ECFCB0C6-8922-4507-AD71-095C8B075150}"/>
                    </a:ext>
                  </a:extLst>
                </p14:cNvPr>
                <p14:cNvContentPartPr/>
                <p14:nvPr/>
              </p14:nvContentPartPr>
              <p14:xfrm>
                <a:off x="2161899" y="2361799"/>
                <a:ext cx="136440" cy="43560"/>
              </p14:xfrm>
            </p:contentPart>
          </mc:Choice>
          <mc:Fallback xmlns="">
            <p:pic>
              <p:nvPicPr>
                <p:cNvPr id="21" name="Entrada de lápiz 20">
                  <a:extLst>
                    <a:ext uri="{FF2B5EF4-FFF2-40B4-BE49-F238E27FC236}">
                      <a16:creationId xmlns:a16="http://schemas.microsoft.com/office/drawing/2014/main" id="{ECFCB0C6-8922-4507-AD71-095C8B075150}"/>
                    </a:ext>
                  </a:extLst>
                </p:cNvPr>
                <p:cNvPicPr/>
                <p:nvPr/>
              </p:nvPicPr>
              <p:blipFill>
                <a:blip r:embed="rId37"/>
                <a:stretch>
                  <a:fillRect/>
                </a:stretch>
              </p:blipFill>
              <p:spPr>
                <a:xfrm>
                  <a:off x="2152899" y="2353159"/>
                  <a:ext cx="154080" cy="61200"/>
                </a:xfrm>
                <a:prstGeom prst="rect">
                  <a:avLst/>
                </a:prstGeom>
              </p:spPr>
            </p:pic>
          </mc:Fallback>
        </mc:AlternateContent>
      </p:grpSp>
      <p:grpSp>
        <p:nvGrpSpPr>
          <p:cNvPr id="52" name="Grupo 51">
            <a:extLst>
              <a:ext uri="{FF2B5EF4-FFF2-40B4-BE49-F238E27FC236}">
                <a16:creationId xmlns:a16="http://schemas.microsoft.com/office/drawing/2014/main" id="{5A682B7B-F12B-4466-BFBE-3240DA78279B}"/>
              </a:ext>
            </a:extLst>
          </p:cNvPr>
          <p:cNvGrpSpPr/>
          <p:nvPr/>
        </p:nvGrpSpPr>
        <p:grpSpPr>
          <a:xfrm>
            <a:off x="4387779" y="2602279"/>
            <a:ext cx="425520" cy="282960"/>
            <a:chOff x="4387779" y="2602279"/>
            <a:chExt cx="425520" cy="282960"/>
          </a:xfrm>
        </p:grpSpPr>
        <mc:AlternateContent xmlns:mc="http://schemas.openxmlformats.org/markup-compatibility/2006" xmlns:p14="http://schemas.microsoft.com/office/powerpoint/2010/main">
          <mc:Choice Requires="p14">
            <p:contentPart p14:bwMode="auto" r:id="rId38">
              <p14:nvContentPartPr>
                <p14:cNvPr id="34" name="Entrada de lápiz 33">
                  <a:extLst>
                    <a:ext uri="{FF2B5EF4-FFF2-40B4-BE49-F238E27FC236}">
                      <a16:creationId xmlns:a16="http://schemas.microsoft.com/office/drawing/2014/main" id="{07F04A12-F6FE-4FF7-9357-5769684428B9}"/>
                    </a:ext>
                  </a:extLst>
                </p14:cNvPr>
                <p14:cNvContentPartPr/>
                <p14:nvPr/>
              </p14:nvContentPartPr>
              <p14:xfrm>
                <a:off x="4387779" y="2602279"/>
                <a:ext cx="248760" cy="266760"/>
              </p14:xfrm>
            </p:contentPart>
          </mc:Choice>
          <mc:Fallback xmlns="">
            <p:pic>
              <p:nvPicPr>
                <p:cNvPr id="34" name="Entrada de lápiz 33">
                  <a:extLst>
                    <a:ext uri="{FF2B5EF4-FFF2-40B4-BE49-F238E27FC236}">
                      <a16:creationId xmlns:a16="http://schemas.microsoft.com/office/drawing/2014/main" id="{07F04A12-F6FE-4FF7-9357-5769684428B9}"/>
                    </a:ext>
                  </a:extLst>
                </p:cNvPr>
                <p:cNvPicPr/>
                <p:nvPr/>
              </p:nvPicPr>
              <p:blipFill>
                <a:blip r:embed="rId39"/>
                <a:stretch>
                  <a:fillRect/>
                </a:stretch>
              </p:blipFill>
              <p:spPr>
                <a:xfrm>
                  <a:off x="4378779" y="2593639"/>
                  <a:ext cx="2664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Entrada de lápiz 34">
                  <a:extLst>
                    <a:ext uri="{FF2B5EF4-FFF2-40B4-BE49-F238E27FC236}">
                      <a16:creationId xmlns:a16="http://schemas.microsoft.com/office/drawing/2014/main" id="{F324B1CF-021B-4C20-B8D1-993892EA90BC}"/>
                    </a:ext>
                  </a:extLst>
                </p14:cNvPr>
                <p14:cNvContentPartPr/>
                <p14:nvPr/>
              </p14:nvContentPartPr>
              <p14:xfrm>
                <a:off x="4658139" y="2773639"/>
                <a:ext cx="155160" cy="111600"/>
              </p14:xfrm>
            </p:contentPart>
          </mc:Choice>
          <mc:Fallback xmlns="">
            <p:pic>
              <p:nvPicPr>
                <p:cNvPr id="35" name="Entrada de lápiz 34">
                  <a:extLst>
                    <a:ext uri="{FF2B5EF4-FFF2-40B4-BE49-F238E27FC236}">
                      <a16:creationId xmlns:a16="http://schemas.microsoft.com/office/drawing/2014/main" id="{F324B1CF-021B-4C20-B8D1-993892EA90BC}"/>
                    </a:ext>
                  </a:extLst>
                </p:cNvPr>
                <p:cNvPicPr/>
                <p:nvPr/>
              </p:nvPicPr>
              <p:blipFill>
                <a:blip r:embed="rId41"/>
                <a:stretch>
                  <a:fillRect/>
                </a:stretch>
              </p:blipFill>
              <p:spPr>
                <a:xfrm>
                  <a:off x="4649499" y="2764999"/>
                  <a:ext cx="1728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Entrada de lápiz 35">
                  <a:extLst>
                    <a:ext uri="{FF2B5EF4-FFF2-40B4-BE49-F238E27FC236}">
                      <a16:creationId xmlns:a16="http://schemas.microsoft.com/office/drawing/2014/main" id="{8B220BD8-7F80-43D6-A9DC-2279673995E2}"/>
                    </a:ext>
                  </a:extLst>
                </p14:cNvPr>
                <p14:cNvContentPartPr/>
                <p14:nvPr/>
              </p14:nvContentPartPr>
              <p14:xfrm>
                <a:off x="4670739" y="2807479"/>
                <a:ext cx="56880" cy="14760"/>
              </p14:xfrm>
            </p:contentPart>
          </mc:Choice>
          <mc:Fallback xmlns="">
            <p:pic>
              <p:nvPicPr>
                <p:cNvPr id="36" name="Entrada de lápiz 35">
                  <a:extLst>
                    <a:ext uri="{FF2B5EF4-FFF2-40B4-BE49-F238E27FC236}">
                      <a16:creationId xmlns:a16="http://schemas.microsoft.com/office/drawing/2014/main" id="{8B220BD8-7F80-43D6-A9DC-2279673995E2}"/>
                    </a:ext>
                  </a:extLst>
                </p:cNvPr>
                <p:cNvPicPr/>
                <p:nvPr/>
              </p:nvPicPr>
              <p:blipFill>
                <a:blip r:embed="rId43"/>
                <a:stretch>
                  <a:fillRect/>
                </a:stretch>
              </p:blipFill>
              <p:spPr>
                <a:xfrm>
                  <a:off x="4662099" y="2798479"/>
                  <a:ext cx="74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Entrada de lápiz 36">
                  <a:extLst>
                    <a:ext uri="{FF2B5EF4-FFF2-40B4-BE49-F238E27FC236}">
                      <a16:creationId xmlns:a16="http://schemas.microsoft.com/office/drawing/2014/main" id="{8A31B96F-A2DE-4405-84AC-ED9910297879}"/>
                    </a:ext>
                  </a:extLst>
                </p14:cNvPr>
                <p14:cNvContentPartPr/>
                <p14:nvPr/>
              </p14:nvContentPartPr>
              <p14:xfrm>
                <a:off x="4673979" y="2743399"/>
                <a:ext cx="97560" cy="42840"/>
              </p14:xfrm>
            </p:contentPart>
          </mc:Choice>
          <mc:Fallback xmlns="">
            <p:pic>
              <p:nvPicPr>
                <p:cNvPr id="37" name="Entrada de lápiz 36">
                  <a:extLst>
                    <a:ext uri="{FF2B5EF4-FFF2-40B4-BE49-F238E27FC236}">
                      <a16:creationId xmlns:a16="http://schemas.microsoft.com/office/drawing/2014/main" id="{8A31B96F-A2DE-4405-84AC-ED9910297879}"/>
                    </a:ext>
                  </a:extLst>
                </p:cNvPr>
                <p:cNvPicPr/>
                <p:nvPr/>
              </p:nvPicPr>
              <p:blipFill>
                <a:blip r:embed="rId45"/>
                <a:stretch>
                  <a:fillRect/>
                </a:stretch>
              </p:blipFill>
              <p:spPr>
                <a:xfrm>
                  <a:off x="4664979" y="2734759"/>
                  <a:ext cx="115200" cy="60480"/>
                </a:xfrm>
                <a:prstGeom prst="rect">
                  <a:avLst/>
                </a:prstGeom>
              </p:spPr>
            </p:pic>
          </mc:Fallback>
        </mc:AlternateContent>
      </p:grpSp>
      <p:grpSp>
        <p:nvGrpSpPr>
          <p:cNvPr id="51" name="Grupo 50">
            <a:extLst>
              <a:ext uri="{FF2B5EF4-FFF2-40B4-BE49-F238E27FC236}">
                <a16:creationId xmlns:a16="http://schemas.microsoft.com/office/drawing/2014/main" id="{8D58C4DC-F7D7-42E9-B0BB-6A7784BF669B}"/>
              </a:ext>
            </a:extLst>
          </p:cNvPr>
          <p:cNvGrpSpPr/>
          <p:nvPr/>
        </p:nvGrpSpPr>
        <p:grpSpPr>
          <a:xfrm>
            <a:off x="2734299" y="2046799"/>
            <a:ext cx="2621520" cy="418320"/>
            <a:chOff x="2734299" y="2046799"/>
            <a:chExt cx="2621520" cy="418320"/>
          </a:xfrm>
        </p:grpSpPr>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150288A0-236C-4247-9CA5-3F03F3909C16}"/>
                    </a:ext>
                  </a:extLst>
                </p14:cNvPr>
                <p14:cNvContentPartPr/>
                <p14:nvPr/>
              </p14:nvContentPartPr>
              <p14:xfrm>
                <a:off x="2734299" y="2319319"/>
                <a:ext cx="244440" cy="9360"/>
              </p14:xfrm>
            </p:contentPart>
          </mc:Choice>
          <mc:Fallback xmlns="">
            <p:pic>
              <p:nvPicPr>
                <p:cNvPr id="26" name="Entrada de lápiz 25">
                  <a:extLst>
                    <a:ext uri="{FF2B5EF4-FFF2-40B4-BE49-F238E27FC236}">
                      <a16:creationId xmlns:a16="http://schemas.microsoft.com/office/drawing/2014/main" id="{150288A0-236C-4247-9CA5-3F03F3909C16}"/>
                    </a:ext>
                  </a:extLst>
                </p:cNvPr>
                <p:cNvPicPr/>
                <p:nvPr/>
              </p:nvPicPr>
              <p:blipFill>
                <a:blip r:embed="rId47"/>
                <a:stretch>
                  <a:fillRect/>
                </a:stretch>
              </p:blipFill>
              <p:spPr>
                <a:xfrm>
                  <a:off x="2725659" y="2310319"/>
                  <a:ext cx="262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55285FC5-F087-41AE-AA7C-60CC73700438}"/>
                    </a:ext>
                  </a:extLst>
                </p14:cNvPr>
                <p14:cNvContentPartPr/>
                <p14:nvPr/>
              </p14:nvContentPartPr>
              <p14:xfrm>
                <a:off x="2980539" y="2251279"/>
                <a:ext cx="169920" cy="135720"/>
              </p14:xfrm>
            </p:contentPart>
          </mc:Choice>
          <mc:Fallback xmlns="">
            <p:pic>
              <p:nvPicPr>
                <p:cNvPr id="27" name="Entrada de lápiz 26">
                  <a:extLst>
                    <a:ext uri="{FF2B5EF4-FFF2-40B4-BE49-F238E27FC236}">
                      <a16:creationId xmlns:a16="http://schemas.microsoft.com/office/drawing/2014/main" id="{55285FC5-F087-41AE-AA7C-60CC73700438}"/>
                    </a:ext>
                  </a:extLst>
                </p:cNvPr>
                <p:cNvPicPr/>
                <p:nvPr/>
              </p:nvPicPr>
              <p:blipFill>
                <a:blip r:embed="rId49"/>
                <a:stretch>
                  <a:fillRect/>
                </a:stretch>
              </p:blipFill>
              <p:spPr>
                <a:xfrm>
                  <a:off x="2971899" y="2242279"/>
                  <a:ext cx="187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Entrada de lápiz 27">
                  <a:extLst>
                    <a:ext uri="{FF2B5EF4-FFF2-40B4-BE49-F238E27FC236}">
                      <a16:creationId xmlns:a16="http://schemas.microsoft.com/office/drawing/2014/main" id="{7FD86454-D31E-4641-9881-9E6EAC0CC008}"/>
                    </a:ext>
                  </a:extLst>
                </p14:cNvPr>
                <p14:cNvContentPartPr/>
                <p14:nvPr/>
              </p14:nvContentPartPr>
              <p14:xfrm>
                <a:off x="3363939" y="2269999"/>
                <a:ext cx="282960" cy="195120"/>
              </p14:xfrm>
            </p:contentPart>
          </mc:Choice>
          <mc:Fallback xmlns="">
            <p:pic>
              <p:nvPicPr>
                <p:cNvPr id="28" name="Entrada de lápiz 27">
                  <a:extLst>
                    <a:ext uri="{FF2B5EF4-FFF2-40B4-BE49-F238E27FC236}">
                      <a16:creationId xmlns:a16="http://schemas.microsoft.com/office/drawing/2014/main" id="{7FD86454-D31E-4641-9881-9E6EAC0CC008}"/>
                    </a:ext>
                  </a:extLst>
                </p:cNvPr>
                <p:cNvPicPr/>
                <p:nvPr/>
              </p:nvPicPr>
              <p:blipFill>
                <a:blip r:embed="rId51"/>
                <a:stretch>
                  <a:fillRect/>
                </a:stretch>
              </p:blipFill>
              <p:spPr>
                <a:xfrm>
                  <a:off x="3355299" y="2261359"/>
                  <a:ext cx="300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Entrada de lápiz 28">
                  <a:extLst>
                    <a:ext uri="{FF2B5EF4-FFF2-40B4-BE49-F238E27FC236}">
                      <a16:creationId xmlns:a16="http://schemas.microsoft.com/office/drawing/2014/main" id="{A1AFAE04-69A8-44D1-AD1C-18DE290EFBC7}"/>
                    </a:ext>
                  </a:extLst>
                </p14:cNvPr>
                <p14:cNvContentPartPr/>
                <p14:nvPr/>
              </p14:nvContentPartPr>
              <p14:xfrm>
                <a:off x="3845259" y="2332999"/>
                <a:ext cx="167400" cy="16560"/>
              </p14:xfrm>
            </p:contentPart>
          </mc:Choice>
          <mc:Fallback xmlns="">
            <p:pic>
              <p:nvPicPr>
                <p:cNvPr id="29" name="Entrada de lápiz 28">
                  <a:extLst>
                    <a:ext uri="{FF2B5EF4-FFF2-40B4-BE49-F238E27FC236}">
                      <a16:creationId xmlns:a16="http://schemas.microsoft.com/office/drawing/2014/main" id="{A1AFAE04-69A8-44D1-AD1C-18DE290EFBC7}"/>
                    </a:ext>
                  </a:extLst>
                </p:cNvPr>
                <p:cNvPicPr/>
                <p:nvPr/>
              </p:nvPicPr>
              <p:blipFill>
                <a:blip r:embed="rId53"/>
                <a:stretch>
                  <a:fillRect/>
                </a:stretch>
              </p:blipFill>
              <p:spPr>
                <a:xfrm>
                  <a:off x="3836619" y="2324359"/>
                  <a:ext cx="1850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Entrada de lápiz 29">
                  <a:extLst>
                    <a:ext uri="{FF2B5EF4-FFF2-40B4-BE49-F238E27FC236}">
                      <a16:creationId xmlns:a16="http://schemas.microsoft.com/office/drawing/2014/main" id="{B7E35775-0569-4CF6-A156-DB25969CF0EF}"/>
                    </a:ext>
                  </a:extLst>
                </p14:cNvPr>
                <p14:cNvContentPartPr/>
                <p14:nvPr/>
              </p14:nvContentPartPr>
              <p14:xfrm>
                <a:off x="3870819" y="2426599"/>
                <a:ext cx="93600" cy="9000"/>
              </p14:xfrm>
            </p:contentPart>
          </mc:Choice>
          <mc:Fallback xmlns="">
            <p:pic>
              <p:nvPicPr>
                <p:cNvPr id="30" name="Entrada de lápiz 29">
                  <a:extLst>
                    <a:ext uri="{FF2B5EF4-FFF2-40B4-BE49-F238E27FC236}">
                      <a16:creationId xmlns:a16="http://schemas.microsoft.com/office/drawing/2014/main" id="{B7E35775-0569-4CF6-A156-DB25969CF0EF}"/>
                    </a:ext>
                  </a:extLst>
                </p:cNvPr>
                <p:cNvPicPr/>
                <p:nvPr/>
              </p:nvPicPr>
              <p:blipFill>
                <a:blip r:embed="rId55"/>
                <a:stretch>
                  <a:fillRect/>
                </a:stretch>
              </p:blipFill>
              <p:spPr>
                <a:xfrm>
                  <a:off x="3861819" y="2417599"/>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Entrada de lápiz 30">
                  <a:extLst>
                    <a:ext uri="{FF2B5EF4-FFF2-40B4-BE49-F238E27FC236}">
                      <a16:creationId xmlns:a16="http://schemas.microsoft.com/office/drawing/2014/main" id="{5899FC9E-444F-433E-9AD6-74463C4AD57D}"/>
                    </a:ext>
                  </a:extLst>
                </p14:cNvPr>
                <p14:cNvContentPartPr/>
                <p14:nvPr/>
              </p14:nvContentPartPr>
              <p14:xfrm>
                <a:off x="4290219" y="2046799"/>
                <a:ext cx="252000" cy="226440"/>
              </p14:xfrm>
            </p:contentPart>
          </mc:Choice>
          <mc:Fallback xmlns="">
            <p:pic>
              <p:nvPicPr>
                <p:cNvPr id="31" name="Entrada de lápiz 30">
                  <a:extLst>
                    <a:ext uri="{FF2B5EF4-FFF2-40B4-BE49-F238E27FC236}">
                      <a16:creationId xmlns:a16="http://schemas.microsoft.com/office/drawing/2014/main" id="{5899FC9E-444F-433E-9AD6-74463C4AD57D}"/>
                    </a:ext>
                  </a:extLst>
                </p:cNvPr>
                <p:cNvPicPr/>
                <p:nvPr/>
              </p:nvPicPr>
              <p:blipFill>
                <a:blip r:embed="rId57"/>
                <a:stretch>
                  <a:fillRect/>
                </a:stretch>
              </p:blipFill>
              <p:spPr>
                <a:xfrm>
                  <a:off x="4281219" y="2038159"/>
                  <a:ext cx="269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Entrada de lápiz 31">
                  <a:extLst>
                    <a:ext uri="{FF2B5EF4-FFF2-40B4-BE49-F238E27FC236}">
                      <a16:creationId xmlns:a16="http://schemas.microsoft.com/office/drawing/2014/main" id="{BC487804-F72C-4C58-84F9-C5B56F7E53E1}"/>
                    </a:ext>
                  </a:extLst>
                </p14:cNvPr>
                <p14:cNvContentPartPr/>
                <p14:nvPr/>
              </p14:nvContentPartPr>
              <p14:xfrm>
                <a:off x="4609179" y="2203039"/>
                <a:ext cx="171720" cy="94680"/>
              </p14:xfrm>
            </p:contentPart>
          </mc:Choice>
          <mc:Fallback xmlns="">
            <p:pic>
              <p:nvPicPr>
                <p:cNvPr id="32" name="Entrada de lápiz 31">
                  <a:extLst>
                    <a:ext uri="{FF2B5EF4-FFF2-40B4-BE49-F238E27FC236}">
                      <a16:creationId xmlns:a16="http://schemas.microsoft.com/office/drawing/2014/main" id="{BC487804-F72C-4C58-84F9-C5B56F7E53E1}"/>
                    </a:ext>
                  </a:extLst>
                </p:cNvPr>
                <p:cNvPicPr/>
                <p:nvPr/>
              </p:nvPicPr>
              <p:blipFill>
                <a:blip r:embed="rId59"/>
                <a:stretch>
                  <a:fillRect/>
                </a:stretch>
              </p:blipFill>
              <p:spPr>
                <a:xfrm>
                  <a:off x="4600179" y="2194039"/>
                  <a:ext cx="189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Entrada de lápiz 32">
                  <a:extLst>
                    <a:ext uri="{FF2B5EF4-FFF2-40B4-BE49-F238E27FC236}">
                      <a16:creationId xmlns:a16="http://schemas.microsoft.com/office/drawing/2014/main" id="{668CA1FD-7335-46FC-8E00-CB62426A185F}"/>
                    </a:ext>
                  </a:extLst>
                </p14:cNvPr>
                <p14:cNvContentPartPr/>
                <p14:nvPr/>
              </p14:nvContentPartPr>
              <p14:xfrm>
                <a:off x="4207419" y="2389159"/>
                <a:ext cx="869040" cy="33480"/>
              </p14:xfrm>
            </p:contentPart>
          </mc:Choice>
          <mc:Fallback xmlns="">
            <p:pic>
              <p:nvPicPr>
                <p:cNvPr id="33" name="Entrada de lápiz 32">
                  <a:extLst>
                    <a:ext uri="{FF2B5EF4-FFF2-40B4-BE49-F238E27FC236}">
                      <a16:creationId xmlns:a16="http://schemas.microsoft.com/office/drawing/2014/main" id="{668CA1FD-7335-46FC-8E00-CB62426A185F}"/>
                    </a:ext>
                  </a:extLst>
                </p:cNvPr>
                <p:cNvPicPr/>
                <p:nvPr/>
              </p:nvPicPr>
              <p:blipFill>
                <a:blip r:embed="rId61"/>
                <a:stretch>
                  <a:fillRect/>
                </a:stretch>
              </p:blipFill>
              <p:spPr>
                <a:xfrm>
                  <a:off x="4198779" y="2380159"/>
                  <a:ext cx="886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Entrada de lápiz 37">
                  <a:extLst>
                    <a:ext uri="{FF2B5EF4-FFF2-40B4-BE49-F238E27FC236}">
                      <a16:creationId xmlns:a16="http://schemas.microsoft.com/office/drawing/2014/main" id="{BC1399C0-B8F6-4E21-918A-9C6DA656B959}"/>
                    </a:ext>
                  </a:extLst>
                </p14:cNvPr>
                <p14:cNvContentPartPr/>
                <p14:nvPr/>
              </p14:nvContentPartPr>
              <p14:xfrm>
                <a:off x="5223339" y="2303839"/>
                <a:ext cx="132480" cy="13320"/>
              </p14:xfrm>
            </p:contentPart>
          </mc:Choice>
          <mc:Fallback xmlns="">
            <p:pic>
              <p:nvPicPr>
                <p:cNvPr id="38" name="Entrada de lápiz 37">
                  <a:extLst>
                    <a:ext uri="{FF2B5EF4-FFF2-40B4-BE49-F238E27FC236}">
                      <a16:creationId xmlns:a16="http://schemas.microsoft.com/office/drawing/2014/main" id="{BC1399C0-B8F6-4E21-918A-9C6DA656B959}"/>
                    </a:ext>
                  </a:extLst>
                </p:cNvPr>
                <p:cNvPicPr/>
                <p:nvPr/>
              </p:nvPicPr>
              <p:blipFill>
                <a:blip r:embed="rId63"/>
                <a:stretch>
                  <a:fillRect/>
                </a:stretch>
              </p:blipFill>
              <p:spPr>
                <a:xfrm>
                  <a:off x="5214339" y="2294839"/>
                  <a:ext cx="150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Entrada de lápiz 38">
                  <a:extLst>
                    <a:ext uri="{FF2B5EF4-FFF2-40B4-BE49-F238E27FC236}">
                      <a16:creationId xmlns:a16="http://schemas.microsoft.com/office/drawing/2014/main" id="{837997AC-B694-497F-AFE4-05FE273C9617}"/>
                    </a:ext>
                  </a:extLst>
                </p14:cNvPr>
                <p14:cNvContentPartPr/>
                <p14:nvPr/>
              </p14:nvContentPartPr>
              <p14:xfrm>
                <a:off x="5253219" y="2361439"/>
                <a:ext cx="87840" cy="18360"/>
              </p14:xfrm>
            </p:contentPart>
          </mc:Choice>
          <mc:Fallback xmlns="">
            <p:pic>
              <p:nvPicPr>
                <p:cNvPr id="39" name="Entrada de lápiz 38">
                  <a:extLst>
                    <a:ext uri="{FF2B5EF4-FFF2-40B4-BE49-F238E27FC236}">
                      <a16:creationId xmlns:a16="http://schemas.microsoft.com/office/drawing/2014/main" id="{837997AC-B694-497F-AFE4-05FE273C9617}"/>
                    </a:ext>
                  </a:extLst>
                </p:cNvPr>
                <p:cNvPicPr/>
                <p:nvPr/>
              </p:nvPicPr>
              <p:blipFill>
                <a:blip r:embed="rId65"/>
                <a:stretch>
                  <a:fillRect/>
                </a:stretch>
              </p:blipFill>
              <p:spPr>
                <a:xfrm>
                  <a:off x="5244579" y="2352799"/>
                  <a:ext cx="105480" cy="36000"/>
                </a:xfrm>
                <a:prstGeom prst="rect">
                  <a:avLst/>
                </a:prstGeom>
              </p:spPr>
            </p:pic>
          </mc:Fallback>
        </mc:AlternateContent>
      </p:grpSp>
      <p:grpSp>
        <p:nvGrpSpPr>
          <p:cNvPr id="50" name="Grupo 49">
            <a:extLst>
              <a:ext uri="{FF2B5EF4-FFF2-40B4-BE49-F238E27FC236}">
                <a16:creationId xmlns:a16="http://schemas.microsoft.com/office/drawing/2014/main" id="{2ADB81F5-B864-4B64-A912-FB51E03A248D}"/>
              </a:ext>
            </a:extLst>
          </p:cNvPr>
          <p:cNvGrpSpPr/>
          <p:nvPr/>
        </p:nvGrpSpPr>
        <p:grpSpPr>
          <a:xfrm>
            <a:off x="5702859" y="1917559"/>
            <a:ext cx="1461240" cy="780840"/>
            <a:chOff x="5702859" y="1917559"/>
            <a:chExt cx="1461240" cy="780840"/>
          </a:xfrm>
        </p:grpSpPr>
        <mc:AlternateContent xmlns:mc="http://schemas.openxmlformats.org/markup-compatibility/2006" xmlns:p14="http://schemas.microsoft.com/office/powerpoint/2010/main">
          <mc:Choice Requires="p14">
            <p:contentPart p14:bwMode="auto" r:id="rId66">
              <p14:nvContentPartPr>
                <p14:cNvPr id="40" name="Entrada de lápiz 39">
                  <a:extLst>
                    <a:ext uri="{FF2B5EF4-FFF2-40B4-BE49-F238E27FC236}">
                      <a16:creationId xmlns:a16="http://schemas.microsoft.com/office/drawing/2014/main" id="{9286BC3A-5E13-4EEC-95EC-D36A5D54F177}"/>
                    </a:ext>
                  </a:extLst>
                </p14:cNvPr>
                <p14:cNvContentPartPr/>
                <p14:nvPr/>
              </p14:nvContentPartPr>
              <p14:xfrm>
                <a:off x="5856219" y="2062279"/>
                <a:ext cx="220680" cy="177120"/>
              </p14:xfrm>
            </p:contentPart>
          </mc:Choice>
          <mc:Fallback xmlns="">
            <p:pic>
              <p:nvPicPr>
                <p:cNvPr id="40" name="Entrada de lápiz 39">
                  <a:extLst>
                    <a:ext uri="{FF2B5EF4-FFF2-40B4-BE49-F238E27FC236}">
                      <a16:creationId xmlns:a16="http://schemas.microsoft.com/office/drawing/2014/main" id="{9286BC3A-5E13-4EEC-95EC-D36A5D54F177}"/>
                    </a:ext>
                  </a:extLst>
                </p:cNvPr>
                <p:cNvPicPr/>
                <p:nvPr/>
              </p:nvPicPr>
              <p:blipFill>
                <a:blip r:embed="rId67"/>
                <a:stretch>
                  <a:fillRect/>
                </a:stretch>
              </p:blipFill>
              <p:spPr>
                <a:xfrm>
                  <a:off x="5847219" y="2053639"/>
                  <a:ext cx="238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Entrada de lápiz 40">
                  <a:extLst>
                    <a:ext uri="{FF2B5EF4-FFF2-40B4-BE49-F238E27FC236}">
                      <a16:creationId xmlns:a16="http://schemas.microsoft.com/office/drawing/2014/main" id="{2920680C-92FC-43EF-9C15-59A6F18A923B}"/>
                    </a:ext>
                  </a:extLst>
                </p14:cNvPr>
                <p14:cNvContentPartPr/>
                <p14:nvPr/>
              </p14:nvContentPartPr>
              <p14:xfrm>
                <a:off x="6108579" y="2235079"/>
                <a:ext cx="80640" cy="81360"/>
              </p14:xfrm>
            </p:contentPart>
          </mc:Choice>
          <mc:Fallback xmlns="">
            <p:pic>
              <p:nvPicPr>
                <p:cNvPr id="41" name="Entrada de lápiz 40">
                  <a:extLst>
                    <a:ext uri="{FF2B5EF4-FFF2-40B4-BE49-F238E27FC236}">
                      <a16:creationId xmlns:a16="http://schemas.microsoft.com/office/drawing/2014/main" id="{2920680C-92FC-43EF-9C15-59A6F18A923B}"/>
                    </a:ext>
                  </a:extLst>
                </p:cNvPr>
                <p:cNvPicPr/>
                <p:nvPr/>
              </p:nvPicPr>
              <p:blipFill>
                <a:blip r:embed="rId69"/>
                <a:stretch>
                  <a:fillRect/>
                </a:stretch>
              </p:blipFill>
              <p:spPr>
                <a:xfrm>
                  <a:off x="6099579" y="2226079"/>
                  <a:ext cx="98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Entrada de lápiz 41">
                  <a:extLst>
                    <a:ext uri="{FF2B5EF4-FFF2-40B4-BE49-F238E27FC236}">
                      <a16:creationId xmlns:a16="http://schemas.microsoft.com/office/drawing/2014/main" id="{DFC514B2-FD42-4243-A29A-754E3EEB61F5}"/>
                    </a:ext>
                  </a:extLst>
                </p14:cNvPr>
                <p14:cNvContentPartPr/>
                <p14:nvPr/>
              </p14:nvContentPartPr>
              <p14:xfrm>
                <a:off x="6256899" y="2057599"/>
                <a:ext cx="167400" cy="173160"/>
              </p14:xfrm>
            </p:contentPart>
          </mc:Choice>
          <mc:Fallback xmlns="">
            <p:pic>
              <p:nvPicPr>
                <p:cNvPr id="42" name="Entrada de lápiz 41">
                  <a:extLst>
                    <a:ext uri="{FF2B5EF4-FFF2-40B4-BE49-F238E27FC236}">
                      <a16:creationId xmlns:a16="http://schemas.microsoft.com/office/drawing/2014/main" id="{DFC514B2-FD42-4243-A29A-754E3EEB61F5}"/>
                    </a:ext>
                  </a:extLst>
                </p:cNvPr>
                <p:cNvPicPr/>
                <p:nvPr/>
              </p:nvPicPr>
              <p:blipFill>
                <a:blip r:embed="rId71"/>
                <a:stretch>
                  <a:fillRect/>
                </a:stretch>
              </p:blipFill>
              <p:spPr>
                <a:xfrm>
                  <a:off x="6247899" y="2048599"/>
                  <a:ext cx="1850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Entrada de lápiz 42">
                  <a:extLst>
                    <a:ext uri="{FF2B5EF4-FFF2-40B4-BE49-F238E27FC236}">
                      <a16:creationId xmlns:a16="http://schemas.microsoft.com/office/drawing/2014/main" id="{917F642C-D283-4BA2-A2C6-5C07B4A020EB}"/>
                    </a:ext>
                  </a:extLst>
                </p14:cNvPr>
                <p14:cNvContentPartPr/>
                <p14:nvPr/>
              </p14:nvContentPartPr>
              <p14:xfrm>
                <a:off x="6484419" y="2068039"/>
                <a:ext cx="191520" cy="95400"/>
              </p14:xfrm>
            </p:contentPart>
          </mc:Choice>
          <mc:Fallback xmlns="">
            <p:pic>
              <p:nvPicPr>
                <p:cNvPr id="43" name="Entrada de lápiz 42">
                  <a:extLst>
                    <a:ext uri="{FF2B5EF4-FFF2-40B4-BE49-F238E27FC236}">
                      <a16:creationId xmlns:a16="http://schemas.microsoft.com/office/drawing/2014/main" id="{917F642C-D283-4BA2-A2C6-5C07B4A020EB}"/>
                    </a:ext>
                  </a:extLst>
                </p:cNvPr>
                <p:cNvPicPr/>
                <p:nvPr/>
              </p:nvPicPr>
              <p:blipFill>
                <a:blip r:embed="rId73"/>
                <a:stretch>
                  <a:fillRect/>
                </a:stretch>
              </p:blipFill>
              <p:spPr>
                <a:xfrm>
                  <a:off x="6475779" y="2059399"/>
                  <a:ext cx="209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Entrada de lápiz 43">
                  <a:extLst>
                    <a:ext uri="{FF2B5EF4-FFF2-40B4-BE49-F238E27FC236}">
                      <a16:creationId xmlns:a16="http://schemas.microsoft.com/office/drawing/2014/main" id="{3376521D-7D8D-4110-A9D7-2291C369BD57}"/>
                    </a:ext>
                  </a:extLst>
                </p14:cNvPr>
                <p14:cNvContentPartPr/>
                <p14:nvPr/>
              </p14:nvContentPartPr>
              <p14:xfrm>
                <a:off x="6800499" y="1917559"/>
                <a:ext cx="210240" cy="218880"/>
              </p14:xfrm>
            </p:contentPart>
          </mc:Choice>
          <mc:Fallback xmlns="">
            <p:pic>
              <p:nvPicPr>
                <p:cNvPr id="44" name="Entrada de lápiz 43">
                  <a:extLst>
                    <a:ext uri="{FF2B5EF4-FFF2-40B4-BE49-F238E27FC236}">
                      <a16:creationId xmlns:a16="http://schemas.microsoft.com/office/drawing/2014/main" id="{3376521D-7D8D-4110-A9D7-2291C369BD57}"/>
                    </a:ext>
                  </a:extLst>
                </p:cNvPr>
                <p:cNvPicPr/>
                <p:nvPr/>
              </p:nvPicPr>
              <p:blipFill>
                <a:blip r:embed="rId75"/>
                <a:stretch>
                  <a:fillRect/>
                </a:stretch>
              </p:blipFill>
              <p:spPr>
                <a:xfrm>
                  <a:off x="6791499" y="1908559"/>
                  <a:ext cx="227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Entrada de lápiz 44">
                  <a:extLst>
                    <a:ext uri="{FF2B5EF4-FFF2-40B4-BE49-F238E27FC236}">
                      <a16:creationId xmlns:a16="http://schemas.microsoft.com/office/drawing/2014/main" id="{5A454726-317E-45E9-931A-98B05A149CAB}"/>
                    </a:ext>
                  </a:extLst>
                </p14:cNvPr>
                <p14:cNvContentPartPr/>
                <p14:nvPr/>
              </p14:nvContentPartPr>
              <p14:xfrm>
                <a:off x="5702859" y="2325439"/>
                <a:ext cx="1461240" cy="60120"/>
              </p14:xfrm>
            </p:contentPart>
          </mc:Choice>
          <mc:Fallback xmlns="">
            <p:pic>
              <p:nvPicPr>
                <p:cNvPr id="45" name="Entrada de lápiz 44">
                  <a:extLst>
                    <a:ext uri="{FF2B5EF4-FFF2-40B4-BE49-F238E27FC236}">
                      <a16:creationId xmlns:a16="http://schemas.microsoft.com/office/drawing/2014/main" id="{5A454726-317E-45E9-931A-98B05A149CAB}"/>
                    </a:ext>
                  </a:extLst>
                </p:cNvPr>
                <p:cNvPicPr/>
                <p:nvPr/>
              </p:nvPicPr>
              <p:blipFill>
                <a:blip r:embed="rId77"/>
                <a:stretch>
                  <a:fillRect/>
                </a:stretch>
              </p:blipFill>
              <p:spPr>
                <a:xfrm>
                  <a:off x="5693859" y="2316799"/>
                  <a:ext cx="1478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Entrada de lápiz 45">
                  <a:extLst>
                    <a:ext uri="{FF2B5EF4-FFF2-40B4-BE49-F238E27FC236}">
                      <a16:creationId xmlns:a16="http://schemas.microsoft.com/office/drawing/2014/main" id="{72C03551-A54B-4B14-AE67-4008B4CA2EC4}"/>
                    </a:ext>
                  </a:extLst>
                </p14:cNvPr>
                <p14:cNvContentPartPr/>
                <p14:nvPr/>
              </p14:nvContentPartPr>
              <p14:xfrm>
                <a:off x="5925699" y="2539999"/>
                <a:ext cx="177840" cy="158400"/>
              </p14:xfrm>
            </p:contentPart>
          </mc:Choice>
          <mc:Fallback xmlns="">
            <p:pic>
              <p:nvPicPr>
                <p:cNvPr id="46" name="Entrada de lápiz 45">
                  <a:extLst>
                    <a:ext uri="{FF2B5EF4-FFF2-40B4-BE49-F238E27FC236}">
                      <a16:creationId xmlns:a16="http://schemas.microsoft.com/office/drawing/2014/main" id="{72C03551-A54B-4B14-AE67-4008B4CA2EC4}"/>
                    </a:ext>
                  </a:extLst>
                </p:cNvPr>
                <p:cNvPicPr/>
                <p:nvPr/>
              </p:nvPicPr>
              <p:blipFill>
                <a:blip r:embed="rId79"/>
                <a:stretch>
                  <a:fillRect/>
                </a:stretch>
              </p:blipFill>
              <p:spPr>
                <a:xfrm>
                  <a:off x="5917059" y="2531359"/>
                  <a:ext cx="195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trada de lápiz 46">
                  <a:extLst>
                    <a:ext uri="{FF2B5EF4-FFF2-40B4-BE49-F238E27FC236}">
                      <a16:creationId xmlns:a16="http://schemas.microsoft.com/office/drawing/2014/main" id="{CA66681C-6113-40D3-B92D-FBAAC535E0D5}"/>
                    </a:ext>
                  </a:extLst>
                </p14:cNvPr>
                <p14:cNvContentPartPr/>
                <p14:nvPr/>
              </p14:nvContentPartPr>
              <p14:xfrm>
                <a:off x="6168699" y="2551159"/>
                <a:ext cx="146160" cy="109800"/>
              </p14:xfrm>
            </p:contentPart>
          </mc:Choice>
          <mc:Fallback xmlns="">
            <p:pic>
              <p:nvPicPr>
                <p:cNvPr id="47" name="Entrada de lápiz 46">
                  <a:extLst>
                    <a:ext uri="{FF2B5EF4-FFF2-40B4-BE49-F238E27FC236}">
                      <a16:creationId xmlns:a16="http://schemas.microsoft.com/office/drawing/2014/main" id="{CA66681C-6113-40D3-B92D-FBAAC535E0D5}"/>
                    </a:ext>
                  </a:extLst>
                </p:cNvPr>
                <p:cNvPicPr/>
                <p:nvPr/>
              </p:nvPicPr>
              <p:blipFill>
                <a:blip r:embed="rId81"/>
                <a:stretch>
                  <a:fillRect/>
                </a:stretch>
              </p:blipFill>
              <p:spPr>
                <a:xfrm>
                  <a:off x="6160059" y="2542519"/>
                  <a:ext cx="1638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648947F6-90B0-4A36-A8EB-577AD7A7BF59}"/>
                    </a:ext>
                  </a:extLst>
                </p14:cNvPr>
                <p14:cNvContentPartPr/>
                <p14:nvPr/>
              </p14:nvContentPartPr>
              <p14:xfrm>
                <a:off x="6427899" y="2565199"/>
                <a:ext cx="209160" cy="79920"/>
              </p14:xfrm>
            </p:contentPart>
          </mc:Choice>
          <mc:Fallback xmlns="">
            <p:pic>
              <p:nvPicPr>
                <p:cNvPr id="48" name="Entrada de lápiz 47">
                  <a:extLst>
                    <a:ext uri="{FF2B5EF4-FFF2-40B4-BE49-F238E27FC236}">
                      <a16:creationId xmlns:a16="http://schemas.microsoft.com/office/drawing/2014/main" id="{648947F6-90B0-4A36-A8EB-577AD7A7BF59}"/>
                    </a:ext>
                  </a:extLst>
                </p:cNvPr>
                <p:cNvPicPr/>
                <p:nvPr/>
              </p:nvPicPr>
              <p:blipFill>
                <a:blip r:embed="rId83"/>
                <a:stretch>
                  <a:fillRect/>
                </a:stretch>
              </p:blipFill>
              <p:spPr>
                <a:xfrm>
                  <a:off x="6418899" y="2556559"/>
                  <a:ext cx="226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trada de lápiz 48">
                  <a:extLst>
                    <a:ext uri="{FF2B5EF4-FFF2-40B4-BE49-F238E27FC236}">
                      <a16:creationId xmlns:a16="http://schemas.microsoft.com/office/drawing/2014/main" id="{9D5D1287-A783-4E09-A582-29ACF5E375C7}"/>
                    </a:ext>
                  </a:extLst>
                </p14:cNvPr>
                <p14:cNvContentPartPr/>
                <p14:nvPr/>
              </p14:nvContentPartPr>
              <p14:xfrm>
                <a:off x="6781059" y="2455399"/>
                <a:ext cx="206280" cy="169560"/>
              </p14:xfrm>
            </p:contentPart>
          </mc:Choice>
          <mc:Fallback xmlns="">
            <p:pic>
              <p:nvPicPr>
                <p:cNvPr id="49" name="Entrada de lápiz 48">
                  <a:extLst>
                    <a:ext uri="{FF2B5EF4-FFF2-40B4-BE49-F238E27FC236}">
                      <a16:creationId xmlns:a16="http://schemas.microsoft.com/office/drawing/2014/main" id="{9D5D1287-A783-4E09-A582-29ACF5E375C7}"/>
                    </a:ext>
                  </a:extLst>
                </p:cNvPr>
                <p:cNvPicPr/>
                <p:nvPr/>
              </p:nvPicPr>
              <p:blipFill>
                <a:blip r:embed="rId85"/>
                <a:stretch>
                  <a:fillRect/>
                </a:stretch>
              </p:blipFill>
              <p:spPr>
                <a:xfrm>
                  <a:off x="6772419" y="2446399"/>
                  <a:ext cx="223920" cy="187200"/>
                </a:xfrm>
                <a:prstGeom prst="rect">
                  <a:avLst/>
                </a:prstGeom>
              </p:spPr>
            </p:pic>
          </mc:Fallback>
        </mc:AlternateContent>
      </p:grpSp>
      <p:grpSp>
        <p:nvGrpSpPr>
          <p:cNvPr id="59" name="Grupo 58">
            <a:extLst>
              <a:ext uri="{FF2B5EF4-FFF2-40B4-BE49-F238E27FC236}">
                <a16:creationId xmlns:a16="http://schemas.microsoft.com/office/drawing/2014/main" id="{6CCC9402-0264-4527-8E52-313E133F8799}"/>
              </a:ext>
            </a:extLst>
          </p:cNvPr>
          <p:cNvGrpSpPr/>
          <p:nvPr/>
        </p:nvGrpSpPr>
        <p:grpSpPr>
          <a:xfrm>
            <a:off x="7309179" y="2064439"/>
            <a:ext cx="1142640" cy="315720"/>
            <a:chOff x="7309179" y="2064439"/>
            <a:chExt cx="1142640" cy="315720"/>
          </a:xfrm>
        </p:grpSpPr>
        <mc:AlternateContent xmlns:mc="http://schemas.openxmlformats.org/markup-compatibility/2006" xmlns:p14="http://schemas.microsoft.com/office/powerpoint/2010/main">
          <mc:Choice Requires="p14">
            <p:contentPart p14:bwMode="auto" r:id="rId86">
              <p14:nvContentPartPr>
                <p14:cNvPr id="53" name="Entrada de lápiz 52">
                  <a:extLst>
                    <a:ext uri="{FF2B5EF4-FFF2-40B4-BE49-F238E27FC236}">
                      <a16:creationId xmlns:a16="http://schemas.microsoft.com/office/drawing/2014/main" id="{CFB7ABD0-D91F-4218-885D-98FB4895EA7E}"/>
                    </a:ext>
                  </a:extLst>
                </p14:cNvPr>
                <p14:cNvContentPartPr/>
                <p14:nvPr/>
              </p14:nvContentPartPr>
              <p14:xfrm>
                <a:off x="7309179" y="2277559"/>
                <a:ext cx="162360" cy="8280"/>
              </p14:xfrm>
            </p:contentPart>
          </mc:Choice>
          <mc:Fallback xmlns="">
            <p:pic>
              <p:nvPicPr>
                <p:cNvPr id="53" name="Entrada de lápiz 52">
                  <a:extLst>
                    <a:ext uri="{FF2B5EF4-FFF2-40B4-BE49-F238E27FC236}">
                      <a16:creationId xmlns:a16="http://schemas.microsoft.com/office/drawing/2014/main" id="{CFB7ABD0-D91F-4218-885D-98FB4895EA7E}"/>
                    </a:ext>
                  </a:extLst>
                </p:cNvPr>
                <p:cNvPicPr/>
                <p:nvPr/>
              </p:nvPicPr>
              <p:blipFill>
                <a:blip r:embed="rId87"/>
                <a:stretch>
                  <a:fillRect/>
                </a:stretch>
              </p:blipFill>
              <p:spPr>
                <a:xfrm>
                  <a:off x="7300539" y="2268559"/>
                  <a:ext cx="18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Entrada de lápiz 53">
                  <a:extLst>
                    <a:ext uri="{FF2B5EF4-FFF2-40B4-BE49-F238E27FC236}">
                      <a16:creationId xmlns:a16="http://schemas.microsoft.com/office/drawing/2014/main" id="{0651A2C5-7421-40F1-B594-50BF6F8F6EC0}"/>
                    </a:ext>
                  </a:extLst>
                </p14:cNvPr>
                <p14:cNvContentPartPr/>
                <p14:nvPr/>
              </p14:nvContentPartPr>
              <p14:xfrm>
                <a:off x="7358859" y="2360359"/>
                <a:ext cx="73440" cy="19800"/>
              </p14:xfrm>
            </p:contentPart>
          </mc:Choice>
          <mc:Fallback xmlns="">
            <p:pic>
              <p:nvPicPr>
                <p:cNvPr id="54" name="Entrada de lápiz 53">
                  <a:extLst>
                    <a:ext uri="{FF2B5EF4-FFF2-40B4-BE49-F238E27FC236}">
                      <a16:creationId xmlns:a16="http://schemas.microsoft.com/office/drawing/2014/main" id="{0651A2C5-7421-40F1-B594-50BF6F8F6EC0}"/>
                    </a:ext>
                  </a:extLst>
                </p:cNvPr>
                <p:cNvPicPr/>
                <p:nvPr/>
              </p:nvPicPr>
              <p:blipFill>
                <a:blip r:embed="rId89"/>
                <a:stretch>
                  <a:fillRect/>
                </a:stretch>
              </p:blipFill>
              <p:spPr>
                <a:xfrm>
                  <a:off x="7350219" y="2351719"/>
                  <a:ext cx="91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Entrada de lápiz 54">
                  <a:extLst>
                    <a:ext uri="{FF2B5EF4-FFF2-40B4-BE49-F238E27FC236}">
                      <a16:creationId xmlns:a16="http://schemas.microsoft.com/office/drawing/2014/main" id="{BDD838F4-C5A7-4E44-8E06-3ABEFB636098}"/>
                    </a:ext>
                  </a:extLst>
                </p14:cNvPr>
                <p14:cNvContentPartPr/>
                <p14:nvPr/>
              </p14:nvContentPartPr>
              <p14:xfrm>
                <a:off x="7695819" y="2224999"/>
                <a:ext cx="186120" cy="114840"/>
              </p14:xfrm>
            </p:contentPart>
          </mc:Choice>
          <mc:Fallback xmlns="">
            <p:pic>
              <p:nvPicPr>
                <p:cNvPr id="55" name="Entrada de lápiz 54">
                  <a:extLst>
                    <a:ext uri="{FF2B5EF4-FFF2-40B4-BE49-F238E27FC236}">
                      <a16:creationId xmlns:a16="http://schemas.microsoft.com/office/drawing/2014/main" id="{BDD838F4-C5A7-4E44-8E06-3ABEFB636098}"/>
                    </a:ext>
                  </a:extLst>
                </p:cNvPr>
                <p:cNvPicPr/>
                <p:nvPr/>
              </p:nvPicPr>
              <p:blipFill>
                <a:blip r:embed="rId91"/>
                <a:stretch>
                  <a:fillRect/>
                </a:stretch>
              </p:blipFill>
              <p:spPr>
                <a:xfrm>
                  <a:off x="7687179" y="2215999"/>
                  <a:ext cx="203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Entrada de lápiz 55">
                  <a:extLst>
                    <a:ext uri="{FF2B5EF4-FFF2-40B4-BE49-F238E27FC236}">
                      <a16:creationId xmlns:a16="http://schemas.microsoft.com/office/drawing/2014/main" id="{148D78A7-26D3-4F20-B64A-9CA22FCE8A6F}"/>
                    </a:ext>
                  </a:extLst>
                </p14:cNvPr>
                <p14:cNvContentPartPr/>
                <p14:nvPr/>
              </p14:nvContentPartPr>
              <p14:xfrm>
                <a:off x="7918299" y="2064439"/>
                <a:ext cx="47520" cy="68760"/>
              </p14:xfrm>
            </p:contentPart>
          </mc:Choice>
          <mc:Fallback xmlns="">
            <p:pic>
              <p:nvPicPr>
                <p:cNvPr id="56" name="Entrada de lápiz 55">
                  <a:extLst>
                    <a:ext uri="{FF2B5EF4-FFF2-40B4-BE49-F238E27FC236}">
                      <a16:creationId xmlns:a16="http://schemas.microsoft.com/office/drawing/2014/main" id="{148D78A7-26D3-4F20-B64A-9CA22FCE8A6F}"/>
                    </a:ext>
                  </a:extLst>
                </p:cNvPr>
                <p:cNvPicPr/>
                <p:nvPr/>
              </p:nvPicPr>
              <p:blipFill>
                <a:blip r:embed="rId93"/>
                <a:stretch>
                  <a:fillRect/>
                </a:stretch>
              </p:blipFill>
              <p:spPr>
                <a:xfrm>
                  <a:off x="7909299" y="2055439"/>
                  <a:ext cx="65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Entrada de lápiz 56">
                  <a:extLst>
                    <a:ext uri="{FF2B5EF4-FFF2-40B4-BE49-F238E27FC236}">
                      <a16:creationId xmlns:a16="http://schemas.microsoft.com/office/drawing/2014/main" id="{223F20A6-056B-4C93-97AF-2F5894F95920}"/>
                    </a:ext>
                  </a:extLst>
                </p14:cNvPr>
                <p14:cNvContentPartPr/>
                <p14:nvPr/>
              </p14:nvContentPartPr>
              <p14:xfrm>
                <a:off x="8017299" y="2143999"/>
                <a:ext cx="185040" cy="163440"/>
              </p14:xfrm>
            </p:contentPart>
          </mc:Choice>
          <mc:Fallback xmlns="">
            <p:pic>
              <p:nvPicPr>
                <p:cNvPr id="57" name="Entrada de lápiz 56">
                  <a:extLst>
                    <a:ext uri="{FF2B5EF4-FFF2-40B4-BE49-F238E27FC236}">
                      <a16:creationId xmlns:a16="http://schemas.microsoft.com/office/drawing/2014/main" id="{223F20A6-056B-4C93-97AF-2F5894F95920}"/>
                    </a:ext>
                  </a:extLst>
                </p:cNvPr>
                <p:cNvPicPr/>
                <p:nvPr/>
              </p:nvPicPr>
              <p:blipFill>
                <a:blip r:embed="rId95"/>
                <a:stretch>
                  <a:fillRect/>
                </a:stretch>
              </p:blipFill>
              <p:spPr>
                <a:xfrm>
                  <a:off x="8008299" y="2134999"/>
                  <a:ext cx="202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Entrada de lápiz 57">
                  <a:extLst>
                    <a:ext uri="{FF2B5EF4-FFF2-40B4-BE49-F238E27FC236}">
                      <a16:creationId xmlns:a16="http://schemas.microsoft.com/office/drawing/2014/main" id="{8C42CB02-57E7-4493-979B-28C6DF9289F9}"/>
                    </a:ext>
                  </a:extLst>
                </p14:cNvPr>
                <p14:cNvContentPartPr/>
                <p14:nvPr/>
              </p14:nvContentPartPr>
              <p14:xfrm>
                <a:off x="8274339" y="2150119"/>
                <a:ext cx="177480" cy="176400"/>
              </p14:xfrm>
            </p:contentPart>
          </mc:Choice>
          <mc:Fallback xmlns="">
            <p:pic>
              <p:nvPicPr>
                <p:cNvPr id="58" name="Entrada de lápiz 57">
                  <a:extLst>
                    <a:ext uri="{FF2B5EF4-FFF2-40B4-BE49-F238E27FC236}">
                      <a16:creationId xmlns:a16="http://schemas.microsoft.com/office/drawing/2014/main" id="{8C42CB02-57E7-4493-979B-28C6DF9289F9}"/>
                    </a:ext>
                  </a:extLst>
                </p:cNvPr>
                <p:cNvPicPr/>
                <p:nvPr/>
              </p:nvPicPr>
              <p:blipFill>
                <a:blip r:embed="rId97"/>
                <a:stretch>
                  <a:fillRect/>
                </a:stretch>
              </p:blipFill>
              <p:spPr>
                <a:xfrm>
                  <a:off x="8265339" y="2141119"/>
                  <a:ext cx="195120" cy="194040"/>
                </a:xfrm>
                <a:prstGeom prst="rect">
                  <a:avLst/>
                </a:prstGeom>
              </p:spPr>
            </p:pic>
          </mc:Fallback>
        </mc:AlternateContent>
      </p:grpSp>
      <p:grpSp>
        <p:nvGrpSpPr>
          <p:cNvPr id="62" name="Grupo 61">
            <a:extLst>
              <a:ext uri="{FF2B5EF4-FFF2-40B4-BE49-F238E27FC236}">
                <a16:creationId xmlns:a16="http://schemas.microsoft.com/office/drawing/2014/main" id="{61FEB2E4-6331-4B5D-99B9-0814A59E8CA3}"/>
              </a:ext>
            </a:extLst>
          </p:cNvPr>
          <p:cNvGrpSpPr/>
          <p:nvPr/>
        </p:nvGrpSpPr>
        <p:grpSpPr>
          <a:xfrm>
            <a:off x="506259" y="3232279"/>
            <a:ext cx="312120" cy="450720"/>
            <a:chOff x="506259" y="3232279"/>
            <a:chExt cx="312120" cy="450720"/>
          </a:xfrm>
        </p:grpSpPr>
        <mc:AlternateContent xmlns:mc="http://schemas.openxmlformats.org/markup-compatibility/2006" xmlns:p14="http://schemas.microsoft.com/office/powerpoint/2010/main">
          <mc:Choice Requires="p14">
            <p:contentPart p14:bwMode="auto" r:id="rId98">
              <p14:nvContentPartPr>
                <p14:cNvPr id="60" name="Entrada de lápiz 59">
                  <a:extLst>
                    <a:ext uri="{FF2B5EF4-FFF2-40B4-BE49-F238E27FC236}">
                      <a16:creationId xmlns:a16="http://schemas.microsoft.com/office/drawing/2014/main" id="{B2CF8DFB-EEEA-44EF-A934-6A20651D822D}"/>
                    </a:ext>
                  </a:extLst>
                </p14:cNvPr>
                <p14:cNvContentPartPr/>
                <p14:nvPr/>
              </p14:nvContentPartPr>
              <p14:xfrm>
                <a:off x="569259" y="3306439"/>
                <a:ext cx="64440" cy="376560"/>
              </p14:xfrm>
            </p:contentPart>
          </mc:Choice>
          <mc:Fallback xmlns="">
            <p:pic>
              <p:nvPicPr>
                <p:cNvPr id="60" name="Entrada de lápiz 59">
                  <a:extLst>
                    <a:ext uri="{FF2B5EF4-FFF2-40B4-BE49-F238E27FC236}">
                      <a16:creationId xmlns:a16="http://schemas.microsoft.com/office/drawing/2014/main" id="{B2CF8DFB-EEEA-44EF-A934-6A20651D822D}"/>
                    </a:ext>
                  </a:extLst>
                </p:cNvPr>
                <p:cNvPicPr/>
                <p:nvPr/>
              </p:nvPicPr>
              <p:blipFill>
                <a:blip r:embed="rId99"/>
                <a:stretch>
                  <a:fillRect/>
                </a:stretch>
              </p:blipFill>
              <p:spPr>
                <a:xfrm>
                  <a:off x="560619" y="3297439"/>
                  <a:ext cx="8208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Entrada de lápiz 60">
                  <a:extLst>
                    <a:ext uri="{FF2B5EF4-FFF2-40B4-BE49-F238E27FC236}">
                      <a16:creationId xmlns:a16="http://schemas.microsoft.com/office/drawing/2014/main" id="{FEBFEB0F-429A-45D7-91B6-72A284C2E82C}"/>
                    </a:ext>
                  </a:extLst>
                </p14:cNvPr>
                <p14:cNvContentPartPr/>
                <p14:nvPr/>
              </p14:nvContentPartPr>
              <p14:xfrm>
                <a:off x="506259" y="3232279"/>
                <a:ext cx="312120" cy="243720"/>
              </p14:xfrm>
            </p:contentPart>
          </mc:Choice>
          <mc:Fallback xmlns="">
            <p:pic>
              <p:nvPicPr>
                <p:cNvPr id="61" name="Entrada de lápiz 60">
                  <a:extLst>
                    <a:ext uri="{FF2B5EF4-FFF2-40B4-BE49-F238E27FC236}">
                      <a16:creationId xmlns:a16="http://schemas.microsoft.com/office/drawing/2014/main" id="{FEBFEB0F-429A-45D7-91B6-72A284C2E82C}"/>
                    </a:ext>
                  </a:extLst>
                </p:cNvPr>
                <p:cNvPicPr/>
                <p:nvPr/>
              </p:nvPicPr>
              <p:blipFill>
                <a:blip r:embed="rId101"/>
                <a:stretch>
                  <a:fillRect/>
                </a:stretch>
              </p:blipFill>
              <p:spPr>
                <a:xfrm>
                  <a:off x="497259" y="3223279"/>
                  <a:ext cx="329760" cy="26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3" name="Entrada de lápiz 62">
                <a:extLst>
                  <a:ext uri="{FF2B5EF4-FFF2-40B4-BE49-F238E27FC236}">
                    <a16:creationId xmlns:a16="http://schemas.microsoft.com/office/drawing/2014/main" id="{494A537E-B290-4FC8-BE5D-5652D5077418}"/>
                  </a:ext>
                </a:extLst>
              </p14:cNvPr>
              <p14:cNvContentPartPr/>
              <p14:nvPr/>
            </p14:nvContentPartPr>
            <p14:xfrm>
              <a:off x="1091259" y="3335599"/>
              <a:ext cx="189000" cy="6120"/>
            </p14:xfrm>
          </p:contentPart>
        </mc:Choice>
        <mc:Fallback xmlns="">
          <p:pic>
            <p:nvPicPr>
              <p:cNvPr id="63" name="Entrada de lápiz 62">
                <a:extLst>
                  <a:ext uri="{FF2B5EF4-FFF2-40B4-BE49-F238E27FC236}">
                    <a16:creationId xmlns:a16="http://schemas.microsoft.com/office/drawing/2014/main" id="{494A537E-B290-4FC8-BE5D-5652D5077418}"/>
                  </a:ext>
                </a:extLst>
              </p:cNvPr>
              <p:cNvPicPr/>
              <p:nvPr/>
            </p:nvPicPr>
            <p:blipFill>
              <a:blip r:embed="rId103"/>
              <a:stretch>
                <a:fillRect/>
              </a:stretch>
            </p:blipFill>
            <p:spPr>
              <a:xfrm>
                <a:off x="1082259" y="3326959"/>
                <a:ext cx="206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Entrada de lápiz 63">
                <a:extLst>
                  <a:ext uri="{FF2B5EF4-FFF2-40B4-BE49-F238E27FC236}">
                    <a16:creationId xmlns:a16="http://schemas.microsoft.com/office/drawing/2014/main" id="{FDCEB099-FDBC-40D1-8537-ABC1C1F399D9}"/>
                  </a:ext>
                </a:extLst>
              </p14:cNvPr>
              <p14:cNvContentPartPr/>
              <p14:nvPr/>
            </p14:nvContentPartPr>
            <p14:xfrm>
              <a:off x="1110699" y="3434599"/>
              <a:ext cx="163800" cy="7920"/>
            </p14:xfrm>
          </p:contentPart>
        </mc:Choice>
        <mc:Fallback xmlns="">
          <p:pic>
            <p:nvPicPr>
              <p:cNvPr id="64" name="Entrada de lápiz 63">
                <a:extLst>
                  <a:ext uri="{FF2B5EF4-FFF2-40B4-BE49-F238E27FC236}">
                    <a16:creationId xmlns:a16="http://schemas.microsoft.com/office/drawing/2014/main" id="{FDCEB099-FDBC-40D1-8537-ABC1C1F399D9}"/>
                  </a:ext>
                </a:extLst>
              </p:cNvPr>
              <p:cNvPicPr/>
              <p:nvPr/>
            </p:nvPicPr>
            <p:blipFill>
              <a:blip r:embed="rId105"/>
              <a:stretch>
                <a:fillRect/>
              </a:stretch>
            </p:blipFill>
            <p:spPr>
              <a:xfrm>
                <a:off x="1102059" y="3425599"/>
                <a:ext cx="181440" cy="25560"/>
              </a:xfrm>
              <a:prstGeom prst="rect">
                <a:avLst/>
              </a:prstGeom>
            </p:spPr>
          </p:pic>
        </mc:Fallback>
      </mc:AlternateContent>
      <p:grpSp>
        <p:nvGrpSpPr>
          <p:cNvPr id="73" name="Grupo 72">
            <a:extLst>
              <a:ext uri="{FF2B5EF4-FFF2-40B4-BE49-F238E27FC236}">
                <a16:creationId xmlns:a16="http://schemas.microsoft.com/office/drawing/2014/main" id="{1FCF6345-25EF-45AA-A91C-5EFB1B92FAF7}"/>
              </a:ext>
            </a:extLst>
          </p:cNvPr>
          <p:cNvGrpSpPr/>
          <p:nvPr/>
        </p:nvGrpSpPr>
        <p:grpSpPr>
          <a:xfrm>
            <a:off x="1794339" y="3509479"/>
            <a:ext cx="727200" cy="217080"/>
            <a:chOff x="1794339" y="3509479"/>
            <a:chExt cx="727200" cy="217080"/>
          </a:xfrm>
        </p:grpSpPr>
        <mc:AlternateContent xmlns:mc="http://schemas.openxmlformats.org/markup-compatibility/2006" xmlns:p14="http://schemas.microsoft.com/office/powerpoint/2010/main">
          <mc:Choice Requires="p14">
            <p:contentPart p14:bwMode="auto" r:id="rId106">
              <p14:nvContentPartPr>
                <p14:cNvPr id="67" name="Entrada de lápiz 66">
                  <a:extLst>
                    <a:ext uri="{FF2B5EF4-FFF2-40B4-BE49-F238E27FC236}">
                      <a16:creationId xmlns:a16="http://schemas.microsoft.com/office/drawing/2014/main" id="{9F48C10C-F6B3-4991-A1C8-AF5893582D0C}"/>
                    </a:ext>
                  </a:extLst>
                </p14:cNvPr>
                <p14:cNvContentPartPr/>
                <p14:nvPr/>
              </p14:nvContentPartPr>
              <p14:xfrm>
                <a:off x="1794339" y="3555559"/>
                <a:ext cx="168840" cy="171000"/>
              </p14:xfrm>
            </p:contentPart>
          </mc:Choice>
          <mc:Fallback xmlns="">
            <p:pic>
              <p:nvPicPr>
                <p:cNvPr id="67" name="Entrada de lápiz 66">
                  <a:extLst>
                    <a:ext uri="{FF2B5EF4-FFF2-40B4-BE49-F238E27FC236}">
                      <a16:creationId xmlns:a16="http://schemas.microsoft.com/office/drawing/2014/main" id="{9F48C10C-F6B3-4991-A1C8-AF5893582D0C}"/>
                    </a:ext>
                  </a:extLst>
                </p:cNvPr>
                <p:cNvPicPr/>
                <p:nvPr/>
              </p:nvPicPr>
              <p:blipFill>
                <a:blip r:embed="rId107"/>
                <a:stretch>
                  <a:fillRect/>
                </a:stretch>
              </p:blipFill>
              <p:spPr>
                <a:xfrm>
                  <a:off x="1785339" y="3546919"/>
                  <a:ext cx="1864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Entrada de lápiz 67">
                  <a:extLst>
                    <a:ext uri="{FF2B5EF4-FFF2-40B4-BE49-F238E27FC236}">
                      <a16:creationId xmlns:a16="http://schemas.microsoft.com/office/drawing/2014/main" id="{B33FB5A0-501D-4705-B614-EBE3F375B45E}"/>
                    </a:ext>
                  </a:extLst>
                </p14:cNvPr>
                <p14:cNvContentPartPr/>
                <p14:nvPr/>
              </p14:nvContentPartPr>
              <p14:xfrm>
                <a:off x="2052819" y="3613879"/>
                <a:ext cx="215280" cy="39240"/>
              </p14:xfrm>
            </p:contentPart>
          </mc:Choice>
          <mc:Fallback xmlns="">
            <p:pic>
              <p:nvPicPr>
                <p:cNvPr id="68" name="Entrada de lápiz 67">
                  <a:extLst>
                    <a:ext uri="{FF2B5EF4-FFF2-40B4-BE49-F238E27FC236}">
                      <a16:creationId xmlns:a16="http://schemas.microsoft.com/office/drawing/2014/main" id="{B33FB5A0-501D-4705-B614-EBE3F375B45E}"/>
                    </a:ext>
                  </a:extLst>
                </p:cNvPr>
                <p:cNvPicPr/>
                <p:nvPr/>
              </p:nvPicPr>
              <p:blipFill>
                <a:blip r:embed="rId109"/>
                <a:stretch>
                  <a:fillRect/>
                </a:stretch>
              </p:blipFill>
              <p:spPr>
                <a:xfrm>
                  <a:off x="2043819" y="3604879"/>
                  <a:ext cx="232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Entrada de lápiz 68">
                  <a:extLst>
                    <a:ext uri="{FF2B5EF4-FFF2-40B4-BE49-F238E27FC236}">
                      <a16:creationId xmlns:a16="http://schemas.microsoft.com/office/drawing/2014/main" id="{CC713CEB-011F-4505-BB3E-6D8029DFFCA5}"/>
                    </a:ext>
                  </a:extLst>
                </p14:cNvPr>
                <p14:cNvContentPartPr/>
                <p14:nvPr/>
              </p14:nvContentPartPr>
              <p14:xfrm>
                <a:off x="2288619" y="3509479"/>
                <a:ext cx="232920" cy="158400"/>
              </p14:xfrm>
            </p:contentPart>
          </mc:Choice>
          <mc:Fallback xmlns="">
            <p:pic>
              <p:nvPicPr>
                <p:cNvPr id="69" name="Entrada de lápiz 68">
                  <a:extLst>
                    <a:ext uri="{FF2B5EF4-FFF2-40B4-BE49-F238E27FC236}">
                      <a16:creationId xmlns:a16="http://schemas.microsoft.com/office/drawing/2014/main" id="{CC713CEB-011F-4505-BB3E-6D8029DFFCA5}"/>
                    </a:ext>
                  </a:extLst>
                </p:cNvPr>
                <p:cNvPicPr/>
                <p:nvPr/>
              </p:nvPicPr>
              <p:blipFill>
                <a:blip r:embed="rId111"/>
                <a:stretch>
                  <a:fillRect/>
                </a:stretch>
              </p:blipFill>
              <p:spPr>
                <a:xfrm>
                  <a:off x="2279619" y="3500479"/>
                  <a:ext cx="250560" cy="176040"/>
                </a:xfrm>
                <a:prstGeom prst="rect">
                  <a:avLst/>
                </a:prstGeom>
              </p:spPr>
            </p:pic>
          </mc:Fallback>
        </mc:AlternateContent>
      </p:grpSp>
      <p:grpSp>
        <p:nvGrpSpPr>
          <p:cNvPr id="90" name="Grupo 89">
            <a:extLst>
              <a:ext uri="{FF2B5EF4-FFF2-40B4-BE49-F238E27FC236}">
                <a16:creationId xmlns:a16="http://schemas.microsoft.com/office/drawing/2014/main" id="{BD26C908-7A5F-4DA6-ABA6-54257ED76056}"/>
              </a:ext>
            </a:extLst>
          </p:cNvPr>
          <p:cNvGrpSpPr/>
          <p:nvPr/>
        </p:nvGrpSpPr>
        <p:grpSpPr>
          <a:xfrm>
            <a:off x="1671219" y="2925199"/>
            <a:ext cx="2691360" cy="423360"/>
            <a:chOff x="1671219" y="2925199"/>
            <a:chExt cx="2691360" cy="423360"/>
          </a:xfrm>
        </p:grpSpPr>
        <mc:AlternateContent xmlns:mc="http://schemas.openxmlformats.org/markup-compatibility/2006" xmlns:p14="http://schemas.microsoft.com/office/powerpoint/2010/main">
          <mc:Choice Requires="p14">
            <p:contentPart p14:bwMode="auto" r:id="rId112">
              <p14:nvContentPartPr>
                <p14:cNvPr id="70" name="Entrada de lápiz 69">
                  <a:extLst>
                    <a:ext uri="{FF2B5EF4-FFF2-40B4-BE49-F238E27FC236}">
                      <a16:creationId xmlns:a16="http://schemas.microsoft.com/office/drawing/2014/main" id="{84C13975-3058-4D80-96D0-399CC28DF48C}"/>
                    </a:ext>
                  </a:extLst>
                </p14:cNvPr>
                <p14:cNvContentPartPr/>
                <p14:nvPr/>
              </p14:nvContentPartPr>
              <p14:xfrm>
                <a:off x="2934459" y="3199159"/>
                <a:ext cx="140400" cy="3960"/>
              </p14:xfrm>
            </p:contentPart>
          </mc:Choice>
          <mc:Fallback xmlns="">
            <p:pic>
              <p:nvPicPr>
                <p:cNvPr id="70" name="Entrada de lápiz 69">
                  <a:extLst>
                    <a:ext uri="{FF2B5EF4-FFF2-40B4-BE49-F238E27FC236}">
                      <a16:creationId xmlns:a16="http://schemas.microsoft.com/office/drawing/2014/main" id="{84C13975-3058-4D80-96D0-399CC28DF48C}"/>
                    </a:ext>
                  </a:extLst>
                </p:cNvPr>
                <p:cNvPicPr/>
                <p:nvPr/>
              </p:nvPicPr>
              <p:blipFill>
                <a:blip r:embed="rId113"/>
                <a:stretch>
                  <a:fillRect/>
                </a:stretch>
              </p:blipFill>
              <p:spPr>
                <a:xfrm>
                  <a:off x="2925819" y="3190159"/>
                  <a:ext cx="158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Entrada de lápiz 65">
                  <a:extLst>
                    <a:ext uri="{FF2B5EF4-FFF2-40B4-BE49-F238E27FC236}">
                      <a16:creationId xmlns:a16="http://schemas.microsoft.com/office/drawing/2014/main" id="{A33495F7-7FC3-4C41-9DE4-D51A4F18086E}"/>
                    </a:ext>
                  </a:extLst>
                </p14:cNvPr>
                <p14:cNvContentPartPr/>
                <p14:nvPr/>
              </p14:nvContentPartPr>
              <p14:xfrm>
                <a:off x="1671219" y="3287719"/>
                <a:ext cx="1051200" cy="38880"/>
              </p14:xfrm>
            </p:contentPart>
          </mc:Choice>
          <mc:Fallback xmlns="">
            <p:pic>
              <p:nvPicPr>
                <p:cNvPr id="66" name="Entrada de lápiz 65">
                  <a:extLst>
                    <a:ext uri="{FF2B5EF4-FFF2-40B4-BE49-F238E27FC236}">
                      <a16:creationId xmlns:a16="http://schemas.microsoft.com/office/drawing/2014/main" id="{A33495F7-7FC3-4C41-9DE4-D51A4F18086E}"/>
                    </a:ext>
                  </a:extLst>
                </p:cNvPr>
                <p:cNvPicPr/>
                <p:nvPr/>
              </p:nvPicPr>
              <p:blipFill>
                <a:blip r:embed="rId115"/>
                <a:stretch>
                  <a:fillRect/>
                </a:stretch>
              </p:blipFill>
              <p:spPr>
                <a:xfrm>
                  <a:off x="1662579" y="3278719"/>
                  <a:ext cx="10688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Entrada de lápiz 70">
                  <a:extLst>
                    <a:ext uri="{FF2B5EF4-FFF2-40B4-BE49-F238E27FC236}">
                      <a16:creationId xmlns:a16="http://schemas.microsoft.com/office/drawing/2014/main" id="{7824723E-3EEB-4877-A082-CAE31CB91713}"/>
                    </a:ext>
                  </a:extLst>
                </p14:cNvPr>
                <p14:cNvContentPartPr/>
                <p14:nvPr/>
              </p14:nvContentPartPr>
              <p14:xfrm>
                <a:off x="2938779" y="3317959"/>
                <a:ext cx="131400" cy="14040"/>
              </p14:xfrm>
            </p:contentPart>
          </mc:Choice>
          <mc:Fallback xmlns="">
            <p:pic>
              <p:nvPicPr>
                <p:cNvPr id="71" name="Entrada de lápiz 70">
                  <a:extLst>
                    <a:ext uri="{FF2B5EF4-FFF2-40B4-BE49-F238E27FC236}">
                      <a16:creationId xmlns:a16="http://schemas.microsoft.com/office/drawing/2014/main" id="{7824723E-3EEB-4877-A082-CAE31CB91713}"/>
                    </a:ext>
                  </a:extLst>
                </p:cNvPr>
                <p:cNvPicPr/>
                <p:nvPr/>
              </p:nvPicPr>
              <p:blipFill>
                <a:blip r:embed="rId117"/>
                <a:stretch>
                  <a:fillRect/>
                </a:stretch>
              </p:blipFill>
              <p:spPr>
                <a:xfrm>
                  <a:off x="2929779" y="3308959"/>
                  <a:ext cx="149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Entrada de lápiz 73">
                  <a:extLst>
                    <a:ext uri="{FF2B5EF4-FFF2-40B4-BE49-F238E27FC236}">
                      <a16:creationId xmlns:a16="http://schemas.microsoft.com/office/drawing/2014/main" id="{5F8D1A13-B3B8-4FA3-B885-833E6B3C6EEB}"/>
                    </a:ext>
                  </a:extLst>
                </p14:cNvPr>
                <p14:cNvContentPartPr/>
                <p14:nvPr/>
              </p14:nvContentPartPr>
              <p14:xfrm>
                <a:off x="1946259" y="2925199"/>
                <a:ext cx="330480" cy="214920"/>
              </p14:xfrm>
            </p:contentPart>
          </mc:Choice>
          <mc:Fallback xmlns="">
            <p:pic>
              <p:nvPicPr>
                <p:cNvPr id="74" name="Entrada de lápiz 73">
                  <a:extLst>
                    <a:ext uri="{FF2B5EF4-FFF2-40B4-BE49-F238E27FC236}">
                      <a16:creationId xmlns:a16="http://schemas.microsoft.com/office/drawing/2014/main" id="{5F8D1A13-B3B8-4FA3-B885-833E6B3C6EEB}"/>
                    </a:ext>
                  </a:extLst>
                </p:cNvPr>
                <p:cNvPicPr/>
                <p:nvPr/>
              </p:nvPicPr>
              <p:blipFill>
                <a:blip r:embed="rId119"/>
                <a:stretch>
                  <a:fillRect/>
                </a:stretch>
              </p:blipFill>
              <p:spPr>
                <a:xfrm>
                  <a:off x="1937619" y="2916199"/>
                  <a:ext cx="348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Entrada de lápiz 74">
                  <a:extLst>
                    <a:ext uri="{FF2B5EF4-FFF2-40B4-BE49-F238E27FC236}">
                      <a16:creationId xmlns:a16="http://schemas.microsoft.com/office/drawing/2014/main" id="{AB687D50-0136-43B6-BB40-F15D85C0E02C}"/>
                    </a:ext>
                  </a:extLst>
                </p14:cNvPr>
                <p14:cNvContentPartPr/>
                <p14:nvPr/>
              </p14:nvContentPartPr>
              <p14:xfrm>
                <a:off x="3427659" y="3097999"/>
                <a:ext cx="204840" cy="122400"/>
              </p14:xfrm>
            </p:contentPart>
          </mc:Choice>
          <mc:Fallback xmlns="">
            <p:pic>
              <p:nvPicPr>
                <p:cNvPr id="75" name="Entrada de lápiz 74">
                  <a:extLst>
                    <a:ext uri="{FF2B5EF4-FFF2-40B4-BE49-F238E27FC236}">
                      <a16:creationId xmlns:a16="http://schemas.microsoft.com/office/drawing/2014/main" id="{AB687D50-0136-43B6-BB40-F15D85C0E02C}"/>
                    </a:ext>
                  </a:extLst>
                </p:cNvPr>
                <p:cNvPicPr/>
                <p:nvPr/>
              </p:nvPicPr>
              <p:blipFill>
                <a:blip r:embed="rId121"/>
                <a:stretch>
                  <a:fillRect/>
                </a:stretch>
              </p:blipFill>
              <p:spPr>
                <a:xfrm>
                  <a:off x="3418659" y="3089359"/>
                  <a:ext cx="222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Entrada de lápiz 75">
                  <a:extLst>
                    <a:ext uri="{FF2B5EF4-FFF2-40B4-BE49-F238E27FC236}">
                      <a16:creationId xmlns:a16="http://schemas.microsoft.com/office/drawing/2014/main" id="{749200F8-386C-4569-88F6-6F0D5FA22A22}"/>
                    </a:ext>
                  </a:extLst>
                </p14:cNvPr>
                <p14:cNvContentPartPr/>
                <p14:nvPr/>
              </p14:nvContentPartPr>
              <p14:xfrm>
                <a:off x="3633579" y="2952559"/>
                <a:ext cx="25200" cy="43560"/>
              </p14:xfrm>
            </p:contentPart>
          </mc:Choice>
          <mc:Fallback xmlns="">
            <p:pic>
              <p:nvPicPr>
                <p:cNvPr id="76" name="Entrada de lápiz 75">
                  <a:extLst>
                    <a:ext uri="{FF2B5EF4-FFF2-40B4-BE49-F238E27FC236}">
                      <a16:creationId xmlns:a16="http://schemas.microsoft.com/office/drawing/2014/main" id="{749200F8-386C-4569-88F6-6F0D5FA22A22}"/>
                    </a:ext>
                  </a:extLst>
                </p:cNvPr>
                <p:cNvPicPr/>
                <p:nvPr/>
              </p:nvPicPr>
              <p:blipFill>
                <a:blip r:embed="rId123"/>
                <a:stretch>
                  <a:fillRect/>
                </a:stretch>
              </p:blipFill>
              <p:spPr>
                <a:xfrm>
                  <a:off x="3624579" y="2943559"/>
                  <a:ext cx="42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Entrada de lápiz 76">
                  <a:extLst>
                    <a:ext uri="{FF2B5EF4-FFF2-40B4-BE49-F238E27FC236}">
                      <a16:creationId xmlns:a16="http://schemas.microsoft.com/office/drawing/2014/main" id="{7788E17C-2E41-4731-8E14-84982BF90F64}"/>
                    </a:ext>
                  </a:extLst>
                </p14:cNvPr>
                <p14:cNvContentPartPr/>
                <p14:nvPr/>
              </p14:nvContentPartPr>
              <p14:xfrm>
                <a:off x="3756699" y="3076759"/>
                <a:ext cx="164160" cy="147600"/>
              </p14:xfrm>
            </p:contentPart>
          </mc:Choice>
          <mc:Fallback xmlns="">
            <p:pic>
              <p:nvPicPr>
                <p:cNvPr id="77" name="Entrada de lápiz 76">
                  <a:extLst>
                    <a:ext uri="{FF2B5EF4-FFF2-40B4-BE49-F238E27FC236}">
                      <a16:creationId xmlns:a16="http://schemas.microsoft.com/office/drawing/2014/main" id="{7788E17C-2E41-4731-8E14-84982BF90F64}"/>
                    </a:ext>
                  </a:extLst>
                </p:cNvPr>
                <p:cNvPicPr/>
                <p:nvPr/>
              </p:nvPicPr>
              <p:blipFill>
                <a:blip r:embed="rId125"/>
                <a:stretch>
                  <a:fillRect/>
                </a:stretch>
              </p:blipFill>
              <p:spPr>
                <a:xfrm>
                  <a:off x="3748059" y="3067759"/>
                  <a:ext cx="181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Entrada de lápiz 77">
                  <a:extLst>
                    <a:ext uri="{FF2B5EF4-FFF2-40B4-BE49-F238E27FC236}">
                      <a16:creationId xmlns:a16="http://schemas.microsoft.com/office/drawing/2014/main" id="{8D2A3949-BA48-44A1-9CDF-34047E11B519}"/>
                    </a:ext>
                  </a:extLst>
                </p14:cNvPr>
                <p14:cNvContentPartPr/>
                <p14:nvPr/>
              </p14:nvContentPartPr>
              <p14:xfrm>
                <a:off x="4010859" y="3071719"/>
                <a:ext cx="201240" cy="191880"/>
              </p14:xfrm>
            </p:contentPart>
          </mc:Choice>
          <mc:Fallback xmlns="">
            <p:pic>
              <p:nvPicPr>
                <p:cNvPr id="78" name="Entrada de lápiz 77">
                  <a:extLst>
                    <a:ext uri="{FF2B5EF4-FFF2-40B4-BE49-F238E27FC236}">
                      <a16:creationId xmlns:a16="http://schemas.microsoft.com/office/drawing/2014/main" id="{8D2A3949-BA48-44A1-9CDF-34047E11B519}"/>
                    </a:ext>
                  </a:extLst>
                </p:cNvPr>
                <p:cNvPicPr/>
                <p:nvPr/>
              </p:nvPicPr>
              <p:blipFill>
                <a:blip r:embed="rId127"/>
                <a:stretch>
                  <a:fillRect/>
                </a:stretch>
              </p:blipFill>
              <p:spPr>
                <a:xfrm>
                  <a:off x="4001859" y="3063079"/>
                  <a:ext cx="218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Entrada de lápiz 78">
                  <a:extLst>
                    <a:ext uri="{FF2B5EF4-FFF2-40B4-BE49-F238E27FC236}">
                      <a16:creationId xmlns:a16="http://schemas.microsoft.com/office/drawing/2014/main" id="{30FA3883-0966-4D6F-8C93-EB052FF90F35}"/>
                    </a:ext>
                  </a:extLst>
                </p14:cNvPr>
                <p14:cNvContentPartPr/>
                <p14:nvPr/>
              </p14:nvContentPartPr>
              <p14:xfrm>
                <a:off x="3298059" y="3314719"/>
                <a:ext cx="1064520" cy="33840"/>
              </p14:xfrm>
            </p:contentPart>
          </mc:Choice>
          <mc:Fallback xmlns="">
            <p:pic>
              <p:nvPicPr>
                <p:cNvPr id="79" name="Entrada de lápiz 78">
                  <a:extLst>
                    <a:ext uri="{FF2B5EF4-FFF2-40B4-BE49-F238E27FC236}">
                      <a16:creationId xmlns:a16="http://schemas.microsoft.com/office/drawing/2014/main" id="{30FA3883-0966-4D6F-8C93-EB052FF90F35}"/>
                    </a:ext>
                  </a:extLst>
                </p:cNvPr>
                <p:cNvPicPr/>
                <p:nvPr/>
              </p:nvPicPr>
              <p:blipFill>
                <a:blip r:embed="rId129"/>
                <a:stretch>
                  <a:fillRect/>
                </a:stretch>
              </p:blipFill>
              <p:spPr>
                <a:xfrm>
                  <a:off x="3289059" y="3305719"/>
                  <a:ext cx="1082160" cy="51480"/>
                </a:xfrm>
                <a:prstGeom prst="rect">
                  <a:avLst/>
                </a:prstGeom>
              </p:spPr>
            </p:pic>
          </mc:Fallback>
        </mc:AlternateContent>
      </p:grpSp>
      <p:grpSp>
        <p:nvGrpSpPr>
          <p:cNvPr id="89" name="Grupo 88">
            <a:extLst>
              <a:ext uri="{FF2B5EF4-FFF2-40B4-BE49-F238E27FC236}">
                <a16:creationId xmlns:a16="http://schemas.microsoft.com/office/drawing/2014/main" id="{C030CC21-CB5B-40BA-A037-9ACF816446D3}"/>
              </a:ext>
            </a:extLst>
          </p:cNvPr>
          <p:cNvGrpSpPr/>
          <p:nvPr/>
        </p:nvGrpSpPr>
        <p:grpSpPr>
          <a:xfrm>
            <a:off x="3419739" y="3481399"/>
            <a:ext cx="1148040" cy="262440"/>
            <a:chOff x="3419739" y="3481399"/>
            <a:chExt cx="1148040" cy="262440"/>
          </a:xfrm>
        </p:grpSpPr>
        <mc:AlternateContent xmlns:mc="http://schemas.openxmlformats.org/markup-compatibility/2006" xmlns:p14="http://schemas.microsoft.com/office/powerpoint/2010/main">
          <mc:Choice Requires="p14">
            <p:contentPart p14:bwMode="auto" r:id="rId130">
              <p14:nvContentPartPr>
                <p14:cNvPr id="80" name="Entrada de lápiz 79">
                  <a:extLst>
                    <a:ext uri="{FF2B5EF4-FFF2-40B4-BE49-F238E27FC236}">
                      <a16:creationId xmlns:a16="http://schemas.microsoft.com/office/drawing/2014/main" id="{73B44F0A-55ED-4C4B-A6E5-2C5EFBCF0BD0}"/>
                    </a:ext>
                  </a:extLst>
                </p14:cNvPr>
                <p14:cNvContentPartPr/>
                <p14:nvPr/>
              </p14:nvContentPartPr>
              <p14:xfrm>
                <a:off x="3419739" y="3550879"/>
                <a:ext cx="200520" cy="192960"/>
              </p14:xfrm>
            </p:contentPart>
          </mc:Choice>
          <mc:Fallback xmlns="">
            <p:pic>
              <p:nvPicPr>
                <p:cNvPr id="80" name="Entrada de lápiz 79">
                  <a:extLst>
                    <a:ext uri="{FF2B5EF4-FFF2-40B4-BE49-F238E27FC236}">
                      <a16:creationId xmlns:a16="http://schemas.microsoft.com/office/drawing/2014/main" id="{73B44F0A-55ED-4C4B-A6E5-2C5EFBCF0BD0}"/>
                    </a:ext>
                  </a:extLst>
                </p:cNvPr>
                <p:cNvPicPr/>
                <p:nvPr/>
              </p:nvPicPr>
              <p:blipFill>
                <a:blip r:embed="rId131"/>
                <a:stretch>
                  <a:fillRect/>
                </a:stretch>
              </p:blipFill>
              <p:spPr>
                <a:xfrm>
                  <a:off x="3411099" y="3541879"/>
                  <a:ext cx="218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Entrada de lápiz 80">
                  <a:extLst>
                    <a:ext uri="{FF2B5EF4-FFF2-40B4-BE49-F238E27FC236}">
                      <a16:creationId xmlns:a16="http://schemas.microsoft.com/office/drawing/2014/main" id="{7AF3F138-880A-4B70-AE88-EC739C1E3F39}"/>
                    </a:ext>
                  </a:extLst>
                </p14:cNvPr>
                <p14:cNvContentPartPr/>
                <p14:nvPr/>
              </p14:nvContentPartPr>
              <p14:xfrm>
                <a:off x="3682899" y="3649519"/>
                <a:ext cx="112680" cy="22320"/>
              </p14:xfrm>
            </p:contentPart>
          </mc:Choice>
          <mc:Fallback xmlns="">
            <p:pic>
              <p:nvPicPr>
                <p:cNvPr id="81" name="Entrada de lápiz 80">
                  <a:extLst>
                    <a:ext uri="{FF2B5EF4-FFF2-40B4-BE49-F238E27FC236}">
                      <a16:creationId xmlns:a16="http://schemas.microsoft.com/office/drawing/2014/main" id="{7AF3F138-880A-4B70-AE88-EC739C1E3F39}"/>
                    </a:ext>
                  </a:extLst>
                </p:cNvPr>
                <p:cNvPicPr/>
                <p:nvPr/>
              </p:nvPicPr>
              <p:blipFill>
                <a:blip r:embed="rId133"/>
                <a:stretch>
                  <a:fillRect/>
                </a:stretch>
              </p:blipFill>
              <p:spPr>
                <a:xfrm>
                  <a:off x="3673899" y="3640519"/>
                  <a:ext cx="130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Entrada de lápiz 81">
                  <a:extLst>
                    <a:ext uri="{FF2B5EF4-FFF2-40B4-BE49-F238E27FC236}">
                      <a16:creationId xmlns:a16="http://schemas.microsoft.com/office/drawing/2014/main" id="{FDC2B1DB-8711-4718-BAD9-A2BC71899ECE}"/>
                    </a:ext>
                  </a:extLst>
                </p14:cNvPr>
                <p14:cNvContentPartPr/>
                <p14:nvPr/>
              </p14:nvContentPartPr>
              <p14:xfrm>
                <a:off x="3859659" y="3573559"/>
                <a:ext cx="144360" cy="104760"/>
              </p14:xfrm>
            </p:contentPart>
          </mc:Choice>
          <mc:Fallback xmlns="">
            <p:pic>
              <p:nvPicPr>
                <p:cNvPr id="82" name="Entrada de lápiz 81">
                  <a:extLst>
                    <a:ext uri="{FF2B5EF4-FFF2-40B4-BE49-F238E27FC236}">
                      <a16:creationId xmlns:a16="http://schemas.microsoft.com/office/drawing/2014/main" id="{FDC2B1DB-8711-4718-BAD9-A2BC71899ECE}"/>
                    </a:ext>
                  </a:extLst>
                </p:cNvPr>
                <p:cNvPicPr/>
                <p:nvPr/>
              </p:nvPicPr>
              <p:blipFill>
                <a:blip r:embed="rId135"/>
                <a:stretch>
                  <a:fillRect/>
                </a:stretch>
              </p:blipFill>
              <p:spPr>
                <a:xfrm>
                  <a:off x="3850659" y="3564559"/>
                  <a:ext cx="162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Entrada de lápiz 82">
                  <a:extLst>
                    <a:ext uri="{FF2B5EF4-FFF2-40B4-BE49-F238E27FC236}">
                      <a16:creationId xmlns:a16="http://schemas.microsoft.com/office/drawing/2014/main" id="{859587DB-7BAE-413C-9C99-557B31D9EF74}"/>
                    </a:ext>
                  </a:extLst>
                </p14:cNvPr>
                <p14:cNvContentPartPr/>
                <p14:nvPr/>
              </p14:nvContentPartPr>
              <p14:xfrm>
                <a:off x="4034259" y="3481399"/>
                <a:ext cx="23040" cy="50400"/>
              </p14:xfrm>
            </p:contentPart>
          </mc:Choice>
          <mc:Fallback xmlns="">
            <p:pic>
              <p:nvPicPr>
                <p:cNvPr id="83" name="Entrada de lápiz 82">
                  <a:extLst>
                    <a:ext uri="{FF2B5EF4-FFF2-40B4-BE49-F238E27FC236}">
                      <a16:creationId xmlns:a16="http://schemas.microsoft.com/office/drawing/2014/main" id="{859587DB-7BAE-413C-9C99-557B31D9EF74}"/>
                    </a:ext>
                  </a:extLst>
                </p:cNvPr>
                <p:cNvPicPr/>
                <p:nvPr/>
              </p:nvPicPr>
              <p:blipFill>
                <a:blip r:embed="rId137"/>
                <a:stretch>
                  <a:fillRect/>
                </a:stretch>
              </p:blipFill>
              <p:spPr>
                <a:xfrm>
                  <a:off x="4025619" y="3472759"/>
                  <a:ext cx="406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Entrada de lápiz 83">
                  <a:extLst>
                    <a:ext uri="{FF2B5EF4-FFF2-40B4-BE49-F238E27FC236}">
                      <a16:creationId xmlns:a16="http://schemas.microsoft.com/office/drawing/2014/main" id="{4289DE0D-576D-4CCC-8780-E38C68EB5AB3}"/>
                    </a:ext>
                  </a:extLst>
                </p14:cNvPr>
                <p14:cNvContentPartPr/>
                <p14:nvPr/>
              </p14:nvContentPartPr>
              <p14:xfrm>
                <a:off x="4158459" y="3536119"/>
                <a:ext cx="161640" cy="156240"/>
              </p14:xfrm>
            </p:contentPart>
          </mc:Choice>
          <mc:Fallback xmlns="">
            <p:pic>
              <p:nvPicPr>
                <p:cNvPr id="84" name="Entrada de lápiz 83">
                  <a:extLst>
                    <a:ext uri="{FF2B5EF4-FFF2-40B4-BE49-F238E27FC236}">
                      <a16:creationId xmlns:a16="http://schemas.microsoft.com/office/drawing/2014/main" id="{4289DE0D-576D-4CCC-8780-E38C68EB5AB3}"/>
                    </a:ext>
                  </a:extLst>
                </p:cNvPr>
                <p:cNvPicPr/>
                <p:nvPr/>
              </p:nvPicPr>
              <p:blipFill>
                <a:blip r:embed="rId139"/>
                <a:stretch>
                  <a:fillRect/>
                </a:stretch>
              </p:blipFill>
              <p:spPr>
                <a:xfrm>
                  <a:off x="4149459" y="3527119"/>
                  <a:ext cx="179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Entrada de lápiz 84">
                  <a:extLst>
                    <a:ext uri="{FF2B5EF4-FFF2-40B4-BE49-F238E27FC236}">
                      <a16:creationId xmlns:a16="http://schemas.microsoft.com/office/drawing/2014/main" id="{B71FF576-D3B4-4A31-BDFB-D5A680C35CDB}"/>
                    </a:ext>
                  </a:extLst>
                </p14:cNvPr>
                <p14:cNvContentPartPr/>
                <p14:nvPr/>
              </p14:nvContentPartPr>
              <p14:xfrm>
                <a:off x="4405779" y="3540079"/>
                <a:ext cx="162000" cy="155520"/>
              </p14:xfrm>
            </p:contentPart>
          </mc:Choice>
          <mc:Fallback xmlns="">
            <p:pic>
              <p:nvPicPr>
                <p:cNvPr id="85" name="Entrada de lápiz 84">
                  <a:extLst>
                    <a:ext uri="{FF2B5EF4-FFF2-40B4-BE49-F238E27FC236}">
                      <a16:creationId xmlns:a16="http://schemas.microsoft.com/office/drawing/2014/main" id="{B71FF576-D3B4-4A31-BDFB-D5A680C35CDB}"/>
                    </a:ext>
                  </a:extLst>
                </p:cNvPr>
                <p:cNvPicPr/>
                <p:nvPr/>
              </p:nvPicPr>
              <p:blipFill>
                <a:blip r:embed="rId141"/>
                <a:stretch>
                  <a:fillRect/>
                </a:stretch>
              </p:blipFill>
              <p:spPr>
                <a:xfrm>
                  <a:off x="4396779" y="3531439"/>
                  <a:ext cx="179640" cy="173160"/>
                </a:xfrm>
                <a:prstGeom prst="rect">
                  <a:avLst/>
                </a:prstGeom>
              </p:spPr>
            </p:pic>
          </mc:Fallback>
        </mc:AlternateContent>
      </p:grpSp>
      <p:grpSp>
        <p:nvGrpSpPr>
          <p:cNvPr id="93" name="Grupo 92">
            <a:extLst>
              <a:ext uri="{FF2B5EF4-FFF2-40B4-BE49-F238E27FC236}">
                <a16:creationId xmlns:a16="http://schemas.microsoft.com/office/drawing/2014/main" id="{3438F9ED-B21B-47B4-BFC6-9EBF2A304BCF}"/>
              </a:ext>
            </a:extLst>
          </p:cNvPr>
          <p:cNvGrpSpPr/>
          <p:nvPr/>
        </p:nvGrpSpPr>
        <p:grpSpPr>
          <a:xfrm>
            <a:off x="4704939" y="3105919"/>
            <a:ext cx="843120" cy="263520"/>
            <a:chOff x="4704939" y="3105919"/>
            <a:chExt cx="843120" cy="263520"/>
          </a:xfrm>
        </p:grpSpPr>
        <mc:AlternateContent xmlns:mc="http://schemas.openxmlformats.org/markup-compatibility/2006" xmlns:p14="http://schemas.microsoft.com/office/powerpoint/2010/main">
          <mc:Choice Requires="p14">
            <p:contentPart p14:bwMode="auto" r:id="rId142">
              <p14:nvContentPartPr>
                <p14:cNvPr id="86" name="Entrada de lápiz 85">
                  <a:extLst>
                    <a:ext uri="{FF2B5EF4-FFF2-40B4-BE49-F238E27FC236}">
                      <a16:creationId xmlns:a16="http://schemas.microsoft.com/office/drawing/2014/main" id="{94922A1B-84F2-455D-A1F7-BF91F972CB68}"/>
                    </a:ext>
                  </a:extLst>
                </p14:cNvPr>
                <p14:cNvContentPartPr/>
                <p14:nvPr/>
              </p14:nvContentPartPr>
              <p14:xfrm>
                <a:off x="4704939" y="3235879"/>
                <a:ext cx="160920" cy="19800"/>
              </p14:xfrm>
            </p:contentPart>
          </mc:Choice>
          <mc:Fallback xmlns="">
            <p:pic>
              <p:nvPicPr>
                <p:cNvPr id="86" name="Entrada de lápiz 85">
                  <a:extLst>
                    <a:ext uri="{FF2B5EF4-FFF2-40B4-BE49-F238E27FC236}">
                      <a16:creationId xmlns:a16="http://schemas.microsoft.com/office/drawing/2014/main" id="{94922A1B-84F2-455D-A1F7-BF91F972CB68}"/>
                    </a:ext>
                  </a:extLst>
                </p:cNvPr>
                <p:cNvPicPr/>
                <p:nvPr/>
              </p:nvPicPr>
              <p:blipFill>
                <a:blip r:embed="rId143"/>
                <a:stretch>
                  <a:fillRect/>
                </a:stretch>
              </p:blipFill>
              <p:spPr>
                <a:xfrm>
                  <a:off x="4696299" y="3226879"/>
                  <a:ext cx="178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Entrada de lápiz 86">
                  <a:extLst>
                    <a:ext uri="{FF2B5EF4-FFF2-40B4-BE49-F238E27FC236}">
                      <a16:creationId xmlns:a16="http://schemas.microsoft.com/office/drawing/2014/main" id="{4E07EC53-92CD-4757-A99A-6C6F0C53C6A4}"/>
                    </a:ext>
                  </a:extLst>
                </p14:cNvPr>
                <p14:cNvContentPartPr/>
                <p14:nvPr/>
              </p14:nvContentPartPr>
              <p14:xfrm>
                <a:off x="4737699" y="3313639"/>
                <a:ext cx="107280" cy="11880"/>
              </p14:xfrm>
            </p:contentPart>
          </mc:Choice>
          <mc:Fallback xmlns="">
            <p:pic>
              <p:nvPicPr>
                <p:cNvPr id="87" name="Entrada de lápiz 86">
                  <a:extLst>
                    <a:ext uri="{FF2B5EF4-FFF2-40B4-BE49-F238E27FC236}">
                      <a16:creationId xmlns:a16="http://schemas.microsoft.com/office/drawing/2014/main" id="{4E07EC53-92CD-4757-A99A-6C6F0C53C6A4}"/>
                    </a:ext>
                  </a:extLst>
                </p:cNvPr>
                <p:cNvPicPr/>
                <p:nvPr/>
              </p:nvPicPr>
              <p:blipFill>
                <a:blip r:embed="rId145"/>
                <a:stretch>
                  <a:fillRect/>
                </a:stretch>
              </p:blipFill>
              <p:spPr>
                <a:xfrm>
                  <a:off x="4729059" y="3304999"/>
                  <a:ext cx="124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Entrada de lápiz 90">
                  <a:extLst>
                    <a:ext uri="{FF2B5EF4-FFF2-40B4-BE49-F238E27FC236}">
                      <a16:creationId xmlns:a16="http://schemas.microsoft.com/office/drawing/2014/main" id="{E2343453-0763-498F-A1F8-5FE408AA217C}"/>
                    </a:ext>
                  </a:extLst>
                </p14:cNvPr>
                <p14:cNvContentPartPr/>
                <p14:nvPr/>
              </p14:nvContentPartPr>
              <p14:xfrm>
                <a:off x="5050899" y="3105919"/>
                <a:ext cx="161640" cy="263520"/>
              </p14:xfrm>
            </p:contentPart>
          </mc:Choice>
          <mc:Fallback xmlns="">
            <p:pic>
              <p:nvPicPr>
                <p:cNvPr id="91" name="Entrada de lápiz 90">
                  <a:extLst>
                    <a:ext uri="{FF2B5EF4-FFF2-40B4-BE49-F238E27FC236}">
                      <a16:creationId xmlns:a16="http://schemas.microsoft.com/office/drawing/2014/main" id="{E2343453-0763-498F-A1F8-5FE408AA217C}"/>
                    </a:ext>
                  </a:extLst>
                </p:cNvPr>
                <p:cNvPicPr/>
                <p:nvPr/>
              </p:nvPicPr>
              <p:blipFill>
                <a:blip r:embed="rId147"/>
                <a:stretch>
                  <a:fillRect/>
                </a:stretch>
              </p:blipFill>
              <p:spPr>
                <a:xfrm>
                  <a:off x="5041899" y="3097279"/>
                  <a:ext cx="1792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Entrada de lápiz 91">
                  <a:extLst>
                    <a:ext uri="{FF2B5EF4-FFF2-40B4-BE49-F238E27FC236}">
                      <a16:creationId xmlns:a16="http://schemas.microsoft.com/office/drawing/2014/main" id="{AC702D9C-AB6B-4A62-8883-C9088EFDCFE8}"/>
                    </a:ext>
                  </a:extLst>
                </p14:cNvPr>
                <p14:cNvContentPartPr/>
                <p14:nvPr/>
              </p14:nvContentPartPr>
              <p14:xfrm>
                <a:off x="5315139" y="3117439"/>
                <a:ext cx="232920" cy="223560"/>
              </p14:xfrm>
            </p:contentPart>
          </mc:Choice>
          <mc:Fallback xmlns="">
            <p:pic>
              <p:nvPicPr>
                <p:cNvPr id="92" name="Entrada de lápiz 91">
                  <a:extLst>
                    <a:ext uri="{FF2B5EF4-FFF2-40B4-BE49-F238E27FC236}">
                      <a16:creationId xmlns:a16="http://schemas.microsoft.com/office/drawing/2014/main" id="{AC702D9C-AB6B-4A62-8883-C9088EFDCFE8}"/>
                    </a:ext>
                  </a:extLst>
                </p:cNvPr>
                <p:cNvPicPr/>
                <p:nvPr/>
              </p:nvPicPr>
              <p:blipFill>
                <a:blip r:embed="rId149"/>
                <a:stretch>
                  <a:fillRect/>
                </a:stretch>
              </p:blipFill>
              <p:spPr>
                <a:xfrm>
                  <a:off x="5306139" y="3108799"/>
                  <a:ext cx="250560" cy="241200"/>
                </a:xfrm>
                <a:prstGeom prst="rect">
                  <a:avLst/>
                </a:prstGeom>
              </p:spPr>
            </p:pic>
          </mc:Fallback>
        </mc:AlternateContent>
      </p:grpSp>
      <p:grpSp>
        <p:nvGrpSpPr>
          <p:cNvPr id="100" name="Grupo 99">
            <a:extLst>
              <a:ext uri="{FF2B5EF4-FFF2-40B4-BE49-F238E27FC236}">
                <a16:creationId xmlns:a16="http://schemas.microsoft.com/office/drawing/2014/main" id="{32C2F24B-9299-4D1F-ABF5-ED3995307A9E}"/>
              </a:ext>
            </a:extLst>
          </p:cNvPr>
          <p:cNvGrpSpPr/>
          <p:nvPr/>
        </p:nvGrpSpPr>
        <p:grpSpPr>
          <a:xfrm>
            <a:off x="528579" y="4253959"/>
            <a:ext cx="987840" cy="423000"/>
            <a:chOff x="528579" y="4253959"/>
            <a:chExt cx="987840" cy="423000"/>
          </a:xfrm>
        </p:grpSpPr>
        <mc:AlternateContent xmlns:mc="http://schemas.openxmlformats.org/markup-compatibility/2006" xmlns:p14="http://schemas.microsoft.com/office/powerpoint/2010/main">
          <mc:Choice Requires="p14">
            <p:contentPart p14:bwMode="auto" r:id="rId150">
              <p14:nvContentPartPr>
                <p14:cNvPr id="94" name="Entrada de lápiz 93">
                  <a:extLst>
                    <a:ext uri="{FF2B5EF4-FFF2-40B4-BE49-F238E27FC236}">
                      <a16:creationId xmlns:a16="http://schemas.microsoft.com/office/drawing/2014/main" id="{E43BBDBD-AB98-4827-8412-CD67A1E9254B}"/>
                    </a:ext>
                  </a:extLst>
                </p14:cNvPr>
                <p14:cNvContentPartPr/>
                <p14:nvPr/>
              </p14:nvContentPartPr>
              <p14:xfrm>
                <a:off x="528579" y="4253959"/>
                <a:ext cx="219960" cy="279000"/>
              </p14:xfrm>
            </p:contentPart>
          </mc:Choice>
          <mc:Fallback xmlns="">
            <p:pic>
              <p:nvPicPr>
                <p:cNvPr id="94" name="Entrada de lápiz 93">
                  <a:extLst>
                    <a:ext uri="{FF2B5EF4-FFF2-40B4-BE49-F238E27FC236}">
                      <a16:creationId xmlns:a16="http://schemas.microsoft.com/office/drawing/2014/main" id="{E43BBDBD-AB98-4827-8412-CD67A1E9254B}"/>
                    </a:ext>
                  </a:extLst>
                </p:cNvPr>
                <p:cNvPicPr/>
                <p:nvPr/>
              </p:nvPicPr>
              <p:blipFill>
                <a:blip r:embed="rId151"/>
                <a:stretch>
                  <a:fillRect/>
                </a:stretch>
              </p:blipFill>
              <p:spPr>
                <a:xfrm>
                  <a:off x="519579" y="4244959"/>
                  <a:ext cx="2376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Entrada de lápiz 94">
                  <a:extLst>
                    <a:ext uri="{FF2B5EF4-FFF2-40B4-BE49-F238E27FC236}">
                      <a16:creationId xmlns:a16="http://schemas.microsoft.com/office/drawing/2014/main" id="{53DE207A-B2DF-4623-89DA-FAB89337C222}"/>
                    </a:ext>
                  </a:extLst>
                </p14:cNvPr>
                <p14:cNvContentPartPr/>
                <p14:nvPr/>
              </p14:nvContentPartPr>
              <p14:xfrm>
                <a:off x="896139" y="4481839"/>
                <a:ext cx="19080" cy="172800"/>
              </p14:xfrm>
            </p:contentPart>
          </mc:Choice>
          <mc:Fallback xmlns="">
            <p:pic>
              <p:nvPicPr>
                <p:cNvPr id="95" name="Entrada de lápiz 94">
                  <a:extLst>
                    <a:ext uri="{FF2B5EF4-FFF2-40B4-BE49-F238E27FC236}">
                      <a16:creationId xmlns:a16="http://schemas.microsoft.com/office/drawing/2014/main" id="{53DE207A-B2DF-4623-89DA-FAB89337C222}"/>
                    </a:ext>
                  </a:extLst>
                </p:cNvPr>
                <p:cNvPicPr/>
                <p:nvPr/>
              </p:nvPicPr>
              <p:blipFill>
                <a:blip r:embed="rId153"/>
                <a:stretch>
                  <a:fillRect/>
                </a:stretch>
              </p:blipFill>
              <p:spPr>
                <a:xfrm>
                  <a:off x="887499" y="4472839"/>
                  <a:ext cx="36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Entrada de lápiz 96">
                  <a:extLst>
                    <a:ext uri="{FF2B5EF4-FFF2-40B4-BE49-F238E27FC236}">
                      <a16:creationId xmlns:a16="http://schemas.microsoft.com/office/drawing/2014/main" id="{08B70259-3746-4F45-8C91-322599E6D29E}"/>
                    </a:ext>
                  </a:extLst>
                </p14:cNvPr>
                <p14:cNvContentPartPr/>
                <p14:nvPr/>
              </p14:nvContentPartPr>
              <p14:xfrm>
                <a:off x="815499" y="4450879"/>
                <a:ext cx="290160" cy="226080"/>
              </p14:xfrm>
            </p:contentPart>
          </mc:Choice>
          <mc:Fallback xmlns="">
            <p:pic>
              <p:nvPicPr>
                <p:cNvPr id="97" name="Entrada de lápiz 96">
                  <a:extLst>
                    <a:ext uri="{FF2B5EF4-FFF2-40B4-BE49-F238E27FC236}">
                      <a16:creationId xmlns:a16="http://schemas.microsoft.com/office/drawing/2014/main" id="{08B70259-3746-4F45-8C91-322599E6D29E}"/>
                    </a:ext>
                  </a:extLst>
                </p:cNvPr>
                <p:cNvPicPr/>
                <p:nvPr/>
              </p:nvPicPr>
              <p:blipFill>
                <a:blip r:embed="rId155"/>
                <a:stretch>
                  <a:fillRect/>
                </a:stretch>
              </p:blipFill>
              <p:spPr>
                <a:xfrm>
                  <a:off x="806499" y="4442239"/>
                  <a:ext cx="3078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Entrada de lápiz 97">
                  <a:extLst>
                    <a:ext uri="{FF2B5EF4-FFF2-40B4-BE49-F238E27FC236}">
                      <a16:creationId xmlns:a16="http://schemas.microsoft.com/office/drawing/2014/main" id="{99E8ACEA-5469-4EEA-AA76-A9122FBB7745}"/>
                    </a:ext>
                  </a:extLst>
                </p14:cNvPr>
                <p14:cNvContentPartPr/>
                <p14:nvPr/>
              </p14:nvContentPartPr>
              <p14:xfrm>
                <a:off x="1310139" y="4396519"/>
                <a:ext cx="206280" cy="32760"/>
              </p14:xfrm>
            </p:contentPart>
          </mc:Choice>
          <mc:Fallback xmlns="">
            <p:pic>
              <p:nvPicPr>
                <p:cNvPr id="98" name="Entrada de lápiz 97">
                  <a:extLst>
                    <a:ext uri="{FF2B5EF4-FFF2-40B4-BE49-F238E27FC236}">
                      <a16:creationId xmlns:a16="http://schemas.microsoft.com/office/drawing/2014/main" id="{99E8ACEA-5469-4EEA-AA76-A9122FBB7745}"/>
                    </a:ext>
                  </a:extLst>
                </p:cNvPr>
                <p:cNvPicPr/>
                <p:nvPr/>
              </p:nvPicPr>
              <p:blipFill>
                <a:blip r:embed="rId157"/>
                <a:stretch>
                  <a:fillRect/>
                </a:stretch>
              </p:blipFill>
              <p:spPr>
                <a:xfrm>
                  <a:off x="1301139" y="4387519"/>
                  <a:ext cx="223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Entrada de lápiz 98">
                  <a:extLst>
                    <a:ext uri="{FF2B5EF4-FFF2-40B4-BE49-F238E27FC236}">
                      <a16:creationId xmlns:a16="http://schemas.microsoft.com/office/drawing/2014/main" id="{FDFF2050-3BBF-42D7-9972-446BD03846BD}"/>
                    </a:ext>
                  </a:extLst>
                </p14:cNvPr>
                <p14:cNvContentPartPr/>
                <p14:nvPr/>
              </p14:nvContentPartPr>
              <p14:xfrm>
                <a:off x="1334619" y="4498399"/>
                <a:ext cx="171720" cy="26640"/>
              </p14:xfrm>
            </p:contentPart>
          </mc:Choice>
          <mc:Fallback xmlns="">
            <p:pic>
              <p:nvPicPr>
                <p:cNvPr id="99" name="Entrada de lápiz 98">
                  <a:extLst>
                    <a:ext uri="{FF2B5EF4-FFF2-40B4-BE49-F238E27FC236}">
                      <a16:creationId xmlns:a16="http://schemas.microsoft.com/office/drawing/2014/main" id="{FDFF2050-3BBF-42D7-9972-446BD03846BD}"/>
                    </a:ext>
                  </a:extLst>
                </p:cNvPr>
                <p:cNvPicPr/>
                <p:nvPr/>
              </p:nvPicPr>
              <p:blipFill>
                <a:blip r:embed="rId159"/>
                <a:stretch>
                  <a:fillRect/>
                </a:stretch>
              </p:blipFill>
              <p:spPr>
                <a:xfrm>
                  <a:off x="1325619" y="4489399"/>
                  <a:ext cx="189360" cy="44280"/>
                </a:xfrm>
                <a:prstGeom prst="rect">
                  <a:avLst/>
                </a:prstGeom>
              </p:spPr>
            </p:pic>
          </mc:Fallback>
        </mc:AlternateContent>
      </p:grpSp>
      <p:grpSp>
        <p:nvGrpSpPr>
          <p:cNvPr id="109" name="Grupo 108">
            <a:extLst>
              <a:ext uri="{FF2B5EF4-FFF2-40B4-BE49-F238E27FC236}">
                <a16:creationId xmlns:a16="http://schemas.microsoft.com/office/drawing/2014/main" id="{75A43257-77F3-4C00-8E7F-4AC92E21CFD4}"/>
              </a:ext>
            </a:extLst>
          </p:cNvPr>
          <p:cNvGrpSpPr/>
          <p:nvPr/>
        </p:nvGrpSpPr>
        <p:grpSpPr>
          <a:xfrm>
            <a:off x="2011779" y="4103839"/>
            <a:ext cx="1321200" cy="954000"/>
            <a:chOff x="2011779" y="4103839"/>
            <a:chExt cx="1321200" cy="954000"/>
          </a:xfrm>
        </p:grpSpPr>
        <mc:AlternateContent xmlns:mc="http://schemas.openxmlformats.org/markup-compatibility/2006" xmlns:p14="http://schemas.microsoft.com/office/powerpoint/2010/main">
          <mc:Choice Requires="p14">
            <p:contentPart p14:bwMode="auto" r:id="rId160">
              <p14:nvContentPartPr>
                <p14:cNvPr id="101" name="Entrada de lápiz 100">
                  <a:extLst>
                    <a:ext uri="{FF2B5EF4-FFF2-40B4-BE49-F238E27FC236}">
                      <a16:creationId xmlns:a16="http://schemas.microsoft.com/office/drawing/2014/main" id="{08DDC224-8722-4480-8FB3-7902476BFDA4}"/>
                    </a:ext>
                  </a:extLst>
                </p14:cNvPr>
                <p14:cNvContentPartPr/>
                <p14:nvPr/>
              </p14:nvContentPartPr>
              <p14:xfrm>
                <a:off x="2015379" y="4103839"/>
                <a:ext cx="305640" cy="251280"/>
              </p14:xfrm>
            </p:contentPart>
          </mc:Choice>
          <mc:Fallback xmlns="">
            <p:pic>
              <p:nvPicPr>
                <p:cNvPr id="101" name="Entrada de lápiz 100">
                  <a:extLst>
                    <a:ext uri="{FF2B5EF4-FFF2-40B4-BE49-F238E27FC236}">
                      <a16:creationId xmlns:a16="http://schemas.microsoft.com/office/drawing/2014/main" id="{08DDC224-8722-4480-8FB3-7902476BFDA4}"/>
                    </a:ext>
                  </a:extLst>
                </p:cNvPr>
                <p:cNvPicPr/>
                <p:nvPr/>
              </p:nvPicPr>
              <p:blipFill>
                <a:blip r:embed="rId161"/>
                <a:stretch>
                  <a:fillRect/>
                </a:stretch>
              </p:blipFill>
              <p:spPr>
                <a:xfrm>
                  <a:off x="2006379" y="4095199"/>
                  <a:ext cx="3232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2" name="Entrada de lápiz 101">
                  <a:extLst>
                    <a:ext uri="{FF2B5EF4-FFF2-40B4-BE49-F238E27FC236}">
                      <a16:creationId xmlns:a16="http://schemas.microsoft.com/office/drawing/2014/main" id="{51A02AD4-8E41-4D90-A3B9-647D4EE97FD8}"/>
                    </a:ext>
                  </a:extLst>
                </p14:cNvPr>
                <p14:cNvContentPartPr/>
                <p14:nvPr/>
              </p14:nvContentPartPr>
              <p14:xfrm>
                <a:off x="2372139" y="4262959"/>
                <a:ext cx="204480" cy="112320"/>
              </p14:xfrm>
            </p:contentPart>
          </mc:Choice>
          <mc:Fallback xmlns="">
            <p:pic>
              <p:nvPicPr>
                <p:cNvPr id="102" name="Entrada de lápiz 101">
                  <a:extLst>
                    <a:ext uri="{FF2B5EF4-FFF2-40B4-BE49-F238E27FC236}">
                      <a16:creationId xmlns:a16="http://schemas.microsoft.com/office/drawing/2014/main" id="{51A02AD4-8E41-4D90-A3B9-647D4EE97FD8}"/>
                    </a:ext>
                  </a:extLst>
                </p:cNvPr>
                <p:cNvPicPr/>
                <p:nvPr/>
              </p:nvPicPr>
              <p:blipFill>
                <a:blip r:embed="rId163"/>
                <a:stretch>
                  <a:fillRect/>
                </a:stretch>
              </p:blipFill>
              <p:spPr>
                <a:xfrm>
                  <a:off x="2363499" y="4254319"/>
                  <a:ext cx="222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Entrada de lápiz 103">
                  <a:extLst>
                    <a:ext uri="{FF2B5EF4-FFF2-40B4-BE49-F238E27FC236}">
                      <a16:creationId xmlns:a16="http://schemas.microsoft.com/office/drawing/2014/main" id="{E0528A4B-4E0C-429D-9FCB-0436CC15ADBE}"/>
                    </a:ext>
                  </a:extLst>
                </p14:cNvPr>
                <p14:cNvContentPartPr/>
                <p14:nvPr/>
              </p14:nvContentPartPr>
              <p14:xfrm>
                <a:off x="2011779" y="4474279"/>
                <a:ext cx="861120" cy="28800"/>
              </p14:xfrm>
            </p:contentPart>
          </mc:Choice>
          <mc:Fallback xmlns="">
            <p:pic>
              <p:nvPicPr>
                <p:cNvPr id="104" name="Entrada de lápiz 103">
                  <a:extLst>
                    <a:ext uri="{FF2B5EF4-FFF2-40B4-BE49-F238E27FC236}">
                      <a16:creationId xmlns:a16="http://schemas.microsoft.com/office/drawing/2014/main" id="{E0528A4B-4E0C-429D-9FCB-0436CC15ADBE}"/>
                    </a:ext>
                  </a:extLst>
                </p:cNvPr>
                <p:cNvPicPr/>
                <p:nvPr/>
              </p:nvPicPr>
              <p:blipFill>
                <a:blip r:embed="rId165"/>
                <a:stretch>
                  <a:fillRect/>
                </a:stretch>
              </p:blipFill>
              <p:spPr>
                <a:xfrm>
                  <a:off x="2002779" y="4465639"/>
                  <a:ext cx="878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Entrada de lápiz 104">
                  <a:extLst>
                    <a:ext uri="{FF2B5EF4-FFF2-40B4-BE49-F238E27FC236}">
                      <a16:creationId xmlns:a16="http://schemas.microsoft.com/office/drawing/2014/main" id="{A0DA8EFD-72F2-4533-A268-FA5FD47BF783}"/>
                    </a:ext>
                  </a:extLst>
                </p14:cNvPr>
                <p14:cNvContentPartPr/>
                <p14:nvPr/>
              </p14:nvContentPartPr>
              <p14:xfrm>
                <a:off x="2269899" y="4732759"/>
                <a:ext cx="14040" cy="325080"/>
              </p14:xfrm>
            </p:contentPart>
          </mc:Choice>
          <mc:Fallback xmlns="">
            <p:pic>
              <p:nvPicPr>
                <p:cNvPr id="105" name="Entrada de lápiz 104">
                  <a:extLst>
                    <a:ext uri="{FF2B5EF4-FFF2-40B4-BE49-F238E27FC236}">
                      <a16:creationId xmlns:a16="http://schemas.microsoft.com/office/drawing/2014/main" id="{A0DA8EFD-72F2-4533-A268-FA5FD47BF783}"/>
                    </a:ext>
                  </a:extLst>
                </p:cNvPr>
                <p:cNvPicPr/>
                <p:nvPr/>
              </p:nvPicPr>
              <p:blipFill>
                <a:blip r:embed="rId167"/>
                <a:stretch>
                  <a:fillRect/>
                </a:stretch>
              </p:blipFill>
              <p:spPr>
                <a:xfrm>
                  <a:off x="2261259" y="4723759"/>
                  <a:ext cx="316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Entrada de lápiz 105">
                  <a:extLst>
                    <a:ext uri="{FF2B5EF4-FFF2-40B4-BE49-F238E27FC236}">
                      <a16:creationId xmlns:a16="http://schemas.microsoft.com/office/drawing/2014/main" id="{F14F7F67-71E4-44E0-8A3D-D6FB025A45B3}"/>
                    </a:ext>
                  </a:extLst>
                </p14:cNvPr>
                <p14:cNvContentPartPr/>
                <p14:nvPr/>
              </p14:nvContentPartPr>
              <p14:xfrm>
                <a:off x="2124459" y="4634479"/>
                <a:ext cx="372600" cy="226440"/>
              </p14:xfrm>
            </p:contentPart>
          </mc:Choice>
          <mc:Fallback xmlns="">
            <p:pic>
              <p:nvPicPr>
                <p:cNvPr id="106" name="Entrada de lápiz 105">
                  <a:extLst>
                    <a:ext uri="{FF2B5EF4-FFF2-40B4-BE49-F238E27FC236}">
                      <a16:creationId xmlns:a16="http://schemas.microsoft.com/office/drawing/2014/main" id="{F14F7F67-71E4-44E0-8A3D-D6FB025A45B3}"/>
                    </a:ext>
                  </a:extLst>
                </p:cNvPr>
                <p:cNvPicPr/>
                <p:nvPr/>
              </p:nvPicPr>
              <p:blipFill>
                <a:blip r:embed="rId169"/>
                <a:stretch>
                  <a:fillRect/>
                </a:stretch>
              </p:blipFill>
              <p:spPr>
                <a:xfrm>
                  <a:off x="2115819" y="4625839"/>
                  <a:ext cx="390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Entrada de lápiz 106">
                  <a:extLst>
                    <a:ext uri="{FF2B5EF4-FFF2-40B4-BE49-F238E27FC236}">
                      <a16:creationId xmlns:a16="http://schemas.microsoft.com/office/drawing/2014/main" id="{929AFD49-7503-4F0E-9427-D017855307A9}"/>
                    </a:ext>
                  </a:extLst>
                </p14:cNvPr>
                <p14:cNvContentPartPr/>
                <p14:nvPr/>
              </p14:nvContentPartPr>
              <p14:xfrm>
                <a:off x="3036699" y="4418839"/>
                <a:ext cx="221760" cy="31320"/>
              </p14:xfrm>
            </p:contentPart>
          </mc:Choice>
          <mc:Fallback xmlns="">
            <p:pic>
              <p:nvPicPr>
                <p:cNvPr id="107" name="Entrada de lápiz 106">
                  <a:extLst>
                    <a:ext uri="{FF2B5EF4-FFF2-40B4-BE49-F238E27FC236}">
                      <a16:creationId xmlns:a16="http://schemas.microsoft.com/office/drawing/2014/main" id="{929AFD49-7503-4F0E-9427-D017855307A9}"/>
                    </a:ext>
                  </a:extLst>
                </p:cNvPr>
                <p:cNvPicPr/>
                <p:nvPr/>
              </p:nvPicPr>
              <p:blipFill>
                <a:blip r:embed="rId171"/>
                <a:stretch>
                  <a:fillRect/>
                </a:stretch>
              </p:blipFill>
              <p:spPr>
                <a:xfrm>
                  <a:off x="3027699" y="4409839"/>
                  <a:ext cx="239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Entrada de lápiz 107">
                  <a:extLst>
                    <a:ext uri="{FF2B5EF4-FFF2-40B4-BE49-F238E27FC236}">
                      <a16:creationId xmlns:a16="http://schemas.microsoft.com/office/drawing/2014/main" id="{5E0FDEA3-7AF7-4ABB-AC95-474BF7F2349F}"/>
                    </a:ext>
                  </a:extLst>
                </p14:cNvPr>
                <p14:cNvContentPartPr/>
                <p14:nvPr/>
              </p14:nvContentPartPr>
              <p14:xfrm>
                <a:off x="3022299" y="4518199"/>
                <a:ext cx="310680" cy="47880"/>
              </p14:xfrm>
            </p:contentPart>
          </mc:Choice>
          <mc:Fallback xmlns="">
            <p:pic>
              <p:nvPicPr>
                <p:cNvPr id="108" name="Entrada de lápiz 107">
                  <a:extLst>
                    <a:ext uri="{FF2B5EF4-FFF2-40B4-BE49-F238E27FC236}">
                      <a16:creationId xmlns:a16="http://schemas.microsoft.com/office/drawing/2014/main" id="{5E0FDEA3-7AF7-4ABB-AC95-474BF7F2349F}"/>
                    </a:ext>
                  </a:extLst>
                </p:cNvPr>
                <p:cNvPicPr/>
                <p:nvPr/>
              </p:nvPicPr>
              <p:blipFill>
                <a:blip r:embed="rId173"/>
                <a:stretch>
                  <a:fillRect/>
                </a:stretch>
              </p:blipFill>
              <p:spPr>
                <a:xfrm>
                  <a:off x="3013659" y="4509559"/>
                  <a:ext cx="328320" cy="65520"/>
                </a:xfrm>
                <a:prstGeom prst="rect">
                  <a:avLst/>
                </a:prstGeom>
              </p:spPr>
            </p:pic>
          </mc:Fallback>
        </mc:AlternateContent>
      </p:grpSp>
      <p:grpSp>
        <p:nvGrpSpPr>
          <p:cNvPr id="117" name="Grupo 116">
            <a:extLst>
              <a:ext uri="{FF2B5EF4-FFF2-40B4-BE49-F238E27FC236}">
                <a16:creationId xmlns:a16="http://schemas.microsoft.com/office/drawing/2014/main" id="{D065D347-DFC3-41AA-B775-1ECE20EEC3C7}"/>
              </a:ext>
            </a:extLst>
          </p:cNvPr>
          <p:cNvGrpSpPr/>
          <p:nvPr/>
        </p:nvGrpSpPr>
        <p:grpSpPr>
          <a:xfrm>
            <a:off x="3891339" y="4069639"/>
            <a:ext cx="1356840" cy="295200"/>
            <a:chOff x="3891339" y="4069639"/>
            <a:chExt cx="1356840" cy="295200"/>
          </a:xfrm>
        </p:grpSpPr>
        <mc:AlternateContent xmlns:mc="http://schemas.openxmlformats.org/markup-compatibility/2006" xmlns:p14="http://schemas.microsoft.com/office/powerpoint/2010/main">
          <mc:Choice Requires="p14">
            <p:contentPart p14:bwMode="auto" r:id="rId174">
              <p14:nvContentPartPr>
                <p14:cNvPr id="110" name="Entrada de lápiz 109">
                  <a:extLst>
                    <a:ext uri="{FF2B5EF4-FFF2-40B4-BE49-F238E27FC236}">
                      <a16:creationId xmlns:a16="http://schemas.microsoft.com/office/drawing/2014/main" id="{86AEBC53-B58F-43C0-A420-227BA162B1E8}"/>
                    </a:ext>
                  </a:extLst>
                </p14:cNvPr>
                <p14:cNvContentPartPr/>
                <p14:nvPr/>
              </p14:nvContentPartPr>
              <p14:xfrm>
                <a:off x="3891339" y="4135519"/>
                <a:ext cx="198000" cy="229320"/>
              </p14:xfrm>
            </p:contentPart>
          </mc:Choice>
          <mc:Fallback xmlns="">
            <p:pic>
              <p:nvPicPr>
                <p:cNvPr id="110" name="Entrada de lápiz 109">
                  <a:extLst>
                    <a:ext uri="{FF2B5EF4-FFF2-40B4-BE49-F238E27FC236}">
                      <a16:creationId xmlns:a16="http://schemas.microsoft.com/office/drawing/2014/main" id="{86AEBC53-B58F-43C0-A420-227BA162B1E8}"/>
                    </a:ext>
                  </a:extLst>
                </p:cNvPr>
                <p:cNvPicPr/>
                <p:nvPr/>
              </p:nvPicPr>
              <p:blipFill>
                <a:blip r:embed="rId175"/>
                <a:stretch>
                  <a:fillRect/>
                </a:stretch>
              </p:blipFill>
              <p:spPr>
                <a:xfrm>
                  <a:off x="3882339" y="4126879"/>
                  <a:ext cx="215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1" name="Entrada de lápiz 110">
                  <a:extLst>
                    <a:ext uri="{FF2B5EF4-FFF2-40B4-BE49-F238E27FC236}">
                      <a16:creationId xmlns:a16="http://schemas.microsoft.com/office/drawing/2014/main" id="{DC159F8A-C13D-482F-A35C-3F825BFBE3E2}"/>
                    </a:ext>
                  </a:extLst>
                </p14:cNvPr>
                <p14:cNvContentPartPr/>
                <p14:nvPr/>
              </p14:nvContentPartPr>
              <p14:xfrm>
                <a:off x="4150899" y="4089799"/>
                <a:ext cx="39240" cy="78840"/>
              </p14:xfrm>
            </p:contentPart>
          </mc:Choice>
          <mc:Fallback xmlns="">
            <p:pic>
              <p:nvPicPr>
                <p:cNvPr id="111" name="Entrada de lápiz 110">
                  <a:extLst>
                    <a:ext uri="{FF2B5EF4-FFF2-40B4-BE49-F238E27FC236}">
                      <a16:creationId xmlns:a16="http://schemas.microsoft.com/office/drawing/2014/main" id="{DC159F8A-C13D-482F-A35C-3F825BFBE3E2}"/>
                    </a:ext>
                  </a:extLst>
                </p:cNvPr>
                <p:cNvPicPr/>
                <p:nvPr/>
              </p:nvPicPr>
              <p:blipFill>
                <a:blip r:embed="rId177"/>
                <a:stretch>
                  <a:fillRect/>
                </a:stretch>
              </p:blipFill>
              <p:spPr>
                <a:xfrm>
                  <a:off x="4141899" y="4081159"/>
                  <a:ext cx="56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2" name="Entrada de lápiz 111">
                  <a:extLst>
                    <a:ext uri="{FF2B5EF4-FFF2-40B4-BE49-F238E27FC236}">
                      <a16:creationId xmlns:a16="http://schemas.microsoft.com/office/drawing/2014/main" id="{C7A24511-0CF8-41B3-86AA-42488B8725B9}"/>
                    </a:ext>
                  </a:extLst>
                </p14:cNvPr>
                <p14:cNvContentPartPr/>
                <p14:nvPr/>
              </p14:nvContentPartPr>
              <p14:xfrm>
                <a:off x="4241259" y="4135519"/>
                <a:ext cx="182160" cy="213480"/>
              </p14:xfrm>
            </p:contentPart>
          </mc:Choice>
          <mc:Fallback xmlns="">
            <p:pic>
              <p:nvPicPr>
                <p:cNvPr id="112" name="Entrada de lápiz 111">
                  <a:extLst>
                    <a:ext uri="{FF2B5EF4-FFF2-40B4-BE49-F238E27FC236}">
                      <a16:creationId xmlns:a16="http://schemas.microsoft.com/office/drawing/2014/main" id="{C7A24511-0CF8-41B3-86AA-42488B8725B9}"/>
                    </a:ext>
                  </a:extLst>
                </p:cNvPr>
                <p:cNvPicPr/>
                <p:nvPr/>
              </p:nvPicPr>
              <p:blipFill>
                <a:blip r:embed="rId179"/>
                <a:stretch>
                  <a:fillRect/>
                </a:stretch>
              </p:blipFill>
              <p:spPr>
                <a:xfrm>
                  <a:off x="4232259" y="4126519"/>
                  <a:ext cx="1998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Entrada de lápiz 113">
                  <a:extLst>
                    <a:ext uri="{FF2B5EF4-FFF2-40B4-BE49-F238E27FC236}">
                      <a16:creationId xmlns:a16="http://schemas.microsoft.com/office/drawing/2014/main" id="{3FDE8E5A-8A13-4D68-BDAC-B7286153AF33}"/>
                    </a:ext>
                  </a:extLst>
                </p14:cNvPr>
                <p14:cNvContentPartPr/>
                <p14:nvPr/>
              </p14:nvContentPartPr>
              <p14:xfrm>
                <a:off x="4603419" y="4196359"/>
                <a:ext cx="249480" cy="155160"/>
              </p14:xfrm>
            </p:contentPart>
          </mc:Choice>
          <mc:Fallback xmlns="">
            <p:pic>
              <p:nvPicPr>
                <p:cNvPr id="114" name="Entrada de lápiz 113">
                  <a:extLst>
                    <a:ext uri="{FF2B5EF4-FFF2-40B4-BE49-F238E27FC236}">
                      <a16:creationId xmlns:a16="http://schemas.microsoft.com/office/drawing/2014/main" id="{3FDE8E5A-8A13-4D68-BDAC-B7286153AF33}"/>
                    </a:ext>
                  </a:extLst>
                </p:cNvPr>
                <p:cNvPicPr/>
                <p:nvPr/>
              </p:nvPicPr>
              <p:blipFill>
                <a:blip r:embed="rId181"/>
                <a:stretch>
                  <a:fillRect/>
                </a:stretch>
              </p:blipFill>
              <p:spPr>
                <a:xfrm>
                  <a:off x="4594419" y="4187359"/>
                  <a:ext cx="267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Entrada de lápiz 114">
                  <a:extLst>
                    <a:ext uri="{FF2B5EF4-FFF2-40B4-BE49-F238E27FC236}">
                      <a16:creationId xmlns:a16="http://schemas.microsoft.com/office/drawing/2014/main" id="{D411EA86-54C4-400F-AC09-C0CACF2BA727}"/>
                    </a:ext>
                  </a:extLst>
                </p14:cNvPr>
                <p14:cNvContentPartPr/>
                <p14:nvPr/>
              </p14:nvContentPartPr>
              <p14:xfrm>
                <a:off x="4970979" y="4069639"/>
                <a:ext cx="277200" cy="244800"/>
              </p14:xfrm>
            </p:contentPart>
          </mc:Choice>
          <mc:Fallback xmlns="">
            <p:pic>
              <p:nvPicPr>
                <p:cNvPr id="115" name="Entrada de lápiz 114">
                  <a:extLst>
                    <a:ext uri="{FF2B5EF4-FFF2-40B4-BE49-F238E27FC236}">
                      <a16:creationId xmlns:a16="http://schemas.microsoft.com/office/drawing/2014/main" id="{D411EA86-54C4-400F-AC09-C0CACF2BA727}"/>
                    </a:ext>
                  </a:extLst>
                </p:cNvPr>
                <p:cNvPicPr/>
                <p:nvPr/>
              </p:nvPicPr>
              <p:blipFill>
                <a:blip r:embed="rId183"/>
                <a:stretch>
                  <a:fillRect/>
                </a:stretch>
              </p:blipFill>
              <p:spPr>
                <a:xfrm>
                  <a:off x="4962339" y="4060999"/>
                  <a:ext cx="294840" cy="26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16" name="Entrada de lápiz 115">
                <a:extLst>
                  <a:ext uri="{FF2B5EF4-FFF2-40B4-BE49-F238E27FC236}">
                    <a16:creationId xmlns:a16="http://schemas.microsoft.com/office/drawing/2014/main" id="{AC16514A-5F94-4414-A0BB-C3A4822620B5}"/>
                  </a:ext>
                </a:extLst>
              </p14:cNvPr>
              <p14:cNvContentPartPr/>
              <p14:nvPr/>
            </p14:nvContentPartPr>
            <p14:xfrm>
              <a:off x="3879819" y="4504879"/>
              <a:ext cx="1603440" cy="24840"/>
            </p14:xfrm>
          </p:contentPart>
        </mc:Choice>
        <mc:Fallback xmlns="">
          <p:pic>
            <p:nvPicPr>
              <p:cNvPr id="116" name="Entrada de lápiz 115">
                <a:extLst>
                  <a:ext uri="{FF2B5EF4-FFF2-40B4-BE49-F238E27FC236}">
                    <a16:creationId xmlns:a16="http://schemas.microsoft.com/office/drawing/2014/main" id="{AC16514A-5F94-4414-A0BB-C3A4822620B5}"/>
                  </a:ext>
                </a:extLst>
              </p:cNvPr>
              <p:cNvPicPr/>
              <p:nvPr/>
            </p:nvPicPr>
            <p:blipFill>
              <a:blip r:embed="rId185"/>
              <a:stretch>
                <a:fillRect/>
              </a:stretch>
            </p:blipFill>
            <p:spPr>
              <a:xfrm>
                <a:off x="3870819" y="4496239"/>
                <a:ext cx="1621080" cy="42480"/>
              </a:xfrm>
              <a:prstGeom prst="rect">
                <a:avLst/>
              </a:prstGeom>
            </p:spPr>
          </p:pic>
        </mc:Fallback>
      </mc:AlternateContent>
      <p:grpSp>
        <p:nvGrpSpPr>
          <p:cNvPr id="122" name="Grupo 121">
            <a:extLst>
              <a:ext uri="{FF2B5EF4-FFF2-40B4-BE49-F238E27FC236}">
                <a16:creationId xmlns:a16="http://schemas.microsoft.com/office/drawing/2014/main" id="{100D7CE1-C0D2-49AB-966B-38546D50157E}"/>
              </a:ext>
            </a:extLst>
          </p:cNvPr>
          <p:cNvGrpSpPr/>
          <p:nvPr/>
        </p:nvGrpSpPr>
        <p:grpSpPr>
          <a:xfrm>
            <a:off x="4270419" y="4667239"/>
            <a:ext cx="503640" cy="222480"/>
            <a:chOff x="4270419" y="4667239"/>
            <a:chExt cx="503640" cy="222480"/>
          </a:xfrm>
        </p:grpSpPr>
        <mc:AlternateContent xmlns:mc="http://schemas.openxmlformats.org/markup-compatibility/2006" xmlns:p14="http://schemas.microsoft.com/office/powerpoint/2010/main">
          <mc:Choice Requires="p14">
            <p:contentPart p14:bwMode="auto" r:id="rId186">
              <p14:nvContentPartPr>
                <p14:cNvPr id="118" name="Entrada de lápiz 117">
                  <a:extLst>
                    <a:ext uri="{FF2B5EF4-FFF2-40B4-BE49-F238E27FC236}">
                      <a16:creationId xmlns:a16="http://schemas.microsoft.com/office/drawing/2014/main" id="{B9958E8A-04B2-4E15-94A9-DF06AFCEDA40}"/>
                    </a:ext>
                  </a:extLst>
                </p14:cNvPr>
                <p14:cNvContentPartPr/>
                <p14:nvPr/>
              </p14:nvContentPartPr>
              <p14:xfrm>
                <a:off x="4270419" y="4689919"/>
                <a:ext cx="214560" cy="165240"/>
              </p14:xfrm>
            </p:contentPart>
          </mc:Choice>
          <mc:Fallback xmlns="">
            <p:pic>
              <p:nvPicPr>
                <p:cNvPr id="118" name="Entrada de lápiz 117">
                  <a:extLst>
                    <a:ext uri="{FF2B5EF4-FFF2-40B4-BE49-F238E27FC236}">
                      <a16:creationId xmlns:a16="http://schemas.microsoft.com/office/drawing/2014/main" id="{B9958E8A-04B2-4E15-94A9-DF06AFCEDA40}"/>
                    </a:ext>
                  </a:extLst>
                </p:cNvPr>
                <p:cNvPicPr/>
                <p:nvPr/>
              </p:nvPicPr>
              <p:blipFill>
                <a:blip r:embed="rId187"/>
                <a:stretch>
                  <a:fillRect/>
                </a:stretch>
              </p:blipFill>
              <p:spPr>
                <a:xfrm>
                  <a:off x="4261419" y="4680919"/>
                  <a:ext cx="23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 name="Entrada de lápiz 118">
                  <a:extLst>
                    <a:ext uri="{FF2B5EF4-FFF2-40B4-BE49-F238E27FC236}">
                      <a16:creationId xmlns:a16="http://schemas.microsoft.com/office/drawing/2014/main" id="{1C7E0630-B6B6-439F-A4B2-885D13743833}"/>
                    </a:ext>
                  </a:extLst>
                </p14:cNvPr>
                <p14:cNvContentPartPr/>
                <p14:nvPr/>
              </p14:nvContentPartPr>
              <p14:xfrm>
                <a:off x="4591899" y="4667239"/>
                <a:ext cx="182160" cy="222480"/>
              </p14:xfrm>
            </p:contentPart>
          </mc:Choice>
          <mc:Fallback xmlns="">
            <p:pic>
              <p:nvPicPr>
                <p:cNvPr id="119" name="Entrada de lápiz 118">
                  <a:extLst>
                    <a:ext uri="{FF2B5EF4-FFF2-40B4-BE49-F238E27FC236}">
                      <a16:creationId xmlns:a16="http://schemas.microsoft.com/office/drawing/2014/main" id="{1C7E0630-B6B6-439F-A4B2-885D13743833}"/>
                    </a:ext>
                  </a:extLst>
                </p:cNvPr>
                <p:cNvPicPr/>
                <p:nvPr/>
              </p:nvPicPr>
              <p:blipFill>
                <a:blip r:embed="rId189"/>
                <a:stretch>
                  <a:fillRect/>
                </a:stretch>
              </p:blipFill>
              <p:spPr>
                <a:xfrm>
                  <a:off x="4582899" y="4658599"/>
                  <a:ext cx="199800" cy="24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20" name="Entrada de lápiz 119">
                <a:extLst>
                  <a:ext uri="{FF2B5EF4-FFF2-40B4-BE49-F238E27FC236}">
                    <a16:creationId xmlns:a16="http://schemas.microsoft.com/office/drawing/2014/main" id="{B78AE688-BBAD-4959-8045-2F49941072F3}"/>
                  </a:ext>
                </a:extLst>
              </p14:cNvPr>
              <p14:cNvContentPartPr/>
              <p14:nvPr/>
            </p14:nvContentPartPr>
            <p14:xfrm>
              <a:off x="5664339" y="4442239"/>
              <a:ext cx="187920" cy="19080"/>
            </p14:xfrm>
          </p:contentPart>
        </mc:Choice>
        <mc:Fallback xmlns="">
          <p:pic>
            <p:nvPicPr>
              <p:cNvPr id="120" name="Entrada de lápiz 119">
                <a:extLst>
                  <a:ext uri="{FF2B5EF4-FFF2-40B4-BE49-F238E27FC236}">
                    <a16:creationId xmlns:a16="http://schemas.microsoft.com/office/drawing/2014/main" id="{B78AE688-BBAD-4959-8045-2F49941072F3}"/>
                  </a:ext>
                </a:extLst>
              </p:cNvPr>
              <p:cNvPicPr/>
              <p:nvPr/>
            </p:nvPicPr>
            <p:blipFill>
              <a:blip r:embed="rId191"/>
              <a:stretch>
                <a:fillRect/>
              </a:stretch>
            </p:blipFill>
            <p:spPr>
              <a:xfrm>
                <a:off x="5655339" y="4433599"/>
                <a:ext cx="205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Entrada de lápiz 120">
                <a:extLst>
                  <a:ext uri="{FF2B5EF4-FFF2-40B4-BE49-F238E27FC236}">
                    <a16:creationId xmlns:a16="http://schemas.microsoft.com/office/drawing/2014/main" id="{DA915453-AC23-4594-8493-E399ADAEA91C}"/>
                  </a:ext>
                </a:extLst>
              </p14:cNvPr>
              <p14:cNvContentPartPr/>
              <p14:nvPr/>
            </p14:nvContentPartPr>
            <p14:xfrm>
              <a:off x="5699979" y="4575079"/>
              <a:ext cx="222840" cy="18720"/>
            </p14:xfrm>
          </p:contentPart>
        </mc:Choice>
        <mc:Fallback xmlns="">
          <p:pic>
            <p:nvPicPr>
              <p:cNvPr id="121" name="Entrada de lápiz 120">
                <a:extLst>
                  <a:ext uri="{FF2B5EF4-FFF2-40B4-BE49-F238E27FC236}">
                    <a16:creationId xmlns:a16="http://schemas.microsoft.com/office/drawing/2014/main" id="{DA915453-AC23-4594-8493-E399ADAEA91C}"/>
                  </a:ext>
                </a:extLst>
              </p:cNvPr>
              <p:cNvPicPr/>
              <p:nvPr/>
            </p:nvPicPr>
            <p:blipFill>
              <a:blip r:embed="rId193"/>
              <a:stretch>
                <a:fillRect/>
              </a:stretch>
            </p:blipFill>
            <p:spPr>
              <a:xfrm>
                <a:off x="5690979" y="4566439"/>
                <a:ext cx="240480" cy="36360"/>
              </a:xfrm>
              <a:prstGeom prst="rect">
                <a:avLst/>
              </a:prstGeom>
            </p:spPr>
          </p:pic>
        </mc:Fallback>
      </mc:AlternateContent>
      <p:grpSp>
        <p:nvGrpSpPr>
          <p:cNvPr id="128" name="Grupo 127">
            <a:extLst>
              <a:ext uri="{FF2B5EF4-FFF2-40B4-BE49-F238E27FC236}">
                <a16:creationId xmlns:a16="http://schemas.microsoft.com/office/drawing/2014/main" id="{C8B82466-4FD8-4576-871B-30BBCC40DAA6}"/>
              </a:ext>
            </a:extLst>
          </p:cNvPr>
          <p:cNvGrpSpPr/>
          <p:nvPr/>
        </p:nvGrpSpPr>
        <p:grpSpPr>
          <a:xfrm>
            <a:off x="6175539" y="4268719"/>
            <a:ext cx="1453680" cy="331920"/>
            <a:chOff x="6175539" y="4268719"/>
            <a:chExt cx="1453680" cy="331920"/>
          </a:xfrm>
        </p:grpSpPr>
        <mc:AlternateContent xmlns:mc="http://schemas.openxmlformats.org/markup-compatibility/2006" xmlns:p14="http://schemas.microsoft.com/office/powerpoint/2010/main">
          <mc:Choice Requires="p14">
            <p:contentPart p14:bwMode="auto" r:id="rId194">
              <p14:nvContentPartPr>
                <p14:cNvPr id="123" name="Entrada de lápiz 122">
                  <a:extLst>
                    <a:ext uri="{FF2B5EF4-FFF2-40B4-BE49-F238E27FC236}">
                      <a16:creationId xmlns:a16="http://schemas.microsoft.com/office/drawing/2014/main" id="{476076BB-FD1A-4F99-8E4B-B9442F60C6E9}"/>
                    </a:ext>
                  </a:extLst>
                </p14:cNvPr>
                <p14:cNvContentPartPr/>
                <p14:nvPr/>
              </p14:nvContentPartPr>
              <p14:xfrm>
                <a:off x="6175539" y="4427119"/>
                <a:ext cx="225360" cy="130320"/>
              </p14:xfrm>
            </p:contentPart>
          </mc:Choice>
          <mc:Fallback xmlns="">
            <p:pic>
              <p:nvPicPr>
                <p:cNvPr id="123" name="Entrada de lápiz 122">
                  <a:extLst>
                    <a:ext uri="{FF2B5EF4-FFF2-40B4-BE49-F238E27FC236}">
                      <a16:creationId xmlns:a16="http://schemas.microsoft.com/office/drawing/2014/main" id="{476076BB-FD1A-4F99-8E4B-B9442F60C6E9}"/>
                    </a:ext>
                  </a:extLst>
                </p:cNvPr>
                <p:cNvPicPr/>
                <p:nvPr/>
              </p:nvPicPr>
              <p:blipFill>
                <a:blip r:embed="rId195"/>
                <a:stretch>
                  <a:fillRect/>
                </a:stretch>
              </p:blipFill>
              <p:spPr>
                <a:xfrm>
                  <a:off x="6166539" y="4418119"/>
                  <a:ext cx="243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Entrada de lápiz 123">
                  <a:extLst>
                    <a:ext uri="{FF2B5EF4-FFF2-40B4-BE49-F238E27FC236}">
                      <a16:creationId xmlns:a16="http://schemas.microsoft.com/office/drawing/2014/main" id="{8B9B38D6-F729-47DD-A256-D8BD6C34E799}"/>
                    </a:ext>
                  </a:extLst>
                </p14:cNvPr>
                <p14:cNvContentPartPr/>
                <p14:nvPr/>
              </p14:nvContentPartPr>
              <p14:xfrm>
                <a:off x="6458139" y="4268719"/>
                <a:ext cx="26640" cy="91080"/>
              </p14:xfrm>
            </p:contentPart>
          </mc:Choice>
          <mc:Fallback xmlns="">
            <p:pic>
              <p:nvPicPr>
                <p:cNvPr id="124" name="Entrada de lápiz 123">
                  <a:extLst>
                    <a:ext uri="{FF2B5EF4-FFF2-40B4-BE49-F238E27FC236}">
                      <a16:creationId xmlns:a16="http://schemas.microsoft.com/office/drawing/2014/main" id="{8B9B38D6-F729-47DD-A256-D8BD6C34E799}"/>
                    </a:ext>
                  </a:extLst>
                </p:cNvPr>
                <p:cNvPicPr/>
                <p:nvPr/>
              </p:nvPicPr>
              <p:blipFill>
                <a:blip r:embed="rId197"/>
                <a:stretch>
                  <a:fillRect/>
                </a:stretch>
              </p:blipFill>
              <p:spPr>
                <a:xfrm>
                  <a:off x="6449499" y="4260079"/>
                  <a:ext cx="442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Entrada de lápiz 124">
                  <a:extLst>
                    <a:ext uri="{FF2B5EF4-FFF2-40B4-BE49-F238E27FC236}">
                      <a16:creationId xmlns:a16="http://schemas.microsoft.com/office/drawing/2014/main" id="{A5701A17-BCEF-4056-8730-F14046F9345A}"/>
                    </a:ext>
                  </a:extLst>
                </p14:cNvPr>
                <p14:cNvContentPartPr/>
                <p14:nvPr/>
              </p14:nvContentPartPr>
              <p14:xfrm>
                <a:off x="6581259" y="4394719"/>
                <a:ext cx="222480" cy="205920"/>
              </p14:xfrm>
            </p:contentPart>
          </mc:Choice>
          <mc:Fallback xmlns="">
            <p:pic>
              <p:nvPicPr>
                <p:cNvPr id="125" name="Entrada de lápiz 124">
                  <a:extLst>
                    <a:ext uri="{FF2B5EF4-FFF2-40B4-BE49-F238E27FC236}">
                      <a16:creationId xmlns:a16="http://schemas.microsoft.com/office/drawing/2014/main" id="{A5701A17-BCEF-4056-8730-F14046F9345A}"/>
                    </a:ext>
                  </a:extLst>
                </p:cNvPr>
                <p:cNvPicPr/>
                <p:nvPr/>
              </p:nvPicPr>
              <p:blipFill>
                <a:blip r:embed="rId199"/>
                <a:stretch>
                  <a:fillRect/>
                </a:stretch>
              </p:blipFill>
              <p:spPr>
                <a:xfrm>
                  <a:off x="6572259" y="4385719"/>
                  <a:ext cx="2401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Entrada de lápiz 125">
                  <a:extLst>
                    <a:ext uri="{FF2B5EF4-FFF2-40B4-BE49-F238E27FC236}">
                      <a16:creationId xmlns:a16="http://schemas.microsoft.com/office/drawing/2014/main" id="{ED3EA9CD-5808-4FFA-9AFD-FF2D6D5E3CFD}"/>
                    </a:ext>
                  </a:extLst>
                </p14:cNvPr>
                <p14:cNvContentPartPr/>
                <p14:nvPr/>
              </p14:nvContentPartPr>
              <p14:xfrm>
                <a:off x="6932619" y="4380319"/>
                <a:ext cx="283320" cy="144720"/>
              </p14:xfrm>
            </p:contentPart>
          </mc:Choice>
          <mc:Fallback xmlns="">
            <p:pic>
              <p:nvPicPr>
                <p:cNvPr id="126" name="Entrada de lápiz 125">
                  <a:extLst>
                    <a:ext uri="{FF2B5EF4-FFF2-40B4-BE49-F238E27FC236}">
                      <a16:creationId xmlns:a16="http://schemas.microsoft.com/office/drawing/2014/main" id="{ED3EA9CD-5808-4FFA-9AFD-FF2D6D5E3CFD}"/>
                    </a:ext>
                  </a:extLst>
                </p:cNvPr>
                <p:cNvPicPr/>
                <p:nvPr/>
              </p:nvPicPr>
              <p:blipFill>
                <a:blip r:embed="rId201"/>
                <a:stretch>
                  <a:fillRect/>
                </a:stretch>
              </p:blipFill>
              <p:spPr>
                <a:xfrm>
                  <a:off x="6923979" y="4371679"/>
                  <a:ext cx="30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Entrada de lápiz 126">
                  <a:extLst>
                    <a:ext uri="{FF2B5EF4-FFF2-40B4-BE49-F238E27FC236}">
                      <a16:creationId xmlns:a16="http://schemas.microsoft.com/office/drawing/2014/main" id="{CA309BD7-B5FA-4854-A00B-70AEA6E0F0CE}"/>
                    </a:ext>
                  </a:extLst>
                </p14:cNvPr>
                <p14:cNvContentPartPr/>
                <p14:nvPr/>
              </p14:nvContentPartPr>
              <p14:xfrm>
                <a:off x="7381539" y="4304359"/>
                <a:ext cx="247680" cy="221400"/>
              </p14:xfrm>
            </p:contentPart>
          </mc:Choice>
          <mc:Fallback xmlns="">
            <p:pic>
              <p:nvPicPr>
                <p:cNvPr id="127" name="Entrada de lápiz 126">
                  <a:extLst>
                    <a:ext uri="{FF2B5EF4-FFF2-40B4-BE49-F238E27FC236}">
                      <a16:creationId xmlns:a16="http://schemas.microsoft.com/office/drawing/2014/main" id="{CA309BD7-B5FA-4854-A00B-70AEA6E0F0CE}"/>
                    </a:ext>
                  </a:extLst>
                </p:cNvPr>
                <p:cNvPicPr/>
                <p:nvPr/>
              </p:nvPicPr>
              <p:blipFill>
                <a:blip r:embed="rId203"/>
                <a:stretch>
                  <a:fillRect/>
                </a:stretch>
              </p:blipFill>
              <p:spPr>
                <a:xfrm>
                  <a:off x="7372539" y="4295719"/>
                  <a:ext cx="265320" cy="239040"/>
                </a:xfrm>
                <a:prstGeom prst="rect">
                  <a:avLst/>
                </a:prstGeom>
              </p:spPr>
            </p:pic>
          </mc:Fallback>
        </mc:AlternateContent>
      </p:grpSp>
    </p:spTree>
    <p:extLst>
      <p:ext uri="{BB962C8B-B14F-4D97-AF65-F5344CB8AC3E}">
        <p14:creationId xmlns:p14="http://schemas.microsoft.com/office/powerpoint/2010/main" val="41643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7CDC0BC5-76A0-463C-9749-7D3363FFC5C6}"/>
              </a:ext>
            </a:extLst>
          </p:cNvPr>
          <p:cNvSpPr txBox="1">
            <a:spLocks/>
          </p:cNvSpPr>
          <p:nvPr/>
        </p:nvSpPr>
        <p:spPr bwMode="auto">
          <a:xfrm>
            <a:off x="387351" y="-27285"/>
            <a:ext cx="864636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Ejemplo</a:t>
            </a:r>
          </a:p>
        </p:txBody>
      </p:sp>
      <p:sp>
        <p:nvSpPr>
          <p:cNvPr id="4" name="CuadroTexto 3">
            <a:extLst>
              <a:ext uri="{FF2B5EF4-FFF2-40B4-BE49-F238E27FC236}">
                <a16:creationId xmlns:a16="http://schemas.microsoft.com/office/drawing/2014/main" id="{91ACD40A-2857-427E-9632-E1D4621B2592}"/>
              </a:ext>
            </a:extLst>
          </p:cNvPr>
          <p:cNvSpPr txBox="1"/>
          <p:nvPr/>
        </p:nvSpPr>
        <p:spPr>
          <a:xfrm>
            <a:off x="220662" y="878696"/>
            <a:ext cx="7824787" cy="369332"/>
          </a:xfrm>
          <a:prstGeom prst="rect">
            <a:avLst/>
          </a:prstGeom>
          <a:noFill/>
        </p:spPr>
        <p:txBody>
          <a:bodyPr wrap="square">
            <a:spAutoFit/>
          </a:bodyPr>
          <a:lstStyle/>
          <a:p>
            <a:pPr marL="0" lvl="1" indent="0" algn="just">
              <a:spcBef>
                <a:spcPts val="1075"/>
              </a:spcBef>
              <a:buSzPct val="90000"/>
              <a:buNone/>
              <a:tabLst>
                <a:tab pos="228600" algn="l"/>
              </a:tabLst>
            </a:pPr>
            <a:r>
              <a:rPr lang="es-ES" sz="1800" dirty="0"/>
              <a:t>En el circuito de la figura, con </a:t>
            </a:r>
            <a:r>
              <a:rPr lang="el-GR" sz="1800" i="1" dirty="0"/>
              <a:t>β</a:t>
            </a:r>
            <a:r>
              <a:rPr lang="es-ES" sz="1800" dirty="0"/>
              <a:t>= 300, calcular I</a:t>
            </a:r>
            <a:r>
              <a:rPr lang="es-ES" sz="1800" baseline="-25000" dirty="0"/>
              <a:t>C</a:t>
            </a:r>
            <a:r>
              <a:rPr lang="es-ES" sz="1800" dirty="0"/>
              <a:t>, I</a:t>
            </a:r>
            <a:r>
              <a:rPr lang="es-ES" sz="1800" baseline="-25000" dirty="0"/>
              <a:t>B</a:t>
            </a:r>
            <a:r>
              <a:rPr lang="es-ES" sz="1800" dirty="0"/>
              <a:t>, V</a:t>
            </a:r>
            <a:r>
              <a:rPr lang="es-ES" sz="1800" baseline="-25000" dirty="0"/>
              <a:t>CE</a:t>
            </a:r>
            <a:r>
              <a:rPr lang="es-ES" sz="1800" dirty="0"/>
              <a:t> y P</a:t>
            </a:r>
            <a:r>
              <a:rPr lang="es-ES" sz="1800" baseline="-25000" dirty="0"/>
              <a:t>T</a:t>
            </a:r>
            <a:r>
              <a:rPr lang="es-ES" sz="1800" dirty="0"/>
              <a:t>. </a:t>
            </a:r>
          </a:p>
        </p:txBody>
      </p:sp>
      <p:pic>
        <p:nvPicPr>
          <p:cNvPr id="5" name="Imagen 4">
            <a:extLst>
              <a:ext uri="{FF2B5EF4-FFF2-40B4-BE49-F238E27FC236}">
                <a16:creationId xmlns:a16="http://schemas.microsoft.com/office/drawing/2014/main" id="{B1F3E318-5359-4B9B-813E-7DAA09658B1D}"/>
              </a:ext>
            </a:extLst>
          </p:cNvPr>
          <p:cNvPicPr>
            <a:picLocks noChangeAspect="1"/>
          </p:cNvPicPr>
          <p:nvPr/>
        </p:nvPicPr>
        <p:blipFill>
          <a:blip r:embed="rId2"/>
          <a:stretch>
            <a:fillRect/>
          </a:stretch>
        </p:blipFill>
        <p:spPr>
          <a:xfrm>
            <a:off x="387351" y="1427603"/>
            <a:ext cx="2095306" cy="2288294"/>
          </a:xfrm>
          <a:prstGeom prst="rect">
            <a:avLst/>
          </a:prstGeom>
        </p:spPr>
      </p:pic>
      <p:grpSp>
        <p:nvGrpSpPr>
          <p:cNvPr id="44" name="Grupo 43">
            <a:extLst>
              <a:ext uri="{FF2B5EF4-FFF2-40B4-BE49-F238E27FC236}">
                <a16:creationId xmlns:a16="http://schemas.microsoft.com/office/drawing/2014/main" id="{FC12DAFE-A42C-4482-97E1-E399CBD6FB5E}"/>
              </a:ext>
            </a:extLst>
          </p:cNvPr>
          <p:cNvGrpSpPr/>
          <p:nvPr/>
        </p:nvGrpSpPr>
        <p:grpSpPr>
          <a:xfrm>
            <a:off x="2907720" y="1335799"/>
            <a:ext cx="4214880" cy="1708200"/>
            <a:chOff x="2907720" y="1335799"/>
            <a:chExt cx="4214880" cy="1708200"/>
          </a:xfrm>
        </p:grpSpPr>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EC44CC4D-DA4B-446B-9975-8A56365A5B74}"/>
                    </a:ext>
                  </a:extLst>
                </p14:cNvPr>
                <p14:cNvContentPartPr/>
                <p14:nvPr/>
              </p14:nvContentPartPr>
              <p14:xfrm>
                <a:off x="3233880" y="1455679"/>
                <a:ext cx="209520" cy="165960"/>
              </p14:xfrm>
            </p:contentPart>
          </mc:Choice>
          <mc:Fallback xmlns="">
            <p:pic>
              <p:nvPicPr>
                <p:cNvPr id="3" name="Entrada de lápiz 2">
                  <a:extLst>
                    <a:ext uri="{FF2B5EF4-FFF2-40B4-BE49-F238E27FC236}">
                      <a16:creationId xmlns:a16="http://schemas.microsoft.com/office/drawing/2014/main" id="{EC44CC4D-DA4B-446B-9975-8A56365A5B74}"/>
                    </a:ext>
                  </a:extLst>
                </p:cNvPr>
                <p:cNvPicPr/>
                <p:nvPr/>
              </p:nvPicPr>
              <p:blipFill>
                <a:blip r:embed="rId4"/>
                <a:stretch>
                  <a:fillRect/>
                </a:stretch>
              </p:blipFill>
              <p:spPr>
                <a:xfrm>
                  <a:off x="3224880" y="1447039"/>
                  <a:ext cx="227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D7A3ED6-B373-4239-B084-41EB76330E18}"/>
                    </a:ext>
                  </a:extLst>
                </p14:cNvPr>
                <p14:cNvContentPartPr/>
                <p14:nvPr/>
              </p14:nvContentPartPr>
              <p14:xfrm>
                <a:off x="3574440" y="1494199"/>
                <a:ext cx="125280" cy="112320"/>
              </p14:xfrm>
            </p:contentPart>
          </mc:Choice>
          <mc:Fallback xmlns="">
            <p:pic>
              <p:nvPicPr>
                <p:cNvPr id="6" name="Entrada de lápiz 5">
                  <a:extLst>
                    <a:ext uri="{FF2B5EF4-FFF2-40B4-BE49-F238E27FC236}">
                      <a16:creationId xmlns:a16="http://schemas.microsoft.com/office/drawing/2014/main" id="{4D7A3ED6-B373-4239-B084-41EB76330E18}"/>
                    </a:ext>
                  </a:extLst>
                </p:cNvPr>
                <p:cNvPicPr/>
                <p:nvPr/>
              </p:nvPicPr>
              <p:blipFill>
                <a:blip r:embed="rId6"/>
                <a:stretch>
                  <a:fillRect/>
                </a:stretch>
              </p:blipFill>
              <p:spPr>
                <a:xfrm>
                  <a:off x="3565440" y="1485559"/>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0FA04F69-3AA4-4085-A433-0A646627AFBB}"/>
                    </a:ext>
                  </a:extLst>
                </p14:cNvPr>
                <p14:cNvContentPartPr/>
                <p14:nvPr/>
              </p14:nvContentPartPr>
              <p14:xfrm>
                <a:off x="3810600" y="1471159"/>
                <a:ext cx="65880" cy="124920"/>
              </p14:xfrm>
            </p:contentPart>
          </mc:Choice>
          <mc:Fallback xmlns="">
            <p:pic>
              <p:nvPicPr>
                <p:cNvPr id="7" name="Entrada de lápiz 6">
                  <a:extLst>
                    <a:ext uri="{FF2B5EF4-FFF2-40B4-BE49-F238E27FC236}">
                      <a16:creationId xmlns:a16="http://schemas.microsoft.com/office/drawing/2014/main" id="{0FA04F69-3AA4-4085-A433-0A646627AFBB}"/>
                    </a:ext>
                  </a:extLst>
                </p:cNvPr>
                <p:cNvPicPr/>
                <p:nvPr/>
              </p:nvPicPr>
              <p:blipFill>
                <a:blip r:embed="rId8"/>
                <a:stretch>
                  <a:fillRect/>
                </a:stretch>
              </p:blipFill>
              <p:spPr>
                <a:xfrm>
                  <a:off x="3801960" y="1462159"/>
                  <a:ext cx="83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AF5FDD59-86C0-414E-B244-5ED1231F92D2}"/>
                    </a:ext>
                  </a:extLst>
                </p14:cNvPr>
                <p14:cNvContentPartPr/>
                <p14:nvPr/>
              </p14:nvContentPartPr>
              <p14:xfrm>
                <a:off x="3733920" y="1433359"/>
                <a:ext cx="190440" cy="77400"/>
              </p14:xfrm>
            </p:contentPart>
          </mc:Choice>
          <mc:Fallback xmlns="">
            <p:pic>
              <p:nvPicPr>
                <p:cNvPr id="8" name="Entrada de lápiz 7">
                  <a:extLst>
                    <a:ext uri="{FF2B5EF4-FFF2-40B4-BE49-F238E27FC236}">
                      <a16:creationId xmlns:a16="http://schemas.microsoft.com/office/drawing/2014/main" id="{AF5FDD59-86C0-414E-B244-5ED1231F92D2}"/>
                    </a:ext>
                  </a:extLst>
                </p:cNvPr>
                <p:cNvPicPr/>
                <p:nvPr/>
              </p:nvPicPr>
              <p:blipFill>
                <a:blip r:embed="rId10"/>
                <a:stretch>
                  <a:fillRect/>
                </a:stretch>
              </p:blipFill>
              <p:spPr>
                <a:xfrm>
                  <a:off x="3724920" y="1424359"/>
                  <a:ext cx="208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8B42F3A9-F69B-4769-B441-42B371935E5D}"/>
                    </a:ext>
                  </a:extLst>
                </p14:cNvPr>
                <p14:cNvContentPartPr/>
                <p14:nvPr/>
              </p14:nvContentPartPr>
              <p14:xfrm>
                <a:off x="3970800" y="1468279"/>
                <a:ext cx="179280" cy="109080"/>
              </p14:xfrm>
            </p:contentPart>
          </mc:Choice>
          <mc:Fallback xmlns="">
            <p:pic>
              <p:nvPicPr>
                <p:cNvPr id="9" name="Entrada de lápiz 8">
                  <a:extLst>
                    <a:ext uri="{FF2B5EF4-FFF2-40B4-BE49-F238E27FC236}">
                      <a16:creationId xmlns:a16="http://schemas.microsoft.com/office/drawing/2014/main" id="{8B42F3A9-F69B-4769-B441-42B371935E5D}"/>
                    </a:ext>
                  </a:extLst>
                </p:cNvPr>
                <p:cNvPicPr/>
                <p:nvPr/>
              </p:nvPicPr>
              <p:blipFill>
                <a:blip r:embed="rId12"/>
                <a:stretch>
                  <a:fillRect/>
                </a:stretch>
              </p:blipFill>
              <p:spPr>
                <a:xfrm>
                  <a:off x="3962160" y="1459639"/>
                  <a:ext cx="196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20A4AE16-3698-4464-A466-CD7F0430F529}"/>
                    </a:ext>
                  </a:extLst>
                </p14:cNvPr>
                <p14:cNvContentPartPr/>
                <p14:nvPr/>
              </p14:nvContentPartPr>
              <p14:xfrm>
                <a:off x="4139640" y="1452439"/>
                <a:ext cx="210960" cy="130320"/>
              </p14:xfrm>
            </p:contentPart>
          </mc:Choice>
          <mc:Fallback xmlns="">
            <p:pic>
              <p:nvPicPr>
                <p:cNvPr id="10" name="Entrada de lápiz 9">
                  <a:extLst>
                    <a:ext uri="{FF2B5EF4-FFF2-40B4-BE49-F238E27FC236}">
                      <a16:creationId xmlns:a16="http://schemas.microsoft.com/office/drawing/2014/main" id="{20A4AE16-3698-4464-A466-CD7F0430F529}"/>
                    </a:ext>
                  </a:extLst>
                </p:cNvPr>
                <p:cNvPicPr/>
                <p:nvPr/>
              </p:nvPicPr>
              <p:blipFill>
                <a:blip r:embed="rId14"/>
                <a:stretch>
                  <a:fillRect/>
                </a:stretch>
              </p:blipFill>
              <p:spPr>
                <a:xfrm>
                  <a:off x="4131000" y="1443799"/>
                  <a:ext cx="2286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C83F7514-828A-43B1-9CD7-673140CEDCE8}"/>
                    </a:ext>
                  </a:extLst>
                </p14:cNvPr>
                <p14:cNvContentPartPr/>
                <p14:nvPr/>
              </p14:nvContentPartPr>
              <p14:xfrm>
                <a:off x="4396320" y="1434799"/>
                <a:ext cx="219960" cy="237240"/>
              </p14:xfrm>
            </p:contentPart>
          </mc:Choice>
          <mc:Fallback xmlns="">
            <p:pic>
              <p:nvPicPr>
                <p:cNvPr id="11" name="Entrada de lápiz 10">
                  <a:extLst>
                    <a:ext uri="{FF2B5EF4-FFF2-40B4-BE49-F238E27FC236}">
                      <a16:creationId xmlns:a16="http://schemas.microsoft.com/office/drawing/2014/main" id="{C83F7514-828A-43B1-9CD7-673140CEDCE8}"/>
                    </a:ext>
                  </a:extLst>
                </p:cNvPr>
                <p:cNvPicPr/>
                <p:nvPr/>
              </p:nvPicPr>
              <p:blipFill>
                <a:blip r:embed="rId16"/>
                <a:stretch>
                  <a:fillRect/>
                </a:stretch>
              </p:blipFill>
              <p:spPr>
                <a:xfrm>
                  <a:off x="4387680" y="1426159"/>
                  <a:ext cx="237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Entrada de lápiz 11">
                  <a:extLst>
                    <a:ext uri="{FF2B5EF4-FFF2-40B4-BE49-F238E27FC236}">
                      <a16:creationId xmlns:a16="http://schemas.microsoft.com/office/drawing/2014/main" id="{2B352B88-F157-43C8-BDA6-0A039B6FEC7E}"/>
                    </a:ext>
                  </a:extLst>
                </p14:cNvPr>
                <p14:cNvContentPartPr/>
                <p14:nvPr/>
              </p14:nvContentPartPr>
              <p14:xfrm>
                <a:off x="4631040" y="1444159"/>
                <a:ext cx="182520" cy="128880"/>
              </p14:xfrm>
            </p:contentPart>
          </mc:Choice>
          <mc:Fallback xmlns="">
            <p:pic>
              <p:nvPicPr>
                <p:cNvPr id="12" name="Entrada de lápiz 11">
                  <a:extLst>
                    <a:ext uri="{FF2B5EF4-FFF2-40B4-BE49-F238E27FC236}">
                      <a16:creationId xmlns:a16="http://schemas.microsoft.com/office/drawing/2014/main" id="{2B352B88-F157-43C8-BDA6-0A039B6FEC7E}"/>
                    </a:ext>
                  </a:extLst>
                </p:cNvPr>
                <p:cNvPicPr/>
                <p:nvPr/>
              </p:nvPicPr>
              <p:blipFill>
                <a:blip r:embed="rId18"/>
                <a:stretch>
                  <a:fillRect/>
                </a:stretch>
              </p:blipFill>
              <p:spPr>
                <a:xfrm>
                  <a:off x="4622040" y="1435159"/>
                  <a:ext cx="200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Entrada de lápiz 12">
                  <a:extLst>
                    <a:ext uri="{FF2B5EF4-FFF2-40B4-BE49-F238E27FC236}">
                      <a16:creationId xmlns:a16="http://schemas.microsoft.com/office/drawing/2014/main" id="{16DAF83F-58C2-4DC6-A2B0-829FC834EC2E}"/>
                    </a:ext>
                  </a:extLst>
                </p14:cNvPr>
                <p14:cNvContentPartPr/>
                <p14:nvPr/>
              </p14:nvContentPartPr>
              <p14:xfrm>
                <a:off x="5340960" y="1392319"/>
                <a:ext cx="159480" cy="150480"/>
              </p14:xfrm>
            </p:contentPart>
          </mc:Choice>
          <mc:Fallback xmlns="">
            <p:pic>
              <p:nvPicPr>
                <p:cNvPr id="13" name="Entrada de lápiz 12">
                  <a:extLst>
                    <a:ext uri="{FF2B5EF4-FFF2-40B4-BE49-F238E27FC236}">
                      <a16:creationId xmlns:a16="http://schemas.microsoft.com/office/drawing/2014/main" id="{16DAF83F-58C2-4DC6-A2B0-829FC834EC2E}"/>
                    </a:ext>
                  </a:extLst>
                </p:cNvPr>
                <p:cNvPicPr/>
                <p:nvPr/>
              </p:nvPicPr>
              <p:blipFill>
                <a:blip r:embed="rId20"/>
                <a:stretch>
                  <a:fillRect/>
                </a:stretch>
              </p:blipFill>
              <p:spPr>
                <a:xfrm>
                  <a:off x="5331960" y="1383319"/>
                  <a:ext cx="177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Entrada de lápiz 13">
                  <a:extLst>
                    <a:ext uri="{FF2B5EF4-FFF2-40B4-BE49-F238E27FC236}">
                      <a16:creationId xmlns:a16="http://schemas.microsoft.com/office/drawing/2014/main" id="{763D3E6D-810C-4FC4-8AAA-AC5D2F4E70C0}"/>
                    </a:ext>
                  </a:extLst>
                </p14:cNvPr>
                <p14:cNvContentPartPr/>
                <p14:nvPr/>
              </p14:nvContentPartPr>
              <p14:xfrm>
                <a:off x="5345280" y="1495639"/>
                <a:ext cx="101160" cy="11880"/>
              </p14:xfrm>
            </p:contentPart>
          </mc:Choice>
          <mc:Fallback xmlns="">
            <p:pic>
              <p:nvPicPr>
                <p:cNvPr id="14" name="Entrada de lápiz 13">
                  <a:extLst>
                    <a:ext uri="{FF2B5EF4-FFF2-40B4-BE49-F238E27FC236}">
                      <a16:creationId xmlns:a16="http://schemas.microsoft.com/office/drawing/2014/main" id="{763D3E6D-810C-4FC4-8AAA-AC5D2F4E70C0}"/>
                    </a:ext>
                  </a:extLst>
                </p:cNvPr>
                <p:cNvPicPr/>
                <p:nvPr/>
              </p:nvPicPr>
              <p:blipFill>
                <a:blip r:embed="rId22"/>
                <a:stretch>
                  <a:fillRect/>
                </a:stretch>
              </p:blipFill>
              <p:spPr>
                <a:xfrm>
                  <a:off x="5336280" y="1486639"/>
                  <a:ext cx="118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Entrada de lápiz 14">
                  <a:extLst>
                    <a:ext uri="{FF2B5EF4-FFF2-40B4-BE49-F238E27FC236}">
                      <a16:creationId xmlns:a16="http://schemas.microsoft.com/office/drawing/2014/main" id="{4C482B85-BA47-4576-A0A2-E804C093F0D8}"/>
                    </a:ext>
                  </a:extLst>
                </p14:cNvPr>
                <p14:cNvContentPartPr/>
                <p14:nvPr/>
              </p14:nvContentPartPr>
              <p14:xfrm>
                <a:off x="5590440" y="1498879"/>
                <a:ext cx="16560" cy="18720"/>
              </p14:xfrm>
            </p:contentPart>
          </mc:Choice>
          <mc:Fallback xmlns="">
            <p:pic>
              <p:nvPicPr>
                <p:cNvPr id="15" name="Entrada de lápiz 14">
                  <a:extLst>
                    <a:ext uri="{FF2B5EF4-FFF2-40B4-BE49-F238E27FC236}">
                      <a16:creationId xmlns:a16="http://schemas.microsoft.com/office/drawing/2014/main" id="{4C482B85-BA47-4576-A0A2-E804C093F0D8}"/>
                    </a:ext>
                  </a:extLst>
                </p:cNvPr>
                <p:cNvPicPr/>
                <p:nvPr/>
              </p:nvPicPr>
              <p:blipFill>
                <a:blip r:embed="rId24"/>
                <a:stretch>
                  <a:fillRect/>
                </a:stretch>
              </p:blipFill>
              <p:spPr>
                <a:xfrm>
                  <a:off x="5581800" y="1490239"/>
                  <a:ext cx="34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Entrada de lápiz 15">
                  <a:extLst>
                    <a:ext uri="{FF2B5EF4-FFF2-40B4-BE49-F238E27FC236}">
                      <a16:creationId xmlns:a16="http://schemas.microsoft.com/office/drawing/2014/main" id="{53E97CEA-C7AE-4876-95CD-3F941F0199D1}"/>
                    </a:ext>
                  </a:extLst>
                </p14:cNvPr>
                <p14:cNvContentPartPr/>
                <p14:nvPr/>
              </p14:nvContentPartPr>
              <p14:xfrm>
                <a:off x="5788800" y="1357039"/>
                <a:ext cx="190080" cy="147960"/>
              </p14:xfrm>
            </p:contentPart>
          </mc:Choice>
          <mc:Fallback xmlns="">
            <p:pic>
              <p:nvPicPr>
                <p:cNvPr id="16" name="Entrada de lápiz 15">
                  <a:extLst>
                    <a:ext uri="{FF2B5EF4-FFF2-40B4-BE49-F238E27FC236}">
                      <a16:creationId xmlns:a16="http://schemas.microsoft.com/office/drawing/2014/main" id="{53E97CEA-C7AE-4876-95CD-3F941F0199D1}"/>
                    </a:ext>
                  </a:extLst>
                </p:cNvPr>
                <p:cNvPicPr/>
                <p:nvPr/>
              </p:nvPicPr>
              <p:blipFill>
                <a:blip r:embed="rId26"/>
                <a:stretch>
                  <a:fillRect/>
                </a:stretch>
              </p:blipFill>
              <p:spPr>
                <a:xfrm>
                  <a:off x="5779800" y="1348039"/>
                  <a:ext cx="2077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Entrada de lápiz 16">
                  <a:extLst>
                    <a:ext uri="{FF2B5EF4-FFF2-40B4-BE49-F238E27FC236}">
                      <a16:creationId xmlns:a16="http://schemas.microsoft.com/office/drawing/2014/main" id="{D68EEF5A-48B5-4F50-9224-AFD6539804E8}"/>
                    </a:ext>
                  </a:extLst>
                </p14:cNvPr>
                <p14:cNvContentPartPr/>
                <p14:nvPr/>
              </p14:nvContentPartPr>
              <p14:xfrm>
                <a:off x="6038280" y="1465399"/>
                <a:ext cx="44280" cy="27720"/>
              </p14:xfrm>
            </p:contentPart>
          </mc:Choice>
          <mc:Fallback xmlns="">
            <p:pic>
              <p:nvPicPr>
                <p:cNvPr id="17" name="Entrada de lápiz 16">
                  <a:extLst>
                    <a:ext uri="{FF2B5EF4-FFF2-40B4-BE49-F238E27FC236}">
                      <a16:creationId xmlns:a16="http://schemas.microsoft.com/office/drawing/2014/main" id="{D68EEF5A-48B5-4F50-9224-AFD6539804E8}"/>
                    </a:ext>
                  </a:extLst>
                </p:cNvPr>
                <p:cNvPicPr/>
                <p:nvPr/>
              </p:nvPicPr>
              <p:blipFill>
                <a:blip r:embed="rId28"/>
                <a:stretch>
                  <a:fillRect/>
                </a:stretch>
              </p:blipFill>
              <p:spPr>
                <a:xfrm>
                  <a:off x="6029640" y="1456399"/>
                  <a:ext cx="61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Entrada de lápiz 17">
                  <a:extLst>
                    <a:ext uri="{FF2B5EF4-FFF2-40B4-BE49-F238E27FC236}">
                      <a16:creationId xmlns:a16="http://schemas.microsoft.com/office/drawing/2014/main" id="{CB725E0F-A213-40A4-AB65-CEDA66786982}"/>
                    </a:ext>
                  </a:extLst>
                </p14:cNvPr>
                <p14:cNvContentPartPr/>
                <p14:nvPr/>
              </p14:nvContentPartPr>
              <p14:xfrm>
                <a:off x="6184800" y="1402399"/>
                <a:ext cx="60480" cy="62640"/>
              </p14:xfrm>
            </p:contentPart>
          </mc:Choice>
          <mc:Fallback xmlns="">
            <p:pic>
              <p:nvPicPr>
                <p:cNvPr id="18" name="Entrada de lápiz 17">
                  <a:extLst>
                    <a:ext uri="{FF2B5EF4-FFF2-40B4-BE49-F238E27FC236}">
                      <a16:creationId xmlns:a16="http://schemas.microsoft.com/office/drawing/2014/main" id="{CB725E0F-A213-40A4-AB65-CEDA66786982}"/>
                    </a:ext>
                  </a:extLst>
                </p:cNvPr>
                <p:cNvPicPr/>
                <p:nvPr/>
              </p:nvPicPr>
              <p:blipFill>
                <a:blip r:embed="rId30"/>
                <a:stretch>
                  <a:fillRect/>
                </a:stretch>
              </p:blipFill>
              <p:spPr>
                <a:xfrm>
                  <a:off x="6176160" y="1393759"/>
                  <a:ext cx="78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Entrada de lápiz 18">
                  <a:extLst>
                    <a:ext uri="{FF2B5EF4-FFF2-40B4-BE49-F238E27FC236}">
                      <a16:creationId xmlns:a16="http://schemas.microsoft.com/office/drawing/2014/main" id="{F233073F-9785-4678-A5C6-0238E5E1ECD8}"/>
                    </a:ext>
                  </a:extLst>
                </p14:cNvPr>
                <p14:cNvContentPartPr/>
                <p14:nvPr/>
              </p14:nvContentPartPr>
              <p14:xfrm>
                <a:off x="6102720" y="1335799"/>
                <a:ext cx="313920" cy="148680"/>
              </p14:xfrm>
            </p:contentPart>
          </mc:Choice>
          <mc:Fallback xmlns="">
            <p:pic>
              <p:nvPicPr>
                <p:cNvPr id="19" name="Entrada de lápiz 18">
                  <a:extLst>
                    <a:ext uri="{FF2B5EF4-FFF2-40B4-BE49-F238E27FC236}">
                      <a16:creationId xmlns:a16="http://schemas.microsoft.com/office/drawing/2014/main" id="{F233073F-9785-4678-A5C6-0238E5E1ECD8}"/>
                    </a:ext>
                  </a:extLst>
                </p:cNvPr>
                <p:cNvPicPr/>
                <p:nvPr/>
              </p:nvPicPr>
              <p:blipFill>
                <a:blip r:embed="rId32"/>
                <a:stretch>
                  <a:fillRect/>
                </a:stretch>
              </p:blipFill>
              <p:spPr>
                <a:xfrm>
                  <a:off x="6094080" y="1326799"/>
                  <a:ext cx="33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Entrada de lápiz 19">
                  <a:extLst>
                    <a:ext uri="{FF2B5EF4-FFF2-40B4-BE49-F238E27FC236}">
                      <a16:creationId xmlns:a16="http://schemas.microsoft.com/office/drawing/2014/main" id="{C726776C-3A87-41F5-BF1D-21204E99D3CC}"/>
                    </a:ext>
                  </a:extLst>
                </p14:cNvPr>
                <p14:cNvContentPartPr/>
                <p14:nvPr/>
              </p14:nvContentPartPr>
              <p14:xfrm>
                <a:off x="6546960" y="1453879"/>
                <a:ext cx="43200" cy="26280"/>
              </p14:xfrm>
            </p:contentPart>
          </mc:Choice>
          <mc:Fallback xmlns="">
            <p:pic>
              <p:nvPicPr>
                <p:cNvPr id="20" name="Entrada de lápiz 19">
                  <a:extLst>
                    <a:ext uri="{FF2B5EF4-FFF2-40B4-BE49-F238E27FC236}">
                      <a16:creationId xmlns:a16="http://schemas.microsoft.com/office/drawing/2014/main" id="{C726776C-3A87-41F5-BF1D-21204E99D3CC}"/>
                    </a:ext>
                  </a:extLst>
                </p:cNvPr>
                <p:cNvPicPr/>
                <p:nvPr/>
              </p:nvPicPr>
              <p:blipFill>
                <a:blip r:embed="rId34"/>
                <a:stretch>
                  <a:fillRect/>
                </a:stretch>
              </p:blipFill>
              <p:spPr>
                <a:xfrm>
                  <a:off x="6537960" y="1445239"/>
                  <a:ext cx="60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Entrada de lápiz 20">
                  <a:extLst>
                    <a:ext uri="{FF2B5EF4-FFF2-40B4-BE49-F238E27FC236}">
                      <a16:creationId xmlns:a16="http://schemas.microsoft.com/office/drawing/2014/main" id="{BE051CA5-1567-43F6-8C1C-59F9D34DBF5B}"/>
                    </a:ext>
                  </a:extLst>
                </p14:cNvPr>
                <p14:cNvContentPartPr/>
                <p14:nvPr/>
              </p14:nvContentPartPr>
              <p14:xfrm>
                <a:off x="3722040" y="1858159"/>
                <a:ext cx="222120" cy="234720"/>
              </p14:xfrm>
            </p:contentPart>
          </mc:Choice>
          <mc:Fallback xmlns="">
            <p:pic>
              <p:nvPicPr>
                <p:cNvPr id="21" name="Entrada de lápiz 20">
                  <a:extLst>
                    <a:ext uri="{FF2B5EF4-FFF2-40B4-BE49-F238E27FC236}">
                      <a16:creationId xmlns:a16="http://schemas.microsoft.com/office/drawing/2014/main" id="{BE051CA5-1567-43F6-8C1C-59F9D34DBF5B}"/>
                    </a:ext>
                  </a:extLst>
                </p:cNvPr>
                <p:cNvPicPr/>
                <p:nvPr/>
              </p:nvPicPr>
              <p:blipFill>
                <a:blip r:embed="rId36"/>
                <a:stretch>
                  <a:fillRect/>
                </a:stretch>
              </p:blipFill>
              <p:spPr>
                <a:xfrm>
                  <a:off x="3713400" y="1849159"/>
                  <a:ext cx="23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Entrada de lápiz 21">
                  <a:extLst>
                    <a:ext uri="{FF2B5EF4-FFF2-40B4-BE49-F238E27FC236}">
                      <a16:creationId xmlns:a16="http://schemas.microsoft.com/office/drawing/2014/main" id="{BE79CB36-EC51-40F8-99E6-BF4F3582F680}"/>
                    </a:ext>
                  </a:extLst>
                </p14:cNvPr>
                <p14:cNvContentPartPr/>
                <p14:nvPr/>
              </p14:nvContentPartPr>
              <p14:xfrm>
                <a:off x="4069800" y="2014399"/>
                <a:ext cx="189360" cy="125640"/>
              </p14:xfrm>
            </p:contentPart>
          </mc:Choice>
          <mc:Fallback xmlns="">
            <p:pic>
              <p:nvPicPr>
                <p:cNvPr id="22" name="Entrada de lápiz 21">
                  <a:extLst>
                    <a:ext uri="{FF2B5EF4-FFF2-40B4-BE49-F238E27FC236}">
                      <a16:creationId xmlns:a16="http://schemas.microsoft.com/office/drawing/2014/main" id="{BE79CB36-EC51-40F8-99E6-BF4F3582F680}"/>
                    </a:ext>
                  </a:extLst>
                </p:cNvPr>
                <p:cNvPicPr/>
                <p:nvPr/>
              </p:nvPicPr>
              <p:blipFill>
                <a:blip r:embed="rId38"/>
                <a:stretch>
                  <a:fillRect/>
                </a:stretch>
              </p:blipFill>
              <p:spPr>
                <a:xfrm>
                  <a:off x="4060800" y="2005759"/>
                  <a:ext cx="207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Entrada de lápiz 22">
                  <a:extLst>
                    <a:ext uri="{FF2B5EF4-FFF2-40B4-BE49-F238E27FC236}">
                      <a16:creationId xmlns:a16="http://schemas.microsoft.com/office/drawing/2014/main" id="{B135FEA5-CFB1-4B33-B946-102EE85837AA}"/>
                    </a:ext>
                  </a:extLst>
                </p14:cNvPr>
                <p14:cNvContentPartPr/>
                <p14:nvPr/>
              </p14:nvContentPartPr>
              <p14:xfrm>
                <a:off x="4291920" y="2040319"/>
                <a:ext cx="101880" cy="99360"/>
              </p14:xfrm>
            </p:contentPart>
          </mc:Choice>
          <mc:Fallback xmlns="">
            <p:pic>
              <p:nvPicPr>
                <p:cNvPr id="23" name="Entrada de lápiz 22">
                  <a:extLst>
                    <a:ext uri="{FF2B5EF4-FFF2-40B4-BE49-F238E27FC236}">
                      <a16:creationId xmlns:a16="http://schemas.microsoft.com/office/drawing/2014/main" id="{B135FEA5-CFB1-4B33-B946-102EE85837AA}"/>
                    </a:ext>
                  </a:extLst>
                </p:cNvPr>
                <p:cNvPicPr/>
                <p:nvPr/>
              </p:nvPicPr>
              <p:blipFill>
                <a:blip r:embed="rId40"/>
                <a:stretch>
                  <a:fillRect/>
                </a:stretch>
              </p:blipFill>
              <p:spPr>
                <a:xfrm>
                  <a:off x="4282920" y="2031319"/>
                  <a:ext cx="119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Entrada de lápiz 23">
                  <a:extLst>
                    <a:ext uri="{FF2B5EF4-FFF2-40B4-BE49-F238E27FC236}">
                      <a16:creationId xmlns:a16="http://schemas.microsoft.com/office/drawing/2014/main" id="{07D74135-EA68-415D-9E09-6FD1958A4AE0}"/>
                    </a:ext>
                  </a:extLst>
                </p14:cNvPr>
                <p14:cNvContentPartPr/>
                <p14:nvPr/>
              </p14:nvContentPartPr>
              <p14:xfrm>
                <a:off x="4280400" y="2092519"/>
                <a:ext cx="61200" cy="18720"/>
              </p14:xfrm>
            </p:contentPart>
          </mc:Choice>
          <mc:Fallback xmlns="">
            <p:pic>
              <p:nvPicPr>
                <p:cNvPr id="24" name="Entrada de lápiz 23">
                  <a:extLst>
                    <a:ext uri="{FF2B5EF4-FFF2-40B4-BE49-F238E27FC236}">
                      <a16:creationId xmlns:a16="http://schemas.microsoft.com/office/drawing/2014/main" id="{07D74135-EA68-415D-9E09-6FD1958A4AE0}"/>
                    </a:ext>
                  </a:extLst>
                </p:cNvPr>
                <p:cNvPicPr/>
                <p:nvPr/>
              </p:nvPicPr>
              <p:blipFill>
                <a:blip r:embed="rId42"/>
                <a:stretch>
                  <a:fillRect/>
                </a:stretch>
              </p:blipFill>
              <p:spPr>
                <a:xfrm>
                  <a:off x="4271760" y="2083519"/>
                  <a:ext cx="78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Entrada de lápiz 24">
                  <a:extLst>
                    <a:ext uri="{FF2B5EF4-FFF2-40B4-BE49-F238E27FC236}">
                      <a16:creationId xmlns:a16="http://schemas.microsoft.com/office/drawing/2014/main" id="{0DC07DDE-09B1-49E8-A7DA-88A27E70ECFB}"/>
                    </a:ext>
                  </a:extLst>
                </p14:cNvPr>
                <p14:cNvContentPartPr/>
                <p14:nvPr/>
              </p14:nvContentPartPr>
              <p14:xfrm>
                <a:off x="4267080" y="2039599"/>
                <a:ext cx="120240" cy="19800"/>
              </p14:xfrm>
            </p:contentPart>
          </mc:Choice>
          <mc:Fallback xmlns="">
            <p:pic>
              <p:nvPicPr>
                <p:cNvPr id="25" name="Entrada de lápiz 24">
                  <a:extLst>
                    <a:ext uri="{FF2B5EF4-FFF2-40B4-BE49-F238E27FC236}">
                      <a16:creationId xmlns:a16="http://schemas.microsoft.com/office/drawing/2014/main" id="{0DC07DDE-09B1-49E8-A7DA-88A27E70ECFB}"/>
                    </a:ext>
                  </a:extLst>
                </p:cNvPr>
                <p:cNvPicPr/>
                <p:nvPr/>
              </p:nvPicPr>
              <p:blipFill>
                <a:blip r:embed="rId44"/>
                <a:stretch>
                  <a:fillRect/>
                </a:stretch>
              </p:blipFill>
              <p:spPr>
                <a:xfrm>
                  <a:off x="4258440" y="2030959"/>
                  <a:ext cx="137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Entrada de lápiz 25">
                  <a:extLst>
                    <a:ext uri="{FF2B5EF4-FFF2-40B4-BE49-F238E27FC236}">
                      <a16:creationId xmlns:a16="http://schemas.microsoft.com/office/drawing/2014/main" id="{17F6D791-6802-4702-89FF-9F80F8871F4E}"/>
                    </a:ext>
                  </a:extLst>
                </p14:cNvPr>
                <p14:cNvContentPartPr/>
                <p14:nvPr/>
              </p14:nvContentPartPr>
              <p14:xfrm>
                <a:off x="4571640" y="1994959"/>
                <a:ext cx="146520" cy="15120"/>
              </p14:xfrm>
            </p:contentPart>
          </mc:Choice>
          <mc:Fallback xmlns="">
            <p:pic>
              <p:nvPicPr>
                <p:cNvPr id="26" name="Entrada de lápiz 25">
                  <a:extLst>
                    <a:ext uri="{FF2B5EF4-FFF2-40B4-BE49-F238E27FC236}">
                      <a16:creationId xmlns:a16="http://schemas.microsoft.com/office/drawing/2014/main" id="{17F6D791-6802-4702-89FF-9F80F8871F4E}"/>
                    </a:ext>
                  </a:extLst>
                </p:cNvPr>
                <p:cNvPicPr/>
                <p:nvPr/>
              </p:nvPicPr>
              <p:blipFill>
                <a:blip r:embed="rId46"/>
                <a:stretch>
                  <a:fillRect/>
                </a:stretch>
              </p:blipFill>
              <p:spPr>
                <a:xfrm>
                  <a:off x="4562640" y="1985959"/>
                  <a:ext cx="164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Entrada de lápiz 26">
                  <a:extLst>
                    <a:ext uri="{FF2B5EF4-FFF2-40B4-BE49-F238E27FC236}">
                      <a16:creationId xmlns:a16="http://schemas.microsoft.com/office/drawing/2014/main" id="{0EFF03B7-90BE-4ACB-A522-2F5AA3464D26}"/>
                    </a:ext>
                  </a:extLst>
                </p14:cNvPr>
                <p14:cNvContentPartPr/>
                <p14:nvPr/>
              </p14:nvContentPartPr>
              <p14:xfrm>
                <a:off x="4592160" y="2057239"/>
                <a:ext cx="142560" cy="9360"/>
              </p14:xfrm>
            </p:contentPart>
          </mc:Choice>
          <mc:Fallback xmlns="">
            <p:pic>
              <p:nvPicPr>
                <p:cNvPr id="27" name="Entrada de lápiz 26">
                  <a:extLst>
                    <a:ext uri="{FF2B5EF4-FFF2-40B4-BE49-F238E27FC236}">
                      <a16:creationId xmlns:a16="http://schemas.microsoft.com/office/drawing/2014/main" id="{0EFF03B7-90BE-4ACB-A522-2F5AA3464D26}"/>
                    </a:ext>
                  </a:extLst>
                </p:cNvPr>
                <p:cNvPicPr/>
                <p:nvPr/>
              </p:nvPicPr>
              <p:blipFill>
                <a:blip r:embed="rId48"/>
                <a:stretch>
                  <a:fillRect/>
                </a:stretch>
              </p:blipFill>
              <p:spPr>
                <a:xfrm>
                  <a:off x="4583160" y="2048599"/>
                  <a:ext cx="1602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Entrada de lápiz 27">
                  <a:extLst>
                    <a:ext uri="{FF2B5EF4-FFF2-40B4-BE49-F238E27FC236}">
                      <a16:creationId xmlns:a16="http://schemas.microsoft.com/office/drawing/2014/main" id="{FEC3D6DB-859C-4EB6-8A37-30F2737BD9CE}"/>
                    </a:ext>
                  </a:extLst>
                </p14:cNvPr>
                <p14:cNvContentPartPr/>
                <p14:nvPr/>
              </p14:nvContentPartPr>
              <p14:xfrm>
                <a:off x="4957200" y="1975159"/>
                <a:ext cx="143280" cy="77040"/>
              </p14:xfrm>
            </p:contentPart>
          </mc:Choice>
          <mc:Fallback xmlns="">
            <p:pic>
              <p:nvPicPr>
                <p:cNvPr id="28" name="Entrada de lápiz 27">
                  <a:extLst>
                    <a:ext uri="{FF2B5EF4-FFF2-40B4-BE49-F238E27FC236}">
                      <a16:creationId xmlns:a16="http://schemas.microsoft.com/office/drawing/2014/main" id="{FEC3D6DB-859C-4EB6-8A37-30F2737BD9CE}"/>
                    </a:ext>
                  </a:extLst>
                </p:cNvPr>
                <p:cNvPicPr/>
                <p:nvPr/>
              </p:nvPicPr>
              <p:blipFill>
                <a:blip r:embed="rId50"/>
                <a:stretch>
                  <a:fillRect/>
                </a:stretch>
              </p:blipFill>
              <p:spPr>
                <a:xfrm>
                  <a:off x="4948560" y="1966159"/>
                  <a:ext cx="160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Entrada de lápiz 28">
                  <a:extLst>
                    <a:ext uri="{FF2B5EF4-FFF2-40B4-BE49-F238E27FC236}">
                      <a16:creationId xmlns:a16="http://schemas.microsoft.com/office/drawing/2014/main" id="{85F0130A-F8AE-4D2D-B61B-E325F5DD0069}"/>
                    </a:ext>
                  </a:extLst>
                </p14:cNvPr>
                <p14:cNvContentPartPr/>
                <p14:nvPr/>
              </p14:nvContentPartPr>
              <p14:xfrm>
                <a:off x="5148000" y="1794799"/>
                <a:ext cx="29520" cy="105480"/>
              </p14:xfrm>
            </p:contentPart>
          </mc:Choice>
          <mc:Fallback xmlns="">
            <p:pic>
              <p:nvPicPr>
                <p:cNvPr id="29" name="Entrada de lápiz 28">
                  <a:extLst>
                    <a:ext uri="{FF2B5EF4-FFF2-40B4-BE49-F238E27FC236}">
                      <a16:creationId xmlns:a16="http://schemas.microsoft.com/office/drawing/2014/main" id="{85F0130A-F8AE-4D2D-B61B-E325F5DD0069}"/>
                    </a:ext>
                  </a:extLst>
                </p:cNvPr>
                <p:cNvPicPr/>
                <p:nvPr/>
              </p:nvPicPr>
              <p:blipFill>
                <a:blip r:embed="rId52"/>
                <a:stretch>
                  <a:fillRect/>
                </a:stretch>
              </p:blipFill>
              <p:spPr>
                <a:xfrm>
                  <a:off x="5139360" y="1785799"/>
                  <a:ext cx="47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Entrada de lápiz 29">
                  <a:extLst>
                    <a:ext uri="{FF2B5EF4-FFF2-40B4-BE49-F238E27FC236}">
                      <a16:creationId xmlns:a16="http://schemas.microsoft.com/office/drawing/2014/main" id="{9DB4F786-2D2C-4750-9B14-B9A912CC6F02}"/>
                    </a:ext>
                  </a:extLst>
                </p14:cNvPr>
                <p14:cNvContentPartPr/>
                <p14:nvPr/>
              </p14:nvContentPartPr>
              <p14:xfrm>
                <a:off x="5212080" y="1911079"/>
                <a:ext cx="139680" cy="120960"/>
              </p14:xfrm>
            </p:contentPart>
          </mc:Choice>
          <mc:Fallback xmlns="">
            <p:pic>
              <p:nvPicPr>
                <p:cNvPr id="30" name="Entrada de lápiz 29">
                  <a:extLst>
                    <a:ext uri="{FF2B5EF4-FFF2-40B4-BE49-F238E27FC236}">
                      <a16:creationId xmlns:a16="http://schemas.microsoft.com/office/drawing/2014/main" id="{9DB4F786-2D2C-4750-9B14-B9A912CC6F02}"/>
                    </a:ext>
                  </a:extLst>
                </p:cNvPr>
                <p:cNvPicPr/>
                <p:nvPr/>
              </p:nvPicPr>
              <p:blipFill>
                <a:blip r:embed="rId54"/>
                <a:stretch>
                  <a:fillRect/>
                </a:stretch>
              </p:blipFill>
              <p:spPr>
                <a:xfrm>
                  <a:off x="5203440" y="1902079"/>
                  <a:ext cx="1573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Entrada de lápiz 30">
                  <a:extLst>
                    <a:ext uri="{FF2B5EF4-FFF2-40B4-BE49-F238E27FC236}">
                      <a16:creationId xmlns:a16="http://schemas.microsoft.com/office/drawing/2014/main" id="{8202F90F-977E-44B3-B165-92298C455FC0}"/>
                    </a:ext>
                  </a:extLst>
                </p14:cNvPr>
                <p14:cNvContentPartPr/>
                <p14:nvPr/>
              </p14:nvContentPartPr>
              <p14:xfrm>
                <a:off x="5262120" y="2007919"/>
                <a:ext cx="89640" cy="14760"/>
              </p14:xfrm>
            </p:contentPart>
          </mc:Choice>
          <mc:Fallback xmlns="">
            <p:pic>
              <p:nvPicPr>
                <p:cNvPr id="31" name="Entrada de lápiz 30">
                  <a:extLst>
                    <a:ext uri="{FF2B5EF4-FFF2-40B4-BE49-F238E27FC236}">
                      <a16:creationId xmlns:a16="http://schemas.microsoft.com/office/drawing/2014/main" id="{8202F90F-977E-44B3-B165-92298C455FC0}"/>
                    </a:ext>
                  </a:extLst>
                </p:cNvPr>
                <p:cNvPicPr/>
                <p:nvPr/>
              </p:nvPicPr>
              <p:blipFill>
                <a:blip r:embed="rId56"/>
                <a:stretch>
                  <a:fillRect/>
                </a:stretch>
              </p:blipFill>
              <p:spPr>
                <a:xfrm>
                  <a:off x="5253480" y="1999279"/>
                  <a:ext cx="107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Entrada de lápiz 31">
                  <a:extLst>
                    <a:ext uri="{FF2B5EF4-FFF2-40B4-BE49-F238E27FC236}">
                      <a16:creationId xmlns:a16="http://schemas.microsoft.com/office/drawing/2014/main" id="{569386AB-B365-4F75-8843-5285CFAF3A31}"/>
                    </a:ext>
                  </a:extLst>
                </p14:cNvPr>
                <p14:cNvContentPartPr/>
                <p14:nvPr/>
              </p14:nvContentPartPr>
              <p14:xfrm>
                <a:off x="5453640" y="1878679"/>
                <a:ext cx="211320" cy="189720"/>
              </p14:xfrm>
            </p:contentPart>
          </mc:Choice>
          <mc:Fallback xmlns="">
            <p:pic>
              <p:nvPicPr>
                <p:cNvPr id="32" name="Entrada de lápiz 31">
                  <a:extLst>
                    <a:ext uri="{FF2B5EF4-FFF2-40B4-BE49-F238E27FC236}">
                      <a16:creationId xmlns:a16="http://schemas.microsoft.com/office/drawing/2014/main" id="{569386AB-B365-4F75-8843-5285CFAF3A31}"/>
                    </a:ext>
                  </a:extLst>
                </p:cNvPr>
                <p:cNvPicPr/>
                <p:nvPr/>
              </p:nvPicPr>
              <p:blipFill>
                <a:blip r:embed="rId58"/>
                <a:stretch>
                  <a:fillRect/>
                </a:stretch>
              </p:blipFill>
              <p:spPr>
                <a:xfrm>
                  <a:off x="5444640" y="1869679"/>
                  <a:ext cx="2289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Entrada de lápiz 32">
                  <a:extLst>
                    <a:ext uri="{FF2B5EF4-FFF2-40B4-BE49-F238E27FC236}">
                      <a16:creationId xmlns:a16="http://schemas.microsoft.com/office/drawing/2014/main" id="{41E59CA1-0067-4316-B03B-C790458CEFF7}"/>
                    </a:ext>
                  </a:extLst>
                </p14:cNvPr>
                <p14:cNvContentPartPr/>
                <p14:nvPr/>
              </p14:nvContentPartPr>
              <p14:xfrm>
                <a:off x="3784680" y="2378359"/>
                <a:ext cx="260640" cy="250200"/>
              </p14:xfrm>
            </p:contentPart>
          </mc:Choice>
          <mc:Fallback xmlns="">
            <p:pic>
              <p:nvPicPr>
                <p:cNvPr id="33" name="Entrada de lápiz 32">
                  <a:extLst>
                    <a:ext uri="{FF2B5EF4-FFF2-40B4-BE49-F238E27FC236}">
                      <a16:creationId xmlns:a16="http://schemas.microsoft.com/office/drawing/2014/main" id="{41E59CA1-0067-4316-B03B-C790458CEFF7}"/>
                    </a:ext>
                  </a:extLst>
                </p:cNvPr>
                <p:cNvPicPr/>
                <p:nvPr/>
              </p:nvPicPr>
              <p:blipFill>
                <a:blip r:embed="rId60"/>
                <a:stretch>
                  <a:fillRect/>
                </a:stretch>
              </p:blipFill>
              <p:spPr>
                <a:xfrm>
                  <a:off x="3776040" y="2369719"/>
                  <a:ext cx="2782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Entrada de lápiz 33">
                  <a:extLst>
                    <a:ext uri="{FF2B5EF4-FFF2-40B4-BE49-F238E27FC236}">
                      <a16:creationId xmlns:a16="http://schemas.microsoft.com/office/drawing/2014/main" id="{9C0F18D7-A719-48F0-AC1D-B01C35CCE21F}"/>
                    </a:ext>
                  </a:extLst>
                </p14:cNvPr>
                <p14:cNvContentPartPr/>
                <p14:nvPr/>
              </p14:nvContentPartPr>
              <p14:xfrm>
                <a:off x="4088160" y="2604079"/>
                <a:ext cx="189000" cy="77040"/>
              </p14:xfrm>
            </p:contentPart>
          </mc:Choice>
          <mc:Fallback xmlns="">
            <p:pic>
              <p:nvPicPr>
                <p:cNvPr id="34" name="Entrada de lápiz 33">
                  <a:extLst>
                    <a:ext uri="{FF2B5EF4-FFF2-40B4-BE49-F238E27FC236}">
                      <a16:creationId xmlns:a16="http://schemas.microsoft.com/office/drawing/2014/main" id="{9C0F18D7-A719-48F0-AC1D-B01C35CCE21F}"/>
                    </a:ext>
                  </a:extLst>
                </p:cNvPr>
                <p:cNvPicPr/>
                <p:nvPr/>
              </p:nvPicPr>
              <p:blipFill>
                <a:blip r:embed="rId62"/>
                <a:stretch>
                  <a:fillRect/>
                </a:stretch>
              </p:blipFill>
              <p:spPr>
                <a:xfrm>
                  <a:off x="4079160" y="2595079"/>
                  <a:ext cx="206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Entrada de lápiz 34">
                  <a:extLst>
                    <a:ext uri="{FF2B5EF4-FFF2-40B4-BE49-F238E27FC236}">
                      <a16:creationId xmlns:a16="http://schemas.microsoft.com/office/drawing/2014/main" id="{627613F4-C4AC-45E6-977A-87A9CD567993}"/>
                    </a:ext>
                  </a:extLst>
                </p14:cNvPr>
                <p14:cNvContentPartPr/>
                <p14:nvPr/>
              </p14:nvContentPartPr>
              <p14:xfrm>
                <a:off x="4449600" y="2556559"/>
                <a:ext cx="125640" cy="20160"/>
              </p14:xfrm>
            </p:contentPart>
          </mc:Choice>
          <mc:Fallback xmlns="">
            <p:pic>
              <p:nvPicPr>
                <p:cNvPr id="35" name="Entrada de lápiz 34">
                  <a:extLst>
                    <a:ext uri="{FF2B5EF4-FFF2-40B4-BE49-F238E27FC236}">
                      <a16:creationId xmlns:a16="http://schemas.microsoft.com/office/drawing/2014/main" id="{627613F4-C4AC-45E6-977A-87A9CD567993}"/>
                    </a:ext>
                  </a:extLst>
                </p:cNvPr>
                <p:cNvPicPr/>
                <p:nvPr/>
              </p:nvPicPr>
              <p:blipFill>
                <a:blip r:embed="rId64"/>
                <a:stretch>
                  <a:fillRect/>
                </a:stretch>
              </p:blipFill>
              <p:spPr>
                <a:xfrm>
                  <a:off x="4440600" y="2547919"/>
                  <a:ext cx="143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Entrada de lápiz 35">
                  <a:extLst>
                    <a:ext uri="{FF2B5EF4-FFF2-40B4-BE49-F238E27FC236}">
                      <a16:creationId xmlns:a16="http://schemas.microsoft.com/office/drawing/2014/main" id="{00CA51AC-F9CD-4E16-8418-58B834076631}"/>
                    </a:ext>
                  </a:extLst>
                </p14:cNvPr>
                <p14:cNvContentPartPr/>
                <p14:nvPr/>
              </p14:nvContentPartPr>
              <p14:xfrm>
                <a:off x="4461840" y="2623159"/>
                <a:ext cx="101520" cy="8280"/>
              </p14:xfrm>
            </p:contentPart>
          </mc:Choice>
          <mc:Fallback xmlns="">
            <p:pic>
              <p:nvPicPr>
                <p:cNvPr id="36" name="Entrada de lápiz 35">
                  <a:extLst>
                    <a:ext uri="{FF2B5EF4-FFF2-40B4-BE49-F238E27FC236}">
                      <a16:creationId xmlns:a16="http://schemas.microsoft.com/office/drawing/2014/main" id="{00CA51AC-F9CD-4E16-8418-58B834076631}"/>
                    </a:ext>
                  </a:extLst>
                </p:cNvPr>
                <p:cNvPicPr/>
                <p:nvPr/>
              </p:nvPicPr>
              <p:blipFill>
                <a:blip r:embed="rId66"/>
                <a:stretch>
                  <a:fillRect/>
                </a:stretch>
              </p:blipFill>
              <p:spPr>
                <a:xfrm>
                  <a:off x="4452840" y="2614159"/>
                  <a:ext cx="1191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Entrada de lápiz 36">
                  <a:extLst>
                    <a:ext uri="{FF2B5EF4-FFF2-40B4-BE49-F238E27FC236}">
                      <a16:creationId xmlns:a16="http://schemas.microsoft.com/office/drawing/2014/main" id="{2F2C731D-06C8-495B-BD08-E2DEA5114D74}"/>
                    </a:ext>
                  </a:extLst>
                </p14:cNvPr>
                <p14:cNvContentPartPr/>
                <p14:nvPr/>
              </p14:nvContentPartPr>
              <p14:xfrm>
                <a:off x="4941720" y="2536039"/>
                <a:ext cx="57960" cy="286560"/>
              </p14:xfrm>
            </p:contentPart>
          </mc:Choice>
          <mc:Fallback xmlns="">
            <p:pic>
              <p:nvPicPr>
                <p:cNvPr id="37" name="Entrada de lápiz 36">
                  <a:extLst>
                    <a:ext uri="{FF2B5EF4-FFF2-40B4-BE49-F238E27FC236}">
                      <a16:creationId xmlns:a16="http://schemas.microsoft.com/office/drawing/2014/main" id="{2F2C731D-06C8-495B-BD08-E2DEA5114D74}"/>
                    </a:ext>
                  </a:extLst>
                </p:cNvPr>
                <p:cNvPicPr/>
                <p:nvPr/>
              </p:nvPicPr>
              <p:blipFill>
                <a:blip r:embed="rId68"/>
                <a:stretch>
                  <a:fillRect/>
                </a:stretch>
              </p:blipFill>
              <p:spPr>
                <a:xfrm>
                  <a:off x="4933080" y="2527399"/>
                  <a:ext cx="756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Entrada de lápiz 37">
                  <a:extLst>
                    <a:ext uri="{FF2B5EF4-FFF2-40B4-BE49-F238E27FC236}">
                      <a16:creationId xmlns:a16="http://schemas.microsoft.com/office/drawing/2014/main" id="{E3C9B0D8-9F5F-4FC2-AFC2-65BC0288ABC9}"/>
                    </a:ext>
                  </a:extLst>
                </p14:cNvPr>
                <p14:cNvContentPartPr/>
                <p14:nvPr/>
              </p14:nvContentPartPr>
              <p14:xfrm>
                <a:off x="4851360" y="2470159"/>
                <a:ext cx="338760" cy="164880"/>
              </p14:xfrm>
            </p:contentPart>
          </mc:Choice>
          <mc:Fallback xmlns="">
            <p:pic>
              <p:nvPicPr>
                <p:cNvPr id="38" name="Entrada de lápiz 37">
                  <a:extLst>
                    <a:ext uri="{FF2B5EF4-FFF2-40B4-BE49-F238E27FC236}">
                      <a16:creationId xmlns:a16="http://schemas.microsoft.com/office/drawing/2014/main" id="{E3C9B0D8-9F5F-4FC2-AFC2-65BC0288ABC9}"/>
                    </a:ext>
                  </a:extLst>
                </p:cNvPr>
                <p:cNvPicPr/>
                <p:nvPr/>
              </p:nvPicPr>
              <p:blipFill>
                <a:blip r:embed="rId70"/>
                <a:stretch>
                  <a:fillRect/>
                </a:stretch>
              </p:blipFill>
              <p:spPr>
                <a:xfrm>
                  <a:off x="4842360" y="2461519"/>
                  <a:ext cx="356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Entrada de lápiz 38">
                  <a:extLst>
                    <a:ext uri="{FF2B5EF4-FFF2-40B4-BE49-F238E27FC236}">
                      <a16:creationId xmlns:a16="http://schemas.microsoft.com/office/drawing/2014/main" id="{B4987C50-295F-4635-8225-70D3DFCD124D}"/>
                    </a:ext>
                  </a:extLst>
                </p14:cNvPr>
                <p14:cNvContentPartPr/>
                <p14:nvPr/>
              </p14:nvContentPartPr>
              <p14:xfrm>
                <a:off x="5292720" y="2377279"/>
                <a:ext cx="231480" cy="206640"/>
              </p14:xfrm>
            </p:contentPart>
          </mc:Choice>
          <mc:Fallback xmlns="">
            <p:pic>
              <p:nvPicPr>
                <p:cNvPr id="39" name="Entrada de lápiz 38">
                  <a:extLst>
                    <a:ext uri="{FF2B5EF4-FFF2-40B4-BE49-F238E27FC236}">
                      <a16:creationId xmlns:a16="http://schemas.microsoft.com/office/drawing/2014/main" id="{B4987C50-295F-4635-8225-70D3DFCD124D}"/>
                    </a:ext>
                  </a:extLst>
                </p:cNvPr>
                <p:cNvPicPr/>
                <p:nvPr/>
              </p:nvPicPr>
              <p:blipFill>
                <a:blip r:embed="rId72"/>
                <a:stretch>
                  <a:fillRect/>
                </a:stretch>
              </p:blipFill>
              <p:spPr>
                <a:xfrm>
                  <a:off x="5284080" y="2368639"/>
                  <a:ext cx="2491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Entrada de lápiz 39">
                  <a:extLst>
                    <a:ext uri="{FF2B5EF4-FFF2-40B4-BE49-F238E27FC236}">
                      <a16:creationId xmlns:a16="http://schemas.microsoft.com/office/drawing/2014/main" id="{1F517FAE-E1C7-4BCF-AD3D-94F3AC10168B}"/>
                    </a:ext>
                  </a:extLst>
                </p14:cNvPr>
                <p14:cNvContentPartPr/>
                <p14:nvPr/>
              </p14:nvContentPartPr>
              <p14:xfrm>
                <a:off x="5531040" y="2452519"/>
                <a:ext cx="300240" cy="199440"/>
              </p14:xfrm>
            </p:contentPart>
          </mc:Choice>
          <mc:Fallback xmlns="">
            <p:pic>
              <p:nvPicPr>
                <p:cNvPr id="40" name="Entrada de lápiz 39">
                  <a:extLst>
                    <a:ext uri="{FF2B5EF4-FFF2-40B4-BE49-F238E27FC236}">
                      <a16:creationId xmlns:a16="http://schemas.microsoft.com/office/drawing/2014/main" id="{1F517FAE-E1C7-4BCF-AD3D-94F3AC10168B}"/>
                    </a:ext>
                  </a:extLst>
                </p:cNvPr>
                <p:cNvPicPr/>
                <p:nvPr/>
              </p:nvPicPr>
              <p:blipFill>
                <a:blip r:embed="rId74"/>
                <a:stretch>
                  <a:fillRect/>
                </a:stretch>
              </p:blipFill>
              <p:spPr>
                <a:xfrm>
                  <a:off x="5522400" y="2443519"/>
                  <a:ext cx="3178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Entrada de lápiz 40">
                  <a:extLst>
                    <a:ext uri="{FF2B5EF4-FFF2-40B4-BE49-F238E27FC236}">
                      <a16:creationId xmlns:a16="http://schemas.microsoft.com/office/drawing/2014/main" id="{E4EC6F80-A104-44F9-B46C-CC82A31CB5F7}"/>
                    </a:ext>
                  </a:extLst>
                </p14:cNvPr>
                <p14:cNvContentPartPr/>
                <p14:nvPr/>
              </p14:nvContentPartPr>
              <p14:xfrm>
                <a:off x="2960280" y="1588879"/>
                <a:ext cx="140760" cy="4320"/>
              </p14:xfrm>
            </p:contentPart>
          </mc:Choice>
          <mc:Fallback xmlns="">
            <p:pic>
              <p:nvPicPr>
                <p:cNvPr id="41" name="Entrada de lápiz 40">
                  <a:extLst>
                    <a:ext uri="{FF2B5EF4-FFF2-40B4-BE49-F238E27FC236}">
                      <a16:creationId xmlns:a16="http://schemas.microsoft.com/office/drawing/2014/main" id="{E4EC6F80-A104-44F9-B46C-CC82A31CB5F7}"/>
                    </a:ext>
                  </a:extLst>
                </p:cNvPr>
                <p:cNvPicPr/>
                <p:nvPr/>
              </p:nvPicPr>
              <p:blipFill>
                <a:blip r:embed="rId76"/>
                <a:stretch>
                  <a:fillRect/>
                </a:stretch>
              </p:blipFill>
              <p:spPr>
                <a:xfrm>
                  <a:off x="2951640" y="1579879"/>
                  <a:ext cx="1584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Entrada de lápiz 41">
                  <a:extLst>
                    <a:ext uri="{FF2B5EF4-FFF2-40B4-BE49-F238E27FC236}">
                      <a16:creationId xmlns:a16="http://schemas.microsoft.com/office/drawing/2014/main" id="{B0AF49B6-CDEA-41E2-92BA-88A40C0799F3}"/>
                    </a:ext>
                  </a:extLst>
                </p14:cNvPr>
                <p14:cNvContentPartPr/>
                <p14:nvPr/>
              </p14:nvContentPartPr>
              <p14:xfrm>
                <a:off x="2907720" y="1607239"/>
                <a:ext cx="4010040" cy="1436760"/>
              </p14:xfrm>
            </p:contentPart>
          </mc:Choice>
          <mc:Fallback xmlns="">
            <p:pic>
              <p:nvPicPr>
                <p:cNvPr id="42" name="Entrada de lápiz 41">
                  <a:extLst>
                    <a:ext uri="{FF2B5EF4-FFF2-40B4-BE49-F238E27FC236}">
                      <a16:creationId xmlns:a16="http://schemas.microsoft.com/office/drawing/2014/main" id="{B0AF49B6-CDEA-41E2-92BA-88A40C0799F3}"/>
                    </a:ext>
                  </a:extLst>
                </p:cNvPr>
                <p:cNvPicPr/>
                <p:nvPr/>
              </p:nvPicPr>
              <p:blipFill>
                <a:blip r:embed="rId78"/>
                <a:stretch>
                  <a:fillRect/>
                </a:stretch>
              </p:blipFill>
              <p:spPr>
                <a:xfrm>
                  <a:off x="2898720" y="1598239"/>
                  <a:ext cx="4027680" cy="1454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Entrada de lápiz 42">
                  <a:extLst>
                    <a:ext uri="{FF2B5EF4-FFF2-40B4-BE49-F238E27FC236}">
                      <a16:creationId xmlns:a16="http://schemas.microsoft.com/office/drawing/2014/main" id="{F2468A53-F1EA-4C3C-B332-545571446572}"/>
                    </a:ext>
                  </a:extLst>
                </p14:cNvPr>
                <p14:cNvContentPartPr/>
                <p14:nvPr/>
              </p14:nvContentPartPr>
              <p14:xfrm>
                <a:off x="6705360" y="1410679"/>
                <a:ext cx="417240" cy="1550880"/>
              </p14:xfrm>
            </p:contentPart>
          </mc:Choice>
          <mc:Fallback xmlns="">
            <p:pic>
              <p:nvPicPr>
                <p:cNvPr id="43" name="Entrada de lápiz 42">
                  <a:extLst>
                    <a:ext uri="{FF2B5EF4-FFF2-40B4-BE49-F238E27FC236}">
                      <a16:creationId xmlns:a16="http://schemas.microsoft.com/office/drawing/2014/main" id="{F2468A53-F1EA-4C3C-B332-545571446572}"/>
                    </a:ext>
                  </a:extLst>
                </p:cNvPr>
                <p:cNvPicPr/>
                <p:nvPr/>
              </p:nvPicPr>
              <p:blipFill>
                <a:blip r:embed="rId80"/>
                <a:stretch>
                  <a:fillRect/>
                </a:stretch>
              </p:blipFill>
              <p:spPr>
                <a:xfrm>
                  <a:off x="6696360" y="1402039"/>
                  <a:ext cx="434880" cy="1568520"/>
                </a:xfrm>
                <a:prstGeom prst="rect">
                  <a:avLst/>
                </a:prstGeom>
              </p:spPr>
            </p:pic>
          </mc:Fallback>
        </mc:AlternateContent>
      </p:grpSp>
      <p:grpSp>
        <p:nvGrpSpPr>
          <p:cNvPr id="58" name="Grupo 57">
            <a:extLst>
              <a:ext uri="{FF2B5EF4-FFF2-40B4-BE49-F238E27FC236}">
                <a16:creationId xmlns:a16="http://schemas.microsoft.com/office/drawing/2014/main" id="{AE9E6E18-F28F-4091-9ECA-02901D660E95}"/>
              </a:ext>
            </a:extLst>
          </p:cNvPr>
          <p:cNvGrpSpPr/>
          <p:nvPr/>
        </p:nvGrpSpPr>
        <p:grpSpPr>
          <a:xfrm>
            <a:off x="510840" y="3888559"/>
            <a:ext cx="646920" cy="310680"/>
            <a:chOff x="510840" y="3888559"/>
            <a:chExt cx="646920" cy="310680"/>
          </a:xfrm>
        </p:grpSpPr>
        <mc:AlternateContent xmlns:mc="http://schemas.openxmlformats.org/markup-compatibility/2006" xmlns:p14="http://schemas.microsoft.com/office/powerpoint/2010/main">
          <mc:Choice Requires="p14">
            <p:contentPart p14:bwMode="auto" r:id="rId81">
              <p14:nvContentPartPr>
                <p14:cNvPr id="45" name="Entrada de lápiz 44">
                  <a:extLst>
                    <a:ext uri="{FF2B5EF4-FFF2-40B4-BE49-F238E27FC236}">
                      <a16:creationId xmlns:a16="http://schemas.microsoft.com/office/drawing/2014/main" id="{3CA20B78-A952-4ACA-83FB-0417C98F135A}"/>
                    </a:ext>
                  </a:extLst>
                </p14:cNvPr>
                <p14:cNvContentPartPr/>
                <p14:nvPr/>
              </p14:nvContentPartPr>
              <p14:xfrm>
                <a:off x="510840" y="3888559"/>
                <a:ext cx="384120" cy="226080"/>
              </p14:xfrm>
            </p:contentPart>
          </mc:Choice>
          <mc:Fallback xmlns="">
            <p:pic>
              <p:nvPicPr>
                <p:cNvPr id="45" name="Entrada de lápiz 44">
                  <a:extLst>
                    <a:ext uri="{FF2B5EF4-FFF2-40B4-BE49-F238E27FC236}">
                      <a16:creationId xmlns:a16="http://schemas.microsoft.com/office/drawing/2014/main" id="{3CA20B78-A952-4ACA-83FB-0417C98F135A}"/>
                    </a:ext>
                  </a:extLst>
                </p:cNvPr>
                <p:cNvPicPr/>
                <p:nvPr/>
              </p:nvPicPr>
              <p:blipFill>
                <a:blip r:embed="rId82"/>
                <a:stretch>
                  <a:fillRect/>
                </a:stretch>
              </p:blipFill>
              <p:spPr>
                <a:xfrm>
                  <a:off x="501840" y="3879919"/>
                  <a:ext cx="401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Entrada de lápiz 45">
                  <a:extLst>
                    <a:ext uri="{FF2B5EF4-FFF2-40B4-BE49-F238E27FC236}">
                      <a16:creationId xmlns:a16="http://schemas.microsoft.com/office/drawing/2014/main" id="{903A2433-7205-42CE-957A-6CCD41836DF6}"/>
                    </a:ext>
                  </a:extLst>
                </p14:cNvPr>
                <p14:cNvContentPartPr/>
                <p14:nvPr/>
              </p14:nvContentPartPr>
              <p14:xfrm>
                <a:off x="1004040" y="4064239"/>
                <a:ext cx="153720" cy="135000"/>
              </p14:xfrm>
            </p:contentPart>
          </mc:Choice>
          <mc:Fallback xmlns="">
            <p:pic>
              <p:nvPicPr>
                <p:cNvPr id="46" name="Entrada de lápiz 45">
                  <a:extLst>
                    <a:ext uri="{FF2B5EF4-FFF2-40B4-BE49-F238E27FC236}">
                      <a16:creationId xmlns:a16="http://schemas.microsoft.com/office/drawing/2014/main" id="{903A2433-7205-42CE-957A-6CCD41836DF6}"/>
                    </a:ext>
                  </a:extLst>
                </p:cNvPr>
                <p:cNvPicPr/>
                <p:nvPr/>
              </p:nvPicPr>
              <p:blipFill>
                <a:blip r:embed="rId84"/>
                <a:stretch>
                  <a:fillRect/>
                </a:stretch>
              </p:blipFill>
              <p:spPr>
                <a:xfrm>
                  <a:off x="995400" y="4055599"/>
                  <a:ext cx="171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Entrada de lápiz 46">
                  <a:extLst>
                    <a:ext uri="{FF2B5EF4-FFF2-40B4-BE49-F238E27FC236}">
                      <a16:creationId xmlns:a16="http://schemas.microsoft.com/office/drawing/2014/main" id="{EAAA2643-3158-46D3-B4DC-16E8C4E2831F}"/>
                    </a:ext>
                  </a:extLst>
                </p14:cNvPr>
                <p14:cNvContentPartPr/>
                <p14:nvPr/>
              </p14:nvContentPartPr>
              <p14:xfrm>
                <a:off x="1032480" y="4133359"/>
                <a:ext cx="53280" cy="16560"/>
              </p14:xfrm>
            </p:contentPart>
          </mc:Choice>
          <mc:Fallback xmlns="">
            <p:pic>
              <p:nvPicPr>
                <p:cNvPr id="47" name="Entrada de lápiz 46">
                  <a:extLst>
                    <a:ext uri="{FF2B5EF4-FFF2-40B4-BE49-F238E27FC236}">
                      <a16:creationId xmlns:a16="http://schemas.microsoft.com/office/drawing/2014/main" id="{EAAA2643-3158-46D3-B4DC-16E8C4E2831F}"/>
                    </a:ext>
                  </a:extLst>
                </p:cNvPr>
                <p:cNvPicPr/>
                <p:nvPr/>
              </p:nvPicPr>
              <p:blipFill>
                <a:blip r:embed="rId86"/>
                <a:stretch>
                  <a:fillRect/>
                </a:stretch>
              </p:blipFill>
              <p:spPr>
                <a:xfrm>
                  <a:off x="1023840" y="4124359"/>
                  <a:ext cx="70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Entrada de lápiz 47">
                  <a:extLst>
                    <a:ext uri="{FF2B5EF4-FFF2-40B4-BE49-F238E27FC236}">
                      <a16:creationId xmlns:a16="http://schemas.microsoft.com/office/drawing/2014/main" id="{3C947F89-4AFF-4A58-A2A3-F4C6EE6DD982}"/>
                    </a:ext>
                  </a:extLst>
                </p14:cNvPr>
                <p14:cNvContentPartPr/>
                <p14:nvPr/>
              </p14:nvContentPartPr>
              <p14:xfrm>
                <a:off x="1021320" y="4072519"/>
                <a:ext cx="104760" cy="18720"/>
              </p14:xfrm>
            </p:contentPart>
          </mc:Choice>
          <mc:Fallback xmlns="">
            <p:pic>
              <p:nvPicPr>
                <p:cNvPr id="48" name="Entrada de lápiz 47">
                  <a:extLst>
                    <a:ext uri="{FF2B5EF4-FFF2-40B4-BE49-F238E27FC236}">
                      <a16:creationId xmlns:a16="http://schemas.microsoft.com/office/drawing/2014/main" id="{3C947F89-4AFF-4A58-A2A3-F4C6EE6DD982}"/>
                    </a:ext>
                  </a:extLst>
                </p:cNvPr>
                <p:cNvPicPr/>
                <p:nvPr/>
              </p:nvPicPr>
              <p:blipFill>
                <a:blip r:embed="rId88"/>
                <a:stretch>
                  <a:fillRect/>
                </a:stretch>
              </p:blipFill>
              <p:spPr>
                <a:xfrm>
                  <a:off x="1012680" y="4063879"/>
                  <a:ext cx="12240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49" name="Entrada de lápiz 48">
                <a:extLst>
                  <a:ext uri="{FF2B5EF4-FFF2-40B4-BE49-F238E27FC236}">
                    <a16:creationId xmlns:a16="http://schemas.microsoft.com/office/drawing/2014/main" id="{76483B40-866F-45DC-AE33-80A7C9F8DB3C}"/>
                  </a:ext>
                </a:extLst>
              </p14:cNvPr>
              <p14:cNvContentPartPr/>
              <p14:nvPr/>
            </p14:nvContentPartPr>
            <p14:xfrm>
              <a:off x="1414440" y="3999799"/>
              <a:ext cx="131400" cy="15120"/>
            </p14:xfrm>
          </p:contentPart>
        </mc:Choice>
        <mc:Fallback xmlns="">
          <p:pic>
            <p:nvPicPr>
              <p:cNvPr id="49" name="Entrada de lápiz 48">
                <a:extLst>
                  <a:ext uri="{FF2B5EF4-FFF2-40B4-BE49-F238E27FC236}">
                    <a16:creationId xmlns:a16="http://schemas.microsoft.com/office/drawing/2014/main" id="{76483B40-866F-45DC-AE33-80A7C9F8DB3C}"/>
                  </a:ext>
                </a:extLst>
              </p:cNvPr>
              <p:cNvPicPr/>
              <p:nvPr/>
            </p:nvPicPr>
            <p:blipFill>
              <a:blip r:embed="rId90"/>
              <a:stretch>
                <a:fillRect/>
              </a:stretch>
            </p:blipFill>
            <p:spPr>
              <a:xfrm>
                <a:off x="1405800" y="3990799"/>
                <a:ext cx="149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Entrada de lápiz 49">
                <a:extLst>
                  <a:ext uri="{FF2B5EF4-FFF2-40B4-BE49-F238E27FC236}">
                    <a16:creationId xmlns:a16="http://schemas.microsoft.com/office/drawing/2014/main" id="{6AE86917-350E-4DAF-BB0C-3889B0014D5D}"/>
                  </a:ext>
                </a:extLst>
              </p14:cNvPr>
              <p14:cNvContentPartPr/>
              <p14:nvPr/>
            </p14:nvContentPartPr>
            <p14:xfrm>
              <a:off x="1422720" y="4087639"/>
              <a:ext cx="164160" cy="12240"/>
            </p14:xfrm>
          </p:contentPart>
        </mc:Choice>
        <mc:Fallback xmlns="">
          <p:pic>
            <p:nvPicPr>
              <p:cNvPr id="50" name="Entrada de lápiz 49">
                <a:extLst>
                  <a:ext uri="{FF2B5EF4-FFF2-40B4-BE49-F238E27FC236}">
                    <a16:creationId xmlns:a16="http://schemas.microsoft.com/office/drawing/2014/main" id="{6AE86917-350E-4DAF-BB0C-3889B0014D5D}"/>
                  </a:ext>
                </a:extLst>
              </p:cNvPr>
              <p:cNvPicPr/>
              <p:nvPr/>
            </p:nvPicPr>
            <p:blipFill>
              <a:blip r:embed="rId92"/>
              <a:stretch>
                <a:fillRect/>
              </a:stretch>
            </p:blipFill>
            <p:spPr>
              <a:xfrm>
                <a:off x="1414080" y="4078999"/>
                <a:ext cx="181800" cy="29880"/>
              </a:xfrm>
              <a:prstGeom prst="rect">
                <a:avLst/>
              </a:prstGeom>
            </p:spPr>
          </p:pic>
        </mc:Fallback>
      </mc:AlternateContent>
      <p:grpSp>
        <p:nvGrpSpPr>
          <p:cNvPr id="57" name="Grupo 56">
            <a:extLst>
              <a:ext uri="{FF2B5EF4-FFF2-40B4-BE49-F238E27FC236}">
                <a16:creationId xmlns:a16="http://schemas.microsoft.com/office/drawing/2014/main" id="{9DA38C69-4D03-47E4-880F-E9E234D17D89}"/>
              </a:ext>
            </a:extLst>
          </p:cNvPr>
          <p:cNvGrpSpPr/>
          <p:nvPr/>
        </p:nvGrpSpPr>
        <p:grpSpPr>
          <a:xfrm>
            <a:off x="1977120" y="3809719"/>
            <a:ext cx="1811520" cy="333720"/>
            <a:chOff x="1977120" y="3809719"/>
            <a:chExt cx="1811520" cy="333720"/>
          </a:xfrm>
        </p:grpSpPr>
        <mc:AlternateContent xmlns:mc="http://schemas.openxmlformats.org/markup-compatibility/2006" xmlns:p14="http://schemas.microsoft.com/office/powerpoint/2010/main">
          <mc:Choice Requires="p14">
            <p:contentPart p14:bwMode="auto" r:id="rId93">
              <p14:nvContentPartPr>
                <p14:cNvPr id="51" name="Entrada de lápiz 50">
                  <a:extLst>
                    <a:ext uri="{FF2B5EF4-FFF2-40B4-BE49-F238E27FC236}">
                      <a16:creationId xmlns:a16="http://schemas.microsoft.com/office/drawing/2014/main" id="{F4423333-7711-40CC-A01F-48184A6F28BC}"/>
                    </a:ext>
                  </a:extLst>
                </p14:cNvPr>
                <p14:cNvContentPartPr/>
                <p14:nvPr/>
              </p14:nvContentPartPr>
              <p14:xfrm>
                <a:off x="1977120" y="3836719"/>
                <a:ext cx="221040" cy="262800"/>
              </p14:xfrm>
            </p:contentPart>
          </mc:Choice>
          <mc:Fallback xmlns="">
            <p:pic>
              <p:nvPicPr>
                <p:cNvPr id="51" name="Entrada de lápiz 50">
                  <a:extLst>
                    <a:ext uri="{FF2B5EF4-FFF2-40B4-BE49-F238E27FC236}">
                      <a16:creationId xmlns:a16="http://schemas.microsoft.com/office/drawing/2014/main" id="{F4423333-7711-40CC-A01F-48184A6F28BC}"/>
                    </a:ext>
                  </a:extLst>
                </p:cNvPr>
                <p:cNvPicPr/>
                <p:nvPr/>
              </p:nvPicPr>
              <p:blipFill>
                <a:blip r:embed="rId94"/>
                <a:stretch>
                  <a:fillRect/>
                </a:stretch>
              </p:blipFill>
              <p:spPr>
                <a:xfrm>
                  <a:off x="1968120" y="3828079"/>
                  <a:ext cx="238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Entrada de lápiz 51">
                  <a:extLst>
                    <a:ext uri="{FF2B5EF4-FFF2-40B4-BE49-F238E27FC236}">
                      <a16:creationId xmlns:a16="http://schemas.microsoft.com/office/drawing/2014/main" id="{E15C9572-B48E-4197-9589-2EA51D0A649C}"/>
                    </a:ext>
                  </a:extLst>
                </p14:cNvPr>
                <p14:cNvContentPartPr/>
                <p14:nvPr/>
              </p14:nvContentPartPr>
              <p14:xfrm>
                <a:off x="2274840" y="4032559"/>
                <a:ext cx="201240" cy="79560"/>
              </p14:xfrm>
            </p:contentPart>
          </mc:Choice>
          <mc:Fallback xmlns="">
            <p:pic>
              <p:nvPicPr>
                <p:cNvPr id="52" name="Entrada de lápiz 51">
                  <a:extLst>
                    <a:ext uri="{FF2B5EF4-FFF2-40B4-BE49-F238E27FC236}">
                      <a16:creationId xmlns:a16="http://schemas.microsoft.com/office/drawing/2014/main" id="{E15C9572-B48E-4197-9589-2EA51D0A649C}"/>
                    </a:ext>
                  </a:extLst>
                </p:cNvPr>
                <p:cNvPicPr/>
                <p:nvPr/>
              </p:nvPicPr>
              <p:blipFill>
                <a:blip r:embed="rId96"/>
                <a:stretch>
                  <a:fillRect/>
                </a:stretch>
              </p:blipFill>
              <p:spPr>
                <a:xfrm>
                  <a:off x="2265840" y="4023559"/>
                  <a:ext cx="2188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Entrada de lápiz 52">
                  <a:extLst>
                    <a:ext uri="{FF2B5EF4-FFF2-40B4-BE49-F238E27FC236}">
                      <a16:creationId xmlns:a16="http://schemas.microsoft.com/office/drawing/2014/main" id="{473AEB62-9766-49AE-A2FD-7FAE0194A7E6}"/>
                    </a:ext>
                  </a:extLst>
                </p14:cNvPr>
                <p14:cNvContentPartPr/>
                <p14:nvPr/>
              </p14:nvContentPartPr>
              <p14:xfrm>
                <a:off x="2738160" y="3946159"/>
                <a:ext cx="19080" cy="91800"/>
              </p14:xfrm>
            </p:contentPart>
          </mc:Choice>
          <mc:Fallback xmlns="">
            <p:pic>
              <p:nvPicPr>
                <p:cNvPr id="53" name="Entrada de lápiz 52">
                  <a:extLst>
                    <a:ext uri="{FF2B5EF4-FFF2-40B4-BE49-F238E27FC236}">
                      <a16:creationId xmlns:a16="http://schemas.microsoft.com/office/drawing/2014/main" id="{473AEB62-9766-49AE-A2FD-7FAE0194A7E6}"/>
                    </a:ext>
                  </a:extLst>
                </p:cNvPr>
                <p:cNvPicPr/>
                <p:nvPr/>
              </p:nvPicPr>
              <p:blipFill>
                <a:blip r:embed="rId98"/>
                <a:stretch>
                  <a:fillRect/>
                </a:stretch>
              </p:blipFill>
              <p:spPr>
                <a:xfrm>
                  <a:off x="2729160" y="3937159"/>
                  <a:ext cx="367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Entrada de lápiz 53">
                  <a:extLst>
                    <a:ext uri="{FF2B5EF4-FFF2-40B4-BE49-F238E27FC236}">
                      <a16:creationId xmlns:a16="http://schemas.microsoft.com/office/drawing/2014/main" id="{B769C807-6C97-4AD2-B237-05909147D162}"/>
                    </a:ext>
                  </a:extLst>
                </p14:cNvPr>
                <p14:cNvContentPartPr/>
                <p14:nvPr/>
              </p14:nvContentPartPr>
              <p14:xfrm>
                <a:off x="2644920" y="4003759"/>
                <a:ext cx="159480" cy="9000"/>
              </p14:xfrm>
            </p:contentPart>
          </mc:Choice>
          <mc:Fallback xmlns="">
            <p:pic>
              <p:nvPicPr>
                <p:cNvPr id="54" name="Entrada de lápiz 53">
                  <a:extLst>
                    <a:ext uri="{FF2B5EF4-FFF2-40B4-BE49-F238E27FC236}">
                      <a16:creationId xmlns:a16="http://schemas.microsoft.com/office/drawing/2014/main" id="{B769C807-6C97-4AD2-B237-05909147D162}"/>
                    </a:ext>
                  </a:extLst>
                </p:cNvPr>
                <p:cNvPicPr/>
                <p:nvPr/>
              </p:nvPicPr>
              <p:blipFill>
                <a:blip r:embed="rId100"/>
                <a:stretch>
                  <a:fillRect/>
                </a:stretch>
              </p:blipFill>
              <p:spPr>
                <a:xfrm>
                  <a:off x="2636280" y="3994759"/>
                  <a:ext cx="177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Entrada de lápiz 54">
                  <a:extLst>
                    <a:ext uri="{FF2B5EF4-FFF2-40B4-BE49-F238E27FC236}">
                      <a16:creationId xmlns:a16="http://schemas.microsoft.com/office/drawing/2014/main" id="{31C39924-55CE-4ED5-B61F-3EB8103254F8}"/>
                    </a:ext>
                  </a:extLst>
                </p14:cNvPr>
                <p14:cNvContentPartPr/>
                <p14:nvPr/>
              </p14:nvContentPartPr>
              <p14:xfrm>
                <a:off x="3076200" y="3809719"/>
                <a:ext cx="276120" cy="263160"/>
              </p14:xfrm>
            </p:contentPart>
          </mc:Choice>
          <mc:Fallback xmlns="">
            <p:pic>
              <p:nvPicPr>
                <p:cNvPr id="55" name="Entrada de lápiz 54">
                  <a:extLst>
                    <a:ext uri="{FF2B5EF4-FFF2-40B4-BE49-F238E27FC236}">
                      <a16:creationId xmlns:a16="http://schemas.microsoft.com/office/drawing/2014/main" id="{31C39924-55CE-4ED5-B61F-3EB8103254F8}"/>
                    </a:ext>
                  </a:extLst>
                </p:cNvPr>
                <p:cNvPicPr/>
                <p:nvPr/>
              </p:nvPicPr>
              <p:blipFill>
                <a:blip r:embed="rId102"/>
                <a:stretch>
                  <a:fillRect/>
                </a:stretch>
              </p:blipFill>
              <p:spPr>
                <a:xfrm>
                  <a:off x="3067560" y="3801079"/>
                  <a:ext cx="2937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Entrada de lápiz 55">
                  <a:extLst>
                    <a:ext uri="{FF2B5EF4-FFF2-40B4-BE49-F238E27FC236}">
                      <a16:creationId xmlns:a16="http://schemas.microsoft.com/office/drawing/2014/main" id="{FB418FCD-108C-4C4F-8B62-C9E330BF55D6}"/>
                    </a:ext>
                  </a:extLst>
                </p14:cNvPr>
                <p14:cNvContentPartPr/>
                <p14:nvPr/>
              </p14:nvContentPartPr>
              <p14:xfrm>
                <a:off x="3473640" y="3931759"/>
                <a:ext cx="315000" cy="211680"/>
              </p14:xfrm>
            </p:contentPart>
          </mc:Choice>
          <mc:Fallback xmlns="">
            <p:pic>
              <p:nvPicPr>
                <p:cNvPr id="56" name="Entrada de lápiz 55">
                  <a:extLst>
                    <a:ext uri="{FF2B5EF4-FFF2-40B4-BE49-F238E27FC236}">
                      <a16:creationId xmlns:a16="http://schemas.microsoft.com/office/drawing/2014/main" id="{FB418FCD-108C-4C4F-8B62-C9E330BF55D6}"/>
                    </a:ext>
                  </a:extLst>
                </p:cNvPr>
                <p:cNvPicPr/>
                <p:nvPr/>
              </p:nvPicPr>
              <p:blipFill>
                <a:blip r:embed="rId104"/>
                <a:stretch>
                  <a:fillRect/>
                </a:stretch>
              </p:blipFill>
              <p:spPr>
                <a:xfrm>
                  <a:off x="3464640" y="3922759"/>
                  <a:ext cx="332640" cy="22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59" name="Entrada de lápiz 58">
                <a:extLst>
                  <a:ext uri="{FF2B5EF4-FFF2-40B4-BE49-F238E27FC236}">
                    <a16:creationId xmlns:a16="http://schemas.microsoft.com/office/drawing/2014/main" id="{F195D628-AA0A-4D6C-A3B4-598EBB069697}"/>
                  </a:ext>
                </a:extLst>
              </p14:cNvPr>
              <p14:cNvContentPartPr/>
              <p14:nvPr/>
            </p14:nvContentPartPr>
            <p14:xfrm>
              <a:off x="5149080" y="3447199"/>
              <a:ext cx="94680" cy="183960"/>
            </p14:xfrm>
          </p:contentPart>
        </mc:Choice>
        <mc:Fallback xmlns="">
          <p:pic>
            <p:nvPicPr>
              <p:cNvPr id="59" name="Entrada de lápiz 58">
                <a:extLst>
                  <a:ext uri="{FF2B5EF4-FFF2-40B4-BE49-F238E27FC236}">
                    <a16:creationId xmlns:a16="http://schemas.microsoft.com/office/drawing/2014/main" id="{F195D628-AA0A-4D6C-A3B4-598EBB069697}"/>
                  </a:ext>
                </a:extLst>
              </p:cNvPr>
              <p:cNvPicPr/>
              <p:nvPr/>
            </p:nvPicPr>
            <p:blipFill>
              <a:blip r:embed="rId106"/>
              <a:stretch>
                <a:fillRect/>
              </a:stretch>
            </p:blipFill>
            <p:spPr>
              <a:xfrm>
                <a:off x="5140440" y="3438559"/>
                <a:ext cx="112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0" name="Entrada de lápiz 59">
                <a:extLst>
                  <a:ext uri="{FF2B5EF4-FFF2-40B4-BE49-F238E27FC236}">
                    <a16:creationId xmlns:a16="http://schemas.microsoft.com/office/drawing/2014/main" id="{4BEB2E76-B715-4B1E-B81D-C036947D1D03}"/>
                  </a:ext>
                </a:extLst>
              </p14:cNvPr>
              <p14:cNvContentPartPr/>
              <p14:nvPr/>
            </p14:nvContentPartPr>
            <p14:xfrm>
              <a:off x="5347800" y="3498679"/>
              <a:ext cx="129960" cy="124560"/>
            </p14:xfrm>
          </p:contentPart>
        </mc:Choice>
        <mc:Fallback xmlns="">
          <p:pic>
            <p:nvPicPr>
              <p:cNvPr id="60" name="Entrada de lápiz 59">
                <a:extLst>
                  <a:ext uri="{FF2B5EF4-FFF2-40B4-BE49-F238E27FC236}">
                    <a16:creationId xmlns:a16="http://schemas.microsoft.com/office/drawing/2014/main" id="{4BEB2E76-B715-4B1E-B81D-C036947D1D03}"/>
                  </a:ext>
                </a:extLst>
              </p:cNvPr>
              <p:cNvPicPr/>
              <p:nvPr/>
            </p:nvPicPr>
            <p:blipFill>
              <a:blip r:embed="rId108"/>
              <a:stretch>
                <a:fillRect/>
              </a:stretch>
            </p:blipFill>
            <p:spPr>
              <a:xfrm>
                <a:off x="5339160" y="3490039"/>
                <a:ext cx="147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Entrada de lápiz 60">
                <a:extLst>
                  <a:ext uri="{FF2B5EF4-FFF2-40B4-BE49-F238E27FC236}">
                    <a16:creationId xmlns:a16="http://schemas.microsoft.com/office/drawing/2014/main" id="{8CC30433-C422-4660-ADF3-03074E1F7FEF}"/>
                  </a:ext>
                </a:extLst>
              </p14:cNvPr>
              <p14:cNvContentPartPr/>
              <p14:nvPr/>
            </p14:nvContentPartPr>
            <p14:xfrm>
              <a:off x="5671080" y="3507679"/>
              <a:ext cx="196560" cy="19080"/>
            </p14:xfrm>
          </p:contentPart>
        </mc:Choice>
        <mc:Fallback xmlns="">
          <p:pic>
            <p:nvPicPr>
              <p:cNvPr id="61" name="Entrada de lápiz 60">
                <a:extLst>
                  <a:ext uri="{FF2B5EF4-FFF2-40B4-BE49-F238E27FC236}">
                    <a16:creationId xmlns:a16="http://schemas.microsoft.com/office/drawing/2014/main" id="{8CC30433-C422-4660-ADF3-03074E1F7FEF}"/>
                  </a:ext>
                </a:extLst>
              </p:cNvPr>
              <p:cNvPicPr/>
              <p:nvPr/>
            </p:nvPicPr>
            <p:blipFill>
              <a:blip r:embed="rId110"/>
              <a:stretch>
                <a:fillRect/>
              </a:stretch>
            </p:blipFill>
            <p:spPr>
              <a:xfrm>
                <a:off x="5662080" y="3498679"/>
                <a:ext cx="214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Entrada de lápiz 61">
                <a:extLst>
                  <a:ext uri="{FF2B5EF4-FFF2-40B4-BE49-F238E27FC236}">
                    <a16:creationId xmlns:a16="http://schemas.microsoft.com/office/drawing/2014/main" id="{D0882CDA-2FC2-4EE2-AA53-22918C08E5C9}"/>
                  </a:ext>
                </a:extLst>
              </p14:cNvPr>
              <p14:cNvContentPartPr/>
              <p14:nvPr/>
            </p14:nvContentPartPr>
            <p14:xfrm>
              <a:off x="5692320" y="3607039"/>
              <a:ext cx="114120" cy="6840"/>
            </p14:xfrm>
          </p:contentPart>
        </mc:Choice>
        <mc:Fallback xmlns="">
          <p:pic>
            <p:nvPicPr>
              <p:cNvPr id="62" name="Entrada de lápiz 61">
                <a:extLst>
                  <a:ext uri="{FF2B5EF4-FFF2-40B4-BE49-F238E27FC236}">
                    <a16:creationId xmlns:a16="http://schemas.microsoft.com/office/drawing/2014/main" id="{D0882CDA-2FC2-4EE2-AA53-22918C08E5C9}"/>
                  </a:ext>
                </a:extLst>
              </p:cNvPr>
              <p:cNvPicPr/>
              <p:nvPr/>
            </p:nvPicPr>
            <p:blipFill>
              <a:blip r:embed="rId112"/>
              <a:stretch>
                <a:fillRect/>
              </a:stretch>
            </p:blipFill>
            <p:spPr>
              <a:xfrm>
                <a:off x="5683320" y="3598399"/>
                <a:ext cx="131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Entrada de lápiz 62">
                <a:extLst>
                  <a:ext uri="{FF2B5EF4-FFF2-40B4-BE49-F238E27FC236}">
                    <a16:creationId xmlns:a16="http://schemas.microsoft.com/office/drawing/2014/main" id="{CDD1DF48-65C3-4E71-B787-4E2386E1CD92}"/>
                  </a:ext>
                </a:extLst>
              </p14:cNvPr>
              <p14:cNvContentPartPr/>
              <p14:nvPr/>
            </p14:nvContentPartPr>
            <p14:xfrm>
              <a:off x="6059160" y="3443239"/>
              <a:ext cx="173520" cy="200520"/>
            </p14:xfrm>
          </p:contentPart>
        </mc:Choice>
        <mc:Fallback xmlns="">
          <p:pic>
            <p:nvPicPr>
              <p:cNvPr id="63" name="Entrada de lápiz 62">
                <a:extLst>
                  <a:ext uri="{FF2B5EF4-FFF2-40B4-BE49-F238E27FC236}">
                    <a16:creationId xmlns:a16="http://schemas.microsoft.com/office/drawing/2014/main" id="{CDD1DF48-65C3-4E71-B787-4E2386E1CD92}"/>
                  </a:ext>
                </a:extLst>
              </p:cNvPr>
              <p:cNvPicPr/>
              <p:nvPr/>
            </p:nvPicPr>
            <p:blipFill>
              <a:blip r:embed="rId114"/>
              <a:stretch>
                <a:fillRect/>
              </a:stretch>
            </p:blipFill>
            <p:spPr>
              <a:xfrm>
                <a:off x="6050520" y="3434239"/>
                <a:ext cx="191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4" name="Entrada de lápiz 63">
                <a:extLst>
                  <a:ext uri="{FF2B5EF4-FFF2-40B4-BE49-F238E27FC236}">
                    <a16:creationId xmlns:a16="http://schemas.microsoft.com/office/drawing/2014/main" id="{8929F2F3-7A28-407B-973C-6C482453EC5B}"/>
                  </a:ext>
                </a:extLst>
              </p14:cNvPr>
              <p14:cNvContentPartPr/>
              <p14:nvPr/>
            </p14:nvContentPartPr>
            <p14:xfrm>
              <a:off x="6328080" y="3559519"/>
              <a:ext cx="161280" cy="128160"/>
            </p14:xfrm>
          </p:contentPart>
        </mc:Choice>
        <mc:Fallback xmlns="">
          <p:pic>
            <p:nvPicPr>
              <p:cNvPr id="64" name="Entrada de lápiz 63">
                <a:extLst>
                  <a:ext uri="{FF2B5EF4-FFF2-40B4-BE49-F238E27FC236}">
                    <a16:creationId xmlns:a16="http://schemas.microsoft.com/office/drawing/2014/main" id="{8929F2F3-7A28-407B-973C-6C482453EC5B}"/>
                  </a:ext>
                </a:extLst>
              </p:cNvPr>
              <p:cNvPicPr/>
              <p:nvPr/>
            </p:nvPicPr>
            <p:blipFill>
              <a:blip r:embed="rId116"/>
              <a:stretch>
                <a:fillRect/>
              </a:stretch>
            </p:blipFill>
            <p:spPr>
              <a:xfrm>
                <a:off x="6319080" y="3550879"/>
                <a:ext cx="1789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5" name="Entrada de lápiz 64">
                <a:extLst>
                  <a:ext uri="{FF2B5EF4-FFF2-40B4-BE49-F238E27FC236}">
                    <a16:creationId xmlns:a16="http://schemas.microsoft.com/office/drawing/2014/main" id="{802C3FB3-AAE2-40B8-9C5E-869FC2D10CFE}"/>
                  </a:ext>
                </a:extLst>
              </p14:cNvPr>
              <p14:cNvContentPartPr/>
              <p14:nvPr/>
            </p14:nvContentPartPr>
            <p14:xfrm>
              <a:off x="6563880" y="3556279"/>
              <a:ext cx="15480" cy="16560"/>
            </p14:xfrm>
          </p:contentPart>
        </mc:Choice>
        <mc:Fallback xmlns="">
          <p:pic>
            <p:nvPicPr>
              <p:cNvPr id="65" name="Entrada de lápiz 64">
                <a:extLst>
                  <a:ext uri="{FF2B5EF4-FFF2-40B4-BE49-F238E27FC236}">
                    <a16:creationId xmlns:a16="http://schemas.microsoft.com/office/drawing/2014/main" id="{802C3FB3-AAE2-40B8-9C5E-869FC2D10CFE}"/>
                  </a:ext>
                </a:extLst>
              </p:cNvPr>
              <p:cNvPicPr/>
              <p:nvPr/>
            </p:nvPicPr>
            <p:blipFill>
              <a:blip r:embed="rId118"/>
              <a:stretch>
                <a:fillRect/>
              </a:stretch>
            </p:blipFill>
            <p:spPr>
              <a:xfrm>
                <a:off x="6555240" y="3547279"/>
                <a:ext cx="33120" cy="34200"/>
              </a:xfrm>
              <a:prstGeom prst="rect">
                <a:avLst/>
              </a:prstGeom>
            </p:spPr>
          </p:pic>
        </mc:Fallback>
      </mc:AlternateContent>
      <p:grpSp>
        <p:nvGrpSpPr>
          <p:cNvPr id="77" name="Grupo 76">
            <a:extLst>
              <a:ext uri="{FF2B5EF4-FFF2-40B4-BE49-F238E27FC236}">
                <a16:creationId xmlns:a16="http://schemas.microsoft.com/office/drawing/2014/main" id="{A00BB32F-F357-4D9C-9609-84952A4E47DB}"/>
              </a:ext>
            </a:extLst>
          </p:cNvPr>
          <p:cNvGrpSpPr/>
          <p:nvPr/>
        </p:nvGrpSpPr>
        <p:grpSpPr>
          <a:xfrm>
            <a:off x="6675480" y="3294199"/>
            <a:ext cx="1446480" cy="391320"/>
            <a:chOff x="6675480" y="3294199"/>
            <a:chExt cx="1446480" cy="391320"/>
          </a:xfrm>
        </p:grpSpPr>
        <mc:AlternateContent xmlns:mc="http://schemas.openxmlformats.org/markup-compatibility/2006" xmlns:p14="http://schemas.microsoft.com/office/powerpoint/2010/main">
          <mc:Choice Requires="p14">
            <p:contentPart p14:bwMode="auto" r:id="rId119">
              <p14:nvContentPartPr>
                <p14:cNvPr id="67" name="Entrada de lápiz 66">
                  <a:extLst>
                    <a:ext uri="{FF2B5EF4-FFF2-40B4-BE49-F238E27FC236}">
                      <a16:creationId xmlns:a16="http://schemas.microsoft.com/office/drawing/2014/main" id="{85F31104-B0AE-467B-9C35-69E135F8BAE1}"/>
                    </a:ext>
                  </a:extLst>
                </p14:cNvPr>
                <p14:cNvContentPartPr/>
                <p14:nvPr/>
              </p14:nvContentPartPr>
              <p14:xfrm>
                <a:off x="6675480" y="3396079"/>
                <a:ext cx="171360" cy="204480"/>
              </p14:xfrm>
            </p:contentPart>
          </mc:Choice>
          <mc:Fallback xmlns="">
            <p:pic>
              <p:nvPicPr>
                <p:cNvPr id="67" name="Entrada de lápiz 66">
                  <a:extLst>
                    <a:ext uri="{FF2B5EF4-FFF2-40B4-BE49-F238E27FC236}">
                      <a16:creationId xmlns:a16="http://schemas.microsoft.com/office/drawing/2014/main" id="{85F31104-B0AE-467B-9C35-69E135F8BAE1}"/>
                    </a:ext>
                  </a:extLst>
                </p:cNvPr>
                <p:cNvPicPr/>
                <p:nvPr/>
              </p:nvPicPr>
              <p:blipFill>
                <a:blip r:embed="rId120"/>
                <a:stretch>
                  <a:fillRect/>
                </a:stretch>
              </p:blipFill>
              <p:spPr>
                <a:xfrm>
                  <a:off x="6666480" y="3387079"/>
                  <a:ext cx="1890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8" name="Entrada de lápiz 67">
                  <a:extLst>
                    <a:ext uri="{FF2B5EF4-FFF2-40B4-BE49-F238E27FC236}">
                      <a16:creationId xmlns:a16="http://schemas.microsoft.com/office/drawing/2014/main" id="{1FAFB68B-4FBD-4807-87F5-CA53C7D302A2}"/>
                    </a:ext>
                  </a:extLst>
                </p14:cNvPr>
                <p14:cNvContentPartPr/>
                <p14:nvPr/>
              </p14:nvContentPartPr>
              <p14:xfrm>
                <a:off x="6913800" y="3547999"/>
                <a:ext cx="141840" cy="137520"/>
              </p14:xfrm>
            </p:contentPart>
          </mc:Choice>
          <mc:Fallback xmlns="">
            <p:pic>
              <p:nvPicPr>
                <p:cNvPr id="68" name="Entrada de lápiz 67">
                  <a:extLst>
                    <a:ext uri="{FF2B5EF4-FFF2-40B4-BE49-F238E27FC236}">
                      <a16:creationId xmlns:a16="http://schemas.microsoft.com/office/drawing/2014/main" id="{1FAFB68B-4FBD-4807-87F5-CA53C7D302A2}"/>
                    </a:ext>
                  </a:extLst>
                </p:cNvPr>
                <p:cNvPicPr/>
                <p:nvPr/>
              </p:nvPicPr>
              <p:blipFill>
                <a:blip r:embed="rId122"/>
                <a:stretch>
                  <a:fillRect/>
                </a:stretch>
              </p:blipFill>
              <p:spPr>
                <a:xfrm>
                  <a:off x="6904800" y="3539359"/>
                  <a:ext cx="159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9" name="Entrada de lápiz 68">
                  <a:extLst>
                    <a:ext uri="{FF2B5EF4-FFF2-40B4-BE49-F238E27FC236}">
                      <a16:creationId xmlns:a16="http://schemas.microsoft.com/office/drawing/2014/main" id="{2CB4969B-D0BC-413F-A2A8-3292CD6F0794}"/>
                    </a:ext>
                  </a:extLst>
                </p14:cNvPr>
                <p14:cNvContentPartPr/>
                <p14:nvPr/>
              </p14:nvContentPartPr>
              <p14:xfrm>
                <a:off x="7276680" y="3458719"/>
                <a:ext cx="16920" cy="105120"/>
              </p14:xfrm>
            </p:contentPart>
          </mc:Choice>
          <mc:Fallback xmlns="">
            <p:pic>
              <p:nvPicPr>
                <p:cNvPr id="69" name="Entrada de lápiz 68">
                  <a:extLst>
                    <a:ext uri="{FF2B5EF4-FFF2-40B4-BE49-F238E27FC236}">
                      <a16:creationId xmlns:a16="http://schemas.microsoft.com/office/drawing/2014/main" id="{2CB4969B-D0BC-413F-A2A8-3292CD6F0794}"/>
                    </a:ext>
                  </a:extLst>
                </p:cNvPr>
                <p:cNvPicPr/>
                <p:nvPr/>
              </p:nvPicPr>
              <p:blipFill>
                <a:blip r:embed="rId124"/>
                <a:stretch>
                  <a:fillRect/>
                </a:stretch>
              </p:blipFill>
              <p:spPr>
                <a:xfrm>
                  <a:off x="7267680" y="3449719"/>
                  <a:ext cx="34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0" name="Entrada de lápiz 69">
                  <a:extLst>
                    <a:ext uri="{FF2B5EF4-FFF2-40B4-BE49-F238E27FC236}">
                      <a16:creationId xmlns:a16="http://schemas.microsoft.com/office/drawing/2014/main" id="{59DE9BCA-6F22-4C55-BF80-7F192034E475}"/>
                    </a:ext>
                  </a:extLst>
                </p14:cNvPr>
                <p14:cNvContentPartPr/>
                <p14:nvPr/>
              </p14:nvContentPartPr>
              <p14:xfrm>
                <a:off x="7207920" y="3516319"/>
                <a:ext cx="143280" cy="9720"/>
              </p14:xfrm>
            </p:contentPart>
          </mc:Choice>
          <mc:Fallback xmlns="">
            <p:pic>
              <p:nvPicPr>
                <p:cNvPr id="70" name="Entrada de lápiz 69">
                  <a:extLst>
                    <a:ext uri="{FF2B5EF4-FFF2-40B4-BE49-F238E27FC236}">
                      <a16:creationId xmlns:a16="http://schemas.microsoft.com/office/drawing/2014/main" id="{59DE9BCA-6F22-4C55-BF80-7F192034E475}"/>
                    </a:ext>
                  </a:extLst>
                </p:cNvPr>
                <p:cNvPicPr/>
                <p:nvPr/>
              </p:nvPicPr>
              <p:blipFill>
                <a:blip r:embed="rId126"/>
                <a:stretch>
                  <a:fillRect/>
                </a:stretch>
              </p:blipFill>
              <p:spPr>
                <a:xfrm>
                  <a:off x="7198920" y="3507319"/>
                  <a:ext cx="160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1" name="Entrada de lápiz 70">
                  <a:extLst>
                    <a:ext uri="{FF2B5EF4-FFF2-40B4-BE49-F238E27FC236}">
                      <a16:creationId xmlns:a16="http://schemas.microsoft.com/office/drawing/2014/main" id="{5DEE80AE-421E-4CD2-9BA5-8F8DEACAB844}"/>
                    </a:ext>
                  </a:extLst>
                </p14:cNvPr>
                <p14:cNvContentPartPr/>
                <p14:nvPr/>
              </p14:nvContentPartPr>
              <p14:xfrm>
                <a:off x="7532280" y="3294199"/>
                <a:ext cx="215640" cy="276840"/>
              </p14:xfrm>
            </p:contentPart>
          </mc:Choice>
          <mc:Fallback xmlns="">
            <p:pic>
              <p:nvPicPr>
                <p:cNvPr id="71" name="Entrada de lápiz 70">
                  <a:extLst>
                    <a:ext uri="{FF2B5EF4-FFF2-40B4-BE49-F238E27FC236}">
                      <a16:creationId xmlns:a16="http://schemas.microsoft.com/office/drawing/2014/main" id="{5DEE80AE-421E-4CD2-9BA5-8F8DEACAB844}"/>
                    </a:ext>
                  </a:extLst>
                </p:cNvPr>
                <p:cNvPicPr/>
                <p:nvPr/>
              </p:nvPicPr>
              <p:blipFill>
                <a:blip r:embed="rId128"/>
                <a:stretch>
                  <a:fillRect/>
                </a:stretch>
              </p:blipFill>
              <p:spPr>
                <a:xfrm>
                  <a:off x="7523640" y="3285199"/>
                  <a:ext cx="2332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Entrada de lápiz 72">
                  <a:extLst>
                    <a:ext uri="{FF2B5EF4-FFF2-40B4-BE49-F238E27FC236}">
                      <a16:creationId xmlns:a16="http://schemas.microsoft.com/office/drawing/2014/main" id="{5BDA2634-936B-45D3-884F-70E2DF86F2D2}"/>
                    </a:ext>
                  </a:extLst>
                </p14:cNvPr>
                <p14:cNvContentPartPr/>
                <p14:nvPr/>
              </p14:nvContentPartPr>
              <p14:xfrm>
                <a:off x="7749720" y="3513079"/>
                <a:ext cx="163440" cy="150480"/>
              </p14:xfrm>
            </p:contentPart>
          </mc:Choice>
          <mc:Fallback xmlns="">
            <p:pic>
              <p:nvPicPr>
                <p:cNvPr id="73" name="Entrada de lápiz 72">
                  <a:extLst>
                    <a:ext uri="{FF2B5EF4-FFF2-40B4-BE49-F238E27FC236}">
                      <a16:creationId xmlns:a16="http://schemas.microsoft.com/office/drawing/2014/main" id="{5BDA2634-936B-45D3-884F-70E2DF86F2D2}"/>
                    </a:ext>
                  </a:extLst>
                </p:cNvPr>
                <p:cNvPicPr/>
                <p:nvPr/>
              </p:nvPicPr>
              <p:blipFill>
                <a:blip r:embed="rId130"/>
                <a:stretch>
                  <a:fillRect/>
                </a:stretch>
              </p:blipFill>
              <p:spPr>
                <a:xfrm>
                  <a:off x="7740720" y="3504079"/>
                  <a:ext cx="181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Entrada de lápiz 73">
                  <a:extLst>
                    <a:ext uri="{FF2B5EF4-FFF2-40B4-BE49-F238E27FC236}">
                      <a16:creationId xmlns:a16="http://schemas.microsoft.com/office/drawing/2014/main" id="{49748625-408B-4BB2-9063-558E44C10805}"/>
                    </a:ext>
                  </a:extLst>
                </p14:cNvPr>
                <p14:cNvContentPartPr/>
                <p14:nvPr/>
              </p14:nvContentPartPr>
              <p14:xfrm>
                <a:off x="7989840" y="3527119"/>
                <a:ext cx="132120" cy="129240"/>
              </p14:xfrm>
            </p:contentPart>
          </mc:Choice>
          <mc:Fallback xmlns="">
            <p:pic>
              <p:nvPicPr>
                <p:cNvPr id="74" name="Entrada de lápiz 73">
                  <a:extLst>
                    <a:ext uri="{FF2B5EF4-FFF2-40B4-BE49-F238E27FC236}">
                      <a16:creationId xmlns:a16="http://schemas.microsoft.com/office/drawing/2014/main" id="{49748625-408B-4BB2-9063-558E44C10805}"/>
                    </a:ext>
                  </a:extLst>
                </p:cNvPr>
                <p:cNvPicPr/>
                <p:nvPr/>
              </p:nvPicPr>
              <p:blipFill>
                <a:blip r:embed="rId132"/>
                <a:stretch>
                  <a:fillRect/>
                </a:stretch>
              </p:blipFill>
              <p:spPr>
                <a:xfrm>
                  <a:off x="7981200" y="3518119"/>
                  <a:ext cx="1497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5" name="Entrada de lápiz 74">
                  <a:extLst>
                    <a:ext uri="{FF2B5EF4-FFF2-40B4-BE49-F238E27FC236}">
                      <a16:creationId xmlns:a16="http://schemas.microsoft.com/office/drawing/2014/main" id="{E3872FAA-6C9C-44C9-9951-8C12D734FFEC}"/>
                    </a:ext>
                  </a:extLst>
                </p14:cNvPr>
                <p14:cNvContentPartPr/>
                <p14:nvPr/>
              </p14:nvContentPartPr>
              <p14:xfrm>
                <a:off x="7978320" y="3604519"/>
                <a:ext cx="60120" cy="12960"/>
              </p14:xfrm>
            </p:contentPart>
          </mc:Choice>
          <mc:Fallback xmlns="">
            <p:pic>
              <p:nvPicPr>
                <p:cNvPr id="75" name="Entrada de lápiz 74">
                  <a:extLst>
                    <a:ext uri="{FF2B5EF4-FFF2-40B4-BE49-F238E27FC236}">
                      <a16:creationId xmlns:a16="http://schemas.microsoft.com/office/drawing/2014/main" id="{E3872FAA-6C9C-44C9-9951-8C12D734FFEC}"/>
                    </a:ext>
                  </a:extLst>
                </p:cNvPr>
                <p:cNvPicPr/>
                <p:nvPr/>
              </p:nvPicPr>
              <p:blipFill>
                <a:blip r:embed="rId134"/>
                <a:stretch>
                  <a:fillRect/>
                </a:stretch>
              </p:blipFill>
              <p:spPr>
                <a:xfrm>
                  <a:off x="7969680" y="3595519"/>
                  <a:ext cx="77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6" name="Entrada de lápiz 75">
                  <a:extLst>
                    <a:ext uri="{FF2B5EF4-FFF2-40B4-BE49-F238E27FC236}">
                      <a16:creationId xmlns:a16="http://schemas.microsoft.com/office/drawing/2014/main" id="{09E8AA02-D2B3-4CBE-8017-0307C46ACD5A}"/>
                    </a:ext>
                  </a:extLst>
                </p14:cNvPr>
                <p14:cNvContentPartPr/>
                <p14:nvPr/>
              </p14:nvContentPartPr>
              <p14:xfrm>
                <a:off x="7982280" y="3529999"/>
                <a:ext cx="129600" cy="46800"/>
              </p14:xfrm>
            </p:contentPart>
          </mc:Choice>
          <mc:Fallback xmlns="">
            <p:pic>
              <p:nvPicPr>
                <p:cNvPr id="76" name="Entrada de lápiz 75">
                  <a:extLst>
                    <a:ext uri="{FF2B5EF4-FFF2-40B4-BE49-F238E27FC236}">
                      <a16:creationId xmlns:a16="http://schemas.microsoft.com/office/drawing/2014/main" id="{09E8AA02-D2B3-4CBE-8017-0307C46ACD5A}"/>
                    </a:ext>
                  </a:extLst>
                </p:cNvPr>
                <p:cNvPicPr/>
                <p:nvPr/>
              </p:nvPicPr>
              <p:blipFill>
                <a:blip r:embed="rId136"/>
                <a:stretch>
                  <a:fillRect/>
                </a:stretch>
              </p:blipFill>
              <p:spPr>
                <a:xfrm>
                  <a:off x="7973280" y="3520999"/>
                  <a:ext cx="147240" cy="64440"/>
                </a:xfrm>
                <a:prstGeom prst="rect">
                  <a:avLst/>
                </a:prstGeom>
              </p:spPr>
            </p:pic>
          </mc:Fallback>
        </mc:AlternateContent>
      </p:grpSp>
      <p:grpSp>
        <p:nvGrpSpPr>
          <p:cNvPr id="92" name="Grupo 91">
            <a:extLst>
              <a:ext uri="{FF2B5EF4-FFF2-40B4-BE49-F238E27FC236}">
                <a16:creationId xmlns:a16="http://schemas.microsoft.com/office/drawing/2014/main" id="{7716E9A6-BEA0-4205-8CD9-A7F5084DC1D0}"/>
              </a:ext>
            </a:extLst>
          </p:cNvPr>
          <p:cNvGrpSpPr/>
          <p:nvPr/>
        </p:nvGrpSpPr>
        <p:grpSpPr>
          <a:xfrm>
            <a:off x="5195880" y="4472839"/>
            <a:ext cx="657000" cy="182160"/>
            <a:chOff x="5195880" y="4472839"/>
            <a:chExt cx="657000" cy="182160"/>
          </a:xfrm>
        </p:grpSpPr>
        <mc:AlternateContent xmlns:mc="http://schemas.openxmlformats.org/markup-compatibility/2006" xmlns:p14="http://schemas.microsoft.com/office/powerpoint/2010/main">
          <mc:Choice Requires="p14">
            <p:contentPart p14:bwMode="auto" r:id="rId137">
              <p14:nvContentPartPr>
                <p14:cNvPr id="78" name="Entrada de lápiz 77">
                  <a:extLst>
                    <a:ext uri="{FF2B5EF4-FFF2-40B4-BE49-F238E27FC236}">
                      <a16:creationId xmlns:a16="http://schemas.microsoft.com/office/drawing/2014/main" id="{98901AF2-6C86-4349-8BA7-141EE56F30B8}"/>
                    </a:ext>
                  </a:extLst>
                </p14:cNvPr>
                <p14:cNvContentPartPr/>
                <p14:nvPr/>
              </p14:nvContentPartPr>
              <p14:xfrm>
                <a:off x="5195880" y="4472839"/>
                <a:ext cx="127800" cy="172080"/>
              </p14:xfrm>
            </p:contentPart>
          </mc:Choice>
          <mc:Fallback xmlns="">
            <p:pic>
              <p:nvPicPr>
                <p:cNvPr id="78" name="Entrada de lápiz 77">
                  <a:extLst>
                    <a:ext uri="{FF2B5EF4-FFF2-40B4-BE49-F238E27FC236}">
                      <a16:creationId xmlns:a16="http://schemas.microsoft.com/office/drawing/2014/main" id="{98901AF2-6C86-4349-8BA7-141EE56F30B8}"/>
                    </a:ext>
                  </a:extLst>
                </p:cNvPr>
                <p:cNvPicPr/>
                <p:nvPr/>
              </p:nvPicPr>
              <p:blipFill>
                <a:blip r:embed="rId138"/>
                <a:stretch>
                  <a:fillRect/>
                </a:stretch>
              </p:blipFill>
              <p:spPr>
                <a:xfrm>
                  <a:off x="5186880" y="4464199"/>
                  <a:ext cx="1454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9" name="Entrada de lápiz 78">
                  <a:extLst>
                    <a:ext uri="{FF2B5EF4-FFF2-40B4-BE49-F238E27FC236}">
                      <a16:creationId xmlns:a16="http://schemas.microsoft.com/office/drawing/2014/main" id="{9722422D-D7AF-4040-9A99-EC1D6D021305}"/>
                    </a:ext>
                  </a:extLst>
                </p14:cNvPr>
                <p14:cNvContentPartPr/>
                <p14:nvPr/>
              </p14:nvContentPartPr>
              <p14:xfrm>
                <a:off x="5429520" y="4534039"/>
                <a:ext cx="127800" cy="114480"/>
              </p14:xfrm>
            </p:contentPart>
          </mc:Choice>
          <mc:Fallback xmlns="">
            <p:pic>
              <p:nvPicPr>
                <p:cNvPr id="79" name="Entrada de lápiz 78">
                  <a:extLst>
                    <a:ext uri="{FF2B5EF4-FFF2-40B4-BE49-F238E27FC236}">
                      <a16:creationId xmlns:a16="http://schemas.microsoft.com/office/drawing/2014/main" id="{9722422D-D7AF-4040-9A99-EC1D6D021305}"/>
                    </a:ext>
                  </a:extLst>
                </p:cNvPr>
                <p:cNvPicPr/>
                <p:nvPr/>
              </p:nvPicPr>
              <p:blipFill>
                <a:blip r:embed="rId140"/>
                <a:stretch>
                  <a:fillRect/>
                </a:stretch>
              </p:blipFill>
              <p:spPr>
                <a:xfrm>
                  <a:off x="5420520" y="4525399"/>
                  <a:ext cx="145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0" name="Entrada de lápiz 79">
                  <a:extLst>
                    <a:ext uri="{FF2B5EF4-FFF2-40B4-BE49-F238E27FC236}">
                      <a16:creationId xmlns:a16="http://schemas.microsoft.com/office/drawing/2014/main" id="{873833A8-07FA-4126-BB65-E4BA51C1B64A}"/>
                    </a:ext>
                  </a:extLst>
                </p14:cNvPr>
                <p14:cNvContentPartPr/>
                <p14:nvPr/>
              </p14:nvContentPartPr>
              <p14:xfrm>
                <a:off x="5713200" y="4561039"/>
                <a:ext cx="139680" cy="9360"/>
              </p14:xfrm>
            </p:contentPart>
          </mc:Choice>
          <mc:Fallback xmlns="">
            <p:pic>
              <p:nvPicPr>
                <p:cNvPr id="80" name="Entrada de lápiz 79">
                  <a:extLst>
                    <a:ext uri="{FF2B5EF4-FFF2-40B4-BE49-F238E27FC236}">
                      <a16:creationId xmlns:a16="http://schemas.microsoft.com/office/drawing/2014/main" id="{873833A8-07FA-4126-BB65-E4BA51C1B64A}"/>
                    </a:ext>
                  </a:extLst>
                </p:cNvPr>
                <p:cNvPicPr/>
                <p:nvPr/>
              </p:nvPicPr>
              <p:blipFill>
                <a:blip r:embed="rId142"/>
                <a:stretch>
                  <a:fillRect/>
                </a:stretch>
              </p:blipFill>
              <p:spPr>
                <a:xfrm>
                  <a:off x="5704560" y="4552399"/>
                  <a:ext cx="157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1" name="Entrada de lápiz 80">
                  <a:extLst>
                    <a:ext uri="{FF2B5EF4-FFF2-40B4-BE49-F238E27FC236}">
                      <a16:creationId xmlns:a16="http://schemas.microsoft.com/office/drawing/2014/main" id="{C04A2CDF-E469-40AD-9D6A-A053CE94133D}"/>
                    </a:ext>
                  </a:extLst>
                </p14:cNvPr>
                <p14:cNvContentPartPr/>
                <p14:nvPr/>
              </p14:nvContentPartPr>
              <p14:xfrm>
                <a:off x="5738400" y="4644199"/>
                <a:ext cx="96120" cy="10800"/>
              </p14:xfrm>
            </p:contentPart>
          </mc:Choice>
          <mc:Fallback xmlns="">
            <p:pic>
              <p:nvPicPr>
                <p:cNvPr id="81" name="Entrada de lápiz 80">
                  <a:extLst>
                    <a:ext uri="{FF2B5EF4-FFF2-40B4-BE49-F238E27FC236}">
                      <a16:creationId xmlns:a16="http://schemas.microsoft.com/office/drawing/2014/main" id="{C04A2CDF-E469-40AD-9D6A-A053CE94133D}"/>
                    </a:ext>
                  </a:extLst>
                </p:cNvPr>
                <p:cNvPicPr/>
                <p:nvPr/>
              </p:nvPicPr>
              <p:blipFill>
                <a:blip r:embed="rId144"/>
                <a:stretch>
                  <a:fillRect/>
                </a:stretch>
              </p:blipFill>
              <p:spPr>
                <a:xfrm>
                  <a:off x="5729760" y="4635559"/>
                  <a:ext cx="113760" cy="28440"/>
                </a:xfrm>
                <a:prstGeom prst="rect">
                  <a:avLst/>
                </a:prstGeom>
              </p:spPr>
            </p:pic>
          </mc:Fallback>
        </mc:AlternateContent>
      </p:grpSp>
      <p:grpSp>
        <p:nvGrpSpPr>
          <p:cNvPr id="91" name="Grupo 90">
            <a:extLst>
              <a:ext uri="{FF2B5EF4-FFF2-40B4-BE49-F238E27FC236}">
                <a16:creationId xmlns:a16="http://schemas.microsoft.com/office/drawing/2014/main" id="{85B777B4-36FF-4BEA-88F7-8D36175A8D9F}"/>
              </a:ext>
            </a:extLst>
          </p:cNvPr>
          <p:cNvGrpSpPr/>
          <p:nvPr/>
        </p:nvGrpSpPr>
        <p:grpSpPr>
          <a:xfrm>
            <a:off x="6096240" y="4392559"/>
            <a:ext cx="582840" cy="275400"/>
            <a:chOff x="6096240" y="4392559"/>
            <a:chExt cx="582840" cy="275400"/>
          </a:xfrm>
        </p:grpSpPr>
        <mc:AlternateContent xmlns:mc="http://schemas.openxmlformats.org/markup-compatibility/2006" xmlns:p14="http://schemas.microsoft.com/office/powerpoint/2010/main">
          <mc:Choice Requires="p14">
            <p:contentPart p14:bwMode="auto" r:id="rId145">
              <p14:nvContentPartPr>
                <p14:cNvPr id="82" name="Entrada de lápiz 81">
                  <a:extLst>
                    <a:ext uri="{FF2B5EF4-FFF2-40B4-BE49-F238E27FC236}">
                      <a16:creationId xmlns:a16="http://schemas.microsoft.com/office/drawing/2014/main" id="{DBAEAE07-73CB-44B9-BC26-07CBA8956DCD}"/>
                    </a:ext>
                  </a:extLst>
                </p14:cNvPr>
                <p14:cNvContentPartPr/>
                <p14:nvPr/>
              </p14:nvContentPartPr>
              <p14:xfrm>
                <a:off x="6096240" y="4392559"/>
                <a:ext cx="195840" cy="240120"/>
              </p14:xfrm>
            </p:contentPart>
          </mc:Choice>
          <mc:Fallback xmlns="">
            <p:pic>
              <p:nvPicPr>
                <p:cNvPr id="82" name="Entrada de lápiz 81">
                  <a:extLst>
                    <a:ext uri="{FF2B5EF4-FFF2-40B4-BE49-F238E27FC236}">
                      <a16:creationId xmlns:a16="http://schemas.microsoft.com/office/drawing/2014/main" id="{DBAEAE07-73CB-44B9-BC26-07CBA8956DCD}"/>
                    </a:ext>
                  </a:extLst>
                </p:cNvPr>
                <p:cNvPicPr/>
                <p:nvPr/>
              </p:nvPicPr>
              <p:blipFill>
                <a:blip r:embed="rId146"/>
                <a:stretch>
                  <a:fillRect/>
                </a:stretch>
              </p:blipFill>
              <p:spPr>
                <a:xfrm>
                  <a:off x="6087600" y="4383559"/>
                  <a:ext cx="213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3" name="Entrada de lápiz 82">
                  <a:extLst>
                    <a:ext uri="{FF2B5EF4-FFF2-40B4-BE49-F238E27FC236}">
                      <a16:creationId xmlns:a16="http://schemas.microsoft.com/office/drawing/2014/main" id="{933573BE-07F8-4E14-9AAE-B82BF1D11DE0}"/>
                    </a:ext>
                  </a:extLst>
                </p14:cNvPr>
                <p14:cNvContentPartPr/>
                <p14:nvPr/>
              </p14:nvContentPartPr>
              <p14:xfrm>
                <a:off x="6396120" y="4568239"/>
                <a:ext cx="100440" cy="99720"/>
              </p14:xfrm>
            </p:contentPart>
          </mc:Choice>
          <mc:Fallback xmlns="">
            <p:pic>
              <p:nvPicPr>
                <p:cNvPr id="83" name="Entrada de lápiz 82">
                  <a:extLst>
                    <a:ext uri="{FF2B5EF4-FFF2-40B4-BE49-F238E27FC236}">
                      <a16:creationId xmlns:a16="http://schemas.microsoft.com/office/drawing/2014/main" id="{933573BE-07F8-4E14-9AAE-B82BF1D11DE0}"/>
                    </a:ext>
                  </a:extLst>
                </p:cNvPr>
                <p:cNvPicPr/>
                <p:nvPr/>
              </p:nvPicPr>
              <p:blipFill>
                <a:blip r:embed="rId148"/>
                <a:stretch>
                  <a:fillRect/>
                </a:stretch>
              </p:blipFill>
              <p:spPr>
                <a:xfrm>
                  <a:off x="6387480" y="4559599"/>
                  <a:ext cx="118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4" name="Entrada de lápiz 83">
                  <a:extLst>
                    <a:ext uri="{FF2B5EF4-FFF2-40B4-BE49-F238E27FC236}">
                      <a16:creationId xmlns:a16="http://schemas.microsoft.com/office/drawing/2014/main" id="{8CAB60EE-3F18-45CF-B99A-270A4074EB78}"/>
                    </a:ext>
                  </a:extLst>
                </p14:cNvPr>
                <p14:cNvContentPartPr/>
                <p14:nvPr/>
              </p14:nvContentPartPr>
              <p14:xfrm>
                <a:off x="6657480" y="4590199"/>
                <a:ext cx="21600" cy="21960"/>
              </p14:xfrm>
            </p:contentPart>
          </mc:Choice>
          <mc:Fallback xmlns="">
            <p:pic>
              <p:nvPicPr>
                <p:cNvPr id="84" name="Entrada de lápiz 83">
                  <a:extLst>
                    <a:ext uri="{FF2B5EF4-FFF2-40B4-BE49-F238E27FC236}">
                      <a16:creationId xmlns:a16="http://schemas.microsoft.com/office/drawing/2014/main" id="{8CAB60EE-3F18-45CF-B99A-270A4074EB78}"/>
                    </a:ext>
                  </a:extLst>
                </p:cNvPr>
                <p:cNvPicPr/>
                <p:nvPr/>
              </p:nvPicPr>
              <p:blipFill>
                <a:blip r:embed="rId150"/>
                <a:stretch>
                  <a:fillRect/>
                </a:stretch>
              </p:blipFill>
              <p:spPr>
                <a:xfrm>
                  <a:off x="6648840" y="4581559"/>
                  <a:ext cx="39240" cy="39600"/>
                </a:xfrm>
                <a:prstGeom prst="rect">
                  <a:avLst/>
                </a:prstGeom>
              </p:spPr>
            </p:pic>
          </mc:Fallback>
        </mc:AlternateContent>
      </p:grpSp>
      <p:grpSp>
        <p:nvGrpSpPr>
          <p:cNvPr id="90" name="Grupo 89">
            <a:extLst>
              <a:ext uri="{FF2B5EF4-FFF2-40B4-BE49-F238E27FC236}">
                <a16:creationId xmlns:a16="http://schemas.microsoft.com/office/drawing/2014/main" id="{DFCF77DA-7DED-4262-A1EF-1402D68D70FC}"/>
              </a:ext>
            </a:extLst>
          </p:cNvPr>
          <p:cNvGrpSpPr/>
          <p:nvPr/>
        </p:nvGrpSpPr>
        <p:grpSpPr>
          <a:xfrm>
            <a:off x="6877440" y="4356199"/>
            <a:ext cx="404640" cy="291960"/>
            <a:chOff x="6877440" y="4356199"/>
            <a:chExt cx="404640" cy="291960"/>
          </a:xfrm>
        </p:grpSpPr>
        <mc:AlternateContent xmlns:mc="http://schemas.openxmlformats.org/markup-compatibility/2006" xmlns:p14="http://schemas.microsoft.com/office/powerpoint/2010/main">
          <mc:Choice Requires="p14">
            <p:contentPart p14:bwMode="auto" r:id="rId151">
              <p14:nvContentPartPr>
                <p14:cNvPr id="85" name="Entrada de lápiz 84">
                  <a:extLst>
                    <a:ext uri="{FF2B5EF4-FFF2-40B4-BE49-F238E27FC236}">
                      <a16:creationId xmlns:a16="http://schemas.microsoft.com/office/drawing/2014/main" id="{2F6A38D5-F152-40E7-B12C-1CE64C08D3F9}"/>
                    </a:ext>
                  </a:extLst>
                </p14:cNvPr>
                <p14:cNvContentPartPr/>
                <p14:nvPr/>
              </p14:nvContentPartPr>
              <p14:xfrm>
                <a:off x="6877440" y="4356199"/>
                <a:ext cx="156240" cy="240120"/>
              </p14:xfrm>
            </p:contentPart>
          </mc:Choice>
          <mc:Fallback xmlns="">
            <p:pic>
              <p:nvPicPr>
                <p:cNvPr id="85" name="Entrada de lápiz 84">
                  <a:extLst>
                    <a:ext uri="{FF2B5EF4-FFF2-40B4-BE49-F238E27FC236}">
                      <a16:creationId xmlns:a16="http://schemas.microsoft.com/office/drawing/2014/main" id="{2F6A38D5-F152-40E7-B12C-1CE64C08D3F9}"/>
                    </a:ext>
                  </a:extLst>
                </p:cNvPr>
                <p:cNvPicPr/>
                <p:nvPr/>
              </p:nvPicPr>
              <p:blipFill>
                <a:blip r:embed="rId152"/>
                <a:stretch>
                  <a:fillRect/>
                </a:stretch>
              </p:blipFill>
              <p:spPr>
                <a:xfrm>
                  <a:off x="6868800" y="4347559"/>
                  <a:ext cx="1738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6" name="Entrada de lápiz 85">
                  <a:extLst>
                    <a:ext uri="{FF2B5EF4-FFF2-40B4-BE49-F238E27FC236}">
                      <a16:creationId xmlns:a16="http://schemas.microsoft.com/office/drawing/2014/main" id="{C53E61FF-E5EC-4B76-AC70-558C5C81F4D6}"/>
                    </a:ext>
                  </a:extLst>
                </p14:cNvPr>
                <p14:cNvContentPartPr/>
                <p14:nvPr/>
              </p14:nvContentPartPr>
              <p14:xfrm>
                <a:off x="7094160" y="4525759"/>
                <a:ext cx="187920" cy="122400"/>
              </p14:xfrm>
            </p:contentPart>
          </mc:Choice>
          <mc:Fallback xmlns="">
            <p:pic>
              <p:nvPicPr>
                <p:cNvPr id="86" name="Entrada de lápiz 85">
                  <a:extLst>
                    <a:ext uri="{FF2B5EF4-FFF2-40B4-BE49-F238E27FC236}">
                      <a16:creationId xmlns:a16="http://schemas.microsoft.com/office/drawing/2014/main" id="{C53E61FF-E5EC-4B76-AC70-558C5C81F4D6}"/>
                    </a:ext>
                  </a:extLst>
                </p:cNvPr>
                <p:cNvPicPr/>
                <p:nvPr/>
              </p:nvPicPr>
              <p:blipFill>
                <a:blip r:embed="rId154"/>
                <a:stretch>
                  <a:fillRect/>
                </a:stretch>
              </p:blipFill>
              <p:spPr>
                <a:xfrm>
                  <a:off x="7085160" y="4517119"/>
                  <a:ext cx="205560" cy="140040"/>
                </a:xfrm>
                <a:prstGeom prst="rect">
                  <a:avLst/>
                </a:prstGeom>
              </p:spPr>
            </p:pic>
          </mc:Fallback>
        </mc:AlternateContent>
      </p:grpSp>
      <p:grpSp>
        <p:nvGrpSpPr>
          <p:cNvPr id="98" name="Grupo 97">
            <a:extLst>
              <a:ext uri="{FF2B5EF4-FFF2-40B4-BE49-F238E27FC236}">
                <a16:creationId xmlns:a16="http://schemas.microsoft.com/office/drawing/2014/main" id="{D78938BB-5552-4FA2-8B75-FF144E0868E1}"/>
              </a:ext>
            </a:extLst>
          </p:cNvPr>
          <p:cNvGrpSpPr/>
          <p:nvPr/>
        </p:nvGrpSpPr>
        <p:grpSpPr>
          <a:xfrm>
            <a:off x="7471440" y="4233439"/>
            <a:ext cx="1057680" cy="427320"/>
            <a:chOff x="7471440" y="4233439"/>
            <a:chExt cx="1057680" cy="427320"/>
          </a:xfrm>
        </p:grpSpPr>
        <mc:AlternateContent xmlns:mc="http://schemas.openxmlformats.org/markup-compatibility/2006" xmlns:p14="http://schemas.microsoft.com/office/powerpoint/2010/main">
          <mc:Choice Requires="p14">
            <p:contentPart p14:bwMode="auto" r:id="rId155">
              <p14:nvContentPartPr>
                <p14:cNvPr id="87" name="Entrada de lápiz 86">
                  <a:extLst>
                    <a:ext uri="{FF2B5EF4-FFF2-40B4-BE49-F238E27FC236}">
                      <a16:creationId xmlns:a16="http://schemas.microsoft.com/office/drawing/2014/main" id="{A0E8F1CC-EA6A-4432-A6D5-D193CAD60405}"/>
                    </a:ext>
                  </a:extLst>
                </p14:cNvPr>
                <p14:cNvContentPartPr/>
                <p14:nvPr/>
              </p14:nvContentPartPr>
              <p14:xfrm>
                <a:off x="7537320" y="4437919"/>
                <a:ext cx="21960" cy="129960"/>
              </p14:xfrm>
            </p:contentPart>
          </mc:Choice>
          <mc:Fallback xmlns="">
            <p:pic>
              <p:nvPicPr>
                <p:cNvPr id="87" name="Entrada de lápiz 86">
                  <a:extLst>
                    <a:ext uri="{FF2B5EF4-FFF2-40B4-BE49-F238E27FC236}">
                      <a16:creationId xmlns:a16="http://schemas.microsoft.com/office/drawing/2014/main" id="{A0E8F1CC-EA6A-4432-A6D5-D193CAD60405}"/>
                    </a:ext>
                  </a:extLst>
                </p:cNvPr>
                <p:cNvPicPr/>
                <p:nvPr/>
              </p:nvPicPr>
              <p:blipFill>
                <a:blip r:embed="rId156"/>
                <a:stretch>
                  <a:fillRect/>
                </a:stretch>
              </p:blipFill>
              <p:spPr>
                <a:xfrm>
                  <a:off x="7528320" y="4429279"/>
                  <a:ext cx="39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8" name="Entrada de lápiz 87">
                  <a:extLst>
                    <a:ext uri="{FF2B5EF4-FFF2-40B4-BE49-F238E27FC236}">
                      <a16:creationId xmlns:a16="http://schemas.microsoft.com/office/drawing/2014/main" id="{1DDC56E7-83E9-4800-90B9-CEB0F1A516A5}"/>
                    </a:ext>
                  </a:extLst>
                </p14:cNvPr>
                <p14:cNvContentPartPr/>
                <p14:nvPr/>
              </p14:nvContentPartPr>
              <p14:xfrm>
                <a:off x="7471440" y="4523959"/>
                <a:ext cx="163080" cy="14400"/>
              </p14:xfrm>
            </p:contentPart>
          </mc:Choice>
          <mc:Fallback xmlns="">
            <p:pic>
              <p:nvPicPr>
                <p:cNvPr id="88" name="Entrada de lápiz 87">
                  <a:extLst>
                    <a:ext uri="{FF2B5EF4-FFF2-40B4-BE49-F238E27FC236}">
                      <a16:creationId xmlns:a16="http://schemas.microsoft.com/office/drawing/2014/main" id="{1DDC56E7-83E9-4800-90B9-CEB0F1A516A5}"/>
                    </a:ext>
                  </a:extLst>
                </p:cNvPr>
                <p:cNvPicPr/>
                <p:nvPr/>
              </p:nvPicPr>
              <p:blipFill>
                <a:blip r:embed="rId158"/>
                <a:stretch>
                  <a:fillRect/>
                </a:stretch>
              </p:blipFill>
              <p:spPr>
                <a:xfrm>
                  <a:off x="7462800" y="4514959"/>
                  <a:ext cx="180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3" name="Entrada de lápiz 92">
                  <a:extLst>
                    <a:ext uri="{FF2B5EF4-FFF2-40B4-BE49-F238E27FC236}">
                      <a16:creationId xmlns:a16="http://schemas.microsoft.com/office/drawing/2014/main" id="{160A862D-C6CD-4B71-B0D1-7B94A1A5287A}"/>
                    </a:ext>
                  </a:extLst>
                </p14:cNvPr>
                <p14:cNvContentPartPr/>
                <p14:nvPr/>
              </p14:nvContentPartPr>
              <p14:xfrm>
                <a:off x="7801560" y="4233439"/>
                <a:ext cx="234720" cy="354960"/>
              </p14:xfrm>
            </p:contentPart>
          </mc:Choice>
          <mc:Fallback xmlns="">
            <p:pic>
              <p:nvPicPr>
                <p:cNvPr id="93" name="Entrada de lápiz 92">
                  <a:extLst>
                    <a:ext uri="{FF2B5EF4-FFF2-40B4-BE49-F238E27FC236}">
                      <a16:creationId xmlns:a16="http://schemas.microsoft.com/office/drawing/2014/main" id="{160A862D-C6CD-4B71-B0D1-7B94A1A5287A}"/>
                    </a:ext>
                  </a:extLst>
                </p:cNvPr>
                <p:cNvPicPr/>
                <p:nvPr/>
              </p:nvPicPr>
              <p:blipFill>
                <a:blip r:embed="rId160"/>
                <a:stretch>
                  <a:fillRect/>
                </a:stretch>
              </p:blipFill>
              <p:spPr>
                <a:xfrm>
                  <a:off x="7792920" y="4224799"/>
                  <a:ext cx="2523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4" name="Entrada de lápiz 93">
                  <a:extLst>
                    <a:ext uri="{FF2B5EF4-FFF2-40B4-BE49-F238E27FC236}">
                      <a16:creationId xmlns:a16="http://schemas.microsoft.com/office/drawing/2014/main" id="{29BE5799-2E56-40A3-9E17-D62A13E33FE1}"/>
                    </a:ext>
                  </a:extLst>
                </p14:cNvPr>
                <p14:cNvContentPartPr/>
                <p14:nvPr/>
              </p14:nvContentPartPr>
              <p14:xfrm>
                <a:off x="8067240" y="4497679"/>
                <a:ext cx="147960" cy="127080"/>
              </p14:xfrm>
            </p:contentPart>
          </mc:Choice>
          <mc:Fallback xmlns="">
            <p:pic>
              <p:nvPicPr>
                <p:cNvPr id="94" name="Entrada de lápiz 93">
                  <a:extLst>
                    <a:ext uri="{FF2B5EF4-FFF2-40B4-BE49-F238E27FC236}">
                      <a16:creationId xmlns:a16="http://schemas.microsoft.com/office/drawing/2014/main" id="{29BE5799-2E56-40A3-9E17-D62A13E33FE1}"/>
                    </a:ext>
                  </a:extLst>
                </p:cNvPr>
                <p:cNvPicPr/>
                <p:nvPr/>
              </p:nvPicPr>
              <p:blipFill>
                <a:blip r:embed="rId162"/>
                <a:stretch>
                  <a:fillRect/>
                </a:stretch>
              </p:blipFill>
              <p:spPr>
                <a:xfrm>
                  <a:off x="8058600" y="4488679"/>
                  <a:ext cx="165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5" name="Entrada de lápiz 94">
                  <a:extLst>
                    <a:ext uri="{FF2B5EF4-FFF2-40B4-BE49-F238E27FC236}">
                      <a16:creationId xmlns:a16="http://schemas.microsoft.com/office/drawing/2014/main" id="{14A1A7A9-3BC3-47B6-B27E-7CF539BE07AA}"/>
                    </a:ext>
                  </a:extLst>
                </p14:cNvPr>
                <p14:cNvContentPartPr/>
                <p14:nvPr/>
              </p14:nvContentPartPr>
              <p14:xfrm>
                <a:off x="8297280" y="4525759"/>
                <a:ext cx="125280" cy="135000"/>
              </p14:xfrm>
            </p:contentPart>
          </mc:Choice>
          <mc:Fallback xmlns="">
            <p:pic>
              <p:nvPicPr>
                <p:cNvPr id="95" name="Entrada de lápiz 94">
                  <a:extLst>
                    <a:ext uri="{FF2B5EF4-FFF2-40B4-BE49-F238E27FC236}">
                      <a16:creationId xmlns:a16="http://schemas.microsoft.com/office/drawing/2014/main" id="{14A1A7A9-3BC3-47B6-B27E-7CF539BE07AA}"/>
                    </a:ext>
                  </a:extLst>
                </p:cNvPr>
                <p:cNvPicPr/>
                <p:nvPr/>
              </p:nvPicPr>
              <p:blipFill>
                <a:blip r:embed="rId164"/>
                <a:stretch>
                  <a:fillRect/>
                </a:stretch>
              </p:blipFill>
              <p:spPr>
                <a:xfrm>
                  <a:off x="8288640" y="4517119"/>
                  <a:ext cx="142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6" name="Entrada de lápiz 95">
                  <a:extLst>
                    <a:ext uri="{FF2B5EF4-FFF2-40B4-BE49-F238E27FC236}">
                      <a16:creationId xmlns:a16="http://schemas.microsoft.com/office/drawing/2014/main" id="{85B2F07E-354C-4906-97F1-9922FF7F1F1C}"/>
                    </a:ext>
                  </a:extLst>
                </p14:cNvPr>
                <p14:cNvContentPartPr/>
                <p14:nvPr/>
              </p14:nvContentPartPr>
              <p14:xfrm>
                <a:off x="8287560" y="4599919"/>
                <a:ext cx="71280" cy="14400"/>
              </p14:xfrm>
            </p:contentPart>
          </mc:Choice>
          <mc:Fallback xmlns="">
            <p:pic>
              <p:nvPicPr>
                <p:cNvPr id="96" name="Entrada de lápiz 95">
                  <a:extLst>
                    <a:ext uri="{FF2B5EF4-FFF2-40B4-BE49-F238E27FC236}">
                      <a16:creationId xmlns:a16="http://schemas.microsoft.com/office/drawing/2014/main" id="{85B2F07E-354C-4906-97F1-9922FF7F1F1C}"/>
                    </a:ext>
                  </a:extLst>
                </p:cNvPr>
                <p:cNvPicPr/>
                <p:nvPr/>
              </p:nvPicPr>
              <p:blipFill>
                <a:blip r:embed="rId166"/>
                <a:stretch>
                  <a:fillRect/>
                </a:stretch>
              </p:blipFill>
              <p:spPr>
                <a:xfrm>
                  <a:off x="8278560" y="4590919"/>
                  <a:ext cx="88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7" name="Entrada de lápiz 96">
                  <a:extLst>
                    <a:ext uri="{FF2B5EF4-FFF2-40B4-BE49-F238E27FC236}">
                      <a16:creationId xmlns:a16="http://schemas.microsoft.com/office/drawing/2014/main" id="{C3CFE327-E85A-47C2-BA49-6812429174F1}"/>
                    </a:ext>
                  </a:extLst>
                </p14:cNvPr>
                <p14:cNvContentPartPr/>
                <p14:nvPr/>
              </p14:nvContentPartPr>
              <p14:xfrm>
                <a:off x="8316000" y="4510279"/>
                <a:ext cx="213120" cy="75240"/>
              </p14:xfrm>
            </p:contentPart>
          </mc:Choice>
          <mc:Fallback xmlns="">
            <p:pic>
              <p:nvPicPr>
                <p:cNvPr id="97" name="Entrada de lápiz 96">
                  <a:extLst>
                    <a:ext uri="{FF2B5EF4-FFF2-40B4-BE49-F238E27FC236}">
                      <a16:creationId xmlns:a16="http://schemas.microsoft.com/office/drawing/2014/main" id="{C3CFE327-E85A-47C2-BA49-6812429174F1}"/>
                    </a:ext>
                  </a:extLst>
                </p:cNvPr>
                <p:cNvPicPr/>
                <p:nvPr/>
              </p:nvPicPr>
              <p:blipFill>
                <a:blip r:embed="rId168"/>
                <a:stretch>
                  <a:fillRect/>
                </a:stretch>
              </p:blipFill>
              <p:spPr>
                <a:xfrm>
                  <a:off x="8307000" y="4501639"/>
                  <a:ext cx="230760" cy="92880"/>
                </a:xfrm>
                <a:prstGeom prst="rect">
                  <a:avLst/>
                </a:prstGeom>
              </p:spPr>
            </p:pic>
          </mc:Fallback>
        </mc:AlternateContent>
      </p:grpSp>
    </p:spTree>
    <p:extLst>
      <p:ext uri="{BB962C8B-B14F-4D97-AF65-F5344CB8AC3E}">
        <p14:creationId xmlns:p14="http://schemas.microsoft.com/office/powerpoint/2010/main" val="391183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A06A8230-3918-4239-A0E2-E5EB648043B3}"/>
              </a:ext>
            </a:extLst>
          </p:cNvPr>
          <p:cNvGrpSpPr/>
          <p:nvPr/>
        </p:nvGrpSpPr>
        <p:grpSpPr>
          <a:xfrm>
            <a:off x="362880" y="399079"/>
            <a:ext cx="1112040" cy="292680"/>
            <a:chOff x="362880" y="399079"/>
            <a:chExt cx="1112040" cy="29268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8CE9D8B1-57C4-4D43-8A4F-91BCB8835947}"/>
                    </a:ext>
                  </a:extLst>
                </p14:cNvPr>
                <p14:cNvContentPartPr/>
                <p14:nvPr/>
              </p14:nvContentPartPr>
              <p14:xfrm>
                <a:off x="362880" y="399079"/>
                <a:ext cx="361800" cy="228600"/>
              </p14:xfrm>
            </p:contentPart>
          </mc:Choice>
          <mc:Fallback xmlns="">
            <p:pic>
              <p:nvPicPr>
                <p:cNvPr id="2" name="Entrada de lápiz 1">
                  <a:extLst>
                    <a:ext uri="{FF2B5EF4-FFF2-40B4-BE49-F238E27FC236}">
                      <a16:creationId xmlns:a16="http://schemas.microsoft.com/office/drawing/2014/main" id="{8CE9D8B1-57C4-4D43-8A4F-91BCB8835947}"/>
                    </a:ext>
                  </a:extLst>
                </p:cNvPr>
                <p:cNvPicPr/>
                <p:nvPr/>
              </p:nvPicPr>
              <p:blipFill>
                <a:blip r:embed="rId3"/>
                <a:stretch>
                  <a:fillRect/>
                </a:stretch>
              </p:blipFill>
              <p:spPr>
                <a:xfrm>
                  <a:off x="353880" y="390439"/>
                  <a:ext cx="379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2E18B577-77B3-497A-9643-4C3364848E11}"/>
                    </a:ext>
                  </a:extLst>
                </p14:cNvPr>
                <p14:cNvContentPartPr/>
                <p14:nvPr/>
              </p14:nvContentPartPr>
              <p14:xfrm>
                <a:off x="884880" y="509599"/>
                <a:ext cx="216360" cy="182160"/>
              </p14:xfrm>
            </p:contentPart>
          </mc:Choice>
          <mc:Fallback xmlns="">
            <p:pic>
              <p:nvPicPr>
                <p:cNvPr id="3" name="Entrada de lápiz 2">
                  <a:extLst>
                    <a:ext uri="{FF2B5EF4-FFF2-40B4-BE49-F238E27FC236}">
                      <a16:creationId xmlns:a16="http://schemas.microsoft.com/office/drawing/2014/main" id="{2E18B577-77B3-497A-9643-4C3364848E11}"/>
                    </a:ext>
                  </a:extLst>
                </p:cNvPr>
                <p:cNvPicPr/>
                <p:nvPr/>
              </p:nvPicPr>
              <p:blipFill>
                <a:blip r:embed="rId5"/>
                <a:stretch>
                  <a:fillRect/>
                </a:stretch>
              </p:blipFill>
              <p:spPr>
                <a:xfrm>
                  <a:off x="875880" y="500599"/>
                  <a:ext cx="234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F1AE304A-F982-4C7F-A1CC-EE7C4B0B65AC}"/>
                    </a:ext>
                  </a:extLst>
                </p14:cNvPr>
                <p14:cNvContentPartPr/>
                <p14:nvPr/>
              </p14:nvContentPartPr>
              <p14:xfrm>
                <a:off x="1292400" y="475759"/>
                <a:ext cx="182520" cy="16200"/>
              </p14:xfrm>
            </p:contentPart>
          </mc:Choice>
          <mc:Fallback xmlns="">
            <p:pic>
              <p:nvPicPr>
                <p:cNvPr id="4" name="Entrada de lápiz 3">
                  <a:extLst>
                    <a:ext uri="{FF2B5EF4-FFF2-40B4-BE49-F238E27FC236}">
                      <a16:creationId xmlns:a16="http://schemas.microsoft.com/office/drawing/2014/main" id="{F1AE304A-F982-4C7F-A1CC-EE7C4B0B65AC}"/>
                    </a:ext>
                  </a:extLst>
                </p:cNvPr>
                <p:cNvPicPr/>
                <p:nvPr/>
              </p:nvPicPr>
              <p:blipFill>
                <a:blip r:embed="rId7"/>
                <a:stretch>
                  <a:fillRect/>
                </a:stretch>
              </p:blipFill>
              <p:spPr>
                <a:xfrm>
                  <a:off x="1283400" y="467119"/>
                  <a:ext cx="200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A98DB5B4-BA8D-42A5-8875-E1F6AF01DB39}"/>
                    </a:ext>
                  </a:extLst>
                </p14:cNvPr>
                <p14:cNvContentPartPr/>
                <p14:nvPr/>
              </p14:nvContentPartPr>
              <p14:xfrm>
                <a:off x="1307160" y="571159"/>
                <a:ext cx="160920" cy="7200"/>
              </p14:xfrm>
            </p:contentPart>
          </mc:Choice>
          <mc:Fallback xmlns="">
            <p:pic>
              <p:nvPicPr>
                <p:cNvPr id="5" name="Entrada de lápiz 4">
                  <a:extLst>
                    <a:ext uri="{FF2B5EF4-FFF2-40B4-BE49-F238E27FC236}">
                      <a16:creationId xmlns:a16="http://schemas.microsoft.com/office/drawing/2014/main" id="{A98DB5B4-BA8D-42A5-8875-E1F6AF01DB39}"/>
                    </a:ext>
                  </a:extLst>
                </p:cNvPr>
                <p:cNvPicPr/>
                <p:nvPr/>
              </p:nvPicPr>
              <p:blipFill>
                <a:blip r:embed="rId9"/>
                <a:stretch>
                  <a:fillRect/>
                </a:stretch>
              </p:blipFill>
              <p:spPr>
                <a:xfrm>
                  <a:off x="1298160" y="562519"/>
                  <a:ext cx="178560" cy="24840"/>
                </a:xfrm>
                <a:prstGeom prst="rect">
                  <a:avLst/>
                </a:prstGeom>
              </p:spPr>
            </p:pic>
          </mc:Fallback>
        </mc:AlternateContent>
      </p:grpSp>
      <p:grpSp>
        <p:nvGrpSpPr>
          <p:cNvPr id="23" name="Grupo 22">
            <a:extLst>
              <a:ext uri="{FF2B5EF4-FFF2-40B4-BE49-F238E27FC236}">
                <a16:creationId xmlns:a16="http://schemas.microsoft.com/office/drawing/2014/main" id="{E0BBE9B8-02BF-4704-B405-BE0F1D6568B3}"/>
              </a:ext>
            </a:extLst>
          </p:cNvPr>
          <p:cNvGrpSpPr/>
          <p:nvPr/>
        </p:nvGrpSpPr>
        <p:grpSpPr>
          <a:xfrm>
            <a:off x="2003040" y="158959"/>
            <a:ext cx="1504800" cy="318240"/>
            <a:chOff x="2003040" y="158959"/>
            <a:chExt cx="1504800" cy="318240"/>
          </a:xfrm>
        </p:grpSpPr>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B75473A8-7F92-43C1-8F3E-A3E91F9D37AB}"/>
                    </a:ext>
                  </a:extLst>
                </p14:cNvPr>
                <p14:cNvContentPartPr/>
                <p14:nvPr/>
              </p14:nvContentPartPr>
              <p14:xfrm>
                <a:off x="2003040" y="275959"/>
                <a:ext cx="79560" cy="201240"/>
              </p14:xfrm>
            </p:contentPart>
          </mc:Choice>
          <mc:Fallback xmlns="">
            <p:pic>
              <p:nvPicPr>
                <p:cNvPr id="7" name="Entrada de lápiz 6">
                  <a:extLst>
                    <a:ext uri="{FF2B5EF4-FFF2-40B4-BE49-F238E27FC236}">
                      <a16:creationId xmlns:a16="http://schemas.microsoft.com/office/drawing/2014/main" id="{B75473A8-7F92-43C1-8F3E-A3E91F9D37AB}"/>
                    </a:ext>
                  </a:extLst>
                </p:cNvPr>
                <p:cNvPicPr/>
                <p:nvPr/>
              </p:nvPicPr>
              <p:blipFill>
                <a:blip r:embed="rId11"/>
                <a:stretch>
                  <a:fillRect/>
                </a:stretch>
              </p:blipFill>
              <p:spPr>
                <a:xfrm>
                  <a:off x="1994040" y="267319"/>
                  <a:ext cx="97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9510B67B-F8BC-4C9A-9139-C73E1BC551F0}"/>
                    </a:ext>
                  </a:extLst>
                </p14:cNvPr>
                <p14:cNvContentPartPr/>
                <p14:nvPr/>
              </p14:nvContentPartPr>
              <p14:xfrm>
                <a:off x="2232000" y="315559"/>
                <a:ext cx="196920" cy="128160"/>
              </p14:xfrm>
            </p:contentPart>
          </mc:Choice>
          <mc:Fallback xmlns="">
            <p:pic>
              <p:nvPicPr>
                <p:cNvPr id="8" name="Entrada de lápiz 7">
                  <a:extLst>
                    <a:ext uri="{FF2B5EF4-FFF2-40B4-BE49-F238E27FC236}">
                      <a16:creationId xmlns:a16="http://schemas.microsoft.com/office/drawing/2014/main" id="{9510B67B-F8BC-4C9A-9139-C73E1BC551F0}"/>
                    </a:ext>
                  </a:extLst>
                </p:cNvPr>
                <p:cNvPicPr/>
                <p:nvPr/>
              </p:nvPicPr>
              <p:blipFill>
                <a:blip r:embed="rId13"/>
                <a:stretch>
                  <a:fillRect/>
                </a:stretch>
              </p:blipFill>
              <p:spPr>
                <a:xfrm>
                  <a:off x="2223000" y="306919"/>
                  <a:ext cx="214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014E6781-3C50-4889-B15E-97543BD974CB}"/>
                    </a:ext>
                  </a:extLst>
                </p14:cNvPr>
                <p14:cNvContentPartPr/>
                <p14:nvPr/>
              </p14:nvContentPartPr>
              <p14:xfrm>
                <a:off x="2502720" y="378559"/>
                <a:ext cx="226440" cy="21600"/>
              </p14:xfrm>
            </p:contentPart>
          </mc:Choice>
          <mc:Fallback xmlns="">
            <p:pic>
              <p:nvPicPr>
                <p:cNvPr id="9" name="Entrada de lápiz 8">
                  <a:extLst>
                    <a:ext uri="{FF2B5EF4-FFF2-40B4-BE49-F238E27FC236}">
                      <a16:creationId xmlns:a16="http://schemas.microsoft.com/office/drawing/2014/main" id="{014E6781-3C50-4889-B15E-97543BD974CB}"/>
                    </a:ext>
                  </a:extLst>
                </p:cNvPr>
                <p:cNvPicPr/>
                <p:nvPr/>
              </p:nvPicPr>
              <p:blipFill>
                <a:blip r:embed="rId15"/>
                <a:stretch>
                  <a:fillRect/>
                </a:stretch>
              </p:blipFill>
              <p:spPr>
                <a:xfrm>
                  <a:off x="2493720" y="369919"/>
                  <a:ext cx="2440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11B31128-E07E-4460-B0AF-25E4BCF6D5F7}"/>
                    </a:ext>
                  </a:extLst>
                </p14:cNvPr>
                <p14:cNvContentPartPr/>
                <p14:nvPr/>
              </p14:nvContentPartPr>
              <p14:xfrm>
                <a:off x="2844720" y="158959"/>
                <a:ext cx="240120" cy="273960"/>
              </p14:xfrm>
            </p:contentPart>
          </mc:Choice>
          <mc:Fallback xmlns="">
            <p:pic>
              <p:nvPicPr>
                <p:cNvPr id="10" name="Entrada de lápiz 9">
                  <a:extLst>
                    <a:ext uri="{FF2B5EF4-FFF2-40B4-BE49-F238E27FC236}">
                      <a16:creationId xmlns:a16="http://schemas.microsoft.com/office/drawing/2014/main" id="{11B31128-E07E-4460-B0AF-25E4BCF6D5F7}"/>
                    </a:ext>
                  </a:extLst>
                </p:cNvPr>
                <p:cNvPicPr/>
                <p:nvPr/>
              </p:nvPicPr>
              <p:blipFill>
                <a:blip r:embed="rId17"/>
                <a:stretch>
                  <a:fillRect/>
                </a:stretch>
              </p:blipFill>
              <p:spPr>
                <a:xfrm>
                  <a:off x="2836080" y="149959"/>
                  <a:ext cx="2577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AA3AA1DF-0D24-4124-B7F3-7EC453D39A57}"/>
                    </a:ext>
                  </a:extLst>
                </p14:cNvPr>
                <p14:cNvContentPartPr/>
                <p14:nvPr/>
              </p14:nvContentPartPr>
              <p14:xfrm>
                <a:off x="3135600" y="302239"/>
                <a:ext cx="167040" cy="163800"/>
              </p14:xfrm>
            </p:contentPart>
          </mc:Choice>
          <mc:Fallback xmlns="">
            <p:pic>
              <p:nvPicPr>
                <p:cNvPr id="12" name="Entrada de lápiz 11">
                  <a:extLst>
                    <a:ext uri="{FF2B5EF4-FFF2-40B4-BE49-F238E27FC236}">
                      <a16:creationId xmlns:a16="http://schemas.microsoft.com/office/drawing/2014/main" id="{AA3AA1DF-0D24-4124-B7F3-7EC453D39A57}"/>
                    </a:ext>
                  </a:extLst>
                </p:cNvPr>
                <p:cNvPicPr/>
                <p:nvPr/>
              </p:nvPicPr>
              <p:blipFill>
                <a:blip r:embed="rId19"/>
                <a:stretch>
                  <a:fillRect/>
                </a:stretch>
              </p:blipFill>
              <p:spPr>
                <a:xfrm>
                  <a:off x="3126960" y="293599"/>
                  <a:ext cx="184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E6B40092-FE32-4CAC-9708-B930D39D4517}"/>
                    </a:ext>
                  </a:extLst>
                </p14:cNvPr>
                <p14:cNvContentPartPr/>
                <p14:nvPr/>
              </p14:nvContentPartPr>
              <p14:xfrm>
                <a:off x="3346560" y="313759"/>
                <a:ext cx="135720" cy="131400"/>
              </p14:xfrm>
            </p:contentPart>
          </mc:Choice>
          <mc:Fallback xmlns="">
            <p:pic>
              <p:nvPicPr>
                <p:cNvPr id="13" name="Entrada de lápiz 12">
                  <a:extLst>
                    <a:ext uri="{FF2B5EF4-FFF2-40B4-BE49-F238E27FC236}">
                      <a16:creationId xmlns:a16="http://schemas.microsoft.com/office/drawing/2014/main" id="{E6B40092-FE32-4CAC-9708-B930D39D4517}"/>
                    </a:ext>
                  </a:extLst>
                </p:cNvPr>
                <p:cNvPicPr/>
                <p:nvPr/>
              </p:nvPicPr>
              <p:blipFill>
                <a:blip r:embed="rId21"/>
                <a:stretch>
                  <a:fillRect/>
                </a:stretch>
              </p:blipFill>
              <p:spPr>
                <a:xfrm>
                  <a:off x="3337560" y="305119"/>
                  <a:ext cx="153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93B80F96-F7DB-4CA3-A9A3-EE0DD7CC238E}"/>
                    </a:ext>
                  </a:extLst>
                </p14:cNvPr>
                <p14:cNvContentPartPr/>
                <p14:nvPr/>
              </p14:nvContentPartPr>
              <p14:xfrm>
                <a:off x="3354840" y="394039"/>
                <a:ext cx="68760" cy="2880"/>
              </p14:xfrm>
            </p:contentPart>
          </mc:Choice>
          <mc:Fallback xmlns="">
            <p:pic>
              <p:nvPicPr>
                <p:cNvPr id="14" name="Entrada de lápiz 13">
                  <a:extLst>
                    <a:ext uri="{FF2B5EF4-FFF2-40B4-BE49-F238E27FC236}">
                      <a16:creationId xmlns:a16="http://schemas.microsoft.com/office/drawing/2014/main" id="{93B80F96-F7DB-4CA3-A9A3-EE0DD7CC238E}"/>
                    </a:ext>
                  </a:extLst>
                </p:cNvPr>
                <p:cNvPicPr/>
                <p:nvPr/>
              </p:nvPicPr>
              <p:blipFill>
                <a:blip r:embed="rId23"/>
                <a:stretch>
                  <a:fillRect/>
                </a:stretch>
              </p:blipFill>
              <p:spPr>
                <a:xfrm>
                  <a:off x="3345840" y="385399"/>
                  <a:ext cx="864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7DF601B4-8650-4B3C-ADC9-0B15FB53C8A8}"/>
                    </a:ext>
                  </a:extLst>
                </p14:cNvPr>
                <p14:cNvContentPartPr/>
                <p14:nvPr/>
              </p14:nvContentPartPr>
              <p14:xfrm>
                <a:off x="3365640" y="289639"/>
                <a:ext cx="142200" cy="53640"/>
              </p14:xfrm>
            </p:contentPart>
          </mc:Choice>
          <mc:Fallback xmlns="">
            <p:pic>
              <p:nvPicPr>
                <p:cNvPr id="15" name="Entrada de lápiz 14">
                  <a:extLst>
                    <a:ext uri="{FF2B5EF4-FFF2-40B4-BE49-F238E27FC236}">
                      <a16:creationId xmlns:a16="http://schemas.microsoft.com/office/drawing/2014/main" id="{7DF601B4-8650-4B3C-ADC9-0B15FB53C8A8}"/>
                    </a:ext>
                  </a:extLst>
                </p:cNvPr>
                <p:cNvPicPr/>
                <p:nvPr/>
              </p:nvPicPr>
              <p:blipFill>
                <a:blip r:embed="rId25"/>
                <a:stretch>
                  <a:fillRect/>
                </a:stretch>
              </p:blipFill>
              <p:spPr>
                <a:xfrm>
                  <a:off x="3356640" y="280999"/>
                  <a:ext cx="159840" cy="7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CF88E6F5-125C-4AB8-A54E-D09914A2A7D9}"/>
                  </a:ext>
                </a:extLst>
              </p14:cNvPr>
              <p14:cNvContentPartPr/>
              <p14:nvPr/>
            </p14:nvContentPartPr>
            <p14:xfrm>
              <a:off x="1848960" y="574759"/>
              <a:ext cx="1650600" cy="58320"/>
            </p14:xfrm>
          </p:contentPart>
        </mc:Choice>
        <mc:Fallback xmlns="">
          <p:pic>
            <p:nvPicPr>
              <p:cNvPr id="16" name="Entrada de lápiz 15">
                <a:extLst>
                  <a:ext uri="{FF2B5EF4-FFF2-40B4-BE49-F238E27FC236}">
                    <a16:creationId xmlns:a16="http://schemas.microsoft.com/office/drawing/2014/main" id="{CF88E6F5-125C-4AB8-A54E-D09914A2A7D9}"/>
                  </a:ext>
                </a:extLst>
              </p:cNvPr>
              <p:cNvPicPr/>
              <p:nvPr/>
            </p:nvPicPr>
            <p:blipFill>
              <a:blip r:embed="rId27"/>
              <a:stretch>
                <a:fillRect/>
              </a:stretch>
            </p:blipFill>
            <p:spPr>
              <a:xfrm>
                <a:off x="1840320" y="566119"/>
                <a:ext cx="1668240" cy="75960"/>
              </a:xfrm>
              <a:prstGeom prst="rect">
                <a:avLst/>
              </a:prstGeom>
            </p:spPr>
          </p:pic>
        </mc:Fallback>
      </mc:AlternateContent>
      <p:grpSp>
        <p:nvGrpSpPr>
          <p:cNvPr id="22" name="Grupo 21">
            <a:extLst>
              <a:ext uri="{FF2B5EF4-FFF2-40B4-BE49-F238E27FC236}">
                <a16:creationId xmlns:a16="http://schemas.microsoft.com/office/drawing/2014/main" id="{DADB9259-5560-48EF-B6EC-2467EB6398AD}"/>
              </a:ext>
            </a:extLst>
          </p:cNvPr>
          <p:cNvGrpSpPr/>
          <p:nvPr/>
        </p:nvGrpSpPr>
        <p:grpSpPr>
          <a:xfrm>
            <a:off x="2579760" y="797239"/>
            <a:ext cx="468720" cy="300960"/>
            <a:chOff x="2579760" y="797239"/>
            <a:chExt cx="468720" cy="300960"/>
          </a:xfrm>
        </p:grpSpPr>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6FCA8F5E-EA66-4A12-A633-07E0403CF7FB}"/>
                    </a:ext>
                  </a:extLst>
                </p14:cNvPr>
                <p14:cNvContentPartPr/>
                <p14:nvPr/>
              </p14:nvContentPartPr>
              <p14:xfrm>
                <a:off x="2579760" y="797239"/>
                <a:ext cx="194400" cy="251640"/>
              </p14:xfrm>
            </p:contentPart>
          </mc:Choice>
          <mc:Fallback xmlns="">
            <p:pic>
              <p:nvPicPr>
                <p:cNvPr id="17" name="Entrada de lápiz 16">
                  <a:extLst>
                    <a:ext uri="{FF2B5EF4-FFF2-40B4-BE49-F238E27FC236}">
                      <a16:creationId xmlns:a16="http://schemas.microsoft.com/office/drawing/2014/main" id="{6FCA8F5E-EA66-4A12-A633-07E0403CF7FB}"/>
                    </a:ext>
                  </a:extLst>
                </p:cNvPr>
                <p:cNvPicPr/>
                <p:nvPr/>
              </p:nvPicPr>
              <p:blipFill>
                <a:blip r:embed="rId29"/>
                <a:stretch>
                  <a:fillRect/>
                </a:stretch>
              </p:blipFill>
              <p:spPr>
                <a:xfrm>
                  <a:off x="2570760" y="788599"/>
                  <a:ext cx="212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97C4A4FD-83D8-4E95-B8AF-38BB41CD2785}"/>
                    </a:ext>
                  </a:extLst>
                </p14:cNvPr>
                <p14:cNvContentPartPr/>
                <p14:nvPr/>
              </p14:nvContentPartPr>
              <p14:xfrm>
                <a:off x="2817720" y="904879"/>
                <a:ext cx="230760" cy="193320"/>
              </p14:xfrm>
            </p:contentPart>
          </mc:Choice>
          <mc:Fallback xmlns="">
            <p:pic>
              <p:nvPicPr>
                <p:cNvPr id="18" name="Entrada de lápiz 17">
                  <a:extLst>
                    <a:ext uri="{FF2B5EF4-FFF2-40B4-BE49-F238E27FC236}">
                      <a16:creationId xmlns:a16="http://schemas.microsoft.com/office/drawing/2014/main" id="{97C4A4FD-83D8-4E95-B8AF-38BB41CD2785}"/>
                    </a:ext>
                  </a:extLst>
                </p:cNvPr>
                <p:cNvPicPr/>
                <p:nvPr/>
              </p:nvPicPr>
              <p:blipFill>
                <a:blip r:embed="rId31"/>
                <a:stretch>
                  <a:fillRect/>
                </a:stretch>
              </p:blipFill>
              <p:spPr>
                <a:xfrm>
                  <a:off x="2808720" y="895879"/>
                  <a:ext cx="248400" cy="210960"/>
                </a:xfrm>
                <a:prstGeom prst="rect">
                  <a:avLst/>
                </a:prstGeom>
              </p:spPr>
            </p:pic>
          </mc:Fallback>
        </mc:AlternateContent>
      </p:grpSp>
      <p:grpSp>
        <p:nvGrpSpPr>
          <p:cNvPr id="21" name="Grupo 20">
            <a:extLst>
              <a:ext uri="{FF2B5EF4-FFF2-40B4-BE49-F238E27FC236}">
                <a16:creationId xmlns:a16="http://schemas.microsoft.com/office/drawing/2014/main" id="{B92C9E06-BE7A-4B4C-B15B-6B39F1A61B98}"/>
              </a:ext>
            </a:extLst>
          </p:cNvPr>
          <p:cNvGrpSpPr/>
          <p:nvPr/>
        </p:nvGrpSpPr>
        <p:grpSpPr>
          <a:xfrm>
            <a:off x="3885120" y="479719"/>
            <a:ext cx="241560" cy="120960"/>
            <a:chOff x="3885120" y="479719"/>
            <a:chExt cx="241560" cy="120960"/>
          </a:xfrm>
        </p:grpSpPr>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FFCC1DDF-E22F-43C8-9389-8AF009C2594E}"/>
                    </a:ext>
                  </a:extLst>
                </p14:cNvPr>
                <p14:cNvContentPartPr/>
                <p14:nvPr/>
              </p14:nvContentPartPr>
              <p14:xfrm>
                <a:off x="3885120" y="479719"/>
                <a:ext cx="241560" cy="19800"/>
              </p14:xfrm>
            </p:contentPart>
          </mc:Choice>
          <mc:Fallback xmlns="">
            <p:pic>
              <p:nvPicPr>
                <p:cNvPr id="19" name="Entrada de lápiz 18">
                  <a:extLst>
                    <a:ext uri="{FF2B5EF4-FFF2-40B4-BE49-F238E27FC236}">
                      <a16:creationId xmlns:a16="http://schemas.microsoft.com/office/drawing/2014/main" id="{FFCC1DDF-E22F-43C8-9389-8AF009C2594E}"/>
                    </a:ext>
                  </a:extLst>
                </p:cNvPr>
                <p:cNvPicPr/>
                <p:nvPr/>
              </p:nvPicPr>
              <p:blipFill>
                <a:blip r:embed="rId33"/>
                <a:stretch>
                  <a:fillRect/>
                </a:stretch>
              </p:blipFill>
              <p:spPr>
                <a:xfrm>
                  <a:off x="3876120" y="471079"/>
                  <a:ext cx="259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2B584D01-752D-4A82-9B89-D3C9E3FB320B}"/>
                    </a:ext>
                  </a:extLst>
                </p14:cNvPr>
                <p14:cNvContentPartPr/>
                <p14:nvPr/>
              </p14:nvContentPartPr>
              <p14:xfrm>
                <a:off x="3899160" y="576559"/>
                <a:ext cx="198360" cy="24120"/>
              </p14:xfrm>
            </p:contentPart>
          </mc:Choice>
          <mc:Fallback xmlns="">
            <p:pic>
              <p:nvPicPr>
                <p:cNvPr id="20" name="Entrada de lápiz 19">
                  <a:extLst>
                    <a:ext uri="{FF2B5EF4-FFF2-40B4-BE49-F238E27FC236}">
                      <a16:creationId xmlns:a16="http://schemas.microsoft.com/office/drawing/2014/main" id="{2B584D01-752D-4A82-9B89-D3C9E3FB320B}"/>
                    </a:ext>
                  </a:extLst>
                </p:cNvPr>
                <p:cNvPicPr/>
                <p:nvPr/>
              </p:nvPicPr>
              <p:blipFill>
                <a:blip r:embed="rId35"/>
                <a:stretch>
                  <a:fillRect/>
                </a:stretch>
              </p:blipFill>
              <p:spPr>
                <a:xfrm>
                  <a:off x="3890520" y="567919"/>
                  <a:ext cx="216000" cy="41760"/>
                </a:xfrm>
                <a:prstGeom prst="rect">
                  <a:avLst/>
                </a:prstGeom>
              </p:spPr>
            </p:pic>
          </mc:Fallback>
        </mc:AlternateContent>
      </p:grpSp>
      <p:grpSp>
        <p:nvGrpSpPr>
          <p:cNvPr id="38" name="Grupo 37">
            <a:extLst>
              <a:ext uri="{FF2B5EF4-FFF2-40B4-BE49-F238E27FC236}">
                <a16:creationId xmlns:a16="http://schemas.microsoft.com/office/drawing/2014/main" id="{6D3D0580-716F-4908-AD6A-20767B7E138E}"/>
              </a:ext>
            </a:extLst>
          </p:cNvPr>
          <p:cNvGrpSpPr/>
          <p:nvPr/>
        </p:nvGrpSpPr>
        <p:grpSpPr>
          <a:xfrm>
            <a:off x="4728600" y="80839"/>
            <a:ext cx="1706760" cy="783000"/>
            <a:chOff x="4728600" y="80839"/>
            <a:chExt cx="1706760" cy="783000"/>
          </a:xfrm>
        </p:grpSpPr>
        <mc:AlternateContent xmlns:mc="http://schemas.openxmlformats.org/markup-compatibility/2006" xmlns:p14="http://schemas.microsoft.com/office/powerpoint/2010/main">
          <mc:Choice Requires="p14">
            <p:contentPart p14:bwMode="auto" r:id="rId36">
              <p14:nvContentPartPr>
                <p14:cNvPr id="24" name="Entrada de lápiz 23">
                  <a:extLst>
                    <a:ext uri="{FF2B5EF4-FFF2-40B4-BE49-F238E27FC236}">
                      <a16:creationId xmlns:a16="http://schemas.microsoft.com/office/drawing/2014/main" id="{4B70D83E-0163-403A-9F8B-C815F047E9B5}"/>
                    </a:ext>
                  </a:extLst>
                </p14:cNvPr>
                <p14:cNvContentPartPr/>
                <p14:nvPr/>
              </p14:nvContentPartPr>
              <p14:xfrm>
                <a:off x="4755240" y="205399"/>
                <a:ext cx="103320" cy="145440"/>
              </p14:xfrm>
            </p:contentPart>
          </mc:Choice>
          <mc:Fallback xmlns="">
            <p:pic>
              <p:nvPicPr>
                <p:cNvPr id="24" name="Entrada de lápiz 23">
                  <a:extLst>
                    <a:ext uri="{FF2B5EF4-FFF2-40B4-BE49-F238E27FC236}">
                      <a16:creationId xmlns:a16="http://schemas.microsoft.com/office/drawing/2014/main" id="{4B70D83E-0163-403A-9F8B-C815F047E9B5}"/>
                    </a:ext>
                  </a:extLst>
                </p:cNvPr>
                <p:cNvPicPr/>
                <p:nvPr/>
              </p:nvPicPr>
              <p:blipFill>
                <a:blip r:embed="rId37"/>
                <a:stretch>
                  <a:fillRect/>
                </a:stretch>
              </p:blipFill>
              <p:spPr>
                <a:xfrm>
                  <a:off x="4746600" y="196399"/>
                  <a:ext cx="120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Entrada de lápiz 24">
                  <a:extLst>
                    <a:ext uri="{FF2B5EF4-FFF2-40B4-BE49-F238E27FC236}">
                      <a16:creationId xmlns:a16="http://schemas.microsoft.com/office/drawing/2014/main" id="{CB82756C-0DBA-4B65-B50C-56B1B5BC5A61}"/>
                    </a:ext>
                  </a:extLst>
                </p14:cNvPr>
                <p14:cNvContentPartPr/>
                <p14:nvPr/>
              </p14:nvContentPartPr>
              <p14:xfrm>
                <a:off x="4947480" y="220519"/>
                <a:ext cx="402840" cy="105120"/>
              </p14:xfrm>
            </p:contentPart>
          </mc:Choice>
          <mc:Fallback xmlns="">
            <p:pic>
              <p:nvPicPr>
                <p:cNvPr id="25" name="Entrada de lápiz 24">
                  <a:extLst>
                    <a:ext uri="{FF2B5EF4-FFF2-40B4-BE49-F238E27FC236}">
                      <a16:creationId xmlns:a16="http://schemas.microsoft.com/office/drawing/2014/main" id="{CB82756C-0DBA-4B65-B50C-56B1B5BC5A61}"/>
                    </a:ext>
                  </a:extLst>
                </p:cNvPr>
                <p:cNvPicPr/>
                <p:nvPr/>
              </p:nvPicPr>
              <p:blipFill>
                <a:blip r:embed="rId39"/>
                <a:stretch>
                  <a:fillRect/>
                </a:stretch>
              </p:blipFill>
              <p:spPr>
                <a:xfrm>
                  <a:off x="4938480" y="211879"/>
                  <a:ext cx="420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Entrada de lápiz 25">
                  <a:extLst>
                    <a:ext uri="{FF2B5EF4-FFF2-40B4-BE49-F238E27FC236}">
                      <a16:creationId xmlns:a16="http://schemas.microsoft.com/office/drawing/2014/main" id="{AA3AA688-94FE-4991-A318-5949C517EB39}"/>
                    </a:ext>
                  </a:extLst>
                </p14:cNvPr>
                <p14:cNvContentPartPr/>
                <p14:nvPr/>
              </p14:nvContentPartPr>
              <p14:xfrm>
                <a:off x="5515920" y="80839"/>
                <a:ext cx="253080" cy="197280"/>
              </p14:xfrm>
            </p:contentPart>
          </mc:Choice>
          <mc:Fallback xmlns="">
            <p:pic>
              <p:nvPicPr>
                <p:cNvPr id="26" name="Entrada de lápiz 25">
                  <a:extLst>
                    <a:ext uri="{FF2B5EF4-FFF2-40B4-BE49-F238E27FC236}">
                      <a16:creationId xmlns:a16="http://schemas.microsoft.com/office/drawing/2014/main" id="{AA3AA688-94FE-4991-A318-5949C517EB39}"/>
                    </a:ext>
                  </a:extLst>
                </p:cNvPr>
                <p:cNvPicPr/>
                <p:nvPr/>
              </p:nvPicPr>
              <p:blipFill>
                <a:blip r:embed="rId41"/>
                <a:stretch>
                  <a:fillRect/>
                </a:stretch>
              </p:blipFill>
              <p:spPr>
                <a:xfrm>
                  <a:off x="5506920" y="71839"/>
                  <a:ext cx="270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Entrada de lápiz 26">
                  <a:extLst>
                    <a:ext uri="{FF2B5EF4-FFF2-40B4-BE49-F238E27FC236}">
                      <a16:creationId xmlns:a16="http://schemas.microsoft.com/office/drawing/2014/main" id="{7E0BF87A-2E0A-4DD2-A5DE-2F9E7DFA10AF}"/>
                    </a:ext>
                  </a:extLst>
                </p14:cNvPr>
                <p14:cNvContentPartPr/>
                <p14:nvPr/>
              </p14:nvContentPartPr>
              <p14:xfrm>
                <a:off x="5842440" y="116479"/>
                <a:ext cx="119520" cy="138240"/>
              </p14:xfrm>
            </p:contentPart>
          </mc:Choice>
          <mc:Fallback xmlns="">
            <p:pic>
              <p:nvPicPr>
                <p:cNvPr id="27" name="Entrada de lápiz 26">
                  <a:extLst>
                    <a:ext uri="{FF2B5EF4-FFF2-40B4-BE49-F238E27FC236}">
                      <a16:creationId xmlns:a16="http://schemas.microsoft.com/office/drawing/2014/main" id="{7E0BF87A-2E0A-4DD2-A5DE-2F9E7DFA10AF}"/>
                    </a:ext>
                  </a:extLst>
                </p:cNvPr>
                <p:cNvPicPr/>
                <p:nvPr/>
              </p:nvPicPr>
              <p:blipFill>
                <a:blip r:embed="rId43"/>
                <a:stretch>
                  <a:fillRect/>
                </a:stretch>
              </p:blipFill>
              <p:spPr>
                <a:xfrm>
                  <a:off x="5833800" y="107479"/>
                  <a:ext cx="137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Entrada de lápiz 27">
                  <a:extLst>
                    <a:ext uri="{FF2B5EF4-FFF2-40B4-BE49-F238E27FC236}">
                      <a16:creationId xmlns:a16="http://schemas.microsoft.com/office/drawing/2014/main" id="{04CEEFA1-A6B0-4E33-BDD9-44390218C4ED}"/>
                    </a:ext>
                  </a:extLst>
                </p14:cNvPr>
                <p14:cNvContentPartPr/>
                <p14:nvPr/>
              </p14:nvContentPartPr>
              <p14:xfrm>
                <a:off x="5887440" y="218359"/>
                <a:ext cx="82080" cy="18000"/>
              </p14:xfrm>
            </p:contentPart>
          </mc:Choice>
          <mc:Fallback xmlns="">
            <p:pic>
              <p:nvPicPr>
                <p:cNvPr id="28" name="Entrada de lápiz 27">
                  <a:extLst>
                    <a:ext uri="{FF2B5EF4-FFF2-40B4-BE49-F238E27FC236}">
                      <a16:creationId xmlns:a16="http://schemas.microsoft.com/office/drawing/2014/main" id="{04CEEFA1-A6B0-4E33-BDD9-44390218C4ED}"/>
                    </a:ext>
                  </a:extLst>
                </p:cNvPr>
                <p:cNvPicPr/>
                <p:nvPr/>
              </p:nvPicPr>
              <p:blipFill>
                <a:blip r:embed="rId45"/>
                <a:stretch>
                  <a:fillRect/>
                </a:stretch>
              </p:blipFill>
              <p:spPr>
                <a:xfrm>
                  <a:off x="5878800" y="209719"/>
                  <a:ext cx="99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Entrada de lápiz 28">
                  <a:extLst>
                    <a:ext uri="{FF2B5EF4-FFF2-40B4-BE49-F238E27FC236}">
                      <a16:creationId xmlns:a16="http://schemas.microsoft.com/office/drawing/2014/main" id="{01878C2E-A962-400C-9C09-77229237CEB5}"/>
                    </a:ext>
                  </a:extLst>
                </p14:cNvPr>
                <p14:cNvContentPartPr/>
                <p14:nvPr/>
              </p14:nvContentPartPr>
              <p14:xfrm>
                <a:off x="4728600" y="382519"/>
                <a:ext cx="1347840" cy="84600"/>
              </p14:xfrm>
            </p:contentPart>
          </mc:Choice>
          <mc:Fallback xmlns="">
            <p:pic>
              <p:nvPicPr>
                <p:cNvPr id="29" name="Entrada de lápiz 28">
                  <a:extLst>
                    <a:ext uri="{FF2B5EF4-FFF2-40B4-BE49-F238E27FC236}">
                      <a16:creationId xmlns:a16="http://schemas.microsoft.com/office/drawing/2014/main" id="{01878C2E-A962-400C-9C09-77229237CEB5}"/>
                    </a:ext>
                  </a:extLst>
                </p:cNvPr>
                <p:cNvPicPr/>
                <p:nvPr/>
              </p:nvPicPr>
              <p:blipFill>
                <a:blip r:embed="rId47"/>
                <a:stretch>
                  <a:fillRect/>
                </a:stretch>
              </p:blipFill>
              <p:spPr>
                <a:xfrm>
                  <a:off x="4719600" y="373879"/>
                  <a:ext cx="1365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Entrada de lápiz 30">
                  <a:extLst>
                    <a:ext uri="{FF2B5EF4-FFF2-40B4-BE49-F238E27FC236}">
                      <a16:creationId xmlns:a16="http://schemas.microsoft.com/office/drawing/2014/main" id="{3E6B0FF6-2D4F-4DEA-8B0F-117BE87CAF56}"/>
                    </a:ext>
                  </a:extLst>
                </p14:cNvPr>
                <p14:cNvContentPartPr/>
                <p14:nvPr/>
              </p14:nvContentPartPr>
              <p14:xfrm>
                <a:off x="5189040" y="590239"/>
                <a:ext cx="87480" cy="273600"/>
              </p14:xfrm>
            </p:contentPart>
          </mc:Choice>
          <mc:Fallback xmlns="">
            <p:pic>
              <p:nvPicPr>
                <p:cNvPr id="31" name="Entrada de lápiz 30">
                  <a:extLst>
                    <a:ext uri="{FF2B5EF4-FFF2-40B4-BE49-F238E27FC236}">
                      <a16:creationId xmlns:a16="http://schemas.microsoft.com/office/drawing/2014/main" id="{3E6B0FF6-2D4F-4DEA-8B0F-117BE87CAF56}"/>
                    </a:ext>
                  </a:extLst>
                </p:cNvPr>
                <p:cNvPicPr/>
                <p:nvPr/>
              </p:nvPicPr>
              <p:blipFill>
                <a:blip r:embed="rId49"/>
                <a:stretch>
                  <a:fillRect/>
                </a:stretch>
              </p:blipFill>
              <p:spPr>
                <a:xfrm>
                  <a:off x="5180040" y="581599"/>
                  <a:ext cx="1051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Entrada de lápiz 31">
                  <a:extLst>
                    <a:ext uri="{FF2B5EF4-FFF2-40B4-BE49-F238E27FC236}">
                      <a16:creationId xmlns:a16="http://schemas.microsoft.com/office/drawing/2014/main" id="{F868820B-21BC-413E-A9AB-704C45A70C9D}"/>
                    </a:ext>
                  </a:extLst>
                </p14:cNvPr>
                <p14:cNvContentPartPr/>
                <p14:nvPr/>
              </p14:nvContentPartPr>
              <p14:xfrm>
                <a:off x="5360400" y="774199"/>
                <a:ext cx="9720" cy="13320"/>
              </p14:xfrm>
            </p:contentPart>
          </mc:Choice>
          <mc:Fallback xmlns="">
            <p:pic>
              <p:nvPicPr>
                <p:cNvPr id="32" name="Entrada de lápiz 31">
                  <a:extLst>
                    <a:ext uri="{FF2B5EF4-FFF2-40B4-BE49-F238E27FC236}">
                      <a16:creationId xmlns:a16="http://schemas.microsoft.com/office/drawing/2014/main" id="{F868820B-21BC-413E-A9AB-704C45A70C9D}"/>
                    </a:ext>
                  </a:extLst>
                </p:cNvPr>
                <p:cNvPicPr/>
                <p:nvPr/>
              </p:nvPicPr>
              <p:blipFill>
                <a:blip r:embed="rId51"/>
                <a:stretch>
                  <a:fillRect/>
                </a:stretch>
              </p:blipFill>
              <p:spPr>
                <a:xfrm>
                  <a:off x="5351400" y="765199"/>
                  <a:ext cx="27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Entrada de lápiz 32">
                  <a:extLst>
                    <a:ext uri="{FF2B5EF4-FFF2-40B4-BE49-F238E27FC236}">
                      <a16:creationId xmlns:a16="http://schemas.microsoft.com/office/drawing/2014/main" id="{7958ECE3-E064-452E-9E0C-178A3A5FD211}"/>
                    </a:ext>
                  </a:extLst>
                </p14:cNvPr>
                <p14:cNvContentPartPr/>
                <p14:nvPr/>
              </p14:nvContentPartPr>
              <p14:xfrm>
                <a:off x="5475960" y="632719"/>
                <a:ext cx="46800" cy="138960"/>
              </p14:xfrm>
            </p:contentPart>
          </mc:Choice>
          <mc:Fallback xmlns="">
            <p:pic>
              <p:nvPicPr>
                <p:cNvPr id="33" name="Entrada de lápiz 32">
                  <a:extLst>
                    <a:ext uri="{FF2B5EF4-FFF2-40B4-BE49-F238E27FC236}">
                      <a16:creationId xmlns:a16="http://schemas.microsoft.com/office/drawing/2014/main" id="{7958ECE3-E064-452E-9E0C-178A3A5FD211}"/>
                    </a:ext>
                  </a:extLst>
                </p:cNvPr>
                <p:cNvPicPr/>
                <p:nvPr/>
              </p:nvPicPr>
              <p:blipFill>
                <a:blip r:embed="rId53"/>
                <a:stretch>
                  <a:fillRect/>
                </a:stretch>
              </p:blipFill>
              <p:spPr>
                <a:xfrm>
                  <a:off x="5466960" y="623719"/>
                  <a:ext cx="64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Entrada de lápiz 33">
                  <a:extLst>
                    <a:ext uri="{FF2B5EF4-FFF2-40B4-BE49-F238E27FC236}">
                      <a16:creationId xmlns:a16="http://schemas.microsoft.com/office/drawing/2014/main" id="{83E091AA-DFDD-4BA4-AE4B-92131F2F7ECE}"/>
                    </a:ext>
                  </a:extLst>
                </p14:cNvPr>
                <p14:cNvContentPartPr/>
                <p14:nvPr/>
              </p14:nvContentPartPr>
              <p14:xfrm>
                <a:off x="5546880" y="617239"/>
                <a:ext cx="108000" cy="129600"/>
              </p14:xfrm>
            </p:contentPart>
          </mc:Choice>
          <mc:Fallback xmlns="">
            <p:pic>
              <p:nvPicPr>
                <p:cNvPr id="34" name="Entrada de lápiz 33">
                  <a:extLst>
                    <a:ext uri="{FF2B5EF4-FFF2-40B4-BE49-F238E27FC236}">
                      <a16:creationId xmlns:a16="http://schemas.microsoft.com/office/drawing/2014/main" id="{83E091AA-DFDD-4BA4-AE4B-92131F2F7ECE}"/>
                    </a:ext>
                  </a:extLst>
                </p:cNvPr>
                <p:cNvPicPr/>
                <p:nvPr/>
              </p:nvPicPr>
              <p:blipFill>
                <a:blip r:embed="rId55"/>
                <a:stretch>
                  <a:fillRect/>
                </a:stretch>
              </p:blipFill>
              <p:spPr>
                <a:xfrm>
                  <a:off x="5537880" y="608239"/>
                  <a:ext cx="12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Entrada de lápiz 34">
                  <a:extLst>
                    <a:ext uri="{FF2B5EF4-FFF2-40B4-BE49-F238E27FC236}">
                      <a16:creationId xmlns:a16="http://schemas.microsoft.com/office/drawing/2014/main" id="{F5F8DED8-5A5D-47A9-B465-97A497FBB7BB}"/>
                    </a:ext>
                  </a:extLst>
                </p14:cNvPr>
                <p14:cNvContentPartPr/>
                <p14:nvPr/>
              </p14:nvContentPartPr>
              <p14:xfrm>
                <a:off x="5726880" y="520399"/>
                <a:ext cx="95400" cy="110160"/>
              </p14:xfrm>
            </p:contentPart>
          </mc:Choice>
          <mc:Fallback xmlns="">
            <p:pic>
              <p:nvPicPr>
                <p:cNvPr id="35" name="Entrada de lápiz 34">
                  <a:extLst>
                    <a:ext uri="{FF2B5EF4-FFF2-40B4-BE49-F238E27FC236}">
                      <a16:creationId xmlns:a16="http://schemas.microsoft.com/office/drawing/2014/main" id="{F5F8DED8-5A5D-47A9-B465-97A497FBB7BB}"/>
                    </a:ext>
                  </a:extLst>
                </p:cNvPr>
                <p:cNvPicPr/>
                <p:nvPr/>
              </p:nvPicPr>
              <p:blipFill>
                <a:blip r:embed="rId57"/>
                <a:stretch>
                  <a:fillRect/>
                </a:stretch>
              </p:blipFill>
              <p:spPr>
                <a:xfrm>
                  <a:off x="5718240" y="511759"/>
                  <a:ext cx="113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Entrada de lápiz 35">
                  <a:extLst>
                    <a:ext uri="{FF2B5EF4-FFF2-40B4-BE49-F238E27FC236}">
                      <a16:creationId xmlns:a16="http://schemas.microsoft.com/office/drawing/2014/main" id="{D3829D08-93A4-4674-8CF7-0E1304170193}"/>
                    </a:ext>
                  </a:extLst>
                </p14:cNvPr>
                <p14:cNvContentPartPr/>
                <p14:nvPr/>
              </p14:nvContentPartPr>
              <p14:xfrm>
                <a:off x="6265800" y="311239"/>
                <a:ext cx="169560" cy="16920"/>
              </p14:xfrm>
            </p:contentPart>
          </mc:Choice>
          <mc:Fallback xmlns="">
            <p:pic>
              <p:nvPicPr>
                <p:cNvPr id="36" name="Entrada de lápiz 35">
                  <a:extLst>
                    <a:ext uri="{FF2B5EF4-FFF2-40B4-BE49-F238E27FC236}">
                      <a16:creationId xmlns:a16="http://schemas.microsoft.com/office/drawing/2014/main" id="{D3829D08-93A4-4674-8CF7-0E1304170193}"/>
                    </a:ext>
                  </a:extLst>
                </p:cNvPr>
                <p:cNvPicPr/>
                <p:nvPr/>
              </p:nvPicPr>
              <p:blipFill>
                <a:blip r:embed="rId59"/>
                <a:stretch>
                  <a:fillRect/>
                </a:stretch>
              </p:blipFill>
              <p:spPr>
                <a:xfrm>
                  <a:off x="6257160" y="302599"/>
                  <a:ext cx="187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Entrada de lápiz 36">
                  <a:extLst>
                    <a:ext uri="{FF2B5EF4-FFF2-40B4-BE49-F238E27FC236}">
                      <a16:creationId xmlns:a16="http://schemas.microsoft.com/office/drawing/2014/main" id="{76C1E403-4D12-4B5C-AA3A-CCA4772F5D73}"/>
                    </a:ext>
                  </a:extLst>
                </p14:cNvPr>
                <p14:cNvContentPartPr/>
                <p14:nvPr/>
              </p14:nvContentPartPr>
              <p14:xfrm>
                <a:off x="6283080" y="425359"/>
                <a:ext cx="138960" cy="8640"/>
              </p14:xfrm>
            </p:contentPart>
          </mc:Choice>
          <mc:Fallback xmlns="">
            <p:pic>
              <p:nvPicPr>
                <p:cNvPr id="37" name="Entrada de lápiz 36">
                  <a:extLst>
                    <a:ext uri="{FF2B5EF4-FFF2-40B4-BE49-F238E27FC236}">
                      <a16:creationId xmlns:a16="http://schemas.microsoft.com/office/drawing/2014/main" id="{76C1E403-4D12-4B5C-AA3A-CCA4772F5D73}"/>
                    </a:ext>
                  </a:extLst>
                </p:cNvPr>
                <p:cNvPicPr/>
                <p:nvPr/>
              </p:nvPicPr>
              <p:blipFill>
                <a:blip r:embed="rId61"/>
                <a:stretch>
                  <a:fillRect/>
                </a:stretch>
              </p:blipFill>
              <p:spPr>
                <a:xfrm>
                  <a:off x="6274440" y="416359"/>
                  <a:ext cx="156600" cy="26280"/>
                </a:xfrm>
                <a:prstGeom prst="rect">
                  <a:avLst/>
                </a:prstGeom>
              </p:spPr>
            </p:pic>
          </mc:Fallback>
        </mc:AlternateContent>
      </p:grpSp>
      <p:grpSp>
        <p:nvGrpSpPr>
          <p:cNvPr id="44" name="Grupo 43">
            <a:extLst>
              <a:ext uri="{FF2B5EF4-FFF2-40B4-BE49-F238E27FC236}">
                <a16:creationId xmlns:a16="http://schemas.microsoft.com/office/drawing/2014/main" id="{86A1BB8D-CE36-47FB-A402-70DACFC490AB}"/>
              </a:ext>
            </a:extLst>
          </p:cNvPr>
          <p:cNvGrpSpPr/>
          <p:nvPr/>
        </p:nvGrpSpPr>
        <p:grpSpPr>
          <a:xfrm>
            <a:off x="6656760" y="168679"/>
            <a:ext cx="1163160" cy="471240"/>
            <a:chOff x="6656760" y="168679"/>
            <a:chExt cx="1163160" cy="471240"/>
          </a:xfrm>
        </p:grpSpPr>
        <mc:AlternateContent xmlns:mc="http://schemas.openxmlformats.org/markup-compatibility/2006" xmlns:p14="http://schemas.microsoft.com/office/powerpoint/2010/main">
          <mc:Choice Requires="p14">
            <p:contentPart p14:bwMode="auto" r:id="rId62">
              <p14:nvContentPartPr>
                <p14:cNvPr id="39" name="Entrada de lápiz 38">
                  <a:extLst>
                    <a:ext uri="{FF2B5EF4-FFF2-40B4-BE49-F238E27FC236}">
                      <a16:creationId xmlns:a16="http://schemas.microsoft.com/office/drawing/2014/main" id="{7C0ED7C3-64C2-40FD-85C6-006D45989824}"/>
                    </a:ext>
                  </a:extLst>
                </p14:cNvPr>
                <p14:cNvContentPartPr/>
                <p14:nvPr/>
              </p14:nvContentPartPr>
              <p14:xfrm>
                <a:off x="6656760" y="256159"/>
                <a:ext cx="183240" cy="210960"/>
              </p14:xfrm>
            </p:contentPart>
          </mc:Choice>
          <mc:Fallback xmlns="">
            <p:pic>
              <p:nvPicPr>
                <p:cNvPr id="39" name="Entrada de lápiz 38">
                  <a:extLst>
                    <a:ext uri="{FF2B5EF4-FFF2-40B4-BE49-F238E27FC236}">
                      <a16:creationId xmlns:a16="http://schemas.microsoft.com/office/drawing/2014/main" id="{7C0ED7C3-64C2-40FD-85C6-006D45989824}"/>
                    </a:ext>
                  </a:extLst>
                </p:cNvPr>
                <p:cNvPicPr/>
                <p:nvPr/>
              </p:nvPicPr>
              <p:blipFill>
                <a:blip r:embed="rId63"/>
                <a:stretch>
                  <a:fillRect/>
                </a:stretch>
              </p:blipFill>
              <p:spPr>
                <a:xfrm>
                  <a:off x="6648120" y="247519"/>
                  <a:ext cx="2008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Entrada de lápiz 39">
                  <a:extLst>
                    <a:ext uri="{FF2B5EF4-FFF2-40B4-BE49-F238E27FC236}">
                      <a16:creationId xmlns:a16="http://schemas.microsoft.com/office/drawing/2014/main" id="{F8100EC2-0F34-41AE-8345-36707735A61B}"/>
                    </a:ext>
                  </a:extLst>
                </p14:cNvPr>
                <p14:cNvContentPartPr/>
                <p14:nvPr/>
              </p14:nvContentPartPr>
              <p14:xfrm>
                <a:off x="6897600" y="168679"/>
                <a:ext cx="18360" cy="71640"/>
              </p14:xfrm>
            </p:contentPart>
          </mc:Choice>
          <mc:Fallback xmlns="">
            <p:pic>
              <p:nvPicPr>
                <p:cNvPr id="40" name="Entrada de lápiz 39">
                  <a:extLst>
                    <a:ext uri="{FF2B5EF4-FFF2-40B4-BE49-F238E27FC236}">
                      <a16:creationId xmlns:a16="http://schemas.microsoft.com/office/drawing/2014/main" id="{F8100EC2-0F34-41AE-8345-36707735A61B}"/>
                    </a:ext>
                  </a:extLst>
                </p:cNvPr>
                <p:cNvPicPr/>
                <p:nvPr/>
              </p:nvPicPr>
              <p:blipFill>
                <a:blip r:embed="rId65"/>
                <a:stretch>
                  <a:fillRect/>
                </a:stretch>
              </p:blipFill>
              <p:spPr>
                <a:xfrm>
                  <a:off x="6888600" y="159679"/>
                  <a:ext cx="36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Entrada de lápiz 40">
                  <a:extLst>
                    <a:ext uri="{FF2B5EF4-FFF2-40B4-BE49-F238E27FC236}">
                      <a16:creationId xmlns:a16="http://schemas.microsoft.com/office/drawing/2014/main" id="{48EA2F28-B636-4977-8BDA-4C602A072BDA}"/>
                    </a:ext>
                  </a:extLst>
                </p14:cNvPr>
                <p14:cNvContentPartPr/>
                <p14:nvPr/>
              </p14:nvContentPartPr>
              <p14:xfrm>
                <a:off x="6962400" y="235639"/>
                <a:ext cx="155520" cy="206640"/>
              </p14:xfrm>
            </p:contentPart>
          </mc:Choice>
          <mc:Fallback xmlns="">
            <p:pic>
              <p:nvPicPr>
                <p:cNvPr id="41" name="Entrada de lápiz 40">
                  <a:extLst>
                    <a:ext uri="{FF2B5EF4-FFF2-40B4-BE49-F238E27FC236}">
                      <a16:creationId xmlns:a16="http://schemas.microsoft.com/office/drawing/2014/main" id="{48EA2F28-B636-4977-8BDA-4C602A072BDA}"/>
                    </a:ext>
                  </a:extLst>
                </p:cNvPr>
                <p:cNvPicPr/>
                <p:nvPr/>
              </p:nvPicPr>
              <p:blipFill>
                <a:blip r:embed="rId67"/>
                <a:stretch>
                  <a:fillRect/>
                </a:stretch>
              </p:blipFill>
              <p:spPr>
                <a:xfrm>
                  <a:off x="6953400" y="226639"/>
                  <a:ext cx="1731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Entrada de lápiz 41">
                  <a:extLst>
                    <a:ext uri="{FF2B5EF4-FFF2-40B4-BE49-F238E27FC236}">
                      <a16:creationId xmlns:a16="http://schemas.microsoft.com/office/drawing/2014/main" id="{67B967C8-65D7-41DF-AD51-E02387EC0E1D}"/>
                    </a:ext>
                  </a:extLst>
                </p14:cNvPr>
                <p14:cNvContentPartPr/>
                <p14:nvPr/>
              </p14:nvContentPartPr>
              <p14:xfrm>
                <a:off x="7309080" y="285679"/>
                <a:ext cx="200520" cy="354240"/>
              </p14:xfrm>
            </p:contentPart>
          </mc:Choice>
          <mc:Fallback xmlns="">
            <p:pic>
              <p:nvPicPr>
                <p:cNvPr id="42" name="Entrada de lápiz 41">
                  <a:extLst>
                    <a:ext uri="{FF2B5EF4-FFF2-40B4-BE49-F238E27FC236}">
                      <a16:creationId xmlns:a16="http://schemas.microsoft.com/office/drawing/2014/main" id="{67B967C8-65D7-41DF-AD51-E02387EC0E1D}"/>
                    </a:ext>
                  </a:extLst>
                </p:cNvPr>
                <p:cNvPicPr/>
                <p:nvPr/>
              </p:nvPicPr>
              <p:blipFill>
                <a:blip r:embed="rId69"/>
                <a:stretch>
                  <a:fillRect/>
                </a:stretch>
              </p:blipFill>
              <p:spPr>
                <a:xfrm>
                  <a:off x="7300080" y="276679"/>
                  <a:ext cx="2181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Entrada de lápiz 42">
                  <a:extLst>
                    <a:ext uri="{FF2B5EF4-FFF2-40B4-BE49-F238E27FC236}">
                      <a16:creationId xmlns:a16="http://schemas.microsoft.com/office/drawing/2014/main" id="{297B062A-FECE-47CF-BB5C-E6935D3B5D35}"/>
                    </a:ext>
                  </a:extLst>
                </p14:cNvPr>
                <p14:cNvContentPartPr/>
                <p14:nvPr/>
              </p14:nvContentPartPr>
              <p14:xfrm>
                <a:off x="7618680" y="207559"/>
                <a:ext cx="201240" cy="200160"/>
              </p14:xfrm>
            </p:contentPart>
          </mc:Choice>
          <mc:Fallback xmlns="">
            <p:pic>
              <p:nvPicPr>
                <p:cNvPr id="43" name="Entrada de lápiz 42">
                  <a:extLst>
                    <a:ext uri="{FF2B5EF4-FFF2-40B4-BE49-F238E27FC236}">
                      <a16:creationId xmlns:a16="http://schemas.microsoft.com/office/drawing/2014/main" id="{297B062A-FECE-47CF-BB5C-E6935D3B5D35}"/>
                    </a:ext>
                  </a:extLst>
                </p:cNvPr>
                <p:cNvPicPr/>
                <p:nvPr/>
              </p:nvPicPr>
              <p:blipFill>
                <a:blip r:embed="rId71"/>
                <a:stretch>
                  <a:fillRect/>
                </a:stretch>
              </p:blipFill>
              <p:spPr>
                <a:xfrm>
                  <a:off x="7609680" y="198919"/>
                  <a:ext cx="218880" cy="217800"/>
                </a:xfrm>
                <a:prstGeom prst="rect">
                  <a:avLst/>
                </a:prstGeom>
              </p:spPr>
            </p:pic>
          </mc:Fallback>
        </mc:AlternateContent>
      </p:grpSp>
      <p:grpSp>
        <p:nvGrpSpPr>
          <p:cNvPr id="70" name="Grupo 69">
            <a:extLst>
              <a:ext uri="{FF2B5EF4-FFF2-40B4-BE49-F238E27FC236}">
                <a16:creationId xmlns:a16="http://schemas.microsoft.com/office/drawing/2014/main" id="{06A91D86-B236-4D1B-8652-64ECA9B4D8B5}"/>
              </a:ext>
            </a:extLst>
          </p:cNvPr>
          <p:cNvGrpSpPr/>
          <p:nvPr/>
        </p:nvGrpSpPr>
        <p:grpSpPr>
          <a:xfrm>
            <a:off x="506520" y="1389079"/>
            <a:ext cx="2151000" cy="583920"/>
            <a:chOff x="506520" y="1389079"/>
            <a:chExt cx="2151000" cy="583920"/>
          </a:xfrm>
        </p:grpSpPr>
        <mc:AlternateContent xmlns:mc="http://schemas.openxmlformats.org/markup-compatibility/2006" xmlns:p14="http://schemas.microsoft.com/office/powerpoint/2010/main">
          <mc:Choice Requires="p14">
            <p:contentPart p14:bwMode="auto" r:id="rId72">
              <p14:nvContentPartPr>
                <p14:cNvPr id="45" name="Entrada de lápiz 44">
                  <a:extLst>
                    <a:ext uri="{FF2B5EF4-FFF2-40B4-BE49-F238E27FC236}">
                      <a16:creationId xmlns:a16="http://schemas.microsoft.com/office/drawing/2014/main" id="{171E6C2E-83AE-4E60-BFE3-DAB7FE677E0D}"/>
                    </a:ext>
                  </a:extLst>
                </p14:cNvPr>
                <p14:cNvContentPartPr/>
                <p14:nvPr/>
              </p14:nvContentPartPr>
              <p14:xfrm>
                <a:off x="506520" y="1400239"/>
                <a:ext cx="286560" cy="272880"/>
              </p14:xfrm>
            </p:contentPart>
          </mc:Choice>
          <mc:Fallback xmlns="">
            <p:pic>
              <p:nvPicPr>
                <p:cNvPr id="45" name="Entrada de lápiz 44">
                  <a:extLst>
                    <a:ext uri="{FF2B5EF4-FFF2-40B4-BE49-F238E27FC236}">
                      <a16:creationId xmlns:a16="http://schemas.microsoft.com/office/drawing/2014/main" id="{171E6C2E-83AE-4E60-BFE3-DAB7FE677E0D}"/>
                    </a:ext>
                  </a:extLst>
                </p:cNvPr>
                <p:cNvPicPr/>
                <p:nvPr/>
              </p:nvPicPr>
              <p:blipFill>
                <a:blip r:embed="rId73"/>
                <a:stretch>
                  <a:fillRect/>
                </a:stretch>
              </p:blipFill>
              <p:spPr>
                <a:xfrm>
                  <a:off x="497520" y="1391599"/>
                  <a:ext cx="304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Entrada de lápiz 45">
                  <a:extLst>
                    <a:ext uri="{FF2B5EF4-FFF2-40B4-BE49-F238E27FC236}">
                      <a16:creationId xmlns:a16="http://schemas.microsoft.com/office/drawing/2014/main" id="{8A48DEBF-FEAD-4EE8-9316-8A548FDAFEEA}"/>
                    </a:ext>
                  </a:extLst>
                </p14:cNvPr>
                <p14:cNvContentPartPr/>
                <p14:nvPr/>
              </p14:nvContentPartPr>
              <p14:xfrm>
                <a:off x="844560" y="1629919"/>
                <a:ext cx="194760" cy="117360"/>
              </p14:xfrm>
            </p:contentPart>
          </mc:Choice>
          <mc:Fallback xmlns="">
            <p:pic>
              <p:nvPicPr>
                <p:cNvPr id="46" name="Entrada de lápiz 45">
                  <a:extLst>
                    <a:ext uri="{FF2B5EF4-FFF2-40B4-BE49-F238E27FC236}">
                      <a16:creationId xmlns:a16="http://schemas.microsoft.com/office/drawing/2014/main" id="{8A48DEBF-FEAD-4EE8-9316-8A548FDAFEEA}"/>
                    </a:ext>
                  </a:extLst>
                </p:cNvPr>
                <p:cNvPicPr/>
                <p:nvPr/>
              </p:nvPicPr>
              <p:blipFill>
                <a:blip r:embed="rId75"/>
                <a:stretch>
                  <a:fillRect/>
                </a:stretch>
              </p:blipFill>
              <p:spPr>
                <a:xfrm>
                  <a:off x="835920" y="1620919"/>
                  <a:ext cx="212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Entrada de lápiz 46">
                  <a:extLst>
                    <a:ext uri="{FF2B5EF4-FFF2-40B4-BE49-F238E27FC236}">
                      <a16:creationId xmlns:a16="http://schemas.microsoft.com/office/drawing/2014/main" id="{B400FFCB-E734-4FAD-99CF-A8A327F59145}"/>
                    </a:ext>
                  </a:extLst>
                </p14:cNvPr>
                <p14:cNvContentPartPr/>
                <p14:nvPr/>
              </p14:nvContentPartPr>
              <p14:xfrm>
                <a:off x="1234800" y="1570519"/>
                <a:ext cx="157680" cy="24120"/>
              </p14:xfrm>
            </p:contentPart>
          </mc:Choice>
          <mc:Fallback xmlns="">
            <p:pic>
              <p:nvPicPr>
                <p:cNvPr id="47" name="Entrada de lápiz 46">
                  <a:extLst>
                    <a:ext uri="{FF2B5EF4-FFF2-40B4-BE49-F238E27FC236}">
                      <a16:creationId xmlns:a16="http://schemas.microsoft.com/office/drawing/2014/main" id="{B400FFCB-E734-4FAD-99CF-A8A327F59145}"/>
                    </a:ext>
                  </a:extLst>
                </p:cNvPr>
                <p:cNvPicPr/>
                <p:nvPr/>
              </p:nvPicPr>
              <p:blipFill>
                <a:blip r:embed="rId77"/>
                <a:stretch>
                  <a:fillRect/>
                </a:stretch>
              </p:blipFill>
              <p:spPr>
                <a:xfrm>
                  <a:off x="1225800" y="1561519"/>
                  <a:ext cx="175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Entrada de lápiz 47">
                  <a:extLst>
                    <a:ext uri="{FF2B5EF4-FFF2-40B4-BE49-F238E27FC236}">
                      <a16:creationId xmlns:a16="http://schemas.microsoft.com/office/drawing/2014/main" id="{44345F4F-D8AC-471B-8B9B-BB815492724F}"/>
                    </a:ext>
                  </a:extLst>
                </p14:cNvPr>
                <p14:cNvContentPartPr/>
                <p14:nvPr/>
              </p14:nvContentPartPr>
              <p14:xfrm>
                <a:off x="1279440" y="1652239"/>
                <a:ext cx="117720" cy="11160"/>
              </p14:xfrm>
            </p:contentPart>
          </mc:Choice>
          <mc:Fallback xmlns="">
            <p:pic>
              <p:nvPicPr>
                <p:cNvPr id="48" name="Entrada de lápiz 47">
                  <a:extLst>
                    <a:ext uri="{FF2B5EF4-FFF2-40B4-BE49-F238E27FC236}">
                      <a16:creationId xmlns:a16="http://schemas.microsoft.com/office/drawing/2014/main" id="{44345F4F-D8AC-471B-8B9B-BB815492724F}"/>
                    </a:ext>
                  </a:extLst>
                </p:cNvPr>
                <p:cNvPicPr/>
                <p:nvPr/>
              </p:nvPicPr>
              <p:blipFill>
                <a:blip r:embed="rId79"/>
                <a:stretch>
                  <a:fillRect/>
                </a:stretch>
              </p:blipFill>
              <p:spPr>
                <a:xfrm>
                  <a:off x="1270800" y="1643239"/>
                  <a:ext cx="135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Entrada de lápiz 48">
                  <a:extLst>
                    <a:ext uri="{FF2B5EF4-FFF2-40B4-BE49-F238E27FC236}">
                      <a16:creationId xmlns:a16="http://schemas.microsoft.com/office/drawing/2014/main" id="{123BF09B-7785-488D-B290-E48DEEF69FDF}"/>
                    </a:ext>
                  </a:extLst>
                </p14:cNvPr>
                <p14:cNvContentPartPr/>
                <p14:nvPr/>
              </p14:nvContentPartPr>
              <p14:xfrm>
                <a:off x="1747080" y="1538119"/>
                <a:ext cx="36720" cy="434880"/>
              </p14:xfrm>
            </p:contentPart>
          </mc:Choice>
          <mc:Fallback xmlns="">
            <p:pic>
              <p:nvPicPr>
                <p:cNvPr id="49" name="Entrada de lápiz 48">
                  <a:extLst>
                    <a:ext uri="{FF2B5EF4-FFF2-40B4-BE49-F238E27FC236}">
                      <a16:creationId xmlns:a16="http://schemas.microsoft.com/office/drawing/2014/main" id="{123BF09B-7785-488D-B290-E48DEEF69FDF}"/>
                    </a:ext>
                  </a:extLst>
                </p:cNvPr>
                <p:cNvPicPr/>
                <p:nvPr/>
              </p:nvPicPr>
              <p:blipFill>
                <a:blip r:embed="rId81"/>
                <a:stretch>
                  <a:fillRect/>
                </a:stretch>
              </p:blipFill>
              <p:spPr>
                <a:xfrm>
                  <a:off x="1738440" y="1529119"/>
                  <a:ext cx="543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Entrada de lápiz 49">
                  <a:extLst>
                    <a:ext uri="{FF2B5EF4-FFF2-40B4-BE49-F238E27FC236}">
                      <a16:creationId xmlns:a16="http://schemas.microsoft.com/office/drawing/2014/main" id="{E0BD3BCC-C53B-4AD3-B4EF-44836B0A5E0F}"/>
                    </a:ext>
                  </a:extLst>
                </p14:cNvPr>
                <p14:cNvContentPartPr/>
                <p14:nvPr/>
              </p14:nvContentPartPr>
              <p14:xfrm>
                <a:off x="1636560" y="1426519"/>
                <a:ext cx="349920" cy="261000"/>
              </p14:xfrm>
            </p:contentPart>
          </mc:Choice>
          <mc:Fallback xmlns="">
            <p:pic>
              <p:nvPicPr>
                <p:cNvPr id="50" name="Entrada de lápiz 49">
                  <a:extLst>
                    <a:ext uri="{FF2B5EF4-FFF2-40B4-BE49-F238E27FC236}">
                      <a16:creationId xmlns:a16="http://schemas.microsoft.com/office/drawing/2014/main" id="{E0BD3BCC-C53B-4AD3-B4EF-44836B0A5E0F}"/>
                    </a:ext>
                  </a:extLst>
                </p:cNvPr>
                <p:cNvPicPr/>
                <p:nvPr/>
              </p:nvPicPr>
              <p:blipFill>
                <a:blip r:embed="rId83"/>
                <a:stretch>
                  <a:fillRect/>
                </a:stretch>
              </p:blipFill>
              <p:spPr>
                <a:xfrm>
                  <a:off x="1627920" y="1417879"/>
                  <a:ext cx="367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Entrada de lápiz 51">
                  <a:extLst>
                    <a:ext uri="{FF2B5EF4-FFF2-40B4-BE49-F238E27FC236}">
                      <a16:creationId xmlns:a16="http://schemas.microsoft.com/office/drawing/2014/main" id="{BA07CEDC-89CE-417F-AA2E-667D43F38870}"/>
                    </a:ext>
                  </a:extLst>
                </p14:cNvPr>
                <p14:cNvContentPartPr/>
                <p14:nvPr/>
              </p14:nvContentPartPr>
              <p14:xfrm>
                <a:off x="2093040" y="1389079"/>
                <a:ext cx="304560" cy="239400"/>
              </p14:xfrm>
            </p:contentPart>
          </mc:Choice>
          <mc:Fallback xmlns="">
            <p:pic>
              <p:nvPicPr>
                <p:cNvPr id="52" name="Entrada de lápiz 51">
                  <a:extLst>
                    <a:ext uri="{FF2B5EF4-FFF2-40B4-BE49-F238E27FC236}">
                      <a16:creationId xmlns:a16="http://schemas.microsoft.com/office/drawing/2014/main" id="{BA07CEDC-89CE-417F-AA2E-667D43F38870}"/>
                    </a:ext>
                  </a:extLst>
                </p:cNvPr>
                <p:cNvPicPr/>
                <p:nvPr/>
              </p:nvPicPr>
              <p:blipFill>
                <a:blip r:embed="rId85"/>
                <a:stretch>
                  <a:fillRect/>
                </a:stretch>
              </p:blipFill>
              <p:spPr>
                <a:xfrm>
                  <a:off x="2084400" y="1380079"/>
                  <a:ext cx="3222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Entrada de lápiz 52">
                  <a:extLst>
                    <a:ext uri="{FF2B5EF4-FFF2-40B4-BE49-F238E27FC236}">
                      <a16:creationId xmlns:a16="http://schemas.microsoft.com/office/drawing/2014/main" id="{F834273E-3D56-43A4-BF79-34EBC2390AF5}"/>
                    </a:ext>
                  </a:extLst>
                </p14:cNvPr>
                <p14:cNvContentPartPr/>
                <p14:nvPr/>
              </p14:nvContentPartPr>
              <p14:xfrm>
                <a:off x="2422440" y="1530919"/>
                <a:ext cx="235080" cy="151920"/>
              </p14:xfrm>
            </p:contentPart>
          </mc:Choice>
          <mc:Fallback xmlns="">
            <p:pic>
              <p:nvPicPr>
                <p:cNvPr id="53" name="Entrada de lápiz 52">
                  <a:extLst>
                    <a:ext uri="{FF2B5EF4-FFF2-40B4-BE49-F238E27FC236}">
                      <a16:creationId xmlns:a16="http://schemas.microsoft.com/office/drawing/2014/main" id="{F834273E-3D56-43A4-BF79-34EBC2390AF5}"/>
                    </a:ext>
                  </a:extLst>
                </p:cNvPr>
                <p:cNvPicPr/>
                <p:nvPr/>
              </p:nvPicPr>
              <p:blipFill>
                <a:blip r:embed="rId87"/>
                <a:stretch>
                  <a:fillRect/>
                </a:stretch>
              </p:blipFill>
              <p:spPr>
                <a:xfrm>
                  <a:off x="2413800" y="1522279"/>
                  <a:ext cx="252720" cy="169560"/>
                </a:xfrm>
                <a:prstGeom prst="rect">
                  <a:avLst/>
                </a:prstGeom>
              </p:spPr>
            </p:pic>
          </mc:Fallback>
        </mc:AlternateContent>
      </p:grpSp>
      <p:grpSp>
        <p:nvGrpSpPr>
          <p:cNvPr id="69" name="Grupo 68">
            <a:extLst>
              <a:ext uri="{FF2B5EF4-FFF2-40B4-BE49-F238E27FC236}">
                <a16:creationId xmlns:a16="http://schemas.microsoft.com/office/drawing/2014/main" id="{00AF1DB0-FAD0-42FD-96DF-7DEFD1054C63}"/>
              </a:ext>
            </a:extLst>
          </p:cNvPr>
          <p:cNvGrpSpPr/>
          <p:nvPr/>
        </p:nvGrpSpPr>
        <p:grpSpPr>
          <a:xfrm>
            <a:off x="2999880" y="1468279"/>
            <a:ext cx="248040" cy="107640"/>
            <a:chOff x="2999880" y="1468279"/>
            <a:chExt cx="248040" cy="107640"/>
          </a:xfrm>
        </p:grpSpPr>
        <mc:AlternateContent xmlns:mc="http://schemas.openxmlformats.org/markup-compatibility/2006" xmlns:p14="http://schemas.microsoft.com/office/powerpoint/2010/main">
          <mc:Choice Requires="p14">
            <p:contentPart p14:bwMode="auto" r:id="rId88">
              <p14:nvContentPartPr>
                <p14:cNvPr id="54" name="Entrada de lápiz 53">
                  <a:extLst>
                    <a:ext uri="{FF2B5EF4-FFF2-40B4-BE49-F238E27FC236}">
                      <a16:creationId xmlns:a16="http://schemas.microsoft.com/office/drawing/2014/main" id="{E26FADFA-FE21-49F3-804B-9408CEDD9621}"/>
                    </a:ext>
                  </a:extLst>
                </p14:cNvPr>
                <p14:cNvContentPartPr/>
                <p14:nvPr/>
              </p14:nvContentPartPr>
              <p14:xfrm>
                <a:off x="2999880" y="1468279"/>
                <a:ext cx="248040" cy="15120"/>
              </p14:xfrm>
            </p:contentPart>
          </mc:Choice>
          <mc:Fallback xmlns="">
            <p:pic>
              <p:nvPicPr>
                <p:cNvPr id="54" name="Entrada de lápiz 53">
                  <a:extLst>
                    <a:ext uri="{FF2B5EF4-FFF2-40B4-BE49-F238E27FC236}">
                      <a16:creationId xmlns:a16="http://schemas.microsoft.com/office/drawing/2014/main" id="{E26FADFA-FE21-49F3-804B-9408CEDD9621}"/>
                    </a:ext>
                  </a:extLst>
                </p:cNvPr>
                <p:cNvPicPr/>
                <p:nvPr/>
              </p:nvPicPr>
              <p:blipFill>
                <a:blip r:embed="rId89"/>
                <a:stretch>
                  <a:fillRect/>
                </a:stretch>
              </p:blipFill>
              <p:spPr>
                <a:xfrm>
                  <a:off x="2991240" y="1459279"/>
                  <a:ext cx="265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Entrada de lápiz 54">
                  <a:extLst>
                    <a:ext uri="{FF2B5EF4-FFF2-40B4-BE49-F238E27FC236}">
                      <a16:creationId xmlns:a16="http://schemas.microsoft.com/office/drawing/2014/main" id="{76A5257B-4583-4301-ABB8-8D0778203C96}"/>
                    </a:ext>
                  </a:extLst>
                </p14:cNvPr>
                <p14:cNvContentPartPr/>
                <p14:nvPr/>
              </p14:nvContentPartPr>
              <p14:xfrm>
                <a:off x="3074760" y="1560079"/>
                <a:ext cx="157680" cy="15840"/>
              </p14:xfrm>
            </p:contentPart>
          </mc:Choice>
          <mc:Fallback xmlns="">
            <p:pic>
              <p:nvPicPr>
                <p:cNvPr id="55" name="Entrada de lápiz 54">
                  <a:extLst>
                    <a:ext uri="{FF2B5EF4-FFF2-40B4-BE49-F238E27FC236}">
                      <a16:creationId xmlns:a16="http://schemas.microsoft.com/office/drawing/2014/main" id="{76A5257B-4583-4301-ABB8-8D0778203C96}"/>
                    </a:ext>
                  </a:extLst>
                </p:cNvPr>
                <p:cNvPicPr/>
                <p:nvPr/>
              </p:nvPicPr>
              <p:blipFill>
                <a:blip r:embed="rId91"/>
                <a:stretch>
                  <a:fillRect/>
                </a:stretch>
              </p:blipFill>
              <p:spPr>
                <a:xfrm>
                  <a:off x="3066120" y="1551439"/>
                  <a:ext cx="175320" cy="33480"/>
                </a:xfrm>
                <a:prstGeom prst="rect">
                  <a:avLst/>
                </a:prstGeom>
              </p:spPr>
            </p:pic>
          </mc:Fallback>
        </mc:AlternateContent>
      </p:grpSp>
      <p:grpSp>
        <p:nvGrpSpPr>
          <p:cNvPr id="68" name="Grupo 67">
            <a:extLst>
              <a:ext uri="{FF2B5EF4-FFF2-40B4-BE49-F238E27FC236}">
                <a16:creationId xmlns:a16="http://schemas.microsoft.com/office/drawing/2014/main" id="{CB3411AB-48C5-4B3D-8F3E-11DBF6F77A91}"/>
              </a:ext>
            </a:extLst>
          </p:cNvPr>
          <p:cNvGrpSpPr/>
          <p:nvPr/>
        </p:nvGrpSpPr>
        <p:grpSpPr>
          <a:xfrm>
            <a:off x="3672360" y="1186039"/>
            <a:ext cx="2954880" cy="398520"/>
            <a:chOff x="3672360" y="1186039"/>
            <a:chExt cx="2954880" cy="398520"/>
          </a:xfrm>
        </p:grpSpPr>
        <mc:AlternateContent xmlns:mc="http://schemas.openxmlformats.org/markup-compatibility/2006" xmlns:p14="http://schemas.microsoft.com/office/powerpoint/2010/main">
          <mc:Choice Requires="p14">
            <p:contentPart p14:bwMode="auto" r:id="rId92">
              <p14:nvContentPartPr>
                <p14:cNvPr id="56" name="Entrada de lápiz 55">
                  <a:extLst>
                    <a:ext uri="{FF2B5EF4-FFF2-40B4-BE49-F238E27FC236}">
                      <a16:creationId xmlns:a16="http://schemas.microsoft.com/office/drawing/2014/main" id="{2427D2D1-3760-48FD-AD9C-72D4203BF2FD}"/>
                    </a:ext>
                  </a:extLst>
                </p14:cNvPr>
                <p14:cNvContentPartPr/>
                <p14:nvPr/>
              </p14:nvContentPartPr>
              <p14:xfrm>
                <a:off x="3672360" y="1330759"/>
                <a:ext cx="315360" cy="208440"/>
              </p14:xfrm>
            </p:contentPart>
          </mc:Choice>
          <mc:Fallback xmlns="">
            <p:pic>
              <p:nvPicPr>
                <p:cNvPr id="56" name="Entrada de lápiz 55">
                  <a:extLst>
                    <a:ext uri="{FF2B5EF4-FFF2-40B4-BE49-F238E27FC236}">
                      <a16:creationId xmlns:a16="http://schemas.microsoft.com/office/drawing/2014/main" id="{2427D2D1-3760-48FD-AD9C-72D4203BF2FD}"/>
                    </a:ext>
                  </a:extLst>
                </p:cNvPr>
                <p:cNvPicPr/>
                <p:nvPr/>
              </p:nvPicPr>
              <p:blipFill>
                <a:blip r:embed="rId93"/>
                <a:stretch>
                  <a:fillRect/>
                </a:stretch>
              </p:blipFill>
              <p:spPr>
                <a:xfrm>
                  <a:off x="3663360" y="1322119"/>
                  <a:ext cx="333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Entrada de lápiz 56">
                  <a:extLst>
                    <a:ext uri="{FF2B5EF4-FFF2-40B4-BE49-F238E27FC236}">
                      <a16:creationId xmlns:a16="http://schemas.microsoft.com/office/drawing/2014/main" id="{0EA71AF3-4760-4D1A-B2E9-95421BEB8294}"/>
                    </a:ext>
                  </a:extLst>
                </p14:cNvPr>
                <p14:cNvContentPartPr/>
                <p14:nvPr/>
              </p14:nvContentPartPr>
              <p14:xfrm>
                <a:off x="4011480" y="1404919"/>
                <a:ext cx="194040" cy="114480"/>
              </p14:xfrm>
            </p:contentPart>
          </mc:Choice>
          <mc:Fallback xmlns="">
            <p:pic>
              <p:nvPicPr>
                <p:cNvPr id="57" name="Entrada de lápiz 56">
                  <a:extLst>
                    <a:ext uri="{FF2B5EF4-FFF2-40B4-BE49-F238E27FC236}">
                      <a16:creationId xmlns:a16="http://schemas.microsoft.com/office/drawing/2014/main" id="{0EA71AF3-4760-4D1A-B2E9-95421BEB8294}"/>
                    </a:ext>
                  </a:extLst>
                </p:cNvPr>
                <p:cNvPicPr/>
                <p:nvPr/>
              </p:nvPicPr>
              <p:blipFill>
                <a:blip r:embed="rId95"/>
                <a:stretch>
                  <a:fillRect/>
                </a:stretch>
              </p:blipFill>
              <p:spPr>
                <a:xfrm>
                  <a:off x="4002480" y="1396279"/>
                  <a:ext cx="211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Entrada de lápiz 57">
                  <a:extLst>
                    <a:ext uri="{FF2B5EF4-FFF2-40B4-BE49-F238E27FC236}">
                      <a16:creationId xmlns:a16="http://schemas.microsoft.com/office/drawing/2014/main" id="{5B1E5322-9A2F-4439-B7B3-A9BE0686BC7B}"/>
                    </a:ext>
                  </a:extLst>
                </p14:cNvPr>
                <p14:cNvContentPartPr/>
                <p14:nvPr/>
              </p14:nvContentPartPr>
              <p14:xfrm>
                <a:off x="4268880" y="1396999"/>
                <a:ext cx="208440" cy="122760"/>
              </p14:xfrm>
            </p:contentPart>
          </mc:Choice>
          <mc:Fallback xmlns="">
            <p:pic>
              <p:nvPicPr>
                <p:cNvPr id="58" name="Entrada de lápiz 57">
                  <a:extLst>
                    <a:ext uri="{FF2B5EF4-FFF2-40B4-BE49-F238E27FC236}">
                      <a16:creationId xmlns:a16="http://schemas.microsoft.com/office/drawing/2014/main" id="{5B1E5322-9A2F-4439-B7B3-A9BE0686BC7B}"/>
                    </a:ext>
                  </a:extLst>
                </p:cNvPr>
                <p:cNvPicPr/>
                <p:nvPr/>
              </p:nvPicPr>
              <p:blipFill>
                <a:blip r:embed="rId97"/>
                <a:stretch>
                  <a:fillRect/>
                </a:stretch>
              </p:blipFill>
              <p:spPr>
                <a:xfrm>
                  <a:off x="4259880" y="1387999"/>
                  <a:ext cx="226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Entrada de lápiz 58">
                  <a:extLst>
                    <a:ext uri="{FF2B5EF4-FFF2-40B4-BE49-F238E27FC236}">
                      <a16:creationId xmlns:a16="http://schemas.microsoft.com/office/drawing/2014/main" id="{EB7BA936-4C92-4826-B9B4-22503D6057FA}"/>
                    </a:ext>
                  </a:extLst>
                </p14:cNvPr>
                <p14:cNvContentPartPr/>
                <p14:nvPr/>
              </p14:nvContentPartPr>
              <p14:xfrm>
                <a:off x="4614840" y="1470799"/>
                <a:ext cx="25560" cy="18000"/>
              </p14:xfrm>
            </p:contentPart>
          </mc:Choice>
          <mc:Fallback xmlns="">
            <p:pic>
              <p:nvPicPr>
                <p:cNvPr id="59" name="Entrada de lápiz 58">
                  <a:extLst>
                    <a:ext uri="{FF2B5EF4-FFF2-40B4-BE49-F238E27FC236}">
                      <a16:creationId xmlns:a16="http://schemas.microsoft.com/office/drawing/2014/main" id="{EB7BA936-4C92-4826-B9B4-22503D6057FA}"/>
                    </a:ext>
                  </a:extLst>
                </p:cNvPr>
                <p:cNvPicPr/>
                <p:nvPr/>
              </p:nvPicPr>
              <p:blipFill>
                <a:blip r:embed="rId99"/>
                <a:stretch>
                  <a:fillRect/>
                </a:stretch>
              </p:blipFill>
              <p:spPr>
                <a:xfrm>
                  <a:off x="4605840" y="1462159"/>
                  <a:ext cx="43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Entrada de lápiz 59">
                  <a:extLst>
                    <a:ext uri="{FF2B5EF4-FFF2-40B4-BE49-F238E27FC236}">
                      <a16:creationId xmlns:a16="http://schemas.microsoft.com/office/drawing/2014/main" id="{532C1E22-6FA1-49A6-9628-433EECF1C19C}"/>
                    </a:ext>
                  </a:extLst>
                </p14:cNvPr>
                <p14:cNvContentPartPr/>
                <p14:nvPr/>
              </p14:nvContentPartPr>
              <p14:xfrm>
                <a:off x="4865040" y="1254079"/>
                <a:ext cx="235080" cy="209520"/>
              </p14:xfrm>
            </p:contentPart>
          </mc:Choice>
          <mc:Fallback xmlns="">
            <p:pic>
              <p:nvPicPr>
                <p:cNvPr id="60" name="Entrada de lápiz 59">
                  <a:extLst>
                    <a:ext uri="{FF2B5EF4-FFF2-40B4-BE49-F238E27FC236}">
                      <a16:creationId xmlns:a16="http://schemas.microsoft.com/office/drawing/2014/main" id="{532C1E22-6FA1-49A6-9628-433EECF1C19C}"/>
                    </a:ext>
                  </a:extLst>
                </p:cNvPr>
                <p:cNvPicPr/>
                <p:nvPr/>
              </p:nvPicPr>
              <p:blipFill>
                <a:blip r:embed="rId101"/>
                <a:stretch>
                  <a:fillRect/>
                </a:stretch>
              </p:blipFill>
              <p:spPr>
                <a:xfrm>
                  <a:off x="4856400" y="1245439"/>
                  <a:ext cx="252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Entrada de lápiz 60">
                  <a:extLst>
                    <a:ext uri="{FF2B5EF4-FFF2-40B4-BE49-F238E27FC236}">
                      <a16:creationId xmlns:a16="http://schemas.microsoft.com/office/drawing/2014/main" id="{8897EDD3-617B-4B7B-81C9-89FDBEEC8E27}"/>
                    </a:ext>
                  </a:extLst>
                </p14:cNvPr>
                <p14:cNvContentPartPr/>
                <p14:nvPr/>
              </p14:nvContentPartPr>
              <p14:xfrm>
                <a:off x="5164200" y="1189279"/>
                <a:ext cx="17640" cy="91800"/>
              </p14:xfrm>
            </p:contentPart>
          </mc:Choice>
          <mc:Fallback xmlns="">
            <p:pic>
              <p:nvPicPr>
                <p:cNvPr id="61" name="Entrada de lápiz 60">
                  <a:extLst>
                    <a:ext uri="{FF2B5EF4-FFF2-40B4-BE49-F238E27FC236}">
                      <a16:creationId xmlns:a16="http://schemas.microsoft.com/office/drawing/2014/main" id="{8897EDD3-617B-4B7B-81C9-89FDBEEC8E27}"/>
                    </a:ext>
                  </a:extLst>
                </p:cNvPr>
                <p:cNvPicPr/>
                <p:nvPr/>
              </p:nvPicPr>
              <p:blipFill>
                <a:blip r:embed="rId103"/>
                <a:stretch>
                  <a:fillRect/>
                </a:stretch>
              </p:blipFill>
              <p:spPr>
                <a:xfrm>
                  <a:off x="5155560" y="1180639"/>
                  <a:ext cx="35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Entrada de lápiz 61">
                  <a:extLst>
                    <a:ext uri="{FF2B5EF4-FFF2-40B4-BE49-F238E27FC236}">
                      <a16:creationId xmlns:a16="http://schemas.microsoft.com/office/drawing/2014/main" id="{8D483E35-7773-4BB8-BC20-21C23FDA8477}"/>
                    </a:ext>
                  </a:extLst>
                </p14:cNvPr>
                <p14:cNvContentPartPr/>
                <p14:nvPr/>
              </p14:nvContentPartPr>
              <p14:xfrm>
                <a:off x="5263200" y="1248679"/>
                <a:ext cx="186840" cy="150120"/>
              </p14:xfrm>
            </p:contentPart>
          </mc:Choice>
          <mc:Fallback xmlns="">
            <p:pic>
              <p:nvPicPr>
                <p:cNvPr id="62" name="Entrada de lápiz 61">
                  <a:extLst>
                    <a:ext uri="{FF2B5EF4-FFF2-40B4-BE49-F238E27FC236}">
                      <a16:creationId xmlns:a16="http://schemas.microsoft.com/office/drawing/2014/main" id="{8D483E35-7773-4BB8-BC20-21C23FDA8477}"/>
                    </a:ext>
                  </a:extLst>
                </p:cNvPr>
                <p:cNvPicPr/>
                <p:nvPr/>
              </p:nvPicPr>
              <p:blipFill>
                <a:blip r:embed="rId105"/>
                <a:stretch>
                  <a:fillRect/>
                </a:stretch>
              </p:blipFill>
              <p:spPr>
                <a:xfrm>
                  <a:off x="5254200" y="1239679"/>
                  <a:ext cx="204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Entrada de lápiz 62">
                  <a:extLst>
                    <a:ext uri="{FF2B5EF4-FFF2-40B4-BE49-F238E27FC236}">
                      <a16:creationId xmlns:a16="http://schemas.microsoft.com/office/drawing/2014/main" id="{CC754509-A648-4508-A2FC-89028A8A1FDC}"/>
                    </a:ext>
                  </a:extLst>
                </p14:cNvPr>
                <p14:cNvContentPartPr/>
                <p14:nvPr/>
              </p14:nvContentPartPr>
              <p14:xfrm>
                <a:off x="5633640" y="1250479"/>
                <a:ext cx="243720" cy="334080"/>
              </p14:xfrm>
            </p:contentPart>
          </mc:Choice>
          <mc:Fallback xmlns="">
            <p:pic>
              <p:nvPicPr>
                <p:cNvPr id="63" name="Entrada de lápiz 62">
                  <a:extLst>
                    <a:ext uri="{FF2B5EF4-FFF2-40B4-BE49-F238E27FC236}">
                      <a16:creationId xmlns:a16="http://schemas.microsoft.com/office/drawing/2014/main" id="{CC754509-A648-4508-A2FC-89028A8A1FDC}"/>
                    </a:ext>
                  </a:extLst>
                </p:cNvPr>
                <p:cNvPicPr/>
                <p:nvPr/>
              </p:nvPicPr>
              <p:blipFill>
                <a:blip r:embed="rId107"/>
                <a:stretch>
                  <a:fillRect/>
                </a:stretch>
              </p:blipFill>
              <p:spPr>
                <a:xfrm>
                  <a:off x="5625000" y="1241839"/>
                  <a:ext cx="261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Entrada de lápiz 63">
                  <a:extLst>
                    <a:ext uri="{FF2B5EF4-FFF2-40B4-BE49-F238E27FC236}">
                      <a16:creationId xmlns:a16="http://schemas.microsoft.com/office/drawing/2014/main" id="{03C0B933-085D-471F-8C3F-0022B0B85B5B}"/>
                    </a:ext>
                  </a:extLst>
                </p14:cNvPr>
                <p14:cNvContentPartPr/>
                <p14:nvPr/>
              </p14:nvContentPartPr>
              <p14:xfrm>
                <a:off x="5970600" y="1186039"/>
                <a:ext cx="216360" cy="209520"/>
              </p14:xfrm>
            </p:contentPart>
          </mc:Choice>
          <mc:Fallback xmlns="">
            <p:pic>
              <p:nvPicPr>
                <p:cNvPr id="64" name="Entrada de lápiz 63">
                  <a:extLst>
                    <a:ext uri="{FF2B5EF4-FFF2-40B4-BE49-F238E27FC236}">
                      <a16:creationId xmlns:a16="http://schemas.microsoft.com/office/drawing/2014/main" id="{03C0B933-085D-471F-8C3F-0022B0B85B5B}"/>
                    </a:ext>
                  </a:extLst>
                </p:cNvPr>
                <p:cNvPicPr/>
                <p:nvPr/>
              </p:nvPicPr>
              <p:blipFill>
                <a:blip r:embed="rId109"/>
                <a:stretch>
                  <a:fillRect/>
                </a:stretch>
              </p:blipFill>
              <p:spPr>
                <a:xfrm>
                  <a:off x="5961600" y="1177039"/>
                  <a:ext cx="234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65D84FC6-DE35-45C2-AB48-29F3431AEEA1}"/>
                    </a:ext>
                  </a:extLst>
                </p14:cNvPr>
                <p14:cNvContentPartPr/>
                <p14:nvPr/>
              </p14:nvContentPartPr>
              <p14:xfrm>
                <a:off x="6427800" y="1268119"/>
                <a:ext cx="199440" cy="11880"/>
              </p14:xfrm>
            </p:contentPart>
          </mc:Choice>
          <mc:Fallback xmlns="">
            <p:pic>
              <p:nvPicPr>
                <p:cNvPr id="65" name="Entrada de lápiz 64">
                  <a:extLst>
                    <a:ext uri="{FF2B5EF4-FFF2-40B4-BE49-F238E27FC236}">
                      <a16:creationId xmlns:a16="http://schemas.microsoft.com/office/drawing/2014/main" id="{65D84FC6-DE35-45C2-AB48-29F3431AEEA1}"/>
                    </a:ext>
                  </a:extLst>
                </p:cNvPr>
                <p:cNvPicPr/>
                <p:nvPr/>
              </p:nvPicPr>
              <p:blipFill>
                <a:blip r:embed="rId111"/>
                <a:stretch>
                  <a:fillRect/>
                </a:stretch>
              </p:blipFill>
              <p:spPr>
                <a:xfrm>
                  <a:off x="6419160" y="1259479"/>
                  <a:ext cx="217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08E9B74A-920D-40B0-8E37-A86318566C94}"/>
                    </a:ext>
                  </a:extLst>
                </p14:cNvPr>
                <p14:cNvContentPartPr/>
                <p14:nvPr/>
              </p14:nvContentPartPr>
              <p14:xfrm>
                <a:off x="6392520" y="1375039"/>
                <a:ext cx="212760" cy="15120"/>
              </p14:xfrm>
            </p:contentPart>
          </mc:Choice>
          <mc:Fallback xmlns="">
            <p:pic>
              <p:nvPicPr>
                <p:cNvPr id="66" name="Entrada de lápiz 65">
                  <a:extLst>
                    <a:ext uri="{FF2B5EF4-FFF2-40B4-BE49-F238E27FC236}">
                      <a16:creationId xmlns:a16="http://schemas.microsoft.com/office/drawing/2014/main" id="{08E9B74A-920D-40B0-8E37-A86318566C94}"/>
                    </a:ext>
                  </a:extLst>
                </p:cNvPr>
                <p:cNvPicPr/>
                <p:nvPr/>
              </p:nvPicPr>
              <p:blipFill>
                <a:blip r:embed="rId113"/>
                <a:stretch>
                  <a:fillRect/>
                </a:stretch>
              </p:blipFill>
              <p:spPr>
                <a:xfrm>
                  <a:off x="6383520" y="1366399"/>
                  <a:ext cx="230400" cy="32760"/>
                </a:xfrm>
                <a:prstGeom prst="rect">
                  <a:avLst/>
                </a:prstGeom>
              </p:spPr>
            </p:pic>
          </mc:Fallback>
        </mc:AlternateContent>
      </p:grpSp>
      <p:grpSp>
        <p:nvGrpSpPr>
          <p:cNvPr id="76" name="Grupo 75">
            <a:extLst>
              <a:ext uri="{FF2B5EF4-FFF2-40B4-BE49-F238E27FC236}">
                <a16:creationId xmlns:a16="http://schemas.microsoft.com/office/drawing/2014/main" id="{82202BE8-2464-49A8-B209-DFFFA7597FB7}"/>
              </a:ext>
            </a:extLst>
          </p:cNvPr>
          <p:cNvGrpSpPr/>
          <p:nvPr/>
        </p:nvGrpSpPr>
        <p:grpSpPr>
          <a:xfrm>
            <a:off x="6882840" y="1063639"/>
            <a:ext cx="925200" cy="310320"/>
            <a:chOff x="6882840" y="1063639"/>
            <a:chExt cx="925200" cy="310320"/>
          </a:xfrm>
        </p:grpSpPr>
        <mc:AlternateContent xmlns:mc="http://schemas.openxmlformats.org/markup-compatibility/2006" xmlns:p14="http://schemas.microsoft.com/office/powerpoint/2010/main">
          <mc:Choice Requires="p14">
            <p:contentPart p14:bwMode="auto" r:id="rId114">
              <p14:nvContentPartPr>
                <p14:cNvPr id="71" name="Entrada de lápiz 70">
                  <a:extLst>
                    <a:ext uri="{FF2B5EF4-FFF2-40B4-BE49-F238E27FC236}">
                      <a16:creationId xmlns:a16="http://schemas.microsoft.com/office/drawing/2014/main" id="{7E78B601-4F35-4A61-AF0D-90A3AE831A0E}"/>
                    </a:ext>
                  </a:extLst>
                </p14:cNvPr>
                <p14:cNvContentPartPr/>
                <p14:nvPr/>
              </p14:nvContentPartPr>
              <p14:xfrm>
                <a:off x="6882840" y="1198999"/>
                <a:ext cx="194400" cy="174960"/>
              </p14:xfrm>
            </p:contentPart>
          </mc:Choice>
          <mc:Fallback xmlns="">
            <p:pic>
              <p:nvPicPr>
                <p:cNvPr id="71" name="Entrada de lápiz 70">
                  <a:extLst>
                    <a:ext uri="{FF2B5EF4-FFF2-40B4-BE49-F238E27FC236}">
                      <a16:creationId xmlns:a16="http://schemas.microsoft.com/office/drawing/2014/main" id="{7E78B601-4F35-4A61-AF0D-90A3AE831A0E}"/>
                    </a:ext>
                  </a:extLst>
                </p:cNvPr>
                <p:cNvPicPr/>
                <p:nvPr/>
              </p:nvPicPr>
              <p:blipFill>
                <a:blip r:embed="rId115"/>
                <a:stretch>
                  <a:fillRect/>
                </a:stretch>
              </p:blipFill>
              <p:spPr>
                <a:xfrm>
                  <a:off x="6874200" y="1190359"/>
                  <a:ext cx="212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Entrada de lápiz 71">
                  <a:extLst>
                    <a:ext uri="{FF2B5EF4-FFF2-40B4-BE49-F238E27FC236}">
                      <a16:creationId xmlns:a16="http://schemas.microsoft.com/office/drawing/2014/main" id="{BD843237-EB82-4DC7-A347-B39FC499D39A}"/>
                    </a:ext>
                  </a:extLst>
                </p14:cNvPr>
                <p14:cNvContentPartPr/>
                <p14:nvPr/>
              </p14:nvContentPartPr>
              <p14:xfrm>
                <a:off x="7173000" y="1063639"/>
                <a:ext cx="18000" cy="108720"/>
              </p14:xfrm>
            </p:contentPart>
          </mc:Choice>
          <mc:Fallback xmlns="">
            <p:pic>
              <p:nvPicPr>
                <p:cNvPr id="72" name="Entrada de lápiz 71">
                  <a:extLst>
                    <a:ext uri="{FF2B5EF4-FFF2-40B4-BE49-F238E27FC236}">
                      <a16:creationId xmlns:a16="http://schemas.microsoft.com/office/drawing/2014/main" id="{BD843237-EB82-4DC7-A347-B39FC499D39A}"/>
                    </a:ext>
                  </a:extLst>
                </p:cNvPr>
                <p:cNvPicPr/>
                <p:nvPr/>
              </p:nvPicPr>
              <p:blipFill>
                <a:blip r:embed="rId117"/>
                <a:stretch>
                  <a:fillRect/>
                </a:stretch>
              </p:blipFill>
              <p:spPr>
                <a:xfrm>
                  <a:off x="7164360" y="1054639"/>
                  <a:ext cx="35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Entrada de lápiz 72">
                  <a:extLst>
                    <a:ext uri="{FF2B5EF4-FFF2-40B4-BE49-F238E27FC236}">
                      <a16:creationId xmlns:a16="http://schemas.microsoft.com/office/drawing/2014/main" id="{ADE2ACDE-7C8E-4839-9E7E-8BD153A06744}"/>
                    </a:ext>
                  </a:extLst>
                </p14:cNvPr>
                <p14:cNvContentPartPr/>
                <p14:nvPr/>
              </p14:nvContentPartPr>
              <p14:xfrm>
                <a:off x="7272720" y="1184239"/>
                <a:ext cx="188640" cy="155880"/>
              </p14:xfrm>
            </p:contentPart>
          </mc:Choice>
          <mc:Fallback xmlns="">
            <p:pic>
              <p:nvPicPr>
                <p:cNvPr id="73" name="Entrada de lápiz 72">
                  <a:extLst>
                    <a:ext uri="{FF2B5EF4-FFF2-40B4-BE49-F238E27FC236}">
                      <a16:creationId xmlns:a16="http://schemas.microsoft.com/office/drawing/2014/main" id="{ADE2ACDE-7C8E-4839-9E7E-8BD153A06744}"/>
                    </a:ext>
                  </a:extLst>
                </p:cNvPr>
                <p:cNvPicPr/>
                <p:nvPr/>
              </p:nvPicPr>
              <p:blipFill>
                <a:blip r:embed="rId119"/>
                <a:stretch>
                  <a:fillRect/>
                </a:stretch>
              </p:blipFill>
              <p:spPr>
                <a:xfrm>
                  <a:off x="7263720" y="1175239"/>
                  <a:ext cx="206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Entrada de lápiz 73">
                  <a:extLst>
                    <a:ext uri="{FF2B5EF4-FFF2-40B4-BE49-F238E27FC236}">
                      <a16:creationId xmlns:a16="http://schemas.microsoft.com/office/drawing/2014/main" id="{69D0DCCC-A822-46D0-91C3-A48A0A2C9061}"/>
                    </a:ext>
                  </a:extLst>
                </p14:cNvPr>
                <p14:cNvContentPartPr/>
                <p14:nvPr/>
              </p14:nvContentPartPr>
              <p14:xfrm>
                <a:off x="7339680" y="1289719"/>
                <a:ext cx="131760" cy="37440"/>
              </p14:xfrm>
            </p:contentPart>
          </mc:Choice>
          <mc:Fallback xmlns="">
            <p:pic>
              <p:nvPicPr>
                <p:cNvPr id="74" name="Entrada de lápiz 73">
                  <a:extLst>
                    <a:ext uri="{FF2B5EF4-FFF2-40B4-BE49-F238E27FC236}">
                      <a16:creationId xmlns:a16="http://schemas.microsoft.com/office/drawing/2014/main" id="{69D0DCCC-A822-46D0-91C3-A48A0A2C9061}"/>
                    </a:ext>
                  </a:extLst>
                </p:cNvPr>
                <p:cNvPicPr/>
                <p:nvPr/>
              </p:nvPicPr>
              <p:blipFill>
                <a:blip r:embed="rId121"/>
                <a:stretch>
                  <a:fillRect/>
                </a:stretch>
              </p:blipFill>
              <p:spPr>
                <a:xfrm>
                  <a:off x="7330680" y="1281079"/>
                  <a:ext cx="1494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Entrada de lápiz 74">
                  <a:extLst>
                    <a:ext uri="{FF2B5EF4-FFF2-40B4-BE49-F238E27FC236}">
                      <a16:creationId xmlns:a16="http://schemas.microsoft.com/office/drawing/2014/main" id="{16609276-E55D-4937-80CC-AFB99B5648FE}"/>
                    </a:ext>
                  </a:extLst>
                </p14:cNvPr>
                <p14:cNvContentPartPr/>
                <p14:nvPr/>
              </p14:nvContentPartPr>
              <p14:xfrm>
                <a:off x="7614000" y="1140319"/>
                <a:ext cx="194040" cy="197280"/>
              </p14:xfrm>
            </p:contentPart>
          </mc:Choice>
          <mc:Fallback xmlns="">
            <p:pic>
              <p:nvPicPr>
                <p:cNvPr id="75" name="Entrada de lápiz 74">
                  <a:extLst>
                    <a:ext uri="{FF2B5EF4-FFF2-40B4-BE49-F238E27FC236}">
                      <a16:creationId xmlns:a16="http://schemas.microsoft.com/office/drawing/2014/main" id="{16609276-E55D-4937-80CC-AFB99B5648FE}"/>
                    </a:ext>
                  </a:extLst>
                </p:cNvPr>
                <p:cNvPicPr/>
                <p:nvPr/>
              </p:nvPicPr>
              <p:blipFill>
                <a:blip r:embed="rId123"/>
                <a:stretch>
                  <a:fillRect/>
                </a:stretch>
              </p:blipFill>
              <p:spPr>
                <a:xfrm>
                  <a:off x="7605000" y="1131679"/>
                  <a:ext cx="211680" cy="214920"/>
                </a:xfrm>
                <a:prstGeom prst="rect">
                  <a:avLst/>
                </a:prstGeom>
              </p:spPr>
            </p:pic>
          </mc:Fallback>
        </mc:AlternateContent>
      </p:grpSp>
      <p:grpSp>
        <p:nvGrpSpPr>
          <p:cNvPr id="79" name="Grupo 78">
            <a:extLst>
              <a:ext uri="{FF2B5EF4-FFF2-40B4-BE49-F238E27FC236}">
                <a16:creationId xmlns:a16="http://schemas.microsoft.com/office/drawing/2014/main" id="{11DAA354-0E44-4987-8576-225DE47F529F}"/>
              </a:ext>
            </a:extLst>
          </p:cNvPr>
          <p:cNvGrpSpPr/>
          <p:nvPr/>
        </p:nvGrpSpPr>
        <p:grpSpPr>
          <a:xfrm>
            <a:off x="8085600" y="1085239"/>
            <a:ext cx="680040" cy="271440"/>
            <a:chOff x="8085600" y="1085239"/>
            <a:chExt cx="680040" cy="271440"/>
          </a:xfrm>
        </p:grpSpPr>
        <mc:AlternateContent xmlns:mc="http://schemas.openxmlformats.org/markup-compatibility/2006" xmlns:p14="http://schemas.microsoft.com/office/powerpoint/2010/main">
          <mc:Choice Requires="p14">
            <p:contentPart p14:bwMode="auto" r:id="rId124">
              <p14:nvContentPartPr>
                <p14:cNvPr id="77" name="Entrada de lápiz 76">
                  <a:extLst>
                    <a:ext uri="{FF2B5EF4-FFF2-40B4-BE49-F238E27FC236}">
                      <a16:creationId xmlns:a16="http://schemas.microsoft.com/office/drawing/2014/main" id="{5695F46D-67A4-462C-A79B-4C1C2092DE76}"/>
                    </a:ext>
                  </a:extLst>
                </p14:cNvPr>
                <p14:cNvContentPartPr/>
                <p14:nvPr/>
              </p14:nvContentPartPr>
              <p14:xfrm>
                <a:off x="8085600" y="1194679"/>
                <a:ext cx="318960" cy="162000"/>
              </p14:xfrm>
            </p:contentPart>
          </mc:Choice>
          <mc:Fallback xmlns="">
            <p:pic>
              <p:nvPicPr>
                <p:cNvPr id="77" name="Entrada de lápiz 76">
                  <a:extLst>
                    <a:ext uri="{FF2B5EF4-FFF2-40B4-BE49-F238E27FC236}">
                      <a16:creationId xmlns:a16="http://schemas.microsoft.com/office/drawing/2014/main" id="{5695F46D-67A4-462C-A79B-4C1C2092DE76}"/>
                    </a:ext>
                  </a:extLst>
                </p:cNvPr>
                <p:cNvPicPr/>
                <p:nvPr/>
              </p:nvPicPr>
              <p:blipFill>
                <a:blip r:embed="rId125"/>
                <a:stretch>
                  <a:fillRect/>
                </a:stretch>
              </p:blipFill>
              <p:spPr>
                <a:xfrm>
                  <a:off x="8076600" y="1186039"/>
                  <a:ext cx="336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Entrada de lápiz 77">
                  <a:extLst>
                    <a:ext uri="{FF2B5EF4-FFF2-40B4-BE49-F238E27FC236}">
                      <a16:creationId xmlns:a16="http://schemas.microsoft.com/office/drawing/2014/main" id="{6A116EF4-6D85-4B48-9F89-4C3A09A3DE81}"/>
                    </a:ext>
                  </a:extLst>
                </p14:cNvPr>
                <p14:cNvContentPartPr/>
                <p14:nvPr/>
              </p14:nvContentPartPr>
              <p14:xfrm>
                <a:off x="8529840" y="1085239"/>
                <a:ext cx="235800" cy="224640"/>
              </p14:xfrm>
            </p:contentPart>
          </mc:Choice>
          <mc:Fallback xmlns="">
            <p:pic>
              <p:nvPicPr>
                <p:cNvPr id="78" name="Entrada de lápiz 77">
                  <a:extLst>
                    <a:ext uri="{FF2B5EF4-FFF2-40B4-BE49-F238E27FC236}">
                      <a16:creationId xmlns:a16="http://schemas.microsoft.com/office/drawing/2014/main" id="{6A116EF4-6D85-4B48-9F89-4C3A09A3DE81}"/>
                    </a:ext>
                  </a:extLst>
                </p:cNvPr>
                <p:cNvPicPr/>
                <p:nvPr/>
              </p:nvPicPr>
              <p:blipFill>
                <a:blip r:embed="rId127"/>
                <a:stretch>
                  <a:fillRect/>
                </a:stretch>
              </p:blipFill>
              <p:spPr>
                <a:xfrm>
                  <a:off x="8520840" y="1076239"/>
                  <a:ext cx="253440" cy="242280"/>
                </a:xfrm>
                <a:prstGeom prst="rect">
                  <a:avLst/>
                </a:prstGeom>
              </p:spPr>
            </p:pic>
          </mc:Fallback>
        </mc:AlternateContent>
      </p:grpSp>
      <p:grpSp>
        <p:nvGrpSpPr>
          <p:cNvPr id="87" name="Grupo 86">
            <a:extLst>
              <a:ext uri="{FF2B5EF4-FFF2-40B4-BE49-F238E27FC236}">
                <a16:creationId xmlns:a16="http://schemas.microsoft.com/office/drawing/2014/main" id="{BD5D8A0A-783D-46E0-8F8C-0B40D707BBB8}"/>
              </a:ext>
            </a:extLst>
          </p:cNvPr>
          <p:cNvGrpSpPr/>
          <p:nvPr/>
        </p:nvGrpSpPr>
        <p:grpSpPr>
          <a:xfrm>
            <a:off x="513720" y="2212759"/>
            <a:ext cx="559080" cy="423360"/>
            <a:chOff x="513720" y="2212759"/>
            <a:chExt cx="559080" cy="423360"/>
          </a:xfrm>
        </p:grpSpPr>
        <mc:AlternateContent xmlns:mc="http://schemas.openxmlformats.org/markup-compatibility/2006" xmlns:p14="http://schemas.microsoft.com/office/powerpoint/2010/main">
          <mc:Choice Requires="p14">
            <p:contentPart p14:bwMode="auto" r:id="rId128">
              <p14:nvContentPartPr>
                <p14:cNvPr id="80" name="Entrada de lápiz 79">
                  <a:extLst>
                    <a:ext uri="{FF2B5EF4-FFF2-40B4-BE49-F238E27FC236}">
                      <a16:creationId xmlns:a16="http://schemas.microsoft.com/office/drawing/2014/main" id="{1103770E-B33A-4DA9-AABB-F8C70A7CC493}"/>
                    </a:ext>
                  </a:extLst>
                </p14:cNvPr>
                <p14:cNvContentPartPr/>
                <p14:nvPr/>
              </p14:nvContentPartPr>
              <p14:xfrm>
                <a:off x="513720" y="2212759"/>
                <a:ext cx="313560" cy="372240"/>
              </p14:xfrm>
            </p:contentPart>
          </mc:Choice>
          <mc:Fallback xmlns="">
            <p:pic>
              <p:nvPicPr>
                <p:cNvPr id="80" name="Entrada de lápiz 79">
                  <a:extLst>
                    <a:ext uri="{FF2B5EF4-FFF2-40B4-BE49-F238E27FC236}">
                      <a16:creationId xmlns:a16="http://schemas.microsoft.com/office/drawing/2014/main" id="{1103770E-B33A-4DA9-AABB-F8C70A7CC493}"/>
                    </a:ext>
                  </a:extLst>
                </p:cNvPr>
                <p:cNvPicPr/>
                <p:nvPr/>
              </p:nvPicPr>
              <p:blipFill>
                <a:blip r:embed="rId129"/>
                <a:stretch>
                  <a:fillRect/>
                </a:stretch>
              </p:blipFill>
              <p:spPr>
                <a:xfrm>
                  <a:off x="504720" y="2204119"/>
                  <a:ext cx="33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Entrada de lápiz 80">
                  <a:extLst>
                    <a:ext uri="{FF2B5EF4-FFF2-40B4-BE49-F238E27FC236}">
                      <a16:creationId xmlns:a16="http://schemas.microsoft.com/office/drawing/2014/main" id="{6C4BCB3A-F589-4E4F-AA7E-64DCC57F0C46}"/>
                    </a:ext>
                  </a:extLst>
                </p14:cNvPr>
                <p14:cNvContentPartPr/>
                <p14:nvPr/>
              </p14:nvContentPartPr>
              <p14:xfrm>
                <a:off x="894960" y="2489239"/>
                <a:ext cx="163080" cy="146880"/>
              </p14:xfrm>
            </p:contentPart>
          </mc:Choice>
          <mc:Fallback xmlns="">
            <p:pic>
              <p:nvPicPr>
                <p:cNvPr id="81" name="Entrada de lápiz 80">
                  <a:extLst>
                    <a:ext uri="{FF2B5EF4-FFF2-40B4-BE49-F238E27FC236}">
                      <a16:creationId xmlns:a16="http://schemas.microsoft.com/office/drawing/2014/main" id="{6C4BCB3A-F589-4E4F-AA7E-64DCC57F0C46}"/>
                    </a:ext>
                  </a:extLst>
                </p:cNvPr>
                <p:cNvPicPr/>
                <p:nvPr/>
              </p:nvPicPr>
              <p:blipFill>
                <a:blip r:embed="rId131"/>
                <a:stretch>
                  <a:fillRect/>
                </a:stretch>
              </p:blipFill>
              <p:spPr>
                <a:xfrm>
                  <a:off x="886320" y="2480599"/>
                  <a:ext cx="180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Entrada de lápiz 81">
                  <a:extLst>
                    <a:ext uri="{FF2B5EF4-FFF2-40B4-BE49-F238E27FC236}">
                      <a16:creationId xmlns:a16="http://schemas.microsoft.com/office/drawing/2014/main" id="{A48EAA72-BF12-45B9-A22A-E2EE18170EB3}"/>
                    </a:ext>
                  </a:extLst>
                </p14:cNvPr>
                <p14:cNvContentPartPr/>
                <p14:nvPr/>
              </p14:nvContentPartPr>
              <p14:xfrm>
                <a:off x="879120" y="2557279"/>
                <a:ext cx="111960" cy="11880"/>
              </p14:xfrm>
            </p:contentPart>
          </mc:Choice>
          <mc:Fallback xmlns="">
            <p:pic>
              <p:nvPicPr>
                <p:cNvPr id="82" name="Entrada de lápiz 81">
                  <a:extLst>
                    <a:ext uri="{FF2B5EF4-FFF2-40B4-BE49-F238E27FC236}">
                      <a16:creationId xmlns:a16="http://schemas.microsoft.com/office/drawing/2014/main" id="{A48EAA72-BF12-45B9-A22A-E2EE18170EB3}"/>
                    </a:ext>
                  </a:extLst>
                </p:cNvPr>
                <p:cNvPicPr/>
                <p:nvPr/>
              </p:nvPicPr>
              <p:blipFill>
                <a:blip r:embed="rId133"/>
                <a:stretch>
                  <a:fillRect/>
                </a:stretch>
              </p:blipFill>
              <p:spPr>
                <a:xfrm>
                  <a:off x="870120" y="2548279"/>
                  <a:ext cx="129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Entrada de lápiz 82">
                  <a:extLst>
                    <a:ext uri="{FF2B5EF4-FFF2-40B4-BE49-F238E27FC236}">
                      <a16:creationId xmlns:a16="http://schemas.microsoft.com/office/drawing/2014/main" id="{3F8E37EA-39ED-45D3-9ED2-343878D727C7}"/>
                    </a:ext>
                  </a:extLst>
                </p14:cNvPr>
                <p14:cNvContentPartPr/>
                <p14:nvPr/>
              </p14:nvContentPartPr>
              <p14:xfrm>
                <a:off x="884880" y="2490319"/>
                <a:ext cx="187920" cy="19800"/>
              </p14:xfrm>
            </p:contentPart>
          </mc:Choice>
          <mc:Fallback xmlns="">
            <p:pic>
              <p:nvPicPr>
                <p:cNvPr id="83" name="Entrada de lápiz 82">
                  <a:extLst>
                    <a:ext uri="{FF2B5EF4-FFF2-40B4-BE49-F238E27FC236}">
                      <a16:creationId xmlns:a16="http://schemas.microsoft.com/office/drawing/2014/main" id="{3F8E37EA-39ED-45D3-9ED2-343878D727C7}"/>
                    </a:ext>
                  </a:extLst>
                </p:cNvPr>
                <p:cNvPicPr/>
                <p:nvPr/>
              </p:nvPicPr>
              <p:blipFill>
                <a:blip r:embed="rId135"/>
                <a:stretch>
                  <a:fillRect/>
                </a:stretch>
              </p:blipFill>
              <p:spPr>
                <a:xfrm>
                  <a:off x="875880" y="2481679"/>
                  <a:ext cx="205560" cy="37440"/>
                </a:xfrm>
                <a:prstGeom prst="rect">
                  <a:avLst/>
                </a:prstGeom>
              </p:spPr>
            </p:pic>
          </mc:Fallback>
        </mc:AlternateContent>
      </p:grpSp>
      <p:grpSp>
        <p:nvGrpSpPr>
          <p:cNvPr id="86" name="Grupo 85">
            <a:extLst>
              <a:ext uri="{FF2B5EF4-FFF2-40B4-BE49-F238E27FC236}">
                <a16:creationId xmlns:a16="http://schemas.microsoft.com/office/drawing/2014/main" id="{E827C1FA-4765-4805-A030-B986C561AF03}"/>
              </a:ext>
            </a:extLst>
          </p:cNvPr>
          <p:cNvGrpSpPr/>
          <p:nvPr/>
        </p:nvGrpSpPr>
        <p:grpSpPr>
          <a:xfrm>
            <a:off x="1340640" y="2443159"/>
            <a:ext cx="139320" cy="97560"/>
            <a:chOff x="1340640" y="2443159"/>
            <a:chExt cx="139320" cy="97560"/>
          </a:xfrm>
        </p:grpSpPr>
        <mc:AlternateContent xmlns:mc="http://schemas.openxmlformats.org/markup-compatibility/2006" xmlns:p14="http://schemas.microsoft.com/office/powerpoint/2010/main">
          <mc:Choice Requires="p14">
            <p:contentPart p14:bwMode="auto" r:id="rId136">
              <p14:nvContentPartPr>
                <p14:cNvPr id="84" name="Entrada de lápiz 83">
                  <a:extLst>
                    <a:ext uri="{FF2B5EF4-FFF2-40B4-BE49-F238E27FC236}">
                      <a16:creationId xmlns:a16="http://schemas.microsoft.com/office/drawing/2014/main" id="{271C101E-65CC-4DA6-A3D7-8787A59B4D1D}"/>
                    </a:ext>
                  </a:extLst>
                </p14:cNvPr>
                <p14:cNvContentPartPr/>
                <p14:nvPr/>
              </p14:nvContentPartPr>
              <p14:xfrm>
                <a:off x="1340640" y="2443159"/>
                <a:ext cx="139320" cy="2880"/>
              </p14:xfrm>
            </p:contentPart>
          </mc:Choice>
          <mc:Fallback xmlns="">
            <p:pic>
              <p:nvPicPr>
                <p:cNvPr id="84" name="Entrada de lápiz 83">
                  <a:extLst>
                    <a:ext uri="{FF2B5EF4-FFF2-40B4-BE49-F238E27FC236}">
                      <a16:creationId xmlns:a16="http://schemas.microsoft.com/office/drawing/2014/main" id="{271C101E-65CC-4DA6-A3D7-8787A59B4D1D}"/>
                    </a:ext>
                  </a:extLst>
                </p:cNvPr>
                <p:cNvPicPr/>
                <p:nvPr/>
              </p:nvPicPr>
              <p:blipFill>
                <a:blip r:embed="rId137"/>
                <a:stretch>
                  <a:fillRect/>
                </a:stretch>
              </p:blipFill>
              <p:spPr>
                <a:xfrm>
                  <a:off x="1331640" y="2434159"/>
                  <a:ext cx="156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Entrada de lápiz 84">
                  <a:extLst>
                    <a:ext uri="{FF2B5EF4-FFF2-40B4-BE49-F238E27FC236}">
                      <a16:creationId xmlns:a16="http://schemas.microsoft.com/office/drawing/2014/main" id="{5A52D9B4-AAD6-4824-8078-F488BFBF83E0}"/>
                    </a:ext>
                  </a:extLst>
                </p14:cNvPr>
                <p14:cNvContentPartPr/>
                <p14:nvPr/>
              </p14:nvContentPartPr>
              <p14:xfrm>
                <a:off x="1345320" y="2525599"/>
                <a:ext cx="107280" cy="15120"/>
              </p14:xfrm>
            </p:contentPart>
          </mc:Choice>
          <mc:Fallback xmlns="">
            <p:pic>
              <p:nvPicPr>
                <p:cNvPr id="85" name="Entrada de lápiz 84">
                  <a:extLst>
                    <a:ext uri="{FF2B5EF4-FFF2-40B4-BE49-F238E27FC236}">
                      <a16:creationId xmlns:a16="http://schemas.microsoft.com/office/drawing/2014/main" id="{5A52D9B4-AAD6-4824-8078-F488BFBF83E0}"/>
                    </a:ext>
                  </a:extLst>
                </p:cNvPr>
                <p:cNvPicPr/>
                <p:nvPr/>
              </p:nvPicPr>
              <p:blipFill>
                <a:blip r:embed="rId139"/>
                <a:stretch>
                  <a:fillRect/>
                </a:stretch>
              </p:blipFill>
              <p:spPr>
                <a:xfrm>
                  <a:off x="1336680" y="2516599"/>
                  <a:ext cx="124920" cy="32760"/>
                </a:xfrm>
                <a:prstGeom prst="rect">
                  <a:avLst/>
                </a:prstGeom>
              </p:spPr>
            </p:pic>
          </mc:Fallback>
        </mc:AlternateContent>
      </p:grpSp>
      <p:grpSp>
        <p:nvGrpSpPr>
          <p:cNvPr id="101" name="Grupo 100">
            <a:extLst>
              <a:ext uri="{FF2B5EF4-FFF2-40B4-BE49-F238E27FC236}">
                <a16:creationId xmlns:a16="http://schemas.microsoft.com/office/drawing/2014/main" id="{8B0F053D-0834-4238-97EF-0AFC2E972D5F}"/>
              </a:ext>
            </a:extLst>
          </p:cNvPr>
          <p:cNvGrpSpPr/>
          <p:nvPr/>
        </p:nvGrpSpPr>
        <p:grpSpPr>
          <a:xfrm>
            <a:off x="1796760" y="2189359"/>
            <a:ext cx="2166120" cy="480600"/>
            <a:chOff x="1796760" y="2189359"/>
            <a:chExt cx="2166120" cy="480600"/>
          </a:xfrm>
        </p:grpSpPr>
        <mc:AlternateContent xmlns:mc="http://schemas.openxmlformats.org/markup-compatibility/2006" xmlns:p14="http://schemas.microsoft.com/office/powerpoint/2010/main">
          <mc:Choice Requires="p14">
            <p:contentPart p14:bwMode="auto" r:id="rId140">
              <p14:nvContentPartPr>
                <p14:cNvPr id="88" name="Entrada de lápiz 87">
                  <a:extLst>
                    <a:ext uri="{FF2B5EF4-FFF2-40B4-BE49-F238E27FC236}">
                      <a16:creationId xmlns:a16="http://schemas.microsoft.com/office/drawing/2014/main" id="{517C555C-F3AC-41AD-9CAB-CE2047CFDF6F}"/>
                    </a:ext>
                  </a:extLst>
                </p14:cNvPr>
                <p14:cNvContentPartPr/>
                <p14:nvPr/>
              </p14:nvContentPartPr>
              <p14:xfrm>
                <a:off x="1796760" y="2317519"/>
                <a:ext cx="133200" cy="252360"/>
              </p14:xfrm>
            </p:contentPart>
          </mc:Choice>
          <mc:Fallback xmlns="">
            <p:pic>
              <p:nvPicPr>
                <p:cNvPr id="88" name="Entrada de lápiz 87">
                  <a:extLst>
                    <a:ext uri="{FF2B5EF4-FFF2-40B4-BE49-F238E27FC236}">
                      <a16:creationId xmlns:a16="http://schemas.microsoft.com/office/drawing/2014/main" id="{517C555C-F3AC-41AD-9CAB-CE2047CFDF6F}"/>
                    </a:ext>
                  </a:extLst>
                </p:cNvPr>
                <p:cNvPicPr/>
                <p:nvPr/>
              </p:nvPicPr>
              <p:blipFill>
                <a:blip r:embed="rId141"/>
                <a:stretch>
                  <a:fillRect/>
                </a:stretch>
              </p:blipFill>
              <p:spPr>
                <a:xfrm>
                  <a:off x="1788120" y="2308879"/>
                  <a:ext cx="1508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Entrada de lápiz 88">
                  <a:extLst>
                    <a:ext uri="{FF2B5EF4-FFF2-40B4-BE49-F238E27FC236}">
                      <a16:creationId xmlns:a16="http://schemas.microsoft.com/office/drawing/2014/main" id="{4FA4C3AB-D587-46F3-832D-7A735FAD9C25}"/>
                    </a:ext>
                  </a:extLst>
                </p14:cNvPr>
                <p14:cNvContentPartPr/>
                <p14:nvPr/>
              </p14:nvContentPartPr>
              <p14:xfrm>
                <a:off x="2005200" y="2359279"/>
                <a:ext cx="221400" cy="187920"/>
              </p14:xfrm>
            </p:contentPart>
          </mc:Choice>
          <mc:Fallback xmlns="">
            <p:pic>
              <p:nvPicPr>
                <p:cNvPr id="89" name="Entrada de lápiz 88">
                  <a:extLst>
                    <a:ext uri="{FF2B5EF4-FFF2-40B4-BE49-F238E27FC236}">
                      <a16:creationId xmlns:a16="http://schemas.microsoft.com/office/drawing/2014/main" id="{4FA4C3AB-D587-46F3-832D-7A735FAD9C25}"/>
                    </a:ext>
                  </a:extLst>
                </p:cNvPr>
                <p:cNvPicPr/>
                <p:nvPr/>
              </p:nvPicPr>
              <p:blipFill>
                <a:blip r:embed="rId143"/>
                <a:stretch>
                  <a:fillRect/>
                </a:stretch>
              </p:blipFill>
              <p:spPr>
                <a:xfrm>
                  <a:off x="1996560" y="2350279"/>
                  <a:ext cx="239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Entrada de lápiz 89">
                  <a:extLst>
                    <a:ext uri="{FF2B5EF4-FFF2-40B4-BE49-F238E27FC236}">
                      <a16:creationId xmlns:a16="http://schemas.microsoft.com/office/drawing/2014/main" id="{E886437E-A8BB-4AFA-9E3E-4E689FD0C40E}"/>
                    </a:ext>
                  </a:extLst>
                </p14:cNvPr>
                <p14:cNvContentPartPr/>
                <p14:nvPr/>
              </p14:nvContentPartPr>
              <p14:xfrm>
                <a:off x="2429280" y="2328679"/>
                <a:ext cx="20160" cy="125640"/>
              </p14:xfrm>
            </p:contentPart>
          </mc:Choice>
          <mc:Fallback xmlns="">
            <p:pic>
              <p:nvPicPr>
                <p:cNvPr id="90" name="Entrada de lápiz 89">
                  <a:extLst>
                    <a:ext uri="{FF2B5EF4-FFF2-40B4-BE49-F238E27FC236}">
                      <a16:creationId xmlns:a16="http://schemas.microsoft.com/office/drawing/2014/main" id="{E886437E-A8BB-4AFA-9E3E-4E689FD0C40E}"/>
                    </a:ext>
                  </a:extLst>
                </p:cNvPr>
                <p:cNvPicPr/>
                <p:nvPr/>
              </p:nvPicPr>
              <p:blipFill>
                <a:blip r:embed="rId145"/>
                <a:stretch>
                  <a:fillRect/>
                </a:stretch>
              </p:blipFill>
              <p:spPr>
                <a:xfrm>
                  <a:off x="2420640" y="2320039"/>
                  <a:ext cx="37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Entrada de lápiz 90">
                  <a:extLst>
                    <a:ext uri="{FF2B5EF4-FFF2-40B4-BE49-F238E27FC236}">
                      <a16:creationId xmlns:a16="http://schemas.microsoft.com/office/drawing/2014/main" id="{A864EBF5-A071-4C63-8A9A-5C75B173169E}"/>
                    </a:ext>
                  </a:extLst>
                </p14:cNvPr>
                <p14:cNvContentPartPr/>
                <p14:nvPr/>
              </p14:nvContentPartPr>
              <p14:xfrm>
                <a:off x="2351160" y="2416519"/>
                <a:ext cx="145440" cy="31680"/>
              </p14:xfrm>
            </p:contentPart>
          </mc:Choice>
          <mc:Fallback xmlns="">
            <p:pic>
              <p:nvPicPr>
                <p:cNvPr id="91" name="Entrada de lápiz 90">
                  <a:extLst>
                    <a:ext uri="{FF2B5EF4-FFF2-40B4-BE49-F238E27FC236}">
                      <a16:creationId xmlns:a16="http://schemas.microsoft.com/office/drawing/2014/main" id="{A864EBF5-A071-4C63-8A9A-5C75B173169E}"/>
                    </a:ext>
                  </a:extLst>
                </p:cNvPr>
                <p:cNvPicPr/>
                <p:nvPr/>
              </p:nvPicPr>
              <p:blipFill>
                <a:blip r:embed="rId147"/>
                <a:stretch>
                  <a:fillRect/>
                </a:stretch>
              </p:blipFill>
              <p:spPr>
                <a:xfrm>
                  <a:off x="2342160" y="2407879"/>
                  <a:ext cx="163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Entrada de lápiz 91">
                  <a:extLst>
                    <a:ext uri="{FF2B5EF4-FFF2-40B4-BE49-F238E27FC236}">
                      <a16:creationId xmlns:a16="http://schemas.microsoft.com/office/drawing/2014/main" id="{81E714AE-8C10-42E4-842E-01D1F69EF8BD}"/>
                    </a:ext>
                  </a:extLst>
                </p14:cNvPr>
                <p14:cNvContentPartPr/>
                <p14:nvPr/>
              </p14:nvContentPartPr>
              <p14:xfrm>
                <a:off x="2646720" y="2347399"/>
                <a:ext cx="86760" cy="322560"/>
              </p14:xfrm>
            </p:contentPart>
          </mc:Choice>
          <mc:Fallback xmlns="">
            <p:pic>
              <p:nvPicPr>
                <p:cNvPr id="92" name="Entrada de lápiz 91">
                  <a:extLst>
                    <a:ext uri="{FF2B5EF4-FFF2-40B4-BE49-F238E27FC236}">
                      <a16:creationId xmlns:a16="http://schemas.microsoft.com/office/drawing/2014/main" id="{81E714AE-8C10-42E4-842E-01D1F69EF8BD}"/>
                    </a:ext>
                  </a:extLst>
                </p:cNvPr>
                <p:cNvPicPr/>
                <p:nvPr/>
              </p:nvPicPr>
              <p:blipFill>
                <a:blip r:embed="rId149"/>
                <a:stretch>
                  <a:fillRect/>
                </a:stretch>
              </p:blipFill>
              <p:spPr>
                <a:xfrm>
                  <a:off x="2638080" y="2338759"/>
                  <a:ext cx="1044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Entrada de lápiz 92">
                  <a:extLst>
                    <a:ext uri="{FF2B5EF4-FFF2-40B4-BE49-F238E27FC236}">
                      <a16:creationId xmlns:a16="http://schemas.microsoft.com/office/drawing/2014/main" id="{AFC8C08B-F717-4B28-ABAF-275E46AF0F97}"/>
                    </a:ext>
                  </a:extLst>
                </p14:cNvPr>
                <p14:cNvContentPartPr/>
                <p14:nvPr/>
              </p14:nvContentPartPr>
              <p14:xfrm>
                <a:off x="2566080" y="2320399"/>
                <a:ext cx="321840" cy="208080"/>
              </p14:xfrm>
            </p:contentPart>
          </mc:Choice>
          <mc:Fallback xmlns="">
            <p:pic>
              <p:nvPicPr>
                <p:cNvPr id="93" name="Entrada de lápiz 92">
                  <a:extLst>
                    <a:ext uri="{FF2B5EF4-FFF2-40B4-BE49-F238E27FC236}">
                      <a16:creationId xmlns:a16="http://schemas.microsoft.com/office/drawing/2014/main" id="{AFC8C08B-F717-4B28-ABAF-275E46AF0F97}"/>
                    </a:ext>
                  </a:extLst>
                </p:cNvPr>
                <p:cNvPicPr/>
                <p:nvPr/>
              </p:nvPicPr>
              <p:blipFill>
                <a:blip r:embed="rId151"/>
                <a:stretch>
                  <a:fillRect/>
                </a:stretch>
              </p:blipFill>
              <p:spPr>
                <a:xfrm>
                  <a:off x="2557080" y="2311759"/>
                  <a:ext cx="339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Entrada de lápiz 93">
                  <a:extLst>
                    <a:ext uri="{FF2B5EF4-FFF2-40B4-BE49-F238E27FC236}">
                      <a16:creationId xmlns:a16="http://schemas.microsoft.com/office/drawing/2014/main" id="{B4FE78A8-16D6-43D4-92F8-6C6F692F86BE}"/>
                    </a:ext>
                  </a:extLst>
                </p14:cNvPr>
                <p14:cNvContentPartPr/>
                <p14:nvPr/>
              </p14:nvContentPartPr>
              <p14:xfrm>
                <a:off x="2993760" y="2239399"/>
                <a:ext cx="194760" cy="242640"/>
              </p14:xfrm>
            </p:contentPart>
          </mc:Choice>
          <mc:Fallback xmlns="">
            <p:pic>
              <p:nvPicPr>
                <p:cNvPr id="94" name="Entrada de lápiz 93">
                  <a:extLst>
                    <a:ext uri="{FF2B5EF4-FFF2-40B4-BE49-F238E27FC236}">
                      <a16:creationId xmlns:a16="http://schemas.microsoft.com/office/drawing/2014/main" id="{B4FE78A8-16D6-43D4-92F8-6C6F692F86BE}"/>
                    </a:ext>
                  </a:extLst>
                </p:cNvPr>
                <p:cNvPicPr/>
                <p:nvPr/>
              </p:nvPicPr>
              <p:blipFill>
                <a:blip r:embed="rId153"/>
                <a:stretch>
                  <a:fillRect/>
                </a:stretch>
              </p:blipFill>
              <p:spPr>
                <a:xfrm>
                  <a:off x="2984760" y="2230759"/>
                  <a:ext cx="2124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Entrada de lápiz 95">
                  <a:extLst>
                    <a:ext uri="{FF2B5EF4-FFF2-40B4-BE49-F238E27FC236}">
                      <a16:creationId xmlns:a16="http://schemas.microsoft.com/office/drawing/2014/main" id="{1CE41589-CCC4-4C1C-9505-7586E9C8298E}"/>
                    </a:ext>
                  </a:extLst>
                </p14:cNvPr>
                <p14:cNvContentPartPr/>
                <p14:nvPr/>
              </p14:nvContentPartPr>
              <p14:xfrm>
                <a:off x="3416040" y="2189359"/>
                <a:ext cx="261360" cy="277200"/>
              </p14:xfrm>
            </p:contentPart>
          </mc:Choice>
          <mc:Fallback xmlns="">
            <p:pic>
              <p:nvPicPr>
                <p:cNvPr id="96" name="Entrada de lápiz 95">
                  <a:extLst>
                    <a:ext uri="{FF2B5EF4-FFF2-40B4-BE49-F238E27FC236}">
                      <a16:creationId xmlns:a16="http://schemas.microsoft.com/office/drawing/2014/main" id="{1CE41589-CCC4-4C1C-9505-7586E9C8298E}"/>
                    </a:ext>
                  </a:extLst>
                </p:cNvPr>
                <p:cNvPicPr/>
                <p:nvPr/>
              </p:nvPicPr>
              <p:blipFill>
                <a:blip r:embed="rId155"/>
                <a:stretch>
                  <a:fillRect/>
                </a:stretch>
              </p:blipFill>
              <p:spPr>
                <a:xfrm>
                  <a:off x="3407400" y="2180359"/>
                  <a:ext cx="2790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Entrada de lápiz 96">
                  <a:extLst>
                    <a:ext uri="{FF2B5EF4-FFF2-40B4-BE49-F238E27FC236}">
                      <a16:creationId xmlns:a16="http://schemas.microsoft.com/office/drawing/2014/main" id="{20ED7832-4A6D-44A3-925A-EC44A9534FB0}"/>
                    </a:ext>
                  </a:extLst>
                </p14:cNvPr>
                <p14:cNvContentPartPr/>
                <p14:nvPr/>
              </p14:nvContentPartPr>
              <p14:xfrm>
                <a:off x="3725280" y="2335159"/>
                <a:ext cx="237600" cy="209520"/>
              </p14:xfrm>
            </p:contentPart>
          </mc:Choice>
          <mc:Fallback xmlns="">
            <p:pic>
              <p:nvPicPr>
                <p:cNvPr id="97" name="Entrada de lápiz 96">
                  <a:extLst>
                    <a:ext uri="{FF2B5EF4-FFF2-40B4-BE49-F238E27FC236}">
                      <a16:creationId xmlns:a16="http://schemas.microsoft.com/office/drawing/2014/main" id="{20ED7832-4A6D-44A3-925A-EC44A9534FB0}"/>
                    </a:ext>
                  </a:extLst>
                </p:cNvPr>
                <p:cNvPicPr/>
                <p:nvPr/>
              </p:nvPicPr>
              <p:blipFill>
                <a:blip r:embed="rId157"/>
                <a:stretch>
                  <a:fillRect/>
                </a:stretch>
              </p:blipFill>
              <p:spPr>
                <a:xfrm>
                  <a:off x="3716640" y="2326159"/>
                  <a:ext cx="25524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98" name="Entrada de lápiz 97">
                <a:extLst>
                  <a:ext uri="{FF2B5EF4-FFF2-40B4-BE49-F238E27FC236}">
                    <a16:creationId xmlns:a16="http://schemas.microsoft.com/office/drawing/2014/main" id="{28488F7E-EE08-46CD-81C2-982456B05DF3}"/>
                  </a:ext>
                </a:extLst>
              </p14:cNvPr>
              <p14:cNvContentPartPr/>
              <p14:nvPr/>
            </p14:nvContentPartPr>
            <p14:xfrm>
              <a:off x="4198680" y="2306359"/>
              <a:ext cx="228600" cy="27360"/>
            </p14:xfrm>
          </p:contentPart>
        </mc:Choice>
        <mc:Fallback xmlns="">
          <p:pic>
            <p:nvPicPr>
              <p:cNvPr id="98" name="Entrada de lápiz 97">
                <a:extLst>
                  <a:ext uri="{FF2B5EF4-FFF2-40B4-BE49-F238E27FC236}">
                    <a16:creationId xmlns:a16="http://schemas.microsoft.com/office/drawing/2014/main" id="{28488F7E-EE08-46CD-81C2-982456B05DF3}"/>
                  </a:ext>
                </a:extLst>
              </p:cNvPr>
              <p:cNvPicPr/>
              <p:nvPr/>
            </p:nvPicPr>
            <p:blipFill>
              <a:blip r:embed="rId159"/>
              <a:stretch>
                <a:fillRect/>
              </a:stretch>
            </p:blipFill>
            <p:spPr>
              <a:xfrm>
                <a:off x="4189680" y="2297359"/>
                <a:ext cx="246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Entrada de lápiz 98">
                <a:extLst>
                  <a:ext uri="{FF2B5EF4-FFF2-40B4-BE49-F238E27FC236}">
                    <a16:creationId xmlns:a16="http://schemas.microsoft.com/office/drawing/2014/main" id="{5319A09F-AB5C-4661-89C2-61AB21DBA81B}"/>
                  </a:ext>
                </a:extLst>
              </p14:cNvPr>
              <p14:cNvContentPartPr/>
              <p14:nvPr/>
            </p14:nvContentPartPr>
            <p14:xfrm>
              <a:off x="4241160" y="2411839"/>
              <a:ext cx="235440" cy="18720"/>
            </p14:xfrm>
          </p:contentPart>
        </mc:Choice>
        <mc:Fallback xmlns="">
          <p:pic>
            <p:nvPicPr>
              <p:cNvPr id="99" name="Entrada de lápiz 98">
                <a:extLst>
                  <a:ext uri="{FF2B5EF4-FFF2-40B4-BE49-F238E27FC236}">
                    <a16:creationId xmlns:a16="http://schemas.microsoft.com/office/drawing/2014/main" id="{5319A09F-AB5C-4661-89C2-61AB21DBA81B}"/>
                  </a:ext>
                </a:extLst>
              </p:cNvPr>
              <p:cNvPicPr/>
              <p:nvPr/>
            </p:nvPicPr>
            <p:blipFill>
              <a:blip r:embed="rId161"/>
              <a:stretch>
                <a:fillRect/>
              </a:stretch>
            </p:blipFill>
            <p:spPr>
              <a:xfrm>
                <a:off x="4232520" y="2402839"/>
                <a:ext cx="253080" cy="36360"/>
              </a:xfrm>
              <a:prstGeom prst="rect">
                <a:avLst/>
              </a:prstGeom>
            </p:spPr>
          </p:pic>
        </mc:Fallback>
      </mc:AlternateContent>
      <p:grpSp>
        <p:nvGrpSpPr>
          <p:cNvPr id="112" name="Grupo 111">
            <a:extLst>
              <a:ext uri="{FF2B5EF4-FFF2-40B4-BE49-F238E27FC236}">
                <a16:creationId xmlns:a16="http://schemas.microsoft.com/office/drawing/2014/main" id="{33CF8DAE-4AB1-4578-99D0-74B6503600B4}"/>
              </a:ext>
            </a:extLst>
          </p:cNvPr>
          <p:cNvGrpSpPr/>
          <p:nvPr/>
        </p:nvGrpSpPr>
        <p:grpSpPr>
          <a:xfrm>
            <a:off x="4649760" y="2010079"/>
            <a:ext cx="2382480" cy="361800"/>
            <a:chOff x="4649760" y="2010079"/>
            <a:chExt cx="2382480" cy="361800"/>
          </a:xfrm>
        </p:grpSpPr>
        <mc:AlternateContent xmlns:mc="http://schemas.openxmlformats.org/markup-compatibility/2006" xmlns:p14="http://schemas.microsoft.com/office/powerpoint/2010/main">
          <mc:Choice Requires="p14">
            <p:contentPart p14:bwMode="auto" r:id="rId162">
              <p14:nvContentPartPr>
                <p14:cNvPr id="102" name="Entrada de lápiz 101">
                  <a:extLst>
                    <a:ext uri="{FF2B5EF4-FFF2-40B4-BE49-F238E27FC236}">
                      <a16:creationId xmlns:a16="http://schemas.microsoft.com/office/drawing/2014/main" id="{AADBD2FA-43AC-462F-99DA-820272B1C040}"/>
                    </a:ext>
                  </a:extLst>
                </p14:cNvPr>
                <p14:cNvContentPartPr/>
                <p14:nvPr/>
              </p14:nvContentPartPr>
              <p14:xfrm>
                <a:off x="4649760" y="2216359"/>
                <a:ext cx="228600" cy="155520"/>
              </p14:xfrm>
            </p:contentPart>
          </mc:Choice>
          <mc:Fallback xmlns="">
            <p:pic>
              <p:nvPicPr>
                <p:cNvPr id="102" name="Entrada de lápiz 101">
                  <a:extLst>
                    <a:ext uri="{FF2B5EF4-FFF2-40B4-BE49-F238E27FC236}">
                      <a16:creationId xmlns:a16="http://schemas.microsoft.com/office/drawing/2014/main" id="{AADBD2FA-43AC-462F-99DA-820272B1C040}"/>
                    </a:ext>
                  </a:extLst>
                </p:cNvPr>
                <p:cNvPicPr/>
                <p:nvPr/>
              </p:nvPicPr>
              <p:blipFill>
                <a:blip r:embed="rId163"/>
                <a:stretch>
                  <a:fillRect/>
                </a:stretch>
              </p:blipFill>
              <p:spPr>
                <a:xfrm>
                  <a:off x="4640760" y="2207359"/>
                  <a:ext cx="24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Entrada de lápiz 102">
                  <a:extLst>
                    <a:ext uri="{FF2B5EF4-FFF2-40B4-BE49-F238E27FC236}">
                      <a16:creationId xmlns:a16="http://schemas.microsoft.com/office/drawing/2014/main" id="{B12080E4-5D15-4DAE-9698-1A708F75C968}"/>
                    </a:ext>
                  </a:extLst>
                </p14:cNvPr>
                <p14:cNvContentPartPr/>
                <p14:nvPr/>
              </p14:nvContentPartPr>
              <p14:xfrm>
                <a:off x="5000400" y="2098999"/>
                <a:ext cx="46800" cy="86760"/>
              </p14:xfrm>
            </p:contentPart>
          </mc:Choice>
          <mc:Fallback xmlns="">
            <p:pic>
              <p:nvPicPr>
                <p:cNvPr id="103" name="Entrada de lápiz 102">
                  <a:extLst>
                    <a:ext uri="{FF2B5EF4-FFF2-40B4-BE49-F238E27FC236}">
                      <a16:creationId xmlns:a16="http://schemas.microsoft.com/office/drawing/2014/main" id="{B12080E4-5D15-4DAE-9698-1A708F75C968}"/>
                    </a:ext>
                  </a:extLst>
                </p:cNvPr>
                <p:cNvPicPr/>
                <p:nvPr/>
              </p:nvPicPr>
              <p:blipFill>
                <a:blip r:embed="rId165"/>
                <a:stretch>
                  <a:fillRect/>
                </a:stretch>
              </p:blipFill>
              <p:spPr>
                <a:xfrm>
                  <a:off x="4991400" y="2089999"/>
                  <a:ext cx="64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Entrada de lápiz 103">
                  <a:extLst>
                    <a:ext uri="{FF2B5EF4-FFF2-40B4-BE49-F238E27FC236}">
                      <a16:creationId xmlns:a16="http://schemas.microsoft.com/office/drawing/2014/main" id="{CBCCB3F7-9105-4CFF-9958-EF49242A52BE}"/>
                    </a:ext>
                  </a:extLst>
                </p14:cNvPr>
                <p14:cNvContentPartPr/>
                <p14:nvPr/>
              </p14:nvContentPartPr>
              <p14:xfrm>
                <a:off x="5211360" y="2139679"/>
                <a:ext cx="239760" cy="166680"/>
              </p14:xfrm>
            </p:contentPart>
          </mc:Choice>
          <mc:Fallback xmlns="">
            <p:pic>
              <p:nvPicPr>
                <p:cNvPr id="104" name="Entrada de lápiz 103">
                  <a:extLst>
                    <a:ext uri="{FF2B5EF4-FFF2-40B4-BE49-F238E27FC236}">
                      <a16:creationId xmlns:a16="http://schemas.microsoft.com/office/drawing/2014/main" id="{CBCCB3F7-9105-4CFF-9958-EF49242A52BE}"/>
                    </a:ext>
                  </a:extLst>
                </p:cNvPr>
                <p:cNvPicPr/>
                <p:nvPr/>
              </p:nvPicPr>
              <p:blipFill>
                <a:blip r:embed="rId167"/>
                <a:stretch>
                  <a:fillRect/>
                </a:stretch>
              </p:blipFill>
              <p:spPr>
                <a:xfrm>
                  <a:off x="5202720" y="2131039"/>
                  <a:ext cx="2574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Entrada de lápiz 104">
                  <a:extLst>
                    <a:ext uri="{FF2B5EF4-FFF2-40B4-BE49-F238E27FC236}">
                      <a16:creationId xmlns:a16="http://schemas.microsoft.com/office/drawing/2014/main" id="{B48F72F7-CF4D-423D-8767-BB25B1006DF0}"/>
                    </a:ext>
                  </a:extLst>
                </p14:cNvPr>
                <p14:cNvContentPartPr/>
                <p14:nvPr/>
              </p14:nvContentPartPr>
              <p14:xfrm>
                <a:off x="5344560" y="2249479"/>
                <a:ext cx="135720" cy="41040"/>
              </p14:xfrm>
            </p:contentPart>
          </mc:Choice>
          <mc:Fallback xmlns="">
            <p:pic>
              <p:nvPicPr>
                <p:cNvPr id="105" name="Entrada de lápiz 104">
                  <a:extLst>
                    <a:ext uri="{FF2B5EF4-FFF2-40B4-BE49-F238E27FC236}">
                      <a16:creationId xmlns:a16="http://schemas.microsoft.com/office/drawing/2014/main" id="{B48F72F7-CF4D-423D-8767-BB25B1006DF0}"/>
                    </a:ext>
                  </a:extLst>
                </p:cNvPr>
                <p:cNvPicPr/>
                <p:nvPr/>
              </p:nvPicPr>
              <p:blipFill>
                <a:blip r:embed="rId169"/>
                <a:stretch>
                  <a:fillRect/>
                </a:stretch>
              </p:blipFill>
              <p:spPr>
                <a:xfrm>
                  <a:off x="5335920" y="2240839"/>
                  <a:ext cx="153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Entrada de lápiz 106">
                  <a:extLst>
                    <a:ext uri="{FF2B5EF4-FFF2-40B4-BE49-F238E27FC236}">
                      <a16:creationId xmlns:a16="http://schemas.microsoft.com/office/drawing/2014/main" id="{83F2A17F-F055-4C58-A1BF-85B508289950}"/>
                    </a:ext>
                  </a:extLst>
                </p14:cNvPr>
                <p14:cNvContentPartPr/>
                <p14:nvPr/>
              </p14:nvContentPartPr>
              <p14:xfrm>
                <a:off x="5570640" y="2136079"/>
                <a:ext cx="187200" cy="161280"/>
              </p14:xfrm>
            </p:contentPart>
          </mc:Choice>
          <mc:Fallback xmlns="">
            <p:pic>
              <p:nvPicPr>
                <p:cNvPr id="107" name="Entrada de lápiz 106">
                  <a:extLst>
                    <a:ext uri="{FF2B5EF4-FFF2-40B4-BE49-F238E27FC236}">
                      <a16:creationId xmlns:a16="http://schemas.microsoft.com/office/drawing/2014/main" id="{83F2A17F-F055-4C58-A1BF-85B508289950}"/>
                    </a:ext>
                  </a:extLst>
                </p:cNvPr>
                <p:cNvPicPr/>
                <p:nvPr/>
              </p:nvPicPr>
              <p:blipFill>
                <a:blip r:embed="rId171"/>
                <a:stretch>
                  <a:fillRect/>
                </a:stretch>
              </p:blipFill>
              <p:spPr>
                <a:xfrm>
                  <a:off x="5561640" y="2127079"/>
                  <a:ext cx="2048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Entrada de lápiz 107">
                  <a:extLst>
                    <a:ext uri="{FF2B5EF4-FFF2-40B4-BE49-F238E27FC236}">
                      <a16:creationId xmlns:a16="http://schemas.microsoft.com/office/drawing/2014/main" id="{B0F5AA37-C9F5-4486-B1CF-8723020B856E}"/>
                    </a:ext>
                  </a:extLst>
                </p14:cNvPr>
                <p14:cNvContentPartPr/>
                <p14:nvPr/>
              </p14:nvContentPartPr>
              <p14:xfrm>
                <a:off x="5825520" y="2133559"/>
                <a:ext cx="213120" cy="160560"/>
              </p14:xfrm>
            </p:contentPart>
          </mc:Choice>
          <mc:Fallback xmlns="">
            <p:pic>
              <p:nvPicPr>
                <p:cNvPr id="108" name="Entrada de lápiz 107">
                  <a:extLst>
                    <a:ext uri="{FF2B5EF4-FFF2-40B4-BE49-F238E27FC236}">
                      <a16:creationId xmlns:a16="http://schemas.microsoft.com/office/drawing/2014/main" id="{B0F5AA37-C9F5-4486-B1CF-8723020B856E}"/>
                    </a:ext>
                  </a:extLst>
                </p:cNvPr>
                <p:cNvPicPr/>
                <p:nvPr/>
              </p:nvPicPr>
              <p:blipFill>
                <a:blip r:embed="rId173"/>
                <a:stretch>
                  <a:fillRect/>
                </a:stretch>
              </p:blipFill>
              <p:spPr>
                <a:xfrm>
                  <a:off x="5816880" y="2124919"/>
                  <a:ext cx="230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Entrada de lápiz 109">
                  <a:extLst>
                    <a:ext uri="{FF2B5EF4-FFF2-40B4-BE49-F238E27FC236}">
                      <a16:creationId xmlns:a16="http://schemas.microsoft.com/office/drawing/2014/main" id="{164B6D26-7851-4353-973C-267BD04E256E}"/>
                    </a:ext>
                  </a:extLst>
                </p14:cNvPr>
                <p14:cNvContentPartPr/>
                <p14:nvPr/>
              </p14:nvContentPartPr>
              <p14:xfrm>
                <a:off x="6207120" y="2151559"/>
                <a:ext cx="344160" cy="105480"/>
              </p14:xfrm>
            </p:contentPart>
          </mc:Choice>
          <mc:Fallback xmlns="">
            <p:pic>
              <p:nvPicPr>
                <p:cNvPr id="110" name="Entrada de lápiz 109">
                  <a:extLst>
                    <a:ext uri="{FF2B5EF4-FFF2-40B4-BE49-F238E27FC236}">
                      <a16:creationId xmlns:a16="http://schemas.microsoft.com/office/drawing/2014/main" id="{164B6D26-7851-4353-973C-267BD04E256E}"/>
                    </a:ext>
                  </a:extLst>
                </p:cNvPr>
                <p:cNvPicPr/>
                <p:nvPr/>
              </p:nvPicPr>
              <p:blipFill>
                <a:blip r:embed="rId175"/>
                <a:stretch>
                  <a:fillRect/>
                </a:stretch>
              </p:blipFill>
              <p:spPr>
                <a:xfrm>
                  <a:off x="6198480" y="2142559"/>
                  <a:ext cx="361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1" name="Entrada de lápiz 110">
                  <a:extLst>
                    <a:ext uri="{FF2B5EF4-FFF2-40B4-BE49-F238E27FC236}">
                      <a16:creationId xmlns:a16="http://schemas.microsoft.com/office/drawing/2014/main" id="{560768A4-FF0A-4E52-BF07-40D0C94C2B3C}"/>
                    </a:ext>
                  </a:extLst>
                </p14:cNvPr>
                <p14:cNvContentPartPr/>
                <p14:nvPr/>
              </p14:nvContentPartPr>
              <p14:xfrm>
                <a:off x="6737760" y="2010079"/>
                <a:ext cx="294480" cy="261720"/>
              </p14:xfrm>
            </p:contentPart>
          </mc:Choice>
          <mc:Fallback xmlns="">
            <p:pic>
              <p:nvPicPr>
                <p:cNvPr id="111" name="Entrada de lápiz 110">
                  <a:extLst>
                    <a:ext uri="{FF2B5EF4-FFF2-40B4-BE49-F238E27FC236}">
                      <a16:creationId xmlns:a16="http://schemas.microsoft.com/office/drawing/2014/main" id="{560768A4-FF0A-4E52-BF07-40D0C94C2B3C}"/>
                    </a:ext>
                  </a:extLst>
                </p:cNvPr>
                <p:cNvPicPr/>
                <p:nvPr/>
              </p:nvPicPr>
              <p:blipFill>
                <a:blip r:embed="rId177"/>
                <a:stretch>
                  <a:fillRect/>
                </a:stretch>
              </p:blipFill>
              <p:spPr>
                <a:xfrm>
                  <a:off x="6729120" y="2001439"/>
                  <a:ext cx="312120" cy="279360"/>
                </a:xfrm>
                <a:prstGeom prst="rect">
                  <a:avLst/>
                </a:prstGeom>
              </p:spPr>
            </p:pic>
          </mc:Fallback>
        </mc:AlternateContent>
      </p:grpSp>
      <p:grpSp>
        <p:nvGrpSpPr>
          <p:cNvPr id="131" name="Grupo 130">
            <a:extLst>
              <a:ext uri="{FF2B5EF4-FFF2-40B4-BE49-F238E27FC236}">
                <a16:creationId xmlns:a16="http://schemas.microsoft.com/office/drawing/2014/main" id="{E6286FEF-AA4B-49A6-81B8-A32D75AD2473}"/>
              </a:ext>
            </a:extLst>
          </p:cNvPr>
          <p:cNvGrpSpPr/>
          <p:nvPr/>
        </p:nvGrpSpPr>
        <p:grpSpPr>
          <a:xfrm>
            <a:off x="636840" y="3267559"/>
            <a:ext cx="645480" cy="417960"/>
            <a:chOff x="636840" y="3267559"/>
            <a:chExt cx="645480" cy="417960"/>
          </a:xfrm>
        </p:grpSpPr>
        <mc:AlternateContent xmlns:mc="http://schemas.openxmlformats.org/markup-compatibility/2006" xmlns:p14="http://schemas.microsoft.com/office/powerpoint/2010/main">
          <mc:Choice Requires="p14">
            <p:contentPart p14:bwMode="auto" r:id="rId178">
              <p14:nvContentPartPr>
                <p14:cNvPr id="113" name="Entrada de lápiz 112">
                  <a:extLst>
                    <a:ext uri="{FF2B5EF4-FFF2-40B4-BE49-F238E27FC236}">
                      <a16:creationId xmlns:a16="http://schemas.microsoft.com/office/drawing/2014/main" id="{FCC48A97-1A86-4F62-8DBC-4DDF67A30582}"/>
                    </a:ext>
                  </a:extLst>
                </p14:cNvPr>
                <p14:cNvContentPartPr/>
                <p14:nvPr/>
              </p14:nvContentPartPr>
              <p14:xfrm>
                <a:off x="636840" y="3267559"/>
                <a:ext cx="281880" cy="372960"/>
              </p14:xfrm>
            </p:contentPart>
          </mc:Choice>
          <mc:Fallback xmlns="">
            <p:pic>
              <p:nvPicPr>
                <p:cNvPr id="113" name="Entrada de lápiz 112">
                  <a:extLst>
                    <a:ext uri="{FF2B5EF4-FFF2-40B4-BE49-F238E27FC236}">
                      <a16:creationId xmlns:a16="http://schemas.microsoft.com/office/drawing/2014/main" id="{FCC48A97-1A86-4F62-8DBC-4DDF67A30582}"/>
                    </a:ext>
                  </a:extLst>
                </p:cNvPr>
                <p:cNvPicPr/>
                <p:nvPr/>
              </p:nvPicPr>
              <p:blipFill>
                <a:blip r:embed="rId179"/>
                <a:stretch>
                  <a:fillRect/>
                </a:stretch>
              </p:blipFill>
              <p:spPr>
                <a:xfrm>
                  <a:off x="627840" y="3258559"/>
                  <a:ext cx="2995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Entrada de lápiz 113">
                  <a:extLst>
                    <a:ext uri="{FF2B5EF4-FFF2-40B4-BE49-F238E27FC236}">
                      <a16:creationId xmlns:a16="http://schemas.microsoft.com/office/drawing/2014/main" id="{3C24E64E-731B-4930-B754-74B6904BFBBF}"/>
                    </a:ext>
                  </a:extLst>
                </p14:cNvPr>
                <p14:cNvContentPartPr/>
                <p14:nvPr/>
              </p14:nvContentPartPr>
              <p14:xfrm>
                <a:off x="915120" y="3572119"/>
                <a:ext cx="150120" cy="113400"/>
              </p14:xfrm>
            </p:contentPart>
          </mc:Choice>
          <mc:Fallback xmlns="">
            <p:pic>
              <p:nvPicPr>
                <p:cNvPr id="114" name="Entrada de lápiz 113">
                  <a:extLst>
                    <a:ext uri="{FF2B5EF4-FFF2-40B4-BE49-F238E27FC236}">
                      <a16:creationId xmlns:a16="http://schemas.microsoft.com/office/drawing/2014/main" id="{3C24E64E-731B-4930-B754-74B6904BFBBF}"/>
                    </a:ext>
                  </a:extLst>
                </p:cNvPr>
                <p:cNvPicPr/>
                <p:nvPr/>
              </p:nvPicPr>
              <p:blipFill>
                <a:blip r:embed="rId181"/>
                <a:stretch>
                  <a:fillRect/>
                </a:stretch>
              </p:blipFill>
              <p:spPr>
                <a:xfrm>
                  <a:off x="906120" y="3563479"/>
                  <a:ext cx="167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Entrada de lápiz 114">
                  <a:extLst>
                    <a:ext uri="{FF2B5EF4-FFF2-40B4-BE49-F238E27FC236}">
                      <a16:creationId xmlns:a16="http://schemas.microsoft.com/office/drawing/2014/main" id="{91A3069B-50B0-4C80-AF5F-73EC38DED722}"/>
                    </a:ext>
                  </a:extLst>
                </p14:cNvPr>
                <p14:cNvContentPartPr/>
                <p14:nvPr/>
              </p14:nvContentPartPr>
              <p14:xfrm>
                <a:off x="1128600" y="3576439"/>
                <a:ext cx="153720" cy="108000"/>
              </p14:xfrm>
            </p:contentPart>
          </mc:Choice>
          <mc:Fallback xmlns="">
            <p:pic>
              <p:nvPicPr>
                <p:cNvPr id="115" name="Entrada de lápiz 114">
                  <a:extLst>
                    <a:ext uri="{FF2B5EF4-FFF2-40B4-BE49-F238E27FC236}">
                      <a16:creationId xmlns:a16="http://schemas.microsoft.com/office/drawing/2014/main" id="{91A3069B-50B0-4C80-AF5F-73EC38DED722}"/>
                    </a:ext>
                  </a:extLst>
                </p:cNvPr>
                <p:cNvPicPr/>
                <p:nvPr/>
              </p:nvPicPr>
              <p:blipFill>
                <a:blip r:embed="rId183"/>
                <a:stretch>
                  <a:fillRect/>
                </a:stretch>
              </p:blipFill>
              <p:spPr>
                <a:xfrm>
                  <a:off x="1119600" y="3567799"/>
                  <a:ext cx="171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Entrada de lápiz 115">
                  <a:extLst>
                    <a:ext uri="{FF2B5EF4-FFF2-40B4-BE49-F238E27FC236}">
                      <a16:creationId xmlns:a16="http://schemas.microsoft.com/office/drawing/2014/main" id="{F61D254E-02BF-4F1A-A0AE-672D74590DEF}"/>
                    </a:ext>
                  </a:extLst>
                </p14:cNvPr>
                <p14:cNvContentPartPr/>
                <p14:nvPr/>
              </p14:nvContentPartPr>
              <p14:xfrm>
                <a:off x="1152000" y="3640519"/>
                <a:ext cx="93600" cy="11160"/>
              </p14:xfrm>
            </p:contentPart>
          </mc:Choice>
          <mc:Fallback xmlns="">
            <p:pic>
              <p:nvPicPr>
                <p:cNvPr id="116" name="Entrada de lápiz 115">
                  <a:extLst>
                    <a:ext uri="{FF2B5EF4-FFF2-40B4-BE49-F238E27FC236}">
                      <a16:creationId xmlns:a16="http://schemas.microsoft.com/office/drawing/2014/main" id="{F61D254E-02BF-4F1A-A0AE-672D74590DEF}"/>
                    </a:ext>
                  </a:extLst>
                </p:cNvPr>
                <p:cNvPicPr/>
                <p:nvPr/>
              </p:nvPicPr>
              <p:blipFill>
                <a:blip r:embed="rId185"/>
                <a:stretch>
                  <a:fillRect/>
                </a:stretch>
              </p:blipFill>
              <p:spPr>
                <a:xfrm>
                  <a:off x="1143360" y="3631879"/>
                  <a:ext cx="111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Entrada de lápiz 116">
                  <a:extLst>
                    <a:ext uri="{FF2B5EF4-FFF2-40B4-BE49-F238E27FC236}">
                      <a16:creationId xmlns:a16="http://schemas.microsoft.com/office/drawing/2014/main" id="{A2088AA6-93A5-4A8E-9801-ECA25987706F}"/>
                    </a:ext>
                  </a:extLst>
                </p14:cNvPr>
                <p14:cNvContentPartPr/>
                <p14:nvPr/>
              </p14:nvContentPartPr>
              <p14:xfrm>
                <a:off x="1143000" y="3582919"/>
                <a:ext cx="122040" cy="19440"/>
              </p14:xfrm>
            </p:contentPart>
          </mc:Choice>
          <mc:Fallback xmlns="">
            <p:pic>
              <p:nvPicPr>
                <p:cNvPr id="117" name="Entrada de lápiz 116">
                  <a:extLst>
                    <a:ext uri="{FF2B5EF4-FFF2-40B4-BE49-F238E27FC236}">
                      <a16:creationId xmlns:a16="http://schemas.microsoft.com/office/drawing/2014/main" id="{A2088AA6-93A5-4A8E-9801-ECA25987706F}"/>
                    </a:ext>
                  </a:extLst>
                </p:cNvPr>
                <p:cNvPicPr/>
                <p:nvPr/>
              </p:nvPicPr>
              <p:blipFill>
                <a:blip r:embed="rId187"/>
                <a:stretch>
                  <a:fillRect/>
                </a:stretch>
              </p:blipFill>
              <p:spPr>
                <a:xfrm>
                  <a:off x="1134000" y="3574279"/>
                  <a:ext cx="1396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118" name="Entrada de lápiz 117">
                <a:extLst>
                  <a:ext uri="{FF2B5EF4-FFF2-40B4-BE49-F238E27FC236}">
                    <a16:creationId xmlns:a16="http://schemas.microsoft.com/office/drawing/2014/main" id="{5FCB83A0-FEF9-4CA4-AA9B-97E0CB373AE2}"/>
                  </a:ext>
                </a:extLst>
              </p14:cNvPr>
              <p14:cNvContentPartPr/>
              <p14:nvPr/>
            </p14:nvContentPartPr>
            <p14:xfrm>
              <a:off x="1551240" y="3484639"/>
              <a:ext cx="116280" cy="11160"/>
            </p14:xfrm>
          </p:contentPart>
        </mc:Choice>
        <mc:Fallback xmlns="">
          <p:pic>
            <p:nvPicPr>
              <p:cNvPr id="118" name="Entrada de lápiz 117">
                <a:extLst>
                  <a:ext uri="{FF2B5EF4-FFF2-40B4-BE49-F238E27FC236}">
                    <a16:creationId xmlns:a16="http://schemas.microsoft.com/office/drawing/2014/main" id="{5FCB83A0-FEF9-4CA4-AA9B-97E0CB373AE2}"/>
                  </a:ext>
                </a:extLst>
              </p:cNvPr>
              <p:cNvPicPr/>
              <p:nvPr/>
            </p:nvPicPr>
            <p:blipFill>
              <a:blip r:embed="rId189"/>
              <a:stretch>
                <a:fillRect/>
              </a:stretch>
            </p:blipFill>
            <p:spPr>
              <a:xfrm>
                <a:off x="1542240" y="3475639"/>
                <a:ext cx="133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Entrada de lápiz 118">
                <a:extLst>
                  <a:ext uri="{FF2B5EF4-FFF2-40B4-BE49-F238E27FC236}">
                    <a16:creationId xmlns:a16="http://schemas.microsoft.com/office/drawing/2014/main" id="{BF8CD52B-E31A-46D2-A904-95F5DA3ECFFE}"/>
                  </a:ext>
                </a:extLst>
              </p14:cNvPr>
              <p14:cNvContentPartPr/>
              <p14:nvPr/>
            </p14:nvContentPartPr>
            <p14:xfrm>
              <a:off x="1561320" y="3581839"/>
              <a:ext cx="184680" cy="36720"/>
            </p14:xfrm>
          </p:contentPart>
        </mc:Choice>
        <mc:Fallback xmlns="">
          <p:pic>
            <p:nvPicPr>
              <p:cNvPr id="119" name="Entrada de lápiz 118">
                <a:extLst>
                  <a:ext uri="{FF2B5EF4-FFF2-40B4-BE49-F238E27FC236}">
                    <a16:creationId xmlns:a16="http://schemas.microsoft.com/office/drawing/2014/main" id="{BF8CD52B-E31A-46D2-A904-95F5DA3ECFFE}"/>
                  </a:ext>
                </a:extLst>
              </p:cNvPr>
              <p:cNvPicPr/>
              <p:nvPr/>
            </p:nvPicPr>
            <p:blipFill>
              <a:blip r:embed="rId191"/>
              <a:stretch>
                <a:fillRect/>
              </a:stretch>
            </p:blipFill>
            <p:spPr>
              <a:xfrm>
                <a:off x="1552320" y="3573199"/>
                <a:ext cx="202320" cy="54360"/>
              </a:xfrm>
              <a:prstGeom prst="rect">
                <a:avLst/>
              </a:prstGeom>
            </p:spPr>
          </p:pic>
        </mc:Fallback>
      </mc:AlternateContent>
      <p:grpSp>
        <p:nvGrpSpPr>
          <p:cNvPr id="130" name="Grupo 129">
            <a:extLst>
              <a:ext uri="{FF2B5EF4-FFF2-40B4-BE49-F238E27FC236}">
                <a16:creationId xmlns:a16="http://schemas.microsoft.com/office/drawing/2014/main" id="{5913E515-7692-46FE-8F94-BFA4AB69B24A}"/>
              </a:ext>
            </a:extLst>
          </p:cNvPr>
          <p:cNvGrpSpPr/>
          <p:nvPr/>
        </p:nvGrpSpPr>
        <p:grpSpPr>
          <a:xfrm>
            <a:off x="2192040" y="3190519"/>
            <a:ext cx="2505600" cy="452160"/>
            <a:chOff x="2192040" y="3190519"/>
            <a:chExt cx="2505600" cy="452160"/>
          </a:xfrm>
        </p:grpSpPr>
        <mc:AlternateContent xmlns:mc="http://schemas.openxmlformats.org/markup-compatibility/2006" xmlns:p14="http://schemas.microsoft.com/office/powerpoint/2010/main">
          <mc:Choice Requires="p14">
            <p:contentPart p14:bwMode="auto" r:id="rId192">
              <p14:nvContentPartPr>
                <p14:cNvPr id="120" name="Entrada de lápiz 119">
                  <a:extLst>
                    <a:ext uri="{FF2B5EF4-FFF2-40B4-BE49-F238E27FC236}">
                      <a16:creationId xmlns:a16="http://schemas.microsoft.com/office/drawing/2014/main" id="{E028D72D-F91C-4851-9F9B-757FFE568C98}"/>
                    </a:ext>
                  </a:extLst>
                </p14:cNvPr>
                <p14:cNvContentPartPr/>
                <p14:nvPr/>
              </p14:nvContentPartPr>
              <p14:xfrm>
                <a:off x="2192040" y="3401839"/>
                <a:ext cx="70200" cy="223560"/>
              </p14:xfrm>
            </p:contentPart>
          </mc:Choice>
          <mc:Fallback xmlns="">
            <p:pic>
              <p:nvPicPr>
                <p:cNvPr id="120" name="Entrada de lápiz 119">
                  <a:extLst>
                    <a:ext uri="{FF2B5EF4-FFF2-40B4-BE49-F238E27FC236}">
                      <a16:creationId xmlns:a16="http://schemas.microsoft.com/office/drawing/2014/main" id="{E028D72D-F91C-4851-9F9B-757FFE568C98}"/>
                    </a:ext>
                  </a:extLst>
                </p:cNvPr>
                <p:cNvPicPr/>
                <p:nvPr/>
              </p:nvPicPr>
              <p:blipFill>
                <a:blip r:embed="rId193"/>
                <a:stretch>
                  <a:fillRect/>
                </a:stretch>
              </p:blipFill>
              <p:spPr>
                <a:xfrm>
                  <a:off x="2183400" y="3392839"/>
                  <a:ext cx="87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Entrada de lápiz 120">
                  <a:extLst>
                    <a:ext uri="{FF2B5EF4-FFF2-40B4-BE49-F238E27FC236}">
                      <a16:creationId xmlns:a16="http://schemas.microsoft.com/office/drawing/2014/main" id="{6E933090-6998-4CF8-A55E-0C7B30E94E26}"/>
                    </a:ext>
                  </a:extLst>
                </p14:cNvPr>
                <p14:cNvContentPartPr/>
                <p14:nvPr/>
              </p14:nvContentPartPr>
              <p14:xfrm>
                <a:off x="2377800" y="3453679"/>
                <a:ext cx="187560" cy="166320"/>
              </p14:xfrm>
            </p:contentPart>
          </mc:Choice>
          <mc:Fallback xmlns="">
            <p:pic>
              <p:nvPicPr>
                <p:cNvPr id="121" name="Entrada de lápiz 120">
                  <a:extLst>
                    <a:ext uri="{FF2B5EF4-FFF2-40B4-BE49-F238E27FC236}">
                      <a16:creationId xmlns:a16="http://schemas.microsoft.com/office/drawing/2014/main" id="{6E933090-6998-4CF8-A55E-0C7B30E94E26}"/>
                    </a:ext>
                  </a:extLst>
                </p:cNvPr>
                <p:cNvPicPr/>
                <p:nvPr/>
              </p:nvPicPr>
              <p:blipFill>
                <a:blip r:embed="rId195"/>
                <a:stretch>
                  <a:fillRect/>
                </a:stretch>
              </p:blipFill>
              <p:spPr>
                <a:xfrm>
                  <a:off x="2368800" y="3444679"/>
                  <a:ext cx="205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Entrada de lápiz 121">
                  <a:extLst>
                    <a:ext uri="{FF2B5EF4-FFF2-40B4-BE49-F238E27FC236}">
                      <a16:creationId xmlns:a16="http://schemas.microsoft.com/office/drawing/2014/main" id="{5BB764BC-38C1-4F4D-A11F-60EE3CD18CA7}"/>
                    </a:ext>
                  </a:extLst>
                </p14:cNvPr>
                <p14:cNvContentPartPr/>
                <p14:nvPr/>
              </p14:nvContentPartPr>
              <p14:xfrm>
                <a:off x="2720160" y="3513439"/>
                <a:ext cx="232200" cy="21600"/>
              </p14:xfrm>
            </p:contentPart>
          </mc:Choice>
          <mc:Fallback xmlns="">
            <p:pic>
              <p:nvPicPr>
                <p:cNvPr id="122" name="Entrada de lápiz 121">
                  <a:extLst>
                    <a:ext uri="{FF2B5EF4-FFF2-40B4-BE49-F238E27FC236}">
                      <a16:creationId xmlns:a16="http://schemas.microsoft.com/office/drawing/2014/main" id="{5BB764BC-38C1-4F4D-A11F-60EE3CD18CA7}"/>
                    </a:ext>
                  </a:extLst>
                </p:cNvPr>
                <p:cNvPicPr/>
                <p:nvPr/>
              </p:nvPicPr>
              <p:blipFill>
                <a:blip r:embed="rId197"/>
                <a:stretch>
                  <a:fillRect/>
                </a:stretch>
              </p:blipFill>
              <p:spPr>
                <a:xfrm>
                  <a:off x="2711520" y="3504439"/>
                  <a:ext cx="249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Entrada de lápiz 122">
                  <a:extLst>
                    <a:ext uri="{FF2B5EF4-FFF2-40B4-BE49-F238E27FC236}">
                      <a16:creationId xmlns:a16="http://schemas.microsoft.com/office/drawing/2014/main" id="{69410457-CCA2-4245-AD60-45F936ED4A54}"/>
                    </a:ext>
                  </a:extLst>
                </p14:cNvPr>
                <p14:cNvContentPartPr/>
                <p14:nvPr/>
              </p14:nvContentPartPr>
              <p14:xfrm>
                <a:off x="3167280" y="3303559"/>
                <a:ext cx="332280" cy="309960"/>
              </p14:xfrm>
            </p:contentPart>
          </mc:Choice>
          <mc:Fallback xmlns="">
            <p:pic>
              <p:nvPicPr>
                <p:cNvPr id="123" name="Entrada de lápiz 122">
                  <a:extLst>
                    <a:ext uri="{FF2B5EF4-FFF2-40B4-BE49-F238E27FC236}">
                      <a16:creationId xmlns:a16="http://schemas.microsoft.com/office/drawing/2014/main" id="{69410457-CCA2-4245-AD60-45F936ED4A54}"/>
                    </a:ext>
                  </a:extLst>
                </p:cNvPr>
                <p:cNvPicPr/>
                <p:nvPr/>
              </p:nvPicPr>
              <p:blipFill>
                <a:blip r:embed="rId199"/>
                <a:stretch>
                  <a:fillRect/>
                </a:stretch>
              </p:blipFill>
              <p:spPr>
                <a:xfrm>
                  <a:off x="3158640" y="3294919"/>
                  <a:ext cx="349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Entrada de lápiz 123">
                  <a:extLst>
                    <a:ext uri="{FF2B5EF4-FFF2-40B4-BE49-F238E27FC236}">
                      <a16:creationId xmlns:a16="http://schemas.microsoft.com/office/drawing/2014/main" id="{14A3310D-A78E-4323-A111-70DE7E19DEF6}"/>
                    </a:ext>
                  </a:extLst>
                </p14:cNvPr>
                <p14:cNvContentPartPr/>
                <p14:nvPr/>
              </p14:nvContentPartPr>
              <p14:xfrm>
                <a:off x="3533400" y="3543319"/>
                <a:ext cx="252000" cy="99360"/>
              </p14:xfrm>
            </p:contentPart>
          </mc:Choice>
          <mc:Fallback xmlns="">
            <p:pic>
              <p:nvPicPr>
                <p:cNvPr id="124" name="Entrada de lápiz 123">
                  <a:extLst>
                    <a:ext uri="{FF2B5EF4-FFF2-40B4-BE49-F238E27FC236}">
                      <a16:creationId xmlns:a16="http://schemas.microsoft.com/office/drawing/2014/main" id="{14A3310D-A78E-4323-A111-70DE7E19DEF6}"/>
                    </a:ext>
                  </a:extLst>
                </p:cNvPr>
                <p:cNvPicPr/>
                <p:nvPr/>
              </p:nvPicPr>
              <p:blipFill>
                <a:blip r:embed="rId201"/>
                <a:stretch>
                  <a:fillRect/>
                </a:stretch>
              </p:blipFill>
              <p:spPr>
                <a:xfrm>
                  <a:off x="3524400" y="3534319"/>
                  <a:ext cx="269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Entrada de lápiz 124">
                  <a:extLst>
                    <a:ext uri="{FF2B5EF4-FFF2-40B4-BE49-F238E27FC236}">
                      <a16:creationId xmlns:a16="http://schemas.microsoft.com/office/drawing/2014/main" id="{3F71B902-A259-4198-86D3-325F7ED4908E}"/>
                    </a:ext>
                  </a:extLst>
                </p14:cNvPr>
                <p14:cNvContentPartPr/>
                <p14:nvPr/>
              </p14:nvContentPartPr>
              <p14:xfrm>
                <a:off x="3983040" y="3563839"/>
                <a:ext cx="28080" cy="28440"/>
              </p14:xfrm>
            </p:contentPart>
          </mc:Choice>
          <mc:Fallback xmlns="">
            <p:pic>
              <p:nvPicPr>
                <p:cNvPr id="125" name="Entrada de lápiz 124">
                  <a:extLst>
                    <a:ext uri="{FF2B5EF4-FFF2-40B4-BE49-F238E27FC236}">
                      <a16:creationId xmlns:a16="http://schemas.microsoft.com/office/drawing/2014/main" id="{3F71B902-A259-4198-86D3-325F7ED4908E}"/>
                    </a:ext>
                  </a:extLst>
                </p:cNvPr>
                <p:cNvPicPr/>
                <p:nvPr/>
              </p:nvPicPr>
              <p:blipFill>
                <a:blip r:embed="rId203"/>
                <a:stretch>
                  <a:fillRect/>
                </a:stretch>
              </p:blipFill>
              <p:spPr>
                <a:xfrm>
                  <a:off x="3974040" y="3555199"/>
                  <a:ext cx="45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Entrada de lápiz 125">
                  <a:extLst>
                    <a:ext uri="{FF2B5EF4-FFF2-40B4-BE49-F238E27FC236}">
                      <a16:creationId xmlns:a16="http://schemas.microsoft.com/office/drawing/2014/main" id="{9A7C7A37-BA76-4358-9B6A-3A9C3FDD1579}"/>
                    </a:ext>
                  </a:extLst>
                </p14:cNvPr>
                <p14:cNvContentPartPr/>
                <p14:nvPr/>
              </p14:nvContentPartPr>
              <p14:xfrm>
                <a:off x="4199040" y="3190519"/>
                <a:ext cx="266040" cy="312480"/>
              </p14:xfrm>
            </p:contentPart>
          </mc:Choice>
          <mc:Fallback xmlns="">
            <p:pic>
              <p:nvPicPr>
                <p:cNvPr id="126" name="Entrada de lápiz 125">
                  <a:extLst>
                    <a:ext uri="{FF2B5EF4-FFF2-40B4-BE49-F238E27FC236}">
                      <a16:creationId xmlns:a16="http://schemas.microsoft.com/office/drawing/2014/main" id="{9A7C7A37-BA76-4358-9B6A-3A9C3FDD1579}"/>
                    </a:ext>
                  </a:extLst>
                </p:cNvPr>
                <p:cNvPicPr/>
                <p:nvPr/>
              </p:nvPicPr>
              <p:blipFill>
                <a:blip r:embed="rId205"/>
                <a:stretch>
                  <a:fillRect/>
                </a:stretch>
              </p:blipFill>
              <p:spPr>
                <a:xfrm>
                  <a:off x="4190040" y="3181879"/>
                  <a:ext cx="2836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Entrada de lápiz 126">
                  <a:extLst>
                    <a:ext uri="{FF2B5EF4-FFF2-40B4-BE49-F238E27FC236}">
                      <a16:creationId xmlns:a16="http://schemas.microsoft.com/office/drawing/2014/main" id="{367FC6F7-E5B1-4F3E-9298-AA760C47890F}"/>
                    </a:ext>
                  </a:extLst>
                </p14:cNvPr>
                <p14:cNvContentPartPr/>
                <p14:nvPr/>
              </p14:nvContentPartPr>
              <p14:xfrm>
                <a:off x="4527720" y="3440359"/>
                <a:ext cx="169920" cy="113400"/>
              </p14:xfrm>
            </p:contentPart>
          </mc:Choice>
          <mc:Fallback xmlns="">
            <p:pic>
              <p:nvPicPr>
                <p:cNvPr id="127" name="Entrada de lápiz 126">
                  <a:extLst>
                    <a:ext uri="{FF2B5EF4-FFF2-40B4-BE49-F238E27FC236}">
                      <a16:creationId xmlns:a16="http://schemas.microsoft.com/office/drawing/2014/main" id="{367FC6F7-E5B1-4F3E-9298-AA760C47890F}"/>
                    </a:ext>
                  </a:extLst>
                </p:cNvPr>
                <p:cNvPicPr/>
                <p:nvPr/>
              </p:nvPicPr>
              <p:blipFill>
                <a:blip r:embed="rId207"/>
                <a:stretch>
                  <a:fillRect/>
                </a:stretch>
              </p:blipFill>
              <p:spPr>
                <a:xfrm>
                  <a:off x="4518720" y="3431719"/>
                  <a:ext cx="187560" cy="13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8">
            <p14:nvContentPartPr>
              <p14:cNvPr id="128" name="Entrada de lápiz 127">
                <a:extLst>
                  <a:ext uri="{FF2B5EF4-FFF2-40B4-BE49-F238E27FC236}">
                    <a16:creationId xmlns:a16="http://schemas.microsoft.com/office/drawing/2014/main" id="{5F38CC18-AE93-4A18-AAA1-F143169580D1}"/>
                  </a:ext>
                </a:extLst>
              </p14:cNvPr>
              <p14:cNvContentPartPr/>
              <p14:nvPr/>
            </p14:nvContentPartPr>
            <p14:xfrm>
              <a:off x="5073840" y="3405439"/>
              <a:ext cx="268200" cy="25200"/>
            </p14:xfrm>
          </p:contentPart>
        </mc:Choice>
        <mc:Fallback xmlns="">
          <p:pic>
            <p:nvPicPr>
              <p:cNvPr id="128" name="Entrada de lápiz 127">
                <a:extLst>
                  <a:ext uri="{FF2B5EF4-FFF2-40B4-BE49-F238E27FC236}">
                    <a16:creationId xmlns:a16="http://schemas.microsoft.com/office/drawing/2014/main" id="{5F38CC18-AE93-4A18-AAA1-F143169580D1}"/>
                  </a:ext>
                </a:extLst>
              </p:cNvPr>
              <p:cNvPicPr/>
              <p:nvPr/>
            </p:nvPicPr>
            <p:blipFill>
              <a:blip r:embed="rId209"/>
              <a:stretch>
                <a:fillRect/>
              </a:stretch>
            </p:blipFill>
            <p:spPr>
              <a:xfrm>
                <a:off x="5065200" y="3396799"/>
                <a:ext cx="285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Entrada de lápiz 128">
                <a:extLst>
                  <a:ext uri="{FF2B5EF4-FFF2-40B4-BE49-F238E27FC236}">
                    <a16:creationId xmlns:a16="http://schemas.microsoft.com/office/drawing/2014/main" id="{D8B86B24-188A-4769-A6C4-F1CF2DECAFF3}"/>
                  </a:ext>
                </a:extLst>
              </p14:cNvPr>
              <p14:cNvContentPartPr/>
              <p14:nvPr/>
            </p14:nvContentPartPr>
            <p14:xfrm>
              <a:off x="5050440" y="3532519"/>
              <a:ext cx="279360" cy="16200"/>
            </p14:xfrm>
          </p:contentPart>
        </mc:Choice>
        <mc:Fallback xmlns="">
          <p:pic>
            <p:nvPicPr>
              <p:cNvPr id="129" name="Entrada de lápiz 128">
                <a:extLst>
                  <a:ext uri="{FF2B5EF4-FFF2-40B4-BE49-F238E27FC236}">
                    <a16:creationId xmlns:a16="http://schemas.microsoft.com/office/drawing/2014/main" id="{D8B86B24-188A-4769-A6C4-F1CF2DECAFF3}"/>
                  </a:ext>
                </a:extLst>
              </p:cNvPr>
              <p:cNvPicPr/>
              <p:nvPr/>
            </p:nvPicPr>
            <p:blipFill>
              <a:blip r:embed="rId211"/>
              <a:stretch>
                <a:fillRect/>
              </a:stretch>
            </p:blipFill>
            <p:spPr>
              <a:xfrm>
                <a:off x="5041440" y="3523879"/>
                <a:ext cx="297000" cy="33840"/>
              </a:xfrm>
              <a:prstGeom prst="rect">
                <a:avLst/>
              </a:prstGeom>
            </p:spPr>
          </p:pic>
        </mc:Fallback>
      </mc:AlternateContent>
      <p:grpSp>
        <p:nvGrpSpPr>
          <p:cNvPr id="149" name="Grupo 148">
            <a:extLst>
              <a:ext uri="{FF2B5EF4-FFF2-40B4-BE49-F238E27FC236}">
                <a16:creationId xmlns:a16="http://schemas.microsoft.com/office/drawing/2014/main" id="{227BA6F1-41E5-49EB-B68C-F91C4BDCCF2B}"/>
              </a:ext>
            </a:extLst>
          </p:cNvPr>
          <p:cNvGrpSpPr/>
          <p:nvPr/>
        </p:nvGrpSpPr>
        <p:grpSpPr>
          <a:xfrm>
            <a:off x="5620320" y="2914039"/>
            <a:ext cx="2928600" cy="578520"/>
            <a:chOff x="5620320" y="2914039"/>
            <a:chExt cx="2928600" cy="578520"/>
          </a:xfrm>
        </p:grpSpPr>
        <mc:AlternateContent xmlns:mc="http://schemas.openxmlformats.org/markup-compatibility/2006" xmlns:p14="http://schemas.microsoft.com/office/powerpoint/2010/main">
          <mc:Choice Requires="p14">
            <p:contentPart p14:bwMode="auto" r:id="rId212">
              <p14:nvContentPartPr>
                <p14:cNvPr id="132" name="Entrada de lápiz 131">
                  <a:extLst>
                    <a:ext uri="{FF2B5EF4-FFF2-40B4-BE49-F238E27FC236}">
                      <a16:creationId xmlns:a16="http://schemas.microsoft.com/office/drawing/2014/main" id="{EF8D09D0-23D1-4853-AD35-87E86356101C}"/>
                    </a:ext>
                  </a:extLst>
                </p14:cNvPr>
                <p14:cNvContentPartPr/>
                <p14:nvPr/>
              </p14:nvContentPartPr>
              <p14:xfrm>
                <a:off x="5620320" y="3280879"/>
                <a:ext cx="39240" cy="200520"/>
              </p14:xfrm>
            </p:contentPart>
          </mc:Choice>
          <mc:Fallback xmlns="">
            <p:pic>
              <p:nvPicPr>
                <p:cNvPr id="132" name="Entrada de lápiz 131">
                  <a:extLst>
                    <a:ext uri="{FF2B5EF4-FFF2-40B4-BE49-F238E27FC236}">
                      <a16:creationId xmlns:a16="http://schemas.microsoft.com/office/drawing/2014/main" id="{EF8D09D0-23D1-4853-AD35-87E86356101C}"/>
                    </a:ext>
                  </a:extLst>
                </p:cNvPr>
                <p:cNvPicPr/>
                <p:nvPr/>
              </p:nvPicPr>
              <p:blipFill>
                <a:blip r:embed="rId213"/>
                <a:stretch>
                  <a:fillRect/>
                </a:stretch>
              </p:blipFill>
              <p:spPr>
                <a:xfrm>
                  <a:off x="5611680" y="3271879"/>
                  <a:ext cx="56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Entrada de lápiz 132">
                  <a:extLst>
                    <a:ext uri="{FF2B5EF4-FFF2-40B4-BE49-F238E27FC236}">
                      <a16:creationId xmlns:a16="http://schemas.microsoft.com/office/drawing/2014/main" id="{314998CB-4233-44A4-BB2D-D966DDB915C2}"/>
                    </a:ext>
                  </a:extLst>
                </p14:cNvPr>
                <p14:cNvContentPartPr/>
                <p14:nvPr/>
              </p14:nvContentPartPr>
              <p14:xfrm>
                <a:off x="5711760" y="3325159"/>
                <a:ext cx="141120" cy="167400"/>
              </p14:xfrm>
            </p:contentPart>
          </mc:Choice>
          <mc:Fallback xmlns="">
            <p:pic>
              <p:nvPicPr>
                <p:cNvPr id="133" name="Entrada de lápiz 132">
                  <a:extLst>
                    <a:ext uri="{FF2B5EF4-FFF2-40B4-BE49-F238E27FC236}">
                      <a16:creationId xmlns:a16="http://schemas.microsoft.com/office/drawing/2014/main" id="{314998CB-4233-44A4-BB2D-D966DDB915C2}"/>
                    </a:ext>
                  </a:extLst>
                </p:cNvPr>
                <p:cNvPicPr/>
                <p:nvPr/>
              </p:nvPicPr>
              <p:blipFill>
                <a:blip r:embed="rId215"/>
                <a:stretch>
                  <a:fillRect/>
                </a:stretch>
              </p:blipFill>
              <p:spPr>
                <a:xfrm>
                  <a:off x="5702760" y="3316159"/>
                  <a:ext cx="1587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Entrada de lápiz 133">
                  <a:extLst>
                    <a:ext uri="{FF2B5EF4-FFF2-40B4-BE49-F238E27FC236}">
                      <a16:creationId xmlns:a16="http://schemas.microsoft.com/office/drawing/2014/main" id="{C9E2DCB3-867A-4CD9-B755-FB5EAFA6BD46}"/>
                    </a:ext>
                  </a:extLst>
                </p14:cNvPr>
                <p14:cNvContentPartPr/>
                <p14:nvPr/>
              </p14:nvContentPartPr>
              <p14:xfrm>
                <a:off x="5920560" y="3395359"/>
                <a:ext cx="181440" cy="29880"/>
              </p14:xfrm>
            </p:contentPart>
          </mc:Choice>
          <mc:Fallback xmlns="">
            <p:pic>
              <p:nvPicPr>
                <p:cNvPr id="134" name="Entrada de lápiz 133">
                  <a:extLst>
                    <a:ext uri="{FF2B5EF4-FFF2-40B4-BE49-F238E27FC236}">
                      <a16:creationId xmlns:a16="http://schemas.microsoft.com/office/drawing/2014/main" id="{C9E2DCB3-867A-4CD9-B755-FB5EAFA6BD46}"/>
                    </a:ext>
                  </a:extLst>
                </p:cNvPr>
                <p:cNvPicPr/>
                <p:nvPr/>
              </p:nvPicPr>
              <p:blipFill>
                <a:blip r:embed="rId217"/>
                <a:stretch>
                  <a:fillRect/>
                </a:stretch>
              </p:blipFill>
              <p:spPr>
                <a:xfrm>
                  <a:off x="5911920" y="3386719"/>
                  <a:ext cx="19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Entrada de lápiz 135">
                  <a:extLst>
                    <a:ext uri="{FF2B5EF4-FFF2-40B4-BE49-F238E27FC236}">
                      <a16:creationId xmlns:a16="http://schemas.microsoft.com/office/drawing/2014/main" id="{901439AD-F0E0-4683-99FE-EDE730EF932A}"/>
                    </a:ext>
                  </a:extLst>
                </p14:cNvPr>
                <p14:cNvContentPartPr/>
                <p14:nvPr/>
              </p14:nvContentPartPr>
              <p14:xfrm>
                <a:off x="6211440" y="3313279"/>
                <a:ext cx="182520" cy="156960"/>
              </p14:xfrm>
            </p:contentPart>
          </mc:Choice>
          <mc:Fallback xmlns="">
            <p:pic>
              <p:nvPicPr>
                <p:cNvPr id="136" name="Entrada de lápiz 135">
                  <a:extLst>
                    <a:ext uri="{FF2B5EF4-FFF2-40B4-BE49-F238E27FC236}">
                      <a16:creationId xmlns:a16="http://schemas.microsoft.com/office/drawing/2014/main" id="{901439AD-F0E0-4683-99FE-EDE730EF932A}"/>
                    </a:ext>
                  </a:extLst>
                </p:cNvPr>
                <p:cNvPicPr/>
                <p:nvPr/>
              </p:nvPicPr>
              <p:blipFill>
                <a:blip r:embed="rId219"/>
                <a:stretch>
                  <a:fillRect/>
                </a:stretch>
              </p:blipFill>
              <p:spPr>
                <a:xfrm>
                  <a:off x="6202800" y="3304279"/>
                  <a:ext cx="200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Entrada de lápiz 136">
                  <a:extLst>
                    <a:ext uri="{FF2B5EF4-FFF2-40B4-BE49-F238E27FC236}">
                      <a16:creationId xmlns:a16="http://schemas.microsoft.com/office/drawing/2014/main" id="{355CC64B-E181-4F92-8CFB-B18FB5AA9560}"/>
                    </a:ext>
                  </a:extLst>
                </p14:cNvPr>
                <p14:cNvContentPartPr/>
                <p14:nvPr/>
              </p14:nvContentPartPr>
              <p14:xfrm>
                <a:off x="6496560" y="3218959"/>
                <a:ext cx="202320" cy="191880"/>
              </p14:xfrm>
            </p:contentPart>
          </mc:Choice>
          <mc:Fallback xmlns="">
            <p:pic>
              <p:nvPicPr>
                <p:cNvPr id="137" name="Entrada de lápiz 136">
                  <a:extLst>
                    <a:ext uri="{FF2B5EF4-FFF2-40B4-BE49-F238E27FC236}">
                      <a16:creationId xmlns:a16="http://schemas.microsoft.com/office/drawing/2014/main" id="{355CC64B-E181-4F92-8CFB-B18FB5AA9560}"/>
                    </a:ext>
                  </a:extLst>
                </p:cNvPr>
                <p:cNvPicPr/>
                <p:nvPr/>
              </p:nvPicPr>
              <p:blipFill>
                <a:blip r:embed="rId221"/>
                <a:stretch>
                  <a:fillRect/>
                </a:stretch>
              </p:blipFill>
              <p:spPr>
                <a:xfrm>
                  <a:off x="6487560" y="3209959"/>
                  <a:ext cx="219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Entrada de lápiz 137">
                  <a:extLst>
                    <a:ext uri="{FF2B5EF4-FFF2-40B4-BE49-F238E27FC236}">
                      <a16:creationId xmlns:a16="http://schemas.microsoft.com/office/drawing/2014/main" id="{93A23D5E-5078-4D02-8705-5F030A6A3511}"/>
                    </a:ext>
                  </a:extLst>
                </p14:cNvPr>
                <p14:cNvContentPartPr/>
                <p14:nvPr/>
              </p14:nvContentPartPr>
              <p14:xfrm>
                <a:off x="6847560" y="3414439"/>
                <a:ext cx="15120" cy="14760"/>
              </p14:xfrm>
            </p:contentPart>
          </mc:Choice>
          <mc:Fallback xmlns="">
            <p:pic>
              <p:nvPicPr>
                <p:cNvPr id="138" name="Entrada de lápiz 137">
                  <a:extLst>
                    <a:ext uri="{FF2B5EF4-FFF2-40B4-BE49-F238E27FC236}">
                      <a16:creationId xmlns:a16="http://schemas.microsoft.com/office/drawing/2014/main" id="{93A23D5E-5078-4D02-8705-5F030A6A3511}"/>
                    </a:ext>
                  </a:extLst>
                </p:cNvPr>
                <p:cNvPicPr/>
                <p:nvPr/>
              </p:nvPicPr>
              <p:blipFill>
                <a:blip r:embed="rId223"/>
                <a:stretch>
                  <a:fillRect/>
                </a:stretch>
              </p:blipFill>
              <p:spPr>
                <a:xfrm>
                  <a:off x="6838920" y="3405439"/>
                  <a:ext cx="32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Entrada de lápiz 138">
                  <a:extLst>
                    <a:ext uri="{FF2B5EF4-FFF2-40B4-BE49-F238E27FC236}">
                      <a16:creationId xmlns:a16="http://schemas.microsoft.com/office/drawing/2014/main" id="{EBC821FF-78BA-47B6-ACA4-D9478C3FB485}"/>
                    </a:ext>
                  </a:extLst>
                </p14:cNvPr>
                <p14:cNvContentPartPr/>
                <p14:nvPr/>
              </p14:nvContentPartPr>
              <p14:xfrm>
                <a:off x="6928200" y="3239119"/>
                <a:ext cx="227880" cy="179280"/>
              </p14:xfrm>
            </p:contentPart>
          </mc:Choice>
          <mc:Fallback xmlns="">
            <p:pic>
              <p:nvPicPr>
                <p:cNvPr id="139" name="Entrada de lápiz 138">
                  <a:extLst>
                    <a:ext uri="{FF2B5EF4-FFF2-40B4-BE49-F238E27FC236}">
                      <a16:creationId xmlns:a16="http://schemas.microsoft.com/office/drawing/2014/main" id="{EBC821FF-78BA-47B6-ACA4-D9478C3FB485}"/>
                    </a:ext>
                  </a:extLst>
                </p:cNvPr>
                <p:cNvPicPr/>
                <p:nvPr/>
              </p:nvPicPr>
              <p:blipFill>
                <a:blip r:embed="rId225"/>
                <a:stretch>
                  <a:fillRect/>
                </a:stretch>
              </p:blipFill>
              <p:spPr>
                <a:xfrm>
                  <a:off x="6919560" y="3230479"/>
                  <a:ext cx="245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Entrada de lápiz 139">
                  <a:extLst>
                    <a:ext uri="{FF2B5EF4-FFF2-40B4-BE49-F238E27FC236}">
                      <a16:creationId xmlns:a16="http://schemas.microsoft.com/office/drawing/2014/main" id="{12D0A082-77E9-4CC6-8B3C-448349A61C85}"/>
                    </a:ext>
                  </a:extLst>
                </p14:cNvPr>
                <p14:cNvContentPartPr/>
                <p14:nvPr/>
              </p14:nvContentPartPr>
              <p14:xfrm>
                <a:off x="7243200" y="3111319"/>
                <a:ext cx="23760" cy="125280"/>
              </p14:xfrm>
            </p:contentPart>
          </mc:Choice>
          <mc:Fallback xmlns="">
            <p:pic>
              <p:nvPicPr>
                <p:cNvPr id="140" name="Entrada de lápiz 139">
                  <a:extLst>
                    <a:ext uri="{FF2B5EF4-FFF2-40B4-BE49-F238E27FC236}">
                      <a16:creationId xmlns:a16="http://schemas.microsoft.com/office/drawing/2014/main" id="{12D0A082-77E9-4CC6-8B3C-448349A61C85}"/>
                    </a:ext>
                  </a:extLst>
                </p:cNvPr>
                <p:cNvPicPr/>
                <p:nvPr/>
              </p:nvPicPr>
              <p:blipFill>
                <a:blip r:embed="rId227"/>
                <a:stretch>
                  <a:fillRect/>
                </a:stretch>
              </p:blipFill>
              <p:spPr>
                <a:xfrm>
                  <a:off x="7234200" y="3102319"/>
                  <a:ext cx="414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1" name="Entrada de lápiz 140">
                  <a:extLst>
                    <a:ext uri="{FF2B5EF4-FFF2-40B4-BE49-F238E27FC236}">
                      <a16:creationId xmlns:a16="http://schemas.microsoft.com/office/drawing/2014/main" id="{B43D135D-C74D-4D3F-A638-4F281C2B8494}"/>
                    </a:ext>
                  </a:extLst>
                </p14:cNvPr>
                <p14:cNvContentPartPr/>
                <p14:nvPr/>
              </p14:nvContentPartPr>
              <p14:xfrm>
                <a:off x="7314840" y="3192679"/>
                <a:ext cx="135720" cy="168120"/>
              </p14:xfrm>
            </p:contentPart>
          </mc:Choice>
          <mc:Fallback xmlns="">
            <p:pic>
              <p:nvPicPr>
                <p:cNvPr id="141" name="Entrada de lápiz 140">
                  <a:extLst>
                    <a:ext uri="{FF2B5EF4-FFF2-40B4-BE49-F238E27FC236}">
                      <a16:creationId xmlns:a16="http://schemas.microsoft.com/office/drawing/2014/main" id="{B43D135D-C74D-4D3F-A638-4F281C2B8494}"/>
                    </a:ext>
                  </a:extLst>
                </p:cNvPr>
                <p:cNvPicPr/>
                <p:nvPr/>
              </p:nvPicPr>
              <p:blipFill>
                <a:blip r:embed="rId229"/>
                <a:stretch>
                  <a:fillRect/>
                </a:stretch>
              </p:blipFill>
              <p:spPr>
                <a:xfrm>
                  <a:off x="7306200" y="3183679"/>
                  <a:ext cx="1533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2" name="Entrada de lápiz 141">
                  <a:extLst>
                    <a:ext uri="{FF2B5EF4-FFF2-40B4-BE49-F238E27FC236}">
                      <a16:creationId xmlns:a16="http://schemas.microsoft.com/office/drawing/2014/main" id="{543CCDA9-BCDE-415D-941E-65D46A29061F}"/>
                    </a:ext>
                  </a:extLst>
                </p14:cNvPr>
                <p14:cNvContentPartPr/>
                <p14:nvPr/>
              </p14:nvContentPartPr>
              <p14:xfrm>
                <a:off x="7349400" y="3319039"/>
                <a:ext cx="125280" cy="21240"/>
              </p14:xfrm>
            </p:contentPart>
          </mc:Choice>
          <mc:Fallback xmlns="">
            <p:pic>
              <p:nvPicPr>
                <p:cNvPr id="142" name="Entrada de lápiz 141">
                  <a:extLst>
                    <a:ext uri="{FF2B5EF4-FFF2-40B4-BE49-F238E27FC236}">
                      <a16:creationId xmlns:a16="http://schemas.microsoft.com/office/drawing/2014/main" id="{543CCDA9-BCDE-415D-941E-65D46A29061F}"/>
                    </a:ext>
                  </a:extLst>
                </p:cNvPr>
                <p:cNvPicPr/>
                <p:nvPr/>
              </p:nvPicPr>
              <p:blipFill>
                <a:blip r:embed="rId231"/>
                <a:stretch>
                  <a:fillRect/>
                </a:stretch>
              </p:blipFill>
              <p:spPr>
                <a:xfrm>
                  <a:off x="7340760" y="3310399"/>
                  <a:ext cx="142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3" name="Entrada de lápiz 142">
                  <a:extLst>
                    <a:ext uri="{FF2B5EF4-FFF2-40B4-BE49-F238E27FC236}">
                      <a16:creationId xmlns:a16="http://schemas.microsoft.com/office/drawing/2014/main" id="{B9E9C65E-C900-4667-A14B-355740C36E78}"/>
                    </a:ext>
                  </a:extLst>
                </p14:cNvPr>
                <p14:cNvContentPartPr/>
                <p14:nvPr/>
              </p14:nvContentPartPr>
              <p14:xfrm>
                <a:off x="7573320" y="3192319"/>
                <a:ext cx="193680" cy="243000"/>
              </p14:xfrm>
            </p:contentPart>
          </mc:Choice>
          <mc:Fallback xmlns="">
            <p:pic>
              <p:nvPicPr>
                <p:cNvPr id="143" name="Entrada de lápiz 142">
                  <a:extLst>
                    <a:ext uri="{FF2B5EF4-FFF2-40B4-BE49-F238E27FC236}">
                      <a16:creationId xmlns:a16="http://schemas.microsoft.com/office/drawing/2014/main" id="{B9E9C65E-C900-4667-A14B-355740C36E78}"/>
                    </a:ext>
                  </a:extLst>
                </p:cNvPr>
                <p:cNvPicPr/>
                <p:nvPr/>
              </p:nvPicPr>
              <p:blipFill>
                <a:blip r:embed="rId233"/>
                <a:stretch>
                  <a:fillRect/>
                </a:stretch>
              </p:blipFill>
              <p:spPr>
                <a:xfrm>
                  <a:off x="7564320" y="3183319"/>
                  <a:ext cx="211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Entrada de lápiz 143">
                  <a:extLst>
                    <a:ext uri="{FF2B5EF4-FFF2-40B4-BE49-F238E27FC236}">
                      <a16:creationId xmlns:a16="http://schemas.microsoft.com/office/drawing/2014/main" id="{E8AE94D7-FA36-4491-84B9-B53B42D1F17A}"/>
                    </a:ext>
                  </a:extLst>
                </p14:cNvPr>
                <p14:cNvContentPartPr/>
                <p14:nvPr/>
              </p14:nvContentPartPr>
              <p14:xfrm>
                <a:off x="7874280" y="3415159"/>
                <a:ext cx="16560" cy="10440"/>
              </p14:xfrm>
            </p:contentPart>
          </mc:Choice>
          <mc:Fallback xmlns="">
            <p:pic>
              <p:nvPicPr>
                <p:cNvPr id="144" name="Entrada de lápiz 143">
                  <a:extLst>
                    <a:ext uri="{FF2B5EF4-FFF2-40B4-BE49-F238E27FC236}">
                      <a16:creationId xmlns:a16="http://schemas.microsoft.com/office/drawing/2014/main" id="{E8AE94D7-FA36-4491-84B9-B53B42D1F17A}"/>
                    </a:ext>
                  </a:extLst>
                </p:cNvPr>
                <p:cNvPicPr/>
                <p:nvPr/>
              </p:nvPicPr>
              <p:blipFill>
                <a:blip r:embed="rId235"/>
                <a:stretch>
                  <a:fillRect/>
                </a:stretch>
              </p:blipFill>
              <p:spPr>
                <a:xfrm>
                  <a:off x="7865640" y="3406519"/>
                  <a:ext cx="34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Entrada de lápiz 144">
                  <a:extLst>
                    <a:ext uri="{FF2B5EF4-FFF2-40B4-BE49-F238E27FC236}">
                      <a16:creationId xmlns:a16="http://schemas.microsoft.com/office/drawing/2014/main" id="{6C5FBEA9-E224-4092-9475-48DB93E29358}"/>
                    </a:ext>
                  </a:extLst>
                </p14:cNvPr>
                <p14:cNvContentPartPr/>
                <p14:nvPr/>
              </p14:nvContentPartPr>
              <p14:xfrm>
                <a:off x="8038440" y="3261439"/>
                <a:ext cx="38520" cy="154440"/>
              </p14:xfrm>
            </p:contentPart>
          </mc:Choice>
          <mc:Fallback xmlns="">
            <p:pic>
              <p:nvPicPr>
                <p:cNvPr id="145" name="Entrada de lápiz 144">
                  <a:extLst>
                    <a:ext uri="{FF2B5EF4-FFF2-40B4-BE49-F238E27FC236}">
                      <a16:creationId xmlns:a16="http://schemas.microsoft.com/office/drawing/2014/main" id="{6C5FBEA9-E224-4092-9475-48DB93E29358}"/>
                    </a:ext>
                  </a:extLst>
                </p:cNvPr>
                <p:cNvPicPr/>
                <p:nvPr/>
              </p:nvPicPr>
              <p:blipFill>
                <a:blip r:embed="rId237"/>
                <a:stretch>
                  <a:fillRect/>
                </a:stretch>
              </p:blipFill>
              <p:spPr>
                <a:xfrm>
                  <a:off x="8029440" y="3252439"/>
                  <a:ext cx="5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Entrada de lápiz 145">
                  <a:extLst>
                    <a:ext uri="{FF2B5EF4-FFF2-40B4-BE49-F238E27FC236}">
                      <a16:creationId xmlns:a16="http://schemas.microsoft.com/office/drawing/2014/main" id="{99139C18-8CCA-4B50-A051-4BF375E4E672}"/>
                    </a:ext>
                  </a:extLst>
                </p14:cNvPr>
                <p14:cNvContentPartPr/>
                <p14:nvPr/>
              </p14:nvContentPartPr>
              <p14:xfrm>
                <a:off x="8158680" y="3247759"/>
                <a:ext cx="112320" cy="151200"/>
              </p14:xfrm>
            </p:contentPart>
          </mc:Choice>
          <mc:Fallback xmlns="">
            <p:pic>
              <p:nvPicPr>
                <p:cNvPr id="146" name="Entrada de lápiz 145">
                  <a:extLst>
                    <a:ext uri="{FF2B5EF4-FFF2-40B4-BE49-F238E27FC236}">
                      <a16:creationId xmlns:a16="http://schemas.microsoft.com/office/drawing/2014/main" id="{99139C18-8CCA-4B50-A051-4BF375E4E672}"/>
                    </a:ext>
                  </a:extLst>
                </p:cNvPr>
                <p:cNvPicPr/>
                <p:nvPr/>
              </p:nvPicPr>
              <p:blipFill>
                <a:blip r:embed="rId239"/>
                <a:stretch>
                  <a:fillRect/>
                </a:stretch>
              </p:blipFill>
              <p:spPr>
                <a:xfrm>
                  <a:off x="8149680" y="3239119"/>
                  <a:ext cx="129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Entrada de lápiz 146">
                  <a:extLst>
                    <a:ext uri="{FF2B5EF4-FFF2-40B4-BE49-F238E27FC236}">
                      <a16:creationId xmlns:a16="http://schemas.microsoft.com/office/drawing/2014/main" id="{888AD69F-FADB-49C1-8B32-EE8986269A58}"/>
                    </a:ext>
                  </a:extLst>
                </p14:cNvPr>
                <p14:cNvContentPartPr/>
                <p14:nvPr/>
              </p14:nvContentPartPr>
              <p14:xfrm>
                <a:off x="8221320" y="3122839"/>
                <a:ext cx="131760" cy="44640"/>
              </p14:xfrm>
            </p:contentPart>
          </mc:Choice>
          <mc:Fallback xmlns="">
            <p:pic>
              <p:nvPicPr>
                <p:cNvPr id="147" name="Entrada de lápiz 146">
                  <a:extLst>
                    <a:ext uri="{FF2B5EF4-FFF2-40B4-BE49-F238E27FC236}">
                      <a16:creationId xmlns:a16="http://schemas.microsoft.com/office/drawing/2014/main" id="{888AD69F-FADB-49C1-8B32-EE8986269A58}"/>
                    </a:ext>
                  </a:extLst>
                </p:cNvPr>
                <p:cNvPicPr/>
                <p:nvPr/>
              </p:nvPicPr>
              <p:blipFill>
                <a:blip r:embed="rId241"/>
                <a:stretch>
                  <a:fillRect/>
                </a:stretch>
              </p:blipFill>
              <p:spPr>
                <a:xfrm>
                  <a:off x="8212320" y="3113839"/>
                  <a:ext cx="149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Entrada de lápiz 147">
                  <a:extLst>
                    <a:ext uri="{FF2B5EF4-FFF2-40B4-BE49-F238E27FC236}">
                      <a16:creationId xmlns:a16="http://schemas.microsoft.com/office/drawing/2014/main" id="{B3C001DC-3E70-4518-90D7-7B788F8101D0}"/>
                    </a:ext>
                  </a:extLst>
                </p14:cNvPr>
                <p14:cNvContentPartPr/>
                <p14:nvPr/>
              </p14:nvContentPartPr>
              <p14:xfrm>
                <a:off x="8348040" y="2914039"/>
                <a:ext cx="200880" cy="214200"/>
              </p14:xfrm>
            </p:contentPart>
          </mc:Choice>
          <mc:Fallback xmlns="">
            <p:pic>
              <p:nvPicPr>
                <p:cNvPr id="148" name="Entrada de lápiz 147">
                  <a:extLst>
                    <a:ext uri="{FF2B5EF4-FFF2-40B4-BE49-F238E27FC236}">
                      <a16:creationId xmlns:a16="http://schemas.microsoft.com/office/drawing/2014/main" id="{B3C001DC-3E70-4518-90D7-7B788F8101D0}"/>
                    </a:ext>
                  </a:extLst>
                </p:cNvPr>
                <p:cNvPicPr/>
                <p:nvPr/>
              </p:nvPicPr>
              <p:blipFill>
                <a:blip r:embed="rId243"/>
                <a:stretch>
                  <a:fillRect/>
                </a:stretch>
              </p:blipFill>
              <p:spPr>
                <a:xfrm>
                  <a:off x="8339400" y="2905399"/>
                  <a:ext cx="218520" cy="231840"/>
                </a:xfrm>
                <a:prstGeom prst="rect">
                  <a:avLst/>
                </a:prstGeom>
              </p:spPr>
            </p:pic>
          </mc:Fallback>
        </mc:AlternateContent>
      </p:grpSp>
      <p:grpSp>
        <p:nvGrpSpPr>
          <p:cNvPr id="173" name="Grupo 172">
            <a:extLst>
              <a:ext uri="{FF2B5EF4-FFF2-40B4-BE49-F238E27FC236}">
                <a16:creationId xmlns:a16="http://schemas.microsoft.com/office/drawing/2014/main" id="{935350C5-B2A7-424D-819E-6A12813444A3}"/>
              </a:ext>
            </a:extLst>
          </p:cNvPr>
          <p:cNvGrpSpPr/>
          <p:nvPr/>
        </p:nvGrpSpPr>
        <p:grpSpPr>
          <a:xfrm>
            <a:off x="590400" y="3852199"/>
            <a:ext cx="3169800" cy="1064520"/>
            <a:chOff x="590400" y="3852199"/>
            <a:chExt cx="3169800" cy="1064520"/>
          </a:xfrm>
        </p:grpSpPr>
        <mc:AlternateContent xmlns:mc="http://schemas.openxmlformats.org/markup-compatibility/2006" xmlns:p14="http://schemas.microsoft.com/office/powerpoint/2010/main">
          <mc:Choice Requires="p14">
            <p:contentPart p14:bwMode="auto" r:id="rId244">
              <p14:nvContentPartPr>
                <p14:cNvPr id="150" name="Entrada de lápiz 149">
                  <a:extLst>
                    <a:ext uri="{FF2B5EF4-FFF2-40B4-BE49-F238E27FC236}">
                      <a16:creationId xmlns:a16="http://schemas.microsoft.com/office/drawing/2014/main" id="{CC9CBAE9-0AF0-4EC0-9696-8B3B3B59AD4B}"/>
                    </a:ext>
                  </a:extLst>
                </p14:cNvPr>
                <p14:cNvContentPartPr/>
                <p14:nvPr/>
              </p14:nvContentPartPr>
              <p14:xfrm>
                <a:off x="750600" y="4016719"/>
                <a:ext cx="242280" cy="369360"/>
              </p14:xfrm>
            </p:contentPart>
          </mc:Choice>
          <mc:Fallback xmlns="">
            <p:pic>
              <p:nvPicPr>
                <p:cNvPr id="150" name="Entrada de lápiz 149">
                  <a:extLst>
                    <a:ext uri="{FF2B5EF4-FFF2-40B4-BE49-F238E27FC236}">
                      <a16:creationId xmlns:a16="http://schemas.microsoft.com/office/drawing/2014/main" id="{CC9CBAE9-0AF0-4EC0-9696-8B3B3B59AD4B}"/>
                    </a:ext>
                  </a:extLst>
                </p:cNvPr>
                <p:cNvPicPr/>
                <p:nvPr/>
              </p:nvPicPr>
              <p:blipFill>
                <a:blip r:embed="rId245"/>
                <a:stretch>
                  <a:fillRect/>
                </a:stretch>
              </p:blipFill>
              <p:spPr>
                <a:xfrm>
                  <a:off x="741960" y="4007719"/>
                  <a:ext cx="2599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Entrada de lápiz 150">
                  <a:extLst>
                    <a:ext uri="{FF2B5EF4-FFF2-40B4-BE49-F238E27FC236}">
                      <a16:creationId xmlns:a16="http://schemas.microsoft.com/office/drawing/2014/main" id="{FDCC1C1E-376D-4F7F-861B-26524BD3A493}"/>
                    </a:ext>
                  </a:extLst>
                </p14:cNvPr>
                <p14:cNvContentPartPr/>
                <p14:nvPr/>
              </p14:nvContentPartPr>
              <p14:xfrm>
                <a:off x="999360" y="4293199"/>
                <a:ext cx="116280" cy="144360"/>
              </p14:xfrm>
            </p:contentPart>
          </mc:Choice>
          <mc:Fallback xmlns="">
            <p:pic>
              <p:nvPicPr>
                <p:cNvPr id="151" name="Entrada de lápiz 150">
                  <a:extLst>
                    <a:ext uri="{FF2B5EF4-FFF2-40B4-BE49-F238E27FC236}">
                      <a16:creationId xmlns:a16="http://schemas.microsoft.com/office/drawing/2014/main" id="{FDCC1C1E-376D-4F7F-861B-26524BD3A493}"/>
                    </a:ext>
                  </a:extLst>
                </p:cNvPr>
                <p:cNvPicPr/>
                <p:nvPr/>
              </p:nvPicPr>
              <p:blipFill>
                <a:blip r:embed="rId247"/>
                <a:stretch>
                  <a:fillRect/>
                </a:stretch>
              </p:blipFill>
              <p:spPr>
                <a:xfrm>
                  <a:off x="990360" y="4284199"/>
                  <a:ext cx="133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Entrada de lápiz 151">
                  <a:extLst>
                    <a:ext uri="{FF2B5EF4-FFF2-40B4-BE49-F238E27FC236}">
                      <a16:creationId xmlns:a16="http://schemas.microsoft.com/office/drawing/2014/main" id="{80FCDB4B-C65E-404E-A4E9-057D3D2D750F}"/>
                    </a:ext>
                  </a:extLst>
                </p14:cNvPr>
                <p14:cNvContentPartPr/>
                <p14:nvPr/>
              </p14:nvContentPartPr>
              <p14:xfrm>
                <a:off x="1215000" y="4305079"/>
                <a:ext cx="140400" cy="148320"/>
              </p14:xfrm>
            </p:contentPart>
          </mc:Choice>
          <mc:Fallback xmlns="">
            <p:pic>
              <p:nvPicPr>
                <p:cNvPr id="152" name="Entrada de lápiz 151">
                  <a:extLst>
                    <a:ext uri="{FF2B5EF4-FFF2-40B4-BE49-F238E27FC236}">
                      <a16:creationId xmlns:a16="http://schemas.microsoft.com/office/drawing/2014/main" id="{80FCDB4B-C65E-404E-A4E9-057D3D2D750F}"/>
                    </a:ext>
                  </a:extLst>
                </p:cNvPr>
                <p:cNvPicPr/>
                <p:nvPr/>
              </p:nvPicPr>
              <p:blipFill>
                <a:blip r:embed="rId249"/>
                <a:stretch>
                  <a:fillRect/>
                </a:stretch>
              </p:blipFill>
              <p:spPr>
                <a:xfrm>
                  <a:off x="1206000" y="4296079"/>
                  <a:ext cx="158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Entrada de lápiz 152">
                  <a:extLst>
                    <a:ext uri="{FF2B5EF4-FFF2-40B4-BE49-F238E27FC236}">
                      <a16:creationId xmlns:a16="http://schemas.microsoft.com/office/drawing/2014/main" id="{06CCFC78-36F1-4D88-A8A6-73BFC9462F4C}"/>
                    </a:ext>
                  </a:extLst>
                </p14:cNvPr>
                <p14:cNvContentPartPr/>
                <p14:nvPr/>
              </p14:nvContentPartPr>
              <p14:xfrm>
                <a:off x="1243440" y="4376719"/>
                <a:ext cx="54360" cy="15840"/>
              </p14:xfrm>
            </p:contentPart>
          </mc:Choice>
          <mc:Fallback xmlns="">
            <p:pic>
              <p:nvPicPr>
                <p:cNvPr id="153" name="Entrada de lápiz 152">
                  <a:extLst>
                    <a:ext uri="{FF2B5EF4-FFF2-40B4-BE49-F238E27FC236}">
                      <a16:creationId xmlns:a16="http://schemas.microsoft.com/office/drawing/2014/main" id="{06CCFC78-36F1-4D88-A8A6-73BFC9462F4C}"/>
                    </a:ext>
                  </a:extLst>
                </p:cNvPr>
                <p:cNvPicPr/>
                <p:nvPr/>
              </p:nvPicPr>
              <p:blipFill>
                <a:blip r:embed="rId251"/>
                <a:stretch>
                  <a:fillRect/>
                </a:stretch>
              </p:blipFill>
              <p:spPr>
                <a:xfrm>
                  <a:off x="1234800" y="4367719"/>
                  <a:ext cx="72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Entrada de lápiz 153">
                  <a:extLst>
                    <a:ext uri="{FF2B5EF4-FFF2-40B4-BE49-F238E27FC236}">
                      <a16:creationId xmlns:a16="http://schemas.microsoft.com/office/drawing/2014/main" id="{94B21A7B-5645-4A3D-84A0-4F9CA8005801}"/>
                    </a:ext>
                  </a:extLst>
                </p14:cNvPr>
                <p14:cNvContentPartPr/>
                <p14:nvPr/>
              </p14:nvContentPartPr>
              <p14:xfrm>
                <a:off x="1202400" y="4312279"/>
                <a:ext cx="121320" cy="23400"/>
              </p14:xfrm>
            </p:contentPart>
          </mc:Choice>
          <mc:Fallback xmlns="">
            <p:pic>
              <p:nvPicPr>
                <p:cNvPr id="154" name="Entrada de lápiz 153">
                  <a:extLst>
                    <a:ext uri="{FF2B5EF4-FFF2-40B4-BE49-F238E27FC236}">
                      <a16:creationId xmlns:a16="http://schemas.microsoft.com/office/drawing/2014/main" id="{94B21A7B-5645-4A3D-84A0-4F9CA8005801}"/>
                    </a:ext>
                  </a:extLst>
                </p:cNvPr>
                <p:cNvPicPr/>
                <p:nvPr/>
              </p:nvPicPr>
              <p:blipFill>
                <a:blip r:embed="rId253"/>
                <a:stretch>
                  <a:fillRect/>
                </a:stretch>
              </p:blipFill>
              <p:spPr>
                <a:xfrm>
                  <a:off x="1193760" y="4303279"/>
                  <a:ext cx="138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Entrada de lápiz 154">
                  <a:extLst>
                    <a:ext uri="{FF2B5EF4-FFF2-40B4-BE49-F238E27FC236}">
                      <a16:creationId xmlns:a16="http://schemas.microsoft.com/office/drawing/2014/main" id="{23C4AD88-E5F0-4253-BE9E-9B11FE0D7BB3}"/>
                    </a:ext>
                  </a:extLst>
                </p14:cNvPr>
                <p14:cNvContentPartPr/>
                <p14:nvPr/>
              </p14:nvContentPartPr>
              <p14:xfrm>
                <a:off x="1506960" y="4194199"/>
                <a:ext cx="140400" cy="30240"/>
              </p14:xfrm>
            </p:contentPart>
          </mc:Choice>
          <mc:Fallback xmlns="">
            <p:pic>
              <p:nvPicPr>
                <p:cNvPr id="155" name="Entrada de lápiz 154">
                  <a:extLst>
                    <a:ext uri="{FF2B5EF4-FFF2-40B4-BE49-F238E27FC236}">
                      <a16:creationId xmlns:a16="http://schemas.microsoft.com/office/drawing/2014/main" id="{23C4AD88-E5F0-4253-BE9E-9B11FE0D7BB3}"/>
                    </a:ext>
                  </a:extLst>
                </p:cNvPr>
                <p:cNvPicPr/>
                <p:nvPr/>
              </p:nvPicPr>
              <p:blipFill>
                <a:blip r:embed="rId255"/>
                <a:stretch>
                  <a:fillRect/>
                </a:stretch>
              </p:blipFill>
              <p:spPr>
                <a:xfrm>
                  <a:off x="1497960" y="4185199"/>
                  <a:ext cx="158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Entrada de lápiz 155">
                  <a:extLst>
                    <a:ext uri="{FF2B5EF4-FFF2-40B4-BE49-F238E27FC236}">
                      <a16:creationId xmlns:a16="http://schemas.microsoft.com/office/drawing/2014/main" id="{886CEB94-8BC0-42EA-ACC4-2855C0DCCAB4}"/>
                    </a:ext>
                  </a:extLst>
                </p14:cNvPr>
                <p14:cNvContentPartPr/>
                <p14:nvPr/>
              </p14:nvContentPartPr>
              <p14:xfrm>
                <a:off x="1550520" y="4273039"/>
                <a:ext cx="68760" cy="14040"/>
              </p14:xfrm>
            </p:contentPart>
          </mc:Choice>
          <mc:Fallback xmlns="">
            <p:pic>
              <p:nvPicPr>
                <p:cNvPr id="156" name="Entrada de lápiz 155">
                  <a:extLst>
                    <a:ext uri="{FF2B5EF4-FFF2-40B4-BE49-F238E27FC236}">
                      <a16:creationId xmlns:a16="http://schemas.microsoft.com/office/drawing/2014/main" id="{886CEB94-8BC0-42EA-ACC4-2855C0DCCAB4}"/>
                    </a:ext>
                  </a:extLst>
                </p:cNvPr>
                <p:cNvPicPr/>
                <p:nvPr/>
              </p:nvPicPr>
              <p:blipFill>
                <a:blip r:embed="rId257"/>
                <a:stretch>
                  <a:fillRect/>
                </a:stretch>
              </p:blipFill>
              <p:spPr>
                <a:xfrm>
                  <a:off x="1541520" y="4264039"/>
                  <a:ext cx="86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Entrada de lápiz 157">
                  <a:extLst>
                    <a:ext uri="{FF2B5EF4-FFF2-40B4-BE49-F238E27FC236}">
                      <a16:creationId xmlns:a16="http://schemas.microsoft.com/office/drawing/2014/main" id="{CECAD56C-4634-4889-9D66-14F5D462FFBB}"/>
                    </a:ext>
                  </a:extLst>
                </p14:cNvPr>
                <p14:cNvContentPartPr/>
                <p14:nvPr/>
              </p14:nvContentPartPr>
              <p14:xfrm>
                <a:off x="1874880" y="4057399"/>
                <a:ext cx="181440" cy="231120"/>
              </p14:xfrm>
            </p:contentPart>
          </mc:Choice>
          <mc:Fallback xmlns="">
            <p:pic>
              <p:nvPicPr>
                <p:cNvPr id="158" name="Entrada de lápiz 157">
                  <a:extLst>
                    <a:ext uri="{FF2B5EF4-FFF2-40B4-BE49-F238E27FC236}">
                      <a16:creationId xmlns:a16="http://schemas.microsoft.com/office/drawing/2014/main" id="{CECAD56C-4634-4889-9D66-14F5D462FFBB}"/>
                    </a:ext>
                  </a:extLst>
                </p:cNvPr>
                <p:cNvPicPr/>
                <p:nvPr/>
              </p:nvPicPr>
              <p:blipFill>
                <a:blip r:embed="rId259"/>
                <a:stretch>
                  <a:fillRect/>
                </a:stretch>
              </p:blipFill>
              <p:spPr>
                <a:xfrm>
                  <a:off x="1865880" y="4048759"/>
                  <a:ext cx="199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Entrada de lápiz 158">
                  <a:extLst>
                    <a:ext uri="{FF2B5EF4-FFF2-40B4-BE49-F238E27FC236}">
                      <a16:creationId xmlns:a16="http://schemas.microsoft.com/office/drawing/2014/main" id="{9B5AEF25-D8E6-4271-9AA0-3BFE6923CF23}"/>
                    </a:ext>
                  </a:extLst>
                </p14:cNvPr>
                <p14:cNvContentPartPr/>
                <p14:nvPr/>
              </p14:nvContentPartPr>
              <p14:xfrm>
                <a:off x="2139840" y="4055239"/>
                <a:ext cx="12960" cy="29160"/>
              </p14:xfrm>
            </p:contentPart>
          </mc:Choice>
          <mc:Fallback xmlns="">
            <p:pic>
              <p:nvPicPr>
                <p:cNvPr id="159" name="Entrada de lápiz 158">
                  <a:extLst>
                    <a:ext uri="{FF2B5EF4-FFF2-40B4-BE49-F238E27FC236}">
                      <a16:creationId xmlns:a16="http://schemas.microsoft.com/office/drawing/2014/main" id="{9B5AEF25-D8E6-4271-9AA0-3BFE6923CF23}"/>
                    </a:ext>
                  </a:extLst>
                </p:cNvPr>
                <p:cNvPicPr/>
                <p:nvPr/>
              </p:nvPicPr>
              <p:blipFill>
                <a:blip r:embed="rId261"/>
                <a:stretch>
                  <a:fillRect/>
                </a:stretch>
              </p:blipFill>
              <p:spPr>
                <a:xfrm>
                  <a:off x="2131200" y="4046599"/>
                  <a:ext cx="30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Entrada de lápiz 159">
                  <a:extLst>
                    <a:ext uri="{FF2B5EF4-FFF2-40B4-BE49-F238E27FC236}">
                      <a16:creationId xmlns:a16="http://schemas.microsoft.com/office/drawing/2014/main" id="{EE2FB11A-1940-4EAB-9150-4765511E27E7}"/>
                    </a:ext>
                  </a:extLst>
                </p14:cNvPr>
                <p14:cNvContentPartPr/>
                <p14:nvPr/>
              </p14:nvContentPartPr>
              <p14:xfrm>
                <a:off x="2217960" y="4079359"/>
                <a:ext cx="140040" cy="197640"/>
              </p14:xfrm>
            </p:contentPart>
          </mc:Choice>
          <mc:Fallback xmlns="">
            <p:pic>
              <p:nvPicPr>
                <p:cNvPr id="160" name="Entrada de lápiz 159">
                  <a:extLst>
                    <a:ext uri="{FF2B5EF4-FFF2-40B4-BE49-F238E27FC236}">
                      <a16:creationId xmlns:a16="http://schemas.microsoft.com/office/drawing/2014/main" id="{EE2FB11A-1940-4EAB-9150-4765511E27E7}"/>
                    </a:ext>
                  </a:extLst>
                </p:cNvPr>
                <p:cNvPicPr/>
                <p:nvPr/>
              </p:nvPicPr>
              <p:blipFill>
                <a:blip r:embed="rId263"/>
                <a:stretch>
                  <a:fillRect/>
                </a:stretch>
              </p:blipFill>
              <p:spPr>
                <a:xfrm>
                  <a:off x="2209320" y="4070719"/>
                  <a:ext cx="157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Entrada de lápiz 160">
                  <a:extLst>
                    <a:ext uri="{FF2B5EF4-FFF2-40B4-BE49-F238E27FC236}">
                      <a16:creationId xmlns:a16="http://schemas.microsoft.com/office/drawing/2014/main" id="{C58E9C4D-0CCC-4000-BBF0-07CB86547719}"/>
                    </a:ext>
                  </a:extLst>
                </p14:cNvPr>
                <p14:cNvContentPartPr/>
                <p14:nvPr/>
              </p14:nvContentPartPr>
              <p14:xfrm>
                <a:off x="2470320" y="4153519"/>
                <a:ext cx="182520" cy="171000"/>
              </p14:xfrm>
            </p:contentPart>
          </mc:Choice>
          <mc:Fallback xmlns="">
            <p:pic>
              <p:nvPicPr>
                <p:cNvPr id="161" name="Entrada de lápiz 160">
                  <a:extLst>
                    <a:ext uri="{FF2B5EF4-FFF2-40B4-BE49-F238E27FC236}">
                      <a16:creationId xmlns:a16="http://schemas.microsoft.com/office/drawing/2014/main" id="{C58E9C4D-0CCC-4000-BBF0-07CB86547719}"/>
                    </a:ext>
                  </a:extLst>
                </p:cNvPr>
                <p:cNvPicPr/>
                <p:nvPr/>
              </p:nvPicPr>
              <p:blipFill>
                <a:blip r:embed="rId265"/>
                <a:stretch>
                  <a:fillRect/>
                </a:stretch>
              </p:blipFill>
              <p:spPr>
                <a:xfrm>
                  <a:off x="2461320" y="4144879"/>
                  <a:ext cx="2001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Entrada de lápiz 161">
                  <a:extLst>
                    <a:ext uri="{FF2B5EF4-FFF2-40B4-BE49-F238E27FC236}">
                      <a16:creationId xmlns:a16="http://schemas.microsoft.com/office/drawing/2014/main" id="{3D586079-067E-4E17-9FCD-58E76DEB1CD3}"/>
                    </a:ext>
                  </a:extLst>
                </p14:cNvPr>
                <p14:cNvContentPartPr/>
                <p14:nvPr/>
              </p14:nvContentPartPr>
              <p14:xfrm>
                <a:off x="2902320" y="4074319"/>
                <a:ext cx="218520" cy="250200"/>
              </p14:xfrm>
            </p:contentPart>
          </mc:Choice>
          <mc:Fallback xmlns="">
            <p:pic>
              <p:nvPicPr>
                <p:cNvPr id="162" name="Entrada de lápiz 161">
                  <a:extLst>
                    <a:ext uri="{FF2B5EF4-FFF2-40B4-BE49-F238E27FC236}">
                      <a16:creationId xmlns:a16="http://schemas.microsoft.com/office/drawing/2014/main" id="{3D586079-067E-4E17-9FCD-58E76DEB1CD3}"/>
                    </a:ext>
                  </a:extLst>
                </p:cNvPr>
                <p:cNvPicPr/>
                <p:nvPr/>
              </p:nvPicPr>
              <p:blipFill>
                <a:blip r:embed="rId267"/>
                <a:stretch>
                  <a:fillRect/>
                </a:stretch>
              </p:blipFill>
              <p:spPr>
                <a:xfrm>
                  <a:off x="2893680" y="4065679"/>
                  <a:ext cx="23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Entrada de lápiz 163">
                  <a:extLst>
                    <a:ext uri="{FF2B5EF4-FFF2-40B4-BE49-F238E27FC236}">
                      <a16:creationId xmlns:a16="http://schemas.microsoft.com/office/drawing/2014/main" id="{59DCB5A0-EFD0-4B6D-8562-A8CB7D8902CA}"/>
                    </a:ext>
                  </a:extLst>
                </p14:cNvPr>
                <p14:cNvContentPartPr/>
                <p14:nvPr/>
              </p14:nvContentPartPr>
              <p14:xfrm>
                <a:off x="590400" y="3852199"/>
                <a:ext cx="2581560" cy="73440"/>
              </p14:xfrm>
            </p:contentPart>
          </mc:Choice>
          <mc:Fallback xmlns="">
            <p:pic>
              <p:nvPicPr>
                <p:cNvPr id="164" name="Entrada de lápiz 163">
                  <a:extLst>
                    <a:ext uri="{FF2B5EF4-FFF2-40B4-BE49-F238E27FC236}">
                      <a16:creationId xmlns:a16="http://schemas.microsoft.com/office/drawing/2014/main" id="{59DCB5A0-EFD0-4B6D-8562-A8CB7D8902CA}"/>
                    </a:ext>
                  </a:extLst>
                </p:cNvPr>
                <p:cNvPicPr/>
                <p:nvPr/>
              </p:nvPicPr>
              <p:blipFill>
                <a:blip r:embed="rId269"/>
                <a:stretch>
                  <a:fillRect/>
                </a:stretch>
              </p:blipFill>
              <p:spPr>
                <a:xfrm>
                  <a:off x="581760" y="3843199"/>
                  <a:ext cx="2599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Entrada de lápiz 164">
                  <a:extLst>
                    <a:ext uri="{FF2B5EF4-FFF2-40B4-BE49-F238E27FC236}">
                      <a16:creationId xmlns:a16="http://schemas.microsoft.com/office/drawing/2014/main" id="{55BB342A-2A80-4B96-BACA-7E36EFA76118}"/>
                    </a:ext>
                  </a:extLst>
                </p14:cNvPr>
                <p14:cNvContentPartPr/>
                <p14:nvPr/>
              </p14:nvContentPartPr>
              <p14:xfrm>
                <a:off x="604080" y="3928519"/>
                <a:ext cx="2709000" cy="988200"/>
              </p14:xfrm>
            </p:contentPart>
          </mc:Choice>
          <mc:Fallback xmlns="">
            <p:pic>
              <p:nvPicPr>
                <p:cNvPr id="165" name="Entrada de lápiz 164">
                  <a:extLst>
                    <a:ext uri="{FF2B5EF4-FFF2-40B4-BE49-F238E27FC236}">
                      <a16:creationId xmlns:a16="http://schemas.microsoft.com/office/drawing/2014/main" id="{55BB342A-2A80-4B96-BACA-7E36EFA76118}"/>
                    </a:ext>
                  </a:extLst>
                </p:cNvPr>
                <p:cNvPicPr/>
                <p:nvPr/>
              </p:nvPicPr>
              <p:blipFill>
                <a:blip r:embed="rId271"/>
                <a:stretch>
                  <a:fillRect/>
                </a:stretch>
              </p:blipFill>
              <p:spPr>
                <a:xfrm>
                  <a:off x="595080" y="3919519"/>
                  <a:ext cx="2726640" cy="1005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Entrada de lápiz 165">
                  <a:extLst>
                    <a:ext uri="{FF2B5EF4-FFF2-40B4-BE49-F238E27FC236}">
                      <a16:creationId xmlns:a16="http://schemas.microsoft.com/office/drawing/2014/main" id="{ED5B6B0A-A942-4B72-90A6-C333577671C6}"/>
                    </a:ext>
                  </a:extLst>
                </p14:cNvPr>
                <p14:cNvContentPartPr/>
                <p14:nvPr/>
              </p14:nvContentPartPr>
              <p14:xfrm>
                <a:off x="3243960" y="3867679"/>
                <a:ext cx="83520" cy="984600"/>
              </p14:xfrm>
            </p:contentPart>
          </mc:Choice>
          <mc:Fallback xmlns="">
            <p:pic>
              <p:nvPicPr>
                <p:cNvPr id="166" name="Entrada de lápiz 165">
                  <a:extLst>
                    <a:ext uri="{FF2B5EF4-FFF2-40B4-BE49-F238E27FC236}">
                      <a16:creationId xmlns:a16="http://schemas.microsoft.com/office/drawing/2014/main" id="{ED5B6B0A-A942-4B72-90A6-C333577671C6}"/>
                    </a:ext>
                  </a:extLst>
                </p:cNvPr>
                <p:cNvPicPr/>
                <p:nvPr/>
              </p:nvPicPr>
              <p:blipFill>
                <a:blip r:embed="rId273"/>
                <a:stretch>
                  <a:fillRect/>
                </a:stretch>
              </p:blipFill>
              <p:spPr>
                <a:xfrm>
                  <a:off x="3235320" y="3858679"/>
                  <a:ext cx="1011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Entrada de lápiz 167">
                  <a:extLst>
                    <a:ext uri="{FF2B5EF4-FFF2-40B4-BE49-F238E27FC236}">
                      <a16:creationId xmlns:a16="http://schemas.microsoft.com/office/drawing/2014/main" id="{1F98B1D4-8EF8-4259-8A74-96C531FFE9CD}"/>
                    </a:ext>
                  </a:extLst>
                </p14:cNvPr>
                <p14:cNvContentPartPr/>
                <p14:nvPr/>
              </p14:nvContentPartPr>
              <p14:xfrm>
                <a:off x="3463200" y="4156399"/>
                <a:ext cx="186120" cy="17640"/>
              </p14:xfrm>
            </p:contentPart>
          </mc:Choice>
          <mc:Fallback xmlns="">
            <p:pic>
              <p:nvPicPr>
                <p:cNvPr id="168" name="Entrada de lápiz 167">
                  <a:extLst>
                    <a:ext uri="{FF2B5EF4-FFF2-40B4-BE49-F238E27FC236}">
                      <a16:creationId xmlns:a16="http://schemas.microsoft.com/office/drawing/2014/main" id="{1F98B1D4-8EF8-4259-8A74-96C531FFE9CD}"/>
                    </a:ext>
                  </a:extLst>
                </p:cNvPr>
                <p:cNvPicPr/>
                <p:nvPr/>
              </p:nvPicPr>
              <p:blipFill>
                <a:blip r:embed="rId275"/>
                <a:stretch>
                  <a:fillRect/>
                </a:stretch>
              </p:blipFill>
              <p:spPr>
                <a:xfrm>
                  <a:off x="3454560" y="4147399"/>
                  <a:ext cx="203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Entrada de lápiz 168">
                  <a:extLst>
                    <a:ext uri="{FF2B5EF4-FFF2-40B4-BE49-F238E27FC236}">
                      <a16:creationId xmlns:a16="http://schemas.microsoft.com/office/drawing/2014/main" id="{1BD7DCB5-EEEB-437F-98FD-141818B1CCC6}"/>
                    </a:ext>
                  </a:extLst>
                </p14:cNvPr>
                <p14:cNvContentPartPr/>
                <p14:nvPr/>
              </p14:nvContentPartPr>
              <p14:xfrm>
                <a:off x="3626280" y="4085479"/>
                <a:ext cx="133920" cy="208440"/>
              </p14:xfrm>
            </p:contentPart>
          </mc:Choice>
          <mc:Fallback xmlns="">
            <p:pic>
              <p:nvPicPr>
                <p:cNvPr id="169" name="Entrada de lápiz 168">
                  <a:extLst>
                    <a:ext uri="{FF2B5EF4-FFF2-40B4-BE49-F238E27FC236}">
                      <a16:creationId xmlns:a16="http://schemas.microsoft.com/office/drawing/2014/main" id="{1BD7DCB5-EEEB-437F-98FD-141818B1CCC6}"/>
                    </a:ext>
                  </a:extLst>
                </p:cNvPr>
                <p:cNvPicPr/>
                <p:nvPr/>
              </p:nvPicPr>
              <p:blipFill>
                <a:blip r:embed="rId277"/>
                <a:stretch>
                  <a:fillRect/>
                </a:stretch>
              </p:blipFill>
              <p:spPr>
                <a:xfrm>
                  <a:off x="3617640" y="4076839"/>
                  <a:ext cx="151560" cy="226080"/>
                </a:xfrm>
                <a:prstGeom prst="rect">
                  <a:avLst/>
                </a:prstGeom>
              </p:spPr>
            </p:pic>
          </mc:Fallback>
        </mc:AlternateContent>
      </p:grpSp>
      <p:grpSp>
        <p:nvGrpSpPr>
          <p:cNvPr id="180" name="Grupo 179">
            <a:extLst>
              <a:ext uri="{FF2B5EF4-FFF2-40B4-BE49-F238E27FC236}">
                <a16:creationId xmlns:a16="http://schemas.microsoft.com/office/drawing/2014/main" id="{A6CC5442-F36D-46CA-A861-EE85682E250E}"/>
              </a:ext>
            </a:extLst>
          </p:cNvPr>
          <p:cNvGrpSpPr/>
          <p:nvPr/>
        </p:nvGrpSpPr>
        <p:grpSpPr>
          <a:xfrm>
            <a:off x="4037400" y="3866599"/>
            <a:ext cx="1200960" cy="484560"/>
            <a:chOff x="4037400" y="3866599"/>
            <a:chExt cx="1200960" cy="484560"/>
          </a:xfrm>
        </p:grpSpPr>
        <mc:AlternateContent xmlns:mc="http://schemas.openxmlformats.org/markup-compatibility/2006" xmlns:p14="http://schemas.microsoft.com/office/powerpoint/2010/main">
          <mc:Choice Requires="p14">
            <p:contentPart p14:bwMode="auto" r:id="rId278">
              <p14:nvContentPartPr>
                <p14:cNvPr id="170" name="Entrada de lápiz 169">
                  <a:extLst>
                    <a:ext uri="{FF2B5EF4-FFF2-40B4-BE49-F238E27FC236}">
                      <a16:creationId xmlns:a16="http://schemas.microsoft.com/office/drawing/2014/main" id="{6C8C98BC-6E77-4F96-9D07-6D42992C356A}"/>
                    </a:ext>
                  </a:extLst>
                </p14:cNvPr>
                <p14:cNvContentPartPr/>
                <p14:nvPr/>
              </p14:nvContentPartPr>
              <p14:xfrm>
                <a:off x="4037400" y="4037239"/>
                <a:ext cx="304560" cy="195480"/>
              </p14:xfrm>
            </p:contentPart>
          </mc:Choice>
          <mc:Fallback xmlns="">
            <p:pic>
              <p:nvPicPr>
                <p:cNvPr id="170" name="Entrada de lápiz 169">
                  <a:extLst>
                    <a:ext uri="{FF2B5EF4-FFF2-40B4-BE49-F238E27FC236}">
                      <a16:creationId xmlns:a16="http://schemas.microsoft.com/office/drawing/2014/main" id="{6C8C98BC-6E77-4F96-9D07-6D42992C356A}"/>
                    </a:ext>
                  </a:extLst>
                </p:cNvPr>
                <p:cNvPicPr/>
                <p:nvPr/>
              </p:nvPicPr>
              <p:blipFill>
                <a:blip r:embed="rId279"/>
                <a:stretch>
                  <a:fillRect/>
                </a:stretch>
              </p:blipFill>
              <p:spPr>
                <a:xfrm>
                  <a:off x="4028760" y="4028599"/>
                  <a:ext cx="322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Entrada de lápiz 170">
                  <a:extLst>
                    <a:ext uri="{FF2B5EF4-FFF2-40B4-BE49-F238E27FC236}">
                      <a16:creationId xmlns:a16="http://schemas.microsoft.com/office/drawing/2014/main" id="{BC5ADED9-E08E-415F-A76E-03FC28A6AAA8}"/>
                    </a:ext>
                  </a:extLst>
                </p14:cNvPr>
                <p14:cNvContentPartPr/>
                <p14:nvPr/>
              </p14:nvContentPartPr>
              <p14:xfrm>
                <a:off x="4263840" y="3866599"/>
                <a:ext cx="136080" cy="153720"/>
              </p14:xfrm>
            </p:contentPart>
          </mc:Choice>
          <mc:Fallback xmlns="">
            <p:pic>
              <p:nvPicPr>
                <p:cNvPr id="171" name="Entrada de lápiz 170">
                  <a:extLst>
                    <a:ext uri="{FF2B5EF4-FFF2-40B4-BE49-F238E27FC236}">
                      <a16:creationId xmlns:a16="http://schemas.microsoft.com/office/drawing/2014/main" id="{BC5ADED9-E08E-415F-A76E-03FC28A6AAA8}"/>
                    </a:ext>
                  </a:extLst>
                </p:cNvPr>
                <p:cNvPicPr/>
                <p:nvPr/>
              </p:nvPicPr>
              <p:blipFill>
                <a:blip r:embed="rId281"/>
                <a:stretch>
                  <a:fillRect/>
                </a:stretch>
              </p:blipFill>
              <p:spPr>
                <a:xfrm>
                  <a:off x="4255200" y="3857959"/>
                  <a:ext cx="1537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Entrada de lápiz 173">
                  <a:extLst>
                    <a:ext uri="{FF2B5EF4-FFF2-40B4-BE49-F238E27FC236}">
                      <a16:creationId xmlns:a16="http://schemas.microsoft.com/office/drawing/2014/main" id="{6737278A-0B6A-4337-AA83-CBC286358477}"/>
                    </a:ext>
                  </a:extLst>
                </p14:cNvPr>
                <p14:cNvContentPartPr/>
                <p14:nvPr/>
              </p14:nvContentPartPr>
              <p14:xfrm>
                <a:off x="4404960" y="4271959"/>
                <a:ext cx="96120" cy="79200"/>
              </p14:xfrm>
            </p:contentPart>
          </mc:Choice>
          <mc:Fallback xmlns="">
            <p:pic>
              <p:nvPicPr>
                <p:cNvPr id="174" name="Entrada de lápiz 173">
                  <a:extLst>
                    <a:ext uri="{FF2B5EF4-FFF2-40B4-BE49-F238E27FC236}">
                      <a16:creationId xmlns:a16="http://schemas.microsoft.com/office/drawing/2014/main" id="{6737278A-0B6A-4337-AA83-CBC286358477}"/>
                    </a:ext>
                  </a:extLst>
                </p:cNvPr>
                <p:cNvPicPr/>
                <p:nvPr/>
              </p:nvPicPr>
              <p:blipFill>
                <a:blip r:embed="rId283"/>
                <a:stretch>
                  <a:fillRect/>
                </a:stretch>
              </p:blipFill>
              <p:spPr>
                <a:xfrm>
                  <a:off x="4396320" y="4263319"/>
                  <a:ext cx="113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Entrada de lápiz 174">
                  <a:extLst>
                    <a:ext uri="{FF2B5EF4-FFF2-40B4-BE49-F238E27FC236}">
                      <a16:creationId xmlns:a16="http://schemas.microsoft.com/office/drawing/2014/main" id="{6C33C722-FF0D-49F1-BB2B-07C3AE0969C1}"/>
                    </a:ext>
                  </a:extLst>
                </p14:cNvPr>
                <p14:cNvContentPartPr/>
                <p14:nvPr/>
              </p14:nvContentPartPr>
              <p14:xfrm>
                <a:off x="4618440" y="4005199"/>
                <a:ext cx="177840" cy="208800"/>
              </p14:xfrm>
            </p:contentPart>
          </mc:Choice>
          <mc:Fallback xmlns="">
            <p:pic>
              <p:nvPicPr>
                <p:cNvPr id="175" name="Entrada de lápiz 174">
                  <a:extLst>
                    <a:ext uri="{FF2B5EF4-FFF2-40B4-BE49-F238E27FC236}">
                      <a16:creationId xmlns:a16="http://schemas.microsoft.com/office/drawing/2014/main" id="{6C33C722-FF0D-49F1-BB2B-07C3AE0969C1}"/>
                    </a:ext>
                  </a:extLst>
                </p:cNvPr>
                <p:cNvPicPr/>
                <p:nvPr/>
              </p:nvPicPr>
              <p:blipFill>
                <a:blip r:embed="rId285"/>
                <a:stretch>
                  <a:fillRect/>
                </a:stretch>
              </p:blipFill>
              <p:spPr>
                <a:xfrm>
                  <a:off x="4609440" y="3996199"/>
                  <a:ext cx="195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Entrada de lápiz 175">
                  <a:extLst>
                    <a:ext uri="{FF2B5EF4-FFF2-40B4-BE49-F238E27FC236}">
                      <a16:creationId xmlns:a16="http://schemas.microsoft.com/office/drawing/2014/main" id="{C2DA1EEC-1C55-4E2B-9DCA-F0105B747DE3}"/>
                    </a:ext>
                  </a:extLst>
                </p14:cNvPr>
                <p14:cNvContentPartPr/>
                <p14:nvPr/>
              </p14:nvContentPartPr>
              <p14:xfrm>
                <a:off x="4633200" y="4109599"/>
                <a:ext cx="150840" cy="41400"/>
              </p14:xfrm>
            </p:contentPart>
          </mc:Choice>
          <mc:Fallback xmlns="">
            <p:pic>
              <p:nvPicPr>
                <p:cNvPr id="176" name="Entrada de lápiz 175">
                  <a:extLst>
                    <a:ext uri="{FF2B5EF4-FFF2-40B4-BE49-F238E27FC236}">
                      <a16:creationId xmlns:a16="http://schemas.microsoft.com/office/drawing/2014/main" id="{C2DA1EEC-1C55-4E2B-9DCA-F0105B747DE3}"/>
                    </a:ext>
                  </a:extLst>
                </p:cNvPr>
                <p:cNvPicPr/>
                <p:nvPr/>
              </p:nvPicPr>
              <p:blipFill>
                <a:blip r:embed="rId287"/>
                <a:stretch>
                  <a:fillRect/>
                </a:stretch>
              </p:blipFill>
              <p:spPr>
                <a:xfrm>
                  <a:off x="4624560" y="4100599"/>
                  <a:ext cx="1684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Entrada de lápiz 176">
                  <a:extLst>
                    <a:ext uri="{FF2B5EF4-FFF2-40B4-BE49-F238E27FC236}">
                      <a16:creationId xmlns:a16="http://schemas.microsoft.com/office/drawing/2014/main" id="{896DC5DA-3F82-4CF5-8FBE-B8408137538A}"/>
                    </a:ext>
                  </a:extLst>
                </p14:cNvPr>
                <p14:cNvContentPartPr/>
                <p14:nvPr/>
              </p14:nvContentPartPr>
              <p14:xfrm>
                <a:off x="4839120" y="4020679"/>
                <a:ext cx="169920" cy="169920"/>
              </p14:xfrm>
            </p:contentPart>
          </mc:Choice>
          <mc:Fallback xmlns="">
            <p:pic>
              <p:nvPicPr>
                <p:cNvPr id="177" name="Entrada de lápiz 176">
                  <a:extLst>
                    <a:ext uri="{FF2B5EF4-FFF2-40B4-BE49-F238E27FC236}">
                      <a16:creationId xmlns:a16="http://schemas.microsoft.com/office/drawing/2014/main" id="{896DC5DA-3F82-4CF5-8FBE-B8408137538A}"/>
                    </a:ext>
                  </a:extLst>
                </p:cNvPr>
                <p:cNvPicPr/>
                <p:nvPr/>
              </p:nvPicPr>
              <p:blipFill>
                <a:blip r:embed="rId289"/>
                <a:stretch>
                  <a:fillRect/>
                </a:stretch>
              </p:blipFill>
              <p:spPr>
                <a:xfrm>
                  <a:off x="4830480" y="4012039"/>
                  <a:ext cx="187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Entrada de lápiz 177">
                  <a:extLst>
                    <a:ext uri="{FF2B5EF4-FFF2-40B4-BE49-F238E27FC236}">
                      <a16:creationId xmlns:a16="http://schemas.microsoft.com/office/drawing/2014/main" id="{438D78DA-17A9-4CB5-9C82-6B14F5CDD168}"/>
                    </a:ext>
                  </a:extLst>
                </p14:cNvPr>
                <p14:cNvContentPartPr/>
                <p14:nvPr/>
              </p14:nvContentPartPr>
              <p14:xfrm>
                <a:off x="5054040" y="4052719"/>
                <a:ext cx="39600" cy="105120"/>
              </p14:xfrm>
            </p:contentPart>
          </mc:Choice>
          <mc:Fallback xmlns="">
            <p:pic>
              <p:nvPicPr>
                <p:cNvPr id="178" name="Entrada de lápiz 177">
                  <a:extLst>
                    <a:ext uri="{FF2B5EF4-FFF2-40B4-BE49-F238E27FC236}">
                      <a16:creationId xmlns:a16="http://schemas.microsoft.com/office/drawing/2014/main" id="{438D78DA-17A9-4CB5-9C82-6B14F5CDD168}"/>
                    </a:ext>
                  </a:extLst>
                </p:cNvPr>
                <p:cNvPicPr/>
                <p:nvPr/>
              </p:nvPicPr>
              <p:blipFill>
                <a:blip r:embed="rId291"/>
                <a:stretch>
                  <a:fillRect/>
                </a:stretch>
              </p:blipFill>
              <p:spPr>
                <a:xfrm>
                  <a:off x="5045400" y="4043719"/>
                  <a:ext cx="57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Entrada de lápiz 178">
                  <a:extLst>
                    <a:ext uri="{FF2B5EF4-FFF2-40B4-BE49-F238E27FC236}">
                      <a16:creationId xmlns:a16="http://schemas.microsoft.com/office/drawing/2014/main" id="{EA8D33DE-13AC-4A68-B63F-CD291BFE8ED4}"/>
                    </a:ext>
                  </a:extLst>
                </p14:cNvPr>
                <p14:cNvContentPartPr/>
                <p14:nvPr/>
              </p14:nvContentPartPr>
              <p14:xfrm>
                <a:off x="5012280" y="3996199"/>
                <a:ext cx="226080" cy="200160"/>
              </p14:xfrm>
            </p:contentPart>
          </mc:Choice>
          <mc:Fallback xmlns="">
            <p:pic>
              <p:nvPicPr>
                <p:cNvPr id="179" name="Entrada de lápiz 178">
                  <a:extLst>
                    <a:ext uri="{FF2B5EF4-FFF2-40B4-BE49-F238E27FC236}">
                      <a16:creationId xmlns:a16="http://schemas.microsoft.com/office/drawing/2014/main" id="{EA8D33DE-13AC-4A68-B63F-CD291BFE8ED4}"/>
                    </a:ext>
                  </a:extLst>
                </p:cNvPr>
                <p:cNvPicPr/>
                <p:nvPr/>
              </p:nvPicPr>
              <p:blipFill>
                <a:blip r:embed="rId293"/>
                <a:stretch>
                  <a:fillRect/>
                </a:stretch>
              </p:blipFill>
              <p:spPr>
                <a:xfrm>
                  <a:off x="5003280" y="3987559"/>
                  <a:ext cx="243720" cy="217800"/>
                </a:xfrm>
                <a:prstGeom prst="rect">
                  <a:avLst/>
                </a:prstGeom>
              </p:spPr>
            </p:pic>
          </mc:Fallback>
        </mc:AlternateContent>
      </p:grpSp>
    </p:spTree>
    <p:extLst>
      <p:ext uri="{BB962C8B-B14F-4D97-AF65-F5344CB8AC3E}">
        <p14:creationId xmlns:p14="http://schemas.microsoft.com/office/powerpoint/2010/main" val="303768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9DE1A4B0-7B80-4D2B-AC86-116E660AC439}"/>
              </a:ext>
            </a:extLst>
          </p:cNvPr>
          <p:cNvGrpSpPr/>
          <p:nvPr/>
        </p:nvGrpSpPr>
        <p:grpSpPr>
          <a:xfrm>
            <a:off x="356040" y="261919"/>
            <a:ext cx="1050840" cy="487080"/>
            <a:chOff x="356040" y="261919"/>
            <a:chExt cx="1050840" cy="48708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43243E9B-6C32-42C3-836F-80604AA0D2E9}"/>
                    </a:ext>
                  </a:extLst>
                </p14:cNvPr>
                <p14:cNvContentPartPr/>
                <p14:nvPr/>
              </p14:nvContentPartPr>
              <p14:xfrm>
                <a:off x="483480" y="310519"/>
                <a:ext cx="48240" cy="341280"/>
              </p14:xfrm>
            </p:contentPart>
          </mc:Choice>
          <mc:Fallback xmlns="">
            <p:pic>
              <p:nvPicPr>
                <p:cNvPr id="5" name="Entrada de lápiz 4">
                  <a:extLst>
                    <a:ext uri="{FF2B5EF4-FFF2-40B4-BE49-F238E27FC236}">
                      <a16:creationId xmlns:a16="http://schemas.microsoft.com/office/drawing/2014/main" id="{43243E9B-6C32-42C3-836F-80604AA0D2E9}"/>
                    </a:ext>
                  </a:extLst>
                </p:cNvPr>
                <p:cNvPicPr/>
                <p:nvPr/>
              </p:nvPicPr>
              <p:blipFill>
                <a:blip r:embed="rId3"/>
                <a:stretch>
                  <a:fillRect/>
                </a:stretch>
              </p:blipFill>
              <p:spPr>
                <a:xfrm>
                  <a:off x="474480" y="301519"/>
                  <a:ext cx="658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46EA1D34-E7A3-48F2-948A-29E13EE71237}"/>
                    </a:ext>
                  </a:extLst>
                </p14:cNvPr>
                <p14:cNvContentPartPr/>
                <p14:nvPr/>
              </p14:nvContentPartPr>
              <p14:xfrm>
                <a:off x="356040" y="261919"/>
                <a:ext cx="345600" cy="191520"/>
              </p14:xfrm>
            </p:contentPart>
          </mc:Choice>
          <mc:Fallback xmlns="">
            <p:pic>
              <p:nvPicPr>
                <p:cNvPr id="6" name="Entrada de lápiz 5">
                  <a:extLst>
                    <a:ext uri="{FF2B5EF4-FFF2-40B4-BE49-F238E27FC236}">
                      <a16:creationId xmlns:a16="http://schemas.microsoft.com/office/drawing/2014/main" id="{46EA1D34-E7A3-48F2-948A-29E13EE71237}"/>
                    </a:ext>
                  </a:extLst>
                </p:cNvPr>
                <p:cNvPicPr/>
                <p:nvPr/>
              </p:nvPicPr>
              <p:blipFill>
                <a:blip r:embed="rId5"/>
                <a:stretch>
                  <a:fillRect/>
                </a:stretch>
              </p:blipFill>
              <p:spPr>
                <a:xfrm>
                  <a:off x="347040" y="253279"/>
                  <a:ext cx="363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F4728DD2-8D60-4B6D-9C48-5BFFE4DEB6A3}"/>
                    </a:ext>
                  </a:extLst>
                </p14:cNvPr>
                <p14:cNvContentPartPr/>
                <p14:nvPr/>
              </p14:nvContentPartPr>
              <p14:xfrm>
                <a:off x="766080" y="609319"/>
                <a:ext cx="33840" cy="121320"/>
              </p14:xfrm>
            </p:contentPart>
          </mc:Choice>
          <mc:Fallback xmlns="">
            <p:pic>
              <p:nvPicPr>
                <p:cNvPr id="7" name="Entrada de lápiz 6">
                  <a:extLst>
                    <a:ext uri="{FF2B5EF4-FFF2-40B4-BE49-F238E27FC236}">
                      <a16:creationId xmlns:a16="http://schemas.microsoft.com/office/drawing/2014/main" id="{F4728DD2-8D60-4B6D-9C48-5BFFE4DEB6A3}"/>
                    </a:ext>
                  </a:extLst>
                </p:cNvPr>
                <p:cNvPicPr/>
                <p:nvPr/>
              </p:nvPicPr>
              <p:blipFill>
                <a:blip r:embed="rId7"/>
                <a:stretch>
                  <a:fillRect/>
                </a:stretch>
              </p:blipFill>
              <p:spPr>
                <a:xfrm>
                  <a:off x="757080" y="600679"/>
                  <a:ext cx="51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65478B38-E511-4DF5-B83B-7EEB3206B746}"/>
                    </a:ext>
                  </a:extLst>
                </p14:cNvPr>
                <p14:cNvContentPartPr/>
                <p14:nvPr/>
              </p14:nvContentPartPr>
              <p14:xfrm>
                <a:off x="629280" y="609679"/>
                <a:ext cx="352800" cy="139320"/>
              </p14:xfrm>
            </p:contentPart>
          </mc:Choice>
          <mc:Fallback xmlns="">
            <p:pic>
              <p:nvPicPr>
                <p:cNvPr id="8" name="Entrada de lápiz 7">
                  <a:extLst>
                    <a:ext uri="{FF2B5EF4-FFF2-40B4-BE49-F238E27FC236}">
                      <a16:creationId xmlns:a16="http://schemas.microsoft.com/office/drawing/2014/main" id="{65478B38-E511-4DF5-B83B-7EEB3206B746}"/>
                    </a:ext>
                  </a:extLst>
                </p:cNvPr>
                <p:cNvPicPr/>
                <p:nvPr/>
              </p:nvPicPr>
              <p:blipFill>
                <a:blip r:embed="rId9"/>
                <a:stretch>
                  <a:fillRect/>
                </a:stretch>
              </p:blipFill>
              <p:spPr>
                <a:xfrm>
                  <a:off x="620280" y="600679"/>
                  <a:ext cx="370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952E957D-90D1-4D95-9233-90257A677158}"/>
                    </a:ext>
                  </a:extLst>
                </p14:cNvPr>
                <p14:cNvContentPartPr/>
                <p14:nvPr/>
              </p14:nvContentPartPr>
              <p14:xfrm>
                <a:off x="928440" y="592039"/>
                <a:ext cx="40680" cy="74880"/>
              </p14:xfrm>
            </p:contentPart>
          </mc:Choice>
          <mc:Fallback xmlns="">
            <p:pic>
              <p:nvPicPr>
                <p:cNvPr id="9" name="Entrada de lápiz 8">
                  <a:extLst>
                    <a:ext uri="{FF2B5EF4-FFF2-40B4-BE49-F238E27FC236}">
                      <a16:creationId xmlns:a16="http://schemas.microsoft.com/office/drawing/2014/main" id="{952E957D-90D1-4D95-9233-90257A677158}"/>
                    </a:ext>
                  </a:extLst>
                </p:cNvPr>
                <p:cNvPicPr/>
                <p:nvPr/>
              </p:nvPicPr>
              <p:blipFill>
                <a:blip r:embed="rId11"/>
                <a:stretch>
                  <a:fillRect/>
                </a:stretch>
              </p:blipFill>
              <p:spPr>
                <a:xfrm>
                  <a:off x="919440" y="583399"/>
                  <a:ext cx="58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3A9DD7DA-662D-41E1-B1FC-7D55B8E1C1E8}"/>
                    </a:ext>
                  </a:extLst>
                </p14:cNvPr>
                <p14:cNvContentPartPr/>
                <p14:nvPr/>
              </p14:nvContentPartPr>
              <p14:xfrm>
                <a:off x="1018800" y="604279"/>
                <a:ext cx="158400" cy="123840"/>
              </p14:xfrm>
            </p:contentPart>
          </mc:Choice>
          <mc:Fallback xmlns="">
            <p:pic>
              <p:nvPicPr>
                <p:cNvPr id="10" name="Entrada de lápiz 9">
                  <a:extLst>
                    <a:ext uri="{FF2B5EF4-FFF2-40B4-BE49-F238E27FC236}">
                      <a16:creationId xmlns:a16="http://schemas.microsoft.com/office/drawing/2014/main" id="{3A9DD7DA-662D-41E1-B1FC-7D55B8E1C1E8}"/>
                    </a:ext>
                  </a:extLst>
                </p:cNvPr>
                <p:cNvPicPr/>
                <p:nvPr/>
              </p:nvPicPr>
              <p:blipFill>
                <a:blip r:embed="rId13"/>
                <a:stretch>
                  <a:fillRect/>
                </a:stretch>
              </p:blipFill>
              <p:spPr>
                <a:xfrm>
                  <a:off x="1009800" y="595639"/>
                  <a:ext cx="1760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E48838CF-D040-46B5-A7E4-0308E379473E}"/>
                    </a:ext>
                  </a:extLst>
                </p14:cNvPr>
                <p14:cNvContentPartPr/>
                <p14:nvPr/>
              </p14:nvContentPartPr>
              <p14:xfrm>
                <a:off x="1297080" y="602839"/>
                <a:ext cx="32760" cy="137520"/>
              </p14:xfrm>
            </p:contentPart>
          </mc:Choice>
          <mc:Fallback xmlns="">
            <p:pic>
              <p:nvPicPr>
                <p:cNvPr id="11" name="Entrada de lápiz 10">
                  <a:extLst>
                    <a:ext uri="{FF2B5EF4-FFF2-40B4-BE49-F238E27FC236}">
                      <a16:creationId xmlns:a16="http://schemas.microsoft.com/office/drawing/2014/main" id="{E48838CF-D040-46B5-A7E4-0308E379473E}"/>
                    </a:ext>
                  </a:extLst>
                </p:cNvPr>
                <p:cNvPicPr/>
                <p:nvPr/>
              </p:nvPicPr>
              <p:blipFill>
                <a:blip r:embed="rId15"/>
                <a:stretch>
                  <a:fillRect/>
                </a:stretch>
              </p:blipFill>
              <p:spPr>
                <a:xfrm>
                  <a:off x="1288440" y="593839"/>
                  <a:ext cx="50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Entrada de lápiz 11">
                  <a:extLst>
                    <a:ext uri="{FF2B5EF4-FFF2-40B4-BE49-F238E27FC236}">
                      <a16:creationId xmlns:a16="http://schemas.microsoft.com/office/drawing/2014/main" id="{AC10F2BA-4C2D-4001-BBAC-79FA2436F43F}"/>
                    </a:ext>
                  </a:extLst>
                </p14:cNvPr>
                <p14:cNvContentPartPr/>
                <p14:nvPr/>
              </p14:nvContentPartPr>
              <p14:xfrm>
                <a:off x="1154520" y="570079"/>
                <a:ext cx="252360" cy="78120"/>
              </p14:xfrm>
            </p:contentPart>
          </mc:Choice>
          <mc:Fallback xmlns="">
            <p:pic>
              <p:nvPicPr>
                <p:cNvPr id="12" name="Entrada de lápiz 11">
                  <a:extLst>
                    <a:ext uri="{FF2B5EF4-FFF2-40B4-BE49-F238E27FC236}">
                      <a16:creationId xmlns:a16="http://schemas.microsoft.com/office/drawing/2014/main" id="{AC10F2BA-4C2D-4001-BBAC-79FA2436F43F}"/>
                    </a:ext>
                  </a:extLst>
                </p:cNvPr>
                <p:cNvPicPr/>
                <p:nvPr/>
              </p:nvPicPr>
              <p:blipFill>
                <a:blip r:embed="rId17"/>
                <a:stretch>
                  <a:fillRect/>
                </a:stretch>
              </p:blipFill>
              <p:spPr>
                <a:xfrm>
                  <a:off x="1145880" y="561439"/>
                  <a:ext cx="270000" cy="95760"/>
                </a:xfrm>
                <a:prstGeom prst="rect">
                  <a:avLst/>
                </a:prstGeom>
              </p:spPr>
            </p:pic>
          </mc:Fallback>
        </mc:AlternateContent>
      </p:grpSp>
      <p:grpSp>
        <p:nvGrpSpPr>
          <p:cNvPr id="25" name="Grupo 24">
            <a:extLst>
              <a:ext uri="{FF2B5EF4-FFF2-40B4-BE49-F238E27FC236}">
                <a16:creationId xmlns:a16="http://schemas.microsoft.com/office/drawing/2014/main" id="{51D7B83F-950C-47CE-9D11-4C8AE940F98D}"/>
              </a:ext>
            </a:extLst>
          </p:cNvPr>
          <p:cNvGrpSpPr/>
          <p:nvPr/>
        </p:nvGrpSpPr>
        <p:grpSpPr>
          <a:xfrm>
            <a:off x="558360" y="939439"/>
            <a:ext cx="998640" cy="218520"/>
            <a:chOff x="558360" y="939439"/>
            <a:chExt cx="998640" cy="218520"/>
          </a:xfrm>
        </p:grpSpPr>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1C356F0F-9940-4A49-847B-1D292CA469D3}"/>
                    </a:ext>
                  </a:extLst>
                </p14:cNvPr>
                <p14:cNvContentPartPr/>
                <p14:nvPr/>
              </p14:nvContentPartPr>
              <p14:xfrm>
                <a:off x="726480" y="991999"/>
                <a:ext cx="15840" cy="161640"/>
              </p14:xfrm>
            </p:contentPart>
          </mc:Choice>
          <mc:Fallback xmlns="">
            <p:pic>
              <p:nvPicPr>
                <p:cNvPr id="14" name="Entrada de lápiz 13">
                  <a:extLst>
                    <a:ext uri="{FF2B5EF4-FFF2-40B4-BE49-F238E27FC236}">
                      <a16:creationId xmlns:a16="http://schemas.microsoft.com/office/drawing/2014/main" id="{1C356F0F-9940-4A49-847B-1D292CA469D3}"/>
                    </a:ext>
                  </a:extLst>
                </p:cNvPr>
                <p:cNvPicPr/>
                <p:nvPr/>
              </p:nvPicPr>
              <p:blipFill>
                <a:blip r:embed="rId19"/>
                <a:stretch>
                  <a:fillRect/>
                </a:stretch>
              </p:blipFill>
              <p:spPr>
                <a:xfrm>
                  <a:off x="717480" y="983359"/>
                  <a:ext cx="33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Entrada de lápiz 14">
                  <a:extLst>
                    <a:ext uri="{FF2B5EF4-FFF2-40B4-BE49-F238E27FC236}">
                      <a16:creationId xmlns:a16="http://schemas.microsoft.com/office/drawing/2014/main" id="{CFD0587E-5762-42AA-B46D-9802D4C4BD53}"/>
                    </a:ext>
                  </a:extLst>
                </p14:cNvPr>
                <p14:cNvContentPartPr/>
                <p14:nvPr/>
              </p14:nvContentPartPr>
              <p14:xfrm>
                <a:off x="558360" y="1012159"/>
                <a:ext cx="251280" cy="34560"/>
              </p14:xfrm>
            </p:contentPart>
          </mc:Choice>
          <mc:Fallback xmlns="">
            <p:pic>
              <p:nvPicPr>
                <p:cNvPr id="15" name="Entrada de lápiz 14">
                  <a:extLst>
                    <a:ext uri="{FF2B5EF4-FFF2-40B4-BE49-F238E27FC236}">
                      <a16:creationId xmlns:a16="http://schemas.microsoft.com/office/drawing/2014/main" id="{CFD0587E-5762-42AA-B46D-9802D4C4BD53}"/>
                    </a:ext>
                  </a:extLst>
                </p:cNvPr>
                <p:cNvPicPr/>
                <p:nvPr/>
              </p:nvPicPr>
              <p:blipFill>
                <a:blip r:embed="rId21"/>
                <a:stretch>
                  <a:fillRect/>
                </a:stretch>
              </p:blipFill>
              <p:spPr>
                <a:xfrm>
                  <a:off x="549360" y="1003519"/>
                  <a:ext cx="268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Entrada de lápiz 16">
                  <a:extLst>
                    <a:ext uri="{FF2B5EF4-FFF2-40B4-BE49-F238E27FC236}">
                      <a16:creationId xmlns:a16="http://schemas.microsoft.com/office/drawing/2014/main" id="{F5AD06C5-80CD-4EF6-B44C-4E618C2D3576}"/>
                    </a:ext>
                  </a:extLst>
                </p14:cNvPr>
                <p14:cNvContentPartPr/>
                <p14:nvPr/>
              </p14:nvContentPartPr>
              <p14:xfrm>
                <a:off x="856440" y="981919"/>
                <a:ext cx="110880" cy="164880"/>
              </p14:xfrm>
            </p:contentPart>
          </mc:Choice>
          <mc:Fallback xmlns="">
            <p:pic>
              <p:nvPicPr>
                <p:cNvPr id="17" name="Entrada de lápiz 16">
                  <a:extLst>
                    <a:ext uri="{FF2B5EF4-FFF2-40B4-BE49-F238E27FC236}">
                      <a16:creationId xmlns:a16="http://schemas.microsoft.com/office/drawing/2014/main" id="{F5AD06C5-80CD-4EF6-B44C-4E618C2D3576}"/>
                    </a:ext>
                  </a:extLst>
                </p:cNvPr>
                <p:cNvPicPr/>
                <p:nvPr/>
              </p:nvPicPr>
              <p:blipFill>
                <a:blip r:embed="rId23"/>
                <a:stretch>
                  <a:fillRect/>
                </a:stretch>
              </p:blipFill>
              <p:spPr>
                <a:xfrm>
                  <a:off x="847800" y="973279"/>
                  <a:ext cx="128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Entrada de lápiz 17">
                  <a:extLst>
                    <a:ext uri="{FF2B5EF4-FFF2-40B4-BE49-F238E27FC236}">
                      <a16:creationId xmlns:a16="http://schemas.microsoft.com/office/drawing/2014/main" id="{2A095A38-94D5-40FC-B9EF-881B6FED4822}"/>
                    </a:ext>
                  </a:extLst>
                </p14:cNvPr>
                <p14:cNvContentPartPr/>
                <p14:nvPr/>
              </p14:nvContentPartPr>
              <p14:xfrm>
                <a:off x="1042920" y="1005679"/>
                <a:ext cx="157680" cy="152280"/>
              </p14:xfrm>
            </p:contentPart>
          </mc:Choice>
          <mc:Fallback xmlns="">
            <p:pic>
              <p:nvPicPr>
                <p:cNvPr id="18" name="Entrada de lápiz 17">
                  <a:extLst>
                    <a:ext uri="{FF2B5EF4-FFF2-40B4-BE49-F238E27FC236}">
                      <a16:creationId xmlns:a16="http://schemas.microsoft.com/office/drawing/2014/main" id="{2A095A38-94D5-40FC-B9EF-881B6FED4822}"/>
                    </a:ext>
                  </a:extLst>
                </p:cNvPr>
                <p:cNvPicPr/>
                <p:nvPr/>
              </p:nvPicPr>
              <p:blipFill>
                <a:blip r:embed="rId25"/>
                <a:stretch>
                  <a:fillRect/>
                </a:stretch>
              </p:blipFill>
              <p:spPr>
                <a:xfrm>
                  <a:off x="1034280" y="997039"/>
                  <a:ext cx="175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Entrada de lápiz 18">
                  <a:extLst>
                    <a:ext uri="{FF2B5EF4-FFF2-40B4-BE49-F238E27FC236}">
                      <a16:creationId xmlns:a16="http://schemas.microsoft.com/office/drawing/2014/main" id="{7CDBA3C4-C8A8-457B-8717-FDCCE9825C30}"/>
                    </a:ext>
                  </a:extLst>
                </p14:cNvPr>
                <p14:cNvContentPartPr/>
                <p14:nvPr/>
              </p14:nvContentPartPr>
              <p14:xfrm>
                <a:off x="1182240" y="980839"/>
                <a:ext cx="136080" cy="137880"/>
              </p14:xfrm>
            </p:contentPart>
          </mc:Choice>
          <mc:Fallback xmlns="">
            <p:pic>
              <p:nvPicPr>
                <p:cNvPr id="19" name="Entrada de lápiz 18">
                  <a:extLst>
                    <a:ext uri="{FF2B5EF4-FFF2-40B4-BE49-F238E27FC236}">
                      <a16:creationId xmlns:a16="http://schemas.microsoft.com/office/drawing/2014/main" id="{7CDBA3C4-C8A8-457B-8717-FDCCE9825C30}"/>
                    </a:ext>
                  </a:extLst>
                </p:cNvPr>
                <p:cNvPicPr/>
                <p:nvPr/>
              </p:nvPicPr>
              <p:blipFill>
                <a:blip r:embed="rId27"/>
                <a:stretch>
                  <a:fillRect/>
                </a:stretch>
              </p:blipFill>
              <p:spPr>
                <a:xfrm>
                  <a:off x="1173600" y="971839"/>
                  <a:ext cx="153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Entrada de lápiz 19">
                  <a:extLst>
                    <a:ext uri="{FF2B5EF4-FFF2-40B4-BE49-F238E27FC236}">
                      <a16:creationId xmlns:a16="http://schemas.microsoft.com/office/drawing/2014/main" id="{0258FBF6-D688-424C-94C9-302E3A305712}"/>
                    </a:ext>
                  </a:extLst>
                </p14:cNvPr>
                <p14:cNvContentPartPr/>
                <p14:nvPr/>
              </p14:nvContentPartPr>
              <p14:xfrm>
                <a:off x="1397880" y="939439"/>
                <a:ext cx="87480" cy="168480"/>
              </p14:xfrm>
            </p:contentPart>
          </mc:Choice>
          <mc:Fallback xmlns="">
            <p:pic>
              <p:nvPicPr>
                <p:cNvPr id="20" name="Entrada de lápiz 19">
                  <a:extLst>
                    <a:ext uri="{FF2B5EF4-FFF2-40B4-BE49-F238E27FC236}">
                      <a16:creationId xmlns:a16="http://schemas.microsoft.com/office/drawing/2014/main" id="{0258FBF6-D688-424C-94C9-302E3A305712}"/>
                    </a:ext>
                  </a:extLst>
                </p:cNvPr>
                <p:cNvPicPr/>
                <p:nvPr/>
              </p:nvPicPr>
              <p:blipFill>
                <a:blip r:embed="rId29"/>
                <a:stretch>
                  <a:fillRect/>
                </a:stretch>
              </p:blipFill>
              <p:spPr>
                <a:xfrm>
                  <a:off x="1389240" y="930799"/>
                  <a:ext cx="105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Entrada de lápiz 20">
                  <a:extLst>
                    <a:ext uri="{FF2B5EF4-FFF2-40B4-BE49-F238E27FC236}">
                      <a16:creationId xmlns:a16="http://schemas.microsoft.com/office/drawing/2014/main" id="{18F775F9-25EA-4AF0-8218-991B9271D124}"/>
                    </a:ext>
                  </a:extLst>
                </p14:cNvPr>
                <p14:cNvContentPartPr/>
                <p14:nvPr/>
              </p14:nvContentPartPr>
              <p14:xfrm>
                <a:off x="1534680" y="1083079"/>
                <a:ext cx="22320" cy="27360"/>
              </p14:xfrm>
            </p:contentPart>
          </mc:Choice>
          <mc:Fallback xmlns="">
            <p:pic>
              <p:nvPicPr>
                <p:cNvPr id="21" name="Entrada de lápiz 20">
                  <a:extLst>
                    <a:ext uri="{FF2B5EF4-FFF2-40B4-BE49-F238E27FC236}">
                      <a16:creationId xmlns:a16="http://schemas.microsoft.com/office/drawing/2014/main" id="{18F775F9-25EA-4AF0-8218-991B9271D124}"/>
                    </a:ext>
                  </a:extLst>
                </p:cNvPr>
                <p:cNvPicPr/>
                <p:nvPr/>
              </p:nvPicPr>
              <p:blipFill>
                <a:blip r:embed="rId31"/>
                <a:stretch>
                  <a:fillRect/>
                </a:stretch>
              </p:blipFill>
              <p:spPr>
                <a:xfrm>
                  <a:off x="1525680" y="1074079"/>
                  <a:ext cx="39960" cy="45000"/>
                </a:xfrm>
                <a:prstGeom prst="rect">
                  <a:avLst/>
                </a:prstGeom>
              </p:spPr>
            </p:pic>
          </mc:Fallback>
        </mc:AlternateContent>
      </p:grpSp>
      <p:grpSp>
        <p:nvGrpSpPr>
          <p:cNvPr id="24" name="Grupo 23">
            <a:extLst>
              <a:ext uri="{FF2B5EF4-FFF2-40B4-BE49-F238E27FC236}">
                <a16:creationId xmlns:a16="http://schemas.microsoft.com/office/drawing/2014/main" id="{A0C701D6-037D-4A8D-BD1B-56CC5B35577F}"/>
              </a:ext>
            </a:extLst>
          </p:cNvPr>
          <p:cNvGrpSpPr/>
          <p:nvPr/>
        </p:nvGrpSpPr>
        <p:grpSpPr>
          <a:xfrm>
            <a:off x="1768320" y="500599"/>
            <a:ext cx="199800" cy="119880"/>
            <a:chOff x="1768320" y="500599"/>
            <a:chExt cx="199800" cy="119880"/>
          </a:xfrm>
        </p:grpSpPr>
        <mc:AlternateContent xmlns:mc="http://schemas.openxmlformats.org/markup-compatibility/2006" xmlns:p14="http://schemas.microsoft.com/office/powerpoint/2010/main">
          <mc:Choice Requires="p14">
            <p:contentPart p14:bwMode="auto" r:id="rId32">
              <p14:nvContentPartPr>
                <p14:cNvPr id="22" name="Entrada de lápiz 21">
                  <a:extLst>
                    <a:ext uri="{FF2B5EF4-FFF2-40B4-BE49-F238E27FC236}">
                      <a16:creationId xmlns:a16="http://schemas.microsoft.com/office/drawing/2014/main" id="{016A7315-D396-4040-B13D-38568CE95396}"/>
                    </a:ext>
                  </a:extLst>
                </p14:cNvPr>
                <p14:cNvContentPartPr/>
                <p14:nvPr/>
              </p14:nvContentPartPr>
              <p14:xfrm>
                <a:off x="1768680" y="500599"/>
                <a:ext cx="199440" cy="21240"/>
              </p14:xfrm>
            </p:contentPart>
          </mc:Choice>
          <mc:Fallback xmlns="">
            <p:pic>
              <p:nvPicPr>
                <p:cNvPr id="22" name="Entrada de lápiz 21">
                  <a:extLst>
                    <a:ext uri="{FF2B5EF4-FFF2-40B4-BE49-F238E27FC236}">
                      <a16:creationId xmlns:a16="http://schemas.microsoft.com/office/drawing/2014/main" id="{016A7315-D396-4040-B13D-38568CE95396}"/>
                    </a:ext>
                  </a:extLst>
                </p:cNvPr>
                <p:cNvPicPr/>
                <p:nvPr/>
              </p:nvPicPr>
              <p:blipFill>
                <a:blip r:embed="rId33"/>
                <a:stretch>
                  <a:fillRect/>
                </a:stretch>
              </p:blipFill>
              <p:spPr>
                <a:xfrm>
                  <a:off x="1760040" y="491959"/>
                  <a:ext cx="217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Entrada de lápiz 22">
                  <a:extLst>
                    <a:ext uri="{FF2B5EF4-FFF2-40B4-BE49-F238E27FC236}">
                      <a16:creationId xmlns:a16="http://schemas.microsoft.com/office/drawing/2014/main" id="{B8C6DD17-BE6E-4D89-8F72-595E348DD998}"/>
                    </a:ext>
                  </a:extLst>
                </p14:cNvPr>
                <p14:cNvContentPartPr/>
                <p14:nvPr/>
              </p14:nvContentPartPr>
              <p14:xfrm>
                <a:off x="1768320" y="601759"/>
                <a:ext cx="194400" cy="18720"/>
              </p14:xfrm>
            </p:contentPart>
          </mc:Choice>
          <mc:Fallback xmlns="">
            <p:pic>
              <p:nvPicPr>
                <p:cNvPr id="23" name="Entrada de lápiz 22">
                  <a:extLst>
                    <a:ext uri="{FF2B5EF4-FFF2-40B4-BE49-F238E27FC236}">
                      <a16:creationId xmlns:a16="http://schemas.microsoft.com/office/drawing/2014/main" id="{B8C6DD17-BE6E-4D89-8F72-595E348DD998}"/>
                    </a:ext>
                  </a:extLst>
                </p:cNvPr>
                <p:cNvPicPr/>
                <p:nvPr/>
              </p:nvPicPr>
              <p:blipFill>
                <a:blip r:embed="rId35"/>
                <a:stretch>
                  <a:fillRect/>
                </a:stretch>
              </p:blipFill>
              <p:spPr>
                <a:xfrm>
                  <a:off x="1759320" y="592759"/>
                  <a:ext cx="212040" cy="36360"/>
                </a:xfrm>
                <a:prstGeom prst="rect">
                  <a:avLst/>
                </a:prstGeom>
              </p:spPr>
            </p:pic>
          </mc:Fallback>
        </mc:AlternateContent>
      </p:grpSp>
      <p:grpSp>
        <p:nvGrpSpPr>
          <p:cNvPr id="36" name="Grupo 35">
            <a:extLst>
              <a:ext uri="{FF2B5EF4-FFF2-40B4-BE49-F238E27FC236}">
                <a16:creationId xmlns:a16="http://schemas.microsoft.com/office/drawing/2014/main" id="{85F844E7-7E18-4DC8-8F11-122674BCD4CD}"/>
              </a:ext>
            </a:extLst>
          </p:cNvPr>
          <p:cNvGrpSpPr/>
          <p:nvPr/>
        </p:nvGrpSpPr>
        <p:grpSpPr>
          <a:xfrm>
            <a:off x="2284560" y="230599"/>
            <a:ext cx="1663560" cy="453600"/>
            <a:chOff x="2284560" y="230599"/>
            <a:chExt cx="1663560" cy="453600"/>
          </a:xfrm>
        </p:grpSpPr>
        <mc:AlternateContent xmlns:mc="http://schemas.openxmlformats.org/markup-compatibility/2006" xmlns:p14="http://schemas.microsoft.com/office/powerpoint/2010/main">
          <mc:Choice Requires="p14">
            <p:contentPart p14:bwMode="auto" r:id="rId36">
              <p14:nvContentPartPr>
                <p14:cNvPr id="26" name="Entrada de lápiz 25">
                  <a:extLst>
                    <a:ext uri="{FF2B5EF4-FFF2-40B4-BE49-F238E27FC236}">
                      <a16:creationId xmlns:a16="http://schemas.microsoft.com/office/drawing/2014/main" id="{1C7FDE3F-B12D-4F0A-9942-310779E48CA9}"/>
                    </a:ext>
                  </a:extLst>
                </p14:cNvPr>
                <p14:cNvContentPartPr/>
                <p14:nvPr/>
              </p14:nvContentPartPr>
              <p14:xfrm>
                <a:off x="2284560" y="249679"/>
                <a:ext cx="362880" cy="357840"/>
              </p14:xfrm>
            </p:contentPart>
          </mc:Choice>
          <mc:Fallback xmlns="">
            <p:pic>
              <p:nvPicPr>
                <p:cNvPr id="26" name="Entrada de lápiz 25">
                  <a:extLst>
                    <a:ext uri="{FF2B5EF4-FFF2-40B4-BE49-F238E27FC236}">
                      <a16:creationId xmlns:a16="http://schemas.microsoft.com/office/drawing/2014/main" id="{1C7FDE3F-B12D-4F0A-9942-310779E48CA9}"/>
                    </a:ext>
                  </a:extLst>
                </p:cNvPr>
                <p:cNvPicPr/>
                <p:nvPr/>
              </p:nvPicPr>
              <p:blipFill>
                <a:blip r:embed="rId37"/>
                <a:stretch>
                  <a:fillRect/>
                </a:stretch>
              </p:blipFill>
              <p:spPr>
                <a:xfrm>
                  <a:off x="2275920" y="241039"/>
                  <a:ext cx="380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Entrada de lápiz 26">
                  <a:extLst>
                    <a:ext uri="{FF2B5EF4-FFF2-40B4-BE49-F238E27FC236}">
                      <a16:creationId xmlns:a16="http://schemas.microsoft.com/office/drawing/2014/main" id="{45B94A69-5EDA-48DB-B4E5-EB747A6A52AE}"/>
                    </a:ext>
                  </a:extLst>
                </p14:cNvPr>
                <p14:cNvContentPartPr/>
                <p14:nvPr/>
              </p14:nvContentPartPr>
              <p14:xfrm>
                <a:off x="2724480" y="519679"/>
                <a:ext cx="153000" cy="84960"/>
              </p14:xfrm>
            </p:contentPart>
          </mc:Choice>
          <mc:Fallback xmlns="">
            <p:pic>
              <p:nvPicPr>
                <p:cNvPr id="27" name="Entrada de lápiz 26">
                  <a:extLst>
                    <a:ext uri="{FF2B5EF4-FFF2-40B4-BE49-F238E27FC236}">
                      <a16:creationId xmlns:a16="http://schemas.microsoft.com/office/drawing/2014/main" id="{45B94A69-5EDA-48DB-B4E5-EB747A6A52AE}"/>
                    </a:ext>
                  </a:extLst>
                </p:cNvPr>
                <p:cNvPicPr/>
                <p:nvPr/>
              </p:nvPicPr>
              <p:blipFill>
                <a:blip r:embed="rId39"/>
                <a:stretch>
                  <a:fillRect/>
                </a:stretch>
              </p:blipFill>
              <p:spPr>
                <a:xfrm>
                  <a:off x="2715480" y="510679"/>
                  <a:ext cx="170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Entrada de lápiz 27">
                  <a:extLst>
                    <a:ext uri="{FF2B5EF4-FFF2-40B4-BE49-F238E27FC236}">
                      <a16:creationId xmlns:a16="http://schemas.microsoft.com/office/drawing/2014/main" id="{1530D33D-72AF-4CEB-9C8B-55EFCC736D9F}"/>
                    </a:ext>
                  </a:extLst>
                </p14:cNvPr>
                <p14:cNvContentPartPr/>
                <p14:nvPr/>
              </p14:nvContentPartPr>
              <p14:xfrm>
                <a:off x="3000240" y="557479"/>
                <a:ext cx="47520" cy="17280"/>
              </p14:xfrm>
            </p:contentPart>
          </mc:Choice>
          <mc:Fallback xmlns="">
            <p:pic>
              <p:nvPicPr>
                <p:cNvPr id="28" name="Entrada de lápiz 27">
                  <a:extLst>
                    <a:ext uri="{FF2B5EF4-FFF2-40B4-BE49-F238E27FC236}">
                      <a16:creationId xmlns:a16="http://schemas.microsoft.com/office/drawing/2014/main" id="{1530D33D-72AF-4CEB-9C8B-55EFCC736D9F}"/>
                    </a:ext>
                  </a:extLst>
                </p:cNvPr>
                <p:cNvPicPr/>
                <p:nvPr/>
              </p:nvPicPr>
              <p:blipFill>
                <a:blip r:embed="rId41"/>
                <a:stretch>
                  <a:fillRect/>
                </a:stretch>
              </p:blipFill>
              <p:spPr>
                <a:xfrm>
                  <a:off x="2991240" y="548479"/>
                  <a:ext cx="65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Entrada de lápiz 28">
                  <a:extLst>
                    <a:ext uri="{FF2B5EF4-FFF2-40B4-BE49-F238E27FC236}">
                      <a16:creationId xmlns:a16="http://schemas.microsoft.com/office/drawing/2014/main" id="{2953B437-A83C-4D34-B88C-D542D8650E83}"/>
                    </a:ext>
                  </a:extLst>
                </p14:cNvPr>
                <p14:cNvContentPartPr/>
                <p14:nvPr/>
              </p14:nvContentPartPr>
              <p14:xfrm>
                <a:off x="3227400" y="230599"/>
                <a:ext cx="301320" cy="348840"/>
              </p14:xfrm>
            </p:contentPart>
          </mc:Choice>
          <mc:Fallback xmlns="">
            <p:pic>
              <p:nvPicPr>
                <p:cNvPr id="29" name="Entrada de lápiz 28">
                  <a:extLst>
                    <a:ext uri="{FF2B5EF4-FFF2-40B4-BE49-F238E27FC236}">
                      <a16:creationId xmlns:a16="http://schemas.microsoft.com/office/drawing/2014/main" id="{2953B437-A83C-4D34-B88C-D542D8650E83}"/>
                    </a:ext>
                  </a:extLst>
                </p:cNvPr>
                <p:cNvPicPr/>
                <p:nvPr/>
              </p:nvPicPr>
              <p:blipFill>
                <a:blip r:embed="rId43"/>
                <a:stretch>
                  <a:fillRect/>
                </a:stretch>
              </p:blipFill>
              <p:spPr>
                <a:xfrm>
                  <a:off x="3218400" y="221599"/>
                  <a:ext cx="3189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Entrada de lápiz 29">
                  <a:extLst>
                    <a:ext uri="{FF2B5EF4-FFF2-40B4-BE49-F238E27FC236}">
                      <a16:creationId xmlns:a16="http://schemas.microsoft.com/office/drawing/2014/main" id="{4AED5EA8-4F3F-4654-BF08-74C5F3C52D35}"/>
                    </a:ext>
                  </a:extLst>
                </p14:cNvPr>
                <p14:cNvContentPartPr/>
                <p14:nvPr/>
              </p14:nvContentPartPr>
              <p14:xfrm>
                <a:off x="3572280" y="504199"/>
                <a:ext cx="158400" cy="134640"/>
              </p14:xfrm>
            </p:contentPart>
          </mc:Choice>
          <mc:Fallback xmlns="">
            <p:pic>
              <p:nvPicPr>
                <p:cNvPr id="30" name="Entrada de lápiz 29">
                  <a:extLst>
                    <a:ext uri="{FF2B5EF4-FFF2-40B4-BE49-F238E27FC236}">
                      <a16:creationId xmlns:a16="http://schemas.microsoft.com/office/drawing/2014/main" id="{4AED5EA8-4F3F-4654-BF08-74C5F3C52D35}"/>
                    </a:ext>
                  </a:extLst>
                </p:cNvPr>
                <p:cNvPicPr/>
                <p:nvPr/>
              </p:nvPicPr>
              <p:blipFill>
                <a:blip r:embed="rId45"/>
                <a:stretch>
                  <a:fillRect/>
                </a:stretch>
              </p:blipFill>
              <p:spPr>
                <a:xfrm>
                  <a:off x="3563640" y="495559"/>
                  <a:ext cx="176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Entrada de lápiz 30">
                  <a:extLst>
                    <a:ext uri="{FF2B5EF4-FFF2-40B4-BE49-F238E27FC236}">
                      <a16:creationId xmlns:a16="http://schemas.microsoft.com/office/drawing/2014/main" id="{B9386FE0-620F-4567-9F98-B3DA52E10FCA}"/>
                    </a:ext>
                  </a:extLst>
                </p14:cNvPr>
                <p14:cNvContentPartPr/>
                <p14:nvPr/>
              </p14:nvContentPartPr>
              <p14:xfrm>
                <a:off x="3815640" y="537319"/>
                <a:ext cx="132480" cy="146880"/>
              </p14:xfrm>
            </p:contentPart>
          </mc:Choice>
          <mc:Fallback xmlns="">
            <p:pic>
              <p:nvPicPr>
                <p:cNvPr id="31" name="Entrada de lápiz 30">
                  <a:extLst>
                    <a:ext uri="{FF2B5EF4-FFF2-40B4-BE49-F238E27FC236}">
                      <a16:creationId xmlns:a16="http://schemas.microsoft.com/office/drawing/2014/main" id="{B9386FE0-620F-4567-9F98-B3DA52E10FCA}"/>
                    </a:ext>
                  </a:extLst>
                </p:cNvPr>
                <p:cNvPicPr/>
                <p:nvPr/>
              </p:nvPicPr>
              <p:blipFill>
                <a:blip r:embed="rId47"/>
                <a:stretch>
                  <a:fillRect/>
                </a:stretch>
              </p:blipFill>
              <p:spPr>
                <a:xfrm>
                  <a:off x="3807000" y="528679"/>
                  <a:ext cx="150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Entrada de lápiz 31">
                  <a:extLst>
                    <a:ext uri="{FF2B5EF4-FFF2-40B4-BE49-F238E27FC236}">
                      <a16:creationId xmlns:a16="http://schemas.microsoft.com/office/drawing/2014/main" id="{BE6B2B1C-9C09-40E9-9743-ADF4E1DA966F}"/>
                    </a:ext>
                  </a:extLst>
                </p14:cNvPr>
                <p14:cNvContentPartPr/>
                <p14:nvPr/>
              </p14:nvContentPartPr>
              <p14:xfrm>
                <a:off x="3802320" y="616159"/>
                <a:ext cx="93960" cy="10080"/>
              </p14:xfrm>
            </p:contentPart>
          </mc:Choice>
          <mc:Fallback xmlns="">
            <p:pic>
              <p:nvPicPr>
                <p:cNvPr id="32" name="Entrada de lápiz 31">
                  <a:extLst>
                    <a:ext uri="{FF2B5EF4-FFF2-40B4-BE49-F238E27FC236}">
                      <a16:creationId xmlns:a16="http://schemas.microsoft.com/office/drawing/2014/main" id="{BE6B2B1C-9C09-40E9-9743-ADF4E1DA966F}"/>
                    </a:ext>
                  </a:extLst>
                </p:cNvPr>
                <p:cNvPicPr/>
                <p:nvPr/>
              </p:nvPicPr>
              <p:blipFill>
                <a:blip r:embed="rId49"/>
                <a:stretch>
                  <a:fillRect/>
                </a:stretch>
              </p:blipFill>
              <p:spPr>
                <a:xfrm>
                  <a:off x="3793680" y="607519"/>
                  <a:ext cx="111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Entrada de lápiz 32">
                  <a:extLst>
                    <a:ext uri="{FF2B5EF4-FFF2-40B4-BE49-F238E27FC236}">
                      <a16:creationId xmlns:a16="http://schemas.microsoft.com/office/drawing/2014/main" id="{06F08DCD-7EF5-4119-8659-925B10EB60C8}"/>
                    </a:ext>
                  </a:extLst>
                </p14:cNvPr>
                <p14:cNvContentPartPr/>
                <p14:nvPr/>
              </p14:nvContentPartPr>
              <p14:xfrm>
                <a:off x="3780360" y="559999"/>
                <a:ext cx="135000" cy="27720"/>
              </p14:xfrm>
            </p:contentPart>
          </mc:Choice>
          <mc:Fallback xmlns="">
            <p:pic>
              <p:nvPicPr>
                <p:cNvPr id="33" name="Entrada de lápiz 32">
                  <a:extLst>
                    <a:ext uri="{FF2B5EF4-FFF2-40B4-BE49-F238E27FC236}">
                      <a16:creationId xmlns:a16="http://schemas.microsoft.com/office/drawing/2014/main" id="{06F08DCD-7EF5-4119-8659-925B10EB60C8}"/>
                    </a:ext>
                  </a:extLst>
                </p:cNvPr>
                <p:cNvPicPr/>
                <p:nvPr/>
              </p:nvPicPr>
              <p:blipFill>
                <a:blip r:embed="rId51"/>
                <a:stretch>
                  <a:fillRect/>
                </a:stretch>
              </p:blipFill>
              <p:spPr>
                <a:xfrm>
                  <a:off x="3771360" y="550999"/>
                  <a:ext cx="152640" cy="4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4" name="Entrada de lápiz 33">
                <a:extLst>
                  <a:ext uri="{FF2B5EF4-FFF2-40B4-BE49-F238E27FC236}">
                    <a16:creationId xmlns:a16="http://schemas.microsoft.com/office/drawing/2014/main" id="{BCBFBB04-A311-493D-A972-55918EA23BAD}"/>
                  </a:ext>
                </a:extLst>
              </p14:cNvPr>
              <p14:cNvContentPartPr/>
              <p14:nvPr/>
            </p14:nvContentPartPr>
            <p14:xfrm>
              <a:off x="4254480" y="378199"/>
              <a:ext cx="234000" cy="20880"/>
            </p14:xfrm>
          </p:contentPart>
        </mc:Choice>
        <mc:Fallback xmlns="">
          <p:pic>
            <p:nvPicPr>
              <p:cNvPr id="34" name="Entrada de lápiz 33">
                <a:extLst>
                  <a:ext uri="{FF2B5EF4-FFF2-40B4-BE49-F238E27FC236}">
                    <a16:creationId xmlns:a16="http://schemas.microsoft.com/office/drawing/2014/main" id="{BCBFBB04-A311-493D-A972-55918EA23BAD}"/>
                  </a:ext>
                </a:extLst>
              </p:cNvPr>
              <p:cNvPicPr/>
              <p:nvPr/>
            </p:nvPicPr>
            <p:blipFill>
              <a:blip r:embed="rId53"/>
              <a:stretch>
                <a:fillRect/>
              </a:stretch>
            </p:blipFill>
            <p:spPr>
              <a:xfrm>
                <a:off x="4245840" y="369199"/>
                <a:ext cx="251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Entrada de lápiz 34">
                <a:extLst>
                  <a:ext uri="{FF2B5EF4-FFF2-40B4-BE49-F238E27FC236}">
                    <a16:creationId xmlns:a16="http://schemas.microsoft.com/office/drawing/2014/main" id="{544906D9-E053-4318-A01C-A2E256F86F64}"/>
                  </a:ext>
                </a:extLst>
              </p14:cNvPr>
              <p14:cNvContentPartPr/>
              <p14:nvPr/>
            </p14:nvContentPartPr>
            <p14:xfrm>
              <a:off x="4274640" y="477919"/>
              <a:ext cx="246240" cy="27360"/>
            </p14:xfrm>
          </p:contentPart>
        </mc:Choice>
        <mc:Fallback xmlns="">
          <p:pic>
            <p:nvPicPr>
              <p:cNvPr id="35" name="Entrada de lápiz 34">
                <a:extLst>
                  <a:ext uri="{FF2B5EF4-FFF2-40B4-BE49-F238E27FC236}">
                    <a16:creationId xmlns:a16="http://schemas.microsoft.com/office/drawing/2014/main" id="{544906D9-E053-4318-A01C-A2E256F86F64}"/>
                  </a:ext>
                </a:extLst>
              </p:cNvPr>
              <p:cNvPicPr/>
              <p:nvPr/>
            </p:nvPicPr>
            <p:blipFill>
              <a:blip r:embed="rId55"/>
              <a:stretch>
                <a:fillRect/>
              </a:stretch>
            </p:blipFill>
            <p:spPr>
              <a:xfrm>
                <a:off x="4265640" y="468919"/>
                <a:ext cx="263880" cy="45000"/>
              </a:xfrm>
              <a:prstGeom prst="rect">
                <a:avLst/>
              </a:prstGeom>
            </p:spPr>
          </p:pic>
        </mc:Fallback>
      </mc:AlternateContent>
      <p:grpSp>
        <p:nvGrpSpPr>
          <p:cNvPr id="48" name="Grupo 47">
            <a:extLst>
              <a:ext uri="{FF2B5EF4-FFF2-40B4-BE49-F238E27FC236}">
                <a16:creationId xmlns:a16="http://schemas.microsoft.com/office/drawing/2014/main" id="{10B64328-D754-4706-AF1E-4EC2E04C5B4A}"/>
              </a:ext>
            </a:extLst>
          </p:cNvPr>
          <p:cNvGrpSpPr/>
          <p:nvPr/>
        </p:nvGrpSpPr>
        <p:grpSpPr>
          <a:xfrm>
            <a:off x="4794480" y="104239"/>
            <a:ext cx="1565640" cy="375480"/>
            <a:chOff x="4794480" y="104239"/>
            <a:chExt cx="1565640" cy="375480"/>
          </a:xfrm>
        </p:grpSpPr>
        <mc:AlternateContent xmlns:mc="http://schemas.openxmlformats.org/markup-compatibility/2006" xmlns:p14="http://schemas.microsoft.com/office/powerpoint/2010/main">
          <mc:Choice Requires="p14">
            <p:contentPart p14:bwMode="auto" r:id="rId56">
              <p14:nvContentPartPr>
                <p14:cNvPr id="37" name="Entrada de lápiz 36">
                  <a:extLst>
                    <a:ext uri="{FF2B5EF4-FFF2-40B4-BE49-F238E27FC236}">
                      <a16:creationId xmlns:a16="http://schemas.microsoft.com/office/drawing/2014/main" id="{8D4A0CB1-0162-4891-AAF1-4AE8032AEB6B}"/>
                    </a:ext>
                  </a:extLst>
                </p14:cNvPr>
                <p14:cNvContentPartPr/>
                <p14:nvPr/>
              </p14:nvContentPartPr>
              <p14:xfrm>
                <a:off x="4794480" y="308719"/>
                <a:ext cx="148320" cy="171000"/>
              </p14:xfrm>
            </p:contentPart>
          </mc:Choice>
          <mc:Fallback xmlns="">
            <p:pic>
              <p:nvPicPr>
                <p:cNvPr id="37" name="Entrada de lápiz 36">
                  <a:extLst>
                    <a:ext uri="{FF2B5EF4-FFF2-40B4-BE49-F238E27FC236}">
                      <a16:creationId xmlns:a16="http://schemas.microsoft.com/office/drawing/2014/main" id="{8D4A0CB1-0162-4891-AAF1-4AE8032AEB6B}"/>
                    </a:ext>
                  </a:extLst>
                </p:cNvPr>
                <p:cNvPicPr/>
                <p:nvPr/>
              </p:nvPicPr>
              <p:blipFill>
                <a:blip r:embed="rId57"/>
                <a:stretch>
                  <a:fillRect/>
                </a:stretch>
              </p:blipFill>
              <p:spPr>
                <a:xfrm>
                  <a:off x="4785480" y="300079"/>
                  <a:ext cx="165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Entrada de lápiz 37">
                  <a:extLst>
                    <a:ext uri="{FF2B5EF4-FFF2-40B4-BE49-F238E27FC236}">
                      <a16:creationId xmlns:a16="http://schemas.microsoft.com/office/drawing/2014/main" id="{141B368F-64E0-4281-A693-FE05C68AF190}"/>
                    </a:ext>
                  </a:extLst>
                </p14:cNvPr>
                <p14:cNvContentPartPr/>
                <p14:nvPr/>
              </p14:nvContentPartPr>
              <p14:xfrm>
                <a:off x="5014800" y="184519"/>
                <a:ext cx="18360" cy="80280"/>
              </p14:xfrm>
            </p:contentPart>
          </mc:Choice>
          <mc:Fallback xmlns="">
            <p:pic>
              <p:nvPicPr>
                <p:cNvPr id="38" name="Entrada de lápiz 37">
                  <a:extLst>
                    <a:ext uri="{FF2B5EF4-FFF2-40B4-BE49-F238E27FC236}">
                      <a16:creationId xmlns:a16="http://schemas.microsoft.com/office/drawing/2014/main" id="{141B368F-64E0-4281-A693-FE05C68AF190}"/>
                    </a:ext>
                  </a:extLst>
                </p:cNvPr>
                <p:cNvPicPr/>
                <p:nvPr/>
              </p:nvPicPr>
              <p:blipFill>
                <a:blip r:embed="rId59"/>
                <a:stretch>
                  <a:fillRect/>
                </a:stretch>
              </p:blipFill>
              <p:spPr>
                <a:xfrm>
                  <a:off x="5006160" y="175519"/>
                  <a:ext cx="360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Entrada de lápiz 38">
                  <a:extLst>
                    <a:ext uri="{FF2B5EF4-FFF2-40B4-BE49-F238E27FC236}">
                      <a16:creationId xmlns:a16="http://schemas.microsoft.com/office/drawing/2014/main" id="{178A6323-A777-44FF-BCB5-5BF14845D6C4}"/>
                    </a:ext>
                  </a:extLst>
                </p14:cNvPr>
                <p14:cNvContentPartPr/>
                <p14:nvPr/>
              </p14:nvContentPartPr>
              <p14:xfrm>
                <a:off x="5105520" y="297199"/>
                <a:ext cx="143640" cy="169920"/>
              </p14:xfrm>
            </p:contentPart>
          </mc:Choice>
          <mc:Fallback xmlns="">
            <p:pic>
              <p:nvPicPr>
                <p:cNvPr id="39" name="Entrada de lápiz 38">
                  <a:extLst>
                    <a:ext uri="{FF2B5EF4-FFF2-40B4-BE49-F238E27FC236}">
                      <a16:creationId xmlns:a16="http://schemas.microsoft.com/office/drawing/2014/main" id="{178A6323-A777-44FF-BCB5-5BF14845D6C4}"/>
                    </a:ext>
                  </a:extLst>
                </p:cNvPr>
                <p:cNvPicPr/>
                <p:nvPr/>
              </p:nvPicPr>
              <p:blipFill>
                <a:blip r:embed="rId61"/>
                <a:stretch>
                  <a:fillRect/>
                </a:stretch>
              </p:blipFill>
              <p:spPr>
                <a:xfrm>
                  <a:off x="5096520" y="288559"/>
                  <a:ext cx="161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Entrada de lápiz 39">
                  <a:extLst>
                    <a:ext uri="{FF2B5EF4-FFF2-40B4-BE49-F238E27FC236}">
                      <a16:creationId xmlns:a16="http://schemas.microsoft.com/office/drawing/2014/main" id="{EDF647D0-ADBA-43C8-8176-AD330E28C79A}"/>
                    </a:ext>
                  </a:extLst>
                </p14:cNvPr>
                <p14:cNvContentPartPr/>
                <p14:nvPr/>
              </p14:nvContentPartPr>
              <p14:xfrm>
                <a:off x="5119200" y="418879"/>
                <a:ext cx="122400" cy="26280"/>
              </p14:xfrm>
            </p:contentPart>
          </mc:Choice>
          <mc:Fallback xmlns="">
            <p:pic>
              <p:nvPicPr>
                <p:cNvPr id="40" name="Entrada de lápiz 39">
                  <a:extLst>
                    <a:ext uri="{FF2B5EF4-FFF2-40B4-BE49-F238E27FC236}">
                      <a16:creationId xmlns:a16="http://schemas.microsoft.com/office/drawing/2014/main" id="{EDF647D0-ADBA-43C8-8176-AD330E28C79A}"/>
                    </a:ext>
                  </a:extLst>
                </p:cNvPr>
                <p:cNvPicPr/>
                <p:nvPr/>
              </p:nvPicPr>
              <p:blipFill>
                <a:blip r:embed="rId63"/>
                <a:stretch>
                  <a:fillRect/>
                </a:stretch>
              </p:blipFill>
              <p:spPr>
                <a:xfrm>
                  <a:off x="5110200" y="410239"/>
                  <a:ext cx="1400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Entrada de lápiz 40">
                  <a:extLst>
                    <a:ext uri="{FF2B5EF4-FFF2-40B4-BE49-F238E27FC236}">
                      <a16:creationId xmlns:a16="http://schemas.microsoft.com/office/drawing/2014/main" id="{EB11FB54-CA8D-47C0-8017-5CCBF42B7D42}"/>
                    </a:ext>
                  </a:extLst>
                </p14:cNvPr>
                <p14:cNvContentPartPr/>
                <p14:nvPr/>
              </p14:nvContentPartPr>
              <p14:xfrm>
                <a:off x="5370480" y="291079"/>
                <a:ext cx="151200" cy="183240"/>
              </p14:xfrm>
            </p:contentPart>
          </mc:Choice>
          <mc:Fallback xmlns="">
            <p:pic>
              <p:nvPicPr>
                <p:cNvPr id="41" name="Entrada de lápiz 40">
                  <a:extLst>
                    <a:ext uri="{FF2B5EF4-FFF2-40B4-BE49-F238E27FC236}">
                      <a16:creationId xmlns:a16="http://schemas.microsoft.com/office/drawing/2014/main" id="{EB11FB54-CA8D-47C0-8017-5CCBF42B7D42}"/>
                    </a:ext>
                  </a:extLst>
                </p:cNvPr>
                <p:cNvPicPr/>
                <p:nvPr/>
              </p:nvPicPr>
              <p:blipFill>
                <a:blip r:embed="rId65"/>
                <a:stretch>
                  <a:fillRect/>
                </a:stretch>
              </p:blipFill>
              <p:spPr>
                <a:xfrm>
                  <a:off x="5361840" y="282439"/>
                  <a:ext cx="168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Entrada de lápiz 41">
                  <a:extLst>
                    <a:ext uri="{FF2B5EF4-FFF2-40B4-BE49-F238E27FC236}">
                      <a16:creationId xmlns:a16="http://schemas.microsoft.com/office/drawing/2014/main" id="{1C1B77D1-10F1-4C0C-80CD-A702F376B09D}"/>
                    </a:ext>
                  </a:extLst>
                </p14:cNvPr>
                <p14:cNvContentPartPr/>
                <p14:nvPr/>
              </p14:nvContentPartPr>
              <p14:xfrm>
                <a:off x="5613840" y="435079"/>
                <a:ext cx="24120" cy="11880"/>
              </p14:xfrm>
            </p:contentPart>
          </mc:Choice>
          <mc:Fallback xmlns="">
            <p:pic>
              <p:nvPicPr>
                <p:cNvPr id="42" name="Entrada de lápiz 41">
                  <a:extLst>
                    <a:ext uri="{FF2B5EF4-FFF2-40B4-BE49-F238E27FC236}">
                      <a16:creationId xmlns:a16="http://schemas.microsoft.com/office/drawing/2014/main" id="{1C1B77D1-10F1-4C0C-80CD-A702F376B09D}"/>
                    </a:ext>
                  </a:extLst>
                </p:cNvPr>
                <p:cNvPicPr/>
                <p:nvPr/>
              </p:nvPicPr>
              <p:blipFill>
                <a:blip r:embed="rId67"/>
                <a:stretch>
                  <a:fillRect/>
                </a:stretch>
              </p:blipFill>
              <p:spPr>
                <a:xfrm>
                  <a:off x="5604840" y="426439"/>
                  <a:ext cx="41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Entrada de lápiz 42">
                  <a:extLst>
                    <a:ext uri="{FF2B5EF4-FFF2-40B4-BE49-F238E27FC236}">
                      <a16:creationId xmlns:a16="http://schemas.microsoft.com/office/drawing/2014/main" id="{D8F24758-E4FA-4E18-B6E3-7C624B607A40}"/>
                    </a:ext>
                  </a:extLst>
                </p14:cNvPr>
                <p14:cNvContentPartPr/>
                <p14:nvPr/>
              </p14:nvContentPartPr>
              <p14:xfrm>
                <a:off x="5779800" y="305839"/>
                <a:ext cx="14400" cy="131040"/>
              </p14:xfrm>
            </p:contentPart>
          </mc:Choice>
          <mc:Fallback xmlns="">
            <p:pic>
              <p:nvPicPr>
                <p:cNvPr id="43" name="Entrada de lápiz 42">
                  <a:extLst>
                    <a:ext uri="{FF2B5EF4-FFF2-40B4-BE49-F238E27FC236}">
                      <a16:creationId xmlns:a16="http://schemas.microsoft.com/office/drawing/2014/main" id="{D8F24758-E4FA-4E18-B6E3-7C624B607A40}"/>
                    </a:ext>
                  </a:extLst>
                </p:cNvPr>
                <p:cNvPicPr/>
                <p:nvPr/>
              </p:nvPicPr>
              <p:blipFill>
                <a:blip r:embed="rId69"/>
                <a:stretch>
                  <a:fillRect/>
                </a:stretch>
              </p:blipFill>
              <p:spPr>
                <a:xfrm>
                  <a:off x="5771160" y="297199"/>
                  <a:ext cx="320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Entrada de lápiz 43">
                  <a:extLst>
                    <a:ext uri="{FF2B5EF4-FFF2-40B4-BE49-F238E27FC236}">
                      <a16:creationId xmlns:a16="http://schemas.microsoft.com/office/drawing/2014/main" id="{418DD498-3DC7-4B68-9249-544604D70AA9}"/>
                    </a:ext>
                  </a:extLst>
                </p14:cNvPr>
                <p14:cNvContentPartPr/>
                <p14:nvPr/>
              </p14:nvContentPartPr>
              <p14:xfrm>
                <a:off x="5876280" y="319519"/>
                <a:ext cx="115920" cy="116280"/>
              </p14:xfrm>
            </p:contentPart>
          </mc:Choice>
          <mc:Fallback xmlns="">
            <p:pic>
              <p:nvPicPr>
                <p:cNvPr id="44" name="Entrada de lápiz 43">
                  <a:extLst>
                    <a:ext uri="{FF2B5EF4-FFF2-40B4-BE49-F238E27FC236}">
                      <a16:creationId xmlns:a16="http://schemas.microsoft.com/office/drawing/2014/main" id="{418DD498-3DC7-4B68-9249-544604D70AA9}"/>
                    </a:ext>
                  </a:extLst>
                </p:cNvPr>
                <p:cNvPicPr/>
                <p:nvPr/>
              </p:nvPicPr>
              <p:blipFill>
                <a:blip r:embed="rId71"/>
                <a:stretch>
                  <a:fillRect/>
                </a:stretch>
              </p:blipFill>
              <p:spPr>
                <a:xfrm>
                  <a:off x="5867640" y="310879"/>
                  <a:ext cx="133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Entrada de lápiz 44">
                  <a:extLst>
                    <a:ext uri="{FF2B5EF4-FFF2-40B4-BE49-F238E27FC236}">
                      <a16:creationId xmlns:a16="http://schemas.microsoft.com/office/drawing/2014/main" id="{C6D986C2-D9BA-4DA2-93FB-44A18AA657E2}"/>
                    </a:ext>
                  </a:extLst>
                </p14:cNvPr>
                <p14:cNvContentPartPr/>
                <p14:nvPr/>
              </p14:nvContentPartPr>
              <p14:xfrm>
                <a:off x="5979240" y="214759"/>
                <a:ext cx="92880" cy="28080"/>
              </p14:xfrm>
            </p:contentPart>
          </mc:Choice>
          <mc:Fallback xmlns="">
            <p:pic>
              <p:nvPicPr>
                <p:cNvPr id="45" name="Entrada de lápiz 44">
                  <a:extLst>
                    <a:ext uri="{FF2B5EF4-FFF2-40B4-BE49-F238E27FC236}">
                      <a16:creationId xmlns:a16="http://schemas.microsoft.com/office/drawing/2014/main" id="{C6D986C2-D9BA-4DA2-93FB-44A18AA657E2}"/>
                    </a:ext>
                  </a:extLst>
                </p:cNvPr>
                <p:cNvPicPr/>
                <p:nvPr/>
              </p:nvPicPr>
              <p:blipFill>
                <a:blip r:embed="rId73"/>
                <a:stretch>
                  <a:fillRect/>
                </a:stretch>
              </p:blipFill>
              <p:spPr>
                <a:xfrm>
                  <a:off x="5970240" y="205759"/>
                  <a:ext cx="110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Entrada de lápiz 45">
                  <a:extLst>
                    <a:ext uri="{FF2B5EF4-FFF2-40B4-BE49-F238E27FC236}">
                      <a16:creationId xmlns:a16="http://schemas.microsoft.com/office/drawing/2014/main" id="{CB961EFB-D0F7-47E5-8E37-7155E1CED75C}"/>
                    </a:ext>
                  </a:extLst>
                </p14:cNvPr>
                <p14:cNvContentPartPr/>
                <p14:nvPr/>
              </p14:nvContentPartPr>
              <p14:xfrm>
                <a:off x="6102720" y="104239"/>
                <a:ext cx="160920" cy="167400"/>
              </p14:xfrm>
            </p:contentPart>
          </mc:Choice>
          <mc:Fallback xmlns="">
            <p:pic>
              <p:nvPicPr>
                <p:cNvPr id="46" name="Entrada de lápiz 45">
                  <a:extLst>
                    <a:ext uri="{FF2B5EF4-FFF2-40B4-BE49-F238E27FC236}">
                      <a16:creationId xmlns:a16="http://schemas.microsoft.com/office/drawing/2014/main" id="{CB961EFB-D0F7-47E5-8E37-7155E1CED75C}"/>
                    </a:ext>
                  </a:extLst>
                </p:cNvPr>
                <p:cNvPicPr/>
                <p:nvPr/>
              </p:nvPicPr>
              <p:blipFill>
                <a:blip r:embed="rId75"/>
                <a:stretch>
                  <a:fillRect/>
                </a:stretch>
              </p:blipFill>
              <p:spPr>
                <a:xfrm>
                  <a:off x="6093720" y="95239"/>
                  <a:ext cx="178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Entrada de lápiz 46">
                  <a:extLst>
                    <a:ext uri="{FF2B5EF4-FFF2-40B4-BE49-F238E27FC236}">
                      <a16:creationId xmlns:a16="http://schemas.microsoft.com/office/drawing/2014/main" id="{FCE74FB7-5F58-4660-B257-828805F3CAF6}"/>
                    </a:ext>
                  </a:extLst>
                </p14:cNvPr>
                <p14:cNvContentPartPr/>
                <p14:nvPr/>
              </p14:nvContentPartPr>
              <p14:xfrm>
                <a:off x="6318360" y="403039"/>
                <a:ext cx="41760" cy="18000"/>
              </p14:xfrm>
            </p:contentPart>
          </mc:Choice>
          <mc:Fallback xmlns="">
            <p:pic>
              <p:nvPicPr>
                <p:cNvPr id="47" name="Entrada de lápiz 46">
                  <a:extLst>
                    <a:ext uri="{FF2B5EF4-FFF2-40B4-BE49-F238E27FC236}">
                      <a16:creationId xmlns:a16="http://schemas.microsoft.com/office/drawing/2014/main" id="{FCE74FB7-5F58-4660-B257-828805F3CAF6}"/>
                    </a:ext>
                  </a:extLst>
                </p:cNvPr>
                <p:cNvPicPr/>
                <p:nvPr/>
              </p:nvPicPr>
              <p:blipFill>
                <a:blip r:embed="rId77"/>
                <a:stretch>
                  <a:fillRect/>
                </a:stretch>
              </p:blipFill>
              <p:spPr>
                <a:xfrm>
                  <a:off x="6309360" y="394399"/>
                  <a:ext cx="59400" cy="35640"/>
                </a:xfrm>
                <a:prstGeom prst="rect">
                  <a:avLst/>
                </a:prstGeom>
              </p:spPr>
            </p:pic>
          </mc:Fallback>
        </mc:AlternateContent>
      </p:grpSp>
      <p:grpSp>
        <p:nvGrpSpPr>
          <p:cNvPr id="55" name="Grupo 54">
            <a:extLst>
              <a:ext uri="{FF2B5EF4-FFF2-40B4-BE49-F238E27FC236}">
                <a16:creationId xmlns:a16="http://schemas.microsoft.com/office/drawing/2014/main" id="{CEB25FB6-7B19-49A9-A7A6-8DCD156F6067}"/>
              </a:ext>
            </a:extLst>
          </p:cNvPr>
          <p:cNvGrpSpPr/>
          <p:nvPr/>
        </p:nvGrpSpPr>
        <p:grpSpPr>
          <a:xfrm>
            <a:off x="6524640" y="156799"/>
            <a:ext cx="709560" cy="314640"/>
            <a:chOff x="6524640" y="156799"/>
            <a:chExt cx="709560" cy="314640"/>
          </a:xfrm>
        </p:grpSpPr>
        <mc:AlternateContent xmlns:mc="http://schemas.openxmlformats.org/markup-compatibility/2006" xmlns:p14="http://schemas.microsoft.com/office/powerpoint/2010/main">
          <mc:Choice Requires="p14">
            <p:contentPart p14:bwMode="auto" r:id="rId78">
              <p14:nvContentPartPr>
                <p14:cNvPr id="49" name="Entrada de lápiz 48">
                  <a:extLst>
                    <a:ext uri="{FF2B5EF4-FFF2-40B4-BE49-F238E27FC236}">
                      <a16:creationId xmlns:a16="http://schemas.microsoft.com/office/drawing/2014/main" id="{1993EB75-BF84-456F-B451-4577F92A4DB9}"/>
                    </a:ext>
                  </a:extLst>
                </p14:cNvPr>
                <p14:cNvContentPartPr/>
                <p14:nvPr/>
              </p14:nvContentPartPr>
              <p14:xfrm>
                <a:off x="6524640" y="222679"/>
                <a:ext cx="191880" cy="214200"/>
              </p14:xfrm>
            </p:contentPart>
          </mc:Choice>
          <mc:Fallback xmlns="">
            <p:pic>
              <p:nvPicPr>
                <p:cNvPr id="49" name="Entrada de lápiz 48">
                  <a:extLst>
                    <a:ext uri="{FF2B5EF4-FFF2-40B4-BE49-F238E27FC236}">
                      <a16:creationId xmlns:a16="http://schemas.microsoft.com/office/drawing/2014/main" id="{1993EB75-BF84-456F-B451-4577F92A4DB9}"/>
                    </a:ext>
                  </a:extLst>
                </p:cNvPr>
                <p:cNvPicPr/>
                <p:nvPr/>
              </p:nvPicPr>
              <p:blipFill>
                <a:blip r:embed="rId79"/>
                <a:stretch>
                  <a:fillRect/>
                </a:stretch>
              </p:blipFill>
              <p:spPr>
                <a:xfrm>
                  <a:off x="6516000" y="213679"/>
                  <a:ext cx="2095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Entrada de lápiz 49">
                  <a:extLst>
                    <a:ext uri="{FF2B5EF4-FFF2-40B4-BE49-F238E27FC236}">
                      <a16:creationId xmlns:a16="http://schemas.microsoft.com/office/drawing/2014/main" id="{8BB882B9-CD3D-4AD9-B35B-1DFF6EBF7515}"/>
                    </a:ext>
                  </a:extLst>
                </p14:cNvPr>
                <p14:cNvContentPartPr/>
                <p14:nvPr/>
              </p14:nvContentPartPr>
              <p14:xfrm>
                <a:off x="6800040" y="156799"/>
                <a:ext cx="9720" cy="36360"/>
              </p14:xfrm>
            </p:contentPart>
          </mc:Choice>
          <mc:Fallback xmlns="">
            <p:pic>
              <p:nvPicPr>
                <p:cNvPr id="50" name="Entrada de lápiz 49">
                  <a:extLst>
                    <a:ext uri="{FF2B5EF4-FFF2-40B4-BE49-F238E27FC236}">
                      <a16:creationId xmlns:a16="http://schemas.microsoft.com/office/drawing/2014/main" id="{8BB882B9-CD3D-4AD9-B35B-1DFF6EBF7515}"/>
                    </a:ext>
                  </a:extLst>
                </p:cNvPr>
                <p:cNvPicPr/>
                <p:nvPr/>
              </p:nvPicPr>
              <p:blipFill>
                <a:blip r:embed="rId81"/>
                <a:stretch>
                  <a:fillRect/>
                </a:stretch>
              </p:blipFill>
              <p:spPr>
                <a:xfrm>
                  <a:off x="6791400" y="147799"/>
                  <a:ext cx="27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Entrada de lápiz 50">
                  <a:extLst>
                    <a:ext uri="{FF2B5EF4-FFF2-40B4-BE49-F238E27FC236}">
                      <a16:creationId xmlns:a16="http://schemas.microsoft.com/office/drawing/2014/main" id="{41CA88F9-A290-4DBC-B1E8-E38C10A81B5F}"/>
                    </a:ext>
                  </a:extLst>
                </p14:cNvPr>
                <p14:cNvContentPartPr/>
                <p14:nvPr/>
              </p14:nvContentPartPr>
              <p14:xfrm>
                <a:off x="6818760" y="206119"/>
                <a:ext cx="147600" cy="245880"/>
              </p14:xfrm>
            </p:contentPart>
          </mc:Choice>
          <mc:Fallback xmlns="">
            <p:pic>
              <p:nvPicPr>
                <p:cNvPr id="51" name="Entrada de lápiz 50">
                  <a:extLst>
                    <a:ext uri="{FF2B5EF4-FFF2-40B4-BE49-F238E27FC236}">
                      <a16:creationId xmlns:a16="http://schemas.microsoft.com/office/drawing/2014/main" id="{41CA88F9-A290-4DBC-B1E8-E38C10A81B5F}"/>
                    </a:ext>
                  </a:extLst>
                </p:cNvPr>
                <p:cNvPicPr/>
                <p:nvPr/>
              </p:nvPicPr>
              <p:blipFill>
                <a:blip r:embed="rId83"/>
                <a:stretch>
                  <a:fillRect/>
                </a:stretch>
              </p:blipFill>
              <p:spPr>
                <a:xfrm>
                  <a:off x="6810120" y="197119"/>
                  <a:ext cx="1652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Entrada de lápiz 51">
                  <a:extLst>
                    <a:ext uri="{FF2B5EF4-FFF2-40B4-BE49-F238E27FC236}">
                      <a16:creationId xmlns:a16="http://schemas.microsoft.com/office/drawing/2014/main" id="{E72B148E-8E1F-4E43-BA0C-E42555AD9FD6}"/>
                    </a:ext>
                  </a:extLst>
                </p14:cNvPr>
                <p14:cNvContentPartPr/>
                <p14:nvPr/>
              </p14:nvContentPartPr>
              <p14:xfrm>
                <a:off x="7028640" y="268399"/>
                <a:ext cx="205560" cy="203040"/>
              </p14:xfrm>
            </p:contentPart>
          </mc:Choice>
          <mc:Fallback xmlns="">
            <p:pic>
              <p:nvPicPr>
                <p:cNvPr id="52" name="Entrada de lápiz 51">
                  <a:extLst>
                    <a:ext uri="{FF2B5EF4-FFF2-40B4-BE49-F238E27FC236}">
                      <a16:creationId xmlns:a16="http://schemas.microsoft.com/office/drawing/2014/main" id="{E72B148E-8E1F-4E43-BA0C-E42555AD9FD6}"/>
                    </a:ext>
                  </a:extLst>
                </p:cNvPr>
                <p:cNvPicPr/>
                <p:nvPr/>
              </p:nvPicPr>
              <p:blipFill>
                <a:blip r:embed="rId85"/>
                <a:stretch>
                  <a:fillRect/>
                </a:stretch>
              </p:blipFill>
              <p:spPr>
                <a:xfrm>
                  <a:off x="7019640" y="259759"/>
                  <a:ext cx="223200" cy="22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3" name="Entrada de lápiz 52">
                <a:extLst>
                  <a:ext uri="{FF2B5EF4-FFF2-40B4-BE49-F238E27FC236}">
                    <a16:creationId xmlns:a16="http://schemas.microsoft.com/office/drawing/2014/main" id="{F633E200-ADD9-40ED-9AF3-0FF6B402214C}"/>
                  </a:ext>
                </a:extLst>
              </p14:cNvPr>
              <p14:cNvContentPartPr/>
              <p14:nvPr/>
            </p14:nvContentPartPr>
            <p14:xfrm>
              <a:off x="7464600" y="357679"/>
              <a:ext cx="169200" cy="28080"/>
            </p14:xfrm>
          </p:contentPart>
        </mc:Choice>
        <mc:Fallback xmlns="">
          <p:pic>
            <p:nvPicPr>
              <p:cNvPr id="53" name="Entrada de lápiz 52">
                <a:extLst>
                  <a:ext uri="{FF2B5EF4-FFF2-40B4-BE49-F238E27FC236}">
                    <a16:creationId xmlns:a16="http://schemas.microsoft.com/office/drawing/2014/main" id="{F633E200-ADD9-40ED-9AF3-0FF6B402214C}"/>
                  </a:ext>
                </a:extLst>
              </p:cNvPr>
              <p:cNvPicPr/>
              <p:nvPr/>
            </p:nvPicPr>
            <p:blipFill>
              <a:blip r:embed="rId87"/>
              <a:stretch>
                <a:fillRect/>
              </a:stretch>
            </p:blipFill>
            <p:spPr>
              <a:xfrm>
                <a:off x="7455600" y="348679"/>
                <a:ext cx="186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Entrada de lápiz 53">
                <a:extLst>
                  <a:ext uri="{FF2B5EF4-FFF2-40B4-BE49-F238E27FC236}">
                    <a16:creationId xmlns:a16="http://schemas.microsoft.com/office/drawing/2014/main" id="{35573167-9296-4755-9FE6-E7ECFD569349}"/>
                  </a:ext>
                </a:extLst>
              </p14:cNvPr>
              <p14:cNvContentPartPr/>
              <p14:nvPr/>
            </p14:nvContentPartPr>
            <p14:xfrm>
              <a:off x="7455960" y="464959"/>
              <a:ext cx="130680" cy="13320"/>
            </p14:xfrm>
          </p:contentPart>
        </mc:Choice>
        <mc:Fallback xmlns="">
          <p:pic>
            <p:nvPicPr>
              <p:cNvPr id="54" name="Entrada de lápiz 53">
                <a:extLst>
                  <a:ext uri="{FF2B5EF4-FFF2-40B4-BE49-F238E27FC236}">
                    <a16:creationId xmlns:a16="http://schemas.microsoft.com/office/drawing/2014/main" id="{35573167-9296-4755-9FE6-E7ECFD569349}"/>
                  </a:ext>
                </a:extLst>
              </p:cNvPr>
              <p:cNvPicPr/>
              <p:nvPr/>
            </p:nvPicPr>
            <p:blipFill>
              <a:blip r:embed="rId89"/>
              <a:stretch>
                <a:fillRect/>
              </a:stretch>
            </p:blipFill>
            <p:spPr>
              <a:xfrm>
                <a:off x="7447320" y="456319"/>
                <a:ext cx="148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Entrada de lápiz 55">
                <a:extLst>
                  <a:ext uri="{FF2B5EF4-FFF2-40B4-BE49-F238E27FC236}">
                    <a16:creationId xmlns:a16="http://schemas.microsoft.com/office/drawing/2014/main" id="{11680A1F-0E98-470C-93AD-EE83A7D98921}"/>
                  </a:ext>
                </a:extLst>
              </p14:cNvPr>
              <p14:cNvContentPartPr/>
              <p14:nvPr/>
            </p14:nvContentPartPr>
            <p14:xfrm>
              <a:off x="1966320" y="1749799"/>
              <a:ext cx="240120" cy="26280"/>
            </p14:xfrm>
          </p:contentPart>
        </mc:Choice>
        <mc:Fallback xmlns="">
          <p:pic>
            <p:nvPicPr>
              <p:cNvPr id="56" name="Entrada de lápiz 55">
                <a:extLst>
                  <a:ext uri="{FF2B5EF4-FFF2-40B4-BE49-F238E27FC236}">
                    <a16:creationId xmlns:a16="http://schemas.microsoft.com/office/drawing/2014/main" id="{11680A1F-0E98-470C-93AD-EE83A7D98921}"/>
                  </a:ext>
                </a:extLst>
              </p:cNvPr>
              <p:cNvPicPr/>
              <p:nvPr/>
            </p:nvPicPr>
            <p:blipFill>
              <a:blip r:embed="rId91"/>
              <a:stretch>
                <a:fillRect/>
              </a:stretch>
            </p:blipFill>
            <p:spPr>
              <a:xfrm>
                <a:off x="1957680" y="1741159"/>
                <a:ext cx="2577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Entrada de lápiz 56">
                <a:extLst>
                  <a:ext uri="{FF2B5EF4-FFF2-40B4-BE49-F238E27FC236}">
                    <a16:creationId xmlns:a16="http://schemas.microsoft.com/office/drawing/2014/main" id="{E6214EC8-C81E-4F8F-A735-196F02965F31}"/>
                  </a:ext>
                </a:extLst>
              </p14:cNvPr>
              <p14:cNvContentPartPr/>
              <p14:nvPr/>
            </p14:nvContentPartPr>
            <p14:xfrm>
              <a:off x="2009880" y="1871479"/>
              <a:ext cx="207720" cy="11880"/>
            </p14:xfrm>
          </p:contentPart>
        </mc:Choice>
        <mc:Fallback xmlns="">
          <p:pic>
            <p:nvPicPr>
              <p:cNvPr id="57" name="Entrada de lápiz 56">
                <a:extLst>
                  <a:ext uri="{FF2B5EF4-FFF2-40B4-BE49-F238E27FC236}">
                    <a16:creationId xmlns:a16="http://schemas.microsoft.com/office/drawing/2014/main" id="{E6214EC8-C81E-4F8F-A735-196F02965F31}"/>
                  </a:ext>
                </a:extLst>
              </p:cNvPr>
              <p:cNvPicPr/>
              <p:nvPr/>
            </p:nvPicPr>
            <p:blipFill>
              <a:blip r:embed="rId93"/>
              <a:stretch>
                <a:fillRect/>
              </a:stretch>
            </p:blipFill>
            <p:spPr>
              <a:xfrm>
                <a:off x="2001240" y="1862839"/>
                <a:ext cx="225360" cy="29520"/>
              </a:xfrm>
              <a:prstGeom prst="rect">
                <a:avLst/>
              </a:prstGeom>
            </p:spPr>
          </p:pic>
        </mc:Fallback>
      </mc:AlternateContent>
      <p:grpSp>
        <p:nvGrpSpPr>
          <p:cNvPr id="62" name="Grupo 61">
            <a:extLst>
              <a:ext uri="{FF2B5EF4-FFF2-40B4-BE49-F238E27FC236}">
                <a16:creationId xmlns:a16="http://schemas.microsoft.com/office/drawing/2014/main" id="{ED5F9F6D-5469-4EB9-900E-222CCFFDC989}"/>
              </a:ext>
            </a:extLst>
          </p:cNvPr>
          <p:cNvGrpSpPr/>
          <p:nvPr/>
        </p:nvGrpSpPr>
        <p:grpSpPr>
          <a:xfrm>
            <a:off x="2533680" y="1543879"/>
            <a:ext cx="890640" cy="324000"/>
            <a:chOff x="2533680" y="1543879"/>
            <a:chExt cx="890640" cy="324000"/>
          </a:xfrm>
        </p:grpSpPr>
        <mc:AlternateContent xmlns:mc="http://schemas.openxmlformats.org/markup-compatibility/2006" xmlns:p14="http://schemas.microsoft.com/office/powerpoint/2010/main">
          <mc:Choice Requires="p14">
            <p:contentPart p14:bwMode="auto" r:id="rId94">
              <p14:nvContentPartPr>
                <p14:cNvPr id="58" name="Entrada de lápiz 57">
                  <a:extLst>
                    <a:ext uri="{FF2B5EF4-FFF2-40B4-BE49-F238E27FC236}">
                      <a16:creationId xmlns:a16="http://schemas.microsoft.com/office/drawing/2014/main" id="{0A7FF31E-F7FA-42F1-A1BE-C8C7CB0B44B1}"/>
                    </a:ext>
                  </a:extLst>
                </p14:cNvPr>
                <p14:cNvContentPartPr/>
                <p14:nvPr/>
              </p14:nvContentPartPr>
              <p14:xfrm>
                <a:off x="2533680" y="1708759"/>
                <a:ext cx="303480" cy="159120"/>
              </p14:xfrm>
            </p:contentPart>
          </mc:Choice>
          <mc:Fallback xmlns="">
            <p:pic>
              <p:nvPicPr>
                <p:cNvPr id="58" name="Entrada de lápiz 57">
                  <a:extLst>
                    <a:ext uri="{FF2B5EF4-FFF2-40B4-BE49-F238E27FC236}">
                      <a16:creationId xmlns:a16="http://schemas.microsoft.com/office/drawing/2014/main" id="{0A7FF31E-F7FA-42F1-A1BE-C8C7CB0B44B1}"/>
                    </a:ext>
                  </a:extLst>
                </p:cNvPr>
                <p:cNvPicPr/>
                <p:nvPr/>
              </p:nvPicPr>
              <p:blipFill>
                <a:blip r:embed="rId95"/>
                <a:stretch>
                  <a:fillRect/>
                </a:stretch>
              </p:blipFill>
              <p:spPr>
                <a:xfrm>
                  <a:off x="2525040" y="1700119"/>
                  <a:ext cx="321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Entrada de lápiz 58">
                  <a:extLst>
                    <a:ext uri="{FF2B5EF4-FFF2-40B4-BE49-F238E27FC236}">
                      <a16:creationId xmlns:a16="http://schemas.microsoft.com/office/drawing/2014/main" id="{C6CC8861-A7C3-4594-B229-CA1B63170C02}"/>
                    </a:ext>
                  </a:extLst>
                </p14:cNvPr>
                <p14:cNvContentPartPr/>
                <p14:nvPr/>
              </p14:nvContentPartPr>
              <p14:xfrm>
                <a:off x="2842200" y="1543879"/>
                <a:ext cx="36000" cy="100080"/>
              </p14:xfrm>
            </p:contentPart>
          </mc:Choice>
          <mc:Fallback xmlns="">
            <p:pic>
              <p:nvPicPr>
                <p:cNvPr id="59" name="Entrada de lápiz 58">
                  <a:extLst>
                    <a:ext uri="{FF2B5EF4-FFF2-40B4-BE49-F238E27FC236}">
                      <a16:creationId xmlns:a16="http://schemas.microsoft.com/office/drawing/2014/main" id="{C6CC8861-A7C3-4594-B229-CA1B63170C02}"/>
                    </a:ext>
                  </a:extLst>
                </p:cNvPr>
                <p:cNvPicPr/>
                <p:nvPr/>
              </p:nvPicPr>
              <p:blipFill>
                <a:blip r:embed="rId97"/>
                <a:stretch>
                  <a:fillRect/>
                </a:stretch>
              </p:blipFill>
              <p:spPr>
                <a:xfrm>
                  <a:off x="2833560" y="1535239"/>
                  <a:ext cx="53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Entrada de lápiz 59">
                  <a:extLst>
                    <a:ext uri="{FF2B5EF4-FFF2-40B4-BE49-F238E27FC236}">
                      <a16:creationId xmlns:a16="http://schemas.microsoft.com/office/drawing/2014/main" id="{53B02E7B-73B0-4495-A95C-6F5D3A5BBECC}"/>
                    </a:ext>
                  </a:extLst>
                </p14:cNvPr>
                <p14:cNvContentPartPr/>
                <p14:nvPr/>
              </p14:nvContentPartPr>
              <p14:xfrm>
                <a:off x="2987640" y="1714159"/>
                <a:ext cx="251280" cy="132840"/>
              </p14:xfrm>
            </p:contentPart>
          </mc:Choice>
          <mc:Fallback xmlns="">
            <p:pic>
              <p:nvPicPr>
                <p:cNvPr id="60" name="Entrada de lápiz 59">
                  <a:extLst>
                    <a:ext uri="{FF2B5EF4-FFF2-40B4-BE49-F238E27FC236}">
                      <a16:creationId xmlns:a16="http://schemas.microsoft.com/office/drawing/2014/main" id="{53B02E7B-73B0-4495-A95C-6F5D3A5BBECC}"/>
                    </a:ext>
                  </a:extLst>
                </p:cNvPr>
                <p:cNvPicPr/>
                <p:nvPr/>
              </p:nvPicPr>
              <p:blipFill>
                <a:blip r:embed="rId99"/>
                <a:stretch>
                  <a:fillRect/>
                </a:stretch>
              </p:blipFill>
              <p:spPr>
                <a:xfrm>
                  <a:off x="2978640" y="1705519"/>
                  <a:ext cx="268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Entrada de lápiz 60">
                  <a:extLst>
                    <a:ext uri="{FF2B5EF4-FFF2-40B4-BE49-F238E27FC236}">
                      <a16:creationId xmlns:a16="http://schemas.microsoft.com/office/drawing/2014/main" id="{0BB344BC-0F0A-41A9-B6A7-EE48062E3546}"/>
                    </a:ext>
                  </a:extLst>
                </p14:cNvPr>
                <p14:cNvContentPartPr/>
                <p14:nvPr/>
              </p14:nvContentPartPr>
              <p14:xfrm>
                <a:off x="3364920" y="1660159"/>
                <a:ext cx="59400" cy="160920"/>
              </p14:xfrm>
            </p:contentPart>
          </mc:Choice>
          <mc:Fallback xmlns="">
            <p:pic>
              <p:nvPicPr>
                <p:cNvPr id="61" name="Entrada de lápiz 60">
                  <a:extLst>
                    <a:ext uri="{FF2B5EF4-FFF2-40B4-BE49-F238E27FC236}">
                      <a16:creationId xmlns:a16="http://schemas.microsoft.com/office/drawing/2014/main" id="{0BB344BC-0F0A-41A9-B6A7-EE48062E3546}"/>
                    </a:ext>
                  </a:extLst>
                </p:cNvPr>
                <p:cNvPicPr/>
                <p:nvPr/>
              </p:nvPicPr>
              <p:blipFill>
                <a:blip r:embed="rId101"/>
                <a:stretch>
                  <a:fillRect/>
                </a:stretch>
              </p:blipFill>
              <p:spPr>
                <a:xfrm>
                  <a:off x="3356280" y="1651159"/>
                  <a:ext cx="77040" cy="17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3" name="Entrada de lápiz 62">
                <a:extLst>
                  <a:ext uri="{FF2B5EF4-FFF2-40B4-BE49-F238E27FC236}">
                    <a16:creationId xmlns:a16="http://schemas.microsoft.com/office/drawing/2014/main" id="{47494608-E9EB-48EB-A429-3D1F5C583D0A}"/>
                  </a:ext>
                </a:extLst>
              </p14:cNvPr>
              <p14:cNvContentPartPr/>
              <p14:nvPr/>
            </p14:nvContentPartPr>
            <p14:xfrm>
              <a:off x="3512520" y="1653679"/>
              <a:ext cx="300960" cy="150120"/>
            </p14:xfrm>
          </p:contentPart>
        </mc:Choice>
        <mc:Fallback xmlns="">
          <p:pic>
            <p:nvPicPr>
              <p:cNvPr id="63" name="Entrada de lápiz 62">
                <a:extLst>
                  <a:ext uri="{FF2B5EF4-FFF2-40B4-BE49-F238E27FC236}">
                    <a16:creationId xmlns:a16="http://schemas.microsoft.com/office/drawing/2014/main" id="{47494608-E9EB-48EB-A429-3D1F5C583D0A}"/>
                  </a:ext>
                </a:extLst>
              </p:cNvPr>
              <p:cNvPicPr/>
              <p:nvPr/>
            </p:nvPicPr>
            <p:blipFill>
              <a:blip r:embed="rId103"/>
              <a:stretch>
                <a:fillRect/>
              </a:stretch>
            </p:blipFill>
            <p:spPr>
              <a:xfrm>
                <a:off x="3503520" y="1644679"/>
                <a:ext cx="318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Entrada de lápiz 63">
                <a:extLst>
                  <a:ext uri="{FF2B5EF4-FFF2-40B4-BE49-F238E27FC236}">
                    <a16:creationId xmlns:a16="http://schemas.microsoft.com/office/drawing/2014/main" id="{FE7036EC-8496-4C33-952D-963C00C5B68B}"/>
                  </a:ext>
                </a:extLst>
              </p14:cNvPr>
              <p14:cNvContentPartPr/>
              <p14:nvPr/>
            </p14:nvContentPartPr>
            <p14:xfrm>
              <a:off x="4089960" y="1498159"/>
              <a:ext cx="467640" cy="318600"/>
            </p14:xfrm>
          </p:contentPart>
        </mc:Choice>
        <mc:Fallback xmlns="">
          <p:pic>
            <p:nvPicPr>
              <p:cNvPr id="64" name="Entrada de lápiz 63">
                <a:extLst>
                  <a:ext uri="{FF2B5EF4-FFF2-40B4-BE49-F238E27FC236}">
                    <a16:creationId xmlns:a16="http://schemas.microsoft.com/office/drawing/2014/main" id="{FE7036EC-8496-4C33-952D-963C00C5B68B}"/>
                  </a:ext>
                </a:extLst>
              </p:cNvPr>
              <p:cNvPicPr/>
              <p:nvPr/>
            </p:nvPicPr>
            <p:blipFill>
              <a:blip r:embed="rId105"/>
              <a:stretch>
                <a:fillRect/>
              </a:stretch>
            </p:blipFill>
            <p:spPr>
              <a:xfrm>
                <a:off x="4081320" y="1489519"/>
                <a:ext cx="485280" cy="336240"/>
              </a:xfrm>
              <a:prstGeom prst="rect">
                <a:avLst/>
              </a:prstGeom>
            </p:spPr>
          </p:pic>
        </mc:Fallback>
      </mc:AlternateContent>
    </p:spTree>
    <p:extLst>
      <p:ext uri="{BB962C8B-B14F-4D97-AF65-F5344CB8AC3E}">
        <p14:creationId xmlns:p14="http://schemas.microsoft.com/office/powerpoint/2010/main" val="2803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320246" y="1073150"/>
            <a:ext cx="5583358"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gn="just">
              <a:spcBef>
                <a:spcPts val="1075"/>
              </a:spcBef>
              <a:buSzPct val="90000"/>
              <a:buNone/>
              <a:tabLst>
                <a:tab pos="228600" algn="l"/>
              </a:tabLst>
            </a:pPr>
            <a:r>
              <a:rPr lang="es-ES" sz="1600" dirty="0"/>
              <a:t>En el circuito de la figura, con </a:t>
            </a:r>
            <a:r>
              <a:rPr lang="el-GR" sz="1600" i="1" dirty="0"/>
              <a:t>β</a:t>
            </a:r>
            <a:r>
              <a:rPr lang="es-ES" sz="1600" dirty="0"/>
              <a:t>= 100, calcular V</a:t>
            </a:r>
            <a:r>
              <a:rPr lang="es-ES" sz="1600" baseline="-25000" dirty="0"/>
              <a:t>CE</a:t>
            </a:r>
            <a:r>
              <a:rPr lang="es-ES" sz="1600" dirty="0"/>
              <a:t>. </a:t>
            </a:r>
          </a:p>
        </p:txBody>
      </p:sp>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363656" y="-11473"/>
            <a:ext cx="8646367" cy="731837"/>
          </a:xfrm>
        </p:spPr>
        <p:txBody>
          <a:bodyPr/>
          <a:lstStyle/>
          <a:p>
            <a:r>
              <a:rPr lang="es-ES" dirty="0"/>
              <a:t>Ejemplo</a:t>
            </a:r>
          </a:p>
        </p:txBody>
      </p:sp>
      <p:pic>
        <p:nvPicPr>
          <p:cNvPr id="4" name="Imagen 3"/>
          <p:cNvPicPr>
            <a:picLocks noChangeAspect="1"/>
          </p:cNvPicPr>
          <p:nvPr/>
        </p:nvPicPr>
        <p:blipFill>
          <a:blip r:embed="rId2"/>
          <a:stretch>
            <a:fillRect/>
          </a:stretch>
        </p:blipFill>
        <p:spPr>
          <a:xfrm>
            <a:off x="6057900" y="341313"/>
            <a:ext cx="2362320" cy="2545696"/>
          </a:xfrm>
          <a:prstGeom prst="rect">
            <a:avLst/>
          </a:prstGeom>
        </p:spPr>
      </p:pic>
      <p:grpSp>
        <p:nvGrpSpPr>
          <p:cNvPr id="45" name="Grupo 44">
            <a:extLst>
              <a:ext uri="{FF2B5EF4-FFF2-40B4-BE49-F238E27FC236}">
                <a16:creationId xmlns:a16="http://schemas.microsoft.com/office/drawing/2014/main" id="{2ADA72CC-6420-4E9B-8FAC-4F46D97830B8}"/>
              </a:ext>
            </a:extLst>
          </p:cNvPr>
          <p:cNvGrpSpPr/>
          <p:nvPr/>
        </p:nvGrpSpPr>
        <p:grpSpPr>
          <a:xfrm>
            <a:off x="301320" y="1591399"/>
            <a:ext cx="2538720" cy="1688400"/>
            <a:chOff x="301320" y="1591399"/>
            <a:chExt cx="2538720" cy="1688400"/>
          </a:xfrm>
        </p:grpSpPr>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96BC7C90-E7AE-49B1-9E56-4EA6B695D4F1}"/>
                    </a:ext>
                  </a:extLst>
                </p14:cNvPr>
                <p14:cNvContentPartPr/>
                <p14:nvPr/>
              </p14:nvContentPartPr>
              <p14:xfrm>
                <a:off x="500400" y="1634239"/>
                <a:ext cx="238320" cy="186840"/>
              </p14:xfrm>
            </p:contentPart>
          </mc:Choice>
          <mc:Fallback xmlns="">
            <p:pic>
              <p:nvPicPr>
                <p:cNvPr id="2" name="Entrada de lápiz 1">
                  <a:extLst>
                    <a:ext uri="{FF2B5EF4-FFF2-40B4-BE49-F238E27FC236}">
                      <a16:creationId xmlns:a16="http://schemas.microsoft.com/office/drawing/2014/main" id="{96BC7C90-E7AE-49B1-9E56-4EA6B695D4F1}"/>
                    </a:ext>
                  </a:extLst>
                </p:cNvPr>
                <p:cNvPicPr/>
                <p:nvPr/>
              </p:nvPicPr>
              <p:blipFill>
                <a:blip r:embed="rId4"/>
                <a:stretch>
                  <a:fillRect/>
                </a:stretch>
              </p:blipFill>
              <p:spPr>
                <a:xfrm>
                  <a:off x="491400" y="1625599"/>
                  <a:ext cx="2559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Entrada de lápiz 2">
                  <a:extLst>
                    <a:ext uri="{FF2B5EF4-FFF2-40B4-BE49-F238E27FC236}">
                      <a16:creationId xmlns:a16="http://schemas.microsoft.com/office/drawing/2014/main" id="{6FD77A85-BF9E-4671-B434-E98FAA96EB8B}"/>
                    </a:ext>
                  </a:extLst>
                </p14:cNvPr>
                <p14:cNvContentPartPr/>
                <p14:nvPr/>
              </p14:nvContentPartPr>
              <p14:xfrm>
                <a:off x="819000" y="1668079"/>
                <a:ext cx="112680" cy="136080"/>
              </p14:xfrm>
            </p:contentPart>
          </mc:Choice>
          <mc:Fallback xmlns="">
            <p:pic>
              <p:nvPicPr>
                <p:cNvPr id="3" name="Entrada de lápiz 2">
                  <a:extLst>
                    <a:ext uri="{FF2B5EF4-FFF2-40B4-BE49-F238E27FC236}">
                      <a16:creationId xmlns:a16="http://schemas.microsoft.com/office/drawing/2014/main" id="{6FD77A85-BF9E-4671-B434-E98FAA96EB8B}"/>
                    </a:ext>
                  </a:extLst>
                </p:cNvPr>
                <p:cNvPicPr/>
                <p:nvPr/>
              </p:nvPicPr>
              <p:blipFill>
                <a:blip r:embed="rId6"/>
                <a:stretch>
                  <a:fillRect/>
                </a:stretch>
              </p:blipFill>
              <p:spPr>
                <a:xfrm>
                  <a:off x="810360" y="1659079"/>
                  <a:ext cx="130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33223AF1-BDB2-4C70-BC70-6E4D01032733}"/>
                    </a:ext>
                  </a:extLst>
                </p14:cNvPr>
                <p14:cNvContentPartPr/>
                <p14:nvPr/>
              </p14:nvContentPartPr>
              <p14:xfrm>
                <a:off x="996480" y="1657999"/>
                <a:ext cx="60840" cy="164160"/>
              </p14:xfrm>
            </p:contentPart>
          </mc:Choice>
          <mc:Fallback xmlns="">
            <p:pic>
              <p:nvPicPr>
                <p:cNvPr id="5" name="Entrada de lápiz 4">
                  <a:extLst>
                    <a:ext uri="{FF2B5EF4-FFF2-40B4-BE49-F238E27FC236}">
                      <a16:creationId xmlns:a16="http://schemas.microsoft.com/office/drawing/2014/main" id="{33223AF1-BDB2-4C70-BC70-6E4D01032733}"/>
                    </a:ext>
                  </a:extLst>
                </p:cNvPr>
                <p:cNvPicPr/>
                <p:nvPr/>
              </p:nvPicPr>
              <p:blipFill>
                <a:blip r:embed="rId8"/>
                <a:stretch>
                  <a:fillRect/>
                </a:stretch>
              </p:blipFill>
              <p:spPr>
                <a:xfrm>
                  <a:off x="987480" y="1649359"/>
                  <a:ext cx="78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9CBB964D-C20A-4DE1-9B41-E01431566519}"/>
                    </a:ext>
                  </a:extLst>
                </p14:cNvPr>
                <p14:cNvContentPartPr/>
                <p14:nvPr/>
              </p14:nvContentPartPr>
              <p14:xfrm>
                <a:off x="944280" y="1633159"/>
                <a:ext cx="167760" cy="110520"/>
              </p14:xfrm>
            </p:contentPart>
          </mc:Choice>
          <mc:Fallback xmlns="">
            <p:pic>
              <p:nvPicPr>
                <p:cNvPr id="6" name="Entrada de lápiz 5">
                  <a:extLst>
                    <a:ext uri="{FF2B5EF4-FFF2-40B4-BE49-F238E27FC236}">
                      <a16:creationId xmlns:a16="http://schemas.microsoft.com/office/drawing/2014/main" id="{9CBB964D-C20A-4DE1-9B41-E01431566519}"/>
                    </a:ext>
                  </a:extLst>
                </p:cNvPr>
                <p:cNvPicPr/>
                <p:nvPr/>
              </p:nvPicPr>
              <p:blipFill>
                <a:blip r:embed="rId10"/>
                <a:stretch>
                  <a:fillRect/>
                </a:stretch>
              </p:blipFill>
              <p:spPr>
                <a:xfrm>
                  <a:off x="935280" y="1624159"/>
                  <a:ext cx="1854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41CF54E3-95A4-4B27-B502-21723A9E3EBF}"/>
                    </a:ext>
                  </a:extLst>
                </p14:cNvPr>
                <p14:cNvContentPartPr/>
                <p14:nvPr/>
              </p14:nvContentPartPr>
              <p14:xfrm>
                <a:off x="1211760" y="1748359"/>
                <a:ext cx="27360" cy="37800"/>
              </p14:xfrm>
            </p:contentPart>
          </mc:Choice>
          <mc:Fallback xmlns="">
            <p:pic>
              <p:nvPicPr>
                <p:cNvPr id="7" name="Entrada de lápiz 6">
                  <a:extLst>
                    <a:ext uri="{FF2B5EF4-FFF2-40B4-BE49-F238E27FC236}">
                      <a16:creationId xmlns:a16="http://schemas.microsoft.com/office/drawing/2014/main" id="{41CF54E3-95A4-4B27-B502-21723A9E3EBF}"/>
                    </a:ext>
                  </a:extLst>
                </p:cNvPr>
                <p:cNvPicPr/>
                <p:nvPr/>
              </p:nvPicPr>
              <p:blipFill>
                <a:blip r:embed="rId12"/>
                <a:stretch>
                  <a:fillRect/>
                </a:stretch>
              </p:blipFill>
              <p:spPr>
                <a:xfrm>
                  <a:off x="1202760" y="1739719"/>
                  <a:ext cx="45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EF2346B5-E279-4657-87DC-0665FE3C7242}"/>
                    </a:ext>
                  </a:extLst>
                </p14:cNvPr>
                <p14:cNvContentPartPr/>
                <p14:nvPr/>
              </p14:nvContentPartPr>
              <p14:xfrm>
                <a:off x="1448280" y="1607959"/>
                <a:ext cx="157680" cy="207720"/>
              </p14:xfrm>
            </p:contentPart>
          </mc:Choice>
          <mc:Fallback xmlns="">
            <p:pic>
              <p:nvPicPr>
                <p:cNvPr id="8" name="Entrada de lápiz 7">
                  <a:extLst>
                    <a:ext uri="{FF2B5EF4-FFF2-40B4-BE49-F238E27FC236}">
                      <a16:creationId xmlns:a16="http://schemas.microsoft.com/office/drawing/2014/main" id="{EF2346B5-E279-4657-87DC-0665FE3C7242}"/>
                    </a:ext>
                  </a:extLst>
                </p:cNvPr>
                <p:cNvPicPr/>
                <p:nvPr/>
              </p:nvPicPr>
              <p:blipFill>
                <a:blip r:embed="rId14"/>
                <a:stretch>
                  <a:fillRect/>
                </a:stretch>
              </p:blipFill>
              <p:spPr>
                <a:xfrm>
                  <a:off x="1439640" y="1598959"/>
                  <a:ext cx="175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EFA94995-3B9F-4300-AEFC-1F44B1591523}"/>
                    </a:ext>
                  </a:extLst>
                </p14:cNvPr>
                <p14:cNvContentPartPr/>
                <p14:nvPr/>
              </p14:nvContentPartPr>
              <p14:xfrm>
                <a:off x="1459440" y="1747999"/>
                <a:ext cx="122040" cy="39960"/>
              </p14:xfrm>
            </p:contentPart>
          </mc:Choice>
          <mc:Fallback xmlns="">
            <p:pic>
              <p:nvPicPr>
                <p:cNvPr id="9" name="Entrada de lápiz 8">
                  <a:extLst>
                    <a:ext uri="{FF2B5EF4-FFF2-40B4-BE49-F238E27FC236}">
                      <a16:creationId xmlns:a16="http://schemas.microsoft.com/office/drawing/2014/main" id="{EFA94995-3B9F-4300-AEFC-1F44B1591523}"/>
                    </a:ext>
                  </a:extLst>
                </p:cNvPr>
                <p:cNvPicPr/>
                <p:nvPr/>
              </p:nvPicPr>
              <p:blipFill>
                <a:blip r:embed="rId16"/>
                <a:stretch>
                  <a:fillRect/>
                </a:stretch>
              </p:blipFill>
              <p:spPr>
                <a:xfrm>
                  <a:off x="1450440" y="1739359"/>
                  <a:ext cx="1396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a:extLst>
                    <a:ext uri="{FF2B5EF4-FFF2-40B4-BE49-F238E27FC236}">
                      <a16:creationId xmlns:a16="http://schemas.microsoft.com/office/drawing/2014/main" id="{474A9741-3006-493F-BE73-C4F95226CA67}"/>
                    </a:ext>
                  </a:extLst>
                </p14:cNvPr>
                <p14:cNvContentPartPr/>
                <p14:nvPr/>
              </p14:nvContentPartPr>
              <p14:xfrm>
                <a:off x="1689480" y="1767439"/>
                <a:ext cx="27000" cy="27360"/>
              </p14:xfrm>
            </p:contentPart>
          </mc:Choice>
          <mc:Fallback xmlns="">
            <p:pic>
              <p:nvPicPr>
                <p:cNvPr id="11" name="Entrada de lápiz 10">
                  <a:extLst>
                    <a:ext uri="{FF2B5EF4-FFF2-40B4-BE49-F238E27FC236}">
                      <a16:creationId xmlns:a16="http://schemas.microsoft.com/office/drawing/2014/main" id="{474A9741-3006-493F-BE73-C4F95226CA67}"/>
                    </a:ext>
                  </a:extLst>
                </p:cNvPr>
                <p:cNvPicPr/>
                <p:nvPr/>
              </p:nvPicPr>
              <p:blipFill>
                <a:blip r:embed="rId18"/>
                <a:stretch>
                  <a:fillRect/>
                </a:stretch>
              </p:blipFill>
              <p:spPr>
                <a:xfrm>
                  <a:off x="1680480" y="1758439"/>
                  <a:ext cx="44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Entrada de lápiz 12">
                  <a:extLst>
                    <a:ext uri="{FF2B5EF4-FFF2-40B4-BE49-F238E27FC236}">
                      <a16:creationId xmlns:a16="http://schemas.microsoft.com/office/drawing/2014/main" id="{E62A9071-2F66-4EB3-ACB8-67D71AFF3EFA}"/>
                    </a:ext>
                  </a:extLst>
                </p14:cNvPr>
                <p14:cNvContentPartPr/>
                <p14:nvPr/>
              </p14:nvContentPartPr>
              <p14:xfrm>
                <a:off x="1821600" y="1601839"/>
                <a:ext cx="163440" cy="174240"/>
              </p14:xfrm>
            </p:contentPart>
          </mc:Choice>
          <mc:Fallback xmlns="">
            <p:pic>
              <p:nvPicPr>
                <p:cNvPr id="13" name="Entrada de lápiz 12">
                  <a:extLst>
                    <a:ext uri="{FF2B5EF4-FFF2-40B4-BE49-F238E27FC236}">
                      <a16:creationId xmlns:a16="http://schemas.microsoft.com/office/drawing/2014/main" id="{E62A9071-2F66-4EB3-ACB8-67D71AFF3EFA}"/>
                    </a:ext>
                  </a:extLst>
                </p:cNvPr>
                <p:cNvPicPr/>
                <p:nvPr/>
              </p:nvPicPr>
              <p:blipFill>
                <a:blip r:embed="rId20"/>
                <a:stretch>
                  <a:fillRect/>
                </a:stretch>
              </p:blipFill>
              <p:spPr>
                <a:xfrm>
                  <a:off x="1812960" y="1593199"/>
                  <a:ext cx="1810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Entrada de lápiz 13">
                  <a:extLst>
                    <a:ext uri="{FF2B5EF4-FFF2-40B4-BE49-F238E27FC236}">
                      <a16:creationId xmlns:a16="http://schemas.microsoft.com/office/drawing/2014/main" id="{2EDA0905-2232-4C42-9968-DEDEB89F2C57}"/>
                    </a:ext>
                  </a:extLst>
                </p14:cNvPr>
                <p14:cNvContentPartPr/>
                <p14:nvPr/>
              </p14:nvContentPartPr>
              <p14:xfrm>
                <a:off x="2054880" y="1728559"/>
                <a:ext cx="38160" cy="35640"/>
              </p14:xfrm>
            </p:contentPart>
          </mc:Choice>
          <mc:Fallback xmlns="">
            <p:pic>
              <p:nvPicPr>
                <p:cNvPr id="14" name="Entrada de lápiz 13">
                  <a:extLst>
                    <a:ext uri="{FF2B5EF4-FFF2-40B4-BE49-F238E27FC236}">
                      <a16:creationId xmlns:a16="http://schemas.microsoft.com/office/drawing/2014/main" id="{2EDA0905-2232-4C42-9968-DEDEB89F2C57}"/>
                    </a:ext>
                  </a:extLst>
                </p:cNvPr>
                <p:cNvPicPr/>
                <p:nvPr/>
              </p:nvPicPr>
              <p:blipFill>
                <a:blip r:embed="rId22"/>
                <a:stretch>
                  <a:fillRect/>
                </a:stretch>
              </p:blipFill>
              <p:spPr>
                <a:xfrm>
                  <a:off x="2045880" y="1719919"/>
                  <a:ext cx="55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Entrada de lápiz 14">
                  <a:extLst>
                    <a:ext uri="{FF2B5EF4-FFF2-40B4-BE49-F238E27FC236}">
                      <a16:creationId xmlns:a16="http://schemas.microsoft.com/office/drawing/2014/main" id="{AFBCC0B2-CEA8-41C5-9652-BE7E15FFB43B}"/>
                    </a:ext>
                  </a:extLst>
                </p14:cNvPr>
                <p14:cNvContentPartPr/>
                <p14:nvPr/>
              </p14:nvContentPartPr>
              <p14:xfrm>
                <a:off x="2201400" y="1629559"/>
                <a:ext cx="46440" cy="117360"/>
              </p14:xfrm>
            </p:contentPart>
          </mc:Choice>
          <mc:Fallback xmlns="">
            <p:pic>
              <p:nvPicPr>
                <p:cNvPr id="15" name="Entrada de lápiz 14">
                  <a:extLst>
                    <a:ext uri="{FF2B5EF4-FFF2-40B4-BE49-F238E27FC236}">
                      <a16:creationId xmlns:a16="http://schemas.microsoft.com/office/drawing/2014/main" id="{AFBCC0B2-CEA8-41C5-9652-BE7E15FFB43B}"/>
                    </a:ext>
                  </a:extLst>
                </p:cNvPr>
                <p:cNvPicPr/>
                <p:nvPr/>
              </p:nvPicPr>
              <p:blipFill>
                <a:blip r:embed="rId24"/>
                <a:stretch>
                  <a:fillRect/>
                </a:stretch>
              </p:blipFill>
              <p:spPr>
                <a:xfrm>
                  <a:off x="2192760" y="1620919"/>
                  <a:ext cx="640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Entrada de lápiz 15">
                  <a:extLst>
                    <a:ext uri="{FF2B5EF4-FFF2-40B4-BE49-F238E27FC236}">
                      <a16:creationId xmlns:a16="http://schemas.microsoft.com/office/drawing/2014/main" id="{97128F4B-39A7-4D16-8360-8DC9940C2367}"/>
                    </a:ext>
                  </a:extLst>
                </p14:cNvPr>
                <p14:cNvContentPartPr/>
                <p14:nvPr/>
              </p14:nvContentPartPr>
              <p14:xfrm>
                <a:off x="2088360" y="1591399"/>
                <a:ext cx="317520" cy="167040"/>
              </p14:xfrm>
            </p:contentPart>
          </mc:Choice>
          <mc:Fallback xmlns="">
            <p:pic>
              <p:nvPicPr>
                <p:cNvPr id="16" name="Entrada de lápiz 15">
                  <a:extLst>
                    <a:ext uri="{FF2B5EF4-FFF2-40B4-BE49-F238E27FC236}">
                      <a16:creationId xmlns:a16="http://schemas.microsoft.com/office/drawing/2014/main" id="{97128F4B-39A7-4D16-8360-8DC9940C2367}"/>
                    </a:ext>
                  </a:extLst>
                </p:cNvPr>
                <p:cNvPicPr/>
                <p:nvPr/>
              </p:nvPicPr>
              <p:blipFill>
                <a:blip r:embed="rId26"/>
                <a:stretch>
                  <a:fillRect/>
                </a:stretch>
              </p:blipFill>
              <p:spPr>
                <a:xfrm>
                  <a:off x="2079720" y="1582759"/>
                  <a:ext cx="335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Entrada de lápiz 16">
                  <a:extLst>
                    <a:ext uri="{FF2B5EF4-FFF2-40B4-BE49-F238E27FC236}">
                      <a16:creationId xmlns:a16="http://schemas.microsoft.com/office/drawing/2014/main" id="{651A5814-2771-404C-8AF1-60F401F83102}"/>
                    </a:ext>
                  </a:extLst>
                </p14:cNvPr>
                <p14:cNvContentPartPr/>
                <p14:nvPr/>
              </p14:nvContentPartPr>
              <p14:xfrm>
                <a:off x="2508480" y="1704079"/>
                <a:ext cx="23400" cy="17280"/>
              </p14:xfrm>
            </p:contentPart>
          </mc:Choice>
          <mc:Fallback xmlns="">
            <p:pic>
              <p:nvPicPr>
                <p:cNvPr id="17" name="Entrada de lápiz 16">
                  <a:extLst>
                    <a:ext uri="{FF2B5EF4-FFF2-40B4-BE49-F238E27FC236}">
                      <a16:creationId xmlns:a16="http://schemas.microsoft.com/office/drawing/2014/main" id="{651A5814-2771-404C-8AF1-60F401F83102}"/>
                    </a:ext>
                  </a:extLst>
                </p:cNvPr>
                <p:cNvPicPr/>
                <p:nvPr/>
              </p:nvPicPr>
              <p:blipFill>
                <a:blip r:embed="rId28"/>
                <a:stretch>
                  <a:fillRect/>
                </a:stretch>
              </p:blipFill>
              <p:spPr>
                <a:xfrm>
                  <a:off x="2499840" y="1695079"/>
                  <a:ext cx="41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Entrada de lápiz 17">
                  <a:extLst>
                    <a:ext uri="{FF2B5EF4-FFF2-40B4-BE49-F238E27FC236}">
                      <a16:creationId xmlns:a16="http://schemas.microsoft.com/office/drawing/2014/main" id="{9794A4CD-CBE4-4B96-898D-F201B59DB1A4}"/>
                    </a:ext>
                  </a:extLst>
                </p14:cNvPr>
                <p14:cNvContentPartPr/>
                <p14:nvPr/>
              </p14:nvContentPartPr>
              <p14:xfrm>
                <a:off x="496440" y="2086039"/>
                <a:ext cx="216720" cy="263520"/>
              </p14:xfrm>
            </p:contentPart>
          </mc:Choice>
          <mc:Fallback xmlns="">
            <p:pic>
              <p:nvPicPr>
                <p:cNvPr id="18" name="Entrada de lápiz 17">
                  <a:extLst>
                    <a:ext uri="{FF2B5EF4-FFF2-40B4-BE49-F238E27FC236}">
                      <a16:creationId xmlns:a16="http://schemas.microsoft.com/office/drawing/2014/main" id="{9794A4CD-CBE4-4B96-898D-F201B59DB1A4}"/>
                    </a:ext>
                  </a:extLst>
                </p:cNvPr>
                <p:cNvPicPr/>
                <p:nvPr/>
              </p:nvPicPr>
              <p:blipFill>
                <a:blip r:embed="rId30"/>
                <a:stretch>
                  <a:fillRect/>
                </a:stretch>
              </p:blipFill>
              <p:spPr>
                <a:xfrm>
                  <a:off x="487800" y="2077399"/>
                  <a:ext cx="234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Entrada de lápiz 18">
                  <a:extLst>
                    <a:ext uri="{FF2B5EF4-FFF2-40B4-BE49-F238E27FC236}">
                      <a16:creationId xmlns:a16="http://schemas.microsoft.com/office/drawing/2014/main" id="{74B51F7F-1EAC-4AAE-817A-6B53EE324BCA}"/>
                    </a:ext>
                  </a:extLst>
                </p14:cNvPr>
                <p14:cNvContentPartPr/>
                <p14:nvPr/>
              </p14:nvContentPartPr>
              <p14:xfrm>
                <a:off x="777240" y="2265679"/>
                <a:ext cx="175320" cy="99720"/>
              </p14:xfrm>
            </p:contentPart>
          </mc:Choice>
          <mc:Fallback xmlns="">
            <p:pic>
              <p:nvPicPr>
                <p:cNvPr id="19" name="Entrada de lápiz 18">
                  <a:extLst>
                    <a:ext uri="{FF2B5EF4-FFF2-40B4-BE49-F238E27FC236}">
                      <a16:creationId xmlns:a16="http://schemas.microsoft.com/office/drawing/2014/main" id="{74B51F7F-1EAC-4AAE-817A-6B53EE324BCA}"/>
                    </a:ext>
                  </a:extLst>
                </p:cNvPr>
                <p:cNvPicPr/>
                <p:nvPr/>
              </p:nvPicPr>
              <p:blipFill>
                <a:blip r:embed="rId32"/>
                <a:stretch>
                  <a:fillRect/>
                </a:stretch>
              </p:blipFill>
              <p:spPr>
                <a:xfrm>
                  <a:off x="768600" y="2256679"/>
                  <a:ext cx="192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Entrada de lápiz 19">
                  <a:extLst>
                    <a:ext uri="{FF2B5EF4-FFF2-40B4-BE49-F238E27FC236}">
                      <a16:creationId xmlns:a16="http://schemas.microsoft.com/office/drawing/2014/main" id="{A71F4FA3-1C11-4747-9A07-075152A180B4}"/>
                    </a:ext>
                  </a:extLst>
                </p14:cNvPr>
                <p14:cNvContentPartPr/>
                <p14:nvPr/>
              </p14:nvContentPartPr>
              <p14:xfrm>
                <a:off x="1089360" y="2249839"/>
                <a:ext cx="109800" cy="24840"/>
              </p14:xfrm>
            </p:contentPart>
          </mc:Choice>
          <mc:Fallback xmlns="">
            <p:pic>
              <p:nvPicPr>
                <p:cNvPr id="20" name="Entrada de lápiz 19">
                  <a:extLst>
                    <a:ext uri="{FF2B5EF4-FFF2-40B4-BE49-F238E27FC236}">
                      <a16:creationId xmlns:a16="http://schemas.microsoft.com/office/drawing/2014/main" id="{A71F4FA3-1C11-4747-9A07-075152A180B4}"/>
                    </a:ext>
                  </a:extLst>
                </p:cNvPr>
                <p:cNvPicPr/>
                <p:nvPr/>
              </p:nvPicPr>
              <p:blipFill>
                <a:blip r:embed="rId34"/>
                <a:stretch>
                  <a:fillRect/>
                </a:stretch>
              </p:blipFill>
              <p:spPr>
                <a:xfrm>
                  <a:off x="1080360" y="2241199"/>
                  <a:ext cx="1274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Entrada de lápiz 20">
                  <a:extLst>
                    <a:ext uri="{FF2B5EF4-FFF2-40B4-BE49-F238E27FC236}">
                      <a16:creationId xmlns:a16="http://schemas.microsoft.com/office/drawing/2014/main" id="{0BE6F56C-AF75-46E8-80C7-C530B70D8002}"/>
                    </a:ext>
                  </a:extLst>
                </p14:cNvPr>
                <p14:cNvContentPartPr/>
                <p14:nvPr/>
              </p14:nvContentPartPr>
              <p14:xfrm>
                <a:off x="1103040" y="2311039"/>
                <a:ext cx="65880" cy="7560"/>
              </p14:xfrm>
            </p:contentPart>
          </mc:Choice>
          <mc:Fallback xmlns="">
            <p:pic>
              <p:nvPicPr>
                <p:cNvPr id="21" name="Entrada de lápiz 20">
                  <a:extLst>
                    <a:ext uri="{FF2B5EF4-FFF2-40B4-BE49-F238E27FC236}">
                      <a16:creationId xmlns:a16="http://schemas.microsoft.com/office/drawing/2014/main" id="{0BE6F56C-AF75-46E8-80C7-C530B70D8002}"/>
                    </a:ext>
                  </a:extLst>
                </p:cNvPr>
                <p:cNvPicPr/>
                <p:nvPr/>
              </p:nvPicPr>
              <p:blipFill>
                <a:blip r:embed="rId36"/>
                <a:stretch>
                  <a:fillRect/>
                </a:stretch>
              </p:blipFill>
              <p:spPr>
                <a:xfrm>
                  <a:off x="1094040" y="2302039"/>
                  <a:ext cx="83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Entrada de lápiz 21">
                  <a:extLst>
                    <a:ext uri="{FF2B5EF4-FFF2-40B4-BE49-F238E27FC236}">
                      <a16:creationId xmlns:a16="http://schemas.microsoft.com/office/drawing/2014/main" id="{458B4F31-8491-4E12-A0A7-91BF816401EC}"/>
                    </a:ext>
                  </a:extLst>
                </p14:cNvPr>
                <p14:cNvContentPartPr/>
                <p14:nvPr/>
              </p14:nvContentPartPr>
              <p14:xfrm>
                <a:off x="1482480" y="2227879"/>
                <a:ext cx="52560" cy="306360"/>
              </p14:xfrm>
            </p:contentPart>
          </mc:Choice>
          <mc:Fallback xmlns="">
            <p:pic>
              <p:nvPicPr>
                <p:cNvPr id="22" name="Entrada de lápiz 21">
                  <a:extLst>
                    <a:ext uri="{FF2B5EF4-FFF2-40B4-BE49-F238E27FC236}">
                      <a16:creationId xmlns:a16="http://schemas.microsoft.com/office/drawing/2014/main" id="{458B4F31-8491-4E12-A0A7-91BF816401EC}"/>
                    </a:ext>
                  </a:extLst>
                </p:cNvPr>
                <p:cNvPicPr/>
                <p:nvPr/>
              </p:nvPicPr>
              <p:blipFill>
                <a:blip r:embed="rId38"/>
                <a:stretch>
                  <a:fillRect/>
                </a:stretch>
              </p:blipFill>
              <p:spPr>
                <a:xfrm>
                  <a:off x="1473480" y="2218879"/>
                  <a:ext cx="702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Entrada de lápiz 22">
                  <a:extLst>
                    <a:ext uri="{FF2B5EF4-FFF2-40B4-BE49-F238E27FC236}">
                      <a16:creationId xmlns:a16="http://schemas.microsoft.com/office/drawing/2014/main" id="{710F0FA6-6ACA-4F54-873F-42D1CAB1EC36}"/>
                    </a:ext>
                  </a:extLst>
                </p14:cNvPr>
                <p14:cNvContentPartPr/>
                <p14:nvPr/>
              </p14:nvContentPartPr>
              <p14:xfrm>
                <a:off x="1381680" y="2176039"/>
                <a:ext cx="312120" cy="162720"/>
              </p14:xfrm>
            </p:contentPart>
          </mc:Choice>
          <mc:Fallback xmlns="">
            <p:pic>
              <p:nvPicPr>
                <p:cNvPr id="23" name="Entrada de lápiz 22">
                  <a:extLst>
                    <a:ext uri="{FF2B5EF4-FFF2-40B4-BE49-F238E27FC236}">
                      <a16:creationId xmlns:a16="http://schemas.microsoft.com/office/drawing/2014/main" id="{710F0FA6-6ACA-4F54-873F-42D1CAB1EC36}"/>
                    </a:ext>
                  </a:extLst>
                </p:cNvPr>
                <p:cNvPicPr/>
                <p:nvPr/>
              </p:nvPicPr>
              <p:blipFill>
                <a:blip r:embed="rId40"/>
                <a:stretch>
                  <a:fillRect/>
                </a:stretch>
              </p:blipFill>
              <p:spPr>
                <a:xfrm>
                  <a:off x="1373040" y="2167039"/>
                  <a:ext cx="329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Entrada de lápiz 23">
                  <a:extLst>
                    <a:ext uri="{FF2B5EF4-FFF2-40B4-BE49-F238E27FC236}">
                      <a16:creationId xmlns:a16="http://schemas.microsoft.com/office/drawing/2014/main" id="{2F2389A3-E82E-402E-BE22-1942D990DBC1}"/>
                    </a:ext>
                  </a:extLst>
                </p14:cNvPr>
                <p14:cNvContentPartPr/>
                <p14:nvPr/>
              </p14:nvContentPartPr>
              <p14:xfrm>
                <a:off x="1842120" y="2057959"/>
                <a:ext cx="208080" cy="222120"/>
              </p14:xfrm>
            </p:contentPart>
          </mc:Choice>
          <mc:Fallback xmlns="">
            <p:pic>
              <p:nvPicPr>
                <p:cNvPr id="24" name="Entrada de lápiz 23">
                  <a:extLst>
                    <a:ext uri="{FF2B5EF4-FFF2-40B4-BE49-F238E27FC236}">
                      <a16:creationId xmlns:a16="http://schemas.microsoft.com/office/drawing/2014/main" id="{2F2389A3-E82E-402E-BE22-1942D990DBC1}"/>
                    </a:ext>
                  </a:extLst>
                </p:cNvPr>
                <p:cNvPicPr/>
                <p:nvPr/>
              </p:nvPicPr>
              <p:blipFill>
                <a:blip r:embed="rId42"/>
                <a:stretch>
                  <a:fillRect/>
                </a:stretch>
              </p:blipFill>
              <p:spPr>
                <a:xfrm>
                  <a:off x="1833480" y="2048959"/>
                  <a:ext cx="225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Entrada de lápiz 24">
                  <a:extLst>
                    <a:ext uri="{FF2B5EF4-FFF2-40B4-BE49-F238E27FC236}">
                      <a16:creationId xmlns:a16="http://schemas.microsoft.com/office/drawing/2014/main" id="{03827DA1-60D8-4755-833C-773A3CE0A1A3}"/>
                    </a:ext>
                  </a:extLst>
                </p14:cNvPr>
                <p14:cNvContentPartPr/>
                <p14:nvPr/>
              </p14:nvContentPartPr>
              <p14:xfrm>
                <a:off x="2137320" y="2125279"/>
                <a:ext cx="255960" cy="182520"/>
              </p14:xfrm>
            </p:contentPart>
          </mc:Choice>
          <mc:Fallback xmlns="">
            <p:pic>
              <p:nvPicPr>
                <p:cNvPr id="25" name="Entrada de lápiz 24">
                  <a:extLst>
                    <a:ext uri="{FF2B5EF4-FFF2-40B4-BE49-F238E27FC236}">
                      <a16:creationId xmlns:a16="http://schemas.microsoft.com/office/drawing/2014/main" id="{03827DA1-60D8-4755-833C-773A3CE0A1A3}"/>
                    </a:ext>
                  </a:extLst>
                </p:cNvPr>
                <p:cNvPicPr/>
                <p:nvPr/>
              </p:nvPicPr>
              <p:blipFill>
                <a:blip r:embed="rId44"/>
                <a:stretch>
                  <a:fillRect/>
                </a:stretch>
              </p:blipFill>
              <p:spPr>
                <a:xfrm>
                  <a:off x="2128320" y="2116639"/>
                  <a:ext cx="273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Entrada de lápiz 25">
                  <a:extLst>
                    <a:ext uri="{FF2B5EF4-FFF2-40B4-BE49-F238E27FC236}">
                      <a16:creationId xmlns:a16="http://schemas.microsoft.com/office/drawing/2014/main" id="{347F0568-2312-4348-BD87-F68DECAB5BB1}"/>
                    </a:ext>
                  </a:extLst>
                </p14:cNvPr>
                <p14:cNvContentPartPr/>
                <p14:nvPr/>
              </p14:nvContentPartPr>
              <p14:xfrm>
                <a:off x="606240" y="2654839"/>
                <a:ext cx="249120" cy="322200"/>
              </p14:xfrm>
            </p:contentPart>
          </mc:Choice>
          <mc:Fallback xmlns="">
            <p:pic>
              <p:nvPicPr>
                <p:cNvPr id="26" name="Entrada de lápiz 25">
                  <a:extLst>
                    <a:ext uri="{FF2B5EF4-FFF2-40B4-BE49-F238E27FC236}">
                      <a16:creationId xmlns:a16="http://schemas.microsoft.com/office/drawing/2014/main" id="{347F0568-2312-4348-BD87-F68DECAB5BB1}"/>
                    </a:ext>
                  </a:extLst>
                </p:cNvPr>
                <p:cNvPicPr/>
                <p:nvPr/>
              </p:nvPicPr>
              <p:blipFill>
                <a:blip r:embed="rId46"/>
                <a:stretch>
                  <a:fillRect/>
                </a:stretch>
              </p:blipFill>
              <p:spPr>
                <a:xfrm>
                  <a:off x="597240" y="2645839"/>
                  <a:ext cx="2667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Entrada de lápiz 26">
                  <a:extLst>
                    <a:ext uri="{FF2B5EF4-FFF2-40B4-BE49-F238E27FC236}">
                      <a16:creationId xmlns:a16="http://schemas.microsoft.com/office/drawing/2014/main" id="{989259C3-0267-4417-949B-C988384DC3EF}"/>
                    </a:ext>
                  </a:extLst>
                </p14:cNvPr>
                <p14:cNvContentPartPr/>
                <p14:nvPr/>
              </p14:nvContentPartPr>
              <p14:xfrm>
                <a:off x="933480" y="2898199"/>
                <a:ext cx="180000" cy="173160"/>
              </p14:xfrm>
            </p:contentPart>
          </mc:Choice>
          <mc:Fallback xmlns="">
            <p:pic>
              <p:nvPicPr>
                <p:cNvPr id="27" name="Entrada de lápiz 26">
                  <a:extLst>
                    <a:ext uri="{FF2B5EF4-FFF2-40B4-BE49-F238E27FC236}">
                      <a16:creationId xmlns:a16="http://schemas.microsoft.com/office/drawing/2014/main" id="{989259C3-0267-4417-949B-C988384DC3EF}"/>
                    </a:ext>
                  </a:extLst>
                </p:cNvPr>
                <p:cNvPicPr/>
                <p:nvPr/>
              </p:nvPicPr>
              <p:blipFill>
                <a:blip r:embed="rId48"/>
                <a:stretch>
                  <a:fillRect/>
                </a:stretch>
              </p:blipFill>
              <p:spPr>
                <a:xfrm>
                  <a:off x="924480" y="2889559"/>
                  <a:ext cx="197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Entrada de lápiz 27">
                  <a:extLst>
                    <a:ext uri="{FF2B5EF4-FFF2-40B4-BE49-F238E27FC236}">
                      <a16:creationId xmlns:a16="http://schemas.microsoft.com/office/drawing/2014/main" id="{437F5AC8-1EED-45C4-B73D-E5102F6A3332}"/>
                    </a:ext>
                  </a:extLst>
                </p14:cNvPr>
                <p14:cNvContentPartPr/>
                <p14:nvPr/>
              </p14:nvContentPartPr>
              <p14:xfrm>
                <a:off x="1117080" y="2924119"/>
                <a:ext cx="142920" cy="146520"/>
              </p14:xfrm>
            </p:contentPart>
          </mc:Choice>
          <mc:Fallback xmlns="">
            <p:pic>
              <p:nvPicPr>
                <p:cNvPr id="28" name="Entrada de lápiz 27">
                  <a:extLst>
                    <a:ext uri="{FF2B5EF4-FFF2-40B4-BE49-F238E27FC236}">
                      <a16:creationId xmlns:a16="http://schemas.microsoft.com/office/drawing/2014/main" id="{437F5AC8-1EED-45C4-B73D-E5102F6A3332}"/>
                    </a:ext>
                  </a:extLst>
                </p:cNvPr>
                <p:cNvPicPr/>
                <p:nvPr/>
              </p:nvPicPr>
              <p:blipFill>
                <a:blip r:embed="rId50"/>
                <a:stretch>
                  <a:fillRect/>
                </a:stretch>
              </p:blipFill>
              <p:spPr>
                <a:xfrm>
                  <a:off x="1108440" y="2915479"/>
                  <a:ext cx="160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Entrada de lápiz 28">
                  <a:extLst>
                    <a:ext uri="{FF2B5EF4-FFF2-40B4-BE49-F238E27FC236}">
                      <a16:creationId xmlns:a16="http://schemas.microsoft.com/office/drawing/2014/main" id="{06EB7601-6532-4C1A-B7F4-5202A0748CA1}"/>
                    </a:ext>
                  </a:extLst>
                </p14:cNvPr>
                <p14:cNvContentPartPr/>
                <p14:nvPr/>
              </p14:nvContentPartPr>
              <p14:xfrm>
                <a:off x="1099440" y="3022039"/>
                <a:ext cx="97920" cy="8280"/>
              </p14:xfrm>
            </p:contentPart>
          </mc:Choice>
          <mc:Fallback xmlns="">
            <p:pic>
              <p:nvPicPr>
                <p:cNvPr id="29" name="Entrada de lápiz 28">
                  <a:extLst>
                    <a:ext uri="{FF2B5EF4-FFF2-40B4-BE49-F238E27FC236}">
                      <a16:creationId xmlns:a16="http://schemas.microsoft.com/office/drawing/2014/main" id="{06EB7601-6532-4C1A-B7F4-5202A0748CA1}"/>
                    </a:ext>
                  </a:extLst>
                </p:cNvPr>
                <p:cNvPicPr/>
                <p:nvPr/>
              </p:nvPicPr>
              <p:blipFill>
                <a:blip r:embed="rId52"/>
                <a:stretch>
                  <a:fillRect/>
                </a:stretch>
              </p:blipFill>
              <p:spPr>
                <a:xfrm>
                  <a:off x="1090800" y="3013399"/>
                  <a:ext cx="115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Entrada de lápiz 29">
                  <a:extLst>
                    <a:ext uri="{FF2B5EF4-FFF2-40B4-BE49-F238E27FC236}">
                      <a16:creationId xmlns:a16="http://schemas.microsoft.com/office/drawing/2014/main" id="{641C1816-C257-4483-948B-073100ABCCF1}"/>
                    </a:ext>
                  </a:extLst>
                </p14:cNvPr>
                <p14:cNvContentPartPr/>
                <p14:nvPr/>
              </p14:nvContentPartPr>
              <p14:xfrm>
                <a:off x="1077120" y="2941399"/>
                <a:ext cx="163800" cy="27000"/>
              </p14:xfrm>
            </p:contentPart>
          </mc:Choice>
          <mc:Fallback xmlns="">
            <p:pic>
              <p:nvPicPr>
                <p:cNvPr id="30" name="Entrada de lápiz 29">
                  <a:extLst>
                    <a:ext uri="{FF2B5EF4-FFF2-40B4-BE49-F238E27FC236}">
                      <a16:creationId xmlns:a16="http://schemas.microsoft.com/office/drawing/2014/main" id="{641C1816-C257-4483-948B-073100ABCCF1}"/>
                    </a:ext>
                  </a:extLst>
                </p:cNvPr>
                <p:cNvPicPr/>
                <p:nvPr/>
              </p:nvPicPr>
              <p:blipFill>
                <a:blip r:embed="rId54"/>
                <a:stretch>
                  <a:fillRect/>
                </a:stretch>
              </p:blipFill>
              <p:spPr>
                <a:xfrm>
                  <a:off x="1068480" y="2932759"/>
                  <a:ext cx="181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Entrada de lápiz 30">
                  <a:extLst>
                    <a:ext uri="{FF2B5EF4-FFF2-40B4-BE49-F238E27FC236}">
                      <a16:creationId xmlns:a16="http://schemas.microsoft.com/office/drawing/2014/main" id="{A19580AB-30BA-4C17-9077-509BD1BBF77A}"/>
                    </a:ext>
                  </a:extLst>
                </p14:cNvPr>
                <p14:cNvContentPartPr/>
                <p14:nvPr/>
              </p14:nvContentPartPr>
              <p14:xfrm>
                <a:off x="1415880" y="2873359"/>
                <a:ext cx="146880" cy="10800"/>
              </p14:xfrm>
            </p:contentPart>
          </mc:Choice>
          <mc:Fallback xmlns="">
            <p:pic>
              <p:nvPicPr>
                <p:cNvPr id="31" name="Entrada de lápiz 30">
                  <a:extLst>
                    <a:ext uri="{FF2B5EF4-FFF2-40B4-BE49-F238E27FC236}">
                      <a16:creationId xmlns:a16="http://schemas.microsoft.com/office/drawing/2014/main" id="{A19580AB-30BA-4C17-9077-509BD1BBF77A}"/>
                    </a:ext>
                  </a:extLst>
                </p:cNvPr>
                <p:cNvPicPr/>
                <p:nvPr/>
              </p:nvPicPr>
              <p:blipFill>
                <a:blip r:embed="rId56"/>
                <a:stretch>
                  <a:fillRect/>
                </a:stretch>
              </p:blipFill>
              <p:spPr>
                <a:xfrm>
                  <a:off x="1407240" y="2864719"/>
                  <a:ext cx="164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Entrada de lápiz 31">
                  <a:extLst>
                    <a:ext uri="{FF2B5EF4-FFF2-40B4-BE49-F238E27FC236}">
                      <a16:creationId xmlns:a16="http://schemas.microsoft.com/office/drawing/2014/main" id="{15EA7FF3-2F54-42A2-A8A9-E6031F33C701}"/>
                    </a:ext>
                  </a:extLst>
                </p14:cNvPr>
                <p14:cNvContentPartPr/>
                <p14:nvPr/>
              </p14:nvContentPartPr>
              <p14:xfrm>
                <a:off x="1451160" y="2937799"/>
                <a:ext cx="82800" cy="15480"/>
              </p14:xfrm>
            </p:contentPart>
          </mc:Choice>
          <mc:Fallback xmlns="">
            <p:pic>
              <p:nvPicPr>
                <p:cNvPr id="32" name="Entrada de lápiz 31">
                  <a:extLst>
                    <a:ext uri="{FF2B5EF4-FFF2-40B4-BE49-F238E27FC236}">
                      <a16:creationId xmlns:a16="http://schemas.microsoft.com/office/drawing/2014/main" id="{15EA7FF3-2F54-42A2-A8A9-E6031F33C701}"/>
                    </a:ext>
                  </a:extLst>
                </p:cNvPr>
                <p:cNvPicPr/>
                <p:nvPr/>
              </p:nvPicPr>
              <p:blipFill>
                <a:blip r:embed="rId58"/>
                <a:stretch>
                  <a:fillRect/>
                </a:stretch>
              </p:blipFill>
              <p:spPr>
                <a:xfrm>
                  <a:off x="1442160" y="2929159"/>
                  <a:ext cx="100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Entrada de lápiz 32">
                  <a:extLst>
                    <a:ext uri="{FF2B5EF4-FFF2-40B4-BE49-F238E27FC236}">
                      <a16:creationId xmlns:a16="http://schemas.microsoft.com/office/drawing/2014/main" id="{37B79018-873B-4697-A3CD-7B8F1079872E}"/>
                    </a:ext>
                  </a:extLst>
                </p14:cNvPr>
                <p14:cNvContentPartPr/>
                <p14:nvPr/>
              </p14:nvContentPartPr>
              <p14:xfrm>
                <a:off x="1676880" y="2840959"/>
                <a:ext cx="221040" cy="114120"/>
              </p14:xfrm>
            </p:contentPart>
          </mc:Choice>
          <mc:Fallback xmlns="">
            <p:pic>
              <p:nvPicPr>
                <p:cNvPr id="33" name="Entrada de lápiz 32">
                  <a:extLst>
                    <a:ext uri="{FF2B5EF4-FFF2-40B4-BE49-F238E27FC236}">
                      <a16:creationId xmlns:a16="http://schemas.microsoft.com/office/drawing/2014/main" id="{37B79018-873B-4697-A3CD-7B8F1079872E}"/>
                    </a:ext>
                  </a:extLst>
                </p:cNvPr>
                <p:cNvPicPr/>
                <p:nvPr/>
              </p:nvPicPr>
              <p:blipFill>
                <a:blip r:embed="rId60"/>
                <a:stretch>
                  <a:fillRect/>
                </a:stretch>
              </p:blipFill>
              <p:spPr>
                <a:xfrm>
                  <a:off x="1668240" y="2832319"/>
                  <a:ext cx="238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Entrada de lápiz 33">
                  <a:extLst>
                    <a:ext uri="{FF2B5EF4-FFF2-40B4-BE49-F238E27FC236}">
                      <a16:creationId xmlns:a16="http://schemas.microsoft.com/office/drawing/2014/main" id="{8F4F726A-56BD-4DE8-9865-DF5C011D7DD8}"/>
                    </a:ext>
                  </a:extLst>
                </p14:cNvPr>
                <p14:cNvContentPartPr/>
                <p14:nvPr/>
              </p14:nvContentPartPr>
              <p14:xfrm>
                <a:off x="1935000" y="2683639"/>
                <a:ext cx="60480" cy="137160"/>
              </p14:xfrm>
            </p:contentPart>
          </mc:Choice>
          <mc:Fallback xmlns="">
            <p:pic>
              <p:nvPicPr>
                <p:cNvPr id="34" name="Entrada de lápiz 33">
                  <a:extLst>
                    <a:ext uri="{FF2B5EF4-FFF2-40B4-BE49-F238E27FC236}">
                      <a16:creationId xmlns:a16="http://schemas.microsoft.com/office/drawing/2014/main" id="{8F4F726A-56BD-4DE8-9865-DF5C011D7DD8}"/>
                    </a:ext>
                  </a:extLst>
                </p:cNvPr>
                <p:cNvPicPr/>
                <p:nvPr/>
              </p:nvPicPr>
              <p:blipFill>
                <a:blip r:embed="rId62"/>
                <a:stretch>
                  <a:fillRect/>
                </a:stretch>
              </p:blipFill>
              <p:spPr>
                <a:xfrm>
                  <a:off x="1926360" y="2674639"/>
                  <a:ext cx="78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Entrada de lápiz 34">
                  <a:extLst>
                    <a:ext uri="{FF2B5EF4-FFF2-40B4-BE49-F238E27FC236}">
                      <a16:creationId xmlns:a16="http://schemas.microsoft.com/office/drawing/2014/main" id="{00EA77B7-1F0D-4A9D-B304-789A60182542}"/>
                    </a:ext>
                  </a:extLst>
                </p14:cNvPr>
                <p14:cNvContentPartPr/>
                <p14:nvPr/>
              </p14:nvContentPartPr>
              <p14:xfrm>
                <a:off x="2031480" y="2780839"/>
                <a:ext cx="145440" cy="155880"/>
              </p14:xfrm>
            </p:contentPart>
          </mc:Choice>
          <mc:Fallback xmlns="">
            <p:pic>
              <p:nvPicPr>
                <p:cNvPr id="35" name="Entrada de lápiz 34">
                  <a:extLst>
                    <a:ext uri="{FF2B5EF4-FFF2-40B4-BE49-F238E27FC236}">
                      <a16:creationId xmlns:a16="http://schemas.microsoft.com/office/drawing/2014/main" id="{00EA77B7-1F0D-4A9D-B304-789A60182542}"/>
                    </a:ext>
                  </a:extLst>
                </p:cNvPr>
                <p:cNvPicPr/>
                <p:nvPr/>
              </p:nvPicPr>
              <p:blipFill>
                <a:blip r:embed="rId64"/>
                <a:stretch>
                  <a:fillRect/>
                </a:stretch>
              </p:blipFill>
              <p:spPr>
                <a:xfrm>
                  <a:off x="2022480" y="2771839"/>
                  <a:ext cx="163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Entrada de lápiz 35">
                  <a:extLst>
                    <a:ext uri="{FF2B5EF4-FFF2-40B4-BE49-F238E27FC236}">
                      <a16:creationId xmlns:a16="http://schemas.microsoft.com/office/drawing/2014/main" id="{7EE0F927-8BA0-43E9-A597-CD9B2A787E8B}"/>
                    </a:ext>
                  </a:extLst>
                </p14:cNvPr>
                <p14:cNvContentPartPr/>
                <p14:nvPr/>
              </p14:nvContentPartPr>
              <p14:xfrm>
                <a:off x="2034360" y="2881999"/>
                <a:ext cx="114120" cy="16200"/>
              </p14:xfrm>
            </p:contentPart>
          </mc:Choice>
          <mc:Fallback xmlns="">
            <p:pic>
              <p:nvPicPr>
                <p:cNvPr id="36" name="Entrada de lápiz 35">
                  <a:extLst>
                    <a:ext uri="{FF2B5EF4-FFF2-40B4-BE49-F238E27FC236}">
                      <a16:creationId xmlns:a16="http://schemas.microsoft.com/office/drawing/2014/main" id="{7EE0F927-8BA0-43E9-A597-CD9B2A787E8B}"/>
                    </a:ext>
                  </a:extLst>
                </p:cNvPr>
                <p:cNvPicPr/>
                <p:nvPr/>
              </p:nvPicPr>
              <p:blipFill>
                <a:blip r:embed="rId66"/>
                <a:stretch>
                  <a:fillRect/>
                </a:stretch>
              </p:blipFill>
              <p:spPr>
                <a:xfrm>
                  <a:off x="2025360" y="2872999"/>
                  <a:ext cx="1317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Entrada de lápiz 36">
                  <a:extLst>
                    <a:ext uri="{FF2B5EF4-FFF2-40B4-BE49-F238E27FC236}">
                      <a16:creationId xmlns:a16="http://schemas.microsoft.com/office/drawing/2014/main" id="{0D4AAA18-03E0-4708-8088-78F687803AE8}"/>
                    </a:ext>
                  </a:extLst>
                </p14:cNvPr>
                <p14:cNvContentPartPr/>
                <p14:nvPr/>
              </p14:nvContentPartPr>
              <p14:xfrm>
                <a:off x="2244240" y="2767879"/>
                <a:ext cx="161280" cy="142920"/>
              </p14:xfrm>
            </p:contentPart>
          </mc:Choice>
          <mc:Fallback xmlns="">
            <p:pic>
              <p:nvPicPr>
                <p:cNvPr id="37" name="Entrada de lápiz 36">
                  <a:extLst>
                    <a:ext uri="{FF2B5EF4-FFF2-40B4-BE49-F238E27FC236}">
                      <a16:creationId xmlns:a16="http://schemas.microsoft.com/office/drawing/2014/main" id="{0D4AAA18-03E0-4708-8088-78F687803AE8}"/>
                    </a:ext>
                  </a:extLst>
                </p:cNvPr>
                <p:cNvPicPr/>
                <p:nvPr/>
              </p:nvPicPr>
              <p:blipFill>
                <a:blip r:embed="rId68"/>
                <a:stretch>
                  <a:fillRect/>
                </a:stretch>
              </p:blipFill>
              <p:spPr>
                <a:xfrm>
                  <a:off x="2235600" y="2758879"/>
                  <a:ext cx="178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Entrada de lápiz 42">
                  <a:extLst>
                    <a:ext uri="{FF2B5EF4-FFF2-40B4-BE49-F238E27FC236}">
                      <a16:creationId xmlns:a16="http://schemas.microsoft.com/office/drawing/2014/main" id="{B4C1C3F5-FB80-4660-B1C5-8FD7E4F06B9B}"/>
                    </a:ext>
                  </a:extLst>
                </p14:cNvPr>
                <p14:cNvContentPartPr/>
                <p14:nvPr/>
              </p14:nvContentPartPr>
              <p14:xfrm>
                <a:off x="301320" y="1785079"/>
                <a:ext cx="2355120" cy="1494720"/>
              </p14:xfrm>
            </p:contentPart>
          </mc:Choice>
          <mc:Fallback xmlns="">
            <p:pic>
              <p:nvPicPr>
                <p:cNvPr id="43" name="Entrada de lápiz 42">
                  <a:extLst>
                    <a:ext uri="{FF2B5EF4-FFF2-40B4-BE49-F238E27FC236}">
                      <a16:creationId xmlns:a16="http://schemas.microsoft.com/office/drawing/2014/main" id="{B4C1C3F5-FB80-4660-B1C5-8FD7E4F06B9B}"/>
                    </a:ext>
                  </a:extLst>
                </p:cNvPr>
                <p:cNvPicPr/>
                <p:nvPr/>
              </p:nvPicPr>
              <p:blipFill>
                <a:blip r:embed="rId70"/>
                <a:stretch>
                  <a:fillRect/>
                </a:stretch>
              </p:blipFill>
              <p:spPr>
                <a:xfrm>
                  <a:off x="292680" y="1776439"/>
                  <a:ext cx="2372760" cy="1512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Entrada de lápiz 43">
                  <a:extLst>
                    <a:ext uri="{FF2B5EF4-FFF2-40B4-BE49-F238E27FC236}">
                      <a16:creationId xmlns:a16="http://schemas.microsoft.com/office/drawing/2014/main" id="{293B749E-CCBF-42BB-9905-64D1FA8DA2F7}"/>
                    </a:ext>
                  </a:extLst>
                </p14:cNvPr>
                <p14:cNvContentPartPr/>
                <p14:nvPr/>
              </p14:nvContentPartPr>
              <p14:xfrm>
                <a:off x="2532240" y="1627399"/>
                <a:ext cx="307800" cy="1650600"/>
              </p14:xfrm>
            </p:contentPart>
          </mc:Choice>
          <mc:Fallback xmlns="">
            <p:pic>
              <p:nvPicPr>
                <p:cNvPr id="44" name="Entrada de lápiz 43">
                  <a:extLst>
                    <a:ext uri="{FF2B5EF4-FFF2-40B4-BE49-F238E27FC236}">
                      <a16:creationId xmlns:a16="http://schemas.microsoft.com/office/drawing/2014/main" id="{293B749E-CCBF-42BB-9905-64D1FA8DA2F7}"/>
                    </a:ext>
                  </a:extLst>
                </p:cNvPr>
                <p:cNvPicPr/>
                <p:nvPr/>
              </p:nvPicPr>
              <p:blipFill>
                <a:blip r:embed="rId72"/>
                <a:stretch>
                  <a:fillRect/>
                </a:stretch>
              </p:blipFill>
              <p:spPr>
                <a:xfrm>
                  <a:off x="2523600" y="1618759"/>
                  <a:ext cx="325440" cy="1668240"/>
                </a:xfrm>
                <a:prstGeom prst="rect">
                  <a:avLst/>
                </a:prstGeom>
              </p:spPr>
            </p:pic>
          </mc:Fallback>
        </mc:AlternateContent>
      </p:grpSp>
      <p:grpSp>
        <p:nvGrpSpPr>
          <p:cNvPr id="83" name="Grupo 82">
            <a:extLst>
              <a:ext uri="{FF2B5EF4-FFF2-40B4-BE49-F238E27FC236}">
                <a16:creationId xmlns:a16="http://schemas.microsoft.com/office/drawing/2014/main" id="{4835A8DB-D166-4A69-BED0-D4208C938E51}"/>
              </a:ext>
            </a:extLst>
          </p:cNvPr>
          <p:cNvGrpSpPr/>
          <p:nvPr/>
        </p:nvGrpSpPr>
        <p:grpSpPr>
          <a:xfrm>
            <a:off x="3981600" y="3338839"/>
            <a:ext cx="416160" cy="181080"/>
            <a:chOff x="3981600" y="3338839"/>
            <a:chExt cx="416160" cy="181080"/>
          </a:xfrm>
        </p:grpSpPr>
        <mc:AlternateContent xmlns:mc="http://schemas.openxmlformats.org/markup-compatibility/2006" xmlns:p14="http://schemas.microsoft.com/office/powerpoint/2010/main">
          <mc:Choice Requires="p14">
            <p:contentPart p14:bwMode="auto" r:id="rId73">
              <p14:nvContentPartPr>
                <p14:cNvPr id="46" name="Entrada de lápiz 45">
                  <a:extLst>
                    <a:ext uri="{FF2B5EF4-FFF2-40B4-BE49-F238E27FC236}">
                      <a16:creationId xmlns:a16="http://schemas.microsoft.com/office/drawing/2014/main" id="{0508635F-57AA-438F-9CBE-99C9BE3BE825}"/>
                    </a:ext>
                  </a:extLst>
                </p14:cNvPr>
                <p14:cNvContentPartPr/>
                <p14:nvPr/>
              </p14:nvContentPartPr>
              <p14:xfrm>
                <a:off x="3981600" y="3338839"/>
                <a:ext cx="127440" cy="158040"/>
              </p14:xfrm>
            </p:contentPart>
          </mc:Choice>
          <mc:Fallback xmlns="">
            <p:pic>
              <p:nvPicPr>
                <p:cNvPr id="46" name="Entrada de lápiz 45">
                  <a:extLst>
                    <a:ext uri="{FF2B5EF4-FFF2-40B4-BE49-F238E27FC236}">
                      <a16:creationId xmlns:a16="http://schemas.microsoft.com/office/drawing/2014/main" id="{0508635F-57AA-438F-9CBE-99C9BE3BE825}"/>
                    </a:ext>
                  </a:extLst>
                </p:cNvPr>
                <p:cNvPicPr/>
                <p:nvPr/>
              </p:nvPicPr>
              <p:blipFill>
                <a:blip r:embed="rId74"/>
                <a:stretch>
                  <a:fillRect/>
                </a:stretch>
              </p:blipFill>
              <p:spPr>
                <a:xfrm>
                  <a:off x="3972600" y="3329839"/>
                  <a:ext cx="1450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Entrada de lápiz 46">
                  <a:extLst>
                    <a:ext uri="{FF2B5EF4-FFF2-40B4-BE49-F238E27FC236}">
                      <a16:creationId xmlns:a16="http://schemas.microsoft.com/office/drawing/2014/main" id="{35C29F6D-85A4-4279-AFC7-C4CE50489226}"/>
                    </a:ext>
                  </a:extLst>
                </p14:cNvPr>
                <p14:cNvContentPartPr/>
                <p14:nvPr/>
              </p14:nvContentPartPr>
              <p14:xfrm>
                <a:off x="4224240" y="3346039"/>
                <a:ext cx="173520" cy="173880"/>
              </p14:xfrm>
            </p:contentPart>
          </mc:Choice>
          <mc:Fallback xmlns="">
            <p:pic>
              <p:nvPicPr>
                <p:cNvPr id="47" name="Entrada de lápiz 46">
                  <a:extLst>
                    <a:ext uri="{FF2B5EF4-FFF2-40B4-BE49-F238E27FC236}">
                      <a16:creationId xmlns:a16="http://schemas.microsoft.com/office/drawing/2014/main" id="{35C29F6D-85A4-4279-AFC7-C4CE50489226}"/>
                    </a:ext>
                  </a:extLst>
                </p:cNvPr>
                <p:cNvPicPr/>
                <p:nvPr/>
              </p:nvPicPr>
              <p:blipFill>
                <a:blip r:embed="rId76"/>
                <a:stretch>
                  <a:fillRect/>
                </a:stretch>
              </p:blipFill>
              <p:spPr>
                <a:xfrm>
                  <a:off x="4215240" y="3337039"/>
                  <a:ext cx="19116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48" name="Entrada de lápiz 47">
                <a:extLst>
                  <a:ext uri="{FF2B5EF4-FFF2-40B4-BE49-F238E27FC236}">
                    <a16:creationId xmlns:a16="http://schemas.microsoft.com/office/drawing/2014/main" id="{A52F0D24-ABC2-4F98-942D-BE33493D13ED}"/>
                  </a:ext>
                </a:extLst>
              </p14:cNvPr>
              <p14:cNvContentPartPr/>
              <p14:nvPr/>
            </p14:nvContentPartPr>
            <p14:xfrm>
              <a:off x="4588200" y="3429919"/>
              <a:ext cx="206280" cy="8640"/>
            </p14:xfrm>
          </p:contentPart>
        </mc:Choice>
        <mc:Fallback xmlns="">
          <p:pic>
            <p:nvPicPr>
              <p:cNvPr id="48" name="Entrada de lápiz 47">
                <a:extLst>
                  <a:ext uri="{FF2B5EF4-FFF2-40B4-BE49-F238E27FC236}">
                    <a16:creationId xmlns:a16="http://schemas.microsoft.com/office/drawing/2014/main" id="{A52F0D24-ABC2-4F98-942D-BE33493D13ED}"/>
                  </a:ext>
                </a:extLst>
              </p:cNvPr>
              <p:cNvPicPr/>
              <p:nvPr/>
            </p:nvPicPr>
            <p:blipFill>
              <a:blip r:embed="rId78"/>
              <a:stretch>
                <a:fillRect/>
              </a:stretch>
            </p:blipFill>
            <p:spPr>
              <a:xfrm>
                <a:off x="4579200" y="3421279"/>
                <a:ext cx="223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Entrada de lápiz 48">
                <a:extLst>
                  <a:ext uri="{FF2B5EF4-FFF2-40B4-BE49-F238E27FC236}">
                    <a16:creationId xmlns:a16="http://schemas.microsoft.com/office/drawing/2014/main" id="{B83203E0-19BB-4AE6-89AE-95906BA8A8B5}"/>
                  </a:ext>
                </a:extLst>
              </p14:cNvPr>
              <p14:cNvContentPartPr/>
              <p14:nvPr/>
            </p14:nvContentPartPr>
            <p14:xfrm>
              <a:off x="4628160" y="3526399"/>
              <a:ext cx="117360" cy="11880"/>
            </p14:xfrm>
          </p:contentPart>
        </mc:Choice>
        <mc:Fallback xmlns="">
          <p:pic>
            <p:nvPicPr>
              <p:cNvPr id="49" name="Entrada de lápiz 48">
                <a:extLst>
                  <a:ext uri="{FF2B5EF4-FFF2-40B4-BE49-F238E27FC236}">
                    <a16:creationId xmlns:a16="http://schemas.microsoft.com/office/drawing/2014/main" id="{B83203E0-19BB-4AE6-89AE-95906BA8A8B5}"/>
                  </a:ext>
                </a:extLst>
              </p:cNvPr>
              <p:cNvPicPr/>
              <p:nvPr/>
            </p:nvPicPr>
            <p:blipFill>
              <a:blip r:embed="rId80"/>
              <a:stretch>
                <a:fillRect/>
              </a:stretch>
            </p:blipFill>
            <p:spPr>
              <a:xfrm>
                <a:off x="4619520" y="3517399"/>
                <a:ext cx="135000" cy="29520"/>
              </a:xfrm>
              <a:prstGeom prst="rect">
                <a:avLst/>
              </a:prstGeom>
            </p:spPr>
          </p:pic>
        </mc:Fallback>
      </mc:AlternateContent>
      <p:grpSp>
        <p:nvGrpSpPr>
          <p:cNvPr id="82" name="Grupo 81">
            <a:extLst>
              <a:ext uri="{FF2B5EF4-FFF2-40B4-BE49-F238E27FC236}">
                <a16:creationId xmlns:a16="http://schemas.microsoft.com/office/drawing/2014/main" id="{9E377B67-C0FF-4E5C-BE8B-BC110242C1FA}"/>
              </a:ext>
            </a:extLst>
          </p:cNvPr>
          <p:cNvGrpSpPr/>
          <p:nvPr/>
        </p:nvGrpSpPr>
        <p:grpSpPr>
          <a:xfrm>
            <a:off x="5052240" y="3156679"/>
            <a:ext cx="2323440" cy="420480"/>
            <a:chOff x="5052240" y="3156679"/>
            <a:chExt cx="2323440" cy="420480"/>
          </a:xfrm>
        </p:grpSpPr>
        <mc:AlternateContent xmlns:mc="http://schemas.openxmlformats.org/markup-compatibility/2006" xmlns:p14="http://schemas.microsoft.com/office/powerpoint/2010/main">
          <mc:Choice Requires="p14">
            <p:contentPart p14:bwMode="auto" r:id="rId81">
              <p14:nvContentPartPr>
                <p14:cNvPr id="50" name="Entrada de lápiz 49">
                  <a:extLst>
                    <a:ext uri="{FF2B5EF4-FFF2-40B4-BE49-F238E27FC236}">
                      <a16:creationId xmlns:a16="http://schemas.microsoft.com/office/drawing/2014/main" id="{A1782ED1-9E2E-45FC-8543-11B64C88BD18}"/>
                    </a:ext>
                  </a:extLst>
                </p14:cNvPr>
                <p14:cNvContentPartPr/>
                <p14:nvPr/>
              </p14:nvContentPartPr>
              <p14:xfrm>
                <a:off x="5052240" y="3325519"/>
                <a:ext cx="214920" cy="218520"/>
              </p14:xfrm>
            </p:contentPart>
          </mc:Choice>
          <mc:Fallback xmlns="">
            <p:pic>
              <p:nvPicPr>
                <p:cNvPr id="50" name="Entrada de lápiz 49">
                  <a:extLst>
                    <a:ext uri="{FF2B5EF4-FFF2-40B4-BE49-F238E27FC236}">
                      <a16:creationId xmlns:a16="http://schemas.microsoft.com/office/drawing/2014/main" id="{A1782ED1-9E2E-45FC-8543-11B64C88BD18}"/>
                    </a:ext>
                  </a:extLst>
                </p:cNvPr>
                <p:cNvPicPr/>
                <p:nvPr/>
              </p:nvPicPr>
              <p:blipFill>
                <a:blip r:embed="rId82"/>
                <a:stretch>
                  <a:fillRect/>
                </a:stretch>
              </p:blipFill>
              <p:spPr>
                <a:xfrm>
                  <a:off x="5043600" y="3316519"/>
                  <a:ext cx="2325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Entrada de lápiz 50">
                  <a:extLst>
                    <a:ext uri="{FF2B5EF4-FFF2-40B4-BE49-F238E27FC236}">
                      <a16:creationId xmlns:a16="http://schemas.microsoft.com/office/drawing/2014/main" id="{09952452-4649-49E1-BE31-220B95CED315}"/>
                    </a:ext>
                  </a:extLst>
                </p14:cNvPr>
                <p14:cNvContentPartPr/>
                <p14:nvPr/>
              </p14:nvContentPartPr>
              <p14:xfrm>
                <a:off x="5341680" y="3436759"/>
                <a:ext cx="195480" cy="140400"/>
              </p14:xfrm>
            </p:contentPart>
          </mc:Choice>
          <mc:Fallback xmlns="">
            <p:pic>
              <p:nvPicPr>
                <p:cNvPr id="51" name="Entrada de lápiz 50">
                  <a:extLst>
                    <a:ext uri="{FF2B5EF4-FFF2-40B4-BE49-F238E27FC236}">
                      <a16:creationId xmlns:a16="http://schemas.microsoft.com/office/drawing/2014/main" id="{09952452-4649-49E1-BE31-220B95CED315}"/>
                    </a:ext>
                  </a:extLst>
                </p:cNvPr>
                <p:cNvPicPr/>
                <p:nvPr/>
              </p:nvPicPr>
              <p:blipFill>
                <a:blip r:embed="rId84"/>
                <a:stretch>
                  <a:fillRect/>
                </a:stretch>
              </p:blipFill>
              <p:spPr>
                <a:xfrm>
                  <a:off x="5333040" y="3427759"/>
                  <a:ext cx="213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Entrada de lápiz 51">
                  <a:extLst>
                    <a:ext uri="{FF2B5EF4-FFF2-40B4-BE49-F238E27FC236}">
                      <a16:creationId xmlns:a16="http://schemas.microsoft.com/office/drawing/2014/main" id="{0F967263-3B0A-4BBB-8B26-50FD763D4A0B}"/>
                    </a:ext>
                  </a:extLst>
                </p14:cNvPr>
                <p14:cNvContentPartPr/>
                <p14:nvPr/>
              </p14:nvContentPartPr>
              <p14:xfrm>
                <a:off x="5622840" y="3465559"/>
                <a:ext cx="23040" cy="23760"/>
              </p14:xfrm>
            </p:contentPart>
          </mc:Choice>
          <mc:Fallback xmlns="">
            <p:pic>
              <p:nvPicPr>
                <p:cNvPr id="52" name="Entrada de lápiz 51">
                  <a:extLst>
                    <a:ext uri="{FF2B5EF4-FFF2-40B4-BE49-F238E27FC236}">
                      <a16:creationId xmlns:a16="http://schemas.microsoft.com/office/drawing/2014/main" id="{0F967263-3B0A-4BBB-8B26-50FD763D4A0B}"/>
                    </a:ext>
                  </a:extLst>
                </p:cNvPr>
                <p:cNvPicPr/>
                <p:nvPr/>
              </p:nvPicPr>
              <p:blipFill>
                <a:blip r:embed="rId86"/>
                <a:stretch>
                  <a:fillRect/>
                </a:stretch>
              </p:blipFill>
              <p:spPr>
                <a:xfrm>
                  <a:off x="5613840" y="3456919"/>
                  <a:ext cx="40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Entrada de lápiz 52">
                  <a:extLst>
                    <a:ext uri="{FF2B5EF4-FFF2-40B4-BE49-F238E27FC236}">
                      <a16:creationId xmlns:a16="http://schemas.microsoft.com/office/drawing/2014/main" id="{2E13CBD8-2D89-4160-888A-2D00251BAB7E}"/>
                    </a:ext>
                  </a:extLst>
                </p14:cNvPr>
                <p14:cNvContentPartPr/>
                <p14:nvPr/>
              </p14:nvContentPartPr>
              <p14:xfrm>
                <a:off x="5846760" y="3324079"/>
                <a:ext cx="10800" cy="156240"/>
              </p14:xfrm>
            </p:contentPart>
          </mc:Choice>
          <mc:Fallback xmlns="">
            <p:pic>
              <p:nvPicPr>
                <p:cNvPr id="53" name="Entrada de lápiz 52">
                  <a:extLst>
                    <a:ext uri="{FF2B5EF4-FFF2-40B4-BE49-F238E27FC236}">
                      <a16:creationId xmlns:a16="http://schemas.microsoft.com/office/drawing/2014/main" id="{2E13CBD8-2D89-4160-888A-2D00251BAB7E}"/>
                    </a:ext>
                  </a:extLst>
                </p:cNvPr>
                <p:cNvPicPr/>
                <p:nvPr/>
              </p:nvPicPr>
              <p:blipFill>
                <a:blip r:embed="rId88"/>
                <a:stretch>
                  <a:fillRect/>
                </a:stretch>
              </p:blipFill>
              <p:spPr>
                <a:xfrm>
                  <a:off x="5838120" y="3315079"/>
                  <a:ext cx="28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Entrada de lápiz 53">
                  <a:extLst>
                    <a:ext uri="{FF2B5EF4-FFF2-40B4-BE49-F238E27FC236}">
                      <a16:creationId xmlns:a16="http://schemas.microsoft.com/office/drawing/2014/main" id="{E48A2F38-E93C-45F6-8BC4-89E7921A90D6}"/>
                    </a:ext>
                  </a:extLst>
                </p14:cNvPr>
                <p14:cNvContentPartPr/>
                <p14:nvPr/>
              </p14:nvContentPartPr>
              <p14:xfrm>
                <a:off x="5745960" y="3258559"/>
                <a:ext cx="274680" cy="231480"/>
              </p14:xfrm>
            </p:contentPart>
          </mc:Choice>
          <mc:Fallback xmlns="">
            <p:pic>
              <p:nvPicPr>
                <p:cNvPr id="54" name="Entrada de lápiz 53">
                  <a:extLst>
                    <a:ext uri="{FF2B5EF4-FFF2-40B4-BE49-F238E27FC236}">
                      <a16:creationId xmlns:a16="http://schemas.microsoft.com/office/drawing/2014/main" id="{E48A2F38-E93C-45F6-8BC4-89E7921A90D6}"/>
                    </a:ext>
                  </a:extLst>
                </p:cNvPr>
                <p:cNvPicPr/>
                <p:nvPr/>
              </p:nvPicPr>
              <p:blipFill>
                <a:blip r:embed="rId90"/>
                <a:stretch>
                  <a:fillRect/>
                </a:stretch>
              </p:blipFill>
              <p:spPr>
                <a:xfrm>
                  <a:off x="5737320" y="3249559"/>
                  <a:ext cx="292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Entrada de lápiz 54">
                  <a:extLst>
                    <a:ext uri="{FF2B5EF4-FFF2-40B4-BE49-F238E27FC236}">
                      <a16:creationId xmlns:a16="http://schemas.microsoft.com/office/drawing/2014/main" id="{C631FBF6-EC46-464A-AD27-2AE7C3932E7C}"/>
                    </a:ext>
                  </a:extLst>
                </p14:cNvPr>
                <p14:cNvContentPartPr/>
                <p14:nvPr/>
              </p14:nvContentPartPr>
              <p14:xfrm>
                <a:off x="6058800" y="3369799"/>
                <a:ext cx="228600" cy="185400"/>
              </p14:xfrm>
            </p:contentPart>
          </mc:Choice>
          <mc:Fallback xmlns="">
            <p:pic>
              <p:nvPicPr>
                <p:cNvPr id="55" name="Entrada de lápiz 54">
                  <a:extLst>
                    <a:ext uri="{FF2B5EF4-FFF2-40B4-BE49-F238E27FC236}">
                      <a16:creationId xmlns:a16="http://schemas.microsoft.com/office/drawing/2014/main" id="{C631FBF6-EC46-464A-AD27-2AE7C3932E7C}"/>
                    </a:ext>
                  </a:extLst>
                </p:cNvPr>
                <p:cNvPicPr/>
                <p:nvPr/>
              </p:nvPicPr>
              <p:blipFill>
                <a:blip r:embed="rId92"/>
                <a:stretch>
                  <a:fillRect/>
                </a:stretch>
              </p:blipFill>
              <p:spPr>
                <a:xfrm>
                  <a:off x="6049800" y="3361159"/>
                  <a:ext cx="246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Entrada de lápiz 55">
                  <a:extLst>
                    <a:ext uri="{FF2B5EF4-FFF2-40B4-BE49-F238E27FC236}">
                      <a16:creationId xmlns:a16="http://schemas.microsoft.com/office/drawing/2014/main" id="{3B58516B-71C4-4853-A481-B156D88A4730}"/>
                    </a:ext>
                  </a:extLst>
                </p14:cNvPr>
                <p14:cNvContentPartPr/>
                <p14:nvPr/>
              </p14:nvContentPartPr>
              <p14:xfrm>
                <a:off x="6418440" y="3314359"/>
                <a:ext cx="39240" cy="146520"/>
              </p14:xfrm>
            </p:contentPart>
          </mc:Choice>
          <mc:Fallback xmlns="">
            <p:pic>
              <p:nvPicPr>
                <p:cNvPr id="56" name="Entrada de lápiz 55">
                  <a:extLst>
                    <a:ext uri="{FF2B5EF4-FFF2-40B4-BE49-F238E27FC236}">
                      <a16:creationId xmlns:a16="http://schemas.microsoft.com/office/drawing/2014/main" id="{3B58516B-71C4-4853-A481-B156D88A4730}"/>
                    </a:ext>
                  </a:extLst>
                </p:cNvPr>
                <p:cNvPicPr/>
                <p:nvPr/>
              </p:nvPicPr>
              <p:blipFill>
                <a:blip r:embed="rId94"/>
                <a:stretch>
                  <a:fillRect/>
                </a:stretch>
              </p:blipFill>
              <p:spPr>
                <a:xfrm>
                  <a:off x="6409800" y="3305719"/>
                  <a:ext cx="56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Entrada de lápiz 56">
                  <a:extLst>
                    <a:ext uri="{FF2B5EF4-FFF2-40B4-BE49-F238E27FC236}">
                      <a16:creationId xmlns:a16="http://schemas.microsoft.com/office/drawing/2014/main" id="{F9CD820B-F397-4C0C-B104-89A1B5786F0C}"/>
                    </a:ext>
                  </a:extLst>
                </p14:cNvPr>
                <p14:cNvContentPartPr/>
                <p14:nvPr/>
              </p14:nvContentPartPr>
              <p14:xfrm>
                <a:off x="6339960" y="3393199"/>
                <a:ext cx="131400" cy="18720"/>
              </p14:xfrm>
            </p:contentPart>
          </mc:Choice>
          <mc:Fallback xmlns="">
            <p:pic>
              <p:nvPicPr>
                <p:cNvPr id="57" name="Entrada de lápiz 56">
                  <a:extLst>
                    <a:ext uri="{FF2B5EF4-FFF2-40B4-BE49-F238E27FC236}">
                      <a16:creationId xmlns:a16="http://schemas.microsoft.com/office/drawing/2014/main" id="{F9CD820B-F397-4C0C-B104-89A1B5786F0C}"/>
                    </a:ext>
                  </a:extLst>
                </p:cNvPr>
                <p:cNvPicPr/>
                <p:nvPr/>
              </p:nvPicPr>
              <p:blipFill>
                <a:blip r:embed="rId96"/>
                <a:stretch>
                  <a:fillRect/>
                </a:stretch>
              </p:blipFill>
              <p:spPr>
                <a:xfrm>
                  <a:off x="6330960" y="3384559"/>
                  <a:ext cx="149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Entrada de lápiz 57">
                  <a:extLst>
                    <a:ext uri="{FF2B5EF4-FFF2-40B4-BE49-F238E27FC236}">
                      <a16:creationId xmlns:a16="http://schemas.microsoft.com/office/drawing/2014/main" id="{9300ED77-92CD-4FFD-9076-78DBBD00D6F4}"/>
                    </a:ext>
                  </a:extLst>
                </p14:cNvPr>
                <p14:cNvContentPartPr/>
                <p14:nvPr/>
              </p14:nvContentPartPr>
              <p14:xfrm>
                <a:off x="6602400" y="3156679"/>
                <a:ext cx="285480" cy="277920"/>
              </p14:xfrm>
            </p:contentPart>
          </mc:Choice>
          <mc:Fallback xmlns="">
            <p:pic>
              <p:nvPicPr>
                <p:cNvPr id="58" name="Entrada de lápiz 57">
                  <a:extLst>
                    <a:ext uri="{FF2B5EF4-FFF2-40B4-BE49-F238E27FC236}">
                      <a16:creationId xmlns:a16="http://schemas.microsoft.com/office/drawing/2014/main" id="{9300ED77-92CD-4FFD-9076-78DBBD00D6F4}"/>
                    </a:ext>
                  </a:extLst>
                </p:cNvPr>
                <p:cNvPicPr/>
                <p:nvPr/>
              </p:nvPicPr>
              <p:blipFill>
                <a:blip r:embed="rId98"/>
                <a:stretch>
                  <a:fillRect/>
                </a:stretch>
              </p:blipFill>
              <p:spPr>
                <a:xfrm>
                  <a:off x="6593400" y="3147679"/>
                  <a:ext cx="3031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Entrada de lápiz 58">
                  <a:extLst>
                    <a:ext uri="{FF2B5EF4-FFF2-40B4-BE49-F238E27FC236}">
                      <a16:creationId xmlns:a16="http://schemas.microsoft.com/office/drawing/2014/main" id="{22914CF0-8B3E-497C-A2EC-4DFA37A7FE2A}"/>
                    </a:ext>
                  </a:extLst>
                </p14:cNvPr>
                <p14:cNvContentPartPr/>
                <p14:nvPr/>
              </p14:nvContentPartPr>
              <p14:xfrm>
                <a:off x="6956640" y="3351799"/>
                <a:ext cx="159120" cy="162720"/>
              </p14:xfrm>
            </p:contentPart>
          </mc:Choice>
          <mc:Fallback xmlns="">
            <p:pic>
              <p:nvPicPr>
                <p:cNvPr id="59" name="Entrada de lápiz 58">
                  <a:extLst>
                    <a:ext uri="{FF2B5EF4-FFF2-40B4-BE49-F238E27FC236}">
                      <a16:creationId xmlns:a16="http://schemas.microsoft.com/office/drawing/2014/main" id="{22914CF0-8B3E-497C-A2EC-4DFA37A7FE2A}"/>
                    </a:ext>
                  </a:extLst>
                </p:cNvPr>
                <p:cNvPicPr/>
                <p:nvPr/>
              </p:nvPicPr>
              <p:blipFill>
                <a:blip r:embed="rId100"/>
                <a:stretch>
                  <a:fillRect/>
                </a:stretch>
              </p:blipFill>
              <p:spPr>
                <a:xfrm>
                  <a:off x="6948000" y="3342799"/>
                  <a:ext cx="17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Entrada de lápiz 59">
                  <a:extLst>
                    <a:ext uri="{FF2B5EF4-FFF2-40B4-BE49-F238E27FC236}">
                      <a16:creationId xmlns:a16="http://schemas.microsoft.com/office/drawing/2014/main" id="{FCC42962-A74F-4AE0-B32A-F60F60BB1381}"/>
                    </a:ext>
                  </a:extLst>
                </p14:cNvPr>
                <p14:cNvContentPartPr/>
                <p14:nvPr/>
              </p14:nvContentPartPr>
              <p14:xfrm>
                <a:off x="7205760" y="3364399"/>
                <a:ext cx="156960" cy="123480"/>
              </p14:xfrm>
            </p:contentPart>
          </mc:Choice>
          <mc:Fallback xmlns="">
            <p:pic>
              <p:nvPicPr>
                <p:cNvPr id="60" name="Entrada de lápiz 59">
                  <a:extLst>
                    <a:ext uri="{FF2B5EF4-FFF2-40B4-BE49-F238E27FC236}">
                      <a16:creationId xmlns:a16="http://schemas.microsoft.com/office/drawing/2014/main" id="{FCC42962-A74F-4AE0-B32A-F60F60BB1381}"/>
                    </a:ext>
                  </a:extLst>
                </p:cNvPr>
                <p:cNvPicPr/>
                <p:nvPr/>
              </p:nvPicPr>
              <p:blipFill>
                <a:blip r:embed="rId102"/>
                <a:stretch>
                  <a:fillRect/>
                </a:stretch>
              </p:blipFill>
              <p:spPr>
                <a:xfrm>
                  <a:off x="7196760" y="3355399"/>
                  <a:ext cx="174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Entrada de lápiz 60">
                  <a:extLst>
                    <a:ext uri="{FF2B5EF4-FFF2-40B4-BE49-F238E27FC236}">
                      <a16:creationId xmlns:a16="http://schemas.microsoft.com/office/drawing/2014/main" id="{BE07A293-B335-4474-B7DE-E8C7A962EBEC}"/>
                    </a:ext>
                  </a:extLst>
                </p14:cNvPr>
                <p14:cNvContentPartPr/>
                <p14:nvPr/>
              </p14:nvContentPartPr>
              <p14:xfrm>
                <a:off x="7195680" y="3421279"/>
                <a:ext cx="82800" cy="10800"/>
              </p14:xfrm>
            </p:contentPart>
          </mc:Choice>
          <mc:Fallback xmlns="">
            <p:pic>
              <p:nvPicPr>
                <p:cNvPr id="61" name="Entrada de lápiz 60">
                  <a:extLst>
                    <a:ext uri="{FF2B5EF4-FFF2-40B4-BE49-F238E27FC236}">
                      <a16:creationId xmlns:a16="http://schemas.microsoft.com/office/drawing/2014/main" id="{BE07A293-B335-4474-B7DE-E8C7A962EBEC}"/>
                    </a:ext>
                  </a:extLst>
                </p:cNvPr>
                <p:cNvPicPr/>
                <p:nvPr/>
              </p:nvPicPr>
              <p:blipFill>
                <a:blip r:embed="rId104"/>
                <a:stretch>
                  <a:fillRect/>
                </a:stretch>
              </p:blipFill>
              <p:spPr>
                <a:xfrm>
                  <a:off x="7187040" y="3412279"/>
                  <a:ext cx="100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Entrada de lápiz 61">
                  <a:extLst>
                    <a:ext uri="{FF2B5EF4-FFF2-40B4-BE49-F238E27FC236}">
                      <a16:creationId xmlns:a16="http://schemas.microsoft.com/office/drawing/2014/main" id="{526D9053-2670-484D-A63C-5F2156C74F7D}"/>
                    </a:ext>
                  </a:extLst>
                </p14:cNvPr>
                <p14:cNvContentPartPr/>
                <p14:nvPr/>
              </p14:nvContentPartPr>
              <p14:xfrm>
                <a:off x="7189560" y="3347839"/>
                <a:ext cx="186120" cy="44640"/>
              </p14:xfrm>
            </p:contentPart>
          </mc:Choice>
          <mc:Fallback xmlns="">
            <p:pic>
              <p:nvPicPr>
                <p:cNvPr id="62" name="Entrada de lápiz 61">
                  <a:extLst>
                    <a:ext uri="{FF2B5EF4-FFF2-40B4-BE49-F238E27FC236}">
                      <a16:creationId xmlns:a16="http://schemas.microsoft.com/office/drawing/2014/main" id="{526D9053-2670-484D-A63C-5F2156C74F7D}"/>
                    </a:ext>
                  </a:extLst>
                </p:cNvPr>
                <p:cNvPicPr/>
                <p:nvPr/>
              </p:nvPicPr>
              <p:blipFill>
                <a:blip r:embed="rId106"/>
                <a:stretch>
                  <a:fillRect/>
                </a:stretch>
              </p:blipFill>
              <p:spPr>
                <a:xfrm>
                  <a:off x="7180560" y="3339199"/>
                  <a:ext cx="203760" cy="62280"/>
                </a:xfrm>
                <a:prstGeom prst="rect">
                  <a:avLst/>
                </a:prstGeom>
              </p:spPr>
            </p:pic>
          </mc:Fallback>
        </mc:AlternateContent>
      </p:grpSp>
      <p:grpSp>
        <p:nvGrpSpPr>
          <p:cNvPr id="81" name="Grupo 80">
            <a:extLst>
              <a:ext uri="{FF2B5EF4-FFF2-40B4-BE49-F238E27FC236}">
                <a16:creationId xmlns:a16="http://schemas.microsoft.com/office/drawing/2014/main" id="{23A1D124-A1E2-4FC9-97FA-DFB074EA886C}"/>
              </a:ext>
            </a:extLst>
          </p:cNvPr>
          <p:cNvGrpSpPr/>
          <p:nvPr/>
        </p:nvGrpSpPr>
        <p:grpSpPr>
          <a:xfrm>
            <a:off x="3991680" y="4120039"/>
            <a:ext cx="798480" cy="227160"/>
            <a:chOff x="3991680" y="4120039"/>
            <a:chExt cx="798480" cy="227160"/>
          </a:xfrm>
        </p:grpSpPr>
        <mc:AlternateContent xmlns:mc="http://schemas.openxmlformats.org/markup-compatibility/2006" xmlns:p14="http://schemas.microsoft.com/office/powerpoint/2010/main">
          <mc:Choice Requires="p14">
            <p:contentPart p14:bwMode="auto" r:id="rId107">
              <p14:nvContentPartPr>
                <p14:cNvPr id="63" name="Entrada de lápiz 62">
                  <a:extLst>
                    <a:ext uri="{FF2B5EF4-FFF2-40B4-BE49-F238E27FC236}">
                      <a16:creationId xmlns:a16="http://schemas.microsoft.com/office/drawing/2014/main" id="{7355E0D7-E1F7-48E0-BB06-7EE34B9FD566}"/>
                    </a:ext>
                  </a:extLst>
                </p14:cNvPr>
                <p14:cNvContentPartPr/>
                <p14:nvPr/>
              </p14:nvContentPartPr>
              <p14:xfrm>
                <a:off x="3991680" y="4120039"/>
                <a:ext cx="182520" cy="225720"/>
              </p14:xfrm>
            </p:contentPart>
          </mc:Choice>
          <mc:Fallback xmlns="">
            <p:pic>
              <p:nvPicPr>
                <p:cNvPr id="63" name="Entrada de lápiz 62">
                  <a:extLst>
                    <a:ext uri="{FF2B5EF4-FFF2-40B4-BE49-F238E27FC236}">
                      <a16:creationId xmlns:a16="http://schemas.microsoft.com/office/drawing/2014/main" id="{7355E0D7-E1F7-48E0-BB06-7EE34B9FD566}"/>
                    </a:ext>
                  </a:extLst>
                </p:cNvPr>
                <p:cNvPicPr/>
                <p:nvPr/>
              </p:nvPicPr>
              <p:blipFill>
                <a:blip r:embed="rId108"/>
                <a:stretch>
                  <a:fillRect/>
                </a:stretch>
              </p:blipFill>
              <p:spPr>
                <a:xfrm>
                  <a:off x="3982680" y="4111399"/>
                  <a:ext cx="200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4" name="Entrada de lápiz 63">
                  <a:extLst>
                    <a:ext uri="{FF2B5EF4-FFF2-40B4-BE49-F238E27FC236}">
                      <a16:creationId xmlns:a16="http://schemas.microsoft.com/office/drawing/2014/main" id="{CA96474E-8150-4F5F-A5AC-7E0C4403B8EB}"/>
                    </a:ext>
                  </a:extLst>
                </p14:cNvPr>
                <p14:cNvContentPartPr/>
                <p14:nvPr/>
              </p14:nvContentPartPr>
              <p14:xfrm>
                <a:off x="4273200" y="4145599"/>
                <a:ext cx="202320" cy="201600"/>
              </p14:xfrm>
            </p:contentPart>
          </mc:Choice>
          <mc:Fallback xmlns="">
            <p:pic>
              <p:nvPicPr>
                <p:cNvPr id="64" name="Entrada de lápiz 63">
                  <a:extLst>
                    <a:ext uri="{FF2B5EF4-FFF2-40B4-BE49-F238E27FC236}">
                      <a16:creationId xmlns:a16="http://schemas.microsoft.com/office/drawing/2014/main" id="{CA96474E-8150-4F5F-A5AC-7E0C4403B8EB}"/>
                    </a:ext>
                  </a:extLst>
                </p:cNvPr>
                <p:cNvPicPr/>
                <p:nvPr/>
              </p:nvPicPr>
              <p:blipFill>
                <a:blip r:embed="rId110"/>
                <a:stretch>
                  <a:fillRect/>
                </a:stretch>
              </p:blipFill>
              <p:spPr>
                <a:xfrm>
                  <a:off x="4264200" y="4136599"/>
                  <a:ext cx="219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5" name="Entrada de lápiz 64">
                  <a:extLst>
                    <a:ext uri="{FF2B5EF4-FFF2-40B4-BE49-F238E27FC236}">
                      <a16:creationId xmlns:a16="http://schemas.microsoft.com/office/drawing/2014/main" id="{6F55F1F3-7D1E-4F13-AC5F-EF6C865BF524}"/>
                    </a:ext>
                  </a:extLst>
                </p14:cNvPr>
                <p14:cNvContentPartPr/>
                <p14:nvPr/>
              </p14:nvContentPartPr>
              <p14:xfrm>
                <a:off x="4638240" y="4238839"/>
                <a:ext cx="151920" cy="12600"/>
              </p14:xfrm>
            </p:contentPart>
          </mc:Choice>
          <mc:Fallback xmlns="">
            <p:pic>
              <p:nvPicPr>
                <p:cNvPr id="65" name="Entrada de lápiz 64">
                  <a:extLst>
                    <a:ext uri="{FF2B5EF4-FFF2-40B4-BE49-F238E27FC236}">
                      <a16:creationId xmlns:a16="http://schemas.microsoft.com/office/drawing/2014/main" id="{6F55F1F3-7D1E-4F13-AC5F-EF6C865BF524}"/>
                    </a:ext>
                  </a:extLst>
                </p:cNvPr>
                <p:cNvPicPr/>
                <p:nvPr/>
              </p:nvPicPr>
              <p:blipFill>
                <a:blip r:embed="rId112"/>
                <a:stretch>
                  <a:fillRect/>
                </a:stretch>
              </p:blipFill>
              <p:spPr>
                <a:xfrm>
                  <a:off x="4629600" y="4229839"/>
                  <a:ext cx="169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6" name="Entrada de lápiz 65">
                  <a:extLst>
                    <a:ext uri="{FF2B5EF4-FFF2-40B4-BE49-F238E27FC236}">
                      <a16:creationId xmlns:a16="http://schemas.microsoft.com/office/drawing/2014/main" id="{83089556-7CDD-456F-B13B-BAFC5E31F732}"/>
                    </a:ext>
                  </a:extLst>
                </p14:cNvPr>
                <p14:cNvContentPartPr/>
                <p14:nvPr/>
              </p14:nvContentPartPr>
              <p14:xfrm>
                <a:off x="4661280" y="4335319"/>
                <a:ext cx="107640" cy="11160"/>
              </p14:xfrm>
            </p:contentPart>
          </mc:Choice>
          <mc:Fallback xmlns="">
            <p:pic>
              <p:nvPicPr>
                <p:cNvPr id="66" name="Entrada de lápiz 65">
                  <a:extLst>
                    <a:ext uri="{FF2B5EF4-FFF2-40B4-BE49-F238E27FC236}">
                      <a16:creationId xmlns:a16="http://schemas.microsoft.com/office/drawing/2014/main" id="{83089556-7CDD-456F-B13B-BAFC5E31F732}"/>
                    </a:ext>
                  </a:extLst>
                </p:cNvPr>
                <p:cNvPicPr/>
                <p:nvPr/>
              </p:nvPicPr>
              <p:blipFill>
                <a:blip r:embed="rId114"/>
                <a:stretch>
                  <a:fillRect/>
                </a:stretch>
              </p:blipFill>
              <p:spPr>
                <a:xfrm>
                  <a:off x="4652280" y="4326319"/>
                  <a:ext cx="125280" cy="28800"/>
                </a:xfrm>
                <a:prstGeom prst="rect">
                  <a:avLst/>
                </a:prstGeom>
              </p:spPr>
            </p:pic>
          </mc:Fallback>
        </mc:AlternateContent>
      </p:grpSp>
      <p:grpSp>
        <p:nvGrpSpPr>
          <p:cNvPr id="80" name="Grupo 79">
            <a:extLst>
              <a:ext uri="{FF2B5EF4-FFF2-40B4-BE49-F238E27FC236}">
                <a16:creationId xmlns:a16="http://schemas.microsoft.com/office/drawing/2014/main" id="{4DFABA70-F52C-47CE-8D93-E4F1903268E4}"/>
              </a:ext>
            </a:extLst>
          </p:cNvPr>
          <p:cNvGrpSpPr/>
          <p:nvPr/>
        </p:nvGrpSpPr>
        <p:grpSpPr>
          <a:xfrm>
            <a:off x="5079600" y="4061359"/>
            <a:ext cx="1375920" cy="353160"/>
            <a:chOff x="5079600" y="4061359"/>
            <a:chExt cx="1375920" cy="353160"/>
          </a:xfrm>
        </p:grpSpPr>
        <mc:AlternateContent xmlns:mc="http://schemas.openxmlformats.org/markup-compatibility/2006" xmlns:p14="http://schemas.microsoft.com/office/powerpoint/2010/main">
          <mc:Choice Requires="p14">
            <p:contentPart p14:bwMode="auto" r:id="rId115">
              <p14:nvContentPartPr>
                <p14:cNvPr id="67" name="Entrada de lápiz 66">
                  <a:extLst>
                    <a:ext uri="{FF2B5EF4-FFF2-40B4-BE49-F238E27FC236}">
                      <a16:creationId xmlns:a16="http://schemas.microsoft.com/office/drawing/2014/main" id="{C96130D3-ABF9-4CD1-AD67-FA18833AB3F9}"/>
                    </a:ext>
                  </a:extLst>
                </p14:cNvPr>
                <p14:cNvContentPartPr/>
                <p14:nvPr/>
              </p14:nvContentPartPr>
              <p14:xfrm>
                <a:off x="5079600" y="4061359"/>
                <a:ext cx="253800" cy="296640"/>
              </p14:xfrm>
            </p:contentPart>
          </mc:Choice>
          <mc:Fallback xmlns="">
            <p:pic>
              <p:nvPicPr>
                <p:cNvPr id="67" name="Entrada de lápiz 66">
                  <a:extLst>
                    <a:ext uri="{FF2B5EF4-FFF2-40B4-BE49-F238E27FC236}">
                      <a16:creationId xmlns:a16="http://schemas.microsoft.com/office/drawing/2014/main" id="{C96130D3-ABF9-4CD1-AD67-FA18833AB3F9}"/>
                    </a:ext>
                  </a:extLst>
                </p:cNvPr>
                <p:cNvPicPr/>
                <p:nvPr/>
              </p:nvPicPr>
              <p:blipFill>
                <a:blip r:embed="rId116"/>
                <a:stretch>
                  <a:fillRect/>
                </a:stretch>
              </p:blipFill>
              <p:spPr>
                <a:xfrm>
                  <a:off x="5070600" y="4052359"/>
                  <a:ext cx="271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8" name="Entrada de lápiz 67">
                  <a:extLst>
                    <a:ext uri="{FF2B5EF4-FFF2-40B4-BE49-F238E27FC236}">
                      <a16:creationId xmlns:a16="http://schemas.microsoft.com/office/drawing/2014/main" id="{2020AE04-C46A-4440-90E8-83D5CB0377C0}"/>
                    </a:ext>
                  </a:extLst>
                </p14:cNvPr>
                <p14:cNvContentPartPr/>
                <p14:nvPr/>
              </p14:nvContentPartPr>
              <p14:xfrm>
                <a:off x="5381280" y="4308319"/>
                <a:ext cx="196920" cy="106200"/>
              </p14:xfrm>
            </p:contentPart>
          </mc:Choice>
          <mc:Fallback xmlns="">
            <p:pic>
              <p:nvPicPr>
                <p:cNvPr id="68" name="Entrada de lápiz 67">
                  <a:extLst>
                    <a:ext uri="{FF2B5EF4-FFF2-40B4-BE49-F238E27FC236}">
                      <a16:creationId xmlns:a16="http://schemas.microsoft.com/office/drawing/2014/main" id="{2020AE04-C46A-4440-90E8-83D5CB0377C0}"/>
                    </a:ext>
                  </a:extLst>
                </p:cNvPr>
                <p:cNvPicPr/>
                <p:nvPr/>
              </p:nvPicPr>
              <p:blipFill>
                <a:blip r:embed="rId118"/>
                <a:stretch>
                  <a:fillRect/>
                </a:stretch>
              </p:blipFill>
              <p:spPr>
                <a:xfrm>
                  <a:off x="5372280" y="4299679"/>
                  <a:ext cx="2145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9" name="Entrada de lápiz 68">
                  <a:extLst>
                    <a:ext uri="{FF2B5EF4-FFF2-40B4-BE49-F238E27FC236}">
                      <a16:creationId xmlns:a16="http://schemas.microsoft.com/office/drawing/2014/main" id="{BCE325B7-5C79-4714-9195-E0AE5816F720}"/>
                    </a:ext>
                  </a:extLst>
                </p14:cNvPr>
                <p14:cNvContentPartPr/>
                <p14:nvPr/>
              </p14:nvContentPartPr>
              <p14:xfrm>
                <a:off x="5759280" y="4352239"/>
                <a:ext cx="35280" cy="28440"/>
              </p14:xfrm>
            </p:contentPart>
          </mc:Choice>
          <mc:Fallback xmlns="">
            <p:pic>
              <p:nvPicPr>
                <p:cNvPr id="69" name="Entrada de lápiz 68">
                  <a:extLst>
                    <a:ext uri="{FF2B5EF4-FFF2-40B4-BE49-F238E27FC236}">
                      <a16:creationId xmlns:a16="http://schemas.microsoft.com/office/drawing/2014/main" id="{BCE325B7-5C79-4714-9195-E0AE5816F720}"/>
                    </a:ext>
                  </a:extLst>
                </p:cNvPr>
                <p:cNvPicPr/>
                <p:nvPr/>
              </p:nvPicPr>
              <p:blipFill>
                <a:blip r:embed="rId120"/>
                <a:stretch>
                  <a:fillRect/>
                </a:stretch>
              </p:blipFill>
              <p:spPr>
                <a:xfrm>
                  <a:off x="5750280" y="4343239"/>
                  <a:ext cx="52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0" name="Entrada de lápiz 69">
                  <a:extLst>
                    <a:ext uri="{FF2B5EF4-FFF2-40B4-BE49-F238E27FC236}">
                      <a16:creationId xmlns:a16="http://schemas.microsoft.com/office/drawing/2014/main" id="{A73804D6-2FDA-4D6C-8B6D-02B54CB771D7}"/>
                    </a:ext>
                  </a:extLst>
                </p14:cNvPr>
                <p14:cNvContentPartPr/>
                <p14:nvPr/>
              </p14:nvContentPartPr>
              <p14:xfrm>
                <a:off x="5973840" y="4077919"/>
                <a:ext cx="232200" cy="267840"/>
              </p14:xfrm>
            </p:contentPart>
          </mc:Choice>
          <mc:Fallback xmlns="">
            <p:pic>
              <p:nvPicPr>
                <p:cNvPr id="70" name="Entrada de lápiz 69">
                  <a:extLst>
                    <a:ext uri="{FF2B5EF4-FFF2-40B4-BE49-F238E27FC236}">
                      <a16:creationId xmlns:a16="http://schemas.microsoft.com/office/drawing/2014/main" id="{A73804D6-2FDA-4D6C-8B6D-02B54CB771D7}"/>
                    </a:ext>
                  </a:extLst>
                </p:cNvPr>
                <p:cNvPicPr/>
                <p:nvPr/>
              </p:nvPicPr>
              <p:blipFill>
                <a:blip r:embed="rId122"/>
                <a:stretch>
                  <a:fillRect/>
                </a:stretch>
              </p:blipFill>
              <p:spPr>
                <a:xfrm>
                  <a:off x="5964840" y="4069279"/>
                  <a:ext cx="2498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1" name="Entrada de lápiz 70">
                  <a:extLst>
                    <a:ext uri="{FF2B5EF4-FFF2-40B4-BE49-F238E27FC236}">
                      <a16:creationId xmlns:a16="http://schemas.microsoft.com/office/drawing/2014/main" id="{58F51EEC-CBDE-4D15-99F5-E12E38ABE022}"/>
                    </a:ext>
                  </a:extLst>
                </p14:cNvPr>
                <p14:cNvContentPartPr/>
                <p14:nvPr/>
              </p14:nvContentPartPr>
              <p14:xfrm>
                <a:off x="6294600" y="4253959"/>
                <a:ext cx="160920" cy="121680"/>
              </p14:xfrm>
            </p:contentPart>
          </mc:Choice>
          <mc:Fallback xmlns="">
            <p:pic>
              <p:nvPicPr>
                <p:cNvPr id="71" name="Entrada de lápiz 70">
                  <a:extLst>
                    <a:ext uri="{FF2B5EF4-FFF2-40B4-BE49-F238E27FC236}">
                      <a16:creationId xmlns:a16="http://schemas.microsoft.com/office/drawing/2014/main" id="{58F51EEC-CBDE-4D15-99F5-E12E38ABE022}"/>
                    </a:ext>
                  </a:extLst>
                </p:cNvPr>
                <p:cNvPicPr/>
                <p:nvPr/>
              </p:nvPicPr>
              <p:blipFill>
                <a:blip r:embed="rId124"/>
                <a:stretch>
                  <a:fillRect/>
                </a:stretch>
              </p:blipFill>
              <p:spPr>
                <a:xfrm>
                  <a:off x="6285960" y="4244959"/>
                  <a:ext cx="178560" cy="139320"/>
                </a:xfrm>
                <a:prstGeom prst="rect">
                  <a:avLst/>
                </a:prstGeom>
              </p:spPr>
            </p:pic>
          </mc:Fallback>
        </mc:AlternateContent>
      </p:grpSp>
      <p:grpSp>
        <p:nvGrpSpPr>
          <p:cNvPr id="79" name="Grupo 78">
            <a:extLst>
              <a:ext uri="{FF2B5EF4-FFF2-40B4-BE49-F238E27FC236}">
                <a16:creationId xmlns:a16="http://schemas.microsoft.com/office/drawing/2014/main" id="{A7289EFB-412E-4C46-99DE-7C186F9456E4}"/>
              </a:ext>
            </a:extLst>
          </p:cNvPr>
          <p:cNvGrpSpPr/>
          <p:nvPr/>
        </p:nvGrpSpPr>
        <p:grpSpPr>
          <a:xfrm>
            <a:off x="6700320" y="3952279"/>
            <a:ext cx="954720" cy="382680"/>
            <a:chOff x="6700320" y="3952279"/>
            <a:chExt cx="954720" cy="382680"/>
          </a:xfrm>
        </p:grpSpPr>
        <mc:AlternateContent xmlns:mc="http://schemas.openxmlformats.org/markup-compatibility/2006" xmlns:p14="http://schemas.microsoft.com/office/powerpoint/2010/main">
          <mc:Choice Requires="p14">
            <p:contentPart p14:bwMode="auto" r:id="rId125">
              <p14:nvContentPartPr>
                <p14:cNvPr id="72" name="Entrada de lápiz 71">
                  <a:extLst>
                    <a:ext uri="{FF2B5EF4-FFF2-40B4-BE49-F238E27FC236}">
                      <a16:creationId xmlns:a16="http://schemas.microsoft.com/office/drawing/2014/main" id="{B0AAC214-52EF-463E-B30F-36FA6696F104}"/>
                    </a:ext>
                  </a:extLst>
                </p14:cNvPr>
                <p14:cNvContentPartPr/>
                <p14:nvPr/>
              </p14:nvContentPartPr>
              <p14:xfrm>
                <a:off x="6774480" y="4146679"/>
                <a:ext cx="39240" cy="148680"/>
              </p14:xfrm>
            </p:contentPart>
          </mc:Choice>
          <mc:Fallback xmlns="">
            <p:pic>
              <p:nvPicPr>
                <p:cNvPr id="72" name="Entrada de lápiz 71">
                  <a:extLst>
                    <a:ext uri="{FF2B5EF4-FFF2-40B4-BE49-F238E27FC236}">
                      <a16:creationId xmlns:a16="http://schemas.microsoft.com/office/drawing/2014/main" id="{B0AAC214-52EF-463E-B30F-36FA6696F104}"/>
                    </a:ext>
                  </a:extLst>
                </p:cNvPr>
                <p:cNvPicPr/>
                <p:nvPr/>
              </p:nvPicPr>
              <p:blipFill>
                <a:blip r:embed="rId126"/>
                <a:stretch>
                  <a:fillRect/>
                </a:stretch>
              </p:blipFill>
              <p:spPr>
                <a:xfrm>
                  <a:off x="6765840" y="4138039"/>
                  <a:ext cx="56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 name="Entrada de lápiz 72">
                  <a:extLst>
                    <a:ext uri="{FF2B5EF4-FFF2-40B4-BE49-F238E27FC236}">
                      <a16:creationId xmlns:a16="http://schemas.microsoft.com/office/drawing/2014/main" id="{28D47E60-12AC-4FA6-B037-FD62527360D5}"/>
                    </a:ext>
                  </a:extLst>
                </p14:cNvPr>
                <p14:cNvContentPartPr/>
                <p14:nvPr/>
              </p14:nvContentPartPr>
              <p14:xfrm>
                <a:off x="6700320" y="4257919"/>
                <a:ext cx="155520" cy="11880"/>
              </p14:xfrm>
            </p:contentPart>
          </mc:Choice>
          <mc:Fallback xmlns="">
            <p:pic>
              <p:nvPicPr>
                <p:cNvPr id="73" name="Entrada de lápiz 72">
                  <a:extLst>
                    <a:ext uri="{FF2B5EF4-FFF2-40B4-BE49-F238E27FC236}">
                      <a16:creationId xmlns:a16="http://schemas.microsoft.com/office/drawing/2014/main" id="{28D47E60-12AC-4FA6-B037-FD62527360D5}"/>
                    </a:ext>
                  </a:extLst>
                </p:cNvPr>
                <p:cNvPicPr/>
                <p:nvPr/>
              </p:nvPicPr>
              <p:blipFill>
                <a:blip r:embed="rId128"/>
                <a:stretch>
                  <a:fillRect/>
                </a:stretch>
              </p:blipFill>
              <p:spPr>
                <a:xfrm>
                  <a:off x="6691320" y="4248919"/>
                  <a:ext cx="173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4" name="Entrada de lápiz 73">
                  <a:extLst>
                    <a:ext uri="{FF2B5EF4-FFF2-40B4-BE49-F238E27FC236}">
                      <a16:creationId xmlns:a16="http://schemas.microsoft.com/office/drawing/2014/main" id="{2457B2EF-068E-4C80-A2F3-86781F354019}"/>
                    </a:ext>
                  </a:extLst>
                </p14:cNvPr>
                <p14:cNvContentPartPr/>
                <p14:nvPr/>
              </p14:nvContentPartPr>
              <p14:xfrm>
                <a:off x="7022160" y="3952279"/>
                <a:ext cx="287280" cy="331200"/>
              </p14:xfrm>
            </p:contentPart>
          </mc:Choice>
          <mc:Fallback xmlns="">
            <p:pic>
              <p:nvPicPr>
                <p:cNvPr id="74" name="Entrada de lápiz 73">
                  <a:extLst>
                    <a:ext uri="{FF2B5EF4-FFF2-40B4-BE49-F238E27FC236}">
                      <a16:creationId xmlns:a16="http://schemas.microsoft.com/office/drawing/2014/main" id="{2457B2EF-068E-4C80-A2F3-86781F354019}"/>
                    </a:ext>
                  </a:extLst>
                </p:cNvPr>
                <p:cNvPicPr/>
                <p:nvPr/>
              </p:nvPicPr>
              <p:blipFill>
                <a:blip r:embed="rId130"/>
                <a:stretch>
                  <a:fillRect/>
                </a:stretch>
              </p:blipFill>
              <p:spPr>
                <a:xfrm>
                  <a:off x="7013520" y="3943279"/>
                  <a:ext cx="3049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5" name="Entrada de lápiz 74">
                  <a:extLst>
                    <a:ext uri="{FF2B5EF4-FFF2-40B4-BE49-F238E27FC236}">
                      <a16:creationId xmlns:a16="http://schemas.microsoft.com/office/drawing/2014/main" id="{C522A0DA-2F36-49A2-80DE-F1FF73936117}"/>
                    </a:ext>
                  </a:extLst>
                </p14:cNvPr>
                <p14:cNvContentPartPr/>
                <p14:nvPr/>
              </p14:nvContentPartPr>
              <p14:xfrm>
                <a:off x="7296480" y="4160719"/>
                <a:ext cx="132480" cy="127080"/>
              </p14:xfrm>
            </p:contentPart>
          </mc:Choice>
          <mc:Fallback xmlns="">
            <p:pic>
              <p:nvPicPr>
                <p:cNvPr id="75" name="Entrada de lápiz 74">
                  <a:extLst>
                    <a:ext uri="{FF2B5EF4-FFF2-40B4-BE49-F238E27FC236}">
                      <a16:creationId xmlns:a16="http://schemas.microsoft.com/office/drawing/2014/main" id="{C522A0DA-2F36-49A2-80DE-F1FF73936117}"/>
                    </a:ext>
                  </a:extLst>
                </p:cNvPr>
                <p:cNvPicPr/>
                <p:nvPr/>
              </p:nvPicPr>
              <p:blipFill>
                <a:blip r:embed="rId132"/>
                <a:stretch>
                  <a:fillRect/>
                </a:stretch>
              </p:blipFill>
              <p:spPr>
                <a:xfrm>
                  <a:off x="7287840" y="4152079"/>
                  <a:ext cx="150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Entrada de lápiz 75">
                  <a:extLst>
                    <a:ext uri="{FF2B5EF4-FFF2-40B4-BE49-F238E27FC236}">
                      <a16:creationId xmlns:a16="http://schemas.microsoft.com/office/drawing/2014/main" id="{2AADB2A7-76D2-42F4-AD9E-300BA06DAD58}"/>
                    </a:ext>
                  </a:extLst>
                </p14:cNvPr>
                <p14:cNvContentPartPr/>
                <p14:nvPr/>
              </p14:nvContentPartPr>
              <p14:xfrm>
                <a:off x="7505280" y="4199239"/>
                <a:ext cx="116640" cy="135720"/>
              </p14:xfrm>
            </p:contentPart>
          </mc:Choice>
          <mc:Fallback xmlns="">
            <p:pic>
              <p:nvPicPr>
                <p:cNvPr id="76" name="Entrada de lápiz 75">
                  <a:extLst>
                    <a:ext uri="{FF2B5EF4-FFF2-40B4-BE49-F238E27FC236}">
                      <a16:creationId xmlns:a16="http://schemas.microsoft.com/office/drawing/2014/main" id="{2AADB2A7-76D2-42F4-AD9E-300BA06DAD58}"/>
                    </a:ext>
                  </a:extLst>
                </p:cNvPr>
                <p:cNvPicPr/>
                <p:nvPr/>
              </p:nvPicPr>
              <p:blipFill>
                <a:blip r:embed="rId134"/>
                <a:stretch>
                  <a:fillRect/>
                </a:stretch>
              </p:blipFill>
              <p:spPr>
                <a:xfrm>
                  <a:off x="7496280" y="4190239"/>
                  <a:ext cx="134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Entrada de lápiz 76">
                  <a:extLst>
                    <a:ext uri="{FF2B5EF4-FFF2-40B4-BE49-F238E27FC236}">
                      <a16:creationId xmlns:a16="http://schemas.microsoft.com/office/drawing/2014/main" id="{4F24DE90-5575-4714-8E77-84508485BF40}"/>
                    </a:ext>
                  </a:extLst>
                </p14:cNvPr>
                <p14:cNvContentPartPr/>
                <p14:nvPr/>
              </p14:nvContentPartPr>
              <p14:xfrm>
                <a:off x="7482240" y="4274839"/>
                <a:ext cx="70200" cy="7200"/>
              </p14:xfrm>
            </p:contentPart>
          </mc:Choice>
          <mc:Fallback xmlns="">
            <p:pic>
              <p:nvPicPr>
                <p:cNvPr id="77" name="Entrada de lápiz 76">
                  <a:extLst>
                    <a:ext uri="{FF2B5EF4-FFF2-40B4-BE49-F238E27FC236}">
                      <a16:creationId xmlns:a16="http://schemas.microsoft.com/office/drawing/2014/main" id="{4F24DE90-5575-4714-8E77-84508485BF40}"/>
                    </a:ext>
                  </a:extLst>
                </p:cNvPr>
                <p:cNvPicPr/>
                <p:nvPr/>
              </p:nvPicPr>
              <p:blipFill>
                <a:blip r:embed="rId136"/>
                <a:stretch>
                  <a:fillRect/>
                </a:stretch>
              </p:blipFill>
              <p:spPr>
                <a:xfrm>
                  <a:off x="7473600" y="4265839"/>
                  <a:ext cx="87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Entrada de lápiz 77">
                  <a:extLst>
                    <a:ext uri="{FF2B5EF4-FFF2-40B4-BE49-F238E27FC236}">
                      <a16:creationId xmlns:a16="http://schemas.microsoft.com/office/drawing/2014/main" id="{D87DB3AC-63A0-4856-8C29-574F40A0F454}"/>
                    </a:ext>
                  </a:extLst>
                </p14:cNvPr>
                <p14:cNvContentPartPr/>
                <p14:nvPr/>
              </p14:nvContentPartPr>
              <p14:xfrm>
                <a:off x="7506720" y="4211479"/>
                <a:ext cx="148320" cy="25920"/>
              </p14:xfrm>
            </p:contentPart>
          </mc:Choice>
          <mc:Fallback xmlns="">
            <p:pic>
              <p:nvPicPr>
                <p:cNvPr id="78" name="Entrada de lápiz 77">
                  <a:extLst>
                    <a:ext uri="{FF2B5EF4-FFF2-40B4-BE49-F238E27FC236}">
                      <a16:creationId xmlns:a16="http://schemas.microsoft.com/office/drawing/2014/main" id="{D87DB3AC-63A0-4856-8C29-574F40A0F454}"/>
                    </a:ext>
                  </a:extLst>
                </p:cNvPr>
                <p:cNvPicPr/>
                <p:nvPr/>
              </p:nvPicPr>
              <p:blipFill>
                <a:blip r:embed="rId138"/>
                <a:stretch>
                  <a:fillRect/>
                </a:stretch>
              </p:blipFill>
              <p:spPr>
                <a:xfrm>
                  <a:off x="7497720" y="4202479"/>
                  <a:ext cx="165960" cy="43560"/>
                </a:xfrm>
                <a:prstGeom prst="rect">
                  <a:avLst/>
                </a:prstGeom>
              </p:spPr>
            </p:pic>
          </mc:Fallback>
        </mc:AlternateContent>
      </p:grpSp>
      <p:grpSp>
        <p:nvGrpSpPr>
          <p:cNvPr id="96" name="Grupo 95">
            <a:extLst>
              <a:ext uri="{FF2B5EF4-FFF2-40B4-BE49-F238E27FC236}">
                <a16:creationId xmlns:a16="http://schemas.microsoft.com/office/drawing/2014/main" id="{4474EF67-2349-4A31-A1C3-4AACF83B899F}"/>
              </a:ext>
            </a:extLst>
          </p:cNvPr>
          <p:cNvGrpSpPr/>
          <p:nvPr/>
        </p:nvGrpSpPr>
        <p:grpSpPr>
          <a:xfrm>
            <a:off x="4034520" y="4662199"/>
            <a:ext cx="575280" cy="316440"/>
            <a:chOff x="4034520" y="4662199"/>
            <a:chExt cx="575280" cy="316440"/>
          </a:xfrm>
        </p:grpSpPr>
        <mc:AlternateContent xmlns:mc="http://schemas.openxmlformats.org/markup-compatibility/2006" xmlns:p14="http://schemas.microsoft.com/office/powerpoint/2010/main">
          <mc:Choice Requires="p14">
            <p:contentPart p14:bwMode="auto" r:id="rId139">
              <p14:nvContentPartPr>
                <p14:cNvPr id="84" name="Entrada de lápiz 83">
                  <a:extLst>
                    <a:ext uri="{FF2B5EF4-FFF2-40B4-BE49-F238E27FC236}">
                      <a16:creationId xmlns:a16="http://schemas.microsoft.com/office/drawing/2014/main" id="{072C1A89-1EC2-4BD0-B6E8-6975CB7C54D0}"/>
                    </a:ext>
                  </a:extLst>
                </p14:cNvPr>
                <p14:cNvContentPartPr/>
                <p14:nvPr/>
              </p14:nvContentPartPr>
              <p14:xfrm>
                <a:off x="4034520" y="4662199"/>
                <a:ext cx="324360" cy="274680"/>
              </p14:xfrm>
            </p:contentPart>
          </mc:Choice>
          <mc:Fallback xmlns="">
            <p:pic>
              <p:nvPicPr>
                <p:cNvPr id="84" name="Entrada de lápiz 83">
                  <a:extLst>
                    <a:ext uri="{FF2B5EF4-FFF2-40B4-BE49-F238E27FC236}">
                      <a16:creationId xmlns:a16="http://schemas.microsoft.com/office/drawing/2014/main" id="{072C1A89-1EC2-4BD0-B6E8-6975CB7C54D0}"/>
                    </a:ext>
                  </a:extLst>
                </p:cNvPr>
                <p:cNvPicPr/>
                <p:nvPr/>
              </p:nvPicPr>
              <p:blipFill>
                <a:blip r:embed="rId140"/>
                <a:stretch>
                  <a:fillRect/>
                </a:stretch>
              </p:blipFill>
              <p:spPr>
                <a:xfrm>
                  <a:off x="4025880" y="4653559"/>
                  <a:ext cx="342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Entrada de lápiz 84">
                  <a:extLst>
                    <a:ext uri="{FF2B5EF4-FFF2-40B4-BE49-F238E27FC236}">
                      <a16:creationId xmlns:a16="http://schemas.microsoft.com/office/drawing/2014/main" id="{EEBB9CCE-EEDE-4B00-B666-2B667AA5072F}"/>
                    </a:ext>
                  </a:extLst>
                </p14:cNvPr>
                <p14:cNvContentPartPr/>
                <p14:nvPr/>
              </p14:nvContentPartPr>
              <p14:xfrm>
                <a:off x="4458240" y="4842919"/>
                <a:ext cx="151560" cy="135720"/>
              </p14:xfrm>
            </p:contentPart>
          </mc:Choice>
          <mc:Fallback xmlns="">
            <p:pic>
              <p:nvPicPr>
                <p:cNvPr id="85" name="Entrada de lápiz 84">
                  <a:extLst>
                    <a:ext uri="{FF2B5EF4-FFF2-40B4-BE49-F238E27FC236}">
                      <a16:creationId xmlns:a16="http://schemas.microsoft.com/office/drawing/2014/main" id="{EEBB9CCE-EEDE-4B00-B666-2B667AA5072F}"/>
                    </a:ext>
                  </a:extLst>
                </p:cNvPr>
                <p:cNvPicPr/>
                <p:nvPr/>
              </p:nvPicPr>
              <p:blipFill>
                <a:blip r:embed="rId142"/>
                <a:stretch>
                  <a:fillRect/>
                </a:stretch>
              </p:blipFill>
              <p:spPr>
                <a:xfrm>
                  <a:off x="4449600" y="4833919"/>
                  <a:ext cx="169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Entrada de lápiz 85">
                  <a:extLst>
                    <a:ext uri="{FF2B5EF4-FFF2-40B4-BE49-F238E27FC236}">
                      <a16:creationId xmlns:a16="http://schemas.microsoft.com/office/drawing/2014/main" id="{3C71234B-571A-44BB-8D46-B3AEC9C1CA89}"/>
                    </a:ext>
                  </a:extLst>
                </p14:cNvPr>
                <p14:cNvContentPartPr/>
                <p14:nvPr/>
              </p14:nvContentPartPr>
              <p14:xfrm>
                <a:off x="4459680" y="4911679"/>
                <a:ext cx="86760" cy="21960"/>
              </p14:xfrm>
            </p:contentPart>
          </mc:Choice>
          <mc:Fallback xmlns="">
            <p:pic>
              <p:nvPicPr>
                <p:cNvPr id="86" name="Entrada de lápiz 85">
                  <a:extLst>
                    <a:ext uri="{FF2B5EF4-FFF2-40B4-BE49-F238E27FC236}">
                      <a16:creationId xmlns:a16="http://schemas.microsoft.com/office/drawing/2014/main" id="{3C71234B-571A-44BB-8D46-B3AEC9C1CA89}"/>
                    </a:ext>
                  </a:extLst>
                </p:cNvPr>
                <p:cNvPicPr/>
                <p:nvPr/>
              </p:nvPicPr>
              <p:blipFill>
                <a:blip r:embed="rId144"/>
                <a:stretch>
                  <a:fillRect/>
                </a:stretch>
              </p:blipFill>
              <p:spPr>
                <a:xfrm>
                  <a:off x="4451040" y="4903039"/>
                  <a:ext cx="104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Entrada de lápiz 86">
                  <a:extLst>
                    <a:ext uri="{FF2B5EF4-FFF2-40B4-BE49-F238E27FC236}">
                      <a16:creationId xmlns:a16="http://schemas.microsoft.com/office/drawing/2014/main" id="{646BF0E3-B209-45F2-AE67-DB022CE05323}"/>
                    </a:ext>
                  </a:extLst>
                </p14:cNvPr>
                <p14:cNvContentPartPr/>
                <p14:nvPr/>
              </p14:nvContentPartPr>
              <p14:xfrm>
                <a:off x="4425840" y="4849039"/>
                <a:ext cx="156240" cy="31320"/>
              </p14:xfrm>
            </p:contentPart>
          </mc:Choice>
          <mc:Fallback xmlns="">
            <p:pic>
              <p:nvPicPr>
                <p:cNvPr id="87" name="Entrada de lápiz 86">
                  <a:extLst>
                    <a:ext uri="{FF2B5EF4-FFF2-40B4-BE49-F238E27FC236}">
                      <a16:creationId xmlns:a16="http://schemas.microsoft.com/office/drawing/2014/main" id="{646BF0E3-B209-45F2-AE67-DB022CE05323}"/>
                    </a:ext>
                  </a:extLst>
                </p:cNvPr>
                <p:cNvPicPr/>
                <p:nvPr/>
              </p:nvPicPr>
              <p:blipFill>
                <a:blip r:embed="rId146"/>
                <a:stretch>
                  <a:fillRect/>
                </a:stretch>
              </p:blipFill>
              <p:spPr>
                <a:xfrm>
                  <a:off x="4417200" y="4840039"/>
                  <a:ext cx="173880" cy="48960"/>
                </a:xfrm>
                <a:prstGeom prst="rect">
                  <a:avLst/>
                </a:prstGeom>
              </p:spPr>
            </p:pic>
          </mc:Fallback>
        </mc:AlternateContent>
      </p:grpSp>
      <p:grpSp>
        <p:nvGrpSpPr>
          <p:cNvPr id="95" name="Grupo 94">
            <a:extLst>
              <a:ext uri="{FF2B5EF4-FFF2-40B4-BE49-F238E27FC236}">
                <a16:creationId xmlns:a16="http://schemas.microsoft.com/office/drawing/2014/main" id="{501CAF31-4012-4A70-9D36-A3CF00548F90}"/>
              </a:ext>
            </a:extLst>
          </p:cNvPr>
          <p:cNvGrpSpPr/>
          <p:nvPr/>
        </p:nvGrpSpPr>
        <p:grpSpPr>
          <a:xfrm>
            <a:off x="4957200" y="4836439"/>
            <a:ext cx="159480" cy="92880"/>
            <a:chOff x="4957200" y="4836439"/>
            <a:chExt cx="159480" cy="92880"/>
          </a:xfrm>
        </p:grpSpPr>
        <mc:AlternateContent xmlns:mc="http://schemas.openxmlformats.org/markup-compatibility/2006" xmlns:p14="http://schemas.microsoft.com/office/powerpoint/2010/main">
          <mc:Choice Requires="p14">
            <p:contentPart p14:bwMode="auto" r:id="rId147">
              <p14:nvContentPartPr>
                <p14:cNvPr id="88" name="Entrada de lápiz 87">
                  <a:extLst>
                    <a:ext uri="{FF2B5EF4-FFF2-40B4-BE49-F238E27FC236}">
                      <a16:creationId xmlns:a16="http://schemas.microsoft.com/office/drawing/2014/main" id="{54C4AD93-0009-447D-B016-79E2F3002089}"/>
                    </a:ext>
                  </a:extLst>
                </p14:cNvPr>
                <p14:cNvContentPartPr/>
                <p14:nvPr/>
              </p14:nvContentPartPr>
              <p14:xfrm>
                <a:off x="4957200" y="4836439"/>
                <a:ext cx="120240" cy="10440"/>
              </p14:xfrm>
            </p:contentPart>
          </mc:Choice>
          <mc:Fallback xmlns="">
            <p:pic>
              <p:nvPicPr>
                <p:cNvPr id="88" name="Entrada de lápiz 87">
                  <a:extLst>
                    <a:ext uri="{FF2B5EF4-FFF2-40B4-BE49-F238E27FC236}">
                      <a16:creationId xmlns:a16="http://schemas.microsoft.com/office/drawing/2014/main" id="{54C4AD93-0009-447D-B016-79E2F3002089}"/>
                    </a:ext>
                  </a:extLst>
                </p:cNvPr>
                <p:cNvPicPr/>
                <p:nvPr/>
              </p:nvPicPr>
              <p:blipFill>
                <a:blip r:embed="rId148"/>
                <a:stretch>
                  <a:fillRect/>
                </a:stretch>
              </p:blipFill>
              <p:spPr>
                <a:xfrm>
                  <a:off x="4948200" y="4827799"/>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Entrada de lápiz 88">
                  <a:extLst>
                    <a:ext uri="{FF2B5EF4-FFF2-40B4-BE49-F238E27FC236}">
                      <a16:creationId xmlns:a16="http://schemas.microsoft.com/office/drawing/2014/main" id="{E3AAA387-60F5-41C7-8ADF-E73E8F9640F0}"/>
                    </a:ext>
                  </a:extLst>
                </p14:cNvPr>
                <p14:cNvContentPartPr/>
                <p14:nvPr/>
              </p14:nvContentPartPr>
              <p14:xfrm>
                <a:off x="4964040" y="4910239"/>
                <a:ext cx="152640" cy="19080"/>
              </p14:xfrm>
            </p:contentPart>
          </mc:Choice>
          <mc:Fallback xmlns="">
            <p:pic>
              <p:nvPicPr>
                <p:cNvPr id="89" name="Entrada de lápiz 88">
                  <a:extLst>
                    <a:ext uri="{FF2B5EF4-FFF2-40B4-BE49-F238E27FC236}">
                      <a16:creationId xmlns:a16="http://schemas.microsoft.com/office/drawing/2014/main" id="{E3AAA387-60F5-41C7-8ADF-E73E8F9640F0}"/>
                    </a:ext>
                  </a:extLst>
                </p:cNvPr>
                <p:cNvPicPr/>
                <p:nvPr/>
              </p:nvPicPr>
              <p:blipFill>
                <a:blip r:embed="rId150"/>
                <a:stretch>
                  <a:fillRect/>
                </a:stretch>
              </p:blipFill>
              <p:spPr>
                <a:xfrm>
                  <a:off x="4955400" y="4901599"/>
                  <a:ext cx="170280" cy="36720"/>
                </a:xfrm>
                <a:prstGeom prst="rect">
                  <a:avLst/>
                </a:prstGeom>
              </p:spPr>
            </p:pic>
          </mc:Fallback>
        </mc:AlternateContent>
      </p:grpSp>
      <p:grpSp>
        <p:nvGrpSpPr>
          <p:cNvPr id="99" name="Grupo 98">
            <a:extLst>
              <a:ext uri="{FF2B5EF4-FFF2-40B4-BE49-F238E27FC236}">
                <a16:creationId xmlns:a16="http://schemas.microsoft.com/office/drawing/2014/main" id="{9E69D185-E740-4AAF-B2D5-484AE582C66D}"/>
              </a:ext>
            </a:extLst>
          </p:cNvPr>
          <p:cNvGrpSpPr/>
          <p:nvPr/>
        </p:nvGrpSpPr>
        <p:grpSpPr>
          <a:xfrm>
            <a:off x="5340600" y="4679839"/>
            <a:ext cx="1765800" cy="339120"/>
            <a:chOff x="5340600" y="4679839"/>
            <a:chExt cx="1765800" cy="339120"/>
          </a:xfrm>
        </p:grpSpPr>
        <mc:AlternateContent xmlns:mc="http://schemas.openxmlformats.org/markup-compatibility/2006" xmlns:p14="http://schemas.microsoft.com/office/powerpoint/2010/main">
          <mc:Choice Requires="p14">
            <p:contentPart p14:bwMode="auto" r:id="rId151">
              <p14:nvContentPartPr>
                <p14:cNvPr id="90" name="Entrada de lápiz 89">
                  <a:extLst>
                    <a:ext uri="{FF2B5EF4-FFF2-40B4-BE49-F238E27FC236}">
                      <a16:creationId xmlns:a16="http://schemas.microsoft.com/office/drawing/2014/main" id="{44F6F909-62EE-4BEE-8C92-50D8D3FF9A2B}"/>
                    </a:ext>
                  </a:extLst>
                </p14:cNvPr>
                <p14:cNvContentPartPr/>
                <p14:nvPr/>
              </p14:nvContentPartPr>
              <p14:xfrm>
                <a:off x="5340600" y="4679839"/>
                <a:ext cx="219600" cy="252000"/>
              </p14:xfrm>
            </p:contentPart>
          </mc:Choice>
          <mc:Fallback xmlns="">
            <p:pic>
              <p:nvPicPr>
                <p:cNvPr id="90" name="Entrada de lápiz 89">
                  <a:extLst>
                    <a:ext uri="{FF2B5EF4-FFF2-40B4-BE49-F238E27FC236}">
                      <a16:creationId xmlns:a16="http://schemas.microsoft.com/office/drawing/2014/main" id="{44F6F909-62EE-4BEE-8C92-50D8D3FF9A2B}"/>
                    </a:ext>
                  </a:extLst>
                </p:cNvPr>
                <p:cNvPicPr/>
                <p:nvPr/>
              </p:nvPicPr>
              <p:blipFill>
                <a:blip r:embed="rId152"/>
                <a:stretch>
                  <a:fillRect/>
                </a:stretch>
              </p:blipFill>
              <p:spPr>
                <a:xfrm>
                  <a:off x="5331600" y="4670839"/>
                  <a:ext cx="237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Entrada de lápiz 90">
                  <a:extLst>
                    <a:ext uri="{FF2B5EF4-FFF2-40B4-BE49-F238E27FC236}">
                      <a16:creationId xmlns:a16="http://schemas.microsoft.com/office/drawing/2014/main" id="{A7BFE3F9-8C06-42BF-BA30-4C02A6FF16C0}"/>
                    </a:ext>
                  </a:extLst>
                </p14:cNvPr>
                <p14:cNvContentPartPr/>
                <p14:nvPr/>
              </p14:nvContentPartPr>
              <p14:xfrm>
                <a:off x="5646960" y="4820239"/>
                <a:ext cx="259920" cy="188640"/>
              </p14:xfrm>
            </p:contentPart>
          </mc:Choice>
          <mc:Fallback xmlns="">
            <p:pic>
              <p:nvPicPr>
                <p:cNvPr id="91" name="Entrada de lápiz 90">
                  <a:extLst>
                    <a:ext uri="{FF2B5EF4-FFF2-40B4-BE49-F238E27FC236}">
                      <a16:creationId xmlns:a16="http://schemas.microsoft.com/office/drawing/2014/main" id="{A7BFE3F9-8C06-42BF-BA30-4C02A6FF16C0}"/>
                    </a:ext>
                  </a:extLst>
                </p:cNvPr>
                <p:cNvPicPr/>
                <p:nvPr/>
              </p:nvPicPr>
              <p:blipFill>
                <a:blip r:embed="rId154"/>
                <a:stretch>
                  <a:fillRect/>
                </a:stretch>
              </p:blipFill>
              <p:spPr>
                <a:xfrm>
                  <a:off x="5637960" y="4811239"/>
                  <a:ext cx="277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Entrada de lápiz 91">
                  <a:extLst>
                    <a:ext uri="{FF2B5EF4-FFF2-40B4-BE49-F238E27FC236}">
                      <a16:creationId xmlns:a16="http://schemas.microsoft.com/office/drawing/2014/main" id="{7C46510C-2B45-409B-8DC5-9F13DEAEDDDE}"/>
                    </a:ext>
                  </a:extLst>
                </p14:cNvPr>
                <p14:cNvContentPartPr/>
                <p14:nvPr/>
              </p14:nvContentPartPr>
              <p14:xfrm>
                <a:off x="6098400" y="4771639"/>
                <a:ext cx="28800" cy="117000"/>
              </p14:xfrm>
            </p:contentPart>
          </mc:Choice>
          <mc:Fallback xmlns="">
            <p:pic>
              <p:nvPicPr>
                <p:cNvPr id="92" name="Entrada de lápiz 91">
                  <a:extLst>
                    <a:ext uri="{FF2B5EF4-FFF2-40B4-BE49-F238E27FC236}">
                      <a16:creationId xmlns:a16="http://schemas.microsoft.com/office/drawing/2014/main" id="{7C46510C-2B45-409B-8DC5-9F13DEAEDDDE}"/>
                    </a:ext>
                  </a:extLst>
                </p:cNvPr>
                <p:cNvPicPr/>
                <p:nvPr/>
              </p:nvPicPr>
              <p:blipFill>
                <a:blip r:embed="rId156"/>
                <a:stretch>
                  <a:fillRect/>
                </a:stretch>
              </p:blipFill>
              <p:spPr>
                <a:xfrm>
                  <a:off x="6089760" y="4762639"/>
                  <a:ext cx="46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Entrada de lápiz 92">
                  <a:extLst>
                    <a:ext uri="{FF2B5EF4-FFF2-40B4-BE49-F238E27FC236}">
                      <a16:creationId xmlns:a16="http://schemas.microsoft.com/office/drawing/2014/main" id="{23137AA6-544A-4E2B-BC82-F880B80E8B8E}"/>
                    </a:ext>
                  </a:extLst>
                </p14:cNvPr>
                <p14:cNvContentPartPr/>
                <p14:nvPr/>
              </p14:nvContentPartPr>
              <p14:xfrm>
                <a:off x="6044400" y="4868119"/>
                <a:ext cx="293400" cy="8640"/>
              </p14:xfrm>
            </p:contentPart>
          </mc:Choice>
          <mc:Fallback xmlns="">
            <p:pic>
              <p:nvPicPr>
                <p:cNvPr id="93" name="Entrada de lápiz 92">
                  <a:extLst>
                    <a:ext uri="{FF2B5EF4-FFF2-40B4-BE49-F238E27FC236}">
                      <a16:creationId xmlns:a16="http://schemas.microsoft.com/office/drawing/2014/main" id="{23137AA6-544A-4E2B-BC82-F880B80E8B8E}"/>
                    </a:ext>
                  </a:extLst>
                </p:cNvPr>
                <p:cNvPicPr/>
                <p:nvPr/>
              </p:nvPicPr>
              <p:blipFill>
                <a:blip r:embed="rId158"/>
                <a:stretch>
                  <a:fillRect/>
                </a:stretch>
              </p:blipFill>
              <p:spPr>
                <a:xfrm>
                  <a:off x="6035760" y="4859119"/>
                  <a:ext cx="311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7" name="Entrada de lápiz 96">
                  <a:extLst>
                    <a:ext uri="{FF2B5EF4-FFF2-40B4-BE49-F238E27FC236}">
                      <a16:creationId xmlns:a16="http://schemas.microsoft.com/office/drawing/2014/main" id="{E9DECC02-33B6-479D-8AB8-04D62B019B8B}"/>
                    </a:ext>
                  </a:extLst>
                </p14:cNvPr>
                <p14:cNvContentPartPr/>
                <p14:nvPr/>
              </p14:nvContentPartPr>
              <p14:xfrm>
                <a:off x="6510960" y="4680199"/>
                <a:ext cx="330480" cy="257040"/>
              </p14:xfrm>
            </p:contentPart>
          </mc:Choice>
          <mc:Fallback xmlns="">
            <p:pic>
              <p:nvPicPr>
                <p:cNvPr id="97" name="Entrada de lápiz 96">
                  <a:extLst>
                    <a:ext uri="{FF2B5EF4-FFF2-40B4-BE49-F238E27FC236}">
                      <a16:creationId xmlns:a16="http://schemas.microsoft.com/office/drawing/2014/main" id="{E9DECC02-33B6-479D-8AB8-04D62B019B8B}"/>
                    </a:ext>
                  </a:extLst>
                </p:cNvPr>
                <p:cNvPicPr/>
                <p:nvPr/>
              </p:nvPicPr>
              <p:blipFill>
                <a:blip r:embed="rId160"/>
                <a:stretch>
                  <a:fillRect/>
                </a:stretch>
              </p:blipFill>
              <p:spPr>
                <a:xfrm>
                  <a:off x="6502320" y="4671559"/>
                  <a:ext cx="348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Entrada de lápiz 97">
                  <a:extLst>
                    <a:ext uri="{FF2B5EF4-FFF2-40B4-BE49-F238E27FC236}">
                      <a16:creationId xmlns:a16="http://schemas.microsoft.com/office/drawing/2014/main" id="{1DE2C1EA-0B64-4691-8900-CD329B5B0174}"/>
                    </a:ext>
                  </a:extLst>
                </p14:cNvPr>
                <p14:cNvContentPartPr/>
                <p14:nvPr/>
              </p14:nvContentPartPr>
              <p14:xfrm>
                <a:off x="6909840" y="4854439"/>
                <a:ext cx="196560" cy="164520"/>
              </p14:xfrm>
            </p:contentPart>
          </mc:Choice>
          <mc:Fallback xmlns="">
            <p:pic>
              <p:nvPicPr>
                <p:cNvPr id="98" name="Entrada de lápiz 97">
                  <a:extLst>
                    <a:ext uri="{FF2B5EF4-FFF2-40B4-BE49-F238E27FC236}">
                      <a16:creationId xmlns:a16="http://schemas.microsoft.com/office/drawing/2014/main" id="{1DE2C1EA-0B64-4691-8900-CD329B5B0174}"/>
                    </a:ext>
                  </a:extLst>
                </p:cNvPr>
                <p:cNvPicPr/>
                <p:nvPr/>
              </p:nvPicPr>
              <p:blipFill>
                <a:blip r:embed="rId162"/>
                <a:stretch>
                  <a:fillRect/>
                </a:stretch>
              </p:blipFill>
              <p:spPr>
                <a:xfrm>
                  <a:off x="6901200" y="4845439"/>
                  <a:ext cx="214200" cy="182160"/>
                </a:xfrm>
                <a:prstGeom prst="rect">
                  <a:avLst/>
                </a:prstGeom>
              </p:spPr>
            </p:pic>
          </mc:Fallback>
        </mc:AlternateContent>
      </p:grpSp>
    </p:spTree>
    <p:extLst>
      <p:ext uri="{BB962C8B-B14F-4D97-AF65-F5344CB8AC3E}">
        <p14:creationId xmlns:p14="http://schemas.microsoft.com/office/powerpoint/2010/main" val="340275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8FC90D0A-F472-4D8C-BBC3-93B91539EA9C}"/>
              </a:ext>
            </a:extLst>
          </p:cNvPr>
          <p:cNvGrpSpPr/>
          <p:nvPr/>
        </p:nvGrpSpPr>
        <p:grpSpPr>
          <a:xfrm>
            <a:off x="387720" y="200359"/>
            <a:ext cx="2867040" cy="541800"/>
            <a:chOff x="387720" y="200359"/>
            <a:chExt cx="2867040" cy="54180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B9A3EDD0-7A2F-4712-9593-19883D3B10D0}"/>
                    </a:ext>
                  </a:extLst>
                </p14:cNvPr>
                <p14:cNvContentPartPr/>
                <p14:nvPr/>
              </p14:nvContentPartPr>
              <p14:xfrm>
                <a:off x="387720" y="345079"/>
                <a:ext cx="287280" cy="271080"/>
              </p14:xfrm>
            </p:contentPart>
          </mc:Choice>
          <mc:Fallback xmlns="">
            <p:pic>
              <p:nvPicPr>
                <p:cNvPr id="2" name="Entrada de lápiz 1">
                  <a:extLst>
                    <a:ext uri="{FF2B5EF4-FFF2-40B4-BE49-F238E27FC236}">
                      <a16:creationId xmlns:a16="http://schemas.microsoft.com/office/drawing/2014/main" id="{B9A3EDD0-7A2F-4712-9593-19883D3B10D0}"/>
                    </a:ext>
                  </a:extLst>
                </p:cNvPr>
                <p:cNvPicPr/>
                <p:nvPr/>
              </p:nvPicPr>
              <p:blipFill>
                <a:blip r:embed="rId3"/>
                <a:stretch>
                  <a:fillRect/>
                </a:stretch>
              </p:blipFill>
              <p:spPr>
                <a:xfrm>
                  <a:off x="379080" y="336079"/>
                  <a:ext cx="3049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716F029D-E22D-4371-A3B7-0D20C3A26009}"/>
                    </a:ext>
                  </a:extLst>
                </p14:cNvPr>
                <p14:cNvContentPartPr/>
                <p14:nvPr/>
              </p14:nvContentPartPr>
              <p14:xfrm>
                <a:off x="804600" y="516799"/>
                <a:ext cx="228240" cy="189360"/>
              </p14:xfrm>
            </p:contentPart>
          </mc:Choice>
          <mc:Fallback xmlns="">
            <p:pic>
              <p:nvPicPr>
                <p:cNvPr id="3" name="Entrada de lápiz 2">
                  <a:extLst>
                    <a:ext uri="{FF2B5EF4-FFF2-40B4-BE49-F238E27FC236}">
                      <a16:creationId xmlns:a16="http://schemas.microsoft.com/office/drawing/2014/main" id="{716F029D-E22D-4371-A3B7-0D20C3A26009}"/>
                    </a:ext>
                  </a:extLst>
                </p:cNvPr>
                <p:cNvPicPr/>
                <p:nvPr/>
              </p:nvPicPr>
              <p:blipFill>
                <a:blip r:embed="rId5"/>
                <a:stretch>
                  <a:fillRect/>
                </a:stretch>
              </p:blipFill>
              <p:spPr>
                <a:xfrm>
                  <a:off x="795960" y="508159"/>
                  <a:ext cx="245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D497A6EA-A03C-42AC-B7D0-FB0658458197}"/>
                    </a:ext>
                  </a:extLst>
                </p14:cNvPr>
                <p14:cNvContentPartPr/>
                <p14:nvPr/>
              </p14:nvContentPartPr>
              <p14:xfrm>
                <a:off x="1231560" y="508879"/>
                <a:ext cx="176760" cy="11880"/>
              </p14:xfrm>
            </p:contentPart>
          </mc:Choice>
          <mc:Fallback xmlns="">
            <p:pic>
              <p:nvPicPr>
                <p:cNvPr id="4" name="Entrada de lápiz 3">
                  <a:extLst>
                    <a:ext uri="{FF2B5EF4-FFF2-40B4-BE49-F238E27FC236}">
                      <a16:creationId xmlns:a16="http://schemas.microsoft.com/office/drawing/2014/main" id="{D497A6EA-A03C-42AC-B7D0-FB0658458197}"/>
                    </a:ext>
                  </a:extLst>
                </p:cNvPr>
                <p:cNvPicPr/>
                <p:nvPr/>
              </p:nvPicPr>
              <p:blipFill>
                <a:blip r:embed="rId7"/>
                <a:stretch>
                  <a:fillRect/>
                </a:stretch>
              </p:blipFill>
              <p:spPr>
                <a:xfrm>
                  <a:off x="1222920" y="500239"/>
                  <a:ext cx="194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66FAA7AA-C023-49A8-B30A-73022578BFFC}"/>
                    </a:ext>
                  </a:extLst>
                </p14:cNvPr>
                <p14:cNvContentPartPr/>
                <p14:nvPr/>
              </p14:nvContentPartPr>
              <p14:xfrm>
                <a:off x="1267560" y="599959"/>
                <a:ext cx="130680" cy="13320"/>
              </p14:xfrm>
            </p:contentPart>
          </mc:Choice>
          <mc:Fallback xmlns="">
            <p:pic>
              <p:nvPicPr>
                <p:cNvPr id="5" name="Entrada de lápiz 4">
                  <a:extLst>
                    <a:ext uri="{FF2B5EF4-FFF2-40B4-BE49-F238E27FC236}">
                      <a16:creationId xmlns:a16="http://schemas.microsoft.com/office/drawing/2014/main" id="{66FAA7AA-C023-49A8-B30A-73022578BFFC}"/>
                    </a:ext>
                  </a:extLst>
                </p:cNvPr>
                <p:cNvPicPr/>
                <p:nvPr/>
              </p:nvPicPr>
              <p:blipFill>
                <a:blip r:embed="rId9"/>
                <a:stretch>
                  <a:fillRect/>
                </a:stretch>
              </p:blipFill>
              <p:spPr>
                <a:xfrm>
                  <a:off x="1258560" y="591319"/>
                  <a:ext cx="148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DDC55E61-11E8-4C8D-A582-4DD8E86A5E52}"/>
                    </a:ext>
                  </a:extLst>
                </p14:cNvPr>
                <p14:cNvContentPartPr/>
                <p14:nvPr/>
              </p14:nvContentPartPr>
              <p14:xfrm>
                <a:off x="1641240" y="318439"/>
                <a:ext cx="159840" cy="222120"/>
              </p14:xfrm>
            </p:contentPart>
          </mc:Choice>
          <mc:Fallback xmlns="">
            <p:pic>
              <p:nvPicPr>
                <p:cNvPr id="7" name="Entrada de lápiz 6">
                  <a:extLst>
                    <a:ext uri="{FF2B5EF4-FFF2-40B4-BE49-F238E27FC236}">
                      <a16:creationId xmlns:a16="http://schemas.microsoft.com/office/drawing/2014/main" id="{DDC55E61-11E8-4C8D-A582-4DD8E86A5E52}"/>
                    </a:ext>
                  </a:extLst>
                </p:cNvPr>
                <p:cNvPicPr/>
                <p:nvPr/>
              </p:nvPicPr>
              <p:blipFill>
                <a:blip r:embed="rId11"/>
                <a:stretch>
                  <a:fillRect/>
                </a:stretch>
              </p:blipFill>
              <p:spPr>
                <a:xfrm>
                  <a:off x="1632240" y="309799"/>
                  <a:ext cx="1774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61F0683E-E935-4C60-9173-85FF3E8CDD5E}"/>
                    </a:ext>
                  </a:extLst>
                </p14:cNvPr>
                <p14:cNvContentPartPr/>
                <p14:nvPr/>
              </p14:nvContentPartPr>
              <p14:xfrm>
                <a:off x="1926360" y="323119"/>
                <a:ext cx="206280" cy="186480"/>
              </p14:xfrm>
            </p:contentPart>
          </mc:Choice>
          <mc:Fallback xmlns="">
            <p:pic>
              <p:nvPicPr>
                <p:cNvPr id="8" name="Entrada de lápiz 7">
                  <a:extLst>
                    <a:ext uri="{FF2B5EF4-FFF2-40B4-BE49-F238E27FC236}">
                      <a16:creationId xmlns:a16="http://schemas.microsoft.com/office/drawing/2014/main" id="{61F0683E-E935-4C60-9173-85FF3E8CDD5E}"/>
                    </a:ext>
                  </a:extLst>
                </p:cNvPr>
                <p:cNvPicPr/>
                <p:nvPr/>
              </p:nvPicPr>
              <p:blipFill>
                <a:blip r:embed="rId13"/>
                <a:stretch>
                  <a:fillRect/>
                </a:stretch>
              </p:blipFill>
              <p:spPr>
                <a:xfrm>
                  <a:off x="1917720" y="314479"/>
                  <a:ext cx="2239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B4EB16BE-31BB-4F19-BD87-3A2518B56BD9}"/>
                    </a:ext>
                  </a:extLst>
                </p14:cNvPr>
                <p14:cNvContentPartPr/>
                <p14:nvPr/>
              </p14:nvContentPartPr>
              <p14:xfrm>
                <a:off x="2229120" y="455599"/>
                <a:ext cx="171000" cy="11880"/>
              </p14:xfrm>
            </p:contentPart>
          </mc:Choice>
          <mc:Fallback xmlns="">
            <p:pic>
              <p:nvPicPr>
                <p:cNvPr id="9" name="Entrada de lápiz 8">
                  <a:extLst>
                    <a:ext uri="{FF2B5EF4-FFF2-40B4-BE49-F238E27FC236}">
                      <a16:creationId xmlns:a16="http://schemas.microsoft.com/office/drawing/2014/main" id="{B4EB16BE-31BB-4F19-BD87-3A2518B56BD9}"/>
                    </a:ext>
                  </a:extLst>
                </p:cNvPr>
                <p:cNvPicPr/>
                <p:nvPr/>
              </p:nvPicPr>
              <p:blipFill>
                <a:blip r:embed="rId15"/>
                <a:stretch>
                  <a:fillRect/>
                </a:stretch>
              </p:blipFill>
              <p:spPr>
                <a:xfrm>
                  <a:off x="2220480" y="446959"/>
                  <a:ext cx="188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D75C47C1-4D8E-4ADF-A568-CAB637DDB6FB}"/>
                    </a:ext>
                  </a:extLst>
                </p14:cNvPr>
                <p14:cNvContentPartPr/>
                <p14:nvPr/>
              </p14:nvContentPartPr>
              <p14:xfrm>
                <a:off x="2494800" y="200359"/>
                <a:ext cx="206640" cy="291960"/>
              </p14:xfrm>
            </p:contentPart>
          </mc:Choice>
          <mc:Fallback xmlns="">
            <p:pic>
              <p:nvPicPr>
                <p:cNvPr id="10" name="Entrada de lápiz 9">
                  <a:extLst>
                    <a:ext uri="{FF2B5EF4-FFF2-40B4-BE49-F238E27FC236}">
                      <a16:creationId xmlns:a16="http://schemas.microsoft.com/office/drawing/2014/main" id="{D75C47C1-4D8E-4ADF-A568-CAB637DDB6FB}"/>
                    </a:ext>
                  </a:extLst>
                </p:cNvPr>
                <p:cNvPicPr/>
                <p:nvPr/>
              </p:nvPicPr>
              <p:blipFill>
                <a:blip r:embed="rId17"/>
                <a:stretch>
                  <a:fillRect/>
                </a:stretch>
              </p:blipFill>
              <p:spPr>
                <a:xfrm>
                  <a:off x="2485800" y="191719"/>
                  <a:ext cx="224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57AA80B5-59BE-4F42-A110-52D3E4F950BD}"/>
                    </a:ext>
                  </a:extLst>
                </p14:cNvPr>
                <p14:cNvContentPartPr/>
                <p14:nvPr/>
              </p14:nvContentPartPr>
              <p14:xfrm>
                <a:off x="2735640" y="346159"/>
                <a:ext cx="222120" cy="189720"/>
              </p14:xfrm>
            </p:contentPart>
          </mc:Choice>
          <mc:Fallback xmlns="">
            <p:pic>
              <p:nvPicPr>
                <p:cNvPr id="11" name="Entrada de lápiz 10">
                  <a:extLst>
                    <a:ext uri="{FF2B5EF4-FFF2-40B4-BE49-F238E27FC236}">
                      <a16:creationId xmlns:a16="http://schemas.microsoft.com/office/drawing/2014/main" id="{57AA80B5-59BE-4F42-A110-52D3E4F950BD}"/>
                    </a:ext>
                  </a:extLst>
                </p:cNvPr>
                <p:cNvPicPr/>
                <p:nvPr/>
              </p:nvPicPr>
              <p:blipFill>
                <a:blip r:embed="rId19"/>
                <a:stretch>
                  <a:fillRect/>
                </a:stretch>
              </p:blipFill>
              <p:spPr>
                <a:xfrm>
                  <a:off x="2727000" y="337159"/>
                  <a:ext cx="239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5671B29D-471B-4D85-99CD-9A18311378A4}"/>
                    </a:ext>
                  </a:extLst>
                </p14:cNvPr>
                <p14:cNvContentPartPr/>
                <p14:nvPr/>
              </p14:nvContentPartPr>
              <p14:xfrm>
                <a:off x="2991960" y="387199"/>
                <a:ext cx="139680" cy="164880"/>
              </p14:xfrm>
            </p:contentPart>
          </mc:Choice>
          <mc:Fallback xmlns="">
            <p:pic>
              <p:nvPicPr>
                <p:cNvPr id="12" name="Entrada de lápiz 11">
                  <a:extLst>
                    <a:ext uri="{FF2B5EF4-FFF2-40B4-BE49-F238E27FC236}">
                      <a16:creationId xmlns:a16="http://schemas.microsoft.com/office/drawing/2014/main" id="{5671B29D-471B-4D85-99CD-9A18311378A4}"/>
                    </a:ext>
                  </a:extLst>
                </p:cNvPr>
                <p:cNvPicPr/>
                <p:nvPr/>
              </p:nvPicPr>
              <p:blipFill>
                <a:blip r:embed="rId21"/>
                <a:stretch>
                  <a:fillRect/>
                </a:stretch>
              </p:blipFill>
              <p:spPr>
                <a:xfrm>
                  <a:off x="2982960" y="378199"/>
                  <a:ext cx="157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5AE13A6F-F3AD-407A-A1DD-199A7C2AA403}"/>
                    </a:ext>
                  </a:extLst>
                </p14:cNvPr>
                <p14:cNvContentPartPr/>
                <p14:nvPr/>
              </p14:nvContentPartPr>
              <p14:xfrm>
                <a:off x="3006360" y="487639"/>
                <a:ext cx="88920" cy="5760"/>
              </p14:xfrm>
            </p:contentPart>
          </mc:Choice>
          <mc:Fallback xmlns="">
            <p:pic>
              <p:nvPicPr>
                <p:cNvPr id="13" name="Entrada de lápiz 12">
                  <a:extLst>
                    <a:ext uri="{FF2B5EF4-FFF2-40B4-BE49-F238E27FC236}">
                      <a16:creationId xmlns:a16="http://schemas.microsoft.com/office/drawing/2014/main" id="{5AE13A6F-F3AD-407A-A1DD-199A7C2AA403}"/>
                    </a:ext>
                  </a:extLst>
                </p:cNvPr>
                <p:cNvPicPr/>
                <p:nvPr/>
              </p:nvPicPr>
              <p:blipFill>
                <a:blip r:embed="rId23"/>
                <a:stretch>
                  <a:fillRect/>
                </a:stretch>
              </p:blipFill>
              <p:spPr>
                <a:xfrm>
                  <a:off x="2997720" y="478999"/>
                  <a:ext cx="1065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905F1FF4-8B06-4741-8967-FD5D05BCDDFC}"/>
                    </a:ext>
                  </a:extLst>
                </p14:cNvPr>
                <p14:cNvContentPartPr/>
                <p14:nvPr/>
              </p14:nvContentPartPr>
              <p14:xfrm>
                <a:off x="3046320" y="373879"/>
                <a:ext cx="208440" cy="47160"/>
              </p14:xfrm>
            </p:contentPart>
          </mc:Choice>
          <mc:Fallback xmlns="">
            <p:pic>
              <p:nvPicPr>
                <p:cNvPr id="14" name="Entrada de lápiz 13">
                  <a:extLst>
                    <a:ext uri="{FF2B5EF4-FFF2-40B4-BE49-F238E27FC236}">
                      <a16:creationId xmlns:a16="http://schemas.microsoft.com/office/drawing/2014/main" id="{905F1FF4-8B06-4741-8967-FD5D05BCDDFC}"/>
                    </a:ext>
                  </a:extLst>
                </p:cNvPr>
                <p:cNvPicPr/>
                <p:nvPr/>
              </p:nvPicPr>
              <p:blipFill>
                <a:blip r:embed="rId25"/>
                <a:stretch>
                  <a:fillRect/>
                </a:stretch>
              </p:blipFill>
              <p:spPr>
                <a:xfrm>
                  <a:off x="3037680" y="364879"/>
                  <a:ext cx="2260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3873505E-0D38-4F1F-837C-BD1901FD5D4F}"/>
                    </a:ext>
                  </a:extLst>
                </p14:cNvPr>
                <p14:cNvContentPartPr/>
                <p14:nvPr/>
              </p14:nvContentPartPr>
              <p14:xfrm>
                <a:off x="1603800" y="666199"/>
                <a:ext cx="1642320" cy="75960"/>
              </p14:xfrm>
            </p:contentPart>
          </mc:Choice>
          <mc:Fallback xmlns="">
            <p:pic>
              <p:nvPicPr>
                <p:cNvPr id="15" name="Entrada de lápiz 14">
                  <a:extLst>
                    <a:ext uri="{FF2B5EF4-FFF2-40B4-BE49-F238E27FC236}">
                      <a16:creationId xmlns:a16="http://schemas.microsoft.com/office/drawing/2014/main" id="{3873505E-0D38-4F1F-837C-BD1901FD5D4F}"/>
                    </a:ext>
                  </a:extLst>
                </p:cNvPr>
                <p:cNvPicPr/>
                <p:nvPr/>
              </p:nvPicPr>
              <p:blipFill>
                <a:blip r:embed="rId27"/>
                <a:stretch>
                  <a:fillRect/>
                </a:stretch>
              </p:blipFill>
              <p:spPr>
                <a:xfrm>
                  <a:off x="1595160" y="657559"/>
                  <a:ext cx="1659960" cy="93600"/>
                </a:xfrm>
                <a:prstGeom prst="rect">
                  <a:avLst/>
                </a:prstGeom>
              </p:spPr>
            </p:pic>
          </mc:Fallback>
        </mc:AlternateContent>
      </p:grpSp>
      <p:grpSp>
        <p:nvGrpSpPr>
          <p:cNvPr id="36" name="Grupo 35">
            <a:extLst>
              <a:ext uri="{FF2B5EF4-FFF2-40B4-BE49-F238E27FC236}">
                <a16:creationId xmlns:a16="http://schemas.microsoft.com/office/drawing/2014/main" id="{68FC7019-425D-4495-8EC5-2560DDBE41CC}"/>
              </a:ext>
            </a:extLst>
          </p:cNvPr>
          <p:cNvGrpSpPr/>
          <p:nvPr/>
        </p:nvGrpSpPr>
        <p:grpSpPr>
          <a:xfrm>
            <a:off x="2238480" y="904159"/>
            <a:ext cx="529200" cy="296640"/>
            <a:chOff x="2238480" y="904159"/>
            <a:chExt cx="529200" cy="296640"/>
          </a:xfrm>
        </p:grpSpPr>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BBC171E6-28CE-4513-B532-E12FC8A181F5}"/>
                    </a:ext>
                  </a:extLst>
                </p14:cNvPr>
                <p14:cNvContentPartPr/>
                <p14:nvPr/>
              </p14:nvContentPartPr>
              <p14:xfrm>
                <a:off x="2238480" y="904159"/>
                <a:ext cx="229680" cy="289080"/>
              </p14:xfrm>
            </p:contentPart>
          </mc:Choice>
          <mc:Fallback xmlns="">
            <p:pic>
              <p:nvPicPr>
                <p:cNvPr id="16" name="Entrada de lápiz 15">
                  <a:extLst>
                    <a:ext uri="{FF2B5EF4-FFF2-40B4-BE49-F238E27FC236}">
                      <a16:creationId xmlns:a16="http://schemas.microsoft.com/office/drawing/2014/main" id="{BBC171E6-28CE-4513-B532-E12FC8A181F5}"/>
                    </a:ext>
                  </a:extLst>
                </p:cNvPr>
                <p:cNvPicPr/>
                <p:nvPr/>
              </p:nvPicPr>
              <p:blipFill>
                <a:blip r:embed="rId29"/>
                <a:stretch>
                  <a:fillRect/>
                </a:stretch>
              </p:blipFill>
              <p:spPr>
                <a:xfrm>
                  <a:off x="2229480" y="895159"/>
                  <a:ext cx="2473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B857DF70-7872-4A1E-A99A-5E400E639665}"/>
                    </a:ext>
                  </a:extLst>
                </p14:cNvPr>
                <p14:cNvContentPartPr/>
                <p14:nvPr/>
              </p14:nvContentPartPr>
              <p14:xfrm>
                <a:off x="2501280" y="1025839"/>
                <a:ext cx="266400" cy="174960"/>
              </p14:xfrm>
            </p:contentPart>
          </mc:Choice>
          <mc:Fallback xmlns="">
            <p:pic>
              <p:nvPicPr>
                <p:cNvPr id="17" name="Entrada de lápiz 16">
                  <a:extLst>
                    <a:ext uri="{FF2B5EF4-FFF2-40B4-BE49-F238E27FC236}">
                      <a16:creationId xmlns:a16="http://schemas.microsoft.com/office/drawing/2014/main" id="{B857DF70-7872-4A1E-A99A-5E400E639665}"/>
                    </a:ext>
                  </a:extLst>
                </p:cNvPr>
                <p:cNvPicPr/>
                <p:nvPr/>
              </p:nvPicPr>
              <p:blipFill>
                <a:blip r:embed="rId31"/>
                <a:stretch>
                  <a:fillRect/>
                </a:stretch>
              </p:blipFill>
              <p:spPr>
                <a:xfrm>
                  <a:off x="2492640" y="1017199"/>
                  <a:ext cx="28404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AC04708A-AB9F-48FB-A273-6A582C71EC85}"/>
                  </a:ext>
                </a:extLst>
              </p14:cNvPr>
              <p14:cNvContentPartPr/>
              <p14:nvPr/>
            </p14:nvContentPartPr>
            <p14:xfrm>
              <a:off x="3610440" y="596359"/>
              <a:ext cx="203400" cy="10080"/>
            </p14:xfrm>
          </p:contentPart>
        </mc:Choice>
        <mc:Fallback xmlns="">
          <p:pic>
            <p:nvPicPr>
              <p:cNvPr id="18" name="Entrada de lápiz 17">
                <a:extLst>
                  <a:ext uri="{FF2B5EF4-FFF2-40B4-BE49-F238E27FC236}">
                    <a16:creationId xmlns:a16="http://schemas.microsoft.com/office/drawing/2014/main" id="{AC04708A-AB9F-48FB-A273-6A582C71EC85}"/>
                  </a:ext>
                </a:extLst>
              </p:cNvPr>
              <p:cNvPicPr/>
              <p:nvPr/>
            </p:nvPicPr>
            <p:blipFill>
              <a:blip r:embed="rId33"/>
              <a:stretch>
                <a:fillRect/>
              </a:stretch>
            </p:blipFill>
            <p:spPr>
              <a:xfrm>
                <a:off x="3601440" y="587719"/>
                <a:ext cx="221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279F5413-41DA-48F1-9424-46AF2D22AAC8}"/>
                  </a:ext>
                </a:extLst>
              </p14:cNvPr>
              <p14:cNvContentPartPr/>
              <p14:nvPr/>
            </p14:nvContentPartPr>
            <p14:xfrm>
              <a:off x="3664080" y="689239"/>
              <a:ext cx="150480" cy="10440"/>
            </p14:xfrm>
          </p:contentPart>
        </mc:Choice>
        <mc:Fallback xmlns="">
          <p:pic>
            <p:nvPicPr>
              <p:cNvPr id="19" name="Entrada de lápiz 18">
                <a:extLst>
                  <a:ext uri="{FF2B5EF4-FFF2-40B4-BE49-F238E27FC236}">
                    <a16:creationId xmlns:a16="http://schemas.microsoft.com/office/drawing/2014/main" id="{279F5413-41DA-48F1-9424-46AF2D22AAC8}"/>
                  </a:ext>
                </a:extLst>
              </p:cNvPr>
              <p:cNvPicPr/>
              <p:nvPr/>
            </p:nvPicPr>
            <p:blipFill>
              <a:blip r:embed="rId35"/>
              <a:stretch>
                <a:fillRect/>
              </a:stretch>
            </p:blipFill>
            <p:spPr>
              <a:xfrm>
                <a:off x="3655440" y="680599"/>
                <a:ext cx="168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27ABEB28-E41A-49BA-BE03-6DFD62B274B4}"/>
                  </a:ext>
                </a:extLst>
              </p14:cNvPr>
              <p14:cNvContentPartPr/>
              <p14:nvPr/>
            </p14:nvContentPartPr>
            <p14:xfrm>
              <a:off x="3699360" y="883639"/>
              <a:ext cx="199800" cy="257760"/>
            </p14:xfrm>
          </p:contentPart>
        </mc:Choice>
        <mc:Fallback xmlns="">
          <p:pic>
            <p:nvPicPr>
              <p:cNvPr id="20" name="Entrada de lápiz 19">
                <a:extLst>
                  <a:ext uri="{FF2B5EF4-FFF2-40B4-BE49-F238E27FC236}">
                    <a16:creationId xmlns:a16="http://schemas.microsoft.com/office/drawing/2014/main" id="{27ABEB28-E41A-49BA-BE03-6DFD62B274B4}"/>
                  </a:ext>
                </a:extLst>
              </p:cNvPr>
              <p:cNvPicPr/>
              <p:nvPr/>
            </p:nvPicPr>
            <p:blipFill>
              <a:blip r:embed="rId37"/>
              <a:stretch>
                <a:fillRect/>
              </a:stretch>
            </p:blipFill>
            <p:spPr>
              <a:xfrm>
                <a:off x="3690720" y="874639"/>
                <a:ext cx="217440" cy="275400"/>
              </a:xfrm>
              <a:prstGeom prst="rect">
                <a:avLst/>
              </a:prstGeom>
            </p:spPr>
          </p:pic>
        </mc:Fallback>
      </mc:AlternateContent>
      <p:grpSp>
        <p:nvGrpSpPr>
          <p:cNvPr id="35" name="Grupo 34">
            <a:extLst>
              <a:ext uri="{FF2B5EF4-FFF2-40B4-BE49-F238E27FC236}">
                <a16:creationId xmlns:a16="http://schemas.microsoft.com/office/drawing/2014/main" id="{C2C40C08-5C1A-46D8-AF88-3AEC04D34B27}"/>
              </a:ext>
            </a:extLst>
          </p:cNvPr>
          <p:cNvGrpSpPr/>
          <p:nvPr/>
        </p:nvGrpSpPr>
        <p:grpSpPr>
          <a:xfrm>
            <a:off x="3413520" y="1372879"/>
            <a:ext cx="671760" cy="164520"/>
            <a:chOff x="3413520" y="1372879"/>
            <a:chExt cx="671760" cy="164520"/>
          </a:xfrm>
        </p:grpSpPr>
        <mc:AlternateContent xmlns:mc="http://schemas.openxmlformats.org/markup-compatibility/2006" xmlns:p14="http://schemas.microsoft.com/office/powerpoint/2010/main">
          <mc:Choice Requires="p14">
            <p:contentPart p14:bwMode="auto" r:id="rId38">
              <p14:nvContentPartPr>
                <p14:cNvPr id="21" name="Entrada de lápiz 20">
                  <a:extLst>
                    <a:ext uri="{FF2B5EF4-FFF2-40B4-BE49-F238E27FC236}">
                      <a16:creationId xmlns:a16="http://schemas.microsoft.com/office/drawing/2014/main" id="{CEB21D5F-8522-4F22-BBAA-B37B969B2C47}"/>
                    </a:ext>
                  </a:extLst>
                </p14:cNvPr>
                <p14:cNvContentPartPr/>
                <p14:nvPr/>
              </p14:nvContentPartPr>
              <p14:xfrm>
                <a:off x="3447000" y="1372879"/>
                <a:ext cx="147960" cy="164520"/>
              </p14:xfrm>
            </p:contentPart>
          </mc:Choice>
          <mc:Fallback xmlns="">
            <p:pic>
              <p:nvPicPr>
                <p:cNvPr id="21" name="Entrada de lápiz 20">
                  <a:extLst>
                    <a:ext uri="{FF2B5EF4-FFF2-40B4-BE49-F238E27FC236}">
                      <a16:creationId xmlns:a16="http://schemas.microsoft.com/office/drawing/2014/main" id="{CEB21D5F-8522-4F22-BBAA-B37B969B2C47}"/>
                    </a:ext>
                  </a:extLst>
                </p:cNvPr>
                <p:cNvPicPr/>
                <p:nvPr/>
              </p:nvPicPr>
              <p:blipFill>
                <a:blip r:embed="rId39"/>
                <a:stretch>
                  <a:fillRect/>
                </a:stretch>
              </p:blipFill>
              <p:spPr>
                <a:xfrm>
                  <a:off x="3438360" y="1363879"/>
                  <a:ext cx="165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Entrada de lápiz 21">
                  <a:extLst>
                    <a:ext uri="{FF2B5EF4-FFF2-40B4-BE49-F238E27FC236}">
                      <a16:creationId xmlns:a16="http://schemas.microsoft.com/office/drawing/2014/main" id="{FF1CC348-C7B5-40C7-8840-E5340415D8BD}"/>
                    </a:ext>
                  </a:extLst>
                </p14:cNvPr>
                <p14:cNvContentPartPr/>
                <p14:nvPr/>
              </p14:nvContentPartPr>
              <p14:xfrm>
                <a:off x="3413520" y="1461079"/>
                <a:ext cx="167400" cy="30240"/>
              </p14:xfrm>
            </p:contentPart>
          </mc:Choice>
          <mc:Fallback xmlns="">
            <p:pic>
              <p:nvPicPr>
                <p:cNvPr id="22" name="Entrada de lápiz 21">
                  <a:extLst>
                    <a:ext uri="{FF2B5EF4-FFF2-40B4-BE49-F238E27FC236}">
                      <a16:creationId xmlns:a16="http://schemas.microsoft.com/office/drawing/2014/main" id="{FF1CC348-C7B5-40C7-8840-E5340415D8BD}"/>
                    </a:ext>
                  </a:extLst>
                </p:cNvPr>
                <p:cNvPicPr/>
                <p:nvPr/>
              </p:nvPicPr>
              <p:blipFill>
                <a:blip r:embed="rId41"/>
                <a:stretch>
                  <a:fillRect/>
                </a:stretch>
              </p:blipFill>
              <p:spPr>
                <a:xfrm>
                  <a:off x="3404520" y="1452439"/>
                  <a:ext cx="185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Entrada de lápiz 22">
                  <a:extLst>
                    <a:ext uri="{FF2B5EF4-FFF2-40B4-BE49-F238E27FC236}">
                      <a16:creationId xmlns:a16="http://schemas.microsoft.com/office/drawing/2014/main" id="{8704F496-EC3D-41BE-B643-8D8C4791FC1A}"/>
                    </a:ext>
                  </a:extLst>
                </p14:cNvPr>
                <p14:cNvContentPartPr/>
                <p14:nvPr/>
              </p14:nvContentPartPr>
              <p14:xfrm>
                <a:off x="3660120" y="1400599"/>
                <a:ext cx="225360" cy="127800"/>
              </p14:xfrm>
            </p:contentPart>
          </mc:Choice>
          <mc:Fallback xmlns="">
            <p:pic>
              <p:nvPicPr>
                <p:cNvPr id="23" name="Entrada de lápiz 22">
                  <a:extLst>
                    <a:ext uri="{FF2B5EF4-FFF2-40B4-BE49-F238E27FC236}">
                      <a16:creationId xmlns:a16="http://schemas.microsoft.com/office/drawing/2014/main" id="{8704F496-EC3D-41BE-B643-8D8C4791FC1A}"/>
                    </a:ext>
                  </a:extLst>
                </p:cNvPr>
                <p:cNvPicPr/>
                <p:nvPr/>
              </p:nvPicPr>
              <p:blipFill>
                <a:blip r:embed="rId43"/>
                <a:stretch>
                  <a:fillRect/>
                </a:stretch>
              </p:blipFill>
              <p:spPr>
                <a:xfrm>
                  <a:off x="3651120" y="1391599"/>
                  <a:ext cx="243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Entrada de lápiz 23">
                  <a:extLst>
                    <a:ext uri="{FF2B5EF4-FFF2-40B4-BE49-F238E27FC236}">
                      <a16:creationId xmlns:a16="http://schemas.microsoft.com/office/drawing/2014/main" id="{D1ECB11B-E713-4D85-B232-3A6050594E53}"/>
                    </a:ext>
                  </a:extLst>
                </p14:cNvPr>
                <p14:cNvContentPartPr/>
                <p14:nvPr/>
              </p14:nvContentPartPr>
              <p14:xfrm>
                <a:off x="3893400" y="1426879"/>
                <a:ext cx="44280" cy="72360"/>
              </p14:xfrm>
            </p:contentPart>
          </mc:Choice>
          <mc:Fallback xmlns="">
            <p:pic>
              <p:nvPicPr>
                <p:cNvPr id="24" name="Entrada de lápiz 23">
                  <a:extLst>
                    <a:ext uri="{FF2B5EF4-FFF2-40B4-BE49-F238E27FC236}">
                      <a16:creationId xmlns:a16="http://schemas.microsoft.com/office/drawing/2014/main" id="{D1ECB11B-E713-4D85-B232-3A6050594E53}"/>
                    </a:ext>
                  </a:extLst>
                </p:cNvPr>
                <p:cNvPicPr/>
                <p:nvPr/>
              </p:nvPicPr>
              <p:blipFill>
                <a:blip r:embed="rId45"/>
                <a:stretch>
                  <a:fillRect/>
                </a:stretch>
              </p:blipFill>
              <p:spPr>
                <a:xfrm>
                  <a:off x="3884400" y="1418239"/>
                  <a:ext cx="619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Entrada de lápiz 24">
                  <a:extLst>
                    <a:ext uri="{FF2B5EF4-FFF2-40B4-BE49-F238E27FC236}">
                      <a16:creationId xmlns:a16="http://schemas.microsoft.com/office/drawing/2014/main" id="{8DB4F5DF-6A9D-49A9-8583-6A5365C43B11}"/>
                    </a:ext>
                  </a:extLst>
                </p14:cNvPr>
                <p14:cNvContentPartPr/>
                <p14:nvPr/>
              </p14:nvContentPartPr>
              <p14:xfrm>
                <a:off x="3841200" y="1381159"/>
                <a:ext cx="244080" cy="124200"/>
              </p14:xfrm>
            </p:contentPart>
          </mc:Choice>
          <mc:Fallback xmlns="">
            <p:pic>
              <p:nvPicPr>
                <p:cNvPr id="25" name="Entrada de lápiz 24">
                  <a:extLst>
                    <a:ext uri="{FF2B5EF4-FFF2-40B4-BE49-F238E27FC236}">
                      <a16:creationId xmlns:a16="http://schemas.microsoft.com/office/drawing/2014/main" id="{8DB4F5DF-6A9D-49A9-8583-6A5365C43B11}"/>
                    </a:ext>
                  </a:extLst>
                </p:cNvPr>
                <p:cNvPicPr/>
                <p:nvPr/>
              </p:nvPicPr>
              <p:blipFill>
                <a:blip r:embed="rId47"/>
                <a:stretch>
                  <a:fillRect/>
                </a:stretch>
              </p:blipFill>
              <p:spPr>
                <a:xfrm>
                  <a:off x="3832560" y="1372519"/>
                  <a:ext cx="261720" cy="141840"/>
                </a:xfrm>
                <a:prstGeom prst="rect">
                  <a:avLst/>
                </a:prstGeom>
              </p:spPr>
            </p:pic>
          </mc:Fallback>
        </mc:AlternateContent>
      </p:grpSp>
      <p:grpSp>
        <p:nvGrpSpPr>
          <p:cNvPr id="34" name="Grupo 33">
            <a:extLst>
              <a:ext uri="{FF2B5EF4-FFF2-40B4-BE49-F238E27FC236}">
                <a16:creationId xmlns:a16="http://schemas.microsoft.com/office/drawing/2014/main" id="{E7684648-DE85-4170-B22D-EFF75FC65B55}"/>
              </a:ext>
            </a:extLst>
          </p:cNvPr>
          <p:cNvGrpSpPr/>
          <p:nvPr/>
        </p:nvGrpSpPr>
        <p:grpSpPr>
          <a:xfrm>
            <a:off x="4278600" y="94159"/>
            <a:ext cx="1455840" cy="464040"/>
            <a:chOff x="4278600" y="94159"/>
            <a:chExt cx="1455840" cy="464040"/>
          </a:xfrm>
        </p:grpSpPr>
        <mc:AlternateContent xmlns:mc="http://schemas.openxmlformats.org/markup-compatibility/2006" xmlns:p14="http://schemas.microsoft.com/office/powerpoint/2010/main">
          <mc:Choice Requires="p14">
            <p:contentPart p14:bwMode="auto" r:id="rId48">
              <p14:nvContentPartPr>
                <p14:cNvPr id="26" name="Entrada de lápiz 25">
                  <a:extLst>
                    <a:ext uri="{FF2B5EF4-FFF2-40B4-BE49-F238E27FC236}">
                      <a16:creationId xmlns:a16="http://schemas.microsoft.com/office/drawing/2014/main" id="{8CF01917-AC91-4FD3-8D68-7B8BE542E76A}"/>
                    </a:ext>
                  </a:extLst>
                </p14:cNvPr>
                <p14:cNvContentPartPr/>
                <p14:nvPr/>
              </p14:nvContentPartPr>
              <p14:xfrm>
                <a:off x="4278600" y="240319"/>
                <a:ext cx="183240" cy="254880"/>
              </p14:xfrm>
            </p:contentPart>
          </mc:Choice>
          <mc:Fallback xmlns="">
            <p:pic>
              <p:nvPicPr>
                <p:cNvPr id="26" name="Entrada de lápiz 25">
                  <a:extLst>
                    <a:ext uri="{FF2B5EF4-FFF2-40B4-BE49-F238E27FC236}">
                      <a16:creationId xmlns:a16="http://schemas.microsoft.com/office/drawing/2014/main" id="{8CF01917-AC91-4FD3-8D68-7B8BE542E76A}"/>
                    </a:ext>
                  </a:extLst>
                </p:cNvPr>
                <p:cNvPicPr/>
                <p:nvPr/>
              </p:nvPicPr>
              <p:blipFill>
                <a:blip r:embed="rId49"/>
                <a:stretch>
                  <a:fillRect/>
                </a:stretch>
              </p:blipFill>
              <p:spPr>
                <a:xfrm>
                  <a:off x="4269600" y="231679"/>
                  <a:ext cx="2008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Entrada de lápiz 26">
                  <a:extLst>
                    <a:ext uri="{FF2B5EF4-FFF2-40B4-BE49-F238E27FC236}">
                      <a16:creationId xmlns:a16="http://schemas.microsoft.com/office/drawing/2014/main" id="{7FC7AC83-FDE0-4E8F-A489-A27AEA0F1E7C}"/>
                    </a:ext>
                  </a:extLst>
                </p14:cNvPr>
                <p14:cNvContentPartPr/>
                <p14:nvPr/>
              </p14:nvContentPartPr>
              <p14:xfrm>
                <a:off x="4511160" y="208639"/>
                <a:ext cx="210240" cy="198360"/>
              </p14:xfrm>
            </p:contentPart>
          </mc:Choice>
          <mc:Fallback xmlns="">
            <p:pic>
              <p:nvPicPr>
                <p:cNvPr id="27" name="Entrada de lápiz 26">
                  <a:extLst>
                    <a:ext uri="{FF2B5EF4-FFF2-40B4-BE49-F238E27FC236}">
                      <a16:creationId xmlns:a16="http://schemas.microsoft.com/office/drawing/2014/main" id="{7FC7AC83-FDE0-4E8F-A489-A27AEA0F1E7C}"/>
                    </a:ext>
                  </a:extLst>
                </p:cNvPr>
                <p:cNvPicPr/>
                <p:nvPr/>
              </p:nvPicPr>
              <p:blipFill>
                <a:blip r:embed="rId51"/>
                <a:stretch>
                  <a:fillRect/>
                </a:stretch>
              </p:blipFill>
              <p:spPr>
                <a:xfrm>
                  <a:off x="4502520" y="199999"/>
                  <a:ext cx="227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Entrada de lápiz 27">
                  <a:extLst>
                    <a:ext uri="{FF2B5EF4-FFF2-40B4-BE49-F238E27FC236}">
                      <a16:creationId xmlns:a16="http://schemas.microsoft.com/office/drawing/2014/main" id="{2A95A083-628F-444B-A8F1-80902D62E281}"/>
                    </a:ext>
                  </a:extLst>
                </p14:cNvPr>
                <p14:cNvContentPartPr/>
                <p14:nvPr/>
              </p14:nvContentPartPr>
              <p14:xfrm>
                <a:off x="4694760" y="359839"/>
                <a:ext cx="240120" cy="18720"/>
              </p14:xfrm>
            </p:contentPart>
          </mc:Choice>
          <mc:Fallback xmlns="">
            <p:pic>
              <p:nvPicPr>
                <p:cNvPr id="28" name="Entrada de lápiz 27">
                  <a:extLst>
                    <a:ext uri="{FF2B5EF4-FFF2-40B4-BE49-F238E27FC236}">
                      <a16:creationId xmlns:a16="http://schemas.microsoft.com/office/drawing/2014/main" id="{2A95A083-628F-444B-A8F1-80902D62E281}"/>
                    </a:ext>
                  </a:extLst>
                </p:cNvPr>
                <p:cNvPicPr/>
                <p:nvPr/>
              </p:nvPicPr>
              <p:blipFill>
                <a:blip r:embed="rId53"/>
                <a:stretch>
                  <a:fillRect/>
                </a:stretch>
              </p:blipFill>
              <p:spPr>
                <a:xfrm>
                  <a:off x="4686120" y="351199"/>
                  <a:ext cx="257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Entrada de lápiz 28">
                  <a:extLst>
                    <a:ext uri="{FF2B5EF4-FFF2-40B4-BE49-F238E27FC236}">
                      <a16:creationId xmlns:a16="http://schemas.microsoft.com/office/drawing/2014/main" id="{15DC22F9-DD72-448D-9873-D38BAACF89EE}"/>
                    </a:ext>
                  </a:extLst>
                </p14:cNvPr>
                <p14:cNvContentPartPr/>
                <p14:nvPr/>
              </p14:nvContentPartPr>
              <p14:xfrm>
                <a:off x="5212800" y="228799"/>
                <a:ext cx="172440" cy="123480"/>
              </p14:xfrm>
            </p:contentPart>
          </mc:Choice>
          <mc:Fallback xmlns="">
            <p:pic>
              <p:nvPicPr>
                <p:cNvPr id="29" name="Entrada de lápiz 28">
                  <a:extLst>
                    <a:ext uri="{FF2B5EF4-FFF2-40B4-BE49-F238E27FC236}">
                      <a16:creationId xmlns:a16="http://schemas.microsoft.com/office/drawing/2014/main" id="{15DC22F9-DD72-448D-9873-D38BAACF89EE}"/>
                    </a:ext>
                  </a:extLst>
                </p:cNvPr>
                <p:cNvPicPr/>
                <p:nvPr/>
              </p:nvPicPr>
              <p:blipFill>
                <a:blip r:embed="rId55"/>
                <a:stretch>
                  <a:fillRect/>
                </a:stretch>
              </p:blipFill>
              <p:spPr>
                <a:xfrm>
                  <a:off x="5204160" y="219799"/>
                  <a:ext cx="190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Entrada de lápiz 29">
                  <a:extLst>
                    <a:ext uri="{FF2B5EF4-FFF2-40B4-BE49-F238E27FC236}">
                      <a16:creationId xmlns:a16="http://schemas.microsoft.com/office/drawing/2014/main" id="{F5F5D0F7-7816-4519-A8AB-BDB5B0C328CB}"/>
                    </a:ext>
                  </a:extLst>
                </p14:cNvPr>
                <p14:cNvContentPartPr/>
                <p14:nvPr/>
              </p14:nvContentPartPr>
              <p14:xfrm>
                <a:off x="5401440" y="94159"/>
                <a:ext cx="33120" cy="132840"/>
              </p14:xfrm>
            </p:contentPart>
          </mc:Choice>
          <mc:Fallback xmlns="">
            <p:pic>
              <p:nvPicPr>
                <p:cNvPr id="30" name="Entrada de lápiz 29">
                  <a:extLst>
                    <a:ext uri="{FF2B5EF4-FFF2-40B4-BE49-F238E27FC236}">
                      <a16:creationId xmlns:a16="http://schemas.microsoft.com/office/drawing/2014/main" id="{F5F5D0F7-7816-4519-A8AB-BDB5B0C328CB}"/>
                    </a:ext>
                  </a:extLst>
                </p:cNvPr>
                <p:cNvPicPr/>
                <p:nvPr/>
              </p:nvPicPr>
              <p:blipFill>
                <a:blip r:embed="rId57"/>
                <a:stretch>
                  <a:fillRect/>
                </a:stretch>
              </p:blipFill>
              <p:spPr>
                <a:xfrm>
                  <a:off x="5392440" y="85519"/>
                  <a:ext cx="50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Entrada de lápiz 30">
                  <a:extLst>
                    <a:ext uri="{FF2B5EF4-FFF2-40B4-BE49-F238E27FC236}">
                      <a16:creationId xmlns:a16="http://schemas.microsoft.com/office/drawing/2014/main" id="{686FC20E-1FD3-41C7-8A73-FDE0A08C2BE8}"/>
                    </a:ext>
                  </a:extLst>
                </p14:cNvPr>
                <p14:cNvContentPartPr/>
                <p14:nvPr/>
              </p14:nvContentPartPr>
              <p14:xfrm>
                <a:off x="5479920" y="137719"/>
                <a:ext cx="175680" cy="193320"/>
              </p14:xfrm>
            </p:contentPart>
          </mc:Choice>
          <mc:Fallback xmlns="">
            <p:pic>
              <p:nvPicPr>
                <p:cNvPr id="31" name="Entrada de lápiz 30">
                  <a:extLst>
                    <a:ext uri="{FF2B5EF4-FFF2-40B4-BE49-F238E27FC236}">
                      <a16:creationId xmlns:a16="http://schemas.microsoft.com/office/drawing/2014/main" id="{686FC20E-1FD3-41C7-8A73-FDE0A08C2BE8}"/>
                    </a:ext>
                  </a:extLst>
                </p:cNvPr>
                <p:cNvPicPr/>
                <p:nvPr/>
              </p:nvPicPr>
              <p:blipFill>
                <a:blip r:embed="rId59"/>
                <a:stretch>
                  <a:fillRect/>
                </a:stretch>
              </p:blipFill>
              <p:spPr>
                <a:xfrm>
                  <a:off x="5471280" y="129079"/>
                  <a:ext cx="193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Entrada de lápiz 31">
                  <a:extLst>
                    <a:ext uri="{FF2B5EF4-FFF2-40B4-BE49-F238E27FC236}">
                      <a16:creationId xmlns:a16="http://schemas.microsoft.com/office/drawing/2014/main" id="{36EDDE8B-2568-46EB-B4C1-9318890AE81A}"/>
                    </a:ext>
                  </a:extLst>
                </p14:cNvPr>
                <p14:cNvContentPartPr/>
                <p14:nvPr/>
              </p14:nvContentPartPr>
              <p14:xfrm>
                <a:off x="5573160" y="293239"/>
                <a:ext cx="95040" cy="20880"/>
              </p14:xfrm>
            </p:contentPart>
          </mc:Choice>
          <mc:Fallback xmlns="">
            <p:pic>
              <p:nvPicPr>
                <p:cNvPr id="32" name="Entrada de lápiz 31">
                  <a:extLst>
                    <a:ext uri="{FF2B5EF4-FFF2-40B4-BE49-F238E27FC236}">
                      <a16:creationId xmlns:a16="http://schemas.microsoft.com/office/drawing/2014/main" id="{36EDDE8B-2568-46EB-B4C1-9318890AE81A}"/>
                    </a:ext>
                  </a:extLst>
                </p:cNvPr>
                <p:cNvPicPr/>
                <p:nvPr/>
              </p:nvPicPr>
              <p:blipFill>
                <a:blip r:embed="rId61"/>
                <a:stretch>
                  <a:fillRect/>
                </a:stretch>
              </p:blipFill>
              <p:spPr>
                <a:xfrm>
                  <a:off x="5564520" y="284599"/>
                  <a:ext cx="112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Entrada de lápiz 32">
                  <a:extLst>
                    <a:ext uri="{FF2B5EF4-FFF2-40B4-BE49-F238E27FC236}">
                      <a16:creationId xmlns:a16="http://schemas.microsoft.com/office/drawing/2014/main" id="{DB3D429C-A128-44D0-825D-8F62B51FDF83}"/>
                    </a:ext>
                  </a:extLst>
                </p14:cNvPr>
                <p14:cNvContentPartPr/>
                <p14:nvPr/>
              </p14:nvContentPartPr>
              <p14:xfrm>
                <a:off x="4309200" y="480079"/>
                <a:ext cx="1425240" cy="78120"/>
              </p14:xfrm>
            </p:contentPart>
          </mc:Choice>
          <mc:Fallback xmlns="">
            <p:pic>
              <p:nvPicPr>
                <p:cNvPr id="33" name="Entrada de lápiz 32">
                  <a:extLst>
                    <a:ext uri="{FF2B5EF4-FFF2-40B4-BE49-F238E27FC236}">
                      <a16:creationId xmlns:a16="http://schemas.microsoft.com/office/drawing/2014/main" id="{DB3D429C-A128-44D0-825D-8F62B51FDF83}"/>
                    </a:ext>
                  </a:extLst>
                </p:cNvPr>
                <p:cNvPicPr/>
                <p:nvPr/>
              </p:nvPicPr>
              <p:blipFill>
                <a:blip r:embed="rId63"/>
                <a:stretch>
                  <a:fillRect/>
                </a:stretch>
              </p:blipFill>
              <p:spPr>
                <a:xfrm>
                  <a:off x="4300200" y="471079"/>
                  <a:ext cx="1442880" cy="95760"/>
                </a:xfrm>
                <a:prstGeom prst="rect">
                  <a:avLst/>
                </a:prstGeom>
              </p:spPr>
            </p:pic>
          </mc:Fallback>
        </mc:AlternateContent>
      </p:grpSp>
      <p:grpSp>
        <p:nvGrpSpPr>
          <p:cNvPr id="45" name="Grupo 44">
            <a:extLst>
              <a:ext uri="{FF2B5EF4-FFF2-40B4-BE49-F238E27FC236}">
                <a16:creationId xmlns:a16="http://schemas.microsoft.com/office/drawing/2014/main" id="{84BAB03F-4783-48D1-B475-244BBAEA3E41}"/>
              </a:ext>
            </a:extLst>
          </p:cNvPr>
          <p:cNvGrpSpPr/>
          <p:nvPr/>
        </p:nvGrpSpPr>
        <p:grpSpPr>
          <a:xfrm>
            <a:off x="4699800" y="675199"/>
            <a:ext cx="876960" cy="162720"/>
            <a:chOff x="4699800" y="675199"/>
            <a:chExt cx="876960" cy="162720"/>
          </a:xfrm>
        </p:grpSpPr>
        <mc:AlternateContent xmlns:mc="http://schemas.openxmlformats.org/markup-compatibility/2006" xmlns:p14="http://schemas.microsoft.com/office/powerpoint/2010/main">
          <mc:Choice Requires="p14">
            <p:contentPart p14:bwMode="auto" r:id="rId64">
              <p14:nvContentPartPr>
                <p14:cNvPr id="38" name="Entrada de lápiz 37">
                  <a:extLst>
                    <a:ext uri="{FF2B5EF4-FFF2-40B4-BE49-F238E27FC236}">
                      <a16:creationId xmlns:a16="http://schemas.microsoft.com/office/drawing/2014/main" id="{9BA44BA3-304C-4829-99A3-D9580F660198}"/>
                    </a:ext>
                  </a:extLst>
                </p14:cNvPr>
                <p14:cNvContentPartPr/>
                <p14:nvPr/>
              </p14:nvContentPartPr>
              <p14:xfrm>
                <a:off x="4699800" y="676279"/>
                <a:ext cx="241560" cy="161640"/>
              </p14:xfrm>
            </p:contentPart>
          </mc:Choice>
          <mc:Fallback xmlns="">
            <p:pic>
              <p:nvPicPr>
                <p:cNvPr id="38" name="Entrada de lápiz 37">
                  <a:extLst>
                    <a:ext uri="{FF2B5EF4-FFF2-40B4-BE49-F238E27FC236}">
                      <a16:creationId xmlns:a16="http://schemas.microsoft.com/office/drawing/2014/main" id="{9BA44BA3-304C-4829-99A3-D9580F660198}"/>
                    </a:ext>
                  </a:extLst>
                </p:cNvPr>
                <p:cNvPicPr/>
                <p:nvPr/>
              </p:nvPicPr>
              <p:blipFill>
                <a:blip r:embed="rId65"/>
                <a:stretch>
                  <a:fillRect/>
                </a:stretch>
              </p:blipFill>
              <p:spPr>
                <a:xfrm>
                  <a:off x="4690800" y="667639"/>
                  <a:ext cx="2592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Entrada de lápiz 38">
                  <a:extLst>
                    <a:ext uri="{FF2B5EF4-FFF2-40B4-BE49-F238E27FC236}">
                      <a16:creationId xmlns:a16="http://schemas.microsoft.com/office/drawing/2014/main" id="{3016AC19-DD3E-4D13-8A4B-7168A2277103}"/>
                    </a:ext>
                  </a:extLst>
                </p14:cNvPr>
                <p14:cNvContentPartPr/>
                <p14:nvPr/>
              </p14:nvContentPartPr>
              <p14:xfrm>
                <a:off x="4983480" y="725959"/>
                <a:ext cx="140760" cy="95760"/>
              </p14:xfrm>
            </p:contentPart>
          </mc:Choice>
          <mc:Fallback xmlns="">
            <p:pic>
              <p:nvPicPr>
                <p:cNvPr id="39" name="Entrada de lápiz 38">
                  <a:extLst>
                    <a:ext uri="{FF2B5EF4-FFF2-40B4-BE49-F238E27FC236}">
                      <a16:creationId xmlns:a16="http://schemas.microsoft.com/office/drawing/2014/main" id="{3016AC19-DD3E-4D13-8A4B-7168A2277103}"/>
                    </a:ext>
                  </a:extLst>
                </p:cNvPr>
                <p:cNvPicPr/>
                <p:nvPr/>
              </p:nvPicPr>
              <p:blipFill>
                <a:blip r:embed="rId67"/>
                <a:stretch>
                  <a:fillRect/>
                </a:stretch>
              </p:blipFill>
              <p:spPr>
                <a:xfrm>
                  <a:off x="4974480" y="716959"/>
                  <a:ext cx="1584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Entrada de lápiz 39">
                  <a:extLst>
                    <a:ext uri="{FF2B5EF4-FFF2-40B4-BE49-F238E27FC236}">
                      <a16:creationId xmlns:a16="http://schemas.microsoft.com/office/drawing/2014/main" id="{92D36DD1-FEF8-4F83-B191-E42733B8E5AB}"/>
                    </a:ext>
                  </a:extLst>
                </p14:cNvPr>
                <p14:cNvContentPartPr/>
                <p14:nvPr/>
              </p14:nvContentPartPr>
              <p14:xfrm>
                <a:off x="5032440" y="809479"/>
                <a:ext cx="128160" cy="11160"/>
              </p14:xfrm>
            </p:contentPart>
          </mc:Choice>
          <mc:Fallback xmlns="">
            <p:pic>
              <p:nvPicPr>
                <p:cNvPr id="40" name="Entrada de lápiz 39">
                  <a:extLst>
                    <a:ext uri="{FF2B5EF4-FFF2-40B4-BE49-F238E27FC236}">
                      <a16:creationId xmlns:a16="http://schemas.microsoft.com/office/drawing/2014/main" id="{92D36DD1-FEF8-4F83-B191-E42733B8E5AB}"/>
                    </a:ext>
                  </a:extLst>
                </p:cNvPr>
                <p:cNvPicPr/>
                <p:nvPr/>
              </p:nvPicPr>
              <p:blipFill>
                <a:blip r:embed="rId69"/>
                <a:stretch>
                  <a:fillRect/>
                </a:stretch>
              </p:blipFill>
              <p:spPr>
                <a:xfrm>
                  <a:off x="5023800" y="800839"/>
                  <a:ext cx="145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Entrada de lápiz 40">
                  <a:extLst>
                    <a:ext uri="{FF2B5EF4-FFF2-40B4-BE49-F238E27FC236}">
                      <a16:creationId xmlns:a16="http://schemas.microsoft.com/office/drawing/2014/main" id="{AEC1CFA1-81BC-4B4A-9352-89FE91E18E64}"/>
                    </a:ext>
                  </a:extLst>
                </p14:cNvPr>
                <p14:cNvContentPartPr/>
                <p14:nvPr/>
              </p14:nvContentPartPr>
              <p14:xfrm>
                <a:off x="5199480" y="736039"/>
                <a:ext cx="99720" cy="84960"/>
              </p14:xfrm>
            </p:contentPart>
          </mc:Choice>
          <mc:Fallback xmlns="">
            <p:pic>
              <p:nvPicPr>
                <p:cNvPr id="41" name="Entrada de lápiz 40">
                  <a:extLst>
                    <a:ext uri="{FF2B5EF4-FFF2-40B4-BE49-F238E27FC236}">
                      <a16:creationId xmlns:a16="http://schemas.microsoft.com/office/drawing/2014/main" id="{AEC1CFA1-81BC-4B4A-9352-89FE91E18E64}"/>
                    </a:ext>
                  </a:extLst>
                </p:cNvPr>
                <p:cNvPicPr/>
                <p:nvPr/>
              </p:nvPicPr>
              <p:blipFill>
                <a:blip r:embed="rId71"/>
                <a:stretch>
                  <a:fillRect/>
                </a:stretch>
              </p:blipFill>
              <p:spPr>
                <a:xfrm>
                  <a:off x="5190840" y="727039"/>
                  <a:ext cx="117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Entrada de lápiz 41">
                  <a:extLst>
                    <a:ext uri="{FF2B5EF4-FFF2-40B4-BE49-F238E27FC236}">
                      <a16:creationId xmlns:a16="http://schemas.microsoft.com/office/drawing/2014/main" id="{54AA398A-A0D5-4F61-808B-A62FF40AEDE2}"/>
                    </a:ext>
                  </a:extLst>
                </p14:cNvPr>
                <p14:cNvContentPartPr/>
                <p14:nvPr/>
              </p14:nvContentPartPr>
              <p14:xfrm>
                <a:off x="5395320" y="675199"/>
                <a:ext cx="181440" cy="112680"/>
              </p14:xfrm>
            </p:contentPart>
          </mc:Choice>
          <mc:Fallback xmlns="">
            <p:pic>
              <p:nvPicPr>
                <p:cNvPr id="42" name="Entrada de lápiz 41">
                  <a:extLst>
                    <a:ext uri="{FF2B5EF4-FFF2-40B4-BE49-F238E27FC236}">
                      <a16:creationId xmlns:a16="http://schemas.microsoft.com/office/drawing/2014/main" id="{54AA398A-A0D5-4F61-808B-A62FF40AEDE2}"/>
                    </a:ext>
                  </a:extLst>
                </p:cNvPr>
                <p:cNvPicPr/>
                <p:nvPr/>
              </p:nvPicPr>
              <p:blipFill>
                <a:blip r:embed="rId73"/>
                <a:stretch>
                  <a:fillRect/>
                </a:stretch>
              </p:blipFill>
              <p:spPr>
                <a:xfrm>
                  <a:off x="5386680" y="666199"/>
                  <a:ext cx="199080" cy="13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3" name="Entrada de lápiz 42">
                <a:extLst>
                  <a:ext uri="{FF2B5EF4-FFF2-40B4-BE49-F238E27FC236}">
                    <a16:creationId xmlns:a16="http://schemas.microsoft.com/office/drawing/2014/main" id="{AC57C9F2-B458-4067-95C0-40BB22A1AFAF}"/>
                  </a:ext>
                </a:extLst>
              </p14:cNvPr>
              <p14:cNvContentPartPr/>
              <p14:nvPr/>
            </p14:nvContentPartPr>
            <p14:xfrm>
              <a:off x="6006600" y="433279"/>
              <a:ext cx="163080" cy="15840"/>
            </p14:xfrm>
          </p:contentPart>
        </mc:Choice>
        <mc:Fallback xmlns="">
          <p:pic>
            <p:nvPicPr>
              <p:cNvPr id="43" name="Entrada de lápiz 42">
                <a:extLst>
                  <a:ext uri="{FF2B5EF4-FFF2-40B4-BE49-F238E27FC236}">
                    <a16:creationId xmlns:a16="http://schemas.microsoft.com/office/drawing/2014/main" id="{AC57C9F2-B458-4067-95C0-40BB22A1AFAF}"/>
                  </a:ext>
                </a:extLst>
              </p:cNvPr>
              <p:cNvPicPr/>
              <p:nvPr/>
            </p:nvPicPr>
            <p:blipFill>
              <a:blip r:embed="rId75"/>
              <a:stretch>
                <a:fillRect/>
              </a:stretch>
            </p:blipFill>
            <p:spPr>
              <a:xfrm>
                <a:off x="5997960" y="424279"/>
                <a:ext cx="180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Entrada de lápiz 43">
                <a:extLst>
                  <a:ext uri="{FF2B5EF4-FFF2-40B4-BE49-F238E27FC236}">
                    <a16:creationId xmlns:a16="http://schemas.microsoft.com/office/drawing/2014/main" id="{31E6D660-F22C-494E-AC28-B07A7BE897F0}"/>
                  </a:ext>
                </a:extLst>
              </p14:cNvPr>
              <p14:cNvContentPartPr/>
              <p14:nvPr/>
            </p14:nvContentPartPr>
            <p14:xfrm>
              <a:off x="5999760" y="547759"/>
              <a:ext cx="157680" cy="15840"/>
            </p14:xfrm>
          </p:contentPart>
        </mc:Choice>
        <mc:Fallback xmlns="">
          <p:pic>
            <p:nvPicPr>
              <p:cNvPr id="44" name="Entrada de lápiz 43">
                <a:extLst>
                  <a:ext uri="{FF2B5EF4-FFF2-40B4-BE49-F238E27FC236}">
                    <a16:creationId xmlns:a16="http://schemas.microsoft.com/office/drawing/2014/main" id="{31E6D660-F22C-494E-AC28-B07A7BE897F0}"/>
                  </a:ext>
                </a:extLst>
              </p:cNvPr>
              <p:cNvPicPr/>
              <p:nvPr/>
            </p:nvPicPr>
            <p:blipFill>
              <a:blip r:embed="rId77"/>
              <a:stretch>
                <a:fillRect/>
              </a:stretch>
            </p:blipFill>
            <p:spPr>
              <a:xfrm>
                <a:off x="5991120" y="539119"/>
                <a:ext cx="175320" cy="33480"/>
              </a:xfrm>
              <a:prstGeom prst="rect">
                <a:avLst/>
              </a:prstGeom>
            </p:spPr>
          </p:pic>
        </mc:Fallback>
      </mc:AlternateContent>
      <p:grpSp>
        <p:nvGrpSpPr>
          <p:cNvPr id="50" name="Grupo 49">
            <a:extLst>
              <a:ext uri="{FF2B5EF4-FFF2-40B4-BE49-F238E27FC236}">
                <a16:creationId xmlns:a16="http://schemas.microsoft.com/office/drawing/2014/main" id="{73979A13-5A1E-477C-AD00-534771846ED6}"/>
              </a:ext>
            </a:extLst>
          </p:cNvPr>
          <p:cNvGrpSpPr/>
          <p:nvPr/>
        </p:nvGrpSpPr>
        <p:grpSpPr>
          <a:xfrm>
            <a:off x="6445440" y="247519"/>
            <a:ext cx="1213560" cy="425520"/>
            <a:chOff x="6445440" y="247519"/>
            <a:chExt cx="1213560" cy="425520"/>
          </a:xfrm>
        </p:grpSpPr>
        <mc:AlternateContent xmlns:mc="http://schemas.openxmlformats.org/markup-compatibility/2006" xmlns:p14="http://schemas.microsoft.com/office/powerpoint/2010/main">
          <mc:Choice Requires="p14">
            <p:contentPart p14:bwMode="auto" r:id="rId78">
              <p14:nvContentPartPr>
                <p14:cNvPr id="46" name="Entrada de lápiz 45">
                  <a:extLst>
                    <a:ext uri="{FF2B5EF4-FFF2-40B4-BE49-F238E27FC236}">
                      <a16:creationId xmlns:a16="http://schemas.microsoft.com/office/drawing/2014/main" id="{FF70DA61-5049-460C-A292-00A3B8F2A086}"/>
                    </a:ext>
                  </a:extLst>
                </p14:cNvPr>
                <p14:cNvContentPartPr/>
                <p14:nvPr/>
              </p14:nvContentPartPr>
              <p14:xfrm>
                <a:off x="6445440" y="315559"/>
                <a:ext cx="199080" cy="199080"/>
              </p14:xfrm>
            </p:contentPart>
          </mc:Choice>
          <mc:Fallback xmlns="">
            <p:pic>
              <p:nvPicPr>
                <p:cNvPr id="46" name="Entrada de lápiz 45">
                  <a:extLst>
                    <a:ext uri="{FF2B5EF4-FFF2-40B4-BE49-F238E27FC236}">
                      <a16:creationId xmlns:a16="http://schemas.microsoft.com/office/drawing/2014/main" id="{FF70DA61-5049-460C-A292-00A3B8F2A086}"/>
                    </a:ext>
                  </a:extLst>
                </p:cNvPr>
                <p:cNvPicPr/>
                <p:nvPr/>
              </p:nvPicPr>
              <p:blipFill>
                <a:blip r:embed="rId79"/>
                <a:stretch>
                  <a:fillRect/>
                </a:stretch>
              </p:blipFill>
              <p:spPr>
                <a:xfrm>
                  <a:off x="6436440" y="306559"/>
                  <a:ext cx="216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trada de lápiz 46">
                  <a:extLst>
                    <a:ext uri="{FF2B5EF4-FFF2-40B4-BE49-F238E27FC236}">
                      <a16:creationId xmlns:a16="http://schemas.microsoft.com/office/drawing/2014/main" id="{551DA446-07BC-4992-92DD-FF22A1D5B7E0}"/>
                    </a:ext>
                  </a:extLst>
                </p14:cNvPr>
                <p14:cNvContentPartPr/>
                <p14:nvPr/>
              </p14:nvContentPartPr>
              <p14:xfrm>
                <a:off x="6714720" y="352999"/>
                <a:ext cx="232920" cy="133560"/>
              </p14:xfrm>
            </p:contentPart>
          </mc:Choice>
          <mc:Fallback xmlns="">
            <p:pic>
              <p:nvPicPr>
                <p:cNvPr id="47" name="Entrada de lápiz 46">
                  <a:extLst>
                    <a:ext uri="{FF2B5EF4-FFF2-40B4-BE49-F238E27FC236}">
                      <a16:creationId xmlns:a16="http://schemas.microsoft.com/office/drawing/2014/main" id="{551DA446-07BC-4992-92DD-FF22A1D5B7E0}"/>
                    </a:ext>
                  </a:extLst>
                </p:cNvPr>
                <p:cNvPicPr/>
                <p:nvPr/>
              </p:nvPicPr>
              <p:blipFill>
                <a:blip r:embed="rId81"/>
                <a:stretch>
                  <a:fillRect/>
                </a:stretch>
              </p:blipFill>
              <p:spPr>
                <a:xfrm>
                  <a:off x="6706080" y="344359"/>
                  <a:ext cx="250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DE7A89E5-79E8-45EA-B72C-C3084B8D8769}"/>
                    </a:ext>
                  </a:extLst>
                </p14:cNvPr>
                <p14:cNvContentPartPr/>
                <p14:nvPr/>
              </p14:nvContentPartPr>
              <p14:xfrm>
                <a:off x="7066080" y="351559"/>
                <a:ext cx="212400" cy="321480"/>
              </p14:xfrm>
            </p:contentPart>
          </mc:Choice>
          <mc:Fallback xmlns="">
            <p:pic>
              <p:nvPicPr>
                <p:cNvPr id="48" name="Entrada de lápiz 47">
                  <a:extLst>
                    <a:ext uri="{FF2B5EF4-FFF2-40B4-BE49-F238E27FC236}">
                      <a16:creationId xmlns:a16="http://schemas.microsoft.com/office/drawing/2014/main" id="{DE7A89E5-79E8-45EA-B72C-C3084B8D8769}"/>
                    </a:ext>
                  </a:extLst>
                </p:cNvPr>
                <p:cNvPicPr/>
                <p:nvPr/>
              </p:nvPicPr>
              <p:blipFill>
                <a:blip r:embed="rId83"/>
                <a:stretch>
                  <a:fillRect/>
                </a:stretch>
              </p:blipFill>
              <p:spPr>
                <a:xfrm>
                  <a:off x="7057080" y="342919"/>
                  <a:ext cx="2300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trada de lápiz 48">
                  <a:extLst>
                    <a:ext uri="{FF2B5EF4-FFF2-40B4-BE49-F238E27FC236}">
                      <a16:creationId xmlns:a16="http://schemas.microsoft.com/office/drawing/2014/main" id="{C1786FCA-E6A2-484A-971A-886DD0A35B7A}"/>
                    </a:ext>
                  </a:extLst>
                </p14:cNvPr>
                <p14:cNvContentPartPr/>
                <p14:nvPr/>
              </p14:nvContentPartPr>
              <p14:xfrm>
                <a:off x="7420680" y="247519"/>
                <a:ext cx="238320" cy="214560"/>
              </p14:xfrm>
            </p:contentPart>
          </mc:Choice>
          <mc:Fallback xmlns="">
            <p:pic>
              <p:nvPicPr>
                <p:cNvPr id="49" name="Entrada de lápiz 48">
                  <a:extLst>
                    <a:ext uri="{FF2B5EF4-FFF2-40B4-BE49-F238E27FC236}">
                      <a16:creationId xmlns:a16="http://schemas.microsoft.com/office/drawing/2014/main" id="{C1786FCA-E6A2-484A-971A-886DD0A35B7A}"/>
                    </a:ext>
                  </a:extLst>
                </p:cNvPr>
                <p:cNvPicPr/>
                <p:nvPr/>
              </p:nvPicPr>
              <p:blipFill>
                <a:blip r:embed="rId85"/>
                <a:stretch>
                  <a:fillRect/>
                </a:stretch>
              </p:blipFill>
              <p:spPr>
                <a:xfrm>
                  <a:off x="7412040" y="238519"/>
                  <a:ext cx="255960" cy="232200"/>
                </a:xfrm>
                <a:prstGeom prst="rect">
                  <a:avLst/>
                </a:prstGeom>
              </p:spPr>
            </p:pic>
          </mc:Fallback>
        </mc:AlternateContent>
      </p:grpSp>
      <p:grpSp>
        <p:nvGrpSpPr>
          <p:cNvPr id="63" name="Grupo 62">
            <a:extLst>
              <a:ext uri="{FF2B5EF4-FFF2-40B4-BE49-F238E27FC236}">
                <a16:creationId xmlns:a16="http://schemas.microsoft.com/office/drawing/2014/main" id="{FBE55BD3-F5C6-4883-8D32-63D7A638277D}"/>
              </a:ext>
            </a:extLst>
          </p:cNvPr>
          <p:cNvGrpSpPr/>
          <p:nvPr/>
        </p:nvGrpSpPr>
        <p:grpSpPr>
          <a:xfrm>
            <a:off x="483480" y="1636759"/>
            <a:ext cx="3200760" cy="820440"/>
            <a:chOff x="483480" y="1636759"/>
            <a:chExt cx="3200760" cy="820440"/>
          </a:xfrm>
        </p:grpSpPr>
        <mc:AlternateContent xmlns:mc="http://schemas.openxmlformats.org/markup-compatibility/2006" xmlns:p14="http://schemas.microsoft.com/office/powerpoint/2010/main">
          <mc:Choice Requires="p14">
            <p:contentPart p14:bwMode="auto" r:id="rId86">
              <p14:nvContentPartPr>
                <p14:cNvPr id="51" name="Entrada de lápiz 50">
                  <a:extLst>
                    <a:ext uri="{FF2B5EF4-FFF2-40B4-BE49-F238E27FC236}">
                      <a16:creationId xmlns:a16="http://schemas.microsoft.com/office/drawing/2014/main" id="{C3C2CC8C-49FB-4500-A2EC-92664E1E4289}"/>
                    </a:ext>
                  </a:extLst>
                </p14:cNvPr>
                <p14:cNvContentPartPr/>
                <p14:nvPr/>
              </p14:nvContentPartPr>
              <p14:xfrm>
                <a:off x="483480" y="1930879"/>
                <a:ext cx="305280" cy="345240"/>
              </p14:xfrm>
            </p:contentPart>
          </mc:Choice>
          <mc:Fallback xmlns="">
            <p:pic>
              <p:nvPicPr>
                <p:cNvPr id="51" name="Entrada de lápiz 50">
                  <a:extLst>
                    <a:ext uri="{FF2B5EF4-FFF2-40B4-BE49-F238E27FC236}">
                      <a16:creationId xmlns:a16="http://schemas.microsoft.com/office/drawing/2014/main" id="{C3C2CC8C-49FB-4500-A2EC-92664E1E4289}"/>
                    </a:ext>
                  </a:extLst>
                </p:cNvPr>
                <p:cNvPicPr/>
                <p:nvPr/>
              </p:nvPicPr>
              <p:blipFill>
                <a:blip r:embed="rId87"/>
                <a:stretch>
                  <a:fillRect/>
                </a:stretch>
              </p:blipFill>
              <p:spPr>
                <a:xfrm>
                  <a:off x="474480" y="1922239"/>
                  <a:ext cx="3229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Entrada de lápiz 51">
                  <a:extLst>
                    <a:ext uri="{FF2B5EF4-FFF2-40B4-BE49-F238E27FC236}">
                      <a16:creationId xmlns:a16="http://schemas.microsoft.com/office/drawing/2014/main" id="{0E352F48-D206-458F-BEE2-61E2164BFAD7}"/>
                    </a:ext>
                  </a:extLst>
                </p14:cNvPr>
                <p14:cNvContentPartPr/>
                <p14:nvPr/>
              </p14:nvContentPartPr>
              <p14:xfrm>
                <a:off x="852480" y="2178559"/>
                <a:ext cx="313200" cy="94680"/>
              </p14:xfrm>
            </p:contentPart>
          </mc:Choice>
          <mc:Fallback xmlns="">
            <p:pic>
              <p:nvPicPr>
                <p:cNvPr id="52" name="Entrada de lápiz 51">
                  <a:extLst>
                    <a:ext uri="{FF2B5EF4-FFF2-40B4-BE49-F238E27FC236}">
                      <a16:creationId xmlns:a16="http://schemas.microsoft.com/office/drawing/2014/main" id="{0E352F48-D206-458F-BEE2-61E2164BFAD7}"/>
                    </a:ext>
                  </a:extLst>
                </p:cNvPr>
                <p:cNvPicPr/>
                <p:nvPr/>
              </p:nvPicPr>
              <p:blipFill>
                <a:blip r:embed="rId89"/>
                <a:stretch>
                  <a:fillRect/>
                </a:stretch>
              </p:blipFill>
              <p:spPr>
                <a:xfrm>
                  <a:off x="843480" y="2169919"/>
                  <a:ext cx="330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Entrada de lápiz 52">
                  <a:extLst>
                    <a:ext uri="{FF2B5EF4-FFF2-40B4-BE49-F238E27FC236}">
                      <a16:creationId xmlns:a16="http://schemas.microsoft.com/office/drawing/2014/main" id="{BF31BC17-200C-4FFE-A116-6663700446B5}"/>
                    </a:ext>
                  </a:extLst>
                </p14:cNvPr>
                <p14:cNvContentPartPr/>
                <p14:nvPr/>
              </p14:nvContentPartPr>
              <p14:xfrm>
                <a:off x="1392120" y="2098999"/>
                <a:ext cx="134640" cy="27720"/>
              </p14:xfrm>
            </p:contentPart>
          </mc:Choice>
          <mc:Fallback xmlns="">
            <p:pic>
              <p:nvPicPr>
                <p:cNvPr id="53" name="Entrada de lápiz 52">
                  <a:extLst>
                    <a:ext uri="{FF2B5EF4-FFF2-40B4-BE49-F238E27FC236}">
                      <a16:creationId xmlns:a16="http://schemas.microsoft.com/office/drawing/2014/main" id="{BF31BC17-200C-4FFE-A116-6663700446B5}"/>
                    </a:ext>
                  </a:extLst>
                </p:cNvPr>
                <p:cNvPicPr/>
                <p:nvPr/>
              </p:nvPicPr>
              <p:blipFill>
                <a:blip r:embed="rId91"/>
                <a:stretch>
                  <a:fillRect/>
                </a:stretch>
              </p:blipFill>
              <p:spPr>
                <a:xfrm>
                  <a:off x="1383480" y="2089999"/>
                  <a:ext cx="152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Entrada de lápiz 53">
                  <a:extLst>
                    <a:ext uri="{FF2B5EF4-FFF2-40B4-BE49-F238E27FC236}">
                      <a16:creationId xmlns:a16="http://schemas.microsoft.com/office/drawing/2014/main" id="{CC39EE15-85AF-4247-B752-65A5778F8EB1}"/>
                    </a:ext>
                  </a:extLst>
                </p14:cNvPr>
                <p14:cNvContentPartPr/>
                <p14:nvPr/>
              </p14:nvContentPartPr>
              <p14:xfrm>
                <a:off x="1383120" y="2177479"/>
                <a:ext cx="159840" cy="19800"/>
              </p14:xfrm>
            </p:contentPart>
          </mc:Choice>
          <mc:Fallback xmlns="">
            <p:pic>
              <p:nvPicPr>
                <p:cNvPr id="54" name="Entrada de lápiz 53">
                  <a:extLst>
                    <a:ext uri="{FF2B5EF4-FFF2-40B4-BE49-F238E27FC236}">
                      <a16:creationId xmlns:a16="http://schemas.microsoft.com/office/drawing/2014/main" id="{CC39EE15-85AF-4247-B752-65A5778F8EB1}"/>
                    </a:ext>
                  </a:extLst>
                </p:cNvPr>
                <p:cNvPicPr/>
                <p:nvPr/>
              </p:nvPicPr>
              <p:blipFill>
                <a:blip r:embed="rId93"/>
                <a:stretch>
                  <a:fillRect/>
                </a:stretch>
              </p:blipFill>
              <p:spPr>
                <a:xfrm>
                  <a:off x="1374120" y="2168479"/>
                  <a:ext cx="177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Entrada de lápiz 54">
                  <a:extLst>
                    <a:ext uri="{FF2B5EF4-FFF2-40B4-BE49-F238E27FC236}">
                      <a16:creationId xmlns:a16="http://schemas.microsoft.com/office/drawing/2014/main" id="{1F881AF1-0B5A-4317-8F1D-51B56D3BB960}"/>
                    </a:ext>
                  </a:extLst>
                </p14:cNvPr>
                <p14:cNvContentPartPr/>
                <p14:nvPr/>
              </p14:nvContentPartPr>
              <p14:xfrm>
                <a:off x="1389960" y="1636759"/>
                <a:ext cx="2294280" cy="253440"/>
              </p14:xfrm>
            </p:contentPart>
          </mc:Choice>
          <mc:Fallback xmlns="">
            <p:pic>
              <p:nvPicPr>
                <p:cNvPr id="55" name="Entrada de lápiz 54">
                  <a:extLst>
                    <a:ext uri="{FF2B5EF4-FFF2-40B4-BE49-F238E27FC236}">
                      <a16:creationId xmlns:a16="http://schemas.microsoft.com/office/drawing/2014/main" id="{1F881AF1-0B5A-4317-8F1D-51B56D3BB960}"/>
                    </a:ext>
                  </a:extLst>
                </p:cNvPr>
                <p:cNvPicPr/>
                <p:nvPr/>
              </p:nvPicPr>
              <p:blipFill>
                <a:blip r:embed="rId95"/>
                <a:stretch>
                  <a:fillRect/>
                </a:stretch>
              </p:blipFill>
              <p:spPr>
                <a:xfrm>
                  <a:off x="1380960" y="1627759"/>
                  <a:ext cx="23119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Entrada de lápiz 55">
                  <a:extLst>
                    <a:ext uri="{FF2B5EF4-FFF2-40B4-BE49-F238E27FC236}">
                      <a16:creationId xmlns:a16="http://schemas.microsoft.com/office/drawing/2014/main" id="{EBAEF57C-83CF-4BB2-A091-BAAD0D971268}"/>
                    </a:ext>
                  </a:extLst>
                </p14:cNvPr>
                <p14:cNvContentPartPr/>
                <p14:nvPr/>
              </p14:nvContentPartPr>
              <p14:xfrm>
                <a:off x="1281960" y="1868959"/>
                <a:ext cx="231480" cy="121320"/>
              </p14:xfrm>
            </p:contentPart>
          </mc:Choice>
          <mc:Fallback xmlns="">
            <p:pic>
              <p:nvPicPr>
                <p:cNvPr id="56" name="Entrada de lápiz 55">
                  <a:extLst>
                    <a:ext uri="{FF2B5EF4-FFF2-40B4-BE49-F238E27FC236}">
                      <a16:creationId xmlns:a16="http://schemas.microsoft.com/office/drawing/2014/main" id="{EBAEF57C-83CF-4BB2-A091-BAAD0D971268}"/>
                    </a:ext>
                  </a:extLst>
                </p:cNvPr>
                <p:cNvPicPr/>
                <p:nvPr/>
              </p:nvPicPr>
              <p:blipFill>
                <a:blip r:embed="rId97"/>
                <a:stretch>
                  <a:fillRect/>
                </a:stretch>
              </p:blipFill>
              <p:spPr>
                <a:xfrm>
                  <a:off x="1272960" y="1859959"/>
                  <a:ext cx="249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Entrada de lápiz 56">
                  <a:extLst>
                    <a:ext uri="{FF2B5EF4-FFF2-40B4-BE49-F238E27FC236}">
                      <a16:creationId xmlns:a16="http://schemas.microsoft.com/office/drawing/2014/main" id="{AF5763D6-B746-455B-80CB-C52E81B9D6D0}"/>
                    </a:ext>
                  </a:extLst>
                </p14:cNvPr>
                <p14:cNvContentPartPr/>
                <p14:nvPr/>
              </p14:nvContentPartPr>
              <p14:xfrm>
                <a:off x="1809000" y="2096479"/>
                <a:ext cx="28800" cy="360720"/>
              </p14:xfrm>
            </p:contentPart>
          </mc:Choice>
          <mc:Fallback xmlns="">
            <p:pic>
              <p:nvPicPr>
                <p:cNvPr id="57" name="Entrada de lápiz 56">
                  <a:extLst>
                    <a:ext uri="{FF2B5EF4-FFF2-40B4-BE49-F238E27FC236}">
                      <a16:creationId xmlns:a16="http://schemas.microsoft.com/office/drawing/2014/main" id="{AF5763D6-B746-455B-80CB-C52E81B9D6D0}"/>
                    </a:ext>
                  </a:extLst>
                </p:cNvPr>
                <p:cNvPicPr/>
                <p:nvPr/>
              </p:nvPicPr>
              <p:blipFill>
                <a:blip r:embed="rId99"/>
                <a:stretch>
                  <a:fillRect/>
                </a:stretch>
              </p:blipFill>
              <p:spPr>
                <a:xfrm>
                  <a:off x="1800000" y="2087479"/>
                  <a:ext cx="46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Entrada de lápiz 57">
                  <a:extLst>
                    <a:ext uri="{FF2B5EF4-FFF2-40B4-BE49-F238E27FC236}">
                      <a16:creationId xmlns:a16="http://schemas.microsoft.com/office/drawing/2014/main" id="{2CFDFFD0-F18F-476E-A756-7F02CD98DF1B}"/>
                    </a:ext>
                  </a:extLst>
                </p14:cNvPr>
                <p14:cNvContentPartPr/>
                <p14:nvPr/>
              </p14:nvContentPartPr>
              <p14:xfrm>
                <a:off x="1664280" y="2038519"/>
                <a:ext cx="377640" cy="232920"/>
              </p14:xfrm>
            </p:contentPart>
          </mc:Choice>
          <mc:Fallback xmlns="">
            <p:pic>
              <p:nvPicPr>
                <p:cNvPr id="58" name="Entrada de lápiz 57">
                  <a:extLst>
                    <a:ext uri="{FF2B5EF4-FFF2-40B4-BE49-F238E27FC236}">
                      <a16:creationId xmlns:a16="http://schemas.microsoft.com/office/drawing/2014/main" id="{2CFDFFD0-F18F-476E-A756-7F02CD98DF1B}"/>
                    </a:ext>
                  </a:extLst>
                </p:cNvPr>
                <p:cNvPicPr/>
                <p:nvPr/>
              </p:nvPicPr>
              <p:blipFill>
                <a:blip r:embed="rId101"/>
                <a:stretch>
                  <a:fillRect/>
                </a:stretch>
              </p:blipFill>
              <p:spPr>
                <a:xfrm>
                  <a:off x="1655640" y="2029879"/>
                  <a:ext cx="395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Entrada de lápiz 58">
                  <a:extLst>
                    <a:ext uri="{FF2B5EF4-FFF2-40B4-BE49-F238E27FC236}">
                      <a16:creationId xmlns:a16="http://schemas.microsoft.com/office/drawing/2014/main" id="{302F89F3-70E0-4DCD-8938-441A04BD9DB4}"/>
                    </a:ext>
                  </a:extLst>
                </p14:cNvPr>
                <p14:cNvContentPartPr/>
                <p14:nvPr/>
              </p14:nvContentPartPr>
              <p14:xfrm>
                <a:off x="2113920" y="1980559"/>
                <a:ext cx="270000" cy="221400"/>
              </p14:xfrm>
            </p:contentPart>
          </mc:Choice>
          <mc:Fallback xmlns="">
            <p:pic>
              <p:nvPicPr>
                <p:cNvPr id="59" name="Entrada de lápiz 58">
                  <a:extLst>
                    <a:ext uri="{FF2B5EF4-FFF2-40B4-BE49-F238E27FC236}">
                      <a16:creationId xmlns:a16="http://schemas.microsoft.com/office/drawing/2014/main" id="{302F89F3-70E0-4DCD-8938-441A04BD9DB4}"/>
                    </a:ext>
                  </a:extLst>
                </p:cNvPr>
                <p:cNvPicPr/>
                <p:nvPr/>
              </p:nvPicPr>
              <p:blipFill>
                <a:blip r:embed="rId103"/>
                <a:stretch>
                  <a:fillRect/>
                </a:stretch>
              </p:blipFill>
              <p:spPr>
                <a:xfrm>
                  <a:off x="2104920" y="1971919"/>
                  <a:ext cx="287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Entrada de lápiz 59">
                  <a:extLst>
                    <a:ext uri="{FF2B5EF4-FFF2-40B4-BE49-F238E27FC236}">
                      <a16:creationId xmlns:a16="http://schemas.microsoft.com/office/drawing/2014/main" id="{73DC7BFC-DC05-4DD3-91B3-B5E445BA2AB6}"/>
                    </a:ext>
                  </a:extLst>
                </p14:cNvPr>
                <p14:cNvContentPartPr/>
                <p14:nvPr/>
              </p14:nvContentPartPr>
              <p14:xfrm>
                <a:off x="2397240" y="2083519"/>
                <a:ext cx="212760" cy="153360"/>
              </p14:xfrm>
            </p:contentPart>
          </mc:Choice>
          <mc:Fallback xmlns="">
            <p:pic>
              <p:nvPicPr>
                <p:cNvPr id="60" name="Entrada de lápiz 59">
                  <a:extLst>
                    <a:ext uri="{FF2B5EF4-FFF2-40B4-BE49-F238E27FC236}">
                      <a16:creationId xmlns:a16="http://schemas.microsoft.com/office/drawing/2014/main" id="{73DC7BFC-DC05-4DD3-91B3-B5E445BA2AB6}"/>
                    </a:ext>
                  </a:extLst>
                </p:cNvPr>
                <p:cNvPicPr/>
                <p:nvPr/>
              </p:nvPicPr>
              <p:blipFill>
                <a:blip r:embed="rId105"/>
                <a:stretch>
                  <a:fillRect/>
                </a:stretch>
              </p:blipFill>
              <p:spPr>
                <a:xfrm>
                  <a:off x="2388600" y="2074519"/>
                  <a:ext cx="23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Entrada de lápiz 60">
                  <a:extLst>
                    <a:ext uri="{FF2B5EF4-FFF2-40B4-BE49-F238E27FC236}">
                      <a16:creationId xmlns:a16="http://schemas.microsoft.com/office/drawing/2014/main" id="{96E9F7C3-D4E6-4B21-8890-8A6BF520F7DC}"/>
                    </a:ext>
                  </a:extLst>
                </p14:cNvPr>
                <p14:cNvContentPartPr/>
                <p14:nvPr/>
              </p14:nvContentPartPr>
              <p14:xfrm>
                <a:off x="2869560" y="2050759"/>
                <a:ext cx="301320" cy="12960"/>
              </p14:xfrm>
            </p:contentPart>
          </mc:Choice>
          <mc:Fallback xmlns="">
            <p:pic>
              <p:nvPicPr>
                <p:cNvPr id="61" name="Entrada de lápiz 60">
                  <a:extLst>
                    <a:ext uri="{FF2B5EF4-FFF2-40B4-BE49-F238E27FC236}">
                      <a16:creationId xmlns:a16="http://schemas.microsoft.com/office/drawing/2014/main" id="{96E9F7C3-D4E6-4B21-8890-8A6BF520F7DC}"/>
                    </a:ext>
                  </a:extLst>
                </p:cNvPr>
                <p:cNvPicPr/>
                <p:nvPr/>
              </p:nvPicPr>
              <p:blipFill>
                <a:blip r:embed="rId107"/>
                <a:stretch>
                  <a:fillRect/>
                </a:stretch>
              </p:blipFill>
              <p:spPr>
                <a:xfrm>
                  <a:off x="2860920" y="2041759"/>
                  <a:ext cx="31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Entrada de lápiz 61">
                  <a:extLst>
                    <a:ext uri="{FF2B5EF4-FFF2-40B4-BE49-F238E27FC236}">
                      <a16:creationId xmlns:a16="http://schemas.microsoft.com/office/drawing/2014/main" id="{B52C4461-006A-4C25-AA8B-BF04A21E0809}"/>
                    </a:ext>
                  </a:extLst>
                </p14:cNvPr>
                <p14:cNvContentPartPr/>
                <p14:nvPr/>
              </p14:nvContentPartPr>
              <p14:xfrm>
                <a:off x="3007080" y="2130319"/>
                <a:ext cx="161640" cy="25200"/>
              </p14:xfrm>
            </p:contentPart>
          </mc:Choice>
          <mc:Fallback xmlns="">
            <p:pic>
              <p:nvPicPr>
                <p:cNvPr id="62" name="Entrada de lápiz 61">
                  <a:extLst>
                    <a:ext uri="{FF2B5EF4-FFF2-40B4-BE49-F238E27FC236}">
                      <a16:creationId xmlns:a16="http://schemas.microsoft.com/office/drawing/2014/main" id="{B52C4461-006A-4C25-AA8B-BF04A21E0809}"/>
                    </a:ext>
                  </a:extLst>
                </p:cNvPr>
                <p:cNvPicPr/>
                <p:nvPr/>
              </p:nvPicPr>
              <p:blipFill>
                <a:blip r:embed="rId109"/>
                <a:stretch>
                  <a:fillRect/>
                </a:stretch>
              </p:blipFill>
              <p:spPr>
                <a:xfrm>
                  <a:off x="2998440" y="2121679"/>
                  <a:ext cx="179280" cy="42840"/>
                </a:xfrm>
                <a:prstGeom prst="rect">
                  <a:avLst/>
                </a:prstGeom>
              </p:spPr>
            </p:pic>
          </mc:Fallback>
        </mc:AlternateContent>
      </p:grpSp>
      <p:grpSp>
        <p:nvGrpSpPr>
          <p:cNvPr id="77" name="Grupo 76">
            <a:extLst>
              <a:ext uri="{FF2B5EF4-FFF2-40B4-BE49-F238E27FC236}">
                <a16:creationId xmlns:a16="http://schemas.microsoft.com/office/drawing/2014/main" id="{58A3AD3B-6AF7-4EB9-9F93-36444A1EE70A}"/>
              </a:ext>
            </a:extLst>
          </p:cNvPr>
          <p:cNvGrpSpPr/>
          <p:nvPr/>
        </p:nvGrpSpPr>
        <p:grpSpPr>
          <a:xfrm>
            <a:off x="3486240" y="1836919"/>
            <a:ext cx="2234880" cy="425160"/>
            <a:chOff x="3486240" y="1836919"/>
            <a:chExt cx="2234880" cy="425160"/>
          </a:xfrm>
        </p:grpSpPr>
        <mc:AlternateContent xmlns:mc="http://schemas.openxmlformats.org/markup-compatibility/2006" xmlns:p14="http://schemas.microsoft.com/office/powerpoint/2010/main">
          <mc:Choice Requires="p14">
            <p:contentPart p14:bwMode="auto" r:id="rId110">
              <p14:nvContentPartPr>
                <p14:cNvPr id="64" name="Entrada de lápiz 63">
                  <a:extLst>
                    <a:ext uri="{FF2B5EF4-FFF2-40B4-BE49-F238E27FC236}">
                      <a16:creationId xmlns:a16="http://schemas.microsoft.com/office/drawing/2014/main" id="{5C9DDC41-7044-4808-8C88-4B2089CF9336}"/>
                    </a:ext>
                  </a:extLst>
                </p14:cNvPr>
                <p14:cNvContentPartPr/>
                <p14:nvPr/>
              </p14:nvContentPartPr>
              <p14:xfrm>
                <a:off x="3486240" y="1931239"/>
                <a:ext cx="90000" cy="147600"/>
              </p14:xfrm>
            </p:contentPart>
          </mc:Choice>
          <mc:Fallback xmlns="">
            <p:pic>
              <p:nvPicPr>
                <p:cNvPr id="64" name="Entrada de lápiz 63">
                  <a:extLst>
                    <a:ext uri="{FF2B5EF4-FFF2-40B4-BE49-F238E27FC236}">
                      <a16:creationId xmlns:a16="http://schemas.microsoft.com/office/drawing/2014/main" id="{5C9DDC41-7044-4808-8C88-4B2089CF9336}"/>
                    </a:ext>
                  </a:extLst>
                </p:cNvPr>
                <p:cNvPicPr/>
                <p:nvPr/>
              </p:nvPicPr>
              <p:blipFill>
                <a:blip r:embed="rId111"/>
                <a:stretch>
                  <a:fillRect/>
                </a:stretch>
              </p:blipFill>
              <p:spPr>
                <a:xfrm>
                  <a:off x="3477600" y="1922239"/>
                  <a:ext cx="107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Entrada de lápiz 64">
                  <a:extLst>
                    <a:ext uri="{FF2B5EF4-FFF2-40B4-BE49-F238E27FC236}">
                      <a16:creationId xmlns:a16="http://schemas.microsoft.com/office/drawing/2014/main" id="{7153B3D9-3496-4E09-A3D0-E082A47ADD8F}"/>
                    </a:ext>
                  </a:extLst>
                </p14:cNvPr>
                <p14:cNvContentPartPr/>
                <p14:nvPr/>
              </p14:nvContentPartPr>
              <p14:xfrm>
                <a:off x="3630240" y="1966159"/>
                <a:ext cx="147240" cy="120600"/>
              </p14:xfrm>
            </p:contentPart>
          </mc:Choice>
          <mc:Fallback xmlns="">
            <p:pic>
              <p:nvPicPr>
                <p:cNvPr id="65" name="Entrada de lápiz 64">
                  <a:extLst>
                    <a:ext uri="{FF2B5EF4-FFF2-40B4-BE49-F238E27FC236}">
                      <a16:creationId xmlns:a16="http://schemas.microsoft.com/office/drawing/2014/main" id="{7153B3D9-3496-4E09-A3D0-E082A47ADD8F}"/>
                    </a:ext>
                  </a:extLst>
                </p:cNvPr>
                <p:cNvPicPr/>
                <p:nvPr/>
              </p:nvPicPr>
              <p:blipFill>
                <a:blip r:embed="rId113"/>
                <a:stretch>
                  <a:fillRect/>
                </a:stretch>
              </p:blipFill>
              <p:spPr>
                <a:xfrm>
                  <a:off x="3621600" y="1957159"/>
                  <a:ext cx="1648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Entrada de lápiz 65">
                  <a:extLst>
                    <a:ext uri="{FF2B5EF4-FFF2-40B4-BE49-F238E27FC236}">
                      <a16:creationId xmlns:a16="http://schemas.microsoft.com/office/drawing/2014/main" id="{063BF159-09CA-447B-ADB9-654DB56783AB}"/>
                    </a:ext>
                  </a:extLst>
                </p14:cNvPr>
                <p14:cNvContentPartPr/>
                <p14:nvPr/>
              </p14:nvContentPartPr>
              <p14:xfrm>
                <a:off x="3857400" y="1971199"/>
                <a:ext cx="142200" cy="123480"/>
              </p14:xfrm>
            </p:contentPart>
          </mc:Choice>
          <mc:Fallback xmlns="">
            <p:pic>
              <p:nvPicPr>
                <p:cNvPr id="66" name="Entrada de lápiz 65">
                  <a:extLst>
                    <a:ext uri="{FF2B5EF4-FFF2-40B4-BE49-F238E27FC236}">
                      <a16:creationId xmlns:a16="http://schemas.microsoft.com/office/drawing/2014/main" id="{063BF159-09CA-447B-ADB9-654DB56783AB}"/>
                    </a:ext>
                  </a:extLst>
                </p:cNvPr>
                <p:cNvPicPr/>
                <p:nvPr/>
              </p:nvPicPr>
              <p:blipFill>
                <a:blip r:embed="rId115"/>
                <a:stretch>
                  <a:fillRect/>
                </a:stretch>
              </p:blipFill>
              <p:spPr>
                <a:xfrm>
                  <a:off x="3848760" y="1962559"/>
                  <a:ext cx="159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Entrada de lápiz 66">
                  <a:extLst>
                    <a:ext uri="{FF2B5EF4-FFF2-40B4-BE49-F238E27FC236}">
                      <a16:creationId xmlns:a16="http://schemas.microsoft.com/office/drawing/2014/main" id="{804248B2-2426-4BB4-B3F1-9724B23D0B34}"/>
                    </a:ext>
                  </a:extLst>
                </p14:cNvPr>
                <p14:cNvContentPartPr/>
                <p14:nvPr/>
              </p14:nvContentPartPr>
              <p14:xfrm>
                <a:off x="4074120" y="2036719"/>
                <a:ext cx="65520" cy="24840"/>
              </p14:xfrm>
            </p:contentPart>
          </mc:Choice>
          <mc:Fallback xmlns="">
            <p:pic>
              <p:nvPicPr>
                <p:cNvPr id="67" name="Entrada de lápiz 66">
                  <a:extLst>
                    <a:ext uri="{FF2B5EF4-FFF2-40B4-BE49-F238E27FC236}">
                      <a16:creationId xmlns:a16="http://schemas.microsoft.com/office/drawing/2014/main" id="{804248B2-2426-4BB4-B3F1-9724B23D0B34}"/>
                    </a:ext>
                  </a:extLst>
                </p:cNvPr>
                <p:cNvPicPr/>
                <p:nvPr/>
              </p:nvPicPr>
              <p:blipFill>
                <a:blip r:embed="rId117"/>
                <a:stretch>
                  <a:fillRect/>
                </a:stretch>
              </p:blipFill>
              <p:spPr>
                <a:xfrm>
                  <a:off x="4065120" y="2027719"/>
                  <a:ext cx="83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Entrada de lápiz 67">
                  <a:extLst>
                    <a:ext uri="{FF2B5EF4-FFF2-40B4-BE49-F238E27FC236}">
                      <a16:creationId xmlns:a16="http://schemas.microsoft.com/office/drawing/2014/main" id="{3C77E5A7-1B64-469F-BE72-BD8EDDBBBC7E}"/>
                    </a:ext>
                  </a:extLst>
                </p14:cNvPr>
                <p14:cNvContentPartPr/>
                <p14:nvPr/>
              </p14:nvContentPartPr>
              <p14:xfrm>
                <a:off x="4300560" y="1875079"/>
                <a:ext cx="259200" cy="176760"/>
              </p14:xfrm>
            </p:contentPart>
          </mc:Choice>
          <mc:Fallback xmlns="">
            <p:pic>
              <p:nvPicPr>
                <p:cNvPr id="68" name="Entrada de lápiz 67">
                  <a:extLst>
                    <a:ext uri="{FF2B5EF4-FFF2-40B4-BE49-F238E27FC236}">
                      <a16:creationId xmlns:a16="http://schemas.microsoft.com/office/drawing/2014/main" id="{3C77E5A7-1B64-469F-BE72-BD8EDDBBBC7E}"/>
                    </a:ext>
                  </a:extLst>
                </p:cNvPr>
                <p:cNvPicPr/>
                <p:nvPr/>
              </p:nvPicPr>
              <p:blipFill>
                <a:blip r:embed="rId119"/>
                <a:stretch>
                  <a:fillRect/>
                </a:stretch>
              </p:blipFill>
              <p:spPr>
                <a:xfrm>
                  <a:off x="4291560" y="1866439"/>
                  <a:ext cx="276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Entrada de lápiz 68">
                  <a:extLst>
                    <a:ext uri="{FF2B5EF4-FFF2-40B4-BE49-F238E27FC236}">
                      <a16:creationId xmlns:a16="http://schemas.microsoft.com/office/drawing/2014/main" id="{C7C8EE7B-A009-4EE1-BE09-99695FB5D655}"/>
                    </a:ext>
                  </a:extLst>
                </p14:cNvPr>
                <p14:cNvContentPartPr/>
                <p14:nvPr/>
              </p14:nvContentPartPr>
              <p14:xfrm>
                <a:off x="4551120" y="1893439"/>
                <a:ext cx="203040" cy="159840"/>
              </p14:xfrm>
            </p:contentPart>
          </mc:Choice>
          <mc:Fallback xmlns="">
            <p:pic>
              <p:nvPicPr>
                <p:cNvPr id="69" name="Entrada de lápiz 68">
                  <a:extLst>
                    <a:ext uri="{FF2B5EF4-FFF2-40B4-BE49-F238E27FC236}">
                      <a16:creationId xmlns:a16="http://schemas.microsoft.com/office/drawing/2014/main" id="{C7C8EE7B-A009-4EE1-BE09-99695FB5D655}"/>
                    </a:ext>
                  </a:extLst>
                </p:cNvPr>
                <p:cNvPicPr/>
                <p:nvPr/>
              </p:nvPicPr>
              <p:blipFill>
                <a:blip r:embed="rId121"/>
                <a:stretch>
                  <a:fillRect/>
                </a:stretch>
              </p:blipFill>
              <p:spPr>
                <a:xfrm>
                  <a:off x="4542480" y="1884799"/>
                  <a:ext cx="220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Entrada de lápiz 69">
                  <a:extLst>
                    <a:ext uri="{FF2B5EF4-FFF2-40B4-BE49-F238E27FC236}">
                      <a16:creationId xmlns:a16="http://schemas.microsoft.com/office/drawing/2014/main" id="{B3DCAEB8-EBA4-4E13-85E5-305327435ED1}"/>
                    </a:ext>
                  </a:extLst>
                </p14:cNvPr>
                <p14:cNvContentPartPr/>
                <p14:nvPr/>
              </p14:nvContentPartPr>
              <p14:xfrm>
                <a:off x="4819680" y="1872559"/>
                <a:ext cx="211680" cy="389520"/>
              </p14:xfrm>
            </p:contentPart>
          </mc:Choice>
          <mc:Fallback xmlns="">
            <p:pic>
              <p:nvPicPr>
                <p:cNvPr id="70" name="Entrada de lápiz 69">
                  <a:extLst>
                    <a:ext uri="{FF2B5EF4-FFF2-40B4-BE49-F238E27FC236}">
                      <a16:creationId xmlns:a16="http://schemas.microsoft.com/office/drawing/2014/main" id="{B3DCAEB8-EBA4-4E13-85E5-305327435ED1}"/>
                    </a:ext>
                  </a:extLst>
                </p:cNvPr>
                <p:cNvPicPr/>
                <p:nvPr/>
              </p:nvPicPr>
              <p:blipFill>
                <a:blip r:embed="rId123"/>
                <a:stretch>
                  <a:fillRect/>
                </a:stretch>
              </p:blipFill>
              <p:spPr>
                <a:xfrm>
                  <a:off x="4810680" y="1863919"/>
                  <a:ext cx="22932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Entrada de lápiz 70">
                  <a:extLst>
                    <a:ext uri="{FF2B5EF4-FFF2-40B4-BE49-F238E27FC236}">
                      <a16:creationId xmlns:a16="http://schemas.microsoft.com/office/drawing/2014/main" id="{D62C6145-BA3C-4432-B04E-0570A705AF4F}"/>
                    </a:ext>
                  </a:extLst>
                </p14:cNvPr>
                <p14:cNvContentPartPr/>
                <p14:nvPr/>
              </p14:nvContentPartPr>
              <p14:xfrm>
                <a:off x="5104080" y="1836919"/>
                <a:ext cx="236520" cy="179640"/>
              </p14:xfrm>
            </p:contentPart>
          </mc:Choice>
          <mc:Fallback xmlns="">
            <p:pic>
              <p:nvPicPr>
                <p:cNvPr id="71" name="Entrada de lápiz 70">
                  <a:extLst>
                    <a:ext uri="{FF2B5EF4-FFF2-40B4-BE49-F238E27FC236}">
                      <a16:creationId xmlns:a16="http://schemas.microsoft.com/office/drawing/2014/main" id="{D62C6145-BA3C-4432-B04E-0570A705AF4F}"/>
                    </a:ext>
                  </a:extLst>
                </p:cNvPr>
                <p:cNvPicPr/>
                <p:nvPr/>
              </p:nvPicPr>
              <p:blipFill>
                <a:blip r:embed="rId125"/>
                <a:stretch>
                  <a:fillRect/>
                </a:stretch>
              </p:blipFill>
              <p:spPr>
                <a:xfrm>
                  <a:off x="5095080" y="1827919"/>
                  <a:ext cx="254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Entrada de lápiz 71">
                  <a:extLst>
                    <a:ext uri="{FF2B5EF4-FFF2-40B4-BE49-F238E27FC236}">
                      <a16:creationId xmlns:a16="http://schemas.microsoft.com/office/drawing/2014/main" id="{BFE1ADA2-CEF9-4E64-881A-029196B2A2C9}"/>
                    </a:ext>
                  </a:extLst>
                </p14:cNvPr>
                <p14:cNvContentPartPr/>
                <p14:nvPr/>
              </p14:nvContentPartPr>
              <p14:xfrm>
                <a:off x="5532120" y="1901359"/>
                <a:ext cx="189000" cy="9360"/>
              </p14:xfrm>
            </p:contentPart>
          </mc:Choice>
          <mc:Fallback xmlns="">
            <p:pic>
              <p:nvPicPr>
                <p:cNvPr id="72" name="Entrada de lápiz 71">
                  <a:extLst>
                    <a:ext uri="{FF2B5EF4-FFF2-40B4-BE49-F238E27FC236}">
                      <a16:creationId xmlns:a16="http://schemas.microsoft.com/office/drawing/2014/main" id="{BFE1ADA2-CEF9-4E64-881A-029196B2A2C9}"/>
                    </a:ext>
                  </a:extLst>
                </p:cNvPr>
                <p:cNvPicPr/>
                <p:nvPr/>
              </p:nvPicPr>
              <p:blipFill>
                <a:blip r:embed="rId127"/>
                <a:stretch>
                  <a:fillRect/>
                </a:stretch>
              </p:blipFill>
              <p:spPr>
                <a:xfrm>
                  <a:off x="5523480" y="1892359"/>
                  <a:ext cx="206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Entrada de lápiz 72">
                  <a:extLst>
                    <a:ext uri="{FF2B5EF4-FFF2-40B4-BE49-F238E27FC236}">
                      <a16:creationId xmlns:a16="http://schemas.microsoft.com/office/drawing/2014/main" id="{B438D213-1E73-4B3A-9E94-5F4F23E04796}"/>
                    </a:ext>
                  </a:extLst>
                </p14:cNvPr>
                <p14:cNvContentPartPr/>
                <p14:nvPr/>
              </p14:nvContentPartPr>
              <p14:xfrm>
                <a:off x="5483880" y="2012959"/>
                <a:ext cx="121320" cy="15480"/>
              </p14:xfrm>
            </p:contentPart>
          </mc:Choice>
          <mc:Fallback xmlns="">
            <p:pic>
              <p:nvPicPr>
                <p:cNvPr id="73" name="Entrada de lápiz 72">
                  <a:extLst>
                    <a:ext uri="{FF2B5EF4-FFF2-40B4-BE49-F238E27FC236}">
                      <a16:creationId xmlns:a16="http://schemas.microsoft.com/office/drawing/2014/main" id="{B438D213-1E73-4B3A-9E94-5F4F23E04796}"/>
                    </a:ext>
                  </a:extLst>
                </p:cNvPr>
                <p:cNvPicPr/>
                <p:nvPr/>
              </p:nvPicPr>
              <p:blipFill>
                <a:blip r:embed="rId129"/>
                <a:stretch>
                  <a:fillRect/>
                </a:stretch>
              </p:blipFill>
              <p:spPr>
                <a:xfrm>
                  <a:off x="5475240" y="2003959"/>
                  <a:ext cx="138960" cy="33120"/>
                </a:xfrm>
                <a:prstGeom prst="rect">
                  <a:avLst/>
                </a:prstGeom>
              </p:spPr>
            </p:pic>
          </mc:Fallback>
        </mc:AlternateContent>
      </p:grpSp>
      <p:grpSp>
        <p:nvGrpSpPr>
          <p:cNvPr id="79" name="Grupo 78">
            <a:extLst>
              <a:ext uri="{FF2B5EF4-FFF2-40B4-BE49-F238E27FC236}">
                <a16:creationId xmlns:a16="http://schemas.microsoft.com/office/drawing/2014/main" id="{E0CBE0C1-7C02-412C-A9FE-42E4353FD4EA}"/>
              </a:ext>
            </a:extLst>
          </p:cNvPr>
          <p:cNvGrpSpPr/>
          <p:nvPr/>
        </p:nvGrpSpPr>
        <p:grpSpPr>
          <a:xfrm>
            <a:off x="5998320" y="1723519"/>
            <a:ext cx="1169280" cy="284400"/>
            <a:chOff x="5998320" y="1723519"/>
            <a:chExt cx="1169280" cy="284400"/>
          </a:xfrm>
        </p:grpSpPr>
        <mc:AlternateContent xmlns:mc="http://schemas.openxmlformats.org/markup-compatibility/2006" xmlns:p14="http://schemas.microsoft.com/office/powerpoint/2010/main">
          <mc:Choice Requires="p14">
            <p:contentPart p14:bwMode="auto" r:id="rId130">
              <p14:nvContentPartPr>
                <p14:cNvPr id="74" name="Entrada de lápiz 73">
                  <a:extLst>
                    <a:ext uri="{FF2B5EF4-FFF2-40B4-BE49-F238E27FC236}">
                      <a16:creationId xmlns:a16="http://schemas.microsoft.com/office/drawing/2014/main" id="{A655F5FE-747C-4804-A2E1-D17F1862A629}"/>
                    </a:ext>
                  </a:extLst>
                </p14:cNvPr>
                <p14:cNvContentPartPr/>
                <p14:nvPr/>
              </p14:nvContentPartPr>
              <p14:xfrm>
                <a:off x="5998320" y="1768879"/>
                <a:ext cx="353520" cy="239040"/>
              </p14:xfrm>
            </p:contentPart>
          </mc:Choice>
          <mc:Fallback xmlns="">
            <p:pic>
              <p:nvPicPr>
                <p:cNvPr id="74" name="Entrada de lápiz 73">
                  <a:extLst>
                    <a:ext uri="{FF2B5EF4-FFF2-40B4-BE49-F238E27FC236}">
                      <a16:creationId xmlns:a16="http://schemas.microsoft.com/office/drawing/2014/main" id="{A655F5FE-747C-4804-A2E1-D17F1862A629}"/>
                    </a:ext>
                  </a:extLst>
                </p:cNvPr>
                <p:cNvPicPr/>
                <p:nvPr/>
              </p:nvPicPr>
              <p:blipFill>
                <a:blip r:embed="rId131"/>
                <a:stretch>
                  <a:fillRect/>
                </a:stretch>
              </p:blipFill>
              <p:spPr>
                <a:xfrm>
                  <a:off x="5989680" y="1759879"/>
                  <a:ext cx="371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4AA38CA4-AB73-488C-BC3F-D2A6D619A05E}"/>
                    </a:ext>
                  </a:extLst>
                </p14:cNvPr>
                <p14:cNvContentPartPr/>
                <p14:nvPr/>
              </p14:nvContentPartPr>
              <p14:xfrm>
                <a:off x="6422760" y="1825399"/>
                <a:ext cx="334800" cy="182520"/>
              </p14:xfrm>
            </p:contentPart>
          </mc:Choice>
          <mc:Fallback xmlns="">
            <p:pic>
              <p:nvPicPr>
                <p:cNvPr id="75" name="Entrada de lápiz 74">
                  <a:extLst>
                    <a:ext uri="{FF2B5EF4-FFF2-40B4-BE49-F238E27FC236}">
                      <a16:creationId xmlns:a16="http://schemas.microsoft.com/office/drawing/2014/main" id="{4AA38CA4-AB73-488C-BC3F-D2A6D619A05E}"/>
                    </a:ext>
                  </a:extLst>
                </p:cNvPr>
                <p:cNvPicPr/>
                <p:nvPr/>
              </p:nvPicPr>
              <p:blipFill>
                <a:blip r:embed="rId133"/>
                <a:stretch>
                  <a:fillRect/>
                </a:stretch>
              </p:blipFill>
              <p:spPr>
                <a:xfrm>
                  <a:off x="6414120" y="1816399"/>
                  <a:ext cx="3524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Entrada de lápiz 77">
                  <a:extLst>
                    <a:ext uri="{FF2B5EF4-FFF2-40B4-BE49-F238E27FC236}">
                      <a16:creationId xmlns:a16="http://schemas.microsoft.com/office/drawing/2014/main" id="{3AE9E281-FE96-45BD-B088-054839E374AB}"/>
                    </a:ext>
                  </a:extLst>
                </p14:cNvPr>
                <p14:cNvContentPartPr/>
                <p14:nvPr/>
              </p14:nvContentPartPr>
              <p14:xfrm>
                <a:off x="6912360" y="1723519"/>
                <a:ext cx="255240" cy="224640"/>
              </p14:xfrm>
            </p:contentPart>
          </mc:Choice>
          <mc:Fallback xmlns="">
            <p:pic>
              <p:nvPicPr>
                <p:cNvPr id="78" name="Entrada de lápiz 77">
                  <a:extLst>
                    <a:ext uri="{FF2B5EF4-FFF2-40B4-BE49-F238E27FC236}">
                      <a16:creationId xmlns:a16="http://schemas.microsoft.com/office/drawing/2014/main" id="{3AE9E281-FE96-45BD-B088-054839E374AB}"/>
                    </a:ext>
                  </a:extLst>
                </p:cNvPr>
                <p:cNvPicPr/>
                <p:nvPr/>
              </p:nvPicPr>
              <p:blipFill>
                <a:blip r:embed="rId135"/>
                <a:stretch>
                  <a:fillRect/>
                </a:stretch>
              </p:blipFill>
              <p:spPr>
                <a:xfrm>
                  <a:off x="6903360" y="1714519"/>
                  <a:ext cx="272880" cy="242280"/>
                </a:xfrm>
                <a:prstGeom prst="rect">
                  <a:avLst/>
                </a:prstGeom>
              </p:spPr>
            </p:pic>
          </mc:Fallback>
        </mc:AlternateContent>
      </p:grpSp>
      <p:grpSp>
        <p:nvGrpSpPr>
          <p:cNvPr id="99" name="Grupo 98">
            <a:extLst>
              <a:ext uri="{FF2B5EF4-FFF2-40B4-BE49-F238E27FC236}">
                <a16:creationId xmlns:a16="http://schemas.microsoft.com/office/drawing/2014/main" id="{76CB003E-191E-48F5-AECB-732D95F0C4AD}"/>
              </a:ext>
            </a:extLst>
          </p:cNvPr>
          <p:cNvGrpSpPr/>
          <p:nvPr/>
        </p:nvGrpSpPr>
        <p:grpSpPr>
          <a:xfrm>
            <a:off x="649080" y="2932759"/>
            <a:ext cx="991440" cy="366480"/>
            <a:chOff x="649080" y="2932759"/>
            <a:chExt cx="991440" cy="366480"/>
          </a:xfrm>
        </p:grpSpPr>
        <mc:AlternateContent xmlns:mc="http://schemas.openxmlformats.org/markup-compatibility/2006" xmlns:p14="http://schemas.microsoft.com/office/powerpoint/2010/main">
          <mc:Choice Requires="p14">
            <p:contentPart p14:bwMode="auto" r:id="rId136">
              <p14:nvContentPartPr>
                <p14:cNvPr id="80" name="Entrada de lápiz 79">
                  <a:extLst>
                    <a:ext uri="{FF2B5EF4-FFF2-40B4-BE49-F238E27FC236}">
                      <a16:creationId xmlns:a16="http://schemas.microsoft.com/office/drawing/2014/main" id="{46CBE992-429D-4A8E-823C-9C61DA2F46DF}"/>
                    </a:ext>
                  </a:extLst>
                </p14:cNvPr>
                <p14:cNvContentPartPr/>
                <p14:nvPr/>
              </p14:nvContentPartPr>
              <p14:xfrm>
                <a:off x="649080" y="2932759"/>
                <a:ext cx="227520" cy="310680"/>
              </p14:xfrm>
            </p:contentPart>
          </mc:Choice>
          <mc:Fallback xmlns="">
            <p:pic>
              <p:nvPicPr>
                <p:cNvPr id="80" name="Entrada de lápiz 79">
                  <a:extLst>
                    <a:ext uri="{FF2B5EF4-FFF2-40B4-BE49-F238E27FC236}">
                      <a16:creationId xmlns:a16="http://schemas.microsoft.com/office/drawing/2014/main" id="{46CBE992-429D-4A8E-823C-9C61DA2F46DF}"/>
                    </a:ext>
                  </a:extLst>
                </p:cNvPr>
                <p:cNvPicPr/>
                <p:nvPr/>
              </p:nvPicPr>
              <p:blipFill>
                <a:blip r:embed="rId137"/>
                <a:stretch>
                  <a:fillRect/>
                </a:stretch>
              </p:blipFill>
              <p:spPr>
                <a:xfrm>
                  <a:off x="640080" y="2923759"/>
                  <a:ext cx="2451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Entrada de lápiz 80">
                  <a:extLst>
                    <a:ext uri="{FF2B5EF4-FFF2-40B4-BE49-F238E27FC236}">
                      <a16:creationId xmlns:a16="http://schemas.microsoft.com/office/drawing/2014/main" id="{E2D0E5D8-953F-4134-AEA3-CA68AE08F921}"/>
                    </a:ext>
                  </a:extLst>
                </p14:cNvPr>
                <p14:cNvContentPartPr/>
                <p14:nvPr/>
              </p14:nvContentPartPr>
              <p14:xfrm>
                <a:off x="897480" y="3155959"/>
                <a:ext cx="147600" cy="143280"/>
              </p14:xfrm>
            </p:contentPart>
          </mc:Choice>
          <mc:Fallback xmlns="">
            <p:pic>
              <p:nvPicPr>
                <p:cNvPr id="81" name="Entrada de lápiz 80">
                  <a:extLst>
                    <a:ext uri="{FF2B5EF4-FFF2-40B4-BE49-F238E27FC236}">
                      <a16:creationId xmlns:a16="http://schemas.microsoft.com/office/drawing/2014/main" id="{E2D0E5D8-953F-4134-AEA3-CA68AE08F921}"/>
                    </a:ext>
                  </a:extLst>
                </p:cNvPr>
                <p:cNvPicPr/>
                <p:nvPr/>
              </p:nvPicPr>
              <p:blipFill>
                <a:blip r:embed="rId139"/>
                <a:stretch>
                  <a:fillRect/>
                </a:stretch>
              </p:blipFill>
              <p:spPr>
                <a:xfrm>
                  <a:off x="888840" y="3147319"/>
                  <a:ext cx="165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Entrada de lápiz 81">
                  <a:extLst>
                    <a:ext uri="{FF2B5EF4-FFF2-40B4-BE49-F238E27FC236}">
                      <a16:creationId xmlns:a16="http://schemas.microsoft.com/office/drawing/2014/main" id="{809A07BC-9945-4317-BE17-1AC1CD05B604}"/>
                    </a:ext>
                  </a:extLst>
                </p14:cNvPr>
                <p14:cNvContentPartPr/>
                <p14:nvPr/>
              </p14:nvContentPartPr>
              <p14:xfrm>
                <a:off x="1086840" y="3168559"/>
                <a:ext cx="138960" cy="129600"/>
              </p14:xfrm>
            </p:contentPart>
          </mc:Choice>
          <mc:Fallback xmlns="">
            <p:pic>
              <p:nvPicPr>
                <p:cNvPr id="82" name="Entrada de lápiz 81">
                  <a:extLst>
                    <a:ext uri="{FF2B5EF4-FFF2-40B4-BE49-F238E27FC236}">
                      <a16:creationId xmlns:a16="http://schemas.microsoft.com/office/drawing/2014/main" id="{809A07BC-9945-4317-BE17-1AC1CD05B604}"/>
                    </a:ext>
                  </a:extLst>
                </p:cNvPr>
                <p:cNvPicPr/>
                <p:nvPr/>
              </p:nvPicPr>
              <p:blipFill>
                <a:blip r:embed="rId141"/>
                <a:stretch>
                  <a:fillRect/>
                </a:stretch>
              </p:blipFill>
              <p:spPr>
                <a:xfrm>
                  <a:off x="1077840" y="3159919"/>
                  <a:ext cx="156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Entrada de lápiz 82">
                  <a:extLst>
                    <a:ext uri="{FF2B5EF4-FFF2-40B4-BE49-F238E27FC236}">
                      <a16:creationId xmlns:a16="http://schemas.microsoft.com/office/drawing/2014/main" id="{A7ACFF6B-563D-41D1-8F98-966401C76592}"/>
                    </a:ext>
                  </a:extLst>
                </p14:cNvPr>
                <p14:cNvContentPartPr/>
                <p14:nvPr/>
              </p14:nvContentPartPr>
              <p14:xfrm>
                <a:off x="1119240" y="3227239"/>
                <a:ext cx="91800" cy="20880"/>
              </p14:xfrm>
            </p:contentPart>
          </mc:Choice>
          <mc:Fallback xmlns="">
            <p:pic>
              <p:nvPicPr>
                <p:cNvPr id="83" name="Entrada de lápiz 82">
                  <a:extLst>
                    <a:ext uri="{FF2B5EF4-FFF2-40B4-BE49-F238E27FC236}">
                      <a16:creationId xmlns:a16="http://schemas.microsoft.com/office/drawing/2014/main" id="{A7ACFF6B-563D-41D1-8F98-966401C76592}"/>
                    </a:ext>
                  </a:extLst>
                </p:cNvPr>
                <p:cNvPicPr/>
                <p:nvPr/>
              </p:nvPicPr>
              <p:blipFill>
                <a:blip r:embed="rId143"/>
                <a:stretch>
                  <a:fillRect/>
                </a:stretch>
              </p:blipFill>
              <p:spPr>
                <a:xfrm>
                  <a:off x="1110600" y="3218239"/>
                  <a:ext cx="109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Entrada de lápiz 83">
                  <a:extLst>
                    <a:ext uri="{FF2B5EF4-FFF2-40B4-BE49-F238E27FC236}">
                      <a16:creationId xmlns:a16="http://schemas.microsoft.com/office/drawing/2014/main" id="{469C8079-5CE3-4CE7-BEB7-D81C67B2E6CB}"/>
                    </a:ext>
                  </a:extLst>
                </p14:cNvPr>
                <p14:cNvContentPartPr/>
                <p14:nvPr/>
              </p14:nvContentPartPr>
              <p14:xfrm>
                <a:off x="1109160" y="3168919"/>
                <a:ext cx="132840" cy="27000"/>
              </p14:xfrm>
            </p:contentPart>
          </mc:Choice>
          <mc:Fallback xmlns="">
            <p:pic>
              <p:nvPicPr>
                <p:cNvPr id="84" name="Entrada de lápiz 83">
                  <a:extLst>
                    <a:ext uri="{FF2B5EF4-FFF2-40B4-BE49-F238E27FC236}">
                      <a16:creationId xmlns:a16="http://schemas.microsoft.com/office/drawing/2014/main" id="{469C8079-5CE3-4CE7-BEB7-D81C67B2E6CB}"/>
                    </a:ext>
                  </a:extLst>
                </p:cNvPr>
                <p:cNvPicPr/>
                <p:nvPr/>
              </p:nvPicPr>
              <p:blipFill>
                <a:blip r:embed="rId145"/>
                <a:stretch>
                  <a:fillRect/>
                </a:stretch>
              </p:blipFill>
              <p:spPr>
                <a:xfrm>
                  <a:off x="1100160" y="3160279"/>
                  <a:ext cx="150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Entrada de lápiz 84">
                  <a:extLst>
                    <a:ext uri="{FF2B5EF4-FFF2-40B4-BE49-F238E27FC236}">
                      <a16:creationId xmlns:a16="http://schemas.microsoft.com/office/drawing/2014/main" id="{6FEE2C03-DE84-4DF5-82CF-C851C6324076}"/>
                    </a:ext>
                  </a:extLst>
                </p14:cNvPr>
                <p14:cNvContentPartPr/>
                <p14:nvPr/>
              </p14:nvContentPartPr>
              <p14:xfrm>
                <a:off x="1512360" y="3098359"/>
                <a:ext cx="126360" cy="10800"/>
              </p14:xfrm>
            </p:contentPart>
          </mc:Choice>
          <mc:Fallback xmlns="">
            <p:pic>
              <p:nvPicPr>
                <p:cNvPr id="85" name="Entrada de lápiz 84">
                  <a:extLst>
                    <a:ext uri="{FF2B5EF4-FFF2-40B4-BE49-F238E27FC236}">
                      <a16:creationId xmlns:a16="http://schemas.microsoft.com/office/drawing/2014/main" id="{6FEE2C03-DE84-4DF5-82CF-C851C6324076}"/>
                    </a:ext>
                  </a:extLst>
                </p:cNvPr>
                <p:cNvPicPr/>
                <p:nvPr/>
              </p:nvPicPr>
              <p:blipFill>
                <a:blip r:embed="rId147"/>
                <a:stretch>
                  <a:fillRect/>
                </a:stretch>
              </p:blipFill>
              <p:spPr>
                <a:xfrm>
                  <a:off x="1503360" y="3089719"/>
                  <a:ext cx="144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Entrada de lápiz 85">
                  <a:extLst>
                    <a:ext uri="{FF2B5EF4-FFF2-40B4-BE49-F238E27FC236}">
                      <a16:creationId xmlns:a16="http://schemas.microsoft.com/office/drawing/2014/main" id="{BDF8C1D3-58AF-4C44-AA26-22332E3AF10E}"/>
                    </a:ext>
                  </a:extLst>
                </p14:cNvPr>
                <p14:cNvContentPartPr/>
                <p14:nvPr/>
              </p14:nvContentPartPr>
              <p14:xfrm>
                <a:off x="1509480" y="3189439"/>
                <a:ext cx="131040" cy="12600"/>
              </p14:xfrm>
            </p:contentPart>
          </mc:Choice>
          <mc:Fallback xmlns="">
            <p:pic>
              <p:nvPicPr>
                <p:cNvPr id="86" name="Entrada de lápiz 85">
                  <a:extLst>
                    <a:ext uri="{FF2B5EF4-FFF2-40B4-BE49-F238E27FC236}">
                      <a16:creationId xmlns:a16="http://schemas.microsoft.com/office/drawing/2014/main" id="{BDF8C1D3-58AF-4C44-AA26-22332E3AF10E}"/>
                    </a:ext>
                  </a:extLst>
                </p:cNvPr>
                <p:cNvPicPr/>
                <p:nvPr/>
              </p:nvPicPr>
              <p:blipFill>
                <a:blip r:embed="rId149"/>
                <a:stretch>
                  <a:fillRect/>
                </a:stretch>
              </p:blipFill>
              <p:spPr>
                <a:xfrm>
                  <a:off x="1500480" y="3180799"/>
                  <a:ext cx="148680" cy="30240"/>
                </a:xfrm>
                <a:prstGeom prst="rect">
                  <a:avLst/>
                </a:prstGeom>
              </p:spPr>
            </p:pic>
          </mc:Fallback>
        </mc:AlternateContent>
      </p:grpSp>
      <p:grpSp>
        <p:nvGrpSpPr>
          <p:cNvPr id="98" name="Grupo 97">
            <a:extLst>
              <a:ext uri="{FF2B5EF4-FFF2-40B4-BE49-F238E27FC236}">
                <a16:creationId xmlns:a16="http://schemas.microsoft.com/office/drawing/2014/main" id="{545387FA-9978-42C5-B609-6F151D109E5D}"/>
              </a:ext>
            </a:extLst>
          </p:cNvPr>
          <p:cNvGrpSpPr/>
          <p:nvPr/>
        </p:nvGrpSpPr>
        <p:grpSpPr>
          <a:xfrm>
            <a:off x="2166120" y="2905759"/>
            <a:ext cx="627120" cy="272160"/>
            <a:chOff x="2166120" y="2905759"/>
            <a:chExt cx="627120" cy="272160"/>
          </a:xfrm>
        </p:grpSpPr>
        <mc:AlternateContent xmlns:mc="http://schemas.openxmlformats.org/markup-compatibility/2006" xmlns:p14="http://schemas.microsoft.com/office/powerpoint/2010/main">
          <mc:Choice Requires="p14">
            <p:contentPart p14:bwMode="auto" r:id="rId150">
              <p14:nvContentPartPr>
                <p14:cNvPr id="87" name="Entrada de lápiz 86">
                  <a:extLst>
                    <a:ext uri="{FF2B5EF4-FFF2-40B4-BE49-F238E27FC236}">
                      <a16:creationId xmlns:a16="http://schemas.microsoft.com/office/drawing/2014/main" id="{DFCDDB3C-1D4D-48E4-92DF-41B4DF692F23}"/>
                    </a:ext>
                  </a:extLst>
                </p14:cNvPr>
                <p14:cNvContentPartPr/>
                <p14:nvPr/>
              </p14:nvContentPartPr>
              <p14:xfrm>
                <a:off x="2166120" y="2905759"/>
                <a:ext cx="94680" cy="272160"/>
              </p14:xfrm>
            </p:contentPart>
          </mc:Choice>
          <mc:Fallback xmlns="">
            <p:pic>
              <p:nvPicPr>
                <p:cNvPr id="87" name="Entrada de lápiz 86">
                  <a:extLst>
                    <a:ext uri="{FF2B5EF4-FFF2-40B4-BE49-F238E27FC236}">
                      <a16:creationId xmlns:a16="http://schemas.microsoft.com/office/drawing/2014/main" id="{DFCDDB3C-1D4D-48E4-92DF-41B4DF692F23}"/>
                    </a:ext>
                  </a:extLst>
                </p:cNvPr>
                <p:cNvPicPr/>
                <p:nvPr/>
              </p:nvPicPr>
              <p:blipFill>
                <a:blip r:embed="rId151"/>
                <a:stretch>
                  <a:fillRect/>
                </a:stretch>
              </p:blipFill>
              <p:spPr>
                <a:xfrm>
                  <a:off x="2157120" y="2897119"/>
                  <a:ext cx="112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Entrada de lápiz 87">
                  <a:extLst>
                    <a:ext uri="{FF2B5EF4-FFF2-40B4-BE49-F238E27FC236}">
                      <a16:creationId xmlns:a16="http://schemas.microsoft.com/office/drawing/2014/main" id="{BF3A8354-4BA5-437C-9F33-74B399F08576}"/>
                    </a:ext>
                  </a:extLst>
                </p14:cNvPr>
                <p14:cNvContentPartPr/>
                <p14:nvPr/>
              </p14:nvContentPartPr>
              <p14:xfrm>
                <a:off x="2359800" y="2963359"/>
                <a:ext cx="166320" cy="202680"/>
              </p14:xfrm>
            </p:contentPart>
          </mc:Choice>
          <mc:Fallback xmlns="">
            <p:pic>
              <p:nvPicPr>
                <p:cNvPr id="88" name="Entrada de lápiz 87">
                  <a:extLst>
                    <a:ext uri="{FF2B5EF4-FFF2-40B4-BE49-F238E27FC236}">
                      <a16:creationId xmlns:a16="http://schemas.microsoft.com/office/drawing/2014/main" id="{BF3A8354-4BA5-437C-9F33-74B399F08576}"/>
                    </a:ext>
                  </a:extLst>
                </p:cNvPr>
                <p:cNvPicPr/>
                <p:nvPr/>
              </p:nvPicPr>
              <p:blipFill>
                <a:blip r:embed="rId153"/>
                <a:stretch>
                  <a:fillRect/>
                </a:stretch>
              </p:blipFill>
              <p:spPr>
                <a:xfrm>
                  <a:off x="2351160" y="2954719"/>
                  <a:ext cx="183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Entrada de lápiz 88">
                  <a:extLst>
                    <a:ext uri="{FF2B5EF4-FFF2-40B4-BE49-F238E27FC236}">
                      <a16:creationId xmlns:a16="http://schemas.microsoft.com/office/drawing/2014/main" id="{891178D3-707D-460B-9366-5CF3E66DFD38}"/>
                    </a:ext>
                  </a:extLst>
                </p14:cNvPr>
                <p14:cNvContentPartPr/>
                <p14:nvPr/>
              </p14:nvContentPartPr>
              <p14:xfrm>
                <a:off x="2570040" y="3077839"/>
                <a:ext cx="223200" cy="33120"/>
              </p14:xfrm>
            </p:contentPart>
          </mc:Choice>
          <mc:Fallback xmlns="">
            <p:pic>
              <p:nvPicPr>
                <p:cNvPr id="89" name="Entrada de lápiz 88">
                  <a:extLst>
                    <a:ext uri="{FF2B5EF4-FFF2-40B4-BE49-F238E27FC236}">
                      <a16:creationId xmlns:a16="http://schemas.microsoft.com/office/drawing/2014/main" id="{891178D3-707D-460B-9366-5CF3E66DFD38}"/>
                    </a:ext>
                  </a:extLst>
                </p:cNvPr>
                <p:cNvPicPr/>
                <p:nvPr/>
              </p:nvPicPr>
              <p:blipFill>
                <a:blip r:embed="rId155"/>
                <a:stretch>
                  <a:fillRect/>
                </a:stretch>
              </p:blipFill>
              <p:spPr>
                <a:xfrm>
                  <a:off x="2561400" y="3069199"/>
                  <a:ext cx="240840" cy="50760"/>
                </a:xfrm>
                <a:prstGeom prst="rect">
                  <a:avLst/>
                </a:prstGeom>
              </p:spPr>
            </p:pic>
          </mc:Fallback>
        </mc:AlternateContent>
      </p:grpSp>
      <p:grpSp>
        <p:nvGrpSpPr>
          <p:cNvPr id="97" name="Grupo 96">
            <a:extLst>
              <a:ext uri="{FF2B5EF4-FFF2-40B4-BE49-F238E27FC236}">
                <a16:creationId xmlns:a16="http://schemas.microsoft.com/office/drawing/2014/main" id="{CED6C500-8D8F-4FDC-92E3-4569B824D665}"/>
              </a:ext>
            </a:extLst>
          </p:cNvPr>
          <p:cNvGrpSpPr/>
          <p:nvPr/>
        </p:nvGrpSpPr>
        <p:grpSpPr>
          <a:xfrm>
            <a:off x="3128760" y="2797759"/>
            <a:ext cx="1396800" cy="375120"/>
            <a:chOff x="3128760" y="2797759"/>
            <a:chExt cx="1396800" cy="375120"/>
          </a:xfrm>
        </p:grpSpPr>
        <mc:AlternateContent xmlns:mc="http://schemas.openxmlformats.org/markup-compatibility/2006" xmlns:p14="http://schemas.microsoft.com/office/powerpoint/2010/main">
          <mc:Choice Requires="p14">
            <p:contentPart p14:bwMode="auto" r:id="rId156">
              <p14:nvContentPartPr>
                <p14:cNvPr id="90" name="Entrada de lápiz 89">
                  <a:extLst>
                    <a:ext uri="{FF2B5EF4-FFF2-40B4-BE49-F238E27FC236}">
                      <a16:creationId xmlns:a16="http://schemas.microsoft.com/office/drawing/2014/main" id="{6541EA7B-5B20-44EE-AE83-74942A748D2B}"/>
                    </a:ext>
                  </a:extLst>
                </p14:cNvPr>
                <p14:cNvContentPartPr/>
                <p14:nvPr/>
              </p14:nvContentPartPr>
              <p14:xfrm>
                <a:off x="3128760" y="2831599"/>
                <a:ext cx="392760" cy="298440"/>
              </p14:xfrm>
            </p:contentPart>
          </mc:Choice>
          <mc:Fallback xmlns="">
            <p:pic>
              <p:nvPicPr>
                <p:cNvPr id="90" name="Entrada de lápiz 89">
                  <a:extLst>
                    <a:ext uri="{FF2B5EF4-FFF2-40B4-BE49-F238E27FC236}">
                      <a16:creationId xmlns:a16="http://schemas.microsoft.com/office/drawing/2014/main" id="{6541EA7B-5B20-44EE-AE83-74942A748D2B}"/>
                    </a:ext>
                  </a:extLst>
                </p:cNvPr>
                <p:cNvPicPr/>
                <p:nvPr/>
              </p:nvPicPr>
              <p:blipFill>
                <a:blip r:embed="rId157"/>
                <a:stretch>
                  <a:fillRect/>
                </a:stretch>
              </p:blipFill>
              <p:spPr>
                <a:xfrm>
                  <a:off x="3120120" y="2822599"/>
                  <a:ext cx="4104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Entrada de lápiz 90">
                  <a:extLst>
                    <a:ext uri="{FF2B5EF4-FFF2-40B4-BE49-F238E27FC236}">
                      <a16:creationId xmlns:a16="http://schemas.microsoft.com/office/drawing/2014/main" id="{5D9C73D8-A6F1-4C10-9043-3F55B5CDDC73}"/>
                    </a:ext>
                  </a:extLst>
                </p14:cNvPr>
                <p14:cNvContentPartPr/>
                <p14:nvPr/>
              </p14:nvContentPartPr>
              <p14:xfrm>
                <a:off x="3502080" y="3046159"/>
                <a:ext cx="232920" cy="119880"/>
              </p14:xfrm>
            </p:contentPart>
          </mc:Choice>
          <mc:Fallback xmlns="">
            <p:pic>
              <p:nvPicPr>
                <p:cNvPr id="91" name="Entrada de lápiz 90">
                  <a:extLst>
                    <a:ext uri="{FF2B5EF4-FFF2-40B4-BE49-F238E27FC236}">
                      <a16:creationId xmlns:a16="http://schemas.microsoft.com/office/drawing/2014/main" id="{5D9C73D8-A6F1-4C10-9043-3F55B5CDDC73}"/>
                    </a:ext>
                  </a:extLst>
                </p:cNvPr>
                <p:cNvPicPr/>
                <p:nvPr/>
              </p:nvPicPr>
              <p:blipFill>
                <a:blip r:embed="rId159"/>
                <a:stretch>
                  <a:fillRect/>
                </a:stretch>
              </p:blipFill>
              <p:spPr>
                <a:xfrm>
                  <a:off x="3493440" y="3037159"/>
                  <a:ext cx="250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Entrada de lápiz 91">
                  <a:extLst>
                    <a:ext uri="{FF2B5EF4-FFF2-40B4-BE49-F238E27FC236}">
                      <a16:creationId xmlns:a16="http://schemas.microsoft.com/office/drawing/2014/main" id="{B800AB99-2756-4854-A3CC-78BB41B9D4D4}"/>
                    </a:ext>
                  </a:extLst>
                </p14:cNvPr>
                <p14:cNvContentPartPr/>
                <p14:nvPr/>
              </p14:nvContentPartPr>
              <p14:xfrm>
                <a:off x="3851640" y="3108439"/>
                <a:ext cx="28080" cy="27000"/>
              </p14:xfrm>
            </p:contentPart>
          </mc:Choice>
          <mc:Fallback xmlns="">
            <p:pic>
              <p:nvPicPr>
                <p:cNvPr id="92" name="Entrada de lápiz 91">
                  <a:extLst>
                    <a:ext uri="{FF2B5EF4-FFF2-40B4-BE49-F238E27FC236}">
                      <a16:creationId xmlns:a16="http://schemas.microsoft.com/office/drawing/2014/main" id="{B800AB99-2756-4854-A3CC-78BB41B9D4D4}"/>
                    </a:ext>
                  </a:extLst>
                </p:cNvPr>
                <p:cNvPicPr/>
                <p:nvPr/>
              </p:nvPicPr>
              <p:blipFill>
                <a:blip r:embed="rId161"/>
                <a:stretch>
                  <a:fillRect/>
                </a:stretch>
              </p:blipFill>
              <p:spPr>
                <a:xfrm>
                  <a:off x="3842640" y="3099799"/>
                  <a:ext cx="45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Entrada de lápiz 92">
                  <a:extLst>
                    <a:ext uri="{FF2B5EF4-FFF2-40B4-BE49-F238E27FC236}">
                      <a16:creationId xmlns:a16="http://schemas.microsoft.com/office/drawing/2014/main" id="{116EA6D2-85A3-4330-B3AF-CCAA7B3D25C6}"/>
                    </a:ext>
                  </a:extLst>
                </p14:cNvPr>
                <p14:cNvContentPartPr/>
                <p14:nvPr/>
              </p14:nvContentPartPr>
              <p14:xfrm>
                <a:off x="4073760" y="2797759"/>
                <a:ext cx="215280" cy="326520"/>
              </p14:xfrm>
            </p:contentPart>
          </mc:Choice>
          <mc:Fallback xmlns="">
            <p:pic>
              <p:nvPicPr>
                <p:cNvPr id="93" name="Entrada de lápiz 92">
                  <a:extLst>
                    <a:ext uri="{FF2B5EF4-FFF2-40B4-BE49-F238E27FC236}">
                      <a16:creationId xmlns:a16="http://schemas.microsoft.com/office/drawing/2014/main" id="{116EA6D2-85A3-4330-B3AF-CCAA7B3D25C6}"/>
                    </a:ext>
                  </a:extLst>
                </p:cNvPr>
                <p:cNvPicPr/>
                <p:nvPr/>
              </p:nvPicPr>
              <p:blipFill>
                <a:blip r:embed="rId163"/>
                <a:stretch>
                  <a:fillRect/>
                </a:stretch>
              </p:blipFill>
              <p:spPr>
                <a:xfrm>
                  <a:off x="4064760" y="2789119"/>
                  <a:ext cx="23292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Entrada de lápiz 93">
                  <a:extLst>
                    <a:ext uri="{FF2B5EF4-FFF2-40B4-BE49-F238E27FC236}">
                      <a16:creationId xmlns:a16="http://schemas.microsoft.com/office/drawing/2014/main" id="{E3988AEB-4132-45C5-B984-16E3FC3FA694}"/>
                    </a:ext>
                  </a:extLst>
                </p14:cNvPr>
                <p14:cNvContentPartPr/>
                <p14:nvPr/>
              </p14:nvContentPartPr>
              <p14:xfrm>
                <a:off x="4281480" y="3058399"/>
                <a:ext cx="244080" cy="114480"/>
              </p14:xfrm>
            </p:contentPart>
          </mc:Choice>
          <mc:Fallback xmlns="">
            <p:pic>
              <p:nvPicPr>
                <p:cNvPr id="94" name="Entrada de lápiz 93">
                  <a:extLst>
                    <a:ext uri="{FF2B5EF4-FFF2-40B4-BE49-F238E27FC236}">
                      <a16:creationId xmlns:a16="http://schemas.microsoft.com/office/drawing/2014/main" id="{E3988AEB-4132-45C5-B984-16E3FC3FA694}"/>
                    </a:ext>
                  </a:extLst>
                </p:cNvPr>
                <p:cNvPicPr/>
                <p:nvPr/>
              </p:nvPicPr>
              <p:blipFill>
                <a:blip r:embed="rId165"/>
                <a:stretch>
                  <a:fillRect/>
                </a:stretch>
              </p:blipFill>
              <p:spPr>
                <a:xfrm>
                  <a:off x="4272480" y="3049759"/>
                  <a:ext cx="26172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95" name="Entrada de lápiz 94">
                <a:extLst>
                  <a:ext uri="{FF2B5EF4-FFF2-40B4-BE49-F238E27FC236}">
                    <a16:creationId xmlns:a16="http://schemas.microsoft.com/office/drawing/2014/main" id="{A5509B31-E618-4B8D-9702-F446E9F4A145}"/>
                  </a:ext>
                </a:extLst>
              </p14:cNvPr>
              <p14:cNvContentPartPr/>
              <p14:nvPr/>
            </p14:nvContentPartPr>
            <p14:xfrm>
              <a:off x="4867200" y="3019519"/>
              <a:ext cx="256320" cy="14040"/>
            </p14:xfrm>
          </p:contentPart>
        </mc:Choice>
        <mc:Fallback xmlns="">
          <p:pic>
            <p:nvPicPr>
              <p:cNvPr id="95" name="Entrada de lápiz 94">
                <a:extLst>
                  <a:ext uri="{FF2B5EF4-FFF2-40B4-BE49-F238E27FC236}">
                    <a16:creationId xmlns:a16="http://schemas.microsoft.com/office/drawing/2014/main" id="{A5509B31-E618-4B8D-9702-F446E9F4A145}"/>
                  </a:ext>
                </a:extLst>
              </p:cNvPr>
              <p:cNvPicPr/>
              <p:nvPr/>
            </p:nvPicPr>
            <p:blipFill>
              <a:blip r:embed="rId167"/>
              <a:stretch>
                <a:fillRect/>
              </a:stretch>
            </p:blipFill>
            <p:spPr>
              <a:xfrm>
                <a:off x="4858560" y="3010519"/>
                <a:ext cx="273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Entrada de lápiz 95">
                <a:extLst>
                  <a:ext uri="{FF2B5EF4-FFF2-40B4-BE49-F238E27FC236}">
                    <a16:creationId xmlns:a16="http://schemas.microsoft.com/office/drawing/2014/main" id="{51B33F24-8D0C-4C99-BB5A-E3A0CE589739}"/>
                  </a:ext>
                </a:extLst>
              </p14:cNvPr>
              <p14:cNvContentPartPr/>
              <p14:nvPr/>
            </p14:nvContentPartPr>
            <p14:xfrm>
              <a:off x="4940640" y="3127879"/>
              <a:ext cx="190440" cy="12960"/>
            </p14:xfrm>
          </p:contentPart>
        </mc:Choice>
        <mc:Fallback xmlns="">
          <p:pic>
            <p:nvPicPr>
              <p:cNvPr id="96" name="Entrada de lápiz 95">
                <a:extLst>
                  <a:ext uri="{FF2B5EF4-FFF2-40B4-BE49-F238E27FC236}">
                    <a16:creationId xmlns:a16="http://schemas.microsoft.com/office/drawing/2014/main" id="{51B33F24-8D0C-4C99-BB5A-E3A0CE589739}"/>
                  </a:ext>
                </a:extLst>
              </p:cNvPr>
              <p:cNvPicPr/>
              <p:nvPr/>
            </p:nvPicPr>
            <p:blipFill>
              <a:blip r:embed="rId169"/>
              <a:stretch>
                <a:fillRect/>
              </a:stretch>
            </p:blipFill>
            <p:spPr>
              <a:xfrm>
                <a:off x="4932000" y="3118879"/>
                <a:ext cx="208080" cy="30600"/>
              </a:xfrm>
              <a:prstGeom prst="rect">
                <a:avLst/>
              </a:prstGeom>
            </p:spPr>
          </p:pic>
        </mc:Fallback>
      </mc:AlternateContent>
      <p:grpSp>
        <p:nvGrpSpPr>
          <p:cNvPr id="118" name="Grupo 117">
            <a:extLst>
              <a:ext uri="{FF2B5EF4-FFF2-40B4-BE49-F238E27FC236}">
                <a16:creationId xmlns:a16="http://schemas.microsoft.com/office/drawing/2014/main" id="{1550E2FC-52F0-4404-A8ED-C3F74B142769}"/>
              </a:ext>
            </a:extLst>
          </p:cNvPr>
          <p:cNvGrpSpPr/>
          <p:nvPr/>
        </p:nvGrpSpPr>
        <p:grpSpPr>
          <a:xfrm>
            <a:off x="5344560" y="2502199"/>
            <a:ext cx="2889720" cy="544680"/>
            <a:chOff x="5344560" y="2502199"/>
            <a:chExt cx="2889720" cy="544680"/>
          </a:xfrm>
        </p:grpSpPr>
        <mc:AlternateContent xmlns:mc="http://schemas.openxmlformats.org/markup-compatibility/2006" xmlns:p14="http://schemas.microsoft.com/office/powerpoint/2010/main">
          <mc:Choice Requires="p14">
            <p:contentPart p14:bwMode="auto" r:id="rId170">
              <p14:nvContentPartPr>
                <p14:cNvPr id="100" name="Entrada de lápiz 99">
                  <a:extLst>
                    <a:ext uri="{FF2B5EF4-FFF2-40B4-BE49-F238E27FC236}">
                      <a16:creationId xmlns:a16="http://schemas.microsoft.com/office/drawing/2014/main" id="{1B7B2358-95F4-41C3-828C-4EC820385B03}"/>
                    </a:ext>
                  </a:extLst>
                </p14:cNvPr>
                <p14:cNvContentPartPr/>
                <p14:nvPr/>
              </p14:nvContentPartPr>
              <p14:xfrm>
                <a:off x="5344560" y="2821879"/>
                <a:ext cx="81000" cy="225000"/>
              </p14:xfrm>
            </p:contentPart>
          </mc:Choice>
          <mc:Fallback xmlns="">
            <p:pic>
              <p:nvPicPr>
                <p:cNvPr id="100" name="Entrada de lápiz 99">
                  <a:extLst>
                    <a:ext uri="{FF2B5EF4-FFF2-40B4-BE49-F238E27FC236}">
                      <a16:creationId xmlns:a16="http://schemas.microsoft.com/office/drawing/2014/main" id="{1B7B2358-95F4-41C3-828C-4EC820385B03}"/>
                    </a:ext>
                  </a:extLst>
                </p:cNvPr>
                <p:cNvPicPr/>
                <p:nvPr/>
              </p:nvPicPr>
              <p:blipFill>
                <a:blip r:embed="rId171"/>
                <a:stretch>
                  <a:fillRect/>
                </a:stretch>
              </p:blipFill>
              <p:spPr>
                <a:xfrm>
                  <a:off x="5335920" y="2813239"/>
                  <a:ext cx="986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Entrada de lápiz 100">
                  <a:extLst>
                    <a:ext uri="{FF2B5EF4-FFF2-40B4-BE49-F238E27FC236}">
                      <a16:creationId xmlns:a16="http://schemas.microsoft.com/office/drawing/2014/main" id="{C11AEBA8-5D44-4B9E-9EB8-3F688471F0B5}"/>
                    </a:ext>
                  </a:extLst>
                </p14:cNvPr>
                <p14:cNvContentPartPr/>
                <p14:nvPr/>
              </p14:nvContentPartPr>
              <p14:xfrm>
                <a:off x="5501880" y="2824039"/>
                <a:ext cx="196560" cy="216720"/>
              </p14:xfrm>
            </p:contentPart>
          </mc:Choice>
          <mc:Fallback xmlns="">
            <p:pic>
              <p:nvPicPr>
                <p:cNvPr id="101" name="Entrada de lápiz 100">
                  <a:extLst>
                    <a:ext uri="{FF2B5EF4-FFF2-40B4-BE49-F238E27FC236}">
                      <a16:creationId xmlns:a16="http://schemas.microsoft.com/office/drawing/2014/main" id="{C11AEBA8-5D44-4B9E-9EB8-3F688471F0B5}"/>
                    </a:ext>
                  </a:extLst>
                </p:cNvPr>
                <p:cNvPicPr/>
                <p:nvPr/>
              </p:nvPicPr>
              <p:blipFill>
                <a:blip r:embed="rId173"/>
                <a:stretch>
                  <a:fillRect/>
                </a:stretch>
              </p:blipFill>
              <p:spPr>
                <a:xfrm>
                  <a:off x="5493240" y="2815039"/>
                  <a:ext cx="214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Entrada de lápiz 101">
                  <a:extLst>
                    <a:ext uri="{FF2B5EF4-FFF2-40B4-BE49-F238E27FC236}">
                      <a16:creationId xmlns:a16="http://schemas.microsoft.com/office/drawing/2014/main" id="{59183436-3975-4DE8-A9C7-58CE31DCE362}"/>
                    </a:ext>
                  </a:extLst>
                </p14:cNvPr>
                <p14:cNvContentPartPr/>
                <p14:nvPr/>
              </p14:nvContentPartPr>
              <p14:xfrm>
                <a:off x="5823360" y="2982439"/>
                <a:ext cx="276120" cy="12240"/>
              </p14:xfrm>
            </p:contentPart>
          </mc:Choice>
          <mc:Fallback xmlns="">
            <p:pic>
              <p:nvPicPr>
                <p:cNvPr id="102" name="Entrada de lápiz 101">
                  <a:extLst>
                    <a:ext uri="{FF2B5EF4-FFF2-40B4-BE49-F238E27FC236}">
                      <a16:creationId xmlns:a16="http://schemas.microsoft.com/office/drawing/2014/main" id="{59183436-3975-4DE8-A9C7-58CE31DCE362}"/>
                    </a:ext>
                  </a:extLst>
                </p:cNvPr>
                <p:cNvPicPr/>
                <p:nvPr/>
              </p:nvPicPr>
              <p:blipFill>
                <a:blip r:embed="rId175"/>
                <a:stretch>
                  <a:fillRect/>
                </a:stretch>
              </p:blipFill>
              <p:spPr>
                <a:xfrm>
                  <a:off x="5814720" y="2973439"/>
                  <a:ext cx="29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Entrada de lápiz 102">
                  <a:extLst>
                    <a:ext uri="{FF2B5EF4-FFF2-40B4-BE49-F238E27FC236}">
                      <a16:creationId xmlns:a16="http://schemas.microsoft.com/office/drawing/2014/main" id="{A07F550E-E453-461F-99A2-A00AF6137B8D}"/>
                    </a:ext>
                  </a:extLst>
                </p14:cNvPr>
                <p14:cNvContentPartPr/>
                <p14:nvPr/>
              </p14:nvContentPartPr>
              <p14:xfrm>
                <a:off x="6273360" y="2790199"/>
                <a:ext cx="231840" cy="225000"/>
              </p14:xfrm>
            </p:contentPart>
          </mc:Choice>
          <mc:Fallback xmlns="">
            <p:pic>
              <p:nvPicPr>
                <p:cNvPr id="103" name="Entrada de lápiz 102">
                  <a:extLst>
                    <a:ext uri="{FF2B5EF4-FFF2-40B4-BE49-F238E27FC236}">
                      <a16:creationId xmlns:a16="http://schemas.microsoft.com/office/drawing/2014/main" id="{A07F550E-E453-461F-99A2-A00AF6137B8D}"/>
                    </a:ext>
                  </a:extLst>
                </p:cNvPr>
                <p:cNvPicPr/>
                <p:nvPr/>
              </p:nvPicPr>
              <p:blipFill>
                <a:blip r:embed="rId177"/>
                <a:stretch>
                  <a:fillRect/>
                </a:stretch>
              </p:blipFill>
              <p:spPr>
                <a:xfrm>
                  <a:off x="6264720" y="2781199"/>
                  <a:ext cx="249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Entrada de lápiz 103">
                  <a:extLst>
                    <a:ext uri="{FF2B5EF4-FFF2-40B4-BE49-F238E27FC236}">
                      <a16:creationId xmlns:a16="http://schemas.microsoft.com/office/drawing/2014/main" id="{13448648-DDA1-4D5E-A508-C6289FC8CA49}"/>
                    </a:ext>
                  </a:extLst>
                </p14:cNvPr>
                <p14:cNvContentPartPr/>
                <p14:nvPr/>
              </p14:nvContentPartPr>
              <p14:xfrm>
                <a:off x="6507360" y="2975959"/>
                <a:ext cx="18360" cy="8640"/>
              </p14:xfrm>
            </p:contentPart>
          </mc:Choice>
          <mc:Fallback xmlns="">
            <p:pic>
              <p:nvPicPr>
                <p:cNvPr id="104" name="Entrada de lápiz 103">
                  <a:extLst>
                    <a:ext uri="{FF2B5EF4-FFF2-40B4-BE49-F238E27FC236}">
                      <a16:creationId xmlns:a16="http://schemas.microsoft.com/office/drawing/2014/main" id="{13448648-DDA1-4D5E-A508-C6289FC8CA49}"/>
                    </a:ext>
                  </a:extLst>
                </p:cNvPr>
                <p:cNvPicPr/>
                <p:nvPr/>
              </p:nvPicPr>
              <p:blipFill>
                <a:blip r:embed="rId179"/>
                <a:stretch>
                  <a:fillRect/>
                </a:stretch>
              </p:blipFill>
              <p:spPr>
                <a:xfrm>
                  <a:off x="6498720" y="2967319"/>
                  <a:ext cx="36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Entrada de lápiz 104">
                  <a:extLst>
                    <a:ext uri="{FF2B5EF4-FFF2-40B4-BE49-F238E27FC236}">
                      <a16:creationId xmlns:a16="http://schemas.microsoft.com/office/drawing/2014/main" id="{F172FA67-726B-431B-B00D-0BE9235F83BD}"/>
                    </a:ext>
                  </a:extLst>
                </p14:cNvPr>
                <p14:cNvContentPartPr/>
                <p14:nvPr/>
              </p14:nvContentPartPr>
              <p14:xfrm>
                <a:off x="6670800" y="2831959"/>
                <a:ext cx="44640" cy="135360"/>
              </p14:xfrm>
            </p:contentPart>
          </mc:Choice>
          <mc:Fallback xmlns="">
            <p:pic>
              <p:nvPicPr>
                <p:cNvPr id="105" name="Entrada de lápiz 104">
                  <a:extLst>
                    <a:ext uri="{FF2B5EF4-FFF2-40B4-BE49-F238E27FC236}">
                      <a16:creationId xmlns:a16="http://schemas.microsoft.com/office/drawing/2014/main" id="{F172FA67-726B-431B-B00D-0BE9235F83BD}"/>
                    </a:ext>
                  </a:extLst>
                </p:cNvPr>
                <p:cNvPicPr/>
                <p:nvPr/>
              </p:nvPicPr>
              <p:blipFill>
                <a:blip r:embed="rId181"/>
                <a:stretch>
                  <a:fillRect/>
                </a:stretch>
              </p:blipFill>
              <p:spPr>
                <a:xfrm>
                  <a:off x="6661800" y="2822959"/>
                  <a:ext cx="62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6" name="Entrada de lápiz 105">
                  <a:extLst>
                    <a:ext uri="{FF2B5EF4-FFF2-40B4-BE49-F238E27FC236}">
                      <a16:creationId xmlns:a16="http://schemas.microsoft.com/office/drawing/2014/main" id="{242A4EEA-1AA1-4842-A51C-05371AF7A720}"/>
                    </a:ext>
                  </a:extLst>
                </p14:cNvPr>
                <p14:cNvContentPartPr/>
                <p14:nvPr/>
              </p14:nvContentPartPr>
              <p14:xfrm>
                <a:off x="6789960" y="2802799"/>
                <a:ext cx="87840" cy="128520"/>
              </p14:xfrm>
            </p:contentPart>
          </mc:Choice>
          <mc:Fallback xmlns="">
            <p:pic>
              <p:nvPicPr>
                <p:cNvPr id="106" name="Entrada de lápiz 105">
                  <a:extLst>
                    <a:ext uri="{FF2B5EF4-FFF2-40B4-BE49-F238E27FC236}">
                      <a16:creationId xmlns:a16="http://schemas.microsoft.com/office/drawing/2014/main" id="{242A4EEA-1AA1-4842-A51C-05371AF7A720}"/>
                    </a:ext>
                  </a:extLst>
                </p:cNvPr>
                <p:cNvPicPr/>
                <p:nvPr/>
              </p:nvPicPr>
              <p:blipFill>
                <a:blip r:embed="rId183"/>
                <a:stretch>
                  <a:fillRect/>
                </a:stretch>
              </p:blipFill>
              <p:spPr>
                <a:xfrm>
                  <a:off x="6780960" y="2793799"/>
                  <a:ext cx="105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Entrada de lápiz 106">
                  <a:extLst>
                    <a:ext uri="{FF2B5EF4-FFF2-40B4-BE49-F238E27FC236}">
                      <a16:creationId xmlns:a16="http://schemas.microsoft.com/office/drawing/2014/main" id="{8FCFD40C-8462-4365-8799-A2B15F020C21}"/>
                    </a:ext>
                  </a:extLst>
                </p14:cNvPr>
                <p14:cNvContentPartPr/>
                <p14:nvPr/>
              </p14:nvContentPartPr>
              <p14:xfrm>
                <a:off x="6859080" y="2725039"/>
                <a:ext cx="101520" cy="32400"/>
              </p14:xfrm>
            </p:contentPart>
          </mc:Choice>
          <mc:Fallback xmlns="">
            <p:pic>
              <p:nvPicPr>
                <p:cNvPr id="107" name="Entrada de lápiz 106">
                  <a:extLst>
                    <a:ext uri="{FF2B5EF4-FFF2-40B4-BE49-F238E27FC236}">
                      <a16:creationId xmlns:a16="http://schemas.microsoft.com/office/drawing/2014/main" id="{8FCFD40C-8462-4365-8799-A2B15F020C21}"/>
                    </a:ext>
                  </a:extLst>
                </p:cNvPr>
                <p:cNvPicPr/>
                <p:nvPr/>
              </p:nvPicPr>
              <p:blipFill>
                <a:blip r:embed="rId185"/>
                <a:stretch>
                  <a:fillRect/>
                </a:stretch>
              </p:blipFill>
              <p:spPr>
                <a:xfrm>
                  <a:off x="6850440" y="2716399"/>
                  <a:ext cx="1191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 name="Entrada de lápiz 107">
                  <a:extLst>
                    <a:ext uri="{FF2B5EF4-FFF2-40B4-BE49-F238E27FC236}">
                      <a16:creationId xmlns:a16="http://schemas.microsoft.com/office/drawing/2014/main" id="{08C65C95-3ECC-4EE9-AF21-8210207D36BA}"/>
                    </a:ext>
                  </a:extLst>
                </p14:cNvPr>
                <p14:cNvContentPartPr/>
                <p14:nvPr/>
              </p14:nvContentPartPr>
              <p14:xfrm>
                <a:off x="6940440" y="2502199"/>
                <a:ext cx="172800" cy="204480"/>
              </p14:xfrm>
            </p:contentPart>
          </mc:Choice>
          <mc:Fallback xmlns="">
            <p:pic>
              <p:nvPicPr>
                <p:cNvPr id="108" name="Entrada de lápiz 107">
                  <a:extLst>
                    <a:ext uri="{FF2B5EF4-FFF2-40B4-BE49-F238E27FC236}">
                      <a16:creationId xmlns:a16="http://schemas.microsoft.com/office/drawing/2014/main" id="{08C65C95-3ECC-4EE9-AF21-8210207D36BA}"/>
                    </a:ext>
                  </a:extLst>
                </p:cNvPr>
                <p:cNvPicPr/>
                <p:nvPr/>
              </p:nvPicPr>
              <p:blipFill>
                <a:blip r:embed="rId187"/>
                <a:stretch>
                  <a:fillRect/>
                </a:stretch>
              </p:blipFill>
              <p:spPr>
                <a:xfrm>
                  <a:off x="6931800" y="2493559"/>
                  <a:ext cx="190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Entrada de lápiz 108">
                  <a:extLst>
                    <a:ext uri="{FF2B5EF4-FFF2-40B4-BE49-F238E27FC236}">
                      <a16:creationId xmlns:a16="http://schemas.microsoft.com/office/drawing/2014/main" id="{67CB2D35-AD87-432D-9700-BDABB1E6ADF5}"/>
                    </a:ext>
                  </a:extLst>
                </p14:cNvPr>
                <p14:cNvContentPartPr/>
                <p14:nvPr/>
              </p14:nvContentPartPr>
              <p14:xfrm>
                <a:off x="7126920" y="2943559"/>
                <a:ext cx="16560" cy="17640"/>
              </p14:xfrm>
            </p:contentPart>
          </mc:Choice>
          <mc:Fallback xmlns="">
            <p:pic>
              <p:nvPicPr>
                <p:cNvPr id="109" name="Entrada de lápiz 108">
                  <a:extLst>
                    <a:ext uri="{FF2B5EF4-FFF2-40B4-BE49-F238E27FC236}">
                      <a16:creationId xmlns:a16="http://schemas.microsoft.com/office/drawing/2014/main" id="{67CB2D35-AD87-432D-9700-BDABB1E6ADF5}"/>
                    </a:ext>
                  </a:extLst>
                </p:cNvPr>
                <p:cNvPicPr/>
                <p:nvPr/>
              </p:nvPicPr>
              <p:blipFill>
                <a:blip r:embed="rId189"/>
                <a:stretch>
                  <a:fillRect/>
                </a:stretch>
              </p:blipFill>
              <p:spPr>
                <a:xfrm>
                  <a:off x="7118280" y="2934559"/>
                  <a:ext cx="34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Entrada de lápiz 110">
                  <a:extLst>
                    <a:ext uri="{FF2B5EF4-FFF2-40B4-BE49-F238E27FC236}">
                      <a16:creationId xmlns:a16="http://schemas.microsoft.com/office/drawing/2014/main" id="{F48059B5-E330-4635-9D3C-E1C9B5DB583A}"/>
                    </a:ext>
                  </a:extLst>
                </p14:cNvPr>
                <p14:cNvContentPartPr/>
                <p14:nvPr/>
              </p14:nvContentPartPr>
              <p14:xfrm>
                <a:off x="7251120" y="2791999"/>
                <a:ext cx="195480" cy="174960"/>
              </p14:xfrm>
            </p:contentPart>
          </mc:Choice>
          <mc:Fallback xmlns="">
            <p:pic>
              <p:nvPicPr>
                <p:cNvPr id="111" name="Entrada de lápiz 110">
                  <a:extLst>
                    <a:ext uri="{FF2B5EF4-FFF2-40B4-BE49-F238E27FC236}">
                      <a16:creationId xmlns:a16="http://schemas.microsoft.com/office/drawing/2014/main" id="{F48059B5-E330-4635-9D3C-E1C9B5DB583A}"/>
                    </a:ext>
                  </a:extLst>
                </p:cNvPr>
                <p:cNvPicPr/>
                <p:nvPr/>
              </p:nvPicPr>
              <p:blipFill>
                <a:blip r:embed="rId191"/>
                <a:stretch>
                  <a:fillRect/>
                </a:stretch>
              </p:blipFill>
              <p:spPr>
                <a:xfrm>
                  <a:off x="7242120" y="2782999"/>
                  <a:ext cx="2131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Entrada de lápiz 111">
                  <a:extLst>
                    <a:ext uri="{FF2B5EF4-FFF2-40B4-BE49-F238E27FC236}">
                      <a16:creationId xmlns:a16="http://schemas.microsoft.com/office/drawing/2014/main" id="{1439C734-62C9-40A8-B762-EF02C6580DF4}"/>
                    </a:ext>
                  </a:extLst>
                </p14:cNvPr>
                <p14:cNvContentPartPr/>
                <p14:nvPr/>
              </p14:nvContentPartPr>
              <p14:xfrm>
                <a:off x="7426080" y="2694079"/>
                <a:ext cx="19080" cy="61560"/>
              </p14:xfrm>
            </p:contentPart>
          </mc:Choice>
          <mc:Fallback xmlns="">
            <p:pic>
              <p:nvPicPr>
                <p:cNvPr id="112" name="Entrada de lápiz 111">
                  <a:extLst>
                    <a:ext uri="{FF2B5EF4-FFF2-40B4-BE49-F238E27FC236}">
                      <a16:creationId xmlns:a16="http://schemas.microsoft.com/office/drawing/2014/main" id="{1439C734-62C9-40A8-B762-EF02C6580DF4}"/>
                    </a:ext>
                  </a:extLst>
                </p:cNvPr>
                <p:cNvPicPr/>
                <p:nvPr/>
              </p:nvPicPr>
              <p:blipFill>
                <a:blip r:embed="rId193"/>
                <a:stretch>
                  <a:fillRect/>
                </a:stretch>
              </p:blipFill>
              <p:spPr>
                <a:xfrm>
                  <a:off x="7417080" y="2685439"/>
                  <a:ext cx="36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Entrada de lápiz 112">
                  <a:extLst>
                    <a:ext uri="{FF2B5EF4-FFF2-40B4-BE49-F238E27FC236}">
                      <a16:creationId xmlns:a16="http://schemas.microsoft.com/office/drawing/2014/main" id="{F6C24AB3-6CBC-4C73-A559-FB748DFF8DF2}"/>
                    </a:ext>
                  </a:extLst>
                </p14:cNvPr>
                <p14:cNvContentPartPr/>
                <p14:nvPr/>
              </p14:nvContentPartPr>
              <p14:xfrm>
                <a:off x="7535160" y="2731519"/>
                <a:ext cx="142920" cy="222840"/>
              </p14:xfrm>
            </p:contentPart>
          </mc:Choice>
          <mc:Fallback xmlns="">
            <p:pic>
              <p:nvPicPr>
                <p:cNvPr id="113" name="Entrada de lápiz 112">
                  <a:extLst>
                    <a:ext uri="{FF2B5EF4-FFF2-40B4-BE49-F238E27FC236}">
                      <a16:creationId xmlns:a16="http://schemas.microsoft.com/office/drawing/2014/main" id="{F6C24AB3-6CBC-4C73-A559-FB748DFF8DF2}"/>
                    </a:ext>
                  </a:extLst>
                </p:cNvPr>
                <p:cNvPicPr/>
                <p:nvPr/>
              </p:nvPicPr>
              <p:blipFill>
                <a:blip r:embed="rId195"/>
                <a:stretch>
                  <a:fillRect/>
                </a:stretch>
              </p:blipFill>
              <p:spPr>
                <a:xfrm>
                  <a:off x="7526160" y="2722519"/>
                  <a:ext cx="1605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Entrada de lápiz 113">
                  <a:extLst>
                    <a:ext uri="{FF2B5EF4-FFF2-40B4-BE49-F238E27FC236}">
                      <a16:creationId xmlns:a16="http://schemas.microsoft.com/office/drawing/2014/main" id="{3127C41C-EB50-4CE7-A777-2B8D5D50CC2F}"/>
                    </a:ext>
                  </a:extLst>
                </p14:cNvPr>
                <p14:cNvContentPartPr/>
                <p14:nvPr/>
              </p14:nvContentPartPr>
              <p14:xfrm>
                <a:off x="7711920" y="2900719"/>
                <a:ext cx="37440" cy="19080"/>
              </p14:xfrm>
            </p:contentPart>
          </mc:Choice>
          <mc:Fallback xmlns="">
            <p:pic>
              <p:nvPicPr>
                <p:cNvPr id="114" name="Entrada de lápiz 113">
                  <a:extLst>
                    <a:ext uri="{FF2B5EF4-FFF2-40B4-BE49-F238E27FC236}">
                      <a16:creationId xmlns:a16="http://schemas.microsoft.com/office/drawing/2014/main" id="{3127C41C-EB50-4CE7-A777-2B8D5D50CC2F}"/>
                    </a:ext>
                  </a:extLst>
                </p:cNvPr>
                <p:cNvPicPr/>
                <p:nvPr/>
              </p:nvPicPr>
              <p:blipFill>
                <a:blip r:embed="rId197"/>
                <a:stretch>
                  <a:fillRect/>
                </a:stretch>
              </p:blipFill>
              <p:spPr>
                <a:xfrm>
                  <a:off x="7703280" y="2892079"/>
                  <a:ext cx="55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Entrada de lápiz 114">
                  <a:extLst>
                    <a:ext uri="{FF2B5EF4-FFF2-40B4-BE49-F238E27FC236}">
                      <a16:creationId xmlns:a16="http://schemas.microsoft.com/office/drawing/2014/main" id="{CE8A8251-CA93-4B5E-B985-07851B8E9331}"/>
                    </a:ext>
                  </a:extLst>
                </p14:cNvPr>
                <p14:cNvContentPartPr/>
                <p14:nvPr/>
              </p14:nvContentPartPr>
              <p14:xfrm>
                <a:off x="7855200" y="2782999"/>
                <a:ext cx="36360" cy="146520"/>
              </p14:xfrm>
            </p:contentPart>
          </mc:Choice>
          <mc:Fallback xmlns="">
            <p:pic>
              <p:nvPicPr>
                <p:cNvPr id="115" name="Entrada de lápiz 114">
                  <a:extLst>
                    <a:ext uri="{FF2B5EF4-FFF2-40B4-BE49-F238E27FC236}">
                      <a16:creationId xmlns:a16="http://schemas.microsoft.com/office/drawing/2014/main" id="{CE8A8251-CA93-4B5E-B985-07851B8E9331}"/>
                    </a:ext>
                  </a:extLst>
                </p:cNvPr>
                <p:cNvPicPr/>
                <p:nvPr/>
              </p:nvPicPr>
              <p:blipFill>
                <a:blip r:embed="rId199"/>
                <a:stretch>
                  <a:fillRect/>
                </a:stretch>
              </p:blipFill>
              <p:spPr>
                <a:xfrm>
                  <a:off x="7846200" y="2774359"/>
                  <a:ext cx="54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Entrada de lápiz 115">
                  <a:extLst>
                    <a:ext uri="{FF2B5EF4-FFF2-40B4-BE49-F238E27FC236}">
                      <a16:creationId xmlns:a16="http://schemas.microsoft.com/office/drawing/2014/main" id="{DE8C0B2A-46E8-498E-B45B-3929353C6EB0}"/>
                    </a:ext>
                  </a:extLst>
                </p14:cNvPr>
                <p14:cNvContentPartPr/>
                <p14:nvPr/>
              </p14:nvContentPartPr>
              <p14:xfrm>
                <a:off x="7944480" y="2801359"/>
                <a:ext cx="102600" cy="116280"/>
              </p14:xfrm>
            </p:contentPart>
          </mc:Choice>
          <mc:Fallback xmlns="">
            <p:pic>
              <p:nvPicPr>
                <p:cNvPr id="116" name="Entrada de lápiz 115">
                  <a:extLst>
                    <a:ext uri="{FF2B5EF4-FFF2-40B4-BE49-F238E27FC236}">
                      <a16:creationId xmlns:a16="http://schemas.microsoft.com/office/drawing/2014/main" id="{DE8C0B2A-46E8-498E-B45B-3929353C6EB0}"/>
                    </a:ext>
                  </a:extLst>
                </p:cNvPr>
                <p:cNvPicPr/>
                <p:nvPr/>
              </p:nvPicPr>
              <p:blipFill>
                <a:blip r:embed="rId201"/>
                <a:stretch>
                  <a:fillRect/>
                </a:stretch>
              </p:blipFill>
              <p:spPr>
                <a:xfrm>
                  <a:off x="7935840" y="2792719"/>
                  <a:ext cx="120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Entrada de lápiz 116">
                  <a:extLst>
                    <a:ext uri="{FF2B5EF4-FFF2-40B4-BE49-F238E27FC236}">
                      <a16:creationId xmlns:a16="http://schemas.microsoft.com/office/drawing/2014/main" id="{3F534DA2-62FB-417B-8EDF-1B28E439DA09}"/>
                    </a:ext>
                  </a:extLst>
                </p14:cNvPr>
                <p14:cNvContentPartPr/>
                <p14:nvPr/>
              </p14:nvContentPartPr>
              <p14:xfrm>
                <a:off x="7965000" y="2510119"/>
                <a:ext cx="269280" cy="210240"/>
              </p14:xfrm>
            </p:contentPart>
          </mc:Choice>
          <mc:Fallback xmlns="">
            <p:pic>
              <p:nvPicPr>
                <p:cNvPr id="117" name="Entrada de lápiz 116">
                  <a:extLst>
                    <a:ext uri="{FF2B5EF4-FFF2-40B4-BE49-F238E27FC236}">
                      <a16:creationId xmlns:a16="http://schemas.microsoft.com/office/drawing/2014/main" id="{3F534DA2-62FB-417B-8EDF-1B28E439DA09}"/>
                    </a:ext>
                  </a:extLst>
                </p:cNvPr>
                <p:cNvPicPr/>
                <p:nvPr/>
              </p:nvPicPr>
              <p:blipFill>
                <a:blip r:embed="rId203"/>
                <a:stretch>
                  <a:fillRect/>
                </a:stretch>
              </p:blipFill>
              <p:spPr>
                <a:xfrm>
                  <a:off x="7956000" y="2501119"/>
                  <a:ext cx="286920" cy="22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19" name="Entrada de lápiz 118">
                <a:extLst>
                  <a:ext uri="{FF2B5EF4-FFF2-40B4-BE49-F238E27FC236}">
                    <a16:creationId xmlns:a16="http://schemas.microsoft.com/office/drawing/2014/main" id="{8567F2DA-EDEB-40D4-A1D7-6CE88405ED71}"/>
                  </a:ext>
                </a:extLst>
              </p14:cNvPr>
              <p14:cNvContentPartPr/>
              <p14:nvPr/>
            </p14:nvContentPartPr>
            <p14:xfrm>
              <a:off x="8437320" y="2839879"/>
              <a:ext cx="182520" cy="26280"/>
            </p14:xfrm>
          </p:contentPart>
        </mc:Choice>
        <mc:Fallback xmlns="">
          <p:pic>
            <p:nvPicPr>
              <p:cNvPr id="119" name="Entrada de lápiz 118">
                <a:extLst>
                  <a:ext uri="{FF2B5EF4-FFF2-40B4-BE49-F238E27FC236}">
                    <a16:creationId xmlns:a16="http://schemas.microsoft.com/office/drawing/2014/main" id="{8567F2DA-EDEB-40D4-A1D7-6CE88405ED71}"/>
                  </a:ext>
                </a:extLst>
              </p:cNvPr>
              <p:cNvPicPr/>
              <p:nvPr/>
            </p:nvPicPr>
            <p:blipFill>
              <a:blip r:embed="rId205"/>
              <a:stretch>
                <a:fillRect/>
              </a:stretch>
            </p:blipFill>
            <p:spPr>
              <a:xfrm>
                <a:off x="8428320" y="2830879"/>
                <a:ext cx="200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Entrada de lápiz 119">
                <a:extLst>
                  <a:ext uri="{FF2B5EF4-FFF2-40B4-BE49-F238E27FC236}">
                    <a16:creationId xmlns:a16="http://schemas.microsoft.com/office/drawing/2014/main" id="{9DAAFEBE-D404-48E0-BE27-40EDD6F5D1E5}"/>
                  </a:ext>
                </a:extLst>
              </p14:cNvPr>
              <p14:cNvContentPartPr/>
              <p14:nvPr/>
            </p14:nvContentPartPr>
            <p14:xfrm>
              <a:off x="8469360" y="2949679"/>
              <a:ext cx="171000" cy="9360"/>
            </p14:xfrm>
          </p:contentPart>
        </mc:Choice>
        <mc:Fallback xmlns="">
          <p:pic>
            <p:nvPicPr>
              <p:cNvPr id="120" name="Entrada de lápiz 119">
                <a:extLst>
                  <a:ext uri="{FF2B5EF4-FFF2-40B4-BE49-F238E27FC236}">
                    <a16:creationId xmlns:a16="http://schemas.microsoft.com/office/drawing/2014/main" id="{9DAAFEBE-D404-48E0-BE27-40EDD6F5D1E5}"/>
                  </a:ext>
                </a:extLst>
              </p:cNvPr>
              <p:cNvPicPr/>
              <p:nvPr/>
            </p:nvPicPr>
            <p:blipFill>
              <a:blip r:embed="rId207"/>
              <a:stretch>
                <a:fillRect/>
              </a:stretch>
            </p:blipFill>
            <p:spPr>
              <a:xfrm>
                <a:off x="8460720" y="2941039"/>
                <a:ext cx="188640" cy="27000"/>
              </a:xfrm>
              <a:prstGeom prst="rect">
                <a:avLst/>
              </a:prstGeom>
            </p:spPr>
          </p:pic>
        </mc:Fallback>
      </mc:AlternateContent>
      <p:grpSp>
        <p:nvGrpSpPr>
          <p:cNvPr id="123" name="Grupo 122">
            <a:extLst>
              <a:ext uri="{FF2B5EF4-FFF2-40B4-BE49-F238E27FC236}">
                <a16:creationId xmlns:a16="http://schemas.microsoft.com/office/drawing/2014/main" id="{6A486E8E-61C9-44EA-83F2-877FB1DC44BF}"/>
              </a:ext>
            </a:extLst>
          </p:cNvPr>
          <p:cNvGrpSpPr/>
          <p:nvPr/>
        </p:nvGrpSpPr>
        <p:grpSpPr>
          <a:xfrm>
            <a:off x="1572480" y="3825199"/>
            <a:ext cx="158400" cy="105120"/>
            <a:chOff x="1572480" y="3825199"/>
            <a:chExt cx="158400" cy="105120"/>
          </a:xfrm>
        </p:grpSpPr>
        <mc:AlternateContent xmlns:mc="http://schemas.openxmlformats.org/markup-compatibility/2006" xmlns:p14="http://schemas.microsoft.com/office/powerpoint/2010/main">
          <mc:Choice Requires="p14">
            <p:contentPart p14:bwMode="auto" r:id="rId208">
              <p14:nvContentPartPr>
                <p14:cNvPr id="121" name="Entrada de lápiz 120">
                  <a:extLst>
                    <a:ext uri="{FF2B5EF4-FFF2-40B4-BE49-F238E27FC236}">
                      <a16:creationId xmlns:a16="http://schemas.microsoft.com/office/drawing/2014/main" id="{D8235BBA-DD95-4CE8-910B-372C3D5D49E8}"/>
                    </a:ext>
                  </a:extLst>
                </p14:cNvPr>
                <p14:cNvContentPartPr/>
                <p14:nvPr/>
              </p14:nvContentPartPr>
              <p14:xfrm>
                <a:off x="1575360" y="3825199"/>
                <a:ext cx="155520" cy="7200"/>
              </p14:xfrm>
            </p:contentPart>
          </mc:Choice>
          <mc:Fallback xmlns="">
            <p:pic>
              <p:nvPicPr>
                <p:cNvPr id="121" name="Entrada de lápiz 120">
                  <a:extLst>
                    <a:ext uri="{FF2B5EF4-FFF2-40B4-BE49-F238E27FC236}">
                      <a16:creationId xmlns:a16="http://schemas.microsoft.com/office/drawing/2014/main" id="{D8235BBA-DD95-4CE8-910B-372C3D5D49E8}"/>
                    </a:ext>
                  </a:extLst>
                </p:cNvPr>
                <p:cNvPicPr/>
                <p:nvPr/>
              </p:nvPicPr>
              <p:blipFill>
                <a:blip r:embed="rId209"/>
                <a:stretch>
                  <a:fillRect/>
                </a:stretch>
              </p:blipFill>
              <p:spPr>
                <a:xfrm>
                  <a:off x="1566360" y="3816559"/>
                  <a:ext cx="173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Entrada de lápiz 121">
                  <a:extLst>
                    <a:ext uri="{FF2B5EF4-FFF2-40B4-BE49-F238E27FC236}">
                      <a16:creationId xmlns:a16="http://schemas.microsoft.com/office/drawing/2014/main" id="{56D8EEB9-54F5-4F94-9D68-5881D1833D9B}"/>
                    </a:ext>
                  </a:extLst>
                </p14:cNvPr>
                <p14:cNvContentPartPr/>
                <p14:nvPr/>
              </p14:nvContentPartPr>
              <p14:xfrm>
                <a:off x="1572480" y="3902599"/>
                <a:ext cx="128520" cy="27720"/>
              </p14:xfrm>
            </p:contentPart>
          </mc:Choice>
          <mc:Fallback xmlns="">
            <p:pic>
              <p:nvPicPr>
                <p:cNvPr id="122" name="Entrada de lápiz 121">
                  <a:extLst>
                    <a:ext uri="{FF2B5EF4-FFF2-40B4-BE49-F238E27FC236}">
                      <a16:creationId xmlns:a16="http://schemas.microsoft.com/office/drawing/2014/main" id="{56D8EEB9-54F5-4F94-9D68-5881D1833D9B}"/>
                    </a:ext>
                  </a:extLst>
                </p:cNvPr>
                <p:cNvPicPr/>
                <p:nvPr/>
              </p:nvPicPr>
              <p:blipFill>
                <a:blip r:embed="rId211"/>
                <a:stretch>
                  <a:fillRect/>
                </a:stretch>
              </p:blipFill>
              <p:spPr>
                <a:xfrm>
                  <a:off x="1563480" y="3893959"/>
                  <a:ext cx="146160" cy="45360"/>
                </a:xfrm>
                <a:prstGeom prst="rect">
                  <a:avLst/>
                </a:prstGeom>
              </p:spPr>
            </p:pic>
          </mc:Fallback>
        </mc:AlternateContent>
      </p:grpSp>
      <p:grpSp>
        <p:nvGrpSpPr>
          <p:cNvPr id="131" name="Grupo 130">
            <a:extLst>
              <a:ext uri="{FF2B5EF4-FFF2-40B4-BE49-F238E27FC236}">
                <a16:creationId xmlns:a16="http://schemas.microsoft.com/office/drawing/2014/main" id="{FEF03AB4-6682-43B2-89EB-11FF6A486420}"/>
              </a:ext>
            </a:extLst>
          </p:cNvPr>
          <p:cNvGrpSpPr/>
          <p:nvPr/>
        </p:nvGrpSpPr>
        <p:grpSpPr>
          <a:xfrm>
            <a:off x="2053080" y="3602719"/>
            <a:ext cx="956520" cy="267120"/>
            <a:chOff x="2053080" y="3602719"/>
            <a:chExt cx="956520" cy="267120"/>
          </a:xfrm>
        </p:grpSpPr>
        <mc:AlternateContent xmlns:mc="http://schemas.openxmlformats.org/markup-compatibility/2006" xmlns:p14="http://schemas.microsoft.com/office/powerpoint/2010/main">
          <mc:Choice Requires="p14">
            <p:contentPart p14:bwMode="auto" r:id="rId212">
              <p14:nvContentPartPr>
                <p14:cNvPr id="124" name="Entrada de lápiz 123">
                  <a:extLst>
                    <a:ext uri="{FF2B5EF4-FFF2-40B4-BE49-F238E27FC236}">
                      <a16:creationId xmlns:a16="http://schemas.microsoft.com/office/drawing/2014/main" id="{AF6C41F8-4588-472C-8A10-A9F4CC6A3B38}"/>
                    </a:ext>
                  </a:extLst>
                </p14:cNvPr>
                <p14:cNvContentPartPr/>
                <p14:nvPr/>
              </p14:nvContentPartPr>
              <p14:xfrm>
                <a:off x="2053080" y="3641239"/>
                <a:ext cx="204480" cy="228600"/>
              </p14:xfrm>
            </p:contentPart>
          </mc:Choice>
          <mc:Fallback xmlns="">
            <p:pic>
              <p:nvPicPr>
                <p:cNvPr id="124" name="Entrada de lápiz 123">
                  <a:extLst>
                    <a:ext uri="{FF2B5EF4-FFF2-40B4-BE49-F238E27FC236}">
                      <a16:creationId xmlns:a16="http://schemas.microsoft.com/office/drawing/2014/main" id="{AF6C41F8-4588-472C-8A10-A9F4CC6A3B38}"/>
                    </a:ext>
                  </a:extLst>
                </p:cNvPr>
                <p:cNvPicPr/>
                <p:nvPr/>
              </p:nvPicPr>
              <p:blipFill>
                <a:blip r:embed="rId213"/>
                <a:stretch>
                  <a:fillRect/>
                </a:stretch>
              </p:blipFill>
              <p:spPr>
                <a:xfrm>
                  <a:off x="2044440" y="3632239"/>
                  <a:ext cx="2221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Entrada de lápiz 124">
                  <a:extLst>
                    <a:ext uri="{FF2B5EF4-FFF2-40B4-BE49-F238E27FC236}">
                      <a16:creationId xmlns:a16="http://schemas.microsoft.com/office/drawing/2014/main" id="{0CE35214-7D41-4BA1-B81B-F1C2A435BF24}"/>
                    </a:ext>
                  </a:extLst>
                </p14:cNvPr>
                <p14:cNvContentPartPr/>
                <p14:nvPr/>
              </p14:nvContentPartPr>
              <p14:xfrm>
                <a:off x="2368080" y="3602719"/>
                <a:ext cx="6480" cy="66600"/>
              </p14:xfrm>
            </p:contentPart>
          </mc:Choice>
          <mc:Fallback xmlns="">
            <p:pic>
              <p:nvPicPr>
                <p:cNvPr id="125" name="Entrada de lápiz 124">
                  <a:extLst>
                    <a:ext uri="{FF2B5EF4-FFF2-40B4-BE49-F238E27FC236}">
                      <a16:creationId xmlns:a16="http://schemas.microsoft.com/office/drawing/2014/main" id="{0CE35214-7D41-4BA1-B81B-F1C2A435BF24}"/>
                    </a:ext>
                  </a:extLst>
                </p:cNvPr>
                <p:cNvPicPr/>
                <p:nvPr/>
              </p:nvPicPr>
              <p:blipFill>
                <a:blip r:embed="rId215"/>
                <a:stretch>
                  <a:fillRect/>
                </a:stretch>
              </p:blipFill>
              <p:spPr>
                <a:xfrm>
                  <a:off x="2359080" y="3594079"/>
                  <a:ext cx="24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Entrada de lápiz 125">
                  <a:extLst>
                    <a:ext uri="{FF2B5EF4-FFF2-40B4-BE49-F238E27FC236}">
                      <a16:creationId xmlns:a16="http://schemas.microsoft.com/office/drawing/2014/main" id="{0D759E9D-DF01-41D5-8139-A5CAC0713857}"/>
                    </a:ext>
                  </a:extLst>
                </p14:cNvPr>
                <p14:cNvContentPartPr/>
                <p14:nvPr/>
              </p14:nvContentPartPr>
              <p14:xfrm>
                <a:off x="2445840" y="3654919"/>
                <a:ext cx="142560" cy="186120"/>
              </p14:xfrm>
            </p:contentPart>
          </mc:Choice>
          <mc:Fallback xmlns="">
            <p:pic>
              <p:nvPicPr>
                <p:cNvPr id="126" name="Entrada de lápiz 125">
                  <a:extLst>
                    <a:ext uri="{FF2B5EF4-FFF2-40B4-BE49-F238E27FC236}">
                      <a16:creationId xmlns:a16="http://schemas.microsoft.com/office/drawing/2014/main" id="{0D759E9D-DF01-41D5-8139-A5CAC0713857}"/>
                    </a:ext>
                  </a:extLst>
                </p:cNvPr>
                <p:cNvPicPr/>
                <p:nvPr/>
              </p:nvPicPr>
              <p:blipFill>
                <a:blip r:embed="rId217"/>
                <a:stretch>
                  <a:fillRect/>
                </a:stretch>
              </p:blipFill>
              <p:spPr>
                <a:xfrm>
                  <a:off x="2437200" y="3645919"/>
                  <a:ext cx="160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Entrada de lápiz 126">
                  <a:extLst>
                    <a:ext uri="{FF2B5EF4-FFF2-40B4-BE49-F238E27FC236}">
                      <a16:creationId xmlns:a16="http://schemas.microsoft.com/office/drawing/2014/main" id="{E0D1F62A-746A-4F00-A21A-2ACAA0621D36}"/>
                    </a:ext>
                  </a:extLst>
                </p14:cNvPr>
                <p14:cNvContentPartPr/>
                <p14:nvPr/>
              </p14:nvContentPartPr>
              <p14:xfrm>
                <a:off x="2735280" y="3697759"/>
                <a:ext cx="274320" cy="150120"/>
              </p14:xfrm>
            </p:contentPart>
          </mc:Choice>
          <mc:Fallback xmlns="">
            <p:pic>
              <p:nvPicPr>
                <p:cNvPr id="127" name="Entrada de lápiz 126">
                  <a:extLst>
                    <a:ext uri="{FF2B5EF4-FFF2-40B4-BE49-F238E27FC236}">
                      <a16:creationId xmlns:a16="http://schemas.microsoft.com/office/drawing/2014/main" id="{E0D1F62A-746A-4F00-A21A-2ACAA0621D36}"/>
                    </a:ext>
                  </a:extLst>
                </p:cNvPr>
                <p:cNvPicPr/>
                <p:nvPr/>
              </p:nvPicPr>
              <p:blipFill>
                <a:blip r:embed="rId219"/>
                <a:stretch>
                  <a:fillRect/>
                </a:stretch>
              </p:blipFill>
              <p:spPr>
                <a:xfrm>
                  <a:off x="2726640" y="3689119"/>
                  <a:ext cx="291960" cy="167760"/>
                </a:xfrm>
                <a:prstGeom prst="rect">
                  <a:avLst/>
                </a:prstGeom>
              </p:spPr>
            </p:pic>
          </mc:Fallback>
        </mc:AlternateContent>
      </p:grpSp>
      <p:grpSp>
        <p:nvGrpSpPr>
          <p:cNvPr id="130" name="Grupo 129">
            <a:extLst>
              <a:ext uri="{FF2B5EF4-FFF2-40B4-BE49-F238E27FC236}">
                <a16:creationId xmlns:a16="http://schemas.microsoft.com/office/drawing/2014/main" id="{F6B22BE9-A94E-4D15-A135-C587A4F47567}"/>
              </a:ext>
            </a:extLst>
          </p:cNvPr>
          <p:cNvGrpSpPr/>
          <p:nvPr/>
        </p:nvGrpSpPr>
        <p:grpSpPr>
          <a:xfrm>
            <a:off x="2037600" y="4051279"/>
            <a:ext cx="1074600" cy="174960"/>
            <a:chOff x="2037600" y="4051279"/>
            <a:chExt cx="1074600" cy="174960"/>
          </a:xfrm>
        </p:grpSpPr>
        <mc:AlternateContent xmlns:mc="http://schemas.openxmlformats.org/markup-compatibility/2006" xmlns:p14="http://schemas.microsoft.com/office/powerpoint/2010/main">
          <mc:Choice Requires="p14">
            <p:contentPart p14:bwMode="auto" r:id="rId220">
              <p14:nvContentPartPr>
                <p14:cNvPr id="128" name="Entrada de lápiz 127">
                  <a:extLst>
                    <a:ext uri="{FF2B5EF4-FFF2-40B4-BE49-F238E27FC236}">
                      <a16:creationId xmlns:a16="http://schemas.microsoft.com/office/drawing/2014/main" id="{1905D7CB-436F-4F92-A88B-2A0F8BD8D661}"/>
                    </a:ext>
                  </a:extLst>
                </p14:cNvPr>
                <p14:cNvContentPartPr/>
                <p14:nvPr/>
              </p14:nvContentPartPr>
              <p14:xfrm>
                <a:off x="2037600" y="4051279"/>
                <a:ext cx="1071000" cy="61200"/>
              </p14:xfrm>
            </p:contentPart>
          </mc:Choice>
          <mc:Fallback xmlns="">
            <p:pic>
              <p:nvPicPr>
                <p:cNvPr id="128" name="Entrada de lápiz 127">
                  <a:extLst>
                    <a:ext uri="{FF2B5EF4-FFF2-40B4-BE49-F238E27FC236}">
                      <a16:creationId xmlns:a16="http://schemas.microsoft.com/office/drawing/2014/main" id="{1905D7CB-436F-4F92-A88B-2A0F8BD8D661}"/>
                    </a:ext>
                  </a:extLst>
                </p:cNvPr>
                <p:cNvPicPr/>
                <p:nvPr/>
              </p:nvPicPr>
              <p:blipFill>
                <a:blip r:embed="rId221"/>
                <a:stretch>
                  <a:fillRect/>
                </a:stretch>
              </p:blipFill>
              <p:spPr>
                <a:xfrm>
                  <a:off x="2028600" y="4042279"/>
                  <a:ext cx="1088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9" name="Entrada de lápiz 128">
                  <a:extLst>
                    <a:ext uri="{FF2B5EF4-FFF2-40B4-BE49-F238E27FC236}">
                      <a16:creationId xmlns:a16="http://schemas.microsoft.com/office/drawing/2014/main" id="{F1F038FB-8877-4092-AEAF-A015CF714B41}"/>
                    </a:ext>
                  </a:extLst>
                </p14:cNvPr>
                <p14:cNvContentPartPr/>
                <p14:nvPr/>
              </p14:nvContentPartPr>
              <p14:xfrm>
                <a:off x="2137680" y="4151719"/>
                <a:ext cx="974520" cy="74520"/>
              </p14:xfrm>
            </p:contentPart>
          </mc:Choice>
          <mc:Fallback xmlns="">
            <p:pic>
              <p:nvPicPr>
                <p:cNvPr id="129" name="Entrada de lápiz 128">
                  <a:extLst>
                    <a:ext uri="{FF2B5EF4-FFF2-40B4-BE49-F238E27FC236}">
                      <a16:creationId xmlns:a16="http://schemas.microsoft.com/office/drawing/2014/main" id="{F1F038FB-8877-4092-AEAF-A015CF714B41}"/>
                    </a:ext>
                  </a:extLst>
                </p:cNvPr>
                <p:cNvPicPr/>
                <p:nvPr/>
              </p:nvPicPr>
              <p:blipFill>
                <a:blip r:embed="rId223"/>
                <a:stretch>
                  <a:fillRect/>
                </a:stretch>
              </p:blipFill>
              <p:spPr>
                <a:xfrm>
                  <a:off x="2129040" y="4143079"/>
                  <a:ext cx="992160" cy="92160"/>
                </a:xfrm>
                <a:prstGeom prst="rect">
                  <a:avLst/>
                </a:prstGeom>
              </p:spPr>
            </p:pic>
          </mc:Fallback>
        </mc:AlternateContent>
      </p:grpSp>
      <p:grpSp>
        <p:nvGrpSpPr>
          <p:cNvPr id="140" name="Grupo 139">
            <a:extLst>
              <a:ext uri="{FF2B5EF4-FFF2-40B4-BE49-F238E27FC236}">
                <a16:creationId xmlns:a16="http://schemas.microsoft.com/office/drawing/2014/main" id="{1AE7A673-BD31-45BA-990C-B73BF4688769}"/>
              </a:ext>
            </a:extLst>
          </p:cNvPr>
          <p:cNvGrpSpPr/>
          <p:nvPr/>
        </p:nvGrpSpPr>
        <p:grpSpPr>
          <a:xfrm>
            <a:off x="3854880" y="3471319"/>
            <a:ext cx="494280" cy="345600"/>
            <a:chOff x="3854880" y="3471319"/>
            <a:chExt cx="494280" cy="345600"/>
          </a:xfrm>
        </p:grpSpPr>
        <mc:AlternateContent xmlns:mc="http://schemas.openxmlformats.org/markup-compatibility/2006" xmlns:p14="http://schemas.microsoft.com/office/powerpoint/2010/main">
          <mc:Choice Requires="p14">
            <p:contentPart p14:bwMode="auto" r:id="rId224">
              <p14:nvContentPartPr>
                <p14:cNvPr id="132" name="Entrada de lápiz 131">
                  <a:extLst>
                    <a:ext uri="{FF2B5EF4-FFF2-40B4-BE49-F238E27FC236}">
                      <a16:creationId xmlns:a16="http://schemas.microsoft.com/office/drawing/2014/main" id="{61D28DA7-A75B-46D6-BD33-E99EE0E09C30}"/>
                    </a:ext>
                  </a:extLst>
                </p14:cNvPr>
                <p14:cNvContentPartPr/>
                <p14:nvPr/>
              </p14:nvContentPartPr>
              <p14:xfrm>
                <a:off x="3854880" y="3591919"/>
                <a:ext cx="410040" cy="225000"/>
              </p14:xfrm>
            </p:contentPart>
          </mc:Choice>
          <mc:Fallback xmlns="">
            <p:pic>
              <p:nvPicPr>
                <p:cNvPr id="132" name="Entrada de lápiz 131">
                  <a:extLst>
                    <a:ext uri="{FF2B5EF4-FFF2-40B4-BE49-F238E27FC236}">
                      <a16:creationId xmlns:a16="http://schemas.microsoft.com/office/drawing/2014/main" id="{61D28DA7-A75B-46D6-BD33-E99EE0E09C30}"/>
                    </a:ext>
                  </a:extLst>
                </p:cNvPr>
                <p:cNvPicPr/>
                <p:nvPr/>
              </p:nvPicPr>
              <p:blipFill>
                <a:blip r:embed="rId225"/>
                <a:stretch>
                  <a:fillRect/>
                </a:stretch>
              </p:blipFill>
              <p:spPr>
                <a:xfrm>
                  <a:off x="3845880" y="3582919"/>
                  <a:ext cx="427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Entrada de lápiz 132">
                  <a:extLst>
                    <a:ext uri="{FF2B5EF4-FFF2-40B4-BE49-F238E27FC236}">
                      <a16:creationId xmlns:a16="http://schemas.microsoft.com/office/drawing/2014/main" id="{DB8F7622-7F0D-470D-A89E-DFBEC0B6318E}"/>
                    </a:ext>
                  </a:extLst>
                </p14:cNvPr>
                <p14:cNvContentPartPr/>
                <p14:nvPr/>
              </p14:nvContentPartPr>
              <p14:xfrm>
                <a:off x="4178880" y="3471319"/>
                <a:ext cx="170280" cy="138960"/>
              </p14:xfrm>
            </p:contentPart>
          </mc:Choice>
          <mc:Fallback xmlns="">
            <p:pic>
              <p:nvPicPr>
                <p:cNvPr id="133" name="Entrada de lápiz 132">
                  <a:extLst>
                    <a:ext uri="{FF2B5EF4-FFF2-40B4-BE49-F238E27FC236}">
                      <a16:creationId xmlns:a16="http://schemas.microsoft.com/office/drawing/2014/main" id="{DB8F7622-7F0D-470D-A89E-DFBEC0B6318E}"/>
                    </a:ext>
                  </a:extLst>
                </p:cNvPr>
                <p:cNvPicPr/>
                <p:nvPr/>
              </p:nvPicPr>
              <p:blipFill>
                <a:blip r:embed="rId227"/>
                <a:stretch>
                  <a:fillRect/>
                </a:stretch>
              </p:blipFill>
              <p:spPr>
                <a:xfrm>
                  <a:off x="4169880" y="3462319"/>
                  <a:ext cx="187920" cy="156600"/>
                </a:xfrm>
                <a:prstGeom prst="rect">
                  <a:avLst/>
                </a:prstGeom>
              </p:spPr>
            </p:pic>
          </mc:Fallback>
        </mc:AlternateContent>
      </p:grpSp>
      <p:grpSp>
        <p:nvGrpSpPr>
          <p:cNvPr id="139" name="Grupo 138">
            <a:extLst>
              <a:ext uri="{FF2B5EF4-FFF2-40B4-BE49-F238E27FC236}">
                <a16:creationId xmlns:a16="http://schemas.microsoft.com/office/drawing/2014/main" id="{EC8019D9-B49C-4A18-BB9E-777A52F37079}"/>
              </a:ext>
            </a:extLst>
          </p:cNvPr>
          <p:cNvGrpSpPr/>
          <p:nvPr/>
        </p:nvGrpSpPr>
        <p:grpSpPr>
          <a:xfrm>
            <a:off x="4888080" y="3562759"/>
            <a:ext cx="988200" cy="259920"/>
            <a:chOff x="4888080" y="3562759"/>
            <a:chExt cx="988200" cy="259920"/>
          </a:xfrm>
        </p:grpSpPr>
        <mc:AlternateContent xmlns:mc="http://schemas.openxmlformats.org/markup-compatibility/2006" xmlns:p14="http://schemas.microsoft.com/office/powerpoint/2010/main">
          <mc:Choice Requires="p14">
            <p:contentPart p14:bwMode="auto" r:id="rId228">
              <p14:nvContentPartPr>
                <p14:cNvPr id="134" name="Entrada de lápiz 133">
                  <a:extLst>
                    <a:ext uri="{FF2B5EF4-FFF2-40B4-BE49-F238E27FC236}">
                      <a16:creationId xmlns:a16="http://schemas.microsoft.com/office/drawing/2014/main" id="{F9DE93CE-6A40-48C9-A219-615C7F9DBAF8}"/>
                    </a:ext>
                  </a:extLst>
                </p14:cNvPr>
                <p14:cNvContentPartPr/>
                <p14:nvPr/>
              </p14:nvContentPartPr>
              <p14:xfrm>
                <a:off x="4910400" y="3562759"/>
                <a:ext cx="219960" cy="259920"/>
              </p14:xfrm>
            </p:contentPart>
          </mc:Choice>
          <mc:Fallback xmlns="">
            <p:pic>
              <p:nvPicPr>
                <p:cNvPr id="134" name="Entrada de lápiz 133">
                  <a:extLst>
                    <a:ext uri="{FF2B5EF4-FFF2-40B4-BE49-F238E27FC236}">
                      <a16:creationId xmlns:a16="http://schemas.microsoft.com/office/drawing/2014/main" id="{F9DE93CE-6A40-48C9-A219-615C7F9DBAF8}"/>
                    </a:ext>
                  </a:extLst>
                </p:cNvPr>
                <p:cNvPicPr/>
                <p:nvPr/>
              </p:nvPicPr>
              <p:blipFill>
                <a:blip r:embed="rId229"/>
                <a:stretch>
                  <a:fillRect/>
                </a:stretch>
              </p:blipFill>
              <p:spPr>
                <a:xfrm>
                  <a:off x="4901760" y="3554119"/>
                  <a:ext cx="237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Entrada de lápiz 134">
                  <a:extLst>
                    <a:ext uri="{FF2B5EF4-FFF2-40B4-BE49-F238E27FC236}">
                      <a16:creationId xmlns:a16="http://schemas.microsoft.com/office/drawing/2014/main" id="{912899C6-E1B0-4A78-9AF5-C2EE105A9BAA}"/>
                    </a:ext>
                  </a:extLst>
                </p14:cNvPr>
                <p14:cNvContentPartPr/>
                <p14:nvPr/>
              </p14:nvContentPartPr>
              <p14:xfrm>
                <a:off x="4888080" y="3673639"/>
                <a:ext cx="254160" cy="54720"/>
              </p14:xfrm>
            </p:contentPart>
          </mc:Choice>
          <mc:Fallback xmlns="">
            <p:pic>
              <p:nvPicPr>
                <p:cNvPr id="135" name="Entrada de lápiz 134">
                  <a:extLst>
                    <a:ext uri="{FF2B5EF4-FFF2-40B4-BE49-F238E27FC236}">
                      <a16:creationId xmlns:a16="http://schemas.microsoft.com/office/drawing/2014/main" id="{912899C6-E1B0-4A78-9AF5-C2EE105A9BAA}"/>
                    </a:ext>
                  </a:extLst>
                </p:cNvPr>
                <p:cNvPicPr/>
                <p:nvPr/>
              </p:nvPicPr>
              <p:blipFill>
                <a:blip r:embed="rId231"/>
                <a:stretch>
                  <a:fillRect/>
                </a:stretch>
              </p:blipFill>
              <p:spPr>
                <a:xfrm>
                  <a:off x="4879080" y="3664639"/>
                  <a:ext cx="27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Entrada de lápiz 135">
                  <a:extLst>
                    <a:ext uri="{FF2B5EF4-FFF2-40B4-BE49-F238E27FC236}">
                      <a16:creationId xmlns:a16="http://schemas.microsoft.com/office/drawing/2014/main" id="{1AC992DE-F42C-4B8D-B7F4-3A001C35988F}"/>
                    </a:ext>
                  </a:extLst>
                </p14:cNvPr>
                <p14:cNvContentPartPr/>
                <p14:nvPr/>
              </p14:nvContentPartPr>
              <p14:xfrm>
                <a:off x="5151600" y="3577519"/>
                <a:ext cx="275400" cy="216720"/>
              </p14:xfrm>
            </p:contentPart>
          </mc:Choice>
          <mc:Fallback xmlns="">
            <p:pic>
              <p:nvPicPr>
                <p:cNvPr id="136" name="Entrada de lápiz 135">
                  <a:extLst>
                    <a:ext uri="{FF2B5EF4-FFF2-40B4-BE49-F238E27FC236}">
                      <a16:creationId xmlns:a16="http://schemas.microsoft.com/office/drawing/2014/main" id="{1AC992DE-F42C-4B8D-B7F4-3A001C35988F}"/>
                    </a:ext>
                  </a:extLst>
                </p:cNvPr>
                <p:cNvPicPr/>
                <p:nvPr/>
              </p:nvPicPr>
              <p:blipFill>
                <a:blip r:embed="rId233"/>
                <a:stretch>
                  <a:fillRect/>
                </a:stretch>
              </p:blipFill>
              <p:spPr>
                <a:xfrm>
                  <a:off x="5142600" y="3568879"/>
                  <a:ext cx="293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Entrada de lápiz 136">
                  <a:extLst>
                    <a:ext uri="{FF2B5EF4-FFF2-40B4-BE49-F238E27FC236}">
                      <a16:creationId xmlns:a16="http://schemas.microsoft.com/office/drawing/2014/main" id="{B718F24B-2D66-43A9-8189-39D13AFB2FC7}"/>
                    </a:ext>
                  </a:extLst>
                </p14:cNvPr>
                <p14:cNvContentPartPr/>
                <p14:nvPr/>
              </p14:nvContentPartPr>
              <p14:xfrm>
                <a:off x="5531760" y="3606679"/>
                <a:ext cx="50400" cy="153720"/>
              </p14:xfrm>
            </p:contentPart>
          </mc:Choice>
          <mc:Fallback xmlns="">
            <p:pic>
              <p:nvPicPr>
                <p:cNvPr id="137" name="Entrada de lápiz 136">
                  <a:extLst>
                    <a:ext uri="{FF2B5EF4-FFF2-40B4-BE49-F238E27FC236}">
                      <a16:creationId xmlns:a16="http://schemas.microsoft.com/office/drawing/2014/main" id="{B718F24B-2D66-43A9-8189-39D13AFB2FC7}"/>
                    </a:ext>
                  </a:extLst>
                </p:cNvPr>
                <p:cNvPicPr/>
                <p:nvPr/>
              </p:nvPicPr>
              <p:blipFill>
                <a:blip r:embed="rId235"/>
                <a:stretch>
                  <a:fillRect/>
                </a:stretch>
              </p:blipFill>
              <p:spPr>
                <a:xfrm>
                  <a:off x="5522760" y="3598039"/>
                  <a:ext cx="68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Entrada de lápiz 137">
                  <a:extLst>
                    <a:ext uri="{FF2B5EF4-FFF2-40B4-BE49-F238E27FC236}">
                      <a16:creationId xmlns:a16="http://schemas.microsoft.com/office/drawing/2014/main" id="{BD3993B3-589C-4BD7-A0BA-01737BEF0A21}"/>
                    </a:ext>
                  </a:extLst>
                </p14:cNvPr>
                <p14:cNvContentPartPr/>
                <p14:nvPr/>
              </p14:nvContentPartPr>
              <p14:xfrm>
                <a:off x="5445360" y="3574639"/>
                <a:ext cx="430920" cy="243000"/>
              </p14:xfrm>
            </p:contentPart>
          </mc:Choice>
          <mc:Fallback xmlns="">
            <p:pic>
              <p:nvPicPr>
                <p:cNvPr id="138" name="Entrada de lápiz 137">
                  <a:extLst>
                    <a:ext uri="{FF2B5EF4-FFF2-40B4-BE49-F238E27FC236}">
                      <a16:creationId xmlns:a16="http://schemas.microsoft.com/office/drawing/2014/main" id="{BD3993B3-589C-4BD7-A0BA-01737BEF0A21}"/>
                    </a:ext>
                  </a:extLst>
                </p:cNvPr>
                <p:cNvPicPr/>
                <p:nvPr/>
              </p:nvPicPr>
              <p:blipFill>
                <a:blip r:embed="rId237"/>
                <a:stretch>
                  <a:fillRect/>
                </a:stretch>
              </p:blipFill>
              <p:spPr>
                <a:xfrm>
                  <a:off x="5436360" y="3565999"/>
                  <a:ext cx="448560" cy="260640"/>
                </a:xfrm>
                <a:prstGeom prst="rect">
                  <a:avLst/>
                </a:prstGeom>
              </p:spPr>
            </p:pic>
          </mc:Fallback>
        </mc:AlternateContent>
      </p:grpSp>
    </p:spTree>
    <p:extLst>
      <p:ext uri="{BB962C8B-B14F-4D97-AF65-F5344CB8AC3E}">
        <p14:creationId xmlns:p14="http://schemas.microsoft.com/office/powerpoint/2010/main" val="34355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1BCF9-BC42-4052-906C-C71013D498D0}"/>
              </a:ext>
            </a:extLst>
          </p:cNvPr>
          <p:cNvSpPr>
            <a:spLocks noGrp="1"/>
          </p:cNvSpPr>
          <p:nvPr>
            <p:ph type="ctrTitle"/>
          </p:nvPr>
        </p:nvSpPr>
        <p:spPr>
          <a:xfrm>
            <a:off x="396547" y="822644"/>
            <a:ext cx="7598042" cy="2569946"/>
          </a:xfrm>
        </p:spPr>
        <p:txBody>
          <a:bodyPr/>
          <a:lstStyle/>
          <a:p>
            <a:r>
              <a:rPr lang="en-US" dirty="0" err="1"/>
              <a:t>Descripción</a:t>
            </a:r>
            <a:r>
              <a:rPr lang="en-US" dirty="0"/>
              <a:t> </a:t>
            </a:r>
          </a:p>
        </p:txBody>
      </p:sp>
    </p:spTree>
    <p:extLst>
      <p:ext uri="{BB962C8B-B14F-4D97-AF65-F5344CB8AC3E}">
        <p14:creationId xmlns:p14="http://schemas.microsoft.com/office/powerpoint/2010/main" val="3525630781"/>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378D18F-A962-4E97-919B-441C5023C255}"/>
              </a:ext>
            </a:extLst>
          </p:cNvPr>
          <p:cNvPicPr>
            <a:picLocks noChangeAspect="1"/>
          </p:cNvPicPr>
          <p:nvPr/>
        </p:nvPicPr>
        <p:blipFill>
          <a:blip r:embed="rId2"/>
          <a:stretch>
            <a:fillRect/>
          </a:stretch>
        </p:blipFill>
        <p:spPr>
          <a:xfrm>
            <a:off x="6057900" y="341313"/>
            <a:ext cx="2362320" cy="2545696"/>
          </a:xfrm>
          <a:prstGeom prst="rect">
            <a:avLst/>
          </a:prstGeom>
        </p:spPr>
      </p:pic>
      <p:sp>
        <p:nvSpPr>
          <p:cNvPr id="3" name="Título 2">
            <a:extLst>
              <a:ext uri="{FF2B5EF4-FFF2-40B4-BE49-F238E27FC236}">
                <a16:creationId xmlns:a16="http://schemas.microsoft.com/office/drawing/2014/main" id="{584C4218-09C7-4DF5-9234-353C38482E1F}"/>
              </a:ext>
            </a:extLst>
          </p:cNvPr>
          <p:cNvSpPr>
            <a:spLocks noGrp="1"/>
          </p:cNvSpPr>
          <p:nvPr>
            <p:ph type="title"/>
          </p:nvPr>
        </p:nvSpPr>
        <p:spPr>
          <a:xfrm>
            <a:off x="394076" y="16752"/>
            <a:ext cx="8646367" cy="731837"/>
          </a:xfrm>
        </p:spPr>
        <p:txBody>
          <a:bodyPr/>
          <a:lstStyle/>
          <a:p>
            <a:r>
              <a:rPr lang="es-ES" dirty="0"/>
              <a:t>Ejemplo</a:t>
            </a:r>
          </a:p>
        </p:txBody>
      </p:sp>
      <p:sp>
        <p:nvSpPr>
          <p:cNvPr id="5" name="CuadroTexto 4">
            <a:extLst>
              <a:ext uri="{FF2B5EF4-FFF2-40B4-BE49-F238E27FC236}">
                <a16:creationId xmlns:a16="http://schemas.microsoft.com/office/drawing/2014/main" id="{5D797B86-770D-4A2A-9DE8-05CDAC4A8653}"/>
              </a:ext>
            </a:extLst>
          </p:cNvPr>
          <p:cNvSpPr txBox="1"/>
          <p:nvPr/>
        </p:nvSpPr>
        <p:spPr>
          <a:xfrm>
            <a:off x="298579" y="1073150"/>
            <a:ext cx="4572000" cy="369332"/>
          </a:xfrm>
          <a:prstGeom prst="rect">
            <a:avLst/>
          </a:prstGeom>
          <a:noFill/>
        </p:spPr>
        <p:txBody>
          <a:bodyPr wrap="square">
            <a:spAutoFit/>
          </a:bodyPr>
          <a:lstStyle/>
          <a:p>
            <a:r>
              <a:rPr lang="el-GR" sz="1800" i="1" dirty="0"/>
              <a:t>β</a:t>
            </a:r>
            <a:r>
              <a:rPr lang="es-ES" sz="1800" dirty="0"/>
              <a:t>= 100</a:t>
            </a:r>
            <a:endParaRPr lang="es-ES" dirty="0"/>
          </a:p>
        </p:txBody>
      </p:sp>
      <p:grpSp>
        <p:nvGrpSpPr>
          <p:cNvPr id="18" name="Grupo 17">
            <a:extLst>
              <a:ext uri="{FF2B5EF4-FFF2-40B4-BE49-F238E27FC236}">
                <a16:creationId xmlns:a16="http://schemas.microsoft.com/office/drawing/2014/main" id="{1B086C4A-CE60-481F-8342-ECABC8F69E4F}"/>
              </a:ext>
            </a:extLst>
          </p:cNvPr>
          <p:cNvGrpSpPr/>
          <p:nvPr/>
        </p:nvGrpSpPr>
        <p:grpSpPr>
          <a:xfrm>
            <a:off x="7601400" y="1961119"/>
            <a:ext cx="1478880" cy="356760"/>
            <a:chOff x="7601400" y="1961119"/>
            <a:chExt cx="1478880" cy="35676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59A8356-10B2-4EA5-BADB-0847039F77C1}"/>
                    </a:ext>
                  </a:extLst>
                </p14:cNvPr>
                <p14:cNvContentPartPr/>
                <p14:nvPr/>
              </p14:nvContentPartPr>
              <p14:xfrm>
                <a:off x="7601400" y="2006119"/>
                <a:ext cx="177120" cy="311760"/>
              </p14:xfrm>
            </p:contentPart>
          </mc:Choice>
          <mc:Fallback xmlns="">
            <p:pic>
              <p:nvPicPr>
                <p:cNvPr id="6" name="Entrada de lápiz 5">
                  <a:extLst>
                    <a:ext uri="{FF2B5EF4-FFF2-40B4-BE49-F238E27FC236}">
                      <a16:creationId xmlns:a16="http://schemas.microsoft.com/office/drawing/2014/main" id="{E59A8356-10B2-4EA5-BADB-0847039F77C1}"/>
                    </a:ext>
                  </a:extLst>
                </p:cNvPr>
                <p:cNvPicPr/>
                <p:nvPr/>
              </p:nvPicPr>
              <p:blipFill>
                <a:blip r:embed="rId4"/>
                <a:stretch>
                  <a:fillRect/>
                </a:stretch>
              </p:blipFill>
              <p:spPr>
                <a:xfrm>
                  <a:off x="7592760" y="1997479"/>
                  <a:ext cx="1947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4162E123-A724-49FE-9EDD-CE34D02BDD7B}"/>
                    </a:ext>
                  </a:extLst>
                </p14:cNvPr>
                <p14:cNvContentPartPr/>
                <p14:nvPr/>
              </p14:nvContentPartPr>
              <p14:xfrm>
                <a:off x="7861680" y="1961119"/>
                <a:ext cx="178200" cy="256320"/>
              </p14:xfrm>
            </p:contentPart>
          </mc:Choice>
          <mc:Fallback xmlns="">
            <p:pic>
              <p:nvPicPr>
                <p:cNvPr id="7" name="Entrada de lápiz 6">
                  <a:extLst>
                    <a:ext uri="{FF2B5EF4-FFF2-40B4-BE49-F238E27FC236}">
                      <a16:creationId xmlns:a16="http://schemas.microsoft.com/office/drawing/2014/main" id="{4162E123-A724-49FE-9EDD-CE34D02BDD7B}"/>
                    </a:ext>
                  </a:extLst>
                </p:cNvPr>
                <p:cNvPicPr/>
                <p:nvPr/>
              </p:nvPicPr>
              <p:blipFill>
                <a:blip r:embed="rId6"/>
                <a:stretch>
                  <a:fillRect/>
                </a:stretch>
              </p:blipFill>
              <p:spPr>
                <a:xfrm>
                  <a:off x="7853040" y="1952119"/>
                  <a:ext cx="195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D8123F93-6CB4-4993-8EB2-1E67E311E721}"/>
                    </a:ext>
                  </a:extLst>
                </p14:cNvPr>
                <p14:cNvContentPartPr/>
                <p14:nvPr/>
              </p14:nvContentPartPr>
              <p14:xfrm>
                <a:off x="8084880" y="2137519"/>
                <a:ext cx="106200" cy="108360"/>
              </p14:xfrm>
            </p:contentPart>
          </mc:Choice>
          <mc:Fallback xmlns="">
            <p:pic>
              <p:nvPicPr>
                <p:cNvPr id="8" name="Entrada de lápiz 7">
                  <a:extLst>
                    <a:ext uri="{FF2B5EF4-FFF2-40B4-BE49-F238E27FC236}">
                      <a16:creationId xmlns:a16="http://schemas.microsoft.com/office/drawing/2014/main" id="{D8123F93-6CB4-4993-8EB2-1E67E311E721}"/>
                    </a:ext>
                  </a:extLst>
                </p:cNvPr>
                <p:cNvPicPr/>
                <p:nvPr/>
              </p:nvPicPr>
              <p:blipFill>
                <a:blip r:embed="rId8"/>
                <a:stretch>
                  <a:fillRect/>
                </a:stretch>
              </p:blipFill>
              <p:spPr>
                <a:xfrm>
                  <a:off x="8075880" y="2128879"/>
                  <a:ext cx="123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974C2BB-106A-45EB-8935-0B5E9768EA09}"/>
                    </a:ext>
                  </a:extLst>
                </p14:cNvPr>
                <p14:cNvContentPartPr/>
                <p14:nvPr/>
              </p14:nvContentPartPr>
              <p14:xfrm>
                <a:off x="8070120" y="2195119"/>
                <a:ext cx="55440" cy="11880"/>
              </p14:xfrm>
            </p:contentPart>
          </mc:Choice>
          <mc:Fallback xmlns="">
            <p:pic>
              <p:nvPicPr>
                <p:cNvPr id="9" name="Entrada de lápiz 8">
                  <a:extLst>
                    <a:ext uri="{FF2B5EF4-FFF2-40B4-BE49-F238E27FC236}">
                      <a16:creationId xmlns:a16="http://schemas.microsoft.com/office/drawing/2014/main" id="{F974C2BB-106A-45EB-8935-0B5E9768EA09}"/>
                    </a:ext>
                  </a:extLst>
                </p:cNvPr>
                <p:cNvPicPr/>
                <p:nvPr/>
              </p:nvPicPr>
              <p:blipFill>
                <a:blip r:embed="rId10"/>
                <a:stretch>
                  <a:fillRect/>
                </a:stretch>
              </p:blipFill>
              <p:spPr>
                <a:xfrm>
                  <a:off x="8061120" y="2186479"/>
                  <a:ext cx="73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9C5024B7-CF3D-424B-A030-7D4DB0687EC6}"/>
                    </a:ext>
                  </a:extLst>
                </p14:cNvPr>
                <p14:cNvContentPartPr/>
                <p14:nvPr/>
              </p14:nvContentPartPr>
              <p14:xfrm>
                <a:off x="8053200" y="2138599"/>
                <a:ext cx="94680" cy="30600"/>
              </p14:xfrm>
            </p:contentPart>
          </mc:Choice>
          <mc:Fallback xmlns="">
            <p:pic>
              <p:nvPicPr>
                <p:cNvPr id="10" name="Entrada de lápiz 9">
                  <a:extLst>
                    <a:ext uri="{FF2B5EF4-FFF2-40B4-BE49-F238E27FC236}">
                      <a16:creationId xmlns:a16="http://schemas.microsoft.com/office/drawing/2014/main" id="{9C5024B7-CF3D-424B-A030-7D4DB0687EC6}"/>
                    </a:ext>
                  </a:extLst>
                </p:cNvPr>
                <p:cNvPicPr/>
                <p:nvPr/>
              </p:nvPicPr>
              <p:blipFill>
                <a:blip r:embed="rId12"/>
                <a:stretch>
                  <a:fillRect/>
                </a:stretch>
              </p:blipFill>
              <p:spPr>
                <a:xfrm>
                  <a:off x="8044200" y="2129959"/>
                  <a:ext cx="112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84F10B47-0135-4FF2-BDAB-821B8C409FEA}"/>
                    </a:ext>
                  </a:extLst>
                </p14:cNvPr>
                <p14:cNvContentPartPr/>
                <p14:nvPr/>
              </p14:nvContentPartPr>
              <p14:xfrm>
                <a:off x="8187840" y="2002519"/>
                <a:ext cx="132120" cy="30600"/>
              </p14:xfrm>
            </p:contentPart>
          </mc:Choice>
          <mc:Fallback xmlns="">
            <p:pic>
              <p:nvPicPr>
                <p:cNvPr id="11" name="Entrada de lápiz 10">
                  <a:extLst>
                    <a:ext uri="{FF2B5EF4-FFF2-40B4-BE49-F238E27FC236}">
                      <a16:creationId xmlns:a16="http://schemas.microsoft.com/office/drawing/2014/main" id="{84F10B47-0135-4FF2-BDAB-821B8C409FEA}"/>
                    </a:ext>
                  </a:extLst>
                </p:cNvPr>
                <p:cNvPicPr/>
                <p:nvPr/>
              </p:nvPicPr>
              <p:blipFill>
                <a:blip r:embed="rId14"/>
                <a:stretch>
                  <a:fillRect/>
                </a:stretch>
              </p:blipFill>
              <p:spPr>
                <a:xfrm>
                  <a:off x="8179200" y="1993879"/>
                  <a:ext cx="149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E1D12D20-5447-44CD-AC87-CDED2D5C71FD}"/>
                    </a:ext>
                  </a:extLst>
                </p14:cNvPr>
                <p14:cNvContentPartPr/>
                <p14:nvPr/>
              </p14:nvContentPartPr>
              <p14:xfrm>
                <a:off x="8208000" y="2088919"/>
                <a:ext cx="113040" cy="17640"/>
              </p14:xfrm>
            </p:contentPart>
          </mc:Choice>
          <mc:Fallback xmlns="">
            <p:pic>
              <p:nvPicPr>
                <p:cNvPr id="12" name="Entrada de lápiz 11">
                  <a:extLst>
                    <a:ext uri="{FF2B5EF4-FFF2-40B4-BE49-F238E27FC236}">
                      <a16:creationId xmlns:a16="http://schemas.microsoft.com/office/drawing/2014/main" id="{E1D12D20-5447-44CD-AC87-CDED2D5C71FD}"/>
                    </a:ext>
                  </a:extLst>
                </p:cNvPr>
                <p:cNvPicPr/>
                <p:nvPr/>
              </p:nvPicPr>
              <p:blipFill>
                <a:blip r:embed="rId16"/>
                <a:stretch>
                  <a:fillRect/>
                </a:stretch>
              </p:blipFill>
              <p:spPr>
                <a:xfrm>
                  <a:off x="8199000" y="2079919"/>
                  <a:ext cx="130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4A741715-EDF5-4C8B-9BC2-092E8A2AD0CC}"/>
                    </a:ext>
                  </a:extLst>
                </p14:cNvPr>
                <p14:cNvContentPartPr/>
                <p14:nvPr/>
              </p14:nvContentPartPr>
              <p14:xfrm>
                <a:off x="8408160" y="1974799"/>
                <a:ext cx="122040" cy="118080"/>
              </p14:xfrm>
            </p:contentPart>
          </mc:Choice>
          <mc:Fallback xmlns="">
            <p:pic>
              <p:nvPicPr>
                <p:cNvPr id="14" name="Entrada de lápiz 13">
                  <a:extLst>
                    <a:ext uri="{FF2B5EF4-FFF2-40B4-BE49-F238E27FC236}">
                      <a16:creationId xmlns:a16="http://schemas.microsoft.com/office/drawing/2014/main" id="{4A741715-EDF5-4C8B-9BC2-092E8A2AD0CC}"/>
                    </a:ext>
                  </a:extLst>
                </p:cNvPr>
                <p:cNvPicPr/>
                <p:nvPr/>
              </p:nvPicPr>
              <p:blipFill>
                <a:blip r:embed="rId18"/>
                <a:stretch>
                  <a:fillRect/>
                </a:stretch>
              </p:blipFill>
              <p:spPr>
                <a:xfrm>
                  <a:off x="8399160" y="1965799"/>
                  <a:ext cx="139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27DD137D-F7E1-4051-9E75-07A26E3E2D0C}"/>
                    </a:ext>
                  </a:extLst>
                </p14:cNvPr>
                <p14:cNvContentPartPr/>
                <p14:nvPr/>
              </p14:nvContentPartPr>
              <p14:xfrm>
                <a:off x="8574120" y="1983079"/>
                <a:ext cx="131040" cy="109080"/>
              </p14:xfrm>
            </p:contentPart>
          </mc:Choice>
          <mc:Fallback xmlns="">
            <p:pic>
              <p:nvPicPr>
                <p:cNvPr id="15" name="Entrada de lápiz 14">
                  <a:extLst>
                    <a:ext uri="{FF2B5EF4-FFF2-40B4-BE49-F238E27FC236}">
                      <a16:creationId xmlns:a16="http://schemas.microsoft.com/office/drawing/2014/main" id="{27DD137D-F7E1-4051-9E75-07A26E3E2D0C}"/>
                    </a:ext>
                  </a:extLst>
                </p:cNvPr>
                <p:cNvPicPr/>
                <p:nvPr/>
              </p:nvPicPr>
              <p:blipFill>
                <a:blip r:embed="rId20"/>
                <a:stretch>
                  <a:fillRect/>
                </a:stretch>
              </p:blipFill>
              <p:spPr>
                <a:xfrm>
                  <a:off x="8565120" y="1974439"/>
                  <a:ext cx="14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DDCF3C74-60A0-45D8-B1C1-990E934CE5FA}"/>
                    </a:ext>
                  </a:extLst>
                </p14:cNvPr>
                <p14:cNvContentPartPr/>
                <p14:nvPr/>
              </p14:nvContentPartPr>
              <p14:xfrm>
                <a:off x="8729640" y="1993519"/>
                <a:ext cx="98280" cy="106560"/>
              </p14:xfrm>
            </p:contentPart>
          </mc:Choice>
          <mc:Fallback xmlns="">
            <p:pic>
              <p:nvPicPr>
                <p:cNvPr id="16" name="Entrada de lápiz 15">
                  <a:extLst>
                    <a:ext uri="{FF2B5EF4-FFF2-40B4-BE49-F238E27FC236}">
                      <a16:creationId xmlns:a16="http://schemas.microsoft.com/office/drawing/2014/main" id="{DDCF3C74-60A0-45D8-B1C1-990E934CE5FA}"/>
                    </a:ext>
                  </a:extLst>
                </p:cNvPr>
                <p:cNvPicPr/>
                <p:nvPr/>
              </p:nvPicPr>
              <p:blipFill>
                <a:blip r:embed="rId22"/>
                <a:stretch>
                  <a:fillRect/>
                </a:stretch>
              </p:blipFill>
              <p:spPr>
                <a:xfrm>
                  <a:off x="8721000" y="1984519"/>
                  <a:ext cx="115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B06A6A1-CDFA-461E-87CC-119CAC869C51}"/>
                    </a:ext>
                  </a:extLst>
                </p14:cNvPr>
                <p14:cNvContentPartPr/>
                <p14:nvPr/>
              </p14:nvContentPartPr>
              <p14:xfrm>
                <a:off x="8826840" y="1972639"/>
                <a:ext cx="253440" cy="124200"/>
              </p14:xfrm>
            </p:contentPart>
          </mc:Choice>
          <mc:Fallback xmlns="">
            <p:pic>
              <p:nvPicPr>
                <p:cNvPr id="17" name="Entrada de lápiz 16">
                  <a:extLst>
                    <a:ext uri="{FF2B5EF4-FFF2-40B4-BE49-F238E27FC236}">
                      <a16:creationId xmlns:a16="http://schemas.microsoft.com/office/drawing/2014/main" id="{BB06A6A1-CDFA-461E-87CC-119CAC869C51}"/>
                    </a:ext>
                  </a:extLst>
                </p:cNvPr>
                <p:cNvPicPr/>
                <p:nvPr/>
              </p:nvPicPr>
              <p:blipFill>
                <a:blip r:embed="rId24"/>
                <a:stretch>
                  <a:fillRect/>
                </a:stretch>
              </p:blipFill>
              <p:spPr>
                <a:xfrm>
                  <a:off x="8817840" y="1963639"/>
                  <a:ext cx="271080" cy="141840"/>
                </a:xfrm>
                <a:prstGeom prst="rect">
                  <a:avLst/>
                </a:prstGeom>
              </p:spPr>
            </p:pic>
          </mc:Fallback>
        </mc:AlternateContent>
      </p:grpSp>
      <p:grpSp>
        <p:nvGrpSpPr>
          <p:cNvPr id="24" name="Grupo 23">
            <a:extLst>
              <a:ext uri="{FF2B5EF4-FFF2-40B4-BE49-F238E27FC236}">
                <a16:creationId xmlns:a16="http://schemas.microsoft.com/office/drawing/2014/main" id="{9FA6B41A-A92C-4A15-94AE-CD09ABBF607A}"/>
              </a:ext>
            </a:extLst>
          </p:cNvPr>
          <p:cNvGrpSpPr/>
          <p:nvPr/>
        </p:nvGrpSpPr>
        <p:grpSpPr>
          <a:xfrm>
            <a:off x="7682040" y="1335079"/>
            <a:ext cx="1005840" cy="247320"/>
            <a:chOff x="7682040" y="1335079"/>
            <a:chExt cx="1005840" cy="247320"/>
          </a:xfrm>
        </p:grpSpPr>
        <mc:AlternateContent xmlns:mc="http://schemas.openxmlformats.org/markup-compatibility/2006" xmlns:p14="http://schemas.microsoft.com/office/powerpoint/2010/main">
          <mc:Choice Requires="p14">
            <p:contentPart p14:bwMode="auto" r:id="rId25">
              <p14:nvContentPartPr>
                <p14:cNvPr id="19" name="Entrada de lápiz 18">
                  <a:extLst>
                    <a:ext uri="{FF2B5EF4-FFF2-40B4-BE49-F238E27FC236}">
                      <a16:creationId xmlns:a16="http://schemas.microsoft.com/office/drawing/2014/main" id="{4700A3AB-9081-44F3-83D3-20E3FCE05E85}"/>
                    </a:ext>
                  </a:extLst>
                </p14:cNvPr>
                <p14:cNvContentPartPr/>
                <p14:nvPr/>
              </p14:nvContentPartPr>
              <p14:xfrm>
                <a:off x="7682040" y="1463959"/>
                <a:ext cx="423000" cy="39600"/>
              </p14:xfrm>
            </p:contentPart>
          </mc:Choice>
          <mc:Fallback xmlns="">
            <p:pic>
              <p:nvPicPr>
                <p:cNvPr id="19" name="Entrada de lápiz 18">
                  <a:extLst>
                    <a:ext uri="{FF2B5EF4-FFF2-40B4-BE49-F238E27FC236}">
                      <a16:creationId xmlns:a16="http://schemas.microsoft.com/office/drawing/2014/main" id="{4700A3AB-9081-44F3-83D3-20E3FCE05E85}"/>
                    </a:ext>
                  </a:extLst>
                </p:cNvPr>
                <p:cNvPicPr/>
                <p:nvPr/>
              </p:nvPicPr>
              <p:blipFill>
                <a:blip r:embed="rId26"/>
                <a:stretch>
                  <a:fillRect/>
                </a:stretch>
              </p:blipFill>
              <p:spPr>
                <a:xfrm>
                  <a:off x="7673400" y="1454959"/>
                  <a:ext cx="440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Entrada de lápiz 19">
                  <a:extLst>
                    <a:ext uri="{FF2B5EF4-FFF2-40B4-BE49-F238E27FC236}">
                      <a16:creationId xmlns:a16="http://schemas.microsoft.com/office/drawing/2014/main" id="{300426BB-51D2-44F5-B0E8-5E8770596F1D}"/>
                    </a:ext>
                  </a:extLst>
                </p14:cNvPr>
                <p14:cNvContentPartPr/>
                <p14:nvPr/>
              </p14:nvContentPartPr>
              <p14:xfrm>
                <a:off x="8087040" y="1426159"/>
                <a:ext cx="115200" cy="83520"/>
              </p14:xfrm>
            </p:contentPart>
          </mc:Choice>
          <mc:Fallback xmlns="">
            <p:pic>
              <p:nvPicPr>
                <p:cNvPr id="20" name="Entrada de lápiz 19">
                  <a:extLst>
                    <a:ext uri="{FF2B5EF4-FFF2-40B4-BE49-F238E27FC236}">
                      <a16:creationId xmlns:a16="http://schemas.microsoft.com/office/drawing/2014/main" id="{300426BB-51D2-44F5-B0E8-5E8770596F1D}"/>
                    </a:ext>
                  </a:extLst>
                </p:cNvPr>
                <p:cNvPicPr/>
                <p:nvPr/>
              </p:nvPicPr>
              <p:blipFill>
                <a:blip r:embed="rId28"/>
                <a:stretch>
                  <a:fillRect/>
                </a:stretch>
              </p:blipFill>
              <p:spPr>
                <a:xfrm>
                  <a:off x="8078040" y="1417519"/>
                  <a:ext cx="1328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Entrada de lápiz 21">
                  <a:extLst>
                    <a:ext uri="{FF2B5EF4-FFF2-40B4-BE49-F238E27FC236}">
                      <a16:creationId xmlns:a16="http://schemas.microsoft.com/office/drawing/2014/main" id="{8D74E56B-248B-426D-89B4-BC29A60888F6}"/>
                    </a:ext>
                  </a:extLst>
                </p14:cNvPr>
                <p14:cNvContentPartPr/>
                <p14:nvPr/>
              </p14:nvContentPartPr>
              <p14:xfrm>
                <a:off x="8339400" y="1335079"/>
                <a:ext cx="209160" cy="204480"/>
              </p14:xfrm>
            </p:contentPart>
          </mc:Choice>
          <mc:Fallback xmlns="">
            <p:pic>
              <p:nvPicPr>
                <p:cNvPr id="22" name="Entrada de lápiz 21">
                  <a:extLst>
                    <a:ext uri="{FF2B5EF4-FFF2-40B4-BE49-F238E27FC236}">
                      <a16:creationId xmlns:a16="http://schemas.microsoft.com/office/drawing/2014/main" id="{8D74E56B-248B-426D-89B4-BC29A60888F6}"/>
                    </a:ext>
                  </a:extLst>
                </p:cNvPr>
                <p:cNvPicPr/>
                <p:nvPr/>
              </p:nvPicPr>
              <p:blipFill>
                <a:blip r:embed="rId30"/>
                <a:stretch>
                  <a:fillRect/>
                </a:stretch>
              </p:blipFill>
              <p:spPr>
                <a:xfrm>
                  <a:off x="8330760" y="1326079"/>
                  <a:ext cx="226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Entrada de lápiz 22">
                  <a:extLst>
                    <a:ext uri="{FF2B5EF4-FFF2-40B4-BE49-F238E27FC236}">
                      <a16:creationId xmlns:a16="http://schemas.microsoft.com/office/drawing/2014/main" id="{6ADEC4B1-66E3-40EC-A6C3-553EFAFD389A}"/>
                    </a:ext>
                  </a:extLst>
                </p14:cNvPr>
                <p14:cNvContentPartPr/>
                <p14:nvPr/>
              </p14:nvContentPartPr>
              <p14:xfrm>
                <a:off x="8556840" y="1497079"/>
                <a:ext cx="131040" cy="85320"/>
              </p14:xfrm>
            </p:contentPart>
          </mc:Choice>
          <mc:Fallback xmlns="">
            <p:pic>
              <p:nvPicPr>
                <p:cNvPr id="23" name="Entrada de lápiz 22">
                  <a:extLst>
                    <a:ext uri="{FF2B5EF4-FFF2-40B4-BE49-F238E27FC236}">
                      <a16:creationId xmlns:a16="http://schemas.microsoft.com/office/drawing/2014/main" id="{6ADEC4B1-66E3-40EC-A6C3-553EFAFD389A}"/>
                    </a:ext>
                  </a:extLst>
                </p:cNvPr>
                <p:cNvPicPr/>
                <p:nvPr/>
              </p:nvPicPr>
              <p:blipFill>
                <a:blip r:embed="rId32"/>
                <a:stretch>
                  <a:fillRect/>
                </a:stretch>
              </p:blipFill>
              <p:spPr>
                <a:xfrm>
                  <a:off x="8548200" y="1488439"/>
                  <a:ext cx="148680" cy="102960"/>
                </a:xfrm>
                <a:prstGeom prst="rect">
                  <a:avLst/>
                </a:prstGeom>
              </p:spPr>
            </p:pic>
          </mc:Fallback>
        </mc:AlternateContent>
      </p:grpSp>
      <p:grpSp>
        <p:nvGrpSpPr>
          <p:cNvPr id="36" name="Grupo 35">
            <a:extLst>
              <a:ext uri="{FF2B5EF4-FFF2-40B4-BE49-F238E27FC236}">
                <a16:creationId xmlns:a16="http://schemas.microsoft.com/office/drawing/2014/main" id="{EFD48A8B-5960-4A1C-91CA-882CA6BFCD27}"/>
              </a:ext>
            </a:extLst>
          </p:cNvPr>
          <p:cNvGrpSpPr/>
          <p:nvPr/>
        </p:nvGrpSpPr>
        <p:grpSpPr>
          <a:xfrm>
            <a:off x="3533040" y="675710"/>
            <a:ext cx="336600" cy="312120"/>
            <a:chOff x="437040" y="1656199"/>
            <a:chExt cx="336600" cy="312120"/>
          </a:xfrm>
        </p:grpSpPr>
        <mc:AlternateContent xmlns:mc="http://schemas.openxmlformats.org/markup-compatibility/2006" xmlns:p14="http://schemas.microsoft.com/office/powerpoint/2010/main">
          <mc:Choice Requires="p14">
            <p:contentPart p14:bwMode="auto" r:id="rId33">
              <p14:nvContentPartPr>
                <p14:cNvPr id="25" name="Entrada de lápiz 24">
                  <a:extLst>
                    <a:ext uri="{FF2B5EF4-FFF2-40B4-BE49-F238E27FC236}">
                      <a16:creationId xmlns:a16="http://schemas.microsoft.com/office/drawing/2014/main" id="{36139F76-F316-4CB8-8A9B-B1C47FB579BB}"/>
                    </a:ext>
                  </a:extLst>
                </p14:cNvPr>
                <p14:cNvContentPartPr/>
                <p14:nvPr/>
              </p14:nvContentPartPr>
              <p14:xfrm>
                <a:off x="437040" y="1656199"/>
                <a:ext cx="222480" cy="257040"/>
              </p14:xfrm>
            </p:contentPart>
          </mc:Choice>
          <mc:Fallback xmlns="">
            <p:pic>
              <p:nvPicPr>
                <p:cNvPr id="25" name="Entrada de lápiz 24">
                  <a:extLst>
                    <a:ext uri="{FF2B5EF4-FFF2-40B4-BE49-F238E27FC236}">
                      <a16:creationId xmlns:a16="http://schemas.microsoft.com/office/drawing/2014/main" id="{36139F76-F316-4CB8-8A9B-B1C47FB579BB}"/>
                    </a:ext>
                  </a:extLst>
                </p:cNvPr>
                <p:cNvPicPr/>
                <p:nvPr/>
              </p:nvPicPr>
              <p:blipFill>
                <a:blip r:embed="rId34"/>
                <a:stretch>
                  <a:fillRect/>
                </a:stretch>
              </p:blipFill>
              <p:spPr>
                <a:xfrm>
                  <a:off x="428040" y="1647559"/>
                  <a:ext cx="240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Entrada de lápiz 25">
                  <a:extLst>
                    <a:ext uri="{FF2B5EF4-FFF2-40B4-BE49-F238E27FC236}">
                      <a16:creationId xmlns:a16="http://schemas.microsoft.com/office/drawing/2014/main" id="{548BBC92-0229-45CB-857C-E0D48E962A38}"/>
                    </a:ext>
                  </a:extLst>
                </p14:cNvPr>
                <p14:cNvContentPartPr/>
                <p14:nvPr/>
              </p14:nvContentPartPr>
              <p14:xfrm>
                <a:off x="651240" y="1878679"/>
                <a:ext cx="122400" cy="89640"/>
              </p14:xfrm>
            </p:contentPart>
          </mc:Choice>
          <mc:Fallback xmlns="">
            <p:pic>
              <p:nvPicPr>
                <p:cNvPr id="26" name="Entrada de lápiz 25">
                  <a:extLst>
                    <a:ext uri="{FF2B5EF4-FFF2-40B4-BE49-F238E27FC236}">
                      <a16:creationId xmlns:a16="http://schemas.microsoft.com/office/drawing/2014/main" id="{548BBC92-0229-45CB-857C-E0D48E962A38}"/>
                    </a:ext>
                  </a:extLst>
                </p:cNvPr>
                <p:cNvPicPr/>
                <p:nvPr/>
              </p:nvPicPr>
              <p:blipFill>
                <a:blip r:embed="rId36"/>
                <a:stretch>
                  <a:fillRect/>
                </a:stretch>
              </p:blipFill>
              <p:spPr>
                <a:xfrm>
                  <a:off x="642600" y="1870039"/>
                  <a:ext cx="140040" cy="107280"/>
                </a:xfrm>
                <a:prstGeom prst="rect">
                  <a:avLst/>
                </a:prstGeom>
              </p:spPr>
            </p:pic>
          </mc:Fallback>
        </mc:AlternateContent>
      </p:grpSp>
      <p:grpSp>
        <p:nvGrpSpPr>
          <p:cNvPr id="35" name="Grupo 34">
            <a:extLst>
              <a:ext uri="{FF2B5EF4-FFF2-40B4-BE49-F238E27FC236}">
                <a16:creationId xmlns:a16="http://schemas.microsoft.com/office/drawing/2014/main" id="{3E8E0D92-241B-4C67-A536-84B2CE7D66D5}"/>
              </a:ext>
            </a:extLst>
          </p:cNvPr>
          <p:cNvGrpSpPr/>
          <p:nvPr/>
        </p:nvGrpSpPr>
        <p:grpSpPr>
          <a:xfrm>
            <a:off x="4055400" y="825110"/>
            <a:ext cx="166320" cy="89640"/>
            <a:chOff x="959400" y="1805599"/>
            <a:chExt cx="166320" cy="89640"/>
          </a:xfrm>
        </p:grpSpPr>
        <mc:AlternateContent xmlns:mc="http://schemas.openxmlformats.org/markup-compatibility/2006" xmlns:p14="http://schemas.microsoft.com/office/powerpoint/2010/main">
          <mc:Choice Requires="p14">
            <p:contentPart p14:bwMode="auto" r:id="rId37">
              <p14:nvContentPartPr>
                <p14:cNvPr id="27" name="Entrada de lápiz 26">
                  <a:extLst>
                    <a:ext uri="{FF2B5EF4-FFF2-40B4-BE49-F238E27FC236}">
                      <a16:creationId xmlns:a16="http://schemas.microsoft.com/office/drawing/2014/main" id="{A499CF77-132D-4C52-A58E-B37ECA2BCC74}"/>
                    </a:ext>
                  </a:extLst>
                </p14:cNvPr>
                <p14:cNvContentPartPr/>
                <p14:nvPr/>
              </p14:nvContentPartPr>
              <p14:xfrm>
                <a:off x="959400" y="1805599"/>
                <a:ext cx="154080" cy="14400"/>
              </p14:xfrm>
            </p:contentPart>
          </mc:Choice>
          <mc:Fallback xmlns="">
            <p:pic>
              <p:nvPicPr>
                <p:cNvPr id="27" name="Entrada de lápiz 26">
                  <a:extLst>
                    <a:ext uri="{FF2B5EF4-FFF2-40B4-BE49-F238E27FC236}">
                      <a16:creationId xmlns:a16="http://schemas.microsoft.com/office/drawing/2014/main" id="{A499CF77-132D-4C52-A58E-B37ECA2BCC74}"/>
                    </a:ext>
                  </a:extLst>
                </p:cNvPr>
                <p:cNvPicPr/>
                <p:nvPr/>
              </p:nvPicPr>
              <p:blipFill>
                <a:blip r:embed="rId38"/>
                <a:stretch>
                  <a:fillRect/>
                </a:stretch>
              </p:blipFill>
              <p:spPr>
                <a:xfrm>
                  <a:off x="950760" y="1796959"/>
                  <a:ext cx="171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Entrada de lápiz 27">
                  <a:extLst>
                    <a:ext uri="{FF2B5EF4-FFF2-40B4-BE49-F238E27FC236}">
                      <a16:creationId xmlns:a16="http://schemas.microsoft.com/office/drawing/2014/main" id="{B0622F9B-AD51-4E29-B84A-10705F9B4DDE}"/>
                    </a:ext>
                  </a:extLst>
                </p14:cNvPr>
                <p14:cNvContentPartPr/>
                <p14:nvPr/>
              </p14:nvContentPartPr>
              <p14:xfrm>
                <a:off x="991080" y="1877959"/>
                <a:ext cx="134640" cy="17280"/>
              </p14:xfrm>
            </p:contentPart>
          </mc:Choice>
          <mc:Fallback xmlns="">
            <p:pic>
              <p:nvPicPr>
                <p:cNvPr id="28" name="Entrada de lápiz 27">
                  <a:extLst>
                    <a:ext uri="{FF2B5EF4-FFF2-40B4-BE49-F238E27FC236}">
                      <a16:creationId xmlns:a16="http://schemas.microsoft.com/office/drawing/2014/main" id="{B0622F9B-AD51-4E29-B84A-10705F9B4DDE}"/>
                    </a:ext>
                  </a:extLst>
                </p:cNvPr>
                <p:cNvPicPr/>
                <p:nvPr/>
              </p:nvPicPr>
              <p:blipFill>
                <a:blip r:embed="rId40"/>
                <a:stretch>
                  <a:fillRect/>
                </a:stretch>
              </p:blipFill>
              <p:spPr>
                <a:xfrm>
                  <a:off x="982080" y="1868959"/>
                  <a:ext cx="152280" cy="34920"/>
                </a:xfrm>
                <a:prstGeom prst="rect">
                  <a:avLst/>
                </a:prstGeom>
              </p:spPr>
            </p:pic>
          </mc:Fallback>
        </mc:AlternateContent>
      </p:grpSp>
      <p:grpSp>
        <p:nvGrpSpPr>
          <p:cNvPr id="34" name="Grupo 33">
            <a:extLst>
              <a:ext uri="{FF2B5EF4-FFF2-40B4-BE49-F238E27FC236}">
                <a16:creationId xmlns:a16="http://schemas.microsoft.com/office/drawing/2014/main" id="{DCEEFE46-3F97-44BF-9CC1-102559B1EED6}"/>
              </a:ext>
            </a:extLst>
          </p:cNvPr>
          <p:cNvGrpSpPr/>
          <p:nvPr/>
        </p:nvGrpSpPr>
        <p:grpSpPr>
          <a:xfrm>
            <a:off x="4402440" y="558350"/>
            <a:ext cx="619920" cy="347760"/>
            <a:chOff x="1306440" y="1538839"/>
            <a:chExt cx="619920" cy="347760"/>
          </a:xfrm>
        </p:grpSpPr>
        <mc:AlternateContent xmlns:mc="http://schemas.openxmlformats.org/markup-compatibility/2006" xmlns:p14="http://schemas.microsoft.com/office/powerpoint/2010/main">
          <mc:Choice Requires="p14">
            <p:contentPart p14:bwMode="auto" r:id="rId41">
              <p14:nvContentPartPr>
                <p14:cNvPr id="29" name="Entrada de lápiz 28">
                  <a:extLst>
                    <a:ext uri="{FF2B5EF4-FFF2-40B4-BE49-F238E27FC236}">
                      <a16:creationId xmlns:a16="http://schemas.microsoft.com/office/drawing/2014/main" id="{D9FAD64F-A8D4-4D52-B520-B03DFF9C25CC}"/>
                    </a:ext>
                  </a:extLst>
                </p14:cNvPr>
                <p14:cNvContentPartPr/>
                <p14:nvPr/>
              </p14:nvContentPartPr>
              <p14:xfrm>
                <a:off x="1306440" y="1538839"/>
                <a:ext cx="255240" cy="324360"/>
              </p14:xfrm>
            </p:contentPart>
          </mc:Choice>
          <mc:Fallback xmlns="">
            <p:pic>
              <p:nvPicPr>
                <p:cNvPr id="29" name="Entrada de lápiz 28">
                  <a:extLst>
                    <a:ext uri="{FF2B5EF4-FFF2-40B4-BE49-F238E27FC236}">
                      <a16:creationId xmlns:a16="http://schemas.microsoft.com/office/drawing/2014/main" id="{D9FAD64F-A8D4-4D52-B520-B03DFF9C25CC}"/>
                    </a:ext>
                  </a:extLst>
                </p:cNvPr>
                <p:cNvPicPr/>
                <p:nvPr/>
              </p:nvPicPr>
              <p:blipFill>
                <a:blip r:embed="rId42"/>
                <a:stretch>
                  <a:fillRect/>
                </a:stretch>
              </p:blipFill>
              <p:spPr>
                <a:xfrm>
                  <a:off x="1297440" y="1530199"/>
                  <a:ext cx="2728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Entrada de lápiz 29">
                  <a:extLst>
                    <a:ext uri="{FF2B5EF4-FFF2-40B4-BE49-F238E27FC236}">
                      <a16:creationId xmlns:a16="http://schemas.microsoft.com/office/drawing/2014/main" id="{55A67DEF-A4B6-47BA-AE34-B5CE3CCFA959}"/>
                    </a:ext>
                  </a:extLst>
                </p14:cNvPr>
                <p14:cNvContentPartPr/>
                <p14:nvPr/>
              </p14:nvContentPartPr>
              <p14:xfrm>
                <a:off x="1552320" y="1748719"/>
                <a:ext cx="174600" cy="124560"/>
              </p14:xfrm>
            </p:contentPart>
          </mc:Choice>
          <mc:Fallback xmlns="">
            <p:pic>
              <p:nvPicPr>
                <p:cNvPr id="30" name="Entrada de lápiz 29">
                  <a:extLst>
                    <a:ext uri="{FF2B5EF4-FFF2-40B4-BE49-F238E27FC236}">
                      <a16:creationId xmlns:a16="http://schemas.microsoft.com/office/drawing/2014/main" id="{55A67DEF-A4B6-47BA-AE34-B5CE3CCFA959}"/>
                    </a:ext>
                  </a:extLst>
                </p:cNvPr>
                <p:cNvPicPr/>
                <p:nvPr/>
              </p:nvPicPr>
              <p:blipFill>
                <a:blip r:embed="rId44"/>
                <a:stretch>
                  <a:fillRect/>
                </a:stretch>
              </p:blipFill>
              <p:spPr>
                <a:xfrm>
                  <a:off x="1543320" y="1739719"/>
                  <a:ext cx="1922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Entrada de lápiz 30">
                  <a:extLst>
                    <a:ext uri="{FF2B5EF4-FFF2-40B4-BE49-F238E27FC236}">
                      <a16:creationId xmlns:a16="http://schemas.microsoft.com/office/drawing/2014/main" id="{20159C2D-EBD4-47E2-8070-5D653138A09D}"/>
                    </a:ext>
                  </a:extLst>
                </p14:cNvPr>
                <p14:cNvContentPartPr/>
                <p14:nvPr/>
              </p14:nvContentPartPr>
              <p14:xfrm>
                <a:off x="1794240" y="1777519"/>
                <a:ext cx="132120" cy="109080"/>
              </p14:xfrm>
            </p:contentPart>
          </mc:Choice>
          <mc:Fallback xmlns="">
            <p:pic>
              <p:nvPicPr>
                <p:cNvPr id="31" name="Entrada de lápiz 30">
                  <a:extLst>
                    <a:ext uri="{FF2B5EF4-FFF2-40B4-BE49-F238E27FC236}">
                      <a16:creationId xmlns:a16="http://schemas.microsoft.com/office/drawing/2014/main" id="{20159C2D-EBD4-47E2-8070-5D653138A09D}"/>
                    </a:ext>
                  </a:extLst>
                </p:cNvPr>
                <p:cNvPicPr/>
                <p:nvPr/>
              </p:nvPicPr>
              <p:blipFill>
                <a:blip r:embed="rId46"/>
                <a:stretch>
                  <a:fillRect/>
                </a:stretch>
              </p:blipFill>
              <p:spPr>
                <a:xfrm>
                  <a:off x="1785600" y="1768519"/>
                  <a:ext cx="149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Entrada de lápiz 31">
                  <a:extLst>
                    <a:ext uri="{FF2B5EF4-FFF2-40B4-BE49-F238E27FC236}">
                      <a16:creationId xmlns:a16="http://schemas.microsoft.com/office/drawing/2014/main" id="{9E987156-D4D4-45C1-9AD6-A9E12F1302E1}"/>
                    </a:ext>
                  </a:extLst>
                </p14:cNvPr>
                <p14:cNvContentPartPr/>
                <p14:nvPr/>
              </p14:nvContentPartPr>
              <p14:xfrm>
                <a:off x="1804680" y="1830439"/>
                <a:ext cx="65880" cy="16920"/>
              </p14:xfrm>
            </p:contentPart>
          </mc:Choice>
          <mc:Fallback xmlns="">
            <p:pic>
              <p:nvPicPr>
                <p:cNvPr id="32" name="Entrada de lápiz 31">
                  <a:extLst>
                    <a:ext uri="{FF2B5EF4-FFF2-40B4-BE49-F238E27FC236}">
                      <a16:creationId xmlns:a16="http://schemas.microsoft.com/office/drawing/2014/main" id="{9E987156-D4D4-45C1-9AD6-A9E12F1302E1}"/>
                    </a:ext>
                  </a:extLst>
                </p:cNvPr>
                <p:cNvPicPr/>
                <p:nvPr/>
              </p:nvPicPr>
              <p:blipFill>
                <a:blip r:embed="rId48"/>
                <a:stretch>
                  <a:fillRect/>
                </a:stretch>
              </p:blipFill>
              <p:spPr>
                <a:xfrm>
                  <a:off x="1796040" y="1821439"/>
                  <a:ext cx="83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Entrada de lápiz 32">
                  <a:extLst>
                    <a:ext uri="{FF2B5EF4-FFF2-40B4-BE49-F238E27FC236}">
                      <a16:creationId xmlns:a16="http://schemas.microsoft.com/office/drawing/2014/main" id="{FB431262-DE39-415D-AE28-408CED638DA3}"/>
                    </a:ext>
                  </a:extLst>
                </p14:cNvPr>
                <p14:cNvContentPartPr/>
                <p14:nvPr/>
              </p14:nvContentPartPr>
              <p14:xfrm>
                <a:off x="1787400" y="1771039"/>
                <a:ext cx="117720" cy="29880"/>
              </p14:xfrm>
            </p:contentPart>
          </mc:Choice>
          <mc:Fallback xmlns="">
            <p:pic>
              <p:nvPicPr>
                <p:cNvPr id="33" name="Entrada de lápiz 32">
                  <a:extLst>
                    <a:ext uri="{FF2B5EF4-FFF2-40B4-BE49-F238E27FC236}">
                      <a16:creationId xmlns:a16="http://schemas.microsoft.com/office/drawing/2014/main" id="{FB431262-DE39-415D-AE28-408CED638DA3}"/>
                    </a:ext>
                  </a:extLst>
                </p:cNvPr>
                <p:cNvPicPr/>
                <p:nvPr/>
              </p:nvPicPr>
              <p:blipFill>
                <a:blip r:embed="rId50"/>
                <a:stretch>
                  <a:fillRect/>
                </a:stretch>
              </p:blipFill>
              <p:spPr>
                <a:xfrm>
                  <a:off x="1778400" y="1762039"/>
                  <a:ext cx="135360" cy="47520"/>
                </a:xfrm>
                <a:prstGeom prst="rect">
                  <a:avLst/>
                </a:prstGeom>
              </p:spPr>
            </p:pic>
          </mc:Fallback>
        </mc:AlternateContent>
      </p:grpSp>
      <p:grpSp>
        <p:nvGrpSpPr>
          <p:cNvPr id="39" name="Grupo 38">
            <a:extLst>
              <a:ext uri="{FF2B5EF4-FFF2-40B4-BE49-F238E27FC236}">
                <a16:creationId xmlns:a16="http://schemas.microsoft.com/office/drawing/2014/main" id="{4665A97C-B9EE-4E94-97EA-0D7B26B1130B}"/>
              </a:ext>
            </a:extLst>
          </p:cNvPr>
          <p:cNvGrpSpPr/>
          <p:nvPr/>
        </p:nvGrpSpPr>
        <p:grpSpPr>
          <a:xfrm>
            <a:off x="5198760" y="609830"/>
            <a:ext cx="168840" cy="154080"/>
            <a:chOff x="2102760" y="1590319"/>
            <a:chExt cx="168840" cy="154080"/>
          </a:xfrm>
        </p:grpSpPr>
        <mc:AlternateContent xmlns:mc="http://schemas.openxmlformats.org/markup-compatibility/2006" xmlns:p14="http://schemas.microsoft.com/office/powerpoint/2010/main">
          <mc:Choice Requires="p14">
            <p:contentPart p14:bwMode="auto" r:id="rId51">
              <p14:nvContentPartPr>
                <p14:cNvPr id="37" name="Entrada de lápiz 36">
                  <a:extLst>
                    <a:ext uri="{FF2B5EF4-FFF2-40B4-BE49-F238E27FC236}">
                      <a16:creationId xmlns:a16="http://schemas.microsoft.com/office/drawing/2014/main" id="{D94EB705-94AC-45FE-B121-9EC8729FC671}"/>
                    </a:ext>
                  </a:extLst>
                </p14:cNvPr>
                <p14:cNvContentPartPr/>
                <p14:nvPr/>
              </p14:nvContentPartPr>
              <p14:xfrm>
                <a:off x="2174040" y="1590319"/>
                <a:ext cx="39960" cy="154080"/>
              </p14:xfrm>
            </p:contentPart>
          </mc:Choice>
          <mc:Fallback xmlns="">
            <p:pic>
              <p:nvPicPr>
                <p:cNvPr id="37" name="Entrada de lápiz 36">
                  <a:extLst>
                    <a:ext uri="{FF2B5EF4-FFF2-40B4-BE49-F238E27FC236}">
                      <a16:creationId xmlns:a16="http://schemas.microsoft.com/office/drawing/2014/main" id="{D94EB705-94AC-45FE-B121-9EC8729FC671}"/>
                    </a:ext>
                  </a:extLst>
                </p:cNvPr>
                <p:cNvPicPr/>
                <p:nvPr/>
              </p:nvPicPr>
              <p:blipFill>
                <a:blip r:embed="rId52"/>
                <a:stretch>
                  <a:fillRect/>
                </a:stretch>
              </p:blipFill>
              <p:spPr>
                <a:xfrm>
                  <a:off x="2165400" y="1581679"/>
                  <a:ext cx="57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Entrada de lápiz 37">
                  <a:extLst>
                    <a:ext uri="{FF2B5EF4-FFF2-40B4-BE49-F238E27FC236}">
                      <a16:creationId xmlns:a16="http://schemas.microsoft.com/office/drawing/2014/main" id="{421283EC-0F27-4AFB-BF91-AEB0499932B3}"/>
                    </a:ext>
                  </a:extLst>
                </p14:cNvPr>
                <p14:cNvContentPartPr/>
                <p14:nvPr/>
              </p14:nvContentPartPr>
              <p14:xfrm>
                <a:off x="2102760" y="1699759"/>
                <a:ext cx="168840" cy="11880"/>
              </p14:xfrm>
            </p:contentPart>
          </mc:Choice>
          <mc:Fallback xmlns="">
            <p:pic>
              <p:nvPicPr>
                <p:cNvPr id="38" name="Entrada de lápiz 37">
                  <a:extLst>
                    <a:ext uri="{FF2B5EF4-FFF2-40B4-BE49-F238E27FC236}">
                      <a16:creationId xmlns:a16="http://schemas.microsoft.com/office/drawing/2014/main" id="{421283EC-0F27-4AFB-BF91-AEB0499932B3}"/>
                    </a:ext>
                  </a:extLst>
                </p:cNvPr>
                <p:cNvPicPr/>
                <p:nvPr/>
              </p:nvPicPr>
              <p:blipFill>
                <a:blip r:embed="rId54"/>
                <a:stretch>
                  <a:fillRect/>
                </a:stretch>
              </p:blipFill>
              <p:spPr>
                <a:xfrm>
                  <a:off x="2093760" y="1691119"/>
                  <a:ext cx="186480" cy="29520"/>
                </a:xfrm>
                <a:prstGeom prst="rect">
                  <a:avLst/>
                </a:prstGeom>
              </p:spPr>
            </p:pic>
          </mc:Fallback>
        </mc:AlternateContent>
      </p:grpSp>
      <p:grpSp>
        <p:nvGrpSpPr>
          <p:cNvPr id="49" name="Grupo 48">
            <a:extLst>
              <a:ext uri="{FF2B5EF4-FFF2-40B4-BE49-F238E27FC236}">
                <a16:creationId xmlns:a16="http://schemas.microsoft.com/office/drawing/2014/main" id="{43244BF7-B1EF-4622-B28A-D2B5AF9A161F}"/>
              </a:ext>
            </a:extLst>
          </p:cNvPr>
          <p:cNvGrpSpPr/>
          <p:nvPr/>
        </p:nvGrpSpPr>
        <p:grpSpPr>
          <a:xfrm>
            <a:off x="5571720" y="491030"/>
            <a:ext cx="1294200" cy="363240"/>
            <a:chOff x="2475720" y="1471519"/>
            <a:chExt cx="1294200" cy="363240"/>
          </a:xfrm>
        </p:grpSpPr>
        <mc:AlternateContent xmlns:mc="http://schemas.openxmlformats.org/markup-compatibility/2006" xmlns:p14="http://schemas.microsoft.com/office/powerpoint/2010/main">
          <mc:Choice Requires="p14">
            <p:contentPart p14:bwMode="auto" r:id="rId55">
              <p14:nvContentPartPr>
                <p14:cNvPr id="40" name="Entrada de lápiz 39">
                  <a:extLst>
                    <a:ext uri="{FF2B5EF4-FFF2-40B4-BE49-F238E27FC236}">
                      <a16:creationId xmlns:a16="http://schemas.microsoft.com/office/drawing/2014/main" id="{60583C33-15B0-4430-B8C3-937E0C4C3D41}"/>
                    </a:ext>
                  </a:extLst>
                </p14:cNvPr>
                <p14:cNvContentPartPr/>
                <p14:nvPr/>
              </p14:nvContentPartPr>
              <p14:xfrm>
                <a:off x="2475720" y="1555399"/>
                <a:ext cx="267480" cy="230040"/>
              </p14:xfrm>
            </p:contentPart>
          </mc:Choice>
          <mc:Fallback xmlns="">
            <p:pic>
              <p:nvPicPr>
                <p:cNvPr id="40" name="Entrada de lápiz 39">
                  <a:extLst>
                    <a:ext uri="{FF2B5EF4-FFF2-40B4-BE49-F238E27FC236}">
                      <a16:creationId xmlns:a16="http://schemas.microsoft.com/office/drawing/2014/main" id="{60583C33-15B0-4430-B8C3-937E0C4C3D41}"/>
                    </a:ext>
                  </a:extLst>
                </p:cNvPr>
                <p:cNvPicPr/>
                <p:nvPr/>
              </p:nvPicPr>
              <p:blipFill>
                <a:blip r:embed="rId56"/>
                <a:stretch>
                  <a:fillRect/>
                </a:stretch>
              </p:blipFill>
              <p:spPr>
                <a:xfrm>
                  <a:off x="2467080" y="1546399"/>
                  <a:ext cx="285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Entrada de lápiz 40">
                  <a:extLst>
                    <a:ext uri="{FF2B5EF4-FFF2-40B4-BE49-F238E27FC236}">
                      <a16:creationId xmlns:a16="http://schemas.microsoft.com/office/drawing/2014/main" id="{718BC2E5-2D92-43EA-B254-E05910118AE0}"/>
                    </a:ext>
                  </a:extLst>
                </p14:cNvPr>
                <p14:cNvContentPartPr/>
                <p14:nvPr/>
              </p14:nvContentPartPr>
              <p14:xfrm>
                <a:off x="2843640" y="1717399"/>
                <a:ext cx="127440" cy="117360"/>
              </p14:xfrm>
            </p:contentPart>
          </mc:Choice>
          <mc:Fallback xmlns="">
            <p:pic>
              <p:nvPicPr>
                <p:cNvPr id="41" name="Entrada de lápiz 40">
                  <a:extLst>
                    <a:ext uri="{FF2B5EF4-FFF2-40B4-BE49-F238E27FC236}">
                      <a16:creationId xmlns:a16="http://schemas.microsoft.com/office/drawing/2014/main" id="{718BC2E5-2D92-43EA-B254-E05910118AE0}"/>
                    </a:ext>
                  </a:extLst>
                </p:cNvPr>
                <p:cNvPicPr/>
                <p:nvPr/>
              </p:nvPicPr>
              <p:blipFill>
                <a:blip r:embed="rId58"/>
                <a:stretch>
                  <a:fillRect/>
                </a:stretch>
              </p:blipFill>
              <p:spPr>
                <a:xfrm>
                  <a:off x="2835000" y="1708759"/>
                  <a:ext cx="1450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Entrada de lápiz 41">
                  <a:extLst>
                    <a:ext uri="{FF2B5EF4-FFF2-40B4-BE49-F238E27FC236}">
                      <a16:creationId xmlns:a16="http://schemas.microsoft.com/office/drawing/2014/main" id="{94037447-17CF-499D-8845-DF9FBBBE31E2}"/>
                    </a:ext>
                  </a:extLst>
                </p14:cNvPr>
                <p14:cNvContentPartPr/>
                <p14:nvPr/>
              </p14:nvContentPartPr>
              <p14:xfrm>
                <a:off x="2831760" y="1777159"/>
                <a:ext cx="74160" cy="11880"/>
              </p14:xfrm>
            </p:contentPart>
          </mc:Choice>
          <mc:Fallback xmlns="">
            <p:pic>
              <p:nvPicPr>
                <p:cNvPr id="42" name="Entrada de lápiz 41">
                  <a:extLst>
                    <a:ext uri="{FF2B5EF4-FFF2-40B4-BE49-F238E27FC236}">
                      <a16:creationId xmlns:a16="http://schemas.microsoft.com/office/drawing/2014/main" id="{94037447-17CF-499D-8845-DF9FBBBE31E2}"/>
                    </a:ext>
                  </a:extLst>
                </p:cNvPr>
                <p:cNvPicPr/>
                <p:nvPr/>
              </p:nvPicPr>
              <p:blipFill>
                <a:blip r:embed="rId60"/>
                <a:stretch>
                  <a:fillRect/>
                </a:stretch>
              </p:blipFill>
              <p:spPr>
                <a:xfrm>
                  <a:off x="2823120" y="1768519"/>
                  <a:ext cx="91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Entrada de lápiz 42">
                  <a:extLst>
                    <a:ext uri="{FF2B5EF4-FFF2-40B4-BE49-F238E27FC236}">
                      <a16:creationId xmlns:a16="http://schemas.microsoft.com/office/drawing/2014/main" id="{E72FB3D0-45FC-4E1D-9447-D281615DD368}"/>
                    </a:ext>
                  </a:extLst>
                </p14:cNvPr>
                <p14:cNvContentPartPr/>
                <p14:nvPr/>
              </p14:nvContentPartPr>
              <p14:xfrm>
                <a:off x="2823120" y="1716319"/>
                <a:ext cx="145440" cy="32400"/>
              </p14:xfrm>
            </p:contentPart>
          </mc:Choice>
          <mc:Fallback xmlns="">
            <p:pic>
              <p:nvPicPr>
                <p:cNvPr id="43" name="Entrada de lápiz 42">
                  <a:extLst>
                    <a:ext uri="{FF2B5EF4-FFF2-40B4-BE49-F238E27FC236}">
                      <a16:creationId xmlns:a16="http://schemas.microsoft.com/office/drawing/2014/main" id="{E72FB3D0-45FC-4E1D-9447-D281615DD368}"/>
                    </a:ext>
                  </a:extLst>
                </p:cNvPr>
                <p:cNvPicPr/>
                <p:nvPr/>
              </p:nvPicPr>
              <p:blipFill>
                <a:blip r:embed="rId62"/>
                <a:stretch>
                  <a:fillRect/>
                </a:stretch>
              </p:blipFill>
              <p:spPr>
                <a:xfrm>
                  <a:off x="2814480" y="1707679"/>
                  <a:ext cx="163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Entrada de lápiz 43">
                  <a:extLst>
                    <a:ext uri="{FF2B5EF4-FFF2-40B4-BE49-F238E27FC236}">
                      <a16:creationId xmlns:a16="http://schemas.microsoft.com/office/drawing/2014/main" id="{47D02042-E3C5-437F-9A72-903320B9B370}"/>
                    </a:ext>
                  </a:extLst>
                </p14:cNvPr>
                <p14:cNvContentPartPr/>
                <p14:nvPr/>
              </p14:nvContentPartPr>
              <p14:xfrm>
                <a:off x="3129480" y="1692919"/>
                <a:ext cx="39600" cy="48960"/>
              </p14:xfrm>
            </p:contentPart>
          </mc:Choice>
          <mc:Fallback xmlns="">
            <p:pic>
              <p:nvPicPr>
                <p:cNvPr id="44" name="Entrada de lápiz 43">
                  <a:extLst>
                    <a:ext uri="{FF2B5EF4-FFF2-40B4-BE49-F238E27FC236}">
                      <a16:creationId xmlns:a16="http://schemas.microsoft.com/office/drawing/2014/main" id="{47D02042-E3C5-437F-9A72-903320B9B370}"/>
                    </a:ext>
                  </a:extLst>
                </p:cNvPr>
                <p:cNvPicPr/>
                <p:nvPr/>
              </p:nvPicPr>
              <p:blipFill>
                <a:blip r:embed="rId64"/>
                <a:stretch>
                  <a:fillRect/>
                </a:stretch>
              </p:blipFill>
              <p:spPr>
                <a:xfrm>
                  <a:off x="3120480" y="1683919"/>
                  <a:ext cx="572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Entrada de lápiz 44">
                  <a:extLst>
                    <a:ext uri="{FF2B5EF4-FFF2-40B4-BE49-F238E27FC236}">
                      <a16:creationId xmlns:a16="http://schemas.microsoft.com/office/drawing/2014/main" id="{B1D0A524-A21F-48B7-BF56-2AE8DA5015F9}"/>
                    </a:ext>
                  </a:extLst>
                </p14:cNvPr>
                <p14:cNvContentPartPr/>
                <p14:nvPr/>
              </p14:nvContentPartPr>
              <p14:xfrm>
                <a:off x="3303000" y="1471519"/>
                <a:ext cx="233280" cy="269640"/>
              </p14:xfrm>
            </p:contentPart>
          </mc:Choice>
          <mc:Fallback xmlns="">
            <p:pic>
              <p:nvPicPr>
                <p:cNvPr id="45" name="Entrada de lápiz 44">
                  <a:extLst>
                    <a:ext uri="{FF2B5EF4-FFF2-40B4-BE49-F238E27FC236}">
                      <a16:creationId xmlns:a16="http://schemas.microsoft.com/office/drawing/2014/main" id="{B1D0A524-A21F-48B7-BF56-2AE8DA5015F9}"/>
                    </a:ext>
                  </a:extLst>
                </p:cNvPr>
                <p:cNvPicPr/>
                <p:nvPr/>
              </p:nvPicPr>
              <p:blipFill>
                <a:blip r:embed="rId66"/>
                <a:stretch>
                  <a:fillRect/>
                </a:stretch>
              </p:blipFill>
              <p:spPr>
                <a:xfrm>
                  <a:off x="3294360" y="1462519"/>
                  <a:ext cx="2509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Entrada de lápiz 45">
                  <a:extLst>
                    <a:ext uri="{FF2B5EF4-FFF2-40B4-BE49-F238E27FC236}">
                      <a16:creationId xmlns:a16="http://schemas.microsoft.com/office/drawing/2014/main" id="{94395038-5893-4E63-89B2-39B852DCD85C}"/>
                    </a:ext>
                  </a:extLst>
                </p14:cNvPr>
                <p14:cNvContentPartPr/>
                <p14:nvPr/>
              </p14:nvContentPartPr>
              <p14:xfrm>
                <a:off x="3605400" y="1669519"/>
                <a:ext cx="147960" cy="149040"/>
              </p14:xfrm>
            </p:contentPart>
          </mc:Choice>
          <mc:Fallback xmlns="">
            <p:pic>
              <p:nvPicPr>
                <p:cNvPr id="46" name="Entrada de lápiz 45">
                  <a:extLst>
                    <a:ext uri="{FF2B5EF4-FFF2-40B4-BE49-F238E27FC236}">
                      <a16:creationId xmlns:a16="http://schemas.microsoft.com/office/drawing/2014/main" id="{94395038-5893-4E63-89B2-39B852DCD85C}"/>
                    </a:ext>
                  </a:extLst>
                </p:cNvPr>
                <p:cNvPicPr/>
                <p:nvPr/>
              </p:nvPicPr>
              <p:blipFill>
                <a:blip r:embed="rId68"/>
                <a:stretch>
                  <a:fillRect/>
                </a:stretch>
              </p:blipFill>
              <p:spPr>
                <a:xfrm>
                  <a:off x="3596400" y="1660519"/>
                  <a:ext cx="165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Entrada de lápiz 46">
                  <a:extLst>
                    <a:ext uri="{FF2B5EF4-FFF2-40B4-BE49-F238E27FC236}">
                      <a16:creationId xmlns:a16="http://schemas.microsoft.com/office/drawing/2014/main" id="{2BC53184-C749-40CD-BF73-8C4DFE4E8F66}"/>
                    </a:ext>
                  </a:extLst>
                </p14:cNvPr>
                <p14:cNvContentPartPr/>
                <p14:nvPr/>
              </p14:nvContentPartPr>
              <p14:xfrm>
                <a:off x="3589560" y="1745839"/>
                <a:ext cx="94320" cy="10800"/>
              </p14:xfrm>
            </p:contentPart>
          </mc:Choice>
          <mc:Fallback xmlns="">
            <p:pic>
              <p:nvPicPr>
                <p:cNvPr id="47" name="Entrada de lápiz 46">
                  <a:extLst>
                    <a:ext uri="{FF2B5EF4-FFF2-40B4-BE49-F238E27FC236}">
                      <a16:creationId xmlns:a16="http://schemas.microsoft.com/office/drawing/2014/main" id="{2BC53184-C749-40CD-BF73-8C4DFE4E8F66}"/>
                    </a:ext>
                  </a:extLst>
                </p:cNvPr>
                <p:cNvPicPr/>
                <p:nvPr/>
              </p:nvPicPr>
              <p:blipFill>
                <a:blip r:embed="rId70"/>
                <a:stretch>
                  <a:fillRect/>
                </a:stretch>
              </p:blipFill>
              <p:spPr>
                <a:xfrm>
                  <a:off x="3580560" y="1737199"/>
                  <a:ext cx="11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Entrada de lápiz 47">
                  <a:extLst>
                    <a:ext uri="{FF2B5EF4-FFF2-40B4-BE49-F238E27FC236}">
                      <a16:creationId xmlns:a16="http://schemas.microsoft.com/office/drawing/2014/main" id="{1E462FE3-0B4B-4E43-8CB4-F8FB088835BC}"/>
                    </a:ext>
                  </a:extLst>
                </p14:cNvPr>
                <p14:cNvContentPartPr/>
                <p14:nvPr/>
              </p14:nvContentPartPr>
              <p14:xfrm>
                <a:off x="3620160" y="1653679"/>
                <a:ext cx="149760" cy="27720"/>
              </p14:xfrm>
            </p:contentPart>
          </mc:Choice>
          <mc:Fallback xmlns="">
            <p:pic>
              <p:nvPicPr>
                <p:cNvPr id="48" name="Entrada de lápiz 47">
                  <a:extLst>
                    <a:ext uri="{FF2B5EF4-FFF2-40B4-BE49-F238E27FC236}">
                      <a16:creationId xmlns:a16="http://schemas.microsoft.com/office/drawing/2014/main" id="{1E462FE3-0B4B-4E43-8CB4-F8FB088835BC}"/>
                    </a:ext>
                  </a:extLst>
                </p:cNvPr>
                <p:cNvPicPr/>
                <p:nvPr/>
              </p:nvPicPr>
              <p:blipFill>
                <a:blip r:embed="rId72"/>
                <a:stretch>
                  <a:fillRect/>
                </a:stretch>
              </p:blipFill>
              <p:spPr>
                <a:xfrm>
                  <a:off x="3611520" y="1644679"/>
                  <a:ext cx="167400" cy="45360"/>
                </a:xfrm>
                <a:prstGeom prst="rect">
                  <a:avLst/>
                </a:prstGeom>
              </p:spPr>
            </p:pic>
          </mc:Fallback>
        </mc:AlternateContent>
      </p:grpSp>
      <p:grpSp>
        <p:nvGrpSpPr>
          <p:cNvPr id="64" name="Grupo 63">
            <a:extLst>
              <a:ext uri="{FF2B5EF4-FFF2-40B4-BE49-F238E27FC236}">
                <a16:creationId xmlns:a16="http://schemas.microsoft.com/office/drawing/2014/main" id="{70474978-E58F-40D6-A37B-08123D904425}"/>
              </a:ext>
            </a:extLst>
          </p:cNvPr>
          <p:cNvGrpSpPr/>
          <p:nvPr/>
        </p:nvGrpSpPr>
        <p:grpSpPr>
          <a:xfrm>
            <a:off x="433800" y="2384839"/>
            <a:ext cx="681840" cy="216360"/>
            <a:chOff x="433800" y="2384839"/>
            <a:chExt cx="681840" cy="216360"/>
          </a:xfrm>
        </p:grpSpPr>
        <mc:AlternateContent xmlns:mc="http://schemas.openxmlformats.org/markup-compatibility/2006" xmlns:p14="http://schemas.microsoft.com/office/powerpoint/2010/main">
          <mc:Choice Requires="p14">
            <p:contentPart p14:bwMode="auto" r:id="rId73">
              <p14:nvContentPartPr>
                <p14:cNvPr id="50" name="Entrada de lápiz 49">
                  <a:extLst>
                    <a:ext uri="{FF2B5EF4-FFF2-40B4-BE49-F238E27FC236}">
                      <a16:creationId xmlns:a16="http://schemas.microsoft.com/office/drawing/2014/main" id="{B1FA7D29-680C-486B-9CB0-4D6A18D0C985}"/>
                    </a:ext>
                  </a:extLst>
                </p14:cNvPr>
                <p14:cNvContentPartPr/>
                <p14:nvPr/>
              </p14:nvContentPartPr>
              <p14:xfrm>
                <a:off x="433800" y="2384839"/>
                <a:ext cx="121680" cy="197640"/>
              </p14:xfrm>
            </p:contentPart>
          </mc:Choice>
          <mc:Fallback xmlns="">
            <p:pic>
              <p:nvPicPr>
                <p:cNvPr id="50" name="Entrada de lápiz 49">
                  <a:extLst>
                    <a:ext uri="{FF2B5EF4-FFF2-40B4-BE49-F238E27FC236}">
                      <a16:creationId xmlns:a16="http://schemas.microsoft.com/office/drawing/2014/main" id="{B1FA7D29-680C-486B-9CB0-4D6A18D0C985}"/>
                    </a:ext>
                  </a:extLst>
                </p:cNvPr>
                <p:cNvPicPr/>
                <p:nvPr/>
              </p:nvPicPr>
              <p:blipFill>
                <a:blip r:embed="rId74"/>
                <a:stretch>
                  <a:fillRect/>
                </a:stretch>
              </p:blipFill>
              <p:spPr>
                <a:xfrm>
                  <a:off x="425160" y="2375839"/>
                  <a:ext cx="1393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Entrada de lápiz 50">
                  <a:extLst>
                    <a:ext uri="{FF2B5EF4-FFF2-40B4-BE49-F238E27FC236}">
                      <a16:creationId xmlns:a16="http://schemas.microsoft.com/office/drawing/2014/main" id="{185F3CFE-66DE-4E50-BA5B-29546E527C08}"/>
                    </a:ext>
                  </a:extLst>
                </p14:cNvPr>
                <p14:cNvContentPartPr/>
                <p14:nvPr/>
              </p14:nvContentPartPr>
              <p14:xfrm>
                <a:off x="645480" y="2432719"/>
                <a:ext cx="162360" cy="168480"/>
              </p14:xfrm>
            </p:contentPart>
          </mc:Choice>
          <mc:Fallback xmlns="">
            <p:pic>
              <p:nvPicPr>
                <p:cNvPr id="51" name="Entrada de lápiz 50">
                  <a:extLst>
                    <a:ext uri="{FF2B5EF4-FFF2-40B4-BE49-F238E27FC236}">
                      <a16:creationId xmlns:a16="http://schemas.microsoft.com/office/drawing/2014/main" id="{185F3CFE-66DE-4E50-BA5B-29546E527C08}"/>
                    </a:ext>
                  </a:extLst>
                </p:cNvPr>
                <p:cNvPicPr/>
                <p:nvPr/>
              </p:nvPicPr>
              <p:blipFill>
                <a:blip r:embed="rId76"/>
                <a:stretch>
                  <a:fillRect/>
                </a:stretch>
              </p:blipFill>
              <p:spPr>
                <a:xfrm>
                  <a:off x="636480" y="2423719"/>
                  <a:ext cx="1800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Entrada de lápiz 51">
                  <a:extLst>
                    <a:ext uri="{FF2B5EF4-FFF2-40B4-BE49-F238E27FC236}">
                      <a16:creationId xmlns:a16="http://schemas.microsoft.com/office/drawing/2014/main" id="{563D5725-3414-4A18-9926-2AFC86565B29}"/>
                    </a:ext>
                  </a:extLst>
                </p14:cNvPr>
                <p14:cNvContentPartPr/>
                <p14:nvPr/>
              </p14:nvContentPartPr>
              <p14:xfrm>
                <a:off x="966240" y="2524519"/>
                <a:ext cx="149400" cy="8640"/>
              </p14:xfrm>
            </p:contentPart>
          </mc:Choice>
          <mc:Fallback xmlns="">
            <p:pic>
              <p:nvPicPr>
                <p:cNvPr id="52" name="Entrada de lápiz 51">
                  <a:extLst>
                    <a:ext uri="{FF2B5EF4-FFF2-40B4-BE49-F238E27FC236}">
                      <a16:creationId xmlns:a16="http://schemas.microsoft.com/office/drawing/2014/main" id="{563D5725-3414-4A18-9926-2AFC86565B29}"/>
                    </a:ext>
                  </a:extLst>
                </p:cNvPr>
                <p:cNvPicPr/>
                <p:nvPr/>
              </p:nvPicPr>
              <p:blipFill>
                <a:blip r:embed="rId78"/>
                <a:stretch>
                  <a:fillRect/>
                </a:stretch>
              </p:blipFill>
              <p:spPr>
                <a:xfrm>
                  <a:off x="957600" y="2515879"/>
                  <a:ext cx="167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Entrada de lápiz 52">
                  <a:extLst>
                    <a:ext uri="{FF2B5EF4-FFF2-40B4-BE49-F238E27FC236}">
                      <a16:creationId xmlns:a16="http://schemas.microsoft.com/office/drawing/2014/main" id="{03C9BECB-2882-46F5-A563-956F97D05DA4}"/>
                    </a:ext>
                  </a:extLst>
                </p14:cNvPr>
                <p14:cNvContentPartPr/>
                <p14:nvPr/>
              </p14:nvContentPartPr>
              <p14:xfrm>
                <a:off x="1009800" y="2581759"/>
                <a:ext cx="94320" cy="10440"/>
              </p14:xfrm>
            </p:contentPart>
          </mc:Choice>
          <mc:Fallback xmlns="">
            <p:pic>
              <p:nvPicPr>
                <p:cNvPr id="53" name="Entrada de lápiz 52">
                  <a:extLst>
                    <a:ext uri="{FF2B5EF4-FFF2-40B4-BE49-F238E27FC236}">
                      <a16:creationId xmlns:a16="http://schemas.microsoft.com/office/drawing/2014/main" id="{03C9BECB-2882-46F5-A563-956F97D05DA4}"/>
                    </a:ext>
                  </a:extLst>
                </p:cNvPr>
                <p:cNvPicPr/>
                <p:nvPr/>
              </p:nvPicPr>
              <p:blipFill>
                <a:blip r:embed="rId80"/>
                <a:stretch>
                  <a:fillRect/>
                </a:stretch>
              </p:blipFill>
              <p:spPr>
                <a:xfrm>
                  <a:off x="1001160" y="2572759"/>
                  <a:ext cx="111960" cy="28080"/>
                </a:xfrm>
                <a:prstGeom prst="rect">
                  <a:avLst/>
                </a:prstGeom>
              </p:spPr>
            </p:pic>
          </mc:Fallback>
        </mc:AlternateContent>
      </p:grpSp>
      <p:grpSp>
        <p:nvGrpSpPr>
          <p:cNvPr id="63" name="Grupo 62">
            <a:extLst>
              <a:ext uri="{FF2B5EF4-FFF2-40B4-BE49-F238E27FC236}">
                <a16:creationId xmlns:a16="http://schemas.microsoft.com/office/drawing/2014/main" id="{45E374DE-A699-467F-99C3-1EAEF39B7A7B}"/>
              </a:ext>
            </a:extLst>
          </p:cNvPr>
          <p:cNvGrpSpPr/>
          <p:nvPr/>
        </p:nvGrpSpPr>
        <p:grpSpPr>
          <a:xfrm>
            <a:off x="1498320" y="2191879"/>
            <a:ext cx="2112120" cy="424440"/>
            <a:chOff x="1498320" y="2191879"/>
            <a:chExt cx="2112120" cy="424440"/>
          </a:xfrm>
        </p:grpSpPr>
        <mc:AlternateContent xmlns:mc="http://schemas.openxmlformats.org/markup-compatibility/2006" xmlns:p14="http://schemas.microsoft.com/office/powerpoint/2010/main">
          <mc:Choice Requires="p14">
            <p:contentPart p14:bwMode="auto" r:id="rId81">
              <p14:nvContentPartPr>
                <p14:cNvPr id="54" name="Entrada de lápiz 53">
                  <a:extLst>
                    <a:ext uri="{FF2B5EF4-FFF2-40B4-BE49-F238E27FC236}">
                      <a16:creationId xmlns:a16="http://schemas.microsoft.com/office/drawing/2014/main" id="{15188C8B-2F2E-40B3-BBD3-FB98D187354E}"/>
                    </a:ext>
                  </a:extLst>
                </p14:cNvPr>
                <p14:cNvContentPartPr/>
                <p14:nvPr/>
              </p14:nvContentPartPr>
              <p14:xfrm>
                <a:off x="1498320" y="2355679"/>
                <a:ext cx="210240" cy="254160"/>
              </p14:xfrm>
            </p:contentPart>
          </mc:Choice>
          <mc:Fallback xmlns="">
            <p:pic>
              <p:nvPicPr>
                <p:cNvPr id="54" name="Entrada de lápiz 53">
                  <a:extLst>
                    <a:ext uri="{FF2B5EF4-FFF2-40B4-BE49-F238E27FC236}">
                      <a16:creationId xmlns:a16="http://schemas.microsoft.com/office/drawing/2014/main" id="{15188C8B-2F2E-40B3-BBD3-FB98D187354E}"/>
                    </a:ext>
                  </a:extLst>
                </p:cNvPr>
                <p:cNvPicPr/>
                <p:nvPr/>
              </p:nvPicPr>
              <p:blipFill>
                <a:blip r:embed="rId82"/>
                <a:stretch>
                  <a:fillRect/>
                </a:stretch>
              </p:blipFill>
              <p:spPr>
                <a:xfrm>
                  <a:off x="1489680" y="2346679"/>
                  <a:ext cx="2278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Entrada de lápiz 54">
                  <a:extLst>
                    <a:ext uri="{FF2B5EF4-FFF2-40B4-BE49-F238E27FC236}">
                      <a16:creationId xmlns:a16="http://schemas.microsoft.com/office/drawing/2014/main" id="{94015099-5C7F-4635-8534-E1256DD8482C}"/>
                    </a:ext>
                  </a:extLst>
                </p14:cNvPr>
                <p14:cNvContentPartPr/>
                <p14:nvPr/>
              </p14:nvContentPartPr>
              <p14:xfrm>
                <a:off x="1753200" y="2530999"/>
                <a:ext cx="200520" cy="85320"/>
              </p14:xfrm>
            </p:contentPart>
          </mc:Choice>
          <mc:Fallback xmlns="">
            <p:pic>
              <p:nvPicPr>
                <p:cNvPr id="55" name="Entrada de lápiz 54">
                  <a:extLst>
                    <a:ext uri="{FF2B5EF4-FFF2-40B4-BE49-F238E27FC236}">
                      <a16:creationId xmlns:a16="http://schemas.microsoft.com/office/drawing/2014/main" id="{94015099-5C7F-4635-8534-E1256DD8482C}"/>
                    </a:ext>
                  </a:extLst>
                </p:cNvPr>
                <p:cNvPicPr/>
                <p:nvPr/>
              </p:nvPicPr>
              <p:blipFill>
                <a:blip r:embed="rId84"/>
                <a:stretch>
                  <a:fillRect/>
                </a:stretch>
              </p:blipFill>
              <p:spPr>
                <a:xfrm>
                  <a:off x="1744560" y="2521999"/>
                  <a:ext cx="218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Entrada de lápiz 55">
                  <a:extLst>
                    <a:ext uri="{FF2B5EF4-FFF2-40B4-BE49-F238E27FC236}">
                      <a16:creationId xmlns:a16="http://schemas.microsoft.com/office/drawing/2014/main" id="{91FDAEDE-EEB4-44D6-BDFC-01D48BB6CD7C}"/>
                    </a:ext>
                  </a:extLst>
                </p14:cNvPr>
                <p14:cNvContentPartPr/>
                <p14:nvPr/>
              </p14:nvContentPartPr>
              <p14:xfrm>
                <a:off x="2058120" y="2533159"/>
                <a:ext cx="64800" cy="29160"/>
              </p14:xfrm>
            </p:contentPart>
          </mc:Choice>
          <mc:Fallback xmlns="">
            <p:pic>
              <p:nvPicPr>
                <p:cNvPr id="56" name="Entrada de lápiz 55">
                  <a:extLst>
                    <a:ext uri="{FF2B5EF4-FFF2-40B4-BE49-F238E27FC236}">
                      <a16:creationId xmlns:a16="http://schemas.microsoft.com/office/drawing/2014/main" id="{91FDAEDE-EEB4-44D6-BDFC-01D48BB6CD7C}"/>
                    </a:ext>
                  </a:extLst>
                </p:cNvPr>
                <p:cNvPicPr/>
                <p:nvPr/>
              </p:nvPicPr>
              <p:blipFill>
                <a:blip r:embed="rId86"/>
                <a:stretch>
                  <a:fillRect/>
                </a:stretch>
              </p:blipFill>
              <p:spPr>
                <a:xfrm>
                  <a:off x="2049480" y="2524159"/>
                  <a:ext cx="82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Entrada de lápiz 56">
                  <a:extLst>
                    <a:ext uri="{FF2B5EF4-FFF2-40B4-BE49-F238E27FC236}">
                      <a16:creationId xmlns:a16="http://schemas.microsoft.com/office/drawing/2014/main" id="{28212718-B6E3-4F13-A811-F96B91163765}"/>
                    </a:ext>
                  </a:extLst>
                </p14:cNvPr>
                <p14:cNvContentPartPr/>
                <p14:nvPr/>
              </p14:nvContentPartPr>
              <p14:xfrm>
                <a:off x="2250000" y="2284039"/>
                <a:ext cx="258840" cy="226440"/>
              </p14:xfrm>
            </p:contentPart>
          </mc:Choice>
          <mc:Fallback xmlns="">
            <p:pic>
              <p:nvPicPr>
                <p:cNvPr id="57" name="Entrada de lápiz 56">
                  <a:extLst>
                    <a:ext uri="{FF2B5EF4-FFF2-40B4-BE49-F238E27FC236}">
                      <a16:creationId xmlns:a16="http://schemas.microsoft.com/office/drawing/2014/main" id="{28212718-B6E3-4F13-A811-F96B91163765}"/>
                    </a:ext>
                  </a:extLst>
                </p:cNvPr>
                <p:cNvPicPr/>
                <p:nvPr/>
              </p:nvPicPr>
              <p:blipFill>
                <a:blip r:embed="rId88"/>
                <a:stretch>
                  <a:fillRect/>
                </a:stretch>
              </p:blipFill>
              <p:spPr>
                <a:xfrm>
                  <a:off x="2241000" y="2275039"/>
                  <a:ext cx="276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Entrada de lápiz 57">
                  <a:extLst>
                    <a:ext uri="{FF2B5EF4-FFF2-40B4-BE49-F238E27FC236}">
                      <a16:creationId xmlns:a16="http://schemas.microsoft.com/office/drawing/2014/main" id="{03B47764-C412-4ABC-820D-3F3A26CDC4A1}"/>
                    </a:ext>
                  </a:extLst>
                </p14:cNvPr>
                <p14:cNvContentPartPr/>
                <p14:nvPr/>
              </p14:nvContentPartPr>
              <p14:xfrm>
                <a:off x="2529360" y="2457559"/>
                <a:ext cx="226440" cy="87840"/>
              </p14:xfrm>
            </p:contentPart>
          </mc:Choice>
          <mc:Fallback xmlns="">
            <p:pic>
              <p:nvPicPr>
                <p:cNvPr id="58" name="Entrada de lápiz 57">
                  <a:extLst>
                    <a:ext uri="{FF2B5EF4-FFF2-40B4-BE49-F238E27FC236}">
                      <a16:creationId xmlns:a16="http://schemas.microsoft.com/office/drawing/2014/main" id="{03B47764-C412-4ABC-820D-3F3A26CDC4A1}"/>
                    </a:ext>
                  </a:extLst>
                </p:cNvPr>
                <p:cNvPicPr/>
                <p:nvPr/>
              </p:nvPicPr>
              <p:blipFill>
                <a:blip r:embed="rId90"/>
                <a:stretch>
                  <a:fillRect/>
                </a:stretch>
              </p:blipFill>
              <p:spPr>
                <a:xfrm>
                  <a:off x="2520720" y="2448919"/>
                  <a:ext cx="2440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Entrada de lápiz 58">
                  <a:extLst>
                    <a:ext uri="{FF2B5EF4-FFF2-40B4-BE49-F238E27FC236}">
                      <a16:creationId xmlns:a16="http://schemas.microsoft.com/office/drawing/2014/main" id="{86807FFF-CFD0-40E2-A020-F1760575E2C3}"/>
                    </a:ext>
                  </a:extLst>
                </p14:cNvPr>
                <p14:cNvContentPartPr/>
                <p14:nvPr/>
              </p14:nvContentPartPr>
              <p14:xfrm>
                <a:off x="2925720" y="2381239"/>
                <a:ext cx="37080" cy="93600"/>
              </p14:xfrm>
            </p:contentPart>
          </mc:Choice>
          <mc:Fallback xmlns="">
            <p:pic>
              <p:nvPicPr>
                <p:cNvPr id="59" name="Entrada de lápiz 58">
                  <a:extLst>
                    <a:ext uri="{FF2B5EF4-FFF2-40B4-BE49-F238E27FC236}">
                      <a16:creationId xmlns:a16="http://schemas.microsoft.com/office/drawing/2014/main" id="{86807FFF-CFD0-40E2-A020-F1760575E2C3}"/>
                    </a:ext>
                  </a:extLst>
                </p:cNvPr>
                <p:cNvPicPr/>
                <p:nvPr/>
              </p:nvPicPr>
              <p:blipFill>
                <a:blip r:embed="rId92"/>
                <a:stretch>
                  <a:fillRect/>
                </a:stretch>
              </p:blipFill>
              <p:spPr>
                <a:xfrm>
                  <a:off x="2917080" y="2372599"/>
                  <a:ext cx="54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Entrada de lápiz 59">
                  <a:extLst>
                    <a:ext uri="{FF2B5EF4-FFF2-40B4-BE49-F238E27FC236}">
                      <a16:creationId xmlns:a16="http://schemas.microsoft.com/office/drawing/2014/main" id="{A9ABC12F-568F-434A-8032-D387F4562009}"/>
                    </a:ext>
                  </a:extLst>
                </p14:cNvPr>
                <p14:cNvContentPartPr/>
                <p14:nvPr/>
              </p14:nvContentPartPr>
              <p14:xfrm>
                <a:off x="2844360" y="2443879"/>
                <a:ext cx="149400" cy="6480"/>
              </p14:xfrm>
            </p:contentPart>
          </mc:Choice>
          <mc:Fallback xmlns="">
            <p:pic>
              <p:nvPicPr>
                <p:cNvPr id="60" name="Entrada de lápiz 59">
                  <a:extLst>
                    <a:ext uri="{FF2B5EF4-FFF2-40B4-BE49-F238E27FC236}">
                      <a16:creationId xmlns:a16="http://schemas.microsoft.com/office/drawing/2014/main" id="{A9ABC12F-568F-434A-8032-D387F4562009}"/>
                    </a:ext>
                  </a:extLst>
                </p:cNvPr>
                <p:cNvPicPr/>
                <p:nvPr/>
              </p:nvPicPr>
              <p:blipFill>
                <a:blip r:embed="rId94"/>
                <a:stretch>
                  <a:fillRect/>
                </a:stretch>
              </p:blipFill>
              <p:spPr>
                <a:xfrm>
                  <a:off x="2835720" y="2435239"/>
                  <a:ext cx="167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Entrada de lápiz 60">
                  <a:extLst>
                    <a:ext uri="{FF2B5EF4-FFF2-40B4-BE49-F238E27FC236}">
                      <a16:creationId xmlns:a16="http://schemas.microsoft.com/office/drawing/2014/main" id="{E0AC6A7D-98F0-4E60-B6F8-CFB3A82760B3}"/>
                    </a:ext>
                  </a:extLst>
                </p14:cNvPr>
                <p14:cNvContentPartPr/>
                <p14:nvPr/>
              </p14:nvContentPartPr>
              <p14:xfrm>
                <a:off x="3141720" y="2191879"/>
                <a:ext cx="315360" cy="294480"/>
              </p14:xfrm>
            </p:contentPart>
          </mc:Choice>
          <mc:Fallback xmlns="">
            <p:pic>
              <p:nvPicPr>
                <p:cNvPr id="61" name="Entrada de lápiz 60">
                  <a:extLst>
                    <a:ext uri="{FF2B5EF4-FFF2-40B4-BE49-F238E27FC236}">
                      <a16:creationId xmlns:a16="http://schemas.microsoft.com/office/drawing/2014/main" id="{E0AC6A7D-98F0-4E60-B6F8-CFB3A82760B3}"/>
                    </a:ext>
                  </a:extLst>
                </p:cNvPr>
                <p:cNvPicPr/>
                <p:nvPr/>
              </p:nvPicPr>
              <p:blipFill>
                <a:blip r:embed="rId96"/>
                <a:stretch>
                  <a:fillRect/>
                </a:stretch>
              </p:blipFill>
              <p:spPr>
                <a:xfrm>
                  <a:off x="3133080" y="2182879"/>
                  <a:ext cx="3330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Entrada de lápiz 61">
                  <a:extLst>
                    <a:ext uri="{FF2B5EF4-FFF2-40B4-BE49-F238E27FC236}">
                      <a16:creationId xmlns:a16="http://schemas.microsoft.com/office/drawing/2014/main" id="{0D369673-DF0D-4EEB-9910-BEDD5057B737}"/>
                    </a:ext>
                  </a:extLst>
                </p14:cNvPr>
                <p14:cNvContentPartPr/>
                <p14:nvPr/>
              </p14:nvContentPartPr>
              <p14:xfrm>
                <a:off x="3467880" y="2389519"/>
                <a:ext cx="142560" cy="136080"/>
              </p14:xfrm>
            </p:contentPart>
          </mc:Choice>
          <mc:Fallback xmlns="">
            <p:pic>
              <p:nvPicPr>
                <p:cNvPr id="62" name="Entrada de lápiz 61">
                  <a:extLst>
                    <a:ext uri="{FF2B5EF4-FFF2-40B4-BE49-F238E27FC236}">
                      <a16:creationId xmlns:a16="http://schemas.microsoft.com/office/drawing/2014/main" id="{0D369673-DF0D-4EEB-9910-BEDD5057B737}"/>
                    </a:ext>
                  </a:extLst>
                </p:cNvPr>
                <p:cNvPicPr/>
                <p:nvPr/>
              </p:nvPicPr>
              <p:blipFill>
                <a:blip r:embed="rId98"/>
                <a:stretch>
                  <a:fillRect/>
                </a:stretch>
              </p:blipFill>
              <p:spPr>
                <a:xfrm>
                  <a:off x="3458880" y="2380519"/>
                  <a:ext cx="160200" cy="153720"/>
                </a:xfrm>
                <a:prstGeom prst="rect">
                  <a:avLst/>
                </a:prstGeom>
              </p:spPr>
            </p:pic>
          </mc:Fallback>
        </mc:AlternateContent>
      </p:grpSp>
      <p:grpSp>
        <p:nvGrpSpPr>
          <p:cNvPr id="69" name="Grupo 68">
            <a:extLst>
              <a:ext uri="{FF2B5EF4-FFF2-40B4-BE49-F238E27FC236}">
                <a16:creationId xmlns:a16="http://schemas.microsoft.com/office/drawing/2014/main" id="{F1C7BD22-7847-458A-A9A5-423D66EB8747}"/>
              </a:ext>
            </a:extLst>
          </p:cNvPr>
          <p:cNvGrpSpPr/>
          <p:nvPr/>
        </p:nvGrpSpPr>
        <p:grpSpPr>
          <a:xfrm>
            <a:off x="490680" y="3087919"/>
            <a:ext cx="757080" cy="249840"/>
            <a:chOff x="490680" y="3087919"/>
            <a:chExt cx="757080" cy="249840"/>
          </a:xfrm>
        </p:grpSpPr>
        <mc:AlternateContent xmlns:mc="http://schemas.openxmlformats.org/markup-compatibility/2006" xmlns:p14="http://schemas.microsoft.com/office/powerpoint/2010/main">
          <mc:Choice Requires="p14">
            <p:contentPart p14:bwMode="auto" r:id="rId99">
              <p14:nvContentPartPr>
                <p14:cNvPr id="65" name="Entrada de lápiz 64">
                  <a:extLst>
                    <a:ext uri="{FF2B5EF4-FFF2-40B4-BE49-F238E27FC236}">
                      <a16:creationId xmlns:a16="http://schemas.microsoft.com/office/drawing/2014/main" id="{3197A1F8-4162-4888-A403-665F8E24E071}"/>
                    </a:ext>
                  </a:extLst>
                </p14:cNvPr>
                <p14:cNvContentPartPr/>
                <p14:nvPr/>
              </p14:nvContentPartPr>
              <p14:xfrm>
                <a:off x="490680" y="3087919"/>
                <a:ext cx="135360" cy="246240"/>
              </p14:xfrm>
            </p:contentPart>
          </mc:Choice>
          <mc:Fallback xmlns="">
            <p:pic>
              <p:nvPicPr>
                <p:cNvPr id="65" name="Entrada de lápiz 64">
                  <a:extLst>
                    <a:ext uri="{FF2B5EF4-FFF2-40B4-BE49-F238E27FC236}">
                      <a16:creationId xmlns:a16="http://schemas.microsoft.com/office/drawing/2014/main" id="{3197A1F8-4162-4888-A403-665F8E24E071}"/>
                    </a:ext>
                  </a:extLst>
                </p:cNvPr>
                <p:cNvPicPr/>
                <p:nvPr/>
              </p:nvPicPr>
              <p:blipFill>
                <a:blip r:embed="rId100"/>
                <a:stretch>
                  <a:fillRect/>
                </a:stretch>
              </p:blipFill>
              <p:spPr>
                <a:xfrm>
                  <a:off x="482040" y="3079279"/>
                  <a:ext cx="153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Entrada de lápiz 65">
                  <a:extLst>
                    <a:ext uri="{FF2B5EF4-FFF2-40B4-BE49-F238E27FC236}">
                      <a16:creationId xmlns:a16="http://schemas.microsoft.com/office/drawing/2014/main" id="{469C1C1B-576F-42C2-96FE-1EBAD838A798}"/>
                    </a:ext>
                  </a:extLst>
                </p14:cNvPr>
                <p14:cNvContentPartPr/>
                <p14:nvPr/>
              </p14:nvContentPartPr>
              <p14:xfrm>
                <a:off x="699480" y="3137959"/>
                <a:ext cx="177120" cy="199800"/>
              </p14:xfrm>
            </p:contentPart>
          </mc:Choice>
          <mc:Fallback xmlns="">
            <p:pic>
              <p:nvPicPr>
                <p:cNvPr id="66" name="Entrada de lápiz 65">
                  <a:extLst>
                    <a:ext uri="{FF2B5EF4-FFF2-40B4-BE49-F238E27FC236}">
                      <a16:creationId xmlns:a16="http://schemas.microsoft.com/office/drawing/2014/main" id="{469C1C1B-576F-42C2-96FE-1EBAD838A798}"/>
                    </a:ext>
                  </a:extLst>
                </p:cNvPr>
                <p:cNvPicPr/>
                <p:nvPr/>
              </p:nvPicPr>
              <p:blipFill>
                <a:blip r:embed="rId102"/>
                <a:stretch>
                  <a:fillRect/>
                </a:stretch>
              </p:blipFill>
              <p:spPr>
                <a:xfrm>
                  <a:off x="690480" y="3128959"/>
                  <a:ext cx="194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Entrada de lápiz 66">
                  <a:extLst>
                    <a:ext uri="{FF2B5EF4-FFF2-40B4-BE49-F238E27FC236}">
                      <a16:creationId xmlns:a16="http://schemas.microsoft.com/office/drawing/2014/main" id="{55776867-599D-4E6E-8F53-77AEA1ED4D60}"/>
                    </a:ext>
                  </a:extLst>
                </p14:cNvPr>
                <p14:cNvContentPartPr/>
                <p14:nvPr/>
              </p14:nvContentPartPr>
              <p14:xfrm>
                <a:off x="1027800" y="3239479"/>
                <a:ext cx="219960" cy="8280"/>
              </p14:xfrm>
            </p:contentPart>
          </mc:Choice>
          <mc:Fallback xmlns="">
            <p:pic>
              <p:nvPicPr>
                <p:cNvPr id="67" name="Entrada de lápiz 66">
                  <a:extLst>
                    <a:ext uri="{FF2B5EF4-FFF2-40B4-BE49-F238E27FC236}">
                      <a16:creationId xmlns:a16="http://schemas.microsoft.com/office/drawing/2014/main" id="{55776867-599D-4E6E-8F53-77AEA1ED4D60}"/>
                    </a:ext>
                  </a:extLst>
                </p:cNvPr>
                <p:cNvPicPr/>
                <p:nvPr/>
              </p:nvPicPr>
              <p:blipFill>
                <a:blip r:embed="rId104"/>
                <a:stretch>
                  <a:fillRect/>
                </a:stretch>
              </p:blipFill>
              <p:spPr>
                <a:xfrm>
                  <a:off x="1019160" y="3230839"/>
                  <a:ext cx="237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Entrada de lápiz 67">
                  <a:extLst>
                    <a:ext uri="{FF2B5EF4-FFF2-40B4-BE49-F238E27FC236}">
                      <a16:creationId xmlns:a16="http://schemas.microsoft.com/office/drawing/2014/main" id="{20B58D7D-CE26-4FA0-AB3C-707F5CA9E282}"/>
                    </a:ext>
                  </a:extLst>
                </p14:cNvPr>
                <p14:cNvContentPartPr/>
                <p14:nvPr/>
              </p14:nvContentPartPr>
              <p14:xfrm>
                <a:off x="1140480" y="3301759"/>
                <a:ext cx="84600" cy="21960"/>
              </p14:xfrm>
            </p:contentPart>
          </mc:Choice>
          <mc:Fallback xmlns="">
            <p:pic>
              <p:nvPicPr>
                <p:cNvPr id="68" name="Entrada de lápiz 67">
                  <a:extLst>
                    <a:ext uri="{FF2B5EF4-FFF2-40B4-BE49-F238E27FC236}">
                      <a16:creationId xmlns:a16="http://schemas.microsoft.com/office/drawing/2014/main" id="{20B58D7D-CE26-4FA0-AB3C-707F5CA9E282}"/>
                    </a:ext>
                  </a:extLst>
                </p:cNvPr>
                <p:cNvPicPr/>
                <p:nvPr/>
              </p:nvPicPr>
              <p:blipFill>
                <a:blip r:embed="rId106"/>
                <a:stretch>
                  <a:fillRect/>
                </a:stretch>
              </p:blipFill>
              <p:spPr>
                <a:xfrm>
                  <a:off x="1131840" y="3292759"/>
                  <a:ext cx="102240" cy="39600"/>
                </a:xfrm>
                <a:prstGeom prst="rect">
                  <a:avLst/>
                </a:prstGeom>
              </p:spPr>
            </p:pic>
          </mc:Fallback>
        </mc:AlternateContent>
      </p:grpSp>
      <p:grpSp>
        <p:nvGrpSpPr>
          <p:cNvPr id="94" name="Grupo 93">
            <a:extLst>
              <a:ext uri="{FF2B5EF4-FFF2-40B4-BE49-F238E27FC236}">
                <a16:creationId xmlns:a16="http://schemas.microsoft.com/office/drawing/2014/main" id="{D659C178-79F3-46F3-B919-8D54F2836704}"/>
              </a:ext>
            </a:extLst>
          </p:cNvPr>
          <p:cNvGrpSpPr/>
          <p:nvPr/>
        </p:nvGrpSpPr>
        <p:grpSpPr>
          <a:xfrm>
            <a:off x="1477440" y="2860399"/>
            <a:ext cx="2554560" cy="547560"/>
            <a:chOff x="1477440" y="2860399"/>
            <a:chExt cx="2554560" cy="547560"/>
          </a:xfrm>
        </p:grpSpPr>
        <mc:AlternateContent xmlns:mc="http://schemas.openxmlformats.org/markup-compatibility/2006" xmlns:p14="http://schemas.microsoft.com/office/powerpoint/2010/main">
          <mc:Choice Requires="p14">
            <p:contentPart p14:bwMode="auto" r:id="rId107">
              <p14:nvContentPartPr>
                <p14:cNvPr id="70" name="Entrada de lápiz 69">
                  <a:extLst>
                    <a:ext uri="{FF2B5EF4-FFF2-40B4-BE49-F238E27FC236}">
                      <a16:creationId xmlns:a16="http://schemas.microsoft.com/office/drawing/2014/main" id="{E8821053-9E86-43C7-817F-2A97861F022F}"/>
                    </a:ext>
                  </a:extLst>
                </p14:cNvPr>
                <p14:cNvContentPartPr/>
                <p14:nvPr/>
              </p14:nvContentPartPr>
              <p14:xfrm>
                <a:off x="1477440" y="3106639"/>
                <a:ext cx="227520" cy="260280"/>
              </p14:xfrm>
            </p:contentPart>
          </mc:Choice>
          <mc:Fallback xmlns="">
            <p:pic>
              <p:nvPicPr>
                <p:cNvPr id="70" name="Entrada de lápiz 69">
                  <a:extLst>
                    <a:ext uri="{FF2B5EF4-FFF2-40B4-BE49-F238E27FC236}">
                      <a16:creationId xmlns:a16="http://schemas.microsoft.com/office/drawing/2014/main" id="{E8821053-9E86-43C7-817F-2A97861F022F}"/>
                    </a:ext>
                  </a:extLst>
                </p:cNvPr>
                <p:cNvPicPr/>
                <p:nvPr/>
              </p:nvPicPr>
              <p:blipFill>
                <a:blip r:embed="rId108"/>
                <a:stretch>
                  <a:fillRect/>
                </a:stretch>
              </p:blipFill>
              <p:spPr>
                <a:xfrm>
                  <a:off x="1468440" y="3097639"/>
                  <a:ext cx="2451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Entrada de lápiz 70">
                  <a:extLst>
                    <a:ext uri="{FF2B5EF4-FFF2-40B4-BE49-F238E27FC236}">
                      <a16:creationId xmlns:a16="http://schemas.microsoft.com/office/drawing/2014/main" id="{EF273A56-9EF5-406C-A0B4-8F65402F1539}"/>
                    </a:ext>
                  </a:extLst>
                </p14:cNvPr>
                <p14:cNvContentPartPr/>
                <p14:nvPr/>
              </p14:nvContentPartPr>
              <p14:xfrm>
                <a:off x="1768680" y="3261799"/>
                <a:ext cx="190440" cy="146160"/>
              </p14:xfrm>
            </p:contentPart>
          </mc:Choice>
          <mc:Fallback xmlns="">
            <p:pic>
              <p:nvPicPr>
                <p:cNvPr id="71" name="Entrada de lápiz 70">
                  <a:extLst>
                    <a:ext uri="{FF2B5EF4-FFF2-40B4-BE49-F238E27FC236}">
                      <a16:creationId xmlns:a16="http://schemas.microsoft.com/office/drawing/2014/main" id="{EF273A56-9EF5-406C-A0B4-8F65402F1539}"/>
                    </a:ext>
                  </a:extLst>
                </p:cNvPr>
                <p:cNvPicPr/>
                <p:nvPr/>
              </p:nvPicPr>
              <p:blipFill>
                <a:blip r:embed="rId110"/>
                <a:stretch>
                  <a:fillRect/>
                </a:stretch>
              </p:blipFill>
              <p:spPr>
                <a:xfrm>
                  <a:off x="1759680" y="3252799"/>
                  <a:ext cx="208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Entrada de lápiz 71">
                  <a:extLst>
                    <a:ext uri="{FF2B5EF4-FFF2-40B4-BE49-F238E27FC236}">
                      <a16:creationId xmlns:a16="http://schemas.microsoft.com/office/drawing/2014/main" id="{E11C9D79-891D-4C72-87E3-8F66811421E3}"/>
                    </a:ext>
                  </a:extLst>
                </p14:cNvPr>
                <p14:cNvContentPartPr/>
                <p14:nvPr/>
              </p14:nvContentPartPr>
              <p14:xfrm>
                <a:off x="2084040" y="3291319"/>
                <a:ext cx="33480" cy="24120"/>
              </p14:xfrm>
            </p:contentPart>
          </mc:Choice>
          <mc:Fallback xmlns="">
            <p:pic>
              <p:nvPicPr>
                <p:cNvPr id="72" name="Entrada de lápiz 71">
                  <a:extLst>
                    <a:ext uri="{FF2B5EF4-FFF2-40B4-BE49-F238E27FC236}">
                      <a16:creationId xmlns:a16="http://schemas.microsoft.com/office/drawing/2014/main" id="{E11C9D79-891D-4C72-87E3-8F66811421E3}"/>
                    </a:ext>
                  </a:extLst>
                </p:cNvPr>
                <p:cNvPicPr/>
                <p:nvPr/>
              </p:nvPicPr>
              <p:blipFill>
                <a:blip r:embed="rId112"/>
                <a:stretch>
                  <a:fillRect/>
                </a:stretch>
              </p:blipFill>
              <p:spPr>
                <a:xfrm>
                  <a:off x="2075040" y="3282319"/>
                  <a:ext cx="51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Entrada de lápiz 72">
                  <a:extLst>
                    <a:ext uri="{FF2B5EF4-FFF2-40B4-BE49-F238E27FC236}">
                      <a16:creationId xmlns:a16="http://schemas.microsoft.com/office/drawing/2014/main" id="{5B5DFBF7-84CE-44D5-9ECA-C70426F8AF3A}"/>
                    </a:ext>
                  </a:extLst>
                </p14:cNvPr>
                <p14:cNvContentPartPr/>
                <p14:nvPr/>
              </p14:nvContentPartPr>
              <p14:xfrm>
                <a:off x="2230200" y="3001159"/>
                <a:ext cx="249480" cy="308880"/>
              </p14:xfrm>
            </p:contentPart>
          </mc:Choice>
          <mc:Fallback xmlns="">
            <p:pic>
              <p:nvPicPr>
                <p:cNvPr id="73" name="Entrada de lápiz 72">
                  <a:extLst>
                    <a:ext uri="{FF2B5EF4-FFF2-40B4-BE49-F238E27FC236}">
                      <a16:creationId xmlns:a16="http://schemas.microsoft.com/office/drawing/2014/main" id="{5B5DFBF7-84CE-44D5-9ECA-C70426F8AF3A}"/>
                    </a:ext>
                  </a:extLst>
                </p:cNvPr>
                <p:cNvPicPr/>
                <p:nvPr/>
              </p:nvPicPr>
              <p:blipFill>
                <a:blip r:embed="rId114"/>
                <a:stretch>
                  <a:fillRect/>
                </a:stretch>
              </p:blipFill>
              <p:spPr>
                <a:xfrm>
                  <a:off x="2221200" y="2992519"/>
                  <a:ext cx="2671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Entrada de lápiz 73">
                  <a:extLst>
                    <a:ext uri="{FF2B5EF4-FFF2-40B4-BE49-F238E27FC236}">
                      <a16:creationId xmlns:a16="http://schemas.microsoft.com/office/drawing/2014/main" id="{C9EFA383-A59C-4DFB-8948-4E3355A55C82}"/>
                    </a:ext>
                  </a:extLst>
                </p14:cNvPr>
                <p14:cNvContentPartPr/>
                <p14:nvPr/>
              </p14:nvContentPartPr>
              <p14:xfrm>
                <a:off x="2528640" y="3155959"/>
                <a:ext cx="213120" cy="182880"/>
              </p14:xfrm>
            </p:contentPart>
          </mc:Choice>
          <mc:Fallback xmlns="">
            <p:pic>
              <p:nvPicPr>
                <p:cNvPr id="74" name="Entrada de lápiz 73">
                  <a:extLst>
                    <a:ext uri="{FF2B5EF4-FFF2-40B4-BE49-F238E27FC236}">
                      <a16:creationId xmlns:a16="http://schemas.microsoft.com/office/drawing/2014/main" id="{C9EFA383-A59C-4DFB-8948-4E3355A55C82}"/>
                    </a:ext>
                  </a:extLst>
                </p:cNvPr>
                <p:cNvPicPr/>
                <p:nvPr/>
              </p:nvPicPr>
              <p:blipFill>
                <a:blip r:embed="rId116"/>
                <a:stretch>
                  <a:fillRect/>
                </a:stretch>
              </p:blipFill>
              <p:spPr>
                <a:xfrm>
                  <a:off x="2519640" y="3147319"/>
                  <a:ext cx="23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Entrada de lápiz 74">
                  <a:extLst>
                    <a:ext uri="{FF2B5EF4-FFF2-40B4-BE49-F238E27FC236}">
                      <a16:creationId xmlns:a16="http://schemas.microsoft.com/office/drawing/2014/main" id="{9E455804-FAF2-4671-954C-055EB87DF1EC}"/>
                    </a:ext>
                  </a:extLst>
                </p14:cNvPr>
                <p14:cNvContentPartPr/>
                <p14:nvPr/>
              </p14:nvContentPartPr>
              <p14:xfrm>
                <a:off x="2947320" y="3115999"/>
                <a:ext cx="45360" cy="141120"/>
              </p14:xfrm>
            </p:contentPart>
          </mc:Choice>
          <mc:Fallback xmlns="">
            <p:pic>
              <p:nvPicPr>
                <p:cNvPr id="75" name="Entrada de lápiz 74">
                  <a:extLst>
                    <a:ext uri="{FF2B5EF4-FFF2-40B4-BE49-F238E27FC236}">
                      <a16:creationId xmlns:a16="http://schemas.microsoft.com/office/drawing/2014/main" id="{9E455804-FAF2-4671-954C-055EB87DF1EC}"/>
                    </a:ext>
                  </a:extLst>
                </p:cNvPr>
                <p:cNvPicPr/>
                <p:nvPr/>
              </p:nvPicPr>
              <p:blipFill>
                <a:blip r:embed="rId118"/>
                <a:stretch>
                  <a:fillRect/>
                </a:stretch>
              </p:blipFill>
              <p:spPr>
                <a:xfrm>
                  <a:off x="2938680" y="3106999"/>
                  <a:ext cx="63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Entrada de lápiz 75">
                  <a:extLst>
                    <a:ext uri="{FF2B5EF4-FFF2-40B4-BE49-F238E27FC236}">
                      <a16:creationId xmlns:a16="http://schemas.microsoft.com/office/drawing/2014/main" id="{D8E0AE42-2EB5-4FF9-8B36-2556F60AA467}"/>
                    </a:ext>
                  </a:extLst>
                </p14:cNvPr>
                <p14:cNvContentPartPr/>
                <p14:nvPr/>
              </p14:nvContentPartPr>
              <p14:xfrm>
                <a:off x="2879640" y="3210679"/>
                <a:ext cx="139680" cy="16560"/>
              </p14:xfrm>
            </p:contentPart>
          </mc:Choice>
          <mc:Fallback xmlns="">
            <p:pic>
              <p:nvPicPr>
                <p:cNvPr id="76" name="Entrada de lápiz 75">
                  <a:extLst>
                    <a:ext uri="{FF2B5EF4-FFF2-40B4-BE49-F238E27FC236}">
                      <a16:creationId xmlns:a16="http://schemas.microsoft.com/office/drawing/2014/main" id="{D8E0AE42-2EB5-4FF9-8B36-2556F60AA467}"/>
                    </a:ext>
                  </a:extLst>
                </p:cNvPr>
                <p:cNvPicPr/>
                <p:nvPr/>
              </p:nvPicPr>
              <p:blipFill>
                <a:blip r:embed="rId120"/>
                <a:stretch>
                  <a:fillRect/>
                </a:stretch>
              </p:blipFill>
              <p:spPr>
                <a:xfrm>
                  <a:off x="2871000" y="3202039"/>
                  <a:ext cx="1573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Entrada de lápiz 76">
                  <a:extLst>
                    <a:ext uri="{FF2B5EF4-FFF2-40B4-BE49-F238E27FC236}">
                      <a16:creationId xmlns:a16="http://schemas.microsoft.com/office/drawing/2014/main" id="{C29A5DF0-744C-4A69-BF39-435DC5698E81}"/>
                    </a:ext>
                  </a:extLst>
                </p14:cNvPr>
                <p14:cNvContentPartPr/>
                <p14:nvPr/>
              </p14:nvContentPartPr>
              <p14:xfrm>
                <a:off x="3139560" y="2860399"/>
                <a:ext cx="229320" cy="380880"/>
              </p14:xfrm>
            </p:contentPart>
          </mc:Choice>
          <mc:Fallback xmlns="">
            <p:pic>
              <p:nvPicPr>
                <p:cNvPr id="77" name="Entrada de lápiz 76">
                  <a:extLst>
                    <a:ext uri="{FF2B5EF4-FFF2-40B4-BE49-F238E27FC236}">
                      <a16:creationId xmlns:a16="http://schemas.microsoft.com/office/drawing/2014/main" id="{C29A5DF0-744C-4A69-BF39-435DC5698E81}"/>
                    </a:ext>
                  </a:extLst>
                </p:cNvPr>
                <p:cNvPicPr/>
                <p:nvPr/>
              </p:nvPicPr>
              <p:blipFill>
                <a:blip r:embed="rId122"/>
                <a:stretch>
                  <a:fillRect/>
                </a:stretch>
              </p:blipFill>
              <p:spPr>
                <a:xfrm>
                  <a:off x="3130920" y="2851399"/>
                  <a:ext cx="2469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Entrada de lápiz 77">
                  <a:extLst>
                    <a:ext uri="{FF2B5EF4-FFF2-40B4-BE49-F238E27FC236}">
                      <a16:creationId xmlns:a16="http://schemas.microsoft.com/office/drawing/2014/main" id="{6262EC64-8856-4B69-A16E-3689B89781BA}"/>
                    </a:ext>
                  </a:extLst>
                </p14:cNvPr>
                <p14:cNvContentPartPr/>
                <p14:nvPr/>
              </p14:nvContentPartPr>
              <p14:xfrm>
                <a:off x="3426480" y="3136159"/>
                <a:ext cx="153360" cy="162000"/>
              </p14:xfrm>
            </p:contentPart>
          </mc:Choice>
          <mc:Fallback xmlns="">
            <p:pic>
              <p:nvPicPr>
                <p:cNvPr id="78" name="Entrada de lápiz 77">
                  <a:extLst>
                    <a:ext uri="{FF2B5EF4-FFF2-40B4-BE49-F238E27FC236}">
                      <a16:creationId xmlns:a16="http://schemas.microsoft.com/office/drawing/2014/main" id="{6262EC64-8856-4B69-A16E-3689B89781BA}"/>
                    </a:ext>
                  </a:extLst>
                </p:cNvPr>
                <p:cNvPicPr/>
                <p:nvPr/>
              </p:nvPicPr>
              <p:blipFill>
                <a:blip r:embed="rId124"/>
                <a:stretch>
                  <a:fillRect/>
                </a:stretch>
              </p:blipFill>
              <p:spPr>
                <a:xfrm>
                  <a:off x="3417480" y="3127519"/>
                  <a:ext cx="171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Entrada de lápiz 78">
                  <a:extLst>
                    <a:ext uri="{FF2B5EF4-FFF2-40B4-BE49-F238E27FC236}">
                      <a16:creationId xmlns:a16="http://schemas.microsoft.com/office/drawing/2014/main" id="{FE3B652C-DAA7-458B-A128-713F87BCFACA}"/>
                    </a:ext>
                  </a:extLst>
                </p14:cNvPr>
                <p14:cNvContentPartPr/>
                <p14:nvPr/>
              </p14:nvContentPartPr>
              <p14:xfrm>
                <a:off x="3620880" y="3167479"/>
                <a:ext cx="139320" cy="129600"/>
              </p14:xfrm>
            </p:contentPart>
          </mc:Choice>
          <mc:Fallback xmlns="">
            <p:pic>
              <p:nvPicPr>
                <p:cNvPr id="79" name="Entrada de lápiz 78">
                  <a:extLst>
                    <a:ext uri="{FF2B5EF4-FFF2-40B4-BE49-F238E27FC236}">
                      <a16:creationId xmlns:a16="http://schemas.microsoft.com/office/drawing/2014/main" id="{FE3B652C-DAA7-458B-A128-713F87BCFACA}"/>
                    </a:ext>
                  </a:extLst>
                </p:cNvPr>
                <p:cNvPicPr/>
                <p:nvPr/>
              </p:nvPicPr>
              <p:blipFill>
                <a:blip r:embed="rId126"/>
                <a:stretch>
                  <a:fillRect/>
                </a:stretch>
              </p:blipFill>
              <p:spPr>
                <a:xfrm>
                  <a:off x="3612240" y="3158839"/>
                  <a:ext cx="156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Entrada de lápiz 79">
                  <a:extLst>
                    <a:ext uri="{FF2B5EF4-FFF2-40B4-BE49-F238E27FC236}">
                      <a16:creationId xmlns:a16="http://schemas.microsoft.com/office/drawing/2014/main" id="{65BA86D6-C1C4-4C98-A08E-ACFC7D325C6C}"/>
                    </a:ext>
                  </a:extLst>
                </p14:cNvPr>
                <p14:cNvContentPartPr/>
                <p14:nvPr/>
              </p14:nvContentPartPr>
              <p14:xfrm>
                <a:off x="3627720" y="3249199"/>
                <a:ext cx="80280" cy="8640"/>
              </p14:xfrm>
            </p:contentPart>
          </mc:Choice>
          <mc:Fallback xmlns="">
            <p:pic>
              <p:nvPicPr>
                <p:cNvPr id="80" name="Entrada de lápiz 79">
                  <a:extLst>
                    <a:ext uri="{FF2B5EF4-FFF2-40B4-BE49-F238E27FC236}">
                      <a16:creationId xmlns:a16="http://schemas.microsoft.com/office/drawing/2014/main" id="{65BA86D6-C1C4-4C98-A08E-ACFC7D325C6C}"/>
                    </a:ext>
                  </a:extLst>
                </p:cNvPr>
                <p:cNvPicPr/>
                <p:nvPr/>
              </p:nvPicPr>
              <p:blipFill>
                <a:blip r:embed="rId128"/>
                <a:stretch>
                  <a:fillRect/>
                </a:stretch>
              </p:blipFill>
              <p:spPr>
                <a:xfrm>
                  <a:off x="3618720" y="3240559"/>
                  <a:ext cx="97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Entrada de lápiz 80">
                  <a:extLst>
                    <a:ext uri="{FF2B5EF4-FFF2-40B4-BE49-F238E27FC236}">
                      <a16:creationId xmlns:a16="http://schemas.microsoft.com/office/drawing/2014/main" id="{C287660B-7170-4806-A626-ADC4C09A7A7B}"/>
                    </a:ext>
                  </a:extLst>
                </p14:cNvPr>
                <p14:cNvContentPartPr/>
                <p14:nvPr/>
              </p14:nvContentPartPr>
              <p14:xfrm>
                <a:off x="3622320" y="3182959"/>
                <a:ext cx="159480" cy="39600"/>
              </p14:xfrm>
            </p:contentPart>
          </mc:Choice>
          <mc:Fallback xmlns="">
            <p:pic>
              <p:nvPicPr>
                <p:cNvPr id="81" name="Entrada de lápiz 80">
                  <a:extLst>
                    <a:ext uri="{FF2B5EF4-FFF2-40B4-BE49-F238E27FC236}">
                      <a16:creationId xmlns:a16="http://schemas.microsoft.com/office/drawing/2014/main" id="{C287660B-7170-4806-A626-ADC4C09A7A7B}"/>
                    </a:ext>
                  </a:extLst>
                </p:cNvPr>
                <p:cNvPicPr/>
                <p:nvPr/>
              </p:nvPicPr>
              <p:blipFill>
                <a:blip r:embed="rId130"/>
                <a:stretch>
                  <a:fillRect/>
                </a:stretch>
              </p:blipFill>
              <p:spPr>
                <a:xfrm>
                  <a:off x="3613680" y="3173959"/>
                  <a:ext cx="177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Entrada de lápiz 81">
                  <a:extLst>
                    <a:ext uri="{FF2B5EF4-FFF2-40B4-BE49-F238E27FC236}">
                      <a16:creationId xmlns:a16="http://schemas.microsoft.com/office/drawing/2014/main" id="{F9182636-18C1-4132-BAB7-A52B5A8FE290}"/>
                    </a:ext>
                  </a:extLst>
                </p14:cNvPr>
                <p14:cNvContentPartPr/>
                <p14:nvPr/>
              </p14:nvContentPartPr>
              <p14:xfrm>
                <a:off x="3944160" y="3022039"/>
                <a:ext cx="42480" cy="151560"/>
              </p14:xfrm>
            </p:contentPart>
          </mc:Choice>
          <mc:Fallback xmlns="">
            <p:pic>
              <p:nvPicPr>
                <p:cNvPr id="82" name="Entrada de lápiz 81">
                  <a:extLst>
                    <a:ext uri="{FF2B5EF4-FFF2-40B4-BE49-F238E27FC236}">
                      <a16:creationId xmlns:a16="http://schemas.microsoft.com/office/drawing/2014/main" id="{F9182636-18C1-4132-BAB7-A52B5A8FE290}"/>
                    </a:ext>
                  </a:extLst>
                </p:cNvPr>
                <p:cNvPicPr/>
                <p:nvPr/>
              </p:nvPicPr>
              <p:blipFill>
                <a:blip r:embed="rId132"/>
                <a:stretch>
                  <a:fillRect/>
                </a:stretch>
              </p:blipFill>
              <p:spPr>
                <a:xfrm>
                  <a:off x="3935160" y="3013399"/>
                  <a:ext cx="60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Entrada de lápiz 82">
                  <a:extLst>
                    <a:ext uri="{FF2B5EF4-FFF2-40B4-BE49-F238E27FC236}">
                      <a16:creationId xmlns:a16="http://schemas.microsoft.com/office/drawing/2014/main" id="{A90707DD-2F11-4E6B-A11D-63A5B2DCC292}"/>
                    </a:ext>
                  </a:extLst>
                </p14:cNvPr>
                <p14:cNvContentPartPr/>
                <p14:nvPr/>
              </p14:nvContentPartPr>
              <p14:xfrm>
                <a:off x="3866040" y="3104839"/>
                <a:ext cx="165960" cy="12960"/>
              </p14:xfrm>
            </p:contentPart>
          </mc:Choice>
          <mc:Fallback xmlns="">
            <p:pic>
              <p:nvPicPr>
                <p:cNvPr id="83" name="Entrada de lápiz 82">
                  <a:extLst>
                    <a:ext uri="{FF2B5EF4-FFF2-40B4-BE49-F238E27FC236}">
                      <a16:creationId xmlns:a16="http://schemas.microsoft.com/office/drawing/2014/main" id="{A90707DD-2F11-4E6B-A11D-63A5B2DCC292}"/>
                    </a:ext>
                  </a:extLst>
                </p:cNvPr>
                <p:cNvPicPr/>
                <p:nvPr/>
              </p:nvPicPr>
              <p:blipFill>
                <a:blip r:embed="rId134"/>
                <a:stretch>
                  <a:fillRect/>
                </a:stretch>
              </p:blipFill>
              <p:spPr>
                <a:xfrm>
                  <a:off x="3857400" y="3096199"/>
                  <a:ext cx="183600" cy="30600"/>
                </a:xfrm>
                <a:prstGeom prst="rect">
                  <a:avLst/>
                </a:prstGeom>
              </p:spPr>
            </p:pic>
          </mc:Fallback>
        </mc:AlternateContent>
      </p:grpSp>
      <p:grpSp>
        <p:nvGrpSpPr>
          <p:cNvPr id="93" name="Grupo 92">
            <a:extLst>
              <a:ext uri="{FF2B5EF4-FFF2-40B4-BE49-F238E27FC236}">
                <a16:creationId xmlns:a16="http://schemas.microsoft.com/office/drawing/2014/main" id="{C262323E-1468-42DB-A30C-B148B48B4B84}"/>
              </a:ext>
            </a:extLst>
          </p:cNvPr>
          <p:cNvGrpSpPr/>
          <p:nvPr/>
        </p:nvGrpSpPr>
        <p:grpSpPr>
          <a:xfrm>
            <a:off x="4313520" y="2818999"/>
            <a:ext cx="1195920" cy="442080"/>
            <a:chOff x="4313520" y="2818999"/>
            <a:chExt cx="1195920" cy="442080"/>
          </a:xfrm>
        </p:grpSpPr>
        <mc:AlternateContent xmlns:mc="http://schemas.openxmlformats.org/markup-compatibility/2006" xmlns:p14="http://schemas.microsoft.com/office/powerpoint/2010/main">
          <mc:Choice Requires="p14">
            <p:contentPart p14:bwMode="auto" r:id="rId135">
              <p14:nvContentPartPr>
                <p14:cNvPr id="84" name="Entrada de lápiz 83">
                  <a:extLst>
                    <a:ext uri="{FF2B5EF4-FFF2-40B4-BE49-F238E27FC236}">
                      <a16:creationId xmlns:a16="http://schemas.microsoft.com/office/drawing/2014/main" id="{8BFD1A60-1B4E-4AAB-A75F-87330D086A2A}"/>
                    </a:ext>
                  </a:extLst>
                </p14:cNvPr>
                <p14:cNvContentPartPr/>
                <p14:nvPr/>
              </p14:nvContentPartPr>
              <p14:xfrm>
                <a:off x="4313520" y="2879479"/>
                <a:ext cx="264600" cy="312480"/>
              </p14:xfrm>
            </p:contentPart>
          </mc:Choice>
          <mc:Fallback xmlns="">
            <p:pic>
              <p:nvPicPr>
                <p:cNvPr id="84" name="Entrada de lápiz 83">
                  <a:extLst>
                    <a:ext uri="{FF2B5EF4-FFF2-40B4-BE49-F238E27FC236}">
                      <a16:creationId xmlns:a16="http://schemas.microsoft.com/office/drawing/2014/main" id="{8BFD1A60-1B4E-4AAB-A75F-87330D086A2A}"/>
                    </a:ext>
                  </a:extLst>
                </p:cNvPr>
                <p:cNvPicPr/>
                <p:nvPr/>
              </p:nvPicPr>
              <p:blipFill>
                <a:blip r:embed="rId136"/>
                <a:stretch>
                  <a:fillRect/>
                </a:stretch>
              </p:blipFill>
              <p:spPr>
                <a:xfrm>
                  <a:off x="4304880" y="2870479"/>
                  <a:ext cx="2822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Entrada de lápiz 84">
                  <a:extLst>
                    <a:ext uri="{FF2B5EF4-FFF2-40B4-BE49-F238E27FC236}">
                      <a16:creationId xmlns:a16="http://schemas.microsoft.com/office/drawing/2014/main" id="{A529E632-BF25-45DF-8899-7146AFEE4AFC}"/>
                    </a:ext>
                  </a:extLst>
                </p14:cNvPr>
                <p14:cNvContentPartPr/>
                <p14:nvPr/>
              </p14:nvContentPartPr>
              <p14:xfrm>
                <a:off x="4638240" y="3114199"/>
                <a:ext cx="158040" cy="146880"/>
              </p14:xfrm>
            </p:contentPart>
          </mc:Choice>
          <mc:Fallback xmlns="">
            <p:pic>
              <p:nvPicPr>
                <p:cNvPr id="85" name="Entrada de lápiz 84">
                  <a:extLst>
                    <a:ext uri="{FF2B5EF4-FFF2-40B4-BE49-F238E27FC236}">
                      <a16:creationId xmlns:a16="http://schemas.microsoft.com/office/drawing/2014/main" id="{A529E632-BF25-45DF-8899-7146AFEE4AFC}"/>
                    </a:ext>
                  </a:extLst>
                </p:cNvPr>
                <p:cNvPicPr/>
                <p:nvPr/>
              </p:nvPicPr>
              <p:blipFill>
                <a:blip r:embed="rId138"/>
                <a:stretch>
                  <a:fillRect/>
                </a:stretch>
              </p:blipFill>
              <p:spPr>
                <a:xfrm>
                  <a:off x="4629600" y="3105559"/>
                  <a:ext cx="175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Entrada de lápiz 85">
                  <a:extLst>
                    <a:ext uri="{FF2B5EF4-FFF2-40B4-BE49-F238E27FC236}">
                      <a16:creationId xmlns:a16="http://schemas.microsoft.com/office/drawing/2014/main" id="{B336D6BA-29EC-42EF-97FF-5D4BF65EC162}"/>
                    </a:ext>
                  </a:extLst>
                </p14:cNvPr>
                <p14:cNvContentPartPr/>
                <p14:nvPr/>
              </p14:nvContentPartPr>
              <p14:xfrm>
                <a:off x="4636440" y="3197359"/>
                <a:ext cx="141840" cy="13680"/>
              </p14:xfrm>
            </p:contentPart>
          </mc:Choice>
          <mc:Fallback xmlns="">
            <p:pic>
              <p:nvPicPr>
                <p:cNvPr id="86" name="Entrada de lápiz 85">
                  <a:extLst>
                    <a:ext uri="{FF2B5EF4-FFF2-40B4-BE49-F238E27FC236}">
                      <a16:creationId xmlns:a16="http://schemas.microsoft.com/office/drawing/2014/main" id="{B336D6BA-29EC-42EF-97FF-5D4BF65EC162}"/>
                    </a:ext>
                  </a:extLst>
                </p:cNvPr>
                <p:cNvPicPr/>
                <p:nvPr/>
              </p:nvPicPr>
              <p:blipFill>
                <a:blip r:embed="rId140"/>
                <a:stretch>
                  <a:fillRect/>
                </a:stretch>
              </p:blipFill>
              <p:spPr>
                <a:xfrm>
                  <a:off x="4627440" y="3188719"/>
                  <a:ext cx="159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Entrada de lápiz 86">
                  <a:extLst>
                    <a:ext uri="{FF2B5EF4-FFF2-40B4-BE49-F238E27FC236}">
                      <a16:creationId xmlns:a16="http://schemas.microsoft.com/office/drawing/2014/main" id="{8A4B0BF8-B3CE-4FB1-BC33-6DA61331DFC6}"/>
                    </a:ext>
                  </a:extLst>
                </p14:cNvPr>
                <p14:cNvContentPartPr/>
                <p14:nvPr/>
              </p14:nvContentPartPr>
              <p14:xfrm>
                <a:off x="4636440" y="3133999"/>
                <a:ext cx="142560" cy="26640"/>
              </p14:xfrm>
            </p:contentPart>
          </mc:Choice>
          <mc:Fallback xmlns="">
            <p:pic>
              <p:nvPicPr>
                <p:cNvPr id="87" name="Entrada de lápiz 86">
                  <a:extLst>
                    <a:ext uri="{FF2B5EF4-FFF2-40B4-BE49-F238E27FC236}">
                      <a16:creationId xmlns:a16="http://schemas.microsoft.com/office/drawing/2014/main" id="{8A4B0BF8-B3CE-4FB1-BC33-6DA61331DFC6}"/>
                    </a:ext>
                  </a:extLst>
                </p:cNvPr>
                <p:cNvPicPr/>
                <p:nvPr/>
              </p:nvPicPr>
              <p:blipFill>
                <a:blip r:embed="rId142"/>
                <a:stretch>
                  <a:fillRect/>
                </a:stretch>
              </p:blipFill>
              <p:spPr>
                <a:xfrm>
                  <a:off x="4627800" y="3125359"/>
                  <a:ext cx="160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Entrada de lápiz 87">
                  <a:extLst>
                    <a:ext uri="{FF2B5EF4-FFF2-40B4-BE49-F238E27FC236}">
                      <a16:creationId xmlns:a16="http://schemas.microsoft.com/office/drawing/2014/main" id="{39DD4345-5A70-4067-A7DF-399CFE21574D}"/>
                    </a:ext>
                  </a:extLst>
                </p14:cNvPr>
                <p14:cNvContentPartPr/>
                <p14:nvPr/>
              </p14:nvContentPartPr>
              <p14:xfrm>
                <a:off x="4868280" y="3114919"/>
                <a:ext cx="20880" cy="20880"/>
              </p14:xfrm>
            </p:contentPart>
          </mc:Choice>
          <mc:Fallback xmlns="">
            <p:pic>
              <p:nvPicPr>
                <p:cNvPr id="88" name="Entrada de lápiz 87">
                  <a:extLst>
                    <a:ext uri="{FF2B5EF4-FFF2-40B4-BE49-F238E27FC236}">
                      <a16:creationId xmlns:a16="http://schemas.microsoft.com/office/drawing/2014/main" id="{39DD4345-5A70-4067-A7DF-399CFE21574D}"/>
                    </a:ext>
                  </a:extLst>
                </p:cNvPr>
                <p:cNvPicPr/>
                <p:nvPr/>
              </p:nvPicPr>
              <p:blipFill>
                <a:blip r:embed="rId144"/>
                <a:stretch>
                  <a:fillRect/>
                </a:stretch>
              </p:blipFill>
              <p:spPr>
                <a:xfrm>
                  <a:off x="4859640" y="3105919"/>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Entrada de lápiz 88">
                  <a:extLst>
                    <a:ext uri="{FF2B5EF4-FFF2-40B4-BE49-F238E27FC236}">
                      <a16:creationId xmlns:a16="http://schemas.microsoft.com/office/drawing/2014/main" id="{8A731CB2-C96E-443B-990A-831326FF6AF6}"/>
                    </a:ext>
                  </a:extLst>
                </p14:cNvPr>
                <p14:cNvContentPartPr/>
                <p14:nvPr/>
              </p14:nvContentPartPr>
              <p14:xfrm>
                <a:off x="4947840" y="2818999"/>
                <a:ext cx="335160" cy="284040"/>
              </p14:xfrm>
            </p:contentPart>
          </mc:Choice>
          <mc:Fallback xmlns="">
            <p:pic>
              <p:nvPicPr>
                <p:cNvPr id="89" name="Entrada de lápiz 88">
                  <a:extLst>
                    <a:ext uri="{FF2B5EF4-FFF2-40B4-BE49-F238E27FC236}">
                      <a16:creationId xmlns:a16="http://schemas.microsoft.com/office/drawing/2014/main" id="{8A731CB2-C96E-443B-990A-831326FF6AF6}"/>
                    </a:ext>
                  </a:extLst>
                </p:cNvPr>
                <p:cNvPicPr/>
                <p:nvPr/>
              </p:nvPicPr>
              <p:blipFill>
                <a:blip r:embed="rId146"/>
                <a:stretch>
                  <a:fillRect/>
                </a:stretch>
              </p:blipFill>
              <p:spPr>
                <a:xfrm>
                  <a:off x="4938840" y="2810359"/>
                  <a:ext cx="352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Entrada de lápiz 89">
                  <a:extLst>
                    <a:ext uri="{FF2B5EF4-FFF2-40B4-BE49-F238E27FC236}">
                      <a16:creationId xmlns:a16="http://schemas.microsoft.com/office/drawing/2014/main" id="{25D63A36-DFE3-4749-9CAE-0DDCD0AC042C}"/>
                    </a:ext>
                  </a:extLst>
                </p14:cNvPr>
                <p14:cNvContentPartPr/>
                <p14:nvPr/>
              </p14:nvContentPartPr>
              <p14:xfrm>
                <a:off x="5365440" y="3049399"/>
                <a:ext cx="106560" cy="124200"/>
              </p14:xfrm>
            </p:contentPart>
          </mc:Choice>
          <mc:Fallback xmlns="">
            <p:pic>
              <p:nvPicPr>
                <p:cNvPr id="90" name="Entrada de lápiz 89">
                  <a:extLst>
                    <a:ext uri="{FF2B5EF4-FFF2-40B4-BE49-F238E27FC236}">
                      <a16:creationId xmlns:a16="http://schemas.microsoft.com/office/drawing/2014/main" id="{25D63A36-DFE3-4749-9CAE-0DDCD0AC042C}"/>
                    </a:ext>
                  </a:extLst>
                </p:cNvPr>
                <p:cNvPicPr/>
                <p:nvPr/>
              </p:nvPicPr>
              <p:blipFill>
                <a:blip r:embed="rId148"/>
                <a:stretch>
                  <a:fillRect/>
                </a:stretch>
              </p:blipFill>
              <p:spPr>
                <a:xfrm>
                  <a:off x="5356800" y="3040399"/>
                  <a:ext cx="124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Entrada de lápiz 90">
                  <a:extLst>
                    <a:ext uri="{FF2B5EF4-FFF2-40B4-BE49-F238E27FC236}">
                      <a16:creationId xmlns:a16="http://schemas.microsoft.com/office/drawing/2014/main" id="{5917F2EA-B6CF-4C3C-921E-BAC07DEF4B73}"/>
                    </a:ext>
                  </a:extLst>
                </p14:cNvPr>
                <p14:cNvContentPartPr/>
                <p14:nvPr/>
              </p14:nvContentPartPr>
              <p14:xfrm>
                <a:off x="5338080" y="3117439"/>
                <a:ext cx="86040" cy="8640"/>
              </p14:xfrm>
            </p:contentPart>
          </mc:Choice>
          <mc:Fallback xmlns="">
            <p:pic>
              <p:nvPicPr>
                <p:cNvPr id="91" name="Entrada de lápiz 90">
                  <a:extLst>
                    <a:ext uri="{FF2B5EF4-FFF2-40B4-BE49-F238E27FC236}">
                      <a16:creationId xmlns:a16="http://schemas.microsoft.com/office/drawing/2014/main" id="{5917F2EA-B6CF-4C3C-921E-BAC07DEF4B73}"/>
                    </a:ext>
                  </a:extLst>
                </p:cNvPr>
                <p:cNvPicPr/>
                <p:nvPr/>
              </p:nvPicPr>
              <p:blipFill>
                <a:blip r:embed="rId150"/>
                <a:stretch>
                  <a:fillRect/>
                </a:stretch>
              </p:blipFill>
              <p:spPr>
                <a:xfrm>
                  <a:off x="5329440" y="3108439"/>
                  <a:ext cx="103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 name="Entrada de lápiz 91">
                  <a:extLst>
                    <a:ext uri="{FF2B5EF4-FFF2-40B4-BE49-F238E27FC236}">
                      <a16:creationId xmlns:a16="http://schemas.microsoft.com/office/drawing/2014/main" id="{0A44A793-F5BC-4D67-AF8E-BD50AD66E955}"/>
                    </a:ext>
                  </a:extLst>
                </p14:cNvPr>
                <p14:cNvContentPartPr/>
                <p14:nvPr/>
              </p14:nvContentPartPr>
              <p14:xfrm>
                <a:off x="5373360" y="3059839"/>
                <a:ext cx="136080" cy="14760"/>
              </p14:xfrm>
            </p:contentPart>
          </mc:Choice>
          <mc:Fallback xmlns="">
            <p:pic>
              <p:nvPicPr>
                <p:cNvPr id="92" name="Entrada de lápiz 91">
                  <a:extLst>
                    <a:ext uri="{FF2B5EF4-FFF2-40B4-BE49-F238E27FC236}">
                      <a16:creationId xmlns:a16="http://schemas.microsoft.com/office/drawing/2014/main" id="{0A44A793-F5BC-4D67-AF8E-BD50AD66E955}"/>
                    </a:ext>
                  </a:extLst>
                </p:cNvPr>
                <p:cNvPicPr/>
                <p:nvPr/>
              </p:nvPicPr>
              <p:blipFill>
                <a:blip r:embed="rId152"/>
                <a:stretch>
                  <a:fillRect/>
                </a:stretch>
              </p:blipFill>
              <p:spPr>
                <a:xfrm>
                  <a:off x="5364360" y="3051199"/>
                  <a:ext cx="153720" cy="32400"/>
                </a:xfrm>
                <a:prstGeom prst="rect">
                  <a:avLst/>
                </a:prstGeom>
              </p:spPr>
            </p:pic>
          </mc:Fallback>
        </mc:AlternateContent>
      </p:grpSp>
      <p:grpSp>
        <p:nvGrpSpPr>
          <p:cNvPr id="127" name="Grupo 126">
            <a:extLst>
              <a:ext uri="{FF2B5EF4-FFF2-40B4-BE49-F238E27FC236}">
                <a16:creationId xmlns:a16="http://schemas.microsoft.com/office/drawing/2014/main" id="{2A336E36-99B8-4717-94EA-9C63A7A22C62}"/>
              </a:ext>
            </a:extLst>
          </p:cNvPr>
          <p:cNvGrpSpPr/>
          <p:nvPr/>
        </p:nvGrpSpPr>
        <p:grpSpPr>
          <a:xfrm>
            <a:off x="473760" y="4033639"/>
            <a:ext cx="670680" cy="571320"/>
            <a:chOff x="473760" y="4033639"/>
            <a:chExt cx="670680" cy="571320"/>
          </a:xfrm>
        </p:grpSpPr>
        <mc:AlternateContent xmlns:mc="http://schemas.openxmlformats.org/markup-compatibility/2006" xmlns:p14="http://schemas.microsoft.com/office/powerpoint/2010/main">
          <mc:Choice Requires="p14">
            <p:contentPart p14:bwMode="auto" r:id="rId153">
              <p14:nvContentPartPr>
                <p14:cNvPr id="95" name="Entrada de lápiz 94">
                  <a:extLst>
                    <a:ext uri="{FF2B5EF4-FFF2-40B4-BE49-F238E27FC236}">
                      <a16:creationId xmlns:a16="http://schemas.microsoft.com/office/drawing/2014/main" id="{4A2B024C-C2D4-4A1E-A0F0-AAA9665CB4B5}"/>
                    </a:ext>
                  </a:extLst>
                </p14:cNvPr>
                <p14:cNvContentPartPr/>
                <p14:nvPr/>
              </p14:nvContentPartPr>
              <p14:xfrm>
                <a:off x="473760" y="4033639"/>
                <a:ext cx="259560" cy="248040"/>
              </p14:xfrm>
            </p:contentPart>
          </mc:Choice>
          <mc:Fallback xmlns="">
            <p:pic>
              <p:nvPicPr>
                <p:cNvPr id="95" name="Entrada de lápiz 94">
                  <a:extLst>
                    <a:ext uri="{FF2B5EF4-FFF2-40B4-BE49-F238E27FC236}">
                      <a16:creationId xmlns:a16="http://schemas.microsoft.com/office/drawing/2014/main" id="{4A2B024C-C2D4-4A1E-A0F0-AAA9665CB4B5}"/>
                    </a:ext>
                  </a:extLst>
                </p:cNvPr>
                <p:cNvPicPr/>
                <p:nvPr/>
              </p:nvPicPr>
              <p:blipFill>
                <a:blip r:embed="rId154"/>
                <a:stretch>
                  <a:fillRect/>
                </a:stretch>
              </p:blipFill>
              <p:spPr>
                <a:xfrm>
                  <a:off x="464760" y="4024639"/>
                  <a:ext cx="277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Entrada de lápiz 95">
                  <a:extLst>
                    <a:ext uri="{FF2B5EF4-FFF2-40B4-BE49-F238E27FC236}">
                      <a16:creationId xmlns:a16="http://schemas.microsoft.com/office/drawing/2014/main" id="{D51C6DAA-34D8-4A16-B353-5FB09F9BA60A}"/>
                    </a:ext>
                  </a:extLst>
                </p14:cNvPr>
                <p14:cNvContentPartPr/>
                <p14:nvPr/>
              </p14:nvContentPartPr>
              <p14:xfrm>
                <a:off x="741960" y="4200319"/>
                <a:ext cx="117000" cy="116640"/>
              </p14:xfrm>
            </p:contentPart>
          </mc:Choice>
          <mc:Fallback xmlns="">
            <p:pic>
              <p:nvPicPr>
                <p:cNvPr id="96" name="Entrada de lápiz 95">
                  <a:extLst>
                    <a:ext uri="{FF2B5EF4-FFF2-40B4-BE49-F238E27FC236}">
                      <a16:creationId xmlns:a16="http://schemas.microsoft.com/office/drawing/2014/main" id="{D51C6DAA-34D8-4A16-B353-5FB09F9BA60A}"/>
                    </a:ext>
                  </a:extLst>
                </p:cNvPr>
                <p:cNvPicPr/>
                <p:nvPr/>
              </p:nvPicPr>
              <p:blipFill>
                <a:blip r:embed="rId156"/>
                <a:stretch>
                  <a:fillRect/>
                </a:stretch>
              </p:blipFill>
              <p:spPr>
                <a:xfrm>
                  <a:off x="732960" y="4191319"/>
                  <a:ext cx="134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Entrada de lápiz 96">
                  <a:extLst>
                    <a:ext uri="{FF2B5EF4-FFF2-40B4-BE49-F238E27FC236}">
                      <a16:creationId xmlns:a16="http://schemas.microsoft.com/office/drawing/2014/main" id="{1BD7C0B1-66D3-4F44-B9F4-427CED435972}"/>
                    </a:ext>
                  </a:extLst>
                </p14:cNvPr>
                <p14:cNvContentPartPr/>
                <p14:nvPr/>
              </p14:nvContentPartPr>
              <p14:xfrm>
                <a:off x="908280" y="4178359"/>
                <a:ext cx="163080" cy="426600"/>
              </p14:xfrm>
            </p:contentPart>
          </mc:Choice>
          <mc:Fallback xmlns="">
            <p:pic>
              <p:nvPicPr>
                <p:cNvPr id="97" name="Entrada de lápiz 96">
                  <a:extLst>
                    <a:ext uri="{FF2B5EF4-FFF2-40B4-BE49-F238E27FC236}">
                      <a16:creationId xmlns:a16="http://schemas.microsoft.com/office/drawing/2014/main" id="{1BD7C0B1-66D3-4F44-B9F4-427CED435972}"/>
                    </a:ext>
                  </a:extLst>
                </p:cNvPr>
                <p:cNvPicPr/>
                <p:nvPr/>
              </p:nvPicPr>
              <p:blipFill>
                <a:blip r:embed="rId158"/>
                <a:stretch>
                  <a:fillRect/>
                </a:stretch>
              </p:blipFill>
              <p:spPr>
                <a:xfrm>
                  <a:off x="899280" y="4169719"/>
                  <a:ext cx="1807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Entrada de lápiz 97">
                  <a:extLst>
                    <a:ext uri="{FF2B5EF4-FFF2-40B4-BE49-F238E27FC236}">
                      <a16:creationId xmlns:a16="http://schemas.microsoft.com/office/drawing/2014/main" id="{58A82D27-BBAF-43FF-8DEE-C7EF6072FAEF}"/>
                    </a:ext>
                  </a:extLst>
                </p14:cNvPr>
                <p14:cNvContentPartPr/>
                <p14:nvPr/>
              </p14:nvContentPartPr>
              <p14:xfrm>
                <a:off x="1124280" y="4262599"/>
                <a:ext cx="20160" cy="10080"/>
              </p14:xfrm>
            </p:contentPart>
          </mc:Choice>
          <mc:Fallback xmlns="">
            <p:pic>
              <p:nvPicPr>
                <p:cNvPr id="98" name="Entrada de lápiz 97">
                  <a:extLst>
                    <a:ext uri="{FF2B5EF4-FFF2-40B4-BE49-F238E27FC236}">
                      <a16:creationId xmlns:a16="http://schemas.microsoft.com/office/drawing/2014/main" id="{58A82D27-BBAF-43FF-8DEE-C7EF6072FAEF}"/>
                    </a:ext>
                  </a:extLst>
                </p:cNvPr>
                <p:cNvPicPr/>
                <p:nvPr/>
              </p:nvPicPr>
              <p:blipFill>
                <a:blip r:embed="rId160"/>
                <a:stretch>
                  <a:fillRect/>
                </a:stretch>
              </p:blipFill>
              <p:spPr>
                <a:xfrm>
                  <a:off x="1115640" y="4253599"/>
                  <a:ext cx="37800" cy="27720"/>
                </a:xfrm>
                <a:prstGeom prst="rect">
                  <a:avLst/>
                </a:prstGeom>
              </p:spPr>
            </p:pic>
          </mc:Fallback>
        </mc:AlternateContent>
      </p:grpSp>
      <p:grpSp>
        <p:nvGrpSpPr>
          <p:cNvPr id="126" name="Grupo 125">
            <a:extLst>
              <a:ext uri="{FF2B5EF4-FFF2-40B4-BE49-F238E27FC236}">
                <a16:creationId xmlns:a16="http://schemas.microsoft.com/office/drawing/2014/main" id="{0258E3D5-FE36-4454-80C2-1D9D0EAF0B28}"/>
              </a:ext>
            </a:extLst>
          </p:cNvPr>
          <p:cNvGrpSpPr/>
          <p:nvPr/>
        </p:nvGrpSpPr>
        <p:grpSpPr>
          <a:xfrm>
            <a:off x="1459440" y="3716839"/>
            <a:ext cx="3956400" cy="1252800"/>
            <a:chOff x="1459440" y="3716839"/>
            <a:chExt cx="3956400" cy="1252800"/>
          </a:xfrm>
        </p:grpSpPr>
        <mc:AlternateContent xmlns:mc="http://schemas.openxmlformats.org/markup-compatibility/2006" xmlns:p14="http://schemas.microsoft.com/office/powerpoint/2010/main">
          <mc:Choice Requires="p14">
            <p:contentPart p14:bwMode="auto" r:id="rId161">
              <p14:nvContentPartPr>
                <p14:cNvPr id="99" name="Entrada de lápiz 98">
                  <a:extLst>
                    <a:ext uri="{FF2B5EF4-FFF2-40B4-BE49-F238E27FC236}">
                      <a16:creationId xmlns:a16="http://schemas.microsoft.com/office/drawing/2014/main" id="{4E3215C7-BB27-42FC-A53B-C653E905C613}"/>
                    </a:ext>
                  </a:extLst>
                </p14:cNvPr>
                <p14:cNvContentPartPr/>
                <p14:nvPr/>
              </p14:nvContentPartPr>
              <p14:xfrm>
                <a:off x="1491120" y="4000879"/>
                <a:ext cx="175680" cy="229320"/>
              </p14:xfrm>
            </p:contentPart>
          </mc:Choice>
          <mc:Fallback xmlns="">
            <p:pic>
              <p:nvPicPr>
                <p:cNvPr id="99" name="Entrada de lápiz 98">
                  <a:extLst>
                    <a:ext uri="{FF2B5EF4-FFF2-40B4-BE49-F238E27FC236}">
                      <a16:creationId xmlns:a16="http://schemas.microsoft.com/office/drawing/2014/main" id="{4E3215C7-BB27-42FC-A53B-C653E905C613}"/>
                    </a:ext>
                  </a:extLst>
                </p:cNvPr>
                <p:cNvPicPr/>
                <p:nvPr/>
              </p:nvPicPr>
              <p:blipFill>
                <a:blip r:embed="rId162"/>
                <a:stretch>
                  <a:fillRect/>
                </a:stretch>
              </p:blipFill>
              <p:spPr>
                <a:xfrm>
                  <a:off x="1482120" y="3991879"/>
                  <a:ext cx="1933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Entrada de lápiz 99">
                  <a:extLst>
                    <a:ext uri="{FF2B5EF4-FFF2-40B4-BE49-F238E27FC236}">
                      <a16:creationId xmlns:a16="http://schemas.microsoft.com/office/drawing/2014/main" id="{76EA26E7-06D5-43D0-BB19-46A665A7AAC9}"/>
                    </a:ext>
                  </a:extLst>
                </p14:cNvPr>
                <p14:cNvContentPartPr/>
                <p14:nvPr/>
              </p14:nvContentPartPr>
              <p14:xfrm>
                <a:off x="1459440" y="4123279"/>
                <a:ext cx="252360" cy="51840"/>
              </p14:xfrm>
            </p:contentPart>
          </mc:Choice>
          <mc:Fallback xmlns="">
            <p:pic>
              <p:nvPicPr>
                <p:cNvPr id="100" name="Entrada de lápiz 99">
                  <a:extLst>
                    <a:ext uri="{FF2B5EF4-FFF2-40B4-BE49-F238E27FC236}">
                      <a16:creationId xmlns:a16="http://schemas.microsoft.com/office/drawing/2014/main" id="{76EA26E7-06D5-43D0-BB19-46A665A7AAC9}"/>
                    </a:ext>
                  </a:extLst>
                </p:cNvPr>
                <p:cNvPicPr/>
                <p:nvPr/>
              </p:nvPicPr>
              <p:blipFill>
                <a:blip r:embed="rId164"/>
                <a:stretch>
                  <a:fillRect/>
                </a:stretch>
              </p:blipFill>
              <p:spPr>
                <a:xfrm>
                  <a:off x="1450440" y="4114639"/>
                  <a:ext cx="270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1" name="Entrada de lápiz 100">
                  <a:extLst>
                    <a:ext uri="{FF2B5EF4-FFF2-40B4-BE49-F238E27FC236}">
                      <a16:creationId xmlns:a16="http://schemas.microsoft.com/office/drawing/2014/main" id="{37F0C659-93EE-44F4-B8D6-0EF8E44A6B06}"/>
                    </a:ext>
                  </a:extLst>
                </p14:cNvPr>
                <p14:cNvContentPartPr/>
                <p14:nvPr/>
              </p14:nvContentPartPr>
              <p14:xfrm>
                <a:off x="1715760" y="4021759"/>
                <a:ext cx="222120" cy="171720"/>
              </p14:xfrm>
            </p:contentPart>
          </mc:Choice>
          <mc:Fallback xmlns="">
            <p:pic>
              <p:nvPicPr>
                <p:cNvPr id="101" name="Entrada de lápiz 100">
                  <a:extLst>
                    <a:ext uri="{FF2B5EF4-FFF2-40B4-BE49-F238E27FC236}">
                      <a16:creationId xmlns:a16="http://schemas.microsoft.com/office/drawing/2014/main" id="{37F0C659-93EE-44F4-B8D6-0EF8E44A6B06}"/>
                    </a:ext>
                  </a:extLst>
                </p:cNvPr>
                <p:cNvPicPr/>
                <p:nvPr/>
              </p:nvPicPr>
              <p:blipFill>
                <a:blip r:embed="rId166"/>
                <a:stretch>
                  <a:fillRect/>
                </a:stretch>
              </p:blipFill>
              <p:spPr>
                <a:xfrm>
                  <a:off x="1707120" y="4013119"/>
                  <a:ext cx="239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2" name="Entrada de lápiz 101">
                  <a:extLst>
                    <a:ext uri="{FF2B5EF4-FFF2-40B4-BE49-F238E27FC236}">
                      <a16:creationId xmlns:a16="http://schemas.microsoft.com/office/drawing/2014/main" id="{4084AE58-F667-4652-9019-4F294EF79F36}"/>
                    </a:ext>
                  </a:extLst>
                </p14:cNvPr>
                <p14:cNvContentPartPr/>
                <p14:nvPr/>
              </p14:nvContentPartPr>
              <p14:xfrm>
                <a:off x="1944720" y="4028239"/>
                <a:ext cx="254520" cy="176760"/>
              </p14:xfrm>
            </p:contentPart>
          </mc:Choice>
          <mc:Fallback xmlns="">
            <p:pic>
              <p:nvPicPr>
                <p:cNvPr id="102" name="Entrada de lápiz 101">
                  <a:extLst>
                    <a:ext uri="{FF2B5EF4-FFF2-40B4-BE49-F238E27FC236}">
                      <a16:creationId xmlns:a16="http://schemas.microsoft.com/office/drawing/2014/main" id="{4084AE58-F667-4652-9019-4F294EF79F36}"/>
                    </a:ext>
                  </a:extLst>
                </p:cNvPr>
                <p:cNvPicPr/>
                <p:nvPr/>
              </p:nvPicPr>
              <p:blipFill>
                <a:blip r:embed="rId168"/>
                <a:stretch>
                  <a:fillRect/>
                </a:stretch>
              </p:blipFill>
              <p:spPr>
                <a:xfrm>
                  <a:off x="1936080" y="4019239"/>
                  <a:ext cx="272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 name="Entrada de lápiz 102">
                  <a:extLst>
                    <a:ext uri="{FF2B5EF4-FFF2-40B4-BE49-F238E27FC236}">
                      <a16:creationId xmlns:a16="http://schemas.microsoft.com/office/drawing/2014/main" id="{B0B34A58-AEED-4268-BB28-E99A6E4C457E}"/>
                    </a:ext>
                  </a:extLst>
                </p14:cNvPr>
                <p14:cNvContentPartPr/>
                <p14:nvPr/>
              </p14:nvContentPartPr>
              <p14:xfrm>
                <a:off x="2252880" y="4161079"/>
                <a:ext cx="31680" cy="25920"/>
              </p14:xfrm>
            </p:contentPart>
          </mc:Choice>
          <mc:Fallback xmlns="">
            <p:pic>
              <p:nvPicPr>
                <p:cNvPr id="103" name="Entrada de lápiz 102">
                  <a:extLst>
                    <a:ext uri="{FF2B5EF4-FFF2-40B4-BE49-F238E27FC236}">
                      <a16:creationId xmlns:a16="http://schemas.microsoft.com/office/drawing/2014/main" id="{B0B34A58-AEED-4268-BB28-E99A6E4C457E}"/>
                    </a:ext>
                  </a:extLst>
                </p:cNvPr>
                <p:cNvPicPr/>
                <p:nvPr/>
              </p:nvPicPr>
              <p:blipFill>
                <a:blip r:embed="rId170"/>
                <a:stretch>
                  <a:fillRect/>
                </a:stretch>
              </p:blipFill>
              <p:spPr>
                <a:xfrm>
                  <a:off x="2244240" y="4152079"/>
                  <a:ext cx="49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4" name="Entrada de lápiz 103">
                  <a:extLst>
                    <a:ext uri="{FF2B5EF4-FFF2-40B4-BE49-F238E27FC236}">
                      <a16:creationId xmlns:a16="http://schemas.microsoft.com/office/drawing/2014/main" id="{55FD10AA-FB5B-4A63-9262-0A450E19A0A9}"/>
                    </a:ext>
                  </a:extLst>
                </p14:cNvPr>
                <p14:cNvContentPartPr/>
                <p14:nvPr/>
              </p14:nvContentPartPr>
              <p14:xfrm>
                <a:off x="2712240" y="3959479"/>
                <a:ext cx="379080" cy="220320"/>
              </p14:xfrm>
            </p:contentPart>
          </mc:Choice>
          <mc:Fallback xmlns="">
            <p:pic>
              <p:nvPicPr>
                <p:cNvPr id="104" name="Entrada de lápiz 103">
                  <a:extLst>
                    <a:ext uri="{FF2B5EF4-FFF2-40B4-BE49-F238E27FC236}">
                      <a16:creationId xmlns:a16="http://schemas.microsoft.com/office/drawing/2014/main" id="{55FD10AA-FB5B-4A63-9262-0A450E19A0A9}"/>
                    </a:ext>
                  </a:extLst>
                </p:cNvPr>
                <p:cNvPicPr/>
                <p:nvPr/>
              </p:nvPicPr>
              <p:blipFill>
                <a:blip r:embed="rId172"/>
                <a:stretch>
                  <a:fillRect/>
                </a:stretch>
              </p:blipFill>
              <p:spPr>
                <a:xfrm>
                  <a:off x="2703240" y="3950479"/>
                  <a:ext cx="396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5" name="Entrada de lápiz 104">
                  <a:extLst>
                    <a:ext uri="{FF2B5EF4-FFF2-40B4-BE49-F238E27FC236}">
                      <a16:creationId xmlns:a16="http://schemas.microsoft.com/office/drawing/2014/main" id="{F4CE736C-9154-44F9-ABA2-5966678CA93C}"/>
                    </a:ext>
                  </a:extLst>
                </p14:cNvPr>
                <p14:cNvContentPartPr/>
                <p14:nvPr/>
              </p14:nvContentPartPr>
              <p14:xfrm>
                <a:off x="3030480" y="4106719"/>
                <a:ext cx="352800" cy="101880"/>
              </p14:xfrm>
            </p:contentPart>
          </mc:Choice>
          <mc:Fallback xmlns="">
            <p:pic>
              <p:nvPicPr>
                <p:cNvPr id="105" name="Entrada de lápiz 104">
                  <a:extLst>
                    <a:ext uri="{FF2B5EF4-FFF2-40B4-BE49-F238E27FC236}">
                      <a16:creationId xmlns:a16="http://schemas.microsoft.com/office/drawing/2014/main" id="{F4CE736C-9154-44F9-ABA2-5966678CA93C}"/>
                    </a:ext>
                  </a:extLst>
                </p:cNvPr>
                <p:cNvPicPr/>
                <p:nvPr/>
              </p:nvPicPr>
              <p:blipFill>
                <a:blip r:embed="rId174"/>
                <a:stretch>
                  <a:fillRect/>
                </a:stretch>
              </p:blipFill>
              <p:spPr>
                <a:xfrm>
                  <a:off x="3021840" y="4097719"/>
                  <a:ext cx="370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6" name="Entrada de lápiz 105">
                  <a:extLst>
                    <a:ext uri="{FF2B5EF4-FFF2-40B4-BE49-F238E27FC236}">
                      <a16:creationId xmlns:a16="http://schemas.microsoft.com/office/drawing/2014/main" id="{040369AB-2FE1-4167-9113-042939925B66}"/>
                    </a:ext>
                  </a:extLst>
                </p14:cNvPr>
                <p14:cNvContentPartPr/>
                <p14:nvPr/>
              </p14:nvContentPartPr>
              <p14:xfrm>
                <a:off x="3459240" y="4033639"/>
                <a:ext cx="173520" cy="34920"/>
              </p14:xfrm>
            </p:contentPart>
          </mc:Choice>
          <mc:Fallback xmlns="">
            <p:pic>
              <p:nvPicPr>
                <p:cNvPr id="106" name="Entrada de lápiz 105">
                  <a:extLst>
                    <a:ext uri="{FF2B5EF4-FFF2-40B4-BE49-F238E27FC236}">
                      <a16:creationId xmlns:a16="http://schemas.microsoft.com/office/drawing/2014/main" id="{040369AB-2FE1-4167-9113-042939925B66}"/>
                    </a:ext>
                  </a:extLst>
                </p:cNvPr>
                <p:cNvPicPr/>
                <p:nvPr/>
              </p:nvPicPr>
              <p:blipFill>
                <a:blip r:embed="rId176"/>
                <a:stretch>
                  <a:fillRect/>
                </a:stretch>
              </p:blipFill>
              <p:spPr>
                <a:xfrm>
                  <a:off x="3450600" y="4024999"/>
                  <a:ext cx="1911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 name="Entrada de lápiz 106">
                  <a:extLst>
                    <a:ext uri="{FF2B5EF4-FFF2-40B4-BE49-F238E27FC236}">
                      <a16:creationId xmlns:a16="http://schemas.microsoft.com/office/drawing/2014/main" id="{CAFF33F8-13C0-425C-A41E-7C6FEABBA326}"/>
                    </a:ext>
                  </a:extLst>
                </p14:cNvPr>
                <p14:cNvContentPartPr/>
                <p14:nvPr/>
              </p14:nvContentPartPr>
              <p14:xfrm>
                <a:off x="3480120" y="4093399"/>
                <a:ext cx="188640" cy="30960"/>
              </p14:xfrm>
            </p:contentPart>
          </mc:Choice>
          <mc:Fallback xmlns="">
            <p:pic>
              <p:nvPicPr>
                <p:cNvPr id="107" name="Entrada de lápiz 106">
                  <a:extLst>
                    <a:ext uri="{FF2B5EF4-FFF2-40B4-BE49-F238E27FC236}">
                      <a16:creationId xmlns:a16="http://schemas.microsoft.com/office/drawing/2014/main" id="{CAFF33F8-13C0-425C-A41E-7C6FEABBA326}"/>
                    </a:ext>
                  </a:extLst>
                </p:cNvPr>
                <p:cNvPicPr/>
                <p:nvPr/>
              </p:nvPicPr>
              <p:blipFill>
                <a:blip r:embed="rId178"/>
                <a:stretch>
                  <a:fillRect/>
                </a:stretch>
              </p:blipFill>
              <p:spPr>
                <a:xfrm>
                  <a:off x="3471120" y="4084759"/>
                  <a:ext cx="2062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Entrada de lápiz 107">
                  <a:extLst>
                    <a:ext uri="{FF2B5EF4-FFF2-40B4-BE49-F238E27FC236}">
                      <a16:creationId xmlns:a16="http://schemas.microsoft.com/office/drawing/2014/main" id="{42085624-1566-4084-9F5A-AE60A29FED48}"/>
                    </a:ext>
                  </a:extLst>
                </p14:cNvPr>
                <p14:cNvContentPartPr/>
                <p14:nvPr/>
              </p14:nvContentPartPr>
              <p14:xfrm>
                <a:off x="4006440" y="3968479"/>
                <a:ext cx="97560" cy="402840"/>
              </p14:xfrm>
            </p:contentPart>
          </mc:Choice>
          <mc:Fallback xmlns="">
            <p:pic>
              <p:nvPicPr>
                <p:cNvPr id="108" name="Entrada de lápiz 107">
                  <a:extLst>
                    <a:ext uri="{FF2B5EF4-FFF2-40B4-BE49-F238E27FC236}">
                      <a16:creationId xmlns:a16="http://schemas.microsoft.com/office/drawing/2014/main" id="{42085624-1566-4084-9F5A-AE60A29FED48}"/>
                    </a:ext>
                  </a:extLst>
                </p:cNvPr>
                <p:cNvPicPr/>
                <p:nvPr/>
              </p:nvPicPr>
              <p:blipFill>
                <a:blip r:embed="rId180"/>
                <a:stretch>
                  <a:fillRect/>
                </a:stretch>
              </p:blipFill>
              <p:spPr>
                <a:xfrm>
                  <a:off x="3997800" y="3959479"/>
                  <a:ext cx="1152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 name="Entrada de lápiz 108">
                  <a:extLst>
                    <a:ext uri="{FF2B5EF4-FFF2-40B4-BE49-F238E27FC236}">
                      <a16:creationId xmlns:a16="http://schemas.microsoft.com/office/drawing/2014/main" id="{448C3768-4A5D-4485-9271-006C00C97139}"/>
                    </a:ext>
                  </a:extLst>
                </p14:cNvPr>
                <p14:cNvContentPartPr/>
                <p14:nvPr/>
              </p14:nvContentPartPr>
              <p14:xfrm>
                <a:off x="3934800" y="3931399"/>
                <a:ext cx="376920" cy="208800"/>
              </p14:xfrm>
            </p:contentPart>
          </mc:Choice>
          <mc:Fallback xmlns="">
            <p:pic>
              <p:nvPicPr>
                <p:cNvPr id="109" name="Entrada de lápiz 108">
                  <a:extLst>
                    <a:ext uri="{FF2B5EF4-FFF2-40B4-BE49-F238E27FC236}">
                      <a16:creationId xmlns:a16="http://schemas.microsoft.com/office/drawing/2014/main" id="{448C3768-4A5D-4485-9271-006C00C97139}"/>
                    </a:ext>
                  </a:extLst>
                </p:cNvPr>
                <p:cNvPicPr/>
                <p:nvPr/>
              </p:nvPicPr>
              <p:blipFill>
                <a:blip r:embed="rId182"/>
                <a:stretch>
                  <a:fillRect/>
                </a:stretch>
              </p:blipFill>
              <p:spPr>
                <a:xfrm>
                  <a:off x="3925800" y="3922759"/>
                  <a:ext cx="3945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Entrada de lápiz 109">
                  <a:extLst>
                    <a:ext uri="{FF2B5EF4-FFF2-40B4-BE49-F238E27FC236}">
                      <a16:creationId xmlns:a16="http://schemas.microsoft.com/office/drawing/2014/main" id="{6E6F3D99-EDFF-44ED-ABD1-498B712700A0}"/>
                    </a:ext>
                  </a:extLst>
                </p14:cNvPr>
                <p14:cNvContentPartPr/>
                <p14:nvPr/>
              </p14:nvContentPartPr>
              <p14:xfrm>
                <a:off x="4364640" y="3871639"/>
                <a:ext cx="257760" cy="258480"/>
              </p14:xfrm>
            </p:contentPart>
          </mc:Choice>
          <mc:Fallback xmlns="">
            <p:pic>
              <p:nvPicPr>
                <p:cNvPr id="110" name="Entrada de lápiz 109">
                  <a:extLst>
                    <a:ext uri="{FF2B5EF4-FFF2-40B4-BE49-F238E27FC236}">
                      <a16:creationId xmlns:a16="http://schemas.microsoft.com/office/drawing/2014/main" id="{6E6F3D99-EDFF-44ED-ABD1-498B712700A0}"/>
                    </a:ext>
                  </a:extLst>
                </p:cNvPr>
                <p:cNvPicPr/>
                <p:nvPr/>
              </p:nvPicPr>
              <p:blipFill>
                <a:blip r:embed="rId184"/>
                <a:stretch>
                  <a:fillRect/>
                </a:stretch>
              </p:blipFill>
              <p:spPr>
                <a:xfrm>
                  <a:off x="4355640" y="3862639"/>
                  <a:ext cx="2754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Entrada de lápiz 110">
                  <a:extLst>
                    <a:ext uri="{FF2B5EF4-FFF2-40B4-BE49-F238E27FC236}">
                      <a16:creationId xmlns:a16="http://schemas.microsoft.com/office/drawing/2014/main" id="{FEF58B34-608F-49E8-9D65-34E91421E3A5}"/>
                    </a:ext>
                  </a:extLst>
                </p14:cNvPr>
                <p14:cNvContentPartPr/>
                <p14:nvPr/>
              </p14:nvContentPartPr>
              <p14:xfrm>
                <a:off x="4525200" y="3984319"/>
                <a:ext cx="457920" cy="217080"/>
              </p14:xfrm>
            </p:contentPart>
          </mc:Choice>
          <mc:Fallback xmlns="">
            <p:pic>
              <p:nvPicPr>
                <p:cNvPr id="111" name="Entrada de lápiz 110">
                  <a:extLst>
                    <a:ext uri="{FF2B5EF4-FFF2-40B4-BE49-F238E27FC236}">
                      <a16:creationId xmlns:a16="http://schemas.microsoft.com/office/drawing/2014/main" id="{FEF58B34-608F-49E8-9D65-34E91421E3A5}"/>
                    </a:ext>
                  </a:extLst>
                </p:cNvPr>
                <p:cNvPicPr/>
                <p:nvPr/>
              </p:nvPicPr>
              <p:blipFill>
                <a:blip r:embed="rId186"/>
                <a:stretch>
                  <a:fillRect/>
                </a:stretch>
              </p:blipFill>
              <p:spPr>
                <a:xfrm>
                  <a:off x="4516560" y="3975319"/>
                  <a:ext cx="475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Entrada de lápiz 111">
                  <a:extLst>
                    <a:ext uri="{FF2B5EF4-FFF2-40B4-BE49-F238E27FC236}">
                      <a16:creationId xmlns:a16="http://schemas.microsoft.com/office/drawing/2014/main" id="{57A7EB47-13E0-4EAE-A0DC-57BF37629644}"/>
                    </a:ext>
                  </a:extLst>
                </p14:cNvPr>
                <p14:cNvContentPartPr/>
                <p14:nvPr/>
              </p14:nvContentPartPr>
              <p14:xfrm>
                <a:off x="2827800" y="4473199"/>
                <a:ext cx="231480" cy="303840"/>
              </p14:xfrm>
            </p:contentPart>
          </mc:Choice>
          <mc:Fallback xmlns="">
            <p:pic>
              <p:nvPicPr>
                <p:cNvPr id="112" name="Entrada de lápiz 111">
                  <a:extLst>
                    <a:ext uri="{FF2B5EF4-FFF2-40B4-BE49-F238E27FC236}">
                      <a16:creationId xmlns:a16="http://schemas.microsoft.com/office/drawing/2014/main" id="{57A7EB47-13E0-4EAE-A0DC-57BF37629644}"/>
                    </a:ext>
                  </a:extLst>
                </p:cNvPr>
                <p:cNvPicPr/>
                <p:nvPr/>
              </p:nvPicPr>
              <p:blipFill>
                <a:blip r:embed="rId188"/>
                <a:stretch>
                  <a:fillRect/>
                </a:stretch>
              </p:blipFill>
              <p:spPr>
                <a:xfrm>
                  <a:off x="2818800" y="4464199"/>
                  <a:ext cx="2491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Entrada de lápiz 112">
                  <a:extLst>
                    <a:ext uri="{FF2B5EF4-FFF2-40B4-BE49-F238E27FC236}">
                      <a16:creationId xmlns:a16="http://schemas.microsoft.com/office/drawing/2014/main" id="{DC1234E0-D850-49BF-A3AA-B0F84CA093CF}"/>
                    </a:ext>
                  </a:extLst>
                </p14:cNvPr>
                <p14:cNvContentPartPr/>
                <p14:nvPr/>
              </p14:nvContentPartPr>
              <p14:xfrm>
                <a:off x="3100680" y="4660399"/>
                <a:ext cx="186120" cy="158760"/>
              </p14:xfrm>
            </p:contentPart>
          </mc:Choice>
          <mc:Fallback xmlns="">
            <p:pic>
              <p:nvPicPr>
                <p:cNvPr id="113" name="Entrada de lápiz 112">
                  <a:extLst>
                    <a:ext uri="{FF2B5EF4-FFF2-40B4-BE49-F238E27FC236}">
                      <a16:creationId xmlns:a16="http://schemas.microsoft.com/office/drawing/2014/main" id="{DC1234E0-D850-49BF-A3AA-B0F84CA093CF}"/>
                    </a:ext>
                  </a:extLst>
                </p:cNvPr>
                <p:cNvPicPr/>
                <p:nvPr/>
              </p:nvPicPr>
              <p:blipFill>
                <a:blip r:embed="rId190"/>
                <a:stretch>
                  <a:fillRect/>
                </a:stretch>
              </p:blipFill>
              <p:spPr>
                <a:xfrm>
                  <a:off x="3091680" y="4651399"/>
                  <a:ext cx="203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4" name="Entrada de lápiz 113">
                  <a:extLst>
                    <a:ext uri="{FF2B5EF4-FFF2-40B4-BE49-F238E27FC236}">
                      <a16:creationId xmlns:a16="http://schemas.microsoft.com/office/drawing/2014/main" id="{EA40DEBE-1F38-4EDB-B6E6-145AF1DF59FC}"/>
                    </a:ext>
                  </a:extLst>
                </p14:cNvPr>
                <p14:cNvContentPartPr/>
                <p14:nvPr/>
              </p14:nvContentPartPr>
              <p14:xfrm>
                <a:off x="3339360" y="4660759"/>
                <a:ext cx="136800" cy="141120"/>
              </p14:xfrm>
            </p:contentPart>
          </mc:Choice>
          <mc:Fallback xmlns="">
            <p:pic>
              <p:nvPicPr>
                <p:cNvPr id="114" name="Entrada de lápiz 113">
                  <a:extLst>
                    <a:ext uri="{FF2B5EF4-FFF2-40B4-BE49-F238E27FC236}">
                      <a16:creationId xmlns:a16="http://schemas.microsoft.com/office/drawing/2014/main" id="{EA40DEBE-1F38-4EDB-B6E6-145AF1DF59FC}"/>
                    </a:ext>
                  </a:extLst>
                </p:cNvPr>
                <p:cNvPicPr/>
                <p:nvPr/>
              </p:nvPicPr>
              <p:blipFill>
                <a:blip r:embed="rId192"/>
                <a:stretch>
                  <a:fillRect/>
                </a:stretch>
              </p:blipFill>
              <p:spPr>
                <a:xfrm>
                  <a:off x="3330360" y="4651759"/>
                  <a:ext cx="154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5" name="Entrada de lápiz 114">
                  <a:extLst>
                    <a:ext uri="{FF2B5EF4-FFF2-40B4-BE49-F238E27FC236}">
                      <a16:creationId xmlns:a16="http://schemas.microsoft.com/office/drawing/2014/main" id="{1A2DFD9C-6E62-4A06-8FED-AD5257348C43}"/>
                    </a:ext>
                  </a:extLst>
                </p14:cNvPr>
                <p14:cNvContentPartPr/>
                <p14:nvPr/>
              </p14:nvContentPartPr>
              <p14:xfrm>
                <a:off x="3318480" y="4729519"/>
                <a:ext cx="149760" cy="11160"/>
              </p14:xfrm>
            </p:contentPart>
          </mc:Choice>
          <mc:Fallback xmlns="">
            <p:pic>
              <p:nvPicPr>
                <p:cNvPr id="115" name="Entrada de lápiz 114">
                  <a:extLst>
                    <a:ext uri="{FF2B5EF4-FFF2-40B4-BE49-F238E27FC236}">
                      <a16:creationId xmlns:a16="http://schemas.microsoft.com/office/drawing/2014/main" id="{1A2DFD9C-6E62-4A06-8FED-AD5257348C43}"/>
                    </a:ext>
                  </a:extLst>
                </p:cNvPr>
                <p:cNvPicPr/>
                <p:nvPr/>
              </p:nvPicPr>
              <p:blipFill>
                <a:blip r:embed="rId194"/>
                <a:stretch>
                  <a:fillRect/>
                </a:stretch>
              </p:blipFill>
              <p:spPr>
                <a:xfrm>
                  <a:off x="3309480" y="4720519"/>
                  <a:ext cx="167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6" name="Entrada de lápiz 115">
                  <a:extLst>
                    <a:ext uri="{FF2B5EF4-FFF2-40B4-BE49-F238E27FC236}">
                      <a16:creationId xmlns:a16="http://schemas.microsoft.com/office/drawing/2014/main" id="{37984B61-9F08-4D03-8F20-A7FE62FCDF51}"/>
                    </a:ext>
                  </a:extLst>
                </p14:cNvPr>
                <p14:cNvContentPartPr/>
                <p14:nvPr/>
              </p14:nvContentPartPr>
              <p14:xfrm>
                <a:off x="3344760" y="4651759"/>
                <a:ext cx="255240" cy="27720"/>
              </p14:xfrm>
            </p:contentPart>
          </mc:Choice>
          <mc:Fallback xmlns="">
            <p:pic>
              <p:nvPicPr>
                <p:cNvPr id="116" name="Entrada de lápiz 115">
                  <a:extLst>
                    <a:ext uri="{FF2B5EF4-FFF2-40B4-BE49-F238E27FC236}">
                      <a16:creationId xmlns:a16="http://schemas.microsoft.com/office/drawing/2014/main" id="{37984B61-9F08-4D03-8F20-A7FE62FCDF51}"/>
                    </a:ext>
                  </a:extLst>
                </p:cNvPr>
                <p:cNvPicPr/>
                <p:nvPr/>
              </p:nvPicPr>
              <p:blipFill>
                <a:blip r:embed="rId196"/>
                <a:stretch>
                  <a:fillRect/>
                </a:stretch>
              </p:blipFill>
              <p:spPr>
                <a:xfrm>
                  <a:off x="3335760" y="4643119"/>
                  <a:ext cx="2728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7" name="Entrada de lápiz 116">
                  <a:extLst>
                    <a:ext uri="{FF2B5EF4-FFF2-40B4-BE49-F238E27FC236}">
                      <a16:creationId xmlns:a16="http://schemas.microsoft.com/office/drawing/2014/main" id="{1401C3D3-6F76-4951-ADEB-0C603453FBAA}"/>
                    </a:ext>
                  </a:extLst>
                </p14:cNvPr>
                <p14:cNvContentPartPr/>
                <p14:nvPr/>
              </p14:nvContentPartPr>
              <p14:xfrm>
                <a:off x="3818160" y="4649599"/>
                <a:ext cx="164520" cy="19440"/>
              </p14:xfrm>
            </p:contentPart>
          </mc:Choice>
          <mc:Fallback xmlns="">
            <p:pic>
              <p:nvPicPr>
                <p:cNvPr id="117" name="Entrada de lápiz 116">
                  <a:extLst>
                    <a:ext uri="{FF2B5EF4-FFF2-40B4-BE49-F238E27FC236}">
                      <a16:creationId xmlns:a16="http://schemas.microsoft.com/office/drawing/2014/main" id="{1401C3D3-6F76-4951-ADEB-0C603453FBAA}"/>
                    </a:ext>
                  </a:extLst>
                </p:cNvPr>
                <p:cNvPicPr/>
                <p:nvPr/>
              </p:nvPicPr>
              <p:blipFill>
                <a:blip r:embed="rId198"/>
                <a:stretch>
                  <a:fillRect/>
                </a:stretch>
              </p:blipFill>
              <p:spPr>
                <a:xfrm>
                  <a:off x="3809520" y="4640959"/>
                  <a:ext cx="182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8" name="Entrada de lápiz 117">
                  <a:extLst>
                    <a:ext uri="{FF2B5EF4-FFF2-40B4-BE49-F238E27FC236}">
                      <a16:creationId xmlns:a16="http://schemas.microsoft.com/office/drawing/2014/main" id="{49A578EB-3DD4-417E-BEF2-7D3F3C487D6B}"/>
                    </a:ext>
                  </a:extLst>
                </p14:cNvPr>
                <p14:cNvContentPartPr/>
                <p14:nvPr/>
              </p14:nvContentPartPr>
              <p14:xfrm>
                <a:off x="3845520" y="4723399"/>
                <a:ext cx="137160" cy="12960"/>
              </p14:xfrm>
            </p:contentPart>
          </mc:Choice>
          <mc:Fallback xmlns="">
            <p:pic>
              <p:nvPicPr>
                <p:cNvPr id="118" name="Entrada de lápiz 117">
                  <a:extLst>
                    <a:ext uri="{FF2B5EF4-FFF2-40B4-BE49-F238E27FC236}">
                      <a16:creationId xmlns:a16="http://schemas.microsoft.com/office/drawing/2014/main" id="{49A578EB-3DD4-417E-BEF2-7D3F3C487D6B}"/>
                    </a:ext>
                  </a:extLst>
                </p:cNvPr>
                <p:cNvPicPr/>
                <p:nvPr/>
              </p:nvPicPr>
              <p:blipFill>
                <a:blip r:embed="rId200"/>
                <a:stretch>
                  <a:fillRect/>
                </a:stretch>
              </p:blipFill>
              <p:spPr>
                <a:xfrm>
                  <a:off x="3836520" y="4714759"/>
                  <a:ext cx="154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9" name="Entrada de lápiz 118">
                  <a:extLst>
                    <a:ext uri="{FF2B5EF4-FFF2-40B4-BE49-F238E27FC236}">
                      <a16:creationId xmlns:a16="http://schemas.microsoft.com/office/drawing/2014/main" id="{4F6F5F2C-558D-4908-87D5-41E1B3F80E4A}"/>
                    </a:ext>
                  </a:extLst>
                </p14:cNvPr>
                <p14:cNvContentPartPr/>
                <p14:nvPr/>
              </p14:nvContentPartPr>
              <p14:xfrm>
                <a:off x="4156200" y="4644919"/>
                <a:ext cx="220680" cy="101880"/>
              </p14:xfrm>
            </p:contentPart>
          </mc:Choice>
          <mc:Fallback xmlns="">
            <p:pic>
              <p:nvPicPr>
                <p:cNvPr id="119" name="Entrada de lápiz 118">
                  <a:extLst>
                    <a:ext uri="{FF2B5EF4-FFF2-40B4-BE49-F238E27FC236}">
                      <a16:creationId xmlns:a16="http://schemas.microsoft.com/office/drawing/2014/main" id="{4F6F5F2C-558D-4908-87D5-41E1B3F80E4A}"/>
                    </a:ext>
                  </a:extLst>
                </p:cNvPr>
                <p:cNvPicPr/>
                <p:nvPr/>
              </p:nvPicPr>
              <p:blipFill>
                <a:blip r:embed="rId202"/>
                <a:stretch>
                  <a:fillRect/>
                </a:stretch>
              </p:blipFill>
              <p:spPr>
                <a:xfrm>
                  <a:off x="4147200" y="4635919"/>
                  <a:ext cx="238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Entrada de lápiz 119">
                  <a:extLst>
                    <a:ext uri="{FF2B5EF4-FFF2-40B4-BE49-F238E27FC236}">
                      <a16:creationId xmlns:a16="http://schemas.microsoft.com/office/drawing/2014/main" id="{1AF3916A-5D54-4F3D-8D9C-D1665BC79EE4}"/>
                    </a:ext>
                  </a:extLst>
                </p14:cNvPr>
                <p14:cNvContentPartPr/>
                <p14:nvPr/>
              </p14:nvContentPartPr>
              <p14:xfrm>
                <a:off x="4424400" y="4528279"/>
                <a:ext cx="26640" cy="83880"/>
              </p14:xfrm>
            </p:contentPart>
          </mc:Choice>
          <mc:Fallback xmlns="">
            <p:pic>
              <p:nvPicPr>
                <p:cNvPr id="120" name="Entrada de lápiz 119">
                  <a:extLst>
                    <a:ext uri="{FF2B5EF4-FFF2-40B4-BE49-F238E27FC236}">
                      <a16:creationId xmlns:a16="http://schemas.microsoft.com/office/drawing/2014/main" id="{1AF3916A-5D54-4F3D-8D9C-D1665BC79EE4}"/>
                    </a:ext>
                  </a:extLst>
                </p:cNvPr>
                <p:cNvPicPr/>
                <p:nvPr/>
              </p:nvPicPr>
              <p:blipFill>
                <a:blip r:embed="rId204"/>
                <a:stretch>
                  <a:fillRect/>
                </a:stretch>
              </p:blipFill>
              <p:spPr>
                <a:xfrm>
                  <a:off x="4415760" y="4519639"/>
                  <a:ext cx="44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1" name="Entrada de lápiz 120">
                  <a:extLst>
                    <a:ext uri="{FF2B5EF4-FFF2-40B4-BE49-F238E27FC236}">
                      <a16:creationId xmlns:a16="http://schemas.microsoft.com/office/drawing/2014/main" id="{A9BF4C13-C343-4D14-AB05-66835506765E}"/>
                    </a:ext>
                  </a:extLst>
                </p14:cNvPr>
                <p14:cNvContentPartPr/>
                <p14:nvPr/>
              </p14:nvContentPartPr>
              <p14:xfrm>
                <a:off x="4533480" y="4567159"/>
                <a:ext cx="207000" cy="180360"/>
              </p14:xfrm>
            </p:contentPart>
          </mc:Choice>
          <mc:Fallback xmlns="">
            <p:pic>
              <p:nvPicPr>
                <p:cNvPr id="121" name="Entrada de lápiz 120">
                  <a:extLst>
                    <a:ext uri="{FF2B5EF4-FFF2-40B4-BE49-F238E27FC236}">
                      <a16:creationId xmlns:a16="http://schemas.microsoft.com/office/drawing/2014/main" id="{A9BF4C13-C343-4D14-AB05-66835506765E}"/>
                    </a:ext>
                  </a:extLst>
                </p:cNvPr>
                <p:cNvPicPr/>
                <p:nvPr/>
              </p:nvPicPr>
              <p:blipFill>
                <a:blip r:embed="rId206"/>
                <a:stretch>
                  <a:fillRect/>
                </a:stretch>
              </p:blipFill>
              <p:spPr>
                <a:xfrm>
                  <a:off x="4524480" y="4558519"/>
                  <a:ext cx="224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2" name="Entrada de lápiz 121">
                  <a:extLst>
                    <a:ext uri="{FF2B5EF4-FFF2-40B4-BE49-F238E27FC236}">
                      <a16:creationId xmlns:a16="http://schemas.microsoft.com/office/drawing/2014/main" id="{77B292B7-7380-4CBA-8EFA-2E6A70C097E8}"/>
                    </a:ext>
                  </a:extLst>
                </p14:cNvPr>
                <p14:cNvContentPartPr/>
                <p14:nvPr/>
              </p14:nvContentPartPr>
              <p14:xfrm>
                <a:off x="4586040" y="4689199"/>
                <a:ext cx="153360" cy="31680"/>
              </p14:xfrm>
            </p:contentPart>
          </mc:Choice>
          <mc:Fallback xmlns="">
            <p:pic>
              <p:nvPicPr>
                <p:cNvPr id="122" name="Entrada de lápiz 121">
                  <a:extLst>
                    <a:ext uri="{FF2B5EF4-FFF2-40B4-BE49-F238E27FC236}">
                      <a16:creationId xmlns:a16="http://schemas.microsoft.com/office/drawing/2014/main" id="{77B292B7-7380-4CBA-8EFA-2E6A70C097E8}"/>
                    </a:ext>
                  </a:extLst>
                </p:cNvPr>
                <p:cNvPicPr/>
                <p:nvPr/>
              </p:nvPicPr>
              <p:blipFill>
                <a:blip r:embed="rId208"/>
                <a:stretch>
                  <a:fillRect/>
                </a:stretch>
              </p:blipFill>
              <p:spPr>
                <a:xfrm>
                  <a:off x="4577400" y="4680199"/>
                  <a:ext cx="17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3" name="Entrada de lápiz 122">
                  <a:extLst>
                    <a:ext uri="{FF2B5EF4-FFF2-40B4-BE49-F238E27FC236}">
                      <a16:creationId xmlns:a16="http://schemas.microsoft.com/office/drawing/2014/main" id="{B3573C82-AF57-47B9-BAC1-36FE53608FD8}"/>
                    </a:ext>
                  </a:extLst>
                </p14:cNvPr>
                <p14:cNvContentPartPr/>
                <p14:nvPr/>
              </p14:nvContentPartPr>
              <p14:xfrm>
                <a:off x="4835160" y="4548799"/>
                <a:ext cx="230040" cy="193680"/>
              </p14:xfrm>
            </p:contentPart>
          </mc:Choice>
          <mc:Fallback xmlns="">
            <p:pic>
              <p:nvPicPr>
                <p:cNvPr id="123" name="Entrada de lápiz 122">
                  <a:extLst>
                    <a:ext uri="{FF2B5EF4-FFF2-40B4-BE49-F238E27FC236}">
                      <a16:creationId xmlns:a16="http://schemas.microsoft.com/office/drawing/2014/main" id="{B3573C82-AF57-47B9-BAC1-36FE53608FD8}"/>
                    </a:ext>
                  </a:extLst>
                </p:cNvPr>
                <p:cNvPicPr/>
                <p:nvPr/>
              </p:nvPicPr>
              <p:blipFill>
                <a:blip r:embed="rId210"/>
                <a:stretch>
                  <a:fillRect/>
                </a:stretch>
              </p:blipFill>
              <p:spPr>
                <a:xfrm>
                  <a:off x="4826160" y="4539799"/>
                  <a:ext cx="2476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4" name="Entrada de lápiz 123">
                  <a:extLst>
                    <a:ext uri="{FF2B5EF4-FFF2-40B4-BE49-F238E27FC236}">
                      <a16:creationId xmlns:a16="http://schemas.microsoft.com/office/drawing/2014/main" id="{4C9E7BFD-81D5-4A0C-B1D7-3C477DF029C1}"/>
                    </a:ext>
                  </a:extLst>
                </p14:cNvPr>
                <p14:cNvContentPartPr/>
                <p14:nvPr/>
              </p14:nvContentPartPr>
              <p14:xfrm>
                <a:off x="2484360" y="3716839"/>
                <a:ext cx="354600" cy="1252800"/>
              </p14:xfrm>
            </p:contentPart>
          </mc:Choice>
          <mc:Fallback xmlns="">
            <p:pic>
              <p:nvPicPr>
                <p:cNvPr id="124" name="Entrada de lápiz 123">
                  <a:extLst>
                    <a:ext uri="{FF2B5EF4-FFF2-40B4-BE49-F238E27FC236}">
                      <a16:creationId xmlns:a16="http://schemas.microsoft.com/office/drawing/2014/main" id="{4C9E7BFD-81D5-4A0C-B1D7-3C477DF029C1}"/>
                    </a:ext>
                  </a:extLst>
                </p:cNvPr>
                <p:cNvPicPr/>
                <p:nvPr/>
              </p:nvPicPr>
              <p:blipFill>
                <a:blip r:embed="rId212"/>
                <a:stretch>
                  <a:fillRect/>
                </a:stretch>
              </p:blipFill>
              <p:spPr>
                <a:xfrm>
                  <a:off x="2475720" y="3708199"/>
                  <a:ext cx="37224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5" name="Entrada de lápiz 124">
                  <a:extLst>
                    <a:ext uri="{FF2B5EF4-FFF2-40B4-BE49-F238E27FC236}">
                      <a16:creationId xmlns:a16="http://schemas.microsoft.com/office/drawing/2014/main" id="{A63B4AFC-F6D3-4F73-8A9E-9A64F22322BC}"/>
                    </a:ext>
                  </a:extLst>
                </p14:cNvPr>
                <p14:cNvContentPartPr/>
                <p14:nvPr/>
              </p14:nvContentPartPr>
              <p14:xfrm>
                <a:off x="5158440" y="3787039"/>
                <a:ext cx="257400" cy="1086120"/>
              </p14:xfrm>
            </p:contentPart>
          </mc:Choice>
          <mc:Fallback xmlns="">
            <p:pic>
              <p:nvPicPr>
                <p:cNvPr id="125" name="Entrada de lápiz 124">
                  <a:extLst>
                    <a:ext uri="{FF2B5EF4-FFF2-40B4-BE49-F238E27FC236}">
                      <a16:creationId xmlns:a16="http://schemas.microsoft.com/office/drawing/2014/main" id="{A63B4AFC-F6D3-4F73-8A9E-9A64F22322BC}"/>
                    </a:ext>
                  </a:extLst>
                </p:cNvPr>
                <p:cNvPicPr/>
                <p:nvPr/>
              </p:nvPicPr>
              <p:blipFill>
                <a:blip r:embed="rId214"/>
                <a:stretch>
                  <a:fillRect/>
                </a:stretch>
              </p:blipFill>
              <p:spPr>
                <a:xfrm>
                  <a:off x="5149800" y="3778399"/>
                  <a:ext cx="275040" cy="11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28" name="Entrada de lápiz 127">
                <a:extLst>
                  <a:ext uri="{FF2B5EF4-FFF2-40B4-BE49-F238E27FC236}">
                    <a16:creationId xmlns:a16="http://schemas.microsoft.com/office/drawing/2014/main" id="{1B7AE102-1252-4D8B-9BDF-26D64060AD7F}"/>
                  </a:ext>
                </a:extLst>
              </p14:cNvPr>
              <p14:cNvContentPartPr/>
              <p14:nvPr/>
            </p14:nvContentPartPr>
            <p14:xfrm>
              <a:off x="5609160" y="4154239"/>
              <a:ext cx="402480" cy="22680"/>
            </p14:xfrm>
          </p:contentPart>
        </mc:Choice>
        <mc:Fallback xmlns="">
          <p:pic>
            <p:nvPicPr>
              <p:cNvPr id="128" name="Entrada de lápiz 127">
                <a:extLst>
                  <a:ext uri="{FF2B5EF4-FFF2-40B4-BE49-F238E27FC236}">
                    <a16:creationId xmlns:a16="http://schemas.microsoft.com/office/drawing/2014/main" id="{1B7AE102-1252-4D8B-9BDF-26D64060AD7F}"/>
                  </a:ext>
                </a:extLst>
              </p:cNvPr>
              <p:cNvPicPr/>
              <p:nvPr/>
            </p:nvPicPr>
            <p:blipFill>
              <a:blip r:embed="rId216"/>
              <a:stretch>
                <a:fillRect/>
              </a:stretch>
            </p:blipFill>
            <p:spPr>
              <a:xfrm>
                <a:off x="5600520" y="4145599"/>
                <a:ext cx="420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9" name="Entrada de lápiz 128">
                <a:extLst>
                  <a:ext uri="{FF2B5EF4-FFF2-40B4-BE49-F238E27FC236}">
                    <a16:creationId xmlns:a16="http://schemas.microsoft.com/office/drawing/2014/main" id="{B7C8AFEE-3249-4670-81C1-2714D906F2CD}"/>
                  </a:ext>
                </a:extLst>
              </p14:cNvPr>
              <p14:cNvContentPartPr/>
              <p14:nvPr/>
            </p14:nvContentPartPr>
            <p14:xfrm>
              <a:off x="5988240" y="4058839"/>
              <a:ext cx="161280" cy="168480"/>
            </p14:xfrm>
          </p:contentPart>
        </mc:Choice>
        <mc:Fallback xmlns="">
          <p:pic>
            <p:nvPicPr>
              <p:cNvPr id="129" name="Entrada de lápiz 128">
                <a:extLst>
                  <a:ext uri="{FF2B5EF4-FFF2-40B4-BE49-F238E27FC236}">
                    <a16:creationId xmlns:a16="http://schemas.microsoft.com/office/drawing/2014/main" id="{B7C8AFEE-3249-4670-81C1-2714D906F2CD}"/>
                  </a:ext>
                </a:extLst>
              </p:cNvPr>
              <p:cNvPicPr/>
              <p:nvPr/>
            </p:nvPicPr>
            <p:blipFill>
              <a:blip r:embed="rId218"/>
              <a:stretch>
                <a:fillRect/>
              </a:stretch>
            </p:blipFill>
            <p:spPr>
              <a:xfrm>
                <a:off x="5979240" y="4050199"/>
                <a:ext cx="178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0" name="Entrada de lápiz 129">
                <a:extLst>
                  <a:ext uri="{FF2B5EF4-FFF2-40B4-BE49-F238E27FC236}">
                    <a16:creationId xmlns:a16="http://schemas.microsoft.com/office/drawing/2014/main" id="{3E8171B3-66EB-4678-9037-905DD45B404E}"/>
                  </a:ext>
                </a:extLst>
              </p14:cNvPr>
              <p14:cNvContentPartPr/>
              <p14:nvPr/>
            </p14:nvContentPartPr>
            <p14:xfrm>
              <a:off x="6418440" y="3918439"/>
              <a:ext cx="227520" cy="311400"/>
            </p14:xfrm>
          </p:contentPart>
        </mc:Choice>
        <mc:Fallback xmlns="">
          <p:pic>
            <p:nvPicPr>
              <p:cNvPr id="130" name="Entrada de lápiz 129">
                <a:extLst>
                  <a:ext uri="{FF2B5EF4-FFF2-40B4-BE49-F238E27FC236}">
                    <a16:creationId xmlns:a16="http://schemas.microsoft.com/office/drawing/2014/main" id="{3E8171B3-66EB-4678-9037-905DD45B404E}"/>
                  </a:ext>
                </a:extLst>
              </p:cNvPr>
              <p:cNvPicPr/>
              <p:nvPr/>
            </p:nvPicPr>
            <p:blipFill>
              <a:blip r:embed="rId220"/>
              <a:stretch>
                <a:fillRect/>
              </a:stretch>
            </p:blipFill>
            <p:spPr>
              <a:xfrm>
                <a:off x="6409800" y="3909799"/>
                <a:ext cx="245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1" name="Entrada de lápiz 130">
                <a:extLst>
                  <a:ext uri="{FF2B5EF4-FFF2-40B4-BE49-F238E27FC236}">
                    <a16:creationId xmlns:a16="http://schemas.microsoft.com/office/drawing/2014/main" id="{83299B0C-981C-4986-A93C-0868BD9FBB4B}"/>
                  </a:ext>
                </a:extLst>
              </p14:cNvPr>
              <p14:cNvContentPartPr/>
              <p14:nvPr/>
            </p14:nvContentPartPr>
            <p14:xfrm>
              <a:off x="6726240" y="4124719"/>
              <a:ext cx="208080" cy="161280"/>
            </p14:xfrm>
          </p:contentPart>
        </mc:Choice>
        <mc:Fallback xmlns="">
          <p:pic>
            <p:nvPicPr>
              <p:cNvPr id="131" name="Entrada de lápiz 130">
                <a:extLst>
                  <a:ext uri="{FF2B5EF4-FFF2-40B4-BE49-F238E27FC236}">
                    <a16:creationId xmlns:a16="http://schemas.microsoft.com/office/drawing/2014/main" id="{83299B0C-981C-4986-A93C-0868BD9FBB4B}"/>
                  </a:ext>
                </a:extLst>
              </p:cNvPr>
              <p:cNvPicPr/>
              <p:nvPr/>
            </p:nvPicPr>
            <p:blipFill>
              <a:blip r:embed="rId222"/>
              <a:stretch>
                <a:fillRect/>
              </a:stretch>
            </p:blipFill>
            <p:spPr>
              <a:xfrm>
                <a:off x="6717600" y="4115719"/>
                <a:ext cx="225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2" name="Entrada de lápiz 131">
                <a:extLst>
                  <a:ext uri="{FF2B5EF4-FFF2-40B4-BE49-F238E27FC236}">
                    <a16:creationId xmlns:a16="http://schemas.microsoft.com/office/drawing/2014/main" id="{02CF05D5-EA8D-4CA7-A66B-684C9F9CA761}"/>
                  </a:ext>
                </a:extLst>
              </p14:cNvPr>
              <p14:cNvContentPartPr/>
              <p14:nvPr/>
            </p14:nvContentPartPr>
            <p14:xfrm>
              <a:off x="6765120" y="4217239"/>
              <a:ext cx="100800" cy="10080"/>
            </p14:xfrm>
          </p:contentPart>
        </mc:Choice>
        <mc:Fallback xmlns="">
          <p:pic>
            <p:nvPicPr>
              <p:cNvPr id="132" name="Entrada de lápiz 131">
                <a:extLst>
                  <a:ext uri="{FF2B5EF4-FFF2-40B4-BE49-F238E27FC236}">
                    <a16:creationId xmlns:a16="http://schemas.microsoft.com/office/drawing/2014/main" id="{02CF05D5-EA8D-4CA7-A66B-684C9F9CA761}"/>
                  </a:ext>
                </a:extLst>
              </p:cNvPr>
              <p:cNvPicPr/>
              <p:nvPr/>
            </p:nvPicPr>
            <p:blipFill>
              <a:blip r:embed="rId224"/>
              <a:stretch>
                <a:fillRect/>
              </a:stretch>
            </p:blipFill>
            <p:spPr>
              <a:xfrm>
                <a:off x="6756480" y="4208599"/>
                <a:ext cx="118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Entrada de lápiz 132">
                <a:extLst>
                  <a:ext uri="{FF2B5EF4-FFF2-40B4-BE49-F238E27FC236}">
                    <a16:creationId xmlns:a16="http://schemas.microsoft.com/office/drawing/2014/main" id="{C9FD367C-EF35-4633-A490-81D14509F23B}"/>
                  </a:ext>
                </a:extLst>
              </p14:cNvPr>
              <p14:cNvContentPartPr/>
              <p14:nvPr/>
            </p14:nvContentPartPr>
            <p14:xfrm>
              <a:off x="6724080" y="4156399"/>
              <a:ext cx="148320" cy="23040"/>
            </p14:xfrm>
          </p:contentPart>
        </mc:Choice>
        <mc:Fallback xmlns="">
          <p:pic>
            <p:nvPicPr>
              <p:cNvPr id="133" name="Entrada de lápiz 132">
                <a:extLst>
                  <a:ext uri="{FF2B5EF4-FFF2-40B4-BE49-F238E27FC236}">
                    <a16:creationId xmlns:a16="http://schemas.microsoft.com/office/drawing/2014/main" id="{C9FD367C-EF35-4633-A490-81D14509F23B}"/>
                  </a:ext>
                </a:extLst>
              </p:cNvPr>
              <p:cNvPicPr/>
              <p:nvPr/>
            </p:nvPicPr>
            <p:blipFill>
              <a:blip r:embed="rId226"/>
              <a:stretch>
                <a:fillRect/>
              </a:stretch>
            </p:blipFill>
            <p:spPr>
              <a:xfrm>
                <a:off x="6715440" y="4147399"/>
                <a:ext cx="165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Entrada de lápiz 133">
                <a:extLst>
                  <a:ext uri="{FF2B5EF4-FFF2-40B4-BE49-F238E27FC236}">
                    <a16:creationId xmlns:a16="http://schemas.microsoft.com/office/drawing/2014/main" id="{2E1EE2BF-37B6-4A8F-ACBF-3BD6D50CDD98}"/>
                  </a:ext>
                </a:extLst>
              </p14:cNvPr>
              <p14:cNvContentPartPr/>
              <p14:nvPr/>
            </p14:nvContentPartPr>
            <p14:xfrm>
              <a:off x="7012080" y="4067839"/>
              <a:ext cx="158760" cy="16200"/>
            </p14:xfrm>
          </p:contentPart>
        </mc:Choice>
        <mc:Fallback xmlns="">
          <p:pic>
            <p:nvPicPr>
              <p:cNvPr id="134" name="Entrada de lápiz 133">
                <a:extLst>
                  <a:ext uri="{FF2B5EF4-FFF2-40B4-BE49-F238E27FC236}">
                    <a16:creationId xmlns:a16="http://schemas.microsoft.com/office/drawing/2014/main" id="{2E1EE2BF-37B6-4A8F-ACBF-3BD6D50CDD98}"/>
                  </a:ext>
                </a:extLst>
              </p:cNvPr>
              <p:cNvPicPr/>
              <p:nvPr/>
            </p:nvPicPr>
            <p:blipFill>
              <a:blip r:embed="rId228"/>
              <a:stretch>
                <a:fillRect/>
              </a:stretch>
            </p:blipFill>
            <p:spPr>
              <a:xfrm>
                <a:off x="7003080" y="4058839"/>
                <a:ext cx="176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Entrada de lápiz 134">
                <a:extLst>
                  <a:ext uri="{FF2B5EF4-FFF2-40B4-BE49-F238E27FC236}">
                    <a16:creationId xmlns:a16="http://schemas.microsoft.com/office/drawing/2014/main" id="{AD35C4FB-3DDB-477F-9260-DB1FA3D0D401}"/>
                  </a:ext>
                </a:extLst>
              </p14:cNvPr>
              <p14:cNvContentPartPr/>
              <p14:nvPr/>
            </p14:nvContentPartPr>
            <p14:xfrm>
              <a:off x="7074360" y="3946159"/>
              <a:ext cx="405360" cy="204480"/>
            </p14:xfrm>
          </p:contentPart>
        </mc:Choice>
        <mc:Fallback xmlns="">
          <p:pic>
            <p:nvPicPr>
              <p:cNvPr id="135" name="Entrada de lápiz 134">
                <a:extLst>
                  <a:ext uri="{FF2B5EF4-FFF2-40B4-BE49-F238E27FC236}">
                    <a16:creationId xmlns:a16="http://schemas.microsoft.com/office/drawing/2014/main" id="{AD35C4FB-3DDB-477F-9260-DB1FA3D0D401}"/>
                  </a:ext>
                </a:extLst>
              </p:cNvPr>
              <p:cNvPicPr/>
              <p:nvPr/>
            </p:nvPicPr>
            <p:blipFill>
              <a:blip r:embed="rId230"/>
              <a:stretch>
                <a:fillRect/>
              </a:stretch>
            </p:blipFill>
            <p:spPr>
              <a:xfrm>
                <a:off x="7065720" y="3937159"/>
                <a:ext cx="4230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6" name="Entrada de lápiz 135">
                <a:extLst>
                  <a:ext uri="{FF2B5EF4-FFF2-40B4-BE49-F238E27FC236}">
                    <a16:creationId xmlns:a16="http://schemas.microsoft.com/office/drawing/2014/main" id="{D6C34ABC-FBEA-4601-948C-0A5B0DCCA278}"/>
                  </a:ext>
                </a:extLst>
              </p14:cNvPr>
              <p14:cNvContentPartPr/>
              <p14:nvPr/>
            </p14:nvContentPartPr>
            <p14:xfrm>
              <a:off x="7480080" y="3997999"/>
              <a:ext cx="144000" cy="182880"/>
            </p14:xfrm>
          </p:contentPart>
        </mc:Choice>
        <mc:Fallback xmlns="">
          <p:pic>
            <p:nvPicPr>
              <p:cNvPr id="136" name="Entrada de lápiz 135">
                <a:extLst>
                  <a:ext uri="{FF2B5EF4-FFF2-40B4-BE49-F238E27FC236}">
                    <a16:creationId xmlns:a16="http://schemas.microsoft.com/office/drawing/2014/main" id="{D6C34ABC-FBEA-4601-948C-0A5B0DCCA278}"/>
                  </a:ext>
                </a:extLst>
              </p:cNvPr>
              <p:cNvPicPr/>
              <p:nvPr/>
            </p:nvPicPr>
            <p:blipFill>
              <a:blip r:embed="rId232"/>
              <a:stretch>
                <a:fillRect/>
              </a:stretch>
            </p:blipFill>
            <p:spPr>
              <a:xfrm>
                <a:off x="7471080" y="3989359"/>
                <a:ext cx="161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7" name="Entrada de lápiz 136">
                <a:extLst>
                  <a:ext uri="{FF2B5EF4-FFF2-40B4-BE49-F238E27FC236}">
                    <a16:creationId xmlns:a16="http://schemas.microsoft.com/office/drawing/2014/main" id="{6F96352F-F37D-42FD-8EE1-C3739B921634}"/>
                  </a:ext>
                </a:extLst>
              </p14:cNvPr>
              <p14:cNvContentPartPr/>
              <p14:nvPr/>
            </p14:nvContentPartPr>
            <p14:xfrm>
              <a:off x="7807680" y="3990439"/>
              <a:ext cx="12240" cy="108360"/>
            </p14:xfrm>
          </p:contentPart>
        </mc:Choice>
        <mc:Fallback xmlns="">
          <p:pic>
            <p:nvPicPr>
              <p:cNvPr id="137" name="Entrada de lápiz 136">
                <a:extLst>
                  <a:ext uri="{FF2B5EF4-FFF2-40B4-BE49-F238E27FC236}">
                    <a16:creationId xmlns:a16="http://schemas.microsoft.com/office/drawing/2014/main" id="{6F96352F-F37D-42FD-8EE1-C3739B921634}"/>
                  </a:ext>
                </a:extLst>
              </p:cNvPr>
              <p:cNvPicPr/>
              <p:nvPr/>
            </p:nvPicPr>
            <p:blipFill>
              <a:blip r:embed="rId234"/>
              <a:stretch>
                <a:fillRect/>
              </a:stretch>
            </p:blipFill>
            <p:spPr>
              <a:xfrm>
                <a:off x="7799040" y="3981439"/>
                <a:ext cx="29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8" name="Entrada de lápiz 137">
                <a:extLst>
                  <a:ext uri="{FF2B5EF4-FFF2-40B4-BE49-F238E27FC236}">
                    <a16:creationId xmlns:a16="http://schemas.microsoft.com/office/drawing/2014/main" id="{34160F81-E255-48D4-B331-BAB64DAA54BC}"/>
                  </a:ext>
                </a:extLst>
              </p14:cNvPr>
              <p14:cNvContentPartPr/>
              <p14:nvPr/>
            </p14:nvContentPartPr>
            <p14:xfrm>
              <a:off x="7733880" y="4075039"/>
              <a:ext cx="155880" cy="14760"/>
            </p14:xfrm>
          </p:contentPart>
        </mc:Choice>
        <mc:Fallback xmlns="">
          <p:pic>
            <p:nvPicPr>
              <p:cNvPr id="138" name="Entrada de lápiz 137">
                <a:extLst>
                  <a:ext uri="{FF2B5EF4-FFF2-40B4-BE49-F238E27FC236}">
                    <a16:creationId xmlns:a16="http://schemas.microsoft.com/office/drawing/2014/main" id="{34160F81-E255-48D4-B331-BAB64DAA54BC}"/>
                  </a:ext>
                </a:extLst>
              </p:cNvPr>
              <p:cNvPicPr/>
              <p:nvPr/>
            </p:nvPicPr>
            <p:blipFill>
              <a:blip r:embed="rId236"/>
              <a:stretch>
                <a:fillRect/>
              </a:stretch>
            </p:blipFill>
            <p:spPr>
              <a:xfrm>
                <a:off x="7725240" y="4066399"/>
                <a:ext cx="173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9" name="Entrada de lápiz 138">
                <a:extLst>
                  <a:ext uri="{FF2B5EF4-FFF2-40B4-BE49-F238E27FC236}">
                    <a16:creationId xmlns:a16="http://schemas.microsoft.com/office/drawing/2014/main" id="{9E6ADE83-90E7-44D9-9D2C-F2665619CDCC}"/>
                  </a:ext>
                </a:extLst>
              </p14:cNvPr>
              <p14:cNvContentPartPr/>
              <p14:nvPr/>
            </p14:nvContentPartPr>
            <p14:xfrm>
              <a:off x="7997040" y="4036519"/>
              <a:ext cx="53640" cy="320760"/>
            </p14:xfrm>
          </p:contentPart>
        </mc:Choice>
        <mc:Fallback xmlns="">
          <p:pic>
            <p:nvPicPr>
              <p:cNvPr id="139" name="Entrada de lápiz 138">
                <a:extLst>
                  <a:ext uri="{FF2B5EF4-FFF2-40B4-BE49-F238E27FC236}">
                    <a16:creationId xmlns:a16="http://schemas.microsoft.com/office/drawing/2014/main" id="{9E6ADE83-90E7-44D9-9D2C-F2665619CDCC}"/>
                  </a:ext>
                </a:extLst>
              </p:cNvPr>
              <p:cNvPicPr/>
              <p:nvPr/>
            </p:nvPicPr>
            <p:blipFill>
              <a:blip r:embed="rId238"/>
              <a:stretch>
                <a:fillRect/>
              </a:stretch>
            </p:blipFill>
            <p:spPr>
              <a:xfrm>
                <a:off x="7988400" y="4027879"/>
                <a:ext cx="71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0" name="Entrada de lápiz 139">
                <a:extLst>
                  <a:ext uri="{FF2B5EF4-FFF2-40B4-BE49-F238E27FC236}">
                    <a16:creationId xmlns:a16="http://schemas.microsoft.com/office/drawing/2014/main" id="{B8EE2C5A-08AB-429B-9C31-DC647F872CC3}"/>
                  </a:ext>
                </a:extLst>
              </p14:cNvPr>
              <p14:cNvContentPartPr/>
              <p14:nvPr/>
            </p14:nvContentPartPr>
            <p14:xfrm>
              <a:off x="7909560" y="3990439"/>
              <a:ext cx="251280" cy="187200"/>
            </p14:xfrm>
          </p:contentPart>
        </mc:Choice>
        <mc:Fallback xmlns="">
          <p:pic>
            <p:nvPicPr>
              <p:cNvPr id="140" name="Entrada de lápiz 139">
                <a:extLst>
                  <a:ext uri="{FF2B5EF4-FFF2-40B4-BE49-F238E27FC236}">
                    <a16:creationId xmlns:a16="http://schemas.microsoft.com/office/drawing/2014/main" id="{B8EE2C5A-08AB-429B-9C31-DC647F872CC3}"/>
                  </a:ext>
                </a:extLst>
              </p:cNvPr>
              <p:cNvPicPr/>
              <p:nvPr/>
            </p:nvPicPr>
            <p:blipFill>
              <a:blip r:embed="rId240"/>
              <a:stretch>
                <a:fillRect/>
              </a:stretch>
            </p:blipFill>
            <p:spPr>
              <a:xfrm>
                <a:off x="7900920" y="3981799"/>
                <a:ext cx="268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1" name="Entrada de lápiz 140">
                <a:extLst>
                  <a:ext uri="{FF2B5EF4-FFF2-40B4-BE49-F238E27FC236}">
                    <a16:creationId xmlns:a16="http://schemas.microsoft.com/office/drawing/2014/main" id="{298B3FC3-F857-4770-88B9-10EBD14EE247}"/>
                  </a:ext>
                </a:extLst>
              </p14:cNvPr>
              <p14:cNvContentPartPr/>
              <p14:nvPr/>
            </p14:nvContentPartPr>
            <p14:xfrm>
              <a:off x="8160120" y="3917719"/>
              <a:ext cx="192960" cy="251280"/>
            </p14:xfrm>
          </p:contentPart>
        </mc:Choice>
        <mc:Fallback xmlns="">
          <p:pic>
            <p:nvPicPr>
              <p:cNvPr id="141" name="Entrada de lápiz 140">
                <a:extLst>
                  <a:ext uri="{FF2B5EF4-FFF2-40B4-BE49-F238E27FC236}">
                    <a16:creationId xmlns:a16="http://schemas.microsoft.com/office/drawing/2014/main" id="{298B3FC3-F857-4770-88B9-10EBD14EE247}"/>
                  </a:ext>
                </a:extLst>
              </p:cNvPr>
              <p:cNvPicPr/>
              <p:nvPr/>
            </p:nvPicPr>
            <p:blipFill>
              <a:blip r:embed="rId242"/>
              <a:stretch>
                <a:fillRect/>
              </a:stretch>
            </p:blipFill>
            <p:spPr>
              <a:xfrm>
                <a:off x="8151480" y="3909079"/>
                <a:ext cx="210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2" name="Entrada de lápiz 141">
                <a:extLst>
                  <a:ext uri="{FF2B5EF4-FFF2-40B4-BE49-F238E27FC236}">
                    <a16:creationId xmlns:a16="http://schemas.microsoft.com/office/drawing/2014/main" id="{6183AEDF-7BAE-4F2D-BABC-9FA48B63D747}"/>
                  </a:ext>
                </a:extLst>
              </p14:cNvPr>
              <p14:cNvContentPartPr/>
              <p14:nvPr/>
            </p14:nvContentPartPr>
            <p14:xfrm>
              <a:off x="8416080" y="3836719"/>
              <a:ext cx="185040" cy="275040"/>
            </p14:xfrm>
          </p:contentPart>
        </mc:Choice>
        <mc:Fallback xmlns="">
          <p:pic>
            <p:nvPicPr>
              <p:cNvPr id="142" name="Entrada de lápiz 141">
                <a:extLst>
                  <a:ext uri="{FF2B5EF4-FFF2-40B4-BE49-F238E27FC236}">
                    <a16:creationId xmlns:a16="http://schemas.microsoft.com/office/drawing/2014/main" id="{6183AEDF-7BAE-4F2D-BABC-9FA48B63D747}"/>
                  </a:ext>
                </a:extLst>
              </p:cNvPr>
              <p:cNvPicPr/>
              <p:nvPr/>
            </p:nvPicPr>
            <p:blipFill>
              <a:blip r:embed="rId244"/>
              <a:stretch>
                <a:fillRect/>
              </a:stretch>
            </p:blipFill>
            <p:spPr>
              <a:xfrm>
                <a:off x="8407080" y="3827719"/>
                <a:ext cx="202680" cy="292680"/>
              </a:xfrm>
              <a:prstGeom prst="rect">
                <a:avLst/>
              </a:prstGeom>
            </p:spPr>
          </p:pic>
        </mc:Fallback>
      </mc:AlternateContent>
      <p:grpSp>
        <p:nvGrpSpPr>
          <p:cNvPr id="175" name="Grupo 174">
            <a:extLst>
              <a:ext uri="{FF2B5EF4-FFF2-40B4-BE49-F238E27FC236}">
                <a16:creationId xmlns:a16="http://schemas.microsoft.com/office/drawing/2014/main" id="{E8C191B2-2054-485D-9B28-55EF5C703161}"/>
              </a:ext>
            </a:extLst>
          </p:cNvPr>
          <p:cNvGrpSpPr/>
          <p:nvPr/>
        </p:nvGrpSpPr>
        <p:grpSpPr>
          <a:xfrm>
            <a:off x="412560" y="1429039"/>
            <a:ext cx="4839120" cy="532800"/>
            <a:chOff x="412560" y="1429039"/>
            <a:chExt cx="4839120" cy="532800"/>
          </a:xfrm>
        </p:grpSpPr>
        <mc:AlternateContent xmlns:mc="http://schemas.openxmlformats.org/markup-compatibility/2006" xmlns:p14="http://schemas.microsoft.com/office/powerpoint/2010/main">
          <mc:Choice Requires="p14">
            <p:contentPart p14:bwMode="auto" r:id="rId245">
              <p14:nvContentPartPr>
                <p14:cNvPr id="146" name="Entrada de lápiz 145">
                  <a:extLst>
                    <a:ext uri="{FF2B5EF4-FFF2-40B4-BE49-F238E27FC236}">
                      <a16:creationId xmlns:a16="http://schemas.microsoft.com/office/drawing/2014/main" id="{A1D05347-3583-48F4-BC5D-56FE204ADECC}"/>
                    </a:ext>
                  </a:extLst>
                </p14:cNvPr>
                <p14:cNvContentPartPr/>
                <p14:nvPr/>
              </p14:nvContentPartPr>
              <p14:xfrm>
                <a:off x="412560" y="1742599"/>
                <a:ext cx="167400" cy="219240"/>
              </p14:xfrm>
            </p:contentPart>
          </mc:Choice>
          <mc:Fallback xmlns="">
            <p:pic>
              <p:nvPicPr>
                <p:cNvPr id="146" name="Entrada de lápiz 145">
                  <a:extLst>
                    <a:ext uri="{FF2B5EF4-FFF2-40B4-BE49-F238E27FC236}">
                      <a16:creationId xmlns:a16="http://schemas.microsoft.com/office/drawing/2014/main" id="{A1D05347-3583-48F4-BC5D-56FE204ADECC}"/>
                    </a:ext>
                  </a:extLst>
                </p:cNvPr>
                <p:cNvPicPr/>
                <p:nvPr/>
              </p:nvPicPr>
              <p:blipFill>
                <a:blip r:embed="rId246"/>
                <a:stretch>
                  <a:fillRect/>
                </a:stretch>
              </p:blipFill>
              <p:spPr>
                <a:xfrm>
                  <a:off x="403920" y="1733959"/>
                  <a:ext cx="1850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7" name="Entrada de lápiz 146">
                  <a:extLst>
                    <a:ext uri="{FF2B5EF4-FFF2-40B4-BE49-F238E27FC236}">
                      <a16:creationId xmlns:a16="http://schemas.microsoft.com/office/drawing/2014/main" id="{C3E459CD-962A-4FC8-962A-D9D8AA18EBB7}"/>
                    </a:ext>
                  </a:extLst>
                </p14:cNvPr>
                <p14:cNvContentPartPr/>
                <p14:nvPr/>
              </p14:nvContentPartPr>
              <p14:xfrm>
                <a:off x="651600" y="1743319"/>
                <a:ext cx="190080" cy="195480"/>
              </p14:xfrm>
            </p:contentPart>
          </mc:Choice>
          <mc:Fallback xmlns="">
            <p:pic>
              <p:nvPicPr>
                <p:cNvPr id="147" name="Entrada de lápiz 146">
                  <a:extLst>
                    <a:ext uri="{FF2B5EF4-FFF2-40B4-BE49-F238E27FC236}">
                      <a16:creationId xmlns:a16="http://schemas.microsoft.com/office/drawing/2014/main" id="{C3E459CD-962A-4FC8-962A-D9D8AA18EBB7}"/>
                    </a:ext>
                  </a:extLst>
                </p:cNvPr>
                <p:cNvPicPr/>
                <p:nvPr/>
              </p:nvPicPr>
              <p:blipFill>
                <a:blip r:embed="rId248"/>
                <a:stretch>
                  <a:fillRect/>
                </a:stretch>
              </p:blipFill>
              <p:spPr>
                <a:xfrm>
                  <a:off x="642600" y="1734319"/>
                  <a:ext cx="207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8" name="Entrada de lápiz 147">
                  <a:extLst>
                    <a:ext uri="{FF2B5EF4-FFF2-40B4-BE49-F238E27FC236}">
                      <a16:creationId xmlns:a16="http://schemas.microsoft.com/office/drawing/2014/main" id="{BCCD92D2-139C-49C1-8D49-DC7BB2F4421E}"/>
                    </a:ext>
                  </a:extLst>
                </p14:cNvPr>
                <p14:cNvContentPartPr/>
                <p14:nvPr/>
              </p14:nvContentPartPr>
              <p14:xfrm>
                <a:off x="988560" y="1810639"/>
                <a:ext cx="201600" cy="6480"/>
              </p14:xfrm>
            </p:contentPart>
          </mc:Choice>
          <mc:Fallback xmlns="">
            <p:pic>
              <p:nvPicPr>
                <p:cNvPr id="148" name="Entrada de lápiz 147">
                  <a:extLst>
                    <a:ext uri="{FF2B5EF4-FFF2-40B4-BE49-F238E27FC236}">
                      <a16:creationId xmlns:a16="http://schemas.microsoft.com/office/drawing/2014/main" id="{BCCD92D2-139C-49C1-8D49-DC7BB2F4421E}"/>
                    </a:ext>
                  </a:extLst>
                </p:cNvPr>
                <p:cNvPicPr/>
                <p:nvPr/>
              </p:nvPicPr>
              <p:blipFill>
                <a:blip r:embed="rId250"/>
                <a:stretch>
                  <a:fillRect/>
                </a:stretch>
              </p:blipFill>
              <p:spPr>
                <a:xfrm>
                  <a:off x="979560" y="1801999"/>
                  <a:ext cx="219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9" name="Entrada de lápiz 148">
                  <a:extLst>
                    <a:ext uri="{FF2B5EF4-FFF2-40B4-BE49-F238E27FC236}">
                      <a16:creationId xmlns:a16="http://schemas.microsoft.com/office/drawing/2014/main" id="{65058AEC-E44C-4652-8B48-B3C3727DA7BD}"/>
                    </a:ext>
                  </a:extLst>
                </p14:cNvPr>
                <p14:cNvContentPartPr/>
                <p14:nvPr/>
              </p14:nvContentPartPr>
              <p14:xfrm>
                <a:off x="1000080" y="1912879"/>
                <a:ext cx="137160" cy="13320"/>
              </p14:xfrm>
            </p:contentPart>
          </mc:Choice>
          <mc:Fallback xmlns="">
            <p:pic>
              <p:nvPicPr>
                <p:cNvPr id="149" name="Entrada de lápiz 148">
                  <a:extLst>
                    <a:ext uri="{FF2B5EF4-FFF2-40B4-BE49-F238E27FC236}">
                      <a16:creationId xmlns:a16="http://schemas.microsoft.com/office/drawing/2014/main" id="{65058AEC-E44C-4652-8B48-B3C3727DA7BD}"/>
                    </a:ext>
                  </a:extLst>
                </p:cNvPr>
                <p:cNvPicPr/>
                <p:nvPr/>
              </p:nvPicPr>
              <p:blipFill>
                <a:blip r:embed="rId252"/>
                <a:stretch>
                  <a:fillRect/>
                </a:stretch>
              </p:blipFill>
              <p:spPr>
                <a:xfrm>
                  <a:off x="991440" y="1904239"/>
                  <a:ext cx="154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0" name="Entrada de lápiz 149">
                  <a:extLst>
                    <a:ext uri="{FF2B5EF4-FFF2-40B4-BE49-F238E27FC236}">
                      <a16:creationId xmlns:a16="http://schemas.microsoft.com/office/drawing/2014/main" id="{0F76DBDA-F8E7-4943-BAEE-03BE43FF9E11}"/>
                    </a:ext>
                  </a:extLst>
                </p14:cNvPr>
                <p14:cNvContentPartPr/>
                <p14:nvPr/>
              </p14:nvContentPartPr>
              <p14:xfrm>
                <a:off x="1337760" y="1605799"/>
                <a:ext cx="162000" cy="260640"/>
              </p14:xfrm>
            </p:contentPart>
          </mc:Choice>
          <mc:Fallback xmlns="">
            <p:pic>
              <p:nvPicPr>
                <p:cNvPr id="150" name="Entrada de lápiz 149">
                  <a:extLst>
                    <a:ext uri="{FF2B5EF4-FFF2-40B4-BE49-F238E27FC236}">
                      <a16:creationId xmlns:a16="http://schemas.microsoft.com/office/drawing/2014/main" id="{0F76DBDA-F8E7-4943-BAEE-03BE43FF9E11}"/>
                    </a:ext>
                  </a:extLst>
                </p:cNvPr>
                <p:cNvPicPr/>
                <p:nvPr/>
              </p:nvPicPr>
              <p:blipFill>
                <a:blip r:embed="rId254"/>
                <a:stretch>
                  <a:fillRect/>
                </a:stretch>
              </p:blipFill>
              <p:spPr>
                <a:xfrm>
                  <a:off x="1328760" y="1597159"/>
                  <a:ext cx="1796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2" name="Entrada de lápiz 151">
                  <a:extLst>
                    <a:ext uri="{FF2B5EF4-FFF2-40B4-BE49-F238E27FC236}">
                      <a16:creationId xmlns:a16="http://schemas.microsoft.com/office/drawing/2014/main" id="{7AF2BEBD-9EE4-456E-97B3-3D3DEF010F3C}"/>
                    </a:ext>
                  </a:extLst>
                </p14:cNvPr>
                <p14:cNvContentPartPr/>
                <p14:nvPr/>
              </p14:nvContentPartPr>
              <p14:xfrm>
                <a:off x="1623240" y="1816039"/>
                <a:ext cx="116640" cy="101160"/>
              </p14:xfrm>
            </p:contentPart>
          </mc:Choice>
          <mc:Fallback xmlns="">
            <p:pic>
              <p:nvPicPr>
                <p:cNvPr id="152" name="Entrada de lápiz 151">
                  <a:extLst>
                    <a:ext uri="{FF2B5EF4-FFF2-40B4-BE49-F238E27FC236}">
                      <a16:creationId xmlns:a16="http://schemas.microsoft.com/office/drawing/2014/main" id="{7AF2BEBD-9EE4-456E-97B3-3D3DEF010F3C}"/>
                    </a:ext>
                  </a:extLst>
                </p:cNvPr>
                <p:cNvPicPr/>
                <p:nvPr/>
              </p:nvPicPr>
              <p:blipFill>
                <a:blip r:embed="rId256"/>
                <a:stretch>
                  <a:fillRect/>
                </a:stretch>
              </p:blipFill>
              <p:spPr>
                <a:xfrm>
                  <a:off x="1614240" y="1807399"/>
                  <a:ext cx="134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3" name="Entrada de lápiz 152">
                  <a:extLst>
                    <a:ext uri="{FF2B5EF4-FFF2-40B4-BE49-F238E27FC236}">
                      <a16:creationId xmlns:a16="http://schemas.microsoft.com/office/drawing/2014/main" id="{F79ADF5F-B865-4D6A-B84F-05B056B96591}"/>
                    </a:ext>
                  </a:extLst>
                </p14:cNvPr>
                <p14:cNvContentPartPr/>
                <p14:nvPr/>
              </p14:nvContentPartPr>
              <p14:xfrm>
                <a:off x="1905120" y="1853839"/>
                <a:ext cx="73800" cy="27000"/>
              </p14:xfrm>
            </p:contentPart>
          </mc:Choice>
          <mc:Fallback xmlns="">
            <p:pic>
              <p:nvPicPr>
                <p:cNvPr id="153" name="Entrada de lápiz 152">
                  <a:extLst>
                    <a:ext uri="{FF2B5EF4-FFF2-40B4-BE49-F238E27FC236}">
                      <a16:creationId xmlns:a16="http://schemas.microsoft.com/office/drawing/2014/main" id="{F79ADF5F-B865-4D6A-B84F-05B056B96591}"/>
                    </a:ext>
                  </a:extLst>
                </p:cNvPr>
                <p:cNvPicPr/>
                <p:nvPr/>
              </p:nvPicPr>
              <p:blipFill>
                <a:blip r:embed="rId258"/>
                <a:stretch>
                  <a:fillRect/>
                </a:stretch>
              </p:blipFill>
              <p:spPr>
                <a:xfrm>
                  <a:off x="1896120" y="1844839"/>
                  <a:ext cx="91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4" name="Entrada de lápiz 153">
                  <a:extLst>
                    <a:ext uri="{FF2B5EF4-FFF2-40B4-BE49-F238E27FC236}">
                      <a16:creationId xmlns:a16="http://schemas.microsoft.com/office/drawing/2014/main" id="{12AD62A8-B829-4443-881D-59E2C7A352A3}"/>
                    </a:ext>
                  </a:extLst>
                </p14:cNvPr>
                <p14:cNvContentPartPr/>
                <p14:nvPr/>
              </p14:nvContentPartPr>
              <p14:xfrm>
                <a:off x="2101320" y="1583479"/>
                <a:ext cx="241920" cy="263880"/>
              </p14:xfrm>
            </p:contentPart>
          </mc:Choice>
          <mc:Fallback xmlns="">
            <p:pic>
              <p:nvPicPr>
                <p:cNvPr id="154" name="Entrada de lápiz 153">
                  <a:extLst>
                    <a:ext uri="{FF2B5EF4-FFF2-40B4-BE49-F238E27FC236}">
                      <a16:creationId xmlns:a16="http://schemas.microsoft.com/office/drawing/2014/main" id="{12AD62A8-B829-4443-881D-59E2C7A352A3}"/>
                    </a:ext>
                  </a:extLst>
                </p:cNvPr>
                <p:cNvPicPr/>
                <p:nvPr/>
              </p:nvPicPr>
              <p:blipFill>
                <a:blip r:embed="rId260"/>
                <a:stretch>
                  <a:fillRect/>
                </a:stretch>
              </p:blipFill>
              <p:spPr>
                <a:xfrm>
                  <a:off x="2092320" y="1574839"/>
                  <a:ext cx="259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5" name="Entrada de lápiz 154">
                  <a:extLst>
                    <a:ext uri="{FF2B5EF4-FFF2-40B4-BE49-F238E27FC236}">
                      <a16:creationId xmlns:a16="http://schemas.microsoft.com/office/drawing/2014/main" id="{F78538DF-0096-4750-9257-818C16A8A8AD}"/>
                    </a:ext>
                  </a:extLst>
                </p14:cNvPr>
                <p14:cNvContentPartPr/>
                <p14:nvPr/>
              </p14:nvContentPartPr>
              <p14:xfrm>
                <a:off x="2410200" y="1753399"/>
                <a:ext cx="177840" cy="126000"/>
              </p14:xfrm>
            </p:contentPart>
          </mc:Choice>
          <mc:Fallback xmlns="">
            <p:pic>
              <p:nvPicPr>
                <p:cNvPr id="155" name="Entrada de lápiz 154">
                  <a:extLst>
                    <a:ext uri="{FF2B5EF4-FFF2-40B4-BE49-F238E27FC236}">
                      <a16:creationId xmlns:a16="http://schemas.microsoft.com/office/drawing/2014/main" id="{F78538DF-0096-4750-9257-818C16A8A8AD}"/>
                    </a:ext>
                  </a:extLst>
                </p:cNvPr>
                <p:cNvPicPr/>
                <p:nvPr/>
              </p:nvPicPr>
              <p:blipFill>
                <a:blip r:embed="rId262"/>
                <a:stretch>
                  <a:fillRect/>
                </a:stretch>
              </p:blipFill>
              <p:spPr>
                <a:xfrm>
                  <a:off x="2401560" y="1744399"/>
                  <a:ext cx="195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6" name="Entrada de lápiz 155">
                  <a:extLst>
                    <a:ext uri="{FF2B5EF4-FFF2-40B4-BE49-F238E27FC236}">
                      <a16:creationId xmlns:a16="http://schemas.microsoft.com/office/drawing/2014/main" id="{53A76092-4116-4B78-AEFA-54AFDEAC9CF7}"/>
                    </a:ext>
                  </a:extLst>
                </p14:cNvPr>
                <p14:cNvContentPartPr/>
                <p14:nvPr/>
              </p14:nvContentPartPr>
              <p14:xfrm>
                <a:off x="2804400" y="1669879"/>
                <a:ext cx="78120" cy="143640"/>
              </p14:xfrm>
            </p:contentPart>
          </mc:Choice>
          <mc:Fallback xmlns="">
            <p:pic>
              <p:nvPicPr>
                <p:cNvPr id="156" name="Entrada de lápiz 155">
                  <a:extLst>
                    <a:ext uri="{FF2B5EF4-FFF2-40B4-BE49-F238E27FC236}">
                      <a16:creationId xmlns:a16="http://schemas.microsoft.com/office/drawing/2014/main" id="{53A76092-4116-4B78-AEFA-54AFDEAC9CF7}"/>
                    </a:ext>
                  </a:extLst>
                </p:cNvPr>
                <p:cNvPicPr/>
                <p:nvPr/>
              </p:nvPicPr>
              <p:blipFill>
                <a:blip r:embed="rId264"/>
                <a:stretch>
                  <a:fillRect/>
                </a:stretch>
              </p:blipFill>
              <p:spPr>
                <a:xfrm>
                  <a:off x="2795400" y="1661239"/>
                  <a:ext cx="95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7" name="Entrada de lápiz 156">
                  <a:extLst>
                    <a:ext uri="{FF2B5EF4-FFF2-40B4-BE49-F238E27FC236}">
                      <a16:creationId xmlns:a16="http://schemas.microsoft.com/office/drawing/2014/main" id="{208221A8-ABB0-43D6-87A4-A41FF4ACE439}"/>
                    </a:ext>
                  </a:extLst>
                </p14:cNvPr>
                <p14:cNvContentPartPr/>
                <p14:nvPr/>
              </p14:nvContentPartPr>
              <p14:xfrm>
                <a:off x="2726640" y="1735399"/>
                <a:ext cx="167040" cy="24120"/>
              </p14:xfrm>
            </p:contentPart>
          </mc:Choice>
          <mc:Fallback xmlns="">
            <p:pic>
              <p:nvPicPr>
                <p:cNvPr id="157" name="Entrada de lápiz 156">
                  <a:extLst>
                    <a:ext uri="{FF2B5EF4-FFF2-40B4-BE49-F238E27FC236}">
                      <a16:creationId xmlns:a16="http://schemas.microsoft.com/office/drawing/2014/main" id="{208221A8-ABB0-43D6-87A4-A41FF4ACE439}"/>
                    </a:ext>
                  </a:extLst>
                </p:cNvPr>
                <p:cNvPicPr/>
                <p:nvPr/>
              </p:nvPicPr>
              <p:blipFill>
                <a:blip r:embed="rId266"/>
                <a:stretch>
                  <a:fillRect/>
                </a:stretch>
              </p:blipFill>
              <p:spPr>
                <a:xfrm>
                  <a:off x="2718000" y="1726759"/>
                  <a:ext cx="184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8" name="Entrada de lápiz 157">
                  <a:extLst>
                    <a:ext uri="{FF2B5EF4-FFF2-40B4-BE49-F238E27FC236}">
                      <a16:creationId xmlns:a16="http://schemas.microsoft.com/office/drawing/2014/main" id="{20E924CA-B386-4EC3-B8EA-1709F5E8E951}"/>
                    </a:ext>
                  </a:extLst>
                </p14:cNvPr>
                <p14:cNvContentPartPr/>
                <p14:nvPr/>
              </p14:nvContentPartPr>
              <p14:xfrm>
                <a:off x="3021840" y="1470439"/>
                <a:ext cx="248040" cy="339120"/>
              </p14:xfrm>
            </p:contentPart>
          </mc:Choice>
          <mc:Fallback xmlns="">
            <p:pic>
              <p:nvPicPr>
                <p:cNvPr id="158" name="Entrada de lápiz 157">
                  <a:extLst>
                    <a:ext uri="{FF2B5EF4-FFF2-40B4-BE49-F238E27FC236}">
                      <a16:creationId xmlns:a16="http://schemas.microsoft.com/office/drawing/2014/main" id="{20E924CA-B386-4EC3-B8EA-1709F5E8E951}"/>
                    </a:ext>
                  </a:extLst>
                </p:cNvPr>
                <p:cNvPicPr/>
                <p:nvPr/>
              </p:nvPicPr>
              <p:blipFill>
                <a:blip r:embed="rId268"/>
                <a:stretch>
                  <a:fillRect/>
                </a:stretch>
              </p:blipFill>
              <p:spPr>
                <a:xfrm>
                  <a:off x="3013200" y="1461799"/>
                  <a:ext cx="2656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9" name="Entrada de lápiz 158">
                  <a:extLst>
                    <a:ext uri="{FF2B5EF4-FFF2-40B4-BE49-F238E27FC236}">
                      <a16:creationId xmlns:a16="http://schemas.microsoft.com/office/drawing/2014/main" id="{0C299929-A2A7-4431-8F05-C98F8856FEB1}"/>
                    </a:ext>
                  </a:extLst>
                </p14:cNvPr>
                <p14:cNvContentPartPr/>
                <p14:nvPr/>
              </p14:nvContentPartPr>
              <p14:xfrm>
                <a:off x="3351960" y="1692559"/>
                <a:ext cx="106200" cy="125280"/>
              </p14:xfrm>
            </p:contentPart>
          </mc:Choice>
          <mc:Fallback xmlns="">
            <p:pic>
              <p:nvPicPr>
                <p:cNvPr id="159" name="Entrada de lápiz 158">
                  <a:extLst>
                    <a:ext uri="{FF2B5EF4-FFF2-40B4-BE49-F238E27FC236}">
                      <a16:creationId xmlns:a16="http://schemas.microsoft.com/office/drawing/2014/main" id="{0C299929-A2A7-4431-8F05-C98F8856FEB1}"/>
                    </a:ext>
                  </a:extLst>
                </p:cNvPr>
                <p:cNvPicPr/>
                <p:nvPr/>
              </p:nvPicPr>
              <p:blipFill>
                <a:blip r:embed="rId270"/>
                <a:stretch>
                  <a:fillRect/>
                </a:stretch>
              </p:blipFill>
              <p:spPr>
                <a:xfrm>
                  <a:off x="3343320" y="1683919"/>
                  <a:ext cx="123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0" name="Entrada de lápiz 159">
                  <a:extLst>
                    <a:ext uri="{FF2B5EF4-FFF2-40B4-BE49-F238E27FC236}">
                      <a16:creationId xmlns:a16="http://schemas.microsoft.com/office/drawing/2014/main" id="{37FE0A24-86DD-4A36-87B6-C7DDE3E49C74}"/>
                    </a:ext>
                  </a:extLst>
                </p14:cNvPr>
                <p14:cNvContentPartPr/>
                <p14:nvPr/>
              </p14:nvContentPartPr>
              <p14:xfrm>
                <a:off x="3487320" y="1738279"/>
                <a:ext cx="124920" cy="122040"/>
              </p14:xfrm>
            </p:contentPart>
          </mc:Choice>
          <mc:Fallback xmlns="">
            <p:pic>
              <p:nvPicPr>
                <p:cNvPr id="160" name="Entrada de lápiz 159">
                  <a:extLst>
                    <a:ext uri="{FF2B5EF4-FFF2-40B4-BE49-F238E27FC236}">
                      <a16:creationId xmlns:a16="http://schemas.microsoft.com/office/drawing/2014/main" id="{37FE0A24-86DD-4A36-87B6-C7DDE3E49C74}"/>
                    </a:ext>
                  </a:extLst>
                </p:cNvPr>
                <p:cNvPicPr/>
                <p:nvPr/>
              </p:nvPicPr>
              <p:blipFill>
                <a:blip r:embed="rId272"/>
                <a:stretch>
                  <a:fillRect/>
                </a:stretch>
              </p:blipFill>
              <p:spPr>
                <a:xfrm>
                  <a:off x="3478320" y="1729639"/>
                  <a:ext cx="142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1" name="Entrada de lápiz 160">
                  <a:extLst>
                    <a:ext uri="{FF2B5EF4-FFF2-40B4-BE49-F238E27FC236}">
                      <a16:creationId xmlns:a16="http://schemas.microsoft.com/office/drawing/2014/main" id="{1BE8859F-88A1-4764-A47F-00BF7F2FCD59}"/>
                    </a:ext>
                  </a:extLst>
                </p14:cNvPr>
                <p14:cNvContentPartPr/>
                <p14:nvPr/>
              </p14:nvContentPartPr>
              <p14:xfrm>
                <a:off x="3475800" y="1787959"/>
                <a:ext cx="83880" cy="8280"/>
              </p14:xfrm>
            </p:contentPart>
          </mc:Choice>
          <mc:Fallback xmlns="">
            <p:pic>
              <p:nvPicPr>
                <p:cNvPr id="161" name="Entrada de lápiz 160">
                  <a:extLst>
                    <a:ext uri="{FF2B5EF4-FFF2-40B4-BE49-F238E27FC236}">
                      <a16:creationId xmlns:a16="http://schemas.microsoft.com/office/drawing/2014/main" id="{1BE8859F-88A1-4764-A47F-00BF7F2FCD59}"/>
                    </a:ext>
                  </a:extLst>
                </p:cNvPr>
                <p:cNvPicPr/>
                <p:nvPr/>
              </p:nvPicPr>
              <p:blipFill>
                <a:blip r:embed="rId274"/>
                <a:stretch>
                  <a:fillRect/>
                </a:stretch>
              </p:blipFill>
              <p:spPr>
                <a:xfrm>
                  <a:off x="3466800" y="1778959"/>
                  <a:ext cx="101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2" name="Entrada de lápiz 161">
                  <a:extLst>
                    <a:ext uri="{FF2B5EF4-FFF2-40B4-BE49-F238E27FC236}">
                      <a16:creationId xmlns:a16="http://schemas.microsoft.com/office/drawing/2014/main" id="{0851EA8E-EFF4-4FBA-A795-03EBA65414A3}"/>
                    </a:ext>
                  </a:extLst>
                </p14:cNvPr>
                <p14:cNvContentPartPr/>
                <p14:nvPr/>
              </p14:nvContentPartPr>
              <p14:xfrm>
                <a:off x="3458520" y="1714519"/>
                <a:ext cx="154800" cy="40320"/>
              </p14:xfrm>
            </p:contentPart>
          </mc:Choice>
          <mc:Fallback xmlns="">
            <p:pic>
              <p:nvPicPr>
                <p:cNvPr id="162" name="Entrada de lápiz 161">
                  <a:extLst>
                    <a:ext uri="{FF2B5EF4-FFF2-40B4-BE49-F238E27FC236}">
                      <a16:creationId xmlns:a16="http://schemas.microsoft.com/office/drawing/2014/main" id="{0851EA8E-EFF4-4FBA-A795-03EBA65414A3}"/>
                    </a:ext>
                  </a:extLst>
                </p:cNvPr>
                <p:cNvPicPr/>
                <p:nvPr/>
              </p:nvPicPr>
              <p:blipFill>
                <a:blip r:embed="rId276"/>
                <a:stretch>
                  <a:fillRect/>
                </a:stretch>
              </p:blipFill>
              <p:spPr>
                <a:xfrm>
                  <a:off x="3449520" y="1705519"/>
                  <a:ext cx="172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4" name="Entrada de lápiz 163">
                  <a:extLst>
                    <a:ext uri="{FF2B5EF4-FFF2-40B4-BE49-F238E27FC236}">
                      <a16:creationId xmlns:a16="http://schemas.microsoft.com/office/drawing/2014/main" id="{9CCDEB0D-DAEA-4B6D-9830-69ECF75B8011}"/>
                    </a:ext>
                  </a:extLst>
                </p14:cNvPr>
                <p14:cNvContentPartPr/>
                <p14:nvPr/>
              </p14:nvContentPartPr>
              <p14:xfrm>
                <a:off x="3849120" y="1589599"/>
                <a:ext cx="58320" cy="148680"/>
              </p14:xfrm>
            </p:contentPart>
          </mc:Choice>
          <mc:Fallback xmlns="">
            <p:pic>
              <p:nvPicPr>
                <p:cNvPr id="164" name="Entrada de lápiz 163">
                  <a:extLst>
                    <a:ext uri="{FF2B5EF4-FFF2-40B4-BE49-F238E27FC236}">
                      <a16:creationId xmlns:a16="http://schemas.microsoft.com/office/drawing/2014/main" id="{9CCDEB0D-DAEA-4B6D-9830-69ECF75B8011}"/>
                    </a:ext>
                  </a:extLst>
                </p:cNvPr>
                <p:cNvPicPr/>
                <p:nvPr/>
              </p:nvPicPr>
              <p:blipFill>
                <a:blip r:embed="rId278"/>
                <a:stretch>
                  <a:fillRect/>
                </a:stretch>
              </p:blipFill>
              <p:spPr>
                <a:xfrm>
                  <a:off x="3840120" y="1580599"/>
                  <a:ext cx="75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5" name="Entrada de lápiz 164">
                  <a:extLst>
                    <a:ext uri="{FF2B5EF4-FFF2-40B4-BE49-F238E27FC236}">
                      <a16:creationId xmlns:a16="http://schemas.microsoft.com/office/drawing/2014/main" id="{3F55CB36-1B52-4C08-A56E-F99C6DAA3BF4}"/>
                    </a:ext>
                  </a:extLst>
                </p14:cNvPr>
                <p14:cNvContentPartPr/>
                <p14:nvPr/>
              </p14:nvContentPartPr>
              <p14:xfrm>
                <a:off x="3805200" y="1693279"/>
                <a:ext cx="141120" cy="14400"/>
              </p14:xfrm>
            </p:contentPart>
          </mc:Choice>
          <mc:Fallback xmlns="">
            <p:pic>
              <p:nvPicPr>
                <p:cNvPr id="165" name="Entrada de lápiz 164">
                  <a:extLst>
                    <a:ext uri="{FF2B5EF4-FFF2-40B4-BE49-F238E27FC236}">
                      <a16:creationId xmlns:a16="http://schemas.microsoft.com/office/drawing/2014/main" id="{3F55CB36-1B52-4C08-A56E-F99C6DAA3BF4}"/>
                    </a:ext>
                  </a:extLst>
                </p:cNvPr>
                <p:cNvPicPr/>
                <p:nvPr/>
              </p:nvPicPr>
              <p:blipFill>
                <a:blip r:embed="rId280"/>
                <a:stretch>
                  <a:fillRect/>
                </a:stretch>
              </p:blipFill>
              <p:spPr>
                <a:xfrm>
                  <a:off x="3796560" y="1684279"/>
                  <a:ext cx="158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6" name="Entrada de lápiz 165">
                  <a:extLst>
                    <a:ext uri="{FF2B5EF4-FFF2-40B4-BE49-F238E27FC236}">
                      <a16:creationId xmlns:a16="http://schemas.microsoft.com/office/drawing/2014/main" id="{C1B25666-4B19-4FC5-BDBC-4C9CC4FA1C75}"/>
                    </a:ext>
                  </a:extLst>
                </p14:cNvPr>
                <p14:cNvContentPartPr/>
                <p14:nvPr/>
              </p14:nvContentPartPr>
              <p14:xfrm>
                <a:off x="4081320" y="1515079"/>
                <a:ext cx="273960" cy="253800"/>
              </p14:xfrm>
            </p:contentPart>
          </mc:Choice>
          <mc:Fallback xmlns="">
            <p:pic>
              <p:nvPicPr>
                <p:cNvPr id="166" name="Entrada de lápiz 165">
                  <a:extLst>
                    <a:ext uri="{FF2B5EF4-FFF2-40B4-BE49-F238E27FC236}">
                      <a16:creationId xmlns:a16="http://schemas.microsoft.com/office/drawing/2014/main" id="{C1B25666-4B19-4FC5-BDBC-4C9CC4FA1C75}"/>
                    </a:ext>
                  </a:extLst>
                </p:cNvPr>
                <p:cNvPicPr/>
                <p:nvPr/>
              </p:nvPicPr>
              <p:blipFill>
                <a:blip r:embed="rId282"/>
                <a:stretch>
                  <a:fillRect/>
                </a:stretch>
              </p:blipFill>
              <p:spPr>
                <a:xfrm>
                  <a:off x="4072320" y="1506079"/>
                  <a:ext cx="2916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7" name="Entrada de lápiz 166">
                  <a:extLst>
                    <a:ext uri="{FF2B5EF4-FFF2-40B4-BE49-F238E27FC236}">
                      <a16:creationId xmlns:a16="http://schemas.microsoft.com/office/drawing/2014/main" id="{7A933F98-5292-4582-BD20-B0B5E73776EC}"/>
                    </a:ext>
                  </a:extLst>
                </p14:cNvPr>
                <p14:cNvContentPartPr/>
                <p14:nvPr/>
              </p14:nvContentPartPr>
              <p14:xfrm>
                <a:off x="4396680" y="1669519"/>
                <a:ext cx="168840" cy="158400"/>
              </p14:xfrm>
            </p:contentPart>
          </mc:Choice>
          <mc:Fallback xmlns="">
            <p:pic>
              <p:nvPicPr>
                <p:cNvPr id="167" name="Entrada de lápiz 166">
                  <a:extLst>
                    <a:ext uri="{FF2B5EF4-FFF2-40B4-BE49-F238E27FC236}">
                      <a16:creationId xmlns:a16="http://schemas.microsoft.com/office/drawing/2014/main" id="{7A933F98-5292-4582-BD20-B0B5E73776EC}"/>
                    </a:ext>
                  </a:extLst>
                </p:cNvPr>
                <p:cNvPicPr/>
                <p:nvPr/>
              </p:nvPicPr>
              <p:blipFill>
                <a:blip r:embed="rId284"/>
                <a:stretch>
                  <a:fillRect/>
                </a:stretch>
              </p:blipFill>
              <p:spPr>
                <a:xfrm>
                  <a:off x="4387680" y="1660519"/>
                  <a:ext cx="186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8" name="Entrada de lápiz 167">
                  <a:extLst>
                    <a:ext uri="{FF2B5EF4-FFF2-40B4-BE49-F238E27FC236}">
                      <a16:creationId xmlns:a16="http://schemas.microsoft.com/office/drawing/2014/main" id="{0724852F-34E5-4530-A2BA-80C2E33319FE}"/>
                    </a:ext>
                  </a:extLst>
                </p14:cNvPr>
                <p14:cNvContentPartPr/>
                <p14:nvPr/>
              </p14:nvContentPartPr>
              <p14:xfrm>
                <a:off x="4393440" y="1754479"/>
                <a:ext cx="88560" cy="7200"/>
              </p14:xfrm>
            </p:contentPart>
          </mc:Choice>
          <mc:Fallback xmlns="">
            <p:pic>
              <p:nvPicPr>
                <p:cNvPr id="168" name="Entrada de lápiz 167">
                  <a:extLst>
                    <a:ext uri="{FF2B5EF4-FFF2-40B4-BE49-F238E27FC236}">
                      <a16:creationId xmlns:a16="http://schemas.microsoft.com/office/drawing/2014/main" id="{0724852F-34E5-4530-A2BA-80C2E33319FE}"/>
                    </a:ext>
                  </a:extLst>
                </p:cNvPr>
                <p:cNvPicPr/>
                <p:nvPr/>
              </p:nvPicPr>
              <p:blipFill>
                <a:blip r:embed="rId286"/>
                <a:stretch>
                  <a:fillRect/>
                </a:stretch>
              </p:blipFill>
              <p:spPr>
                <a:xfrm>
                  <a:off x="4384440" y="1745479"/>
                  <a:ext cx="106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9" name="Entrada de lápiz 168">
                  <a:extLst>
                    <a:ext uri="{FF2B5EF4-FFF2-40B4-BE49-F238E27FC236}">
                      <a16:creationId xmlns:a16="http://schemas.microsoft.com/office/drawing/2014/main" id="{4841E9B2-4D13-43E4-AA8E-491BBCA31879}"/>
                    </a:ext>
                  </a:extLst>
                </p14:cNvPr>
                <p14:cNvContentPartPr/>
                <p14:nvPr/>
              </p14:nvContentPartPr>
              <p14:xfrm>
                <a:off x="4397040" y="1675999"/>
                <a:ext cx="204840" cy="25920"/>
              </p14:xfrm>
            </p:contentPart>
          </mc:Choice>
          <mc:Fallback xmlns="">
            <p:pic>
              <p:nvPicPr>
                <p:cNvPr id="169" name="Entrada de lápiz 168">
                  <a:extLst>
                    <a:ext uri="{FF2B5EF4-FFF2-40B4-BE49-F238E27FC236}">
                      <a16:creationId xmlns:a16="http://schemas.microsoft.com/office/drawing/2014/main" id="{4841E9B2-4D13-43E4-AA8E-491BBCA31879}"/>
                    </a:ext>
                  </a:extLst>
                </p:cNvPr>
                <p:cNvPicPr/>
                <p:nvPr/>
              </p:nvPicPr>
              <p:blipFill>
                <a:blip r:embed="rId288"/>
                <a:stretch>
                  <a:fillRect/>
                </a:stretch>
              </p:blipFill>
              <p:spPr>
                <a:xfrm>
                  <a:off x="4388040" y="1666999"/>
                  <a:ext cx="222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0" name="Entrada de lápiz 169">
                  <a:extLst>
                    <a:ext uri="{FF2B5EF4-FFF2-40B4-BE49-F238E27FC236}">
                      <a16:creationId xmlns:a16="http://schemas.microsoft.com/office/drawing/2014/main" id="{B6C7F3A3-E8FD-42DC-A590-0FE80B6174B8}"/>
                    </a:ext>
                  </a:extLst>
                </p14:cNvPr>
                <p14:cNvContentPartPr/>
                <p14:nvPr/>
              </p14:nvContentPartPr>
              <p14:xfrm>
                <a:off x="4703760" y="1680679"/>
                <a:ext cx="56160" cy="53280"/>
              </p14:xfrm>
            </p:contentPart>
          </mc:Choice>
          <mc:Fallback xmlns="">
            <p:pic>
              <p:nvPicPr>
                <p:cNvPr id="170" name="Entrada de lápiz 169">
                  <a:extLst>
                    <a:ext uri="{FF2B5EF4-FFF2-40B4-BE49-F238E27FC236}">
                      <a16:creationId xmlns:a16="http://schemas.microsoft.com/office/drawing/2014/main" id="{B6C7F3A3-E8FD-42DC-A590-0FE80B6174B8}"/>
                    </a:ext>
                  </a:extLst>
                </p:cNvPr>
                <p:cNvPicPr/>
                <p:nvPr/>
              </p:nvPicPr>
              <p:blipFill>
                <a:blip r:embed="rId290"/>
                <a:stretch>
                  <a:fillRect/>
                </a:stretch>
              </p:blipFill>
              <p:spPr>
                <a:xfrm>
                  <a:off x="4694760" y="1671679"/>
                  <a:ext cx="73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1" name="Entrada de lápiz 170">
                  <a:extLst>
                    <a:ext uri="{FF2B5EF4-FFF2-40B4-BE49-F238E27FC236}">
                      <a16:creationId xmlns:a16="http://schemas.microsoft.com/office/drawing/2014/main" id="{0B3E5E6C-97B3-4A5D-8744-41D9D453AFBA}"/>
                    </a:ext>
                  </a:extLst>
                </p14:cNvPr>
                <p14:cNvContentPartPr/>
                <p14:nvPr/>
              </p14:nvContentPartPr>
              <p14:xfrm>
                <a:off x="4769640" y="1429039"/>
                <a:ext cx="291240" cy="333000"/>
              </p14:xfrm>
            </p:contentPart>
          </mc:Choice>
          <mc:Fallback xmlns="">
            <p:pic>
              <p:nvPicPr>
                <p:cNvPr id="171" name="Entrada de lápiz 170">
                  <a:extLst>
                    <a:ext uri="{FF2B5EF4-FFF2-40B4-BE49-F238E27FC236}">
                      <a16:creationId xmlns:a16="http://schemas.microsoft.com/office/drawing/2014/main" id="{0B3E5E6C-97B3-4A5D-8744-41D9D453AFBA}"/>
                    </a:ext>
                  </a:extLst>
                </p:cNvPr>
                <p:cNvPicPr/>
                <p:nvPr/>
              </p:nvPicPr>
              <p:blipFill>
                <a:blip r:embed="rId292"/>
                <a:stretch>
                  <a:fillRect/>
                </a:stretch>
              </p:blipFill>
              <p:spPr>
                <a:xfrm>
                  <a:off x="4761000" y="1420039"/>
                  <a:ext cx="3088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2" name="Entrada de lápiz 171">
                  <a:extLst>
                    <a:ext uri="{FF2B5EF4-FFF2-40B4-BE49-F238E27FC236}">
                      <a16:creationId xmlns:a16="http://schemas.microsoft.com/office/drawing/2014/main" id="{14A1865B-14B1-4016-857E-F55F41B4C6AF}"/>
                    </a:ext>
                  </a:extLst>
                </p14:cNvPr>
                <p14:cNvContentPartPr/>
                <p14:nvPr/>
              </p14:nvContentPartPr>
              <p14:xfrm>
                <a:off x="5095800" y="1604719"/>
                <a:ext cx="142560" cy="189000"/>
              </p14:xfrm>
            </p:contentPart>
          </mc:Choice>
          <mc:Fallback xmlns="">
            <p:pic>
              <p:nvPicPr>
                <p:cNvPr id="172" name="Entrada de lápiz 171">
                  <a:extLst>
                    <a:ext uri="{FF2B5EF4-FFF2-40B4-BE49-F238E27FC236}">
                      <a16:creationId xmlns:a16="http://schemas.microsoft.com/office/drawing/2014/main" id="{14A1865B-14B1-4016-857E-F55F41B4C6AF}"/>
                    </a:ext>
                  </a:extLst>
                </p:cNvPr>
                <p:cNvPicPr/>
                <p:nvPr/>
              </p:nvPicPr>
              <p:blipFill>
                <a:blip r:embed="rId294"/>
                <a:stretch>
                  <a:fillRect/>
                </a:stretch>
              </p:blipFill>
              <p:spPr>
                <a:xfrm>
                  <a:off x="5086800" y="1596079"/>
                  <a:ext cx="160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3" name="Entrada de lápiz 172">
                  <a:extLst>
                    <a:ext uri="{FF2B5EF4-FFF2-40B4-BE49-F238E27FC236}">
                      <a16:creationId xmlns:a16="http://schemas.microsoft.com/office/drawing/2014/main" id="{76CA4D2E-3EA5-4919-AE77-C3DF00A7E541}"/>
                    </a:ext>
                  </a:extLst>
                </p14:cNvPr>
                <p14:cNvContentPartPr/>
                <p14:nvPr/>
              </p14:nvContentPartPr>
              <p14:xfrm>
                <a:off x="5068440" y="1707679"/>
                <a:ext cx="105480" cy="9720"/>
              </p14:xfrm>
            </p:contentPart>
          </mc:Choice>
          <mc:Fallback xmlns="">
            <p:pic>
              <p:nvPicPr>
                <p:cNvPr id="173" name="Entrada de lápiz 172">
                  <a:extLst>
                    <a:ext uri="{FF2B5EF4-FFF2-40B4-BE49-F238E27FC236}">
                      <a16:creationId xmlns:a16="http://schemas.microsoft.com/office/drawing/2014/main" id="{76CA4D2E-3EA5-4919-AE77-C3DF00A7E541}"/>
                    </a:ext>
                  </a:extLst>
                </p:cNvPr>
                <p:cNvPicPr/>
                <p:nvPr/>
              </p:nvPicPr>
              <p:blipFill>
                <a:blip r:embed="rId296"/>
                <a:stretch>
                  <a:fillRect/>
                </a:stretch>
              </p:blipFill>
              <p:spPr>
                <a:xfrm>
                  <a:off x="5059800" y="1698679"/>
                  <a:ext cx="123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4" name="Entrada de lápiz 173">
                  <a:extLst>
                    <a:ext uri="{FF2B5EF4-FFF2-40B4-BE49-F238E27FC236}">
                      <a16:creationId xmlns:a16="http://schemas.microsoft.com/office/drawing/2014/main" id="{8D2EE794-78F5-4A2E-BEFD-BE3BAF7ECB11}"/>
                    </a:ext>
                  </a:extLst>
                </p14:cNvPr>
                <p14:cNvContentPartPr/>
                <p14:nvPr/>
              </p14:nvContentPartPr>
              <p14:xfrm>
                <a:off x="5103000" y="1593199"/>
                <a:ext cx="148680" cy="80640"/>
              </p14:xfrm>
            </p:contentPart>
          </mc:Choice>
          <mc:Fallback xmlns="">
            <p:pic>
              <p:nvPicPr>
                <p:cNvPr id="174" name="Entrada de lápiz 173">
                  <a:extLst>
                    <a:ext uri="{FF2B5EF4-FFF2-40B4-BE49-F238E27FC236}">
                      <a16:creationId xmlns:a16="http://schemas.microsoft.com/office/drawing/2014/main" id="{8D2EE794-78F5-4A2E-BEFD-BE3BAF7ECB11}"/>
                    </a:ext>
                  </a:extLst>
                </p:cNvPr>
                <p:cNvPicPr/>
                <p:nvPr/>
              </p:nvPicPr>
              <p:blipFill>
                <a:blip r:embed="rId298"/>
                <a:stretch>
                  <a:fillRect/>
                </a:stretch>
              </p:blipFill>
              <p:spPr>
                <a:xfrm>
                  <a:off x="5094000" y="1584559"/>
                  <a:ext cx="166320" cy="98280"/>
                </a:xfrm>
                <a:prstGeom prst="rect">
                  <a:avLst/>
                </a:prstGeom>
              </p:spPr>
            </p:pic>
          </mc:Fallback>
        </mc:AlternateContent>
      </p:grpSp>
    </p:spTree>
    <p:extLst>
      <p:ext uri="{BB962C8B-B14F-4D97-AF65-F5344CB8AC3E}">
        <p14:creationId xmlns:p14="http://schemas.microsoft.com/office/powerpoint/2010/main" val="119216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5D38177-3E69-4586-ACAF-118C877CD366}"/>
              </a:ext>
            </a:extLst>
          </p:cNvPr>
          <p:cNvGrpSpPr/>
          <p:nvPr/>
        </p:nvGrpSpPr>
        <p:grpSpPr>
          <a:xfrm>
            <a:off x="316080" y="515359"/>
            <a:ext cx="410400" cy="208800"/>
            <a:chOff x="316080" y="515359"/>
            <a:chExt cx="410400" cy="20880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E7C0E574-00F1-4D28-BF58-79ECF409D6EC}"/>
                    </a:ext>
                  </a:extLst>
                </p14:cNvPr>
                <p14:cNvContentPartPr/>
                <p14:nvPr/>
              </p14:nvContentPartPr>
              <p14:xfrm>
                <a:off x="316080" y="515359"/>
                <a:ext cx="126720" cy="208800"/>
              </p14:xfrm>
            </p:contentPart>
          </mc:Choice>
          <mc:Fallback xmlns="">
            <p:pic>
              <p:nvPicPr>
                <p:cNvPr id="2" name="Entrada de lápiz 1">
                  <a:extLst>
                    <a:ext uri="{FF2B5EF4-FFF2-40B4-BE49-F238E27FC236}">
                      <a16:creationId xmlns:a16="http://schemas.microsoft.com/office/drawing/2014/main" id="{E7C0E574-00F1-4D28-BF58-79ECF409D6EC}"/>
                    </a:ext>
                  </a:extLst>
                </p:cNvPr>
                <p:cNvPicPr/>
                <p:nvPr/>
              </p:nvPicPr>
              <p:blipFill>
                <a:blip r:embed="rId3"/>
                <a:stretch>
                  <a:fillRect/>
                </a:stretch>
              </p:blipFill>
              <p:spPr>
                <a:xfrm>
                  <a:off x="307440" y="506719"/>
                  <a:ext cx="144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D5828196-F527-447C-B792-304C76A4E31C}"/>
                    </a:ext>
                  </a:extLst>
                </p14:cNvPr>
                <p14:cNvContentPartPr/>
                <p14:nvPr/>
              </p14:nvContentPartPr>
              <p14:xfrm>
                <a:off x="549720" y="515359"/>
                <a:ext cx="176760" cy="163440"/>
              </p14:xfrm>
            </p:contentPart>
          </mc:Choice>
          <mc:Fallback xmlns="">
            <p:pic>
              <p:nvPicPr>
                <p:cNvPr id="3" name="Entrada de lápiz 2">
                  <a:extLst>
                    <a:ext uri="{FF2B5EF4-FFF2-40B4-BE49-F238E27FC236}">
                      <a16:creationId xmlns:a16="http://schemas.microsoft.com/office/drawing/2014/main" id="{D5828196-F527-447C-B792-304C76A4E31C}"/>
                    </a:ext>
                  </a:extLst>
                </p:cNvPr>
                <p:cNvPicPr/>
                <p:nvPr/>
              </p:nvPicPr>
              <p:blipFill>
                <a:blip r:embed="rId5"/>
                <a:stretch>
                  <a:fillRect/>
                </a:stretch>
              </p:blipFill>
              <p:spPr>
                <a:xfrm>
                  <a:off x="540720" y="506359"/>
                  <a:ext cx="194400" cy="18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0FC56868-6CF1-428D-B79D-8F091A4EA405}"/>
                  </a:ext>
                </a:extLst>
              </p14:cNvPr>
              <p14:cNvContentPartPr/>
              <p14:nvPr/>
            </p14:nvContentPartPr>
            <p14:xfrm>
              <a:off x="982080" y="558919"/>
              <a:ext cx="182880" cy="15480"/>
            </p14:xfrm>
          </p:contentPart>
        </mc:Choice>
        <mc:Fallback xmlns="">
          <p:pic>
            <p:nvPicPr>
              <p:cNvPr id="4" name="Entrada de lápiz 3">
                <a:extLst>
                  <a:ext uri="{FF2B5EF4-FFF2-40B4-BE49-F238E27FC236}">
                    <a16:creationId xmlns:a16="http://schemas.microsoft.com/office/drawing/2014/main" id="{0FC56868-6CF1-428D-B79D-8F091A4EA405}"/>
                  </a:ext>
                </a:extLst>
              </p:cNvPr>
              <p:cNvPicPr/>
              <p:nvPr/>
            </p:nvPicPr>
            <p:blipFill>
              <a:blip r:embed="rId7"/>
              <a:stretch>
                <a:fillRect/>
              </a:stretch>
            </p:blipFill>
            <p:spPr>
              <a:xfrm>
                <a:off x="973440" y="549919"/>
                <a:ext cx="200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06734D0A-3247-4369-8CF6-C3DBDD41C6B3}"/>
                  </a:ext>
                </a:extLst>
              </p14:cNvPr>
              <p14:cNvContentPartPr/>
              <p14:nvPr/>
            </p14:nvContentPartPr>
            <p14:xfrm>
              <a:off x="1014120" y="644959"/>
              <a:ext cx="150120" cy="18360"/>
            </p14:xfrm>
          </p:contentPart>
        </mc:Choice>
        <mc:Fallback xmlns="">
          <p:pic>
            <p:nvPicPr>
              <p:cNvPr id="5" name="Entrada de lápiz 4">
                <a:extLst>
                  <a:ext uri="{FF2B5EF4-FFF2-40B4-BE49-F238E27FC236}">
                    <a16:creationId xmlns:a16="http://schemas.microsoft.com/office/drawing/2014/main" id="{06734D0A-3247-4369-8CF6-C3DBDD41C6B3}"/>
                  </a:ext>
                </a:extLst>
              </p:cNvPr>
              <p:cNvPicPr/>
              <p:nvPr/>
            </p:nvPicPr>
            <p:blipFill>
              <a:blip r:embed="rId9"/>
              <a:stretch>
                <a:fillRect/>
              </a:stretch>
            </p:blipFill>
            <p:spPr>
              <a:xfrm>
                <a:off x="1005120" y="636319"/>
                <a:ext cx="167760" cy="36000"/>
              </a:xfrm>
              <a:prstGeom prst="rect">
                <a:avLst/>
              </a:prstGeom>
            </p:spPr>
          </p:pic>
        </mc:Fallback>
      </mc:AlternateContent>
      <p:grpSp>
        <p:nvGrpSpPr>
          <p:cNvPr id="11" name="Grupo 10">
            <a:extLst>
              <a:ext uri="{FF2B5EF4-FFF2-40B4-BE49-F238E27FC236}">
                <a16:creationId xmlns:a16="http://schemas.microsoft.com/office/drawing/2014/main" id="{7A82A1C7-8E77-4D11-9BE8-41A9DA2CBC82}"/>
              </a:ext>
            </a:extLst>
          </p:cNvPr>
          <p:cNvGrpSpPr/>
          <p:nvPr/>
        </p:nvGrpSpPr>
        <p:grpSpPr>
          <a:xfrm>
            <a:off x="1387080" y="459919"/>
            <a:ext cx="734040" cy="275400"/>
            <a:chOff x="1387080" y="459919"/>
            <a:chExt cx="734040" cy="275400"/>
          </a:xfrm>
        </p:grpSpPr>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AE834B96-CDAC-4829-9B0E-DA778DD7B223}"/>
                    </a:ext>
                  </a:extLst>
                </p14:cNvPr>
                <p14:cNvContentPartPr/>
                <p14:nvPr/>
              </p14:nvContentPartPr>
              <p14:xfrm>
                <a:off x="1387080" y="459919"/>
                <a:ext cx="254520" cy="210600"/>
              </p14:xfrm>
            </p:contentPart>
          </mc:Choice>
          <mc:Fallback xmlns="">
            <p:pic>
              <p:nvPicPr>
                <p:cNvPr id="7" name="Entrada de lápiz 6">
                  <a:extLst>
                    <a:ext uri="{FF2B5EF4-FFF2-40B4-BE49-F238E27FC236}">
                      <a16:creationId xmlns:a16="http://schemas.microsoft.com/office/drawing/2014/main" id="{AE834B96-CDAC-4829-9B0E-DA778DD7B223}"/>
                    </a:ext>
                  </a:extLst>
                </p:cNvPr>
                <p:cNvPicPr/>
                <p:nvPr/>
              </p:nvPicPr>
              <p:blipFill>
                <a:blip r:embed="rId11"/>
                <a:stretch>
                  <a:fillRect/>
                </a:stretch>
              </p:blipFill>
              <p:spPr>
                <a:xfrm>
                  <a:off x="1378440" y="450919"/>
                  <a:ext cx="2721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592F813B-5367-43B1-9AE7-88764D50623D}"/>
                    </a:ext>
                  </a:extLst>
                </p14:cNvPr>
                <p14:cNvContentPartPr/>
                <p14:nvPr/>
              </p14:nvContentPartPr>
              <p14:xfrm>
                <a:off x="1701720" y="575119"/>
                <a:ext cx="215280" cy="160200"/>
              </p14:xfrm>
            </p:contentPart>
          </mc:Choice>
          <mc:Fallback xmlns="">
            <p:pic>
              <p:nvPicPr>
                <p:cNvPr id="8" name="Entrada de lápiz 7">
                  <a:extLst>
                    <a:ext uri="{FF2B5EF4-FFF2-40B4-BE49-F238E27FC236}">
                      <a16:creationId xmlns:a16="http://schemas.microsoft.com/office/drawing/2014/main" id="{592F813B-5367-43B1-9AE7-88764D50623D}"/>
                    </a:ext>
                  </a:extLst>
                </p:cNvPr>
                <p:cNvPicPr/>
                <p:nvPr/>
              </p:nvPicPr>
              <p:blipFill>
                <a:blip r:embed="rId13"/>
                <a:stretch>
                  <a:fillRect/>
                </a:stretch>
              </p:blipFill>
              <p:spPr>
                <a:xfrm>
                  <a:off x="1693080" y="566479"/>
                  <a:ext cx="232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1038FDA5-AF69-4FFC-A1F6-D7D1693B900D}"/>
                    </a:ext>
                  </a:extLst>
                </p14:cNvPr>
                <p14:cNvContentPartPr/>
                <p14:nvPr/>
              </p14:nvContentPartPr>
              <p14:xfrm>
                <a:off x="2086200" y="646039"/>
                <a:ext cx="34920" cy="26640"/>
              </p14:xfrm>
            </p:contentPart>
          </mc:Choice>
          <mc:Fallback xmlns="">
            <p:pic>
              <p:nvPicPr>
                <p:cNvPr id="9" name="Entrada de lápiz 8">
                  <a:extLst>
                    <a:ext uri="{FF2B5EF4-FFF2-40B4-BE49-F238E27FC236}">
                      <a16:creationId xmlns:a16="http://schemas.microsoft.com/office/drawing/2014/main" id="{1038FDA5-AF69-4FFC-A1F6-D7D1693B900D}"/>
                    </a:ext>
                  </a:extLst>
                </p:cNvPr>
                <p:cNvPicPr/>
                <p:nvPr/>
              </p:nvPicPr>
              <p:blipFill>
                <a:blip r:embed="rId15"/>
                <a:stretch>
                  <a:fillRect/>
                </a:stretch>
              </p:blipFill>
              <p:spPr>
                <a:xfrm>
                  <a:off x="2077560" y="637039"/>
                  <a:ext cx="52560" cy="44280"/>
                </a:xfrm>
                <a:prstGeom prst="rect">
                  <a:avLst/>
                </a:prstGeom>
              </p:spPr>
            </p:pic>
          </mc:Fallback>
        </mc:AlternateContent>
      </p:grpSp>
      <p:grpSp>
        <p:nvGrpSpPr>
          <p:cNvPr id="64" name="Grupo 63">
            <a:extLst>
              <a:ext uri="{FF2B5EF4-FFF2-40B4-BE49-F238E27FC236}">
                <a16:creationId xmlns:a16="http://schemas.microsoft.com/office/drawing/2014/main" id="{B3B763B7-E83E-46D9-9859-E04CF843676B}"/>
              </a:ext>
            </a:extLst>
          </p:cNvPr>
          <p:cNvGrpSpPr/>
          <p:nvPr/>
        </p:nvGrpSpPr>
        <p:grpSpPr>
          <a:xfrm>
            <a:off x="2263320" y="327439"/>
            <a:ext cx="1804680" cy="417600"/>
            <a:chOff x="2263320" y="327439"/>
            <a:chExt cx="1804680" cy="417600"/>
          </a:xfrm>
        </p:grpSpPr>
        <mc:AlternateContent xmlns:mc="http://schemas.openxmlformats.org/markup-compatibility/2006" xmlns:p14="http://schemas.microsoft.com/office/powerpoint/2010/main">
          <mc:Choice Requires="p14">
            <p:contentPart p14:bwMode="auto" r:id="rId16">
              <p14:nvContentPartPr>
                <p14:cNvPr id="37" name="Entrada de lápiz 36">
                  <a:extLst>
                    <a:ext uri="{FF2B5EF4-FFF2-40B4-BE49-F238E27FC236}">
                      <a16:creationId xmlns:a16="http://schemas.microsoft.com/office/drawing/2014/main" id="{EF6FE4B8-8C70-4312-9C4D-2904826CF58C}"/>
                    </a:ext>
                  </a:extLst>
                </p14:cNvPr>
                <p14:cNvContentPartPr/>
                <p14:nvPr/>
              </p14:nvContentPartPr>
              <p14:xfrm>
                <a:off x="2263320" y="369199"/>
                <a:ext cx="293760" cy="322200"/>
              </p14:xfrm>
            </p:contentPart>
          </mc:Choice>
          <mc:Fallback xmlns="">
            <p:pic>
              <p:nvPicPr>
                <p:cNvPr id="37" name="Entrada de lápiz 36">
                  <a:extLst>
                    <a:ext uri="{FF2B5EF4-FFF2-40B4-BE49-F238E27FC236}">
                      <a16:creationId xmlns:a16="http://schemas.microsoft.com/office/drawing/2014/main" id="{EF6FE4B8-8C70-4312-9C4D-2904826CF58C}"/>
                    </a:ext>
                  </a:extLst>
                </p:cNvPr>
                <p:cNvPicPr/>
                <p:nvPr/>
              </p:nvPicPr>
              <p:blipFill>
                <a:blip r:embed="rId17"/>
                <a:stretch>
                  <a:fillRect/>
                </a:stretch>
              </p:blipFill>
              <p:spPr>
                <a:xfrm>
                  <a:off x="2254680" y="360199"/>
                  <a:ext cx="3114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Entrada de lápiz 37">
                  <a:extLst>
                    <a:ext uri="{FF2B5EF4-FFF2-40B4-BE49-F238E27FC236}">
                      <a16:creationId xmlns:a16="http://schemas.microsoft.com/office/drawing/2014/main" id="{CDE0081B-88B3-424A-AF6C-2744CCB34D05}"/>
                    </a:ext>
                  </a:extLst>
                </p14:cNvPr>
                <p14:cNvContentPartPr/>
                <p14:nvPr/>
              </p14:nvContentPartPr>
              <p14:xfrm>
                <a:off x="2634840" y="581239"/>
                <a:ext cx="241560" cy="163800"/>
              </p14:xfrm>
            </p:contentPart>
          </mc:Choice>
          <mc:Fallback xmlns="">
            <p:pic>
              <p:nvPicPr>
                <p:cNvPr id="38" name="Entrada de lápiz 37">
                  <a:extLst>
                    <a:ext uri="{FF2B5EF4-FFF2-40B4-BE49-F238E27FC236}">
                      <a16:creationId xmlns:a16="http://schemas.microsoft.com/office/drawing/2014/main" id="{CDE0081B-88B3-424A-AF6C-2744CCB34D05}"/>
                    </a:ext>
                  </a:extLst>
                </p:cNvPr>
                <p:cNvPicPr/>
                <p:nvPr/>
              </p:nvPicPr>
              <p:blipFill>
                <a:blip r:embed="rId19"/>
                <a:stretch>
                  <a:fillRect/>
                </a:stretch>
              </p:blipFill>
              <p:spPr>
                <a:xfrm>
                  <a:off x="2625840" y="572599"/>
                  <a:ext cx="259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Entrada de lápiz 38">
                  <a:extLst>
                    <a:ext uri="{FF2B5EF4-FFF2-40B4-BE49-F238E27FC236}">
                      <a16:creationId xmlns:a16="http://schemas.microsoft.com/office/drawing/2014/main" id="{4177E539-1E39-436E-83A7-E9A234ACF12E}"/>
                    </a:ext>
                  </a:extLst>
                </p14:cNvPr>
                <p14:cNvContentPartPr/>
                <p14:nvPr/>
              </p14:nvContentPartPr>
              <p14:xfrm>
                <a:off x="3101400" y="481159"/>
                <a:ext cx="14040" cy="148320"/>
              </p14:xfrm>
            </p:contentPart>
          </mc:Choice>
          <mc:Fallback xmlns="">
            <p:pic>
              <p:nvPicPr>
                <p:cNvPr id="39" name="Entrada de lápiz 38">
                  <a:extLst>
                    <a:ext uri="{FF2B5EF4-FFF2-40B4-BE49-F238E27FC236}">
                      <a16:creationId xmlns:a16="http://schemas.microsoft.com/office/drawing/2014/main" id="{4177E539-1E39-436E-83A7-E9A234ACF12E}"/>
                    </a:ext>
                  </a:extLst>
                </p:cNvPr>
                <p:cNvPicPr/>
                <p:nvPr/>
              </p:nvPicPr>
              <p:blipFill>
                <a:blip r:embed="rId21"/>
                <a:stretch>
                  <a:fillRect/>
                </a:stretch>
              </p:blipFill>
              <p:spPr>
                <a:xfrm>
                  <a:off x="3092760" y="472519"/>
                  <a:ext cx="3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Entrada de lápiz 39">
                  <a:extLst>
                    <a:ext uri="{FF2B5EF4-FFF2-40B4-BE49-F238E27FC236}">
                      <a16:creationId xmlns:a16="http://schemas.microsoft.com/office/drawing/2014/main" id="{24B6FFB9-2833-4FB6-8F3F-9C8231E6B557}"/>
                    </a:ext>
                  </a:extLst>
                </p14:cNvPr>
                <p14:cNvContentPartPr/>
                <p14:nvPr/>
              </p14:nvContentPartPr>
              <p14:xfrm>
                <a:off x="3021840" y="598159"/>
                <a:ext cx="92520" cy="6120"/>
              </p14:xfrm>
            </p:contentPart>
          </mc:Choice>
          <mc:Fallback xmlns="">
            <p:pic>
              <p:nvPicPr>
                <p:cNvPr id="40" name="Entrada de lápiz 39">
                  <a:extLst>
                    <a:ext uri="{FF2B5EF4-FFF2-40B4-BE49-F238E27FC236}">
                      <a16:creationId xmlns:a16="http://schemas.microsoft.com/office/drawing/2014/main" id="{24B6FFB9-2833-4FB6-8F3F-9C8231E6B557}"/>
                    </a:ext>
                  </a:extLst>
                </p:cNvPr>
                <p:cNvPicPr/>
                <p:nvPr/>
              </p:nvPicPr>
              <p:blipFill>
                <a:blip r:embed="rId23"/>
                <a:stretch>
                  <a:fillRect/>
                </a:stretch>
              </p:blipFill>
              <p:spPr>
                <a:xfrm>
                  <a:off x="3012840" y="589159"/>
                  <a:ext cx="1101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Entrada de lápiz 41">
                  <a:extLst>
                    <a:ext uri="{FF2B5EF4-FFF2-40B4-BE49-F238E27FC236}">
                      <a16:creationId xmlns:a16="http://schemas.microsoft.com/office/drawing/2014/main" id="{801BE8A8-1D3E-4608-B8E0-A8652224299F}"/>
                    </a:ext>
                  </a:extLst>
                </p14:cNvPr>
                <p14:cNvContentPartPr/>
                <p14:nvPr/>
              </p14:nvContentPartPr>
              <p14:xfrm>
                <a:off x="3258720" y="327439"/>
                <a:ext cx="317520" cy="351000"/>
              </p14:xfrm>
            </p:contentPart>
          </mc:Choice>
          <mc:Fallback xmlns="">
            <p:pic>
              <p:nvPicPr>
                <p:cNvPr id="42" name="Entrada de lápiz 41">
                  <a:extLst>
                    <a:ext uri="{FF2B5EF4-FFF2-40B4-BE49-F238E27FC236}">
                      <a16:creationId xmlns:a16="http://schemas.microsoft.com/office/drawing/2014/main" id="{801BE8A8-1D3E-4608-B8E0-A8652224299F}"/>
                    </a:ext>
                  </a:extLst>
                </p:cNvPr>
                <p:cNvPicPr/>
                <p:nvPr/>
              </p:nvPicPr>
              <p:blipFill>
                <a:blip r:embed="rId25"/>
                <a:stretch>
                  <a:fillRect/>
                </a:stretch>
              </p:blipFill>
              <p:spPr>
                <a:xfrm>
                  <a:off x="3250080" y="318439"/>
                  <a:ext cx="335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Entrada de lápiz 42">
                  <a:extLst>
                    <a:ext uri="{FF2B5EF4-FFF2-40B4-BE49-F238E27FC236}">
                      <a16:creationId xmlns:a16="http://schemas.microsoft.com/office/drawing/2014/main" id="{2C541FC3-7BB7-4243-AE67-7717644DFC96}"/>
                    </a:ext>
                  </a:extLst>
                </p14:cNvPr>
                <p14:cNvContentPartPr/>
                <p14:nvPr/>
              </p14:nvContentPartPr>
              <p14:xfrm>
                <a:off x="3646440" y="485119"/>
                <a:ext cx="174960" cy="206280"/>
              </p14:xfrm>
            </p:contentPart>
          </mc:Choice>
          <mc:Fallback xmlns="">
            <p:pic>
              <p:nvPicPr>
                <p:cNvPr id="43" name="Entrada de lápiz 42">
                  <a:extLst>
                    <a:ext uri="{FF2B5EF4-FFF2-40B4-BE49-F238E27FC236}">
                      <a16:creationId xmlns:a16="http://schemas.microsoft.com/office/drawing/2014/main" id="{2C541FC3-7BB7-4243-AE67-7717644DFC96}"/>
                    </a:ext>
                  </a:extLst>
                </p:cNvPr>
                <p:cNvPicPr/>
                <p:nvPr/>
              </p:nvPicPr>
              <p:blipFill>
                <a:blip r:embed="rId27"/>
                <a:stretch>
                  <a:fillRect/>
                </a:stretch>
              </p:blipFill>
              <p:spPr>
                <a:xfrm>
                  <a:off x="3637440" y="476119"/>
                  <a:ext cx="1926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Entrada de lápiz 43">
                  <a:extLst>
                    <a:ext uri="{FF2B5EF4-FFF2-40B4-BE49-F238E27FC236}">
                      <a16:creationId xmlns:a16="http://schemas.microsoft.com/office/drawing/2014/main" id="{D5FF0B64-76EA-4954-92D9-2E195AED1601}"/>
                    </a:ext>
                  </a:extLst>
                </p14:cNvPr>
                <p14:cNvContentPartPr/>
                <p14:nvPr/>
              </p14:nvContentPartPr>
              <p14:xfrm>
                <a:off x="3879000" y="513559"/>
                <a:ext cx="189000" cy="153360"/>
              </p14:xfrm>
            </p:contentPart>
          </mc:Choice>
          <mc:Fallback xmlns="">
            <p:pic>
              <p:nvPicPr>
                <p:cNvPr id="44" name="Entrada de lápiz 43">
                  <a:extLst>
                    <a:ext uri="{FF2B5EF4-FFF2-40B4-BE49-F238E27FC236}">
                      <a16:creationId xmlns:a16="http://schemas.microsoft.com/office/drawing/2014/main" id="{D5FF0B64-76EA-4954-92D9-2E195AED1601}"/>
                    </a:ext>
                  </a:extLst>
                </p:cNvPr>
                <p:cNvPicPr/>
                <p:nvPr/>
              </p:nvPicPr>
              <p:blipFill>
                <a:blip r:embed="rId29"/>
                <a:stretch>
                  <a:fillRect/>
                </a:stretch>
              </p:blipFill>
              <p:spPr>
                <a:xfrm>
                  <a:off x="3870360" y="504559"/>
                  <a:ext cx="206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Entrada de lápiz 44">
                  <a:extLst>
                    <a:ext uri="{FF2B5EF4-FFF2-40B4-BE49-F238E27FC236}">
                      <a16:creationId xmlns:a16="http://schemas.microsoft.com/office/drawing/2014/main" id="{60493C6A-5660-45CC-9E89-E86893C6C1D3}"/>
                    </a:ext>
                  </a:extLst>
                </p14:cNvPr>
                <p14:cNvContentPartPr/>
                <p14:nvPr/>
              </p14:nvContentPartPr>
              <p14:xfrm>
                <a:off x="3883320" y="575479"/>
                <a:ext cx="77400" cy="17640"/>
              </p14:xfrm>
            </p:contentPart>
          </mc:Choice>
          <mc:Fallback xmlns="">
            <p:pic>
              <p:nvPicPr>
                <p:cNvPr id="45" name="Entrada de lápiz 44">
                  <a:extLst>
                    <a:ext uri="{FF2B5EF4-FFF2-40B4-BE49-F238E27FC236}">
                      <a16:creationId xmlns:a16="http://schemas.microsoft.com/office/drawing/2014/main" id="{60493C6A-5660-45CC-9E89-E86893C6C1D3}"/>
                    </a:ext>
                  </a:extLst>
                </p:cNvPr>
                <p:cNvPicPr/>
                <p:nvPr/>
              </p:nvPicPr>
              <p:blipFill>
                <a:blip r:embed="rId31"/>
                <a:stretch>
                  <a:fillRect/>
                </a:stretch>
              </p:blipFill>
              <p:spPr>
                <a:xfrm>
                  <a:off x="3874320" y="566839"/>
                  <a:ext cx="9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Entrada de lápiz 45">
                  <a:extLst>
                    <a:ext uri="{FF2B5EF4-FFF2-40B4-BE49-F238E27FC236}">
                      <a16:creationId xmlns:a16="http://schemas.microsoft.com/office/drawing/2014/main" id="{178FA938-7138-451A-81DB-0642C15FE468}"/>
                    </a:ext>
                  </a:extLst>
                </p14:cNvPr>
                <p14:cNvContentPartPr/>
                <p14:nvPr/>
              </p14:nvContentPartPr>
              <p14:xfrm>
                <a:off x="3861720" y="497359"/>
                <a:ext cx="167400" cy="47520"/>
              </p14:xfrm>
            </p:contentPart>
          </mc:Choice>
          <mc:Fallback xmlns="">
            <p:pic>
              <p:nvPicPr>
                <p:cNvPr id="46" name="Entrada de lápiz 45">
                  <a:extLst>
                    <a:ext uri="{FF2B5EF4-FFF2-40B4-BE49-F238E27FC236}">
                      <a16:creationId xmlns:a16="http://schemas.microsoft.com/office/drawing/2014/main" id="{178FA938-7138-451A-81DB-0642C15FE468}"/>
                    </a:ext>
                  </a:extLst>
                </p:cNvPr>
                <p:cNvPicPr/>
                <p:nvPr/>
              </p:nvPicPr>
              <p:blipFill>
                <a:blip r:embed="rId33"/>
                <a:stretch>
                  <a:fillRect/>
                </a:stretch>
              </p:blipFill>
              <p:spPr>
                <a:xfrm>
                  <a:off x="3852720" y="488719"/>
                  <a:ext cx="185040" cy="65160"/>
                </a:xfrm>
                <a:prstGeom prst="rect">
                  <a:avLst/>
                </a:prstGeom>
              </p:spPr>
            </p:pic>
          </mc:Fallback>
        </mc:AlternateContent>
      </p:grpSp>
      <p:grpSp>
        <p:nvGrpSpPr>
          <p:cNvPr id="63" name="Grupo 62">
            <a:extLst>
              <a:ext uri="{FF2B5EF4-FFF2-40B4-BE49-F238E27FC236}">
                <a16:creationId xmlns:a16="http://schemas.microsoft.com/office/drawing/2014/main" id="{D0338B8E-5DD7-4F69-B3A9-4F6F0FC84040}"/>
              </a:ext>
            </a:extLst>
          </p:cNvPr>
          <p:cNvGrpSpPr/>
          <p:nvPr/>
        </p:nvGrpSpPr>
        <p:grpSpPr>
          <a:xfrm>
            <a:off x="4403880" y="284959"/>
            <a:ext cx="164880" cy="210240"/>
            <a:chOff x="4403880" y="284959"/>
            <a:chExt cx="164880" cy="210240"/>
          </a:xfrm>
        </p:grpSpPr>
        <mc:AlternateContent xmlns:mc="http://schemas.openxmlformats.org/markup-compatibility/2006" xmlns:p14="http://schemas.microsoft.com/office/powerpoint/2010/main">
          <mc:Choice Requires="p14">
            <p:contentPart p14:bwMode="auto" r:id="rId34">
              <p14:nvContentPartPr>
                <p14:cNvPr id="47" name="Entrada de lápiz 46">
                  <a:extLst>
                    <a:ext uri="{FF2B5EF4-FFF2-40B4-BE49-F238E27FC236}">
                      <a16:creationId xmlns:a16="http://schemas.microsoft.com/office/drawing/2014/main" id="{057B22E3-24D6-44A0-A1EA-C085B7770E9F}"/>
                    </a:ext>
                  </a:extLst>
                </p14:cNvPr>
                <p14:cNvContentPartPr/>
                <p14:nvPr/>
              </p14:nvContentPartPr>
              <p14:xfrm>
                <a:off x="4492800" y="284959"/>
                <a:ext cx="23760" cy="210240"/>
              </p14:xfrm>
            </p:contentPart>
          </mc:Choice>
          <mc:Fallback xmlns="">
            <p:pic>
              <p:nvPicPr>
                <p:cNvPr id="47" name="Entrada de lápiz 46">
                  <a:extLst>
                    <a:ext uri="{FF2B5EF4-FFF2-40B4-BE49-F238E27FC236}">
                      <a16:creationId xmlns:a16="http://schemas.microsoft.com/office/drawing/2014/main" id="{057B22E3-24D6-44A0-A1EA-C085B7770E9F}"/>
                    </a:ext>
                  </a:extLst>
                </p:cNvPr>
                <p:cNvPicPr/>
                <p:nvPr/>
              </p:nvPicPr>
              <p:blipFill>
                <a:blip r:embed="rId35"/>
                <a:stretch>
                  <a:fillRect/>
                </a:stretch>
              </p:blipFill>
              <p:spPr>
                <a:xfrm>
                  <a:off x="4484160" y="276319"/>
                  <a:ext cx="41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Entrada de lápiz 47">
                  <a:extLst>
                    <a:ext uri="{FF2B5EF4-FFF2-40B4-BE49-F238E27FC236}">
                      <a16:creationId xmlns:a16="http://schemas.microsoft.com/office/drawing/2014/main" id="{E1FEDA2F-7161-4FF7-AC1E-253EF1ABDA62}"/>
                    </a:ext>
                  </a:extLst>
                </p14:cNvPr>
                <p14:cNvContentPartPr/>
                <p14:nvPr/>
              </p14:nvContentPartPr>
              <p14:xfrm>
                <a:off x="4403880" y="432559"/>
                <a:ext cx="164880" cy="11160"/>
              </p14:xfrm>
            </p:contentPart>
          </mc:Choice>
          <mc:Fallback xmlns="">
            <p:pic>
              <p:nvPicPr>
                <p:cNvPr id="48" name="Entrada de lápiz 47">
                  <a:extLst>
                    <a:ext uri="{FF2B5EF4-FFF2-40B4-BE49-F238E27FC236}">
                      <a16:creationId xmlns:a16="http://schemas.microsoft.com/office/drawing/2014/main" id="{E1FEDA2F-7161-4FF7-AC1E-253EF1ABDA62}"/>
                    </a:ext>
                  </a:extLst>
                </p:cNvPr>
                <p:cNvPicPr/>
                <p:nvPr/>
              </p:nvPicPr>
              <p:blipFill>
                <a:blip r:embed="rId37"/>
                <a:stretch>
                  <a:fillRect/>
                </a:stretch>
              </p:blipFill>
              <p:spPr>
                <a:xfrm>
                  <a:off x="4394880" y="423919"/>
                  <a:ext cx="182520" cy="28800"/>
                </a:xfrm>
                <a:prstGeom prst="rect">
                  <a:avLst/>
                </a:prstGeom>
              </p:spPr>
            </p:pic>
          </mc:Fallback>
        </mc:AlternateContent>
      </p:grpSp>
      <p:grpSp>
        <p:nvGrpSpPr>
          <p:cNvPr id="62" name="Grupo 61">
            <a:extLst>
              <a:ext uri="{FF2B5EF4-FFF2-40B4-BE49-F238E27FC236}">
                <a16:creationId xmlns:a16="http://schemas.microsoft.com/office/drawing/2014/main" id="{658E4E15-79EB-47F7-A8C7-85C48D1878D3}"/>
              </a:ext>
            </a:extLst>
          </p:cNvPr>
          <p:cNvGrpSpPr/>
          <p:nvPr/>
        </p:nvGrpSpPr>
        <p:grpSpPr>
          <a:xfrm>
            <a:off x="4885920" y="130879"/>
            <a:ext cx="2419560" cy="767880"/>
            <a:chOff x="4885920" y="130879"/>
            <a:chExt cx="2419560" cy="767880"/>
          </a:xfrm>
        </p:grpSpPr>
        <mc:AlternateContent xmlns:mc="http://schemas.openxmlformats.org/markup-compatibility/2006" xmlns:p14="http://schemas.microsoft.com/office/powerpoint/2010/main">
          <mc:Choice Requires="p14">
            <p:contentPart p14:bwMode="auto" r:id="rId38">
              <p14:nvContentPartPr>
                <p14:cNvPr id="49" name="Entrada de lápiz 48">
                  <a:extLst>
                    <a:ext uri="{FF2B5EF4-FFF2-40B4-BE49-F238E27FC236}">
                      <a16:creationId xmlns:a16="http://schemas.microsoft.com/office/drawing/2014/main" id="{E9DCC04F-0998-4C25-81E8-95AE701204C6}"/>
                    </a:ext>
                  </a:extLst>
                </p14:cNvPr>
                <p14:cNvContentPartPr/>
                <p14:nvPr/>
              </p14:nvContentPartPr>
              <p14:xfrm>
                <a:off x="4885920" y="250759"/>
                <a:ext cx="169560" cy="226440"/>
              </p14:xfrm>
            </p:contentPart>
          </mc:Choice>
          <mc:Fallback xmlns="">
            <p:pic>
              <p:nvPicPr>
                <p:cNvPr id="49" name="Entrada de lápiz 48">
                  <a:extLst>
                    <a:ext uri="{FF2B5EF4-FFF2-40B4-BE49-F238E27FC236}">
                      <a16:creationId xmlns:a16="http://schemas.microsoft.com/office/drawing/2014/main" id="{E9DCC04F-0998-4C25-81E8-95AE701204C6}"/>
                    </a:ext>
                  </a:extLst>
                </p:cNvPr>
                <p:cNvPicPr/>
                <p:nvPr/>
              </p:nvPicPr>
              <p:blipFill>
                <a:blip r:embed="rId39"/>
                <a:stretch>
                  <a:fillRect/>
                </a:stretch>
              </p:blipFill>
              <p:spPr>
                <a:xfrm>
                  <a:off x="4876920" y="242119"/>
                  <a:ext cx="187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Entrada de lápiz 49">
                  <a:extLst>
                    <a:ext uri="{FF2B5EF4-FFF2-40B4-BE49-F238E27FC236}">
                      <a16:creationId xmlns:a16="http://schemas.microsoft.com/office/drawing/2014/main" id="{41E94EA9-839D-492B-A519-1BD0E83AD973}"/>
                    </a:ext>
                  </a:extLst>
                </p14:cNvPr>
                <p14:cNvContentPartPr/>
                <p14:nvPr/>
              </p14:nvContentPartPr>
              <p14:xfrm>
                <a:off x="5153760" y="395479"/>
                <a:ext cx="82800" cy="503280"/>
              </p14:xfrm>
            </p:contentPart>
          </mc:Choice>
          <mc:Fallback xmlns="">
            <p:pic>
              <p:nvPicPr>
                <p:cNvPr id="50" name="Entrada de lápiz 49">
                  <a:extLst>
                    <a:ext uri="{FF2B5EF4-FFF2-40B4-BE49-F238E27FC236}">
                      <a16:creationId xmlns:a16="http://schemas.microsoft.com/office/drawing/2014/main" id="{41E94EA9-839D-492B-A519-1BD0E83AD973}"/>
                    </a:ext>
                  </a:extLst>
                </p:cNvPr>
                <p:cNvPicPr/>
                <p:nvPr/>
              </p:nvPicPr>
              <p:blipFill>
                <a:blip r:embed="rId41"/>
                <a:stretch>
                  <a:fillRect/>
                </a:stretch>
              </p:blipFill>
              <p:spPr>
                <a:xfrm>
                  <a:off x="5145120" y="386839"/>
                  <a:ext cx="10044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Entrada de lápiz 50">
                  <a:extLst>
                    <a:ext uri="{FF2B5EF4-FFF2-40B4-BE49-F238E27FC236}">
                      <a16:creationId xmlns:a16="http://schemas.microsoft.com/office/drawing/2014/main" id="{CC8BC71E-B8E8-4DEA-B5E2-D309BEDB4AD4}"/>
                    </a:ext>
                  </a:extLst>
                </p14:cNvPr>
                <p14:cNvContentPartPr/>
                <p14:nvPr/>
              </p14:nvContentPartPr>
              <p14:xfrm>
                <a:off x="5072400" y="334279"/>
                <a:ext cx="294120" cy="192600"/>
              </p14:xfrm>
            </p:contentPart>
          </mc:Choice>
          <mc:Fallback xmlns="">
            <p:pic>
              <p:nvPicPr>
                <p:cNvPr id="51" name="Entrada de lápiz 50">
                  <a:extLst>
                    <a:ext uri="{FF2B5EF4-FFF2-40B4-BE49-F238E27FC236}">
                      <a16:creationId xmlns:a16="http://schemas.microsoft.com/office/drawing/2014/main" id="{CC8BC71E-B8E8-4DEA-B5E2-D309BEDB4AD4}"/>
                    </a:ext>
                  </a:extLst>
                </p:cNvPr>
                <p:cNvPicPr/>
                <p:nvPr/>
              </p:nvPicPr>
              <p:blipFill>
                <a:blip r:embed="rId43"/>
                <a:stretch>
                  <a:fillRect/>
                </a:stretch>
              </p:blipFill>
              <p:spPr>
                <a:xfrm>
                  <a:off x="5063400" y="325279"/>
                  <a:ext cx="311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Entrada de lápiz 51">
                  <a:extLst>
                    <a:ext uri="{FF2B5EF4-FFF2-40B4-BE49-F238E27FC236}">
                      <a16:creationId xmlns:a16="http://schemas.microsoft.com/office/drawing/2014/main" id="{44C26714-600F-42B4-BDF6-FAAD04008E9E}"/>
                    </a:ext>
                  </a:extLst>
                </p14:cNvPr>
                <p14:cNvContentPartPr/>
                <p14:nvPr/>
              </p14:nvContentPartPr>
              <p14:xfrm>
                <a:off x="5535360" y="324559"/>
                <a:ext cx="7560" cy="117000"/>
              </p14:xfrm>
            </p:contentPart>
          </mc:Choice>
          <mc:Fallback xmlns="">
            <p:pic>
              <p:nvPicPr>
                <p:cNvPr id="52" name="Entrada de lápiz 51">
                  <a:extLst>
                    <a:ext uri="{FF2B5EF4-FFF2-40B4-BE49-F238E27FC236}">
                      <a16:creationId xmlns:a16="http://schemas.microsoft.com/office/drawing/2014/main" id="{44C26714-600F-42B4-BDF6-FAAD04008E9E}"/>
                    </a:ext>
                  </a:extLst>
                </p:cNvPr>
                <p:cNvPicPr/>
                <p:nvPr/>
              </p:nvPicPr>
              <p:blipFill>
                <a:blip r:embed="rId45"/>
                <a:stretch>
                  <a:fillRect/>
                </a:stretch>
              </p:blipFill>
              <p:spPr>
                <a:xfrm>
                  <a:off x="5526720" y="315919"/>
                  <a:ext cx="25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Entrada de lápiz 52">
                  <a:extLst>
                    <a:ext uri="{FF2B5EF4-FFF2-40B4-BE49-F238E27FC236}">
                      <a16:creationId xmlns:a16="http://schemas.microsoft.com/office/drawing/2014/main" id="{A4394F85-D4C7-4DD8-97A6-22DF7856B0AC}"/>
                    </a:ext>
                  </a:extLst>
                </p14:cNvPr>
                <p14:cNvContentPartPr/>
                <p14:nvPr/>
              </p14:nvContentPartPr>
              <p14:xfrm>
                <a:off x="5429160" y="413839"/>
                <a:ext cx="150840" cy="10440"/>
              </p14:xfrm>
            </p:contentPart>
          </mc:Choice>
          <mc:Fallback xmlns="">
            <p:pic>
              <p:nvPicPr>
                <p:cNvPr id="53" name="Entrada de lápiz 52">
                  <a:extLst>
                    <a:ext uri="{FF2B5EF4-FFF2-40B4-BE49-F238E27FC236}">
                      <a16:creationId xmlns:a16="http://schemas.microsoft.com/office/drawing/2014/main" id="{A4394F85-D4C7-4DD8-97A6-22DF7856B0AC}"/>
                    </a:ext>
                  </a:extLst>
                </p:cNvPr>
                <p:cNvPicPr/>
                <p:nvPr/>
              </p:nvPicPr>
              <p:blipFill>
                <a:blip r:embed="rId47"/>
                <a:stretch>
                  <a:fillRect/>
                </a:stretch>
              </p:blipFill>
              <p:spPr>
                <a:xfrm>
                  <a:off x="5420160" y="404839"/>
                  <a:ext cx="168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Entrada de lápiz 53">
                  <a:extLst>
                    <a:ext uri="{FF2B5EF4-FFF2-40B4-BE49-F238E27FC236}">
                      <a16:creationId xmlns:a16="http://schemas.microsoft.com/office/drawing/2014/main" id="{1F0C7C10-222F-4DB3-88A5-5E1DC4CE9B3D}"/>
                    </a:ext>
                  </a:extLst>
                </p14:cNvPr>
                <p14:cNvContentPartPr/>
                <p14:nvPr/>
              </p14:nvContentPartPr>
              <p14:xfrm>
                <a:off x="5693040" y="305479"/>
                <a:ext cx="57240" cy="151560"/>
              </p14:xfrm>
            </p:contentPart>
          </mc:Choice>
          <mc:Fallback xmlns="">
            <p:pic>
              <p:nvPicPr>
                <p:cNvPr id="54" name="Entrada de lápiz 53">
                  <a:extLst>
                    <a:ext uri="{FF2B5EF4-FFF2-40B4-BE49-F238E27FC236}">
                      <a16:creationId xmlns:a16="http://schemas.microsoft.com/office/drawing/2014/main" id="{1F0C7C10-222F-4DB3-88A5-5E1DC4CE9B3D}"/>
                    </a:ext>
                  </a:extLst>
                </p:cNvPr>
                <p:cNvPicPr/>
                <p:nvPr/>
              </p:nvPicPr>
              <p:blipFill>
                <a:blip r:embed="rId49"/>
                <a:stretch>
                  <a:fillRect/>
                </a:stretch>
              </p:blipFill>
              <p:spPr>
                <a:xfrm>
                  <a:off x="5684040" y="296839"/>
                  <a:ext cx="74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5" name="Entrada de lápiz 54">
                  <a:extLst>
                    <a:ext uri="{FF2B5EF4-FFF2-40B4-BE49-F238E27FC236}">
                      <a16:creationId xmlns:a16="http://schemas.microsoft.com/office/drawing/2014/main" id="{5B95FCAE-159D-4A9F-B165-34B27355C202}"/>
                    </a:ext>
                  </a:extLst>
                </p14:cNvPr>
                <p14:cNvContentPartPr/>
                <p14:nvPr/>
              </p14:nvContentPartPr>
              <p14:xfrm>
                <a:off x="5826600" y="230959"/>
                <a:ext cx="223920" cy="233640"/>
              </p14:xfrm>
            </p:contentPart>
          </mc:Choice>
          <mc:Fallback xmlns="">
            <p:pic>
              <p:nvPicPr>
                <p:cNvPr id="55" name="Entrada de lápiz 54">
                  <a:extLst>
                    <a:ext uri="{FF2B5EF4-FFF2-40B4-BE49-F238E27FC236}">
                      <a16:creationId xmlns:a16="http://schemas.microsoft.com/office/drawing/2014/main" id="{5B95FCAE-159D-4A9F-B165-34B27355C202}"/>
                    </a:ext>
                  </a:extLst>
                </p:cNvPr>
                <p:cNvPicPr/>
                <p:nvPr/>
              </p:nvPicPr>
              <p:blipFill>
                <a:blip r:embed="rId51"/>
                <a:stretch>
                  <a:fillRect/>
                </a:stretch>
              </p:blipFill>
              <p:spPr>
                <a:xfrm>
                  <a:off x="5817960" y="221959"/>
                  <a:ext cx="241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6" name="Entrada de lápiz 55">
                  <a:extLst>
                    <a:ext uri="{FF2B5EF4-FFF2-40B4-BE49-F238E27FC236}">
                      <a16:creationId xmlns:a16="http://schemas.microsoft.com/office/drawing/2014/main" id="{06804D36-58FC-429C-B5AB-386A59E2FAEC}"/>
                    </a:ext>
                  </a:extLst>
                </p14:cNvPr>
                <p14:cNvContentPartPr/>
                <p14:nvPr/>
              </p14:nvContentPartPr>
              <p14:xfrm>
                <a:off x="6126840" y="207199"/>
                <a:ext cx="279000" cy="248760"/>
              </p14:xfrm>
            </p:contentPart>
          </mc:Choice>
          <mc:Fallback xmlns="">
            <p:pic>
              <p:nvPicPr>
                <p:cNvPr id="56" name="Entrada de lápiz 55">
                  <a:extLst>
                    <a:ext uri="{FF2B5EF4-FFF2-40B4-BE49-F238E27FC236}">
                      <a16:creationId xmlns:a16="http://schemas.microsoft.com/office/drawing/2014/main" id="{06804D36-58FC-429C-B5AB-386A59E2FAEC}"/>
                    </a:ext>
                  </a:extLst>
                </p:cNvPr>
                <p:cNvPicPr/>
                <p:nvPr/>
              </p:nvPicPr>
              <p:blipFill>
                <a:blip r:embed="rId53"/>
                <a:stretch>
                  <a:fillRect/>
                </a:stretch>
              </p:blipFill>
              <p:spPr>
                <a:xfrm>
                  <a:off x="6118200" y="198559"/>
                  <a:ext cx="296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Entrada de lápiz 56">
                  <a:extLst>
                    <a:ext uri="{FF2B5EF4-FFF2-40B4-BE49-F238E27FC236}">
                      <a16:creationId xmlns:a16="http://schemas.microsoft.com/office/drawing/2014/main" id="{6A3A4C2E-2DDF-4265-A88D-4D56BB7799BF}"/>
                    </a:ext>
                  </a:extLst>
                </p14:cNvPr>
                <p14:cNvContentPartPr/>
                <p14:nvPr/>
              </p14:nvContentPartPr>
              <p14:xfrm>
                <a:off x="6444360" y="334639"/>
                <a:ext cx="190080" cy="169200"/>
              </p14:xfrm>
            </p:contentPart>
          </mc:Choice>
          <mc:Fallback xmlns="">
            <p:pic>
              <p:nvPicPr>
                <p:cNvPr id="57" name="Entrada de lápiz 56">
                  <a:extLst>
                    <a:ext uri="{FF2B5EF4-FFF2-40B4-BE49-F238E27FC236}">
                      <a16:creationId xmlns:a16="http://schemas.microsoft.com/office/drawing/2014/main" id="{6A3A4C2E-2DDF-4265-A88D-4D56BB7799BF}"/>
                    </a:ext>
                  </a:extLst>
                </p:cNvPr>
                <p:cNvPicPr/>
                <p:nvPr/>
              </p:nvPicPr>
              <p:blipFill>
                <a:blip r:embed="rId55"/>
                <a:stretch>
                  <a:fillRect/>
                </a:stretch>
              </p:blipFill>
              <p:spPr>
                <a:xfrm>
                  <a:off x="6435720" y="325999"/>
                  <a:ext cx="207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8" name="Entrada de lápiz 57">
                  <a:extLst>
                    <a:ext uri="{FF2B5EF4-FFF2-40B4-BE49-F238E27FC236}">
                      <a16:creationId xmlns:a16="http://schemas.microsoft.com/office/drawing/2014/main" id="{E98C1DD9-BF6C-4A49-A686-D71B90D61F3D}"/>
                    </a:ext>
                  </a:extLst>
                </p14:cNvPr>
                <p14:cNvContentPartPr/>
                <p14:nvPr/>
              </p14:nvContentPartPr>
              <p14:xfrm>
                <a:off x="6814440" y="130879"/>
                <a:ext cx="254160" cy="249840"/>
              </p14:xfrm>
            </p:contentPart>
          </mc:Choice>
          <mc:Fallback xmlns="">
            <p:pic>
              <p:nvPicPr>
                <p:cNvPr id="58" name="Entrada de lápiz 57">
                  <a:extLst>
                    <a:ext uri="{FF2B5EF4-FFF2-40B4-BE49-F238E27FC236}">
                      <a16:creationId xmlns:a16="http://schemas.microsoft.com/office/drawing/2014/main" id="{E98C1DD9-BF6C-4A49-A686-D71B90D61F3D}"/>
                    </a:ext>
                  </a:extLst>
                </p:cNvPr>
                <p:cNvPicPr/>
                <p:nvPr/>
              </p:nvPicPr>
              <p:blipFill>
                <a:blip r:embed="rId57"/>
                <a:stretch>
                  <a:fillRect/>
                </a:stretch>
              </p:blipFill>
              <p:spPr>
                <a:xfrm>
                  <a:off x="6805800" y="122239"/>
                  <a:ext cx="271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Entrada de lápiz 58">
                  <a:extLst>
                    <a:ext uri="{FF2B5EF4-FFF2-40B4-BE49-F238E27FC236}">
                      <a16:creationId xmlns:a16="http://schemas.microsoft.com/office/drawing/2014/main" id="{DF61647E-A877-4A9B-9575-F3308176BA24}"/>
                    </a:ext>
                  </a:extLst>
                </p14:cNvPr>
                <p14:cNvContentPartPr/>
                <p14:nvPr/>
              </p14:nvContentPartPr>
              <p14:xfrm>
                <a:off x="7126200" y="297199"/>
                <a:ext cx="163800" cy="156240"/>
              </p14:xfrm>
            </p:contentPart>
          </mc:Choice>
          <mc:Fallback xmlns="">
            <p:pic>
              <p:nvPicPr>
                <p:cNvPr id="59" name="Entrada de lápiz 58">
                  <a:extLst>
                    <a:ext uri="{FF2B5EF4-FFF2-40B4-BE49-F238E27FC236}">
                      <a16:creationId xmlns:a16="http://schemas.microsoft.com/office/drawing/2014/main" id="{DF61647E-A877-4A9B-9575-F3308176BA24}"/>
                    </a:ext>
                  </a:extLst>
                </p:cNvPr>
                <p:cNvPicPr/>
                <p:nvPr/>
              </p:nvPicPr>
              <p:blipFill>
                <a:blip r:embed="rId59"/>
                <a:stretch>
                  <a:fillRect/>
                </a:stretch>
              </p:blipFill>
              <p:spPr>
                <a:xfrm>
                  <a:off x="7117200" y="288559"/>
                  <a:ext cx="181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Entrada de lápiz 59">
                  <a:extLst>
                    <a:ext uri="{FF2B5EF4-FFF2-40B4-BE49-F238E27FC236}">
                      <a16:creationId xmlns:a16="http://schemas.microsoft.com/office/drawing/2014/main" id="{A9C230A0-D111-418B-8D8C-0F38B6B51426}"/>
                    </a:ext>
                  </a:extLst>
                </p14:cNvPr>
                <p14:cNvContentPartPr/>
                <p14:nvPr/>
              </p14:nvContentPartPr>
              <p14:xfrm>
                <a:off x="7111440" y="377839"/>
                <a:ext cx="78120" cy="6120"/>
              </p14:xfrm>
            </p:contentPart>
          </mc:Choice>
          <mc:Fallback xmlns="">
            <p:pic>
              <p:nvPicPr>
                <p:cNvPr id="60" name="Entrada de lápiz 59">
                  <a:extLst>
                    <a:ext uri="{FF2B5EF4-FFF2-40B4-BE49-F238E27FC236}">
                      <a16:creationId xmlns:a16="http://schemas.microsoft.com/office/drawing/2014/main" id="{A9C230A0-D111-418B-8D8C-0F38B6B51426}"/>
                    </a:ext>
                  </a:extLst>
                </p:cNvPr>
                <p:cNvPicPr/>
                <p:nvPr/>
              </p:nvPicPr>
              <p:blipFill>
                <a:blip r:embed="rId61"/>
                <a:stretch>
                  <a:fillRect/>
                </a:stretch>
              </p:blipFill>
              <p:spPr>
                <a:xfrm>
                  <a:off x="7102440" y="368839"/>
                  <a:ext cx="95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Entrada de lápiz 60">
                  <a:extLst>
                    <a:ext uri="{FF2B5EF4-FFF2-40B4-BE49-F238E27FC236}">
                      <a16:creationId xmlns:a16="http://schemas.microsoft.com/office/drawing/2014/main" id="{28936F50-059F-4956-A362-4B1204F38D0B}"/>
                    </a:ext>
                  </a:extLst>
                </p14:cNvPr>
                <p14:cNvContentPartPr/>
                <p14:nvPr/>
              </p14:nvContentPartPr>
              <p14:xfrm>
                <a:off x="7094880" y="306559"/>
                <a:ext cx="210600" cy="29160"/>
              </p14:xfrm>
            </p:contentPart>
          </mc:Choice>
          <mc:Fallback xmlns="">
            <p:pic>
              <p:nvPicPr>
                <p:cNvPr id="61" name="Entrada de lápiz 60">
                  <a:extLst>
                    <a:ext uri="{FF2B5EF4-FFF2-40B4-BE49-F238E27FC236}">
                      <a16:creationId xmlns:a16="http://schemas.microsoft.com/office/drawing/2014/main" id="{28936F50-059F-4956-A362-4B1204F38D0B}"/>
                    </a:ext>
                  </a:extLst>
                </p:cNvPr>
                <p:cNvPicPr/>
                <p:nvPr/>
              </p:nvPicPr>
              <p:blipFill>
                <a:blip r:embed="rId63"/>
                <a:stretch>
                  <a:fillRect/>
                </a:stretch>
              </p:blipFill>
              <p:spPr>
                <a:xfrm>
                  <a:off x="7085880" y="297559"/>
                  <a:ext cx="228240" cy="46800"/>
                </a:xfrm>
                <a:prstGeom prst="rect">
                  <a:avLst/>
                </a:prstGeom>
              </p:spPr>
            </p:pic>
          </mc:Fallback>
        </mc:AlternateContent>
      </p:grpSp>
      <p:grpSp>
        <p:nvGrpSpPr>
          <p:cNvPr id="79" name="Grupo 78">
            <a:extLst>
              <a:ext uri="{FF2B5EF4-FFF2-40B4-BE49-F238E27FC236}">
                <a16:creationId xmlns:a16="http://schemas.microsoft.com/office/drawing/2014/main" id="{858B9DEE-6BCF-43C9-8AC7-BBAF72BF627F}"/>
              </a:ext>
            </a:extLst>
          </p:cNvPr>
          <p:cNvGrpSpPr/>
          <p:nvPr/>
        </p:nvGrpSpPr>
        <p:grpSpPr>
          <a:xfrm>
            <a:off x="450360" y="1014679"/>
            <a:ext cx="3987000" cy="639000"/>
            <a:chOff x="450360" y="1014679"/>
            <a:chExt cx="3987000" cy="639000"/>
          </a:xfrm>
        </p:grpSpPr>
        <mc:AlternateContent xmlns:mc="http://schemas.openxmlformats.org/markup-compatibility/2006" xmlns:p14="http://schemas.microsoft.com/office/powerpoint/2010/main">
          <mc:Choice Requires="p14">
            <p:contentPart p14:bwMode="auto" r:id="rId64">
              <p14:nvContentPartPr>
                <p14:cNvPr id="65" name="Entrada de lápiz 64">
                  <a:extLst>
                    <a:ext uri="{FF2B5EF4-FFF2-40B4-BE49-F238E27FC236}">
                      <a16:creationId xmlns:a16="http://schemas.microsoft.com/office/drawing/2014/main" id="{7CB42211-E9DF-4481-A932-9AE554C08BCA}"/>
                    </a:ext>
                  </a:extLst>
                </p14:cNvPr>
                <p14:cNvContentPartPr/>
                <p14:nvPr/>
              </p14:nvContentPartPr>
              <p14:xfrm>
                <a:off x="450360" y="1273159"/>
                <a:ext cx="280800" cy="315000"/>
              </p14:xfrm>
            </p:contentPart>
          </mc:Choice>
          <mc:Fallback xmlns="">
            <p:pic>
              <p:nvPicPr>
                <p:cNvPr id="65" name="Entrada de lápiz 64">
                  <a:extLst>
                    <a:ext uri="{FF2B5EF4-FFF2-40B4-BE49-F238E27FC236}">
                      <a16:creationId xmlns:a16="http://schemas.microsoft.com/office/drawing/2014/main" id="{7CB42211-E9DF-4481-A932-9AE554C08BCA}"/>
                    </a:ext>
                  </a:extLst>
                </p:cNvPr>
                <p:cNvPicPr/>
                <p:nvPr/>
              </p:nvPicPr>
              <p:blipFill>
                <a:blip r:embed="rId65"/>
                <a:stretch>
                  <a:fillRect/>
                </a:stretch>
              </p:blipFill>
              <p:spPr>
                <a:xfrm>
                  <a:off x="441720" y="1264159"/>
                  <a:ext cx="2984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Entrada de lápiz 65">
                  <a:extLst>
                    <a:ext uri="{FF2B5EF4-FFF2-40B4-BE49-F238E27FC236}">
                      <a16:creationId xmlns:a16="http://schemas.microsoft.com/office/drawing/2014/main" id="{FAFC06D1-8132-42C7-8F10-A1075FA92E0E}"/>
                    </a:ext>
                  </a:extLst>
                </p14:cNvPr>
                <p14:cNvContentPartPr/>
                <p14:nvPr/>
              </p14:nvContentPartPr>
              <p14:xfrm>
                <a:off x="772920" y="1458199"/>
                <a:ext cx="275400" cy="195480"/>
              </p14:xfrm>
            </p:contentPart>
          </mc:Choice>
          <mc:Fallback xmlns="">
            <p:pic>
              <p:nvPicPr>
                <p:cNvPr id="66" name="Entrada de lápiz 65">
                  <a:extLst>
                    <a:ext uri="{FF2B5EF4-FFF2-40B4-BE49-F238E27FC236}">
                      <a16:creationId xmlns:a16="http://schemas.microsoft.com/office/drawing/2014/main" id="{FAFC06D1-8132-42C7-8F10-A1075FA92E0E}"/>
                    </a:ext>
                  </a:extLst>
                </p:cNvPr>
                <p:cNvPicPr/>
                <p:nvPr/>
              </p:nvPicPr>
              <p:blipFill>
                <a:blip r:embed="rId67"/>
                <a:stretch>
                  <a:fillRect/>
                </a:stretch>
              </p:blipFill>
              <p:spPr>
                <a:xfrm>
                  <a:off x="763920" y="1449559"/>
                  <a:ext cx="293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Entrada de lápiz 66">
                  <a:extLst>
                    <a:ext uri="{FF2B5EF4-FFF2-40B4-BE49-F238E27FC236}">
                      <a16:creationId xmlns:a16="http://schemas.microsoft.com/office/drawing/2014/main" id="{80E89F42-9D00-42FE-894A-F3DBB01086E6}"/>
                    </a:ext>
                  </a:extLst>
                </p14:cNvPr>
                <p14:cNvContentPartPr/>
                <p14:nvPr/>
              </p14:nvContentPartPr>
              <p14:xfrm>
                <a:off x="1294920" y="1395199"/>
                <a:ext cx="254160" cy="36360"/>
              </p14:xfrm>
            </p:contentPart>
          </mc:Choice>
          <mc:Fallback xmlns="">
            <p:pic>
              <p:nvPicPr>
                <p:cNvPr id="67" name="Entrada de lápiz 66">
                  <a:extLst>
                    <a:ext uri="{FF2B5EF4-FFF2-40B4-BE49-F238E27FC236}">
                      <a16:creationId xmlns:a16="http://schemas.microsoft.com/office/drawing/2014/main" id="{80E89F42-9D00-42FE-894A-F3DBB01086E6}"/>
                    </a:ext>
                  </a:extLst>
                </p:cNvPr>
                <p:cNvPicPr/>
                <p:nvPr/>
              </p:nvPicPr>
              <p:blipFill>
                <a:blip r:embed="rId69"/>
                <a:stretch>
                  <a:fillRect/>
                </a:stretch>
              </p:blipFill>
              <p:spPr>
                <a:xfrm>
                  <a:off x="1285920" y="1386199"/>
                  <a:ext cx="271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8" name="Entrada de lápiz 67">
                  <a:extLst>
                    <a:ext uri="{FF2B5EF4-FFF2-40B4-BE49-F238E27FC236}">
                      <a16:creationId xmlns:a16="http://schemas.microsoft.com/office/drawing/2014/main" id="{FA2AB38C-E5B4-400D-8326-A13F5F0A01F1}"/>
                    </a:ext>
                  </a:extLst>
                </p14:cNvPr>
                <p14:cNvContentPartPr/>
                <p14:nvPr/>
              </p14:nvContentPartPr>
              <p14:xfrm>
                <a:off x="1312920" y="1496359"/>
                <a:ext cx="208800" cy="25920"/>
              </p14:xfrm>
            </p:contentPart>
          </mc:Choice>
          <mc:Fallback xmlns="">
            <p:pic>
              <p:nvPicPr>
                <p:cNvPr id="68" name="Entrada de lápiz 67">
                  <a:extLst>
                    <a:ext uri="{FF2B5EF4-FFF2-40B4-BE49-F238E27FC236}">
                      <a16:creationId xmlns:a16="http://schemas.microsoft.com/office/drawing/2014/main" id="{FA2AB38C-E5B4-400D-8326-A13F5F0A01F1}"/>
                    </a:ext>
                  </a:extLst>
                </p:cNvPr>
                <p:cNvPicPr/>
                <p:nvPr/>
              </p:nvPicPr>
              <p:blipFill>
                <a:blip r:embed="rId71"/>
                <a:stretch>
                  <a:fillRect/>
                </a:stretch>
              </p:blipFill>
              <p:spPr>
                <a:xfrm>
                  <a:off x="1303920" y="1487719"/>
                  <a:ext cx="226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Entrada de lápiz 70">
                  <a:extLst>
                    <a:ext uri="{FF2B5EF4-FFF2-40B4-BE49-F238E27FC236}">
                      <a16:creationId xmlns:a16="http://schemas.microsoft.com/office/drawing/2014/main" id="{2D17F97F-003C-4BE5-8537-49E23EFBA909}"/>
                    </a:ext>
                  </a:extLst>
                </p14:cNvPr>
                <p14:cNvContentPartPr/>
                <p14:nvPr/>
              </p14:nvContentPartPr>
              <p14:xfrm>
                <a:off x="2168280" y="1147159"/>
                <a:ext cx="143280" cy="267840"/>
              </p14:xfrm>
            </p:contentPart>
          </mc:Choice>
          <mc:Fallback xmlns="">
            <p:pic>
              <p:nvPicPr>
                <p:cNvPr id="71" name="Entrada de lápiz 70">
                  <a:extLst>
                    <a:ext uri="{FF2B5EF4-FFF2-40B4-BE49-F238E27FC236}">
                      <a16:creationId xmlns:a16="http://schemas.microsoft.com/office/drawing/2014/main" id="{2D17F97F-003C-4BE5-8537-49E23EFBA909}"/>
                    </a:ext>
                  </a:extLst>
                </p:cNvPr>
                <p:cNvPicPr/>
                <p:nvPr/>
              </p:nvPicPr>
              <p:blipFill>
                <a:blip r:embed="rId73"/>
                <a:stretch>
                  <a:fillRect/>
                </a:stretch>
              </p:blipFill>
              <p:spPr>
                <a:xfrm>
                  <a:off x="2159280" y="1138519"/>
                  <a:ext cx="1609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Entrada de lápiz 71">
                  <a:extLst>
                    <a:ext uri="{FF2B5EF4-FFF2-40B4-BE49-F238E27FC236}">
                      <a16:creationId xmlns:a16="http://schemas.microsoft.com/office/drawing/2014/main" id="{1DAE201D-F169-452F-8950-91C674188138}"/>
                    </a:ext>
                  </a:extLst>
                </p14:cNvPr>
                <p14:cNvContentPartPr/>
                <p14:nvPr/>
              </p14:nvContentPartPr>
              <p14:xfrm>
                <a:off x="2448720" y="1119799"/>
                <a:ext cx="203760" cy="208080"/>
              </p14:xfrm>
            </p:contentPart>
          </mc:Choice>
          <mc:Fallback xmlns="">
            <p:pic>
              <p:nvPicPr>
                <p:cNvPr id="72" name="Entrada de lápiz 71">
                  <a:extLst>
                    <a:ext uri="{FF2B5EF4-FFF2-40B4-BE49-F238E27FC236}">
                      <a16:creationId xmlns:a16="http://schemas.microsoft.com/office/drawing/2014/main" id="{1DAE201D-F169-452F-8950-91C674188138}"/>
                    </a:ext>
                  </a:extLst>
                </p:cNvPr>
                <p:cNvPicPr/>
                <p:nvPr/>
              </p:nvPicPr>
              <p:blipFill>
                <a:blip r:embed="rId75"/>
                <a:stretch>
                  <a:fillRect/>
                </a:stretch>
              </p:blipFill>
              <p:spPr>
                <a:xfrm>
                  <a:off x="2439720" y="1110799"/>
                  <a:ext cx="221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Entrada de lápiz 72">
                  <a:extLst>
                    <a:ext uri="{FF2B5EF4-FFF2-40B4-BE49-F238E27FC236}">
                      <a16:creationId xmlns:a16="http://schemas.microsoft.com/office/drawing/2014/main" id="{63672318-AE28-4C26-AB82-035A0819549B}"/>
                    </a:ext>
                  </a:extLst>
                </p14:cNvPr>
                <p14:cNvContentPartPr/>
                <p14:nvPr/>
              </p14:nvContentPartPr>
              <p14:xfrm>
                <a:off x="2782080" y="1266679"/>
                <a:ext cx="175680" cy="21600"/>
              </p14:xfrm>
            </p:contentPart>
          </mc:Choice>
          <mc:Fallback xmlns="">
            <p:pic>
              <p:nvPicPr>
                <p:cNvPr id="73" name="Entrada de lápiz 72">
                  <a:extLst>
                    <a:ext uri="{FF2B5EF4-FFF2-40B4-BE49-F238E27FC236}">
                      <a16:creationId xmlns:a16="http://schemas.microsoft.com/office/drawing/2014/main" id="{63672318-AE28-4C26-AB82-035A0819549B}"/>
                    </a:ext>
                  </a:extLst>
                </p:cNvPr>
                <p:cNvPicPr/>
                <p:nvPr/>
              </p:nvPicPr>
              <p:blipFill>
                <a:blip r:embed="rId77"/>
                <a:stretch>
                  <a:fillRect/>
                </a:stretch>
              </p:blipFill>
              <p:spPr>
                <a:xfrm>
                  <a:off x="2773440" y="1258039"/>
                  <a:ext cx="193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4" name="Entrada de lápiz 73">
                  <a:extLst>
                    <a:ext uri="{FF2B5EF4-FFF2-40B4-BE49-F238E27FC236}">
                      <a16:creationId xmlns:a16="http://schemas.microsoft.com/office/drawing/2014/main" id="{F4D05FE6-010D-4B1E-9660-05D59405160B}"/>
                    </a:ext>
                  </a:extLst>
                </p14:cNvPr>
                <p14:cNvContentPartPr/>
                <p14:nvPr/>
              </p14:nvContentPartPr>
              <p14:xfrm>
                <a:off x="3253320" y="1161559"/>
                <a:ext cx="193680" cy="111960"/>
              </p14:xfrm>
            </p:contentPart>
          </mc:Choice>
          <mc:Fallback xmlns="">
            <p:pic>
              <p:nvPicPr>
                <p:cNvPr id="74" name="Entrada de lápiz 73">
                  <a:extLst>
                    <a:ext uri="{FF2B5EF4-FFF2-40B4-BE49-F238E27FC236}">
                      <a16:creationId xmlns:a16="http://schemas.microsoft.com/office/drawing/2014/main" id="{F4D05FE6-010D-4B1E-9660-05D59405160B}"/>
                    </a:ext>
                  </a:extLst>
                </p:cNvPr>
                <p:cNvPicPr/>
                <p:nvPr/>
              </p:nvPicPr>
              <p:blipFill>
                <a:blip r:embed="rId79"/>
                <a:stretch>
                  <a:fillRect/>
                </a:stretch>
              </p:blipFill>
              <p:spPr>
                <a:xfrm>
                  <a:off x="3244680" y="1152919"/>
                  <a:ext cx="211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Entrada de lápiz 74">
                  <a:extLst>
                    <a:ext uri="{FF2B5EF4-FFF2-40B4-BE49-F238E27FC236}">
                      <a16:creationId xmlns:a16="http://schemas.microsoft.com/office/drawing/2014/main" id="{FBCF2E52-458E-4D65-992C-3853E861EE02}"/>
                    </a:ext>
                  </a:extLst>
                </p14:cNvPr>
                <p14:cNvContentPartPr/>
                <p14:nvPr/>
              </p14:nvContentPartPr>
              <p14:xfrm>
                <a:off x="3496320" y="1014679"/>
                <a:ext cx="52560" cy="108360"/>
              </p14:xfrm>
            </p:contentPart>
          </mc:Choice>
          <mc:Fallback xmlns="">
            <p:pic>
              <p:nvPicPr>
                <p:cNvPr id="75" name="Entrada de lápiz 74">
                  <a:extLst>
                    <a:ext uri="{FF2B5EF4-FFF2-40B4-BE49-F238E27FC236}">
                      <a16:creationId xmlns:a16="http://schemas.microsoft.com/office/drawing/2014/main" id="{FBCF2E52-458E-4D65-992C-3853E861EE02}"/>
                    </a:ext>
                  </a:extLst>
                </p:cNvPr>
                <p:cNvPicPr/>
                <p:nvPr/>
              </p:nvPicPr>
              <p:blipFill>
                <a:blip r:embed="rId81"/>
                <a:stretch>
                  <a:fillRect/>
                </a:stretch>
              </p:blipFill>
              <p:spPr>
                <a:xfrm>
                  <a:off x="3487320" y="1006039"/>
                  <a:ext cx="70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Entrada de lápiz 75">
                  <a:extLst>
                    <a:ext uri="{FF2B5EF4-FFF2-40B4-BE49-F238E27FC236}">
                      <a16:creationId xmlns:a16="http://schemas.microsoft.com/office/drawing/2014/main" id="{5C8E00E5-26FA-4387-8F4A-0A7F059BCF4D}"/>
                    </a:ext>
                  </a:extLst>
                </p14:cNvPr>
                <p14:cNvContentPartPr/>
                <p14:nvPr/>
              </p14:nvContentPartPr>
              <p14:xfrm>
                <a:off x="3636000" y="1067959"/>
                <a:ext cx="233280" cy="216360"/>
              </p14:xfrm>
            </p:contentPart>
          </mc:Choice>
          <mc:Fallback xmlns="">
            <p:pic>
              <p:nvPicPr>
                <p:cNvPr id="76" name="Entrada de lápiz 75">
                  <a:extLst>
                    <a:ext uri="{FF2B5EF4-FFF2-40B4-BE49-F238E27FC236}">
                      <a16:creationId xmlns:a16="http://schemas.microsoft.com/office/drawing/2014/main" id="{5C8E00E5-26FA-4387-8F4A-0A7F059BCF4D}"/>
                    </a:ext>
                  </a:extLst>
                </p:cNvPr>
                <p:cNvPicPr/>
                <p:nvPr/>
              </p:nvPicPr>
              <p:blipFill>
                <a:blip r:embed="rId83"/>
                <a:stretch>
                  <a:fillRect/>
                </a:stretch>
              </p:blipFill>
              <p:spPr>
                <a:xfrm>
                  <a:off x="3627000" y="1058959"/>
                  <a:ext cx="250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Entrada de lápiz 76">
                  <a:extLst>
                    <a:ext uri="{FF2B5EF4-FFF2-40B4-BE49-F238E27FC236}">
                      <a16:creationId xmlns:a16="http://schemas.microsoft.com/office/drawing/2014/main" id="{A1202CC8-E60E-408F-AE85-A544BB00AE51}"/>
                    </a:ext>
                  </a:extLst>
                </p14:cNvPr>
                <p14:cNvContentPartPr/>
                <p14:nvPr/>
              </p14:nvContentPartPr>
              <p14:xfrm>
                <a:off x="3733920" y="1223119"/>
                <a:ext cx="150480" cy="15480"/>
              </p14:xfrm>
            </p:contentPart>
          </mc:Choice>
          <mc:Fallback xmlns="">
            <p:pic>
              <p:nvPicPr>
                <p:cNvPr id="77" name="Entrada de lápiz 76">
                  <a:extLst>
                    <a:ext uri="{FF2B5EF4-FFF2-40B4-BE49-F238E27FC236}">
                      <a16:creationId xmlns:a16="http://schemas.microsoft.com/office/drawing/2014/main" id="{A1202CC8-E60E-408F-AE85-A544BB00AE51}"/>
                    </a:ext>
                  </a:extLst>
                </p:cNvPr>
                <p:cNvPicPr/>
                <p:nvPr/>
              </p:nvPicPr>
              <p:blipFill>
                <a:blip r:embed="rId85"/>
                <a:stretch>
                  <a:fillRect/>
                </a:stretch>
              </p:blipFill>
              <p:spPr>
                <a:xfrm>
                  <a:off x="3725280" y="1214119"/>
                  <a:ext cx="168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8" name="Entrada de lápiz 77">
                  <a:extLst>
                    <a:ext uri="{FF2B5EF4-FFF2-40B4-BE49-F238E27FC236}">
                      <a16:creationId xmlns:a16="http://schemas.microsoft.com/office/drawing/2014/main" id="{578A963C-9EA2-47E9-B2BC-29DC1329658C}"/>
                    </a:ext>
                  </a:extLst>
                </p14:cNvPr>
                <p14:cNvContentPartPr/>
                <p14:nvPr/>
              </p14:nvContentPartPr>
              <p14:xfrm>
                <a:off x="1753560" y="1430839"/>
                <a:ext cx="2683800" cy="112680"/>
              </p14:xfrm>
            </p:contentPart>
          </mc:Choice>
          <mc:Fallback xmlns="">
            <p:pic>
              <p:nvPicPr>
                <p:cNvPr id="78" name="Entrada de lápiz 77">
                  <a:extLst>
                    <a:ext uri="{FF2B5EF4-FFF2-40B4-BE49-F238E27FC236}">
                      <a16:creationId xmlns:a16="http://schemas.microsoft.com/office/drawing/2014/main" id="{578A963C-9EA2-47E9-B2BC-29DC1329658C}"/>
                    </a:ext>
                  </a:extLst>
                </p:cNvPr>
                <p:cNvPicPr/>
                <p:nvPr/>
              </p:nvPicPr>
              <p:blipFill>
                <a:blip r:embed="rId87"/>
                <a:stretch>
                  <a:fillRect/>
                </a:stretch>
              </p:blipFill>
              <p:spPr>
                <a:xfrm>
                  <a:off x="1744920" y="1421839"/>
                  <a:ext cx="2701440" cy="130320"/>
                </a:xfrm>
                <a:prstGeom prst="rect">
                  <a:avLst/>
                </a:prstGeom>
              </p:spPr>
            </p:pic>
          </mc:Fallback>
        </mc:AlternateContent>
      </p:grpSp>
      <p:grpSp>
        <p:nvGrpSpPr>
          <p:cNvPr id="96" name="Grupo 95">
            <a:extLst>
              <a:ext uri="{FF2B5EF4-FFF2-40B4-BE49-F238E27FC236}">
                <a16:creationId xmlns:a16="http://schemas.microsoft.com/office/drawing/2014/main" id="{B5E8903F-922D-47C4-B0AB-62936354FC03}"/>
              </a:ext>
            </a:extLst>
          </p:cNvPr>
          <p:cNvGrpSpPr/>
          <p:nvPr/>
        </p:nvGrpSpPr>
        <p:grpSpPr>
          <a:xfrm>
            <a:off x="1853280" y="1700839"/>
            <a:ext cx="2626920" cy="313200"/>
            <a:chOff x="1853280" y="1700839"/>
            <a:chExt cx="2626920" cy="313200"/>
          </a:xfrm>
        </p:grpSpPr>
        <mc:AlternateContent xmlns:mc="http://schemas.openxmlformats.org/markup-compatibility/2006" xmlns:p14="http://schemas.microsoft.com/office/powerpoint/2010/main">
          <mc:Choice Requires="p14">
            <p:contentPart p14:bwMode="auto" r:id="rId88">
              <p14:nvContentPartPr>
                <p14:cNvPr id="80" name="Entrada de lápiz 79">
                  <a:extLst>
                    <a:ext uri="{FF2B5EF4-FFF2-40B4-BE49-F238E27FC236}">
                      <a16:creationId xmlns:a16="http://schemas.microsoft.com/office/drawing/2014/main" id="{E881FB41-EE9C-4F85-815A-E776C42611C8}"/>
                    </a:ext>
                  </a:extLst>
                </p14:cNvPr>
                <p14:cNvContentPartPr/>
                <p14:nvPr/>
              </p14:nvContentPartPr>
              <p14:xfrm>
                <a:off x="1853280" y="1759159"/>
                <a:ext cx="235080" cy="254880"/>
              </p14:xfrm>
            </p:contentPart>
          </mc:Choice>
          <mc:Fallback xmlns="">
            <p:pic>
              <p:nvPicPr>
                <p:cNvPr id="80" name="Entrada de lápiz 79">
                  <a:extLst>
                    <a:ext uri="{FF2B5EF4-FFF2-40B4-BE49-F238E27FC236}">
                      <a16:creationId xmlns:a16="http://schemas.microsoft.com/office/drawing/2014/main" id="{E881FB41-EE9C-4F85-815A-E776C42611C8}"/>
                    </a:ext>
                  </a:extLst>
                </p:cNvPr>
                <p:cNvPicPr/>
                <p:nvPr/>
              </p:nvPicPr>
              <p:blipFill>
                <a:blip r:embed="rId89"/>
                <a:stretch>
                  <a:fillRect/>
                </a:stretch>
              </p:blipFill>
              <p:spPr>
                <a:xfrm>
                  <a:off x="1844280" y="1750159"/>
                  <a:ext cx="252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Entrada de lápiz 80">
                  <a:extLst>
                    <a:ext uri="{FF2B5EF4-FFF2-40B4-BE49-F238E27FC236}">
                      <a16:creationId xmlns:a16="http://schemas.microsoft.com/office/drawing/2014/main" id="{841C3436-9801-46FE-BC87-112F9CF1A034}"/>
                    </a:ext>
                  </a:extLst>
                </p14:cNvPr>
                <p14:cNvContentPartPr/>
                <p14:nvPr/>
              </p14:nvContentPartPr>
              <p14:xfrm>
                <a:off x="2156040" y="1852039"/>
                <a:ext cx="223200" cy="123120"/>
              </p14:xfrm>
            </p:contentPart>
          </mc:Choice>
          <mc:Fallback xmlns="">
            <p:pic>
              <p:nvPicPr>
                <p:cNvPr id="81" name="Entrada de lápiz 80">
                  <a:extLst>
                    <a:ext uri="{FF2B5EF4-FFF2-40B4-BE49-F238E27FC236}">
                      <a16:creationId xmlns:a16="http://schemas.microsoft.com/office/drawing/2014/main" id="{841C3436-9801-46FE-BC87-112F9CF1A034}"/>
                    </a:ext>
                  </a:extLst>
                </p:cNvPr>
                <p:cNvPicPr/>
                <p:nvPr/>
              </p:nvPicPr>
              <p:blipFill>
                <a:blip r:embed="rId91"/>
                <a:stretch>
                  <a:fillRect/>
                </a:stretch>
              </p:blipFill>
              <p:spPr>
                <a:xfrm>
                  <a:off x="2147400" y="1843399"/>
                  <a:ext cx="240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Entrada de lápiz 81">
                  <a:extLst>
                    <a:ext uri="{FF2B5EF4-FFF2-40B4-BE49-F238E27FC236}">
                      <a16:creationId xmlns:a16="http://schemas.microsoft.com/office/drawing/2014/main" id="{9F04F29F-05BE-4A5A-90AD-09DA3832CC2D}"/>
                    </a:ext>
                  </a:extLst>
                </p14:cNvPr>
                <p14:cNvContentPartPr/>
                <p14:nvPr/>
              </p14:nvContentPartPr>
              <p14:xfrm>
                <a:off x="2241360" y="1939519"/>
                <a:ext cx="145080" cy="29160"/>
              </p14:xfrm>
            </p:contentPart>
          </mc:Choice>
          <mc:Fallback xmlns="">
            <p:pic>
              <p:nvPicPr>
                <p:cNvPr id="82" name="Entrada de lápiz 81">
                  <a:extLst>
                    <a:ext uri="{FF2B5EF4-FFF2-40B4-BE49-F238E27FC236}">
                      <a16:creationId xmlns:a16="http://schemas.microsoft.com/office/drawing/2014/main" id="{9F04F29F-05BE-4A5A-90AD-09DA3832CC2D}"/>
                    </a:ext>
                  </a:extLst>
                </p:cNvPr>
                <p:cNvPicPr/>
                <p:nvPr/>
              </p:nvPicPr>
              <p:blipFill>
                <a:blip r:embed="rId93"/>
                <a:stretch>
                  <a:fillRect/>
                </a:stretch>
              </p:blipFill>
              <p:spPr>
                <a:xfrm>
                  <a:off x="2232360" y="1930879"/>
                  <a:ext cx="162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Entrada de lápiz 82">
                  <a:extLst>
                    <a:ext uri="{FF2B5EF4-FFF2-40B4-BE49-F238E27FC236}">
                      <a16:creationId xmlns:a16="http://schemas.microsoft.com/office/drawing/2014/main" id="{A0BA0120-BE8C-4575-BBE3-2B573471D8B1}"/>
                    </a:ext>
                  </a:extLst>
                </p14:cNvPr>
                <p14:cNvContentPartPr/>
                <p14:nvPr/>
              </p14:nvContentPartPr>
              <p14:xfrm>
                <a:off x="2496600" y="1876879"/>
                <a:ext cx="170640" cy="99720"/>
              </p14:xfrm>
            </p:contentPart>
          </mc:Choice>
          <mc:Fallback xmlns="">
            <p:pic>
              <p:nvPicPr>
                <p:cNvPr id="83" name="Entrada de lápiz 82">
                  <a:extLst>
                    <a:ext uri="{FF2B5EF4-FFF2-40B4-BE49-F238E27FC236}">
                      <a16:creationId xmlns:a16="http://schemas.microsoft.com/office/drawing/2014/main" id="{A0BA0120-BE8C-4575-BBE3-2B573471D8B1}"/>
                    </a:ext>
                  </a:extLst>
                </p:cNvPr>
                <p:cNvPicPr/>
                <p:nvPr/>
              </p:nvPicPr>
              <p:blipFill>
                <a:blip r:embed="rId95"/>
                <a:stretch>
                  <a:fillRect/>
                </a:stretch>
              </p:blipFill>
              <p:spPr>
                <a:xfrm>
                  <a:off x="2487960" y="1867879"/>
                  <a:ext cx="1882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Entrada de lápiz 83">
                  <a:extLst>
                    <a:ext uri="{FF2B5EF4-FFF2-40B4-BE49-F238E27FC236}">
                      <a16:creationId xmlns:a16="http://schemas.microsoft.com/office/drawing/2014/main" id="{F0AE9735-0DC0-4458-B7F5-875CBE806FEA}"/>
                    </a:ext>
                  </a:extLst>
                </p14:cNvPr>
                <p14:cNvContentPartPr/>
                <p14:nvPr/>
              </p14:nvContentPartPr>
              <p14:xfrm>
                <a:off x="2748600" y="1798759"/>
                <a:ext cx="195840" cy="126720"/>
              </p14:xfrm>
            </p:contentPart>
          </mc:Choice>
          <mc:Fallback xmlns="">
            <p:pic>
              <p:nvPicPr>
                <p:cNvPr id="84" name="Entrada de lápiz 83">
                  <a:extLst>
                    <a:ext uri="{FF2B5EF4-FFF2-40B4-BE49-F238E27FC236}">
                      <a16:creationId xmlns:a16="http://schemas.microsoft.com/office/drawing/2014/main" id="{F0AE9735-0DC0-4458-B7F5-875CBE806FEA}"/>
                    </a:ext>
                  </a:extLst>
                </p:cNvPr>
                <p:cNvPicPr/>
                <p:nvPr/>
              </p:nvPicPr>
              <p:blipFill>
                <a:blip r:embed="rId97"/>
                <a:stretch>
                  <a:fillRect/>
                </a:stretch>
              </p:blipFill>
              <p:spPr>
                <a:xfrm>
                  <a:off x="2739600" y="1789759"/>
                  <a:ext cx="213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5" name="Entrada de lápiz 84">
                  <a:extLst>
                    <a:ext uri="{FF2B5EF4-FFF2-40B4-BE49-F238E27FC236}">
                      <a16:creationId xmlns:a16="http://schemas.microsoft.com/office/drawing/2014/main" id="{B00CB800-3B19-4A33-B636-54B17DAC6C4B}"/>
                    </a:ext>
                  </a:extLst>
                </p14:cNvPr>
                <p14:cNvContentPartPr/>
                <p14:nvPr/>
              </p14:nvContentPartPr>
              <p14:xfrm>
                <a:off x="3120840" y="1817839"/>
                <a:ext cx="23040" cy="97920"/>
              </p14:xfrm>
            </p:contentPart>
          </mc:Choice>
          <mc:Fallback xmlns="">
            <p:pic>
              <p:nvPicPr>
                <p:cNvPr id="85" name="Entrada de lápiz 84">
                  <a:extLst>
                    <a:ext uri="{FF2B5EF4-FFF2-40B4-BE49-F238E27FC236}">
                      <a16:creationId xmlns:a16="http://schemas.microsoft.com/office/drawing/2014/main" id="{B00CB800-3B19-4A33-B636-54B17DAC6C4B}"/>
                    </a:ext>
                  </a:extLst>
                </p:cNvPr>
                <p:cNvPicPr/>
                <p:nvPr/>
              </p:nvPicPr>
              <p:blipFill>
                <a:blip r:embed="rId99"/>
                <a:stretch>
                  <a:fillRect/>
                </a:stretch>
              </p:blipFill>
              <p:spPr>
                <a:xfrm>
                  <a:off x="3111840" y="1808839"/>
                  <a:ext cx="40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6" name="Entrada de lápiz 85">
                  <a:extLst>
                    <a:ext uri="{FF2B5EF4-FFF2-40B4-BE49-F238E27FC236}">
                      <a16:creationId xmlns:a16="http://schemas.microsoft.com/office/drawing/2014/main" id="{2CF83B14-1D89-48E1-A37C-AC7756E6BB4E}"/>
                    </a:ext>
                  </a:extLst>
                </p14:cNvPr>
                <p14:cNvContentPartPr/>
                <p14:nvPr/>
              </p14:nvContentPartPr>
              <p14:xfrm>
                <a:off x="3035880" y="1890199"/>
                <a:ext cx="165240" cy="12240"/>
              </p14:xfrm>
            </p:contentPart>
          </mc:Choice>
          <mc:Fallback xmlns="">
            <p:pic>
              <p:nvPicPr>
                <p:cNvPr id="86" name="Entrada de lápiz 85">
                  <a:extLst>
                    <a:ext uri="{FF2B5EF4-FFF2-40B4-BE49-F238E27FC236}">
                      <a16:creationId xmlns:a16="http://schemas.microsoft.com/office/drawing/2014/main" id="{2CF83B14-1D89-48E1-A37C-AC7756E6BB4E}"/>
                    </a:ext>
                  </a:extLst>
                </p:cNvPr>
                <p:cNvPicPr/>
                <p:nvPr/>
              </p:nvPicPr>
              <p:blipFill>
                <a:blip r:embed="rId101"/>
                <a:stretch>
                  <a:fillRect/>
                </a:stretch>
              </p:blipFill>
              <p:spPr>
                <a:xfrm>
                  <a:off x="3027240" y="1881199"/>
                  <a:ext cx="182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7" name="Entrada de lápiz 86">
                  <a:extLst>
                    <a:ext uri="{FF2B5EF4-FFF2-40B4-BE49-F238E27FC236}">
                      <a16:creationId xmlns:a16="http://schemas.microsoft.com/office/drawing/2014/main" id="{3FFA43CD-5669-4C1C-B64C-C9D460876CBA}"/>
                    </a:ext>
                  </a:extLst>
                </p14:cNvPr>
                <p14:cNvContentPartPr/>
                <p14:nvPr/>
              </p14:nvContentPartPr>
              <p14:xfrm>
                <a:off x="3329640" y="1786879"/>
                <a:ext cx="51840" cy="108000"/>
              </p14:xfrm>
            </p:contentPart>
          </mc:Choice>
          <mc:Fallback xmlns="">
            <p:pic>
              <p:nvPicPr>
                <p:cNvPr id="87" name="Entrada de lápiz 86">
                  <a:extLst>
                    <a:ext uri="{FF2B5EF4-FFF2-40B4-BE49-F238E27FC236}">
                      <a16:creationId xmlns:a16="http://schemas.microsoft.com/office/drawing/2014/main" id="{3FFA43CD-5669-4C1C-B64C-C9D460876CBA}"/>
                    </a:ext>
                  </a:extLst>
                </p:cNvPr>
                <p:cNvPicPr/>
                <p:nvPr/>
              </p:nvPicPr>
              <p:blipFill>
                <a:blip r:embed="rId103"/>
                <a:stretch>
                  <a:fillRect/>
                </a:stretch>
              </p:blipFill>
              <p:spPr>
                <a:xfrm>
                  <a:off x="3320640" y="1778239"/>
                  <a:ext cx="69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Entrada de lápiz 87">
                  <a:extLst>
                    <a:ext uri="{FF2B5EF4-FFF2-40B4-BE49-F238E27FC236}">
                      <a16:creationId xmlns:a16="http://schemas.microsoft.com/office/drawing/2014/main" id="{35EDB973-0E11-484D-9F6B-FD40A2E87A15}"/>
                    </a:ext>
                  </a:extLst>
                </p14:cNvPr>
                <p14:cNvContentPartPr/>
                <p14:nvPr/>
              </p14:nvContentPartPr>
              <p14:xfrm>
                <a:off x="3438360" y="1801999"/>
                <a:ext cx="128520" cy="107280"/>
              </p14:xfrm>
            </p:contentPart>
          </mc:Choice>
          <mc:Fallback xmlns="">
            <p:pic>
              <p:nvPicPr>
                <p:cNvPr id="88" name="Entrada de lápiz 87">
                  <a:extLst>
                    <a:ext uri="{FF2B5EF4-FFF2-40B4-BE49-F238E27FC236}">
                      <a16:creationId xmlns:a16="http://schemas.microsoft.com/office/drawing/2014/main" id="{35EDB973-0E11-484D-9F6B-FD40A2E87A15}"/>
                    </a:ext>
                  </a:extLst>
                </p:cNvPr>
                <p:cNvPicPr/>
                <p:nvPr/>
              </p:nvPicPr>
              <p:blipFill>
                <a:blip r:embed="rId105"/>
                <a:stretch>
                  <a:fillRect/>
                </a:stretch>
              </p:blipFill>
              <p:spPr>
                <a:xfrm>
                  <a:off x="3429720" y="1792999"/>
                  <a:ext cx="146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9" name="Entrada de lápiz 88">
                  <a:extLst>
                    <a:ext uri="{FF2B5EF4-FFF2-40B4-BE49-F238E27FC236}">
                      <a16:creationId xmlns:a16="http://schemas.microsoft.com/office/drawing/2014/main" id="{DE63A7C2-699F-47A4-981A-7C4593D62CBD}"/>
                    </a:ext>
                  </a:extLst>
                </p14:cNvPr>
                <p14:cNvContentPartPr/>
                <p14:nvPr/>
              </p14:nvContentPartPr>
              <p14:xfrm>
                <a:off x="3661200" y="1757359"/>
                <a:ext cx="47520" cy="137160"/>
              </p14:xfrm>
            </p:contentPart>
          </mc:Choice>
          <mc:Fallback xmlns="">
            <p:pic>
              <p:nvPicPr>
                <p:cNvPr id="89" name="Entrada de lápiz 88">
                  <a:extLst>
                    <a:ext uri="{FF2B5EF4-FFF2-40B4-BE49-F238E27FC236}">
                      <a16:creationId xmlns:a16="http://schemas.microsoft.com/office/drawing/2014/main" id="{DE63A7C2-699F-47A4-981A-7C4593D62CBD}"/>
                    </a:ext>
                  </a:extLst>
                </p:cNvPr>
                <p:cNvPicPr/>
                <p:nvPr/>
              </p:nvPicPr>
              <p:blipFill>
                <a:blip r:embed="rId107"/>
                <a:stretch>
                  <a:fillRect/>
                </a:stretch>
              </p:blipFill>
              <p:spPr>
                <a:xfrm>
                  <a:off x="3652200" y="1748719"/>
                  <a:ext cx="65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Entrada de lápiz 90">
                  <a:extLst>
                    <a:ext uri="{FF2B5EF4-FFF2-40B4-BE49-F238E27FC236}">
                      <a16:creationId xmlns:a16="http://schemas.microsoft.com/office/drawing/2014/main" id="{0835C852-3DFF-40EC-B7F5-08E3C75CA631}"/>
                    </a:ext>
                  </a:extLst>
                </p14:cNvPr>
                <p14:cNvContentPartPr/>
                <p14:nvPr/>
              </p14:nvContentPartPr>
              <p14:xfrm>
                <a:off x="3807000" y="1874719"/>
                <a:ext cx="12960" cy="7560"/>
              </p14:xfrm>
            </p:contentPart>
          </mc:Choice>
          <mc:Fallback xmlns="">
            <p:pic>
              <p:nvPicPr>
                <p:cNvPr id="91" name="Entrada de lápiz 90">
                  <a:extLst>
                    <a:ext uri="{FF2B5EF4-FFF2-40B4-BE49-F238E27FC236}">
                      <a16:creationId xmlns:a16="http://schemas.microsoft.com/office/drawing/2014/main" id="{0835C852-3DFF-40EC-B7F5-08E3C75CA631}"/>
                    </a:ext>
                  </a:extLst>
                </p:cNvPr>
                <p:cNvPicPr/>
                <p:nvPr/>
              </p:nvPicPr>
              <p:blipFill>
                <a:blip r:embed="rId109"/>
                <a:stretch>
                  <a:fillRect/>
                </a:stretch>
              </p:blipFill>
              <p:spPr>
                <a:xfrm>
                  <a:off x="3798000" y="1865719"/>
                  <a:ext cx="30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 name="Entrada de lápiz 91">
                  <a:extLst>
                    <a:ext uri="{FF2B5EF4-FFF2-40B4-BE49-F238E27FC236}">
                      <a16:creationId xmlns:a16="http://schemas.microsoft.com/office/drawing/2014/main" id="{9DC8CC78-3456-4078-8203-4DCC1F31AC8A}"/>
                    </a:ext>
                  </a:extLst>
                </p14:cNvPr>
                <p14:cNvContentPartPr/>
                <p14:nvPr/>
              </p14:nvContentPartPr>
              <p14:xfrm>
                <a:off x="3881520" y="1713439"/>
                <a:ext cx="184320" cy="151200"/>
              </p14:xfrm>
            </p:contentPart>
          </mc:Choice>
          <mc:Fallback xmlns="">
            <p:pic>
              <p:nvPicPr>
                <p:cNvPr id="92" name="Entrada de lápiz 91">
                  <a:extLst>
                    <a:ext uri="{FF2B5EF4-FFF2-40B4-BE49-F238E27FC236}">
                      <a16:creationId xmlns:a16="http://schemas.microsoft.com/office/drawing/2014/main" id="{9DC8CC78-3456-4078-8203-4DCC1F31AC8A}"/>
                    </a:ext>
                  </a:extLst>
                </p:cNvPr>
                <p:cNvPicPr/>
                <p:nvPr/>
              </p:nvPicPr>
              <p:blipFill>
                <a:blip r:embed="rId111"/>
                <a:stretch>
                  <a:fillRect/>
                </a:stretch>
              </p:blipFill>
              <p:spPr>
                <a:xfrm>
                  <a:off x="3872520" y="1704799"/>
                  <a:ext cx="201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3" name="Entrada de lápiz 92">
                  <a:extLst>
                    <a:ext uri="{FF2B5EF4-FFF2-40B4-BE49-F238E27FC236}">
                      <a16:creationId xmlns:a16="http://schemas.microsoft.com/office/drawing/2014/main" id="{3BF3181E-0643-4F1E-9661-9DCBFC49267F}"/>
                    </a:ext>
                  </a:extLst>
                </p14:cNvPr>
                <p14:cNvContentPartPr/>
                <p14:nvPr/>
              </p14:nvContentPartPr>
              <p14:xfrm>
                <a:off x="4105800" y="1752319"/>
                <a:ext cx="141120" cy="101880"/>
              </p14:xfrm>
            </p:contentPart>
          </mc:Choice>
          <mc:Fallback xmlns="">
            <p:pic>
              <p:nvPicPr>
                <p:cNvPr id="93" name="Entrada de lápiz 92">
                  <a:extLst>
                    <a:ext uri="{FF2B5EF4-FFF2-40B4-BE49-F238E27FC236}">
                      <a16:creationId xmlns:a16="http://schemas.microsoft.com/office/drawing/2014/main" id="{3BF3181E-0643-4F1E-9661-9DCBFC49267F}"/>
                    </a:ext>
                  </a:extLst>
                </p:cNvPr>
                <p:cNvPicPr/>
                <p:nvPr/>
              </p:nvPicPr>
              <p:blipFill>
                <a:blip r:embed="rId113"/>
                <a:stretch>
                  <a:fillRect/>
                </a:stretch>
              </p:blipFill>
              <p:spPr>
                <a:xfrm>
                  <a:off x="4097160" y="1743319"/>
                  <a:ext cx="158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Entrada de lápiz 94">
                  <a:extLst>
                    <a:ext uri="{FF2B5EF4-FFF2-40B4-BE49-F238E27FC236}">
                      <a16:creationId xmlns:a16="http://schemas.microsoft.com/office/drawing/2014/main" id="{002B73BF-C127-4BB2-BA6C-50908BF55426}"/>
                    </a:ext>
                  </a:extLst>
                </p14:cNvPr>
                <p14:cNvContentPartPr/>
                <p14:nvPr/>
              </p14:nvContentPartPr>
              <p14:xfrm>
                <a:off x="4299840" y="1700839"/>
                <a:ext cx="180360" cy="149760"/>
              </p14:xfrm>
            </p:contentPart>
          </mc:Choice>
          <mc:Fallback xmlns="">
            <p:pic>
              <p:nvPicPr>
                <p:cNvPr id="95" name="Entrada de lápiz 94">
                  <a:extLst>
                    <a:ext uri="{FF2B5EF4-FFF2-40B4-BE49-F238E27FC236}">
                      <a16:creationId xmlns:a16="http://schemas.microsoft.com/office/drawing/2014/main" id="{002B73BF-C127-4BB2-BA6C-50908BF55426}"/>
                    </a:ext>
                  </a:extLst>
                </p:cNvPr>
                <p:cNvPicPr/>
                <p:nvPr/>
              </p:nvPicPr>
              <p:blipFill>
                <a:blip r:embed="rId115"/>
                <a:stretch>
                  <a:fillRect/>
                </a:stretch>
              </p:blipFill>
              <p:spPr>
                <a:xfrm>
                  <a:off x="4290840" y="1692199"/>
                  <a:ext cx="198000" cy="167400"/>
                </a:xfrm>
                <a:prstGeom prst="rect">
                  <a:avLst/>
                </a:prstGeom>
              </p:spPr>
            </p:pic>
          </mc:Fallback>
        </mc:AlternateContent>
      </p:grpSp>
      <p:grpSp>
        <p:nvGrpSpPr>
          <p:cNvPr id="104" name="Grupo 103">
            <a:extLst>
              <a:ext uri="{FF2B5EF4-FFF2-40B4-BE49-F238E27FC236}">
                <a16:creationId xmlns:a16="http://schemas.microsoft.com/office/drawing/2014/main" id="{6E4ADD5F-6247-48F1-A5AE-AD28FC0A71F0}"/>
              </a:ext>
            </a:extLst>
          </p:cNvPr>
          <p:cNvGrpSpPr/>
          <p:nvPr/>
        </p:nvGrpSpPr>
        <p:grpSpPr>
          <a:xfrm>
            <a:off x="4843080" y="1366039"/>
            <a:ext cx="181440" cy="110880"/>
            <a:chOff x="4843080" y="1366039"/>
            <a:chExt cx="181440" cy="110880"/>
          </a:xfrm>
        </p:grpSpPr>
        <mc:AlternateContent xmlns:mc="http://schemas.openxmlformats.org/markup-compatibility/2006" xmlns:p14="http://schemas.microsoft.com/office/powerpoint/2010/main">
          <mc:Choice Requires="p14">
            <p:contentPart p14:bwMode="auto" r:id="rId116">
              <p14:nvContentPartPr>
                <p14:cNvPr id="97" name="Entrada de lápiz 96">
                  <a:extLst>
                    <a:ext uri="{FF2B5EF4-FFF2-40B4-BE49-F238E27FC236}">
                      <a16:creationId xmlns:a16="http://schemas.microsoft.com/office/drawing/2014/main" id="{1F07C982-809B-432C-BE10-D64B72310E5D}"/>
                    </a:ext>
                  </a:extLst>
                </p14:cNvPr>
                <p14:cNvContentPartPr/>
                <p14:nvPr/>
              </p14:nvContentPartPr>
              <p14:xfrm>
                <a:off x="4843080" y="1366039"/>
                <a:ext cx="176040" cy="14400"/>
              </p14:xfrm>
            </p:contentPart>
          </mc:Choice>
          <mc:Fallback xmlns="">
            <p:pic>
              <p:nvPicPr>
                <p:cNvPr id="97" name="Entrada de lápiz 96">
                  <a:extLst>
                    <a:ext uri="{FF2B5EF4-FFF2-40B4-BE49-F238E27FC236}">
                      <a16:creationId xmlns:a16="http://schemas.microsoft.com/office/drawing/2014/main" id="{1F07C982-809B-432C-BE10-D64B72310E5D}"/>
                    </a:ext>
                  </a:extLst>
                </p:cNvPr>
                <p:cNvPicPr/>
                <p:nvPr/>
              </p:nvPicPr>
              <p:blipFill>
                <a:blip r:embed="rId117"/>
                <a:stretch>
                  <a:fillRect/>
                </a:stretch>
              </p:blipFill>
              <p:spPr>
                <a:xfrm>
                  <a:off x="4834080" y="1357039"/>
                  <a:ext cx="193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Entrada de lápiz 97">
                  <a:extLst>
                    <a:ext uri="{FF2B5EF4-FFF2-40B4-BE49-F238E27FC236}">
                      <a16:creationId xmlns:a16="http://schemas.microsoft.com/office/drawing/2014/main" id="{C21A5790-3957-409C-938C-614F1279CD45}"/>
                    </a:ext>
                  </a:extLst>
                </p14:cNvPr>
                <p14:cNvContentPartPr/>
                <p14:nvPr/>
              </p14:nvContentPartPr>
              <p14:xfrm>
                <a:off x="4889880" y="1454959"/>
                <a:ext cx="134640" cy="21960"/>
              </p14:xfrm>
            </p:contentPart>
          </mc:Choice>
          <mc:Fallback xmlns="">
            <p:pic>
              <p:nvPicPr>
                <p:cNvPr id="98" name="Entrada de lápiz 97">
                  <a:extLst>
                    <a:ext uri="{FF2B5EF4-FFF2-40B4-BE49-F238E27FC236}">
                      <a16:creationId xmlns:a16="http://schemas.microsoft.com/office/drawing/2014/main" id="{C21A5790-3957-409C-938C-614F1279CD45}"/>
                    </a:ext>
                  </a:extLst>
                </p:cNvPr>
                <p:cNvPicPr/>
                <p:nvPr/>
              </p:nvPicPr>
              <p:blipFill>
                <a:blip r:embed="rId119"/>
                <a:stretch>
                  <a:fillRect/>
                </a:stretch>
              </p:blipFill>
              <p:spPr>
                <a:xfrm>
                  <a:off x="4881240" y="1445959"/>
                  <a:ext cx="152280" cy="39600"/>
                </a:xfrm>
                <a:prstGeom prst="rect">
                  <a:avLst/>
                </a:prstGeom>
              </p:spPr>
            </p:pic>
          </mc:Fallback>
        </mc:AlternateContent>
      </p:grpSp>
      <p:grpSp>
        <p:nvGrpSpPr>
          <p:cNvPr id="103" name="Grupo 102">
            <a:extLst>
              <a:ext uri="{FF2B5EF4-FFF2-40B4-BE49-F238E27FC236}">
                <a16:creationId xmlns:a16="http://schemas.microsoft.com/office/drawing/2014/main" id="{3E9F8755-F93B-4F28-B52A-A1307754DB13}"/>
              </a:ext>
            </a:extLst>
          </p:cNvPr>
          <p:cNvGrpSpPr/>
          <p:nvPr/>
        </p:nvGrpSpPr>
        <p:grpSpPr>
          <a:xfrm>
            <a:off x="5301720" y="1180279"/>
            <a:ext cx="944640" cy="260640"/>
            <a:chOff x="5301720" y="1180279"/>
            <a:chExt cx="944640" cy="260640"/>
          </a:xfrm>
        </p:grpSpPr>
        <mc:AlternateContent xmlns:mc="http://schemas.openxmlformats.org/markup-compatibility/2006" xmlns:p14="http://schemas.microsoft.com/office/powerpoint/2010/main">
          <mc:Choice Requires="p14">
            <p:contentPart p14:bwMode="auto" r:id="rId120">
              <p14:nvContentPartPr>
                <p14:cNvPr id="99" name="Entrada de lápiz 98">
                  <a:extLst>
                    <a:ext uri="{FF2B5EF4-FFF2-40B4-BE49-F238E27FC236}">
                      <a16:creationId xmlns:a16="http://schemas.microsoft.com/office/drawing/2014/main" id="{3B6C1936-24BA-4D9A-B546-02DCE707BB69}"/>
                    </a:ext>
                  </a:extLst>
                </p14:cNvPr>
                <p14:cNvContentPartPr/>
                <p14:nvPr/>
              </p14:nvContentPartPr>
              <p14:xfrm>
                <a:off x="5301720" y="1290439"/>
                <a:ext cx="181080" cy="150480"/>
              </p14:xfrm>
            </p:contentPart>
          </mc:Choice>
          <mc:Fallback xmlns="">
            <p:pic>
              <p:nvPicPr>
                <p:cNvPr id="99" name="Entrada de lápiz 98">
                  <a:extLst>
                    <a:ext uri="{FF2B5EF4-FFF2-40B4-BE49-F238E27FC236}">
                      <a16:creationId xmlns:a16="http://schemas.microsoft.com/office/drawing/2014/main" id="{3B6C1936-24BA-4D9A-B546-02DCE707BB69}"/>
                    </a:ext>
                  </a:extLst>
                </p:cNvPr>
                <p:cNvPicPr/>
                <p:nvPr/>
              </p:nvPicPr>
              <p:blipFill>
                <a:blip r:embed="rId121"/>
                <a:stretch>
                  <a:fillRect/>
                </a:stretch>
              </p:blipFill>
              <p:spPr>
                <a:xfrm>
                  <a:off x="5292720" y="1281439"/>
                  <a:ext cx="198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0" name="Entrada de lápiz 99">
                  <a:extLst>
                    <a:ext uri="{FF2B5EF4-FFF2-40B4-BE49-F238E27FC236}">
                      <a16:creationId xmlns:a16="http://schemas.microsoft.com/office/drawing/2014/main" id="{EDCE9BAD-E523-4D95-B0A7-A198AC645AFE}"/>
                    </a:ext>
                  </a:extLst>
                </p14:cNvPr>
                <p14:cNvContentPartPr/>
                <p14:nvPr/>
              </p14:nvContentPartPr>
              <p14:xfrm>
                <a:off x="5609880" y="1282879"/>
                <a:ext cx="237240" cy="155880"/>
              </p14:xfrm>
            </p:contentPart>
          </mc:Choice>
          <mc:Fallback xmlns="">
            <p:pic>
              <p:nvPicPr>
                <p:cNvPr id="100" name="Entrada de lápiz 99">
                  <a:extLst>
                    <a:ext uri="{FF2B5EF4-FFF2-40B4-BE49-F238E27FC236}">
                      <a16:creationId xmlns:a16="http://schemas.microsoft.com/office/drawing/2014/main" id="{EDCE9BAD-E523-4D95-B0A7-A198AC645AFE}"/>
                    </a:ext>
                  </a:extLst>
                </p:cNvPr>
                <p:cNvPicPr/>
                <p:nvPr/>
              </p:nvPicPr>
              <p:blipFill>
                <a:blip r:embed="rId123"/>
                <a:stretch>
                  <a:fillRect/>
                </a:stretch>
              </p:blipFill>
              <p:spPr>
                <a:xfrm>
                  <a:off x="5600880" y="1274239"/>
                  <a:ext cx="254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Entrada de lápiz 100">
                  <a:extLst>
                    <a:ext uri="{FF2B5EF4-FFF2-40B4-BE49-F238E27FC236}">
                      <a16:creationId xmlns:a16="http://schemas.microsoft.com/office/drawing/2014/main" id="{7C7AAD46-A15A-4DE3-8BE9-57988384DEA0}"/>
                    </a:ext>
                  </a:extLst>
                </p14:cNvPr>
                <p14:cNvContentPartPr/>
                <p14:nvPr/>
              </p14:nvContentPartPr>
              <p14:xfrm>
                <a:off x="5882760" y="1180279"/>
                <a:ext cx="19080" cy="64080"/>
              </p14:xfrm>
            </p:contentPart>
          </mc:Choice>
          <mc:Fallback xmlns="">
            <p:pic>
              <p:nvPicPr>
                <p:cNvPr id="101" name="Entrada de lápiz 100">
                  <a:extLst>
                    <a:ext uri="{FF2B5EF4-FFF2-40B4-BE49-F238E27FC236}">
                      <a16:creationId xmlns:a16="http://schemas.microsoft.com/office/drawing/2014/main" id="{7C7AAD46-A15A-4DE3-8BE9-57988384DEA0}"/>
                    </a:ext>
                  </a:extLst>
                </p:cNvPr>
                <p:cNvPicPr/>
                <p:nvPr/>
              </p:nvPicPr>
              <p:blipFill>
                <a:blip r:embed="rId125"/>
                <a:stretch>
                  <a:fillRect/>
                </a:stretch>
              </p:blipFill>
              <p:spPr>
                <a:xfrm>
                  <a:off x="5874120" y="1171639"/>
                  <a:ext cx="367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2" name="Entrada de lápiz 101">
                  <a:extLst>
                    <a:ext uri="{FF2B5EF4-FFF2-40B4-BE49-F238E27FC236}">
                      <a16:creationId xmlns:a16="http://schemas.microsoft.com/office/drawing/2014/main" id="{A2E70678-5EDA-473D-8550-F231AC7D5296}"/>
                    </a:ext>
                  </a:extLst>
                </p14:cNvPr>
                <p14:cNvContentPartPr/>
                <p14:nvPr/>
              </p14:nvContentPartPr>
              <p14:xfrm>
                <a:off x="6009840" y="1282879"/>
                <a:ext cx="236520" cy="133200"/>
              </p14:xfrm>
            </p:contentPart>
          </mc:Choice>
          <mc:Fallback xmlns="">
            <p:pic>
              <p:nvPicPr>
                <p:cNvPr id="102" name="Entrada de lápiz 101">
                  <a:extLst>
                    <a:ext uri="{FF2B5EF4-FFF2-40B4-BE49-F238E27FC236}">
                      <a16:creationId xmlns:a16="http://schemas.microsoft.com/office/drawing/2014/main" id="{A2E70678-5EDA-473D-8550-F231AC7D5296}"/>
                    </a:ext>
                  </a:extLst>
                </p:cNvPr>
                <p:cNvPicPr/>
                <p:nvPr/>
              </p:nvPicPr>
              <p:blipFill>
                <a:blip r:embed="rId127"/>
                <a:stretch>
                  <a:fillRect/>
                </a:stretch>
              </p:blipFill>
              <p:spPr>
                <a:xfrm>
                  <a:off x="6000840" y="1273879"/>
                  <a:ext cx="254160" cy="150840"/>
                </a:xfrm>
                <a:prstGeom prst="rect">
                  <a:avLst/>
                </a:prstGeom>
              </p:spPr>
            </p:pic>
          </mc:Fallback>
        </mc:AlternateContent>
      </p:grpSp>
      <p:grpSp>
        <p:nvGrpSpPr>
          <p:cNvPr id="107" name="Grupo 106">
            <a:extLst>
              <a:ext uri="{FF2B5EF4-FFF2-40B4-BE49-F238E27FC236}">
                <a16:creationId xmlns:a16="http://schemas.microsoft.com/office/drawing/2014/main" id="{1755D9DF-A6C2-4215-BCA3-69193FB12669}"/>
              </a:ext>
            </a:extLst>
          </p:cNvPr>
          <p:cNvGrpSpPr/>
          <p:nvPr/>
        </p:nvGrpSpPr>
        <p:grpSpPr>
          <a:xfrm>
            <a:off x="6472080" y="1134199"/>
            <a:ext cx="576720" cy="421560"/>
            <a:chOff x="6472080" y="1134199"/>
            <a:chExt cx="576720" cy="421560"/>
          </a:xfrm>
        </p:grpSpPr>
        <mc:AlternateContent xmlns:mc="http://schemas.openxmlformats.org/markup-compatibility/2006" xmlns:p14="http://schemas.microsoft.com/office/powerpoint/2010/main">
          <mc:Choice Requires="p14">
            <p:contentPart p14:bwMode="auto" r:id="rId128">
              <p14:nvContentPartPr>
                <p14:cNvPr id="105" name="Entrada de lápiz 104">
                  <a:extLst>
                    <a:ext uri="{FF2B5EF4-FFF2-40B4-BE49-F238E27FC236}">
                      <a16:creationId xmlns:a16="http://schemas.microsoft.com/office/drawing/2014/main" id="{41DE656C-C45D-4519-8E32-548D9F64A36A}"/>
                    </a:ext>
                  </a:extLst>
                </p14:cNvPr>
                <p14:cNvContentPartPr/>
                <p14:nvPr/>
              </p14:nvContentPartPr>
              <p14:xfrm>
                <a:off x="6472080" y="1224199"/>
                <a:ext cx="246600" cy="331560"/>
              </p14:xfrm>
            </p:contentPart>
          </mc:Choice>
          <mc:Fallback xmlns="">
            <p:pic>
              <p:nvPicPr>
                <p:cNvPr id="105" name="Entrada de lápiz 104">
                  <a:extLst>
                    <a:ext uri="{FF2B5EF4-FFF2-40B4-BE49-F238E27FC236}">
                      <a16:creationId xmlns:a16="http://schemas.microsoft.com/office/drawing/2014/main" id="{41DE656C-C45D-4519-8E32-548D9F64A36A}"/>
                    </a:ext>
                  </a:extLst>
                </p:cNvPr>
                <p:cNvPicPr/>
                <p:nvPr/>
              </p:nvPicPr>
              <p:blipFill>
                <a:blip r:embed="rId129"/>
                <a:stretch>
                  <a:fillRect/>
                </a:stretch>
              </p:blipFill>
              <p:spPr>
                <a:xfrm>
                  <a:off x="6463080" y="1215199"/>
                  <a:ext cx="2642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Entrada de lápiz 105">
                  <a:extLst>
                    <a:ext uri="{FF2B5EF4-FFF2-40B4-BE49-F238E27FC236}">
                      <a16:creationId xmlns:a16="http://schemas.microsoft.com/office/drawing/2014/main" id="{1437FA89-C9CE-4AB0-B217-0D7DCA8466E1}"/>
                    </a:ext>
                  </a:extLst>
                </p14:cNvPr>
                <p14:cNvContentPartPr/>
                <p14:nvPr/>
              </p14:nvContentPartPr>
              <p14:xfrm>
                <a:off x="6797520" y="1134199"/>
                <a:ext cx="251280" cy="235800"/>
              </p14:xfrm>
            </p:contentPart>
          </mc:Choice>
          <mc:Fallback xmlns="">
            <p:pic>
              <p:nvPicPr>
                <p:cNvPr id="106" name="Entrada de lápiz 105">
                  <a:extLst>
                    <a:ext uri="{FF2B5EF4-FFF2-40B4-BE49-F238E27FC236}">
                      <a16:creationId xmlns:a16="http://schemas.microsoft.com/office/drawing/2014/main" id="{1437FA89-C9CE-4AB0-B217-0D7DCA8466E1}"/>
                    </a:ext>
                  </a:extLst>
                </p:cNvPr>
                <p:cNvPicPr/>
                <p:nvPr/>
              </p:nvPicPr>
              <p:blipFill>
                <a:blip r:embed="rId131"/>
                <a:stretch>
                  <a:fillRect/>
                </a:stretch>
              </p:blipFill>
              <p:spPr>
                <a:xfrm>
                  <a:off x="6788880" y="1125559"/>
                  <a:ext cx="268920" cy="253440"/>
                </a:xfrm>
                <a:prstGeom prst="rect">
                  <a:avLst/>
                </a:prstGeom>
              </p:spPr>
            </p:pic>
          </mc:Fallback>
        </mc:AlternateContent>
      </p:grpSp>
      <p:grpSp>
        <p:nvGrpSpPr>
          <p:cNvPr id="123" name="Grupo 122">
            <a:extLst>
              <a:ext uri="{FF2B5EF4-FFF2-40B4-BE49-F238E27FC236}">
                <a16:creationId xmlns:a16="http://schemas.microsoft.com/office/drawing/2014/main" id="{CD905777-4BD5-439B-8951-85551B3F571C}"/>
              </a:ext>
            </a:extLst>
          </p:cNvPr>
          <p:cNvGrpSpPr/>
          <p:nvPr/>
        </p:nvGrpSpPr>
        <p:grpSpPr>
          <a:xfrm>
            <a:off x="520200" y="2416519"/>
            <a:ext cx="565920" cy="362160"/>
            <a:chOff x="520200" y="2416519"/>
            <a:chExt cx="565920" cy="362160"/>
          </a:xfrm>
        </p:grpSpPr>
        <mc:AlternateContent xmlns:mc="http://schemas.openxmlformats.org/markup-compatibility/2006" xmlns:p14="http://schemas.microsoft.com/office/powerpoint/2010/main">
          <mc:Choice Requires="p14">
            <p:contentPart p14:bwMode="auto" r:id="rId132">
              <p14:nvContentPartPr>
                <p14:cNvPr id="108" name="Entrada de lápiz 107">
                  <a:extLst>
                    <a:ext uri="{FF2B5EF4-FFF2-40B4-BE49-F238E27FC236}">
                      <a16:creationId xmlns:a16="http://schemas.microsoft.com/office/drawing/2014/main" id="{AE78F186-9277-4982-B4E2-074E95CA2F31}"/>
                    </a:ext>
                  </a:extLst>
                </p14:cNvPr>
                <p14:cNvContentPartPr/>
                <p14:nvPr/>
              </p14:nvContentPartPr>
              <p14:xfrm>
                <a:off x="520200" y="2416519"/>
                <a:ext cx="319680" cy="345240"/>
              </p14:xfrm>
            </p:contentPart>
          </mc:Choice>
          <mc:Fallback xmlns="">
            <p:pic>
              <p:nvPicPr>
                <p:cNvPr id="108" name="Entrada de lápiz 107">
                  <a:extLst>
                    <a:ext uri="{FF2B5EF4-FFF2-40B4-BE49-F238E27FC236}">
                      <a16:creationId xmlns:a16="http://schemas.microsoft.com/office/drawing/2014/main" id="{AE78F186-9277-4982-B4E2-074E95CA2F31}"/>
                    </a:ext>
                  </a:extLst>
                </p:cNvPr>
                <p:cNvPicPr/>
                <p:nvPr/>
              </p:nvPicPr>
              <p:blipFill>
                <a:blip r:embed="rId133"/>
                <a:stretch>
                  <a:fillRect/>
                </a:stretch>
              </p:blipFill>
              <p:spPr>
                <a:xfrm>
                  <a:off x="511560" y="2407879"/>
                  <a:ext cx="3373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Entrada de lápiz 108">
                  <a:extLst>
                    <a:ext uri="{FF2B5EF4-FFF2-40B4-BE49-F238E27FC236}">
                      <a16:creationId xmlns:a16="http://schemas.microsoft.com/office/drawing/2014/main" id="{00292ED0-5F35-4F76-98E6-5236CD6F0389}"/>
                    </a:ext>
                  </a:extLst>
                </p14:cNvPr>
                <p14:cNvContentPartPr/>
                <p14:nvPr/>
              </p14:nvContentPartPr>
              <p14:xfrm>
                <a:off x="858240" y="2666359"/>
                <a:ext cx="227880" cy="112320"/>
              </p14:xfrm>
            </p:contentPart>
          </mc:Choice>
          <mc:Fallback xmlns="">
            <p:pic>
              <p:nvPicPr>
                <p:cNvPr id="109" name="Entrada de lápiz 108">
                  <a:extLst>
                    <a:ext uri="{FF2B5EF4-FFF2-40B4-BE49-F238E27FC236}">
                      <a16:creationId xmlns:a16="http://schemas.microsoft.com/office/drawing/2014/main" id="{00292ED0-5F35-4F76-98E6-5236CD6F0389}"/>
                    </a:ext>
                  </a:extLst>
                </p:cNvPr>
                <p:cNvPicPr/>
                <p:nvPr/>
              </p:nvPicPr>
              <p:blipFill>
                <a:blip r:embed="rId135"/>
                <a:stretch>
                  <a:fillRect/>
                </a:stretch>
              </p:blipFill>
              <p:spPr>
                <a:xfrm>
                  <a:off x="849240" y="2657719"/>
                  <a:ext cx="245520" cy="129960"/>
                </a:xfrm>
                <a:prstGeom prst="rect">
                  <a:avLst/>
                </a:prstGeom>
              </p:spPr>
            </p:pic>
          </mc:Fallback>
        </mc:AlternateContent>
      </p:grpSp>
      <p:grpSp>
        <p:nvGrpSpPr>
          <p:cNvPr id="122" name="Grupo 121">
            <a:extLst>
              <a:ext uri="{FF2B5EF4-FFF2-40B4-BE49-F238E27FC236}">
                <a16:creationId xmlns:a16="http://schemas.microsoft.com/office/drawing/2014/main" id="{D3F34687-F494-4A46-987A-6A1D9480CE01}"/>
              </a:ext>
            </a:extLst>
          </p:cNvPr>
          <p:cNvGrpSpPr/>
          <p:nvPr/>
        </p:nvGrpSpPr>
        <p:grpSpPr>
          <a:xfrm>
            <a:off x="1340640" y="2614159"/>
            <a:ext cx="197280" cy="119160"/>
            <a:chOff x="1340640" y="2614159"/>
            <a:chExt cx="197280" cy="119160"/>
          </a:xfrm>
        </p:grpSpPr>
        <mc:AlternateContent xmlns:mc="http://schemas.openxmlformats.org/markup-compatibility/2006" xmlns:p14="http://schemas.microsoft.com/office/powerpoint/2010/main">
          <mc:Choice Requires="p14">
            <p:contentPart p14:bwMode="auto" r:id="rId136">
              <p14:nvContentPartPr>
                <p14:cNvPr id="110" name="Entrada de lápiz 109">
                  <a:extLst>
                    <a:ext uri="{FF2B5EF4-FFF2-40B4-BE49-F238E27FC236}">
                      <a16:creationId xmlns:a16="http://schemas.microsoft.com/office/drawing/2014/main" id="{871D0CE6-5C2F-4AF8-A36D-2FCA95BE6FC2}"/>
                    </a:ext>
                  </a:extLst>
                </p14:cNvPr>
                <p14:cNvContentPartPr/>
                <p14:nvPr/>
              </p14:nvContentPartPr>
              <p14:xfrm>
                <a:off x="1357560" y="2614159"/>
                <a:ext cx="180360" cy="33480"/>
              </p14:xfrm>
            </p:contentPart>
          </mc:Choice>
          <mc:Fallback xmlns="">
            <p:pic>
              <p:nvPicPr>
                <p:cNvPr id="110" name="Entrada de lápiz 109">
                  <a:extLst>
                    <a:ext uri="{FF2B5EF4-FFF2-40B4-BE49-F238E27FC236}">
                      <a16:creationId xmlns:a16="http://schemas.microsoft.com/office/drawing/2014/main" id="{871D0CE6-5C2F-4AF8-A36D-2FCA95BE6FC2}"/>
                    </a:ext>
                  </a:extLst>
                </p:cNvPr>
                <p:cNvPicPr/>
                <p:nvPr/>
              </p:nvPicPr>
              <p:blipFill>
                <a:blip r:embed="rId137"/>
                <a:stretch>
                  <a:fillRect/>
                </a:stretch>
              </p:blipFill>
              <p:spPr>
                <a:xfrm>
                  <a:off x="1348560" y="2605519"/>
                  <a:ext cx="198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Entrada de lápiz 110">
                  <a:extLst>
                    <a:ext uri="{FF2B5EF4-FFF2-40B4-BE49-F238E27FC236}">
                      <a16:creationId xmlns:a16="http://schemas.microsoft.com/office/drawing/2014/main" id="{5DD1955A-0552-4223-94FD-A77046660D7E}"/>
                    </a:ext>
                  </a:extLst>
                </p14:cNvPr>
                <p14:cNvContentPartPr/>
                <p14:nvPr/>
              </p14:nvContentPartPr>
              <p14:xfrm>
                <a:off x="1340640" y="2722519"/>
                <a:ext cx="162360" cy="10800"/>
              </p14:xfrm>
            </p:contentPart>
          </mc:Choice>
          <mc:Fallback xmlns="">
            <p:pic>
              <p:nvPicPr>
                <p:cNvPr id="111" name="Entrada de lápiz 110">
                  <a:extLst>
                    <a:ext uri="{FF2B5EF4-FFF2-40B4-BE49-F238E27FC236}">
                      <a16:creationId xmlns:a16="http://schemas.microsoft.com/office/drawing/2014/main" id="{5DD1955A-0552-4223-94FD-A77046660D7E}"/>
                    </a:ext>
                  </a:extLst>
                </p:cNvPr>
                <p:cNvPicPr/>
                <p:nvPr/>
              </p:nvPicPr>
              <p:blipFill>
                <a:blip r:embed="rId139"/>
                <a:stretch>
                  <a:fillRect/>
                </a:stretch>
              </p:blipFill>
              <p:spPr>
                <a:xfrm>
                  <a:off x="1331640" y="2713519"/>
                  <a:ext cx="180000" cy="28440"/>
                </a:xfrm>
                <a:prstGeom prst="rect">
                  <a:avLst/>
                </a:prstGeom>
              </p:spPr>
            </p:pic>
          </mc:Fallback>
        </mc:AlternateContent>
      </p:grpSp>
      <p:grpSp>
        <p:nvGrpSpPr>
          <p:cNvPr id="121" name="Grupo 120">
            <a:extLst>
              <a:ext uri="{FF2B5EF4-FFF2-40B4-BE49-F238E27FC236}">
                <a16:creationId xmlns:a16="http://schemas.microsoft.com/office/drawing/2014/main" id="{D38D379A-1326-40C8-AEF8-F637C87787FD}"/>
              </a:ext>
            </a:extLst>
          </p:cNvPr>
          <p:cNvGrpSpPr/>
          <p:nvPr/>
        </p:nvGrpSpPr>
        <p:grpSpPr>
          <a:xfrm>
            <a:off x="1788120" y="2491759"/>
            <a:ext cx="871920" cy="179280"/>
            <a:chOff x="1788120" y="2491759"/>
            <a:chExt cx="871920" cy="179280"/>
          </a:xfrm>
        </p:grpSpPr>
        <mc:AlternateContent xmlns:mc="http://schemas.openxmlformats.org/markup-compatibility/2006" xmlns:p14="http://schemas.microsoft.com/office/powerpoint/2010/main">
          <mc:Choice Requires="p14">
            <p:contentPart p14:bwMode="auto" r:id="rId140">
              <p14:nvContentPartPr>
                <p14:cNvPr id="112" name="Entrada de lápiz 111">
                  <a:extLst>
                    <a:ext uri="{FF2B5EF4-FFF2-40B4-BE49-F238E27FC236}">
                      <a16:creationId xmlns:a16="http://schemas.microsoft.com/office/drawing/2014/main" id="{2F60098F-4E6F-4E70-86AE-9679F4B202D4}"/>
                    </a:ext>
                  </a:extLst>
                </p14:cNvPr>
                <p14:cNvContentPartPr/>
                <p14:nvPr/>
              </p14:nvContentPartPr>
              <p14:xfrm>
                <a:off x="1788120" y="2520919"/>
                <a:ext cx="75600" cy="150120"/>
              </p14:xfrm>
            </p:contentPart>
          </mc:Choice>
          <mc:Fallback xmlns="">
            <p:pic>
              <p:nvPicPr>
                <p:cNvPr id="112" name="Entrada de lápiz 111">
                  <a:extLst>
                    <a:ext uri="{FF2B5EF4-FFF2-40B4-BE49-F238E27FC236}">
                      <a16:creationId xmlns:a16="http://schemas.microsoft.com/office/drawing/2014/main" id="{2F60098F-4E6F-4E70-86AE-9679F4B202D4}"/>
                    </a:ext>
                  </a:extLst>
                </p:cNvPr>
                <p:cNvPicPr/>
                <p:nvPr/>
              </p:nvPicPr>
              <p:blipFill>
                <a:blip r:embed="rId141"/>
                <a:stretch>
                  <a:fillRect/>
                </a:stretch>
              </p:blipFill>
              <p:spPr>
                <a:xfrm>
                  <a:off x="1779480" y="2511919"/>
                  <a:ext cx="932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3" name="Entrada de lápiz 112">
                  <a:extLst>
                    <a:ext uri="{FF2B5EF4-FFF2-40B4-BE49-F238E27FC236}">
                      <a16:creationId xmlns:a16="http://schemas.microsoft.com/office/drawing/2014/main" id="{94BCE4A8-2A81-4F3A-B4FE-31815092222A}"/>
                    </a:ext>
                  </a:extLst>
                </p14:cNvPr>
                <p14:cNvContentPartPr/>
                <p14:nvPr/>
              </p14:nvContentPartPr>
              <p14:xfrm>
                <a:off x="1942560" y="2524519"/>
                <a:ext cx="191880" cy="126000"/>
              </p14:xfrm>
            </p:contentPart>
          </mc:Choice>
          <mc:Fallback xmlns="">
            <p:pic>
              <p:nvPicPr>
                <p:cNvPr id="113" name="Entrada de lápiz 112">
                  <a:extLst>
                    <a:ext uri="{FF2B5EF4-FFF2-40B4-BE49-F238E27FC236}">
                      <a16:creationId xmlns:a16="http://schemas.microsoft.com/office/drawing/2014/main" id="{94BCE4A8-2A81-4F3A-B4FE-31815092222A}"/>
                    </a:ext>
                  </a:extLst>
                </p:cNvPr>
                <p:cNvPicPr/>
                <p:nvPr/>
              </p:nvPicPr>
              <p:blipFill>
                <a:blip r:embed="rId143"/>
                <a:stretch>
                  <a:fillRect/>
                </a:stretch>
              </p:blipFill>
              <p:spPr>
                <a:xfrm>
                  <a:off x="1933560" y="2515879"/>
                  <a:ext cx="209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4" name="Entrada de lápiz 113">
                  <a:extLst>
                    <a:ext uri="{FF2B5EF4-FFF2-40B4-BE49-F238E27FC236}">
                      <a16:creationId xmlns:a16="http://schemas.microsoft.com/office/drawing/2014/main" id="{EB78DCD9-A00F-4830-AD3B-0FF89FA518C6}"/>
                    </a:ext>
                  </a:extLst>
                </p14:cNvPr>
                <p14:cNvContentPartPr/>
                <p14:nvPr/>
              </p14:nvContentPartPr>
              <p14:xfrm>
                <a:off x="2259720" y="2491759"/>
                <a:ext cx="161640" cy="158400"/>
              </p14:xfrm>
            </p:contentPart>
          </mc:Choice>
          <mc:Fallback xmlns="">
            <p:pic>
              <p:nvPicPr>
                <p:cNvPr id="114" name="Entrada de lápiz 113">
                  <a:extLst>
                    <a:ext uri="{FF2B5EF4-FFF2-40B4-BE49-F238E27FC236}">
                      <a16:creationId xmlns:a16="http://schemas.microsoft.com/office/drawing/2014/main" id="{EB78DCD9-A00F-4830-AD3B-0FF89FA518C6}"/>
                    </a:ext>
                  </a:extLst>
                </p:cNvPr>
                <p:cNvPicPr/>
                <p:nvPr/>
              </p:nvPicPr>
              <p:blipFill>
                <a:blip r:embed="rId145"/>
                <a:stretch>
                  <a:fillRect/>
                </a:stretch>
              </p:blipFill>
              <p:spPr>
                <a:xfrm>
                  <a:off x="2250720" y="2483119"/>
                  <a:ext cx="179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5" name="Entrada de lápiz 114">
                  <a:extLst>
                    <a:ext uri="{FF2B5EF4-FFF2-40B4-BE49-F238E27FC236}">
                      <a16:creationId xmlns:a16="http://schemas.microsoft.com/office/drawing/2014/main" id="{D54BC43C-AD27-4508-9D07-0867D003C529}"/>
                    </a:ext>
                  </a:extLst>
                </p14:cNvPr>
                <p14:cNvContentPartPr/>
                <p14:nvPr/>
              </p14:nvContentPartPr>
              <p14:xfrm>
                <a:off x="2608920" y="2578519"/>
                <a:ext cx="51120" cy="33120"/>
              </p14:xfrm>
            </p:contentPart>
          </mc:Choice>
          <mc:Fallback xmlns="">
            <p:pic>
              <p:nvPicPr>
                <p:cNvPr id="115" name="Entrada de lápiz 114">
                  <a:extLst>
                    <a:ext uri="{FF2B5EF4-FFF2-40B4-BE49-F238E27FC236}">
                      <a16:creationId xmlns:a16="http://schemas.microsoft.com/office/drawing/2014/main" id="{D54BC43C-AD27-4508-9D07-0867D003C529}"/>
                    </a:ext>
                  </a:extLst>
                </p:cNvPr>
                <p:cNvPicPr/>
                <p:nvPr/>
              </p:nvPicPr>
              <p:blipFill>
                <a:blip r:embed="rId147"/>
                <a:stretch>
                  <a:fillRect/>
                </a:stretch>
              </p:blipFill>
              <p:spPr>
                <a:xfrm>
                  <a:off x="2599920" y="2569879"/>
                  <a:ext cx="68760" cy="50760"/>
                </a:xfrm>
                <a:prstGeom prst="rect">
                  <a:avLst/>
                </a:prstGeom>
              </p:spPr>
            </p:pic>
          </mc:Fallback>
        </mc:AlternateContent>
      </p:grpSp>
      <p:grpSp>
        <p:nvGrpSpPr>
          <p:cNvPr id="120" name="Grupo 119">
            <a:extLst>
              <a:ext uri="{FF2B5EF4-FFF2-40B4-BE49-F238E27FC236}">
                <a16:creationId xmlns:a16="http://schemas.microsoft.com/office/drawing/2014/main" id="{9AF1BE8A-56BD-4F39-8912-693E4382A9D8}"/>
              </a:ext>
            </a:extLst>
          </p:cNvPr>
          <p:cNvGrpSpPr/>
          <p:nvPr/>
        </p:nvGrpSpPr>
        <p:grpSpPr>
          <a:xfrm>
            <a:off x="2900880" y="2393119"/>
            <a:ext cx="660240" cy="302040"/>
            <a:chOff x="2900880" y="2393119"/>
            <a:chExt cx="660240" cy="302040"/>
          </a:xfrm>
        </p:grpSpPr>
        <mc:AlternateContent xmlns:mc="http://schemas.openxmlformats.org/markup-compatibility/2006" xmlns:p14="http://schemas.microsoft.com/office/powerpoint/2010/main">
          <mc:Choice Requires="p14">
            <p:contentPart p14:bwMode="auto" r:id="rId148">
              <p14:nvContentPartPr>
                <p14:cNvPr id="116" name="Entrada de lápiz 115">
                  <a:extLst>
                    <a:ext uri="{FF2B5EF4-FFF2-40B4-BE49-F238E27FC236}">
                      <a16:creationId xmlns:a16="http://schemas.microsoft.com/office/drawing/2014/main" id="{F17B6536-B87F-4632-A8AA-0F5858430398}"/>
                    </a:ext>
                  </a:extLst>
                </p14:cNvPr>
                <p14:cNvContentPartPr/>
                <p14:nvPr/>
              </p14:nvContentPartPr>
              <p14:xfrm>
                <a:off x="2900880" y="2393119"/>
                <a:ext cx="337680" cy="262800"/>
              </p14:xfrm>
            </p:contentPart>
          </mc:Choice>
          <mc:Fallback xmlns="">
            <p:pic>
              <p:nvPicPr>
                <p:cNvPr id="116" name="Entrada de lápiz 115">
                  <a:extLst>
                    <a:ext uri="{FF2B5EF4-FFF2-40B4-BE49-F238E27FC236}">
                      <a16:creationId xmlns:a16="http://schemas.microsoft.com/office/drawing/2014/main" id="{F17B6536-B87F-4632-A8AA-0F5858430398}"/>
                    </a:ext>
                  </a:extLst>
                </p:cNvPr>
                <p:cNvPicPr/>
                <p:nvPr/>
              </p:nvPicPr>
              <p:blipFill>
                <a:blip r:embed="rId149"/>
                <a:stretch>
                  <a:fillRect/>
                </a:stretch>
              </p:blipFill>
              <p:spPr>
                <a:xfrm>
                  <a:off x="2891880" y="2384479"/>
                  <a:ext cx="3553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7" name="Entrada de lápiz 116">
                  <a:extLst>
                    <a:ext uri="{FF2B5EF4-FFF2-40B4-BE49-F238E27FC236}">
                      <a16:creationId xmlns:a16="http://schemas.microsoft.com/office/drawing/2014/main" id="{16D03D45-D5FD-48D1-86FA-3F8BA557689B}"/>
                    </a:ext>
                  </a:extLst>
                </p14:cNvPr>
                <p14:cNvContentPartPr/>
                <p14:nvPr/>
              </p14:nvContentPartPr>
              <p14:xfrm>
                <a:off x="3321720" y="2517679"/>
                <a:ext cx="239400" cy="177480"/>
              </p14:xfrm>
            </p:contentPart>
          </mc:Choice>
          <mc:Fallback xmlns="">
            <p:pic>
              <p:nvPicPr>
                <p:cNvPr id="117" name="Entrada de lápiz 116">
                  <a:extLst>
                    <a:ext uri="{FF2B5EF4-FFF2-40B4-BE49-F238E27FC236}">
                      <a16:creationId xmlns:a16="http://schemas.microsoft.com/office/drawing/2014/main" id="{16D03D45-D5FD-48D1-86FA-3F8BA557689B}"/>
                    </a:ext>
                  </a:extLst>
                </p:cNvPr>
                <p:cNvPicPr/>
                <p:nvPr/>
              </p:nvPicPr>
              <p:blipFill>
                <a:blip r:embed="rId151"/>
                <a:stretch>
                  <a:fillRect/>
                </a:stretch>
              </p:blipFill>
              <p:spPr>
                <a:xfrm>
                  <a:off x="3312720" y="2508679"/>
                  <a:ext cx="2570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118" name="Entrada de lápiz 117">
                <a:extLst>
                  <a:ext uri="{FF2B5EF4-FFF2-40B4-BE49-F238E27FC236}">
                    <a16:creationId xmlns:a16="http://schemas.microsoft.com/office/drawing/2014/main" id="{5329FA0F-D6D3-4895-B755-AE769A1567B1}"/>
                  </a:ext>
                </a:extLst>
              </p14:cNvPr>
              <p14:cNvContentPartPr/>
              <p14:nvPr/>
            </p14:nvContentPartPr>
            <p14:xfrm>
              <a:off x="3874320" y="2474119"/>
              <a:ext cx="237240" cy="6840"/>
            </p14:xfrm>
          </p:contentPart>
        </mc:Choice>
        <mc:Fallback xmlns="">
          <p:pic>
            <p:nvPicPr>
              <p:cNvPr id="118" name="Entrada de lápiz 117">
                <a:extLst>
                  <a:ext uri="{FF2B5EF4-FFF2-40B4-BE49-F238E27FC236}">
                    <a16:creationId xmlns:a16="http://schemas.microsoft.com/office/drawing/2014/main" id="{5329FA0F-D6D3-4895-B755-AE769A1567B1}"/>
                  </a:ext>
                </a:extLst>
              </p:cNvPr>
              <p:cNvPicPr/>
              <p:nvPr/>
            </p:nvPicPr>
            <p:blipFill>
              <a:blip r:embed="rId153"/>
              <a:stretch>
                <a:fillRect/>
              </a:stretch>
            </p:blipFill>
            <p:spPr>
              <a:xfrm>
                <a:off x="3865320" y="2465119"/>
                <a:ext cx="254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9" name="Entrada de lápiz 118">
                <a:extLst>
                  <a:ext uri="{FF2B5EF4-FFF2-40B4-BE49-F238E27FC236}">
                    <a16:creationId xmlns:a16="http://schemas.microsoft.com/office/drawing/2014/main" id="{70E78B76-D634-472B-9E5E-B9607EF747DC}"/>
                  </a:ext>
                </a:extLst>
              </p14:cNvPr>
              <p14:cNvContentPartPr/>
              <p14:nvPr/>
            </p14:nvContentPartPr>
            <p14:xfrm>
              <a:off x="3896280" y="2580679"/>
              <a:ext cx="194400" cy="13320"/>
            </p14:xfrm>
          </p:contentPart>
        </mc:Choice>
        <mc:Fallback xmlns="">
          <p:pic>
            <p:nvPicPr>
              <p:cNvPr id="119" name="Entrada de lápiz 118">
                <a:extLst>
                  <a:ext uri="{FF2B5EF4-FFF2-40B4-BE49-F238E27FC236}">
                    <a16:creationId xmlns:a16="http://schemas.microsoft.com/office/drawing/2014/main" id="{70E78B76-D634-472B-9E5E-B9607EF747DC}"/>
                  </a:ext>
                </a:extLst>
              </p:cNvPr>
              <p:cNvPicPr/>
              <p:nvPr/>
            </p:nvPicPr>
            <p:blipFill>
              <a:blip r:embed="rId155"/>
              <a:stretch>
                <a:fillRect/>
              </a:stretch>
            </p:blipFill>
            <p:spPr>
              <a:xfrm>
                <a:off x="3887280" y="2571679"/>
                <a:ext cx="212040" cy="30960"/>
              </a:xfrm>
              <a:prstGeom prst="rect">
                <a:avLst/>
              </a:prstGeom>
            </p:spPr>
          </p:pic>
        </mc:Fallback>
      </mc:AlternateContent>
      <p:grpSp>
        <p:nvGrpSpPr>
          <p:cNvPr id="131" name="Grupo 130">
            <a:extLst>
              <a:ext uri="{FF2B5EF4-FFF2-40B4-BE49-F238E27FC236}">
                <a16:creationId xmlns:a16="http://schemas.microsoft.com/office/drawing/2014/main" id="{4EA67048-45F0-4C30-9E97-3530902017B8}"/>
              </a:ext>
            </a:extLst>
          </p:cNvPr>
          <p:cNvGrpSpPr/>
          <p:nvPr/>
        </p:nvGrpSpPr>
        <p:grpSpPr>
          <a:xfrm>
            <a:off x="4370040" y="2224639"/>
            <a:ext cx="2163240" cy="337680"/>
            <a:chOff x="4370040" y="2224639"/>
            <a:chExt cx="2163240" cy="337680"/>
          </a:xfrm>
        </p:grpSpPr>
        <mc:AlternateContent xmlns:mc="http://schemas.openxmlformats.org/markup-compatibility/2006" xmlns:p14="http://schemas.microsoft.com/office/powerpoint/2010/main">
          <mc:Choice Requires="p14">
            <p:contentPart p14:bwMode="auto" r:id="rId156">
              <p14:nvContentPartPr>
                <p14:cNvPr id="124" name="Entrada de lápiz 123">
                  <a:extLst>
                    <a:ext uri="{FF2B5EF4-FFF2-40B4-BE49-F238E27FC236}">
                      <a16:creationId xmlns:a16="http://schemas.microsoft.com/office/drawing/2014/main" id="{E80BFF77-62B8-4C0C-B6E3-6C2663FFDBEC}"/>
                    </a:ext>
                  </a:extLst>
                </p14:cNvPr>
                <p14:cNvContentPartPr/>
                <p14:nvPr/>
              </p14:nvContentPartPr>
              <p14:xfrm>
                <a:off x="4370040" y="2366119"/>
                <a:ext cx="258480" cy="175680"/>
              </p14:xfrm>
            </p:contentPart>
          </mc:Choice>
          <mc:Fallback xmlns="">
            <p:pic>
              <p:nvPicPr>
                <p:cNvPr id="124" name="Entrada de lápiz 123">
                  <a:extLst>
                    <a:ext uri="{FF2B5EF4-FFF2-40B4-BE49-F238E27FC236}">
                      <a16:creationId xmlns:a16="http://schemas.microsoft.com/office/drawing/2014/main" id="{E80BFF77-62B8-4C0C-B6E3-6C2663FFDBEC}"/>
                    </a:ext>
                  </a:extLst>
                </p:cNvPr>
                <p:cNvPicPr/>
                <p:nvPr/>
              </p:nvPicPr>
              <p:blipFill>
                <a:blip r:embed="rId157"/>
                <a:stretch>
                  <a:fillRect/>
                </a:stretch>
              </p:blipFill>
              <p:spPr>
                <a:xfrm>
                  <a:off x="4361400" y="2357119"/>
                  <a:ext cx="276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Entrada de lápiz 124">
                  <a:extLst>
                    <a:ext uri="{FF2B5EF4-FFF2-40B4-BE49-F238E27FC236}">
                      <a16:creationId xmlns:a16="http://schemas.microsoft.com/office/drawing/2014/main" id="{0FBD09DF-B45D-4184-9A61-AF8AA3382D19}"/>
                    </a:ext>
                  </a:extLst>
                </p14:cNvPr>
                <p14:cNvContentPartPr/>
                <p14:nvPr/>
              </p14:nvContentPartPr>
              <p14:xfrm>
                <a:off x="4698720" y="2254519"/>
                <a:ext cx="54720" cy="85320"/>
              </p14:xfrm>
            </p:contentPart>
          </mc:Choice>
          <mc:Fallback xmlns="">
            <p:pic>
              <p:nvPicPr>
                <p:cNvPr id="125" name="Entrada de lápiz 124">
                  <a:extLst>
                    <a:ext uri="{FF2B5EF4-FFF2-40B4-BE49-F238E27FC236}">
                      <a16:creationId xmlns:a16="http://schemas.microsoft.com/office/drawing/2014/main" id="{0FBD09DF-B45D-4184-9A61-AF8AA3382D19}"/>
                    </a:ext>
                  </a:extLst>
                </p:cNvPr>
                <p:cNvPicPr/>
                <p:nvPr/>
              </p:nvPicPr>
              <p:blipFill>
                <a:blip r:embed="rId159"/>
                <a:stretch>
                  <a:fillRect/>
                </a:stretch>
              </p:blipFill>
              <p:spPr>
                <a:xfrm>
                  <a:off x="4690080" y="2245519"/>
                  <a:ext cx="72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Entrada de lápiz 125">
                  <a:extLst>
                    <a:ext uri="{FF2B5EF4-FFF2-40B4-BE49-F238E27FC236}">
                      <a16:creationId xmlns:a16="http://schemas.microsoft.com/office/drawing/2014/main" id="{08FAAABE-D4C6-4B52-A087-A9E0A7395187}"/>
                    </a:ext>
                  </a:extLst>
                </p14:cNvPr>
                <p14:cNvContentPartPr/>
                <p14:nvPr/>
              </p14:nvContentPartPr>
              <p14:xfrm>
                <a:off x="4916880" y="2348119"/>
                <a:ext cx="289800" cy="214200"/>
              </p14:xfrm>
            </p:contentPart>
          </mc:Choice>
          <mc:Fallback xmlns="">
            <p:pic>
              <p:nvPicPr>
                <p:cNvPr id="126" name="Entrada de lápiz 125">
                  <a:extLst>
                    <a:ext uri="{FF2B5EF4-FFF2-40B4-BE49-F238E27FC236}">
                      <a16:creationId xmlns:a16="http://schemas.microsoft.com/office/drawing/2014/main" id="{08FAAABE-D4C6-4B52-A087-A9E0A7395187}"/>
                    </a:ext>
                  </a:extLst>
                </p:cNvPr>
                <p:cNvPicPr/>
                <p:nvPr/>
              </p:nvPicPr>
              <p:blipFill>
                <a:blip r:embed="rId161"/>
                <a:stretch>
                  <a:fillRect/>
                </a:stretch>
              </p:blipFill>
              <p:spPr>
                <a:xfrm>
                  <a:off x="4907880" y="2339479"/>
                  <a:ext cx="307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7" name="Entrada de lápiz 126">
                  <a:extLst>
                    <a:ext uri="{FF2B5EF4-FFF2-40B4-BE49-F238E27FC236}">
                      <a16:creationId xmlns:a16="http://schemas.microsoft.com/office/drawing/2014/main" id="{63C047AD-619E-4C1A-BA02-1D87A8B12F2C}"/>
                    </a:ext>
                  </a:extLst>
                </p14:cNvPr>
                <p14:cNvContentPartPr/>
                <p14:nvPr/>
              </p14:nvContentPartPr>
              <p14:xfrm>
                <a:off x="5257080" y="2343079"/>
                <a:ext cx="250560" cy="176400"/>
              </p14:xfrm>
            </p:contentPart>
          </mc:Choice>
          <mc:Fallback xmlns="">
            <p:pic>
              <p:nvPicPr>
                <p:cNvPr id="127" name="Entrada de lápiz 126">
                  <a:extLst>
                    <a:ext uri="{FF2B5EF4-FFF2-40B4-BE49-F238E27FC236}">
                      <a16:creationId xmlns:a16="http://schemas.microsoft.com/office/drawing/2014/main" id="{63C047AD-619E-4C1A-BA02-1D87A8B12F2C}"/>
                    </a:ext>
                  </a:extLst>
                </p:cNvPr>
                <p:cNvPicPr/>
                <p:nvPr/>
              </p:nvPicPr>
              <p:blipFill>
                <a:blip r:embed="rId163"/>
                <a:stretch>
                  <a:fillRect/>
                </a:stretch>
              </p:blipFill>
              <p:spPr>
                <a:xfrm>
                  <a:off x="5248440" y="2334079"/>
                  <a:ext cx="2682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8" name="Entrada de lápiz 127">
                  <a:extLst>
                    <a:ext uri="{FF2B5EF4-FFF2-40B4-BE49-F238E27FC236}">
                      <a16:creationId xmlns:a16="http://schemas.microsoft.com/office/drawing/2014/main" id="{1F814E9A-747A-4CBE-AFDB-01AB2ADF2BFF}"/>
                    </a:ext>
                  </a:extLst>
                </p14:cNvPr>
                <p14:cNvContentPartPr/>
                <p14:nvPr/>
              </p14:nvContentPartPr>
              <p14:xfrm>
                <a:off x="5397480" y="2490679"/>
                <a:ext cx="135360" cy="20160"/>
              </p14:xfrm>
            </p:contentPart>
          </mc:Choice>
          <mc:Fallback xmlns="">
            <p:pic>
              <p:nvPicPr>
                <p:cNvPr id="128" name="Entrada de lápiz 127">
                  <a:extLst>
                    <a:ext uri="{FF2B5EF4-FFF2-40B4-BE49-F238E27FC236}">
                      <a16:creationId xmlns:a16="http://schemas.microsoft.com/office/drawing/2014/main" id="{1F814E9A-747A-4CBE-AFDB-01AB2ADF2BFF}"/>
                    </a:ext>
                  </a:extLst>
                </p:cNvPr>
                <p:cNvPicPr/>
                <p:nvPr/>
              </p:nvPicPr>
              <p:blipFill>
                <a:blip r:embed="rId165"/>
                <a:stretch>
                  <a:fillRect/>
                </a:stretch>
              </p:blipFill>
              <p:spPr>
                <a:xfrm>
                  <a:off x="5388480" y="2481679"/>
                  <a:ext cx="153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9" name="Entrada de lápiz 128">
                  <a:extLst>
                    <a:ext uri="{FF2B5EF4-FFF2-40B4-BE49-F238E27FC236}">
                      <a16:creationId xmlns:a16="http://schemas.microsoft.com/office/drawing/2014/main" id="{9C3B172F-0ECD-42A3-A25C-9E8D58A5C306}"/>
                    </a:ext>
                  </a:extLst>
                </p14:cNvPr>
                <p14:cNvContentPartPr/>
                <p14:nvPr/>
              </p14:nvContentPartPr>
              <p14:xfrm>
                <a:off x="5697000" y="2368279"/>
                <a:ext cx="327600" cy="174240"/>
              </p14:xfrm>
            </p:contentPart>
          </mc:Choice>
          <mc:Fallback xmlns="">
            <p:pic>
              <p:nvPicPr>
                <p:cNvPr id="129" name="Entrada de lápiz 128">
                  <a:extLst>
                    <a:ext uri="{FF2B5EF4-FFF2-40B4-BE49-F238E27FC236}">
                      <a16:creationId xmlns:a16="http://schemas.microsoft.com/office/drawing/2014/main" id="{9C3B172F-0ECD-42A3-A25C-9E8D58A5C306}"/>
                    </a:ext>
                  </a:extLst>
                </p:cNvPr>
                <p:cNvPicPr/>
                <p:nvPr/>
              </p:nvPicPr>
              <p:blipFill>
                <a:blip r:embed="rId167"/>
                <a:stretch>
                  <a:fillRect/>
                </a:stretch>
              </p:blipFill>
              <p:spPr>
                <a:xfrm>
                  <a:off x="5688360" y="2359279"/>
                  <a:ext cx="345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Entrada de lápiz 129">
                  <a:extLst>
                    <a:ext uri="{FF2B5EF4-FFF2-40B4-BE49-F238E27FC236}">
                      <a16:creationId xmlns:a16="http://schemas.microsoft.com/office/drawing/2014/main" id="{8766458E-66ED-445A-9E7B-A067664DA0A7}"/>
                    </a:ext>
                  </a:extLst>
                </p14:cNvPr>
                <p14:cNvContentPartPr/>
                <p14:nvPr/>
              </p14:nvContentPartPr>
              <p14:xfrm>
                <a:off x="6188760" y="2224639"/>
                <a:ext cx="344520" cy="299880"/>
              </p14:xfrm>
            </p:contentPart>
          </mc:Choice>
          <mc:Fallback xmlns="">
            <p:pic>
              <p:nvPicPr>
                <p:cNvPr id="130" name="Entrada de lápiz 129">
                  <a:extLst>
                    <a:ext uri="{FF2B5EF4-FFF2-40B4-BE49-F238E27FC236}">
                      <a16:creationId xmlns:a16="http://schemas.microsoft.com/office/drawing/2014/main" id="{8766458E-66ED-445A-9E7B-A067664DA0A7}"/>
                    </a:ext>
                  </a:extLst>
                </p:cNvPr>
                <p:cNvPicPr/>
                <p:nvPr/>
              </p:nvPicPr>
              <p:blipFill>
                <a:blip r:embed="rId169"/>
                <a:stretch>
                  <a:fillRect/>
                </a:stretch>
              </p:blipFill>
              <p:spPr>
                <a:xfrm>
                  <a:off x="6179760" y="2215639"/>
                  <a:ext cx="362160" cy="317520"/>
                </a:xfrm>
                <a:prstGeom prst="rect">
                  <a:avLst/>
                </a:prstGeom>
              </p:spPr>
            </p:pic>
          </mc:Fallback>
        </mc:AlternateContent>
      </p:grpSp>
      <p:grpSp>
        <p:nvGrpSpPr>
          <p:cNvPr id="138" name="Grupo 137">
            <a:extLst>
              <a:ext uri="{FF2B5EF4-FFF2-40B4-BE49-F238E27FC236}">
                <a16:creationId xmlns:a16="http://schemas.microsoft.com/office/drawing/2014/main" id="{3325514A-DCC4-4044-9251-9799F0AEDA8E}"/>
              </a:ext>
            </a:extLst>
          </p:cNvPr>
          <p:cNvGrpSpPr/>
          <p:nvPr/>
        </p:nvGrpSpPr>
        <p:grpSpPr>
          <a:xfrm>
            <a:off x="621720" y="3254239"/>
            <a:ext cx="593640" cy="348840"/>
            <a:chOff x="621720" y="3254239"/>
            <a:chExt cx="593640" cy="348840"/>
          </a:xfrm>
        </p:grpSpPr>
        <mc:AlternateContent xmlns:mc="http://schemas.openxmlformats.org/markup-compatibility/2006" xmlns:p14="http://schemas.microsoft.com/office/powerpoint/2010/main">
          <mc:Choice Requires="p14">
            <p:contentPart p14:bwMode="auto" r:id="rId170">
              <p14:nvContentPartPr>
                <p14:cNvPr id="132" name="Entrada de lápiz 131">
                  <a:extLst>
                    <a:ext uri="{FF2B5EF4-FFF2-40B4-BE49-F238E27FC236}">
                      <a16:creationId xmlns:a16="http://schemas.microsoft.com/office/drawing/2014/main" id="{1E2B8266-7F86-473E-8096-B4F51FD27A88}"/>
                    </a:ext>
                  </a:extLst>
                </p14:cNvPr>
                <p14:cNvContentPartPr/>
                <p14:nvPr/>
              </p14:nvContentPartPr>
              <p14:xfrm>
                <a:off x="621720" y="3254239"/>
                <a:ext cx="357120" cy="289080"/>
              </p14:xfrm>
            </p:contentPart>
          </mc:Choice>
          <mc:Fallback xmlns="">
            <p:pic>
              <p:nvPicPr>
                <p:cNvPr id="132" name="Entrada de lápiz 131">
                  <a:extLst>
                    <a:ext uri="{FF2B5EF4-FFF2-40B4-BE49-F238E27FC236}">
                      <a16:creationId xmlns:a16="http://schemas.microsoft.com/office/drawing/2014/main" id="{1E2B8266-7F86-473E-8096-B4F51FD27A88}"/>
                    </a:ext>
                  </a:extLst>
                </p:cNvPr>
                <p:cNvPicPr/>
                <p:nvPr/>
              </p:nvPicPr>
              <p:blipFill>
                <a:blip r:embed="rId171"/>
                <a:stretch>
                  <a:fillRect/>
                </a:stretch>
              </p:blipFill>
              <p:spPr>
                <a:xfrm>
                  <a:off x="612720" y="3245239"/>
                  <a:ext cx="374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Entrada de lápiz 132">
                  <a:extLst>
                    <a:ext uri="{FF2B5EF4-FFF2-40B4-BE49-F238E27FC236}">
                      <a16:creationId xmlns:a16="http://schemas.microsoft.com/office/drawing/2014/main" id="{82B487DB-341F-4C11-B7A6-3B338CF87AA1}"/>
                    </a:ext>
                  </a:extLst>
                </p14:cNvPr>
                <p14:cNvContentPartPr/>
                <p14:nvPr/>
              </p14:nvContentPartPr>
              <p14:xfrm>
                <a:off x="1013040" y="3440719"/>
                <a:ext cx="199800" cy="162360"/>
              </p14:xfrm>
            </p:contentPart>
          </mc:Choice>
          <mc:Fallback xmlns="">
            <p:pic>
              <p:nvPicPr>
                <p:cNvPr id="133" name="Entrada de lápiz 132">
                  <a:extLst>
                    <a:ext uri="{FF2B5EF4-FFF2-40B4-BE49-F238E27FC236}">
                      <a16:creationId xmlns:a16="http://schemas.microsoft.com/office/drawing/2014/main" id="{82B487DB-341F-4C11-B7A6-3B338CF87AA1}"/>
                    </a:ext>
                  </a:extLst>
                </p:cNvPr>
                <p:cNvPicPr/>
                <p:nvPr/>
              </p:nvPicPr>
              <p:blipFill>
                <a:blip r:embed="rId173"/>
                <a:stretch>
                  <a:fillRect/>
                </a:stretch>
              </p:blipFill>
              <p:spPr>
                <a:xfrm>
                  <a:off x="1004400" y="3431719"/>
                  <a:ext cx="21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Entrada de lápiz 133">
                  <a:extLst>
                    <a:ext uri="{FF2B5EF4-FFF2-40B4-BE49-F238E27FC236}">
                      <a16:creationId xmlns:a16="http://schemas.microsoft.com/office/drawing/2014/main" id="{63ACE2F5-66F6-4D3E-86F3-54110AB30BC1}"/>
                    </a:ext>
                  </a:extLst>
                </p14:cNvPr>
                <p14:cNvContentPartPr/>
                <p14:nvPr/>
              </p14:nvContentPartPr>
              <p14:xfrm>
                <a:off x="1034640" y="3534679"/>
                <a:ext cx="100080" cy="13680"/>
              </p14:xfrm>
            </p:contentPart>
          </mc:Choice>
          <mc:Fallback xmlns="">
            <p:pic>
              <p:nvPicPr>
                <p:cNvPr id="134" name="Entrada de lápiz 133">
                  <a:extLst>
                    <a:ext uri="{FF2B5EF4-FFF2-40B4-BE49-F238E27FC236}">
                      <a16:creationId xmlns:a16="http://schemas.microsoft.com/office/drawing/2014/main" id="{63ACE2F5-66F6-4D3E-86F3-54110AB30BC1}"/>
                    </a:ext>
                  </a:extLst>
                </p:cNvPr>
                <p:cNvPicPr/>
                <p:nvPr/>
              </p:nvPicPr>
              <p:blipFill>
                <a:blip r:embed="rId175"/>
                <a:stretch>
                  <a:fillRect/>
                </a:stretch>
              </p:blipFill>
              <p:spPr>
                <a:xfrm>
                  <a:off x="1026000" y="3526039"/>
                  <a:ext cx="117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Entrada de lápiz 134">
                  <a:extLst>
                    <a:ext uri="{FF2B5EF4-FFF2-40B4-BE49-F238E27FC236}">
                      <a16:creationId xmlns:a16="http://schemas.microsoft.com/office/drawing/2014/main" id="{2104A8A4-339D-4322-ADD3-4D8F594700FF}"/>
                    </a:ext>
                  </a:extLst>
                </p14:cNvPr>
                <p14:cNvContentPartPr/>
                <p14:nvPr/>
              </p14:nvContentPartPr>
              <p14:xfrm>
                <a:off x="1002960" y="3466639"/>
                <a:ext cx="212400" cy="34920"/>
              </p14:xfrm>
            </p:contentPart>
          </mc:Choice>
          <mc:Fallback xmlns="">
            <p:pic>
              <p:nvPicPr>
                <p:cNvPr id="135" name="Entrada de lápiz 134">
                  <a:extLst>
                    <a:ext uri="{FF2B5EF4-FFF2-40B4-BE49-F238E27FC236}">
                      <a16:creationId xmlns:a16="http://schemas.microsoft.com/office/drawing/2014/main" id="{2104A8A4-339D-4322-ADD3-4D8F594700FF}"/>
                    </a:ext>
                  </a:extLst>
                </p:cNvPr>
                <p:cNvPicPr/>
                <p:nvPr/>
              </p:nvPicPr>
              <p:blipFill>
                <a:blip r:embed="rId177"/>
                <a:stretch>
                  <a:fillRect/>
                </a:stretch>
              </p:blipFill>
              <p:spPr>
                <a:xfrm>
                  <a:off x="993960" y="3457639"/>
                  <a:ext cx="23004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6" name="Entrada de lápiz 135">
                <a:extLst>
                  <a:ext uri="{FF2B5EF4-FFF2-40B4-BE49-F238E27FC236}">
                    <a16:creationId xmlns:a16="http://schemas.microsoft.com/office/drawing/2014/main" id="{3DEAB8DA-58FD-4430-8E54-6CA909436B00}"/>
                  </a:ext>
                </a:extLst>
              </p14:cNvPr>
              <p14:cNvContentPartPr/>
              <p14:nvPr/>
            </p14:nvContentPartPr>
            <p14:xfrm>
              <a:off x="1523880" y="3361879"/>
              <a:ext cx="204480" cy="19440"/>
            </p14:xfrm>
          </p:contentPart>
        </mc:Choice>
        <mc:Fallback xmlns="">
          <p:pic>
            <p:nvPicPr>
              <p:cNvPr id="136" name="Entrada de lápiz 135">
                <a:extLst>
                  <a:ext uri="{FF2B5EF4-FFF2-40B4-BE49-F238E27FC236}">
                    <a16:creationId xmlns:a16="http://schemas.microsoft.com/office/drawing/2014/main" id="{3DEAB8DA-58FD-4430-8E54-6CA909436B00}"/>
                  </a:ext>
                </a:extLst>
              </p:cNvPr>
              <p:cNvPicPr/>
              <p:nvPr/>
            </p:nvPicPr>
            <p:blipFill>
              <a:blip r:embed="rId179"/>
              <a:stretch>
                <a:fillRect/>
              </a:stretch>
            </p:blipFill>
            <p:spPr>
              <a:xfrm>
                <a:off x="1515240" y="3352879"/>
                <a:ext cx="222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Entrada de lápiz 136">
                <a:extLst>
                  <a:ext uri="{FF2B5EF4-FFF2-40B4-BE49-F238E27FC236}">
                    <a16:creationId xmlns:a16="http://schemas.microsoft.com/office/drawing/2014/main" id="{70FFAAD5-2726-4C29-B9B9-D601E7B745EE}"/>
                  </a:ext>
                </a:extLst>
              </p14:cNvPr>
              <p14:cNvContentPartPr/>
              <p14:nvPr/>
            </p14:nvContentPartPr>
            <p14:xfrm>
              <a:off x="1518480" y="3484999"/>
              <a:ext cx="131040" cy="10080"/>
            </p14:xfrm>
          </p:contentPart>
        </mc:Choice>
        <mc:Fallback xmlns="">
          <p:pic>
            <p:nvPicPr>
              <p:cNvPr id="137" name="Entrada de lápiz 136">
                <a:extLst>
                  <a:ext uri="{FF2B5EF4-FFF2-40B4-BE49-F238E27FC236}">
                    <a16:creationId xmlns:a16="http://schemas.microsoft.com/office/drawing/2014/main" id="{70FFAAD5-2726-4C29-B9B9-D601E7B745EE}"/>
                  </a:ext>
                </a:extLst>
              </p:cNvPr>
              <p:cNvPicPr/>
              <p:nvPr/>
            </p:nvPicPr>
            <p:blipFill>
              <a:blip r:embed="rId181"/>
              <a:stretch>
                <a:fillRect/>
              </a:stretch>
            </p:blipFill>
            <p:spPr>
              <a:xfrm>
                <a:off x="1509480" y="3475999"/>
                <a:ext cx="148680" cy="27720"/>
              </a:xfrm>
              <a:prstGeom prst="rect">
                <a:avLst/>
              </a:prstGeom>
            </p:spPr>
          </p:pic>
        </mc:Fallback>
      </mc:AlternateContent>
      <p:grpSp>
        <p:nvGrpSpPr>
          <p:cNvPr id="145" name="Grupo 144">
            <a:extLst>
              <a:ext uri="{FF2B5EF4-FFF2-40B4-BE49-F238E27FC236}">
                <a16:creationId xmlns:a16="http://schemas.microsoft.com/office/drawing/2014/main" id="{FAF51BF0-8D18-42E0-BDB1-EDD66ABEDF90}"/>
              </a:ext>
            </a:extLst>
          </p:cNvPr>
          <p:cNvGrpSpPr/>
          <p:nvPr/>
        </p:nvGrpSpPr>
        <p:grpSpPr>
          <a:xfrm>
            <a:off x="1997280" y="3114199"/>
            <a:ext cx="1722240" cy="363240"/>
            <a:chOff x="1997280" y="3114199"/>
            <a:chExt cx="1722240" cy="363240"/>
          </a:xfrm>
        </p:grpSpPr>
        <mc:AlternateContent xmlns:mc="http://schemas.openxmlformats.org/markup-compatibility/2006" xmlns:p14="http://schemas.microsoft.com/office/powerpoint/2010/main">
          <mc:Choice Requires="p14">
            <p:contentPart p14:bwMode="auto" r:id="rId182">
              <p14:nvContentPartPr>
                <p14:cNvPr id="139" name="Entrada de lápiz 138">
                  <a:extLst>
                    <a:ext uri="{FF2B5EF4-FFF2-40B4-BE49-F238E27FC236}">
                      <a16:creationId xmlns:a16="http://schemas.microsoft.com/office/drawing/2014/main" id="{13947511-73D5-4257-ABEF-B4DB140CAB39}"/>
                    </a:ext>
                  </a:extLst>
                </p14:cNvPr>
                <p14:cNvContentPartPr/>
                <p14:nvPr/>
              </p14:nvContentPartPr>
              <p14:xfrm>
                <a:off x="1997280" y="3114199"/>
                <a:ext cx="381240" cy="332280"/>
              </p14:xfrm>
            </p:contentPart>
          </mc:Choice>
          <mc:Fallback xmlns="">
            <p:pic>
              <p:nvPicPr>
                <p:cNvPr id="139" name="Entrada de lápiz 138">
                  <a:extLst>
                    <a:ext uri="{FF2B5EF4-FFF2-40B4-BE49-F238E27FC236}">
                      <a16:creationId xmlns:a16="http://schemas.microsoft.com/office/drawing/2014/main" id="{13947511-73D5-4257-ABEF-B4DB140CAB39}"/>
                    </a:ext>
                  </a:extLst>
                </p:cNvPr>
                <p:cNvPicPr/>
                <p:nvPr/>
              </p:nvPicPr>
              <p:blipFill>
                <a:blip r:embed="rId183"/>
                <a:stretch>
                  <a:fillRect/>
                </a:stretch>
              </p:blipFill>
              <p:spPr>
                <a:xfrm>
                  <a:off x="1988640" y="3105559"/>
                  <a:ext cx="3988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Entrada de lápiz 139">
                  <a:extLst>
                    <a:ext uri="{FF2B5EF4-FFF2-40B4-BE49-F238E27FC236}">
                      <a16:creationId xmlns:a16="http://schemas.microsoft.com/office/drawing/2014/main" id="{46B1400C-03A9-426B-89D5-89C608D558E3}"/>
                    </a:ext>
                  </a:extLst>
                </p14:cNvPr>
                <p14:cNvContentPartPr/>
                <p14:nvPr/>
              </p14:nvContentPartPr>
              <p14:xfrm>
                <a:off x="2441520" y="3385639"/>
                <a:ext cx="198000" cy="91800"/>
              </p14:xfrm>
            </p:contentPart>
          </mc:Choice>
          <mc:Fallback xmlns="">
            <p:pic>
              <p:nvPicPr>
                <p:cNvPr id="140" name="Entrada de lápiz 139">
                  <a:extLst>
                    <a:ext uri="{FF2B5EF4-FFF2-40B4-BE49-F238E27FC236}">
                      <a16:creationId xmlns:a16="http://schemas.microsoft.com/office/drawing/2014/main" id="{46B1400C-03A9-426B-89D5-89C608D558E3}"/>
                    </a:ext>
                  </a:extLst>
                </p:cNvPr>
                <p:cNvPicPr/>
                <p:nvPr/>
              </p:nvPicPr>
              <p:blipFill>
                <a:blip r:embed="rId185"/>
                <a:stretch>
                  <a:fillRect/>
                </a:stretch>
              </p:blipFill>
              <p:spPr>
                <a:xfrm>
                  <a:off x="2432880" y="3376639"/>
                  <a:ext cx="2156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2" name="Entrada de lápiz 141">
                  <a:extLst>
                    <a:ext uri="{FF2B5EF4-FFF2-40B4-BE49-F238E27FC236}">
                      <a16:creationId xmlns:a16="http://schemas.microsoft.com/office/drawing/2014/main" id="{4C2312A6-7500-4BDD-835E-371144372AAF}"/>
                    </a:ext>
                  </a:extLst>
                </p14:cNvPr>
                <p14:cNvContentPartPr/>
                <p14:nvPr/>
              </p14:nvContentPartPr>
              <p14:xfrm>
                <a:off x="2927520" y="3257119"/>
                <a:ext cx="45720" cy="141480"/>
              </p14:xfrm>
            </p:contentPart>
          </mc:Choice>
          <mc:Fallback xmlns="">
            <p:pic>
              <p:nvPicPr>
                <p:cNvPr id="142" name="Entrada de lápiz 141">
                  <a:extLst>
                    <a:ext uri="{FF2B5EF4-FFF2-40B4-BE49-F238E27FC236}">
                      <a16:creationId xmlns:a16="http://schemas.microsoft.com/office/drawing/2014/main" id="{4C2312A6-7500-4BDD-835E-371144372AAF}"/>
                    </a:ext>
                  </a:extLst>
                </p:cNvPr>
                <p:cNvPicPr/>
                <p:nvPr/>
              </p:nvPicPr>
              <p:blipFill>
                <a:blip r:embed="rId187"/>
                <a:stretch>
                  <a:fillRect/>
                </a:stretch>
              </p:blipFill>
              <p:spPr>
                <a:xfrm>
                  <a:off x="2918880" y="3248119"/>
                  <a:ext cx="63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Entrada de lápiz 142">
                  <a:extLst>
                    <a:ext uri="{FF2B5EF4-FFF2-40B4-BE49-F238E27FC236}">
                      <a16:creationId xmlns:a16="http://schemas.microsoft.com/office/drawing/2014/main" id="{9E5B05AF-9083-49C0-AF9E-1A1E54A5FB63}"/>
                    </a:ext>
                  </a:extLst>
                </p14:cNvPr>
                <p14:cNvContentPartPr/>
                <p14:nvPr/>
              </p14:nvContentPartPr>
              <p14:xfrm>
                <a:off x="2855520" y="3358639"/>
                <a:ext cx="195120" cy="18720"/>
              </p14:xfrm>
            </p:contentPart>
          </mc:Choice>
          <mc:Fallback xmlns="">
            <p:pic>
              <p:nvPicPr>
                <p:cNvPr id="143" name="Entrada de lápiz 142">
                  <a:extLst>
                    <a:ext uri="{FF2B5EF4-FFF2-40B4-BE49-F238E27FC236}">
                      <a16:creationId xmlns:a16="http://schemas.microsoft.com/office/drawing/2014/main" id="{9E5B05AF-9083-49C0-AF9E-1A1E54A5FB63}"/>
                    </a:ext>
                  </a:extLst>
                </p:cNvPr>
                <p:cNvPicPr/>
                <p:nvPr/>
              </p:nvPicPr>
              <p:blipFill>
                <a:blip r:embed="rId189"/>
                <a:stretch>
                  <a:fillRect/>
                </a:stretch>
              </p:blipFill>
              <p:spPr>
                <a:xfrm>
                  <a:off x="2846880" y="3349999"/>
                  <a:ext cx="212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4" name="Entrada de lápiz 143">
                  <a:extLst>
                    <a:ext uri="{FF2B5EF4-FFF2-40B4-BE49-F238E27FC236}">
                      <a16:creationId xmlns:a16="http://schemas.microsoft.com/office/drawing/2014/main" id="{00512201-2001-4C1F-9AFE-6A6124179D0F}"/>
                    </a:ext>
                  </a:extLst>
                </p14:cNvPr>
                <p14:cNvContentPartPr/>
                <p14:nvPr/>
              </p14:nvContentPartPr>
              <p14:xfrm>
                <a:off x="3250800" y="3153079"/>
                <a:ext cx="468720" cy="313560"/>
              </p14:xfrm>
            </p:contentPart>
          </mc:Choice>
          <mc:Fallback xmlns="">
            <p:pic>
              <p:nvPicPr>
                <p:cNvPr id="144" name="Entrada de lápiz 143">
                  <a:extLst>
                    <a:ext uri="{FF2B5EF4-FFF2-40B4-BE49-F238E27FC236}">
                      <a16:creationId xmlns:a16="http://schemas.microsoft.com/office/drawing/2014/main" id="{00512201-2001-4C1F-9AFE-6A6124179D0F}"/>
                    </a:ext>
                  </a:extLst>
                </p:cNvPr>
                <p:cNvPicPr/>
                <p:nvPr/>
              </p:nvPicPr>
              <p:blipFill>
                <a:blip r:embed="rId191"/>
                <a:stretch>
                  <a:fillRect/>
                </a:stretch>
              </p:blipFill>
              <p:spPr>
                <a:xfrm>
                  <a:off x="3241800" y="3144079"/>
                  <a:ext cx="486360" cy="33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49" name="Entrada de lápiz 148">
                <a:extLst>
                  <a:ext uri="{FF2B5EF4-FFF2-40B4-BE49-F238E27FC236}">
                    <a16:creationId xmlns:a16="http://schemas.microsoft.com/office/drawing/2014/main" id="{00A1369A-482E-426E-AE52-736332E63FE2}"/>
                  </a:ext>
                </a:extLst>
              </p14:cNvPr>
              <p14:cNvContentPartPr/>
              <p14:nvPr/>
            </p14:nvContentPartPr>
            <p14:xfrm>
              <a:off x="4102200" y="3239479"/>
              <a:ext cx="249840" cy="18720"/>
            </p14:xfrm>
          </p:contentPart>
        </mc:Choice>
        <mc:Fallback xmlns="">
          <p:pic>
            <p:nvPicPr>
              <p:cNvPr id="149" name="Entrada de lápiz 148">
                <a:extLst>
                  <a:ext uri="{FF2B5EF4-FFF2-40B4-BE49-F238E27FC236}">
                    <a16:creationId xmlns:a16="http://schemas.microsoft.com/office/drawing/2014/main" id="{00A1369A-482E-426E-AE52-736332E63FE2}"/>
                  </a:ext>
                </a:extLst>
              </p:cNvPr>
              <p:cNvPicPr/>
              <p:nvPr/>
            </p:nvPicPr>
            <p:blipFill>
              <a:blip r:embed="rId193"/>
              <a:stretch>
                <a:fillRect/>
              </a:stretch>
            </p:blipFill>
            <p:spPr>
              <a:xfrm>
                <a:off x="4093200" y="3230479"/>
                <a:ext cx="267480" cy="36360"/>
              </a:xfrm>
              <a:prstGeom prst="rect">
                <a:avLst/>
              </a:prstGeom>
            </p:spPr>
          </p:pic>
        </mc:Fallback>
      </mc:AlternateContent>
      <p:grpSp>
        <p:nvGrpSpPr>
          <p:cNvPr id="151" name="Grupo 150">
            <a:extLst>
              <a:ext uri="{FF2B5EF4-FFF2-40B4-BE49-F238E27FC236}">
                <a16:creationId xmlns:a16="http://schemas.microsoft.com/office/drawing/2014/main" id="{3899323F-8DDC-4172-92FA-A146FCF777DD}"/>
              </a:ext>
            </a:extLst>
          </p:cNvPr>
          <p:cNvGrpSpPr/>
          <p:nvPr/>
        </p:nvGrpSpPr>
        <p:grpSpPr>
          <a:xfrm>
            <a:off x="3729600" y="3360439"/>
            <a:ext cx="601560" cy="140760"/>
            <a:chOff x="3729600" y="3360439"/>
            <a:chExt cx="601560" cy="140760"/>
          </a:xfrm>
        </p:grpSpPr>
        <mc:AlternateContent xmlns:mc="http://schemas.openxmlformats.org/markup-compatibility/2006" xmlns:p14="http://schemas.microsoft.com/office/powerpoint/2010/main">
          <mc:Choice Requires="p14">
            <p:contentPart p14:bwMode="auto" r:id="rId194">
              <p14:nvContentPartPr>
                <p14:cNvPr id="146" name="Entrada de lápiz 145">
                  <a:extLst>
                    <a:ext uri="{FF2B5EF4-FFF2-40B4-BE49-F238E27FC236}">
                      <a16:creationId xmlns:a16="http://schemas.microsoft.com/office/drawing/2014/main" id="{BC503842-F851-4CC5-BEB5-D2CC10D2935B}"/>
                    </a:ext>
                  </a:extLst>
                </p14:cNvPr>
                <p14:cNvContentPartPr/>
                <p14:nvPr/>
              </p14:nvContentPartPr>
              <p14:xfrm>
                <a:off x="3753360" y="3387079"/>
                <a:ext cx="175320" cy="114120"/>
              </p14:xfrm>
            </p:contentPart>
          </mc:Choice>
          <mc:Fallback xmlns="">
            <p:pic>
              <p:nvPicPr>
                <p:cNvPr id="146" name="Entrada de lápiz 145">
                  <a:extLst>
                    <a:ext uri="{FF2B5EF4-FFF2-40B4-BE49-F238E27FC236}">
                      <a16:creationId xmlns:a16="http://schemas.microsoft.com/office/drawing/2014/main" id="{BC503842-F851-4CC5-BEB5-D2CC10D2935B}"/>
                    </a:ext>
                  </a:extLst>
                </p:cNvPr>
                <p:cNvPicPr/>
                <p:nvPr/>
              </p:nvPicPr>
              <p:blipFill>
                <a:blip r:embed="rId195"/>
                <a:stretch>
                  <a:fillRect/>
                </a:stretch>
              </p:blipFill>
              <p:spPr>
                <a:xfrm>
                  <a:off x="3744360" y="3378079"/>
                  <a:ext cx="192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7" name="Entrada de lápiz 146">
                  <a:extLst>
                    <a:ext uri="{FF2B5EF4-FFF2-40B4-BE49-F238E27FC236}">
                      <a16:creationId xmlns:a16="http://schemas.microsoft.com/office/drawing/2014/main" id="{F0482CFC-68F8-47E3-A78F-8AB50C316662}"/>
                    </a:ext>
                  </a:extLst>
                </p14:cNvPr>
                <p14:cNvContentPartPr/>
                <p14:nvPr/>
              </p14:nvContentPartPr>
              <p14:xfrm>
                <a:off x="3768840" y="3433519"/>
                <a:ext cx="71280" cy="23400"/>
              </p14:xfrm>
            </p:contentPart>
          </mc:Choice>
          <mc:Fallback xmlns="">
            <p:pic>
              <p:nvPicPr>
                <p:cNvPr id="147" name="Entrada de lápiz 146">
                  <a:extLst>
                    <a:ext uri="{FF2B5EF4-FFF2-40B4-BE49-F238E27FC236}">
                      <a16:creationId xmlns:a16="http://schemas.microsoft.com/office/drawing/2014/main" id="{F0482CFC-68F8-47E3-A78F-8AB50C316662}"/>
                    </a:ext>
                  </a:extLst>
                </p:cNvPr>
                <p:cNvPicPr/>
                <p:nvPr/>
              </p:nvPicPr>
              <p:blipFill>
                <a:blip r:embed="rId197"/>
                <a:stretch>
                  <a:fillRect/>
                </a:stretch>
              </p:blipFill>
              <p:spPr>
                <a:xfrm>
                  <a:off x="3760200" y="3424879"/>
                  <a:ext cx="88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8" name="Entrada de lápiz 147">
                  <a:extLst>
                    <a:ext uri="{FF2B5EF4-FFF2-40B4-BE49-F238E27FC236}">
                      <a16:creationId xmlns:a16="http://schemas.microsoft.com/office/drawing/2014/main" id="{914948B4-44FE-4A73-AEA6-312A1A6823DD}"/>
                    </a:ext>
                  </a:extLst>
                </p14:cNvPr>
                <p14:cNvContentPartPr/>
                <p14:nvPr/>
              </p14:nvContentPartPr>
              <p14:xfrm>
                <a:off x="3729600" y="3384919"/>
                <a:ext cx="128520" cy="38160"/>
              </p14:xfrm>
            </p:contentPart>
          </mc:Choice>
          <mc:Fallback xmlns="">
            <p:pic>
              <p:nvPicPr>
                <p:cNvPr id="148" name="Entrada de lápiz 147">
                  <a:extLst>
                    <a:ext uri="{FF2B5EF4-FFF2-40B4-BE49-F238E27FC236}">
                      <a16:creationId xmlns:a16="http://schemas.microsoft.com/office/drawing/2014/main" id="{914948B4-44FE-4A73-AEA6-312A1A6823DD}"/>
                    </a:ext>
                  </a:extLst>
                </p:cNvPr>
                <p:cNvPicPr/>
                <p:nvPr/>
              </p:nvPicPr>
              <p:blipFill>
                <a:blip r:embed="rId199"/>
                <a:stretch>
                  <a:fillRect/>
                </a:stretch>
              </p:blipFill>
              <p:spPr>
                <a:xfrm>
                  <a:off x="3720600" y="3376279"/>
                  <a:ext cx="1461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Entrada de lápiz 149">
                  <a:extLst>
                    <a:ext uri="{FF2B5EF4-FFF2-40B4-BE49-F238E27FC236}">
                      <a16:creationId xmlns:a16="http://schemas.microsoft.com/office/drawing/2014/main" id="{0E959110-EBD7-4017-BC68-8ED9E491CAA8}"/>
                    </a:ext>
                  </a:extLst>
                </p14:cNvPr>
                <p14:cNvContentPartPr/>
                <p14:nvPr/>
              </p14:nvContentPartPr>
              <p14:xfrm>
                <a:off x="4138560" y="3360439"/>
                <a:ext cx="192600" cy="20880"/>
              </p14:xfrm>
            </p:contentPart>
          </mc:Choice>
          <mc:Fallback xmlns="">
            <p:pic>
              <p:nvPicPr>
                <p:cNvPr id="150" name="Entrada de lápiz 149">
                  <a:extLst>
                    <a:ext uri="{FF2B5EF4-FFF2-40B4-BE49-F238E27FC236}">
                      <a16:creationId xmlns:a16="http://schemas.microsoft.com/office/drawing/2014/main" id="{0E959110-EBD7-4017-BC68-8ED9E491CAA8}"/>
                    </a:ext>
                  </a:extLst>
                </p:cNvPr>
                <p:cNvPicPr/>
                <p:nvPr/>
              </p:nvPicPr>
              <p:blipFill>
                <a:blip r:embed="rId201"/>
                <a:stretch>
                  <a:fillRect/>
                </a:stretch>
              </p:blipFill>
              <p:spPr>
                <a:xfrm>
                  <a:off x="4129920" y="3351439"/>
                  <a:ext cx="210240" cy="38520"/>
                </a:xfrm>
                <a:prstGeom prst="rect">
                  <a:avLst/>
                </a:prstGeom>
              </p:spPr>
            </p:pic>
          </mc:Fallback>
        </mc:AlternateContent>
      </p:grpSp>
      <p:grpSp>
        <p:nvGrpSpPr>
          <p:cNvPr id="157" name="Grupo 156">
            <a:extLst>
              <a:ext uri="{FF2B5EF4-FFF2-40B4-BE49-F238E27FC236}">
                <a16:creationId xmlns:a16="http://schemas.microsoft.com/office/drawing/2014/main" id="{9D01930E-4DC4-434C-9B3A-C1B93E9E57E2}"/>
              </a:ext>
            </a:extLst>
          </p:cNvPr>
          <p:cNvGrpSpPr/>
          <p:nvPr/>
        </p:nvGrpSpPr>
        <p:grpSpPr>
          <a:xfrm>
            <a:off x="4585320" y="3061639"/>
            <a:ext cx="676440" cy="275400"/>
            <a:chOff x="4585320" y="3061639"/>
            <a:chExt cx="676440" cy="275400"/>
          </a:xfrm>
        </p:grpSpPr>
        <mc:AlternateContent xmlns:mc="http://schemas.openxmlformats.org/markup-compatibility/2006" xmlns:p14="http://schemas.microsoft.com/office/powerpoint/2010/main">
          <mc:Choice Requires="p14">
            <p:contentPart p14:bwMode="auto" r:id="rId202">
              <p14:nvContentPartPr>
                <p14:cNvPr id="152" name="Entrada de lápiz 151">
                  <a:extLst>
                    <a:ext uri="{FF2B5EF4-FFF2-40B4-BE49-F238E27FC236}">
                      <a16:creationId xmlns:a16="http://schemas.microsoft.com/office/drawing/2014/main" id="{DC87E10C-5476-4991-8CAB-115979F74B88}"/>
                    </a:ext>
                  </a:extLst>
                </p14:cNvPr>
                <p14:cNvContentPartPr/>
                <p14:nvPr/>
              </p14:nvContentPartPr>
              <p14:xfrm>
                <a:off x="4585320" y="3157039"/>
                <a:ext cx="231480" cy="180000"/>
              </p14:xfrm>
            </p:contentPart>
          </mc:Choice>
          <mc:Fallback xmlns="">
            <p:pic>
              <p:nvPicPr>
                <p:cNvPr id="152" name="Entrada de lápiz 151">
                  <a:extLst>
                    <a:ext uri="{FF2B5EF4-FFF2-40B4-BE49-F238E27FC236}">
                      <a16:creationId xmlns:a16="http://schemas.microsoft.com/office/drawing/2014/main" id="{DC87E10C-5476-4991-8CAB-115979F74B88}"/>
                    </a:ext>
                  </a:extLst>
                </p:cNvPr>
                <p:cNvPicPr/>
                <p:nvPr/>
              </p:nvPicPr>
              <p:blipFill>
                <a:blip r:embed="rId203"/>
                <a:stretch>
                  <a:fillRect/>
                </a:stretch>
              </p:blipFill>
              <p:spPr>
                <a:xfrm>
                  <a:off x="4576320" y="3148039"/>
                  <a:ext cx="249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Entrada de lápiz 152">
                  <a:extLst>
                    <a:ext uri="{FF2B5EF4-FFF2-40B4-BE49-F238E27FC236}">
                      <a16:creationId xmlns:a16="http://schemas.microsoft.com/office/drawing/2014/main" id="{9915FD21-007B-4A69-9115-0262E3B36BF8}"/>
                    </a:ext>
                  </a:extLst>
                </p14:cNvPr>
                <p14:cNvContentPartPr/>
                <p14:nvPr/>
              </p14:nvContentPartPr>
              <p14:xfrm>
                <a:off x="4866480" y="3061639"/>
                <a:ext cx="55440" cy="81000"/>
              </p14:xfrm>
            </p:contentPart>
          </mc:Choice>
          <mc:Fallback xmlns="">
            <p:pic>
              <p:nvPicPr>
                <p:cNvPr id="153" name="Entrada de lápiz 152">
                  <a:extLst>
                    <a:ext uri="{FF2B5EF4-FFF2-40B4-BE49-F238E27FC236}">
                      <a16:creationId xmlns:a16="http://schemas.microsoft.com/office/drawing/2014/main" id="{9915FD21-007B-4A69-9115-0262E3B36BF8}"/>
                    </a:ext>
                  </a:extLst>
                </p:cNvPr>
                <p:cNvPicPr/>
                <p:nvPr/>
              </p:nvPicPr>
              <p:blipFill>
                <a:blip r:embed="rId205"/>
                <a:stretch>
                  <a:fillRect/>
                </a:stretch>
              </p:blipFill>
              <p:spPr>
                <a:xfrm>
                  <a:off x="4857840" y="3052999"/>
                  <a:ext cx="73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Entrada de lápiz 154">
                  <a:extLst>
                    <a:ext uri="{FF2B5EF4-FFF2-40B4-BE49-F238E27FC236}">
                      <a16:creationId xmlns:a16="http://schemas.microsoft.com/office/drawing/2014/main" id="{C176B54D-C329-42A8-B5F7-D1242D732951}"/>
                    </a:ext>
                  </a:extLst>
                </p14:cNvPr>
                <p14:cNvContentPartPr/>
                <p14:nvPr/>
              </p14:nvContentPartPr>
              <p14:xfrm>
                <a:off x="5022720" y="3140839"/>
                <a:ext cx="239040" cy="169200"/>
              </p14:xfrm>
            </p:contentPart>
          </mc:Choice>
          <mc:Fallback xmlns="">
            <p:pic>
              <p:nvPicPr>
                <p:cNvPr id="155" name="Entrada de lápiz 154">
                  <a:extLst>
                    <a:ext uri="{FF2B5EF4-FFF2-40B4-BE49-F238E27FC236}">
                      <a16:creationId xmlns:a16="http://schemas.microsoft.com/office/drawing/2014/main" id="{C176B54D-C329-42A8-B5F7-D1242D732951}"/>
                    </a:ext>
                  </a:extLst>
                </p:cNvPr>
                <p:cNvPicPr/>
                <p:nvPr/>
              </p:nvPicPr>
              <p:blipFill>
                <a:blip r:embed="rId207"/>
                <a:stretch>
                  <a:fillRect/>
                </a:stretch>
              </p:blipFill>
              <p:spPr>
                <a:xfrm>
                  <a:off x="5014080" y="3132199"/>
                  <a:ext cx="2566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8">
            <p14:nvContentPartPr>
              <p14:cNvPr id="158" name="Entrada de lápiz 157">
                <a:extLst>
                  <a:ext uri="{FF2B5EF4-FFF2-40B4-BE49-F238E27FC236}">
                    <a16:creationId xmlns:a16="http://schemas.microsoft.com/office/drawing/2014/main" id="{9201DF07-E109-4E7F-97B2-656743001714}"/>
                  </a:ext>
                </a:extLst>
              </p14:cNvPr>
              <p14:cNvContentPartPr/>
              <p14:nvPr/>
            </p14:nvContentPartPr>
            <p14:xfrm>
              <a:off x="5348160" y="3132919"/>
              <a:ext cx="158760" cy="203760"/>
            </p14:xfrm>
          </p:contentPart>
        </mc:Choice>
        <mc:Fallback xmlns="">
          <p:pic>
            <p:nvPicPr>
              <p:cNvPr id="158" name="Entrada de lápiz 157">
                <a:extLst>
                  <a:ext uri="{FF2B5EF4-FFF2-40B4-BE49-F238E27FC236}">
                    <a16:creationId xmlns:a16="http://schemas.microsoft.com/office/drawing/2014/main" id="{9201DF07-E109-4E7F-97B2-656743001714}"/>
                  </a:ext>
                </a:extLst>
              </p:cNvPr>
              <p:cNvPicPr/>
              <p:nvPr/>
            </p:nvPicPr>
            <p:blipFill>
              <a:blip r:embed="rId209"/>
              <a:stretch>
                <a:fillRect/>
              </a:stretch>
            </p:blipFill>
            <p:spPr>
              <a:xfrm>
                <a:off x="5339160" y="3123919"/>
                <a:ext cx="176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9" name="Entrada de lápiz 158">
                <a:extLst>
                  <a:ext uri="{FF2B5EF4-FFF2-40B4-BE49-F238E27FC236}">
                    <a16:creationId xmlns:a16="http://schemas.microsoft.com/office/drawing/2014/main" id="{7EE31706-FEB5-4F26-B071-BD2BAD3A7110}"/>
                  </a:ext>
                </a:extLst>
              </p14:cNvPr>
              <p14:cNvContentPartPr/>
              <p14:nvPr/>
            </p14:nvContentPartPr>
            <p14:xfrm>
              <a:off x="5784480" y="3187999"/>
              <a:ext cx="257040" cy="138960"/>
            </p14:xfrm>
          </p:contentPart>
        </mc:Choice>
        <mc:Fallback xmlns="">
          <p:pic>
            <p:nvPicPr>
              <p:cNvPr id="159" name="Entrada de lápiz 158">
                <a:extLst>
                  <a:ext uri="{FF2B5EF4-FFF2-40B4-BE49-F238E27FC236}">
                    <a16:creationId xmlns:a16="http://schemas.microsoft.com/office/drawing/2014/main" id="{7EE31706-FEB5-4F26-B071-BD2BAD3A7110}"/>
                  </a:ext>
                </a:extLst>
              </p:cNvPr>
              <p:cNvPicPr/>
              <p:nvPr/>
            </p:nvPicPr>
            <p:blipFill>
              <a:blip r:embed="rId211"/>
              <a:stretch>
                <a:fillRect/>
              </a:stretch>
            </p:blipFill>
            <p:spPr>
              <a:xfrm>
                <a:off x="5775480" y="3179359"/>
                <a:ext cx="274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0" name="Entrada de lápiz 159">
                <a:extLst>
                  <a:ext uri="{FF2B5EF4-FFF2-40B4-BE49-F238E27FC236}">
                    <a16:creationId xmlns:a16="http://schemas.microsoft.com/office/drawing/2014/main" id="{B8992D2C-C2D7-4CB4-A579-4C530F165966}"/>
                  </a:ext>
                </a:extLst>
              </p14:cNvPr>
              <p14:cNvContentPartPr/>
              <p14:nvPr/>
            </p14:nvContentPartPr>
            <p14:xfrm>
              <a:off x="6273000" y="3034279"/>
              <a:ext cx="279720" cy="260280"/>
            </p14:xfrm>
          </p:contentPart>
        </mc:Choice>
        <mc:Fallback xmlns="">
          <p:pic>
            <p:nvPicPr>
              <p:cNvPr id="160" name="Entrada de lápiz 159">
                <a:extLst>
                  <a:ext uri="{FF2B5EF4-FFF2-40B4-BE49-F238E27FC236}">
                    <a16:creationId xmlns:a16="http://schemas.microsoft.com/office/drawing/2014/main" id="{B8992D2C-C2D7-4CB4-A579-4C530F165966}"/>
                  </a:ext>
                </a:extLst>
              </p:cNvPr>
              <p:cNvPicPr/>
              <p:nvPr/>
            </p:nvPicPr>
            <p:blipFill>
              <a:blip r:embed="rId213"/>
              <a:stretch>
                <a:fillRect/>
              </a:stretch>
            </p:blipFill>
            <p:spPr>
              <a:xfrm>
                <a:off x="6264360" y="3025639"/>
                <a:ext cx="297360" cy="277920"/>
              </a:xfrm>
              <a:prstGeom prst="rect">
                <a:avLst/>
              </a:prstGeom>
            </p:spPr>
          </p:pic>
        </mc:Fallback>
      </mc:AlternateContent>
      <p:grpSp>
        <p:nvGrpSpPr>
          <p:cNvPr id="168" name="Grupo 167">
            <a:extLst>
              <a:ext uri="{FF2B5EF4-FFF2-40B4-BE49-F238E27FC236}">
                <a16:creationId xmlns:a16="http://schemas.microsoft.com/office/drawing/2014/main" id="{489F77C2-D3D7-40D4-A296-8F2400392EB5}"/>
              </a:ext>
            </a:extLst>
          </p:cNvPr>
          <p:cNvGrpSpPr/>
          <p:nvPr/>
        </p:nvGrpSpPr>
        <p:grpSpPr>
          <a:xfrm>
            <a:off x="610920" y="4025719"/>
            <a:ext cx="1169280" cy="489240"/>
            <a:chOff x="610920" y="4025719"/>
            <a:chExt cx="1169280" cy="489240"/>
          </a:xfrm>
        </p:grpSpPr>
        <mc:AlternateContent xmlns:mc="http://schemas.openxmlformats.org/markup-compatibility/2006" xmlns:p14="http://schemas.microsoft.com/office/powerpoint/2010/main">
          <mc:Choice Requires="p14">
            <p:contentPart p14:bwMode="auto" r:id="rId214">
              <p14:nvContentPartPr>
                <p14:cNvPr id="161" name="Entrada de lápiz 160">
                  <a:extLst>
                    <a:ext uri="{FF2B5EF4-FFF2-40B4-BE49-F238E27FC236}">
                      <a16:creationId xmlns:a16="http://schemas.microsoft.com/office/drawing/2014/main" id="{62075665-D27D-4103-9C9C-C335C167A7E3}"/>
                    </a:ext>
                  </a:extLst>
                </p14:cNvPr>
                <p14:cNvContentPartPr/>
                <p14:nvPr/>
              </p14:nvContentPartPr>
              <p14:xfrm>
                <a:off x="610920" y="4025719"/>
                <a:ext cx="257040" cy="402480"/>
              </p14:xfrm>
            </p:contentPart>
          </mc:Choice>
          <mc:Fallback xmlns="">
            <p:pic>
              <p:nvPicPr>
                <p:cNvPr id="161" name="Entrada de lápiz 160">
                  <a:extLst>
                    <a:ext uri="{FF2B5EF4-FFF2-40B4-BE49-F238E27FC236}">
                      <a16:creationId xmlns:a16="http://schemas.microsoft.com/office/drawing/2014/main" id="{62075665-D27D-4103-9C9C-C335C167A7E3}"/>
                    </a:ext>
                  </a:extLst>
                </p:cNvPr>
                <p:cNvPicPr/>
                <p:nvPr/>
              </p:nvPicPr>
              <p:blipFill>
                <a:blip r:embed="rId215"/>
                <a:stretch>
                  <a:fillRect/>
                </a:stretch>
              </p:blipFill>
              <p:spPr>
                <a:xfrm>
                  <a:off x="601920" y="4016719"/>
                  <a:ext cx="274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2" name="Entrada de lápiz 161">
                  <a:extLst>
                    <a:ext uri="{FF2B5EF4-FFF2-40B4-BE49-F238E27FC236}">
                      <a16:creationId xmlns:a16="http://schemas.microsoft.com/office/drawing/2014/main" id="{AF3A1561-CF86-40EA-92DE-73188D7CEA4E}"/>
                    </a:ext>
                  </a:extLst>
                </p14:cNvPr>
                <p14:cNvContentPartPr/>
                <p14:nvPr/>
              </p14:nvContentPartPr>
              <p14:xfrm>
                <a:off x="865080" y="4342519"/>
                <a:ext cx="170640" cy="139320"/>
              </p14:xfrm>
            </p:contentPart>
          </mc:Choice>
          <mc:Fallback xmlns="">
            <p:pic>
              <p:nvPicPr>
                <p:cNvPr id="162" name="Entrada de lápiz 161">
                  <a:extLst>
                    <a:ext uri="{FF2B5EF4-FFF2-40B4-BE49-F238E27FC236}">
                      <a16:creationId xmlns:a16="http://schemas.microsoft.com/office/drawing/2014/main" id="{AF3A1561-CF86-40EA-92DE-73188D7CEA4E}"/>
                    </a:ext>
                  </a:extLst>
                </p:cNvPr>
                <p:cNvPicPr/>
                <p:nvPr/>
              </p:nvPicPr>
              <p:blipFill>
                <a:blip r:embed="rId217"/>
                <a:stretch>
                  <a:fillRect/>
                </a:stretch>
              </p:blipFill>
              <p:spPr>
                <a:xfrm>
                  <a:off x="856080" y="4333519"/>
                  <a:ext cx="188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3" name="Entrada de lápiz 162">
                  <a:extLst>
                    <a:ext uri="{FF2B5EF4-FFF2-40B4-BE49-F238E27FC236}">
                      <a16:creationId xmlns:a16="http://schemas.microsoft.com/office/drawing/2014/main" id="{C9977C47-8119-4856-8309-CEBC174586A3}"/>
                    </a:ext>
                  </a:extLst>
                </p14:cNvPr>
                <p14:cNvContentPartPr/>
                <p14:nvPr/>
              </p14:nvContentPartPr>
              <p14:xfrm>
                <a:off x="1096560" y="4366279"/>
                <a:ext cx="196200" cy="148680"/>
              </p14:xfrm>
            </p:contentPart>
          </mc:Choice>
          <mc:Fallback xmlns="">
            <p:pic>
              <p:nvPicPr>
                <p:cNvPr id="163" name="Entrada de lápiz 162">
                  <a:extLst>
                    <a:ext uri="{FF2B5EF4-FFF2-40B4-BE49-F238E27FC236}">
                      <a16:creationId xmlns:a16="http://schemas.microsoft.com/office/drawing/2014/main" id="{C9977C47-8119-4856-8309-CEBC174586A3}"/>
                    </a:ext>
                  </a:extLst>
                </p:cNvPr>
                <p:cNvPicPr/>
                <p:nvPr/>
              </p:nvPicPr>
              <p:blipFill>
                <a:blip r:embed="rId219"/>
                <a:stretch>
                  <a:fillRect/>
                </a:stretch>
              </p:blipFill>
              <p:spPr>
                <a:xfrm>
                  <a:off x="1087560" y="4357639"/>
                  <a:ext cx="213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4" name="Entrada de lápiz 163">
                  <a:extLst>
                    <a:ext uri="{FF2B5EF4-FFF2-40B4-BE49-F238E27FC236}">
                      <a16:creationId xmlns:a16="http://schemas.microsoft.com/office/drawing/2014/main" id="{29F37672-CF2E-44B8-AD5C-159C1EA6544C}"/>
                    </a:ext>
                  </a:extLst>
                </p14:cNvPr>
                <p14:cNvContentPartPr/>
                <p14:nvPr/>
              </p14:nvContentPartPr>
              <p14:xfrm>
                <a:off x="1139400" y="4458079"/>
                <a:ext cx="97920" cy="17640"/>
              </p14:xfrm>
            </p:contentPart>
          </mc:Choice>
          <mc:Fallback xmlns="">
            <p:pic>
              <p:nvPicPr>
                <p:cNvPr id="164" name="Entrada de lápiz 163">
                  <a:extLst>
                    <a:ext uri="{FF2B5EF4-FFF2-40B4-BE49-F238E27FC236}">
                      <a16:creationId xmlns:a16="http://schemas.microsoft.com/office/drawing/2014/main" id="{29F37672-CF2E-44B8-AD5C-159C1EA6544C}"/>
                    </a:ext>
                  </a:extLst>
                </p:cNvPr>
                <p:cNvPicPr/>
                <p:nvPr/>
              </p:nvPicPr>
              <p:blipFill>
                <a:blip r:embed="rId221"/>
                <a:stretch>
                  <a:fillRect/>
                </a:stretch>
              </p:blipFill>
              <p:spPr>
                <a:xfrm>
                  <a:off x="1130760" y="4449079"/>
                  <a:ext cx="115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5" name="Entrada de lápiz 164">
                  <a:extLst>
                    <a:ext uri="{FF2B5EF4-FFF2-40B4-BE49-F238E27FC236}">
                      <a16:creationId xmlns:a16="http://schemas.microsoft.com/office/drawing/2014/main" id="{F52EC303-7B13-4F53-89E7-022387E9DF89}"/>
                    </a:ext>
                  </a:extLst>
                </p14:cNvPr>
                <p14:cNvContentPartPr/>
                <p14:nvPr/>
              </p14:nvContentPartPr>
              <p14:xfrm>
                <a:off x="1125000" y="4364839"/>
                <a:ext cx="182880" cy="61200"/>
              </p14:xfrm>
            </p:contentPart>
          </mc:Choice>
          <mc:Fallback xmlns="">
            <p:pic>
              <p:nvPicPr>
                <p:cNvPr id="165" name="Entrada de lápiz 164">
                  <a:extLst>
                    <a:ext uri="{FF2B5EF4-FFF2-40B4-BE49-F238E27FC236}">
                      <a16:creationId xmlns:a16="http://schemas.microsoft.com/office/drawing/2014/main" id="{F52EC303-7B13-4F53-89E7-022387E9DF89}"/>
                    </a:ext>
                  </a:extLst>
                </p:cNvPr>
                <p:cNvPicPr/>
                <p:nvPr/>
              </p:nvPicPr>
              <p:blipFill>
                <a:blip r:embed="rId223"/>
                <a:stretch>
                  <a:fillRect/>
                </a:stretch>
              </p:blipFill>
              <p:spPr>
                <a:xfrm>
                  <a:off x="1116000" y="4355839"/>
                  <a:ext cx="2005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6" name="Entrada de lápiz 165">
                  <a:extLst>
                    <a:ext uri="{FF2B5EF4-FFF2-40B4-BE49-F238E27FC236}">
                      <a16:creationId xmlns:a16="http://schemas.microsoft.com/office/drawing/2014/main" id="{E3521CF9-219A-4D56-8682-DC2ED1798BE3}"/>
                    </a:ext>
                  </a:extLst>
                </p14:cNvPr>
                <p14:cNvContentPartPr/>
                <p14:nvPr/>
              </p14:nvContentPartPr>
              <p14:xfrm>
                <a:off x="1574640" y="4218319"/>
                <a:ext cx="205560" cy="23040"/>
              </p14:xfrm>
            </p:contentPart>
          </mc:Choice>
          <mc:Fallback xmlns="">
            <p:pic>
              <p:nvPicPr>
                <p:cNvPr id="166" name="Entrada de lápiz 165">
                  <a:extLst>
                    <a:ext uri="{FF2B5EF4-FFF2-40B4-BE49-F238E27FC236}">
                      <a16:creationId xmlns:a16="http://schemas.microsoft.com/office/drawing/2014/main" id="{E3521CF9-219A-4D56-8682-DC2ED1798BE3}"/>
                    </a:ext>
                  </a:extLst>
                </p:cNvPr>
                <p:cNvPicPr/>
                <p:nvPr/>
              </p:nvPicPr>
              <p:blipFill>
                <a:blip r:embed="rId225"/>
                <a:stretch>
                  <a:fillRect/>
                </a:stretch>
              </p:blipFill>
              <p:spPr>
                <a:xfrm>
                  <a:off x="1566000" y="4209679"/>
                  <a:ext cx="223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7" name="Entrada de lápiz 166">
                  <a:extLst>
                    <a:ext uri="{FF2B5EF4-FFF2-40B4-BE49-F238E27FC236}">
                      <a16:creationId xmlns:a16="http://schemas.microsoft.com/office/drawing/2014/main" id="{BFBEC85A-9266-4F51-B702-0E713F07C8CC}"/>
                    </a:ext>
                  </a:extLst>
                </p14:cNvPr>
                <p14:cNvContentPartPr/>
                <p14:nvPr/>
              </p14:nvContentPartPr>
              <p14:xfrm>
                <a:off x="1542600" y="4362319"/>
                <a:ext cx="122760" cy="17640"/>
              </p14:xfrm>
            </p:contentPart>
          </mc:Choice>
          <mc:Fallback xmlns="">
            <p:pic>
              <p:nvPicPr>
                <p:cNvPr id="167" name="Entrada de lápiz 166">
                  <a:extLst>
                    <a:ext uri="{FF2B5EF4-FFF2-40B4-BE49-F238E27FC236}">
                      <a16:creationId xmlns:a16="http://schemas.microsoft.com/office/drawing/2014/main" id="{BFBEC85A-9266-4F51-B702-0E713F07C8CC}"/>
                    </a:ext>
                  </a:extLst>
                </p:cNvPr>
                <p:cNvPicPr/>
                <p:nvPr/>
              </p:nvPicPr>
              <p:blipFill>
                <a:blip r:embed="rId227"/>
                <a:stretch>
                  <a:fillRect/>
                </a:stretch>
              </p:blipFill>
              <p:spPr>
                <a:xfrm>
                  <a:off x="1533600" y="4353679"/>
                  <a:ext cx="140400" cy="35280"/>
                </a:xfrm>
                <a:prstGeom prst="rect">
                  <a:avLst/>
                </a:prstGeom>
              </p:spPr>
            </p:pic>
          </mc:Fallback>
        </mc:AlternateContent>
      </p:grpSp>
      <p:grpSp>
        <p:nvGrpSpPr>
          <p:cNvPr id="171" name="Grupo 170">
            <a:extLst>
              <a:ext uri="{FF2B5EF4-FFF2-40B4-BE49-F238E27FC236}">
                <a16:creationId xmlns:a16="http://schemas.microsoft.com/office/drawing/2014/main" id="{C4E28EAF-05B7-462C-832E-60FA7617F6A2}"/>
              </a:ext>
            </a:extLst>
          </p:cNvPr>
          <p:cNvGrpSpPr/>
          <p:nvPr/>
        </p:nvGrpSpPr>
        <p:grpSpPr>
          <a:xfrm>
            <a:off x="2050920" y="4150639"/>
            <a:ext cx="495720" cy="222480"/>
            <a:chOff x="2050920" y="4150639"/>
            <a:chExt cx="495720" cy="222480"/>
          </a:xfrm>
        </p:grpSpPr>
        <mc:AlternateContent xmlns:mc="http://schemas.openxmlformats.org/markup-compatibility/2006" xmlns:p14="http://schemas.microsoft.com/office/powerpoint/2010/main">
          <mc:Choice Requires="p14">
            <p:contentPart p14:bwMode="auto" r:id="rId228">
              <p14:nvContentPartPr>
                <p14:cNvPr id="169" name="Entrada de lápiz 168">
                  <a:extLst>
                    <a:ext uri="{FF2B5EF4-FFF2-40B4-BE49-F238E27FC236}">
                      <a16:creationId xmlns:a16="http://schemas.microsoft.com/office/drawing/2014/main" id="{6CA35C27-A0CA-4FD5-A8C9-3AF50690DD92}"/>
                    </a:ext>
                  </a:extLst>
                </p14:cNvPr>
                <p14:cNvContentPartPr/>
                <p14:nvPr/>
              </p14:nvContentPartPr>
              <p14:xfrm>
                <a:off x="2050920" y="4150639"/>
                <a:ext cx="176040" cy="222480"/>
              </p14:xfrm>
            </p:contentPart>
          </mc:Choice>
          <mc:Fallback xmlns="">
            <p:pic>
              <p:nvPicPr>
                <p:cNvPr id="169" name="Entrada de lápiz 168">
                  <a:extLst>
                    <a:ext uri="{FF2B5EF4-FFF2-40B4-BE49-F238E27FC236}">
                      <a16:creationId xmlns:a16="http://schemas.microsoft.com/office/drawing/2014/main" id="{6CA35C27-A0CA-4FD5-A8C9-3AF50690DD92}"/>
                    </a:ext>
                  </a:extLst>
                </p:cNvPr>
                <p:cNvPicPr/>
                <p:nvPr/>
              </p:nvPicPr>
              <p:blipFill>
                <a:blip r:embed="rId229"/>
                <a:stretch>
                  <a:fillRect/>
                </a:stretch>
              </p:blipFill>
              <p:spPr>
                <a:xfrm>
                  <a:off x="2042280" y="4141639"/>
                  <a:ext cx="193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0" name="Entrada de lápiz 169">
                  <a:extLst>
                    <a:ext uri="{FF2B5EF4-FFF2-40B4-BE49-F238E27FC236}">
                      <a16:creationId xmlns:a16="http://schemas.microsoft.com/office/drawing/2014/main" id="{07E5E18C-9C1B-4AD0-B063-AB629AAD4BA1}"/>
                    </a:ext>
                  </a:extLst>
                </p14:cNvPr>
                <p14:cNvContentPartPr/>
                <p14:nvPr/>
              </p14:nvContentPartPr>
              <p14:xfrm>
                <a:off x="2356920" y="4190599"/>
                <a:ext cx="189720" cy="165240"/>
              </p14:xfrm>
            </p:contentPart>
          </mc:Choice>
          <mc:Fallback xmlns="">
            <p:pic>
              <p:nvPicPr>
                <p:cNvPr id="170" name="Entrada de lápiz 169">
                  <a:extLst>
                    <a:ext uri="{FF2B5EF4-FFF2-40B4-BE49-F238E27FC236}">
                      <a16:creationId xmlns:a16="http://schemas.microsoft.com/office/drawing/2014/main" id="{07E5E18C-9C1B-4AD0-B063-AB629AAD4BA1}"/>
                    </a:ext>
                  </a:extLst>
                </p:cNvPr>
                <p:cNvPicPr/>
                <p:nvPr/>
              </p:nvPicPr>
              <p:blipFill>
                <a:blip r:embed="rId231"/>
                <a:stretch>
                  <a:fillRect/>
                </a:stretch>
              </p:blipFill>
              <p:spPr>
                <a:xfrm>
                  <a:off x="2347920" y="4181959"/>
                  <a:ext cx="207360" cy="182880"/>
                </a:xfrm>
                <a:prstGeom prst="rect">
                  <a:avLst/>
                </a:prstGeom>
              </p:spPr>
            </p:pic>
          </mc:Fallback>
        </mc:AlternateContent>
      </p:grpSp>
      <p:grpSp>
        <p:nvGrpSpPr>
          <p:cNvPr id="189" name="Grupo 188">
            <a:extLst>
              <a:ext uri="{FF2B5EF4-FFF2-40B4-BE49-F238E27FC236}">
                <a16:creationId xmlns:a16="http://schemas.microsoft.com/office/drawing/2014/main" id="{33416C29-93A6-40A0-AA5B-5EBEA9DC0564}"/>
              </a:ext>
            </a:extLst>
          </p:cNvPr>
          <p:cNvGrpSpPr/>
          <p:nvPr/>
        </p:nvGrpSpPr>
        <p:grpSpPr>
          <a:xfrm>
            <a:off x="2810520" y="4058839"/>
            <a:ext cx="1645560" cy="288720"/>
            <a:chOff x="2810520" y="4058839"/>
            <a:chExt cx="1645560" cy="288720"/>
          </a:xfrm>
        </p:grpSpPr>
        <mc:AlternateContent xmlns:mc="http://schemas.openxmlformats.org/markup-compatibility/2006" xmlns:p14="http://schemas.microsoft.com/office/powerpoint/2010/main">
          <mc:Choice Requires="p14">
            <p:contentPart p14:bwMode="auto" r:id="rId232">
              <p14:nvContentPartPr>
                <p14:cNvPr id="172" name="Entrada de lápiz 171">
                  <a:extLst>
                    <a:ext uri="{FF2B5EF4-FFF2-40B4-BE49-F238E27FC236}">
                      <a16:creationId xmlns:a16="http://schemas.microsoft.com/office/drawing/2014/main" id="{90628642-CB1A-4D6E-AC98-DA3C260264FA}"/>
                    </a:ext>
                  </a:extLst>
                </p14:cNvPr>
                <p14:cNvContentPartPr/>
                <p14:nvPr/>
              </p14:nvContentPartPr>
              <p14:xfrm>
                <a:off x="2810520" y="4298599"/>
                <a:ext cx="199440" cy="25200"/>
              </p14:xfrm>
            </p:contentPart>
          </mc:Choice>
          <mc:Fallback xmlns="">
            <p:pic>
              <p:nvPicPr>
                <p:cNvPr id="172" name="Entrada de lápiz 171">
                  <a:extLst>
                    <a:ext uri="{FF2B5EF4-FFF2-40B4-BE49-F238E27FC236}">
                      <a16:creationId xmlns:a16="http://schemas.microsoft.com/office/drawing/2014/main" id="{90628642-CB1A-4D6E-AC98-DA3C260264FA}"/>
                    </a:ext>
                  </a:extLst>
                </p:cNvPr>
                <p:cNvPicPr/>
                <p:nvPr/>
              </p:nvPicPr>
              <p:blipFill>
                <a:blip r:embed="rId233"/>
                <a:stretch>
                  <a:fillRect/>
                </a:stretch>
              </p:blipFill>
              <p:spPr>
                <a:xfrm>
                  <a:off x="2801880" y="4289959"/>
                  <a:ext cx="2170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Entrada de lápiz 172">
                  <a:extLst>
                    <a:ext uri="{FF2B5EF4-FFF2-40B4-BE49-F238E27FC236}">
                      <a16:creationId xmlns:a16="http://schemas.microsoft.com/office/drawing/2014/main" id="{BBF928C1-F22D-4809-B897-A71732BD3DFB}"/>
                    </a:ext>
                  </a:extLst>
                </p14:cNvPr>
                <p14:cNvContentPartPr/>
                <p14:nvPr/>
              </p14:nvContentPartPr>
              <p14:xfrm>
                <a:off x="3203280" y="4058839"/>
                <a:ext cx="231840" cy="283680"/>
              </p14:xfrm>
            </p:contentPart>
          </mc:Choice>
          <mc:Fallback xmlns="">
            <p:pic>
              <p:nvPicPr>
                <p:cNvPr id="173" name="Entrada de lápiz 172">
                  <a:extLst>
                    <a:ext uri="{FF2B5EF4-FFF2-40B4-BE49-F238E27FC236}">
                      <a16:creationId xmlns:a16="http://schemas.microsoft.com/office/drawing/2014/main" id="{BBF928C1-F22D-4809-B897-A71732BD3DFB}"/>
                    </a:ext>
                  </a:extLst>
                </p:cNvPr>
                <p:cNvPicPr/>
                <p:nvPr/>
              </p:nvPicPr>
              <p:blipFill>
                <a:blip r:embed="rId235"/>
                <a:stretch>
                  <a:fillRect/>
                </a:stretch>
              </p:blipFill>
              <p:spPr>
                <a:xfrm>
                  <a:off x="3194280" y="4049839"/>
                  <a:ext cx="2494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Entrada de lápiz 173">
                  <a:extLst>
                    <a:ext uri="{FF2B5EF4-FFF2-40B4-BE49-F238E27FC236}">
                      <a16:creationId xmlns:a16="http://schemas.microsoft.com/office/drawing/2014/main" id="{D6DFF6DD-13A0-48B4-B0EB-0876DEDEDDC9}"/>
                    </a:ext>
                  </a:extLst>
                </p14:cNvPr>
                <p14:cNvContentPartPr/>
                <p14:nvPr/>
              </p14:nvContentPartPr>
              <p14:xfrm>
                <a:off x="3436560" y="4266919"/>
                <a:ext cx="135720" cy="73800"/>
              </p14:xfrm>
            </p:contentPart>
          </mc:Choice>
          <mc:Fallback xmlns="">
            <p:pic>
              <p:nvPicPr>
                <p:cNvPr id="174" name="Entrada de lápiz 173">
                  <a:extLst>
                    <a:ext uri="{FF2B5EF4-FFF2-40B4-BE49-F238E27FC236}">
                      <a16:creationId xmlns:a16="http://schemas.microsoft.com/office/drawing/2014/main" id="{D6DFF6DD-13A0-48B4-B0EB-0876DEDEDDC9}"/>
                    </a:ext>
                  </a:extLst>
                </p:cNvPr>
                <p:cNvPicPr/>
                <p:nvPr/>
              </p:nvPicPr>
              <p:blipFill>
                <a:blip r:embed="rId237"/>
                <a:stretch>
                  <a:fillRect/>
                </a:stretch>
              </p:blipFill>
              <p:spPr>
                <a:xfrm>
                  <a:off x="3427920" y="4257919"/>
                  <a:ext cx="1533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Entrada de lápiz 174">
                  <a:extLst>
                    <a:ext uri="{FF2B5EF4-FFF2-40B4-BE49-F238E27FC236}">
                      <a16:creationId xmlns:a16="http://schemas.microsoft.com/office/drawing/2014/main" id="{CA909669-D65B-4831-BB90-7C8108BD60AA}"/>
                    </a:ext>
                  </a:extLst>
                </p14:cNvPr>
                <p14:cNvContentPartPr/>
                <p14:nvPr/>
              </p14:nvContentPartPr>
              <p14:xfrm>
                <a:off x="3706200" y="4096279"/>
                <a:ext cx="183600" cy="204480"/>
              </p14:xfrm>
            </p:contentPart>
          </mc:Choice>
          <mc:Fallback xmlns="">
            <p:pic>
              <p:nvPicPr>
                <p:cNvPr id="175" name="Entrada de lápiz 174">
                  <a:extLst>
                    <a:ext uri="{FF2B5EF4-FFF2-40B4-BE49-F238E27FC236}">
                      <a16:creationId xmlns:a16="http://schemas.microsoft.com/office/drawing/2014/main" id="{CA909669-D65B-4831-BB90-7C8108BD60AA}"/>
                    </a:ext>
                  </a:extLst>
                </p:cNvPr>
                <p:cNvPicPr/>
                <p:nvPr/>
              </p:nvPicPr>
              <p:blipFill>
                <a:blip r:embed="rId239"/>
                <a:stretch>
                  <a:fillRect/>
                </a:stretch>
              </p:blipFill>
              <p:spPr>
                <a:xfrm>
                  <a:off x="3697560" y="4087639"/>
                  <a:ext cx="2012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Entrada de lápiz 175">
                  <a:extLst>
                    <a:ext uri="{FF2B5EF4-FFF2-40B4-BE49-F238E27FC236}">
                      <a16:creationId xmlns:a16="http://schemas.microsoft.com/office/drawing/2014/main" id="{D3F613AA-6864-46AF-BE6A-DB803855F135}"/>
                    </a:ext>
                  </a:extLst>
                </p14:cNvPr>
                <p14:cNvContentPartPr/>
                <p14:nvPr/>
              </p14:nvContentPartPr>
              <p14:xfrm>
                <a:off x="3958200" y="4242439"/>
                <a:ext cx="100440" cy="105120"/>
              </p14:xfrm>
            </p:contentPart>
          </mc:Choice>
          <mc:Fallback xmlns="">
            <p:pic>
              <p:nvPicPr>
                <p:cNvPr id="176" name="Entrada de lápiz 175">
                  <a:extLst>
                    <a:ext uri="{FF2B5EF4-FFF2-40B4-BE49-F238E27FC236}">
                      <a16:creationId xmlns:a16="http://schemas.microsoft.com/office/drawing/2014/main" id="{D3F613AA-6864-46AF-BE6A-DB803855F135}"/>
                    </a:ext>
                  </a:extLst>
                </p:cNvPr>
                <p:cNvPicPr/>
                <p:nvPr/>
              </p:nvPicPr>
              <p:blipFill>
                <a:blip r:embed="rId241"/>
                <a:stretch>
                  <a:fillRect/>
                </a:stretch>
              </p:blipFill>
              <p:spPr>
                <a:xfrm>
                  <a:off x="3949200" y="4233439"/>
                  <a:ext cx="11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Entrada de lápiz 176">
                  <a:extLst>
                    <a:ext uri="{FF2B5EF4-FFF2-40B4-BE49-F238E27FC236}">
                      <a16:creationId xmlns:a16="http://schemas.microsoft.com/office/drawing/2014/main" id="{B7F93B2C-EABF-49A6-BED0-53F75CACEFE3}"/>
                    </a:ext>
                  </a:extLst>
                </p14:cNvPr>
                <p14:cNvContentPartPr/>
                <p14:nvPr/>
              </p14:nvContentPartPr>
              <p14:xfrm>
                <a:off x="4224600" y="4271959"/>
                <a:ext cx="231480" cy="27000"/>
              </p14:xfrm>
            </p:contentPart>
          </mc:Choice>
          <mc:Fallback xmlns="">
            <p:pic>
              <p:nvPicPr>
                <p:cNvPr id="177" name="Entrada de lápiz 176">
                  <a:extLst>
                    <a:ext uri="{FF2B5EF4-FFF2-40B4-BE49-F238E27FC236}">
                      <a16:creationId xmlns:a16="http://schemas.microsoft.com/office/drawing/2014/main" id="{B7F93B2C-EABF-49A6-BED0-53F75CACEFE3}"/>
                    </a:ext>
                  </a:extLst>
                </p:cNvPr>
                <p:cNvPicPr/>
                <p:nvPr/>
              </p:nvPicPr>
              <p:blipFill>
                <a:blip r:embed="rId243"/>
                <a:stretch>
                  <a:fillRect/>
                </a:stretch>
              </p:blipFill>
              <p:spPr>
                <a:xfrm>
                  <a:off x="4215600" y="4263319"/>
                  <a:ext cx="249120" cy="44640"/>
                </a:xfrm>
                <a:prstGeom prst="rect">
                  <a:avLst/>
                </a:prstGeom>
              </p:spPr>
            </p:pic>
          </mc:Fallback>
        </mc:AlternateContent>
      </p:grpSp>
      <p:grpSp>
        <p:nvGrpSpPr>
          <p:cNvPr id="188" name="Grupo 187">
            <a:extLst>
              <a:ext uri="{FF2B5EF4-FFF2-40B4-BE49-F238E27FC236}">
                <a16:creationId xmlns:a16="http://schemas.microsoft.com/office/drawing/2014/main" id="{2F7DCC36-EBD1-440F-A198-8C9DC783250D}"/>
              </a:ext>
            </a:extLst>
          </p:cNvPr>
          <p:cNvGrpSpPr/>
          <p:nvPr/>
        </p:nvGrpSpPr>
        <p:grpSpPr>
          <a:xfrm>
            <a:off x="4731480" y="4060279"/>
            <a:ext cx="1082520" cy="367560"/>
            <a:chOff x="4731480" y="4060279"/>
            <a:chExt cx="1082520" cy="367560"/>
          </a:xfrm>
        </p:grpSpPr>
        <mc:AlternateContent xmlns:mc="http://schemas.openxmlformats.org/markup-compatibility/2006" xmlns:p14="http://schemas.microsoft.com/office/powerpoint/2010/main">
          <mc:Choice Requires="p14">
            <p:contentPart p14:bwMode="auto" r:id="rId244">
              <p14:nvContentPartPr>
                <p14:cNvPr id="178" name="Entrada de lápiz 177">
                  <a:extLst>
                    <a:ext uri="{FF2B5EF4-FFF2-40B4-BE49-F238E27FC236}">
                      <a16:creationId xmlns:a16="http://schemas.microsoft.com/office/drawing/2014/main" id="{DF3C0E65-4793-4D15-8D31-61CBD9537AA0}"/>
                    </a:ext>
                  </a:extLst>
                </p14:cNvPr>
                <p14:cNvContentPartPr/>
                <p14:nvPr/>
              </p14:nvContentPartPr>
              <p14:xfrm>
                <a:off x="4731480" y="4079359"/>
                <a:ext cx="327240" cy="278640"/>
              </p14:xfrm>
            </p:contentPart>
          </mc:Choice>
          <mc:Fallback xmlns="">
            <p:pic>
              <p:nvPicPr>
                <p:cNvPr id="178" name="Entrada de lápiz 177">
                  <a:extLst>
                    <a:ext uri="{FF2B5EF4-FFF2-40B4-BE49-F238E27FC236}">
                      <a16:creationId xmlns:a16="http://schemas.microsoft.com/office/drawing/2014/main" id="{DF3C0E65-4793-4D15-8D31-61CBD9537AA0}"/>
                    </a:ext>
                  </a:extLst>
                </p:cNvPr>
                <p:cNvPicPr/>
                <p:nvPr/>
              </p:nvPicPr>
              <p:blipFill>
                <a:blip r:embed="rId245"/>
                <a:stretch>
                  <a:fillRect/>
                </a:stretch>
              </p:blipFill>
              <p:spPr>
                <a:xfrm>
                  <a:off x="4722480" y="4070359"/>
                  <a:ext cx="344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Entrada de lápiz 178">
                  <a:extLst>
                    <a:ext uri="{FF2B5EF4-FFF2-40B4-BE49-F238E27FC236}">
                      <a16:creationId xmlns:a16="http://schemas.microsoft.com/office/drawing/2014/main" id="{F3DE26EF-B1D2-4100-AB45-01022288C818}"/>
                    </a:ext>
                  </a:extLst>
                </p14:cNvPr>
                <p14:cNvContentPartPr/>
                <p14:nvPr/>
              </p14:nvContentPartPr>
              <p14:xfrm>
                <a:off x="5115240" y="4278079"/>
                <a:ext cx="161280" cy="149760"/>
              </p14:xfrm>
            </p:contentPart>
          </mc:Choice>
          <mc:Fallback xmlns="">
            <p:pic>
              <p:nvPicPr>
                <p:cNvPr id="179" name="Entrada de lápiz 178">
                  <a:extLst>
                    <a:ext uri="{FF2B5EF4-FFF2-40B4-BE49-F238E27FC236}">
                      <a16:creationId xmlns:a16="http://schemas.microsoft.com/office/drawing/2014/main" id="{F3DE26EF-B1D2-4100-AB45-01022288C818}"/>
                    </a:ext>
                  </a:extLst>
                </p:cNvPr>
                <p:cNvPicPr/>
                <p:nvPr/>
              </p:nvPicPr>
              <p:blipFill>
                <a:blip r:embed="rId247"/>
                <a:stretch>
                  <a:fillRect/>
                </a:stretch>
              </p:blipFill>
              <p:spPr>
                <a:xfrm>
                  <a:off x="5106240" y="4269079"/>
                  <a:ext cx="178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Entrada de lápiz 179">
                  <a:extLst>
                    <a:ext uri="{FF2B5EF4-FFF2-40B4-BE49-F238E27FC236}">
                      <a16:creationId xmlns:a16="http://schemas.microsoft.com/office/drawing/2014/main" id="{B4273EA2-6736-4306-B0D8-AC0949E16092}"/>
                    </a:ext>
                  </a:extLst>
                </p14:cNvPr>
                <p14:cNvContentPartPr/>
                <p14:nvPr/>
              </p14:nvContentPartPr>
              <p14:xfrm>
                <a:off x="5120640" y="4366279"/>
                <a:ext cx="83520" cy="15480"/>
              </p14:xfrm>
            </p:contentPart>
          </mc:Choice>
          <mc:Fallback xmlns="">
            <p:pic>
              <p:nvPicPr>
                <p:cNvPr id="180" name="Entrada de lápiz 179">
                  <a:extLst>
                    <a:ext uri="{FF2B5EF4-FFF2-40B4-BE49-F238E27FC236}">
                      <a16:creationId xmlns:a16="http://schemas.microsoft.com/office/drawing/2014/main" id="{B4273EA2-6736-4306-B0D8-AC0949E16092}"/>
                    </a:ext>
                  </a:extLst>
                </p:cNvPr>
                <p:cNvPicPr/>
                <p:nvPr/>
              </p:nvPicPr>
              <p:blipFill>
                <a:blip r:embed="rId249"/>
                <a:stretch>
                  <a:fillRect/>
                </a:stretch>
              </p:blipFill>
              <p:spPr>
                <a:xfrm>
                  <a:off x="5112000" y="4357639"/>
                  <a:ext cx="101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Entrada de lápiz 180">
                  <a:extLst>
                    <a:ext uri="{FF2B5EF4-FFF2-40B4-BE49-F238E27FC236}">
                      <a16:creationId xmlns:a16="http://schemas.microsoft.com/office/drawing/2014/main" id="{1E037C3A-27EF-4E36-97E9-A55E5CE803C1}"/>
                    </a:ext>
                  </a:extLst>
                </p14:cNvPr>
                <p14:cNvContentPartPr/>
                <p14:nvPr/>
              </p14:nvContentPartPr>
              <p14:xfrm>
                <a:off x="5109480" y="4303279"/>
                <a:ext cx="132120" cy="29880"/>
              </p14:xfrm>
            </p:contentPart>
          </mc:Choice>
          <mc:Fallback xmlns="">
            <p:pic>
              <p:nvPicPr>
                <p:cNvPr id="181" name="Entrada de lápiz 180">
                  <a:extLst>
                    <a:ext uri="{FF2B5EF4-FFF2-40B4-BE49-F238E27FC236}">
                      <a16:creationId xmlns:a16="http://schemas.microsoft.com/office/drawing/2014/main" id="{1E037C3A-27EF-4E36-97E9-A55E5CE803C1}"/>
                    </a:ext>
                  </a:extLst>
                </p:cNvPr>
                <p:cNvPicPr/>
                <p:nvPr/>
              </p:nvPicPr>
              <p:blipFill>
                <a:blip r:embed="rId251"/>
                <a:stretch>
                  <a:fillRect/>
                </a:stretch>
              </p:blipFill>
              <p:spPr>
                <a:xfrm>
                  <a:off x="5100840" y="4294639"/>
                  <a:ext cx="149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Entrada de lápiz 181">
                  <a:extLst>
                    <a:ext uri="{FF2B5EF4-FFF2-40B4-BE49-F238E27FC236}">
                      <a16:creationId xmlns:a16="http://schemas.microsoft.com/office/drawing/2014/main" id="{9EC9E358-E17A-4165-BC66-5365A470A81C}"/>
                    </a:ext>
                  </a:extLst>
                </p14:cNvPr>
                <p14:cNvContentPartPr/>
                <p14:nvPr/>
              </p14:nvContentPartPr>
              <p14:xfrm>
                <a:off x="5398200" y="4060279"/>
                <a:ext cx="180000" cy="247320"/>
              </p14:xfrm>
            </p:contentPart>
          </mc:Choice>
          <mc:Fallback xmlns="">
            <p:pic>
              <p:nvPicPr>
                <p:cNvPr id="182" name="Entrada de lápiz 181">
                  <a:extLst>
                    <a:ext uri="{FF2B5EF4-FFF2-40B4-BE49-F238E27FC236}">
                      <a16:creationId xmlns:a16="http://schemas.microsoft.com/office/drawing/2014/main" id="{9EC9E358-E17A-4165-BC66-5365A470A81C}"/>
                    </a:ext>
                  </a:extLst>
                </p:cNvPr>
                <p:cNvPicPr/>
                <p:nvPr/>
              </p:nvPicPr>
              <p:blipFill>
                <a:blip r:embed="rId253"/>
                <a:stretch>
                  <a:fillRect/>
                </a:stretch>
              </p:blipFill>
              <p:spPr>
                <a:xfrm>
                  <a:off x="5389560" y="4051279"/>
                  <a:ext cx="197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3" name="Entrada de lápiz 182">
                  <a:extLst>
                    <a:ext uri="{FF2B5EF4-FFF2-40B4-BE49-F238E27FC236}">
                      <a16:creationId xmlns:a16="http://schemas.microsoft.com/office/drawing/2014/main" id="{682E5FBD-0482-4367-BEA5-96240068D1A5}"/>
                    </a:ext>
                  </a:extLst>
                </p14:cNvPr>
                <p14:cNvContentPartPr/>
                <p14:nvPr/>
              </p14:nvContentPartPr>
              <p14:xfrm>
                <a:off x="5630400" y="4228039"/>
                <a:ext cx="171000" cy="189360"/>
              </p14:xfrm>
            </p:contentPart>
          </mc:Choice>
          <mc:Fallback xmlns="">
            <p:pic>
              <p:nvPicPr>
                <p:cNvPr id="183" name="Entrada de lápiz 182">
                  <a:extLst>
                    <a:ext uri="{FF2B5EF4-FFF2-40B4-BE49-F238E27FC236}">
                      <a16:creationId xmlns:a16="http://schemas.microsoft.com/office/drawing/2014/main" id="{682E5FBD-0482-4367-BEA5-96240068D1A5}"/>
                    </a:ext>
                  </a:extLst>
                </p:cNvPr>
                <p:cNvPicPr/>
                <p:nvPr/>
              </p:nvPicPr>
              <p:blipFill>
                <a:blip r:embed="rId255"/>
                <a:stretch>
                  <a:fillRect/>
                </a:stretch>
              </p:blipFill>
              <p:spPr>
                <a:xfrm>
                  <a:off x="5621400" y="4219399"/>
                  <a:ext cx="188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4" name="Entrada de lápiz 183">
                  <a:extLst>
                    <a:ext uri="{FF2B5EF4-FFF2-40B4-BE49-F238E27FC236}">
                      <a16:creationId xmlns:a16="http://schemas.microsoft.com/office/drawing/2014/main" id="{DC8D48D6-C6C9-43DD-909E-F356BADBE3EF}"/>
                    </a:ext>
                  </a:extLst>
                </p14:cNvPr>
                <p14:cNvContentPartPr/>
                <p14:nvPr/>
              </p14:nvContentPartPr>
              <p14:xfrm>
                <a:off x="5646960" y="4342879"/>
                <a:ext cx="94320" cy="15480"/>
              </p14:xfrm>
            </p:contentPart>
          </mc:Choice>
          <mc:Fallback xmlns="">
            <p:pic>
              <p:nvPicPr>
                <p:cNvPr id="184" name="Entrada de lápiz 183">
                  <a:extLst>
                    <a:ext uri="{FF2B5EF4-FFF2-40B4-BE49-F238E27FC236}">
                      <a16:creationId xmlns:a16="http://schemas.microsoft.com/office/drawing/2014/main" id="{DC8D48D6-C6C9-43DD-909E-F356BADBE3EF}"/>
                    </a:ext>
                  </a:extLst>
                </p:cNvPr>
                <p:cNvPicPr/>
                <p:nvPr/>
              </p:nvPicPr>
              <p:blipFill>
                <a:blip r:embed="rId257"/>
                <a:stretch>
                  <a:fillRect/>
                </a:stretch>
              </p:blipFill>
              <p:spPr>
                <a:xfrm>
                  <a:off x="5638320" y="4333879"/>
                  <a:ext cx="1119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5" name="Entrada de lápiz 184">
                  <a:extLst>
                    <a:ext uri="{FF2B5EF4-FFF2-40B4-BE49-F238E27FC236}">
                      <a16:creationId xmlns:a16="http://schemas.microsoft.com/office/drawing/2014/main" id="{253DA5A1-4FCB-465B-BF2D-EFE75032C3B1}"/>
                    </a:ext>
                  </a:extLst>
                </p14:cNvPr>
                <p14:cNvContentPartPr/>
                <p14:nvPr/>
              </p14:nvContentPartPr>
              <p14:xfrm>
                <a:off x="5610240" y="4262959"/>
                <a:ext cx="203760" cy="40680"/>
              </p14:xfrm>
            </p:contentPart>
          </mc:Choice>
          <mc:Fallback xmlns="">
            <p:pic>
              <p:nvPicPr>
                <p:cNvPr id="185" name="Entrada de lápiz 184">
                  <a:extLst>
                    <a:ext uri="{FF2B5EF4-FFF2-40B4-BE49-F238E27FC236}">
                      <a16:creationId xmlns:a16="http://schemas.microsoft.com/office/drawing/2014/main" id="{253DA5A1-4FCB-465B-BF2D-EFE75032C3B1}"/>
                    </a:ext>
                  </a:extLst>
                </p:cNvPr>
                <p:cNvPicPr/>
                <p:nvPr/>
              </p:nvPicPr>
              <p:blipFill>
                <a:blip r:embed="rId259"/>
                <a:stretch>
                  <a:fillRect/>
                </a:stretch>
              </p:blipFill>
              <p:spPr>
                <a:xfrm>
                  <a:off x="5601240" y="4254319"/>
                  <a:ext cx="221400" cy="58320"/>
                </a:xfrm>
                <a:prstGeom prst="rect">
                  <a:avLst/>
                </a:prstGeom>
              </p:spPr>
            </p:pic>
          </mc:Fallback>
        </mc:AlternateContent>
      </p:grpSp>
      <p:grpSp>
        <p:nvGrpSpPr>
          <p:cNvPr id="200" name="Grupo 199">
            <a:extLst>
              <a:ext uri="{FF2B5EF4-FFF2-40B4-BE49-F238E27FC236}">
                <a16:creationId xmlns:a16="http://schemas.microsoft.com/office/drawing/2014/main" id="{F9AD9628-2A00-413E-BF7F-AA93E5193E63}"/>
              </a:ext>
            </a:extLst>
          </p:cNvPr>
          <p:cNvGrpSpPr/>
          <p:nvPr/>
        </p:nvGrpSpPr>
        <p:grpSpPr>
          <a:xfrm>
            <a:off x="6057360" y="4066399"/>
            <a:ext cx="1443240" cy="290160"/>
            <a:chOff x="6057360" y="4066399"/>
            <a:chExt cx="1443240" cy="290160"/>
          </a:xfrm>
        </p:grpSpPr>
        <mc:AlternateContent xmlns:mc="http://schemas.openxmlformats.org/markup-compatibility/2006" xmlns:p14="http://schemas.microsoft.com/office/powerpoint/2010/main">
          <mc:Choice Requires="p14">
            <p:contentPart p14:bwMode="auto" r:id="rId260">
              <p14:nvContentPartPr>
                <p14:cNvPr id="186" name="Entrada de lápiz 185">
                  <a:extLst>
                    <a:ext uri="{FF2B5EF4-FFF2-40B4-BE49-F238E27FC236}">
                      <a16:creationId xmlns:a16="http://schemas.microsoft.com/office/drawing/2014/main" id="{CAA23BA1-E5FF-44EA-86FD-01BF091EB34B}"/>
                    </a:ext>
                  </a:extLst>
                </p14:cNvPr>
                <p14:cNvContentPartPr/>
                <p14:nvPr/>
              </p14:nvContentPartPr>
              <p14:xfrm>
                <a:off x="6057360" y="4183039"/>
                <a:ext cx="250200" cy="10440"/>
              </p14:xfrm>
            </p:contentPart>
          </mc:Choice>
          <mc:Fallback xmlns="">
            <p:pic>
              <p:nvPicPr>
                <p:cNvPr id="186" name="Entrada de lápiz 185">
                  <a:extLst>
                    <a:ext uri="{FF2B5EF4-FFF2-40B4-BE49-F238E27FC236}">
                      <a16:creationId xmlns:a16="http://schemas.microsoft.com/office/drawing/2014/main" id="{CAA23BA1-E5FF-44EA-86FD-01BF091EB34B}"/>
                    </a:ext>
                  </a:extLst>
                </p:cNvPr>
                <p:cNvPicPr/>
                <p:nvPr/>
              </p:nvPicPr>
              <p:blipFill>
                <a:blip r:embed="rId261"/>
                <a:stretch>
                  <a:fillRect/>
                </a:stretch>
              </p:blipFill>
              <p:spPr>
                <a:xfrm>
                  <a:off x="6048360" y="4174399"/>
                  <a:ext cx="267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7" name="Entrada de lápiz 186">
                  <a:extLst>
                    <a:ext uri="{FF2B5EF4-FFF2-40B4-BE49-F238E27FC236}">
                      <a16:creationId xmlns:a16="http://schemas.microsoft.com/office/drawing/2014/main" id="{CB03ACA8-CBF7-4575-AEFD-FC537FF7BC98}"/>
                    </a:ext>
                  </a:extLst>
                </p14:cNvPr>
                <p14:cNvContentPartPr/>
                <p14:nvPr/>
              </p14:nvContentPartPr>
              <p14:xfrm>
                <a:off x="6127560" y="4288879"/>
                <a:ext cx="204840" cy="22320"/>
              </p14:xfrm>
            </p:contentPart>
          </mc:Choice>
          <mc:Fallback xmlns="">
            <p:pic>
              <p:nvPicPr>
                <p:cNvPr id="187" name="Entrada de lápiz 186">
                  <a:extLst>
                    <a:ext uri="{FF2B5EF4-FFF2-40B4-BE49-F238E27FC236}">
                      <a16:creationId xmlns:a16="http://schemas.microsoft.com/office/drawing/2014/main" id="{CB03ACA8-CBF7-4575-AEFD-FC537FF7BC98}"/>
                    </a:ext>
                  </a:extLst>
                </p:cNvPr>
                <p:cNvPicPr/>
                <p:nvPr/>
              </p:nvPicPr>
              <p:blipFill>
                <a:blip r:embed="rId263"/>
                <a:stretch>
                  <a:fillRect/>
                </a:stretch>
              </p:blipFill>
              <p:spPr>
                <a:xfrm>
                  <a:off x="6118560" y="4279879"/>
                  <a:ext cx="222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0" name="Entrada de lápiz 189">
                  <a:extLst>
                    <a:ext uri="{FF2B5EF4-FFF2-40B4-BE49-F238E27FC236}">
                      <a16:creationId xmlns:a16="http://schemas.microsoft.com/office/drawing/2014/main" id="{8AB5E704-4B2F-42ED-877A-DD7A1640A8B7}"/>
                    </a:ext>
                  </a:extLst>
                </p14:cNvPr>
                <p14:cNvContentPartPr/>
                <p14:nvPr/>
              </p14:nvContentPartPr>
              <p14:xfrm>
                <a:off x="6510240" y="4096999"/>
                <a:ext cx="320400" cy="259560"/>
              </p14:xfrm>
            </p:contentPart>
          </mc:Choice>
          <mc:Fallback xmlns="">
            <p:pic>
              <p:nvPicPr>
                <p:cNvPr id="190" name="Entrada de lápiz 189">
                  <a:extLst>
                    <a:ext uri="{FF2B5EF4-FFF2-40B4-BE49-F238E27FC236}">
                      <a16:creationId xmlns:a16="http://schemas.microsoft.com/office/drawing/2014/main" id="{8AB5E704-4B2F-42ED-877A-DD7A1640A8B7}"/>
                    </a:ext>
                  </a:extLst>
                </p:cNvPr>
                <p:cNvPicPr/>
                <p:nvPr/>
              </p:nvPicPr>
              <p:blipFill>
                <a:blip r:embed="rId265"/>
                <a:stretch>
                  <a:fillRect/>
                </a:stretch>
              </p:blipFill>
              <p:spPr>
                <a:xfrm>
                  <a:off x="6501240" y="4088359"/>
                  <a:ext cx="3380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1" name="Entrada de lápiz 190">
                  <a:extLst>
                    <a:ext uri="{FF2B5EF4-FFF2-40B4-BE49-F238E27FC236}">
                      <a16:creationId xmlns:a16="http://schemas.microsoft.com/office/drawing/2014/main" id="{F3000836-7761-49F7-A2B5-23B865AB2D24}"/>
                    </a:ext>
                  </a:extLst>
                </p14:cNvPr>
                <p14:cNvContentPartPr/>
                <p14:nvPr/>
              </p14:nvContentPartPr>
              <p14:xfrm>
                <a:off x="6866280" y="4066399"/>
                <a:ext cx="40680" cy="88200"/>
              </p14:xfrm>
            </p:contentPart>
          </mc:Choice>
          <mc:Fallback xmlns="">
            <p:pic>
              <p:nvPicPr>
                <p:cNvPr id="191" name="Entrada de lápiz 190">
                  <a:extLst>
                    <a:ext uri="{FF2B5EF4-FFF2-40B4-BE49-F238E27FC236}">
                      <a16:creationId xmlns:a16="http://schemas.microsoft.com/office/drawing/2014/main" id="{F3000836-7761-49F7-A2B5-23B865AB2D24}"/>
                    </a:ext>
                  </a:extLst>
                </p:cNvPr>
                <p:cNvPicPr/>
                <p:nvPr/>
              </p:nvPicPr>
              <p:blipFill>
                <a:blip r:embed="rId267"/>
                <a:stretch>
                  <a:fillRect/>
                </a:stretch>
              </p:blipFill>
              <p:spPr>
                <a:xfrm>
                  <a:off x="6857640" y="4057759"/>
                  <a:ext cx="58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2" name="Entrada de lápiz 191">
                  <a:extLst>
                    <a:ext uri="{FF2B5EF4-FFF2-40B4-BE49-F238E27FC236}">
                      <a16:creationId xmlns:a16="http://schemas.microsoft.com/office/drawing/2014/main" id="{D210DE4E-89A3-4523-A6F1-049EEA96D3F3}"/>
                    </a:ext>
                  </a:extLst>
                </p14:cNvPr>
                <p14:cNvContentPartPr/>
                <p14:nvPr/>
              </p14:nvContentPartPr>
              <p14:xfrm>
                <a:off x="6984000" y="4115359"/>
                <a:ext cx="208800" cy="226440"/>
              </p14:xfrm>
            </p:contentPart>
          </mc:Choice>
          <mc:Fallback xmlns="">
            <p:pic>
              <p:nvPicPr>
                <p:cNvPr id="192" name="Entrada de lápiz 191">
                  <a:extLst>
                    <a:ext uri="{FF2B5EF4-FFF2-40B4-BE49-F238E27FC236}">
                      <a16:creationId xmlns:a16="http://schemas.microsoft.com/office/drawing/2014/main" id="{D210DE4E-89A3-4523-A6F1-049EEA96D3F3}"/>
                    </a:ext>
                  </a:extLst>
                </p:cNvPr>
                <p:cNvPicPr/>
                <p:nvPr/>
              </p:nvPicPr>
              <p:blipFill>
                <a:blip r:embed="rId269"/>
                <a:stretch>
                  <a:fillRect/>
                </a:stretch>
              </p:blipFill>
              <p:spPr>
                <a:xfrm>
                  <a:off x="6975360" y="4106359"/>
                  <a:ext cx="226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3" name="Entrada de lápiz 192">
                  <a:extLst>
                    <a:ext uri="{FF2B5EF4-FFF2-40B4-BE49-F238E27FC236}">
                      <a16:creationId xmlns:a16="http://schemas.microsoft.com/office/drawing/2014/main" id="{F608A9C2-DD40-4AF7-A4D7-AA7D461D7628}"/>
                    </a:ext>
                  </a:extLst>
                </p14:cNvPr>
                <p14:cNvContentPartPr/>
                <p14:nvPr/>
              </p14:nvContentPartPr>
              <p14:xfrm>
                <a:off x="7283520" y="4108879"/>
                <a:ext cx="217080" cy="245880"/>
              </p14:xfrm>
            </p:contentPart>
          </mc:Choice>
          <mc:Fallback xmlns="">
            <p:pic>
              <p:nvPicPr>
                <p:cNvPr id="193" name="Entrada de lápiz 192">
                  <a:extLst>
                    <a:ext uri="{FF2B5EF4-FFF2-40B4-BE49-F238E27FC236}">
                      <a16:creationId xmlns:a16="http://schemas.microsoft.com/office/drawing/2014/main" id="{F608A9C2-DD40-4AF7-A4D7-AA7D461D7628}"/>
                    </a:ext>
                  </a:extLst>
                </p:cNvPr>
                <p:cNvPicPr/>
                <p:nvPr/>
              </p:nvPicPr>
              <p:blipFill>
                <a:blip r:embed="rId271"/>
                <a:stretch>
                  <a:fillRect/>
                </a:stretch>
              </p:blipFill>
              <p:spPr>
                <a:xfrm>
                  <a:off x="7274520" y="4100239"/>
                  <a:ext cx="234720" cy="263520"/>
                </a:xfrm>
                <a:prstGeom prst="rect">
                  <a:avLst/>
                </a:prstGeom>
              </p:spPr>
            </p:pic>
          </mc:Fallback>
        </mc:AlternateContent>
      </p:grpSp>
      <p:grpSp>
        <p:nvGrpSpPr>
          <p:cNvPr id="199" name="Grupo 198">
            <a:extLst>
              <a:ext uri="{FF2B5EF4-FFF2-40B4-BE49-F238E27FC236}">
                <a16:creationId xmlns:a16="http://schemas.microsoft.com/office/drawing/2014/main" id="{EEA97DBC-BFBD-47EF-AAF5-69BB7F466181}"/>
              </a:ext>
            </a:extLst>
          </p:cNvPr>
          <p:cNvGrpSpPr/>
          <p:nvPr/>
        </p:nvGrpSpPr>
        <p:grpSpPr>
          <a:xfrm>
            <a:off x="7774200" y="4161079"/>
            <a:ext cx="224640" cy="332280"/>
            <a:chOff x="7774200" y="4161079"/>
            <a:chExt cx="224640" cy="332280"/>
          </a:xfrm>
        </p:grpSpPr>
        <mc:AlternateContent xmlns:mc="http://schemas.openxmlformats.org/markup-compatibility/2006" xmlns:p14="http://schemas.microsoft.com/office/powerpoint/2010/main">
          <mc:Choice Requires="p14">
            <p:contentPart p14:bwMode="auto" r:id="rId272">
              <p14:nvContentPartPr>
                <p14:cNvPr id="194" name="Entrada de lápiz 193">
                  <a:extLst>
                    <a:ext uri="{FF2B5EF4-FFF2-40B4-BE49-F238E27FC236}">
                      <a16:creationId xmlns:a16="http://schemas.microsoft.com/office/drawing/2014/main" id="{84A5F4CD-7E38-4AFA-93B9-BFA8A47DEE5E}"/>
                    </a:ext>
                  </a:extLst>
                </p14:cNvPr>
                <p14:cNvContentPartPr/>
                <p14:nvPr/>
              </p14:nvContentPartPr>
              <p14:xfrm>
                <a:off x="7774200" y="4161079"/>
                <a:ext cx="224640" cy="332280"/>
              </p14:xfrm>
            </p:contentPart>
          </mc:Choice>
          <mc:Fallback xmlns="">
            <p:pic>
              <p:nvPicPr>
                <p:cNvPr id="194" name="Entrada de lápiz 193">
                  <a:extLst>
                    <a:ext uri="{FF2B5EF4-FFF2-40B4-BE49-F238E27FC236}">
                      <a16:creationId xmlns:a16="http://schemas.microsoft.com/office/drawing/2014/main" id="{84A5F4CD-7E38-4AFA-93B9-BFA8A47DEE5E}"/>
                    </a:ext>
                  </a:extLst>
                </p:cNvPr>
                <p:cNvPicPr/>
                <p:nvPr/>
              </p:nvPicPr>
              <p:blipFill>
                <a:blip r:embed="rId273"/>
                <a:stretch>
                  <a:fillRect/>
                </a:stretch>
              </p:blipFill>
              <p:spPr>
                <a:xfrm>
                  <a:off x="7765560" y="4152079"/>
                  <a:ext cx="2422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5" name="Entrada de lápiz 194">
                  <a:extLst>
                    <a:ext uri="{FF2B5EF4-FFF2-40B4-BE49-F238E27FC236}">
                      <a16:creationId xmlns:a16="http://schemas.microsoft.com/office/drawing/2014/main" id="{9FC67A44-3AFC-4216-BB6D-6851604BF508}"/>
                    </a:ext>
                  </a:extLst>
                </p14:cNvPr>
                <p14:cNvContentPartPr/>
                <p14:nvPr/>
              </p14:nvContentPartPr>
              <p14:xfrm>
                <a:off x="7835760" y="4208239"/>
                <a:ext cx="161640" cy="284040"/>
              </p14:xfrm>
            </p:contentPart>
          </mc:Choice>
          <mc:Fallback xmlns="">
            <p:pic>
              <p:nvPicPr>
                <p:cNvPr id="195" name="Entrada de lápiz 194">
                  <a:extLst>
                    <a:ext uri="{FF2B5EF4-FFF2-40B4-BE49-F238E27FC236}">
                      <a16:creationId xmlns:a16="http://schemas.microsoft.com/office/drawing/2014/main" id="{9FC67A44-3AFC-4216-BB6D-6851604BF508}"/>
                    </a:ext>
                  </a:extLst>
                </p:cNvPr>
                <p:cNvPicPr/>
                <p:nvPr/>
              </p:nvPicPr>
              <p:blipFill>
                <a:blip r:embed="rId275"/>
                <a:stretch>
                  <a:fillRect/>
                </a:stretch>
              </p:blipFill>
              <p:spPr>
                <a:xfrm>
                  <a:off x="7827120" y="4199239"/>
                  <a:ext cx="179280" cy="301680"/>
                </a:xfrm>
                <a:prstGeom prst="rect">
                  <a:avLst/>
                </a:prstGeom>
              </p:spPr>
            </p:pic>
          </mc:Fallback>
        </mc:AlternateContent>
      </p:grpSp>
      <p:grpSp>
        <p:nvGrpSpPr>
          <p:cNvPr id="198" name="Grupo 197">
            <a:extLst>
              <a:ext uri="{FF2B5EF4-FFF2-40B4-BE49-F238E27FC236}">
                <a16:creationId xmlns:a16="http://schemas.microsoft.com/office/drawing/2014/main" id="{2F55A138-AF9A-4062-A89A-83D2A37526C2}"/>
              </a:ext>
            </a:extLst>
          </p:cNvPr>
          <p:cNvGrpSpPr/>
          <p:nvPr/>
        </p:nvGrpSpPr>
        <p:grpSpPr>
          <a:xfrm>
            <a:off x="8281800" y="3811879"/>
            <a:ext cx="505440" cy="324720"/>
            <a:chOff x="8281800" y="3811879"/>
            <a:chExt cx="505440" cy="324720"/>
          </a:xfrm>
        </p:grpSpPr>
        <mc:AlternateContent xmlns:mc="http://schemas.openxmlformats.org/markup-compatibility/2006" xmlns:p14="http://schemas.microsoft.com/office/powerpoint/2010/main">
          <mc:Choice Requires="p14">
            <p:contentPart p14:bwMode="auto" r:id="rId276">
              <p14:nvContentPartPr>
                <p14:cNvPr id="196" name="Entrada de lápiz 195">
                  <a:extLst>
                    <a:ext uri="{FF2B5EF4-FFF2-40B4-BE49-F238E27FC236}">
                      <a16:creationId xmlns:a16="http://schemas.microsoft.com/office/drawing/2014/main" id="{625131F6-59DC-4F6F-8800-7FBFAA438981}"/>
                    </a:ext>
                  </a:extLst>
                </p14:cNvPr>
                <p14:cNvContentPartPr/>
                <p14:nvPr/>
              </p14:nvContentPartPr>
              <p14:xfrm>
                <a:off x="8281800" y="3894319"/>
                <a:ext cx="436680" cy="242280"/>
              </p14:xfrm>
            </p:contentPart>
          </mc:Choice>
          <mc:Fallback xmlns="">
            <p:pic>
              <p:nvPicPr>
                <p:cNvPr id="196" name="Entrada de lápiz 195">
                  <a:extLst>
                    <a:ext uri="{FF2B5EF4-FFF2-40B4-BE49-F238E27FC236}">
                      <a16:creationId xmlns:a16="http://schemas.microsoft.com/office/drawing/2014/main" id="{625131F6-59DC-4F6F-8800-7FBFAA438981}"/>
                    </a:ext>
                  </a:extLst>
                </p:cNvPr>
                <p:cNvPicPr/>
                <p:nvPr/>
              </p:nvPicPr>
              <p:blipFill>
                <a:blip r:embed="rId277"/>
                <a:stretch>
                  <a:fillRect/>
                </a:stretch>
              </p:blipFill>
              <p:spPr>
                <a:xfrm>
                  <a:off x="8272800" y="3885679"/>
                  <a:ext cx="4543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7" name="Entrada de lápiz 196">
                  <a:extLst>
                    <a:ext uri="{FF2B5EF4-FFF2-40B4-BE49-F238E27FC236}">
                      <a16:creationId xmlns:a16="http://schemas.microsoft.com/office/drawing/2014/main" id="{0EF8AD41-2C9C-4F3C-9C7C-0939BAF2F32D}"/>
                    </a:ext>
                  </a:extLst>
                </p14:cNvPr>
                <p14:cNvContentPartPr/>
                <p14:nvPr/>
              </p14:nvContentPartPr>
              <p14:xfrm>
                <a:off x="8641080" y="3811879"/>
                <a:ext cx="146160" cy="253080"/>
              </p14:xfrm>
            </p:contentPart>
          </mc:Choice>
          <mc:Fallback xmlns="">
            <p:pic>
              <p:nvPicPr>
                <p:cNvPr id="197" name="Entrada de lápiz 196">
                  <a:extLst>
                    <a:ext uri="{FF2B5EF4-FFF2-40B4-BE49-F238E27FC236}">
                      <a16:creationId xmlns:a16="http://schemas.microsoft.com/office/drawing/2014/main" id="{0EF8AD41-2C9C-4F3C-9C7C-0939BAF2F32D}"/>
                    </a:ext>
                  </a:extLst>
                </p:cNvPr>
                <p:cNvPicPr/>
                <p:nvPr/>
              </p:nvPicPr>
              <p:blipFill>
                <a:blip r:embed="rId279"/>
                <a:stretch>
                  <a:fillRect/>
                </a:stretch>
              </p:blipFill>
              <p:spPr>
                <a:xfrm>
                  <a:off x="8632440" y="3803239"/>
                  <a:ext cx="163800" cy="270720"/>
                </a:xfrm>
                <a:prstGeom prst="rect">
                  <a:avLst/>
                </a:prstGeom>
              </p:spPr>
            </p:pic>
          </mc:Fallback>
        </mc:AlternateContent>
      </p:grpSp>
      <p:grpSp>
        <p:nvGrpSpPr>
          <p:cNvPr id="206" name="Grupo 205">
            <a:extLst>
              <a:ext uri="{FF2B5EF4-FFF2-40B4-BE49-F238E27FC236}">
                <a16:creationId xmlns:a16="http://schemas.microsoft.com/office/drawing/2014/main" id="{1864CACB-6239-4663-B549-8ABA59167E8E}"/>
              </a:ext>
            </a:extLst>
          </p:cNvPr>
          <p:cNvGrpSpPr/>
          <p:nvPr/>
        </p:nvGrpSpPr>
        <p:grpSpPr>
          <a:xfrm>
            <a:off x="8319240" y="4370959"/>
            <a:ext cx="664200" cy="199440"/>
            <a:chOff x="8319240" y="4370959"/>
            <a:chExt cx="664200" cy="199440"/>
          </a:xfrm>
        </p:grpSpPr>
        <mc:AlternateContent xmlns:mc="http://schemas.openxmlformats.org/markup-compatibility/2006" xmlns:p14="http://schemas.microsoft.com/office/powerpoint/2010/main">
          <mc:Choice Requires="p14">
            <p:contentPart p14:bwMode="auto" r:id="rId280">
              <p14:nvContentPartPr>
                <p14:cNvPr id="201" name="Entrada de lápiz 200">
                  <a:extLst>
                    <a:ext uri="{FF2B5EF4-FFF2-40B4-BE49-F238E27FC236}">
                      <a16:creationId xmlns:a16="http://schemas.microsoft.com/office/drawing/2014/main" id="{0CC8D96E-AF0F-499C-8EC6-E7499F69D283}"/>
                    </a:ext>
                  </a:extLst>
                </p14:cNvPr>
                <p14:cNvContentPartPr/>
                <p14:nvPr/>
              </p14:nvContentPartPr>
              <p14:xfrm>
                <a:off x="8319240" y="4370959"/>
                <a:ext cx="173160" cy="198000"/>
              </p14:xfrm>
            </p:contentPart>
          </mc:Choice>
          <mc:Fallback xmlns="">
            <p:pic>
              <p:nvPicPr>
                <p:cNvPr id="201" name="Entrada de lápiz 200">
                  <a:extLst>
                    <a:ext uri="{FF2B5EF4-FFF2-40B4-BE49-F238E27FC236}">
                      <a16:creationId xmlns:a16="http://schemas.microsoft.com/office/drawing/2014/main" id="{0CC8D96E-AF0F-499C-8EC6-E7499F69D283}"/>
                    </a:ext>
                  </a:extLst>
                </p:cNvPr>
                <p:cNvPicPr/>
                <p:nvPr/>
              </p:nvPicPr>
              <p:blipFill>
                <a:blip r:embed="rId281"/>
                <a:stretch>
                  <a:fillRect/>
                </a:stretch>
              </p:blipFill>
              <p:spPr>
                <a:xfrm>
                  <a:off x="8310240" y="4361959"/>
                  <a:ext cx="19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2" name="Entrada de lápiz 201">
                  <a:extLst>
                    <a:ext uri="{FF2B5EF4-FFF2-40B4-BE49-F238E27FC236}">
                      <a16:creationId xmlns:a16="http://schemas.microsoft.com/office/drawing/2014/main" id="{9B80AF7B-D8F9-4E6E-B18C-62F4278DD58D}"/>
                    </a:ext>
                  </a:extLst>
                </p14:cNvPr>
                <p14:cNvContentPartPr/>
                <p14:nvPr/>
              </p14:nvContentPartPr>
              <p14:xfrm>
                <a:off x="8328240" y="4476079"/>
                <a:ext cx="100800" cy="40320"/>
              </p14:xfrm>
            </p:contentPart>
          </mc:Choice>
          <mc:Fallback xmlns="">
            <p:pic>
              <p:nvPicPr>
                <p:cNvPr id="202" name="Entrada de lápiz 201">
                  <a:extLst>
                    <a:ext uri="{FF2B5EF4-FFF2-40B4-BE49-F238E27FC236}">
                      <a16:creationId xmlns:a16="http://schemas.microsoft.com/office/drawing/2014/main" id="{9B80AF7B-D8F9-4E6E-B18C-62F4278DD58D}"/>
                    </a:ext>
                  </a:extLst>
                </p:cNvPr>
                <p:cNvPicPr/>
                <p:nvPr/>
              </p:nvPicPr>
              <p:blipFill>
                <a:blip r:embed="rId283"/>
                <a:stretch>
                  <a:fillRect/>
                </a:stretch>
              </p:blipFill>
              <p:spPr>
                <a:xfrm>
                  <a:off x="8319240" y="4467439"/>
                  <a:ext cx="118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3" name="Entrada de lápiz 202">
                  <a:extLst>
                    <a:ext uri="{FF2B5EF4-FFF2-40B4-BE49-F238E27FC236}">
                      <a16:creationId xmlns:a16="http://schemas.microsoft.com/office/drawing/2014/main" id="{D67D8ADA-76AC-4A4D-A453-34734426E777}"/>
                    </a:ext>
                  </a:extLst>
                </p14:cNvPr>
                <p14:cNvContentPartPr/>
                <p14:nvPr/>
              </p14:nvContentPartPr>
              <p14:xfrm>
                <a:off x="8549640" y="4386799"/>
                <a:ext cx="185760" cy="165960"/>
              </p14:xfrm>
            </p:contentPart>
          </mc:Choice>
          <mc:Fallback xmlns="">
            <p:pic>
              <p:nvPicPr>
                <p:cNvPr id="203" name="Entrada de lápiz 202">
                  <a:extLst>
                    <a:ext uri="{FF2B5EF4-FFF2-40B4-BE49-F238E27FC236}">
                      <a16:creationId xmlns:a16="http://schemas.microsoft.com/office/drawing/2014/main" id="{D67D8ADA-76AC-4A4D-A453-34734426E777}"/>
                    </a:ext>
                  </a:extLst>
                </p:cNvPr>
                <p:cNvPicPr/>
                <p:nvPr/>
              </p:nvPicPr>
              <p:blipFill>
                <a:blip r:embed="rId285"/>
                <a:stretch>
                  <a:fillRect/>
                </a:stretch>
              </p:blipFill>
              <p:spPr>
                <a:xfrm>
                  <a:off x="8540640" y="4377799"/>
                  <a:ext cx="203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4" name="Entrada de lápiz 203">
                  <a:extLst>
                    <a:ext uri="{FF2B5EF4-FFF2-40B4-BE49-F238E27FC236}">
                      <a16:creationId xmlns:a16="http://schemas.microsoft.com/office/drawing/2014/main" id="{AD9DCDD0-02B1-442D-9569-046E47DCB22F}"/>
                    </a:ext>
                  </a:extLst>
                </p14:cNvPr>
                <p14:cNvContentPartPr/>
                <p14:nvPr/>
              </p14:nvContentPartPr>
              <p14:xfrm>
                <a:off x="8786880" y="4427119"/>
                <a:ext cx="13320" cy="116280"/>
              </p14:xfrm>
            </p:contentPart>
          </mc:Choice>
          <mc:Fallback xmlns="">
            <p:pic>
              <p:nvPicPr>
                <p:cNvPr id="204" name="Entrada de lápiz 203">
                  <a:extLst>
                    <a:ext uri="{FF2B5EF4-FFF2-40B4-BE49-F238E27FC236}">
                      <a16:creationId xmlns:a16="http://schemas.microsoft.com/office/drawing/2014/main" id="{AD9DCDD0-02B1-442D-9569-046E47DCB22F}"/>
                    </a:ext>
                  </a:extLst>
                </p:cNvPr>
                <p:cNvPicPr/>
                <p:nvPr/>
              </p:nvPicPr>
              <p:blipFill>
                <a:blip r:embed="rId287"/>
                <a:stretch>
                  <a:fillRect/>
                </a:stretch>
              </p:blipFill>
              <p:spPr>
                <a:xfrm>
                  <a:off x="8778240" y="4418119"/>
                  <a:ext cx="30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5" name="Entrada de lápiz 204">
                  <a:extLst>
                    <a:ext uri="{FF2B5EF4-FFF2-40B4-BE49-F238E27FC236}">
                      <a16:creationId xmlns:a16="http://schemas.microsoft.com/office/drawing/2014/main" id="{2AB783A0-66D7-45F8-A2F7-E2C453F952E6}"/>
                    </a:ext>
                  </a:extLst>
                </p14:cNvPr>
                <p14:cNvContentPartPr/>
                <p14:nvPr/>
              </p14:nvContentPartPr>
              <p14:xfrm>
                <a:off x="8728560" y="4378519"/>
                <a:ext cx="254880" cy="191880"/>
              </p14:xfrm>
            </p:contentPart>
          </mc:Choice>
          <mc:Fallback xmlns="">
            <p:pic>
              <p:nvPicPr>
                <p:cNvPr id="205" name="Entrada de lápiz 204">
                  <a:extLst>
                    <a:ext uri="{FF2B5EF4-FFF2-40B4-BE49-F238E27FC236}">
                      <a16:creationId xmlns:a16="http://schemas.microsoft.com/office/drawing/2014/main" id="{2AB783A0-66D7-45F8-A2F7-E2C453F952E6}"/>
                    </a:ext>
                  </a:extLst>
                </p:cNvPr>
                <p:cNvPicPr/>
                <p:nvPr/>
              </p:nvPicPr>
              <p:blipFill>
                <a:blip r:embed="rId289"/>
                <a:stretch>
                  <a:fillRect/>
                </a:stretch>
              </p:blipFill>
              <p:spPr>
                <a:xfrm>
                  <a:off x="8719560" y="4369879"/>
                  <a:ext cx="272520" cy="209520"/>
                </a:xfrm>
                <a:prstGeom prst="rect">
                  <a:avLst/>
                </a:prstGeom>
              </p:spPr>
            </p:pic>
          </mc:Fallback>
        </mc:AlternateContent>
      </p:grpSp>
      <p:grpSp>
        <p:nvGrpSpPr>
          <p:cNvPr id="209" name="Grupo 208">
            <a:extLst>
              <a:ext uri="{FF2B5EF4-FFF2-40B4-BE49-F238E27FC236}">
                <a16:creationId xmlns:a16="http://schemas.microsoft.com/office/drawing/2014/main" id="{0CF572CE-31FF-4C16-BB43-78507192BAD5}"/>
              </a:ext>
            </a:extLst>
          </p:cNvPr>
          <p:cNvGrpSpPr/>
          <p:nvPr/>
        </p:nvGrpSpPr>
        <p:grpSpPr>
          <a:xfrm>
            <a:off x="3305880" y="4524319"/>
            <a:ext cx="71280" cy="99360"/>
            <a:chOff x="3305880" y="4524319"/>
            <a:chExt cx="71280" cy="99360"/>
          </a:xfrm>
        </p:grpSpPr>
        <mc:AlternateContent xmlns:mc="http://schemas.openxmlformats.org/markup-compatibility/2006" xmlns:p14="http://schemas.microsoft.com/office/powerpoint/2010/main">
          <mc:Choice Requires="p14">
            <p:contentPart p14:bwMode="auto" r:id="rId290">
              <p14:nvContentPartPr>
                <p14:cNvPr id="207" name="Entrada de lápiz 206">
                  <a:extLst>
                    <a:ext uri="{FF2B5EF4-FFF2-40B4-BE49-F238E27FC236}">
                      <a16:creationId xmlns:a16="http://schemas.microsoft.com/office/drawing/2014/main" id="{497C0E64-A5E0-4C74-BA27-2A9C4EC7D45C}"/>
                    </a:ext>
                  </a:extLst>
                </p14:cNvPr>
                <p14:cNvContentPartPr/>
                <p14:nvPr/>
              </p14:nvContentPartPr>
              <p14:xfrm>
                <a:off x="3305880" y="4524319"/>
                <a:ext cx="15480" cy="71640"/>
              </p14:xfrm>
            </p:contentPart>
          </mc:Choice>
          <mc:Fallback xmlns="">
            <p:pic>
              <p:nvPicPr>
                <p:cNvPr id="207" name="Entrada de lápiz 206">
                  <a:extLst>
                    <a:ext uri="{FF2B5EF4-FFF2-40B4-BE49-F238E27FC236}">
                      <a16:creationId xmlns:a16="http://schemas.microsoft.com/office/drawing/2014/main" id="{497C0E64-A5E0-4C74-BA27-2A9C4EC7D45C}"/>
                    </a:ext>
                  </a:extLst>
                </p:cNvPr>
                <p:cNvPicPr/>
                <p:nvPr/>
              </p:nvPicPr>
              <p:blipFill>
                <a:blip r:embed="rId291"/>
                <a:stretch>
                  <a:fillRect/>
                </a:stretch>
              </p:blipFill>
              <p:spPr>
                <a:xfrm>
                  <a:off x="3296880" y="4515319"/>
                  <a:ext cx="331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8" name="Entrada de lápiz 207">
                  <a:extLst>
                    <a:ext uri="{FF2B5EF4-FFF2-40B4-BE49-F238E27FC236}">
                      <a16:creationId xmlns:a16="http://schemas.microsoft.com/office/drawing/2014/main" id="{8041D8ED-8E30-43F9-80B1-1758AD4FB5FD}"/>
                    </a:ext>
                  </a:extLst>
                </p14:cNvPr>
                <p14:cNvContentPartPr/>
                <p14:nvPr/>
              </p14:nvContentPartPr>
              <p14:xfrm>
                <a:off x="3366360" y="4539079"/>
                <a:ext cx="10800" cy="84600"/>
              </p14:xfrm>
            </p:contentPart>
          </mc:Choice>
          <mc:Fallback xmlns="">
            <p:pic>
              <p:nvPicPr>
                <p:cNvPr id="208" name="Entrada de lápiz 207">
                  <a:extLst>
                    <a:ext uri="{FF2B5EF4-FFF2-40B4-BE49-F238E27FC236}">
                      <a16:creationId xmlns:a16="http://schemas.microsoft.com/office/drawing/2014/main" id="{8041D8ED-8E30-43F9-80B1-1758AD4FB5FD}"/>
                    </a:ext>
                  </a:extLst>
                </p:cNvPr>
                <p:cNvPicPr/>
                <p:nvPr/>
              </p:nvPicPr>
              <p:blipFill>
                <a:blip r:embed="rId293"/>
                <a:stretch>
                  <a:fillRect/>
                </a:stretch>
              </p:blipFill>
              <p:spPr>
                <a:xfrm>
                  <a:off x="3357360" y="4530079"/>
                  <a:ext cx="28440" cy="102240"/>
                </a:xfrm>
                <a:prstGeom prst="rect">
                  <a:avLst/>
                </a:prstGeom>
              </p:spPr>
            </p:pic>
          </mc:Fallback>
        </mc:AlternateContent>
      </p:grpSp>
      <p:grpSp>
        <p:nvGrpSpPr>
          <p:cNvPr id="217" name="Grupo 216">
            <a:extLst>
              <a:ext uri="{FF2B5EF4-FFF2-40B4-BE49-F238E27FC236}">
                <a16:creationId xmlns:a16="http://schemas.microsoft.com/office/drawing/2014/main" id="{E01F396B-8893-4A51-A940-31E4AF141BA1}"/>
              </a:ext>
            </a:extLst>
          </p:cNvPr>
          <p:cNvGrpSpPr/>
          <p:nvPr/>
        </p:nvGrpSpPr>
        <p:grpSpPr>
          <a:xfrm>
            <a:off x="2999520" y="4773079"/>
            <a:ext cx="802800" cy="246240"/>
            <a:chOff x="2999520" y="4773079"/>
            <a:chExt cx="802800" cy="246240"/>
          </a:xfrm>
        </p:grpSpPr>
        <mc:AlternateContent xmlns:mc="http://schemas.openxmlformats.org/markup-compatibility/2006" xmlns:p14="http://schemas.microsoft.com/office/powerpoint/2010/main">
          <mc:Choice Requires="p14">
            <p:contentPart p14:bwMode="auto" r:id="rId294">
              <p14:nvContentPartPr>
                <p14:cNvPr id="210" name="Entrada de lápiz 209">
                  <a:extLst>
                    <a:ext uri="{FF2B5EF4-FFF2-40B4-BE49-F238E27FC236}">
                      <a16:creationId xmlns:a16="http://schemas.microsoft.com/office/drawing/2014/main" id="{FE3D9511-40AF-4134-B474-C2CF2FCEA967}"/>
                    </a:ext>
                  </a:extLst>
                </p14:cNvPr>
                <p14:cNvContentPartPr/>
                <p14:nvPr/>
              </p14:nvContentPartPr>
              <p14:xfrm>
                <a:off x="2999520" y="4840039"/>
                <a:ext cx="114480" cy="179280"/>
              </p14:xfrm>
            </p:contentPart>
          </mc:Choice>
          <mc:Fallback xmlns="">
            <p:pic>
              <p:nvPicPr>
                <p:cNvPr id="210" name="Entrada de lápiz 209">
                  <a:extLst>
                    <a:ext uri="{FF2B5EF4-FFF2-40B4-BE49-F238E27FC236}">
                      <a16:creationId xmlns:a16="http://schemas.microsoft.com/office/drawing/2014/main" id="{FE3D9511-40AF-4134-B474-C2CF2FCEA967}"/>
                    </a:ext>
                  </a:extLst>
                </p:cNvPr>
                <p:cNvPicPr/>
                <p:nvPr/>
              </p:nvPicPr>
              <p:blipFill>
                <a:blip r:embed="rId295"/>
                <a:stretch>
                  <a:fillRect/>
                </a:stretch>
              </p:blipFill>
              <p:spPr>
                <a:xfrm>
                  <a:off x="2990880" y="4831399"/>
                  <a:ext cx="132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1" name="Entrada de lápiz 210">
                  <a:extLst>
                    <a:ext uri="{FF2B5EF4-FFF2-40B4-BE49-F238E27FC236}">
                      <a16:creationId xmlns:a16="http://schemas.microsoft.com/office/drawing/2014/main" id="{A63CC2E7-03D7-483E-95A4-3C9D454C2A11}"/>
                    </a:ext>
                  </a:extLst>
                </p14:cNvPr>
                <p14:cNvContentPartPr/>
                <p14:nvPr/>
              </p14:nvContentPartPr>
              <p14:xfrm>
                <a:off x="3137760" y="4773079"/>
                <a:ext cx="17640" cy="35280"/>
              </p14:xfrm>
            </p:contentPart>
          </mc:Choice>
          <mc:Fallback xmlns="">
            <p:pic>
              <p:nvPicPr>
                <p:cNvPr id="211" name="Entrada de lápiz 210">
                  <a:extLst>
                    <a:ext uri="{FF2B5EF4-FFF2-40B4-BE49-F238E27FC236}">
                      <a16:creationId xmlns:a16="http://schemas.microsoft.com/office/drawing/2014/main" id="{A63CC2E7-03D7-483E-95A4-3C9D454C2A11}"/>
                    </a:ext>
                  </a:extLst>
                </p:cNvPr>
                <p:cNvPicPr/>
                <p:nvPr/>
              </p:nvPicPr>
              <p:blipFill>
                <a:blip r:embed="rId297"/>
                <a:stretch>
                  <a:fillRect/>
                </a:stretch>
              </p:blipFill>
              <p:spPr>
                <a:xfrm>
                  <a:off x="3129120" y="4764439"/>
                  <a:ext cx="35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2" name="Entrada de lápiz 211">
                  <a:extLst>
                    <a:ext uri="{FF2B5EF4-FFF2-40B4-BE49-F238E27FC236}">
                      <a16:creationId xmlns:a16="http://schemas.microsoft.com/office/drawing/2014/main" id="{A77F8AF3-7324-49D0-8C3B-D24854875E66}"/>
                    </a:ext>
                  </a:extLst>
                </p14:cNvPr>
                <p14:cNvContentPartPr/>
                <p14:nvPr/>
              </p14:nvContentPartPr>
              <p14:xfrm>
                <a:off x="3169080" y="4851919"/>
                <a:ext cx="128520" cy="143280"/>
              </p14:xfrm>
            </p:contentPart>
          </mc:Choice>
          <mc:Fallback xmlns="">
            <p:pic>
              <p:nvPicPr>
                <p:cNvPr id="212" name="Entrada de lápiz 211">
                  <a:extLst>
                    <a:ext uri="{FF2B5EF4-FFF2-40B4-BE49-F238E27FC236}">
                      <a16:creationId xmlns:a16="http://schemas.microsoft.com/office/drawing/2014/main" id="{A77F8AF3-7324-49D0-8C3B-D24854875E66}"/>
                    </a:ext>
                  </a:extLst>
                </p:cNvPr>
                <p:cNvPicPr/>
                <p:nvPr/>
              </p:nvPicPr>
              <p:blipFill>
                <a:blip r:embed="rId299"/>
                <a:stretch>
                  <a:fillRect/>
                </a:stretch>
              </p:blipFill>
              <p:spPr>
                <a:xfrm>
                  <a:off x="3160080" y="4843279"/>
                  <a:ext cx="146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3" name="Entrada de lápiz 212">
                  <a:extLst>
                    <a:ext uri="{FF2B5EF4-FFF2-40B4-BE49-F238E27FC236}">
                      <a16:creationId xmlns:a16="http://schemas.microsoft.com/office/drawing/2014/main" id="{148DA91D-83D8-4E40-B2E8-619B23270908}"/>
                    </a:ext>
                  </a:extLst>
                </p14:cNvPr>
                <p14:cNvContentPartPr/>
                <p14:nvPr/>
              </p14:nvContentPartPr>
              <p14:xfrm>
                <a:off x="3317400" y="4845439"/>
                <a:ext cx="121680" cy="132120"/>
              </p14:xfrm>
            </p:contentPart>
          </mc:Choice>
          <mc:Fallback xmlns="">
            <p:pic>
              <p:nvPicPr>
                <p:cNvPr id="213" name="Entrada de lápiz 212">
                  <a:extLst>
                    <a:ext uri="{FF2B5EF4-FFF2-40B4-BE49-F238E27FC236}">
                      <a16:creationId xmlns:a16="http://schemas.microsoft.com/office/drawing/2014/main" id="{148DA91D-83D8-4E40-B2E8-619B23270908}"/>
                    </a:ext>
                  </a:extLst>
                </p:cNvPr>
                <p:cNvPicPr/>
                <p:nvPr/>
              </p:nvPicPr>
              <p:blipFill>
                <a:blip r:embed="rId301"/>
                <a:stretch>
                  <a:fillRect/>
                </a:stretch>
              </p:blipFill>
              <p:spPr>
                <a:xfrm>
                  <a:off x="3308760" y="4836439"/>
                  <a:ext cx="139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4" name="Entrada de lápiz 213">
                  <a:extLst>
                    <a:ext uri="{FF2B5EF4-FFF2-40B4-BE49-F238E27FC236}">
                      <a16:creationId xmlns:a16="http://schemas.microsoft.com/office/drawing/2014/main" id="{D38ECE06-33FE-48C8-A9BA-E0B9D5A2BA89}"/>
                    </a:ext>
                  </a:extLst>
                </p14:cNvPr>
                <p14:cNvContentPartPr/>
                <p14:nvPr/>
              </p14:nvContentPartPr>
              <p14:xfrm>
                <a:off x="3388680" y="4938679"/>
                <a:ext cx="47880" cy="23400"/>
              </p14:xfrm>
            </p:contentPart>
          </mc:Choice>
          <mc:Fallback xmlns="">
            <p:pic>
              <p:nvPicPr>
                <p:cNvPr id="214" name="Entrada de lápiz 213">
                  <a:extLst>
                    <a:ext uri="{FF2B5EF4-FFF2-40B4-BE49-F238E27FC236}">
                      <a16:creationId xmlns:a16="http://schemas.microsoft.com/office/drawing/2014/main" id="{D38ECE06-33FE-48C8-A9BA-E0B9D5A2BA89}"/>
                    </a:ext>
                  </a:extLst>
                </p:cNvPr>
                <p:cNvPicPr/>
                <p:nvPr/>
              </p:nvPicPr>
              <p:blipFill>
                <a:blip r:embed="rId303"/>
                <a:stretch>
                  <a:fillRect/>
                </a:stretch>
              </p:blipFill>
              <p:spPr>
                <a:xfrm>
                  <a:off x="3379680" y="4929679"/>
                  <a:ext cx="65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5" name="Entrada de lápiz 214">
                  <a:extLst>
                    <a:ext uri="{FF2B5EF4-FFF2-40B4-BE49-F238E27FC236}">
                      <a16:creationId xmlns:a16="http://schemas.microsoft.com/office/drawing/2014/main" id="{12AFB0B1-E39F-4E46-8C92-F47BB9847FFE}"/>
                    </a:ext>
                  </a:extLst>
                </p14:cNvPr>
                <p14:cNvContentPartPr/>
                <p14:nvPr/>
              </p14:nvContentPartPr>
              <p14:xfrm>
                <a:off x="3499920" y="4911679"/>
                <a:ext cx="123840" cy="88560"/>
              </p14:xfrm>
            </p:contentPart>
          </mc:Choice>
          <mc:Fallback xmlns="">
            <p:pic>
              <p:nvPicPr>
                <p:cNvPr id="215" name="Entrada de lápiz 214">
                  <a:extLst>
                    <a:ext uri="{FF2B5EF4-FFF2-40B4-BE49-F238E27FC236}">
                      <a16:creationId xmlns:a16="http://schemas.microsoft.com/office/drawing/2014/main" id="{12AFB0B1-E39F-4E46-8C92-F47BB9847FFE}"/>
                    </a:ext>
                  </a:extLst>
                </p:cNvPr>
                <p:cNvPicPr/>
                <p:nvPr/>
              </p:nvPicPr>
              <p:blipFill>
                <a:blip r:embed="rId305"/>
                <a:stretch>
                  <a:fillRect/>
                </a:stretch>
              </p:blipFill>
              <p:spPr>
                <a:xfrm>
                  <a:off x="3491280" y="4902679"/>
                  <a:ext cx="141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6" name="Entrada de lápiz 215">
                  <a:extLst>
                    <a:ext uri="{FF2B5EF4-FFF2-40B4-BE49-F238E27FC236}">
                      <a16:creationId xmlns:a16="http://schemas.microsoft.com/office/drawing/2014/main" id="{DED89DB2-20E9-4986-AF21-1B58B40C57B2}"/>
                    </a:ext>
                  </a:extLst>
                </p14:cNvPr>
                <p14:cNvContentPartPr/>
                <p14:nvPr/>
              </p14:nvContentPartPr>
              <p14:xfrm>
                <a:off x="3673080" y="4838959"/>
                <a:ext cx="129240" cy="131040"/>
              </p14:xfrm>
            </p:contentPart>
          </mc:Choice>
          <mc:Fallback xmlns="">
            <p:pic>
              <p:nvPicPr>
                <p:cNvPr id="216" name="Entrada de lápiz 215">
                  <a:extLst>
                    <a:ext uri="{FF2B5EF4-FFF2-40B4-BE49-F238E27FC236}">
                      <a16:creationId xmlns:a16="http://schemas.microsoft.com/office/drawing/2014/main" id="{DED89DB2-20E9-4986-AF21-1B58B40C57B2}"/>
                    </a:ext>
                  </a:extLst>
                </p:cNvPr>
                <p:cNvPicPr/>
                <p:nvPr/>
              </p:nvPicPr>
              <p:blipFill>
                <a:blip r:embed="rId307"/>
                <a:stretch>
                  <a:fillRect/>
                </a:stretch>
              </p:blipFill>
              <p:spPr>
                <a:xfrm>
                  <a:off x="3664080" y="4830319"/>
                  <a:ext cx="146880" cy="148680"/>
                </a:xfrm>
                <a:prstGeom prst="rect">
                  <a:avLst/>
                </a:prstGeom>
              </p:spPr>
            </p:pic>
          </mc:Fallback>
        </mc:AlternateContent>
      </p:grpSp>
      <p:grpSp>
        <p:nvGrpSpPr>
          <p:cNvPr id="227" name="Grupo 226">
            <a:extLst>
              <a:ext uri="{FF2B5EF4-FFF2-40B4-BE49-F238E27FC236}">
                <a16:creationId xmlns:a16="http://schemas.microsoft.com/office/drawing/2014/main" id="{253B8E92-C6E8-4E26-B1C3-616ACCC2FC5C}"/>
              </a:ext>
            </a:extLst>
          </p:cNvPr>
          <p:cNvGrpSpPr/>
          <p:nvPr/>
        </p:nvGrpSpPr>
        <p:grpSpPr>
          <a:xfrm>
            <a:off x="5034240" y="4593439"/>
            <a:ext cx="85320" cy="81000"/>
            <a:chOff x="5034240" y="4593439"/>
            <a:chExt cx="85320" cy="81000"/>
          </a:xfrm>
        </p:grpSpPr>
        <mc:AlternateContent xmlns:mc="http://schemas.openxmlformats.org/markup-compatibility/2006" xmlns:p14="http://schemas.microsoft.com/office/powerpoint/2010/main">
          <mc:Choice Requires="p14">
            <p:contentPart p14:bwMode="auto" r:id="rId308">
              <p14:nvContentPartPr>
                <p14:cNvPr id="218" name="Entrada de lápiz 217">
                  <a:extLst>
                    <a:ext uri="{FF2B5EF4-FFF2-40B4-BE49-F238E27FC236}">
                      <a16:creationId xmlns:a16="http://schemas.microsoft.com/office/drawing/2014/main" id="{EF6F09FB-31AB-4249-9943-B527B85DED2B}"/>
                    </a:ext>
                  </a:extLst>
                </p14:cNvPr>
                <p14:cNvContentPartPr/>
                <p14:nvPr/>
              </p14:nvContentPartPr>
              <p14:xfrm>
                <a:off x="5034240" y="4593439"/>
                <a:ext cx="6840" cy="31320"/>
              </p14:xfrm>
            </p:contentPart>
          </mc:Choice>
          <mc:Fallback xmlns="">
            <p:pic>
              <p:nvPicPr>
                <p:cNvPr id="218" name="Entrada de lápiz 217">
                  <a:extLst>
                    <a:ext uri="{FF2B5EF4-FFF2-40B4-BE49-F238E27FC236}">
                      <a16:creationId xmlns:a16="http://schemas.microsoft.com/office/drawing/2014/main" id="{EF6F09FB-31AB-4249-9943-B527B85DED2B}"/>
                    </a:ext>
                  </a:extLst>
                </p:cNvPr>
                <p:cNvPicPr/>
                <p:nvPr/>
              </p:nvPicPr>
              <p:blipFill>
                <a:blip r:embed="rId309"/>
                <a:stretch>
                  <a:fillRect/>
                </a:stretch>
              </p:blipFill>
              <p:spPr>
                <a:xfrm>
                  <a:off x="5025240" y="4584439"/>
                  <a:ext cx="24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9" name="Entrada de lápiz 218">
                  <a:extLst>
                    <a:ext uri="{FF2B5EF4-FFF2-40B4-BE49-F238E27FC236}">
                      <a16:creationId xmlns:a16="http://schemas.microsoft.com/office/drawing/2014/main" id="{38882DFF-AC2C-4A90-9608-8531D955E550}"/>
                    </a:ext>
                  </a:extLst>
                </p14:cNvPr>
                <p14:cNvContentPartPr/>
                <p14:nvPr/>
              </p14:nvContentPartPr>
              <p14:xfrm>
                <a:off x="5080680" y="4606399"/>
                <a:ext cx="38880" cy="68040"/>
              </p14:xfrm>
            </p:contentPart>
          </mc:Choice>
          <mc:Fallback xmlns="">
            <p:pic>
              <p:nvPicPr>
                <p:cNvPr id="219" name="Entrada de lápiz 218">
                  <a:extLst>
                    <a:ext uri="{FF2B5EF4-FFF2-40B4-BE49-F238E27FC236}">
                      <a16:creationId xmlns:a16="http://schemas.microsoft.com/office/drawing/2014/main" id="{38882DFF-AC2C-4A90-9608-8531D955E550}"/>
                    </a:ext>
                  </a:extLst>
                </p:cNvPr>
                <p:cNvPicPr/>
                <p:nvPr/>
              </p:nvPicPr>
              <p:blipFill>
                <a:blip r:embed="rId311"/>
                <a:stretch>
                  <a:fillRect/>
                </a:stretch>
              </p:blipFill>
              <p:spPr>
                <a:xfrm>
                  <a:off x="5072040" y="4597759"/>
                  <a:ext cx="56520" cy="85680"/>
                </a:xfrm>
                <a:prstGeom prst="rect">
                  <a:avLst/>
                </a:prstGeom>
              </p:spPr>
            </p:pic>
          </mc:Fallback>
        </mc:AlternateContent>
      </p:grpSp>
      <p:grpSp>
        <p:nvGrpSpPr>
          <p:cNvPr id="226" name="Grupo 225">
            <a:extLst>
              <a:ext uri="{FF2B5EF4-FFF2-40B4-BE49-F238E27FC236}">
                <a16:creationId xmlns:a16="http://schemas.microsoft.com/office/drawing/2014/main" id="{9940357D-FD7E-4C1B-89D6-12C7760A7AFA}"/>
              </a:ext>
            </a:extLst>
          </p:cNvPr>
          <p:cNvGrpSpPr/>
          <p:nvPr/>
        </p:nvGrpSpPr>
        <p:grpSpPr>
          <a:xfrm>
            <a:off x="4819320" y="4852639"/>
            <a:ext cx="965520" cy="216360"/>
            <a:chOff x="4819320" y="4852639"/>
            <a:chExt cx="965520" cy="216360"/>
          </a:xfrm>
        </p:grpSpPr>
        <mc:AlternateContent xmlns:mc="http://schemas.openxmlformats.org/markup-compatibility/2006" xmlns:p14="http://schemas.microsoft.com/office/powerpoint/2010/main">
          <mc:Choice Requires="p14">
            <p:contentPart p14:bwMode="auto" r:id="rId312">
              <p14:nvContentPartPr>
                <p14:cNvPr id="220" name="Entrada de lápiz 219">
                  <a:extLst>
                    <a:ext uri="{FF2B5EF4-FFF2-40B4-BE49-F238E27FC236}">
                      <a16:creationId xmlns:a16="http://schemas.microsoft.com/office/drawing/2014/main" id="{005CD635-21BB-421A-A255-CBFDDBF239E1}"/>
                    </a:ext>
                  </a:extLst>
                </p14:cNvPr>
                <p14:cNvContentPartPr/>
                <p14:nvPr/>
              </p14:nvContentPartPr>
              <p14:xfrm>
                <a:off x="4819320" y="4892959"/>
                <a:ext cx="133920" cy="171000"/>
              </p14:xfrm>
            </p:contentPart>
          </mc:Choice>
          <mc:Fallback xmlns="">
            <p:pic>
              <p:nvPicPr>
                <p:cNvPr id="220" name="Entrada de lápiz 219">
                  <a:extLst>
                    <a:ext uri="{FF2B5EF4-FFF2-40B4-BE49-F238E27FC236}">
                      <a16:creationId xmlns:a16="http://schemas.microsoft.com/office/drawing/2014/main" id="{005CD635-21BB-421A-A255-CBFDDBF239E1}"/>
                    </a:ext>
                  </a:extLst>
                </p:cNvPr>
                <p:cNvPicPr/>
                <p:nvPr/>
              </p:nvPicPr>
              <p:blipFill>
                <a:blip r:embed="rId313"/>
                <a:stretch>
                  <a:fillRect/>
                </a:stretch>
              </p:blipFill>
              <p:spPr>
                <a:xfrm>
                  <a:off x="4810680" y="4884319"/>
                  <a:ext cx="151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1" name="Entrada de lápiz 220">
                  <a:extLst>
                    <a:ext uri="{FF2B5EF4-FFF2-40B4-BE49-F238E27FC236}">
                      <a16:creationId xmlns:a16="http://schemas.microsoft.com/office/drawing/2014/main" id="{0A5F120B-91DA-4FD7-8603-0C465742CFE0}"/>
                    </a:ext>
                  </a:extLst>
                </p14:cNvPr>
                <p14:cNvContentPartPr/>
                <p14:nvPr/>
              </p14:nvContentPartPr>
              <p14:xfrm>
                <a:off x="5004360" y="4852639"/>
                <a:ext cx="17640" cy="38880"/>
              </p14:xfrm>
            </p:contentPart>
          </mc:Choice>
          <mc:Fallback xmlns="">
            <p:pic>
              <p:nvPicPr>
                <p:cNvPr id="221" name="Entrada de lápiz 220">
                  <a:extLst>
                    <a:ext uri="{FF2B5EF4-FFF2-40B4-BE49-F238E27FC236}">
                      <a16:creationId xmlns:a16="http://schemas.microsoft.com/office/drawing/2014/main" id="{0A5F120B-91DA-4FD7-8603-0C465742CFE0}"/>
                    </a:ext>
                  </a:extLst>
                </p:cNvPr>
                <p:cNvPicPr/>
                <p:nvPr/>
              </p:nvPicPr>
              <p:blipFill>
                <a:blip r:embed="rId315"/>
                <a:stretch>
                  <a:fillRect/>
                </a:stretch>
              </p:blipFill>
              <p:spPr>
                <a:xfrm>
                  <a:off x="4995720" y="4843639"/>
                  <a:ext cx="35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2" name="Entrada de lápiz 221">
                  <a:extLst>
                    <a:ext uri="{FF2B5EF4-FFF2-40B4-BE49-F238E27FC236}">
                      <a16:creationId xmlns:a16="http://schemas.microsoft.com/office/drawing/2014/main" id="{71B61EA6-C11C-4540-AEA8-F8C9EFB774E6}"/>
                    </a:ext>
                  </a:extLst>
                </p14:cNvPr>
                <p14:cNvContentPartPr/>
                <p14:nvPr/>
              </p14:nvContentPartPr>
              <p14:xfrm>
                <a:off x="5062680" y="4896199"/>
                <a:ext cx="140760" cy="140760"/>
              </p14:xfrm>
            </p:contentPart>
          </mc:Choice>
          <mc:Fallback xmlns="">
            <p:pic>
              <p:nvPicPr>
                <p:cNvPr id="222" name="Entrada de lápiz 221">
                  <a:extLst>
                    <a:ext uri="{FF2B5EF4-FFF2-40B4-BE49-F238E27FC236}">
                      <a16:creationId xmlns:a16="http://schemas.microsoft.com/office/drawing/2014/main" id="{71B61EA6-C11C-4540-AEA8-F8C9EFB774E6}"/>
                    </a:ext>
                  </a:extLst>
                </p:cNvPr>
                <p:cNvPicPr/>
                <p:nvPr/>
              </p:nvPicPr>
              <p:blipFill>
                <a:blip r:embed="rId317"/>
                <a:stretch>
                  <a:fillRect/>
                </a:stretch>
              </p:blipFill>
              <p:spPr>
                <a:xfrm>
                  <a:off x="5053680" y="4887559"/>
                  <a:ext cx="158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3" name="Entrada de lápiz 222">
                  <a:extLst>
                    <a:ext uri="{FF2B5EF4-FFF2-40B4-BE49-F238E27FC236}">
                      <a16:creationId xmlns:a16="http://schemas.microsoft.com/office/drawing/2014/main" id="{84ADFA98-74A9-4E5F-9488-DDB67766DFD5}"/>
                    </a:ext>
                  </a:extLst>
                </p14:cNvPr>
                <p14:cNvContentPartPr/>
                <p14:nvPr/>
              </p14:nvContentPartPr>
              <p14:xfrm>
                <a:off x="5224320" y="4881439"/>
                <a:ext cx="165960" cy="164880"/>
              </p14:xfrm>
            </p:contentPart>
          </mc:Choice>
          <mc:Fallback xmlns="">
            <p:pic>
              <p:nvPicPr>
                <p:cNvPr id="223" name="Entrada de lápiz 222">
                  <a:extLst>
                    <a:ext uri="{FF2B5EF4-FFF2-40B4-BE49-F238E27FC236}">
                      <a16:creationId xmlns:a16="http://schemas.microsoft.com/office/drawing/2014/main" id="{84ADFA98-74A9-4E5F-9488-DDB67766DFD5}"/>
                    </a:ext>
                  </a:extLst>
                </p:cNvPr>
                <p:cNvPicPr/>
                <p:nvPr/>
              </p:nvPicPr>
              <p:blipFill>
                <a:blip r:embed="rId319"/>
                <a:stretch>
                  <a:fillRect/>
                </a:stretch>
              </p:blipFill>
              <p:spPr>
                <a:xfrm>
                  <a:off x="5215320" y="4872439"/>
                  <a:ext cx="1836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4" name="Entrada de lápiz 223">
                  <a:extLst>
                    <a:ext uri="{FF2B5EF4-FFF2-40B4-BE49-F238E27FC236}">
                      <a16:creationId xmlns:a16="http://schemas.microsoft.com/office/drawing/2014/main" id="{D74CDA78-94FD-4B0D-AC28-5AF20F02B84E}"/>
                    </a:ext>
                  </a:extLst>
                </p14:cNvPr>
                <p14:cNvContentPartPr/>
                <p14:nvPr/>
              </p14:nvContentPartPr>
              <p14:xfrm>
                <a:off x="5409360" y="4973959"/>
                <a:ext cx="173880" cy="95040"/>
              </p14:xfrm>
            </p:contentPart>
          </mc:Choice>
          <mc:Fallback xmlns="">
            <p:pic>
              <p:nvPicPr>
                <p:cNvPr id="224" name="Entrada de lápiz 223">
                  <a:extLst>
                    <a:ext uri="{FF2B5EF4-FFF2-40B4-BE49-F238E27FC236}">
                      <a16:creationId xmlns:a16="http://schemas.microsoft.com/office/drawing/2014/main" id="{D74CDA78-94FD-4B0D-AC28-5AF20F02B84E}"/>
                    </a:ext>
                  </a:extLst>
                </p:cNvPr>
                <p:cNvPicPr/>
                <p:nvPr/>
              </p:nvPicPr>
              <p:blipFill>
                <a:blip r:embed="rId321"/>
                <a:stretch>
                  <a:fillRect/>
                </a:stretch>
              </p:blipFill>
              <p:spPr>
                <a:xfrm>
                  <a:off x="5400720" y="4964959"/>
                  <a:ext cx="191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5" name="Entrada de lápiz 224">
                  <a:extLst>
                    <a:ext uri="{FF2B5EF4-FFF2-40B4-BE49-F238E27FC236}">
                      <a16:creationId xmlns:a16="http://schemas.microsoft.com/office/drawing/2014/main" id="{DD22BFF3-8316-4C8A-8557-6AB612302BD9}"/>
                    </a:ext>
                  </a:extLst>
                </p14:cNvPr>
                <p14:cNvContentPartPr/>
                <p14:nvPr/>
              </p14:nvContentPartPr>
              <p14:xfrm>
                <a:off x="5612760" y="4874959"/>
                <a:ext cx="172080" cy="189000"/>
              </p14:xfrm>
            </p:contentPart>
          </mc:Choice>
          <mc:Fallback xmlns="">
            <p:pic>
              <p:nvPicPr>
                <p:cNvPr id="225" name="Entrada de lápiz 224">
                  <a:extLst>
                    <a:ext uri="{FF2B5EF4-FFF2-40B4-BE49-F238E27FC236}">
                      <a16:creationId xmlns:a16="http://schemas.microsoft.com/office/drawing/2014/main" id="{DD22BFF3-8316-4C8A-8557-6AB612302BD9}"/>
                    </a:ext>
                  </a:extLst>
                </p:cNvPr>
                <p:cNvPicPr/>
                <p:nvPr/>
              </p:nvPicPr>
              <p:blipFill>
                <a:blip r:embed="rId323"/>
                <a:stretch>
                  <a:fillRect/>
                </a:stretch>
              </p:blipFill>
              <p:spPr>
                <a:xfrm>
                  <a:off x="5604120" y="4866319"/>
                  <a:ext cx="189720" cy="206640"/>
                </a:xfrm>
                <a:prstGeom prst="rect">
                  <a:avLst/>
                </a:prstGeom>
              </p:spPr>
            </p:pic>
          </mc:Fallback>
        </mc:AlternateContent>
      </p:grpSp>
      <p:grpSp>
        <p:nvGrpSpPr>
          <p:cNvPr id="234" name="Grupo 233">
            <a:extLst>
              <a:ext uri="{FF2B5EF4-FFF2-40B4-BE49-F238E27FC236}">
                <a16:creationId xmlns:a16="http://schemas.microsoft.com/office/drawing/2014/main" id="{4F2A87DE-F5AE-4C4B-AFBF-173D8548D1D1}"/>
              </a:ext>
            </a:extLst>
          </p:cNvPr>
          <p:cNvGrpSpPr/>
          <p:nvPr/>
        </p:nvGrpSpPr>
        <p:grpSpPr>
          <a:xfrm>
            <a:off x="5640120" y="3707479"/>
            <a:ext cx="776880" cy="241560"/>
            <a:chOff x="5640120" y="3707479"/>
            <a:chExt cx="776880" cy="241560"/>
          </a:xfrm>
        </p:grpSpPr>
        <mc:AlternateContent xmlns:mc="http://schemas.openxmlformats.org/markup-compatibility/2006" xmlns:p14="http://schemas.microsoft.com/office/powerpoint/2010/main">
          <mc:Choice Requires="p14">
            <p:contentPart p14:bwMode="auto" r:id="rId324">
              <p14:nvContentPartPr>
                <p14:cNvPr id="228" name="Entrada de lápiz 227">
                  <a:extLst>
                    <a:ext uri="{FF2B5EF4-FFF2-40B4-BE49-F238E27FC236}">
                      <a16:creationId xmlns:a16="http://schemas.microsoft.com/office/drawing/2014/main" id="{B0CE4FF1-26D4-4B0F-AD0D-890652484D3B}"/>
                    </a:ext>
                  </a:extLst>
                </p14:cNvPr>
                <p14:cNvContentPartPr/>
                <p14:nvPr/>
              </p14:nvContentPartPr>
              <p14:xfrm>
                <a:off x="5640120" y="3885319"/>
                <a:ext cx="107640" cy="57600"/>
              </p14:xfrm>
            </p:contentPart>
          </mc:Choice>
          <mc:Fallback xmlns="">
            <p:pic>
              <p:nvPicPr>
                <p:cNvPr id="228" name="Entrada de lápiz 227">
                  <a:extLst>
                    <a:ext uri="{FF2B5EF4-FFF2-40B4-BE49-F238E27FC236}">
                      <a16:creationId xmlns:a16="http://schemas.microsoft.com/office/drawing/2014/main" id="{B0CE4FF1-26D4-4B0F-AD0D-890652484D3B}"/>
                    </a:ext>
                  </a:extLst>
                </p:cNvPr>
                <p:cNvPicPr/>
                <p:nvPr/>
              </p:nvPicPr>
              <p:blipFill>
                <a:blip r:embed="rId325"/>
                <a:stretch>
                  <a:fillRect/>
                </a:stretch>
              </p:blipFill>
              <p:spPr>
                <a:xfrm>
                  <a:off x="5631480" y="3876319"/>
                  <a:ext cx="125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9" name="Entrada de lápiz 228">
                  <a:extLst>
                    <a:ext uri="{FF2B5EF4-FFF2-40B4-BE49-F238E27FC236}">
                      <a16:creationId xmlns:a16="http://schemas.microsoft.com/office/drawing/2014/main" id="{74D82FF5-68C6-45A3-A2BF-9185A690B7D1}"/>
                    </a:ext>
                  </a:extLst>
                </p14:cNvPr>
                <p14:cNvContentPartPr/>
                <p14:nvPr/>
              </p14:nvContentPartPr>
              <p14:xfrm>
                <a:off x="5694840" y="3928879"/>
                <a:ext cx="74160" cy="20160"/>
              </p14:xfrm>
            </p:contentPart>
          </mc:Choice>
          <mc:Fallback xmlns="">
            <p:pic>
              <p:nvPicPr>
                <p:cNvPr id="229" name="Entrada de lápiz 228">
                  <a:extLst>
                    <a:ext uri="{FF2B5EF4-FFF2-40B4-BE49-F238E27FC236}">
                      <a16:creationId xmlns:a16="http://schemas.microsoft.com/office/drawing/2014/main" id="{74D82FF5-68C6-45A3-A2BF-9185A690B7D1}"/>
                    </a:ext>
                  </a:extLst>
                </p:cNvPr>
                <p:cNvPicPr/>
                <p:nvPr/>
              </p:nvPicPr>
              <p:blipFill>
                <a:blip r:embed="rId327"/>
                <a:stretch>
                  <a:fillRect/>
                </a:stretch>
              </p:blipFill>
              <p:spPr>
                <a:xfrm>
                  <a:off x="5685840" y="3919879"/>
                  <a:ext cx="91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0" name="Entrada de lápiz 229">
                  <a:extLst>
                    <a:ext uri="{FF2B5EF4-FFF2-40B4-BE49-F238E27FC236}">
                      <a16:creationId xmlns:a16="http://schemas.microsoft.com/office/drawing/2014/main" id="{853313D4-DAFB-4869-8CB2-2E5DCE39BCF9}"/>
                    </a:ext>
                  </a:extLst>
                </p14:cNvPr>
                <p14:cNvContentPartPr/>
                <p14:nvPr/>
              </p14:nvContentPartPr>
              <p14:xfrm>
                <a:off x="5826960" y="3740959"/>
                <a:ext cx="95400" cy="111600"/>
              </p14:xfrm>
            </p:contentPart>
          </mc:Choice>
          <mc:Fallback xmlns="">
            <p:pic>
              <p:nvPicPr>
                <p:cNvPr id="230" name="Entrada de lápiz 229">
                  <a:extLst>
                    <a:ext uri="{FF2B5EF4-FFF2-40B4-BE49-F238E27FC236}">
                      <a16:creationId xmlns:a16="http://schemas.microsoft.com/office/drawing/2014/main" id="{853313D4-DAFB-4869-8CB2-2E5DCE39BCF9}"/>
                    </a:ext>
                  </a:extLst>
                </p:cNvPr>
                <p:cNvPicPr/>
                <p:nvPr/>
              </p:nvPicPr>
              <p:blipFill>
                <a:blip r:embed="rId329"/>
                <a:stretch>
                  <a:fillRect/>
                </a:stretch>
              </p:blipFill>
              <p:spPr>
                <a:xfrm>
                  <a:off x="5817960" y="3731959"/>
                  <a:ext cx="113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1" name="Entrada de lápiz 230">
                  <a:extLst>
                    <a:ext uri="{FF2B5EF4-FFF2-40B4-BE49-F238E27FC236}">
                      <a16:creationId xmlns:a16="http://schemas.microsoft.com/office/drawing/2014/main" id="{D46EDE84-690F-4B5C-BD1F-0ED4C1D8E66E}"/>
                    </a:ext>
                  </a:extLst>
                </p14:cNvPr>
                <p14:cNvContentPartPr/>
                <p14:nvPr/>
              </p14:nvContentPartPr>
              <p14:xfrm>
                <a:off x="5939640" y="3770839"/>
                <a:ext cx="102600" cy="84600"/>
              </p14:xfrm>
            </p:contentPart>
          </mc:Choice>
          <mc:Fallback xmlns="">
            <p:pic>
              <p:nvPicPr>
                <p:cNvPr id="231" name="Entrada de lápiz 230">
                  <a:extLst>
                    <a:ext uri="{FF2B5EF4-FFF2-40B4-BE49-F238E27FC236}">
                      <a16:creationId xmlns:a16="http://schemas.microsoft.com/office/drawing/2014/main" id="{D46EDE84-690F-4B5C-BD1F-0ED4C1D8E66E}"/>
                    </a:ext>
                  </a:extLst>
                </p:cNvPr>
                <p:cNvPicPr/>
                <p:nvPr/>
              </p:nvPicPr>
              <p:blipFill>
                <a:blip r:embed="rId331"/>
                <a:stretch>
                  <a:fillRect/>
                </a:stretch>
              </p:blipFill>
              <p:spPr>
                <a:xfrm>
                  <a:off x="5930640" y="3762199"/>
                  <a:ext cx="120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2" name="Entrada de lápiz 231">
                  <a:extLst>
                    <a:ext uri="{FF2B5EF4-FFF2-40B4-BE49-F238E27FC236}">
                      <a16:creationId xmlns:a16="http://schemas.microsoft.com/office/drawing/2014/main" id="{34A6C60B-7E8A-432A-8163-A9EB62D12A43}"/>
                    </a:ext>
                  </a:extLst>
                </p14:cNvPr>
                <p14:cNvContentPartPr/>
                <p14:nvPr/>
              </p14:nvContentPartPr>
              <p14:xfrm>
                <a:off x="6084720" y="3761119"/>
                <a:ext cx="104760" cy="92520"/>
              </p14:xfrm>
            </p:contentPart>
          </mc:Choice>
          <mc:Fallback xmlns="">
            <p:pic>
              <p:nvPicPr>
                <p:cNvPr id="232" name="Entrada de lápiz 231">
                  <a:extLst>
                    <a:ext uri="{FF2B5EF4-FFF2-40B4-BE49-F238E27FC236}">
                      <a16:creationId xmlns:a16="http://schemas.microsoft.com/office/drawing/2014/main" id="{34A6C60B-7E8A-432A-8163-A9EB62D12A43}"/>
                    </a:ext>
                  </a:extLst>
                </p:cNvPr>
                <p:cNvPicPr/>
                <p:nvPr/>
              </p:nvPicPr>
              <p:blipFill>
                <a:blip r:embed="rId333"/>
                <a:stretch>
                  <a:fillRect/>
                </a:stretch>
              </p:blipFill>
              <p:spPr>
                <a:xfrm>
                  <a:off x="6075720" y="3752119"/>
                  <a:ext cx="122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3" name="Entrada de lápiz 232">
                  <a:extLst>
                    <a:ext uri="{FF2B5EF4-FFF2-40B4-BE49-F238E27FC236}">
                      <a16:creationId xmlns:a16="http://schemas.microsoft.com/office/drawing/2014/main" id="{F37EEDA9-2F75-46A9-89C9-65C904CFAFDF}"/>
                    </a:ext>
                  </a:extLst>
                </p14:cNvPr>
                <p14:cNvContentPartPr/>
                <p14:nvPr/>
              </p14:nvContentPartPr>
              <p14:xfrm>
                <a:off x="6156720" y="3707479"/>
                <a:ext cx="260280" cy="113760"/>
              </p14:xfrm>
            </p:contentPart>
          </mc:Choice>
          <mc:Fallback xmlns="">
            <p:pic>
              <p:nvPicPr>
                <p:cNvPr id="233" name="Entrada de lápiz 232">
                  <a:extLst>
                    <a:ext uri="{FF2B5EF4-FFF2-40B4-BE49-F238E27FC236}">
                      <a16:creationId xmlns:a16="http://schemas.microsoft.com/office/drawing/2014/main" id="{F37EEDA9-2F75-46A9-89C9-65C904CFAFDF}"/>
                    </a:ext>
                  </a:extLst>
                </p:cNvPr>
                <p:cNvPicPr/>
                <p:nvPr/>
              </p:nvPicPr>
              <p:blipFill>
                <a:blip r:embed="rId335"/>
                <a:stretch>
                  <a:fillRect/>
                </a:stretch>
              </p:blipFill>
              <p:spPr>
                <a:xfrm>
                  <a:off x="6147720" y="3698839"/>
                  <a:ext cx="277920" cy="131400"/>
                </a:xfrm>
                <a:prstGeom prst="rect">
                  <a:avLst/>
                </a:prstGeom>
              </p:spPr>
            </p:pic>
          </mc:Fallback>
        </mc:AlternateContent>
      </p:grpSp>
      <p:grpSp>
        <p:nvGrpSpPr>
          <p:cNvPr id="243" name="Grupo 242">
            <a:extLst>
              <a:ext uri="{FF2B5EF4-FFF2-40B4-BE49-F238E27FC236}">
                <a16:creationId xmlns:a16="http://schemas.microsoft.com/office/drawing/2014/main" id="{EB93450C-8E25-4A00-ACEB-027CDB62764D}"/>
              </a:ext>
            </a:extLst>
          </p:cNvPr>
          <p:cNvGrpSpPr/>
          <p:nvPr/>
        </p:nvGrpSpPr>
        <p:grpSpPr>
          <a:xfrm>
            <a:off x="3777840" y="3709279"/>
            <a:ext cx="690480" cy="282240"/>
            <a:chOff x="3777840" y="3709279"/>
            <a:chExt cx="690480" cy="282240"/>
          </a:xfrm>
        </p:grpSpPr>
        <mc:AlternateContent xmlns:mc="http://schemas.openxmlformats.org/markup-compatibility/2006" xmlns:p14="http://schemas.microsoft.com/office/powerpoint/2010/main">
          <mc:Choice Requires="p14">
            <p:contentPart p14:bwMode="auto" r:id="rId336">
              <p14:nvContentPartPr>
                <p14:cNvPr id="235" name="Entrada de lápiz 234">
                  <a:extLst>
                    <a:ext uri="{FF2B5EF4-FFF2-40B4-BE49-F238E27FC236}">
                      <a16:creationId xmlns:a16="http://schemas.microsoft.com/office/drawing/2014/main" id="{DF2A8437-41DB-443F-8992-843CB3A2E459}"/>
                    </a:ext>
                  </a:extLst>
                </p14:cNvPr>
                <p14:cNvContentPartPr/>
                <p14:nvPr/>
              </p14:nvContentPartPr>
              <p14:xfrm>
                <a:off x="3777840" y="3922039"/>
                <a:ext cx="105840" cy="64080"/>
              </p14:xfrm>
            </p:contentPart>
          </mc:Choice>
          <mc:Fallback xmlns="">
            <p:pic>
              <p:nvPicPr>
                <p:cNvPr id="235" name="Entrada de lápiz 234">
                  <a:extLst>
                    <a:ext uri="{FF2B5EF4-FFF2-40B4-BE49-F238E27FC236}">
                      <a16:creationId xmlns:a16="http://schemas.microsoft.com/office/drawing/2014/main" id="{DF2A8437-41DB-443F-8992-843CB3A2E459}"/>
                    </a:ext>
                  </a:extLst>
                </p:cNvPr>
                <p:cNvPicPr/>
                <p:nvPr/>
              </p:nvPicPr>
              <p:blipFill>
                <a:blip r:embed="rId337"/>
                <a:stretch>
                  <a:fillRect/>
                </a:stretch>
              </p:blipFill>
              <p:spPr>
                <a:xfrm>
                  <a:off x="3769200" y="3913039"/>
                  <a:ext cx="123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6" name="Entrada de lápiz 235">
                  <a:extLst>
                    <a:ext uri="{FF2B5EF4-FFF2-40B4-BE49-F238E27FC236}">
                      <a16:creationId xmlns:a16="http://schemas.microsoft.com/office/drawing/2014/main" id="{02B48D39-F470-4BF6-A3EB-8CD6F9CE38EA}"/>
                    </a:ext>
                  </a:extLst>
                </p14:cNvPr>
                <p14:cNvContentPartPr/>
                <p14:nvPr/>
              </p14:nvContentPartPr>
              <p14:xfrm>
                <a:off x="3831840" y="3964519"/>
                <a:ext cx="67320" cy="27000"/>
              </p14:xfrm>
            </p:contentPart>
          </mc:Choice>
          <mc:Fallback xmlns="">
            <p:pic>
              <p:nvPicPr>
                <p:cNvPr id="236" name="Entrada de lápiz 235">
                  <a:extLst>
                    <a:ext uri="{FF2B5EF4-FFF2-40B4-BE49-F238E27FC236}">
                      <a16:creationId xmlns:a16="http://schemas.microsoft.com/office/drawing/2014/main" id="{02B48D39-F470-4BF6-A3EB-8CD6F9CE38EA}"/>
                    </a:ext>
                  </a:extLst>
                </p:cNvPr>
                <p:cNvPicPr/>
                <p:nvPr/>
              </p:nvPicPr>
              <p:blipFill>
                <a:blip r:embed="rId339"/>
                <a:stretch>
                  <a:fillRect/>
                </a:stretch>
              </p:blipFill>
              <p:spPr>
                <a:xfrm>
                  <a:off x="3823200" y="3955879"/>
                  <a:ext cx="84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7" name="Entrada de lápiz 236">
                  <a:extLst>
                    <a:ext uri="{FF2B5EF4-FFF2-40B4-BE49-F238E27FC236}">
                      <a16:creationId xmlns:a16="http://schemas.microsoft.com/office/drawing/2014/main" id="{C2FBC866-B948-4A67-A473-3ECCCF5ACD53}"/>
                    </a:ext>
                  </a:extLst>
                </p14:cNvPr>
                <p14:cNvContentPartPr/>
                <p14:nvPr/>
              </p14:nvContentPartPr>
              <p14:xfrm>
                <a:off x="3917880" y="3773359"/>
                <a:ext cx="114840" cy="127440"/>
              </p14:xfrm>
            </p:contentPart>
          </mc:Choice>
          <mc:Fallback xmlns="">
            <p:pic>
              <p:nvPicPr>
                <p:cNvPr id="237" name="Entrada de lápiz 236">
                  <a:extLst>
                    <a:ext uri="{FF2B5EF4-FFF2-40B4-BE49-F238E27FC236}">
                      <a16:creationId xmlns:a16="http://schemas.microsoft.com/office/drawing/2014/main" id="{C2FBC866-B948-4A67-A473-3ECCCF5ACD53}"/>
                    </a:ext>
                  </a:extLst>
                </p:cNvPr>
                <p:cNvPicPr/>
                <p:nvPr/>
              </p:nvPicPr>
              <p:blipFill>
                <a:blip r:embed="rId341"/>
                <a:stretch>
                  <a:fillRect/>
                </a:stretch>
              </p:blipFill>
              <p:spPr>
                <a:xfrm>
                  <a:off x="3908880" y="3764359"/>
                  <a:ext cx="132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8" name="Entrada de lápiz 237">
                  <a:extLst>
                    <a:ext uri="{FF2B5EF4-FFF2-40B4-BE49-F238E27FC236}">
                      <a16:creationId xmlns:a16="http://schemas.microsoft.com/office/drawing/2014/main" id="{983441DB-4F74-4DED-8680-4D27E26ED6AB}"/>
                    </a:ext>
                  </a:extLst>
                </p14:cNvPr>
                <p14:cNvContentPartPr/>
                <p14:nvPr/>
              </p14:nvContentPartPr>
              <p14:xfrm>
                <a:off x="4043880" y="3709279"/>
                <a:ext cx="3960" cy="36360"/>
              </p14:xfrm>
            </p:contentPart>
          </mc:Choice>
          <mc:Fallback xmlns="">
            <p:pic>
              <p:nvPicPr>
                <p:cNvPr id="238" name="Entrada de lápiz 237">
                  <a:extLst>
                    <a:ext uri="{FF2B5EF4-FFF2-40B4-BE49-F238E27FC236}">
                      <a16:creationId xmlns:a16="http://schemas.microsoft.com/office/drawing/2014/main" id="{983441DB-4F74-4DED-8680-4D27E26ED6AB}"/>
                    </a:ext>
                  </a:extLst>
                </p:cNvPr>
                <p:cNvPicPr/>
                <p:nvPr/>
              </p:nvPicPr>
              <p:blipFill>
                <a:blip r:embed="rId343"/>
                <a:stretch>
                  <a:fillRect/>
                </a:stretch>
              </p:blipFill>
              <p:spPr>
                <a:xfrm>
                  <a:off x="4034880" y="3700279"/>
                  <a:ext cx="216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9" name="Entrada de lápiz 238">
                  <a:extLst>
                    <a:ext uri="{FF2B5EF4-FFF2-40B4-BE49-F238E27FC236}">
                      <a16:creationId xmlns:a16="http://schemas.microsoft.com/office/drawing/2014/main" id="{17B7CD0D-154F-4159-AFF6-33681B742521}"/>
                    </a:ext>
                  </a:extLst>
                </p14:cNvPr>
                <p14:cNvContentPartPr/>
                <p14:nvPr/>
              </p14:nvContentPartPr>
              <p14:xfrm>
                <a:off x="4080960" y="3752839"/>
                <a:ext cx="81720" cy="150840"/>
              </p14:xfrm>
            </p:contentPart>
          </mc:Choice>
          <mc:Fallback xmlns="">
            <p:pic>
              <p:nvPicPr>
                <p:cNvPr id="239" name="Entrada de lápiz 238">
                  <a:extLst>
                    <a:ext uri="{FF2B5EF4-FFF2-40B4-BE49-F238E27FC236}">
                      <a16:creationId xmlns:a16="http://schemas.microsoft.com/office/drawing/2014/main" id="{17B7CD0D-154F-4159-AFF6-33681B742521}"/>
                    </a:ext>
                  </a:extLst>
                </p:cNvPr>
                <p:cNvPicPr/>
                <p:nvPr/>
              </p:nvPicPr>
              <p:blipFill>
                <a:blip r:embed="rId345"/>
                <a:stretch>
                  <a:fillRect/>
                </a:stretch>
              </p:blipFill>
              <p:spPr>
                <a:xfrm>
                  <a:off x="4071960" y="3743839"/>
                  <a:ext cx="99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0" name="Entrada de lápiz 239">
                  <a:extLst>
                    <a:ext uri="{FF2B5EF4-FFF2-40B4-BE49-F238E27FC236}">
                      <a16:creationId xmlns:a16="http://schemas.microsoft.com/office/drawing/2014/main" id="{CF68BF30-FC03-46CC-B97E-F529384A58CA}"/>
                    </a:ext>
                  </a:extLst>
                </p14:cNvPr>
                <p14:cNvContentPartPr/>
                <p14:nvPr/>
              </p14:nvContentPartPr>
              <p14:xfrm>
                <a:off x="4204440" y="3763279"/>
                <a:ext cx="85320" cy="118080"/>
              </p14:xfrm>
            </p:contentPart>
          </mc:Choice>
          <mc:Fallback xmlns="">
            <p:pic>
              <p:nvPicPr>
                <p:cNvPr id="240" name="Entrada de lápiz 239">
                  <a:extLst>
                    <a:ext uri="{FF2B5EF4-FFF2-40B4-BE49-F238E27FC236}">
                      <a16:creationId xmlns:a16="http://schemas.microsoft.com/office/drawing/2014/main" id="{CF68BF30-FC03-46CC-B97E-F529384A58CA}"/>
                    </a:ext>
                  </a:extLst>
                </p:cNvPr>
                <p:cNvPicPr/>
                <p:nvPr/>
              </p:nvPicPr>
              <p:blipFill>
                <a:blip r:embed="rId347"/>
                <a:stretch>
                  <a:fillRect/>
                </a:stretch>
              </p:blipFill>
              <p:spPr>
                <a:xfrm>
                  <a:off x="4195440" y="3754279"/>
                  <a:ext cx="102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2" name="Entrada de lápiz 241">
                  <a:extLst>
                    <a:ext uri="{FF2B5EF4-FFF2-40B4-BE49-F238E27FC236}">
                      <a16:creationId xmlns:a16="http://schemas.microsoft.com/office/drawing/2014/main" id="{FC649E53-A07E-4398-AF41-D05F28E6DE0A}"/>
                    </a:ext>
                  </a:extLst>
                </p14:cNvPr>
                <p14:cNvContentPartPr/>
                <p14:nvPr/>
              </p14:nvContentPartPr>
              <p14:xfrm>
                <a:off x="4328640" y="3784159"/>
                <a:ext cx="139680" cy="84960"/>
              </p14:xfrm>
            </p:contentPart>
          </mc:Choice>
          <mc:Fallback xmlns="">
            <p:pic>
              <p:nvPicPr>
                <p:cNvPr id="242" name="Entrada de lápiz 241">
                  <a:extLst>
                    <a:ext uri="{FF2B5EF4-FFF2-40B4-BE49-F238E27FC236}">
                      <a16:creationId xmlns:a16="http://schemas.microsoft.com/office/drawing/2014/main" id="{FC649E53-A07E-4398-AF41-D05F28E6DE0A}"/>
                    </a:ext>
                  </a:extLst>
                </p:cNvPr>
                <p:cNvPicPr/>
                <p:nvPr/>
              </p:nvPicPr>
              <p:blipFill>
                <a:blip r:embed="rId349"/>
                <a:stretch>
                  <a:fillRect/>
                </a:stretch>
              </p:blipFill>
              <p:spPr>
                <a:xfrm>
                  <a:off x="4320000" y="3775159"/>
                  <a:ext cx="15732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10" name="Entrada de lápiz 9">
                <a:extLst>
                  <a:ext uri="{FF2B5EF4-FFF2-40B4-BE49-F238E27FC236}">
                    <a16:creationId xmlns:a16="http://schemas.microsoft.com/office/drawing/2014/main" id="{6F134B8E-3F2A-45EC-9BB3-DEA2E0FA54B6}"/>
                  </a:ext>
                </a:extLst>
              </p14:cNvPr>
              <p14:cNvContentPartPr/>
              <p14:nvPr/>
            </p14:nvContentPartPr>
            <p14:xfrm>
              <a:off x="-974097" y="3147078"/>
              <a:ext cx="360" cy="360"/>
            </p14:xfrm>
          </p:contentPart>
        </mc:Choice>
        <mc:Fallback xmlns="">
          <p:pic>
            <p:nvPicPr>
              <p:cNvPr id="10" name="Entrada de lápiz 9">
                <a:extLst>
                  <a:ext uri="{FF2B5EF4-FFF2-40B4-BE49-F238E27FC236}">
                    <a16:creationId xmlns:a16="http://schemas.microsoft.com/office/drawing/2014/main" id="{6F134B8E-3F2A-45EC-9BB3-DEA2E0FA54B6}"/>
                  </a:ext>
                </a:extLst>
              </p:cNvPr>
              <p:cNvPicPr/>
              <p:nvPr/>
            </p:nvPicPr>
            <p:blipFill>
              <a:blip r:embed="rId351"/>
              <a:stretch>
                <a:fillRect/>
              </a:stretch>
            </p:blipFill>
            <p:spPr>
              <a:xfrm>
                <a:off x="-983097" y="3138078"/>
                <a:ext cx="18000" cy="18000"/>
              </a:xfrm>
              <a:prstGeom prst="rect">
                <a:avLst/>
              </a:prstGeom>
            </p:spPr>
          </p:pic>
        </mc:Fallback>
      </mc:AlternateContent>
      <p:grpSp>
        <p:nvGrpSpPr>
          <p:cNvPr id="14" name="Grupo 13">
            <a:extLst>
              <a:ext uri="{FF2B5EF4-FFF2-40B4-BE49-F238E27FC236}">
                <a16:creationId xmlns:a16="http://schemas.microsoft.com/office/drawing/2014/main" id="{65CB0D8F-5658-4365-B07D-1DC5133C9E92}"/>
              </a:ext>
            </a:extLst>
          </p:cNvPr>
          <p:cNvGrpSpPr/>
          <p:nvPr/>
        </p:nvGrpSpPr>
        <p:grpSpPr>
          <a:xfrm>
            <a:off x="3118383" y="3935478"/>
            <a:ext cx="1025640" cy="585720"/>
            <a:chOff x="3118383" y="3935478"/>
            <a:chExt cx="1025640" cy="585720"/>
          </a:xfrm>
        </p:grpSpPr>
        <mc:AlternateContent xmlns:mc="http://schemas.openxmlformats.org/markup-compatibility/2006" xmlns:p14="http://schemas.microsoft.com/office/powerpoint/2010/main">
          <mc:Choice Requires="p14">
            <p:contentPart p14:bwMode="auto" r:id="rId352">
              <p14:nvContentPartPr>
                <p14:cNvPr id="12" name="Entrada de lápiz 11">
                  <a:extLst>
                    <a:ext uri="{FF2B5EF4-FFF2-40B4-BE49-F238E27FC236}">
                      <a16:creationId xmlns:a16="http://schemas.microsoft.com/office/drawing/2014/main" id="{DBFC5A9C-3E56-47F1-846A-0AA45154B86F}"/>
                    </a:ext>
                  </a:extLst>
                </p14:cNvPr>
                <p14:cNvContentPartPr/>
                <p14:nvPr/>
              </p14:nvContentPartPr>
              <p14:xfrm>
                <a:off x="3118383" y="3935478"/>
                <a:ext cx="468000" cy="585720"/>
              </p14:xfrm>
            </p:contentPart>
          </mc:Choice>
          <mc:Fallback xmlns="">
            <p:pic>
              <p:nvPicPr>
                <p:cNvPr id="12" name="Entrada de lápiz 11">
                  <a:extLst>
                    <a:ext uri="{FF2B5EF4-FFF2-40B4-BE49-F238E27FC236}">
                      <a16:creationId xmlns:a16="http://schemas.microsoft.com/office/drawing/2014/main" id="{DBFC5A9C-3E56-47F1-846A-0AA45154B86F}"/>
                    </a:ext>
                  </a:extLst>
                </p:cNvPr>
                <p:cNvPicPr/>
                <p:nvPr/>
              </p:nvPicPr>
              <p:blipFill>
                <a:blip r:embed="rId353"/>
                <a:stretch>
                  <a:fillRect/>
                </a:stretch>
              </p:blipFill>
              <p:spPr>
                <a:xfrm>
                  <a:off x="3109383" y="3926478"/>
                  <a:ext cx="48564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3" name="Entrada de lápiz 12">
                  <a:extLst>
                    <a:ext uri="{FF2B5EF4-FFF2-40B4-BE49-F238E27FC236}">
                      <a16:creationId xmlns:a16="http://schemas.microsoft.com/office/drawing/2014/main" id="{CA8170C8-C090-4BDF-ABFA-B7D829B36FDB}"/>
                    </a:ext>
                  </a:extLst>
                </p14:cNvPr>
                <p14:cNvContentPartPr/>
                <p14:nvPr/>
              </p14:nvContentPartPr>
              <p14:xfrm>
                <a:off x="3655863" y="4018638"/>
                <a:ext cx="488160" cy="491040"/>
              </p14:xfrm>
            </p:contentPart>
          </mc:Choice>
          <mc:Fallback xmlns="">
            <p:pic>
              <p:nvPicPr>
                <p:cNvPr id="13" name="Entrada de lápiz 12">
                  <a:extLst>
                    <a:ext uri="{FF2B5EF4-FFF2-40B4-BE49-F238E27FC236}">
                      <a16:creationId xmlns:a16="http://schemas.microsoft.com/office/drawing/2014/main" id="{CA8170C8-C090-4BDF-ABFA-B7D829B36FDB}"/>
                    </a:ext>
                  </a:extLst>
                </p:cNvPr>
                <p:cNvPicPr/>
                <p:nvPr/>
              </p:nvPicPr>
              <p:blipFill>
                <a:blip r:embed="rId355"/>
                <a:stretch>
                  <a:fillRect/>
                </a:stretch>
              </p:blipFill>
              <p:spPr>
                <a:xfrm>
                  <a:off x="3646863" y="4009638"/>
                  <a:ext cx="505800" cy="508680"/>
                </a:xfrm>
                <a:prstGeom prst="rect">
                  <a:avLst/>
                </a:prstGeom>
              </p:spPr>
            </p:pic>
          </mc:Fallback>
        </mc:AlternateContent>
      </p:grpSp>
      <p:grpSp>
        <p:nvGrpSpPr>
          <p:cNvPr id="17" name="Grupo 16">
            <a:extLst>
              <a:ext uri="{FF2B5EF4-FFF2-40B4-BE49-F238E27FC236}">
                <a16:creationId xmlns:a16="http://schemas.microsoft.com/office/drawing/2014/main" id="{5BC95321-2622-4CC1-9E54-7FE2DF09A11E}"/>
              </a:ext>
            </a:extLst>
          </p:cNvPr>
          <p:cNvGrpSpPr/>
          <p:nvPr/>
        </p:nvGrpSpPr>
        <p:grpSpPr>
          <a:xfrm>
            <a:off x="4710303" y="3940158"/>
            <a:ext cx="1207440" cy="626400"/>
            <a:chOff x="4710303" y="3940158"/>
            <a:chExt cx="1207440" cy="626400"/>
          </a:xfrm>
        </p:grpSpPr>
        <mc:AlternateContent xmlns:mc="http://schemas.openxmlformats.org/markup-compatibility/2006" xmlns:p14="http://schemas.microsoft.com/office/powerpoint/2010/main">
          <mc:Choice Requires="p14">
            <p:contentPart p14:bwMode="auto" r:id="rId356">
              <p14:nvContentPartPr>
                <p14:cNvPr id="15" name="Entrada de lápiz 14">
                  <a:extLst>
                    <a:ext uri="{FF2B5EF4-FFF2-40B4-BE49-F238E27FC236}">
                      <a16:creationId xmlns:a16="http://schemas.microsoft.com/office/drawing/2014/main" id="{E4E67503-9176-4D11-9B94-55D742B7736F}"/>
                    </a:ext>
                  </a:extLst>
                </p14:cNvPr>
                <p14:cNvContentPartPr/>
                <p14:nvPr/>
              </p14:nvContentPartPr>
              <p14:xfrm>
                <a:off x="4710303" y="3973638"/>
                <a:ext cx="615600" cy="558000"/>
              </p14:xfrm>
            </p:contentPart>
          </mc:Choice>
          <mc:Fallback xmlns="">
            <p:pic>
              <p:nvPicPr>
                <p:cNvPr id="15" name="Entrada de lápiz 14">
                  <a:extLst>
                    <a:ext uri="{FF2B5EF4-FFF2-40B4-BE49-F238E27FC236}">
                      <a16:creationId xmlns:a16="http://schemas.microsoft.com/office/drawing/2014/main" id="{E4E67503-9176-4D11-9B94-55D742B7736F}"/>
                    </a:ext>
                  </a:extLst>
                </p:cNvPr>
                <p:cNvPicPr/>
                <p:nvPr/>
              </p:nvPicPr>
              <p:blipFill>
                <a:blip r:embed="rId357"/>
                <a:stretch>
                  <a:fillRect/>
                </a:stretch>
              </p:blipFill>
              <p:spPr>
                <a:xfrm>
                  <a:off x="4701663" y="3964998"/>
                  <a:ext cx="63324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6" name="Entrada de lápiz 15">
                  <a:extLst>
                    <a:ext uri="{FF2B5EF4-FFF2-40B4-BE49-F238E27FC236}">
                      <a16:creationId xmlns:a16="http://schemas.microsoft.com/office/drawing/2014/main" id="{4842572B-BE7A-42AE-A598-5563C91FE775}"/>
                    </a:ext>
                  </a:extLst>
                </p14:cNvPr>
                <p14:cNvContentPartPr/>
                <p14:nvPr/>
              </p14:nvContentPartPr>
              <p14:xfrm>
                <a:off x="5356503" y="3940158"/>
                <a:ext cx="561240" cy="626400"/>
              </p14:xfrm>
            </p:contentPart>
          </mc:Choice>
          <mc:Fallback xmlns="">
            <p:pic>
              <p:nvPicPr>
                <p:cNvPr id="16" name="Entrada de lápiz 15">
                  <a:extLst>
                    <a:ext uri="{FF2B5EF4-FFF2-40B4-BE49-F238E27FC236}">
                      <a16:creationId xmlns:a16="http://schemas.microsoft.com/office/drawing/2014/main" id="{4842572B-BE7A-42AE-A598-5563C91FE775}"/>
                    </a:ext>
                  </a:extLst>
                </p:cNvPr>
                <p:cNvPicPr/>
                <p:nvPr/>
              </p:nvPicPr>
              <p:blipFill>
                <a:blip r:embed="rId359"/>
                <a:stretch>
                  <a:fillRect/>
                </a:stretch>
              </p:blipFill>
              <p:spPr>
                <a:xfrm>
                  <a:off x="5347863" y="3931158"/>
                  <a:ext cx="578880" cy="644040"/>
                </a:xfrm>
                <a:prstGeom prst="rect">
                  <a:avLst/>
                </a:prstGeom>
              </p:spPr>
            </p:pic>
          </mc:Fallback>
        </mc:AlternateContent>
      </p:grpSp>
    </p:spTree>
    <p:extLst>
      <p:ext uri="{BB962C8B-B14F-4D97-AF65-F5344CB8AC3E}">
        <p14:creationId xmlns:p14="http://schemas.microsoft.com/office/powerpoint/2010/main" val="310729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190629" y="749300"/>
            <a:ext cx="7962900"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En el circuito de la figura, calcular I</a:t>
            </a:r>
            <a:r>
              <a:rPr lang="es-ES" sz="1600" baseline="-25000" dirty="0"/>
              <a:t>C</a:t>
            </a:r>
            <a:r>
              <a:rPr lang="es-ES" sz="1600" dirty="0"/>
              <a:t> y V</a:t>
            </a:r>
            <a:r>
              <a:rPr lang="es-ES" sz="1600" baseline="-25000" dirty="0"/>
              <a:t>CE</a:t>
            </a:r>
            <a:r>
              <a:rPr lang="es-ES" sz="1600" dirty="0"/>
              <a:t> para V</a:t>
            </a:r>
            <a:r>
              <a:rPr lang="es-ES" sz="1600" baseline="-25000" dirty="0"/>
              <a:t>BE</a:t>
            </a:r>
            <a:r>
              <a:rPr lang="es-ES" sz="1600" dirty="0"/>
              <a:t>= 0.7 V. Considerar:</a:t>
            </a:r>
          </a:p>
          <a:p>
            <a:pPr lvl="1" algn="just">
              <a:buSzPct val="90000"/>
              <a:tabLst>
                <a:tab pos="228600" algn="l"/>
              </a:tabLst>
            </a:pPr>
            <a:r>
              <a:rPr lang="el-GR" i="1" dirty="0"/>
              <a:t>β</a:t>
            </a:r>
            <a:r>
              <a:rPr lang="es-ES" dirty="0"/>
              <a:t>= 100</a:t>
            </a:r>
          </a:p>
          <a:p>
            <a:pPr lvl="1" algn="just">
              <a:buSzPct val="90000"/>
              <a:tabLst>
                <a:tab pos="228600" algn="l"/>
              </a:tabLst>
            </a:pPr>
            <a:r>
              <a:rPr lang="el-GR" i="1" dirty="0"/>
              <a:t>β</a:t>
            </a:r>
            <a:r>
              <a:rPr lang="es-ES" dirty="0"/>
              <a:t>= 300</a:t>
            </a:r>
          </a:p>
          <a:p>
            <a:pPr algn="just">
              <a:tabLst>
                <a:tab pos="228600" algn="l"/>
              </a:tabLst>
            </a:pPr>
            <a:endParaRPr lang="es-ES" sz="1600" dirty="0"/>
          </a:p>
          <a:p>
            <a:pPr algn="just">
              <a:tabLst>
                <a:tab pos="228600" algn="l"/>
              </a:tabLst>
            </a:pPr>
            <a:endParaRPr lang="es-ES" sz="1600" dirty="0"/>
          </a:p>
          <a:p>
            <a:pPr algn="just">
              <a:tabLst>
                <a:tab pos="228600" algn="l"/>
              </a:tabLst>
            </a:pPr>
            <a:endParaRPr lang="es-ES" sz="1600" dirty="0"/>
          </a:p>
        </p:txBody>
      </p:sp>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331256" y="7802"/>
            <a:ext cx="8646367" cy="731837"/>
          </a:xfrm>
        </p:spPr>
        <p:txBody>
          <a:bodyPr/>
          <a:lstStyle/>
          <a:p>
            <a:r>
              <a:rPr lang="es-ES" dirty="0"/>
              <a:t>Ejemplo</a:t>
            </a:r>
          </a:p>
        </p:txBody>
      </p:sp>
      <p:pic>
        <p:nvPicPr>
          <p:cNvPr id="2" name="Imagen 1"/>
          <p:cNvPicPr>
            <a:picLocks noChangeAspect="1"/>
          </p:cNvPicPr>
          <p:nvPr/>
        </p:nvPicPr>
        <p:blipFill>
          <a:blip r:embed="rId2"/>
          <a:stretch>
            <a:fillRect/>
          </a:stretch>
        </p:blipFill>
        <p:spPr>
          <a:xfrm>
            <a:off x="1386947" y="1314888"/>
            <a:ext cx="2298506" cy="2577451"/>
          </a:xfrm>
          <a:prstGeom prst="rect">
            <a:avLst/>
          </a:prstGeom>
        </p:spPr>
      </p:pic>
      <p:grpSp>
        <p:nvGrpSpPr>
          <p:cNvPr id="53" name="Grupo 52">
            <a:extLst>
              <a:ext uri="{FF2B5EF4-FFF2-40B4-BE49-F238E27FC236}">
                <a16:creationId xmlns:a16="http://schemas.microsoft.com/office/drawing/2014/main" id="{A6A3826F-D051-4878-B67B-5C60FEA3E5D5}"/>
              </a:ext>
            </a:extLst>
          </p:cNvPr>
          <p:cNvGrpSpPr/>
          <p:nvPr/>
        </p:nvGrpSpPr>
        <p:grpSpPr>
          <a:xfrm>
            <a:off x="7147440" y="120079"/>
            <a:ext cx="931680" cy="1171080"/>
            <a:chOff x="7147440" y="120079"/>
            <a:chExt cx="931680" cy="1171080"/>
          </a:xfrm>
        </p:grpSpPr>
        <mc:AlternateContent xmlns:mc="http://schemas.openxmlformats.org/markup-compatibility/2006" xmlns:p14="http://schemas.microsoft.com/office/powerpoint/2010/main">
          <mc:Choice Requires="p14">
            <p:contentPart p14:bwMode="auto" r:id="rId3">
              <p14:nvContentPartPr>
                <p14:cNvPr id="41" name="Entrada de lápiz 40">
                  <a:extLst>
                    <a:ext uri="{FF2B5EF4-FFF2-40B4-BE49-F238E27FC236}">
                      <a16:creationId xmlns:a16="http://schemas.microsoft.com/office/drawing/2014/main" id="{C854FC27-DE37-4264-88B0-747F00425D97}"/>
                    </a:ext>
                  </a:extLst>
                </p14:cNvPr>
                <p14:cNvContentPartPr/>
                <p14:nvPr/>
              </p14:nvContentPartPr>
              <p14:xfrm>
                <a:off x="7147440" y="120079"/>
                <a:ext cx="201960" cy="133200"/>
              </p14:xfrm>
            </p:contentPart>
          </mc:Choice>
          <mc:Fallback xmlns="">
            <p:pic>
              <p:nvPicPr>
                <p:cNvPr id="41" name="Entrada de lápiz 40">
                  <a:extLst>
                    <a:ext uri="{FF2B5EF4-FFF2-40B4-BE49-F238E27FC236}">
                      <a16:creationId xmlns:a16="http://schemas.microsoft.com/office/drawing/2014/main" id="{C854FC27-DE37-4264-88B0-747F00425D97}"/>
                    </a:ext>
                  </a:extLst>
                </p:cNvPr>
                <p:cNvPicPr/>
                <p:nvPr/>
              </p:nvPicPr>
              <p:blipFill>
                <a:blip r:embed="rId4"/>
                <a:stretch>
                  <a:fillRect/>
                </a:stretch>
              </p:blipFill>
              <p:spPr>
                <a:xfrm>
                  <a:off x="7138800" y="111439"/>
                  <a:ext cx="219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2" name="Entrada de lápiz 41">
                  <a:extLst>
                    <a:ext uri="{FF2B5EF4-FFF2-40B4-BE49-F238E27FC236}">
                      <a16:creationId xmlns:a16="http://schemas.microsoft.com/office/drawing/2014/main" id="{D3318C76-F627-40DA-B49D-ED4FA17BC03F}"/>
                    </a:ext>
                  </a:extLst>
                </p14:cNvPr>
                <p14:cNvContentPartPr/>
                <p14:nvPr/>
              </p14:nvContentPartPr>
              <p14:xfrm>
                <a:off x="7148160" y="259399"/>
                <a:ext cx="247680" cy="1031760"/>
              </p14:xfrm>
            </p:contentPart>
          </mc:Choice>
          <mc:Fallback xmlns="">
            <p:pic>
              <p:nvPicPr>
                <p:cNvPr id="42" name="Entrada de lápiz 41">
                  <a:extLst>
                    <a:ext uri="{FF2B5EF4-FFF2-40B4-BE49-F238E27FC236}">
                      <a16:creationId xmlns:a16="http://schemas.microsoft.com/office/drawing/2014/main" id="{D3318C76-F627-40DA-B49D-ED4FA17BC03F}"/>
                    </a:ext>
                  </a:extLst>
                </p:cNvPr>
                <p:cNvPicPr/>
                <p:nvPr/>
              </p:nvPicPr>
              <p:blipFill>
                <a:blip r:embed="rId6"/>
                <a:stretch>
                  <a:fillRect/>
                </a:stretch>
              </p:blipFill>
              <p:spPr>
                <a:xfrm>
                  <a:off x="7139160" y="250399"/>
                  <a:ext cx="265320" cy="104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Entrada de lápiz 42">
                  <a:extLst>
                    <a:ext uri="{FF2B5EF4-FFF2-40B4-BE49-F238E27FC236}">
                      <a16:creationId xmlns:a16="http://schemas.microsoft.com/office/drawing/2014/main" id="{79594B35-C98F-487D-89B7-F12B429FF55F}"/>
                    </a:ext>
                  </a:extLst>
                </p14:cNvPr>
                <p14:cNvContentPartPr/>
                <p14:nvPr/>
              </p14:nvContentPartPr>
              <p14:xfrm>
                <a:off x="7526880" y="131239"/>
                <a:ext cx="47520" cy="161640"/>
              </p14:xfrm>
            </p:contentPart>
          </mc:Choice>
          <mc:Fallback xmlns="">
            <p:pic>
              <p:nvPicPr>
                <p:cNvPr id="43" name="Entrada de lápiz 42">
                  <a:extLst>
                    <a:ext uri="{FF2B5EF4-FFF2-40B4-BE49-F238E27FC236}">
                      <a16:creationId xmlns:a16="http://schemas.microsoft.com/office/drawing/2014/main" id="{79594B35-C98F-487D-89B7-F12B429FF55F}"/>
                    </a:ext>
                  </a:extLst>
                </p:cNvPr>
                <p:cNvPicPr/>
                <p:nvPr/>
              </p:nvPicPr>
              <p:blipFill>
                <a:blip r:embed="rId8"/>
                <a:stretch>
                  <a:fillRect/>
                </a:stretch>
              </p:blipFill>
              <p:spPr>
                <a:xfrm>
                  <a:off x="7518240" y="122599"/>
                  <a:ext cx="65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Entrada de lápiz 43">
                  <a:extLst>
                    <a:ext uri="{FF2B5EF4-FFF2-40B4-BE49-F238E27FC236}">
                      <a16:creationId xmlns:a16="http://schemas.microsoft.com/office/drawing/2014/main" id="{BC9DE74D-ABA1-4313-BE0C-2F38875334E6}"/>
                    </a:ext>
                  </a:extLst>
                </p14:cNvPr>
                <p14:cNvContentPartPr/>
                <p14:nvPr/>
              </p14:nvContentPartPr>
              <p14:xfrm>
                <a:off x="7610760" y="134479"/>
                <a:ext cx="162360" cy="181080"/>
              </p14:xfrm>
            </p:contentPart>
          </mc:Choice>
          <mc:Fallback xmlns="">
            <p:pic>
              <p:nvPicPr>
                <p:cNvPr id="44" name="Entrada de lápiz 43">
                  <a:extLst>
                    <a:ext uri="{FF2B5EF4-FFF2-40B4-BE49-F238E27FC236}">
                      <a16:creationId xmlns:a16="http://schemas.microsoft.com/office/drawing/2014/main" id="{BC9DE74D-ABA1-4313-BE0C-2F38875334E6}"/>
                    </a:ext>
                  </a:extLst>
                </p:cNvPr>
                <p:cNvPicPr/>
                <p:nvPr/>
              </p:nvPicPr>
              <p:blipFill>
                <a:blip r:embed="rId10"/>
                <a:stretch>
                  <a:fillRect/>
                </a:stretch>
              </p:blipFill>
              <p:spPr>
                <a:xfrm>
                  <a:off x="7602120" y="125479"/>
                  <a:ext cx="180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Entrada de lápiz 44">
                  <a:extLst>
                    <a:ext uri="{FF2B5EF4-FFF2-40B4-BE49-F238E27FC236}">
                      <a16:creationId xmlns:a16="http://schemas.microsoft.com/office/drawing/2014/main" id="{93EF1FCE-AED9-49E7-80CA-B37E0DAD8301}"/>
                    </a:ext>
                  </a:extLst>
                </p14:cNvPr>
                <p14:cNvContentPartPr/>
                <p14:nvPr/>
              </p14:nvContentPartPr>
              <p14:xfrm>
                <a:off x="7822440" y="209359"/>
                <a:ext cx="192960" cy="134640"/>
              </p14:xfrm>
            </p:contentPart>
          </mc:Choice>
          <mc:Fallback xmlns="">
            <p:pic>
              <p:nvPicPr>
                <p:cNvPr id="45" name="Entrada de lápiz 44">
                  <a:extLst>
                    <a:ext uri="{FF2B5EF4-FFF2-40B4-BE49-F238E27FC236}">
                      <a16:creationId xmlns:a16="http://schemas.microsoft.com/office/drawing/2014/main" id="{93EF1FCE-AED9-49E7-80CA-B37E0DAD8301}"/>
                    </a:ext>
                  </a:extLst>
                </p:cNvPr>
                <p:cNvPicPr/>
                <p:nvPr/>
              </p:nvPicPr>
              <p:blipFill>
                <a:blip r:embed="rId12"/>
                <a:stretch>
                  <a:fillRect/>
                </a:stretch>
              </p:blipFill>
              <p:spPr>
                <a:xfrm>
                  <a:off x="7813800" y="200719"/>
                  <a:ext cx="210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6" name="Entrada de lápiz 45">
                  <a:extLst>
                    <a:ext uri="{FF2B5EF4-FFF2-40B4-BE49-F238E27FC236}">
                      <a16:creationId xmlns:a16="http://schemas.microsoft.com/office/drawing/2014/main" id="{494F24A0-D5FC-4D50-90CB-A184C3C7CCE1}"/>
                    </a:ext>
                  </a:extLst>
                </p14:cNvPr>
                <p14:cNvContentPartPr/>
                <p14:nvPr/>
              </p14:nvContentPartPr>
              <p14:xfrm>
                <a:off x="7292880" y="790399"/>
                <a:ext cx="175320" cy="170280"/>
              </p14:xfrm>
            </p:contentPart>
          </mc:Choice>
          <mc:Fallback xmlns="">
            <p:pic>
              <p:nvPicPr>
                <p:cNvPr id="46" name="Entrada de lápiz 45">
                  <a:extLst>
                    <a:ext uri="{FF2B5EF4-FFF2-40B4-BE49-F238E27FC236}">
                      <a16:creationId xmlns:a16="http://schemas.microsoft.com/office/drawing/2014/main" id="{494F24A0-D5FC-4D50-90CB-A184C3C7CCE1}"/>
                    </a:ext>
                  </a:extLst>
                </p:cNvPr>
                <p:cNvPicPr/>
                <p:nvPr/>
              </p:nvPicPr>
              <p:blipFill>
                <a:blip r:embed="rId14"/>
                <a:stretch>
                  <a:fillRect/>
                </a:stretch>
              </p:blipFill>
              <p:spPr>
                <a:xfrm>
                  <a:off x="7283880" y="781399"/>
                  <a:ext cx="192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Entrada de lápiz 46">
                  <a:extLst>
                    <a:ext uri="{FF2B5EF4-FFF2-40B4-BE49-F238E27FC236}">
                      <a16:creationId xmlns:a16="http://schemas.microsoft.com/office/drawing/2014/main" id="{A07EC0E5-DC42-4FA1-A4AD-7C60249426AD}"/>
                    </a:ext>
                  </a:extLst>
                </p14:cNvPr>
                <p14:cNvContentPartPr/>
                <p14:nvPr/>
              </p14:nvContentPartPr>
              <p14:xfrm>
                <a:off x="7591680" y="792199"/>
                <a:ext cx="180360" cy="138960"/>
              </p14:xfrm>
            </p:contentPart>
          </mc:Choice>
          <mc:Fallback xmlns="">
            <p:pic>
              <p:nvPicPr>
                <p:cNvPr id="47" name="Entrada de lápiz 46">
                  <a:extLst>
                    <a:ext uri="{FF2B5EF4-FFF2-40B4-BE49-F238E27FC236}">
                      <a16:creationId xmlns:a16="http://schemas.microsoft.com/office/drawing/2014/main" id="{A07EC0E5-DC42-4FA1-A4AD-7C60249426AD}"/>
                    </a:ext>
                  </a:extLst>
                </p:cNvPr>
                <p:cNvPicPr/>
                <p:nvPr/>
              </p:nvPicPr>
              <p:blipFill>
                <a:blip r:embed="rId16"/>
                <a:stretch>
                  <a:fillRect/>
                </a:stretch>
              </p:blipFill>
              <p:spPr>
                <a:xfrm>
                  <a:off x="7582680" y="783199"/>
                  <a:ext cx="198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8" name="Entrada de lápiz 47">
                  <a:extLst>
                    <a:ext uri="{FF2B5EF4-FFF2-40B4-BE49-F238E27FC236}">
                      <a16:creationId xmlns:a16="http://schemas.microsoft.com/office/drawing/2014/main" id="{5F4C0AEB-BFB5-4599-864A-30A06F7FF74F}"/>
                    </a:ext>
                  </a:extLst>
                </p14:cNvPr>
                <p14:cNvContentPartPr/>
                <p14:nvPr/>
              </p14:nvContentPartPr>
              <p14:xfrm>
                <a:off x="7802640" y="788239"/>
                <a:ext cx="276480" cy="161640"/>
              </p14:xfrm>
            </p:contentPart>
          </mc:Choice>
          <mc:Fallback xmlns="">
            <p:pic>
              <p:nvPicPr>
                <p:cNvPr id="48" name="Entrada de lápiz 47">
                  <a:extLst>
                    <a:ext uri="{FF2B5EF4-FFF2-40B4-BE49-F238E27FC236}">
                      <a16:creationId xmlns:a16="http://schemas.microsoft.com/office/drawing/2014/main" id="{5F4C0AEB-BFB5-4599-864A-30A06F7FF74F}"/>
                    </a:ext>
                  </a:extLst>
                </p:cNvPr>
                <p:cNvPicPr/>
                <p:nvPr/>
              </p:nvPicPr>
              <p:blipFill>
                <a:blip r:embed="rId18"/>
                <a:stretch>
                  <a:fillRect/>
                </a:stretch>
              </p:blipFill>
              <p:spPr>
                <a:xfrm>
                  <a:off x="7794000" y="779239"/>
                  <a:ext cx="294120" cy="179280"/>
                </a:xfrm>
                <a:prstGeom prst="rect">
                  <a:avLst/>
                </a:prstGeom>
              </p:spPr>
            </p:pic>
          </mc:Fallback>
        </mc:AlternateContent>
      </p:grpSp>
      <p:grpSp>
        <p:nvGrpSpPr>
          <p:cNvPr id="58" name="Grupo 57">
            <a:extLst>
              <a:ext uri="{FF2B5EF4-FFF2-40B4-BE49-F238E27FC236}">
                <a16:creationId xmlns:a16="http://schemas.microsoft.com/office/drawing/2014/main" id="{399A3FB2-15E8-4A5D-BB93-85E9C9187DA2}"/>
              </a:ext>
            </a:extLst>
          </p:cNvPr>
          <p:cNvGrpSpPr/>
          <p:nvPr/>
        </p:nvGrpSpPr>
        <p:grpSpPr>
          <a:xfrm>
            <a:off x="4068360" y="1251559"/>
            <a:ext cx="4125600" cy="2028960"/>
            <a:chOff x="4068360" y="1251559"/>
            <a:chExt cx="4125600" cy="2028960"/>
          </a:xfrm>
        </p:grpSpPr>
        <mc:AlternateContent xmlns:mc="http://schemas.openxmlformats.org/markup-compatibility/2006" xmlns:p14="http://schemas.microsoft.com/office/powerpoint/2010/main">
          <mc:Choice Requires="p14">
            <p:contentPart p14:bwMode="auto" r:id="rId19">
              <p14:nvContentPartPr>
                <p14:cNvPr id="3" name="Entrada de lápiz 2">
                  <a:extLst>
                    <a:ext uri="{FF2B5EF4-FFF2-40B4-BE49-F238E27FC236}">
                      <a16:creationId xmlns:a16="http://schemas.microsoft.com/office/drawing/2014/main" id="{4BA89A0E-0523-449E-ACB4-E29AED9F3C50}"/>
                    </a:ext>
                  </a:extLst>
                </p14:cNvPr>
                <p14:cNvContentPartPr/>
                <p14:nvPr/>
              </p14:nvContentPartPr>
              <p14:xfrm>
                <a:off x="4068360" y="2438839"/>
                <a:ext cx="468720" cy="26280"/>
              </p14:xfrm>
            </p:contentPart>
          </mc:Choice>
          <mc:Fallback xmlns="">
            <p:pic>
              <p:nvPicPr>
                <p:cNvPr id="3" name="Entrada de lápiz 2">
                  <a:extLst>
                    <a:ext uri="{FF2B5EF4-FFF2-40B4-BE49-F238E27FC236}">
                      <a16:creationId xmlns:a16="http://schemas.microsoft.com/office/drawing/2014/main" id="{4BA89A0E-0523-449E-ACB4-E29AED9F3C50}"/>
                    </a:ext>
                  </a:extLst>
                </p:cNvPr>
                <p:cNvPicPr/>
                <p:nvPr/>
              </p:nvPicPr>
              <p:blipFill>
                <a:blip r:embed="rId20"/>
                <a:stretch>
                  <a:fillRect/>
                </a:stretch>
              </p:blipFill>
              <p:spPr>
                <a:xfrm>
                  <a:off x="4059360" y="2430199"/>
                  <a:ext cx="4863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Entrada de lápiz 3">
                  <a:extLst>
                    <a:ext uri="{FF2B5EF4-FFF2-40B4-BE49-F238E27FC236}">
                      <a16:creationId xmlns:a16="http://schemas.microsoft.com/office/drawing/2014/main" id="{FD93A423-B412-48B2-B1A8-B4A25910651C}"/>
                    </a:ext>
                  </a:extLst>
                </p14:cNvPr>
                <p14:cNvContentPartPr/>
                <p14:nvPr/>
              </p14:nvContentPartPr>
              <p14:xfrm>
                <a:off x="4547880" y="2356399"/>
                <a:ext cx="223920" cy="181800"/>
              </p14:xfrm>
            </p:contentPart>
          </mc:Choice>
          <mc:Fallback xmlns="">
            <p:pic>
              <p:nvPicPr>
                <p:cNvPr id="4" name="Entrada de lápiz 3">
                  <a:extLst>
                    <a:ext uri="{FF2B5EF4-FFF2-40B4-BE49-F238E27FC236}">
                      <a16:creationId xmlns:a16="http://schemas.microsoft.com/office/drawing/2014/main" id="{FD93A423-B412-48B2-B1A8-B4A25910651C}"/>
                    </a:ext>
                  </a:extLst>
                </p:cNvPr>
                <p:cNvPicPr/>
                <p:nvPr/>
              </p:nvPicPr>
              <p:blipFill>
                <a:blip r:embed="rId22"/>
                <a:stretch>
                  <a:fillRect/>
                </a:stretch>
              </p:blipFill>
              <p:spPr>
                <a:xfrm>
                  <a:off x="4538880" y="2347759"/>
                  <a:ext cx="241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Entrada de lápiz 7">
                  <a:extLst>
                    <a:ext uri="{FF2B5EF4-FFF2-40B4-BE49-F238E27FC236}">
                      <a16:creationId xmlns:a16="http://schemas.microsoft.com/office/drawing/2014/main" id="{E759A85B-45B6-491B-A20B-1686F722569B}"/>
                    </a:ext>
                  </a:extLst>
                </p14:cNvPr>
                <p14:cNvContentPartPr/>
                <p14:nvPr/>
              </p14:nvContentPartPr>
              <p14:xfrm>
                <a:off x="4725000" y="1462519"/>
                <a:ext cx="122400" cy="141120"/>
              </p14:xfrm>
            </p:contentPart>
          </mc:Choice>
          <mc:Fallback xmlns="">
            <p:pic>
              <p:nvPicPr>
                <p:cNvPr id="8" name="Entrada de lápiz 7">
                  <a:extLst>
                    <a:ext uri="{FF2B5EF4-FFF2-40B4-BE49-F238E27FC236}">
                      <a16:creationId xmlns:a16="http://schemas.microsoft.com/office/drawing/2014/main" id="{E759A85B-45B6-491B-A20B-1686F722569B}"/>
                    </a:ext>
                  </a:extLst>
                </p:cNvPr>
                <p:cNvPicPr/>
                <p:nvPr/>
              </p:nvPicPr>
              <p:blipFill>
                <a:blip r:embed="rId24"/>
                <a:stretch>
                  <a:fillRect/>
                </a:stretch>
              </p:blipFill>
              <p:spPr>
                <a:xfrm>
                  <a:off x="4716360" y="1453879"/>
                  <a:ext cx="140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Entrada de lápiz 10">
                  <a:extLst>
                    <a:ext uri="{FF2B5EF4-FFF2-40B4-BE49-F238E27FC236}">
                      <a16:creationId xmlns:a16="http://schemas.microsoft.com/office/drawing/2014/main" id="{888CB790-B126-4C48-9A51-BF1934F86033}"/>
                    </a:ext>
                  </a:extLst>
                </p14:cNvPr>
                <p14:cNvContentPartPr/>
                <p14:nvPr/>
              </p14:nvContentPartPr>
              <p14:xfrm>
                <a:off x="4901760" y="1441279"/>
                <a:ext cx="165240" cy="155160"/>
              </p14:xfrm>
            </p:contentPart>
          </mc:Choice>
          <mc:Fallback xmlns="">
            <p:pic>
              <p:nvPicPr>
                <p:cNvPr id="11" name="Entrada de lápiz 10">
                  <a:extLst>
                    <a:ext uri="{FF2B5EF4-FFF2-40B4-BE49-F238E27FC236}">
                      <a16:creationId xmlns:a16="http://schemas.microsoft.com/office/drawing/2014/main" id="{888CB790-B126-4C48-9A51-BF1934F86033}"/>
                    </a:ext>
                  </a:extLst>
                </p:cNvPr>
                <p:cNvPicPr/>
                <p:nvPr/>
              </p:nvPicPr>
              <p:blipFill>
                <a:blip r:embed="rId26"/>
                <a:stretch>
                  <a:fillRect/>
                </a:stretch>
              </p:blipFill>
              <p:spPr>
                <a:xfrm>
                  <a:off x="4892760" y="1432279"/>
                  <a:ext cx="182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Entrada de lápiz 12">
                  <a:extLst>
                    <a:ext uri="{FF2B5EF4-FFF2-40B4-BE49-F238E27FC236}">
                      <a16:creationId xmlns:a16="http://schemas.microsoft.com/office/drawing/2014/main" id="{D9244514-A946-4579-8F3A-732B23FCE936}"/>
                    </a:ext>
                  </a:extLst>
                </p14:cNvPr>
                <p14:cNvContentPartPr/>
                <p14:nvPr/>
              </p14:nvContentPartPr>
              <p14:xfrm>
                <a:off x="5125680" y="1479439"/>
                <a:ext cx="150480" cy="89640"/>
              </p14:xfrm>
            </p:contentPart>
          </mc:Choice>
          <mc:Fallback xmlns="">
            <p:pic>
              <p:nvPicPr>
                <p:cNvPr id="13" name="Entrada de lápiz 12">
                  <a:extLst>
                    <a:ext uri="{FF2B5EF4-FFF2-40B4-BE49-F238E27FC236}">
                      <a16:creationId xmlns:a16="http://schemas.microsoft.com/office/drawing/2014/main" id="{D9244514-A946-4579-8F3A-732B23FCE936}"/>
                    </a:ext>
                  </a:extLst>
                </p:cNvPr>
                <p:cNvPicPr/>
                <p:nvPr/>
              </p:nvPicPr>
              <p:blipFill>
                <a:blip r:embed="rId28"/>
                <a:stretch>
                  <a:fillRect/>
                </a:stretch>
              </p:blipFill>
              <p:spPr>
                <a:xfrm>
                  <a:off x="5117040" y="1470439"/>
                  <a:ext cx="168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 name="Entrada de lápiz 5">
                  <a:extLst>
                    <a:ext uri="{FF2B5EF4-FFF2-40B4-BE49-F238E27FC236}">
                      <a16:creationId xmlns:a16="http://schemas.microsoft.com/office/drawing/2014/main" id="{EAA360E3-A425-4A99-B362-7FD5294B8E67}"/>
                    </a:ext>
                  </a:extLst>
                </p14:cNvPr>
                <p14:cNvContentPartPr/>
                <p14:nvPr/>
              </p14:nvContentPartPr>
              <p14:xfrm>
                <a:off x="5190120" y="1733959"/>
                <a:ext cx="168120" cy="140040"/>
              </p14:xfrm>
            </p:contentPart>
          </mc:Choice>
          <mc:Fallback xmlns="">
            <p:pic>
              <p:nvPicPr>
                <p:cNvPr id="6" name="Entrada de lápiz 5">
                  <a:extLst>
                    <a:ext uri="{FF2B5EF4-FFF2-40B4-BE49-F238E27FC236}">
                      <a16:creationId xmlns:a16="http://schemas.microsoft.com/office/drawing/2014/main" id="{EAA360E3-A425-4A99-B362-7FD5294B8E67}"/>
                    </a:ext>
                  </a:extLst>
                </p:cNvPr>
                <p:cNvPicPr/>
                <p:nvPr/>
              </p:nvPicPr>
              <p:blipFill>
                <a:blip r:embed="rId30"/>
                <a:stretch>
                  <a:fillRect/>
                </a:stretch>
              </p:blipFill>
              <p:spPr>
                <a:xfrm>
                  <a:off x="5181480" y="1725319"/>
                  <a:ext cx="185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Entrada de lápiz 6">
                  <a:extLst>
                    <a:ext uri="{FF2B5EF4-FFF2-40B4-BE49-F238E27FC236}">
                      <a16:creationId xmlns:a16="http://schemas.microsoft.com/office/drawing/2014/main" id="{1DC5C421-864D-416B-9867-ED69023719CB}"/>
                    </a:ext>
                  </a:extLst>
                </p14:cNvPr>
                <p14:cNvContentPartPr/>
                <p14:nvPr/>
              </p14:nvContentPartPr>
              <p14:xfrm>
                <a:off x="5324400" y="1740799"/>
                <a:ext cx="1054800" cy="120960"/>
              </p14:xfrm>
            </p:contentPart>
          </mc:Choice>
          <mc:Fallback xmlns="">
            <p:pic>
              <p:nvPicPr>
                <p:cNvPr id="7" name="Entrada de lápiz 6">
                  <a:extLst>
                    <a:ext uri="{FF2B5EF4-FFF2-40B4-BE49-F238E27FC236}">
                      <a16:creationId xmlns:a16="http://schemas.microsoft.com/office/drawing/2014/main" id="{1DC5C421-864D-416B-9867-ED69023719CB}"/>
                    </a:ext>
                  </a:extLst>
                </p:cNvPr>
                <p:cNvPicPr/>
                <p:nvPr/>
              </p:nvPicPr>
              <p:blipFill>
                <a:blip r:embed="rId32"/>
                <a:stretch>
                  <a:fillRect/>
                </a:stretch>
              </p:blipFill>
              <p:spPr>
                <a:xfrm>
                  <a:off x="5315760" y="1731799"/>
                  <a:ext cx="1072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Entrada de lápiz 14">
                  <a:extLst>
                    <a:ext uri="{FF2B5EF4-FFF2-40B4-BE49-F238E27FC236}">
                      <a16:creationId xmlns:a16="http://schemas.microsoft.com/office/drawing/2014/main" id="{27E6A10D-BB0F-491D-A64C-0670E3401BAF}"/>
                    </a:ext>
                  </a:extLst>
                </p14:cNvPr>
                <p14:cNvContentPartPr/>
                <p14:nvPr/>
              </p14:nvContentPartPr>
              <p14:xfrm>
                <a:off x="5441040" y="2084239"/>
                <a:ext cx="147600" cy="160920"/>
              </p14:xfrm>
            </p:contentPart>
          </mc:Choice>
          <mc:Fallback xmlns="">
            <p:pic>
              <p:nvPicPr>
                <p:cNvPr id="15" name="Entrada de lápiz 14">
                  <a:extLst>
                    <a:ext uri="{FF2B5EF4-FFF2-40B4-BE49-F238E27FC236}">
                      <a16:creationId xmlns:a16="http://schemas.microsoft.com/office/drawing/2014/main" id="{27E6A10D-BB0F-491D-A64C-0670E3401BAF}"/>
                    </a:ext>
                  </a:extLst>
                </p:cNvPr>
                <p:cNvPicPr/>
                <p:nvPr/>
              </p:nvPicPr>
              <p:blipFill>
                <a:blip r:embed="rId34"/>
                <a:stretch>
                  <a:fillRect/>
                </a:stretch>
              </p:blipFill>
              <p:spPr>
                <a:xfrm>
                  <a:off x="5432400" y="2075239"/>
                  <a:ext cx="165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Entrada de lápiz 15">
                  <a:extLst>
                    <a:ext uri="{FF2B5EF4-FFF2-40B4-BE49-F238E27FC236}">
                      <a16:creationId xmlns:a16="http://schemas.microsoft.com/office/drawing/2014/main" id="{72F8370C-8192-4930-8430-61B3C7B44EAA}"/>
                    </a:ext>
                  </a:extLst>
                </p14:cNvPr>
                <p14:cNvContentPartPr/>
                <p14:nvPr/>
              </p14:nvContentPartPr>
              <p14:xfrm>
                <a:off x="5654880" y="2106199"/>
                <a:ext cx="141840" cy="116640"/>
              </p14:xfrm>
            </p:contentPart>
          </mc:Choice>
          <mc:Fallback xmlns="">
            <p:pic>
              <p:nvPicPr>
                <p:cNvPr id="16" name="Entrada de lápiz 15">
                  <a:extLst>
                    <a:ext uri="{FF2B5EF4-FFF2-40B4-BE49-F238E27FC236}">
                      <a16:creationId xmlns:a16="http://schemas.microsoft.com/office/drawing/2014/main" id="{72F8370C-8192-4930-8430-61B3C7B44EAA}"/>
                    </a:ext>
                  </a:extLst>
                </p:cNvPr>
                <p:cNvPicPr/>
                <p:nvPr/>
              </p:nvPicPr>
              <p:blipFill>
                <a:blip r:embed="rId36"/>
                <a:stretch>
                  <a:fillRect/>
                </a:stretch>
              </p:blipFill>
              <p:spPr>
                <a:xfrm>
                  <a:off x="5646240" y="2097559"/>
                  <a:ext cx="159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 name="Entrada de lápiz 16">
                  <a:extLst>
                    <a:ext uri="{FF2B5EF4-FFF2-40B4-BE49-F238E27FC236}">
                      <a16:creationId xmlns:a16="http://schemas.microsoft.com/office/drawing/2014/main" id="{9FCDFF6E-9855-4CB0-B362-A41EFCBAD16A}"/>
                    </a:ext>
                  </a:extLst>
                </p14:cNvPr>
                <p14:cNvContentPartPr/>
                <p14:nvPr/>
              </p14:nvContentPartPr>
              <p14:xfrm>
                <a:off x="5836680" y="2068039"/>
                <a:ext cx="187200" cy="107640"/>
              </p14:xfrm>
            </p:contentPart>
          </mc:Choice>
          <mc:Fallback xmlns="">
            <p:pic>
              <p:nvPicPr>
                <p:cNvPr id="17" name="Entrada de lápiz 16">
                  <a:extLst>
                    <a:ext uri="{FF2B5EF4-FFF2-40B4-BE49-F238E27FC236}">
                      <a16:creationId xmlns:a16="http://schemas.microsoft.com/office/drawing/2014/main" id="{9FCDFF6E-9855-4CB0-B362-A41EFCBAD16A}"/>
                    </a:ext>
                  </a:extLst>
                </p:cNvPr>
                <p:cNvPicPr/>
                <p:nvPr/>
              </p:nvPicPr>
              <p:blipFill>
                <a:blip r:embed="rId38"/>
                <a:stretch>
                  <a:fillRect/>
                </a:stretch>
              </p:blipFill>
              <p:spPr>
                <a:xfrm>
                  <a:off x="5827680" y="2059399"/>
                  <a:ext cx="204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Entrada de lápiz 18">
                  <a:extLst>
                    <a:ext uri="{FF2B5EF4-FFF2-40B4-BE49-F238E27FC236}">
                      <a16:creationId xmlns:a16="http://schemas.microsoft.com/office/drawing/2014/main" id="{EA99A4B8-0261-484B-A7D7-E8E4D237817F}"/>
                    </a:ext>
                  </a:extLst>
                </p14:cNvPr>
                <p14:cNvContentPartPr/>
                <p14:nvPr/>
              </p14:nvContentPartPr>
              <p14:xfrm>
                <a:off x="6303960" y="1879759"/>
                <a:ext cx="389520" cy="1115280"/>
              </p14:xfrm>
            </p:contentPart>
          </mc:Choice>
          <mc:Fallback xmlns="">
            <p:pic>
              <p:nvPicPr>
                <p:cNvPr id="19" name="Entrada de lápiz 18">
                  <a:extLst>
                    <a:ext uri="{FF2B5EF4-FFF2-40B4-BE49-F238E27FC236}">
                      <a16:creationId xmlns:a16="http://schemas.microsoft.com/office/drawing/2014/main" id="{EA99A4B8-0261-484B-A7D7-E8E4D237817F}"/>
                    </a:ext>
                  </a:extLst>
                </p:cNvPr>
                <p:cNvPicPr/>
                <p:nvPr/>
              </p:nvPicPr>
              <p:blipFill>
                <a:blip r:embed="rId40"/>
                <a:stretch>
                  <a:fillRect/>
                </a:stretch>
              </p:blipFill>
              <p:spPr>
                <a:xfrm>
                  <a:off x="6294960" y="1870759"/>
                  <a:ext cx="407160" cy="1132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Entrada de lápiz 19">
                  <a:extLst>
                    <a:ext uri="{FF2B5EF4-FFF2-40B4-BE49-F238E27FC236}">
                      <a16:creationId xmlns:a16="http://schemas.microsoft.com/office/drawing/2014/main" id="{87B747E3-A28D-47ED-9DBF-3588ADF894DE}"/>
                    </a:ext>
                  </a:extLst>
                </p14:cNvPr>
                <p14:cNvContentPartPr/>
                <p14:nvPr/>
              </p14:nvContentPartPr>
              <p14:xfrm>
                <a:off x="5641560" y="2611999"/>
                <a:ext cx="180720" cy="218880"/>
              </p14:xfrm>
            </p:contentPart>
          </mc:Choice>
          <mc:Fallback xmlns="">
            <p:pic>
              <p:nvPicPr>
                <p:cNvPr id="20" name="Entrada de lápiz 19">
                  <a:extLst>
                    <a:ext uri="{FF2B5EF4-FFF2-40B4-BE49-F238E27FC236}">
                      <a16:creationId xmlns:a16="http://schemas.microsoft.com/office/drawing/2014/main" id="{87B747E3-A28D-47ED-9DBF-3588ADF894DE}"/>
                    </a:ext>
                  </a:extLst>
                </p:cNvPr>
                <p:cNvPicPr/>
                <p:nvPr/>
              </p:nvPicPr>
              <p:blipFill>
                <a:blip r:embed="rId42"/>
                <a:stretch>
                  <a:fillRect/>
                </a:stretch>
              </p:blipFill>
              <p:spPr>
                <a:xfrm>
                  <a:off x="5632560" y="2603359"/>
                  <a:ext cx="198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Entrada de lápiz 20">
                  <a:extLst>
                    <a:ext uri="{FF2B5EF4-FFF2-40B4-BE49-F238E27FC236}">
                      <a16:creationId xmlns:a16="http://schemas.microsoft.com/office/drawing/2014/main" id="{817D573E-59D8-4C51-89FB-4673BC05EA3F}"/>
                    </a:ext>
                  </a:extLst>
                </p14:cNvPr>
                <p14:cNvContentPartPr/>
                <p14:nvPr/>
              </p14:nvContentPartPr>
              <p14:xfrm>
                <a:off x="5821560" y="2680039"/>
                <a:ext cx="139320" cy="146520"/>
              </p14:xfrm>
            </p:contentPart>
          </mc:Choice>
          <mc:Fallback xmlns="">
            <p:pic>
              <p:nvPicPr>
                <p:cNvPr id="21" name="Entrada de lápiz 20">
                  <a:extLst>
                    <a:ext uri="{FF2B5EF4-FFF2-40B4-BE49-F238E27FC236}">
                      <a16:creationId xmlns:a16="http://schemas.microsoft.com/office/drawing/2014/main" id="{817D573E-59D8-4C51-89FB-4673BC05EA3F}"/>
                    </a:ext>
                  </a:extLst>
                </p:cNvPr>
                <p:cNvPicPr/>
                <p:nvPr/>
              </p:nvPicPr>
              <p:blipFill>
                <a:blip r:embed="rId44"/>
                <a:stretch>
                  <a:fillRect/>
                </a:stretch>
              </p:blipFill>
              <p:spPr>
                <a:xfrm>
                  <a:off x="5812920" y="2671039"/>
                  <a:ext cx="156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Entrada de lápiz 21">
                  <a:extLst>
                    <a:ext uri="{FF2B5EF4-FFF2-40B4-BE49-F238E27FC236}">
                      <a16:creationId xmlns:a16="http://schemas.microsoft.com/office/drawing/2014/main" id="{0D7DCF95-E923-4C7A-8427-7115024E4D50}"/>
                    </a:ext>
                  </a:extLst>
                </p14:cNvPr>
                <p14:cNvContentPartPr/>
                <p14:nvPr/>
              </p14:nvContentPartPr>
              <p14:xfrm>
                <a:off x="6379200" y="3040039"/>
                <a:ext cx="408960" cy="8280"/>
              </p14:xfrm>
            </p:contentPart>
          </mc:Choice>
          <mc:Fallback xmlns="">
            <p:pic>
              <p:nvPicPr>
                <p:cNvPr id="22" name="Entrada de lápiz 21">
                  <a:extLst>
                    <a:ext uri="{FF2B5EF4-FFF2-40B4-BE49-F238E27FC236}">
                      <a16:creationId xmlns:a16="http://schemas.microsoft.com/office/drawing/2014/main" id="{0D7DCF95-E923-4C7A-8427-7115024E4D50}"/>
                    </a:ext>
                  </a:extLst>
                </p:cNvPr>
                <p:cNvPicPr/>
                <p:nvPr/>
              </p:nvPicPr>
              <p:blipFill>
                <a:blip r:embed="rId46"/>
                <a:stretch>
                  <a:fillRect/>
                </a:stretch>
              </p:blipFill>
              <p:spPr>
                <a:xfrm>
                  <a:off x="6370560" y="3031039"/>
                  <a:ext cx="426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Entrada de lápiz 22">
                  <a:extLst>
                    <a:ext uri="{FF2B5EF4-FFF2-40B4-BE49-F238E27FC236}">
                      <a16:creationId xmlns:a16="http://schemas.microsoft.com/office/drawing/2014/main" id="{0514BD1F-B14C-47A7-908D-1905A2B52011}"/>
                    </a:ext>
                  </a:extLst>
                </p14:cNvPr>
                <p14:cNvContentPartPr/>
                <p14:nvPr/>
              </p14:nvContentPartPr>
              <p14:xfrm>
                <a:off x="6245640" y="3052999"/>
                <a:ext cx="237240" cy="127800"/>
              </p14:xfrm>
            </p:contentPart>
          </mc:Choice>
          <mc:Fallback xmlns="">
            <p:pic>
              <p:nvPicPr>
                <p:cNvPr id="23" name="Entrada de lápiz 22">
                  <a:extLst>
                    <a:ext uri="{FF2B5EF4-FFF2-40B4-BE49-F238E27FC236}">
                      <a16:creationId xmlns:a16="http://schemas.microsoft.com/office/drawing/2014/main" id="{0514BD1F-B14C-47A7-908D-1905A2B52011}"/>
                    </a:ext>
                  </a:extLst>
                </p:cNvPr>
                <p:cNvPicPr/>
                <p:nvPr/>
              </p:nvPicPr>
              <p:blipFill>
                <a:blip r:embed="rId48"/>
                <a:stretch>
                  <a:fillRect/>
                </a:stretch>
              </p:blipFill>
              <p:spPr>
                <a:xfrm>
                  <a:off x="6237000" y="3043999"/>
                  <a:ext cx="2548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Entrada de lápiz 23">
                  <a:extLst>
                    <a:ext uri="{FF2B5EF4-FFF2-40B4-BE49-F238E27FC236}">
                      <a16:creationId xmlns:a16="http://schemas.microsoft.com/office/drawing/2014/main" id="{60941F65-7AED-433B-A000-CC7C6B81DD93}"/>
                    </a:ext>
                  </a:extLst>
                </p14:cNvPr>
                <p14:cNvContentPartPr/>
                <p14:nvPr/>
              </p14:nvContentPartPr>
              <p14:xfrm>
                <a:off x="6357600" y="3080719"/>
                <a:ext cx="169560" cy="95400"/>
              </p14:xfrm>
            </p:contentPart>
          </mc:Choice>
          <mc:Fallback xmlns="">
            <p:pic>
              <p:nvPicPr>
                <p:cNvPr id="24" name="Entrada de lápiz 23">
                  <a:extLst>
                    <a:ext uri="{FF2B5EF4-FFF2-40B4-BE49-F238E27FC236}">
                      <a16:creationId xmlns:a16="http://schemas.microsoft.com/office/drawing/2014/main" id="{60941F65-7AED-433B-A000-CC7C6B81DD93}"/>
                    </a:ext>
                  </a:extLst>
                </p:cNvPr>
                <p:cNvPicPr/>
                <p:nvPr/>
              </p:nvPicPr>
              <p:blipFill>
                <a:blip r:embed="rId50"/>
                <a:stretch>
                  <a:fillRect/>
                </a:stretch>
              </p:blipFill>
              <p:spPr>
                <a:xfrm>
                  <a:off x="6348600" y="3071719"/>
                  <a:ext cx="187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Entrada de lápiz 24">
                  <a:extLst>
                    <a:ext uri="{FF2B5EF4-FFF2-40B4-BE49-F238E27FC236}">
                      <a16:creationId xmlns:a16="http://schemas.microsoft.com/office/drawing/2014/main" id="{D6B01DF5-3AD2-415F-8903-F10A4BBF167A}"/>
                    </a:ext>
                  </a:extLst>
                </p14:cNvPr>
                <p14:cNvContentPartPr/>
                <p14:nvPr/>
              </p14:nvContentPartPr>
              <p14:xfrm>
                <a:off x="6465240" y="3074599"/>
                <a:ext cx="170280" cy="91800"/>
              </p14:xfrm>
            </p:contentPart>
          </mc:Choice>
          <mc:Fallback xmlns="">
            <p:pic>
              <p:nvPicPr>
                <p:cNvPr id="25" name="Entrada de lápiz 24">
                  <a:extLst>
                    <a:ext uri="{FF2B5EF4-FFF2-40B4-BE49-F238E27FC236}">
                      <a16:creationId xmlns:a16="http://schemas.microsoft.com/office/drawing/2014/main" id="{D6B01DF5-3AD2-415F-8903-F10A4BBF167A}"/>
                    </a:ext>
                  </a:extLst>
                </p:cNvPr>
                <p:cNvPicPr/>
                <p:nvPr/>
              </p:nvPicPr>
              <p:blipFill>
                <a:blip r:embed="rId52"/>
                <a:stretch>
                  <a:fillRect/>
                </a:stretch>
              </p:blipFill>
              <p:spPr>
                <a:xfrm>
                  <a:off x="6456600" y="3065599"/>
                  <a:ext cx="1879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Entrada de lápiz 25">
                  <a:extLst>
                    <a:ext uri="{FF2B5EF4-FFF2-40B4-BE49-F238E27FC236}">
                      <a16:creationId xmlns:a16="http://schemas.microsoft.com/office/drawing/2014/main" id="{25523572-976A-4FAB-8519-3C9707CBC9AB}"/>
                    </a:ext>
                  </a:extLst>
                </p14:cNvPr>
                <p14:cNvContentPartPr/>
                <p14:nvPr/>
              </p14:nvContentPartPr>
              <p14:xfrm>
                <a:off x="6518160" y="3080359"/>
                <a:ext cx="154800" cy="122760"/>
              </p14:xfrm>
            </p:contentPart>
          </mc:Choice>
          <mc:Fallback xmlns="">
            <p:pic>
              <p:nvPicPr>
                <p:cNvPr id="26" name="Entrada de lápiz 25">
                  <a:extLst>
                    <a:ext uri="{FF2B5EF4-FFF2-40B4-BE49-F238E27FC236}">
                      <a16:creationId xmlns:a16="http://schemas.microsoft.com/office/drawing/2014/main" id="{25523572-976A-4FAB-8519-3C9707CBC9AB}"/>
                    </a:ext>
                  </a:extLst>
                </p:cNvPr>
                <p:cNvPicPr/>
                <p:nvPr/>
              </p:nvPicPr>
              <p:blipFill>
                <a:blip r:embed="rId54"/>
                <a:stretch>
                  <a:fillRect/>
                </a:stretch>
              </p:blipFill>
              <p:spPr>
                <a:xfrm>
                  <a:off x="6509160" y="3071359"/>
                  <a:ext cx="172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Entrada de lápiz 27">
                  <a:extLst>
                    <a:ext uri="{FF2B5EF4-FFF2-40B4-BE49-F238E27FC236}">
                      <a16:creationId xmlns:a16="http://schemas.microsoft.com/office/drawing/2014/main" id="{0825602B-9DFC-41C1-835A-590913C8CFE2}"/>
                    </a:ext>
                  </a:extLst>
                </p14:cNvPr>
                <p14:cNvContentPartPr/>
                <p14:nvPr/>
              </p14:nvContentPartPr>
              <p14:xfrm>
                <a:off x="6308280" y="1846279"/>
                <a:ext cx="549720" cy="30240"/>
              </p14:xfrm>
            </p:contentPart>
          </mc:Choice>
          <mc:Fallback xmlns="">
            <p:pic>
              <p:nvPicPr>
                <p:cNvPr id="28" name="Entrada de lápiz 27">
                  <a:extLst>
                    <a:ext uri="{FF2B5EF4-FFF2-40B4-BE49-F238E27FC236}">
                      <a16:creationId xmlns:a16="http://schemas.microsoft.com/office/drawing/2014/main" id="{0825602B-9DFC-41C1-835A-590913C8CFE2}"/>
                    </a:ext>
                  </a:extLst>
                </p:cNvPr>
                <p:cNvPicPr/>
                <p:nvPr/>
              </p:nvPicPr>
              <p:blipFill>
                <a:blip r:embed="rId56"/>
                <a:stretch>
                  <a:fillRect/>
                </a:stretch>
              </p:blipFill>
              <p:spPr>
                <a:xfrm>
                  <a:off x="6299640" y="1837639"/>
                  <a:ext cx="567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Entrada de lápiz 28">
                  <a:extLst>
                    <a:ext uri="{FF2B5EF4-FFF2-40B4-BE49-F238E27FC236}">
                      <a16:creationId xmlns:a16="http://schemas.microsoft.com/office/drawing/2014/main" id="{CC8F4ED9-9FD0-4AF5-A49A-CF9A6BC787C7}"/>
                    </a:ext>
                  </a:extLst>
                </p14:cNvPr>
                <p14:cNvContentPartPr/>
                <p14:nvPr/>
              </p14:nvContentPartPr>
              <p14:xfrm>
                <a:off x="6862320" y="1630639"/>
                <a:ext cx="45000" cy="420480"/>
              </p14:xfrm>
            </p:contentPart>
          </mc:Choice>
          <mc:Fallback xmlns="">
            <p:pic>
              <p:nvPicPr>
                <p:cNvPr id="29" name="Entrada de lápiz 28">
                  <a:extLst>
                    <a:ext uri="{FF2B5EF4-FFF2-40B4-BE49-F238E27FC236}">
                      <a16:creationId xmlns:a16="http://schemas.microsoft.com/office/drawing/2014/main" id="{CC8F4ED9-9FD0-4AF5-A49A-CF9A6BC787C7}"/>
                    </a:ext>
                  </a:extLst>
                </p:cNvPr>
                <p:cNvPicPr/>
                <p:nvPr/>
              </p:nvPicPr>
              <p:blipFill>
                <a:blip r:embed="rId58"/>
                <a:stretch>
                  <a:fillRect/>
                </a:stretch>
              </p:blipFill>
              <p:spPr>
                <a:xfrm>
                  <a:off x="6853320" y="1621639"/>
                  <a:ext cx="626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Entrada de lápiz 29">
                  <a:extLst>
                    <a:ext uri="{FF2B5EF4-FFF2-40B4-BE49-F238E27FC236}">
                      <a16:creationId xmlns:a16="http://schemas.microsoft.com/office/drawing/2014/main" id="{29A737E5-B9C6-43CF-8E85-78B44FC878A9}"/>
                    </a:ext>
                  </a:extLst>
                </p14:cNvPr>
                <p14:cNvContentPartPr/>
                <p14:nvPr/>
              </p14:nvContentPartPr>
              <p14:xfrm>
                <a:off x="6838560" y="1251559"/>
                <a:ext cx="445680" cy="568440"/>
              </p14:xfrm>
            </p:contentPart>
          </mc:Choice>
          <mc:Fallback xmlns="">
            <p:pic>
              <p:nvPicPr>
                <p:cNvPr id="30" name="Entrada de lápiz 29">
                  <a:extLst>
                    <a:ext uri="{FF2B5EF4-FFF2-40B4-BE49-F238E27FC236}">
                      <a16:creationId xmlns:a16="http://schemas.microsoft.com/office/drawing/2014/main" id="{29A737E5-B9C6-43CF-8E85-78B44FC878A9}"/>
                    </a:ext>
                  </a:extLst>
                </p:cNvPr>
                <p:cNvPicPr/>
                <p:nvPr/>
              </p:nvPicPr>
              <p:blipFill>
                <a:blip r:embed="rId60"/>
                <a:stretch>
                  <a:fillRect/>
                </a:stretch>
              </p:blipFill>
              <p:spPr>
                <a:xfrm>
                  <a:off x="6829920" y="1242919"/>
                  <a:ext cx="46332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Entrada de lápiz 30">
                  <a:extLst>
                    <a:ext uri="{FF2B5EF4-FFF2-40B4-BE49-F238E27FC236}">
                      <a16:creationId xmlns:a16="http://schemas.microsoft.com/office/drawing/2014/main" id="{50D7729B-70BA-4F14-B383-7680A956A93B}"/>
                    </a:ext>
                  </a:extLst>
                </p14:cNvPr>
                <p14:cNvContentPartPr/>
                <p14:nvPr/>
              </p14:nvContentPartPr>
              <p14:xfrm>
                <a:off x="6885000" y="1963279"/>
                <a:ext cx="412920" cy="76320"/>
              </p14:xfrm>
            </p:contentPart>
          </mc:Choice>
          <mc:Fallback xmlns="">
            <p:pic>
              <p:nvPicPr>
                <p:cNvPr id="31" name="Entrada de lápiz 30">
                  <a:extLst>
                    <a:ext uri="{FF2B5EF4-FFF2-40B4-BE49-F238E27FC236}">
                      <a16:creationId xmlns:a16="http://schemas.microsoft.com/office/drawing/2014/main" id="{50D7729B-70BA-4F14-B383-7680A956A93B}"/>
                    </a:ext>
                  </a:extLst>
                </p:cNvPr>
                <p:cNvPicPr/>
                <p:nvPr/>
              </p:nvPicPr>
              <p:blipFill>
                <a:blip r:embed="rId62"/>
                <a:stretch>
                  <a:fillRect/>
                </a:stretch>
              </p:blipFill>
              <p:spPr>
                <a:xfrm>
                  <a:off x="6876000" y="1954639"/>
                  <a:ext cx="430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Entrada de lápiz 31">
                  <a:extLst>
                    <a:ext uri="{FF2B5EF4-FFF2-40B4-BE49-F238E27FC236}">
                      <a16:creationId xmlns:a16="http://schemas.microsoft.com/office/drawing/2014/main" id="{90E52C72-C767-4488-AA22-5C5EEBF0E0BE}"/>
                    </a:ext>
                  </a:extLst>
                </p14:cNvPr>
                <p14:cNvContentPartPr/>
                <p14:nvPr/>
              </p14:nvContentPartPr>
              <p14:xfrm>
                <a:off x="7219440" y="2003599"/>
                <a:ext cx="111600" cy="113760"/>
              </p14:xfrm>
            </p:contentPart>
          </mc:Choice>
          <mc:Fallback xmlns="">
            <p:pic>
              <p:nvPicPr>
                <p:cNvPr id="32" name="Entrada de lápiz 31">
                  <a:extLst>
                    <a:ext uri="{FF2B5EF4-FFF2-40B4-BE49-F238E27FC236}">
                      <a16:creationId xmlns:a16="http://schemas.microsoft.com/office/drawing/2014/main" id="{90E52C72-C767-4488-AA22-5C5EEBF0E0BE}"/>
                    </a:ext>
                  </a:extLst>
                </p:cNvPr>
                <p:cNvPicPr/>
                <p:nvPr/>
              </p:nvPicPr>
              <p:blipFill>
                <a:blip r:embed="rId64"/>
                <a:stretch>
                  <a:fillRect/>
                </a:stretch>
              </p:blipFill>
              <p:spPr>
                <a:xfrm>
                  <a:off x="7210800" y="1994959"/>
                  <a:ext cx="129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Entrada de lápiz 32">
                  <a:extLst>
                    <a:ext uri="{FF2B5EF4-FFF2-40B4-BE49-F238E27FC236}">
                      <a16:creationId xmlns:a16="http://schemas.microsoft.com/office/drawing/2014/main" id="{B948551D-FDC5-4013-9BE2-885E2C3BA637}"/>
                    </a:ext>
                  </a:extLst>
                </p14:cNvPr>
                <p14:cNvContentPartPr/>
                <p14:nvPr/>
              </p14:nvContentPartPr>
              <p14:xfrm>
                <a:off x="7169400" y="2074519"/>
                <a:ext cx="305280" cy="1036800"/>
              </p14:xfrm>
            </p:contentPart>
          </mc:Choice>
          <mc:Fallback xmlns="">
            <p:pic>
              <p:nvPicPr>
                <p:cNvPr id="33" name="Entrada de lápiz 32">
                  <a:extLst>
                    <a:ext uri="{FF2B5EF4-FFF2-40B4-BE49-F238E27FC236}">
                      <a16:creationId xmlns:a16="http://schemas.microsoft.com/office/drawing/2014/main" id="{B948551D-FDC5-4013-9BE2-885E2C3BA637}"/>
                    </a:ext>
                  </a:extLst>
                </p:cNvPr>
                <p:cNvPicPr/>
                <p:nvPr/>
              </p:nvPicPr>
              <p:blipFill>
                <a:blip r:embed="rId66"/>
                <a:stretch>
                  <a:fillRect/>
                </a:stretch>
              </p:blipFill>
              <p:spPr>
                <a:xfrm>
                  <a:off x="7160400" y="2065879"/>
                  <a:ext cx="322920" cy="1054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Entrada de lápiz 33">
                  <a:extLst>
                    <a:ext uri="{FF2B5EF4-FFF2-40B4-BE49-F238E27FC236}">
                      <a16:creationId xmlns:a16="http://schemas.microsoft.com/office/drawing/2014/main" id="{9C4994C0-A914-4D3F-AAC9-96AC58DE0885}"/>
                    </a:ext>
                  </a:extLst>
                </p14:cNvPr>
                <p14:cNvContentPartPr/>
                <p14:nvPr/>
              </p14:nvContentPartPr>
              <p14:xfrm>
                <a:off x="7138080" y="3134719"/>
                <a:ext cx="402840" cy="12600"/>
              </p14:xfrm>
            </p:contentPart>
          </mc:Choice>
          <mc:Fallback xmlns="">
            <p:pic>
              <p:nvPicPr>
                <p:cNvPr id="34" name="Entrada de lápiz 33">
                  <a:extLst>
                    <a:ext uri="{FF2B5EF4-FFF2-40B4-BE49-F238E27FC236}">
                      <a16:creationId xmlns:a16="http://schemas.microsoft.com/office/drawing/2014/main" id="{9C4994C0-A914-4D3F-AAC9-96AC58DE0885}"/>
                    </a:ext>
                  </a:extLst>
                </p:cNvPr>
                <p:cNvPicPr/>
                <p:nvPr/>
              </p:nvPicPr>
              <p:blipFill>
                <a:blip r:embed="rId68"/>
                <a:stretch>
                  <a:fillRect/>
                </a:stretch>
              </p:blipFill>
              <p:spPr>
                <a:xfrm>
                  <a:off x="7129080" y="3125719"/>
                  <a:ext cx="420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 name="Entrada de lápiz 34">
                  <a:extLst>
                    <a:ext uri="{FF2B5EF4-FFF2-40B4-BE49-F238E27FC236}">
                      <a16:creationId xmlns:a16="http://schemas.microsoft.com/office/drawing/2014/main" id="{B8804038-5C79-4DB4-9698-EE655AEC10D0}"/>
                    </a:ext>
                  </a:extLst>
                </p14:cNvPr>
                <p14:cNvContentPartPr/>
                <p14:nvPr/>
              </p14:nvContentPartPr>
              <p14:xfrm>
                <a:off x="7070040" y="3157759"/>
                <a:ext cx="255600" cy="119160"/>
              </p14:xfrm>
            </p:contentPart>
          </mc:Choice>
          <mc:Fallback xmlns="">
            <p:pic>
              <p:nvPicPr>
                <p:cNvPr id="35" name="Entrada de lápiz 34">
                  <a:extLst>
                    <a:ext uri="{FF2B5EF4-FFF2-40B4-BE49-F238E27FC236}">
                      <a16:creationId xmlns:a16="http://schemas.microsoft.com/office/drawing/2014/main" id="{B8804038-5C79-4DB4-9698-EE655AEC10D0}"/>
                    </a:ext>
                  </a:extLst>
                </p:cNvPr>
                <p:cNvPicPr/>
                <p:nvPr/>
              </p:nvPicPr>
              <p:blipFill>
                <a:blip r:embed="rId70"/>
                <a:stretch>
                  <a:fillRect/>
                </a:stretch>
              </p:blipFill>
              <p:spPr>
                <a:xfrm>
                  <a:off x="7061040" y="3148759"/>
                  <a:ext cx="273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Entrada de lápiz 35">
                  <a:extLst>
                    <a:ext uri="{FF2B5EF4-FFF2-40B4-BE49-F238E27FC236}">
                      <a16:creationId xmlns:a16="http://schemas.microsoft.com/office/drawing/2014/main" id="{1A803D4B-F6FB-4428-9D65-8D950A1DD9E4}"/>
                    </a:ext>
                  </a:extLst>
                </p14:cNvPr>
                <p14:cNvContentPartPr/>
                <p14:nvPr/>
              </p14:nvContentPartPr>
              <p14:xfrm>
                <a:off x="7202520" y="3151999"/>
                <a:ext cx="195120" cy="121320"/>
              </p14:xfrm>
            </p:contentPart>
          </mc:Choice>
          <mc:Fallback xmlns="">
            <p:pic>
              <p:nvPicPr>
                <p:cNvPr id="36" name="Entrada de lápiz 35">
                  <a:extLst>
                    <a:ext uri="{FF2B5EF4-FFF2-40B4-BE49-F238E27FC236}">
                      <a16:creationId xmlns:a16="http://schemas.microsoft.com/office/drawing/2014/main" id="{1A803D4B-F6FB-4428-9D65-8D950A1DD9E4}"/>
                    </a:ext>
                  </a:extLst>
                </p:cNvPr>
                <p:cNvPicPr/>
                <p:nvPr/>
              </p:nvPicPr>
              <p:blipFill>
                <a:blip r:embed="rId72"/>
                <a:stretch>
                  <a:fillRect/>
                </a:stretch>
              </p:blipFill>
              <p:spPr>
                <a:xfrm>
                  <a:off x="7193520" y="3142999"/>
                  <a:ext cx="212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7" name="Entrada de lápiz 36">
                  <a:extLst>
                    <a:ext uri="{FF2B5EF4-FFF2-40B4-BE49-F238E27FC236}">
                      <a16:creationId xmlns:a16="http://schemas.microsoft.com/office/drawing/2014/main" id="{36E3AB9E-B53B-4F0C-9E21-1EFF70C7C138}"/>
                    </a:ext>
                  </a:extLst>
                </p14:cNvPr>
                <p14:cNvContentPartPr/>
                <p14:nvPr/>
              </p14:nvContentPartPr>
              <p14:xfrm>
                <a:off x="7311960" y="3173599"/>
                <a:ext cx="120960" cy="106920"/>
              </p14:xfrm>
            </p:contentPart>
          </mc:Choice>
          <mc:Fallback xmlns="">
            <p:pic>
              <p:nvPicPr>
                <p:cNvPr id="37" name="Entrada de lápiz 36">
                  <a:extLst>
                    <a:ext uri="{FF2B5EF4-FFF2-40B4-BE49-F238E27FC236}">
                      <a16:creationId xmlns:a16="http://schemas.microsoft.com/office/drawing/2014/main" id="{36E3AB9E-B53B-4F0C-9E21-1EFF70C7C138}"/>
                    </a:ext>
                  </a:extLst>
                </p:cNvPr>
                <p:cNvPicPr/>
                <p:nvPr/>
              </p:nvPicPr>
              <p:blipFill>
                <a:blip r:embed="rId74"/>
                <a:stretch>
                  <a:fillRect/>
                </a:stretch>
              </p:blipFill>
              <p:spPr>
                <a:xfrm>
                  <a:off x="7302960" y="3164599"/>
                  <a:ext cx="1386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8" name="Entrada de lápiz 37">
                  <a:extLst>
                    <a:ext uri="{FF2B5EF4-FFF2-40B4-BE49-F238E27FC236}">
                      <a16:creationId xmlns:a16="http://schemas.microsoft.com/office/drawing/2014/main" id="{6FD53490-99ED-4BE6-AC95-6FA22D297331}"/>
                    </a:ext>
                  </a:extLst>
                </p14:cNvPr>
                <p14:cNvContentPartPr/>
                <p14:nvPr/>
              </p14:nvContentPartPr>
              <p14:xfrm>
                <a:off x="7529400" y="2642239"/>
                <a:ext cx="69120" cy="160200"/>
              </p14:xfrm>
            </p:contentPart>
          </mc:Choice>
          <mc:Fallback xmlns="">
            <p:pic>
              <p:nvPicPr>
                <p:cNvPr id="38" name="Entrada de lápiz 37">
                  <a:extLst>
                    <a:ext uri="{FF2B5EF4-FFF2-40B4-BE49-F238E27FC236}">
                      <a16:creationId xmlns:a16="http://schemas.microsoft.com/office/drawing/2014/main" id="{6FD53490-99ED-4BE6-AC95-6FA22D297331}"/>
                    </a:ext>
                  </a:extLst>
                </p:cNvPr>
                <p:cNvPicPr/>
                <p:nvPr/>
              </p:nvPicPr>
              <p:blipFill>
                <a:blip r:embed="rId76"/>
                <a:stretch>
                  <a:fillRect/>
                </a:stretch>
              </p:blipFill>
              <p:spPr>
                <a:xfrm>
                  <a:off x="7520400" y="2633599"/>
                  <a:ext cx="867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9" name="Entrada de lápiz 38">
                  <a:extLst>
                    <a:ext uri="{FF2B5EF4-FFF2-40B4-BE49-F238E27FC236}">
                      <a16:creationId xmlns:a16="http://schemas.microsoft.com/office/drawing/2014/main" id="{CF481CC3-5104-4694-87FF-2B520D5A60DE}"/>
                    </a:ext>
                  </a:extLst>
                </p14:cNvPr>
                <p14:cNvContentPartPr/>
                <p14:nvPr/>
              </p14:nvContentPartPr>
              <p14:xfrm>
                <a:off x="7664760" y="2615239"/>
                <a:ext cx="132840" cy="122760"/>
              </p14:xfrm>
            </p:contentPart>
          </mc:Choice>
          <mc:Fallback xmlns="">
            <p:pic>
              <p:nvPicPr>
                <p:cNvPr id="39" name="Entrada de lápiz 38">
                  <a:extLst>
                    <a:ext uri="{FF2B5EF4-FFF2-40B4-BE49-F238E27FC236}">
                      <a16:creationId xmlns:a16="http://schemas.microsoft.com/office/drawing/2014/main" id="{CF481CC3-5104-4694-87FF-2B520D5A60DE}"/>
                    </a:ext>
                  </a:extLst>
                </p:cNvPr>
                <p:cNvPicPr/>
                <p:nvPr/>
              </p:nvPicPr>
              <p:blipFill>
                <a:blip r:embed="rId78"/>
                <a:stretch>
                  <a:fillRect/>
                </a:stretch>
              </p:blipFill>
              <p:spPr>
                <a:xfrm>
                  <a:off x="7656120" y="2606239"/>
                  <a:ext cx="1504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Entrada de lápiz 48">
                  <a:extLst>
                    <a:ext uri="{FF2B5EF4-FFF2-40B4-BE49-F238E27FC236}">
                      <a16:creationId xmlns:a16="http://schemas.microsoft.com/office/drawing/2014/main" id="{27D272E6-1970-4F2A-A5A8-2E2AA787A905}"/>
                    </a:ext>
                  </a:extLst>
                </p14:cNvPr>
                <p14:cNvContentPartPr/>
                <p14:nvPr/>
              </p14:nvContentPartPr>
              <p14:xfrm>
                <a:off x="7917840" y="2592199"/>
                <a:ext cx="276120" cy="177120"/>
              </p14:xfrm>
            </p:contentPart>
          </mc:Choice>
          <mc:Fallback xmlns="">
            <p:pic>
              <p:nvPicPr>
                <p:cNvPr id="49" name="Entrada de lápiz 48">
                  <a:extLst>
                    <a:ext uri="{FF2B5EF4-FFF2-40B4-BE49-F238E27FC236}">
                      <a16:creationId xmlns:a16="http://schemas.microsoft.com/office/drawing/2014/main" id="{27D272E6-1970-4F2A-A5A8-2E2AA787A905}"/>
                    </a:ext>
                  </a:extLst>
                </p:cNvPr>
                <p:cNvPicPr/>
                <p:nvPr/>
              </p:nvPicPr>
              <p:blipFill>
                <a:blip r:embed="rId80"/>
                <a:stretch>
                  <a:fillRect/>
                </a:stretch>
              </p:blipFill>
              <p:spPr>
                <a:xfrm>
                  <a:off x="7908840" y="2583559"/>
                  <a:ext cx="293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Entrada de lápiz 49">
                  <a:extLst>
                    <a:ext uri="{FF2B5EF4-FFF2-40B4-BE49-F238E27FC236}">
                      <a16:creationId xmlns:a16="http://schemas.microsoft.com/office/drawing/2014/main" id="{6B989E98-9692-408E-A819-75EB4579E245}"/>
                    </a:ext>
                  </a:extLst>
                </p14:cNvPr>
                <p14:cNvContentPartPr/>
                <p14:nvPr/>
              </p14:nvContentPartPr>
              <p14:xfrm>
                <a:off x="6036840" y="2734759"/>
                <a:ext cx="162720" cy="108360"/>
              </p14:xfrm>
            </p:contentPart>
          </mc:Choice>
          <mc:Fallback xmlns="">
            <p:pic>
              <p:nvPicPr>
                <p:cNvPr id="50" name="Entrada de lápiz 49">
                  <a:extLst>
                    <a:ext uri="{FF2B5EF4-FFF2-40B4-BE49-F238E27FC236}">
                      <a16:creationId xmlns:a16="http://schemas.microsoft.com/office/drawing/2014/main" id="{6B989E98-9692-408E-A819-75EB4579E245}"/>
                    </a:ext>
                  </a:extLst>
                </p:cNvPr>
                <p:cNvPicPr/>
                <p:nvPr/>
              </p:nvPicPr>
              <p:blipFill>
                <a:blip r:embed="rId82"/>
                <a:stretch>
                  <a:fillRect/>
                </a:stretch>
              </p:blipFill>
              <p:spPr>
                <a:xfrm>
                  <a:off x="6028200" y="2726119"/>
                  <a:ext cx="180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Entrada de lápiz 50">
                  <a:extLst>
                    <a:ext uri="{FF2B5EF4-FFF2-40B4-BE49-F238E27FC236}">
                      <a16:creationId xmlns:a16="http://schemas.microsoft.com/office/drawing/2014/main" id="{3A0516C7-60D2-48E4-85CF-CA34C2C3573F}"/>
                    </a:ext>
                  </a:extLst>
                </p14:cNvPr>
                <p14:cNvContentPartPr/>
                <p14:nvPr/>
              </p14:nvContentPartPr>
              <p14:xfrm>
                <a:off x="6053400" y="2088199"/>
                <a:ext cx="183600" cy="104040"/>
              </p14:xfrm>
            </p:contentPart>
          </mc:Choice>
          <mc:Fallback xmlns="">
            <p:pic>
              <p:nvPicPr>
                <p:cNvPr id="51" name="Entrada de lápiz 50">
                  <a:extLst>
                    <a:ext uri="{FF2B5EF4-FFF2-40B4-BE49-F238E27FC236}">
                      <a16:creationId xmlns:a16="http://schemas.microsoft.com/office/drawing/2014/main" id="{3A0516C7-60D2-48E4-85CF-CA34C2C3573F}"/>
                    </a:ext>
                  </a:extLst>
                </p:cNvPr>
                <p:cNvPicPr/>
                <p:nvPr/>
              </p:nvPicPr>
              <p:blipFill>
                <a:blip r:embed="rId84"/>
                <a:stretch>
                  <a:fillRect/>
                </a:stretch>
              </p:blipFill>
              <p:spPr>
                <a:xfrm>
                  <a:off x="6044760" y="2079559"/>
                  <a:ext cx="201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Entrada de lápiz 53">
                  <a:extLst>
                    <a:ext uri="{FF2B5EF4-FFF2-40B4-BE49-F238E27FC236}">
                      <a16:creationId xmlns:a16="http://schemas.microsoft.com/office/drawing/2014/main" id="{A835FB9E-94E5-4D7E-8B08-BA57E9139CEE}"/>
                    </a:ext>
                  </a:extLst>
                </p14:cNvPr>
                <p14:cNvContentPartPr/>
                <p14:nvPr/>
              </p14:nvContentPartPr>
              <p14:xfrm>
                <a:off x="6330960" y="1837999"/>
                <a:ext cx="94320" cy="65880"/>
              </p14:xfrm>
            </p:contentPart>
          </mc:Choice>
          <mc:Fallback xmlns="">
            <p:pic>
              <p:nvPicPr>
                <p:cNvPr id="54" name="Entrada de lápiz 53">
                  <a:extLst>
                    <a:ext uri="{FF2B5EF4-FFF2-40B4-BE49-F238E27FC236}">
                      <a16:creationId xmlns:a16="http://schemas.microsoft.com/office/drawing/2014/main" id="{A835FB9E-94E5-4D7E-8B08-BA57E9139CEE}"/>
                    </a:ext>
                  </a:extLst>
                </p:cNvPr>
                <p:cNvPicPr/>
                <p:nvPr/>
              </p:nvPicPr>
              <p:blipFill>
                <a:blip r:embed="rId86"/>
                <a:stretch>
                  <a:fillRect/>
                </a:stretch>
              </p:blipFill>
              <p:spPr>
                <a:xfrm>
                  <a:off x="6322320" y="1829359"/>
                  <a:ext cx="111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Entrada de lápiz 54">
                  <a:extLst>
                    <a:ext uri="{FF2B5EF4-FFF2-40B4-BE49-F238E27FC236}">
                      <a16:creationId xmlns:a16="http://schemas.microsoft.com/office/drawing/2014/main" id="{6CCE1B30-B8FC-4734-8E20-A234D07EA139}"/>
                    </a:ext>
                  </a:extLst>
                </p14:cNvPr>
                <p14:cNvContentPartPr/>
                <p14:nvPr/>
              </p14:nvContentPartPr>
              <p14:xfrm>
                <a:off x="6362640" y="1865359"/>
                <a:ext cx="501840" cy="16920"/>
              </p14:xfrm>
            </p:contentPart>
          </mc:Choice>
          <mc:Fallback xmlns="">
            <p:pic>
              <p:nvPicPr>
                <p:cNvPr id="55" name="Entrada de lápiz 54">
                  <a:extLst>
                    <a:ext uri="{FF2B5EF4-FFF2-40B4-BE49-F238E27FC236}">
                      <a16:creationId xmlns:a16="http://schemas.microsoft.com/office/drawing/2014/main" id="{6CCE1B30-B8FC-4734-8E20-A234D07EA139}"/>
                    </a:ext>
                  </a:extLst>
                </p:cNvPr>
                <p:cNvPicPr/>
                <p:nvPr/>
              </p:nvPicPr>
              <p:blipFill>
                <a:blip r:embed="rId88"/>
                <a:stretch>
                  <a:fillRect/>
                </a:stretch>
              </p:blipFill>
              <p:spPr>
                <a:xfrm>
                  <a:off x="6354000" y="1856359"/>
                  <a:ext cx="519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Entrada de lápiz 56">
                  <a:extLst>
                    <a:ext uri="{FF2B5EF4-FFF2-40B4-BE49-F238E27FC236}">
                      <a16:creationId xmlns:a16="http://schemas.microsoft.com/office/drawing/2014/main" id="{92F6B971-ECB8-4041-A875-3D7DDC98CDB6}"/>
                    </a:ext>
                  </a:extLst>
                </p14:cNvPr>
                <p14:cNvContentPartPr/>
                <p14:nvPr/>
              </p14:nvContentPartPr>
              <p14:xfrm>
                <a:off x="6832440" y="1639999"/>
                <a:ext cx="50040" cy="437040"/>
              </p14:xfrm>
            </p:contentPart>
          </mc:Choice>
          <mc:Fallback xmlns="">
            <p:pic>
              <p:nvPicPr>
                <p:cNvPr id="57" name="Entrada de lápiz 56">
                  <a:extLst>
                    <a:ext uri="{FF2B5EF4-FFF2-40B4-BE49-F238E27FC236}">
                      <a16:creationId xmlns:a16="http://schemas.microsoft.com/office/drawing/2014/main" id="{92F6B971-ECB8-4041-A875-3D7DDC98CDB6}"/>
                    </a:ext>
                  </a:extLst>
                </p:cNvPr>
                <p:cNvPicPr/>
                <p:nvPr/>
              </p:nvPicPr>
              <p:blipFill>
                <a:blip r:embed="rId90"/>
                <a:stretch>
                  <a:fillRect/>
                </a:stretch>
              </p:blipFill>
              <p:spPr>
                <a:xfrm>
                  <a:off x="6823440" y="1631359"/>
                  <a:ext cx="67680" cy="45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59" name="Entrada de lápiz 58">
                <a:extLst>
                  <a:ext uri="{FF2B5EF4-FFF2-40B4-BE49-F238E27FC236}">
                    <a16:creationId xmlns:a16="http://schemas.microsoft.com/office/drawing/2014/main" id="{74665B2E-6F19-4DEA-B2A1-1C703DCAB57E}"/>
                  </a:ext>
                </a:extLst>
              </p14:cNvPr>
              <p14:cNvContentPartPr/>
              <p14:nvPr/>
            </p14:nvContentPartPr>
            <p14:xfrm>
              <a:off x="4377600" y="1175959"/>
              <a:ext cx="2574720" cy="2673360"/>
            </p14:xfrm>
          </p:contentPart>
        </mc:Choice>
        <mc:Fallback xmlns="">
          <p:pic>
            <p:nvPicPr>
              <p:cNvPr id="59" name="Entrada de lápiz 58">
                <a:extLst>
                  <a:ext uri="{FF2B5EF4-FFF2-40B4-BE49-F238E27FC236}">
                    <a16:creationId xmlns:a16="http://schemas.microsoft.com/office/drawing/2014/main" id="{74665B2E-6F19-4DEA-B2A1-1C703DCAB57E}"/>
                  </a:ext>
                </a:extLst>
              </p:cNvPr>
              <p:cNvPicPr/>
              <p:nvPr/>
            </p:nvPicPr>
            <p:blipFill>
              <a:blip r:embed="rId92"/>
              <a:stretch>
                <a:fillRect/>
              </a:stretch>
            </p:blipFill>
            <p:spPr>
              <a:xfrm>
                <a:off x="4368960" y="1167319"/>
                <a:ext cx="2592360" cy="2691000"/>
              </a:xfrm>
              <a:prstGeom prst="rect">
                <a:avLst/>
              </a:prstGeom>
            </p:spPr>
          </p:pic>
        </mc:Fallback>
      </mc:AlternateContent>
      <p:grpSp>
        <p:nvGrpSpPr>
          <p:cNvPr id="72" name="Grupo 71">
            <a:extLst>
              <a:ext uri="{FF2B5EF4-FFF2-40B4-BE49-F238E27FC236}">
                <a16:creationId xmlns:a16="http://schemas.microsoft.com/office/drawing/2014/main" id="{C959D42E-9187-4A27-BE4B-ACC5740EBD78}"/>
              </a:ext>
            </a:extLst>
          </p:cNvPr>
          <p:cNvGrpSpPr/>
          <p:nvPr/>
        </p:nvGrpSpPr>
        <p:grpSpPr>
          <a:xfrm>
            <a:off x="4654440" y="3860119"/>
            <a:ext cx="2172240" cy="359280"/>
            <a:chOff x="4654440" y="3860119"/>
            <a:chExt cx="2172240" cy="359280"/>
          </a:xfrm>
        </p:grpSpPr>
        <mc:AlternateContent xmlns:mc="http://schemas.openxmlformats.org/markup-compatibility/2006" xmlns:p14="http://schemas.microsoft.com/office/powerpoint/2010/main">
          <mc:Choice Requires="p14">
            <p:contentPart p14:bwMode="auto" r:id="rId93">
              <p14:nvContentPartPr>
                <p14:cNvPr id="60" name="Entrada de lápiz 59">
                  <a:extLst>
                    <a:ext uri="{FF2B5EF4-FFF2-40B4-BE49-F238E27FC236}">
                      <a16:creationId xmlns:a16="http://schemas.microsoft.com/office/drawing/2014/main" id="{D13E8CDB-1E12-483E-88C5-64F445EAE4C5}"/>
                    </a:ext>
                  </a:extLst>
                </p14:cNvPr>
                <p14:cNvContentPartPr/>
                <p14:nvPr/>
              </p14:nvContentPartPr>
              <p14:xfrm>
                <a:off x="5063400" y="3872359"/>
                <a:ext cx="24120" cy="336960"/>
              </p14:xfrm>
            </p:contentPart>
          </mc:Choice>
          <mc:Fallback xmlns="">
            <p:pic>
              <p:nvPicPr>
                <p:cNvPr id="60" name="Entrada de lápiz 59">
                  <a:extLst>
                    <a:ext uri="{FF2B5EF4-FFF2-40B4-BE49-F238E27FC236}">
                      <a16:creationId xmlns:a16="http://schemas.microsoft.com/office/drawing/2014/main" id="{D13E8CDB-1E12-483E-88C5-64F445EAE4C5}"/>
                    </a:ext>
                  </a:extLst>
                </p:cNvPr>
                <p:cNvPicPr/>
                <p:nvPr/>
              </p:nvPicPr>
              <p:blipFill>
                <a:blip r:embed="rId94"/>
                <a:stretch>
                  <a:fillRect/>
                </a:stretch>
              </p:blipFill>
              <p:spPr>
                <a:xfrm>
                  <a:off x="5054760" y="3863359"/>
                  <a:ext cx="417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Entrada de lápiz 60">
                  <a:extLst>
                    <a:ext uri="{FF2B5EF4-FFF2-40B4-BE49-F238E27FC236}">
                      <a16:creationId xmlns:a16="http://schemas.microsoft.com/office/drawing/2014/main" id="{11F386D4-EA08-491C-BF6B-D11C310B3BD1}"/>
                    </a:ext>
                  </a:extLst>
                </p14:cNvPr>
                <p14:cNvContentPartPr/>
                <p14:nvPr/>
              </p14:nvContentPartPr>
              <p14:xfrm>
                <a:off x="4654440" y="3944719"/>
                <a:ext cx="555480" cy="65520"/>
              </p14:xfrm>
            </p:contentPart>
          </mc:Choice>
          <mc:Fallback xmlns="">
            <p:pic>
              <p:nvPicPr>
                <p:cNvPr id="61" name="Entrada de lápiz 60">
                  <a:extLst>
                    <a:ext uri="{FF2B5EF4-FFF2-40B4-BE49-F238E27FC236}">
                      <a16:creationId xmlns:a16="http://schemas.microsoft.com/office/drawing/2014/main" id="{11F386D4-EA08-491C-BF6B-D11C310B3BD1}"/>
                    </a:ext>
                  </a:extLst>
                </p:cNvPr>
                <p:cNvPicPr/>
                <p:nvPr/>
              </p:nvPicPr>
              <p:blipFill>
                <a:blip r:embed="rId96"/>
                <a:stretch>
                  <a:fillRect/>
                </a:stretch>
              </p:blipFill>
              <p:spPr>
                <a:xfrm>
                  <a:off x="4645440" y="3935719"/>
                  <a:ext cx="5731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Entrada de lápiz 61">
                  <a:extLst>
                    <a:ext uri="{FF2B5EF4-FFF2-40B4-BE49-F238E27FC236}">
                      <a16:creationId xmlns:a16="http://schemas.microsoft.com/office/drawing/2014/main" id="{5155EA42-57B0-42BE-BAD2-DD0BCB3735FE}"/>
                    </a:ext>
                  </a:extLst>
                </p14:cNvPr>
                <p14:cNvContentPartPr/>
                <p14:nvPr/>
              </p14:nvContentPartPr>
              <p14:xfrm>
                <a:off x="5232960" y="3892519"/>
                <a:ext cx="335880" cy="293400"/>
              </p14:xfrm>
            </p:contentPart>
          </mc:Choice>
          <mc:Fallback xmlns="">
            <p:pic>
              <p:nvPicPr>
                <p:cNvPr id="62" name="Entrada de lápiz 61">
                  <a:extLst>
                    <a:ext uri="{FF2B5EF4-FFF2-40B4-BE49-F238E27FC236}">
                      <a16:creationId xmlns:a16="http://schemas.microsoft.com/office/drawing/2014/main" id="{5155EA42-57B0-42BE-BAD2-DD0BCB3735FE}"/>
                    </a:ext>
                  </a:extLst>
                </p:cNvPr>
                <p:cNvPicPr/>
                <p:nvPr/>
              </p:nvPicPr>
              <p:blipFill>
                <a:blip r:embed="rId98"/>
                <a:stretch>
                  <a:fillRect/>
                </a:stretch>
              </p:blipFill>
              <p:spPr>
                <a:xfrm>
                  <a:off x="5224320" y="3883519"/>
                  <a:ext cx="353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Entrada de lápiz 62">
                  <a:extLst>
                    <a:ext uri="{FF2B5EF4-FFF2-40B4-BE49-F238E27FC236}">
                      <a16:creationId xmlns:a16="http://schemas.microsoft.com/office/drawing/2014/main" id="{44707B80-7E33-4465-A8B9-A63D29EED5AD}"/>
                    </a:ext>
                  </a:extLst>
                </p14:cNvPr>
                <p14:cNvContentPartPr/>
                <p14:nvPr/>
              </p14:nvContentPartPr>
              <p14:xfrm>
                <a:off x="5576400" y="4091239"/>
                <a:ext cx="113040" cy="97200"/>
              </p14:xfrm>
            </p:contentPart>
          </mc:Choice>
          <mc:Fallback xmlns="">
            <p:pic>
              <p:nvPicPr>
                <p:cNvPr id="63" name="Entrada de lápiz 62">
                  <a:extLst>
                    <a:ext uri="{FF2B5EF4-FFF2-40B4-BE49-F238E27FC236}">
                      <a16:creationId xmlns:a16="http://schemas.microsoft.com/office/drawing/2014/main" id="{44707B80-7E33-4465-A8B9-A63D29EED5AD}"/>
                    </a:ext>
                  </a:extLst>
                </p:cNvPr>
                <p:cNvPicPr/>
                <p:nvPr/>
              </p:nvPicPr>
              <p:blipFill>
                <a:blip r:embed="rId100"/>
                <a:stretch>
                  <a:fillRect/>
                </a:stretch>
              </p:blipFill>
              <p:spPr>
                <a:xfrm>
                  <a:off x="5567760" y="4082599"/>
                  <a:ext cx="130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Entrada de lápiz 63">
                  <a:extLst>
                    <a:ext uri="{FF2B5EF4-FFF2-40B4-BE49-F238E27FC236}">
                      <a16:creationId xmlns:a16="http://schemas.microsoft.com/office/drawing/2014/main" id="{44594166-52CE-467B-9B5F-5459351A3E5A}"/>
                    </a:ext>
                  </a:extLst>
                </p14:cNvPr>
                <p14:cNvContentPartPr/>
                <p14:nvPr/>
              </p14:nvContentPartPr>
              <p14:xfrm>
                <a:off x="5652360" y="3860119"/>
                <a:ext cx="42120" cy="64440"/>
              </p14:xfrm>
            </p:contentPart>
          </mc:Choice>
          <mc:Fallback xmlns="">
            <p:pic>
              <p:nvPicPr>
                <p:cNvPr id="64" name="Entrada de lápiz 63">
                  <a:extLst>
                    <a:ext uri="{FF2B5EF4-FFF2-40B4-BE49-F238E27FC236}">
                      <a16:creationId xmlns:a16="http://schemas.microsoft.com/office/drawing/2014/main" id="{44594166-52CE-467B-9B5F-5459351A3E5A}"/>
                    </a:ext>
                  </a:extLst>
                </p:cNvPr>
                <p:cNvPicPr/>
                <p:nvPr/>
              </p:nvPicPr>
              <p:blipFill>
                <a:blip r:embed="rId102"/>
                <a:stretch>
                  <a:fillRect/>
                </a:stretch>
              </p:blipFill>
              <p:spPr>
                <a:xfrm>
                  <a:off x="5643360" y="3851479"/>
                  <a:ext cx="59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Entrada de lápiz 64">
                  <a:extLst>
                    <a:ext uri="{FF2B5EF4-FFF2-40B4-BE49-F238E27FC236}">
                      <a16:creationId xmlns:a16="http://schemas.microsoft.com/office/drawing/2014/main" id="{9919CE5A-97B8-4F76-B376-2ED24A335476}"/>
                    </a:ext>
                  </a:extLst>
                </p14:cNvPr>
                <p14:cNvContentPartPr/>
                <p14:nvPr/>
              </p14:nvContentPartPr>
              <p14:xfrm>
                <a:off x="5754600" y="4040479"/>
                <a:ext cx="185400" cy="169560"/>
              </p14:xfrm>
            </p:contentPart>
          </mc:Choice>
          <mc:Fallback xmlns="">
            <p:pic>
              <p:nvPicPr>
                <p:cNvPr id="65" name="Entrada de lápiz 64">
                  <a:extLst>
                    <a:ext uri="{FF2B5EF4-FFF2-40B4-BE49-F238E27FC236}">
                      <a16:creationId xmlns:a16="http://schemas.microsoft.com/office/drawing/2014/main" id="{9919CE5A-97B8-4F76-B376-2ED24A335476}"/>
                    </a:ext>
                  </a:extLst>
                </p:cNvPr>
                <p:cNvPicPr/>
                <p:nvPr/>
              </p:nvPicPr>
              <p:blipFill>
                <a:blip r:embed="rId104"/>
                <a:stretch>
                  <a:fillRect/>
                </a:stretch>
              </p:blipFill>
              <p:spPr>
                <a:xfrm>
                  <a:off x="5745600" y="4031479"/>
                  <a:ext cx="203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Entrada de lápiz 65">
                  <a:extLst>
                    <a:ext uri="{FF2B5EF4-FFF2-40B4-BE49-F238E27FC236}">
                      <a16:creationId xmlns:a16="http://schemas.microsoft.com/office/drawing/2014/main" id="{A44EFBE8-0CEC-43E7-B0C1-F7DD33761C42}"/>
                    </a:ext>
                  </a:extLst>
                </p14:cNvPr>
                <p14:cNvContentPartPr/>
                <p14:nvPr/>
              </p14:nvContentPartPr>
              <p14:xfrm>
                <a:off x="5963040" y="4075039"/>
                <a:ext cx="187920" cy="135720"/>
              </p14:xfrm>
            </p:contentPart>
          </mc:Choice>
          <mc:Fallback xmlns="">
            <p:pic>
              <p:nvPicPr>
                <p:cNvPr id="66" name="Entrada de lápiz 65">
                  <a:extLst>
                    <a:ext uri="{FF2B5EF4-FFF2-40B4-BE49-F238E27FC236}">
                      <a16:creationId xmlns:a16="http://schemas.microsoft.com/office/drawing/2014/main" id="{A44EFBE8-0CEC-43E7-B0C1-F7DD33761C42}"/>
                    </a:ext>
                  </a:extLst>
                </p:cNvPr>
                <p:cNvPicPr/>
                <p:nvPr/>
              </p:nvPicPr>
              <p:blipFill>
                <a:blip r:embed="rId106"/>
                <a:stretch>
                  <a:fillRect/>
                </a:stretch>
              </p:blipFill>
              <p:spPr>
                <a:xfrm>
                  <a:off x="5954400" y="4066399"/>
                  <a:ext cx="205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Entrada de lápiz 66">
                  <a:extLst>
                    <a:ext uri="{FF2B5EF4-FFF2-40B4-BE49-F238E27FC236}">
                      <a16:creationId xmlns:a16="http://schemas.microsoft.com/office/drawing/2014/main" id="{20C8A58D-E4A0-4F31-B633-CE601E5DE251}"/>
                    </a:ext>
                  </a:extLst>
                </p14:cNvPr>
                <p14:cNvContentPartPr/>
                <p14:nvPr/>
              </p14:nvContentPartPr>
              <p14:xfrm>
                <a:off x="6226920" y="4095559"/>
                <a:ext cx="264240" cy="123480"/>
              </p14:xfrm>
            </p:contentPart>
          </mc:Choice>
          <mc:Fallback xmlns="">
            <p:pic>
              <p:nvPicPr>
                <p:cNvPr id="67" name="Entrada de lápiz 66">
                  <a:extLst>
                    <a:ext uri="{FF2B5EF4-FFF2-40B4-BE49-F238E27FC236}">
                      <a16:creationId xmlns:a16="http://schemas.microsoft.com/office/drawing/2014/main" id="{20C8A58D-E4A0-4F31-B633-CE601E5DE251}"/>
                    </a:ext>
                  </a:extLst>
                </p:cNvPr>
                <p:cNvPicPr/>
                <p:nvPr/>
              </p:nvPicPr>
              <p:blipFill>
                <a:blip r:embed="rId108"/>
                <a:stretch>
                  <a:fillRect/>
                </a:stretch>
              </p:blipFill>
              <p:spPr>
                <a:xfrm>
                  <a:off x="6218280" y="4086559"/>
                  <a:ext cx="281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Entrada de lápiz 67">
                  <a:extLst>
                    <a:ext uri="{FF2B5EF4-FFF2-40B4-BE49-F238E27FC236}">
                      <a16:creationId xmlns:a16="http://schemas.microsoft.com/office/drawing/2014/main" id="{AD28CAA5-6E88-493A-8D98-768C3B9F1E91}"/>
                    </a:ext>
                  </a:extLst>
                </p14:cNvPr>
                <p14:cNvContentPartPr/>
                <p14:nvPr/>
              </p14:nvContentPartPr>
              <p14:xfrm>
                <a:off x="6464880" y="3910519"/>
                <a:ext cx="361800" cy="308880"/>
              </p14:xfrm>
            </p:contentPart>
          </mc:Choice>
          <mc:Fallback xmlns="">
            <p:pic>
              <p:nvPicPr>
                <p:cNvPr id="68" name="Entrada de lápiz 67">
                  <a:extLst>
                    <a:ext uri="{FF2B5EF4-FFF2-40B4-BE49-F238E27FC236}">
                      <a16:creationId xmlns:a16="http://schemas.microsoft.com/office/drawing/2014/main" id="{AD28CAA5-6E88-493A-8D98-768C3B9F1E91}"/>
                    </a:ext>
                  </a:extLst>
                </p:cNvPr>
                <p:cNvPicPr/>
                <p:nvPr/>
              </p:nvPicPr>
              <p:blipFill>
                <a:blip r:embed="rId110"/>
                <a:stretch>
                  <a:fillRect/>
                </a:stretch>
              </p:blipFill>
              <p:spPr>
                <a:xfrm>
                  <a:off x="6456240" y="3901519"/>
                  <a:ext cx="379440" cy="326520"/>
                </a:xfrm>
                <a:prstGeom prst="rect">
                  <a:avLst/>
                </a:prstGeom>
              </p:spPr>
            </p:pic>
          </mc:Fallback>
        </mc:AlternateContent>
      </p:grpSp>
      <p:grpSp>
        <p:nvGrpSpPr>
          <p:cNvPr id="71" name="Grupo 70">
            <a:extLst>
              <a:ext uri="{FF2B5EF4-FFF2-40B4-BE49-F238E27FC236}">
                <a16:creationId xmlns:a16="http://schemas.microsoft.com/office/drawing/2014/main" id="{B141F57B-482E-4D9B-9966-BAB62494440C}"/>
              </a:ext>
            </a:extLst>
          </p:cNvPr>
          <p:cNvGrpSpPr/>
          <p:nvPr/>
        </p:nvGrpSpPr>
        <p:grpSpPr>
          <a:xfrm>
            <a:off x="5170320" y="4424239"/>
            <a:ext cx="2010600" cy="135720"/>
            <a:chOff x="5170320" y="4424239"/>
            <a:chExt cx="2010600" cy="135720"/>
          </a:xfrm>
        </p:grpSpPr>
        <mc:AlternateContent xmlns:mc="http://schemas.openxmlformats.org/markup-compatibility/2006" xmlns:p14="http://schemas.microsoft.com/office/powerpoint/2010/main">
          <mc:Choice Requires="p14">
            <p:contentPart p14:bwMode="auto" r:id="rId111">
              <p14:nvContentPartPr>
                <p14:cNvPr id="69" name="Entrada de lápiz 68">
                  <a:extLst>
                    <a:ext uri="{FF2B5EF4-FFF2-40B4-BE49-F238E27FC236}">
                      <a16:creationId xmlns:a16="http://schemas.microsoft.com/office/drawing/2014/main" id="{1DAF6AE8-02D3-4CC0-BA54-D3320CB6F0EC}"/>
                    </a:ext>
                  </a:extLst>
                </p14:cNvPr>
                <p14:cNvContentPartPr/>
                <p14:nvPr/>
              </p14:nvContentPartPr>
              <p14:xfrm>
                <a:off x="5170320" y="4424239"/>
                <a:ext cx="1793880" cy="42120"/>
              </p14:xfrm>
            </p:contentPart>
          </mc:Choice>
          <mc:Fallback xmlns="">
            <p:pic>
              <p:nvPicPr>
                <p:cNvPr id="69" name="Entrada de lápiz 68">
                  <a:extLst>
                    <a:ext uri="{FF2B5EF4-FFF2-40B4-BE49-F238E27FC236}">
                      <a16:creationId xmlns:a16="http://schemas.microsoft.com/office/drawing/2014/main" id="{1DAF6AE8-02D3-4CC0-BA54-D3320CB6F0EC}"/>
                    </a:ext>
                  </a:extLst>
                </p:cNvPr>
                <p:cNvPicPr/>
                <p:nvPr/>
              </p:nvPicPr>
              <p:blipFill>
                <a:blip r:embed="rId112"/>
                <a:stretch>
                  <a:fillRect/>
                </a:stretch>
              </p:blipFill>
              <p:spPr>
                <a:xfrm>
                  <a:off x="5161320" y="4415599"/>
                  <a:ext cx="18115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Entrada de lápiz 69">
                  <a:extLst>
                    <a:ext uri="{FF2B5EF4-FFF2-40B4-BE49-F238E27FC236}">
                      <a16:creationId xmlns:a16="http://schemas.microsoft.com/office/drawing/2014/main" id="{F8386398-BB88-4F2D-9BE4-23363507A5E3}"/>
                    </a:ext>
                  </a:extLst>
                </p14:cNvPr>
                <p14:cNvContentPartPr/>
                <p14:nvPr/>
              </p14:nvContentPartPr>
              <p14:xfrm>
                <a:off x="5330160" y="4518199"/>
                <a:ext cx="1850760" cy="41760"/>
              </p14:xfrm>
            </p:contentPart>
          </mc:Choice>
          <mc:Fallback xmlns="">
            <p:pic>
              <p:nvPicPr>
                <p:cNvPr id="70" name="Entrada de lápiz 69">
                  <a:extLst>
                    <a:ext uri="{FF2B5EF4-FFF2-40B4-BE49-F238E27FC236}">
                      <a16:creationId xmlns:a16="http://schemas.microsoft.com/office/drawing/2014/main" id="{F8386398-BB88-4F2D-9BE4-23363507A5E3}"/>
                    </a:ext>
                  </a:extLst>
                </p:cNvPr>
                <p:cNvPicPr/>
                <p:nvPr/>
              </p:nvPicPr>
              <p:blipFill>
                <a:blip r:embed="rId114"/>
                <a:stretch>
                  <a:fillRect/>
                </a:stretch>
              </p:blipFill>
              <p:spPr>
                <a:xfrm>
                  <a:off x="5321520" y="4509559"/>
                  <a:ext cx="186840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5" name="Entrada de lápiz 4">
                <a:extLst>
                  <a:ext uri="{FF2B5EF4-FFF2-40B4-BE49-F238E27FC236}">
                    <a16:creationId xmlns:a16="http://schemas.microsoft.com/office/drawing/2014/main" id="{EF00EEDE-9BBF-4166-92C6-BF62B0B1404E}"/>
                  </a:ext>
                </a:extLst>
              </p14:cNvPr>
              <p14:cNvContentPartPr/>
              <p14:nvPr/>
            </p14:nvContentPartPr>
            <p14:xfrm>
              <a:off x="4346343" y="2455372"/>
              <a:ext cx="360" cy="2880"/>
            </p14:xfrm>
          </p:contentPart>
        </mc:Choice>
        <mc:Fallback xmlns="">
          <p:pic>
            <p:nvPicPr>
              <p:cNvPr id="5" name="Entrada de lápiz 4">
                <a:extLst>
                  <a:ext uri="{FF2B5EF4-FFF2-40B4-BE49-F238E27FC236}">
                    <a16:creationId xmlns:a16="http://schemas.microsoft.com/office/drawing/2014/main" id="{EF00EEDE-9BBF-4166-92C6-BF62B0B1404E}"/>
                  </a:ext>
                </a:extLst>
              </p:cNvPr>
              <p:cNvPicPr/>
              <p:nvPr/>
            </p:nvPicPr>
            <p:blipFill>
              <a:blip r:embed="rId116"/>
              <a:stretch>
                <a:fillRect/>
              </a:stretch>
            </p:blipFill>
            <p:spPr>
              <a:xfrm>
                <a:off x="4337703" y="2446372"/>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2" name="Entrada de lápiz 51">
                <a:extLst>
                  <a:ext uri="{FF2B5EF4-FFF2-40B4-BE49-F238E27FC236}">
                    <a16:creationId xmlns:a16="http://schemas.microsoft.com/office/drawing/2014/main" id="{51D8FDC3-78C1-42A1-AAD4-84A1F8C1DCE5}"/>
                  </a:ext>
                </a:extLst>
              </p14:cNvPr>
              <p14:cNvContentPartPr/>
              <p14:nvPr/>
            </p14:nvContentPartPr>
            <p14:xfrm>
              <a:off x="4573435" y="840772"/>
              <a:ext cx="1006200" cy="189000"/>
            </p14:xfrm>
          </p:contentPart>
        </mc:Choice>
        <mc:Fallback xmlns="">
          <p:pic>
            <p:nvPicPr>
              <p:cNvPr id="52" name="Entrada de lápiz 51">
                <a:extLst>
                  <a:ext uri="{FF2B5EF4-FFF2-40B4-BE49-F238E27FC236}">
                    <a16:creationId xmlns:a16="http://schemas.microsoft.com/office/drawing/2014/main" id="{51D8FDC3-78C1-42A1-AAD4-84A1F8C1DCE5}"/>
                  </a:ext>
                </a:extLst>
              </p:cNvPr>
              <p:cNvPicPr/>
              <p:nvPr/>
            </p:nvPicPr>
            <p:blipFill>
              <a:blip r:embed="rId118"/>
              <a:stretch>
                <a:fillRect/>
              </a:stretch>
            </p:blipFill>
            <p:spPr>
              <a:xfrm>
                <a:off x="4537795" y="768772"/>
                <a:ext cx="1077840" cy="332640"/>
              </a:xfrm>
              <a:prstGeom prst="rect">
                <a:avLst/>
              </a:prstGeom>
            </p:spPr>
          </p:pic>
        </mc:Fallback>
      </mc:AlternateContent>
    </p:spTree>
    <p:extLst>
      <p:ext uri="{BB962C8B-B14F-4D97-AF65-F5344CB8AC3E}">
        <p14:creationId xmlns:p14="http://schemas.microsoft.com/office/powerpoint/2010/main" val="283062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8F029DEA-9FA3-41A4-9DE9-ED34C82C3D42}"/>
                  </a:ext>
                </a:extLst>
              </p14:cNvPr>
              <p14:cNvContentPartPr/>
              <p14:nvPr/>
            </p14:nvContentPartPr>
            <p14:xfrm>
              <a:off x="430920" y="851599"/>
              <a:ext cx="199080" cy="128520"/>
            </p14:xfrm>
          </p:contentPart>
        </mc:Choice>
        <mc:Fallback xmlns="">
          <p:pic>
            <p:nvPicPr>
              <p:cNvPr id="2" name="Entrada de lápiz 1">
                <a:extLst>
                  <a:ext uri="{FF2B5EF4-FFF2-40B4-BE49-F238E27FC236}">
                    <a16:creationId xmlns:a16="http://schemas.microsoft.com/office/drawing/2014/main" id="{8F029DEA-9FA3-41A4-9DE9-ED34C82C3D42}"/>
                  </a:ext>
                </a:extLst>
              </p:cNvPr>
              <p:cNvPicPr/>
              <p:nvPr/>
            </p:nvPicPr>
            <p:blipFill>
              <a:blip r:embed="rId3"/>
              <a:stretch>
                <a:fillRect/>
              </a:stretch>
            </p:blipFill>
            <p:spPr>
              <a:xfrm>
                <a:off x="421920" y="842959"/>
                <a:ext cx="216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00901D2E-4185-4D35-A737-E5371D84BE84}"/>
                  </a:ext>
                </a:extLst>
              </p14:cNvPr>
              <p14:cNvContentPartPr/>
              <p14:nvPr/>
            </p14:nvContentPartPr>
            <p14:xfrm>
              <a:off x="175680" y="1375039"/>
              <a:ext cx="178200" cy="221760"/>
            </p14:xfrm>
          </p:contentPart>
        </mc:Choice>
        <mc:Fallback xmlns="">
          <p:pic>
            <p:nvPicPr>
              <p:cNvPr id="3" name="Entrada de lápiz 2">
                <a:extLst>
                  <a:ext uri="{FF2B5EF4-FFF2-40B4-BE49-F238E27FC236}">
                    <a16:creationId xmlns:a16="http://schemas.microsoft.com/office/drawing/2014/main" id="{00901D2E-4185-4D35-A737-E5371D84BE84}"/>
                  </a:ext>
                </a:extLst>
              </p:cNvPr>
              <p:cNvPicPr/>
              <p:nvPr/>
            </p:nvPicPr>
            <p:blipFill>
              <a:blip r:embed="rId5"/>
              <a:stretch>
                <a:fillRect/>
              </a:stretch>
            </p:blipFill>
            <p:spPr>
              <a:xfrm>
                <a:off x="167040" y="1366399"/>
                <a:ext cx="195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67039AA8-935B-4AB7-B3D6-773BCC9C7B23}"/>
                  </a:ext>
                </a:extLst>
              </p14:cNvPr>
              <p14:cNvContentPartPr/>
              <p14:nvPr/>
            </p14:nvContentPartPr>
            <p14:xfrm>
              <a:off x="428760" y="1518319"/>
              <a:ext cx="21960" cy="111600"/>
            </p14:xfrm>
          </p:contentPart>
        </mc:Choice>
        <mc:Fallback xmlns="">
          <p:pic>
            <p:nvPicPr>
              <p:cNvPr id="4" name="Entrada de lápiz 3">
                <a:extLst>
                  <a:ext uri="{FF2B5EF4-FFF2-40B4-BE49-F238E27FC236}">
                    <a16:creationId xmlns:a16="http://schemas.microsoft.com/office/drawing/2014/main" id="{67039AA8-935B-4AB7-B3D6-773BCC9C7B23}"/>
                  </a:ext>
                </a:extLst>
              </p:cNvPr>
              <p:cNvPicPr/>
              <p:nvPr/>
            </p:nvPicPr>
            <p:blipFill>
              <a:blip r:embed="rId7"/>
              <a:stretch>
                <a:fillRect/>
              </a:stretch>
            </p:blipFill>
            <p:spPr>
              <a:xfrm>
                <a:off x="420120" y="1509679"/>
                <a:ext cx="39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F9671803-EA53-497A-AD79-E5A185F47E67}"/>
                  </a:ext>
                </a:extLst>
              </p14:cNvPr>
              <p14:cNvContentPartPr/>
              <p14:nvPr/>
            </p14:nvContentPartPr>
            <p14:xfrm>
              <a:off x="348840" y="1522279"/>
              <a:ext cx="193320" cy="47880"/>
            </p14:xfrm>
          </p:contentPart>
        </mc:Choice>
        <mc:Fallback xmlns="">
          <p:pic>
            <p:nvPicPr>
              <p:cNvPr id="5" name="Entrada de lápiz 4">
                <a:extLst>
                  <a:ext uri="{FF2B5EF4-FFF2-40B4-BE49-F238E27FC236}">
                    <a16:creationId xmlns:a16="http://schemas.microsoft.com/office/drawing/2014/main" id="{F9671803-EA53-497A-AD79-E5A185F47E67}"/>
                  </a:ext>
                </a:extLst>
              </p:cNvPr>
              <p:cNvPicPr/>
              <p:nvPr/>
            </p:nvPicPr>
            <p:blipFill>
              <a:blip r:embed="rId9"/>
              <a:stretch>
                <a:fillRect/>
              </a:stretch>
            </p:blipFill>
            <p:spPr>
              <a:xfrm>
                <a:off x="339840" y="1513639"/>
                <a:ext cx="2109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A90E032B-5574-404D-8FD8-364D6D2575B1}"/>
                  </a:ext>
                </a:extLst>
              </p14:cNvPr>
              <p14:cNvContentPartPr/>
              <p14:nvPr/>
            </p14:nvContentPartPr>
            <p14:xfrm>
              <a:off x="557640" y="1503559"/>
              <a:ext cx="9000" cy="131040"/>
            </p14:xfrm>
          </p:contentPart>
        </mc:Choice>
        <mc:Fallback xmlns="">
          <p:pic>
            <p:nvPicPr>
              <p:cNvPr id="6" name="Entrada de lápiz 5">
                <a:extLst>
                  <a:ext uri="{FF2B5EF4-FFF2-40B4-BE49-F238E27FC236}">
                    <a16:creationId xmlns:a16="http://schemas.microsoft.com/office/drawing/2014/main" id="{A90E032B-5574-404D-8FD8-364D6D2575B1}"/>
                  </a:ext>
                </a:extLst>
              </p:cNvPr>
              <p:cNvPicPr/>
              <p:nvPr/>
            </p:nvPicPr>
            <p:blipFill>
              <a:blip r:embed="rId11"/>
              <a:stretch>
                <a:fillRect/>
              </a:stretch>
            </p:blipFill>
            <p:spPr>
              <a:xfrm>
                <a:off x="549000" y="1494559"/>
                <a:ext cx="266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6E324724-D58A-4CC4-9AC7-57F5465E6AA6}"/>
                  </a:ext>
                </a:extLst>
              </p14:cNvPr>
              <p14:cNvContentPartPr/>
              <p14:nvPr/>
            </p14:nvContentPartPr>
            <p14:xfrm>
              <a:off x="526680" y="1522999"/>
              <a:ext cx="163440" cy="108360"/>
            </p14:xfrm>
          </p:contentPart>
        </mc:Choice>
        <mc:Fallback xmlns="">
          <p:pic>
            <p:nvPicPr>
              <p:cNvPr id="7" name="Entrada de lápiz 6">
                <a:extLst>
                  <a:ext uri="{FF2B5EF4-FFF2-40B4-BE49-F238E27FC236}">
                    <a16:creationId xmlns:a16="http://schemas.microsoft.com/office/drawing/2014/main" id="{6E324724-D58A-4CC4-9AC7-57F5465E6AA6}"/>
                  </a:ext>
                </a:extLst>
              </p:cNvPr>
              <p:cNvPicPr/>
              <p:nvPr/>
            </p:nvPicPr>
            <p:blipFill>
              <a:blip r:embed="rId13"/>
              <a:stretch>
                <a:fillRect/>
              </a:stretch>
            </p:blipFill>
            <p:spPr>
              <a:xfrm>
                <a:off x="517680" y="1513999"/>
                <a:ext cx="181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2D186C4A-B77D-488E-A0F4-02C9D34F9F59}"/>
                  </a:ext>
                </a:extLst>
              </p14:cNvPr>
              <p14:cNvContentPartPr/>
              <p14:nvPr/>
            </p14:nvContentPartPr>
            <p14:xfrm>
              <a:off x="601200" y="813799"/>
              <a:ext cx="1767960" cy="218520"/>
            </p14:xfrm>
          </p:contentPart>
        </mc:Choice>
        <mc:Fallback xmlns="">
          <p:pic>
            <p:nvPicPr>
              <p:cNvPr id="8" name="Entrada de lápiz 7">
                <a:extLst>
                  <a:ext uri="{FF2B5EF4-FFF2-40B4-BE49-F238E27FC236}">
                    <a16:creationId xmlns:a16="http://schemas.microsoft.com/office/drawing/2014/main" id="{2D186C4A-B77D-488E-A0F4-02C9D34F9F59}"/>
                  </a:ext>
                </a:extLst>
              </p:cNvPr>
              <p:cNvPicPr/>
              <p:nvPr/>
            </p:nvPicPr>
            <p:blipFill>
              <a:blip r:embed="rId15"/>
              <a:stretch>
                <a:fillRect/>
              </a:stretch>
            </p:blipFill>
            <p:spPr>
              <a:xfrm>
                <a:off x="592200" y="805159"/>
                <a:ext cx="1785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5812551A-191C-463B-9D32-EC5E3ADDC902}"/>
                  </a:ext>
                </a:extLst>
              </p14:cNvPr>
              <p14:cNvContentPartPr/>
              <p14:nvPr/>
            </p14:nvContentPartPr>
            <p14:xfrm>
              <a:off x="1315080" y="1231399"/>
              <a:ext cx="145080" cy="277920"/>
            </p14:xfrm>
          </p:contentPart>
        </mc:Choice>
        <mc:Fallback xmlns="">
          <p:pic>
            <p:nvPicPr>
              <p:cNvPr id="9" name="Entrada de lápiz 8">
                <a:extLst>
                  <a:ext uri="{FF2B5EF4-FFF2-40B4-BE49-F238E27FC236}">
                    <a16:creationId xmlns:a16="http://schemas.microsoft.com/office/drawing/2014/main" id="{5812551A-191C-463B-9D32-EC5E3ADDC902}"/>
                  </a:ext>
                </a:extLst>
              </p:cNvPr>
              <p:cNvPicPr/>
              <p:nvPr/>
            </p:nvPicPr>
            <p:blipFill>
              <a:blip r:embed="rId17"/>
              <a:stretch>
                <a:fillRect/>
              </a:stretch>
            </p:blipFill>
            <p:spPr>
              <a:xfrm>
                <a:off x="1306440" y="1222759"/>
                <a:ext cx="1627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2E96B5BC-127A-4AC9-BDE3-E7927C290DE2}"/>
                  </a:ext>
                </a:extLst>
              </p14:cNvPr>
              <p14:cNvContentPartPr/>
              <p14:nvPr/>
            </p14:nvContentPartPr>
            <p14:xfrm>
              <a:off x="1553040" y="1408879"/>
              <a:ext cx="18360" cy="120600"/>
            </p14:xfrm>
          </p:contentPart>
        </mc:Choice>
        <mc:Fallback xmlns="">
          <p:pic>
            <p:nvPicPr>
              <p:cNvPr id="10" name="Entrada de lápiz 9">
                <a:extLst>
                  <a:ext uri="{FF2B5EF4-FFF2-40B4-BE49-F238E27FC236}">
                    <a16:creationId xmlns:a16="http://schemas.microsoft.com/office/drawing/2014/main" id="{2E96B5BC-127A-4AC9-BDE3-E7927C290DE2}"/>
                  </a:ext>
                </a:extLst>
              </p:cNvPr>
              <p:cNvPicPr/>
              <p:nvPr/>
            </p:nvPicPr>
            <p:blipFill>
              <a:blip r:embed="rId19"/>
              <a:stretch>
                <a:fillRect/>
              </a:stretch>
            </p:blipFill>
            <p:spPr>
              <a:xfrm>
                <a:off x="1544040" y="1399879"/>
                <a:ext cx="36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5DE1E305-8606-44AF-B2BF-88E7313B4479}"/>
                  </a:ext>
                </a:extLst>
              </p14:cNvPr>
              <p14:cNvContentPartPr/>
              <p14:nvPr/>
            </p14:nvContentPartPr>
            <p14:xfrm>
              <a:off x="1431360" y="1400239"/>
              <a:ext cx="230400" cy="51480"/>
            </p14:xfrm>
          </p:contentPart>
        </mc:Choice>
        <mc:Fallback xmlns="">
          <p:pic>
            <p:nvPicPr>
              <p:cNvPr id="11" name="Entrada de lápiz 10">
                <a:extLst>
                  <a:ext uri="{FF2B5EF4-FFF2-40B4-BE49-F238E27FC236}">
                    <a16:creationId xmlns:a16="http://schemas.microsoft.com/office/drawing/2014/main" id="{5DE1E305-8606-44AF-B2BF-88E7313B4479}"/>
                  </a:ext>
                </a:extLst>
              </p:cNvPr>
              <p:cNvPicPr/>
              <p:nvPr/>
            </p:nvPicPr>
            <p:blipFill>
              <a:blip r:embed="rId21"/>
              <a:stretch>
                <a:fillRect/>
              </a:stretch>
            </p:blipFill>
            <p:spPr>
              <a:xfrm>
                <a:off x="1422720" y="1391599"/>
                <a:ext cx="2480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Entrada de lápiz 11">
                <a:extLst>
                  <a:ext uri="{FF2B5EF4-FFF2-40B4-BE49-F238E27FC236}">
                    <a16:creationId xmlns:a16="http://schemas.microsoft.com/office/drawing/2014/main" id="{A75835E8-52EA-4B2D-B053-F8629FAFA0C3}"/>
                  </a:ext>
                </a:extLst>
              </p14:cNvPr>
              <p14:cNvContentPartPr/>
              <p14:nvPr/>
            </p14:nvContentPartPr>
            <p14:xfrm>
              <a:off x="1636920" y="1380799"/>
              <a:ext cx="189720" cy="138600"/>
            </p14:xfrm>
          </p:contentPart>
        </mc:Choice>
        <mc:Fallback xmlns="">
          <p:pic>
            <p:nvPicPr>
              <p:cNvPr id="12" name="Entrada de lápiz 11">
                <a:extLst>
                  <a:ext uri="{FF2B5EF4-FFF2-40B4-BE49-F238E27FC236}">
                    <a16:creationId xmlns:a16="http://schemas.microsoft.com/office/drawing/2014/main" id="{A75835E8-52EA-4B2D-B053-F8629FAFA0C3}"/>
                  </a:ext>
                </a:extLst>
              </p:cNvPr>
              <p:cNvPicPr/>
              <p:nvPr/>
            </p:nvPicPr>
            <p:blipFill>
              <a:blip r:embed="rId23"/>
              <a:stretch>
                <a:fillRect/>
              </a:stretch>
            </p:blipFill>
            <p:spPr>
              <a:xfrm>
                <a:off x="1627920" y="1371799"/>
                <a:ext cx="207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Entrada de lápiz 12">
                <a:extLst>
                  <a:ext uri="{FF2B5EF4-FFF2-40B4-BE49-F238E27FC236}">
                    <a16:creationId xmlns:a16="http://schemas.microsoft.com/office/drawing/2014/main" id="{36E514C6-535C-4BC7-B7BC-61CDE24058BE}"/>
                  </a:ext>
                </a:extLst>
              </p14:cNvPr>
              <p14:cNvContentPartPr/>
              <p14:nvPr/>
            </p14:nvContentPartPr>
            <p14:xfrm>
              <a:off x="2402280" y="661879"/>
              <a:ext cx="16920" cy="716760"/>
            </p14:xfrm>
          </p:contentPart>
        </mc:Choice>
        <mc:Fallback xmlns="">
          <p:pic>
            <p:nvPicPr>
              <p:cNvPr id="13" name="Entrada de lápiz 12">
                <a:extLst>
                  <a:ext uri="{FF2B5EF4-FFF2-40B4-BE49-F238E27FC236}">
                    <a16:creationId xmlns:a16="http://schemas.microsoft.com/office/drawing/2014/main" id="{36E514C6-535C-4BC7-B7BC-61CDE24058BE}"/>
                  </a:ext>
                </a:extLst>
              </p:cNvPr>
              <p:cNvPicPr/>
              <p:nvPr/>
            </p:nvPicPr>
            <p:blipFill>
              <a:blip r:embed="rId25"/>
              <a:stretch>
                <a:fillRect/>
              </a:stretch>
            </p:blipFill>
            <p:spPr>
              <a:xfrm>
                <a:off x="2393280" y="653239"/>
                <a:ext cx="3456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2A85C014-B6CD-48B7-B640-95E6AA2F2297}"/>
                  </a:ext>
                </a:extLst>
              </p14:cNvPr>
              <p14:cNvContentPartPr/>
              <p14:nvPr/>
            </p14:nvContentPartPr>
            <p14:xfrm>
              <a:off x="2402280" y="715879"/>
              <a:ext cx="495720" cy="245880"/>
            </p14:xfrm>
          </p:contentPart>
        </mc:Choice>
        <mc:Fallback xmlns="">
          <p:pic>
            <p:nvPicPr>
              <p:cNvPr id="15" name="Entrada de lápiz 14">
                <a:extLst>
                  <a:ext uri="{FF2B5EF4-FFF2-40B4-BE49-F238E27FC236}">
                    <a16:creationId xmlns:a16="http://schemas.microsoft.com/office/drawing/2014/main" id="{2A85C014-B6CD-48B7-B640-95E6AA2F2297}"/>
                  </a:ext>
                </a:extLst>
              </p:cNvPr>
              <p:cNvPicPr/>
              <p:nvPr/>
            </p:nvPicPr>
            <p:blipFill>
              <a:blip r:embed="rId27"/>
              <a:stretch>
                <a:fillRect/>
              </a:stretch>
            </p:blipFill>
            <p:spPr>
              <a:xfrm>
                <a:off x="2393280" y="707239"/>
                <a:ext cx="513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30A925FF-F3C5-4746-88CB-B55ED124D3DB}"/>
                  </a:ext>
                </a:extLst>
              </p14:cNvPr>
              <p14:cNvContentPartPr/>
              <p14:nvPr/>
            </p14:nvContentPartPr>
            <p14:xfrm>
              <a:off x="2885040" y="76159"/>
              <a:ext cx="166320" cy="595800"/>
            </p14:xfrm>
          </p:contentPart>
        </mc:Choice>
        <mc:Fallback xmlns="">
          <p:pic>
            <p:nvPicPr>
              <p:cNvPr id="16" name="Entrada de lápiz 15">
                <a:extLst>
                  <a:ext uri="{FF2B5EF4-FFF2-40B4-BE49-F238E27FC236}">
                    <a16:creationId xmlns:a16="http://schemas.microsoft.com/office/drawing/2014/main" id="{30A925FF-F3C5-4746-88CB-B55ED124D3DB}"/>
                  </a:ext>
                </a:extLst>
              </p:cNvPr>
              <p:cNvPicPr/>
              <p:nvPr/>
            </p:nvPicPr>
            <p:blipFill>
              <a:blip r:embed="rId29"/>
              <a:stretch>
                <a:fillRect/>
              </a:stretch>
            </p:blipFill>
            <p:spPr>
              <a:xfrm>
                <a:off x="2876040" y="67159"/>
                <a:ext cx="18396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5690A645-FDB9-49F6-8304-11A594598D65}"/>
                  </a:ext>
                </a:extLst>
              </p14:cNvPr>
              <p14:cNvContentPartPr/>
              <p14:nvPr/>
            </p14:nvContentPartPr>
            <p14:xfrm>
              <a:off x="2847240" y="689599"/>
              <a:ext cx="127800" cy="64800"/>
            </p14:xfrm>
          </p:contentPart>
        </mc:Choice>
        <mc:Fallback xmlns="">
          <p:pic>
            <p:nvPicPr>
              <p:cNvPr id="17" name="Entrada de lápiz 16">
                <a:extLst>
                  <a:ext uri="{FF2B5EF4-FFF2-40B4-BE49-F238E27FC236}">
                    <a16:creationId xmlns:a16="http://schemas.microsoft.com/office/drawing/2014/main" id="{5690A645-FDB9-49F6-8304-11A594598D65}"/>
                  </a:ext>
                </a:extLst>
              </p:cNvPr>
              <p:cNvPicPr/>
              <p:nvPr/>
            </p:nvPicPr>
            <p:blipFill>
              <a:blip r:embed="rId31"/>
              <a:stretch>
                <a:fillRect/>
              </a:stretch>
            </p:blipFill>
            <p:spPr>
              <a:xfrm>
                <a:off x="2838240" y="680599"/>
                <a:ext cx="145440" cy="82440"/>
              </a:xfrm>
              <a:prstGeom prst="rect">
                <a:avLst/>
              </a:prstGeom>
            </p:spPr>
          </p:pic>
        </mc:Fallback>
      </mc:AlternateContent>
      <p:grpSp>
        <p:nvGrpSpPr>
          <p:cNvPr id="34" name="Grupo 33">
            <a:extLst>
              <a:ext uri="{FF2B5EF4-FFF2-40B4-BE49-F238E27FC236}">
                <a16:creationId xmlns:a16="http://schemas.microsoft.com/office/drawing/2014/main" id="{45E3A26A-0D09-40FC-83F7-1F05C36E9609}"/>
              </a:ext>
            </a:extLst>
          </p:cNvPr>
          <p:cNvGrpSpPr/>
          <p:nvPr/>
        </p:nvGrpSpPr>
        <p:grpSpPr>
          <a:xfrm>
            <a:off x="2432160" y="1188919"/>
            <a:ext cx="1090080" cy="1306800"/>
            <a:chOff x="2432160" y="1188919"/>
            <a:chExt cx="1090080" cy="1306800"/>
          </a:xfrm>
        </p:grpSpPr>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A7F8E9E6-F6C1-40B3-8D1B-AB77D1906ADD}"/>
                    </a:ext>
                  </a:extLst>
                </p14:cNvPr>
                <p14:cNvContentPartPr/>
                <p14:nvPr/>
              </p14:nvContentPartPr>
              <p14:xfrm>
                <a:off x="2432160" y="1188919"/>
                <a:ext cx="452880" cy="109440"/>
              </p14:xfrm>
            </p:contentPart>
          </mc:Choice>
          <mc:Fallback xmlns="">
            <p:pic>
              <p:nvPicPr>
                <p:cNvPr id="18" name="Entrada de lápiz 17">
                  <a:extLst>
                    <a:ext uri="{FF2B5EF4-FFF2-40B4-BE49-F238E27FC236}">
                      <a16:creationId xmlns:a16="http://schemas.microsoft.com/office/drawing/2014/main" id="{A7F8E9E6-F6C1-40B3-8D1B-AB77D1906ADD}"/>
                    </a:ext>
                  </a:extLst>
                </p:cNvPr>
                <p:cNvPicPr/>
                <p:nvPr/>
              </p:nvPicPr>
              <p:blipFill>
                <a:blip r:embed="rId33"/>
                <a:stretch>
                  <a:fillRect/>
                </a:stretch>
              </p:blipFill>
              <p:spPr>
                <a:xfrm>
                  <a:off x="2423520" y="1180279"/>
                  <a:ext cx="470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015BFF00-1BE2-4222-80FD-599541B11E4A}"/>
                    </a:ext>
                  </a:extLst>
                </p14:cNvPr>
                <p14:cNvContentPartPr/>
                <p14:nvPr/>
              </p14:nvContentPartPr>
              <p14:xfrm>
                <a:off x="2871000" y="1251919"/>
                <a:ext cx="102960" cy="137520"/>
              </p14:xfrm>
            </p:contentPart>
          </mc:Choice>
          <mc:Fallback xmlns="">
            <p:pic>
              <p:nvPicPr>
                <p:cNvPr id="19" name="Entrada de lápiz 18">
                  <a:extLst>
                    <a:ext uri="{FF2B5EF4-FFF2-40B4-BE49-F238E27FC236}">
                      <a16:creationId xmlns:a16="http://schemas.microsoft.com/office/drawing/2014/main" id="{015BFF00-1BE2-4222-80FD-599541B11E4A}"/>
                    </a:ext>
                  </a:extLst>
                </p:cNvPr>
                <p:cNvPicPr/>
                <p:nvPr/>
              </p:nvPicPr>
              <p:blipFill>
                <a:blip r:embed="rId35"/>
                <a:stretch>
                  <a:fillRect/>
                </a:stretch>
              </p:blipFill>
              <p:spPr>
                <a:xfrm>
                  <a:off x="2862000" y="1242919"/>
                  <a:ext cx="120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111BD250-B003-4828-B668-2970106F7501}"/>
                    </a:ext>
                  </a:extLst>
                </p14:cNvPr>
                <p14:cNvContentPartPr/>
                <p14:nvPr/>
              </p14:nvContentPartPr>
              <p14:xfrm>
                <a:off x="2735280" y="1322479"/>
                <a:ext cx="329400" cy="948600"/>
              </p14:xfrm>
            </p:contentPart>
          </mc:Choice>
          <mc:Fallback xmlns="">
            <p:pic>
              <p:nvPicPr>
                <p:cNvPr id="22" name="Entrada de lápiz 21">
                  <a:extLst>
                    <a:ext uri="{FF2B5EF4-FFF2-40B4-BE49-F238E27FC236}">
                      <a16:creationId xmlns:a16="http://schemas.microsoft.com/office/drawing/2014/main" id="{111BD250-B003-4828-B668-2970106F7501}"/>
                    </a:ext>
                  </a:extLst>
                </p:cNvPr>
                <p:cNvPicPr/>
                <p:nvPr/>
              </p:nvPicPr>
              <p:blipFill>
                <a:blip r:embed="rId37"/>
                <a:stretch>
                  <a:fillRect/>
                </a:stretch>
              </p:blipFill>
              <p:spPr>
                <a:xfrm>
                  <a:off x="2726640" y="1313479"/>
                  <a:ext cx="347040" cy="966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A52F6644-AE6A-4019-99DA-0BC0AD0336E0}"/>
                    </a:ext>
                  </a:extLst>
                </p14:cNvPr>
                <p14:cNvContentPartPr/>
                <p14:nvPr/>
              </p14:nvContentPartPr>
              <p14:xfrm>
                <a:off x="2637000" y="2326879"/>
                <a:ext cx="594720" cy="12960"/>
              </p14:xfrm>
            </p:contentPart>
          </mc:Choice>
          <mc:Fallback xmlns="">
            <p:pic>
              <p:nvPicPr>
                <p:cNvPr id="23" name="Entrada de lápiz 22">
                  <a:extLst>
                    <a:ext uri="{FF2B5EF4-FFF2-40B4-BE49-F238E27FC236}">
                      <a16:creationId xmlns:a16="http://schemas.microsoft.com/office/drawing/2014/main" id="{A52F6644-AE6A-4019-99DA-0BC0AD0336E0}"/>
                    </a:ext>
                  </a:extLst>
                </p:cNvPr>
                <p:cNvPicPr/>
                <p:nvPr/>
              </p:nvPicPr>
              <p:blipFill>
                <a:blip r:embed="rId39"/>
                <a:stretch>
                  <a:fillRect/>
                </a:stretch>
              </p:blipFill>
              <p:spPr>
                <a:xfrm>
                  <a:off x="2628000" y="2318239"/>
                  <a:ext cx="612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B122428F-A3D4-4C22-84EB-594390E98BAA}"/>
                    </a:ext>
                  </a:extLst>
                </p14:cNvPr>
                <p14:cNvContentPartPr/>
                <p14:nvPr/>
              </p14:nvContentPartPr>
              <p14:xfrm>
                <a:off x="2669760" y="2361079"/>
                <a:ext cx="283680" cy="134640"/>
              </p14:xfrm>
            </p:contentPart>
          </mc:Choice>
          <mc:Fallback xmlns="">
            <p:pic>
              <p:nvPicPr>
                <p:cNvPr id="24" name="Entrada de lápiz 23">
                  <a:extLst>
                    <a:ext uri="{FF2B5EF4-FFF2-40B4-BE49-F238E27FC236}">
                      <a16:creationId xmlns:a16="http://schemas.microsoft.com/office/drawing/2014/main" id="{B122428F-A3D4-4C22-84EB-594390E98BAA}"/>
                    </a:ext>
                  </a:extLst>
                </p:cNvPr>
                <p:cNvPicPr/>
                <p:nvPr/>
              </p:nvPicPr>
              <p:blipFill>
                <a:blip r:embed="rId41"/>
                <a:stretch>
                  <a:fillRect/>
                </a:stretch>
              </p:blipFill>
              <p:spPr>
                <a:xfrm>
                  <a:off x="2660760" y="2352439"/>
                  <a:ext cx="301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242CCD66-5845-4597-9CF2-FD83E7095564}"/>
                    </a:ext>
                  </a:extLst>
                </p14:cNvPr>
                <p14:cNvContentPartPr/>
                <p14:nvPr/>
              </p14:nvContentPartPr>
              <p14:xfrm>
                <a:off x="2787480" y="2349919"/>
                <a:ext cx="221760" cy="143280"/>
              </p14:xfrm>
            </p:contentPart>
          </mc:Choice>
          <mc:Fallback xmlns="">
            <p:pic>
              <p:nvPicPr>
                <p:cNvPr id="25" name="Entrada de lápiz 24">
                  <a:extLst>
                    <a:ext uri="{FF2B5EF4-FFF2-40B4-BE49-F238E27FC236}">
                      <a16:creationId xmlns:a16="http://schemas.microsoft.com/office/drawing/2014/main" id="{242CCD66-5845-4597-9CF2-FD83E7095564}"/>
                    </a:ext>
                  </a:extLst>
                </p:cNvPr>
                <p:cNvPicPr/>
                <p:nvPr/>
              </p:nvPicPr>
              <p:blipFill>
                <a:blip r:embed="rId43"/>
                <a:stretch>
                  <a:fillRect/>
                </a:stretch>
              </p:blipFill>
              <p:spPr>
                <a:xfrm>
                  <a:off x="2778480" y="2341279"/>
                  <a:ext cx="239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1BBC8BE3-1508-49DB-9FC0-488587329888}"/>
                    </a:ext>
                  </a:extLst>
                </p14:cNvPr>
                <p14:cNvContentPartPr/>
                <p14:nvPr/>
              </p14:nvContentPartPr>
              <p14:xfrm>
                <a:off x="2926080" y="2344519"/>
                <a:ext cx="216000" cy="142920"/>
              </p14:xfrm>
            </p:contentPart>
          </mc:Choice>
          <mc:Fallback xmlns="">
            <p:pic>
              <p:nvPicPr>
                <p:cNvPr id="26" name="Entrada de lápiz 25">
                  <a:extLst>
                    <a:ext uri="{FF2B5EF4-FFF2-40B4-BE49-F238E27FC236}">
                      <a16:creationId xmlns:a16="http://schemas.microsoft.com/office/drawing/2014/main" id="{1BBC8BE3-1508-49DB-9FC0-488587329888}"/>
                    </a:ext>
                  </a:extLst>
                </p:cNvPr>
                <p:cNvPicPr/>
                <p:nvPr/>
              </p:nvPicPr>
              <p:blipFill>
                <a:blip r:embed="rId45"/>
                <a:stretch>
                  <a:fillRect/>
                </a:stretch>
              </p:blipFill>
              <p:spPr>
                <a:xfrm>
                  <a:off x="2917440" y="2335519"/>
                  <a:ext cx="233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Entrada de lápiz 26">
                  <a:extLst>
                    <a:ext uri="{FF2B5EF4-FFF2-40B4-BE49-F238E27FC236}">
                      <a16:creationId xmlns:a16="http://schemas.microsoft.com/office/drawing/2014/main" id="{570977D8-0322-4D60-8E98-4A8DDDEF4E2B}"/>
                    </a:ext>
                  </a:extLst>
                </p14:cNvPr>
                <p14:cNvContentPartPr/>
                <p14:nvPr/>
              </p14:nvContentPartPr>
              <p14:xfrm>
                <a:off x="3191400" y="1686079"/>
                <a:ext cx="156960" cy="256320"/>
              </p14:xfrm>
            </p:contentPart>
          </mc:Choice>
          <mc:Fallback xmlns="">
            <p:pic>
              <p:nvPicPr>
                <p:cNvPr id="27" name="Entrada de lápiz 26">
                  <a:extLst>
                    <a:ext uri="{FF2B5EF4-FFF2-40B4-BE49-F238E27FC236}">
                      <a16:creationId xmlns:a16="http://schemas.microsoft.com/office/drawing/2014/main" id="{570977D8-0322-4D60-8E98-4A8DDDEF4E2B}"/>
                    </a:ext>
                  </a:extLst>
                </p:cNvPr>
                <p:cNvPicPr/>
                <p:nvPr/>
              </p:nvPicPr>
              <p:blipFill>
                <a:blip r:embed="rId47"/>
                <a:stretch>
                  <a:fillRect/>
                </a:stretch>
              </p:blipFill>
              <p:spPr>
                <a:xfrm>
                  <a:off x="3182400" y="1677079"/>
                  <a:ext cx="1746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Entrada de lápiz 27">
                  <a:extLst>
                    <a:ext uri="{FF2B5EF4-FFF2-40B4-BE49-F238E27FC236}">
                      <a16:creationId xmlns:a16="http://schemas.microsoft.com/office/drawing/2014/main" id="{D25EB269-9A8B-464D-AB55-DE6185636E4E}"/>
                    </a:ext>
                  </a:extLst>
                </p14:cNvPr>
                <p14:cNvContentPartPr/>
                <p14:nvPr/>
              </p14:nvContentPartPr>
              <p14:xfrm>
                <a:off x="3410640" y="1852759"/>
                <a:ext cx="111600" cy="117360"/>
              </p14:xfrm>
            </p:contentPart>
          </mc:Choice>
          <mc:Fallback xmlns="">
            <p:pic>
              <p:nvPicPr>
                <p:cNvPr id="28" name="Entrada de lápiz 27">
                  <a:extLst>
                    <a:ext uri="{FF2B5EF4-FFF2-40B4-BE49-F238E27FC236}">
                      <a16:creationId xmlns:a16="http://schemas.microsoft.com/office/drawing/2014/main" id="{D25EB269-9A8B-464D-AB55-DE6185636E4E}"/>
                    </a:ext>
                  </a:extLst>
                </p:cNvPr>
                <p:cNvPicPr/>
                <p:nvPr/>
              </p:nvPicPr>
              <p:blipFill>
                <a:blip r:embed="rId49"/>
                <a:stretch>
                  <a:fillRect/>
                </a:stretch>
              </p:blipFill>
              <p:spPr>
                <a:xfrm>
                  <a:off x="3402000" y="1844119"/>
                  <a:ext cx="129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Entrada de lápiz 28">
                  <a:extLst>
                    <a:ext uri="{FF2B5EF4-FFF2-40B4-BE49-F238E27FC236}">
                      <a16:creationId xmlns:a16="http://schemas.microsoft.com/office/drawing/2014/main" id="{8731D246-6B2D-4DE8-AE5C-C12F15DAE523}"/>
                    </a:ext>
                  </a:extLst>
                </p14:cNvPr>
                <p14:cNvContentPartPr/>
                <p14:nvPr/>
              </p14:nvContentPartPr>
              <p14:xfrm>
                <a:off x="3416040" y="1906759"/>
                <a:ext cx="49320" cy="18720"/>
              </p14:xfrm>
            </p:contentPart>
          </mc:Choice>
          <mc:Fallback xmlns="">
            <p:pic>
              <p:nvPicPr>
                <p:cNvPr id="29" name="Entrada de lápiz 28">
                  <a:extLst>
                    <a:ext uri="{FF2B5EF4-FFF2-40B4-BE49-F238E27FC236}">
                      <a16:creationId xmlns:a16="http://schemas.microsoft.com/office/drawing/2014/main" id="{8731D246-6B2D-4DE8-AE5C-C12F15DAE523}"/>
                    </a:ext>
                  </a:extLst>
                </p:cNvPr>
                <p:cNvPicPr/>
                <p:nvPr/>
              </p:nvPicPr>
              <p:blipFill>
                <a:blip r:embed="rId51"/>
                <a:stretch>
                  <a:fillRect/>
                </a:stretch>
              </p:blipFill>
              <p:spPr>
                <a:xfrm>
                  <a:off x="3407400" y="1897759"/>
                  <a:ext cx="66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Entrada de lápiz 29">
                  <a:extLst>
                    <a:ext uri="{FF2B5EF4-FFF2-40B4-BE49-F238E27FC236}">
                      <a16:creationId xmlns:a16="http://schemas.microsoft.com/office/drawing/2014/main" id="{ED519130-B2B7-45FC-8ACA-F4CD89E09D04}"/>
                    </a:ext>
                  </a:extLst>
                </p14:cNvPr>
                <p14:cNvContentPartPr/>
                <p14:nvPr/>
              </p14:nvContentPartPr>
              <p14:xfrm>
                <a:off x="3393360" y="1826839"/>
                <a:ext cx="110520" cy="57600"/>
              </p14:xfrm>
            </p:contentPart>
          </mc:Choice>
          <mc:Fallback xmlns="">
            <p:pic>
              <p:nvPicPr>
                <p:cNvPr id="30" name="Entrada de lápiz 29">
                  <a:extLst>
                    <a:ext uri="{FF2B5EF4-FFF2-40B4-BE49-F238E27FC236}">
                      <a16:creationId xmlns:a16="http://schemas.microsoft.com/office/drawing/2014/main" id="{ED519130-B2B7-45FC-8ACA-F4CD89E09D04}"/>
                    </a:ext>
                  </a:extLst>
                </p:cNvPr>
                <p:cNvPicPr/>
                <p:nvPr/>
              </p:nvPicPr>
              <p:blipFill>
                <a:blip r:embed="rId53"/>
                <a:stretch>
                  <a:fillRect/>
                </a:stretch>
              </p:blipFill>
              <p:spPr>
                <a:xfrm>
                  <a:off x="3384720" y="1818199"/>
                  <a:ext cx="128160" cy="75240"/>
                </a:xfrm>
                <a:prstGeom prst="rect">
                  <a:avLst/>
                </a:prstGeom>
              </p:spPr>
            </p:pic>
          </mc:Fallback>
        </mc:AlternateContent>
      </p:grpSp>
      <p:grpSp>
        <p:nvGrpSpPr>
          <p:cNvPr id="38" name="Grupo 37">
            <a:extLst>
              <a:ext uri="{FF2B5EF4-FFF2-40B4-BE49-F238E27FC236}">
                <a16:creationId xmlns:a16="http://schemas.microsoft.com/office/drawing/2014/main" id="{A3F110F7-E5F1-4546-BA48-D34A675FC207}"/>
              </a:ext>
            </a:extLst>
          </p:cNvPr>
          <p:cNvGrpSpPr/>
          <p:nvPr/>
        </p:nvGrpSpPr>
        <p:grpSpPr>
          <a:xfrm>
            <a:off x="3221640" y="46639"/>
            <a:ext cx="375480" cy="466920"/>
            <a:chOff x="3221640" y="46639"/>
            <a:chExt cx="375480" cy="466920"/>
          </a:xfrm>
        </p:grpSpPr>
        <mc:AlternateContent xmlns:mc="http://schemas.openxmlformats.org/markup-compatibility/2006" xmlns:p14="http://schemas.microsoft.com/office/powerpoint/2010/main">
          <mc:Choice Requires="p14">
            <p:contentPart p14:bwMode="auto" r:id="rId54">
              <p14:nvContentPartPr>
                <p14:cNvPr id="31" name="Entrada de lápiz 30">
                  <a:extLst>
                    <a:ext uri="{FF2B5EF4-FFF2-40B4-BE49-F238E27FC236}">
                      <a16:creationId xmlns:a16="http://schemas.microsoft.com/office/drawing/2014/main" id="{3016520A-A036-4365-9CFA-BA1DA71F288C}"/>
                    </a:ext>
                  </a:extLst>
                </p14:cNvPr>
                <p14:cNvContentPartPr/>
                <p14:nvPr/>
              </p14:nvContentPartPr>
              <p14:xfrm>
                <a:off x="3254040" y="305479"/>
                <a:ext cx="110520" cy="195480"/>
              </p14:xfrm>
            </p:contentPart>
          </mc:Choice>
          <mc:Fallback xmlns="">
            <p:pic>
              <p:nvPicPr>
                <p:cNvPr id="31" name="Entrada de lápiz 30">
                  <a:extLst>
                    <a:ext uri="{FF2B5EF4-FFF2-40B4-BE49-F238E27FC236}">
                      <a16:creationId xmlns:a16="http://schemas.microsoft.com/office/drawing/2014/main" id="{3016520A-A036-4365-9CFA-BA1DA71F288C}"/>
                    </a:ext>
                  </a:extLst>
                </p:cNvPr>
                <p:cNvPicPr/>
                <p:nvPr/>
              </p:nvPicPr>
              <p:blipFill>
                <a:blip r:embed="rId55"/>
                <a:stretch>
                  <a:fillRect/>
                </a:stretch>
              </p:blipFill>
              <p:spPr>
                <a:xfrm>
                  <a:off x="3245040" y="296839"/>
                  <a:ext cx="128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Entrada de lápiz 31">
                  <a:extLst>
                    <a:ext uri="{FF2B5EF4-FFF2-40B4-BE49-F238E27FC236}">
                      <a16:creationId xmlns:a16="http://schemas.microsoft.com/office/drawing/2014/main" id="{3D52178B-BCF4-4DD0-BDCB-BDE369D457E3}"/>
                    </a:ext>
                  </a:extLst>
                </p14:cNvPr>
                <p14:cNvContentPartPr/>
                <p14:nvPr/>
              </p14:nvContentPartPr>
              <p14:xfrm>
                <a:off x="3429360" y="433279"/>
                <a:ext cx="112680" cy="80280"/>
              </p14:xfrm>
            </p:contentPart>
          </mc:Choice>
          <mc:Fallback xmlns="">
            <p:pic>
              <p:nvPicPr>
                <p:cNvPr id="32" name="Entrada de lápiz 31">
                  <a:extLst>
                    <a:ext uri="{FF2B5EF4-FFF2-40B4-BE49-F238E27FC236}">
                      <a16:creationId xmlns:a16="http://schemas.microsoft.com/office/drawing/2014/main" id="{3D52178B-BCF4-4DD0-BDCB-BDE369D457E3}"/>
                    </a:ext>
                  </a:extLst>
                </p:cNvPr>
                <p:cNvPicPr/>
                <p:nvPr/>
              </p:nvPicPr>
              <p:blipFill>
                <a:blip r:embed="rId57"/>
                <a:stretch>
                  <a:fillRect/>
                </a:stretch>
              </p:blipFill>
              <p:spPr>
                <a:xfrm>
                  <a:off x="3420720" y="424639"/>
                  <a:ext cx="130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Entrada de lápiz 34">
                  <a:extLst>
                    <a:ext uri="{FF2B5EF4-FFF2-40B4-BE49-F238E27FC236}">
                      <a16:creationId xmlns:a16="http://schemas.microsoft.com/office/drawing/2014/main" id="{E1986FCE-042F-429E-806F-5505F6C520CE}"/>
                    </a:ext>
                  </a:extLst>
                </p14:cNvPr>
                <p14:cNvContentPartPr/>
                <p14:nvPr/>
              </p14:nvContentPartPr>
              <p14:xfrm>
                <a:off x="3221640" y="83719"/>
                <a:ext cx="38520" cy="115560"/>
              </p14:xfrm>
            </p:contentPart>
          </mc:Choice>
          <mc:Fallback xmlns="">
            <p:pic>
              <p:nvPicPr>
                <p:cNvPr id="35" name="Entrada de lápiz 34">
                  <a:extLst>
                    <a:ext uri="{FF2B5EF4-FFF2-40B4-BE49-F238E27FC236}">
                      <a16:creationId xmlns:a16="http://schemas.microsoft.com/office/drawing/2014/main" id="{E1986FCE-042F-429E-806F-5505F6C520CE}"/>
                    </a:ext>
                  </a:extLst>
                </p:cNvPr>
                <p:cNvPicPr/>
                <p:nvPr/>
              </p:nvPicPr>
              <p:blipFill>
                <a:blip r:embed="rId59"/>
                <a:stretch>
                  <a:fillRect/>
                </a:stretch>
              </p:blipFill>
              <p:spPr>
                <a:xfrm>
                  <a:off x="3213000" y="75079"/>
                  <a:ext cx="561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Entrada de lápiz 35">
                  <a:extLst>
                    <a:ext uri="{FF2B5EF4-FFF2-40B4-BE49-F238E27FC236}">
                      <a16:creationId xmlns:a16="http://schemas.microsoft.com/office/drawing/2014/main" id="{E2375B5C-24CA-42DB-AEAB-61FEFEA670A3}"/>
                    </a:ext>
                  </a:extLst>
                </p14:cNvPr>
                <p14:cNvContentPartPr/>
                <p14:nvPr/>
              </p14:nvContentPartPr>
              <p14:xfrm>
                <a:off x="3325680" y="46639"/>
                <a:ext cx="95040" cy="133200"/>
              </p14:xfrm>
            </p:contentPart>
          </mc:Choice>
          <mc:Fallback xmlns="">
            <p:pic>
              <p:nvPicPr>
                <p:cNvPr id="36" name="Entrada de lápiz 35">
                  <a:extLst>
                    <a:ext uri="{FF2B5EF4-FFF2-40B4-BE49-F238E27FC236}">
                      <a16:creationId xmlns:a16="http://schemas.microsoft.com/office/drawing/2014/main" id="{E2375B5C-24CA-42DB-AEAB-61FEFEA670A3}"/>
                    </a:ext>
                  </a:extLst>
                </p:cNvPr>
                <p:cNvPicPr/>
                <p:nvPr/>
              </p:nvPicPr>
              <p:blipFill>
                <a:blip r:embed="rId61"/>
                <a:stretch>
                  <a:fillRect/>
                </a:stretch>
              </p:blipFill>
              <p:spPr>
                <a:xfrm>
                  <a:off x="3316680" y="37999"/>
                  <a:ext cx="112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Entrada de lápiz 36">
                  <a:extLst>
                    <a:ext uri="{FF2B5EF4-FFF2-40B4-BE49-F238E27FC236}">
                      <a16:creationId xmlns:a16="http://schemas.microsoft.com/office/drawing/2014/main" id="{4DCB73C3-0528-4F71-88CB-B36717559866}"/>
                    </a:ext>
                  </a:extLst>
                </p14:cNvPr>
                <p14:cNvContentPartPr/>
                <p14:nvPr/>
              </p14:nvContentPartPr>
              <p14:xfrm>
                <a:off x="3457440" y="84079"/>
                <a:ext cx="139680" cy="89640"/>
              </p14:xfrm>
            </p:contentPart>
          </mc:Choice>
          <mc:Fallback xmlns="">
            <p:pic>
              <p:nvPicPr>
                <p:cNvPr id="37" name="Entrada de lápiz 36">
                  <a:extLst>
                    <a:ext uri="{FF2B5EF4-FFF2-40B4-BE49-F238E27FC236}">
                      <a16:creationId xmlns:a16="http://schemas.microsoft.com/office/drawing/2014/main" id="{4DCB73C3-0528-4F71-88CB-B36717559866}"/>
                    </a:ext>
                  </a:extLst>
                </p:cNvPr>
                <p:cNvPicPr/>
                <p:nvPr/>
              </p:nvPicPr>
              <p:blipFill>
                <a:blip r:embed="rId63"/>
                <a:stretch>
                  <a:fillRect/>
                </a:stretch>
              </p:blipFill>
              <p:spPr>
                <a:xfrm>
                  <a:off x="3448440" y="75079"/>
                  <a:ext cx="157320" cy="107280"/>
                </a:xfrm>
                <a:prstGeom prst="rect">
                  <a:avLst/>
                </a:prstGeom>
              </p:spPr>
            </p:pic>
          </mc:Fallback>
        </mc:AlternateContent>
      </p:grpSp>
      <p:grpSp>
        <p:nvGrpSpPr>
          <p:cNvPr id="41" name="Grupo 40">
            <a:extLst>
              <a:ext uri="{FF2B5EF4-FFF2-40B4-BE49-F238E27FC236}">
                <a16:creationId xmlns:a16="http://schemas.microsoft.com/office/drawing/2014/main" id="{F573EB07-A309-4E6F-98B2-475CCBB7A5B6}"/>
              </a:ext>
            </a:extLst>
          </p:cNvPr>
          <p:cNvGrpSpPr/>
          <p:nvPr/>
        </p:nvGrpSpPr>
        <p:grpSpPr>
          <a:xfrm>
            <a:off x="4718875" y="462918"/>
            <a:ext cx="411840" cy="192600"/>
            <a:chOff x="4718875" y="462918"/>
            <a:chExt cx="411840" cy="192600"/>
          </a:xfrm>
        </p:grpSpPr>
        <mc:AlternateContent xmlns:mc="http://schemas.openxmlformats.org/markup-compatibility/2006" xmlns:p14="http://schemas.microsoft.com/office/powerpoint/2010/main">
          <mc:Choice Requires="p14">
            <p:contentPart p14:bwMode="auto" r:id="rId64">
              <p14:nvContentPartPr>
                <p14:cNvPr id="21" name="Entrada de lápiz 20">
                  <a:extLst>
                    <a:ext uri="{FF2B5EF4-FFF2-40B4-BE49-F238E27FC236}">
                      <a16:creationId xmlns:a16="http://schemas.microsoft.com/office/drawing/2014/main" id="{5F294AC8-AA05-46F9-9ED9-F39DF9B806DF}"/>
                    </a:ext>
                  </a:extLst>
                </p14:cNvPr>
                <p14:cNvContentPartPr/>
                <p14:nvPr/>
              </p14:nvContentPartPr>
              <p14:xfrm>
                <a:off x="4718875" y="485958"/>
                <a:ext cx="72000" cy="169560"/>
              </p14:xfrm>
            </p:contentPart>
          </mc:Choice>
          <mc:Fallback xmlns="">
            <p:pic>
              <p:nvPicPr>
                <p:cNvPr id="21" name="Entrada de lápiz 20">
                  <a:extLst>
                    <a:ext uri="{FF2B5EF4-FFF2-40B4-BE49-F238E27FC236}">
                      <a16:creationId xmlns:a16="http://schemas.microsoft.com/office/drawing/2014/main" id="{5F294AC8-AA05-46F9-9ED9-F39DF9B806DF}"/>
                    </a:ext>
                  </a:extLst>
                </p:cNvPr>
                <p:cNvPicPr/>
                <p:nvPr/>
              </p:nvPicPr>
              <p:blipFill>
                <a:blip r:embed="rId65"/>
                <a:stretch>
                  <a:fillRect/>
                </a:stretch>
              </p:blipFill>
              <p:spPr>
                <a:xfrm>
                  <a:off x="4710235" y="477318"/>
                  <a:ext cx="89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 name="Entrada de lápiz 32">
                  <a:extLst>
                    <a:ext uri="{FF2B5EF4-FFF2-40B4-BE49-F238E27FC236}">
                      <a16:creationId xmlns:a16="http://schemas.microsoft.com/office/drawing/2014/main" id="{ED04F926-B19D-4239-AD82-4AA4230FC675}"/>
                    </a:ext>
                  </a:extLst>
                </p14:cNvPr>
                <p14:cNvContentPartPr/>
                <p14:nvPr/>
              </p14:nvContentPartPr>
              <p14:xfrm>
                <a:off x="4811395" y="462918"/>
                <a:ext cx="168120" cy="141480"/>
              </p14:xfrm>
            </p:contentPart>
          </mc:Choice>
          <mc:Fallback xmlns="">
            <p:pic>
              <p:nvPicPr>
                <p:cNvPr id="33" name="Entrada de lápiz 32">
                  <a:extLst>
                    <a:ext uri="{FF2B5EF4-FFF2-40B4-BE49-F238E27FC236}">
                      <a16:creationId xmlns:a16="http://schemas.microsoft.com/office/drawing/2014/main" id="{ED04F926-B19D-4239-AD82-4AA4230FC675}"/>
                    </a:ext>
                  </a:extLst>
                </p:cNvPr>
                <p:cNvPicPr/>
                <p:nvPr/>
              </p:nvPicPr>
              <p:blipFill>
                <a:blip r:embed="rId67"/>
                <a:stretch>
                  <a:fillRect/>
                </a:stretch>
              </p:blipFill>
              <p:spPr>
                <a:xfrm>
                  <a:off x="4802395" y="453918"/>
                  <a:ext cx="185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Entrada de lápiz 38">
                  <a:extLst>
                    <a:ext uri="{FF2B5EF4-FFF2-40B4-BE49-F238E27FC236}">
                      <a16:creationId xmlns:a16="http://schemas.microsoft.com/office/drawing/2014/main" id="{A702FAEE-586D-40A4-8ADB-B481E3171423}"/>
                    </a:ext>
                  </a:extLst>
                </p14:cNvPr>
                <p14:cNvContentPartPr/>
                <p14:nvPr/>
              </p14:nvContentPartPr>
              <p14:xfrm>
                <a:off x="5024875" y="485598"/>
                <a:ext cx="105840" cy="100800"/>
              </p14:xfrm>
            </p:contentPart>
          </mc:Choice>
          <mc:Fallback xmlns="">
            <p:pic>
              <p:nvPicPr>
                <p:cNvPr id="39" name="Entrada de lápiz 38">
                  <a:extLst>
                    <a:ext uri="{FF2B5EF4-FFF2-40B4-BE49-F238E27FC236}">
                      <a16:creationId xmlns:a16="http://schemas.microsoft.com/office/drawing/2014/main" id="{A702FAEE-586D-40A4-8ADB-B481E3171423}"/>
                    </a:ext>
                  </a:extLst>
                </p:cNvPr>
                <p:cNvPicPr/>
                <p:nvPr/>
              </p:nvPicPr>
              <p:blipFill>
                <a:blip r:embed="rId69"/>
                <a:stretch>
                  <a:fillRect/>
                </a:stretch>
              </p:blipFill>
              <p:spPr>
                <a:xfrm>
                  <a:off x="5016235" y="476598"/>
                  <a:ext cx="123480" cy="118440"/>
                </a:xfrm>
                <a:prstGeom prst="rect">
                  <a:avLst/>
                </a:prstGeom>
              </p:spPr>
            </p:pic>
          </mc:Fallback>
        </mc:AlternateContent>
      </p:grpSp>
      <p:grpSp>
        <p:nvGrpSpPr>
          <p:cNvPr id="42" name="Grupo 41">
            <a:extLst>
              <a:ext uri="{FF2B5EF4-FFF2-40B4-BE49-F238E27FC236}">
                <a16:creationId xmlns:a16="http://schemas.microsoft.com/office/drawing/2014/main" id="{2B4967A9-A705-4E13-A9CC-B8BB9F610002}"/>
              </a:ext>
            </a:extLst>
          </p:cNvPr>
          <p:cNvGrpSpPr/>
          <p:nvPr/>
        </p:nvGrpSpPr>
        <p:grpSpPr>
          <a:xfrm>
            <a:off x="4890235" y="887718"/>
            <a:ext cx="1393560" cy="181800"/>
            <a:chOff x="4890235" y="887718"/>
            <a:chExt cx="1393560" cy="181800"/>
          </a:xfrm>
        </p:grpSpPr>
        <mc:AlternateContent xmlns:mc="http://schemas.openxmlformats.org/markup-compatibility/2006" xmlns:p14="http://schemas.microsoft.com/office/powerpoint/2010/main">
          <mc:Choice Requires="p14">
            <p:contentPart p14:bwMode="auto" r:id="rId70">
              <p14:nvContentPartPr>
                <p14:cNvPr id="14" name="Entrada de lápiz 13">
                  <a:extLst>
                    <a:ext uri="{FF2B5EF4-FFF2-40B4-BE49-F238E27FC236}">
                      <a16:creationId xmlns:a16="http://schemas.microsoft.com/office/drawing/2014/main" id="{4EA7F83B-6BC1-48BB-BA6F-10BFAC808DE7}"/>
                    </a:ext>
                  </a:extLst>
                </p14:cNvPr>
                <p14:cNvContentPartPr/>
                <p14:nvPr/>
              </p14:nvContentPartPr>
              <p14:xfrm>
                <a:off x="4890235" y="961518"/>
                <a:ext cx="136440" cy="108000"/>
              </p14:xfrm>
            </p:contentPart>
          </mc:Choice>
          <mc:Fallback xmlns="">
            <p:pic>
              <p:nvPicPr>
                <p:cNvPr id="14" name="Entrada de lápiz 13">
                  <a:extLst>
                    <a:ext uri="{FF2B5EF4-FFF2-40B4-BE49-F238E27FC236}">
                      <a16:creationId xmlns:a16="http://schemas.microsoft.com/office/drawing/2014/main" id="{4EA7F83B-6BC1-48BB-BA6F-10BFAC808DE7}"/>
                    </a:ext>
                  </a:extLst>
                </p:cNvPr>
                <p:cNvPicPr/>
                <p:nvPr/>
              </p:nvPicPr>
              <p:blipFill>
                <a:blip r:embed="rId71"/>
                <a:stretch>
                  <a:fillRect/>
                </a:stretch>
              </p:blipFill>
              <p:spPr>
                <a:xfrm>
                  <a:off x="4881595" y="952878"/>
                  <a:ext cx="154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 name="Entrada de lápiz 19">
                  <a:extLst>
                    <a:ext uri="{FF2B5EF4-FFF2-40B4-BE49-F238E27FC236}">
                      <a16:creationId xmlns:a16="http://schemas.microsoft.com/office/drawing/2014/main" id="{3327AE5D-E681-43E4-8EC8-FC8910192361}"/>
                    </a:ext>
                  </a:extLst>
                </p14:cNvPr>
                <p14:cNvContentPartPr/>
                <p14:nvPr/>
              </p14:nvContentPartPr>
              <p14:xfrm>
                <a:off x="4972675" y="1007598"/>
                <a:ext cx="445320" cy="19080"/>
              </p14:xfrm>
            </p:contentPart>
          </mc:Choice>
          <mc:Fallback xmlns="">
            <p:pic>
              <p:nvPicPr>
                <p:cNvPr id="20" name="Entrada de lápiz 19">
                  <a:extLst>
                    <a:ext uri="{FF2B5EF4-FFF2-40B4-BE49-F238E27FC236}">
                      <a16:creationId xmlns:a16="http://schemas.microsoft.com/office/drawing/2014/main" id="{3327AE5D-E681-43E4-8EC8-FC8910192361}"/>
                    </a:ext>
                  </a:extLst>
                </p:cNvPr>
                <p:cNvPicPr/>
                <p:nvPr/>
              </p:nvPicPr>
              <p:blipFill>
                <a:blip r:embed="rId73"/>
                <a:stretch>
                  <a:fillRect/>
                </a:stretch>
              </p:blipFill>
              <p:spPr>
                <a:xfrm>
                  <a:off x="4963675" y="998598"/>
                  <a:ext cx="462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Entrada de lápiz 39">
                  <a:extLst>
                    <a:ext uri="{FF2B5EF4-FFF2-40B4-BE49-F238E27FC236}">
                      <a16:creationId xmlns:a16="http://schemas.microsoft.com/office/drawing/2014/main" id="{66443875-C675-4387-A61C-B8F07F30E630}"/>
                    </a:ext>
                  </a:extLst>
                </p14:cNvPr>
                <p14:cNvContentPartPr/>
                <p14:nvPr/>
              </p14:nvContentPartPr>
              <p14:xfrm>
                <a:off x="5403595" y="887718"/>
                <a:ext cx="880200" cy="155880"/>
              </p14:xfrm>
            </p:contentPart>
          </mc:Choice>
          <mc:Fallback xmlns="">
            <p:pic>
              <p:nvPicPr>
                <p:cNvPr id="40" name="Entrada de lápiz 39">
                  <a:extLst>
                    <a:ext uri="{FF2B5EF4-FFF2-40B4-BE49-F238E27FC236}">
                      <a16:creationId xmlns:a16="http://schemas.microsoft.com/office/drawing/2014/main" id="{66443875-C675-4387-A61C-B8F07F30E630}"/>
                    </a:ext>
                  </a:extLst>
                </p:cNvPr>
                <p:cNvPicPr/>
                <p:nvPr/>
              </p:nvPicPr>
              <p:blipFill>
                <a:blip r:embed="rId75"/>
                <a:stretch>
                  <a:fillRect/>
                </a:stretch>
              </p:blipFill>
              <p:spPr>
                <a:xfrm>
                  <a:off x="5394595" y="879078"/>
                  <a:ext cx="897840" cy="173520"/>
                </a:xfrm>
                <a:prstGeom prst="rect">
                  <a:avLst/>
                </a:prstGeom>
              </p:spPr>
            </p:pic>
          </mc:Fallback>
        </mc:AlternateContent>
      </p:grpSp>
      <p:grpSp>
        <p:nvGrpSpPr>
          <p:cNvPr id="56" name="Grupo 55">
            <a:extLst>
              <a:ext uri="{FF2B5EF4-FFF2-40B4-BE49-F238E27FC236}">
                <a16:creationId xmlns:a16="http://schemas.microsoft.com/office/drawing/2014/main" id="{90BD0849-A7C1-4DFB-97A5-FEA413FD4854}"/>
              </a:ext>
            </a:extLst>
          </p:cNvPr>
          <p:cNvGrpSpPr/>
          <p:nvPr/>
        </p:nvGrpSpPr>
        <p:grpSpPr>
          <a:xfrm>
            <a:off x="5999035" y="745158"/>
            <a:ext cx="1537920" cy="1548360"/>
            <a:chOff x="5999035" y="745158"/>
            <a:chExt cx="1537920" cy="1548360"/>
          </a:xfrm>
        </p:grpSpPr>
        <mc:AlternateContent xmlns:mc="http://schemas.openxmlformats.org/markup-compatibility/2006" xmlns:p14="http://schemas.microsoft.com/office/powerpoint/2010/main">
          <mc:Choice Requires="p14">
            <p:contentPart p14:bwMode="auto" r:id="rId76">
              <p14:nvContentPartPr>
                <p14:cNvPr id="43" name="Entrada de lápiz 42">
                  <a:extLst>
                    <a:ext uri="{FF2B5EF4-FFF2-40B4-BE49-F238E27FC236}">
                      <a16:creationId xmlns:a16="http://schemas.microsoft.com/office/drawing/2014/main" id="{956D8DFC-3645-4A2A-8040-5B90F63C576F}"/>
                    </a:ext>
                  </a:extLst>
                </p14:cNvPr>
                <p14:cNvContentPartPr/>
                <p14:nvPr/>
              </p14:nvContentPartPr>
              <p14:xfrm>
                <a:off x="6127195" y="1021638"/>
                <a:ext cx="290880" cy="1110240"/>
              </p14:xfrm>
            </p:contentPart>
          </mc:Choice>
          <mc:Fallback xmlns="">
            <p:pic>
              <p:nvPicPr>
                <p:cNvPr id="43" name="Entrada de lápiz 42">
                  <a:extLst>
                    <a:ext uri="{FF2B5EF4-FFF2-40B4-BE49-F238E27FC236}">
                      <a16:creationId xmlns:a16="http://schemas.microsoft.com/office/drawing/2014/main" id="{956D8DFC-3645-4A2A-8040-5B90F63C576F}"/>
                    </a:ext>
                  </a:extLst>
                </p:cNvPr>
                <p:cNvPicPr/>
                <p:nvPr/>
              </p:nvPicPr>
              <p:blipFill>
                <a:blip r:embed="rId77"/>
                <a:stretch>
                  <a:fillRect/>
                </a:stretch>
              </p:blipFill>
              <p:spPr>
                <a:xfrm>
                  <a:off x="6118195" y="1012638"/>
                  <a:ext cx="30852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Entrada de lápiz 43">
                  <a:extLst>
                    <a:ext uri="{FF2B5EF4-FFF2-40B4-BE49-F238E27FC236}">
                      <a16:creationId xmlns:a16="http://schemas.microsoft.com/office/drawing/2014/main" id="{FB2733FF-2670-47A9-84E9-612CB6CCEF86}"/>
                    </a:ext>
                  </a:extLst>
                </p14:cNvPr>
                <p14:cNvContentPartPr/>
                <p14:nvPr/>
              </p14:nvContentPartPr>
              <p14:xfrm>
                <a:off x="6071755" y="2142678"/>
                <a:ext cx="502200" cy="18360"/>
              </p14:xfrm>
            </p:contentPart>
          </mc:Choice>
          <mc:Fallback xmlns="">
            <p:pic>
              <p:nvPicPr>
                <p:cNvPr id="44" name="Entrada de lápiz 43">
                  <a:extLst>
                    <a:ext uri="{FF2B5EF4-FFF2-40B4-BE49-F238E27FC236}">
                      <a16:creationId xmlns:a16="http://schemas.microsoft.com/office/drawing/2014/main" id="{FB2733FF-2670-47A9-84E9-612CB6CCEF86}"/>
                    </a:ext>
                  </a:extLst>
                </p:cNvPr>
                <p:cNvPicPr/>
                <p:nvPr/>
              </p:nvPicPr>
              <p:blipFill>
                <a:blip r:embed="rId79"/>
                <a:stretch>
                  <a:fillRect/>
                </a:stretch>
              </p:blipFill>
              <p:spPr>
                <a:xfrm>
                  <a:off x="6062755" y="2133678"/>
                  <a:ext cx="5198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Entrada de lápiz 44">
                  <a:extLst>
                    <a:ext uri="{FF2B5EF4-FFF2-40B4-BE49-F238E27FC236}">
                      <a16:creationId xmlns:a16="http://schemas.microsoft.com/office/drawing/2014/main" id="{F5C4780D-E023-48D0-A037-39F3AF616376}"/>
                    </a:ext>
                  </a:extLst>
                </p14:cNvPr>
                <p14:cNvContentPartPr/>
                <p14:nvPr/>
              </p14:nvContentPartPr>
              <p14:xfrm>
                <a:off x="5999035" y="2166798"/>
                <a:ext cx="185760" cy="110520"/>
              </p14:xfrm>
            </p:contentPart>
          </mc:Choice>
          <mc:Fallback xmlns="">
            <p:pic>
              <p:nvPicPr>
                <p:cNvPr id="45" name="Entrada de lápiz 44">
                  <a:extLst>
                    <a:ext uri="{FF2B5EF4-FFF2-40B4-BE49-F238E27FC236}">
                      <a16:creationId xmlns:a16="http://schemas.microsoft.com/office/drawing/2014/main" id="{F5C4780D-E023-48D0-A037-39F3AF616376}"/>
                    </a:ext>
                  </a:extLst>
                </p:cNvPr>
                <p:cNvPicPr/>
                <p:nvPr/>
              </p:nvPicPr>
              <p:blipFill>
                <a:blip r:embed="rId81"/>
                <a:stretch>
                  <a:fillRect/>
                </a:stretch>
              </p:blipFill>
              <p:spPr>
                <a:xfrm>
                  <a:off x="5990035" y="2158158"/>
                  <a:ext cx="2034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Entrada de lápiz 45">
                  <a:extLst>
                    <a:ext uri="{FF2B5EF4-FFF2-40B4-BE49-F238E27FC236}">
                      <a16:creationId xmlns:a16="http://schemas.microsoft.com/office/drawing/2014/main" id="{92188AB6-097A-409C-B9F1-96F7B8D7CC03}"/>
                    </a:ext>
                  </a:extLst>
                </p14:cNvPr>
                <p14:cNvContentPartPr/>
                <p14:nvPr/>
              </p14:nvContentPartPr>
              <p14:xfrm>
                <a:off x="6091195" y="2173638"/>
                <a:ext cx="203400" cy="119880"/>
              </p14:xfrm>
            </p:contentPart>
          </mc:Choice>
          <mc:Fallback xmlns="">
            <p:pic>
              <p:nvPicPr>
                <p:cNvPr id="46" name="Entrada de lápiz 45">
                  <a:extLst>
                    <a:ext uri="{FF2B5EF4-FFF2-40B4-BE49-F238E27FC236}">
                      <a16:creationId xmlns:a16="http://schemas.microsoft.com/office/drawing/2014/main" id="{92188AB6-097A-409C-B9F1-96F7B8D7CC03}"/>
                    </a:ext>
                  </a:extLst>
                </p:cNvPr>
                <p:cNvPicPr/>
                <p:nvPr/>
              </p:nvPicPr>
              <p:blipFill>
                <a:blip r:embed="rId83"/>
                <a:stretch>
                  <a:fillRect/>
                </a:stretch>
              </p:blipFill>
              <p:spPr>
                <a:xfrm>
                  <a:off x="6082555" y="2164638"/>
                  <a:ext cx="221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Entrada de lápiz 46">
                  <a:extLst>
                    <a:ext uri="{FF2B5EF4-FFF2-40B4-BE49-F238E27FC236}">
                      <a16:creationId xmlns:a16="http://schemas.microsoft.com/office/drawing/2014/main" id="{1E7CFD22-6B24-49ED-8CF5-3417656D9464}"/>
                    </a:ext>
                  </a:extLst>
                </p14:cNvPr>
                <p14:cNvContentPartPr/>
                <p14:nvPr/>
              </p14:nvContentPartPr>
              <p14:xfrm>
                <a:off x="6271555" y="2192358"/>
                <a:ext cx="135720" cy="70200"/>
              </p14:xfrm>
            </p:contentPart>
          </mc:Choice>
          <mc:Fallback xmlns="">
            <p:pic>
              <p:nvPicPr>
                <p:cNvPr id="47" name="Entrada de lápiz 46">
                  <a:extLst>
                    <a:ext uri="{FF2B5EF4-FFF2-40B4-BE49-F238E27FC236}">
                      <a16:creationId xmlns:a16="http://schemas.microsoft.com/office/drawing/2014/main" id="{1E7CFD22-6B24-49ED-8CF5-3417656D9464}"/>
                    </a:ext>
                  </a:extLst>
                </p:cNvPr>
                <p:cNvPicPr/>
                <p:nvPr/>
              </p:nvPicPr>
              <p:blipFill>
                <a:blip r:embed="rId85"/>
                <a:stretch>
                  <a:fillRect/>
                </a:stretch>
              </p:blipFill>
              <p:spPr>
                <a:xfrm>
                  <a:off x="6262555" y="2183718"/>
                  <a:ext cx="153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Entrada de lápiz 47">
                  <a:extLst>
                    <a:ext uri="{FF2B5EF4-FFF2-40B4-BE49-F238E27FC236}">
                      <a16:creationId xmlns:a16="http://schemas.microsoft.com/office/drawing/2014/main" id="{84D2B284-B79E-462C-9008-567178F94D43}"/>
                    </a:ext>
                  </a:extLst>
                </p14:cNvPr>
                <p14:cNvContentPartPr/>
                <p14:nvPr/>
              </p14:nvContentPartPr>
              <p14:xfrm>
                <a:off x="6414475" y="2179398"/>
                <a:ext cx="167040" cy="88560"/>
              </p14:xfrm>
            </p:contentPart>
          </mc:Choice>
          <mc:Fallback xmlns="">
            <p:pic>
              <p:nvPicPr>
                <p:cNvPr id="48" name="Entrada de lápiz 47">
                  <a:extLst>
                    <a:ext uri="{FF2B5EF4-FFF2-40B4-BE49-F238E27FC236}">
                      <a16:creationId xmlns:a16="http://schemas.microsoft.com/office/drawing/2014/main" id="{84D2B284-B79E-462C-9008-567178F94D43}"/>
                    </a:ext>
                  </a:extLst>
                </p:cNvPr>
                <p:cNvPicPr/>
                <p:nvPr/>
              </p:nvPicPr>
              <p:blipFill>
                <a:blip r:embed="rId87"/>
                <a:stretch>
                  <a:fillRect/>
                </a:stretch>
              </p:blipFill>
              <p:spPr>
                <a:xfrm>
                  <a:off x="6405835" y="2170398"/>
                  <a:ext cx="184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Entrada de lápiz 49">
                  <a:extLst>
                    <a:ext uri="{FF2B5EF4-FFF2-40B4-BE49-F238E27FC236}">
                      <a16:creationId xmlns:a16="http://schemas.microsoft.com/office/drawing/2014/main" id="{9516450E-F69C-4DB8-97D3-FB3BB73F9721}"/>
                    </a:ext>
                  </a:extLst>
                </p14:cNvPr>
                <p14:cNvContentPartPr/>
                <p14:nvPr/>
              </p14:nvContentPartPr>
              <p14:xfrm>
                <a:off x="6217555" y="975918"/>
                <a:ext cx="774000" cy="56160"/>
              </p14:xfrm>
            </p:contentPart>
          </mc:Choice>
          <mc:Fallback xmlns="">
            <p:pic>
              <p:nvPicPr>
                <p:cNvPr id="50" name="Entrada de lápiz 49">
                  <a:extLst>
                    <a:ext uri="{FF2B5EF4-FFF2-40B4-BE49-F238E27FC236}">
                      <a16:creationId xmlns:a16="http://schemas.microsoft.com/office/drawing/2014/main" id="{9516450E-F69C-4DB8-97D3-FB3BB73F9721}"/>
                    </a:ext>
                  </a:extLst>
                </p:cNvPr>
                <p:cNvPicPr/>
                <p:nvPr/>
              </p:nvPicPr>
              <p:blipFill>
                <a:blip r:embed="rId89"/>
                <a:stretch>
                  <a:fillRect/>
                </a:stretch>
              </p:blipFill>
              <p:spPr>
                <a:xfrm>
                  <a:off x="6208915" y="967278"/>
                  <a:ext cx="791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Entrada de lápiz 50">
                  <a:extLst>
                    <a:ext uri="{FF2B5EF4-FFF2-40B4-BE49-F238E27FC236}">
                      <a16:creationId xmlns:a16="http://schemas.microsoft.com/office/drawing/2014/main" id="{CBC8872D-466D-48FB-BB59-FB519F190056}"/>
                    </a:ext>
                  </a:extLst>
                </p14:cNvPr>
                <p14:cNvContentPartPr/>
                <p14:nvPr/>
              </p14:nvContentPartPr>
              <p14:xfrm>
                <a:off x="6325555" y="1940718"/>
                <a:ext cx="683640" cy="41400"/>
              </p14:xfrm>
            </p:contentPart>
          </mc:Choice>
          <mc:Fallback xmlns="">
            <p:pic>
              <p:nvPicPr>
                <p:cNvPr id="51" name="Entrada de lápiz 50">
                  <a:extLst>
                    <a:ext uri="{FF2B5EF4-FFF2-40B4-BE49-F238E27FC236}">
                      <a16:creationId xmlns:a16="http://schemas.microsoft.com/office/drawing/2014/main" id="{CBC8872D-466D-48FB-BB59-FB519F190056}"/>
                    </a:ext>
                  </a:extLst>
                </p:cNvPr>
                <p:cNvPicPr/>
                <p:nvPr/>
              </p:nvPicPr>
              <p:blipFill>
                <a:blip r:embed="rId91"/>
                <a:stretch>
                  <a:fillRect/>
                </a:stretch>
              </p:blipFill>
              <p:spPr>
                <a:xfrm>
                  <a:off x="6316555" y="1931718"/>
                  <a:ext cx="701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Entrada de lápiz 51">
                  <a:extLst>
                    <a:ext uri="{FF2B5EF4-FFF2-40B4-BE49-F238E27FC236}">
                      <a16:creationId xmlns:a16="http://schemas.microsoft.com/office/drawing/2014/main" id="{727FBDF5-6FAB-4D17-84A3-2AA468BB361A}"/>
                    </a:ext>
                  </a:extLst>
                </p14:cNvPr>
                <p14:cNvContentPartPr/>
                <p14:nvPr/>
              </p14:nvContentPartPr>
              <p14:xfrm>
                <a:off x="6933955" y="1903998"/>
                <a:ext cx="138600" cy="98280"/>
              </p14:xfrm>
            </p:contentPart>
          </mc:Choice>
          <mc:Fallback xmlns="">
            <p:pic>
              <p:nvPicPr>
                <p:cNvPr id="52" name="Entrada de lápiz 51">
                  <a:extLst>
                    <a:ext uri="{FF2B5EF4-FFF2-40B4-BE49-F238E27FC236}">
                      <a16:creationId xmlns:a16="http://schemas.microsoft.com/office/drawing/2014/main" id="{727FBDF5-6FAB-4D17-84A3-2AA468BB361A}"/>
                    </a:ext>
                  </a:extLst>
                </p:cNvPr>
                <p:cNvPicPr/>
                <p:nvPr/>
              </p:nvPicPr>
              <p:blipFill>
                <a:blip r:embed="rId93"/>
                <a:stretch>
                  <a:fillRect/>
                </a:stretch>
              </p:blipFill>
              <p:spPr>
                <a:xfrm>
                  <a:off x="6924955" y="1894998"/>
                  <a:ext cx="156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Entrada de lápiz 53">
                  <a:extLst>
                    <a:ext uri="{FF2B5EF4-FFF2-40B4-BE49-F238E27FC236}">
                      <a16:creationId xmlns:a16="http://schemas.microsoft.com/office/drawing/2014/main" id="{287297EE-C0CC-4BFB-B953-A071460B6DA0}"/>
                    </a:ext>
                  </a:extLst>
                </p14:cNvPr>
                <p14:cNvContentPartPr/>
                <p14:nvPr/>
              </p14:nvContentPartPr>
              <p14:xfrm>
                <a:off x="7209715" y="745158"/>
                <a:ext cx="168840" cy="166680"/>
              </p14:xfrm>
            </p:contentPart>
          </mc:Choice>
          <mc:Fallback xmlns="">
            <p:pic>
              <p:nvPicPr>
                <p:cNvPr id="54" name="Entrada de lápiz 53">
                  <a:extLst>
                    <a:ext uri="{FF2B5EF4-FFF2-40B4-BE49-F238E27FC236}">
                      <a16:creationId xmlns:a16="http://schemas.microsoft.com/office/drawing/2014/main" id="{287297EE-C0CC-4BFB-B953-A071460B6DA0}"/>
                    </a:ext>
                  </a:extLst>
                </p:cNvPr>
                <p:cNvPicPr/>
                <p:nvPr/>
              </p:nvPicPr>
              <p:blipFill>
                <a:blip r:embed="rId95"/>
                <a:stretch>
                  <a:fillRect/>
                </a:stretch>
              </p:blipFill>
              <p:spPr>
                <a:xfrm>
                  <a:off x="7200715" y="736158"/>
                  <a:ext cx="186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Entrada de lápiz 54">
                  <a:extLst>
                    <a:ext uri="{FF2B5EF4-FFF2-40B4-BE49-F238E27FC236}">
                      <a16:creationId xmlns:a16="http://schemas.microsoft.com/office/drawing/2014/main" id="{1CC85ED6-4213-42E3-B60F-BBE771E1D509}"/>
                    </a:ext>
                  </a:extLst>
                </p14:cNvPr>
                <p14:cNvContentPartPr/>
                <p14:nvPr/>
              </p14:nvContentPartPr>
              <p14:xfrm>
                <a:off x="7320235" y="1851078"/>
                <a:ext cx="216720" cy="205560"/>
              </p14:xfrm>
            </p:contentPart>
          </mc:Choice>
          <mc:Fallback xmlns="">
            <p:pic>
              <p:nvPicPr>
                <p:cNvPr id="55" name="Entrada de lápiz 54">
                  <a:extLst>
                    <a:ext uri="{FF2B5EF4-FFF2-40B4-BE49-F238E27FC236}">
                      <a16:creationId xmlns:a16="http://schemas.microsoft.com/office/drawing/2014/main" id="{1CC85ED6-4213-42E3-B60F-BBE771E1D509}"/>
                    </a:ext>
                  </a:extLst>
                </p:cNvPr>
                <p:cNvPicPr/>
                <p:nvPr/>
              </p:nvPicPr>
              <p:blipFill>
                <a:blip r:embed="rId97"/>
                <a:stretch>
                  <a:fillRect/>
                </a:stretch>
              </p:blipFill>
              <p:spPr>
                <a:xfrm>
                  <a:off x="7311595" y="1842438"/>
                  <a:ext cx="234360" cy="223200"/>
                </a:xfrm>
                <a:prstGeom prst="rect">
                  <a:avLst/>
                </a:prstGeom>
              </p:spPr>
            </p:pic>
          </mc:Fallback>
        </mc:AlternateContent>
      </p:grpSp>
      <p:grpSp>
        <p:nvGrpSpPr>
          <p:cNvPr id="64" name="Grupo 63">
            <a:extLst>
              <a:ext uri="{FF2B5EF4-FFF2-40B4-BE49-F238E27FC236}">
                <a16:creationId xmlns:a16="http://schemas.microsoft.com/office/drawing/2014/main" id="{106FCD23-8D9D-4D7D-825D-92C84DEADB97}"/>
              </a:ext>
            </a:extLst>
          </p:cNvPr>
          <p:cNvGrpSpPr/>
          <p:nvPr/>
        </p:nvGrpSpPr>
        <p:grpSpPr>
          <a:xfrm>
            <a:off x="6607795" y="1414038"/>
            <a:ext cx="552240" cy="127080"/>
            <a:chOff x="6607795" y="1414038"/>
            <a:chExt cx="552240" cy="127080"/>
          </a:xfrm>
        </p:grpSpPr>
        <mc:AlternateContent xmlns:mc="http://schemas.openxmlformats.org/markup-compatibility/2006" xmlns:p14="http://schemas.microsoft.com/office/powerpoint/2010/main">
          <mc:Choice Requires="p14">
            <p:contentPart p14:bwMode="auto" r:id="rId98">
              <p14:nvContentPartPr>
                <p14:cNvPr id="61" name="Entrada de lápiz 60">
                  <a:extLst>
                    <a:ext uri="{FF2B5EF4-FFF2-40B4-BE49-F238E27FC236}">
                      <a16:creationId xmlns:a16="http://schemas.microsoft.com/office/drawing/2014/main" id="{5A02896F-BBBC-4CD6-A98E-80A7D55893E2}"/>
                    </a:ext>
                  </a:extLst>
                </p14:cNvPr>
                <p14:cNvContentPartPr/>
                <p14:nvPr/>
              </p14:nvContentPartPr>
              <p14:xfrm>
                <a:off x="6607795" y="1418718"/>
                <a:ext cx="125640" cy="122400"/>
              </p14:xfrm>
            </p:contentPart>
          </mc:Choice>
          <mc:Fallback xmlns="">
            <p:pic>
              <p:nvPicPr>
                <p:cNvPr id="61" name="Entrada de lápiz 60">
                  <a:extLst>
                    <a:ext uri="{FF2B5EF4-FFF2-40B4-BE49-F238E27FC236}">
                      <a16:creationId xmlns:a16="http://schemas.microsoft.com/office/drawing/2014/main" id="{5A02896F-BBBC-4CD6-A98E-80A7D55893E2}"/>
                    </a:ext>
                  </a:extLst>
                </p:cNvPr>
                <p:cNvPicPr/>
                <p:nvPr/>
              </p:nvPicPr>
              <p:blipFill>
                <a:blip r:embed="rId99"/>
                <a:stretch>
                  <a:fillRect/>
                </a:stretch>
              </p:blipFill>
              <p:spPr>
                <a:xfrm>
                  <a:off x="6598795" y="1409718"/>
                  <a:ext cx="143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Entrada de lápiz 61">
                  <a:extLst>
                    <a:ext uri="{FF2B5EF4-FFF2-40B4-BE49-F238E27FC236}">
                      <a16:creationId xmlns:a16="http://schemas.microsoft.com/office/drawing/2014/main" id="{103DC19D-0A58-46C6-BB6D-7D3825BB66E1}"/>
                    </a:ext>
                  </a:extLst>
                </p14:cNvPr>
                <p14:cNvContentPartPr/>
                <p14:nvPr/>
              </p14:nvContentPartPr>
              <p14:xfrm>
                <a:off x="6726235" y="1445718"/>
                <a:ext cx="173880" cy="86760"/>
              </p14:xfrm>
            </p:contentPart>
          </mc:Choice>
          <mc:Fallback xmlns="">
            <p:pic>
              <p:nvPicPr>
                <p:cNvPr id="62" name="Entrada de lápiz 61">
                  <a:extLst>
                    <a:ext uri="{FF2B5EF4-FFF2-40B4-BE49-F238E27FC236}">
                      <a16:creationId xmlns:a16="http://schemas.microsoft.com/office/drawing/2014/main" id="{103DC19D-0A58-46C6-BB6D-7D3825BB66E1}"/>
                    </a:ext>
                  </a:extLst>
                </p:cNvPr>
                <p:cNvPicPr/>
                <p:nvPr/>
              </p:nvPicPr>
              <p:blipFill>
                <a:blip r:embed="rId101"/>
                <a:stretch>
                  <a:fillRect/>
                </a:stretch>
              </p:blipFill>
              <p:spPr>
                <a:xfrm>
                  <a:off x="6717595" y="1437078"/>
                  <a:ext cx="191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Entrada de lápiz 62">
                  <a:extLst>
                    <a:ext uri="{FF2B5EF4-FFF2-40B4-BE49-F238E27FC236}">
                      <a16:creationId xmlns:a16="http://schemas.microsoft.com/office/drawing/2014/main" id="{0FCBD1FA-B991-4E21-8BEC-D0CC9205E8FB}"/>
                    </a:ext>
                  </a:extLst>
                </p14:cNvPr>
                <p14:cNvContentPartPr/>
                <p14:nvPr/>
              </p14:nvContentPartPr>
              <p14:xfrm>
                <a:off x="6932155" y="1414038"/>
                <a:ext cx="227880" cy="110880"/>
              </p14:xfrm>
            </p:contentPart>
          </mc:Choice>
          <mc:Fallback xmlns="">
            <p:pic>
              <p:nvPicPr>
                <p:cNvPr id="63" name="Entrada de lápiz 62">
                  <a:extLst>
                    <a:ext uri="{FF2B5EF4-FFF2-40B4-BE49-F238E27FC236}">
                      <a16:creationId xmlns:a16="http://schemas.microsoft.com/office/drawing/2014/main" id="{0FCBD1FA-B991-4E21-8BEC-D0CC9205E8FB}"/>
                    </a:ext>
                  </a:extLst>
                </p:cNvPr>
                <p:cNvPicPr/>
                <p:nvPr/>
              </p:nvPicPr>
              <p:blipFill>
                <a:blip r:embed="rId103"/>
                <a:stretch>
                  <a:fillRect/>
                </a:stretch>
              </p:blipFill>
              <p:spPr>
                <a:xfrm>
                  <a:off x="6923155" y="1405398"/>
                  <a:ext cx="245520" cy="128520"/>
                </a:xfrm>
                <a:prstGeom prst="rect">
                  <a:avLst/>
                </a:prstGeom>
              </p:spPr>
            </p:pic>
          </mc:Fallback>
        </mc:AlternateContent>
      </p:grpSp>
      <p:grpSp>
        <p:nvGrpSpPr>
          <p:cNvPr id="132" name="Grupo 131">
            <a:extLst>
              <a:ext uri="{FF2B5EF4-FFF2-40B4-BE49-F238E27FC236}">
                <a16:creationId xmlns:a16="http://schemas.microsoft.com/office/drawing/2014/main" id="{914E4C70-1712-46CD-9093-A861790AA2D0}"/>
              </a:ext>
            </a:extLst>
          </p:cNvPr>
          <p:cNvGrpSpPr/>
          <p:nvPr/>
        </p:nvGrpSpPr>
        <p:grpSpPr>
          <a:xfrm>
            <a:off x="258475" y="4451358"/>
            <a:ext cx="661320" cy="579600"/>
            <a:chOff x="258475" y="4451358"/>
            <a:chExt cx="661320" cy="579600"/>
          </a:xfrm>
        </p:grpSpPr>
        <mc:AlternateContent xmlns:mc="http://schemas.openxmlformats.org/markup-compatibility/2006" xmlns:p14="http://schemas.microsoft.com/office/powerpoint/2010/main">
          <mc:Choice Requires="p14">
            <p:contentPart p14:bwMode="auto" r:id="rId104">
              <p14:nvContentPartPr>
                <p14:cNvPr id="100" name="Entrada de lápiz 99">
                  <a:extLst>
                    <a:ext uri="{FF2B5EF4-FFF2-40B4-BE49-F238E27FC236}">
                      <a16:creationId xmlns:a16="http://schemas.microsoft.com/office/drawing/2014/main" id="{E3F826CA-7203-4799-9866-478D14F019F8}"/>
                    </a:ext>
                  </a:extLst>
                </p14:cNvPr>
                <p14:cNvContentPartPr/>
                <p14:nvPr/>
              </p14:nvContentPartPr>
              <p14:xfrm>
                <a:off x="322195" y="4451358"/>
                <a:ext cx="140400" cy="212040"/>
              </p14:xfrm>
            </p:contentPart>
          </mc:Choice>
          <mc:Fallback xmlns="">
            <p:pic>
              <p:nvPicPr>
                <p:cNvPr id="100" name="Entrada de lápiz 99">
                  <a:extLst>
                    <a:ext uri="{FF2B5EF4-FFF2-40B4-BE49-F238E27FC236}">
                      <a16:creationId xmlns:a16="http://schemas.microsoft.com/office/drawing/2014/main" id="{E3F826CA-7203-4799-9866-478D14F019F8}"/>
                    </a:ext>
                  </a:extLst>
                </p:cNvPr>
                <p:cNvPicPr/>
                <p:nvPr/>
              </p:nvPicPr>
              <p:blipFill>
                <a:blip r:embed="rId105"/>
                <a:stretch>
                  <a:fillRect/>
                </a:stretch>
              </p:blipFill>
              <p:spPr>
                <a:xfrm>
                  <a:off x="313555" y="4442358"/>
                  <a:ext cx="158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Entrada de lápiz 100">
                  <a:extLst>
                    <a:ext uri="{FF2B5EF4-FFF2-40B4-BE49-F238E27FC236}">
                      <a16:creationId xmlns:a16="http://schemas.microsoft.com/office/drawing/2014/main" id="{5CC1E9F4-E092-4586-B7F7-0CF8466545B8}"/>
                    </a:ext>
                  </a:extLst>
                </p14:cNvPr>
                <p14:cNvContentPartPr/>
                <p14:nvPr/>
              </p14:nvContentPartPr>
              <p14:xfrm>
                <a:off x="258475" y="4710918"/>
                <a:ext cx="437760" cy="16560"/>
              </p14:xfrm>
            </p:contentPart>
          </mc:Choice>
          <mc:Fallback xmlns="">
            <p:pic>
              <p:nvPicPr>
                <p:cNvPr id="101" name="Entrada de lápiz 100">
                  <a:extLst>
                    <a:ext uri="{FF2B5EF4-FFF2-40B4-BE49-F238E27FC236}">
                      <a16:creationId xmlns:a16="http://schemas.microsoft.com/office/drawing/2014/main" id="{5CC1E9F4-E092-4586-B7F7-0CF8466545B8}"/>
                    </a:ext>
                  </a:extLst>
                </p:cNvPr>
                <p:cNvPicPr/>
                <p:nvPr/>
              </p:nvPicPr>
              <p:blipFill>
                <a:blip r:embed="rId107"/>
                <a:stretch>
                  <a:fillRect/>
                </a:stretch>
              </p:blipFill>
              <p:spPr>
                <a:xfrm>
                  <a:off x="249835" y="4701918"/>
                  <a:ext cx="455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Entrada de lápiz 101">
                  <a:extLst>
                    <a:ext uri="{FF2B5EF4-FFF2-40B4-BE49-F238E27FC236}">
                      <a16:creationId xmlns:a16="http://schemas.microsoft.com/office/drawing/2014/main" id="{EFDC043B-D0E1-463E-93A5-2E00FB5D11BC}"/>
                    </a:ext>
                  </a:extLst>
                </p14:cNvPr>
                <p14:cNvContentPartPr/>
                <p14:nvPr/>
              </p14:nvContentPartPr>
              <p14:xfrm>
                <a:off x="304555" y="4803798"/>
                <a:ext cx="108000" cy="211320"/>
              </p14:xfrm>
            </p:contentPart>
          </mc:Choice>
          <mc:Fallback xmlns="">
            <p:pic>
              <p:nvPicPr>
                <p:cNvPr id="102" name="Entrada de lápiz 101">
                  <a:extLst>
                    <a:ext uri="{FF2B5EF4-FFF2-40B4-BE49-F238E27FC236}">
                      <a16:creationId xmlns:a16="http://schemas.microsoft.com/office/drawing/2014/main" id="{EFDC043B-D0E1-463E-93A5-2E00FB5D11BC}"/>
                    </a:ext>
                  </a:extLst>
                </p:cNvPr>
                <p:cNvPicPr/>
                <p:nvPr/>
              </p:nvPicPr>
              <p:blipFill>
                <a:blip r:embed="rId109"/>
                <a:stretch>
                  <a:fillRect/>
                </a:stretch>
              </p:blipFill>
              <p:spPr>
                <a:xfrm>
                  <a:off x="295555" y="4795158"/>
                  <a:ext cx="125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3" name="Entrada de lápiz 102">
                  <a:extLst>
                    <a:ext uri="{FF2B5EF4-FFF2-40B4-BE49-F238E27FC236}">
                      <a16:creationId xmlns:a16="http://schemas.microsoft.com/office/drawing/2014/main" id="{A80E7366-7421-4B60-BFF7-07D0CDB29B0D}"/>
                    </a:ext>
                  </a:extLst>
                </p14:cNvPr>
                <p14:cNvContentPartPr/>
                <p14:nvPr/>
              </p14:nvContentPartPr>
              <p14:xfrm>
                <a:off x="488515" y="4954638"/>
                <a:ext cx="7920" cy="76320"/>
              </p14:xfrm>
            </p:contentPart>
          </mc:Choice>
          <mc:Fallback xmlns="">
            <p:pic>
              <p:nvPicPr>
                <p:cNvPr id="103" name="Entrada de lápiz 102">
                  <a:extLst>
                    <a:ext uri="{FF2B5EF4-FFF2-40B4-BE49-F238E27FC236}">
                      <a16:creationId xmlns:a16="http://schemas.microsoft.com/office/drawing/2014/main" id="{A80E7366-7421-4B60-BFF7-07D0CDB29B0D}"/>
                    </a:ext>
                  </a:extLst>
                </p:cNvPr>
                <p:cNvPicPr/>
                <p:nvPr/>
              </p:nvPicPr>
              <p:blipFill>
                <a:blip r:embed="rId111"/>
                <a:stretch>
                  <a:fillRect/>
                </a:stretch>
              </p:blipFill>
              <p:spPr>
                <a:xfrm>
                  <a:off x="479875" y="4945638"/>
                  <a:ext cx="25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4" name="Entrada de lápiz 103">
                  <a:extLst>
                    <a:ext uri="{FF2B5EF4-FFF2-40B4-BE49-F238E27FC236}">
                      <a16:creationId xmlns:a16="http://schemas.microsoft.com/office/drawing/2014/main" id="{CC552DDC-3D7A-46F7-A166-90A8C9E1E902}"/>
                    </a:ext>
                  </a:extLst>
                </p14:cNvPr>
                <p14:cNvContentPartPr/>
                <p14:nvPr/>
              </p14:nvContentPartPr>
              <p14:xfrm>
                <a:off x="430195" y="4958598"/>
                <a:ext cx="115200" cy="45000"/>
              </p14:xfrm>
            </p:contentPart>
          </mc:Choice>
          <mc:Fallback xmlns="">
            <p:pic>
              <p:nvPicPr>
                <p:cNvPr id="104" name="Entrada de lápiz 103">
                  <a:extLst>
                    <a:ext uri="{FF2B5EF4-FFF2-40B4-BE49-F238E27FC236}">
                      <a16:creationId xmlns:a16="http://schemas.microsoft.com/office/drawing/2014/main" id="{CC552DDC-3D7A-46F7-A166-90A8C9E1E902}"/>
                    </a:ext>
                  </a:extLst>
                </p:cNvPr>
                <p:cNvPicPr/>
                <p:nvPr/>
              </p:nvPicPr>
              <p:blipFill>
                <a:blip r:embed="rId113"/>
                <a:stretch>
                  <a:fillRect/>
                </a:stretch>
              </p:blipFill>
              <p:spPr>
                <a:xfrm>
                  <a:off x="421195" y="4949598"/>
                  <a:ext cx="132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5" name="Entrada de lápiz 104">
                  <a:extLst>
                    <a:ext uri="{FF2B5EF4-FFF2-40B4-BE49-F238E27FC236}">
                      <a16:creationId xmlns:a16="http://schemas.microsoft.com/office/drawing/2014/main" id="{43BC474F-38E1-4455-BEA5-ADD7BDB47874}"/>
                    </a:ext>
                  </a:extLst>
                </p14:cNvPr>
                <p14:cNvContentPartPr/>
                <p14:nvPr/>
              </p14:nvContentPartPr>
              <p14:xfrm>
                <a:off x="578155" y="4922598"/>
                <a:ext cx="19440" cy="102240"/>
              </p14:xfrm>
            </p:contentPart>
          </mc:Choice>
          <mc:Fallback xmlns="">
            <p:pic>
              <p:nvPicPr>
                <p:cNvPr id="105" name="Entrada de lápiz 104">
                  <a:extLst>
                    <a:ext uri="{FF2B5EF4-FFF2-40B4-BE49-F238E27FC236}">
                      <a16:creationId xmlns:a16="http://schemas.microsoft.com/office/drawing/2014/main" id="{43BC474F-38E1-4455-BEA5-ADD7BDB47874}"/>
                    </a:ext>
                  </a:extLst>
                </p:cNvPr>
                <p:cNvPicPr/>
                <p:nvPr/>
              </p:nvPicPr>
              <p:blipFill>
                <a:blip r:embed="rId115"/>
                <a:stretch>
                  <a:fillRect/>
                </a:stretch>
              </p:blipFill>
              <p:spPr>
                <a:xfrm>
                  <a:off x="569515" y="4913598"/>
                  <a:ext cx="37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6" name="Entrada de lápiz 105">
                  <a:extLst>
                    <a:ext uri="{FF2B5EF4-FFF2-40B4-BE49-F238E27FC236}">
                      <a16:creationId xmlns:a16="http://schemas.microsoft.com/office/drawing/2014/main" id="{1E0D18C7-BA20-4D6F-8A75-66CCBE9F69E4}"/>
                    </a:ext>
                  </a:extLst>
                </p14:cNvPr>
                <p14:cNvContentPartPr/>
                <p14:nvPr/>
              </p14:nvContentPartPr>
              <p14:xfrm>
                <a:off x="556195" y="4939878"/>
                <a:ext cx="141480" cy="81720"/>
              </p14:xfrm>
            </p:contentPart>
          </mc:Choice>
          <mc:Fallback xmlns="">
            <p:pic>
              <p:nvPicPr>
                <p:cNvPr id="106" name="Entrada de lápiz 105">
                  <a:extLst>
                    <a:ext uri="{FF2B5EF4-FFF2-40B4-BE49-F238E27FC236}">
                      <a16:creationId xmlns:a16="http://schemas.microsoft.com/office/drawing/2014/main" id="{1E0D18C7-BA20-4D6F-8A75-66CCBE9F69E4}"/>
                    </a:ext>
                  </a:extLst>
                </p:cNvPr>
                <p:cNvPicPr/>
                <p:nvPr/>
              </p:nvPicPr>
              <p:blipFill>
                <a:blip r:embed="rId117"/>
                <a:stretch>
                  <a:fillRect/>
                </a:stretch>
              </p:blipFill>
              <p:spPr>
                <a:xfrm>
                  <a:off x="547555" y="4930878"/>
                  <a:ext cx="159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7" name="Entrada de lápiz 106">
                  <a:extLst>
                    <a:ext uri="{FF2B5EF4-FFF2-40B4-BE49-F238E27FC236}">
                      <a16:creationId xmlns:a16="http://schemas.microsoft.com/office/drawing/2014/main" id="{C56050C7-BF35-418C-85E8-925701D5DC04}"/>
                    </a:ext>
                  </a:extLst>
                </p14:cNvPr>
                <p14:cNvContentPartPr/>
                <p14:nvPr/>
              </p14:nvContentPartPr>
              <p14:xfrm>
                <a:off x="842035" y="4663038"/>
                <a:ext cx="77760" cy="9720"/>
              </p14:xfrm>
            </p:contentPart>
          </mc:Choice>
          <mc:Fallback xmlns="">
            <p:pic>
              <p:nvPicPr>
                <p:cNvPr id="107" name="Entrada de lápiz 106">
                  <a:extLst>
                    <a:ext uri="{FF2B5EF4-FFF2-40B4-BE49-F238E27FC236}">
                      <a16:creationId xmlns:a16="http://schemas.microsoft.com/office/drawing/2014/main" id="{C56050C7-BF35-418C-85E8-925701D5DC04}"/>
                    </a:ext>
                  </a:extLst>
                </p:cNvPr>
                <p:cNvPicPr/>
                <p:nvPr/>
              </p:nvPicPr>
              <p:blipFill>
                <a:blip r:embed="rId119"/>
                <a:stretch>
                  <a:fillRect/>
                </a:stretch>
              </p:blipFill>
              <p:spPr>
                <a:xfrm>
                  <a:off x="833035" y="4654038"/>
                  <a:ext cx="95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8" name="Entrada de lápiz 107">
                  <a:extLst>
                    <a:ext uri="{FF2B5EF4-FFF2-40B4-BE49-F238E27FC236}">
                      <a16:creationId xmlns:a16="http://schemas.microsoft.com/office/drawing/2014/main" id="{7CC18B92-827E-44D1-B195-A3F8C684F95B}"/>
                    </a:ext>
                  </a:extLst>
                </p14:cNvPr>
                <p14:cNvContentPartPr/>
                <p14:nvPr/>
              </p14:nvContentPartPr>
              <p14:xfrm>
                <a:off x="847075" y="4713078"/>
                <a:ext cx="60840" cy="16920"/>
              </p14:xfrm>
            </p:contentPart>
          </mc:Choice>
          <mc:Fallback xmlns="">
            <p:pic>
              <p:nvPicPr>
                <p:cNvPr id="108" name="Entrada de lápiz 107">
                  <a:extLst>
                    <a:ext uri="{FF2B5EF4-FFF2-40B4-BE49-F238E27FC236}">
                      <a16:creationId xmlns:a16="http://schemas.microsoft.com/office/drawing/2014/main" id="{7CC18B92-827E-44D1-B195-A3F8C684F95B}"/>
                    </a:ext>
                  </a:extLst>
                </p:cNvPr>
                <p:cNvPicPr/>
                <p:nvPr/>
              </p:nvPicPr>
              <p:blipFill>
                <a:blip r:embed="rId121"/>
                <a:stretch>
                  <a:fillRect/>
                </a:stretch>
              </p:blipFill>
              <p:spPr>
                <a:xfrm>
                  <a:off x="838435" y="4704078"/>
                  <a:ext cx="78480" cy="34560"/>
                </a:xfrm>
                <a:prstGeom prst="rect">
                  <a:avLst/>
                </a:prstGeom>
              </p:spPr>
            </p:pic>
          </mc:Fallback>
        </mc:AlternateContent>
      </p:grpSp>
      <p:grpSp>
        <p:nvGrpSpPr>
          <p:cNvPr id="131" name="Grupo 130">
            <a:extLst>
              <a:ext uri="{FF2B5EF4-FFF2-40B4-BE49-F238E27FC236}">
                <a16:creationId xmlns:a16="http://schemas.microsoft.com/office/drawing/2014/main" id="{7074C8B2-5D96-48B3-9CE0-1527AF5D4D5F}"/>
              </a:ext>
            </a:extLst>
          </p:cNvPr>
          <p:cNvGrpSpPr/>
          <p:nvPr/>
        </p:nvGrpSpPr>
        <p:grpSpPr>
          <a:xfrm>
            <a:off x="1175395" y="4434438"/>
            <a:ext cx="1477080" cy="510840"/>
            <a:chOff x="1175395" y="4434438"/>
            <a:chExt cx="1477080" cy="510840"/>
          </a:xfrm>
        </p:grpSpPr>
        <mc:AlternateContent xmlns:mc="http://schemas.openxmlformats.org/markup-compatibility/2006" xmlns:p14="http://schemas.microsoft.com/office/powerpoint/2010/main">
          <mc:Choice Requires="p14">
            <p:contentPart p14:bwMode="auto" r:id="rId122">
              <p14:nvContentPartPr>
                <p14:cNvPr id="109" name="Entrada de lápiz 108">
                  <a:extLst>
                    <a:ext uri="{FF2B5EF4-FFF2-40B4-BE49-F238E27FC236}">
                      <a16:creationId xmlns:a16="http://schemas.microsoft.com/office/drawing/2014/main" id="{87771A0F-A257-45A3-92BF-D757AEDB7C43}"/>
                    </a:ext>
                  </a:extLst>
                </p14:cNvPr>
                <p14:cNvContentPartPr/>
                <p14:nvPr/>
              </p14:nvContentPartPr>
              <p14:xfrm>
                <a:off x="1326235" y="4457838"/>
                <a:ext cx="36000" cy="176760"/>
              </p14:xfrm>
            </p:contentPart>
          </mc:Choice>
          <mc:Fallback xmlns="">
            <p:pic>
              <p:nvPicPr>
                <p:cNvPr id="109" name="Entrada de lápiz 108">
                  <a:extLst>
                    <a:ext uri="{FF2B5EF4-FFF2-40B4-BE49-F238E27FC236}">
                      <a16:creationId xmlns:a16="http://schemas.microsoft.com/office/drawing/2014/main" id="{87771A0F-A257-45A3-92BF-D757AEDB7C43}"/>
                    </a:ext>
                  </a:extLst>
                </p:cNvPr>
                <p:cNvPicPr/>
                <p:nvPr/>
              </p:nvPicPr>
              <p:blipFill>
                <a:blip r:embed="rId123"/>
                <a:stretch>
                  <a:fillRect/>
                </a:stretch>
              </p:blipFill>
              <p:spPr>
                <a:xfrm>
                  <a:off x="1317235" y="4448838"/>
                  <a:ext cx="53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0" name="Entrada de lápiz 109">
                  <a:extLst>
                    <a:ext uri="{FF2B5EF4-FFF2-40B4-BE49-F238E27FC236}">
                      <a16:creationId xmlns:a16="http://schemas.microsoft.com/office/drawing/2014/main" id="{6D53BB55-91D1-4F68-BE35-1E299C9CAD32}"/>
                    </a:ext>
                  </a:extLst>
                </p14:cNvPr>
                <p14:cNvContentPartPr/>
                <p14:nvPr/>
              </p14:nvContentPartPr>
              <p14:xfrm>
                <a:off x="1175395" y="4647198"/>
                <a:ext cx="492120" cy="28440"/>
              </p14:xfrm>
            </p:contentPart>
          </mc:Choice>
          <mc:Fallback xmlns="">
            <p:pic>
              <p:nvPicPr>
                <p:cNvPr id="110" name="Entrada de lápiz 109">
                  <a:extLst>
                    <a:ext uri="{FF2B5EF4-FFF2-40B4-BE49-F238E27FC236}">
                      <a16:creationId xmlns:a16="http://schemas.microsoft.com/office/drawing/2014/main" id="{6D53BB55-91D1-4F68-BE35-1E299C9CAD32}"/>
                    </a:ext>
                  </a:extLst>
                </p:cNvPr>
                <p:cNvPicPr/>
                <p:nvPr/>
              </p:nvPicPr>
              <p:blipFill>
                <a:blip r:embed="rId125"/>
                <a:stretch>
                  <a:fillRect/>
                </a:stretch>
              </p:blipFill>
              <p:spPr>
                <a:xfrm>
                  <a:off x="1166755" y="4638558"/>
                  <a:ext cx="509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1" name="Entrada de lápiz 110">
                  <a:extLst>
                    <a:ext uri="{FF2B5EF4-FFF2-40B4-BE49-F238E27FC236}">
                      <a16:creationId xmlns:a16="http://schemas.microsoft.com/office/drawing/2014/main" id="{2BDB1576-1DBA-4CF6-A94E-AB757F0EA933}"/>
                    </a:ext>
                  </a:extLst>
                </p14:cNvPr>
                <p14:cNvContentPartPr/>
                <p14:nvPr/>
              </p14:nvContentPartPr>
              <p14:xfrm>
                <a:off x="1222915" y="4831518"/>
                <a:ext cx="50760" cy="108360"/>
              </p14:xfrm>
            </p:contentPart>
          </mc:Choice>
          <mc:Fallback xmlns="">
            <p:pic>
              <p:nvPicPr>
                <p:cNvPr id="111" name="Entrada de lápiz 110">
                  <a:extLst>
                    <a:ext uri="{FF2B5EF4-FFF2-40B4-BE49-F238E27FC236}">
                      <a16:creationId xmlns:a16="http://schemas.microsoft.com/office/drawing/2014/main" id="{2BDB1576-1DBA-4CF6-A94E-AB757F0EA933}"/>
                    </a:ext>
                  </a:extLst>
                </p:cNvPr>
                <p:cNvPicPr/>
                <p:nvPr/>
              </p:nvPicPr>
              <p:blipFill>
                <a:blip r:embed="rId127"/>
                <a:stretch>
                  <a:fillRect/>
                </a:stretch>
              </p:blipFill>
              <p:spPr>
                <a:xfrm>
                  <a:off x="1213915" y="4822878"/>
                  <a:ext cx="68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2" name="Entrada de lápiz 111">
                  <a:extLst>
                    <a:ext uri="{FF2B5EF4-FFF2-40B4-BE49-F238E27FC236}">
                      <a16:creationId xmlns:a16="http://schemas.microsoft.com/office/drawing/2014/main" id="{DCD950DC-6FCF-4777-84E2-15D1356CFB78}"/>
                    </a:ext>
                  </a:extLst>
                </p14:cNvPr>
                <p14:cNvContentPartPr/>
                <p14:nvPr/>
              </p14:nvContentPartPr>
              <p14:xfrm>
                <a:off x="1320835" y="4868598"/>
                <a:ext cx="89640" cy="76680"/>
              </p14:xfrm>
            </p:contentPart>
          </mc:Choice>
          <mc:Fallback xmlns="">
            <p:pic>
              <p:nvPicPr>
                <p:cNvPr id="112" name="Entrada de lápiz 111">
                  <a:extLst>
                    <a:ext uri="{FF2B5EF4-FFF2-40B4-BE49-F238E27FC236}">
                      <a16:creationId xmlns:a16="http://schemas.microsoft.com/office/drawing/2014/main" id="{DCD950DC-6FCF-4777-84E2-15D1356CFB78}"/>
                    </a:ext>
                  </a:extLst>
                </p:cNvPr>
                <p:cNvPicPr/>
                <p:nvPr/>
              </p:nvPicPr>
              <p:blipFill>
                <a:blip r:embed="rId129"/>
                <a:stretch>
                  <a:fillRect/>
                </a:stretch>
              </p:blipFill>
              <p:spPr>
                <a:xfrm>
                  <a:off x="1311835" y="4859598"/>
                  <a:ext cx="107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Entrada de lápiz 112">
                  <a:extLst>
                    <a:ext uri="{FF2B5EF4-FFF2-40B4-BE49-F238E27FC236}">
                      <a16:creationId xmlns:a16="http://schemas.microsoft.com/office/drawing/2014/main" id="{B2BA186A-234C-4877-A930-ED209129628A}"/>
                    </a:ext>
                  </a:extLst>
                </p14:cNvPr>
                <p14:cNvContentPartPr/>
                <p14:nvPr/>
              </p14:nvContentPartPr>
              <p14:xfrm>
                <a:off x="1489675" y="4818918"/>
                <a:ext cx="137880" cy="99360"/>
              </p14:xfrm>
            </p:contentPart>
          </mc:Choice>
          <mc:Fallback xmlns="">
            <p:pic>
              <p:nvPicPr>
                <p:cNvPr id="113" name="Entrada de lápiz 112">
                  <a:extLst>
                    <a:ext uri="{FF2B5EF4-FFF2-40B4-BE49-F238E27FC236}">
                      <a16:creationId xmlns:a16="http://schemas.microsoft.com/office/drawing/2014/main" id="{B2BA186A-234C-4877-A930-ED209129628A}"/>
                    </a:ext>
                  </a:extLst>
                </p:cNvPr>
                <p:cNvPicPr/>
                <p:nvPr/>
              </p:nvPicPr>
              <p:blipFill>
                <a:blip r:embed="rId131"/>
                <a:stretch>
                  <a:fillRect/>
                </a:stretch>
              </p:blipFill>
              <p:spPr>
                <a:xfrm>
                  <a:off x="1480675" y="4809918"/>
                  <a:ext cx="155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4" name="Entrada de lápiz 113">
                  <a:extLst>
                    <a:ext uri="{FF2B5EF4-FFF2-40B4-BE49-F238E27FC236}">
                      <a16:creationId xmlns:a16="http://schemas.microsoft.com/office/drawing/2014/main" id="{D09A09F4-B3FB-4661-91F7-73F41F125B64}"/>
                    </a:ext>
                  </a:extLst>
                </p14:cNvPr>
                <p14:cNvContentPartPr/>
                <p14:nvPr/>
              </p14:nvContentPartPr>
              <p14:xfrm>
                <a:off x="1807195" y="4622718"/>
                <a:ext cx="8640" cy="96840"/>
              </p14:xfrm>
            </p:contentPart>
          </mc:Choice>
          <mc:Fallback xmlns="">
            <p:pic>
              <p:nvPicPr>
                <p:cNvPr id="114" name="Entrada de lápiz 113">
                  <a:extLst>
                    <a:ext uri="{FF2B5EF4-FFF2-40B4-BE49-F238E27FC236}">
                      <a16:creationId xmlns:a16="http://schemas.microsoft.com/office/drawing/2014/main" id="{D09A09F4-B3FB-4661-91F7-73F41F125B64}"/>
                    </a:ext>
                  </a:extLst>
                </p:cNvPr>
                <p:cNvPicPr/>
                <p:nvPr/>
              </p:nvPicPr>
              <p:blipFill>
                <a:blip r:embed="rId133"/>
                <a:stretch>
                  <a:fillRect/>
                </a:stretch>
              </p:blipFill>
              <p:spPr>
                <a:xfrm>
                  <a:off x="1798195" y="4614078"/>
                  <a:ext cx="26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5" name="Entrada de lápiz 114">
                  <a:extLst>
                    <a:ext uri="{FF2B5EF4-FFF2-40B4-BE49-F238E27FC236}">
                      <a16:creationId xmlns:a16="http://schemas.microsoft.com/office/drawing/2014/main" id="{695E23D1-8DE4-4FB4-992E-891BD031909D}"/>
                    </a:ext>
                  </a:extLst>
                </p14:cNvPr>
                <p14:cNvContentPartPr/>
                <p14:nvPr/>
              </p14:nvContentPartPr>
              <p14:xfrm>
                <a:off x="1771555" y="4689318"/>
                <a:ext cx="74880" cy="14040"/>
              </p14:xfrm>
            </p:contentPart>
          </mc:Choice>
          <mc:Fallback xmlns="">
            <p:pic>
              <p:nvPicPr>
                <p:cNvPr id="115" name="Entrada de lápiz 114">
                  <a:extLst>
                    <a:ext uri="{FF2B5EF4-FFF2-40B4-BE49-F238E27FC236}">
                      <a16:creationId xmlns:a16="http://schemas.microsoft.com/office/drawing/2014/main" id="{695E23D1-8DE4-4FB4-992E-891BD031909D}"/>
                    </a:ext>
                  </a:extLst>
                </p:cNvPr>
                <p:cNvPicPr/>
                <p:nvPr/>
              </p:nvPicPr>
              <p:blipFill>
                <a:blip r:embed="rId135"/>
                <a:stretch>
                  <a:fillRect/>
                </a:stretch>
              </p:blipFill>
              <p:spPr>
                <a:xfrm>
                  <a:off x="1762555" y="4680318"/>
                  <a:ext cx="92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6" name="Entrada de lápiz 115">
                  <a:extLst>
                    <a:ext uri="{FF2B5EF4-FFF2-40B4-BE49-F238E27FC236}">
                      <a16:creationId xmlns:a16="http://schemas.microsoft.com/office/drawing/2014/main" id="{06FCF0C6-9A6F-4C30-AD57-8C598944C457}"/>
                    </a:ext>
                  </a:extLst>
                </p14:cNvPr>
                <p14:cNvContentPartPr/>
                <p14:nvPr/>
              </p14:nvContentPartPr>
              <p14:xfrm>
                <a:off x="2090875" y="4434438"/>
                <a:ext cx="27360" cy="171000"/>
              </p14:xfrm>
            </p:contentPart>
          </mc:Choice>
          <mc:Fallback xmlns="">
            <p:pic>
              <p:nvPicPr>
                <p:cNvPr id="116" name="Entrada de lápiz 115">
                  <a:extLst>
                    <a:ext uri="{FF2B5EF4-FFF2-40B4-BE49-F238E27FC236}">
                      <a16:creationId xmlns:a16="http://schemas.microsoft.com/office/drawing/2014/main" id="{06FCF0C6-9A6F-4C30-AD57-8C598944C457}"/>
                    </a:ext>
                  </a:extLst>
                </p:cNvPr>
                <p:cNvPicPr/>
                <p:nvPr/>
              </p:nvPicPr>
              <p:blipFill>
                <a:blip r:embed="rId137"/>
                <a:stretch>
                  <a:fillRect/>
                </a:stretch>
              </p:blipFill>
              <p:spPr>
                <a:xfrm>
                  <a:off x="2081875" y="4425438"/>
                  <a:ext cx="45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7" name="Entrada de lápiz 116">
                  <a:extLst>
                    <a:ext uri="{FF2B5EF4-FFF2-40B4-BE49-F238E27FC236}">
                      <a16:creationId xmlns:a16="http://schemas.microsoft.com/office/drawing/2014/main" id="{E0EA391F-4301-44BD-80A7-BE75FEE8BAD7}"/>
                    </a:ext>
                  </a:extLst>
                </p14:cNvPr>
                <p14:cNvContentPartPr/>
                <p14:nvPr/>
              </p14:nvContentPartPr>
              <p14:xfrm>
                <a:off x="1960915" y="4642518"/>
                <a:ext cx="487080" cy="17640"/>
              </p14:xfrm>
            </p:contentPart>
          </mc:Choice>
          <mc:Fallback xmlns="">
            <p:pic>
              <p:nvPicPr>
                <p:cNvPr id="117" name="Entrada de lápiz 116">
                  <a:extLst>
                    <a:ext uri="{FF2B5EF4-FFF2-40B4-BE49-F238E27FC236}">
                      <a16:creationId xmlns:a16="http://schemas.microsoft.com/office/drawing/2014/main" id="{E0EA391F-4301-44BD-80A7-BE75FEE8BAD7}"/>
                    </a:ext>
                  </a:extLst>
                </p:cNvPr>
                <p:cNvPicPr/>
                <p:nvPr/>
              </p:nvPicPr>
              <p:blipFill>
                <a:blip r:embed="rId139"/>
                <a:stretch>
                  <a:fillRect/>
                </a:stretch>
              </p:blipFill>
              <p:spPr>
                <a:xfrm>
                  <a:off x="1951915" y="4633518"/>
                  <a:ext cx="504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8" name="Entrada de lápiz 117">
                  <a:extLst>
                    <a:ext uri="{FF2B5EF4-FFF2-40B4-BE49-F238E27FC236}">
                      <a16:creationId xmlns:a16="http://schemas.microsoft.com/office/drawing/2014/main" id="{5B5B9845-A891-4BF7-8308-CDC03FB9F441}"/>
                    </a:ext>
                  </a:extLst>
                </p14:cNvPr>
                <p14:cNvContentPartPr/>
                <p14:nvPr/>
              </p14:nvContentPartPr>
              <p14:xfrm>
                <a:off x="1972795" y="4804158"/>
                <a:ext cx="97200" cy="137880"/>
              </p14:xfrm>
            </p:contentPart>
          </mc:Choice>
          <mc:Fallback xmlns="">
            <p:pic>
              <p:nvPicPr>
                <p:cNvPr id="118" name="Entrada de lápiz 117">
                  <a:extLst>
                    <a:ext uri="{FF2B5EF4-FFF2-40B4-BE49-F238E27FC236}">
                      <a16:creationId xmlns:a16="http://schemas.microsoft.com/office/drawing/2014/main" id="{5B5B9845-A891-4BF7-8308-CDC03FB9F441}"/>
                    </a:ext>
                  </a:extLst>
                </p:cNvPr>
                <p:cNvPicPr/>
                <p:nvPr/>
              </p:nvPicPr>
              <p:blipFill>
                <a:blip r:embed="rId141"/>
                <a:stretch>
                  <a:fillRect/>
                </a:stretch>
              </p:blipFill>
              <p:spPr>
                <a:xfrm>
                  <a:off x="1963795" y="4795518"/>
                  <a:ext cx="1148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9" name="Entrada de lápiz 118">
                  <a:extLst>
                    <a:ext uri="{FF2B5EF4-FFF2-40B4-BE49-F238E27FC236}">
                      <a16:creationId xmlns:a16="http://schemas.microsoft.com/office/drawing/2014/main" id="{FDEDD65D-3C2A-41C5-9F1C-B36C5BA1A92F}"/>
                    </a:ext>
                  </a:extLst>
                </p14:cNvPr>
                <p14:cNvContentPartPr/>
                <p14:nvPr/>
              </p14:nvContentPartPr>
              <p14:xfrm>
                <a:off x="2133715" y="4815318"/>
                <a:ext cx="149400" cy="101520"/>
              </p14:xfrm>
            </p:contentPart>
          </mc:Choice>
          <mc:Fallback xmlns="">
            <p:pic>
              <p:nvPicPr>
                <p:cNvPr id="119" name="Entrada de lápiz 118">
                  <a:extLst>
                    <a:ext uri="{FF2B5EF4-FFF2-40B4-BE49-F238E27FC236}">
                      <a16:creationId xmlns:a16="http://schemas.microsoft.com/office/drawing/2014/main" id="{FDEDD65D-3C2A-41C5-9F1C-B36C5BA1A92F}"/>
                    </a:ext>
                  </a:extLst>
                </p:cNvPr>
                <p:cNvPicPr/>
                <p:nvPr/>
              </p:nvPicPr>
              <p:blipFill>
                <a:blip r:embed="rId143"/>
                <a:stretch>
                  <a:fillRect/>
                </a:stretch>
              </p:blipFill>
              <p:spPr>
                <a:xfrm>
                  <a:off x="2125075" y="4806678"/>
                  <a:ext cx="167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0" name="Entrada de lápiz 119">
                  <a:extLst>
                    <a:ext uri="{FF2B5EF4-FFF2-40B4-BE49-F238E27FC236}">
                      <a16:creationId xmlns:a16="http://schemas.microsoft.com/office/drawing/2014/main" id="{CD12703E-DCEA-41FD-8FCA-7DFD6CC2C6C2}"/>
                    </a:ext>
                  </a:extLst>
                </p14:cNvPr>
                <p14:cNvContentPartPr/>
                <p14:nvPr/>
              </p14:nvContentPartPr>
              <p14:xfrm>
                <a:off x="2531515" y="4637118"/>
                <a:ext cx="117000" cy="19080"/>
              </p14:xfrm>
            </p:contentPart>
          </mc:Choice>
          <mc:Fallback xmlns="">
            <p:pic>
              <p:nvPicPr>
                <p:cNvPr id="120" name="Entrada de lápiz 119">
                  <a:extLst>
                    <a:ext uri="{FF2B5EF4-FFF2-40B4-BE49-F238E27FC236}">
                      <a16:creationId xmlns:a16="http://schemas.microsoft.com/office/drawing/2014/main" id="{CD12703E-DCEA-41FD-8FCA-7DFD6CC2C6C2}"/>
                    </a:ext>
                  </a:extLst>
                </p:cNvPr>
                <p:cNvPicPr/>
                <p:nvPr/>
              </p:nvPicPr>
              <p:blipFill>
                <a:blip r:embed="rId145"/>
                <a:stretch>
                  <a:fillRect/>
                </a:stretch>
              </p:blipFill>
              <p:spPr>
                <a:xfrm>
                  <a:off x="2522515" y="4628118"/>
                  <a:ext cx="134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1" name="Entrada de lápiz 120">
                  <a:extLst>
                    <a:ext uri="{FF2B5EF4-FFF2-40B4-BE49-F238E27FC236}">
                      <a16:creationId xmlns:a16="http://schemas.microsoft.com/office/drawing/2014/main" id="{EB64840C-EEA3-4EF8-B7FF-D22DB065F600}"/>
                    </a:ext>
                  </a:extLst>
                </p14:cNvPr>
                <p14:cNvContentPartPr/>
                <p14:nvPr/>
              </p14:nvContentPartPr>
              <p14:xfrm>
                <a:off x="2581195" y="4701198"/>
                <a:ext cx="71280" cy="11880"/>
              </p14:xfrm>
            </p:contentPart>
          </mc:Choice>
          <mc:Fallback xmlns="">
            <p:pic>
              <p:nvPicPr>
                <p:cNvPr id="121" name="Entrada de lápiz 120">
                  <a:extLst>
                    <a:ext uri="{FF2B5EF4-FFF2-40B4-BE49-F238E27FC236}">
                      <a16:creationId xmlns:a16="http://schemas.microsoft.com/office/drawing/2014/main" id="{EB64840C-EEA3-4EF8-B7FF-D22DB065F600}"/>
                    </a:ext>
                  </a:extLst>
                </p:cNvPr>
                <p:cNvPicPr/>
                <p:nvPr/>
              </p:nvPicPr>
              <p:blipFill>
                <a:blip r:embed="rId147"/>
                <a:stretch>
                  <a:fillRect/>
                </a:stretch>
              </p:blipFill>
              <p:spPr>
                <a:xfrm>
                  <a:off x="2572195" y="4692558"/>
                  <a:ext cx="88920" cy="29520"/>
                </a:xfrm>
                <a:prstGeom prst="rect">
                  <a:avLst/>
                </a:prstGeom>
              </p:spPr>
            </p:pic>
          </mc:Fallback>
        </mc:AlternateContent>
      </p:grpSp>
      <p:grpSp>
        <p:nvGrpSpPr>
          <p:cNvPr id="142" name="Grupo 141">
            <a:extLst>
              <a:ext uri="{FF2B5EF4-FFF2-40B4-BE49-F238E27FC236}">
                <a16:creationId xmlns:a16="http://schemas.microsoft.com/office/drawing/2014/main" id="{31C9C9E7-7B67-4767-B401-4798D11FEE57}"/>
              </a:ext>
            </a:extLst>
          </p:cNvPr>
          <p:cNvGrpSpPr/>
          <p:nvPr/>
        </p:nvGrpSpPr>
        <p:grpSpPr>
          <a:xfrm>
            <a:off x="2932915" y="4394838"/>
            <a:ext cx="1500120" cy="568080"/>
            <a:chOff x="2932915" y="4394838"/>
            <a:chExt cx="1500120" cy="568080"/>
          </a:xfrm>
        </p:grpSpPr>
        <mc:AlternateContent xmlns:mc="http://schemas.openxmlformats.org/markup-compatibility/2006" xmlns:p14="http://schemas.microsoft.com/office/powerpoint/2010/main">
          <mc:Choice Requires="p14">
            <p:contentPart p14:bwMode="auto" r:id="rId148">
              <p14:nvContentPartPr>
                <p14:cNvPr id="122" name="Entrada de lápiz 121">
                  <a:extLst>
                    <a:ext uri="{FF2B5EF4-FFF2-40B4-BE49-F238E27FC236}">
                      <a16:creationId xmlns:a16="http://schemas.microsoft.com/office/drawing/2014/main" id="{14D70674-E3D9-426B-9313-910A5FE48AEF}"/>
                    </a:ext>
                  </a:extLst>
                </p14:cNvPr>
                <p14:cNvContentPartPr/>
                <p14:nvPr/>
              </p14:nvContentPartPr>
              <p14:xfrm>
                <a:off x="3043075" y="4432278"/>
                <a:ext cx="40320" cy="122040"/>
              </p14:xfrm>
            </p:contentPart>
          </mc:Choice>
          <mc:Fallback xmlns="">
            <p:pic>
              <p:nvPicPr>
                <p:cNvPr id="122" name="Entrada de lápiz 121">
                  <a:extLst>
                    <a:ext uri="{FF2B5EF4-FFF2-40B4-BE49-F238E27FC236}">
                      <a16:creationId xmlns:a16="http://schemas.microsoft.com/office/drawing/2014/main" id="{14D70674-E3D9-426B-9313-910A5FE48AEF}"/>
                    </a:ext>
                  </a:extLst>
                </p:cNvPr>
                <p:cNvPicPr/>
                <p:nvPr/>
              </p:nvPicPr>
              <p:blipFill>
                <a:blip r:embed="rId149"/>
                <a:stretch>
                  <a:fillRect/>
                </a:stretch>
              </p:blipFill>
              <p:spPr>
                <a:xfrm>
                  <a:off x="3034075" y="4423278"/>
                  <a:ext cx="57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 name="Entrada de lápiz 122">
                  <a:extLst>
                    <a:ext uri="{FF2B5EF4-FFF2-40B4-BE49-F238E27FC236}">
                      <a16:creationId xmlns:a16="http://schemas.microsoft.com/office/drawing/2014/main" id="{02E68C21-14AE-498A-A9FA-CC2CBBF5DA63}"/>
                    </a:ext>
                  </a:extLst>
                </p14:cNvPr>
                <p14:cNvContentPartPr/>
                <p14:nvPr/>
              </p14:nvContentPartPr>
              <p14:xfrm>
                <a:off x="3232435" y="4445958"/>
                <a:ext cx="17640" cy="84240"/>
              </p14:xfrm>
            </p:contentPart>
          </mc:Choice>
          <mc:Fallback xmlns="">
            <p:pic>
              <p:nvPicPr>
                <p:cNvPr id="123" name="Entrada de lápiz 122">
                  <a:extLst>
                    <a:ext uri="{FF2B5EF4-FFF2-40B4-BE49-F238E27FC236}">
                      <a16:creationId xmlns:a16="http://schemas.microsoft.com/office/drawing/2014/main" id="{02E68C21-14AE-498A-A9FA-CC2CBBF5DA63}"/>
                    </a:ext>
                  </a:extLst>
                </p:cNvPr>
                <p:cNvPicPr/>
                <p:nvPr/>
              </p:nvPicPr>
              <p:blipFill>
                <a:blip r:embed="rId151"/>
                <a:stretch>
                  <a:fillRect/>
                </a:stretch>
              </p:blipFill>
              <p:spPr>
                <a:xfrm>
                  <a:off x="3223795" y="4437318"/>
                  <a:ext cx="35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Entrada de lápiz 123">
                  <a:extLst>
                    <a:ext uri="{FF2B5EF4-FFF2-40B4-BE49-F238E27FC236}">
                      <a16:creationId xmlns:a16="http://schemas.microsoft.com/office/drawing/2014/main" id="{64A17D52-5AB9-48E7-A0D4-D8E406B52E1E}"/>
                    </a:ext>
                  </a:extLst>
                </p14:cNvPr>
                <p14:cNvContentPartPr/>
                <p14:nvPr/>
              </p14:nvContentPartPr>
              <p14:xfrm>
                <a:off x="3206155" y="4499598"/>
                <a:ext cx="96840" cy="7200"/>
              </p14:xfrm>
            </p:contentPart>
          </mc:Choice>
          <mc:Fallback xmlns="">
            <p:pic>
              <p:nvPicPr>
                <p:cNvPr id="124" name="Entrada de lápiz 123">
                  <a:extLst>
                    <a:ext uri="{FF2B5EF4-FFF2-40B4-BE49-F238E27FC236}">
                      <a16:creationId xmlns:a16="http://schemas.microsoft.com/office/drawing/2014/main" id="{64A17D52-5AB9-48E7-A0D4-D8E406B52E1E}"/>
                    </a:ext>
                  </a:extLst>
                </p:cNvPr>
                <p:cNvPicPr/>
                <p:nvPr/>
              </p:nvPicPr>
              <p:blipFill>
                <a:blip r:embed="rId153"/>
                <a:stretch>
                  <a:fillRect/>
                </a:stretch>
              </p:blipFill>
              <p:spPr>
                <a:xfrm>
                  <a:off x="3197155" y="4490958"/>
                  <a:ext cx="114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5" name="Entrada de lápiz 124">
                  <a:extLst>
                    <a:ext uri="{FF2B5EF4-FFF2-40B4-BE49-F238E27FC236}">
                      <a16:creationId xmlns:a16="http://schemas.microsoft.com/office/drawing/2014/main" id="{3CD9582C-8630-4CAB-BEA7-4665CA235771}"/>
                    </a:ext>
                  </a:extLst>
                </p14:cNvPr>
                <p14:cNvContentPartPr/>
                <p14:nvPr/>
              </p14:nvContentPartPr>
              <p14:xfrm>
                <a:off x="3376435" y="4394838"/>
                <a:ext cx="130680" cy="126000"/>
              </p14:xfrm>
            </p:contentPart>
          </mc:Choice>
          <mc:Fallback xmlns="">
            <p:pic>
              <p:nvPicPr>
                <p:cNvPr id="125" name="Entrada de lápiz 124">
                  <a:extLst>
                    <a:ext uri="{FF2B5EF4-FFF2-40B4-BE49-F238E27FC236}">
                      <a16:creationId xmlns:a16="http://schemas.microsoft.com/office/drawing/2014/main" id="{3CD9582C-8630-4CAB-BEA7-4665CA235771}"/>
                    </a:ext>
                  </a:extLst>
                </p:cNvPr>
                <p:cNvPicPr/>
                <p:nvPr/>
              </p:nvPicPr>
              <p:blipFill>
                <a:blip r:embed="rId155"/>
                <a:stretch>
                  <a:fillRect/>
                </a:stretch>
              </p:blipFill>
              <p:spPr>
                <a:xfrm>
                  <a:off x="3367795" y="4386198"/>
                  <a:ext cx="148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6" name="Entrada de lápiz 125">
                  <a:extLst>
                    <a:ext uri="{FF2B5EF4-FFF2-40B4-BE49-F238E27FC236}">
                      <a16:creationId xmlns:a16="http://schemas.microsoft.com/office/drawing/2014/main" id="{8B3CACE7-C31F-4DB6-A5CA-5CFF904B5190}"/>
                    </a:ext>
                  </a:extLst>
                </p14:cNvPr>
                <p14:cNvContentPartPr/>
                <p14:nvPr/>
              </p14:nvContentPartPr>
              <p14:xfrm>
                <a:off x="2932915" y="4620198"/>
                <a:ext cx="691200" cy="37800"/>
              </p14:xfrm>
            </p:contentPart>
          </mc:Choice>
          <mc:Fallback xmlns="">
            <p:pic>
              <p:nvPicPr>
                <p:cNvPr id="126" name="Entrada de lápiz 125">
                  <a:extLst>
                    <a:ext uri="{FF2B5EF4-FFF2-40B4-BE49-F238E27FC236}">
                      <a16:creationId xmlns:a16="http://schemas.microsoft.com/office/drawing/2014/main" id="{8B3CACE7-C31F-4DB6-A5CA-5CFF904B5190}"/>
                    </a:ext>
                  </a:extLst>
                </p:cNvPr>
                <p:cNvPicPr/>
                <p:nvPr/>
              </p:nvPicPr>
              <p:blipFill>
                <a:blip r:embed="rId157"/>
                <a:stretch>
                  <a:fillRect/>
                </a:stretch>
              </p:blipFill>
              <p:spPr>
                <a:xfrm>
                  <a:off x="2924275" y="4611558"/>
                  <a:ext cx="708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Entrada de lápiz 126">
                  <a:extLst>
                    <a:ext uri="{FF2B5EF4-FFF2-40B4-BE49-F238E27FC236}">
                      <a16:creationId xmlns:a16="http://schemas.microsoft.com/office/drawing/2014/main" id="{85BD5CCC-D4BB-498C-A331-6A6529E60E67}"/>
                    </a:ext>
                  </a:extLst>
                </p14:cNvPr>
                <p14:cNvContentPartPr/>
                <p14:nvPr/>
              </p14:nvContentPartPr>
              <p14:xfrm>
                <a:off x="3110035" y="4811358"/>
                <a:ext cx="74160" cy="143640"/>
              </p14:xfrm>
            </p:contentPart>
          </mc:Choice>
          <mc:Fallback xmlns="">
            <p:pic>
              <p:nvPicPr>
                <p:cNvPr id="127" name="Entrada de lápiz 126">
                  <a:extLst>
                    <a:ext uri="{FF2B5EF4-FFF2-40B4-BE49-F238E27FC236}">
                      <a16:creationId xmlns:a16="http://schemas.microsoft.com/office/drawing/2014/main" id="{85BD5CCC-D4BB-498C-A331-6A6529E60E67}"/>
                    </a:ext>
                  </a:extLst>
                </p:cNvPr>
                <p:cNvPicPr/>
                <p:nvPr/>
              </p:nvPicPr>
              <p:blipFill>
                <a:blip r:embed="rId159"/>
                <a:stretch>
                  <a:fillRect/>
                </a:stretch>
              </p:blipFill>
              <p:spPr>
                <a:xfrm>
                  <a:off x="3101395" y="4802358"/>
                  <a:ext cx="91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Entrada de lápiz 127">
                  <a:extLst>
                    <a:ext uri="{FF2B5EF4-FFF2-40B4-BE49-F238E27FC236}">
                      <a16:creationId xmlns:a16="http://schemas.microsoft.com/office/drawing/2014/main" id="{F7333C9D-5335-49D9-8D5D-1048D00222F7}"/>
                    </a:ext>
                  </a:extLst>
                </p14:cNvPr>
                <p14:cNvContentPartPr/>
                <p14:nvPr/>
              </p14:nvContentPartPr>
              <p14:xfrm>
                <a:off x="3286075" y="4855278"/>
                <a:ext cx="106560" cy="107640"/>
              </p14:xfrm>
            </p:contentPart>
          </mc:Choice>
          <mc:Fallback xmlns="">
            <p:pic>
              <p:nvPicPr>
                <p:cNvPr id="128" name="Entrada de lápiz 127">
                  <a:extLst>
                    <a:ext uri="{FF2B5EF4-FFF2-40B4-BE49-F238E27FC236}">
                      <a16:creationId xmlns:a16="http://schemas.microsoft.com/office/drawing/2014/main" id="{F7333C9D-5335-49D9-8D5D-1048D00222F7}"/>
                    </a:ext>
                  </a:extLst>
                </p:cNvPr>
                <p:cNvPicPr/>
                <p:nvPr/>
              </p:nvPicPr>
              <p:blipFill>
                <a:blip r:embed="rId161"/>
                <a:stretch>
                  <a:fillRect/>
                </a:stretch>
              </p:blipFill>
              <p:spPr>
                <a:xfrm>
                  <a:off x="3277435" y="4846638"/>
                  <a:ext cx="124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3" name="Entrada de lápiz 132">
                  <a:extLst>
                    <a:ext uri="{FF2B5EF4-FFF2-40B4-BE49-F238E27FC236}">
                      <a16:creationId xmlns:a16="http://schemas.microsoft.com/office/drawing/2014/main" id="{88606004-04DE-41F3-82B6-DE1F6CCBA7EE}"/>
                    </a:ext>
                  </a:extLst>
                </p14:cNvPr>
                <p14:cNvContentPartPr/>
                <p14:nvPr/>
              </p14:nvContentPartPr>
              <p14:xfrm>
                <a:off x="3452755" y="4799118"/>
                <a:ext cx="129960" cy="114840"/>
              </p14:xfrm>
            </p:contentPart>
          </mc:Choice>
          <mc:Fallback xmlns="">
            <p:pic>
              <p:nvPicPr>
                <p:cNvPr id="133" name="Entrada de lápiz 132">
                  <a:extLst>
                    <a:ext uri="{FF2B5EF4-FFF2-40B4-BE49-F238E27FC236}">
                      <a16:creationId xmlns:a16="http://schemas.microsoft.com/office/drawing/2014/main" id="{88606004-04DE-41F3-82B6-DE1F6CCBA7EE}"/>
                    </a:ext>
                  </a:extLst>
                </p:cNvPr>
                <p:cNvPicPr/>
                <p:nvPr/>
              </p:nvPicPr>
              <p:blipFill>
                <a:blip r:embed="rId163"/>
                <a:stretch>
                  <a:fillRect/>
                </a:stretch>
              </p:blipFill>
              <p:spPr>
                <a:xfrm>
                  <a:off x="3443755" y="4790478"/>
                  <a:ext cx="1476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Entrada de lápiz 133">
                  <a:extLst>
                    <a:ext uri="{FF2B5EF4-FFF2-40B4-BE49-F238E27FC236}">
                      <a16:creationId xmlns:a16="http://schemas.microsoft.com/office/drawing/2014/main" id="{C56EB447-C2EB-4EAA-A6EE-7DD6C78E8060}"/>
                    </a:ext>
                  </a:extLst>
                </p14:cNvPr>
                <p14:cNvContentPartPr/>
                <p14:nvPr/>
              </p14:nvContentPartPr>
              <p14:xfrm>
                <a:off x="3769555" y="4600398"/>
                <a:ext cx="84960" cy="16920"/>
              </p14:xfrm>
            </p:contentPart>
          </mc:Choice>
          <mc:Fallback xmlns="">
            <p:pic>
              <p:nvPicPr>
                <p:cNvPr id="134" name="Entrada de lápiz 133">
                  <a:extLst>
                    <a:ext uri="{FF2B5EF4-FFF2-40B4-BE49-F238E27FC236}">
                      <a16:creationId xmlns:a16="http://schemas.microsoft.com/office/drawing/2014/main" id="{C56EB447-C2EB-4EAA-A6EE-7DD6C78E8060}"/>
                    </a:ext>
                  </a:extLst>
                </p:cNvPr>
                <p:cNvPicPr/>
                <p:nvPr/>
              </p:nvPicPr>
              <p:blipFill>
                <a:blip r:embed="rId165"/>
                <a:stretch>
                  <a:fillRect/>
                </a:stretch>
              </p:blipFill>
              <p:spPr>
                <a:xfrm>
                  <a:off x="3760555" y="4591398"/>
                  <a:ext cx="102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5" name="Entrada de lápiz 134">
                  <a:extLst>
                    <a:ext uri="{FF2B5EF4-FFF2-40B4-BE49-F238E27FC236}">
                      <a16:creationId xmlns:a16="http://schemas.microsoft.com/office/drawing/2014/main" id="{4F229E8C-F003-4FAA-B331-7CEA6C678E4B}"/>
                    </a:ext>
                  </a:extLst>
                </p14:cNvPr>
                <p14:cNvContentPartPr/>
                <p14:nvPr/>
              </p14:nvContentPartPr>
              <p14:xfrm>
                <a:off x="3754435" y="4699758"/>
                <a:ext cx="101160" cy="10080"/>
              </p14:xfrm>
            </p:contentPart>
          </mc:Choice>
          <mc:Fallback xmlns="">
            <p:pic>
              <p:nvPicPr>
                <p:cNvPr id="135" name="Entrada de lápiz 134">
                  <a:extLst>
                    <a:ext uri="{FF2B5EF4-FFF2-40B4-BE49-F238E27FC236}">
                      <a16:creationId xmlns:a16="http://schemas.microsoft.com/office/drawing/2014/main" id="{4F229E8C-F003-4FAA-B331-7CEA6C678E4B}"/>
                    </a:ext>
                  </a:extLst>
                </p:cNvPr>
                <p:cNvPicPr/>
                <p:nvPr/>
              </p:nvPicPr>
              <p:blipFill>
                <a:blip r:embed="rId167"/>
                <a:stretch>
                  <a:fillRect/>
                </a:stretch>
              </p:blipFill>
              <p:spPr>
                <a:xfrm>
                  <a:off x="3745435" y="4690758"/>
                  <a:ext cx="118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6" name="Entrada de lápiz 135">
                  <a:extLst>
                    <a:ext uri="{FF2B5EF4-FFF2-40B4-BE49-F238E27FC236}">
                      <a16:creationId xmlns:a16="http://schemas.microsoft.com/office/drawing/2014/main" id="{A8EB2986-42B2-4BCA-945C-1D870A48A089}"/>
                    </a:ext>
                  </a:extLst>
                </p14:cNvPr>
                <p14:cNvContentPartPr/>
                <p14:nvPr/>
              </p14:nvContentPartPr>
              <p14:xfrm>
                <a:off x="4118755" y="4443798"/>
                <a:ext cx="159480" cy="157320"/>
              </p14:xfrm>
            </p:contentPart>
          </mc:Choice>
          <mc:Fallback xmlns="">
            <p:pic>
              <p:nvPicPr>
                <p:cNvPr id="136" name="Entrada de lápiz 135">
                  <a:extLst>
                    <a:ext uri="{FF2B5EF4-FFF2-40B4-BE49-F238E27FC236}">
                      <a16:creationId xmlns:a16="http://schemas.microsoft.com/office/drawing/2014/main" id="{A8EB2986-42B2-4BCA-945C-1D870A48A089}"/>
                    </a:ext>
                  </a:extLst>
                </p:cNvPr>
                <p:cNvPicPr/>
                <p:nvPr/>
              </p:nvPicPr>
              <p:blipFill>
                <a:blip r:embed="rId169"/>
                <a:stretch>
                  <a:fillRect/>
                </a:stretch>
              </p:blipFill>
              <p:spPr>
                <a:xfrm>
                  <a:off x="4109755" y="4435158"/>
                  <a:ext cx="177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7" name="Entrada de lápiz 136">
                  <a:extLst>
                    <a:ext uri="{FF2B5EF4-FFF2-40B4-BE49-F238E27FC236}">
                      <a16:creationId xmlns:a16="http://schemas.microsoft.com/office/drawing/2014/main" id="{C6A16F11-B4E4-4D15-8EA8-CBBF7F6F9BE5}"/>
                    </a:ext>
                  </a:extLst>
                </p14:cNvPr>
                <p14:cNvContentPartPr/>
                <p14:nvPr/>
              </p14:nvContentPartPr>
              <p14:xfrm>
                <a:off x="3970075" y="4648278"/>
                <a:ext cx="462960" cy="15840"/>
              </p14:xfrm>
            </p:contentPart>
          </mc:Choice>
          <mc:Fallback xmlns="">
            <p:pic>
              <p:nvPicPr>
                <p:cNvPr id="137" name="Entrada de lápiz 136">
                  <a:extLst>
                    <a:ext uri="{FF2B5EF4-FFF2-40B4-BE49-F238E27FC236}">
                      <a16:creationId xmlns:a16="http://schemas.microsoft.com/office/drawing/2014/main" id="{C6A16F11-B4E4-4D15-8EA8-CBBF7F6F9BE5}"/>
                    </a:ext>
                  </a:extLst>
                </p:cNvPr>
                <p:cNvPicPr/>
                <p:nvPr/>
              </p:nvPicPr>
              <p:blipFill>
                <a:blip r:embed="rId171"/>
                <a:stretch>
                  <a:fillRect/>
                </a:stretch>
              </p:blipFill>
              <p:spPr>
                <a:xfrm>
                  <a:off x="3961075" y="4639278"/>
                  <a:ext cx="480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8" name="Entrada de lápiz 137">
                  <a:extLst>
                    <a:ext uri="{FF2B5EF4-FFF2-40B4-BE49-F238E27FC236}">
                      <a16:creationId xmlns:a16="http://schemas.microsoft.com/office/drawing/2014/main" id="{B4C45949-CF87-4F87-9115-6F736BF87428}"/>
                    </a:ext>
                  </a:extLst>
                </p14:cNvPr>
                <p14:cNvContentPartPr/>
                <p14:nvPr/>
              </p14:nvContentPartPr>
              <p14:xfrm>
                <a:off x="4107955" y="4787958"/>
                <a:ext cx="8640" cy="106920"/>
              </p14:xfrm>
            </p:contentPart>
          </mc:Choice>
          <mc:Fallback xmlns="">
            <p:pic>
              <p:nvPicPr>
                <p:cNvPr id="138" name="Entrada de lápiz 137">
                  <a:extLst>
                    <a:ext uri="{FF2B5EF4-FFF2-40B4-BE49-F238E27FC236}">
                      <a16:creationId xmlns:a16="http://schemas.microsoft.com/office/drawing/2014/main" id="{B4C45949-CF87-4F87-9115-6F736BF87428}"/>
                    </a:ext>
                  </a:extLst>
                </p:cNvPr>
                <p:cNvPicPr/>
                <p:nvPr/>
              </p:nvPicPr>
              <p:blipFill>
                <a:blip r:embed="rId173"/>
                <a:stretch>
                  <a:fillRect/>
                </a:stretch>
              </p:blipFill>
              <p:spPr>
                <a:xfrm>
                  <a:off x="4098955" y="4779318"/>
                  <a:ext cx="26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9" name="Entrada de lápiz 138">
                  <a:extLst>
                    <a:ext uri="{FF2B5EF4-FFF2-40B4-BE49-F238E27FC236}">
                      <a16:creationId xmlns:a16="http://schemas.microsoft.com/office/drawing/2014/main" id="{386B2AA8-66C8-4503-B4B9-CB4C1A379132}"/>
                    </a:ext>
                  </a:extLst>
                </p14:cNvPr>
                <p14:cNvContentPartPr/>
                <p14:nvPr/>
              </p14:nvContentPartPr>
              <p14:xfrm>
                <a:off x="4169515" y="4829358"/>
                <a:ext cx="75240" cy="71640"/>
              </p14:xfrm>
            </p:contentPart>
          </mc:Choice>
          <mc:Fallback xmlns="">
            <p:pic>
              <p:nvPicPr>
                <p:cNvPr id="139" name="Entrada de lápiz 138">
                  <a:extLst>
                    <a:ext uri="{FF2B5EF4-FFF2-40B4-BE49-F238E27FC236}">
                      <a16:creationId xmlns:a16="http://schemas.microsoft.com/office/drawing/2014/main" id="{386B2AA8-66C8-4503-B4B9-CB4C1A379132}"/>
                    </a:ext>
                  </a:extLst>
                </p:cNvPr>
                <p:cNvPicPr/>
                <p:nvPr/>
              </p:nvPicPr>
              <p:blipFill>
                <a:blip r:embed="rId175"/>
                <a:stretch>
                  <a:fillRect/>
                </a:stretch>
              </p:blipFill>
              <p:spPr>
                <a:xfrm>
                  <a:off x="4160875" y="4820358"/>
                  <a:ext cx="92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0" name="Entrada de lápiz 139">
                  <a:extLst>
                    <a:ext uri="{FF2B5EF4-FFF2-40B4-BE49-F238E27FC236}">
                      <a16:creationId xmlns:a16="http://schemas.microsoft.com/office/drawing/2014/main" id="{7B91E734-411D-41DC-8C10-96DE863EC17B}"/>
                    </a:ext>
                  </a:extLst>
                </p14:cNvPr>
                <p14:cNvContentPartPr/>
                <p14:nvPr/>
              </p14:nvContentPartPr>
              <p14:xfrm>
                <a:off x="4291915" y="4798038"/>
                <a:ext cx="119160" cy="92520"/>
              </p14:xfrm>
            </p:contentPart>
          </mc:Choice>
          <mc:Fallback xmlns="">
            <p:pic>
              <p:nvPicPr>
                <p:cNvPr id="140" name="Entrada de lápiz 139">
                  <a:extLst>
                    <a:ext uri="{FF2B5EF4-FFF2-40B4-BE49-F238E27FC236}">
                      <a16:creationId xmlns:a16="http://schemas.microsoft.com/office/drawing/2014/main" id="{7B91E734-411D-41DC-8C10-96DE863EC17B}"/>
                    </a:ext>
                  </a:extLst>
                </p:cNvPr>
                <p:cNvPicPr/>
                <p:nvPr/>
              </p:nvPicPr>
              <p:blipFill>
                <a:blip r:embed="rId177"/>
                <a:stretch>
                  <a:fillRect/>
                </a:stretch>
              </p:blipFill>
              <p:spPr>
                <a:xfrm>
                  <a:off x="4283275" y="4789038"/>
                  <a:ext cx="13680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66" name="Entrada de lápiz 65">
                <a:extLst>
                  <a:ext uri="{FF2B5EF4-FFF2-40B4-BE49-F238E27FC236}">
                    <a16:creationId xmlns:a16="http://schemas.microsoft.com/office/drawing/2014/main" id="{5E15FB37-4FCB-4444-9FC9-56DB36BE14EF}"/>
                  </a:ext>
                </a:extLst>
              </p14:cNvPr>
              <p14:cNvContentPartPr/>
              <p14:nvPr/>
            </p14:nvContentPartPr>
            <p14:xfrm>
              <a:off x="701275" y="3003438"/>
              <a:ext cx="1273680" cy="133560"/>
            </p14:xfrm>
          </p:contentPart>
        </mc:Choice>
        <mc:Fallback xmlns="">
          <p:pic>
            <p:nvPicPr>
              <p:cNvPr id="66" name="Entrada de lápiz 65">
                <a:extLst>
                  <a:ext uri="{FF2B5EF4-FFF2-40B4-BE49-F238E27FC236}">
                    <a16:creationId xmlns:a16="http://schemas.microsoft.com/office/drawing/2014/main" id="{5E15FB37-4FCB-4444-9FC9-56DB36BE14EF}"/>
                  </a:ext>
                </a:extLst>
              </p:cNvPr>
              <p:cNvPicPr/>
              <p:nvPr/>
            </p:nvPicPr>
            <p:blipFill>
              <a:blip r:embed="rId179"/>
              <a:stretch>
                <a:fillRect/>
              </a:stretch>
            </p:blipFill>
            <p:spPr>
              <a:xfrm>
                <a:off x="692275" y="2994438"/>
                <a:ext cx="1291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7" name="Entrada de lápiz 66">
                <a:extLst>
                  <a:ext uri="{FF2B5EF4-FFF2-40B4-BE49-F238E27FC236}">
                    <a16:creationId xmlns:a16="http://schemas.microsoft.com/office/drawing/2014/main" id="{DBC7E782-8342-4116-82CC-FAA25EE9FC15}"/>
                  </a:ext>
                </a:extLst>
              </p14:cNvPr>
              <p14:cNvContentPartPr/>
              <p14:nvPr/>
            </p14:nvContentPartPr>
            <p14:xfrm>
              <a:off x="1457275" y="3157518"/>
              <a:ext cx="291240" cy="712080"/>
            </p14:xfrm>
          </p:contentPart>
        </mc:Choice>
        <mc:Fallback xmlns="">
          <p:pic>
            <p:nvPicPr>
              <p:cNvPr id="67" name="Entrada de lápiz 66">
                <a:extLst>
                  <a:ext uri="{FF2B5EF4-FFF2-40B4-BE49-F238E27FC236}">
                    <a16:creationId xmlns:a16="http://schemas.microsoft.com/office/drawing/2014/main" id="{DBC7E782-8342-4116-82CC-FAA25EE9FC15}"/>
                  </a:ext>
                </a:extLst>
              </p:cNvPr>
              <p:cNvPicPr/>
              <p:nvPr/>
            </p:nvPicPr>
            <p:blipFill>
              <a:blip r:embed="rId181"/>
              <a:stretch>
                <a:fillRect/>
              </a:stretch>
            </p:blipFill>
            <p:spPr>
              <a:xfrm>
                <a:off x="1448635" y="3148878"/>
                <a:ext cx="30888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8" name="Entrada de lápiz 67">
                <a:extLst>
                  <a:ext uri="{FF2B5EF4-FFF2-40B4-BE49-F238E27FC236}">
                    <a16:creationId xmlns:a16="http://schemas.microsoft.com/office/drawing/2014/main" id="{F6A374F0-E767-4AC0-ADE6-B7EFC1626CD5}"/>
                  </a:ext>
                </a:extLst>
              </p14:cNvPr>
              <p14:cNvContentPartPr/>
              <p14:nvPr/>
            </p14:nvContentPartPr>
            <p14:xfrm>
              <a:off x="703435" y="3167238"/>
              <a:ext cx="1043280" cy="716760"/>
            </p14:xfrm>
          </p:contentPart>
        </mc:Choice>
        <mc:Fallback xmlns="">
          <p:pic>
            <p:nvPicPr>
              <p:cNvPr id="68" name="Entrada de lápiz 67">
                <a:extLst>
                  <a:ext uri="{FF2B5EF4-FFF2-40B4-BE49-F238E27FC236}">
                    <a16:creationId xmlns:a16="http://schemas.microsoft.com/office/drawing/2014/main" id="{F6A374F0-E767-4AC0-ADE6-B7EFC1626CD5}"/>
                  </a:ext>
                </a:extLst>
              </p:cNvPr>
              <p:cNvPicPr/>
              <p:nvPr/>
            </p:nvPicPr>
            <p:blipFill>
              <a:blip r:embed="rId183"/>
              <a:stretch>
                <a:fillRect/>
              </a:stretch>
            </p:blipFill>
            <p:spPr>
              <a:xfrm>
                <a:off x="694795" y="3158238"/>
                <a:ext cx="106092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9" name="Entrada de lápiz 68">
                <a:extLst>
                  <a:ext uri="{FF2B5EF4-FFF2-40B4-BE49-F238E27FC236}">
                    <a16:creationId xmlns:a16="http://schemas.microsoft.com/office/drawing/2014/main" id="{1B6B4DA1-035D-40D9-8DD9-6A8F318C7784}"/>
                  </a:ext>
                </a:extLst>
              </p14:cNvPr>
              <p14:cNvContentPartPr/>
              <p14:nvPr/>
            </p14:nvContentPartPr>
            <p14:xfrm>
              <a:off x="1209595" y="3854838"/>
              <a:ext cx="15840" cy="300240"/>
            </p14:xfrm>
          </p:contentPart>
        </mc:Choice>
        <mc:Fallback xmlns="">
          <p:pic>
            <p:nvPicPr>
              <p:cNvPr id="69" name="Entrada de lápiz 68">
                <a:extLst>
                  <a:ext uri="{FF2B5EF4-FFF2-40B4-BE49-F238E27FC236}">
                    <a16:creationId xmlns:a16="http://schemas.microsoft.com/office/drawing/2014/main" id="{1B6B4DA1-035D-40D9-8DD9-6A8F318C7784}"/>
                  </a:ext>
                </a:extLst>
              </p:cNvPr>
              <p:cNvPicPr/>
              <p:nvPr/>
            </p:nvPicPr>
            <p:blipFill>
              <a:blip r:embed="rId185"/>
              <a:stretch>
                <a:fillRect/>
              </a:stretch>
            </p:blipFill>
            <p:spPr>
              <a:xfrm>
                <a:off x="1200955" y="3845838"/>
                <a:ext cx="334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0" name="Entrada de lápiz 69">
                <a:extLst>
                  <a:ext uri="{FF2B5EF4-FFF2-40B4-BE49-F238E27FC236}">
                    <a16:creationId xmlns:a16="http://schemas.microsoft.com/office/drawing/2014/main" id="{3B675DC2-25FB-4E29-A41A-E5F88BBABFDF}"/>
                  </a:ext>
                </a:extLst>
              </p14:cNvPr>
              <p14:cNvContentPartPr/>
              <p14:nvPr/>
            </p14:nvContentPartPr>
            <p14:xfrm>
              <a:off x="983875" y="4170558"/>
              <a:ext cx="457920" cy="3960"/>
            </p14:xfrm>
          </p:contentPart>
        </mc:Choice>
        <mc:Fallback xmlns="">
          <p:pic>
            <p:nvPicPr>
              <p:cNvPr id="70" name="Entrada de lápiz 69">
                <a:extLst>
                  <a:ext uri="{FF2B5EF4-FFF2-40B4-BE49-F238E27FC236}">
                    <a16:creationId xmlns:a16="http://schemas.microsoft.com/office/drawing/2014/main" id="{3B675DC2-25FB-4E29-A41A-E5F88BBABFDF}"/>
                  </a:ext>
                </a:extLst>
              </p:cNvPr>
              <p:cNvPicPr/>
              <p:nvPr/>
            </p:nvPicPr>
            <p:blipFill>
              <a:blip r:embed="rId187"/>
              <a:stretch>
                <a:fillRect/>
              </a:stretch>
            </p:blipFill>
            <p:spPr>
              <a:xfrm>
                <a:off x="974875" y="4161558"/>
                <a:ext cx="475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1" name="Entrada de lápiz 70">
                <a:extLst>
                  <a:ext uri="{FF2B5EF4-FFF2-40B4-BE49-F238E27FC236}">
                    <a16:creationId xmlns:a16="http://schemas.microsoft.com/office/drawing/2014/main" id="{CDF41750-B225-458B-BE63-7AF85A982281}"/>
                  </a:ext>
                </a:extLst>
              </p14:cNvPr>
              <p14:cNvContentPartPr/>
              <p14:nvPr/>
            </p14:nvContentPartPr>
            <p14:xfrm>
              <a:off x="1008355" y="4182438"/>
              <a:ext cx="186480" cy="92520"/>
            </p14:xfrm>
          </p:contentPart>
        </mc:Choice>
        <mc:Fallback xmlns="">
          <p:pic>
            <p:nvPicPr>
              <p:cNvPr id="71" name="Entrada de lápiz 70">
                <a:extLst>
                  <a:ext uri="{FF2B5EF4-FFF2-40B4-BE49-F238E27FC236}">
                    <a16:creationId xmlns:a16="http://schemas.microsoft.com/office/drawing/2014/main" id="{CDF41750-B225-458B-BE63-7AF85A982281}"/>
                  </a:ext>
                </a:extLst>
              </p:cNvPr>
              <p:cNvPicPr/>
              <p:nvPr/>
            </p:nvPicPr>
            <p:blipFill>
              <a:blip r:embed="rId189"/>
              <a:stretch>
                <a:fillRect/>
              </a:stretch>
            </p:blipFill>
            <p:spPr>
              <a:xfrm>
                <a:off x="999715" y="4173438"/>
                <a:ext cx="204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2" name="Entrada de lápiz 71">
                <a:extLst>
                  <a:ext uri="{FF2B5EF4-FFF2-40B4-BE49-F238E27FC236}">
                    <a16:creationId xmlns:a16="http://schemas.microsoft.com/office/drawing/2014/main" id="{D2DA2227-707C-4041-BA46-2C649F3D3489}"/>
                  </a:ext>
                </a:extLst>
              </p14:cNvPr>
              <p14:cNvContentPartPr/>
              <p14:nvPr/>
            </p14:nvContentPartPr>
            <p14:xfrm>
              <a:off x="1182235" y="4186758"/>
              <a:ext cx="108000" cy="63720"/>
            </p14:xfrm>
          </p:contentPart>
        </mc:Choice>
        <mc:Fallback xmlns="">
          <p:pic>
            <p:nvPicPr>
              <p:cNvPr id="72" name="Entrada de lápiz 71">
                <a:extLst>
                  <a:ext uri="{FF2B5EF4-FFF2-40B4-BE49-F238E27FC236}">
                    <a16:creationId xmlns:a16="http://schemas.microsoft.com/office/drawing/2014/main" id="{D2DA2227-707C-4041-BA46-2C649F3D3489}"/>
                  </a:ext>
                </a:extLst>
              </p:cNvPr>
              <p:cNvPicPr/>
              <p:nvPr/>
            </p:nvPicPr>
            <p:blipFill>
              <a:blip r:embed="rId191"/>
              <a:stretch>
                <a:fillRect/>
              </a:stretch>
            </p:blipFill>
            <p:spPr>
              <a:xfrm>
                <a:off x="1173595" y="4178118"/>
                <a:ext cx="125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3" name="Entrada de lápiz 72">
                <a:extLst>
                  <a:ext uri="{FF2B5EF4-FFF2-40B4-BE49-F238E27FC236}">
                    <a16:creationId xmlns:a16="http://schemas.microsoft.com/office/drawing/2014/main" id="{CDB04A49-9232-4795-8B98-7451C48A9E52}"/>
                  </a:ext>
                </a:extLst>
              </p14:cNvPr>
              <p14:cNvContentPartPr/>
              <p14:nvPr/>
            </p14:nvContentPartPr>
            <p14:xfrm>
              <a:off x="1279795" y="4177038"/>
              <a:ext cx="117360" cy="66240"/>
            </p14:xfrm>
          </p:contentPart>
        </mc:Choice>
        <mc:Fallback xmlns="">
          <p:pic>
            <p:nvPicPr>
              <p:cNvPr id="73" name="Entrada de lápiz 72">
                <a:extLst>
                  <a:ext uri="{FF2B5EF4-FFF2-40B4-BE49-F238E27FC236}">
                    <a16:creationId xmlns:a16="http://schemas.microsoft.com/office/drawing/2014/main" id="{CDB04A49-9232-4795-8B98-7451C48A9E52}"/>
                  </a:ext>
                </a:extLst>
              </p:cNvPr>
              <p:cNvPicPr/>
              <p:nvPr/>
            </p:nvPicPr>
            <p:blipFill>
              <a:blip r:embed="rId193"/>
              <a:stretch>
                <a:fillRect/>
              </a:stretch>
            </p:blipFill>
            <p:spPr>
              <a:xfrm>
                <a:off x="1271155" y="4168038"/>
                <a:ext cx="135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4" name="Entrada de lápiz 73">
                <a:extLst>
                  <a:ext uri="{FF2B5EF4-FFF2-40B4-BE49-F238E27FC236}">
                    <a16:creationId xmlns:a16="http://schemas.microsoft.com/office/drawing/2014/main" id="{CA91BE2A-4064-464D-9F3C-CB8CF4B9885B}"/>
                  </a:ext>
                </a:extLst>
              </p14:cNvPr>
              <p14:cNvContentPartPr/>
              <p14:nvPr/>
            </p14:nvContentPartPr>
            <p14:xfrm>
              <a:off x="1744195" y="3872838"/>
              <a:ext cx="354240" cy="25560"/>
            </p14:xfrm>
          </p:contentPart>
        </mc:Choice>
        <mc:Fallback xmlns="">
          <p:pic>
            <p:nvPicPr>
              <p:cNvPr id="74" name="Entrada de lápiz 73">
                <a:extLst>
                  <a:ext uri="{FF2B5EF4-FFF2-40B4-BE49-F238E27FC236}">
                    <a16:creationId xmlns:a16="http://schemas.microsoft.com/office/drawing/2014/main" id="{CA91BE2A-4064-464D-9F3C-CB8CF4B9885B}"/>
                  </a:ext>
                </a:extLst>
              </p:cNvPr>
              <p:cNvPicPr/>
              <p:nvPr/>
            </p:nvPicPr>
            <p:blipFill>
              <a:blip r:embed="rId195"/>
              <a:stretch>
                <a:fillRect/>
              </a:stretch>
            </p:blipFill>
            <p:spPr>
              <a:xfrm>
                <a:off x="1735195" y="3863838"/>
                <a:ext cx="371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5" name="Entrada de lápiz 74">
                <a:extLst>
                  <a:ext uri="{FF2B5EF4-FFF2-40B4-BE49-F238E27FC236}">
                    <a16:creationId xmlns:a16="http://schemas.microsoft.com/office/drawing/2014/main" id="{BB5C3AFB-B819-45C7-84F5-7F0CC0752DE8}"/>
                  </a:ext>
                </a:extLst>
              </p14:cNvPr>
              <p14:cNvContentPartPr/>
              <p14:nvPr/>
            </p14:nvContentPartPr>
            <p14:xfrm>
              <a:off x="2065675" y="3842238"/>
              <a:ext cx="115920" cy="91080"/>
            </p14:xfrm>
          </p:contentPart>
        </mc:Choice>
        <mc:Fallback xmlns="">
          <p:pic>
            <p:nvPicPr>
              <p:cNvPr id="75" name="Entrada de lápiz 74">
                <a:extLst>
                  <a:ext uri="{FF2B5EF4-FFF2-40B4-BE49-F238E27FC236}">
                    <a16:creationId xmlns:a16="http://schemas.microsoft.com/office/drawing/2014/main" id="{BB5C3AFB-B819-45C7-84F5-7F0CC0752DE8}"/>
                  </a:ext>
                </a:extLst>
              </p:cNvPr>
              <p:cNvPicPr/>
              <p:nvPr/>
            </p:nvPicPr>
            <p:blipFill>
              <a:blip r:embed="rId197"/>
              <a:stretch>
                <a:fillRect/>
              </a:stretch>
            </p:blipFill>
            <p:spPr>
              <a:xfrm>
                <a:off x="2056675" y="3833598"/>
                <a:ext cx="133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6" name="Entrada de lápiz 75">
                <a:extLst>
                  <a:ext uri="{FF2B5EF4-FFF2-40B4-BE49-F238E27FC236}">
                    <a16:creationId xmlns:a16="http://schemas.microsoft.com/office/drawing/2014/main" id="{FBF64551-909E-4A5A-B510-95DB475FC188}"/>
                  </a:ext>
                </a:extLst>
              </p14:cNvPr>
              <p14:cNvContentPartPr/>
              <p14:nvPr/>
            </p14:nvContentPartPr>
            <p14:xfrm>
              <a:off x="1969195" y="3042678"/>
              <a:ext cx="67320" cy="73800"/>
            </p14:xfrm>
          </p:contentPart>
        </mc:Choice>
        <mc:Fallback xmlns="">
          <p:pic>
            <p:nvPicPr>
              <p:cNvPr id="76" name="Entrada de lápiz 75">
                <a:extLst>
                  <a:ext uri="{FF2B5EF4-FFF2-40B4-BE49-F238E27FC236}">
                    <a16:creationId xmlns:a16="http://schemas.microsoft.com/office/drawing/2014/main" id="{FBF64551-909E-4A5A-B510-95DB475FC188}"/>
                  </a:ext>
                </a:extLst>
              </p:cNvPr>
              <p:cNvPicPr/>
              <p:nvPr/>
            </p:nvPicPr>
            <p:blipFill>
              <a:blip r:embed="rId199"/>
              <a:stretch>
                <a:fillRect/>
              </a:stretch>
            </p:blipFill>
            <p:spPr>
              <a:xfrm>
                <a:off x="1960195" y="3033678"/>
                <a:ext cx="849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7" name="Entrada de lápiz 76">
                <a:extLst>
                  <a:ext uri="{FF2B5EF4-FFF2-40B4-BE49-F238E27FC236}">
                    <a16:creationId xmlns:a16="http://schemas.microsoft.com/office/drawing/2014/main" id="{F68F5BB4-D3D9-42D4-A6EF-D6E8FD59DB0D}"/>
                  </a:ext>
                </a:extLst>
              </p14:cNvPr>
              <p14:cNvContentPartPr/>
              <p14:nvPr/>
            </p14:nvContentPartPr>
            <p14:xfrm>
              <a:off x="2198515" y="2892198"/>
              <a:ext cx="177840" cy="150480"/>
            </p14:xfrm>
          </p:contentPart>
        </mc:Choice>
        <mc:Fallback xmlns="">
          <p:pic>
            <p:nvPicPr>
              <p:cNvPr id="77" name="Entrada de lápiz 76">
                <a:extLst>
                  <a:ext uri="{FF2B5EF4-FFF2-40B4-BE49-F238E27FC236}">
                    <a16:creationId xmlns:a16="http://schemas.microsoft.com/office/drawing/2014/main" id="{F68F5BB4-D3D9-42D4-A6EF-D6E8FD59DB0D}"/>
                  </a:ext>
                </a:extLst>
              </p:cNvPr>
              <p:cNvPicPr/>
              <p:nvPr/>
            </p:nvPicPr>
            <p:blipFill>
              <a:blip r:embed="rId201"/>
              <a:stretch>
                <a:fillRect/>
              </a:stretch>
            </p:blipFill>
            <p:spPr>
              <a:xfrm>
                <a:off x="2189875" y="2883198"/>
                <a:ext cx="1954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8" name="Entrada de lápiz 77">
                <a:extLst>
                  <a:ext uri="{FF2B5EF4-FFF2-40B4-BE49-F238E27FC236}">
                    <a16:creationId xmlns:a16="http://schemas.microsoft.com/office/drawing/2014/main" id="{5716A785-C689-4C1B-B46F-CA8860DA4F15}"/>
                  </a:ext>
                </a:extLst>
              </p14:cNvPr>
              <p14:cNvContentPartPr/>
              <p14:nvPr/>
            </p14:nvContentPartPr>
            <p14:xfrm>
              <a:off x="2310115" y="3634158"/>
              <a:ext cx="171000" cy="214920"/>
            </p14:xfrm>
          </p:contentPart>
        </mc:Choice>
        <mc:Fallback xmlns="">
          <p:pic>
            <p:nvPicPr>
              <p:cNvPr id="78" name="Entrada de lápiz 77">
                <a:extLst>
                  <a:ext uri="{FF2B5EF4-FFF2-40B4-BE49-F238E27FC236}">
                    <a16:creationId xmlns:a16="http://schemas.microsoft.com/office/drawing/2014/main" id="{5716A785-C689-4C1B-B46F-CA8860DA4F15}"/>
                  </a:ext>
                </a:extLst>
              </p:cNvPr>
              <p:cNvPicPr/>
              <p:nvPr/>
            </p:nvPicPr>
            <p:blipFill>
              <a:blip r:embed="rId203"/>
              <a:stretch>
                <a:fillRect/>
              </a:stretch>
            </p:blipFill>
            <p:spPr>
              <a:xfrm>
                <a:off x="2301115" y="3625518"/>
                <a:ext cx="188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0" name="Entrada de lápiz 79">
                <a:extLst>
                  <a:ext uri="{FF2B5EF4-FFF2-40B4-BE49-F238E27FC236}">
                    <a16:creationId xmlns:a16="http://schemas.microsoft.com/office/drawing/2014/main" id="{1E262622-D42B-4D83-93ED-D2D126DA4538}"/>
                  </a:ext>
                </a:extLst>
              </p14:cNvPr>
              <p14:cNvContentPartPr/>
              <p14:nvPr/>
            </p14:nvContentPartPr>
            <p14:xfrm>
              <a:off x="890275" y="2707878"/>
              <a:ext cx="110160" cy="144000"/>
            </p14:xfrm>
          </p:contentPart>
        </mc:Choice>
        <mc:Fallback xmlns="">
          <p:pic>
            <p:nvPicPr>
              <p:cNvPr id="80" name="Entrada de lápiz 79">
                <a:extLst>
                  <a:ext uri="{FF2B5EF4-FFF2-40B4-BE49-F238E27FC236}">
                    <a16:creationId xmlns:a16="http://schemas.microsoft.com/office/drawing/2014/main" id="{1E262622-D42B-4D83-93ED-D2D126DA4538}"/>
                  </a:ext>
                </a:extLst>
              </p:cNvPr>
              <p:cNvPicPr/>
              <p:nvPr/>
            </p:nvPicPr>
            <p:blipFill>
              <a:blip r:embed="rId205"/>
              <a:stretch>
                <a:fillRect/>
              </a:stretch>
            </p:blipFill>
            <p:spPr>
              <a:xfrm>
                <a:off x="881275" y="2699238"/>
                <a:ext cx="127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81" name="Entrada de lápiz 80">
                <a:extLst>
                  <a:ext uri="{FF2B5EF4-FFF2-40B4-BE49-F238E27FC236}">
                    <a16:creationId xmlns:a16="http://schemas.microsoft.com/office/drawing/2014/main" id="{BAE958D5-0630-457D-9AE0-44227D254773}"/>
                  </a:ext>
                </a:extLst>
              </p14:cNvPr>
              <p14:cNvContentPartPr/>
              <p14:nvPr/>
            </p14:nvContentPartPr>
            <p14:xfrm>
              <a:off x="1042915" y="2740638"/>
              <a:ext cx="74880" cy="84600"/>
            </p14:xfrm>
          </p:contentPart>
        </mc:Choice>
        <mc:Fallback xmlns="">
          <p:pic>
            <p:nvPicPr>
              <p:cNvPr id="81" name="Entrada de lápiz 80">
                <a:extLst>
                  <a:ext uri="{FF2B5EF4-FFF2-40B4-BE49-F238E27FC236}">
                    <a16:creationId xmlns:a16="http://schemas.microsoft.com/office/drawing/2014/main" id="{BAE958D5-0630-457D-9AE0-44227D254773}"/>
                  </a:ext>
                </a:extLst>
              </p:cNvPr>
              <p:cNvPicPr/>
              <p:nvPr/>
            </p:nvPicPr>
            <p:blipFill>
              <a:blip r:embed="rId207"/>
              <a:stretch>
                <a:fillRect/>
              </a:stretch>
            </p:blipFill>
            <p:spPr>
              <a:xfrm>
                <a:off x="1034275" y="2731638"/>
                <a:ext cx="92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2" name="Entrada de lápiz 81">
                <a:extLst>
                  <a:ext uri="{FF2B5EF4-FFF2-40B4-BE49-F238E27FC236}">
                    <a16:creationId xmlns:a16="http://schemas.microsoft.com/office/drawing/2014/main" id="{FB9378EA-4974-439B-97D3-1BBA6F33CB6B}"/>
                  </a:ext>
                </a:extLst>
              </p14:cNvPr>
              <p14:cNvContentPartPr/>
              <p14:nvPr/>
            </p14:nvContentPartPr>
            <p14:xfrm>
              <a:off x="1168915" y="2666478"/>
              <a:ext cx="120600" cy="132480"/>
            </p14:xfrm>
          </p:contentPart>
        </mc:Choice>
        <mc:Fallback xmlns="">
          <p:pic>
            <p:nvPicPr>
              <p:cNvPr id="82" name="Entrada de lápiz 81">
                <a:extLst>
                  <a:ext uri="{FF2B5EF4-FFF2-40B4-BE49-F238E27FC236}">
                    <a16:creationId xmlns:a16="http://schemas.microsoft.com/office/drawing/2014/main" id="{FB9378EA-4974-439B-97D3-1BBA6F33CB6B}"/>
                  </a:ext>
                </a:extLst>
              </p:cNvPr>
              <p:cNvPicPr/>
              <p:nvPr/>
            </p:nvPicPr>
            <p:blipFill>
              <a:blip r:embed="rId209"/>
              <a:stretch>
                <a:fillRect/>
              </a:stretch>
            </p:blipFill>
            <p:spPr>
              <a:xfrm>
                <a:off x="1159915" y="2657478"/>
                <a:ext cx="138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3" name="Entrada de lápiz 82">
                <a:extLst>
                  <a:ext uri="{FF2B5EF4-FFF2-40B4-BE49-F238E27FC236}">
                    <a16:creationId xmlns:a16="http://schemas.microsoft.com/office/drawing/2014/main" id="{CBDE323B-DF9A-4EE3-B0AC-6B382B4E9A5C}"/>
                  </a:ext>
                </a:extLst>
              </p14:cNvPr>
              <p14:cNvContentPartPr/>
              <p14:nvPr/>
            </p14:nvContentPartPr>
            <p14:xfrm>
              <a:off x="1350355" y="2674038"/>
              <a:ext cx="198000" cy="126000"/>
            </p14:xfrm>
          </p:contentPart>
        </mc:Choice>
        <mc:Fallback xmlns="">
          <p:pic>
            <p:nvPicPr>
              <p:cNvPr id="83" name="Entrada de lápiz 82">
                <a:extLst>
                  <a:ext uri="{FF2B5EF4-FFF2-40B4-BE49-F238E27FC236}">
                    <a16:creationId xmlns:a16="http://schemas.microsoft.com/office/drawing/2014/main" id="{CBDE323B-DF9A-4EE3-B0AC-6B382B4E9A5C}"/>
                  </a:ext>
                </a:extLst>
              </p:cNvPr>
              <p:cNvPicPr/>
              <p:nvPr/>
            </p:nvPicPr>
            <p:blipFill>
              <a:blip r:embed="rId211"/>
              <a:stretch>
                <a:fillRect/>
              </a:stretch>
            </p:blipFill>
            <p:spPr>
              <a:xfrm>
                <a:off x="1341715" y="2665038"/>
                <a:ext cx="215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5" name="Entrada de lápiz 84">
                <a:extLst>
                  <a:ext uri="{FF2B5EF4-FFF2-40B4-BE49-F238E27FC236}">
                    <a16:creationId xmlns:a16="http://schemas.microsoft.com/office/drawing/2014/main" id="{DF4A0EEA-F5D4-4AC3-86BC-59628E95B6EA}"/>
                  </a:ext>
                </a:extLst>
              </p14:cNvPr>
              <p14:cNvContentPartPr/>
              <p14:nvPr/>
            </p14:nvContentPartPr>
            <p14:xfrm>
              <a:off x="998995" y="3480078"/>
              <a:ext cx="77400" cy="126360"/>
            </p14:xfrm>
          </p:contentPart>
        </mc:Choice>
        <mc:Fallback xmlns="">
          <p:pic>
            <p:nvPicPr>
              <p:cNvPr id="85" name="Entrada de lápiz 84">
                <a:extLst>
                  <a:ext uri="{FF2B5EF4-FFF2-40B4-BE49-F238E27FC236}">
                    <a16:creationId xmlns:a16="http://schemas.microsoft.com/office/drawing/2014/main" id="{DF4A0EEA-F5D4-4AC3-86BC-59628E95B6EA}"/>
                  </a:ext>
                </a:extLst>
              </p:cNvPr>
              <p:cNvPicPr/>
              <p:nvPr/>
            </p:nvPicPr>
            <p:blipFill>
              <a:blip r:embed="rId213"/>
              <a:stretch>
                <a:fillRect/>
              </a:stretch>
            </p:blipFill>
            <p:spPr>
              <a:xfrm>
                <a:off x="990355" y="3471078"/>
                <a:ext cx="95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6" name="Entrada de lápiz 85">
                <a:extLst>
                  <a:ext uri="{FF2B5EF4-FFF2-40B4-BE49-F238E27FC236}">
                    <a16:creationId xmlns:a16="http://schemas.microsoft.com/office/drawing/2014/main" id="{3F30DB2C-E8A0-4527-94C0-E1F8ECA85ACC}"/>
                  </a:ext>
                </a:extLst>
              </p14:cNvPr>
              <p14:cNvContentPartPr/>
              <p14:nvPr/>
            </p14:nvContentPartPr>
            <p14:xfrm>
              <a:off x="1121755" y="3576918"/>
              <a:ext cx="10800" cy="3960"/>
            </p14:xfrm>
          </p:contentPart>
        </mc:Choice>
        <mc:Fallback xmlns="">
          <p:pic>
            <p:nvPicPr>
              <p:cNvPr id="86" name="Entrada de lápiz 85">
                <a:extLst>
                  <a:ext uri="{FF2B5EF4-FFF2-40B4-BE49-F238E27FC236}">
                    <a16:creationId xmlns:a16="http://schemas.microsoft.com/office/drawing/2014/main" id="{3F30DB2C-E8A0-4527-94C0-E1F8ECA85ACC}"/>
                  </a:ext>
                </a:extLst>
              </p:cNvPr>
              <p:cNvPicPr/>
              <p:nvPr/>
            </p:nvPicPr>
            <p:blipFill>
              <a:blip r:embed="rId215"/>
              <a:stretch>
                <a:fillRect/>
              </a:stretch>
            </p:blipFill>
            <p:spPr>
              <a:xfrm>
                <a:off x="1113115" y="3567918"/>
                <a:ext cx="284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7" name="Entrada de lápiz 86">
                <a:extLst>
                  <a:ext uri="{FF2B5EF4-FFF2-40B4-BE49-F238E27FC236}">
                    <a16:creationId xmlns:a16="http://schemas.microsoft.com/office/drawing/2014/main" id="{591E5F33-0FF2-4BDE-92F1-66319324EB8F}"/>
                  </a:ext>
                </a:extLst>
              </p14:cNvPr>
              <p14:cNvContentPartPr/>
              <p14:nvPr/>
            </p14:nvContentPartPr>
            <p14:xfrm>
              <a:off x="1127875" y="3486918"/>
              <a:ext cx="117000" cy="119520"/>
            </p14:xfrm>
          </p:contentPart>
        </mc:Choice>
        <mc:Fallback xmlns="">
          <p:pic>
            <p:nvPicPr>
              <p:cNvPr id="87" name="Entrada de lápiz 86">
                <a:extLst>
                  <a:ext uri="{FF2B5EF4-FFF2-40B4-BE49-F238E27FC236}">
                    <a16:creationId xmlns:a16="http://schemas.microsoft.com/office/drawing/2014/main" id="{591E5F33-0FF2-4BDE-92F1-66319324EB8F}"/>
                  </a:ext>
                </a:extLst>
              </p:cNvPr>
              <p:cNvPicPr/>
              <p:nvPr/>
            </p:nvPicPr>
            <p:blipFill>
              <a:blip r:embed="rId217"/>
              <a:stretch>
                <a:fillRect/>
              </a:stretch>
            </p:blipFill>
            <p:spPr>
              <a:xfrm>
                <a:off x="1118875" y="3478278"/>
                <a:ext cx="134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8" name="Entrada de lápiz 87">
                <a:extLst>
                  <a:ext uri="{FF2B5EF4-FFF2-40B4-BE49-F238E27FC236}">
                    <a16:creationId xmlns:a16="http://schemas.microsoft.com/office/drawing/2014/main" id="{9249DF10-5A0F-4AB8-9EF6-A4B03717F4FB}"/>
                  </a:ext>
                </a:extLst>
              </p14:cNvPr>
              <p14:cNvContentPartPr/>
              <p14:nvPr/>
            </p14:nvContentPartPr>
            <p14:xfrm>
              <a:off x="1276555" y="3535518"/>
              <a:ext cx="148320" cy="91800"/>
            </p14:xfrm>
          </p:contentPart>
        </mc:Choice>
        <mc:Fallback xmlns="">
          <p:pic>
            <p:nvPicPr>
              <p:cNvPr id="88" name="Entrada de lápiz 87">
                <a:extLst>
                  <a:ext uri="{FF2B5EF4-FFF2-40B4-BE49-F238E27FC236}">
                    <a16:creationId xmlns:a16="http://schemas.microsoft.com/office/drawing/2014/main" id="{9249DF10-5A0F-4AB8-9EF6-A4B03717F4FB}"/>
                  </a:ext>
                </a:extLst>
              </p:cNvPr>
              <p:cNvPicPr/>
              <p:nvPr/>
            </p:nvPicPr>
            <p:blipFill>
              <a:blip r:embed="rId219"/>
              <a:stretch>
                <a:fillRect/>
              </a:stretch>
            </p:blipFill>
            <p:spPr>
              <a:xfrm>
                <a:off x="1267555" y="3526878"/>
                <a:ext cx="165960" cy="109440"/>
              </a:xfrm>
              <a:prstGeom prst="rect">
                <a:avLst/>
              </a:prstGeom>
            </p:spPr>
          </p:pic>
        </mc:Fallback>
      </mc:AlternateContent>
      <p:grpSp>
        <p:nvGrpSpPr>
          <p:cNvPr id="150" name="Grupo 149">
            <a:extLst>
              <a:ext uri="{FF2B5EF4-FFF2-40B4-BE49-F238E27FC236}">
                <a16:creationId xmlns:a16="http://schemas.microsoft.com/office/drawing/2014/main" id="{167F33DB-7CC4-46A5-8D6B-279E0C47C82A}"/>
              </a:ext>
            </a:extLst>
          </p:cNvPr>
          <p:cNvGrpSpPr/>
          <p:nvPr/>
        </p:nvGrpSpPr>
        <p:grpSpPr>
          <a:xfrm>
            <a:off x="2597035" y="3132678"/>
            <a:ext cx="2233800" cy="424800"/>
            <a:chOff x="2597035" y="3132678"/>
            <a:chExt cx="2233800" cy="424800"/>
          </a:xfrm>
        </p:grpSpPr>
        <mc:AlternateContent xmlns:mc="http://schemas.openxmlformats.org/markup-compatibility/2006" xmlns:p14="http://schemas.microsoft.com/office/powerpoint/2010/main">
          <mc:Choice Requires="p14">
            <p:contentPart p14:bwMode="auto" r:id="rId220">
              <p14:nvContentPartPr>
                <p14:cNvPr id="90" name="Entrada de lápiz 89">
                  <a:extLst>
                    <a:ext uri="{FF2B5EF4-FFF2-40B4-BE49-F238E27FC236}">
                      <a16:creationId xmlns:a16="http://schemas.microsoft.com/office/drawing/2014/main" id="{90857A45-1DC7-46E1-A791-10947D34B53A}"/>
                    </a:ext>
                  </a:extLst>
                </p14:cNvPr>
                <p14:cNvContentPartPr/>
                <p14:nvPr/>
              </p14:nvContentPartPr>
              <p14:xfrm>
                <a:off x="2597035" y="3345078"/>
                <a:ext cx="198720" cy="10800"/>
              </p14:xfrm>
            </p:contentPart>
          </mc:Choice>
          <mc:Fallback xmlns="">
            <p:pic>
              <p:nvPicPr>
                <p:cNvPr id="90" name="Entrada de lápiz 89">
                  <a:extLst>
                    <a:ext uri="{FF2B5EF4-FFF2-40B4-BE49-F238E27FC236}">
                      <a16:creationId xmlns:a16="http://schemas.microsoft.com/office/drawing/2014/main" id="{90857A45-1DC7-46E1-A791-10947D34B53A}"/>
                    </a:ext>
                  </a:extLst>
                </p:cNvPr>
                <p:cNvPicPr/>
                <p:nvPr/>
              </p:nvPicPr>
              <p:blipFill>
                <a:blip r:embed="rId221"/>
                <a:stretch>
                  <a:fillRect/>
                </a:stretch>
              </p:blipFill>
              <p:spPr>
                <a:xfrm>
                  <a:off x="2588035" y="3336438"/>
                  <a:ext cx="216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1" name="Entrada de lápiz 90">
                  <a:extLst>
                    <a:ext uri="{FF2B5EF4-FFF2-40B4-BE49-F238E27FC236}">
                      <a16:creationId xmlns:a16="http://schemas.microsoft.com/office/drawing/2014/main" id="{BC72C182-642E-4A4A-9B03-37FC75BEBAD4}"/>
                    </a:ext>
                  </a:extLst>
                </p14:cNvPr>
                <p14:cNvContentPartPr/>
                <p14:nvPr/>
              </p14:nvContentPartPr>
              <p14:xfrm>
                <a:off x="2828515" y="3268398"/>
                <a:ext cx="140040" cy="150840"/>
              </p14:xfrm>
            </p:contentPart>
          </mc:Choice>
          <mc:Fallback xmlns="">
            <p:pic>
              <p:nvPicPr>
                <p:cNvPr id="91" name="Entrada de lápiz 90">
                  <a:extLst>
                    <a:ext uri="{FF2B5EF4-FFF2-40B4-BE49-F238E27FC236}">
                      <a16:creationId xmlns:a16="http://schemas.microsoft.com/office/drawing/2014/main" id="{BC72C182-642E-4A4A-9B03-37FC75BEBAD4}"/>
                    </a:ext>
                  </a:extLst>
                </p:cNvPr>
                <p:cNvPicPr/>
                <p:nvPr/>
              </p:nvPicPr>
              <p:blipFill>
                <a:blip r:embed="rId223"/>
                <a:stretch>
                  <a:fillRect/>
                </a:stretch>
              </p:blipFill>
              <p:spPr>
                <a:xfrm>
                  <a:off x="2819875" y="3259398"/>
                  <a:ext cx="157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2" name="Entrada de lápiz 91">
                  <a:extLst>
                    <a:ext uri="{FF2B5EF4-FFF2-40B4-BE49-F238E27FC236}">
                      <a16:creationId xmlns:a16="http://schemas.microsoft.com/office/drawing/2014/main" id="{F415A330-2551-4C28-9E9E-829E31134A1F}"/>
                    </a:ext>
                  </a:extLst>
                </p14:cNvPr>
                <p14:cNvContentPartPr/>
                <p14:nvPr/>
              </p14:nvContentPartPr>
              <p14:xfrm>
                <a:off x="3150715" y="3271278"/>
                <a:ext cx="63360" cy="171000"/>
              </p14:xfrm>
            </p:contentPart>
          </mc:Choice>
          <mc:Fallback xmlns="">
            <p:pic>
              <p:nvPicPr>
                <p:cNvPr id="92" name="Entrada de lápiz 91">
                  <a:extLst>
                    <a:ext uri="{FF2B5EF4-FFF2-40B4-BE49-F238E27FC236}">
                      <a16:creationId xmlns:a16="http://schemas.microsoft.com/office/drawing/2014/main" id="{F415A330-2551-4C28-9E9E-829E31134A1F}"/>
                    </a:ext>
                  </a:extLst>
                </p:cNvPr>
                <p:cNvPicPr/>
                <p:nvPr/>
              </p:nvPicPr>
              <p:blipFill>
                <a:blip r:embed="rId225"/>
                <a:stretch>
                  <a:fillRect/>
                </a:stretch>
              </p:blipFill>
              <p:spPr>
                <a:xfrm>
                  <a:off x="3141715" y="3262278"/>
                  <a:ext cx="81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3" name="Entrada de lápiz 92">
                  <a:extLst>
                    <a:ext uri="{FF2B5EF4-FFF2-40B4-BE49-F238E27FC236}">
                      <a16:creationId xmlns:a16="http://schemas.microsoft.com/office/drawing/2014/main" id="{62453236-F030-4D65-A513-9868ADC0968F}"/>
                    </a:ext>
                  </a:extLst>
                </p14:cNvPr>
                <p14:cNvContentPartPr/>
                <p14:nvPr/>
              </p14:nvContentPartPr>
              <p14:xfrm>
                <a:off x="3103195" y="3177318"/>
                <a:ext cx="251280" cy="227880"/>
              </p14:xfrm>
            </p:contentPart>
          </mc:Choice>
          <mc:Fallback xmlns="">
            <p:pic>
              <p:nvPicPr>
                <p:cNvPr id="93" name="Entrada de lápiz 92">
                  <a:extLst>
                    <a:ext uri="{FF2B5EF4-FFF2-40B4-BE49-F238E27FC236}">
                      <a16:creationId xmlns:a16="http://schemas.microsoft.com/office/drawing/2014/main" id="{62453236-F030-4D65-A513-9868ADC0968F}"/>
                    </a:ext>
                  </a:extLst>
                </p:cNvPr>
                <p:cNvPicPr/>
                <p:nvPr/>
              </p:nvPicPr>
              <p:blipFill>
                <a:blip r:embed="rId227"/>
                <a:stretch>
                  <a:fillRect/>
                </a:stretch>
              </p:blipFill>
              <p:spPr>
                <a:xfrm>
                  <a:off x="3094555" y="3168678"/>
                  <a:ext cx="268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4" name="Entrada de lápiz 93">
                  <a:extLst>
                    <a:ext uri="{FF2B5EF4-FFF2-40B4-BE49-F238E27FC236}">
                      <a16:creationId xmlns:a16="http://schemas.microsoft.com/office/drawing/2014/main" id="{2B5C6C29-4A77-4864-AA10-C2F1472E8994}"/>
                    </a:ext>
                  </a:extLst>
                </p14:cNvPr>
                <p14:cNvContentPartPr/>
                <p14:nvPr/>
              </p14:nvContentPartPr>
              <p14:xfrm>
                <a:off x="3405595" y="3336078"/>
                <a:ext cx="14040" cy="108000"/>
              </p14:xfrm>
            </p:contentPart>
          </mc:Choice>
          <mc:Fallback xmlns="">
            <p:pic>
              <p:nvPicPr>
                <p:cNvPr id="94" name="Entrada de lápiz 93">
                  <a:extLst>
                    <a:ext uri="{FF2B5EF4-FFF2-40B4-BE49-F238E27FC236}">
                      <a16:creationId xmlns:a16="http://schemas.microsoft.com/office/drawing/2014/main" id="{2B5C6C29-4A77-4864-AA10-C2F1472E8994}"/>
                    </a:ext>
                  </a:extLst>
                </p:cNvPr>
                <p:cNvPicPr/>
                <p:nvPr/>
              </p:nvPicPr>
              <p:blipFill>
                <a:blip r:embed="rId229"/>
                <a:stretch>
                  <a:fillRect/>
                </a:stretch>
              </p:blipFill>
              <p:spPr>
                <a:xfrm>
                  <a:off x="3396595" y="3327438"/>
                  <a:ext cx="31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5" name="Entrada de lápiz 94">
                  <a:extLst>
                    <a:ext uri="{FF2B5EF4-FFF2-40B4-BE49-F238E27FC236}">
                      <a16:creationId xmlns:a16="http://schemas.microsoft.com/office/drawing/2014/main" id="{E6FD9D95-1AB1-46FE-AAAA-5C7D4BAC4E97}"/>
                    </a:ext>
                  </a:extLst>
                </p14:cNvPr>
                <p14:cNvContentPartPr/>
                <p14:nvPr/>
              </p14:nvContentPartPr>
              <p14:xfrm>
                <a:off x="3281755" y="3311238"/>
                <a:ext cx="224640" cy="119160"/>
              </p14:xfrm>
            </p:contentPart>
          </mc:Choice>
          <mc:Fallback xmlns="">
            <p:pic>
              <p:nvPicPr>
                <p:cNvPr id="95" name="Entrada de lápiz 94">
                  <a:extLst>
                    <a:ext uri="{FF2B5EF4-FFF2-40B4-BE49-F238E27FC236}">
                      <a16:creationId xmlns:a16="http://schemas.microsoft.com/office/drawing/2014/main" id="{E6FD9D95-1AB1-46FE-AAAA-5C7D4BAC4E97}"/>
                    </a:ext>
                  </a:extLst>
                </p:cNvPr>
                <p:cNvPicPr/>
                <p:nvPr/>
              </p:nvPicPr>
              <p:blipFill>
                <a:blip r:embed="rId231"/>
                <a:stretch>
                  <a:fillRect/>
                </a:stretch>
              </p:blipFill>
              <p:spPr>
                <a:xfrm>
                  <a:off x="3272755" y="3302598"/>
                  <a:ext cx="242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6" name="Entrada de lápiz 95">
                  <a:extLst>
                    <a:ext uri="{FF2B5EF4-FFF2-40B4-BE49-F238E27FC236}">
                      <a16:creationId xmlns:a16="http://schemas.microsoft.com/office/drawing/2014/main" id="{8715F4D4-4704-4D14-BDAB-5A8E2F8F4D44}"/>
                    </a:ext>
                  </a:extLst>
                </p14:cNvPr>
                <p14:cNvContentPartPr/>
                <p14:nvPr/>
              </p14:nvContentPartPr>
              <p14:xfrm>
                <a:off x="3464995" y="3339678"/>
                <a:ext cx="154800" cy="132120"/>
              </p14:xfrm>
            </p:contentPart>
          </mc:Choice>
          <mc:Fallback xmlns="">
            <p:pic>
              <p:nvPicPr>
                <p:cNvPr id="96" name="Entrada de lápiz 95">
                  <a:extLst>
                    <a:ext uri="{FF2B5EF4-FFF2-40B4-BE49-F238E27FC236}">
                      <a16:creationId xmlns:a16="http://schemas.microsoft.com/office/drawing/2014/main" id="{8715F4D4-4704-4D14-BDAB-5A8E2F8F4D44}"/>
                    </a:ext>
                  </a:extLst>
                </p:cNvPr>
                <p:cNvPicPr/>
                <p:nvPr/>
              </p:nvPicPr>
              <p:blipFill>
                <a:blip r:embed="rId233"/>
                <a:stretch>
                  <a:fillRect/>
                </a:stretch>
              </p:blipFill>
              <p:spPr>
                <a:xfrm>
                  <a:off x="3456355" y="3330678"/>
                  <a:ext cx="1724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7" name="Entrada de lápiz 96">
                  <a:extLst>
                    <a:ext uri="{FF2B5EF4-FFF2-40B4-BE49-F238E27FC236}">
                      <a16:creationId xmlns:a16="http://schemas.microsoft.com/office/drawing/2014/main" id="{AB4D9008-7FDC-4106-8B45-34877C6ADA2A}"/>
                    </a:ext>
                  </a:extLst>
                </p14:cNvPr>
                <p14:cNvContentPartPr/>
                <p14:nvPr/>
              </p14:nvContentPartPr>
              <p14:xfrm>
                <a:off x="3703315" y="3304398"/>
                <a:ext cx="124200" cy="36720"/>
              </p14:xfrm>
            </p:contentPart>
          </mc:Choice>
          <mc:Fallback xmlns="">
            <p:pic>
              <p:nvPicPr>
                <p:cNvPr id="97" name="Entrada de lápiz 96">
                  <a:extLst>
                    <a:ext uri="{FF2B5EF4-FFF2-40B4-BE49-F238E27FC236}">
                      <a16:creationId xmlns:a16="http://schemas.microsoft.com/office/drawing/2014/main" id="{AB4D9008-7FDC-4106-8B45-34877C6ADA2A}"/>
                    </a:ext>
                  </a:extLst>
                </p:cNvPr>
                <p:cNvPicPr/>
                <p:nvPr/>
              </p:nvPicPr>
              <p:blipFill>
                <a:blip r:embed="rId235"/>
                <a:stretch>
                  <a:fillRect/>
                </a:stretch>
              </p:blipFill>
              <p:spPr>
                <a:xfrm>
                  <a:off x="3694675" y="3295758"/>
                  <a:ext cx="141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8" name="Entrada de lápiz 97">
                  <a:extLst>
                    <a:ext uri="{FF2B5EF4-FFF2-40B4-BE49-F238E27FC236}">
                      <a16:creationId xmlns:a16="http://schemas.microsoft.com/office/drawing/2014/main" id="{460331C6-A244-4DF8-A751-AB2D04D06072}"/>
                    </a:ext>
                  </a:extLst>
                </p14:cNvPr>
                <p14:cNvContentPartPr/>
                <p14:nvPr/>
              </p14:nvContentPartPr>
              <p14:xfrm>
                <a:off x="3730675" y="3358398"/>
                <a:ext cx="111960" cy="38160"/>
              </p14:xfrm>
            </p:contentPart>
          </mc:Choice>
          <mc:Fallback xmlns="">
            <p:pic>
              <p:nvPicPr>
                <p:cNvPr id="98" name="Entrada de lápiz 97">
                  <a:extLst>
                    <a:ext uri="{FF2B5EF4-FFF2-40B4-BE49-F238E27FC236}">
                      <a16:creationId xmlns:a16="http://schemas.microsoft.com/office/drawing/2014/main" id="{460331C6-A244-4DF8-A751-AB2D04D06072}"/>
                    </a:ext>
                  </a:extLst>
                </p:cNvPr>
                <p:cNvPicPr/>
                <p:nvPr/>
              </p:nvPicPr>
              <p:blipFill>
                <a:blip r:embed="rId237"/>
                <a:stretch>
                  <a:fillRect/>
                </a:stretch>
              </p:blipFill>
              <p:spPr>
                <a:xfrm>
                  <a:off x="3722035" y="3349758"/>
                  <a:ext cx="1296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Entrada de lápiz 142">
                  <a:extLst>
                    <a:ext uri="{FF2B5EF4-FFF2-40B4-BE49-F238E27FC236}">
                      <a16:creationId xmlns:a16="http://schemas.microsoft.com/office/drawing/2014/main" id="{277E9AB9-0FB7-49EB-B5AA-AF2D128C4E33}"/>
                    </a:ext>
                  </a:extLst>
                </p14:cNvPr>
                <p14:cNvContentPartPr/>
                <p14:nvPr/>
              </p14:nvContentPartPr>
              <p14:xfrm>
                <a:off x="4064755" y="3132678"/>
                <a:ext cx="31320" cy="132120"/>
              </p14:xfrm>
            </p:contentPart>
          </mc:Choice>
          <mc:Fallback xmlns="">
            <p:pic>
              <p:nvPicPr>
                <p:cNvPr id="143" name="Entrada de lápiz 142">
                  <a:extLst>
                    <a:ext uri="{FF2B5EF4-FFF2-40B4-BE49-F238E27FC236}">
                      <a16:creationId xmlns:a16="http://schemas.microsoft.com/office/drawing/2014/main" id="{277E9AB9-0FB7-49EB-B5AA-AF2D128C4E33}"/>
                    </a:ext>
                  </a:extLst>
                </p:cNvPr>
                <p:cNvPicPr/>
                <p:nvPr/>
              </p:nvPicPr>
              <p:blipFill>
                <a:blip r:embed="rId239"/>
                <a:stretch>
                  <a:fillRect/>
                </a:stretch>
              </p:blipFill>
              <p:spPr>
                <a:xfrm>
                  <a:off x="4056115" y="3124038"/>
                  <a:ext cx="48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Entrada de lápiz 143">
                  <a:extLst>
                    <a:ext uri="{FF2B5EF4-FFF2-40B4-BE49-F238E27FC236}">
                      <a16:creationId xmlns:a16="http://schemas.microsoft.com/office/drawing/2014/main" id="{CD7D73AC-D205-41F3-B68A-DDFAAE449804}"/>
                    </a:ext>
                  </a:extLst>
                </p14:cNvPr>
                <p14:cNvContentPartPr/>
                <p14:nvPr/>
              </p14:nvContentPartPr>
              <p14:xfrm>
                <a:off x="4143955" y="3170838"/>
                <a:ext cx="101160" cy="101160"/>
              </p14:xfrm>
            </p:contentPart>
          </mc:Choice>
          <mc:Fallback xmlns="">
            <p:pic>
              <p:nvPicPr>
                <p:cNvPr id="144" name="Entrada de lápiz 143">
                  <a:extLst>
                    <a:ext uri="{FF2B5EF4-FFF2-40B4-BE49-F238E27FC236}">
                      <a16:creationId xmlns:a16="http://schemas.microsoft.com/office/drawing/2014/main" id="{CD7D73AC-D205-41F3-B68A-DDFAAE449804}"/>
                    </a:ext>
                  </a:extLst>
                </p:cNvPr>
                <p:cNvPicPr/>
                <p:nvPr/>
              </p:nvPicPr>
              <p:blipFill>
                <a:blip r:embed="rId241"/>
                <a:stretch>
                  <a:fillRect/>
                </a:stretch>
              </p:blipFill>
              <p:spPr>
                <a:xfrm>
                  <a:off x="4134955" y="3162198"/>
                  <a:ext cx="11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Entrada de lápiz 144">
                  <a:extLst>
                    <a:ext uri="{FF2B5EF4-FFF2-40B4-BE49-F238E27FC236}">
                      <a16:creationId xmlns:a16="http://schemas.microsoft.com/office/drawing/2014/main" id="{EF673B3C-3012-4238-A71E-22F2021F96F6}"/>
                    </a:ext>
                  </a:extLst>
                </p14:cNvPr>
                <p14:cNvContentPartPr/>
                <p14:nvPr/>
              </p14:nvContentPartPr>
              <p14:xfrm>
                <a:off x="4038115" y="3295038"/>
                <a:ext cx="308160" cy="35280"/>
              </p14:xfrm>
            </p:contentPart>
          </mc:Choice>
          <mc:Fallback xmlns="">
            <p:pic>
              <p:nvPicPr>
                <p:cNvPr id="145" name="Entrada de lápiz 144">
                  <a:extLst>
                    <a:ext uri="{FF2B5EF4-FFF2-40B4-BE49-F238E27FC236}">
                      <a16:creationId xmlns:a16="http://schemas.microsoft.com/office/drawing/2014/main" id="{EF673B3C-3012-4238-A71E-22F2021F96F6}"/>
                    </a:ext>
                  </a:extLst>
                </p:cNvPr>
                <p:cNvPicPr/>
                <p:nvPr/>
              </p:nvPicPr>
              <p:blipFill>
                <a:blip r:embed="rId243"/>
                <a:stretch>
                  <a:fillRect/>
                </a:stretch>
              </p:blipFill>
              <p:spPr>
                <a:xfrm>
                  <a:off x="4029115" y="3286038"/>
                  <a:ext cx="325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Entrada de lápiz 145">
                  <a:extLst>
                    <a:ext uri="{FF2B5EF4-FFF2-40B4-BE49-F238E27FC236}">
                      <a16:creationId xmlns:a16="http://schemas.microsoft.com/office/drawing/2014/main" id="{D327E3BF-FA15-4F86-8090-0198EB044852}"/>
                    </a:ext>
                  </a:extLst>
                </p14:cNvPr>
                <p14:cNvContentPartPr/>
                <p14:nvPr/>
              </p14:nvContentPartPr>
              <p14:xfrm>
                <a:off x="4130275" y="3413118"/>
                <a:ext cx="141120" cy="144360"/>
              </p14:xfrm>
            </p:contentPart>
          </mc:Choice>
          <mc:Fallback xmlns="">
            <p:pic>
              <p:nvPicPr>
                <p:cNvPr id="146" name="Entrada de lápiz 145">
                  <a:extLst>
                    <a:ext uri="{FF2B5EF4-FFF2-40B4-BE49-F238E27FC236}">
                      <a16:creationId xmlns:a16="http://schemas.microsoft.com/office/drawing/2014/main" id="{D327E3BF-FA15-4F86-8090-0198EB044852}"/>
                    </a:ext>
                  </a:extLst>
                </p:cNvPr>
                <p:cNvPicPr/>
                <p:nvPr/>
              </p:nvPicPr>
              <p:blipFill>
                <a:blip r:embed="rId245"/>
                <a:stretch>
                  <a:fillRect/>
                </a:stretch>
              </p:blipFill>
              <p:spPr>
                <a:xfrm>
                  <a:off x="4121275" y="3404478"/>
                  <a:ext cx="158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8" name="Entrada de lápiz 147">
                  <a:extLst>
                    <a:ext uri="{FF2B5EF4-FFF2-40B4-BE49-F238E27FC236}">
                      <a16:creationId xmlns:a16="http://schemas.microsoft.com/office/drawing/2014/main" id="{1C5622E2-9647-490A-B689-E68BD2B21D2A}"/>
                    </a:ext>
                  </a:extLst>
                </p14:cNvPr>
                <p14:cNvContentPartPr/>
                <p14:nvPr/>
              </p14:nvContentPartPr>
              <p14:xfrm>
                <a:off x="4394875" y="3160038"/>
                <a:ext cx="127800" cy="160920"/>
              </p14:xfrm>
            </p:contentPart>
          </mc:Choice>
          <mc:Fallback xmlns="">
            <p:pic>
              <p:nvPicPr>
                <p:cNvPr id="148" name="Entrada de lápiz 147">
                  <a:extLst>
                    <a:ext uri="{FF2B5EF4-FFF2-40B4-BE49-F238E27FC236}">
                      <a16:creationId xmlns:a16="http://schemas.microsoft.com/office/drawing/2014/main" id="{1C5622E2-9647-490A-B689-E68BD2B21D2A}"/>
                    </a:ext>
                  </a:extLst>
                </p:cNvPr>
                <p:cNvPicPr/>
                <p:nvPr/>
              </p:nvPicPr>
              <p:blipFill>
                <a:blip r:embed="rId247"/>
                <a:stretch>
                  <a:fillRect/>
                </a:stretch>
              </p:blipFill>
              <p:spPr>
                <a:xfrm>
                  <a:off x="4385875" y="3151398"/>
                  <a:ext cx="145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 name="Entrada de lápiz 148">
                  <a:extLst>
                    <a:ext uri="{FF2B5EF4-FFF2-40B4-BE49-F238E27FC236}">
                      <a16:creationId xmlns:a16="http://schemas.microsoft.com/office/drawing/2014/main" id="{6E09D348-715E-4065-902F-73F4DDA20E14}"/>
                    </a:ext>
                  </a:extLst>
                </p14:cNvPr>
                <p14:cNvContentPartPr/>
                <p14:nvPr/>
              </p14:nvContentPartPr>
              <p14:xfrm>
                <a:off x="4598275" y="3180918"/>
                <a:ext cx="232560" cy="133560"/>
              </p14:xfrm>
            </p:contentPart>
          </mc:Choice>
          <mc:Fallback xmlns="">
            <p:pic>
              <p:nvPicPr>
                <p:cNvPr id="149" name="Entrada de lápiz 148">
                  <a:extLst>
                    <a:ext uri="{FF2B5EF4-FFF2-40B4-BE49-F238E27FC236}">
                      <a16:creationId xmlns:a16="http://schemas.microsoft.com/office/drawing/2014/main" id="{6E09D348-715E-4065-902F-73F4DDA20E14}"/>
                    </a:ext>
                  </a:extLst>
                </p:cNvPr>
                <p:cNvPicPr/>
                <p:nvPr/>
              </p:nvPicPr>
              <p:blipFill>
                <a:blip r:embed="rId249"/>
                <a:stretch>
                  <a:fillRect/>
                </a:stretch>
              </p:blipFill>
              <p:spPr>
                <a:xfrm>
                  <a:off x="4589275" y="3171918"/>
                  <a:ext cx="250200" cy="151200"/>
                </a:xfrm>
                <a:prstGeom prst="rect">
                  <a:avLst/>
                </a:prstGeom>
              </p:spPr>
            </p:pic>
          </mc:Fallback>
        </mc:AlternateContent>
      </p:grpSp>
      <p:grpSp>
        <p:nvGrpSpPr>
          <p:cNvPr id="160" name="Grupo 159">
            <a:extLst>
              <a:ext uri="{FF2B5EF4-FFF2-40B4-BE49-F238E27FC236}">
                <a16:creationId xmlns:a16="http://schemas.microsoft.com/office/drawing/2014/main" id="{1048C58A-DD47-4F9B-86D9-3422A6051D1C}"/>
              </a:ext>
            </a:extLst>
          </p:cNvPr>
          <p:cNvGrpSpPr/>
          <p:nvPr/>
        </p:nvGrpSpPr>
        <p:grpSpPr>
          <a:xfrm>
            <a:off x="7308355" y="1152678"/>
            <a:ext cx="942480" cy="462600"/>
            <a:chOff x="7308355" y="1152678"/>
            <a:chExt cx="942480" cy="462600"/>
          </a:xfrm>
        </p:grpSpPr>
        <mc:AlternateContent xmlns:mc="http://schemas.openxmlformats.org/markup-compatibility/2006" xmlns:p14="http://schemas.microsoft.com/office/powerpoint/2010/main">
          <mc:Choice Requires="p14">
            <p:contentPart p14:bwMode="auto" r:id="rId250">
              <p14:nvContentPartPr>
                <p14:cNvPr id="151" name="Entrada de lápiz 150">
                  <a:extLst>
                    <a:ext uri="{FF2B5EF4-FFF2-40B4-BE49-F238E27FC236}">
                      <a16:creationId xmlns:a16="http://schemas.microsoft.com/office/drawing/2014/main" id="{798B4F1C-30D0-4A9C-9555-C17949BD2603}"/>
                    </a:ext>
                  </a:extLst>
                </p14:cNvPr>
                <p14:cNvContentPartPr/>
                <p14:nvPr/>
              </p14:nvContentPartPr>
              <p14:xfrm>
                <a:off x="7308355" y="1152678"/>
                <a:ext cx="320040" cy="353880"/>
              </p14:xfrm>
            </p:contentPart>
          </mc:Choice>
          <mc:Fallback xmlns="">
            <p:pic>
              <p:nvPicPr>
                <p:cNvPr id="151" name="Entrada de lápiz 150">
                  <a:extLst>
                    <a:ext uri="{FF2B5EF4-FFF2-40B4-BE49-F238E27FC236}">
                      <a16:creationId xmlns:a16="http://schemas.microsoft.com/office/drawing/2014/main" id="{798B4F1C-30D0-4A9C-9555-C17949BD2603}"/>
                    </a:ext>
                  </a:extLst>
                </p:cNvPr>
                <p:cNvPicPr/>
                <p:nvPr/>
              </p:nvPicPr>
              <p:blipFill>
                <a:blip r:embed="rId251"/>
                <a:stretch>
                  <a:fillRect/>
                </a:stretch>
              </p:blipFill>
              <p:spPr>
                <a:xfrm>
                  <a:off x="7299355" y="1143678"/>
                  <a:ext cx="3376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2" name="Entrada de lápiz 151">
                  <a:extLst>
                    <a:ext uri="{FF2B5EF4-FFF2-40B4-BE49-F238E27FC236}">
                      <a16:creationId xmlns:a16="http://schemas.microsoft.com/office/drawing/2014/main" id="{266D6894-092C-4215-9F7F-8B7EAF61ADBA}"/>
                    </a:ext>
                  </a:extLst>
                </p14:cNvPr>
                <p14:cNvContentPartPr/>
                <p14:nvPr/>
              </p14:nvContentPartPr>
              <p14:xfrm>
                <a:off x="7471795" y="1489998"/>
                <a:ext cx="32760" cy="100800"/>
              </p14:xfrm>
            </p:contentPart>
          </mc:Choice>
          <mc:Fallback xmlns="">
            <p:pic>
              <p:nvPicPr>
                <p:cNvPr id="152" name="Entrada de lápiz 151">
                  <a:extLst>
                    <a:ext uri="{FF2B5EF4-FFF2-40B4-BE49-F238E27FC236}">
                      <a16:creationId xmlns:a16="http://schemas.microsoft.com/office/drawing/2014/main" id="{266D6894-092C-4215-9F7F-8B7EAF61ADBA}"/>
                    </a:ext>
                  </a:extLst>
                </p:cNvPr>
                <p:cNvPicPr/>
                <p:nvPr/>
              </p:nvPicPr>
              <p:blipFill>
                <a:blip r:embed="rId253"/>
                <a:stretch>
                  <a:fillRect/>
                </a:stretch>
              </p:blipFill>
              <p:spPr>
                <a:xfrm>
                  <a:off x="7462795" y="1481358"/>
                  <a:ext cx="504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3" name="Entrada de lápiz 152">
                  <a:extLst>
                    <a:ext uri="{FF2B5EF4-FFF2-40B4-BE49-F238E27FC236}">
                      <a16:creationId xmlns:a16="http://schemas.microsoft.com/office/drawing/2014/main" id="{580F61F3-34C1-405F-ACBD-F8C5FBCBF16D}"/>
                    </a:ext>
                  </a:extLst>
                </p14:cNvPr>
                <p14:cNvContentPartPr/>
                <p14:nvPr/>
              </p14:nvContentPartPr>
              <p14:xfrm>
                <a:off x="7436875" y="1488558"/>
                <a:ext cx="156960" cy="126720"/>
              </p14:xfrm>
            </p:contentPart>
          </mc:Choice>
          <mc:Fallback xmlns="">
            <p:pic>
              <p:nvPicPr>
                <p:cNvPr id="153" name="Entrada de lápiz 152">
                  <a:extLst>
                    <a:ext uri="{FF2B5EF4-FFF2-40B4-BE49-F238E27FC236}">
                      <a16:creationId xmlns:a16="http://schemas.microsoft.com/office/drawing/2014/main" id="{580F61F3-34C1-405F-ACBD-F8C5FBCBF16D}"/>
                    </a:ext>
                  </a:extLst>
                </p:cNvPr>
                <p:cNvPicPr/>
                <p:nvPr/>
              </p:nvPicPr>
              <p:blipFill>
                <a:blip r:embed="rId255"/>
                <a:stretch>
                  <a:fillRect/>
                </a:stretch>
              </p:blipFill>
              <p:spPr>
                <a:xfrm>
                  <a:off x="7427875" y="1479558"/>
                  <a:ext cx="174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Entrada de lápiz 153">
                  <a:extLst>
                    <a:ext uri="{FF2B5EF4-FFF2-40B4-BE49-F238E27FC236}">
                      <a16:creationId xmlns:a16="http://schemas.microsoft.com/office/drawing/2014/main" id="{254FE335-9D14-45BB-B399-D6158E736872}"/>
                    </a:ext>
                  </a:extLst>
                </p14:cNvPr>
                <p14:cNvContentPartPr/>
                <p14:nvPr/>
              </p14:nvContentPartPr>
              <p14:xfrm>
                <a:off x="7791115" y="1155918"/>
                <a:ext cx="203760" cy="281880"/>
              </p14:xfrm>
            </p:contentPart>
          </mc:Choice>
          <mc:Fallback xmlns="">
            <p:pic>
              <p:nvPicPr>
                <p:cNvPr id="154" name="Entrada de lápiz 153">
                  <a:extLst>
                    <a:ext uri="{FF2B5EF4-FFF2-40B4-BE49-F238E27FC236}">
                      <a16:creationId xmlns:a16="http://schemas.microsoft.com/office/drawing/2014/main" id="{254FE335-9D14-45BB-B399-D6158E736872}"/>
                    </a:ext>
                  </a:extLst>
                </p:cNvPr>
                <p:cNvPicPr/>
                <p:nvPr/>
              </p:nvPicPr>
              <p:blipFill>
                <a:blip r:embed="rId257"/>
                <a:stretch>
                  <a:fillRect/>
                </a:stretch>
              </p:blipFill>
              <p:spPr>
                <a:xfrm>
                  <a:off x="7782475" y="1146918"/>
                  <a:ext cx="2214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Entrada de lápiz 155">
                  <a:extLst>
                    <a:ext uri="{FF2B5EF4-FFF2-40B4-BE49-F238E27FC236}">
                      <a16:creationId xmlns:a16="http://schemas.microsoft.com/office/drawing/2014/main" id="{0ADACF51-09D5-4A4B-8BEE-8F5700488C00}"/>
                    </a:ext>
                  </a:extLst>
                </p14:cNvPr>
                <p14:cNvContentPartPr/>
                <p14:nvPr/>
              </p14:nvContentPartPr>
              <p14:xfrm>
                <a:off x="8032675" y="1423758"/>
                <a:ext cx="26640" cy="115920"/>
              </p14:xfrm>
            </p:contentPart>
          </mc:Choice>
          <mc:Fallback xmlns="">
            <p:pic>
              <p:nvPicPr>
                <p:cNvPr id="156" name="Entrada de lápiz 155">
                  <a:extLst>
                    <a:ext uri="{FF2B5EF4-FFF2-40B4-BE49-F238E27FC236}">
                      <a16:creationId xmlns:a16="http://schemas.microsoft.com/office/drawing/2014/main" id="{0ADACF51-09D5-4A4B-8BEE-8F5700488C00}"/>
                    </a:ext>
                  </a:extLst>
                </p:cNvPr>
                <p:cNvPicPr/>
                <p:nvPr/>
              </p:nvPicPr>
              <p:blipFill>
                <a:blip r:embed="rId259"/>
                <a:stretch>
                  <a:fillRect/>
                </a:stretch>
              </p:blipFill>
              <p:spPr>
                <a:xfrm>
                  <a:off x="8023675" y="1415118"/>
                  <a:ext cx="44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Entrada de lápiz 156">
                  <a:extLst>
                    <a:ext uri="{FF2B5EF4-FFF2-40B4-BE49-F238E27FC236}">
                      <a16:creationId xmlns:a16="http://schemas.microsoft.com/office/drawing/2014/main" id="{8ED9E897-0C15-45E3-9E63-264EC3E329B5}"/>
                    </a:ext>
                  </a:extLst>
                </p14:cNvPr>
                <p14:cNvContentPartPr/>
                <p14:nvPr/>
              </p14:nvContentPartPr>
              <p14:xfrm>
                <a:off x="7945915" y="1453638"/>
                <a:ext cx="167400" cy="22320"/>
              </p14:xfrm>
            </p:contentPart>
          </mc:Choice>
          <mc:Fallback xmlns="">
            <p:pic>
              <p:nvPicPr>
                <p:cNvPr id="157" name="Entrada de lápiz 156">
                  <a:extLst>
                    <a:ext uri="{FF2B5EF4-FFF2-40B4-BE49-F238E27FC236}">
                      <a16:creationId xmlns:a16="http://schemas.microsoft.com/office/drawing/2014/main" id="{8ED9E897-0C15-45E3-9E63-264EC3E329B5}"/>
                    </a:ext>
                  </a:extLst>
                </p:cNvPr>
                <p:cNvPicPr/>
                <p:nvPr/>
              </p:nvPicPr>
              <p:blipFill>
                <a:blip r:embed="rId261"/>
                <a:stretch>
                  <a:fillRect/>
                </a:stretch>
              </p:blipFill>
              <p:spPr>
                <a:xfrm>
                  <a:off x="7936915" y="1444998"/>
                  <a:ext cx="185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8" name="Entrada de lápiz 157">
                  <a:extLst>
                    <a:ext uri="{FF2B5EF4-FFF2-40B4-BE49-F238E27FC236}">
                      <a16:creationId xmlns:a16="http://schemas.microsoft.com/office/drawing/2014/main" id="{5DE142FB-4DF8-45E2-A85D-E11012390502}"/>
                    </a:ext>
                  </a:extLst>
                </p14:cNvPr>
                <p14:cNvContentPartPr/>
                <p14:nvPr/>
              </p14:nvContentPartPr>
              <p14:xfrm>
                <a:off x="8134915" y="1430958"/>
                <a:ext cx="4680" cy="98280"/>
              </p14:xfrm>
            </p:contentPart>
          </mc:Choice>
          <mc:Fallback xmlns="">
            <p:pic>
              <p:nvPicPr>
                <p:cNvPr id="158" name="Entrada de lápiz 157">
                  <a:extLst>
                    <a:ext uri="{FF2B5EF4-FFF2-40B4-BE49-F238E27FC236}">
                      <a16:creationId xmlns:a16="http://schemas.microsoft.com/office/drawing/2014/main" id="{5DE142FB-4DF8-45E2-A85D-E11012390502}"/>
                    </a:ext>
                  </a:extLst>
                </p:cNvPr>
                <p:cNvPicPr/>
                <p:nvPr/>
              </p:nvPicPr>
              <p:blipFill>
                <a:blip r:embed="rId263"/>
                <a:stretch>
                  <a:fillRect/>
                </a:stretch>
              </p:blipFill>
              <p:spPr>
                <a:xfrm>
                  <a:off x="8125915" y="1422318"/>
                  <a:ext cx="22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9" name="Entrada de lápiz 158">
                  <a:extLst>
                    <a:ext uri="{FF2B5EF4-FFF2-40B4-BE49-F238E27FC236}">
                      <a16:creationId xmlns:a16="http://schemas.microsoft.com/office/drawing/2014/main" id="{F5620AEC-728C-44E9-8135-A56B663AC6D6}"/>
                    </a:ext>
                  </a:extLst>
                </p14:cNvPr>
                <p14:cNvContentPartPr/>
                <p14:nvPr/>
              </p14:nvContentPartPr>
              <p14:xfrm>
                <a:off x="8101075" y="1456878"/>
                <a:ext cx="149760" cy="78840"/>
              </p14:xfrm>
            </p:contentPart>
          </mc:Choice>
          <mc:Fallback xmlns="">
            <p:pic>
              <p:nvPicPr>
                <p:cNvPr id="159" name="Entrada de lápiz 158">
                  <a:extLst>
                    <a:ext uri="{FF2B5EF4-FFF2-40B4-BE49-F238E27FC236}">
                      <a16:creationId xmlns:a16="http://schemas.microsoft.com/office/drawing/2014/main" id="{F5620AEC-728C-44E9-8135-A56B663AC6D6}"/>
                    </a:ext>
                  </a:extLst>
                </p:cNvPr>
                <p:cNvPicPr/>
                <p:nvPr/>
              </p:nvPicPr>
              <p:blipFill>
                <a:blip r:embed="rId265"/>
                <a:stretch>
                  <a:fillRect/>
                </a:stretch>
              </p:blipFill>
              <p:spPr>
                <a:xfrm>
                  <a:off x="8092435" y="1448238"/>
                  <a:ext cx="167400" cy="96480"/>
                </a:xfrm>
                <a:prstGeom prst="rect">
                  <a:avLst/>
                </a:prstGeom>
              </p:spPr>
            </p:pic>
          </mc:Fallback>
        </mc:AlternateContent>
      </p:grpSp>
      <p:grpSp>
        <p:nvGrpSpPr>
          <p:cNvPr id="164" name="Grupo 163">
            <a:extLst>
              <a:ext uri="{FF2B5EF4-FFF2-40B4-BE49-F238E27FC236}">
                <a16:creationId xmlns:a16="http://schemas.microsoft.com/office/drawing/2014/main" id="{70E4D087-8650-48F4-A4E2-26AE8CB736EC}"/>
              </a:ext>
            </a:extLst>
          </p:cNvPr>
          <p:cNvGrpSpPr/>
          <p:nvPr/>
        </p:nvGrpSpPr>
        <p:grpSpPr>
          <a:xfrm>
            <a:off x="5244835" y="692598"/>
            <a:ext cx="565920" cy="145080"/>
            <a:chOff x="5244835" y="692598"/>
            <a:chExt cx="565920" cy="145080"/>
          </a:xfrm>
        </p:grpSpPr>
        <mc:AlternateContent xmlns:mc="http://schemas.openxmlformats.org/markup-compatibility/2006" xmlns:p14="http://schemas.microsoft.com/office/powerpoint/2010/main">
          <mc:Choice Requires="p14">
            <p:contentPart p14:bwMode="auto" r:id="rId266">
              <p14:nvContentPartPr>
                <p14:cNvPr id="161" name="Entrada de lápiz 160">
                  <a:extLst>
                    <a:ext uri="{FF2B5EF4-FFF2-40B4-BE49-F238E27FC236}">
                      <a16:creationId xmlns:a16="http://schemas.microsoft.com/office/drawing/2014/main" id="{8E343D05-7BB8-4FF4-8308-EE34901313A5}"/>
                    </a:ext>
                  </a:extLst>
                </p14:cNvPr>
                <p14:cNvContentPartPr/>
                <p14:nvPr/>
              </p14:nvContentPartPr>
              <p14:xfrm>
                <a:off x="5244835" y="761718"/>
                <a:ext cx="470160" cy="15480"/>
              </p14:xfrm>
            </p:contentPart>
          </mc:Choice>
          <mc:Fallback xmlns="">
            <p:pic>
              <p:nvPicPr>
                <p:cNvPr id="161" name="Entrada de lápiz 160">
                  <a:extLst>
                    <a:ext uri="{FF2B5EF4-FFF2-40B4-BE49-F238E27FC236}">
                      <a16:creationId xmlns:a16="http://schemas.microsoft.com/office/drawing/2014/main" id="{8E343D05-7BB8-4FF4-8308-EE34901313A5}"/>
                    </a:ext>
                  </a:extLst>
                </p:cNvPr>
                <p:cNvPicPr/>
                <p:nvPr/>
              </p:nvPicPr>
              <p:blipFill>
                <a:blip r:embed="rId267"/>
                <a:stretch>
                  <a:fillRect/>
                </a:stretch>
              </p:blipFill>
              <p:spPr>
                <a:xfrm>
                  <a:off x="5235835" y="753078"/>
                  <a:ext cx="487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Entrada de lápiz 161">
                  <a:extLst>
                    <a:ext uri="{FF2B5EF4-FFF2-40B4-BE49-F238E27FC236}">
                      <a16:creationId xmlns:a16="http://schemas.microsoft.com/office/drawing/2014/main" id="{4ACCFC50-9695-46B3-BE17-3A4DCFC12638}"/>
                    </a:ext>
                  </a:extLst>
                </p14:cNvPr>
                <p14:cNvContentPartPr/>
                <p14:nvPr/>
              </p14:nvContentPartPr>
              <p14:xfrm>
                <a:off x="5713555" y="692598"/>
                <a:ext cx="97200" cy="145080"/>
              </p14:xfrm>
            </p:contentPart>
          </mc:Choice>
          <mc:Fallback xmlns="">
            <p:pic>
              <p:nvPicPr>
                <p:cNvPr id="162" name="Entrada de lápiz 161">
                  <a:extLst>
                    <a:ext uri="{FF2B5EF4-FFF2-40B4-BE49-F238E27FC236}">
                      <a16:creationId xmlns:a16="http://schemas.microsoft.com/office/drawing/2014/main" id="{4ACCFC50-9695-46B3-BE17-3A4DCFC12638}"/>
                    </a:ext>
                  </a:extLst>
                </p:cNvPr>
                <p:cNvPicPr/>
                <p:nvPr/>
              </p:nvPicPr>
              <p:blipFill>
                <a:blip r:embed="rId269"/>
                <a:stretch>
                  <a:fillRect/>
                </a:stretch>
              </p:blipFill>
              <p:spPr>
                <a:xfrm>
                  <a:off x="5704555" y="683958"/>
                  <a:ext cx="114840" cy="16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163" name="Entrada de lápiz 162">
                <a:extLst>
                  <a:ext uri="{FF2B5EF4-FFF2-40B4-BE49-F238E27FC236}">
                    <a16:creationId xmlns:a16="http://schemas.microsoft.com/office/drawing/2014/main" id="{0F885444-2F33-4196-A16A-D977806B69F4}"/>
                  </a:ext>
                </a:extLst>
              </p14:cNvPr>
              <p14:cNvContentPartPr/>
              <p14:nvPr/>
            </p14:nvContentPartPr>
            <p14:xfrm>
              <a:off x="5688715" y="460398"/>
              <a:ext cx="231840" cy="123120"/>
            </p14:xfrm>
          </p:contentPart>
        </mc:Choice>
        <mc:Fallback xmlns="">
          <p:pic>
            <p:nvPicPr>
              <p:cNvPr id="163" name="Entrada de lápiz 162">
                <a:extLst>
                  <a:ext uri="{FF2B5EF4-FFF2-40B4-BE49-F238E27FC236}">
                    <a16:creationId xmlns:a16="http://schemas.microsoft.com/office/drawing/2014/main" id="{0F885444-2F33-4196-A16A-D977806B69F4}"/>
                  </a:ext>
                </a:extLst>
              </p:cNvPr>
              <p:cNvPicPr/>
              <p:nvPr/>
            </p:nvPicPr>
            <p:blipFill>
              <a:blip r:embed="rId271"/>
              <a:stretch>
                <a:fillRect/>
              </a:stretch>
            </p:blipFill>
            <p:spPr>
              <a:xfrm>
                <a:off x="5679715" y="451398"/>
                <a:ext cx="249480" cy="140760"/>
              </a:xfrm>
              <a:prstGeom prst="rect">
                <a:avLst/>
              </a:prstGeom>
            </p:spPr>
          </p:pic>
        </mc:Fallback>
      </mc:AlternateContent>
      <p:grpSp>
        <p:nvGrpSpPr>
          <p:cNvPr id="168" name="Grupo 167">
            <a:extLst>
              <a:ext uri="{FF2B5EF4-FFF2-40B4-BE49-F238E27FC236}">
                <a16:creationId xmlns:a16="http://schemas.microsoft.com/office/drawing/2014/main" id="{1E3CFA9B-851C-4DFC-8A83-678D44EC56C5}"/>
              </a:ext>
            </a:extLst>
          </p:cNvPr>
          <p:cNvGrpSpPr/>
          <p:nvPr/>
        </p:nvGrpSpPr>
        <p:grpSpPr>
          <a:xfrm>
            <a:off x="5161675" y="1257798"/>
            <a:ext cx="971280" cy="594360"/>
            <a:chOff x="5161675" y="1257798"/>
            <a:chExt cx="971280" cy="594360"/>
          </a:xfrm>
        </p:grpSpPr>
        <mc:AlternateContent xmlns:mc="http://schemas.openxmlformats.org/markup-compatibility/2006" xmlns:p14="http://schemas.microsoft.com/office/powerpoint/2010/main">
          <mc:Choice Requires="p14">
            <p:contentPart p14:bwMode="auto" r:id="rId272">
              <p14:nvContentPartPr>
                <p14:cNvPr id="57" name="Entrada de lápiz 56">
                  <a:extLst>
                    <a:ext uri="{FF2B5EF4-FFF2-40B4-BE49-F238E27FC236}">
                      <a16:creationId xmlns:a16="http://schemas.microsoft.com/office/drawing/2014/main" id="{E5B49E9D-AC25-4922-A9B9-1F1D5A727E54}"/>
                    </a:ext>
                  </a:extLst>
                </p14:cNvPr>
                <p14:cNvContentPartPr/>
                <p14:nvPr/>
              </p14:nvContentPartPr>
              <p14:xfrm>
                <a:off x="5161675" y="1299558"/>
                <a:ext cx="107640" cy="133200"/>
              </p14:xfrm>
            </p:contentPart>
          </mc:Choice>
          <mc:Fallback xmlns="">
            <p:pic>
              <p:nvPicPr>
                <p:cNvPr id="57" name="Entrada de lápiz 56">
                  <a:extLst>
                    <a:ext uri="{FF2B5EF4-FFF2-40B4-BE49-F238E27FC236}">
                      <a16:creationId xmlns:a16="http://schemas.microsoft.com/office/drawing/2014/main" id="{E5B49E9D-AC25-4922-A9B9-1F1D5A727E54}"/>
                    </a:ext>
                  </a:extLst>
                </p:cNvPr>
                <p:cNvPicPr/>
                <p:nvPr/>
              </p:nvPicPr>
              <p:blipFill>
                <a:blip r:embed="rId273"/>
                <a:stretch>
                  <a:fillRect/>
                </a:stretch>
              </p:blipFill>
              <p:spPr>
                <a:xfrm>
                  <a:off x="5153035" y="1290558"/>
                  <a:ext cx="125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8" name="Entrada de lápiz 57">
                  <a:extLst>
                    <a:ext uri="{FF2B5EF4-FFF2-40B4-BE49-F238E27FC236}">
                      <a16:creationId xmlns:a16="http://schemas.microsoft.com/office/drawing/2014/main" id="{E2A541B8-964A-45DC-8E0A-BE6182FF3821}"/>
                    </a:ext>
                  </a:extLst>
                </p14:cNvPr>
                <p14:cNvContentPartPr/>
                <p14:nvPr/>
              </p14:nvContentPartPr>
              <p14:xfrm>
                <a:off x="5310355" y="1304238"/>
                <a:ext cx="104040" cy="87120"/>
              </p14:xfrm>
            </p:contentPart>
          </mc:Choice>
          <mc:Fallback xmlns="">
            <p:pic>
              <p:nvPicPr>
                <p:cNvPr id="58" name="Entrada de lápiz 57">
                  <a:extLst>
                    <a:ext uri="{FF2B5EF4-FFF2-40B4-BE49-F238E27FC236}">
                      <a16:creationId xmlns:a16="http://schemas.microsoft.com/office/drawing/2014/main" id="{E2A541B8-964A-45DC-8E0A-BE6182FF3821}"/>
                    </a:ext>
                  </a:extLst>
                </p:cNvPr>
                <p:cNvPicPr/>
                <p:nvPr/>
              </p:nvPicPr>
              <p:blipFill>
                <a:blip r:embed="rId275"/>
                <a:stretch>
                  <a:fillRect/>
                </a:stretch>
              </p:blipFill>
              <p:spPr>
                <a:xfrm>
                  <a:off x="5301355" y="1295598"/>
                  <a:ext cx="121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9" name="Entrada de lápiz 58">
                  <a:extLst>
                    <a:ext uri="{FF2B5EF4-FFF2-40B4-BE49-F238E27FC236}">
                      <a16:creationId xmlns:a16="http://schemas.microsoft.com/office/drawing/2014/main" id="{B81E7CC6-BB21-431C-8A13-48F8CA25F869}"/>
                    </a:ext>
                  </a:extLst>
                </p14:cNvPr>
                <p14:cNvContentPartPr/>
                <p14:nvPr/>
              </p14:nvContentPartPr>
              <p14:xfrm>
                <a:off x="5466595" y="1284798"/>
                <a:ext cx="104040" cy="93960"/>
              </p14:xfrm>
            </p:contentPart>
          </mc:Choice>
          <mc:Fallback xmlns="">
            <p:pic>
              <p:nvPicPr>
                <p:cNvPr id="59" name="Entrada de lápiz 58">
                  <a:extLst>
                    <a:ext uri="{FF2B5EF4-FFF2-40B4-BE49-F238E27FC236}">
                      <a16:creationId xmlns:a16="http://schemas.microsoft.com/office/drawing/2014/main" id="{B81E7CC6-BB21-431C-8A13-48F8CA25F869}"/>
                    </a:ext>
                  </a:extLst>
                </p:cNvPr>
                <p:cNvPicPr/>
                <p:nvPr/>
              </p:nvPicPr>
              <p:blipFill>
                <a:blip r:embed="rId277"/>
                <a:stretch>
                  <a:fillRect/>
                </a:stretch>
              </p:blipFill>
              <p:spPr>
                <a:xfrm>
                  <a:off x="5457595" y="1276158"/>
                  <a:ext cx="121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0" name="Entrada de lápiz 59">
                  <a:extLst>
                    <a:ext uri="{FF2B5EF4-FFF2-40B4-BE49-F238E27FC236}">
                      <a16:creationId xmlns:a16="http://schemas.microsoft.com/office/drawing/2014/main" id="{16944001-C7E5-495D-9D7B-C1959C08ACE5}"/>
                    </a:ext>
                  </a:extLst>
                </p14:cNvPr>
                <p14:cNvContentPartPr/>
                <p14:nvPr/>
              </p14:nvContentPartPr>
              <p14:xfrm>
                <a:off x="5595475" y="1257798"/>
                <a:ext cx="214560" cy="117000"/>
              </p14:xfrm>
            </p:contentPart>
          </mc:Choice>
          <mc:Fallback xmlns="">
            <p:pic>
              <p:nvPicPr>
                <p:cNvPr id="60" name="Entrada de lápiz 59">
                  <a:extLst>
                    <a:ext uri="{FF2B5EF4-FFF2-40B4-BE49-F238E27FC236}">
                      <a16:creationId xmlns:a16="http://schemas.microsoft.com/office/drawing/2014/main" id="{16944001-C7E5-495D-9D7B-C1959C08ACE5}"/>
                    </a:ext>
                  </a:extLst>
                </p:cNvPr>
                <p:cNvPicPr/>
                <p:nvPr/>
              </p:nvPicPr>
              <p:blipFill>
                <a:blip r:embed="rId279"/>
                <a:stretch>
                  <a:fillRect/>
                </a:stretch>
              </p:blipFill>
              <p:spPr>
                <a:xfrm>
                  <a:off x="5586835" y="1249158"/>
                  <a:ext cx="232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5" name="Entrada de lápiz 164">
                  <a:extLst>
                    <a:ext uri="{FF2B5EF4-FFF2-40B4-BE49-F238E27FC236}">
                      <a16:creationId xmlns:a16="http://schemas.microsoft.com/office/drawing/2014/main" id="{7650EC31-6DBB-4382-8010-081808D9BAB2}"/>
                    </a:ext>
                  </a:extLst>
                </p14:cNvPr>
                <p14:cNvContentPartPr/>
                <p14:nvPr/>
              </p14:nvContentPartPr>
              <p14:xfrm>
                <a:off x="6036475" y="1338438"/>
                <a:ext cx="41760" cy="274680"/>
              </p14:xfrm>
            </p:contentPart>
          </mc:Choice>
          <mc:Fallback xmlns="">
            <p:pic>
              <p:nvPicPr>
                <p:cNvPr id="165" name="Entrada de lápiz 164">
                  <a:extLst>
                    <a:ext uri="{FF2B5EF4-FFF2-40B4-BE49-F238E27FC236}">
                      <a16:creationId xmlns:a16="http://schemas.microsoft.com/office/drawing/2014/main" id="{7650EC31-6DBB-4382-8010-081808D9BAB2}"/>
                    </a:ext>
                  </a:extLst>
                </p:cNvPr>
                <p:cNvPicPr/>
                <p:nvPr/>
              </p:nvPicPr>
              <p:blipFill>
                <a:blip r:embed="rId281"/>
                <a:stretch>
                  <a:fillRect/>
                </a:stretch>
              </p:blipFill>
              <p:spPr>
                <a:xfrm>
                  <a:off x="6027475" y="1329798"/>
                  <a:ext cx="59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6" name="Entrada de lápiz 165">
                  <a:extLst>
                    <a:ext uri="{FF2B5EF4-FFF2-40B4-BE49-F238E27FC236}">
                      <a16:creationId xmlns:a16="http://schemas.microsoft.com/office/drawing/2014/main" id="{C52BFF5B-7C8A-4BAF-AF99-885F02973475}"/>
                    </a:ext>
                  </a:extLst>
                </p14:cNvPr>
                <p14:cNvContentPartPr/>
                <p14:nvPr/>
              </p14:nvContentPartPr>
              <p14:xfrm>
                <a:off x="6003715" y="1636878"/>
                <a:ext cx="129240" cy="150480"/>
              </p14:xfrm>
            </p:contentPart>
          </mc:Choice>
          <mc:Fallback xmlns="">
            <p:pic>
              <p:nvPicPr>
                <p:cNvPr id="166" name="Entrada de lápiz 165">
                  <a:extLst>
                    <a:ext uri="{FF2B5EF4-FFF2-40B4-BE49-F238E27FC236}">
                      <a16:creationId xmlns:a16="http://schemas.microsoft.com/office/drawing/2014/main" id="{C52BFF5B-7C8A-4BAF-AF99-885F02973475}"/>
                    </a:ext>
                  </a:extLst>
                </p:cNvPr>
                <p:cNvPicPr/>
                <p:nvPr/>
              </p:nvPicPr>
              <p:blipFill>
                <a:blip r:embed="rId283"/>
                <a:stretch>
                  <a:fillRect/>
                </a:stretch>
              </p:blipFill>
              <p:spPr>
                <a:xfrm>
                  <a:off x="5995075" y="1628238"/>
                  <a:ext cx="1468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7" name="Entrada de lápiz 166">
                  <a:extLst>
                    <a:ext uri="{FF2B5EF4-FFF2-40B4-BE49-F238E27FC236}">
                      <a16:creationId xmlns:a16="http://schemas.microsoft.com/office/drawing/2014/main" id="{79429BEA-7F0C-4C77-A214-4BFD6C39428B}"/>
                    </a:ext>
                  </a:extLst>
                </p14:cNvPr>
                <p14:cNvContentPartPr/>
                <p14:nvPr/>
              </p14:nvContentPartPr>
              <p14:xfrm>
                <a:off x="5639035" y="1651638"/>
                <a:ext cx="295200" cy="200520"/>
              </p14:xfrm>
            </p:contentPart>
          </mc:Choice>
          <mc:Fallback xmlns="">
            <p:pic>
              <p:nvPicPr>
                <p:cNvPr id="167" name="Entrada de lápiz 166">
                  <a:extLst>
                    <a:ext uri="{FF2B5EF4-FFF2-40B4-BE49-F238E27FC236}">
                      <a16:creationId xmlns:a16="http://schemas.microsoft.com/office/drawing/2014/main" id="{79429BEA-7F0C-4C77-A214-4BFD6C39428B}"/>
                    </a:ext>
                  </a:extLst>
                </p:cNvPr>
                <p:cNvPicPr/>
                <p:nvPr/>
              </p:nvPicPr>
              <p:blipFill>
                <a:blip r:embed="rId285"/>
                <a:stretch>
                  <a:fillRect/>
                </a:stretch>
              </p:blipFill>
              <p:spPr>
                <a:xfrm>
                  <a:off x="5630395" y="1642638"/>
                  <a:ext cx="31284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6">
            <p14:nvContentPartPr>
              <p14:cNvPr id="169" name="Entrada de lápiz 168">
                <a:extLst>
                  <a:ext uri="{FF2B5EF4-FFF2-40B4-BE49-F238E27FC236}">
                    <a16:creationId xmlns:a16="http://schemas.microsoft.com/office/drawing/2014/main" id="{C12BEAD6-4725-49F1-8C32-215DE623E4BF}"/>
                  </a:ext>
                </a:extLst>
              </p14:cNvPr>
              <p14:cNvContentPartPr/>
              <p14:nvPr/>
            </p14:nvContentPartPr>
            <p14:xfrm>
              <a:off x="5875195" y="3070038"/>
              <a:ext cx="142920" cy="140040"/>
            </p14:xfrm>
          </p:contentPart>
        </mc:Choice>
        <mc:Fallback xmlns="">
          <p:pic>
            <p:nvPicPr>
              <p:cNvPr id="169" name="Entrada de lápiz 168">
                <a:extLst>
                  <a:ext uri="{FF2B5EF4-FFF2-40B4-BE49-F238E27FC236}">
                    <a16:creationId xmlns:a16="http://schemas.microsoft.com/office/drawing/2014/main" id="{C12BEAD6-4725-49F1-8C32-215DE623E4BF}"/>
                  </a:ext>
                </a:extLst>
              </p:cNvPr>
              <p:cNvPicPr/>
              <p:nvPr/>
            </p:nvPicPr>
            <p:blipFill>
              <a:blip r:embed="rId287"/>
              <a:stretch>
                <a:fillRect/>
              </a:stretch>
            </p:blipFill>
            <p:spPr>
              <a:xfrm>
                <a:off x="5866555" y="3061038"/>
                <a:ext cx="1605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0" name="Entrada de lápiz 169">
                <a:extLst>
                  <a:ext uri="{FF2B5EF4-FFF2-40B4-BE49-F238E27FC236}">
                    <a16:creationId xmlns:a16="http://schemas.microsoft.com/office/drawing/2014/main" id="{B4841FEA-09DE-4C55-8A27-A8086416F719}"/>
                  </a:ext>
                </a:extLst>
              </p14:cNvPr>
              <p14:cNvContentPartPr/>
              <p14:nvPr/>
            </p14:nvContentPartPr>
            <p14:xfrm>
              <a:off x="6083275" y="3078678"/>
              <a:ext cx="166680" cy="168120"/>
            </p14:xfrm>
          </p:contentPart>
        </mc:Choice>
        <mc:Fallback xmlns="">
          <p:pic>
            <p:nvPicPr>
              <p:cNvPr id="170" name="Entrada de lápiz 169">
                <a:extLst>
                  <a:ext uri="{FF2B5EF4-FFF2-40B4-BE49-F238E27FC236}">
                    <a16:creationId xmlns:a16="http://schemas.microsoft.com/office/drawing/2014/main" id="{B4841FEA-09DE-4C55-8A27-A8086416F719}"/>
                  </a:ext>
                </a:extLst>
              </p:cNvPr>
              <p:cNvPicPr/>
              <p:nvPr/>
            </p:nvPicPr>
            <p:blipFill>
              <a:blip r:embed="rId289"/>
              <a:stretch>
                <a:fillRect/>
              </a:stretch>
            </p:blipFill>
            <p:spPr>
              <a:xfrm>
                <a:off x="6074275" y="3069678"/>
                <a:ext cx="184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1" name="Entrada de lápiz 170">
                <a:extLst>
                  <a:ext uri="{FF2B5EF4-FFF2-40B4-BE49-F238E27FC236}">
                    <a16:creationId xmlns:a16="http://schemas.microsoft.com/office/drawing/2014/main" id="{968EA5A7-9152-4A1F-80BC-72875EB843D7}"/>
                  </a:ext>
                </a:extLst>
              </p14:cNvPr>
              <p14:cNvContentPartPr/>
              <p14:nvPr/>
            </p14:nvContentPartPr>
            <p14:xfrm>
              <a:off x="6425275" y="3135558"/>
              <a:ext cx="147240" cy="15840"/>
            </p14:xfrm>
          </p:contentPart>
        </mc:Choice>
        <mc:Fallback xmlns="">
          <p:pic>
            <p:nvPicPr>
              <p:cNvPr id="171" name="Entrada de lápiz 170">
                <a:extLst>
                  <a:ext uri="{FF2B5EF4-FFF2-40B4-BE49-F238E27FC236}">
                    <a16:creationId xmlns:a16="http://schemas.microsoft.com/office/drawing/2014/main" id="{968EA5A7-9152-4A1F-80BC-72875EB843D7}"/>
                  </a:ext>
                </a:extLst>
              </p:cNvPr>
              <p:cNvPicPr/>
              <p:nvPr/>
            </p:nvPicPr>
            <p:blipFill>
              <a:blip r:embed="rId291"/>
              <a:stretch>
                <a:fillRect/>
              </a:stretch>
            </p:blipFill>
            <p:spPr>
              <a:xfrm>
                <a:off x="6416635" y="3126558"/>
                <a:ext cx="164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2" name="Entrada de lápiz 171">
                <a:extLst>
                  <a:ext uri="{FF2B5EF4-FFF2-40B4-BE49-F238E27FC236}">
                    <a16:creationId xmlns:a16="http://schemas.microsoft.com/office/drawing/2014/main" id="{0713B857-EF45-4148-B520-DC6D7C3FEC4C}"/>
                  </a:ext>
                </a:extLst>
              </p14:cNvPr>
              <p14:cNvContentPartPr/>
              <p14:nvPr/>
            </p14:nvContentPartPr>
            <p14:xfrm>
              <a:off x="6431755" y="3228438"/>
              <a:ext cx="167400" cy="7560"/>
            </p14:xfrm>
          </p:contentPart>
        </mc:Choice>
        <mc:Fallback xmlns="">
          <p:pic>
            <p:nvPicPr>
              <p:cNvPr id="172" name="Entrada de lápiz 171">
                <a:extLst>
                  <a:ext uri="{FF2B5EF4-FFF2-40B4-BE49-F238E27FC236}">
                    <a16:creationId xmlns:a16="http://schemas.microsoft.com/office/drawing/2014/main" id="{0713B857-EF45-4148-B520-DC6D7C3FEC4C}"/>
                  </a:ext>
                </a:extLst>
              </p:cNvPr>
              <p:cNvPicPr/>
              <p:nvPr/>
            </p:nvPicPr>
            <p:blipFill>
              <a:blip r:embed="rId293"/>
              <a:stretch>
                <a:fillRect/>
              </a:stretch>
            </p:blipFill>
            <p:spPr>
              <a:xfrm>
                <a:off x="6423115" y="3219438"/>
                <a:ext cx="185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3" name="Entrada de lápiz 172">
                <a:extLst>
                  <a:ext uri="{FF2B5EF4-FFF2-40B4-BE49-F238E27FC236}">
                    <a16:creationId xmlns:a16="http://schemas.microsoft.com/office/drawing/2014/main" id="{8067D658-5A81-410F-B6B9-D88B748CCD2F}"/>
                  </a:ext>
                </a:extLst>
              </p14:cNvPr>
              <p14:cNvContentPartPr/>
              <p14:nvPr/>
            </p14:nvContentPartPr>
            <p14:xfrm>
              <a:off x="6825235" y="3071838"/>
              <a:ext cx="33840" cy="144360"/>
            </p14:xfrm>
          </p:contentPart>
        </mc:Choice>
        <mc:Fallback xmlns="">
          <p:pic>
            <p:nvPicPr>
              <p:cNvPr id="173" name="Entrada de lápiz 172">
                <a:extLst>
                  <a:ext uri="{FF2B5EF4-FFF2-40B4-BE49-F238E27FC236}">
                    <a16:creationId xmlns:a16="http://schemas.microsoft.com/office/drawing/2014/main" id="{8067D658-5A81-410F-B6B9-D88B748CCD2F}"/>
                  </a:ext>
                </a:extLst>
              </p:cNvPr>
              <p:cNvPicPr/>
              <p:nvPr/>
            </p:nvPicPr>
            <p:blipFill>
              <a:blip r:embed="rId295"/>
              <a:stretch>
                <a:fillRect/>
              </a:stretch>
            </p:blipFill>
            <p:spPr>
              <a:xfrm>
                <a:off x="6816235" y="3063198"/>
                <a:ext cx="51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4" name="Entrada de lápiz 173">
                <a:extLst>
                  <a:ext uri="{FF2B5EF4-FFF2-40B4-BE49-F238E27FC236}">
                    <a16:creationId xmlns:a16="http://schemas.microsoft.com/office/drawing/2014/main" id="{C0276A2F-D7E1-4362-AB73-CFAB36A3E338}"/>
                  </a:ext>
                </a:extLst>
              </p14:cNvPr>
              <p14:cNvContentPartPr/>
              <p14:nvPr/>
            </p14:nvContentPartPr>
            <p14:xfrm>
              <a:off x="6932515" y="3103518"/>
              <a:ext cx="120960" cy="98280"/>
            </p14:xfrm>
          </p:contentPart>
        </mc:Choice>
        <mc:Fallback xmlns="">
          <p:pic>
            <p:nvPicPr>
              <p:cNvPr id="174" name="Entrada de lápiz 173">
                <a:extLst>
                  <a:ext uri="{FF2B5EF4-FFF2-40B4-BE49-F238E27FC236}">
                    <a16:creationId xmlns:a16="http://schemas.microsoft.com/office/drawing/2014/main" id="{C0276A2F-D7E1-4362-AB73-CFAB36A3E338}"/>
                  </a:ext>
                </a:extLst>
              </p:cNvPr>
              <p:cNvPicPr/>
              <p:nvPr/>
            </p:nvPicPr>
            <p:blipFill>
              <a:blip r:embed="rId297"/>
              <a:stretch>
                <a:fillRect/>
              </a:stretch>
            </p:blipFill>
            <p:spPr>
              <a:xfrm>
                <a:off x="6923515" y="3094518"/>
                <a:ext cx="138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5" name="Entrada de lápiz 174">
                <a:extLst>
                  <a:ext uri="{FF2B5EF4-FFF2-40B4-BE49-F238E27FC236}">
                    <a16:creationId xmlns:a16="http://schemas.microsoft.com/office/drawing/2014/main" id="{003FC9D3-0620-4215-8C3C-FBA310A46A05}"/>
                  </a:ext>
                </a:extLst>
              </p14:cNvPr>
              <p14:cNvContentPartPr/>
              <p14:nvPr/>
            </p14:nvContentPartPr>
            <p14:xfrm>
              <a:off x="7134115" y="3026118"/>
              <a:ext cx="92160" cy="158760"/>
            </p14:xfrm>
          </p:contentPart>
        </mc:Choice>
        <mc:Fallback xmlns="">
          <p:pic>
            <p:nvPicPr>
              <p:cNvPr id="175" name="Entrada de lápiz 174">
                <a:extLst>
                  <a:ext uri="{FF2B5EF4-FFF2-40B4-BE49-F238E27FC236}">
                    <a16:creationId xmlns:a16="http://schemas.microsoft.com/office/drawing/2014/main" id="{003FC9D3-0620-4215-8C3C-FBA310A46A05}"/>
                  </a:ext>
                </a:extLst>
              </p:cNvPr>
              <p:cNvPicPr/>
              <p:nvPr/>
            </p:nvPicPr>
            <p:blipFill>
              <a:blip r:embed="rId299"/>
              <a:stretch>
                <a:fillRect/>
              </a:stretch>
            </p:blipFill>
            <p:spPr>
              <a:xfrm>
                <a:off x="7125115" y="3017478"/>
                <a:ext cx="109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6" name="Entrada de lápiz 175">
                <a:extLst>
                  <a:ext uri="{FF2B5EF4-FFF2-40B4-BE49-F238E27FC236}">
                    <a16:creationId xmlns:a16="http://schemas.microsoft.com/office/drawing/2014/main" id="{22AD652E-9D5E-4851-8286-6BACF6FC544D}"/>
                  </a:ext>
                </a:extLst>
              </p14:cNvPr>
              <p14:cNvContentPartPr/>
              <p14:nvPr/>
            </p14:nvContentPartPr>
            <p14:xfrm>
              <a:off x="7381435" y="3026118"/>
              <a:ext cx="124560" cy="169200"/>
            </p14:xfrm>
          </p:contentPart>
        </mc:Choice>
        <mc:Fallback xmlns="">
          <p:pic>
            <p:nvPicPr>
              <p:cNvPr id="176" name="Entrada de lápiz 175">
                <a:extLst>
                  <a:ext uri="{FF2B5EF4-FFF2-40B4-BE49-F238E27FC236}">
                    <a16:creationId xmlns:a16="http://schemas.microsoft.com/office/drawing/2014/main" id="{22AD652E-9D5E-4851-8286-6BACF6FC544D}"/>
                  </a:ext>
                </a:extLst>
              </p:cNvPr>
              <p:cNvPicPr/>
              <p:nvPr/>
            </p:nvPicPr>
            <p:blipFill>
              <a:blip r:embed="rId301"/>
              <a:stretch>
                <a:fillRect/>
              </a:stretch>
            </p:blipFill>
            <p:spPr>
              <a:xfrm>
                <a:off x="7372795" y="3017478"/>
                <a:ext cx="142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7" name="Entrada de lápiz 176">
                <a:extLst>
                  <a:ext uri="{FF2B5EF4-FFF2-40B4-BE49-F238E27FC236}">
                    <a16:creationId xmlns:a16="http://schemas.microsoft.com/office/drawing/2014/main" id="{59E89058-9CFE-48DD-A4C0-BFDAEF324921}"/>
                  </a:ext>
                </a:extLst>
              </p14:cNvPr>
              <p14:cNvContentPartPr/>
              <p14:nvPr/>
            </p14:nvContentPartPr>
            <p14:xfrm>
              <a:off x="7709755" y="3070398"/>
              <a:ext cx="41760" cy="93960"/>
            </p14:xfrm>
          </p:contentPart>
        </mc:Choice>
        <mc:Fallback xmlns="">
          <p:pic>
            <p:nvPicPr>
              <p:cNvPr id="177" name="Entrada de lápiz 176">
                <a:extLst>
                  <a:ext uri="{FF2B5EF4-FFF2-40B4-BE49-F238E27FC236}">
                    <a16:creationId xmlns:a16="http://schemas.microsoft.com/office/drawing/2014/main" id="{59E89058-9CFE-48DD-A4C0-BFDAEF324921}"/>
                  </a:ext>
                </a:extLst>
              </p:cNvPr>
              <p:cNvPicPr/>
              <p:nvPr/>
            </p:nvPicPr>
            <p:blipFill>
              <a:blip r:embed="rId303"/>
              <a:stretch>
                <a:fillRect/>
              </a:stretch>
            </p:blipFill>
            <p:spPr>
              <a:xfrm>
                <a:off x="7700755" y="3061398"/>
                <a:ext cx="59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8" name="Entrada de lápiz 177">
                <a:extLst>
                  <a:ext uri="{FF2B5EF4-FFF2-40B4-BE49-F238E27FC236}">
                    <a16:creationId xmlns:a16="http://schemas.microsoft.com/office/drawing/2014/main" id="{A888D1D2-5D60-4BFC-8175-50422827341F}"/>
                  </a:ext>
                </a:extLst>
              </p14:cNvPr>
              <p14:cNvContentPartPr/>
              <p14:nvPr/>
            </p14:nvContentPartPr>
            <p14:xfrm>
              <a:off x="7666195" y="3142038"/>
              <a:ext cx="85320" cy="5040"/>
            </p14:xfrm>
          </p:contentPart>
        </mc:Choice>
        <mc:Fallback xmlns="">
          <p:pic>
            <p:nvPicPr>
              <p:cNvPr id="178" name="Entrada de lápiz 177">
                <a:extLst>
                  <a:ext uri="{FF2B5EF4-FFF2-40B4-BE49-F238E27FC236}">
                    <a16:creationId xmlns:a16="http://schemas.microsoft.com/office/drawing/2014/main" id="{A888D1D2-5D60-4BFC-8175-50422827341F}"/>
                  </a:ext>
                </a:extLst>
              </p:cNvPr>
              <p:cNvPicPr/>
              <p:nvPr/>
            </p:nvPicPr>
            <p:blipFill>
              <a:blip r:embed="rId305"/>
              <a:stretch>
                <a:fillRect/>
              </a:stretch>
            </p:blipFill>
            <p:spPr>
              <a:xfrm>
                <a:off x="7657195" y="3133398"/>
                <a:ext cx="102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9" name="Entrada de lápiz 178">
                <a:extLst>
                  <a:ext uri="{FF2B5EF4-FFF2-40B4-BE49-F238E27FC236}">
                    <a16:creationId xmlns:a16="http://schemas.microsoft.com/office/drawing/2014/main" id="{A67345C3-6F11-47FB-B0D9-028EAF31474B}"/>
                  </a:ext>
                </a:extLst>
              </p14:cNvPr>
              <p14:cNvContentPartPr/>
              <p14:nvPr/>
            </p14:nvContentPartPr>
            <p14:xfrm>
              <a:off x="7916035" y="3011718"/>
              <a:ext cx="123840" cy="138240"/>
            </p14:xfrm>
          </p:contentPart>
        </mc:Choice>
        <mc:Fallback xmlns="">
          <p:pic>
            <p:nvPicPr>
              <p:cNvPr id="179" name="Entrada de lápiz 178">
                <a:extLst>
                  <a:ext uri="{FF2B5EF4-FFF2-40B4-BE49-F238E27FC236}">
                    <a16:creationId xmlns:a16="http://schemas.microsoft.com/office/drawing/2014/main" id="{A67345C3-6F11-47FB-B0D9-028EAF31474B}"/>
                  </a:ext>
                </a:extLst>
              </p:cNvPr>
              <p:cNvPicPr/>
              <p:nvPr/>
            </p:nvPicPr>
            <p:blipFill>
              <a:blip r:embed="rId307"/>
              <a:stretch>
                <a:fillRect/>
              </a:stretch>
            </p:blipFill>
            <p:spPr>
              <a:xfrm>
                <a:off x="7907395" y="3002718"/>
                <a:ext cx="141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0" name="Entrada de lápiz 179">
                <a:extLst>
                  <a:ext uri="{FF2B5EF4-FFF2-40B4-BE49-F238E27FC236}">
                    <a16:creationId xmlns:a16="http://schemas.microsoft.com/office/drawing/2014/main" id="{52C53176-61B4-4B9B-AD74-BF6CE7014717}"/>
                  </a:ext>
                </a:extLst>
              </p14:cNvPr>
              <p14:cNvContentPartPr/>
              <p14:nvPr/>
            </p14:nvContentPartPr>
            <p14:xfrm>
              <a:off x="8117995" y="3003798"/>
              <a:ext cx="135360" cy="145800"/>
            </p14:xfrm>
          </p:contentPart>
        </mc:Choice>
        <mc:Fallback xmlns="">
          <p:pic>
            <p:nvPicPr>
              <p:cNvPr id="180" name="Entrada de lápiz 179">
                <a:extLst>
                  <a:ext uri="{FF2B5EF4-FFF2-40B4-BE49-F238E27FC236}">
                    <a16:creationId xmlns:a16="http://schemas.microsoft.com/office/drawing/2014/main" id="{52C53176-61B4-4B9B-AD74-BF6CE7014717}"/>
                  </a:ext>
                </a:extLst>
              </p:cNvPr>
              <p:cNvPicPr/>
              <p:nvPr/>
            </p:nvPicPr>
            <p:blipFill>
              <a:blip r:embed="rId309"/>
              <a:stretch>
                <a:fillRect/>
              </a:stretch>
            </p:blipFill>
            <p:spPr>
              <a:xfrm>
                <a:off x="8109355" y="2994798"/>
                <a:ext cx="153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3" name="Entrada de lápiz 182">
                <a:extLst>
                  <a:ext uri="{FF2B5EF4-FFF2-40B4-BE49-F238E27FC236}">
                    <a16:creationId xmlns:a16="http://schemas.microsoft.com/office/drawing/2014/main" id="{9CD93609-A597-4568-901D-37EA58C22785}"/>
                  </a:ext>
                </a:extLst>
              </p14:cNvPr>
              <p14:cNvContentPartPr/>
              <p14:nvPr/>
            </p14:nvContentPartPr>
            <p14:xfrm>
              <a:off x="8377915" y="2973558"/>
              <a:ext cx="244080" cy="173160"/>
            </p14:xfrm>
          </p:contentPart>
        </mc:Choice>
        <mc:Fallback xmlns="">
          <p:pic>
            <p:nvPicPr>
              <p:cNvPr id="183" name="Entrada de lápiz 182">
                <a:extLst>
                  <a:ext uri="{FF2B5EF4-FFF2-40B4-BE49-F238E27FC236}">
                    <a16:creationId xmlns:a16="http://schemas.microsoft.com/office/drawing/2014/main" id="{9CD93609-A597-4568-901D-37EA58C22785}"/>
                  </a:ext>
                </a:extLst>
              </p:cNvPr>
              <p:cNvPicPr/>
              <p:nvPr/>
            </p:nvPicPr>
            <p:blipFill>
              <a:blip r:embed="rId311"/>
              <a:stretch>
                <a:fillRect/>
              </a:stretch>
            </p:blipFill>
            <p:spPr>
              <a:xfrm>
                <a:off x="8368915" y="2964918"/>
                <a:ext cx="261720" cy="190800"/>
              </a:xfrm>
              <a:prstGeom prst="rect">
                <a:avLst/>
              </a:prstGeom>
            </p:spPr>
          </p:pic>
        </mc:Fallback>
      </mc:AlternateContent>
      <p:grpSp>
        <p:nvGrpSpPr>
          <p:cNvPr id="197" name="Grupo 196">
            <a:extLst>
              <a:ext uri="{FF2B5EF4-FFF2-40B4-BE49-F238E27FC236}">
                <a16:creationId xmlns:a16="http://schemas.microsoft.com/office/drawing/2014/main" id="{6A2A0929-4FB2-4483-9746-6199C87AC75B}"/>
              </a:ext>
            </a:extLst>
          </p:cNvPr>
          <p:cNvGrpSpPr/>
          <p:nvPr/>
        </p:nvGrpSpPr>
        <p:grpSpPr>
          <a:xfrm>
            <a:off x="6011995" y="3648918"/>
            <a:ext cx="558360" cy="190800"/>
            <a:chOff x="6011995" y="3648918"/>
            <a:chExt cx="558360" cy="190800"/>
          </a:xfrm>
        </p:grpSpPr>
        <mc:AlternateContent xmlns:mc="http://schemas.openxmlformats.org/markup-compatibility/2006" xmlns:p14="http://schemas.microsoft.com/office/powerpoint/2010/main">
          <mc:Choice Requires="p14">
            <p:contentPart p14:bwMode="auto" r:id="rId312">
              <p14:nvContentPartPr>
                <p14:cNvPr id="184" name="Entrada de lápiz 183">
                  <a:extLst>
                    <a:ext uri="{FF2B5EF4-FFF2-40B4-BE49-F238E27FC236}">
                      <a16:creationId xmlns:a16="http://schemas.microsoft.com/office/drawing/2014/main" id="{57EEB175-4150-4210-8DC2-2B018FB9D809}"/>
                    </a:ext>
                  </a:extLst>
                </p14:cNvPr>
                <p14:cNvContentPartPr/>
                <p14:nvPr/>
              </p14:nvContentPartPr>
              <p14:xfrm>
                <a:off x="6011995" y="3648918"/>
                <a:ext cx="259920" cy="190800"/>
              </p14:xfrm>
            </p:contentPart>
          </mc:Choice>
          <mc:Fallback xmlns="">
            <p:pic>
              <p:nvPicPr>
                <p:cNvPr id="184" name="Entrada de lápiz 183">
                  <a:extLst>
                    <a:ext uri="{FF2B5EF4-FFF2-40B4-BE49-F238E27FC236}">
                      <a16:creationId xmlns:a16="http://schemas.microsoft.com/office/drawing/2014/main" id="{57EEB175-4150-4210-8DC2-2B018FB9D809}"/>
                    </a:ext>
                  </a:extLst>
                </p:cNvPr>
                <p:cNvPicPr/>
                <p:nvPr/>
              </p:nvPicPr>
              <p:blipFill>
                <a:blip r:embed="rId313"/>
                <a:stretch>
                  <a:fillRect/>
                </a:stretch>
              </p:blipFill>
              <p:spPr>
                <a:xfrm>
                  <a:off x="6002995" y="3640278"/>
                  <a:ext cx="277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Entrada de lápiz 184">
                  <a:extLst>
                    <a:ext uri="{FF2B5EF4-FFF2-40B4-BE49-F238E27FC236}">
                      <a16:creationId xmlns:a16="http://schemas.microsoft.com/office/drawing/2014/main" id="{572634A0-0C6F-4FF3-B8AD-4063D7AB4BC3}"/>
                    </a:ext>
                  </a:extLst>
                </p14:cNvPr>
                <p14:cNvContentPartPr/>
                <p14:nvPr/>
              </p14:nvContentPartPr>
              <p14:xfrm>
                <a:off x="6446155" y="3740718"/>
                <a:ext cx="124200" cy="23040"/>
              </p14:xfrm>
            </p:contentPart>
          </mc:Choice>
          <mc:Fallback xmlns="">
            <p:pic>
              <p:nvPicPr>
                <p:cNvPr id="185" name="Entrada de lápiz 184">
                  <a:extLst>
                    <a:ext uri="{FF2B5EF4-FFF2-40B4-BE49-F238E27FC236}">
                      <a16:creationId xmlns:a16="http://schemas.microsoft.com/office/drawing/2014/main" id="{572634A0-0C6F-4FF3-B8AD-4063D7AB4BC3}"/>
                    </a:ext>
                  </a:extLst>
                </p:cNvPr>
                <p:cNvPicPr/>
                <p:nvPr/>
              </p:nvPicPr>
              <p:blipFill>
                <a:blip r:embed="rId315"/>
                <a:stretch>
                  <a:fillRect/>
                </a:stretch>
              </p:blipFill>
              <p:spPr>
                <a:xfrm>
                  <a:off x="6437515" y="3731718"/>
                  <a:ext cx="141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Entrada de lápiz 185">
                  <a:extLst>
                    <a:ext uri="{FF2B5EF4-FFF2-40B4-BE49-F238E27FC236}">
                      <a16:creationId xmlns:a16="http://schemas.microsoft.com/office/drawing/2014/main" id="{F2E8416E-B391-45B4-BBDD-1D4072743D9E}"/>
                    </a:ext>
                  </a:extLst>
                </p14:cNvPr>
                <p14:cNvContentPartPr/>
                <p14:nvPr/>
              </p14:nvContentPartPr>
              <p14:xfrm>
                <a:off x="6488995" y="3799758"/>
                <a:ext cx="53280" cy="11880"/>
              </p14:xfrm>
            </p:contentPart>
          </mc:Choice>
          <mc:Fallback xmlns="">
            <p:pic>
              <p:nvPicPr>
                <p:cNvPr id="186" name="Entrada de lápiz 185">
                  <a:extLst>
                    <a:ext uri="{FF2B5EF4-FFF2-40B4-BE49-F238E27FC236}">
                      <a16:creationId xmlns:a16="http://schemas.microsoft.com/office/drawing/2014/main" id="{F2E8416E-B391-45B4-BBDD-1D4072743D9E}"/>
                    </a:ext>
                  </a:extLst>
                </p:cNvPr>
                <p:cNvPicPr/>
                <p:nvPr/>
              </p:nvPicPr>
              <p:blipFill>
                <a:blip r:embed="rId317"/>
                <a:stretch>
                  <a:fillRect/>
                </a:stretch>
              </p:blipFill>
              <p:spPr>
                <a:xfrm>
                  <a:off x="6479995" y="3791118"/>
                  <a:ext cx="70920" cy="29520"/>
                </a:xfrm>
                <a:prstGeom prst="rect">
                  <a:avLst/>
                </a:prstGeom>
              </p:spPr>
            </p:pic>
          </mc:Fallback>
        </mc:AlternateContent>
      </p:grpSp>
      <p:grpSp>
        <p:nvGrpSpPr>
          <p:cNvPr id="195" name="Grupo 194">
            <a:extLst>
              <a:ext uri="{FF2B5EF4-FFF2-40B4-BE49-F238E27FC236}">
                <a16:creationId xmlns:a16="http://schemas.microsoft.com/office/drawing/2014/main" id="{246DA747-98AC-488C-8355-90017BC39CB0}"/>
              </a:ext>
            </a:extLst>
          </p:cNvPr>
          <p:cNvGrpSpPr/>
          <p:nvPr/>
        </p:nvGrpSpPr>
        <p:grpSpPr>
          <a:xfrm>
            <a:off x="7230235" y="3970038"/>
            <a:ext cx="544680" cy="161640"/>
            <a:chOff x="7230235" y="3970038"/>
            <a:chExt cx="544680" cy="161640"/>
          </a:xfrm>
        </p:grpSpPr>
        <mc:AlternateContent xmlns:mc="http://schemas.openxmlformats.org/markup-compatibility/2006" xmlns:p14="http://schemas.microsoft.com/office/powerpoint/2010/main">
          <mc:Choice Requires="p14">
            <p:contentPart p14:bwMode="auto" r:id="rId318">
              <p14:nvContentPartPr>
                <p14:cNvPr id="190" name="Entrada de lápiz 189">
                  <a:extLst>
                    <a:ext uri="{FF2B5EF4-FFF2-40B4-BE49-F238E27FC236}">
                      <a16:creationId xmlns:a16="http://schemas.microsoft.com/office/drawing/2014/main" id="{B72F5377-7D1B-4030-A7DC-7AAAB65FA463}"/>
                    </a:ext>
                  </a:extLst>
                </p14:cNvPr>
                <p14:cNvContentPartPr/>
                <p14:nvPr/>
              </p14:nvContentPartPr>
              <p14:xfrm>
                <a:off x="7230235" y="3970038"/>
                <a:ext cx="90720" cy="161640"/>
              </p14:xfrm>
            </p:contentPart>
          </mc:Choice>
          <mc:Fallback xmlns="">
            <p:pic>
              <p:nvPicPr>
                <p:cNvPr id="190" name="Entrada de lápiz 189">
                  <a:extLst>
                    <a:ext uri="{FF2B5EF4-FFF2-40B4-BE49-F238E27FC236}">
                      <a16:creationId xmlns:a16="http://schemas.microsoft.com/office/drawing/2014/main" id="{B72F5377-7D1B-4030-A7DC-7AAAB65FA463}"/>
                    </a:ext>
                  </a:extLst>
                </p:cNvPr>
                <p:cNvPicPr/>
                <p:nvPr/>
              </p:nvPicPr>
              <p:blipFill>
                <a:blip r:embed="rId319"/>
                <a:stretch>
                  <a:fillRect/>
                </a:stretch>
              </p:blipFill>
              <p:spPr>
                <a:xfrm>
                  <a:off x="7221235" y="3961038"/>
                  <a:ext cx="108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Entrada de lápiz 190">
                  <a:extLst>
                    <a:ext uri="{FF2B5EF4-FFF2-40B4-BE49-F238E27FC236}">
                      <a16:creationId xmlns:a16="http://schemas.microsoft.com/office/drawing/2014/main" id="{6D132EE8-3FCC-4056-9691-9A10D6B8CF31}"/>
                    </a:ext>
                  </a:extLst>
                </p14:cNvPr>
                <p14:cNvContentPartPr/>
                <p14:nvPr/>
              </p14:nvContentPartPr>
              <p14:xfrm>
                <a:off x="7379995" y="3982278"/>
                <a:ext cx="137880" cy="132120"/>
              </p14:xfrm>
            </p:contentPart>
          </mc:Choice>
          <mc:Fallback xmlns="">
            <p:pic>
              <p:nvPicPr>
                <p:cNvPr id="191" name="Entrada de lápiz 190">
                  <a:extLst>
                    <a:ext uri="{FF2B5EF4-FFF2-40B4-BE49-F238E27FC236}">
                      <a16:creationId xmlns:a16="http://schemas.microsoft.com/office/drawing/2014/main" id="{6D132EE8-3FCC-4056-9691-9A10D6B8CF31}"/>
                    </a:ext>
                  </a:extLst>
                </p:cNvPr>
                <p:cNvPicPr/>
                <p:nvPr/>
              </p:nvPicPr>
              <p:blipFill>
                <a:blip r:embed="rId321"/>
                <a:stretch>
                  <a:fillRect/>
                </a:stretch>
              </p:blipFill>
              <p:spPr>
                <a:xfrm>
                  <a:off x="7371355" y="3973278"/>
                  <a:ext cx="1555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2" name="Entrada de lápiz 191">
                  <a:extLst>
                    <a:ext uri="{FF2B5EF4-FFF2-40B4-BE49-F238E27FC236}">
                      <a16:creationId xmlns:a16="http://schemas.microsoft.com/office/drawing/2014/main" id="{6BE56917-01A9-4107-BF36-C48A22A7499C}"/>
                    </a:ext>
                  </a:extLst>
                </p14:cNvPr>
                <p14:cNvContentPartPr/>
                <p14:nvPr/>
              </p14:nvContentPartPr>
              <p14:xfrm>
                <a:off x="7565755" y="3980118"/>
                <a:ext cx="209160" cy="123480"/>
              </p14:xfrm>
            </p:contentPart>
          </mc:Choice>
          <mc:Fallback xmlns="">
            <p:pic>
              <p:nvPicPr>
                <p:cNvPr id="192" name="Entrada de lápiz 191">
                  <a:extLst>
                    <a:ext uri="{FF2B5EF4-FFF2-40B4-BE49-F238E27FC236}">
                      <a16:creationId xmlns:a16="http://schemas.microsoft.com/office/drawing/2014/main" id="{6BE56917-01A9-4107-BF36-C48A22A7499C}"/>
                    </a:ext>
                  </a:extLst>
                </p:cNvPr>
                <p:cNvPicPr/>
                <p:nvPr/>
              </p:nvPicPr>
              <p:blipFill>
                <a:blip r:embed="rId323"/>
                <a:stretch>
                  <a:fillRect/>
                </a:stretch>
              </p:blipFill>
              <p:spPr>
                <a:xfrm>
                  <a:off x="7557115" y="3971478"/>
                  <a:ext cx="22680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4">
            <p14:nvContentPartPr>
              <p14:cNvPr id="187" name="Entrada de lápiz 186">
                <a:extLst>
                  <a:ext uri="{FF2B5EF4-FFF2-40B4-BE49-F238E27FC236}">
                    <a16:creationId xmlns:a16="http://schemas.microsoft.com/office/drawing/2014/main" id="{65EE8053-2ECD-4250-9C18-566A45AE8D2C}"/>
                  </a:ext>
                </a:extLst>
              </p14:cNvPr>
              <p14:cNvContentPartPr/>
              <p14:nvPr/>
            </p14:nvContentPartPr>
            <p14:xfrm>
              <a:off x="7214035" y="3556398"/>
              <a:ext cx="69480" cy="126720"/>
            </p14:xfrm>
          </p:contentPart>
        </mc:Choice>
        <mc:Fallback xmlns="">
          <p:pic>
            <p:nvPicPr>
              <p:cNvPr id="187" name="Entrada de lápiz 186">
                <a:extLst>
                  <a:ext uri="{FF2B5EF4-FFF2-40B4-BE49-F238E27FC236}">
                    <a16:creationId xmlns:a16="http://schemas.microsoft.com/office/drawing/2014/main" id="{65EE8053-2ECD-4250-9C18-566A45AE8D2C}"/>
                  </a:ext>
                </a:extLst>
              </p:cNvPr>
              <p:cNvPicPr/>
              <p:nvPr/>
            </p:nvPicPr>
            <p:blipFill>
              <a:blip r:embed="rId325"/>
              <a:stretch>
                <a:fillRect/>
              </a:stretch>
            </p:blipFill>
            <p:spPr>
              <a:xfrm>
                <a:off x="7205035" y="3547758"/>
                <a:ext cx="87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8" name="Entrada de lápiz 187">
                <a:extLst>
                  <a:ext uri="{FF2B5EF4-FFF2-40B4-BE49-F238E27FC236}">
                    <a16:creationId xmlns:a16="http://schemas.microsoft.com/office/drawing/2014/main" id="{9439060E-9E30-41D2-9D75-30FA32050835}"/>
                  </a:ext>
                </a:extLst>
              </p14:cNvPr>
              <p14:cNvContentPartPr/>
              <p14:nvPr/>
            </p14:nvContentPartPr>
            <p14:xfrm>
              <a:off x="7367755" y="3547038"/>
              <a:ext cx="179640" cy="139680"/>
            </p14:xfrm>
          </p:contentPart>
        </mc:Choice>
        <mc:Fallback xmlns="">
          <p:pic>
            <p:nvPicPr>
              <p:cNvPr id="188" name="Entrada de lápiz 187">
                <a:extLst>
                  <a:ext uri="{FF2B5EF4-FFF2-40B4-BE49-F238E27FC236}">
                    <a16:creationId xmlns:a16="http://schemas.microsoft.com/office/drawing/2014/main" id="{9439060E-9E30-41D2-9D75-30FA32050835}"/>
                  </a:ext>
                </a:extLst>
              </p:cNvPr>
              <p:cNvPicPr/>
              <p:nvPr/>
            </p:nvPicPr>
            <p:blipFill>
              <a:blip r:embed="rId327"/>
              <a:stretch>
                <a:fillRect/>
              </a:stretch>
            </p:blipFill>
            <p:spPr>
              <a:xfrm>
                <a:off x="7358755" y="3538038"/>
                <a:ext cx="1972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9" name="Entrada de lápiz 188">
                <a:extLst>
                  <a:ext uri="{FF2B5EF4-FFF2-40B4-BE49-F238E27FC236}">
                    <a16:creationId xmlns:a16="http://schemas.microsoft.com/office/drawing/2014/main" id="{6B8B52E1-8187-4E2B-BB77-761F17F5742A}"/>
                  </a:ext>
                </a:extLst>
              </p14:cNvPr>
              <p14:cNvContentPartPr/>
              <p14:nvPr/>
            </p14:nvContentPartPr>
            <p14:xfrm>
              <a:off x="7003435" y="3718038"/>
              <a:ext cx="871920" cy="54360"/>
            </p14:xfrm>
          </p:contentPart>
        </mc:Choice>
        <mc:Fallback xmlns="">
          <p:pic>
            <p:nvPicPr>
              <p:cNvPr id="189" name="Entrada de lápiz 188">
                <a:extLst>
                  <a:ext uri="{FF2B5EF4-FFF2-40B4-BE49-F238E27FC236}">
                    <a16:creationId xmlns:a16="http://schemas.microsoft.com/office/drawing/2014/main" id="{6B8B52E1-8187-4E2B-BB77-761F17F5742A}"/>
                  </a:ext>
                </a:extLst>
              </p:cNvPr>
              <p:cNvPicPr/>
              <p:nvPr/>
            </p:nvPicPr>
            <p:blipFill>
              <a:blip r:embed="rId329"/>
              <a:stretch>
                <a:fillRect/>
              </a:stretch>
            </p:blipFill>
            <p:spPr>
              <a:xfrm>
                <a:off x="6994795" y="3709038"/>
                <a:ext cx="889560" cy="72000"/>
              </a:xfrm>
              <a:prstGeom prst="rect">
                <a:avLst/>
              </a:prstGeom>
            </p:spPr>
          </p:pic>
        </mc:Fallback>
      </mc:AlternateContent>
      <p:grpSp>
        <p:nvGrpSpPr>
          <p:cNvPr id="201" name="Grupo 200">
            <a:extLst>
              <a:ext uri="{FF2B5EF4-FFF2-40B4-BE49-F238E27FC236}">
                <a16:creationId xmlns:a16="http://schemas.microsoft.com/office/drawing/2014/main" id="{C178D0A4-1884-474B-A7AC-EF1D818CCC2E}"/>
              </a:ext>
            </a:extLst>
          </p:cNvPr>
          <p:cNvGrpSpPr/>
          <p:nvPr/>
        </p:nvGrpSpPr>
        <p:grpSpPr>
          <a:xfrm>
            <a:off x="8036995" y="3552438"/>
            <a:ext cx="850680" cy="259200"/>
            <a:chOff x="8036995" y="3552438"/>
            <a:chExt cx="850680" cy="259200"/>
          </a:xfrm>
        </p:grpSpPr>
        <mc:AlternateContent xmlns:mc="http://schemas.openxmlformats.org/markup-compatibility/2006" xmlns:p14="http://schemas.microsoft.com/office/powerpoint/2010/main">
          <mc:Choice Requires="p14">
            <p:contentPart p14:bwMode="auto" r:id="rId330">
              <p14:nvContentPartPr>
                <p14:cNvPr id="193" name="Entrada de lápiz 192">
                  <a:extLst>
                    <a:ext uri="{FF2B5EF4-FFF2-40B4-BE49-F238E27FC236}">
                      <a16:creationId xmlns:a16="http://schemas.microsoft.com/office/drawing/2014/main" id="{82CED09F-B373-4D01-A862-8BABC63C0A52}"/>
                    </a:ext>
                  </a:extLst>
                </p14:cNvPr>
                <p14:cNvContentPartPr/>
                <p14:nvPr/>
              </p14:nvContentPartPr>
              <p14:xfrm>
                <a:off x="8036995" y="3680598"/>
                <a:ext cx="164160" cy="17280"/>
              </p14:xfrm>
            </p:contentPart>
          </mc:Choice>
          <mc:Fallback xmlns="">
            <p:pic>
              <p:nvPicPr>
                <p:cNvPr id="193" name="Entrada de lápiz 192">
                  <a:extLst>
                    <a:ext uri="{FF2B5EF4-FFF2-40B4-BE49-F238E27FC236}">
                      <a16:creationId xmlns:a16="http://schemas.microsoft.com/office/drawing/2014/main" id="{82CED09F-B373-4D01-A862-8BABC63C0A52}"/>
                    </a:ext>
                  </a:extLst>
                </p:cNvPr>
                <p:cNvPicPr/>
                <p:nvPr/>
              </p:nvPicPr>
              <p:blipFill>
                <a:blip r:embed="rId331"/>
                <a:stretch>
                  <a:fillRect/>
                </a:stretch>
              </p:blipFill>
              <p:spPr>
                <a:xfrm>
                  <a:off x="8027995" y="3671958"/>
                  <a:ext cx="181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4" name="Entrada de lápiz 193">
                  <a:extLst>
                    <a:ext uri="{FF2B5EF4-FFF2-40B4-BE49-F238E27FC236}">
                      <a16:creationId xmlns:a16="http://schemas.microsoft.com/office/drawing/2014/main" id="{4A0F53FD-54C5-46AA-AD44-14872957CFF1}"/>
                    </a:ext>
                  </a:extLst>
                </p14:cNvPr>
                <p14:cNvContentPartPr/>
                <p14:nvPr/>
              </p14:nvContentPartPr>
              <p14:xfrm>
                <a:off x="8081275" y="3804438"/>
                <a:ext cx="149400" cy="7200"/>
              </p14:xfrm>
            </p:contentPart>
          </mc:Choice>
          <mc:Fallback xmlns="">
            <p:pic>
              <p:nvPicPr>
                <p:cNvPr id="194" name="Entrada de lápiz 193">
                  <a:extLst>
                    <a:ext uri="{FF2B5EF4-FFF2-40B4-BE49-F238E27FC236}">
                      <a16:creationId xmlns:a16="http://schemas.microsoft.com/office/drawing/2014/main" id="{4A0F53FD-54C5-46AA-AD44-14872957CFF1}"/>
                    </a:ext>
                  </a:extLst>
                </p:cNvPr>
                <p:cNvPicPr/>
                <p:nvPr/>
              </p:nvPicPr>
              <p:blipFill>
                <a:blip r:embed="rId333"/>
                <a:stretch>
                  <a:fillRect/>
                </a:stretch>
              </p:blipFill>
              <p:spPr>
                <a:xfrm>
                  <a:off x="8072275" y="3795798"/>
                  <a:ext cx="167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8" name="Entrada de lápiz 197">
                  <a:extLst>
                    <a:ext uri="{FF2B5EF4-FFF2-40B4-BE49-F238E27FC236}">
                      <a16:creationId xmlns:a16="http://schemas.microsoft.com/office/drawing/2014/main" id="{51BF23B8-9B14-4045-AAF5-6217BD930B88}"/>
                    </a:ext>
                  </a:extLst>
                </p14:cNvPr>
                <p14:cNvContentPartPr/>
                <p14:nvPr/>
              </p14:nvContentPartPr>
              <p14:xfrm>
                <a:off x="8312035" y="3604278"/>
                <a:ext cx="79200" cy="153000"/>
              </p14:xfrm>
            </p:contentPart>
          </mc:Choice>
          <mc:Fallback xmlns="">
            <p:pic>
              <p:nvPicPr>
                <p:cNvPr id="198" name="Entrada de lápiz 197">
                  <a:extLst>
                    <a:ext uri="{FF2B5EF4-FFF2-40B4-BE49-F238E27FC236}">
                      <a16:creationId xmlns:a16="http://schemas.microsoft.com/office/drawing/2014/main" id="{51BF23B8-9B14-4045-AAF5-6217BD930B88}"/>
                    </a:ext>
                  </a:extLst>
                </p:cNvPr>
                <p:cNvPicPr/>
                <p:nvPr/>
              </p:nvPicPr>
              <p:blipFill>
                <a:blip r:embed="rId335"/>
                <a:stretch>
                  <a:fillRect/>
                </a:stretch>
              </p:blipFill>
              <p:spPr>
                <a:xfrm>
                  <a:off x="8303395" y="3595278"/>
                  <a:ext cx="968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9" name="Entrada de lápiz 198">
                  <a:extLst>
                    <a:ext uri="{FF2B5EF4-FFF2-40B4-BE49-F238E27FC236}">
                      <a16:creationId xmlns:a16="http://schemas.microsoft.com/office/drawing/2014/main" id="{17EA11B0-20A9-43F7-B85C-16FBF857D1CC}"/>
                    </a:ext>
                  </a:extLst>
                </p14:cNvPr>
                <p14:cNvContentPartPr/>
                <p14:nvPr/>
              </p14:nvContentPartPr>
              <p14:xfrm>
                <a:off x="8459635" y="3630198"/>
                <a:ext cx="176400" cy="106200"/>
              </p14:xfrm>
            </p:contentPart>
          </mc:Choice>
          <mc:Fallback xmlns="">
            <p:pic>
              <p:nvPicPr>
                <p:cNvPr id="199" name="Entrada de lápiz 198">
                  <a:extLst>
                    <a:ext uri="{FF2B5EF4-FFF2-40B4-BE49-F238E27FC236}">
                      <a16:creationId xmlns:a16="http://schemas.microsoft.com/office/drawing/2014/main" id="{17EA11B0-20A9-43F7-B85C-16FBF857D1CC}"/>
                    </a:ext>
                  </a:extLst>
                </p:cNvPr>
                <p:cNvPicPr/>
                <p:nvPr/>
              </p:nvPicPr>
              <p:blipFill>
                <a:blip r:embed="rId337"/>
                <a:stretch>
                  <a:fillRect/>
                </a:stretch>
              </p:blipFill>
              <p:spPr>
                <a:xfrm>
                  <a:off x="8450995" y="3621198"/>
                  <a:ext cx="194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0" name="Entrada de lápiz 199">
                  <a:extLst>
                    <a:ext uri="{FF2B5EF4-FFF2-40B4-BE49-F238E27FC236}">
                      <a16:creationId xmlns:a16="http://schemas.microsoft.com/office/drawing/2014/main" id="{9CF51BF6-765E-43DE-A15E-9BA91EE0021E}"/>
                    </a:ext>
                  </a:extLst>
                </p14:cNvPr>
                <p14:cNvContentPartPr/>
                <p14:nvPr/>
              </p14:nvContentPartPr>
              <p14:xfrm>
                <a:off x="8721355" y="3552438"/>
                <a:ext cx="166320" cy="159120"/>
              </p14:xfrm>
            </p:contentPart>
          </mc:Choice>
          <mc:Fallback xmlns="">
            <p:pic>
              <p:nvPicPr>
                <p:cNvPr id="200" name="Entrada de lápiz 199">
                  <a:extLst>
                    <a:ext uri="{FF2B5EF4-FFF2-40B4-BE49-F238E27FC236}">
                      <a16:creationId xmlns:a16="http://schemas.microsoft.com/office/drawing/2014/main" id="{9CF51BF6-765E-43DE-A15E-9BA91EE0021E}"/>
                    </a:ext>
                  </a:extLst>
                </p:cNvPr>
                <p:cNvPicPr/>
                <p:nvPr/>
              </p:nvPicPr>
              <p:blipFill>
                <a:blip r:embed="rId339"/>
                <a:stretch>
                  <a:fillRect/>
                </a:stretch>
              </p:blipFill>
              <p:spPr>
                <a:xfrm>
                  <a:off x="8712715" y="3543798"/>
                  <a:ext cx="183960" cy="176760"/>
                </a:xfrm>
                <a:prstGeom prst="rect">
                  <a:avLst/>
                </a:prstGeom>
              </p:spPr>
            </p:pic>
          </mc:Fallback>
        </mc:AlternateContent>
      </p:grpSp>
      <p:grpSp>
        <p:nvGrpSpPr>
          <p:cNvPr id="214" name="Grupo 213">
            <a:extLst>
              <a:ext uri="{FF2B5EF4-FFF2-40B4-BE49-F238E27FC236}">
                <a16:creationId xmlns:a16="http://schemas.microsoft.com/office/drawing/2014/main" id="{B96DA624-0359-43E8-B2DF-2215D679999F}"/>
              </a:ext>
            </a:extLst>
          </p:cNvPr>
          <p:cNvGrpSpPr/>
          <p:nvPr/>
        </p:nvGrpSpPr>
        <p:grpSpPr>
          <a:xfrm>
            <a:off x="5892835" y="4334358"/>
            <a:ext cx="822240" cy="318960"/>
            <a:chOff x="5892835" y="4334358"/>
            <a:chExt cx="822240" cy="318960"/>
          </a:xfrm>
        </p:grpSpPr>
        <mc:AlternateContent xmlns:mc="http://schemas.openxmlformats.org/markup-compatibility/2006" xmlns:p14="http://schemas.microsoft.com/office/powerpoint/2010/main">
          <mc:Choice Requires="p14">
            <p:contentPart p14:bwMode="auto" r:id="rId340">
              <p14:nvContentPartPr>
                <p14:cNvPr id="202" name="Entrada de lápiz 201">
                  <a:extLst>
                    <a:ext uri="{FF2B5EF4-FFF2-40B4-BE49-F238E27FC236}">
                      <a16:creationId xmlns:a16="http://schemas.microsoft.com/office/drawing/2014/main" id="{02B0AE84-02E7-4F30-BCF2-893D13C76109}"/>
                    </a:ext>
                  </a:extLst>
                </p14:cNvPr>
                <p14:cNvContentPartPr/>
                <p14:nvPr/>
              </p14:nvContentPartPr>
              <p14:xfrm>
                <a:off x="5892835" y="4334358"/>
                <a:ext cx="189720" cy="246240"/>
              </p14:xfrm>
            </p:contentPart>
          </mc:Choice>
          <mc:Fallback xmlns="">
            <p:pic>
              <p:nvPicPr>
                <p:cNvPr id="202" name="Entrada de lápiz 201">
                  <a:extLst>
                    <a:ext uri="{FF2B5EF4-FFF2-40B4-BE49-F238E27FC236}">
                      <a16:creationId xmlns:a16="http://schemas.microsoft.com/office/drawing/2014/main" id="{02B0AE84-02E7-4F30-BCF2-893D13C76109}"/>
                    </a:ext>
                  </a:extLst>
                </p:cNvPr>
                <p:cNvPicPr/>
                <p:nvPr/>
              </p:nvPicPr>
              <p:blipFill>
                <a:blip r:embed="rId341"/>
                <a:stretch>
                  <a:fillRect/>
                </a:stretch>
              </p:blipFill>
              <p:spPr>
                <a:xfrm>
                  <a:off x="5883835" y="4325718"/>
                  <a:ext cx="2073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3" name="Entrada de lápiz 202">
                  <a:extLst>
                    <a:ext uri="{FF2B5EF4-FFF2-40B4-BE49-F238E27FC236}">
                      <a16:creationId xmlns:a16="http://schemas.microsoft.com/office/drawing/2014/main" id="{87DFF8E7-7575-47E2-82C4-C1D326D5AA0B}"/>
                    </a:ext>
                  </a:extLst>
                </p14:cNvPr>
                <p14:cNvContentPartPr/>
                <p14:nvPr/>
              </p14:nvContentPartPr>
              <p14:xfrm>
                <a:off x="6152755" y="4537038"/>
                <a:ext cx="11520" cy="111600"/>
              </p14:xfrm>
            </p:contentPart>
          </mc:Choice>
          <mc:Fallback xmlns="">
            <p:pic>
              <p:nvPicPr>
                <p:cNvPr id="203" name="Entrada de lápiz 202">
                  <a:extLst>
                    <a:ext uri="{FF2B5EF4-FFF2-40B4-BE49-F238E27FC236}">
                      <a16:creationId xmlns:a16="http://schemas.microsoft.com/office/drawing/2014/main" id="{87DFF8E7-7575-47E2-82C4-C1D326D5AA0B}"/>
                    </a:ext>
                  </a:extLst>
                </p:cNvPr>
                <p:cNvPicPr/>
                <p:nvPr/>
              </p:nvPicPr>
              <p:blipFill>
                <a:blip r:embed="rId343"/>
                <a:stretch>
                  <a:fillRect/>
                </a:stretch>
              </p:blipFill>
              <p:spPr>
                <a:xfrm>
                  <a:off x="6143755" y="4528398"/>
                  <a:ext cx="29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Entrada de lápiz 203">
                  <a:extLst>
                    <a:ext uri="{FF2B5EF4-FFF2-40B4-BE49-F238E27FC236}">
                      <a16:creationId xmlns:a16="http://schemas.microsoft.com/office/drawing/2014/main" id="{810344D0-02CC-4EC8-B126-8670B0F5988B}"/>
                    </a:ext>
                  </a:extLst>
                </p14:cNvPr>
                <p14:cNvContentPartPr/>
                <p14:nvPr/>
              </p14:nvContentPartPr>
              <p14:xfrm>
                <a:off x="6090835" y="4546758"/>
                <a:ext cx="142920" cy="34920"/>
              </p14:xfrm>
            </p:contentPart>
          </mc:Choice>
          <mc:Fallback xmlns="">
            <p:pic>
              <p:nvPicPr>
                <p:cNvPr id="204" name="Entrada de lápiz 203">
                  <a:extLst>
                    <a:ext uri="{FF2B5EF4-FFF2-40B4-BE49-F238E27FC236}">
                      <a16:creationId xmlns:a16="http://schemas.microsoft.com/office/drawing/2014/main" id="{810344D0-02CC-4EC8-B126-8670B0F5988B}"/>
                    </a:ext>
                  </a:extLst>
                </p:cNvPr>
                <p:cNvPicPr/>
                <p:nvPr/>
              </p:nvPicPr>
              <p:blipFill>
                <a:blip r:embed="rId345"/>
                <a:stretch>
                  <a:fillRect/>
                </a:stretch>
              </p:blipFill>
              <p:spPr>
                <a:xfrm>
                  <a:off x="6081835" y="4537758"/>
                  <a:ext cx="160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Entrada de lápiz 204">
                  <a:extLst>
                    <a:ext uri="{FF2B5EF4-FFF2-40B4-BE49-F238E27FC236}">
                      <a16:creationId xmlns:a16="http://schemas.microsoft.com/office/drawing/2014/main" id="{B9FE2D7F-3FC1-46FB-BBF2-598BE824D688}"/>
                    </a:ext>
                  </a:extLst>
                </p14:cNvPr>
                <p14:cNvContentPartPr/>
                <p14:nvPr/>
              </p14:nvContentPartPr>
              <p14:xfrm>
                <a:off x="6265075" y="4513998"/>
                <a:ext cx="9000" cy="120240"/>
              </p14:xfrm>
            </p:contentPart>
          </mc:Choice>
          <mc:Fallback xmlns="">
            <p:pic>
              <p:nvPicPr>
                <p:cNvPr id="205" name="Entrada de lápiz 204">
                  <a:extLst>
                    <a:ext uri="{FF2B5EF4-FFF2-40B4-BE49-F238E27FC236}">
                      <a16:creationId xmlns:a16="http://schemas.microsoft.com/office/drawing/2014/main" id="{B9FE2D7F-3FC1-46FB-BBF2-598BE824D688}"/>
                    </a:ext>
                  </a:extLst>
                </p:cNvPr>
                <p:cNvPicPr/>
                <p:nvPr/>
              </p:nvPicPr>
              <p:blipFill>
                <a:blip r:embed="rId347"/>
                <a:stretch>
                  <a:fillRect/>
                </a:stretch>
              </p:blipFill>
              <p:spPr>
                <a:xfrm>
                  <a:off x="6256075" y="4505358"/>
                  <a:ext cx="26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Entrada de lápiz 205">
                  <a:extLst>
                    <a:ext uri="{FF2B5EF4-FFF2-40B4-BE49-F238E27FC236}">
                      <a16:creationId xmlns:a16="http://schemas.microsoft.com/office/drawing/2014/main" id="{1E3BA965-B929-42C8-9048-5208DC1F6CAC}"/>
                    </a:ext>
                  </a:extLst>
                </p14:cNvPr>
                <p14:cNvContentPartPr/>
                <p14:nvPr/>
              </p14:nvContentPartPr>
              <p14:xfrm>
                <a:off x="6240955" y="4528398"/>
                <a:ext cx="168480" cy="122760"/>
              </p14:xfrm>
            </p:contentPart>
          </mc:Choice>
          <mc:Fallback xmlns="">
            <p:pic>
              <p:nvPicPr>
                <p:cNvPr id="206" name="Entrada de lápiz 205">
                  <a:extLst>
                    <a:ext uri="{FF2B5EF4-FFF2-40B4-BE49-F238E27FC236}">
                      <a16:creationId xmlns:a16="http://schemas.microsoft.com/office/drawing/2014/main" id="{1E3BA965-B929-42C8-9048-5208DC1F6CAC}"/>
                    </a:ext>
                  </a:extLst>
                </p:cNvPr>
                <p:cNvPicPr/>
                <p:nvPr/>
              </p:nvPicPr>
              <p:blipFill>
                <a:blip r:embed="rId349"/>
                <a:stretch>
                  <a:fillRect/>
                </a:stretch>
              </p:blipFill>
              <p:spPr>
                <a:xfrm>
                  <a:off x="6231955" y="4519398"/>
                  <a:ext cx="186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Entrada de lápiz 206">
                  <a:extLst>
                    <a:ext uri="{FF2B5EF4-FFF2-40B4-BE49-F238E27FC236}">
                      <a16:creationId xmlns:a16="http://schemas.microsoft.com/office/drawing/2014/main" id="{E856212D-88B5-446F-BBC9-4AF589E3B121}"/>
                    </a:ext>
                  </a:extLst>
                </p14:cNvPr>
                <p14:cNvContentPartPr/>
                <p14:nvPr/>
              </p14:nvContentPartPr>
              <p14:xfrm>
                <a:off x="6550555" y="4551798"/>
                <a:ext cx="151560" cy="7200"/>
              </p14:xfrm>
            </p:contentPart>
          </mc:Choice>
          <mc:Fallback xmlns="">
            <p:pic>
              <p:nvPicPr>
                <p:cNvPr id="207" name="Entrada de lápiz 206">
                  <a:extLst>
                    <a:ext uri="{FF2B5EF4-FFF2-40B4-BE49-F238E27FC236}">
                      <a16:creationId xmlns:a16="http://schemas.microsoft.com/office/drawing/2014/main" id="{E856212D-88B5-446F-BBC9-4AF589E3B121}"/>
                    </a:ext>
                  </a:extLst>
                </p:cNvPr>
                <p:cNvPicPr/>
                <p:nvPr/>
              </p:nvPicPr>
              <p:blipFill>
                <a:blip r:embed="rId351"/>
                <a:stretch>
                  <a:fillRect/>
                </a:stretch>
              </p:blipFill>
              <p:spPr>
                <a:xfrm>
                  <a:off x="6541555" y="4543158"/>
                  <a:ext cx="169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8" name="Entrada de lápiz 207">
                  <a:extLst>
                    <a:ext uri="{FF2B5EF4-FFF2-40B4-BE49-F238E27FC236}">
                      <a16:creationId xmlns:a16="http://schemas.microsoft.com/office/drawing/2014/main" id="{013A6C16-B726-49AF-9E61-C3384DDAE3F1}"/>
                    </a:ext>
                  </a:extLst>
                </p14:cNvPr>
                <p14:cNvContentPartPr/>
                <p14:nvPr/>
              </p14:nvContentPartPr>
              <p14:xfrm>
                <a:off x="6595915" y="4643598"/>
                <a:ext cx="119160" cy="9720"/>
              </p14:xfrm>
            </p:contentPart>
          </mc:Choice>
          <mc:Fallback xmlns="">
            <p:pic>
              <p:nvPicPr>
                <p:cNvPr id="208" name="Entrada de lápiz 207">
                  <a:extLst>
                    <a:ext uri="{FF2B5EF4-FFF2-40B4-BE49-F238E27FC236}">
                      <a16:creationId xmlns:a16="http://schemas.microsoft.com/office/drawing/2014/main" id="{013A6C16-B726-49AF-9E61-C3384DDAE3F1}"/>
                    </a:ext>
                  </a:extLst>
                </p:cNvPr>
                <p:cNvPicPr/>
                <p:nvPr/>
              </p:nvPicPr>
              <p:blipFill>
                <a:blip r:embed="rId353"/>
                <a:stretch>
                  <a:fillRect/>
                </a:stretch>
              </p:blipFill>
              <p:spPr>
                <a:xfrm>
                  <a:off x="6586915" y="4634958"/>
                  <a:ext cx="136800" cy="27360"/>
                </a:xfrm>
                <a:prstGeom prst="rect">
                  <a:avLst/>
                </a:prstGeom>
              </p:spPr>
            </p:pic>
          </mc:Fallback>
        </mc:AlternateContent>
      </p:grpSp>
      <p:grpSp>
        <p:nvGrpSpPr>
          <p:cNvPr id="220" name="Grupo 219">
            <a:extLst>
              <a:ext uri="{FF2B5EF4-FFF2-40B4-BE49-F238E27FC236}">
                <a16:creationId xmlns:a16="http://schemas.microsoft.com/office/drawing/2014/main" id="{1EF4D11A-FE03-4B1F-9770-91F2CB23F816}"/>
              </a:ext>
            </a:extLst>
          </p:cNvPr>
          <p:cNvGrpSpPr/>
          <p:nvPr/>
        </p:nvGrpSpPr>
        <p:grpSpPr>
          <a:xfrm>
            <a:off x="6949795" y="4473678"/>
            <a:ext cx="1057320" cy="185040"/>
            <a:chOff x="6949795" y="4473678"/>
            <a:chExt cx="1057320" cy="185040"/>
          </a:xfrm>
        </p:grpSpPr>
        <mc:AlternateContent xmlns:mc="http://schemas.openxmlformats.org/markup-compatibility/2006" xmlns:p14="http://schemas.microsoft.com/office/powerpoint/2010/main">
          <mc:Choice Requires="p14">
            <p:contentPart p14:bwMode="auto" r:id="rId354">
              <p14:nvContentPartPr>
                <p14:cNvPr id="209" name="Entrada de lápiz 208">
                  <a:extLst>
                    <a:ext uri="{FF2B5EF4-FFF2-40B4-BE49-F238E27FC236}">
                      <a16:creationId xmlns:a16="http://schemas.microsoft.com/office/drawing/2014/main" id="{E7C69B32-A13A-499E-B97A-69AA7A8BA8F5}"/>
                    </a:ext>
                  </a:extLst>
                </p14:cNvPr>
                <p14:cNvContentPartPr/>
                <p14:nvPr/>
              </p14:nvContentPartPr>
              <p14:xfrm>
                <a:off x="6949795" y="4473678"/>
                <a:ext cx="172800" cy="185040"/>
              </p14:xfrm>
            </p:contentPart>
          </mc:Choice>
          <mc:Fallback xmlns="">
            <p:pic>
              <p:nvPicPr>
                <p:cNvPr id="209" name="Entrada de lápiz 208">
                  <a:extLst>
                    <a:ext uri="{FF2B5EF4-FFF2-40B4-BE49-F238E27FC236}">
                      <a16:creationId xmlns:a16="http://schemas.microsoft.com/office/drawing/2014/main" id="{E7C69B32-A13A-499E-B97A-69AA7A8BA8F5}"/>
                    </a:ext>
                  </a:extLst>
                </p:cNvPr>
                <p:cNvPicPr/>
                <p:nvPr/>
              </p:nvPicPr>
              <p:blipFill>
                <a:blip r:embed="rId355"/>
                <a:stretch>
                  <a:fillRect/>
                </a:stretch>
              </p:blipFill>
              <p:spPr>
                <a:xfrm>
                  <a:off x="6941155" y="4465038"/>
                  <a:ext cx="190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0" name="Entrada de lápiz 209">
                  <a:extLst>
                    <a:ext uri="{FF2B5EF4-FFF2-40B4-BE49-F238E27FC236}">
                      <a16:creationId xmlns:a16="http://schemas.microsoft.com/office/drawing/2014/main" id="{CC5A325B-30F4-4841-A00C-58A1CD4DAD8D}"/>
                    </a:ext>
                  </a:extLst>
                </p14:cNvPr>
                <p14:cNvContentPartPr/>
                <p14:nvPr/>
              </p14:nvContentPartPr>
              <p14:xfrm>
                <a:off x="7238875" y="4620558"/>
                <a:ext cx="12960" cy="15120"/>
              </p14:xfrm>
            </p:contentPart>
          </mc:Choice>
          <mc:Fallback xmlns="">
            <p:pic>
              <p:nvPicPr>
                <p:cNvPr id="210" name="Entrada de lápiz 209">
                  <a:extLst>
                    <a:ext uri="{FF2B5EF4-FFF2-40B4-BE49-F238E27FC236}">
                      <a16:creationId xmlns:a16="http://schemas.microsoft.com/office/drawing/2014/main" id="{CC5A325B-30F4-4841-A00C-58A1CD4DAD8D}"/>
                    </a:ext>
                  </a:extLst>
                </p:cNvPr>
                <p:cNvPicPr/>
                <p:nvPr/>
              </p:nvPicPr>
              <p:blipFill>
                <a:blip r:embed="rId357"/>
                <a:stretch>
                  <a:fillRect/>
                </a:stretch>
              </p:blipFill>
              <p:spPr>
                <a:xfrm>
                  <a:off x="7229875" y="4611558"/>
                  <a:ext cx="30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1" name="Entrada de lápiz 210">
                  <a:extLst>
                    <a:ext uri="{FF2B5EF4-FFF2-40B4-BE49-F238E27FC236}">
                      <a16:creationId xmlns:a16="http://schemas.microsoft.com/office/drawing/2014/main" id="{36D4CE9F-52A8-4D97-B677-CC556CB23DD1}"/>
                    </a:ext>
                  </a:extLst>
                </p14:cNvPr>
                <p14:cNvContentPartPr/>
                <p14:nvPr/>
              </p14:nvContentPartPr>
              <p14:xfrm>
                <a:off x="7405195" y="4478718"/>
                <a:ext cx="179640" cy="163080"/>
              </p14:xfrm>
            </p:contentPart>
          </mc:Choice>
          <mc:Fallback xmlns="">
            <p:pic>
              <p:nvPicPr>
                <p:cNvPr id="211" name="Entrada de lápiz 210">
                  <a:extLst>
                    <a:ext uri="{FF2B5EF4-FFF2-40B4-BE49-F238E27FC236}">
                      <a16:creationId xmlns:a16="http://schemas.microsoft.com/office/drawing/2014/main" id="{36D4CE9F-52A8-4D97-B677-CC556CB23DD1}"/>
                    </a:ext>
                  </a:extLst>
                </p:cNvPr>
                <p:cNvPicPr/>
                <p:nvPr/>
              </p:nvPicPr>
              <p:blipFill>
                <a:blip r:embed="rId359"/>
                <a:stretch>
                  <a:fillRect/>
                </a:stretch>
              </p:blipFill>
              <p:spPr>
                <a:xfrm>
                  <a:off x="7396555" y="4469718"/>
                  <a:ext cx="197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2" name="Entrada de lápiz 211">
                  <a:extLst>
                    <a:ext uri="{FF2B5EF4-FFF2-40B4-BE49-F238E27FC236}">
                      <a16:creationId xmlns:a16="http://schemas.microsoft.com/office/drawing/2014/main" id="{6FB16AD0-864D-446F-AEBC-7760726F8CE0}"/>
                    </a:ext>
                  </a:extLst>
                </p14:cNvPr>
                <p14:cNvContentPartPr/>
                <p14:nvPr/>
              </p14:nvContentPartPr>
              <p14:xfrm>
                <a:off x="7610395" y="4481238"/>
                <a:ext cx="129960" cy="133200"/>
              </p14:xfrm>
            </p:contentPart>
          </mc:Choice>
          <mc:Fallback xmlns="">
            <p:pic>
              <p:nvPicPr>
                <p:cNvPr id="212" name="Entrada de lápiz 211">
                  <a:extLst>
                    <a:ext uri="{FF2B5EF4-FFF2-40B4-BE49-F238E27FC236}">
                      <a16:creationId xmlns:a16="http://schemas.microsoft.com/office/drawing/2014/main" id="{6FB16AD0-864D-446F-AEBC-7760726F8CE0}"/>
                    </a:ext>
                  </a:extLst>
                </p:cNvPr>
                <p:cNvPicPr/>
                <p:nvPr/>
              </p:nvPicPr>
              <p:blipFill>
                <a:blip r:embed="rId361"/>
                <a:stretch>
                  <a:fillRect/>
                </a:stretch>
              </p:blipFill>
              <p:spPr>
                <a:xfrm>
                  <a:off x="7601395" y="4472598"/>
                  <a:ext cx="147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5" name="Entrada de lápiz 214">
                  <a:extLst>
                    <a:ext uri="{FF2B5EF4-FFF2-40B4-BE49-F238E27FC236}">
                      <a16:creationId xmlns:a16="http://schemas.microsoft.com/office/drawing/2014/main" id="{3C7D6983-0600-4A88-97E7-181CBE68686D}"/>
                    </a:ext>
                  </a:extLst>
                </p14:cNvPr>
                <p14:cNvContentPartPr/>
                <p14:nvPr/>
              </p14:nvContentPartPr>
              <p14:xfrm>
                <a:off x="7851235" y="4529478"/>
                <a:ext cx="141840" cy="14400"/>
              </p14:xfrm>
            </p:contentPart>
          </mc:Choice>
          <mc:Fallback xmlns="">
            <p:pic>
              <p:nvPicPr>
                <p:cNvPr id="215" name="Entrada de lápiz 214">
                  <a:extLst>
                    <a:ext uri="{FF2B5EF4-FFF2-40B4-BE49-F238E27FC236}">
                      <a16:creationId xmlns:a16="http://schemas.microsoft.com/office/drawing/2014/main" id="{3C7D6983-0600-4A88-97E7-181CBE68686D}"/>
                    </a:ext>
                  </a:extLst>
                </p:cNvPr>
                <p:cNvPicPr/>
                <p:nvPr/>
              </p:nvPicPr>
              <p:blipFill>
                <a:blip r:embed="rId363"/>
                <a:stretch>
                  <a:fillRect/>
                </a:stretch>
              </p:blipFill>
              <p:spPr>
                <a:xfrm>
                  <a:off x="7842595" y="4520478"/>
                  <a:ext cx="159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6" name="Entrada de lápiz 215">
                  <a:extLst>
                    <a:ext uri="{FF2B5EF4-FFF2-40B4-BE49-F238E27FC236}">
                      <a16:creationId xmlns:a16="http://schemas.microsoft.com/office/drawing/2014/main" id="{021C2265-E65C-4981-9D18-049E29AB527F}"/>
                    </a:ext>
                  </a:extLst>
                </p14:cNvPr>
                <p14:cNvContentPartPr/>
                <p14:nvPr/>
              </p14:nvContentPartPr>
              <p14:xfrm>
                <a:off x="7880395" y="4597518"/>
                <a:ext cx="126720" cy="12600"/>
              </p14:xfrm>
            </p:contentPart>
          </mc:Choice>
          <mc:Fallback xmlns="">
            <p:pic>
              <p:nvPicPr>
                <p:cNvPr id="216" name="Entrada de lápiz 215">
                  <a:extLst>
                    <a:ext uri="{FF2B5EF4-FFF2-40B4-BE49-F238E27FC236}">
                      <a16:creationId xmlns:a16="http://schemas.microsoft.com/office/drawing/2014/main" id="{021C2265-E65C-4981-9D18-049E29AB527F}"/>
                    </a:ext>
                  </a:extLst>
                </p:cNvPr>
                <p:cNvPicPr/>
                <p:nvPr/>
              </p:nvPicPr>
              <p:blipFill>
                <a:blip r:embed="rId365"/>
                <a:stretch>
                  <a:fillRect/>
                </a:stretch>
              </p:blipFill>
              <p:spPr>
                <a:xfrm>
                  <a:off x="7871755" y="4588878"/>
                  <a:ext cx="144360" cy="30240"/>
                </a:xfrm>
                <a:prstGeom prst="rect">
                  <a:avLst/>
                </a:prstGeom>
              </p:spPr>
            </p:pic>
          </mc:Fallback>
        </mc:AlternateContent>
      </p:grpSp>
      <p:grpSp>
        <p:nvGrpSpPr>
          <p:cNvPr id="219" name="Grupo 218">
            <a:extLst>
              <a:ext uri="{FF2B5EF4-FFF2-40B4-BE49-F238E27FC236}">
                <a16:creationId xmlns:a16="http://schemas.microsoft.com/office/drawing/2014/main" id="{846CFAF4-41EC-46CF-A666-D440A73BDD20}"/>
              </a:ext>
            </a:extLst>
          </p:cNvPr>
          <p:cNvGrpSpPr/>
          <p:nvPr/>
        </p:nvGrpSpPr>
        <p:grpSpPr>
          <a:xfrm>
            <a:off x="8220595" y="4457118"/>
            <a:ext cx="529560" cy="163080"/>
            <a:chOff x="8220595" y="4457118"/>
            <a:chExt cx="529560" cy="163080"/>
          </a:xfrm>
        </p:grpSpPr>
        <mc:AlternateContent xmlns:mc="http://schemas.openxmlformats.org/markup-compatibility/2006" xmlns:p14="http://schemas.microsoft.com/office/powerpoint/2010/main">
          <mc:Choice Requires="p14">
            <p:contentPart p14:bwMode="auto" r:id="rId366">
              <p14:nvContentPartPr>
                <p14:cNvPr id="217" name="Entrada de lápiz 216">
                  <a:extLst>
                    <a:ext uri="{FF2B5EF4-FFF2-40B4-BE49-F238E27FC236}">
                      <a16:creationId xmlns:a16="http://schemas.microsoft.com/office/drawing/2014/main" id="{8DE96371-3B9D-48D3-957F-3961D2C256A7}"/>
                    </a:ext>
                  </a:extLst>
                </p14:cNvPr>
                <p14:cNvContentPartPr/>
                <p14:nvPr/>
              </p14:nvContentPartPr>
              <p14:xfrm>
                <a:off x="8220595" y="4457118"/>
                <a:ext cx="166680" cy="163080"/>
              </p14:xfrm>
            </p:contentPart>
          </mc:Choice>
          <mc:Fallback xmlns="">
            <p:pic>
              <p:nvPicPr>
                <p:cNvPr id="217" name="Entrada de lápiz 216">
                  <a:extLst>
                    <a:ext uri="{FF2B5EF4-FFF2-40B4-BE49-F238E27FC236}">
                      <a16:creationId xmlns:a16="http://schemas.microsoft.com/office/drawing/2014/main" id="{8DE96371-3B9D-48D3-957F-3961D2C256A7}"/>
                    </a:ext>
                  </a:extLst>
                </p:cNvPr>
                <p:cNvPicPr/>
                <p:nvPr/>
              </p:nvPicPr>
              <p:blipFill>
                <a:blip r:embed="rId367"/>
                <a:stretch>
                  <a:fillRect/>
                </a:stretch>
              </p:blipFill>
              <p:spPr>
                <a:xfrm>
                  <a:off x="8211955" y="4448478"/>
                  <a:ext cx="184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8" name="Entrada de lápiz 217">
                  <a:extLst>
                    <a:ext uri="{FF2B5EF4-FFF2-40B4-BE49-F238E27FC236}">
                      <a16:creationId xmlns:a16="http://schemas.microsoft.com/office/drawing/2014/main" id="{E6395DEA-608A-4937-B223-0E69907ABE74}"/>
                    </a:ext>
                  </a:extLst>
                </p14:cNvPr>
                <p14:cNvContentPartPr/>
                <p14:nvPr/>
              </p14:nvContentPartPr>
              <p14:xfrm>
                <a:off x="8513995" y="4483758"/>
                <a:ext cx="236160" cy="130320"/>
              </p14:xfrm>
            </p:contentPart>
          </mc:Choice>
          <mc:Fallback xmlns="">
            <p:pic>
              <p:nvPicPr>
                <p:cNvPr id="218" name="Entrada de lápiz 217">
                  <a:extLst>
                    <a:ext uri="{FF2B5EF4-FFF2-40B4-BE49-F238E27FC236}">
                      <a16:creationId xmlns:a16="http://schemas.microsoft.com/office/drawing/2014/main" id="{E6395DEA-608A-4937-B223-0E69907ABE74}"/>
                    </a:ext>
                  </a:extLst>
                </p:cNvPr>
                <p:cNvPicPr/>
                <p:nvPr/>
              </p:nvPicPr>
              <p:blipFill>
                <a:blip r:embed="rId369"/>
                <a:stretch>
                  <a:fillRect/>
                </a:stretch>
              </p:blipFill>
              <p:spPr>
                <a:xfrm>
                  <a:off x="8505355" y="4475118"/>
                  <a:ext cx="253800" cy="147960"/>
                </a:xfrm>
                <a:prstGeom prst="rect">
                  <a:avLst/>
                </a:prstGeom>
              </p:spPr>
            </p:pic>
          </mc:Fallback>
        </mc:AlternateContent>
      </p:grpSp>
      <p:grpSp>
        <p:nvGrpSpPr>
          <p:cNvPr id="235" name="Grupo 234">
            <a:extLst>
              <a:ext uri="{FF2B5EF4-FFF2-40B4-BE49-F238E27FC236}">
                <a16:creationId xmlns:a16="http://schemas.microsoft.com/office/drawing/2014/main" id="{07E24F69-9A06-4F2B-9845-7F65BBE4B232}"/>
              </a:ext>
            </a:extLst>
          </p:cNvPr>
          <p:cNvGrpSpPr/>
          <p:nvPr/>
        </p:nvGrpSpPr>
        <p:grpSpPr>
          <a:xfrm>
            <a:off x="84898" y="63919"/>
            <a:ext cx="1594080" cy="406800"/>
            <a:chOff x="84898" y="63919"/>
            <a:chExt cx="1594080" cy="406800"/>
          </a:xfrm>
        </p:grpSpPr>
        <mc:AlternateContent xmlns:mc="http://schemas.openxmlformats.org/markup-compatibility/2006" xmlns:p14="http://schemas.microsoft.com/office/powerpoint/2010/main">
          <mc:Choice Requires="p14">
            <p:contentPart p14:bwMode="auto" r:id="rId370">
              <p14:nvContentPartPr>
                <p14:cNvPr id="221" name="Entrada de lápiz 220">
                  <a:extLst>
                    <a:ext uri="{FF2B5EF4-FFF2-40B4-BE49-F238E27FC236}">
                      <a16:creationId xmlns:a16="http://schemas.microsoft.com/office/drawing/2014/main" id="{F834A500-DDA9-49C4-A02D-B9886393896D}"/>
                    </a:ext>
                  </a:extLst>
                </p14:cNvPr>
                <p14:cNvContentPartPr/>
                <p14:nvPr/>
              </p14:nvContentPartPr>
              <p14:xfrm>
                <a:off x="238618" y="174439"/>
                <a:ext cx="23400" cy="186480"/>
              </p14:xfrm>
            </p:contentPart>
          </mc:Choice>
          <mc:Fallback xmlns="">
            <p:pic>
              <p:nvPicPr>
                <p:cNvPr id="221" name="Entrada de lápiz 220">
                  <a:extLst>
                    <a:ext uri="{FF2B5EF4-FFF2-40B4-BE49-F238E27FC236}">
                      <a16:creationId xmlns:a16="http://schemas.microsoft.com/office/drawing/2014/main" id="{F834A500-DDA9-49C4-A02D-B9886393896D}"/>
                    </a:ext>
                  </a:extLst>
                </p:cNvPr>
                <p:cNvPicPr/>
                <p:nvPr/>
              </p:nvPicPr>
              <p:blipFill>
                <a:blip r:embed="rId371"/>
                <a:stretch>
                  <a:fillRect/>
                </a:stretch>
              </p:blipFill>
              <p:spPr>
                <a:xfrm>
                  <a:off x="229978" y="165799"/>
                  <a:ext cx="410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2" name="Entrada de lápiz 221">
                  <a:extLst>
                    <a:ext uri="{FF2B5EF4-FFF2-40B4-BE49-F238E27FC236}">
                      <a16:creationId xmlns:a16="http://schemas.microsoft.com/office/drawing/2014/main" id="{E6E70609-1322-4AEA-84CA-C3FDC619BF52}"/>
                    </a:ext>
                  </a:extLst>
                </p14:cNvPr>
                <p14:cNvContentPartPr/>
                <p14:nvPr/>
              </p14:nvContentPartPr>
              <p14:xfrm>
                <a:off x="84898" y="165079"/>
                <a:ext cx="225720" cy="68040"/>
              </p14:xfrm>
            </p:contentPart>
          </mc:Choice>
          <mc:Fallback xmlns="">
            <p:pic>
              <p:nvPicPr>
                <p:cNvPr id="222" name="Entrada de lápiz 221">
                  <a:extLst>
                    <a:ext uri="{FF2B5EF4-FFF2-40B4-BE49-F238E27FC236}">
                      <a16:creationId xmlns:a16="http://schemas.microsoft.com/office/drawing/2014/main" id="{E6E70609-1322-4AEA-84CA-C3FDC619BF52}"/>
                    </a:ext>
                  </a:extLst>
                </p:cNvPr>
                <p:cNvPicPr/>
                <p:nvPr/>
              </p:nvPicPr>
              <p:blipFill>
                <a:blip r:embed="rId373"/>
                <a:stretch>
                  <a:fillRect/>
                </a:stretch>
              </p:blipFill>
              <p:spPr>
                <a:xfrm>
                  <a:off x="76258" y="156079"/>
                  <a:ext cx="243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3" name="Entrada de lápiz 222">
                  <a:extLst>
                    <a:ext uri="{FF2B5EF4-FFF2-40B4-BE49-F238E27FC236}">
                      <a16:creationId xmlns:a16="http://schemas.microsoft.com/office/drawing/2014/main" id="{138C092B-83D9-4793-B456-C2DEB32870F6}"/>
                    </a:ext>
                  </a:extLst>
                </p14:cNvPr>
                <p14:cNvContentPartPr/>
                <p14:nvPr/>
              </p14:nvContentPartPr>
              <p14:xfrm>
                <a:off x="354538" y="170839"/>
                <a:ext cx="21600" cy="194400"/>
              </p14:xfrm>
            </p:contentPart>
          </mc:Choice>
          <mc:Fallback xmlns="">
            <p:pic>
              <p:nvPicPr>
                <p:cNvPr id="223" name="Entrada de lápiz 222">
                  <a:extLst>
                    <a:ext uri="{FF2B5EF4-FFF2-40B4-BE49-F238E27FC236}">
                      <a16:creationId xmlns:a16="http://schemas.microsoft.com/office/drawing/2014/main" id="{138C092B-83D9-4793-B456-C2DEB32870F6}"/>
                    </a:ext>
                  </a:extLst>
                </p:cNvPr>
                <p:cNvPicPr/>
                <p:nvPr/>
              </p:nvPicPr>
              <p:blipFill>
                <a:blip r:embed="rId375"/>
                <a:stretch>
                  <a:fillRect/>
                </a:stretch>
              </p:blipFill>
              <p:spPr>
                <a:xfrm>
                  <a:off x="345898" y="162199"/>
                  <a:ext cx="392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4" name="Entrada de lápiz 223">
                  <a:extLst>
                    <a:ext uri="{FF2B5EF4-FFF2-40B4-BE49-F238E27FC236}">
                      <a16:creationId xmlns:a16="http://schemas.microsoft.com/office/drawing/2014/main" id="{9A502BF6-1F10-4F26-A478-149AA8762902}"/>
                    </a:ext>
                  </a:extLst>
                </p14:cNvPr>
                <p14:cNvContentPartPr/>
                <p14:nvPr/>
              </p14:nvContentPartPr>
              <p14:xfrm>
                <a:off x="377578" y="214399"/>
                <a:ext cx="169560" cy="145800"/>
              </p14:xfrm>
            </p:contentPart>
          </mc:Choice>
          <mc:Fallback xmlns="">
            <p:pic>
              <p:nvPicPr>
                <p:cNvPr id="224" name="Entrada de lápiz 223">
                  <a:extLst>
                    <a:ext uri="{FF2B5EF4-FFF2-40B4-BE49-F238E27FC236}">
                      <a16:creationId xmlns:a16="http://schemas.microsoft.com/office/drawing/2014/main" id="{9A502BF6-1F10-4F26-A478-149AA8762902}"/>
                    </a:ext>
                  </a:extLst>
                </p:cNvPr>
                <p:cNvPicPr/>
                <p:nvPr/>
              </p:nvPicPr>
              <p:blipFill>
                <a:blip r:embed="rId377"/>
                <a:stretch>
                  <a:fillRect/>
                </a:stretch>
              </p:blipFill>
              <p:spPr>
                <a:xfrm>
                  <a:off x="368938" y="205399"/>
                  <a:ext cx="187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5" name="Entrada de lápiz 224">
                  <a:extLst>
                    <a:ext uri="{FF2B5EF4-FFF2-40B4-BE49-F238E27FC236}">
                      <a16:creationId xmlns:a16="http://schemas.microsoft.com/office/drawing/2014/main" id="{C2C225A7-781C-4B4A-91F2-2D0A75602668}"/>
                    </a:ext>
                  </a:extLst>
                </p14:cNvPr>
                <p14:cNvContentPartPr/>
                <p14:nvPr/>
              </p14:nvContentPartPr>
              <p14:xfrm>
                <a:off x="577018" y="210079"/>
                <a:ext cx="143280" cy="176040"/>
              </p14:xfrm>
            </p:contentPart>
          </mc:Choice>
          <mc:Fallback xmlns="">
            <p:pic>
              <p:nvPicPr>
                <p:cNvPr id="225" name="Entrada de lápiz 224">
                  <a:extLst>
                    <a:ext uri="{FF2B5EF4-FFF2-40B4-BE49-F238E27FC236}">
                      <a16:creationId xmlns:a16="http://schemas.microsoft.com/office/drawing/2014/main" id="{C2C225A7-781C-4B4A-91F2-2D0A75602668}"/>
                    </a:ext>
                  </a:extLst>
                </p:cNvPr>
                <p:cNvPicPr/>
                <p:nvPr/>
              </p:nvPicPr>
              <p:blipFill>
                <a:blip r:embed="rId379"/>
                <a:stretch>
                  <a:fillRect/>
                </a:stretch>
              </p:blipFill>
              <p:spPr>
                <a:xfrm>
                  <a:off x="568378" y="201079"/>
                  <a:ext cx="1609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6" name="Entrada de lápiz 225">
                  <a:extLst>
                    <a:ext uri="{FF2B5EF4-FFF2-40B4-BE49-F238E27FC236}">
                      <a16:creationId xmlns:a16="http://schemas.microsoft.com/office/drawing/2014/main" id="{1043BE0A-1626-4495-82F0-7E437E857F25}"/>
                    </a:ext>
                  </a:extLst>
                </p14:cNvPr>
                <p14:cNvContentPartPr/>
                <p14:nvPr/>
              </p14:nvContentPartPr>
              <p14:xfrm>
                <a:off x="598978" y="301519"/>
                <a:ext cx="61200" cy="37440"/>
              </p14:xfrm>
            </p:contentPart>
          </mc:Choice>
          <mc:Fallback xmlns="">
            <p:pic>
              <p:nvPicPr>
                <p:cNvPr id="226" name="Entrada de lápiz 225">
                  <a:extLst>
                    <a:ext uri="{FF2B5EF4-FFF2-40B4-BE49-F238E27FC236}">
                      <a16:creationId xmlns:a16="http://schemas.microsoft.com/office/drawing/2014/main" id="{1043BE0A-1626-4495-82F0-7E437E857F25}"/>
                    </a:ext>
                  </a:extLst>
                </p:cNvPr>
                <p:cNvPicPr/>
                <p:nvPr/>
              </p:nvPicPr>
              <p:blipFill>
                <a:blip r:embed="rId381"/>
                <a:stretch>
                  <a:fillRect/>
                </a:stretch>
              </p:blipFill>
              <p:spPr>
                <a:xfrm>
                  <a:off x="589978" y="292879"/>
                  <a:ext cx="78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7" name="Entrada de lápiz 226">
                  <a:extLst>
                    <a:ext uri="{FF2B5EF4-FFF2-40B4-BE49-F238E27FC236}">
                      <a16:creationId xmlns:a16="http://schemas.microsoft.com/office/drawing/2014/main" id="{B4747662-53E4-4A3C-99AB-46B2A35FF3A0}"/>
                    </a:ext>
                  </a:extLst>
                </p14:cNvPr>
                <p14:cNvContentPartPr/>
                <p14:nvPr/>
              </p14:nvContentPartPr>
              <p14:xfrm>
                <a:off x="578818" y="63919"/>
                <a:ext cx="78840" cy="223920"/>
              </p14:xfrm>
            </p:contentPart>
          </mc:Choice>
          <mc:Fallback xmlns="">
            <p:pic>
              <p:nvPicPr>
                <p:cNvPr id="227" name="Entrada de lápiz 226">
                  <a:extLst>
                    <a:ext uri="{FF2B5EF4-FFF2-40B4-BE49-F238E27FC236}">
                      <a16:creationId xmlns:a16="http://schemas.microsoft.com/office/drawing/2014/main" id="{B4747662-53E4-4A3C-99AB-46B2A35FF3A0}"/>
                    </a:ext>
                  </a:extLst>
                </p:cNvPr>
                <p:cNvPicPr/>
                <p:nvPr/>
              </p:nvPicPr>
              <p:blipFill>
                <a:blip r:embed="rId383"/>
                <a:stretch>
                  <a:fillRect/>
                </a:stretch>
              </p:blipFill>
              <p:spPr>
                <a:xfrm>
                  <a:off x="570178" y="54919"/>
                  <a:ext cx="964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8" name="Entrada de lápiz 227">
                  <a:extLst>
                    <a:ext uri="{FF2B5EF4-FFF2-40B4-BE49-F238E27FC236}">
                      <a16:creationId xmlns:a16="http://schemas.microsoft.com/office/drawing/2014/main" id="{47E9A32E-B5B8-4202-B929-072F952CDABD}"/>
                    </a:ext>
                  </a:extLst>
                </p14:cNvPr>
                <p14:cNvContentPartPr/>
                <p14:nvPr/>
              </p14:nvContentPartPr>
              <p14:xfrm>
                <a:off x="714898" y="134839"/>
                <a:ext cx="142560" cy="213480"/>
              </p14:xfrm>
            </p:contentPart>
          </mc:Choice>
          <mc:Fallback xmlns="">
            <p:pic>
              <p:nvPicPr>
                <p:cNvPr id="228" name="Entrada de lápiz 227">
                  <a:extLst>
                    <a:ext uri="{FF2B5EF4-FFF2-40B4-BE49-F238E27FC236}">
                      <a16:creationId xmlns:a16="http://schemas.microsoft.com/office/drawing/2014/main" id="{47E9A32E-B5B8-4202-B929-072F952CDABD}"/>
                    </a:ext>
                  </a:extLst>
                </p:cNvPr>
                <p:cNvPicPr/>
                <p:nvPr/>
              </p:nvPicPr>
              <p:blipFill>
                <a:blip r:embed="rId385"/>
                <a:stretch>
                  <a:fillRect/>
                </a:stretch>
              </p:blipFill>
              <p:spPr>
                <a:xfrm>
                  <a:off x="705898" y="126199"/>
                  <a:ext cx="160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9" name="Entrada de lápiz 228">
                  <a:extLst>
                    <a:ext uri="{FF2B5EF4-FFF2-40B4-BE49-F238E27FC236}">
                      <a16:creationId xmlns:a16="http://schemas.microsoft.com/office/drawing/2014/main" id="{50481DCB-336B-4C59-ADD9-80C494967982}"/>
                    </a:ext>
                  </a:extLst>
                </p14:cNvPr>
                <p14:cNvContentPartPr/>
                <p14:nvPr/>
              </p14:nvContentPartPr>
              <p14:xfrm>
                <a:off x="914338" y="171559"/>
                <a:ext cx="152280" cy="184320"/>
              </p14:xfrm>
            </p:contentPart>
          </mc:Choice>
          <mc:Fallback xmlns="">
            <p:pic>
              <p:nvPicPr>
                <p:cNvPr id="229" name="Entrada de lápiz 228">
                  <a:extLst>
                    <a:ext uri="{FF2B5EF4-FFF2-40B4-BE49-F238E27FC236}">
                      <a16:creationId xmlns:a16="http://schemas.microsoft.com/office/drawing/2014/main" id="{50481DCB-336B-4C59-ADD9-80C494967982}"/>
                    </a:ext>
                  </a:extLst>
                </p:cNvPr>
                <p:cNvPicPr/>
                <p:nvPr/>
              </p:nvPicPr>
              <p:blipFill>
                <a:blip r:embed="rId387"/>
                <a:stretch>
                  <a:fillRect/>
                </a:stretch>
              </p:blipFill>
              <p:spPr>
                <a:xfrm>
                  <a:off x="905338" y="162919"/>
                  <a:ext cx="169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0" name="Entrada de lápiz 229">
                  <a:extLst>
                    <a:ext uri="{FF2B5EF4-FFF2-40B4-BE49-F238E27FC236}">
                      <a16:creationId xmlns:a16="http://schemas.microsoft.com/office/drawing/2014/main" id="{0DF2FAF0-6D5B-4AE7-BAE3-3E219821D7E4}"/>
                    </a:ext>
                  </a:extLst>
                </p14:cNvPr>
                <p14:cNvContentPartPr/>
                <p14:nvPr/>
              </p14:nvContentPartPr>
              <p14:xfrm>
                <a:off x="891298" y="165799"/>
                <a:ext cx="153720" cy="122760"/>
              </p14:xfrm>
            </p:contentPart>
          </mc:Choice>
          <mc:Fallback xmlns="">
            <p:pic>
              <p:nvPicPr>
                <p:cNvPr id="230" name="Entrada de lápiz 229">
                  <a:extLst>
                    <a:ext uri="{FF2B5EF4-FFF2-40B4-BE49-F238E27FC236}">
                      <a16:creationId xmlns:a16="http://schemas.microsoft.com/office/drawing/2014/main" id="{0DF2FAF0-6D5B-4AE7-BAE3-3E219821D7E4}"/>
                    </a:ext>
                  </a:extLst>
                </p:cNvPr>
                <p:cNvPicPr/>
                <p:nvPr/>
              </p:nvPicPr>
              <p:blipFill>
                <a:blip r:embed="rId389"/>
                <a:stretch>
                  <a:fillRect/>
                </a:stretch>
              </p:blipFill>
              <p:spPr>
                <a:xfrm>
                  <a:off x="882298" y="157159"/>
                  <a:ext cx="171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1" name="Entrada de lápiz 230">
                  <a:extLst>
                    <a:ext uri="{FF2B5EF4-FFF2-40B4-BE49-F238E27FC236}">
                      <a16:creationId xmlns:a16="http://schemas.microsoft.com/office/drawing/2014/main" id="{875C5C7D-8BCE-4DDE-9941-A09AD556FBE4}"/>
                    </a:ext>
                  </a:extLst>
                </p14:cNvPr>
                <p14:cNvContentPartPr/>
                <p14:nvPr/>
              </p14:nvContentPartPr>
              <p14:xfrm>
                <a:off x="1043218" y="175519"/>
                <a:ext cx="187920" cy="149040"/>
              </p14:xfrm>
            </p:contentPart>
          </mc:Choice>
          <mc:Fallback xmlns="">
            <p:pic>
              <p:nvPicPr>
                <p:cNvPr id="231" name="Entrada de lápiz 230">
                  <a:extLst>
                    <a:ext uri="{FF2B5EF4-FFF2-40B4-BE49-F238E27FC236}">
                      <a16:creationId xmlns:a16="http://schemas.microsoft.com/office/drawing/2014/main" id="{875C5C7D-8BCE-4DDE-9941-A09AD556FBE4}"/>
                    </a:ext>
                  </a:extLst>
                </p:cNvPr>
                <p:cNvPicPr/>
                <p:nvPr/>
              </p:nvPicPr>
              <p:blipFill>
                <a:blip r:embed="rId391"/>
                <a:stretch>
                  <a:fillRect/>
                </a:stretch>
              </p:blipFill>
              <p:spPr>
                <a:xfrm>
                  <a:off x="1034218" y="166879"/>
                  <a:ext cx="205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2" name="Entrada de lápiz 231">
                  <a:extLst>
                    <a:ext uri="{FF2B5EF4-FFF2-40B4-BE49-F238E27FC236}">
                      <a16:creationId xmlns:a16="http://schemas.microsoft.com/office/drawing/2014/main" id="{E423A7FE-CABE-4C34-9BCC-DC532DB454F4}"/>
                    </a:ext>
                  </a:extLst>
                </p14:cNvPr>
                <p14:cNvContentPartPr/>
                <p14:nvPr/>
              </p14:nvContentPartPr>
              <p14:xfrm>
                <a:off x="1235458" y="67879"/>
                <a:ext cx="83160" cy="186480"/>
              </p14:xfrm>
            </p:contentPart>
          </mc:Choice>
          <mc:Fallback xmlns="">
            <p:pic>
              <p:nvPicPr>
                <p:cNvPr id="232" name="Entrada de lápiz 231">
                  <a:extLst>
                    <a:ext uri="{FF2B5EF4-FFF2-40B4-BE49-F238E27FC236}">
                      <a16:creationId xmlns:a16="http://schemas.microsoft.com/office/drawing/2014/main" id="{E423A7FE-CABE-4C34-9BCC-DC532DB454F4}"/>
                    </a:ext>
                  </a:extLst>
                </p:cNvPr>
                <p:cNvPicPr/>
                <p:nvPr/>
              </p:nvPicPr>
              <p:blipFill>
                <a:blip r:embed="rId393"/>
                <a:stretch>
                  <a:fillRect/>
                </a:stretch>
              </p:blipFill>
              <p:spPr>
                <a:xfrm>
                  <a:off x="1226458" y="59239"/>
                  <a:ext cx="1008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3" name="Entrada de lápiz 232">
                  <a:extLst>
                    <a:ext uri="{FF2B5EF4-FFF2-40B4-BE49-F238E27FC236}">
                      <a16:creationId xmlns:a16="http://schemas.microsoft.com/office/drawing/2014/main" id="{0D58D12A-34F9-4F56-844F-EEB5249CA339}"/>
                    </a:ext>
                  </a:extLst>
                </p14:cNvPr>
                <p14:cNvContentPartPr/>
                <p14:nvPr/>
              </p14:nvContentPartPr>
              <p14:xfrm>
                <a:off x="1362898" y="169399"/>
                <a:ext cx="312120" cy="156240"/>
              </p14:xfrm>
            </p:contentPart>
          </mc:Choice>
          <mc:Fallback xmlns="">
            <p:pic>
              <p:nvPicPr>
                <p:cNvPr id="233" name="Entrada de lápiz 232">
                  <a:extLst>
                    <a:ext uri="{FF2B5EF4-FFF2-40B4-BE49-F238E27FC236}">
                      <a16:creationId xmlns:a16="http://schemas.microsoft.com/office/drawing/2014/main" id="{0D58D12A-34F9-4F56-844F-EEB5249CA339}"/>
                    </a:ext>
                  </a:extLst>
                </p:cNvPr>
                <p:cNvPicPr/>
                <p:nvPr/>
              </p:nvPicPr>
              <p:blipFill>
                <a:blip r:embed="rId395"/>
                <a:stretch>
                  <a:fillRect/>
                </a:stretch>
              </p:blipFill>
              <p:spPr>
                <a:xfrm>
                  <a:off x="1353898" y="160759"/>
                  <a:ext cx="329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4" name="Entrada de lápiz 233">
                  <a:extLst>
                    <a:ext uri="{FF2B5EF4-FFF2-40B4-BE49-F238E27FC236}">
                      <a16:creationId xmlns:a16="http://schemas.microsoft.com/office/drawing/2014/main" id="{05E3B654-3A78-4A9D-AFD0-351811F9A524}"/>
                    </a:ext>
                  </a:extLst>
                </p14:cNvPr>
                <p14:cNvContentPartPr/>
                <p14:nvPr/>
              </p14:nvContentPartPr>
              <p14:xfrm>
                <a:off x="195058" y="437599"/>
                <a:ext cx="1483920" cy="33120"/>
              </p14:xfrm>
            </p:contentPart>
          </mc:Choice>
          <mc:Fallback xmlns="">
            <p:pic>
              <p:nvPicPr>
                <p:cNvPr id="234" name="Entrada de lápiz 233">
                  <a:extLst>
                    <a:ext uri="{FF2B5EF4-FFF2-40B4-BE49-F238E27FC236}">
                      <a16:creationId xmlns:a16="http://schemas.microsoft.com/office/drawing/2014/main" id="{05E3B654-3A78-4A9D-AFD0-351811F9A524}"/>
                    </a:ext>
                  </a:extLst>
                </p:cNvPr>
                <p:cNvPicPr/>
                <p:nvPr/>
              </p:nvPicPr>
              <p:blipFill>
                <a:blip r:embed="rId397"/>
                <a:stretch>
                  <a:fillRect/>
                </a:stretch>
              </p:blipFill>
              <p:spPr>
                <a:xfrm>
                  <a:off x="186418" y="428959"/>
                  <a:ext cx="1501560" cy="50760"/>
                </a:xfrm>
                <a:prstGeom prst="rect">
                  <a:avLst/>
                </a:prstGeom>
              </p:spPr>
            </p:pic>
          </mc:Fallback>
        </mc:AlternateContent>
      </p:grpSp>
    </p:spTree>
    <p:extLst>
      <p:ext uri="{BB962C8B-B14F-4D97-AF65-F5344CB8AC3E}">
        <p14:creationId xmlns:p14="http://schemas.microsoft.com/office/powerpoint/2010/main" val="428895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Entrada de lápiz 11">
                <a:extLst>
                  <a:ext uri="{FF2B5EF4-FFF2-40B4-BE49-F238E27FC236}">
                    <a16:creationId xmlns:a16="http://schemas.microsoft.com/office/drawing/2014/main" id="{F1C0582A-ACF7-4A9F-8CB5-73FD32CD7A28}"/>
                  </a:ext>
                </a:extLst>
              </p14:cNvPr>
              <p14:cNvContentPartPr/>
              <p14:nvPr/>
            </p14:nvContentPartPr>
            <p14:xfrm>
              <a:off x="2160715" y="1522758"/>
              <a:ext cx="271800" cy="990000"/>
            </p14:xfrm>
          </p:contentPart>
        </mc:Choice>
        <mc:Fallback xmlns="">
          <p:pic>
            <p:nvPicPr>
              <p:cNvPr id="12" name="Entrada de lápiz 11">
                <a:extLst>
                  <a:ext uri="{FF2B5EF4-FFF2-40B4-BE49-F238E27FC236}">
                    <a16:creationId xmlns:a16="http://schemas.microsoft.com/office/drawing/2014/main" id="{F1C0582A-ACF7-4A9F-8CB5-73FD32CD7A28}"/>
                  </a:ext>
                </a:extLst>
              </p:cNvPr>
              <p:cNvPicPr/>
              <p:nvPr/>
            </p:nvPicPr>
            <p:blipFill>
              <a:blip r:embed="rId3"/>
              <a:stretch>
                <a:fillRect/>
              </a:stretch>
            </p:blipFill>
            <p:spPr>
              <a:xfrm>
                <a:off x="2151715" y="1514118"/>
                <a:ext cx="289440"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Entrada de lápiz 12">
                <a:extLst>
                  <a:ext uri="{FF2B5EF4-FFF2-40B4-BE49-F238E27FC236}">
                    <a16:creationId xmlns:a16="http://schemas.microsoft.com/office/drawing/2014/main" id="{0E68E3D4-B2DC-4B6A-BD51-CA7128F45554}"/>
                  </a:ext>
                </a:extLst>
              </p14:cNvPr>
              <p14:cNvContentPartPr/>
              <p14:nvPr/>
            </p14:nvContentPartPr>
            <p14:xfrm>
              <a:off x="2133355" y="2529318"/>
              <a:ext cx="502560" cy="30240"/>
            </p14:xfrm>
          </p:contentPart>
        </mc:Choice>
        <mc:Fallback xmlns="">
          <p:pic>
            <p:nvPicPr>
              <p:cNvPr id="13" name="Entrada de lápiz 12">
                <a:extLst>
                  <a:ext uri="{FF2B5EF4-FFF2-40B4-BE49-F238E27FC236}">
                    <a16:creationId xmlns:a16="http://schemas.microsoft.com/office/drawing/2014/main" id="{0E68E3D4-B2DC-4B6A-BD51-CA7128F45554}"/>
                  </a:ext>
                </a:extLst>
              </p:cNvPr>
              <p:cNvPicPr/>
              <p:nvPr/>
            </p:nvPicPr>
            <p:blipFill>
              <a:blip r:embed="rId5"/>
              <a:stretch>
                <a:fillRect/>
              </a:stretch>
            </p:blipFill>
            <p:spPr>
              <a:xfrm>
                <a:off x="2124715" y="2520318"/>
                <a:ext cx="520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Entrada de lápiz 13">
                <a:extLst>
                  <a:ext uri="{FF2B5EF4-FFF2-40B4-BE49-F238E27FC236}">
                    <a16:creationId xmlns:a16="http://schemas.microsoft.com/office/drawing/2014/main" id="{9A0E5002-A71D-4189-9D58-9C4AC77FC82F}"/>
                  </a:ext>
                </a:extLst>
              </p14:cNvPr>
              <p14:cNvContentPartPr/>
              <p14:nvPr/>
            </p14:nvContentPartPr>
            <p14:xfrm>
              <a:off x="2121835" y="2571798"/>
              <a:ext cx="190800" cy="125280"/>
            </p14:xfrm>
          </p:contentPart>
        </mc:Choice>
        <mc:Fallback xmlns="">
          <p:pic>
            <p:nvPicPr>
              <p:cNvPr id="14" name="Entrada de lápiz 13">
                <a:extLst>
                  <a:ext uri="{FF2B5EF4-FFF2-40B4-BE49-F238E27FC236}">
                    <a16:creationId xmlns:a16="http://schemas.microsoft.com/office/drawing/2014/main" id="{9A0E5002-A71D-4189-9D58-9C4AC77FC82F}"/>
                  </a:ext>
                </a:extLst>
              </p:cNvPr>
              <p:cNvPicPr/>
              <p:nvPr/>
            </p:nvPicPr>
            <p:blipFill>
              <a:blip r:embed="rId7"/>
              <a:stretch>
                <a:fillRect/>
              </a:stretch>
            </p:blipFill>
            <p:spPr>
              <a:xfrm>
                <a:off x="2112835" y="2562798"/>
                <a:ext cx="208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Entrada de lápiz 14">
                <a:extLst>
                  <a:ext uri="{FF2B5EF4-FFF2-40B4-BE49-F238E27FC236}">
                    <a16:creationId xmlns:a16="http://schemas.microsoft.com/office/drawing/2014/main" id="{F4E99302-8F92-4F58-946E-2CA863923025}"/>
                  </a:ext>
                </a:extLst>
              </p14:cNvPr>
              <p14:cNvContentPartPr/>
              <p14:nvPr/>
            </p14:nvContentPartPr>
            <p14:xfrm>
              <a:off x="2231635" y="2553438"/>
              <a:ext cx="186120" cy="142920"/>
            </p14:xfrm>
          </p:contentPart>
        </mc:Choice>
        <mc:Fallback xmlns="">
          <p:pic>
            <p:nvPicPr>
              <p:cNvPr id="15" name="Entrada de lápiz 14">
                <a:extLst>
                  <a:ext uri="{FF2B5EF4-FFF2-40B4-BE49-F238E27FC236}">
                    <a16:creationId xmlns:a16="http://schemas.microsoft.com/office/drawing/2014/main" id="{F4E99302-8F92-4F58-946E-2CA863923025}"/>
                  </a:ext>
                </a:extLst>
              </p:cNvPr>
              <p:cNvPicPr/>
              <p:nvPr/>
            </p:nvPicPr>
            <p:blipFill>
              <a:blip r:embed="rId9"/>
              <a:stretch>
                <a:fillRect/>
              </a:stretch>
            </p:blipFill>
            <p:spPr>
              <a:xfrm>
                <a:off x="2222995" y="2544438"/>
                <a:ext cx="2037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Entrada de lápiz 15">
                <a:extLst>
                  <a:ext uri="{FF2B5EF4-FFF2-40B4-BE49-F238E27FC236}">
                    <a16:creationId xmlns:a16="http://schemas.microsoft.com/office/drawing/2014/main" id="{45C48514-A955-4E3A-AF33-5D81EAF9360B}"/>
                  </a:ext>
                </a:extLst>
              </p14:cNvPr>
              <p14:cNvContentPartPr/>
              <p14:nvPr/>
            </p14:nvContentPartPr>
            <p14:xfrm>
              <a:off x="2349355" y="2568918"/>
              <a:ext cx="126000" cy="121680"/>
            </p14:xfrm>
          </p:contentPart>
        </mc:Choice>
        <mc:Fallback xmlns="">
          <p:pic>
            <p:nvPicPr>
              <p:cNvPr id="16" name="Entrada de lápiz 15">
                <a:extLst>
                  <a:ext uri="{FF2B5EF4-FFF2-40B4-BE49-F238E27FC236}">
                    <a16:creationId xmlns:a16="http://schemas.microsoft.com/office/drawing/2014/main" id="{45C48514-A955-4E3A-AF33-5D81EAF9360B}"/>
                  </a:ext>
                </a:extLst>
              </p:cNvPr>
              <p:cNvPicPr/>
              <p:nvPr/>
            </p:nvPicPr>
            <p:blipFill>
              <a:blip r:embed="rId11"/>
              <a:stretch>
                <a:fillRect/>
              </a:stretch>
            </p:blipFill>
            <p:spPr>
              <a:xfrm>
                <a:off x="2340355" y="2559918"/>
                <a:ext cx="143640" cy="139320"/>
              </a:xfrm>
              <a:prstGeom prst="rect">
                <a:avLst/>
              </a:prstGeom>
            </p:spPr>
          </p:pic>
        </mc:Fallback>
      </mc:AlternateContent>
      <p:grpSp>
        <p:nvGrpSpPr>
          <p:cNvPr id="59" name="Grupo 58">
            <a:extLst>
              <a:ext uri="{FF2B5EF4-FFF2-40B4-BE49-F238E27FC236}">
                <a16:creationId xmlns:a16="http://schemas.microsoft.com/office/drawing/2014/main" id="{D93A4AB1-4A93-44EC-A07C-01D1BF0BE573}"/>
              </a:ext>
            </a:extLst>
          </p:cNvPr>
          <p:cNvGrpSpPr/>
          <p:nvPr/>
        </p:nvGrpSpPr>
        <p:grpSpPr>
          <a:xfrm>
            <a:off x="4551115" y="147558"/>
            <a:ext cx="855720" cy="282240"/>
            <a:chOff x="4551115" y="147558"/>
            <a:chExt cx="855720" cy="282240"/>
          </a:xfrm>
        </p:grpSpPr>
        <mc:AlternateContent xmlns:mc="http://schemas.openxmlformats.org/markup-compatibility/2006" xmlns:p14="http://schemas.microsoft.com/office/powerpoint/2010/main">
          <mc:Choice Requires="p14">
            <p:contentPart p14:bwMode="auto" r:id="rId12">
              <p14:nvContentPartPr>
                <p14:cNvPr id="43" name="Entrada de lápiz 42">
                  <a:extLst>
                    <a:ext uri="{FF2B5EF4-FFF2-40B4-BE49-F238E27FC236}">
                      <a16:creationId xmlns:a16="http://schemas.microsoft.com/office/drawing/2014/main" id="{EBCFC748-3B76-4FBB-A0F3-0ED66875F60C}"/>
                    </a:ext>
                  </a:extLst>
                </p14:cNvPr>
                <p14:cNvContentPartPr/>
                <p14:nvPr/>
              </p14:nvContentPartPr>
              <p14:xfrm>
                <a:off x="4551115" y="147558"/>
                <a:ext cx="243360" cy="222840"/>
              </p14:xfrm>
            </p:contentPart>
          </mc:Choice>
          <mc:Fallback xmlns="">
            <p:pic>
              <p:nvPicPr>
                <p:cNvPr id="43" name="Entrada de lápiz 42">
                  <a:extLst>
                    <a:ext uri="{FF2B5EF4-FFF2-40B4-BE49-F238E27FC236}">
                      <a16:creationId xmlns:a16="http://schemas.microsoft.com/office/drawing/2014/main" id="{EBCFC748-3B76-4FBB-A0F3-0ED66875F60C}"/>
                    </a:ext>
                  </a:extLst>
                </p:cNvPr>
                <p:cNvPicPr/>
                <p:nvPr/>
              </p:nvPicPr>
              <p:blipFill>
                <a:blip r:embed="rId13"/>
                <a:stretch>
                  <a:fillRect/>
                </a:stretch>
              </p:blipFill>
              <p:spPr>
                <a:xfrm>
                  <a:off x="4542115" y="138918"/>
                  <a:ext cx="261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Entrada de lápiz 43">
                  <a:extLst>
                    <a:ext uri="{FF2B5EF4-FFF2-40B4-BE49-F238E27FC236}">
                      <a16:creationId xmlns:a16="http://schemas.microsoft.com/office/drawing/2014/main" id="{24FDDFD6-D294-4478-8533-6E3215EF15A9}"/>
                    </a:ext>
                  </a:extLst>
                </p14:cNvPr>
                <p14:cNvContentPartPr/>
                <p14:nvPr/>
              </p14:nvContentPartPr>
              <p14:xfrm>
                <a:off x="4813195" y="249438"/>
                <a:ext cx="132840" cy="180360"/>
              </p14:xfrm>
            </p:contentPart>
          </mc:Choice>
          <mc:Fallback xmlns="">
            <p:pic>
              <p:nvPicPr>
                <p:cNvPr id="44" name="Entrada de lápiz 43">
                  <a:extLst>
                    <a:ext uri="{FF2B5EF4-FFF2-40B4-BE49-F238E27FC236}">
                      <a16:creationId xmlns:a16="http://schemas.microsoft.com/office/drawing/2014/main" id="{24FDDFD6-D294-4478-8533-6E3215EF15A9}"/>
                    </a:ext>
                  </a:extLst>
                </p:cNvPr>
                <p:cNvPicPr/>
                <p:nvPr/>
              </p:nvPicPr>
              <p:blipFill>
                <a:blip r:embed="rId15"/>
                <a:stretch>
                  <a:fillRect/>
                </a:stretch>
              </p:blipFill>
              <p:spPr>
                <a:xfrm>
                  <a:off x="4804555" y="240798"/>
                  <a:ext cx="150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Entrada de lápiz 44">
                  <a:extLst>
                    <a:ext uri="{FF2B5EF4-FFF2-40B4-BE49-F238E27FC236}">
                      <a16:creationId xmlns:a16="http://schemas.microsoft.com/office/drawing/2014/main" id="{51A5D49C-6E8C-43A9-B270-4363624BA278}"/>
                    </a:ext>
                  </a:extLst>
                </p14:cNvPr>
                <p14:cNvContentPartPr/>
                <p14:nvPr/>
              </p14:nvContentPartPr>
              <p14:xfrm>
                <a:off x="4947475" y="286158"/>
                <a:ext cx="130320" cy="141480"/>
              </p14:xfrm>
            </p:contentPart>
          </mc:Choice>
          <mc:Fallback xmlns="">
            <p:pic>
              <p:nvPicPr>
                <p:cNvPr id="45" name="Entrada de lápiz 44">
                  <a:extLst>
                    <a:ext uri="{FF2B5EF4-FFF2-40B4-BE49-F238E27FC236}">
                      <a16:creationId xmlns:a16="http://schemas.microsoft.com/office/drawing/2014/main" id="{51A5D49C-6E8C-43A9-B270-4363624BA278}"/>
                    </a:ext>
                  </a:extLst>
                </p:cNvPr>
                <p:cNvPicPr/>
                <p:nvPr/>
              </p:nvPicPr>
              <p:blipFill>
                <a:blip r:embed="rId17"/>
                <a:stretch>
                  <a:fillRect/>
                </a:stretch>
              </p:blipFill>
              <p:spPr>
                <a:xfrm>
                  <a:off x="4938835" y="277518"/>
                  <a:ext cx="147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Entrada de lápiz 45">
                  <a:extLst>
                    <a:ext uri="{FF2B5EF4-FFF2-40B4-BE49-F238E27FC236}">
                      <a16:creationId xmlns:a16="http://schemas.microsoft.com/office/drawing/2014/main" id="{A0CE96A4-BB4C-415A-B3C8-29380B4B1D48}"/>
                    </a:ext>
                  </a:extLst>
                </p14:cNvPr>
                <p14:cNvContentPartPr/>
                <p14:nvPr/>
              </p14:nvContentPartPr>
              <p14:xfrm>
                <a:off x="4944595" y="356718"/>
                <a:ext cx="83880" cy="14040"/>
              </p14:xfrm>
            </p:contentPart>
          </mc:Choice>
          <mc:Fallback xmlns="">
            <p:pic>
              <p:nvPicPr>
                <p:cNvPr id="46" name="Entrada de lápiz 45">
                  <a:extLst>
                    <a:ext uri="{FF2B5EF4-FFF2-40B4-BE49-F238E27FC236}">
                      <a16:creationId xmlns:a16="http://schemas.microsoft.com/office/drawing/2014/main" id="{A0CE96A4-BB4C-415A-B3C8-29380B4B1D48}"/>
                    </a:ext>
                  </a:extLst>
                </p:cNvPr>
                <p:cNvPicPr/>
                <p:nvPr/>
              </p:nvPicPr>
              <p:blipFill>
                <a:blip r:embed="rId19"/>
                <a:stretch>
                  <a:fillRect/>
                </a:stretch>
              </p:blipFill>
              <p:spPr>
                <a:xfrm>
                  <a:off x="4935955" y="348078"/>
                  <a:ext cx="101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Entrada de lápiz 46">
                  <a:extLst>
                    <a:ext uri="{FF2B5EF4-FFF2-40B4-BE49-F238E27FC236}">
                      <a16:creationId xmlns:a16="http://schemas.microsoft.com/office/drawing/2014/main" id="{64F311BB-CFA9-4CBD-B847-515E10791E29}"/>
                    </a:ext>
                  </a:extLst>
                </p14:cNvPr>
                <p14:cNvContentPartPr/>
                <p14:nvPr/>
              </p14:nvContentPartPr>
              <p14:xfrm>
                <a:off x="4948915" y="280398"/>
                <a:ext cx="179280" cy="37080"/>
              </p14:xfrm>
            </p:contentPart>
          </mc:Choice>
          <mc:Fallback xmlns="">
            <p:pic>
              <p:nvPicPr>
                <p:cNvPr id="47" name="Entrada de lápiz 46">
                  <a:extLst>
                    <a:ext uri="{FF2B5EF4-FFF2-40B4-BE49-F238E27FC236}">
                      <a16:creationId xmlns:a16="http://schemas.microsoft.com/office/drawing/2014/main" id="{64F311BB-CFA9-4CBD-B847-515E10791E29}"/>
                    </a:ext>
                  </a:extLst>
                </p:cNvPr>
                <p:cNvPicPr/>
                <p:nvPr/>
              </p:nvPicPr>
              <p:blipFill>
                <a:blip r:embed="rId21"/>
                <a:stretch>
                  <a:fillRect/>
                </a:stretch>
              </p:blipFill>
              <p:spPr>
                <a:xfrm>
                  <a:off x="4939915" y="271758"/>
                  <a:ext cx="196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Entrada de lápiz 47">
                  <a:extLst>
                    <a:ext uri="{FF2B5EF4-FFF2-40B4-BE49-F238E27FC236}">
                      <a16:creationId xmlns:a16="http://schemas.microsoft.com/office/drawing/2014/main" id="{A400F133-B3C7-4023-A3FB-C6F6FFB4E0A0}"/>
                    </a:ext>
                  </a:extLst>
                </p14:cNvPr>
                <p14:cNvContentPartPr/>
                <p14:nvPr/>
              </p14:nvContentPartPr>
              <p14:xfrm>
                <a:off x="5261035" y="293718"/>
                <a:ext cx="145800" cy="9720"/>
              </p14:xfrm>
            </p:contentPart>
          </mc:Choice>
          <mc:Fallback xmlns="">
            <p:pic>
              <p:nvPicPr>
                <p:cNvPr id="48" name="Entrada de lápiz 47">
                  <a:extLst>
                    <a:ext uri="{FF2B5EF4-FFF2-40B4-BE49-F238E27FC236}">
                      <a16:creationId xmlns:a16="http://schemas.microsoft.com/office/drawing/2014/main" id="{A400F133-B3C7-4023-A3FB-C6F6FFB4E0A0}"/>
                    </a:ext>
                  </a:extLst>
                </p:cNvPr>
                <p:cNvPicPr/>
                <p:nvPr/>
              </p:nvPicPr>
              <p:blipFill>
                <a:blip r:embed="rId23"/>
                <a:stretch>
                  <a:fillRect/>
                </a:stretch>
              </p:blipFill>
              <p:spPr>
                <a:xfrm>
                  <a:off x="5252395" y="285078"/>
                  <a:ext cx="163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Entrada de lápiz 48">
                  <a:extLst>
                    <a:ext uri="{FF2B5EF4-FFF2-40B4-BE49-F238E27FC236}">
                      <a16:creationId xmlns:a16="http://schemas.microsoft.com/office/drawing/2014/main" id="{5960049D-279C-4141-B818-747BF39517AB}"/>
                    </a:ext>
                  </a:extLst>
                </p14:cNvPr>
                <p14:cNvContentPartPr/>
                <p14:nvPr/>
              </p14:nvContentPartPr>
              <p14:xfrm>
                <a:off x="5266435" y="375798"/>
                <a:ext cx="135720" cy="10080"/>
              </p14:xfrm>
            </p:contentPart>
          </mc:Choice>
          <mc:Fallback xmlns="">
            <p:pic>
              <p:nvPicPr>
                <p:cNvPr id="49" name="Entrada de lápiz 48">
                  <a:extLst>
                    <a:ext uri="{FF2B5EF4-FFF2-40B4-BE49-F238E27FC236}">
                      <a16:creationId xmlns:a16="http://schemas.microsoft.com/office/drawing/2014/main" id="{5960049D-279C-4141-B818-747BF39517AB}"/>
                    </a:ext>
                  </a:extLst>
                </p:cNvPr>
                <p:cNvPicPr/>
                <p:nvPr/>
              </p:nvPicPr>
              <p:blipFill>
                <a:blip r:embed="rId25"/>
                <a:stretch>
                  <a:fillRect/>
                </a:stretch>
              </p:blipFill>
              <p:spPr>
                <a:xfrm>
                  <a:off x="5257795" y="367158"/>
                  <a:ext cx="153360" cy="27720"/>
                </a:xfrm>
                <a:prstGeom prst="rect">
                  <a:avLst/>
                </a:prstGeom>
              </p:spPr>
            </p:pic>
          </mc:Fallback>
        </mc:AlternateContent>
      </p:grpSp>
      <p:grpSp>
        <p:nvGrpSpPr>
          <p:cNvPr id="68" name="Grupo 67">
            <a:extLst>
              <a:ext uri="{FF2B5EF4-FFF2-40B4-BE49-F238E27FC236}">
                <a16:creationId xmlns:a16="http://schemas.microsoft.com/office/drawing/2014/main" id="{96AB817D-C779-4C87-BA05-0C62A0ECF4B6}"/>
              </a:ext>
            </a:extLst>
          </p:cNvPr>
          <p:cNvGrpSpPr/>
          <p:nvPr/>
        </p:nvGrpSpPr>
        <p:grpSpPr>
          <a:xfrm>
            <a:off x="194035" y="112998"/>
            <a:ext cx="2967840" cy="1942560"/>
            <a:chOff x="194035" y="112998"/>
            <a:chExt cx="2967840" cy="1942560"/>
          </a:xfrm>
        </p:grpSpPr>
        <mc:AlternateContent xmlns:mc="http://schemas.openxmlformats.org/markup-compatibility/2006" xmlns:p14="http://schemas.microsoft.com/office/powerpoint/2010/main">
          <mc:Choice Requires="p14">
            <p:contentPart p14:bwMode="auto" r:id="rId26">
              <p14:nvContentPartPr>
                <p14:cNvPr id="38" name="Entrada de lápiz 37">
                  <a:extLst>
                    <a:ext uri="{FF2B5EF4-FFF2-40B4-BE49-F238E27FC236}">
                      <a16:creationId xmlns:a16="http://schemas.microsoft.com/office/drawing/2014/main" id="{411BE0E5-D2FC-480F-964C-00881F7E39DE}"/>
                    </a:ext>
                  </a:extLst>
                </p14:cNvPr>
                <p14:cNvContentPartPr/>
                <p14:nvPr/>
              </p14:nvContentPartPr>
              <p14:xfrm>
                <a:off x="2554915" y="1923078"/>
                <a:ext cx="85680" cy="132480"/>
              </p14:xfrm>
            </p:contentPart>
          </mc:Choice>
          <mc:Fallback xmlns="">
            <p:pic>
              <p:nvPicPr>
                <p:cNvPr id="38" name="Entrada de lápiz 37">
                  <a:extLst>
                    <a:ext uri="{FF2B5EF4-FFF2-40B4-BE49-F238E27FC236}">
                      <a16:creationId xmlns:a16="http://schemas.microsoft.com/office/drawing/2014/main" id="{411BE0E5-D2FC-480F-964C-00881F7E39DE}"/>
                    </a:ext>
                  </a:extLst>
                </p:cNvPr>
                <p:cNvPicPr/>
                <p:nvPr/>
              </p:nvPicPr>
              <p:blipFill>
                <a:blip r:embed="rId27"/>
                <a:stretch>
                  <a:fillRect/>
                </a:stretch>
              </p:blipFill>
              <p:spPr>
                <a:xfrm>
                  <a:off x="2545915" y="1914078"/>
                  <a:ext cx="1033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Entrada de lápiz 38">
                  <a:extLst>
                    <a:ext uri="{FF2B5EF4-FFF2-40B4-BE49-F238E27FC236}">
                      <a16:creationId xmlns:a16="http://schemas.microsoft.com/office/drawing/2014/main" id="{4D5B06EC-0892-4ECE-A617-DEB4C6988626}"/>
                    </a:ext>
                  </a:extLst>
                </p14:cNvPr>
                <p14:cNvContentPartPr/>
                <p14:nvPr/>
              </p14:nvContentPartPr>
              <p14:xfrm>
                <a:off x="2749675" y="1907958"/>
                <a:ext cx="129240" cy="93600"/>
              </p14:xfrm>
            </p:contentPart>
          </mc:Choice>
          <mc:Fallback xmlns="">
            <p:pic>
              <p:nvPicPr>
                <p:cNvPr id="39" name="Entrada de lápiz 38">
                  <a:extLst>
                    <a:ext uri="{FF2B5EF4-FFF2-40B4-BE49-F238E27FC236}">
                      <a16:creationId xmlns:a16="http://schemas.microsoft.com/office/drawing/2014/main" id="{4D5B06EC-0892-4ECE-A617-DEB4C6988626}"/>
                    </a:ext>
                  </a:extLst>
                </p:cNvPr>
                <p:cNvPicPr/>
                <p:nvPr/>
              </p:nvPicPr>
              <p:blipFill>
                <a:blip r:embed="rId29"/>
                <a:stretch>
                  <a:fillRect/>
                </a:stretch>
              </p:blipFill>
              <p:spPr>
                <a:xfrm>
                  <a:off x="2740675" y="1899318"/>
                  <a:ext cx="146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Entrada de lápiz 39">
                  <a:extLst>
                    <a:ext uri="{FF2B5EF4-FFF2-40B4-BE49-F238E27FC236}">
                      <a16:creationId xmlns:a16="http://schemas.microsoft.com/office/drawing/2014/main" id="{F8D5350E-94C7-43E4-9ACA-1394A22C431F}"/>
                    </a:ext>
                  </a:extLst>
                </p14:cNvPr>
                <p14:cNvContentPartPr/>
                <p14:nvPr/>
              </p14:nvContentPartPr>
              <p14:xfrm>
                <a:off x="2917435" y="1912638"/>
                <a:ext cx="244440" cy="96120"/>
              </p14:xfrm>
            </p:contentPart>
          </mc:Choice>
          <mc:Fallback xmlns="">
            <p:pic>
              <p:nvPicPr>
                <p:cNvPr id="40" name="Entrada de lápiz 39">
                  <a:extLst>
                    <a:ext uri="{FF2B5EF4-FFF2-40B4-BE49-F238E27FC236}">
                      <a16:creationId xmlns:a16="http://schemas.microsoft.com/office/drawing/2014/main" id="{F8D5350E-94C7-43E4-9ACA-1394A22C431F}"/>
                    </a:ext>
                  </a:extLst>
                </p:cNvPr>
                <p:cNvPicPr/>
                <p:nvPr/>
              </p:nvPicPr>
              <p:blipFill>
                <a:blip r:embed="rId31"/>
                <a:stretch>
                  <a:fillRect/>
                </a:stretch>
              </p:blipFill>
              <p:spPr>
                <a:xfrm>
                  <a:off x="2908795" y="1903638"/>
                  <a:ext cx="2620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EC00FFC0-CA03-45E3-B7D1-E173FC4D2D63}"/>
                    </a:ext>
                  </a:extLst>
                </p14:cNvPr>
                <p14:cNvContentPartPr/>
                <p14:nvPr/>
              </p14:nvContentPartPr>
              <p14:xfrm>
                <a:off x="233995" y="1166358"/>
                <a:ext cx="185760" cy="119160"/>
              </p14:xfrm>
            </p:contentPart>
          </mc:Choice>
          <mc:Fallback xmlns="">
            <p:pic>
              <p:nvPicPr>
                <p:cNvPr id="18" name="Entrada de lápiz 17">
                  <a:extLst>
                    <a:ext uri="{FF2B5EF4-FFF2-40B4-BE49-F238E27FC236}">
                      <a16:creationId xmlns:a16="http://schemas.microsoft.com/office/drawing/2014/main" id="{EC00FFC0-CA03-45E3-B7D1-E173FC4D2D63}"/>
                    </a:ext>
                  </a:extLst>
                </p:cNvPr>
                <p:cNvPicPr/>
                <p:nvPr/>
              </p:nvPicPr>
              <p:blipFill>
                <a:blip r:embed="rId33"/>
                <a:stretch>
                  <a:fillRect/>
                </a:stretch>
              </p:blipFill>
              <p:spPr>
                <a:xfrm>
                  <a:off x="224995" y="1157718"/>
                  <a:ext cx="203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40E96A61-5443-4207-973B-24A0C161D460}"/>
                    </a:ext>
                  </a:extLst>
                </p14:cNvPr>
                <p14:cNvContentPartPr/>
                <p14:nvPr/>
              </p14:nvContentPartPr>
              <p14:xfrm>
                <a:off x="384475" y="1070598"/>
                <a:ext cx="1427400" cy="168480"/>
              </p14:xfrm>
            </p:contentPart>
          </mc:Choice>
          <mc:Fallback xmlns="">
            <p:pic>
              <p:nvPicPr>
                <p:cNvPr id="19" name="Entrada de lápiz 18">
                  <a:extLst>
                    <a:ext uri="{FF2B5EF4-FFF2-40B4-BE49-F238E27FC236}">
                      <a16:creationId xmlns:a16="http://schemas.microsoft.com/office/drawing/2014/main" id="{40E96A61-5443-4207-973B-24A0C161D460}"/>
                    </a:ext>
                  </a:extLst>
                </p:cNvPr>
                <p:cNvPicPr/>
                <p:nvPr/>
              </p:nvPicPr>
              <p:blipFill>
                <a:blip r:embed="rId35"/>
                <a:stretch>
                  <a:fillRect/>
                </a:stretch>
              </p:blipFill>
              <p:spPr>
                <a:xfrm>
                  <a:off x="375835" y="1061598"/>
                  <a:ext cx="1445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C0A46055-C619-4C20-9675-C176078BFE77}"/>
                    </a:ext>
                  </a:extLst>
                </p14:cNvPr>
                <p14:cNvContentPartPr/>
                <p14:nvPr/>
              </p14:nvContentPartPr>
              <p14:xfrm>
                <a:off x="194035" y="1485318"/>
                <a:ext cx="160560" cy="159840"/>
              </p14:xfrm>
            </p:contentPart>
          </mc:Choice>
          <mc:Fallback xmlns="">
            <p:pic>
              <p:nvPicPr>
                <p:cNvPr id="21" name="Entrada de lápiz 20">
                  <a:extLst>
                    <a:ext uri="{FF2B5EF4-FFF2-40B4-BE49-F238E27FC236}">
                      <a16:creationId xmlns:a16="http://schemas.microsoft.com/office/drawing/2014/main" id="{C0A46055-C619-4C20-9675-C176078BFE77}"/>
                    </a:ext>
                  </a:extLst>
                </p:cNvPr>
                <p:cNvPicPr/>
                <p:nvPr/>
              </p:nvPicPr>
              <p:blipFill>
                <a:blip r:embed="rId37"/>
                <a:stretch>
                  <a:fillRect/>
                </a:stretch>
              </p:blipFill>
              <p:spPr>
                <a:xfrm>
                  <a:off x="185035" y="1476318"/>
                  <a:ext cx="178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Entrada de lápiz 21">
                  <a:extLst>
                    <a:ext uri="{FF2B5EF4-FFF2-40B4-BE49-F238E27FC236}">
                      <a16:creationId xmlns:a16="http://schemas.microsoft.com/office/drawing/2014/main" id="{8B1AB56C-7C4C-4A09-B146-4404156A1AEB}"/>
                    </a:ext>
                  </a:extLst>
                </p14:cNvPr>
                <p14:cNvContentPartPr/>
                <p14:nvPr/>
              </p14:nvContentPartPr>
              <p14:xfrm>
                <a:off x="403915" y="1520598"/>
                <a:ext cx="137520" cy="100800"/>
              </p14:xfrm>
            </p:contentPart>
          </mc:Choice>
          <mc:Fallback xmlns="">
            <p:pic>
              <p:nvPicPr>
                <p:cNvPr id="22" name="Entrada de lápiz 21">
                  <a:extLst>
                    <a:ext uri="{FF2B5EF4-FFF2-40B4-BE49-F238E27FC236}">
                      <a16:creationId xmlns:a16="http://schemas.microsoft.com/office/drawing/2014/main" id="{8B1AB56C-7C4C-4A09-B146-4404156A1AEB}"/>
                    </a:ext>
                  </a:extLst>
                </p:cNvPr>
                <p:cNvPicPr/>
                <p:nvPr/>
              </p:nvPicPr>
              <p:blipFill>
                <a:blip r:embed="rId39"/>
                <a:stretch>
                  <a:fillRect/>
                </a:stretch>
              </p:blipFill>
              <p:spPr>
                <a:xfrm>
                  <a:off x="395275" y="1511598"/>
                  <a:ext cx="155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Entrada de lápiz 22">
                  <a:extLst>
                    <a:ext uri="{FF2B5EF4-FFF2-40B4-BE49-F238E27FC236}">
                      <a16:creationId xmlns:a16="http://schemas.microsoft.com/office/drawing/2014/main" id="{3BD8A082-2252-4ABC-AB9B-6A2B5FBE0C5E}"/>
                    </a:ext>
                  </a:extLst>
                </p14:cNvPr>
                <p14:cNvContentPartPr/>
                <p14:nvPr/>
              </p14:nvContentPartPr>
              <p14:xfrm>
                <a:off x="793435" y="580278"/>
                <a:ext cx="61200" cy="87480"/>
              </p14:xfrm>
            </p:contentPart>
          </mc:Choice>
          <mc:Fallback xmlns="">
            <p:pic>
              <p:nvPicPr>
                <p:cNvPr id="23" name="Entrada de lápiz 22">
                  <a:extLst>
                    <a:ext uri="{FF2B5EF4-FFF2-40B4-BE49-F238E27FC236}">
                      <a16:creationId xmlns:a16="http://schemas.microsoft.com/office/drawing/2014/main" id="{3BD8A082-2252-4ABC-AB9B-6A2B5FBE0C5E}"/>
                    </a:ext>
                  </a:extLst>
                </p:cNvPr>
                <p:cNvPicPr/>
                <p:nvPr/>
              </p:nvPicPr>
              <p:blipFill>
                <a:blip r:embed="rId41"/>
                <a:stretch>
                  <a:fillRect/>
                </a:stretch>
              </p:blipFill>
              <p:spPr>
                <a:xfrm>
                  <a:off x="784795" y="571278"/>
                  <a:ext cx="78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Entrada de lápiz 23">
                  <a:extLst>
                    <a:ext uri="{FF2B5EF4-FFF2-40B4-BE49-F238E27FC236}">
                      <a16:creationId xmlns:a16="http://schemas.microsoft.com/office/drawing/2014/main" id="{7CE5EF07-3766-4196-93F6-87C917C37587}"/>
                    </a:ext>
                  </a:extLst>
                </p14:cNvPr>
                <p14:cNvContentPartPr/>
                <p14:nvPr/>
              </p14:nvContentPartPr>
              <p14:xfrm>
                <a:off x="927355" y="573798"/>
                <a:ext cx="104760" cy="90000"/>
              </p14:xfrm>
            </p:contentPart>
          </mc:Choice>
          <mc:Fallback xmlns="">
            <p:pic>
              <p:nvPicPr>
                <p:cNvPr id="24" name="Entrada de lápiz 23">
                  <a:extLst>
                    <a:ext uri="{FF2B5EF4-FFF2-40B4-BE49-F238E27FC236}">
                      <a16:creationId xmlns:a16="http://schemas.microsoft.com/office/drawing/2014/main" id="{7CE5EF07-3766-4196-93F6-87C917C37587}"/>
                    </a:ext>
                  </a:extLst>
                </p:cNvPr>
                <p:cNvPicPr/>
                <p:nvPr/>
              </p:nvPicPr>
              <p:blipFill>
                <a:blip r:embed="rId43"/>
                <a:stretch>
                  <a:fillRect/>
                </a:stretch>
              </p:blipFill>
              <p:spPr>
                <a:xfrm>
                  <a:off x="918355" y="565158"/>
                  <a:ext cx="122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Entrada de lápiz 24">
                  <a:extLst>
                    <a:ext uri="{FF2B5EF4-FFF2-40B4-BE49-F238E27FC236}">
                      <a16:creationId xmlns:a16="http://schemas.microsoft.com/office/drawing/2014/main" id="{37DEF312-451D-4A41-9592-24423D48371F}"/>
                    </a:ext>
                  </a:extLst>
                </p14:cNvPr>
                <p14:cNvContentPartPr/>
                <p14:nvPr/>
              </p14:nvContentPartPr>
              <p14:xfrm>
                <a:off x="735475" y="712398"/>
                <a:ext cx="383040" cy="32760"/>
              </p14:xfrm>
            </p:contentPart>
          </mc:Choice>
          <mc:Fallback xmlns="">
            <p:pic>
              <p:nvPicPr>
                <p:cNvPr id="25" name="Entrada de lápiz 24">
                  <a:extLst>
                    <a:ext uri="{FF2B5EF4-FFF2-40B4-BE49-F238E27FC236}">
                      <a16:creationId xmlns:a16="http://schemas.microsoft.com/office/drawing/2014/main" id="{37DEF312-451D-4A41-9592-24423D48371F}"/>
                    </a:ext>
                  </a:extLst>
                </p:cNvPr>
                <p:cNvPicPr/>
                <p:nvPr/>
              </p:nvPicPr>
              <p:blipFill>
                <a:blip r:embed="rId45"/>
                <a:stretch>
                  <a:fillRect/>
                </a:stretch>
              </p:blipFill>
              <p:spPr>
                <a:xfrm>
                  <a:off x="726835" y="703758"/>
                  <a:ext cx="400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E9AE6E3F-7B57-4A70-9F56-E73FA5B151A5}"/>
                    </a:ext>
                  </a:extLst>
                </p14:cNvPr>
                <p14:cNvContentPartPr/>
                <p14:nvPr/>
              </p14:nvContentPartPr>
              <p14:xfrm>
                <a:off x="856795" y="800598"/>
                <a:ext cx="146520" cy="112320"/>
              </p14:xfrm>
            </p:contentPart>
          </mc:Choice>
          <mc:Fallback xmlns="">
            <p:pic>
              <p:nvPicPr>
                <p:cNvPr id="26" name="Entrada de lápiz 25">
                  <a:extLst>
                    <a:ext uri="{FF2B5EF4-FFF2-40B4-BE49-F238E27FC236}">
                      <a16:creationId xmlns:a16="http://schemas.microsoft.com/office/drawing/2014/main" id="{E9AE6E3F-7B57-4A70-9F56-E73FA5B151A5}"/>
                    </a:ext>
                  </a:extLst>
                </p:cNvPr>
                <p:cNvPicPr/>
                <p:nvPr/>
              </p:nvPicPr>
              <p:blipFill>
                <a:blip r:embed="rId47"/>
                <a:stretch>
                  <a:fillRect/>
                </a:stretch>
              </p:blipFill>
              <p:spPr>
                <a:xfrm>
                  <a:off x="847795" y="791598"/>
                  <a:ext cx="164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364D2D25-932A-413F-95AA-D33D044E2D05}"/>
                    </a:ext>
                  </a:extLst>
                </p14:cNvPr>
                <p14:cNvContentPartPr/>
                <p14:nvPr/>
              </p14:nvContentPartPr>
              <p14:xfrm>
                <a:off x="1153435" y="575958"/>
                <a:ext cx="84240" cy="136800"/>
              </p14:xfrm>
            </p:contentPart>
          </mc:Choice>
          <mc:Fallback xmlns="">
            <p:pic>
              <p:nvPicPr>
                <p:cNvPr id="27" name="Entrada de lápiz 26">
                  <a:extLst>
                    <a:ext uri="{FF2B5EF4-FFF2-40B4-BE49-F238E27FC236}">
                      <a16:creationId xmlns:a16="http://schemas.microsoft.com/office/drawing/2014/main" id="{364D2D25-932A-413F-95AA-D33D044E2D05}"/>
                    </a:ext>
                  </a:extLst>
                </p:cNvPr>
                <p:cNvPicPr/>
                <p:nvPr/>
              </p:nvPicPr>
              <p:blipFill>
                <a:blip r:embed="rId49"/>
                <a:stretch>
                  <a:fillRect/>
                </a:stretch>
              </p:blipFill>
              <p:spPr>
                <a:xfrm>
                  <a:off x="1144435" y="567318"/>
                  <a:ext cx="101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Entrada de lápiz 27">
                  <a:extLst>
                    <a:ext uri="{FF2B5EF4-FFF2-40B4-BE49-F238E27FC236}">
                      <a16:creationId xmlns:a16="http://schemas.microsoft.com/office/drawing/2014/main" id="{4C905B85-7A98-4F1C-9DCD-B8724747A45B}"/>
                    </a:ext>
                  </a:extLst>
                </p14:cNvPr>
                <p14:cNvContentPartPr/>
                <p14:nvPr/>
              </p14:nvContentPartPr>
              <p14:xfrm>
                <a:off x="1290595" y="575238"/>
                <a:ext cx="178560" cy="122400"/>
              </p14:xfrm>
            </p:contentPart>
          </mc:Choice>
          <mc:Fallback xmlns="">
            <p:pic>
              <p:nvPicPr>
                <p:cNvPr id="28" name="Entrada de lápiz 27">
                  <a:extLst>
                    <a:ext uri="{FF2B5EF4-FFF2-40B4-BE49-F238E27FC236}">
                      <a16:creationId xmlns:a16="http://schemas.microsoft.com/office/drawing/2014/main" id="{4C905B85-7A98-4F1C-9DCD-B8724747A45B}"/>
                    </a:ext>
                  </a:extLst>
                </p:cNvPr>
                <p:cNvPicPr/>
                <p:nvPr/>
              </p:nvPicPr>
              <p:blipFill>
                <a:blip r:embed="rId51"/>
                <a:stretch>
                  <a:fillRect/>
                </a:stretch>
              </p:blipFill>
              <p:spPr>
                <a:xfrm>
                  <a:off x="1281595" y="566238"/>
                  <a:ext cx="196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 name="Entrada de lápiz 4">
                  <a:extLst>
                    <a:ext uri="{FF2B5EF4-FFF2-40B4-BE49-F238E27FC236}">
                      <a16:creationId xmlns:a16="http://schemas.microsoft.com/office/drawing/2014/main" id="{2947078F-6BFE-4F7E-9C99-50E4DBECB38A}"/>
                    </a:ext>
                  </a:extLst>
                </p14:cNvPr>
                <p14:cNvContentPartPr/>
                <p14:nvPr/>
              </p14:nvContentPartPr>
              <p14:xfrm>
                <a:off x="2123995" y="136398"/>
                <a:ext cx="144360" cy="102600"/>
              </p14:xfrm>
            </p:contentPart>
          </mc:Choice>
          <mc:Fallback xmlns="">
            <p:pic>
              <p:nvPicPr>
                <p:cNvPr id="5" name="Entrada de lápiz 4">
                  <a:extLst>
                    <a:ext uri="{FF2B5EF4-FFF2-40B4-BE49-F238E27FC236}">
                      <a16:creationId xmlns:a16="http://schemas.microsoft.com/office/drawing/2014/main" id="{2947078F-6BFE-4F7E-9C99-50E4DBECB38A}"/>
                    </a:ext>
                  </a:extLst>
                </p:cNvPr>
                <p:cNvPicPr/>
                <p:nvPr/>
              </p:nvPicPr>
              <p:blipFill>
                <a:blip r:embed="rId53"/>
                <a:stretch>
                  <a:fillRect/>
                </a:stretch>
              </p:blipFill>
              <p:spPr>
                <a:xfrm>
                  <a:off x="2114995" y="127758"/>
                  <a:ext cx="162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 name="Entrada de lápiz 5">
                  <a:extLst>
                    <a:ext uri="{FF2B5EF4-FFF2-40B4-BE49-F238E27FC236}">
                      <a16:creationId xmlns:a16="http://schemas.microsoft.com/office/drawing/2014/main" id="{8D234ABD-1A77-4978-A2A7-A5E0472A2D1A}"/>
                    </a:ext>
                  </a:extLst>
                </p14:cNvPr>
                <p14:cNvContentPartPr/>
                <p14:nvPr/>
              </p14:nvContentPartPr>
              <p14:xfrm>
                <a:off x="2102395" y="192918"/>
                <a:ext cx="225000" cy="712440"/>
              </p14:xfrm>
            </p:contentPart>
          </mc:Choice>
          <mc:Fallback xmlns="">
            <p:pic>
              <p:nvPicPr>
                <p:cNvPr id="6" name="Entrada de lápiz 5">
                  <a:extLst>
                    <a:ext uri="{FF2B5EF4-FFF2-40B4-BE49-F238E27FC236}">
                      <a16:creationId xmlns:a16="http://schemas.microsoft.com/office/drawing/2014/main" id="{8D234ABD-1A77-4978-A2A7-A5E0472A2D1A}"/>
                    </a:ext>
                  </a:extLst>
                </p:cNvPr>
                <p:cNvPicPr/>
                <p:nvPr/>
              </p:nvPicPr>
              <p:blipFill>
                <a:blip r:embed="rId55"/>
                <a:stretch>
                  <a:fillRect/>
                </a:stretch>
              </p:blipFill>
              <p:spPr>
                <a:xfrm>
                  <a:off x="2093755" y="183918"/>
                  <a:ext cx="24264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 name="Entrada de lápiz 6">
                  <a:extLst>
                    <a:ext uri="{FF2B5EF4-FFF2-40B4-BE49-F238E27FC236}">
                      <a16:creationId xmlns:a16="http://schemas.microsoft.com/office/drawing/2014/main" id="{00E5CA90-69E8-4BCB-9E00-89C86D18CCA4}"/>
                    </a:ext>
                  </a:extLst>
                </p14:cNvPr>
                <p14:cNvContentPartPr/>
                <p14:nvPr/>
              </p14:nvContentPartPr>
              <p14:xfrm>
                <a:off x="1809715" y="886638"/>
                <a:ext cx="516240" cy="232200"/>
              </p14:xfrm>
            </p:contentPart>
          </mc:Choice>
          <mc:Fallback xmlns="">
            <p:pic>
              <p:nvPicPr>
                <p:cNvPr id="7" name="Entrada de lápiz 6">
                  <a:extLst>
                    <a:ext uri="{FF2B5EF4-FFF2-40B4-BE49-F238E27FC236}">
                      <a16:creationId xmlns:a16="http://schemas.microsoft.com/office/drawing/2014/main" id="{00E5CA90-69E8-4BCB-9E00-89C86D18CCA4}"/>
                    </a:ext>
                  </a:extLst>
                </p:cNvPr>
                <p:cNvPicPr/>
                <p:nvPr/>
              </p:nvPicPr>
              <p:blipFill>
                <a:blip r:embed="rId57"/>
                <a:stretch>
                  <a:fillRect/>
                </a:stretch>
              </p:blipFill>
              <p:spPr>
                <a:xfrm>
                  <a:off x="1801075" y="877998"/>
                  <a:ext cx="5338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 name="Entrada de lápiz 7">
                  <a:extLst>
                    <a:ext uri="{FF2B5EF4-FFF2-40B4-BE49-F238E27FC236}">
                      <a16:creationId xmlns:a16="http://schemas.microsoft.com/office/drawing/2014/main" id="{9513A714-354A-404F-BEE2-1B46BA0A52C1}"/>
                    </a:ext>
                  </a:extLst>
                </p14:cNvPr>
                <p14:cNvContentPartPr/>
                <p14:nvPr/>
              </p14:nvContentPartPr>
              <p14:xfrm>
                <a:off x="1839595" y="916158"/>
                <a:ext cx="35280" cy="546120"/>
              </p14:xfrm>
            </p:contentPart>
          </mc:Choice>
          <mc:Fallback xmlns="">
            <p:pic>
              <p:nvPicPr>
                <p:cNvPr id="8" name="Entrada de lápiz 7">
                  <a:extLst>
                    <a:ext uri="{FF2B5EF4-FFF2-40B4-BE49-F238E27FC236}">
                      <a16:creationId xmlns:a16="http://schemas.microsoft.com/office/drawing/2014/main" id="{9513A714-354A-404F-BEE2-1B46BA0A52C1}"/>
                    </a:ext>
                  </a:extLst>
                </p:cNvPr>
                <p:cNvPicPr/>
                <p:nvPr/>
              </p:nvPicPr>
              <p:blipFill>
                <a:blip r:embed="rId59"/>
                <a:stretch>
                  <a:fillRect/>
                </a:stretch>
              </p:blipFill>
              <p:spPr>
                <a:xfrm>
                  <a:off x="1830595" y="907518"/>
                  <a:ext cx="5292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 name="Entrada de lápiz 8">
                  <a:extLst>
                    <a:ext uri="{FF2B5EF4-FFF2-40B4-BE49-F238E27FC236}">
                      <a16:creationId xmlns:a16="http://schemas.microsoft.com/office/drawing/2014/main" id="{DD679706-5FA2-4EC9-9FDF-C115212F89AC}"/>
                    </a:ext>
                  </a:extLst>
                </p14:cNvPr>
                <p14:cNvContentPartPr/>
                <p14:nvPr/>
              </p14:nvContentPartPr>
              <p14:xfrm>
                <a:off x="1814035" y="1329078"/>
                <a:ext cx="465840" cy="130680"/>
              </p14:xfrm>
            </p:contentPart>
          </mc:Choice>
          <mc:Fallback xmlns="">
            <p:pic>
              <p:nvPicPr>
                <p:cNvPr id="9" name="Entrada de lápiz 8">
                  <a:extLst>
                    <a:ext uri="{FF2B5EF4-FFF2-40B4-BE49-F238E27FC236}">
                      <a16:creationId xmlns:a16="http://schemas.microsoft.com/office/drawing/2014/main" id="{DD679706-5FA2-4EC9-9FDF-C115212F89AC}"/>
                    </a:ext>
                  </a:extLst>
                </p:cNvPr>
                <p:cNvPicPr/>
                <p:nvPr/>
              </p:nvPicPr>
              <p:blipFill>
                <a:blip r:embed="rId61"/>
                <a:stretch>
                  <a:fillRect/>
                </a:stretch>
              </p:blipFill>
              <p:spPr>
                <a:xfrm>
                  <a:off x="1805395" y="1320438"/>
                  <a:ext cx="483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Entrada de lápiz 9">
                  <a:extLst>
                    <a:ext uri="{FF2B5EF4-FFF2-40B4-BE49-F238E27FC236}">
                      <a16:creationId xmlns:a16="http://schemas.microsoft.com/office/drawing/2014/main" id="{5D85210B-3E73-4C2A-9EA6-42F16415E507}"/>
                    </a:ext>
                  </a:extLst>
                </p14:cNvPr>
                <p14:cNvContentPartPr/>
                <p14:nvPr/>
              </p14:nvContentPartPr>
              <p14:xfrm>
                <a:off x="2214355" y="1386318"/>
                <a:ext cx="135720" cy="176760"/>
              </p14:xfrm>
            </p:contentPart>
          </mc:Choice>
          <mc:Fallback xmlns="">
            <p:pic>
              <p:nvPicPr>
                <p:cNvPr id="10" name="Entrada de lápiz 9">
                  <a:extLst>
                    <a:ext uri="{FF2B5EF4-FFF2-40B4-BE49-F238E27FC236}">
                      <a16:creationId xmlns:a16="http://schemas.microsoft.com/office/drawing/2014/main" id="{5D85210B-3E73-4C2A-9EA6-42F16415E507}"/>
                    </a:ext>
                  </a:extLst>
                </p:cNvPr>
                <p:cNvPicPr/>
                <p:nvPr/>
              </p:nvPicPr>
              <p:blipFill>
                <a:blip r:embed="rId63"/>
                <a:stretch>
                  <a:fillRect/>
                </a:stretch>
              </p:blipFill>
              <p:spPr>
                <a:xfrm>
                  <a:off x="2205715" y="1377678"/>
                  <a:ext cx="15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Entrada de lápiz 30">
                  <a:extLst>
                    <a:ext uri="{FF2B5EF4-FFF2-40B4-BE49-F238E27FC236}">
                      <a16:creationId xmlns:a16="http://schemas.microsoft.com/office/drawing/2014/main" id="{D1248BCE-1B55-4361-8613-535C6F5BE2CB}"/>
                    </a:ext>
                  </a:extLst>
                </p14:cNvPr>
                <p14:cNvContentPartPr/>
                <p14:nvPr/>
              </p14:nvContentPartPr>
              <p14:xfrm>
                <a:off x="2540155" y="117318"/>
                <a:ext cx="36720" cy="114120"/>
              </p14:xfrm>
            </p:contentPart>
          </mc:Choice>
          <mc:Fallback xmlns="">
            <p:pic>
              <p:nvPicPr>
                <p:cNvPr id="31" name="Entrada de lápiz 30">
                  <a:extLst>
                    <a:ext uri="{FF2B5EF4-FFF2-40B4-BE49-F238E27FC236}">
                      <a16:creationId xmlns:a16="http://schemas.microsoft.com/office/drawing/2014/main" id="{D1248BCE-1B55-4361-8613-535C6F5BE2CB}"/>
                    </a:ext>
                  </a:extLst>
                </p:cNvPr>
                <p:cNvPicPr/>
                <p:nvPr/>
              </p:nvPicPr>
              <p:blipFill>
                <a:blip r:embed="rId65"/>
                <a:stretch>
                  <a:fillRect/>
                </a:stretch>
              </p:blipFill>
              <p:spPr>
                <a:xfrm>
                  <a:off x="2531515" y="108678"/>
                  <a:ext cx="54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Entrada de lápiz 31">
                  <a:extLst>
                    <a:ext uri="{FF2B5EF4-FFF2-40B4-BE49-F238E27FC236}">
                      <a16:creationId xmlns:a16="http://schemas.microsoft.com/office/drawing/2014/main" id="{42A88297-0A31-49B4-9FA9-D65CB8F1083C}"/>
                    </a:ext>
                  </a:extLst>
                </p14:cNvPr>
                <p14:cNvContentPartPr/>
                <p14:nvPr/>
              </p14:nvContentPartPr>
              <p14:xfrm>
                <a:off x="2648515" y="112998"/>
                <a:ext cx="130680" cy="120240"/>
              </p14:xfrm>
            </p:contentPart>
          </mc:Choice>
          <mc:Fallback xmlns="">
            <p:pic>
              <p:nvPicPr>
                <p:cNvPr id="32" name="Entrada de lápiz 31">
                  <a:extLst>
                    <a:ext uri="{FF2B5EF4-FFF2-40B4-BE49-F238E27FC236}">
                      <a16:creationId xmlns:a16="http://schemas.microsoft.com/office/drawing/2014/main" id="{42A88297-0A31-49B4-9FA9-D65CB8F1083C}"/>
                    </a:ext>
                  </a:extLst>
                </p:cNvPr>
                <p:cNvPicPr/>
                <p:nvPr/>
              </p:nvPicPr>
              <p:blipFill>
                <a:blip r:embed="rId67"/>
                <a:stretch>
                  <a:fillRect/>
                </a:stretch>
              </p:blipFill>
              <p:spPr>
                <a:xfrm>
                  <a:off x="2639875" y="104358"/>
                  <a:ext cx="148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Entrada de lápiz 32">
                  <a:extLst>
                    <a:ext uri="{FF2B5EF4-FFF2-40B4-BE49-F238E27FC236}">
                      <a16:creationId xmlns:a16="http://schemas.microsoft.com/office/drawing/2014/main" id="{198B82C6-BC90-4CDF-B023-58730BCB9B30}"/>
                    </a:ext>
                  </a:extLst>
                </p14:cNvPr>
                <p14:cNvContentPartPr/>
                <p14:nvPr/>
              </p14:nvContentPartPr>
              <p14:xfrm>
                <a:off x="2847235" y="142158"/>
                <a:ext cx="162000" cy="93600"/>
              </p14:xfrm>
            </p:contentPart>
          </mc:Choice>
          <mc:Fallback xmlns="">
            <p:pic>
              <p:nvPicPr>
                <p:cNvPr id="33" name="Entrada de lápiz 32">
                  <a:extLst>
                    <a:ext uri="{FF2B5EF4-FFF2-40B4-BE49-F238E27FC236}">
                      <a16:creationId xmlns:a16="http://schemas.microsoft.com/office/drawing/2014/main" id="{198B82C6-BC90-4CDF-B023-58730BCB9B30}"/>
                    </a:ext>
                  </a:extLst>
                </p:cNvPr>
                <p:cNvPicPr/>
                <p:nvPr/>
              </p:nvPicPr>
              <p:blipFill>
                <a:blip r:embed="rId69"/>
                <a:stretch>
                  <a:fillRect/>
                </a:stretch>
              </p:blipFill>
              <p:spPr>
                <a:xfrm>
                  <a:off x="2838595" y="133158"/>
                  <a:ext cx="1796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Entrada de lápiz 34">
                  <a:extLst>
                    <a:ext uri="{FF2B5EF4-FFF2-40B4-BE49-F238E27FC236}">
                      <a16:creationId xmlns:a16="http://schemas.microsoft.com/office/drawing/2014/main" id="{4B4B0818-A033-49DB-9F7A-D163582816E0}"/>
                    </a:ext>
                  </a:extLst>
                </p14:cNvPr>
                <p14:cNvContentPartPr/>
                <p14:nvPr/>
              </p14:nvContentPartPr>
              <p14:xfrm>
                <a:off x="2468875" y="439878"/>
                <a:ext cx="109080" cy="159120"/>
              </p14:xfrm>
            </p:contentPart>
          </mc:Choice>
          <mc:Fallback xmlns="">
            <p:pic>
              <p:nvPicPr>
                <p:cNvPr id="35" name="Entrada de lápiz 34">
                  <a:extLst>
                    <a:ext uri="{FF2B5EF4-FFF2-40B4-BE49-F238E27FC236}">
                      <a16:creationId xmlns:a16="http://schemas.microsoft.com/office/drawing/2014/main" id="{4B4B0818-A033-49DB-9F7A-D163582816E0}"/>
                    </a:ext>
                  </a:extLst>
                </p:cNvPr>
                <p:cNvPicPr/>
                <p:nvPr/>
              </p:nvPicPr>
              <p:blipFill>
                <a:blip r:embed="rId71"/>
                <a:stretch>
                  <a:fillRect/>
                </a:stretch>
              </p:blipFill>
              <p:spPr>
                <a:xfrm>
                  <a:off x="2460235" y="430878"/>
                  <a:ext cx="126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 name="Entrada de lápiz 35">
                  <a:extLst>
                    <a:ext uri="{FF2B5EF4-FFF2-40B4-BE49-F238E27FC236}">
                      <a16:creationId xmlns:a16="http://schemas.microsoft.com/office/drawing/2014/main" id="{844FBA39-3757-4489-BF5F-96E47E92B3FA}"/>
                    </a:ext>
                  </a:extLst>
                </p14:cNvPr>
                <p14:cNvContentPartPr/>
                <p14:nvPr/>
              </p14:nvContentPartPr>
              <p14:xfrm>
                <a:off x="2633395" y="477678"/>
                <a:ext cx="118080" cy="80640"/>
              </p14:xfrm>
            </p:contentPart>
          </mc:Choice>
          <mc:Fallback xmlns="">
            <p:pic>
              <p:nvPicPr>
                <p:cNvPr id="36" name="Entrada de lápiz 35">
                  <a:extLst>
                    <a:ext uri="{FF2B5EF4-FFF2-40B4-BE49-F238E27FC236}">
                      <a16:creationId xmlns:a16="http://schemas.microsoft.com/office/drawing/2014/main" id="{844FBA39-3757-4489-BF5F-96E47E92B3FA}"/>
                    </a:ext>
                  </a:extLst>
                </p:cNvPr>
                <p:cNvPicPr/>
                <p:nvPr/>
              </p:nvPicPr>
              <p:blipFill>
                <a:blip r:embed="rId73"/>
                <a:stretch>
                  <a:fillRect/>
                </a:stretch>
              </p:blipFill>
              <p:spPr>
                <a:xfrm>
                  <a:off x="2624395" y="468678"/>
                  <a:ext cx="135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Entrada de lápiz 36">
                  <a:extLst>
                    <a:ext uri="{FF2B5EF4-FFF2-40B4-BE49-F238E27FC236}">
                      <a16:creationId xmlns:a16="http://schemas.microsoft.com/office/drawing/2014/main" id="{406CFAAB-F679-4626-A8DF-23C64C18C76E}"/>
                    </a:ext>
                  </a:extLst>
                </p14:cNvPr>
                <p14:cNvContentPartPr/>
                <p14:nvPr/>
              </p14:nvContentPartPr>
              <p14:xfrm>
                <a:off x="2818075" y="430518"/>
                <a:ext cx="228960" cy="122400"/>
              </p14:xfrm>
            </p:contentPart>
          </mc:Choice>
          <mc:Fallback xmlns="">
            <p:pic>
              <p:nvPicPr>
                <p:cNvPr id="37" name="Entrada de lápiz 36">
                  <a:extLst>
                    <a:ext uri="{FF2B5EF4-FFF2-40B4-BE49-F238E27FC236}">
                      <a16:creationId xmlns:a16="http://schemas.microsoft.com/office/drawing/2014/main" id="{406CFAAB-F679-4626-A8DF-23C64C18C76E}"/>
                    </a:ext>
                  </a:extLst>
                </p:cNvPr>
                <p:cNvPicPr/>
                <p:nvPr/>
              </p:nvPicPr>
              <p:blipFill>
                <a:blip r:embed="rId75"/>
                <a:stretch>
                  <a:fillRect/>
                </a:stretch>
              </p:blipFill>
              <p:spPr>
                <a:xfrm>
                  <a:off x="2809435" y="421878"/>
                  <a:ext cx="246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Entrada de lápiz 54">
                  <a:extLst>
                    <a:ext uri="{FF2B5EF4-FFF2-40B4-BE49-F238E27FC236}">
                      <a16:creationId xmlns:a16="http://schemas.microsoft.com/office/drawing/2014/main" id="{6057B0A9-34FD-4FCB-8BE2-02E2610D5904}"/>
                    </a:ext>
                  </a:extLst>
                </p14:cNvPr>
                <p14:cNvContentPartPr/>
                <p14:nvPr/>
              </p14:nvContentPartPr>
              <p14:xfrm>
                <a:off x="1640155" y="1429878"/>
                <a:ext cx="261720" cy="278280"/>
              </p14:xfrm>
            </p:contentPart>
          </mc:Choice>
          <mc:Fallback xmlns="">
            <p:pic>
              <p:nvPicPr>
                <p:cNvPr id="55" name="Entrada de lápiz 54">
                  <a:extLst>
                    <a:ext uri="{FF2B5EF4-FFF2-40B4-BE49-F238E27FC236}">
                      <a16:creationId xmlns:a16="http://schemas.microsoft.com/office/drawing/2014/main" id="{6057B0A9-34FD-4FCB-8BE2-02E2610D5904}"/>
                    </a:ext>
                  </a:extLst>
                </p:cNvPr>
                <p:cNvPicPr/>
                <p:nvPr/>
              </p:nvPicPr>
              <p:blipFill>
                <a:blip r:embed="rId77"/>
                <a:stretch>
                  <a:fillRect/>
                </a:stretch>
              </p:blipFill>
              <p:spPr>
                <a:xfrm>
                  <a:off x="1631515" y="1420878"/>
                  <a:ext cx="279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Entrada de lápiz 55">
                  <a:extLst>
                    <a:ext uri="{FF2B5EF4-FFF2-40B4-BE49-F238E27FC236}">
                      <a16:creationId xmlns:a16="http://schemas.microsoft.com/office/drawing/2014/main" id="{B8D800CC-E451-496E-A976-81E3C018049D}"/>
                    </a:ext>
                  </a:extLst>
                </p14:cNvPr>
                <p14:cNvContentPartPr/>
                <p14:nvPr/>
              </p14:nvContentPartPr>
              <p14:xfrm>
                <a:off x="1898995" y="1644078"/>
                <a:ext cx="120960" cy="117360"/>
              </p14:xfrm>
            </p:contentPart>
          </mc:Choice>
          <mc:Fallback xmlns="">
            <p:pic>
              <p:nvPicPr>
                <p:cNvPr id="56" name="Entrada de lápiz 55">
                  <a:extLst>
                    <a:ext uri="{FF2B5EF4-FFF2-40B4-BE49-F238E27FC236}">
                      <a16:creationId xmlns:a16="http://schemas.microsoft.com/office/drawing/2014/main" id="{B8D800CC-E451-496E-A976-81E3C018049D}"/>
                    </a:ext>
                  </a:extLst>
                </p:cNvPr>
                <p:cNvPicPr/>
                <p:nvPr/>
              </p:nvPicPr>
              <p:blipFill>
                <a:blip r:embed="rId79"/>
                <a:stretch>
                  <a:fillRect/>
                </a:stretch>
              </p:blipFill>
              <p:spPr>
                <a:xfrm>
                  <a:off x="1890355" y="1635438"/>
                  <a:ext cx="138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Entrada de lápiz 59">
                  <a:extLst>
                    <a:ext uri="{FF2B5EF4-FFF2-40B4-BE49-F238E27FC236}">
                      <a16:creationId xmlns:a16="http://schemas.microsoft.com/office/drawing/2014/main" id="{D8EB5784-F845-415F-B334-3834B1C62538}"/>
                    </a:ext>
                  </a:extLst>
                </p14:cNvPr>
                <p14:cNvContentPartPr/>
                <p14:nvPr/>
              </p14:nvContentPartPr>
              <p14:xfrm>
                <a:off x="1507315" y="1358958"/>
                <a:ext cx="13320" cy="110160"/>
              </p14:xfrm>
            </p:contentPart>
          </mc:Choice>
          <mc:Fallback xmlns="">
            <p:pic>
              <p:nvPicPr>
                <p:cNvPr id="60" name="Entrada de lápiz 59">
                  <a:extLst>
                    <a:ext uri="{FF2B5EF4-FFF2-40B4-BE49-F238E27FC236}">
                      <a16:creationId xmlns:a16="http://schemas.microsoft.com/office/drawing/2014/main" id="{D8EB5784-F845-415F-B334-3834B1C62538}"/>
                    </a:ext>
                  </a:extLst>
                </p:cNvPr>
                <p:cNvPicPr/>
                <p:nvPr/>
              </p:nvPicPr>
              <p:blipFill>
                <a:blip r:embed="rId81"/>
                <a:stretch>
                  <a:fillRect/>
                </a:stretch>
              </p:blipFill>
              <p:spPr>
                <a:xfrm>
                  <a:off x="1498315" y="1350318"/>
                  <a:ext cx="30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Entrada de lápiz 60">
                  <a:extLst>
                    <a:ext uri="{FF2B5EF4-FFF2-40B4-BE49-F238E27FC236}">
                      <a16:creationId xmlns:a16="http://schemas.microsoft.com/office/drawing/2014/main" id="{B3EEDC5B-A888-4C9A-A56D-52271052B89F}"/>
                    </a:ext>
                  </a:extLst>
                </p14:cNvPr>
                <p14:cNvContentPartPr/>
                <p14:nvPr/>
              </p14:nvContentPartPr>
              <p14:xfrm>
                <a:off x="1447195" y="1434198"/>
                <a:ext cx="74880" cy="16920"/>
              </p14:xfrm>
            </p:contentPart>
          </mc:Choice>
          <mc:Fallback xmlns="">
            <p:pic>
              <p:nvPicPr>
                <p:cNvPr id="61" name="Entrada de lápiz 60">
                  <a:extLst>
                    <a:ext uri="{FF2B5EF4-FFF2-40B4-BE49-F238E27FC236}">
                      <a16:creationId xmlns:a16="http://schemas.microsoft.com/office/drawing/2014/main" id="{B3EEDC5B-A888-4C9A-A56D-52271052B89F}"/>
                    </a:ext>
                  </a:extLst>
                </p:cNvPr>
                <p:cNvPicPr/>
                <p:nvPr/>
              </p:nvPicPr>
              <p:blipFill>
                <a:blip r:embed="rId83"/>
                <a:stretch>
                  <a:fillRect/>
                </a:stretch>
              </p:blipFill>
              <p:spPr>
                <a:xfrm>
                  <a:off x="1438555" y="1425558"/>
                  <a:ext cx="92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Entrada de lápiz 61">
                  <a:extLst>
                    <a:ext uri="{FF2B5EF4-FFF2-40B4-BE49-F238E27FC236}">
                      <a16:creationId xmlns:a16="http://schemas.microsoft.com/office/drawing/2014/main" id="{2C286194-E35A-484D-8090-FCF251233692}"/>
                    </a:ext>
                  </a:extLst>
                </p14:cNvPr>
                <p14:cNvContentPartPr/>
                <p14:nvPr/>
              </p14:nvContentPartPr>
              <p14:xfrm>
                <a:off x="1879915" y="1897158"/>
                <a:ext cx="77400" cy="2160"/>
              </p14:xfrm>
            </p:contentPart>
          </mc:Choice>
          <mc:Fallback xmlns="">
            <p:pic>
              <p:nvPicPr>
                <p:cNvPr id="62" name="Entrada de lápiz 61">
                  <a:extLst>
                    <a:ext uri="{FF2B5EF4-FFF2-40B4-BE49-F238E27FC236}">
                      <a16:creationId xmlns:a16="http://schemas.microsoft.com/office/drawing/2014/main" id="{2C286194-E35A-484D-8090-FCF251233692}"/>
                    </a:ext>
                  </a:extLst>
                </p:cNvPr>
                <p:cNvPicPr/>
                <p:nvPr/>
              </p:nvPicPr>
              <p:blipFill>
                <a:blip r:embed="rId85"/>
                <a:stretch>
                  <a:fillRect/>
                </a:stretch>
              </p:blipFill>
              <p:spPr>
                <a:xfrm>
                  <a:off x="1871275" y="1888158"/>
                  <a:ext cx="95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Entrada de lápiz 62">
                  <a:extLst>
                    <a:ext uri="{FF2B5EF4-FFF2-40B4-BE49-F238E27FC236}">
                      <a16:creationId xmlns:a16="http://schemas.microsoft.com/office/drawing/2014/main" id="{0231C92F-5D74-4869-B55A-223B74E538A2}"/>
                    </a:ext>
                  </a:extLst>
                </p14:cNvPr>
                <p14:cNvContentPartPr/>
                <p14:nvPr/>
              </p14:nvContentPartPr>
              <p14:xfrm>
                <a:off x="1328395" y="1745238"/>
                <a:ext cx="107280" cy="184320"/>
              </p14:xfrm>
            </p:contentPart>
          </mc:Choice>
          <mc:Fallback xmlns="">
            <p:pic>
              <p:nvPicPr>
                <p:cNvPr id="63" name="Entrada de lápiz 62">
                  <a:extLst>
                    <a:ext uri="{FF2B5EF4-FFF2-40B4-BE49-F238E27FC236}">
                      <a16:creationId xmlns:a16="http://schemas.microsoft.com/office/drawing/2014/main" id="{0231C92F-5D74-4869-B55A-223B74E538A2}"/>
                    </a:ext>
                  </a:extLst>
                </p:cNvPr>
                <p:cNvPicPr/>
                <p:nvPr/>
              </p:nvPicPr>
              <p:blipFill>
                <a:blip r:embed="rId87"/>
                <a:stretch>
                  <a:fillRect/>
                </a:stretch>
              </p:blipFill>
              <p:spPr>
                <a:xfrm>
                  <a:off x="1319755" y="1736598"/>
                  <a:ext cx="124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Entrada de lápiz 63">
                  <a:extLst>
                    <a:ext uri="{FF2B5EF4-FFF2-40B4-BE49-F238E27FC236}">
                      <a16:creationId xmlns:a16="http://schemas.microsoft.com/office/drawing/2014/main" id="{F51A6653-92A5-418B-9D3A-D736FA06BAE4}"/>
                    </a:ext>
                  </a:extLst>
                </p14:cNvPr>
                <p14:cNvContentPartPr/>
                <p14:nvPr/>
              </p14:nvContentPartPr>
              <p14:xfrm>
                <a:off x="1460875" y="1837758"/>
                <a:ext cx="81720" cy="122400"/>
              </p14:xfrm>
            </p:contentPart>
          </mc:Choice>
          <mc:Fallback xmlns="">
            <p:pic>
              <p:nvPicPr>
                <p:cNvPr id="64" name="Entrada de lápiz 63">
                  <a:extLst>
                    <a:ext uri="{FF2B5EF4-FFF2-40B4-BE49-F238E27FC236}">
                      <a16:creationId xmlns:a16="http://schemas.microsoft.com/office/drawing/2014/main" id="{F51A6653-92A5-418B-9D3A-D736FA06BAE4}"/>
                    </a:ext>
                  </a:extLst>
                </p:cNvPr>
                <p:cNvPicPr/>
                <p:nvPr/>
              </p:nvPicPr>
              <p:blipFill>
                <a:blip r:embed="rId89"/>
                <a:stretch>
                  <a:fillRect/>
                </a:stretch>
              </p:blipFill>
              <p:spPr>
                <a:xfrm>
                  <a:off x="1452235" y="1829118"/>
                  <a:ext cx="99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Entrada de lápiz 64">
                  <a:extLst>
                    <a:ext uri="{FF2B5EF4-FFF2-40B4-BE49-F238E27FC236}">
                      <a16:creationId xmlns:a16="http://schemas.microsoft.com/office/drawing/2014/main" id="{E7D4CE9E-BC9E-47F7-8BDD-400AB13BBD25}"/>
                    </a:ext>
                  </a:extLst>
                </p14:cNvPr>
                <p14:cNvContentPartPr/>
                <p14:nvPr/>
              </p14:nvContentPartPr>
              <p14:xfrm>
                <a:off x="1547635" y="1864398"/>
                <a:ext cx="122400" cy="99360"/>
              </p14:xfrm>
            </p:contentPart>
          </mc:Choice>
          <mc:Fallback xmlns="">
            <p:pic>
              <p:nvPicPr>
                <p:cNvPr id="65" name="Entrada de lápiz 64">
                  <a:extLst>
                    <a:ext uri="{FF2B5EF4-FFF2-40B4-BE49-F238E27FC236}">
                      <a16:creationId xmlns:a16="http://schemas.microsoft.com/office/drawing/2014/main" id="{E7D4CE9E-BC9E-47F7-8BDD-400AB13BBD25}"/>
                    </a:ext>
                  </a:extLst>
                </p:cNvPr>
                <p:cNvPicPr/>
                <p:nvPr/>
              </p:nvPicPr>
              <p:blipFill>
                <a:blip r:embed="rId91"/>
                <a:stretch>
                  <a:fillRect/>
                </a:stretch>
              </p:blipFill>
              <p:spPr>
                <a:xfrm>
                  <a:off x="1538635" y="1855758"/>
                  <a:ext cx="140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Entrada de lápiz 65">
                  <a:extLst>
                    <a:ext uri="{FF2B5EF4-FFF2-40B4-BE49-F238E27FC236}">
                      <a16:creationId xmlns:a16="http://schemas.microsoft.com/office/drawing/2014/main" id="{F1E46599-1B41-49A1-9C76-AB1BC898367E}"/>
                    </a:ext>
                  </a:extLst>
                </p14:cNvPr>
                <p14:cNvContentPartPr/>
                <p14:nvPr/>
              </p14:nvContentPartPr>
              <p14:xfrm>
                <a:off x="1589395" y="1912638"/>
                <a:ext cx="36000" cy="19440"/>
              </p14:xfrm>
            </p:contentPart>
          </mc:Choice>
          <mc:Fallback xmlns="">
            <p:pic>
              <p:nvPicPr>
                <p:cNvPr id="66" name="Entrada de lápiz 65">
                  <a:extLst>
                    <a:ext uri="{FF2B5EF4-FFF2-40B4-BE49-F238E27FC236}">
                      <a16:creationId xmlns:a16="http://schemas.microsoft.com/office/drawing/2014/main" id="{F1E46599-1B41-49A1-9C76-AB1BC898367E}"/>
                    </a:ext>
                  </a:extLst>
                </p:cNvPr>
                <p:cNvPicPr/>
                <p:nvPr/>
              </p:nvPicPr>
              <p:blipFill>
                <a:blip r:embed="rId93"/>
                <a:stretch>
                  <a:fillRect/>
                </a:stretch>
              </p:blipFill>
              <p:spPr>
                <a:xfrm>
                  <a:off x="1580755" y="1903638"/>
                  <a:ext cx="53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Entrada de lápiz 66">
                  <a:extLst>
                    <a:ext uri="{FF2B5EF4-FFF2-40B4-BE49-F238E27FC236}">
                      <a16:creationId xmlns:a16="http://schemas.microsoft.com/office/drawing/2014/main" id="{F15270A6-BDAC-4429-9BC2-D147E6CBD84A}"/>
                    </a:ext>
                  </a:extLst>
                </p14:cNvPr>
                <p14:cNvContentPartPr/>
                <p14:nvPr/>
              </p14:nvContentPartPr>
              <p14:xfrm>
                <a:off x="1566355" y="1834878"/>
                <a:ext cx="87480" cy="56520"/>
              </p14:xfrm>
            </p:contentPart>
          </mc:Choice>
          <mc:Fallback xmlns="">
            <p:pic>
              <p:nvPicPr>
                <p:cNvPr id="67" name="Entrada de lápiz 66">
                  <a:extLst>
                    <a:ext uri="{FF2B5EF4-FFF2-40B4-BE49-F238E27FC236}">
                      <a16:creationId xmlns:a16="http://schemas.microsoft.com/office/drawing/2014/main" id="{F15270A6-BDAC-4429-9BC2-D147E6CBD84A}"/>
                    </a:ext>
                  </a:extLst>
                </p:cNvPr>
                <p:cNvPicPr/>
                <p:nvPr/>
              </p:nvPicPr>
              <p:blipFill>
                <a:blip r:embed="rId95"/>
                <a:stretch>
                  <a:fillRect/>
                </a:stretch>
              </p:blipFill>
              <p:spPr>
                <a:xfrm>
                  <a:off x="1557355" y="1825878"/>
                  <a:ext cx="105120" cy="74160"/>
                </a:xfrm>
                <a:prstGeom prst="rect">
                  <a:avLst/>
                </a:prstGeom>
              </p:spPr>
            </p:pic>
          </mc:Fallback>
        </mc:AlternateContent>
      </p:grpSp>
      <p:grpSp>
        <p:nvGrpSpPr>
          <p:cNvPr id="102" name="Grupo 101">
            <a:extLst>
              <a:ext uri="{FF2B5EF4-FFF2-40B4-BE49-F238E27FC236}">
                <a16:creationId xmlns:a16="http://schemas.microsoft.com/office/drawing/2014/main" id="{2C1980CF-AA9A-49F2-998D-2FF255EF3F02}"/>
              </a:ext>
            </a:extLst>
          </p:cNvPr>
          <p:cNvGrpSpPr/>
          <p:nvPr/>
        </p:nvGrpSpPr>
        <p:grpSpPr>
          <a:xfrm>
            <a:off x="5685835" y="114078"/>
            <a:ext cx="829440" cy="280800"/>
            <a:chOff x="5685835" y="114078"/>
            <a:chExt cx="829440" cy="280800"/>
          </a:xfrm>
        </p:grpSpPr>
        <mc:AlternateContent xmlns:mc="http://schemas.openxmlformats.org/markup-compatibility/2006" xmlns:p14="http://schemas.microsoft.com/office/powerpoint/2010/main">
          <mc:Choice Requires="p14">
            <p:contentPart p14:bwMode="auto" r:id="rId96">
              <p14:nvContentPartPr>
                <p14:cNvPr id="50" name="Entrada de lápiz 49">
                  <a:extLst>
                    <a:ext uri="{FF2B5EF4-FFF2-40B4-BE49-F238E27FC236}">
                      <a16:creationId xmlns:a16="http://schemas.microsoft.com/office/drawing/2014/main" id="{77CB9DEC-80A6-4EC5-9765-5179AD2BD160}"/>
                    </a:ext>
                  </a:extLst>
                </p14:cNvPr>
                <p14:cNvContentPartPr/>
                <p14:nvPr/>
              </p14:nvContentPartPr>
              <p14:xfrm>
                <a:off x="5685835" y="249078"/>
                <a:ext cx="175320" cy="107280"/>
              </p14:xfrm>
            </p:contentPart>
          </mc:Choice>
          <mc:Fallback xmlns="">
            <p:pic>
              <p:nvPicPr>
                <p:cNvPr id="50" name="Entrada de lápiz 49">
                  <a:extLst>
                    <a:ext uri="{FF2B5EF4-FFF2-40B4-BE49-F238E27FC236}">
                      <a16:creationId xmlns:a16="http://schemas.microsoft.com/office/drawing/2014/main" id="{77CB9DEC-80A6-4EC5-9765-5179AD2BD160}"/>
                    </a:ext>
                  </a:extLst>
                </p:cNvPr>
                <p:cNvPicPr/>
                <p:nvPr/>
              </p:nvPicPr>
              <p:blipFill>
                <a:blip r:embed="rId97"/>
                <a:stretch>
                  <a:fillRect/>
                </a:stretch>
              </p:blipFill>
              <p:spPr>
                <a:xfrm>
                  <a:off x="5676835" y="240078"/>
                  <a:ext cx="192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Entrada de lápiz 50">
                  <a:extLst>
                    <a:ext uri="{FF2B5EF4-FFF2-40B4-BE49-F238E27FC236}">
                      <a16:creationId xmlns:a16="http://schemas.microsoft.com/office/drawing/2014/main" id="{C4129CF9-E5E5-4EB1-BAF3-01C9A891FFDB}"/>
                    </a:ext>
                  </a:extLst>
                </p14:cNvPr>
                <p14:cNvContentPartPr/>
                <p14:nvPr/>
              </p14:nvContentPartPr>
              <p14:xfrm>
                <a:off x="5949355" y="114078"/>
                <a:ext cx="28800" cy="104400"/>
              </p14:xfrm>
            </p:contentPart>
          </mc:Choice>
          <mc:Fallback xmlns="">
            <p:pic>
              <p:nvPicPr>
                <p:cNvPr id="51" name="Entrada de lápiz 50">
                  <a:extLst>
                    <a:ext uri="{FF2B5EF4-FFF2-40B4-BE49-F238E27FC236}">
                      <a16:creationId xmlns:a16="http://schemas.microsoft.com/office/drawing/2014/main" id="{C4129CF9-E5E5-4EB1-BAF3-01C9A891FFDB}"/>
                    </a:ext>
                  </a:extLst>
                </p:cNvPr>
                <p:cNvPicPr/>
                <p:nvPr/>
              </p:nvPicPr>
              <p:blipFill>
                <a:blip r:embed="rId99"/>
                <a:stretch>
                  <a:fillRect/>
                </a:stretch>
              </p:blipFill>
              <p:spPr>
                <a:xfrm>
                  <a:off x="5940355" y="105078"/>
                  <a:ext cx="464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Entrada de lápiz 51">
                  <a:extLst>
                    <a:ext uri="{FF2B5EF4-FFF2-40B4-BE49-F238E27FC236}">
                      <a16:creationId xmlns:a16="http://schemas.microsoft.com/office/drawing/2014/main" id="{E2B8DDB7-1F3C-44C1-943D-78EAEA303892}"/>
                    </a:ext>
                  </a:extLst>
                </p14:cNvPr>
                <p14:cNvContentPartPr/>
                <p14:nvPr/>
              </p14:nvContentPartPr>
              <p14:xfrm>
                <a:off x="6018475" y="202278"/>
                <a:ext cx="135360" cy="122040"/>
              </p14:xfrm>
            </p:contentPart>
          </mc:Choice>
          <mc:Fallback xmlns="">
            <p:pic>
              <p:nvPicPr>
                <p:cNvPr id="52" name="Entrada de lápiz 51">
                  <a:extLst>
                    <a:ext uri="{FF2B5EF4-FFF2-40B4-BE49-F238E27FC236}">
                      <a16:creationId xmlns:a16="http://schemas.microsoft.com/office/drawing/2014/main" id="{E2B8DDB7-1F3C-44C1-943D-78EAEA303892}"/>
                    </a:ext>
                  </a:extLst>
                </p:cNvPr>
                <p:cNvPicPr/>
                <p:nvPr/>
              </p:nvPicPr>
              <p:blipFill>
                <a:blip r:embed="rId101"/>
                <a:stretch>
                  <a:fillRect/>
                </a:stretch>
              </p:blipFill>
              <p:spPr>
                <a:xfrm>
                  <a:off x="6009475" y="193278"/>
                  <a:ext cx="153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Entrada de lápiz 52">
                  <a:extLst>
                    <a:ext uri="{FF2B5EF4-FFF2-40B4-BE49-F238E27FC236}">
                      <a16:creationId xmlns:a16="http://schemas.microsoft.com/office/drawing/2014/main" id="{40171181-F0F6-4426-99BE-F93166A2463D}"/>
                    </a:ext>
                  </a:extLst>
                </p14:cNvPr>
                <p14:cNvContentPartPr/>
                <p14:nvPr/>
              </p14:nvContentPartPr>
              <p14:xfrm>
                <a:off x="6019915" y="301998"/>
                <a:ext cx="159840" cy="11520"/>
              </p14:xfrm>
            </p:contentPart>
          </mc:Choice>
          <mc:Fallback xmlns="">
            <p:pic>
              <p:nvPicPr>
                <p:cNvPr id="53" name="Entrada de lápiz 52">
                  <a:extLst>
                    <a:ext uri="{FF2B5EF4-FFF2-40B4-BE49-F238E27FC236}">
                      <a16:creationId xmlns:a16="http://schemas.microsoft.com/office/drawing/2014/main" id="{40171181-F0F6-4426-99BE-F93166A2463D}"/>
                    </a:ext>
                  </a:extLst>
                </p:cNvPr>
                <p:cNvPicPr/>
                <p:nvPr/>
              </p:nvPicPr>
              <p:blipFill>
                <a:blip r:embed="rId103"/>
                <a:stretch>
                  <a:fillRect/>
                </a:stretch>
              </p:blipFill>
              <p:spPr>
                <a:xfrm>
                  <a:off x="6011275" y="292998"/>
                  <a:ext cx="177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Entrada de lápiz 53">
                  <a:extLst>
                    <a:ext uri="{FF2B5EF4-FFF2-40B4-BE49-F238E27FC236}">
                      <a16:creationId xmlns:a16="http://schemas.microsoft.com/office/drawing/2014/main" id="{840DFABF-DE05-43B9-85E1-F2195C2B22B7}"/>
                    </a:ext>
                  </a:extLst>
                </p14:cNvPr>
                <p14:cNvContentPartPr/>
                <p14:nvPr/>
              </p14:nvContentPartPr>
              <p14:xfrm>
                <a:off x="6306115" y="217038"/>
                <a:ext cx="209160" cy="122040"/>
              </p14:xfrm>
            </p:contentPart>
          </mc:Choice>
          <mc:Fallback xmlns="">
            <p:pic>
              <p:nvPicPr>
                <p:cNvPr id="54" name="Entrada de lápiz 53">
                  <a:extLst>
                    <a:ext uri="{FF2B5EF4-FFF2-40B4-BE49-F238E27FC236}">
                      <a16:creationId xmlns:a16="http://schemas.microsoft.com/office/drawing/2014/main" id="{840DFABF-DE05-43B9-85E1-F2195C2B22B7}"/>
                    </a:ext>
                  </a:extLst>
                </p:cNvPr>
                <p:cNvPicPr/>
                <p:nvPr/>
              </p:nvPicPr>
              <p:blipFill>
                <a:blip r:embed="rId105"/>
                <a:stretch>
                  <a:fillRect/>
                </a:stretch>
              </p:blipFill>
              <p:spPr>
                <a:xfrm>
                  <a:off x="6297475" y="208398"/>
                  <a:ext cx="226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Entrada de lápiz 68">
                  <a:extLst>
                    <a:ext uri="{FF2B5EF4-FFF2-40B4-BE49-F238E27FC236}">
                      <a16:creationId xmlns:a16="http://schemas.microsoft.com/office/drawing/2014/main" id="{66C637AD-E2C9-4270-992C-396B17762E9E}"/>
                    </a:ext>
                  </a:extLst>
                </p14:cNvPr>
                <p14:cNvContentPartPr/>
                <p14:nvPr/>
              </p14:nvContentPartPr>
              <p14:xfrm>
                <a:off x="6131875" y="313518"/>
                <a:ext cx="4680" cy="81360"/>
              </p14:xfrm>
            </p:contentPart>
          </mc:Choice>
          <mc:Fallback xmlns="">
            <p:pic>
              <p:nvPicPr>
                <p:cNvPr id="69" name="Entrada de lápiz 68">
                  <a:extLst>
                    <a:ext uri="{FF2B5EF4-FFF2-40B4-BE49-F238E27FC236}">
                      <a16:creationId xmlns:a16="http://schemas.microsoft.com/office/drawing/2014/main" id="{66C637AD-E2C9-4270-992C-396B17762E9E}"/>
                    </a:ext>
                  </a:extLst>
                </p:cNvPr>
                <p:cNvPicPr/>
                <p:nvPr/>
              </p:nvPicPr>
              <p:blipFill>
                <a:blip r:embed="rId107"/>
                <a:stretch>
                  <a:fillRect/>
                </a:stretch>
              </p:blipFill>
              <p:spPr>
                <a:xfrm>
                  <a:off x="6123235" y="304878"/>
                  <a:ext cx="22320" cy="99000"/>
                </a:xfrm>
                <a:prstGeom prst="rect">
                  <a:avLst/>
                </a:prstGeom>
              </p:spPr>
            </p:pic>
          </mc:Fallback>
        </mc:AlternateContent>
      </p:grpSp>
      <p:grpSp>
        <p:nvGrpSpPr>
          <p:cNvPr id="101" name="Grupo 100">
            <a:extLst>
              <a:ext uri="{FF2B5EF4-FFF2-40B4-BE49-F238E27FC236}">
                <a16:creationId xmlns:a16="http://schemas.microsoft.com/office/drawing/2014/main" id="{BDC9AD07-C62A-4E0C-9A4E-DC513FDFDEA3}"/>
              </a:ext>
            </a:extLst>
          </p:cNvPr>
          <p:cNvGrpSpPr/>
          <p:nvPr/>
        </p:nvGrpSpPr>
        <p:grpSpPr>
          <a:xfrm>
            <a:off x="6792475" y="161238"/>
            <a:ext cx="2206080" cy="689400"/>
            <a:chOff x="6792475" y="161238"/>
            <a:chExt cx="2206080" cy="689400"/>
          </a:xfrm>
        </p:grpSpPr>
        <mc:AlternateContent xmlns:mc="http://schemas.openxmlformats.org/markup-compatibility/2006" xmlns:p14="http://schemas.microsoft.com/office/powerpoint/2010/main">
          <mc:Choice Requires="p14">
            <p:contentPart p14:bwMode="auto" r:id="rId108">
              <p14:nvContentPartPr>
                <p14:cNvPr id="70" name="Entrada de lápiz 69">
                  <a:extLst>
                    <a:ext uri="{FF2B5EF4-FFF2-40B4-BE49-F238E27FC236}">
                      <a16:creationId xmlns:a16="http://schemas.microsoft.com/office/drawing/2014/main" id="{DABCBD6C-2C12-4675-8EAC-CCF6F86122D0}"/>
                    </a:ext>
                  </a:extLst>
                </p14:cNvPr>
                <p14:cNvContentPartPr/>
                <p14:nvPr/>
              </p14:nvContentPartPr>
              <p14:xfrm>
                <a:off x="6792475" y="337278"/>
                <a:ext cx="191520" cy="6840"/>
              </p14:xfrm>
            </p:contentPart>
          </mc:Choice>
          <mc:Fallback xmlns="">
            <p:pic>
              <p:nvPicPr>
                <p:cNvPr id="70" name="Entrada de lápiz 69">
                  <a:extLst>
                    <a:ext uri="{FF2B5EF4-FFF2-40B4-BE49-F238E27FC236}">
                      <a16:creationId xmlns:a16="http://schemas.microsoft.com/office/drawing/2014/main" id="{DABCBD6C-2C12-4675-8EAC-CCF6F86122D0}"/>
                    </a:ext>
                  </a:extLst>
                </p:cNvPr>
                <p:cNvPicPr/>
                <p:nvPr/>
              </p:nvPicPr>
              <p:blipFill>
                <a:blip r:embed="rId109"/>
                <a:stretch>
                  <a:fillRect/>
                </a:stretch>
              </p:blipFill>
              <p:spPr>
                <a:xfrm>
                  <a:off x="6783475" y="328278"/>
                  <a:ext cx="209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Entrada de lápiz 70">
                  <a:extLst>
                    <a:ext uri="{FF2B5EF4-FFF2-40B4-BE49-F238E27FC236}">
                      <a16:creationId xmlns:a16="http://schemas.microsoft.com/office/drawing/2014/main" id="{5FE90D2A-F625-4979-B814-F82339B65D38}"/>
                    </a:ext>
                  </a:extLst>
                </p14:cNvPr>
                <p14:cNvContentPartPr/>
                <p14:nvPr/>
              </p14:nvContentPartPr>
              <p14:xfrm>
                <a:off x="6991555" y="274638"/>
                <a:ext cx="75600" cy="121680"/>
              </p14:xfrm>
            </p:contentPart>
          </mc:Choice>
          <mc:Fallback xmlns="">
            <p:pic>
              <p:nvPicPr>
                <p:cNvPr id="71" name="Entrada de lápiz 70">
                  <a:extLst>
                    <a:ext uri="{FF2B5EF4-FFF2-40B4-BE49-F238E27FC236}">
                      <a16:creationId xmlns:a16="http://schemas.microsoft.com/office/drawing/2014/main" id="{5FE90D2A-F625-4979-B814-F82339B65D38}"/>
                    </a:ext>
                  </a:extLst>
                </p:cNvPr>
                <p:cNvPicPr/>
                <p:nvPr/>
              </p:nvPicPr>
              <p:blipFill>
                <a:blip r:embed="rId111"/>
                <a:stretch>
                  <a:fillRect/>
                </a:stretch>
              </p:blipFill>
              <p:spPr>
                <a:xfrm>
                  <a:off x="6982915" y="265998"/>
                  <a:ext cx="93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Entrada de lápiz 71">
                  <a:extLst>
                    <a:ext uri="{FF2B5EF4-FFF2-40B4-BE49-F238E27FC236}">
                      <a16:creationId xmlns:a16="http://schemas.microsoft.com/office/drawing/2014/main" id="{6ADB2826-52B6-404D-9B53-391B5D4D6892}"/>
                    </a:ext>
                  </a:extLst>
                </p14:cNvPr>
                <p14:cNvContentPartPr/>
                <p14:nvPr/>
              </p14:nvContentPartPr>
              <p14:xfrm>
                <a:off x="7244275" y="255198"/>
                <a:ext cx="151560" cy="155880"/>
              </p14:xfrm>
            </p:contentPart>
          </mc:Choice>
          <mc:Fallback xmlns="">
            <p:pic>
              <p:nvPicPr>
                <p:cNvPr id="72" name="Entrada de lápiz 71">
                  <a:extLst>
                    <a:ext uri="{FF2B5EF4-FFF2-40B4-BE49-F238E27FC236}">
                      <a16:creationId xmlns:a16="http://schemas.microsoft.com/office/drawing/2014/main" id="{6ADB2826-52B6-404D-9B53-391B5D4D6892}"/>
                    </a:ext>
                  </a:extLst>
                </p:cNvPr>
                <p:cNvPicPr/>
                <p:nvPr/>
              </p:nvPicPr>
              <p:blipFill>
                <a:blip r:embed="rId113"/>
                <a:stretch>
                  <a:fillRect/>
                </a:stretch>
              </p:blipFill>
              <p:spPr>
                <a:xfrm>
                  <a:off x="7235275" y="246558"/>
                  <a:ext cx="169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Entrada de lápiz 72">
                  <a:extLst>
                    <a:ext uri="{FF2B5EF4-FFF2-40B4-BE49-F238E27FC236}">
                      <a16:creationId xmlns:a16="http://schemas.microsoft.com/office/drawing/2014/main" id="{B225A538-087E-47AE-998C-6044FFA34BB9}"/>
                    </a:ext>
                  </a:extLst>
                </p14:cNvPr>
                <p14:cNvContentPartPr/>
                <p14:nvPr/>
              </p14:nvContentPartPr>
              <p14:xfrm>
                <a:off x="7226635" y="333678"/>
                <a:ext cx="92160" cy="22320"/>
              </p14:xfrm>
            </p:contentPart>
          </mc:Choice>
          <mc:Fallback xmlns="">
            <p:pic>
              <p:nvPicPr>
                <p:cNvPr id="73" name="Entrada de lápiz 72">
                  <a:extLst>
                    <a:ext uri="{FF2B5EF4-FFF2-40B4-BE49-F238E27FC236}">
                      <a16:creationId xmlns:a16="http://schemas.microsoft.com/office/drawing/2014/main" id="{B225A538-087E-47AE-998C-6044FFA34BB9}"/>
                    </a:ext>
                  </a:extLst>
                </p:cNvPr>
                <p:cNvPicPr/>
                <p:nvPr/>
              </p:nvPicPr>
              <p:blipFill>
                <a:blip r:embed="rId115"/>
                <a:stretch>
                  <a:fillRect/>
                </a:stretch>
              </p:blipFill>
              <p:spPr>
                <a:xfrm>
                  <a:off x="7217995" y="324678"/>
                  <a:ext cx="109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Entrada de lápiz 73">
                  <a:extLst>
                    <a:ext uri="{FF2B5EF4-FFF2-40B4-BE49-F238E27FC236}">
                      <a16:creationId xmlns:a16="http://schemas.microsoft.com/office/drawing/2014/main" id="{E7C92CAD-827B-4050-BB9E-389B4CD2503C}"/>
                    </a:ext>
                  </a:extLst>
                </p14:cNvPr>
                <p14:cNvContentPartPr/>
                <p14:nvPr/>
              </p14:nvContentPartPr>
              <p14:xfrm>
                <a:off x="7226635" y="237918"/>
                <a:ext cx="167760" cy="23040"/>
              </p14:xfrm>
            </p:contentPart>
          </mc:Choice>
          <mc:Fallback xmlns="">
            <p:pic>
              <p:nvPicPr>
                <p:cNvPr id="74" name="Entrada de lápiz 73">
                  <a:extLst>
                    <a:ext uri="{FF2B5EF4-FFF2-40B4-BE49-F238E27FC236}">
                      <a16:creationId xmlns:a16="http://schemas.microsoft.com/office/drawing/2014/main" id="{E7C92CAD-827B-4050-BB9E-389B4CD2503C}"/>
                    </a:ext>
                  </a:extLst>
                </p:cNvPr>
                <p:cNvPicPr/>
                <p:nvPr/>
              </p:nvPicPr>
              <p:blipFill>
                <a:blip r:embed="rId117"/>
                <a:stretch>
                  <a:fillRect/>
                </a:stretch>
              </p:blipFill>
              <p:spPr>
                <a:xfrm>
                  <a:off x="7217995" y="229278"/>
                  <a:ext cx="185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Entrada de lápiz 74">
                  <a:extLst>
                    <a:ext uri="{FF2B5EF4-FFF2-40B4-BE49-F238E27FC236}">
                      <a16:creationId xmlns:a16="http://schemas.microsoft.com/office/drawing/2014/main" id="{0146A15D-C0FF-4094-9020-11531976501D}"/>
                    </a:ext>
                  </a:extLst>
                </p14:cNvPr>
                <p14:cNvContentPartPr/>
                <p14:nvPr/>
              </p14:nvContentPartPr>
              <p14:xfrm>
                <a:off x="7430035" y="259878"/>
                <a:ext cx="283320" cy="148320"/>
              </p14:xfrm>
            </p:contentPart>
          </mc:Choice>
          <mc:Fallback xmlns="">
            <p:pic>
              <p:nvPicPr>
                <p:cNvPr id="75" name="Entrada de lápiz 74">
                  <a:extLst>
                    <a:ext uri="{FF2B5EF4-FFF2-40B4-BE49-F238E27FC236}">
                      <a16:creationId xmlns:a16="http://schemas.microsoft.com/office/drawing/2014/main" id="{0146A15D-C0FF-4094-9020-11531976501D}"/>
                    </a:ext>
                  </a:extLst>
                </p:cNvPr>
                <p:cNvPicPr/>
                <p:nvPr/>
              </p:nvPicPr>
              <p:blipFill>
                <a:blip r:embed="rId119"/>
                <a:stretch>
                  <a:fillRect/>
                </a:stretch>
              </p:blipFill>
              <p:spPr>
                <a:xfrm>
                  <a:off x="7421395" y="251238"/>
                  <a:ext cx="300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Entrada de lápiz 75">
                  <a:extLst>
                    <a:ext uri="{FF2B5EF4-FFF2-40B4-BE49-F238E27FC236}">
                      <a16:creationId xmlns:a16="http://schemas.microsoft.com/office/drawing/2014/main" id="{D26EF8CE-535E-47A6-912D-78D983CDA427}"/>
                    </a:ext>
                  </a:extLst>
                </p14:cNvPr>
                <p14:cNvContentPartPr/>
                <p14:nvPr/>
              </p14:nvContentPartPr>
              <p14:xfrm>
                <a:off x="7625875" y="247998"/>
                <a:ext cx="286920" cy="114480"/>
              </p14:xfrm>
            </p:contentPart>
          </mc:Choice>
          <mc:Fallback xmlns="">
            <p:pic>
              <p:nvPicPr>
                <p:cNvPr id="76" name="Entrada de lápiz 75">
                  <a:extLst>
                    <a:ext uri="{FF2B5EF4-FFF2-40B4-BE49-F238E27FC236}">
                      <a16:creationId xmlns:a16="http://schemas.microsoft.com/office/drawing/2014/main" id="{D26EF8CE-535E-47A6-912D-78D983CDA427}"/>
                    </a:ext>
                  </a:extLst>
                </p:cNvPr>
                <p:cNvPicPr/>
                <p:nvPr/>
              </p:nvPicPr>
              <p:blipFill>
                <a:blip r:embed="rId121"/>
                <a:stretch>
                  <a:fillRect/>
                </a:stretch>
              </p:blipFill>
              <p:spPr>
                <a:xfrm>
                  <a:off x="7617235" y="239358"/>
                  <a:ext cx="304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Entrada de lápiz 76">
                  <a:extLst>
                    <a:ext uri="{FF2B5EF4-FFF2-40B4-BE49-F238E27FC236}">
                      <a16:creationId xmlns:a16="http://schemas.microsoft.com/office/drawing/2014/main" id="{E2B20D95-5F84-45FF-84E9-CF3214A6C520}"/>
                    </a:ext>
                  </a:extLst>
                </p14:cNvPr>
                <p14:cNvContentPartPr/>
                <p14:nvPr/>
              </p14:nvContentPartPr>
              <p14:xfrm>
                <a:off x="7903795" y="227118"/>
                <a:ext cx="125280" cy="127440"/>
              </p14:xfrm>
            </p:contentPart>
          </mc:Choice>
          <mc:Fallback xmlns="">
            <p:pic>
              <p:nvPicPr>
                <p:cNvPr id="77" name="Entrada de lápiz 76">
                  <a:extLst>
                    <a:ext uri="{FF2B5EF4-FFF2-40B4-BE49-F238E27FC236}">
                      <a16:creationId xmlns:a16="http://schemas.microsoft.com/office/drawing/2014/main" id="{E2B20D95-5F84-45FF-84E9-CF3214A6C520}"/>
                    </a:ext>
                  </a:extLst>
                </p:cNvPr>
                <p:cNvPicPr/>
                <p:nvPr/>
              </p:nvPicPr>
              <p:blipFill>
                <a:blip r:embed="rId123"/>
                <a:stretch>
                  <a:fillRect/>
                </a:stretch>
              </p:blipFill>
              <p:spPr>
                <a:xfrm>
                  <a:off x="7895155" y="218478"/>
                  <a:ext cx="142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Entrada de lápiz 77">
                  <a:extLst>
                    <a:ext uri="{FF2B5EF4-FFF2-40B4-BE49-F238E27FC236}">
                      <a16:creationId xmlns:a16="http://schemas.microsoft.com/office/drawing/2014/main" id="{BD25EBFD-7BA6-445F-A90D-F49CE5F4989C}"/>
                    </a:ext>
                  </a:extLst>
                </p14:cNvPr>
                <p14:cNvContentPartPr/>
                <p14:nvPr/>
              </p14:nvContentPartPr>
              <p14:xfrm>
                <a:off x="8051035" y="217758"/>
                <a:ext cx="205920" cy="141480"/>
              </p14:xfrm>
            </p:contentPart>
          </mc:Choice>
          <mc:Fallback xmlns="">
            <p:pic>
              <p:nvPicPr>
                <p:cNvPr id="78" name="Entrada de lápiz 77">
                  <a:extLst>
                    <a:ext uri="{FF2B5EF4-FFF2-40B4-BE49-F238E27FC236}">
                      <a16:creationId xmlns:a16="http://schemas.microsoft.com/office/drawing/2014/main" id="{BD25EBFD-7BA6-445F-A90D-F49CE5F4989C}"/>
                    </a:ext>
                  </a:extLst>
                </p:cNvPr>
                <p:cNvPicPr/>
                <p:nvPr/>
              </p:nvPicPr>
              <p:blipFill>
                <a:blip r:embed="rId125"/>
                <a:stretch>
                  <a:fillRect/>
                </a:stretch>
              </p:blipFill>
              <p:spPr>
                <a:xfrm>
                  <a:off x="8042035" y="209118"/>
                  <a:ext cx="223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Entrada de lápiz 78">
                  <a:extLst>
                    <a:ext uri="{FF2B5EF4-FFF2-40B4-BE49-F238E27FC236}">
                      <a16:creationId xmlns:a16="http://schemas.microsoft.com/office/drawing/2014/main" id="{74D83D00-4E03-4637-975F-D024501A16B8}"/>
                    </a:ext>
                  </a:extLst>
                </p14:cNvPr>
                <p14:cNvContentPartPr/>
                <p14:nvPr/>
              </p14:nvContentPartPr>
              <p14:xfrm>
                <a:off x="8385835" y="227478"/>
                <a:ext cx="63360" cy="117720"/>
              </p14:xfrm>
            </p:contentPart>
          </mc:Choice>
          <mc:Fallback xmlns="">
            <p:pic>
              <p:nvPicPr>
                <p:cNvPr id="79" name="Entrada de lápiz 78">
                  <a:extLst>
                    <a:ext uri="{FF2B5EF4-FFF2-40B4-BE49-F238E27FC236}">
                      <a16:creationId xmlns:a16="http://schemas.microsoft.com/office/drawing/2014/main" id="{74D83D00-4E03-4637-975F-D024501A16B8}"/>
                    </a:ext>
                  </a:extLst>
                </p:cNvPr>
                <p:cNvPicPr/>
                <p:nvPr/>
              </p:nvPicPr>
              <p:blipFill>
                <a:blip r:embed="rId127"/>
                <a:stretch>
                  <a:fillRect/>
                </a:stretch>
              </p:blipFill>
              <p:spPr>
                <a:xfrm>
                  <a:off x="8377195" y="218838"/>
                  <a:ext cx="810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Entrada de lápiz 79">
                  <a:extLst>
                    <a:ext uri="{FF2B5EF4-FFF2-40B4-BE49-F238E27FC236}">
                      <a16:creationId xmlns:a16="http://schemas.microsoft.com/office/drawing/2014/main" id="{377C0708-8E0E-4455-82A2-EC5CB3404890}"/>
                    </a:ext>
                  </a:extLst>
                </p14:cNvPr>
                <p14:cNvContentPartPr/>
                <p14:nvPr/>
              </p14:nvContentPartPr>
              <p14:xfrm>
                <a:off x="8499955" y="211998"/>
                <a:ext cx="154800" cy="149760"/>
              </p14:xfrm>
            </p:contentPart>
          </mc:Choice>
          <mc:Fallback xmlns="">
            <p:pic>
              <p:nvPicPr>
                <p:cNvPr id="80" name="Entrada de lápiz 79">
                  <a:extLst>
                    <a:ext uri="{FF2B5EF4-FFF2-40B4-BE49-F238E27FC236}">
                      <a16:creationId xmlns:a16="http://schemas.microsoft.com/office/drawing/2014/main" id="{377C0708-8E0E-4455-82A2-EC5CB3404890}"/>
                    </a:ext>
                  </a:extLst>
                </p:cNvPr>
                <p:cNvPicPr/>
                <p:nvPr/>
              </p:nvPicPr>
              <p:blipFill>
                <a:blip r:embed="rId129"/>
                <a:stretch>
                  <a:fillRect/>
                </a:stretch>
              </p:blipFill>
              <p:spPr>
                <a:xfrm>
                  <a:off x="8491315" y="203358"/>
                  <a:ext cx="172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Entrada de lápiz 80">
                  <a:extLst>
                    <a:ext uri="{FF2B5EF4-FFF2-40B4-BE49-F238E27FC236}">
                      <a16:creationId xmlns:a16="http://schemas.microsoft.com/office/drawing/2014/main" id="{6F6D0037-DA7F-458A-954D-DA1361900FB7}"/>
                    </a:ext>
                  </a:extLst>
                </p14:cNvPr>
                <p14:cNvContentPartPr/>
                <p14:nvPr/>
              </p14:nvContentPartPr>
              <p14:xfrm>
                <a:off x="8514715" y="297678"/>
                <a:ext cx="88200" cy="10800"/>
              </p14:xfrm>
            </p:contentPart>
          </mc:Choice>
          <mc:Fallback xmlns="">
            <p:pic>
              <p:nvPicPr>
                <p:cNvPr id="81" name="Entrada de lápiz 80">
                  <a:extLst>
                    <a:ext uri="{FF2B5EF4-FFF2-40B4-BE49-F238E27FC236}">
                      <a16:creationId xmlns:a16="http://schemas.microsoft.com/office/drawing/2014/main" id="{6F6D0037-DA7F-458A-954D-DA1361900FB7}"/>
                    </a:ext>
                  </a:extLst>
                </p:cNvPr>
                <p:cNvPicPr/>
                <p:nvPr/>
              </p:nvPicPr>
              <p:blipFill>
                <a:blip r:embed="rId131"/>
                <a:stretch>
                  <a:fillRect/>
                </a:stretch>
              </p:blipFill>
              <p:spPr>
                <a:xfrm>
                  <a:off x="8505715" y="289038"/>
                  <a:ext cx="1058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Entrada de lápiz 81">
                  <a:extLst>
                    <a:ext uri="{FF2B5EF4-FFF2-40B4-BE49-F238E27FC236}">
                      <a16:creationId xmlns:a16="http://schemas.microsoft.com/office/drawing/2014/main" id="{C3FC8933-D3A9-475A-A109-9E64F75EBAA5}"/>
                    </a:ext>
                  </a:extLst>
                </p14:cNvPr>
                <p14:cNvContentPartPr/>
                <p14:nvPr/>
              </p14:nvContentPartPr>
              <p14:xfrm>
                <a:off x="8460355" y="223158"/>
                <a:ext cx="283680" cy="32760"/>
              </p14:xfrm>
            </p:contentPart>
          </mc:Choice>
          <mc:Fallback xmlns="">
            <p:pic>
              <p:nvPicPr>
                <p:cNvPr id="82" name="Entrada de lápiz 81">
                  <a:extLst>
                    <a:ext uri="{FF2B5EF4-FFF2-40B4-BE49-F238E27FC236}">
                      <a16:creationId xmlns:a16="http://schemas.microsoft.com/office/drawing/2014/main" id="{C3FC8933-D3A9-475A-A109-9E64F75EBAA5}"/>
                    </a:ext>
                  </a:extLst>
                </p:cNvPr>
                <p:cNvPicPr/>
                <p:nvPr/>
              </p:nvPicPr>
              <p:blipFill>
                <a:blip r:embed="rId133"/>
                <a:stretch>
                  <a:fillRect/>
                </a:stretch>
              </p:blipFill>
              <p:spPr>
                <a:xfrm>
                  <a:off x="8451355" y="214518"/>
                  <a:ext cx="301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Entrada de lápiz 82">
                  <a:extLst>
                    <a:ext uri="{FF2B5EF4-FFF2-40B4-BE49-F238E27FC236}">
                      <a16:creationId xmlns:a16="http://schemas.microsoft.com/office/drawing/2014/main" id="{4B17CBA6-6F95-41D2-9BF0-9B2B2B847C12}"/>
                    </a:ext>
                  </a:extLst>
                </p14:cNvPr>
                <p14:cNvContentPartPr/>
                <p14:nvPr/>
              </p14:nvContentPartPr>
              <p14:xfrm>
                <a:off x="8732515" y="161238"/>
                <a:ext cx="266040" cy="340920"/>
              </p14:xfrm>
            </p:contentPart>
          </mc:Choice>
          <mc:Fallback xmlns="">
            <p:pic>
              <p:nvPicPr>
                <p:cNvPr id="83" name="Entrada de lápiz 82">
                  <a:extLst>
                    <a:ext uri="{FF2B5EF4-FFF2-40B4-BE49-F238E27FC236}">
                      <a16:creationId xmlns:a16="http://schemas.microsoft.com/office/drawing/2014/main" id="{4B17CBA6-6F95-41D2-9BF0-9B2B2B847C12}"/>
                    </a:ext>
                  </a:extLst>
                </p:cNvPr>
                <p:cNvPicPr/>
                <p:nvPr/>
              </p:nvPicPr>
              <p:blipFill>
                <a:blip r:embed="rId135"/>
                <a:stretch>
                  <a:fillRect/>
                </a:stretch>
              </p:blipFill>
              <p:spPr>
                <a:xfrm>
                  <a:off x="8723515" y="152598"/>
                  <a:ext cx="2836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Entrada de lápiz 83">
                  <a:extLst>
                    <a:ext uri="{FF2B5EF4-FFF2-40B4-BE49-F238E27FC236}">
                      <a16:creationId xmlns:a16="http://schemas.microsoft.com/office/drawing/2014/main" id="{33D6A79B-E0AD-437B-AC52-7DE4FB855B95}"/>
                    </a:ext>
                  </a:extLst>
                </p14:cNvPr>
                <p14:cNvContentPartPr/>
                <p14:nvPr/>
              </p14:nvContentPartPr>
              <p14:xfrm>
                <a:off x="7548835" y="646518"/>
                <a:ext cx="162720" cy="204120"/>
              </p14:xfrm>
            </p:contentPart>
          </mc:Choice>
          <mc:Fallback xmlns="">
            <p:pic>
              <p:nvPicPr>
                <p:cNvPr id="84" name="Entrada de lápiz 83">
                  <a:extLst>
                    <a:ext uri="{FF2B5EF4-FFF2-40B4-BE49-F238E27FC236}">
                      <a16:creationId xmlns:a16="http://schemas.microsoft.com/office/drawing/2014/main" id="{33D6A79B-E0AD-437B-AC52-7DE4FB855B95}"/>
                    </a:ext>
                  </a:extLst>
                </p:cNvPr>
                <p:cNvPicPr/>
                <p:nvPr/>
              </p:nvPicPr>
              <p:blipFill>
                <a:blip r:embed="rId137"/>
                <a:stretch>
                  <a:fillRect/>
                </a:stretch>
              </p:blipFill>
              <p:spPr>
                <a:xfrm>
                  <a:off x="7540195" y="637518"/>
                  <a:ext cx="1803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Entrada de lápiz 84">
                  <a:extLst>
                    <a:ext uri="{FF2B5EF4-FFF2-40B4-BE49-F238E27FC236}">
                      <a16:creationId xmlns:a16="http://schemas.microsoft.com/office/drawing/2014/main" id="{7C8E116B-9522-4D69-9CF8-73FD03D89D4F}"/>
                    </a:ext>
                  </a:extLst>
                </p14:cNvPr>
                <p14:cNvContentPartPr/>
                <p14:nvPr/>
              </p14:nvContentPartPr>
              <p14:xfrm>
                <a:off x="7495555" y="784398"/>
                <a:ext cx="231120" cy="28080"/>
              </p14:xfrm>
            </p:contentPart>
          </mc:Choice>
          <mc:Fallback xmlns="">
            <p:pic>
              <p:nvPicPr>
                <p:cNvPr id="85" name="Entrada de lápiz 84">
                  <a:extLst>
                    <a:ext uri="{FF2B5EF4-FFF2-40B4-BE49-F238E27FC236}">
                      <a16:creationId xmlns:a16="http://schemas.microsoft.com/office/drawing/2014/main" id="{7C8E116B-9522-4D69-9CF8-73FD03D89D4F}"/>
                    </a:ext>
                  </a:extLst>
                </p:cNvPr>
                <p:cNvPicPr/>
                <p:nvPr/>
              </p:nvPicPr>
              <p:blipFill>
                <a:blip r:embed="rId139"/>
                <a:stretch>
                  <a:fillRect/>
                </a:stretch>
              </p:blipFill>
              <p:spPr>
                <a:xfrm>
                  <a:off x="7486555" y="775758"/>
                  <a:ext cx="248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Entrada de lápiz 85">
                  <a:extLst>
                    <a:ext uri="{FF2B5EF4-FFF2-40B4-BE49-F238E27FC236}">
                      <a16:creationId xmlns:a16="http://schemas.microsoft.com/office/drawing/2014/main" id="{F3023271-CF98-4446-9596-57D2AB691EBA}"/>
                    </a:ext>
                  </a:extLst>
                </p14:cNvPr>
                <p14:cNvContentPartPr/>
                <p14:nvPr/>
              </p14:nvContentPartPr>
              <p14:xfrm>
                <a:off x="7866355" y="764958"/>
                <a:ext cx="55440" cy="31320"/>
              </p14:xfrm>
            </p:contentPart>
          </mc:Choice>
          <mc:Fallback xmlns="">
            <p:pic>
              <p:nvPicPr>
                <p:cNvPr id="86" name="Entrada de lápiz 85">
                  <a:extLst>
                    <a:ext uri="{FF2B5EF4-FFF2-40B4-BE49-F238E27FC236}">
                      <a16:creationId xmlns:a16="http://schemas.microsoft.com/office/drawing/2014/main" id="{F3023271-CF98-4446-9596-57D2AB691EBA}"/>
                    </a:ext>
                  </a:extLst>
                </p:cNvPr>
                <p:cNvPicPr/>
                <p:nvPr/>
              </p:nvPicPr>
              <p:blipFill>
                <a:blip r:embed="rId141"/>
                <a:stretch>
                  <a:fillRect/>
                </a:stretch>
              </p:blipFill>
              <p:spPr>
                <a:xfrm>
                  <a:off x="7857715" y="755958"/>
                  <a:ext cx="730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Entrada de lápiz 86">
                  <a:extLst>
                    <a:ext uri="{FF2B5EF4-FFF2-40B4-BE49-F238E27FC236}">
                      <a16:creationId xmlns:a16="http://schemas.microsoft.com/office/drawing/2014/main" id="{AE6E6B5F-ACC2-4FC1-A850-35CF91D20E1E}"/>
                    </a:ext>
                  </a:extLst>
                </p14:cNvPr>
                <p14:cNvContentPartPr/>
                <p14:nvPr/>
              </p14:nvContentPartPr>
              <p14:xfrm>
                <a:off x="8051395" y="578838"/>
                <a:ext cx="219960" cy="207360"/>
              </p14:xfrm>
            </p:contentPart>
          </mc:Choice>
          <mc:Fallback xmlns="">
            <p:pic>
              <p:nvPicPr>
                <p:cNvPr id="87" name="Entrada de lápiz 86">
                  <a:extLst>
                    <a:ext uri="{FF2B5EF4-FFF2-40B4-BE49-F238E27FC236}">
                      <a16:creationId xmlns:a16="http://schemas.microsoft.com/office/drawing/2014/main" id="{AE6E6B5F-ACC2-4FC1-A850-35CF91D20E1E}"/>
                    </a:ext>
                  </a:extLst>
                </p:cNvPr>
                <p:cNvPicPr/>
                <p:nvPr/>
              </p:nvPicPr>
              <p:blipFill>
                <a:blip r:embed="rId143"/>
                <a:stretch>
                  <a:fillRect/>
                </a:stretch>
              </p:blipFill>
              <p:spPr>
                <a:xfrm>
                  <a:off x="8042755" y="569838"/>
                  <a:ext cx="23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Entrada de lápiz 87">
                  <a:extLst>
                    <a:ext uri="{FF2B5EF4-FFF2-40B4-BE49-F238E27FC236}">
                      <a16:creationId xmlns:a16="http://schemas.microsoft.com/office/drawing/2014/main" id="{6C5F5F78-2ACA-4F95-B8B7-0A6F775D4512}"/>
                    </a:ext>
                  </a:extLst>
                </p14:cNvPr>
                <p14:cNvContentPartPr/>
                <p14:nvPr/>
              </p14:nvContentPartPr>
              <p14:xfrm>
                <a:off x="8349115" y="733638"/>
                <a:ext cx="30240" cy="26640"/>
              </p14:xfrm>
            </p:contentPart>
          </mc:Choice>
          <mc:Fallback xmlns="">
            <p:pic>
              <p:nvPicPr>
                <p:cNvPr id="88" name="Entrada de lápiz 87">
                  <a:extLst>
                    <a:ext uri="{FF2B5EF4-FFF2-40B4-BE49-F238E27FC236}">
                      <a16:creationId xmlns:a16="http://schemas.microsoft.com/office/drawing/2014/main" id="{6C5F5F78-2ACA-4F95-B8B7-0A6F775D4512}"/>
                    </a:ext>
                  </a:extLst>
                </p:cNvPr>
                <p:cNvPicPr/>
                <p:nvPr/>
              </p:nvPicPr>
              <p:blipFill>
                <a:blip r:embed="rId145"/>
                <a:stretch>
                  <a:fillRect/>
                </a:stretch>
              </p:blipFill>
              <p:spPr>
                <a:xfrm>
                  <a:off x="8340475" y="724998"/>
                  <a:ext cx="47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Entrada de lápiz 88">
                  <a:extLst>
                    <a:ext uri="{FF2B5EF4-FFF2-40B4-BE49-F238E27FC236}">
                      <a16:creationId xmlns:a16="http://schemas.microsoft.com/office/drawing/2014/main" id="{FA11E5B5-EBD3-4B08-9CCE-5EF81BFC31DE}"/>
                    </a:ext>
                  </a:extLst>
                </p14:cNvPr>
                <p14:cNvContentPartPr/>
                <p14:nvPr/>
              </p14:nvContentPartPr>
              <p14:xfrm>
                <a:off x="8578795" y="623838"/>
                <a:ext cx="19080" cy="125640"/>
              </p14:xfrm>
            </p:contentPart>
          </mc:Choice>
          <mc:Fallback xmlns="">
            <p:pic>
              <p:nvPicPr>
                <p:cNvPr id="89" name="Entrada de lápiz 88">
                  <a:extLst>
                    <a:ext uri="{FF2B5EF4-FFF2-40B4-BE49-F238E27FC236}">
                      <a16:creationId xmlns:a16="http://schemas.microsoft.com/office/drawing/2014/main" id="{FA11E5B5-EBD3-4B08-9CCE-5EF81BFC31DE}"/>
                    </a:ext>
                  </a:extLst>
                </p:cNvPr>
                <p:cNvPicPr/>
                <p:nvPr/>
              </p:nvPicPr>
              <p:blipFill>
                <a:blip r:embed="rId147"/>
                <a:stretch>
                  <a:fillRect/>
                </a:stretch>
              </p:blipFill>
              <p:spPr>
                <a:xfrm>
                  <a:off x="8569795" y="615198"/>
                  <a:ext cx="36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Entrada de lápiz 89">
                  <a:extLst>
                    <a:ext uri="{FF2B5EF4-FFF2-40B4-BE49-F238E27FC236}">
                      <a16:creationId xmlns:a16="http://schemas.microsoft.com/office/drawing/2014/main" id="{10C0912A-EDA0-41FB-8341-3F34063BC479}"/>
                    </a:ext>
                  </a:extLst>
                </p14:cNvPr>
                <p14:cNvContentPartPr/>
                <p14:nvPr/>
              </p14:nvContentPartPr>
              <p14:xfrm>
                <a:off x="8458915" y="577398"/>
                <a:ext cx="286200" cy="223920"/>
              </p14:xfrm>
            </p:contentPart>
          </mc:Choice>
          <mc:Fallback xmlns="">
            <p:pic>
              <p:nvPicPr>
                <p:cNvPr id="90" name="Entrada de lápiz 89">
                  <a:extLst>
                    <a:ext uri="{FF2B5EF4-FFF2-40B4-BE49-F238E27FC236}">
                      <a16:creationId xmlns:a16="http://schemas.microsoft.com/office/drawing/2014/main" id="{10C0912A-EDA0-41FB-8341-3F34063BC479}"/>
                    </a:ext>
                  </a:extLst>
                </p:cNvPr>
                <p:cNvPicPr/>
                <p:nvPr/>
              </p:nvPicPr>
              <p:blipFill>
                <a:blip r:embed="rId149"/>
                <a:stretch>
                  <a:fillRect/>
                </a:stretch>
              </p:blipFill>
              <p:spPr>
                <a:xfrm>
                  <a:off x="8450275" y="568758"/>
                  <a:ext cx="3038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Entrada de lápiz 90">
                  <a:extLst>
                    <a:ext uri="{FF2B5EF4-FFF2-40B4-BE49-F238E27FC236}">
                      <a16:creationId xmlns:a16="http://schemas.microsoft.com/office/drawing/2014/main" id="{58A807CB-EAE6-4A20-AE69-E7516A85D4C1}"/>
                    </a:ext>
                  </a:extLst>
                </p14:cNvPr>
                <p14:cNvContentPartPr/>
                <p14:nvPr/>
              </p14:nvContentPartPr>
              <p14:xfrm>
                <a:off x="8828275" y="763158"/>
                <a:ext cx="51120" cy="27360"/>
              </p14:xfrm>
            </p:contentPart>
          </mc:Choice>
          <mc:Fallback xmlns="">
            <p:pic>
              <p:nvPicPr>
                <p:cNvPr id="91" name="Entrada de lápiz 90">
                  <a:extLst>
                    <a:ext uri="{FF2B5EF4-FFF2-40B4-BE49-F238E27FC236}">
                      <a16:creationId xmlns:a16="http://schemas.microsoft.com/office/drawing/2014/main" id="{58A807CB-EAE6-4A20-AE69-E7516A85D4C1}"/>
                    </a:ext>
                  </a:extLst>
                </p:cNvPr>
                <p:cNvPicPr/>
                <p:nvPr/>
              </p:nvPicPr>
              <p:blipFill>
                <a:blip r:embed="rId151"/>
                <a:stretch>
                  <a:fillRect/>
                </a:stretch>
              </p:blipFill>
              <p:spPr>
                <a:xfrm>
                  <a:off x="8819275" y="754518"/>
                  <a:ext cx="68760" cy="45000"/>
                </a:xfrm>
                <a:prstGeom prst="rect">
                  <a:avLst/>
                </a:prstGeom>
              </p:spPr>
            </p:pic>
          </mc:Fallback>
        </mc:AlternateContent>
      </p:grpSp>
      <p:grpSp>
        <p:nvGrpSpPr>
          <p:cNvPr id="100" name="Grupo 99">
            <a:extLst>
              <a:ext uri="{FF2B5EF4-FFF2-40B4-BE49-F238E27FC236}">
                <a16:creationId xmlns:a16="http://schemas.microsoft.com/office/drawing/2014/main" id="{C1C2CE74-213A-4627-A064-6D9523AA8D79}"/>
              </a:ext>
            </a:extLst>
          </p:cNvPr>
          <p:cNvGrpSpPr/>
          <p:nvPr/>
        </p:nvGrpSpPr>
        <p:grpSpPr>
          <a:xfrm>
            <a:off x="6938995" y="1166718"/>
            <a:ext cx="1740240" cy="582840"/>
            <a:chOff x="6938995" y="1166718"/>
            <a:chExt cx="1740240" cy="582840"/>
          </a:xfrm>
        </p:grpSpPr>
        <mc:AlternateContent xmlns:mc="http://schemas.openxmlformats.org/markup-compatibility/2006" xmlns:p14="http://schemas.microsoft.com/office/powerpoint/2010/main">
          <mc:Choice Requires="p14">
            <p:contentPart p14:bwMode="auto" r:id="rId152">
              <p14:nvContentPartPr>
                <p14:cNvPr id="92" name="Entrada de lápiz 91">
                  <a:extLst>
                    <a:ext uri="{FF2B5EF4-FFF2-40B4-BE49-F238E27FC236}">
                      <a16:creationId xmlns:a16="http://schemas.microsoft.com/office/drawing/2014/main" id="{24EC2E16-0224-422E-B890-8A6595FAB56D}"/>
                    </a:ext>
                  </a:extLst>
                </p14:cNvPr>
                <p14:cNvContentPartPr/>
                <p14:nvPr/>
              </p14:nvContentPartPr>
              <p14:xfrm>
                <a:off x="6938995" y="1166718"/>
                <a:ext cx="239400" cy="260280"/>
              </p14:xfrm>
            </p:contentPart>
          </mc:Choice>
          <mc:Fallback xmlns="">
            <p:pic>
              <p:nvPicPr>
                <p:cNvPr id="92" name="Entrada de lápiz 91">
                  <a:extLst>
                    <a:ext uri="{FF2B5EF4-FFF2-40B4-BE49-F238E27FC236}">
                      <a16:creationId xmlns:a16="http://schemas.microsoft.com/office/drawing/2014/main" id="{24EC2E16-0224-422E-B890-8A6595FAB56D}"/>
                    </a:ext>
                  </a:extLst>
                </p:cNvPr>
                <p:cNvPicPr/>
                <p:nvPr/>
              </p:nvPicPr>
              <p:blipFill>
                <a:blip r:embed="rId153"/>
                <a:stretch>
                  <a:fillRect/>
                </a:stretch>
              </p:blipFill>
              <p:spPr>
                <a:xfrm>
                  <a:off x="6929995" y="1158078"/>
                  <a:ext cx="2570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Entrada de lápiz 92">
                  <a:extLst>
                    <a:ext uri="{FF2B5EF4-FFF2-40B4-BE49-F238E27FC236}">
                      <a16:creationId xmlns:a16="http://schemas.microsoft.com/office/drawing/2014/main" id="{F06E12E7-1A89-4994-A440-750D36F7095A}"/>
                    </a:ext>
                  </a:extLst>
                </p14:cNvPr>
                <p14:cNvContentPartPr/>
                <p14:nvPr/>
              </p14:nvContentPartPr>
              <p14:xfrm>
                <a:off x="7224835" y="1349598"/>
                <a:ext cx="180720" cy="92520"/>
              </p14:xfrm>
            </p:contentPart>
          </mc:Choice>
          <mc:Fallback xmlns="">
            <p:pic>
              <p:nvPicPr>
                <p:cNvPr id="93" name="Entrada de lápiz 92">
                  <a:extLst>
                    <a:ext uri="{FF2B5EF4-FFF2-40B4-BE49-F238E27FC236}">
                      <a16:creationId xmlns:a16="http://schemas.microsoft.com/office/drawing/2014/main" id="{F06E12E7-1A89-4994-A440-750D36F7095A}"/>
                    </a:ext>
                  </a:extLst>
                </p:cNvPr>
                <p:cNvPicPr/>
                <p:nvPr/>
              </p:nvPicPr>
              <p:blipFill>
                <a:blip r:embed="rId155"/>
                <a:stretch>
                  <a:fillRect/>
                </a:stretch>
              </p:blipFill>
              <p:spPr>
                <a:xfrm>
                  <a:off x="7216195" y="1340598"/>
                  <a:ext cx="198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Entrada de lápiz 93">
                  <a:extLst>
                    <a:ext uri="{FF2B5EF4-FFF2-40B4-BE49-F238E27FC236}">
                      <a16:creationId xmlns:a16="http://schemas.microsoft.com/office/drawing/2014/main" id="{45CA5E53-BE35-4454-8C2B-F6AF5376A15C}"/>
                    </a:ext>
                  </a:extLst>
                </p14:cNvPr>
                <p14:cNvContentPartPr/>
                <p14:nvPr/>
              </p14:nvContentPartPr>
              <p14:xfrm>
                <a:off x="7471435" y="1351398"/>
                <a:ext cx="134280" cy="11520"/>
              </p14:xfrm>
            </p:contentPart>
          </mc:Choice>
          <mc:Fallback xmlns="">
            <p:pic>
              <p:nvPicPr>
                <p:cNvPr id="94" name="Entrada de lápiz 93">
                  <a:extLst>
                    <a:ext uri="{FF2B5EF4-FFF2-40B4-BE49-F238E27FC236}">
                      <a16:creationId xmlns:a16="http://schemas.microsoft.com/office/drawing/2014/main" id="{45CA5E53-BE35-4454-8C2B-F6AF5376A15C}"/>
                    </a:ext>
                  </a:extLst>
                </p:cNvPr>
                <p:cNvPicPr/>
                <p:nvPr/>
              </p:nvPicPr>
              <p:blipFill>
                <a:blip r:embed="rId157"/>
                <a:stretch>
                  <a:fillRect/>
                </a:stretch>
              </p:blipFill>
              <p:spPr>
                <a:xfrm>
                  <a:off x="7462795" y="1342758"/>
                  <a:ext cx="151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Entrada de lápiz 94">
                  <a:extLst>
                    <a:ext uri="{FF2B5EF4-FFF2-40B4-BE49-F238E27FC236}">
                      <a16:creationId xmlns:a16="http://schemas.microsoft.com/office/drawing/2014/main" id="{895AFA48-6EF2-4F1C-B1FB-756A70A9C0A5}"/>
                    </a:ext>
                  </a:extLst>
                </p14:cNvPr>
                <p14:cNvContentPartPr/>
                <p14:nvPr/>
              </p14:nvContentPartPr>
              <p14:xfrm>
                <a:off x="7478995" y="1424118"/>
                <a:ext cx="128520" cy="10440"/>
              </p14:xfrm>
            </p:contentPart>
          </mc:Choice>
          <mc:Fallback xmlns="">
            <p:pic>
              <p:nvPicPr>
                <p:cNvPr id="95" name="Entrada de lápiz 94">
                  <a:extLst>
                    <a:ext uri="{FF2B5EF4-FFF2-40B4-BE49-F238E27FC236}">
                      <a16:creationId xmlns:a16="http://schemas.microsoft.com/office/drawing/2014/main" id="{895AFA48-6EF2-4F1C-B1FB-756A70A9C0A5}"/>
                    </a:ext>
                  </a:extLst>
                </p:cNvPr>
                <p:cNvPicPr/>
                <p:nvPr/>
              </p:nvPicPr>
              <p:blipFill>
                <a:blip r:embed="rId159"/>
                <a:stretch>
                  <a:fillRect/>
                </a:stretch>
              </p:blipFill>
              <p:spPr>
                <a:xfrm>
                  <a:off x="7470355" y="1415478"/>
                  <a:ext cx="146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Entrada de lápiz 95">
                  <a:extLst>
                    <a:ext uri="{FF2B5EF4-FFF2-40B4-BE49-F238E27FC236}">
                      <a16:creationId xmlns:a16="http://schemas.microsoft.com/office/drawing/2014/main" id="{8154B998-EB2F-4028-B6C2-7515D8F50CCA}"/>
                    </a:ext>
                  </a:extLst>
                </p14:cNvPr>
                <p14:cNvContentPartPr/>
                <p14:nvPr/>
              </p14:nvContentPartPr>
              <p14:xfrm>
                <a:off x="7767715" y="1333398"/>
                <a:ext cx="75240" cy="416160"/>
              </p14:xfrm>
            </p:contentPart>
          </mc:Choice>
          <mc:Fallback xmlns="">
            <p:pic>
              <p:nvPicPr>
                <p:cNvPr id="96" name="Entrada de lápiz 95">
                  <a:extLst>
                    <a:ext uri="{FF2B5EF4-FFF2-40B4-BE49-F238E27FC236}">
                      <a16:creationId xmlns:a16="http://schemas.microsoft.com/office/drawing/2014/main" id="{8154B998-EB2F-4028-B6C2-7515D8F50CCA}"/>
                    </a:ext>
                  </a:extLst>
                </p:cNvPr>
                <p:cNvPicPr/>
                <p:nvPr/>
              </p:nvPicPr>
              <p:blipFill>
                <a:blip r:embed="rId161"/>
                <a:stretch>
                  <a:fillRect/>
                </a:stretch>
              </p:blipFill>
              <p:spPr>
                <a:xfrm>
                  <a:off x="7759075" y="1324398"/>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Entrada de lápiz 96">
                  <a:extLst>
                    <a:ext uri="{FF2B5EF4-FFF2-40B4-BE49-F238E27FC236}">
                      <a16:creationId xmlns:a16="http://schemas.microsoft.com/office/drawing/2014/main" id="{428F7574-AE4C-4683-BC57-1EA10044786C}"/>
                    </a:ext>
                  </a:extLst>
                </p14:cNvPr>
                <p14:cNvContentPartPr/>
                <p14:nvPr/>
              </p14:nvContentPartPr>
              <p14:xfrm>
                <a:off x="7738555" y="1295238"/>
                <a:ext cx="260280" cy="172800"/>
              </p14:xfrm>
            </p:contentPart>
          </mc:Choice>
          <mc:Fallback xmlns="">
            <p:pic>
              <p:nvPicPr>
                <p:cNvPr id="97" name="Entrada de lápiz 96">
                  <a:extLst>
                    <a:ext uri="{FF2B5EF4-FFF2-40B4-BE49-F238E27FC236}">
                      <a16:creationId xmlns:a16="http://schemas.microsoft.com/office/drawing/2014/main" id="{428F7574-AE4C-4683-BC57-1EA10044786C}"/>
                    </a:ext>
                  </a:extLst>
                </p:cNvPr>
                <p:cNvPicPr/>
                <p:nvPr/>
              </p:nvPicPr>
              <p:blipFill>
                <a:blip r:embed="rId163"/>
                <a:stretch>
                  <a:fillRect/>
                </a:stretch>
              </p:blipFill>
              <p:spPr>
                <a:xfrm>
                  <a:off x="7729555" y="1286598"/>
                  <a:ext cx="277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Entrada de lápiz 97">
                  <a:extLst>
                    <a:ext uri="{FF2B5EF4-FFF2-40B4-BE49-F238E27FC236}">
                      <a16:creationId xmlns:a16="http://schemas.microsoft.com/office/drawing/2014/main" id="{69CE8D6F-C2A8-4C5C-9F0C-EA7E6881F337}"/>
                    </a:ext>
                  </a:extLst>
                </p14:cNvPr>
                <p14:cNvContentPartPr/>
                <p14:nvPr/>
              </p14:nvContentPartPr>
              <p14:xfrm>
                <a:off x="8119435" y="1199118"/>
                <a:ext cx="230760" cy="210960"/>
              </p14:xfrm>
            </p:contentPart>
          </mc:Choice>
          <mc:Fallback xmlns="">
            <p:pic>
              <p:nvPicPr>
                <p:cNvPr id="98" name="Entrada de lápiz 97">
                  <a:extLst>
                    <a:ext uri="{FF2B5EF4-FFF2-40B4-BE49-F238E27FC236}">
                      <a16:creationId xmlns:a16="http://schemas.microsoft.com/office/drawing/2014/main" id="{69CE8D6F-C2A8-4C5C-9F0C-EA7E6881F337}"/>
                    </a:ext>
                  </a:extLst>
                </p:cNvPr>
                <p:cNvPicPr/>
                <p:nvPr/>
              </p:nvPicPr>
              <p:blipFill>
                <a:blip r:embed="rId165"/>
                <a:stretch>
                  <a:fillRect/>
                </a:stretch>
              </p:blipFill>
              <p:spPr>
                <a:xfrm>
                  <a:off x="8110795" y="1190478"/>
                  <a:ext cx="248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Entrada de lápiz 98">
                  <a:extLst>
                    <a:ext uri="{FF2B5EF4-FFF2-40B4-BE49-F238E27FC236}">
                      <a16:creationId xmlns:a16="http://schemas.microsoft.com/office/drawing/2014/main" id="{B4ABD215-27FF-469D-A780-55D6A2BD292C}"/>
                    </a:ext>
                  </a:extLst>
                </p14:cNvPr>
                <p14:cNvContentPartPr/>
                <p14:nvPr/>
              </p14:nvContentPartPr>
              <p14:xfrm>
                <a:off x="8403475" y="1245198"/>
                <a:ext cx="275760" cy="206280"/>
              </p14:xfrm>
            </p:contentPart>
          </mc:Choice>
          <mc:Fallback xmlns="">
            <p:pic>
              <p:nvPicPr>
                <p:cNvPr id="99" name="Entrada de lápiz 98">
                  <a:extLst>
                    <a:ext uri="{FF2B5EF4-FFF2-40B4-BE49-F238E27FC236}">
                      <a16:creationId xmlns:a16="http://schemas.microsoft.com/office/drawing/2014/main" id="{B4ABD215-27FF-469D-A780-55D6A2BD292C}"/>
                    </a:ext>
                  </a:extLst>
                </p:cNvPr>
                <p:cNvPicPr/>
                <p:nvPr/>
              </p:nvPicPr>
              <p:blipFill>
                <a:blip r:embed="rId167"/>
                <a:stretch>
                  <a:fillRect/>
                </a:stretch>
              </p:blipFill>
              <p:spPr>
                <a:xfrm>
                  <a:off x="8394835" y="1236198"/>
                  <a:ext cx="29340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03" name="Entrada de lápiz 102">
                <a:extLst>
                  <a:ext uri="{FF2B5EF4-FFF2-40B4-BE49-F238E27FC236}">
                    <a16:creationId xmlns:a16="http://schemas.microsoft.com/office/drawing/2014/main" id="{50380D62-22F7-4D9C-A3D7-A5258FAA3799}"/>
                  </a:ext>
                </a:extLst>
              </p14:cNvPr>
              <p14:cNvContentPartPr/>
              <p14:nvPr/>
            </p14:nvContentPartPr>
            <p14:xfrm>
              <a:off x="401035" y="3144918"/>
              <a:ext cx="196560" cy="165960"/>
            </p14:xfrm>
          </p:contentPart>
        </mc:Choice>
        <mc:Fallback xmlns="">
          <p:pic>
            <p:nvPicPr>
              <p:cNvPr id="103" name="Entrada de lápiz 102">
                <a:extLst>
                  <a:ext uri="{FF2B5EF4-FFF2-40B4-BE49-F238E27FC236}">
                    <a16:creationId xmlns:a16="http://schemas.microsoft.com/office/drawing/2014/main" id="{50380D62-22F7-4D9C-A3D7-A5258FAA3799}"/>
                  </a:ext>
                </a:extLst>
              </p:cNvPr>
              <p:cNvPicPr/>
              <p:nvPr/>
            </p:nvPicPr>
            <p:blipFill>
              <a:blip r:embed="rId169"/>
              <a:stretch>
                <a:fillRect/>
              </a:stretch>
            </p:blipFill>
            <p:spPr>
              <a:xfrm>
                <a:off x="392035" y="3136278"/>
                <a:ext cx="214200" cy="183600"/>
              </a:xfrm>
              <a:prstGeom prst="rect">
                <a:avLst/>
              </a:prstGeom>
            </p:spPr>
          </p:pic>
        </mc:Fallback>
      </mc:AlternateContent>
      <p:grpSp>
        <p:nvGrpSpPr>
          <p:cNvPr id="106" name="Grupo 105">
            <a:extLst>
              <a:ext uri="{FF2B5EF4-FFF2-40B4-BE49-F238E27FC236}">
                <a16:creationId xmlns:a16="http://schemas.microsoft.com/office/drawing/2014/main" id="{984B4CDA-C663-4601-8CA6-44DCE254DDF0}"/>
              </a:ext>
            </a:extLst>
          </p:cNvPr>
          <p:cNvGrpSpPr/>
          <p:nvPr/>
        </p:nvGrpSpPr>
        <p:grpSpPr>
          <a:xfrm>
            <a:off x="863275" y="3196398"/>
            <a:ext cx="158760" cy="93600"/>
            <a:chOff x="863275" y="3196398"/>
            <a:chExt cx="158760" cy="93600"/>
          </a:xfrm>
        </p:grpSpPr>
        <mc:AlternateContent xmlns:mc="http://schemas.openxmlformats.org/markup-compatibility/2006" xmlns:p14="http://schemas.microsoft.com/office/powerpoint/2010/main">
          <mc:Choice Requires="p14">
            <p:contentPart p14:bwMode="auto" r:id="rId170">
              <p14:nvContentPartPr>
                <p14:cNvPr id="104" name="Entrada de lápiz 103">
                  <a:extLst>
                    <a:ext uri="{FF2B5EF4-FFF2-40B4-BE49-F238E27FC236}">
                      <a16:creationId xmlns:a16="http://schemas.microsoft.com/office/drawing/2014/main" id="{5A3090B4-7689-40A6-A105-783A3239CB1E}"/>
                    </a:ext>
                  </a:extLst>
                </p14:cNvPr>
                <p14:cNvContentPartPr/>
                <p14:nvPr/>
              </p14:nvContentPartPr>
              <p14:xfrm>
                <a:off x="894595" y="3196398"/>
                <a:ext cx="127440" cy="8280"/>
              </p14:xfrm>
            </p:contentPart>
          </mc:Choice>
          <mc:Fallback xmlns="">
            <p:pic>
              <p:nvPicPr>
                <p:cNvPr id="104" name="Entrada de lápiz 103">
                  <a:extLst>
                    <a:ext uri="{FF2B5EF4-FFF2-40B4-BE49-F238E27FC236}">
                      <a16:creationId xmlns:a16="http://schemas.microsoft.com/office/drawing/2014/main" id="{5A3090B4-7689-40A6-A105-783A3239CB1E}"/>
                    </a:ext>
                  </a:extLst>
                </p:cNvPr>
                <p:cNvPicPr/>
                <p:nvPr/>
              </p:nvPicPr>
              <p:blipFill>
                <a:blip r:embed="rId171"/>
                <a:stretch>
                  <a:fillRect/>
                </a:stretch>
              </p:blipFill>
              <p:spPr>
                <a:xfrm>
                  <a:off x="885595" y="3187758"/>
                  <a:ext cx="145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Entrada de lápiz 104">
                  <a:extLst>
                    <a:ext uri="{FF2B5EF4-FFF2-40B4-BE49-F238E27FC236}">
                      <a16:creationId xmlns:a16="http://schemas.microsoft.com/office/drawing/2014/main" id="{E42F3FBA-7134-409B-A634-C0F33133E1CC}"/>
                    </a:ext>
                  </a:extLst>
                </p14:cNvPr>
                <p14:cNvContentPartPr/>
                <p14:nvPr/>
              </p14:nvContentPartPr>
              <p14:xfrm>
                <a:off x="863275" y="3273438"/>
                <a:ext cx="135000" cy="16560"/>
              </p14:xfrm>
            </p:contentPart>
          </mc:Choice>
          <mc:Fallback xmlns="">
            <p:pic>
              <p:nvPicPr>
                <p:cNvPr id="105" name="Entrada de lápiz 104">
                  <a:extLst>
                    <a:ext uri="{FF2B5EF4-FFF2-40B4-BE49-F238E27FC236}">
                      <a16:creationId xmlns:a16="http://schemas.microsoft.com/office/drawing/2014/main" id="{E42F3FBA-7134-409B-A634-C0F33133E1CC}"/>
                    </a:ext>
                  </a:extLst>
                </p:cNvPr>
                <p:cNvPicPr/>
                <p:nvPr/>
              </p:nvPicPr>
              <p:blipFill>
                <a:blip r:embed="rId173"/>
                <a:stretch>
                  <a:fillRect/>
                </a:stretch>
              </p:blipFill>
              <p:spPr>
                <a:xfrm>
                  <a:off x="854635" y="3264798"/>
                  <a:ext cx="152640" cy="34200"/>
                </a:xfrm>
                <a:prstGeom prst="rect">
                  <a:avLst/>
                </a:prstGeom>
              </p:spPr>
            </p:pic>
          </mc:Fallback>
        </mc:AlternateContent>
      </p:grpSp>
      <p:grpSp>
        <p:nvGrpSpPr>
          <p:cNvPr id="135" name="Grupo 134">
            <a:extLst>
              <a:ext uri="{FF2B5EF4-FFF2-40B4-BE49-F238E27FC236}">
                <a16:creationId xmlns:a16="http://schemas.microsoft.com/office/drawing/2014/main" id="{5227E804-1B3B-4ACF-8AF8-8BBDF1D3F6BC}"/>
              </a:ext>
            </a:extLst>
          </p:cNvPr>
          <p:cNvGrpSpPr/>
          <p:nvPr/>
        </p:nvGrpSpPr>
        <p:grpSpPr>
          <a:xfrm>
            <a:off x="1308235" y="3035118"/>
            <a:ext cx="1542960" cy="493920"/>
            <a:chOff x="1308235" y="3035118"/>
            <a:chExt cx="1542960" cy="493920"/>
          </a:xfrm>
        </p:grpSpPr>
        <mc:AlternateContent xmlns:mc="http://schemas.openxmlformats.org/markup-compatibility/2006" xmlns:p14="http://schemas.microsoft.com/office/powerpoint/2010/main">
          <mc:Choice Requires="p14">
            <p:contentPart p14:bwMode="auto" r:id="rId174">
              <p14:nvContentPartPr>
                <p14:cNvPr id="107" name="Entrada de lápiz 106">
                  <a:extLst>
                    <a:ext uri="{FF2B5EF4-FFF2-40B4-BE49-F238E27FC236}">
                      <a16:creationId xmlns:a16="http://schemas.microsoft.com/office/drawing/2014/main" id="{B2E11489-AB9F-40E7-AFA5-FB687EC390B6}"/>
                    </a:ext>
                  </a:extLst>
                </p14:cNvPr>
                <p14:cNvContentPartPr/>
                <p14:nvPr/>
              </p14:nvContentPartPr>
              <p14:xfrm>
                <a:off x="1308235" y="3086958"/>
                <a:ext cx="201240" cy="184680"/>
              </p14:xfrm>
            </p:contentPart>
          </mc:Choice>
          <mc:Fallback xmlns="">
            <p:pic>
              <p:nvPicPr>
                <p:cNvPr id="107" name="Entrada de lápiz 106">
                  <a:extLst>
                    <a:ext uri="{FF2B5EF4-FFF2-40B4-BE49-F238E27FC236}">
                      <a16:creationId xmlns:a16="http://schemas.microsoft.com/office/drawing/2014/main" id="{B2E11489-AB9F-40E7-AFA5-FB687EC390B6}"/>
                    </a:ext>
                  </a:extLst>
                </p:cNvPr>
                <p:cNvPicPr/>
                <p:nvPr/>
              </p:nvPicPr>
              <p:blipFill>
                <a:blip r:embed="rId175"/>
                <a:stretch>
                  <a:fillRect/>
                </a:stretch>
              </p:blipFill>
              <p:spPr>
                <a:xfrm>
                  <a:off x="1299595" y="3078318"/>
                  <a:ext cx="218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Entrada de lápiz 107">
                  <a:extLst>
                    <a:ext uri="{FF2B5EF4-FFF2-40B4-BE49-F238E27FC236}">
                      <a16:creationId xmlns:a16="http://schemas.microsoft.com/office/drawing/2014/main" id="{4A02E4E7-0E16-4427-842D-55BB4B428894}"/>
                    </a:ext>
                  </a:extLst>
                </p14:cNvPr>
                <p14:cNvContentPartPr/>
                <p14:nvPr/>
              </p14:nvContentPartPr>
              <p14:xfrm>
                <a:off x="1662835" y="3247878"/>
                <a:ext cx="20160" cy="150840"/>
              </p14:xfrm>
            </p:contentPart>
          </mc:Choice>
          <mc:Fallback xmlns="">
            <p:pic>
              <p:nvPicPr>
                <p:cNvPr id="108" name="Entrada de lápiz 107">
                  <a:extLst>
                    <a:ext uri="{FF2B5EF4-FFF2-40B4-BE49-F238E27FC236}">
                      <a16:creationId xmlns:a16="http://schemas.microsoft.com/office/drawing/2014/main" id="{4A02E4E7-0E16-4427-842D-55BB4B428894}"/>
                    </a:ext>
                  </a:extLst>
                </p:cNvPr>
                <p:cNvPicPr/>
                <p:nvPr/>
              </p:nvPicPr>
              <p:blipFill>
                <a:blip r:embed="rId177"/>
                <a:stretch>
                  <a:fillRect/>
                </a:stretch>
              </p:blipFill>
              <p:spPr>
                <a:xfrm>
                  <a:off x="1654195" y="3239238"/>
                  <a:ext cx="37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Entrada de lápiz 108">
                  <a:extLst>
                    <a:ext uri="{FF2B5EF4-FFF2-40B4-BE49-F238E27FC236}">
                      <a16:creationId xmlns:a16="http://schemas.microsoft.com/office/drawing/2014/main" id="{B949066D-C834-4CB0-A759-CD9734EAE2EE}"/>
                    </a:ext>
                  </a:extLst>
                </p14:cNvPr>
                <p14:cNvContentPartPr/>
                <p14:nvPr/>
              </p14:nvContentPartPr>
              <p14:xfrm>
                <a:off x="1592635" y="3256518"/>
                <a:ext cx="269640" cy="164880"/>
              </p14:xfrm>
            </p:contentPart>
          </mc:Choice>
          <mc:Fallback xmlns="">
            <p:pic>
              <p:nvPicPr>
                <p:cNvPr id="109" name="Entrada de lápiz 108">
                  <a:extLst>
                    <a:ext uri="{FF2B5EF4-FFF2-40B4-BE49-F238E27FC236}">
                      <a16:creationId xmlns:a16="http://schemas.microsoft.com/office/drawing/2014/main" id="{B949066D-C834-4CB0-A759-CD9734EAE2EE}"/>
                    </a:ext>
                  </a:extLst>
                </p:cNvPr>
                <p:cNvPicPr/>
                <p:nvPr/>
              </p:nvPicPr>
              <p:blipFill>
                <a:blip r:embed="rId179"/>
                <a:stretch>
                  <a:fillRect/>
                </a:stretch>
              </p:blipFill>
              <p:spPr>
                <a:xfrm>
                  <a:off x="1583995" y="3247878"/>
                  <a:ext cx="287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Entrada de lápiz 109">
                  <a:extLst>
                    <a:ext uri="{FF2B5EF4-FFF2-40B4-BE49-F238E27FC236}">
                      <a16:creationId xmlns:a16="http://schemas.microsoft.com/office/drawing/2014/main" id="{31A7EC2F-88F9-45F2-8F5B-F449174819A0}"/>
                    </a:ext>
                  </a:extLst>
                </p14:cNvPr>
                <p14:cNvContentPartPr/>
                <p14:nvPr/>
              </p14:nvContentPartPr>
              <p14:xfrm>
                <a:off x="1991155" y="3232398"/>
                <a:ext cx="41040" cy="20160"/>
              </p14:xfrm>
            </p:contentPart>
          </mc:Choice>
          <mc:Fallback xmlns="">
            <p:pic>
              <p:nvPicPr>
                <p:cNvPr id="110" name="Entrada de lápiz 109">
                  <a:extLst>
                    <a:ext uri="{FF2B5EF4-FFF2-40B4-BE49-F238E27FC236}">
                      <a16:creationId xmlns:a16="http://schemas.microsoft.com/office/drawing/2014/main" id="{31A7EC2F-88F9-45F2-8F5B-F449174819A0}"/>
                    </a:ext>
                  </a:extLst>
                </p:cNvPr>
                <p:cNvPicPr/>
                <p:nvPr/>
              </p:nvPicPr>
              <p:blipFill>
                <a:blip r:embed="rId181"/>
                <a:stretch>
                  <a:fillRect/>
                </a:stretch>
              </p:blipFill>
              <p:spPr>
                <a:xfrm>
                  <a:off x="1982155" y="3223398"/>
                  <a:ext cx="58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Entrada de lápiz 110">
                  <a:extLst>
                    <a:ext uri="{FF2B5EF4-FFF2-40B4-BE49-F238E27FC236}">
                      <a16:creationId xmlns:a16="http://schemas.microsoft.com/office/drawing/2014/main" id="{73F42D07-568C-4588-AECF-E33E7C30D313}"/>
                    </a:ext>
                  </a:extLst>
                </p14:cNvPr>
                <p14:cNvContentPartPr/>
                <p14:nvPr/>
              </p14:nvContentPartPr>
              <p14:xfrm>
                <a:off x="2268715" y="3075438"/>
                <a:ext cx="73800" cy="149400"/>
              </p14:xfrm>
            </p:contentPart>
          </mc:Choice>
          <mc:Fallback xmlns="">
            <p:pic>
              <p:nvPicPr>
                <p:cNvPr id="111" name="Entrada de lápiz 110">
                  <a:extLst>
                    <a:ext uri="{FF2B5EF4-FFF2-40B4-BE49-F238E27FC236}">
                      <a16:creationId xmlns:a16="http://schemas.microsoft.com/office/drawing/2014/main" id="{73F42D07-568C-4588-AECF-E33E7C30D313}"/>
                    </a:ext>
                  </a:extLst>
                </p:cNvPr>
                <p:cNvPicPr/>
                <p:nvPr/>
              </p:nvPicPr>
              <p:blipFill>
                <a:blip r:embed="rId183"/>
                <a:stretch>
                  <a:fillRect/>
                </a:stretch>
              </p:blipFill>
              <p:spPr>
                <a:xfrm>
                  <a:off x="2260075" y="3066798"/>
                  <a:ext cx="91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Entrada de lápiz 111">
                  <a:extLst>
                    <a:ext uri="{FF2B5EF4-FFF2-40B4-BE49-F238E27FC236}">
                      <a16:creationId xmlns:a16="http://schemas.microsoft.com/office/drawing/2014/main" id="{56470722-0591-475B-B1B5-0F8B3E148C83}"/>
                    </a:ext>
                  </a:extLst>
                </p14:cNvPr>
                <p14:cNvContentPartPr/>
                <p14:nvPr/>
              </p14:nvContentPartPr>
              <p14:xfrm>
                <a:off x="2483275" y="3116478"/>
                <a:ext cx="130680" cy="87480"/>
              </p14:xfrm>
            </p:contentPart>
          </mc:Choice>
          <mc:Fallback xmlns="">
            <p:pic>
              <p:nvPicPr>
                <p:cNvPr id="112" name="Entrada de lápiz 111">
                  <a:extLst>
                    <a:ext uri="{FF2B5EF4-FFF2-40B4-BE49-F238E27FC236}">
                      <a16:creationId xmlns:a16="http://schemas.microsoft.com/office/drawing/2014/main" id="{56470722-0591-475B-B1B5-0F8B3E148C83}"/>
                    </a:ext>
                  </a:extLst>
                </p:cNvPr>
                <p:cNvPicPr/>
                <p:nvPr/>
              </p:nvPicPr>
              <p:blipFill>
                <a:blip r:embed="rId185"/>
                <a:stretch>
                  <a:fillRect/>
                </a:stretch>
              </p:blipFill>
              <p:spPr>
                <a:xfrm>
                  <a:off x="2474635" y="3107478"/>
                  <a:ext cx="148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Entrada de lápiz 112">
                  <a:extLst>
                    <a:ext uri="{FF2B5EF4-FFF2-40B4-BE49-F238E27FC236}">
                      <a16:creationId xmlns:a16="http://schemas.microsoft.com/office/drawing/2014/main" id="{A34909A3-3A7F-4502-B983-77EE87D380B0}"/>
                    </a:ext>
                  </a:extLst>
                </p14:cNvPr>
                <p14:cNvContentPartPr/>
                <p14:nvPr/>
              </p14:nvContentPartPr>
              <p14:xfrm>
                <a:off x="2743555" y="3035118"/>
                <a:ext cx="107640" cy="168480"/>
              </p14:xfrm>
            </p:contentPart>
          </mc:Choice>
          <mc:Fallback xmlns="">
            <p:pic>
              <p:nvPicPr>
                <p:cNvPr id="113" name="Entrada de lápiz 112">
                  <a:extLst>
                    <a:ext uri="{FF2B5EF4-FFF2-40B4-BE49-F238E27FC236}">
                      <a16:creationId xmlns:a16="http://schemas.microsoft.com/office/drawing/2014/main" id="{A34909A3-3A7F-4502-B983-77EE87D380B0}"/>
                    </a:ext>
                  </a:extLst>
                </p:cNvPr>
                <p:cNvPicPr/>
                <p:nvPr/>
              </p:nvPicPr>
              <p:blipFill>
                <a:blip r:embed="rId187"/>
                <a:stretch>
                  <a:fillRect/>
                </a:stretch>
              </p:blipFill>
              <p:spPr>
                <a:xfrm>
                  <a:off x="2734555" y="3026478"/>
                  <a:ext cx="125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Entrada de lápiz 113">
                  <a:extLst>
                    <a:ext uri="{FF2B5EF4-FFF2-40B4-BE49-F238E27FC236}">
                      <a16:creationId xmlns:a16="http://schemas.microsoft.com/office/drawing/2014/main" id="{3657B5C3-B494-41DB-AAF3-58AC6C88D3BC}"/>
                    </a:ext>
                  </a:extLst>
                </p14:cNvPr>
                <p14:cNvContentPartPr/>
                <p14:nvPr/>
              </p14:nvContentPartPr>
              <p14:xfrm>
                <a:off x="2190595" y="3276318"/>
                <a:ext cx="519840" cy="19080"/>
              </p14:xfrm>
            </p:contentPart>
          </mc:Choice>
          <mc:Fallback xmlns="">
            <p:pic>
              <p:nvPicPr>
                <p:cNvPr id="114" name="Entrada de lápiz 113">
                  <a:extLst>
                    <a:ext uri="{FF2B5EF4-FFF2-40B4-BE49-F238E27FC236}">
                      <a16:creationId xmlns:a16="http://schemas.microsoft.com/office/drawing/2014/main" id="{3657B5C3-B494-41DB-AAF3-58AC6C88D3BC}"/>
                    </a:ext>
                  </a:extLst>
                </p:cNvPr>
                <p:cNvPicPr/>
                <p:nvPr/>
              </p:nvPicPr>
              <p:blipFill>
                <a:blip r:embed="rId189"/>
                <a:stretch>
                  <a:fillRect/>
                </a:stretch>
              </p:blipFill>
              <p:spPr>
                <a:xfrm>
                  <a:off x="2181955" y="3267318"/>
                  <a:ext cx="53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Entrada de lápiz 114">
                  <a:extLst>
                    <a:ext uri="{FF2B5EF4-FFF2-40B4-BE49-F238E27FC236}">
                      <a16:creationId xmlns:a16="http://schemas.microsoft.com/office/drawing/2014/main" id="{9EB50653-06B9-42CB-BF5C-7D2F254DDBD7}"/>
                    </a:ext>
                  </a:extLst>
                </p14:cNvPr>
                <p14:cNvContentPartPr/>
                <p14:nvPr/>
              </p14:nvContentPartPr>
              <p14:xfrm>
                <a:off x="2417035" y="3382158"/>
                <a:ext cx="206640" cy="146880"/>
              </p14:xfrm>
            </p:contentPart>
          </mc:Choice>
          <mc:Fallback xmlns="">
            <p:pic>
              <p:nvPicPr>
                <p:cNvPr id="115" name="Entrada de lápiz 114">
                  <a:extLst>
                    <a:ext uri="{FF2B5EF4-FFF2-40B4-BE49-F238E27FC236}">
                      <a16:creationId xmlns:a16="http://schemas.microsoft.com/office/drawing/2014/main" id="{9EB50653-06B9-42CB-BF5C-7D2F254DDBD7}"/>
                    </a:ext>
                  </a:extLst>
                </p:cNvPr>
                <p:cNvPicPr/>
                <p:nvPr/>
              </p:nvPicPr>
              <p:blipFill>
                <a:blip r:embed="rId191"/>
                <a:stretch>
                  <a:fillRect/>
                </a:stretch>
              </p:blipFill>
              <p:spPr>
                <a:xfrm>
                  <a:off x="2408395" y="3373518"/>
                  <a:ext cx="224280" cy="164520"/>
                </a:xfrm>
                <a:prstGeom prst="rect">
                  <a:avLst/>
                </a:prstGeom>
              </p:spPr>
            </p:pic>
          </mc:Fallback>
        </mc:AlternateContent>
      </p:grpSp>
      <p:grpSp>
        <p:nvGrpSpPr>
          <p:cNvPr id="134" name="Grupo 133">
            <a:extLst>
              <a:ext uri="{FF2B5EF4-FFF2-40B4-BE49-F238E27FC236}">
                <a16:creationId xmlns:a16="http://schemas.microsoft.com/office/drawing/2014/main" id="{63912267-4879-4E1D-A12D-33FF0F881080}"/>
              </a:ext>
            </a:extLst>
          </p:cNvPr>
          <p:cNvGrpSpPr/>
          <p:nvPr/>
        </p:nvGrpSpPr>
        <p:grpSpPr>
          <a:xfrm>
            <a:off x="3099955" y="2917038"/>
            <a:ext cx="966240" cy="350640"/>
            <a:chOff x="3099955" y="2917038"/>
            <a:chExt cx="966240" cy="350640"/>
          </a:xfrm>
        </p:grpSpPr>
        <mc:AlternateContent xmlns:mc="http://schemas.openxmlformats.org/markup-compatibility/2006" xmlns:p14="http://schemas.microsoft.com/office/powerpoint/2010/main">
          <mc:Choice Requires="p14">
            <p:contentPart p14:bwMode="auto" r:id="rId192">
              <p14:nvContentPartPr>
                <p14:cNvPr id="116" name="Entrada de lápiz 115">
                  <a:extLst>
                    <a:ext uri="{FF2B5EF4-FFF2-40B4-BE49-F238E27FC236}">
                      <a16:creationId xmlns:a16="http://schemas.microsoft.com/office/drawing/2014/main" id="{81E4518B-684E-4CDB-811F-9AA5083C6F36}"/>
                    </a:ext>
                  </a:extLst>
                </p14:cNvPr>
                <p14:cNvContentPartPr/>
                <p14:nvPr/>
              </p14:nvContentPartPr>
              <p14:xfrm>
                <a:off x="3158635" y="3112518"/>
                <a:ext cx="21960" cy="111240"/>
              </p14:xfrm>
            </p:contentPart>
          </mc:Choice>
          <mc:Fallback xmlns="">
            <p:pic>
              <p:nvPicPr>
                <p:cNvPr id="116" name="Entrada de lápiz 115">
                  <a:extLst>
                    <a:ext uri="{FF2B5EF4-FFF2-40B4-BE49-F238E27FC236}">
                      <a16:creationId xmlns:a16="http://schemas.microsoft.com/office/drawing/2014/main" id="{81E4518B-684E-4CDB-811F-9AA5083C6F36}"/>
                    </a:ext>
                  </a:extLst>
                </p:cNvPr>
                <p:cNvPicPr/>
                <p:nvPr/>
              </p:nvPicPr>
              <p:blipFill>
                <a:blip r:embed="rId193"/>
                <a:stretch>
                  <a:fillRect/>
                </a:stretch>
              </p:blipFill>
              <p:spPr>
                <a:xfrm>
                  <a:off x="3149995" y="3103518"/>
                  <a:ext cx="39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Entrada de lápiz 116">
                  <a:extLst>
                    <a:ext uri="{FF2B5EF4-FFF2-40B4-BE49-F238E27FC236}">
                      <a16:creationId xmlns:a16="http://schemas.microsoft.com/office/drawing/2014/main" id="{455817A5-6267-4E1E-93DC-A451988A8B69}"/>
                    </a:ext>
                  </a:extLst>
                </p14:cNvPr>
                <p14:cNvContentPartPr/>
                <p14:nvPr/>
              </p14:nvContentPartPr>
              <p14:xfrm>
                <a:off x="3099955" y="3205038"/>
                <a:ext cx="135000" cy="7200"/>
              </p14:xfrm>
            </p:contentPart>
          </mc:Choice>
          <mc:Fallback xmlns="">
            <p:pic>
              <p:nvPicPr>
                <p:cNvPr id="117" name="Entrada de lápiz 116">
                  <a:extLst>
                    <a:ext uri="{FF2B5EF4-FFF2-40B4-BE49-F238E27FC236}">
                      <a16:creationId xmlns:a16="http://schemas.microsoft.com/office/drawing/2014/main" id="{455817A5-6267-4E1E-93DC-A451988A8B69}"/>
                    </a:ext>
                  </a:extLst>
                </p:cNvPr>
                <p:cNvPicPr/>
                <p:nvPr/>
              </p:nvPicPr>
              <p:blipFill>
                <a:blip r:embed="rId195"/>
                <a:stretch>
                  <a:fillRect/>
                </a:stretch>
              </p:blipFill>
              <p:spPr>
                <a:xfrm>
                  <a:off x="3090955" y="3196398"/>
                  <a:ext cx="152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Entrada de lápiz 117">
                  <a:extLst>
                    <a:ext uri="{FF2B5EF4-FFF2-40B4-BE49-F238E27FC236}">
                      <a16:creationId xmlns:a16="http://schemas.microsoft.com/office/drawing/2014/main" id="{93EE7870-4F3E-449E-B00B-96B99A439D04}"/>
                    </a:ext>
                  </a:extLst>
                </p14:cNvPr>
                <p14:cNvContentPartPr/>
                <p14:nvPr/>
              </p14:nvContentPartPr>
              <p14:xfrm>
                <a:off x="3349075" y="2917038"/>
                <a:ext cx="250200" cy="261360"/>
              </p14:xfrm>
            </p:contentPart>
          </mc:Choice>
          <mc:Fallback xmlns="">
            <p:pic>
              <p:nvPicPr>
                <p:cNvPr id="118" name="Entrada de lápiz 117">
                  <a:extLst>
                    <a:ext uri="{FF2B5EF4-FFF2-40B4-BE49-F238E27FC236}">
                      <a16:creationId xmlns:a16="http://schemas.microsoft.com/office/drawing/2014/main" id="{93EE7870-4F3E-449E-B00B-96B99A439D04}"/>
                    </a:ext>
                  </a:extLst>
                </p:cNvPr>
                <p:cNvPicPr/>
                <p:nvPr/>
              </p:nvPicPr>
              <p:blipFill>
                <a:blip r:embed="rId197"/>
                <a:stretch>
                  <a:fillRect/>
                </a:stretch>
              </p:blipFill>
              <p:spPr>
                <a:xfrm>
                  <a:off x="3340075" y="2908398"/>
                  <a:ext cx="2678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Entrada de lápiz 118">
                  <a:extLst>
                    <a:ext uri="{FF2B5EF4-FFF2-40B4-BE49-F238E27FC236}">
                      <a16:creationId xmlns:a16="http://schemas.microsoft.com/office/drawing/2014/main" id="{A5EA64E2-AE48-48F2-8CF1-6C144B552C21}"/>
                    </a:ext>
                  </a:extLst>
                </p14:cNvPr>
                <p14:cNvContentPartPr/>
                <p14:nvPr/>
              </p14:nvContentPartPr>
              <p14:xfrm>
                <a:off x="3660835" y="3108558"/>
                <a:ext cx="157320" cy="159120"/>
              </p14:xfrm>
            </p:contentPart>
          </mc:Choice>
          <mc:Fallback xmlns="">
            <p:pic>
              <p:nvPicPr>
                <p:cNvPr id="119" name="Entrada de lápiz 118">
                  <a:extLst>
                    <a:ext uri="{FF2B5EF4-FFF2-40B4-BE49-F238E27FC236}">
                      <a16:creationId xmlns:a16="http://schemas.microsoft.com/office/drawing/2014/main" id="{A5EA64E2-AE48-48F2-8CF1-6C144B552C21}"/>
                    </a:ext>
                  </a:extLst>
                </p:cNvPr>
                <p:cNvPicPr/>
                <p:nvPr/>
              </p:nvPicPr>
              <p:blipFill>
                <a:blip r:embed="rId199"/>
                <a:stretch>
                  <a:fillRect/>
                </a:stretch>
              </p:blipFill>
              <p:spPr>
                <a:xfrm>
                  <a:off x="3652195" y="3099558"/>
                  <a:ext cx="174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Entrada de lápiz 119">
                  <a:extLst>
                    <a:ext uri="{FF2B5EF4-FFF2-40B4-BE49-F238E27FC236}">
                      <a16:creationId xmlns:a16="http://schemas.microsoft.com/office/drawing/2014/main" id="{EA71672A-0E85-4591-9A6C-CFDD2A7856DB}"/>
                    </a:ext>
                  </a:extLst>
                </p14:cNvPr>
                <p14:cNvContentPartPr/>
                <p14:nvPr/>
              </p14:nvContentPartPr>
              <p14:xfrm>
                <a:off x="3901315" y="3153918"/>
                <a:ext cx="132480" cy="113760"/>
              </p14:xfrm>
            </p:contentPart>
          </mc:Choice>
          <mc:Fallback xmlns="">
            <p:pic>
              <p:nvPicPr>
                <p:cNvPr id="120" name="Entrada de lápiz 119">
                  <a:extLst>
                    <a:ext uri="{FF2B5EF4-FFF2-40B4-BE49-F238E27FC236}">
                      <a16:creationId xmlns:a16="http://schemas.microsoft.com/office/drawing/2014/main" id="{EA71672A-0E85-4591-9A6C-CFDD2A7856DB}"/>
                    </a:ext>
                  </a:extLst>
                </p:cNvPr>
                <p:cNvPicPr/>
                <p:nvPr/>
              </p:nvPicPr>
              <p:blipFill>
                <a:blip r:embed="rId201"/>
                <a:stretch>
                  <a:fillRect/>
                </a:stretch>
              </p:blipFill>
              <p:spPr>
                <a:xfrm>
                  <a:off x="3892315" y="3145278"/>
                  <a:ext cx="1501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Entrada de lápiz 120">
                  <a:extLst>
                    <a:ext uri="{FF2B5EF4-FFF2-40B4-BE49-F238E27FC236}">
                      <a16:creationId xmlns:a16="http://schemas.microsoft.com/office/drawing/2014/main" id="{E8AF7415-E410-42E4-9923-DE4263D6B792}"/>
                    </a:ext>
                  </a:extLst>
                </p14:cNvPr>
                <p14:cNvContentPartPr/>
                <p14:nvPr/>
              </p14:nvContentPartPr>
              <p14:xfrm>
                <a:off x="3870355" y="3212238"/>
                <a:ext cx="95760" cy="13320"/>
              </p14:xfrm>
            </p:contentPart>
          </mc:Choice>
          <mc:Fallback xmlns="">
            <p:pic>
              <p:nvPicPr>
                <p:cNvPr id="121" name="Entrada de lápiz 120">
                  <a:extLst>
                    <a:ext uri="{FF2B5EF4-FFF2-40B4-BE49-F238E27FC236}">
                      <a16:creationId xmlns:a16="http://schemas.microsoft.com/office/drawing/2014/main" id="{E8AF7415-E410-42E4-9923-DE4263D6B792}"/>
                    </a:ext>
                  </a:extLst>
                </p:cNvPr>
                <p:cNvPicPr/>
                <p:nvPr/>
              </p:nvPicPr>
              <p:blipFill>
                <a:blip r:embed="rId203"/>
                <a:stretch>
                  <a:fillRect/>
                </a:stretch>
              </p:blipFill>
              <p:spPr>
                <a:xfrm>
                  <a:off x="3861355" y="3203238"/>
                  <a:ext cx="113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Entrada de lápiz 121">
                  <a:extLst>
                    <a:ext uri="{FF2B5EF4-FFF2-40B4-BE49-F238E27FC236}">
                      <a16:creationId xmlns:a16="http://schemas.microsoft.com/office/drawing/2014/main" id="{29391EC6-8C14-4C65-B899-836479C5CB42}"/>
                    </a:ext>
                  </a:extLst>
                </p14:cNvPr>
                <p14:cNvContentPartPr/>
                <p14:nvPr/>
              </p14:nvContentPartPr>
              <p14:xfrm>
                <a:off x="3887275" y="3141318"/>
                <a:ext cx="178920" cy="39960"/>
              </p14:xfrm>
            </p:contentPart>
          </mc:Choice>
          <mc:Fallback xmlns="">
            <p:pic>
              <p:nvPicPr>
                <p:cNvPr id="122" name="Entrada de lápiz 121">
                  <a:extLst>
                    <a:ext uri="{FF2B5EF4-FFF2-40B4-BE49-F238E27FC236}">
                      <a16:creationId xmlns:a16="http://schemas.microsoft.com/office/drawing/2014/main" id="{29391EC6-8C14-4C65-B899-836479C5CB42}"/>
                    </a:ext>
                  </a:extLst>
                </p:cNvPr>
                <p:cNvPicPr/>
                <p:nvPr/>
              </p:nvPicPr>
              <p:blipFill>
                <a:blip r:embed="rId205"/>
                <a:stretch>
                  <a:fillRect/>
                </a:stretch>
              </p:blipFill>
              <p:spPr>
                <a:xfrm>
                  <a:off x="3878635" y="3132678"/>
                  <a:ext cx="196560" cy="57600"/>
                </a:xfrm>
                <a:prstGeom prst="rect">
                  <a:avLst/>
                </a:prstGeom>
              </p:spPr>
            </p:pic>
          </mc:Fallback>
        </mc:AlternateContent>
      </p:grpSp>
      <p:grpSp>
        <p:nvGrpSpPr>
          <p:cNvPr id="133" name="Grupo 132">
            <a:extLst>
              <a:ext uri="{FF2B5EF4-FFF2-40B4-BE49-F238E27FC236}">
                <a16:creationId xmlns:a16="http://schemas.microsoft.com/office/drawing/2014/main" id="{2E0D6FF4-04EC-40EF-8337-E2C66AAD9924}"/>
              </a:ext>
            </a:extLst>
          </p:cNvPr>
          <p:cNvGrpSpPr/>
          <p:nvPr/>
        </p:nvGrpSpPr>
        <p:grpSpPr>
          <a:xfrm>
            <a:off x="4271755" y="3022518"/>
            <a:ext cx="133200" cy="114840"/>
            <a:chOff x="4271755" y="3022518"/>
            <a:chExt cx="133200" cy="114840"/>
          </a:xfrm>
        </p:grpSpPr>
        <mc:AlternateContent xmlns:mc="http://schemas.openxmlformats.org/markup-compatibility/2006" xmlns:p14="http://schemas.microsoft.com/office/powerpoint/2010/main">
          <mc:Choice Requires="p14">
            <p:contentPart p14:bwMode="auto" r:id="rId206">
              <p14:nvContentPartPr>
                <p14:cNvPr id="123" name="Entrada de lápiz 122">
                  <a:extLst>
                    <a:ext uri="{FF2B5EF4-FFF2-40B4-BE49-F238E27FC236}">
                      <a16:creationId xmlns:a16="http://schemas.microsoft.com/office/drawing/2014/main" id="{8A7AFC06-DB21-4F25-BB97-D4B00AE27DA9}"/>
                    </a:ext>
                  </a:extLst>
                </p14:cNvPr>
                <p14:cNvContentPartPr/>
                <p14:nvPr/>
              </p14:nvContentPartPr>
              <p14:xfrm>
                <a:off x="4309195" y="3022518"/>
                <a:ext cx="48600" cy="114840"/>
              </p14:xfrm>
            </p:contentPart>
          </mc:Choice>
          <mc:Fallback xmlns="">
            <p:pic>
              <p:nvPicPr>
                <p:cNvPr id="123" name="Entrada de lápiz 122">
                  <a:extLst>
                    <a:ext uri="{FF2B5EF4-FFF2-40B4-BE49-F238E27FC236}">
                      <a16:creationId xmlns:a16="http://schemas.microsoft.com/office/drawing/2014/main" id="{8A7AFC06-DB21-4F25-BB97-D4B00AE27DA9}"/>
                    </a:ext>
                  </a:extLst>
                </p:cNvPr>
                <p:cNvPicPr/>
                <p:nvPr/>
              </p:nvPicPr>
              <p:blipFill>
                <a:blip r:embed="rId207"/>
                <a:stretch>
                  <a:fillRect/>
                </a:stretch>
              </p:blipFill>
              <p:spPr>
                <a:xfrm>
                  <a:off x="4300195" y="3013518"/>
                  <a:ext cx="66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Entrada de lápiz 123">
                  <a:extLst>
                    <a:ext uri="{FF2B5EF4-FFF2-40B4-BE49-F238E27FC236}">
                      <a16:creationId xmlns:a16="http://schemas.microsoft.com/office/drawing/2014/main" id="{F31F709D-A542-42F5-8EC5-FB9082BCF201}"/>
                    </a:ext>
                  </a:extLst>
                </p14:cNvPr>
                <p14:cNvContentPartPr/>
                <p14:nvPr/>
              </p14:nvContentPartPr>
              <p14:xfrm>
                <a:off x="4271755" y="3103878"/>
                <a:ext cx="133200" cy="12960"/>
              </p14:xfrm>
            </p:contentPart>
          </mc:Choice>
          <mc:Fallback xmlns="">
            <p:pic>
              <p:nvPicPr>
                <p:cNvPr id="124" name="Entrada de lápiz 123">
                  <a:extLst>
                    <a:ext uri="{FF2B5EF4-FFF2-40B4-BE49-F238E27FC236}">
                      <a16:creationId xmlns:a16="http://schemas.microsoft.com/office/drawing/2014/main" id="{F31F709D-A542-42F5-8EC5-FB9082BCF201}"/>
                    </a:ext>
                  </a:extLst>
                </p:cNvPr>
                <p:cNvPicPr/>
                <p:nvPr/>
              </p:nvPicPr>
              <p:blipFill>
                <a:blip r:embed="rId209"/>
                <a:stretch>
                  <a:fillRect/>
                </a:stretch>
              </p:blipFill>
              <p:spPr>
                <a:xfrm>
                  <a:off x="4263115" y="3094878"/>
                  <a:ext cx="150840" cy="30600"/>
                </a:xfrm>
                <a:prstGeom prst="rect">
                  <a:avLst/>
                </a:prstGeom>
              </p:spPr>
            </p:pic>
          </mc:Fallback>
        </mc:AlternateContent>
      </p:grpSp>
      <p:grpSp>
        <p:nvGrpSpPr>
          <p:cNvPr id="132" name="Grupo 131">
            <a:extLst>
              <a:ext uri="{FF2B5EF4-FFF2-40B4-BE49-F238E27FC236}">
                <a16:creationId xmlns:a16="http://schemas.microsoft.com/office/drawing/2014/main" id="{455EFD87-DA61-4C4A-ABF7-17E47D9BA572}"/>
              </a:ext>
            </a:extLst>
          </p:cNvPr>
          <p:cNvGrpSpPr/>
          <p:nvPr/>
        </p:nvGrpSpPr>
        <p:grpSpPr>
          <a:xfrm>
            <a:off x="4688995" y="2966358"/>
            <a:ext cx="1203120" cy="346320"/>
            <a:chOff x="4688995" y="2966358"/>
            <a:chExt cx="1203120" cy="346320"/>
          </a:xfrm>
        </p:grpSpPr>
        <mc:AlternateContent xmlns:mc="http://schemas.openxmlformats.org/markup-compatibility/2006" xmlns:p14="http://schemas.microsoft.com/office/powerpoint/2010/main">
          <mc:Choice Requires="p14">
            <p:contentPart p14:bwMode="auto" r:id="rId210">
              <p14:nvContentPartPr>
                <p14:cNvPr id="125" name="Entrada de lápiz 124">
                  <a:extLst>
                    <a:ext uri="{FF2B5EF4-FFF2-40B4-BE49-F238E27FC236}">
                      <a16:creationId xmlns:a16="http://schemas.microsoft.com/office/drawing/2014/main" id="{24871D37-A0F3-4793-97C9-08EA598F9E69}"/>
                    </a:ext>
                  </a:extLst>
                </p14:cNvPr>
                <p14:cNvContentPartPr/>
                <p14:nvPr/>
              </p14:nvContentPartPr>
              <p14:xfrm>
                <a:off x="4688995" y="2966358"/>
                <a:ext cx="307440" cy="218520"/>
              </p14:xfrm>
            </p:contentPart>
          </mc:Choice>
          <mc:Fallback xmlns="">
            <p:pic>
              <p:nvPicPr>
                <p:cNvPr id="125" name="Entrada de lápiz 124">
                  <a:extLst>
                    <a:ext uri="{FF2B5EF4-FFF2-40B4-BE49-F238E27FC236}">
                      <a16:creationId xmlns:a16="http://schemas.microsoft.com/office/drawing/2014/main" id="{24871D37-A0F3-4793-97C9-08EA598F9E69}"/>
                    </a:ext>
                  </a:extLst>
                </p:cNvPr>
                <p:cNvPicPr/>
                <p:nvPr/>
              </p:nvPicPr>
              <p:blipFill>
                <a:blip r:embed="rId211"/>
                <a:stretch>
                  <a:fillRect/>
                </a:stretch>
              </p:blipFill>
              <p:spPr>
                <a:xfrm>
                  <a:off x="4680355" y="2957718"/>
                  <a:ext cx="3250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Entrada de lápiz 125">
                  <a:extLst>
                    <a:ext uri="{FF2B5EF4-FFF2-40B4-BE49-F238E27FC236}">
                      <a16:creationId xmlns:a16="http://schemas.microsoft.com/office/drawing/2014/main" id="{6C71CE24-6C0B-42B2-89F2-FC4E951F26E5}"/>
                    </a:ext>
                  </a:extLst>
                </p14:cNvPr>
                <p14:cNvContentPartPr/>
                <p14:nvPr/>
              </p14:nvContentPartPr>
              <p14:xfrm>
                <a:off x="5064475" y="3150318"/>
                <a:ext cx="130320" cy="162360"/>
              </p14:xfrm>
            </p:contentPart>
          </mc:Choice>
          <mc:Fallback xmlns="">
            <p:pic>
              <p:nvPicPr>
                <p:cNvPr id="126" name="Entrada de lápiz 125">
                  <a:extLst>
                    <a:ext uri="{FF2B5EF4-FFF2-40B4-BE49-F238E27FC236}">
                      <a16:creationId xmlns:a16="http://schemas.microsoft.com/office/drawing/2014/main" id="{6C71CE24-6C0B-42B2-89F2-FC4E951F26E5}"/>
                    </a:ext>
                  </a:extLst>
                </p:cNvPr>
                <p:cNvPicPr/>
                <p:nvPr/>
              </p:nvPicPr>
              <p:blipFill>
                <a:blip r:embed="rId213"/>
                <a:stretch>
                  <a:fillRect/>
                </a:stretch>
              </p:blipFill>
              <p:spPr>
                <a:xfrm>
                  <a:off x="5055835" y="3141678"/>
                  <a:ext cx="147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Entrada de lápiz 126">
                  <a:extLst>
                    <a:ext uri="{FF2B5EF4-FFF2-40B4-BE49-F238E27FC236}">
                      <a16:creationId xmlns:a16="http://schemas.microsoft.com/office/drawing/2014/main" id="{A28F80C5-2EE6-4436-A71D-B769C75D098A}"/>
                    </a:ext>
                  </a:extLst>
                </p14:cNvPr>
                <p14:cNvContentPartPr/>
                <p14:nvPr/>
              </p14:nvContentPartPr>
              <p14:xfrm>
                <a:off x="5092195" y="3255078"/>
                <a:ext cx="82440" cy="13680"/>
              </p14:xfrm>
            </p:contentPart>
          </mc:Choice>
          <mc:Fallback xmlns="">
            <p:pic>
              <p:nvPicPr>
                <p:cNvPr id="127" name="Entrada de lápiz 126">
                  <a:extLst>
                    <a:ext uri="{FF2B5EF4-FFF2-40B4-BE49-F238E27FC236}">
                      <a16:creationId xmlns:a16="http://schemas.microsoft.com/office/drawing/2014/main" id="{A28F80C5-2EE6-4436-A71D-B769C75D098A}"/>
                    </a:ext>
                  </a:extLst>
                </p:cNvPr>
                <p:cNvPicPr/>
                <p:nvPr/>
              </p:nvPicPr>
              <p:blipFill>
                <a:blip r:embed="rId215"/>
                <a:stretch>
                  <a:fillRect/>
                </a:stretch>
              </p:blipFill>
              <p:spPr>
                <a:xfrm>
                  <a:off x="5083195" y="3246078"/>
                  <a:ext cx="100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Entrada de lápiz 127">
                  <a:extLst>
                    <a:ext uri="{FF2B5EF4-FFF2-40B4-BE49-F238E27FC236}">
                      <a16:creationId xmlns:a16="http://schemas.microsoft.com/office/drawing/2014/main" id="{680137D8-A391-4B75-B150-E98F726813B8}"/>
                    </a:ext>
                  </a:extLst>
                </p14:cNvPr>
                <p14:cNvContentPartPr/>
                <p14:nvPr/>
              </p14:nvContentPartPr>
              <p14:xfrm>
                <a:off x="5058355" y="3176238"/>
                <a:ext cx="177480" cy="55800"/>
              </p14:xfrm>
            </p:contentPart>
          </mc:Choice>
          <mc:Fallback xmlns="">
            <p:pic>
              <p:nvPicPr>
                <p:cNvPr id="128" name="Entrada de lápiz 127">
                  <a:extLst>
                    <a:ext uri="{FF2B5EF4-FFF2-40B4-BE49-F238E27FC236}">
                      <a16:creationId xmlns:a16="http://schemas.microsoft.com/office/drawing/2014/main" id="{680137D8-A391-4B75-B150-E98F726813B8}"/>
                    </a:ext>
                  </a:extLst>
                </p:cNvPr>
                <p:cNvPicPr/>
                <p:nvPr/>
              </p:nvPicPr>
              <p:blipFill>
                <a:blip r:embed="rId217"/>
                <a:stretch>
                  <a:fillRect/>
                </a:stretch>
              </p:blipFill>
              <p:spPr>
                <a:xfrm>
                  <a:off x="5049355" y="3167238"/>
                  <a:ext cx="1951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Entrada de lápiz 128">
                  <a:extLst>
                    <a:ext uri="{FF2B5EF4-FFF2-40B4-BE49-F238E27FC236}">
                      <a16:creationId xmlns:a16="http://schemas.microsoft.com/office/drawing/2014/main" id="{F2358B54-9330-4A53-8533-0D47F932B500}"/>
                    </a:ext>
                  </a:extLst>
                </p14:cNvPr>
                <p14:cNvContentPartPr/>
                <p14:nvPr/>
              </p14:nvContentPartPr>
              <p14:xfrm>
                <a:off x="5371555" y="3162198"/>
                <a:ext cx="23400" cy="26280"/>
              </p14:xfrm>
            </p:contentPart>
          </mc:Choice>
          <mc:Fallback xmlns="">
            <p:pic>
              <p:nvPicPr>
                <p:cNvPr id="129" name="Entrada de lápiz 128">
                  <a:extLst>
                    <a:ext uri="{FF2B5EF4-FFF2-40B4-BE49-F238E27FC236}">
                      <a16:creationId xmlns:a16="http://schemas.microsoft.com/office/drawing/2014/main" id="{F2358B54-9330-4A53-8533-0D47F932B500}"/>
                    </a:ext>
                  </a:extLst>
                </p:cNvPr>
                <p:cNvPicPr/>
                <p:nvPr/>
              </p:nvPicPr>
              <p:blipFill>
                <a:blip r:embed="rId219"/>
                <a:stretch>
                  <a:fillRect/>
                </a:stretch>
              </p:blipFill>
              <p:spPr>
                <a:xfrm>
                  <a:off x="5362915" y="3153558"/>
                  <a:ext cx="410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Entrada de lápiz 129">
                  <a:extLst>
                    <a:ext uri="{FF2B5EF4-FFF2-40B4-BE49-F238E27FC236}">
                      <a16:creationId xmlns:a16="http://schemas.microsoft.com/office/drawing/2014/main" id="{943D8E88-888C-44C8-AE6F-030CFA4A73AF}"/>
                    </a:ext>
                  </a:extLst>
                </p14:cNvPr>
                <p14:cNvContentPartPr/>
                <p14:nvPr/>
              </p14:nvContentPartPr>
              <p14:xfrm>
                <a:off x="5499355" y="2985798"/>
                <a:ext cx="127080" cy="197640"/>
              </p14:xfrm>
            </p:contentPart>
          </mc:Choice>
          <mc:Fallback xmlns="">
            <p:pic>
              <p:nvPicPr>
                <p:cNvPr id="130" name="Entrada de lápiz 129">
                  <a:extLst>
                    <a:ext uri="{FF2B5EF4-FFF2-40B4-BE49-F238E27FC236}">
                      <a16:creationId xmlns:a16="http://schemas.microsoft.com/office/drawing/2014/main" id="{943D8E88-888C-44C8-AE6F-030CFA4A73AF}"/>
                    </a:ext>
                  </a:extLst>
                </p:cNvPr>
                <p:cNvPicPr/>
                <p:nvPr/>
              </p:nvPicPr>
              <p:blipFill>
                <a:blip r:embed="rId221"/>
                <a:stretch>
                  <a:fillRect/>
                </a:stretch>
              </p:blipFill>
              <p:spPr>
                <a:xfrm>
                  <a:off x="5490355" y="2976798"/>
                  <a:ext cx="1447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Entrada de lápiz 130">
                  <a:extLst>
                    <a:ext uri="{FF2B5EF4-FFF2-40B4-BE49-F238E27FC236}">
                      <a16:creationId xmlns:a16="http://schemas.microsoft.com/office/drawing/2014/main" id="{6A73263F-1392-405E-8435-6A41D766D235}"/>
                    </a:ext>
                  </a:extLst>
                </p14:cNvPr>
                <p14:cNvContentPartPr/>
                <p14:nvPr/>
              </p14:nvContentPartPr>
              <p14:xfrm>
                <a:off x="5745595" y="2988678"/>
                <a:ext cx="146520" cy="186120"/>
              </p14:xfrm>
            </p:contentPart>
          </mc:Choice>
          <mc:Fallback xmlns="">
            <p:pic>
              <p:nvPicPr>
                <p:cNvPr id="131" name="Entrada de lápiz 130">
                  <a:extLst>
                    <a:ext uri="{FF2B5EF4-FFF2-40B4-BE49-F238E27FC236}">
                      <a16:creationId xmlns:a16="http://schemas.microsoft.com/office/drawing/2014/main" id="{6A73263F-1392-405E-8435-6A41D766D235}"/>
                    </a:ext>
                  </a:extLst>
                </p:cNvPr>
                <p:cNvPicPr/>
                <p:nvPr/>
              </p:nvPicPr>
              <p:blipFill>
                <a:blip r:embed="rId223"/>
                <a:stretch>
                  <a:fillRect/>
                </a:stretch>
              </p:blipFill>
              <p:spPr>
                <a:xfrm>
                  <a:off x="5736595" y="2980038"/>
                  <a:ext cx="164160" cy="203760"/>
                </a:xfrm>
                <a:prstGeom prst="rect">
                  <a:avLst/>
                </a:prstGeom>
              </p:spPr>
            </p:pic>
          </mc:Fallback>
        </mc:AlternateContent>
      </p:grpSp>
      <p:grpSp>
        <p:nvGrpSpPr>
          <p:cNvPr id="154" name="Grupo 153">
            <a:extLst>
              <a:ext uri="{FF2B5EF4-FFF2-40B4-BE49-F238E27FC236}">
                <a16:creationId xmlns:a16="http://schemas.microsoft.com/office/drawing/2014/main" id="{78D00662-7153-40E8-A8FA-39387C6DC607}"/>
              </a:ext>
            </a:extLst>
          </p:cNvPr>
          <p:cNvGrpSpPr/>
          <p:nvPr/>
        </p:nvGrpSpPr>
        <p:grpSpPr>
          <a:xfrm>
            <a:off x="4576315" y="1339518"/>
            <a:ext cx="2324160" cy="784080"/>
            <a:chOff x="4576315" y="1339518"/>
            <a:chExt cx="2324160" cy="784080"/>
          </a:xfrm>
        </p:grpSpPr>
        <mc:AlternateContent xmlns:mc="http://schemas.openxmlformats.org/markup-compatibility/2006" xmlns:p14="http://schemas.microsoft.com/office/powerpoint/2010/main">
          <mc:Choice Requires="p14">
            <p:contentPart p14:bwMode="auto" r:id="rId224">
              <p14:nvContentPartPr>
                <p14:cNvPr id="136" name="Entrada de lápiz 135">
                  <a:extLst>
                    <a:ext uri="{FF2B5EF4-FFF2-40B4-BE49-F238E27FC236}">
                      <a16:creationId xmlns:a16="http://schemas.microsoft.com/office/drawing/2014/main" id="{688ED65B-79C1-4DAD-9591-2DAC786C2FA0}"/>
                    </a:ext>
                  </a:extLst>
                </p14:cNvPr>
                <p14:cNvContentPartPr/>
                <p14:nvPr/>
              </p14:nvContentPartPr>
              <p14:xfrm>
                <a:off x="4576315" y="1884198"/>
                <a:ext cx="211680" cy="204480"/>
              </p14:xfrm>
            </p:contentPart>
          </mc:Choice>
          <mc:Fallback xmlns="">
            <p:pic>
              <p:nvPicPr>
                <p:cNvPr id="136" name="Entrada de lápiz 135">
                  <a:extLst>
                    <a:ext uri="{FF2B5EF4-FFF2-40B4-BE49-F238E27FC236}">
                      <a16:creationId xmlns:a16="http://schemas.microsoft.com/office/drawing/2014/main" id="{688ED65B-79C1-4DAD-9591-2DAC786C2FA0}"/>
                    </a:ext>
                  </a:extLst>
                </p:cNvPr>
                <p:cNvPicPr/>
                <p:nvPr/>
              </p:nvPicPr>
              <p:blipFill>
                <a:blip r:embed="rId225"/>
                <a:stretch>
                  <a:fillRect/>
                </a:stretch>
              </p:blipFill>
              <p:spPr>
                <a:xfrm>
                  <a:off x="4567675" y="1875558"/>
                  <a:ext cx="2293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Entrada de lápiz 136">
                  <a:extLst>
                    <a:ext uri="{FF2B5EF4-FFF2-40B4-BE49-F238E27FC236}">
                      <a16:creationId xmlns:a16="http://schemas.microsoft.com/office/drawing/2014/main" id="{2C96E924-611E-4F64-810A-00A6BB8DEE4F}"/>
                    </a:ext>
                  </a:extLst>
                </p14:cNvPr>
                <p14:cNvContentPartPr/>
                <p14:nvPr/>
              </p14:nvContentPartPr>
              <p14:xfrm>
                <a:off x="4860715" y="2009838"/>
                <a:ext cx="128880" cy="113760"/>
              </p14:xfrm>
            </p:contentPart>
          </mc:Choice>
          <mc:Fallback xmlns="">
            <p:pic>
              <p:nvPicPr>
                <p:cNvPr id="137" name="Entrada de lápiz 136">
                  <a:extLst>
                    <a:ext uri="{FF2B5EF4-FFF2-40B4-BE49-F238E27FC236}">
                      <a16:creationId xmlns:a16="http://schemas.microsoft.com/office/drawing/2014/main" id="{2C96E924-611E-4F64-810A-00A6BB8DEE4F}"/>
                    </a:ext>
                  </a:extLst>
                </p:cNvPr>
                <p:cNvPicPr/>
                <p:nvPr/>
              </p:nvPicPr>
              <p:blipFill>
                <a:blip r:embed="rId227"/>
                <a:stretch>
                  <a:fillRect/>
                </a:stretch>
              </p:blipFill>
              <p:spPr>
                <a:xfrm>
                  <a:off x="4852075" y="2000838"/>
                  <a:ext cx="146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Entrada de lápiz 137">
                  <a:extLst>
                    <a:ext uri="{FF2B5EF4-FFF2-40B4-BE49-F238E27FC236}">
                      <a16:creationId xmlns:a16="http://schemas.microsoft.com/office/drawing/2014/main" id="{E0EF84A6-0912-43C4-811E-2D7CBAAF3A10}"/>
                    </a:ext>
                  </a:extLst>
                </p14:cNvPr>
                <p14:cNvContentPartPr/>
                <p14:nvPr/>
              </p14:nvContentPartPr>
              <p14:xfrm>
                <a:off x="4898515" y="2077518"/>
                <a:ext cx="60840" cy="15840"/>
              </p14:xfrm>
            </p:contentPart>
          </mc:Choice>
          <mc:Fallback xmlns="">
            <p:pic>
              <p:nvPicPr>
                <p:cNvPr id="138" name="Entrada de lápiz 137">
                  <a:extLst>
                    <a:ext uri="{FF2B5EF4-FFF2-40B4-BE49-F238E27FC236}">
                      <a16:creationId xmlns:a16="http://schemas.microsoft.com/office/drawing/2014/main" id="{E0EF84A6-0912-43C4-811E-2D7CBAAF3A10}"/>
                    </a:ext>
                  </a:extLst>
                </p:cNvPr>
                <p:cNvPicPr/>
                <p:nvPr/>
              </p:nvPicPr>
              <p:blipFill>
                <a:blip r:embed="rId229"/>
                <a:stretch>
                  <a:fillRect/>
                </a:stretch>
              </p:blipFill>
              <p:spPr>
                <a:xfrm>
                  <a:off x="4889515" y="2068878"/>
                  <a:ext cx="78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Entrada de lápiz 138">
                  <a:extLst>
                    <a:ext uri="{FF2B5EF4-FFF2-40B4-BE49-F238E27FC236}">
                      <a16:creationId xmlns:a16="http://schemas.microsoft.com/office/drawing/2014/main" id="{9A986EC3-69D0-4236-AD71-E4074AC23E4B}"/>
                    </a:ext>
                  </a:extLst>
                </p14:cNvPr>
                <p14:cNvContentPartPr/>
                <p14:nvPr/>
              </p14:nvContentPartPr>
              <p14:xfrm>
                <a:off x="4852435" y="2017398"/>
                <a:ext cx="135720" cy="20520"/>
              </p14:xfrm>
            </p:contentPart>
          </mc:Choice>
          <mc:Fallback xmlns="">
            <p:pic>
              <p:nvPicPr>
                <p:cNvPr id="139" name="Entrada de lápiz 138">
                  <a:extLst>
                    <a:ext uri="{FF2B5EF4-FFF2-40B4-BE49-F238E27FC236}">
                      <a16:creationId xmlns:a16="http://schemas.microsoft.com/office/drawing/2014/main" id="{9A986EC3-69D0-4236-AD71-E4074AC23E4B}"/>
                    </a:ext>
                  </a:extLst>
                </p:cNvPr>
                <p:cNvPicPr/>
                <p:nvPr/>
              </p:nvPicPr>
              <p:blipFill>
                <a:blip r:embed="rId231"/>
                <a:stretch>
                  <a:fillRect/>
                </a:stretch>
              </p:blipFill>
              <p:spPr>
                <a:xfrm>
                  <a:off x="4843795" y="2008398"/>
                  <a:ext cx="153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Entrada de lápiz 139">
                  <a:extLst>
                    <a:ext uri="{FF2B5EF4-FFF2-40B4-BE49-F238E27FC236}">
                      <a16:creationId xmlns:a16="http://schemas.microsoft.com/office/drawing/2014/main" id="{18B2B860-A899-4BD5-9AAC-A8B4B7869586}"/>
                    </a:ext>
                  </a:extLst>
                </p14:cNvPr>
                <p14:cNvContentPartPr/>
                <p14:nvPr/>
              </p14:nvContentPartPr>
              <p14:xfrm>
                <a:off x="5105875" y="1973838"/>
                <a:ext cx="96480" cy="19440"/>
              </p14:xfrm>
            </p:contentPart>
          </mc:Choice>
          <mc:Fallback xmlns="">
            <p:pic>
              <p:nvPicPr>
                <p:cNvPr id="140" name="Entrada de lápiz 139">
                  <a:extLst>
                    <a:ext uri="{FF2B5EF4-FFF2-40B4-BE49-F238E27FC236}">
                      <a16:creationId xmlns:a16="http://schemas.microsoft.com/office/drawing/2014/main" id="{18B2B860-A899-4BD5-9AAC-A8B4B7869586}"/>
                    </a:ext>
                  </a:extLst>
                </p:cNvPr>
                <p:cNvPicPr/>
                <p:nvPr/>
              </p:nvPicPr>
              <p:blipFill>
                <a:blip r:embed="rId233"/>
                <a:stretch>
                  <a:fillRect/>
                </a:stretch>
              </p:blipFill>
              <p:spPr>
                <a:xfrm>
                  <a:off x="5097235" y="1964838"/>
                  <a:ext cx="11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Entrada de lápiz 140">
                  <a:extLst>
                    <a:ext uri="{FF2B5EF4-FFF2-40B4-BE49-F238E27FC236}">
                      <a16:creationId xmlns:a16="http://schemas.microsoft.com/office/drawing/2014/main" id="{6A6BD1C4-1EE3-4B83-9150-B43FECB312E1}"/>
                    </a:ext>
                  </a:extLst>
                </p14:cNvPr>
                <p14:cNvContentPartPr/>
                <p14:nvPr/>
              </p14:nvContentPartPr>
              <p14:xfrm>
                <a:off x="5113435" y="2048718"/>
                <a:ext cx="96120" cy="10800"/>
              </p14:xfrm>
            </p:contentPart>
          </mc:Choice>
          <mc:Fallback xmlns="">
            <p:pic>
              <p:nvPicPr>
                <p:cNvPr id="141" name="Entrada de lápiz 140">
                  <a:extLst>
                    <a:ext uri="{FF2B5EF4-FFF2-40B4-BE49-F238E27FC236}">
                      <a16:creationId xmlns:a16="http://schemas.microsoft.com/office/drawing/2014/main" id="{6A6BD1C4-1EE3-4B83-9150-B43FECB312E1}"/>
                    </a:ext>
                  </a:extLst>
                </p:cNvPr>
                <p:cNvPicPr/>
                <p:nvPr/>
              </p:nvPicPr>
              <p:blipFill>
                <a:blip r:embed="rId235"/>
                <a:stretch>
                  <a:fillRect/>
                </a:stretch>
              </p:blipFill>
              <p:spPr>
                <a:xfrm>
                  <a:off x="5104795" y="2040078"/>
                  <a:ext cx="1137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Entrada de lápiz 141">
                  <a:extLst>
                    <a:ext uri="{FF2B5EF4-FFF2-40B4-BE49-F238E27FC236}">
                      <a16:creationId xmlns:a16="http://schemas.microsoft.com/office/drawing/2014/main" id="{CEF40219-0F9F-40AA-8960-8397D6258E7A}"/>
                    </a:ext>
                  </a:extLst>
                </p14:cNvPr>
                <p14:cNvContentPartPr/>
                <p14:nvPr/>
              </p14:nvContentPartPr>
              <p14:xfrm>
                <a:off x="5294515" y="1884558"/>
                <a:ext cx="231840" cy="192240"/>
              </p14:xfrm>
            </p:contentPart>
          </mc:Choice>
          <mc:Fallback xmlns="">
            <p:pic>
              <p:nvPicPr>
                <p:cNvPr id="142" name="Entrada de lápiz 141">
                  <a:extLst>
                    <a:ext uri="{FF2B5EF4-FFF2-40B4-BE49-F238E27FC236}">
                      <a16:creationId xmlns:a16="http://schemas.microsoft.com/office/drawing/2014/main" id="{CEF40219-0F9F-40AA-8960-8397D6258E7A}"/>
                    </a:ext>
                  </a:extLst>
                </p:cNvPr>
                <p:cNvPicPr/>
                <p:nvPr/>
              </p:nvPicPr>
              <p:blipFill>
                <a:blip r:embed="rId237"/>
                <a:stretch>
                  <a:fillRect/>
                </a:stretch>
              </p:blipFill>
              <p:spPr>
                <a:xfrm>
                  <a:off x="5285515" y="1875558"/>
                  <a:ext cx="249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Entrada de lápiz 142">
                  <a:extLst>
                    <a:ext uri="{FF2B5EF4-FFF2-40B4-BE49-F238E27FC236}">
                      <a16:creationId xmlns:a16="http://schemas.microsoft.com/office/drawing/2014/main" id="{8E7B6D8A-8D27-45C6-B94C-7A3A28DC1F53}"/>
                    </a:ext>
                  </a:extLst>
                </p14:cNvPr>
                <p14:cNvContentPartPr/>
                <p14:nvPr/>
              </p14:nvContentPartPr>
              <p14:xfrm>
                <a:off x="5585035" y="1968798"/>
                <a:ext cx="145800" cy="137160"/>
              </p14:xfrm>
            </p:contentPart>
          </mc:Choice>
          <mc:Fallback xmlns="">
            <p:pic>
              <p:nvPicPr>
                <p:cNvPr id="143" name="Entrada de lápiz 142">
                  <a:extLst>
                    <a:ext uri="{FF2B5EF4-FFF2-40B4-BE49-F238E27FC236}">
                      <a16:creationId xmlns:a16="http://schemas.microsoft.com/office/drawing/2014/main" id="{8E7B6D8A-8D27-45C6-B94C-7A3A28DC1F53}"/>
                    </a:ext>
                  </a:extLst>
                </p:cNvPr>
                <p:cNvPicPr/>
                <p:nvPr/>
              </p:nvPicPr>
              <p:blipFill>
                <a:blip r:embed="rId239"/>
                <a:stretch>
                  <a:fillRect/>
                </a:stretch>
              </p:blipFill>
              <p:spPr>
                <a:xfrm>
                  <a:off x="5576395" y="1960158"/>
                  <a:ext cx="1634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Entrada de lápiz 143">
                  <a:extLst>
                    <a:ext uri="{FF2B5EF4-FFF2-40B4-BE49-F238E27FC236}">
                      <a16:creationId xmlns:a16="http://schemas.microsoft.com/office/drawing/2014/main" id="{D1650577-8590-429E-A3D7-19FC23E22DED}"/>
                    </a:ext>
                  </a:extLst>
                </p14:cNvPr>
                <p14:cNvContentPartPr/>
                <p14:nvPr/>
              </p14:nvContentPartPr>
              <p14:xfrm>
                <a:off x="5825155" y="1945038"/>
                <a:ext cx="14400" cy="84240"/>
              </p14:xfrm>
            </p:contentPart>
          </mc:Choice>
          <mc:Fallback xmlns="">
            <p:pic>
              <p:nvPicPr>
                <p:cNvPr id="144" name="Entrada de lápiz 143">
                  <a:extLst>
                    <a:ext uri="{FF2B5EF4-FFF2-40B4-BE49-F238E27FC236}">
                      <a16:creationId xmlns:a16="http://schemas.microsoft.com/office/drawing/2014/main" id="{D1650577-8590-429E-A3D7-19FC23E22DED}"/>
                    </a:ext>
                  </a:extLst>
                </p:cNvPr>
                <p:cNvPicPr/>
                <p:nvPr/>
              </p:nvPicPr>
              <p:blipFill>
                <a:blip r:embed="rId241"/>
                <a:stretch>
                  <a:fillRect/>
                </a:stretch>
              </p:blipFill>
              <p:spPr>
                <a:xfrm>
                  <a:off x="5816155" y="1936398"/>
                  <a:ext cx="32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Entrada de lápiz 144">
                  <a:extLst>
                    <a:ext uri="{FF2B5EF4-FFF2-40B4-BE49-F238E27FC236}">
                      <a16:creationId xmlns:a16="http://schemas.microsoft.com/office/drawing/2014/main" id="{DBC9F397-B382-4FA8-B0DB-78954A678DE5}"/>
                    </a:ext>
                  </a:extLst>
                </p14:cNvPr>
                <p14:cNvContentPartPr/>
                <p14:nvPr/>
              </p14:nvContentPartPr>
              <p14:xfrm>
                <a:off x="5724355" y="1988958"/>
                <a:ext cx="149760" cy="14040"/>
              </p14:xfrm>
            </p:contentPart>
          </mc:Choice>
          <mc:Fallback xmlns="">
            <p:pic>
              <p:nvPicPr>
                <p:cNvPr id="145" name="Entrada de lápiz 144">
                  <a:extLst>
                    <a:ext uri="{FF2B5EF4-FFF2-40B4-BE49-F238E27FC236}">
                      <a16:creationId xmlns:a16="http://schemas.microsoft.com/office/drawing/2014/main" id="{DBC9F397-B382-4FA8-B0DB-78954A678DE5}"/>
                    </a:ext>
                  </a:extLst>
                </p:cNvPr>
                <p:cNvPicPr/>
                <p:nvPr/>
              </p:nvPicPr>
              <p:blipFill>
                <a:blip r:embed="rId243"/>
                <a:stretch>
                  <a:fillRect/>
                </a:stretch>
              </p:blipFill>
              <p:spPr>
                <a:xfrm>
                  <a:off x="5715355" y="1980318"/>
                  <a:ext cx="167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Entrada de lápiz 145">
                  <a:extLst>
                    <a:ext uri="{FF2B5EF4-FFF2-40B4-BE49-F238E27FC236}">
                      <a16:creationId xmlns:a16="http://schemas.microsoft.com/office/drawing/2014/main" id="{E4233863-C4B2-4EA3-9687-959DDBDED7D7}"/>
                    </a:ext>
                  </a:extLst>
                </p14:cNvPr>
                <p14:cNvContentPartPr/>
                <p14:nvPr/>
              </p14:nvContentPartPr>
              <p14:xfrm>
                <a:off x="5936755" y="1851798"/>
                <a:ext cx="298440" cy="213480"/>
              </p14:xfrm>
            </p:contentPart>
          </mc:Choice>
          <mc:Fallback xmlns="">
            <p:pic>
              <p:nvPicPr>
                <p:cNvPr id="146" name="Entrada de lápiz 145">
                  <a:extLst>
                    <a:ext uri="{FF2B5EF4-FFF2-40B4-BE49-F238E27FC236}">
                      <a16:creationId xmlns:a16="http://schemas.microsoft.com/office/drawing/2014/main" id="{E4233863-C4B2-4EA3-9687-959DDBDED7D7}"/>
                    </a:ext>
                  </a:extLst>
                </p:cNvPr>
                <p:cNvPicPr/>
                <p:nvPr/>
              </p:nvPicPr>
              <p:blipFill>
                <a:blip r:embed="rId245"/>
                <a:stretch>
                  <a:fillRect/>
                </a:stretch>
              </p:blipFill>
              <p:spPr>
                <a:xfrm>
                  <a:off x="5927755" y="1843158"/>
                  <a:ext cx="316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Entrada de lápiz 146">
                  <a:extLst>
                    <a:ext uri="{FF2B5EF4-FFF2-40B4-BE49-F238E27FC236}">
                      <a16:creationId xmlns:a16="http://schemas.microsoft.com/office/drawing/2014/main" id="{AF4D4EDE-2BDB-4A63-967B-F376AF375A2F}"/>
                    </a:ext>
                  </a:extLst>
                </p14:cNvPr>
                <p14:cNvContentPartPr/>
                <p14:nvPr/>
              </p14:nvContentPartPr>
              <p14:xfrm>
                <a:off x="6298915" y="1998318"/>
                <a:ext cx="142200" cy="76320"/>
              </p14:xfrm>
            </p:contentPart>
          </mc:Choice>
          <mc:Fallback xmlns="">
            <p:pic>
              <p:nvPicPr>
                <p:cNvPr id="147" name="Entrada de lápiz 146">
                  <a:extLst>
                    <a:ext uri="{FF2B5EF4-FFF2-40B4-BE49-F238E27FC236}">
                      <a16:creationId xmlns:a16="http://schemas.microsoft.com/office/drawing/2014/main" id="{AF4D4EDE-2BDB-4A63-967B-F376AF375A2F}"/>
                    </a:ext>
                  </a:extLst>
                </p:cNvPr>
                <p:cNvPicPr/>
                <p:nvPr/>
              </p:nvPicPr>
              <p:blipFill>
                <a:blip r:embed="rId247"/>
                <a:stretch>
                  <a:fillRect/>
                </a:stretch>
              </p:blipFill>
              <p:spPr>
                <a:xfrm>
                  <a:off x="6290275" y="1989318"/>
                  <a:ext cx="159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Entrada de lápiz 147">
                  <a:extLst>
                    <a:ext uri="{FF2B5EF4-FFF2-40B4-BE49-F238E27FC236}">
                      <a16:creationId xmlns:a16="http://schemas.microsoft.com/office/drawing/2014/main" id="{29A15F48-DD53-4B13-96C6-2B63691F803E}"/>
                    </a:ext>
                  </a:extLst>
                </p14:cNvPr>
                <p14:cNvContentPartPr/>
                <p14:nvPr/>
              </p14:nvContentPartPr>
              <p14:xfrm>
                <a:off x="6682315" y="1934238"/>
                <a:ext cx="163080" cy="15120"/>
              </p14:xfrm>
            </p:contentPart>
          </mc:Choice>
          <mc:Fallback xmlns="">
            <p:pic>
              <p:nvPicPr>
                <p:cNvPr id="148" name="Entrada de lápiz 147">
                  <a:extLst>
                    <a:ext uri="{FF2B5EF4-FFF2-40B4-BE49-F238E27FC236}">
                      <a16:creationId xmlns:a16="http://schemas.microsoft.com/office/drawing/2014/main" id="{29A15F48-DD53-4B13-96C6-2B63691F803E}"/>
                    </a:ext>
                  </a:extLst>
                </p:cNvPr>
                <p:cNvPicPr/>
                <p:nvPr/>
              </p:nvPicPr>
              <p:blipFill>
                <a:blip r:embed="rId249"/>
                <a:stretch>
                  <a:fillRect/>
                </a:stretch>
              </p:blipFill>
              <p:spPr>
                <a:xfrm>
                  <a:off x="6673315" y="1925238"/>
                  <a:ext cx="180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Entrada de lápiz 148">
                  <a:extLst>
                    <a:ext uri="{FF2B5EF4-FFF2-40B4-BE49-F238E27FC236}">
                      <a16:creationId xmlns:a16="http://schemas.microsoft.com/office/drawing/2014/main" id="{5885F793-D71F-41FB-9ADE-F231BE770295}"/>
                    </a:ext>
                  </a:extLst>
                </p14:cNvPr>
                <p14:cNvContentPartPr/>
                <p14:nvPr/>
              </p14:nvContentPartPr>
              <p14:xfrm>
                <a:off x="6713275" y="1984638"/>
                <a:ext cx="137880" cy="10440"/>
              </p14:xfrm>
            </p:contentPart>
          </mc:Choice>
          <mc:Fallback xmlns="">
            <p:pic>
              <p:nvPicPr>
                <p:cNvPr id="149" name="Entrada de lápiz 148">
                  <a:extLst>
                    <a:ext uri="{FF2B5EF4-FFF2-40B4-BE49-F238E27FC236}">
                      <a16:creationId xmlns:a16="http://schemas.microsoft.com/office/drawing/2014/main" id="{5885F793-D71F-41FB-9ADE-F231BE770295}"/>
                    </a:ext>
                  </a:extLst>
                </p:cNvPr>
                <p:cNvPicPr/>
                <p:nvPr/>
              </p:nvPicPr>
              <p:blipFill>
                <a:blip r:embed="rId251"/>
                <a:stretch>
                  <a:fillRect/>
                </a:stretch>
              </p:blipFill>
              <p:spPr>
                <a:xfrm>
                  <a:off x="6704635" y="1975638"/>
                  <a:ext cx="155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Entrada de lápiz 149">
                  <a:extLst>
                    <a:ext uri="{FF2B5EF4-FFF2-40B4-BE49-F238E27FC236}">
                      <a16:creationId xmlns:a16="http://schemas.microsoft.com/office/drawing/2014/main" id="{AB7BE258-43B7-403E-8579-DDAF581F2AAD}"/>
                    </a:ext>
                  </a:extLst>
                </p14:cNvPr>
                <p14:cNvContentPartPr/>
                <p14:nvPr/>
              </p14:nvContentPartPr>
              <p14:xfrm>
                <a:off x="6617875" y="1339518"/>
                <a:ext cx="282600" cy="358920"/>
              </p14:xfrm>
            </p:contentPart>
          </mc:Choice>
          <mc:Fallback xmlns="">
            <p:pic>
              <p:nvPicPr>
                <p:cNvPr id="150" name="Entrada de lápiz 149">
                  <a:extLst>
                    <a:ext uri="{FF2B5EF4-FFF2-40B4-BE49-F238E27FC236}">
                      <a16:creationId xmlns:a16="http://schemas.microsoft.com/office/drawing/2014/main" id="{AB7BE258-43B7-403E-8579-DDAF581F2AAD}"/>
                    </a:ext>
                  </a:extLst>
                </p:cNvPr>
                <p:cNvPicPr/>
                <p:nvPr/>
              </p:nvPicPr>
              <p:blipFill>
                <a:blip r:embed="rId253"/>
                <a:stretch>
                  <a:fillRect/>
                </a:stretch>
              </p:blipFill>
              <p:spPr>
                <a:xfrm>
                  <a:off x="6608875" y="1330518"/>
                  <a:ext cx="3002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Entrada de lápiz 150">
                  <a:extLst>
                    <a:ext uri="{FF2B5EF4-FFF2-40B4-BE49-F238E27FC236}">
                      <a16:creationId xmlns:a16="http://schemas.microsoft.com/office/drawing/2014/main" id="{AF48A452-97A0-4DFA-B649-D93B86B347F6}"/>
                    </a:ext>
                  </a:extLst>
                </p14:cNvPr>
                <p14:cNvContentPartPr/>
                <p14:nvPr/>
              </p14:nvContentPartPr>
              <p14:xfrm>
                <a:off x="6553795" y="1668558"/>
                <a:ext cx="263880" cy="119880"/>
              </p14:xfrm>
            </p:contentPart>
          </mc:Choice>
          <mc:Fallback xmlns="">
            <p:pic>
              <p:nvPicPr>
                <p:cNvPr id="151" name="Entrada de lápiz 150">
                  <a:extLst>
                    <a:ext uri="{FF2B5EF4-FFF2-40B4-BE49-F238E27FC236}">
                      <a16:creationId xmlns:a16="http://schemas.microsoft.com/office/drawing/2014/main" id="{AF48A452-97A0-4DFA-B649-D93B86B347F6}"/>
                    </a:ext>
                  </a:extLst>
                </p:cNvPr>
                <p:cNvPicPr/>
                <p:nvPr/>
              </p:nvPicPr>
              <p:blipFill>
                <a:blip r:embed="rId255"/>
                <a:stretch>
                  <a:fillRect/>
                </a:stretch>
              </p:blipFill>
              <p:spPr>
                <a:xfrm>
                  <a:off x="6544795" y="1659558"/>
                  <a:ext cx="281520" cy="137520"/>
                </a:xfrm>
                <a:prstGeom prst="rect">
                  <a:avLst/>
                </a:prstGeom>
              </p:spPr>
            </p:pic>
          </mc:Fallback>
        </mc:AlternateContent>
      </p:grpSp>
      <p:grpSp>
        <p:nvGrpSpPr>
          <p:cNvPr id="164" name="Grupo 163">
            <a:extLst>
              <a:ext uri="{FF2B5EF4-FFF2-40B4-BE49-F238E27FC236}">
                <a16:creationId xmlns:a16="http://schemas.microsoft.com/office/drawing/2014/main" id="{5856B131-A5E6-49DB-A9D6-58E7EC7DCFC3}"/>
              </a:ext>
            </a:extLst>
          </p:cNvPr>
          <p:cNvGrpSpPr/>
          <p:nvPr/>
        </p:nvGrpSpPr>
        <p:grpSpPr>
          <a:xfrm>
            <a:off x="7061035" y="1799238"/>
            <a:ext cx="1664640" cy="435960"/>
            <a:chOff x="7061035" y="1799238"/>
            <a:chExt cx="1664640" cy="435960"/>
          </a:xfrm>
        </p:grpSpPr>
        <mc:AlternateContent xmlns:mc="http://schemas.openxmlformats.org/markup-compatibility/2006" xmlns:p14="http://schemas.microsoft.com/office/powerpoint/2010/main">
          <mc:Choice Requires="p14">
            <p:contentPart p14:bwMode="auto" r:id="rId256">
              <p14:nvContentPartPr>
                <p14:cNvPr id="155" name="Entrada de lápiz 154">
                  <a:extLst>
                    <a:ext uri="{FF2B5EF4-FFF2-40B4-BE49-F238E27FC236}">
                      <a16:creationId xmlns:a16="http://schemas.microsoft.com/office/drawing/2014/main" id="{6EB2742F-47CE-4530-936D-5A9A991FB2E6}"/>
                    </a:ext>
                  </a:extLst>
                </p14:cNvPr>
                <p14:cNvContentPartPr/>
                <p14:nvPr/>
              </p14:nvContentPartPr>
              <p14:xfrm>
                <a:off x="7061035" y="1852878"/>
                <a:ext cx="115560" cy="168480"/>
              </p14:xfrm>
            </p:contentPart>
          </mc:Choice>
          <mc:Fallback xmlns="">
            <p:pic>
              <p:nvPicPr>
                <p:cNvPr id="155" name="Entrada de lápiz 154">
                  <a:extLst>
                    <a:ext uri="{FF2B5EF4-FFF2-40B4-BE49-F238E27FC236}">
                      <a16:creationId xmlns:a16="http://schemas.microsoft.com/office/drawing/2014/main" id="{6EB2742F-47CE-4530-936D-5A9A991FB2E6}"/>
                    </a:ext>
                  </a:extLst>
                </p:cNvPr>
                <p:cNvPicPr/>
                <p:nvPr/>
              </p:nvPicPr>
              <p:blipFill>
                <a:blip r:embed="rId257"/>
                <a:stretch>
                  <a:fillRect/>
                </a:stretch>
              </p:blipFill>
              <p:spPr>
                <a:xfrm>
                  <a:off x="7052395" y="1843878"/>
                  <a:ext cx="133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Entrada de lápiz 155">
                  <a:extLst>
                    <a:ext uri="{FF2B5EF4-FFF2-40B4-BE49-F238E27FC236}">
                      <a16:creationId xmlns:a16="http://schemas.microsoft.com/office/drawing/2014/main" id="{741BC19C-FC02-42EE-9B68-B678449B1019}"/>
                    </a:ext>
                  </a:extLst>
                </p14:cNvPr>
                <p14:cNvContentPartPr/>
                <p14:nvPr/>
              </p14:nvContentPartPr>
              <p14:xfrm>
                <a:off x="7311955" y="1937118"/>
                <a:ext cx="58320" cy="298080"/>
              </p14:xfrm>
            </p:contentPart>
          </mc:Choice>
          <mc:Fallback xmlns="">
            <p:pic>
              <p:nvPicPr>
                <p:cNvPr id="156" name="Entrada de lápiz 155">
                  <a:extLst>
                    <a:ext uri="{FF2B5EF4-FFF2-40B4-BE49-F238E27FC236}">
                      <a16:creationId xmlns:a16="http://schemas.microsoft.com/office/drawing/2014/main" id="{741BC19C-FC02-42EE-9B68-B678449B1019}"/>
                    </a:ext>
                  </a:extLst>
                </p:cNvPr>
                <p:cNvPicPr/>
                <p:nvPr/>
              </p:nvPicPr>
              <p:blipFill>
                <a:blip r:embed="rId259"/>
                <a:stretch>
                  <a:fillRect/>
                </a:stretch>
              </p:blipFill>
              <p:spPr>
                <a:xfrm>
                  <a:off x="7303315" y="1928118"/>
                  <a:ext cx="759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Entrada de lápiz 156">
                  <a:extLst>
                    <a:ext uri="{FF2B5EF4-FFF2-40B4-BE49-F238E27FC236}">
                      <a16:creationId xmlns:a16="http://schemas.microsoft.com/office/drawing/2014/main" id="{F027C597-D95F-4A4F-B73F-8975AC471CC2}"/>
                    </a:ext>
                  </a:extLst>
                </p14:cNvPr>
                <p14:cNvContentPartPr/>
                <p14:nvPr/>
              </p14:nvContentPartPr>
              <p14:xfrm>
                <a:off x="7212955" y="1883118"/>
                <a:ext cx="275400" cy="156960"/>
              </p14:xfrm>
            </p:contentPart>
          </mc:Choice>
          <mc:Fallback xmlns="">
            <p:pic>
              <p:nvPicPr>
                <p:cNvPr id="157" name="Entrada de lápiz 156">
                  <a:extLst>
                    <a:ext uri="{FF2B5EF4-FFF2-40B4-BE49-F238E27FC236}">
                      <a16:creationId xmlns:a16="http://schemas.microsoft.com/office/drawing/2014/main" id="{F027C597-D95F-4A4F-B73F-8975AC471CC2}"/>
                    </a:ext>
                  </a:extLst>
                </p:cNvPr>
                <p:cNvPicPr/>
                <p:nvPr/>
              </p:nvPicPr>
              <p:blipFill>
                <a:blip r:embed="rId261"/>
                <a:stretch>
                  <a:fillRect/>
                </a:stretch>
              </p:blipFill>
              <p:spPr>
                <a:xfrm>
                  <a:off x="7204315" y="1874118"/>
                  <a:ext cx="2930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8" name="Entrada de lápiz 157">
                  <a:extLst>
                    <a:ext uri="{FF2B5EF4-FFF2-40B4-BE49-F238E27FC236}">
                      <a16:creationId xmlns:a16="http://schemas.microsoft.com/office/drawing/2014/main" id="{CE292E87-1F58-473B-B19A-E41F08CA495C}"/>
                    </a:ext>
                  </a:extLst>
                </p14:cNvPr>
                <p14:cNvContentPartPr/>
                <p14:nvPr/>
              </p14:nvContentPartPr>
              <p14:xfrm>
                <a:off x="7589515" y="1903278"/>
                <a:ext cx="34200" cy="72360"/>
              </p14:xfrm>
            </p:contentPart>
          </mc:Choice>
          <mc:Fallback xmlns="">
            <p:pic>
              <p:nvPicPr>
                <p:cNvPr id="158" name="Entrada de lápiz 157">
                  <a:extLst>
                    <a:ext uri="{FF2B5EF4-FFF2-40B4-BE49-F238E27FC236}">
                      <a16:creationId xmlns:a16="http://schemas.microsoft.com/office/drawing/2014/main" id="{CE292E87-1F58-473B-B19A-E41F08CA495C}"/>
                    </a:ext>
                  </a:extLst>
                </p:cNvPr>
                <p:cNvPicPr/>
                <p:nvPr/>
              </p:nvPicPr>
              <p:blipFill>
                <a:blip r:embed="rId263"/>
                <a:stretch>
                  <a:fillRect/>
                </a:stretch>
              </p:blipFill>
              <p:spPr>
                <a:xfrm>
                  <a:off x="7580515" y="1894278"/>
                  <a:ext cx="518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9" name="Entrada de lápiz 158">
                  <a:extLst>
                    <a:ext uri="{FF2B5EF4-FFF2-40B4-BE49-F238E27FC236}">
                      <a16:creationId xmlns:a16="http://schemas.microsoft.com/office/drawing/2014/main" id="{17C50AE2-63FE-4B59-879C-1744E62927EA}"/>
                    </a:ext>
                  </a:extLst>
                </p14:cNvPr>
                <p14:cNvContentPartPr/>
                <p14:nvPr/>
              </p14:nvContentPartPr>
              <p14:xfrm>
                <a:off x="7525795" y="1889958"/>
                <a:ext cx="248760" cy="76680"/>
              </p14:xfrm>
            </p:contentPart>
          </mc:Choice>
          <mc:Fallback xmlns="">
            <p:pic>
              <p:nvPicPr>
                <p:cNvPr id="159" name="Entrada de lápiz 158">
                  <a:extLst>
                    <a:ext uri="{FF2B5EF4-FFF2-40B4-BE49-F238E27FC236}">
                      <a16:creationId xmlns:a16="http://schemas.microsoft.com/office/drawing/2014/main" id="{17C50AE2-63FE-4B59-879C-1744E62927EA}"/>
                    </a:ext>
                  </a:extLst>
                </p:cNvPr>
                <p:cNvPicPr/>
                <p:nvPr/>
              </p:nvPicPr>
              <p:blipFill>
                <a:blip r:embed="rId265"/>
                <a:stretch>
                  <a:fillRect/>
                </a:stretch>
              </p:blipFill>
              <p:spPr>
                <a:xfrm>
                  <a:off x="7517155" y="1880958"/>
                  <a:ext cx="266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0" name="Entrada de lápiz 159">
                  <a:extLst>
                    <a:ext uri="{FF2B5EF4-FFF2-40B4-BE49-F238E27FC236}">
                      <a16:creationId xmlns:a16="http://schemas.microsoft.com/office/drawing/2014/main" id="{6A6296EC-B091-4578-B919-A258C63D0DFB}"/>
                    </a:ext>
                  </a:extLst>
                </p14:cNvPr>
                <p14:cNvContentPartPr/>
                <p14:nvPr/>
              </p14:nvContentPartPr>
              <p14:xfrm>
                <a:off x="7845115" y="1856838"/>
                <a:ext cx="159120" cy="145800"/>
              </p14:xfrm>
            </p:contentPart>
          </mc:Choice>
          <mc:Fallback xmlns="">
            <p:pic>
              <p:nvPicPr>
                <p:cNvPr id="160" name="Entrada de lápiz 159">
                  <a:extLst>
                    <a:ext uri="{FF2B5EF4-FFF2-40B4-BE49-F238E27FC236}">
                      <a16:creationId xmlns:a16="http://schemas.microsoft.com/office/drawing/2014/main" id="{6A6296EC-B091-4578-B919-A258C63D0DFB}"/>
                    </a:ext>
                  </a:extLst>
                </p:cNvPr>
                <p:cNvPicPr/>
                <p:nvPr/>
              </p:nvPicPr>
              <p:blipFill>
                <a:blip r:embed="rId267"/>
                <a:stretch>
                  <a:fillRect/>
                </a:stretch>
              </p:blipFill>
              <p:spPr>
                <a:xfrm>
                  <a:off x="7836475" y="1848198"/>
                  <a:ext cx="176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1" name="Entrada de lápiz 160">
                  <a:extLst>
                    <a:ext uri="{FF2B5EF4-FFF2-40B4-BE49-F238E27FC236}">
                      <a16:creationId xmlns:a16="http://schemas.microsoft.com/office/drawing/2014/main" id="{762FA519-A063-4418-B48F-B969945DDDF8}"/>
                    </a:ext>
                  </a:extLst>
                </p14:cNvPr>
                <p14:cNvContentPartPr/>
                <p14:nvPr/>
              </p14:nvContentPartPr>
              <p14:xfrm>
                <a:off x="8085235" y="1944678"/>
                <a:ext cx="32400" cy="11160"/>
              </p14:xfrm>
            </p:contentPart>
          </mc:Choice>
          <mc:Fallback xmlns="">
            <p:pic>
              <p:nvPicPr>
                <p:cNvPr id="161" name="Entrada de lápiz 160">
                  <a:extLst>
                    <a:ext uri="{FF2B5EF4-FFF2-40B4-BE49-F238E27FC236}">
                      <a16:creationId xmlns:a16="http://schemas.microsoft.com/office/drawing/2014/main" id="{762FA519-A063-4418-B48F-B969945DDDF8}"/>
                    </a:ext>
                  </a:extLst>
                </p:cNvPr>
                <p:cNvPicPr/>
                <p:nvPr/>
              </p:nvPicPr>
              <p:blipFill>
                <a:blip r:embed="rId269"/>
                <a:stretch>
                  <a:fillRect/>
                </a:stretch>
              </p:blipFill>
              <p:spPr>
                <a:xfrm>
                  <a:off x="8076235" y="1936038"/>
                  <a:ext cx="50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Entrada de lápiz 161">
                  <a:extLst>
                    <a:ext uri="{FF2B5EF4-FFF2-40B4-BE49-F238E27FC236}">
                      <a16:creationId xmlns:a16="http://schemas.microsoft.com/office/drawing/2014/main" id="{CAF901F7-D569-4FF7-B9E9-F609B1F9B0E9}"/>
                    </a:ext>
                  </a:extLst>
                </p14:cNvPr>
                <p14:cNvContentPartPr/>
                <p14:nvPr/>
              </p14:nvContentPartPr>
              <p14:xfrm>
                <a:off x="8250835" y="1799238"/>
                <a:ext cx="207720" cy="187200"/>
              </p14:xfrm>
            </p:contentPart>
          </mc:Choice>
          <mc:Fallback xmlns="">
            <p:pic>
              <p:nvPicPr>
                <p:cNvPr id="162" name="Entrada de lápiz 161">
                  <a:extLst>
                    <a:ext uri="{FF2B5EF4-FFF2-40B4-BE49-F238E27FC236}">
                      <a16:creationId xmlns:a16="http://schemas.microsoft.com/office/drawing/2014/main" id="{CAF901F7-D569-4FF7-B9E9-F609B1F9B0E9}"/>
                    </a:ext>
                  </a:extLst>
                </p:cNvPr>
                <p:cNvPicPr/>
                <p:nvPr/>
              </p:nvPicPr>
              <p:blipFill>
                <a:blip r:embed="rId271"/>
                <a:stretch>
                  <a:fillRect/>
                </a:stretch>
              </p:blipFill>
              <p:spPr>
                <a:xfrm>
                  <a:off x="8241835" y="1790238"/>
                  <a:ext cx="225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Entrada de lápiz 162">
                  <a:extLst>
                    <a:ext uri="{FF2B5EF4-FFF2-40B4-BE49-F238E27FC236}">
                      <a16:creationId xmlns:a16="http://schemas.microsoft.com/office/drawing/2014/main" id="{AB21A8B1-282B-427E-9951-720ABEDF0265}"/>
                    </a:ext>
                  </a:extLst>
                </p14:cNvPr>
                <p14:cNvContentPartPr/>
                <p14:nvPr/>
              </p14:nvContentPartPr>
              <p14:xfrm>
                <a:off x="8522995" y="1863678"/>
                <a:ext cx="202680" cy="164160"/>
              </p14:xfrm>
            </p:contentPart>
          </mc:Choice>
          <mc:Fallback xmlns="">
            <p:pic>
              <p:nvPicPr>
                <p:cNvPr id="163" name="Entrada de lápiz 162">
                  <a:extLst>
                    <a:ext uri="{FF2B5EF4-FFF2-40B4-BE49-F238E27FC236}">
                      <a16:creationId xmlns:a16="http://schemas.microsoft.com/office/drawing/2014/main" id="{AB21A8B1-282B-427E-9951-720ABEDF0265}"/>
                    </a:ext>
                  </a:extLst>
                </p:cNvPr>
                <p:cNvPicPr/>
                <p:nvPr/>
              </p:nvPicPr>
              <p:blipFill>
                <a:blip r:embed="rId273"/>
                <a:stretch>
                  <a:fillRect/>
                </a:stretch>
              </p:blipFill>
              <p:spPr>
                <a:xfrm>
                  <a:off x="8513995" y="1855038"/>
                  <a:ext cx="22032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165" name="Entrada de lápiz 164">
                <a:extLst>
                  <a:ext uri="{FF2B5EF4-FFF2-40B4-BE49-F238E27FC236}">
                    <a16:creationId xmlns:a16="http://schemas.microsoft.com/office/drawing/2014/main" id="{816DDC48-CD8F-49DF-A457-09557ADA3924}"/>
                  </a:ext>
                </a:extLst>
              </p14:cNvPr>
              <p14:cNvContentPartPr/>
              <p14:nvPr/>
            </p14:nvContentPartPr>
            <p14:xfrm>
              <a:off x="6092635" y="3112518"/>
              <a:ext cx="148320" cy="6480"/>
            </p14:xfrm>
          </p:contentPart>
        </mc:Choice>
        <mc:Fallback xmlns="">
          <p:pic>
            <p:nvPicPr>
              <p:cNvPr id="165" name="Entrada de lápiz 164">
                <a:extLst>
                  <a:ext uri="{FF2B5EF4-FFF2-40B4-BE49-F238E27FC236}">
                    <a16:creationId xmlns:a16="http://schemas.microsoft.com/office/drawing/2014/main" id="{816DDC48-CD8F-49DF-A457-09557ADA3924}"/>
                  </a:ext>
                </a:extLst>
              </p:cNvPr>
              <p:cNvPicPr/>
              <p:nvPr/>
            </p:nvPicPr>
            <p:blipFill>
              <a:blip r:embed="rId275"/>
              <a:stretch>
                <a:fillRect/>
              </a:stretch>
            </p:blipFill>
            <p:spPr>
              <a:xfrm>
                <a:off x="6083635" y="3103518"/>
                <a:ext cx="165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Entrada de lápiz 165">
                <a:extLst>
                  <a:ext uri="{FF2B5EF4-FFF2-40B4-BE49-F238E27FC236}">
                    <a16:creationId xmlns:a16="http://schemas.microsoft.com/office/drawing/2014/main" id="{5E3C3E5F-EE34-40BA-8B2E-1F57530CCFCA}"/>
                  </a:ext>
                </a:extLst>
              </p14:cNvPr>
              <p14:cNvContentPartPr/>
              <p14:nvPr/>
            </p14:nvContentPartPr>
            <p14:xfrm>
              <a:off x="6126835" y="3194238"/>
              <a:ext cx="127800" cy="9360"/>
            </p14:xfrm>
          </p:contentPart>
        </mc:Choice>
        <mc:Fallback xmlns="">
          <p:pic>
            <p:nvPicPr>
              <p:cNvPr id="166" name="Entrada de lápiz 165">
                <a:extLst>
                  <a:ext uri="{FF2B5EF4-FFF2-40B4-BE49-F238E27FC236}">
                    <a16:creationId xmlns:a16="http://schemas.microsoft.com/office/drawing/2014/main" id="{5E3C3E5F-EE34-40BA-8B2E-1F57530CCFCA}"/>
                  </a:ext>
                </a:extLst>
              </p:cNvPr>
              <p:cNvPicPr/>
              <p:nvPr/>
            </p:nvPicPr>
            <p:blipFill>
              <a:blip r:embed="rId277"/>
              <a:stretch>
                <a:fillRect/>
              </a:stretch>
            </p:blipFill>
            <p:spPr>
              <a:xfrm>
                <a:off x="6117835" y="3185598"/>
                <a:ext cx="145440" cy="27000"/>
              </a:xfrm>
              <a:prstGeom prst="rect">
                <a:avLst/>
              </a:prstGeom>
            </p:spPr>
          </p:pic>
        </mc:Fallback>
      </mc:AlternateContent>
      <p:grpSp>
        <p:nvGrpSpPr>
          <p:cNvPr id="187" name="Grupo 186">
            <a:extLst>
              <a:ext uri="{FF2B5EF4-FFF2-40B4-BE49-F238E27FC236}">
                <a16:creationId xmlns:a16="http://schemas.microsoft.com/office/drawing/2014/main" id="{41CC1A3B-5C4B-4E97-A7DE-9A048956BB62}"/>
              </a:ext>
            </a:extLst>
          </p:cNvPr>
          <p:cNvGrpSpPr/>
          <p:nvPr/>
        </p:nvGrpSpPr>
        <p:grpSpPr>
          <a:xfrm>
            <a:off x="6421315" y="2884998"/>
            <a:ext cx="2120040" cy="550800"/>
            <a:chOff x="6421315" y="2884998"/>
            <a:chExt cx="2120040" cy="550800"/>
          </a:xfrm>
        </p:grpSpPr>
        <mc:AlternateContent xmlns:mc="http://schemas.openxmlformats.org/markup-compatibility/2006" xmlns:p14="http://schemas.microsoft.com/office/powerpoint/2010/main">
          <mc:Choice Requires="p14">
            <p:contentPart p14:bwMode="auto" r:id="rId278">
              <p14:nvContentPartPr>
                <p14:cNvPr id="167" name="Entrada de lápiz 166">
                  <a:extLst>
                    <a:ext uri="{FF2B5EF4-FFF2-40B4-BE49-F238E27FC236}">
                      <a16:creationId xmlns:a16="http://schemas.microsoft.com/office/drawing/2014/main" id="{1682A8A7-CA9F-4D64-9DA0-B903011422A7}"/>
                    </a:ext>
                  </a:extLst>
                </p14:cNvPr>
                <p14:cNvContentPartPr/>
                <p14:nvPr/>
              </p14:nvContentPartPr>
              <p14:xfrm>
                <a:off x="6448675" y="2953398"/>
                <a:ext cx="27000" cy="134640"/>
              </p14:xfrm>
            </p:contentPart>
          </mc:Choice>
          <mc:Fallback xmlns="">
            <p:pic>
              <p:nvPicPr>
                <p:cNvPr id="167" name="Entrada de lápiz 166">
                  <a:extLst>
                    <a:ext uri="{FF2B5EF4-FFF2-40B4-BE49-F238E27FC236}">
                      <a16:creationId xmlns:a16="http://schemas.microsoft.com/office/drawing/2014/main" id="{1682A8A7-CA9F-4D64-9DA0-B903011422A7}"/>
                    </a:ext>
                  </a:extLst>
                </p:cNvPr>
                <p:cNvPicPr/>
                <p:nvPr/>
              </p:nvPicPr>
              <p:blipFill>
                <a:blip r:embed="rId279"/>
                <a:stretch>
                  <a:fillRect/>
                </a:stretch>
              </p:blipFill>
              <p:spPr>
                <a:xfrm>
                  <a:off x="6439675" y="2944398"/>
                  <a:ext cx="44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Entrada de lápiz 167">
                  <a:extLst>
                    <a:ext uri="{FF2B5EF4-FFF2-40B4-BE49-F238E27FC236}">
                      <a16:creationId xmlns:a16="http://schemas.microsoft.com/office/drawing/2014/main" id="{FF2F6B11-D61C-4986-864E-6667240E3B0C}"/>
                    </a:ext>
                  </a:extLst>
                </p14:cNvPr>
                <p14:cNvContentPartPr/>
                <p14:nvPr/>
              </p14:nvContentPartPr>
              <p14:xfrm>
                <a:off x="6539395" y="2979678"/>
                <a:ext cx="99000" cy="102600"/>
              </p14:xfrm>
            </p:contentPart>
          </mc:Choice>
          <mc:Fallback xmlns="">
            <p:pic>
              <p:nvPicPr>
                <p:cNvPr id="168" name="Entrada de lápiz 167">
                  <a:extLst>
                    <a:ext uri="{FF2B5EF4-FFF2-40B4-BE49-F238E27FC236}">
                      <a16:creationId xmlns:a16="http://schemas.microsoft.com/office/drawing/2014/main" id="{FF2F6B11-D61C-4986-864E-6667240E3B0C}"/>
                    </a:ext>
                  </a:extLst>
                </p:cNvPr>
                <p:cNvPicPr/>
                <p:nvPr/>
              </p:nvPicPr>
              <p:blipFill>
                <a:blip r:embed="rId281"/>
                <a:stretch>
                  <a:fillRect/>
                </a:stretch>
              </p:blipFill>
              <p:spPr>
                <a:xfrm>
                  <a:off x="6530395" y="2971038"/>
                  <a:ext cx="116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Entrada de lápiz 168">
                  <a:extLst>
                    <a:ext uri="{FF2B5EF4-FFF2-40B4-BE49-F238E27FC236}">
                      <a16:creationId xmlns:a16="http://schemas.microsoft.com/office/drawing/2014/main" id="{6025D52A-A5FF-4C5D-9E09-149EB3DDC160}"/>
                    </a:ext>
                  </a:extLst>
                </p14:cNvPr>
                <p14:cNvContentPartPr/>
                <p14:nvPr/>
              </p14:nvContentPartPr>
              <p14:xfrm>
                <a:off x="6712555" y="2934678"/>
                <a:ext cx="169200" cy="135000"/>
              </p14:xfrm>
            </p:contentPart>
          </mc:Choice>
          <mc:Fallback xmlns="">
            <p:pic>
              <p:nvPicPr>
                <p:cNvPr id="169" name="Entrada de lápiz 168">
                  <a:extLst>
                    <a:ext uri="{FF2B5EF4-FFF2-40B4-BE49-F238E27FC236}">
                      <a16:creationId xmlns:a16="http://schemas.microsoft.com/office/drawing/2014/main" id="{6025D52A-A5FF-4C5D-9E09-149EB3DDC160}"/>
                    </a:ext>
                  </a:extLst>
                </p:cNvPr>
                <p:cNvPicPr/>
                <p:nvPr/>
              </p:nvPicPr>
              <p:blipFill>
                <a:blip r:embed="rId283"/>
                <a:stretch>
                  <a:fillRect/>
                </a:stretch>
              </p:blipFill>
              <p:spPr>
                <a:xfrm>
                  <a:off x="6703915" y="2926038"/>
                  <a:ext cx="186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Entrada de lápiz 169">
                  <a:extLst>
                    <a:ext uri="{FF2B5EF4-FFF2-40B4-BE49-F238E27FC236}">
                      <a16:creationId xmlns:a16="http://schemas.microsoft.com/office/drawing/2014/main" id="{BC8AF54C-3139-46D8-AD57-7FF6419A683F}"/>
                    </a:ext>
                  </a:extLst>
                </p14:cNvPr>
                <p14:cNvContentPartPr/>
                <p14:nvPr/>
              </p14:nvContentPartPr>
              <p14:xfrm>
                <a:off x="6421315" y="3148158"/>
                <a:ext cx="547560" cy="28440"/>
              </p14:xfrm>
            </p:contentPart>
          </mc:Choice>
          <mc:Fallback xmlns="">
            <p:pic>
              <p:nvPicPr>
                <p:cNvPr id="170" name="Entrada de lápiz 169">
                  <a:extLst>
                    <a:ext uri="{FF2B5EF4-FFF2-40B4-BE49-F238E27FC236}">
                      <a16:creationId xmlns:a16="http://schemas.microsoft.com/office/drawing/2014/main" id="{BC8AF54C-3139-46D8-AD57-7FF6419A683F}"/>
                    </a:ext>
                  </a:extLst>
                </p:cNvPr>
                <p:cNvPicPr/>
                <p:nvPr/>
              </p:nvPicPr>
              <p:blipFill>
                <a:blip r:embed="rId285"/>
                <a:stretch>
                  <a:fillRect/>
                </a:stretch>
              </p:blipFill>
              <p:spPr>
                <a:xfrm>
                  <a:off x="6412675" y="3139158"/>
                  <a:ext cx="565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Entrada de lápiz 170">
                  <a:extLst>
                    <a:ext uri="{FF2B5EF4-FFF2-40B4-BE49-F238E27FC236}">
                      <a16:creationId xmlns:a16="http://schemas.microsoft.com/office/drawing/2014/main" id="{997ABB8F-37B8-49B0-9D99-C2A1C0E5002E}"/>
                    </a:ext>
                  </a:extLst>
                </p14:cNvPr>
                <p14:cNvContentPartPr/>
                <p14:nvPr/>
              </p14:nvContentPartPr>
              <p14:xfrm>
                <a:off x="6590875" y="3270198"/>
                <a:ext cx="174600" cy="165600"/>
              </p14:xfrm>
            </p:contentPart>
          </mc:Choice>
          <mc:Fallback xmlns="">
            <p:pic>
              <p:nvPicPr>
                <p:cNvPr id="171" name="Entrada de lápiz 170">
                  <a:extLst>
                    <a:ext uri="{FF2B5EF4-FFF2-40B4-BE49-F238E27FC236}">
                      <a16:creationId xmlns:a16="http://schemas.microsoft.com/office/drawing/2014/main" id="{997ABB8F-37B8-49B0-9D99-C2A1C0E5002E}"/>
                    </a:ext>
                  </a:extLst>
                </p:cNvPr>
                <p:cNvPicPr/>
                <p:nvPr/>
              </p:nvPicPr>
              <p:blipFill>
                <a:blip r:embed="rId287"/>
                <a:stretch>
                  <a:fillRect/>
                </a:stretch>
              </p:blipFill>
              <p:spPr>
                <a:xfrm>
                  <a:off x="6581875" y="3261198"/>
                  <a:ext cx="192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Entrada de lápiz 171">
                  <a:extLst>
                    <a:ext uri="{FF2B5EF4-FFF2-40B4-BE49-F238E27FC236}">
                      <a16:creationId xmlns:a16="http://schemas.microsoft.com/office/drawing/2014/main" id="{399487F3-E95A-4598-B491-56270EFCD1C8}"/>
                    </a:ext>
                  </a:extLst>
                </p14:cNvPr>
                <p14:cNvContentPartPr/>
                <p14:nvPr/>
              </p14:nvContentPartPr>
              <p14:xfrm>
                <a:off x="7056715" y="2973198"/>
                <a:ext cx="127800" cy="190800"/>
              </p14:xfrm>
            </p:contentPart>
          </mc:Choice>
          <mc:Fallback xmlns="">
            <p:pic>
              <p:nvPicPr>
                <p:cNvPr id="172" name="Entrada de lápiz 171">
                  <a:extLst>
                    <a:ext uri="{FF2B5EF4-FFF2-40B4-BE49-F238E27FC236}">
                      <a16:creationId xmlns:a16="http://schemas.microsoft.com/office/drawing/2014/main" id="{399487F3-E95A-4598-B491-56270EFCD1C8}"/>
                    </a:ext>
                  </a:extLst>
                </p:cNvPr>
                <p:cNvPicPr/>
                <p:nvPr/>
              </p:nvPicPr>
              <p:blipFill>
                <a:blip r:embed="rId289"/>
                <a:stretch>
                  <a:fillRect/>
                </a:stretch>
              </p:blipFill>
              <p:spPr>
                <a:xfrm>
                  <a:off x="7048075" y="2964558"/>
                  <a:ext cx="145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3" name="Entrada de lápiz 172">
                  <a:extLst>
                    <a:ext uri="{FF2B5EF4-FFF2-40B4-BE49-F238E27FC236}">
                      <a16:creationId xmlns:a16="http://schemas.microsoft.com/office/drawing/2014/main" id="{E080871C-E3D2-407B-AE34-550F8838BA23}"/>
                    </a:ext>
                  </a:extLst>
                </p14:cNvPr>
                <p14:cNvContentPartPr/>
                <p14:nvPr/>
              </p14:nvContentPartPr>
              <p14:xfrm>
                <a:off x="7267315" y="3083718"/>
                <a:ext cx="183240" cy="132480"/>
              </p14:xfrm>
            </p:contentPart>
          </mc:Choice>
          <mc:Fallback xmlns="">
            <p:pic>
              <p:nvPicPr>
                <p:cNvPr id="173" name="Entrada de lápiz 172">
                  <a:extLst>
                    <a:ext uri="{FF2B5EF4-FFF2-40B4-BE49-F238E27FC236}">
                      <a16:creationId xmlns:a16="http://schemas.microsoft.com/office/drawing/2014/main" id="{E080871C-E3D2-407B-AE34-550F8838BA23}"/>
                    </a:ext>
                  </a:extLst>
                </p:cNvPr>
                <p:cNvPicPr/>
                <p:nvPr/>
              </p:nvPicPr>
              <p:blipFill>
                <a:blip r:embed="rId291"/>
                <a:stretch>
                  <a:fillRect/>
                </a:stretch>
              </p:blipFill>
              <p:spPr>
                <a:xfrm>
                  <a:off x="7258315" y="3074718"/>
                  <a:ext cx="200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Entrada de lápiz 174">
                  <a:extLst>
                    <a:ext uri="{FF2B5EF4-FFF2-40B4-BE49-F238E27FC236}">
                      <a16:creationId xmlns:a16="http://schemas.microsoft.com/office/drawing/2014/main" id="{37DDF53E-4C03-4CAC-9EE6-3F090230964A}"/>
                    </a:ext>
                  </a:extLst>
                </p14:cNvPr>
                <p14:cNvContentPartPr/>
                <p14:nvPr/>
              </p14:nvContentPartPr>
              <p14:xfrm>
                <a:off x="7573315" y="3000198"/>
                <a:ext cx="28080" cy="156960"/>
              </p14:xfrm>
            </p:contentPart>
          </mc:Choice>
          <mc:Fallback xmlns="">
            <p:pic>
              <p:nvPicPr>
                <p:cNvPr id="175" name="Entrada de lápiz 174">
                  <a:extLst>
                    <a:ext uri="{FF2B5EF4-FFF2-40B4-BE49-F238E27FC236}">
                      <a16:creationId xmlns:a16="http://schemas.microsoft.com/office/drawing/2014/main" id="{37DDF53E-4C03-4CAC-9EE6-3F090230964A}"/>
                    </a:ext>
                  </a:extLst>
                </p:cNvPr>
                <p:cNvPicPr/>
                <p:nvPr/>
              </p:nvPicPr>
              <p:blipFill>
                <a:blip r:embed="rId293"/>
                <a:stretch>
                  <a:fillRect/>
                </a:stretch>
              </p:blipFill>
              <p:spPr>
                <a:xfrm>
                  <a:off x="7564675" y="2991198"/>
                  <a:ext cx="45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Entrada de lápiz 175">
                  <a:extLst>
                    <a:ext uri="{FF2B5EF4-FFF2-40B4-BE49-F238E27FC236}">
                      <a16:creationId xmlns:a16="http://schemas.microsoft.com/office/drawing/2014/main" id="{8A17C463-1E53-42AD-B2CD-2689294DAB5F}"/>
                    </a:ext>
                  </a:extLst>
                </p14:cNvPr>
                <p14:cNvContentPartPr/>
                <p14:nvPr/>
              </p14:nvContentPartPr>
              <p14:xfrm>
                <a:off x="7513915" y="3113598"/>
                <a:ext cx="116280" cy="14400"/>
              </p14:xfrm>
            </p:contentPart>
          </mc:Choice>
          <mc:Fallback xmlns="">
            <p:pic>
              <p:nvPicPr>
                <p:cNvPr id="176" name="Entrada de lápiz 175">
                  <a:extLst>
                    <a:ext uri="{FF2B5EF4-FFF2-40B4-BE49-F238E27FC236}">
                      <a16:creationId xmlns:a16="http://schemas.microsoft.com/office/drawing/2014/main" id="{8A17C463-1E53-42AD-B2CD-2689294DAB5F}"/>
                    </a:ext>
                  </a:extLst>
                </p:cNvPr>
                <p:cNvPicPr/>
                <p:nvPr/>
              </p:nvPicPr>
              <p:blipFill>
                <a:blip r:embed="rId295"/>
                <a:stretch>
                  <a:fillRect/>
                </a:stretch>
              </p:blipFill>
              <p:spPr>
                <a:xfrm>
                  <a:off x="7505275" y="3104958"/>
                  <a:ext cx="133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Entrada de lápiz 176">
                  <a:extLst>
                    <a:ext uri="{FF2B5EF4-FFF2-40B4-BE49-F238E27FC236}">
                      <a16:creationId xmlns:a16="http://schemas.microsoft.com/office/drawing/2014/main" id="{1777070E-A882-45ED-A486-7EBAB0932B99}"/>
                    </a:ext>
                  </a:extLst>
                </p14:cNvPr>
                <p14:cNvContentPartPr/>
                <p14:nvPr/>
              </p14:nvContentPartPr>
              <p14:xfrm>
                <a:off x="7700035" y="2884998"/>
                <a:ext cx="224640" cy="252360"/>
              </p14:xfrm>
            </p:contentPart>
          </mc:Choice>
          <mc:Fallback xmlns="">
            <p:pic>
              <p:nvPicPr>
                <p:cNvPr id="177" name="Entrada de lápiz 176">
                  <a:extLst>
                    <a:ext uri="{FF2B5EF4-FFF2-40B4-BE49-F238E27FC236}">
                      <a16:creationId xmlns:a16="http://schemas.microsoft.com/office/drawing/2014/main" id="{1777070E-A882-45ED-A486-7EBAB0932B99}"/>
                    </a:ext>
                  </a:extLst>
                </p:cNvPr>
                <p:cNvPicPr/>
                <p:nvPr/>
              </p:nvPicPr>
              <p:blipFill>
                <a:blip r:embed="rId297"/>
                <a:stretch>
                  <a:fillRect/>
                </a:stretch>
              </p:blipFill>
              <p:spPr>
                <a:xfrm>
                  <a:off x="7691395" y="2876358"/>
                  <a:ext cx="242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Entrada de lápiz 177">
                  <a:extLst>
                    <a:ext uri="{FF2B5EF4-FFF2-40B4-BE49-F238E27FC236}">
                      <a16:creationId xmlns:a16="http://schemas.microsoft.com/office/drawing/2014/main" id="{2296B80E-AB4D-4550-A88F-4FCE7CDA09CB}"/>
                    </a:ext>
                  </a:extLst>
                </p14:cNvPr>
                <p14:cNvContentPartPr/>
                <p14:nvPr/>
              </p14:nvContentPartPr>
              <p14:xfrm>
                <a:off x="7916035" y="3039078"/>
                <a:ext cx="124560" cy="145440"/>
              </p14:xfrm>
            </p:contentPart>
          </mc:Choice>
          <mc:Fallback xmlns="">
            <p:pic>
              <p:nvPicPr>
                <p:cNvPr id="178" name="Entrada de lápiz 177">
                  <a:extLst>
                    <a:ext uri="{FF2B5EF4-FFF2-40B4-BE49-F238E27FC236}">
                      <a16:creationId xmlns:a16="http://schemas.microsoft.com/office/drawing/2014/main" id="{2296B80E-AB4D-4550-A88F-4FCE7CDA09CB}"/>
                    </a:ext>
                  </a:extLst>
                </p:cNvPr>
                <p:cNvPicPr/>
                <p:nvPr/>
              </p:nvPicPr>
              <p:blipFill>
                <a:blip r:embed="rId299"/>
                <a:stretch>
                  <a:fillRect/>
                </a:stretch>
              </p:blipFill>
              <p:spPr>
                <a:xfrm>
                  <a:off x="7907395" y="3030438"/>
                  <a:ext cx="142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Entrada de lápiz 178">
                  <a:extLst>
                    <a:ext uri="{FF2B5EF4-FFF2-40B4-BE49-F238E27FC236}">
                      <a16:creationId xmlns:a16="http://schemas.microsoft.com/office/drawing/2014/main" id="{34185D91-65D8-4D7E-937E-A982F2786514}"/>
                    </a:ext>
                  </a:extLst>
                </p14:cNvPr>
                <p14:cNvContentPartPr/>
                <p14:nvPr/>
              </p14:nvContentPartPr>
              <p14:xfrm>
                <a:off x="8063635" y="3091998"/>
                <a:ext cx="120960" cy="108360"/>
              </p14:xfrm>
            </p:contentPart>
          </mc:Choice>
          <mc:Fallback xmlns="">
            <p:pic>
              <p:nvPicPr>
                <p:cNvPr id="179" name="Entrada de lápiz 178">
                  <a:extLst>
                    <a:ext uri="{FF2B5EF4-FFF2-40B4-BE49-F238E27FC236}">
                      <a16:creationId xmlns:a16="http://schemas.microsoft.com/office/drawing/2014/main" id="{34185D91-65D8-4D7E-937E-A982F2786514}"/>
                    </a:ext>
                  </a:extLst>
                </p:cNvPr>
                <p:cNvPicPr/>
                <p:nvPr/>
              </p:nvPicPr>
              <p:blipFill>
                <a:blip r:embed="rId301"/>
                <a:stretch>
                  <a:fillRect/>
                </a:stretch>
              </p:blipFill>
              <p:spPr>
                <a:xfrm>
                  <a:off x="8054635" y="3082998"/>
                  <a:ext cx="138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Entrada de lápiz 179">
                  <a:extLst>
                    <a:ext uri="{FF2B5EF4-FFF2-40B4-BE49-F238E27FC236}">
                      <a16:creationId xmlns:a16="http://schemas.microsoft.com/office/drawing/2014/main" id="{3A85519E-B183-4175-9986-7538B7EC96CD}"/>
                    </a:ext>
                  </a:extLst>
                </p14:cNvPr>
                <p14:cNvContentPartPr/>
                <p14:nvPr/>
              </p14:nvContentPartPr>
              <p14:xfrm>
                <a:off x="8049235" y="3147798"/>
                <a:ext cx="98280" cy="17280"/>
              </p14:xfrm>
            </p:contentPart>
          </mc:Choice>
          <mc:Fallback xmlns="">
            <p:pic>
              <p:nvPicPr>
                <p:cNvPr id="180" name="Entrada de lápiz 179">
                  <a:extLst>
                    <a:ext uri="{FF2B5EF4-FFF2-40B4-BE49-F238E27FC236}">
                      <a16:creationId xmlns:a16="http://schemas.microsoft.com/office/drawing/2014/main" id="{3A85519E-B183-4175-9986-7538B7EC96CD}"/>
                    </a:ext>
                  </a:extLst>
                </p:cNvPr>
                <p:cNvPicPr/>
                <p:nvPr/>
              </p:nvPicPr>
              <p:blipFill>
                <a:blip r:embed="rId303"/>
                <a:stretch>
                  <a:fillRect/>
                </a:stretch>
              </p:blipFill>
              <p:spPr>
                <a:xfrm>
                  <a:off x="8040595" y="3139158"/>
                  <a:ext cx="115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Entrada de lápiz 180">
                  <a:extLst>
                    <a:ext uri="{FF2B5EF4-FFF2-40B4-BE49-F238E27FC236}">
                      <a16:creationId xmlns:a16="http://schemas.microsoft.com/office/drawing/2014/main" id="{22EA2ED0-2BDD-443A-9602-B0DC24BD067B}"/>
                    </a:ext>
                  </a:extLst>
                </p14:cNvPr>
                <p14:cNvContentPartPr/>
                <p14:nvPr/>
              </p14:nvContentPartPr>
              <p14:xfrm>
                <a:off x="8031955" y="3076878"/>
                <a:ext cx="199440" cy="41040"/>
              </p14:xfrm>
            </p:contentPart>
          </mc:Choice>
          <mc:Fallback xmlns="">
            <p:pic>
              <p:nvPicPr>
                <p:cNvPr id="181" name="Entrada de lápiz 180">
                  <a:extLst>
                    <a:ext uri="{FF2B5EF4-FFF2-40B4-BE49-F238E27FC236}">
                      <a16:creationId xmlns:a16="http://schemas.microsoft.com/office/drawing/2014/main" id="{22EA2ED0-2BDD-443A-9602-B0DC24BD067B}"/>
                    </a:ext>
                  </a:extLst>
                </p:cNvPr>
                <p:cNvPicPr/>
                <p:nvPr/>
              </p:nvPicPr>
              <p:blipFill>
                <a:blip r:embed="rId305"/>
                <a:stretch>
                  <a:fillRect/>
                </a:stretch>
              </p:blipFill>
              <p:spPr>
                <a:xfrm>
                  <a:off x="8023315" y="3067878"/>
                  <a:ext cx="217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2" name="Entrada de lápiz 181">
                  <a:extLst>
                    <a:ext uri="{FF2B5EF4-FFF2-40B4-BE49-F238E27FC236}">
                      <a16:creationId xmlns:a16="http://schemas.microsoft.com/office/drawing/2014/main" id="{D5FE9F75-0C10-4254-929C-ABCFC303D516}"/>
                    </a:ext>
                  </a:extLst>
                </p14:cNvPr>
                <p14:cNvContentPartPr/>
                <p14:nvPr/>
              </p14:nvContentPartPr>
              <p14:xfrm>
                <a:off x="8432635" y="2967078"/>
                <a:ext cx="54720" cy="173520"/>
              </p14:xfrm>
            </p:contentPart>
          </mc:Choice>
          <mc:Fallback xmlns="">
            <p:pic>
              <p:nvPicPr>
                <p:cNvPr id="182" name="Entrada de lápiz 181">
                  <a:extLst>
                    <a:ext uri="{FF2B5EF4-FFF2-40B4-BE49-F238E27FC236}">
                      <a16:creationId xmlns:a16="http://schemas.microsoft.com/office/drawing/2014/main" id="{D5FE9F75-0C10-4254-929C-ABCFC303D516}"/>
                    </a:ext>
                  </a:extLst>
                </p:cNvPr>
                <p:cNvPicPr/>
                <p:nvPr/>
              </p:nvPicPr>
              <p:blipFill>
                <a:blip r:embed="rId307"/>
                <a:stretch>
                  <a:fillRect/>
                </a:stretch>
              </p:blipFill>
              <p:spPr>
                <a:xfrm>
                  <a:off x="8423995" y="2958438"/>
                  <a:ext cx="72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3" name="Entrada de lápiz 182">
                  <a:extLst>
                    <a:ext uri="{FF2B5EF4-FFF2-40B4-BE49-F238E27FC236}">
                      <a16:creationId xmlns:a16="http://schemas.microsoft.com/office/drawing/2014/main" id="{7E0610FF-3B7F-4465-AC88-679B2C14E82F}"/>
                    </a:ext>
                  </a:extLst>
                </p14:cNvPr>
                <p14:cNvContentPartPr/>
                <p14:nvPr/>
              </p14:nvContentPartPr>
              <p14:xfrm>
                <a:off x="8367835" y="3087678"/>
                <a:ext cx="173520" cy="24120"/>
              </p14:xfrm>
            </p:contentPart>
          </mc:Choice>
          <mc:Fallback xmlns="">
            <p:pic>
              <p:nvPicPr>
                <p:cNvPr id="183" name="Entrada de lápiz 182">
                  <a:extLst>
                    <a:ext uri="{FF2B5EF4-FFF2-40B4-BE49-F238E27FC236}">
                      <a16:creationId xmlns:a16="http://schemas.microsoft.com/office/drawing/2014/main" id="{7E0610FF-3B7F-4465-AC88-679B2C14E82F}"/>
                    </a:ext>
                  </a:extLst>
                </p:cNvPr>
                <p:cNvPicPr/>
                <p:nvPr/>
              </p:nvPicPr>
              <p:blipFill>
                <a:blip r:embed="rId309"/>
                <a:stretch>
                  <a:fillRect/>
                </a:stretch>
              </p:blipFill>
              <p:spPr>
                <a:xfrm>
                  <a:off x="8358835" y="3079038"/>
                  <a:ext cx="191160" cy="41760"/>
                </a:xfrm>
                <a:prstGeom prst="rect">
                  <a:avLst/>
                </a:prstGeom>
              </p:spPr>
            </p:pic>
          </mc:Fallback>
        </mc:AlternateContent>
      </p:grpSp>
      <p:grpSp>
        <p:nvGrpSpPr>
          <p:cNvPr id="197" name="Grupo 196">
            <a:extLst>
              <a:ext uri="{FF2B5EF4-FFF2-40B4-BE49-F238E27FC236}">
                <a16:creationId xmlns:a16="http://schemas.microsoft.com/office/drawing/2014/main" id="{2B9B8AFD-DC91-4AD9-A578-05E52DD0B0C2}"/>
              </a:ext>
            </a:extLst>
          </p:cNvPr>
          <p:cNvGrpSpPr/>
          <p:nvPr/>
        </p:nvGrpSpPr>
        <p:grpSpPr>
          <a:xfrm>
            <a:off x="6211075" y="3750798"/>
            <a:ext cx="1675800" cy="478080"/>
            <a:chOff x="6211075" y="3750798"/>
            <a:chExt cx="1675800" cy="478080"/>
          </a:xfrm>
        </p:grpSpPr>
        <mc:AlternateContent xmlns:mc="http://schemas.openxmlformats.org/markup-compatibility/2006" xmlns:p14="http://schemas.microsoft.com/office/powerpoint/2010/main">
          <mc:Choice Requires="p14">
            <p:contentPart p14:bwMode="auto" r:id="rId310">
              <p14:nvContentPartPr>
                <p14:cNvPr id="184" name="Entrada de lápiz 183">
                  <a:extLst>
                    <a:ext uri="{FF2B5EF4-FFF2-40B4-BE49-F238E27FC236}">
                      <a16:creationId xmlns:a16="http://schemas.microsoft.com/office/drawing/2014/main" id="{93C4D760-5D5F-46D3-AB89-DAFE25B8A27D}"/>
                    </a:ext>
                  </a:extLst>
                </p14:cNvPr>
                <p14:cNvContentPartPr/>
                <p14:nvPr/>
              </p14:nvContentPartPr>
              <p14:xfrm>
                <a:off x="6319435" y="3818478"/>
                <a:ext cx="9720" cy="148680"/>
              </p14:xfrm>
            </p:contentPart>
          </mc:Choice>
          <mc:Fallback xmlns="">
            <p:pic>
              <p:nvPicPr>
                <p:cNvPr id="184" name="Entrada de lápiz 183">
                  <a:extLst>
                    <a:ext uri="{FF2B5EF4-FFF2-40B4-BE49-F238E27FC236}">
                      <a16:creationId xmlns:a16="http://schemas.microsoft.com/office/drawing/2014/main" id="{93C4D760-5D5F-46D3-AB89-DAFE25B8A27D}"/>
                    </a:ext>
                  </a:extLst>
                </p:cNvPr>
                <p:cNvPicPr/>
                <p:nvPr/>
              </p:nvPicPr>
              <p:blipFill>
                <a:blip r:embed="rId311"/>
                <a:stretch>
                  <a:fillRect/>
                </a:stretch>
              </p:blipFill>
              <p:spPr>
                <a:xfrm>
                  <a:off x="6310795" y="3809838"/>
                  <a:ext cx="27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5" name="Entrada de lápiz 184">
                  <a:extLst>
                    <a:ext uri="{FF2B5EF4-FFF2-40B4-BE49-F238E27FC236}">
                      <a16:creationId xmlns:a16="http://schemas.microsoft.com/office/drawing/2014/main" id="{C13733AC-D89D-48EA-88DA-9E3F6552B3B2}"/>
                    </a:ext>
                  </a:extLst>
                </p14:cNvPr>
                <p14:cNvContentPartPr/>
                <p14:nvPr/>
              </p14:nvContentPartPr>
              <p14:xfrm>
                <a:off x="6211075" y="3907038"/>
                <a:ext cx="169560" cy="34920"/>
              </p14:xfrm>
            </p:contentPart>
          </mc:Choice>
          <mc:Fallback xmlns="">
            <p:pic>
              <p:nvPicPr>
                <p:cNvPr id="185" name="Entrada de lápiz 184">
                  <a:extLst>
                    <a:ext uri="{FF2B5EF4-FFF2-40B4-BE49-F238E27FC236}">
                      <a16:creationId xmlns:a16="http://schemas.microsoft.com/office/drawing/2014/main" id="{C13733AC-D89D-48EA-88DA-9E3F6552B3B2}"/>
                    </a:ext>
                  </a:extLst>
                </p:cNvPr>
                <p:cNvPicPr/>
                <p:nvPr/>
              </p:nvPicPr>
              <p:blipFill>
                <a:blip r:embed="rId313"/>
                <a:stretch>
                  <a:fillRect/>
                </a:stretch>
              </p:blipFill>
              <p:spPr>
                <a:xfrm>
                  <a:off x="6202075" y="3898398"/>
                  <a:ext cx="187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8" name="Entrada de lápiz 187">
                  <a:extLst>
                    <a:ext uri="{FF2B5EF4-FFF2-40B4-BE49-F238E27FC236}">
                      <a16:creationId xmlns:a16="http://schemas.microsoft.com/office/drawing/2014/main" id="{5FAE6442-F13F-4AF9-AB33-EB4327E6F520}"/>
                    </a:ext>
                  </a:extLst>
                </p14:cNvPr>
                <p14:cNvContentPartPr/>
                <p14:nvPr/>
              </p14:nvContentPartPr>
              <p14:xfrm>
                <a:off x="6523915" y="3817758"/>
                <a:ext cx="46800" cy="168840"/>
              </p14:xfrm>
            </p:contentPart>
          </mc:Choice>
          <mc:Fallback xmlns="">
            <p:pic>
              <p:nvPicPr>
                <p:cNvPr id="188" name="Entrada de lápiz 187">
                  <a:extLst>
                    <a:ext uri="{FF2B5EF4-FFF2-40B4-BE49-F238E27FC236}">
                      <a16:creationId xmlns:a16="http://schemas.microsoft.com/office/drawing/2014/main" id="{5FAE6442-F13F-4AF9-AB33-EB4327E6F520}"/>
                    </a:ext>
                  </a:extLst>
                </p:cNvPr>
                <p:cNvPicPr/>
                <p:nvPr/>
              </p:nvPicPr>
              <p:blipFill>
                <a:blip r:embed="rId315"/>
                <a:stretch>
                  <a:fillRect/>
                </a:stretch>
              </p:blipFill>
              <p:spPr>
                <a:xfrm>
                  <a:off x="6514915" y="3809118"/>
                  <a:ext cx="64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9" name="Entrada de lápiz 188">
                  <a:extLst>
                    <a:ext uri="{FF2B5EF4-FFF2-40B4-BE49-F238E27FC236}">
                      <a16:creationId xmlns:a16="http://schemas.microsoft.com/office/drawing/2014/main" id="{D095B8B8-4716-4EFF-9E3E-CF792A955D89}"/>
                    </a:ext>
                  </a:extLst>
                </p14:cNvPr>
                <p14:cNvContentPartPr/>
                <p14:nvPr/>
              </p14:nvContentPartPr>
              <p14:xfrm>
                <a:off x="6665395" y="3911718"/>
                <a:ext cx="46440" cy="317160"/>
              </p14:xfrm>
            </p:contentPart>
          </mc:Choice>
          <mc:Fallback xmlns="">
            <p:pic>
              <p:nvPicPr>
                <p:cNvPr id="189" name="Entrada de lápiz 188">
                  <a:extLst>
                    <a:ext uri="{FF2B5EF4-FFF2-40B4-BE49-F238E27FC236}">
                      <a16:creationId xmlns:a16="http://schemas.microsoft.com/office/drawing/2014/main" id="{D095B8B8-4716-4EFF-9E3E-CF792A955D89}"/>
                    </a:ext>
                  </a:extLst>
                </p:cNvPr>
                <p:cNvPicPr/>
                <p:nvPr/>
              </p:nvPicPr>
              <p:blipFill>
                <a:blip r:embed="rId317"/>
                <a:stretch>
                  <a:fillRect/>
                </a:stretch>
              </p:blipFill>
              <p:spPr>
                <a:xfrm>
                  <a:off x="6656395" y="3902718"/>
                  <a:ext cx="640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0" name="Entrada de lápiz 189">
                  <a:extLst>
                    <a:ext uri="{FF2B5EF4-FFF2-40B4-BE49-F238E27FC236}">
                      <a16:creationId xmlns:a16="http://schemas.microsoft.com/office/drawing/2014/main" id="{FD81EE34-F20E-4D03-B8EA-42FDFA596DED}"/>
                    </a:ext>
                  </a:extLst>
                </p14:cNvPr>
                <p14:cNvContentPartPr/>
                <p14:nvPr/>
              </p14:nvContentPartPr>
              <p14:xfrm>
                <a:off x="6616075" y="3828198"/>
                <a:ext cx="212400" cy="165600"/>
              </p14:xfrm>
            </p:contentPart>
          </mc:Choice>
          <mc:Fallback xmlns="">
            <p:pic>
              <p:nvPicPr>
                <p:cNvPr id="190" name="Entrada de lápiz 189">
                  <a:extLst>
                    <a:ext uri="{FF2B5EF4-FFF2-40B4-BE49-F238E27FC236}">
                      <a16:creationId xmlns:a16="http://schemas.microsoft.com/office/drawing/2014/main" id="{FD81EE34-F20E-4D03-B8EA-42FDFA596DED}"/>
                    </a:ext>
                  </a:extLst>
                </p:cNvPr>
                <p:cNvPicPr/>
                <p:nvPr/>
              </p:nvPicPr>
              <p:blipFill>
                <a:blip r:embed="rId319"/>
                <a:stretch>
                  <a:fillRect/>
                </a:stretch>
              </p:blipFill>
              <p:spPr>
                <a:xfrm>
                  <a:off x="6607435" y="3819558"/>
                  <a:ext cx="230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Entrada de lápiz 190">
                  <a:extLst>
                    <a:ext uri="{FF2B5EF4-FFF2-40B4-BE49-F238E27FC236}">
                      <a16:creationId xmlns:a16="http://schemas.microsoft.com/office/drawing/2014/main" id="{F3342CFC-FF2E-42CF-8664-22DC93CF2569}"/>
                    </a:ext>
                  </a:extLst>
                </p14:cNvPr>
                <p14:cNvContentPartPr/>
                <p14:nvPr/>
              </p14:nvContentPartPr>
              <p14:xfrm>
                <a:off x="6934315" y="3828198"/>
                <a:ext cx="20160" cy="95400"/>
              </p14:xfrm>
            </p:contentPart>
          </mc:Choice>
          <mc:Fallback xmlns="">
            <p:pic>
              <p:nvPicPr>
                <p:cNvPr id="191" name="Entrada de lápiz 190">
                  <a:extLst>
                    <a:ext uri="{FF2B5EF4-FFF2-40B4-BE49-F238E27FC236}">
                      <a16:creationId xmlns:a16="http://schemas.microsoft.com/office/drawing/2014/main" id="{F3342CFC-FF2E-42CF-8664-22DC93CF2569}"/>
                    </a:ext>
                  </a:extLst>
                </p:cNvPr>
                <p:cNvPicPr/>
                <p:nvPr/>
              </p:nvPicPr>
              <p:blipFill>
                <a:blip r:embed="rId321"/>
                <a:stretch>
                  <a:fillRect/>
                </a:stretch>
              </p:blipFill>
              <p:spPr>
                <a:xfrm>
                  <a:off x="6925675" y="3819198"/>
                  <a:ext cx="37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2" name="Entrada de lápiz 191">
                  <a:extLst>
                    <a:ext uri="{FF2B5EF4-FFF2-40B4-BE49-F238E27FC236}">
                      <a16:creationId xmlns:a16="http://schemas.microsoft.com/office/drawing/2014/main" id="{0C9C04B7-CD07-4024-815F-20D545AAE4E3}"/>
                    </a:ext>
                  </a:extLst>
                </p14:cNvPr>
                <p14:cNvContentPartPr/>
                <p14:nvPr/>
              </p14:nvContentPartPr>
              <p14:xfrm>
                <a:off x="6863755" y="3899478"/>
                <a:ext cx="106920" cy="6480"/>
              </p14:xfrm>
            </p:contentPart>
          </mc:Choice>
          <mc:Fallback xmlns="">
            <p:pic>
              <p:nvPicPr>
                <p:cNvPr id="192" name="Entrada de lápiz 191">
                  <a:extLst>
                    <a:ext uri="{FF2B5EF4-FFF2-40B4-BE49-F238E27FC236}">
                      <a16:creationId xmlns:a16="http://schemas.microsoft.com/office/drawing/2014/main" id="{0C9C04B7-CD07-4024-815F-20D545AAE4E3}"/>
                    </a:ext>
                  </a:extLst>
                </p:cNvPr>
                <p:cNvPicPr/>
                <p:nvPr/>
              </p:nvPicPr>
              <p:blipFill>
                <a:blip r:embed="rId323"/>
                <a:stretch>
                  <a:fillRect/>
                </a:stretch>
              </p:blipFill>
              <p:spPr>
                <a:xfrm>
                  <a:off x="6854755" y="3890838"/>
                  <a:ext cx="124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3" name="Entrada de lápiz 192">
                  <a:extLst>
                    <a:ext uri="{FF2B5EF4-FFF2-40B4-BE49-F238E27FC236}">
                      <a16:creationId xmlns:a16="http://schemas.microsoft.com/office/drawing/2014/main" id="{EA7C011C-985C-4C7C-BCAD-0A3589194730}"/>
                    </a:ext>
                  </a:extLst>
                </p14:cNvPr>
                <p14:cNvContentPartPr/>
                <p14:nvPr/>
              </p14:nvContentPartPr>
              <p14:xfrm>
                <a:off x="7080835" y="3806238"/>
                <a:ext cx="11520" cy="89640"/>
              </p14:xfrm>
            </p:contentPart>
          </mc:Choice>
          <mc:Fallback xmlns="">
            <p:pic>
              <p:nvPicPr>
                <p:cNvPr id="193" name="Entrada de lápiz 192">
                  <a:extLst>
                    <a:ext uri="{FF2B5EF4-FFF2-40B4-BE49-F238E27FC236}">
                      <a16:creationId xmlns:a16="http://schemas.microsoft.com/office/drawing/2014/main" id="{EA7C011C-985C-4C7C-BCAD-0A3589194730}"/>
                    </a:ext>
                  </a:extLst>
                </p:cNvPr>
                <p:cNvPicPr/>
                <p:nvPr/>
              </p:nvPicPr>
              <p:blipFill>
                <a:blip r:embed="rId325"/>
                <a:stretch>
                  <a:fillRect/>
                </a:stretch>
              </p:blipFill>
              <p:spPr>
                <a:xfrm>
                  <a:off x="7072195" y="3797598"/>
                  <a:ext cx="29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4" name="Entrada de lápiz 193">
                  <a:extLst>
                    <a:ext uri="{FF2B5EF4-FFF2-40B4-BE49-F238E27FC236}">
                      <a16:creationId xmlns:a16="http://schemas.microsoft.com/office/drawing/2014/main" id="{D4A223CA-AF36-40B6-AE29-811F1811F640}"/>
                    </a:ext>
                  </a:extLst>
                </p14:cNvPr>
                <p14:cNvContentPartPr/>
                <p14:nvPr/>
              </p14:nvContentPartPr>
              <p14:xfrm>
                <a:off x="7162195" y="3750798"/>
                <a:ext cx="163080" cy="217440"/>
              </p14:xfrm>
            </p:contentPart>
          </mc:Choice>
          <mc:Fallback xmlns="">
            <p:pic>
              <p:nvPicPr>
                <p:cNvPr id="194" name="Entrada de lápiz 193">
                  <a:extLst>
                    <a:ext uri="{FF2B5EF4-FFF2-40B4-BE49-F238E27FC236}">
                      <a16:creationId xmlns:a16="http://schemas.microsoft.com/office/drawing/2014/main" id="{D4A223CA-AF36-40B6-AE29-811F1811F640}"/>
                    </a:ext>
                  </a:extLst>
                </p:cNvPr>
                <p:cNvPicPr/>
                <p:nvPr/>
              </p:nvPicPr>
              <p:blipFill>
                <a:blip r:embed="rId327"/>
                <a:stretch>
                  <a:fillRect/>
                </a:stretch>
              </p:blipFill>
              <p:spPr>
                <a:xfrm>
                  <a:off x="7153555" y="3741798"/>
                  <a:ext cx="180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5" name="Entrada de lápiz 194">
                  <a:extLst>
                    <a:ext uri="{FF2B5EF4-FFF2-40B4-BE49-F238E27FC236}">
                      <a16:creationId xmlns:a16="http://schemas.microsoft.com/office/drawing/2014/main" id="{8F0BD1B0-EE7C-4973-9DFD-9FBFADE6F738}"/>
                    </a:ext>
                  </a:extLst>
                </p14:cNvPr>
                <p14:cNvContentPartPr/>
                <p14:nvPr/>
              </p14:nvContentPartPr>
              <p14:xfrm>
                <a:off x="7450195" y="3753678"/>
                <a:ext cx="195120" cy="190800"/>
              </p14:xfrm>
            </p:contentPart>
          </mc:Choice>
          <mc:Fallback xmlns="">
            <p:pic>
              <p:nvPicPr>
                <p:cNvPr id="195" name="Entrada de lápiz 194">
                  <a:extLst>
                    <a:ext uri="{FF2B5EF4-FFF2-40B4-BE49-F238E27FC236}">
                      <a16:creationId xmlns:a16="http://schemas.microsoft.com/office/drawing/2014/main" id="{8F0BD1B0-EE7C-4973-9DFD-9FBFADE6F738}"/>
                    </a:ext>
                  </a:extLst>
                </p:cNvPr>
                <p:cNvPicPr/>
                <p:nvPr/>
              </p:nvPicPr>
              <p:blipFill>
                <a:blip r:embed="rId329"/>
                <a:stretch>
                  <a:fillRect/>
                </a:stretch>
              </p:blipFill>
              <p:spPr>
                <a:xfrm>
                  <a:off x="7441195" y="3745038"/>
                  <a:ext cx="212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6" name="Entrada de lápiz 195">
                  <a:extLst>
                    <a:ext uri="{FF2B5EF4-FFF2-40B4-BE49-F238E27FC236}">
                      <a16:creationId xmlns:a16="http://schemas.microsoft.com/office/drawing/2014/main" id="{A28506CB-7C3D-4DB6-A512-770422EE5F22}"/>
                    </a:ext>
                  </a:extLst>
                </p14:cNvPr>
                <p14:cNvContentPartPr/>
                <p14:nvPr/>
              </p14:nvContentPartPr>
              <p14:xfrm>
                <a:off x="7716955" y="3826398"/>
                <a:ext cx="169920" cy="164880"/>
              </p14:xfrm>
            </p:contentPart>
          </mc:Choice>
          <mc:Fallback xmlns="">
            <p:pic>
              <p:nvPicPr>
                <p:cNvPr id="196" name="Entrada de lápiz 195">
                  <a:extLst>
                    <a:ext uri="{FF2B5EF4-FFF2-40B4-BE49-F238E27FC236}">
                      <a16:creationId xmlns:a16="http://schemas.microsoft.com/office/drawing/2014/main" id="{A28506CB-7C3D-4DB6-A512-770422EE5F22}"/>
                    </a:ext>
                  </a:extLst>
                </p:cNvPr>
                <p:cNvPicPr/>
                <p:nvPr/>
              </p:nvPicPr>
              <p:blipFill>
                <a:blip r:embed="rId331"/>
                <a:stretch>
                  <a:fillRect/>
                </a:stretch>
              </p:blipFill>
              <p:spPr>
                <a:xfrm>
                  <a:off x="7708315" y="3817398"/>
                  <a:ext cx="187560" cy="182520"/>
                </a:xfrm>
                <a:prstGeom prst="rect">
                  <a:avLst/>
                </a:prstGeom>
              </p:spPr>
            </p:pic>
          </mc:Fallback>
        </mc:AlternateContent>
      </p:grpSp>
      <p:grpSp>
        <p:nvGrpSpPr>
          <p:cNvPr id="203" name="Grupo 202">
            <a:extLst>
              <a:ext uri="{FF2B5EF4-FFF2-40B4-BE49-F238E27FC236}">
                <a16:creationId xmlns:a16="http://schemas.microsoft.com/office/drawing/2014/main" id="{F714D820-42C0-4E49-9095-A5A56E3D6626}"/>
              </a:ext>
            </a:extLst>
          </p:cNvPr>
          <p:cNvGrpSpPr/>
          <p:nvPr/>
        </p:nvGrpSpPr>
        <p:grpSpPr>
          <a:xfrm>
            <a:off x="430195" y="4447038"/>
            <a:ext cx="885960" cy="412560"/>
            <a:chOff x="430195" y="4447038"/>
            <a:chExt cx="885960" cy="412560"/>
          </a:xfrm>
        </p:grpSpPr>
        <mc:AlternateContent xmlns:mc="http://schemas.openxmlformats.org/markup-compatibility/2006" xmlns:p14="http://schemas.microsoft.com/office/powerpoint/2010/main">
          <mc:Choice Requires="p14">
            <p:contentPart p14:bwMode="auto" r:id="rId332">
              <p14:nvContentPartPr>
                <p14:cNvPr id="198" name="Entrada de lápiz 197">
                  <a:extLst>
                    <a:ext uri="{FF2B5EF4-FFF2-40B4-BE49-F238E27FC236}">
                      <a16:creationId xmlns:a16="http://schemas.microsoft.com/office/drawing/2014/main" id="{23C8DA46-796C-414A-9A13-BECBE47A6EDA}"/>
                    </a:ext>
                  </a:extLst>
                </p14:cNvPr>
                <p14:cNvContentPartPr/>
                <p14:nvPr/>
              </p14:nvContentPartPr>
              <p14:xfrm>
                <a:off x="430195" y="4447038"/>
                <a:ext cx="302400" cy="234000"/>
              </p14:xfrm>
            </p:contentPart>
          </mc:Choice>
          <mc:Fallback xmlns="">
            <p:pic>
              <p:nvPicPr>
                <p:cNvPr id="198" name="Entrada de lápiz 197">
                  <a:extLst>
                    <a:ext uri="{FF2B5EF4-FFF2-40B4-BE49-F238E27FC236}">
                      <a16:creationId xmlns:a16="http://schemas.microsoft.com/office/drawing/2014/main" id="{23C8DA46-796C-414A-9A13-BECBE47A6EDA}"/>
                    </a:ext>
                  </a:extLst>
                </p:cNvPr>
                <p:cNvPicPr/>
                <p:nvPr/>
              </p:nvPicPr>
              <p:blipFill>
                <a:blip r:embed="rId333"/>
                <a:stretch>
                  <a:fillRect/>
                </a:stretch>
              </p:blipFill>
              <p:spPr>
                <a:xfrm>
                  <a:off x="421555" y="4438398"/>
                  <a:ext cx="320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9" name="Entrada de lápiz 198">
                  <a:extLst>
                    <a:ext uri="{FF2B5EF4-FFF2-40B4-BE49-F238E27FC236}">
                      <a16:creationId xmlns:a16="http://schemas.microsoft.com/office/drawing/2014/main" id="{440CD8EA-FC4D-44DA-B725-518A67A722AB}"/>
                    </a:ext>
                  </a:extLst>
                </p14:cNvPr>
                <p14:cNvContentPartPr/>
                <p14:nvPr/>
              </p14:nvContentPartPr>
              <p14:xfrm>
                <a:off x="826195" y="4657998"/>
                <a:ext cx="22680" cy="176040"/>
              </p14:xfrm>
            </p:contentPart>
          </mc:Choice>
          <mc:Fallback xmlns="">
            <p:pic>
              <p:nvPicPr>
                <p:cNvPr id="199" name="Entrada de lápiz 198">
                  <a:extLst>
                    <a:ext uri="{FF2B5EF4-FFF2-40B4-BE49-F238E27FC236}">
                      <a16:creationId xmlns:a16="http://schemas.microsoft.com/office/drawing/2014/main" id="{440CD8EA-FC4D-44DA-B725-518A67A722AB}"/>
                    </a:ext>
                  </a:extLst>
                </p:cNvPr>
                <p:cNvPicPr/>
                <p:nvPr/>
              </p:nvPicPr>
              <p:blipFill>
                <a:blip r:embed="rId335"/>
                <a:stretch>
                  <a:fillRect/>
                </a:stretch>
              </p:blipFill>
              <p:spPr>
                <a:xfrm>
                  <a:off x="817555" y="4648998"/>
                  <a:ext cx="40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0" name="Entrada de lápiz 199">
                  <a:extLst>
                    <a:ext uri="{FF2B5EF4-FFF2-40B4-BE49-F238E27FC236}">
                      <a16:creationId xmlns:a16="http://schemas.microsoft.com/office/drawing/2014/main" id="{15D08170-18DA-4B4D-96A0-D173C4B26A23}"/>
                    </a:ext>
                  </a:extLst>
                </p14:cNvPr>
                <p14:cNvContentPartPr/>
                <p14:nvPr/>
              </p14:nvContentPartPr>
              <p14:xfrm>
                <a:off x="757795" y="4633158"/>
                <a:ext cx="257760" cy="226440"/>
              </p14:xfrm>
            </p:contentPart>
          </mc:Choice>
          <mc:Fallback xmlns="">
            <p:pic>
              <p:nvPicPr>
                <p:cNvPr id="200" name="Entrada de lápiz 199">
                  <a:extLst>
                    <a:ext uri="{FF2B5EF4-FFF2-40B4-BE49-F238E27FC236}">
                      <a16:creationId xmlns:a16="http://schemas.microsoft.com/office/drawing/2014/main" id="{15D08170-18DA-4B4D-96A0-D173C4B26A23}"/>
                    </a:ext>
                  </a:extLst>
                </p:cNvPr>
                <p:cNvPicPr/>
                <p:nvPr/>
              </p:nvPicPr>
              <p:blipFill>
                <a:blip r:embed="rId337"/>
                <a:stretch>
                  <a:fillRect/>
                </a:stretch>
              </p:blipFill>
              <p:spPr>
                <a:xfrm>
                  <a:off x="748795" y="4624518"/>
                  <a:ext cx="275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1" name="Entrada de lápiz 200">
                  <a:extLst>
                    <a:ext uri="{FF2B5EF4-FFF2-40B4-BE49-F238E27FC236}">
                      <a16:creationId xmlns:a16="http://schemas.microsoft.com/office/drawing/2014/main" id="{59013522-27FE-46B9-8B18-F4FA27959105}"/>
                    </a:ext>
                  </a:extLst>
                </p14:cNvPr>
                <p14:cNvContentPartPr/>
                <p14:nvPr/>
              </p14:nvContentPartPr>
              <p14:xfrm>
                <a:off x="1108435" y="4562958"/>
                <a:ext cx="207720" cy="12600"/>
              </p14:xfrm>
            </p:contentPart>
          </mc:Choice>
          <mc:Fallback xmlns="">
            <p:pic>
              <p:nvPicPr>
                <p:cNvPr id="201" name="Entrada de lápiz 200">
                  <a:extLst>
                    <a:ext uri="{FF2B5EF4-FFF2-40B4-BE49-F238E27FC236}">
                      <a16:creationId xmlns:a16="http://schemas.microsoft.com/office/drawing/2014/main" id="{59013522-27FE-46B9-8B18-F4FA27959105}"/>
                    </a:ext>
                  </a:extLst>
                </p:cNvPr>
                <p:cNvPicPr/>
                <p:nvPr/>
              </p:nvPicPr>
              <p:blipFill>
                <a:blip r:embed="rId339"/>
                <a:stretch>
                  <a:fillRect/>
                </a:stretch>
              </p:blipFill>
              <p:spPr>
                <a:xfrm>
                  <a:off x="1099435" y="4553958"/>
                  <a:ext cx="225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2" name="Entrada de lápiz 201">
                  <a:extLst>
                    <a:ext uri="{FF2B5EF4-FFF2-40B4-BE49-F238E27FC236}">
                      <a16:creationId xmlns:a16="http://schemas.microsoft.com/office/drawing/2014/main" id="{4B7265E1-FFE7-4B5F-81A5-D170CFA662BA}"/>
                    </a:ext>
                  </a:extLst>
                </p14:cNvPr>
                <p14:cNvContentPartPr/>
                <p14:nvPr/>
              </p14:nvContentPartPr>
              <p14:xfrm>
                <a:off x="1160995" y="4657278"/>
                <a:ext cx="144720" cy="15480"/>
              </p14:xfrm>
            </p:contentPart>
          </mc:Choice>
          <mc:Fallback xmlns="">
            <p:pic>
              <p:nvPicPr>
                <p:cNvPr id="202" name="Entrada de lápiz 201">
                  <a:extLst>
                    <a:ext uri="{FF2B5EF4-FFF2-40B4-BE49-F238E27FC236}">
                      <a16:creationId xmlns:a16="http://schemas.microsoft.com/office/drawing/2014/main" id="{4B7265E1-FFE7-4B5F-81A5-D170CFA662BA}"/>
                    </a:ext>
                  </a:extLst>
                </p:cNvPr>
                <p:cNvPicPr/>
                <p:nvPr/>
              </p:nvPicPr>
              <p:blipFill>
                <a:blip r:embed="rId341"/>
                <a:stretch>
                  <a:fillRect/>
                </a:stretch>
              </p:blipFill>
              <p:spPr>
                <a:xfrm>
                  <a:off x="1151995" y="4648278"/>
                  <a:ext cx="162360" cy="33120"/>
                </a:xfrm>
                <a:prstGeom prst="rect">
                  <a:avLst/>
                </a:prstGeom>
              </p:spPr>
            </p:pic>
          </mc:Fallback>
        </mc:AlternateContent>
      </p:grpSp>
      <p:grpSp>
        <p:nvGrpSpPr>
          <p:cNvPr id="213" name="Grupo 212">
            <a:extLst>
              <a:ext uri="{FF2B5EF4-FFF2-40B4-BE49-F238E27FC236}">
                <a16:creationId xmlns:a16="http://schemas.microsoft.com/office/drawing/2014/main" id="{43223A34-A64F-4488-868E-294E2119D426}"/>
              </a:ext>
            </a:extLst>
          </p:cNvPr>
          <p:cNvGrpSpPr/>
          <p:nvPr/>
        </p:nvGrpSpPr>
        <p:grpSpPr>
          <a:xfrm>
            <a:off x="1639075" y="4075878"/>
            <a:ext cx="2676240" cy="567360"/>
            <a:chOff x="1639075" y="4075878"/>
            <a:chExt cx="2676240" cy="567360"/>
          </a:xfrm>
        </p:grpSpPr>
        <mc:AlternateContent xmlns:mc="http://schemas.openxmlformats.org/markup-compatibility/2006" xmlns:p14="http://schemas.microsoft.com/office/powerpoint/2010/main">
          <mc:Choice Requires="p14">
            <p:contentPart p14:bwMode="auto" r:id="rId342">
              <p14:nvContentPartPr>
                <p14:cNvPr id="204" name="Entrada de lápiz 203">
                  <a:extLst>
                    <a:ext uri="{FF2B5EF4-FFF2-40B4-BE49-F238E27FC236}">
                      <a16:creationId xmlns:a16="http://schemas.microsoft.com/office/drawing/2014/main" id="{46ABAEE0-F7BF-491D-BF76-E95544C9A7C7}"/>
                    </a:ext>
                  </a:extLst>
                </p14:cNvPr>
                <p14:cNvContentPartPr/>
                <p14:nvPr/>
              </p14:nvContentPartPr>
              <p14:xfrm>
                <a:off x="2207515" y="4264158"/>
                <a:ext cx="118440" cy="24120"/>
              </p14:xfrm>
            </p:contentPart>
          </mc:Choice>
          <mc:Fallback xmlns="">
            <p:pic>
              <p:nvPicPr>
                <p:cNvPr id="204" name="Entrada de lápiz 203">
                  <a:extLst>
                    <a:ext uri="{FF2B5EF4-FFF2-40B4-BE49-F238E27FC236}">
                      <a16:creationId xmlns:a16="http://schemas.microsoft.com/office/drawing/2014/main" id="{46ABAEE0-F7BF-491D-BF76-E95544C9A7C7}"/>
                    </a:ext>
                  </a:extLst>
                </p:cNvPr>
                <p:cNvPicPr/>
                <p:nvPr/>
              </p:nvPicPr>
              <p:blipFill>
                <a:blip r:embed="rId343"/>
                <a:stretch>
                  <a:fillRect/>
                </a:stretch>
              </p:blipFill>
              <p:spPr>
                <a:xfrm>
                  <a:off x="2198875" y="4255158"/>
                  <a:ext cx="136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5" name="Entrada de lápiz 204">
                  <a:extLst>
                    <a:ext uri="{FF2B5EF4-FFF2-40B4-BE49-F238E27FC236}">
                      <a16:creationId xmlns:a16="http://schemas.microsoft.com/office/drawing/2014/main" id="{A23129C1-4B14-44A9-A662-00CF66340656}"/>
                    </a:ext>
                  </a:extLst>
                </p14:cNvPr>
                <p14:cNvContentPartPr/>
                <p14:nvPr/>
              </p14:nvContentPartPr>
              <p14:xfrm>
                <a:off x="2201755" y="4277478"/>
                <a:ext cx="155520" cy="173520"/>
              </p14:xfrm>
            </p:contentPart>
          </mc:Choice>
          <mc:Fallback xmlns="">
            <p:pic>
              <p:nvPicPr>
                <p:cNvPr id="205" name="Entrada de lápiz 204">
                  <a:extLst>
                    <a:ext uri="{FF2B5EF4-FFF2-40B4-BE49-F238E27FC236}">
                      <a16:creationId xmlns:a16="http://schemas.microsoft.com/office/drawing/2014/main" id="{A23129C1-4B14-44A9-A662-00CF66340656}"/>
                    </a:ext>
                  </a:extLst>
                </p:cNvPr>
                <p:cNvPicPr/>
                <p:nvPr/>
              </p:nvPicPr>
              <p:blipFill>
                <a:blip r:embed="rId345"/>
                <a:stretch>
                  <a:fillRect/>
                </a:stretch>
              </p:blipFill>
              <p:spPr>
                <a:xfrm>
                  <a:off x="2192755" y="4268478"/>
                  <a:ext cx="173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6" name="Entrada de lápiz 205">
                  <a:extLst>
                    <a:ext uri="{FF2B5EF4-FFF2-40B4-BE49-F238E27FC236}">
                      <a16:creationId xmlns:a16="http://schemas.microsoft.com/office/drawing/2014/main" id="{99CF27E9-5F48-4289-870B-63B6E33DF7EA}"/>
                    </a:ext>
                  </a:extLst>
                </p14:cNvPr>
                <p14:cNvContentPartPr/>
                <p14:nvPr/>
              </p14:nvContentPartPr>
              <p14:xfrm>
                <a:off x="2491915" y="4362078"/>
                <a:ext cx="168120" cy="18000"/>
              </p14:xfrm>
            </p:contentPart>
          </mc:Choice>
          <mc:Fallback xmlns="">
            <p:pic>
              <p:nvPicPr>
                <p:cNvPr id="206" name="Entrada de lápiz 205">
                  <a:extLst>
                    <a:ext uri="{FF2B5EF4-FFF2-40B4-BE49-F238E27FC236}">
                      <a16:creationId xmlns:a16="http://schemas.microsoft.com/office/drawing/2014/main" id="{99CF27E9-5F48-4289-870B-63B6E33DF7EA}"/>
                    </a:ext>
                  </a:extLst>
                </p:cNvPr>
                <p:cNvPicPr/>
                <p:nvPr/>
              </p:nvPicPr>
              <p:blipFill>
                <a:blip r:embed="rId347"/>
                <a:stretch>
                  <a:fillRect/>
                </a:stretch>
              </p:blipFill>
              <p:spPr>
                <a:xfrm>
                  <a:off x="2483275" y="4353438"/>
                  <a:ext cx="185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7" name="Entrada de lápiz 206">
                  <a:extLst>
                    <a:ext uri="{FF2B5EF4-FFF2-40B4-BE49-F238E27FC236}">
                      <a16:creationId xmlns:a16="http://schemas.microsoft.com/office/drawing/2014/main" id="{F7FDA210-1EBD-4C97-953F-AC39E8670085}"/>
                    </a:ext>
                  </a:extLst>
                </p14:cNvPr>
                <p14:cNvContentPartPr/>
                <p14:nvPr/>
              </p14:nvContentPartPr>
              <p14:xfrm>
                <a:off x="2840395" y="4075878"/>
                <a:ext cx="268920" cy="323280"/>
              </p14:xfrm>
            </p:contentPart>
          </mc:Choice>
          <mc:Fallback xmlns="">
            <p:pic>
              <p:nvPicPr>
                <p:cNvPr id="207" name="Entrada de lápiz 206">
                  <a:extLst>
                    <a:ext uri="{FF2B5EF4-FFF2-40B4-BE49-F238E27FC236}">
                      <a16:creationId xmlns:a16="http://schemas.microsoft.com/office/drawing/2014/main" id="{F7FDA210-1EBD-4C97-953F-AC39E8670085}"/>
                    </a:ext>
                  </a:extLst>
                </p:cNvPr>
                <p:cNvPicPr/>
                <p:nvPr/>
              </p:nvPicPr>
              <p:blipFill>
                <a:blip r:embed="rId349"/>
                <a:stretch>
                  <a:fillRect/>
                </a:stretch>
              </p:blipFill>
              <p:spPr>
                <a:xfrm>
                  <a:off x="2831395" y="4067238"/>
                  <a:ext cx="2865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8" name="Entrada de lápiz 207">
                  <a:extLst>
                    <a:ext uri="{FF2B5EF4-FFF2-40B4-BE49-F238E27FC236}">
                      <a16:creationId xmlns:a16="http://schemas.microsoft.com/office/drawing/2014/main" id="{C97CE2D1-90A1-4C40-8143-8B748EAFC857}"/>
                    </a:ext>
                  </a:extLst>
                </p14:cNvPr>
                <p14:cNvContentPartPr/>
                <p14:nvPr/>
              </p14:nvContentPartPr>
              <p14:xfrm>
                <a:off x="3063595" y="4300518"/>
                <a:ext cx="167400" cy="145800"/>
              </p14:xfrm>
            </p:contentPart>
          </mc:Choice>
          <mc:Fallback xmlns="">
            <p:pic>
              <p:nvPicPr>
                <p:cNvPr id="208" name="Entrada de lápiz 207">
                  <a:extLst>
                    <a:ext uri="{FF2B5EF4-FFF2-40B4-BE49-F238E27FC236}">
                      <a16:creationId xmlns:a16="http://schemas.microsoft.com/office/drawing/2014/main" id="{C97CE2D1-90A1-4C40-8143-8B748EAFC857}"/>
                    </a:ext>
                  </a:extLst>
                </p:cNvPr>
                <p:cNvPicPr/>
                <p:nvPr/>
              </p:nvPicPr>
              <p:blipFill>
                <a:blip r:embed="rId351"/>
                <a:stretch>
                  <a:fillRect/>
                </a:stretch>
              </p:blipFill>
              <p:spPr>
                <a:xfrm>
                  <a:off x="3054595" y="4291878"/>
                  <a:ext cx="185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9" name="Entrada de lápiz 208">
                  <a:extLst>
                    <a:ext uri="{FF2B5EF4-FFF2-40B4-BE49-F238E27FC236}">
                      <a16:creationId xmlns:a16="http://schemas.microsoft.com/office/drawing/2014/main" id="{D8AF990E-107C-4D65-9DEF-BB38DD6B72F3}"/>
                    </a:ext>
                  </a:extLst>
                </p14:cNvPr>
                <p14:cNvContentPartPr/>
                <p14:nvPr/>
              </p14:nvContentPartPr>
              <p14:xfrm>
                <a:off x="3310555" y="4339758"/>
                <a:ext cx="135360" cy="150480"/>
              </p14:xfrm>
            </p:contentPart>
          </mc:Choice>
          <mc:Fallback xmlns="">
            <p:pic>
              <p:nvPicPr>
                <p:cNvPr id="209" name="Entrada de lápiz 208">
                  <a:extLst>
                    <a:ext uri="{FF2B5EF4-FFF2-40B4-BE49-F238E27FC236}">
                      <a16:creationId xmlns:a16="http://schemas.microsoft.com/office/drawing/2014/main" id="{D8AF990E-107C-4D65-9DEF-BB38DD6B72F3}"/>
                    </a:ext>
                  </a:extLst>
                </p:cNvPr>
                <p:cNvPicPr/>
                <p:nvPr/>
              </p:nvPicPr>
              <p:blipFill>
                <a:blip r:embed="rId353"/>
                <a:stretch>
                  <a:fillRect/>
                </a:stretch>
              </p:blipFill>
              <p:spPr>
                <a:xfrm>
                  <a:off x="3301915" y="4330758"/>
                  <a:ext cx="153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0" name="Entrada de lápiz 209">
                  <a:extLst>
                    <a:ext uri="{FF2B5EF4-FFF2-40B4-BE49-F238E27FC236}">
                      <a16:creationId xmlns:a16="http://schemas.microsoft.com/office/drawing/2014/main" id="{57B462FC-95E4-4004-AA48-48BEEB301802}"/>
                    </a:ext>
                  </a:extLst>
                </p14:cNvPr>
                <p14:cNvContentPartPr/>
                <p14:nvPr/>
              </p14:nvContentPartPr>
              <p14:xfrm>
                <a:off x="3343315" y="4419678"/>
                <a:ext cx="59400" cy="21960"/>
              </p14:xfrm>
            </p:contentPart>
          </mc:Choice>
          <mc:Fallback xmlns="">
            <p:pic>
              <p:nvPicPr>
                <p:cNvPr id="210" name="Entrada de lápiz 209">
                  <a:extLst>
                    <a:ext uri="{FF2B5EF4-FFF2-40B4-BE49-F238E27FC236}">
                      <a16:creationId xmlns:a16="http://schemas.microsoft.com/office/drawing/2014/main" id="{57B462FC-95E4-4004-AA48-48BEEB301802}"/>
                    </a:ext>
                  </a:extLst>
                </p:cNvPr>
                <p:cNvPicPr/>
                <p:nvPr/>
              </p:nvPicPr>
              <p:blipFill>
                <a:blip r:embed="rId355"/>
                <a:stretch>
                  <a:fillRect/>
                </a:stretch>
              </p:blipFill>
              <p:spPr>
                <a:xfrm>
                  <a:off x="3334675" y="4410678"/>
                  <a:ext cx="770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1" name="Entrada de lápiz 210">
                  <a:extLst>
                    <a:ext uri="{FF2B5EF4-FFF2-40B4-BE49-F238E27FC236}">
                      <a16:creationId xmlns:a16="http://schemas.microsoft.com/office/drawing/2014/main" id="{70F26452-0879-4AAE-B07B-ED1C8A3ED0E3}"/>
                    </a:ext>
                  </a:extLst>
                </p14:cNvPr>
                <p14:cNvContentPartPr/>
                <p14:nvPr/>
              </p14:nvContentPartPr>
              <p14:xfrm>
                <a:off x="3319195" y="4321038"/>
                <a:ext cx="209520" cy="51480"/>
              </p14:xfrm>
            </p:contentPart>
          </mc:Choice>
          <mc:Fallback xmlns="">
            <p:pic>
              <p:nvPicPr>
                <p:cNvPr id="211" name="Entrada de lápiz 210">
                  <a:extLst>
                    <a:ext uri="{FF2B5EF4-FFF2-40B4-BE49-F238E27FC236}">
                      <a16:creationId xmlns:a16="http://schemas.microsoft.com/office/drawing/2014/main" id="{70F26452-0879-4AAE-B07B-ED1C8A3ED0E3}"/>
                    </a:ext>
                  </a:extLst>
                </p:cNvPr>
                <p:cNvPicPr/>
                <p:nvPr/>
              </p:nvPicPr>
              <p:blipFill>
                <a:blip r:embed="rId357"/>
                <a:stretch>
                  <a:fillRect/>
                </a:stretch>
              </p:blipFill>
              <p:spPr>
                <a:xfrm>
                  <a:off x="3310555" y="4312038"/>
                  <a:ext cx="227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2" name="Entrada de lápiz 211">
                  <a:extLst>
                    <a:ext uri="{FF2B5EF4-FFF2-40B4-BE49-F238E27FC236}">
                      <a16:creationId xmlns:a16="http://schemas.microsoft.com/office/drawing/2014/main" id="{3B57BC0E-F1B4-4943-8865-5418FF628281}"/>
                    </a:ext>
                  </a:extLst>
                </p14:cNvPr>
                <p14:cNvContentPartPr/>
                <p14:nvPr/>
              </p14:nvContentPartPr>
              <p14:xfrm>
                <a:off x="1639075" y="4529118"/>
                <a:ext cx="2676240" cy="114120"/>
              </p14:xfrm>
            </p:contentPart>
          </mc:Choice>
          <mc:Fallback xmlns="">
            <p:pic>
              <p:nvPicPr>
                <p:cNvPr id="212" name="Entrada de lápiz 211">
                  <a:extLst>
                    <a:ext uri="{FF2B5EF4-FFF2-40B4-BE49-F238E27FC236}">
                      <a16:creationId xmlns:a16="http://schemas.microsoft.com/office/drawing/2014/main" id="{3B57BC0E-F1B4-4943-8865-5418FF628281}"/>
                    </a:ext>
                  </a:extLst>
                </p:cNvPr>
                <p:cNvPicPr/>
                <p:nvPr/>
              </p:nvPicPr>
              <p:blipFill>
                <a:blip r:embed="rId359"/>
                <a:stretch>
                  <a:fillRect/>
                </a:stretch>
              </p:blipFill>
              <p:spPr>
                <a:xfrm>
                  <a:off x="1630435" y="4520118"/>
                  <a:ext cx="2693880" cy="131760"/>
                </a:xfrm>
                <a:prstGeom prst="rect">
                  <a:avLst/>
                </a:prstGeom>
              </p:spPr>
            </p:pic>
          </mc:Fallback>
        </mc:AlternateContent>
      </p:grpSp>
      <p:grpSp>
        <p:nvGrpSpPr>
          <p:cNvPr id="219" name="Grupo 218">
            <a:extLst>
              <a:ext uri="{FF2B5EF4-FFF2-40B4-BE49-F238E27FC236}">
                <a16:creationId xmlns:a16="http://schemas.microsoft.com/office/drawing/2014/main" id="{D789B4B1-CDF5-4F7A-8D53-1F79639B748C}"/>
              </a:ext>
            </a:extLst>
          </p:cNvPr>
          <p:cNvGrpSpPr/>
          <p:nvPr/>
        </p:nvGrpSpPr>
        <p:grpSpPr>
          <a:xfrm>
            <a:off x="1932115" y="4723878"/>
            <a:ext cx="600480" cy="354960"/>
            <a:chOff x="1932115" y="4723878"/>
            <a:chExt cx="600480" cy="354960"/>
          </a:xfrm>
        </p:grpSpPr>
        <mc:AlternateContent xmlns:mc="http://schemas.openxmlformats.org/markup-compatibility/2006" xmlns:p14="http://schemas.microsoft.com/office/powerpoint/2010/main">
          <mc:Choice Requires="p14">
            <p:contentPart p14:bwMode="auto" r:id="rId360">
              <p14:nvContentPartPr>
                <p14:cNvPr id="214" name="Entrada de lápiz 213">
                  <a:extLst>
                    <a:ext uri="{FF2B5EF4-FFF2-40B4-BE49-F238E27FC236}">
                      <a16:creationId xmlns:a16="http://schemas.microsoft.com/office/drawing/2014/main" id="{454A196F-580B-4058-AC79-BBBC13C041D6}"/>
                    </a:ext>
                  </a:extLst>
                </p14:cNvPr>
                <p14:cNvContentPartPr/>
                <p14:nvPr/>
              </p14:nvContentPartPr>
              <p14:xfrm>
                <a:off x="2040115" y="4752678"/>
                <a:ext cx="22320" cy="105120"/>
              </p14:xfrm>
            </p:contentPart>
          </mc:Choice>
          <mc:Fallback xmlns="">
            <p:pic>
              <p:nvPicPr>
                <p:cNvPr id="214" name="Entrada de lápiz 213">
                  <a:extLst>
                    <a:ext uri="{FF2B5EF4-FFF2-40B4-BE49-F238E27FC236}">
                      <a16:creationId xmlns:a16="http://schemas.microsoft.com/office/drawing/2014/main" id="{454A196F-580B-4058-AC79-BBBC13C041D6}"/>
                    </a:ext>
                  </a:extLst>
                </p:cNvPr>
                <p:cNvPicPr/>
                <p:nvPr/>
              </p:nvPicPr>
              <p:blipFill>
                <a:blip r:embed="rId361"/>
                <a:stretch>
                  <a:fillRect/>
                </a:stretch>
              </p:blipFill>
              <p:spPr>
                <a:xfrm>
                  <a:off x="2031115" y="4743678"/>
                  <a:ext cx="39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5" name="Entrada de lápiz 214">
                  <a:extLst>
                    <a:ext uri="{FF2B5EF4-FFF2-40B4-BE49-F238E27FC236}">
                      <a16:creationId xmlns:a16="http://schemas.microsoft.com/office/drawing/2014/main" id="{F08A9C95-0542-495F-8EAD-FEF7E8391D72}"/>
                    </a:ext>
                  </a:extLst>
                </p14:cNvPr>
                <p14:cNvContentPartPr/>
                <p14:nvPr/>
              </p14:nvContentPartPr>
              <p14:xfrm>
                <a:off x="2122195" y="4768158"/>
                <a:ext cx="104040" cy="85680"/>
              </p14:xfrm>
            </p:contentPart>
          </mc:Choice>
          <mc:Fallback xmlns="">
            <p:pic>
              <p:nvPicPr>
                <p:cNvPr id="215" name="Entrada de lápiz 214">
                  <a:extLst>
                    <a:ext uri="{FF2B5EF4-FFF2-40B4-BE49-F238E27FC236}">
                      <a16:creationId xmlns:a16="http://schemas.microsoft.com/office/drawing/2014/main" id="{F08A9C95-0542-495F-8EAD-FEF7E8391D72}"/>
                    </a:ext>
                  </a:extLst>
                </p:cNvPr>
                <p:cNvPicPr/>
                <p:nvPr/>
              </p:nvPicPr>
              <p:blipFill>
                <a:blip r:embed="rId363"/>
                <a:stretch>
                  <a:fillRect/>
                </a:stretch>
              </p:blipFill>
              <p:spPr>
                <a:xfrm>
                  <a:off x="2113195" y="4759518"/>
                  <a:ext cx="1216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6" name="Entrada de lápiz 215">
                  <a:extLst>
                    <a:ext uri="{FF2B5EF4-FFF2-40B4-BE49-F238E27FC236}">
                      <a16:creationId xmlns:a16="http://schemas.microsoft.com/office/drawing/2014/main" id="{9211B829-2F46-4085-82F0-EE9B2A63B4E4}"/>
                    </a:ext>
                  </a:extLst>
                </p14:cNvPr>
                <p14:cNvContentPartPr/>
                <p14:nvPr/>
              </p14:nvContentPartPr>
              <p14:xfrm>
                <a:off x="2348995" y="4723878"/>
                <a:ext cx="155160" cy="99720"/>
              </p14:xfrm>
            </p:contentPart>
          </mc:Choice>
          <mc:Fallback xmlns="">
            <p:pic>
              <p:nvPicPr>
                <p:cNvPr id="216" name="Entrada de lápiz 215">
                  <a:extLst>
                    <a:ext uri="{FF2B5EF4-FFF2-40B4-BE49-F238E27FC236}">
                      <a16:creationId xmlns:a16="http://schemas.microsoft.com/office/drawing/2014/main" id="{9211B829-2F46-4085-82F0-EE9B2A63B4E4}"/>
                    </a:ext>
                  </a:extLst>
                </p:cNvPr>
                <p:cNvPicPr/>
                <p:nvPr/>
              </p:nvPicPr>
              <p:blipFill>
                <a:blip r:embed="rId365"/>
                <a:stretch>
                  <a:fillRect/>
                </a:stretch>
              </p:blipFill>
              <p:spPr>
                <a:xfrm>
                  <a:off x="2340355" y="4715238"/>
                  <a:ext cx="1728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7" name="Entrada de lápiz 216">
                  <a:extLst>
                    <a:ext uri="{FF2B5EF4-FFF2-40B4-BE49-F238E27FC236}">
                      <a16:creationId xmlns:a16="http://schemas.microsoft.com/office/drawing/2014/main" id="{D5557004-1E62-4795-A4C7-9BE408BBD478}"/>
                    </a:ext>
                  </a:extLst>
                </p14:cNvPr>
                <p14:cNvContentPartPr/>
                <p14:nvPr/>
              </p14:nvContentPartPr>
              <p14:xfrm>
                <a:off x="1932115" y="4891278"/>
                <a:ext cx="600480" cy="23760"/>
              </p14:xfrm>
            </p:contentPart>
          </mc:Choice>
          <mc:Fallback xmlns="">
            <p:pic>
              <p:nvPicPr>
                <p:cNvPr id="217" name="Entrada de lápiz 216">
                  <a:extLst>
                    <a:ext uri="{FF2B5EF4-FFF2-40B4-BE49-F238E27FC236}">
                      <a16:creationId xmlns:a16="http://schemas.microsoft.com/office/drawing/2014/main" id="{D5557004-1E62-4795-A4C7-9BE408BBD478}"/>
                    </a:ext>
                  </a:extLst>
                </p:cNvPr>
                <p:cNvPicPr/>
                <p:nvPr/>
              </p:nvPicPr>
              <p:blipFill>
                <a:blip r:embed="rId367"/>
                <a:stretch>
                  <a:fillRect/>
                </a:stretch>
              </p:blipFill>
              <p:spPr>
                <a:xfrm>
                  <a:off x="1923475" y="4882278"/>
                  <a:ext cx="618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8" name="Entrada de lápiz 217">
                  <a:extLst>
                    <a:ext uri="{FF2B5EF4-FFF2-40B4-BE49-F238E27FC236}">
                      <a16:creationId xmlns:a16="http://schemas.microsoft.com/office/drawing/2014/main" id="{28848FB3-D005-4E24-9E31-35FC60F29849}"/>
                    </a:ext>
                  </a:extLst>
                </p14:cNvPr>
                <p14:cNvContentPartPr/>
                <p14:nvPr/>
              </p14:nvContentPartPr>
              <p14:xfrm>
                <a:off x="2119675" y="4965438"/>
                <a:ext cx="159840" cy="113400"/>
              </p14:xfrm>
            </p:contentPart>
          </mc:Choice>
          <mc:Fallback xmlns="">
            <p:pic>
              <p:nvPicPr>
                <p:cNvPr id="218" name="Entrada de lápiz 217">
                  <a:extLst>
                    <a:ext uri="{FF2B5EF4-FFF2-40B4-BE49-F238E27FC236}">
                      <a16:creationId xmlns:a16="http://schemas.microsoft.com/office/drawing/2014/main" id="{28848FB3-D005-4E24-9E31-35FC60F29849}"/>
                    </a:ext>
                  </a:extLst>
                </p:cNvPr>
                <p:cNvPicPr/>
                <p:nvPr/>
              </p:nvPicPr>
              <p:blipFill>
                <a:blip r:embed="rId369"/>
                <a:stretch>
                  <a:fillRect/>
                </a:stretch>
              </p:blipFill>
              <p:spPr>
                <a:xfrm>
                  <a:off x="2111035" y="4956438"/>
                  <a:ext cx="177480" cy="131040"/>
                </a:xfrm>
                <a:prstGeom prst="rect">
                  <a:avLst/>
                </a:prstGeom>
              </p:spPr>
            </p:pic>
          </mc:Fallback>
        </mc:AlternateContent>
      </p:grpSp>
      <p:grpSp>
        <p:nvGrpSpPr>
          <p:cNvPr id="239" name="Grupo 238">
            <a:extLst>
              <a:ext uri="{FF2B5EF4-FFF2-40B4-BE49-F238E27FC236}">
                <a16:creationId xmlns:a16="http://schemas.microsoft.com/office/drawing/2014/main" id="{751287FA-4919-4291-B260-9C50DA5F33C8}"/>
              </a:ext>
            </a:extLst>
          </p:cNvPr>
          <p:cNvGrpSpPr/>
          <p:nvPr/>
        </p:nvGrpSpPr>
        <p:grpSpPr>
          <a:xfrm>
            <a:off x="7983355" y="3721998"/>
            <a:ext cx="455760" cy="166320"/>
            <a:chOff x="7983355" y="3721998"/>
            <a:chExt cx="455760" cy="166320"/>
          </a:xfrm>
        </p:grpSpPr>
        <mc:AlternateContent xmlns:mc="http://schemas.openxmlformats.org/markup-compatibility/2006" xmlns:p14="http://schemas.microsoft.com/office/powerpoint/2010/main">
          <mc:Choice Requires="p14">
            <p:contentPart p14:bwMode="auto" r:id="rId370">
              <p14:nvContentPartPr>
                <p14:cNvPr id="232" name="Entrada de lápiz 231">
                  <a:extLst>
                    <a:ext uri="{FF2B5EF4-FFF2-40B4-BE49-F238E27FC236}">
                      <a16:creationId xmlns:a16="http://schemas.microsoft.com/office/drawing/2014/main" id="{557CBC7F-3FCF-4A2F-8624-5178EA1112EC}"/>
                    </a:ext>
                  </a:extLst>
                </p14:cNvPr>
                <p14:cNvContentPartPr/>
                <p14:nvPr/>
              </p14:nvContentPartPr>
              <p14:xfrm>
                <a:off x="7983355" y="3860598"/>
                <a:ext cx="10440" cy="12240"/>
              </p14:xfrm>
            </p:contentPart>
          </mc:Choice>
          <mc:Fallback xmlns="">
            <p:pic>
              <p:nvPicPr>
                <p:cNvPr id="232" name="Entrada de lápiz 231">
                  <a:extLst>
                    <a:ext uri="{FF2B5EF4-FFF2-40B4-BE49-F238E27FC236}">
                      <a16:creationId xmlns:a16="http://schemas.microsoft.com/office/drawing/2014/main" id="{557CBC7F-3FCF-4A2F-8624-5178EA1112EC}"/>
                    </a:ext>
                  </a:extLst>
                </p:cNvPr>
                <p:cNvPicPr/>
                <p:nvPr/>
              </p:nvPicPr>
              <p:blipFill>
                <a:blip r:embed="rId371"/>
                <a:stretch>
                  <a:fillRect/>
                </a:stretch>
              </p:blipFill>
              <p:spPr>
                <a:xfrm>
                  <a:off x="7974715" y="3851598"/>
                  <a:ext cx="28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3" name="Entrada de lápiz 232">
                  <a:extLst>
                    <a:ext uri="{FF2B5EF4-FFF2-40B4-BE49-F238E27FC236}">
                      <a16:creationId xmlns:a16="http://schemas.microsoft.com/office/drawing/2014/main" id="{4412B364-0F77-48BB-B072-18457AC96D6C}"/>
                    </a:ext>
                  </a:extLst>
                </p14:cNvPr>
                <p14:cNvContentPartPr/>
                <p14:nvPr/>
              </p14:nvContentPartPr>
              <p14:xfrm>
                <a:off x="8066875" y="3751878"/>
                <a:ext cx="137520" cy="136440"/>
              </p14:xfrm>
            </p:contentPart>
          </mc:Choice>
          <mc:Fallback xmlns="">
            <p:pic>
              <p:nvPicPr>
                <p:cNvPr id="233" name="Entrada de lápiz 232">
                  <a:extLst>
                    <a:ext uri="{FF2B5EF4-FFF2-40B4-BE49-F238E27FC236}">
                      <a16:creationId xmlns:a16="http://schemas.microsoft.com/office/drawing/2014/main" id="{4412B364-0F77-48BB-B072-18457AC96D6C}"/>
                    </a:ext>
                  </a:extLst>
                </p:cNvPr>
                <p:cNvPicPr/>
                <p:nvPr/>
              </p:nvPicPr>
              <p:blipFill>
                <a:blip r:embed="rId373"/>
                <a:stretch>
                  <a:fillRect/>
                </a:stretch>
              </p:blipFill>
              <p:spPr>
                <a:xfrm>
                  <a:off x="8057875" y="3743238"/>
                  <a:ext cx="155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4" name="Entrada de lápiz 233">
                  <a:extLst>
                    <a:ext uri="{FF2B5EF4-FFF2-40B4-BE49-F238E27FC236}">
                      <a16:creationId xmlns:a16="http://schemas.microsoft.com/office/drawing/2014/main" id="{DA4C4722-6772-482E-A5C1-CABD05C1FD81}"/>
                    </a:ext>
                  </a:extLst>
                </p14:cNvPr>
                <p14:cNvContentPartPr/>
                <p14:nvPr/>
              </p14:nvContentPartPr>
              <p14:xfrm>
                <a:off x="8276035" y="3721998"/>
                <a:ext cx="163080" cy="153000"/>
              </p14:xfrm>
            </p:contentPart>
          </mc:Choice>
          <mc:Fallback xmlns="">
            <p:pic>
              <p:nvPicPr>
                <p:cNvPr id="234" name="Entrada de lápiz 233">
                  <a:extLst>
                    <a:ext uri="{FF2B5EF4-FFF2-40B4-BE49-F238E27FC236}">
                      <a16:creationId xmlns:a16="http://schemas.microsoft.com/office/drawing/2014/main" id="{DA4C4722-6772-482E-A5C1-CABD05C1FD81}"/>
                    </a:ext>
                  </a:extLst>
                </p:cNvPr>
                <p:cNvPicPr/>
                <p:nvPr/>
              </p:nvPicPr>
              <p:blipFill>
                <a:blip r:embed="rId375"/>
                <a:stretch>
                  <a:fillRect/>
                </a:stretch>
              </p:blipFill>
              <p:spPr>
                <a:xfrm>
                  <a:off x="8267395" y="3713358"/>
                  <a:ext cx="180720" cy="170640"/>
                </a:xfrm>
                <a:prstGeom prst="rect">
                  <a:avLst/>
                </a:prstGeom>
              </p:spPr>
            </p:pic>
          </mc:Fallback>
        </mc:AlternateContent>
      </p:grpSp>
      <p:grpSp>
        <p:nvGrpSpPr>
          <p:cNvPr id="238" name="Grupo 237">
            <a:extLst>
              <a:ext uri="{FF2B5EF4-FFF2-40B4-BE49-F238E27FC236}">
                <a16:creationId xmlns:a16="http://schemas.microsoft.com/office/drawing/2014/main" id="{B0A945C6-2420-4989-A555-2995ED5467ED}"/>
              </a:ext>
            </a:extLst>
          </p:cNvPr>
          <p:cNvGrpSpPr/>
          <p:nvPr/>
        </p:nvGrpSpPr>
        <p:grpSpPr>
          <a:xfrm>
            <a:off x="2839315" y="4729278"/>
            <a:ext cx="1530000" cy="297360"/>
            <a:chOff x="2839315" y="4729278"/>
            <a:chExt cx="1530000" cy="297360"/>
          </a:xfrm>
        </p:grpSpPr>
        <mc:AlternateContent xmlns:mc="http://schemas.openxmlformats.org/markup-compatibility/2006" xmlns:p14="http://schemas.microsoft.com/office/powerpoint/2010/main">
          <mc:Choice Requires="p14">
            <p:contentPart p14:bwMode="auto" r:id="rId376">
              <p14:nvContentPartPr>
                <p14:cNvPr id="220" name="Entrada de lápiz 219">
                  <a:extLst>
                    <a:ext uri="{FF2B5EF4-FFF2-40B4-BE49-F238E27FC236}">
                      <a16:creationId xmlns:a16="http://schemas.microsoft.com/office/drawing/2014/main" id="{CD442C6C-D5B0-4684-9E80-A3EBAAC08BFA}"/>
                    </a:ext>
                  </a:extLst>
                </p14:cNvPr>
                <p14:cNvContentPartPr/>
                <p14:nvPr/>
              </p14:nvContentPartPr>
              <p14:xfrm>
                <a:off x="2900155" y="4823238"/>
                <a:ext cx="35640" cy="129960"/>
              </p14:xfrm>
            </p:contentPart>
          </mc:Choice>
          <mc:Fallback xmlns="">
            <p:pic>
              <p:nvPicPr>
                <p:cNvPr id="220" name="Entrada de lápiz 219">
                  <a:extLst>
                    <a:ext uri="{FF2B5EF4-FFF2-40B4-BE49-F238E27FC236}">
                      <a16:creationId xmlns:a16="http://schemas.microsoft.com/office/drawing/2014/main" id="{CD442C6C-D5B0-4684-9E80-A3EBAAC08BFA}"/>
                    </a:ext>
                  </a:extLst>
                </p:cNvPr>
                <p:cNvPicPr/>
                <p:nvPr/>
              </p:nvPicPr>
              <p:blipFill>
                <a:blip r:embed="rId377"/>
                <a:stretch>
                  <a:fillRect/>
                </a:stretch>
              </p:blipFill>
              <p:spPr>
                <a:xfrm>
                  <a:off x="2891155" y="4814598"/>
                  <a:ext cx="53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Entrada de lápiz 220">
                  <a:extLst>
                    <a:ext uri="{FF2B5EF4-FFF2-40B4-BE49-F238E27FC236}">
                      <a16:creationId xmlns:a16="http://schemas.microsoft.com/office/drawing/2014/main" id="{63AE557A-8A9B-4FE3-90F3-3D6C44655BC6}"/>
                    </a:ext>
                  </a:extLst>
                </p14:cNvPr>
                <p14:cNvContentPartPr/>
                <p14:nvPr/>
              </p14:nvContentPartPr>
              <p14:xfrm>
                <a:off x="2839315" y="4907838"/>
                <a:ext cx="173520" cy="32760"/>
              </p14:xfrm>
            </p:contentPart>
          </mc:Choice>
          <mc:Fallback xmlns="">
            <p:pic>
              <p:nvPicPr>
                <p:cNvPr id="221" name="Entrada de lápiz 220">
                  <a:extLst>
                    <a:ext uri="{FF2B5EF4-FFF2-40B4-BE49-F238E27FC236}">
                      <a16:creationId xmlns:a16="http://schemas.microsoft.com/office/drawing/2014/main" id="{63AE557A-8A9B-4FE3-90F3-3D6C44655BC6}"/>
                    </a:ext>
                  </a:extLst>
                </p:cNvPr>
                <p:cNvPicPr/>
                <p:nvPr/>
              </p:nvPicPr>
              <p:blipFill>
                <a:blip r:embed="rId379"/>
                <a:stretch>
                  <a:fillRect/>
                </a:stretch>
              </p:blipFill>
              <p:spPr>
                <a:xfrm>
                  <a:off x="2830315" y="4899198"/>
                  <a:ext cx="191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Entrada de lápiz 222">
                  <a:extLst>
                    <a:ext uri="{FF2B5EF4-FFF2-40B4-BE49-F238E27FC236}">
                      <a16:creationId xmlns:a16="http://schemas.microsoft.com/office/drawing/2014/main" id="{6770F216-36CF-4947-BBB8-C435ADE97A54}"/>
                    </a:ext>
                  </a:extLst>
                </p14:cNvPr>
                <p14:cNvContentPartPr/>
                <p14:nvPr/>
              </p14:nvContentPartPr>
              <p14:xfrm>
                <a:off x="3199315" y="4774278"/>
                <a:ext cx="99000" cy="146880"/>
              </p14:xfrm>
            </p:contentPart>
          </mc:Choice>
          <mc:Fallback xmlns="">
            <p:pic>
              <p:nvPicPr>
                <p:cNvPr id="223" name="Entrada de lápiz 222">
                  <a:extLst>
                    <a:ext uri="{FF2B5EF4-FFF2-40B4-BE49-F238E27FC236}">
                      <a16:creationId xmlns:a16="http://schemas.microsoft.com/office/drawing/2014/main" id="{6770F216-36CF-4947-BBB8-C435ADE97A54}"/>
                    </a:ext>
                  </a:extLst>
                </p:cNvPr>
                <p:cNvPicPr/>
                <p:nvPr/>
              </p:nvPicPr>
              <p:blipFill>
                <a:blip r:embed="rId381"/>
                <a:stretch>
                  <a:fillRect/>
                </a:stretch>
              </p:blipFill>
              <p:spPr>
                <a:xfrm>
                  <a:off x="3190675" y="4765638"/>
                  <a:ext cx="1166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Entrada de lápiz 223">
                  <a:extLst>
                    <a:ext uri="{FF2B5EF4-FFF2-40B4-BE49-F238E27FC236}">
                      <a16:creationId xmlns:a16="http://schemas.microsoft.com/office/drawing/2014/main" id="{6554AB00-285A-4B97-AAFD-3EF81850E861}"/>
                    </a:ext>
                  </a:extLst>
                </p14:cNvPr>
                <p14:cNvContentPartPr/>
                <p14:nvPr/>
              </p14:nvContentPartPr>
              <p14:xfrm>
                <a:off x="3411715" y="4834038"/>
                <a:ext cx="63360" cy="192600"/>
              </p14:xfrm>
            </p:contentPart>
          </mc:Choice>
          <mc:Fallback xmlns="">
            <p:pic>
              <p:nvPicPr>
                <p:cNvPr id="224" name="Entrada de lápiz 223">
                  <a:extLst>
                    <a:ext uri="{FF2B5EF4-FFF2-40B4-BE49-F238E27FC236}">
                      <a16:creationId xmlns:a16="http://schemas.microsoft.com/office/drawing/2014/main" id="{6554AB00-285A-4B97-AAFD-3EF81850E861}"/>
                    </a:ext>
                  </a:extLst>
                </p:cNvPr>
                <p:cNvPicPr/>
                <p:nvPr/>
              </p:nvPicPr>
              <p:blipFill>
                <a:blip r:embed="rId383"/>
                <a:stretch>
                  <a:fillRect/>
                </a:stretch>
              </p:blipFill>
              <p:spPr>
                <a:xfrm>
                  <a:off x="3403075" y="4825038"/>
                  <a:ext cx="810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Entrada de lápiz 224">
                  <a:extLst>
                    <a:ext uri="{FF2B5EF4-FFF2-40B4-BE49-F238E27FC236}">
                      <a16:creationId xmlns:a16="http://schemas.microsoft.com/office/drawing/2014/main" id="{9DC64CE6-86E8-4861-978E-E582C829BE90}"/>
                    </a:ext>
                  </a:extLst>
                </p14:cNvPr>
                <p14:cNvContentPartPr/>
                <p14:nvPr/>
              </p14:nvContentPartPr>
              <p14:xfrm>
                <a:off x="3359515" y="4768518"/>
                <a:ext cx="186480" cy="129960"/>
              </p14:xfrm>
            </p:contentPart>
          </mc:Choice>
          <mc:Fallback xmlns="">
            <p:pic>
              <p:nvPicPr>
                <p:cNvPr id="225" name="Entrada de lápiz 224">
                  <a:extLst>
                    <a:ext uri="{FF2B5EF4-FFF2-40B4-BE49-F238E27FC236}">
                      <a16:creationId xmlns:a16="http://schemas.microsoft.com/office/drawing/2014/main" id="{9DC64CE6-86E8-4861-978E-E582C829BE90}"/>
                    </a:ext>
                  </a:extLst>
                </p:cNvPr>
                <p:cNvPicPr/>
                <p:nvPr/>
              </p:nvPicPr>
              <p:blipFill>
                <a:blip r:embed="rId385"/>
                <a:stretch>
                  <a:fillRect/>
                </a:stretch>
              </p:blipFill>
              <p:spPr>
                <a:xfrm>
                  <a:off x="3350515" y="4759878"/>
                  <a:ext cx="2041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6" name="Entrada de lápiz 225">
                  <a:extLst>
                    <a:ext uri="{FF2B5EF4-FFF2-40B4-BE49-F238E27FC236}">
                      <a16:creationId xmlns:a16="http://schemas.microsoft.com/office/drawing/2014/main" id="{74C47A26-20E4-4855-9DCC-9F71CE122EAA}"/>
                    </a:ext>
                  </a:extLst>
                </p14:cNvPr>
                <p14:cNvContentPartPr/>
                <p14:nvPr/>
              </p14:nvContentPartPr>
              <p14:xfrm>
                <a:off x="3662995" y="4778958"/>
                <a:ext cx="46440" cy="92520"/>
              </p14:xfrm>
            </p:contentPart>
          </mc:Choice>
          <mc:Fallback xmlns="">
            <p:pic>
              <p:nvPicPr>
                <p:cNvPr id="226" name="Entrada de lápiz 225">
                  <a:extLst>
                    <a:ext uri="{FF2B5EF4-FFF2-40B4-BE49-F238E27FC236}">
                      <a16:creationId xmlns:a16="http://schemas.microsoft.com/office/drawing/2014/main" id="{74C47A26-20E4-4855-9DCC-9F71CE122EAA}"/>
                    </a:ext>
                  </a:extLst>
                </p:cNvPr>
                <p:cNvPicPr/>
                <p:nvPr/>
              </p:nvPicPr>
              <p:blipFill>
                <a:blip r:embed="rId387"/>
                <a:stretch>
                  <a:fillRect/>
                </a:stretch>
              </p:blipFill>
              <p:spPr>
                <a:xfrm>
                  <a:off x="3653995" y="4770318"/>
                  <a:ext cx="64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7" name="Entrada de lápiz 226">
                  <a:extLst>
                    <a:ext uri="{FF2B5EF4-FFF2-40B4-BE49-F238E27FC236}">
                      <a16:creationId xmlns:a16="http://schemas.microsoft.com/office/drawing/2014/main" id="{00514251-03AD-4B34-8335-6DF93CB430E7}"/>
                    </a:ext>
                  </a:extLst>
                </p14:cNvPr>
                <p14:cNvContentPartPr/>
                <p14:nvPr/>
              </p14:nvContentPartPr>
              <p14:xfrm>
                <a:off x="3633115" y="4839078"/>
                <a:ext cx="86040" cy="24120"/>
              </p14:xfrm>
            </p:contentPart>
          </mc:Choice>
          <mc:Fallback xmlns="">
            <p:pic>
              <p:nvPicPr>
                <p:cNvPr id="227" name="Entrada de lápiz 226">
                  <a:extLst>
                    <a:ext uri="{FF2B5EF4-FFF2-40B4-BE49-F238E27FC236}">
                      <a16:creationId xmlns:a16="http://schemas.microsoft.com/office/drawing/2014/main" id="{00514251-03AD-4B34-8335-6DF93CB430E7}"/>
                    </a:ext>
                  </a:extLst>
                </p:cNvPr>
                <p:cNvPicPr/>
                <p:nvPr/>
              </p:nvPicPr>
              <p:blipFill>
                <a:blip r:embed="rId389"/>
                <a:stretch>
                  <a:fillRect/>
                </a:stretch>
              </p:blipFill>
              <p:spPr>
                <a:xfrm>
                  <a:off x="3624115" y="4830438"/>
                  <a:ext cx="103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8" name="Entrada de lápiz 227">
                  <a:extLst>
                    <a:ext uri="{FF2B5EF4-FFF2-40B4-BE49-F238E27FC236}">
                      <a16:creationId xmlns:a16="http://schemas.microsoft.com/office/drawing/2014/main" id="{831AB669-3242-4C71-9677-8924752C9C02}"/>
                    </a:ext>
                  </a:extLst>
                </p14:cNvPr>
                <p14:cNvContentPartPr/>
                <p14:nvPr/>
              </p14:nvContentPartPr>
              <p14:xfrm>
                <a:off x="3813475" y="4762398"/>
                <a:ext cx="17280" cy="89640"/>
              </p14:xfrm>
            </p:contentPart>
          </mc:Choice>
          <mc:Fallback xmlns="">
            <p:pic>
              <p:nvPicPr>
                <p:cNvPr id="228" name="Entrada de lápiz 227">
                  <a:extLst>
                    <a:ext uri="{FF2B5EF4-FFF2-40B4-BE49-F238E27FC236}">
                      <a16:creationId xmlns:a16="http://schemas.microsoft.com/office/drawing/2014/main" id="{831AB669-3242-4C71-9677-8924752C9C02}"/>
                    </a:ext>
                  </a:extLst>
                </p:cNvPr>
                <p:cNvPicPr/>
                <p:nvPr/>
              </p:nvPicPr>
              <p:blipFill>
                <a:blip r:embed="rId391"/>
                <a:stretch>
                  <a:fillRect/>
                </a:stretch>
              </p:blipFill>
              <p:spPr>
                <a:xfrm>
                  <a:off x="3804835" y="4753758"/>
                  <a:ext cx="34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9" name="Entrada de lápiz 228">
                  <a:extLst>
                    <a:ext uri="{FF2B5EF4-FFF2-40B4-BE49-F238E27FC236}">
                      <a16:creationId xmlns:a16="http://schemas.microsoft.com/office/drawing/2014/main" id="{376D3F34-83EB-4B61-A285-D5AA54EFA3AF}"/>
                    </a:ext>
                  </a:extLst>
                </p14:cNvPr>
                <p14:cNvContentPartPr/>
                <p14:nvPr/>
              </p14:nvContentPartPr>
              <p14:xfrm>
                <a:off x="3883675" y="4742598"/>
                <a:ext cx="82440" cy="127800"/>
              </p14:xfrm>
            </p:contentPart>
          </mc:Choice>
          <mc:Fallback xmlns="">
            <p:pic>
              <p:nvPicPr>
                <p:cNvPr id="229" name="Entrada de lápiz 228">
                  <a:extLst>
                    <a:ext uri="{FF2B5EF4-FFF2-40B4-BE49-F238E27FC236}">
                      <a16:creationId xmlns:a16="http://schemas.microsoft.com/office/drawing/2014/main" id="{376D3F34-83EB-4B61-A285-D5AA54EFA3AF}"/>
                    </a:ext>
                  </a:extLst>
                </p:cNvPr>
                <p:cNvPicPr/>
                <p:nvPr/>
              </p:nvPicPr>
              <p:blipFill>
                <a:blip r:embed="rId393"/>
                <a:stretch>
                  <a:fillRect/>
                </a:stretch>
              </p:blipFill>
              <p:spPr>
                <a:xfrm>
                  <a:off x="3874675" y="4733958"/>
                  <a:ext cx="100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0" name="Entrada de lápiz 229">
                  <a:extLst>
                    <a:ext uri="{FF2B5EF4-FFF2-40B4-BE49-F238E27FC236}">
                      <a16:creationId xmlns:a16="http://schemas.microsoft.com/office/drawing/2014/main" id="{2825A4CD-D260-4BF8-9A00-02962239F65E}"/>
                    </a:ext>
                  </a:extLst>
                </p14:cNvPr>
                <p14:cNvContentPartPr/>
                <p14:nvPr/>
              </p14:nvContentPartPr>
              <p14:xfrm>
                <a:off x="4058275" y="4826838"/>
                <a:ext cx="24480" cy="9360"/>
              </p14:xfrm>
            </p:contentPart>
          </mc:Choice>
          <mc:Fallback xmlns="">
            <p:pic>
              <p:nvPicPr>
                <p:cNvPr id="230" name="Entrada de lápiz 229">
                  <a:extLst>
                    <a:ext uri="{FF2B5EF4-FFF2-40B4-BE49-F238E27FC236}">
                      <a16:creationId xmlns:a16="http://schemas.microsoft.com/office/drawing/2014/main" id="{2825A4CD-D260-4BF8-9A00-02962239F65E}"/>
                    </a:ext>
                  </a:extLst>
                </p:cNvPr>
                <p:cNvPicPr/>
                <p:nvPr/>
              </p:nvPicPr>
              <p:blipFill>
                <a:blip r:embed="rId395"/>
                <a:stretch>
                  <a:fillRect/>
                </a:stretch>
              </p:blipFill>
              <p:spPr>
                <a:xfrm>
                  <a:off x="4049635" y="4818198"/>
                  <a:ext cx="42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5" name="Entrada de lápiz 234">
                  <a:extLst>
                    <a:ext uri="{FF2B5EF4-FFF2-40B4-BE49-F238E27FC236}">
                      <a16:creationId xmlns:a16="http://schemas.microsoft.com/office/drawing/2014/main" id="{20961C47-DE2E-463E-B553-AA7014420858}"/>
                    </a:ext>
                  </a:extLst>
                </p14:cNvPr>
                <p14:cNvContentPartPr/>
                <p14:nvPr/>
              </p14:nvContentPartPr>
              <p14:xfrm>
                <a:off x="4154395" y="4729278"/>
                <a:ext cx="57240" cy="132480"/>
              </p14:xfrm>
            </p:contentPart>
          </mc:Choice>
          <mc:Fallback xmlns="">
            <p:pic>
              <p:nvPicPr>
                <p:cNvPr id="235" name="Entrada de lápiz 234">
                  <a:extLst>
                    <a:ext uri="{FF2B5EF4-FFF2-40B4-BE49-F238E27FC236}">
                      <a16:creationId xmlns:a16="http://schemas.microsoft.com/office/drawing/2014/main" id="{20961C47-DE2E-463E-B553-AA7014420858}"/>
                    </a:ext>
                  </a:extLst>
                </p:cNvPr>
                <p:cNvPicPr/>
                <p:nvPr/>
              </p:nvPicPr>
              <p:blipFill>
                <a:blip r:embed="rId397"/>
                <a:stretch>
                  <a:fillRect/>
                </a:stretch>
              </p:blipFill>
              <p:spPr>
                <a:xfrm>
                  <a:off x="4145755" y="4720638"/>
                  <a:ext cx="74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6" name="Entrada de lápiz 235">
                  <a:extLst>
                    <a:ext uri="{FF2B5EF4-FFF2-40B4-BE49-F238E27FC236}">
                      <a16:creationId xmlns:a16="http://schemas.microsoft.com/office/drawing/2014/main" id="{E9E08D73-071C-47E4-9115-A02B105065C6}"/>
                    </a:ext>
                  </a:extLst>
                </p14:cNvPr>
                <p14:cNvContentPartPr/>
                <p14:nvPr/>
              </p14:nvContentPartPr>
              <p14:xfrm>
                <a:off x="4270675" y="4736118"/>
                <a:ext cx="98640" cy="110520"/>
              </p14:xfrm>
            </p:contentPart>
          </mc:Choice>
          <mc:Fallback xmlns="">
            <p:pic>
              <p:nvPicPr>
                <p:cNvPr id="236" name="Entrada de lápiz 235">
                  <a:extLst>
                    <a:ext uri="{FF2B5EF4-FFF2-40B4-BE49-F238E27FC236}">
                      <a16:creationId xmlns:a16="http://schemas.microsoft.com/office/drawing/2014/main" id="{E9E08D73-071C-47E4-9115-A02B105065C6}"/>
                    </a:ext>
                  </a:extLst>
                </p:cNvPr>
                <p:cNvPicPr/>
                <p:nvPr/>
              </p:nvPicPr>
              <p:blipFill>
                <a:blip r:embed="rId399"/>
                <a:stretch>
                  <a:fillRect/>
                </a:stretch>
              </p:blipFill>
              <p:spPr>
                <a:xfrm>
                  <a:off x="4261675" y="4727118"/>
                  <a:ext cx="11628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0">
            <p14:nvContentPartPr>
              <p14:cNvPr id="237" name="Entrada de lápiz 236">
                <a:extLst>
                  <a:ext uri="{FF2B5EF4-FFF2-40B4-BE49-F238E27FC236}">
                    <a16:creationId xmlns:a16="http://schemas.microsoft.com/office/drawing/2014/main" id="{840B8D81-E3BB-477B-80CD-643B57F30D3F}"/>
                  </a:ext>
                </a:extLst>
              </p14:cNvPr>
              <p14:cNvContentPartPr/>
              <p14:nvPr/>
            </p14:nvContentPartPr>
            <p14:xfrm>
              <a:off x="4290115" y="4479438"/>
              <a:ext cx="228600" cy="52200"/>
            </p14:xfrm>
          </p:contentPart>
        </mc:Choice>
        <mc:Fallback xmlns="">
          <p:pic>
            <p:nvPicPr>
              <p:cNvPr id="237" name="Entrada de lápiz 236">
                <a:extLst>
                  <a:ext uri="{FF2B5EF4-FFF2-40B4-BE49-F238E27FC236}">
                    <a16:creationId xmlns:a16="http://schemas.microsoft.com/office/drawing/2014/main" id="{840B8D81-E3BB-477B-80CD-643B57F30D3F}"/>
                  </a:ext>
                </a:extLst>
              </p:cNvPr>
              <p:cNvPicPr/>
              <p:nvPr/>
            </p:nvPicPr>
            <p:blipFill>
              <a:blip r:embed="rId401"/>
              <a:stretch>
                <a:fillRect/>
              </a:stretch>
            </p:blipFill>
            <p:spPr>
              <a:xfrm>
                <a:off x="4281115" y="4470798"/>
                <a:ext cx="2462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0" name="Entrada de lápiz 239">
                <a:extLst>
                  <a:ext uri="{FF2B5EF4-FFF2-40B4-BE49-F238E27FC236}">
                    <a16:creationId xmlns:a16="http://schemas.microsoft.com/office/drawing/2014/main" id="{C524A0DA-8730-4832-BD58-693BC8BB4453}"/>
                  </a:ext>
                </a:extLst>
              </p14:cNvPr>
              <p14:cNvContentPartPr/>
              <p14:nvPr/>
            </p14:nvContentPartPr>
            <p14:xfrm>
              <a:off x="214498" y="1822879"/>
              <a:ext cx="15480" cy="66600"/>
            </p14:xfrm>
          </p:contentPart>
        </mc:Choice>
        <mc:Fallback xmlns="">
          <p:pic>
            <p:nvPicPr>
              <p:cNvPr id="240" name="Entrada de lápiz 239">
                <a:extLst>
                  <a:ext uri="{FF2B5EF4-FFF2-40B4-BE49-F238E27FC236}">
                    <a16:creationId xmlns:a16="http://schemas.microsoft.com/office/drawing/2014/main" id="{C524A0DA-8730-4832-BD58-693BC8BB4453}"/>
                  </a:ext>
                </a:extLst>
              </p:cNvPr>
              <p:cNvPicPr/>
              <p:nvPr/>
            </p:nvPicPr>
            <p:blipFill>
              <a:blip r:embed="rId403"/>
              <a:stretch>
                <a:fillRect/>
              </a:stretch>
            </p:blipFill>
            <p:spPr>
              <a:xfrm>
                <a:off x="205498" y="1814239"/>
                <a:ext cx="33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1" name="Entrada de lápiz 240">
                <a:extLst>
                  <a:ext uri="{FF2B5EF4-FFF2-40B4-BE49-F238E27FC236}">
                    <a16:creationId xmlns:a16="http://schemas.microsoft.com/office/drawing/2014/main" id="{2613CA5E-727D-4AFA-8E75-B5A1EB823F6E}"/>
                  </a:ext>
                </a:extLst>
              </p14:cNvPr>
              <p14:cNvContentPartPr/>
              <p14:nvPr/>
            </p14:nvContentPartPr>
            <p14:xfrm>
              <a:off x="270658" y="1818919"/>
              <a:ext cx="3600" cy="68040"/>
            </p14:xfrm>
          </p:contentPart>
        </mc:Choice>
        <mc:Fallback xmlns="">
          <p:pic>
            <p:nvPicPr>
              <p:cNvPr id="241" name="Entrada de lápiz 240">
                <a:extLst>
                  <a:ext uri="{FF2B5EF4-FFF2-40B4-BE49-F238E27FC236}">
                    <a16:creationId xmlns:a16="http://schemas.microsoft.com/office/drawing/2014/main" id="{2613CA5E-727D-4AFA-8E75-B5A1EB823F6E}"/>
                  </a:ext>
                </a:extLst>
              </p:cNvPr>
              <p:cNvPicPr/>
              <p:nvPr/>
            </p:nvPicPr>
            <p:blipFill>
              <a:blip r:embed="rId405"/>
              <a:stretch>
                <a:fillRect/>
              </a:stretch>
            </p:blipFill>
            <p:spPr>
              <a:xfrm>
                <a:off x="262018" y="1810279"/>
                <a:ext cx="212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2" name="Entrada de lápiz 241">
                <a:extLst>
                  <a:ext uri="{FF2B5EF4-FFF2-40B4-BE49-F238E27FC236}">
                    <a16:creationId xmlns:a16="http://schemas.microsoft.com/office/drawing/2014/main" id="{A2304405-DC12-46EA-A32B-4DCFF14E4CEB}"/>
                  </a:ext>
                </a:extLst>
              </p14:cNvPr>
              <p14:cNvContentPartPr/>
              <p14:nvPr/>
            </p14:nvContentPartPr>
            <p14:xfrm>
              <a:off x="149338" y="1983799"/>
              <a:ext cx="131040" cy="213480"/>
            </p14:xfrm>
          </p:contentPart>
        </mc:Choice>
        <mc:Fallback xmlns="">
          <p:pic>
            <p:nvPicPr>
              <p:cNvPr id="242" name="Entrada de lápiz 241">
                <a:extLst>
                  <a:ext uri="{FF2B5EF4-FFF2-40B4-BE49-F238E27FC236}">
                    <a16:creationId xmlns:a16="http://schemas.microsoft.com/office/drawing/2014/main" id="{A2304405-DC12-46EA-A32B-4DCFF14E4CEB}"/>
                  </a:ext>
                </a:extLst>
              </p:cNvPr>
              <p:cNvPicPr/>
              <p:nvPr/>
            </p:nvPicPr>
            <p:blipFill>
              <a:blip r:embed="rId407"/>
              <a:stretch>
                <a:fillRect/>
              </a:stretch>
            </p:blipFill>
            <p:spPr>
              <a:xfrm>
                <a:off x="140698" y="1975159"/>
                <a:ext cx="148680" cy="231120"/>
              </a:xfrm>
              <a:prstGeom prst="rect">
                <a:avLst/>
              </a:prstGeom>
            </p:spPr>
          </p:pic>
        </mc:Fallback>
      </mc:AlternateContent>
      <p:grpSp>
        <p:nvGrpSpPr>
          <p:cNvPr id="256" name="Grupo 255">
            <a:extLst>
              <a:ext uri="{FF2B5EF4-FFF2-40B4-BE49-F238E27FC236}">
                <a16:creationId xmlns:a16="http://schemas.microsoft.com/office/drawing/2014/main" id="{D040B771-6607-4197-BF54-2BAE2F8F6B5E}"/>
              </a:ext>
            </a:extLst>
          </p:cNvPr>
          <p:cNvGrpSpPr/>
          <p:nvPr/>
        </p:nvGrpSpPr>
        <p:grpSpPr>
          <a:xfrm>
            <a:off x="3166138" y="21079"/>
            <a:ext cx="608040" cy="227160"/>
            <a:chOff x="3166138" y="21079"/>
            <a:chExt cx="608040" cy="227160"/>
          </a:xfrm>
        </p:grpSpPr>
        <mc:AlternateContent xmlns:mc="http://schemas.openxmlformats.org/markup-compatibility/2006" xmlns:p14="http://schemas.microsoft.com/office/powerpoint/2010/main">
          <mc:Choice Requires="p14">
            <p:contentPart p14:bwMode="auto" r:id="rId408">
              <p14:nvContentPartPr>
                <p14:cNvPr id="251" name="Entrada de lápiz 250">
                  <a:extLst>
                    <a:ext uri="{FF2B5EF4-FFF2-40B4-BE49-F238E27FC236}">
                      <a16:creationId xmlns:a16="http://schemas.microsoft.com/office/drawing/2014/main" id="{BFB78B6D-313A-4C51-B1DB-5BA8395758FA}"/>
                    </a:ext>
                  </a:extLst>
                </p14:cNvPr>
                <p14:cNvContentPartPr/>
                <p14:nvPr/>
              </p14:nvContentPartPr>
              <p14:xfrm>
                <a:off x="3166138" y="145639"/>
                <a:ext cx="124200" cy="14760"/>
              </p14:xfrm>
            </p:contentPart>
          </mc:Choice>
          <mc:Fallback xmlns="">
            <p:pic>
              <p:nvPicPr>
                <p:cNvPr id="251" name="Entrada de lápiz 250">
                  <a:extLst>
                    <a:ext uri="{FF2B5EF4-FFF2-40B4-BE49-F238E27FC236}">
                      <a16:creationId xmlns:a16="http://schemas.microsoft.com/office/drawing/2014/main" id="{BFB78B6D-313A-4C51-B1DB-5BA8395758FA}"/>
                    </a:ext>
                  </a:extLst>
                </p:cNvPr>
                <p:cNvPicPr/>
                <p:nvPr/>
              </p:nvPicPr>
              <p:blipFill>
                <a:blip r:embed="rId409"/>
                <a:stretch>
                  <a:fillRect/>
                </a:stretch>
              </p:blipFill>
              <p:spPr>
                <a:xfrm>
                  <a:off x="3157138" y="136999"/>
                  <a:ext cx="141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2" name="Entrada de lápiz 251">
                  <a:extLst>
                    <a:ext uri="{FF2B5EF4-FFF2-40B4-BE49-F238E27FC236}">
                      <a16:creationId xmlns:a16="http://schemas.microsoft.com/office/drawing/2014/main" id="{3FAFA442-AB1B-4122-BB8B-C245C4673503}"/>
                    </a:ext>
                  </a:extLst>
                </p14:cNvPr>
                <p14:cNvContentPartPr/>
                <p14:nvPr/>
              </p14:nvContentPartPr>
              <p14:xfrm>
                <a:off x="3197098" y="204319"/>
                <a:ext cx="103320" cy="12240"/>
              </p14:xfrm>
            </p:contentPart>
          </mc:Choice>
          <mc:Fallback xmlns="">
            <p:pic>
              <p:nvPicPr>
                <p:cNvPr id="252" name="Entrada de lápiz 251">
                  <a:extLst>
                    <a:ext uri="{FF2B5EF4-FFF2-40B4-BE49-F238E27FC236}">
                      <a16:creationId xmlns:a16="http://schemas.microsoft.com/office/drawing/2014/main" id="{3FAFA442-AB1B-4122-BB8B-C245C4673503}"/>
                    </a:ext>
                  </a:extLst>
                </p:cNvPr>
                <p:cNvPicPr/>
                <p:nvPr/>
              </p:nvPicPr>
              <p:blipFill>
                <a:blip r:embed="rId411"/>
                <a:stretch>
                  <a:fillRect/>
                </a:stretch>
              </p:blipFill>
              <p:spPr>
                <a:xfrm>
                  <a:off x="3188458" y="195319"/>
                  <a:ext cx="120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3" name="Entrada de lápiz 252">
                  <a:extLst>
                    <a:ext uri="{FF2B5EF4-FFF2-40B4-BE49-F238E27FC236}">
                      <a16:creationId xmlns:a16="http://schemas.microsoft.com/office/drawing/2014/main" id="{481C80DC-2DD1-488D-8BC6-782B4F52474F}"/>
                    </a:ext>
                  </a:extLst>
                </p14:cNvPr>
                <p14:cNvContentPartPr/>
                <p14:nvPr/>
              </p14:nvContentPartPr>
              <p14:xfrm>
                <a:off x="3362338" y="21079"/>
                <a:ext cx="151560" cy="227160"/>
              </p14:xfrm>
            </p:contentPart>
          </mc:Choice>
          <mc:Fallback xmlns="">
            <p:pic>
              <p:nvPicPr>
                <p:cNvPr id="253" name="Entrada de lápiz 252">
                  <a:extLst>
                    <a:ext uri="{FF2B5EF4-FFF2-40B4-BE49-F238E27FC236}">
                      <a16:creationId xmlns:a16="http://schemas.microsoft.com/office/drawing/2014/main" id="{481C80DC-2DD1-488D-8BC6-782B4F52474F}"/>
                    </a:ext>
                  </a:extLst>
                </p:cNvPr>
                <p:cNvPicPr/>
                <p:nvPr/>
              </p:nvPicPr>
              <p:blipFill>
                <a:blip r:embed="rId413"/>
                <a:stretch>
                  <a:fillRect/>
                </a:stretch>
              </p:blipFill>
              <p:spPr>
                <a:xfrm>
                  <a:off x="3353338" y="12439"/>
                  <a:ext cx="169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4" name="Entrada de lápiz 253">
                  <a:extLst>
                    <a:ext uri="{FF2B5EF4-FFF2-40B4-BE49-F238E27FC236}">
                      <a16:creationId xmlns:a16="http://schemas.microsoft.com/office/drawing/2014/main" id="{F8809192-A8C6-4591-B6B6-4B69C861ECF9}"/>
                    </a:ext>
                  </a:extLst>
                </p14:cNvPr>
                <p14:cNvContentPartPr/>
                <p14:nvPr/>
              </p14:nvContentPartPr>
              <p14:xfrm>
                <a:off x="3525058" y="145999"/>
                <a:ext cx="78480" cy="76680"/>
              </p14:xfrm>
            </p:contentPart>
          </mc:Choice>
          <mc:Fallback xmlns="">
            <p:pic>
              <p:nvPicPr>
                <p:cNvPr id="254" name="Entrada de lápiz 253">
                  <a:extLst>
                    <a:ext uri="{FF2B5EF4-FFF2-40B4-BE49-F238E27FC236}">
                      <a16:creationId xmlns:a16="http://schemas.microsoft.com/office/drawing/2014/main" id="{F8809192-A8C6-4591-B6B6-4B69C861ECF9}"/>
                    </a:ext>
                  </a:extLst>
                </p:cNvPr>
                <p:cNvPicPr/>
                <p:nvPr/>
              </p:nvPicPr>
              <p:blipFill>
                <a:blip r:embed="rId415"/>
                <a:stretch>
                  <a:fillRect/>
                </a:stretch>
              </p:blipFill>
              <p:spPr>
                <a:xfrm>
                  <a:off x="3516418" y="137359"/>
                  <a:ext cx="96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5" name="Entrada de lápiz 254">
                  <a:extLst>
                    <a:ext uri="{FF2B5EF4-FFF2-40B4-BE49-F238E27FC236}">
                      <a16:creationId xmlns:a16="http://schemas.microsoft.com/office/drawing/2014/main" id="{31F3D89C-9E06-40C9-BB01-C04EF68AA6FC}"/>
                    </a:ext>
                  </a:extLst>
                </p14:cNvPr>
                <p14:cNvContentPartPr/>
                <p14:nvPr/>
              </p14:nvContentPartPr>
              <p14:xfrm>
                <a:off x="3664378" y="162919"/>
                <a:ext cx="109800" cy="82080"/>
              </p14:xfrm>
            </p:contentPart>
          </mc:Choice>
          <mc:Fallback xmlns="">
            <p:pic>
              <p:nvPicPr>
                <p:cNvPr id="255" name="Entrada de lápiz 254">
                  <a:extLst>
                    <a:ext uri="{FF2B5EF4-FFF2-40B4-BE49-F238E27FC236}">
                      <a16:creationId xmlns:a16="http://schemas.microsoft.com/office/drawing/2014/main" id="{31F3D89C-9E06-40C9-BB01-C04EF68AA6FC}"/>
                    </a:ext>
                  </a:extLst>
                </p:cNvPr>
                <p:cNvPicPr/>
                <p:nvPr/>
              </p:nvPicPr>
              <p:blipFill>
                <a:blip r:embed="rId417"/>
                <a:stretch>
                  <a:fillRect/>
                </a:stretch>
              </p:blipFill>
              <p:spPr>
                <a:xfrm>
                  <a:off x="3655738" y="154279"/>
                  <a:ext cx="127440" cy="99720"/>
                </a:xfrm>
                <a:prstGeom prst="rect">
                  <a:avLst/>
                </a:prstGeom>
              </p:spPr>
            </p:pic>
          </mc:Fallback>
        </mc:AlternateContent>
      </p:grpSp>
      <p:grpSp>
        <p:nvGrpSpPr>
          <p:cNvPr id="269" name="Grupo 268">
            <a:extLst>
              <a:ext uri="{FF2B5EF4-FFF2-40B4-BE49-F238E27FC236}">
                <a16:creationId xmlns:a16="http://schemas.microsoft.com/office/drawing/2014/main" id="{7804C7F8-DE1C-4477-9C4E-EB9F57484E66}"/>
              </a:ext>
            </a:extLst>
          </p:cNvPr>
          <p:cNvGrpSpPr/>
          <p:nvPr/>
        </p:nvGrpSpPr>
        <p:grpSpPr>
          <a:xfrm>
            <a:off x="3290698" y="1826479"/>
            <a:ext cx="428040" cy="297360"/>
            <a:chOff x="3290698" y="1826479"/>
            <a:chExt cx="428040" cy="297360"/>
          </a:xfrm>
        </p:grpSpPr>
        <mc:AlternateContent xmlns:mc="http://schemas.openxmlformats.org/markup-compatibility/2006" xmlns:p14="http://schemas.microsoft.com/office/powerpoint/2010/main">
          <mc:Choice Requires="p14">
            <p:contentPart p14:bwMode="auto" r:id="rId418">
              <p14:nvContentPartPr>
                <p14:cNvPr id="257" name="Entrada de lápiz 256">
                  <a:extLst>
                    <a:ext uri="{FF2B5EF4-FFF2-40B4-BE49-F238E27FC236}">
                      <a16:creationId xmlns:a16="http://schemas.microsoft.com/office/drawing/2014/main" id="{8D6C30E0-2DFD-4780-B249-F7485FDCFB30}"/>
                    </a:ext>
                  </a:extLst>
                </p14:cNvPr>
                <p14:cNvContentPartPr/>
                <p14:nvPr/>
              </p14:nvContentPartPr>
              <p14:xfrm>
                <a:off x="3290698" y="1961479"/>
                <a:ext cx="74520" cy="5040"/>
              </p14:xfrm>
            </p:contentPart>
          </mc:Choice>
          <mc:Fallback xmlns="">
            <p:pic>
              <p:nvPicPr>
                <p:cNvPr id="257" name="Entrada de lápiz 256">
                  <a:extLst>
                    <a:ext uri="{FF2B5EF4-FFF2-40B4-BE49-F238E27FC236}">
                      <a16:creationId xmlns:a16="http://schemas.microsoft.com/office/drawing/2014/main" id="{8D6C30E0-2DFD-4780-B249-F7485FDCFB30}"/>
                    </a:ext>
                  </a:extLst>
                </p:cNvPr>
                <p:cNvPicPr/>
                <p:nvPr/>
              </p:nvPicPr>
              <p:blipFill>
                <a:blip r:embed="rId419"/>
                <a:stretch>
                  <a:fillRect/>
                </a:stretch>
              </p:blipFill>
              <p:spPr>
                <a:xfrm>
                  <a:off x="3281698" y="1952839"/>
                  <a:ext cx="92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8" name="Entrada de lápiz 257">
                  <a:extLst>
                    <a:ext uri="{FF2B5EF4-FFF2-40B4-BE49-F238E27FC236}">
                      <a16:creationId xmlns:a16="http://schemas.microsoft.com/office/drawing/2014/main" id="{A00A51E0-7F33-4395-827C-4A874A5C5068}"/>
                    </a:ext>
                  </a:extLst>
                </p14:cNvPr>
                <p14:cNvContentPartPr/>
                <p14:nvPr/>
              </p14:nvContentPartPr>
              <p14:xfrm>
                <a:off x="3308338" y="2004679"/>
                <a:ext cx="50760" cy="12960"/>
              </p14:xfrm>
            </p:contentPart>
          </mc:Choice>
          <mc:Fallback xmlns="">
            <p:pic>
              <p:nvPicPr>
                <p:cNvPr id="258" name="Entrada de lápiz 257">
                  <a:extLst>
                    <a:ext uri="{FF2B5EF4-FFF2-40B4-BE49-F238E27FC236}">
                      <a16:creationId xmlns:a16="http://schemas.microsoft.com/office/drawing/2014/main" id="{A00A51E0-7F33-4395-827C-4A874A5C5068}"/>
                    </a:ext>
                  </a:extLst>
                </p:cNvPr>
                <p:cNvPicPr/>
                <p:nvPr/>
              </p:nvPicPr>
              <p:blipFill>
                <a:blip r:embed="rId421"/>
                <a:stretch>
                  <a:fillRect/>
                </a:stretch>
              </p:blipFill>
              <p:spPr>
                <a:xfrm>
                  <a:off x="3299338" y="1995679"/>
                  <a:ext cx="68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0" name="Entrada de lápiz 259">
                  <a:extLst>
                    <a:ext uri="{FF2B5EF4-FFF2-40B4-BE49-F238E27FC236}">
                      <a16:creationId xmlns:a16="http://schemas.microsoft.com/office/drawing/2014/main" id="{D62E9DE9-C287-46C7-9E5F-1DF5ABAC18C5}"/>
                    </a:ext>
                  </a:extLst>
                </p14:cNvPr>
                <p14:cNvContentPartPr/>
                <p14:nvPr/>
              </p14:nvContentPartPr>
              <p14:xfrm>
                <a:off x="3451618" y="1826479"/>
                <a:ext cx="130320" cy="220320"/>
              </p14:xfrm>
            </p:contentPart>
          </mc:Choice>
          <mc:Fallback xmlns="">
            <p:pic>
              <p:nvPicPr>
                <p:cNvPr id="260" name="Entrada de lápiz 259">
                  <a:extLst>
                    <a:ext uri="{FF2B5EF4-FFF2-40B4-BE49-F238E27FC236}">
                      <a16:creationId xmlns:a16="http://schemas.microsoft.com/office/drawing/2014/main" id="{D62E9DE9-C287-46C7-9E5F-1DF5ABAC18C5}"/>
                    </a:ext>
                  </a:extLst>
                </p:cNvPr>
                <p:cNvPicPr/>
                <p:nvPr/>
              </p:nvPicPr>
              <p:blipFill>
                <a:blip r:embed="rId423"/>
                <a:stretch>
                  <a:fillRect/>
                </a:stretch>
              </p:blipFill>
              <p:spPr>
                <a:xfrm>
                  <a:off x="3442618" y="1817479"/>
                  <a:ext cx="1479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1" name="Entrada de lápiz 260">
                  <a:extLst>
                    <a:ext uri="{FF2B5EF4-FFF2-40B4-BE49-F238E27FC236}">
                      <a16:creationId xmlns:a16="http://schemas.microsoft.com/office/drawing/2014/main" id="{7B9D1C6C-A7B8-420A-BFA1-3689A7E4FA18}"/>
                    </a:ext>
                  </a:extLst>
                </p14:cNvPr>
                <p14:cNvContentPartPr/>
                <p14:nvPr/>
              </p14:nvContentPartPr>
              <p14:xfrm>
                <a:off x="3611458" y="2004319"/>
                <a:ext cx="107280" cy="119520"/>
              </p14:xfrm>
            </p:contentPart>
          </mc:Choice>
          <mc:Fallback xmlns="">
            <p:pic>
              <p:nvPicPr>
                <p:cNvPr id="261" name="Entrada de lápiz 260">
                  <a:extLst>
                    <a:ext uri="{FF2B5EF4-FFF2-40B4-BE49-F238E27FC236}">
                      <a16:creationId xmlns:a16="http://schemas.microsoft.com/office/drawing/2014/main" id="{7B9D1C6C-A7B8-420A-BFA1-3689A7E4FA18}"/>
                    </a:ext>
                  </a:extLst>
                </p:cNvPr>
                <p:cNvPicPr/>
                <p:nvPr/>
              </p:nvPicPr>
              <p:blipFill>
                <a:blip r:embed="rId425"/>
                <a:stretch>
                  <a:fillRect/>
                </a:stretch>
              </p:blipFill>
              <p:spPr>
                <a:xfrm>
                  <a:off x="3602818" y="1995319"/>
                  <a:ext cx="124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2" name="Entrada de lápiz 261">
                  <a:extLst>
                    <a:ext uri="{FF2B5EF4-FFF2-40B4-BE49-F238E27FC236}">
                      <a16:creationId xmlns:a16="http://schemas.microsoft.com/office/drawing/2014/main" id="{18A5FDE9-F7DB-48AB-9426-35547DD1A312}"/>
                    </a:ext>
                  </a:extLst>
                </p14:cNvPr>
                <p14:cNvContentPartPr/>
                <p14:nvPr/>
              </p14:nvContentPartPr>
              <p14:xfrm>
                <a:off x="3632338" y="2074159"/>
                <a:ext cx="33480" cy="13320"/>
              </p14:xfrm>
            </p:contentPart>
          </mc:Choice>
          <mc:Fallback xmlns="">
            <p:pic>
              <p:nvPicPr>
                <p:cNvPr id="262" name="Entrada de lápiz 261">
                  <a:extLst>
                    <a:ext uri="{FF2B5EF4-FFF2-40B4-BE49-F238E27FC236}">
                      <a16:creationId xmlns:a16="http://schemas.microsoft.com/office/drawing/2014/main" id="{18A5FDE9-F7DB-48AB-9426-35547DD1A312}"/>
                    </a:ext>
                  </a:extLst>
                </p:cNvPr>
                <p:cNvPicPr/>
                <p:nvPr/>
              </p:nvPicPr>
              <p:blipFill>
                <a:blip r:embed="rId427"/>
                <a:stretch>
                  <a:fillRect/>
                </a:stretch>
              </p:blipFill>
              <p:spPr>
                <a:xfrm>
                  <a:off x="3623338" y="2065519"/>
                  <a:ext cx="51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3" name="Entrada de lápiz 262">
                  <a:extLst>
                    <a:ext uri="{FF2B5EF4-FFF2-40B4-BE49-F238E27FC236}">
                      <a16:creationId xmlns:a16="http://schemas.microsoft.com/office/drawing/2014/main" id="{F25BDE73-27E0-425F-AF0F-4169B4372D00}"/>
                    </a:ext>
                  </a:extLst>
                </p14:cNvPr>
                <p14:cNvContentPartPr/>
                <p14:nvPr/>
              </p14:nvContentPartPr>
              <p14:xfrm>
                <a:off x="3622978" y="2009359"/>
                <a:ext cx="64080" cy="44640"/>
              </p14:xfrm>
            </p:contentPart>
          </mc:Choice>
          <mc:Fallback xmlns="">
            <p:pic>
              <p:nvPicPr>
                <p:cNvPr id="263" name="Entrada de lápiz 262">
                  <a:extLst>
                    <a:ext uri="{FF2B5EF4-FFF2-40B4-BE49-F238E27FC236}">
                      <a16:creationId xmlns:a16="http://schemas.microsoft.com/office/drawing/2014/main" id="{F25BDE73-27E0-425F-AF0F-4169B4372D00}"/>
                    </a:ext>
                  </a:extLst>
                </p:cNvPr>
                <p:cNvPicPr/>
                <p:nvPr/>
              </p:nvPicPr>
              <p:blipFill>
                <a:blip r:embed="rId429"/>
                <a:stretch>
                  <a:fillRect/>
                </a:stretch>
              </p:blipFill>
              <p:spPr>
                <a:xfrm>
                  <a:off x="3614338" y="2000719"/>
                  <a:ext cx="81720" cy="62280"/>
                </a:xfrm>
                <a:prstGeom prst="rect">
                  <a:avLst/>
                </a:prstGeom>
              </p:spPr>
            </p:pic>
          </mc:Fallback>
        </mc:AlternateContent>
      </p:grpSp>
      <p:grpSp>
        <p:nvGrpSpPr>
          <p:cNvPr id="268" name="Grupo 267">
            <a:extLst>
              <a:ext uri="{FF2B5EF4-FFF2-40B4-BE49-F238E27FC236}">
                <a16:creationId xmlns:a16="http://schemas.microsoft.com/office/drawing/2014/main" id="{C275A743-6C1D-4AA0-B823-3A833BDC8A85}"/>
              </a:ext>
            </a:extLst>
          </p:cNvPr>
          <p:cNvGrpSpPr/>
          <p:nvPr/>
        </p:nvGrpSpPr>
        <p:grpSpPr>
          <a:xfrm>
            <a:off x="3130498" y="432919"/>
            <a:ext cx="487800" cy="224640"/>
            <a:chOff x="3130498" y="432919"/>
            <a:chExt cx="487800" cy="224640"/>
          </a:xfrm>
        </p:grpSpPr>
        <mc:AlternateContent xmlns:mc="http://schemas.openxmlformats.org/markup-compatibility/2006" xmlns:p14="http://schemas.microsoft.com/office/powerpoint/2010/main">
          <mc:Choice Requires="p14">
            <p:contentPart p14:bwMode="auto" r:id="rId430">
              <p14:nvContentPartPr>
                <p14:cNvPr id="264" name="Entrada de lápiz 263">
                  <a:extLst>
                    <a:ext uri="{FF2B5EF4-FFF2-40B4-BE49-F238E27FC236}">
                      <a16:creationId xmlns:a16="http://schemas.microsoft.com/office/drawing/2014/main" id="{7C7AFD52-F473-42E0-B007-42E6D10AC1F3}"/>
                    </a:ext>
                  </a:extLst>
                </p14:cNvPr>
                <p14:cNvContentPartPr/>
                <p14:nvPr/>
              </p14:nvContentPartPr>
              <p14:xfrm>
                <a:off x="3131578" y="509959"/>
                <a:ext cx="78840" cy="9360"/>
              </p14:xfrm>
            </p:contentPart>
          </mc:Choice>
          <mc:Fallback xmlns="">
            <p:pic>
              <p:nvPicPr>
                <p:cNvPr id="264" name="Entrada de lápiz 263">
                  <a:extLst>
                    <a:ext uri="{FF2B5EF4-FFF2-40B4-BE49-F238E27FC236}">
                      <a16:creationId xmlns:a16="http://schemas.microsoft.com/office/drawing/2014/main" id="{7C7AFD52-F473-42E0-B007-42E6D10AC1F3}"/>
                    </a:ext>
                  </a:extLst>
                </p:cNvPr>
                <p:cNvPicPr/>
                <p:nvPr/>
              </p:nvPicPr>
              <p:blipFill>
                <a:blip r:embed="rId431"/>
                <a:stretch>
                  <a:fillRect/>
                </a:stretch>
              </p:blipFill>
              <p:spPr>
                <a:xfrm>
                  <a:off x="3122938" y="501319"/>
                  <a:ext cx="96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5" name="Entrada de lápiz 264">
                  <a:extLst>
                    <a:ext uri="{FF2B5EF4-FFF2-40B4-BE49-F238E27FC236}">
                      <a16:creationId xmlns:a16="http://schemas.microsoft.com/office/drawing/2014/main" id="{5028D842-4BFA-43D6-83F0-3F72BEB9FF37}"/>
                    </a:ext>
                  </a:extLst>
                </p14:cNvPr>
                <p14:cNvContentPartPr/>
                <p14:nvPr/>
              </p14:nvContentPartPr>
              <p14:xfrm>
                <a:off x="3130498" y="561439"/>
                <a:ext cx="99360" cy="7200"/>
              </p14:xfrm>
            </p:contentPart>
          </mc:Choice>
          <mc:Fallback xmlns="">
            <p:pic>
              <p:nvPicPr>
                <p:cNvPr id="265" name="Entrada de lápiz 264">
                  <a:extLst>
                    <a:ext uri="{FF2B5EF4-FFF2-40B4-BE49-F238E27FC236}">
                      <a16:creationId xmlns:a16="http://schemas.microsoft.com/office/drawing/2014/main" id="{5028D842-4BFA-43D6-83F0-3F72BEB9FF37}"/>
                    </a:ext>
                  </a:extLst>
                </p:cNvPr>
                <p:cNvPicPr/>
                <p:nvPr/>
              </p:nvPicPr>
              <p:blipFill>
                <a:blip r:embed="rId433"/>
                <a:stretch>
                  <a:fillRect/>
                </a:stretch>
              </p:blipFill>
              <p:spPr>
                <a:xfrm>
                  <a:off x="3121498" y="552439"/>
                  <a:ext cx="117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6" name="Entrada de lápiz 265">
                  <a:extLst>
                    <a:ext uri="{FF2B5EF4-FFF2-40B4-BE49-F238E27FC236}">
                      <a16:creationId xmlns:a16="http://schemas.microsoft.com/office/drawing/2014/main" id="{EFEF140C-551D-4C38-856B-D6D638C8248B}"/>
                    </a:ext>
                  </a:extLst>
                </p14:cNvPr>
                <p14:cNvContentPartPr/>
                <p14:nvPr/>
              </p14:nvContentPartPr>
              <p14:xfrm>
                <a:off x="3296098" y="432919"/>
                <a:ext cx="176040" cy="224640"/>
              </p14:xfrm>
            </p:contentPart>
          </mc:Choice>
          <mc:Fallback xmlns="">
            <p:pic>
              <p:nvPicPr>
                <p:cNvPr id="266" name="Entrada de lápiz 265">
                  <a:extLst>
                    <a:ext uri="{FF2B5EF4-FFF2-40B4-BE49-F238E27FC236}">
                      <a16:creationId xmlns:a16="http://schemas.microsoft.com/office/drawing/2014/main" id="{EFEF140C-551D-4C38-856B-D6D638C8248B}"/>
                    </a:ext>
                  </a:extLst>
                </p:cNvPr>
                <p:cNvPicPr/>
                <p:nvPr/>
              </p:nvPicPr>
              <p:blipFill>
                <a:blip r:embed="rId435"/>
                <a:stretch>
                  <a:fillRect/>
                </a:stretch>
              </p:blipFill>
              <p:spPr>
                <a:xfrm>
                  <a:off x="3287098" y="424279"/>
                  <a:ext cx="19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7" name="Entrada de lápiz 266">
                  <a:extLst>
                    <a:ext uri="{FF2B5EF4-FFF2-40B4-BE49-F238E27FC236}">
                      <a16:creationId xmlns:a16="http://schemas.microsoft.com/office/drawing/2014/main" id="{D9CBDC67-06F7-4D4D-872A-556AA98A4DEF}"/>
                    </a:ext>
                  </a:extLst>
                </p14:cNvPr>
                <p14:cNvContentPartPr/>
                <p14:nvPr/>
              </p14:nvContentPartPr>
              <p14:xfrm>
                <a:off x="3512818" y="557479"/>
                <a:ext cx="105480" cy="98280"/>
              </p14:xfrm>
            </p:contentPart>
          </mc:Choice>
          <mc:Fallback xmlns="">
            <p:pic>
              <p:nvPicPr>
                <p:cNvPr id="267" name="Entrada de lápiz 266">
                  <a:extLst>
                    <a:ext uri="{FF2B5EF4-FFF2-40B4-BE49-F238E27FC236}">
                      <a16:creationId xmlns:a16="http://schemas.microsoft.com/office/drawing/2014/main" id="{D9CBDC67-06F7-4D4D-872A-556AA98A4DEF}"/>
                    </a:ext>
                  </a:extLst>
                </p:cNvPr>
                <p:cNvPicPr/>
                <p:nvPr/>
              </p:nvPicPr>
              <p:blipFill>
                <a:blip r:embed="rId437"/>
                <a:stretch>
                  <a:fillRect/>
                </a:stretch>
              </p:blipFill>
              <p:spPr>
                <a:xfrm>
                  <a:off x="3504178" y="548839"/>
                  <a:ext cx="123120" cy="115920"/>
                </a:xfrm>
                <a:prstGeom prst="rect">
                  <a:avLst/>
                </a:prstGeom>
              </p:spPr>
            </p:pic>
          </mc:Fallback>
        </mc:AlternateContent>
      </p:grpSp>
      <p:grpSp>
        <p:nvGrpSpPr>
          <p:cNvPr id="274" name="Grupo 273">
            <a:extLst>
              <a:ext uri="{FF2B5EF4-FFF2-40B4-BE49-F238E27FC236}">
                <a16:creationId xmlns:a16="http://schemas.microsoft.com/office/drawing/2014/main" id="{DA20F353-F95C-44B0-BABA-C7A0A1405F64}"/>
              </a:ext>
            </a:extLst>
          </p:cNvPr>
          <p:cNvGrpSpPr/>
          <p:nvPr/>
        </p:nvGrpSpPr>
        <p:grpSpPr>
          <a:xfrm>
            <a:off x="260578" y="2127439"/>
            <a:ext cx="252000" cy="133200"/>
            <a:chOff x="260578" y="2127439"/>
            <a:chExt cx="252000" cy="133200"/>
          </a:xfrm>
        </p:grpSpPr>
        <mc:AlternateContent xmlns:mc="http://schemas.openxmlformats.org/markup-compatibility/2006" xmlns:p14="http://schemas.microsoft.com/office/powerpoint/2010/main">
          <mc:Choice Requires="p14">
            <p:contentPart p14:bwMode="auto" r:id="rId438">
              <p14:nvContentPartPr>
                <p14:cNvPr id="270" name="Entrada de lápiz 269">
                  <a:extLst>
                    <a:ext uri="{FF2B5EF4-FFF2-40B4-BE49-F238E27FC236}">
                      <a16:creationId xmlns:a16="http://schemas.microsoft.com/office/drawing/2014/main" id="{5CD2A091-E6A4-49FE-B1E3-93D125D5D811}"/>
                    </a:ext>
                  </a:extLst>
                </p14:cNvPr>
                <p14:cNvContentPartPr/>
                <p14:nvPr/>
              </p14:nvContentPartPr>
              <p14:xfrm>
                <a:off x="342658" y="2150479"/>
                <a:ext cx="14040" cy="110160"/>
              </p14:xfrm>
            </p:contentPart>
          </mc:Choice>
          <mc:Fallback xmlns="">
            <p:pic>
              <p:nvPicPr>
                <p:cNvPr id="270" name="Entrada de lápiz 269">
                  <a:extLst>
                    <a:ext uri="{FF2B5EF4-FFF2-40B4-BE49-F238E27FC236}">
                      <a16:creationId xmlns:a16="http://schemas.microsoft.com/office/drawing/2014/main" id="{5CD2A091-E6A4-49FE-B1E3-93D125D5D811}"/>
                    </a:ext>
                  </a:extLst>
                </p:cNvPr>
                <p:cNvPicPr/>
                <p:nvPr/>
              </p:nvPicPr>
              <p:blipFill>
                <a:blip r:embed="rId439"/>
                <a:stretch>
                  <a:fillRect/>
                </a:stretch>
              </p:blipFill>
              <p:spPr>
                <a:xfrm>
                  <a:off x="333658" y="2141839"/>
                  <a:ext cx="31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Entrada de lápiz 270">
                  <a:extLst>
                    <a:ext uri="{FF2B5EF4-FFF2-40B4-BE49-F238E27FC236}">
                      <a16:creationId xmlns:a16="http://schemas.microsoft.com/office/drawing/2014/main" id="{E294335D-D22D-44A7-A4C7-FE01D247F2CB}"/>
                    </a:ext>
                  </a:extLst>
                </p14:cNvPr>
                <p14:cNvContentPartPr/>
                <p14:nvPr/>
              </p14:nvContentPartPr>
              <p14:xfrm>
                <a:off x="260578" y="2142919"/>
                <a:ext cx="146880" cy="42120"/>
              </p14:xfrm>
            </p:contentPart>
          </mc:Choice>
          <mc:Fallback xmlns="">
            <p:pic>
              <p:nvPicPr>
                <p:cNvPr id="271" name="Entrada de lápiz 270">
                  <a:extLst>
                    <a:ext uri="{FF2B5EF4-FFF2-40B4-BE49-F238E27FC236}">
                      <a16:creationId xmlns:a16="http://schemas.microsoft.com/office/drawing/2014/main" id="{E294335D-D22D-44A7-A4C7-FE01D247F2CB}"/>
                    </a:ext>
                  </a:extLst>
                </p:cNvPr>
                <p:cNvPicPr/>
                <p:nvPr/>
              </p:nvPicPr>
              <p:blipFill>
                <a:blip r:embed="rId441"/>
                <a:stretch>
                  <a:fillRect/>
                </a:stretch>
              </p:blipFill>
              <p:spPr>
                <a:xfrm>
                  <a:off x="251938" y="2133919"/>
                  <a:ext cx="1645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Entrada de lápiz 271">
                  <a:extLst>
                    <a:ext uri="{FF2B5EF4-FFF2-40B4-BE49-F238E27FC236}">
                      <a16:creationId xmlns:a16="http://schemas.microsoft.com/office/drawing/2014/main" id="{2BEB57A4-B571-4967-AD1C-5E5C99FCE6DF}"/>
                    </a:ext>
                  </a:extLst>
                </p14:cNvPr>
                <p14:cNvContentPartPr/>
                <p14:nvPr/>
              </p14:nvContentPartPr>
              <p14:xfrm>
                <a:off x="429778" y="2127439"/>
                <a:ext cx="14760" cy="113400"/>
              </p14:xfrm>
            </p:contentPart>
          </mc:Choice>
          <mc:Fallback xmlns="">
            <p:pic>
              <p:nvPicPr>
                <p:cNvPr id="272" name="Entrada de lápiz 271">
                  <a:extLst>
                    <a:ext uri="{FF2B5EF4-FFF2-40B4-BE49-F238E27FC236}">
                      <a16:creationId xmlns:a16="http://schemas.microsoft.com/office/drawing/2014/main" id="{2BEB57A4-B571-4967-AD1C-5E5C99FCE6DF}"/>
                    </a:ext>
                  </a:extLst>
                </p:cNvPr>
                <p:cNvPicPr/>
                <p:nvPr/>
              </p:nvPicPr>
              <p:blipFill>
                <a:blip r:embed="rId443"/>
                <a:stretch>
                  <a:fillRect/>
                </a:stretch>
              </p:blipFill>
              <p:spPr>
                <a:xfrm>
                  <a:off x="421138" y="2118439"/>
                  <a:ext cx="32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Entrada de lápiz 272">
                  <a:extLst>
                    <a:ext uri="{FF2B5EF4-FFF2-40B4-BE49-F238E27FC236}">
                      <a16:creationId xmlns:a16="http://schemas.microsoft.com/office/drawing/2014/main" id="{A5241419-2656-4321-8950-969339CC7904}"/>
                    </a:ext>
                  </a:extLst>
                </p14:cNvPr>
                <p14:cNvContentPartPr/>
                <p14:nvPr/>
              </p14:nvContentPartPr>
              <p14:xfrm>
                <a:off x="398458" y="2131039"/>
                <a:ext cx="114120" cy="111600"/>
              </p14:xfrm>
            </p:contentPart>
          </mc:Choice>
          <mc:Fallback xmlns="">
            <p:pic>
              <p:nvPicPr>
                <p:cNvPr id="273" name="Entrada de lápiz 272">
                  <a:extLst>
                    <a:ext uri="{FF2B5EF4-FFF2-40B4-BE49-F238E27FC236}">
                      <a16:creationId xmlns:a16="http://schemas.microsoft.com/office/drawing/2014/main" id="{A5241419-2656-4321-8950-969339CC7904}"/>
                    </a:ext>
                  </a:extLst>
                </p:cNvPr>
                <p:cNvPicPr/>
                <p:nvPr/>
              </p:nvPicPr>
              <p:blipFill>
                <a:blip r:embed="rId445"/>
                <a:stretch>
                  <a:fillRect/>
                </a:stretch>
              </p:blipFill>
              <p:spPr>
                <a:xfrm>
                  <a:off x="389818" y="2122039"/>
                  <a:ext cx="131760" cy="129240"/>
                </a:xfrm>
                <a:prstGeom prst="rect">
                  <a:avLst/>
                </a:prstGeom>
              </p:spPr>
            </p:pic>
          </mc:Fallback>
        </mc:AlternateContent>
      </p:grpSp>
      <p:grpSp>
        <p:nvGrpSpPr>
          <p:cNvPr id="283" name="Grupo 282">
            <a:extLst>
              <a:ext uri="{FF2B5EF4-FFF2-40B4-BE49-F238E27FC236}">
                <a16:creationId xmlns:a16="http://schemas.microsoft.com/office/drawing/2014/main" id="{DC4F4747-D11D-495D-8D12-B1D32906F5B3}"/>
              </a:ext>
            </a:extLst>
          </p:cNvPr>
          <p:cNvGrpSpPr/>
          <p:nvPr/>
        </p:nvGrpSpPr>
        <p:grpSpPr>
          <a:xfrm>
            <a:off x="475858" y="513199"/>
            <a:ext cx="97560" cy="44640"/>
            <a:chOff x="475858" y="513199"/>
            <a:chExt cx="97560" cy="44640"/>
          </a:xfrm>
        </p:grpSpPr>
        <mc:AlternateContent xmlns:mc="http://schemas.openxmlformats.org/markup-compatibility/2006" xmlns:p14="http://schemas.microsoft.com/office/powerpoint/2010/main">
          <mc:Choice Requires="p14">
            <p:contentPart p14:bwMode="auto" r:id="rId446">
              <p14:nvContentPartPr>
                <p14:cNvPr id="275" name="Entrada de lápiz 274">
                  <a:extLst>
                    <a:ext uri="{FF2B5EF4-FFF2-40B4-BE49-F238E27FC236}">
                      <a16:creationId xmlns:a16="http://schemas.microsoft.com/office/drawing/2014/main" id="{73B37E84-80BE-4BF7-9F7F-536FDFC86DC7}"/>
                    </a:ext>
                  </a:extLst>
                </p14:cNvPr>
                <p14:cNvContentPartPr/>
                <p14:nvPr/>
              </p14:nvContentPartPr>
              <p14:xfrm>
                <a:off x="475858" y="534439"/>
                <a:ext cx="57240" cy="23400"/>
              </p14:xfrm>
            </p:contentPart>
          </mc:Choice>
          <mc:Fallback xmlns="">
            <p:pic>
              <p:nvPicPr>
                <p:cNvPr id="275" name="Entrada de lápiz 274">
                  <a:extLst>
                    <a:ext uri="{FF2B5EF4-FFF2-40B4-BE49-F238E27FC236}">
                      <a16:creationId xmlns:a16="http://schemas.microsoft.com/office/drawing/2014/main" id="{73B37E84-80BE-4BF7-9F7F-536FDFC86DC7}"/>
                    </a:ext>
                  </a:extLst>
                </p:cNvPr>
                <p:cNvPicPr/>
                <p:nvPr/>
              </p:nvPicPr>
              <p:blipFill>
                <a:blip r:embed="rId447"/>
                <a:stretch>
                  <a:fillRect/>
                </a:stretch>
              </p:blipFill>
              <p:spPr>
                <a:xfrm>
                  <a:off x="467218" y="525799"/>
                  <a:ext cx="74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6" name="Entrada de lápiz 275">
                  <a:extLst>
                    <a:ext uri="{FF2B5EF4-FFF2-40B4-BE49-F238E27FC236}">
                      <a16:creationId xmlns:a16="http://schemas.microsoft.com/office/drawing/2014/main" id="{D5EDC625-09C0-4428-BB18-6C614F2744B0}"/>
                    </a:ext>
                  </a:extLst>
                </p14:cNvPr>
                <p14:cNvContentPartPr/>
                <p14:nvPr/>
              </p14:nvContentPartPr>
              <p14:xfrm>
                <a:off x="504298" y="513199"/>
                <a:ext cx="69120" cy="23040"/>
              </p14:xfrm>
            </p:contentPart>
          </mc:Choice>
          <mc:Fallback xmlns="">
            <p:pic>
              <p:nvPicPr>
                <p:cNvPr id="276" name="Entrada de lápiz 275">
                  <a:extLst>
                    <a:ext uri="{FF2B5EF4-FFF2-40B4-BE49-F238E27FC236}">
                      <a16:creationId xmlns:a16="http://schemas.microsoft.com/office/drawing/2014/main" id="{D5EDC625-09C0-4428-BB18-6C614F2744B0}"/>
                    </a:ext>
                  </a:extLst>
                </p:cNvPr>
                <p:cNvPicPr/>
                <p:nvPr/>
              </p:nvPicPr>
              <p:blipFill>
                <a:blip r:embed="rId449"/>
                <a:stretch>
                  <a:fillRect/>
                </a:stretch>
              </p:blipFill>
              <p:spPr>
                <a:xfrm>
                  <a:off x="495298" y="504199"/>
                  <a:ext cx="86760" cy="40680"/>
                </a:xfrm>
                <a:prstGeom prst="rect">
                  <a:avLst/>
                </a:prstGeom>
              </p:spPr>
            </p:pic>
          </mc:Fallback>
        </mc:AlternateContent>
      </p:grpSp>
      <p:grpSp>
        <p:nvGrpSpPr>
          <p:cNvPr id="282" name="Grupo 281">
            <a:extLst>
              <a:ext uri="{FF2B5EF4-FFF2-40B4-BE49-F238E27FC236}">
                <a16:creationId xmlns:a16="http://schemas.microsoft.com/office/drawing/2014/main" id="{D33FB2B4-9365-4E59-9F4D-3BD2966955A6}"/>
              </a:ext>
            </a:extLst>
          </p:cNvPr>
          <p:cNvGrpSpPr/>
          <p:nvPr/>
        </p:nvGrpSpPr>
        <p:grpSpPr>
          <a:xfrm>
            <a:off x="224938" y="138439"/>
            <a:ext cx="350640" cy="252000"/>
            <a:chOff x="224938" y="138439"/>
            <a:chExt cx="350640" cy="252000"/>
          </a:xfrm>
        </p:grpSpPr>
        <mc:AlternateContent xmlns:mc="http://schemas.openxmlformats.org/markup-compatibility/2006" xmlns:p14="http://schemas.microsoft.com/office/powerpoint/2010/main">
          <mc:Choice Requires="p14">
            <p:contentPart p14:bwMode="auto" r:id="rId450">
              <p14:nvContentPartPr>
                <p14:cNvPr id="277" name="Entrada de lápiz 276">
                  <a:extLst>
                    <a:ext uri="{FF2B5EF4-FFF2-40B4-BE49-F238E27FC236}">
                      <a16:creationId xmlns:a16="http://schemas.microsoft.com/office/drawing/2014/main" id="{57C550B8-0E35-484D-8590-868547943262}"/>
                    </a:ext>
                  </a:extLst>
                </p14:cNvPr>
                <p14:cNvContentPartPr/>
                <p14:nvPr/>
              </p14:nvContentPartPr>
              <p14:xfrm>
                <a:off x="224938" y="138439"/>
                <a:ext cx="109080" cy="213120"/>
              </p14:xfrm>
            </p:contentPart>
          </mc:Choice>
          <mc:Fallback xmlns="">
            <p:pic>
              <p:nvPicPr>
                <p:cNvPr id="277" name="Entrada de lápiz 276">
                  <a:extLst>
                    <a:ext uri="{FF2B5EF4-FFF2-40B4-BE49-F238E27FC236}">
                      <a16:creationId xmlns:a16="http://schemas.microsoft.com/office/drawing/2014/main" id="{57C550B8-0E35-484D-8590-868547943262}"/>
                    </a:ext>
                  </a:extLst>
                </p:cNvPr>
                <p:cNvPicPr/>
                <p:nvPr/>
              </p:nvPicPr>
              <p:blipFill>
                <a:blip r:embed="rId451"/>
                <a:stretch>
                  <a:fillRect/>
                </a:stretch>
              </p:blipFill>
              <p:spPr>
                <a:xfrm>
                  <a:off x="216298" y="129799"/>
                  <a:ext cx="126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8" name="Entrada de lápiz 277">
                  <a:extLst>
                    <a:ext uri="{FF2B5EF4-FFF2-40B4-BE49-F238E27FC236}">
                      <a16:creationId xmlns:a16="http://schemas.microsoft.com/office/drawing/2014/main" id="{EC7536E5-5713-4E2E-A220-D860853EA886}"/>
                    </a:ext>
                  </a:extLst>
                </p14:cNvPr>
                <p14:cNvContentPartPr/>
                <p14:nvPr/>
              </p14:nvContentPartPr>
              <p14:xfrm>
                <a:off x="391258" y="279199"/>
                <a:ext cx="10800" cy="111240"/>
              </p14:xfrm>
            </p:contentPart>
          </mc:Choice>
          <mc:Fallback xmlns="">
            <p:pic>
              <p:nvPicPr>
                <p:cNvPr id="278" name="Entrada de lápiz 277">
                  <a:extLst>
                    <a:ext uri="{FF2B5EF4-FFF2-40B4-BE49-F238E27FC236}">
                      <a16:creationId xmlns:a16="http://schemas.microsoft.com/office/drawing/2014/main" id="{EC7536E5-5713-4E2E-A220-D860853EA886}"/>
                    </a:ext>
                  </a:extLst>
                </p:cNvPr>
                <p:cNvPicPr/>
                <p:nvPr/>
              </p:nvPicPr>
              <p:blipFill>
                <a:blip r:embed="rId453"/>
                <a:stretch>
                  <a:fillRect/>
                </a:stretch>
              </p:blipFill>
              <p:spPr>
                <a:xfrm>
                  <a:off x="382258" y="270199"/>
                  <a:ext cx="28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9" name="Entrada de lápiz 278">
                  <a:extLst>
                    <a:ext uri="{FF2B5EF4-FFF2-40B4-BE49-F238E27FC236}">
                      <a16:creationId xmlns:a16="http://schemas.microsoft.com/office/drawing/2014/main" id="{88C47E2D-AA07-47AA-8BA3-E19335E90A9F}"/>
                    </a:ext>
                  </a:extLst>
                </p14:cNvPr>
                <p14:cNvContentPartPr/>
                <p14:nvPr/>
              </p14:nvContentPartPr>
              <p14:xfrm>
                <a:off x="309178" y="289999"/>
                <a:ext cx="115560" cy="46440"/>
              </p14:xfrm>
            </p:contentPart>
          </mc:Choice>
          <mc:Fallback xmlns="">
            <p:pic>
              <p:nvPicPr>
                <p:cNvPr id="279" name="Entrada de lápiz 278">
                  <a:extLst>
                    <a:ext uri="{FF2B5EF4-FFF2-40B4-BE49-F238E27FC236}">
                      <a16:creationId xmlns:a16="http://schemas.microsoft.com/office/drawing/2014/main" id="{88C47E2D-AA07-47AA-8BA3-E19335E90A9F}"/>
                    </a:ext>
                  </a:extLst>
                </p:cNvPr>
                <p:cNvPicPr/>
                <p:nvPr/>
              </p:nvPicPr>
              <p:blipFill>
                <a:blip r:embed="rId455"/>
                <a:stretch>
                  <a:fillRect/>
                </a:stretch>
              </p:blipFill>
              <p:spPr>
                <a:xfrm>
                  <a:off x="300178" y="281359"/>
                  <a:ext cx="133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0" name="Entrada de lápiz 279">
                  <a:extLst>
                    <a:ext uri="{FF2B5EF4-FFF2-40B4-BE49-F238E27FC236}">
                      <a16:creationId xmlns:a16="http://schemas.microsoft.com/office/drawing/2014/main" id="{8736769D-912A-479D-BA16-8E4AEFA92420}"/>
                    </a:ext>
                  </a:extLst>
                </p14:cNvPr>
                <p14:cNvContentPartPr/>
                <p14:nvPr/>
              </p14:nvContentPartPr>
              <p14:xfrm>
                <a:off x="448858" y="261199"/>
                <a:ext cx="11160" cy="105480"/>
              </p14:xfrm>
            </p:contentPart>
          </mc:Choice>
          <mc:Fallback xmlns="">
            <p:pic>
              <p:nvPicPr>
                <p:cNvPr id="280" name="Entrada de lápiz 279">
                  <a:extLst>
                    <a:ext uri="{FF2B5EF4-FFF2-40B4-BE49-F238E27FC236}">
                      <a16:creationId xmlns:a16="http://schemas.microsoft.com/office/drawing/2014/main" id="{8736769D-912A-479D-BA16-8E4AEFA92420}"/>
                    </a:ext>
                  </a:extLst>
                </p:cNvPr>
                <p:cNvPicPr/>
                <p:nvPr/>
              </p:nvPicPr>
              <p:blipFill>
                <a:blip r:embed="rId457"/>
                <a:stretch>
                  <a:fillRect/>
                </a:stretch>
              </p:blipFill>
              <p:spPr>
                <a:xfrm>
                  <a:off x="440218" y="252559"/>
                  <a:ext cx="28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1" name="Entrada de lápiz 280">
                  <a:extLst>
                    <a:ext uri="{FF2B5EF4-FFF2-40B4-BE49-F238E27FC236}">
                      <a16:creationId xmlns:a16="http://schemas.microsoft.com/office/drawing/2014/main" id="{85E6C38F-72B1-4C84-9269-9DB368C57A2D}"/>
                    </a:ext>
                  </a:extLst>
                </p14:cNvPr>
                <p14:cNvContentPartPr/>
                <p14:nvPr/>
              </p14:nvContentPartPr>
              <p14:xfrm>
                <a:off x="428338" y="247879"/>
                <a:ext cx="147240" cy="122400"/>
              </p14:xfrm>
            </p:contentPart>
          </mc:Choice>
          <mc:Fallback xmlns="">
            <p:pic>
              <p:nvPicPr>
                <p:cNvPr id="281" name="Entrada de lápiz 280">
                  <a:extLst>
                    <a:ext uri="{FF2B5EF4-FFF2-40B4-BE49-F238E27FC236}">
                      <a16:creationId xmlns:a16="http://schemas.microsoft.com/office/drawing/2014/main" id="{85E6C38F-72B1-4C84-9269-9DB368C57A2D}"/>
                    </a:ext>
                  </a:extLst>
                </p:cNvPr>
                <p:cNvPicPr/>
                <p:nvPr/>
              </p:nvPicPr>
              <p:blipFill>
                <a:blip r:embed="rId459"/>
                <a:stretch>
                  <a:fillRect/>
                </a:stretch>
              </p:blipFill>
              <p:spPr>
                <a:xfrm>
                  <a:off x="419338" y="238879"/>
                  <a:ext cx="164880" cy="140040"/>
                </a:xfrm>
                <a:prstGeom prst="rect">
                  <a:avLst/>
                </a:prstGeom>
              </p:spPr>
            </p:pic>
          </mc:Fallback>
        </mc:AlternateContent>
      </p:grpSp>
    </p:spTree>
    <p:extLst>
      <p:ext uri="{BB962C8B-B14F-4D97-AF65-F5344CB8AC3E}">
        <p14:creationId xmlns:p14="http://schemas.microsoft.com/office/powerpoint/2010/main" val="568530645"/>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8F45095B-BD53-4827-80B4-CC74CC07CF8F}"/>
                  </a:ext>
                </a:extLst>
              </p14:cNvPr>
              <p14:cNvContentPartPr/>
              <p14:nvPr/>
            </p14:nvContentPartPr>
            <p14:xfrm>
              <a:off x="2160715" y="1522758"/>
              <a:ext cx="271800" cy="990000"/>
            </p14:xfrm>
          </p:contentPart>
        </mc:Choice>
        <mc:Fallback xmlns="">
          <p:pic>
            <p:nvPicPr>
              <p:cNvPr id="2" name="Entrada de lápiz 1">
                <a:extLst>
                  <a:ext uri="{FF2B5EF4-FFF2-40B4-BE49-F238E27FC236}">
                    <a16:creationId xmlns:a16="http://schemas.microsoft.com/office/drawing/2014/main" id="{8F45095B-BD53-4827-80B4-CC74CC07CF8F}"/>
                  </a:ext>
                </a:extLst>
              </p:cNvPr>
              <p:cNvPicPr/>
              <p:nvPr/>
            </p:nvPicPr>
            <p:blipFill>
              <a:blip r:embed="rId3"/>
              <a:stretch>
                <a:fillRect/>
              </a:stretch>
            </p:blipFill>
            <p:spPr>
              <a:xfrm>
                <a:off x="2151715" y="1514118"/>
                <a:ext cx="289440"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EE8C8C6F-5497-4CDE-8DE6-4769264B9E28}"/>
                  </a:ext>
                </a:extLst>
              </p14:cNvPr>
              <p14:cNvContentPartPr/>
              <p14:nvPr/>
            </p14:nvContentPartPr>
            <p14:xfrm>
              <a:off x="2133355" y="2529318"/>
              <a:ext cx="502560" cy="30240"/>
            </p14:xfrm>
          </p:contentPart>
        </mc:Choice>
        <mc:Fallback xmlns="">
          <p:pic>
            <p:nvPicPr>
              <p:cNvPr id="3" name="Entrada de lápiz 2">
                <a:extLst>
                  <a:ext uri="{FF2B5EF4-FFF2-40B4-BE49-F238E27FC236}">
                    <a16:creationId xmlns:a16="http://schemas.microsoft.com/office/drawing/2014/main" id="{EE8C8C6F-5497-4CDE-8DE6-4769264B9E28}"/>
                  </a:ext>
                </a:extLst>
              </p:cNvPr>
              <p:cNvPicPr/>
              <p:nvPr/>
            </p:nvPicPr>
            <p:blipFill>
              <a:blip r:embed="rId5"/>
              <a:stretch>
                <a:fillRect/>
              </a:stretch>
            </p:blipFill>
            <p:spPr>
              <a:xfrm>
                <a:off x="2124715" y="2520318"/>
                <a:ext cx="520200" cy="47880"/>
              </a:xfrm>
              <a:prstGeom prst="rect">
                <a:avLst/>
              </a:prstGeom>
            </p:spPr>
          </p:pic>
        </mc:Fallback>
      </mc:AlternateContent>
      <p:grpSp>
        <p:nvGrpSpPr>
          <p:cNvPr id="4" name="Grupo 3">
            <a:extLst>
              <a:ext uri="{FF2B5EF4-FFF2-40B4-BE49-F238E27FC236}">
                <a16:creationId xmlns:a16="http://schemas.microsoft.com/office/drawing/2014/main" id="{0F9B4500-1F22-41D9-8606-C42EE8859A33}"/>
              </a:ext>
            </a:extLst>
          </p:cNvPr>
          <p:cNvGrpSpPr/>
          <p:nvPr/>
        </p:nvGrpSpPr>
        <p:grpSpPr>
          <a:xfrm>
            <a:off x="194035" y="112998"/>
            <a:ext cx="2967840" cy="1942560"/>
            <a:chOff x="194035" y="112998"/>
            <a:chExt cx="2967840" cy="1942560"/>
          </a:xfrm>
        </p:grpSpPr>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2076521C-3BD8-4462-AF6B-726D68C8FD04}"/>
                    </a:ext>
                  </a:extLst>
                </p14:cNvPr>
                <p14:cNvContentPartPr/>
                <p14:nvPr/>
              </p14:nvContentPartPr>
              <p14:xfrm>
                <a:off x="2554915" y="1923078"/>
                <a:ext cx="85680" cy="132480"/>
              </p14:xfrm>
            </p:contentPart>
          </mc:Choice>
          <mc:Fallback xmlns="">
            <p:pic>
              <p:nvPicPr>
                <p:cNvPr id="5" name="Entrada de lápiz 4">
                  <a:extLst>
                    <a:ext uri="{FF2B5EF4-FFF2-40B4-BE49-F238E27FC236}">
                      <a16:creationId xmlns:a16="http://schemas.microsoft.com/office/drawing/2014/main" id="{2076521C-3BD8-4462-AF6B-726D68C8FD04}"/>
                    </a:ext>
                  </a:extLst>
                </p:cNvPr>
                <p:cNvPicPr/>
                <p:nvPr/>
              </p:nvPicPr>
              <p:blipFill>
                <a:blip r:embed="rId7"/>
                <a:stretch>
                  <a:fillRect/>
                </a:stretch>
              </p:blipFill>
              <p:spPr>
                <a:xfrm>
                  <a:off x="2545915" y="1914078"/>
                  <a:ext cx="1033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CCCC9945-8AD8-4DCF-8C3E-25B80541A66E}"/>
                    </a:ext>
                  </a:extLst>
                </p14:cNvPr>
                <p14:cNvContentPartPr/>
                <p14:nvPr/>
              </p14:nvContentPartPr>
              <p14:xfrm>
                <a:off x="2749675" y="1907958"/>
                <a:ext cx="129240" cy="93600"/>
              </p14:xfrm>
            </p:contentPart>
          </mc:Choice>
          <mc:Fallback xmlns="">
            <p:pic>
              <p:nvPicPr>
                <p:cNvPr id="6" name="Entrada de lápiz 5">
                  <a:extLst>
                    <a:ext uri="{FF2B5EF4-FFF2-40B4-BE49-F238E27FC236}">
                      <a16:creationId xmlns:a16="http://schemas.microsoft.com/office/drawing/2014/main" id="{CCCC9945-8AD8-4DCF-8C3E-25B80541A66E}"/>
                    </a:ext>
                  </a:extLst>
                </p:cNvPr>
                <p:cNvPicPr/>
                <p:nvPr/>
              </p:nvPicPr>
              <p:blipFill>
                <a:blip r:embed="rId9"/>
                <a:stretch>
                  <a:fillRect/>
                </a:stretch>
              </p:blipFill>
              <p:spPr>
                <a:xfrm>
                  <a:off x="2740675" y="1899318"/>
                  <a:ext cx="146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3377E030-2C70-405D-A887-A066C018AB2C}"/>
                    </a:ext>
                  </a:extLst>
                </p14:cNvPr>
                <p14:cNvContentPartPr/>
                <p14:nvPr/>
              </p14:nvContentPartPr>
              <p14:xfrm>
                <a:off x="2917435" y="1912638"/>
                <a:ext cx="244440" cy="96120"/>
              </p14:xfrm>
            </p:contentPart>
          </mc:Choice>
          <mc:Fallback xmlns="">
            <p:pic>
              <p:nvPicPr>
                <p:cNvPr id="7" name="Entrada de lápiz 6">
                  <a:extLst>
                    <a:ext uri="{FF2B5EF4-FFF2-40B4-BE49-F238E27FC236}">
                      <a16:creationId xmlns:a16="http://schemas.microsoft.com/office/drawing/2014/main" id="{3377E030-2C70-405D-A887-A066C018AB2C}"/>
                    </a:ext>
                  </a:extLst>
                </p:cNvPr>
                <p:cNvPicPr/>
                <p:nvPr/>
              </p:nvPicPr>
              <p:blipFill>
                <a:blip r:embed="rId11"/>
                <a:stretch>
                  <a:fillRect/>
                </a:stretch>
              </p:blipFill>
              <p:spPr>
                <a:xfrm>
                  <a:off x="2908795" y="1903638"/>
                  <a:ext cx="2620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D9A2A8C3-489A-401E-8825-CE2B6A039513}"/>
                    </a:ext>
                  </a:extLst>
                </p14:cNvPr>
                <p14:cNvContentPartPr/>
                <p14:nvPr/>
              </p14:nvContentPartPr>
              <p14:xfrm>
                <a:off x="233995" y="1166358"/>
                <a:ext cx="185760" cy="119160"/>
              </p14:xfrm>
            </p:contentPart>
          </mc:Choice>
          <mc:Fallback xmlns="">
            <p:pic>
              <p:nvPicPr>
                <p:cNvPr id="8" name="Entrada de lápiz 7">
                  <a:extLst>
                    <a:ext uri="{FF2B5EF4-FFF2-40B4-BE49-F238E27FC236}">
                      <a16:creationId xmlns:a16="http://schemas.microsoft.com/office/drawing/2014/main" id="{D9A2A8C3-489A-401E-8825-CE2B6A039513}"/>
                    </a:ext>
                  </a:extLst>
                </p:cNvPr>
                <p:cNvPicPr/>
                <p:nvPr/>
              </p:nvPicPr>
              <p:blipFill>
                <a:blip r:embed="rId13"/>
                <a:stretch>
                  <a:fillRect/>
                </a:stretch>
              </p:blipFill>
              <p:spPr>
                <a:xfrm>
                  <a:off x="224995" y="1157718"/>
                  <a:ext cx="203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165A089B-399B-4DBA-9422-2C9B6C950A61}"/>
                    </a:ext>
                  </a:extLst>
                </p14:cNvPr>
                <p14:cNvContentPartPr/>
                <p14:nvPr/>
              </p14:nvContentPartPr>
              <p14:xfrm>
                <a:off x="384475" y="1070598"/>
                <a:ext cx="1427400" cy="168480"/>
              </p14:xfrm>
            </p:contentPart>
          </mc:Choice>
          <mc:Fallback xmlns="">
            <p:pic>
              <p:nvPicPr>
                <p:cNvPr id="9" name="Entrada de lápiz 8">
                  <a:extLst>
                    <a:ext uri="{FF2B5EF4-FFF2-40B4-BE49-F238E27FC236}">
                      <a16:creationId xmlns:a16="http://schemas.microsoft.com/office/drawing/2014/main" id="{165A089B-399B-4DBA-9422-2C9B6C950A61}"/>
                    </a:ext>
                  </a:extLst>
                </p:cNvPr>
                <p:cNvPicPr/>
                <p:nvPr/>
              </p:nvPicPr>
              <p:blipFill>
                <a:blip r:embed="rId15"/>
                <a:stretch>
                  <a:fillRect/>
                </a:stretch>
              </p:blipFill>
              <p:spPr>
                <a:xfrm>
                  <a:off x="375835" y="1061598"/>
                  <a:ext cx="1445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A2AB2755-775A-425D-A6AA-1985B38B044D}"/>
                    </a:ext>
                  </a:extLst>
                </p14:cNvPr>
                <p14:cNvContentPartPr/>
                <p14:nvPr/>
              </p14:nvContentPartPr>
              <p14:xfrm>
                <a:off x="194035" y="1485318"/>
                <a:ext cx="160560" cy="159840"/>
              </p14:xfrm>
            </p:contentPart>
          </mc:Choice>
          <mc:Fallback xmlns="">
            <p:pic>
              <p:nvPicPr>
                <p:cNvPr id="10" name="Entrada de lápiz 9">
                  <a:extLst>
                    <a:ext uri="{FF2B5EF4-FFF2-40B4-BE49-F238E27FC236}">
                      <a16:creationId xmlns:a16="http://schemas.microsoft.com/office/drawing/2014/main" id="{A2AB2755-775A-425D-A6AA-1985B38B044D}"/>
                    </a:ext>
                  </a:extLst>
                </p:cNvPr>
                <p:cNvPicPr/>
                <p:nvPr/>
              </p:nvPicPr>
              <p:blipFill>
                <a:blip r:embed="rId17"/>
                <a:stretch>
                  <a:fillRect/>
                </a:stretch>
              </p:blipFill>
              <p:spPr>
                <a:xfrm>
                  <a:off x="185035" y="1476318"/>
                  <a:ext cx="178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038FF116-B2B8-4CDF-9F63-C402BDE1557D}"/>
                    </a:ext>
                  </a:extLst>
                </p14:cNvPr>
                <p14:cNvContentPartPr/>
                <p14:nvPr/>
              </p14:nvContentPartPr>
              <p14:xfrm>
                <a:off x="403915" y="1520598"/>
                <a:ext cx="137520" cy="100800"/>
              </p14:xfrm>
            </p:contentPart>
          </mc:Choice>
          <mc:Fallback xmlns="">
            <p:pic>
              <p:nvPicPr>
                <p:cNvPr id="11" name="Entrada de lápiz 10">
                  <a:extLst>
                    <a:ext uri="{FF2B5EF4-FFF2-40B4-BE49-F238E27FC236}">
                      <a16:creationId xmlns:a16="http://schemas.microsoft.com/office/drawing/2014/main" id="{038FF116-B2B8-4CDF-9F63-C402BDE1557D}"/>
                    </a:ext>
                  </a:extLst>
                </p:cNvPr>
                <p:cNvPicPr/>
                <p:nvPr/>
              </p:nvPicPr>
              <p:blipFill>
                <a:blip r:embed="rId19"/>
                <a:stretch>
                  <a:fillRect/>
                </a:stretch>
              </p:blipFill>
              <p:spPr>
                <a:xfrm>
                  <a:off x="395275" y="1511598"/>
                  <a:ext cx="155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DD7A3AF4-61C5-4C66-9FB9-5D749EA677D5}"/>
                    </a:ext>
                  </a:extLst>
                </p14:cNvPr>
                <p14:cNvContentPartPr/>
                <p14:nvPr/>
              </p14:nvContentPartPr>
              <p14:xfrm>
                <a:off x="793435" y="580278"/>
                <a:ext cx="61200" cy="87480"/>
              </p14:xfrm>
            </p:contentPart>
          </mc:Choice>
          <mc:Fallback xmlns="">
            <p:pic>
              <p:nvPicPr>
                <p:cNvPr id="12" name="Entrada de lápiz 11">
                  <a:extLst>
                    <a:ext uri="{FF2B5EF4-FFF2-40B4-BE49-F238E27FC236}">
                      <a16:creationId xmlns:a16="http://schemas.microsoft.com/office/drawing/2014/main" id="{DD7A3AF4-61C5-4C66-9FB9-5D749EA677D5}"/>
                    </a:ext>
                  </a:extLst>
                </p:cNvPr>
                <p:cNvPicPr/>
                <p:nvPr/>
              </p:nvPicPr>
              <p:blipFill>
                <a:blip r:embed="rId21"/>
                <a:stretch>
                  <a:fillRect/>
                </a:stretch>
              </p:blipFill>
              <p:spPr>
                <a:xfrm>
                  <a:off x="784795" y="571278"/>
                  <a:ext cx="78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7BC560A9-CF70-43C7-BE86-7835A1E20420}"/>
                    </a:ext>
                  </a:extLst>
                </p14:cNvPr>
                <p14:cNvContentPartPr/>
                <p14:nvPr/>
              </p14:nvContentPartPr>
              <p14:xfrm>
                <a:off x="927355" y="573798"/>
                <a:ext cx="104760" cy="90000"/>
              </p14:xfrm>
            </p:contentPart>
          </mc:Choice>
          <mc:Fallback xmlns="">
            <p:pic>
              <p:nvPicPr>
                <p:cNvPr id="13" name="Entrada de lápiz 12">
                  <a:extLst>
                    <a:ext uri="{FF2B5EF4-FFF2-40B4-BE49-F238E27FC236}">
                      <a16:creationId xmlns:a16="http://schemas.microsoft.com/office/drawing/2014/main" id="{7BC560A9-CF70-43C7-BE86-7835A1E20420}"/>
                    </a:ext>
                  </a:extLst>
                </p:cNvPr>
                <p:cNvPicPr/>
                <p:nvPr/>
              </p:nvPicPr>
              <p:blipFill>
                <a:blip r:embed="rId23"/>
                <a:stretch>
                  <a:fillRect/>
                </a:stretch>
              </p:blipFill>
              <p:spPr>
                <a:xfrm>
                  <a:off x="918355" y="565158"/>
                  <a:ext cx="122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52E2CC8B-5135-4C43-A824-E819E86616C0}"/>
                    </a:ext>
                  </a:extLst>
                </p14:cNvPr>
                <p14:cNvContentPartPr/>
                <p14:nvPr/>
              </p14:nvContentPartPr>
              <p14:xfrm>
                <a:off x="735475" y="712398"/>
                <a:ext cx="383040" cy="32760"/>
              </p14:xfrm>
            </p:contentPart>
          </mc:Choice>
          <mc:Fallback xmlns="">
            <p:pic>
              <p:nvPicPr>
                <p:cNvPr id="14" name="Entrada de lápiz 13">
                  <a:extLst>
                    <a:ext uri="{FF2B5EF4-FFF2-40B4-BE49-F238E27FC236}">
                      <a16:creationId xmlns:a16="http://schemas.microsoft.com/office/drawing/2014/main" id="{52E2CC8B-5135-4C43-A824-E819E86616C0}"/>
                    </a:ext>
                  </a:extLst>
                </p:cNvPr>
                <p:cNvPicPr/>
                <p:nvPr/>
              </p:nvPicPr>
              <p:blipFill>
                <a:blip r:embed="rId25"/>
                <a:stretch>
                  <a:fillRect/>
                </a:stretch>
              </p:blipFill>
              <p:spPr>
                <a:xfrm>
                  <a:off x="726835" y="703758"/>
                  <a:ext cx="400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72164293-EA0F-4883-8514-1A7B15C2F14F}"/>
                    </a:ext>
                  </a:extLst>
                </p14:cNvPr>
                <p14:cNvContentPartPr/>
                <p14:nvPr/>
              </p14:nvContentPartPr>
              <p14:xfrm>
                <a:off x="856795" y="800598"/>
                <a:ext cx="146520" cy="112320"/>
              </p14:xfrm>
            </p:contentPart>
          </mc:Choice>
          <mc:Fallback xmlns="">
            <p:pic>
              <p:nvPicPr>
                <p:cNvPr id="15" name="Entrada de lápiz 14">
                  <a:extLst>
                    <a:ext uri="{FF2B5EF4-FFF2-40B4-BE49-F238E27FC236}">
                      <a16:creationId xmlns:a16="http://schemas.microsoft.com/office/drawing/2014/main" id="{72164293-EA0F-4883-8514-1A7B15C2F14F}"/>
                    </a:ext>
                  </a:extLst>
                </p:cNvPr>
                <p:cNvPicPr/>
                <p:nvPr/>
              </p:nvPicPr>
              <p:blipFill>
                <a:blip r:embed="rId27"/>
                <a:stretch>
                  <a:fillRect/>
                </a:stretch>
              </p:blipFill>
              <p:spPr>
                <a:xfrm>
                  <a:off x="847795" y="791598"/>
                  <a:ext cx="164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D07358A1-2D68-4EA6-A49F-641F8E82AAA4}"/>
                    </a:ext>
                  </a:extLst>
                </p14:cNvPr>
                <p14:cNvContentPartPr/>
                <p14:nvPr/>
              </p14:nvContentPartPr>
              <p14:xfrm>
                <a:off x="1153435" y="575958"/>
                <a:ext cx="84240" cy="136800"/>
              </p14:xfrm>
            </p:contentPart>
          </mc:Choice>
          <mc:Fallback xmlns="">
            <p:pic>
              <p:nvPicPr>
                <p:cNvPr id="16" name="Entrada de lápiz 15">
                  <a:extLst>
                    <a:ext uri="{FF2B5EF4-FFF2-40B4-BE49-F238E27FC236}">
                      <a16:creationId xmlns:a16="http://schemas.microsoft.com/office/drawing/2014/main" id="{D07358A1-2D68-4EA6-A49F-641F8E82AAA4}"/>
                    </a:ext>
                  </a:extLst>
                </p:cNvPr>
                <p:cNvPicPr/>
                <p:nvPr/>
              </p:nvPicPr>
              <p:blipFill>
                <a:blip r:embed="rId29"/>
                <a:stretch>
                  <a:fillRect/>
                </a:stretch>
              </p:blipFill>
              <p:spPr>
                <a:xfrm>
                  <a:off x="1144435" y="567318"/>
                  <a:ext cx="101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CE36C5F5-797A-4ED4-A914-AD338952C885}"/>
                    </a:ext>
                  </a:extLst>
                </p14:cNvPr>
                <p14:cNvContentPartPr/>
                <p14:nvPr/>
              </p14:nvContentPartPr>
              <p14:xfrm>
                <a:off x="1290595" y="575238"/>
                <a:ext cx="178560" cy="122400"/>
              </p14:xfrm>
            </p:contentPart>
          </mc:Choice>
          <mc:Fallback xmlns="">
            <p:pic>
              <p:nvPicPr>
                <p:cNvPr id="17" name="Entrada de lápiz 16">
                  <a:extLst>
                    <a:ext uri="{FF2B5EF4-FFF2-40B4-BE49-F238E27FC236}">
                      <a16:creationId xmlns:a16="http://schemas.microsoft.com/office/drawing/2014/main" id="{CE36C5F5-797A-4ED4-A914-AD338952C885}"/>
                    </a:ext>
                  </a:extLst>
                </p:cNvPr>
                <p:cNvPicPr/>
                <p:nvPr/>
              </p:nvPicPr>
              <p:blipFill>
                <a:blip r:embed="rId31"/>
                <a:stretch>
                  <a:fillRect/>
                </a:stretch>
              </p:blipFill>
              <p:spPr>
                <a:xfrm>
                  <a:off x="1281595" y="566238"/>
                  <a:ext cx="196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3E63FF82-0741-444F-8207-8B274D40CB2F}"/>
                    </a:ext>
                  </a:extLst>
                </p14:cNvPr>
                <p14:cNvContentPartPr/>
                <p14:nvPr/>
              </p14:nvContentPartPr>
              <p14:xfrm>
                <a:off x="2123995" y="136398"/>
                <a:ext cx="144360" cy="102600"/>
              </p14:xfrm>
            </p:contentPart>
          </mc:Choice>
          <mc:Fallback xmlns="">
            <p:pic>
              <p:nvPicPr>
                <p:cNvPr id="18" name="Entrada de lápiz 17">
                  <a:extLst>
                    <a:ext uri="{FF2B5EF4-FFF2-40B4-BE49-F238E27FC236}">
                      <a16:creationId xmlns:a16="http://schemas.microsoft.com/office/drawing/2014/main" id="{3E63FF82-0741-444F-8207-8B274D40CB2F}"/>
                    </a:ext>
                  </a:extLst>
                </p:cNvPr>
                <p:cNvPicPr/>
                <p:nvPr/>
              </p:nvPicPr>
              <p:blipFill>
                <a:blip r:embed="rId33"/>
                <a:stretch>
                  <a:fillRect/>
                </a:stretch>
              </p:blipFill>
              <p:spPr>
                <a:xfrm>
                  <a:off x="2114995" y="127758"/>
                  <a:ext cx="162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BECB1356-BEFB-4996-94AF-547489D48608}"/>
                    </a:ext>
                  </a:extLst>
                </p14:cNvPr>
                <p14:cNvContentPartPr/>
                <p14:nvPr/>
              </p14:nvContentPartPr>
              <p14:xfrm>
                <a:off x="2102395" y="192918"/>
                <a:ext cx="225000" cy="712440"/>
              </p14:xfrm>
            </p:contentPart>
          </mc:Choice>
          <mc:Fallback xmlns="">
            <p:pic>
              <p:nvPicPr>
                <p:cNvPr id="19" name="Entrada de lápiz 18">
                  <a:extLst>
                    <a:ext uri="{FF2B5EF4-FFF2-40B4-BE49-F238E27FC236}">
                      <a16:creationId xmlns:a16="http://schemas.microsoft.com/office/drawing/2014/main" id="{BECB1356-BEFB-4996-94AF-547489D48608}"/>
                    </a:ext>
                  </a:extLst>
                </p:cNvPr>
                <p:cNvPicPr/>
                <p:nvPr/>
              </p:nvPicPr>
              <p:blipFill>
                <a:blip r:embed="rId35"/>
                <a:stretch>
                  <a:fillRect/>
                </a:stretch>
              </p:blipFill>
              <p:spPr>
                <a:xfrm>
                  <a:off x="2093755" y="183918"/>
                  <a:ext cx="24264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CF3B856E-DEB1-4110-8DC3-4D024F54BC2C}"/>
                    </a:ext>
                  </a:extLst>
                </p14:cNvPr>
                <p14:cNvContentPartPr/>
                <p14:nvPr/>
              </p14:nvContentPartPr>
              <p14:xfrm>
                <a:off x="1809715" y="886638"/>
                <a:ext cx="516240" cy="232200"/>
              </p14:xfrm>
            </p:contentPart>
          </mc:Choice>
          <mc:Fallback xmlns="">
            <p:pic>
              <p:nvPicPr>
                <p:cNvPr id="20" name="Entrada de lápiz 19">
                  <a:extLst>
                    <a:ext uri="{FF2B5EF4-FFF2-40B4-BE49-F238E27FC236}">
                      <a16:creationId xmlns:a16="http://schemas.microsoft.com/office/drawing/2014/main" id="{CF3B856E-DEB1-4110-8DC3-4D024F54BC2C}"/>
                    </a:ext>
                  </a:extLst>
                </p:cNvPr>
                <p:cNvPicPr/>
                <p:nvPr/>
              </p:nvPicPr>
              <p:blipFill>
                <a:blip r:embed="rId37"/>
                <a:stretch>
                  <a:fillRect/>
                </a:stretch>
              </p:blipFill>
              <p:spPr>
                <a:xfrm>
                  <a:off x="1801075" y="877998"/>
                  <a:ext cx="5338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Entrada de lápiz 20">
                  <a:extLst>
                    <a:ext uri="{FF2B5EF4-FFF2-40B4-BE49-F238E27FC236}">
                      <a16:creationId xmlns:a16="http://schemas.microsoft.com/office/drawing/2014/main" id="{73BBFBF4-868E-47C0-A7E4-CDE0B52C6670}"/>
                    </a:ext>
                  </a:extLst>
                </p14:cNvPr>
                <p14:cNvContentPartPr/>
                <p14:nvPr/>
              </p14:nvContentPartPr>
              <p14:xfrm>
                <a:off x="1839595" y="916158"/>
                <a:ext cx="35280" cy="546120"/>
              </p14:xfrm>
            </p:contentPart>
          </mc:Choice>
          <mc:Fallback xmlns="">
            <p:pic>
              <p:nvPicPr>
                <p:cNvPr id="21" name="Entrada de lápiz 20">
                  <a:extLst>
                    <a:ext uri="{FF2B5EF4-FFF2-40B4-BE49-F238E27FC236}">
                      <a16:creationId xmlns:a16="http://schemas.microsoft.com/office/drawing/2014/main" id="{73BBFBF4-868E-47C0-A7E4-CDE0B52C6670}"/>
                    </a:ext>
                  </a:extLst>
                </p:cNvPr>
                <p:cNvPicPr/>
                <p:nvPr/>
              </p:nvPicPr>
              <p:blipFill>
                <a:blip r:embed="rId39"/>
                <a:stretch>
                  <a:fillRect/>
                </a:stretch>
              </p:blipFill>
              <p:spPr>
                <a:xfrm>
                  <a:off x="1830595" y="907518"/>
                  <a:ext cx="5292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Entrada de lápiz 21">
                  <a:extLst>
                    <a:ext uri="{FF2B5EF4-FFF2-40B4-BE49-F238E27FC236}">
                      <a16:creationId xmlns:a16="http://schemas.microsoft.com/office/drawing/2014/main" id="{E901B693-A56C-4ACE-9749-EA320C634A77}"/>
                    </a:ext>
                  </a:extLst>
                </p14:cNvPr>
                <p14:cNvContentPartPr/>
                <p14:nvPr/>
              </p14:nvContentPartPr>
              <p14:xfrm>
                <a:off x="1814035" y="1329078"/>
                <a:ext cx="465840" cy="130680"/>
              </p14:xfrm>
            </p:contentPart>
          </mc:Choice>
          <mc:Fallback xmlns="">
            <p:pic>
              <p:nvPicPr>
                <p:cNvPr id="22" name="Entrada de lápiz 21">
                  <a:extLst>
                    <a:ext uri="{FF2B5EF4-FFF2-40B4-BE49-F238E27FC236}">
                      <a16:creationId xmlns:a16="http://schemas.microsoft.com/office/drawing/2014/main" id="{E901B693-A56C-4ACE-9749-EA320C634A77}"/>
                    </a:ext>
                  </a:extLst>
                </p:cNvPr>
                <p:cNvPicPr/>
                <p:nvPr/>
              </p:nvPicPr>
              <p:blipFill>
                <a:blip r:embed="rId41"/>
                <a:stretch>
                  <a:fillRect/>
                </a:stretch>
              </p:blipFill>
              <p:spPr>
                <a:xfrm>
                  <a:off x="1805395" y="1320438"/>
                  <a:ext cx="483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Entrada de lápiz 22">
                  <a:extLst>
                    <a:ext uri="{FF2B5EF4-FFF2-40B4-BE49-F238E27FC236}">
                      <a16:creationId xmlns:a16="http://schemas.microsoft.com/office/drawing/2014/main" id="{AC69C5A2-7C32-4CED-9656-BA4F66715BC4}"/>
                    </a:ext>
                  </a:extLst>
                </p14:cNvPr>
                <p14:cNvContentPartPr/>
                <p14:nvPr/>
              </p14:nvContentPartPr>
              <p14:xfrm>
                <a:off x="2214355" y="1386318"/>
                <a:ext cx="135720" cy="176760"/>
              </p14:xfrm>
            </p:contentPart>
          </mc:Choice>
          <mc:Fallback xmlns="">
            <p:pic>
              <p:nvPicPr>
                <p:cNvPr id="23" name="Entrada de lápiz 22">
                  <a:extLst>
                    <a:ext uri="{FF2B5EF4-FFF2-40B4-BE49-F238E27FC236}">
                      <a16:creationId xmlns:a16="http://schemas.microsoft.com/office/drawing/2014/main" id="{AC69C5A2-7C32-4CED-9656-BA4F66715BC4}"/>
                    </a:ext>
                  </a:extLst>
                </p:cNvPr>
                <p:cNvPicPr/>
                <p:nvPr/>
              </p:nvPicPr>
              <p:blipFill>
                <a:blip r:embed="rId43"/>
                <a:stretch>
                  <a:fillRect/>
                </a:stretch>
              </p:blipFill>
              <p:spPr>
                <a:xfrm>
                  <a:off x="2205715" y="1377678"/>
                  <a:ext cx="15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Entrada de lápiz 23">
                  <a:extLst>
                    <a:ext uri="{FF2B5EF4-FFF2-40B4-BE49-F238E27FC236}">
                      <a16:creationId xmlns:a16="http://schemas.microsoft.com/office/drawing/2014/main" id="{574003BF-FBF9-4EA7-BC19-1A135E7C117D}"/>
                    </a:ext>
                  </a:extLst>
                </p14:cNvPr>
                <p14:cNvContentPartPr/>
                <p14:nvPr/>
              </p14:nvContentPartPr>
              <p14:xfrm>
                <a:off x="2540155" y="117318"/>
                <a:ext cx="36720" cy="114120"/>
              </p14:xfrm>
            </p:contentPart>
          </mc:Choice>
          <mc:Fallback xmlns="">
            <p:pic>
              <p:nvPicPr>
                <p:cNvPr id="24" name="Entrada de lápiz 23">
                  <a:extLst>
                    <a:ext uri="{FF2B5EF4-FFF2-40B4-BE49-F238E27FC236}">
                      <a16:creationId xmlns:a16="http://schemas.microsoft.com/office/drawing/2014/main" id="{574003BF-FBF9-4EA7-BC19-1A135E7C117D}"/>
                    </a:ext>
                  </a:extLst>
                </p:cNvPr>
                <p:cNvPicPr/>
                <p:nvPr/>
              </p:nvPicPr>
              <p:blipFill>
                <a:blip r:embed="rId45"/>
                <a:stretch>
                  <a:fillRect/>
                </a:stretch>
              </p:blipFill>
              <p:spPr>
                <a:xfrm>
                  <a:off x="2531515" y="108678"/>
                  <a:ext cx="54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Entrada de lápiz 24">
                  <a:extLst>
                    <a:ext uri="{FF2B5EF4-FFF2-40B4-BE49-F238E27FC236}">
                      <a16:creationId xmlns:a16="http://schemas.microsoft.com/office/drawing/2014/main" id="{289FA9FF-CF08-440F-A829-3F401669501B}"/>
                    </a:ext>
                  </a:extLst>
                </p14:cNvPr>
                <p14:cNvContentPartPr/>
                <p14:nvPr/>
              </p14:nvContentPartPr>
              <p14:xfrm>
                <a:off x="2648515" y="112998"/>
                <a:ext cx="130680" cy="120240"/>
              </p14:xfrm>
            </p:contentPart>
          </mc:Choice>
          <mc:Fallback xmlns="">
            <p:pic>
              <p:nvPicPr>
                <p:cNvPr id="25" name="Entrada de lápiz 24">
                  <a:extLst>
                    <a:ext uri="{FF2B5EF4-FFF2-40B4-BE49-F238E27FC236}">
                      <a16:creationId xmlns:a16="http://schemas.microsoft.com/office/drawing/2014/main" id="{289FA9FF-CF08-440F-A829-3F401669501B}"/>
                    </a:ext>
                  </a:extLst>
                </p:cNvPr>
                <p:cNvPicPr/>
                <p:nvPr/>
              </p:nvPicPr>
              <p:blipFill>
                <a:blip r:embed="rId47"/>
                <a:stretch>
                  <a:fillRect/>
                </a:stretch>
              </p:blipFill>
              <p:spPr>
                <a:xfrm>
                  <a:off x="2639875" y="104358"/>
                  <a:ext cx="148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Entrada de lápiz 25">
                  <a:extLst>
                    <a:ext uri="{FF2B5EF4-FFF2-40B4-BE49-F238E27FC236}">
                      <a16:creationId xmlns:a16="http://schemas.microsoft.com/office/drawing/2014/main" id="{9D267790-6763-41C9-9E95-94F2B9C393E4}"/>
                    </a:ext>
                  </a:extLst>
                </p14:cNvPr>
                <p14:cNvContentPartPr/>
                <p14:nvPr/>
              </p14:nvContentPartPr>
              <p14:xfrm>
                <a:off x="2847235" y="142158"/>
                <a:ext cx="162000" cy="93600"/>
              </p14:xfrm>
            </p:contentPart>
          </mc:Choice>
          <mc:Fallback xmlns="">
            <p:pic>
              <p:nvPicPr>
                <p:cNvPr id="26" name="Entrada de lápiz 25">
                  <a:extLst>
                    <a:ext uri="{FF2B5EF4-FFF2-40B4-BE49-F238E27FC236}">
                      <a16:creationId xmlns:a16="http://schemas.microsoft.com/office/drawing/2014/main" id="{9D267790-6763-41C9-9E95-94F2B9C393E4}"/>
                    </a:ext>
                  </a:extLst>
                </p:cNvPr>
                <p:cNvPicPr/>
                <p:nvPr/>
              </p:nvPicPr>
              <p:blipFill>
                <a:blip r:embed="rId49"/>
                <a:stretch>
                  <a:fillRect/>
                </a:stretch>
              </p:blipFill>
              <p:spPr>
                <a:xfrm>
                  <a:off x="2838595" y="133158"/>
                  <a:ext cx="1796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Entrada de lápiz 26">
                  <a:extLst>
                    <a:ext uri="{FF2B5EF4-FFF2-40B4-BE49-F238E27FC236}">
                      <a16:creationId xmlns:a16="http://schemas.microsoft.com/office/drawing/2014/main" id="{BCE46180-7E40-481F-94DB-2B5FF9160661}"/>
                    </a:ext>
                  </a:extLst>
                </p14:cNvPr>
                <p14:cNvContentPartPr/>
                <p14:nvPr/>
              </p14:nvContentPartPr>
              <p14:xfrm>
                <a:off x="2468875" y="439878"/>
                <a:ext cx="109080" cy="159120"/>
              </p14:xfrm>
            </p:contentPart>
          </mc:Choice>
          <mc:Fallback xmlns="">
            <p:pic>
              <p:nvPicPr>
                <p:cNvPr id="27" name="Entrada de lápiz 26">
                  <a:extLst>
                    <a:ext uri="{FF2B5EF4-FFF2-40B4-BE49-F238E27FC236}">
                      <a16:creationId xmlns:a16="http://schemas.microsoft.com/office/drawing/2014/main" id="{BCE46180-7E40-481F-94DB-2B5FF9160661}"/>
                    </a:ext>
                  </a:extLst>
                </p:cNvPr>
                <p:cNvPicPr/>
                <p:nvPr/>
              </p:nvPicPr>
              <p:blipFill>
                <a:blip r:embed="rId51"/>
                <a:stretch>
                  <a:fillRect/>
                </a:stretch>
              </p:blipFill>
              <p:spPr>
                <a:xfrm>
                  <a:off x="2460235" y="430878"/>
                  <a:ext cx="126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Entrada de lápiz 27">
                  <a:extLst>
                    <a:ext uri="{FF2B5EF4-FFF2-40B4-BE49-F238E27FC236}">
                      <a16:creationId xmlns:a16="http://schemas.microsoft.com/office/drawing/2014/main" id="{5F1DB752-CB90-4E2B-960A-F7FA95DE3411}"/>
                    </a:ext>
                  </a:extLst>
                </p14:cNvPr>
                <p14:cNvContentPartPr/>
                <p14:nvPr/>
              </p14:nvContentPartPr>
              <p14:xfrm>
                <a:off x="2633395" y="477678"/>
                <a:ext cx="118080" cy="80640"/>
              </p14:xfrm>
            </p:contentPart>
          </mc:Choice>
          <mc:Fallback xmlns="">
            <p:pic>
              <p:nvPicPr>
                <p:cNvPr id="28" name="Entrada de lápiz 27">
                  <a:extLst>
                    <a:ext uri="{FF2B5EF4-FFF2-40B4-BE49-F238E27FC236}">
                      <a16:creationId xmlns:a16="http://schemas.microsoft.com/office/drawing/2014/main" id="{5F1DB752-CB90-4E2B-960A-F7FA95DE3411}"/>
                    </a:ext>
                  </a:extLst>
                </p:cNvPr>
                <p:cNvPicPr/>
                <p:nvPr/>
              </p:nvPicPr>
              <p:blipFill>
                <a:blip r:embed="rId53"/>
                <a:stretch>
                  <a:fillRect/>
                </a:stretch>
              </p:blipFill>
              <p:spPr>
                <a:xfrm>
                  <a:off x="2624395" y="468678"/>
                  <a:ext cx="135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Entrada de lápiz 28">
                  <a:extLst>
                    <a:ext uri="{FF2B5EF4-FFF2-40B4-BE49-F238E27FC236}">
                      <a16:creationId xmlns:a16="http://schemas.microsoft.com/office/drawing/2014/main" id="{56C7CFB5-5478-49FB-9DBA-ADF65A4A18E6}"/>
                    </a:ext>
                  </a:extLst>
                </p14:cNvPr>
                <p14:cNvContentPartPr/>
                <p14:nvPr/>
              </p14:nvContentPartPr>
              <p14:xfrm>
                <a:off x="2818075" y="430518"/>
                <a:ext cx="228960" cy="122400"/>
              </p14:xfrm>
            </p:contentPart>
          </mc:Choice>
          <mc:Fallback xmlns="">
            <p:pic>
              <p:nvPicPr>
                <p:cNvPr id="29" name="Entrada de lápiz 28">
                  <a:extLst>
                    <a:ext uri="{FF2B5EF4-FFF2-40B4-BE49-F238E27FC236}">
                      <a16:creationId xmlns:a16="http://schemas.microsoft.com/office/drawing/2014/main" id="{56C7CFB5-5478-49FB-9DBA-ADF65A4A18E6}"/>
                    </a:ext>
                  </a:extLst>
                </p:cNvPr>
                <p:cNvPicPr/>
                <p:nvPr/>
              </p:nvPicPr>
              <p:blipFill>
                <a:blip r:embed="rId55"/>
                <a:stretch>
                  <a:fillRect/>
                </a:stretch>
              </p:blipFill>
              <p:spPr>
                <a:xfrm>
                  <a:off x="2809435" y="421878"/>
                  <a:ext cx="246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Entrada de lápiz 29">
                  <a:extLst>
                    <a:ext uri="{FF2B5EF4-FFF2-40B4-BE49-F238E27FC236}">
                      <a16:creationId xmlns:a16="http://schemas.microsoft.com/office/drawing/2014/main" id="{86E24D5C-385D-4DDC-9796-3EA9501BA4D4}"/>
                    </a:ext>
                  </a:extLst>
                </p14:cNvPr>
                <p14:cNvContentPartPr/>
                <p14:nvPr/>
              </p14:nvContentPartPr>
              <p14:xfrm>
                <a:off x="1640155" y="1429878"/>
                <a:ext cx="261720" cy="278280"/>
              </p14:xfrm>
            </p:contentPart>
          </mc:Choice>
          <mc:Fallback xmlns="">
            <p:pic>
              <p:nvPicPr>
                <p:cNvPr id="30" name="Entrada de lápiz 29">
                  <a:extLst>
                    <a:ext uri="{FF2B5EF4-FFF2-40B4-BE49-F238E27FC236}">
                      <a16:creationId xmlns:a16="http://schemas.microsoft.com/office/drawing/2014/main" id="{86E24D5C-385D-4DDC-9796-3EA9501BA4D4}"/>
                    </a:ext>
                  </a:extLst>
                </p:cNvPr>
                <p:cNvPicPr/>
                <p:nvPr/>
              </p:nvPicPr>
              <p:blipFill>
                <a:blip r:embed="rId57"/>
                <a:stretch>
                  <a:fillRect/>
                </a:stretch>
              </p:blipFill>
              <p:spPr>
                <a:xfrm>
                  <a:off x="1631515" y="1420878"/>
                  <a:ext cx="279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Entrada de lápiz 30">
                  <a:extLst>
                    <a:ext uri="{FF2B5EF4-FFF2-40B4-BE49-F238E27FC236}">
                      <a16:creationId xmlns:a16="http://schemas.microsoft.com/office/drawing/2014/main" id="{0491A68F-30A6-4AB8-9AC7-3B5FA2A89CC1}"/>
                    </a:ext>
                  </a:extLst>
                </p14:cNvPr>
                <p14:cNvContentPartPr/>
                <p14:nvPr/>
              </p14:nvContentPartPr>
              <p14:xfrm>
                <a:off x="1898995" y="1644078"/>
                <a:ext cx="120960" cy="117360"/>
              </p14:xfrm>
            </p:contentPart>
          </mc:Choice>
          <mc:Fallback xmlns="">
            <p:pic>
              <p:nvPicPr>
                <p:cNvPr id="31" name="Entrada de lápiz 30">
                  <a:extLst>
                    <a:ext uri="{FF2B5EF4-FFF2-40B4-BE49-F238E27FC236}">
                      <a16:creationId xmlns:a16="http://schemas.microsoft.com/office/drawing/2014/main" id="{0491A68F-30A6-4AB8-9AC7-3B5FA2A89CC1}"/>
                    </a:ext>
                  </a:extLst>
                </p:cNvPr>
                <p:cNvPicPr/>
                <p:nvPr/>
              </p:nvPicPr>
              <p:blipFill>
                <a:blip r:embed="rId59"/>
                <a:stretch>
                  <a:fillRect/>
                </a:stretch>
              </p:blipFill>
              <p:spPr>
                <a:xfrm>
                  <a:off x="1890355" y="1635438"/>
                  <a:ext cx="138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Entrada de lápiz 31">
                  <a:extLst>
                    <a:ext uri="{FF2B5EF4-FFF2-40B4-BE49-F238E27FC236}">
                      <a16:creationId xmlns:a16="http://schemas.microsoft.com/office/drawing/2014/main" id="{12AAD235-2CA5-4A0B-B808-77E614AF8141}"/>
                    </a:ext>
                  </a:extLst>
                </p14:cNvPr>
                <p14:cNvContentPartPr/>
                <p14:nvPr/>
              </p14:nvContentPartPr>
              <p14:xfrm>
                <a:off x="1507315" y="1358958"/>
                <a:ext cx="13320" cy="110160"/>
              </p14:xfrm>
            </p:contentPart>
          </mc:Choice>
          <mc:Fallback xmlns="">
            <p:pic>
              <p:nvPicPr>
                <p:cNvPr id="32" name="Entrada de lápiz 31">
                  <a:extLst>
                    <a:ext uri="{FF2B5EF4-FFF2-40B4-BE49-F238E27FC236}">
                      <a16:creationId xmlns:a16="http://schemas.microsoft.com/office/drawing/2014/main" id="{12AAD235-2CA5-4A0B-B808-77E614AF8141}"/>
                    </a:ext>
                  </a:extLst>
                </p:cNvPr>
                <p:cNvPicPr/>
                <p:nvPr/>
              </p:nvPicPr>
              <p:blipFill>
                <a:blip r:embed="rId61"/>
                <a:stretch>
                  <a:fillRect/>
                </a:stretch>
              </p:blipFill>
              <p:spPr>
                <a:xfrm>
                  <a:off x="1498315" y="1350318"/>
                  <a:ext cx="30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Entrada de lápiz 32">
                  <a:extLst>
                    <a:ext uri="{FF2B5EF4-FFF2-40B4-BE49-F238E27FC236}">
                      <a16:creationId xmlns:a16="http://schemas.microsoft.com/office/drawing/2014/main" id="{4C7610B9-633F-4E31-B349-71E460FF1098}"/>
                    </a:ext>
                  </a:extLst>
                </p14:cNvPr>
                <p14:cNvContentPartPr/>
                <p14:nvPr/>
              </p14:nvContentPartPr>
              <p14:xfrm>
                <a:off x="1447195" y="1434198"/>
                <a:ext cx="74880" cy="16920"/>
              </p14:xfrm>
            </p:contentPart>
          </mc:Choice>
          <mc:Fallback xmlns="">
            <p:pic>
              <p:nvPicPr>
                <p:cNvPr id="33" name="Entrada de lápiz 32">
                  <a:extLst>
                    <a:ext uri="{FF2B5EF4-FFF2-40B4-BE49-F238E27FC236}">
                      <a16:creationId xmlns:a16="http://schemas.microsoft.com/office/drawing/2014/main" id="{4C7610B9-633F-4E31-B349-71E460FF1098}"/>
                    </a:ext>
                  </a:extLst>
                </p:cNvPr>
                <p:cNvPicPr/>
                <p:nvPr/>
              </p:nvPicPr>
              <p:blipFill>
                <a:blip r:embed="rId63"/>
                <a:stretch>
                  <a:fillRect/>
                </a:stretch>
              </p:blipFill>
              <p:spPr>
                <a:xfrm>
                  <a:off x="1438555" y="1425558"/>
                  <a:ext cx="92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Entrada de lápiz 33">
                  <a:extLst>
                    <a:ext uri="{FF2B5EF4-FFF2-40B4-BE49-F238E27FC236}">
                      <a16:creationId xmlns:a16="http://schemas.microsoft.com/office/drawing/2014/main" id="{052CE7F9-3677-4598-9BB5-DBB1ADDD096E}"/>
                    </a:ext>
                  </a:extLst>
                </p14:cNvPr>
                <p14:cNvContentPartPr/>
                <p14:nvPr/>
              </p14:nvContentPartPr>
              <p14:xfrm>
                <a:off x="1879915" y="1897158"/>
                <a:ext cx="77400" cy="2160"/>
              </p14:xfrm>
            </p:contentPart>
          </mc:Choice>
          <mc:Fallback xmlns="">
            <p:pic>
              <p:nvPicPr>
                <p:cNvPr id="34" name="Entrada de lápiz 33">
                  <a:extLst>
                    <a:ext uri="{FF2B5EF4-FFF2-40B4-BE49-F238E27FC236}">
                      <a16:creationId xmlns:a16="http://schemas.microsoft.com/office/drawing/2014/main" id="{052CE7F9-3677-4598-9BB5-DBB1ADDD096E}"/>
                    </a:ext>
                  </a:extLst>
                </p:cNvPr>
                <p:cNvPicPr/>
                <p:nvPr/>
              </p:nvPicPr>
              <p:blipFill>
                <a:blip r:embed="rId65"/>
                <a:stretch>
                  <a:fillRect/>
                </a:stretch>
              </p:blipFill>
              <p:spPr>
                <a:xfrm>
                  <a:off x="1871275" y="1888158"/>
                  <a:ext cx="95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Entrada de lápiz 34">
                  <a:extLst>
                    <a:ext uri="{FF2B5EF4-FFF2-40B4-BE49-F238E27FC236}">
                      <a16:creationId xmlns:a16="http://schemas.microsoft.com/office/drawing/2014/main" id="{09C4FB26-7EC7-4E6C-A106-CDC7802B2AEC}"/>
                    </a:ext>
                  </a:extLst>
                </p14:cNvPr>
                <p14:cNvContentPartPr/>
                <p14:nvPr/>
              </p14:nvContentPartPr>
              <p14:xfrm>
                <a:off x="1328395" y="1745238"/>
                <a:ext cx="107280" cy="184320"/>
              </p14:xfrm>
            </p:contentPart>
          </mc:Choice>
          <mc:Fallback xmlns="">
            <p:pic>
              <p:nvPicPr>
                <p:cNvPr id="35" name="Entrada de lápiz 34">
                  <a:extLst>
                    <a:ext uri="{FF2B5EF4-FFF2-40B4-BE49-F238E27FC236}">
                      <a16:creationId xmlns:a16="http://schemas.microsoft.com/office/drawing/2014/main" id="{09C4FB26-7EC7-4E6C-A106-CDC7802B2AEC}"/>
                    </a:ext>
                  </a:extLst>
                </p:cNvPr>
                <p:cNvPicPr/>
                <p:nvPr/>
              </p:nvPicPr>
              <p:blipFill>
                <a:blip r:embed="rId67"/>
                <a:stretch>
                  <a:fillRect/>
                </a:stretch>
              </p:blipFill>
              <p:spPr>
                <a:xfrm>
                  <a:off x="1319755" y="1736598"/>
                  <a:ext cx="124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Entrada de lápiz 35">
                  <a:extLst>
                    <a:ext uri="{FF2B5EF4-FFF2-40B4-BE49-F238E27FC236}">
                      <a16:creationId xmlns:a16="http://schemas.microsoft.com/office/drawing/2014/main" id="{CCDF806B-7FB3-47DE-A088-A99E60026272}"/>
                    </a:ext>
                  </a:extLst>
                </p14:cNvPr>
                <p14:cNvContentPartPr/>
                <p14:nvPr/>
              </p14:nvContentPartPr>
              <p14:xfrm>
                <a:off x="1460875" y="1837758"/>
                <a:ext cx="81720" cy="122400"/>
              </p14:xfrm>
            </p:contentPart>
          </mc:Choice>
          <mc:Fallback xmlns="">
            <p:pic>
              <p:nvPicPr>
                <p:cNvPr id="36" name="Entrada de lápiz 35">
                  <a:extLst>
                    <a:ext uri="{FF2B5EF4-FFF2-40B4-BE49-F238E27FC236}">
                      <a16:creationId xmlns:a16="http://schemas.microsoft.com/office/drawing/2014/main" id="{CCDF806B-7FB3-47DE-A088-A99E60026272}"/>
                    </a:ext>
                  </a:extLst>
                </p:cNvPr>
                <p:cNvPicPr/>
                <p:nvPr/>
              </p:nvPicPr>
              <p:blipFill>
                <a:blip r:embed="rId69"/>
                <a:stretch>
                  <a:fillRect/>
                </a:stretch>
              </p:blipFill>
              <p:spPr>
                <a:xfrm>
                  <a:off x="1452235" y="1829118"/>
                  <a:ext cx="99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Entrada de lápiz 36">
                  <a:extLst>
                    <a:ext uri="{FF2B5EF4-FFF2-40B4-BE49-F238E27FC236}">
                      <a16:creationId xmlns:a16="http://schemas.microsoft.com/office/drawing/2014/main" id="{F398A2C4-CDB7-4C76-9749-94E27476D22C}"/>
                    </a:ext>
                  </a:extLst>
                </p14:cNvPr>
                <p14:cNvContentPartPr/>
                <p14:nvPr/>
              </p14:nvContentPartPr>
              <p14:xfrm>
                <a:off x="1547635" y="1864398"/>
                <a:ext cx="122400" cy="99360"/>
              </p14:xfrm>
            </p:contentPart>
          </mc:Choice>
          <mc:Fallback xmlns="">
            <p:pic>
              <p:nvPicPr>
                <p:cNvPr id="37" name="Entrada de lápiz 36">
                  <a:extLst>
                    <a:ext uri="{FF2B5EF4-FFF2-40B4-BE49-F238E27FC236}">
                      <a16:creationId xmlns:a16="http://schemas.microsoft.com/office/drawing/2014/main" id="{F398A2C4-CDB7-4C76-9749-94E27476D22C}"/>
                    </a:ext>
                  </a:extLst>
                </p:cNvPr>
                <p:cNvPicPr/>
                <p:nvPr/>
              </p:nvPicPr>
              <p:blipFill>
                <a:blip r:embed="rId71"/>
                <a:stretch>
                  <a:fillRect/>
                </a:stretch>
              </p:blipFill>
              <p:spPr>
                <a:xfrm>
                  <a:off x="1538635" y="1855758"/>
                  <a:ext cx="140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Entrada de lápiz 37">
                  <a:extLst>
                    <a:ext uri="{FF2B5EF4-FFF2-40B4-BE49-F238E27FC236}">
                      <a16:creationId xmlns:a16="http://schemas.microsoft.com/office/drawing/2014/main" id="{35586259-4565-4277-B903-C82D3F71D3F4}"/>
                    </a:ext>
                  </a:extLst>
                </p14:cNvPr>
                <p14:cNvContentPartPr/>
                <p14:nvPr/>
              </p14:nvContentPartPr>
              <p14:xfrm>
                <a:off x="1589395" y="1912638"/>
                <a:ext cx="36000" cy="19440"/>
              </p14:xfrm>
            </p:contentPart>
          </mc:Choice>
          <mc:Fallback xmlns="">
            <p:pic>
              <p:nvPicPr>
                <p:cNvPr id="38" name="Entrada de lápiz 37">
                  <a:extLst>
                    <a:ext uri="{FF2B5EF4-FFF2-40B4-BE49-F238E27FC236}">
                      <a16:creationId xmlns:a16="http://schemas.microsoft.com/office/drawing/2014/main" id="{35586259-4565-4277-B903-C82D3F71D3F4}"/>
                    </a:ext>
                  </a:extLst>
                </p:cNvPr>
                <p:cNvPicPr/>
                <p:nvPr/>
              </p:nvPicPr>
              <p:blipFill>
                <a:blip r:embed="rId73"/>
                <a:stretch>
                  <a:fillRect/>
                </a:stretch>
              </p:blipFill>
              <p:spPr>
                <a:xfrm>
                  <a:off x="1580755" y="1903638"/>
                  <a:ext cx="53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Entrada de lápiz 38">
                  <a:extLst>
                    <a:ext uri="{FF2B5EF4-FFF2-40B4-BE49-F238E27FC236}">
                      <a16:creationId xmlns:a16="http://schemas.microsoft.com/office/drawing/2014/main" id="{497A16EA-0E66-43F9-9817-13BBDE1F60E7}"/>
                    </a:ext>
                  </a:extLst>
                </p14:cNvPr>
                <p14:cNvContentPartPr/>
                <p14:nvPr/>
              </p14:nvContentPartPr>
              <p14:xfrm>
                <a:off x="1566355" y="1834878"/>
                <a:ext cx="87480" cy="56520"/>
              </p14:xfrm>
            </p:contentPart>
          </mc:Choice>
          <mc:Fallback xmlns="">
            <p:pic>
              <p:nvPicPr>
                <p:cNvPr id="39" name="Entrada de lápiz 38">
                  <a:extLst>
                    <a:ext uri="{FF2B5EF4-FFF2-40B4-BE49-F238E27FC236}">
                      <a16:creationId xmlns:a16="http://schemas.microsoft.com/office/drawing/2014/main" id="{497A16EA-0E66-43F9-9817-13BBDE1F60E7}"/>
                    </a:ext>
                  </a:extLst>
                </p:cNvPr>
                <p:cNvPicPr/>
                <p:nvPr/>
              </p:nvPicPr>
              <p:blipFill>
                <a:blip r:embed="rId75"/>
                <a:stretch>
                  <a:fillRect/>
                </a:stretch>
              </p:blipFill>
              <p:spPr>
                <a:xfrm>
                  <a:off x="1557355" y="1825878"/>
                  <a:ext cx="105120" cy="74160"/>
                </a:xfrm>
                <a:prstGeom prst="rect">
                  <a:avLst/>
                </a:prstGeom>
              </p:spPr>
            </p:pic>
          </mc:Fallback>
        </mc:AlternateContent>
      </p:grpSp>
      <p:grpSp>
        <p:nvGrpSpPr>
          <p:cNvPr id="149" name="Grupo 148">
            <a:extLst>
              <a:ext uri="{FF2B5EF4-FFF2-40B4-BE49-F238E27FC236}">
                <a16:creationId xmlns:a16="http://schemas.microsoft.com/office/drawing/2014/main" id="{2D272961-C971-4F53-BC4B-45B21BFBA446}"/>
              </a:ext>
            </a:extLst>
          </p:cNvPr>
          <p:cNvGrpSpPr/>
          <p:nvPr/>
        </p:nvGrpSpPr>
        <p:grpSpPr>
          <a:xfrm>
            <a:off x="4354555" y="359958"/>
            <a:ext cx="439920" cy="277200"/>
            <a:chOff x="4354555" y="359958"/>
            <a:chExt cx="439920" cy="277200"/>
          </a:xfrm>
        </p:grpSpPr>
        <mc:AlternateContent xmlns:mc="http://schemas.openxmlformats.org/markup-compatibility/2006" xmlns:p14="http://schemas.microsoft.com/office/powerpoint/2010/main">
          <mc:Choice Requires="p14">
            <p:contentPart p14:bwMode="auto" r:id="rId76">
              <p14:nvContentPartPr>
                <p14:cNvPr id="126" name="Entrada de lápiz 125">
                  <a:extLst>
                    <a:ext uri="{FF2B5EF4-FFF2-40B4-BE49-F238E27FC236}">
                      <a16:creationId xmlns:a16="http://schemas.microsoft.com/office/drawing/2014/main" id="{B97E8F18-EBCA-4A62-9FD1-32C48ED4147B}"/>
                    </a:ext>
                  </a:extLst>
                </p14:cNvPr>
                <p14:cNvContentPartPr/>
                <p14:nvPr/>
              </p14:nvContentPartPr>
              <p14:xfrm>
                <a:off x="4354555" y="359958"/>
                <a:ext cx="245520" cy="253080"/>
              </p14:xfrm>
            </p:contentPart>
          </mc:Choice>
          <mc:Fallback xmlns="">
            <p:pic>
              <p:nvPicPr>
                <p:cNvPr id="126" name="Entrada de lápiz 125">
                  <a:extLst>
                    <a:ext uri="{FF2B5EF4-FFF2-40B4-BE49-F238E27FC236}">
                      <a16:creationId xmlns:a16="http://schemas.microsoft.com/office/drawing/2014/main" id="{B97E8F18-EBCA-4A62-9FD1-32C48ED4147B}"/>
                    </a:ext>
                  </a:extLst>
                </p:cNvPr>
                <p:cNvPicPr/>
                <p:nvPr/>
              </p:nvPicPr>
              <p:blipFill>
                <a:blip r:embed="rId77"/>
                <a:stretch>
                  <a:fillRect/>
                </a:stretch>
              </p:blipFill>
              <p:spPr>
                <a:xfrm>
                  <a:off x="4345555" y="350958"/>
                  <a:ext cx="2631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7" name="Entrada de lápiz 126">
                  <a:extLst>
                    <a:ext uri="{FF2B5EF4-FFF2-40B4-BE49-F238E27FC236}">
                      <a16:creationId xmlns:a16="http://schemas.microsoft.com/office/drawing/2014/main" id="{48D39F53-7153-4D65-8EB1-73DF1D845C91}"/>
                    </a:ext>
                  </a:extLst>
                </p14:cNvPr>
                <p14:cNvContentPartPr/>
                <p14:nvPr/>
              </p14:nvContentPartPr>
              <p14:xfrm>
                <a:off x="4633915" y="533478"/>
                <a:ext cx="160560" cy="103680"/>
              </p14:xfrm>
            </p:contentPart>
          </mc:Choice>
          <mc:Fallback xmlns="">
            <p:pic>
              <p:nvPicPr>
                <p:cNvPr id="127" name="Entrada de lápiz 126">
                  <a:extLst>
                    <a:ext uri="{FF2B5EF4-FFF2-40B4-BE49-F238E27FC236}">
                      <a16:creationId xmlns:a16="http://schemas.microsoft.com/office/drawing/2014/main" id="{48D39F53-7153-4D65-8EB1-73DF1D845C91}"/>
                    </a:ext>
                  </a:extLst>
                </p:cNvPr>
                <p:cNvPicPr/>
                <p:nvPr/>
              </p:nvPicPr>
              <p:blipFill>
                <a:blip r:embed="rId79"/>
                <a:stretch>
                  <a:fillRect/>
                </a:stretch>
              </p:blipFill>
              <p:spPr>
                <a:xfrm>
                  <a:off x="4624915" y="524478"/>
                  <a:ext cx="178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8" name="Entrada de lápiz 127">
                  <a:extLst>
                    <a:ext uri="{FF2B5EF4-FFF2-40B4-BE49-F238E27FC236}">
                      <a16:creationId xmlns:a16="http://schemas.microsoft.com/office/drawing/2014/main" id="{1C67622D-D9A8-4D2C-9964-CD5ECFE3DAA2}"/>
                    </a:ext>
                  </a:extLst>
                </p14:cNvPr>
                <p14:cNvContentPartPr/>
                <p14:nvPr/>
              </p14:nvContentPartPr>
              <p14:xfrm>
                <a:off x="4633555" y="581358"/>
                <a:ext cx="59040" cy="19080"/>
              </p14:xfrm>
            </p:contentPart>
          </mc:Choice>
          <mc:Fallback xmlns="">
            <p:pic>
              <p:nvPicPr>
                <p:cNvPr id="128" name="Entrada de lápiz 127">
                  <a:extLst>
                    <a:ext uri="{FF2B5EF4-FFF2-40B4-BE49-F238E27FC236}">
                      <a16:creationId xmlns:a16="http://schemas.microsoft.com/office/drawing/2014/main" id="{1C67622D-D9A8-4D2C-9964-CD5ECFE3DAA2}"/>
                    </a:ext>
                  </a:extLst>
                </p:cNvPr>
                <p:cNvPicPr/>
                <p:nvPr/>
              </p:nvPicPr>
              <p:blipFill>
                <a:blip r:embed="rId81"/>
                <a:stretch>
                  <a:fillRect/>
                </a:stretch>
              </p:blipFill>
              <p:spPr>
                <a:xfrm>
                  <a:off x="4624915" y="572718"/>
                  <a:ext cx="76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9" name="Entrada de lápiz 128">
                  <a:extLst>
                    <a:ext uri="{FF2B5EF4-FFF2-40B4-BE49-F238E27FC236}">
                      <a16:creationId xmlns:a16="http://schemas.microsoft.com/office/drawing/2014/main" id="{2BC10C8A-138D-4168-A08F-D06B4AA69E6D}"/>
                    </a:ext>
                  </a:extLst>
                </p14:cNvPr>
                <p14:cNvContentPartPr/>
                <p14:nvPr/>
              </p14:nvContentPartPr>
              <p14:xfrm>
                <a:off x="4596475" y="511878"/>
                <a:ext cx="171720" cy="46800"/>
              </p14:xfrm>
            </p:contentPart>
          </mc:Choice>
          <mc:Fallback xmlns="">
            <p:pic>
              <p:nvPicPr>
                <p:cNvPr id="129" name="Entrada de lápiz 128">
                  <a:extLst>
                    <a:ext uri="{FF2B5EF4-FFF2-40B4-BE49-F238E27FC236}">
                      <a16:creationId xmlns:a16="http://schemas.microsoft.com/office/drawing/2014/main" id="{2BC10C8A-138D-4168-A08F-D06B4AA69E6D}"/>
                    </a:ext>
                  </a:extLst>
                </p:cNvPr>
                <p:cNvPicPr/>
                <p:nvPr/>
              </p:nvPicPr>
              <p:blipFill>
                <a:blip r:embed="rId83"/>
                <a:stretch>
                  <a:fillRect/>
                </a:stretch>
              </p:blipFill>
              <p:spPr>
                <a:xfrm>
                  <a:off x="4587835" y="502878"/>
                  <a:ext cx="189360" cy="6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130" name="Entrada de lápiz 129">
                <a:extLst>
                  <a:ext uri="{FF2B5EF4-FFF2-40B4-BE49-F238E27FC236}">
                    <a16:creationId xmlns:a16="http://schemas.microsoft.com/office/drawing/2014/main" id="{8E6C605E-655A-437E-8A3E-F763622EC8B3}"/>
                  </a:ext>
                </a:extLst>
              </p14:cNvPr>
              <p14:cNvContentPartPr/>
              <p14:nvPr/>
            </p14:nvContentPartPr>
            <p14:xfrm>
              <a:off x="4979515" y="451038"/>
              <a:ext cx="267120" cy="78840"/>
            </p14:xfrm>
          </p:contentPart>
        </mc:Choice>
        <mc:Fallback xmlns="">
          <p:pic>
            <p:nvPicPr>
              <p:cNvPr id="130" name="Entrada de lápiz 129">
                <a:extLst>
                  <a:ext uri="{FF2B5EF4-FFF2-40B4-BE49-F238E27FC236}">
                    <a16:creationId xmlns:a16="http://schemas.microsoft.com/office/drawing/2014/main" id="{8E6C605E-655A-437E-8A3E-F763622EC8B3}"/>
                  </a:ext>
                </a:extLst>
              </p:cNvPr>
              <p:cNvPicPr/>
              <p:nvPr/>
            </p:nvPicPr>
            <p:blipFill>
              <a:blip r:embed="rId85"/>
              <a:stretch>
                <a:fillRect/>
              </a:stretch>
            </p:blipFill>
            <p:spPr>
              <a:xfrm>
                <a:off x="4970515" y="442398"/>
                <a:ext cx="284760" cy="96480"/>
              </a:xfrm>
              <a:prstGeom prst="rect">
                <a:avLst/>
              </a:prstGeom>
            </p:spPr>
          </p:pic>
        </mc:Fallback>
      </mc:AlternateContent>
      <p:grpSp>
        <p:nvGrpSpPr>
          <p:cNvPr id="148" name="Grupo 147">
            <a:extLst>
              <a:ext uri="{FF2B5EF4-FFF2-40B4-BE49-F238E27FC236}">
                <a16:creationId xmlns:a16="http://schemas.microsoft.com/office/drawing/2014/main" id="{472F84A0-89DD-4B42-8E5C-E8A94FA689F3}"/>
              </a:ext>
            </a:extLst>
          </p:cNvPr>
          <p:cNvGrpSpPr/>
          <p:nvPr/>
        </p:nvGrpSpPr>
        <p:grpSpPr>
          <a:xfrm>
            <a:off x="5441395" y="236118"/>
            <a:ext cx="3322800" cy="495360"/>
            <a:chOff x="5441395" y="236118"/>
            <a:chExt cx="3322800" cy="495360"/>
          </a:xfrm>
        </p:grpSpPr>
        <mc:AlternateContent xmlns:mc="http://schemas.openxmlformats.org/markup-compatibility/2006" xmlns:p14="http://schemas.microsoft.com/office/powerpoint/2010/main">
          <mc:Choice Requires="p14">
            <p:contentPart p14:bwMode="auto" r:id="rId86">
              <p14:nvContentPartPr>
                <p14:cNvPr id="131" name="Entrada de lápiz 130">
                  <a:extLst>
                    <a:ext uri="{FF2B5EF4-FFF2-40B4-BE49-F238E27FC236}">
                      <a16:creationId xmlns:a16="http://schemas.microsoft.com/office/drawing/2014/main" id="{5BE18B46-3B31-4ADD-94E1-D60F31DEE9FB}"/>
                    </a:ext>
                  </a:extLst>
                </p14:cNvPr>
                <p14:cNvContentPartPr/>
                <p14:nvPr/>
              </p14:nvContentPartPr>
              <p14:xfrm>
                <a:off x="5441395" y="353838"/>
                <a:ext cx="252360" cy="212040"/>
              </p14:xfrm>
            </p:contentPart>
          </mc:Choice>
          <mc:Fallback xmlns="">
            <p:pic>
              <p:nvPicPr>
                <p:cNvPr id="131" name="Entrada de lápiz 130">
                  <a:extLst>
                    <a:ext uri="{FF2B5EF4-FFF2-40B4-BE49-F238E27FC236}">
                      <a16:creationId xmlns:a16="http://schemas.microsoft.com/office/drawing/2014/main" id="{5BE18B46-3B31-4ADD-94E1-D60F31DEE9FB}"/>
                    </a:ext>
                  </a:extLst>
                </p:cNvPr>
                <p:cNvPicPr/>
                <p:nvPr/>
              </p:nvPicPr>
              <p:blipFill>
                <a:blip r:embed="rId87"/>
                <a:stretch>
                  <a:fillRect/>
                </a:stretch>
              </p:blipFill>
              <p:spPr>
                <a:xfrm>
                  <a:off x="5432755" y="344838"/>
                  <a:ext cx="270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2" name="Entrada de lápiz 131">
                  <a:extLst>
                    <a:ext uri="{FF2B5EF4-FFF2-40B4-BE49-F238E27FC236}">
                      <a16:creationId xmlns:a16="http://schemas.microsoft.com/office/drawing/2014/main" id="{8C591394-23E4-4451-B636-150CF35EE42C}"/>
                    </a:ext>
                  </a:extLst>
                </p14:cNvPr>
                <p14:cNvContentPartPr/>
                <p14:nvPr/>
              </p14:nvContentPartPr>
              <p14:xfrm>
                <a:off x="5819755" y="470478"/>
                <a:ext cx="163800" cy="148320"/>
              </p14:xfrm>
            </p:contentPart>
          </mc:Choice>
          <mc:Fallback xmlns="">
            <p:pic>
              <p:nvPicPr>
                <p:cNvPr id="132" name="Entrada de lápiz 131">
                  <a:extLst>
                    <a:ext uri="{FF2B5EF4-FFF2-40B4-BE49-F238E27FC236}">
                      <a16:creationId xmlns:a16="http://schemas.microsoft.com/office/drawing/2014/main" id="{8C591394-23E4-4451-B636-150CF35EE42C}"/>
                    </a:ext>
                  </a:extLst>
                </p:cNvPr>
                <p:cNvPicPr/>
                <p:nvPr/>
              </p:nvPicPr>
              <p:blipFill>
                <a:blip r:embed="rId89"/>
                <a:stretch>
                  <a:fillRect/>
                </a:stretch>
              </p:blipFill>
              <p:spPr>
                <a:xfrm>
                  <a:off x="5811115" y="461478"/>
                  <a:ext cx="181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3" name="Entrada de lápiz 132">
                  <a:extLst>
                    <a:ext uri="{FF2B5EF4-FFF2-40B4-BE49-F238E27FC236}">
                      <a16:creationId xmlns:a16="http://schemas.microsoft.com/office/drawing/2014/main" id="{F62D2A0B-8AF6-4D6F-B9E7-C9FC3B3D4960}"/>
                    </a:ext>
                  </a:extLst>
                </p14:cNvPr>
                <p14:cNvContentPartPr/>
                <p14:nvPr/>
              </p14:nvContentPartPr>
              <p14:xfrm>
                <a:off x="6099475" y="441318"/>
                <a:ext cx="41400" cy="82800"/>
              </p14:xfrm>
            </p:contentPart>
          </mc:Choice>
          <mc:Fallback xmlns="">
            <p:pic>
              <p:nvPicPr>
                <p:cNvPr id="133" name="Entrada de lápiz 132">
                  <a:extLst>
                    <a:ext uri="{FF2B5EF4-FFF2-40B4-BE49-F238E27FC236}">
                      <a16:creationId xmlns:a16="http://schemas.microsoft.com/office/drawing/2014/main" id="{F62D2A0B-8AF6-4D6F-B9E7-C9FC3B3D4960}"/>
                    </a:ext>
                  </a:extLst>
                </p:cNvPr>
                <p:cNvPicPr/>
                <p:nvPr/>
              </p:nvPicPr>
              <p:blipFill>
                <a:blip r:embed="rId91"/>
                <a:stretch>
                  <a:fillRect/>
                </a:stretch>
              </p:blipFill>
              <p:spPr>
                <a:xfrm>
                  <a:off x="6090475" y="432678"/>
                  <a:ext cx="59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4" name="Entrada de lápiz 133">
                  <a:extLst>
                    <a:ext uri="{FF2B5EF4-FFF2-40B4-BE49-F238E27FC236}">
                      <a16:creationId xmlns:a16="http://schemas.microsoft.com/office/drawing/2014/main" id="{6125E2DD-53CF-4D9E-AE53-25C959360652}"/>
                    </a:ext>
                  </a:extLst>
                </p14:cNvPr>
                <p14:cNvContentPartPr/>
                <p14:nvPr/>
              </p14:nvContentPartPr>
              <p14:xfrm>
                <a:off x="6073915" y="483078"/>
                <a:ext cx="152640" cy="25920"/>
              </p14:xfrm>
            </p:contentPart>
          </mc:Choice>
          <mc:Fallback xmlns="">
            <p:pic>
              <p:nvPicPr>
                <p:cNvPr id="134" name="Entrada de lápiz 133">
                  <a:extLst>
                    <a:ext uri="{FF2B5EF4-FFF2-40B4-BE49-F238E27FC236}">
                      <a16:creationId xmlns:a16="http://schemas.microsoft.com/office/drawing/2014/main" id="{6125E2DD-53CF-4D9E-AE53-25C959360652}"/>
                    </a:ext>
                  </a:extLst>
                </p:cNvPr>
                <p:cNvPicPr/>
                <p:nvPr/>
              </p:nvPicPr>
              <p:blipFill>
                <a:blip r:embed="rId93"/>
                <a:stretch>
                  <a:fillRect/>
                </a:stretch>
              </p:blipFill>
              <p:spPr>
                <a:xfrm>
                  <a:off x="6065275" y="474438"/>
                  <a:ext cx="170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5" name="Entrada de lápiz 134">
                  <a:extLst>
                    <a:ext uri="{FF2B5EF4-FFF2-40B4-BE49-F238E27FC236}">
                      <a16:creationId xmlns:a16="http://schemas.microsoft.com/office/drawing/2014/main" id="{62733DD5-D20E-4BCA-882E-1558C9F28A6A}"/>
                    </a:ext>
                  </a:extLst>
                </p14:cNvPr>
                <p14:cNvContentPartPr/>
                <p14:nvPr/>
              </p14:nvContentPartPr>
              <p14:xfrm>
                <a:off x="6363715" y="316398"/>
                <a:ext cx="248760" cy="191880"/>
              </p14:xfrm>
            </p:contentPart>
          </mc:Choice>
          <mc:Fallback xmlns="">
            <p:pic>
              <p:nvPicPr>
                <p:cNvPr id="135" name="Entrada de lápiz 134">
                  <a:extLst>
                    <a:ext uri="{FF2B5EF4-FFF2-40B4-BE49-F238E27FC236}">
                      <a16:creationId xmlns:a16="http://schemas.microsoft.com/office/drawing/2014/main" id="{62733DD5-D20E-4BCA-882E-1558C9F28A6A}"/>
                    </a:ext>
                  </a:extLst>
                </p:cNvPr>
                <p:cNvPicPr/>
                <p:nvPr/>
              </p:nvPicPr>
              <p:blipFill>
                <a:blip r:embed="rId95"/>
                <a:stretch>
                  <a:fillRect/>
                </a:stretch>
              </p:blipFill>
              <p:spPr>
                <a:xfrm>
                  <a:off x="6354715" y="307758"/>
                  <a:ext cx="2664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6" name="Entrada de lápiz 135">
                  <a:extLst>
                    <a:ext uri="{FF2B5EF4-FFF2-40B4-BE49-F238E27FC236}">
                      <a16:creationId xmlns:a16="http://schemas.microsoft.com/office/drawing/2014/main" id="{101E6310-1CCE-4B0E-9C75-35DD6FB6D837}"/>
                    </a:ext>
                  </a:extLst>
                </p14:cNvPr>
                <p14:cNvContentPartPr/>
                <p14:nvPr/>
              </p14:nvContentPartPr>
              <p14:xfrm>
                <a:off x="6626875" y="468678"/>
                <a:ext cx="140040" cy="97560"/>
              </p14:xfrm>
            </p:contentPart>
          </mc:Choice>
          <mc:Fallback xmlns="">
            <p:pic>
              <p:nvPicPr>
                <p:cNvPr id="136" name="Entrada de lápiz 135">
                  <a:extLst>
                    <a:ext uri="{FF2B5EF4-FFF2-40B4-BE49-F238E27FC236}">
                      <a16:creationId xmlns:a16="http://schemas.microsoft.com/office/drawing/2014/main" id="{101E6310-1CCE-4B0E-9C75-35DD6FB6D837}"/>
                    </a:ext>
                  </a:extLst>
                </p:cNvPr>
                <p:cNvPicPr/>
                <p:nvPr/>
              </p:nvPicPr>
              <p:blipFill>
                <a:blip r:embed="rId97"/>
                <a:stretch>
                  <a:fillRect/>
                </a:stretch>
              </p:blipFill>
              <p:spPr>
                <a:xfrm>
                  <a:off x="6618235" y="460038"/>
                  <a:ext cx="157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7" name="Entrada de lápiz 136">
                  <a:extLst>
                    <a:ext uri="{FF2B5EF4-FFF2-40B4-BE49-F238E27FC236}">
                      <a16:creationId xmlns:a16="http://schemas.microsoft.com/office/drawing/2014/main" id="{76021C24-53DD-492A-87F3-8C1F4CCC0606}"/>
                    </a:ext>
                  </a:extLst>
                </p14:cNvPr>
                <p14:cNvContentPartPr/>
                <p14:nvPr/>
              </p14:nvContentPartPr>
              <p14:xfrm>
                <a:off x="6932515" y="409998"/>
                <a:ext cx="126360" cy="8280"/>
              </p14:xfrm>
            </p:contentPart>
          </mc:Choice>
          <mc:Fallback xmlns="">
            <p:pic>
              <p:nvPicPr>
                <p:cNvPr id="137" name="Entrada de lápiz 136">
                  <a:extLst>
                    <a:ext uri="{FF2B5EF4-FFF2-40B4-BE49-F238E27FC236}">
                      <a16:creationId xmlns:a16="http://schemas.microsoft.com/office/drawing/2014/main" id="{76021C24-53DD-492A-87F3-8C1F4CCC0606}"/>
                    </a:ext>
                  </a:extLst>
                </p:cNvPr>
                <p:cNvPicPr/>
                <p:nvPr/>
              </p:nvPicPr>
              <p:blipFill>
                <a:blip r:embed="rId99"/>
                <a:stretch>
                  <a:fillRect/>
                </a:stretch>
              </p:blipFill>
              <p:spPr>
                <a:xfrm>
                  <a:off x="6923875" y="401358"/>
                  <a:ext cx="144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8" name="Entrada de lápiz 137">
                  <a:extLst>
                    <a:ext uri="{FF2B5EF4-FFF2-40B4-BE49-F238E27FC236}">
                      <a16:creationId xmlns:a16="http://schemas.microsoft.com/office/drawing/2014/main" id="{7B27D4BE-7DAE-488B-9897-CA945EB674D5}"/>
                    </a:ext>
                  </a:extLst>
                </p14:cNvPr>
                <p14:cNvContentPartPr/>
                <p14:nvPr/>
              </p14:nvContentPartPr>
              <p14:xfrm>
                <a:off x="6902995" y="494238"/>
                <a:ext cx="216000" cy="15840"/>
              </p14:xfrm>
            </p:contentPart>
          </mc:Choice>
          <mc:Fallback xmlns="">
            <p:pic>
              <p:nvPicPr>
                <p:cNvPr id="138" name="Entrada de lápiz 137">
                  <a:extLst>
                    <a:ext uri="{FF2B5EF4-FFF2-40B4-BE49-F238E27FC236}">
                      <a16:creationId xmlns:a16="http://schemas.microsoft.com/office/drawing/2014/main" id="{7B27D4BE-7DAE-488B-9897-CA945EB674D5}"/>
                    </a:ext>
                  </a:extLst>
                </p:cNvPr>
                <p:cNvPicPr/>
                <p:nvPr/>
              </p:nvPicPr>
              <p:blipFill>
                <a:blip r:embed="rId101"/>
                <a:stretch>
                  <a:fillRect/>
                </a:stretch>
              </p:blipFill>
              <p:spPr>
                <a:xfrm>
                  <a:off x="6893995" y="485238"/>
                  <a:ext cx="233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9" name="Entrada de lápiz 138">
                  <a:extLst>
                    <a:ext uri="{FF2B5EF4-FFF2-40B4-BE49-F238E27FC236}">
                      <a16:creationId xmlns:a16="http://schemas.microsoft.com/office/drawing/2014/main" id="{EAAE6F59-C53B-4B52-A8B3-EAC6101773A3}"/>
                    </a:ext>
                  </a:extLst>
                </p14:cNvPr>
                <p14:cNvContentPartPr/>
                <p14:nvPr/>
              </p14:nvContentPartPr>
              <p14:xfrm>
                <a:off x="7222675" y="377598"/>
                <a:ext cx="177840" cy="141120"/>
              </p14:xfrm>
            </p:contentPart>
          </mc:Choice>
          <mc:Fallback xmlns="">
            <p:pic>
              <p:nvPicPr>
                <p:cNvPr id="139" name="Entrada de lápiz 138">
                  <a:extLst>
                    <a:ext uri="{FF2B5EF4-FFF2-40B4-BE49-F238E27FC236}">
                      <a16:creationId xmlns:a16="http://schemas.microsoft.com/office/drawing/2014/main" id="{EAAE6F59-C53B-4B52-A8B3-EAC6101773A3}"/>
                    </a:ext>
                  </a:extLst>
                </p:cNvPr>
                <p:cNvPicPr/>
                <p:nvPr/>
              </p:nvPicPr>
              <p:blipFill>
                <a:blip r:embed="rId103"/>
                <a:stretch>
                  <a:fillRect/>
                </a:stretch>
              </p:blipFill>
              <p:spPr>
                <a:xfrm>
                  <a:off x="7213675" y="368598"/>
                  <a:ext cx="195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0" name="Entrada de lápiz 139">
                  <a:extLst>
                    <a:ext uri="{FF2B5EF4-FFF2-40B4-BE49-F238E27FC236}">
                      <a16:creationId xmlns:a16="http://schemas.microsoft.com/office/drawing/2014/main" id="{BE36278B-7CA6-4A51-8601-C112D4F07C46}"/>
                    </a:ext>
                  </a:extLst>
                </p14:cNvPr>
                <p14:cNvContentPartPr/>
                <p14:nvPr/>
              </p14:nvContentPartPr>
              <p14:xfrm>
                <a:off x="7500235" y="430518"/>
                <a:ext cx="96480" cy="300960"/>
              </p14:xfrm>
            </p:contentPart>
          </mc:Choice>
          <mc:Fallback xmlns="">
            <p:pic>
              <p:nvPicPr>
                <p:cNvPr id="140" name="Entrada de lápiz 139">
                  <a:extLst>
                    <a:ext uri="{FF2B5EF4-FFF2-40B4-BE49-F238E27FC236}">
                      <a16:creationId xmlns:a16="http://schemas.microsoft.com/office/drawing/2014/main" id="{BE36278B-7CA6-4A51-8601-C112D4F07C46}"/>
                    </a:ext>
                  </a:extLst>
                </p:cNvPr>
                <p:cNvPicPr/>
                <p:nvPr/>
              </p:nvPicPr>
              <p:blipFill>
                <a:blip r:embed="rId105"/>
                <a:stretch>
                  <a:fillRect/>
                </a:stretch>
              </p:blipFill>
              <p:spPr>
                <a:xfrm>
                  <a:off x="7491235" y="421518"/>
                  <a:ext cx="1141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1" name="Entrada de lápiz 140">
                  <a:extLst>
                    <a:ext uri="{FF2B5EF4-FFF2-40B4-BE49-F238E27FC236}">
                      <a16:creationId xmlns:a16="http://schemas.microsoft.com/office/drawing/2014/main" id="{6581280B-D9DC-4838-9DA3-ED33DD1629C3}"/>
                    </a:ext>
                  </a:extLst>
                </p14:cNvPr>
                <p14:cNvContentPartPr/>
                <p14:nvPr/>
              </p14:nvContentPartPr>
              <p14:xfrm>
                <a:off x="7374595" y="368238"/>
                <a:ext cx="277560" cy="147600"/>
              </p14:xfrm>
            </p:contentPart>
          </mc:Choice>
          <mc:Fallback xmlns="">
            <p:pic>
              <p:nvPicPr>
                <p:cNvPr id="141" name="Entrada de lápiz 140">
                  <a:extLst>
                    <a:ext uri="{FF2B5EF4-FFF2-40B4-BE49-F238E27FC236}">
                      <a16:creationId xmlns:a16="http://schemas.microsoft.com/office/drawing/2014/main" id="{6581280B-D9DC-4838-9DA3-ED33DD1629C3}"/>
                    </a:ext>
                  </a:extLst>
                </p:cNvPr>
                <p:cNvPicPr/>
                <p:nvPr/>
              </p:nvPicPr>
              <p:blipFill>
                <a:blip r:embed="rId107"/>
                <a:stretch>
                  <a:fillRect/>
                </a:stretch>
              </p:blipFill>
              <p:spPr>
                <a:xfrm>
                  <a:off x="7365595" y="359598"/>
                  <a:ext cx="295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2" name="Entrada de lápiz 141">
                  <a:extLst>
                    <a:ext uri="{FF2B5EF4-FFF2-40B4-BE49-F238E27FC236}">
                      <a16:creationId xmlns:a16="http://schemas.microsoft.com/office/drawing/2014/main" id="{0EC7438C-DE50-4049-B67E-687C73051015}"/>
                    </a:ext>
                  </a:extLst>
                </p14:cNvPr>
                <p14:cNvContentPartPr/>
                <p14:nvPr/>
              </p14:nvContentPartPr>
              <p14:xfrm>
                <a:off x="7740715" y="365358"/>
                <a:ext cx="23760" cy="102600"/>
              </p14:xfrm>
            </p:contentPart>
          </mc:Choice>
          <mc:Fallback xmlns="">
            <p:pic>
              <p:nvPicPr>
                <p:cNvPr id="142" name="Entrada de lápiz 141">
                  <a:extLst>
                    <a:ext uri="{FF2B5EF4-FFF2-40B4-BE49-F238E27FC236}">
                      <a16:creationId xmlns:a16="http://schemas.microsoft.com/office/drawing/2014/main" id="{0EC7438C-DE50-4049-B67E-687C73051015}"/>
                    </a:ext>
                  </a:extLst>
                </p:cNvPr>
                <p:cNvPicPr/>
                <p:nvPr/>
              </p:nvPicPr>
              <p:blipFill>
                <a:blip r:embed="rId109"/>
                <a:stretch>
                  <a:fillRect/>
                </a:stretch>
              </p:blipFill>
              <p:spPr>
                <a:xfrm>
                  <a:off x="7731715" y="356718"/>
                  <a:ext cx="41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3" name="Entrada de lápiz 142">
                  <a:extLst>
                    <a:ext uri="{FF2B5EF4-FFF2-40B4-BE49-F238E27FC236}">
                      <a16:creationId xmlns:a16="http://schemas.microsoft.com/office/drawing/2014/main" id="{6D3503B2-0E88-4CFE-8898-9D76FA390D1D}"/>
                    </a:ext>
                  </a:extLst>
                </p14:cNvPr>
                <p14:cNvContentPartPr/>
                <p14:nvPr/>
              </p14:nvContentPartPr>
              <p14:xfrm>
                <a:off x="7682755" y="369318"/>
                <a:ext cx="204120" cy="109440"/>
              </p14:xfrm>
            </p:contentPart>
          </mc:Choice>
          <mc:Fallback xmlns="">
            <p:pic>
              <p:nvPicPr>
                <p:cNvPr id="143" name="Entrada de lápiz 142">
                  <a:extLst>
                    <a:ext uri="{FF2B5EF4-FFF2-40B4-BE49-F238E27FC236}">
                      <a16:creationId xmlns:a16="http://schemas.microsoft.com/office/drawing/2014/main" id="{6D3503B2-0E88-4CFE-8898-9D76FA390D1D}"/>
                    </a:ext>
                  </a:extLst>
                </p:cNvPr>
                <p:cNvPicPr/>
                <p:nvPr/>
              </p:nvPicPr>
              <p:blipFill>
                <a:blip r:embed="rId111"/>
                <a:stretch>
                  <a:fillRect/>
                </a:stretch>
              </p:blipFill>
              <p:spPr>
                <a:xfrm>
                  <a:off x="7673755" y="360678"/>
                  <a:ext cx="221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4" name="Entrada de lápiz 143">
                  <a:extLst>
                    <a:ext uri="{FF2B5EF4-FFF2-40B4-BE49-F238E27FC236}">
                      <a16:creationId xmlns:a16="http://schemas.microsoft.com/office/drawing/2014/main" id="{3B7A39D0-2BC0-4873-B371-B2EAA27262D5}"/>
                    </a:ext>
                  </a:extLst>
                </p14:cNvPr>
                <p14:cNvContentPartPr/>
                <p14:nvPr/>
              </p14:nvContentPartPr>
              <p14:xfrm>
                <a:off x="7965355" y="340878"/>
                <a:ext cx="145440" cy="169920"/>
              </p14:xfrm>
            </p:contentPart>
          </mc:Choice>
          <mc:Fallback xmlns="">
            <p:pic>
              <p:nvPicPr>
                <p:cNvPr id="144" name="Entrada de lápiz 143">
                  <a:extLst>
                    <a:ext uri="{FF2B5EF4-FFF2-40B4-BE49-F238E27FC236}">
                      <a16:creationId xmlns:a16="http://schemas.microsoft.com/office/drawing/2014/main" id="{3B7A39D0-2BC0-4873-B371-B2EAA27262D5}"/>
                    </a:ext>
                  </a:extLst>
                </p:cNvPr>
                <p:cNvPicPr/>
                <p:nvPr/>
              </p:nvPicPr>
              <p:blipFill>
                <a:blip r:embed="rId113"/>
                <a:stretch>
                  <a:fillRect/>
                </a:stretch>
              </p:blipFill>
              <p:spPr>
                <a:xfrm>
                  <a:off x="7956715" y="332238"/>
                  <a:ext cx="163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5" name="Entrada de lápiz 144">
                  <a:extLst>
                    <a:ext uri="{FF2B5EF4-FFF2-40B4-BE49-F238E27FC236}">
                      <a16:creationId xmlns:a16="http://schemas.microsoft.com/office/drawing/2014/main" id="{20A0FCFC-2CB5-48B7-981A-D15C7DF1AC31}"/>
                    </a:ext>
                  </a:extLst>
                </p14:cNvPr>
                <p14:cNvContentPartPr/>
                <p14:nvPr/>
              </p14:nvContentPartPr>
              <p14:xfrm>
                <a:off x="8154355" y="461118"/>
                <a:ext cx="48600" cy="26280"/>
              </p14:xfrm>
            </p:contentPart>
          </mc:Choice>
          <mc:Fallback xmlns="">
            <p:pic>
              <p:nvPicPr>
                <p:cNvPr id="145" name="Entrada de lápiz 144">
                  <a:extLst>
                    <a:ext uri="{FF2B5EF4-FFF2-40B4-BE49-F238E27FC236}">
                      <a16:creationId xmlns:a16="http://schemas.microsoft.com/office/drawing/2014/main" id="{20A0FCFC-2CB5-48B7-981A-D15C7DF1AC31}"/>
                    </a:ext>
                  </a:extLst>
                </p:cNvPr>
                <p:cNvPicPr/>
                <p:nvPr/>
              </p:nvPicPr>
              <p:blipFill>
                <a:blip r:embed="rId115"/>
                <a:stretch>
                  <a:fillRect/>
                </a:stretch>
              </p:blipFill>
              <p:spPr>
                <a:xfrm>
                  <a:off x="8145355" y="452478"/>
                  <a:ext cx="66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6" name="Entrada de lápiz 145">
                  <a:extLst>
                    <a:ext uri="{FF2B5EF4-FFF2-40B4-BE49-F238E27FC236}">
                      <a16:creationId xmlns:a16="http://schemas.microsoft.com/office/drawing/2014/main" id="{779C30E3-2DAE-49C1-9D23-99DBCAF04280}"/>
                    </a:ext>
                  </a:extLst>
                </p14:cNvPr>
                <p14:cNvContentPartPr/>
                <p14:nvPr/>
              </p14:nvContentPartPr>
              <p14:xfrm>
                <a:off x="8305195" y="236118"/>
                <a:ext cx="210600" cy="250920"/>
              </p14:xfrm>
            </p:contentPart>
          </mc:Choice>
          <mc:Fallback xmlns="">
            <p:pic>
              <p:nvPicPr>
                <p:cNvPr id="146" name="Entrada de lápiz 145">
                  <a:extLst>
                    <a:ext uri="{FF2B5EF4-FFF2-40B4-BE49-F238E27FC236}">
                      <a16:creationId xmlns:a16="http://schemas.microsoft.com/office/drawing/2014/main" id="{779C30E3-2DAE-49C1-9D23-99DBCAF04280}"/>
                    </a:ext>
                  </a:extLst>
                </p:cNvPr>
                <p:cNvPicPr/>
                <p:nvPr/>
              </p:nvPicPr>
              <p:blipFill>
                <a:blip r:embed="rId117"/>
                <a:stretch>
                  <a:fillRect/>
                </a:stretch>
              </p:blipFill>
              <p:spPr>
                <a:xfrm>
                  <a:off x="8296555" y="227478"/>
                  <a:ext cx="228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7" name="Entrada de lápiz 146">
                  <a:extLst>
                    <a:ext uri="{FF2B5EF4-FFF2-40B4-BE49-F238E27FC236}">
                      <a16:creationId xmlns:a16="http://schemas.microsoft.com/office/drawing/2014/main" id="{2C7E8BC9-B151-45DB-B95B-8D7F1A05F0B9}"/>
                    </a:ext>
                  </a:extLst>
                </p14:cNvPr>
                <p14:cNvContentPartPr/>
                <p14:nvPr/>
              </p14:nvContentPartPr>
              <p14:xfrm>
                <a:off x="8525875" y="329718"/>
                <a:ext cx="238320" cy="181440"/>
              </p14:xfrm>
            </p:contentPart>
          </mc:Choice>
          <mc:Fallback xmlns="">
            <p:pic>
              <p:nvPicPr>
                <p:cNvPr id="147" name="Entrada de lápiz 146">
                  <a:extLst>
                    <a:ext uri="{FF2B5EF4-FFF2-40B4-BE49-F238E27FC236}">
                      <a16:creationId xmlns:a16="http://schemas.microsoft.com/office/drawing/2014/main" id="{2C7E8BC9-B151-45DB-B95B-8D7F1A05F0B9}"/>
                    </a:ext>
                  </a:extLst>
                </p:cNvPr>
                <p:cNvPicPr/>
                <p:nvPr/>
              </p:nvPicPr>
              <p:blipFill>
                <a:blip r:embed="rId119"/>
                <a:stretch>
                  <a:fillRect/>
                </a:stretch>
              </p:blipFill>
              <p:spPr>
                <a:xfrm>
                  <a:off x="8516875" y="320718"/>
                  <a:ext cx="255960" cy="19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40" name="Entrada de lápiz 39">
                <a:extLst>
                  <a:ext uri="{FF2B5EF4-FFF2-40B4-BE49-F238E27FC236}">
                    <a16:creationId xmlns:a16="http://schemas.microsoft.com/office/drawing/2014/main" id="{C7C062B0-67D5-4580-8519-C8FA8A08D142}"/>
                  </a:ext>
                </a:extLst>
              </p14:cNvPr>
              <p14:cNvContentPartPr/>
              <p14:nvPr/>
            </p14:nvContentPartPr>
            <p14:xfrm>
              <a:off x="2174395" y="2525718"/>
              <a:ext cx="92880" cy="113760"/>
            </p14:xfrm>
          </p:contentPart>
        </mc:Choice>
        <mc:Fallback xmlns="">
          <p:pic>
            <p:nvPicPr>
              <p:cNvPr id="40" name="Entrada de lápiz 39">
                <a:extLst>
                  <a:ext uri="{FF2B5EF4-FFF2-40B4-BE49-F238E27FC236}">
                    <a16:creationId xmlns:a16="http://schemas.microsoft.com/office/drawing/2014/main" id="{C7C062B0-67D5-4580-8519-C8FA8A08D142}"/>
                  </a:ext>
                </a:extLst>
              </p:cNvPr>
              <p:cNvPicPr/>
              <p:nvPr/>
            </p:nvPicPr>
            <p:blipFill>
              <a:blip r:embed="rId121"/>
              <a:stretch>
                <a:fillRect/>
              </a:stretch>
            </p:blipFill>
            <p:spPr>
              <a:xfrm>
                <a:off x="2165395" y="2516718"/>
                <a:ext cx="110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1" name="Entrada de lápiz 40">
                <a:extLst>
                  <a:ext uri="{FF2B5EF4-FFF2-40B4-BE49-F238E27FC236}">
                    <a16:creationId xmlns:a16="http://schemas.microsoft.com/office/drawing/2014/main" id="{CB8DC90C-AEFA-4555-B4E3-CF86976ABB56}"/>
                  </a:ext>
                </a:extLst>
              </p14:cNvPr>
              <p14:cNvContentPartPr/>
              <p14:nvPr/>
            </p14:nvContentPartPr>
            <p14:xfrm>
              <a:off x="2243515" y="2520318"/>
              <a:ext cx="137160" cy="153720"/>
            </p14:xfrm>
          </p:contentPart>
        </mc:Choice>
        <mc:Fallback xmlns="">
          <p:pic>
            <p:nvPicPr>
              <p:cNvPr id="41" name="Entrada de lápiz 40">
                <a:extLst>
                  <a:ext uri="{FF2B5EF4-FFF2-40B4-BE49-F238E27FC236}">
                    <a16:creationId xmlns:a16="http://schemas.microsoft.com/office/drawing/2014/main" id="{CB8DC90C-AEFA-4555-B4E3-CF86976ABB56}"/>
                  </a:ext>
                </a:extLst>
              </p:cNvPr>
              <p:cNvPicPr/>
              <p:nvPr/>
            </p:nvPicPr>
            <p:blipFill>
              <a:blip r:embed="rId123"/>
              <a:stretch>
                <a:fillRect/>
              </a:stretch>
            </p:blipFill>
            <p:spPr>
              <a:xfrm>
                <a:off x="2234515" y="2511678"/>
                <a:ext cx="1548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2" name="Entrada de lápiz 41">
                <a:extLst>
                  <a:ext uri="{FF2B5EF4-FFF2-40B4-BE49-F238E27FC236}">
                    <a16:creationId xmlns:a16="http://schemas.microsoft.com/office/drawing/2014/main" id="{BB95ADDF-D042-42E2-8484-82A0844B3D0D}"/>
                  </a:ext>
                </a:extLst>
              </p14:cNvPr>
              <p14:cNvContentPartPr/>
              <p14:nvPr/>
            </p14:nvContentPartPr>
            <p14:xfrm>
              <a:off x="2374555" y="2517438"/>
              <a:ext cx="156240" cy="143280"/>
            </p14:xfrm>
          </p:contentPart>
        </mc:Choice>
        <mc:Fallback xmlns="">
          <p:pic>
            <p:nvPicPr>
              <p:cNvPr id="42" name="Entrada de lápiz 41">
                <a:extLst>
                  <a:ext uri="{FF2B5EF4-FFF2-40B4-BE49-F238E27FC236}">
                    <a16:creationId xmlns:a16="http://schemas.microsoft.com/office/drawing/2014/main" id="{BB95ADDF-D042-42E2-8484-82A0844B3D0D}"/>
                  </a:ext>
                </a:extLst>
              </p:cNvPr>
              <p:cNvPicPr/>
              <p:nvPr/>
            </p:nvPicPr>
            <p:blipFill>
              <a:blip r:embed="rId125"/>
              <a:stretch>
                <a:fillRect/>
              </a:stretch>
            </p:blipFill>
            <p:spPr>
              <a:xfrm>
                <a:off x="2365555" y="2508438"/>
                <a:ext cx="173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3" name="Entrada de lápiz 42">
                <a:extLst>
                  <a:ext uri="{FF2B5EF4-FFF2-40B4-BE49-F238E27FC236}">
                    <a16:creationId xmlns:a16="http://schemas.microsoft.com/office/drawing/2014/main" id="{3E54009C-2897-406C-8D58-5C77A9BCE2D2}"/>
                  </a:ext>
                </a:extLst>
              </p14:cNvPr>
              <p14:cNvContentPartPr/>
              <p14:nvPr/>
            </p14:nvContentPartPr>
            <p14:xfrm>
              <a:off x="2484715" y="2511678"/>
              <a:ext cx="134280" cy="141840"/>
            </p14:xfrm>
          </p:contentPart>
        </mc:Choice>
        <mc:Fallback xmlns="">
          <p:pic>
            <p:nvPicPr>
              <p:cNvPr id="43" name="Entrada de lápiz 42">
                <a:extLst>
                  <a:ext uri="{FF2B5EF4-FFF2-40B4-BE49-F238E27FC236}">
                    <a16:creationId xmlns:a16="http://schemas.microsoft.com/office/drawing/2014/main" id="{3E54009C-2897-406C-8D58-5C77A9BCE2D2}"/>
                  </a:ext>
                </a:extLst>
              </p:cNvPr>
              <p:cNvPicPr/>
              <p:nvPr/>
            </p:nvPicPr>
            <p:blipFill>
              <a:blip r:embed="rId127"/>
              <a:stretch>
                <a:fillRect/>
              </a:stretch>
            </p:blipFill>
            <p:spPr>
              <a:xfrm>
                <a:off x="2476075" y="2502678"/>
                <a:ext cx="151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7" name="Entrada de lápiz 46">
                <a:extLst>
                  <a:ext uri="{FF2B5EF4-FFF2-40B4-BE49-F238E27FC236}">
                    <a16:creationId xmlns:a16="http://schemas.microsoft.com/office/drawing/2014/main" id="{F81838A5-749F-4EB5-B651-CBCC1B3D3708}"/>
                  </a:ext>
                </a:extLst>
              </p14:cNvPr>
              <p14:cNvContentPartPr/>
              <p14:nvPr/>
            </p14:nvContentPartPr>
            <p14:xfrm>
              <a:off x="2455915" y="1321518"/>
              <a:ext cx="100800" cy="17280"/>
            </p14:xfrm>
          </p:contentPart>
        </mc:Choice>
        <mc:Fallback xmlns="">
          <p:pic>
            <p:nvPicPr>
              <p:cNvPr id="47" name="Entrada de lápiz 46">
                <a:extLst>
                  <a:ext uri="{FF2B5EF4-FFF2-40B4-BE49-F238E27FC236}">
                    <a16:creationId xmlns:a16="http://schemas.microsoft.com/office/drawing/2014/main" id="{F81838A5-749F-4EB5-B651-CBCC1B3D3708}"/>
                  </a:ext>
                </a:extLst>
              </p:cNvPr>
              <p:cNvPicPr/>
              <p:nvPr/>
            </p:nvPicPr>
            <p:blipFill>
              <a:blip r:embed="rId129"/>
              <a:stretch>
                <a:fillRect/>
              </a:stretch>
            </p:blipFill>
            <p:spPr>
              <a:xfrm>
                <a:off x="2447275" y="1312518"/>
                <a:ext cx="118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 name="Entrada de lápiz 44">
                <a:extLst>
                  <a:ext uri="{FF2B5EF4-FFF2-40B4-BE49-F238E27FC236}">
                    <a16:creationId xmlns:a16="http://schemas.microsoft.com/office/drawing/2014/main" id="{9D3E3309-1845-410F-A663-27FC133B7DE5}"/>
                  </a:ext>
                </a:extLst>
              </p14:cNvPr>
              <p14:cNvContentPartPr/>
              <p14:nvPr/>
            </p14:nvContentPartPr>
            <p14:xfrm>
              <a:off x="2453395" y="795198"/>
              <a:ext cx="6480" cy="84240"/>
            </p14:xfrm>
          </p:contentPart>
        </mc:Choice>
        <mc:Fallback xmlns="">
          <p:pic>
            <p:nvPicPr>
              <p:cNvPr id="45" name="Entrada de lápiz 44">
                <a:extLst>
                  <a:ext uri="{FF2B5EF4-FFF2-40B4-BE49-F238E27FC236}">
                    <a16:creationId xmlns:a16="http://schemas.microsoft.com/office/drawing/2014/main" id="{9D3E3309-1845-410F-A663-27FC133B7DE5}"/>
                  </a:ext>
                </a:extLst>
              </p:cNvPr>
              <p:cNvPicPr/>
              <p:nvPr/>
            </p:nvPicPr>
            <p:blipFill>
              <a:blip r:embed="rId131"/>
              <a:stretch>
                <a:fillRect/>
              </a:stretch>
            </p:blipFill>
            <p:spPr>
              <a:xfrm>
                <a:off x="2444395" y="786558"/>
                <a:ext cx="24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6" name="Entrada de lápiz 45">
                <a:extLst>
                  <a:ext uri="{FF2B5EF4-FFF2-40B4-BE49-F238E27FC236}">
                    <a16:creationId xmlns:a16="http://schemas.microsoft.com/office/drawing/2014/main" id="{CC399807-0558-4849-AD74-4539EE357590}"/>
                  </a:ext>
                </a:extLst>
              </p14:cNvPr>
              <p14:cNvContentPartPr/>
              <p14:nvPr/>
            </p14:nvContentPartPr>
            <p14:xfrm>
              <a:off x="2391835" y="839118"/>
              <a:ext cx="142200" cy="33120"/>
            </p14:xfrm>
          </p:contentPart>
        </mc:Choice>
        <mc:Fallback xmlns="">
          <p:pic>
            <p:nvPicPr>
              <p:cNvPr id="46" name="Entrada de lápiz 45">
                <a:extLst>
                  <a:ext uri="{FF2B5EF4-FFF2-40B4-BE49-F238E27FC236}">
                    <a16:creationId xmlns:a16="http://schemas.microsoft.com/office/drawing/2014/main" id="{CC399807-0558-4849-AD74-4539EE357590}"/>
                  </a:ext>
                </a:extLst>
              </p:cNvPr>
              <p:cNvPicPr/>
              <p:nvPr/>
            </p:nvPicPr>
            <p:blipFill>
              <a:blip r:embed="rId133"/>
              <a:stretch>
                <a:fillRect/>
              </a:stretch>
            </p:blipFill>
            <p:spPr>
              <a:xfrm>
                <a:off x="2382835" y="830478"/>
                <a:ext cx="159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 name="Entrada de lápiz 47">
                <a:extLst>
                  <a:ext uri="{FF2B5EF4-FFF2-40B4-BE49-F238E27FC236}">
                    <a16:creationId xmlns:a16="http://schemas.microsoft.com/office/drawing/2014/main" id="{D8B86F1F-A7C3-417E-9898-1046E63D2458}"/>
                  </a:ext>
                </a:extLst>
              </p14:cNvPr>
              <p14:cNvContentPartPr/>
              <p14:nvPr/>
            </p14:nvContentPartPr>
            <p14:xfrm>
              <a:off x="2583355" y="902838"/>
              <a:ext cx="90360" cy="240480"/>
            </p14:xfrm>
          </p:contentPart>
        </mc:Choice>
        <mc:Fallback xmlns="">
          <p:pic>
            <p:nvPicPr>
              <p:cNvPr id="48" name="Entrada de lápiz 47">
                <a:extLst>
                  <a:ext uri="{FF2B5EF4-FFF2-40B4-BE49-F238E27FC236}">
                    <a16:creationId xmlns:a16="http://schemas.microsoft.com/office/drawing/2014/main" id="{D8B86F1F-A7C3-417E-9898-1046E63D2458}"/>
                  </a:ext>
                </a:extLst>
              </p:cNvPr>
              <p:cNvPicPr/>
              <p:nvPr/>
            </p:nvPicPr>
            <p:blipFill>
              <a:blip r:embed="rId135"/>
              <a:stretch>
                <a:fillRect/>
              </a:stretch>
            </p:blipFill>
            <p:spPr>
              <a:xfrm>
                <a:off x="2574715" y="893838"/>
                <a:ext cx="108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 name="Entrada de lápiz 48">
                <a:extLst>
                  <a:ext uri="{FF2B5EF4-FFF2-40B4-BE49-F238E27FC236}">
                    <a16:creationId xmlns:a16="http://schemas.microsoft.com/office/drawing/2014/main" id="{2621FBA5-616E-4240-8882-E5ABF4D87709}"/>
                  </a:ext>
                </a:extLst>
              </p14:cNvPr>
              <p14:cNvContentPartPr/>
              <p14:nvPr/>
            </p14:nvContentPartPr>
            <p14:xfrm>
              <a:off x="2582995" y="1123518"/>
              <a:ext cx="49680" cy="74520"/>
            </p14:xfrm>
          </p:contentPart>
        </mc:Choice>
        <mc:Fallback xmlns="">
          <p:pic>
            <p:nvPicPr>
              <p:cNvPr id="49" name="Entrada de lápiz 48">
                <a:extLst>
                  <a:ext uri="{FF2B5EF4-FFF2-40B4-BE49-F238E27FC236}">
                    <a16:creationId xmlns:a16="http://schemas.microsoft.com/office/drawing/2014/main" id="{2621FBA5-616E-4240-8882-E5ABF4D87709}"/>
                  </a:ext>
                </a:extLst>
              </p:cNvPr>
              <p:cNvPicPr/>
              <p:nvPr/>
            </p:nvPicPr>
            <p:blipFill>
              <a:blip r:embed="rId137"/>
              <a:stretch>
                <a:fillRect/>
              </a:stretch>
            </p:blipFill>
            <p:spPr>
              <a:xfrm>
                <a:off x="2573995" y="1114518"/>
                <a:ext cx="67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0" name="Entrada de lápiz 49">
                <a:extLst>
                  <a:ext uri="{FF2B5EF4-FFF2-40B4-BE49-F238E27FC236}">
                    <a16:creationId xmlns:a16="http://schemas.microsoft.com/office/drawing/2014/main" id="{16489855-C90C-4BC7-A09C-09279E5EEADC}"/>
                  </a:ext>
                </a:extLst>
              </p14:cNvPr>
              <p14:cNvContentPartPr/>
              <p14:nvPr/>
            </p14:nvContentPartPr>
            <p14:xfrm>
              <a:off x="2560675" y="1087518"/>
              <a:ext cx="196560" cy="143640"/>
            </p14:xfrm>
          </p:contentPart>
        </mc:Choice>
        <mc:Fallback xmlns="">
          <p:pic>
            <p:nvPicPr>
              <p:cNvPr id="50" name="Entrada de lápiz 49">
                <a:extLst>
                  <a:ext uri="{FF2B5EF4-FFF2-40B4-BE49-F238E27FC236}">
                    <a16:creationId xmlns:a16="http://schemas.microsoft.com/office/drawing/2014/main" id="{16489855-C90C-4BC7-A09C-09279E5EEADC}"/>
                  </a:ext>
                </a:extLst>
              </p:cNvPr>
              <p:cNvPicPr/>
              <p:nvPr/>
            </p:nvPicPr>
            <p:blipFill>
              <a:blip r:embed="rId139"/>
              <a:stretch>
                <a:fillRect/>
              </a:stretch>
            </p:blipFill>
            <p:spPr>
              <a:xfrm>
                <a:off x="2551675" y="1078518"/>
                <a:ext cx="214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1" name="Entrada de lápiz 50">
                <a:extLst>
                  <a:ext uri="{FF2B5EF4-FFF2-40B4-BE49-F238E27FC236}">
                    <a16:creationId xmlns:a16="http://schemas.microsoft.com/office/drawing/2014/main" id="{E3351A9F-077A-4D17-A92E-312709168B06}"/>
                  </a:ext>
                </a:extLst>
              </p14:cNvPr>
              <p14:cNvContentPartPr/>
              <p14:nvPr/>
            </p14:nvContentPartPr>
            <p14:xfrm>
              <a:off x="2935795" y="944238"/>
              <a:ext cx="158760" cy="239760"/>
            </p14:xfrm>
          </p:contentPart>
        </mc:Choice>
        <mc:Fallback xmlns="">
          <p:pic>
            <p:nvPicPr>
              <p:cNvPr id="51" name="Entrada de lápiz 50">
                <a:extLst>
                  <a:ext uri="{FF2B5EF4-FFF2-40B4-BE49-F238E27FC236}">
                    <a16:creationId xmlns:a16="http://schemas.microsoft.com/office/drawing/2014/main" id="{E3351A9F-077A-4D17-A92E-312709168B06}"/>
                  </a:ext>
                </a:extLst>
              </p:cNvPr>
              <p:cNvPicPr/>
              <p:nvPr/>
            </p:nvPicPr>
            <p:blipFill>
              <a:blip r:embed="rId141"/>
              <a:stretch>
                <a:fillRect/>
              </a:stretch>
            </p:blipFill>
            <p:spPr>
              <a:xfrm>
                <a:off x="2927155" y="935238"/>
                <a:ext cx="176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2" name="Entrada de lápiz 51">
                <a:extLst>
                  <a:ext uri="{FF2B5EF4-FFF2-40B4-BE49-F238E27FC236}">
                    <a16:creationId xmlns:a16="http://schemas.microsoft.com/office/drawing/2014/main" id="{63FA215B-0FE3-4614-9A9F-ACD36BB7ED17}"/>
                  </a:ext>
                </a:extLst>
              </p14:cNvPr>
              <p14:cNvContentPartPr/>
              <p14:nvPr/>
            </p14:nvContentPartPr>
            <p14:xfrm>
              <a:off x="3145315" y="1078878"/>
              <a:ext cx="101880" cy="130680"/>
            </p14:xfrm>
          </p:contentPart>
        </mc:Choice>
        <mc:Fallback xmlns="">
          <p:pic>
            <p:nvPicPr>
              <p:cNvPr id="52" name="Entrada de lápiz 51">
                <a:extLst>
                  <a:ext uri="{FF2B5EF4-FFF2-40B4-BE49-F238E27FC236}">
                    <a16:creationId xmlns:a16="http://schemas.microsoft.com/office/drawing/2014/main" id="{63FA215B-0FE3-4614-9A9F-ACD36BB7ED17}"/>
                  </a:ext>
                </a:extLst>
              </p:cNvPr>
              <p:cNvPicPr/>
              <p:nvPr/>
            </p:nvPicPr>
            <p:blipFill>
              <a:blip r:embed="rId143"/>
              <a:stretch>
                <a:fillRect/>
              </a:stretch>
            </p:blipFill>
            <p:spPr>
              <a:xfrm>
                <a:off x="3136315" y="1069878"/>
                <a:ext cx="119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3" name="Entrada de lápiz 52">
                <a:extLst>
                  <a:ext uri="{FF2B5EF4-FFF2-40B4-BE49-F238E27FC236}">
                    <a16:creationId xmlns:a16="http://schemas.microsoft.com/office/drawing/2014/main" id="{62BEE872-404C-4443-AD58-13EDEC982574}"/>
                  </a:ext>
                </a:extLst>
              </p14:cNvPr>
              <p14:cNvContentPartPr/>
              <p14:nvPr/>
            </p14:nvContentPartPr>
            <p14:xfrm>
              <a:off x="3288235" y="1122078"/>
              <a:ext cx="97200" cy="91080"/>
            </p14:xfrm>
          </p:contentPart>
        </mc:Choice>
        <mc:Fallback xmlns="">
          <p:pic>
            <p:nvPicPr>
              <p:cNvPr id="53" name="Entrada de lápiz 52">
                <a:extLst>
                  <a:ext uri="{FF2B5EF4-FFF2-40B4-BE49-F238E27FC236}">
                    <a16:creationId xmlns:a16="http://schemas.microsoft.com/office/drawing/2014/main" id="{62BEE872-404C-4443-AD58-13EDEC982574}"/>
                  </a:ext>
                </a:extLst>
              </p:cNvPr>
              <p:cNvPicPr/>
              <p:nvPr/>
            </p:nvPicPr>
            <p:blipFill>
              <a:blip r:embed="rId145"/>
              <a:stretch>
                <a:fillRect/>
              </a:stretch>
            </p:blipFill>
            <p:spPr>
              <a:xfrm>
                <a:off x="3279235" y="1113438"/>
                <a:ext cx="1148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 name="Entrada de lápiz 53">
                <a:extLst>
                  <a:ext uri="{FF2B5EF4-FFF2-40B4-BE49-F238E27FC236}">
                    <a16:creationId xmlns:a16="http://schemas.microsoft.com/office/drawing/2014/main" id="{D15EBF8E-BDE8-4807-B956-902BEBAC5A5C}"/>
                  </a:ext>
                </a:extLst>
              </p14:cNvPr>
              <p14:cNvContentPartPr/>
              <p14:nvPr/>
            </p14:nvContentPartPr>
            <p14:xfrm>
              <a:off x="3325675" y="1167438"/>
              <a:ext cx="55080" cy="16560"/>
            </p14:xfrm>
          </p:contentPart>
        </mc:Choice>
        <mc:Fallback xmlns="">
          <p:pic>
            <p:nvPicPr>
              <p:cNvPr id="54" name="Entrada de lápiz 53">
                <a:extLst>
                  <a:ext uri="{FF2B5EF4-FFF2-40B4-BE49-F238E27FC236}">
                    <a16:creationId xmlns:a16="http://schemas.microsoft.com/office/drawing/2014/main" id="{D15EBF8E-BDE8-4807-B956-902BEBAC5A5C}"/>
                  </a:ext>
                </a:extLst>
              </p:cNvPr>
              <p:cNvPicPr/>
              <p:nvPr/>
            </p:nvPicPr>
            <p:blipFill>
              <a:blip r:embed="rId147"/>
              <a:stretch>
                <a:fillRect/>
              </a:stretch>
            </p:blipFill>
            <p:spPr>
              <a:xfrm>
                <a:off x="3316675" y="1158438"/>
                <a:ext cx="72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5" name="Entrada de lápiz 54">
                <a:extLst>
                  <a:ext uri="{FF2B5EF4-FFF2-40B4-BE49-F238E27FC236}">
                    <a16:creationId xmlns:a16="http://schemas.microsoft.com/office/drawing/2014/main" id="{95BCF619-0603-4443-AF04-7C1ABB7A38EA}"/>
                  </a:ext>
                </a:extLst>
              </p14:cNvPr>
              <p14:cNvContentPartPr/>
              <p14:nvPr/>
            </p14:nvContentPartPr>
            <p14:xfrm>
              <a:off x="3292555" y="1098318"/>
              <a:ext cx="106920" cy="38520"/>
            </p14:xfrm>
          </p:contentPart>
        </mc:Choice>
        <mc:Fallback xmlns="">
          <p:pic>
            <p:nvPicPr>
              <p:cNvPr id="55" name="Entrada de lápiz 54">
                <a:extLst>
                  <a:ext uri="{FF2B5EF4-FFF2-40B4-BE49-F238E27FC236}">
                    <a16:creationId xmlns:a16="http://schemas.microsoft.com/office/drawing/2014/main" id="{95BCF619-0603-4443-AF04-7C1ABB7A38EA}"/>
                  </a:ext>
                </a:extLst>
              </p:cNvPr>
              <p:cNvPicPr/>
              <p:nvPr/>
            </p:nvPicPr>
            <p:blipFill>
              <a:blip r:embed="rId149"/>
              <a:stretch>
                <a:fillRect/>
              </a:stretch>
            </p:blipFill>
            <p:spPr>
              <a:xfrm>
                <a:off x="3283555" y="1089318"/>
                <a:ext cx="124560" cy="56160"/>
              </a:xfrm>
              <a:prstGeom prst="rect">
                <a:avLst/>
              </a:prstGeom>
            </p:spPr>
          </p:pic>
        </mc:Fallback>
      </mc:AlternateContent>
      <p:grpSp>
        <p:nvGrpSpPr>
          <p:cNvPr id="287" name="Grupo 286">
            <a:extLst>
              <a:ext uri="{FF2B5EF4-FFF2-40B4-BE49-F238E27FC236}">
                <a16:creationId xmlns:a16="http://schemas.microsoft.com/office/drawing/2014/main" id="{751BF4B0-911F-4082-A27E-C9E16BF4034B}"/>
              </a:ext>
            </a:extLst>
          </p:cNvPr>
          <p:cNvGrpSpPr/>
          <p:nvPr/>
        </p:nvGrpSpPr>
        <p:grpSpPr>
          <a:xfrm>
            <a:off x="3177658" y="47719"/>
            <a:ext cx="523800" cy="152640"/>
            <a:chOff x="3177658" y="47719"/>
            <a:chExt cx="523800" cy="152640"/>
          </a:xfrm>
        </p:grpSpPr>
        <mc:AlternateContent xmlns:mc="http://schemas.openxmlformats.org/markup-compatibility/2006" xmlns:p14="http://schemas.microsoft.com/office/powerpoint/2010/main">
          <mc:Choice Requires="p14">
            <p:contentPart p14:bwMode="auto" r:id="rId150">
              <p14:nvContentPartPr>
                <p14:cNvPr id="270" name="Entrada de lápiz 269">
                  <a:extLst>
                    <a:ext uri="{FF2B5EF4-FFF2-40B4-BE49-F238E27FC236}">
                      <a16:creationId xmlns:a16="http://schemas.microsoft.com/office/drawing/2014/main" id="{8516960C-8900-4682-AD19-3229BFF19D0D}"/>
                    </a:ext>
                  </a:extLst>
                </p14:cNvPr>
                <p14:cNvContentPartPr/>
                <p14:nvPr/>
              </p14:nvContentPartPr>
              <p14:xfrm>
                <a:off x="3177658" y="115399"/>
                <a:ext cx="131400" cy="6840"/>
              </p14:xfrm>
            </p:contentPart>
          </mc:Choice>
          <mc:Fallback xmlns="">
            <p:pic>
              <p:nvPicPr>
                <p:cNvPr id="270" name="Entrada de lápiz 269">
                  <a:extLst>
                    <a:ext uri="{FF2B5EF4-FFF2-40B4-BE49-F238E27FC236}">
                      <a16:creationId xmlns:a16="http://schemas.microsoft.com/office/drawing/2014/main" id="{8516960C-8900-4682-AD19-3229BFF19D0D}"/>
                    </a:ext>
                  </a:extLst>
                </p:cNvPr>
                <p:cNvPicPr/>
                <p:nvPr/>
              </p:nvPicPr>
              <p:blipFill>
                <a:blip r:embed="rId151"/>
                <a:stretch>
                  <a:fillRect/>
                </a:stretch>
              </p:blipFill>
              <p:spPr>
                <a:xfrm>
                  <a:off x="3169018" y="106399"/>
                  <a:ext cx="1490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1" name="Entrada de lápiz 270">
                  <a:extLst>
                    <a:ext uri="{FF2B5EF4-FFF2-40B4-BE49-F238E27FC236}">
                      <a16:creationId xmlns:a16="http://schemas.microsoft.com/office/drawing/2014/main" id="{593A9938-5E00-4850-B14B-7D34F8A0D16C}"/>
                    </a:ext>
                  </a:extLst>
                </p14:cNvPr>
                <p14:cNvContentPartPr/>
                <p14:nvPr/>
              </p14:nvContentPartPr>
              <p14:xfrm>
                <a:off x="3198898" y="170119"/>
                <a:ext cx="106560" cy="10080"/>
              </p14:xfrm>
            </p:contentPart>
          </mc:Choice>
          <mc:Fallback xmlns="">
            <p:pic>
              <p:nvPicPr>
                <p:cNvPr id="271" name="Entrada de lápiz 270">
                  <a:extLst>
                    <a:ext uri="{FF2B5EF4-FFF2-40B4-BE49-F238E27FC236}">
                      <a16:creationId xmlns:a16="http://schemas.microsoft.com/office/drawing/2014/main" id="{593A9938-5E00-4850-B14B-7D34F8A0D16C}"/>
                    </a:ext>
                  </a:extLst>
                </p:cNvPr>
                <p:cNvPicPr/>
                <p:nvPr/>
              </p:nvPicPr>
              <p:blipFill>
                <a:blip r:embed="rId153"/>
                <a:stretch>
                  <a:fillRect/>
                </a:stretch>
              </p:blipFill>
              <p:spPr>
                <a:xfrm>
                  <a:off x="3189898" y="161479"/>
                  <a:ext cx="124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72" name="Entrada de lápiz 271">
                  <a:extLst>
                    <a:ext uri="{FF2B5EF4-FFF2-40B4-BE49-F238E27FC236}">
                      <a16:creationId xmlns:a16="http://schemas.microsoft.com/office/drawing/2014/main" id="{D17C2EBB-07B8-4CF1-8041-F4078BECCDED}"/>
                    </a:ext>
                  </a:extLst>
                </p14:cNvPr>
                <p14:cNvContentPartPr/>
                <p14:nvPr/>
              </p14:nvContentPartPr>
              <p14:xfrm>
                <a:off x="3356218" y="47719"/>
                <a:ext cx="129240" cy="143280"/>
              </p14:xfrm>
            </p:contentPart>
          </mc:Choice>
          <mc:Fallback xmlns="">
            <p:pic>
              <p:nvPicPr>
                <p:cNvPr id="272" name="Entrada de lápiz 271">
                  <a:extLst>
                    <a:ext uri="{FF2B5EF4-FFF2-40B4-BE49-F238E27FC236}">
                      <a16:creationId xmlns:a16="http://schemas.microsoft.com/office/drawing/2014/main" id="{D17C2EBB-07B8-4CF1-8041-F4078BECCDED}"/>
                    </a:ext>
                  </a:extLst>
                </p:cNvPr>
                <p:cNvPicPr/>
                <p:nvPr/>
              </p:nvPicPr>
              <p:blipFill>
                <a:blip r:embed="rId155"/>
                <a:stretch>
                  <a:fillRect/>
                </a:stretch>
              </p:blipFill>
              <p:spPr>
                <a:xfrm>
                  <a:off x="3347578" y="39079"/>
                  <a:ext cx="14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3" name="Entrada de lápiz 272">
                  <a:extLst>
                    <a:ext uri="{FF2B5EF4-FFF2-40B4-BE49-F238E27FC236}">
                      <a16:creationId xmlns:a16="http://schemas.microsoft.com/office/drawing/2014/main" id="{49DBBAD8-B68F-4138-BD68-C91F591436F8}"/>
                    </a:ext>
                  </a:extLst>
                </p14:cNvPr>
                <p14:cNvContentPartPr/>
                <p14:nvPr/>
              </p14:nvContentPartPr>
              <p14:xfrm>
                <a:off x="3502378" y="118279"/>
                <a:ext cx="83880" cy="70200"/>
              </p14:xfrm>
            </p:contentPart>
          </mc:Choice>
          <mc:Fallback xmlns="">
            <p:pic>
              <p:nvPicPr>
                <p:cNvPr id="273" name="Entrada de lápiz 272">
                  <a:extLst>
                    <a:ext uri="{FF2B5EF4-FFF2-40B4-BE49-F238E27FC236}">
                      <a16:creationId xmlns:a16="http://schemas.microsoft.com/office/drawing/2014/main" id="{49DBBAD8-B68F-4138-BD68-C91F591436F8}"/>
                    </a:ext>
                  </a:extLst>
                </p:cNvPr>
                <p:cNvPicPr/>
                <p:nvPr/>
              </p:nvPicPr>
              <p:blipFill>
                <a:blip r:embed="rId157"/>
                <a:stretch>
                  <a:fillRect/>
                </a:stretch>
              </p:blipFill>
              <p:spPr>
                <a:xfrm>
                  <a:off x="3493738" y="109639"/>
                  <a:ext cx="101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4" name="Entrada de lápiz 273">
                  <a:extLst>
                    <a:ext uri="{FF2B5EF4-FFF2-40B4-BE49-F238E27FC236}">
                      <a16:creationId xmlns:a16="http://schemas.microsoft.com/office/drawing/2014/main" id="{977B920D-7360-49E5-8982-CE93DB91281C}"/>
                    </a:ext>
                  </a:extLst>
                </p14:cNvPr>
                <p14:cNvContentPartPr/>
                <p14:nvPr/>
              </p14:nvContentPartPr>
              <p14:xfrm>
                <a:off x="3604258" y="112519"/>
                <a:ext cx="97200" cy="87840"/>
              </p14:xfrm>
            </p:contentPart>
          </mc:Choice>
          <mc:Fallback xmlns="">
            <p:pic>
              <p:nvPicPr>
                <p:cNvPr id="274" name="Entrada de lápiz 273">
                  <a:extLst>
                    <a:ext uri="{FF2B5EF4-FFF2-40B4-BE49-F238E27FC236}">
                      <a16:creationId xmlns:a16="http://schemas.microsoft.com/office/drawing/2014/main" id="{977B920D-7360-49E5-8982-CE93DB91281C}"/>
                    </a:ext>
                  </a:extLst>
                </p:cNvPr>
                <p:cNvPicPr/>
                <p:nvPr/>
              </p:nvPicPr>
              <p:blipFill>
                <a:blip r:embed="rId159"/>
                <a:stretch>
                  <a:fillRect/>
                </a:stretch>
              </p:blipFill>
              <p:spPr>
                <a:xfrm>
                  <a:off x="3595618" y="103519"/>
                  <a:ext cx="114840" cy="105480"/>
                </a:xfrm>
                <a:prstGeom prst="rect">
                  <a:avLst/>
                </a:prstGeom>
              </p:spPr>
            </p:pic>
          </mc:Fallback>
        </mc:AlternateContent>
      </p:grpSp>
      <p:grpSp>
        <p:nvGrpSpPr>
          <p:cNvPr id="286" name="Grupo 285">
            <a:extLst>
              <a:ext uri="{FF2B5EF4-FFF2-40B4-BE49-F238E27FC236}">
                <a16:creationId xmlns:a16="http://schemas.microsoft.com/office/drawing/2014/main" id="{BA7ADEB6-FE73-41E4-AA13-EEE2D52CA090}"/>
              </a:ext>
            </a:extLst>
          </p:cNvPr>
          <p:cNvGrpSpPr/>
          <p:nvPr/>
        </p:nvGrpSpPr>
        <p:grpSpPr>
          <a:xfrm>
            <a:off x="3169738" y="424279"/>
            <a:ext cx="449280" cy="186480"/>
            <a:chOff x="3169738" y="424279"/>
            <a:chExt cx="449280" cy="186480"/>
          </a:xfrm>
        </p:grpSpPr>
        <mc:AlternateContent xmlns:mc="http://schemas.openxmlformats.org/markup-compatibility/2006" xmlns:p14="http://schemas.microsoft.com/office/powerpoint/2010/main">
          <mc:Choice Requires="p14">
            <p:contentPart p14:bwMode="auto" r:id="rId160">
              <p14:nvContentPartPr>
                <p14:cNvPr id="275" name="Entrada de lápiz 274">
                  <a:extLst>
                    <a:ext uri="{FF2B5EF4-FFF2-40B4-BE49-F238E27FC236}">
                      <a16:creationId xmlns:a16="http://schemas.microsoft.com/office/drawing/2014/main" id="{F130CD66-863A-4953-B77C-507F6598B468}"/>
                    </a:ext>
                  </a:extLst>
                </p14:cNvPr>
                <p14:cNvContentPartPr/>
                <p14:nvPr/>
              </p14:nvContentPartPr>
              <p14:xfrm>
                <a:off x="3169738" y="518239"/>
                <a:ext cx="54360" cy="3960"/>
              </p14:xfrm>
            </p:contentPart>
          </mc:Choice>
          <mc:Fallback xmlns="">
            <p:pic>
              <p:nvPicPr>
                <p:cNvPr id="275" name="Entrada de lápiz 274">
                  <a:extLst>
                    <a:ext uri="{FF2B5EF4-FFF2-40B4-BE49-F238E27FC236}">
                      <a16:creationId xmlns:a16="http://schemas.microsoft.com/office/drawing/2014/main" id="{F130CD66-863A-4953-B77C-507F6598B468}"/>
                    </a:ext>
                  </a:extLst>
                </p:cNvPr>
                <p:cNvPicPr/>
                <p:nvPr/>
              </p:nvPicPr>
              <p:blipFill>
                <a:blip r:embed="rId161"/>
                <a:stretch>
                  <a:fillRect/>
                </a:stretch>
              </p:blipFill>
              <p:spPr>
                <a:xfrm>
                  <a:off x="3160738" y="509599"/>
                  <a:ext cx="72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6" name="Entrada de lápiz 275">
                  <a:extLst>
                    <a:ext uri="{FF2B5EF4-FFF2-40B4-BE49-F238E27FC236}">
                      <a16:creationId xmlns:a16="http://schemas.microsoft.com/office/drawing/2014/main" id="{FB339977-A9BE-4A16-94E5-41DEE8005ECC}"/>
                    </a:ext>
                  </a:extLst>
                </p14:cNvPr>
                <p14:cNvContentPartPr/>
                <p14:nvPr/>
              </p14:nvContentPartPr>
              <p14:xfrm>
                <a:off x="3179818" y="550279"/>
                <a:ext cx="58680" cy="9360"/>
              </p14:xfrm>
            </p:contentPart>
          </mc:Choice>
          <mc:Fallback xmlns="">
            <p:pic>
              <p:nvPicPr>
                <p:cNvPr id="276" name="Entrada de lápiz 275">
                  <a:extLst>
                    <a:ext uri="{FF2B5EF4-FFF2-40B4-BE49-F238E27FC236}">
                      <a16:creationId xmlns:a16="http://schemas.microsoft.com/office/drawing/2014/main" id="{FB339977-A9BE-4A16-94E5-41DEE8005ECC}"/>
                    </a:ext>
                  </a:extLst>
                </p:cNvPr>
                <p:cNvPicPr/>
                <p:nvPr/>
              </p:nvPicPr>
              <p:blipFill>
                <a:blip r:embed="rId163"/>
                <a:stretch>
                  <a:fillRect/>
                </a:stretch>
              </p:blipFill>
              <p:spPr>
                <a:xfrm>
                  <a:off x="3171178" y="541639"/>
                  <a:ext cx="76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7" name="Entrada de lápiz 276">
                  <a:extLst>
                    <a:ext uri="{FF2B5EF4-FFF2-40B4-BE49-F238E27FC236}">
                      <a16:creationId xmlns:a16="http://schemas.microsoft.com/office/drawing/2014/main" id="{83A2CE70-D9D0-4C2D-AB9B-6673CEB9F998}"/>
                    </a:ext>
                  </a:extLst>
                </p14:cNvPr>
                <p14:cNvContentPartPr/>
                <p14:nvPr/>
              </p14:nvContentPartPr>
              <p14:xfrm>
                <a:off x="3323458" y="424279"/>
                <a:ext cx="132480" cy="145440"/>
              </p14:xfrm>
            </p:contentPart>
          </mc:Choice>
          <mc:Fallback xmlns="">
            <p:pic>
              <p:nvPicPr>
                <p:cNvPr id="277" name="Entrada de lápiz 276">
                  <a:extLst>
                    <a:ext uri="{FF2B5EF4-FFF2-40B4-BE49-F238E27FC236}">
                      <a16:creationId xmlns:a16="http://schemas.microsoft.com/office/drawing/2014/main" id="{83A2CE70-D9D0-4C2D-AB9B-6673CEB9F998}"/>
                    </a:ext>
                  </a:extLst>
                </p:cNvPr>
                <p:cNvPicPr/>
                <p:nvPr/>
              </p:nvPicPr>
              <p:blipFill>
                <a:blip r:embed="rId165"/>
                <a:stretch>
                  <a:fillRect/>
                </a:stretch>
              </p:blipFill>
              <p:spPr>
                <a:xfrm>
                  <a:off x="3314818" y="415279"/>
                  <a:ext cx="150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8" name="Entrada de lápiz 277">
                  <a:extLst>
                    <a:ext uri="{FF2B5EF4-FFF2-40B4-BE49-F238E27FC236}">
                      <a16:creationId xmlns:a16="http://schemas.microsoft.com/office/drawing/2014/main" id="{809D64DB-46D6-4631-9064-9B2C37AA5458}"/>
                    </a:ext>
                  </a:extLst>
                </p14:cNvPr>
                <p14:cNvContentPartPr/>
                <p14:nvPr/>
              </p14:nvContentPartPr>
              <p14:xfrm>
                <a:off x="3493018" y="508159"/>
                <a:ext cx="126000" cy="102600"/>
              </p14:xfrm>
            </p:contentPart>
          </mc:Choice>
          <mc:Fallback xmlns="">
            <p:pic>
              <p:nvPicPr>
                <p:cNvPr id="278" name="Entrada de lápiz 277">
                  <a:extLst>
                    <a:ext uri="{FF2B5EF4-FFF2-40B4-BE49-F238E27FC236}">
                      <a16:creationId xmlns:a16="http://schemas.microsoft.com/office/drawing/2014/main" id="{809D64DB-46D6-4631-9064-9B2C37AA5458}"/>
                    </a:ext>
                  </a:extLst>
                </p:cNvPr>
                <p:cNvPicPr/>
                <p:nvPr/>
              </p:nvPicPr>
              <p:blipFill>
                <a:blip r:embed="rId167"/>
                <a:stretch>
                  <a:fillRect/>
                </a:stretch>
              </p:blipFill>
              <p:spPr>
                <a:xfrm>
                  <a:off x="3484378" y="499159"/>
                  <a:ext cx="143640" cy="120240"/>
                </a:xfrm>
                <a:prstGeom prst="rect">
                  <a:avLst/>
                </a:prstGeom>
              </p:spPr>
            </p:pic>
          </mc:Fallback>
        </mc:AlternateContent>
      </p:grpSp>
      <p:grpSp>
        <p:nvGrpSpPr>
          <p:cNvPr id="285" name="Grupo 284">
            <a:extLst>
              <a:ext uri="{FF2B5EF4-FFF2-40B4-BE49-F238E27FC236}">
                <a16:creationId xmlns:a16="http://schemas.microsoft.com/office/drawing/2014/main" id="{F9802D30-2E2C-4773-B779-CD0A70900B80}"/>
              </a:ext>
            </a:extLst>
          </p:cNvPr>
          <p:cNvGrpSpPr/>
          <p:nvPr/>
        </p:nvGrpSpPr>
        <p:grpSpPr>
          <a:xfrm>
            <a:off x="3281698" y="1884439"/>
            <a:ext cx="492120" cy="275760"/>
            <a:chOff x="3281698" y="1884439"/>
            <a:chExt cx="492120" cy="275760"/>
          </a:xfrm>
        </p:grpSpPr>
        <mc:AlternateContent xmlns:mc="http://schemas.openxmlformats.org/markup-compatibility/2006" xmlns:p14="http://schemas.microsoft.com/office/powerpoint/2010/main">
          <mc:Choice Requires="p14">
            <p:contentPart p14:bwMode="auto" r:id="rId168">
              <p14:nvContentPartPr>
                <p14:cNvPr id="279" name="Entrada de lápiz 278">
                  <a:extLst>
                    <a:ext uri="{FF2B5EF4-FFF2-40B4-BE49-F238E27FC236}">
                      <a16:creationId xmlns:a16="http://schemas.microsoft.com/office/drawing/2014/main" id="{B6F653AD-A655-4F9F-8020-F59DC8BA5CF3}"/>
                    </a:ext>
                  </a:extLst>
                </p14:cNvPr>
                <p14:cNvContentPartPr/>
                <p14:nvPr/>
              </p14:nvContentPartPr>
              <p14:xfrm>
                <a:off x="3281698" y="1964359"/>
                <a:ext cx="60480" cy="8640"/>
              </p14:xfrm>
            </p:contentPart>
          </mc:Choice>
          <mc:Fallback xmlns="">
            <p:pic>
              <p:nvPicPr>
                <p:cNvPr id="279" name="Entrada de lápiz 278">
                  <a:extLst>
                    <a:ext uri="{FF2B5EF4-FFF2-40B4-BE49-F238E27FC236}">
                      <a16:creationId xmlns:a16="http://schemas.microsoft.com/office/drawing/2014/main" id="{B6F653AD-A655-4F9F-8020-F59DC8BA5CF3}"/>
                    </a:ext>
                  </a:extLst>
                </p:cNvPr>
                <p:cNvPicPr/>
                <p:nvPr/>
              </p:nvPicPr>
              <p:blipFill>
                <a:blip r:embed="rId169"/>
                <a:stretch>
                  <a:fillRect/>
                </a:stretch>
              </p:blipFill>
              <p:spPr>
                <a:xfrm>
                  <a:off x="3273058" y="1955719"/>
                  <a:ext cx="78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0" name="Entrada de lápiz 279">
                  <a:extLst>
                    <a:ext uri="{FF2B5EF4-FFF2-40B4-BE49-F238E27FC236}">
                      <a16:creationId xmlns:a16="http://schemas.microsoft.com/office/drawing/2014/main" id="{E4F27504-ECCF-47A8-AC4F-B710454AA9A0}"/>
                    </a:ext>
                  </a:extLst>
                </p14:cNvPr>
                <p14:cNvContentPartPr/>
                <p14:nvPr/>
              </p14:nvContentPartPr>
              <p14:xfrm>
                <a:off x="3285298" y="2010799"/>
                <a:ext cx="101160" cy="9720"/>
              </p14:xfrm>
            </p:contentPart>
          </mc:Choice>
          <mc:Fallback xmlns="">
            <p:pic>
              <p:nvPicPr>
                <p:cNvPr id="280" name="Entrada de lápiz 279">
                  <a:extLst>
                    <a:ext uri="{FF2B5EF4-FFF2-40B4-BE49-F238E27FC236}">
                      <a16:creationId xmlns:a16="http://schemas.microsoft.com/office/drawing/2014/main" id="{E4F27504-ECCF-47A8-AC4F-B710454AA9A0}"/>
                    </a:ext>
                  </a:extLst>
                </p:cNvPr>
                <p:cNvPicPr/>
                <p:nvPr/>
              </p:nvPicPr>
              <p:blipFill>
                <a:blip r:embed="rId171"/>
                <a:stretch>
                  <a:fillRect/>
                </a:stretch>
              </p:blipFill>
              <p:spPr>
                <a:xfrm>
                  <a:off x="3276658" y="2002159"/>
                  <a:ext cx="118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1" name="Entrada de lápiz 280">
                  <a:extLst>
                    <a:ext uri="{FF2B5EF4-FFF2-40B4-BE49-F238E27FC236}">
                      <a16:creationId xmlns:a16="http://schemas.microsoft.com/office/drawing/2014/main" id="{E38AE783-4270-4BCA-924D-2A1F18FFED2F}"/>
                    </a:ext>
                  </a:extLst>
                </p14:cNvPr>
                <p14:cNvContentPartPr/>
                <p14:nvPr/>
              </p14:nvContentPartPr>
              <p14:xfrm>
                <a:off x="3481138" y="1884439"/>
                <a:ext cx="118440" cy="194760"/>
              </p14:xfrm>
            </p:contentPart>
          </mc:Choice>
          <mc:Fallback xmlns="">
            <p:pic>
              <p:nvPicPr>
                <p:cNvPr id="281" name="Entrada de lápiz 280">
                  <a:extLst>
                    <a:ext uri="{FF2B5EF4-FFF2-40B4-BE49-F238E27FC236}">
                      <a16:creationId xmlns:a16="http://schemas.microsoft.com/office/drawing/2014/main" id="{E38AE783-4270-4BCA-924D-2A1F18FFED2F}"/>
                    </a:ext>
                  </a:extLst>
                </p:cNvPr>
                <p:cNvPicPr/>
                <p:nvPr/>
              </p:nvPicPr>
              <p:blipFill>
                <a:blip r:embed="rId173"/>
                <a:stretch>
                  <a:fillRect/>
                </a:stretch>
              </p:blipFill>
              <p:spPr>
                <a:xfrm>
                  <a:off x="3472138" y="1875439"/>
                  <a:ext cx="1360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82" name="Entrada de lápiz 281">
                  <a:extLst>
                    <a:ext uri="{FF2B5EF4-FFF2-40B4-BE49-F238E27FC236}">
                      <a16:creationId xmlns:a16="http://schemas.microsoft.com/office/drawing/2014/main" id="{2CF84444-7FE8-4F08-B86C-952DB3F8396D}"/>
                    </a:ext>
                  </a:extLst>
                </p14:cNvPr>
                <p14:cNvContentPartPr/>
                <p14:nvPr/>
              </p14:nvContentPartPr>
              <p14:xfrm>
                <a:off x="3656818" y="2036359"/>
                <a:ext cx="117000" cy="123840"/>
              </p14:xfrm>
            </p:contentPart>
          </mc:Choice>
          <mc:Fallback xmlns="">
            <p:pic>
              <p:nvPicPr>
                <p:cNvPr id="282" name="Entrada de lápiz 281">
                  <a:extLst>
                    <a:ext uri="{FF2B5EF4-FFF2-40B4-BE49-F238E27FC236}">
                      <a16:creationId xmlns:a16="http://schemas.microsoft.com/office/drawing/2014/main" id="{2CF84444-7FE8-4F08-B86C-952DB3F8396D}"/>
                    </a:ext>
                  </a:extLst>
                </p:cNvPr>
                <p:cNvPicPr/>
                <p:nvPr/>
              </p:nvPicPr>
              <p:blipFill>
                <a:blip r:embed="rId175"/>
                <a:stretch>
                  <a:fillRect/>
                </a:stretch>
              </p:blipFill>
              <p:spPr>
                <a:xfrm>
                  <a:off x="3647818" y="2027359"/>
                  <a:ext cx="134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83" name="Entrada de lápiz 282">
                  <a:extLst>
                    <a:ext uri="{FF2B5EF4-FFF2-40B4-BE49-F238E27FC236}">
                      <a16:creationId xmlns:a16="http://schemas.microsoft.com/office/drawing/2014/main" id="{4E507592-037E-4C61-BBE3-BFE2F101EA0D}"/>
                    </a:ext>
                  </a:extLst>
                </p14:cNvPr>
                <p14:cNvContentPartPr/>
                <p14:nvPr/>
              </p14:nvContentPartPr>
              <p14:xfrm>
                <a:off x="3665458" y="2104759"/>
                <a:ext cx="48960" cy="12240"/>
              </p14:xfrm>
            </p:contentPart>
          </mc:Choice>
          <mc:Fallback xmlns="">
            <p:pic>
              <p:nvPicPr>
                <p:cNvPr id="283" name="Entrada de lápiz 282">
                  <a:extLst>
                    <a:ext uri="{FF2B5EF4-FFF2-40B4-BE49-F238E27FC236}">
                      <a16:creationId xmlns:a16="http://schemas.microsoft.com/office/drawing/2014/main" id="{4E507592-037E-4C61-BBE3-BFE2F101EA0D}"/>
                    </a:ext>
                  </a:extLst>
                </p:cNvPr>
                <p:cNvPicPr/>
                <p:nvPr/>
              </p:nvPicPr>
              <p:blipFill>
                <a:blip r:embed="rId177"/>
                <a:stretch>
                  <a:fillRect/>
                </a:stretch>
              </p:blipFill>
              <p:spPr>
                <a:xfrm>
                  <a:off x="3656458" y="2095759"/>
                  <a:ext cx="66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4" name="Entrada de lápiz 283">
                  <a:extLst>
                    <a:ext uri="{FF2B5EF4-FFF2-40B4-BE49-F238E27FC236}">
                      <a16:creationId xmlns:a16="http://schemas.microsoft.com/office/drawing/2014/main" id="{819452FC-FC22-48D8-9851-4485033C3396}"/>
                    </a:ext>
                  </a:extLst>
                </p14:cNvPr>
                <p14:cNvContentPartPr/>
                <p14:nvPr/>
              </p14:nvContentPartPr>
              <p14:xfrm>
                <a:off x="3656098" y="2017999"/>
                <a:ext cx="89640" cy="56880"/>
              </p14:xfrm>
            </p:contentPart>
          </mc:Choice>
          <mc:Fallback xmlns="">
            <p:pic>
              <p:nvPicPr>
                <p:cNvPr id="284" name="Entrada de lápiz 283">
                  <a:extLst>
                    <a:ext uri="{FF2B5EF4-FFF2-40B4-BE49-F238E27FC236}">
                      <a16:creationId xmlns:a16="http://schemas.microsoft.com/office/drawing/2014/main" id="{819452FC-FC22-48D8-9851-4485033C3396}"/>
                    </a:ext>
                  </a:extLst>
                </p:cNvPr>
                <p:cNvPicPr/>
                <p:nvPr/>
              </p:nvPicPr>
              <p:blipFill>
                <a:blip r:embed="rId179"/>
                <a:stretch>
                  <a:fillRect/>
                </a:stretch>
              </p:blipFill>
              <p:spPr>
                <a:xfrm>
                  <a:off x="3647458" y="2009359"/>
                  <a:ext cx="107280" cy="74520"/>
                </a:xfrm>
                <a:prstGeom prst="rect">
                  <a:avLst/>
                </a:prstGeom>
              </p:spPr>
            </p:pic>
          </mc:Fallback>
        </mc:AlternateContent>
      </p:grpSp>
      <p:grpSp>
        <p:nvGrpSpPr>
          <p:cNvPr id="296" name="Grupo 295">
            <a:extLst>
              <a:ext uri="{FF2B5EF4-FFF2-40B4-BE49-F238E27FC236}">
                <a16:creationId xmlns:a16="http://schemas.microsoft.com/office/drawing/2014/main" id="{F1CBD62D-2A89-421F-B0C3-53EDAC70F62C}"/>
              </a:ext>
            </a:extLst>
          </p:cNvPr>
          <p:cNvGrpSpPr/>
          <p:nvPr/>
        </p:nvGrpSpPr>
        <p:grpSpPr>
          <a:xfrm>
            <a:off x="242938" y="2966239"/>
            <a:ext cx="762480" cy="282600"/>
            <a:chOff x="242938" y="2966239"/>
            <a:chExt cx="762480" cy="282600"/>
          </a:xfrm>
        </p:grpSpPr>
        <mc:AlternateContent xmlns:mc="http://schemas.openxmlformats.org/markup-compatibility/2006" xmlns:p14="http://schemas.microsoft.com/office/powerpoint/2010/main">
          <mc:Choice Requires="p14">
            <p:contentPart p14:bwMode="auto" r:id="rId180">
              <p14:nvContentPartPr>
                <p14:cNvPr id="288" name="Entrada de lápiz 287">
                  <a:extLst>
                    <a:ext uri="{FF2B5EF4-FFF2-40B4-BE49-F238E27FC236}">
                      <a16:creationId xmlns:a16="http://schemas.microsoft.com/office/drawing/2014/main" id="{86B21879-4ED5-4779-95C0-B2597CFED09E}"/>
                    </a:ext>
                  </a:extLst>
                </p14:cNvPr>
                <p14:cNvContentPartPr/>
                <p14:nvPr/>
              </p14:nvContentPartPr>
              <p14:xfrm>
                <a:off x="242938" y="2966239"/>
                <a:ext cx="177840" cy="264240"/>
              </p14:xfrm>
            </p:contentPart>
          </mc:Choice>
          <mc:Fallback xmlns="">
            <p:pic>
              <p:nvPicPr>
                <p:cNvPr id="288" name="Entrada de lápiz 287">
                  <a:extLst>
                    <a:ext uri="{FF2B5EF4-FFF2-40B4-BE49-F238E27FC236}">
                      <a16:creationId xmlns:a16="http://schemas.microsoft.com/office/drawing/2014/main" id="{86B21879-4ED5-4779-95C0-B2597CFED09E}"/>
                    </a:ext>
                  </a:extLst>
                </p:cNvPr>
                <p:cNvPicPr/>
                <p:nvPr/>
              </p:nvPicPr>
              <p:blipFill>
                <a:blip r:embed="rId181"/>
                <a:stretch>
                  <a:fillRect/>
                </a:stretch>
              </p:blipFill>
              <p:spPr>
                <a:xfrm>
                  <a:off x="233938" y="2957599"/>
                  <a:ext cx="1954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89" name="Entrada de lápiz 288">
                  <a:extLst>
                    <a:ext uri="{FF2B5EF4-FFF2-40B4-BE49-F238E27FC236}">
                      <a16:creationId xmlns:a16="http://schemas.microsoft.com/office/drawing/2014/main" id="{02214BFF-D035-4A8F-80D0-AE129F9BE260}"/>
                    </a:ext>
                  </a:extLst>
                </p14:cNvPr>
                <p14:cNvContentPartPr/>
                <p14:nvPr/>
              </p14:nvContentPartPr>
              <p14:xfrm>
                <a:off x="469018" y="3139039"/>
                <a:ext cx="114480" cy="94320"/>
              </p14:xfrm>
            </p:contentPart>
          </mc:Choice>
          <mc:Fallback xmlns="">
            <p:pic>
              <p:nvPicPr>
                <p:cNvPr id="289" name="Entrada de lápiz 288">
                  <a:extLst>
                    <a:ext uri="{FF2B5EF4-FFF2-40B4-BE49-F238E27FC236}">
                      <a16:creationId xmlns:a16="http://schemas.microsoft.com/office/drawing/2014/main" id="{02214BFF-D035-4A8F-80D0-AE129F9BE260}"/>
                    </a:ext>
                  </a:extLst>
                </p:cNvPr>
                <p:cNvPicPr/>
                <p:nvPr/>
              </p:nvPicPr>
              <p:blipFill>
                <a:blip r:embed="rId183"/>
                <a:stretch>
                  <a:fillRect/>
                </a:stretch>
              </p:blipFill>
              <p:spPr>
                <a:xfrm>
                  <a:off x="460378" y="3130399"/>
                  <a:ext cx="132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90" name="Entrada de lápiz 289">
                  <a:extLst>
                    <a:ext uri="{FF2B5EF4-FFF2-40B4-BE49-F238E27FC236}">
                      <a16:creationId xmlns:a16="http://schemas.microsoft.com/office/drawing/2014/main" id="{5609007C-1E0B-4B51-9C0B-D18DC04A0534}"/>
                    </a:ext>
                  </a:extLst>
                </p14:cNvPr>
                <p14:cNvContentPartPr/>
                <p14:nvPr/>
              </p14:nvContentPartPr>
              <p14:xfrm>
                <a:off x="628858" y="3156319"/>
                <a:ext cx="130320" cy="92520"/>
              </p14:xfrm>
            </p:contentPart>
          </mc:Choice>
          <mc:Fallback xmlns="">
            <p:pic>
              <p:nvPicPr>
                <p:cNvPr id="290" name="Entrada de lápiz 289">
                  <a:extLst>
                    <a:ext uri="{FF2B5EF4-FFF2-40B4-BE49-F238E27FC236}">
                      <a16:creationId xmlns:a16="http://schemas.microsoft.com/office/drawing/2014/main" id="{5609007C-1E0B-4B51-9C0B-D18DC04A0534}"/>
                    </a:ext>
                  </a:extLst>
                </p:cNvPr>
                <p:cNvPicPr/>
                <p:nvPr/>
              </p:nvPicPr>
              <p:blipFill>
                <a:blip r:embed="rId185"/>
                <a:stretch>
                  <a:fillRect/>
                </a:stretch>
              </p:blipFill>
              <p:spPr>
                <a:xfrm>
                  <a:off x="619858" y="3147679"/>
                  <a:ext cx="147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91" name="Entrada de lápiz 290">
                  <a:extLst>
                    <a:ext uri="{FF2B5EF4-FFF2-40B4-BE49-F238E27FC236}">
                      <a16:creationId xmlns:a16="http://schemas.microsoft.com/office/drawing/2014/main" id="{C63C3319-DBA2-4C3C-8682-FF2174D38A4E}"/>
                    </a:ext>
                  </a:extLst>
                </p14:cNvPr>
                <p14:cNvContentPartPr/>
                <p14:nvPr/>
              </p14:nvContentPartPr>
              <p14:xfrm>
                <a:off x="893458" y="3114559"/>
                <a:ext cx="93240" cy="18000"/>
              </p14:xfrm>
            </p:contentPart>
          </mc:Choice>
          <mc:Fallback xmlns="">
            <p:pic>
              <p:nvPicPr>
                <p:cNvPr id="291" name="Entrada de lápiz 290">
                  <a:extLst>
                    <a:ext uri="{FF2B5EF4-FFF2-40B4-BE49-F238E27FC236}">
                      <a16:creationId xmlns:a16="http://schemas.microsoft.com/office/drawing/2014/main" id="{C63C3319-DBA2-4C3C-8682-FF2174D38A4E}"/>
                    </a:ext>
                  </a:extLst>
                </p:cNvPr>
                <p:cNvPicPr/>
                <p:nvPr/>
              </p:nvPicPr>
              <p:blipFill>
                <a:blip r:embed="rId187"/>
                <a:stretch>
                  <a:fillRect/>
                </a:stretch>
              </p:blipFill>
              <p:spPr>
                <a:xfrm>
                  <a:off x="884458" y="3105919"/>
                  <a:ext cx="110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2" name="Entrada de lápiz 291">
                  <a:extLst>
                    <a:ext uri="{FF2B5EF4-FFF2-40B4-BE49-F238E27FC236}">
                      <a16:creationId xmlns:a16="http://schemas.microsoft.com/office/drawing/2014/main" id="{6D233D2D-E988-4418-9981-EB6FB88DA677}"/>
                    </a:ext>
                  </a:extLst>
                </p14:cNvPr>
                <p14:cNvContentPartPr/>
                <p14:nvPr/>
              </p14:nvContentPartPr>
              <p14:xfrm>
                <a:off x="909298" y="3180799"/>
                <a:ext cx="96120" cy="10800"/>
              </p14:xfrm>
            </p:contentPart>
          </mc:Choice>
          <mc:Fallback xmlns="">
            <p:pic>
              <p:nvPicPr>
                <p:cNvPr id="292" name="Entrada de lápiz 291">
                  <a:extLst>
                    <a:ext uri="{FF2B5EF4-FFF2-40B4-BE49-F238E27FC236}">
                      <a16:creationId xmlns:a16="http://schemas.microsoft.com/office/drawing/2014/main" id="{6D233D2D-E988-4418-9981-EB6FB88DA677}"/>
                    </a:ext>
                  </a:extLst>
                </p:cNvPr>
                <p:cNvPicPr/>
                <p:nvPr/>
              </p:nvPicPr>
              <p:blipFill>
                <a:blip r:embed="rId189"/>
                <a:stretch>
                  <a:fillRect/>
                </a:stretch>
              </p:blipFill>
              <p:spPr>
                <a:xfrm>
                  <a:off x="900658" y="3171799"/>
                  <a:ext cx="113760" cy="28440"/>
                </a:xfrm>
                <a:prstGeom prst="rect">
                  <a:avLst/>
                </a:prstGeom>
              </p:spPr>
            </p:pic>
          </mc:Fallback>
        </mc:AlternateContent>
      </p:grpSp>
      <p:grpSp>
        <p:nvGrpSpPr>
          <p:cNvPr id="328" name="Grupo 327">
            <a:extLst>
              <a:ext uri="{FF2B5EF4-FFF2-40B4-BE49-F238E27FC236}">
                <a16:creationId xmlns:a16="http://schemas.microsoft.com/office/drawing/2014/main" id="{F2211CA2-273F-4CCC-8EB0-CBE378FB9D56}"/>
              </a:ext>
            </a:extLst>
          </p:cNvPr>
          <p:cNvGrpSpPr/>
          <p:nvPr/>
        </p:nvGrpSpPr>
        <p:grpSpPr>
          <a:xfrm>
            <a:off x="1249858" y="3045799"/>
            <a:ext cx="531000" cy="187560"/>
            <a:chOff x="1249858" y="3045799"/>
            <a:chExt cx="531000" cy="187560"/>
          </a:xfrm>
        </p:grpSpPr>
        <mc:AlternateContent xmlns:mc="http://schemas.openxmlformats.org/markup-compatibility/2006" xmlns:p14="http://schemas.microsoft.com/office/powerpoint/2010/main">
          <mc:Choice Requires="p14">
            <p:contentPart p14:bwMode="auto" r:id="rId190">
              <p14:nvContentPartPr>
                <p14:cNvPr id="293" name="Entrada de lápiz 292">
                  <a:extLst>
                    <a:ext uri="{FF2B5EF4-FFF2-40B4-BE49-F238E27FC236}">
                      <a16:creationId xmlns:a16="http://schemas.microsoft.com/office/drawing/2014/main" id="{52D78165-8F3B-45F3-B489-D0B9F9F47A44}"/>
                    </a:ext>
                  </a:extLst>
                </p14:cNvPr>
                <p14:cNvContentPartPr/>
                <p14:nvPr/>
              </p14:nvContentPartPr>
              <p14:xfrm>
                <a:off x="1249858" y="3045799"/>
                <a:ext cx="55800" cy="149040"/>
              </p14:xfrm>
            </p:contentPart>
          </mc:Choice>
          <mc:Fallback xmlns="">
            <p:pic>
              <p:nvPicPr>
                <p:cNvPr id="293" name="Entrada de lápiz 292">
                  <a:extLst>
                    <a:ext uri="{FF2B5EF4-FFF2-40B4-BE49-F238E27FC236}">
                      <a16:creationId xmlns:a16="http://schemas.microsoft.com/office/drawing/2014/main" id="{52D78165-8F3B-45F3-B489-D0B9F9F47A44}"/>
                    </a:ext>
                  </a:extLst>
                </p:cNvPr>
                <p:cNvPicPr/>
                <p:nvPr/>
              </p:nvPicPr>
              <p:blipFill>
                <a:blip r:embed="rId191"/>
                <a:stretch>
                  <a:fillRect/>
                </a:stretch>
              </p:blipFill>
              <p:spPr>
                <a:xfrm>
                  <a:off x="1240858" y="3037159"/>
                  <a:ext cx="73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4" name="Entrada de lápiz 293">
                  <a:extLst>
                    <a:ext uri="{FF2B5EF4-FFF2-40B4-BE49-F238E27FC236}">
                      <a16:creationId xmlns:a16="http://schemas.microsoft.com/office/drawing/2014/main" id="{92B01D90-BA64-4FFF-84E7-2A9AD005938B}"/>
                    </a:ext>
                  </a:extLst>
                </p14:cNvPr>
                <p14:cNvContentPartPr/>
                <p14:nvPr/>
              </p14:nvContentPartPr>
              <p14:xfrm>
                <a:off x="1377298" y="3070279"/>
                <a:ext cx="183600" cy="139320"/>
              </p14:xfrm>
            </p:contentPart>
          </mc:Choice>
          <mc:Fallback xmlns="">
            <p:pic>
              <p:nvPicPr>
                <p:cNvPr id="294" name="Entrada de lápiz 293">
                  <a:extLst>
                    <a:ext uri="{FF2B5EF4-FFF2-40B4-BE49-F238E27FC236}">
                      <a16:creationId xmlns:a16="http://schemas.microsoft.com/office/drawing/2014/main" id="{92B01D90-BA64-4FFF-84E7-2A9AD005938B}"/>
                    </a:ext>
                  </a:extLst>
                </p:cNvPr>
                <p:cNvPicPr/>
                <p:nvPr/>
              </p:nvPicPr>
              <p:blipFill>
                <a:blip r:embed="rId193"/>
                <a:stretch>
                  <a:fillRect/>
                </a:stretch>
              </p:blipFill>
              <p:spPr>
                <a:xfrm>
                  <a:off x="1368298" y="3061639"/>
                  <a:ext cx="201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7" name="Entrada de lápiz 296">
                  <a:extLst>
                    <a:ext uri="{FF2B5EF4-FFF2-40B4-BE49-F238E27FC236}">
                      <a16:creationId xmlns:a16="http://schemas.microsoft.com/office/drawing/2014/main" id="{E87D699C-B1CB-40D0-A912-100D52C36110}"/>
                    </a:ext>
                  </a:extLst>
                </p14:cNvPr>
                <p14:cNvContentPartPr/>
                <p14:nvPr/>
              </p14:nvContentPartPr>
              <p14:xfrm>
                <a:off x="1695898" y="3148759"/>
                <a:ext cx="84960" cy="84600"/>
              </p14:xfrm>
            </p:contentPart>
          </mc:Choice>
          <mc:Fallback xmlns="">
            <p:pic>
              <p:nvPicPr>
                <p:cNvPr id="297" name="Entrada de lápiz 296">
                  <a:extLst>
                    <a:ext uri="{FF2B5EF4-FFF2-40B4-BE49-F238E27FC236}">
                      <a16:creationId xmlns:a16="http://schemas.microsoft.com/office/drawing/2014/main" id="{E87D699C-B1CB-40D0-A912-100D52C36110}"/>
                    </a:ext>
                  </a:extLst>
                </p:cNvPr>
                <p:cNvPicPr/>
                <p:nvPr/>
              </p:nvPicPr>
              <p:blipFill>
                <a:blip r:embed="rId195"/>
                <a:stretch>
                  <a:fillRect/>
                </a:stretch>
              </p:blipFill>
              <p:spPr>
                <a:xfrm>
                  <a:off x="1686898" y="3139759"/>
                  <a:ext cx="102600" cy="102240"/>
                </a:xfrm>
                <a:prstGeom prst="rect">
                  <a:avLst/>
                </a:prstGeom>
              </p:spPr>
            </p:pic>
          </mc:Fallback>
        </mc:AlternateContent>
      </p:grpSp>
      <p:grpSp>
        <p:nvGrpSpPr>
          <p:cNvPr id="327" name="Grupo 326">
            <a:extLst>
              <a:ext uri="{FF2B5EF4-FFF2-40B4-BE49-F238E27FC236}">
                <a16:creationId xmlns:a16="http://schemas.microsoft.com/office/drawing/2014/main" id="{BC61940B-9638-43D8-B36D-D7D36709272A}"/>
              </a:ext>
            </a:extLst>
          </p:cNvPr>
          <p:cNvGrpSpPr/>
          <p:nvPr/>
        </p:nvGrpSpPr>
        <p:grpSpPr>
          <a:xfrm>
            <a:off x="1956178" y="3105919"/>
            <a:ext cx="182520" cy="72360"/>
            <a:chOff x="1956178" y="3105919"/>
            <a:chExt cx="182520" cy="72360"/>
          </a:xfrm>
        </p:grpSpPr>
        <mc:AlternateContent xmlns:mc="http://schemas.openxmlformats.org/markup-compatibility/2006" xmlns:p14="http://schemas.microsoft.com/office/powerpoint/2010/main">
          <mc:Choice Requires="p14">
            <p:contentPart p14:bwMode="auto" r:id="rId196">
              <p14:nvContentPartPr>
                <p14:cNvPr id="298" name="Entrada de lápiz 297">
                  <a:extLst>
                    <a:ext uri="{FF2B5EF4-FFF2-40B4-BE49-F238E27FC236}">
                      <a16:creationId xmlns:a16="http://schemas.microsoft.com/office/drawing/2014/main" id="{488946D8-6DFC-4D10-9674-E51992FFC79A}"/>
                    </a:ext>
                  </a:extLst>
                </p14:cNvPr>
                <p14:cNvContentPartPr/>
                <p14:nvPr/>
              </p14:nvContentPartPr>
              <p14:xfrm>
                <a:off x="1956178" y="3105919"/>
                <a:ext cx="163080" cy="20520"/>
              </p14:xfrm>
            </p:contentPart>
          </mc:Choice>
          <mc:Fallback xmlns="">
            <p:pic>
              <p:nvPicPr>
                <p:cNvPr id="298" name="Entrada de lápiz 297">
                  <a:extLst>
                    <a:ext uri="{FF2B5EF4-FFF2-40B4-BE49-F238E27FC236}">
                      <a16:creationId xmlns:a16="http://schemas.microsoft.com/office/drawing/2014/main" id="{488946D8-6DFC-4D10-9674-E51992FFC79A}"/>
                    </a:ext>
                  </a:extLst>
                </p:cNvPr>
                <p:cNvPicPr/>
                <p:nvPr/>
              </p:nvPicPr>
              <p:blipFill>
                <a:blip r:embed="rId197"/>
                <a:stretch>
                  <a:fillRect/>
                </a:stretch>
              </p:blipFill>
              <p:spPr>
                <a:xfrm>
                  <a:off x="1947538" y="3096919"/>
                  <a:ext cx="180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99" name="Entrada de lápiz 298">
                  <a:extLst>
                    <a:ext uri="{FF2B5EF4-FFF2-40B4-BE49-F238E27FC236}">
                      <a16:creationId xmlns:a16="http://schemas.microsoft.com/office/drawing/2014/main" id="{4C5EF783-9B73-45D4-BBBC-7E26CED6633A}"/>
                    </a:ext>
                  </a:extLst>
                </p14:cNvPr>
                <p14:cNvContentPartPr/>
                <p14:nvPr/>
              </p14:nvContentPartPr>
              <p14:xfrm>
                <a:off x="2015938" y="3169999"/>
                <a:ext cx="122760" cy="8280"/>
              </p14:xfrm>
            </p:contentPart>
          </mc:Choice>
          <mc:Fallback xmlns="">
            <p:pic>
              <p:nvPicPr>
                <p:cNvPr id="299" name="Entrada de lápiz 298">
                  <a:extLst>
                    <a:ext uri="{FF2B5EF4-FFF2-40B4-BE49-F238E27FC236}">
                      <a16:creationId xmlns:a16="http://schemas.microsoft.com/office/drawing/2014/main" id="{4C5EF783-9B73-45D4-BBBC-7E26CED6633A}"/>
                    </a:ext>
                  </a:extLst>
                </p:cNvPr>
                <p:cNvPicPr/>
                <p:nvPr/>
              </p:nvPicPr>
              <p:blipFill>
                <a:blip r:embed="rId199"/>
                <a:stretch>
                  <a:fillRect/>
                </a:stretch>
              </p:blipFill>
              <p:spPr>
                <a:xfrm>
                  <a:off x="2007298" y="3160999"/>
                  <a:ext cx="140400" cy="25920"/>
                </a:xfrm>
                <a:prstGeom prst="rect">
                  <a:avLst/>
                </a:prstGeom>
              </p:spPr>
            </p:pic>
          </mc:Fallback>
        </mc:AlternateContent>
      </p:grpSp>
      <p:grpSp>
        <p:nvGrpSpPr>
          <p:cNvPr id="326" name="Grupo 325">
            <a:extLst>
              <a:ext uri="{FF2B5EF4-FFF2-40B4-BE49-F238E27FC236}">
                <a16:creationId xmlns:a16="http://schemas.microsoft.com/office/drawing/2014/main" id="{030B5028-A5CD-472A-A6BA-51E35912D4F5}"/>
              </a:ext>
            </a:extLst>
          </p:cNvPr>
          <p:cNvGrpSpPr/>
          <p:nvPr/>
        </p:nvGrpSpPr>
        <p:grpSpPr>
          <a:xfrm>
            <a:off x="2392138" y="3000799"/>
            <a:ext cx="1055520" cy="239760"/>
            <a:chOff x="2392138" y="3000799"/>
            <a:chExt cx="1055520" cy="239760"/>
          </a:xfrm>
        </p:grpSpPr>
        <mc:AlternateContent xmlns:mc="http://schemas.openxmlformats.org/markup-compatibility/2006" xmlns:p14="http://schemas.microsoft.com/office/powerpoint/2010/main">
          <mc:Choice Requires="p14">
            <p:contentPart p14:bwMode="auto" r:id="rId200">
              <p14:nvContentPartPr>
                <p14:cNvPr id="300" name="Entrada de lápiz 299">
                  <a:extLst>
                    <a:ext uri="{FF2B5EF4-FFF2-40B4-BE49-F238E27FC236}">
                      <a16:creationId xmlns:a16="http://schemas.microsoft.com/office/drawing/2014/main" id="{DE31DF36-1102-49AF-B670-0C95C1745442}"/>
                    </a:ext>
                  </a:extLst>
                </p14:cNvPr>
                <p14:cNvContentPartPr/>
                <p14:nvPr/>
              </p14:nvContentPartPr>
              <p14:xfrm>
                <a:off x="2392138" y="3013399"/>
                <a:ext cx="212400" cy="189360"/>
              </p14:xfrm>
            </p:contentPart>
          </mc:Choice>
          <mc:Fallback xmlns="">
            <p:pic>
              <p:nvPicPr>
                <p:cNvPr id="300" name="Entrada de lápiz 299">
                  <a:extLst>
                    <a:ext uri="{FF2B5EF4-FFF2-40B4-BE49-F238E27FC236}">
                      <a16:creationId xmlns:a16="http://schemas.microsoft.com/office/drawing/2014/main" id="{DE31DF36-1102-49AF-B670-0C95C1745442}"/>
                    </a:ext>
                  </a:extLst>
                </p:cNvPr>
                <p:cNvPicPr/>
                <p:nvPr/>
              </p:nvPicPr>
              <p:blipFill>
                <a:blip r:embed="rId201"/>
                <a:stretch>
                  <a:fillRect/>
                </a:stretch>
              </p:blipFill>
              <p:spPr>
                <a:xfrm>
                  <a:off x="2383138" y="3004759"/>
                  <a:ext cx="230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01" name="Entrada de lápiz 300">
                  <a:extLst>
                    <a:ext uri="{FF2B5EF4-FFF2-40B4-BE49-F238E27FC236}">
                      <a16:creationId xmlns:a16="http://schemas.microsoft.com/office/drawing/2014/main" id="{56BBBB1C-239B-4FBC-BAEB-F170DA3E5C2C}"/>
                    </a:ext>
                  </a:extLst>
                </p14:cNvPr>
                <p14:cNvContentPartPr/>
                <p14:nvPr/>
              </p14:nvContentPartPr>
              <p14:xfrm>
                <a:off x="2644858" y="3160639"/>
                <a:ext cx="148320" cy="79920"/>
              </p14:xfrm>
            </p:contentPart>
          </mc:Choice>
          <mc:Fallback xmlns="">
            <p:pic>
              <p:nvPicPr>
                <p:cNvPr id="301" name="Entrada de lápiz 300">
                  <a:extLst>
                    <a:ext uri="{FF2B5EF4-FFF2-40B4-BE49-F238E27FC236}">
                      <a16:creationId xmlns:a16="http://schemas.microsoft.com/office/drawing/2014/main" id="{56BBBB1C-239B-4FBC-BAEB-F170DA3E5C2C}"/>
                    </a:ext>
                  </a:extLst>
                </p:cNvPr>
                <p:cNvPicPr/>
                <p:nvPr/>
              </p:nvPicPr>
              <p:blipFill>
                <a:blip r:embed="rId203"/>
                <a:stretch>
                  <a:fillRect/>
                </a:stretch>
              </p:blipFill>
              <p:spPr>
                <a:xfrm>
                  <a:off x="2635858" y="3151999"/>
                  <a:ext cx="165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02" name="Entrada de lápiz 301">
                  <a:extLst>
                    <a:ext uri="{FF2B5EF4-FFF2-40B4-BE49-F238E27FC236}">
                      <a16:creationId xmlns:a16="http://schemas.microsoft.com/office/drawing/2014/main" id="{87053672-B93E-437A-BFC0-E832FAE6AE8D}"/>
                    </a:ext>
                  </a:extLst>
                </p14:cNvPr>
                <p14:cNvContentPartPr/>
                <p14:nvPr/>
              </p14:nvContentPartPr>
              <p14:xfrm>
                <a:off x="2960578" y="3177199"/>
                <a:ext cx="22680" cy="11880"/>
              </p14:xfrm>
            </p:contentPart>
          </mc:Choice>
          <mc:Fallback xmlns="">
            <p:pic>
              <p:nvPicPr>
                <p:cNvPr id="302" name="Entrada de lápiz 301">
                  <a:extLst>
                    <a:ext uri="{FF2B5EF4-FFF2-40B4-BE49-F238E27FC236}">
                      <a16:creationId xmlns:a16="http://schemas.microsoft.com/office/drawing/2014/main" id="{87053672-B93E-437A-BFC0-E832FAE6AE8D}"/>
                    </a:ext>
                  </a:extLst>
                </p:cNvPr>
                <p:cNvPicPr/>
                <p:nvPr/>
              </p:nvPicPr>
              <p:blipFill>
                <a:blip r:embed="rId205"/>
                <a:stretch>
                  <a:fillRect/>
                </a:stretch>
              </p:blipFill>
              <p:spPr>
                <a:xfrm>
                  <a:off x="2951938" y="3168199"/>
                  <a:ext cx="40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03" name="Entrada de lápiz 302">
                  <a:extLst>
                    <a:ext uri="{FF2B5EF4-FFF2-40B4-BE49-F238E27FC236}">
                      <a16:creationId xmlns:a16="http://schemas.microsoft.com/office/drawing/2014/main" id="{3EE241F5-0488-4B1A-BDDE-E0F6523D52EE}"/>
                    </a:ext>
                  </a:extLst>
                </p14:cNvPr>
                <p14:cNvContentPartPr/>
                <p14:nvPr/>
              </p14:nvContentPartPr>
              <p14:xfrm>
                <a:off x="3119698" y="3000799"/>
                <a:ext cx="169200" cy="148320"/>
              </p14:xfrm>
            </p:contentPart>
          </mc:Choice>
          <mc:Fallback xmlns="">
            <p:pic>
              <p:nvPicPr>
                <p:cNvPr id="303" name="Entrada de lápiz 302">
                  <a:extLst>
                    <a:ext uri="{FF2B5EF4-FFF2-40B4-BE49-F238E27FC236}">
                      <a16:creationId xmlns:a16="http://schemas.microsoft.com/office/drawing/2014/main" id="{3EE241F5-0488-4B1A-BDDE-E0F6523D52EE}"/>
                    </a:ext>
                  </a:extLst>
                </p:cNvPr>
                <p:cNvPicPr/>
                <p:nvPr/>
              </p:nvPicPr>
              <p:blipFill>
                <a:blip r:embed="rId207"/>
                <a:stretch>
                  <a:fillRect/>
                </a:stretch>
              </p:blipFill>
              <p:spPr>
                <a:xfrm>
                  <a:off x="3111058" y="2991799"/>
                  <a:ext cx="186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04" name="Entrada de lápiz 303">
                  <a:extLst>
                    <a:ext uri="{FF2B5EF4-FFF2-40B4-BE49-F238E27FC236}">
                      <a16:creationId xmlns:a16="http://schemas.microsoft.com/office/drawing/2014/main" id="{B83A5E85-BE8F-4037-B6B4-4E4908BCCE83}"/>
                    </a:ext>
                  </a:extLst>
                </p14:cNvPr>
                <p14:cNvContentPartPr/>
                <p14:nvPr/>
              </p14:nvContentPartPr>
              <p14:xfrm>
                <a:off x="3336058" y="3114199"/>
                <a:ext cx="111600" cy="83880"/>
              </p14:xfrm>
            </p:contentPart>
          </mc:Choice>
          <mc:Fallback xmlns="">
            <p:pic>
              <p:nvPicPr>
                <p:cNvPr id="304" name="Entrada de lápiz 303">
                  <a:extLst>
                    <a:ext uri="{FF2B5EF4-FFF2-40B4-BE49-F238E27FC236}">
                      <a16:creationId xmlns:a16="http://schemas.microsoft.com/office/drawing/2014/main" id="{B83A5E85-BE8F-4037-B6B4-4E4908BCCE83}"/>
                    </a:ext>
                  </a:extLst>
                </p:cNvPr>
                <p:cNvPicPr/>
                <p:nvPr/>
              </p:nvPicPr>
              <p:blipFill>
                <a:blip r:embed="rId209"/>
                <a:stretch>
                  <a:fillRect/>
                </a:stretch>
              </p:blipFill>
              <p:spPr>
                <a:xfrm>
                  <a:off x="3327418" y="3105559"/>
                  <a:ext cx="129240" cy="101520"/>
                </a:xfrm>
                <a:prstGeom prst="rect">
                  <a:avLst/>
                </a:prstGeom>
              </p:spPr>
            </p:pic>
          </mc:Fallback>
        </mc:AlternateContent>
      </p:grpSp>
      <p:grpSp>
        <p:nvGrpSpPr>
          <p:cNvPr id="325" name="Grupo 324">
            <a:extLst>
              <a:ext uri="{FF2B5EF4-FFF2-40B4-BE49-F238E27FC236}">
                <a16:creationId xmlns:a16="http://schemas.microsoft.com/office/drawing/2014/main" id="{75BAAB24-44C1-49CF-99B6-6ED12B69997E}"/>
              </a:ext>
            </a:extLst>
          </p:cNvPr>
          <p:cNvGrpSpPr/>
          <p:nvPr/>
        </p:nvGrpSpPr>
        <p:grpSpPr>
          <a:xfrm>
            <a:off x="3681658" y="2913319"/>
            <a:ext cx="788040" cy="282600"/>
            <a:chOff x="3681658" y="2913319"/>
            <a:chExt cx="788040" cy="282600"/>
          </a:xfrm>
        </p:grpSpPr>
        <mc:AlternateContent xmlns:mc="http://schemas.openxmlformats.org/markup-compatibility/2006" xmlns:p14="http://schemas.microsoft.com/office/powerpoint/2010/main">
          <mc:Choice Requires="p14">
            <p:contentPart p14:bwMode="auto" r:id="rId210">
              <p14:nvContentPartPr>
                <p14:cNvPr id="305" name="Entrada de lápiz 304">
                  <a:extLst>
                    <a:ext uri="{FF2B5EF4-FFF2-40B4-BE49-F238E27FC236}">
                      <a16:creationId xmlns:a16="http://schemas.microsoft.com/office/drawing/2014/main" id="{B2E0679F-5B5B-4C25-A9E3-5A437D9591D1}"/>
                    </a:ext>
                  </a:extLst>
                </p14:cNvPr>
                <p14:cNvContentPartPr/>
                <p14:nvPr/>
              </p14:nvContentPartPr>
              <p14:xfrm>
                <a:off x="3741778" y="3055879"/>
                <a:ext cx="20160" cy="82800"/>
              </p14:xfrm>
            </p:contentPart>
          </mc:Choice>
          <mc:Fallback xmlns="">
            <p:pic>
              <p:nvPicPr>
                <p:cNvPr id="305" name="Entrada de lápiz 304">
                  <a:extLst>
                    <a:ext uri="{FF2B5EF4-FFF2-40B4-BE49-F238E27FC236}">
                      <a16:creationId xmlns:a16="http://schemas.microsoft.com/office/drawing/2014/main" id="{B2E0679F-5B5B-4C25-A9E3-5A437D9591D1}"/>
                    </a:ext>
                  </a:extLst>
                </p:cNvPr>
                <p:cNvPicPr/>
                <p:nvPr/>
              </p:nvPicPr>
              <p:blipFill>
                <a:blip r:embed="rId211"/>
                <a:stretch>
                  <a:fillRect/>
                </a:stretch>
              </p:blipFill>
              <p:spPr>
                <a:xfrm>
                  <a:off x="3732778" y="3046879"/>
                  <a:ext cx="37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06" name="Entrada de lápiz 305">
                  <a:extLst>
                    <a:ext uri="{FF2B5EF4-FFF2-40B4-BE49-F238E27FC236}">
                      <a16:creationId xmlns:a16="http://schemas.microsoft.com/office/drawing/2014/main" id="{5F6B6BB8-67AF-4B1B-AC58-57926DCC8B5E}"/>
                    </a:ext>
                  </a:extLst>
                </p14:cNvPr>
                <p14:cNvContentPartPr/>
                <p14:nvPr/>
              </p14:nvContentPartPr>
              <p14:xfrm>
                <a:off x="3681658" y="3112039"/>
                <a:ext cx="126360" cy="15480"/>
              </p14:xfrm>
            </p:contentPart>
          </mc:Choice>
          <mc:Fallback xmlns="">
            <p:pic>
              <p:nvPicPr>
                <p:cNvPr id="306" name="Entrada de lápiz 305">
                  <a:extLst>
                    <a:ext uri="{FF2B5EF4-FFF2-40B4-BE49-F238E27FC236}">
                      <a16:creationId xmlns:a16="http://schemas.microsoft.com/office/drawing/2014/main" id="{5F6B6BB8-67AF-4B1B-AC58-57926DCC8B5E}"/>
                    </a:ext>
                  </a:extLst>
                </p:cNvPr>
                <p:cNvPicPr/>
                <p:nvPr/>
              </p:nvPicPr>
              <p:blipFill>
                <a:blip r:embed="rId213"/>
                <a:stretch>
                  <a:fillRect/>
                </a:stretch>
              </p:blipFill>
              <p:spPr>
                <a:xfrm>
                  <a:off x="3673018" y="3103399"/>
                  <a:ext cx="144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07" name="Entrada de lápiz 306">
                  <a:extLst>
                    <a:ext uri="{FF2B5EF4-FFF2-40B4-BE49-F238E27FC236}">
                      <a16:creationId xmlns:a16="http://schemas.microsoft.com/office/drawing/2014/main" id="{10FADF76-9502-4826-B926-C62241FABD0C}"/>
                    </a:ext>
                  </a:extLst>
                </p14:cNvPr>
                <p14:cNvContentPartPr/>
                <p14:nvPr/>
              </p14:nvContentPartPr>
              <p14:xfrm>
                <a:off x="3879298" y="2913319"/>
                <a:ext cx="202680" cy="221760"/>
              </p14:xfrm>
            </p:contentPart>
          </mc:Choice>
          <mc:Fallback xmlns="">
            <p:pic>
              <p:nvPicPr>
                <p:cNvPr id="307" name="Entrada de lápiz 306">
                  <a:extLst>
                    <a:ext uri="{FF2B5EF4-FFF2-40B4-BE49-F238E27FC236}">
                      <a16:creationId xmlns:a16="http://schemas.microsoft.com/office/drawing/2014/main" id="{10FADF76-9502-4826-B926-C62241FABD0C}"/>
                    </a:ext>
                  </a:extLst>
                </p:cNvPr>
                <p:cNvPicPr/>
                <p:nvPr/>
              </p:nvPicPr>
              <p:blipFill>
                <a:blip r:embed="rId215"/>
                <a:stretch>
                  <a:fillRect/>
                </a:stretch>
              </p:blipFill>
              <p:spPr>
                <a:xfrm>
                  <a:off x="3870298" y="2904319"/>
                  <a:ext cx="220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08" name="Entrada de lápiz 307">
                  <a:extLst>
                    <a:ext uri="{FF2B5EF4-FFF2-40B4-BE49-F238E27FC236}">
                      <a16:creationId xmlns:a16="http://schemas.microsoft.com/office/drawing/2014/main" id="{0C538816-2640-4592-B01B-7FBE5BF6FE5D}"/>
                    </a:ext>
                  </a:extLst>
                </p14:cNvPr>
                <p14:cNvContentPartPr/>
                <p14:nvPr/>
              </p14:nvContentPartPr>
              <p14:xfrm>
                <a:off x="4108978" y="3072799"/>
                <a:ext cx="158760" cy="98280"/>
              </p14:xfrm>
            </p:contentPart>
          </mc:Choice>
          <mc:Fallback xmlns="">
            <p:pic>
              <p:nvPicPr>
                <p:cNvPr id="308" name="Entrada de lápiz 307">
                  <a:extLst>
                    <a:ext uri="{FF2B5EF4-FFF2-40B4-BE49-F238E27FC236}">
                      <a16:creationId xmlns:a16="http://schemas.microsoft.com/office/drawing/2014/main" id="{0C538816-2640-4592-B01B-7FBE5BF6FE5D}"/>
                    </a:ext>
                  </a:extLst>
                </p:cNvPr>
                <p:cNvPicPr/>
                <p:nvPr/>
              </p:nvPicPr>
              <p:blipFill>
                <a:blip r:embed="rId217"/>
                <a:stretch>
                  <a:fillRect/>
                </a:stretch>
              </p:blipFill>
              <p:spPr>
                <a:xfrm>
                  <a:off x="4099978" y="3064159"/>
                  <a:ext cx="176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09" name="Entrada de lápiz 308">
                  <a:extLst>
                    <a:ext uri="{FF2B5EF4-FFF2-40B4-BE49-F238E27FC236}">
                      <a16:creationId xmlns:a16="http://schemas.microsoft.com/office/drawing/2014/main" id="{EDE7838B-32F5-4E33-914B-EE611DEF7CBD}"/>
                    </a:ext>
                  </a:extLst>
                </p14:cNvPr>
                <p14:cNvContentPartPr/>
                <p14:nvPr/>
              </p14:nvContentPartPr>
              <p14:xfrm>
                <a:off x="4308058" y="3102319"/>
                <a:ext cx="161640" cy="93600"/>
              </p14:xfrm>
            </p:contentPart>
          </mc:Choice>
          <mc:Fallback xmlns="">
            <p:pic>
              <p:nvPicPr>
                <p:cNvPr id="309" name="Entrada de lápiz 308">
                  <a:extLst>
                    <a:ext uri="{FF2B5EF4-FFF2-40B4-BE49-F238E27FC236}">
                      <a16:creationId xmlns:a16="http://schemas.microsoft.com/office/drawing/2014/main" id="{EDE7838B-32F5-4E33-914B-EE611DEF7CBD}"/>
                    </a:ext>
                  </a:extLst>
                </p:cNvPr>
                <p:cNvPicPr/>
                <p:nvPr/>
              </p:nvPicPr>
              <p:blipFill>
                <a:blip r:embed="rId219"/>
                <a:stretch>
                  <a:fillRect/>
                </a:stretch>
              </p:blipFill>
              <p:spPr>
                <a:xfrm>
                  <a:off x="4299418" y="3093679"/>
                  <a:ext cx="179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10" name="Entrada de lápiz 309">
                  <a:extLst>
                    <a:ext uri="{FF2B5EF4-FFF2-40B4-BE49-F238E27FC236}">
                      <a16:creationId xmlns:a16="http://schemas.microsoft.com/office/drawing/2014/main" id="{347E6C97-A73E-45BE-A2FC-3EE60A013100}"/>
                    </a:ext>
                  </a:extLst>
                </p14:cNvPr>
                <p14:cNvContentPartPr/>
                <p14:nvPr/>
              </p14:nvContentPartPr>
              <p14:xfrm>
                <a:off x="4336138" y="3105919"/>
                <a:ext cx="123480" cy="55800"/>
              </p14:xfrm>
            </p:contentPart>
          </mc:Choice>
          <mc:Fallback xmlns="">
            <p:pic>
              <p:nvPicPr>
                <p:cNvPr id="310" name="Entrada de lápiz 309">
                  <a:extLst>
                    <a:ext uri="{FF2B5EF4-FFF2-40B4-BE49-F238E27FC236}">
                      <a16:creationId xmlns:a16="http://schemas.microsoft.com/office/drawing/2014/main" id="{347E6C97-A73E-45BE-A2FC-3EE60A013100}"/>
                    </a:ext>
                  </a:extLst>
                </p:cNvPr>
                <p:cNvPicPr/>
                <p:nvPr/>
              </p:nvPicPr>
              <p:blipFill>
                <a:blip r:embed="rId221"/>
                <a:stretch>
                  <a:fillRect/>
                </a:stretch>
              </p:blipFill>
              <p:spPr>
                <a:xfrm>
                  <a:off x="4327498" y="3096919"/>
                  <a:ext cx="141120" cy="73440"/>
                </a:xfrm>
                <a:prstGeom prst="rect">
                  <a:avLst/>
                </a:prstGeom>
              </p:spPr>
            </p:pic>
          </mc:Fallback>
        </mc:AlternateContent>
      </p:grpSp>
      <p:grpSp>
        <p:nvGrpSpPr>
          <p:cNvPr id="324" name="Grupo 323">
            <a:extLst>
              <a:ext uri="{FF2B5EF4-FFF2-40B4-BE49-F238E27FC236}">
                <a16:creationId xmlns:a16="http://schemas.microsoft.com/office/drawing/2014/main" id="{4DD898CD-523F-43E3-AB99-FA86AC703565}"/>
              </a:ext>
            </a:extLst>
          </p:cNvPr>
          <p:cNvGrpSpPr/>
          <p:nvPr/>
        </p:nvGrpSpPr>
        <p:grpSpPr>
          <a:xfrm>
            <a:off x="4720258" y="3012679"/>
            <a:ext cx="149040" cy="84240"/>
            <a:chOff x="4720258" y="3012679"/>
            <a:chExt cx="149040" cy="84240"/>
          </a:xfrm>
        </p:grpSpPr>
        <mc:AlternateContent xmlns:mc="http://schemas.openxmlformats.org/markup-compatibility/2006" xmlns:p14="http://schemas.microsoft.com/office/powerpoint/2010/main">
          <mc:Choice Requires="p14">
            <p:contentPart p14:bwMode="auto" r:id="rId222">
              <p14:nvContentPartPr>
                <p14:cNvPr id="311" name="Entrada de lápiz 310">
                  <a:extLst>
                    <a:ext uri="{FF2B5EF4-FFF2-40B4-BE49-F238E27FC236}">
                      <a16:creationId xmlns:a16="http://schemas.microsoft.com/office/drawing/2014/main" id="{BCC17F94-3F8B-41A0-8B68-E4051F070B77}"/>
                    </a:ext>
                  </a:extLst>
                </p14:cNvPr>
                <p14:cNvContentPartPr/>
                <p14:nvPr/>
              </p14:nvContentPartPr>
              <p14:xfrm>
                <a:off x="4809538" y="3012679"/>
                <a:ext cx="23040" cy="84240"/>
              </p14:xfrm>
            </p:contentPart>
          </mc:Choice>
          <mc:Fallback xmlns="">
            <p:pic>
              <p:nvPicPr>
                <p:cNvPr id="311" name="Entrada de lápiz 310">
                  <a:extLst>
                    <a:ext uri="{FF2B5EF4-FFF2-40B4-BE49-F238E27FC236}">
                      <a16:creationId xmlns:a16="http://schemas.microsoft.com/office/drawing/2014/main" id="{BCC17F94-3F8B-41A0-8B68-E4051F070B77}"/>
                    </a:ext>
                  </a:extLst>
                </p:cNvPr>
                <p:cNvPicPr/>
                <p:nvPr/>
              </p:nvPicPr>
              <p:blipFill>
                <a:blip r:embed="rId223"/>
                <a:stretch>
                  <a:fillRect/>
                </a:stretch>
              </p:blipFill>
              <p:spPr>
                <a:xfrm>
                  <a:off x="4800538" y="3004039"/>
                  <a:ext cx="40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12" name="Entrada de lápiz 311">
                  <a:extLst>
                    <a:ext uri="{FF2B5EF4-FFF2-40B4-BE49-F238E27FC236}">
                      <a16:creationId xmlns:a16="http://schemas.microsoft.com/office/drawing/2014/main" id="{EF240068-DC05-4BE8-95C8-87E20733276E}"/>
                    </a:ext>
                  </a:extLst>
                </p14:cNvPr>
                <p14:cNvContentPartPr/>
                <p14:nvPr/>
              </p14:nvContentPartPr>
              <p14:xfrm>
                <a:off x="4720258" y="3071359"/>
                <a:ext cx="149040" cy="17640"/>
              </p14:xfrm>
            </p:contentPart>
          </mc:Choice>
          <mc:Fallback xmlns="">
            <p:pic>
              <p:nvPicPr>
                <p:cNvPr id="312" name="Entrada de lápiz 311">
                  <a:extLst>
                    <a:ext uri="{FF2B5EF4-FFF2-40B4-BE49-F238E27FC236}">
                      <a16:creationId xmlns:a16="http://schemas.microsoft.com/office/drawing/2014/main" id="{EF240068-DC05-4BE8-95C8-87E20733276E}"/>
                    </a:ext>
                  </a:extLst>
                </p:cNvPr>
                <p:cNvPicPr/>
                <p:nvPr/>
              </p:nvPicPr>
              <p:blipFill>
                <a:blip r:embed="rId225"/>
                <a:stretch>
                  <a:fillRect/>
                </a:stretch>
              </p:blipFill>
              <p:spPr>
                <a:xfrm>
                  <a:off x="4711618" y="3062359"/>
                  <a:ext cx="166680" cy="35280"/>
                </a:xfrm>
                <a:prstGeom prst="rect">
                  <a:avLst/>
                </a:prstGeom>
              </p:spPr>
            </p:pic>
          </mc:Fallback>
        </mc:AlternateContent>
      </p:grpSp>
      <p:grpSp>
        <p:nvGrpSpPr>
          <p:cNvPr id="323" name="Grupo 322">
            <a:extLst>
              <a:ext uri="{FF2B5EF4-FFF2-40B4-BE49-F238E27FC236}">
                <a16:creationId xmlns:a16="http://schemas.microsoft.com/office/drawing/2014/main" id="{B3BF8A1D-6AAA-43C0-9C41-DCB4B9CA911D}"/>
              </a:ext>
            </a:extLst>
          </p:cNvPr>
          <p:cNvGrpSpPr/>
          <p:nvPr/>
        </p:nvGrpSpPr>
        <p:grpSpPr>
          <a:xfrm>
            <a:off x="5054698" y="2909719"/>
            <a:ext cx="639360" cy="248400"/>
            <a:chOff x="5054698" y="2909719"/>
            <a:chExt cx="639360" cy="248400"/>
          </a:xfrm>
        </p:grpSpPr>
        <mc:AlternateContent xmlns:mc="http://schemas.openxmlformats.org/markup-compatibility/2006" xmlns:p14="http://schemas.microsoft.com/office/powerpoint/2010/main">
          <mc:Choice Requires="p14">
            <p:contentPart p14:bwMode="auto" r:id="rId226">
              <p14:nvContentPartPr>
                <p14:cNvPr id="313" name="Entrada de lápiz 312">
                  <a:extLst>
                    <a:ext uri="{FF2B5EF4-FFF2-40B4-BE49-F238E27FC236}">
                      <a16:creationId xmlns:a16="http://schemas.microsoft.com/office/drawing/2014/main" id="{289CA099-A394-4F7A-8A92-8FE6CB6662C1}"/>
                    </a:ext>
                  </a:extLst>
                </p14:cNvPr>
                <p14:cNvContentPartPr/>
                <p14:nvPr/>
              </p14:nvContentPartPr>
              <p14:xfrm>
                <a:off x="5054698" y="2909719"/>
                <a:ext cx="301680" cy="199800"/>
              </p14:xfrm>
            </p:contentPart>
          </mc:Choice>
          <mc:Fallback xmlns="">
            <p:pic>
              <p:nvPicPr>
                <p:cNvPr id="313" name="Entrada de lápiz 312">
                  <a:extLst>
                    <a:ext uri="{FF2B5EF4-FFF2-40B4-BE49-F238E27FC236}">
                      <a16:creationId xmlns:a16="http://schemas.microsoft.com/office/drawing/2014/main" id="{289CA099-A394-4F7A-8A92-8FE6CB6662C1}"/>
                    </a:ext>
                  </a:extLst>
                </p:cNvPr>
                <p:cNvPicPr/>
                <p:nvPr/>
              </p:nvPicPr>
              <p:blipFill>
                <a:blip r:embed="rId227"/>
                <a:stretch>
                  <a:fillRect/>
                </a:stretch>
              </p:blipFill>
              <p:spPr>
                <a:xfrm>
                  <a:off x="5045698" y="2901079"/>
                  <a:ext cx="319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14" name="Entrada de lápiz 313">
                  <a:extLst>
                    <a:ext uri="{FF2B5EF4-FFF2-40B4-BE49-F238E27FC236}">
                      <a16:creationId xmlns:a16="http://schemas.microsoft.com/office/drawing/2014/main" id="{59055267-C624-4D05-A0B4-A3186E89C006}"/>
                    </a:ext>
                  </a:extLst>
                </p14:cNvPr>
                <p14:cNvContentPartPr/>
                <p14:nvPr/>
              </p14:nvContentPartPr>
              <p14:xfrm>
                <a:off x="5383378" y="3066319"/>
                <a:ext cx="150480" cy="91800"/>
              </p14:xfrm>
            </p:contentPart>
          </mc:Choice>
          <mc:Fallback xmlns="">
            <p:pic>
              <p:nvPicPr>
                <p:cNvPr id="314" name="Entrada de lápiz 313">
                  <a:extLst>
                    <a:ext uri="{FF2B5EF4-FFF2-40B4-BE49-F238E27FC236}">
                      <a16:creationId xmlns:a16="http://schemas.microsoft.com/office/drawing/2014/main" id="{59055267-C624-4D05-A0B4-A3186E89C006}"/>
                    </a:ext>
                  </a:extLst>
                </p:cNvPr>
                <p:cNvPicPr/>
                <p:nvPr/>
              </p:nvPicPr>
              <p:blipFill>
                <a:blip r:embed="rId229"/>
                <a:stretch>
                  <a:fillRect/>
                </a:stretch>
              </p:blipFill>
              <p:spPr>
                <a:xfrm>
                  <a:off x="5374738" y="3057319"/>
                  <a:ext cx="168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15" name="Entrada de lápiz 314">
                  <a:extLst>
                    <a:ext uri="{FF2B5EF4-FFF2-40B4-BE49-F238E27FC236}">
                      <a16:creationId xmlns:a16="http://schemas.microsoft.com/office/drawing/2014/main" id="{10760F18-6D2F-4B8B-AA35-B47798B74D5C}"/>
                    </a:ext>
                  </a:extLst>
                </p14:cNvPr>
                <p14:cNvContentPartPr/>
                <p14:nvPr/>
              </p14:nvContentPartPr>
              <p14:xfrm>
                <a:off x="5353498" y="3103039"/>
                <a:ext cx="87120" cy="14040"/>
              </p14:xfrm>
            </p:contentPart>
          </mc:Choice>
          <mc:Fallback xmlns="">
            <p:pic>
              <p:nvPicPr>
                <p:cNvPr id="315" name="Entrada de lápiz 314">
                  <a:extLst>
                    <a:ext uri="{FF2B5EF4-FFF2-40B4-BE49-F238E27FC236}">
                      <a16:creationId xmlns:a16="http://schemas.microsoft.com/office/drawing/2014/main" id="{10760F18-6D2F-4B8B-AA35-B47798B74D5C}"/>
                    </a:ext>
                  </a:extLst>
                </p:cNvPr>
                <p:cNvPicPr/>
                <p:nvPr/>
              </p:nvPicPr>
              <p:blipFill>
                <a:blip r:embed="rId231"/>
                <a:stretch>
                  <a:fillRect/>
                </a:stretch>
              </p:blipFill>
              <p:spPr>
                <a:xfrm>
                  <a:off x="5344498" y="3094399"/>
                  <a:ext cx="104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16" name="Entrada de lápiz 315">
                  <a:extLst>
                    <a:ext uri="{FF2B5EF4-FFF2-40B4-BE49-F238E27FC236}">
                      <a16:creationId xmlns:a16="http://schemas.microsoft.com/office/drawing/2014/main" id="{E1B11EAD-9017-4536-AE31-3437DC55DBBB}"/>
                    </a:ext>
                  </a:extLst>
                </p14:cNvPr>
                <p14:cNvContentPartPr/>
                <p14:nvPr/>
              </p14:nvContentPartPr>
              <p14:xfrm>
                <a:off x="5356378" y="3055879"/>
                <a:ext cx="173880" cy="32040"/>
              </p14:xfrm>
            </p:contentPart>
          </mc:Choice>
          <mc:Fallback xmlns="">
            <p:pic>
              <p:nvPicPr>
                <p:cNvPr id="316" name="Entrada de lápiz 315">
                  <a:extLst>
                    <a:ext uri="{FF2B5EF4-FFF2-40B4-BE49-F238E27FC236}">
                      <a16:creationId xmlns:a16="http://schemas.microsoft.com/office/drawing/2014/main" id="{E1B11EAD-9017-4536-AE31-3437DC55DBBB}"/>
                    </a:ext>
                  </a:extLst>
                </p:cNvPr>
                <p:cNvPicPr/>
                <p:nvPr/>
              </p:nvPicPr>
              <p:blipFill>
                <a:blip r:embed="rId233"/>
                <a:stretch>
                  <a:fillRect/>
                </a:stretch>
              </p:blipFill>
              <p:spPr>
                <a:xfrm>
                  <a:off x="5347378" y="3046879"/>
                  <a:ext cx="191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17" name="Entrada de lápiz 316">
                  <a:extLst>
                    <a:ext uri="{FF2B5EF4-FFF2-40B4-BE49-F238E27FC236}">
                      <a16:creationId xmlns:a16="http://schemas.microsoft.com/office/drawing/2014/main" id="{7AAF528D-CD35-4689-BD9E-75B80EEE05AB}"/>
                    </a:ext>
                  </a:extLst>
                </p14:cNvPr>
                <p14:cNvContentPartPr/>
                <p14:nvPr/>
              </p14:nvContentPartPr>
              <p14:xfrm>
                <a:off x="5653378" y="3060919"/>
                <a:ext cx="40680" cy="34200"/>
              </p14:xfrm>
            </p:contentPart>
          </mc:Choice>
          <mc:Fallback xmlns="">
            <p:pic>
              <p:nvPicPr>
                <p:cNvPr id="317" name="Entrada de lápiz 316">
                  <a:extLst>
                    <a:ext uri="{FF2B5EF4-FFF2-40B4-BE49-F238E27FC236}">
                      <a16:creationId xmlns:a16="http://schemas.microsoft.com/office/drawing/2014/main" id="{7AAF528D-CD35-4689-BD9E-75B80EEE05AB}"/>
                    </a:ext>
                  </a:extLst>
                </p:cNvPr>
                <p:cNvPicPr/>
                <p:nvPr/>
              </p:nvPicPr>
              <p:blipFill>
                <a:blip r:embed="rId235"/>
                <a:stretch>
                  <a:fillRect/>
                </a:stretch>
              </p:blipFill>
              <p:spPr>
                <a:xfrm>
                  <a:off x="5644738" y="3052279"/>
                  <a:ext cx="58320" cy="51840"/>
                </a:xfrm>
                <a:prstGeom prst="rect">
                  <a:avLst/>
                </a:prstGeom>
              </p:spPr>
            </p:pic>
          </mc:Fallback>
        </mc:AlternateContent>
      </p:grpSp>
      <p:grpSp>
        <p:nvGrpSpPr>
          <p:cNvPr id="322" name="Grupo 321">
            <a:extLst>
              <a:ext uri="{FF2B5EF4-FFF2-40B4-BE49-F238E27FC236}">
                <a16:creationId xmlns:a16="http://schemas.microsoft.com/office/drawing/2014/main" id="{A6C8927F-FDBD-4A35-89C3-9CED70AF4F3A}"/>
              </a:ext>
            </a:extLst>
          </p:cNvPr>
          <p:cNvGrpSpPr/>
          <p:nvPr/>
        </p:nvGrpSpPr>
        <p:grpSpPr>
          <a:xfrm>
            <a:off x="5891338" y="2866519"/>
            <a:ext cx="407880" cy="295920"/>
            <a:chOff x="5891338" y="2866519"/>
            <a:chExt cx="407880" cy="295920"/>
          </a:xfrm>
        </p:grpSpPr>
        <mc:AlternateContent xmlns:mc="http://schemas.openxmlformats.org/markup-compatibility/2006" xmlns:p14="http://schemas.microsoft.com/office/powerpoint/2010/main">
          <mc:Choice Requires="p14">
            <p:contentPart p14:bwMode="auto" r:id="rId236">
              <p14:nvContentPartPr>
                <p14:cNvPr id="318" name="Entrada de lápiz 317">
                  <a:extLst>
                    <a:ext uri="{FF2B5EF4-FFF2-40B4-BE49-F238E27FC236}">
                      <a16:creationId xmlns:a16="http://schemas.microsoft.com/office/drawing/2014/main" id="{7209D52E-0371-4C2B-9E41-47A90C855DCC}"/>
                    </a:ext>
                  </a:extLst>
                </p14:cNvPr>
                <p14:cNvContentPartPr/>
                <p14:nvPr/>
              </p14:nvContentPartPr>
              <p14:xfrm>
                <a:off x="5891338" y="2866519"/>
                <a:ext cx="132480" cy="227520"/>
              </p14:xfrm>
            </p:contentPart>
          </mc:Choice>
          <mc:Fallback xmlns="">
            <p:pic>
              <p:nvPicPr>
                <p:cNvPr id="318" name="Entrada de lápiz 317">
                  <a:extLst>
                    <a:ext uri="{FF2B5EF4-FFF2-40B4-BE49-F238E27FC236}">
                      <a16:creationId xmlns:a16="http://schemas.microsoft.com/office/drawing/2014/main" id="{7209D52E-0371-4C2B-9E41-47A90C855DCC}"/>
                    </a:ext>
                  </a:extLst>
                </p:cNvPr>
                <p:cNvPicPr/>
                <p:nvPr/>
              </p:nvPicPr>
              <p:blipFill>
                <a:blip r:embed="rId237"/>
                <a:stretch>
                  <a:fillRect/>
                </a:stretch>
              </p:blipFill>
              <p:spPr>
                <a:xfrm>
                  <a:off x="5882338" y="2857519"/>
                  <a:ext cx="150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19" name="Entrada de lápiz 318">
                  <a:extLst>
                    <a:ext uri="{FF2B5EF4-FFF2-40B4-BE49-F238E27FC236}">
                      <a16:creationId xmlns:a16="http://schemas.microsoft.com/office/drawing/2014/main" id="{0AC1A64D-F509-4C4B-9963-2481D1D15178}"/>
                    </a:ext>
                  </a:extLst>
                </p14:cNvPr>
                <p14:cNvContentPartPr/>
                <p14:nvPr/>
              </p14:nvContentPartPr>
              <p14:xfrm>
                <a:off x="6084658" y="3057679"/>
                <a:ext cx="159480" cy="104760"/>
              </p14:xfrm>
            </p:contentPart>
          </mc:Choice>
          <mc:Fallback xmlns="">
            <p:pic>
              <p:nvPicPr>
                <p:cNvPr id="319" name="Entrada de lápiz 318">
                  <a:extLst>
                    <a:ext uri="{FF2B5EF4-FFF2-40B4-BE49-F238E27FC236}">
                      <a16:creationId xmlns:a16="http://schemas.microsoft.com/office/drawing/2014/main" id="{0AC1A64D-F509-4C4B-9963-2481D1D15178}"/>
                    </a:ext>
                  </a:extLst>
                </p:cNvPr>
                <p:cNvPicPr/>
                <p:nvPr/>
              </p:nvPicPr>
              <p:blipFill>
                <a:blip r:embed="rId239"/>
                <a:stretch>
                  <a:fillRect/>
                </a:stretch>
              </p:blipFill>
              <p:spPr>
                <a:xfrm>
                  <a:off x="6075658" y="3049039"/>
                  <a:ext cx="177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20" name="Entrada de lápiz 319">
                  <a:extLst>
                    <a:ext uri="{FF2B5EF4-FFF2-40B4-BE49-F238E27FC236}">
                      <a16:creationId xmlns:a16="http://schemas.microsoft.com/office/drawing/2014/main" id="{09D56C1A-22B3-42F8-9AA8-23B446FF7863}"/>
                    </a:ext>
                  </a:extLst>
                </p14:cNvPr>
                <p14:cNvContentPartPr/>
                <p14:nvPr/>
              </p14:nvContentPartPr>
              <p14:xfrm>
                <a:off x="6112738" y="3099079"/>
                <a:ext cx="81720" cy="24480"/>
              </p14:xfrm>
            </p:contentPart>
          </mc:Choice>
          <mc:Fallback xmlns="">
            <p:pic>
              <p:nvPicPr>
                <p:cNvPr id="320" name="Entrada de lápiz 319">
                  <a:extLst>
                    <a:ext uri="{FF2B5EF4-FFF2-40B4-BE49-F238E27FC236}">
                      <a16:creationId xmlns:a16="http://schemas.microsoft.com/office/drawing/2014/main" id="{09D56C1A-22B3-42F8-9AA8-23B446FF7863}"/>
                    </a:ext>
                  </a:extLst>
                </p:cNvPr>
                <p:cNvPicPr/>
                <p:nvPr/>
              </p:nvPicPr>
              <p:blipFill>
                <a:blip r:embed="rId241"/>
                <a:stretch>
                  <a:fillRect/>
                </a:stretch>
              </p:blipFill>
              <p:spPr>
                <a:xfrm>
                  <a:off x="6103738" y="3090079"/>
                  <a:ext cx="99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21" name="Entrada de lápiz 320">
                  <a:extLst>
                    <a:ext uri="{FF2B5EF4-FFF2-40B4-BE49-F238E27FC236}">
                      <a16:creationId xmlns:a16="http://schemas.microsoft.com/office/drawing/2014/main" id="{F1809E3A-36DA-48C6-A74D-C82B3CF80677}"/>
                    </a:ext>
                  </a:extLst>
                </p14:cNvPr>
                <p14:cNvContentPartPr/>
                <p14:nvPr/>
              </p14:nvContentPartPr>
              <p14:xfrm>
                <a:off x="6120298" y="3047599"/>
                <a:ext cx="178920" cy="41760"/>
              </p14:xfrm>
            </p:contentPart>
          </mc:Choice>
          <mc:Fallback xmlns="">
            <p:pic>
              <p:nvPicPr>
                <p:cNvPr id="321" name="Entrada de lápiz 320">
                  <a:extLst>
                    <a:ext uri="{FF2B5EF4-FFF2-40B4-BE49-F238E27FC236}">
                      <a16:creationId xmlns:a16="http://schemas.microsoft.com/office/drawing/2014/main" id="{F1809E3A-36DA-48C6-A74D-C82B3CF80677}"/>
                    </a:ext>
                  </a:extLst>
                </p:cNvPr>
                <p:cNvPicPr/>
                <p:nvPr/>
              </p:nvPicPr>
              <p:blipFill>
                <a:blip r:embed="rId243"/>
                <a:stretch>
                  <a:fillRect/>
                </a:stretch>
              </p:blipFill>
              <p:spPr>
                <a:xfrm>
                  <a:off x="6111298" y="3038959"/>
                  <a:ext cx="196560" cy="59400"/>
                </a:xfrm>
                <a:prstGeom prst="rect">
                  <a:avLst/>
                </a:prstGeom>
              </p:spPr>
            </p:pic>
          </mc:Fallback>
        </mc:AlternateContent>
      </p:grpSp>
      <p:grpSp>
        <p:nvGrpSpPr>
          <p:cNvPr id="341" name="Grupo 340">
            <a:extLst>
              <a:ext uri="{FF2B5EF4-FFF2-40B4-BE49-F238E27FC236}">
                <a16:creationId xmlns:a16="http://schemas.microsoft.com/office/drawing/2014/main" id="{3428CFE1-1BCF-48BF-A8B8-9E1212C45FC3}"/>
              </a:ext>
            </a:extLst>
          </p:cNvPr>
          <p:cNvGrpSpPr/>
          <p:nvPr/>
        </p:nvGrpSpPr>
        <p:grpSpPr>
          <a:xfrm>
            <a:off x="330778" y="3676519"/>
            <a:ext cx="744840" cy="326520"/>
            <a:chOff x="330778" y="3676519"/>
            <a:chExt cx="744840" cy="326520"/>
          </a:xfrm>
        </p:grpSpPr>
        <mc:AlternateContent xmlns:mc="http://schemas.openxmlformats.org/markup-compatibility/2006" xmlns:p14="http://schemas.microsoft.com/office/powerpoint/2010/main">
          <mc:Choice Requires="p14">
            <p:contentPart p14:bwMode="auto" r:id="rId244">
              <p14:nvContentPartPr>
                <p14:cNvPr id="329" name="Entrada de lápiz 328">
                  <a:extLst>
                    <a:ext uri="{FF2B5EF4-FFF2-40B4-BE49-F238E27FC236}">
                      <a16:creationId xmlns:a16="http://schemas.microsoft.com/office/drawing/2014/main" id="{EC7EC0AD-9914-4641-B01C-FA34E2CA5810}"/>
                    </a:ext>
                  </a:extLst>
                </p14:cNvPr>
                <p14:cNvContentPartPr/>
                <p14:nvPr/>
              </p14:nvContentPartPr>
              <p14:xfrm>
                <a:off x="330778" y="3676519"/>
                <a:ext cx="158760" cy="257760"/>
              </p14:xfrm>
            </p:contentPart>
          </mc:Choice>
          <mc:Fallback xmlns="">
            <p:pic>
              <p:nvPicPr>
                <p:cNvPr id="329" name="Entrada de lápiz 328">
                  <a:extLst>
                    <a:ext uri="{FF2B5EF4-FFF2-40B4-BE49-F238E27FC236}">
                      <a16:creationId xmlns:a16="http://schemas.microsoft.com/office/drawing/2014/main" id="{EC7EC0AD-9914-4641-B01C-FA34E2CA5810}"/>
                    </a:ext>
                  </a:extLst>
                </p:cNvPr>
                <p:cNvPicPr/>
                <p:nvPr/>
              </p:nvPicPr>
              <p:blipFill>
                <a:blip r:embed="rId245"/>
                <a:stretch>
                  <a:fillRect/>
                </a:stretch>
              </p:blipFill>
              <p:spPr>
                <a:xfrm>
                  <a:off x="321778" y="3667519"/>
                  <a:ext cx="1764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30" name="Entrada de lápiz 329">
                  <a:extLst>
                    <a:ext uri="{FF2B5EF4-FFF2-40B4-BE49-F238E27FC236}">
                      <a16:creationId xmlns:a16="http://schemas.microsoft.com/office/drawing/2014/main" id="{47A7F99A-C4CC-4D19-BDFE-6E3C9A7F191D}"/>
                    </a:ext>
                  </a:extLst>
                </p14:cNvPr>
                <p14:cNvContentPartPr/>
                <p14:nvPr/>
              </p14:nvContentPartPr>
              <p14:xfrm>
                <a:off x="543538" y="3860839"/>
                <a:ext cx="113760" cy="98640"/>
              </p14:xfrm>
            </p:contentPart>
          </mc:Choice>
          <mc:Fallback xmlns="">
            <p:pic>
              <p:nvPicPr>
                <p:cNvPr id="330" name="Entrada de lápiz 329">
                  <a:extLst>
                    <a:ext uri="{FF2B5EF4-FFF2-40B4-BE49-F238E27FC236}">
                      <a16:creationId xmlns:a16="http://schemas.microsoft.com/office/drawing/2014/main" id="{47A7F99A-C4CC-4D19-BDFE-6E3C9A7F191D}"/>
                    </a:ext>
                  </a:extLst>
                </p:cNvPr>
                <p:cNvPicPr/>
                <p:nvPr/>
              </p:nvPicPr>
              <p:blipFill>
                <a:blip r:embed="rId247"/>
                <a:stretch>
                  <a:fillRect/>
                </a:stretch>
              </p:blipFill>
              <p:spPr>
                <a:xfrm>
                  <a:off x="534898" y="3852199"/>
                  <a:ext cx="131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31" name="Entrada de lápiz 330">
                  <a:extLst>
                    <a:ext uri="{FF2B5EF4-FFF2-40B4-BE49-F238E27FC236}">
                      <a16:creationId xmlns:a16="http://schemas.microsoft.com/office/drawing/2014/main" id="{4AA8A1AA-2B32-4DCC-9D08-1E162BA7C2DF}"/>
                    </a:ext>
                  </a:extLst>
                </p14:cNvPr>
                <p14:cNvContentPartPr/>
                <p14:nvPr/>
              </p14:nvContentPartPr>
              <p14:xfrm>
                <a:off x="706618" y="3882439"/>
                <a:ext cx="127080" cy="120600"/>
              </p14:xfrm>
            </p:contentPart>
          </mc:Choice>
          <mc:Fallback xmlns="">
            <p:pic>
              <p:nvPicPr>
                <p:cNvPr id="331" name="Entrada de lápiz 330">
                  <a:extLst>
                    <a:ext uri="{FF2B5EF4-FFF2-40B4-BE49-F238E27FC236}">
                      <a16:creationId xmlns:a16="http://schemas.microsoft.com/office/drawing/2014/main" id="{4AA8A1AA-2B32-4DCC-9D08-1E162BA7C2DF}"/>
                    </a:ext>
                  </a:extLst>
                </p:cNvPr>
                <p:cNvPicPr/>
                <p:nvPr/>
              </p:nvPicPr>
              <p:blipFill>
                <a:blip r:embed="rId249"/>
                <a:stretch>
                  <a:fillRect/>
                </a:stretch>
              </p:blipFill>
              <p:spPr>
                <a:xfrm>
                  <a:off x="697618" y="3873799"/>
                  <a:ext cx="144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32" name="Entrada de lápiz 331">
                  <a:extLst>
                    <a:ext uri="{FF2B5EF4-FFF2-40B4-BE49-F238E27FC236}">
                      <a16:creationId xmlns:a16="http://schemas.microsoft.com/office/drawing/2014/main" id="{8BDC85F4-E3E7-4AF4-9912-CE1CB6A63A96}"/>
                    </a:ext>
                  </a:extLst>
                </p14:cNvPr>
                <p14:cNvContentPartPr/>
                <p14:nvPr/>
              </p14:nvContentPartPr>
              <p14:xfrm>
                <a:off x="740098" y="3949039"/>
                <a:ext cx="41040" cy="11880"/>
              </p14:xfrm>
            </p:contentPart>
          </mc:Choice>
          <mc:Fallback xmlns="">
            <p:pic>
              <p:nvPicPr>
                <p:cNvPr id="332" name="Entrada de lápiz 331">
                  <a:extLst>
                    <a:ext uri="{FF2B5EF4-FFF2-40B4-BE49-F238E27FC236}">
                      <a16:creationId xmlns:a16="http://schemas.microsoft.com/office/drawing/2014/main" id="{8BDC85F4-E3E7-4AF4-9912-CE1CB6A63A96}"/>
                    </a:ext>
                  </a:extLst>
                </p:cNvPr>
                <p:cNvPicPr/>
                <p:nvPr/>
              </p:nvPicPr>
              <p:blipFill>
                <a:blip r:embed="rId251"/>
                <a:stretch>
                  <a:fillRect/>
                </a:stretch>
              </p:blipFill>
              <p:spPr>
                <a:xfrm>
                  <a:off x="731098" y="3940399"/>
                  <a:ext cx="58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33" name="Entrada de lápiz 332">
                  <a:extLst>
                    <a:ext uri="{FF2B5EF4-FFF2-40B4-BE49-F238E27FC236}">
                      <a16:creationId xmlns:a16="http://schemas.microsoft.com/office/drawing/2014/main" id="{88B4793C-9974-498D-9F21-36378096911E}"/>
                    </a:ext>
                  </a:extLst>
                </p14:cNvPr>
                <p14:cNvContentPartPr/>
                <p14:nvPr/>
              </p14:nvContentPartPr>
              <p14:xfrm>
                <a:off x="705178" y="3882799"/>
                <a:ext cx="92520" cy="45000"/>
              </p14:xfrm>
            </p:contentPart>
          </mc:Choice>
          <mc:Fallback xmlns="">
            <p:pic>
              <p:nvPicPr>
                <p:cNvPr id="333" name="Entrada de lápiz 332">
                  <a:extLst>
                    <a:ext uri="{FF2B5EF4-FFF2-40B4-BE49-F238E27FC236}">
                      <a16:creationId xmlns:a16="http://schemas.microsoft.com/office/drawing/2014/main" id="{88B4793C-9974-498D-9F21-36378096911E}"/>
                    </a:ext>
                  </a:extLst>
                </p:cNvPr>
                <p:cNvPicPr/>
                <p:nvPr/>
              </p:nvPicPr>
              <p:blipFill>
                <a:blip r:embed="rId253"/>
                <a:stretch>
                  <a:fillRect/>
                </a:stretch>
              </p:blipFill>
              <p:spPr>
                <a:xfrm>
                  <a:off x="696178" y="3874159"/>
                  <a:ext cx="1101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34" name="Entrada de lápiz 333">
                  <a:extLst>
                    <a:ext uri="{FF2B5EF4-FFF2-40B4-BE49-F238E27FC236}">
                      <a16:creationId xmlns:a16="http://schemas.microsoft.com/office/drawing/2014/main" id="{086DF490-0856-4B58-8385-A3F2588CC972}"/>
                    </a:ext>
                  </a:extLst>
                </p14:cNvPr>
                <p14:cNvContentPartPr/>
                <p14:nvPr/>
              </p14:nvContentPartPr>
              <p14:xfrm>
                <a:off x="955018" y="3842119"/>
                <a:ext cx="111600" cy="9720"/>
              </p14:xfrm>
            </p:contentPart>
          </mc:Choice>
          <mc:Fallback xmlns="">
            <p:pic>
              <p:nvPicPr>
                <p:cNvPr id="334" name="Entrada de lápiz 333">
                  <a:extLst>
                    <a:ext uri="{FF2B5EF4-FFF2-40B4-BE49-F238E27FC236}">
                      <a16:creationId xmlns:a16="http://schemas.microsoft.com/office/drawing/2014/main" id="{086DF490-0856-4B58-8385-A3F2588CC972}"/>
                    </a:ext>
                  </a:extLst>
                </p:cNvPr>
                <p:cNvPicPr/>
                <p:nvPr/>
              </p:nvPicPr>
              <p:blipFill>
                <a:blip r:embed="rId255"/>
                <a:stretch>
                  <a:fillRect/>
                </a:stretch>
              </p:blipFill>
              <p:spPr>
                <a:xfrm>
                  <a:off x="946018" y="3833479"/>
                  <a:ext cx="129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35" name="Entrada de lápiz 334">
                  <a:extLst>
                    <a:ext uri="{FF2B5EF4-FFF2-40B4-BE49-F238E27FC236}">
                      <a16:creationId xmlns:a16="http://schemas.microsoft.com/office/drawing/2014/main" id="{78E3EE13-3B1A-43C6-BFD5-AE2BB1986235}"/>
                    </a:ext>
                  </a:extLst>
                </p14:cNvPr>
                <p14:cNvContentPartPr/>
                <p14:nvPr/>
              </p14:nvContentPartPr>
              <p14:xfrm>
                <a:off x="979138" y="3904399"/>
                <a:ext cx="96480" cy="10800"/>
              </p14:xfrm>
            </p:contentPart>
          </mc:Choice>
          <mc:Fallback xmlns="">
            <p:pic>
              <p:nvPicPr>
                <p:cNvPr id="335" name="Entrada de lápiz 334">
                  <a:extLst>
                    <a:ext uri="{FF2B5EF4-FFF2-40B4-BE49-F238E27FC236}">
                      <a16:creationId xmlns:a16="http://schemas.microsoft.com/office/drawing/2014/main" id="{78E3EE13-3B1A-43C6-BFD5-AE2BB1986235}"/>
                    </a:ext>
                  </a:extLst>
                </p:cNvPr>
                <p:cNvPicPr/>
                <p:nvPr/>
              </p:nvPicPr>
              <p:blipFill>
                <a:blip r:embed="rId257"/>
                <a:stretch>
                  <a:fillRect/>
                </a:stretch>
              </p:blipFill>
              <p:spPr>
                <a:xfrm>
                  <a:off x="970138" y="3895399"/>
                  <a:ext cx="114120" cy="28440"/>
                </a:xfrm>
                <a:prstGeom prst="rect">
                  <a:avLst/>
                </a:prstGeom>
              </p:spPr>
            </p:pic>
          </mc:Fallback>
        </mc:AlternateContent>
      </p:grpSp>
      <p:grpSp>
        <p:nvGrpSpPr>
          <p:cNvPr id="340" name="Grupo 339">
            <a:extLst>
              <a:ext uri="{FF2B5EF4-FFF2-40B4-BE49-F238E27FC236}">
                <a16:creationId xmlns:a16="http://schemas.microsoft.com/office/drawing/2014/main" id="{84FA6407-528F-48BB-8167-63BDDF6922CE}"/>
              </a:ext>
            </a:extLst>
          </p:cNvPr>
          <p:cNvGrpSpPr/>
          <p:nvPr/>
        </p:nvGrpSpPr>
        <p:grpSpPr>
          <a:xfrm>
            <a:off x="1456138" y="3671119"/>
            <a:ext cx="817200" cy="230040"/>
            <a:chOff x="1456138" y="3671119"/>
            <a:chExt cx="817200" cy="230040"/>
          </a:xfrm>
        </p:grpSpPr>
        <mc:AlternateContent xmlns:mc="http://schemas.openxmlformats.org/markup-compatibility/2006" xmlns:p14="http://schemas.microsoft.com/office/powerpoint/2010/main">
          <mc:Choice Requires="p14">
            <p:contentPart p14:bwMode="auto" r:id="rId258">
              <p14:nvContentPartPr>
                <p14:cNvPr id="336" name="Entrada de lápiz 335">
                  <a:extLst>
                    <a:ext uri="{FF2B5EF4-FFF2-40B4-BE49-F238E27FC236}">
                      <a16:creationId xmlns:a16="http://schemas.microsoft.com/office/drawing/2014/main" id="{74C1D34E-A1AB-4427-AC95-B9551A098FCF}"/>
                    </a:ext>
                  </a:extLst>
                </p14:cNvPr>
                <p14:cNvContentPartPr/>
                <p14:nvPr/>
              </p14:nvContentPartPr>
              <p14:xfrm>
                <a:off x="1456138" y="3671119"/>
                <a:ext cx="195120" cy="230040"/>
              </p14:xfrm>
            </p:contentPart>
          </mc:Choice>
          <mc:Fallback xmlns="">
            <p:pic>
              <p:nvPicPr>
                <p:cNvPr id="336" name="Entrada de lápiz 335">
                  <a:extLst>
                    <a:ext uri="{FF2B5EF4-FFF2-40B4-BE49-F238E27FC236}">
                      <a16:creationId xmlns:a16="http://schemas.microsoft.com/office/drawing/2014/main" id="{74C1D34E-A1AB-4427-AC95-B9551A098FCF}"/>
                    </a:ext>
                  </a:extLst>
                </p:cNvPr>
                <p:cNvPicPr/>
                <p:nvPr/>
              </p:nvPicPr>
              <p:blipFill>
                <a:blip r:embed="rId259"/>
                <a:stretch>
                  <a:fillRect/>
                </a:stretch>
              </p:blipFill>
              <p:spPr>
                <a:xfrm>
                  <a:off x="1447498" y="3662119"/>
                  <a:ext cx="212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37" name="Entrada de lápiz 336">
                  <a:extLst>
                    <a:ext uri="{FF2B5EF4-FFF2-40B4-BE49-F238E27FC236}">
                      <a16:creationId xmlns:a16="http://schemas.microsoft.com/office/drawing/2014/main" id="{8FD596F3-E92C-4A2D-BB14-7CD4BC88637D}"/>
                    </a:ext>
                  </a:extLst>
                </p14:cNvPr>
                <p14:cNvContentPartPr/>
                <p14:nvPr/>
              </p14:nvContentPartPr>
              <p14:xfrm>
                <a:off x="1702018" y="3808279"/>
                <a:ext cx="120960" cy="86040"/>
              </p14:xfrm>
            </p:contentPart>
          </mc:Choice>
          <mc:Fallback xmlns="">
            <p:pic>
              <p:nvPicPr>
                <p:cNvPr id="337" name="Entrada de lápiz 336">
                  <a:extLst>
                    <a:ext uri="{FF2B5EF4-FFF2-40B4-BE49-F238E27FC236}">
                      <a16:creationId xmlns:a16="http://schemas.microsoft.com/office/drawing/2014/main" id="{8FD596F3-E92C-4A2D-BB14-7CD4BC88637D}"/>
                    </a:ext>
                  </a:extLst>
                </p:cNvPr>
                <p:cNvPicPr/>
                <p:nvPr/>
              </p:nvPicPr>
              <p:blipFill>
                <a:blip r:embed="rId261"/>
                <a:stretch>
                  <a:fillRect/>
                </a:stretch>
              </p:blipFill>
              <p:spPr>
                <a:xfrm>
                  <a:off x="1693018" y="3799639"/>
                  <a:ext cx="138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38" name="Entrada de lápiz 337">
                  <a:extLst>
                    <a:ext uri="{FF2B5EF4-FFF2-40B4-BE49-F238E27FC236}">
                      <a16:creationId xmlns:a16="http://schemas.microsoft.com/office/drawing/2014/main" id="{A40FFD1A-98A1-4F1B-BCD5-B824930BE2F9}"/>
                    </a:ext>
                  </a:extLst>
                </p14:cNvPr>
                <p14:cNvContentPartPr/>
                <p14:nvPr/>
              </p14:nvContentPartPr>
              <p14:xfrm>
                <a:off x="1851058" y="3824839"/>
                <a:ext cx="128160" cy="65160"/>
              </p14:xfrm>
            </p:contentPart>
          </mc:Choice>
          <mc:Fallback xmlns="">
            <p:pic>
              <p:nvPicPr>
                <p:cNvPr id="338" name="Entrada de lápiz 337">
                  <a:extLst>
                    <a:ext uri="{FF2B5EF4-FFF2-40B4-BE49-F238E27FC236}">
                      <a16:creationId xmlns:a16="http://schemas.microsoft.com/office/drawing/2014/main" id="{A40FFD1A-98A1-4F1B-BCD5-B824930BE2F9}"/>
                    </a:ext>
                  </a:extLst>
                </p:cNvPr>
                <p:cNvPicPr/>
                <p:nvPr/>
              </p:nvPicPr>
              <p:blipFill>
                <a:blip r:embed="rId263"/>
                <a:stretch>
                  <a:fillRect/>
                </a:stretch>
              </p:blipFill>
              <p:spPr>
                <a:xfrm>
                  <a:off x="1842058" y="3816199"/>
                  <a:ext cx="145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39" name="Entrada de lápiz 338">
                  <a:extLst>
                    <a:ext uri="{FF2B5EF4-FFF2-40B4-BE49-F238E27FC236}">
                      <a16:creationId xmlns:a16="http://schemas.microsoft.com/office/drawing/2014/main" id="{8C4124A8-3D7C-42DA-AA0B-27BDE6A472B9}"/>
                    </a:ext>
                  </a:extLst>
                </p14:cNvPr>
                <p14:cNvContentPartPr/>
                <p14:nvPr/>
              </p14:nvContentPartPr>
              <p14:xfrm>
                <a:off x="2085778" y="3823399"/>
                <a:ext cx="187560" cy="15840"/>
              </p14:xfrm>
            </p:contentPart>
          </mc:Choice>
          <mc:Fallback xmlns="">
            <p:pic>
              <p:nvPicPr>
                <p:cNvPr id="339" name="Entrada de lápiz 338">
                  <a:extLst>
                    <a:ext uri="{FF2B5EF4-FFF2-40B4-BE49-F238E27FC236}">
                      <a16:creationId xmlns:a16="http://schemas.microsoft.com/office/drawing/2014/main" id="{8C4124A8-3D7C-42DA-AA0B-27BDE6A472B9}"/>
                    </a:ext>
                  </a:extLst>
                </p:cNvPr>
                <p:cNvPicPr/>
                <p:nvPr/>
              </p:nvPicPr>
              <p:blipFill>
                <a:blip r:embed="rId265"/>
                <a:stretch>
                  <a:fillRect/>
                </a:stretch>
              </p:blipFill>
              <p:spPr>
                <a:xfrm>
                  <a:off x="2076778" y="3814759"/>
                  <a:ext cx="20520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342" name="Entrada de lápiz 341">
                <a:extLst>
                  <a:ext uri="{FF2B5EF4-FFF2-40B4-BE49-F238E27FC236}">
                    <a16:creationId xmlns:a16="http://schemas.microsoft.com/office/drawing/2014/main" id="{D644BDDF-76FA-4E9F-AED0-292FFA3DD801}"/>
                  </a:ext>
                </a:extLst>
              </p14:cNvPr>
              <p14:cNvContentPartPr/>
              <p14:nvPr/>
            </p14:nvContentPartPr>
            <p14:xfrm>
              <a:off x="2624698" y="3793879"/>
              <a:ext cx="60120" cy="225000"/>
            </p14:xfrm>
          </p:contentPart>
        </mc:Choice>
        <mc:Fallback xmlns="">
          <p:pic>
            <p:nvPicPr>
              <p:cNvPr id="342" name="Entrada de lápiz 341">
                <a:extLst>
                  <a:ext uri="{FF2B5EF4-FFF2-40B4-BE49-F238E27FC236}">
                    <a16:creationId xmlns:a16="http://schemas.microsoft.com/office/drawing/2014/main" id="{D644BDDF-76FA-4E9F-AED0-292FFA3DD801}"/>
                  </a:ext>
                </a:extLst>
              </p:cNvPr>
              <p:cNvPicPr/>
              <p:nvPr/>
            </p:nvPicPr>
            <p:blipFill>
              <a:blip r:embed="rId267"/>
              <a:stretch>
                <a:fillRect/>
              </a:stretch>
            </p:blipFill>
            <p:spPr>
              <a:xfrm>
                <a:off x="2615698" y="3785239"/>
                <a:ext cx="77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43" name="Entrada de lápiz 342">
                <a:extLst>
                  <a:ext uri="{FF2B5EF4-FFF2-40B4-BE49-F238E27FC236}">
                    <a16:creationId xmlns:a16="http://schemas.microsoft.com/office/drawing/2014/main" id="{551E7CF7-8D61-4E22-9DCC-3B732B2C7840}"/>
                  </a:ext>
                </a:extLst>
              </p14:cNvPr>
              <p14:cNvContentPartPr/>
              <p14:nvPr/>
            </p14:nvContentPartPr>
            <p14:xfrm>
              <a:off x="2564218" y="3716479"/>
              <a:ext cx="256680" cy="201960"/>
            </p14:xfrm>
          </p:contentPart>
        </mc:Choice>
        <mc:Fallback xmlns="">
          <p:pic>
            <p:nvPicPr>
              <p:cNvPr id="343" name="Entrada de lápiz 342">
                <a:extLst>
                  <a:ext uri="{FF2B5EF4-FFF2-40B4-BE49-F238E27FC236}">
                    <a16:creationId xmlns:a16="http://schemas.microsoft.com/office/drawing/2014/main" id="{551E7CF7-8D61-4E22-9DCC-3B732B2C7840}"/>
                  </a:ext>
                </a:extLst>
              </p:cNvPr>
              <p:cNvPicPr/>
              <p:nvPr/>
            </p:nvPicPr>
            <p:blipFill>
              <a:blip r:embed="rId269"/>
              <a:stretch>
                <a:fillRect/>
              </a:stretch>
            </p:blipFill>
            <p:spPr>
              <a:xfrm>
                <a:off x="2555218" y="3707839"/>
                <a:ext cx="274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44" name="Entrada de lápiz 343">
                <a:extLst>
                  <a:ext uri="{FF2B5EF4-FFF2-40B4-BE49-F238E27FC236}">
                    <a16:creationId xmlns:a16="http://schemas.microsoft.com/office/drawing/2014/main" id="{FC0F19AB-BDB5-4DB3-BF90-E94772B3F962}"/>
                  </a:ext>
                </a:extLst>
              </p14:cNvPr>
              <p14:cNvContentPartPr/>
              <p14:nvPr/>
            </p14:nvContentPartPr>
            <p14:xfrm>
              <a:off x="2847538" y="3679039"/>
              <a:ext cx="178560" cy="210960"/>
            </p14:xfrm>
          </p:contentPart>
        </mc:Choice>
        <mc:Fallback xmlns="">
          <p:pic>
            <p:nvPicPr>
              <p:cNvPr id="344" name="Entrada de lápiz 343">
                <a:extLst>
                  <a:ext uri="{FF2B5EF4-FFF2-40B4-BE49-F238E27FC236}">
                    <a16:creationId xmlns:a16="http://schemas.microsoft.com/office/drawing/2014/main" id="{FC0F19AB-BDB5-4DB3-BF90-E94772B3F962}"/>
                  </a:ext>
                </a:extLst>
              </p:cNvPr>
              <p:cNvPicPr/>
              <p:nvPr/>
            </p:nvPicPr>
            <p:blipFill>
              <a:blip r:embed="rId271"/>
              <a:stretch>
                <a:fillRect/>
              </a:stretch>
            </p:blipFill>
            <p:spPr>
              <a:xfrm>
                <a:off x="2838538" y="3670399"/>
                <a:ext cx="1962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45" name="Entrada de lápiz 344">
                <a:extLst>
                  <a:ext uri="{FF2B5EF4-FFF2-40B4-BE49-F238E27FC236}">
                    <a16:creationId xmlns:a16="http://schemas.microsoft.com/office/drawing/2014/main" id="{C3A99D02-01BF-4AB1-B8E1-A64D3FBFE386}"/>
                  </a:ext>
                </a:extLst>
              </p14:cNvPr>
              <p14:cNvContentPartPr/>
              <p14:nvPr/>
            </p14:nvContentPartPr>
            <p14:xfrm>
              <a:off x="3108178" y="3793519"/>
              <a:ext cx="173160" cy="142560"/>
            </p14:xfrm>
          </p:contentPart>
        </mc:Choice>
        <mc:Fallback xmlns="">
          <p:pic>
            <p:nvPicPr>
              <p:cNvPr id="345" name="Entrada de lápiz 344">
                <a:extLst>
                  <a:ext uri="{FF2B5EF4-FFF2-40B4-BE49-F238E27FC236}">
                    <a16:creationId xmlns:a16="http://schemas.microsoft.com/office/drawing/2014/main" id="{C3A99D02-01BF-4AB1-B8E1-A64D3FBFE386}"/>
                  </a:ext>
                </a:extLst>
              </p:cNvPr>
              <p:cNvPicPr/>
              <p:nvPr/>
            </p:nvPicPr>
            <p:blipFill>
              <a:blip r:embed="rId273"/>
              <a:stretch>
                <a:fillRect/>
              </a:stretch>
            </p:blipFill>
            <p:spPr>
              <a:xfrm>
                <a:off x="3099538" y="3784519"/>
                <a:ext cx="1908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46" name="Entrada de lápiz 345">
                <a:extLst>
                  <a:ext uri="{FF2B5EF4-FFF2-40B4-BE49-F238E27FC236}">
                    <a16:creationId xmlns:a16="http://schemas.microsoft.com/office/drawing/2014/main" id="{8CF67047-D749-44FD-A25B-02DDAEEB3ECC}"/>
                  </a:ext>
                </a:extLst>
              </p14:cNvPr>
              <p14:cNvContentPartPr/>
              <p14:nvPr/>
            </p14:nvContentPartPr>
            <p14:xfrm>
              <a:off x="3360898" y="3666799"/>
              <a:ext cx="137160" cy="203400"/>
            </p14:xfrm>
          </p:contentPart>
        </mc:Choice>
        <mc:Fallback xmlns="">
          <p:pic>
            <p:nvPicPr>
              <p:cNvPr id="346" name="Entrada de lápiz 345">
                <a:extLst>
                  <a:ext uri="{FF2B5EF4-FFF2-40B4-BE49-F238E27FC236}">
                    <a16:creationId xmlns:a16="http://schemas.microsoft.com/office/drawing/2014/main" id="{8CF67047-D749-44FD-A25B-02DDAEEB3ECC}"/>
                  </a:ext>
                </a:extLst>
              </p:cNvPr>
              <p:cNvPicPr/>
              <p:nvPr/>
            </p:nvPicPr>
            <p:blipFill>
              <a:blip r:embed="rId275"/>
              <a:stretch>
                <a:fillRect/>
              </a:stretch>
            </p:blipFill>
            <p:spPr>
              <a:xfrm>
                <a:off x="3352258" y="3657799"/>
                <a:ext cx="154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49" name="Entrada de lápiz 348">
                <a:extLst>
                  <a:ext uri="{FF2B5EF4-FFF2-40B4-BE49-F238E27FC236}">
                    <a16:creationId xmlns:a16="http://schemas.microsoft.com/office/drawing/2014/main" id="{5BD38040-7413-4FF0-9C54-783127E9A4AD}"/>
                  </a:ext>
                </a:extLst>
              </p14:cNvPr>
              <p14:cNvContentPartPr/>
              <p14:nvPr/>
            </p14:nvContentPartPr>
            <p14:xfrm>
              <a:off x="3539818" y="3888559"/>
              <a:ext cx="107640" cy="63720"/>
            </p14:xfrm>
          </p:contentPart>
        </mc:Choice>
        <mc:Fallback xmlns="">
          <p:pic>
            <p:nvPicPr>
              <p:cNvPr id="349" name="Entrada de lápiz 348">
                <a:extLst>
                  <a:ext uri="{FF2B5EF4-FFF2-40B4-BE49-F238E27FC236}">
                    <a16:creationId xmlns:a16="http://schemas.microsoft.com/office/drawing/2014/main" id="{5BD38040-7413-4FF0-9C54-783127E9A4AD}"/>
                  </a:ext>
                </a:extLst>
              </p:cNvPr>
              <p:cNvPicPr/>
              <p:nvPr/>
            </p:nvPicPr>
            <p:blipFill>
              <a:blip r:embed="rId277"/>
              <a:stretch>
                <a:fillRect/>
              </a:stretch>
            </p:blipFill>
            <p:spPr>
              <a:xfrm>
                <a:off x="3531178" y="3879919"/>
                <a:ext cx="125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50" name="Entrada de lápiz 349">
                <a:extLst>
                  <a:ext uri="{FF2B5EF4-FFF2-40B4-BE49-F238E27FC236}">
                    <a16:creationId xmlns:a16="http://schemas.microsoft.com/office/drawing/2014/main" id="{9695D0BC-AECA-42F1-B287-7DCE75BAF033}"/>
                  </a:ext>
                </a:extLst>
              </p14:cNvPr>
              <p14:cNvContentPartPr/>
              <p14:nvPr/>
            </p14:nvContentPartPr>
            <p14:xfrm>
              <a:off x="3915298" y="3809719"/>
              <a:ext cx="126000" cy="26280"/>
            </p14:xfrm>
          </p:contentPart>
        </mc:Choice>
        <mc:Fallback xmlns="">
          <p:pic>
            <p:nvPicPr>
              <p:cNvPr id="350" name="Entrada de lápiz 349">
                <a:extLst>
                  <a:ext uri="{FF2B5EF4-FFF2-40B4-BE49-F238E27FC236}">
                    <a16:creationId xmlns:a16="http://schemas.microsoft.com/office/drawing/2014/main" id="{9695D0BC-AECA-42F1-B287-7DCE75BAF033}"/>
                  </a:ext>
                </a:extLst>
              </p:cNvPr>
              <p:cNvPicPr/>
              <p:nvPr/>
            </p:nvPicPr>
            <p:blipFill>
              <a:blip r:embed="rId279"/>
              <a:stretch>
                <a:fillRect/>
              </a:stretch>
            </p:blipFill>
            <p:spPr>
              <a:xfrm>
                <a:off x="3906298" y="3800719"/>
                <a:ext cx="143640" cy="43920"/>
              </a:xfrm>
              <a:prstGeom prst="rect">
                <a:avLst/>
              </a:prstGeom>
            </p:spPr>
          </p:pic>
        </mc:Fallback>
      </mc:AlternateContent>
      <p:grpSp>
        <p:nvGrpSpPr>
          <p:cNvPr id="357" name="Grupo 356">
            <a:extLst>
              <a:ext uri="{FF2B5EF4-FFF2-40B4-BE49-F238E27FC236}">
                <a16:creationId xmlns:a16="http://schemas.microsoft.com/office/drawing/2014/main" id="{E27A8ED9-0123-4C7F-8C88-0DF8C985864B}"/>
              </a:ext>
            </a:extLst>
          </p:cNvPr>
          <p:cNvGrpSpPr/>
          <p:nvPr/>
        </p:nvGrpSpPr>
        <p:grpSpPr>
          <a:xfrm>
            <a:off x="4339018" y="3665359"/>
            <a:ext cx="955080" cy="383760"/>
            <a:chOff x="4339018" y="3665359"/>
            <a:chExt cx="955080" cy="383760"/>
          </a:xfrm>
        </p:grpSpPr>
        <mc:AlternateContent xmlns:mc="http://schemas.openxmlformats.org/markup-compatibility/2006" xmlns:p14="http://schemas.microsoft.com/office/powerpoint/2010/main">
          <mc:Choice Requires="p14">
            <p:contentPart p14:bwMode="auto" r:id="rId280">
              <p14:nvContentPartPr>
                <p14:cNvPr id="351" name="Entrada de lápiz 350">
                  <a:extLst>
                    <a:ext uri="{FF2B5EF4-FFF2-40B4-BE49-F238E27FC236}">
                      <a16:creationId xmlns:a16="http://schemas.microsoft.com/office/drawing/2014/main" id="{670F12E2-2D1F-4373-8694-ACF62EE2CA2C}"/>
                    </a:ext>
                  </a:extLst>
                </p14:cNvPr>
                <p14:cNvContentPartPr/>
                <p14:nvPr/>
              </p14:nvContentPartPr>
              <p14:xfrm>
                <a:off x="4339018" y="3695599"/>
                <a:ext cx="120600" cy="150480"/>
              </p14:xfrm>
            </p:contentPart>
          </mc:Choice>
          <mc:Fallback xmlns="">
            <p:pic>
              <p:nvPicPr>
                <p:cNvPr id="351" name="Entrada de lápiz 350">
                  <a:extLst>
                    <a:ext uri="{FF2B5EF4-FFF2-40B4-BE49-F238E27FC236}">
                      <a16:creationId xmlns:a16="http://schemas.microsoft.com/office/drawing/2014/main" id="{670F12E2-2D1F-4373-8694-ACF62EE2CA2C}"/>
                    </a:ext>
                  </a:extLst>
                </p:cNvPr>
                <p:cNvPicPr/>
                <p:nvPr/>
              </p:nvPicPr>
              <p:blipFill>
                <a:blip r:embed="rId281"/>
                <a:stretch>
                  <a:fillRect/>
                </a:stretch>
              </p:blipFill>
              <p:spPr>
                <a:xfrm>
                  <a:off x="4330378" y="3686959"/>
                  <a:ext cx="1382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52" name="Entrada de lápiz 351">
                  <a:extLst>
                    <a:ext uri="{FF2B5EF4-FFF2-40B4-BE49-F238E27FC236}">
                      <a16:creationId xmlns:a16="http://schemas.microsoft.com/office/drawing/2014/main" id="{45E7CA5E-73DD-49C7-8AEA-20B54897D85F}"/>
                    </a:ext>
                  </a:extLst>
                </p14:cNvPr>
                <p14:cNvContentPartPr/>
                <p14:nvPr/>
              </p14:nvContentPartPr>
              <p14:xfrm>
                <a:off x="4608298" y="3788119"/>
                <a:ext cx="124920" cy="261000"/>
              </p14:xfrm>
            </p:contentPart>
          </mc:Choice>
          <mc:Fallback xmlns="">
            <p:pic>
              <p:nvPicPr>
                <p:cNvPr id="352" name="Entrada de lápiz 351">
                  <a:extLst>
                    <a:ext uri="{FF2B5EF4-FFF2-40B4-BE49-F238E27FC236}">
                      <a16:creationId xmlns:a16="http://schemas.microsoft.com/office/drawing/2014/main" id="{45E7CA5E-73DD-49C7-8AEA-20B54897D85F}"/>
                    </a:ext>
                  </a:extLst>
                </p:cNvPr>
                <p:cNvPicPr/>
                <p:nvPr/>
              </p:nvPicPr>
              <p:blipFill>
                <a:blip r:embed="rId283"/>
                <a:stretch>
                  <a:fillRect/>
                </a:stretch>
              </p:blipFill>
              <p:spPr>
                <a:xfrm>
                  <a:off x="4599298" y="3779479"/>
                  <a:ext cx="142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53" name="Entrada de lápiz 352">
                  <a:extLst>
                    <a:ext uri="{FF2B5EF4-FFF2-40B4-BE49-F238E27FC236}">
                      <a16:creationId xmlns:a16="http://schemas.microsoft.com/office/drawing/2014/main" id="{5671E5AD-515E-47E8-ADB7-70DA8D3F09BB}"/>
                    </a:ext>
                  </a:extLst>
                </p14:cNvPr>
                <p14:cNvContentPartPr/>
                <p14:nvPr/>
              </p14:nvContentPartPr>
              <p14:xfrm>
                <a:off x="4545298" y="3708199"/>
                <a:ext cx="259560" cy="153360"/>
              </p14:xfrm>
            </p:contentPart>
          </mc:Choice>
          <mc:Fallback xmlns="">
            <p:pic>
              <p:nvPicPr>
                <p:cNvPr id="353" name="Entrada de lápiz 352">
                  <a:extLst>
                    <a:ext uri="{FF2B5EF4-FFF2-40B4-BE49-F238E27FC236}">
                      <a16:creationId xmlns:a16="http://schemas.microsoft.com/office/drawing/2014/main" id="{5671E5AD-515E-47E8-ADB7-70DA8D3F09BB}"/>
                    </a:ext>
                  </a:extLst>
                </p:cNvPr>
                <p:cNvPicPr/>
                <p:nvPr/>
              </p:nvPicPr>
              <p:blipFill>
                <a:blip r:embed="rId285"/>
                <a:stretch>
                  <a:fillRect/>
                </a:stretch>
              </p:blipFill>
              <p:spPr>
                <a:xfrm>
                  <a:off x="4536298" y="3699559"/>
                  <a:ext cx="277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54" name="Entrada de lápiz 353">
                  <a:extLst>
                    <a:ext uri="{FF2B5EF4-FFF2-40B4-BE49-F238E27FC236}">
                      <a16:creationId xmlns:a16="http://schemas.microsoft.com/office/drawing/2014/main" id="{156466FB-0634-4572-9CEA-CCBC01C752D3}"/>
                    </a:ext>
                  </a:extLst>
                </p14:cNvPr>
                <p14:cNvContentPartPr/>
                <p14:nvPr/>
              </p14:nvContentPartPr>
              <p14:xfrm>
                <a:off x="4916098" y="3724399"/>
                <a:ext cx="15840" cy="82080"/>
              </p14:xfrm>
            </p:contentPart>
          </mc:Choice>
          <mc:Fallback xmlns="">
            <p:pic>
              <p:nvPicPr>
                <p:cNvPr id="354" name="Entrada de lápiz 353">
                  <a:extLst>
                    <a:ext uri="{FF2B5EF4-FFF2-40B4-BE49-F238E27FC236}">
                      <a16:creationId xmlns:a16="http://schemas.microsoft.com/office/drawing/2014/main" id="{156466FB-0634-4572-9CEA-CCBC01C752D3}"/>
                    </a:ext>
                  </a:extLst>
                </p:cNvPr>
                <p:cNvPicPr/>
                <p:nvPr/>
              </p:nvPicPr>
              <p:blipFill>
                <a:blip r:embed="rId287"/>
                <a:stretch>
                  <a:fillRect/>
                </a:stretch>
              </p:blipFill>
              <p:spPr>
                <a:xfrm>
                  <a:off x="4907458" y="3715399"/>
                  <a:ext cx="33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55" name="Entrada de lápiz 354">
                  <a:extLst>
                    <a:ext uri="{FF2B5EF4-FFF2-40B4-BE49-F238E27FC236}">
                      <a16:creationId xmlns:a16="http://schemas.microsoft.com/office/drawing/2014/main" id="{8723ED11-B607-42C6-9DFB-CE60EBC91C42}"/>
                    </a:ext>
                  </a:extLst>
                </p14:cNvPr>
                <p14:cNvContentPartPr/>
                <p14:nvPr/>
              </p14:nvContentPartPr>
              <p14:xfrm>
                <a:off x="4858498" y="3728359"/>
                <a:ext cx="212040" cy="79200"/>
              </p14:xfrm>
            </p:contentPart>
          </mc:Choice>
          <mc:Fallback xmlns="">
            <p:pic>
              <p:nvPicPr>
                <p:cNvPr id="355" name="Entrada de lápiz 354">
                  <a:extLst>
                    <a:ext uri="{FF2B5EF4-FFF2-40B4-BE49-F238E27FC236}">
                      <a16:creationId xmlns:a16="http://schemas.microsoft.com/office/drawing/2014/main" id="{8723ED11-B607-42C6-9DFB-CE60EBC91C42}"/>
                    </a:ext>
                  </a:extLst>
                </p:cNvPr>
                <p:cNvPicPr/>
                <p:nvPr/>
              </p:nvPicPr>
              <p:blipFill>
                <a:blip r:embed="rId289"/>
                <a:stretch>
                  <a:fillRect/>
                </a:stretch>
              </p:blipFill>
              <p:spPr>
                <a:xfrm>
                  <a:off x="4849858" y="3719359"/>
                  <a:ext cx="229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6" name="Entrada de lápiz 355">
                  <a:extLst>
                    <a:ext uri="{FF2B5EF4-FFF2-40B4-BE49-F238E27FC236}">
                      <a16:creationId xmlns:a16="http://schemas.microsoft.com/office/drawing/2014/main" id="{8FD2F891-FD67-40CA-A0A2-C0457CA5B1D6}"/>
                    </a:ext>
                  </a:extLst>
                </p14:cNvPr>
                <p14:cNvContentPartPr/>
                <p14:nvPr/>
              </p14:nvContentPartPr>
              <p14:xfrm>
                <a:off x="5107258" y="3665359"/>
                <a:ext cx="186840" cy="198000"/>
              </p14:xfrm>
            </p:contentPart>
          </mc:Choice>
          <mc:Fallback xmlns="">
            <p:pic>
              <p:nvPicPr>
                <p:cNvPr id="356" name="Entrada de lápiz 355">
                  <a:extLst>
                    <a:ext uri="{FF2B5EF4-FFF2-40B4-BE49-F238E27FC236}">
                      <a16:creationId xmlns:a16="http://schemas.microsoft.com/office/drawing/2014/main" id="{8FD2F891-FD67-40CA-A0A2-C0457CA5B1D6}"/>
                    </a:ext>
                  </a:extLst>
                </p:cNvPr>
                <p:cNvPicPr/>
                <p:nvPr/>
              </p:nvPicPr>
              <p:blipFill>
                <a:blip r:embed="rId291"/>
                <a:stretch>
                  <a:fillRect/>
                </a:stretch>
              </p:blipFill>
              <p:spPr>
                <a:xfrm>
                  <a:off x="5098618" y="3656719"/>
                  <a:ext cx="204480" cy="215640"/>
                </a:xfrm>
                <a:prstGeom prst="rect">
                  <a:avLst/>
                </a:prstGeom>
              </p:spPr>
            </p:pic>
          </mc:Fallback>
        </mc:AlternateContent>
      </p:grpSp>
      <p:grpSp>
        <p:nvGrpSpPr>
          <p:cNvPr id="364" name="Grupo 363">
            <a:extLst>
              <a:ext uri="{FF2B5EF4-FFF2-40B4-BE49-F238E27FC236}">
                <a16:creationId xmlns:a16="http://schemas.microsoft.com/office/drawing/2014/main" id="{BAA3FC46-B611-44CD-81DA-B982D6687BE6}"/>
              </a:ext>
            </a:extLst>
          </p:cNvPr>
          <p:cNvGrpSpPr/>
          <p:nvPr/>
        </p:nvGrpSpPr>
        <p:grpSpPr>
          <a:xfrm>
            <a:off x="5399578" y="3615319"/>
            <a:ext cx="942120" cy="271080"/>
            <a:chOff x="5399578" y="3615319"/>
            <a:chExt cx="942120" cy="271080"/>
          </a:xfrm>
        </p:grpSpPr>
        <mc:AlternateContent xmlns:mc="http://schemas.openxmlformats.org/markup-compatibility/2006" xmlns:p14="http://schemas.microsoft.com/office/powerpoint/2010/main">
          <mc:Choice Requires="p14">
            <p:contentPart p14:bwMode="auto" r:id="rId292">
              <p14:nvContentPartPr>
                <p14:cNvPr id="358" name="Entrada de lápiz 357">
                  <a:extLst>
                    <a:ext uri="{FF2B5EF4-FFF2-40B4-BE49-F238E27FC236}">
                      <a16:creationId xmlns:a16="http://schemas.microsoft.com/office/drawing/2014/main" id="{9D5E34C4-668E-44A5-8E89-9F03AC88E7A3}"/>
                    </a:ext>
                  </a:extLst>
                </p14:cNvPr>
                <p14:cNvContentPartPr/>
                <p14:nvPr/>
              </p14:nvContentPartPr>
              <p14:xfrm>
                <a:off x="5399578" y="3649879"/>
                <a:ext cx="188280" cy="186480"/>
              </p14:xfrm>
            </p:contentPart>
          </mc:Choice>
          <mc:Fallback xmlns="">
            <p:pic>
              <p:nvPicPr>
                <p:cNvPr id="358" name="Entrada de lápiz 357">
                  <a:extLst>
                    <a:ext uri="{FF2B5EF4-FFF2-40B4-BE49-F238E27FC236}">
                      <a16:creationId xmlns:a16="http://schemas.microsoft.com/office/drawing/2014/main" id="{9D5E34C4-668E-44A5-8E89-9F03AC88E7A3}"/>
                    </a:ext>
                  </a:extLst>
                </p:cNvPr>
                <p:cNvPicPr/>
                <p:nvPr/>
              </p:nvPicPr>
              <p:blipFill>
                <a:blip r:embed="rId293"/>
                <a:stretch>
                  <a:fillRect/>
                </a:stretch>
              </p:blipFill>
              <p:spPr>
                <a:xfrm>
                  <a:off x="5390938" y="3641239"/>
                  <a:ext cx="2059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59" name="Entrada de lápiz 358">
                  <a:extLst>
                    <a:ext uri="{FF2B5EF4-FFF2-40B4-BE49-F238E27FC236}">
                      <a16:creationId xmlns:a16="http://schemas.microsoft.com/office/drawing/2014/main" id="{BFAAB4DF-C9DF-44BB-8B7D-1B1A3B4FE62B}"/>
                    </a:ext>
                  </a:extLst>
                </p14:cNvPr>
                <p14:cNvContentPartPr/>
                <p14:nvPr/>
              </p14:nvContentPartPr>
              <p14:xfrm>
                <a:off x="5632858" y="3757519"/>
                <a:ext cx="162360" cy="128880"/>
              </p14:xfrm>
            </p:contentPart>
          </mc:Choice>
          <mc:Fallback xmlns="">
            <p:pic>
              <p:nvPicPr>
                <p:cNvPr id="359" name="Entrada de lápiz 358">
                  <a:extLst>
                    <a:ext uri="{FF2B5EF4-FFF2-40B4-BE49-F238E27FC236}">
                      <a16:creationId xmlns:a16="http://schemas.microsoft.com/office/drawing/2014/main" id="{BFAAB4DF-C9DF-44BB-8B7D-1B1A3B4FE62B}"/>
                    </a:ext>
                  </a:extLst>
                </p:cNvPr>
                <p:cNvPicPr/>
                <p:nvPr/>
              </p:nvPicPr>
              <p:blipFill>
                <a:blip r:embed="rId295"/>
                <a:stretch>
                  <a:fillRect/>
                </a:stretch>
              </p:blipFill>
              <p:spPr>
                <a:xfrm>
                  <a:off x="5623858" y="3748879"/>
                  <a:ext cx="180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60" name="Entrada de lápiz 359">
                  <a:extLst>
                    <a:ext uri="{FF2B5EF4-FFF2-40B4-BE49-F238E27FC236}">
                      <a16:creationId xmlns:a16="http://schemas.microsoft.com/office/drawing/2014/main" id="{CCCAD6BE-04CB-4666-83E1-D0031F4E1045}"/>
                    </a:ext>
                  </a:extLst>
                </p14:cNvPr>
                <p14:cNvContentPartPr/>
                <p14:nvPr/>
              </p14:nvContentPartPr>
              <p14:xfrm>
                <a:off x="5905018" y="3615319"/>
                <a:ext cx="219960" cy="219600"/>
              </p14:xfrm>
            </p:contentPart>
          </mc:Choice>
          <mc:Fallback xmlns="">
            <p:pic>
              <p:nvPicPr>
                <p:cNvPr id="360" name="Entrada de lápiz 359">
                  <a:extLst>
                    <a:ext uri="{FF2B5EF4-FFF2-40B4-BE49-F238E27FC236}">
                      <a16:creationId xmlns:a16="http://schemas.microsoft.com/office/drawing/2014/main" id="{CCCAD6BE-04CB-4666-83E1-D0031F4E1045}"/>
                    </a:ext>
                  </a:extLst>
                </p:cNvPr>
                <p:cNvPicPr/>
                <p:nvPr/>
              </p:nvPicPr>
              <p:blipFill>
                <a:blip r:embed="rId297"/>
                <a:stretch>
                  <a:fillRect/>
                </a:stretch>
              </p:blipFill>
              <p:spPr>
                <a:xfrm>
                  <a:off x="5896378" y="3606679"/>
                  <a:ext cx="2376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61" name="Entrada de lápiz 360">
                  <a:extLst>
                    <a:ext uri="{FF2B5EF4-FFF2-40B4-BE49-F238E27FC236}">
                      <a16:creationId xmlns:a16="http://schemas.microsoft.com/office/drawing/2014/main" id="{83760547-AD69-4237-A544-72B7FE63A956}"/>
                    </a:ext>
                  </a:extLst>
                </p14:cNvPr>
                <p14:cNvContentPartPr/>
                <p14:nvPr/>
              </p14:nvContentPartPr>
              <p14:xfrm>
                <a:off x="6172858" y="3774799"/>
                <a:ext cx="168840" cy="108000"/>
              </p14:xfrm>
            </p:contentPart>
          </mc:Choice>
          <mc:Fallback xmlns="">
            <p:pic>
              <p:nvPicPr>
                <p:cNvPr id="361" name="Entrada de lápiz 360">
                  <a:extLst>
                    <a:ext uri="{FF2B5EF4-FFF2-40B4-BE49-F238E27FC236}">
                      <a16:creationId xmlns:a16="http://schemas.microsoft.com/office/drawing/2014/main" id="{83760547-AD69-4237-A544-72B7FE63A956}"/>
                    </a:ext>
                  </a:extLst>
                </p:cNvPr>
                <p:cNvPicPr/>
                <p:nvPr/>
              </p:nvPicPr>
              <p:blipFill>
                <a:blip r:embed="rId299"/>
                <a:stretch>
                  <a:fillRect/>
                </a:stretch>
              </p:blipFill>
              <p:spPr>
                <a:xfrm>
                  <a:off x="6164218" y="3765799"/>
                  <a:ext cx="186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62" name="Entrada de lápiz 361">
                  <a:extLst>
                    <a:ext uri="{FF2B5EF4-FFF2-40B4-BE49-F238E27FC236}">
                      <a16:creationId xmlns:a16="http://schemas.microsoft.com/office/drawing/2014/main" id="{CA6C0B7A-8B76-434D-91A1-B99FB509979E}"/>
                    </a:ext>
                  </a:extLst>
                </p14:cNvPr>
                <p14:cNvContentPartPr/>
                <p14:nvPr/>
              </p14:nvContentPartPr>
              <p14:xfrm>
                <a:off x="6174298" y="3838519"/>
                <a:ext cx="103680" cy="5400"/>
              </p14:xfrm>
            </p:contentPart>
          </mc:Choice>
          <mc:Fallback xmlns="">
            <p:pic>
              <p:nvPicPr>
                <p:cNvPr id="362" name="Entrada de lápiz 361">
                  <a:extLst>
                    <a:ext uri="{FF2B5EF4-FFF2-40B4-BE49-F238E27FC236}">
                      <a16:creationId xmlns:a16="http://schemas.microsoft.com/office/drawing/2014/main" id="{CA6C0B7A-8B76-434D-91A1-B99FB509979E}"/>
                    </a:ext>
                  </a:extLst>
                </p:cNvPr>
                <p:cNvPicPr/>
                <p:nvPr/>
              </p:nvPicPr>
              <p:blipFill>
                <a:blip r:embed="rId301"/>
                <a:stretch>
                  <a:fillRect/>
                </a:stretch>
              </p:blipFill>
              <p:spPr>
                <a:xfrm>
                  <a:off x="6165658" y="3829519"/>
                  <a:ext cx="121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63" name="Entrada de lápiz 362">
                  <a:extLst>
                    <a:ext uri="{FF2B5EF4-FFF2-40B4-BE49-F238E27FC236}">
                      <a16:creationId xmlns:a16="http://schemas.microsoft.com/office/drawing/2014/main" id="{793641EC-B01B-48FD-85EB-2FC16DDBE213}"/>
                    </a:ext>
                  </a:extLst>
                </p14:cNvPr>
                <p14:cNvContentPartPr/>
                <p14:nvPr/>
              </p14:nvContentPartPr>
              <p14:xfrm>
                <a:off x="6195538" y="3772999"/>
                <a:ext cx="128520" cy="46440"/>
              </p14:xfrm>
            </p:contentPart>
          </mc:Choice>
          <mc:Fallback xmlns="">
            <p:pic>
              <p:nvPicPr>
                <p:cNvPr id="363" name="Entrada de lápiz 362">
                  <a:extLst>
                    <a:ext uri="{FF2B5EF4-FFF2-40B4-BE49-F238E27FC236}">
                      <a16:creationId xmlns:a16="http://schemas.microsoft.com/office/drawing/2014/main" id="{793641EC-B01B-48FD-85EB-2FC16DDBE213}"/>
                    </a:ext>
                  </a:extLst>
                </p:cNvPr>
                <p:cNvPicPr/>
                <p:nvPr/>
              </p:nvPicPr>
              <p:blipFill>
                <a:blip r:embed="rId303"/>
                <a:stretch>
                  <a:fillRect/>
                </a:stretch>
              </p:blipFill>
              <p:spPr>
                <a:xfrm>
                  <a:off x="6186538" y="3763999"/>
                  <a:ext cx="146160" cy="6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367" name="Entrada de lápiz 366">
                <a:extLst>
                  <a:ext uri="{FF2B5EF4-FFF2-40B4-BE49-F238E27FC236}">
                    <a16:creationId xmlns:a16="http://schemas.microsoft.com/office/drawing/2014/main" id="{F0407A11-C030-4EBA-9C9A-718A369A82BF}"/>
                  </a:ext>
                </a:extLst>
              </p14:cNvPr>
              <p14:cNvContentPartPr/>
              <p14:nvPr/>
            </p14:nvContentPartPr>
            <p14:xfrm>
              <a:off x="1065538" y="4586959"/>
              <a:ext cx="136800" cy="6120"/>
            </p14:xfrm>
          </p:contentPart>
        </mc:Choice>
        <mc:Fallback xmlns="">
          <p:pic>
            <p:nvPicPr>
              <p:cNvPr id="367" name="Entrada de lápiz 366">
                <a:extLst>
                  <a:ext uri="{FF2B5EF4-FFF2-40B4-BE49-F238E27FC236}">
                    <a16:creationId xmlns:a16="http://schemas.microsoft.com/office/drawing/2014/main" id="{F0407A11-C030-4EBA-9C9A-718A369A82BF}"/>
                  </a:ext>
                </a:extLst>
              </p:cNvPr>
              <p:cNvPicPr/>
              <p:nvPr/>
            </p:nvPicPr>
            <p:blipFill>
              <a:blip r:embed="rId305"/>
              <a:stretch>
                <a:fillRect/>
              </a:stretch>
            </p:blipFill>
            <p:spPr>
              <a:xfrm>
                <a:off x="1056898" y="4577959"/>
                <a:ext cx="154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68" name="Entrada de lápiz 367">
                <a:extLst>
                  <a:ext uri="{FF2B5EF4-FFF2-40B4-BE49-F238E27FC236}">
                    <a16:creationId xmlns:a16="http://schemas.microsoft.com/office/drawing/2014/main" id="{9AB8DBA0-8826-4712-BDF0-743F8F5572C9}"/>
                  </a:ext>
                </a:extLst>
              </p14:cNvPr>
              <p14:cNvContentPartPr/>
              <p14:nvPr/>
            </p14:nvContentPartPr>
            <p14:xfrm>
              <a:off x="1054738" y="4671559"/>
              <a:ext cx="146520" cy="11520"/>
            </p14:xfrm>
          </p:contentPart>
        </mc:Choice>
        <mc:Fallback xmlns="">
          <p:pic>
            <p:nvPicPr>
              <p:cNvPr id="368" name="Entrada de lápiz 367">
                <a:extLst>
                  <a:ext uri="{FF2B5EF4-FFF2-40B4-BE49-F238E27FC236}">
                    <a16:creationId xmlns:a16="http://schemas.microsoft.com/office/drawing/2014/main" id="{9AB8DBA0-8826-4712-BDF0-743F8F5572C9}"/>
                  </a:ext>
                </a:extLst>
              </p:cNvPr>
              <p:cNvPicPr/>
              <p:nvPr/>
            </p:nvPicPr>
            <p:blipFill>
              <a:blip r:embed="rId307"/>
              <a:stretch>
                <a:fillRect/>
              </a:stretch>
            </p:blipFill>
            <p:spPr>
              <a:xfrm>
                <a:off x="1046098" y="4662559"/>
                <a:ext cx="164160" cy="29160"/>
              </a:xfrm>
              <a:prstGeom prst="rect">
                <a:avLst/>
              </a:prstGeom>
            </p:spPr>
          </p:pic>
        </mc:Fallback>
      </mc:AlternateContent>
      <p:grpSp>
        <p:nvGrpSpPr>
          <p:cNvPr id="373" name="Grupo 372">
            <a:extLst>
              <a:ext uri="{FF2B5EF4-FFF2-40B4-BE49-F238E27FC236}">
                <a16:creationId xmlns:a16="http://schemas.microsoft.com/office/drawing/2014/main" id="{4DAFF645-FF3D-4FF2-A9A9-8DA2ACD19C32}"/>
              </a:ext>
            </a:extLst>
          </p:cNvPr>
          <p:cNvGrpSpPr/>
          <p:nvPr/>
        </p:nvGrpSpPr>
        <p:grpSpPr>
          <a:xfrm>
            <a:off x="1446778" y="4450519"/>
            <a:ext cx="493920" cy="226080"/>
            <a:chOff x="1446778" y="4450519"/>
            <a:chExt cx="493920" cy="226080"/>
          </a:xfrm>
        </p:grpSpPr>
        <mc:AlternateContent xmlns:mc="http://schemas.openxmlformats.org/markup-compatibility/2006" xmlns:p14="http://schemas.microsoft.com/office/powerpoint/2010/main">
          <mc:Choice Requires="p14">
            <p:contentPart p14:bwMode="auto" r:id="rId308">
              <p14:nvContentPartPr>
                <p14:cNvPr id="369" name="Entrada de lápiz 368">
                  <a:extLst>
                    <a:ext uri="{FF2B5EF4-FFF2-40B4-BE49-F238E27FC236}">
                      <a16:creationId xmlns:a16="http://schemas.microsoft.com/office/drawing/2014/main" id="{53574F90-A0FE-40A1-A665-732F97733CE9}"/>
                    </a:ext>
                  </a:extLst>
                </p14:cNvPr>
                <p14:cNvContentPartPr/>
                <p14:nvPr/>
              </p14:nvContentPartPr>
              <p14:xfrm>
                <a:off x="1446778" y="4450519"/>
                <a:ext cx="193680" cy="201600"/>
              </p14:xfrm>
            </p:contentPart>
          </mc:Choice>
          <mc:Fallback xmlns="">
            <p:pic>
              <p:nvPicPr>
                <p:cNvPr id="369" name="Entrada de lápiz 368">
                  <a:extLst>
                    <a:ext uri="{FF2B5EF4-FFF2-40B4-BE49-F238E27FC236}">
                      <a16:creationId xmlns:a16="http://schemas.microsoft.com/office/drawing/2014/main" id="{53574F90-A0FE-40A1-A665-732F97733CE9}"/>
                    </a:ext>
                  </a:extLst>
                </p:cNvPr>
                <p:cNvPicPr/>
                <p:nvPr/>
              </p:nvPicPr>
              <p:blipFill>
                <a:blip r:embed="rId309"/>
                <a:stretch>
                  <a:fillRect/>
                </a:stretch>
              </p:blipFill>
              <p:spPr>
                <a:xfrm>
                  <a:off x="1438138" y="4441879"/>
                  <a:ext cx="211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70" name="Entrada de lápiz 369">
                  <a:extLst>
                    <a:ext uri="{FF2B5EF4-FFF2-40B4-BE49-F238E27FC236}">
                      <a16:creationId xmlns:a16="http://schemas.microsoft.com/office/drawing/2014/main" id="{1C02C6EF-1C60-41CE-ACA9-B4947274CFD2}"/>
                    </a:ext>
                  </a:extLst>
                </p14:cNvPr>
                <p14:cNvContentPartPr/>
                <p14:nvPr/>
              </p14:nvContentPartPr>
              <p14:xfrm>
                <a:off x="1696618" y="4551319"/>
                <a:ext cx="141480" cy="125280"/>
              </p14:xfrm>
            </p:contentPart>
          </mc:Choice>
          <mc:Fallback xmlns="">
            <p:pic>
              <p:nvPicPr>
                <p:cNvPr id="370" name="Entrada de lápiz 369">
                  <a:extLst>
                    <a:ext uri="{FF2B5EF4-FFF2-40B4-BE49-F238E27FC236}">
                      <a16:creationId xmlns:a16="http://schemas.microsoft.com/office/drawing/2014/main" id="{1C02C6EF-1C60-41CE-ACA9-B4947274CFD2}"/>
                    </a:ext>
                  </a:extLst>
                </p:cNvPr>
                <p:cNvPicPr/>
                <p:nvPr/>
              </p:nvPicPr>
              <p:blipFill>
                <a:blip r:embed="rId311"/>
                <a:stretch>
                  <a:fillRect/>
                </a:stretch>
              </p:blipFill>
              <p:spPr>
                <a:xfrm>
                  <a:off x="1687978" y="4542319"/>
                  <a:ext cx="159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71" name="Entrada de lápiz 370">
                  <a:extLst>
                    <a:ext uri="{FF2B5EF4-FFF2-40B4-BE49-F238E27FC236}">
                      <a16:creationId xmlns:a16="http://schemas.microsoft.com/office/drawing/2014/main" id="{F2BCBFBE-F817-42B3-862B-B798020AF0AD}"/>
                    </a:ext>
                  </a:extLst>
                </p14:cNvPr>
                <p14:cNvContentPartPr/>
                <p14:nvPr/>
              </p14:nvContentPartPr>
              <p14:xfrm>
                <a:off x="1839538" y="4597759"/>
                <a:ext cx="101160" cy="75960"/>
              </p14:xfrm>
            </p:contentPart>
          </mc:Choice>
          <mc:Fallback xmlns="">
            <p:pic>
              <p:nvPicPr>
                <p:cNvPr id="371" name="Entrada de lápiz 370">
                  <a:extLst>
                    <a:ext uri="{FF2B5EF4-FFF2-40B4-BE49-F238E27FC236}">
                      <a16:creationId xmlns:a16="http://schemas.microsoft.com/office/drawing/2014/main" id="{F2BCBFBE-F817-42B3-862B-B798020AF0AD}"/>
                    </a:ext>
                  </a:extLst>
                </p:cNvPr>
                <p:cNvPicPr/>
                <p:nvPr/>
              </p:nvPicPr>
              <p:blipFill>
                <a:blip r:embed="rId313"/>
                <a:stretch>
                  <a:fillRect/>
                </a:stretch>
              </p:blipFill>
              <p:spPr>
                <a:xfrm>
                  <a:off x="1830538" y="4589119"/>
                  <a:ext cx="1188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372" name="Entrada de lápiz 371">
                <a:extLst>
                  <a:ext uri="{FF2B5EF4-FFF2-40B4-BE49-F238E27FC236}">
                    <a16:creationId xmlns:a16="http://schemas.microsoft.com/office/drawing/2014/main" id="{0F80237E-97B8-4223-BB4F-097DD0700886}"/>
                  </a:ext>
                </a:extLst>
              </p14:cNvPr>
              <p14:cNvContentPartPr/>
              <p14:nvPr/>
            </p14:nvContentPartPr>
            <p14:xfrm>
              <a:off x="2255698" y="4631599"/>
              <a:ext cx="145800" cy="14760"/>
            </p14:xfrm>
          </p:contentPart>
        </mc:Choice>
        <mc:Fallback xmlns="">
          <p:pic>
            <p:nvPicPr>
              <p:cNvPr id="372" name="Entrada de lápiz 371">
                <a:extLst>
                  <a:ext uri="{FF2B5EF4-FFF2-40B4-BE49-F238E27FC236}">
                    <a16:creationId xmlns:a16="http://schemas.microsoft.com/office/drawing/2014/main" id="{0F80237E-97B8-4223-BB4F-097DD0700886}"/>
                  </a:ext>
                </a:extLst>
              </p:cNvPr>
              <p:cNvPicPr/>
              <p:nvPr/>
            </p:nvPicPr>
            <p:blipFill>
              <a:blip r:embed="rId315"/>
              <a:stretch>
                <a:fillRect/>
              </a:stretch>
            </p:blipFill>
            <p:spPr>
              <a:xfrm>
                <a:off x="2247058" y="4622959"/>
                <a:ext cx="163440" cy="32400"/>
              </a:xfrm>
              <a:prstGeom prst="rect">
                <a:avLst/>
              </a:prstGeom>
            </p:spPr>
          </p:pic>
        </mc:Fallback>
      </mc:AlternateContent>
      <p:grpSp>
        <p:nvGrpSpPr>
          <p:cNvPr id="377" name="Grupo 376">
            <a:extLst>
              <a:ext uri="{FF2B5EF4-FFF2-40B4-BE49-F238E27FC236}">
                <a16:creationId xmlns:a16="http://schemas.microsoft.com/office/drawing/2014/main" id="{DF03FDA0-EC89-4A35-BEB2-91C9D62D22D9}"/>
              </a:ext>
            </a:extLst>
          </p:cNvPr>
          <p:cNvGrpSpPr/>
          <p:nvPr/>
        </p:nvGrpSpPr>
        <p:grpSpPr>
          <a:xfrm>
            <a:off x="2653498" y="4436839"/>
            <a:ext cx="411480" cy="259200"/>
            <a:chOff x="2653498" y="4436839"/>
            <a:chExt cx="411480" cy="259200"/>
          </a:xfrm>
        </p:grpSpPr>
        <mc:AlternateContent xmlns:mc="http://schemas.openxmlformats.org/markup-compatibility/2006" xmlns:p14="http://schemas.microsoft.com/office/powerpoint/2010/main">
          <mc:Choice Requires="p14">
            <p:contentPart p14:bwMode="auto" r:id="rId316">
              <p14:nvContentPartPr>
                <p14:cNvPr id="375" name="Entrada de lápiz 374">
                  <a:extLst>
                    <a:ext uri="{FF2B5EF4-FFF2-40B4-BE49-F238E27FC236}">
                      <a16:creationId xmlns:a16="http://schemas.microsoft.com/office/drawing/2014/main" id="{CC08D701-14C2-4717-8981-437A3FFC7776}"/>
                    </a:ext>
                  </a:extLst>
                </p14:cNvPr>
                <p14:cNvContentPartPr/>
                <p14:nvPr/>
              </p14:nvContentPartPr>
              <p14:xfrm>
                <a:off x="2653498" y="4436839"/>
                <a:ext cx="162360" cy="217800"/>
              </p14:xfrm>
            </p:contentPart>
          </mc:Choice>
          <mc:Fallback xmlns="">
            <p:pic>
              <p:nvPicPr>
                <p:cNvPr id="375" name="Entrada de lápiz 374">
                  <a:extLst>
                    <a:ext uri="{FF2B5EF4-FFF2-40B4-BE49-F238E27FC236}">
                      <a16:creationId xmlns:a16="http://schemas.microsoft.com/office/drawing/2014/main" id="{CC08D701-14C2-4717-8981-437A3FFC7776}"/>
                    </a:ext>
                  </a:extLst>
                </p:cNvPr>
                <p:cNvPicPr/>
                <p:nvPr/>
              </p:nvPicPr>
              <p:blipFill>
                <a:blip r:embed="rId317"/>
                <a:stretch>
                  <a:fillRect/>
                </a:stretch>
              </p:blipFill>
              <p:spPr>
                <a:xfrm>
                  <a:off x="2644498" y="4428199"/>
                  <a:ext cx="180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76" name="Entrada de lápiz 375">
                  <a:extLst>
                    <a:ext uri="{FF2B5EF4-FFF2-40B4-BE49-F238E27FC236}">
                      <a16:creationId xmlns:a16="http://schemas.microsoft.com/office/drawing/2014/main" id="{578F2340-B012-4F46-AEAF-78970F961E93}"/>
                    </a:ext>
                  </a:extLst>
                </p14:cNvPr>
                <p14:cNvContentPartPr/>
                <p14:nvPr/>
              </p14:nvContentPartPr>
              <p14:xfrm>
                <a:off x="2901178" y="4565359"/>
                <a:ext cx="163800" cy="130680"/>
              </p14:xfrm>
            </p:contentPart>
          </mc:Choice>
          <mc:Fallback xmlns="">
            <p:pic>
              <p:nvPicPr>
                <p:cNvPr id="376" name="Entrada de lápiz 375">
                  <a:extLst>
                    <a:ext uri="{FF2B5EF4-FFF2-40B4-BE49-F238E27FC236}">
                      <a16:creationId xmlns:a16="http://schemas.microsoft.com/office/drawing/2014/main" id="{578F2340-B012-4F46-AEAF-78970F961E93}"/>
                    </a:ext>
                  </a:extLst>
                </p:cNvPr>
                <p:cNvPicPr/>
                <p:nvPr/>
              </p:nvPicPr>
              <p:blipFill>
                <a:blip r:embed="rId319"/>
                <a:stretch>
                  <a:fillRect/>
                </a:stretch>
              </p:blipFill>
              <p:spPr>
                <a:xfrm>
                  <a:off x="2892178" y="4556719"/>
                  <a:ext cx="1814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0">
            <p14:nvContentPartPr>
              <p14:cNvPr id="378" name="Entrada de lápiz 377">
                <a:extLst>
                  <a:ext uri="{FF2B5EF4-FFF2-40B4-BE49-F238E27FC236}">
                    <a16:creationId xmlns:a16="http://schemas.microsoft.com/office/drawing/2014/main" id="{829D1907-6BDA-41C5-BF2B-B927303BA43F}"/>
                  </a:ext>
                </a:extLst>
              </p14:cNvPr>
              <p14:cNvContentPartPr/>
              <p14:nvPr/>
            </p14:nvContentPartPr>
            <p14:xfrm>
              <a:off x="3327778" y="4467799"/>
              <a:ext cx="116640" cy="226800"/>
            </p14:xfrm>
          </p:contentPart>
        </mc:Choice>
        <mc:Fallback xmlns="">
          <p:pic>
            <p:nvPicPr>
              <p:cNvPr id="378" name="Entrada de lápiz 377">
                <a:extLst>
                  <a:ext uri="{FF2B5EF4-FFF2-40B4-BE49-F238E27FC236}">
                    <a16:creationId xmlns:a16="http://schemas.microsoft.com/office/drawing/2014/main" id="{829D1907-6BDA-41C5-BF2B-B927303BA43F}"/>
                  </a:ext>
                </a:extLst>
              </p:cNvPr>
              <p:cNvPicPr/>
              <p:nvPr/>
            </p:nvPicPr>
            <p:blipFill>
              <a:blip r:embed="rId321"/>
              <a:stretch>
                <a:fillRect/>
              </a:stretch>
            </p:blipFill>
            <p:spPr>
              <a:xfrm>
                <a:off x="3318778" y="4459159"/>
                <a:ext cx="134280" cy="244440"/>
              </a:xfrm>
              <a:prstGeom prst="rect">
                <a:avLst/>
              </a:prstGeom>
            </p:spPr>
          </p:pic>
        </mc:Fallback>
      </mc:AlternateContent>
      <p:grpSp>
        <p:nvGrpSpPr>
          <p:cNvPr id="397" name="Grupo 396">
            <a:extLst>
              <a:ext uri="{FF2B5EF4-FFF2-40B4-BE49-F238E27FC236}">
                <a16:creationId xmlns:a16="http://schemas.microsoft.com/office/drawing/2014/main" id="{7BB195F5-13B1-4FE0-80E3-137B4AF2A3D7}"/>
              </a:ext>
            </a:extLst>
          </p:cNvPr>
          <p:cNvGrpSpPr/>
          <p:nvPr/>
        </p:nvGrpSpPr>
        <p:grpSpPr>
          <a:xfrm>
            <a:off x="3639898" y="4309759"/>
            <a:ext cx="2935440" cy="512640"/>
            <a:chOff x="3639898" y="4309759"/>
            <a:chExt cx="2935440" cy="512640"/>
          </a:xfrm>
        </p:grpSpPr>
        <mc:AlternateContent xmlns:mc="http://schemas.openxmlformats.org/markup-compatibility/2006" xmlns:p14="http://schemas.microsoft.com/office/powerpoint/2010/main">
          <mc:Choice Requires="p14">
            <p:contentPart p14:bwMode="auto" r:id="rId322">
              <p14:nvContentPartPr>
                <p14:cNvPr id="379" name="Entrada de lápiz 378">
                  <a:extLst>
                    <a:ext uri="{FF2B5EF4-FFF2-40B4-BE49-F238E27FC236}">
                      <a16:creationId xmlns:a16="http://schemas.microsoft.com/office/drawing/2014/main" id="{128DCE15-A8C5-4616-8BF6-1F49077A27D2}"/>
                    </a:ext>
                  </a:extLst>
                </p14:cNvPr>
                <p14:cNvContentPartPr/>
                <p14:nvPr/>
              </p14:nvContentPartPr>
              <p14:xfrm>
                <a:off x="3723418" y="4571479"/>
                <a:ext cx="52200" cy="250920"/>
              </p14:xfrm>
            </p:contentPart>
          </mc:Choice>
          <mc:Fallback xmlns="">
            <p:pic>
              <p:nvPicPr>
                <p:cNvPr id="379" name="Entrada de lápiz 378">
                  <a:extLst>
                    <a:ext uri="{FF2B5EF4-FFF2-40B4-BE49-F238E27FC236}">
                      <a16:creationId xmlns:a16="http://schemas.microsoft.com/office/drawing/2014/main" id="{128DCE15-A8C5-4616-8BF6-1F49077A27D2}"/>
                    </a:ext>
                  </a:extLst>
                </p:cNvPr>
                <p:cNvPicPr/>
                <p:nvPr/>
              </p:nvPicPr>
              <p:blipFill>
                <a:blip r:embed="rId323"/>
                <a:stretch>
                  <a:fillRect/>
                </a:stretch>
              </p:blipFill>
              <p:spPr>
                <a:xfrm>
                  <a:off x="3714418" y="4562479"/>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80" name="Entrada de lápiz 379">
                  <a:extLst>
                    <a:ext uri="{FF2B5EF4-FFF2-40B4-BE49-F238E27FC236}">
                      <a16:creationId xmlns:a16="http://schemas.microsoft.com/office/drawing/2014/main" id="{9825EA7C-8D9D-4592-98A8-B2DAFF6EFC38}"/>
                    </a:ext>
                  </a:extLst>
                </p14:cNvPr>
                <p14:cNvContentPartPr/>
                <p14:nvPr/>
              </p14:nvContentPartPr>
              <p14:xfrm>
                <a:off x="3639898" y="4509919"/>
                <a:ext cx="270720" cy="204840"/>
              </p14:xfrm>
            </p:contentPart>
          </mc:Choice>
          <mc:Fallback xmlns="">
            <p:pic>
              <p:nvPicPr>
                <p:cNvPr id="380" name="Entrada de lápiz 379">
                  <a:extLst>
                    <a:ext uri="{FF2B5EF4-FFF2-40B4-BE49-F238E27FC236}">
                      <a16:creationId xmlns:a16="http://schemas.microsoft.com/office/drawing/2014/main" id="{9825EA7C-8D9D-4592-98A8-B2DAFF6EFC38}"/>
                    </a:ext>
                  </a:extLst>
                </p:cNvPr>
                <p:cNvPicPr/>
                <p:nvPr/>
              </p:nvPicPr>
              <p:blipFill>
                <a:blip r:embed="rId325"/>
                <a:stretch>
                  <a:fillRect/>
                </a:stretch>
              </p:blipFill>
              <p:spPr>
                <a:xfrm>
                  <a:off x="3631258" y="4500919"/>
                  <a:ext cx="2883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82" name="Entrada de lápiz 381">
                  <a:extLst>
                    <a:ext uri="{FF2B5EF4-FFF2-40B4-BE49-F238E27FC236}">
                      <a16:creationId xmlns:a16="http://schemas.microsoft.com/office/drawing/2014/main" id="{7A5E5200-686B-4753-A018-8E9CB2F6156B}"/>
                    </a:ext>
                  </a:extLst>
                </p14:cNvPr>
                <p14:cNvContentPartPr/>
                <p14:nvPr/>
              </p14:nvContentPartPr>
              <p14:xfrm>
                <a:off x="3963898" y="4401559"/>
                <a:ext cx="169920" cy="243360"/>
              </p14:xfrm>
            </p:contentPart>
          </mc:Choice>
          <mc:Fallback xmlns="">
            <p:pic>
              <p:nvPicPr>
                <p:cNvPr id="382" name="Entrada de lápiz 381">
                  <a:extLst>
                    <a:ext uri="{FF2B5EF4-FFF2-40B4-BE49-F238E27FC236}">
                      <a16:creationId xmlns:a16="http://schemas.microsoft.com/office/drawing/2014/main" id="{7A5E5200-686B-4753-A018-8E9CB2F6156B}"/>
                    </a:ext>
                  </a:extLst>
                </p:cNvPr>
                <p:cNvPicPr/>
                <p:nvPr/>
              </p:nvPicPr>
              <p:blipFill>
                <a:blip r:embed="rId327"/>
                <a:stretch>
                  <a:fillRect/>
                </a:stretch>
              </p:blipFill>
              <p:spPr>
                <a:xfrm>
                  <a:off x="3954898" y="4392559"/>
                  <a:ext cx="1875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83" name="Entrada de lápiz 382">
                  <a:extLst>
                    <a:ext uri="{FF2B5EF4-FFF2-40B4-BE49-F238E27FC236}">
                      <a16:creationId xmlns:a16="http://schemas.microsoft.com/office/drawing/2014/main" id="{99B66CFC-DE31-4ACF-A54F-32A7A89F3C1F}"/>
                    </a:ext>
                  </a:extLst>
                </p14:cNvPr>
                <p14:cNvContentPartPr/>
                <p14:nvPr/>
              </p14:nvContentPartPr>
              <p14:xfrm>
                <a:off x="4195378" y="4568599"/>
                <a:ext cx="137880" cy="89640"/>
              </p14:xfrm>
            </p:contentPart>
          </mc:Choice>
          <mc:Fallback xmlns="">
            <p:pic>
              <p:nvPicPr>
                <p:cNvPr id="383" name="Entrada de lápiz 382">
                  <a:extLst>
                    <a:ext uri="{FF2B5EF4-FFF2-40B4-BE49-F238E27FC236}">
                      <a16:creationId xmlns:a16="http://schemas.microsoft.com/office/drawing/2014/main" id="{99B66CFC-DE31-4ACF-A54F-32A7A89F3C1F}"/>
                    </a:ext>
                  </a:extLst>
                </p:cNvPr>
                <p:cNvPicPr/>
                <p:nvPr/>
              </p:nvPicPr>
              <p:blipFill>
                <a:blip r:embed="rId329"/>
                <a:stretch>
                  <a:fillRect/>
                </a:stretch>
              </p:blipFill>
              <p:spPr>
                <a:xfrm>
                  <a:off x="4186738" y="4559599"/>
                  <a:ext cx="1555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84" name="Entrada de lápiz 383">
                  <a:extLst>
                    <a:ext uri="{FF2B5EF4-FFF2-40B4-BE49-F238E27FC236}">
                      <a16:creationId xmlns:a16="http://schemas.microsoft.com/office/drawing/2014/main" id="{2DBABD12-6403-4001-957A-9C34B99A8DE2}"/>
                    </a:ext>
                  </a:extLst>
                </p14:cNvPr>
                <p14:cNvContentPartPr/>
                <p14:nvPr/>
              </p14:nvContentPartPr>
              <p14:xfrm>
                <a:off x="4544938" y="4462759"/>
                <a:ext cx="46800" cy="150840"/>
              </p14:xfrm>
            </p:contentPart>
          </mc:Choice>
          <mc:Fallback xmlns="">
            <p:pic>
              <p:nvPicPr>
                <p:cNvPr id="384" name="Entrada de lápiz 383">
                  <a:extLst>
                    <a:ext uri="{FF2B5EF4-FFF2-40B4-BE49-F238E27FC236}">
                      <a16:creationId xmlns:a16="http://schemas.microsoft.com/office/drawing/2014/main" id="{2DBABD12-6403-4001-957A-9C34B99A8DE2}"/>
                    </a:ext>
                  </a:extLst>
                </p:cNvPr>
                <p:cNvPicPr/>
                <p:nvPr/>
              </p:nvPicPr>
              <p:blipFill>
                <a:blip r:embed="rId331"/>
                <a:stretch>
                  <a:fillRect/>
                </a:stretch>
              </p:blipFill>
              <p:spPr>
                <a:xfrm>
                  <a:off x="4535938" y="4453759"/>
                  <a:ext cx="64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85" name="Entrada de lápiz 384">
                  <a:extLst>
                    <a:ext uri="{FF2B5EF4-FFF2-40B4-BE49-F238E27FC236}">
                      <a16:creationId xmlns:a16="http://schemas.microsoft.com/office/drawing/2014/main" id="{CD477B5B-9353-47E9-A768-219A59EDC412}"/>
                    </a:ext>
                  </a:extLst>
                </p14:cNvPr>
                <p14:cNvContentPartPr/>
                <p14:nvPr/>
              </p14:nvContentPartPr>
              <p14:xfrm>
                <a:off x="4480138" y="4563199"/>
                <a:ext cx="167760" cy="15840"/>
              </p14:xfrm>
            </p:contentPart>
          </mc:Choice>
          <mc:Fallback xmlns="">
            <p:pic>
              <p:nvPicPr>
                <p:cNvPr id="385" name="Entrada de lápiz 384">
                  <a:extLst>
                    <a:ext uri="{FF2B5EF4-FFF2-40B4-BE49-F238E27FC236}">
                      <a16:creationId xmlns:a16="http://schemas.microsoft.com/office/drawing/2014/main" id="{CD477B5B-9353-47E9-A768-219A59EDC412}"/>
                    </a:ext>
                  </a:extLst>
                </p:cNvPr>
                <p:cNvPicPr/>
                <p:nvPr/>
              </p:nvPicPr>
              <p:blipFill>
                <a:blip r:embed="rId333"/>
                <a:stretch>
                  <a:fillRect/>
                </a:stretch>
              </p:blipFill>
              <p:spPr>
                <a:xfrm>
                  <a:off x="4471138" y="4554559"/>
                  <a:ext cx="185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86" name="Entrada de lápiz 385">
                  <a:extLst>
                    <a:ext uri="{FF2B5EF4-FFF2-40B4-BE49-F238E27FC236}">
                      <a16:creationId xmlns:a16="http://schemas.microsoft.com/office/drawing/2014/main" id="{4C559124-1D9D-43FE-97EB-0F4C4FB53AD7}"/>
                    </a:ext>
                  </a:extLst>
                </p14:cNvPr>
                <p14:cNvContentPartPr/>
                <p14:nvPr/>
              </p14:nvContentPartPr>
              <p14:xfrm>
                <a:off x="4814938" y="4465639"/>
                <a:ext cx="144000" cy="166320"/>
              </p14:xfrm>
            </p:contentPart>
          </mc:Choice>
          <mc:Fallback xmlns="">
            <p:pic>
              <p:nvPicPr>
                <p:cNvPr id="386" name="Entrada de lápiz 385">
                  <a:extLst>
                    <a:ext uri="{FF2B5EF4-FFF2-40B4-BE49-F238E27FC236}">
                      <a16:creationId xmlns:a16="http://schemas.microsoft.com/office/drawing/2014/main" id="{4C559124-1D9D-43FE-97EB-0F4C4FB53AD7}"/>
                    </a:ext>
                  </a:extLst>
                </p:cNvPr>
                <p:cNvPicPr/>
                <p:nvPr/>
              </p:nvPicPr>
              <p:blipFill>
                <a:blip r:embed="rId335"/>
                <a:stretch>
                  <a:fillRect/>
                </a:stretch>
              </p:blipFill>
              <p:spPr>
                <a:xfrm>
                  <a:off x="4805938" y="4456639"/>
                  <a:ext cx="161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87" name="Entrada de lápiz 386">
                  <a:extLst>
                    <a:ext uri="{FF2B5EF4-FFF2-40B4-BE49-F238E27FC236}">
                      <a16:creationId xmlns:a16="http://schemas.microsoft.com/office/drawing/2014/main" id="{B3F06E81-E5D7-4EA0-87E5-CBE3C0EA76E6}"/>
                    </a:ext>
                  </a:extLst>
                </p14:cNvPr>
                <p14:cNvContentPartPr/>
                <p14:nvPr/>
              </p14:nvContentPartPr>
              <p14:xfrm>
                <a:off x="5035978" y="4542319"/>
                <a:ext cx="52920" cy="239400"/>
              </p14:xfrm>
            </p:contentPart>
          </mc:Choice>
          <mc:Fallback xmlns="">
            <p:pic>
              <p:nvPicPr>
                <p:cNvPr id="387" name="Entrada de lápiz 386">
                  <a:extLst>
                    <a:ext uri="{FF2B5EF4-FFF2-40B4-BE49-F238E27FC236}">
                      <a16:creationId xmlns:a16="http://schemas.microsoft.com/office/drawing/2014/main" id="{B3F06E81-E5D7-4EA0-87E5-CBE3C0EA76E6}"/>
                    </a:ext>
                  </a:extLst>
                </p:cNvPr>
                <p:cNvPicPr/>
                <p:nvPr/>
              </p:nvPicPr>
              <p:blipFill>
                <a:blip r:embed="rId337"/>
                <a:stretch>
                  <a:fillRect/>
                </a:stretch>
              </p:blipFill>
              <p:spPr>
                <a:xfrm>
                  <a:off x="5026978" y="4533679"/>
                  <a:ext cx="70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88" name="Entrada de lápiz 387">
                  <a:extLst>
                    <a:ext uri="{FF2B5EF4-FFF2-40B4-BE49-F238E27FC236}">
                      <a16:creationId xmlns:a16="http://schemas.microsoft.com/office/drawing/2014/main" id="{3070FF17-82D2-4542-80AF-6465F5B9FC67}"/>
                    </a:ext>
                  </a:extLst>
                </p14:cNvPr>
                <p14:cNvContentPartPr/>
                <p14:nvPr/>
              </p14:nvContentPartPr>
              <p14:xfrm>
                <a:off x="4967578" y="4502359"/>
                <a:ext cx="199080" cy="133560"/>
              </p14:xfrm>
            </p:contentPart>
          </mc:Choice>
          <mc:Fallback xmlns="">
            <p:pic>
              <p:nvPicPr>
                <p:cNvPr id="388" name="Entrada de lápiz 387">
                  <a:extLst>
                    <a:ext uri="{FF2B5EF4-FFF2-40B4-BE49-F238E27FC236}">
                      <a16:creationId xmlns:a16="http://schemas.microsoft.com/office/drawing/2014/main" id="{3070FF17-82D2-4542-80AF-6465F5B9FC67}"/>
                    </a:ext>
                  </a:extLst>
                </p:cNvPr>
                <p:cNvPicPr/>
                <p:nvPr/>
              </p:nvPicPr>
              <p:blipFill>
                <a:blip r:embed="rId339"/>
                <a:stretch>
                  <a:fillRect/>
                </a:stretch>
              </p:blipFill>
              <p:spPr>
                <a:xfrm>
                  <a:off x="4958578" y="4493719"/>
                  <a:ext cx="216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89" name="Entrada de lápiz 388">
                  <a:extLst>
                    <a:ext uri="{FF2B5EF4-FFF2-40B4-BE49-F238E27FC236}">
                      <a16:creationId xmlns:a16="http://schemas.microsoft.com/office/drawing/2014/main" id="{B6197E3E-1FD6-4C57-AD62-5AE0AB0E6F92}"/>
                    </a:ext>
                  </a:extLst>
                </p14:cNvPr>
                <p14:cNvContentPartPr/>
                <p14:nvPr/>
              </p14:nvContentPartPr>
              <p14:xfrm>
                <a:off x="5295898" y="4500199"/>
                <a:ext cx="37080" cy="94320"/>
              </p14:xfrm>
            </p:contentPart>
          </mc:Choice>
          <mc:Fallback xmlns="">
            <p:pic>
              <p:nvPicPr>
                <p:cNvPr id="389" name="Entrada de lápiz 388">
                  <a:extLst>
                    <a:ext uri="{FF2B5EF4-FFF2-40B4-BE49-F238E27FC236}">
                      <a16:creationId xmlns:a16="http://schemas.microsoft.com/office/drawing/2014/main" id="{B6197E3E-1FD6-4C57-AD62-5AE0AB0E6F92}"/>
                    </a:ext>
                  </a:extLst>
                </p:cNvPr>
                <p:cNvPicPr/>
                <p:nvPr/>
              </p:nvPicPr>
              <p:blipFill>
                <a:blip r:embed="rId341"/>
                <a:stretch>
                  <a:fillRect/>
                </a:stretch>
              </p:blipFill>
              <p:spPr>
                <a:xfrm>
                  <a:off x="5286898" y="4491559"/>
                  <a:ext cx="54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90" name="Entrada de lápiz 389">
                  <a:extLst>
                    <a:ext uri="{FF2B5EF4-FFF2-40B4-BE49-F238E27FC236}">
                      <a16:creationId xmlns:a16="http://schemas.microsoft.com/office/drawing/2014/main" id="{43E781BC-48CD-486E-B73F-9ABE08EA31D6}"/>
                    </a:ext>
                  </a:extLst>
                </p14:cNvPr>
                <p14:cNvContentPartPr/>
                <p14:nvPr/>
              </p14:nvContentPartPr>
              <p14:xfrm>
                <a:off x="5233618" y="4496239"/>
                <a:ext cx="252000" cy="102600"/>
              </p14:xfrm>
            </p:contentPart>
          </mc:Choice>
          <mc:Fallback xmlns="">
            <p:pic>
              <p:nvPicPr>
                <p:cNvPr id="390" name="Entrada de lápiz 389">
                  <a:extLst>
                    <a:ext uri="{FF2B5EF4-FFF2-40B4-BE49-F238E27FC236}">
                      <a16:creationId xmlns:a16="http://schemas.microsoft.com/office/drawing/2014/main" id="{43E781BC-48CD-486E-B73F-9ABE08EA31D6}"/>
                    </a:ext>
                  </a:extLst>
                </p:cNvPr>
                <p:cNvPicPr/>
                <p:nvPr/>
              </p:nvPicPr>
              <p:blipFill>
                <a:blip r:embed="rId343"/>
                <a:stretch>
                  <a:fillRect/>
                </a:stretch>
              </p:blipFill>
              <p:spPr>
                <a:xfrm>
                  <a:off x="5224618" y="4487239"/>
                  <a:ext cx="269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91" name="Entrada de lápiz 390">
                  <a:extLst>
                    <a:ext uri="{FF2B5EF4-FFF2-40B4-BE49-F238E27FC236}">
                      <a16:creationId xmlns:a16="http://schemas.microsoft.com/office/drawing/2014/main" id="{3B2D2107-F09E-4EE0-947D-CDA652408330}"/>
                    </a:ext>
                  </a:extLst>
                </p14:cNvPr>
                <p14:cNvContentPartPr/>
                <p14:nvPr/>
              </p14:nvContentPartPr>
              <p14:xfrm>
                <a:off x="5570218" y="4431439"/>
                <a:ext cx="167760" cy="196560"/>
              </p14:xfrm>
            </p:contentPart>
          </mc:Choice>
          <mc:Fallback xmlns="">
            <p:pic>
              <p:nvPicPr>
                <p:cNvPr id="391" name="Entrada de lápiz 390">
                  <a:extLst>
                    <a:ext uri="{FF2B5EF4-FFF2-40B4-BE49-F238E27FC236}">
                      <a16:creationId xmlns:a16="http://schemas.microsoft.com/office/drawing/2014/main" id="{3B2D2107-F09E-4EE0-947D-CDA652408330}"/>
                    </a:ext>
                  </a:extLst>
                </p:cNvPr>
                <p:cNvPicPr/>
                <p:nvPr/>
              </p:nvPicPr>
              <p:blipFill>
                <a:blip r:embed="rId345"/>
                <a:stretch>
                  <a:fillRect/>
                </a:stretch>
              </p:blipFill>
              <p:spPr>
                <a:xfrm>
                  <a:off x="5561218" y="4422439"/>
                  <a:ext cx="185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92" name="Entrada de lápiz 391">
                  <a:extLst>
                    <a:ext uri="{FF2B5EF4-FFF2-40B4-BE49-F238E27FC236}">
                      <a16:creationId xmlns:a16="http://schemas.microsoft.com/office/drawing/2014/main" id="{EE3806F0-AE42-4EA0-9EBF-0B3A1686D6A2}"/>
                    </a:ext>
                  </a:extLst>
                </p14:cNvPr>
                <p14:cNvContentPartPr/>
                <p14:nvPr/>
              </p14:nvContentPartPr>
              <p14:xfrm>
                <a:off x="5818258" y="4309759"/>
                <a:ext cx="189720" cy="255600"/>
              </p14:xfrm>
            </p:contentPart>
          </mc:Choice>
          <mc:Fallback xmlns="">
            <p:pic>
              <p:nvPicPr>
                <p:cNvPr id="392" name="Entrada de lápiz 391">
                  <a:extLst>
                    <a:ext uri="{FF2B5EF4-FFF2-40B4-BE49-F238E27FC236}">
                      <a16:creationId xmlns:a16="http://schemas.microsoft.com/office/drawing/2014/main" id="{EE3806F0-AE42-4EA0-9EBF-0B3A1686D6A2}"/>
                    </a:ext>
                  </a:extLst>
                </p:cNvPr>
                <p:cNvPicPr/>
                <p:nvPr/>
              </p:nvPicPr>
              <p:blipFill>
                <a:blip r:embed="rId347"/>
                <a:stretch>
                  <a:fillRect/>
                </a:stretch>
              </p:blipFill>
              <p:spPr>
                <a:xfrm>
                  <a:off x="5809618" y="4301119"/>
                  <a:ext cx="207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93" name="Entrada de lápiz 392">
                  <a:extLst>
                    <a:ext uri="{FF2B5EF4-FFF2-40B4-BE49-F238E27FC236}">
                      <a16:creationId xmlns:a16="http://schemas.microsoft.com/office/drawing/2014/main" id="{C8BEDBCA-B2CE-4432-ACA6-53B1B9CE32D3}"/>
                    </a:ext>
                  </a:extLst>
                </p14:cNvPr>
                <p14:cNvContentPartPr/>
                <p14:nvPr/>
              </p14:nvContentPartPr>
              <p14:xfrm>
                <a:off x="6072418" y="4496959"/>
                <a:ext cx="130680" cy="147240"/>
              </p14:xfrm>
            </p:contentPart>
          </mc:Choice>
          <mc:Fallback xmlns="">
            <p:pic>
              <p:nvPicPr>
                <p:cNvPr id="393" name="Entrada de lápiz 392">
                  <a:extLst>
                    <a:ext uri="{FF2B5EF4-FFF2-40B4-BE49-F238E27FC236}">
                      <a16:creationId xmlns:a16="http://schemas.microsoft.com/office/drawing/2014/main" id="{C8BEDBCA-B2CE-4432-ACA6-53B1B9CE32D3}"/>
                    </a:ext>
                  </a:extLst>
                </p:cNvPr>
                <p:cNvPicPr/>
                <p:nvPr/>
              </p:nvPicPr>
              <p:blipFill>
                <a:blip r:embed="rId349"/>
                <a:stretch>
                  <a:fillRect/>
                </a:stretch>
              </p:blipFill>
              <p:spPr>
                <a:xfrm>
                  <a:off x="6063418" y="4487959"/>
                  <a:ext cx="148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94" name="Entrada de lápiz 393">
                  <a:extLst>
                    <a:ext uri="{FF2B5EF4-FFF2-40B4-BE49-F238E27FC236}">
                      <a16:creationId xmlns:a16="http://schemas.microsoft.com/office/drawing/2014/main" id="{2C9F2668-7DEC-456E-8B1F-2AEA8D876B0F}"/>
                    </a:ext>
                  </a:extLst>
                </p14:cNvPr>
                <p14:cNvContentPartPr/>
                <p14:nvPr/>
              </p14:nvContentPartPr>
              <p14:xfrm>
                <a:off x="6074938" y="4578319"/>
                <a:ext cx="41400" cy="14760"/>
              </p14:xfrm>
            </p:contentPart>
          </mc:Choice>
          <mc:Fallback xmlns="">
            <p:pic>
              <p:nvPicPr>
                <p:cNvPr id="394" name="Entrada de lápiz 393">
                  <a:extLst>
                    <a:ext uri="{FF2B5EF4-FFF2-40B4-BE49-F238E27FC236}">
                      <a16:creationId xmlns:a16="http://schemas.microsoft.com/office/drawing/2014/main" id="{2C9F2668-7DEC-456E-8B1F-2AEA8D876B0F}"/>
                    </a:ext>
                  </a:extLst>
                </p:cNvPr>
                <p:cNvPicPr/>
                <p:nvPr/>
              </p:nvPicPr>
              <p:blipFill>
                <a:blip r:embed="rId351"/>
                <a:stretch>
                  <a:fillRect/>
                </a:stretch>
              </p:blipFill>
              <p:spPr>
                <a:xfrm>
                  <a:off x="6066298" y="4569319"/>
                  <a:ext cx="59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95" name="Entrada de lápiz 394">
                  <a:extLst>
                    <a:ext uri="{FF2B5EF4-FFF2-40B4-BE49-F238E27FC236}">
                      <a16:creationId xmlns:a16="http://schemas.microsoft.com/office/drawing/2014/main" id="{0D6EDFE9-130B-413E-9BD5-74DA5A627F8A}"/>
                    </a:ext>
                  </a:extLst>
                </p14:cNvPr>
                <p14:cNvContentPartPr/>
                <p14:nvPr/>
              </p14:nvContentPartPr>
              <p14:xfrm>
                <a:off x="6029578" y="4529719"/>
                <a:ext cx="110160" cy="37080"/>
              </p14:xfrm>
            </p:contentPart>
          </mc:Choice>
          <mc:Fallback xmlns="">
            <p:pic>
              <p:nvPicPr>
                <p:cNvPr id="395" name="Entrada de lápiz 394">
                  <a:extLst>
                    <a:ext uri="{FF2B5EF4-FFF2-40B4-BE49-F238E27FC236}">
                      <a16:creationId xmlns:a16="http://schemas.microsoft.com/office/drawing/2014/main" id="{0D6EDFE9-130B-413E-9BD5-74DA5A627F8A}"/>
                    </a:ext>
                  </a:extLst>
                </p:cNvPr>
                <p:cNvPicPr/>
                <p:nvPr/>
              </p:nvPicPr>
              <p:blipFill>
                <a:blip r:embed="rId353"/>
                <a:stretch>
                  <a:fillRect/>
                </a:stretch>
              </p:blipFill>
              <p:spPr>
                <a:xfrm>
                  <a:off x="6020578" y="4520719"/>
                  <a:ext cx="127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96" name="Entrada de lápiz 395">
                  <a:extLst>
                    <a:ext uri="{FF2B5EF4-FFF2-40B4-BE49-F238E27FC236}">
                      <a16:creationId xmlns:a16="http://schemas.microsoft.com/office/drawing/2014/main" id="{DAB3D884-91A7-4B15-8701-EC1A1B1ACD66}"/>
                    </a:ext>
                  </a:extLst>
                </p14:cNvPr>
                <p14:cNvContentPartPr/>
                <p14:nvPr/>
              </p14:nvContentPartPr>
              <p14:xfrm>
                <a:off x="6338098" y="4356919"/>
                <a:ext cx="237240" cy="333000"/>
              </p14:xfrm>
            </p:contentPart>
          </mc:Choice>
          <mc:Fallback xmlns="">
            <p:pic>
              <p:nvPicPr>
                <p:cNvPr id="396" name="Entrada de lápiz 395">
                  <a:extLst>
                    <a:ext uri="{FF2B5EF4-FFF2-40B4-BE49-F238E27FC236}">
                      <a16:creationId xmlns:a16="http://schemas.microsoft.com/office/drawing/2014/main" id="{DAB3D884-91A7-4B15-8701-EC1A1B1ACD66}"/>
                    </a:ext>
                  </a:extLst>
                </p:cNvPr>
                <p:cNvPicPr/>
                <p:nvPr/>
              </p:nvPicPr>
              <p:blipFill>
                <a:blip r:embed="rId355"/>
                <a:stretch>
                  <a:fillRect/>
                </a:stretch>
              </p:blipFill>
              <p:spPr>
                <a:xfrm>
                  <a:off x="6329458" y="4348279"/>
                  <a:ext cx="254880" cy="350640"/>
                </a:xfrm>
                <a:prstGeom prst="rect">
                  <a:avLst/>
                </a:prstGeom>
              </p:spPr>
            </p:pic>
          </mc:Fallback>
        </mc:AlternateContent>
      </p:grpSp>
      <p:grpSp>
        <p:nvGrpSpPr>
          <p:cNvPr id="403" name="Grupo 402">
            <a:extLst>
              <a:ext uri="{FF2B5EF4-FFF2-40B4-BE49-F238E27FC236}">
                <a16:creationId xmlns:a16="http://schemas.microsoft.com/office/drawing/2014/main" id="{F343E235-F209-4268-896E-E77C7EFDEF94}"/>
              </a:ext>
            </a:extLst>
          </p:cNvPr>
          <p:cNvGrpSpPr/>
          <p:nvPr/>
        </p:nvGrpSpPr>
        <p:grpSpPr>
          <a:xfrm>
            <a:off x="307378" y="4391119"/>
            <a:ext cx="493200" cy="376200"/>
            <a:chOff x="307378" y="4391119"/>
            <a:chExt cx="493200" cy="376200"/>
          </a:xfrm>
        </p:grpSpPr>
        <mc:AlternateContent xmlns:mc="http://schemas.openxmlformats.org/markup-compatibility/2006" xmlns:p14="http://schemas.microsoft.com/office/powerpoint/2010/main">
          <mc:Choice Requires="p14">
            <p:contentPart p14:bwMode="auto" r:id="rId356">
              <p14:nvContentPartPr>
                <p14:cNvPr id="398" name="Entrada de lápiz 397">
                  <a:extLst>
                    <a:ext uri="{FF2B5EF4-FFF2-40B4-BE49-F238E27FC236}">
                      <a16:creationId xmlns:a16="http://schemas.microsoft.com/office/drawing/2014/main" id="{AED71576-35EE-4EFC-AADD-7B01B1E41324}"/>
                    </a:ext>
                  </a:extLst>
                </p14:cNvPr>
                <p14:cNvContentPartPr/>
                <p14:nvPr/>
              </p14:nvContentPartPr>
              <p14:xfrm>
                <a:off x="307378" y="4391119"/>
                <a:ext cx="189360" cy="333720"/>
              </p14:xfrm>
            </p:contentPart>
          </mc:Choice>
          <mc:Fallback xmlns="">
            <p:pic>
              <p:nvPicPr>
                <p:cNvPr id="398" name="Entrada de lápiz 397">
                  <a:extLst>
                    <a:ext uri="{FF2B5EF4-FFF2-40B4-BE49-F238E27FC236}">
                      <a16:creationId xmlns:a16="http://schemas.microsoft.com/office/drawing/2014/main" id="{AED71576-35EE-4EFC-AADD-7B01B1E41324}"/>
                    </a:ext>
                  </a:extLst>
                </p:cNvPr>
                <p:cNvPicPr/>
                <p:nvPr/>
              </p:nvPicPr>
              <p:blipFill>
                <a:blip r:embed="rId357"/>
                <a:stretch>
                  <a:fillRect/>
                </a:stretch>
              </p:blipFill>
              <p:spPr>
                <a:xfrm>
                  <a:off x="298738" y="4382119"/>
                  <a:ext cx="2070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99" name="Entrada de lápiz 398">
                  <a:extLst>
                    <a:ext uri="{FF2B5EF4-FFF2-40B4-BE49-F238E27FC236}">
                      <a16:creationId xmlns:a16="http://schemas.microsoft.com/office/drawing/2014/main" id="{9380E172-44EC-4C8C-BCB9-DC869A5207D5}"/>
                    </a:ext>
                  </a:extLst>
                </p14:cNvPr>
                <p14:cNvContentPartPr/>
                <p14:nvPr/>
              </p14:nvContentPartPr>
              <p14:xfrm>
                <a:off x="523378" y="4616479"/>
                <a:ext cx="111960" cy="131760"/>
              </p14:xfrm>
            </p:contentPart>
          </mc:Choice>
          <mc:Fallback xmlns="">
            <p:pic>
              <p:nvPicPr>
                <p:cNvPr id="399" name="Entrada de lápiz 398">
                  <a:extLst>
                    <a:ext uri="{FF2B5EF4-FFF2-40B4-BE49-F238E27FC236}">
                      <a16:creationId xmlns:a16="http://schemas.microsoft.com/office/drawing/2014/main" id="{9380E172-44EC-4C8C-BCB9-DC869A5207D5}"/>
                    </a:ext>
                  </a:extLst>
                </p:cNvPr>
                <p:cNvPicPr/>
                <p:nvPr/>
              </p:nvPicPr>
              <p:blipFill>
                <a:blip r:embed="rId359"/>
                <a:stretch>
                  <a:fillRect/>
                </a:stretch>
              </p:blipFill>
              <p:spPr>
                <a:xfrm>
                  <a:off x="514378" y="4607839"/>
                  <a:ext cx="129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00" name="Entrada de lápiz 399">
                  <a:extLst>
                    <a:ext uri="{FF2B5EF4-FFF2-40B4-BE49-F238E27FC236}">
                      <a16:creationId xmlns:a16="http://schemas.microsoft.com/office/drawing/2014/main" id="{2E53100E-5D34-48D7-B456-AE0B8B419C0D}"/>
                    </a:ext>
                  </a:extLst>
                </p14:cNvPr>
                <p14:cNvContentPartPr/>
                <p14:nvPr/>
              </p14:nvContentPartPr>
              <p14:xfrm>
                <a:off x="668458" y="4636639"/>
                <a:ext cx="92520" cy="130680"/>
              </p14:xfrm>
            </p:contentPart>
          </mc:Choice>
          <mc:Fallback xmlns="">
            <p:pic>
              <p:nvPicPr>
                <p:cNvPr id="400" name="Entrada de lápiz 399">
                  <a:extLst>
                    <a:ext uri="{FF2B5EF4-FFF2-40B4-BE49-F238E27FC236}">
                      <a16:creationId xmlns:a16="http://schemas.microsoft.com/office/drawing/2014/main" id="{2E53100E-5D34-48D7-B456-AE0B8B419C0D}"/>
                    </a:ext>
                  </a:extLst>
                </p:cNvPr>
                <p:cNvPicPr/>
                <p:nvPr/>
              </p:nvPicPr>
              <p:blipFill>
                <a:blip r:embed="rId361"/>
                <a:stretch>
                  <a:fillRect/>
                </a:stretch>
              </p:blipFill>
              <p:spPr>
                <a:xfrm>
                  <a:off x="659458" y="4627639"/>
                  <a:ext cx="110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01" name="Entrada de lápiz 400">
                  <a:extLst>
                    <a:ext uri="{FF2B5EF4-FFF2-40B4-BE49-F238E27FC236}">
                      <a16:creationId xmlns:a16="http://schemas.microsoft.com/office/drawing/2014/main" id="{2F8D074E-F755-4452-B487-A4070214117F}"/>
                    </a:ext>
                  </a:extLst>
                </p14:cNvPr>
                <p14:cNvContentPartPr/>
                <p14:nvPr/>
              </p14:nvContentPartPr>
              <p14:xfrm>
                <a:off x="682858" y="4698199"/>
                <a:ext cx="42840" cy="24480"/>
              </p14:xfrm>
            </p:contentPart>
          </mc:Choice>
          <mc:Fallback xmlns="">
            <p:pic>
              <p:nvPicPr>
                <p:cNvPr id="401" name="Entrada de lápiz 400">
                  <a:extLst>
                    <a:ext uri="{FF2B5EF4-FFF2-40B4-BE49-F238E27FC236}">
                      <a16:creationId xmlns:a16="http://schemas.microsoft.com/office/drawing/2014/main" id="{2F8D074E-F755-4452-B487-A4070214117F}"/>
                    </a:ext>
                  </a:extLst>
                </p:cNvPr>
                <p:cNvPicPr/>
                <p:nvPr/>
              </p:nvPicPr>
              <p:blipFill>
                <a:blip r:embed="rId363"/>
                <a:stretch>
                  <a:fillRect/>
                </a:stretch>
              </p:blipFill>
              <p:spPr>
                <a:xfrm>
                  <a:off x="674218" y="4689559"/>
                  <a:ext cx="60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02" name="Entrada de lápiz 401">
                  <a:extLst>
                    <a:ext uri="{FF2B5EF4-FFF2-40B4-BE49-F238E27FC236}">
                      <a16:creationId xmlns:a16="http://schemas.microsoft.com/office/drawing/2014/main" id="{2DBE7630-8920-4E16-88D1-4971131FCA5B}"/>
                    </a:ext>
                  </a:extLst>
                </p14:cNvPr>
                <p14:cNvContentPartPr/>
                <p14:nvPr/>
              </p14:nvContentPartPr>
              <p14:xfrm>
                <a:off x="661618" y="4595239"/>
                <a:ext cx="138960" cy="62280"/>
              </p14:xfrm>
            </p:contentPart>
          </mc:Choice>
          <mc:Fallback xmlns="">
            <p:pic>
              <p:nvPicPr>
                <p:cNvPr id="402" name="Entrada de lápiz 401">
                  <a:extLst>
                    <a:ext uri="{FF2B5EF4-FFF2-40B4-BE49-F238E27FC236}">
                      <a16:creationId xmlns:a16="http://schemas.microsoft.com/office/drawing/2014/main" id="{2DBE7630-8920-4E16-88D1-4971131FCA5B}"/>
                    </a:ext>
                  </a:extLst>
                </p:cNvPr>
                <p:cNvPicPr/>
                <p:nvPr/>
              </p:nvPicPr>
              <p:blipFill>
                <a:blip r:embed="rId365"/>
                <a:stretch>
                  <a:fillRect/>
                </a:stretch>
              </p:blipFill>
              <p:spPr>
                <a:xfrm>
                  <a:off x="652978" y="4586239"/>
                  <a:ext cx="156600" cy="79920"/>
                </a:xfrm>
                <a:prstGeom prst="rect">
                  <a:avLst/>
                </a:prstGeom>
              </p:spPr>
            </p:pic>
          </mc:Fallback>
        </mc:AlternateContent>
      </p:grpSp>
      <p:grpSp>
        <p:nvGrpSpPr>
          <p:cNvPr id="405" name="Grupo 404">
            <a:extLst>
              <a:ext uri="{FF2B5EF4-FFF2-40B4-BE49-F238E27FC236}">
                <a16:creationId xmlns:a16="http://schemas.microsoft.com/office/drawing/2014/main" id="{DE73E052-A30B-4DB7-81C9-511249B71DBB}"/>
              </a:ext>
            </a:extLst>
          </p:cNvPr>
          <p:cNvGrpSpPr/>
          <p:nvPr/>
        </p:nvGrpSpPr>
        <p:grpSpPr>
          <a:xfrm>
            <a:off x="6565978" y="3768319"/>
            <a:ext cx="495720" cy="259920"/>
            <a:chOff x="6565978" y="3768319"/>
            <a:chExt cx="495720" cy="259920"/>
          </a:xfrm>
        </p:grpSpPr>
        <mc:AlternateContent xmlns:mc="http://schemas.openxmlformats.org/markup-compatibility/2006" xmlns:p14="http://schemas.microsoft.com/office/powerpoint/2010/main">
          <mc:Choice Requires="p14">
            <p:contentPart p14:bwMode="auto" r:id="rId366">
              <p14:nvContentPartPr>
                <p14:cNvPr id="365" name="Entrada de lápiz 364">
                  <a:extLst>
                    <a:ext uri="{FF2B5EF4-FFF2-40B4-BE49-F238E27FC236}">
                      <a16:creationId xmlns:a16="http://schemas.microsoft.com/office/drawing/2014/main" id="{212BB5FB-FCE4-48B1-8F78-F9827CE99E38}"/>
                    </a:ext>
                  </a:extLst>
                </p14:cNvPr>
                <p14:cNvContentPartPr/>
                <p14:nvPr/>
              </p14:nvContentPartPr>
              <p14:xfrm>
                <a:off x="6565978" y="3841039"/>
                <a:ext cx="124560" cy="11520"/>
              </p14:xfrm>
            </p:contentPart>
          </mc:Choice>
          <mc:Fallback xmlns="">
            <p:pic>
              <p:nvPicPr>
                <p:cNvPr id="365" name="Entrada de lápiz 364">
                  <a:extLst>
                    <a:ext uri="{FF2B5EF4-FFF2-40B4-BE49-F238E27FC236}">
                      <a16:creationId xmlns:a16="http://schemas.microsoft.com/office/drawing/2014/main" id="{212BB5FB-FCE4-48B1-8F78-F9827CE99E38}"/>
                    </a:ext>
                  </a:extLst>
                </p:cNvPr>
                <p:cNvPicPr/>
                <p:nvPr/>
              </p:nvPicPr>
              <p:blipFill>
                <a:blip r:embed="rId367"/>
                <a:stretch>
                  <a:fillRect/>
                </a:stretch>
              </p:blipFill>
              <p:spPr>
                <a:xfrm>
                  <a:off x="6556978" y="3832039"/>
                  <a:ext cx="142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66" name="Entrada de lápiz 365">
                  <a:extLst>
                    <a:ext uri="{FF2B5EF4-FFF2-40B4-BE49-F238E27FC236}">
                      <a16:creationId xmlns:a16="http://schemas.microsoft.com/office/drawing/2014/main" id="{7E092210-E2E2-432C-A2D9-8D49F3178401}"/>
                    </a:ext>
                  </a:extLst>
                </p14:cNvPr>
                <p14:cNvContentPartPr/>
                <p14:nvPr/>
              </p14:nvContentPartPr>
              <p14:xfrm>
                <a:off x="6573898" y="3905479"/>
                <a:ext cx="145080" cy="23760"/>
              </p14:xfrm>
            </p:contentPart>
          </mc:Choice>
          <mc:Fallback xmlns="">
            <p:pic>
              <p:nvPicPr>
                <p:cNvPr id="366" name="Entrada de lápiz 365">
                  <a:extLst>
                    <a:ext uri="{FF2B5EF4-FFF2-40B4-BE49-F238E27FC236}">
                      <a16:creationId xmlns:a16="http://schemas.microsoft.com/office/drawing/2014/main" id="{7E092210-E2E2-432C-A2D9-8D49F3178401}"/>
                    </a:ext>
                  </a:extLst>
                </p:cNvPr>
                <p:cNvPicPr/>
                <p:nvPr/>
              </p:nvPicPr>
              <p:blipFill>
                <a:blip r:embed="rId369"/>
                <a:stretch>
                  <a:fillRect/>
                </a:stretch>
              </p:blipFill>
              <p:spPr>
                <a:xfrm>
                  <a:off x="6565258" y="3896479"/>
                  <a:ext cx="162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04" name="Entrada de lápiz 403">
                  <a:extLst>
                    <a:ext uri="{FF2B5EF4-FFF2-40B4-BE49-F238E27FC236}">
                      <a16:creationId xmlns:a16="http://schemas.microsoft.com/office/drawing/2014/main" id="{AC5A89B1-8A01-446A-8903-7FA9C3FE7533}"/>
                    </a:ext>
                  </a:extLst>
                </p14:cNvPr>
                <p14:cNvContentPartPr/>
                <p14:nvPr/>
              </p14:nvContentPartPr>
              <p14:xfrm>
                <a:off x="6786658" y="3768319"/>
                <a:ext cx="275040" cy="259920"/>
              </p14:xfrm>
            </p:contentPart>
          </mc:Choice>
          <mc:Fallback xmlns="">
            <p:pic>
              <p:nvPicPr>
                <p:cNvPr id="404" name="Entrada de lápiz 403">
                  <a:extLst>
                    <a:ext uri="{FF2B5EF4-FFF2-40B4-BE49-F238E27FC236}">
                      <a16:creationId xmlns:a16="http://schemas.microsoft.com/office/drawing/2014/main" id="{AC5A89B1-8A01-446A-8903-7FA9C3FE7533}"/>
                    </a:ext>
                  </a:extLst>
                </p:cNvPr>
                <p:cNvPicPr/>
                <p:nvPr/>
              </p:nvPicPr>
              <p:blipFill>
                <a:blip r:embed="rId371"/>
                <a:stretch>
                  <a:fillRect/>
                </a:stretch>
              </p:blipFill>
              <p:spPr>
                <a:xfrm>
                  <a:off x="6778018" y="3759319"/>
                  <a:ext cx="292680" cy="277560"/>
                </a:xfrm>
                <a:prstGeom prst="rect">
                  <a:avLst/>
                </a:prstGeom>
              </p:spPr>
            </p:pic>
          </mc:Fallback>
        </mc:AlternateContent>
      </p:grpSp>
    </p:spTree>
    <p:extLst>
      <p:ext uri="{BB962C8B-B14F-4D97-AF65-F5344CB8AC3E}">
        <p14:creationId xmlns:p14="http://schemas.microsoft.com/office/powerpoint/2010/main" val="10430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090DBA19-3979-467D-80FD-27129F96790A}"/>
                  </a:ext>
                </a:extLst>
              </p14:cNvPr>
              <p14:cNvContentPartPr/>
              <p14:nvPr/>
            </p14:nvContentPartPr>
            <p14:xfrm>
              <a:off x="572395" y="525558"/>
              <a:ext cx="223920" cy="266040"/>
            </p14:xfrm>
          </p:contentPart>
        </mc:Choice>
        <mc:Fallback xmlns="">
          <p:pic>
            <p:nvPicPr>
              <p:cNvPr id="2" name="Entrada de lápiz 1">
                <a:extLst>
                  <a:ext uri="{FF2B5EF4-FFF2-40B4-BE49-F238E27FC236}">
                    <a16:creationId xmlns:a16="http://schemas.microsoft.com/office/drawing/2014/main" id="{090DBA19-3979-467D-80FD-27129F96790A}"/>
                  </a:ext>
                </a:extLst>
              </p:cNvPr>
              <p:cNvPicPr/>
              <p:nvPr/>
            </p:nvPicPr>
            <p:blipFill>
              <a:blip r:embed="rId3"/>
              <a:stretch>
                <a:fillRect/>
              </a:stretch>
            </p:blipFill>
            <p:spPr>
              <a:xfrm>
                <a:off x="563395" y="516558"/>
                <a:ext cx="241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FB1CA10A-157B-4ABF-993D-BC1690A4FC5B}"/>
                  </a:ext>
                </a:extLst>
              </p14:cNvPr>
              <p14:cNvContentPartPr/>
              <p14:nvPr/>
            </p14:nvContentPartPr>
            <p14:xfrm>
              <a:off x="896395" y="725358"/>
              <a:ext cx="222840" cy="212400"/>
            </p14:xfrm>
          </p:contentPart>
        </mc:Choice>
        <mc:Fallback xmlns="">
          <p:pic>
            <p:nvPicPr>
              <p:cNvPr id="3" name="Entrada de lápiz 2">
                <a:extLst>
                  <a:ext uri="{FF2B5EF4-FFF2-40B4-BE49-F238E27FC236}">
                    <a16:creationId xmlns:a16="http://schemas.microsoft.com/office/drawing/2014/main" id="{FB1CA10A-157B-4ABF-993D-BC1690A4FC5B}"/>
                  </a:ext>
                </a:extLst>
              </p:cNvPr>
              <p:cNvPicPr/>
              <p:nvPr/>
            </p:nvPicPr>
            <p:blipFill>
              <a:blip r:embed="rId5"/>
              <a:stretch>
                <a:fillRect/>
              </a:stretch>
            </p:blipFill>
            <p:spPr>
              <a:xfrm>
                <a:off x="887395" y="716718"/>
                <a:ext cx="240480" cy="230040"/>
              </a:xfrm>
              <a:prstGeom prst="rect">
                <a:avLst/>
              </a:prstGeom>
            </p:spPr>
          </p:pic>
        </mc:Fallback>
      </mc:AlternateContent>
      <p:grpSp>
        <p:nvGrpSpPr>
          <p:cNvPr id="108" name="Grupo 107">
            <a:extLst>
              <a:ext uri="{FF2B5EF4-FFF2-40B4-BE49-F238E27FC236}">
                <a16:creationId xmlns:a16="http://schemas.microsoft.com/office/drawing/2014/main" id="{6EEDD974-ECE8-4F22-B74D-123E4FDCF0F6}"/>
              </a:ext>
            </a:extLst>
          </p:cNvPr>
          <p:cNvGrpSpPr/>
          <p:nvPr/>
        </p:nvGrpSpPr>
        <p:grpSpPr>
          <a:xfrm>
            <a:off x="734035" y="2968518"/>
            <a:ext cx="795240" cy="361440"/>
            <a:chOff x="734035" y="2968518"/>
            <a:chExt cx="795240" cy="361440"/>
          </a:xfrm>
        </p:grpSpPr>
        <mc:AlternateContent xmlns:mc="http://schemas.openxmlformats.org/markup-compatibility/2006" xmlns:p14="http://schemas.microsoft.com/office/powerpoint/2010/main">
          <mc:Choice Requires="p14">
            <p:contentPart p14:bwMode="auto" r:id="rId6">
              <p14:nvContentPartPr>
                <p14:cNvPr id="86" name="Entrada de lápiz 85">
                  <a:extLst>
                    <a:ext uri="{FF2B5EF4-FFF2-40B4-BE49-F238E27FC236}">
                      <a16:creationId xmlns:a16="http://schemas.microsoft.com/office/drawing/2014/main" id="{0F0A7954-20E8-4C39-9D31-160263139EE9}"/>
                    </a:ext>
                  </a:extLst>
                </p14:cNvPr>
                <p14:cNvContentPartPr/>
                <p14:nvPr/>
              </p14:nvContentPartPr>
              <p14:xfrm>
                <a:off x="734035" y="2968518"/>
                <a:ext cx="234360" cy="255600"/>
              </p14:xfrm>
            </p:contentPart>
          </mc:Choice>
          <mc:Fallback xmlns="">
            <p:pic>
              <p:nvPicPr>
                <p:cNvPr id="86" name="Entrada de lápiz 85">
                  <a:extLst>
                    <a:ext uri="{FF2B5EF4-FFF2-40B4-BE49-F238E27FC236}">
                      <a16:creationId xmlns:a16="http://schemas.microsoft.com/office/drawing/2014/main" id="{0F0A7954-20E8-4C39-9D31-160263139EE9}"/>
                    </a:ext>
                  </a:extLst>
                </p:cNvPr>
                <p:cNvPicPr/>
                <p:nvPr/>
              </p:nvPicPr>
              <p:blipFill>
                <a:blip r:embed="rId7"/>
                <a:stretch>
                  <a:fillRect/>
                </a:stretch>
              </p:blipFill>
              <p:spPr>
                <a:xfrm>
                  <a:off x="725395" y="2959518"/>
                  <a:ext cx="252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7" name="Entrada de lápiz 86">
                  <a:extLst>
                    <a:ext uri="{FF2B5EF4-FFF2-40B4-BE49-F238E27FC236}">
                      <a16:creationId xmlns:a16="http://schemas.microsoft.com/office/drawing/2014/main" id="{633916B3-26F0-476E-8143-3E7037DF335E}"/>
                    </a:ext>
                  </a:extLst>
                </p14:cNvPr>
                <p14:cNvContentPartPr/>
                <p14:nvPr/>
              </p14:nvContentPartPr>
              <p14:xfrm>
                <a:off x="1054795" y="3151038"/>
                <a:ext cx="171720" cy="178920"/>
              </p14:xfrm>
            </p:contentPart>
          </mc:Choice>
          <mc:Fallback xmlns="">
            <p:pic>
              <p:nvPicPr>
                <p:cNvPr id="87" name="Entrada de lápiz 86">
                  <a:extLst>
                    <a:ext uri="{FF2B5EF4-FFF2-40B4-BE49-F238E27FC236}">
                      <a16:creationId xmlns:a16="http://schemas.microsoft.com/office/drawing/2014/main" id="{633916B3-26F0-476E-8143-3E7037DF335E}"/>
                    </a:ext>
                  </a:extLst>
                </p:cNvPr>
                <p:cNvPicPr/>
                <p:nvPr/>
              </p:nvPicPr>
              <p:blipFill>
                <a:blip r:embed="rId9"/>
                <a:stretch>
                  <a:fillRect/>
                </a:stretch>
              </p:blipFill>
              <p:spPr>
                <a:xfrm>
                  <a:off x="1046155" y="3142038"/>
                  <a:ext cx="189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8" name="Entrada de lápiz 87">
                  <a:extLst>
                    <a:ext uri="{FF2B5EF4-FFF2-40B4-BE49-F238E27FC236}">
                      <a16:creationId xmlns:a16="http://schemas.microsoft.com/office/drawing/2014/main" id="{789C4E82-FFC0-4BFF-90BB-684B69094FAB}"/>
                    </a:ext>
                  </a:extLst>
                </p14:cNvPr>
                <p14:cNvContentPartPr/>
                <p14:nvPr/>
              </p14:nvContentPartPr>
              <p14:xfrm>
                <a:off x="1361155" y="3156078"/>
                <a:ext cx="115560" cy="16920"/>
              </p14:xfrm>
            </p:contentPart>
          </mc:Choice>
          <mc:Fallback xmlns="">
            <p:pic>
              <p:nvPicPr>
                <p:cNvPr id="88" name="Entrada de lápiz 87">
                  <a:extLst>
                    <a:ext uri="{FF2B5EF4-FFF2-40B4-BE49-F238E27FC236}">
                      <a16:creationId xmlns:a16="http://schemas.microsoft.com/office/drawing/2014/main" id="{789C4E82-FFC0-4BFF-90BB-684B69094FAB}"/>
                    </a:ext>
                  </a:extLst>
                </p:cNvPr>
                <p:cNvPicPr/>
                <p:nvPr/>
              </p:nvPicPr>
              <p:blipFill>
                <a:blip r:embed="rId11"/>
                <a:stretch>
                  <a:fillRect/>
                </a:stretch>
              </p:blipFill>
              <p:spPr>
                <a:xfrm>
                  <a:off x="1352155" y="3147438"/>
                  <a:ext cx="133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9" name="Entrada de lápiz 88">
                  <a:extLst>
                    <a:ext uri="{FF2B5EF4-FFF2-40B4-BE49-F238E27FC236}">
                      <a16:creationId xmlns:a16="http://schemas.microsoft.com/office/drawing/2014/main" id="{C2A537D4-1A0A-4E2D-951E-9BDC6257B003}"/>
                    </a:ext>
                  </a:extLst>
                </p14:cNvPr>
                <p14:cNvContentPartPr/>
                <p14:nvPr/>
              </p14:nvContentPartPr>
              <p14:xfrm>
                <a:off x="1403995" y="3206118"/>
                <a:ext cx="125280" cy="23400"/>
              </p14:xfrm>
            </p:contentPart>
          </mc:Choice>
          <mc:Fallback xmlns="">
            <p:pic>
              <p:nvPicPr>
                <p:cNvPr id="89" name="Entrada de lápiz 88">
                  <a:extLst>
                    <a:ext uri="{FF2B5EF4-FFF2-40B4-BE49-F238E27FC236}">
                      <a16:creationId xmlns:a16="http://schemas.microsoft.com/office/drawing/2014/main" id="{C2A537D4-1A0A-4E2D-951E-9BDC6257B003}"/>
                    </a:ext>
                  </a:extLst>
                </p:cNvPr>
                <p:cNvPicPr/>
                <p:nvPr/>
              </p:nvPicPr>
              <p:blipFill>
                <a:blip r:embed="rId13"/>
                <a:stretch>
                  <a:fillRect/>
                </a:stretch>
              </p:blipFill>
              <p:spPr>
                <a:xfrm>
                  <a:off x="1395355" y="3197118"/>
                  <a:ext cx="142920" cy="41040"/>
                </a:xfrm>
                <a:prstGeom prst="rect">
                  <a:avLst/>
                </a:prstGeom>
              </p:spPr>
            </p:pic>
          </mc:Fallback>
        </mc:AlternateContent>
      </p:grpSp>
      <p:grpSp>
        <p:nvGrpSpPr>
          <p:cNvPr id="107" name="Grupo 106">
            <a:extLst>
              <a:ext uri="{FF2B5EF4-FFF2-40B4-BE49-F238E27FC236}">
                <a16:creationId xmlns:a16="http://schemas.microsoft.com/office/drawing/2014/main" id="{E37A553E-571B-4826-9B16-8C3369E38195}"/>
              </a:ext>
            </a:extLst>
          </p:cNvPr>
          <p:cNvGrpSpPr/>
          <p:nvPr/>
        </p:nvGrpSpPr>
        <p:grpSpPr>
          <a:xfrm>
            <a:off x="2171875" y="2860878"/>
            <a:ext cx="664920" cy="195480"/>
            <a:chOff x="2171875" y="2860878"/>
            <a:chExt cx="664920" cy="195480"/>
          </a:xfrm>
        </p:grpSpPr>
        <mc:AlternateContent xmlns:mc="http://schemas.openxmlformats.org/markup-compatibility/2006" xmlns:p14="http://schemas.microsoft.com/office/powerpoint/2010/main">
          <mc:Choice Requires="p14">
            <p:contentPart p14:bwMode="auto" r:id="rId14">
              <p14:nvContentPartPr>
                <p14:cNvPr id="90" name="Entrada de lápiz 89">
                  <a:extLst>
                    <a:ext uri="{FF2B5EF4-FFF2-40B4-BE49-F238E27FC236}">
                      <a16:creationId xmlns:a16="http://schemas.microsoft.com/office/drawing/2014/main" id="{C28C0FDE-DAC9-49EB-9F29-630C4DD24AFE}"/>
                    </a:ext>
                  </a:extLst>
                </p14:cNvPr>
                <p14:cNvContentPartPr/>
                <p14:nvPr/>
              </p14:nvContentPartPr>
              <p14:xfrm>
                <a:off x="2171875" y="2860878"/>
                <a:ext cx="188640" cy="195480"/>
              </p14:xfrm>
            </p:contentPart>
          </mc:Choice>
          <mc:Fallback xmlns="">
            <p:pic>
              <p:nvPicPr>
                <p:cNvPr id="90" name="Entrada de lápiz 89">
                  <a:extLst>
                    <a:ext uri="{FF2B5EF4-FFF2-40B4-BE49-F238E27FC236}">
                      <a16:creationId xmlns:a16="http://schemas.microsoft.com/office/drawing/2014/main" id="{C28C0FDE-DAC9-49EB-9F29-630C4DD24AFE}"/>
                    </a:ext>
                  </a:extLst>
                </p:cNvPr>
                <p:cNvPicPr/>
                <p:nvPr/>
              </p:nvPicPr>
              <p:blipFill>
                <a:blip r:embed="rId15"/>
                <a:stretch>
                  <a:fillRect/>
                </a:stretch>
              </p:blipFill>
              <p:spPr>
                <a:xfrm>
                  <a:off x="2162875" y="2852238"/>
                  <a:ext cx="206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1" name="Entrada de lápiz 90">
                  <a:extLst>
                    <a:ext uri="{FF2B5EF4-FFF2-40B4-BE49-F238E27FC236}">
                      <a16:creationId xmlns:a16="http://schemas.microsoft.com/office/drawing/2014/main" id="{9E6B155E-F70D-4664-8549-8949F9752D22}"/>
                    </a:ext>
                  </a:extLst>
                </p14:cNvPr>
                <p14:cNvContentPartPr/>
                <p14:nvPr/>
              </p14:nvContentPartPr>
              <p14:xfrm>
                <a:off x="2533315" y="3007038"/>
                <a:ext cx="303480" cy="6120"/>
              </p14:xfrm>
            </p:contentPart>
          </mc:Choice>
          <mc:Fallback xmlns="">
            <p:pic>
              <p:nvPicPr>
                <p:cNvPr id="91" name="Entrada de lápiz 90">
                  <a:extLst>
                    <a:ext uri="{FF2B5EF4-FFF2-40B4-BE49-F238E27FC236}">
                      <a16:creationId xmlns:a16="http://schemas.microsoft.com/office/drawing/2014/main" id="{9E6B155E-F70D-4664-8549-8949F9752D22}"/>
                    </a:ext>
                  </a:extLst>
                </p:cNvPr>
                <p:cNvPicPr/>
                <p:nvPr/>
              </p:nvPicPr>
              <p:blipFill>
                <a:blip r:embed="rId17"/>
                <a:stretch>
                  <a:fillRect/>
                </a:stretch>
              </p:blipFill>
              <p:spPr>
                <a:xfrm>
                  <a:off x="2524315" y="2998398"/>
                  <a:ext cx="321120" cy="23760"/>
                </a:xfrm>
                <a:prstGeom prst="rect">
                  <a:avLst/>
                </a:prstGeom>
              </p:spPr>
            </p:pic>
          </mc:Fallback>
        </mc:AlternateContent>
      </p:grpSp>
      <p:grpSp>
        <p:nvGrpSpPr>
          <p:cNvPr id="106" name="Grupo 105">
            <a:extLst>
              <a:ext uri="{FF2B5EF4-FFF2-40B4-BE49-F238E27FC236}">
                <a16:creationId xmlns:a16="http://schemas.microsoft.com/office/drawing/2014/main" id="{5FDCE98C-4586-4ECB-9E53-10D071855A43}"/>
              </a:ext>
            </a:extLst>
          </p:cNvPr>
          <p:cNvGrpSpPr/>
          <p:nvPr/>
        </p:nvGrpSpPr>
        <p:grpSpPr>
          <a:xfrm>
            <a:off x="3175915" y="2787798"/>
            <a:ext cx="551160" cy="234000"/>
            <a:chOff x="3175915" y="2787798"/>
            <a:chExt cx="551160" cy="234000"/>
          </a:xfrm>
        </p:grpSpPr>
        <mc:AlternateContent xmlns:mc="http://schemas.openxmlformats.org/markup-compatibility/2006" xmlns:p14="http://schemas.microsoft.com/office/powerpoint/2010/main">
          <mc:Choice Requires="p14">
            <p:contentPart p14:bwMode="auto" r:id="rId18">
              <p14:nvContentPartPr>
                <p14:cNvPr id="92" name="Entrada de lápiz 91">
                  <a:extLst>
                    <a:ext uri="{FF2B5EF4-FFF2-40B4-BE49-F238E27FC236}">
                      <a16:creationId xmlns:a16="http://schemas.microsoft.com/office/drawing/2014/main" id="{8B757E7D-30CD-4E3A-86E7-D399E95C22E6}"/>
                    </a:ext>
                  </a:extLst>
                </p14:cNvPr>
                <p14:cNvContentPartPr/>
                <p14:nvPr/>
              </p14:nvContentPartPr>
              <p14:xfrm>
                <a:off x="3175915" y="2925318"/>
                <a:ext cx="227880" cy="96480"/>
              </p14:xfrm>
            </p:contentPart>
          </mc:Choice>
          <mc:Fallback xmlns="">
            <p:pic>
              <p:nvPicPr>
                <p:cNvPr id="92" name="Entrada de lápiz 91">
                  <a:extLst>
                    <a:ext uri="{FF2B5EF4-FFF2-40B4-BE49-F238E27FC236}">
                      <a16:creationId xmlns:a16="http://schemas.microsoft.com/office/drawing/2014/main" id="{8B757E7D-30CD-4E3A-86E7-D399E95C22E6}"/>
                    </a:ext>
                  </a:extLst>
                </p:cNvPr>
                <p:cNvPicPr/>
                <p:nvPr/>
              </p:nvPicPr>
              <p:blipFill>
                <a:blip r:embed="rId19"/>
                <a:stretch>
                  <a:fillRect/>
                </a:stretch>
              </p:blipFill>
              <p:spPr>
                <a:xfrm>
                  <a:off x="3167275" y="2916318"/>
                  <a:ext cx="245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3" name="Entrada de lápiz 92">
                  <a:extLst>
                    <a:ext uri="{FF2B5EF4-FFF2-40B4-BE49-F238E27FC236}">
                      <a16:creationId xmlns:a16="http://schemas.microsoft.com/office/drawing/2014/main" id="{37BDA611-F0A0-4209-9A9D-13D9F39C4E58}"/>
                    </a:ext>
                  </a:extLst>
                </p14:cNvPr>
                <p14:cNvContentPartPr/>
                <p14:nvPr/>
              </p14:nvContentPartPr>
              <p14:xfrm>
                <a:off x="3422515" y="2787798"/>
                <a:ext cx="48600" cy="129960"/>
              </p14:xfrm>
            </p:contentPart>
          </mc:Choice>
          <mc:Fallback xmlns="">
            <p:pic>
              <p:nvPicPr>
                <p:cNvPr id="93" name="Entrada de lápiz 92">
                  <a:extLst>
                    <a:ext uri="{FF2B5EF4-FFF2-40B4-BE49-F238E27FC236}">
                      <a16:creationId xmlns:a16="http://schemas.microsoft.com/office/drawing/2014/main" id="{37BDA611-F0A0-4209-9A9D-13D9F39C4E58}"/>
                    </a:ext>
                  </a:extLst>
                </p:cNvPr>
                <p:cNvPicPr/>
                <p:nvPr/>
              </p:nvPicPr>
              <p:blipFill>
                <a:blip r:embed="rId21"/>
                <a:stretch>
                  <a:fillRect/>
                </a:stretch>
              </p:blipFill>
              <p:spPr>
                <a:xfrm>
                  <a:off x="3413875" y="2778798"/>
                  <a:ext cx="66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4" name="Entrada de lápiz 93">
                  <a:extLst>
                    <a:ext uri="{FF2B5EF4-FFF2-40B4-BE49-F238E27FC236}">
                      <a16:creationId xmlns:a16="http://schemas.microsoft.com/office/drawing/2014/main" id="{29186EBE-1D88-4F22-AC75-913CD3F546E3}"/>
                    </a:ext>
                  </a:extLst>
                </p14:cNvPr>
                <p14:cNvContentPartPr/>
                <p14:nvPr/>
              </p14:nvContentPartPr>
              <p14:xfrm>
                <a:off x="3575875" y="2836398"/>
                <a:ext cx="150480" cy="175320"/>
              </p14:xfrm>
            </p:contentPart>
          </mc:Choice>
          <mc:Fallback xmlns="">
            <p:pic>
              <p:nvPicPr>
                <p:cNvPr id="94" name="Entrada de lápiz 93">
                  <a:extLst>
                    <a:ext uri="{FF2B5EF4-FFF2-40B4-BE49-F238E27FC236}">
                      <a16:creationId xmlns:a16="http://schemas.microsoft.com/office/drawing/2014/main" id="{29186EBE-1D88-4F22-AC75-913CD3F546E3}"/>
                    </a:ext>
                  </a:extLst>
                </p:cNvPr>
                <p:cNvPicPr/>
                <p:nvPr/>
              </p:nvPicPr>
              <p:blipFill>
                <a:blip r:embed="rId23"/>
                <a:stretch>
                  <a:fillRect/>
                </a:stretch>
              </p:blipFill>
              <p:spPr>
                <a:xfrm>
                  <a:off x="3567235" y="2827758"/>
                  <a:ext cx="1681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Entrada de lápiz 94">
                  <a:extLst>
                    <a:ext uri="{FF2B5EF4-FFF2-40B4-BE49-F238E27FC236}">
                      <a16:creationId xmlns:a16="http://schemas.microsoft.com/office/drawing/2014/main" id="{381E9594-BA6F-474F-9203-778241518759}"/>
                    </a:ext>
                  </a:extLst>
                </p14:cNvPr>
                <p14:cNvContentPartPr/>
                <p14:nvPr/>
              </p14:nvContentPartPr>
              <p14:xfrm>
                <a:off x="3623035" y="2974638"/>
                <a:ext cx="104040" cy="13680"/>
              </p14:xfrm>
            </p:contentPart>
          </mc:Choice>
          <mc:Fallback xmlns="">
            <p:pic>
              <p:nvPicPr>
                <p:cNvPr id="95" name="Entrada de lápiz 94">
                  <a:extLst>
                    <a:ext uri="{FF2B5EF4-FFF2-40B4-BE49-F238E27FC236}">
                      <a16:creationId xmlns:a16="http://schemas.microsoft.com/office/drawing/2014/main" id="{381E9594-BA6F-474F-9203-778241518759}"/>
                    </a:ext>
                  </a:extLst>
                </p:cNvPr>
                <p:cNvPicPr/>
                <p:nvPr/>
              </p:nvPicPr>
              <p:blipFill>
                <a:blip r:embed="rId25"/>
                <a:stretch>
                  <a:fillRect/>
                </a:stretch>
              </p:blipFill>
              <p:spPr>
                <a:xfrm>
                  <a:off x="3614035" y="2965998"/>
                  <a:ext cx="12168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96" name="Entrada de lápiz 95">
                <a:extLst>
                  <a:ext uri="{FF2B5EF4-FFF2-40B4-BE49-F238E27FC236}">
                    <a16:creationId xmlns:a16="http://schemas.microsoft.com/office/drawing/2014/main" id="{73C66E74-3432-41AB-A404-F0D3CEF65E35}"/>
                  </a:ext>
                </a:extLst>
              </p14:cNvPr>
              <p14:cNvContentPartPr/>
              <p14:nvPr/>
            </p14:nvContentPartPr>
            <p14:xfrm>
              <a:off x="1820515" y="3162558"/>
              <a:ext cx="2658960" cy="45000"/>
            </p14:xfrm>
          </p:contentPart>
        </mc:Choice>
        <mc:Fallback xmlns="">
          <p:pic>
            <p:nvPicPr>
              <p:cNvPr id="96" name="Entrada de lápiz 95">
                <a:extLst>
                  <a:ext uri="{FF2B5EF4-FFF2-40B4-BE49-F238E27FC236}">
                    <a16:creationId xmlns:a16="http://schemas.microsoft.com/office/drawing/2014/main" id="{73C66E74-3432-41AB-A404-F0D3CEF65E35}"/>
                  </a:ext>
                </a:extLst>
              </p:cNvPr>
              <p:cNvPicPr/>
              <p:nvPr/>
            </p:nvPicPr>
            <p:blipFill>
              <a:blip r:embed="rId27"/>
              <a:stretch>
                <a:fillRect/>
              </a:stretch>
            </p:blipFill>
            <p:spPr>
              <a:xfrm>
                <a:off x="1811875" y="3153918"/>
                <a:ext cx="2676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4" name="Entrada de lápiz 123">
                <a:extLst>
                  <a:ext uri="{FF2B5EF4-FFF2-40B4-BE49-F238E27FC236}">
                    <a16:creationId xmlns:a16="http://schemas.microsoft.com/office/drawing/2014/main" id="{BC8D157C-68F3-4AB8-9BD8-811D8E73E6C4}"/>
                  </a:ext>
                </a:extLst>
              </p14:cNvPr>
              <p14:cNvContentPartPr/>
              <p14:nvPr/>
            </p14:nvContentPartPr>
            <p14:xfrm>
              <a:off x="4623475" y="3097758"/>
              <a:ext cx="133920" cy="5400"/>
            </p14:xfrm>
          </p:contentPart>
        </mc:Choice>
        <mc:Fallback xmlns="">
          <p:pic>
            <p:nvPicPr>
              <p:cNvPr id="124" name="Entrada de lápiz 123">
                <a:extLst>
                  <a:ext uri="{FF2B5EF4-FFF2-40B4-BE49-F238E27FC236}">
                    <a16:creationId xmlns:a16="http://schemas.microsoft.com/office/drawing/2014/main" id="{BC8D157C-68F3-4AB8-9BD8-811D8E73E6C4}"/>
                  </a:ext>
                </a:extLst>
              </p:cNvPr>
              <p:cNvPicPr/>
              <p:nvPr/>
            </p:nvPicPr>
            <p:blipFill>
              <a:blip r:embed="rId29"/>
              <a:stretch>
                <a:fillRect/>
              </a:stretch>
            </p:blipFill>
            <p:spPr>
              <a:xfrm>
                <a:off x="4614835" y="3088758"/>
                <a:ext cx="151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5" name="Entrada de lápiz 124">
                <a:extLst>
                  <a:ext uri="{FF2B5EF4-FFF2-40B4-BE49-F238E27FC236}">
                    <a16:creationId xmlns:a16="http://schemas.microsoft.com/office/drawing/2014/main" id="{285B0801-50B7-4346-97DA-0CD1392B154F}"/>
                  </a:ext>
                </a:extLst>
              </p14:cNvPr>
              <p14:cNvContentPartPr/>
              <p14:nvPr/>
            </p14:nvContentPartPr>
            <p14:xfrm>
              <a:off x="4631035" y="3197478"/>
              <a:ext cx="126720" cy="19080"/>
            </p14:xfrm>
          </p:contentPart>
        </mc:Choice>
        <mc:Fallback xmlns="">
          <p:pic>
            <p:nvPicPr>
              <p:cNvPr id="125" name="Entrada de lápiz 124">
                <a:extLst>
                  <a:ext uri="{FF2B5EF4-FFF2-40B4-BE49-F238E27FC236}">
                    <a16:creationId xmlns:a16="http://schemas.microsoft.com/office/drawing/2014/main" id="{285B0801-50B7-4346-97DA-0CD1392B154F}"/>
                  </a:ext>
                </a:extLst>
              </p:cNvPr>
              <p:cNvPicPr/>
              <p:nvPr/>
            </p:nvPicPr>
            <p:blipFill>
              <a:blip r:embed="rId31"/>
              <a:stretch>
                <a:fillRect/>
              </a:stretch>
            </p:blipFill>
            <p:spPr>
              <a:xfrm>
                <a:off x="4622395" y="3188478"/>
                <a:ext cx="144360" cy="36720"/>
              </a:xfrm>
              <a:prstGeom prst="rect">
                <a:avLst/>
              </a:prstGeom>
            </p:spPr>
          </p:pic>
        </mc:Fallback>
      </mc:AlternateContent>
      <p:grpSp>
        <p:nvGrpSpPr>
          <p:cNvPr id="135" name="Grupo 134">
            <a:extLst>
              <a:ext uri="{FF2B5EF4-FFF2-40B4-BE49-F238E27FC236}">
                <a16:creationId xmlns:a16="http://schemas.microsoft.com/office/drawing/2014/main" id="{4F9C7E5B-E688-44CF-ACD6-2FD49BA31F7A}"/>
              </a:ext>
            </a:extLst>
          </p:cNvPr>
          <p:cNvGrpSpPr/>
          <p:nvPr/>
        </p:nvGrpSpPr>
        <p:grpSpPr>
          <a:xfrm>
            <a:off x="208795" y="3562518"/>
            <a:ext cx="1166400" cy="433080"/>
            <a:chOff x="208795" y="3562518"/>
            <a:chExt cx="1166400" cy="433080"/>
          </a:xfrm>
        </p:grpSpPr>
        <mc:AlternateContent xmlns:mc="http://schemas.openxmlformats.org/markup-compatibility/2006" xmlns:p14="http://schemas.microsoft.com/office/powerpoint/2010/main">
          <mc:Choice Requires="p14">
            <p:contentPart p14:bwMode="auto" r:id="rId32">
              <p14:nvContentPartPr>
                <p14:cNvPr id="126" name="Entrada de lápiz 125">
                  <a:extLst>
                    <a:ext uri="{FF2B5EF4-FFF2-40B4-BE49-F238E27FC236}">
                      <a16:creationId xmlns:a16="http://schemas.microsoft.com/office/drawing/2014/main" id="{BEEACB0C-A57D-4387-BC82-CDA8331EAE7D}"/>
                    </a:ext>
                  </a:extLst>
                </p14:cNvPr>
                <p14:cNvContentPartPr/>
                <p14:nvPr/>
              </p14:nvContentPartPr>
              <p14:xfrm>
                <a:off x="208795" y="3599598"/>
                <a:ext cx="150480" cy="210600"/>
              </p14:xfrm>
            </p:contentPart>
          </mc:Choice>
          <mc:Fallback xmlns="">
            <p:pic>
              <p:nvPicPr>
                <p:cNvPr id="126" name="Entrada de lápiz 125">
                  <a:extLst>
                    <a:ext uri="{FF2B5EF4-FFF2-40B4-BE49-F238E27FC236}">
                      <a16:creationId xmlns:a16="http://schemas.microsoft.com/office/drawing/2014/main" id="{BEEACB0C-A57D-4387-BC82-CDA8331EAE7D}"/>
                    </a:ext>
                  </a:extLst>
                </p:cNvPr>
                <p:cNvPicPr/>
                <p:nvPr/>
              </p:nvPicPr>
              <p:blipFill>
                <a:blip r:embed="rId33"/>
                <a:stretch>
                  <a:fillRect/>
                </a:stretch>
              </p:blipFill>
              <p:spPr>
                <a:xfrm>
                  <a:off x="200155" y="3590598"/>
                  <a:ext cx="168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7" name="Entrada de lápiz 126">
                  <a:extLst>
                    <a:ext uri="{FF2B5EF4-FFF2-40B4-BE49-F238E27FC236}">
                      <a16:creationId xmlns:a16="http://schemas.microsoft.com/office/drawing/2014/main" id="{AF5F54BC-F141-4D16-8590-52B3F9115BFF}"/>
                    </a:ext>
                  </a:extLst>
                </p14:cNvPr>
                <p14:cNvContentPartPr/>
                <p14:nvPr/>
              </p14:nvContentPartPr>
              <p14:xfrm>
                <a:off x="384835" y="3726318"/>
                <a:ext cx="29520" cy="269280"/>
              </p14:xfrm>
            </p:contentPart>
          </mc:Choice>
          <mc:Fallback xmlns="">
            <p:pic>
              <p:nvPicPr>
                <p:cNvPr id="127" name="Entrada de lápiz 126">
                  <a:extLst>
                    <a:ext uri="{FF2B5EF4-FFF2-40B4-BE49-F238E27FC236}">
                      <a16:creationId xmlns:a16="http://schemas.microsoft.com/office/drawing/2014/main" id="{AF5F54BC-F141-4D16-8590-52B3F9115BFF}"/>
                    </a:ext>
                  </a:extLst>
                </p:cNvPr>
                <p:cNvPicPr/>
                <p:nvPr/>
              </p:nvPicPr>
              <p:blipFill>
                <a:blip r:embed="rId35"/>
                <a:stretch>
                  <a:fillRect/>
                </a:stretch>
              </p:blipFill>
              <p:spPr>
                <a:xfrm>
                  <a:off x="376195" y="3717678"/>
                  <a:ext cx="471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8" name="Entrada de lápiz 127">
                  <a:extLst>
                    <a:ext uri="{FF2B5EF4-FFF2-40B4-BE49-F238E27FC236}">
                      <a16:creationId xmlns:a16="http://schemas.microsoft.com/office/drawing/2014/main" id="{3AD05485-9D74-4FD7-92C9-20E710652F15}"/>
                    </a:ext>
                  </a:extLst>
                </p14:cNvPr>
                <p14:cNvContentPartPr/>
                <p14:nvPr/>
              </p14:nvContentPartPr>
              <p14:xfrm>
                <a:off x="314275" y="3653598"/>
                <a:ext cx="228960" cy="189360"/>
              </p14:xfrm>
            </p:contentPart>
          </mc:Choice>
          <mc:Fallback xmlns="">
            <p:pic>
              <p:nvPicPr>
                <p:cNvPr id="128" name="Entrada de lápiz 127">
                  <a:extLst>
                    <a:ext uri="{FF2B5EF4-FFF2-40B4-BE49-F238E27FC236}">
                      <a16:creationId xmlns:a16="http://schemas.microsoft.com/office/drawing/2014/main" id="{3AD05485-9D74-4FD7-92C9-20E710652F15}"/>
                    </a:ext>
                  </a:extLst>
                </p:cNvPr>
                <p:cNvPicPr/>
                <p:nvPr/>
              </p:nvPicPr>
              <p:blipFill>
                <a:blip r:embed="rId37"/>
                <a:stretch>
                  <a:fillRect/>
                </a:stretch>
              </p:blipFill>
              <p:spPr>
                <a:xfrm>
                  <a:off x="305275" y="3644598"/>
                  <a:ext cx="246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9" name="Entrada de lápiz 128">
                  <a:extLst>
                    <a:ext uri="{FF2B5EF4-FFF2-40B4-BE49-F238E27FC236}">
                      <a16:creationId xmlns:a16="http://schemas.microsoft.com/office/drawing/2014/main" id="{227C4EC1-2B78-4546-9034-00D6D29C940E}"/>
                    </a:ext>
                  </a:extLst>
                </p14:cNvPr>
                <p14:cNvContentPartPr/>
                <p14:nvPr/>
              </p14:nvContentPartPr>
              <p14:xfrm>
                <a:off x="583915" y="3693198"/>
                <a:ext cx="125280" cy="20160"/>
              </p14:xfrm>
            </p:contentPart>
          </mc:Choice>
          <mc:Fallback xmlns="">
            <p:pic>
              <p:nvPicPr>
                <p:cNvPr id="129" name="Entrada de lápiz 128">
                  <a:extLst>
                    <a:ext uri="{FF2B5EF4-FFF2-40B4-BE49-F238E27FC236}">
                      <a16:creationId xmlns:a16="http://schemas.microsoft.com/office/drawing/2014/main" id="{227C4EC1-2B78-4546-9034-00D6D29C940E}"/>
                    </a:ext>
                  </a:extLst>
                </p:cNvPr>
                <p:cNvPicPr/>
                <p:nvPr/>
              </p:nvPicPr>
              <p:blipFill>
                <a:blip r:embed="rId39"/>
                <a:stretch>
                  <a:fillRect/>
                </a:stretch>
              </p:blipFill>
              <p:spPr>
                <a:xfrm>
                  <a:off x="574915" y="3684198"/>
                  <a:ext cx="142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0" name="Entrada de lápiz 129">
                  <a:extLst>
                    <a:ext uri="{FF2B5EF4-FFF2-40B4-BE49-F238E27FC236}">
                      <a16:creationId xmlns:a16="http://schemas.microsoft.com/office/drawing/2014/main" id="{2FC0030E-EDE8-4FF9-BF2F-7475303AE2BB}"/>
                    </a:ext>
                  </a:extLst>
                </p14:cNvPr>
                <p14:cNvContentPartPr/>
                <p14:nvPr/>
              </p14:nvContentPartPr>
              <p14:xfrm>
                <a:off x="618115" y="3751518"/>
                <a:ext cx="106200" cy="22680"/>
              </p14:xfrm>
            </p:contentPart>
          </mc:Choice>
          <mc:Fallback xmlns="">
            <p:pic>
              <p:nvPicPr>
                <p:cNvPr id="130" name="Entrada de lápiz 129">
                  <a:extLst>
                    <a:ext uri="{FF2B5EF4-FFF2-40B4-BE49-F238E27FC236}">
                      <a16:creationId xmlns:a16="http://schemas.microsoft.com/office/drawing/2014/main" id="{2FC0030E-EDE8-4FF9-BF2F-7475303AE2BB}"/>
                    </a:ext>
                  </a:extLst>
                </p:cNvPr>
                <p:cNvPicPr/>
                <p:nvPr/>
              </p:nvPicPr>
              <p:blipFill>
                <a:blip r:embed="rId41"/>
                <a:stretch>
                  <a:fillRect/>
                </a:stretch>
              </p:blipFill>
              <p:spPr>
                <a:xfrm>
                  <a:off x="609115" y="3742878"/>
                  <a:ext cx="123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1" name="Entrada de lápiz 130">
                  <a:extLst>
                    <a:ext uri="{FF2B5EF4-FFF2-40B4-BE49-F238E27FC236}">
                      <a16:creationId xmlns:a16="http://schemas.microsoft.com/office/drawing/2014/main" id="{E07E5005-2CFF-4AD2-BC15-E08195FA3B0A}"/>
                    </a:ext>
                  </a:extLst>
                </p14:cNvPr>
                <p14:cNvContentPartPr/>
                <p14:nvPr/>
              </p14:nvContentPartPr>
              <p14:xfrm>
                <a:off x="772555" y="3649278"/>
                <a:ext cx="120240" cy="126360"/>
              </p14:xfrm>
            </p:contentPart>
          </mc:Choice>
          <mc:Fallback xmlns="">
            <p:pic>
              <p:nvPicPr>
                <p:cNvPr id="131" name="Entrada de lápiz 130">
                  <a:extLst>
                    <a:ext uri="{FF2B5EF4-FFF2-40B4-BE49-F238E27FC236}">
                      <a16:creationId xmlns:a16="http://schemas.microsoft.com/office/drawing/2014/main" id="{E07E5005-2CFF-4AD2-BC15-E08195FA3B0A}"/>
                    </a:ext>
                  </a:extLst>
                </p:cNvPr>
                <p:cNvPicPr/>
                <p:nvPr/>
              </p:nvPicPr>
              <p:blipFill>
                <a:blip r:embed="rId43"/>
                <a:stretch>
                  <a:fillRect/>
                </a:stretch>
              </p:blipFill>
              <p:spPr>
                <a:xfrm>
                  <a:off x="763555" y="3640278"/>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2" name="Entrada de lápiz 131">
                  <a:extLst>
                    <a:ext uri="{FF2B5EF4-FFF2-40B4-BE49-F238E27FC236}">
                      <a16:creationId xmlns:a16="http://schemas.microsoft.com/office/drawing/2014/main" id="{2D459B7D-2BD3-425E-848B-CC8FE31199F7}"/>
                    </a:ext>
                  </a:extLst>
                </p14:cNvPr>
                <p14:cNvContentPartPr/>
                <p14:nvPr/>
              </p14:nvContentPartPr>
              <p14:xfrm>
                <a:off x="881635" y="3672318"/>
                <a:ext cx="142560" cy="86040"/>
              </p14:xfrm>
            </p:contentPart>
          </mc:Choice>
          <mc:Fallback xmlns="">
            <p:pic>
              <p:nvPicPr>
                <p:cNvPr id="132" name="Entrada de lápiz 131">
                  <a:extLst>
                    <a:ext uri="{FF2B5EF4-FFF2-40B4-BE49-F238E27FC236}">
                      <a16:creationId xmlns:a16="http://schemas.microsoft.com/office/drawing/2014/main" id="{2D459B7D-2BD3-425E-848B-CC8FE31199F7}"/>
                    </a:ext>
                  </a:extLst>
                </p:cNvPr>
                <p:cNvPicPr/>
                <p:nvPr/>
              </p:nvPicPr>
              <p:blipFill>
                <a:blip r:embed="rId45"/>
                <a:stretch>
                  <a:fillRect/>
                </a:stretch>
              </p:blipFill>
              <p:spPr>
                <a:xfrm>
                  <a:off x="872995" y="3663318"/>
                  <a:ext cx="1602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3" name="Entrada de lápiz 132">
                  <a:extLst>
                    <a:ext uri="{FF2B5EF4-FFF2-40B4-BE49-F238E27FC236}">
                      <a16:creationId xmlns:a16="http://schemas.microsoft.com/office/drawing/2014/main" id="{E0500C14-2DBA-46E9-B309-2181C010D97D}"/>
                    </a:ext>
                  </a:extLst>
                </p14:cNvPr>
                <p14:cNvContentPartPr/>
                <p14:nvPr/>
              </p14:nvContentPartPr>
              <p14:xfrm>
                <a:off x="1033195" y="3647118"/>
                <a:ext cx="81360" cy="92520"/>
              </p14:xfrm>
            </p:contentPart>
          </mc:Choice>
          <mc:Fallback xmlns="">
            <p:pic>
              <p:nvPicPr>
                <p:cNvPr id="133" name="Entrada de lápiz 132">
                  <a:extLst>
                    <a:ext uri="{FF2B5EF4-FFF2-40B4-BE49-F238E27FC236}">
                      <a16:creationId xmlns:a16="http://schemas.microsoft.com/office/drawing/2014/main" id="{E0500C14-2DBA-46E9-B309-2181C010D97D}"/>
                    </a:ext>
                  </a:extLst>
                </p:cNvPr>
                <p:cNvPicPr/>
                <p:nvPr/>
              </p:nvPicPr>
              <p:blipFill>
                <a:blip r:embed="rId47"/>
                <a:stretch>
                  <a:fillRect/>
                </a:stretch>
              </p:blipFill>
              <p:spPr>
                <a:xfrm>
                  <a:off x="1024195" y="3638478"/>
                  <a:ext cx="990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4" name="Entrada de lápiz 133">
                  <a:extLst>
                    <a:ext uri="{FF2B5EF4-FFF2-40B4-BE49-F238E27FC236}">
                      <a16:creationId xmlns:a16="http://schemas.microsoft.com/office/drawing/2014/main" id="{E9E3B554-7178-4561-BDD3-5E09067FC5D5}"/>
                    </a:ext>
                  </a:extLst>
                </p14:cNvPr>
                <p14:cNvContentPartPr/>
                <p14:nvPr/>
              </p14:nvContentPartPr>
              <p14:xfrm>
                <a:off x="1177195" y="3562518"/>
                <a:ext cx="198000" cy="271440"/>
              </p14:xfrm>
            </p:contentPart>
          </mc:Choice>
          <mc:Fallback xmlns="">
            <p:pic>
              <p:nvPicPr>
                <p:cNvPr id="134" name="Entrada de lápiz 133">
                  <a:extLst>
                    <a:ext uri="{FF2B5EF4-FFF2-40B4-BE49-F238E27FC236}">
                      <a16:creationId xmlns:a16="http://schemas.microsoft.com/office/drawing/2014/main" id="{E9E3B554-7178-4561-BDD3-5E09067FC5D5}"/>
                    </a:ext>
                  </a:extLst>
                </p:cNvPr>
                <p:cNvPicPr/>
                <p:nvPr/>
              </p:nvPicPr>
              <p:blipFill>
                <a:blip r:embed="rId49"/>
                <a:stretch>
                  <a:fillRect/>
                </a:stretch>
              </p:blipFill>
              <p:spPr>
                <a:xfrm>
                  <a:off x="1168195" y="3553518"/>
                  <a:ext cx="215640" cy="289080"/>
                </a:xfrm>
                <a:prstGeom prst="rect">
                  <a:avLst/>
                </a:prstGeom>
              </p:spPr>
            </p:pic>
          </mc:Fallback>
        </mc:AlternateContent>
      </p:grpSp>
      <p:grpSp>
        <p:nvGrpSpPr>
          <p:cNvPr id="145" name="Grupo 144">
            <a:extLst>
              <a:ext uri="{FF2B5EF4-FFF2-40B4-BE49-F238E27FC236}">
                <a16:creationId xmlns:a16="http://schemas.microsoft.com/office/drawing/2014/main" id="{D2817D12-C891-4FCE-8A2A-B3E9EDA880A3}"/>
              </a:ext>
            </a:extLst>
          </p:cNvPr>
          <p:cNvGrpSpPr/>
          <p:nvPr/>
        </p:nvGrpSpPr>
        <p:grpSpPr>
          <a:xfrm>
            <a:off x="135715" y="111558"/>
            <a:ext cx="1271880" cy="379080"/>
            <a:chOff x="135715" y="111558"/>
            <a:chExt cx="1271880" cy="379080"/>
          </a:xfrm>
        </p:grpSpPr>
        <mc:AlternateContent xmlns:mc="http://schemas.openxmlformats.org/markup-compatibility/2006" xmlns:p14="http://schemas.microsoft.com/office/powerpoint/2010/main">
          <mc:Choice Requires="p14">
            <p:contentPart p14:bwMode="auto" r:id="rId50">
              <p14:nvContentPartPr>
                <p14:cNvPr id="136" name="Entrada de lápiz 135">
                  <a:extLst>
                    <a:ext uri="{FF2B5EF4-FFF2-40B4-BE49-F238E27FC236}">
                      <a16:creationId xmlns:a16="http://schemas.microsoft.com/office/drawing/2014/main" id="{90F829C3-3AFC-4932-B256-25717F629979}"/>
                    </a:ext>
                  </a:extLst>
                </p14:cNvPr>
                <p14:cNvContentPartPr/>
                <p14:nvPr/>
              </p14:nvContentPartPr>
              <p14:xfrm>
                <a:off x="135715" y="147198"/>
                <a:ext cx="96480" cy="159480"/>
              </p14:xfrm>
            </p:contentPart>
          </mc:Choice>
          <mc:Fallback xmlns="">
            <p:pic>
              <p:nvPicPr>
                <p:cNvPr id="136" name="Entrada de lápiz 135">
                  <a:extLst>
                    <a:ext uri="{FF2B5EF4-FFF2-40B4-BE49-F238E27FC236}">
                      <a16:creationId xmlns:a16="http://schemas.microsoft.com/office/drawing/2014/main" id="{90F829C3-3AFC-4932-B256-25717F629979}"/>
                    </a:ext>
                  </a:extLst>
                </p:cNvPr>
                <p:cNvPicPr/>
                <p:nvPr/>
              </p:nvPicPr>
              <p:blipFill>
                <a:blip r:embed="rId51"/>
                <a:stretch>
                  <a:fillRect/>
                </a:stretch>
              </p:blipFill>
              <p:spPr>
                <a:xfrm>
                  <a:off x="126715" y="138198"/>
                  <a:ext cx="114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7" name="Entrada de lápiz 136">
                  <a:extLst>
                    <a:ext uri="{FF2B5EF4-FFF2-40B4-BE49-F238E27FC236}">
                      <a16:creationId xmlns:a16="http://schemas.microsoft.com/office/drawing/2014/main" id="{2C6A9AEF-8160-41F7-920A-735D87812091}"/>
                    </a:ext>
                  </a:extLst>
                </p14:cNvPr>
                <p14:cNvContentPartPr/>
                <p14:nvPr/>
              </p14:nvContentPartPr>
              <p14:xfrm>
                <a:off x="313555" y="208398"/>
                <a:ext cx="60480" cy="282240"/>
              </p14:xfrm>
            </p:contentPart>
          </mc:Choice>
          <mc:Fallback xmlns="">
            <p:pic>
              <p:nvPicPr>
                <p:cNvPr id="137" name="Entrada de lápiz 136">
                  <a:extLst>
                    <a:ext uri="{FF2B5EF4-FFF2-40B4-BE49-F238E27FC236}">
                      <a16:creationId xmlns:a16="http://schemas.microsoft.com/office/drawing/2014/main" id="{2C6A9AEF-8160-41F7-920A-735D87812091}"/>
                    </a:ext>
                  </a:extLst>
                </p:cNvPr>
                <p:cNvPicPr/>
                <p:nvPr/>
              </p:nvPicPr>
              <p:blipFill>
                <a:blip r:embed="rId53"/>
                <a:stretch>
                  <a:fillRect/>
                </a:stretch>
              </p:blipFill>
              <p:spPr>
                <a:xfrm>
                  <a:off x="304915" y="199758"/>
                  <a:ext cx="781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Entrada de lápiz 137">
                  <a:extLst>
                    <a:ext uri="{FF2B5EF4-FFF2-40B4-BE49-F238E27FC236}">
                      <a16:creationId xmlns:a16="http://schemas.microsoft.com/office/drawing/2014/main" id="{BAB62990-F699-4C07-9AD4-0CDAE44C598C}"/>
                    </a:ext>
                  </a:extLst>
                </p14:cNvPr>
                <p14:cNvContentPartPr/>
                <p14:nvPr/>
              </p14:nvContentPartPr>
              <p14:xfrm>
                <a:off x="266755" y="183558"/>
                <a:ext cx="182880" cy="148320"/>
              </p14:xfrm>
            </p:contentPart>
          </mc:Choice>
          <mc:Fallback xmlns="">
            <p:pic>
              <p:nvPicPr>
                <p:cNvPr id="138" name="Entrada de lápiz 137">
                  <a:extLst>
                    <a:ext uri="{FF2B5EF4-FFF2-40B4-BE49-F238E27FC236}">
                      <a16:creationId xmlns:a16="http://schemas.microsoft.com/office/drawing/2014/main" id="{BAB62990-F699-4C07-9AD4-0CDAE44C598C}"/>
                    </a:ext>
                  </a:extLst>
                </p:cNvPr>
                <p:cNvPicPr/>
                <p:nvPr/>
              </p:nvPicPr>
              <p:blipFill>
                <a:blip r:embed="rId55"/>
                <a:stretch>
                  <a:fillRect/>
                </a:stretch>
              </p:blipFill>
              <p:spPr>
                <a:xfrm>
                  <a:off x="258115" y="174918"/>
                  <a:ext cx="200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9" name="Entrada de lápiz 138">
                  <a:extLst>
                    <a:ext uri="{FF2B5EF4-FFF2-40B4-BE49-F238E27FC236}">
                      <a16:creationId xmlns:a16="http://schemas.microsoft.com/office/drawing/2014/main" id="{1740F916-A79E-4F30-A886-1E632C84B4D0}"/>
                    </a:ext>
                  </a:extLst>
                </p14:cNvPr>
                <p14:cNvContentPartPr/>
                <p14:nvPr/>
              </p14:nvContentPartPr>
              <p14:xfrm>
                <a:off x="517315" y="207318"/>
                <a:ext cx="111600" cy="13680"/>
              </p14:xfrm>
            </p:contentPart>
          </mc:Choice>
          <mc:Fallback xmlns="">
            <p:pic>
              <p:nvPicPr>
                <p:cNvPr id="139" name="Entrada de lápiz 138">
                  <a:extLst>
                    <a:ext uri="{FF2B5EF4-FFF2-40B4-BE49-F238E27FC236}">
                      <a16:creationId xmlns:a16="http://schemas.microsoft.com/office/drawing/2014/main" id="{1740F916-A79E-4F30-A886-1E632C84B4D0}"/>
                    </a:ext>
                  </a:extLst>
                </p:cNvPr>
                <p:cNvPicPr/>
                <p:nvPr/>
              </p:nvPicPr>
              <p:blipFill>
                <a:blip r:embed="rId57"/>
                <a:stretch>
                  <a:fillRect/>
                </a:stretch>
              </p:blipFill>
              <p:spPr>
                <a:xfrm>
                  <a:off x="508315" y="198318"/>
                  <a:ext cx="129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0" name="Entrada de lápiz 139">
                  <a:extLst>
                    <a:ext uri="{FF2B5EF4-FFF2-40B4-BE49-F238E27FC236}">
                      <a16:creationId xmlns:a16="http://schemas.microsoft.com/office/drawing/2014/main" id="{9A842043-D7B4-49BF-8286-B7FAED6FC160}"/>
                    </a:ext>
                  </a:extLst>
                </p14:cNvPr>
                <p14:cNvContentPartPr/>
                <p14:nvPr/>
              </p14:nvContentPartPr>
              <p14:xfrm>
                <a:off x="518755" y="264918"/>
                <a:ext cx="132840" cy="20160"/>
              </p14:xfrm>
            </p:contentPart>
          </mc:Choice>
          <mc:Fallback xmlns="">
            <p:pic>
              <p:nvPicPr>
                <p:cNvPr id="140" name="Entrada de lápiz 139">
                  <a:extLst>
                    <a:ext uri="{FF2B5EF4-FFF2-40B4-BE49-F238E27FC236}">
                      <a16:creationId xmlns:a16="http://schemas.microsoft.com/office/drawing/2014/main" id="{9A842043-D7B4-49BF-8286-B7FAED6FC160}"/>
                    </a:ext>
                  </a:extLst>
                </p:cNvPr>
                <p:cNvPicPr/>
                <p:nvPr/>
              </p:nvPicPr>
              <p:blipFill>
                <a:blip r:embed="rId59"/>
                <a:stretch>
                  <a:fillRect/>
                </a:stretch>
              </p:blipFill>
              <p:spPr>
                <a:xfrm>
                  <a:off x="509755" y="255918"/>
                  <a:ext cx="150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1" name="Entrada de lápiz 140">
                  <a:extLst>
                    <a:ext uri="{FF2B5EF4-FFF2-40B4-BE49-F238E27FC236}">
                      <a16:creationId xmlns:a16="http://schemas.microsoft.com/office/drawing/2014/main" id="{AC61C024-9179-433F-A3EE-38EBD715221C}"/>
                    </a:ext>
                  </a:extLst>
                </p14:cNvPr>
                <p14:cNvContentPartPr/>
                <p14:nvPr/>
              </p14:nvContentPartPr>
              <p14:xfrm>
                <a:off x="792715" y="168438"/>
                <a:ext cx="41040" cy="98640"/>
              </p14:xfrm>
            </p:contentPart>
          </mc:Choice>
          <mc:Fallback xmlns="">
            <p:pic>
              <p:nvPicPr>
                <p:cNvPr id="141" name="Entrada de lápiz 140">
                  <a:extLst>
                    <a:ext uri="{FF2B5EF4-FFF2-40B4-BE49-F238E27FC236}">
                      <a16:creationId xmlns:a16="http://schemas.microsoft.com/office/drawing/2014/main" id="{AC61C024-9179-433F-A3EE-38EBD715221C}"/>
                    </a:ext>
                  </a:extLst>
                </p:cNvPr>
                <p:cNvPicPr/>
                <p:nvPr/>
              </p:nvPicPr>
              <p:blipFill>
                <a:blip r:embed="rId61"/>
                <a:stretch>
                  <a:fillRect/>
                </a:stretch>
              </p:blipFill>
              <p:spPr>
                <a:xfrm>
                  <a:off x="784075" y="159798"/>
                  <a:ext cx="58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2" name="Entrada de lápiz 141">
                  <a:extLst>
                    <a:ext uri="{FF2B5EF4-FFF2-40B4-BE49-F238E27FC236}">
                      <a16:creationId xmlns:a16="http://schemas.microsoft.com/office/drawing/2014/main" id="{CF77C3E4-BAF0-467C-A526-3731CA72E881}"/>
                    </a:ext>
                  </a:extLst>
                </p14:cNvPr>
                <p14:cNvContentPartPr/>
                <p14:nvPr/>
              </p14:nvContentPartPr>
              <p14:xfrm>
                <a:off x="867955" y="191118"/>
                <a:ext cx="115200" cy="87840"/>
              </p14:xfrm>
            </p:contentPart>
          </mc:Choice>
          <mc:Fallback xmlns="">
            <p:pic>
              <p:nvPicPr>
                <p:cNvPr id="142" name="Entrada de lápiz 141">
                  <a:extLst>
                    <a:ext uri="{FF2B5EF4-FFF2-40B4-BE49-F238E27FC236}">
                      <a16:creationId xmlns:a16="http://schemas.microsoft.com/office/drawing/2014/main" id="{CF77C3E4-BAF0-467C-A526-3731CA72E881}"/>
                    </a:ext>
                  </a:extLst>
                </p:cNvPr>
                <p:cNvPicPr/>
                <p:nvPr/>
              </p:nvPicPr>
              <p:blipFill>
                <a:blip r:embed="rId63"/>
                <a:stretch>
                  <a:fillRect/>
                </a:stretch>
              </p:blipFill>
              <p:spPr>
                <a:xfrm>
                  <a:off x="858955" y="182118"/>
                  <a:ext cx="132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3" name="Entrada de lápiz 142">
                  <a:extLst>
                    <a:ext uri="{FF2B5EF4-FFF2-40B4-BE49-F238E27FC236}">
                      <a16:creationId xmlns:a16="http://schemas.microsoft.com/office/drawing/2014/main" id="{C1BFC8E3-3776-4B69-BC62-767E70015D1E}"/>
                    </a:ext>
                  </a:extLst>
                </p14:cNvPr>
                <p14:cNvContentPartPr/>
                <p14:nvPr/>
              </p14:nvContentPartPr>
              <p14:xfrm>
                <a:off x="1056955" y="171318"/>
                <a:ext cx="99000" cy="93240"/>
              </p14:xfrm>
            </p:contentPart>
          </mc:Choice>
          <mc:Fallback xmlns="">
            <p:pic>
              <p:nvPicPr>
                <p:cNvPr id="143" name="Entrada de lápiz 142">
                  <a:extLst>
                    <a:ext uri="{FF2B5EF4-FFF2-40B4-BE49-F238E27FC236}">
                      <a16:creationId xmlns:a16="http://schemas.microsoft.com/office/drawing/2014/main" id="{C1BFC8E3-3776-4B69-BC62-767E70015D1E}"/>
                    </a:ext>
                  </a:extLst>
                </p:cNvPr>
                <p:cNvPicPr/>
                <p:nvPr/>
              </p:nvPicPr>
              <p:blipFill>
                <a:blip r:embed="rId65"/>
                <a:stretch>
                  <a:fillRect/>
                </a:stretch>
              </p:blipFill>
              <p:spPr>
                <a:xfrm>
                  <a:off x="1047955" y="162318"/>
                  <a:ext cx="116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4" name="Entrada de lápiz 143">
                  <a:extLst>
                    <a:ext uri="{FF2B5EF4-FFF2-40B4-BE49-F238E27FC236}">
                      <a16:creationId xmlns:a16="http://schemas.microsoft.com/office/drawing/2014/main" id="{6C7403FE-06B8-4494-81B2-0925B2907CA8}"/>
                    </a:ext>
                  </a:extLst>
                </p14:cNvPr>
                <p14:cNvContentPartPr/>
                <p14:nvPr/>
              </p14:nvContentPartPr>
              <p14:xfrm>
                <a:off x="1196995" y="111558"/>
                <a:ext cx="210600" cy="224640"/>
              </p14:xfrm>
            </p:contentPart>
          </mc:Choice>
          <mc:Fallback xmlns="">
            <p:pic>
              <p:nvPicPr>
                <p:cNvPr id="144" name="Entrada de lápiz 143">
                  <a:extLst>
                    <a:ext uri="{FF2B5EF4-FFF2-40B4-BE49-F238E27FC236}">
                      <a16:creationId xmlns:a16="http://schemas.microsoft.com/office/drawing/2014/main" id="{6C7403FE-06B8-4494-81B2-0925B2907CA8}"/>
                    </a:ext>
                  </a:extLst>
                </p:cNvPr>
                <p:cNvPicPr/>
                <p:nvPr/>
              </p:nvPicPr>
              <p:blipFill>
                <a:blip r:embed="rId67"/>
                <a:stretch>
                  <a:fillRect/>
                </a:stretch>
              </p:blipFill>
              <p:spPr>
                <a:xfrm>
                  <a:off x="1187995" y="102558"/>
                  <a:ext cx="228240" cy="242280"/>
                </a:xfrm>
                <a:prstGeom prst="rect">
                  <a:avLst/>
                </a:prstGeom>
              </p:spPr>
            </p:pic>
          </mc:Fallback>
        </mc:AlternateContent>
      </p:grpSp>
      <p:grpSp>
        <p:nvGrpSpPr>
          <p:cNvPr id="148" name="Grupo 147">
            <a:extLst>
              <a:ext uri="{FF2B5EF4-FFF2-40B4-BE49-F238E27FC236}">
                <a16:creationId xmlns:a16="http://schemas.microsoft.com/office/drawing/2014/main" id="{AFBABA9E-8681-48E3-B370-C22D7F08C944}"/>
              </a:ext>
            </a:extLst>
          </p:cNvPr>
          <p:cNvGrpSpPr/>
          <p:nvPr/>
        </p:nvGrpSpPr>
        <p:grpSpPr>
          <a:xfrm>
            <a:off x="510115" y="1026318"/>
            <a:ext cx="607320" cy="79920"/>
            <a:chOff x="510115" y="1026318"/>
            <a:chExt cx="607320" cy="79920"/>
          </a:xfrm>
        </p:grpSpPr>
        <mc:AlternateContent xmlns:mc="http://schemas.openxmlformats.org/markup-compatibility/2006" xmlns:p14="http://schemas.microsoft.com/office/powerpoint/2010/main">
          <mc:Choice Requires="p14">
            <p:contentPart p14:bwMode="auto" r:id="rId68">
              <p14:nvContentPartPr>
                <p14:cNvPr id="146" name="Entrada de lápiz 145">
                  <a:extLst>
                    <a:ext uri="{FF2B5EF4-FFF2-40B4-BE49-F238E27FC236}">
                      <a16:creationId xmlns:a16="http://schemas.microsoft.com/office/drawing/2014/main" id="{20874683-E4DF-471F-B1FF-A88C880DCCA5}"/>
                    </a:ext>
                  </a:extLst>
                </p14:cNvPr>
                <p14:cNvContentPartPr/>
                <p14:nvPr/>
              </p14:nvContentPartPr>
              <p14:xfrm>
                <a:off x="542875" y="1026318"/>
                <a:ext cx="564480" cy="34200"/>
              </p14:xfrm>
            </p:contentPart>
          </mc:Choice>
          <mc:Fallback xmlns="">
            <p:pic>
              <p:nvPicPr>
                <p:cNvPr id="146" name="Entrada de lápiz 145">
                  <a:extLst>
                    <a:ext uri="{FF2B5EF4-FFF2-40B4-BE49-F238E27FC236}">
                      <a16:creationId xmlns:a16="http://schemas.microsoft.com/office/drawing/2014/main" id="{20874683-E4DF-471F-B1FF-A88C880DCCA5}"/>
                    </a:ext>
                  </a:extLst>
                </p:cNvPr>
                <p:cNvPicPr/>
                <p:nvPr/>
              </p:nvPicPr>
              <p:blipFill>
                <a:blip r:embed="rId69"/>
                <a:stretch>
                  <a:fillRect/>
                </a:stretch>
              </p:blipFill>
              <p:spPr>
                <a:xfrm>
                  <a:off x="533875" y="1017318"/>
                  <a:ext cx="582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7" name="Entrada de lápiz 146">
                  <a:extLst>
                    <a:ext uri="{FF2B5EF4-FFF2-40B4-BE49-F238E27FC236}">
                      <a16:creationId xmlns:a16="http://schemas.microsoft.com/office/drawing/2014/main" id="{94EBC758-8973-40FA-81C0-C5DAE1DA7AD8}"/>
                    </a:ext>
                  </a:extLst>
                </p14:cNvPr>
                <p14:cNvContentPartPr/>
                <p14:nvPr/>
              </p14:nvContentPartPr>
              <p14:xfrm>
                <a:off x="510115" y="1080678"/>
                <a:ext cx="607320" cy="25560"/>
              </p14:xfrm>
            </p:contentPart>
          </mc:Choice>
          <mc:Fallback xmlns="">
            <p:pic>
              <p:nvPicPr>
                <p:cNvPr id="147" name="Entrada de lápiz 146">
                  <a:extLst>
                    <a:ext uri="{FF2B5EF4-FFF2-40B4-BE49-F238E27FC236}">
                      <a16:creationId xmlns:a16="http://schemas.microsoft.com/office/drawing/2014/main" id="{94EBC758-8973-40FA-81C0-C5DAE1DA7AD8}"/>
                    </a:ext>
                  </a:extLst>
                </p:cNvPr>
                <p:cNvPicPr/>
                <p:nvPr/>
              </p:nvPicPr>
              <p:blipFill>
                <a:blip r:embed="rId71"/>
                <a:stretch>
                  <a:fillRect/>
                </a:stretch>
              </p:blipFill>
              <p:spPr>
                <a:xfrm>
                  <a:off x="501115" y="1071678"/>
                  <a:ext cx="624960" cy="43200"/>
                </a:xfrm>
                <a:prstGeom prst="rect">
                  <a:avLst/>
                </a:prstGeom>
              </p:spPr>
            </p:pic>
          </mc:Fallback>
        </mc:AlternateContent>
      </p:grpSp>
      <p:grpSp>
        <p:nvGrpSpPr>
          <p:cNvPr id="151" name="Grupo 150">
            <a:extLst>
              <a:ext uri="{FF2B5EF4-FFF2-40B4-BE49-F238E27FC236}">
                <a16:creationId xmlns:a16="http://schemas.microsoft.com/office/drawing/2014/main" id="{9088CCF3-A1AB-4EC9-9BFD-986D17F3FF40}"/>
              </a:ext>
            </a:extLst>
          </p:cNvPr>
          <p:cNvGrpSpPr/>
          <p:nvPr/>
        </p:nvGrpSpPr>
        <p:grpSpPr>
          <a:xfrm>
            <a:off x="731155" y="3391518"/>
            <a:ext cx="634320" cy="77400"/>
            <a:chOff x="731155" y="3391518"/>
            <a:chExt cx="634320" cy="77400"/>
          </a:xfrm>
        </p:grpSpPr>
        <mc:AlternateContent xmlns:mc="http://schemas.openxmlformats.org/markup-compatibility/2006" xmlns:p14="http://schemas.microsoft.com/office/powerpoint/2010/main">
          <mc:Choice Requires="p14">
            <p:contentPart p14:bwMode="auto" r:id="rId72">
              <p14:nvContentPartPr>
                <p14:cNvPr id="149" name="Entrada de lápiz 148">
                  <a:extLst>
                    <a:ext uri="{FF2B5EF4-FFF2-40B4-BE49-F238E27FC236}">
                      <a16:creationId xmlns:a16="http://schemas.microsoft.com/office/drawing/2014/main" id="{87FB4E1C-6813-4F36-981E-6B512657AA15}"/>
                    </a:ext>
                  </a:extLst>
                </p14:cNvPr>
                <p14:cNvContentPartPr/>
                <p14:nvPr/>
              </p14:nvContentPartPr>
              <p14:xfrm>
                <a:off x="753835" y="3391518"/>
                <a:ext cx="611640" cy="21240"/>
              </p14:xfrm>
            </p:contentPart>
          </mc:Choice>
          <mc:Fallback xmlns="">
            <p:pic>
              <p:nvPicPr>
                <p:cNvPr id="149" name="Entrada de lápiz 148">
                  <a:extLst>
                    <a:ext uri="{FF2B5EF4-FFF2-40B4-BE49-F238E27FC236}">
                      <a16:creationId xmlns:a16="http://schemas.microsoft.com/office/drawing/2014/main" id="{87FB4E1C-6813-4F36-981E-6B512657AA15}"/>
                    </a:ext>
                  </a:extLst>
                </p:cNvPr>
                <p:cNvPicPr/>
                <p:nvPr/>
              </p:nvPicPr>
              <p:blipFill>
                <a:blip r:embed="rId73"/>
                <a:stretch>
                  <a:fillRect/>
                </a:stretch>
              </p:blipFill>
              <p:spPr>
                <a:xfrm>
                  <a:off x="745195" y="3382878"/>
                  <a:ext cx="629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Entrada de lápiz 149">
                  <a:extLst>
                    <a:ext uri="{FF2B5EF4-FFF2-40B4-BE49-F238E27FC236}">
                      <a16:creationId xmlns:a16="http://schemas.microsoft.com/office/drawing/2014/main" id="{57F41499-823D-476E-B375-9234ADF88B74}"/>
                    </a:ext>
                  </a:extLst>
                </p14:cNvPr>
                <p14:cNvContentPartPr/>
                <p14:nvPr/>
              </p14:nvContentPartPr>
              <p14:xfrm>
                <a:off x="731155" y="3457758"/>
                <a:ext cx="603720" cy="11160"/>
              </p14:xfrm>
            </p:contentPart>
          </mc:Choice>
          <mc:Fallback xmlns="">
            <p:pic>
              <p:nvPicPr>
                <p:cNvPr id="150" name="Entrada de lápiz 149">
                  <a:extLst>
                    <a:ext uri="{FF2B5EF4-FFF2-40B4-BE49-F238E27FC236}">
                      <a16:creationId xmlns:a16="http://schemas.microsoft.com/office/drawing/2014/main" id="{57F41499-823D-476E-B375-9234ADF88B74}"/>
                    </a:ext>
                  </a:extLst>
                </p:cNvPr>
                <p:cNvPicPr/>
                <p:nvPr/>
              </p:nvPicPr>
              <p:blipFill>
                <a:blip r:embed="rId75"/>
                <a:stretch>
                  <a:fillRect/>
                </a:stretch>
              </p:blipFill>
              <p:spPr>
                <a:xfrm>
                  <a:off x="722515" y="3448758"/>
                  <a:ext cx="621360" cy="28800"/>
                </a:xfrm>
                <a:prstGeom prst="rect">
                  <a:avLst/>
                </a:prstGeom>
              </p:spPr>
            </p:pic>
          </mc:Fallback>
        </mc:AlternateContent>
      </p:grpSp>
      <p:grpSp>
        <p:nvGrpSpPr>
          <p:cNvPr id="262" name="Grupo 261">
            <a:extLst>
              <a:ext uri="{FF2B5EF4-FFF2-40B4-BE49-F238E27FC236}">
                <a16:creationId xmlns:a16="http://schemas.microsoft.com/office/drawing/2014/main" id="{A39D4EB2-7FDC-494A-9178-2EFC9839E828}"/>
              </a:ext>
            </a:extLst>
          </p:cNvPr>
          <p:cNvGrpSpPr/>
          <p:nvPr/>
        </p:nvGrpSpPr>
        <p:grpSpPr>
          <a:xfrm>
            <a:off x="1448275" y="426079"/>
            <a:ext cx="2150583" cy="402480"/>
            <a:chOff x="1448275" y="426079"/>
            <a:chExt cx="2150583" cy="402480"/>
          </a:xfrm>
        </p:grpSpPr>
        <mc:AlternateContent xmlns:mc="http://schemas.openxmlformats.org/markup-compatibility/2006" xmlns:p14="http://schemas.microsoft.com/office/powerpoint/2010/main">
          <mc:Choice Requires="p14">
            <p:contentPart p14:bwMode="auto" r:id="rId76">
              <p14:nvContentPartPr>
                <p14:cNvPr id="4" name="Entrada de lápiz 3">
                  <a:extLst>
                    <a:ext uri="{FF2B5EF4-FFF2-40B4-BE49-F238E27FC236}">
                      <a16:creationId xmlns:a16="http://schemas.microsoft.com/office/drawing/2014/main" id="{047093CF-0371-4FF8-83A5-4285019EDEF1}"/>
                    </a:ext>
                  </a:extLst>
                </p14:cNvPr>
                <p14:cNvContentPartPr/>
                <p14:nvPr/>
              </p14:nvContentPartPr>
              <p14:xfrm>
                <a:off x="1448275" y="663798"/>
                <a:ext cx="189000" cy="15480"/>
              </p14:xfrm>
            </p:contentPart>
          </mc:Choice>
          <mc:Fallback xmlns="">
            <p:pic>
              <p:nvPicPr>
                <p:cNvPr id="4" name="Entrada de lápiz 3">
                  <a:extLst>
                    <a:ext uri="{FF2B5EF4-FFF2-40B4-BE49-F238E27FC236}">
                      <a16:creationId xmlns:a16="http://schemas.microsoft.com/office/drawing/2014/main" id="{047093CF-0371-4FF8-83A5-4285019EDEF1}"/>
                    </a:ext>
                  </a:extLst>
                </p:cNvPr>
                <p:cNvPicPr/>
                <p:nvPr/>
              </p:nvPicPr>
              <p:blipFill>
                <a:blip r:embed="rId77"/>
                <a:stretch>
                  <a:fillRect/>
                </a:stretch>
              </p:blipFill>
              <p:spPr>
                <a:xfrm>
                  <a:off x="1439635" y="655158"/>
                  <a:ext cx="206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 name="Entrada de lápiz 4">
                  <a:extLst>
                    <a:ext uri="{FF2B5EF4-FFF2-40B4-BE49-F238E27FC236}">
                      <a16:creationId xmlns:a16="http://schemas.microsoft.com/office/drawing/2014/main" id="{5A9984FD-C821-4C72-BBBA-62D1989120F8}"/>
                    </a:ext>
                  </a:extLst>
                </p14:cNvPr>
                <p14:cNvContentPartPr/>
                <p14:nvPr/>
              </p14:nvContentPartPr>
              <p14:xfrm>
                <a:off x="1468075" y="771798"/>
                <a:ext cx="195840" cy="12240"/>
              </p14:xfrm>
            </p:contentPart>
          </mc:Choice>
          <mc:Fallback xmlns="">
            <p:pic>
              <p:nvPicPr>
                <p:cNvPr id="5" name="Entrada de lápiz 4">
                  <a:extLst>
                    <a:ext uri="{FF2B5EF4-FFF2-40B4-BE49-F238E27FC236}">
                      <a16:creationId xmlns:a16="http://schemas.microsoft.com/office/drawing/2014/main" id="{5A9984FD-C821-4C72-BBBA-62D1989120F8}"/>
                    </a:ext>
                  </a:extLst>
                </p:cNvPr>
                <p:cNvPicPr/>
                <p:nvPr/>
              </p:nvPicPr>
              <p:blipFill>
                <a:blip r:embed="rId79"/>
                <a:stretch>
                  <a:fillRect/>
                </a:stretch>
              </p:blipFill>
              <p:spPr>
                <a:xfrm>
                  <a:off x="1459075" y="763158"/>
                  <a:ext cx="213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4" name="Entrada de lápiz 253">
                  <a:extLst>
                    <a:ext uri="{FF2B5EF4-FFF2-40B4-BE49-F238E27FC236}">
                      <a16:creationId xmlns:a16="http://schemas.microsoft.com/office/drawing/2014/main" id="{299579B9-6E5A-4685-9474-B76DD089F932}"/>
                    </a:ext>
                  </a:extLst>
                </p14:cNvPr>
                <p14:cNvContentPartPr/>
                <p14:nvPr/>
              </p14:nvContentPartPr>
              <p14:xfrm>
                <a:off x="2048698" y="472879"/>
                <a:ext cx="143640" cy="38880"/>
              </p14:xfrm>
            </p:contentPart>
          </mc:Choice>
          <mc:Fallback xmlns="">
            <p:pic>
              <p:nvPicPr>
                <p:cNvPr id="254" name="Entrada de lápiz 253">
                  <a:extLst>
                    <a:ext uri="{FF2B5EF4-FFF2-40B4-BE49-F238E27FC236}">
                      <a16:creationId xmlns:a16="http://schemas.microsoft.com/office/drawing/2014/main" id="{299579B9-6E5A-4685-9474-B76DD089F932}"/>
                    </a:ext>
                  </a:extLst>
                </p:cNvPr>
                <p:cNvPicPr/>
                <p:nvPr/>
              </p:nvPicPr>
              <p:blipFill>
                <a:blip r:embed="rId81"/>
                <a:stretch>
                  <a:fillRect/>
                </a:stretch>
              </p:blipFill>
              <p:spPr>
                <a:xfrm>
                  <a:off x="2039698" y="464239"/>
                  <a:ext cx="161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5" name="Entrada de lápiz 254">
                  <a:extLst>
                    <a:ext uri="{FF2B5EF4-FFF2-40B4-BE49-F238E27FC236}">
                      <a16:creationId xmlns:a16="http://schemas.microsoft.com/office/drawing/2014/main" id="{269F3787-9ADD-4AFA-A545-17399C1F2074}"/>
                    </a:ext>
                  </a:extLst>
                </p14:cNvPr>
                <p14:cNvContentPartPr/>
                <p14:nvPr/>
              </p14:nvContentPartPr>
              <p14:xfrm>
                <a:off x="2037898" y="492319"/>
                <a:ext cx="175320" cy="181440"/>
              </p14:xfrm>
            </p:contentPart>
          </mc:Choice>
          <mc:Fallback xmlns="">
            <p:pic>
              <p:nvPicPr>
                <p:cNvPr id="255" name="Entrada de lápiz 254">
                  <a:extLst>
                    <a:ext uri="{FF2B5EF4-FFF2-40B4-BE49-F238E27FC236}">
                      <a16:creationId xmlns:a16="http://schemas.microsoft.com/office/drawing/2014/main" id="{269F3787-9ADD-4AFA-A545-17399C1F2074}"/>
                    </a:ext>
                  </a:extLst>
                </p:cNvPr>
                <p:cNvPicPr/>
                <p:nvPr/>
              </p:nvPicPr>
              <p:blipFill>
                <a:blip r:embed="rId83"/>
                <a:stretch>
                  <a:fillRect/>
                </a:stretch>
              </p:blipFill>
              <p:spPr>
                <a:xfrm>
                  <a:off x="2028898" y="483319"/>
                  <a:ext cx="192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56" name="Entrada de lápiz 255">
                  <a:extLst>
                    <a:ext uri="{FF2B5EF4-FFF2-40B4-BE49-F238E27FC236}">
                      <a16:creationId xmlns:a16="http://schemas.microsoft.com/office/drawing/2014/main" id="{9453BBB6-E89D-416D-8B68-9D73D9675B96}"/>
                    </a:ext>
                  </a:extLst>
                </p14:cNvPr>
                <p14:cNvContentPartPr/>
                <p14:nvPr/>
              </p14:nvContentPartPr>
              <p14:xfrm>
                <a:off x="2294578" y="629119"/>
                <a:ext cx="126000" cy="7200"/>
              </p14:xfrm>
            </p:contentPart>
          </mc:Choice>
          <mc:Fallback xmlns="">
            <p:pic>
              <p:nvPicPr>
                <p:cNvPr id="256" name="Entrada de lápiz 255">
                  <a:extLst>
                    <a:ext uri="{FF2B5EF4-FFF2-40B4-BE49-F238E27FC236}">
                      <a16:creationId xmlns:a16="http://schemas.microsoft.com/office/drawing/2014/main" id="{9453BBB6-E89D-416D-8B68-9D73D9675B96}"/>
                    </a:ext>
                  </a:extLst>
                </p:cNvPr>
                <p:cNvPicPr/>
                <p:nvPr/>
              </p:nvPicPr>
              <p:blipFill>
                <a:blip r:embed="rId85"/>
                <a:stretch>
                  <a:fillRect/>
                </a:stretch>
              </p:blipFill>
              <p:spPr>
                <a:xfrm>
                  <a:off x="2285578" y="620119"/>
                  <a:ext cx="143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7" name="Entrada de lápiz 256">
                  <a:extLst>
                    <a:ext uri="{FF2B5EF4-FFF2-40B4-BE49-F238E27FC236}">
                      <a16:creationId xmlns:a16="http://schemas.microsoft.com/office/drawing/2014/main" id="{1AED46D5-6AA6-48B7-82FA-F1136495D145}"/>
                    </a:ext>
                  </a:extLst>
                </p14:cNvPr>
                <p14:cNvContentPartPr/>
                <p14:nvPr/>
              </p14:nvContentPartPr>
              <p14:xfrm>
                <a:off x="2596258" y="539479"/>
                <a:ext cx="129240" cy="117720"/>
              </p14:xfrm>
            </p:contentPart>
          </mc:Choice>
          <mc:Fallback xmlns="">
            <p:pic>
              <p:nvPicPr>
                <p:cNvPr id="257" name="Entrada de lápiz 256">
                  <a:extLst>
                    <a:ext uri="{FF2B5EF4-FFF2-40B4-BE49-F238E27FC236}">
                      <a16:creationId xmlns:a16="http://schemas.microsoft.com/office/drawing/2014/main" id="{1AED46D5-6AA6-48B7-82FA-F1136495D145}"/>
                    </a:ext>
                  </a:extLst>
                </p:cNvPr>
                <p:cNvPicPr/>
                <p:nvPr/>
              </p:nvPicPr>
              <p:blipFill>
                <a:blip r:embed="rId87"/>
                <a:stretch>
                  <a:fillRect/>
                </a:stretch>
              </p:blipFill>
              <p:spPr>
                <a:xfrm>
                  <a:off x="2587618" y="530479"/>
                  <a:ext cx="146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58" name="Entrada de lápiz 257">
                  <a:extLst>
                    <a:ext uri="{FF2B5EF4-FFF2-40B4-BE49-F238E27FC236}">
                      <a16:creationId xmlns:a16="http://schemas.microsoft.com/office/drawing/2014/main" id="{E7A38379-2C71-41F0-8AFB-A8622DDAB126}"/>
                    </a:ext>
                  </a:extLst>
                </p14:cNvPr>
                <p14:cNvContentPartPr/>
                <p14:nvPr/>
              </p14:nvContentPartPr>
              <p14:xfrm>
                <a:off x="2747818" y="426079"/>
                <a:ext cx="43920" cy="85320"/>
              </p14:xfrm>
            </p:contentPart>
          </mc:Choice>
          <mc:Fallback xmlns="">
            <p:pic>
              <p:nvPicPr>
                <p:cNvPr id="258" name="Entrada de lápiz 257">
                  <a:extLst>
                    <a:ext uri="{FF2B5EF4-FFF2-40B4-BE49-F238E27FC236}">
                      <a16:creationId xmlns:a16="http://schemas.microsoft.com/office/drawing/2014/main" id="{E7A38379-2C71-41F0-8AFB-A8622DDAB126}"/>
                    </a:ext>
                  </a:extLst>
                </p:cNvPr>
                <p:cNvPicPr/>
                <p:nvPr/>
              </p:nvPicPr>
              <p:blipFill>
                <a:blip r:embed="rId89"/>
                <a:stretch>
                  <a:fillRect/>
                </a:stretch>
              </p:blipFill>
              <p:spPr>
                <a:xfrm>
                  <a:off x="2739178" y="417439"/>
                  <a:ext cx="615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9" name="Entrada de lápiz 258">
                  <a:extLst>
                    <a:ext uri="{FF2B5EF4-FFF2-40B4-BE49-F238E27FC236}">
                      <a16:creationId xmlns:a16="http://schemas.microsoft.com/office/drawing/2014/main" id="{2C139501-B73F-4891-BDA7-91979655BAC6}"/>
                    </a:ext>
                  </a:extLst>
                </p14:cNvPr>
                <p14:cNvContentPartPr/>
                <p14:nvPr/>
              </p14:nvContentPartPr>
              <p14:xfrm>
                <a:off x="2853658" y="456319"/>
                <a:ext cx="132480" cy="181080"/>
              </p14:xfrm>
            </p:contentPart>
          </mc:Choice>
          <mc:Fallback xmlns="">
            <p:pic>
              <p:nvPicPr>
                <p:cNvPr id="259" name="Entrada de lápiz 258">
                  <a:extLst>
                    <a:ext uri="{FF2B5EF4-FFF2-40B4-BE49-F238E27FC236}">
                      <a16:creationId xmlns:a16="http://schemas.microsoft.com/office/drawing/2014/main" id="{2C139501-B73F-4891-BDA7-91979655BAC6}"/>
                    </a:ext>
                  </a:extLst>
                </p:cNvPr>
                <p:cNvPicPr/>
                <p:nvPr/>
              </p:nvPicPr>
              <p:blipFill>
                <a:blip r:embed="rId91"/>
                <a:stretch>
                  <a:fillRect/>
                </a:stretch>
              </p:blipFill>
              <p:spPr>
                <a:xfrm>
                  <a:off x="2844658" y="447679"/>
                  <a:ext cx="150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60" name="Entrada de lápiz 259">
                  <a:extLst>
                    <a:ext uri="{FF2B5EF4-FFF2-40B4-BE49-F238E27FC236}">
                      <a16:creationId xmlns:a16="http://schemas.microsoft.com/office/drawing/2014/main" id="{B37FA239-19E3-4F58-9512-B42E81AF4939}"/>
                    </a:ext>
                  </a:extLst>
                </p14:cNvPr>
                <p14:cNvContentPartPr/>
                <p14:nvPr/>
              </p14:nvContentPartPr>
              <p14:xfrm>
                <a:off x="2930338" y="589159"/>
                <a:ext cx="71640" cy="22680"/>
              </p14:xfrm>
            </p:contentPart>
          </mc:Choice>
          <mc:Fallback xmlns="">
            <p:pic>
              <p:nvPicPr>
                <p:cNvPr id="260" name="Entrada de lápiz 259">
                  <a:extLst>
                    <a:ext uri="{FF2B5EF4-FFF2-40B4-BE49-F238E27FC236}">
                      <a16:creationId xmlns:a16="http://schemas.microsoft.com/office/drawing/2014/main" id="{B37FA239-19E3-4F58-9512-B42E81AF4939}"/>
                    </a:ext>
                  </a:extLst>
                </p:cNvPr>
                <p:cNvPicPr/>
                <p:nvPr/>
              </p:nvPicPr>
              <p:blipFill>
                <a:blip r:embed="rId93"/>
                <a:stretch>
                  <a:fillRect/>
                </a:stretch>
              </p:blipFill>
              <p:spPr>
                <a:xfrm>
                  <a:off x="2921338" y="580519"/>
                  <a:ext cx="89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1" name="Entrada de lápiz 260">
                  <a:extLst>
                    <a:ext uri="{FF2B5EF4-FFF2-40B4-BE49-F238E27FC236}">
                      <a16:creationId xmlns:a16="http://schemas.microsoft.com/office/drawing/2014/main" id="{3632DEE7-BE06-4A40-83FE-C8F88B3EEB63}"/>
                    </a:ext>
                  </a:extLst>
                </p14:cNvPr>
                <p14:cNvContentPartPr/>
                <p14:nvPr/>
              </p14:nvContentPartPr>
              <p14:xfrm>
                <a:off x="1832698" y="747559"/>
                <a:ext cx="1766160" cy="81000"/>
              </p14:xfrm>
            </p:contentPart>
          </mc:Choice>
          <mc:Fallback xmlns="">
            <p:pic>
              <p:nvPicPr>
                <p:cNvPr id="261" name="Entrada de lápiz 260">
                  <a:extLst>
                    <a:ext uri="{FF2B5EF4-FFF2-40B4-BE49-F238E27FC236}">
                      <a16:creationId xmlns:a16="http://schemas.microsoft.com/office/drawing/2014/main" id="{3632DEE7-BE06-4A40-83FE-C8F88B3EEB63}"/>
                    </a:ext>
                  </a:extLst>
                </p:cNvPr>
                <p:cNvPicPr/>
                <p:nvPr/>
              </p:nvPicPr>
              <p:blipFill>
                <a:blip r:embed="rId95"/>
                <a:stretch>
                  <a:fillRect/>
                </a:stretch>
              </p:blipFill>
              <p:spPr>
                <a:xfrm>
                  <a:off x="1823698" y="738559"/>
                  <a:ext cx="1783800" cy="98640"/>
                </a:xfrm>
                <a:prstGeom prst="rect">
                  <a:avLst/>
                </a:prstGeom>
              </p:spPr>
            </p:pic>
          </mc:Fallback>
        </mc:AlternateContent>
      </p:grpSp>
      <p:grpSp>
        <p:nvGrpSpPr>
          <p:cNvPr id="275" name="Grupo 274">
            <a:extLst>
              <a:ext uri="{FF2B5EF4-FFF2-40B4-BE49-F238E27FC236}">
                <a16:creationId xmlns:a16="http://schemas.microsoft.com/office/drawing/2014/main" id="{C7ABCEBB-AB83-4A35-8727-BEF7C673E9F0}"/>
              </a:ext>
            </a:extLst>
          </p:cNvPr>
          <p:cNvGrpSpPr/>
          <p:nvPr/>
        </p:nvGrpSpPr>
        <p:grpSpPr>
          <a:xfrm>
            <a:off x="1874458" y="1007119"/>
            <a:ext cx="555120" cy="224640"/>
            <a:chOff x="1874458" y="1007119"/>
            <a:chExt cx="555120" cy="224640"/>
          </a:xfrm>
        </p:grpSpPr>
        <mc:AlternateContent xmlns:mc="http://schemas.openxmlformats.org/markup-compatibility/2006" xmlns:p14="http://schemas.microsoft.com/office/powerpoint/2010/main">
          <mc:Choice Requires="p14">
            <p:contentPart p14:bwMode="auto" r:id="rId96">
              <p14:nvContentPartPr>
                <p14:cNvPr id="263" name="Entrada de lápiz 262">
                  <a:extLst>
                    <a:ext uri="{FF2B5EF4-FFF2-40B4-BE49-F238E27FC236}">
                      <a16:creationId xmlns:a16="http://schemas.microsoft.com/office/drawing/2014/main" id="{DC142BE5-12A3-4999-BADD-996F6E14E477}"/>
                    </a:ext>
                  </a:extLst>
                </p14:cNvPr>
                <p14:cNvContentPartPr/>
                <p14:nvPr/>
              </p14:nvContentPartPr>
              <p14:xfrm>
                <a:off x="1874458" y="1090279"/>
                <a:ext cx="117360" cy="135360"/>
              </p14:xfrm>
            </p:contentPart>
          </mc:Choice>
          <mc:Fallback xmlns="">
            <p:pic>
              <p:nvPicPr>
                <p:cNvPr id="263" name="Entrada de lápiz 262">
                  <a:extLst>
                    <a:ext uri="{FF2B5EF4-FFF2-40B4-BE49-F238E27FC236}">
                      <a16:creationId xmlns:a16="http://schemas.microsoft.com/office/drawing/2014/main" id="{DC142BE5-12A3-4999-BADD-996F6E14E477}"/>
                    </a:ext>
                  </a:extLst>
                </p:cNvPr>
                <p:cNvPicPr/>
                <p:nvPr/>
              </p:nvPicPr>
              <p:blipFill>
                <a:blip r:embed="rId97"/>
                <a:stretch>
                  <a:fillRect/>
                </a:stretch>
              </p:blipFill>
              <p:spPr>
                <a:xfrm>
                  <a:off x="1865458" y="1081639"/>
                  <a:ext cx="135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4" name="Entrada de lápiz 263">
                  <a:extLst>
                    <a:ext uri="{FF2B5EF4-FFF2-40B4-BE49-F238E27FC236}">
                      <a16:creationId xmlns:a16="http://schemas.microsoft.com/office/drawing/2014/main" id="{33ECCE15-FC54-48C3-BCEA-3DD0A5C92AB9}"/>
                    </a:ext>
                  </a:extLst>
                </p14:cNvPr>
                <p14:cNvContentPartPr/>
                <p14:nvPr/>
              </p14:nvContentPartPr>
              <p14:xfrm>
                <a:off x="1977058" y="1007119"/>
                <a:ext cx="17640" cy="57960"/>
              </p14:xfrm>
            </p:contentPart>
          </mc:Choice>
          <mc:Fallback xmlns="">
            <p:pic>
              <p:nvPicPr>
                <p:cNvPr id="264" name="Entrada de lápiz 263">
                  <a:extLst>
                    <a:ext uri="{FF2B5EF4-FFF2-40B4-BE49-F238E27FC236}">
                      <a16:creationId xmlns:a16="http://schemas.microsoft.com/office/drawing/2014/main" id="{33ECCE15-FC54-48C3-BCEA-3DD0A5C92AB9}"/>
                    </a:ext>
                  </a:extLst>
                </p:cNvPr>
                <p:cNvPicPr/>
                <p:nvPr/>
              </p:nvPicPr>
              <p:blipFill>
                <a:blip r:embed="rId99"/>
                <a:stretch>
                  <a:fillRect/>
                </a:stretch>
              </p:blipFill>
              <p:spPr>
                <a:xfrm>
                  <a:off x="1968418" y="998119"/>
                  <a:ext cx="3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5" name="Entrada de lápiz 264">
                  <a:extLst>
                    <a:ext uri="{FF2B5EF4-FFF2-40B4-BE49-F238E27FC236}">
                      <a16:creationId xmlns:a16="http://schemas.microsoft.com/office/drawing/2014/main" id="{05F1F4EA-D88A-4169-A1F3-11ACB2F6634C}"/>
                    </a:ext>
                  </a:extLst>
                </p14:cNvPr>
                <p14:cNvContentPartPr/>
                <p14:nvPr/>
              </p14:nvContentPartPr>
              <p14:xfrm>
                <a:off x="2032498" y="1096399"/>
                <a:ext cx="109080" cy="135360"/>
              </p14:xfrm>
            </p:contentPart>
          </mc:Choice>
          <mc:Fallback xmlns="">
            <p:pic>
              <p:nvPicPr>
                <p:cNvPr id="265" name="Entrada de lápiz 264">
                  <a:extLst>
                    <a:ext uri="{FF2B5EF4-FFF2-40B4-BE49-F238E27FC236}">
                      <a16:creationId xmlns:a16="http://schemas.microsoft.com/office/drawing/2014/main" id="{05F1F4EA-D88A-4169-A1F3-11ACB2F6634C}"/>
                    </a:ext>
                  </a:extLst>
                </p:cNvPr>
                <p:cNvPicPr/>
                <p:nvPr/>
              </p:nvPicPr>
              <p:blipFill>
                <a:blip r:embed="rId101"/>
                <a:stretch>
                  <a:fillRect/>
                </a:stretch>
              </p:blipFill>
              <p:spPr>
                <a:xfrm>
                  <a:off x="2023858" y="1087759"/>
                  <a:ext cx="126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6" name="Entrada de lápiz 265">
                  <a:extLst>
                    <a:ext uri="{FF2B5EF4-FFF2-40B4-BE49-F238E27FC236}">
                      <a16:creationId xmlns:a16="http://schemas.microsoft.com/office/drawing/2014/main" id="{53245342-38CC-4911-A2EB-DC862FB399AA}"/>
                    </a:ext>
                  </a:extLst>
                </p14:cNvPr>
                <p14:cNvContentPartPr/>
                <p14:nvPr/>
              </p14:nvContentPartPr>
              <p14:xfrm>
                <a:off x="2134018" y="1096399"/>
                <a:ext cx="138240" cy="135000"/>
              </p14:xfrm>
            </p:contentPart>
          </mc:Choice>
          <mc:Fallback xmlns="">
            <p:pic>
              <p:nvPicPr>
                <p:cNvPr id="266" name="Entrada de lápiz 265">
                  <a:extLst>
                    <a:ext uri="{FF2B5EF4-FFF2-40B4-BE49-F238E27FC236}">
                      <a16:creationId xmlns:a16="http://schemas.microsoft.com/office/drawing/2014/main" id="{53245342-38CC-4911-A2EB-DC862FB399AA}"/>
                    </a:ext>
                  </a:extLst>
                </p:cNvPr>
                <p:cNvPicPr/>
                <p:nvPr/>
              </p:nvPicPr>
              <p:blipFill>
                <a:blip r:embed="rId103"/>
                <a:stretch>
                  <a:fillRect/>
                </a:stretch>
              </p:blipFill>
              <p:spPr>
                <a:xfrm>
                  <a:off x="2125018" y="1087399"/>
                  <a:ext cx="155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7" name="Entrada de lápiz 266">
                  <a:extLst>
                    <a:ext uri="{FF2B5EF4-FFF2-40B4-BE49-F238E27FC236}">
                      <a16:creationId xmlns:a16="http://schemas.microsoft.com/office/drawing/2014/main" id="{FC21B79F-3CB8-4A94-A945-92660E73AA63}"/>
                    </a:ext>
                  </a:extLst>
                </p14:cNvPr>
                <p14:cNvContentPartPr/>
                <p14:nvPr/>
              </p14:nvContentPartPr>
              <p14:xfrm>
                <a:off x="2296018" y="1060039"/>
                <a:ext cx="133560" cy="141840"/>
              </p14:xfrm>
            </p:contentPart>
          </mc:Choice>
          <mc:Fallback xmlns="">
            <p:pic>
              <p:nvPicPr>
                <p:cNvPr id="267" name="Entrada de lápiz 266">
                  <a:extLst>
                    <a:ext uri="{FF2B5EF4-FFF2-40B4-BE49-F238E27FC236}">
                      <a16:creationId xmlns:a16="http://schemas.microsoft.com/office/drawing/2014/main" id="{FC21B79F-3CB8-4A94-A945-92660E73AA63}"/>
                    </a:ext>
                  </a:extLst>
                </p:cNvPr>
                <p:cNvPicPr/>
                <p:nvPr/>
              </p:nvPicPr>
              <p:blipFill>
                <a:blip r:embed="rId105"/>
                <a:stretch>
                  <a:fillRect/>
                </a:stretch>
              </p:blipFill>
              <p:spPr>
                <a:xfrm>
                  <a:off x="2287378" y="1051039"/>
                  <a:ext cx="151200" cy="159480"/>
                </a:xfrm>
                <a:prstGeom prst="rect">
                  <a:avLst/>
                </a:prstGeom>
              </p:spPr>
            </p:pic>
          </mc:Fallback>
        </mc:AlternateContent>
      </p:grpSp>
      <p:grpSp>
        <p:nvGrpSpPr>
          <p:cNvPr id="285" name="Grupo 284">
            <a:extLst>
              <a:ext uri="{FF2B5EF4-FFF2-40B4-BE49-F238E27FC236}">
                <a16:creationId xmlns:a16="http://schemas.microsoft.com/office/drawing/2014/main" id="{7D73818B-5997-4769-BCEE-8F04C5F54049}"/>
              </a:ext>
            </a:extLst>
          </p:cNvPr>
          <p:cNvGrpSpPr/>
          <p:nvPr/>
        </p:nvGrpSpPr>
        <p:grpSpPr>
          <a:xfrm>
            <a:off x="2744578" y="1012159"/>
            <a:ext cx="1588320" cy="200520"/>
            <a:chOff x="2744578" y="1012159"/>
            <a:chExt cx="1588320" cy="200520"/>
          </a:xfrm>
        </p:grpSpPr>
        <mc:AlternateContent xmlns:mc="http://schemas.openxmlformats.org/markup-compatibility/2006" xmlns:p14="http://schemas.microsoft.com/office/powerpoint/2010/main">
          <mc:Choice Requires="p14">
            <p:contentPart p14:bwMode="auto" r:id="rId106">
              <p14:nvContentPartPr>
                <p14:cNvPr id="268" name="Entrada de lápiz 267">
                  <a:extLst>
                    <a:ext uri="{FF2B5EF4-FFF2-40B4-BE49-F238E27FC236}">
                      <a16:creationId xmlns:a16="http://schemas.microsoft.com/office/drawing/2014/main" id="{7882E3E1-85D8-4D04-9912-EDB45C0DBC44}"/>
                    </a:ext>
                  </a:extLst>
                </p14:cNvPr>
                <p14:cNvContentPartPr/>
                <p14:nvPr/>
              </p14:nvContentPartPr>
              <p14:xfrm>
                <a:off x="2773018" y="1067599"/>
                <a:ext cx="31320" cy="107280"/>
              </p14:xfrm>
            </p:contentPart>
          </mc:Choice>
          <mc:Fallback xmlns="">
            <p:pic>
              <p:nvPicPr>
                <p:cNvPr id="268" name="Entrada de lápiz 267">
                  <a:extLst>
                    <a:ext uri="{FF2B5EF4-FFF2-40B4-BE49-F238E27FC236}">
                      <a16:creationId xmlns:a16="http://schemas.microsoft.com/office/drawing/2014/main" id="{7882E3E1-85D8-4D04-9912-EDB45C0DBC44}"/>
                    </a:ext>
                  </a:extLst>
                </p:cNvPr>
                <p:cNvPicPr/>
                <p:nvPr/>
              </p:nvPicPr>
              <p:blipFill>
                <a:blip r:embed="rId107"/>
                <a:stretch>
                  <a:fillRect/>
                </a:stretch>
              </p:blipFill>
              <p:spPr>
                <a:xfrm>
                  <a:off x="2764378" y="1058959"/>
                  <a:ext cx="48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9" name="Entrada de lápiz 268">
                  <a:extLst>
                    <a:ext uri="{FF2B5EF4-FFF2-40B4-BE49-F238E27FC236}">
                      <a16:creationId xmlns:a16="http://schemas.microsoft.com/office/drawing/2014/main" id="{AF4F372A-B38B-490D-B8FD-C8490C09CE31}"/>
                    </a:ext>
                  </a:extLst>
                </p14:cNvPr>
                <p14:cNvContentPartPr/>
                <p14:nvPr/>
              </p14:nvContentPartPr>
              <p14:xfrm>
                <a:off x="2744578" y="1129519"/>
                <a:ext cx="89640" cy="25920"/>
              </p14:xfrm>
            </p:contentPart>
          </mc:Choice>
          <mc:Fallback xmlns="">
            <p:pic>
              <p:nvPicPr>
                <p:cNvPr id="269" name="Entrada de lápiz 268">
                  <a:extLst>
                    <a:ext uri="{FF2B5EF4-FFF2-40B4-BE49-F238E27FC236}">
                      <a16:creationId xmlns:a16="http://schemas.microsoft.com/office/drawing/2014/main" id="{AF4F372A-B38B-490D-B8FD-C8490C09CE31}"/>
                    </a:ext>
                  </a:extLst>
                </p:cNvPr>
                <p:cNvPicPr/>
                <p:nvPr/>
              </p:nvPicPr>
              <p:blipFill>
                <a:blip r:embed="rId109"/>
                <a:stretch>
                  <a:fillRect/>
                </a:stretch>
              </p:blipFill>
              <p:spPr>
                <a:xfrm>
                  <a:off x="2735578" y="1120879"/>
                  <a:ext cx="107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0" name="Entrada de lápiz 269">
                  <a:extLst>
                    <a:ext uri="{FF2B5EF4-FFF2-40B4-BE49-F238E27FC236}">
                      <a16:creationId xmlns:a16="http://schemas.microsoft.com/office/drawing/2014/main" id="{B60DB8BB-D546-414D-9E2F-55C372DBBCB6}"/>
                    </a:ext>
                  </a:extLst>
                </p14:cNvPr>
                <p14:cNvContentPartPr/>
                <p14:nvPr/>
              </p14:nvContentPartPr>
              <p14:xfrm>
                <a:off x="2974618" y="1033759"/>
                <a:ext cx="38880" cy="151200"/>
              </p14:xfrm>
            </p:contentPart>
          </mc:Choice>
          <mc:Fallback xmlns="">
            <p:pic>
              <p:nvPicPr>
                <p:cNvPr id="270" name="Entrada de lápiz 269">
                  <a:extLst>
                    <a:ext uri="{FF2B5EF4-FFF2-40B4-BE49-F238E27FC236}">
                      <a16:creationId xmlns:a16="http://schemas.microsoft.com/office/drawing/2014/main" id="{B60DB8BB-D546-414D-9E2F-55C372DBBCB6}"/>
                    </a:ext>
                  </a:extLst>
                </p:cNvPr>
                <p:cNvPicPr/>
                <p:nvPr/>
              </p:nvPicPr>
              <p:blipFill>
                <a:blip r:embed="rId111"/>
                <a:stretch>
                  <a:fillRect/>
                </a:stretch>
              </p:blipFill>
              <p:spPr>
                <a:xfrm>
                  <a:off x="2965978" y="1025119"/>
                  <a:ext cx="56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1" name="Entrada de lápiz 270">
                  <a:extLst>
                    <a:ext uri="{FF2B5EF4-FFF2-40B4-BE49-F238E27FC236}">
                      <a16:creationId xmlns:a16="http://schemas.microsoft.com/office/drawing/2014/main" id="{D46416C5-5CE4-4D1E-8240-EBB9AC80DB8C}"/>
                    </a:ext>
                  </a:extLst>
                </p14:cNvPr>
                <p14:cNvContentPartPr/>
                <p14:nvPr/>
              </p14:nvContentPartPr>
              <p14:xfrm>
                <a:off x="3052378" y="1043119"/>
                <a:ext cx="161280" cy="133560"/>
              </p14:xfrm>
            </p:contentPart>
          </mc:Choice>
          <mc:Fallback xmlns="">
            <p:pic>
              <p:nvPicPr>
                <p:cNvPr id="271" name="Entrada de lápiz 270">
                  <a:extLst>
                    <a:ext uri="{FF2B5EF4-FFF2-40B4-BE49-F238E27FC236}">
                      <a16:creationId xmlns:a16="http://schemas.microsoft.com/office/drawing/2014/main" id="{D46416C5-5CE4-4D1E-8240-EBB9AC80DB8C}"/>
                    </a:ext>
                  </a:extLst>
                </p:cNvPr>
                <p:cNvPicPr/>
                <p:nvPr/>
              </p:nvPicPr>
              <p:blipFill>
                <a:blip r:embed="rId113"/>
                <a:stretch>
                  <a:fillRect/>
                </a:stretch>
              </p:blipFill>
              <p:spPr>
                <a:xfrm>
                  <a:off x="3043738" y="1034479"/>
                  <a:ext cx="178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2" name="Entrada de lápiz 271">
                  <a:extLst>
                    <a:ext uri="{FF2B5EF4-FFF2-40B4-BE49-F238E27FC236}">
                      <a16:creationId xmlns:a16="http://schemas.microsoft.com/office/drawing/2014/main" id="{B1974400-4BBE-414B-B7F2-1850079B39EC}"/>
                    </a:ext>
                  </a:extLst>
                </p14:cNvPr>
                <p14:cNvContentPartPr/>
                <p14:nvPr/>
              </p14:nvContentPartPr>
              <p14:xfrm>
                <a:off x="3294658" y="1146799"/>
                <a:ext cx="18000" cy="11520"/>
              </p14:xfrm>
            </p:contentPart>
          </mc:Choice>
          <mc:Fallback xmlns="">
            <p:pic>
              <p:nvPicPr>
                <p:cNvPr id="272" name="Entrada de lápiz 271">
                  <a:extLst>
                    <a:ext uri="{FF2B5EF4-FFF2-40B4-BE49-F238E27FC236}">
                      <a16:creationId xmlns:a16="http://schemas.microsoft.com/office/drawing/2014/main" id="{B1974400-4BBE-414B-B7F2-1850079B39EC}"/>
                    </a:ext>
                  </a:extLst>
                </p:cNvPr>
                <p:cNvPicPr/>
                <p:nvPr/>
              </p:nvPicPr>
              <p:blipFill>
                <a:blip r:embed="rId115"/>
                <a:stretch>
                  <a:fillRect/>
                </a:stretch>
              </p:blipFill>
              <p:spPr>
                <a:xfrm>
                  <a:off x="3286018" y="1137799"/>
                  <a:ext cx="356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3" name="Entrada de lápiz 272">
                  <a:extLst>
                    <a:ext uri="{FF2B5EF4-FFF2-40B4-BE49-F238E27FC236}">
                      <a16:creationId xmlns:a16="http://schemas.microsoft.com/office/drawing/2014/main" id="{054F61DF-D61C-45AB-8779-C2DCD7F5E952}"/>
                    </a:ext>
                  </a:extLst>
                </p14:cNvPr>
                <p14:cNvContentPartPr/>
                <p14:nvPr/>
              </p14:nvContentPartPr>
              <p14:xfrm>
                <a:off x="3415258" y="1060399"/>
                <a:ext cx="30240" cy="95760"/>
              </p14:xfrm>
            </p:contentPart>
          </mc:Choice>
          <mc:Fallback xmlns="">
            <p:pic>
              <p:nvPicPr>
                <p:cNvPr id="273" name="Entrada de lápiz 272">
                  <a:extLst>
                    <a:ext uri="{FF2B5EF4-FFF2-40B4-BE49-F238E27FC236}">
                      <a16:creationId xmlns:a16="http://schemas.microsoft.com/office/drawing/2014/main" id="{054F61DF-D61C-45AB-8779-C2DCD7F5E952}"/>
                    </a:ext>
                  </a:extLst>
                </p:cNvPr>
                <p:cNvPicPr/>
                <p:nvPr/>
              </p:nvPicPr>
              <p:blipFill>
                <a:blip r:embed="rId117"/>
                <a:stretch>
                  <a:fillRect/>
                </a:stretch>
              </p:blipFill>
              <p:spPr>
                <a:xfrm>
                  <a:off x="3406618" y="1051759"/>
                  <a:ext cx="47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6" name="Entrada de lápiz 275">
                  <a:extLst>
                    <a:ext uri="{FF2B5EF4-FFF2-40B4-BE49-F238E27FC236}">
                      <a16:creationId xmlns:a16="http://schemas.microsoft.com/office/drawing/2014/main" id="{4DBA3C11-6E01-4DD5-BD39-B0E3719E0CC2}"/>
                    </a:ext>
                  </a:extLst>
                </p14:cNvPr>
                <p14:cNvContentPartPr/>
                <p14:nvPr/>
              </p14:nvContentPartPr>
              <p14:xfrm>
                <a:off x="3534058" y="1077319"/>
                <a:ext cx="131040" cy="87480"/>
              </p14:xfrm>
            </p:contentPart>
          </mc:Choice>
          <mc:Fallback xmlns="">
            <p:pic>
              <p:nvPicPr>
                <p:cNvPr id="276" name="Entrada de lápiz 275">
                  <a:extLst>
                    <a:ext uri="{FF2B5EF4-FFF2-40B4-BE49-F238E27FC236}">
                      <a16:creationId xmlns:a16="http://schemas.microsoft.com/office/drawing/2014/main" id="{4DBA3C11-6E01-4DD5-BD39-B0E3719E0CC2}"/>
                    </a:ext>
                  </a:extLst>
                </p:cNvPr>
                <p:cNvPicPr/>
                <p:nvPr/>
              </p:nvPicPr>
              <p:blipFill>
                <a:blip r:embed="rId119"/>
                <a:stretch>
                  <a:fillRect/>
                </a:stretch>
              </p:blipFill>
              <p:spPr>
                <a:xfrm>
                  <a:off x="3525058" y="1068319"/>
                  <a:ext cx="148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8" name="Entrada de lápiz 277">
                  <a:extLst>
                    <a:ext uri="{FF2B5EF4-FFF2-40B4-BE49-F238E27FC236}">
                      <a16:creationId xmlns:a16="http://schemas.microsoft.com/office/drawing/2014/main" id="{E566B68C-242D-4A52-836A-496FFE408074}"/>
                    </a:ext>
                  </a:extLst>
                </p14:cNvPr>
                <p14:cNvContentPartPr/>
                <p14:nvPr/>
              </p14:nvContentPartPr>
              <p14:xfrm>
                <a:off x="3700738" y="1084519"/>
                <a:ext cx="99360" cy="87120"/>
              </p14:xfrm>
            </p:contentPart>
          </mc:Choice>
          <mc:Fallback xmlns="">
            <p:pic>
              <p:nvPicPr>
                <p:cNvPr id="278" name="Entrada de lápiz 277">
                  <a:extLst>
                    <a:ext uri="{FF2B5EF4-FFF2-40B4-BE49-F238E27FC236}">
                      <a16:creationId xmlns:a16="http://schemas.microsoft.com/office/drawing/2014/main" id="{E566B68C-242D-4A52-836A-496FFE408074}"/>
                    </a:ext>
                  </a:extLst>
                </p:cNvPr>
                <p:cNvPicPr/>
                <p:nvPr/>
              </p:nvPicPr>
              <p:blipFill>
                <a:blip r:embed="rId121"/>
                <a:stretch>
                  <a:fillRect/>
                </a:stretch>
              </p:blipFill>
              <p:spPr>
                <a:xfrm>
                  <a:off x="3692098" y="1075879"/>
                  <a:ext cx="117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9" name="Entrada de lápiz 278">
                  <a:extLst>
                    <a:ext uri="{FF2B5EF4-FFF2-40B4-BE49-F238E27FC236}">
                      <a16:creationId xmlns:a16="http://schemas.microsoft.com/office/drawing/2014/main" id="{F96FE97D-B671-49DA-BDEC-E6FB527497F0}"/>
                    </a:ext>
                  </a:extLst>
                </p14:cNvPr>
                <p14:cNvContentPartPr/>
                <p14:nvPr/>
              </p14:nvContentPartPr>
              <p14:xfrm>
                <a:off x="3955978" y="1064719"/>
                <a:ext cx="16920" cy="87480"/>
              </p14:xfrm>
            </p:contentPart>
          </mc:Choice>
          <mc:Fallback xmlns="">
            <p:pic>
              <p:nvPicPr>
                <p:cNvPr id="279" name="Entrada de lápiz 278">
                  <a:extLst>
                    <a:ext uri="{FF2B5EF4-FFF2-40B4-BE49-F238E27FC236}">
                      <a16:creationId xmlns:a16="http://schemas.microsoft.com/office/drawing/2014/main" id="{F96FE97D-B671-49DA-BDEC-E6FB527497F0}"/>
                    </a:ext>
                  </a:extLst>
                </p:cNvPr>
                <p:cNvPicPr/>
                <p:nvPr/>
              </p:nvPicPr>
              <p:blipFill>
                <a:blip r:embed="rId123"/>
                <a:stretch>
                  <a:fillRect/>
                </a:stretch>
              </p:blipFill>
              <p:spPr>
                <a:xfrm>
                  <a:off x="3946978" y="1055719"/>
                  <a:ext cx="34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0" name="Entrada de lápiz 279">
                  <a:extLst>
                    <a:ext uri="{FF2B5EF4-FFF2-40B4-BE49-F238E27FC236}">
                      <a16:creationId xmlns:a16="http://schemas.microsoft.com/office/drawing/2014/main" id="{61B2418B-6358-4849-9287-747F8E667E46}"/>
                    </a:ext>
                  </a:extLst>
                </p14:cNvPr>
                <p14:cNvContentPartPr/>
                <p14:nvPr/>
              </p14:nvContentPartPr>
              <p14:xfrm>
                <a:off x="3892258" y="1130599"/>
                <a:ext cx="90000" cy="7200"/>
              </p14:xfrm>
            </p:contentPart>
          </mc:Choice>
          <mc:Fallback xmlns="">
            <p:pic>
              <p:nvPicPr>
                <p:cNvPr id="280" name="Entrada de lápiz 279">
                  <a:extLst>
                    <a:ext uri="{FF2B5EF4-FFF2-40B4-BE49-F238E27FC236}">
                      <a16:creationId xmlns:a16="http://schemas.microsoft.com/office/drawing/2014/main" id="{61B2418B-6358-4849-9287-747F8E667E46}"/>
                    </a:ext>
                  </a:extLst>
                </p:cNvPr>
                <p:cNvPicPr/>
                <p:nvPr/>
              </p:nvPicPr>
              <p:blipFill>
                <a:blip r:embed="rId125"/>
                <a:stretch>
                  <a:fillRect/>
                </a:stretch>
              </p:blipFill>
              <p:spPr>
                <a:xfrm>
                  <a:off x="3883258" y="1121599"/>
                  <a:ext cx="107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1" name="Entrada de lápiz 280">
                  <a:extLst>
                    <a:ext uri="{FF2B5EF4-FFF2-40B4-BE49-F238E27FC236}">
                      <a16:creationId xmlns:a16="http://schemas.microsoft.com/office/drawing/2014/main" id="{24F16D4D-0797-4635-9480-7DD5C55B0E94}"/>
                    </a:ext>
                  </a:extLst>
                </p14:cNvPr>
                <p14:cNvContentPartPr/>
                <p14:nvPr/>
              </p14:nvContentPartPr>
              <p14:xfrm>
                <a:off x="4054618" y="1079119"/>
                <a:ext cx="34560" cy="79200"/>
              </p14:xfrm>
            </p:contentPart>
          </mc:Choice>
          <mc:Fallback xmlns="">
            <p:pic>
              <p:nvPicPr>
                <p:cNvPr id="281" name="Entrada de lápiz 280">
                  <a:extLst>
                    <a:ext uri="{FF2B5EF4-FFF2-40B4-BE49-F238E27FC236}">
                      <a16:creationId xmlns:a16="http://schemas.microsoft.com/office/drawing/2014/main" id="{24F16D4D-0797-4635-9480-7DD5C55B0E94}"/>
                    </a:ext>
                  </a:extLst>
                </p:cNvPr>
                <p:cNvPicPr/>
                <p:nvPr/>
              </p:nvPicPr>
              <p:blipFill>
                <a:blip r:embed="rId127"/>
                <a:stretch>
                  <a:fillRect/>
                </a:stretch>
              </p:blipFill>
              <p:spPr>
                <a:xfrm>
                  <a:off x="4045978" y="1070119"/>
                  <a:ext cx="52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2" name="Entrada de lápiz 281">
                  <a:extLst>
                    <a:ext uri="{FF2B5EF4-FFF2-40B4-BE49-F238E27FC236}">
                      <a16:creationId xmlns:a16="http://schemas.microsoft.com/office/drawing/2014/main" id="{1AA3F240-0D71-4A2E-93B2-D392CDE9B80D}"/>
                    </a:ext>
                  </a:extLst>
                </p14:cNvPr>
                <p14:cNvContentPartPr/>
                <p14:nvPr/>
              </p14:nvContentPartPr>
              <p14:xfrm>
                <a:off x="4212298" y="1031599"/>
                <a:ext cx="120600" cy="180360"/>
              </p14:xfrm>
            </p:contentPart>
          </mc:Choice>
          <mc:Fallback xmlns="">
            <p:pic>
              <p:nvPicPr>
                <p:cNvPr id="282" name="Entrada de lápiz 281">
                  <a:extLst>
                    <a:ext uri="{FF2B5EF4-FFF2-40B4-BE49-F238E27FC236}">
                      <a16:creationId xmlns:a16="http://schemas.microsoft.com/office/drawing/2014/main" id="{1AA3F240-0D71-4A2E-93B2-D392CDE9B80D}"/>
                    </a:ext>
                  </a:extLst>
                </p:cNvPr>
                <p:cNvPicPr/>
                <p:nvPr/>
              </p:nvPicPr>
              <p:blipFill>
                <a:blip r:embed="rId129"/>
                <a:stretch>
                  <a:fillRect/>
                </a:stretch>
              </p:blipFill>
              <p:spPr>
                <a:xfrm>
                  <a:off x="4203298" y="1022959"/>
                  <a:ext cx="1382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83" name="Entrada de lápiz 282">
                  <a:extLst>
                    <a:ext uri="{FF2B5EF4-FFF2-40B4-BE49-F238E27FC236}">
                      <a16:creationId xmlns:a16="http://schemas.microsoft.com/office/drawing/2014/main" id="{3B0C3510-7FA8-4281-991C-F315A59B2DD4}"/>
                    </a:ext>
                  </a:extLst>
                </p14:cNvPr>
                <p14:cNvContentPartPr/>
                <p14:nvPr/>
              </p14:nvContentPartPr>
              <p14:xfrm>
                <a:off x="3366298" y="1012159"/>
                <a:ext cx="82440" cy="200520"/>
              </p14:xfrm>
            </p:contentPart>
          </mc:Choice>
          <mc:Fallback xmlns="">
            <p:pic>
              <p:nvPicPr>
                <p:cNvPr id="283" name="Entrada de lápiz 282">
                  <a:extLst>
                    <a:ext uri="{FF2B5EF4-FFF2-40B4-BE49-F238E27FC236}">
                      <a16:creationId xmlns:a16="http://schemas.microsoft.com/office/drawing/2014/main" id="{3B0C3510-7FA8-4281-991C-F315A59B2DD4}"/>
                    </a:ext>
                  </a:extLst>
                </p:cNvPr>
                <p:cNvPicPr/>
                <p:nvPr/>
              </p:nvPicPr>
              <p:blipFill>
                <a:blip r:embed="rId131"/>
                <a:stretch>
                  <a:fillRect/>
                </a:stretch>
              </p:blipFill>
              <p:spPr>
                <a:xfrm>
                  <a:off x="3357298" y="1003519"/>
                  <a:ext cx="10008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284" name="Entrada de lápiz 283">
                <a:extLst>
                  <a:ext uri="{FF2B5EF4-FFF2-40B4-BE49-F238E27FC236}">
                    <a16:creationId xmlns:a16="http://schemas.microsoft.com/office/drawing/2014/main" id="{9BB3932A-D36C-47A1-98DA-D72614395E24}"/>
                  </a:ext>
                </a:extLst>
              </p14:cNvPr>
              <p14:cNvContentPartPr/>
              <p14:nvPr/>
            </p14:nvContentPartPr>
            <p14:xfrm>
              <a:off x="3546658" y="735679"/>
              <a:ext cx="552240" cy="33840"/>
            </p14:xfrm>
          </p:contentPart>
        </mc:Choice>
        <mc:Fallback xmlns="">
          <p:pic>
            <p:nvPicPr>
              <p:cNvPr id="284" name="Entrada de lápiz 283">
                <a:extLst>
                  <a:ext uri="{FF2B5EF4-FFF2-40B4-BE49-F238E27FC236}">
                    <a16:creationId xmlns:a16="http://schemas.microsoft.com/office/drawing/2014/main" id="{9BB3932A-D36C-47A1-98DA-D72614395E24}"/>
                  </a:ext>
                </a:extLst>
              </p:cNvPr>
              <p:cNvPicPr/>
              <p:nvPr/>
            </p:nvPicPr>
            <p:blipFill>
              <a:blip r:embed="rId133"/>
              <a:stretch>
                <a:fillRect/>
              </a:stretch>
            </p:blipFill>
            <p:spPr>
              <a:xfrm>
                <a:off x="3538018" y="727039"/>
                <a:ext cx="569880" cy="51480"/>
              </a:xfrm>
              <a:prstGeom prst="rect">
                <a:avLst/>
              </a:prstGeom>
            </p:spPr>
          </p:pic>
        </mc:Fallback>
      </mc:AlternateContent>
      <p:grpSp>
        <p:nvGrpSpPr>
          <p:cNvPr id="288" name="Grupo 287">
            <a:extLst>
              <a:ext uri="{FF2B5EF4-FFF2-40B4-BE49-F238E27FC236}">
                <a16:creationId xmlns:a16="http://schemas.microsoft.com/office/drawing/2014/main" id="{5230758E-156C-4859-A340-0CCAD825D587}"/>
              </a:ext>
            </a:extLst>
          </p:cNvPr>
          <p:cNvGrpSpPr/>
          <p:nvPr/>
        </p:nvGrpSpPr>
        <p:grpSpPr>
          <a:xfrm>
            <a:off x="4439098" y="676999"/>
            <a:ext cx="159120" cy="88200"/>
            <a:chOff x="4439098" y="676999"/>
            <a:chExt cx="159120" cy="88200"/>
          </a:xfrm>
        </p:grpSpPr>
        <mc:AlternateContent xmlns:mc="http://schemas.openxmlformats.org/markup-compatibility/2006" xmlns:p14="http://schemas.microsoft.com/office/powerpoint/2010/main">
          <mc:Choice Requires="p14">
            <p:contentPart p14:bwMode="auto" r:id="rId134">
              <p14:nvContentPartPr>
                <p14:cNvPr id="286" name="Entrada de lápiz 285">
                  <a:extLst>
                    <a:ext uri="{FF2B5EF4-FFF2-40B4-BE49-F238E27FC236}">
                      <a16:creationId xmlns:a16="http://schemas.microsoft.com/office/drawing/2014/main" id="{65FE3B7B-5151-40AA-865C-F1350DF7EC42}"/>
                    </a:ext>
                  </a:extLst>
                </p14:cNvPr>
                <p14:cNvContentPartPr/>
                <p14:nvPr/>
              </p14:nvContentPartPr>
              <p14:xfrm>
                <a:off x="4439098" y="676999"/>
                <a:ext cx="150120" cy="9720"/>
              </p14:xfrm>
            </p:contentPart>
          </mc:Choice>
          <mc:Fallback xmlns="">
            <p:pic>
              <p:nvPicPr>
                <p:cNvPr id="286" name="Entrada de lápiz 285">
                  <a:extLst>
                    <a:ext uri="{FF2B5EF4-FFF2-40B4-BE49-F238E27FC236}">
                      <a16:creationId xmlns:a16="http://schemas.microsoft.com/office/drawing/2014/main" id="{65FE3B7B-5151-40AA-865C-F1350DF7EC42}"/>
                    </a:ext>
                  </a:extLst>
                </p:cNvPr>
                <p:cNvPicPr/>
                <p:nvPr/>
              </p:nvPicPr>
              <p:blipFill>
                <a:blip r:embed="rId135"/>
                <a:stretch>
                  <a:fillRect/>
                </a:stretch>
              </p:blipFill>
              <p:spPr>
                <a:xfrm>
                  <a:off x="4430458" y="667999"/>
                  <a:ext cx="167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87" name="Entrada de lápiz 286">
                  <a:extLst>
                    <a:ext uri="{FF2B5EF4-FFF2-40B4-BE49-F238E27FC236}">
                      <a16:creationId xmlns:a16="http://schemas.microsoft.com/office/drawing/2014/main" id="{0DD63AA9-FF04-4633-A819-941EB9A969D1}"/>
                    </a:ext>
                  </a:extLst>
                </p14:cNvPr>
                <p14:cNvContentPartPr/>
                <p14:nvPr/>
              </p14:nvContentPartPr>
              <p14:xfrm>
                <a:off x="4456378" y="755119"/>
                <a:ext cx="141840" cy="10080"/>
              </p14:xfrm>
            </p:contentPart>
          </mc:Choice>
          <mc:Fallback xmlns="">
            <p:pic>
              <p:nvPicPr>
                <p:cNvPr id="287" name="Entrada de lápiz 286">
                  <a:extLst>
                    <a:ext uri="{FF2B5EF4-FFF2-40B4-BE49-F238E27FC236}">
                      <a16:creationId xmlns:a16="http://schemas.microsoft.com/office/drawing/2014/main" id="{0DD63AA9-FF04-4633-A819-941EB9A969D1}"/>
                    </a:ext>
                  </a:extLst>
                </p:cNvPr>
                <p:cNvPicPr/>
                <p:nvPr/>
              </p:nvPicPr>
              <p:blipFill>
                <a:blip r:embed="rId137"/>
                <a:stretch>
                  <a:fillRect/>
                </a:stretch>
              </p:blipFill>
              <p:spPr>
                <a:xfrm>
                  <a:off x="4447378" y="746479"/>
                  <a:ext cx="159480" cy="27720"/>
                </a:xfrm>
                <a:prstGeom prst="rect">
                  <a:avLst/>
                </a:prstGeom>
              </p:spPr>
            </p:pic>
          </mc:Fallback>
        </mc:AlternateContent>
      </p:grpSp>
      <p:grpSp>
        <p:nvGrpSpPr>
          <p:cNvPr id="293" name="Grupo 292">
            <a:extLst>
              <a:ext uri="{FF2B5EF4-FFF2-40B4-BE49-F238E27FC236}">
                <a16:creationId xmlns:a16="http://schemas.microsoft.com/office/drawing/2014/main" id="{48E902C6-385A-498B-8E11-44228732BB80}"/>
              </a:ext>
            </a:extLst>
          </p:cNvPr>
          <p:cNvGrpSpPr/>
          <p:nvPr/>
        </p:nvGrpSpPr>
        <p:grpSpPr>
          <a:xfrm>
            <a:off x="4941298" y="384319"/>
            <a:ext cx="1548360" cy="331560"/>
            <a:chOff x="4941298" y="384319"/>
            <a:chExt cx="1548360" cy="331560"/>
          </a:xfrm>
        </p:grpSpPr>
        <mc:AlternateContent xmlns:mc="http://schemas.openxmlformats.org/markup-compatibility/2006" xmlns:p14="http://schemas.microsoft.com/office/powerpoint/2010/main">
          <mc:Choice Requires="p14">
            <p:contentPart p14:bwMode="auto" r:id="rId138">
              <p14:nvContentPartPr>
                <p14:cNvPr id="289" name="Entrada de lápiz 288">
                  <a:extLst>
                    <a:ext uri="{FF2B5EF4-FFF2-40B4-BE49-F238E27FC236}">
                      <a16:creationId xmlns:a16="http://schemas.microsoft.com/office/drawing/2014/main" id="{53A3B64F-29CD-4D9E-B27F-E50002E5A417}"/>
                    </a:ext>
                  </a:extLst>
                </p14:cNvPr>
                <p14:cNvContentPartPr/>
                <p14:nvPr/>
              </p14:nvContentPartPr>
              <p14:xfrm>
                <a:off x="5417938" y="390079"/>
                <a:ext cx="147960" cy="174600"/>
              </p14:xfrm>
            </p:contentPart>
          </mc:Choice>
          <mc:Fallback xmlns="">
            <p:pic>
              <p:nvPicPr>
                <p:cNvPr id="289" name="Entrada de lápiz 288">
                  <a:extLst>
                    <a:ext uri="{FF2B5EF4-FFF2-40B4-BE49-F238E27FC236}">
                      <a16:creationId xmlns:a16="http://schemas.microsoft.com/office/drawing/2014/main" id="{53A3B64F-29CD-4D9E-B27F-E50002E5A417}"/>
                    </a:ext>
                  </a:extLst>
                </p:cNvPr>
                <p:cNvPicPr/>
                <p:nvPr/>
              </p:nvPicPr>
              <p:blipFill>
                <a:blip r:embed="rId139"/>
                <a:stretch>
                  <a:fillRect/>
                </a:stretch>
              </p:blipFill>
              <p:spPr>
                <a:xfrm>
                  <a:off x="5409298" y="381439"/>
                  <a:ext cx="165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90" name="Entrada de lápiz 289">
                  <a:extLst>
                    <a:ext uri="{FF2B5EF4-FFF2-40B4-BE49-F238E27FC236}">
                      <a16:creationId xmlns:a16="http://schemas.microsoft.com/office/drawing/2014/main" id="{8EE5ED3B-8EE2-4EF9-A033-671E7F0D92B9}"/>
                    </a:ext>
                  </a:extLst>
                </p14:cNvPr>
                <p14:cNvContentPartPr/>
                <p14:nvPr/>
              </p14:nvContentPartPr>
              <p14:xfrm>
                <a:off x="5631418" y="384319"/>
                <a:ext cx="22320" cy="83160"/>
              </p14:xfrm>
            </p:contentPart>
          </mc:Choice>
          <mc:Fallback xmlns="">
            <p:pic>
              <p:nvPicPr>
                <p:cNvPr id="290" name="Entrada de lápiz 289">
                  <a:extLst>
                    <a:ext uri="{FF2B5EF4-FFF2-40B4-BE49-F238E27FC236}">
                      <a16:creationId xmlns:a16="http://schemas.microsoft.com/office/drawing/2014/main" id="{8EE5ED3B-8EE2-4EF9-A033-671E7F0D92B9}"/>
                    </a:ext>
                  </a:extLst>
                </p:cNvPr>
                <p:cNvPicPr/>
                <p:nvPr/>
              </p:nvPicPr>
              <p:blipFill>
                <a:blip r:embed="rId141"/>
                <a:stretch>
                  <a:fillRect/>
                </a:stretch>
              </p:blipFill>
              <p:spPr>
                <a:xfrm>
                  <a:off x="5622778" y="375679"/>
                  <a:ext cx="39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91" name="Entrada de lápiz 290">
                  <a:extLst>
                    <a:ext uri="{FF2B5EF4-FFF2-40B4-BE49-F238E27FC236}">
                      <a16:creationId xmlns:a16="http://schemas.microsoft.com/office/drawing/2014/main" id="{DFCBD7CE-892C-408C-BFA7-90A825304185}"/>
                    </a:ext>
                  </a:extLst>
                </p14:cNvPr>
                <p14:cNvContentPartPr/>
                <p14:nvPr/>
              </p14:nvContentPartPr>
              <p14:xfrm>
                <a:off x="5758498" y="421759"/>
                <a:ext cx="174240" cy="159480"/>
              </p14:xfrm>
            </p:contentPart>
          </mc:Choice>
          <mc:Fallback xmlns="">
            <p:pic>
              <p:nvPicPr>
                <p:cNvPr id="291" name="Entrada de lápiz 290">
                  <a:extLst>
                    <a:ext uri="{FF2B5EF4-FFF2-40B4-BE49-F238E27FC236}">
                      <a16:creationId xmlns:a16="http://schemas.microsoft.com/office/drawing/2014/main" id="{DFCBD7CE-892C-408C-BFA7-90A825304185}"/>
                    </a:ext>
                  </a:extLst>
                </p:cNvPr>
                <p:cNvPicPr/>
                <p:nvPr/>
              </p:nvPicPr>
              <p:blipFill>
                <a:blip r:embed="rId143"/>
                <a:stretch>
                  <a:fillRect/>
                </a:stretch>
              </p:blipFill>
              <p:spPr>
                <a:xfrm>
                  <a:off x="5749858" y="412759"/>
                  <a:ext cx="191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92" name="Entrada de lápiz 291">
                  <a:extLst>
                    <a:ext uri="{FF2B5EF4-FFF2-40B4-BE49-F238E27FC236}">
                      <a16:creationId xmlns:a16="http://schemas.microsoft.com/office/drawing/2014/main" id="{A17527DA-010D-45F5-B928-49DE68CA6A72}"/>
                    </a:ext>
                  </a:extLst>
                </p14:cNvPr>
                <p14:cNvContentPartPr/>
                <p14:nvPr/>
              </p14:nvContentPartPr>
              <p14:xfrm>
                <a:off x="4941298" y="641359"/>
                <a:ext cx="1548360" cy="74520"/>
              </p14:xfrm>
            </p:contentPart>
          </mc:Choice>
          <mc:Fallback xmlns="">
            <p:pic>
              <p:nvPicPr>
                <p:cNvPr id="292" name="Entrada de lápiz 291">
                  <a:extLst>
                    <a:ext uri="{FF2B5EF4-FFF2-40B4-BE49-F238E27FC236}">
                      <a16:creationId xmlns:a16="http://schemas.microsoft.com/office/drawing/2014/main" id="{A17527DA-010D-45F5-B928-49DE68CA6A72}"/>
                    </a:ext>
                  </a:extLst>
                </p:cNvPr>
                <p:cNvPicPr/>
                <p:nvPr/>
              </p:nvPicPr>
              <p:blipFill>
                <a:blip r:embed="rId145"/>
                <a:stretch>
                  <a:fillRect/>
                </a:stretch>
              </p:blipFill>
              <p:spPr>
                <a:xfrm>
                  <a:off x="4932658" y="632719"/>
                  <a:ext cx="1566000" cy="92160"/>
                </a:xfrm>
                <a:prstGeom prst="rect">
                  <a:avLst/>
                </a:prstGeom>
              </p:spPr>
            </p:pic>
          </mc:Fallback>
        </mc:AlternateContent>
      </p:grpSp>
      <p:grpSp>
        <p:nvGrpSpPr>
          <p:cNvPr id="312" name="Grupo 311">
            <a:extLst>
              <a:ext uri="{FF2B5EF4-FFF2-40B4-BE49-F238E27FC236}">
                <a16:creationId xmlns:a16="http://schemas.microsoft.com/office/drawing/2014/main" id="{B032DCFD-94F4-4D18-989B-7203FC1CCF30}"/>
              </a:ext>
            </a:extLst>
          </p:cNvPr>
          <p:cNvGrpSpPr/>
          <p:nvPr/>
        </p:nvGrpSpPr>
        <p:grpSpPr>
          <a:xfrm>
            <a:off x="5326498" y="976879"/>
            <a:ext cx="1127880" cy="221040"/>
            <a:chOff x="5326498" y="976879"/>
            <a:chExt cx="1127880" cy="221040"/>
          </a:xfrm>
        </p:grpSpPr>
        <mc:AlternateContent xmlns:mc="http://schemas.openxmlformats.org/markup-compatibility/2006" xmlns:p14="http://schemas.microsoft.com/office/powerpoint/2010/main">
          <mc:Choice Requires="p14">
            <p:contentPart p14:bwMode="auto" r:id="rId146">
              <p14:nvContentPartPr>
                <p14:cNvPr id="301" name="Entrada de lápiz 300">
                  <a:extLst>
                    <a:ext uri="{FF2B5EF4-FFF2-40B4-BE49-F238E27FC236}">
                      <a16:creationId xmlns:a16="http://schemas.microsoft.com/office/drawing/2014/main" id="{A2DEC078-B142-4C2D-9ED5-7CD513A33D2B}"/>
                    </a:ext>
                  </a:extLst>
                </p14:cNvPr>
                <p14:cNvContentPartPr/>
                <p14:nvPr/>
              </p14:nvContentPartPr>
              <p14:xfrm>
                <a:off x="5326498" y="1089919"/>
                <a:ext cx="42840" cy="78480"/>
              </p14:xfrm>
            </p:contentPart>
          </mc:Choice>
          <mc:Fallback xmlns="">
            <p:pic>
              <p:nvPicPr>
                <p:cNvPr id="301" name="Entrada de lápiz 300">
                  <a:extLst>
                    <a:ext uri="{FF2B5EF4-FFF2-40B4-BE49-F238E27FC236}">
                      <a16:creationId xmlns:a16="http://schemas.microsoft.com/office/drawing/2014/main" id="{A2DEC078-B142-4C2D-9ED5-7CD513A33D2B}"/>
                    </a:ext>
                  </a:extLst>
                </p:cNvPr>
                <p:cNvPicPr/>
                <p:nvPr/>
              </p:nvPicPr>
              <p:blipFill>
                <a:blip r:embed="rId147"/>
                <a:stretch>
                  <a:fillRect/>
                </a:stretch>
              </p:blipFill>
              <p:spPr>
                <a:xfrm>
                  <a:off x="5317858" y="1081279"/>
                  <a:ext cx="604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02" name="Entrada de lápiz 301">
                  <a:extLst>
                    <a:ext uri="{FF2B5EF4-FFF2-40B4-BE49-F238E27FC236}">
                      <a16:creationId xmlns:a16="http://schemas.microsoft.com/office/drawing/2014/main" id="{39D01EF9-3F7E-4334-868A-9CCC79C50C36}"/>
                    </a:ext>
                  </a:extLst>
                </p14:cNvPr>
                <p14:cNvContentPartPr/>
                <p14:nvPr/>
              </p14:nvContentPartPr>
              <p14:xfrm>
                <a:off x="5417578" y="1110439"/>
                <a:ext cx="126000" cy="87480"/>
              </p14:xfrm>
            </p:contentPart>
          </mc:Choice>
          <mc:Fallback xmlns="">
            <p:pic>
              <p:nvPicPr>
                <p:cNvPr id="302" name="Entrada de lápiz 301">
                  <a:extLst>
                    <a:ext uri="{FF2B5EF4-FFF2-40B4-BE49-F238E27FC236}">
                      <a16:creationId xmlns:a16="http://schemas.microsoft.com/office/drawing/2014/main" id="{39D01EF9-3F7E-4334-868A-9CCC79C50C36}"/>
                    </a:ext>
                  </a:extLst>
                </p:cNvPr>
                <p:cNvPicPr/>
                <p:nvPr/>
              </p:nvPicPr>
              <p:blipFill>
                <a:blip r:embed="rId149"/>
                <a:stretch>
                  <a:fillRect/>
                </a:stretch>
              </p:blipFill>
              <p:spPr>
                <a:xfrm>
                  <a:off x="5408938" y="1101799"/>
                  <a:ext cx="143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03" name="Entrada de lápiz 302">
                  <a:extLst>
                    <a:ext uri="{FF2B5EF4-FFF2-40B4-BE49-F238E27FC236}">
                      <a16:creationId xmlns:a16="http://schemas.microsoft.com/office/drawing/2014/main" id="{E9B6F891-2AE3-400D-B6FC-A2BA582FB2E8}"/>
                    </a:ext>
                  </a:extLst>
                </p14:cNvPr>
                <p14:cNvContentPartPr/>
                <p14:nvPr/>
              </p14:nvContentPartPr>
              <p14:xfrm>
                <a:off x="5591818" y="1060399"/>
                <a:ext cx="143280" cy="118440"/>
              </p14:xfrm>
            </p:contentPart>
          </mc:Choice>
          <mc:Fallback xmlns="">
            <p:pic>
              <p:nvPicPr>
                <p:cNvPr id="303" name="Entrada de lápiz 302">
                  <a:extLst>
                    <a:ext uri="{FF2B5EF4-FFF2-40B4-BE49-F238E27FC236}">
                      <a16:creationId xmlns:a16="http://schemas.microsoft.com/office/drawing/2014/main" id="{E9B6F891-2AE3-400D-B6FC-A2BA582FB2E8}"/>
                    </a:ext>
                  </a:extLst>
                </p:cNvPr>
                <p:cNvPicPr/>
                <p:nvPr/>
              </p:nvPicPr>
              <p:blipFill>
                <a:blip r:embed="rId151"/>
                <a:stretch>
                  <a:fillRect/>
                </a:stretch>
              </p:blipFill>
              <p:spPr>
                <a:xfrm>
                  <a:off x="5582818" y="1051759"/>
                  <a:ext cx="160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4" name="Entrada de lápiz 303">
                  <a:extLst>
                    <a:ext uri="{FF2B5EF4-FFF2-40B4-BE49-F238E27FC236}">
                      <a16:creationId xmlns:a16="http://schemas.microsoft.com/office/drawing/2014/main" id="{E26F9CBE-8754-4811-A854-B7944CF2B372}"/>
                    </a:ext>
                  </a:extLst>
                </p14:cNvPr>
                <p14:cNvContentPartPr/>
                <p14:nvPr/>
              </p14:nvContentPartPr>
              <p14:xfrm>
                <a:off x="5745898" y="976879"/>
                <a:ext cx="23760" cy="83520"/>
              </p14:xfrm>
            </p:contentPart>
          </mc:Choice>
          <mc:Fallback xmlns="">
            <p:pic>
              <p:nvPicPr>
                <p:cNvPr id="304" name="Entrada de lápiz 303">
                  <a:extLst>
                    <a:ext uri="{FF2B5EF4-FFF2-40B4-BE49-F238E27FC236}">
                      <a16:creationId xmlns:a16="http://schemas.microsoft.com/office/drawing/2014/main" id="{E26F9CBE-8754-4811-A854-B7944CF2B372}"/>
                    </a:ext>
                  </a:extLst>
                </p:cNvPr>
                <p:cNvPicPr/>
                <p:nvPr/>
              </p:nvPicPr>
              <p:blipFill>
                <a:blip r:embed="rId153"/>
                <a:stretch>
                  <a:fillRect/>
                </a:stretch>
              </p:blipFill>
              <p:spPr>
                <a:xfrm>
                  <a:off x="5737258" y="967879"/>
                  <a:ext cx="41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5" name="Entrada de lápiz 304">
                  <a:extLst>
                    <a:ext uri="{FF2B5EF4-FFF2-40B4-BE49-F238E27FC236}">
                      <a16:creationId xmlns:a16="http://schemas.microsoft.com/office/drawing/2014/main" id="{CF49F606-7D8B-4BD9-9C20-16AA779C6FA7}"/>
                    </a:ext>
                  </a:extLst>
                </p14:cNvPr>
                <p14:cNvContentPartPr/>
                <p14:nvPr/>
              </p14:nvContentPartPr>
              <p14:xfrm>
                <a:off x="5811778" y="1044199"/>
                <a:ext cx="162360" cy="143280"/>
              </p14:xfrm>
            </p:contentPart>
          </mc:Choice>
          <mc:Fallback xmlns="">
            <p:pic>
              <p:nvPicPr>
                <p:cNvPr id="305" name="Entrada de lápiz 304">
                  <a:extLst>
                    <a:ext uri="{FF2B5EF4-FFF2-40B4-BE49-F238E27FC236}">
                      <a16:creationId xmlns:a16="http://schemas.microsoft.com/office/drawing/2014/main" id="{CF49F606-7D8B-4BD9-9C20-16AA779C6FA7}"/>
                    </a:ext>
                  </a:extLst>
                </p:cNvPr>
                <p:cNvPicPr/>
                <p:nvPr/>
              </p:nvPicPr>
              <p:blipFill>
                <a:blip r:embed="rId155"/>
                <a:stretch>
                  <a:fillRect/>
                </a:stretch>
              </p:blipFill>
              <p:spPr>
                <a:xfrm>
                  <a:off x="5802778" y="1035199"/>
                  <a:ext cx="180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06" name="Entrada de lápiz 305">
                  <a:extLst>
                    <a:ext uri="{FF2B5EF4-FFF2-40B4-BE49-F238E27FC236}">
                      <a16:creationId xmlns:a16="http://schemas.microsoft.com/office/drawing/2014/main" id="{B480F1EB-49E4-464F-9A7A-C79CC30DBB11}"/>
                    </a:ext>
                  </a:extLst>
                </p14:cNvPr>
                <p14:cNvContentPartPr/>
                <p14:nvPr/>
              </p14:nvContentPartPr>
              <p14:xfrm>
                <a:off x="6034618" y="1052479"/>
                <a:ext cx="146520" cy="120960"/>
              </p14:xfrm>
            </p:contentPart>
          </mc:Choice>
          <mc:Fallback xmlns="">
            <p:pic>
              <p:nvPicPr>
                <p:cNvPr id="306" name="Entrada de lápiz 305">
                  <a:extLst>
                    <a:ext uri="{FF2B5EF4-FFF2-40B4-BE49-F238E27FC236}">
                      <a16:creationId xmlns:a16="http://schemas.microsoft.com/office/drawing/2014/main" id="{B480F1EB-49E4-464F-9A7A-C79CC30DBB11}"/>
                    </a:ext>
                  </a:extLst>
                </p:cNvPr>
                <p:cNvPicPr/>
                <p:nvPr/>
              </p:nvPicPr>
              <p:blipFill>
                <a:blip r:embed="rId157"/>
                <a:stretch>
                  <a:fillRect/>
                </a:stretch>
              </p:blipFill>
              <p:spPr>
                <a:xfrm>
                  <a:off x="6025618" y="1043839"/>
                  <a:ext cx="164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08" name="Entrada de lápiz 307">
                  <a:extLst>
                    <a:ext uri="{FF2B5EF4-FFF2-40B4-BE49-F238E27FC236}">
                      <a16:creationId xmlns:a16="http://schemas.microsoft.com/office/drawing/2014/main" id="{0D119959-AC98-425E-8570-0573D806A2CE}"/>
                    </a:ext>
                  </a:extLst>
                </p14:cNvPr>
                <p14:cNvContentPartPr/>
                <p14:nvPr/>
              </p14:nvContentPartPr>
              <p14:xfrm>
                <a:off x="6310738" y="979039"/>
                <a:ext cx="143640" cy="140040"/>
              </p14:xfrm>
            </p:contentPart>
          </mc:Choice>
          <mc:Fallback xmlns="">
            <p:pic>
              <p:nvPicPr>
                <p:cNvPr id="308" name="Entrada de lápiz 307">
                  <a:extLst>
                    <a:ext uri="{FF2B5EF4-FFF2-40B4-BE49-F238E27FC236}">
                      <a16:creationId xmlns:a16="http://schemas.microsoft.com/office/drawing/2014/main" id="{0D119959-AC98-425E-8570-0573D806A2CE}"/>
                    </a:ext>
                  </a:extLst>
                </p:cNvPr>
                <p:cNvPicPr/>
                <p:nvPr/>
              </p:nvPicPr>
              <p:blipFill>
                <a:blip r:embed="rId159"/>
                <a:stretch>
                  <a:fillRect/>
                </a:stretch>
              </p:blipFill>
              <p:spPr>
                <a:xfrm>
                  <a:off x="6301738" y="970399"/>
                  <a:ext cx="161280" cy="157680"/>
                </a:xfrm>
                <a:prstGeom prst="rect">
                  <a:avLst/>
                </a:prstGeom>
              </p:spPr>
            </p:pic>
          </mc:Fallback>
        </mc:AlternateContent>
      </p:grpSp>
      <p:grpSp>
        <p:nvGrpSpPr>
          <p:cNvPr id="347" name="Grupo 346">
            <a:extLst>
              <a:ext uri="{FF2B5EF4-FFF2-40B4-BE49-F238E27FC236}">
                <a16:creationId xmlns:a16="http://schemas.microsoft.com/office/drawing/2014/main" id="{762FA4BF-FD58-4FA9-9EAB-4C49C9DDF8A5}"/>
              </a:ext>
            </a:extLst>
          </p:cNvPr>
          <p:cNvGrpSpPr/>
          <p:nvPr/>
        </p:nvGrpSpPr>
        <p:grpSpPr>
          <a:xfrm>
            <a:off x="1970218" y="3380239"/>
            <a:ext cx="2479320" cy="262080"/>
            <a:chOff x="1970218" y="3380239"/>
            <a:chExt cx="2479320" cy="262080"/>
          </a:xfrm>
        </p:grpSpPr>
        <mc:AlternateContent xmlns:mc="http://schemas.openxmlformats.org/markup-compatibility/2006" xmlns:p14="http://schemas.microsoft.com/office/powerpoint/2010/main">
          <mc:Choice Requires="p14">
            <p:contentPart p14:bwMode="auto" r:id="rId160">
              <p14:nvContentPartPr>
                <p14:cNvPr id="329" name="Entrada de lápiz 328">
                  <a:extLst>
                    <a:ext uri="{FF2B5EF4-FFF2-40B4-BE49-F238E27FC236}">
                      <a16:creationId xmlns:a16="http://schemas.microsoft.com/office/drawing/2014/main" id="{9F944B25-5C70-4030-A66D-4E64A9004789}"/>
                    </a:ext>
                  </a:extLst>
                </p14:cNvPr>
                <p14:cNvContentPartPr/>
                <p14:nvPr/>
              </p14:nvContentPartPr>
              <p14:xfrm>
                <a:off x="1970218" y="3461239"/>
                <a:ext cx="165240" cy="181080"/>
              </p14:xfrm>
            </p:contentPart>
          </mc:Choice>
          <mc:Fallback xmlns="">
            <p:pic>
              <p:nvPicPr>
                <p:cNvPr id="329" name="Entrada de lápiz 328">
                  <a:extLst>
                    <a:ext uri="{FF2B5EF4-FFF2-40B4-BE49-F238E27FC236}">
                      <a16:creationId xmlns:a16="http://schemas.microsoft.com/office/drawing/2014/main" id="{9F944B25-5C70-4030-A66D-4E64A9004789}"/>
                    </a:ext>
                  </a:extLst>
                </p:cNvPr>
                <p:cNvPicPr/>
                <p:nvPr/>
              </p:nvPicPr>
              <p:blipFill>
                <a:blip r:embed="rId161"/>
                <a:stretch>
                  <a:fillRect/>
                </a:stretch>
              </p:blipFill>
              <p:spPr>
                <a:xfrm>
                  <a:off x="1961218" y="3452599"/>
                  <a:ext cx="182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30" name="Entrada de lápiz 329">
                  <a:extLst>
                    <a:ext uri="{FF2B5EF4-FFF2-40B4-BE49-F238E27FC236}">
                      <a16:creationId xmlns:a16="http://schemas.microsoft.com/office/drawing/2014/main" id="{455F9E04-35DE-4A41-AC1B-7AC525DC0D33}"/>
                    </a:ext>
                  </a:extLst>
                </p14:cNvPr>
                <p14:cNvContentPartPr/>
                <p14:nvPr/>
              </p14:nvContentPartPr>
              <p14:xfrm>
                <a:off x="2111338" y="3380239"/>
                <a:ext cx="21960" cy="49680"/>
              </p14:xfrm>
            </p:contentPart>
          </mc:Choice>
          <mc:Fallback xmlns="">
            <p:pic>
              <p:nvPicPr>
                <p:cNvPr id="330" name="Entrada de lápiz 329">
                  <a:extLst>
                    <a:ext uri="{FF2B5EF4-FFF2-40B4-BE49-F238E27FC236}">
                      <a16:creationId xmlns:a16="http://schemas.microsoft.com/office/drawing/2014/main" id="{455F9E04-35DE-4A41-AC1B-7AC525DC0D33}"/>
                    </a:ext>
                  </a:extLst>
                </p:cNvPr>
                <p:cNvPicPr/>
                <p:nvPr/>
              </p:nvPicPr>
              <p:blipFill>
                <a:blip r:embed="rId163"/>
                <a:stretch>
                  <a:fillRect/>
                </a:stretch>
              </p:blipFill>
              <p:spPr>
                <a:xfrm>
                  <a:off x="2102698" y="3371599"/>
                  <a:ext cx="396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31" name="Entrada de lápiz 330">
                  <a:extLst>
                    <a:ext uri="{FF2B5EF4-FFF2-40B4-BE49-F238E27FC236}">
                      <a16:creationId xmlns:a16="http://schemas.microsoft.com/office/drawing/2014/main" id="{06C2CAC0-5BDA-43F9-ADB6-DF9C067C132F}"/>
                    </a:ext>
                  </a:extLst>
                </p14:cNvPr>
                <p14:cNvContentPartPr/>
                <p14:nvPr/>
              </p14:nvContentPartPr>
              <p14:xfrm>
                <a:off x="2198098" y="3433879"/>
                <a:ext cx="129600" cy="181800"/>
              </p14:xfrm>
            </p:contentPart>
          </mc:Choice>
          <mc:Fallback xmlns="">
            <p:pic>
              <p:nvPicPr>
                <p:cNvPr id="331" name="Entrada de lápiz 330">
                  <a:extLst>
                    <a:ext uri="{FF2B5EF4-FFF2-40B4-BE49-F238E27FC236}">
                      <a16:creationId xmlns:a16="http://schemas.microsoft.com/office/drawing/2014/main" id="{06C2CAC0-5BDA-43F9-ADB6-DF9C067C132F}"/>
                    </a:ext>
                  </a:extLst>
                </p:cNvPr>
                <p:cNvPicPr/>
                <p:nvPr/>
              </p:nvPicPr>
              <p:blipFill>
                <a:blip r:embed="rId165"/>
                <a:stretch>
                  <a:fillRect/>
                </a:stretch>
              </p:blipFill>
              <p:spPr>
                <a:xfrm>
                  <a:off x="2189098" y="3425239"/>
                  <a:ext cx="1472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32" name="Entrada de lápiz 331">
                  <a:extLst>
                    <a:ext uri="{FF2B5EF4-FFF2-40B4-BE49-F238E27FC236}">
                      <a16:creationId xmlns:a16="http://schemas.microsoft.com/office/drawing/2014/main" id="{B4E92870-61D4-4396-BDBA-6810156A4054}"/>
                    </a:ext>
                  </a:extLst>
                </p14:cNvPr>
                <p14:cNvContentPartPr/>
                <p14:nvPr/>
              </p14:nvContentPartPr>
              <p14:xfrm>
                <a:off x="2361898" y="3414079"/>
                <a:ext cx="177120" cy="189720"/>
              </p14:xfrm>
            </p:contentPart>
          </mc:Choice>
          <mc:Fallback xmlns="">
            <p:pic>
              <p:nvPicPr>
                <p:cNvPr id="332" name="Entrada de lápiz 331">
                  <a:extLst>
                    <a:ext uri="{FF2B5EF4-FFF2-40B4-BE49-F238E27FC236}">
                      <a16:creationId xmlns:a16="http://schemas.microsoft.com/office/drawing/2014/main" id="{B4E92870-61D4-4396-BDBA-6810156A4054}"/>
                    </a:ext>
                  </a:extLst>
                </p:cNvPr>
                <p:cNvPicPr/>
                <p:nvPr/>
              </p:nvPicPr>
              <p:blipFill>
                <a:blip r:embed="rId167"/>
                <a:stretch>
                  <a:fillRect/>
                </a:stretch>
              </p:blipFill>
              <p:spPr>
                <a:xfrm>
                  <a:off x="2352898" y="3405439"/>
                  <a:ext cx="194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33" name="Entrada de lápiz 332">
                  <a:extLst>
                    <a:ext uri="{FF2B5EF4-FFF2-40B4-BE49-F238E27FC236}">
                      <a16:creationId xmlns:a16="http://schemas.microsoft.com/office/drawing/2014/main" id="{0906947D-1E88-42CC-A86E-A1E37078D2C1}"/>
                    </a:ext>
                  </a:extLst>
                </p14:cNvPr>
                <p14:cNvContentPartPr/>
                <p14:nvPr/>
              </p14:nvContentPartPr>
              <p14:xfrm>
                <a:off x="2715778" y="3470959"/>
                <a:ext cx="27720" cy="117000"/>
              </p14:xfrm>
            </p:contentPart>
          </mc:Choice>
          <mc:Fallback xmlns="">
            <p:pic>
              <p:nvPicPr>
                <p:cNvPr id="333" name="Entrada de lápiz 332">
                  <a:extLst>
                    <a:ext uri="{FF2B5EF4-FFF2-40B4-BE49-F238E27FC236}">
                      <a16:creationId xmlns:a16="http://schemas.microsoft.com/office/drawing/2014/main" id="{0906947D-1E88-42CC-A86E-A1E37078D2C1}"/>
                    </a:ext>
                  </a:extLst>
                </p:cNvPr>
                <p:cNvPicPr/>
                <p:nvPr/>
              </p:nvPicPr>
              <p:blipFill>
                <a:blip r:embed="rId169"/>
                <a:stretch>
                  <a:fillRect/>
                </a:stretch>
              </p:blipFill>
              <p:spPr>
                <a:xfrm>
                  <a:off x="2706778" y="3462319"/>
                  <a:ext cx="45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34" name="Entrada de lápiz 333">
                  <a:extLst>
                    <a:ext uri="{FF2B5EF4-FFF2-40B4-BE49-F238E27FC236}">
                      <a16:creationId xmlns:a16="http://schemas.microsoft.com/office/drawing/2014/main" id="{4170B82D-BB4E-4118-BE92-EE03CD600F65}"/>
                    </a:ext>
                  </a:extLst>
                </p14:cNvPr>
                <p14:cNvContentPartPr/>
                <p14:nvPr/>
              </p14:nvContentPartPr>
              <p14:xfrm>
                <a:off x="2667178" y="3529279"/>
                <a:ext cx="101880" cy="31320"/>
              </p14:xfrm>
            </p:contentPart>
          </mc:Choice>
          <mc:Fallback xmlns="">
            <p:pic>
              <p:nvPicPr>
                <p:cNvPr id="334" name="Entrada de lápiz 333">
                  <a:extLst>
                    <a:ext uri="{FF2B5EF4-FFF2-40B4-BE49-F238E27FC236}">
                      <a16:creationId xmlns:a16="http://schemas.microsoft.com/office/drawing/2014/main" id="{4170B82D-BB4E-4118-BE92-EE03CD600F65}"/>
                    </a:ext>
                  </a:extLst>
                </p:cNvPr>
                <p:cNvPicPr/>
                <p:nvPr/>
              </p:nvPicPr>
              <p:blipFill>
                <a:blip r:embed="rId171"/>
                <a:stretch>
                  <a:fillRect/>
                </a:stretch>
              </p:blipFill>
              <p:spPr>
                <a:xfrm>
                  <a:off x="2658538" y="3520639"/>
                  <a:ext cx="119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35" name="Entrada de lápiz 334">
                  <a:extLst>
                    <a:ext uri="{FF2B5EF4-FFF2-40B4-BE49-F238E27FC236}">
                      <a16:creationId xmlns:a16="http://schemas.microsoft.com/office/drawing/2014/main" id="{3912F5E9-0D57-4ED9-89FE-33BDB3025BA6}"/>
                    </a:ext>
                  </a:extLst>
                </p14:cNvPr>
                <p14:cNvContentPartPr/>
                <p14:nvPr/>
              </p14:nvContentPartPr>
              <p14:xfrm>
                <a:off x="2496178" y="3438199"/>
                <a:ext cx="133560" cy="165960"/>
              </p14:xfrm>
            </p:contentPart>
          </mc:Choice>
          <mc:Fallback xmlns="">
            <p:pic>
              <p:nvPicPr>
                <p:cNvPr id="335" name="Entrada de lápiz 334">
                  <a:extLst>
                    <a:ext uri="{FF2B5EF4-FFF2-40B4-BE49-F238E27FC236}">
                      <a16:creationId xmlns:a16="http://schemas.microsoft.com/office/drawing/2014/main" id="{3912F5E9-0D57-4ED9-89FE-33BDB3025BA6}"/>
                    </a:ext>
                  </a:extLst>
                </p:cNvPr>
                <p:cNvPicPr/>
                <p:nvPr/>
              </p:nvPicPr>
              <p:blipFill>
                <a:blip r:embed="rId173"/>
                <a:stretch>
                  <a:fillRect/>
                </a:stretch>
              </p:blipFill>
              <p:spPr>
                <a:xfrm>
                  <a:off x="2487178" y="3429559"/>
                  <a:ext cx="1512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37" name="Entrada de lápiz 336">
                  <a:extLst>
                    <a:ext uri="{FF2B5EF4-FFF2-40B4-BE49-F238E27FC236}">
                      <a16:creationId xmlns:a16="http://schemas.microsoft.com/office/drawing/2014/main" id="{8C322370-7995-48F2-AFE5-758AC1C3F817}"/>
                    </a:ext>
                  </a:extLst>
                </p14:cNvPr>
                <p14:cNvContentPartPr/>
                <p14:nvPr/>
              </p14:nvContentPartPr>
              <p14:xfrm>
                <a:off x="2909458" y="3425239"/>
                <a:ext cx="46080" cy="139320"/>
              </p14:xfrm>
            </p:contentPart>
          </mc:Choice>
          <mc:Fallback xmlns="">
            <p:pic>
              <p:nvPicPr>
                <p:cNvPr id="337" name="Entrada de lápiz 336">
                  <a:extLst>
                    <a:ext uri="{FF2B5EF4-FFF2-40B4-BE49-F238E27FC236}">
                      <a16:creationId xmlns:a16="http://schemas.microsoft.com/office/drawing/2014/main" id="{8C322370-7995-48F2-AFE5-758AC1C3F817}"/>
                    </a:ext>
                  </a:extLst>
                </p:cNvPr>
                <p:cNvPicPr/>
                <p:nvPr/>
              </p:nvPicPr>
              <p:blipFill>
                <a:blip r:embed="rId175"/>
                <a:stretch>
                  <a:fillRect/>
                </a:stretch>
              </p:blipFill>
              <p:spPr>
                <a:xfrm>
                  <a:off x="2900818" y="3416599"/>
                  <a:ext cx="63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38" name="Entrada de lápiz 337">
                  <a:extLst>
                    <a:ext uri="{FF2B5EF4-FFF2-40B4-BE49-F238E27FC236}">
                      <a16:creationId xmlns:a16="http://schemas.microsoft.com/office/drawing/2014/main" id="{E4EEE0A9-CA85-43CF-AA14-5B70B3458803}"/>
                    </a:ext>
                  </a:extLst>
                </p14:cNvPr>
                <p14:cNvContentPartPr/>
                <p14:nvPr/>
              </p14:nvContentPartPr>
              <p14:xfrm>
                <a:off x="3004498" y="3434959"/>
                <a:ext cx="170280" cy="130680"/>
              </p14:xfrm>
            </p:contentPart>
          </mc:Choice>
          <mc:Fallback xmlns="">
            <p:pic>
              <p:nvPicPr>
                <p:cNvPr id="338" name="Entrada de lápiz 337">
                  <a:extLst>
                    <a:ext uri="{FF2B5EF4-FFF2-40B4-BE49-F238E27FC236}">
                      <a16:creationId xmlns:a16="http://schemas.microsoft.com/office/drawing/2014/main" id="{E4EEE0A9-CA85-43CF-AA14-5B70B3458803}"/>
                    </a:ext>
                  </a:extLst>
                </p:cNvPr>
                <p:cNvPicPr/>
                <p:nvPr/>
              </p:nvPicPr>
              <p:blipFill>
                <a:blip r:embed="rId177"/>
                <a:stretch>
                  <a:fillRect/>
                </a:stretch>
              </p:blipFill>
              <p:spPr>
                <a:xfrm>
                  <a:off x="2995498" y="3426319"/>
                  <a:ext cx="187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39" name="Entrada de lápiz 338">
                  <a:extLst>
                    <a:ext uri="{FF2B5EF4-FFF2-40B4-BE49-F238E27FC236}">
                      <a16:creationId xmlns:a16="http://schemas.microsoft.com/office/drawing/2014/main" id="{7598130B-E6AD-4ABE-8DAE-1107A216C1FC}"/>
                    </a:ext>
                  </a:extLst>
                </p14:cNvPr>
                <p14:cNvContentPartPr/>
                <p14:nvPr/>
              </p14:nvContentPartPr>
              <p14:xfrm>
                <a:off x="3269818" y="3431719"/>
                <a:ext cx="106200" cy="161280"/>
              </p14:xfrm>
            </p:contentPart>
          </mc:Choice>
          <mc:Fallback xmlns="">
            <p:pic>
              <p:nvPicPr>
                <p:cNvPr id="339" name="Entrada de lápiz 338">
                  <a:extLst>
                    <a:ext uri="{FF2B5EF4-FFF2-40B4-BE49-F238E27FC236}">
                      <a16:creationId xmlns:a16="http://schemas.microsoft.com/office/drawing/2014/main" id="{7598130B-E6AD-4ABE-8DAE-1107A216C1FC}"/>
                    </a:ext>
                  </a:extLst>
                </p:cNvPr>
                <p:cNvPicPr/>
                <p:nvPr/>
              </p:nvPicPr>
              <p:blipFill>
                <a:blip r:embed="rId179"/>
                <a:stretch>
                  <a:fillRect/>
                </a:stretch>
              </p:blipFill>
              <p:spPr>
                <a:xfrm>
                  <a:off x="3261178" y="3423079"/>
                  <a:ext cx="1238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40" name="Entrada de lápiz 339">
                  <a:extLst>
                    <a:ext uri="{FF2B5EF4-FFF2-40B4-BE49-F238E27FC236}">
                      <a16:creationId xmlns:a16="http://schemas.microsoft.com/office/drawing/2014/main" id="{E501A8F3-6968-466B-88BA-57AF8385130F}"/>
                    </a:ext>
                  </a:extLst>
                </p14:cNvPr>
                <p14:cNvContentPartPr/>
                <p14:nvPr/>
              </p14:nvContentPartPr>
              <p14:xfrm>
                <a:off x="3452698" y="3450439"/>
                <a:ext cx="107640" cy="134640"/>
              </p14:xfrm>
            </p:contentPart>
          </mc:Choice>
          <mc:Fallback xmlns="">
            <p:pic>
              <p:nvPicPr>
                <p:cNvPr id="340" name="Entrada de lápiz 339">
                  <a:extLst>
                    <a:ext uri="{FF2B5EF4-FFF2-40B4-BE49-F238E27FC236}">
                      <a16:creationId xmlns:a16="http://schemas.microsoft.com/office/drawing/2014/main" id="{E501A8F3-6968-466B-88BA-57AF8385130F}"/>
                    </a:ext>
                  </a:extLst>
                </p:cNvPr>
                <p:cNvPicPr/>
                <p:nvPr/>
              </p:nvPicPr>
              <p:blipFill>
                <a:blip r:embed="rId181"/>
                <a:stretch>
                  <a:fillRect/>
                </a:stretch>
              </p:blipFill>
              <p:spPr>
                <a:xfrm>
                  <a:off x="3443698" y="3441799"/>
                  <a:ext cx="1252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41" name="Entrada de lápiz 340">
                  <a:extLst>
                    <a:ext uri="{FF2B5EF4-FFF2-40B4-BE49-F238E27FC236}">
                      <a16:creationId xmlns:a16="http://schemas.microsoft.com/office/drawing/2014/main" id="{BAFA2565-41BD-4899-82F2-64CF509ABEE1}"/>
                    </a:ext>
                  </a:extLst>
                </p14:cNvPr>
                <p14:cNvContentPartPr/>
                <p14:nvPr/>
              </p14:nvContentPartPr>
              <p14:xfrm>
                <a:off x="3615418" y="3480319"/>
                <a:ext cx="146880" cy="89280"/>
              </p14:xfrm>
            </p:contentPart>
          </mc:Choice>
          <mc:Fallback xmlns="">
            <p:pic>
              <p:nvPicPr>
                <p:cNvPr id="341" name="Entrada de lápiz 340">
                  <a:extLst>
                    <a:ext uri="{FF2B5EF4-FFF2-40B4-BE49-F238E27FC236}">
                      <a16:creationId xmlns:a16="http://schemas.microsoft.com/office/drawing/2014/main" id="{BAFA2565-41BD-4899-82F2-64CF509ABEE1}"/>
                    </a:ext>
                  </a:extLst>
                </p:cNvPr>
                <p:cNvPicPr/>
                <p:nvPr/>
              </p:nvPicPr>
              <p:blipFill>
                <a:blip r:embed="rId183"/>
                <a:stretch>
                  <a:fillRect/>
                </a:stretch>
              </p:blipFill>
              <p:spPr>
                <a:xfrm>
                  <a:off x="3606778" y="3471319"/>
                  <a:ext cx="164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42" name="Entrada de lápiz 341">
                  <a:extLst>
                    <a:ext uri="{FF2B5EF4-FFF2-40B4-BE49-F238E27FC236}">
                      <a16:creationId xmlns:a16="http://schemas.microsoft.com/office/drawing/2014/main" id="{D3930AB2-0C8B-482D-AED3-C6EA5C652512}"/>
                    </a:ext>
                  </a:extLst>
                </p14:cNvPr>
                <p14:cNvContentPartPr/>
                <p14:nvPr/>
              </p14:nvContentPartPr>
              <p14:xfrm>
                <a:off x="3818818" y="3475279"/>
                <a:ext cx="141120" cy="88920"/>
              </p14:xfrm>
            </p:contentPart>
          </mc:Choice>
          <mc:Fallback xmlns="">
            <p:pic>
              <p:nvPicPr>
                <p:cNvPr id="342" name="Entrada de lápiz 341">
                  <a:extLst>
                    <a:ext uri="{FF2B5EF4-FFF2-40B4-BE49-F238E27FC236}">
                      <a16:creationId xmlns:a16="http://schemas.microsoft.com/office/drawing/2014/main" id="{D3930AB2-0C8B-482D-AED3-C6EA5C652512}"/>
                    </a:ext>
                  </a:extLst>
                </p:cNvPr>
                <p:cNvPicPr/>
                <p:nvPr/>
              </p:nvPicPr>
              <p:blipFill>
                <a:blip r:embed="rId185"/>
                <a:stretch>
                  <a:fillRect/>
                </a:stretch>
              </p:blipFill>
              <p:spPr>
                <a:xfrm>
                  <a:off x="3810178" y="3466279"/>
                  <a:ext cx="158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43" name="Entrada de lápiz 342">
                  <a:extLst>
                    <a:ext uri="{FF2B5EF4-FFF2-40B4-BE49-F238E27FC236}">
                      <a16:creationId xmlns:a16="http://schemas.microsoft.com/office/drawing/2014/main" id="{ACDC8F7C-8940-4D99-A906-B3FA537CDBE7}"/>
                    </a:ext>
                  </a:extLst>
                </p14:cNvPr>
                <p14:cNvContentPartPr/>
                <p14:nvPr/>
              </p14:nvContentPartPr>
              <p14:xfrm>
                <a:off x="4077298" y="3441799"/>
                <a:ext cx="12960" cy="93960"/>
              </p14:xfrm>
            </p:contentPart>
          </mc:Choice>
          <mc:Fallback xmlns="">
            <p:pic>
              <p:nvPicPr>
                <p:cNvPr id="343" name="Entrada de lápiz 342">
                  <a:extLst>
                    <a:ext uri="{FF2B5EF4-FFF2-40B4-BE49-F238E27FC236}">
                      <a16:creationId xmlns:a16="http://schemas.microsoft.com/office/drawing/2014/main" id="{ACDC8F7C-8940-4D99-A906-B3FA537CDBE7}"/>
                    </a:ext>
                  </a:extLst>
                </p:cNvPr>
                <p:cNvPicPr/>
                <p:nvPr/>
              </p:nvPicPr>
              <p:blipFill>
                <a:blip r:embed="rId187"/>
                <a:stretch>
                  <a:fillRect/>
                </a:stretch>
              </p:blipFill>
              <p:spPr>
                <a:xfrm>
                  <a:off x="4068298" y="3432799"/>
                  <a:ext cx="30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44" name="Entrada de lápiz 343">
                  <a:extLst>
                    <a:ext uri="{FF2B5EF4-FFF2-40B4-BE49-F238E27FC236}">
                      <a16:creationId xmlns:a16="http://schemas.microsoft.com/office/drawing/2014/main" id="{1DCC0373-A8CB-49F2-B8AC-9F043801DFAB}"/>
                    </a:ext>
                  </a:extLst>
                </p14:cNvPr>
                <p14:cNvContentPartPr/>
                <p14:nvPr/>
              </p14:nvContentPartPr>
              <p14:xfrm>
                <a:off x="3994138" y="3524239"/>
                <a:ext cx="137520" cy="9720"/>
              </p14:xfrm>
            </p:contentPart>
          </mc:Choice>
          <mc:Fallback xmlns="">
            <p:pic>
              <p:nvPicPr>
                <p:cNvPr id="344" name="Entrada de lápiz 343">
                  <a:extLst>
                    <a:ext uri="{FF2B5EF4-FFF2-40B4-BE49-F238E27FC236}">
                      <a16:creationId xmlns:a16="http://schemas.microsoft.com/office/drawing/2014/main" id="{1DCC0373-A8CB-49F2-B8AC-9F043801DFAB}"/>
                    </a:ext>
                  </a:extLst>
                </p:cNvPr>
                <p:cNvPicPr/>
                <p:nvPr/>
              </p:nvPicPr>
              <p:blipFill>
                <a:blip r:embed="rId189"/>
                <a:stretch>
                  <a:fillRect/>
                </a:stretch>
              </p:blipFill>
              <p:spPr>
                <a:xfrm>
                  <a:off x="3985138" y="3515599"/>
                  <a:ext cx="155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45" name="Entrada de lápiz 344">
                  <a:extLst>
                    <a:ext uri="{FF2B5EF4-FFF2-40B4-BE49-F238E27FC236}">
                      <a16:creationId xmlns:a16="http://schemas.microsoft.com/office/drawing/2014/main" id="{4CC7FCA0-4107-4D8E-A6E4-E9D380252C2B}"/>
                    </a:ext>
                  </a:extLst>
                </p14:cNvPr>
                <p14:cNvContentPartPr/>
                <p14:nvPr/>
              </p14:nvContentPartPr>
              <p14:xfrm>
                <a:off x="4216618" y="3427399"/>
                <a:ext cx="29520" cy="117000"/>
              </p14:xfrm>
            </p:contentPart>
          </mc:Choice>
          <mc:Fallback xmlns="">
            <p:pic>
              <p:nvPicPr>
                <p:cNvPr id="345" name="Entrada de lápiz 344">
                  <a:extLst>
                    <a:ext uri="{FF2B5EF4-FFF2-40B4-BE49-F238E27FC236}">
                      <a16:creationId xmlns:a16="http://schemas.microsoft.com/office/drawing/2014/main" id="{4CC7FCA0-4107-4D8E-A6E4-E9D380252C2B}"/>
                    </a:ext>
                  </a:extLst>
                </p:cNvPr>
                <p:cNvPicPr/>
                <p:nvPr/>
              </p:nvPicPr>
              <p:blipFill>
                <a:blip r:embed="rId191"/>
                <a:stretch>
                  <a:fillRect/>
                </a:stretch>
              </p:blipFill>
              <p:spPr>
                <a:xfrm>
                  <a:off x="4207978" y="3418399"/>
                  <a:ext cx="47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46" name="Entrada de lápiz 345">
                  <a:extLst>
                    <a:ext uri="{FF2B5EF4-FFF2-40B4-BE49-F238E27FC236}">
                      <a16:creationId xmlns:a16="http://schemas.microsoft.com/office/drawing/2014/main" id="{B97A2F47-D0D3-40FD-BDDA-535AFA16E3F4}"/>
                    </a:ext>
                  </a:extLst>
                </p14:cNvPr>
                <p14:cNvContentPartPr/>
                <p14:nvPr/>
              </p14:nvContentPartPr>
              <p14:xfrm>
                <a:off x="4338658" y="3392479"/>
                <a:ext cx="110880" cy="202680"/>
              </p14:xfrm>
            </p:contentPart>
          </mc:Choice>
          <mc:Fallback xmlns="">
            <p:pic>
              <p:nvPicPr>
                <p:cNvPr id="346" name="Entrada de lápiz 345">
                  <a:extLst>
                    <a:ext uri="{FF2B5EF4-FFF2-40B4-BE49-F238E27FC236}">
                      <a16:creationId xmlns:a16="http://schemas.microsoft.com/office/drawing/2014/main" id="{B97A2F47-D0D3-40FD-BDDA-535AFA16E3F4}"/>
                    </a:ext>
                  </a:extLst>
                </p:cNvPr>
                <p:cNvPicPr/>
                <p:nvPr/>
              </p:nvPicPr>
              <p:blipFill>
                <a:blip r:embed="rId193"/>
                <a:stretch>
                  <a:fillRect/>
                </a:stretch>
              </p:blipFill>
              <p:spPr>
                <a:xfrm>
                  <a:off x="4330018" y="3383479"/>
                  <a:ext cx="128520" cy="220320"/>
                </a:xfrm>
                <a:prstGeom prst="rect">
                  <a:avLst/>
                </a:prstGeom>
              </p:spPr>
            </p:pic>
          </mc:Fallback>
        </mc:AlternateContent>
      </p:grpSp>
      <p:grpSp>
        <p:nvGrpSpPr>
          <p:cNvPr id="352" name="Grupo 351">
            <a:extLst>
              <a:ext uri="{FF2B5EF4-FFF2-40B4-BE49-F238E27FC236}">
                <a16:creationId xmlns:a16="http://schemas.microsoft.com/office/drawing/2014/main" id="{5203A501-FE17-4C6C-B536-BFBA24D5F437}"/>
              </a:ext>
            </a:extLst>
          </p:cNvPr>
          <p:cNvGrpSpPr/>
          <p:nvPr/>
        </p:nvGrpSpPr>
        <p:grpSpPr>
          <a:xfrm>
            <a:off x="5330458" y="2663839"/>
            <a:ext cx="586440" cy="308520"/>
            <a:chOff x="5330458" y="2663839"/>
            <a:chExt cx="586440" cy="308520"/>
          </a:xfrm>
        </p:grpSpPr>
        <mc:AlternateContent xmlns:mc="http://schemas.openxmlformats.org/markup-compatibility/2006" xmlns:p14="http://schemas.microsoft.com/office/powerpoint/2010/main">
          <mc:Choice Requires="p14">
            <p:contentPart p14:bwMode="auto" r:id="rId194">
              <p14:nvContentPartPr>
                <p14:cNvPr id="348" name="Entrada de lápiz 347">
                  <a:extLst>
                    <a:ext uri="{FF2B5EF4-FFF2-40B4-BE49-F238E27FC236}">
                      <a16:creationId xmlns:a16="http://schemas.microsoft.com/office/drawing/2014/main" id="{BEC19C27-9606-491E-8770-0C1934D7B3C0}"/>
                    </a:ext>
                  </a:extLst>
                </p14:cNvPr>
                <p14:cNvContentPartPr/>
                <p14:nvPr/>
              </p14:nvContentPartPr>
              <p14:xfrm>
                <a:off x="5330458" y="2796319"/>
                <a:ext cx="177120" cy="176040"/>
              </p14:xfrm>
            </p:contentPart>
          </mc:Choice>
          <mc:Fallback xmlns="">
            <p:pic>
              <p:nvPicPr>
                <p:cNvPr id="348" name="Entrada de lápiz 347">
                  <a:extLst>
                    <a:ext uri="{FF2B5EF4-FFF2-40B4-BE49-F238E27FC236}">
                      <a16:creationId xmlns:a16="http://schemas.microsoft.com/office/drawing/2014/main" id="{BEC19C27-9606-491E-8770-0C1934D7B3C0}"/>
                    </a:ext>
                  </a:extLst>
                </p:cNvPr>
                <p:cNvPicPr/>
                <p:nvPr/>
              </p:nvPicPr>
              <p:blipFill>
                <a:blip r:embed="rId195"/>
                <a:stretch>
                  <a:fillRect/>
                </a:stretch>
              </p:blipFill>
              <p:spPr>
                <a:xfrm>
                  <a:off x="5321818" y="2787679"/>
                  <a:ext cx="194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49" name="Entrada de lápiz 348">
                  <a:extLst>
                    <a:ext uri="{FF2B5EF4-FFF2-40B4-BE49-F238E27FC236}">
                      <a16:creationId xmlns:a16="http://schemas.microsoft.com/office/drawing/2014/main" id="{5F6ADFE2-0605-4B99-BFCC-09DD94BE2A4D}"/>
                    </a:ext>
                  </a:extLst>
                </p14:cNvPr>
                <p14:cNvContentPartPr/>
                <p14:nvPr/>
              </p14:nvContentPartPr>
              <p14:xfrm>
                <a:off x="5567338" y="2663839"/>
                <a:ext cx="49320" cy="92520"/>
              </p14:xfrm>
            </p:contentPart>
          </mc:Choice>
          <mc:Fallback xmlns="">
            <p:pic>
              <p:nvPicPr>
                <p:cNvPr id="349" name="Entrada de lápiz 348">
                  <a:extLst>
                    <a:ext uri="{FF2B5EF4-FFF2-40B4-BE49-F238E27FC236}">
                      <a16:creationId xmlns:a16="http://schemas.microsoft.com/office/drawing/2014/main" id="{5F6ADFE2-0605-4B99-BFCC-09DD94BE2A4D}"/>
                    </a:ext>
                  </a:extLst>
                </p:cNvPr>
                <p:cNvPicPr/>
                <p:nvPr/>
              </p:nvPicPr>
              <p:blipFill>
                <a:blip r:embed="rId197"/>
                <a:stretch>
                  <a:fillRect/>
                </a:stretch>
              </p:blipFill>
              <p:spPr>
                <a:xfrm>
                  <a:off x="5558698" y="2654839"/>
                  <a:ext cx="66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50" name="Entrada de lápiz 349">
                  <a:extLst>
                    <a:ext uri="{FF2B5EF4-FFF2-40B4-BE49-F238E27FC236}">
                      <a16:creationId xmlns:a16="http://schemas.microsoft.com/office/drawing/2014/main" id="{DF44831F-0C4C-4BC6-878A-D7A7FB5EA04E}"/>
                    </a:ext>
                  </a:extLst>
                </p14:cNvPr>
                <p14:cNvContentPartPr/>
                <p14:nvPr/>
              </p14:nvContentPartPr>
              <p14:xfrm>
                <a:off x="5715298" y="2737279"/>
                <a:ext cx="201600" cy="230760"/>
              </p14:xfrm>
            </p:contentPart>
          </mc:Choice>
          <mc:Fallback xmlns="">
            <p:pic>
              <p:nvPicPr>
                <p:cNvPr id="350" name="Entrada de lápiz 349">
                  <a:extLst>
                    <a:ext uri="{FF2B5EF4-FFF2-40B4-BE49-F238E27FC236}">
                      <a16:creationId xmlns:a16="http://schemas.microsoft.com/office/drawing/2014/main" id="{DF44831F-0C4C-4BC6-878A-D7A7FB5EA04E}"/>
                    </a:ext>
                  </a:extLst>
                </p:cNvPr>
                <p:cNvPicPr/>
                <p:nvPr/>
              </p:nvPicPr>
              <p:blipFill>
                <a:blip r:embed="rId199"/>
                <a:stretch>
                  <a:fillRect/>
                </a:stretch>
              </p:blipFill>
              <p:spPr>
                <a:xfrm>
                  <a:off x="5706298" y="2728639"/>
                  <a:ext cx="219240" cy="24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351" name="Entrada de lápiz 350">
                <a:extLst>
                  <a:ext uri="{FF2B5EF4-FFF2-40B4-BE49-F238E27FC236}">
                    <a16:creationId xmlns:a16="http://schemas.microsoft.com/office/drawing/2014/main" id="{D92CE3E4-5921-471E-BFBD-F5022FA5EB33}"/>
                  </a:ext>
                </a:extLst>
              </p14:cNvPr>
              <p14:cNvContentPartPr/>
              <p14:nvPr/>
            </p14:nvContentPartPr>
            <p14:xfrm>
              <a:off x="5078818" y="3082159"/>
              <a:ext cx="1443240" cy="82800"/>
            </p14:xfrm>
          </p:contentPart>
        </mc:Choice>
        <mc:Fallback xmlns="">
          <p:pic>
            <p:nvPicPr>
              <p:cNvPr id="351" name="Entrada de lápiz 350">
                <a:extLst>
                  <a:ext uri="{FF2B5EF4-FFF2-40B4-BE49-F238E27FC236}">
                    <a16:creationId xmlns:a16="http://schemas.microsoft.com/office/drawing/2014/main" id="{D92CE3E4-5921-471E-BFBD-F5022FA5EB33}"/>
                  </a:ext>
                </a:extLst>
              </p:cNvPr>
              <p:cNvPicPr/>
              <p:nvPr/>
            </p:nvPicPr>
            <p:blipFill>
              <a:blip r:embed="rId201"/>
              <a:stretch>
                <a:fillRect/>
              </a:stretch>
            </p:blipFill>
            <p:spPr>
              <a:xfrm>
                <a:off x="5069818" y="3073159"/>
                <a:ext cx="1460880" cy="100440"/>
              </a:xfrm>
              <a:prstGeom prst="rect">
                <a:avLst/>
              </a:prstGeom>
            </p:spPr>
          </p:pic>
        </mc:Fallback>
      </mc:AlternateContent>
      <p:grpSp>
        <p:nvGrpSpPr>
          <p:cNvPr id="360" name="Grupo 359">
            <a:extLst>
              <a:ext uri="{FF2B5EF4-FFF2-40B4-BE49-F238E27FC236}">
                <a16:creationId xmlns:a16="http://schemas.microsoft.com/office/drawing/2014/main" id="{FCD6F8C2-0545-4289-9EE1-5CEB2BF81441}"/>
              </a:ext>
            </a:extLst>
          </p:cNvPr>
          <p:cNvGrpSpPr/>
          <p:nvPr/>
        </p:nvGrpSpPr>
        <p:grpSpPr>
          <a:xfrm>
            <a:off x="5257378" y="3306079"/>
            <a:ext cx="1189440" cy="225720"/>
            <a:chOff x="5257378" y="3306079"/>
            <a:chExt cx="1189440" cy="225720"/>
          </a:xfrm>
        </p:grpSpPr>
        <mc:AlternateContent xmlns:mc="http://schemas.openxmlformats.org/markup-compatibility/2006" xmlns:p14="http://schemas.microsoft.com/office/powerpoint/2010/main">
          <mc:Choice Requires="p14">
            <p:contentPart p14:bwMode="auto" r:id="rId202">
              <p14:nvContentPartPr>
                <p14:cNvPr id="353" name="Entrada de lápiz 352">
                  <a:extLst>
                    <a:ext uri="{FF2B5EF4-FFF2-40B4-BE49-F238E27FC236}">
                      <a16:creationId xmlns:a16="http://schemas.microsoft.com/office/drawing/2014/main" id="{D12E3CDF-3700-4690-8FAA-F35E18837F0C}"/>
                    </a:ext>
                  </a:extLst>
                </p14:cNvPr>
                <p14:cNvContentPartPr/>
                <p14:nvPr/>
              </p14:nvContentPartPr>
              <p14:xfrm>
                <a:off x="5257378" y="3362239"/>
                <a:ext cx="132480" cy="169560"/>
              </p14:xfrm>
            </p:contentPart>
          </mc:Choice>
          <mc:Fallback xmlns="">
            <p:pic>
              <p:nvPicPr>
                <p:cNvPr id="353" name="Entrada de lápiz 352">
                  <a:extLst>
                    <a:ext uri="{FF2B5EF4-FFF2-40B4-BE49-F238E27FC236}">
                      <a16:creationId xmlns:a16="http://schemas.microsoft.com/office/drawing/2014/main" id="{D12E3CDF-3700-4690-8FAA-F35E18837F0C}"/>
                    </a:ext>
                  </a:extLst>
                </p:cNvPr>
                <p:cNvPicPr/>
                <p:nvPr/>
              </p:nvPicPr>
              <p:blipFill>
                <a:blip r:embed="rId203"/>
                <a:stretch>
                  <a:fillRect/>
                </a:stretch>
              </p:blipFill>
              <p:spPr>
                <a:xfrm>
                  <a:off x="5248378" y="3353599"/>
                  <a:ext cx="1501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54" name="Entrada de lápiz 353">
                  <a:extLst>
                    <a:ext uri="{FF2B5EF4-FFF2-40B4-BE49-F238E27FC236}">
                      <a16:creationId xmlns:a16="http://schemas.microsoft.com/office/drawing/2014/main" id="{CD2E58D3-6FA9-44F9-A3D4-488C534B5319}"/>
                    </a:ext>
                  </a:extLst>
                </p14:cNvPr>
                <p14:cNvContentPartPr/>
                <p14:nvPr/>
              </p14:nvContentPartPr>
              <p14:xfrm>
                <a:off x="5453218" y="3429199"/>
                <a:ext cx="148680" cy="87120"/>
              </p14:xfrm>
            </p:contentPart>
          </mc:Choice>
          <mc:Fallback xmlns="">
            <p:pic>
              <p:nvPicPr>
                <p:cNvPr id="354" name="Entrada de lápiz 353">
                  <a:extLst>
                    <a:ext uri="{FF2B5EF4-FFF2-40B4-BE49-F238E27FC236}">
                      <a16:creationId xmlns:a16="http://schemas.microsoft.com/office/drawing/2014/main" id="{CD2E58D3-6FA9-44F9-A3D4-488C534B5319}"/>
                    </a:ext>
                  </a:extLst>
                </p:cNvPr>
                <p:cNvPicPr/>
                <p:nvPr/>
              </p:nvPicPr>
              <p:blipFill>
                <a:blip r:embed="rId205"/>
                <a:stretch>
                  <a:fillRect/>
                </a:stretch>
              </p:blipFill>
              <p:spPr>
                <a:xfrm>
                  <a:off x="5444578" y="3420199"/>
                  <a:ext cx="166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55" name="Entrada de lápiz 354">
                  <a:extLst>
                    <a:ext uri="{FF2B5EF4-FFF2-40B4-BE49-F238E27FC236}">
                      <a16:creationId xmlns:a16="http://schemas.microsoft.com/office/drawing/2014/main" id="{8325F44E-5BB9-4546-AF4B-E201FE7FDA86}"/>
                    </a:ext>
                  </a:extLst>
                </p14:cNvPr>
                <p14:cNvContentPartPr/>
                <p14:nvPr/>
              </p14:nvContentPartPr>
              <p14:xfrm>
                <a:off x="5609818" y="3353239"/>
                <a:ext cx="194400" cy="153360"/>
              </p14:xfrm>
            </p:contentPart>
          </mc:Choice>
          <mc:Fallback xmlns="">
            <p:pic>
              <p:nvPicPr>
                <p:cNvPr id="355" name="Entrada de lápiz 354">
                  <a:extLst>
                    <a:ext uri="{FF2B5EF4-FFF2-40B4-BE49-F238E27FC236}">
                      <a16:creationId xmlns:a16="http://schemas.microsoft.com/office/drawing/2014/main" id="{8325F44E-5BB9-4546-AF4B-E201FE7FDA86}"/>
                    </a:ext>
                  </a:extLst>
                </p:cNvPr>
                <p:cNvPicPr/>
                <p:nvPr/>
              </p:nvPicPr>
              <p:blipFill>
                <a:blip r:embed="rId207"/>
                <a:stretch>
                  <a:fillRect/>
                </a:stretch>
              </p:blipFill>
              <p:spPr>
                <a:xfrm>
                  <a:off x="5601178" y="3344239"/>
                  <a:ext cx="212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56" name="Entrada de lápiz 355">
                  <a:extLst>
                    <a:ext uri="{FF2B5EF4-FFF2-40B4-BE49-F238E27FC236}">
                      <a16:creationId xmlns:a16="http://schemas.microsoft.com/office/drawing/2014/main" id="{F47E171E-0F33-44F6-927E-EB3CCDEE76D3}"/>
                    </a:ext>
                  </a:extLst>
                </p14:cNvPr>
                <p14:cNvContentPartPr/>
                <p14:nvPr/>
              </p14:nvContentPartPr>
              <p14:xfrm>
                <a:off x="5885938" y="3306079"/>
                <a:ext cx="11520" cy="44640"/>
              </p14:xfrm>
            </p:contentPart>
          </mc:Choice>
          <mc:Fallback xmlns="">
            <p:pic>
              <p:nvPicPr>
                <p:cNvPr id="356" name="Entrada de lápiz 355">
                  <a:extLst>
                    <a:ext uri="{FF2B5EF4-FFF2-40B4-BE49-F238E27FC236}">
                      <a16:creationId xmlns:a16="http://schemas.microsoft.com/office/drawing/2014/main" id="{F47E171E-0F33-44F6-927E-EB3CCDEE76D3}"/>
                    </a:ext>
                  </a:extLst>
                </p:cNvPr>
                <p:cNvPicPr/>
                <p:nvPr/>
              </p:nvPicPr>
              <p:blipFill>
                <a:blip r:embed="rId209"/>
                <a:stretch>
                  <a:fillRect/>
                </a:stretch>
              </p:blipFill>
              <p:spPr>
                <a:xfrm>
                  <a:off x="5877298" y="3297079"/>
                  <a:ext cx="29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57" name="Entrada de lápiz 356">
                  <a:extLst>
                    <a:ext uri="{FF2B5EF4-FFF2-40B4-BE49-F238E27FC236}">
                      <a16:creationId xmlns:a16="http://schemas.microsoft.com/office/drawing/2014/main" id="{553CC185-38CA-4E06-9F93-8F18E9B855FD}"/>
                    </a:ext>
                  </a:extLst>
                </p14:cNvPr>
                <p14:cNvContentPartPr/>
                <p14:nvPr/>
              </p14:nvContentPartPr>
              <p14:xfrm>
                <a:off x="5952538" y="3348919"/>
                <a:ext cx="103320" cy="158760"/>
              </p14:xfrm>
            </p:contentPart>
          </mc:Choice>
          <mc:Fallback xmlns="">
            <p:pic>
              <p:nvPicPr>
                <p:cNvPr id="357" name="Entrada de lápiz 356">
                  <a:extLst>
                    <a:ext uri="{FF2B5EF4-FFF2-40B4-BE49-F238E27FC236}">
                      <a16:creationId xmlns:a16="http://schemas.microsoft.com/office/drawing/2014/main" id="{553CC185-38CA-4E06-9F93-8F18E9B855FD}"/>
                    </a:ext>
                  </a:extLst>
                </p:cNvPr>
                <p:cNvPicPr/>
                <p:nvPr/>
              </p:nvPicPr>
              <p:blipFill>
                <a:blip r:embed="rId211"/>
                <a:stretch>
                  <a:fillRect/>
                </a:stretch>
              </p:blipFill>
              <p:spPr>
                <a:xfrm>
                  <a:off x="5943898" y="3340279"/>
                  <a:ext cx="120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58" name="Entrada de lápiz 357">
                  <a:extLst>
                    <a:ext uri="{FF2B5EF4-FFF2-40B4-BE49-F238E27FC236}">
                      <a16:creationId xmlns:a16="http://schemas.microsoft.com/office/drawing/2014/main" id="{571C452F-41C7-4056-B40D-E6DAB5DADE48}"/>
                    </a:ext>
                  </a:extLst>
                </p14:cNvPr>
                <p14:cNvContentPartPr/>
                <p14:nvPr/>
              </p14:nvContentPartPr>
              <p14:xfrm>
                <a:off x="6081418" y="3359719"/>
                <a:ext cx="136440" cy="150120"/>
              </p14:xfrm>
            </p:contentPart>
          </mc:Choice>
          <mc:Fallback xmlns="">
            <p:pic>
              <p:nvPicPr>
                <p:cNvPr id="358" name="Entrada de lápiz 357">
                  <a:extLst>
                    <a:ext uri="{FF2B5EF4-FFF2-40B4-BE49-F238E27FC236}">
                      <a16:creationId xmlns:a16="http://schemas.microsoft.com/office/drawing/2014/main" id="{571C452F-41C7-4056-B40D-E6DAB5DADE48}"/>
                    </a:ext>
                  </a:extLst>
                </p:cNvPr>
                <p:cNvPicPr/>
                <p:nvPr/>
              </p:nvPicPr>
              <p:blipFill>
                <a:blip r:embed="rId213"/>
                <a:stretch>
                  <a:fillRect/>
                </a:stretch>
              </p:blipFill>
              <p:spPr>
                <a:xfrm>
                  <a:off x="6072418" y="3350719"/>
                  <a:ext cx="154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59" name="Entrada de lápiz 358">
                  <a:extLst>
                    <a:ext uri="{FF2B5EF4-FFF2-40B4-BE49-F238E27FC236}">
                      <a16:creationId xmlns:a16="http://schemas.microsoft.com/office/drawing/2014/main" id="{C3CEBF81-23E9-45B5-99C6-5250607D0C3B}"/>
                    </a:ext>
                  </a:extLst>
                </p14:cNvPr>
                <p14:cNvContentPartPr/>
                <p14:nvPr/>
              </p14:nvContentPartPr>
              <p14:xfrm>
                <a:off x="6254578" y="3333799"/>
                <a:ext cx="192240" cy="153000"/>
              </p14:xfrm>
            </p:contentPart>
          </mc:Choice>
          <mc:Fallback xmlns="">
            <p:pic>
              <p:nvPicPr>
                <p:cNvPr id="359" name="Entrada de lápiz 358">
                  <a:extLst>
                    <a:ext uri="{FF2B5EF4-FFF2-40B4-BE49-F238E27FC236}">
                      <a16:creationId xmlns:a16="http://schemas.microsoft.com/office/drawing/2014/main" id="{C3CEBF81-23E9-45B5-99C6-5250607D0C3B}"/>
                    </a:ext>
                  </a:extLst>
                </p:cNvPr>
                <p:cNvPicPr/>
                <p:nvPr/>
              </p:nvPicPr>
              <p:blipFill>
                <a:blip r:embed="rId215"/>
                <a:stretch>
                  <a:fillRect/>
                </a:stretch>
              </p:blipFill>
              <p:spPr>
                <a:xfrm>
                  <a:off x="6245938" y="3325159"/>
                  <a:ext cx="209880" cy="170640"/>
                </a:xfrm>
                <a:prstGeom prst="rect">
                  <a:avLst/>
                </a:prstGeom>
              </p:spPr>
            </p:pic>
          </mc:Fallback>
        </mc:AlternateContent>
      </p:grpSp>
      <p:grpSp>
        <p:nvGrpSpPr>
          <p:cNvPr id="369" name="Grupo 368">
            <a:extLst>
              <a:ext uri="{FF2B5EF4-FFF2-40B4-BE49-F238E27FC236}">
                <a16:creationId xmlns:a16="http://schemas.microsoft.com/office/drawing/2014/main" id="{76996B03-CBC1-4774-90DD-142E1AA6E326}"/>
              </a:ext>
            </a:extLst>
          </p:cNvPr>
          <p:cNvGrpSpPr/>
          <p:nvPr/>
        </p:nvGrpSpPr>
        <p:grpSpPr>
          <a:xfrm>
            <a:off x="6629698" y="2822599"/>
            <a:ext cx="1139760" cy="259200"/>
            <a:chOff x="6629698" y="2822599"/>
            <a:chExt cx="1139760" cy="259200"/>
          </a:xfrm>
        </p:grpSpPr>
        <mc:AlternateContent xmlns:mc="http://schemas.openxmlformats.org/markup-compatibility/2006" xmlns:p14="http://schemas.microsoft.com/office/powerpoint/2010/main">
          <mc:Choice Requires="p14">
            <p:contentPart p14:bwMode="auto" r:id="rId216">
              <p14:nvContentPartPr>
                <p14:cNvPr id="361" name="Entrada de lápiz 360">
                  <a:extLst>
                    <a:ext uri="{FF2B5EF4-FFF2-40B4-BE49-F238E27FC236}">
                      <a16:creationId xmlns:a16="http://schemas.microsoft.com/office/drawing/2014/main" id="{9DED5F27-6826-437D-A628-81861D1A8D79}"/>
                    </a:ext>
                  </a:extLst>
                </p14:cNvPr>
                <p14:cNvContentPartPr/>
                <p14:nvPr/>
              </p14:nvContentPartPr>
              <p14:xfrm>
                <a:off x="6629698" y="3010519"/>
                <a:ext cx="159120" cy="16920"/>
              </p14:xfrm>
            </p:contentPart>
          </mc:Choice>
          <mc:Fallback xmlns="">
            <p:pic>
              <p:nvPicPr>
                <p:cNvPr id="361" name="Entrada de lápiz 360">
                  <a:extLst>
                    <a:ext uri="{FF2B5EF4-FFF2-40B4-BE49-F238E27FC236}">
                      <a16:creationId xmlns:a16="http://schemas.microsoft.com/office/drawing/2014/main" id="{9DED5F27-6826-437D-A628-81861D1A8D79}"/>
                    </a:ext>
                  </a:extLst>
                </p:cNvPr>
                <p:cNvPicPr/>
                <p:nvPr/>
              </p:nvPicPr>
              <p:blipFill>
                <a:blip r:embed="rId217"/>
                <a:stretch>
                  <a:fillRect/>
                </a:stretch>
              </p:blipFill>
              <p:spPr>
                <a:xfrm>
                  <a:off x="6621058" y="3001519"/>
                  <a:ext cx="176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62" name="Entrada de lápiz 361">
                  <a:extLst>
                    <a:ext uri="{FF2B5EF4-FFF2-40B4-BE49-F238E27FC236}">
                      <a16:creationId xmlns:a16="http://schemas.microsoft.com/office/drawing/2014/main" id="{C413441E-B98E-4579-B1EF-D2DA5C4F7EF0}"/>
                    </a:ext>
                  </a:extLst>
                </p14:cNvPr>
                <p14:cNvContentPartPr/>
                <p14:nvPr/>
              </p14:nvContentPartPr>
              <p14:xfrm>
                <a:off x="6687298" y="3062359"/>
                <a:ext cx="116640" cy="19440"/>
              </p14:xfrm>
            </p:contentPart>
          </mc:Choice>
          <mc:Fallback xmlns="">
            <p:pic>
              <p:nvPicPr>
                <p:cNvPr id="362" name="Entrada de lápiz 361">
                  <a:extLst>
                    <a:ext uri="{FF2B5EF4-FFF2-40B4-BE49-F238E27FC236}">
                      <a16:creationId xmlns:a16="http://schemas.microsoft.com/office/drawing/2014/main" id="{C413441E-B98E-4579-B1EF-D2DA5C4F7EF0}"/>
                    </a:ext>
                  </a:extLst>
                </p:cNvPr>
                <p:cNvPicPr/>
                <p:nvPr/>
              </p:nvPicPr>
              <p:blipFill>
                <a:blip r:embed="rId219"/>
                <a:stretch>
                  <a:fillRect/>
                </a:stretch>
              </p:blipFill>
              <p:spPr>
                <a:xfrm>
                  <a:off x="6678298" y="3053359"/>
                  <a:ext cx="134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64" name="Entrada de lápiz 363">
                  <a:extLst>
                    <a:ext uri="{FF2B5EF4-FFF2-40B4-BE49-F238E27FC236}">
                      <a16:creationId xmlns:a16="http://schemas.microsoft.com/office/drawing/2014/main" id="{647494F3-8261-41A6-B916-32D64FD55457}"/>
                    </a:ext>
                  </a:extLst>
                </p14:cNvPr>
                <p14:cNvContentPartPr/>
                <p14:nvPr/>
              </p14:nvContentPartPr>
              <p14:xfrm>
                <a:off x="6957298" y="2960119"/>
                <a:ext cx="133920" cy="94320"/>
              </p14:xfrm>
            </p:contentPart>
          </mc:Choice>
          <mc:Fallback xmlns="">
            <p:pic>
              <p:nvPicPr>
                <p:cNvPr id="364" name="Entrada de lápiz 363">
                  <a:extLst>
                    <a:ext uri="{FF2B5EF4-FFF2-40B4-BE49-F238E27FC236}">
                      <a16:creationId xmlns:a16="http://schemas.microsoft.com/office/drawing/2014/main" id="{647494F3-8261-41A6-B916-32D64FD55457}"/>
                    </a:ext>
                  </a:extLst>
                </p:cNvPr>
                <p:cNvPicPr/>
                <p:nvPr/>
              </p:nvPicPr>
              <p:blipFill>
                <a:blip r:embed="rId221"/>
                <a:stretch>
                  <a:fillRect/>
                </a:stretch>
              </p:blipFill>
              <p:spPr>
                <a:xfrm>
                  <a:off x="6948658" y="2951479"/>
                  <a:ext cx="151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65" name="Entrada de lápiz 364">
                  <a:extLst>
                    <a:ext uri="{FF2B5EF4-FFF2-40B4-BE49-F238E27FC236}">
                      <a16:creationId xmlns:a16="http://schemas.microsoft.com/office/drawing/2014/main" id="{D7D31700-BF3A-4401-9F44-38FE154CE256}"/>
                    </a:ext>
                  </a:extLst>
                </p14:cNvPr>
                <p14:cNvContentPartPr/>
                <p14:nvPr/>
              </p14:nvContentPartPr>
              <p14:xfrm>
                <a:off x="7141978" y="2822599"/>
                <a:ext cx="32400" cy="65160"/>
              </p14:xfrm>
            </p:contentPart>
          </mc:Choice>
          <mc:Fallback xmlns="">
            <p:pic>
              <p:nvPicPr>
                <p:cNvPr id="365" name="Entrada de lápiz 364">
                  <a:extLst>
                    <a:ext uri="{FF2B5EF4-FFF2-40B4-BE49-F238E27FC236}">
                      <a16:creationId xmlns:a16="http://schemas.microsoft.com/office/drawing/2014/main" id="{D7D31700-BF3A-4401-9F44-38FE154CE256}"/>
                    </a:ext>
                  </a:extLst>
                </p:cNvPr>
                <p:cNvPicPr/>
                <p:nvPr/>
              </p:nvPicPr>
              <p:blipFill>
                <a:blip r:embed="rId223"/>
                <a:stretch>
                  <a:fillRect/>
                </a:stretch>
              </p:blipFill>
              <p:spPr>
                <a:xfrm>
                  <a:off x="7133338" y="2813959"/>
                  <a:ext cx="5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66" name="Entrada de lápiz 365">
                  <a:extLst>
                    <a:ext uri="{FF2B5EF4-FFF2-40B4-BE49-F238E27FC236}">
                      <a16:creationId xmlns:a16="http://schemas.microsoft.com/office/drawing/2014/main" id="{6485101D-0D49-4012-850E-6106E773427C}"/>
                    </a:ext>
                  </a:extLst>
                </p14:cNvPr>
                <p14:cNvContentPartPr/>
                <p14:nvPr/>
              </p14:nvContentPartPr>
              <p14:xfrm>
                <a:off x="7244578" y="2987479"/>
                <a:ext cx="163440" cy="87120"/>
              </p14:xfrm>
            </p:contentPart>
          </mc:Choice>
          <mc:Fallback xmlns="">
            <p:pic>
              <p:nvPicPr>
                <p:cNvPr id="366" name="Entrada de lápiz 365">
                  <a:extLst>
                    <a:ext uri="{FF2B5EF4-FFF2-40B4-BE49-F238E27FC236}">
                      <a16:creationId xmlns:a16="http://schemas.microsoft.com/office/drawing/2014/main" id="{6485101D-0D49-4012-850E-6106E773427C}"/>
                    </a:ext>
                  </a:extLst>
                </p:cNvPr>
                <p:cNvPicPr/>
                <p:nvPr/>
              </p:nvPicPr>
              <p:blipFill>
                <a:blip r:embed="rId225"/>
                <a:stretch>
                  <a:fillRect/>
                </a:stretch>
              </p:blipFill>
              <p:spPr>
                <a:xfrm>
                  <a:off x="7235578" y="2978479"/>
                  <a:ext cx="181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67" name="Entrada de lápiz 366">
                  <a:extLst>
                    <a:ext uri="{FF2B5EF4-FFF2-40B4-BE49-F238E27FC236}">
                      <a16:creationId xmlns:a16="http://schemas.microsoft.com/office/drawing/2014/main" id="{43D7DB74-B59A-4C30-8440-477147D93A13}"/>
                    </a:ext>
                  </a:extLst>
                </p14:cNvPr>
                <p14:cNvContentPartPr/>
                <p14:nvPr/>
              </p14:nvContentPartPr>
              <p14:xfrm>
                <a:off x="7535098" y="2929879"/>
                <a:ext cx="41760" cy="111240"/>
              </p14:xfrm>
            </p:contentPart>
          </mc:Choice>
          <mc:Fallback xmlns="">
            <p:pic>
              <p:nvPicPr>
                <p:cNvPr id="367" name="Entrada de lápiz 366">
                  <a:extLst>
                    <a:ext uri="{FF2B5EF4-FFF2-40B4-BE49-F238E27FC236}">
                      <a16:creationId xmlns:a16="http://schemas.microsoft.com/office/drawing/2014/main" id="{43D7DB74-B59A-4C30-8440-477147D93A13}"/>
                    </a:ext>
                  </a:extLst>
                </p:cNvPr>
                <p:cNvPicPr/>
                <p:nvPr/>
              </p:nvPicPr>
              <p:blipFill>
                <a:blip r:embed="rId227"/>
                <a:stretch>
                  <a:fillRect/>
                </a:stretch>
              </p:blipFill>
              <p:spPr>
                <a:xfrm>
                  <a:off x="7526098" y="2920879"/>
                  <a:ext cx="59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8" name="Entrada de lápiz 367">
                  <a:extLst>
                    <a:ext uri="{FF2B5EF4-FFF2-40B4-BE49-F238E27FC236}">
                      <a16:creationId xmlns:a16="http://schemas.microsoft.com/office/drawing/2014/main" id="{1935F52C-D309-4BC0-9321-ACF17A7D462E}"/>
                    </a:ext>
                  </a:extLst>
                </p14:cNvPr>
                <p14:cNvContentPartPr/>
                <p14:nvPr/>
              </p14:nvContentPartPr>
              <p14:xfrm>
                <a:off x="7628698" y="2912239"/>
                <a:ext cx="140760" cy="156960"/>
              </p14:xfrm>
            </p:contentPart>
          </mc:Choice>
          <mc:Fallback xmlns="">
            <p:pic>
              <p:nvPicPr>
                <p:cNvPr id="368" name="Entrada de lápiz 367">
                  <a:extLst>
                    <a:ext uri="{FF2B5EF4-FFF2-40B4-BE49-F238E27FC236}">
                      <a16:creationId xmlns:a16="http://schemas.microsoft.com/office/drawing/2014/main" id="{1935F52C-D309-4BC0-9321-ACF17A7D462E}"/>
                    </a:ext>
                  </a:extLst>
                </p:cNvPr>
                <p:cNvPicPr/>
                <p:nvPr/>
              </p:nvPicPr>
              <p:blipFill>
                <a:blip r:embed="rId229"/>
                <a:stretch>
                  <a:fillRect/>
                </a:stretch>
              </p:blipFill>
              <p:spPr>
                <a:xfrm>
                  <a:off x="7619698" y="2903239"/>
                  <a:ext cx="158400" cy="174600"/>
                </a:xfrm>
                <a:prstGeom prst="rect">
                  <a:avLst/>
                </a:prstGeom>
              </p:spPr>
            </p:pic>
          </mc:Fallback>
        </mc:AlternateContent>
      </p:grpSp>
      <p:grpSp>
        <p:nvGrpSpPr>
          <p:cNvPr id="383" name="Grupo 382">
            <a:extLst>
              <a:ext uri="{FF2B5EF4-FFF2-40B4-BE49-F238E27FC236}">
                <a16:creationId xmlns:a16="http://schemas.microsoft.com/office/drawing/2014/main" id="{7928019D-928A-4A5E-9F06-AB656A5A99E9}"/>
              </a:ext>
            </a:extLst>
          </p:cNvPr>
          <p:cNvGrpSpPr/>
          <p:nvPr/>
        </p:nvGrpSpPr>
        <p:grpSpPr>
          <a:xfrm>
            <a:off x="793018" y="4198519"/>
            <a:ext cx="763920" cy="254520"/>
            <a:chOff x="793018" y="4198519"/>
            <a:chExt cx="763920" cy="254520"/>
          </a:xfrm>
        </p:grpSpPr>
        <mc:AlternateContent xmlns:mc="http://schemas.openxmlformats.org/markup-compatibility/2006" xmlns:p14="http://schemas.microsoft.com/office/powerpoint/2010/main">
          <mc:Choice Requires="p14">
            <p:contentPart p14:bwMode="auto" r:id="rId230">
              <p14:nvContentPartPr>
                <p14:cNvPr id="374" name="Entrada de lápiz 373">
                  <a:extLst>
                    <a:ext uri="{FF2B5EF4-FFF2-40B4-BE49-F238E27FC236}">
                      <a16:creationId xmlns:a16="http://schemas.microsoft.com/office/drawing/2014/main" id="{DA4E65D3-8E92-4E63-8D2B-BF64D57D0BCD}"/>
                    </a:ext>
                  </a:extLst>
                </p14:cNvPr>
                <p14:cNvContentPartPr/>
                <p14:nvPr/>
              </p14:nvContentPartPr>
              <p14:xfrm>
                <a:off x="793018" y="4198519"/>
                <a:ext cx="162360" cy="227520"/>
              </p14:xfrm>
            </p:contentPart>
          </mc:Choice>
          <mc:Fallback xmlns="">
            <p:pic>
              <p:nvPicPr>
                <p:cNvPr id="374" name="Entrada de lápiz 373">
                  <a:extLst>
                    <a:ext uri="{FF2B5EF4-FFF2-40B4-BE49-F238E27FC236}">
                      <a16:creationId xmlns:a16="http://schemas.microsoft.com/office/drawing/2014/main" id="{DA4E65D3-8E92-4E63-8D2B-BF64D57D0BCD}"/>
                    </a:ext>
                  </a:extLst>
                </p:cNvPr>
                <p:cNvPicPr/>
                <p:nvPr/>
              </p:nvPicPr>
              <p:blipFill>
                <a:blip r:embed="rId231"/>
                <a:stretch>
                  <a:fillRect/>
                </a:stretch>
              </p:blipFill>
              <p:spPr>
                <a:xfrm>
                  <a:off x="784378" y="4189519"/>
                  <a:ext cx="180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5" name="Entrada de lápiz 374">
                  <a:extLst>
                    <a:ext uri="{FF2B5EF4-FFF2-40B4-BE49-F238E27FC236}">
                      <a16:creationId xmlns:a16="http://schemas.microsoft.com/office/drawing/2014/main" id="{78025BDC-06B0-4051-A043-DAEF47CAA2BD}"/>
                    </a:ext>
                  </a:extLst>
                </p14:cNvPr>
                <p14:cNvContentPartPr/>
                <p14:nvPr/>
              </p14:nvContentPartPr>
              <p14:xfrm>
                <a:off x="1030618" y="4360159"/>
                <a:ext cx="178200" cy="92880"/>
              </p14:xfrm>
            </p:contentPart>
          </mc:Choice>
          <mc:Fallback xmlns="">
            <p:pic>
              <p:nvPicPr>
                <p:cNvPr id="375" name="Entrada de lápiz 374">
                  <a:extLst>
                    <a:ext uri="{FF2B5EF4-FFF2-40B4-BE49-F238E27FC236}">
                      <a16:creationId xmlns:a16="http://schemas.microsoft.com/office/drawing/2014/main" id="{78025BDC-06B0-4051-A043-DAEF47CAA2BD}"/>
                    </a:ext>
                  </a:extLst>
                </p:cNvPr>
                <p:cNvPicPr/>
                <p:nvPr/>
              </p:nvPicPr>
              <p:blipFill>
                <a:blip r:embed="rId233"/>
                <a:stretch>
                  <a:fillRect/>
                </a:stretch>
              </p:blipFill>
              <p:spPr>
                <a:xfrm>
                  <a:off x="1021618" y="4351519"/>
                  <a:ext cx="19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76" name="Entrada de lápiz 375">
                  <a:extLst>
                    <a:ext uri="{FF2B5EF4-FFF2-40B4-BE49-F238E27FC236}">
                      <a16:creationId xmlns:a16="http://schemas.microsoft.com/office/drawing/2014/main" id="{CDC19F66-F881-40A7-B912-EE60B5E6A55B}"/>
                    </a:ext>
                  </a:extLst>
                </p14:cNvPr>
                <p14:cNvContentPartPr/>
                <p14:nvPr/>
              </p14:nvContentPartPr>
              <p14:xfrm>
                <a:off x="1414018" y="4279879"/>
                <a:ext cx="133200" cy="37800"/>
              </p14:xfrm>
            </p:contentPart>
          </mc:Choice>
          <mc:Fallback xmlns="">
            <p:pic>
              <p:nvPicPr>
                <p:cNvPr id="376" name="Entrada de lápiz 375">
                  <a:extLst>
                    <a:ext uri="{FF2B5EF4-FFF2-40B4-BE49-F238E27FC236}">
                      <a16:creationId xmlns:a16="http://schemas.microsoft.com/office/drawing/2014/main" id="{CDC19F66-F881-40A7-B912-EE60B5E6A55B}"/>
                    </a:ext>
                  </a:extLst>
                </p:cNvPr>
                <p:cNvPicPr/>
                <p:nvPr/>
              </p:nvPicPr>
              <p:blipFill>
                <a:blip r:embed="rId235"/>
                <a:stretch>
                  <a:fillRect/>
                </a:stretch>
              </p:blipFill>
              <p:spPr>
                <a:xfrm>
                  <a:off x="1405378" y="4270879"/>
                  <a:ext cx="150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77" name="Entrada de lápiz 376">
                  <a:extLst>
                    <a:ext uri="{FF2B5EF4-FFF2-40B4-BE49-F238E27FC236}">
                      <a16:creationId xmlns:a16="http://schemas.microsoft.com/office/drawing/2014/main" id="{F175B300-4A81-440D-91F9-7068223E2436}"/>
                    </a:ext>
                  </a:extLst>
                </p14:cNvPr>
                <p14:cNvContentPartPr/>
                <p14:nvPr/>
              </p14:nvContentPartPr>
              <p14:xfrm>
                <a:off x="1444978" y="4367359"/>
                <a:ext cx="111960" cy="17640"/>
              </p14:xfrm>
            </p:contentPart>
          </mc:Choice>
          <mc:Fallback xmlns="">
            <p:pic>
              <p:nvPicPr>
                <p:cNvPr id="377" name="Entrada de lápiz 376">
                  <a:extLst>
                    <a:ext uri="{FF2B5EF4-FFF2-40B4-BE49-F238E27FC236}">
                      <a16:creationId xmlns:a16="http://schemas.microsoft.com/office/drawing/2014/main" id="{F175B300-4A81-440D-91F9-7068223E2436}"/>
                    </a:ext>
                  </a:extLst>
                </p:cNvPr>
                <p:cNvPicPr/>
                <p:nvPr/>
              </p:nvPicPr>
              <p:blipFill>
                <a:blip r:embed="rId237"/>
                <a:stretch>
                  <a:fillRect/>
                </a:stretch>
              </p:blipFill>
              <p:spPr>
                <a:xfrm>
                  <a:off x="1436338" y="4358359"/>
                  <a:ext cx="129600" cy="35280"/>
                </a:xfrm>
                <a:prstGeom prst="rect">
                  <a:avLst/>
                </a:prstGeom>
              </p:spPr>
            </p:pic>
          </mc:Fallback>
        </mc:AlternateContent>
      </p:grpSp>
      <p:grpSp>
        <p:nvGrpSpPr>
          <p:cNvPr id="421" name="Grupo 420">
            <a:extLst>
              <a:ext uri="{FF2B5EF4-FFF2-40B4-BE49-F238E27FC236}">
                <a16:creationId xmlns:a16="http://schemas.microsoft.com/office/drawing/2014/main" id="{3FAA161D-59B2-4FE7-9D5B-C2C46CD51E62}"/>
              </a:ext>
            </a:extLst>
          </p:cNvPr>
          <p:cNvGrpSpPr/>
          <p:nvPr/>
        </p:nvGrpSpPr>
        <p:grpSpPr>
          <a:xfrm>
            <a:off x="860338" y="4707199"/>
            <a:ext cx="799920" cy="321120"/>
            <a:chOff x="860338" y="4707199"/>
            <a:chExt cx="799920" cy="321120"/>
          </a:xfrm>
        </p:grpSpPr>
        <mc:AlternateContent xmlns:mc="http://schemas.openxmlformats.org/markup-compatibility/2006" xmlns:p14="http://schemas.microsoft.com/office/powerpoint/2010/main">
          <mc:Choice Requires="p14">
            <p:contentPart p14:bwMode="auto" r:id="rId238">
              <p14:nvContentPartPr>
                <p14:cNvPr id="411" name="Entrada de lápiz 410">
                  <a:extLst>
                    <a:ext uri="{FF2B5EF4-FFF2-40B4-BE49-F238E27FC236}">
                      <a16:creationId xmlns:a16="http://schemas.microsoft.com/office/drawing/2014/main" id="{3F2AC8D7-7AE8-4277-B1A0-D8D10BC1F53F}"/>
                    </a:ext>
                  </a:extLst>
                </p14:cNvPr>
                <p14:cNvContentPartPr/>
                <p14:nvPr/>
              </p14:nvContentPartPr>
              <p14:xfrm>
                <a:off x="860338" y="4707199"/>
                <a:ext cx="114120" cy="261360"/>
              </p14:xfrm>
            </p:contentPart>
          </mc:Choice>
          <mc:Fallback xmlns="">
            <p:pic>
              <p:nvPicPr>
                <p:cNvPr id="411" name="Entrada de lápiz 410">
                  <a:extLst>
                    <a:ext uri="{FF2B5EF4-FFF2-40B4-BE49-F238E27FC236}">
                      <a16:creationId xmlns:a16="http://schemas.microsoft.com/office/drawing/2014/main" id="{3F2AC8D7-7AE8-4277-B1A0-D8D10BC1F53F}"/>
                    </a:ext>
                  </a:extLst>
                </p:cNvPr>
                <p:cNvPicPr/>
                <p:nvPr/>
              </p:nvPicPr>
              <p:blipFill>
                <a:blip r:embed="rId239"/>
                <a:stretch>
                  <a:fillRect/>
                </a:stretch>
              </p:blipFill>
              <p:spPr>
                <a:xfrm>
                  <a:off x="851338" y="4698199"/>
                  <a:ext cx="1317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12" name="Entrada de lápiz 411">
                  <a:extLst>
                    <a:ext uri="{FF2B5EF4-FFF2-40B4-BE49-F238E27FC236}">
                      <a16:creationId xmlns:a16="http://schemas.microsoft.com/office/drawing/2014/main" id="{437B2761-097C-4E61-AA9F-21F60C943309}"/>
                    </a:ext>
                  </a:extLst>
                </p14:cNvPr>
                <p14:cNvContentPartPr/>
                <p14:nvPr/>
              </p14:nvContentPartPr>
              <p14:xfrm>
                <a:off x="1060138" y="4887919"/>
                <a:ext cx="123480" cy="122760"/>
              </p14:xfrm>
            </p:contentPart>
          </mc:Choice>
          <mc:Fallback xmlns="">
            <p:pic>
              <p:nvPicPr>
                <p:cNvPr id="412" name="Entrada de lápiz 411">
                  <a:extLst>
                    <a:ext uri="{FF2B5EF4-FFF2-40B4-BE49-F238E27FC236}">
                      <a16:creationId xmlns:a16="http://schemas.microsoft.com/office/drawing/2014/main" id="{437B2761-097C-4E61-AA9F-21F60C943309}"/>
                    </a:ext>
                  </a:extLst>
                </p:cNvPr>
                <p:cNvPicPr/>
                <p:nvPr/>
              </p:nvPicPr>
              <p:blipFill>
                <a:blip r:embed="rId241"/>
                <a:stretch>
                  <a:fillRect/>
                </a:stretch>
              </p:blipFill>
              <p:spPr>
                <a:xfrm>
                  <a:off x="1051498" y="4879279"/>
                  <a:ext cx="141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13" name="Entrada de lápiz 412">
                  <a:extLst>
                    <a:ext uri="{FF2B5EF4-FFF2-40B4-BE49-F238E27FC236}">
                      <a16:creationId xmlns:a16="http://schemas.microsoft.com/office/drawing/2014/main" id="{4E643804-5F4C-4CF8-8778-A34CA2F582A6}"/>
                    </a:ext>
                  </a:extLst>
                </p14:cNvPr>
                <p14:cNvContentPartPr/>
                <p14:nvPr/>
              </p14:nvContentPartPr>
              <p14:xfrm>
                <a:off x="1241218" y="4902679"/>
                <a:ext cx="100440" cy="125640"/>
              </p14:xfrm>
            </p:contentPart>
          </mc:Choice>
          <mc:Fallback xmlns="">
            <p:pic>
              <p:nvPicPr>
                <p:cNvPr id="413" name="Entrada de lápiz 412">
                  <a:extLst>
                    <a:ext uri="{FF2B5EF4-FFF2-40B4-BE49-F238E27FC236}">
                      <a16:creationId xmlns:a16="http://schemas.microsoft.com/office/drawing/2014/main" id="{4E643804-5F4C-4CF8-8778-A34CA2F582A6}"/>
                    </a:ext>
                  </a:extLst>
                </p:cNvPr>
                <p:cNvPicPr/>
                <p:nvPr/>
              </p:nvPicPr>
              <p:blipFill>
                <a:blip r:embed="rId243"/>
                <a:stretch>
                  <a:fillRect/>
                </a:stretch>
              </p:blipFill>
              <p:spPr>
                <a:xfrm>
                  <a:off x="1232578" y="4893679"/>
                  <a:ext cx="1180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14" name="Entrada de lápiz 413">
                  <a:extLst>
                    <a:ext uri="{FF2B5EF4-FFF2-40B4-BE49-F238E27FC236}">
                      <a16:creationId xmlns:a16="http://schemas.microsoft.com/office/drawing/2014/main" id="{A805847F-EC07-4E4D-9CDA-BB3180CA2695}"/>
                    </a:ext>
                  </a:extLst>
                </p14:cNvPr>
                <p14:cNvContentPartPr/>
                <p14:nvPr/>
              </p14:nvContentPartPr>
              <p14:xfrm>
                <a:off x="1262818" y="4970359"/>
                <a:ext cx="56880" cy="20880"/>
              </p14:xfrm>
            </p:contentPart>
          </mc:Choice>
          <mc:Fallback xmlns="">
            <p:pic>
              <p:nvPicPr>
                <p:cNvPr id="414" name="Entrada de lápiz 413">
                  <a:extLst>
                    <a:ext uri="{FF2B5EF4-FFF2-40B4-BE49-F238E27FC236}">
                      <a16:creationId xmlns:a16="http://schemas.microsoft.com/office/drawing/2014/main" id="{A805847F-EC07-4E4D-9CDA-BB3180CA2695}"/>
                    </a:ext>
                  </a:extLst>
                </p:cNvPr>
                <p:cNvPicPr/>
                <p:nvPr/>
              </p:nvPicPr>
              <p:blipFill>
                <a:blip r:embed="rId245"/>
                <a:stretch>
                  <a:fillRect/>
                </a:stretch>
              </p:blipFill>
              <p:spPr>
                <a:xfrm>
                  <a:off x="1253818" y="4961719"/>
                  <a:ext cx="74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15" name="Entrada de lápiz 414">
                  <a:extLst>
                    <a:ext uri="{FF2B5EF4-FFF2-40B4-BE49-F238E27FC236}">
                      <a16:creationId xmlns:a16="http://schemas.microsoft.com/office/drawing/2014/main" id="{C3A69633-4BEF-432E-B42C-94BC71AE44EA}"/>
                    </a:ext>
                  </a:extLst>
                </p14:cNvPr>
                <p14:cNvContentPartPr/>
                <p14:nvPr/>
              </p14:nvContentPartPr>
              <p14:xfrm>
                <a:off x="1257418" y="4919239"/>
                <a:ext cx="76320" cy="29880"/>
              </p14:xfrm>
            </p:contentPart>
          </mc:Choice>
          <mc:Fallback xmlns="">
            <p:pic>
              <p:nvPicPr>
                <p:cNvPr id="415" name="Entrada de lápiz 414">
                  <a:extLst>
                    <a:ext uri="{FF2B5EF4-FFF2-40B4-BE49-F238E27FC236}">
                      <a16:creationId xmlns:a16="http://schemas.microsoft.com/office/drawing/2014/main" id="{C3A69633-4BEF-432E-B42C-94BC71AE44EA}"/>
                    </a:ext>
                  </a:extLst>
                </p:cNvPr>
                <p:cNvPicPr/>
                <p:nvPr/>
              </p:nvPicPr>
              <p:blipFill>
                <a:blip r:embed="rId247"/>
                <a:stretch>
                  <a:fillRect/>
                </a:stretch>
              </p:blipFill>
              <p:spPr>
                <a:xfrm>
                  <a:off x="1248778" y="4910599"/>
                  <a:ext cx="93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16" name="Entrada de lápiz 415">
                  <a:extLst>
                    <a:ext uri="{FF2B5EF4-FFF2-40B4-BE49-F238E27FC236}">
                      <a16:creationId xmlns:a16="http://schemas.microsoft.com/office/drawing/2014/main" id="{79BFED15-D74F-4F48-BDA5-5345B712E8D0}"/>
                    </a:ext>
                  </a:extLst>
                </p14:cNvPr>
                <p14:cNvContentPartPr/>
                <p14:nvPr/>
              </p14:nvContentPartPr>
              <p14:xfrm>
                <a:off x="1551898" y="4874599"/>
                <a:ext cx="104040" cy="13680"/>
              </p14:xfrm>
            </p:contentPart>
          </mc:Choice>
          <mc:Fallback xmlns="">
            <p:pic>
              <p:nvPicPr>
                <p:cNvPr id="416" name="Entrada de lápiz 415">
                  <a:extLst>
                    <a:ext uri="{FF2B5EF4-FFF2-40B4-BE49-F238E27FC236}">
                      <a16:creationId xmlns:a16="http://schemas.microsoft.com/office/drawing/2014/main" id="{79BFED15-D74F-4F48-BDA5-5345B712E8D0}"/>
                    </a:ext>
                  </a:extLst>
                </p:cNvPr>
                <p:cNvPicPr/>
                <p:nvPr/>
              </p:nvPicPr>
              <p:blipFill>
                <a:blip r:embed="rId249"/>
                <a:stretch>
                  <a:fillRect/>
                </a:stretch>
              </p:blipFill>
              <p:spPr>
                <a:xfrm>
                  <a:off x="1543258" y="4865959"/>
                  <a:ext cx="121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17" name="Entrada de lápiz 416">
                  <a:extLst>
                    <a:ext uri="{FF2B5EF4-FFF2-40B4-BE49-F238E27FC236}">
                      <a16:creationId xmlns:a16="http://schemas.microsoft.com/office/drawing/2014/main" id="{4C7403C8-F2F0-42FD-9E4A-DACF03E5EEFE}"/>
                    </a:ext>
                  </a:extLst>
                </p14:cNvPr>
                <p14:cNvContentPartPr/>
                <p14:nvPr/>
              </p14:nvContentPartPr>
              <p14:xfrm>
                <a:off x="1558018" y="4941199"/>
                <a:ext cx="102240" cy="19800"/>
              </p14:xfrm>
            </p:contentPart>
          </mc:Choice>
          <mc:Fallback xmlns="">
            <p:pic>
              <p:nvPicPr>
                <p:cNvPr id="417" name="Entrada de lápiz 416">
                  <a:extLst>
                    <a:ext uri="{FF2B5EF4-FFF2-40B4-BE49-F238E27FC236}">
                      <a16:creationId xmlns:a16="http://schemas.microsoft.com/office/drawing/2014/main" id="{4C7403C8-F2F0-42FD-9E4A-DACF03E5EEFE}"/>
                    </a:ext>
                  </a:extLst>
                </p:cNvPr>
                <p:cNvPicPr/>
                <p:nvPr/>
              </p:nvPicPr>
              <p:blipFill>
                <a:blip r:embed="rId251"/>
                <a:stretch>
                  <a:fillRect/>
                </a:stretch>
              </p:blipFill>
              <p:spPr>
                <a:xfrm>
                  <a:off x="1549018" y="4932199"/>
                  <a:ext cx="119880" cy="37440"/>
                </a:xfrm>
                <a:prstGeom prst="rect">
                  <a:avLst/>
                </a:prstGeom>
              </p:spPr>
            </p:pic>
          </mc:Fallback>
        </mc:AlternateContent>
      </p:grpSp>
      <p:grpSp>
        <p:nvGrpSpPr>
          <p:cNvPr id="422" name="Grupo 421">
            <a:extLst>
              <a:ext uri="{FF2B5EF4-FFF2-40B4-BE49-F238E27FC236}">
                <a16:creationId xmlns:a16="http://schemas.microsoft.com/office/drawing/2014/main" id="{73D23C88-013D-45C4-83A5-12E47B4B6F98}"/>
              </a:ext>
            </a:extLst>
          </p:cNvPr>
          <p:cNvGrpSpPr/>
          <p:nvPr/>
        </p:nvGrpSpPr>
        <p:grpSpPr>
          <a:xfrm>
            <a:off x="651538" y="2037799"/>
            <a:ext cx="954720" cy="288360"/>
            <a:chOff x="651538" y="2037799"/>
            <a:chExt cx="954720" cy="288360"/>
          </a:xfrm>
        </p:grpSpPr>
        <mc:AlternateContent xmlns:mc="http://schemas.openxmlformats.org/markup-compatibility/2006" xmlns:p14="http://schemas.microsoft.com/office/powerpoint/2010/main">
          <mc:Choice Requires="p14">
            <p:contentPart p14:bwMode="auto" r:id="rId252">
              <p14:nvContentPartPr>
                <p14:cNvPr id="406" name="Entrada de lápiz 405">
                  <a:extLst>
                    <a:ext uri="{FF2B5EF4-FFF2-40B4-BE49-F238E27FC236}">
                      <a16:creationId xmlns:a16="http://schemas.microsoft.com/office/drawing/2014/main" id="{7BDFD8D2-CDB6-437B-84BA-94374A509136}"/>
                    </a:ext>
                  </a:extLst>
                </p14:cNvPr>
                <p14:cNvContentPartPr/>
                <p14:nvPr/>
              </p14:nvContentPartPr>
              <p14:xfrm>
                <a:off x="651538" y="2037799"/>
                <a:ext cx="161280" cy="248400"/>
              </p14:xfrm>
            </p:contentPart>
          </mc:Choice>
          <mc:Fallback xmlns="">
            <p:pic>
              <p:nvPicPr>
                <p:cNvPr id="406" name="Entrada de lápiz 405">
                  <a:extLst>
                    <a:ext uri="{FF2B5EF4-FFF2-40B4-BE49-F238E27FC236}">
                      <a16:creationId xmlns:a16="http://schemas.microsoft.com/office/drawing/2014/main" id="{7BDFD8D2-CDB6-437B-84BA-94374A509136}"/>
                    </a:ext>
                  </a:extLst>
                </p:cNvPr>
                <p:cNvPicPr/>
                <p:nvPr/>
              </p:nvPicPr>
              <p:blipFill>
                <a:blip r:embed="rId253"/>
                <a:stretch>
                  <a:fillRect/>
                </a:stretch>
              </p:blipFill>
              <p:spPr>
                <a:xfrm>
                  <a:off x="642538" y="2028799"/>
                  <a:ext cx="178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07" name="Entrada de lápiz 406">
                  <a:extLst>
                    <a:ext uri="{FF2B5EF4-FFF2-40B4-BE49-F238E27FC236}">
                      <a16:creationId xmlns:a16="http://schemas.microsoft.com/office/drawing/2014/main" id="{A82C6D3B-850C-4712-AA98-A2D97CFD62DC}"/>
                    </a:ext>
                  </a:extLst>
                </p14:cNvPr>
                <p14:cNvContentPartPr/>
                <p14:nvPr/>
              </p14:nvContentPartPr>
              <p14:xfrm>
                <a:off x="844858" y="2212399"/>
                <a:ext cx="149400" cy="112320"/>
              </p14:xfrm>
            </p:contentPart>
          </mc:Choice>
          <mc:Fallback xmlns="">
            <p:pic>
              <p:nvPicPr>
                <p:cNvPr id="407" name="Entrada de lápiz 406">
                  <a:extLst>
                    <a:ext uri="{FF2B5EF4-FFF2-40B4-BE49-F238E27FC236}">
                      <a16:creationId xmlns:a16="http://schemas.microsoft.com/office/drawing/2014/main" id="{A82C6D3B-850C-4712-AA98-A2D97CFD62DC}"/>
                    </a:ext>
                  </a:extLst>
                </p:cNvPr>
                <p:cNvPicPr/>
                <p:nvPr/>
              </p:nvPicPr>
              <p:blipFill>
                <a:blip r:embed="rId255"/>
                <a:stretch>
                  <a:fillRect/>
                </a:stretch>
              </p:blipFill>
              <p:spPr>
                <a:xfrm>
                  <a:off x="835858" y="2203399"/>
                  <a:ext cx="167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08" name="Entrada de lápiz 407">
                  <a:extLst>
                    <a:ext uri="{FF2B5EF4-FFF2-40B4-BE49-F238E27FC236}">
                      <a16:creationId xmlns:a16="http://schemas.microsoft.com/office/drawing/2014/main" id="{9A1D9602-9A4D-4DB7-B21D-F9848060A43C}"/>
                    </a:ext>
                  </a:extLst>
                </p14:cNvPr>
                <p14:cNvContentPartPr/>
                <p14:nvPr/>
              </p14:nvContentPartPr>
              <p14:xfrm>
                <a:off x="1063378" y="2214199"/>
                <a:ext cx="140400" cy="111960"/>
              </p14:xfrm>
            </p:contentPart>
          </mc:Choice>
          <mc:Fallback xmlns="">
            <p:pic>
              <p:nvPicPr>
                <p:cNvPr id="408" name="Entrada de lápiz 407">
                  <a:extLst>
                    <a:ext uri="{FF2B5EF4-FFF2-40B4-BE49-F238E27FC236}">
                      <a16:creationId xmlns:a16="http://schemas.microsoft.com/office/drawing/2014/main" id="{9A1D9602-9A4D-4DB7-B21D-F9848060A43C}"/>
                    </a:ext>
                  </a:extLst>
                </p:cNvPr>
                <p:cNvPicPr/>
                <p:nvPr/>
              </p:nvPicPr>
              <p:blipFill>
                <a:blip r:embed="rId257"/>
                <a:stretch>
                  <a:fillRect/>
                </a:stretch>
              </p:blipFill>
              <p:spPr>
                <a:xfrm>
                  <a:off x="1054738" y="2205199"/>
                  <a:ext cx="1580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09" name="Entrada de lápiz 408">
                  <a:extLst>
                    <a:ext uri="{FF2B5EF4-FFF2-40B4-BE49-F238E27FC236}">
                      <a16:creationId xmlns:a16="http://schemas.microsoft.com/office/drawing/2014/main" id="{B082C263-D92A-4A83-927C-483B196C061E}"/>
                    </a:ext>
                  </a:extLst>
                </p14:cNvPr>
                <p14:cNvContentPartPr/>
                <p14:nvPr/>
              </p14:nvContentPartPr>
              <p14:xfrm>
                <a:off x="1081378" y="2274679"/>
                <a:ext cx="79560" cy="13680"/>
              </p14:xfrm>
            </p:contentPart>
          </mc:Choice>
          <mc:Fallback xmlns="">
            <p:pic>
              <p:nvPicPr>
                <p:cNvPr id="409" name="Entrada de lápiz 408">
                  <a:extLst>
                    <a:ext uri="{FF2B5EF4-FFF2-40B4-BE49-F238E27FC236}">
                      <a16:creationId xmlns:a16="http://schemas.microsoft.com/office/drawing/2014/main" id="{B082C263-D92A-4A83-927C-483B196C061E}"/>
                    </a:ext>
                  </a:extLst>
                </p:cNvPr>
                <p:cNvPicPr/>
                <p:nvPr/>
              </p:nvPicPr>
              <p:blipFill>
                <a:blip r:embed="rId259"/>
                <a:stretch>
                  <a:fillRect/>
                </a:stretch>
              </p:blipFill>
              <p:spPr>
                <a:xfrm>
                  <a:off x="1072378" y="2266039"/>
                  <a:ext cx="97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0" name="Entrada de lápiz 409">
                  <a:extLst>
                    <a:ext uri="{FF2B5EF4-FFF2-40B4-BE49-F238E27FC236}">
                      <a16:creationId xmlns:a16="http://schemas.microsoft.com/office/drawing/2014/main" id="{F40EFD1A-196D-48FE-8343-963989309A33}"/>
                    </a:ext>
                  </a:extLst>
                </p14:cNvPr>
                <p14:cNvContentPartPr/>
                <p14:nvPr/>
              </p14:nvContentPartPr>
              <p14:xfrm>
                <a:off x="1056178" y="2182879"/>
                <a:ext cx="162720" cy="39240"/>
              </p14:xfrm>
            </p:contentPart>
          </mc:Choice>
          <mc:Fallback xmlns="">
            <p:pic>
              <p:nvPicPr>
                <p:cNvPr id="410" name="Entrada de lápiz 409">
                  <a:extLst>
                    <a:ext uri="{FF2B5EF4-FFF2-40B4-BE49-F238E27FC236}">
                      <a16:creationId xmlns:a16="http://schemas.microsoft.com/office/drawing/2014/main" id="{F40EFD1A-196D-48FE-8343-963989309A33}"/>
                    </a:ext>
                  </a:extLst>
                </p:cNvPr>
                <p:cNvPicPr/>
                <p:nvPr/>
              </p:nvPicPr>
              <p:blipFill>
                <a:blip r:embed="rId261"/>
                <a:stretch>
                  <a:fillRect/>
                </a:stretch>
              </p:blipFill>
              <p:spPr>
                <a:xfrm>
                  <a:off x="1047178" y="2174239"/>
                  <a:ext cx="180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18" name="Entrada de lápiz 417">
                  <a:extLst>
                    <a:ext uri="{FF2B5EF4-FFF2-40B4-BE49-F238E27FC236}">
                      <a16:creationId xmlns:a16="http://schemas.microsoft.com/office/drawing/2014/main" id="{78125067-4104-4F74-B58E-4F5197401B66}"/>
                    </a:ext>
                  </a:extLst>
                </p14:cNvPr>
                <p14:cNvContentPartPr/>
                <p14:nvPr/>
              </p14:nvContentPartPr>
              <p14:xfrm>
                <a:off x="1430578" y="2132479"/>
                <a:ext cx="106920" cy="20880"/>
              </p14:xfrm>
            </p:contentPart>
          </mc:Choice>
          <mc:Fallback xmlns="">
            <p:pic>
              <p:nvPicPr>
                <p:cNvPr id="418" name="Entrada de lápiz 417">
                  <a:extLst>
                    <a:ext uri="{FF2B5EF4-FFF2-40B4-BE49-F238E27FC236}">
                      <a16:creationId xmlns:a16="http://schemas.microsoft.com/office/drawing/2014/main" id="{78125067-4104-4F74-B58E-4F5197401B66}"/>
                    </a:ext>
                  </a:extLst>
                </p:cNvPr>
                <p:cNvPicPr/>
                <p:nvPr/>
              </p:nvPicPr>
              <p:blipFill>
                <a:blip r:embed="rId263"/>
                <a:stretch>
                  <a:fillRect/>
                </a:stretch>
              </p:blipFill>
              <p:spPr>
                <a:xfrm>
                  <a:off x="1421938" y="2123479"/>
                  <a:ext cx="124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19" name="Entrada de lápiz 418">
                  <a:extLst>
                    <a:ext uri="{FF2B5EF4-FFF2-40B4-BE49-F238E27FC236}">
                      <a16:creationId xmlns:a16="http://schemas.microsoft.com/office/drawing/2014/main" id="{4AE39708-B969-41E6-BD4D-9E009BAD5154}"/>
                    </a:ext>
                  </a:extLst>
                </p14:cNvPr>
                <p14:cNvContentPartPr/>
                <p14:nvPr/>
              </p14:nvContentPartPr>
              <p14:xfrm>
                <a:off x="1468018" y="2212759"/>
                <a:ext cx="138240" cy="26640"/>
              </p14:xfrm>
            </p:contentPart>
          </mc:Choice>
          <mc:Fallback xmlns="">
            <p:pic>
              <p:nvPicPr>
                <p:cNvPr id="419" name="Entrada de lápiz 418">
                  <a:extLst>
                    <a:ext uri="{FF2B5EF4-FFF2-40B4-BE49-F238E27FC236}">
                      <a16:creationId xmlns:a16="http://schemas.microsoft.com/office/drawing/2014/main" id="{4AE39708-B969-41E6-BD4D-9E009BAD5154}"/>
                    </a:ext>
                  </a:extLst>
                </p:cNvPr>
                <p:cNvPicPr/>
                <p:nvPr/>
              </p:nvPicPr>
              <p:blipFill>
                <a:blip r:embed="rId265"/>
                <a:stretch>
                  <a:fillRect/>
                </a:stretch>
              </p:blipFill>
              <p:spPr>
                <a:xfrm>
                  <a:off x="1459018" y="2204119"/>
                  <a:ext cx="155880" cy="44280"/>
                </a:xfrm>
                <a:prstGeom prst="rect">
                  <a:avLst/>
                </a:prstGeom>
              </p:spPr>
            </p:pic>
          </mc:Fallback>
        </mc:AlternateContent>
      </p:grpSp>
      <p:grpSp>
        <p:nvGrpSpPr>
          <p:cNvPr id="426" name="Grupo 425">
            <a:extLst>
              <a:ext uri="{FF2B5EF4-FFF2-40B4-BE49-F238E27FC236}">
                <a16:creationId xmlns:a16="http://schemas.microsoft.com/office/drawing/2014/main" id="{44FC5D00-B263-40C3-8AA5-0A7E7ED3115A}"/>
              </a:ext>
            </a:extLst>
          </p:cNvPr>
          <p:cNvGrpSpPr/>
          <p:nvPr/>
        </p:nvGrpSpPr>
        <p:grpSpPr>
          <a:xfrm>
            <a:off x="1878058" y="2021599"/>
            <a:ext cx="496800" cy="182160"/>
            <a:chOff x="1878058" y="2021599"/>
            <a:chExt cx="496800" cy="182160"/>
          </a:xfrm>
        </p:grpSpPr>
        <mc:AlternateContent xmlns:mc="http://schemas.openxmlformats.org/markup-compatibility/2006" xmlns:p14="http://schemas.microsoft.com/office/powerpoint/2010/main">
          <mc:Choice Requires="p14">
            <p:contentPart p14:bwMode="auto" r:id="rId266">
              <p14:nvContentPartPr>
                <p14:cNvPr id="423" name="Entrada de lápiz 422">
                  <a:extLst>
                    <a:ext uri="{FF2B5EF4-FFF2-40B4-BE49-F238E27FC236}">
                      <a16:creationId xmlns:a16="http://schemas.microsoft.com/office/drawing/2014/main" id="{A834BB88-01A5-4CDA-81CA-1DE1B0F23C40}"/>
                    </a:ext>
                  </a:extLst>
                </p14:cNvPr>
                <p14:cNvContentPartPr/>
                <p14:nvPr/>
              </p14:nvContentPartPr>
              <p14:xfrm>
                <a:off x="1878058" y="2021599"/>
                <a:ext cx="26280" cy="140040"/>
              </p14:xfrm>
            </p:contentPart>
          </mc:Choice>
          <mc:Fallback xmlns="">
            <p:pic>
              <p:nvPicPr>
                <p:cNvPr id="423" name="Entrada de lápiz 422">
                  <a:extLst>
                    <a:ext uri="{FF2B5EF4-FFF2-40B4-BE49-F238E27FC236}">
                      <a16:creationId xmlns:a16="http://schemas.microsoft.com/office/drawing/2014/main" id="{A834BB88-01A5-4CDA-81CA-1DE1B0F23C40}"/>
                    </a:ext>
                  </a:extLst>
                </p:cNvPr>
                <p:cNvPicPr/>
                <p:nvPr/>
              </p:nvPicPr>
              <p:blipFill>
                <a:blip r:embed="rId267"/>
                <a:stretch>
                  <a:fillRect/>
                </a:stretch>
              </p:blipFill>
              <p:spPr>
                <a:xfrm>
                  <a:off x="1869058" y="2012959"/>
                  <a:ext cx="43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24" name="Entrada de lápiz 423">
                  <a:extLst>
                    <a:ext uri="{FF2B5EF4-FFF2-40B4-BE49-F238E27FC236}">
                      <a16:creationId xmlns:a16="http://schemas.microsoft.com/office/drawing/2014/main" id="{47F317A0-C245-48F9-88AB-004CBF163CC9}"/>
                    </a:ext>
                  </a:extLst>
                </p14:cNvPr>
                <p14:cNvContentPartPr/>
                <p14:nvPr/>
              </p14:nvContentPartPr>
              <p14:xfrm>
                <a:off x="1966978" y="2043919"/>
                <a:ext cx="162000" cy="159840"/>
              </p14:xfrm>
            </p:contentPart>
          </mc:Choice>
          <mc:Fallback xmlns="">
            <p:pic>
              <p:nvPicPr>
                <p:cNvPr id="424" name="Entrada de lápiz 423">
                  <a:extLst>
                    <a:ext uri="{FF2B5EF4-FFF2-40B4-BE49-F238E27FC236}">
                      <a16:creationId xmlns:a16="http://schemas.microsoft.com/office/drawing/2014/main" id="{47F317A0-C245-48F9-88AB-004CBF163CC9}"/>
                    </a:ext>
                  </a:extLst>
                </p:cNvPr>
                <p:cNvPicPr/>
                <p:nvPr/>
              </p:nvPicPr>
              <p:blipFill>
                <a:blip r:embed="rId269"/>
                <a:stretch>
                  <a:fillRect/>
                </a:stretch>
              </p:blipFill>
              <p:spPr>
                <a:xfrm>
                  <a:off x="1957978" y="2034919"/>
                  <a:ext cx="179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25" name="Entrada de lápiz 424">
                  <a:extLst>
                    <a:ext uri="{FF2B5EF4-FFF2-40B4-BE49-F238E27FC236}">
                      <a16:creationId xmlns:a16="http://schemas.microsoft.com/office/drawing/2014/main" id="{1C75ADB3-320B-44A1-BA52-9D1A5E25B8A6}"/>
                    </a:ext>
                  </a:extLst>
                </p14:cNvPr>
                <p14:cNvContentPartPr/>
                <p14:nvPr/>
              </p14:nvContentPartPr>
              <p14:xfrm>
                <a:off x="2244538" y="2115919"/>
                <a:ext cx="130320" cy="17280"/>
              </p14:xfrm>
            </p:contentPart>
          </mc:Choice>
          <mc:Fallback xmlns="">
            <p:pic>
              <p:nvPicPr>
                <p:cNvPr id="425" name="Entrada de lápiz 424">
                  <a:extLst>
                    <a:ext uri="{FF2B5EF4-FFF2-40B4-BE49-F238E27FC236}">
                      <a16:creationId xmlns:a16="http://schemas.microsoft.com/office/drawing/2014/main" id="{1C75ADB3-320B-44A1-BA52-9D1A5E25B8A6}"/>
                    </a:ext>
                  </a:extLst>
                </p:cNvPr>
                <p:cNvPicPr/>
                <p:nvPr/>
              </p:nvPicPr>
              <p:blipFill>
                <a:blip r:embed="rId271"/>
                <a:stretch>
                  <a:fillRect/>
                </a:stretch>
              </p:blipFill>
              <p:spPr>
                <a:xfrm>
                  <a:off x="2235898" y="2106919"/>
                  <a:ext cx="147960" cy="34920"/>
                </a:xfrm>
                <a:prstGeom prst="rect">
                  <a:avLst/>
                </a:prstGeom>
              </p:spPr>
            </p:pic>
          </mc:Fallback>
        </mc:AlternateContent>
      </p:grpSp>
      <p:grpSp>
        <p:nvGrpSpPr>
          <p:cNvPr id="454" name="Grupo 453">
            <a:extLst>
              <a:ext uri="{FF2B5EF4-FFF2-40B4-BE49-F238E27FC236}">
                <a16:creationId xmlns:a16="http://schemas.microsoft.com/office/drawing/2014/main" id="{3A3ECF04-0295-4512-870D-F27BC6FCD62C}"/>
              </a:ext>
            </a:extLst>
          </p:cNvPr>
          <p:cNvGrpSpPr/>
          <p:nvPr/>
        </p:nvGrpSpPr>
        <p:grpSpPr>
          <a:xfrm>
            <a:off x="1909738" y="4741399"/>
            <a:ext cx="2378880" cy="241920"/>
            <a:chOff x="1909738" y="4741399"/>
            <a:chExt cx="2378880" cy="241920"/>
          </a:xfrm>
        </p:grpSpPr>
        <mc:AlternateContent xmlns:mc="http://schemas.openxmlformats.org/markup-compatibility/2006" xmlns:p14="http://schemas.microsoft.com/office/powerpoint/2010/main">
          <mc:Choice Requires="p14">
            <p:contentPart p14:bwMode="auto" r:id="rId272">
              <p14:nvContentPartPr>
                <p14:cNvPr id="441" name="Entrada de lápiz 440">
                  <a:extLst>
                    <a:ext uri="{FF2B5EF4-FFF2-40B4-BE49-F238E27FC236}">
                      <a16:creationId xmlns:a16="http://schemas.microsoft.com/office/drawing/2014/main" id="{328D4444-C300-4FBC-AF2D-171308FAFB2D}"/>
                    </a:ext>
                  </a:extLst>
                </p14:cNvPr>
                <p14:cNvContentPartPr/>
                <p14:nvPr/>
              </p14:nvContentPartPr>
              <p14:xfrm>
                <a:off x="1909738" y="4782439"/>
                <a:ext cx="153000" cy="192240"/>
              </p14:xfrm>
            </p:contentPart>
          </mc:Choice>
          <mc:Fallback xmlns="">
            <p:pic>
              <p:nvPicPr>
                <p:cNvPr id="441" name="Entrada de lápiz 440">
                  <a:extLst>
                    <a:ext uri="{FF2B5EF4-FFF2-40B4-BE49-F238E27FC236}">
                      <a16:creationId xmlns:a16="http://schemas.microsoft.com/office/drawing/2014/main" id="{328D4444-C300-4FBC-AF2D-171308FAFB2D}"/>
                    </a:ext>
                  </a:extLst>
                </p:cNvPr>
                <p:cNvPicPr/>
                <p:nvPr/>
              </p:nvPicPr>
              <p:blipFill>
                <a:blip r:embed="rId273"/>
                <a:stretch>
                  <a:fillRect/>
                </a:stretch>
              </p:blipFill>
              <p:spPr>
                <a:xfrm>
                  <a:off x="1901098" y="4773799"/>
                  <a:ext cx="170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42" name="Entrada de lápiz 441">
                  <a:extLst>
                    <a:ext uri="{FF2B5EF4-FFF2-40B4-BE49-F238E27FC236}">
                      <a16:creationId xmlns:a16="http://schemas.microsoft.com/office/drawing/2014/main" id="{14EB8280-FC39-4FE7-A006-D9669FE49609}"/>
                    </a:ext>
                  </a:extLst>
                </p14:cNvPr>
                <p14:cNvContentPartPr/>
                <p14:nvPr/>
              </p14:nvContentPartPr>
              <p14:xfrm>
                <a:off x="2199538" y="4788559"/>
                <a:ext cx="108720" cy="182160"/>
              </p14:xfrm>
            </p:contentPart>
          </mc:Choice>
          <mc:Fallback xmlns="">
            <p:pic>
              <p:nvPicPr>
                <p:cNvPr id="442" name="Entrada de lápiz 441">
                  <a:extLst>
                    <a:ext uri="{FF2B5EF4-FFF2-40B4-BE49-F238E27FC236}">
                      <a16:creationId xmlns:a16="http://schemas.microsoft.com/office/drawing/2014/main" id="{14EB8280-FC39-4FE7-A006-D9669FE49609}"/>
                    </a:ext>
                  </a:extLst>
                </p:cNvPr>
                <p:cNvPicPr/>
                <p:nvPr/>
              </p:nvPicPr>
              <p:blipFill>
                <a:blip r:embed="rId275"/>
                <a:stretch>
                  <a:fillRect/>
                </a:stretch>
              </p:blipFill>
              <p:spPr>
                <a:xfrm>
                  <a:off x="2190898" y="4779919"/>
                  <a:ext cx="126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43" name="Entrada de lápiz 442">
                  <a:extLst>
                    <a:ext uri="{FF2B5EF4-FFF2-40B4-BE49-F238E27FC236}">
                      <a16:creationId xmlns:a16="http://schemas.microsoft.com/office/drawing/2014/main" id="{9638C069-A17C-4E5A-930E-EDF7EBBAC1EE}"/>
                    </a:ext>
                  </a:extLst>
                </p14:cNvPr>
                <p14:cNvContentPartPr/>
                <p14:nvPr/>
              </p14:nvContentPartPr>
              <p14:xfrm>
                <a:off x="2458018" y="4893319"/>
                <a:ext cx="138240" cy="23040"/>
              </p14:xfrm>
            </p:contentPart>
          </mc:Choice>
          <mc:Fallback xmlns="">
            <p:pic>
              <p:nvPicPr>
                <p:cNvPr id="443" name="Entrada de lápiz 442">
                  <a:extLst>
                    <a:ext uri="{FF2B5EF4-FFF2-40B4-BE49-F238E27FC236}">
                      <a16:creationId xmlns:a16="http://schemas.microsoft.com/office/drawing/2014/main" id="{9638C069-A17C-4E5A-930E-EDF7EBBAC1EE}"/>
                    </a:ext>
                  </a:extLst>
                </p:cNvPr>
                <p:cNvPicPr/>
                <p:nvPr/>
              </p:nvPicPr>
              <p:blipFill>
                <a:blip r:embed="rId277"/>
                <a:stretch>
                  <a:fillRect/>
                </a:stretch>
              </p:blipFill>
              <p:spPr>
                <a:xfrm>
                  <a:off x="2449018" y="4884319"/>
                  <a:ext cx="155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52" name="Entrada de lápiz 451">
                  <a:extLst>
                    <a:ext uri="{FF2B5EF4-FFF2-40B4-BE49-F238E27FC236}">
                      <a16:creationId xmlns:a16="http://schemas.microsoft.com/office/drawing/2014/main" id="{20249EB2-690E-4418-B591-2F1AA28B347C}"/>
                    </a:ext>
                  </a:extLst>
                </p14:cNvPr>
                <p14:cNvContentPartPr/>
                <p14:nvPr/>
              </p14:nvContentPartPr>
              <p14:xfrm>
                <a:off x="3963898" y="4917439"/>
                <a:ext cx="50040" cy="26640"/>
              </p14:xfrm>
            </p:contentPart>
          </mc:Choice>
          <mc:Fallback xmlns="">
            <p:pic>
              <p:nvPicPr>
                <p:cNvPr id="452" name="Entrada de lápiz 451">
                  <a:extLst>
                    <a:ext uri="{FF2B5EF4-FFF2-40B4-BE49-F238E27FC236}">
                      <a16:creationId xmlns:a16="http://schemas.microsoft.com/office/drawing/2014/main" id="{20249EB2-690E-4418-B591-2F1AA28B347C}"/>
                    </a:ext>
                  </a:extLst>
                </p:cNvPr>
                <p:cNvPicPr/>
                <p:nvPr/>
              </p:nvPicPr>
              <p:blipFill>
                <a:blip r:embed="rId279"/>
                <a:stretch>
                  <a:fillRect/>
                </a:stretch>
              </p:blipFill>
              <p:spPr>
                <a:xfrm>
                  <a:off x="3955258" y="4908799"/>
                  <a:ext cx="67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53" name="Entrada de lápiz 452">
                  <a:extLst>
                    <a:ext uri="{FF2B5EF4-FFF2-40B4-BE49-F238E27FC236}">
                      <a16:creationId xmlns:a16="http://schemas.microsoft.com/office/drawing/2014/main" id="{189F55F7-1531-4064-9460-A87990CCF3F6}"/>
                    </a:ext>
                  </a:extLst>
                </p14:cNvPr>
                <p14:cNvContentPartPr/>
                <p14:nvPr/>
              </p14:nvContentPartPr>
              <p14:xfrm>
                <a:off x="4169458" y="4741399"/>
                <a:ext cx="119160" cy="241920"/>
              </p14:xfrm>
            </p:contentPart>
          </mc:Choice>
          <mc:Fallback xmlns="">
            <p:pic>
              <p:nvPicPr>
                <p:cNvPr id="453" name="Entrada de lápiz 452">
                  <a:extLst>
                    <a:ext uri="{FF2B5EF4-FFF2-40B4-BE49-F238E27FC236}">
                      <a16:creationId xmlns:a16="http://schemas.microsoft.com/office/drawing/2014/main" id="{189F55F7-1531-4064-9460-A87990CCF3F6}"/>
                    </a:ext>
                  </a:extLst>
                </p:cNvPr>
                <p:cNvPicPr/>
                <p:nvPr/>
              </p:nvPicPr>
              <p:blipFill>
                <a:blip r:embed="rId281"/>
                <a:stretch>
                  <a:fillRect/>
                </a:stretch>
              </p:blipFill>
              <p:spPr>
                <a:xfrm>
                  <a:off x="4160818" y="4732759"/>
                  <a:ext cx="136800" cy="259560"/>
                </a:xfrm>
                <a:prstGeom prst="rect">
                  <a:avLst/>
                </a:prstGeom>
              </p:spPr>
            </p:pic>
          </mc:Fallback>
        </mc:AlternateContent>
      </p:grpSp>
      <p:grpSp>
        <p:nvGrpSpPr>
          <p:cNvPr id="475" name="Grupo 474">
            <a:extLst>
              <a:ext uri="{FF2B5EF4-FFF2-40B4-BE49-F238E27FC236}">
                <a16:creationId xmlns:a16="http://schemas.microsoft.com/office/drawing/2014/main" id="{7CBA9B3D-5492-482C-9F4C-3BE45F15086F}"/>
              </a:ext>
            </a:extLst>
          </p:cNvPr>
          <p:cNvGrpSpPr/>
          <p:nvPr/>
        </p:nvGrpSpPr>
        <p:grpSpPr>
          <a:xfrm>
            <a:off x="4808098" y="1979119"/>
            <a:ext cx="1186200" cy="147960"/>
            <a:chOff x="4808098" y="1979119"/>
            <a:chExt cx="1186200" cy="147960"/>
          </a:xfrm>
        </p:grpSpPr>
        <mc:AlternateContent xmlns:mc="http://schemas.openxmlformats.org/markup-compatibility/2006" xmlns:p14="http://schemas.microsoft.com/office/powerpoint/2010/main">
          <mc:Choice Requires="p14">
            <p:contentPart p14:bwMode="auto" r:id="rId282">
              <p14:nvContentPartPr>
                <p14:cNvPr id="455" name="Entrada de lápiz 454">
                  <a:extLst>
                    <a:ext uri="{FF2B5EF4-FFF2-40B4-BE49-F238E27FC236}">
                      <a16:creationId xmlns:a16="http://schemas.microsoft.com/office/drawing/2014/main" id="{A198EA10-AA8B-4227-A954-1D4FC1F08331}"/>
                    </a:ext>
                  </a:extLst>
                </p14:cNvPr>
                <p14:cNvContentPartPr/>
                <p14:nvPr/>
              </p14:nvContentPartPr>
              <p14:xfrm>
                <a:off x="4808098" y="2013319"/>
                <a:ext cx="10080" cy="112680"/>
              </p14:xfrm>
            </p:contentPart>
          </mc:Choice>
          <mc:Fallback xmlns="">
            <p:pic>
              <p:nvPicPr>
                <p:cNvPr id="455" name="Entrada de lápiz 454">
                  <a:extLst>
                    <a:ext uri="{FF2B5EF4-FFF2-40B4-BE49-F238E27FC236}">
                      <a16:creationId xmlns:a16="http://schemas.microsoft.com/office/drawing/2014/main" id="{A198EA10-AA8B-4227-A954-1D4FC1F08331}"/>
                    </a:ext>
                  </a:extLst>
                </p:cNvPr>
                <p:cNvPicPr/>
                <p:nvPr/>
              </p:nvPicPr>
              <p:blipFill>
                <a:blip r:embed="rId283"/>
                <a:stretch>
                  <a:fillRect/>
                </a:stretch>
              </p:blipFill>
              <p:spPr>
                <a:xfrm>
                  <a:off x="4799098" y="2004679"/>
                  <a:ext cx="27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56" name="Entrada de lápiz 455">
                  <a:extLst>
                    <a:ext uri="{FF2B5EF4-FFF2-40B4-BE49-F238E27FC236}">
                      <a16:creationId xmlns:a16="http://schemas.microsoft.com/office/drawing/2014/main" id="{8DC221C9-5E10-4EED-9B75-B4B7359A7AB5}"/>
                    </a:ext>
                  </a:extLst>
                </p14:cNvPr>
                <p14:cNvContentPartPr/>
                <p14:nvPr/>
              </p14:nvContentPartPr>
              <p14:xfrm>
                <a:off x="4884418" y="2036359"/>
                <a:ext cx="101520" cy="90720"/>
              </p14:xfrm>
            </p:contentPart>
          </mc:Choice>
          <mc:Fallback xmlns="">
            <p:pic>
              <p:nvPicPr>
                <p:cNvPr id="456" name="Entrada de lápiz 455">
                  <a:extLst>
                    <a:ext uri="{FF2B5EF4-FFF2-40B4-BE49-F238E27FC236}">
                      <a16:creationId xmlns:a16="http://schemas.microsoft.com/office/drawing/2014/main" id="{8DC221C9-5E10-4EED-9B75-B4B7359A7AB5}"/>
                    </a:ext>
                  </a:extLst>
                </p:cNvPr>
                <p:cNvPicPr/>
                <p:nvPr/>
              </p:nvPicPr>
              <p:blipFill>
                <a:blip r:embed="rId285"/>
                <a:stretch>
                  <a:fillRect/>
                </a:stretch>
              </p:blipFill>
              <p:spPr>
                <a:xfrm>
                  <a:off x="4875778" y="2027359"/>
                  <a:ext cx="119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57" name="Entrada de lápiz 456">
                  <a:extLst>
                    <a:ext uri="{FF2B5EF4-FFF2-40B4-BE49-F238E27FC236}">
                      <a16:creationId xmlns:a16="http://schemas.microsoft.com/office/drawing/2014/main" id="{0EA40D9A-6E99-448A-A205-5966F4C3B30E}"/>
                    </a:ext>
                  </a:extLst>
                </p14:cNvPr>
                <p14:cNvContentPartPr/>
                <p14:nvPr/>
              </p14:nvContentPartPr>
              <p14:xfrm>
                <a:off x="5029858" y="2020879"/>
                <a:ext cx="111960" cy="86760"/>
              </p14:xfrm>
            </p:contentPart>
          </mc:Choice>
          <mc:Fallback xmlns="">
            <p:pic>
              <p:nvPicPr>
                <p:cNvPr id="457" name="Entrada de lápiz 456">
                  <a:extLst>
                    <a:ext uri="{FF2B5EF4-FFF2-40B4-BE49-F238E27FC236}">
                      <a16:creationId xmlns:a16="http://schemas.microsoft.com/office/drawing/2014/main" id="{0EA40D9A-6E99-448A-A205-5966F4C3B30E}"/>
                    </a:ext>
                  </a:extLst>
                </p:cNvPr>
                <p:cNvPicPr/>
                <p:nvPr/>
              </p:nvPicPr>
              <p:blipFill>
                <a:blip r:embed="rId287"/>
                <a:stretch>
                  <a:fillRect/>
                </a:stretch>
              </p:blipFill>
              <p:spPr>
                <a:xfrm>
                  <a:off x="5020858" y="2011879"/>
                  <a:ext cx="129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58" name="Entrada de lápiz 457">
                  <a:extLst>
                    <a:ext uri="{FF2B5EF4-FFF2-40B4-BE49-F238E27FC236}">
                      <a16:creationId xmlns:a16="http://schemas.microsoft.com/office/drawing/2014/main" id="{A2D3F939-BCC8-45DB-82C6-FC2A1865E585}"/>
                    </a:ext>
                  </a:extLst>
                </p14:cNvPr>
                <p14:cNvContentPartPr/>
                <p14:nvPr/>
              </p14:nvContentPartPr>
              <p14:xfrm>
                <a:off x="5298058" y="2055799"/>
                <a:ext cx="27360" cy="20880"/>
              </p14:xfrm>
            </p:contentPart>
          </mc:Choice>
          <mc:Fallback xmlns="">
            <p:pic>
              <p:nvPicPr>
                <p:cNvPr id="458" name="Entrada de lápiz 457">
                  <a:extLst>
                    <a:ext uri="{FF2B5EF4-FFF2-40B4-BE49-F238E27FC236}">
                      <a16:creationId xmlns:a16="http://schemas.microsoft.com/office/drawing/2014/main" id="{A2D3F939-BCC8-45DB-82C6-FC2A1865E585}"/>
                    </a:ext>
                  </a:extLst>
                </p:cNvPr>
                <p:cNvPicPr/>
                <p:nvPr/>
              </p:nvPicPr>
              <p:blipFill>
                <a:blip r:embed="rId289"/>
                <a:stretch>
                  <a:fillRect/>
                </a:stretch>
              </p:blipFill>
              <p:spPr>
                <a:xfrm>
                  <a:off x="5289418" y="2047159"/>
                  <a:ext cx="45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59" name="Entrada de lápiz 458">
                  <a:extLst>
                    <a:ext uri="{FF2B5EF4-FFF2-40B4-BE49-F238E27FC236}">
                      <a16:creationId xmlns:a16="http://schemas.microsoft.com/office/drawing/2014/main" id="{E8588BF7-EB8A-4849-AE0B-833904F86EF2}"/>
                    </a:ext>
                  </a:extLst>
                </p14:cNvPr>
                <p14:cNvContentPartPr/>
                <p14:nvPr/>
              </p14:nvContentPartPr>
              <p14:xfrm>
                <a:off x="5395978" y="1996399"/>
                <a:ext cx="67320" cy="107640"/>
              </p14:xfrm>
            </p:contentPart>
          </mc:Choice>
          <mc:Fallback xmlns="">
            <p:pic>
              <p:nvPicPr>
                <p:cNvPr id="459" name="Entrada de lápiz 458">
                  <a:extLst>
                    <a:ext uri="{FF2B5EF4-FFF2-40B4-BE49-F238E27FC236}">
                      <a16:creationId xmlns:a16="http://schemas.microsoft.com/office/drawing/2014/main" id="{E8588BF7-EB8A-4849-AE0B-833904F86EF2}"/>
                    </a:ext>
                  </a:extLst>
                </p:cNvPr>
                <p:cNvPicPr/>
                <p:nvPr/>
              </p:nvPicPr>
              <p:blipFill>
                <a:blip r:embed="rId291"/>
                <a:stretch>
                  <a:fillRect/>
                </a:stretch>
              </p:blipFill>
              <p:spPr>
                <a:xfrm>
                  <a:off x="5387338" y="1987399"/>
                  <a:ext cx="84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60" name="Entrada de lápiz 459">
                  <a:extLst>
                    <a:ext uri="{FF2B5EF4-FFF2-40B4-BE49-F238E27FC236}">
                      <a16:creationId xmlns:a16="http://schemas.microsoft.com/office/drawing/2014/main" id="{1E9EDFCF-DAFD-4E12-BD06-5F52B5BDD869}"/>
                    </a:ext>
                  </a:extLst>
                </p14:cNvPr>
                <p14:cNvContentPartPr/>
                <p14:nvPr/>
              </p14:nvContentPartPr>
              <p14:xfrm>
                <a:off x="5578138" y="1979119"/>
                <a:ext cx="170280" cy="103320"/>
              </p14:xfrm>
            </p:contentPart>
          </mc:Choice>
          <mc:Fallback xmlns="">
            <p:pic>
              <p:nvPicPr>
                <p:cNvPr id="460" name="Entrada de lápiz 459">
                  <a:extLst>
                    <a:ext uri="{FF2B5EF4-FFF2-40B4-BE49-F238E27FC236}">
                      <a16:creationId xmlns:a16="http://schemas.microsoft.com/office/drawing/2014/main" id="{1E9EDFCF-DAFD-4E12-BD06-5F52B5BDD869}"/>
                    </a:ext>
                  </a:extLst>
                </p:cNvPr>
                <p:cNvPicPr/>
                <p:nvPr/>
              </p:nvPicPr>
              <p:blipFill>
                <a:blip r:embed="rId293"/>
                <a:stretch>
                  <a:fillRect/>
                </a:stretch>
              </p:blipFill>
              <p:spPr>
                <a:xfrm>
                  <a:off x="5569498" y="1970119"/>
                  <a:ext cx="187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61" name="Entrada de lápiz 460">
                  <a:extLst>
                    <a:ext uri="{FF2B5EF4-FFF2-40B4-BE49-F238E27FC236}">
                      <a16:creationId xmlns:a16="http://schemas.microsoft.com/office/drawing/2014/main" id="{162F7E32-B2C2-4F96-B083-9243F409B9F6}"/>
                    </a:ext>
                  </a:extLst>
                </p14:cNvPr>
                <p14:cNvContentPartPr/>
                <p14:nvPr/>
              </p14:nvContentPartPr>
              <p14:xfrm>
                <a:off x="5941018" y="1994239"/>
                <a:ext cx="28080" cy="77400"/>
              </p14:xfrm>
            </p:contentPart>
          </mc:Choice>
          <mc:Fallback xmlns="">
            <p:pic>
              <p:nvPicPr>
                <p:cNvPr id="461" name="Entrada de lápiz 460">
                  <a:extLst>
                    <a:ext uri="{FF2B5EF4-FFF2-40B4-BE49-F238E27FC236}">
                      <a16:creationId xmlns:a16="http://schemas.microsoft.com/office/drawing/2014/main" id="{162F7E32-B2C2-4F96-B083-9243F409B9F6}"/>
                    </a:ext>
                  </a:extLst>
                </p:cNvPr>
                <p:cNvPicPr/>
                <p:nvPr/>
              </p:nvPicPr>
              <p:blipFill>
                <a:blip r:embed="rId295"/>
                <a:stretch>
                  <a:fillRect/>
                </a:stretch>
              </p:blipFill>
              <p:spPr>
                <a:xfrm>
                  <a:off x="5932378" y="1985599"/>
                  <a:ext cx="457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62" name="Entrada de lápiz 461">
                  <a:extLst>
                    <a:ext uri="{FF2B5EF4-FFF2-40B4-BE49-F238E27FC236}">
                      <a16:creationId xmlns:a16="http://schemas.microsoft.com/office/drawing/2014/main" id="{32722100-8E43-4DEF-9BE2-8D11CBA62D63}"/>
                    </a:ext>
                  </a:extLst>
                </p14:cNvPr>
                <p14:cNvContentPartPr/>
                <p14:nvPr/>
              </p14:nvContentPartPr>
              <p14:xfrm>
                <a:off x="5907898" y="2038519"/>
                <a:ext cx="86400" cy="15480"/>
              </p14:xfrm>
            </p:contentPart>
          </mc:Choice>
          <mc:Fallback xmlns="">
            <p:pic>
              <p:nvPicPr>
                <p:cNvPr id="462" name="Entrada de lápiz 461">
                  <a:extLst>
                    <a:ext uri="{FF2B5EF4-FFF2-40B4-BE49-F238E27FC236}">
                      <a16:creationId xmlns:a16="http://schemas.microsoft.com/office/drawing/2014/main" id="{32722100-8E43-4DEF-9BE2-8D11CBA62D63}"/>
                    </a:ext>
                  </a:extLst>
                </p:cNvPr>
                <p:cNvPicPr/>
                <p:nvPr/>
              </p:nvPicPr>
              <p:blipFill>
                <a:blip r:embed="rId297"/>
                <a:stretch>
                  <a:fillRect/>
                </a:stretch>
              </p:blipFill>
              <p:spPr>
                <a:xfrm>
                  <a:off x="5898898" y="2029879"/>
                  <a:ext cx="104040" cy="33120"/>
                </a:xfrm>
                <a:prstGeom prst="rect">
                  <a:avLst/>
                </a:prstGeom>
              </p:spPr>
            </p:pic>
          </mc:Fallback>
        </mc:AlternateContent>
      </p:grpSp>
      <p:grpSp>
        <p:nvGrpSpPr>
          <p:cNvPr id="474" name="Grupo 473">
            <a:extLst>
              <a:ext uri="{FF2B5EF4-FFF2-40B4-BE49-F238E27FC236}">
                <a16:creationId xmlns:a16="http://schemas.microsoft.com/office/drawing/2014/main" id="{D168ADFA-B94C-42DF-9A81-B36EB3D9FA02}"/>
              </a:ext>
            </a:extLst>
          </p:cNvPr>
          <p:cNvGrpSpPr/>
          <p:nvPr/>
        </p:nvGrpSpPr>
        <p:grpSpPr>
          <a:xfrm>
            <a:off x="6177898" y="1854559"/>
            <a:ext cx="1791360" cy="261360"/>
            <a:chOff x="6177898" y="1854559"/>
            <a:chExt cx="1791360" cy="261360"/>
          </a:xfrm>
        </p:grpSpPr>
        <mc:AlternateContent xmlns:mc="http://schemas.openxmlformats.org/markup-compatibility/2006" xmlns:p14="http://schemas.microsoft.com/office/powerpoint/2010/main">
          <mc:Choice Requires="p14">
            <p:contentPart p14:bwMode="auto" r:id="rId298">
              <p14:nvContentPartPr>
                <p14:cNvPr id="463" name="Entrada de lápiz 462">
                  <a:extLst>
                    <a:ext uri="{FF2B5EF4-FFF2-40B4-BE49-F238E27FC236}">
                      <a16:creationId xmlns:a16="http://schemas.microsoft.com/office/drawing/2014/main" id="{73D9DDCD-C1AB-4B94-8978-A866DAB05806}"/>
                    </a:ext>
                  </a:extLst>
                </p14:cNvPr>
                <p14:cNvContentPartPr/>
                <p14:nvPr/>
              </p14:nvContentPartPr>
              <p14:xfrm>
                <a:off x="6177898" y="1909639"/>
                <a:ext cx="129600" cy="146160"/>
              </p14:xfrm>
            </p:contentPart>
          </mc:Choice>
          <mc:Fallback xmlns="">
            <p:pic>
              <p:nvPicPr>
                <p:cNvPr id="463" name="Entrada de lápiz 462">
                  <a:extLst>
                    <a:ext uri="{FF2B5EF4-FFF2-40B4-BE49-F238E27FC236}">
                      <a16:creationId xmlns:a16="http://schemas.microsoft.com/office/drawing/2014/main" id="{73D9DDCD-C1AB-4B94-8978-A866DAB05806}"/>
                    </a:ext>
                  </a:extLst>
                </p:cNvPr>
                <p:cNvPicPr/>
                <p:nvPr/>
              </p:nvPicPr>
              <p:blipFill>
                <a:blip r:embed="rId299"/>
                <a:stretch>
                  <a:fillRect/>
                </a:stretch>
              </p:blipFill>
              <p:spPr>
                <a:xfrm>
                  <a:off x="6169258" y="1900639"/>
                  <a:ext cx="1472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64" name="Entrada de lápiz 463">
                  <a:extLst>
                    <a:ext uri="{FF2B5EF4-FFF2-40B4-BE49-F238E27FC236}">
                      <a16:creationId xmlns:a16="http://schemas.microsoft.com/office/drawing/2014/main" id="{371B77AA-BCAC-4BF2-9060-6AF98A186148}"/>
                    </a:ext>
                  </a:extLst>
                </p14:cNvPr>
                <p14:cNvContentPartPr/>
                <p14:nvPr/>
              </p14:nvContentPartPr>
              <p14:xfrm>
                <a:off x="6352498" y="1967959"/>
                <a:ext cx="43920" cy="82800"/>
              </p14:xfrm>
            </p:contentPart>
          </mc:Choice>
          <mc:Fallback xmlns="">
            <p:pic>
              <p:nvPicPr>
                <p:cNvPr id="464" name="Entrada de lápiz 463">
                  <a:extLst>
                    <a:ext uri="{FF2B5EF4-FFF2-40B4-BE49-F238E27FC236}">
                      <a16:creationId xmlns:a16="http://schemas.microsoft.com/office/drawing/2014/main" id="{371B77AA-BCAC-4BF2-9060-6AF98A186148}"/>
                    </a:ext>
                  </a:extLst>
                </p:cNvPr>
                <p:cNvPicPr/>
                <p:nvPr/>
              </p:nvPicPr>
              <p:blipFill>
                <a:blip r:embed="rId301"/>
                <a:stretch>
                  <a:fillRect/>
                </a:stretch>
              </p:blipFill>
              <p:spPr>
                <a:xfrm>
                  <a:off x="6343858" y="1958959"/>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65" name="Entrada de lápiz 464">
                  <a:extLst>
                    <a:ext uri="{FF2B5EF4-FFF2-40B4-BE49-F238E27FC236}">
                      <a16:creationId xmlns:a16="http://schemas.microsoft.com/office/drawing/2014/main" id="{EE63AA8B-C994-44C3-ABFF-AA547C98B201}"/>
                    </a:ext>
                  </a:extLst>
                </p14:cNvPr>
                <p14:cNvContentPartPr/>
                <p14:nvPr/>
              </p14:nvContentPartPr>
              <p14:xfrm>
                <a:off x="6450418" y="1959319"/>
                <a:ext cx="74520" cy="82080"/>
              </p14:xfrm>
            </p:contentPart>
          </mc:Choice>
          <mc:Fallback xmlns="">
            <p:pic>
              <p:nvPicPr>
                <p:cNvPr id="465" name="Entrada de lápiz 464">
                  <a:extLst>
                    <a:ext uri="{FF2B5EF4-FFF2-40B4-BE49-F238E27FC236}">
                      <a16:creationId xmlns:a16="http://schemas.microsoft.com/office/drawing/2014/main" id="{EE63AA8B-C994-44C3-ABFF-AA547C98B201}"/>
                    </a:ext>
                  </a:extLst>
                </p:cNvPr>
                <p:cNvPicPr/>
                <p:nvPr/>
              </p:nvPicPr>
              <p:blipFill>
                <a:blip r:embed="rId303"/>
                <a:stretch>
                  <a:fillRect/>
                </a:stretch>
              </p:blipFill>
              <p:spPr>
                <a:xfrm>
                  <a:off x="6441418" y="1950319"/>
                  <a:ext cx="9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66" name="Entrada de lápiz 465">
                  <a:extLst>
                    <a:ext uri="{FF2B5EF4-FFF2-40B4-BE49-F238E27FC236}">
                      <a16:creationId xmlns:a16="http://schemas.microsoft.com/office/drawing/2014/main" id="{F13AA502-F3C2-47DB-9B62-C1870EB859D6}"/>
                    </a:ext>
                  </a:extLst>
                </p14:cNvPr>
                <p14:cNvContentPartPr/>
                <p14:nvPr/>
              </p14:nvContentPartPr>
              <p14:xfrm>
                <a:off x="6576058" y="1956079"/>
                <a:ext cx="90720" cy="79560"/>
              </p14:xfrm>
            </p:contentPart>
          </mc:Choice>
          <mc:Fallback xmlns="">
            <p:pic>
              <p:nvPicPr>
                <p:cNvPr id="466" name="Entrada de lápiz 465">
                  <a:extLst>
                    <a:ext uri="{FF2B5EF4-FFF2-40B4-BE49-F238E27FC236}">
                      <a16:creationId xmlns:a16="http://schemas.microsoft.com/office/drawing/2014/main" id="{F13AA502-F3C2-47DB-9B62-C1870EB859D6}"/>
                    </a:ext>
                  </a:extLst>
                </p:cNvPr>
                <p:cNvPicPr/>
                <p:nvPr/>
              </p:nvPicPr>
              <p:blipFill>
                <a:blip r:embed="rId305"/>
                <a:stretch>
                  <a:fillRect/>
                </a:stretch>
              </p:blipFill>
              <p:spPr>
                <a:xfrm>
                  <a:off x="6567058" y="1947439"/>
                  <a:ext cx="108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67" name="Entrada de lápiz 466">
                  <a:extLst>
                    <a:ext uri="{FF2B5EF4-FFF2-40B4-BE49-F238E27FC236}">
                      <a16:creationId xmlns:a16="http://schemas.microsoft.com/office/drawing/2014/main" id="{8CA129BE-E4C4-4321-B452-99D4E2A7283C}"/>
                    </a:ext>
                  </a:extLst>
                </p14:cNvPr>
                <p14:cNvContentPartPr/>
                <p14:nvPr/>
              </p14:nvContentPartPr>
              <p14:xfrm>
                <a:off x="6791698" y="1941319"/>
                <a:ext cx="31680" cy="81720"/>
              </p14:xfrm>
            </p:contentPart>
          </mc:Choice>
          <mc:Fallback xmlns="">
            <p:pic>
              <p:nvPicPr>
                <p:cNvPr id="467" name="Entrada de lápiz 466">
                  <a:extLst>
                    <a:ext uri="{FF2B5EF4-FFF2-40B4-BE49-F238E27FC236}">
                      <a16:creationId xmlns:a16="http://schemas.microsoft.com/office/drawing/2014/main" id="{8CA129BE-E4C4-4321-B452-99D4E2A7283C}"/>
                    </a:ext>
                  </a:extLst>
                </p:cNvPr>
                <p:cNvPicPr/>
                <p:nvPr/>
              </p:nvPicPr>
              <p:blipFill>
                <a:blip r:embed="rId307"/>
                <a:stretch>
                  <a:fillRect/>
                </a:stretch>
              </p:blipFill>
              <p:spPr>
                <a:xfrm>
                  <a:off x="6782698" y="1932319"/>
                  <a:ext cx="493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68" name="Entrada de lápiz 467">
                  <a:extLst>
                    <a:ext uri="{FF2B5EF4-FFF2-40B4-BE49-F238E27FC236}">
                      <a16:creationId xmlns:a16="http://schemas.microsoft.com/office/drawing/2014/main" id="{7654CD03-2819-42BA-B0C5-C21869357DBC}"/>
                    </a:ext>
                  </a:extLst>
                </p14:cNvPr>
                <p14:cNvContentPartPr/>
                <p14:nvPr/>
              </p14:nvContentPartPr>
              <p14:xfrm>
                <a:off x="6753898" y="2005039"/>
                <a:ext cx="99360" cy="6480"/>
              </p14:xfrm>
            </p:contentPart>
          </mc:Choice>
          <mc:Fallback xmlns="">
            <p:pic>
              <p:nvPicPr>
                <p:cNvPr id="468" name="Entrada de lápiz 467">
                  <a:extLst>
                    <a:ext uri="{FF2B5EF4-FFF2-40B4-BE49-F238E27FC236}">
                      <a16:creationId xmlns:a16="http://schemas.microsoft.com/office/drawing/2014/main" id="{7654CD03-2819-42BA-B0C5-C21869357DBC}"/>
                    </a:ext>
                  </a:extLst>
                </p:cNvPr>
                <p:cNvPicPr/>
                <p:nvPr/>
              </p:nvPicPr>
              <p:blipFill>
                <a:blip r:embed="rId309"/>
                <a:stretch>
                  <a:fillRect/>
                </a:stretch>
              </p:blipFill>
              <p:spPr>
                <a:xfrm>
                  <a:off x="6745258" y="1996399"/>
                  <a:ext cx="117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69" name="Entrada de lápiz 468">
                  <a:extLst>
                    <a:ext uri="{FF2B5EF4-FFF2-40B4-BE49-F238E27FC236}">
                      <a16:creationId xmlns:a16="http://schemas.microsoft.com/office/drawing/2014/main" id="{D67E06DE-2147-4521-BD6E-87C4094B30F4}"/>
                    </a:ext>
                  </a:extLst>
                </p14:cNvPr>
                <p14:cNvContentPartPr/>
                <p14:nvPr/>
              </p14:nvContentPartPr>
              <p14:xfrm>
                <a:off x="6916978" y="1941679"/>
                <a:ext cx="208080" cy="133200"/>
              </p14:xfrm>
            </p:contentPart>
          </mc:Choice>
          <mc:Fallback xmlns="">
            <p:pic>
              <p:nvPicPr>
                <p:cNvPr id="469" name="Entrada de lápiz 468">
                  <a:extLst>
                    <a:ext uri="{FF2B5EF4-FFF2-40B4-BE49-F238E27FC236}">
                      <a16:creationId xmlns:a16="http://schemas.microsoft.com/office/drawing/2014/main" id="{D67E06DE-2147-4521-BD6E-87C4094B30F4}"/>
                    </a:ext>
                  </a:extLst>
                </p:cNvPr>
                <p:cNvPicPr/>
                <p:nvPr/>
              </p:nvPicPr>
              <p:blipFill>
                <a:blip r:embed="rId311"/>
                <a:stretch>
                  <a:fillRect/>
                </a:stretch>
              </p:blipFill>
              <p:spPr>
                <a:xfrm>
                  <a:off x="6908338" y="1933039"/>
                  <a:ext cx="225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70" name="Entrada de lápiz 469">
                  <a:extLst>
                    <a:ext uri="{FF2B5EF4-FFF2-40B4-BE49-F238E27FC236}">
                      <a16:creationId xmlns:a16="http://schemas.microsoft.com/office/drawing/2014/main" id="{58CDED57-A66D-4A77-8A5C-E046C7EC1BB8}"/>
                    </a:ext>
                  </a:extLst>
                </p14:cNvPr>
                <p14:cNvContentPartPr/>
                <p14:nvPr/>
              </p14:nvContentPartPr>
              <p14:xfrm>
                <a:off x="7210018" y="2012599"/>
                <a:ext cx="8640" cy="12600"/>
              </p14:xfrm>
            </p:contentPart>
          </mc:Choice>
          <mc:Fallback xmlns="">
            <p:pic>
              <p:nvPicPr>
                <p:cNvPr id="470" name="Entrada de lápiz 469">
                  <a:extLst>
                    <a:ext uri="{FF2B5EF4-FFF2-40B4-BE49-F238E27FC236}">
                      <a16:creationId xmlns:a16="http://schemas.microsoft.com/office/drawing/2014/main" id="{58CDED57-A66D-4A77-8A5C-E046C7EC1BB8}"/>
                    </a:ext>
                  </a:extLst>
                </p:cNvPr>
                <p:cNvPicPr/>
                <p:nvPr/>
              </p:nvPicPr>
              <p:blipFill>
                <a:blip r:embed="rId313"/>
                <a:stretch>
                  <a:fillRect/>
                </a:stretch>
              </p:blipFill>
              <p:spPr>
                <a:xfrm>
                  <a:off x="7201378" y="2003959"/>
                  <a:ext cx="26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71" name="Entrada de lápiz 470">
                  <a:extLst>
                    <a:ext uri="{FF2B5EF4-FFF2-40B4-BE49-F238E27FC236}">
                      <a16:creationId xmlns:a16="http://schemas.microsoft.com/office/drawing/2014/main" id="{14AF5CBB-F17B-447A-A830-991C458D8427}"/>
                    </a:ext>
                  </a:extLst>
                </p14:cNvPr>
                <p14:cNvContentPartPr/>
                <p14:nvPr/>
              </p14:nvContentPartPr>
              <p14:xfrm>
                <a:off x="7318738" y="1944559"/>
                <a:ext cx="56160" cy="117360"/>
              </p14:xfrm>
            </p:contentPart>
          </mc:Choice>
          <mc:Fallback xmlns="">
            <p:pic>
              <p:nvPicPr>
                <p:cNvPr id="471" name="Entrada de lápiz 470">
                  <a:extLst>
                    <a:ext uri="{FF2B5EF4-FFF2-40B4-BE49-F238E27FC236}">
                      <a16:creationId xmlns:a16="http://schemas.microsoft.com/office/drawing/2014/main" id="{14AF5CBB-F17B-447A-A830-991C458D8427}"/>
                    </a:ext>
                  </a:extLst>
                </p:cNvPr>
                <p:cNvPicPr/>
                <p:nvPr/>
              </p:nvPicPr>
              <p:blipFill>
                <a:blip r:embed="rId315"/>
                <a:stretch>
                  <a:fillRect/>
                </a:stretch>
              </p:blipFill>
              <p:spPr>
                <a:xfrm>
                  <a:off x="7310098" y="1935919"/>
                  <a:ext cx="73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72" name="Entrada de lápiz 471">
                  <a:extLst>
                    <a:ext uri="{FF2B5EF4-FFF2-40B4-BE49-F238E27FC236}">
                      <a16:creationId xmlns:a16="http://schemas.microsoft.com/office/drawing/2014/main" id="{485D549D-03F2-498A-ABD3-AEF1947A80C4}"/>
                    </a:ext>
                  </a:extLst>
                </p14:cNvPr>
                <p14:cNvContentPartPr/>
                <p14:nvPr/>
              </p14:nvContentPartPr>
              <p14:xfrm>
                <a:off x="7463098" y="1932319"/>
                <a:ext cx="141480" cy="120600"/>
              </p14:xfrm>
            </p:contentPart>
          </mc:Choice>
          <mc:Fallback xmlns="">
            <p:pic>
              <p:nvPicPr>
                <p:cNvPr id="472" name="Entrada de lápiz 471">
                  <a:extLst>
                    <a:ext uri="{FF2B5EF4-FFF2-40B4-BE49-F238E27FC236}">
                      <a16:creationId xmlns:a16="http://schemas.microsoft.com/office/drawing/2014/main" id="{485D549D-03F2-498A-ABD3-AEF1947A80C4}"/>
                    </a:ext>
                  </a:extLst>
                </p:cNvPr>
                <p:cNvPicPr/>
                <p:nvPr/>
              </p:nvPicPr>
              <p:blipFill>
                <a:blip r:embed="rId317"/>
                <a:stretch>
                  <a:fillRect/>
                </a:stretch>
              </p:blipFill>
              <p:spPr>
                <a:xfrm>
                  <a:off x="7454458" y="1923679"/>
                  <a:ext cx="159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73" name="Entrada de lápiz 472">
                  <a:extLst>
                    <a:ext uri="{FF2B5EF4-FFF2-40B4-BE49-F238E27FC236}">
                      <a16:creationId xmlns:a16="http://schemas.microsoft.com/office/drawing/2014/main" id="{FB19C9B6-1518-45DB-BF1E-1F5AEB8190E9}"/>
                    </a:ext>
                  </a:extLst>
                </p14:cNvPr>
                <p14:cNvContentPartPr/>
                <p14:nvPr/>
              </p14:nvContentPartPr>
              <p14:xfrm>
                <a:off x="7761538" y="1854559"/>
                <a:ext cx="207720" cy="261360"/>
              </p14:xfrm>
            </p:contentPart>
          </mc:Choice>
          <mc:Fallback xmlns="">
            <p:pic>
              <p:nvPicPr>
                <p:cNvPr id="473" name="Entrada de lápiz 472">
                  <a:extLst>
                    <a:ext uri="{FF2B5EF4-FFF2-40B4-BE49-F238E27FC236}">
                      <a16:creationId xmlns:a16="http://schemas.microsoft.com/office/drawing/2014/main" id="{FB19C9B6-1518-45DB-BF1E-1F5AEB8190E9}"/>
                    </a:ext>
                  </a:extLst>
                </p:cNvPr>
                <p:cNvPicPr/>
                <p:nvPr/>
              </p:nvPicPr>
              <p:blipFill>
                <a:blip r:embed="rId319"/>
                <a:stretch>
                  <a:fillRect/>
                </a:stretch>
              </p:blipFill>
              <p:spPr>
                <a:xfrm>
                  <a:off x="7752898" y="1845559"/>
                  <a:ext cx="225360" cy="279000"/>
                </a:xfrm>
                <a:prstGeom prst="rect">
                  <a:avLst/>
                </a:prstGeom>
              </p:spPr>
            </p:pic>
          </mc:Fallback>
        </mc:AlternateContent>
      </p:grpSp>
      <p:grpSp>
        <p:nvGrpSpPr>
          <p:cNvPr id="497" name="Grupo 496">
            <a:extLst>
              <a:ext uri="{FF2B5EF4-FFF2-40B4-BE49-F238E27FC236}">
                <a16:creationId xmlns:a16="http://schemas.microsoft.com/office/drawing/2014/main" id="{5930D893-6884-4E9E-A1C6-AE2127847B8E}"/>
              </a:ext>
            </a:extLst>
          </p:cNvPr>
          <p:cNvGrpSpPr/>
          <p:nvPr/>
        </p:nvGrpSpPr>
        <p:grpSpPr>
          <a:xfrm>
            <a:off x="4436218" y="4780639"/>
            <a:ext cx="930240" cy="138600"/>
            <a:chOff x="4436218" y="4780639"/>
            <a:chExt cx="930240" cy="138600"/>
          </a:xfrm>
        </p:grpSpPr>
        <mc:AlternateContent xmlns:mc="http://schemas.openxmlformats.org/markup-compatibility/2006" xmlns:p14="http://schemas.microsoft.com/office/powerpoint/2010/main">
          <mc:Choice Requires="p14">
            <p:contentPart p14:bwMode="auto" r:id="rId320">
              <p14:nvContentPartPr>
                <p14:cNvPr id="476" name="Entrada de lápiz 475">
                  <a:extLst>
                    <a:ext uri="{FF2B5EF4-FFF2-40B4-BE49-F238E27FC236}">
                      <a16:creationId xmlns:a16="http://schemas.microsoft.com/office/drawing/2014/main" id="{2DC7590B-4127-4EAB-81EF-A1AE3688F3A7}"/>
                    </a:ext>
                  </a:extLst>
                </p14:cNvPr>
                <p14:cNvContentPartPr/>
                <p14:nvPr/>
              </p14:nvContentPartPr>
              <p14:xfrm>
                <a:off x="4436218" y="4780639"/>
                <a:ext cx="113760" cy="136800"/>
              </p14:xfrm>
            </p:contentPart>
          </mc:Choice>
          <mc:Fallback xmlns="">
            <p:pic>
              <p:nvPicPr>
                <p:cNvPr id="476" name="Entrada de lápiz 475">
                  <a:extLst>
                    <a:ext uri="{FF2B5EF4-FFF2-40B4-BE49-F238E27FC236}">
                      <a16:creationId xmlns:a16="http://schemas.microsoft.com/office/drawing/2014/main" id="{2DC7590B-4127-4EAB-81EF-A1AE3688F3A7}"/>
                    </a:ext>
                  </a:extLst>
                </p:cNvPr>
                <p:cNvPicPr/>
                <p:nvPr/>
              </p:nvPicPr>
              <p:blipFill>
                <a:blip r:embed="rId321"/>
                <a:stretch>
                  <a:fillRect/>
                </a:stretch>
              </p:blipFill>
              <p:spPr>
                <a:xfrm>
                  <a:off x="4427578" y="4771999"/>
                  <a:ext cx="1314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77" name="Entrada de lápiz 476">
                  <a:extLst>
                    <a:ext uri="{FF2B5EF4-FFF2-40B4-BE49-F238E27FC236}">
                      <a16:creationId xmlns:a16="http://schemas.microsoft.com/office/drawing/2014/main" id="{196F398B-0656-4AF4-B93A-6BA0636E9879}"/>
                    </a:ext>
                  </a:extLst>
                </p14:cNvPr>
                <p14:cNvContentPartPr/>
                <p14:nvPr/>
              </p14:nvContentPartPr>
              <p14:xfrm>
                <a:off x="4578778" y="4820599"/>
                <a:ext cx="138960" cy="82440"/>
              </p14:xfrm>
            </p:contentPart>
          </mc:Choice>
          <mc:Fallback xmlns="">
            <p:pic>
              <p:nvPicPr>
                <p:cNvPr id="477" name="Entrada de lápiz 476">
                  <a:extLst>
                    <a:ext uri="{FF2B5EF4-FFF2-40B4-BE49-F238E27FC236}">
                      <a16:creationId xmlns:a16="http://schemas.microsoft.com/office/drawing/2014/main" id="{196F398B-0656-4AF4-B93A-6BA0636E9879}"/>
                    </a:ext>
                  </a:extLst>
                </p:cNvPr>
                <p:cNvPicPr/>
                <p:nvPr/>
              </p:nvPicPr>
              <p:blipFill>
                <a:blip r:embed="rId323"/>
                <a:stretch>
                  <a:fillRect/>
                </a:stretch>
              </p:blipFill>
              <p:spPr>
                <a:xfrm>
                  <a:off x="4569778" y="4811959"/>
                  <a:ext cx="15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78" name="Entrada de lápiz 477">
                  <a:extLst>
                    <a:ext uri="{FF2B5EF4-FFF2-40B4-BE49-F238E27FC236}">
                      <a16:creationId xmlns:a16="http://schemas.microsoft.com/office/drawing/2014/main" id="{951DFF2F-10CF-4F38-9186-D50148314E0E}"/>
                    </a:ext>
                  </a:extLst>
                </p14:cNvPr>
                <p14:cNvContentPartPr/>
                <p14:nvPr/>
              </p14:nvContentPartPr>
              <p14:xfrm>
                <a:off x="4774618" y="4819159"/>
                <a:ext cx="100800" cy="81360"/>
              </p14:xfrm>
            </p:contentPart>
          </mc:Choice>
          <mc:Fallback xmlns="">
            <p:pic>
              <p:nvPicPr>
                <p:cNvPr id="478" name="Entrada de lápiz 477">
                  <a:extLst>
                    <a:ext uri="{FF2B5EF4-FFF2-40B4-BE49-F238E27FC236}">
                      <a16:creationId xmlns:a16="http://schemas.microsoft.com/office/drawing/2014/main" id="{951DFF2F-10CF-4F38-9186-D50148314E0E}"/>
                    </a:ext>
                  </a:extLst>
                </p:cNvPr>
                <p:cNvPicPr/>
                <p:nvPr/>
              </p:nvPicPr>
              <p:blipFill>
                <a:blip r:embed="rId325"/>
                <a:stretch>
                  <a:fillRect/>
                </a:stretch>
              </p:blipFill>
              <p:spPr>
                <a:xfrm>
                  <a:off x="4765618" y="4810519"/>
                  <a:ext cx="118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79" name="Entrada de lápiz 478">
                  <a:extLst>
                    <a:ext uri="{FF2B5EF4-FFF2-40B4-BE49-F238E27FC236}">
                      <a16:creationId xmlns:a16="http://schemas.microsoft.com/office/drawing/2014/main" id="{A35F43E3-BFFB-48C0-A4EC-ECB285E33C0C}"/>
                    </a:ext>
                  </a:extLst>
                </p14:cNvPr>
                <p14:cNvContentPartPr/>
                <p14:nvPr/>
              </p14:nvContentPartPr>
              <p14:xfrm>
                <a:off x="4961818" y="4865599"/>
                <a:ext cx="10440" cy="16200"/>
              </p14:xfrm>
            </p:contentPart>
          </mc:Choice>
          <mc:Fallback xmlns="">
            <p:pic>
              <p:nvPicPr>
                <p:cNvPr id="479" name="Entrada de lápiz 478">
                  <a:extLst>
                    <a:ext uri="{FF2B5EF4-FFF2-40B4-BE49-F238E27FC236}">
                      <a16:creationId xmlns:a16="http://schemas.microsoft.com/office/drawing/2014/main" id="{A35F43E3-BFFB-48C0-A4EC-ECB285E33C0C}"/>
                    </a:ext>
                  </a:extLst>
                </p:cNvPr>
                <p:cNvPicPr/>
                <p:nvPr/>
              </p:nvPicPr>
              <p:blipFill>
                <a:blip r:embed="rId327"/>
                <a:stretch>
                  <a:fillRect/>
                </a:stretch>
              </p:blipFill>
              <p:spPr>
                <a:xfrm>
                  <a:off x="4953178" y="4856959"/>
                  <a:ext cx="2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80" name="Entrada de lápiz 479">
                  <a:extLst>
                    <a:ext uri="{FF2B5EF4-FFF2-40B4-BE49-F238E27FC236}">
                      <a16:creationId xmlns:a16="http://schemas.microsoft.com/office/drawing/2014/main" id="{E9254B60-5E02-4AA5-82D4-1CF7A9F17D87}"/>
                    </a:ext>
                  </a:extLst>
                </p14:cNvPr>
                <p14:cNvContentPartPr/>
                <p14:nvPr/>
              </p14:nvContentPartPr>
              <p14:xfrm>
                <a:off x="5030938" y="4815919"/>
                <a:ext cx="76320" cy="103320"/>
              </p14:xfrm>
            </p:contentPart>
          </mc:Choice>
          <mc:Fallback xmlns="">
            <p:pic>
              <p:nvPicPr>
                <p:cNvPr id="480" name="Entrada de lápiz 479">
                  <a:extLst>
                    <a:ext uri="{FF2B5EF4-FFF2-40B4-BE49-F238E27FC236}">
                      <a16:creationId xmlns:a16="http://schemas.microsoft.com/office/drawing/2014/main" id="{E9254B60-5E02-4AA5-82D4-1CF7A9F17D87}"/>
                    </a:ext>
                  </a:extLst>
                </p:cNvPr>
                <p:cNvPicPr/>
                <p:nvPr/>
              </p:nvPicPr>
              <p:blipFill>
                <a:blip r:embed="rId329"/>
                <a:stretch>
                  <a:fillRect/>
                </a:stretch>
              </p:blipFill>
              <p:spPr>
                <a:xfrm>
                  <a:off x="5022298" y="4806919"/>
                  <a:ext cx="939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81" name="Entrada de lápiz 480">
                  <a:extLst>
                    <a:ext uri="{FF2B5EF4-FFF2-40B4-BE49-F238E27FC236}">
                      <a16:creationId xmlns:a16="http://schemas.microsoft.com/office/drawing/2014/main" id="{E29AD197-9706-43C7-9347-5762FFD9596C}"/>
                    </a:ext>
                  </a:extLst>
                </p14:cNvPr>
                <p14:cNvContentPartPr/>
                <p14:nvPr/>
              </p14:nvContentPartPr>
              <p14:xfrm>
                <a:off x="5234338" y="4788919"/>
                <a:ext cx="132120" cy="114480"/>
              </p14:xfrm>
            </p:contentPart>
          </mc:Choice>
          <mc:Fallback xmlns="">
            <p:pic>
              <p:nvPicPr>
                <p:cNvPr id="481" name="Entrada de lápiz 480">
                  <a:extLst>
                    <a:ext uri="{FF2B5EF4-FFF2-40B4-BE49-F238E27FC236}">
                      <a16:creationId xmlns:a16="http://schemas.microsoft.com/office/drawing/2014/main" id="{E29AD197-9706-43C7-9347-5762FFD9596C}"/>
                    </a:ext>
                  </a:extLst>
                </p:cNvPr>
                <p:cNvPicPr/>
                <p:nvPr/>
              </p:nvPicPr>
              <p:blipFill>
                <a:blip r:embed="rId331"/>
                <a:stretch>
                  <a:fillRect/>
                </a:stretch>
              </p:blipFill>
              <p:spPr>
                <a:xfrm>
                  <a:off x="5225698" y="4779919"/>
                  <a:ext cx="149760" cy="132120"/>
                </a:xfrm>
                <a:prstGeom prst="rect">
                  <a:avLst/>
                </a:prstGeom>
              </p:spPr>
            </p:pic>
          </mc:Fallback>
        </mc:AlternateContent>
      </p:grpSp>
      <p:grpSp>
        <p:nvGrpSpPr>
          <p:cNvPr id="496" name="Grupo 495">
            <a:extLst>
              <a:ext uri="{FF2B5EF4-FFF2-40B4-BE49-F238E27FC236}">
                <a16:creationId xmlns:a16="http://schemas.microsoft.com/office/drawing/2014/main" id="{CA66CC9A-ACB6-4AD3-BCC8-2407FEBC8252}"/>
              </a:ext>
            </a:extLst>
          </p:cNvPr>
          <p:cNvGrpSpPr/>
          <p:nvPr/>
        </p:nvGrpSpPr>
        <p:grpSpPr>
          <a:xfrm>
            <a:off x="5586778" y="4818439"/>
            <a:ext cx="92160" cy="95400"/>
            <a:chOff x="5586778" y="4818439"/>
            <a:chExt cx="92160" cy="95400"/>
          </a:xfrm>
        </p:grpSpPr>
        <mc:AlternateContent xmlns:mc="http://schemas.openxmlformats.org/markup-compatibility/2006" xmlns:p14="http://schemas.microsoft.com/office/powerpoint/2010/main">
          <mc:Choice Requires="p14">
            <p:contentPart p14:bwMode="auto" r:id="rId332">
              <p14:nvContentPartPr>
                <p14:cNvPr id="482" name="Entrada de lápiz 481">
                  <a:extLst>
                    <a:ext uri="{FF2B5EF4-FFF2-40B4-BE49-F238E27FC236}">
                      <a16:creationId xmlns:a16="http://schemas.microsoft.com/office/drawing/2014/main" id="{563B8B51-71B5-468B-9809-2CE87367E4D8}"/>
                    </a:ext>
                  </a:extLst>
                </p14:cNvPr>
                <p14:cNvContentPartPr/>
                <p14:nvPr/>
              </p14:nvContentPartPr>
              <p14:xfrm>
                <a:off x="5625298" y="4818439"/>
                <a:ext cx="18000" cy="95400"/>
              </p14:xfrm>
            </p:contentPart>
          </mc:Choice>
          <mc:Fallback xmlns="">
            <p:pic>
              <p:nvPicPr>
                <p:cNvPr id="482" name="Entrada de lápiz 481">
                  <a:extLst>
                    <a:ext uri="{FF2B5EF4-FFF2-40B4-BE49-F238E27FC236}">
                      <a16:creationId xmlns:a16="http://schemas.microsoft.com/office/drawing/2014/main" id="{563B8B51-71B5-468B-9809-2CE87367E4D8}"/>
                    </a:ext>
                  </a:extLst>
                </p:cNvPr>
                <p:cNvPicPr/>
                <p:nvPr/>
              </p:nvPicPr>
              <p:blipFill>
                <a:blip r:embed="rId333"/>
                <a:stretch>
                  <a:fillRect/>
                </a:stretch>
              </p:blipFill>
              <p:spPr>
                <a:xfrm>
                  <a:off x="5616298" y="4809799"/>
                  <a:ext cx="35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83" name="Entrada de lápiz 482">
                  <a:extLst>
                    <a:ext uri="{FF2B5EF4-FFF2-40B4-BE49-F238E27FC236}">
                      <a16:creationId xmlns:a16="http://schemas.microsoft.com/office/drawing/2014/main" id="{92B2C852-4C37-4F88-A5A3-4A597F2F752D}"/>
                    </a:ext>
                  </a:extLst>
                </p14:cNvPr>
                <p14:cNvContentPartPr/>
                <p14:nvPr/>
              </p14:nvContentPartPr>
              <p14:xfrm>
                <a:off x="5586778" y="4881799"/>
                <a:ext cx="92160" cy="20520"/>
              </p14:xfrm>
            </p:contentPart>
          </mc:Choice>
          <mc:Fallback xmlns="">
            <p:pic>
              <p:nvPicPr>
                <p:cNvPr id="483" name="Entrada de lápiz 482">
                  <a:extLst>
                    <a:ext uri="{FF2B5EF4-FFF2-40B4-BE49-F238E27FC236}">
                      <a16:creationId xmlns:a16="http://schemas.microsoft.com/office/drawing/2014/main" id="{92B2C852-4C37-4F88-A5A3-4A597F2F752D}"/>
                    </a:ext>
                  </a:extLst>
                </p:cNvPr>
                <p:cNvPicPr/>
                <p:nvPr/>
              </p:nvPicPr>
              <p:blipFill>
                <a:blip r:embed="rId335"/>
                <a:stretch>
                  <a:fillRect/>
                </a:stretch>
              </p:blipFill>
              <p:spPr>
                <a:xfrm>
                  <a:off x="5578138" y="4873159"/>
                  <a:ext cx="109800" cy="38160"/>
                </a:xfrm>
                <a:prstGeom prst="rect">
                  <a:avLst/>
                </a:prstGeom>
              </p:spPr>
            </p:pic>
          </mc:Fallback>
        </mc:AlternateContent>
      </p:grpSp>
      <p:grpSp>
        <p:nvGrpSpPr>
          <p:cNvPr id="495" name="Grupo 494">
            <a:extLst>
              <a:ext uri="{FF2B5EF4-FFF2-40B4-BE49-F238E27FC236}">
                <a16:creationId xmlns:a16="http://schemas.microsoft.com/office/drawing/2014/main" id="{808CA368-F679-4D62-A1F8-E0323241F8E6}"/>
              </a:ext>
            </a:extLst>
          </p:cNvPr>
          <p:cNvGrpSpPr/>
          <p:nvPr/>
        </p:nvGrpSpPr>
        <p:grpSpPr>
          <a:xfrm>
            <a:off x="5855338" y="4700359"/>
            <a:ext cx="1788480" cy="239400"/>
            <a:chOff x="5855338" y="4700359"/>
            <a:chExt cx="1788480" cy="239400"/>
          </a:xfrm>
        </p:grpSpPr>
        <mc:AlternateContent xmlns:mc="http://schemas.openxmlformats.org/markup-compatibility/2006" xmlns:p14="http://schemas.microsoft.com/office/powerpoint/2010/main">
          <mc:Choice Requires="p14">
            <p:contentPart p14:bwMode="auto" r:id="rId336">
              <p14:nvContentPartPr>
                <p14:cNvPr id="484" name="Entrada de lápiz 483">
                  <a:extLst>
                    <a:ext uri="{FF2B5EF4-FFF2-40B4-BE49-F238E27FC236}">
                      <a16:creationId xmlns:a16="http://schemas.microsoft.com/office/drawing/2014/main" id="{3D8E3554-D053-4FD1-B185-3EF905369F12}"/>
                    </a:ext>
                  </a:extLst>
                </p14:cNvPr>
                <p14:cNvContentPartPr/>
                <p14:nvPr/>
              </p14:nvContentPartPr>
              <p14:xfrm>
                <a:off x="5855338" y="4780279"/>
                <a:ext cx="73800" cy="130320"/>
              </p14:xfrm>
            </p:contentPart>
          </mc:Choice>
          <mc:Fallback xmlns="">
            <p:pic>
              <p:nvPicPr>
                <p:cNvPr id="484" name="Entrada de lápiz 483">
                  <a:extLst>
                    <a:ext uri="{FF2B5EF4-FFF2-40B4-BE49-F238E27FC236}">
                      <a16:creationId xmlns:a16="http://schemas.microsoft.com/office/drawing/2014/main" id="{3D8E3554-D053-4FD1-B185-3EF905369F12}"/>
                    </a:ext>
                  </a:extLst>
                </p:cNvPr>
                <p:cNvPicPr/>
                <p:nvPr/>
              </p:nvPicPr>
              <p:blipFill>
                <a:blip r:embed="rId337"/>
                <a:stretch>
                  <a:fillRect/>
                </a:stretch>
              </p:blipFill>
              <p:spPr>
                <a:xfrm>
                  <a:off x="5846698" y="4771639"/>
                  <a:ext cx="91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85" name="Entrada de lápiz 484">
                  <a:extLst>
                    <a:ext uri="{FF2B5EF4-FFF2-40B4-BE49-F238E27FC236}">
                      <a16:creationId xmlns:a16="http://schemas.microsoft.com/office/drawing/2014/main" id="{C8ACFF9C-EC59-4CC8-92E4-B8FF859D0AA3}"/>
                    </a:ext>
                  </a:extLst>
                </p14:cNvPr>
                <p14:cNvContentPartPr/>
                <p14:nvPr/>
              </p14:nvContentPartPr>
              <p14:xfrm>
                <a:off x="5982058" y="4795039"/>
                <a:ext cx="98640" cy="121680"/>
              </p14:xfrm>
            </p:contentPart>
          </mc:Choice>
          <mc:Fallback xmlns="">
            <p:pic>
              <p:nvPicPr>
                <p:cNvPr id="485" name="Entrada de lápiz 484">
                  <a:extLst>
                    <a:ext uri="{FF2B5EF4-FFF2-40B4-BE49-F238E27FC236}">
                      <a16:creationId xmlns:a16="http://schemas.microsoft.com/office/drawing/2014/main" id="{C8ACFF9C-EC59-4CC8-92E4-B8FF859D0AA3}"/>
                    </a:ext>
                  </a:extLst>
                </p:cNvPr>
                <p:cNvPicPr/>
                <p:nvPr/>
              </p:nvPicPr>
              <p:blipFill>
                <a:blip r:embed="rId339"/>
                <a:stretch>
                  <a:fillRect/>
                </a:stretch>
              </p:blipFill>
              <p:spPr>
                <a:xfrm>
                  <a:off x="5973418" y="4786039"/>
                  <a:ext cx="116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86" name="Entrada de lápiz 485">
                  <a:extLst>
                    <a:ext uri="{FF2B5EF4-FFF2-40B4-BE49-F238E27FC236}">
                      <a16:creationId xmlns:a16="http://schemas.microsoft.com/office/drawing/2014/main" id="{C2B5F7D6-A8C9-42B1-B450-CBDAD32BD85F}"/>
                    </a:ext>
                  </a:extLst>
                </p14:cNvPr>
                <p14:cNvContentPartPr/>
                <p14:nvPr/>
              </p14:nvContentPartPr>
              <p14:xfrm>
                <a:off x="6113458" y="4818799"/>
                <a:ext cx="108720" cy="74880"/>
              </p14:xfrm>
            </p:contentPart>
          </mc:Choice>
          <mc:Fallback xmlns="">
            <p:pic>
              <p:nvPicPr>
                <p:cNvPr id="486" name="Entrada de lápiz 485">
                  <a:extLst>
                    <a:ext uri="{FF2B5EF4-FFF2-40B4-BE49-F238E27FC236}">
                      <a16:creationId xmlns:a16="http://schemas.microsoft.com/office/drawing/2014/main" id="{C2B5F7D6-A8C9-42B1-B450-CBDAD32BD85F}"/>
                    </a:ext>
                  </a:extLst>
                </p:cNvPr>
                <p:cNvPicPr/>
                <p:nvPr/>
              </p:nvPicPr>
              <p:blipFill>
                <a:blip r:embed="rId341"/>
                <a:stretch>
                  <a:fillRect/>
                </a:stretch>
              </p:blipFill>
              <p:spPr>
                <a:xfrm>
                  <a:off x="6104458" y="4810159"/>
                  <a:ext cx="126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87" name="Entrada de lápiz 486">
                  <a:extLst>
                    <a:ext uri="{FF2B5EF4-FFF2-40B4-BE49-F238E27FC236}">
                      <a16:creationId xmlns:a16="http://schemas.microsoft.com/office/drawing/2014/main" id="{04EB2B02-1845-4856-92D6-5E7833D9DB8A}"/>
                    </a:ext>
                  </a:extLst>
                </p14:cNvPr>
                <p14:cNvContentPartPr/>
                <p14:nvPr/>
              </p14:nvContentPartPr>
              <p14:xfrm>
                <a:off x="6261418" y="4806199"/>
                <a:ext cx="88200" cy="96480"/>
              </p14:xfrm>
            </p:contentPart>
          </mc:Choice>
          <mc:Fallback xmlns="">
            <p:pic>
              <p:nvPicPr>
                <p:cNvPr id="487" name="Entrada de lápiz 486">
                  <a:extLst>
                    <a:ext uri="{FF2B5EF4-FFF2-40B4-BE49-F238E27FC236}">
                      <a16:creationId xmlns:a16="http://schemas.microsoft.com/office/drawing/2014/main" id="{04EB2B02-1845-4856-92D6-5E7833D9DB8A}"/>
                    </a:ext>
                  </a:extLst>
                </p:cNvPr>
                <p:cNvPicPr/>
                <p:nvPr/>
              </p:nvPicPr>
              <p:blipFill>
                <a:blip r:embed="rId343"/>
                <a:stretch>
                  <a:fillRect/>
                </a:stretch>
              </p:blipFill>
              <p:spPr>
                <a:xfrm>
                  <a:off x="6252418" y="4797199"/>
                  <a:ext cx="105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88" name="Entrada de lápiz 487">
                  <a:extLst>
                    <a:ext uri="{FF2B5EF4-FFF2-40B4-BE49-F238E27FC236}">
                      <a16:creationId xmlns:a16="http://schemas.microsoft.com/office/drawing/2014/main" id="{6DEB1943-4FD0-43D5-BC63-9B0C7177CFE8}"/>
                    </a:ext>
                  </a:extLst>
                </p14:cNvPr>
                <p14:cNvContentPartPr/>
                <p14:nvPr/>
              </p14:nvContentPartPr>
              <p14:xfrm>
                <a:off x="6450418" y="4796119"/>
                <a:ext cx="37800" cy="77760"/>
              </p14:xfrm>
            </p:contentPart>
          </mc:Choice>
          <mc:Fallback xmlns="">
            <p:pic>
              <p:nvPicPr>
                <p:cNvPr id="488" name="Entrada de lápiz 487">
                  <a:extLst>
                    <a:ext uri="{FF2B5EF4-FFF2-40B4-BE49-F238E27FC236}">
                      <a16:creationId xmlns:a16="http://schemas.microsoft.com/office/drawing/2014/main" id="{6DEB1943-4FD0-43D5-BC63-9B0C7177CFE8}"/>
                    </a:ext>
                  </a:extLst>
                </p:cNvPr>
                <p:cNvPicPr/>
                <p:nvPr/>
              </p:nvPicPr>
              <p:blipFill>
                <a:blip r:embed="rId345"/>
                <a:stretch>
                  <a:fillRect/>
                </a:stretch>
              </p:blipFill>
              <p:spPr>
                <a:xfrm>
                  <a:off x="6441418" y="4787119"/>
                  <a:ext cx="55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89" name="Entrada de lápiz 488">
                  <a:extLst>
                    <a:ext uri="{FF2B5EF4-FFF2-40B4-BE49-F238E27FC236}">
                      <a16:creationId xmlns:a16="http://schemas.microsoft.com/office/drawing/2014/main" id="{CFADB2F0-A95C-493E-99FA-90B42A9B602B}"/>
                    </a:ext>
                  </a:extLst>
                </p14:cNvPr>
                <p14:cNvContentPartPr/>
                <p14:nvPr/>
              </p14:nvContentPartPr>
              <p14:xfrm>
                <a:off x="6421978" y="4761199"/>
                <a:ext cx="243360" cy="105120"/>
              </p14:xfrm>
            </p:contentPart>
          </mc:Choice>
          <mc:Fallback xmlns="">
            <p:pic>
              <p:nvPicPr>
                <p:cNvPr id="489" name="Entrada de lápiz 488">
                  <a:extLst>
                    <a:ext uri="{FF2B5EF4-FFF2-40B4-BE49-F238E27FC236}">
                      <a16:creationId xmlns:a16="http://schemas.microsoft.com/office/drawing/2014/main" id="{CFADB2F0-A95C-493E-99FA-90B42A9B602B}"/>
                    </a:ext>
                  </a:extLst>
                </p:cNvPr>
                <p:cNvPicPr/>
                <p:nvPr/>
              </p:nvPicPr>
              <p:blipFill>
                <a:blip r:embed="rId347"/>
                <a:stretch>
                  <a:fillRect/>
                </a:stretch>
              </p:blipFill>
              <p:spPr>
                <a:xfrm>
                  <a:off x="6412978" y="4752199"/>
                  <a:ext cx="261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90" name="Entrada de lápiz 489">
                  <a:extLst>
                    <a:ext uri="{FF2B5EF4-FFF2-40B4-BE49-F238E27FC236}">
                      <a16:creationId xmlns:a16="http://schemas.microsoft.com/office/drawing/2014/main" id="{816B1DF9-D635-4BB2-997D-C4692CA89AEF}"/>
                    </a:ext>
                  </a:extLst>
                </p14:cNvPr>
                <p14:cNvContentPartPr/>
                <p14:nvPr/>
              </p14:nvContentPartPr>
              <p14:xfrm>
                <a:off x="6758578" y="4750399"/>
                <a:ext cx="105840" cy="142560"/>
              </p14:xfrm>
            </p:contentPart>
          </mc:Choice>
          <mc:Fallback xmlns="">
            <p:pic>
              <p:nvPicPr>
                <p:cNvPr id="490" name="Entrada de lápiz 489">
                  <a:extLst>
                    <a:ext uri="{FF2B5EF4-FFF2-40B4-BE49-F238E27FC236}">
                      <a16:creationId xmlns:a16="http://schemas.microsoft.com/office/drawing/2014/main" id="{816B1DF9-D635-4BB2-997D-C4692CA89AEF}"/>
                    </a:ext>
                  </a:extLst>
                </p:cNvPr>
                <p:cNvPicPr/>
                <p:nvPr/>
              </p:nvPicPr>
              <p:blipFill>
                <a:blip r:embed="rId349"/>
                <a:stretch>
                  <a:fillRect/>
                </a:stretch>
              </p:blipFill>
              <p:spPr>
                <a:xfrm>
                  <a:off x="6749938" y="4741399"/>
                  <a:ext cx="123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91" name="Entrada de lápiz 490">
                  <a:extLst>
                    <a:ext uri="{FF2B5EF4-FFF2-40B4-BE49-F238E27FC236}">
                      <a16:creationId xmlns:a16="http://schemas.microsoft.com/office/drawing/2014/main" id="{20ACF407-039B-44C3-966D-688C780E48E7}"/>
                    </a:ext>
                  </a:extLst>
                </p14:cNvPr>
                <p14:cNvContentPartPr/>
                <p14:nvPr/>
              </p14:nvContentPartPr>
              <p14:xfrm>
                <a:off x="6930298" y="4847959"/>
                <a:ext cx="38520" cy="19080"/>
              </p14:xfrm>
            </p:contentPart>
          </mc:Choice>
          <mc:Fallback xmlns="">
            <p:pic>
              <p:nvPicPr>
                <p:cNvPr id="491" name="Entrada de lápiz 490">
                  <a:extLst>
                    <a:ext uri="{FF2B5EF4-FFF2-40B4-BE49-F238E27FC236}">
                      <a16:creationId xmlns:a16="http://schemas.microsoft.com/office/drawing/2014/main" id="{20ACF407-039B-44C3-966D-688C780E48E7}"/>
                    </a:ext>
                  </a:extLst>
                </p:cNvPr>
                <p:cNvPicPr/>
                <p:nvPr/>
              </p:nvPicPr>
              <p:blipFill>
                <a:blip r:embed="rId351"/>
                <a:stretch>
                  <a:fillRect/>
                </a:stretch>
              </p:blipFill>
              <p:spPr>
                <a:xfrm>
                  <a:off x="6921658" y="4839319"/>
                  <a:ext cx="56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92" name="Entrada de lápiz 491">
                  <a:extLst>
                    <a:ext uri="{FF2B5EF4-FFF2-40B4-BE49-F238E27FC236}">
                      <a16:creationId xmlns:a16="http://schemas.microsoft.com/office/drawing/2014/main" id="{7933A02C-DE8B-4A2C-8E22-300A011991F0}"/>
                    </a:ext>
                  </a:extLst>
                </p14:cNvPr>
                <p14:cNvContentPartPr/>
                <p14:nvPr/>
              </p14:nvContentPartPr>
              <p14:xfrm>
                <a:off x="7076818" y="4750399"/>
                <a:ext cx="46440" cy="134640"/>
              </p14:xfrm>
            </p:contentPart>
          </mc:Choice>
          <mc:Fallback xmlns="">
            <p:pic>
              <p:nvPicPr>
                <p:cNvPr id="492" name="Entrada de lápiz 491">
                  <a:extLst>
                    <a:ext uri="{FF2B5EF4-FFF2-40B4-BE49-F238E27FC236}">
                      <a16:creationId xmlns:a16="http://schemas.microsoft.com/office/drawing/2014/main" id="{7933A02C-DE8B-4A2C-8E22-300A011991F0}"/>
                    </a:ext>
                  </a:extLst>
                </p:cNvPr>
                <p:cNvPicPr/>
                <p:nvPr/>
              </p:nvPicPr>
              <p:blipFill>
                <a:blip r:embed="rId353"/>
                <a:stretch>
                  <a:fillRect/>
                </a:stretch>
              </p:blipFill>
              <p:spPr>
                <a:xfrm>
                  <a:off x="7068178" y="4741399"/>
                  <a:ext cx="64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93" name="Entrada de lápiz 492">
                  <a:extLst>
                    <a:ext uri="{FF2B5EF4-FFF2-40B4-BE49-F238E27FC236}">
                      <a16:creationId xmlns:a16="http://schemas.microsoft.com/office/drawing/2014/main" id="{A6068DD4-90FD-465F-B81C-36BBB10C6E92}"/>
                    </a:ext>
                  </a:extLst>
                </p14:cNvPr>
                <p14:cNvContentPartPr/>
                <p14:nvPr/>
              </p14:nvContentPartPr>
              <p14:xfrm>
                <a:off x="7232698" y="4735639"/>
                <a:ext cx="154440" cy="147600"/>
              </p14:xfrm>
            </p:contentPart>
          </mc:Choice>
          <mc:Fallback xmlns="">
            <p:pic>
              <p:nvPicPr>
                <p:cNvPr id="493" name="Entrada de lápiz 492">
                  <a:extLst>
                    <a:ext uri="{FF2B5EF4-FFF2-40B4-BE49-F238E27FC236}">
                      <a16:creationId xmlns:a16="http://schemas.microsoft.com/office/drawing/2014/main" id="{A6068DD4-90FD-465F-B81C-36BBB10C6E92}"/>
                    </a:ext>
                  </a:extLst>
                </p:cNvPr>
                <p:cNvPicPr/>
                <p:nvPr/>
              </p:nvPicPr>
              <p:blipFill>
                <a:blip r:embed="rId355"/>
                <a:stretch>
                  <a:fillRect/>
                </a:stretch>
              </p:blipFill>
              <p:spPr>
                <a:xfrm>
                  <a:off x="7223698" y="4726639"/>
                  <a:ext cx="172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94" name="Entrada de lápiz 493">
                  <a:extLst>
                    <a:ext uri="{FF2B5EF4-FFF2-40B4-BE49-F238E27FC236}">
                      <a16:creationId xmlns:a16="http://schemas.microsoft.com/office/drawing/2014/main" id="{F95907B3-8ABF-4626-AE7C-E18D147B4E91}"/>
                    </a:ext>
                  </a:extLst>
                </p14:cNvPr>
                <p14:cNvContentPartPr/>
                <p14:nvPr/>
              </p14:nvContentPartPr>
              <p14:xfrm>
                <a:off x="7509538" y="4700359"/>
                <a:ext cx="134280" cy="239400"/>
              </p14:xfrm>
            </p:contentPart>
          </mc:Choice>
          <mc:Fallback xmlns="">
            <p:pic>
              <p:nvPicPr>
                <p:cNvPr id="494" name="Entrada de lápiz 493">
                  <a:extLst>
                    <a:ext uri="{FF2B5EF4-FFF2-40B4-BE49-F238E27FC236}">
                      <a16:creationId xmlns:a16="http://schemas.microsoft.com/office/drawing/2014/main" id="{F95907B3-8ABF-4626-AE7C-E18D147B4E91}"/>
                    </a:ext>
                  </a:extLst>
                </p:cNvPr>
                <p:cNvPicPr/>
                <p:nvPr/>
              </p:nvPicPr>
              <p:blipFill>
                <a:blip r:embed="rId357"/>
                <a:stretch>
                  <a:fillRect/>
                </a:stretch>
              </p:blipFill>
              <p:spPr>
                <a:xfrm>
                  <a:off x="7500898" y="4691719"/>
                  <a:ext cx="151920" cy="25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498" name="Entrada de lápiz 497">
                <a:extLst>
                  <a:ext uri="{FF2B5EF4-FFF2-40B4-BE49-F238E27FC236}">
                    <a16:creationId xmlns:a16="http://schemas.microsoft.com/office/drawing/2014/main" id="{BEBBEF06-D778-4695-9786-DBDFC1F8CFD6}"/>
                  </a:ext>
                </a:extLst>
              </p14:cNvPr>
              <p14:cNvContentPartPr/>
              <p14:nvPr/>
            </p14:nvContentPartPr>
            <p14:xfrm>
              <a:off x="8043778" y="2000359"/>
              <a:ext cx="101520" cy="16920"/>
            </p14:xfrm>
          </p:contentPart>
        </mc:Choice>
        <mc:Fallback xmlns="">
          <p:pic>
            <p:nvPicPr>
              <p:cNvPr id="498" name="Entrada de lápiz 497">
                <a:extLst>
                  <a:ext uri="{FF2B5EF4-FFF2-40B4-BE49-F238E27FC236}">
                    <a16:creationId xmlns:a16="http://schemas.microsoft.com/office/drawing/2014/main" id="{BEBBEF06-D778-4695-9786-DBDFC1F8CFD6}"/>
                  </a:ext>
                </a:extLst>
              </p:cNvPr>
              <p:cNvPicPr/>
              <p:nvPr/>
            </p:nvPicPr>
            <p:blipFill>
              <a:blip r:embed="rId359"/>
              <a:stretch>
                <a:fillRect/>
              </a:stretch>
            </p:blipFill>
            <p:spPr>
              <a:xfrm>
                <a:off x="8034778" y="1991359"/>
                <a:ext cx="119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99" name="Entrada de lápiz 498">
                <a:extLst>
                  <a:ext uri="{FF2B5EF4-FFF2-40B4-BE49-F238E27FC236}">
                    <a16:creationId xmlns:a16="http://schemas.microsoft.com/office/drawing/2014/main" id="{49F58AF1-4848-4AA1-8138-A016DDEC64AD}"/>
                  </a:ext>
                </a:extLst>
              </p14:cNvPr>
              <p14:cNvContentPartPr/>
              <p14:nvPr/>
            </p14:nvContentPartPr>
            <p14:xfrm>
              <a:off x="8067898" y="2048599"/>
              <a:ext cx="87120" cy="15840"/>
            </p14:xfrm>
          </p:contentPart>
        </mc:Choice>
        <mc:Fallback xmlns="">
          <p:pic>
            <p:nvPicPr>
              <p:cNvPr id="499" name="Entrada de lápiz 498">
                <a:extLst>
                  <a:ext uri="{FF2B5EF4-FFF2-40B4-BE49-F238E27FC236}">
                    <a16:creationId xmlns:a16="http://schemas.microsoft.com/office/drawing/2014/main" id="{49F58AF1-4848-4AA1-8138-A016DDEC64AD}"/>
                  </a:ext>
                </a:extLst>
              </p:cNvPr>
              <p:cNvPicPr/>
              <p:nvPr/>
            </p:nvPicPr>
            <p:blipFill>
              <a:blip r:embed="rId361"/>
              <a:stretch>
                <a:fillRect/>
              </a:stretch>
            </p:blipFill>
            <p:spPr>
              <a:xfrm>
                <a:off x="8059258" y="2039599"/>
                <a:ext cx="104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00" name="Entrada de lápiz 499">
                <a:extLst>
                  <a:ext uri="{FF2B5EF4-FFF2-40B4-BE49-F238E27FC236}">
                    <a16:creationId xmlns:a16="http://schemas.microsoft.com/office/drawing/2014/main" id="{524DF54A-B8AC-47F6-9B10-E81A3F08996F}"/>
                  </a:ext>
                </a:extLst>
              </p14:cNvPr>
              <p14:cNvContentPartPr/>
              <p14:nvPr/>
            </p14:nvContentPartPr>
            <p14:xfrm>
              <a:off x="8240698" y="1921879"/>
              <a:ext cx="141120" cy="179640"/>
            </p14:xfrm>
          </p:contentPart>
        </mc:Choice>
        <mc:Fallback xmlns="">
          <p:pic>
            <p:nvPicPr>
              <p:cNvPr id="500" name="Entrada de lápiz 499">
                <a:extLst>
                  <a:ext uri="{FF2B5EF4-FFF2-40B4-BE49-F238E27FC236}">
                    <a16:creationId xmlns:a16="http://schemas.microsoft.com/office/drawing/2014/main" id="{524DF54A-B8AC-47F6-9B10-E81A3F08996F}"/>
                  </a:ext>
                </a:extLst>
              </p:cNvPr>
              <p:cNvPicPr/>
              <p:nvPr/>
            </p:nvPicPr>
            <p:blipFill>
              <a:blip r:embed="rId363"/>
              <a:stretch>
                <a:fillRect/>
              </a:stretch>
            </p:blipFill>
            <p:spPr>
              <a:xfrm>
                <a:off x="8231698" y="1913239"/>
                <a:ext cx="15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01" name="Entrada de lápiz 500">
                <a:extLst>
                  <a:ext uri="{FF2B5EF4-FFF2-40B4-BE49-F238E27FC236}">
                    <a16:creationId xmlns:a16="http://schemas.microsoft.com/office/drawing/2014/main" id="{C57A0ADB-7077-4ABC-B636-43A6EA8D6A12}"/>
                  </a:ext>
                </a:extLst>
              </p14:cNvPr>
              <p14:cNvContentPartPr/>
              <p14:nvPr/>
            </p14:nvContentPartPr>
            <p14:xfrm>
              <a:off x="8395498" y="1766359"/>
              <a:ext cx="15120" cy="94320"/>
            </p14:xfrm>
          </p:contentPart>
        </mc:Choice>
        <mc:Fallback xmlns="">
          <p:pic>
            <p:nvPicPr>
              <p:cNvPr id="501" name="Entrada de lápiz 500">
                <a:extLst>
                  <a:ext uri="{FF2B5EF4-FFF2-40B4-BE49-F238E27FC236}">
                    <a16:creationId xmlns:a16="http://schemas.microsoft.com/office/drawing/2014/main" id="{C57A0ADB-7077-4ABC-B636-43A6EA8D6A12}"/>
                  </a:ext>
                </a:extLst>
              </p:cNvPr>
              <p:cNvPicPr/>
              <p:nvPr/>
            </p:nvPicPr>
            <p:blipFill>
              <a:blip r:embed="rId365"/>
              <a:stretch>
                <a:fillRect/>
              </a:stretch>
            </p:blipFill>
            <p:spPr>
              <a:xfrm>
                <a:off x="8386498" y="1757359"/>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02" name="Entrada de lápiz 501">
                <a:extLst>
                  <a:ext uri="{FF2B5EF4-FFF2-40B4-BE49-F238E27FC236}">
                    <a16:creationId xmlns:a16="http://schemas.microsoft.com/office/drawing/2014/main" id="{CFB8BEBF-36F7-4AE5-8674-19500FA8122A}"/>
                  </a:ext>
                </a:extLst>
              </p14:cNvPr>
              <p14:cNvContentPartPr/>
              <p14:nvPr/>
            </p14:nvContentPartPr>
            <p14:xfrm>
              <a:off x="8471458" y="1912879"/>
              <a:ext cx="91800" cy="132480"/>
            </p14:xfrm>
          </p:contentPart>
        </mc:Choice>
        <mc:Fallback xmlns="">
          <p:pic>
            <p:nvPicPr>
              <p:cNvPr id="502" name="Entrada de lápiz 501">
                <a:extLst>
                  <a:ext uri="{FF2B5EF4-FFF2-40B4-BE49-F238E27FC236}">
                    <a16:creationId xmlns:a16="http://schemas.microsoft.com/office/drawing/2014/main" id="{CFB8BEBF-36F7-4AE5-8674-19500FA8122A}"/>
                  </a:ext>
                </a:extLst>
              </p:cNvPr>
              <p:cNvPicPr/>
              <p:nvPr/>
            </p:nvPicPr>
            <p:blipFill>
              <a:blip r:embed="rId367"/>
              <a:stretch>
                <a:fillRect/>
              </a:stretch>
            </p:blipFill>
            <p:spPr>
              <a:xfrm>
                <a:off x="8462818" y="1904239"/>
                <a:ext cx="109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03" name="Entrada de lápiz 502">
                <a:extLst>
                  <a:ext uri="{FF2B5EF4-FFF2-40B4-BE49-F238E27FC236}">
                    <a16:creationId xmlns:a16="http://schemas.microsoft.com/office/drawing/2014/main" id="{46AD07D6-F772-4FFB-BAB5-39B4778DAE7F}"/>
                  </a:ext>
                </a:extLst>
              </p14:cNvPr>
              <p14:cNvContentPartPr/>
              <p14:nvPr/>
            </p14:nvContentPartPr>
            <p14:xfrm>
              <a:off x="8511778" y="2021239"/>
              <a:ext cx="96120" cy="11880"/>
            </p14:xfrm>
          </p:contentPart>
        </mc:Choice>
        <mc:Fallback xmlns="">
          <p:pic>
            <p:nvPicPr>
              <p:cNvPr id="503" name="Entrada de lápiz 502">
                <a:extLst>
                  <a:ext uri="{FF2B5EF4-FFF2-40B4-BE49-F238E27FC236}">
                    <a16:creationId xmlns:a16="http://schemas.microsoft.com/office/drawing/2014/main" id="{46AD07D6-F772-4FFB-BAB5-39B4778DAE7F}"/>
                  </a:ext>
                </a:extLst>
              </p:cNvPr>
              <p:cNvPicPr/>
              <p:nvPr/>
            </p:nvPicPr>
            <p:blipFill>
              <a:blip r:embed="rId369"/>
              <a:stretch>
                <a:fillRect/>
              </a:stretch>
            </p:blipFill>
            <p:spPr>
              <a:xfrm>
                <a:off x="8502778" y="2012599"/>
                <a:ext cx="11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06" name="Entrada de lápiz 505">
                <a:extLst>
                  <a:ext uri="{FF2B5EF4-FFF2-40B4-BE49-F238E27FC236}">
                    <a16:creationId xmlns:a16="http://schemas.microsoft.com/office/drawing/2014/main" id="{18F62AE9-17F2-4838-89C4-DAFC4E7B4483}"/>
                  </a:ext>
                </a:extLst>
              </p14:cNvPr>
              <p14:cNvContentPartPr/>
              <p14:nvPr/>
            </p14:nvContentPartPr>
            <p14:xfrm>
              <a:off x="8677378" y="1935919"/>
              <a:ext cx="119880" cy="102240"/>
            </p14:xfrm>
          </p:contentPart>
        </mc:Choice>
        <mc:Fallback xmlns="">
          <p:pic>
            <p:nvPicPr>
              <p:cNvPr id="506" name="Entrada de lápiz 505">
                <a:extLst>
                  <a:ext uri="{FF2B5EF4-FFF2-40B4-BE49-F238E27FC236}">
                    <a16:creationId xmlns:a16="http://schemas.microsoft.com/office/drawing/2014/main" id="{18F62AE9-17F2-4838-89C4-DAFC4E7B4483}"/>
                  </a:ext>
                </a:extLst>
              </p:cNvPr>
              <p:cNvPicPr/>
              <p:nvPr/>
            </p:nvPicPr>
            <p:blipFill>
              <a:blip r:embed="rId371"/>
              <a:stretch>
                <a:fillRect/>
              </a:stretch>
            </p:blipFill>
            <p:spPr>
              <a:xfrm>
                <a:off x="8668378" y="1926919"/>
                <a:ext cx="137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07" name="Entrada de lápiz 506">
                <a:extLst>
                  <a:ext uri="{FF2B5EF4-FFF2-40B4-BE49-F238E27FC236}">
                    <a16:creationId xmlns:a16="http://schemas.microsoft.com/office/drawing/2014/main" id="{5AACCB3F-7356-40DD-9FFB-0146010C73FD}"/>
                  </a:ext>
                </a:extLst>
              </p14:cNvPr>
              <p14:cNvContentPartPr/>
              <p14:nvPr/>
            </p14:nvContentPartPr>
            <p14:xfrm>
              <a:off x="8884738" y="2090359"/>
              <a:ext cx="139680" cy="137160"/>
            </p14:xfrm>
          </p:contentPart>
        </mc:Choice>
        <mc:Fallback xmlns="">
          <p:pic>
            <p:nvPicPr>
              <p:cNvPr id="507" name="Entrada de lápiz 506">
                <a:extLst>
                  <a:ext uri="{FF2B5EF4-FFF2-40B4-BE49-F238E27FC236}">
                    <a16:creationId xmlns:a16="http://schemas.microsoft.com/office/drawing/2014/main" id="{5AACCB3F-7356-40DD-9FFB-0146010C73FD}"/>
                  </a:ext>
                </a:extLst>
              </p:cNvPr>
              <p:cNvPicPr/>
              <p:nvPr/>
            </p:nvPicPr>
            <p:blipFill>
              <a:blip r:embed="rId373"/>
              <a:stretch>
                <a:fillRect/>
              </a:stretch>
            </p:blipFill>
            <p:spPr>
              <a:xfrm>
                <a:off x="8875738" y="2081719"/>
                <a:ext cx="157320" cy="154800"/>
              </a:xfrm>
              <a:prstGeom prst="rect">
                <a:avLst/>
              </a:prstGeom>
            </p:spPr>
          </p:pic>
        </mc:Fallback>
      </mc:AlternateContent>
      <p:grpSp>
        <p:nvGrpSpPr>
          <p:cNvPr id="513" name="Grupo 512">
            <a:extLst>
              <a:ext uri="{FF2B5EF4-FFF2-40B4-BE49-F238E27FC236}">
                <a16:creationId xmlns:a16="http://schemas.microsoft.com/office/drawing/2014/main" id="{C897E841-2B21-4952-AB82-418C0B235705}"/>
              </a:ext>
            </a:extLst>
          </p:cNvPr>
          <p:cNvGrpSpPr/>
          <p:nvPr/>
        </p:nvGrpSpPr>
        <p:grpSpPr>
          <a:xfrm>
            <a:off x="7840738" y="2893159"/>
            <a:ext cx="873000" cy="191880"/>
            <a:chOff x="7840738" y="2893159"/>
            <a:chExt cx="873000" cy="191880"/>
          </a:xfrm>
        </p:grpSpPr>
        <mc:AlternateContent xmlns:mc="http://schemas.openxmlformats.org/markup-compatibility/2006" xmlns:p14="http://schemas.microsoft.com/office/powerpoint/2010/main">
          <mc:Choice Requires="p14">
            <p:contentPart p14:bwMode="auto" r:id="rId374">
              <p14:nvContentPartPr>
                <p14:cNvPr id="370" name="Entrada de lápiz 369">
                  <a:extLst>
                    <a:ext uri="{FF2B5EF4-FFF2-40B4-BE49-F238E27FC236}">
                      <a16:creationId xmlns:a16="http://schemas.microsoft.com/office/drawing/2014/main" id="{B443A599-77AC-420A-AA60-9A0CA70051E6}"/>
                    </a:ext>
                  </a:extLst>
                </p14:cNvPr>
                <p14:cNvContentPartPr/>
                <p14:nvPr/>
              </p14:nvContentPartPr>
              <p14:xfrm>
                <a:off x="7840738" y="2936359"/>
                <a:ext cx="121320" cy="101160"/>
              </p14:xfrm>
            </p:contentPart>
          </mc:Choice>
          <mc:Fallback xmlns="">
            <p:pic>
              <p:nvPicPr>
                <p:cNvPr id="370" name="Entrada de lápiz 369">
                  <a:extLst>
                    <a:ext uri="{FF2B5EF4-FFF2-40B4-BE49-F238E27FC236}">
                      <a16:creationId xmlns:a16="http://schemas.microsoft.com/office/drawing/2014/main" id="{B443A599-77AC-420A-AA60-9A0CA70051E6}"/>
                    </a:ext>
                  </a:extLst>
                </p:cNvPr>
                <p:cNvPicPr/>
                <p:nvPr/>
              </p:nvPicPr>
              <p:blipFill>
                <a:blip r:embed="rId375"/>
                <a:stretch>
                  <a:fillRect/>
                </a:stretch>
              </p:blipFill>
              <p:spPr>
                <a:xfrm>
                  <a:off x="7832098" y="2927359"/>
                  <a:ext cx="138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71" name="Entrada de lápiz 370">
                  <a:extLst>
                    <a:ext uri="{FF2B5EF4-FFF2-40B4-BE49-F238E27FC236}">
                      <a16:creationId xmlns:a16="http://schemas.microsoft.com/office/drawing/2014/main" id="{79EA0A79-4553-4B05-9015-51C35E8DA2B5}"/>
                    </a:ext>
                  </a:extLst>
                </p14:cNvPr>
                <p14:cNvContentPartPr/>
                <p14:nvPr/>
              </p14:nvContentPartPr>
              <p14:xfrm>
                <a:off x="8049178" y="2947879"/>
                <a:ext cx="183960" cy="137160"/>
              </p14:xfrm>
            </p:contentPart>
          </mc:Choice>
          <mc:Fallback xmlns="">
            <p:pic>
              <p:nvPicPr>
                <p:cNvPr id="371" name="Entrada de lápiz 370">
                  <a:extLst>
                    <a:ext uri="{FF2B5EF4-FFF2-40B4-BE49-F238E27FC236}">
                      <a16:creationId xmlns:a16="http://schemas.microsoft.com/office/drawing/2014/main" id="{79EA0A79-4553-4B05-9015-51C35E8DA2B5}"/>
                    </a:ext>
                  </a:extLst>
                </p:cNvPr>
                <p:cNvPicPr/>
                <p:nvPr/>
              </p:nvPicPr>
              <p:blipFill>
                <a:blip r:embed="rId377"/>
                <a:stretch>
                  <a:fillRect/>
                </a:stretch>
              </p:blipFill>
              <p:spPr>
                <a:xfrm>
                  <a:off x="8040178" y="2938879"/>
                  <a:ext cx="201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73" name="Entrada de lápiz 372">
                  <a:extLst>
                    <a:ext uri="{FF2B5EF4-FFF2-40B4-BE49-F238E27FC236}">
                      <a16:creationId xmlns:a16="http://schemas.microsoft.com/office/drawing/2014/main" id="{4874BC7D-252E-491D-9A80-50ABF86576FF}"/>
                    </a:ext>
                  </a:extLst>
                </p14:cNvPr>
                <p14:cNvContentPartPr/>
                <p14:nvPr/>
              </p14:nvContentPartPr>
              <p14:xfrm>
                <a:off x="8507098" y="2893159"/>
                <a:ext cx="206640" cy="177120"/>
              </p14:xfrm>
            </p:contentPart>
          </mc:Choice>
          <mc:Fallback xmlns="">
            <p:pic>
              <p:nvPicPr>
                <p:cNvPr id="373" name="Entrada de lápiz 372">
                  <a:extLst>
                    <a:ext uri="{FF2B5EF4-FFF2-40B4-BE49-F238E27FC236}">
                      <a16:creationId xmlns:a16="http://schemas.microsoft.com/office/drawing/2014/main" id="{4874BC7D-252E-491D-9A80-50ABF86576FF}"/>
                    </a:ext>
                  </a:extLst>
                </p:cNvPr>
                <p:cNvPicPr/>
                <p:nvPr/>
              </p:nvPicPr>
              <p:blipFill>
                <a:blip r:embed="rId379"/>
                <a:stretch>
                  <a:fillRect/>
                </a:stretch>
              </p:blipFill>
              <p:spPr>
                <a:xfrm>
                  <a:off x="8498458" y="2884519"/>
                  <a:ext cx="224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12" name="Entrada de lápiz 511">
                  <a:extLst>
                    <a:ext uri="{FF2B5EF4-FFF2-40B4-BE49-F238E27FC236}">
                      <a16:creationId xmlns:a16="http://schemas.microsoft.com/office/drawing/2014/main" id="{50F581CD-F2CF-4601-B1BF-67258DD03FB5}"/>
                    </a:ext>
                  </a:extLst>
                </p14:cNvPr>
                <p14:cNvContentPartPr/>
                <p14:nvPr/>
              </p14:nvContentPartPr>
              <p14:xfrm>
                <a:off x="8266618" y="2955799"/>
                <a:ext cx="169200" cy="110520"/>
              </p14:xfrm>
            </p:contentPart>
          </mc:Choice>
          <mc:Fallback xmlns="">
            <p:pic>
              <p:nvPicPr>
                <p:cNvPr id="512" name="Entrada de lápiz 511">
                  <a:extLst>
                    <a:ext uri="{FF2B5EF4-FFF2-40B4-BE49-F238E27FC236}">
                      <a16:creationId xmlns:a16="http://schemas.microsoft.com/office/drawing/2014/main" id="{50F581CD-F2CF-4601-B1BF-67258DD03FB5}"/>
                    </a:ext>
                  </a:extLst>
                </p:cNvPr>
                <p:cNvPicPr/>
                <p:nvPr/>
              </p:nvPicPr>
              <p:blipFill>
                <a:blip r:embed="rId381"/>
                <a:stretch>
                  <a:fillRect/>
                </a:stretch>
              </p:blipFill>
              <p:spPr>
                <a:xfrm>
                  <a:off x="8257978" y="2946799"/>
                  <a:ext cx="186840" cy="128160"/>
                </a:xfrm>
                <a:prstGeom prst="rect">
                  <a:avLst/>
                </a:prstGeom>
              </p:spPr>
            </p:pic>
          </mc:Fallback>
        </mc:AlternateContent>
      </p:grpSp>
      <p:grpSp>
        <p:nvGrpSpPr>
          <p:cNvPr id="524" name="Grupo 523">
            <a:extLst>
              <a:ext uri="{FF2B5EF4-FFF2-40B4-BE49-F238E27FC236}">
                <a16:creationId xmlns:a16="http://schemas.microsoft.com/office/drawing/2014/main" id="{42532E3C-3673-4FBD-869E-045151BC0459}"/>
              </a:ext>
            </a:extLst>
          </p:cNvPr>
          <p:cNvGrpSpPr/>
          <p:nvPr/>
        </p:nvGrpSpPr>
        <p:grpSpPr>
          <a:xfrm>
            <a:off x="6721138" y="396919"/>
            <a:ext cx="2197800" cy="263520"/>
            <a:chOff x="6721138" y="396919"/>
            <a:chExt cx="2197800" cy="263520"/>
          </a:xfrm>
        </p:grpSpPr>
        <mc:AlternateContent xmlns:mc="http://schemas.openxmlformats.org/markup-compatibility/2006" xmlns:p14="http://schemas.microsoft.com/office/powerpoint/2010/main">
          <mc:Choice Requires="p14">
            <p:contentPart p14:bwMode="auto" r:id="rId382">
              <p14:nvContentPartPr>
                <p14:cNvPr id="309" name="Entrada de lápiz 308">
                  <a:extLst>
                    <a:ext uri="{FF2B5EF4-FFF2-40B4-BE49-F238E27FC236}">
                      <a16:creationId xmlns:a16="http://schemas.microsoft.com/office/drawing/2014/main" id="{E91D7DF8-DAB6-4337-A2C5-D0CC7FBABCF5}"/>
                    </a:ext>
                  </a:extLst>
                </p14:cNvPr>
                <p14:cNvContentPartPr/>
                <p14:nvPr/>
              </p14:nvContentPartPr>
              <p14:xfrm>
                <a:off x="6721138" y="570079"/>
                <a:ext cx="129240" cy="9360"/>
              </p14:xfrm>
            </p:contentPart>
          </mc:Choice>
          <mc:Fallback xmlns="">
            <p:pic>
              <p:nvPicPr>
                <p:cNvPr id="309" name="Entrada de lápiz 308">
                  <a:extLst>
                    <a:ext uri="{FF2B5EF4-FFF2-40B4-BE49-F238E27FC236}">
                      <a16:creationId xmlns:a16="http://schemas.microsoft.com/office/drawing/2014/main" id="{E91D7DF8-DAB6-4337-A2C5-D0CC7FBABCF5}"/>
                    </a:ext>
                  </a:extLst>
                </p:cNvPr>
                <p:cNvPicPr/>
                <p:nvPr/>
              </p:nvPicPr>
              <p:blipFill>
                <a:blip r:embed="rId383"/>
                <a:stretch>
                  <a:fillRect/>
                </a:stretch>
              </p:blipFill>
              <p:spPr>
                <a:xfrm>
                  <a:off x="6712138" y="561439"/>
                  <a:ext cx="146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10" name="Entrada de lápiz 309">
                  <a:extLst>
                    <a:ext uri="{FF2B5EF4-FFF2-40B4-BE49-F238E27FC236}">
                      <a16:creationId xmlns:a16="http://schemas.microsoft.com/office/drawing/2014/main" id="{7D0A6FB5-C0B3-460D-A2FD-D5DD3D4B347F}"/>
                    </a:ext>
                  </a:extLst>
                </p14:cNvPr>
                <p14:cNvContentPartPr/>
                <p14:nvPr/>
              </p14:nvContentPartPr>
              <p14:xfrm>
                <a:off x="6748498" y="640999"/>
                <a:ext cx="100800" cy="12600"/>
              </p14:xfrm>
            </p:contentPart>
          </mc:Choice>
          <mc:Fallback xmlns="">
            <p:pic>
              <p:nvPicPr>
                <p:cNvPr id="310" name="Entrada de lápiz 309">
                  <a:extLst>
                    <a:ext uri="{FF2B5EF4-FFF2-40B4-BE49-F238E27FC236}">
                      <a16:creationId xmlns:a16="http://schemas.microsoft.com/office/drawing/2014/main" id="{7D0A6FB5-C0B3-460D-A2FD-D5DD3D4B347F}"/>
                    </a:ext>
                  </a:extLst>
                </p:cNvPr>
                <p:cNvPicPr/>
                <p:nvPr/>
              </p:nvPicPr>
              <p:blipFill>
                <a:blip r:embed="rId385"/>
                <a:stretch>
                  <a:fillRect/>
                </a:stretch>
              </p:blipFill>
              <p:spPr>
                <a:xfrm>
                  <a:off x="6739498" y="631999"/>
                  <a:ext cx="118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14" name="Entrada de lápiz 513">
                  <a:extLst>
                    <a:ext uri="{FF2B5EF4-FFF2-40B4-BE49-F238E27FC236}">
                      <a16:creationId xmlns:a16="http://schemas.microsoft.com/office/drawing/2014/main" id="{373D2E65-0479-4504-B1D9-5EBEAA709723}"/>
                    </a:ext>
                  </a:extLst>
                </p14:cNvPr>
                <p14:cNvContentPartPr/>
                <p14:nvPr/>
              </p14:nvContentPartPr>
              <p14:xfrm>
                <a:off x="7017058" y="532999"/>
                <a:ext cx="103680" cy="83520"/>
              </p14:xfrm>
            </p:contentPart>
          </mc:Choice>
          <mc:Fallback xmlns="">
            <p:pic>
              <p:nvPicPr>
                <p:cNvPr id="514" name="Entrada de lápiz 513">
                  <a:extLst>
                    <a:ext uri="{FF2B5EF4-FFF2-40B4-BE49-F238E27FC236}">
                      <a16:creationId xmlns:a16="http://schemas.microsoft.com/office/drawing/2014/main" id="{373D2E65-0479-4504-B1D9-5EBEAA709723}"/>
                    </a:ext>
                  </a:extLst>
                </p:cNvPr>
                <p:cNvPicPr/>
                <p:nvPr/>
              </p:nvPicPr>
              <p:blipFill>
                <a:blip r:embed="rId387"/>
                <a:stretch>
                  <a:fillRect/>
                </a:stretch>
              </p:blipFill>
              <p:spPr>
                <a:xfrm>
                  <a:off x="7008058" y="524359"/>
                  <a:ext cx="121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515" name="Entrada de lápiz 514">
                  <a:extLst>
                    <a:ext uri="{FF2B5EF4-FFF2-40B4-BE49-F238E27FC236}">
                      <a16:creationId xmlns:a16="http://schemas.microsoft.com/office/drawing/2014/main" id="{922A591D-1436-46F6-A49B-018024AB750C}"/>
                    </a:ext>
                  </a:extLst>
                </p14:cNvPr>
                <p14:cNvContentPartPr/>
                <p14:nvPr/>
              </p14:nvContentPartPr>
              <p14:xfrm>
                <a:off x="7199578" y="396919"/>
                <a:ext cx="24120" cy="56160"/>
              </p14:xfrm>
            </p:contentPart>
          </mc:Choice>
          <mc:Fallback xmlns="">
            <p:pic>
              <p:nvPicPr>
                <p:cNvPr id="515" name="Entrada de lápiz 514">
                  <a:extLst>
                    <a:ext uri="{FF2B5EF4-FFF2-40B4-BE49-F238E27FC236}">
                      <a16:creationId xmlns:a16="http://schemas.microsoft.com/office/drawing/2014/main" id="{922A591D-1436-46F6-A49B-018024AB750C}"/>
                    </a:ext>
                  </a:extLst>
                </p:cNvPr>
                <p:cNvPicPr/>
                <p:nvPr/>
              </p:nvPicPr>
              <p:blipFill>
                <a:blip r:embed="rId389"/>
                <a:stretch>
                  <a:fillRect/>
                </a:stretch>
              </p:blipFill>
              <p:spPr>
                <a:xfrm>
                  <a:off x="7190578" y="387919"/>
                  <a:ext cx="417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16" name="Entrada de lápiz 515">
                  <a:extLst>
                    <a:ext uri="{FF2B5EF4-FFF2-40B4-BE49-F238E27FC236}">
                      <a16:creationId xmlns:a16="http://schemas.microsoft.com/office/drawing/2014/main" id="{DF1E2F79-7816-47BB-A900-6F578CAC4304}"/>
                    </a:ext>
                  </a:extLst>
                </p14:cNvPr>
                <p14:cNvContentPartPr/>
                <p14:nvPr/>
              </p14:nvContentPartPr>
              <p14:xfrm>
                <a:off x="7284538" y="509239"/>
                <a:ext cx="159840" cy="133920"/>
              </p14:xfrm>
            </p:contentPart>
          </mc:Choice>
          <mc:Fallback xmlns="">
            <p:pic>
              <p:nvPicPr>
                <p:cNvPr id="516" name="Entrada de lápiz 515">
                  <a:extLst>
                    <a:ext uri="{FF2B5EF4-FFF2-40B4-BE49-F238E27FC236}">
                      <a16:creationId xmlns:a16="http://schemas.microsoft.com/office/drawing/2014/main" id="{DF1E2F79-7816-47BB-A900-6F578CAC4304}"/>
                    </a:ext>
                  </a:extLst>
                </p:cNvPr>
                <p:cNvPicPr/>
                <p:nvPr/>
              </p:nvPicPr>
              <p:blipFill>
                <a:blip r:embed="rId391"/>
                <a:stretch>
                  <a:fillRect/>
                </a:stretch>
              </p:blipFill>
              <p:spPr>
                <a:xfrm>
                  <a:off x="7275898" y="500239"/>
                  <a:ext cx="1774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17" name="Entrada de lápiz 516">
                  <a:extLst>
                    <a:ext uri="{FF2B5EF4-FFF2-40B4-BE49-F238E27FC236}">
                      <a16:creationId xmlns:a16="http://schemas.microsoft.com/office/drawing/2014/main" id="{9D121A7D-149C-4A6D-8AC8-EE5DAB86EB64}"/>
                    </a:ext>
                  </a:extLst>
                </p14:cNvPr>
                <p14:cNvContentPartPr/>
                <p14:nvPr/>
              </p14:nvContentPartPr>
              <p14:xfrm>
                <a:off x="7551298" y="507799"/>
                <a:ext cx="142200" cy="142200"/>
              </p14:xfrm>
            </p:contentPart>
          </mc:Choice>
          <mc:Fallback xmlns="">
            <p:pic>
              <p:nvPicPr>
                <p:cNvPr id="517" name="Entrada de lápiz 516">
                  <a:extLst>
                    <a:ext uri="{FF2B5EF4-FFF2-40B4-BE49-F238E27FC236}">
                      <a16:creationId xmlns:a16="http://schemas.microsoft.com/office/drawing/2014/main" id="{9D121A7D-149C-4A6D-8AC8-EE5DAB86EB64}"/>
                    </a:ext>
                  </a:extLst>
                </p:cNvPr>
                <p:cNvPicPr/>
                <p:nvPr/>
              </p:nvPicPr>
              <p:blipFill>
                <a:blip r:embed="rId393"/>
                <a:stretch>
                  <a:fillRect/>
                </a:stretch>
              </p:blipFill>
              <p:spPr>
                <a:xfrm>
                  <a:off x="7542658" y="498799"/>
                  <a:ext cx="159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18" name="Entrada de lápiz 517">
                  <a:extLst>
                    <a:ext uri="{FF2B5EF4-FFF2-40B4-BE49-F238E27FC236}">
                      <a16:creationId xmlns:a16="http://schemas.microsoft.com/office/drawing/2014/main" id="{73482161-4673-4E7A-9CAA-A4122477DF22}"/>
                    </a:ext>
                  </a:extLst>
                </p14:cNvPr>
                <p14:cNvContentPartPr/>
                <p14:nvPr/>
              </p14:nvContentPartPr>
              <p14:xfrm>
                <a:off x="7861618" y="524719"/>
                <a:ext cx="21960" cy="135720"/>
              </p14:xfrm>
            </p:contentPart>
          </mc:Choice>
          <mc:Fallback xmlns="">
            <p:pic>
              <p:nvPicPr>
                <p:cNvPr id="518" name="Entrada de lápiz 517">
                  <a:extLst>
                    <a:ext uri="{FF2B5EF4-FFF2-40B4-BE49-F238E27FC236}">
                      <a16:creationId xmlns:a16="http://schemas.microsoft.com/office/drawing/2014/main" id="{73482161-4673-4E7A-9CAA-A4122477DF22}"/>
                    </a:ext>
                  </a:extLst>
                </p:cNvPr>
                <p:cNvPicPr/>
                <p:nvPr/>
              </p:nvPicPr>
              <p:blipFill>
                <a:blip r:embed="rId395"/>
                <a:stretch>
                  <a:fillRect/>
                </a:stretch>
              </p:blipFill>
              <p:spPr>
                <a:xfrm>
                  <a:off x="7852978" y="515719"/>
                  <a:ext cx="39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20" name="Entrada de lápiz 519">
                  <a:extLst>
                    <a:ext uri="{FF2B5EF4-FFF2-40B4-BE49-F238E27FC236}">
                      <a16:creationId xmlns:a16="http://schemas.microsoft.com/office/drawing/2014/main" id="{418CB897-F535-450A-BD9B-411D472C73E8}"/>
                    </a:ext>
                  </a:extLst>
                </p14:cNvPr>
                <p14:cNvContentPartPr/>
                <p14:nvPr/>
              </p14:nvContentPartPr>
              <p14:xfrm>
                <a:off x="8006338" y="544519"/>
                <a:ext cx="108720" cy="90720"/>
              </p14:xfrm>
            </p:contentPart>
          </mc:Choice>
          <mc:Fallback xmlns="">
            <p:pic>
              <p:nvPicPr>
                <p:cNvPr id="520" name="Entrada de lápiz 519">
                  <a:extLst>
                    <a:ext uri="{FF2B5EF4-FFF2-40B4-BE49-F238E27FC236}">
                      <a16:creationId xmlns:a16="http://schemas.microsoft.com/office/drawing/2014/main" id="{418CB897-F535-450A-BD9B-411D472C73E8}"/>
                    </a:ext>
                  </a:extLst>
                </p:cNvPr>
                <p:cNvPicPr/>
                <p:nvPr/>
              </p:nvPicPr>
              <p:blipFill>
                <a:blip r:embed="rId397"/>
                <a:stretch>
                  <a:fillRect/>
                </a:stretch>
              </p:blipFill>
              <p:spPr>
                <a:xfrm>
                  <a:off x="7997698" y="535519"/>
                  <a:ext cx="1263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21" name="Entrada de lápiz 520">
                  <a:extLst>
                    <a:ext uri="{FF2B5EF4-FFF2-40B4-BE49-F238E27FC236}">
                      <a16:creationId xmlns:a16="http://schemas.microsoft.com/office/drawing/2014/main" id="{24CFEF1C-AF3D-4788-AF13-B4D936D43170}"/>
                    </a:ext>
                  </a:extLst>
                </p14:cNvPr>
                <p14:cNvContentPartPr/>
                <p14:nvPr/>
              </p14:nvContentPartPr>
              <p14:xfrm>
                <a:off x="8186338" y="537319"/>
                <a:ext cx="52920" cy="87120"/>
              </p14:xfrm>
            </p:contentPart>
          </mc:Choice>
          <mc:Fallback xmlns="">
            <p:pic>
              <p:nvPicPr>
                <p:cNvPr id="521" name="Entrada de lápiz 520">
                  <a:extLst>
                    <a:ext uri="{FF2B5EF4-FFF2-40B4-BE49-F238E27FC236}">
                      <a16:creationId xmlns:a16="http://schemas.microsoft.com/office/drawing/2014/main" id="{24CFEF1C-AF3D-4788-AF13-B4D936D43170}"/>
                    </a:ext>
                  </a:extLst>
                </p:cNvPr>
                <p:cNvPicPr/>
                <p:nvPr/>
              </p:nvPicPr>
              <p:blipFill>
                <a:blip r:embed="rId399"/>
                <a:stretch>
                  <a:fillRect/>
                </a:stretch>
              </p:blipFill>
              <p:spPr>
                <a:xfrm>
                  <a:off x="8177338" y="528319"/>
                  <a:ext cx="70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22" name="Entrada de lápiz 521">
                  <a:extLst>
                    <a:ext uri="{FF2B5EF4-FFF2-40B4-BE49-F238E27FC236}">
                      <a16:creationId xmlns:a16="http://schemas.microsoft.com/office/drawing/2014/main" id="{725ADDC3-66DA-4772-A7B8-3C5535C915E9}"/>
                    </a:ext>
                  </a:extLst>
                </p14:cNvPr>
                <p14:cNvContentPartPr/>
                <p14:nvPr/>
              </p14:nvContentPartPr>
              <p14:xfrm>
                <a:off x="8376418" y="545959"/>
                <a:ext cx="192240" cy="69120"/>
              </p14:xfrm>
            </p:contentPart>
          </mc:Choice>
          <mc:Fallback xmlns="">
            <p:pic>
              <p:nvPicPr>
                <p:cNvPr id="522" name="Entrada de lápiz 521">
                  <a:extLst>
                    <a:ext uri="{FF2B5EF4-FFF2-40B4-BE49-F238E27FC236}">
                      <a16:creationId xmlns:a16="http://schemas.microsoft.com/office/drawing/2014/main" id="{725ADDC3-66DA-4772-A7B8-3C5535C915E9}"/>
                    </a:ext>
                  </a:extLst>
                </p:cNvPr>
                <p:cNvPicPr/>
                <p:nvPr/>
              </p:nvPicPr>
              <p:blipFill>
                <a:blip r:embed="rId401"/>
                <a:stretch>
                  <a:fillRect/>
                </a:stretch>
              </p:blipFill>
              <p:spPr>
                <a:xfrm>
                  <a:off x="8367778" y="536959"/>
                  <a:ext cx="2098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23" name="Entrada de lápiz 522">
                  <a:extLst>
                    <a:ext uri="{FF2B5EF4-FFF2-40B4-BE49-F238E27FC236}">
                      <a16:creationId xmlns:a16="http://schemas.microsoft.com/office/drawing/2014/main" id="{4D8D4E9B-64E1-4054-A569-A68F32F1F300}"/>
                    </a:ext>
                  </a:extLst>
                </p14:cNvPr>
                <p14:cNvContentPartPr/>
                <p14:nvPr/>
              </p14:nvContentPartPr>
              <p14:xfrm>
                <a:off x="8737138" y="424999"/>
                <a:ext cx="181800" cy="177480"/>
              </p14:xfrm>
            </p:contentPart>
          </mc:Choice>
          <mc:Fallback xmlns="">
            <p:pic>
              <p:nvPicPr>
                <p:cNvPr id="523" name="Entrada de lápiz 522">
                  <a:extLst>
                    <a:ext uri="{FF2B5EF4-FFF2-40B4-BE49-F238E27FC236}">
                      <a16:creationId xmlns:a16="http://schemas.microsoft.com/office/drawing/2014/main" id="{4D8D4E9B-64E1-4054-A569-A68F32F1F300}"/>
                    </a:ext>
                  </a:extLst>
                </p:cNvPr>
                <p:cNvPicPr/>
                <p:nvPr/>
              </p:nvPicPr>
              <p:blipFill>
                <a:blip r:embed="rId403"/>
                <a:stretch>
                  <a:fillRect/>
                </a:stretch>
              </p:blipFill>
              <p:spPr>
                <a:xfrm>
                  <a:off x="8728498" y="416359"/>
                  <a:ext cx="199440" cy="195120"/>
                </a:xfrm>
                <a:prstGeom prst="rect">
                  <a:avLst/>
                </a:prstGeom>
              </p:spPr>
            </p:pic>
          </mc:Fallback>
        </mc:AlternateContent>
      </p:grpSp>
      <p:grpSp>
        <p:nvGrpSpPr>
          <p:cNvPr id="531" name="Grupo 530">
            <a:extLst>
              <a:ext uri="{FF2B5EF4-FFF2-40B4-BE49-F238E27FC236}">
                <a16:creationId xmlns:a16="http://schemas.microsoft.com/office/drawing/2014/main" id="{DAFD55FE-5749-4FF5-A059-952DE5A11C3D}"/>
              </a:ext>
            </a:extLst>
          </p:cNvPr>
          <p:cNvGrpSpPr/>
          <p:nvPr/>
        </p:nvGrpSpPr>
        <p:grpSpPr>
          <a:xfrm>
            <a:off x="545698" y="1455679"/>
            <a:ext cx="1892520" cy="291960"/>
            <a:chOff x="545698" y="1455679"/>
            <a:chExt cx="1892520" cy="291960"/>
          </a:xfrm>
        </p:grpSpPr>
        <mc:AlternateContent xmlns:mc="http://schemas.openxmlformats.org/markup-compatibility/2006" xmlns:p14="http://schemas.microsoft.com/office/powerpoint/2010/main">
          <mc:Choice Requires="p14">
            <p:contentPart p14:bwMode="auto" r:id="rId404">
              <p14:nvContentPartPr>
                <p14:cNvPr id="388" name="Entrada de lápiz 387">
                  <a:extLst>
                    <a:ext uri="{FF2B5EF4-FFF2-40B4-BE49-F238E27FC236}">
                      <a16:creationId xmlns:a16="http://schemas.microsoft.com/office/drawing/2014/main" id="{8F4ADE48-A939-4A1A-AB8F-71932774AE45}"/>
                    </a:ext>
                  </a:extLst>
                </p14:cNvPr>
                <p14:cNvContentPartPr/>
                <p14:nvPr/>
              </p14:nvContentPartPr>
              <p14:xfrm>
                <a:off x="545698" y="1455679"/>
                <a:ext cx="221400" cy="226440"/>
              </p14:xfrm>
            </p:contentPart>
          </mc:Choice>
          <mc:Fallback xmlns="">
            <p:pic>
              <p:nvPicPr>
                <p:cNvPr id="388" name="Entrada de lápiz 387">
                  <a:extLst>
                    <a:ext uri="{FF2B5EF4-FFF2-40B4-BE49-F238E27FC236}">
                      <a16:creationId xmlns:a16="http://schemas.microsoft.com/office/drawing/2014/main" id="{8F4ADE48-A939-4A1A-AB8F-71932774AE45}"/>
                    </a:ext>
                  </a:extLst>
                </p:cNvPr>
                <p:cNvPicPr/>
                <p:nvPr/>
              </p:nvPicPr>
              <p:blipFill>
                <a:blip r:embed="rId405"/>
                <a:stretch>
                  <a:fillRect/>
                </a:stretch>
              </p:blipFill>
              <p:spPr>
                <a:xfrm>
                  <a:off x="537058" y="1447039"/>
                  <a:ext cx="239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89" name="Entrada de lápiz 388">
                  <a:extLst>
                    <a:ext uri="{FF2B5EF4-FFF2-40B4-BE49-F238E27FC236}">
                      <a16:creationId xmlns:a16="http://schemas.microsoft.com/office/drawing/2014/main" id="{04FF91FF-1F65-44BE-B923-B8893CA21036}"/>
                    </a:ext>
                  </a:extLst>
                </p14:cNvPr>
                <p14:cNvContentPartPr/>
                <p14:nvPr/>
              </p14:nvContentPartPr>
              <p14:xfrm>
                <a:off x="870058" y="1628119"/>
                <a:ext cx="213480" cy="90000"/>
              </p14:xfrm>
            </p:contentPart>
          </mc:Choice>
          <mc:Fallback xmlns="">
            <p:pic>
              <p:nvPicPr>
                <p:cNvPr id="389" name="Entrada de lápiz 388">
                  <a:extLst>
                    <a:ext uri="{FF2B5EF4-FFF2-40B4-BE49-F238E27FC236}">
                      <a16:creationId xmlns:a16="http://schemas.microsoft.com/office/drawing/2014/main" id="{04FF91FF-1F65-44BE-B923-B8893CA21036}"/>
                    </a:ext>
                  </a:extLst>
                </p:cNvPr>
                <p:cNvPicPr/>
                <p:nvPr/>
              </p:nvPicPr>
              <p:blipFill>
                <a:blip r:embed="rId407"/>
                <a:stretch>
                  <a:fillRect/>
                </a:stretch>
              </p:blipFill>
              <p:spPr>
                <a:xfrm>
                  <a:off x="861058" y="1619479"/>
                  <a:ext cx="2311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90" name="Entrada de lápiz 389">
                  <a:extLst>
                    <a:ext uri="{FF2B5EF4-FFF2-40B4-BE49-F238E27FC236}">
                      <a16:creationId xmlns:a16="http://schemas.microsoft.com/office/drawing/2014/main" id="{676310C3-A08D-4D10-A835-51D1CE8F61C1}"/>
                    </a:ext>
                  </a:extLst>
                </p14:cNvPr>
                <p14:cNvContentPartPr/>
                <p14:nvPr/>
              </p14:nvContentPartPr>
              <p14:xfrm>
                <a:off x="1240858" y="1564759"/>
                <a:ext cx="154800" cy="20880"/>
              </p14:xfrm>
            </p:contentPart>
          </mc:Choice>
          <mc:Fallback xmlns="">
            <p:pic>
              <p:nvPicPr>
                <p:cNvPr id="390" name="Entrada de lápiz 389">
                  <a:extLst>
                    <a:ext uri="{FF2B5EF4-FFF2-40B4-BE49-F238E27FC236}">
                      <a16:creationId xmlns:a16="http://schemas.microsoft.com/office/drawing/2014/main" id="{676310C3-A08D-4D10-A835-51D1CE8F61C1}"/>
                    </a:ext>
                  </a:extLst>
                </p:cNvPr>
                <p:cNvPicPr/>
                <p:nvPr/>
              </p:nvPicPr>
              <p:blipFill>
                <a:blip r:embed="rId409"/>
                <a:stretch>
                  <a:fillRect/>
                </a:stretch>
              </p:blipFill>
              <p:spPr>
                <a:xfrm>
                  <a:off x="1232218" y="1555759"/>
                  <a:ext cx="172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91" name="Entrada de lápiz 390">
                  <a:extLst>
                    <a:ext uri="{FF2B5EF4-FFF2-40B4-BE49-F238E27FC236}">
                      <a16:creationId xmlns:a16="http://schemas.microsoft.com/office/drawing/2014/main" id="{081CBC3B-CB37-42C8-9F30-3A801AB40022}"/>
                    </a:ext>
                  </a:extLst>
                </p14:cNvPr>
                <p14:cNvContentPartPr/>
                <p14:nvPr/>
              </p14:nvContentPartPr>
              <p14:xfrm>
                <a:off x="1306018" y="1632799"/>
                <a:ext cx="109800" cy="19080"/>
              </p14:xfrm>
            </p:contentPart>
          </mc:Choice>
          <mc:Fallback xmlns="">
            <p:pic>
              <p:nvPicPr>
                <p:cNvPr id="391" name="Entrada de lápiz 390">
                  <a:extLst>
                    <a:ext uri="{FF2B5EF4-FFF2-40B4-BE49-F238E27FC236}">
                      <a16:creationId xmlns:a16="http://schemas.microsoft.com/office/drawing/2014/main" id="{081CBC3B-CB37-42C8-9F30-3A801AB40022}"/>
                    </a:ext>
                  </a:extLst>
                </p:cNvPr>
                <p:cNvPicPr/>
                <p:nvPr/>
              </p:nvPicPr>
              <p:blipFill>
                <a:blip r:embed="rId411"/>
                <a:stretch>
                  <a:fillRect/>
                </a:stretch>
              </p:blipFill>
              <p:spPr>
                <a:xfrm>
                  <a:off x="1297378" y="1624159"/>
                  <a:ext cx="127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25" name="Entrada de lápiz 524">
                  <a:extLst>
                    <a:ext uri="{FF2B5EF4-FFF2-40B4-BE49-F238E27FC236}">
                      <a16:creationId xmlns:a16="http://schemas.microsoft.com/office/drawing/2014/main" id="{E3607B82-B662-4599-92B9-5AFCBE7568B7}"/>
                    </a:ext>
                  </a:extLst>
                </p14:cNvPr>
                <p14:cNvContentPartPr/>
                <p14:nvPr/>
              </p14:nvContentPartPr>
              <p14:xfrm>
                <a:off x="1559098" y="1458919"/>
                <a:ext cx="211320" cy="216000"/>
              </p14:xfrm>
            </p:contentPart>
          </mc:Choice>
          <mc:Fallback xmlns="">
            <p:pic>
              <p:nvPicPr>
                <p:cNvPr id="525" name="Entrada de lápiz 524">
                  <a:extLst>
                    <a:ext uri="{FF2B5EF4-FFF2-40B4-BE49-F238E27FC236}">
                      <a16:creationId xmlns:a16="http://schemas.microsoft.com/office/drawing/2014/main" id="{E3607B82-B662-4599-92B9-5AFCBE7568B7}"/>
                    </a:ext>
                  </a:extLst>
                </p:cNvPr>
                <p:cNvPicPr/>
                <p:nvPr/>
              </p:nvPicPr>
              <p:blipFill>
                <a:blip r:embed="rId413"/>
                <a:stretch>
                  <a:fillRect/>
                </a:stretch>
              </p:blipFill>
              <p:spPr>
                <a:xfrm>
                  <a:off x="1550458" y="1450279"/>
                  <a:ext cx="228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26" name="Entrada de lápiz 525">
                  <a:extLst>
                    <a:ext uri="{FF2B5EF4-FFF2-40B4-BE49-F238E27FC236}">
                      <a16:creationId xmlns:a16="http://schemas.microsoft.com/office/drawing/2014/main" id="{C3A2D0EE-CB76-4799-80F9-3DCEA284FF01}"/>
                    </a:ext>
                  </a:extLst>
                </p14:cNvPr>
                <p14:cNvContentPartPr/>
                <p14:nvPr/>
              </p14:nvContentPartPr>
              <p14:xfrm>
                <a:off x="1852858" y="1669879"/>
                <a:ext cx="73440" cy="77760"/>
              </p14:xfrm>
            </p:contentPart>
          </mc:Choice>
          <mc:Fallback xmlns="">
            <p:pic>
              <p:nvPicPr>
                <p:cNvPr id="526" name="Entrada de lápiz 525">
                  <a:extLst>
                    <a:ext uri="{FF2B5EF4-FFF2-40B4-BE49-F238E27FC236}">
                      <a16:creationId xmlns:a16="http://schemas.microsoft.com/office/drawing/2014/main" id="{C3A2D0EE-CB76-4799-80F9-3DCEA284FF01}"/>
                    </a:ext>
                  </a:extLst>
                </p:cNvPr>
                <p:cNvPicPr/>
                <p:nvPr/>
              </p:nvPicPr>
              <p:blipFill>
                <a:blip r:embed="rId415"/>
                <a:stretch>
                  <a:fillRect/>
                </a:stretch>
              </p:blipFill>
              <p:spPr>
                <a:xfrm>
                  <a:off x="1844218" y="1661239"/>
                  <a:ext cx="910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28" name="Entrada de lápiz 527">
                  <a:extLst>
                    <a:ext uri="{FF2B5EF4-FFF2-40B4-BE49-F238E27FC236}">
                      <a16:creationId xmlns:a16="http://schemas.microsoft.com/office/drawing/2014/main" id="{A17CA203-7813-4963-B787-3FE24C728DE3}"/>
                    </a:ext>
                  </a:extLst>
                </p14:cNvPr>
                <p14:cNvContentPartPr/>
                <p14:nvPr/>
              </p14:nvContentPartPr>
              <p14:xfrm>
                <a:off x="1980298" y="1540999"/>
                <a:ext cx="86040" cy="111960"/>
              </p14:xfrm>
            </p:contentPart>
          </mc:Choice>
          <mc:Fallback xmlns="">
            <p:pic>
              <p:nvPicPr>
                <p:cNvPr id="528" name="Entrada de lápiz 527">
                  <a:extLst>
                    <a:ext uri="{FF2B5EF4-FFF2-40B4-BE49-F238E27FC236}">
                      <a16:creationId xmlns:a16="http://schemas.microsoft.com/office/drawing/2014/main" id="{A17CA203-7813-4963-B787-3FE24C728DE3}"/>
                    </a:ext>
                  </a:extLst>
                </p:cNvPr>
                <p:cNvPicPr/>
                <p:nvPr/>
              </p:nvPicPr>
              <p:blipFill>
                <a:blip r:embed="rId417"/>
                <a:stretch>
                  <a:fillRect/>
                </a:stretch>
              </p:blipFill>
              <p:spPr>
                <a:xfrm>
                  <a:off x="1971658" y="1531999"/>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29" name="Entrada de lápiz 528">
                  <a:extLst>
                    <a:ext uri="{FF2B5EF4-FFF2-40B4-BE49-F238E27FC236}">
                      <a16:creationId xmlns:a16="http://schemas.microsoft.com/office/drawing/2014/main" id="{9AA3BB31-E884-41FB-A05F-BD114E3810D1}"/>
                    </a:ext>
                  </a:extLst>
                </p14:cNvPr>
                <p14:cNvContentPartPr/>
                <p14:nvPr/>
              </p14:nvContentPartPr>
              <p14:xfrm>
                <a:off x="2180818" y="1536319"/>
                <a:ext cx="143280" cy="117360"/>
              </p14:xfrm>
            </p:contentPart>
          </mc:Choice>
          <mc:Fallback xmlns="">
            <p:pic>
              <p:nvPicPr>
                <p:cNvPr id="529" name="Entrada de lápiz 528">
                  <a:extLst>
                    <a:ext uri="{FF2B5EF4-FFF2-40B4-BE49-F238E27FC236}">
                      <a16:creationId xmlns:a16="http://schemas.microsoft.com/office/drawing/2014/main" id="{9AA3BB31-E884-41FB-A05F-BD114E3810D1}"/>
                    </a:ext>
                  </a:extLst>
                </p:cNvPr>
                <p:cNvPicPr/>
                <p:nvPr/>
              </p:nvPicPr>
              <p:blipFill>
                <a:blip r:embed="rId419"/>
                <a:stretch>
                  <a:fillRect/>
                </a:stretch>
              </p:blipFill>
              <p:spPr>
                <a:xfrm>
                  <a:off x="2172178" y="1527679"/>
                  <a:ext cx="160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30" name="Entrada de lápiz 529">
                  <a:extLst>
                    <a:ext uri="{FF2B5EF4-FFF2-40B4-BE49-F238E27FC236}">
                      <a16:creationId xmlns:a16="http://schemas.microsoft.com/office/drawing/2014/main" id="{BCCE660F-99CC-4225-92CD-347141859FDA}"/>
                    </a:ext>
                  </a:extLst>
                </p14:cNvPr>
                <p14:cNvContentPartPr/>
                <p14:nvPr/>
              </p14:nvContentPartPr>
              <p14:xfrm>
                <a:off x="2404378" y="1562239"/>
                <a:ext cx="33840" cy="101880"/>
              </p14:xfrm>
            </p:contentPart>
          </mc:Choice>
          <mc:Fallback xmlns="">
            <p:pic>
              <p:nvPicPr>
                <p:cNvPr id="530" name="Entrada de lápiz 529">
                  <a:extLst>
                    <a:ext uri="{FF2B5EF4-FFF2-40B4-BE49-F238E27FC236}">
                      <a16:creationId xmlns:a16="http://schemas.microsoft.com/office/drawing/2014/main" id="{BCCE660F-99CC-4225-92CD-347141859FDA}"/>
                    </a:ext>
                  </a:extLst>
                </p:cNvPr>
                <p:cNvPicPr/>
                <p:nvPr/>
              </p:nvPicPr>
              <p:blipFill>
                <a:blip r:embed="rId421"/>
                <a:stretch>
                  <a:fillRect/>
                </a:stretch>
              </p:blipFill>
              <p:spPr>
                <a:xfrm>
                  <a:off x="2395738" y="1553239"/>
                  <a:ext cx="51480" cy="119520"/>
                </a:xfrm>
                <a:prstGeom prst="rect">
                  <a:avLst/>
                </a:prstGeom>
              </p:spPr>
            </p:pic>
          </mc:Fallback>
        </mc:AlternateContent>
      </p:grpSp>
      <p:grpSp>
        <p:nvGrpSpPr>
          <p:cNvPr id="535" name="Grupo 534">
            <a:extLst>
              <a:ext uri="{FF2B5EF4-FFF2-40B4-BE49-F238E27FC236}">
                <a16:creationId xmlns:a16="http://schemas.microsoft.com/office/drawing/2014/main" id="{B4AC9E2E-7F2D-4C5E-B612-F56D5C90D688}"/>
              </a:ext>
            </a:extLst>
          </p:cNvPr>
          <p:cNvGrpSpPr/>
          <p:nvPr/>
        </p:nvGrpSpPr>
        <p:grpSpPr>
          <a:xfrm>
            <a:off x="2540098" y="1510039"/>
            <a:ext cx="874440" cy="139680"/>
            <a:chOff x="2540098" y="1510039"/>
            <a:chExt cx="874440" cy="139680"/>
          </a:xfrm>
        </p:grpSpPr>
        <mc:AlternateContent xmlns:mc="http://schemas.openxmlformats.org/markup-compatibility/2006" xmlns:p14="http://schemas.microsoft.com/office/powerpoint/2010/main">
          <mc:Choice Requires="p14">
            <p:contentPart p14:bwMode="auto" r:id="rId422">
              <p14:nvContentPartPr>
                <p14:cNvPr id="532" name="Entrada de lápiz 531">
                  <a:extLst>
                    <a:ext uri="{FF2B5EF4-FFF2-40B4-BE49-F238E27FC236}">
                      <a16:creationId xmlns:a16="http://schemas.microsoft.com/office/drawing/2014/main" id="{C4BB2489-ECCD-4E2E-A0D5-C8607F5436E1}"/>
                    </a:ext>
                  </a:extLst>
                </p14:cNvPr>
                <p14:cNvContentPartPr/>
                <p14:nvPr/>
              </p14:nvContentPartPr>
              <p14:xfrm>
                <a:off x="2540098" y="1529479"/>
                <a:ext cx="149400" cy="119880"/>
              </p14:xfrm>
            </p:contentPart>
          </mc:Choice>
          <mc:Fallback xmlns="">
            <p:pic>
              <p:nvPicPr>
                <p:cNvPr id="532" name="Entrada de lápiz 531">
                  <a:extLst>
                    <a:ext uri="{FF2B5EF4-FFF2-40B4-BE49-F238E27FC236}">
                      <a16:creationId xmlns:a16="http://schemas.microsoft.com/office/drawing/2014/main" id="{C4BB2489-ECCD-4E2E-A0D5-C8607F5436E1}"/>
                    </a:ext>
                  </a:extLst>
                </p:cNvPr>
                <p:cNvPicPr/>
                <p:nvPr/>
              </p:nvPicPr>
              <p:blipFill>
                <a:blip r:embed="rId423"/>
                <a:stretch>
                  <a:fillRect/>
                </a:stretch>
              </p:blipFill>
              <p:spPr>
                <a:xfrm>
                  <a:off x="2531458" y="1520479"/>
                  <a:ext cx="167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33" name="Entrada de lápiz 532">
                  <a:extLst>
                    <a:ext uri="{FF2B5EF4-FFF2-40B4-BE49-F238E27FC236}">
                      <a16:creationId xmlns:a16="http://schemas.microsoft.com/office/drawing/2014/main" id="{52D49146-C8D8-4E8B-BC4B-F24234379BA2}"/>
                    </a:ext>
                  </a:extLst>
                </p14:cNvPr>
                <p14:cNvContentPartPr/>
                <p14:nvPr/>
              </p14:nvContentPartPr>
              <p14:xfrm>
                <a:off x="2842498" y="1560439"/>
                <a:ext cx="222120" cy="80280"/>
              </p14:xfrm>
            </p:contentPart>
          </mc:Choice>
          <mc:Fallback xmlns="">
            <p:pic>
              <p:nvPicPr>
                <p:cNvPr id="533" name="Entrada de lápiz 532">
                  <a:extLst>
                    <a:ext uri="{FF2B5EF4-FFF2-40B4-BE49-F238E27FC236}">
                      <a16:creationId xmlns:a16="http://schemas.microsoft.com/office/drawing/2014/main" id="{52D49146-C8D8-4E8B-BC4B-F24234379BA2}"/>
                    </a:ext>
                  </a:extLst>
                </p:cNvPr>
                <p:cNvPicPr/>
                <p:nvPr/>
              </p:nvPicPr>
              <p:blipFill>
                <a:blip r:embed="rId425"/>
                <a:stretch>
                  <a:fillRect/>
                </a:stretch>
              </p:blipFill>
              <p:spPr>
                <a:xfrm>
                  <a:off x="2833858" y="1551799"/>
                  <a:ext cx="239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34" name="Entrada de lápiz 533">
                  <a:extLst>
                    <a:ext uri="{FF2B5EF4-FFF2-40B4-BE49-F238E27FC236}">
                      <a16:creationId xmlns:a16="http://schemas.microsoft.com/office/drawing/2014/main" id="{DB26C9FF-0404-4794-BF9E-96837B0467DA}"/>
                    </a:ext>
                  </a:extLst>
                </p14:cNvPr>
                <p14:cNvContentPartPr/>
                <p14:nvPr/>
              </p14:nvContentPartPr>
              <p14:xfrm>
                <a:off x="3197098" y="1510039"/>
                <a:ext cx="217440" cy="139680"/>
              </p14:xfrm>
            </p:contentPart>
          </mc:Choice>
          <mc:Fallback xmlns="">
            <p:pic>
              <p:nvPicPr>
                <p:cNvPr id="534" name="Entrada de lápiz 533">
                  <a:extLst>
                    <a:ext uri="{FF2B5EF4-FFF2-40B4-BE49-F238E27FC236}">
                      <a16:creationId xmlns:a16="http://schemas.microsoft.com/office/drawing/2014/main" id="{DB26C9FF-0404-4794-BF9E-96837B0467DA}"/>
                    </a:ext>
                  </a:extLst>
                </p:cNvPr>
                <p:cNvPicPr/>
                <p:nvPr/>
              </p:nvPicPr>
              <p:blipFill>
                <a:blip r:embed="rId427"/>
                <a:stretch>
                  <a:fillRect/>
                </a:stretch>
              </p:blipFill>
              <p:spPr>
                <a:xfrm>
                  <a:off x="3188098" y="1501399"/>
                  <a:ext cx="235080" cy="157320"/>
                </a:xfrm>
                <a:prstGeom prst="rect">
                  <a:avLst/>
                </a:prstGeom>
              </p:spPr>
            </p:pic>
          </mc:Fallback>
        </mc:AlternateContent>
      </p:grpSp>
      <p:grpSp>
        <p:nvGrpSpPr>
          <p:cNvPr id="549" name="Grupo 548">
            <a:extLst>
              <a:ext uri="{FF2B5EF4-FFF2-40B4-BE49-F238E27FC236}">
                <a16:creationId xmlns:a16="http://schemas.microsoft.com/office/drawing/2014/main" id="{2AF3E7A2-8AEF-4BA9-8FC5-435CAEA5DAB7}"/>
              </a:ext>
            </a:extLst>
          </p:cNvPr>
          <p:cNvGrpSpPr/>
          <p:nvPr/>
        </p:nvGrpSpPr>
        <p:grpSpPr>
          <a:xfrm>
            <a:off x="2612458" y="1794439"/>
            <a:ext cx="1974960" cy="421920"/>
            <a:chOff x="2612458" y="1794439"/>
            <a:chExt cx="1974960" cy="421920"/>
          </a:xfrm>
        </p:grpSpPr>
        <mc:AlternateContent xmlns:mc="http://schemas.openxmlformats.org/markup-compatibility/2006" xmlns:p14="http://schemas.microsoft.com/office/powerpoint/2010/main">
          <mc:Choice Requires="p14">
            <p:contentPart p14:bwMode="auto" r:id="rId428">
              <p14:nvContentPartPr>
                <p14:cNvPr id="438" name="Entrada de lápiz 437">
                  <a:extLst>
                    <a:ext uri="{FF2B5EF4-FFF2-40B4-BE49-F238E27FC236}">
                      <a16:creationId xmlns:a16="http://schemas.microsoft.com/office/drawing/2014/main" id="{4554ECC8-9532-449B-97FD-D17D54306588}"/>
                    </a:ext>
                  </a:extLst>
                </p14:cNvPr>
                <p14:cNvContentPartPr/>
                <p14:nvPr/>
              </p14:nvContentPartPr>
              <p14:xfrm>
                <a:off x="4225258" y="2147599"/>
                <a:ext cx="27720" cy="15120"/>
              </p14:xfrm>
            </p:contentPart>
          </mc:Choice>
          <mc:Fallback xmlns="">
            <p:pic>
              <p:nvPicPr>
                <p:cNvPr id="438" name="Entrada de lápiz 437">
                  <a:extLst>
                    <a:ext uri="{FF2B5EF4-FFF2-40B4-BE49-F238E27FC236}">
                      <a16:creationId xmlns:a16="http://schemas.microsoft.com/office/drawing/2014/main" id="{4554ECC8-9532-449B-97FD-D17D54306588}"/>
                    </a:ext>
                  </a:extLst>
                </p:cNvPr>
                <p:cNvPicPr/>
                <p:nvPr/>
              </p:nvPicPr>
              <p:blipFill>
                <a:blip r:embed="rId429"/>
                <a:stretch>
                  <a:fillRect/>
                </a:stretch>
              </p:blipFill>
              <p:spPr>
                <a:xfrm>
                  <a:off x="4216258" y="2138599"/>
                  <a:ext cx="45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39" name="Entrada de lápiz 438">
                  <a:extLst>
                    <a:ext uri="{FF2B5EF4-FFF2-40B4-BE49-F238E27FC236}">
                      <a16:creationId xmlns:a16="http://schemas.microsoft.com/office/drawing/2014/main" id="{FC255B00-6DFC-40C3-BA1A-BCCDD8A74B7C}"/>
                    </a:ext>
                  </a:extLst>
                </p14:cNvPr>
                <p14:cNvContentPartPr/>
                <p14:nvPr/>
              </p14:nvContentPartPr>
              <p14:xfrm>
                <a:off x="4457458" y="1933759"/>
                <a:ext cx="129960" cy="268200"/>
              </p14:xfrm>
            </p:contentPart>
          </mc:Choice>
          <mc:Fallback xmlns="">
            <p:pic>
              <p:nvPicPr>
                <p:cNvPr id="439" name="Entrada de lápiz 438">
                  <a:extLst>
                    <a:ext uri="{FF2B5EF4-FFF2-40B4-BE49-F238E27FC236}">
                      <a16:creationId xmlns:a16="http://schemas.microsoft.com/office/drawing/2014/main" id="{FC255B00-6DFC-40C3-BA1A-BCCDD8A74B7C}"/>
                    </a:ext>
                  </a:extLst>
                </p:cNvPr>
                <p:cNvPicPr/>
                <p:nvPr/>
              </p:nvPicPr>
              <p:blipFill>
                <a:blip r:embed="rId431"/>
                <a:stretch>
                  <a:fillRect/>
                </a:stretch>
              </p:blipFill>
              <p:spPr>
                <a:xfrm>
                  <a:off x="4448818" y="1924759"/>
                  <a:ext cx="147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36" name="Entrada de lápiz 535">
                  <a:extLst>
                    <a:ext uri="{FF2B5EF4-FFF2-40B4-BE49-F238E27FC236}">
                      <a16:creationId xmlns:a16="http://schemas.microsoft.com/office/drawing/2014/main" id="{98843C98-19B7-4D17-9064-5C24691333F6}"/>
                    </a:ext>
                  </a:extLst>
                </p14:cNvPr>
                <p14:cNvContentPartPr/>
                <p14:nvPr/>
              </p14:nvContentPartPr>
              <p14:xfrm>
                <a:off x="2612458" y="2091439"/>
                <a:ext cx="113760" cy="86040"/>
              </p14:xfrm>
            </p:contentPart>
          </mc:Choice>
          <mc:Fallback xmlns="">
            <p:pic>
              <p:nvPicPr>
                <p:cNvPr id="536" name="Entrada de lápiz 535">
                  <a:extLst>
                    <a:ext uri="{FF2B5EF4-FFF2-40B4-BE49-F238E27FC236}">
                      <a16:creationId xmlns:a16="http://schemas.microsoft.com/office/drawing/2014/main" id="{98843C98-19B7-4D17-9064-5C24691333F6}"/>
                    </a:ext>
                  </a:extLst>
                </p:cNvPr>
                <p:cNvPicPr/>
                <p:nvPr/>
              </p:nvPicPr>
              <p:blipFill>
                <a:blip r:embed="rId433"/>
                <a:stretch>
                  <a:fillRect/>
                </a:stretch>
              </p:blipFill>
              <p:spPr>
                <a:xfrm>
                  <a:off x="2603818" y="2082799"/>
                  <a:ext cx="131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37" name="Entrada de lápiz 536">
                  <a:extLst>
                    <a:ext uri="{FF2B5EF4-FFF2-40B4-BE49-F238E27FC236}">
                      <a16:creationId xmlns:a16="http://schemas.microsoft.com/office/drawing/2014/main" id="{18BC9264-3275-474E-839E-1CCDFFAE650D}"/>
                    </a:ext>
                  </a:extLst>
                </p14:cNvPr>
                <p14:cNvContentPartPr/>
                <p14:nvPr/>
              </p14:nvContentPartPr>
              <p14:xfrm>
                <a:off x="2778418" y="2001799"/>
                <a:ext cx="28800" cy="41760"/>
              </p14:xfrm>
            </p:contentPart>
          </mc:Choice>
          <mc:Fallback xmlns="">
            <p:pic>
              <p:nvPicPr>
                <p:cNvPr id="537" name="Entrada de lápiz 536">
                  <a:extLst>
                    <a:ext uri="{FF2B5EF4-FFF2-40B4-BE49-F238E27FC236}">
                      <a16:creationId xmlns:a16="http://schemas.microsoft.com/office/drawing/2014/main" id="{18BC9264-3275-474E-839E-1CCDFFAE650D}"/>
                    </a:ext>
                  </a:extLst>
                </p:cNvPr>
                <p:cNvPicPr/>
                <p:nvPr/>
              </p:nvPicPr>
              <p:blipFill>
                <a:blip r:embed="rId435"/>
                <a:stretch>
                  <a:fillRect/>
                </a:stretch>
              </p:blipFill>
              <p:spPr>
                <a:xfrm>
                  <a:off x="2769778" y="1993159"/>
                  <a:ext cx="464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538" name="Entrada de lápiz 537">
                  <a:extLst>
                    <a:ext uri="{FF2B5EF4-FFF2-40B4-BE49-F238E27FC236}">
                      <a16:creationId xmlns:a16="http://schemas.microsoft.com/office/drawing/2014/main" id="{8981CC3A-1DE3-4FBE-A726-903F2D15B468}"/>
                    </a:ext>
                  </a:extLst>
                </p14:cNvPr>
                <p14:cNvContentPartPr/>
                <p14:nvPr/>
              </p14:nvContentPartPr>
              <p14:xfrm>
                <a:off x="2879578" y="2091079"/>
                <a:ext cx="119520" cy="100080"/>
              </p14:xfrm>
            </p:contentPart>
          </mc:Choice>
          <mc:Fallback xmlns="">
            <p:pic>
              <p:nvPicPr>
                <p:cNvPr id="538" name="Entrada de lápiz 537">
                  <a:extLst>
                    <a:ext uri="{FF2B5EF4-FFF2-40B4-BE49-F238E27FC236}">
                      <a16:creationId xmlns:a16="http://schemas.microsoft.com/office/drawing/2014/main" id="{8981CC3A-1DE3-4FBE-A726-903F2D15B468}"/>
                    </a:ext>
                  </a:extLst>
                </p:cNvPr>
                <p:cNvPicPr/>
                <p:nvPr/>
              </p:nvPicPr>
              <p:blipFill>
                <a:blip r:embed="rId437"/>
                <a:stretch>
                  <a:fillRect/>
                </a:stretch>
              </p:blipFill>
              <p:spPr>
                <a:xfrm>
                  <a:off x="2870938" y="2082079"/>
                  <a:ext cx="137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40" name="Entrada de lápiz 539">
                  <a:extLst>
                    <a:ext uri="{FF2B5EF4-FFF2-40B4-BE49-F238E27FC236}">
                      <a16:creationId xmlns:a16="http://schemas.microsoft.com/office/drawing/2014/main" id="{6993406B-6D1D-4591-B5FD-2C7B2B9D5E35}"/>
                    </a:ext>
                  </a:extLst>
                </p14:cNvPr>
                <p14:cNvContentPartPr/>
                <p14:nvPr/>
              </p14:nvContentPartPr>
              <p14:xfrm>
                <a:off x="3102058" y="2063719"/>
                <a:ext cx="156960" cy="125640"/>
              </p14:xfrm>
            </p:contentPart>
          </mc:Choice>
          <mc:Fallback xmlns="">
            <p:pic>
              <p:nvPicPr>
                <p:cNvPr id="540" name="Entrada de lápiz 539">
                  <a:extLst>
                    <a:ext uri="{FF2B5EF4-FFF2-40B4-BE49-F238E27FC236}">
                      <a16:creationId xmlns:a16="http://schemas.microsoft.com/office/drawing/2014/main" id="{6993406B-6D1D-4591-B5FD-2C7B2B9D5E35}"/>
                    </a:ext>
                  </a:extLst>
                </p:cNvPr>
                <p:cNvPicPr/>
                <p:nvPr/>
              </p:nvPicPr>
              <p:blipFill>
                <a:blip r:embed="rId439"/>
                <a:stretch>
                  <a:fillRect/>
                </a:stretch>
              </p:blipFill>
              <p:spPr>
                <a:xfrm>
                  <a:off x="3093418" y="2055079"/>
                  <a:ext cx="174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41" name="Entrada de lápiz 540">
                  <a:extLst>
                    <a:ext uri="{FF2B5EF4-FFF2-40B4-BE49-F238E27FC236}">
                      <a16:creationId xmlns:a16="http://schemas.microsoft.com/office/drawing/2014/main" id="{81474FEB-2C9E-456D-BA78-163CA3766730}"/>
                    </a:ext>
                  </a:extLst>
                </p14:cNvPr>
                <p14:cNvContentPartPr/>
                <p14:nvPr/>
              </p14:nvContentPartPr>
              <p14:xfrm>
                <a:off x="3347218" y="2089279"/>
                <a:ext cx="16200" cy="110160"/>
              </p14:xfrm>
            </p:contentPart>
          </mc:Choice>
          <mc:Fallback xmlns="">
            <p:pic>
              <p:nvPicPr>
                <p:cNvPr id="541" name="Entrada de lápiz 540">
                  <a:extLst>
                    <a:ext uri="{FF2B5EF4-FFF2-40B4-BE49-F238E27FC236}">
                      <a16:creationId xmlns:a16="http://schemas.microsoft.com/office/drawing/2014/main" id="{81474FEB-2C9E-456D-BA78-163CA3766730}"/>
                    </a:ext>
                  </a:extLst>
                </p:cNvPr>
                <p:cNvPicPr/>
                <p:nvPr/>
              </p:nvPicPr>
              <p:blipFill>
                <a:blip r:embed="rId441"/>
                <a:stretch>
                  <a:fillRect/>
                </a:stretch>
              </p:blipFill>
              <p:spPr>
                <a:xfrm>
                  <a:off x="3338578" y="2080279"/>
                  <a:ext cx="33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42" name="Entrada de lápiz 541">
                  <a:extLst>
                    <a:ext uri="{FF2B5EF4-FFF2-40B4-BE49-F238E27FC236}">
                      <a16:creationId xmlns:a16="http://schemas.microsoft.com/office/drawing/2014/main" id="{7563CE4B-7208-431E-A307-0316E1074911}"/>
                    </a:ext>
                  </a:extLst>
                </p14:cNvPr>
                <p14:cNvContentPartPr/>
                <p14:nvPr/>
              </p14:nvContentPartPr>
              <p14:xfrm>
                <a:off x="3444058" y="2092159"/>
                <a:ext cx="199800" cy="124200"/>
              </p14:xfrm>
            </p:contentPart>
          </mc:Choice>
          <mc:Fallback xmlns="">
            <p:pic>
              <p:nvPicPr>
                <p:cNvPr id="542" name="Entrada de lápiz 541">
                  <a:extLst>
                    <a:ext uri="{FF2B5EF4-FFF2-40B4-BE49-F238E27FC236}">
                      <a16:creationId xmlns:a16="http://schemas.microsoft.com/office/drawing/2014/main" id="{7563CE4B-7208-431E-A307-0316E1074911}"/>
                    </a:ext>
                  </a:extLst>
                </p:cNvPr>
                <p:cNvPicPr/>
                <p:nvPr/>
              </p:nvPicPr>
              <p:blipFill>
                <a:blip r:embed="rId443"/>
                <a:stretch>
                  <a:fillRect/>
                </a:stretch>
              </p:blipFill>
              <p:spPr>
                <a:xfrm>
                  <a:off x="3435418" y="2083159"/>
                  <a:ext cx="217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43" name="Entrada de lápiz 542">
                  <a:extLst>
                    <a:ext uri="{FF2B5EF4-FFF2-40B4-BE49-F238E27FC236}">
                      <a16:creationId xmlns:a16="http://schemas.microsoft.com/office/drawing/2014/main" id="{4D08F6BB-8D27-4949-934E-546685F20080}"/>
                    </a:ext>
                  </a:extLst>
                </p14:cNvPr>
                <p14:cNvContentPartPr/>
                <p14:nvPr/>
              </p14:nvContentPartPr>
              <p14:xfrm>
                <a:off x="3686338" y="2091439"/>
                <a:ext cx="57240" cy="120240"/>
              </p14:xfrm>
            </p:contentPart>
          </mc:Choice>
          <mc:Fallback xmlns="">
            <p:pic>
              <p:nvPicPr>
                <p:cNvPr id="543" name="Entrada de lápiz 542">
                  <a:extLst>
                    <a:ext uri="{FF2B5EF4-FFF2-40B4-BE49-F238E27FC236}">
                      <a16:creationId xmlns:a16="http://schemas.microsoft.com/office/drawing/2014/main" id="{4D08F6BB-8D27-4949-934E-546685F20080}"/>
                    </a:ext>
                  </a:extLst>
                </p:cNvPr>
                <p:cNvPicPr/>
                <p:nvPr/>
              </p:nvPicPr>
              <p:blipFill>
                <a:blip r:embed="rId445"/>
                <a:stretch>
                  <a:fillRect/>
                </a:stretch>
              </p:blipFill>
              <p:spPr>
                <a:xfrm>
                  <a:off x="3677698" y="2082439"/>
                  <a:ext cx="74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44" name="Entrada de lápiz 543">
                  <a:extLst>
                    <a:ext uri="{FF2B5EF4-FFF2-40B4-BE49-F238E27FC236}">
                      <a16:creationId xmlns:a16="http://schemas.microsoft.com/office/drawing/2014/main" id="{A1DE52C3-E250-4D8C-B1BC-CA5B2C9DE44A}"/>
                    </a:ext>
                  </a:extLst>
                </p14:cNvPr>
                <p14:cNvContentPartPr/>
                <p14:nvPr/>
              </p14:nvContentPartPr>
              <p14:xfrm>
                <a:off x="3846538" y="2153359"/>
                <a:ext cx="10440" cy="16560"/>
              </p14:xfrm>
            </p:contentPart>
          </mc:Choice>
          <mc:Fallback xmlns="">
            <p:pic>
              <p:nvPicPr>
                <p:cNvPr id="544" name="Entrada de lápiz 543">
                  <a:extLst>
                    <a:ext uri="{FF2B5EF4-FFF2-40B4-BE49-F238E27FC236}">
                      <a16:creationId xmlns:a16="http://schemas.microsoft.com/office/drawing/2014/main" id="{A1DE52C3-E250-4D8C-B1BC-CA5B2C9DE44A}"/>
                    </a:ext>
                  </a:extLst>
                </p:cNvPr>
                <p:cNvPicPr/>
                <p:nvPr/>
              </p:nvPicPr>
              <p:blipFill>
                <a:blip r:embed="rId447"/>
                <a:stretch>
                  <a:fillRect/>
                </a:stretch>
              </p:blipFill>
              <p:spPr>
                <a:xfrm>
                  <a:off x="3837898" y="2144359"/>
                  <a:ext cx="28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45" name="Entrada de lápiz 544">
                  <a:extLst>
                    <a:ext uri="{FF2B5EF4-FFF2-40B4-BE49-F238E27FC236}">
                      <a16:creationId xmlns:a16="http://schemas.microsoft.com/office/drawing/2014/main" id="{F4E38DA7-67F0-442D-B34E-A3ED8752DFB8}"/>
                    </a:ext>
                  </a:extLst>
                </p14:cNvPr>
                <p14:cNvContentPartPr/>
                <p14:nvPr/>
              </p14:nvContentPartPr>
              <p14:xfrm>
                <a:off x="3902338" y="2053279"/>
                <a:ext cx="46800" cy="115560"/>
              </p14:xfrm>
            </p:contentPart>
          </mc:Choice>
          <mc:Fallback xmlns="">
            <p:pic>
              <p:nvPicPr>
                <p:cNvPr id="545" name="Entrada de lápiz 544">
                  <a:extLst>
                    <a:ext uri="{FF2B5EF4-FFF2-40B4-BE49-F238E27FC236}">
                      <a16:creationId xmlns:a16="http://schemas.microsoft.com/office/drawing/2014/main" id="{F4E38DA7-67F0-442D-B34E-A3ED8752DFB8}"/>
                    </a:ext>
                  </a:extLst>
                </p:cNvPr>
                <p:cNvPicPr/>
                <p:nvPr/>
              </p:nvPicPr>
              <p:blipFill>
                <a:blip r:embed="rId449"/>
                <a:stretch>
                  <a:fillRect/>
                </a:stretch>
              </p:blipFill>
              <p:spPr>
                <a:xfrm>
                  <a:off x="3893698" y="2044279"/>
                  <a:ext cx="64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46" name="Entrada de lápiz 545">
                  <a:extLst>
                    <a:ext uri="{FF2B5EF4-FFF2-40B4-BE49-F238E27FC236}">
                      <a16:creationId xmlns:a16="http://schemas.microsoft.com/office/drawing/2014/main" id="{AE346756-6C80-4455-B8EA-BFE972177A6E}"/>
                    </a:ext>
                  </a:extLst>
                </p14:cNvPr>
                <p14:cNvContentPartPr/>
                <p14:nvPr/>
              </p14:nvContentPartPr>
              <p14:xfrm>
                <a:off x="3997738" y="2030239"/>
                <a:ext cx="64080" cy="99000"/>
              </p14:xfrm>
            </p:contentPart>
          </mc:Choice>
          <mc:Fallback xmlns="">
            <p:pic>
              <p:nvPicPr>
                <p:cNvPr id="546" name="Entrada de lápiz 545">
                  <a:extLst>
                    <a:ext uri="{FF2B5EF4-FFF2-40B4-BE49-F238E27FC236}">
                      <a16:creationId xmlns:a16="http://schemas.microsoft.com/office/drawing/2014/main" id="{AE346756-6C80-4455-B8EA-BFE972177A6E}"/>
                    </a:ext>
                  </a:extLst>
                </p:cNvPr>
                <p:cNvPicPr/>
                <p:nvPr/>
              </p:nvPicPr>
              <p:blipFill>
                <a:blip r:embed="rId451"/>
                <a:stretch>
                  <a:fillRect/>
                </a:stretch>
              </p:blipFill>
              <p:spPr>
                <a:xfrm>
                  <a:off x="3989098" y="2021599"/>
                  <a:ext cx="81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47" name="Entrada de lápiz 546">
                  <a:extLst>
                    <a:ext uri="{FF2B5EF4-FFF2-40B4-BE49-F238E27FC236}">
                      <a16:creationId xmlns:a16="http://schemas.microsoft.com/office/drawing/2014/main" id="{0842584D-EF9E-4844-9CFB-5291462F6E5E}"/>
                    </a:ext>
                  </a:extLst>
                </p14:cNvPr>
                <p14:cNvContentPartPr/>
                <p14:nvPr/>
              </p14:nvContentPartPr>
              <p14:xfrm>
                <a:off x="4023658" y="1956439"/>
                <a:ext cx="70920" cy="33840"/>
              </p14:xfrm>
            </p:contentPart>
          </mc:Choice>
          <mc:Fallback xmlns="">
            <p:pic>
              <p:nvPicPr>
                <p:cNvPr id="547" name="Entrada de lápiz 546">
                  <a:extLst>
                    <a:ext uri="{FF2B5EF4-FFF2-40B4-BE49-F238E27FC236}">
                      <a16:creationId xmlns:a16="http://schemas.microsoft.com/office/drawing/2014/main" id="{0842584D-EF9E-4844-9CFB-5291462F6E5E}"/>
                    </a:ext>
                  </a:extLst>
                </p:cNvPr>
                <p:cNvPicPr/>
                <p:nvPr/>
              </p:nvPicPr>
              <p:blipFill>
                <a:blip r:embed="rId453"/>
                <a:stretch>
                  <a:fillRect/>
                </a:stretch>
              </p:blipFill>
              <p:spPr>
                <a:xfrm>
                  <a:off x="4014658" y="1947439"/>
                  <a:ext cx="88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48" name="Entrada de lápiz 547">
                  <a:extLst>
                    <a:ext uri="{FF2B5EF4-FFF2-40B4-BE49-F238E27FC236}">
                      <a16:creationId xmlns:a16="http://schemas.microsoft.com/office/drawing/2014/main" id="{840B1EF2-D0D7-4E2B-8401-56A0716D52D5}"/>
                    </a:ext>
                  </a:extLst>
                </p14:cNvPr>
                <p14:cNvContentPartPr/>
                <p14:nvPr/>
              </p14:nvContentPartPr>
              <p14:xfrm>
                <a:off x="4122658" y="1794439"/>
                <a:ext cx="154080" cy="168480"/>
              </p14:xfrm>
            </p:contentPart>
          </mc:Choice>
          <mc:Fallback xmlns="">
            <p:pic>
              <p:nvPicPr>
                <p:cNvPr id="548" name="Entrada de lápiz 547">
                  <a:extLst>
                    <a:ext uri="{FF2B5EF4-FFF2-40B4-BE49-F238E27FC236}">
                      <a16:creationId xmlns:a16="http://schemas.microsoft.com/office/drawing/2014/main" id="{840B1EF2-D0D7-4E2B-8401-56A0716D52D5}"/>
                    </a:ext>
                  </a:extLst>
                </p:cNvPr>
                <p:cNvPicPr/>
                <p:nvPr/>
              </p:nvPicPr>
              <p:blipFill>
                <a:blip r:embed="rId455"/>
                <a:stretch>
                  <a:fillRect/>
                </a:stretch>
              </p:blipFill>
              <p:spPr>
                <a:xfrm>
                  <a:off x="4113658" y="1785439"/>
                  <a:ext cx="17172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6">
            <p14:nvContentPartPr>
              <p14:cNvPr id="550" name="Entrada de lápiz 549">
                <a:extLst>
                  <a:ext uri="{FF2B5EF4-FFF2-40B4-BE49-F238E27FC236}">
                    <a16:creationId xmlns:a16="http://schemas.microsoft.com/office/drawing/2014/main" id="{FA8BD705-BD0E-4783-B634-D1D7C99772A2}"/>
                  </a:ext>
                </a:extLst>
              </p14:cNvPr>
              <p14:cNvContentPartPr/>
              <p14:nvPr/>
            </p14:nvContentPartPr>
            <p14:xfrm>
              <a:off x="2750698" y="4840039"/>
              <a:ext cx="92160" cy="107280"/>
            </p14:xfrm>
          </p:contentPart>
        </mc:Choice>
        <mc:Fallback xmlns="">
          <p:pic>
            <p:nvPicPr>
              <p:cNvPr id="550" name="Entrada de lápiz 549">
                <a:extLst>
                  <a:ext uri="{FF2B5EF4-FFF2-40B4-BE49-F238E27FC236}">
                    <a16:creationId xmlns:a16="http://schemas.microsoft.com/office/drawing/2014/main" id="{FA8BD705-BD0E-4783-B634-D1D7C99772A2}"/>
                  </a:ext>
                </a:extLst>
              </p:cNvPr>
              <p:cNvPicPr/>
              <p:nvPr/>
            </p:nvPicPr>
            <p:blipFill>
              <a:blip r:embed="rId457"/>
              <a:stretch>
                <a:fillRect/>
              </a:stretch>
            </p:blipFill>
            <p:spPr>
              <a:xfrm>
                <a:off x="2742058" y="4831399"/>
                <a:ext cx="109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51" name="Entrada de lápiz 550">
                <a:extLst>
                  <a:ext uri="{FF2B5EF4-FFF2-40B4-BE49-F238E27FC236}">
                    <a16:creationId xmlns:a16="http://schemas.microsoft.com/office/drawing/2014/main" id="{1878F544-73CF-403E-84A4-F15959C91704}"/>
                  </a:ext>
                </a:extLst>
              </p14:cNvPr>
              <p14:cNvContentPartPr/>
              <p14:nvPr/>
            </p14:nvContentPartPr>
            <p14:xfrm>
              <a:off x="2879578" y="4730239"/>
              <a:ext cx="36000" cy="67320"/>
            </p14:xfrm>
          </p:contentPart>
        </mc:Choice>
        <mc:Fallback xmlns="">
          <p:pic>
            <p:nvPicPr>
              <p:cNvPr id="551" name="Entrada de lápiz 550">
                <a:extLst>
                  <a:ext uri="{FF2B5EF4-FFF2-40B4-BE49-F238E27FC236}">
                    <a16:creationId xmlns:a16="http://schemas.microsoft.com/office/drawing/2014/main" id="{1878F544-73CF-403E-84A4-F15959C91704}"/>
                  </a:ext>
                </a:extLst>
              </p:cNvPr>
              <p:cNvPicPr/>
              <p:nvPr/>
            </p:nvPicPr>
            <p:blipFill>
              <a:blip r:embed="rId459"/>
              <a:stretch>
                <a:fillRect/>
              </a:stretch>
            </p:blipFill>
            <p:spPr>
              <a:xfrm>
                <a:off x="2870938" y="4721599"/>
                <a:ext cx="53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552" name="Entrada de lápiz 551">
                <a:extLst>
                  <a:ext uri="{FF2B5EF4-FFF2-40B4-BE49-F238E27FC236}">
                    <a16:creationId xmlns:a16="http://schemas.microsoft.com/office/drawing/2014/main" id="{7BC843F0-CFB7-42A7-91D0-635402C0A926}"/>
                  </a:ext>
                </a:extLst>
              </p14:cNvPr>
              <p14:cNvContentPartPr/>
              <p14:nvPr/>
            </p14:nvContentPartPr>
            <p14:xfrm>
              <a:off x="2954458" y="4851199"/>
              <a:ext cx="115560" cy="99360"/>
            </p14:xfrm>
          </p:contentPart>
        </mc:Choice>
        <mc:Fallback xmlns="">
          <p:pic>
            <p:nvPicPr>
              <p:cNvPr id="552" name="Entrada de lápiz 551">
                <a:extLst>
                  <a:ext uri="{FF2B5EF4-FFF2-40B4-BE49-F238E27FC236}">
                    <a16:creationId xmlns:a16="http://schemas.microsoft.com/office/drawing/2014/main" id="{7BC843F0-CFB7-42A7-91D0-635402C0A926}"/>
                  </a:ext>
                </a:extLst>
              </p:cNvPr>
              <p:cNvPicPr/>
              <p:nvPr/>
            </p:nvPicPr>
            <p:blipFill>
              <a:blip r:embed="rId461"/>
              <a:stretch>
                <a:fillRect/>
              </a:stretch>
            </p:blipFill>
            <p:spPr>
              <a:xfrm>
                <a:off x="2945458" y="4842199"/>
                <a:ext cx="133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54" name="Entrada de lápiz 553">
                <a:extLst>
                  <a:ext uri="{FF2B5EF4-FFF2-40B4-BE49-F238E27FC236}">
                    <a16:creationId xmlns:a16="http://schemas.microsoft.com/office/drawing/2014/main" id="{E1859E03-3C01-4849-8BE2-E043D00D4641}"/>
                  </a:ext>
                </a:extLst>
              </p14:cNvPr>
              <p14:cNvContentPartPr/>
              <p14:nvPr/>
            </p14:nvContentPartPr>
            <p14:xfrm>
              <a:off x="3188458" y="4814479"/>
              <a:ext cx="9720" cy="130320"/>
            </p14:xfrm>
          </p:contentPart>
        </mc:Choice>
        <mc:Fallback xmlns="">
          <p:pic>
            <p:nvPicPr>
              <p:cNvPr id="554" name="Entrada de lápiz 553">
                <a:extLst>
                  <a:ext uri="{FF2B5EF4-FFF2-40B4-BE49-F238E27FC236}">
                    <a16:creationId xmlns:a16="http://schemas.microsoft.com/office/drawing/2014/main" id="{E1859E03-3C01-4849-8BE2-E043D00D4641}"/>
                  </a:ext>
                </a:extLst>
              </p:cNvPr>
              <p:cNvPicPr/>
              <p:nvPr/>
            </p:nvPicPr>
            <p:blipFill>
              <a:blip r:embed="rId463"/>
              <a:stretch>
                <a:fillRect/>
              </a:stretch>
            </p:blipFill>
            <p:spPr>
              <a:xfrm>
                <a:off x="3179458" y="4805479"/>
                <a:ext cx="27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55" name="Entrada de lápiz 554">
                <a:extLst>
                  <a:ext uri="{FF2B5EF4-FFF2-40B4-BE49-F238E27FC236}">
                    <a16:creationId xmlns:a16="http://schemas.microsoft.com/office/drawing/2014/main" id="{5F1C8D40-0308-42E7-934E-AE16D59B9CC0}"/>
                  </a:ext>
                </a:extLst>
              </p14:cNvPr>
              <p14:cNvContentPartPr/>
              <p14:nvPr/>
            </p14:nvContentPartPr>
            <p14:xfrm>
              <a:off x="3269458" y="4810159"/>
              <a:ext cx="117720" cy="142560"/>
            </p14:xfrm>
          </p:contentPart>
        </mc:Choice>
        <mc:Fallback xmlns="">
          <p:pic>
            <p:nvPicPr>
              <p:cNvPr id="555" name="Entrada de lápiz 554">
                <a:extLst>
                  <a:ext uri="{FF2B5EF4-FFF2-40B4-BE49-F238E27FC236}">
                    <a16:creationId xmlns:a16="http://schemas.microsoft.com/office/drawing/2014/main" id="{5F1C8D40-0308-42E7-934E-AE16D59B9CC0}"/>
                  </a:ext>
                </a:extLst>
              </p:cNvPr>
              <p:cNvPicPr/>
              <p:nvPr/>
            </p:nvPicPr>
            <p:blipFill>
              <a:blip r:embed="rId465"/>
              <a:stretch>
                <a:fillRect/>
              </a:stretch>
            </p:blipFill>
            <p:spPr>
              <a:xfrm>
                <a:off x="3260458" y="4801519"/>
                <a:ext cx="135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56" name="Entrada de lápiz 555">
                <a:extLst>
                  <a:ext uri="{FF2B5EF4-FFF2-40B4-BE49-F238E27FC236}">
                    <a16:creationId xmlns:a16="http://schemas.microsoft.com/office/drawing/2014/main" id="{13DFC3EF-1D95-4FA9-A990-7F3AFA247FC6}"/>
                  </a:ext>
                </a:extLst>
              </p14:cNvPr>
              <p14:cNvContentPartPr/>
              <p14:nvPr/>
            </p14:nvContentPartPr>
            <p14:xfrm>
              <a:off x="3440818" y="4864519"/>
              <a:ext cx="11880" cy="83160"/>
            </p14:xfrm>
          </p:contentPart>
        </mc:Choice>
        <mc:Fallback xmlns="">
          <p:pic>
            <p:nvPicPr>
              <p:cNvPr id="556" name="Entrada de lápiz 555">
                <a:extLst>
                  <a:ext uri="{FF2B5EF4-FFF2-40B4-BE49-F238E27FC236}">
                    <a16:creationId xmlns:a16="http://schemas.microsoft.com/office/drawing/2014/main" id="{13DFC3EF-1D95-4FA9-A990-7F3AFA247FC6}"/>
                  </a:ext>
                </a:extLst>
              </p:cNvPr>
              <p:cNvPicPr/>
              <p:nvPr/>
            </p:nvPicPr>
            <p:blipFill>
              <a:blip r:embed="rId467"/>
              <a:stretch>
                <a:fillRect/>
              </a:stretch>
            </p:blipFill>
            <p:spPr>
              <a:xfrm>
                <a:off x="3432178" y="4855519"/>
                <a:ext cx="295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557" name="Entrada de lápiz 556">
                <a:extLst>
                  <a:ext uri="{FF2B5EF4-FFF2-40B4-BE49-F238E27FC236}">
                    <a16:creationId xmlns:a16="http://schemas.microsoft.com/office/drawing/2014/main" id="{1DECC8B2-DF64-4D59-B040-DFF2A710D8A0}"/>
                  </a:ext>
                </a:extLst>
              </p14:cNvPr>
              <p14:cNvContentPartPr/>
              <p14:nvPr/>
            </p14:nvContentPartPr>
            <p14:xfrm>
              <a:off x="3473218" y="4823839"/>
              <a:ext cx="90360" cy="124920"/>
            </p14:xfrm>
          </p:contentPart>
        </mc:Choice>
        <mc:Fallback xmlns="">
          <p:pic>
            <p:nvPicPr>
              <p:cNvPr id="557" name="Entrada de lápiz 556">
                <a:extLst>
                  <a:ext uri="{FF2B5EF4-FFF2-40B4-BE49-F238E27FC236}">
                    <a16:creationId xmlns:a16="http://schemas.microsoft.com/office/drawing/2014/main" id="{1DECC8B2-DF64-4D59-B040-DFF2A710D8A0}"/>
                  </a:ext>
                </a:extLst>
              </p:cNvPr>
              <p:cNvPicPr/>
              <p:nvPr/>
            </p:nvPicPr>
            <p:blipFill>
              <a:blip r:embed="rId469"/>
              <a:stretch>
                <a:fillRect/>
              </a:stretch>
            </p:blipFill>
            <p:spPr>
              <a:xfrm>
                <a:off x="3464218" y="4815199"/>
                <a:ext cx="108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58" name="Entrada de lápiz 557">
                <a:extLst>
                  <a:ext uri="{FF2B5EF4-FFF2-40B4-BE49-F238E27FC236}">
                    <a16:creationId xmlns:a16="http://schemas.microsoft.com/office/drawing/2014/main" id="{F472F650-68F1-4608-B084-BF38B3BFDB74}"/>
                  </a:ext>
                </a:extLst>
              </p14:cNvPr>
              <p14:cNvContentPartPr/>
              <p14:nvPr/>
            </p14:nvContentPartPr>
            <p14:xfrm>
              <a:off x="3584458" y="4926799"/>
              <a:ext cx="11880" cy="10080"/>
            </p14:xfrm>
          </p:contentPart>
        </mc:Choice>
        <mc:Fallback xmlns="">
          <p:pic>
            <p:nvPicPr>
              <p:cNvPr id="558" name="Entrada de lápiz 557">
                <a:extLst>
                  <a:ext uri="{FF2B5EF4-FFF2-40B4-BE49-F238E27FC236}">
                    <a16:creationId xmlns:a16="http://schemas.microsoft.com/office/drawing/2014/main" id="{F472F650-68F1-4608-B084-BF38B3BFDB74}"/>
                  </a:ext>
                </a:extLst>
              </p:cNvPr>
              <p:cNvPicPr/>
              <p:nvPr/>
            </p:nvPicPr>
            <p:blipFill>
              <a:blip r:embed="rId471"/>
              <a:stretch>
                <a:fillRect/>
              </a:stretch>
            </p:blipFill>
            <p:spPr>
              <a:xfrm>
                <a:off x="3575818" y="4917799"/>
                <a:ext cx="29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59" name="Entrada de lápiz 558">
                <a:extLst>
                  <a:ext uri="{FF2B5EF4-FFF2-40B4-BE49-F238E27FC236}">
                    <a16:creationId xmlns:a16="http://schemas.microsoft.com/office/drawing/2014/main" id="{59CE16DE-2E1B-4FB0-BDB0-EE902972CEB1}"/>
                  </a:ext>
                </a:extLst>
              </p14:cNvPr>
              <p14:cNvContentPartPr/>
              <p14:nvPr/>
            </p14:nvContentPartPr>
            <p14:xfrm>
              <a:off x="3698578" y="4852279"/>
              <a:ext cx="17280" cy="97200"/>
            </p14:xfrm>
          </p:contentPart>
        </mc:Choice>
        <mc:Fallback xmlns="">
          <p:pic>
            <p:nvPicPr>
              <p:cNvPr id="559" name="Entrada de lápiz 558">
                <a:extLst>
                  <a:ext uri="{FF2B5EF4-FFF2-40B4-BE49-F238E27FC236}">
                    <a16:creationId xmlns:a16="http://schemas.microsoft.com/office/drawing/2014/main" id="{59CE16DE-2E1B-4FB0-BDB0-EE902972CEB1}"/>
                  </a:ext>
                </a:extLst>
              </p:cNvPr>
              <p:cNvPicPr/>
              <p:nvPr/>
            </p:nvPicPr>
            <p:blipFill>
              <a:blip r:embed="rId473"/>
              <a:stretch>
                <a:fillRect/>
              </a:stretch>
            </p:blipFill>
            <p:spPr>
              <a:xfrm>
                <a:off x="3689578" y="4843279"/>
                <a:ext cx="34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60" name="Entrada de lápiz 559">
                <a:extLst>
                  <a:ext uri="{FF2B5EF4-FFF2-40B4-BE49-F238E27FC236}">
                    <a16:creationId xmlns:a16="http://schemas.microsoft.com/office/drawing/2014/main" id="{8148AE5F-8134-4C9B-ABF0-4D7B7F003917}"/>
                  </a:ext>
                </a:extLst>
              </p14:cNvPr>
              <p14:cNvContentPartPr/>
              <p14:nvPr/>
            </p14:nvContentPartPr>
            <p14:xfrm>
              <a:off x="3761218" y="4854439"/>
              <a:ext cx="50040" cy="71280"/>
            </p14:xfrm>
          </p:contentPart>
        </mc:Choice>
        <mc:Fallback xmlns="">
          <p:pic>
            <p:nvPicPr>
              <p:cNvPr id="560" name="Entrada de lápiz 559">
                <a:extLst>
                  <a:ext uri="{FF2B5EF4-FFF2-40B4-BE49-F238E27FC236}">
                    <a16:creationId xmlns:a16="http://schemas.microsoft.com/office/drawing/2014/main" id="{8148AE5F-8134-4C9B-ABF0-4D7B7F003917}"/>
                  </a:ext>
                </a:extLst>
              </p:cNvPr>
              <p:cNvPicPr/>
              <p:nvPr/>
            </p:nvPicPr>
            <p:blipFill>
              <a:blip r:embed="rId475"/>
              <a:stretch>
                <a:fillRect/>
              </a:stretch>
            </p:blipFill>
            <p:spPr>
              <a:xfrm>
                <a:off x="3752578" y="4845439"/>
                <a:ext cx="67680" cy="88920"/>
              </a:xfrm>
              <a:prstGeom prst="rect">
                <a:avLst/>
              </a:prstGeom>
            </p:spPr>
          </p:pic>
        </mc:Fallback>
      </mc:AlternateContent>
      <p:grpSp>
        <p:nvGrpSpPr>
          <p:cNvPr id="564" name="Grupo 563">
            <a:extLst>
              <a:ext uri="{FF2B5EF4-FFF2-40B4-BE49-F238E27FC236}">
                <a16:creationId xmlns:a16="http://schemas.microsoft.com/office/drawing/2014/main" id="{F92AE3F0-24C7-4002-B9D4-AB5B00BBBA22}"/>
              </a:ext>
            </a:extLst>
          </p:cNvPr>
          <p:cNvGrpSpPr/>
          <p:nvPr/>
        </p:nvGrpSpPr>
        <p:grpSpPr>
          <a:xfrm>
            <a:off x="3750778" y="4578319"/>
            <a:ext cx="246960" cy="156600"/>
            <a:chOff x="3750778" y="4578319"/>
            <a:chExt cx="246960" cy="156600"/>
          </a:xfrm>
        </p:grpSpPr>
        <mc:AlternateContent xmlns:mc="http://schemas.openxmlformats.org/markup-compatibility/2006" xmlns:p14="http://schemas.microsoft.com/office/powerpoint/2010/main">
          <mc:Choice Requires="p14">
            <p:contentPart p14:bwMode="auto" r:id="rId476">
              <p14:nvContentPartPr>
                <p14:cNvPr id="561" name="Entrada de lápiz 560">
                  <a:extLst>
                    <a:ext uri="{FF2B5EF4-FFF2-40B4-BE49-F238E27FC236}">
                      <a16:creationId xmlns:a16="http://schemas.microsoft.com/office/drawing/2014/main" id="{D00B7799-30B0-4EEE-9BC4-01F085A8D5B9}"/>
                    </a:ext>
                  </a:extLst>
                </p14:cNvPr>
                <p14:cNvContentPartPr/>
                <p14:nvPr/>
              </p14:nvContentPartPr>
              <p14:xfrm>
                <a:off x="3750778" y="4708279"/>
                <a:ext cx="69840" cy="26640"/>
              </p14:xfrm>
            </p:contentPart>
          </mc:Choice>
          <mc:Fallback xmlns="">
            <p:pic>
              <p:nvPicPr>
                <p:cNvPr id="561" name="Entrada de lápiz 560">
                  <a:extLst>
                    <a:ext uri="{FF2B5EF4-FFF2-40B4-BE49-F238E27FC236}">
                      <a16:creationId xmlns:a16="http://schemas.microsoft.com/office/drawing/2014/main" id="{D00B7799-30B0-4EEE-9BC4-01F085A8D5B9}"/>
                    </a:ext>
                  </a:extLst>
                </p:cNvPr>
                <p:cNvPicPr/>
                <p:nvPr/>
              </p:nvPicPr>
              <p:blipFill>
                <a:blip r:embed="rId477"/>
                <a:stretch>
                  <a:fillRect/>
                </a:stretch>
              </p:blipFill>
              <p:spPr>
                <a:xfrm>
                  <a:off x="3742138" y="4699279"/>
                  <a:ext cx="87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563" name="Entrada de lápiz 562">
                  <a:extLst>
                    <a:ext uri="{FF2B5EF4-FFF2-40B4-BE49-F238E27FC236}">
                      <a16:creationId xmlns:a16="http://schemas.microsoft.com/office/drawing/2014/main" id="{7C045C40-1006-4F00-BBCD-717E27EFD584}"/>
                    </a:ext>
                  </a:extLst>
                </p14:cNvPr>
                <p14:cNvContentPartPr/>
                <p14:nvPr/>
              </p14:nvContentPartPr>
              <p14:xfrm>
                <a:off x="3875338" y="4578319"/>
                <a:ext cx="122400" cy="142560"/>
              </p14:xfrm>
            </p:contentPart>
          </mc:Choice>
          <mc:Fallback xmlns="">
            <p:pic>
              <p:nvPicPr>
                <p:cNvPr id="563" name="Entrada de lápiz 562">
                  <a:extLst>
                    <a:ext uri="{FF2B5EF4-FFF2-40B4-BE49-F238E27FC236}">
                      <a16:creationId xmlns:a16="http://schemas.microsoft.com/office/drawing/2014/main" id="{7C045C40-1006-4F00-BBCD-717E27EFD584}"/>
                    </a:ext>
                  </a:extLst>
                </p:cNvPr>
                <p:cNvPicPr/>
                <p:nvPr/>
              </p:nvPicPr>
              <p:blipFill>
                <a:blip r:embed="rId479"/>
                <a:stretch>
                  <a:fillRect/>
                </a:stretch>
              </p:blipFill>
              <p:spPr>
                <a:xfrm>
                  <a:off x="3866698" y="4569679"/>
                  <a:ext cx="140040" cy="160200"/>
                </a:xfrm>
                <a:prstGeom prst="rect">
                  <a:avLst/>
                </a:prstGeom>
              </p:spPr>
            </p:pic>
          </mc:Fallback>
        </mc:AlternateContent>
      </p:grpSp>
      <p:grpSp>
        <p:nvGrpSpPr>
          <p:cNvPr id="572" name="Grupo 571">
            <a:extLst>
              <a:ext uri="{FF2B5EF4-FFF2-40B4-BE49-F238E27FC236}">
                <a16:creationId xmlns:a16="http://schemas.microsoft.com/office/drawing/2014/main" id="{9EF22406-EE57-4DD1-99FB-9C387523C20E}"/>
              </a:ext>
            </a:extLst>
          </p:cNvPr>
          <p:cNvGrpSpPr/>
          <p:nvPr/>
        </p:nvGrpSpPr>
        <p:grpSpPr>
          <a:xfrm>
            <a:off x="7718338" y="4555999"/>
            <a:ext cx="651240" cy="331200"/>
            <a:chOff x="7718338" y="4555999"/>
            <a:chExt cx="651240" cy="331200"/>
          </a:xfrm>
        </p:grpSpPr>
        <mc:AlternateContent xmlns:mc="http://schemas.openxmlformats.org/markup-compatibility/2006" xmlns:p14="http://schemas.microsoft.com/office/powerpoint/2010/main">
          <mc:Choice Requires="p14">
            <p:contentPart p14:bwMode="auto" r:id="rId480">
              <p14:nvContentPartPr>
                <p14:cNvPr id="565" name="Entrada de lápiz 564">
                  <a:extLst>
                    <a:ext uri="{FF2B5EF4-FFF2-40B4-BE49-F238E27FC236}">
                      <a16:creationId xmlns:a16="http://schemas.microsoft.com/office/drawing/2014/main" id="{0BD39809-ED32-458A-A205-CEC2D8E61252}"/>
                    </a:ext>
                  </a:extLst>
                </p14:cNvPr>
                <p14:cNvContentPartPr/>
                <p14:nvPr/>
              </p14:nvContentPartPr>
              <p14:xfrm>
                <a:off x="7718338" y="4813399"/>
                <a:ext cx="140760" cy="24480"/>
              </p14:xfrm>
            </p:contentPart>
          </mc:Choice>
          <mc:Fallback xmlns="">
            <p:pic>
              <p:nvPicPr>
                <p:cNvPr id="565" name="Entrada de lápiz 564">
                  <a:extLst>
                    <a:ext uri="{FF2B5EF4-FFF2-40B4-BE49-F238E27FC236}">
                      <a16:creationId xmlns:a16="http://schemas.microsoft.com/office/drawing/2014/main" id="{0BD39809-ED32-458A-A205-CEC2D8E61252}"/>
                    </a:ext>
                  </a:extLst>
                </p:cNvPr>
                <p:cNvPicPr/>
                <p:nvPr/>
              </p:nvPicPr>
              <p:blipFill>
                <a:blip r:embed="rId481"/>
                <a:stretch>
                  <a:fillRect/>
                </a:stretch>
              </p:blipFill>
              <p:spPr>
                <a:xfrm>
                  <a:off x="7709698" y="4804759"/>
                  <a:ext cx="158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66" name="Entrada de lápiz 565">
                  <a:extLst>
                    <a:ext uri="{FF2B5EF4-FFF2-40B4-BE49-F238E27FC236}">
                      <a16:creationId xmlns:a16="http://schemas.microsoft.com/office/drawing/2014/main" id="{12172BC8-4317-48A8-8FB5-6BC5D35325C1}"/>
                    </a:ext>
                  </a:extLst>
                </p14:cNvPr>
                <p14:cNvContentPartPr/>
                <p14:nvPr/>
              </p14:nvContentPartPr>
              <p14:xfrm>
                <a:off x="7752178" y="4881439"/>
                <a:ext cx="94320" cy="5760"/>
              </p14:xfrm>
            </p:contentPart>
          </mc:Choice>
          <mc:Fallback xmlns="">
            <p:pic>
              <p:nvPicPr>
                <p:cNvPr id="566" name="Entrada de lápiz 565">
                  <a:extLst>
                    <a:ext uri="{FF2B5EF4-FFF2-40B4-BE49-F238E27FC236}">
                      <a16:creationId xmlns:a16="http://schemas.microsoft.com/office/drawing/2014/main" id="{12172BC8-4317-48A8-8FB5-6BC5D35325C1}"/>
                    </a:ext>
                  </a:extLst>
                </p:cNvPr>
                <p:cNvPicPr/>
                <p:nvPr/>
              </p:nvPicPr>
              <p:blipFill>
                <a:blip r:embed="rId483"/>
                <a:stretch>
                  <a:fillRect/>
                </a:stretch>
              </p:blipFill>
              <p:spPr>
                <a:xfrm>
                  <a:off x="7743178" y="4872439"/>
                  <a:ext cx="1119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68" name="Entrada de lápiz 567">
                  <a:extLst>
                    <a:ext uri="{FF2B5EF4-FFF2-40B4-BE49-F238E27FC236}">
                      <a16:creationId xmlns:a16="http://schemas.microsoft.com/office/drawing/2014/main" id="{E939F0F2-5E15-4E39-8442-4A48827B6713}"/>
                    </a:ext>
                  </a:extLst>
                </p14:cNvPr>
                <p14:cNvContentPartPr/>
                <p14:nvPr/>
              </p14:nvContentPartPr>
              <p14:xfrm>
                <a:off x="7946938" y="4664719"/>
                <a:ext cx="118080" cy="176760"/>
              </p14:xfrm>
            </p:contentPart>
          </mc:Choice>
          <mc:Fallback xmlns="">
            <p:pic>
              <p:nvPicPr>
                <p:cNvPr id="568" name="Entrada de lápiz 567">
                  <a:extLst>
                    <a:ext uri="{FF2B5EF4-FFF2-40B4-BE49-F238E27FC236}">
                      <a16:creationId xmlns:a16="http://schemas.microsoft.com/office/drawing/2014/main" id="{E939F0F2-5E15-4E39-8442-4A48827B6713}"/>
                    </a:ext>
                  </a:extLst>
                </p:cNvPr>
                <p:cNvPicPr/>
                <p:nvPr/>
              </p:nvPicPr>
              <p:blipFill>
                <a:blip r:embed="rId485"/>
                <a:stretch>
                  <a:fillRect/>
                </a:stretch>
              </p:blipFill>
              <p:spPr>
                <a:xfrm>
                  <a:off x="7938298" y="4656079"/>
                  <a:ext cx="13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569" name="Entrada de lápiz 568">
                  <a:extLst>
                    <a:ext uri="{FF2B5EF4-FFF2-40B4-BE49-F238E27FC236}">
                      <a16:creationId xmlns:a16="http://schemas.microsoft.com/office/drawing/2014/main" id="{290C609E-10EC-4D00-8A26-7215B03AE64E}"/>
                    </a:ext>
                  </a:extLst>
                </p14:cNvPr>
                <p14:cNvContentPartPr/>
                <p14:nvPr/>
              </p14:nvContentPartPr>
              <p14:xfrm>
                <a:off x="8089138" y="4555999"/>
                <a:ext cx="28080" cy="68760"/>
              </p14:xfrm>
            </p:contentPart>
          </mc:Choice>
          <mc:Fallback xmlns="">
            <p:pic>
              <p:nvPicPr>
                <p:cNvPr id="569" name="Entrada de lápiz 568">
                  <a:extLst>
                    <a:ext uri="{FF2B5EF4-FFF2-40B4-BE49-F238E27FC236}">
                      <a16:creationId xmlns:a16="http://schemas.microsoft.com/office/drawing/2014/main" id="{290C609E-10EC-4D00-8A26-7215B03AE64E}"/>
                    </a:ext>
                  </a:extLst>
                </p:cNvPr>
                <p:cNvPicPr/>
                <p:nvPr/>
              </p:nvPicPr>
              <p:blipFill>
                <a:blip r:embed="rId487"/>
                <a:stretch>
                  <a:fillRect/>
                </a:stretch>
              </p:blipFill>
              <p:spPr>
                <a:xfrm>
                  <a:off x="8080498" y="4547359"/>
                  <a:ext cx="45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71" name="Entrada de lápiz 570">
                  <a:extLst>
                    <a:ext uri="{FF2B5EF4-FFF2-40B4-BE49-F238E27FC236}">
                      <a16:creationId xmlns:a16="http://schemas.microsoft.com/office/drawing/2014/main" id="{0ABE6433-4EE1-4908-AAE7-45F1C06ADAA2}"/>
                    </a:ext>
                  </a:extLst>
                </p14:cNvPr>
                <p14:cNvContentPartPr/>
                <p14:nvPr/>
              </p14:nvContentPartPr>
              <p14:xfrm>
                <a:off x="8206138" y="4665799"/>
                <a:ext cx="163440" cy="170640"/>
              </p14:xfrm>
            </p:contentPart>
          </mc:Choice>
          <mc:Fallback xmlns="">
            <p:pic>
              <p:nvPicPr>
                <p:cNvPr id="571" name="Entrada de lápiz 570">
                  <a:extLst>
                    <a:ext uri="{FF2B5EF4-FFF2-40B4-BE49-F238E27FC236}">
                      <a16:creationId xmlns:a16="http://schemas.microsoft.com/office/drawing/2014/main" id="{0ABE6433-4EE1-4908-AAE7-45F1C06ADAA2}"/>
                    </a:ext>
                  </a:extLst>
                </p:cNvPr>
                <p:cNvPicPr/>
                <p:nvPr/>
              </p:nvPicPr>
              <p:blipFill>
                <a:blip r:embed="rId489"/>
                <a:stretch>
                  <a:fillRect/>
                </a:stretch>
              </p:blipFill>
              <p:spPr>
                <a:xfrm>
                  <a:off x="8197498" y="4656799"/>
                  <a:ext cx="181080" cy="188280"/>
                </a:xfrm>
                <a:prstGeom prst="rect">
                  <a:avLst/>
                </a:prstGeom>
              </p:spPr>
            </p:pic>
          </mc:Fallback>
        </mc:AlternateContent>
      </p:grpSp>
      <p:grpSp>
        <p:nvGrpSpPr>
          <p:cNvPr id="578" name="Grupo 577">
            <a:extLst>
              <a:ext uri="{FF2B5EF4-FFF2-40B4-BE49-F238E27FC236}">
                <a16:creationId xmlns:a16="http://schemas.microsoft.com/office/drawing/2014/main" id="{2E31DF2A-708E-4DEB-B98B-2BE9833E9652}"/>
              </a:ext>
            </a:extLst>
          </p:cNvPr>
          <p:cNvGrpSpPr/>
          <p:nvPr/>
        </p:nvGrpSpPr>
        <p:grpSpPr>
          <a:xfrm>
            <a:off x="8419978" y="4658959"/>
            <a:ext cx="416520" cy="172440"/>
            <a:chOff x="8419978" y="4658959"/>
            <a:chExt cx="416520" cy="172440"/>
          </a:xfrm>
        </p:grpSpPr>
        <mc:AlternateContent xmlns:mc="http://schemas.openxmlformats.org/markup-compatibility/2006" xmlns:p14="http://schemas.microsoft.com/office/powerpoint/2010/main">
          <mc:Choice Requires="p14">
            <p:contentPart p14:bwMode="auto" r:id="rId490">
              <p14:nvContentPartPr>
                <p14:cNvPr id="576" name="Entrada de lápiz 575">
                  <a:extLst>
                    <a:ext uri="{FF2B5EF4-FFF2-40B4-BE49-F238E27FC236}">
                      <a16:creationId xmlns:a16="http://schemas.microsoft.com/office/drawing/2014/main" id="{9CF7BEE2-DDC2-49C6-8667-4D4FDEEBF989}"/>
                    </a:ext>
                  </a:extLst>
                </p14:cNvPr>
                <p14:cNvContentPartPr/>
                <p14:nvPr/>
              </p14:nvContentPartPr>
              <p14:xfrm>
                <a:off x="8419978" y="4684879"/>
                <a:ext cx="68760" cy="113040"/>
              </p14:xfrm>
            </p:contentPart>
          </mc:Choice>
          <mc:Fallback xmlns="">
            <p:pic>
              <p:nvPicPr>
                <p:cNvPr id="576" name="Entrada de lápiz 575">
                  <a:extLst>
                    <a:ext uri="{FF2B5EF4-FFF2-40B4-BE49-F238E27FC236}">
                      <a16:creationId xmlns:a16="http://schemas.microsoft.com/office/drawing/2014/main" id="{9CF7BEE2-DDC2-49C6-8667-4D4FDEEBF989}"/>
                    </a:ext>
                  </a:extLst>
                </p:cNvPr>
                <p:cNvPicPr/>
                <p:nvPr/>
              </p:nvPicPr>
              <p:blipFill>
                <a:blip r:embed="rId491"/>
                <a:stretch>
                  <a:fillRect/>
                </a:stretch>
              </p:blipFill>
              <p:spPr>
                <a:xfrm>
                  <a:off x="8411338" y="4676239"/>
                  <a:ext cx="86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77" name="Entrada de lápiz 576">
                  <a:extLst>
                    <a:ext uri="{FF2B5EF4-FFF2-40B4-BE49-F238E27FC236}">
                      <a16:creationId xmlns:a16="http://schemas.microsoft.com/office/drawing/2014/main" id="{DA68EC72-3A56-426D-A288-642D20135535}"/>
                    </a:ext>
                  </a:extLst>
                </p14:cNvPr>
                <p14:cNvContentPartPr/>
                <p14:nvPr/>
              </p14:nvContentPartPr>
              <p14:xfrm>
                <a:off x="8632018" y="4658959"/>
                <a:ext cx="204480" cy="172440"/>
              </p14:xfrm>
            </p:contentPart>
          </mc:Choice>
          <mc:Fallback xmlns="">
            <p:pic>
              <p:nvPicPr>
                <p:cNvPr id="577" name="Entrada de lápiz 576">
                  <a:extLst>
                    <a:ext uri="{FF2B5EF4-FFF2-40B4-BE49-F238E27FC236}">
                      <a16:creationId xmlns:a16="http://schemas.microsoft.com/office/drawing/2014/main" id="{DA68EC72-3A56-426D-A288-642D20135535}"/>
                    </a:ext>
                  </a:extLst>
                </p:cNvPr>
                <p:cNvPicPr/>
                <p:nvPr/>
              </p:nvPicPr>
              <p:blipFill>
                <a:blip r:embed="rId493"/>
                <a:stretch>
                  <a:fillRect/>
                </a:stretch>
              </p:blipFill>
              <p:spPr>
                <a:xfrm>
                  <a:off x="8623018" y="4649959"/>
                  <a:ext cx="222120" cy="190080"/>
                </a:xfrm>
                <a:prstGeom prst="rect">
                  <a:avLst/>
                </a:prstGeom>
              </p:spPr>
            </p:pic>
          </mc:Fallback>
        </mc:AlternateContent>
      </p:grpSp>
      <p:grpSp>
        <p:nvGrpSpPr>
          <p:cNvPr id="588" name="Grupo 587">
            <a:extLst>
              <a:ext uri="{FF2B5EF4-FFF2-40B4-BE49-F238E27FC236}">
                <a16:creationId xmlns:a16="http://schemas.microsoft.com/office/drawing/2014/main" id="{B4D034A8-3F5E-4FE5-B1AF-B326585A39ED}"/>
              </a:ext>
            </a:extLst>
          </p:cNvPr>
          <p:cNvGrpSpPr/>
          <p:nvPr/>
        </p:nvGrpSpPr>
        <p:grpSpPr>
          <a:xfrm>
            <a:off x="1744498" y="4143799"/>
            <a:ext cx="1045080" cy="286560"/>
            <a:chOff x="1744498" y="4143799"/>
            <a:chExt cx="1045080" cy="286560"/>
          </a:xfrm>
        </p:grpSpPr>
        <mc:AlternateContent xmlns:mc="http://schemas.openxmlformats.org/markup-compatibility/2006" xmlns:p14="http://schemas.microsoft.com/office/powerpoint/2010/main">
          <mc:Choice Requires="p14">
            <p:contentPart p14:bwMode="auto" r:id="rId494">
              <p14:nvContentPartPr>
                <p14:cNvPr id="579" name="Entrada de lápiz 578">
                  <a:extLst>
                    <a:ext uri="{FF2B5EF4-FFF2-40B4-BE49-F238E27FC236}">
                      <a16:creationId xmlns:a16="http://schemas.microsoft.com/office/drawing/2014/main" id="{E6CEEC48-8F4D-4593-B364-A26321B28760}"/>
                    </a:ext>
                  </a:extLst>
                </p14:cNvPr>
                <p14:cNvContentPartPr/>
                <p14:nvPr/>
              </p14:nvContentPartPr>
              <p14:xfrm>
                <a:off x="1744498" y="4143799"/>
                <a:ext cx="163800" cy="180360"/>
              </p14:xfrm>
            </p:contentPart>
          </mc:Choice>
          <mc:Fallback xmlns="">
            <p:pic>
              <p:nvPicPr>
                <p:cNvPr id="579" name="Entrada de lápiz 578">
                  <a:extLst>
                    <a:ext uri="{FF2B5EF4-FFF2-40B4-BE49-F238E27FC236}">
                      <a16:creationId xmlns:a16="http://schemas.microsoft.com/office/drawing/2014/main" id="{E6CEEC48-8F4D-4593-B364-A26321B28760}"/>
                    </a:ext>
                  </a:extLst>
                </p:cNvPr>
                <p:cNvPicPr/>
                <p:nvPr/>
              </p:nvPicPr>
              <p:blipFill>
                <a:blip r:embed="rId495"/>
                <a:stretch>
                  <a:fillRect/>
                </a:stretch>
              </p:blipFill>
              <p:spPr>
                <a:xfrm>
                  <a:off x="1735498" y="4135159"/>
                  <a:ext cx="181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80" name="Entrada de lápiz 579">
                  <a:extLst>
                    <a:ext uri="{FF2B5EF4-FFF2-40B4-BE49-F238E27FC236}">
                      <a16:creationId xmlns:a16="http://schemas.microsoft.com/office/drawing/2014/main" id="{5A7B9659-E26D-4A71-AD33-BF27ABCA54C8}"/>
                    </a:ext>
                  </a:extLst>
                </p14:cNvPr>
                <p14:cNvContentPartPr/>
                <p14:nvPr/>
              </p14:nvContentPartPr>
              <p14:xfrm>
                <a:off x="1971658" y="4321279"/>
                <a:ext cx="92160" cy="109080"/>
              </p14:xfrm>
            </p:contentPart>
          </mc:Choice>
          <mc:Fallback xmlns="">
            <p:pic>
              <p:nvPicPr>
                <p:cNvPr id="580" name="Entrada de lápiz 579">
                  <a:extLst>
                    <a:ext uri="{FF2B5EF4-FFF2-40B4-BE49-F238E27FC236}">
                      <a16:creationId xmlns:a16="http://schemas.microsoft.com/office/drawing/2014/main" id="{5A7B9659-E26D-4A71-AD33-BF27ABCA54C8}"/>
                    </a:ext>
                  </a:extLst>
                </p:cNvPr>
                <p:cNvPicPr/>
                <p:nvPr/>
              </p:nvPicPr>
              <p:blipFill>
                <a:blip r:embed="rId497"/>
                <a:stretch>
                  <a:fillRect/>
                </a:stretch>
              </p:blipFill>
              <p:spPr>
                <a:xfrm>
                  <a:off x="1963018" y="4312639"/>
                  <a:ext cx="1098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581" name="Entrada de lápiz 580">
                  <a:extLst>
                    <a:ext uri="{FF2B5EF4-FFF2-40B4-BE49-F238E27FC236}">
                      <a16:creationId xmlns:a16="http://schemas.microsoft.com/office/drawing/2014/main" id="{93C94DDF-A4E4-44CE-AA2E-2BA35A687058}"/>
                    </a:ext>
                  </a:extLst>
                </p14:cNvPr>
                <p14:cNvContentPartPr/>
                <p14:nvPr/>
              </p14:nvContentPartPr>
              <p14:xfrm>
                <a:off x="2164258" y="4211839"/>
                <a:ext cx="137880" cy="151560"/>
              </p14:xfrm>
            </p:contentPart>
          </mc:Choice>
          <mc:Fallback xmlns="">
            <p:pic>
              <p:nvPicPr>
                <p:cNvPr id="581" name="Entrada de lápiz 580">
                  <a:extLst>
                    <a:ext uri="{FF2B5EF4-FFF2-40B4-BE49-F238E27FC236}">
                      <a16:creationId xmlns:a16="http://schemas.microsoft.com/office/drawing/2014/main" id="{93C94DDF-A4E4-44CE-AA2E-2BA35A687058}"/>
                    </a:ext>
                  </a:extLst>
                </p:cNvPr>
                <p:cNvPicPr/>
                <p:nvPr/>
              </p:nvPicPr>
              <p:blipFill>
                <a:blip r:embed="rId499"/>
                <a:stretch>
                  <a:fillRect/>
                </a:stretch>
              </p:blipFill>
              <p:spPr>
                <a:xfrm>
                  <a:off x="2155618" y="4202839"/>
                  <a:ext cx="1555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583" name="Entrada de lápiz 582">
                  <a:extLst>
                    <a:ext uri="{FF2B5EF4-FFF2-40B4-BE49-F238E27FC236}">
                      <a16:creationId xmlns:a16="http://schemas.microsoft.com/office/drawing/2014/main" id="{45F33D8E-9F26-48BA-97E0-363CA8FF8D26}"/>
                    </a:ext>
                  </a:extLst>
                </p14:cNvPr>
                <p14:cNvContentPartPr/>
                <p14:nvPr/>
              </p14:nvContentPartPr>
              <p14:xfrm>
                <a:off x="2362258" y="4219759"/>
                <a:ext cx="189000" cy="154080"/>
              </p14:xfrm>
            </p:contentPart>
          </mc:Choice>
          <mc:Fallback xmlns="">
            <p:pic>
              <p:nvPicPr>
                <p:cNvPr id="583" name="Entrada de lápiz 582">
                  <a:extLst>
                    <a:ext uri="{FF2B5EF4-FFF2-40B4-BE49-F238E27FC236}">
                      <a16:creationId xmlns:a16="http://schemas.microsoft.com/office/drawing/2014/main" id="{45F33D8E-9F26-48BA-97E0-363CA8FF8D26}"/>
                    </a:ext>
                  </a:extLst>
                </p:cNvPr>
                <p:cNvPicPr/>
                <p:nvPr/>
              </p:nvPicPr>
              <p:blipFill>
                <a:blip r:embed="rId501"/>
                <a:stretch>
                  <a:fillRect/>
                </a:stretch>
              </p:blipFill>
              <p:spPr>
                <a:xfrm>
                  <a:off x="2353618" y="4211119"/>
                  <a:ext cx="206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584" name="Entrada de lápiz 583">
                  <a:extLst>
                    <a:ext uri="{FF2B5EF4-FFF2-40B4-BE49-F238E27FC236}">
                      <a16:creationId xmlns:a16="http://schemas.microsoft.com/office/drawing/2014/main" id="{8F835B90-8D46-4E0B-A06D-CF2E3C01DE17}"/>
                    </a:ext>
                  </a:extLst>
                </p14:cNvPr>
                <p14:cNvContentPartPr/>
                <p14:nvPr/>
              </p14:nvContentPartPr>
              <p14:xfrm>
                <a:off x="2603458" y="4224439"/>
                <a:ext cx="186120" cy="137880"/>
              </p14:xfrm>
            </p:contentPart>
          </mc:Choice>
          <mc:Fallback xmlns="">
            <p:pic>
              <p:nvPicPr>
                <p:cNvPr id="584" name="Entrada de lápiz 583">
                  <a:extLst>
                    <a:ext uri="{FF2B5EF4-FFF2-40B4-BE49-F238E27FC236}">
                      <a16:creationId xmlns:a16="http://schemas.microsoft.com/office/drawing/2014/main" id="{8F835B90-8D46-4E0B-A06D-CF2E3C01DE17}"/>
                    </a:ext>
                  </a:extLst>
                </p:cNvPr>
                <p:cNvPicPr/>
                <p:nvPr/>
              </p:nvPicPr>
              <p:blipFill>
                <a:blip r:embed="rId503"/>
                <a:stretch>
                  <a:fillRect/>
                </a:stretch>
              </p:blipFill>
              <p:spPr>
                <a:xfrm>
                  <a:off x="2594458" y="4215799"/>
                  <a:ext cx="203760" cy="155520"/>
                </a:xfrm>
                <a:prstGeom prst="rect">
                  <a:avLst/>
                </a:prstGeom>
              </p:spPr>
            </p:pic>
          </mc:Fallback>
        </mc:AlternateContent>
      </p:grpSp>
      <p:grpSp>
        <p:nvGrpSpPr>
          <p:cNvPr id="587" name="Grupo 586">
            <a:extLst>
              <a:ext uri="{FF2B5EF4-FFF2-40B4-BE49-F238E27FC236}">
                <a16:creationId xmlns:a16="http://schemas.microsoft.com/office/drawing/2014/main" id="{7383EFD3-5CCE-4280-B6C3-7777F789EEC8}"/>
              </a:ext>
            </a:extLst>
          </p:cNvPr>
          <p:cNvGrpSpPr/>
          <p:nvPr/>
        </p:nvGrpSpPr>
        <p:grpSpPr>
          <a:xfrm>
            <a:off x="2994418" y="4113199"/>
            <a:ext cx="547920" cy="226800"/>
            <a:chOff x="2994418" y="4113199"/>
            <a:chExt cx="547920" cy="226800"/>
          </a:xfrm>
        </p:grpSpPr>
        <mc:AlternateContent xmlns:mc="http://schemas.openxmlformats.org/markup-compatibility/2006" xmlns:p14="http://schemas.microsoft.com/office/powerpoint/2010/main">
          <mc:Choice Requires="p14">
            <p:contentPart p14:bwMode="auto" r:id="rId504">
              <p14:nvContentPartPr>
                <p14:cNvPr id="585" name="Entrada de lápiz 584">
                  <a:extLst>
                    <a:ext uri="{FF2B5EF4-FFF2-40B4-BE49-F238E27FC236}">
                      <a16:creationId xmlns:a16="http://schemas.microsoft.com/office/drawing/2014/main" id="{AACAAC3D-B6BD-4767-844C-3D41F4C767EC}"/>
                    </a:ext>
                  </a:extLst>
                </p14:cNvPr>
                <p14:cNvContentPartPr/>
                <p14:nvPr/>
              </p14:nvContentPartPr>
              <p14:xfrm>
                <a:off x="2994418" y="4227679"/>
                <a:ext cx="196560" cy="112320"/>
              </p14:xfrm>
            </p:contentPart>
          </mc:Choice>
          <mc:Fallback xmlns="">
            <p:pic>
              <p:nvPicPr>
                <p:cNvPr id="585" name="Entrada de lápiz 584">
                  <a:extLst>
                    <a:ext uri="{FF2B5EF4-FFF2-40B4-BE49-F238E27FC236}">
                      <a16:creationId xmlns:a16="http://schemas.microsoft.com/office/drawing/2014/main" id="{AACAAC3D-B6BD-4767-844C-3D41F4C767EC}"/>
                    </a:ext>
                  </a:extLst>
                </p:cNvPr>
                <p:cNvPicPr/>
                <p:nvPr/>
              </p:nvPicPr>
              <p:blipFill>
                <a:blip r:embed="rId505"/>
                <a:stretch>
                  <a:fillRect/>
                </a:stretch>
              </p:blipFill>
              <p:spPr>
                <a:xfrm>
                  <a:off x="2985418" y="4218679"/>
                  <a:ext cx="214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586" name="Entrada de lápiz 585">
                  <a:extLst>
                    <a:ext uri="{FF2B5EF4-FFF2-40B4-BE49-F238E27FC236}">
                      <a16:creationId xmlns:a16="http://schemas.microsoft.com/office/drawing/2014/main" id="{AB6C1ECF-F91E-426B-9B0D-61D1D40F8BF3}"/>
                    </a:ext>
                  </a:extLst>
                </p14:cNvPr>
                <p14:cNvContentPartPr/>
                <p14:nvPr/>
              </p14:nvContentPartPr>
              <p14:xfrm>
                <a:off x="3361258" y="4113199"/>
                <a:ext cx="181080" cy="186840"/>
              </p14:xfrm>
            </p:contentPart>
          </mc:Choice>
          <mc:Fallback xmlns="">
            <p:pic>
              <p:nvPicPr>
                <p:cNvPr id="586" name="Entrada de lápiz 585">
                  <a:extLst>
                    <a:ext uri="{FF2B5EF4-FFF2-40B4-BE49-F238E27FC236}">
                      <a16:creationId xmlns:a16="http://schemas.microsoft.com/office/drawing/2014/main" id="{AB6C1ECF-F91E-426B-9B0D-61D1D40F8BF3}"/>
                    </a:ext>
                  </a:extLst>
                </p:cNvPr>
                <p:cNvPicPr/>
                <p:nvPr/>
              </p:nvPicPr>
              <p:blipFill>
                <a:blip r:embed="rId507"/>
                <a:stretch>
                  <a:fillRect/>
                </a:stretch>
              </p:blipFill>
              <p:spPr>
                <a:xfrm>
                  <a:off x="3352618" y="4104559"/>
                  <a:ext cx="198720" cy="204480"/>
                </a:xfrm>
                <a:prstGeom prst="rect">
                  <a:avLst/>
                </a:prstGeom>
              </p:spPr>
            </p:pic>
          </mc:Fallback>
        </mc:AlternateContent>
      </p:grpSp>
      <p:grpSp>
        <p:nvGrpSpPr>
          <p:cNvPr id="591" name="Grupo 590">
            <a:extLst>
              <a:ext uri="{FF2B5EF4-FFF2-40B4-BE49-F238E27FC236}">
                <a16:creationId xmlns:a16="http://schemas.microsoft.com/office/drawing/2014/main" id="{11C1C21B-09AD-44E1-A639-02DBD68117C0}"/>
              </a:ext>
            </a:extLst>
          </p:cNvPr>
          <p:cNvGrpSpPr/>
          <p:nvPr/>
        </p:nvGrpSpPr>
        <p:grpSpPr>
          <a:xfrm>
            <a:off x="7937218" y="4918519"/>
            <a:ext cx="704520" cy="138600"/>
            <a:chOff x="7937218" y="4918519"/>
            <a:chExt cx="704520" cy="138600"/>
          </a:xfrm>
        </p:grpSpPr>
        <mc:AlternateContent xmlns:mc="http://schemas.openxmlformats.org/markup-compatibility/2006" xmlns:p14="http://schemas.microsoft.com/office/powerpoint/2010/main">
          <mc:Choice Requires="p14">
            <p:contentPart p14:bwMode="auto" r:id="rId508">
              <p14:nvContentPartPr>
                <p14:cNvPr id="589" name="Entrada de lápiz 588">
                  <a:extLst>
                    <a:ext uri="{FF2B5EF4-FFF2-40B4-BE49-F238E27FC236}">
                      <a16:creationId xmlns:a16="http://schemas.microsoft.com/office/drawing/2014/main" id="{7EAB652B-5DCC-4EB1-B776-03CF09C41580}"/>
                    </a:ext>
                  </a:extLst>
                </p14:cNvPr>
                <p14:cNvContentPartPr/>
                <p14:nvPr/>
              </p14:nvContentPartPr>
              <p14:xfrm>
                <a:off x="7937218" y="4918519"/>
                <a:ext cx="704520" cy="75600"/>
              </p14:xfrm>
            </p:contentPart>
          </mc:Choice>
          <mc:Fallback xmlns="">
            <p:pic>
              <p:nvPicPr>
                <p:cNvPr id="589" name="Entrada de lápiz 588">
                  <a:extLst>
                    <a:ext uri="{FF2B5EF4-FFF2-40B4-BE49-F238E27FC236}">
                      <a16:creationId xmlns:a16="http://schemas.microsoft.com/office/drawing/2014/main" id="{7EAB652B-5DCC-4EB1-B776-03CF09C41580}"/>
                    </a:ext>
                  </a:extLst>
                </p:cNvPr>
                <p:cNvPicPr/>
                <p:nvPr/>
              </p:nvPicPr>
              <p:blipFill>
                <a:blip r:embed="rId509"/>
                <a:stretch>
                  <a:fillRect/>
                </a:stretch>
              </p:blipFill>
              <p:spPr>
                <a:xfrm>
                  <a:off x="7928578" y="4909519"/>
                  <a:ext cx="722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590" name="Entrada de lápiz 589">
                  <a:extLst>
                    <a:ext uri="{FF2B5EF4-FFF2-40B4-BE49-F238E27FC236}">
                      <a16:creationId xmlns:a16="http://schemas.microsoft.com/office/drawing/2014/main" id="{E03C52A5-7005-46C8-B07C-93533543A482}"/>
                    </a:ext>
                  </a:extLst>
                </p14:cNvPr>
                <p14:cNvContentPartPr/>
                <p14:nvPr/>
              </p14:nvContentPartPr>
              <p14:xfrm>
                <a:off x="7956658" y="5002039"/>
                <a:ext cx="590760" cy="55080"/>
              </p14:xfrm>
            </p:contentPart>
          </mc:Choice>
          <mc:Fallback xmlns="">
            <p:pic>
              <p:nvPicPr>
                <p:cNvPr id="590" name="Entrada de lápiz 589">
                  <a:extLst>
                    <a:ext uri="{FF2B5EF4-FFF2-40B4-BE49-F238E27FC236}">
                      <a16:creationId xmlns:a16="http://schemas.microsoft.com/office/drawing/2014/main" id="{E03C52A5-7005-46C8-B07C-93533543A482}"/>
                    </a:ext>
                  </a:extLst>
                </p:cNvPr>
                <p:cNvPicPr/>
                <p:nvPr/>
              </p:nvPicPr>
              <p:blipFill>
                <a:blip r:embed="rId511"/>
                <a:stretch>
                  <a:fillRect/>
                </a:stretch>
              </p:blipFill>
              <p:spPr>
                <a:xfrm>
                  <a:off x="7947658" y="4993399"/>
                  <a:ext cx="608400" cy="72720"/>
                </a:xfrm>
                <a:prstGeom prst="rect">
                  <a:avLst/>
                </a:prstGeom>
              </p:spPr>
            </p:pic>
          </mc:Fallback>
        </mc:AlternateContent>
      </p:grpSp>
      <p:grpSp>
        <p:nvGrpSpPr>
          <p:cNvPr id="594" name="Grupo 593">
            <a:extLst>
              <a:ext uri="{FF2B5EF4-FFF2-40B4-BE49-F238E27FC236}">
                <a16:creationId xmlns:a16="http://schemas.microsoft.com/office/drawing/2014/main" id="{58E75D91-4AC9-4ED9-ADF5-E994EE611148}"/>
              </a:ext>
            </a:extLst>
          </p:cNvPr>
          <p:cNvGrpSpPr/>
          <p:nvPr/>
        </p:nvGrpSpPr>
        <p:grpSpPr>
          <a:xfrm>
            <a:off x="8086978" y="2313559"/>
            <a:ext cx="851400" cy="88560"/>
            <a:chOff x="8086978" y="2313559"/>
            <a:chExt cx="851400" cy="88560"/>
          </a:xfrm>
        </p:grpSpPr>
        <mc:AlternateContent xmlns:mc="http://schemas.openxmlformats.org/markup-compatibility/2006" xmlns:p14="http://schemas.microsoft.com/office/powerpoint/2010/main">
          <mc:Choice Requires="p14">
            <p:contentPart p14:bwMode="auto" r:id="rId512">
              <p14:nvContentPartPr>
                <p14:cNvPr id="592" name="Entrada de lápiz 591">
                  <a:extLst>
                    <a:ext uri="{FF2B5EF4-FFF2-40B4-BE49-F238E27FC236}">
                      <a16:creationId xmlns:a16="http://schemas.microsoft.com/office/drawing/2014/main" id="{9BE20F71-DABC-45EC-87BD-AF67D3AE5EA0}"/>
                    </a:ext>
                  </a:extLst>
                </p14:cNvPr>
                <p14:cNvContentPartPr/>
                <p14:nvPr/>
              </p14:nvContentPartPr>
              <p14:xfrm>
                <a:off x="8137378" y="2313559"/>
                <a:ext cx="735840" cy="17280"/>
              </p14:xfrm>
            </p:contentPart>
          </mc:Choice>
          <mc:Fallback xmlns="">
            <p:pic>
              <p:nvPicPr>
                <p:cNvPr id="592" name="Entrada de lápiz 591">
                  <a:extLst>
                    <a:ext uri="{FF2B5EF4-FFF2-40B4-BE49-F238E27FC236}">
                      <a16:creationId xmlns:a16="http://schemas.microsoft.com/office/drawing/2014/main" id="{9BE20F71-DABC-45EC-87BD-AF67D3AE5EA0}"/>
                    </a:ext>
                  </a:extLst>
                </p:cNvPr>
                <p:cNvPicPr/>
                <p:nvPr/>
              </p:nvPicPr>
              <p:blipFill>
                <a:blip r:embed="rId513"/>
                <a:stretch>
                  <a:fillRect/>
                </a:stretch>
              </p:blipFill>
              <p:spPr>
                <a:xfrm>
                  <a:off x="8128378" y="2304919"/>
                  <a:ext cx="753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593" name="Entrada de lápiz 592">
                  <a:extLst>
                    <a:ext uri="{FF2B5EF4-FFF2-40B4-BE49-F238E27FC236}">
                      <a16:creationId xmlns:a16="http://schemas.microsoft.com/office/drawing/2014/main" id="{F0731DA8-F498-4DD1-A334-55DC9CD9AED1}"/>
                    </a:ext>
                  </a:extLst>
                </p14:cNvPr>
                <p14:cNvContentPartPr/>
                <p14:nvPr/>
              </p14:nvContentPartPr>
              <p14:xfrm>
                <a:off x="8086978" y="2385919"/>
                <a:ext cx="851400" cy="16200"/>
              </p14:xfrm>
            </p:contentPart>
          </mc:Choice>
          <mc:Fallback xmlns="">
            <p:pic>
              <p:nvPicPr>
                <p:cNvPr id="593" name="Entrada de lápiz 592">
                  <a:extLst>
                    <a:ext uri="{FF2B5EF4-FFF2-40B4-BE49-F238E27FC236}">
                      <a16:creationId xmlns:a16="http://schemas.microsoft.com/office/drawing/2014/main" id="{F0731DA8-F498-4DD1-A334-55DC9CD9AED1}"/>
                    </a:ext>
                  </a:extLst>
                </p:cNvPr>
                <p:cNvPicPr/>
                <p:nvPr/>
              </p:nvPicPr>
              <p:blipFill>
                <a:blip r:embed="rId515"/>
                <a:stretch>
                  <a:fillRect/>
                </a:stretch>
              </p:blipFill>
              <p:spPr>
                <a:xfrm>
                  <a:off x="8078338" y="2376919"/>
                  <a:ext cx="869040" cy="33840"/>
                </a:xfrm>
                <a:prstGeom prst="rect">
                  <a:avLst/>
                </a:prstGeom>
              </p:spPr>
            </p:pic>
          </mc:Fallback>
        </mc:AlternateContent>
      </p:grpSp>
    </p:spTree>
    <p:extLst>
      <p:ext uri="{BB962C8B-B14F-4D97-AF65-F5344CB8AC3E}">
        <p14:creationId xmlns:p14="http://schemas.microsoft.com/office/powerpoint/2010/main" val="3286321625"/>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BE8E361B-3CEB-4F2E-B2E0-F6779022F47E}"/>
              </a:ext>
            </a:extLst>
          </p:cNvPr>
          <p:cNvSpPr txBox="1">
            <a:spLocks/>
          </p:cNvSpPr>
          <p:nvPr/>
        </p:nvSpPr>
        <p:spPr bwMode="auto">
          <a:xfrm>
            <a:off x="425323" y="-40569"/>
            <a:ext cx="864636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Ejemplo</a:t>
            </a:r>
          </a:p>
        </p:txBody>
      </p:sp>
      <p:sp>
        <p:nvSpPr>
          <p:cNvPr id="4" name="CuadroTexto 3">
            <a:extLst>
              <a:ext uri="{FF2B5EF4-FFF2-40B4-BE49-F238E27FC236}">
                <a16:creationId xmlns:a16="http://schemas.microsoft.com/office/drawing/2014/main" id="{248444EF-D49F-4C9A-98E8-758A44F28758}"/>
              </a:ext>
            </a:extLst>
          </p:cNvPr>
          <p:cNvSpPr txBox="1"/>
          <p:nvPr/>
        </p:nvSpPr>
        <p:spPr>
          <a:xfrm>
            <a:off x="184277" y="610493"/>
            <a:ext cx="8534400" cy="1015663"/>
          </a:xfrm>
          <a:prstGeom prst="rect">
            <a:avLst/>
          </a:prstGeom>
          <a:noFill/>
        </p:spPr>
        <p:txBody>
          <a:bodyPr wrap="square">
            <a:spAutoFit/>
          </a:bodyPr>
          <a:lstStyle/>
          <a:p>
            <a:pPr algn="just">
              <a:tabLst>
                <a:tab pos="228600" algn="l"/>
              </a:tabLst>
            </a:pPr>
            <a:r>
              <a:rPr lang="es-ES" sz="1400" dirty="0"/>
              <a:t>En el circuito de la figura, determinar el valor de RB para conseguir que el punto de trabajo se sitúe exactamente en la mitad de la recta de carga. Considerar:</a:t>
            </a:r>
          </a:p>
          <a:p>
            <a:pPr lvl="1" algn="just">
              <a:buSzPct val="90000"/>
              <a:tabLst>
                <a:tab pos="228600" algn="l"/>
              </a:tabLst>
            </a:pPr>
            <a:r>
              <a:rPr lang="el-GR" sz="1600" i="1" dirty="0"/>
              <a:t>β</a:t>
            </a:r>
            <a:r>
              <a:rPr lang="es-ES" sz="1600" dirty="0"/>
              <a:t>= 100</a:t>
            </a:r>
          </a:p>
          <a:p>
            <a:pPr lvl="1" algn="just">
              <a:buSzPct val="90000"/>
              <a:tabLst>
                <a:tab pos="228600" algn="l"/>
              </a:tabLst>
            </a:pPr>
            <a:r>
              <a:rPr lang="el-GR" sz="1600" i="1" dirty="0"/>
              <a:t>β</a:t>
            </a:r>
            <a:r>
              <a:rPr lang="es-ES" sz="1600" dirty="0"/>
              <a:t>= 300</a:t>
            </a:r>
          </a:p>
        </p:txBody>
      </p:sp>
      <p:pic>
        <p:nvPicPr>
          <p:cNvPr id="5" name="Imagen 4">
            <a:extLst>
              <a:ext uri="{FF2B5EF4-FFF2-40B4-BE49-F238E27FC236}">
                <a16:creationId xmlns:a16="http://schemas.microsoft.com/office/drawing/2014/main" id="{6BF3040A-3736-49A2-8527-BECBDF047D3E}"/>
              </a:ext>
            </a:extLst>
          </p:cNvPr>
          <p:cNvPicPr>
            <a:picLocks noChangeAspect="1"/>
          </p:cNvPicPr>
          <p:nvPr/>
        </p:nvPicPr>
        <p:blipFill>
          <a:blip r:embed="rId2"/>
          <a:stretch>
            <a:fillRect/>
          </a:stretch>
        </p:blipFill>
        <p:spPr>
          <a:xfrm>
            <a:off x="1765738" y="1342330"/>
            <a:ext cx="2474075" cy="3040763"/>
          </a:xfrm>
          <a:prstGeom prst="rect">
            <a:avLst/>
          </a:prstGeom>
        </p:spPr>
      </p:pic>
      <p:grpSp>
        <p:nvGrpSpPr>
          <p:cNvPr id="10" name="Grupo 9">
            <a:extLst>
              <a:ext uri="{FF2B5EF4-FFF2-40B4-BE49-F238E27FC236}">
                <a16:creationId xmlns:a16="http://schemas.microsoft.com/office/drawing/2014/main" id="{F36D8584-1437-4461-8654-3CA7684067DF}"/>
              </a:ext>
            </a:extLst>
          </p:cNvPr>
          <p:cNvGrpSpPr/>
          <p:nvPr/>
        </p:nvGrpSpPr>
        <p:grpSpPr>
          <a:xfrm>
            <a:off x="1599418" y="2252185"/>
            <a:ext cx="354600" cy="288360"/>
            <a:chOff x="1599418" y="2252185"/>
            <a:chExt cx="354600" cy="288360"/>
          </a:xfrm>
        </p:grpSpPr>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C77D2E2C-0E61-4794-94F4-B438AD9994D3}"/>
                    </a:ext>
                  </a:extLst>
                </p14:cNvPr>
                <p14:cNvContentPartPr/>
                <p14:nvPr/>
              </p14:nvContentPartPr>
              <p14:xfrm>
                <a:off x="1599418" y="2252185"/>
                <a:ext cx="153000" cy="222840"/>
              </p14:xfrm>
            </p:contentPart>
          </mc:Choice>
          <mc:Fallback xmlns="">
            <p:pic>
              <p:nvPicPr>
                <p:cNvPr id="8" name="Entrada de lápiz 7">
                  <a:extLst>
                    <a:ext uri="{FF2B5EF4-FFF2-40B4-BE49-F238E27FC236}">
                      <a16:creationId xmlns:a16="http://schemas.microsoft.com/office/drawing/2014/main" id="{C77D2E2C-0E61-4794-94F4-B438AD9994D3}"/>
                    </a:ext>
                  </a:extLst>
                </p:cNvPr>
                <p:cNvPicPr/>
                <p:nvPr/>
              </p:nvPicPr>
              <p:blipFill>
                <a:blip r:embed="rId4"/>
                <a:stretch>
                  <a:fillRect/>
                </a:stretch>
              </p:blipFill>
              <p:spPr>
                <a:xfrm>
                  <a:off x="1590418" y="2243185"/>
                  <a:ext cx="170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9724A7FE-8C7D-4570-BCC9-6697BCDD9BDC}"/>
                    </a:ext>
                  </a:extLst>
                </p14:cNvPr>
                <p14:cNvContentPartPr/>
                <p14:nvPr/>
              </p14:nvContentPartPr>
              <p14:xfrm>
                <a:off x="1830898" y="2412745"/>
                <a:ext cx="123120" cy="127800"/>
              </p14:xfrm>
            </p:contentPart>
          </mc:Choice>
          <mc:Fallback xmlns="">
            <p:pic>
              <p:nvPicPr>
                <p:cNvPr id="9" name="Entrada de lápiz 8">
                  <a:extLst>
                    <a:ext uri="{FF2B5EF4-FFF2-40B4-BE49-F238E27FC236}">
                      <a16:creationId xmlns:a16="http://schemas.microsoft.com/office/drawing/2014/main" id="{9724A7FE-8C7D-4570-BCC9-6697BCDD9BDC}"/>
                    </a:ext>
                  </a:extLst>
                </p:cNvPr>
                <p:cNvPicPr/>
                <p:nvPr/>
              </p:nvPicPr>
              <p:blipFill>
                <a:blip r:embed="rId6"/>
                <a:stretch>
                  <a:fillRect/>
                </a:stretch>
              </p:blipFill>
              <p:spPr>
                <a:xfrm>
                  <a:off x="1822258" y="2404105"/>
                  <a:ext cx="140760" cy="145440"/>
                </a:xfrm>
                <a:prstGeom prst="rect">
                  <a:avLst/>
                </a:prstGeom>
              </p:spPr>
            </p:pic>
          </mc:Fallback>
        </mc:AlternateContent>
      </p:grpSp>
      <p:grpSp>
        <p:nvGrpSpPr>
          <p:cNvPr id="13" name="Grupo 12">
            <a:extLst>
              <a:ext uri="{FF2B5EF4-FFF2-40B4-BE49-F238E27FC236}">
                <a16:creationId xmlns:a16="http://schemas.microsoft.com/office/drawing/2014/main" id="{A393A4C8-951C-443C-9813-7A0217339376}"/>
              </a:ext>
            </a:extLst>
          </p:cNvPr>
          <p:cNvGrpSpPr/>
          <p:nvPr/>
        </p:nvGrpSpPr>
        <p:grpSpPr>
          <a:xfrm>
            <a:off x="1906858" y="2843665"/>
            <a:ext cx="667800" cy="670680"/>
            <a:chOff x="1906858" y="2843665"/>
            <a:chExt cx="667800" cy="670680"/>
          </a:xfrm>
        </p:grpSpPr>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3159A1C5-85FB-43EE-B261-3E6AD02C4313}"/>
                    </a:ext>
                  </a:extLst>
                </p14:cNvPr>
                <p14:cNvContentPartPr/>
                <p14:nvPr/>
              </p14:nvContentPartPr>
              <p14:xfrm>
                <a:off x="1906858" y="2843665"/>
                <a:ext cx="545040" cy="577800"/>
              </p14:xfrm>
            </p:contentPart>
          </mc:Choice>
          <mc:Fallback xmlns="">
            <p:pic>
              <p:nvPicPr>
                <p:cNvPr id="11" name="Entrada de lápiz 10">
                  <a:extLst>
                    <a:ext uri="{FF2B5EF4-FFF2-40B4-BE49-F238E27FC236}">
                      <a16:creationId xmlns:a16="http://schemas.microsoft.com/office/drawing/2014/main" id="{3159A1C5-85FB-43EE-B261-3E6AD02C4313}"/>
                    </a:ext>
                  </a:extLst>
                </p:cNvPr>
                <p:cNvPicPr/>
                <p:nvPr/>
              </p:nvPicPr>
              <p:blipFill>
                <a:blip r:embed="rId8"/>
                <a:stretch>
                  <a:fillRect/>
                </a:stretch>
              </p:blipFill>
              <p:spPr>
                <a:xfrm>
                  <a:off x="1898218" y="2835025"/>
                  <a:ext cx="56268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95872C8-EF1B-433B-86DF-F53AD3C39A80}"/>
                    </a:ext>
                  </a:extLst>
                </p14:cNvPr>
                <p14:cNvContentPartPr/>
                <p14:nvPr/>
              </p14:nvContentPartPr>
              <p14:xfrm>
                <a:off x="2395738" y="3325345"/>
                <a:ext cx="178920" cy="189000"/>
              </p14:xfrm>
            </p:contentPart>
          </mc:Choice>
          <mc:Fallback xmlns="">
            <p:pic>
              <p:nvPicPr>
                <p:cNvPr id="12" name="Entrada de lápiz 11">
                  <a:extLst>
                    <a:ext uri="{FF2B5EF4-FFF2-40B4-BE49-F238E27FC236}">
                      <a16:creationId xmlns:a16="http://schemas.microsoft.com/office/drawing/2014/main" id="{D95872C8-EF1B-433B-86DF-F53AD3C39A80}"/>
                    </a:ext>
                  </a:extLst>
                </p:cNvPr>
                <p:cNvPicPr/>
                <p:nvPr/>
              </p:nvPicPr>
              <p:blipFill>
                <a:blip r:embed="rId10"/>
                <a:stretch>
                  <a:fillRect/>
                </a:stretch>
              </p:blipFill>
              <p:spPr>
                <a:xfrm>
                  <a:off x="2386738" y="3316705"/>
                  <a:ext cx="196560" cy="206640"/>
                </a:xfrm>
                <a:prstGeom prst="rect">
                  <a:avLst/>
                </a:prstGeom>
              </p:spPr>
            </p:pic>
          </mc:Fallback>
        </mc:AlternateContent>
      </p:grpSp>
      <p:grpSp>
        <p:nvGrpSpPr>
          <p:cNvPr id="21" name="Grupo 20">
            <a:extLst>
              <a:ext uri="{FF2B5EF4-FFF2-40B4-BE49-F238E27FC236}">
                <a16:creationId xmlns:a16="http://schemas.microsoft.com/office/drawing/2014/main" id="{8309702E-70DF-4F16-99A7-58899ACBD1BB}"/>
              </a:ext>
            </a:extLst>
          </p:cNvPr>
          <p:cNvGrpSpPr/>
          <p:nvPr/>
        </p:nvGrpSpPr>
        <p:grpSpPr>
          <a:xfrm>
            <a:off x="2806858" y="2169025"/>
            <a:ext cx="422640" cy="237600"/>
            <a:chOff x="2806858" y="2169025"/>
            <a:chExt cx="422640" cy="237600"/>
          </a:xfrm>
        </p:grpSpPr>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1220C202-6423-444F-BE53-45B0D8F549D7}"/>
                    </a:ext>
                  </a:extLst>
                </p14:cNvPr>
                <p14:cNvContentPartPr/>
                <p14:nvPr/>
              </p14:nvContentPartPr>
              <p14:xfrm>
                <a:off x="3161458" y="2184505"/>
                <a:ext cx="16200" cy="149760"/>
              </p14:xfrm>
            </p:contentPart>
          </mc:Choice>
          <mc:Fallback xmlns="">
            <p:pic>
              <p:nvPicPr>
                <p:cNvPr id="14" name="Entrada de lápiz 13">
                  <a:extLst>
                    <a:ext uri="{FF2B5EF4-FFF2-40B4-BE49-F238E27FC236}">
                      <a16:creationId xmlns:a16="http://schemas.microsoft.com/office/drawing/2014/main" id="{1220C202-6423-444F-BE53-45B0D8F549D7}"/>
                    </a:ext>
                  </a:extLst>
                </p:cNvPr>
                <p:cNvPicPr/>
                <p:nvPr/>
              </p:nvPicPr>
              <p:blipFill>
                <a:blip r:embed="rId12"/>
                <a:stretch>
                  <a:fillRect/>
                </a:stretch>
              </p:blipFill>
              <p:spPr>
                <a:xfrm>
                  <a:off x="3152818" y="2175505"/>
                  <a:ext cx="33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3C945ADF-D871-4E5D-86A4-55C30D264F7B}"/>
                    </a:ext>
                  </a:extLst>
                </p14:cNvPr>
                <p14:cNvContentPartPr/>
                <p14:nvPr/>
              </p14:nvContentPartPr>
              <p14:xfrm>
                <a:off x="3086938" y="2318425"/>
                <a:ext cx="57240" cy="83880"/>
              </p14:xfrm>
            </p:contentPart>
          </mc:Choice>
          <mc:Fallback xmlns="">
            <p:pic>
              <p:nvPicPr>
                <p:cNvPr id="15" name="Entrada de lápiz 14">
                  <a:extLst>
                    <a:ext uri="{FF2B5EF4-FFF2-40B4-BE49-F238E27FC236}">
                      <a16:creationId xmlns:a16="http://schemas.microsoft.com/office/drawing/2014/main" id="{3C945ADF-D871-4E5D-86A4-55C30D264F7B}"/>
                    </a:ext>
                  </a:extLst>
                </p:cNvPr>
                <p:cNvPicPr/>
                <p:nvPr/>
              </p:nvPicPr>
              <p:blipFill>
                <a:blip r:embed="rId14"/>
                <a:stretch>
                  <a:fillRect/>
                </a:stretch>
              </p:blipFill>
              <p:spPr>
                <a:xfrm>
                  <a:off x="3077938" y="2309785"/>
                  <a:ext cx="74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852F6BC9-34F0-412D-BC1D-4F2D3A638314}"/>
                    </a:ext>
                  </a:extLst>
                </p14:cNvPr>
                <p14:cNvContentPartPr/>
                <p14:nvPr/>
              </p14:nvContentPartPr>
              <p14:xfrm>
                <a:off x="3071098" y="2306905"/>
                <a:ext cx="158400" cy="99720"/>
              </p14:xfrm>
            </p:contentPart>
          </mc:Choice>
          <mc:Fallback xmlns="">
            <p:pic>
              <p:nvPicPr>
                <p:cNvPr id="17" name="Entrada de lápiz 16">
                  <a:extLst>
                    <a:ext uri="{FF2B5EF4-FFF2-40B4-BE49-F238E27FC236}">
                      <a16:creationId xmlns:a16="http://schemas.microsoft.com/office/drawing/2014/main" id="{852F6BC9-34F0-412D-BC1D-4F2D3A638314}"/>
                    </a:ext>
                  </a:extLst>
                </p:cNvPr>
                <p:cNvPicPr/>
                <p:nvPr/>
              </p:nvPicPr>
              <p:blipFill>
                <a:blip r:embed="rId16"/>
                <a:stretch>
                  <a:fillRect/>
                </a:stretch>
              </p:blipFill>
              <p:spPr>
                <a:xfrm>
                  <a:off x="3062458" y="2298265"/>
                  <a:ext cx="176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0D304941-F9B1-4EE8-8CBC-9D100C5FBB3B}"/>
                    </a:ext>
                  </a:extLst>
                </p14:cNvPr>
                <p14:cNvContentPartPr/>
                <p14:nvPr/>
              </p14:nvContentPartPr>
              <p14:xfrm>
                <a:off x="2806858" y="2169025"/>
                <a:ext cx="135360" cy="97920"/>
              </p14:xfrm>
            </p:contentPart>
          </mc:Choice>
          <mc:Fallback xmlns="">
            <p:pic>
              <p:nvPicPr>
                <p:cNvPr id="19" name="Entrada de lápiz 18">
                  <a:extLst>
                    <a:ext uri="{FF2B5EF4-FFF2-40B4-BE49-F238E27FC236}">
                      <a16:creationId xmlns:a16="http://schemas.microsoft.com/office/drawing/2014/main" id="{0D304941-F9B1-4EE8-8CBC-9D100C5FBB3B}"/>
                    </a:ext>
                  </a:extLst>
                </p:cNvPr>
                <p:cNvPicPr/>
                <p:nvPr/>
              </p:nvPicPr>
              <p:blipFill>
                <a:blip r:embed="rId18"/>
                <a:stretch>
                  <a:fillRect/>
                </a:stretch>
              </p:blipFill>
              <p:spPr>
                <a:xfrm>
                  <a:off x="2797858" y="2160385"/>
                  <a:ext cx="153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FFA271EF-ED07-410D-BFA1-F92EF3009FE5}"/>
                    </a:ext>
                  </a:extLst>
                </p14:cNvPr>
                <p14:cNvContentPartPr/>
                <p14:nvPr/>
              </p14:nvContentPartPr>
              <p14:xfrm>
                <a:off x="2980378" y="2242825"/>
                <a:ext cx="69480" cy="39600"/>
              </p14:xfrm>
            </p:contentPart>
          </mc:Choice>
          <mc:Fallback xmlns="">
            <p:pic>
              <p:nvPicPr>
                <p:cNvPr id="20" name="Entrada de lápiz 19">
                  <a:extLst>
                    <a:ext uri="{FF2B5EF4-FFF2-40B4-BE49-F238E27FC236}">
                      <a16:creationId xmlns:a16="http://schemas.microsoft.com/office/drawing/2014/main" id="{FFA271EF-ED07-410D-BFA1-F92EF3009FE5}"/>
                    </a:ext>
                  </a:extLst>
                </p:cNvPr>
                <p:cNvPicPr/>
                <p:nvPr/>
              </p:nvPicPr>
              <p:blipFill>
                <a:blip r:embed="rId20"/>
                <a:stretch>
                  <a:fillRect/>
                </a:stretch>
              </p:blipFill>
              <p:spPr>
                <a:xfrm>
                  <a:off x="2971738" y="2234185"/>
                  <a:ext cx="87120" cy="57240"/>
                </a:xfrm>
                <a:prstGeom prst="rect">
                  <a:avLst/>
                </a:prstGeom>
              </p:spPr>
            </p:pic>
          </mc:Fallback>
        </mc:AlternateContent>
      </p:grpSp>
      <p:grpSp>
        <p:nvGrpSpPr>
          <p:cNvPr id="40" name="Grupo 39">
            <a:extLst>
              <a:ext uri="{FF2B5EF4-FFF2-40B4-BE49-F238E27FC236}">
                <a16:creationId xmlns:a16="http://schemas.microsoft.com/office/drawing/2014/main" id="{9663E22F-512F-4927-ABBA-4AD3EBDB767D}"/>
              </a:ext>
            </a:extLst>
          </p:cNvPr>
          <p:cNvGrpSpPr/>
          <p:nvPr/>
        </p:nvGrpSpPr>
        <p:grpSpPr>
          <a:xfrm>
            <a:off x="3264778" y="3742225"/>
            <a:ext cx="706320" cy="199440"/>
            <a:chOff x="3264778" y="3742225"/>
            <a:chExt cx="706320" cy="199440"/>
          </a:xfrm>
        </p:grpSpPr>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DD66D480-CB73-40A0-95D2-EC2A8088E02B}"/>
                    </a:ext>
                  </a:extLst>
                </p14:cNvPr>
                <p14:cNvContentPartPr/>
                <p14:nvPr/>
              </p14:nvContentPartPr>
              <p14:xfrm>
                <a:off x="3264778" y="3837625"/>
                <a:ext cx="128880" cy="84960"/>
              </p14:xfrm>
            </p:contentPart>
          </mc:Choice>
          <mc:Fallback xmlns="">
            <p:pic>
              <p:nvPicPr>
                <p:cNvPr id="22" name="Entrada de lápiz 21">
                  <a:extLst>
                    <a:ext uri="{FF2B5EF4-FFF2-40B4-BE49-F238E27FC236}">
                      <a16:creationId xmlns:a16="http://schemas.microsoft.com/office/drawing/2014/main" id="{DD66D480-CB73-40A0-95D2-EC2A8088E02B}"/>
                    </a:ext>
                  </a:extLst>
                </p:cNvPr>
                <p:cNvPicPr/>
                <p:nvPr/>
              </p:nvPicPr>
              <p:blipFill>
                <a:blip r:embed="rId22"/>
                <a:stretch>
                  <a:fillRect/>
                </a:stretch>
              </p:blipFill>
              <p:spPr>
                <a:xfrm>
                  <a:off x="3255778" y="3828985"/>
                  <a:ext cx="1465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0186F21F-6A59-4B4F-8C55-1657AFA2157D}"/>
                    </a:ext>
                  </a:extLst>
                </p14:cNvPr>
                <p14:cNvContentPartPr/>
                <p14:nvPr/>
              </p14:nvContentPartPr>
              <p14:xfrm>
                <a:off x="3558538" y="3742225"/>
                <a:ext cx="155160" cy="157680"/>
              </p14:xfrm>
            </p:contentPart>
          </mc:Choice>
          <mc:Fallback xmlns="">
            <p:pic>
              <p:nvPicPr>
                <p:cNvPr id="23" name="Entrada de lápiz 22">
                  <a:extLst>
                    <a:ext uri="{FF2B5EF4-FFF2-40B4-BE49-F238E27FC236}">
                      <a16:creationId xmlns:a16="http://schemas.microsoft.com/office/drawing/2014/main" id="{0186F21F-6A59-4B4F-8C55-1657AFA2157D}"/>
                    </a:ext>
                  </a:extLst>
                </p:cNvPr>
                <p:cNvPicPr/>
                <p:nvPr/>
              </p:nvPicPr>
              <p:blipFill>
                <a:blip r:embed="rId24"/>
                <a:stretch>
                  <a:fillRect/>
                </a:stretch>
              </p:blipFill>
              <p:spPr>
                <a:xfrm>
                  <a:off x="3549898" y="3733225"/>
                  <a:ext cx="1728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Entrada de lápiz 23">
                  <a:extLst>
                    <a:ext uri="{FF2B5EF4-FFF2-40B4-BE49-F238E27FC236}">
                      <a16:creationId xmlns:a16="http://schemas.microsoft.com/office/drawing/2014/main" id="{69B7B220-3A30-4F32-A0D2-A2BCE6491B52}"/>
                    </a:ext>
                  </a:extLst>
                </p14:cNvPr>
                <p14:cNvContentPartPr/>
                <p14:nvPr/>
              </p14:nvContentPartPr>
              <p14:xfrm>
                <a:off x="3858058" y="3848785"/>
                <a:ext cx="113040" cy="92880"/>
              </p14:xfrm>
            </p:contentPart>
          </mc:Choice>
          <mc:Fallback xmlns="">
            <p:pic>
              <p:nvPicPr>
                <p:cNvPr id="24" name="Entrada de lápiz 23">
                  <a:extLst>
                    <a:ext uri="{FF2B5EF4-FFF2-40B4-BE49-F238E27FC236}">
                      <a16:creationId xmlns:a16="http://schemas.microsoft.com/office/drawing/2014/main" id="{69B7B220-3A30-4F32-A0D2-A2BCE6491B52}"/>
                    </a:ext>
                  </a:extLst>
                </p:cNvPr>
                <p:cNvPicPr/>
                <p:nvPr/>
              </p:nvPicPr>
              <p:blipFill>
                <a:blip r:embed="rId26"/>
                <a:stretch>
                  <a:fillRect/>
                </a:stretch>
              </p:blipFill>
              <p:spPr>
                <a:xfrm>
                  <a:off x="3849418" y="3839785"/>
                  <a:ext cx="130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Entrada de lápiz 24">
                  <a:extLst>
                    <a:ext uri="{FF2B5EF4-FFF2-40B4-BE49-F238E27FC236}">
                      <a16:creationId xmlns:a16="http://schemas.microsoft.com/office/drawing/2014/main" id="{01CE94ED-5731-40BB-BD05-BE0447CA548B}"/>
                    </a:ext>
                  </a:extLst>
                </p14:cNvPr>
                <p14:cNvContentPartPr/>
                <p14:nvPr/>
              </p14:nvContentPartPr>
              <p14:xfrm>
                <a:off x="3873538" y="3879745"/>
                <a:ext cx="54000" cy="19080"/>
              </p14:xfrm>
            </p:contentPart>
          </mc:Choice>
          <mc:Fallback xmlns="">
            <p:pic>
              <p:nvPicPr>
                <p:cNvPr id="25" name="Entrada de lápiz 24">
                  <a:extLst>
                    <a:ext uri="{FF2B5EF4-FFF2-40B4-BE49-F238E27FC236}">
                      <a16:creationId xmlns:a16="http://schemas.microsoft.com/office/drawing/2014/main" id="{01CE94ED-5731-40BB-BD05-BE0447CA548B}"/>
                    </a:ext>
                  </a:extLst>
                </p:cNvPr>
                <p:cNvPicPr/>
                <p:nvPr/>
              </p:nvPicPr>
              <p:blipFill>
                <a:blip r:embed="rId28"/>
                <a:stretch>
                  <a:fillRect/>
                </a:stretch>
              </p:blipFill>
              <p:spPr>
                <a:xfrm>
                  <a:off x="3864898" y="3871105"/>
                  <a:ext cx="71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Entrada de lápiz 25">
                  <a:extLst>
                    <a:ext uri="{FF2B5EF4-FFF2-40B4-BE49-F238E27FC236}">
                      <a16:creationId xmlns:a16="http://schemas.microsoft.com/office/drawing/2014/main" id="{204AB38B-6962-43FA-B4F1-60B689851665}"/>
                    </a:ext>
                  </a:extLst>
                </p14:cNvPr>
                <p14:cNvContentPartPr/>
                <p14:nvPr/>
              </p14:nvContentPartPr>
              <p14:xfrm>
                <a:off x="3871018" y="3815305"/>
                <a:ext cx="97920" cy="38520"/>
              </p14:xfrm>
            </p:contentPart>
          </mc:Choice>
          <mc:Fallback xmlns="">
            <p:pic>
              <p:nvPicPr>
                <p:cNvPr id="26" name="Entrada de lápiz 25">
                  <a:extLst>
                    <a:ext uri="{FF2B5EF4-FFF2-40B4-BE49-F238E27FC236}">
                      <a16:creationId xmlns:a16="http://schemas.microsoft.com/office/drawing/2014/main" id="{204AB38B-6962-43FA-B4F1-60B689851665}"/>
                    </a:ext>
                  </a:extLst>
                </p:cNvPr>
                <p:cNvPicPr/>
                <p:nvPr/>
              </p:nvPicPr>
              <p:blipFill>
                <a:blip r:embed="rId30"/>
                <a:stretch>
                  <a:fillRect/>
                </a:stretch>
              </p:blipFill>
              <p:spPr>
                <a:xfrm>
                  <a:off x="3862378" y="3806665"/>
                  <a:ext cx="115560" cy="56160"/>
                </a:xfrm>
                <a:prstGeom prst="rect">
                  <a:avLst/>
                </a:prstGeom>
              </p:spPr>
            </p:pic>
          </mc:Fallback>
        </mc:AlternateContent>
      </p:grpSp>
      <p:grpSp>
        <p:nvGrpSpPr>
          <p:cNvPr id="39" name="Grupo 38">
            <a:extLst>
              <a:ext uri="{FF2B5EF4-FFF2-40B4-BE49-F238E27FC236}">
                <a16:creationId xmlns:a16="http://schemas.microsoft.com/office/drawing/2014/main" id="{3BF254C5-45C4-4433-A205-BF823B5C11E3}"/>
              </a:ext>
            </a:extLst>
          </p:cNvPr>
          <p:cNvGrpSpPr/>
          <p:nvPr/>
        </p:nvGrpSpPr>
        <p:grpSpPr>
          <a:xfrm>
            <a:off x="3491938" y="2806225"/>
            <a:ext cx="84240" cy="91440"/>
            <a:chOff x="3491938" y="2806225"/>
            <a:chExt cx="84240" cy="91440"/>
          </a:xfrm>
        </p:grpSpPr>
        <mc:AlternateContent xmlns:mc="http://schemas.openxmlformats.org/markup-compatibility/2006" xmlns:p14="http://schemas.microsoft.com/office/powerpoint/2010/main">
          <mc:Choice Requires="p14">
            <p:contentPart p14:bwMode="auto" r:id="rId31">
              <p14:nvContentPartPr>
                <p14:cNvPr id="27" name="Entrada de lápiz 26">
                  <a:extLst>
                    <a:ext uri="{FF2B5EF4-FFF2-40B4-BE49-F238E27FC236}">
                      <a16:creationId xmlns:a16="http://schemas.microsoft.com/office/drawing/2014/main" id="{6C742E57-43DF-4900-8909-7EF507794074}"/>
                    </a:ext>
                  </a:extLst>
                </p14:cNvPr>
                <p14:cNvContentPartPr/>
                <p14:nvPr/>
              </p14:nvContentPartPr>
              <p14:xfrm>
                <a:off x="3536938" y="2806225"/>
                <a:ext cx="12600" cy="91440"/>
              </p14:xfrm>
            </p:contentPart>
          </mc:Choice>
          <mc:Fallback xmlns="">
            <p:pic>
              <p:nvPicPr>
                <p:cNvPr id="27" name="Entrada de lápiz 26">
                  <a:extLst>
                    <a:ext uri="{FF2B5EF4-FFF2-40B4-BE49-F238E27FC236}">
                      <a16:creationId xmlns:a16="http://schemas.microsoft.com/office/drawing/2014/main" id="{6C742E57-43DF-4900-8909-7EF507794074}"/>
                    </a:ext>
                  </a:extLst>
                </p:cNvPr>
                <p:cNvPicPr/>
                <p:nvPr/>
              </p:nvPicPr>
              <p:blipFill>
                <a:blip r:embed="rId32"/>
                <a:stretch>
                  <a:fillRect/>
                </a:stretch>
              </p:blipFill>
              <p:spPr>
                <a:xfrm>
                  <a:off x="3527938" y="2797225"/>
                  <a:ext cx="302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Entrada de lápiz 27">
                  <a:extLst>
                    <a:ext uri="{FF2B5EF4-FFF2-40B4-BE49-F238E27FC236}">
                      <a16:creationId xmlns:a16="http://schemas.microsoft.com/office/drawing/2014/main" id="{1DBACA39-0C2D-4C3B-8200-5487F5AA7EFE}"/>
                    </a:ext>
                  </a:extLst>
                </p14:cNvPr>
                <p14:cNvContentPartPr/>
                <p14:nvPr/>
              </p14:nvContentPartPr>
              <p14:xfrm>
                <a:off x="3491938" y="2882905"/>
                <a:ext cx="84240" cy="6840"/>
              </p14:xfrm>
            </p:contentPart>
          </mc:Choice>
          <mc:Fallback xmlns="">
            <p:pic>
              <p:nvPicPr>
                <p:cNvPr id="28" name="Entrada de lápiz 27">
                  <a:extLst>
                    <a:ext uri="{FF2B5EF4-FFF2-40B4-BE49-F238E27FC236}">
                      <a16:creationId xmlns:a16="http://schemas.microsoft.com/office/drawing/2014/main" id="{1DBACA39-0C2D-4C3B-8200-5487F5AA7EFE}"/>
                    </a:ext>
                  </a:extLst>
                </p:cNvPr>
                <p:cNvPicPr/>
                <p:nvPr/>
              </p:nvPicPr>
              <p:blipFill>
                <a:blip r:embed="rId34"/>
                <a:stretch>
                  <a:fillRect/>
                </a:stretch>
              </p:blipFill>
              <p:spPr>
                <a:xfrm>
                  <a:off x="3482938" y="2874265"/>
                  <a:ext cx="101880" cy="24480"/>
                </a:xfrm>
                <a:prstGeom prst="rect">
                  <a:avLst/>
                </a:prstGeom>
              </p:spPr>
            </p:pic>
          </mc:Fallback>
        </mc:AlternateContent>
      </p:grpSp>
      <p:grpSp>
        <p:nvGrpSpPr>
          <p:cNvPr id="38" name="Grupo 37">
            <a:extLst>
              <a:ext uri="{FF2B5EF4-FFF2-40B4-BE49-F238E27FC236}">
                <a16:creationId xmlns:a16="http://schemas.microsoft.com/office/drawing/2014/main" id="{15D0514C-F2A1-4880-80D9-BBD1A440ED77}"/>
              </a:ext>
            </a:extLst>
          </p:cNvPr>
          <p:cNvGrpSpPr/>
          <p:nvPr/>
        </p:nvGrpSpPr>
        <p:grpSpPr>
          <a:xfrm>
            <a:off x="3511018" y="3018265"/>
            <a:ext cx="423720" cy="358200"/>
            <a:chOff x="3511018" y="3018265"/>
            <a:chExt cx="423720" cy="358200"/>
          </a:xfrm>
        </p:grpSpPr>
        <mc:AlternateContent xmlns:mc="http://schemas.openxmlformats.org/markup-compatibility/2006" xmlns:p14="http://schemas.microsoft.com/office/powerpoint/2010/main">
          <mc:Choice Requires="p14">
            <p:contentPart p14:bwMode="auto" r:id="rId35">
              <p14:nvContentPartPr>
                <p14:cNvPr id="29" name="Entrada de lápiz 28">
                  <a:extLst>
                    <a:ext uri="{FF2B5EF4-FFF2-40B4-BE49-F238E27FC236}">
                      <a16:creationId xmlns:a16="http://schemas.microsoft.com/office/drawing/2014/main" id="{C16F77CA-D9B1-4635-BE8D-7C5E66192506}"/>
                    </a:ext>
                  </a:extLst>
                </p14:cNvPr>
                <p14:cNvContentPartPr/>
                <p14:nvPr/>
              </p14:nvContentPartPr>
              <p14:xfrm>
                <a:off x="3511018" y="3370705"/>
                <a:ext cx="101160" cy="5760"/>
              </p14:xfrm>
            </p:contentPart>
          </mc:Choice>
          <mc:Fallback xmlns="">
            <p:pic>
              <p:nvPicPr>
                <p:cNvPr id="29" name="Entrada de lápiz 28">
                  <a:extLst>
                    <a:ext uri="{FF2B5EF4-FFF2-40B4-BE49-F238E27FC236}">
                      <a16:creationId xmlns:a16="http://schemas.microsoft.com/office/drawing/2014/main" id="{C16F77CA-D9B1-4635-BE8D-7C5E66192506}"/>
                    </a:ext>
                  </a:extLst>
                </p:cNvPr>
                <p:cNvPicPr/>
                <p:nvPr/>
              </p:nvPicPr>
              <p:blipFill>
                <a:blip r:embed="rId36"/>
                <a:stretch>
                  <a:fillRect/>
                </a:stretch>
              </p:blipFill>
              <p:spPr>
                <a:xfrm>
                  <a:off x="3502378" y="3362065"/>
                  <a:ext cx="118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Entrada de lápiz 29">
                  <a:extLst>
                    <a:ext uri="{FF2B5EF4-FFF2-40B4-BE49-F238E27FC236}">
                      <a16:creationId xmlns:a16="http://schemas.microsoft.com/office/drawing/2014/main" id="{74F4B645-9218-4DBD-932E-E769DBB7F9A2}"/>
                    </a:ext>
                  </a:extLst>
                </p14:cNvPr>
                <p14:cNvContentPartPr/>
                <p14:nvPr/>
              </p14:nvContentPartPr>
              <p14:xfrm>
                <a:off x="3554938" y="3018265"/>
                <a:ext cx="143640" cy="237600"/>
              </p14:xfrm>
            </p:contentPart>
          </mc:Choice>
          <mc:Fallback xmlns="">
            <p:pic>
              <p:nvPicPr>
                <p:cNvPr id="30" name="Entrada de lápiz 29">
                  <a:extLst>
                    <a:ext uri="{FF2B5EF4-FFF2-40B4-BE49-F238E27FC236}">
                      <a16:creationId xmlns:a16="http://schemas.microsoft.com/office/drawing/2014/main" id="{74F4B645-9218-4DBD-932E-E769DBB7F9A2}"/>
                    </a:ext>
                  </a:extLst>
                </p:cNvPr>
                <p:cNvPicPr/>
                <p:nvPr/>
              </p:nvPicPr>
              <p:blipFill>
                <a:blip r:embed="rId38"/>
                <a:stretch>
                  <a:fillRect/>
                </a:stretch>
              </p:blipFill>
              <p:spPr>
                <a:xfrm>
                  <a:off x="3546298" y="3009625"/>
                  <a:ext cx="161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Entrada de lápiz 30">
                  <a:extLst>
                    <a:ext uri="{FF2B5EF4-FFF2-40B4-BE49-F238E27FC236}">
                      <a16:creationId xmlns:a16="http://schemas.microsoft.com/office/drawing/2014/main" id="{5E8806CC-53C7-479E-AFCF-4EB4FE6879F5}"/>
                    </a:ext>
                  </a:extLst>
                </p14:cNvPr>
                <p14:cNvContentPartPr/>
                <p14:nvPr/>
              </p14:nvContentPartPr>
              <p14:xfrm>
                <a:off x="3734218" y="3167305"/>
                <a:ext cx="67320" cy="99360"/>
              </p14:xfrm>
            </p:contentPart>
          </mc:Choice>
          <mc:Fallback xmlns="">
            <p:pic>
              <p:nvPicPr>
                <p:cNvPr id="31" name="Entrada de lápiz 30">
                  <a:extLst>
                    <a:ext uri="{FF2B5EF4-FFF2-40B4-BE49-F238E27FC236}">
                      <a16:creationId xmlns:a16="http://schemas.microsoft.com/office/drawing/2014/main" id="{5E8806CC-53C7-479E-AFCF-4EB4FE6879F5}"/>
                    </a:ext>
                  </a:extLst>
                </p:cNvPr>
                <p:cNvPicPr/>
                <p:nvPr/>
              </p:nvPicPr>
              <p:blipFill>
                <a:blip r:embed="rId40"/>
                <a:stretch>
                  <a:fillRect/>
                </a:stretch>
              </p:blipFill>
              <p:spPr>
                <a:xfrm>
                  <a:off x="3725218" y="3158665"/>
                  <a:ext cx="84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Entrada de lápiz 31">
                  <a:extLst>
                    <a:ext uri="{FF2B5EF4-FFF2-40B4-BE49-F238E27FC236}">
                      <a16:creationId xmlns:a16="http://schemas.microsoft.com/office/drawing/2014/main" id="{BCF3596A-ED00-4043-8328-5D3F84547999}"/>
                    </a:ext>
                  </a:extLst>
                </p14:cNvPr>
                <p14:cNvContentPartPr/>
                <p14:nvPr/>
              </p14:nvContentPartPr>
              <p14:xfrm>
                <a:off x="3846178" y="3194665"/>
                <a:ext cx="77400" cy="93240"/>
              </p14:xfrm>
            </p:contentPart>
          </mc:Choice>
          <mc:Fallback xmlns="">
            <p:pic>
              <p:nvPicPr>
                <p:cNvPr id="32" name="Entrada de lápiz 31">
                  <a:extLst>
                    <a:ext uri="{FF2B5EF4-FFF2-40B4-BE49-F238E27FC236}">
                      <a16:creationId xmlns:a16="http://schemas.microsoft.com/office/drawing/2014/main" id="{BCF3596A-ED00-4043-8328-5D3F84547999}"/>
                    </a:ext>
                  </a:extLst>
                </p:cNvPr>
                <p:cNvPicPr/>
                <p:nvPr/>
              </p:nvPicPr>
              <p:blipFill>
                <a:blip r:embed="rId42"/>
                <a:stretch>
                  <a:fillRect/>
                </a:stretch>
              </p:blipFill>
              <p:spPr>
                <a:xfrm>
                  <a:off x="3837538" y="3185665"/>
                  <a:ext cx="95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Entrada de lápiz 32">
                  <a:extLst>
                    <a:ext uri="{FF2B5EF4-FFF2-40B4-BE49-F238E27FC236}">
                      <a16:creationId xmlns:a16="http://schemas.microsoft.com/office/drawing/2014/main" id="{908AE646-0AC0-404C-BFC3-10C4E1B5B674}"/>
                    </a:ext>
                  </a:extLst>
                </p14:cNvPr>
                <p14:cNvContentPartPr/>
                <p14:nvPr/>
              </p14:nvContentPartPr>
              <p14:xfrm>
                <a:off x="3842938" y="3252985"/>
                <a:ext cx="38160" cy="12960"/>
              </p14:xfrm>
            </p:contentPart>
          </mc:Choice>
          <mc:Fallback xmlns="">
            <p:pic>
              <p:nvPicPr>
                <p:cNvPr id="33" name="Entrada de lápiz 32">
                  <a:extLst>
                    <a:ext uri="{FF2B5EF4-FFF2-40B4-BE49-F238E27FC236}">
                      <a16:creationId xmlns:a16="http://schemas.microsoft.com/office/drawing/2014/main" id="{908AE646-0AC0-404C-BFC3-10C4E1B5B674}"/>
                    </a:ext>
                  </a:extLst>
                </p:cNvPr>
                <p:cNvPicPr/>
                <p:nvPr/>
              </p:nvPicPr>
              <p:blipFill>
                <a:blip r:embed="rId44"/>
                <a:stretch>
                  <a:fillRect/>
                </a:stretch>
              </p:blipFill>
              <p:spPr>
                <a:xfrm>
                  <a:off x="3834298" y="3243985"/>
                  <a:ext cx="55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Entrada de lápiz 33">
                  <a:extLst>
                    <a:ext uri="{FF2B5EF4-FFF2-40B4-BE49-F238E27FC236}">
                      <a16:creationId xmlns:a16="http://schemas.microsoft.com/office/drawing/2014/main" id="{6D5A2495-E520-4769-AE4D-AE2A151A8DA3}"/>
                    </a:ext>
                  </a:extLst>
                </p14:cNvPr>
                <p14:cNvContentPartPr/>
                <p14:nvPr/>
              </p14:nvContentPartPr>
              <p14:xfrm>
                <a:off x="3862738" y="3158305"/>
                <a:ext cx="72000" cy="64440"/>
              </p14:xfrm>
            </p:contentPart>
          </mc:Choice>
          <mc:Fallback xmlns="">
            <p:pic>
              <p:nvPicPr>
                <p:cNvPr id="34" name="Entrada de lápiz 33">
                  <a:extLst>
                    <a:ext uri="{FF2B5EF4-FFF2-40B4-BE49-F238E27FC236}">
                      <a16:creationId xmlns:a16="http://schemas.microsoft.com/office/drawing/2014/main" id="{6D5A2495-E520-4769-AE4D-AE2A151A8DA3}"/>
                    </a:ext>
                  </a:extLst>
                </p:cNvPr>
                <p:cNvPicPr/>
                <p:nvPr/>
              </p:nvPicPr>
              <p:blipFill>
                <a:blip r:embed="rId46"/>
                <a:stretch>
                  <a:fillRect/>
                </a:stretch>
              </p:blipFill>
              <p:spPr>
                <a:xfrm>
                  <a:off x="3854098" y="3149305"/>
                  <a:ext cx="89640" cy="82080"/>
                </a:xfrm>
                <a:prstGeom prst="rect">
                  <a:avLst/>
                </a:prstGeom>
              </p:spPr>
            </p:pic>
          </mc:Fallback>
        </mc:AlternateContent>
      </p:grpSp>
      <p:grpSp>
        <p:nvGrpSpPr>
          <p:cNvPr id="46" name="Grupo 45">
            <a:extLst>
              <a:ext uri="{FF2B5EF4-FFF2-40B4-BE49-F238E27FC236}">
                <a16:creationId xmlns:a16="http://schemas.microsoft.com/office/drawing/2014/main" id="{DB493625-0231-4C87-899B-E78678453DC5}"/>
              </a:ext>
            </a:extLst>
          </p:cNvPr>
          <p:cNvGrpSpPr/>
          <p:nvPr/>
        </p:nvGrpSpPr>
        <p:grpSpPr>
          <a:xfrm>
            <a:off x="2118538" y="3821785"/>
            <a:ext cx="725760" cy="486360"/>
            <a:chOff x="2118538" y="3821785"/>
            <a:chExt cx="725760" cy="486360"/>
          </a:xfrm>
        </p:grpSpPr>
        <mc:AlternateContent xmlns:mc="http://schemas.openxmlformats.org/markup-compatibility/2006" xmlns:p14="http://schemas.microsoft.com/office/powerpoint/2010/main">
          <mc:Choice Requires="p14">
            <p:contentPart p14:bwMode="auto" r:id="rId47">
              <p14:nvContentPartPr>
                <p14:cNvPr id="35" name="Entrada de lápiz 34">
                  <a:extLst>
                    <a:ext uri="{FF2B5EF4-FFF2-40B4-BE49-F238E27FC236}">
                      <a16:creationId xmlns:a16="http://schemas.microsoft.com/office/drawing/2014/main" id="{2E0E3860-1194-4F3A-8E90-AF9B45D18E09}"/>
                    </a:ext>
                  </a:extLst>
                </p14:cNvPr>
                <p14:cNvContentPartPr/>
                <p14:nvPr/>
              </p14:nvContentPartPr>
              <p14:xfrm>
                <a:off x="2552698" y="3821785"/>
                <a:ext cx="252720" cy="154800"/>
              </p14:xfrm>
            </p:contentPart>
          </mc:Choice>
          <mc:Fallback xmlns="">
            <p:pic>
              <p:nvPicPr>
                <p:cNvPr id="35" name="Entrada de lápiz 34">
                  <a:extLst>
                    <a:ext uri="{FF2B5EF4-FFF2-40B4-BE49-F238E27FC236}">
                      <a16:creationId xmlns:a16="http://schemas.microsoft.com/office/drawing/2014/main" id="{2E0E3860-1194-4F3A-8E90-AF9B45D18E09}"/>
                    </a:ext>
                  </a:extLst>
                </p:cNvPr>
                <p:cNvPicPr/>
                <p:nvPr/>
              </p:nvPicPr>
              <p:blipFill>
                <a:blip r:embed="rId48"/>
                <a:stretch>
                  <a:fillRect/>
                </a:stretch>
              </p:blipFill>
              <p:spPr>
                <a:xfrm>
                  <a:off x="2544058" y="3813145"/>
                  <a:ext cx="270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Entrada de lápiz 35">
                  <a:extLst>
                    <a:ext uri="{FF2B5EF4-FFF2-40B4-BE49-F238E27FC236}">
                      <a16:creationId xmlns:a16="http://schemas.microsoft.com/office/drawing/2014/main" id="{7583AC40-8BA9-42A6-BB23-2525D91F3E5B}"/>
                    </a:ext>
                  </a:extLst>
                </p14:cNvPr>
                <p14:cNvContentPartPr/>
                <p14:nvPr/>
              </p14:nvContentPartPr>
              <p14:xfrm>
                <a:off x="2789218" y="3934465"/>
                <a:ext cx="55080" cy="84240"/>
              </p14:xfrm>
            </p:contentPart>
          </mc:Choice>
          <mc:Fallback xmlns="">
            <p:pic>
              <p:nvPicPr>
                <p:cNvPr id="36" name="Entrada de lápiz 35">
                  <a:extLst>
                    <a:ext uri="{FF2B5EF4-FFF2-40B4-BE49-F238E27FC236}">
                      <a16:creationId xmlns:a16="http://schemas.microsoft.com/office/drawing/2014/main" id="{7583AC40-8BA9-42A6-BB23-2525D91F3E5B}"/>
                    </a:ext>
                  </a:extLst>
                </p:cNvPr>
                <p:cNvPicPr/>
                <p:nvPr/>
              </p:nvPicPr>
              <p:blipFill>
                <a:blip r:embed="rId50"/>
                <a:stretch>
                  <a:fillRect/>
                </a:stretch>
              </p:blipFill>
              <p:spPr>
                <a:xfrm>
                  <a:off x="2780578" y="3925465"/>
                  <a:ext cx="72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Entrada de lápiz 40">
                  <a:extLst>
                    <a:ext uri="{FF2B5EF4-FFF2-40B4-BE49-F238E27FC236}">
                      <a16:creationId xmlns:a16="http://schemas.microsoft.com/office/drawing/2014/main" id="{DCB1C50C-E101-4EF9-B2F0-B0C6DFB3C460}"/>
                    </a:ext>
                  </a:extLst>
                </p14:cNvPr>
                <p14:cNvContentPartPr/>
                <p14:nvPr/>
              </p14:nvContentPartPr>
              <p14:xfrm>
                <a:off x="2118538" y="4024465"/>
                <a:ext cx="152640" cy="221400"/>
              </p14:xfrm>
            </p:contentPart>
          </mc:Choice>
          <mc:Fallback xmlns="">
            <p:pic>
              <p:nvPicPr>
                <p:cNvPr id="41" name="Entrada de lápiz 40">
                  <a:extLst>
                    <a:ext uri="{FF2B5EF4-FFF2-40B4-BE49-F238E27FC236}">
                      <a16:creationId xmlns:a16="http://schemas.microsoft.com/office/drawing/2014/main" id="{DCB1C50C-E101-4EF9-B2F0-B0C6DFB3C460}"/>
                    </a:ext>
                  </a:extLst>
                </p:cNvPr>
                <p:cNvPicPr/>
                <p:nvPr/>
              </p:nvPicPr>
              <p:blipFill>
                <a:blip r:embed="rId52"/>
                <a:stretch>
                  <a:fillRect/>
                </a:stretch>
              </p:blipFill>
              <p:spPr>
                <a:xfrm>
                  <a:off x="2109538" y="4015465"/>
                  <a:ext cx="170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Entrada de lápiz 41">
                  <a:extLst>
                    <a:ext uri="{FF2B5EF4-FFF2-40B4-BE49-F238E27FC236}">
                      <a16:creationId xmlns:a16="http://schemas.microsoft.com/office/drawing/2014/main" id="{43D97020-DAC9-42B8-98A0-C45C74D0448D}"/>
                    </a:ext>
                  </a:extLst>
                </p14:cNvPr>
                <p14:cNvContentPartPr/>
                <p14:nvPr/>
              </p14:nvContentPartPr>
              <p14:xfrm>
                <a:off x="2296738" y="4182145"/>
                <a:ext cx="100080" cy="125640"/>
              </p14:xfrm>
            </p:contentPart>
          </mc:Choice>
          <mc:Fallback xmlns="">
            <p:pic>
              <p:nvPicPr>
                <p:cNvPr id="42" name="Entrada de lápiz 41">
                  <a:extLst>
                    <a:ext uri="{FF2B5EF4-FFF2-40B4-BE49-F238E27FC236}">
                      <a16:creationId xmlns:a16="http://schemas.microsoft.com/office/drawing/2014/main" id="{43D97020-DAC9-42B8-98A0-C45C74D0448D}"/>
                    </a:ext>
                  </a:extLst>
                </p:cNvPr>
                <p:cNvPicPr/>
                <p:nvPr/>
              </p:nvPicPr>
              <p:blipFill>
                <a:blip r:embed="rId54"/>
                <a:stretch>
                  <a:fillRect/>
                </a:stretch>
              </p:blipFill>
              <p:spPr>
                <a:xfrm>
                  <a:off x="2288098" y="4173145"/>
                  <a:ext cx="117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Entrada de lápiz 42">
                  <a:extLst>
                    <a:ext uri="{FF2B5EF4-FFF2-40B4-BE49-F238E27FC236}">
                      <a16:creationId xmlns:a16="http://schemas.microsoft.com/office/drawing/2014/main" id="{4229A50C-4E0D-413F-8DC9-E623951472F7}"/>
                    </a:ext>
                  </a:extLst>
                </p14:cNvPr>
                <p14:cNvContentPartPr/>
                <p14:nvPr/>
              </p14:nvContentPartPr>
              <p14:xfrm>
                <a:off x="2425258" y="4197985"/>
                <a:ext cx="89280" cy="110160"/>
              </p14:xfrm>
            </p:contentPart>
          </mc:Choice>
          <mc:Fallback xmlns="">
            <p:pic>
              <p:nvPicPr>
                <p:cNvPr id="43" name="Entrada de lápiz 42">
                  <a:extLst>
                    <a:ext uri="{FF2B5EF4-FFF2-40B4-BE49-F238E27FC236}">
                      <a16:creationId xmlns:a16="http://schemas.microsoft.com/office/drawing/2014/main" id="{4229A50C-4E0D-413F-8DC9-E623951472F7}"/>
                    </a:ext>
                  </a:extLst>
                </p:cNvPr>
                <p:cNvPicPr/>
                <p:nvPr/>
              </p:nvPicPr>
              <p:blipFill>
                <a:blip r:embed="rId56"/>
                <a:stretch>
                  <a:fillRect/>
                </a:stretch>
              </p:blipFill>
              <p:spPr>
                <a:xfrm>
                  <a:off x="2416258" y="4188985"/>
                  <a:ext cx="106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Entrada de lápiz 43">
                  <a:extLst>
                    <a:ext uri="{FF2B5EF4-FFF2-40B4-BE49-F238E27FC236}">
                      <a16:creationId xmlns:a16="http://schemas.microsoft.com/office/drawing/2014/main" id="{7BF53EE8-9591-48BD-B8AF-6235106D75DD}"/>
                    </a:ext>
                  </a:extLst>
                </p14:cNvPr>
                <p14:cNvContentPartPr/>
                <p14:nvPr/>
              </p14:nvContentPartPr>
              <p14:xfrm>
                <a:off x="2433898" y="4252345"/>
                <a:ext cx="49320" cy="14400"/>
              </p14:xfrm>
            </p:contentPart>
          </mc:Choice>
          <mc:Fallback xmlns="">
            <p:pic>
              <p:nvPicPr>
                <p:cNvPr id="44" name="Entrada de lápiz 43">
                  <a:extLst>
                    <a:ext uri="{FF2B5EF4-FFF2-40B4-BE49-F238E27FC236}">
                      <a16:creationId xmlns:a16="http://schemas.microsoft.com/office/drawing/2014/main" id="{7BF53EE8-9591-48BD-B8AF-6235106D75DD}"/>
                    </a:ext>
                  </a:extLst>
                </p:cNvPr>
                <p:cNvPicPr/>
                <p:nvPr/>
              </p:nvPicPr>
              <p:blipFill>
                <a:blip r:embed="rId58"/>
                <a:stretch>
                  <a:fillRect/>
                </a:stretch>
              </p:blipFill>
              <p:spPr>
                <a:xfrm>
                  <a:off x="2425258" y="4243345"/>
                  <a:ext cx="66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Entrada de lápiz 44">
                  <a:extLst>
                    <a:ext uri="{FF2B5EF4-FFF2-40B4-BE49-F238E27FC236}">
                      <a16:creationId xmlns:a16="http://schemas.microsoft.com/office/drawing/2014/main" id="{2A84CBCA-5ED7-4003-8131-27AC1151D75E}"/>
                    </a:ext>
                  </a:extLst>
                </p14:cNvPr>
                <p14:cNvContentPartPr/>
                <p14:nvPr/>
              </p14:nvContentPartPr>
              <p14:xfrm>
                <a:off x="2454778" y="4182865"/>
                <a:ext cx="77400" cy="48600"/>
              </p14:xfrm>
            </p:contentPart>
          </mc:Choice>
          <mc:Fallback xmlns="">
            <p:pic>
              <p:nvPicPr>
                <p:cNvPr id="45" name="Entrada de lápiz 44">
                  <a:extLst>
                    <a:ext uri="{FF2B5EF4-FFF2-40B4-BE49-F238E27FC236}">
                      <a16:creationId xmlns:a16="http://schemas.microsoft.com/office/drawing/2014/main" id="{2A84CBCA-5ED7-4003-8131-27AC1151D75E}"/>
                    </a:ext>
                  </a:extLst>
                </p:cNvPr>
                <p:cNvPicPr/>
                <p:nvPr/>
              </p:nvPicPr>
              <p:blipFill>
                <a:blip r:embed="rId60"/>
                <a:stretch>
                  <a:fillRect/>
                </a:stretch>
              </p:blipFill>
              <p:spPr>
                <a:xfrm>
                  <a:off x="2446138" y="4174225"/>
                  <a:ext cx="95040" cy="66240"/>
                </a:xfrm>
                <a:prstGeom prst="rect">
                  <a:avLst/>
                </a:prstGeom>
              </p:spPr>
            </p:pic>
          </mc:Fallback>
        </mc:AlternateContent>
      </p:grpSp>
      <p:grpSp>
        <p:nvGrpSpPr>
          <p:cNvPr id="78" name="Grupo 77">
            <a:extLst>
              <a:ext uri="{FF2B5EF4-FFF2-40B4-BE49-F238E27FC236}">
                <a16:creationId xmlns:a16="http://schemas.microsoft.com/office/drawing/2014/main" id="{48DF6AD5-AB20-465C-8915-DBA4EE5A010E}"/>
              </a:ext>
            </a:extLst>
          </p:cNvPr>
          <p:cNvGrpSpPr/>
          <p:nvPr/>
        </p:nvGrpSpPr>
        <p:grpSpPr>
          <a:xfrm>
            <a:off x="4675258" y="1412055"/>
            <a:ext cx="1221840" cy="270360"/>
            <a:chOff x="4878658" y="2359105"/>
            <a:chExt cx="1221840" cy="270360"/>
          </a:xfrm>
        </p:grpSpPr>
        <mc:AlternateContent xmlns:mc="http://schemas.openxmlformats.org/markup-compatibility/2006" xmlns:p14="http://schemas.microsoft.com/office/powerpoint/2010/main">
          <mc:Choice Requires="p14">
            <p:contentPart p14:bwMode="auto" r:id="rId61">
              <p14:nvContentPartPr>
                <p14:cNvPr id="65" name="Entrada de lápiz 64">
                  <a:extLst>
                    <a:ext uri="{FF2B5EF4-FFF2-40B4-BE49-F238E27FC236}">
                      <a16:creationId xmlns:a16="http://schemas.microsoft.com/office/drawing/2014/main" id="{67CB528F-E05B-4822-BECB-78AAAC1ACDAD}"/>
                    </a:ext>
                  </a:extLst>
                </p14:cNvPr>
                <p14:cNvContentPartPr/>
                <p14:nvPr/>
              </p14:nvContentPartPr>
              <p14:xfrm>
                <a:off x="4878658" y="2379625"/>
                <a:ext cx="106560" cy="173520"/>
              </p14:xfrm>
            </p:contentPart>
          </mc:Choice>
          <mc:Fallback xmlns="">
            <p:pic>
              <p:nvPicPr>
                <p:cNvPr id="65" name="Entrada de lápiz 64">
                  <a:extLst>
                    <a:ext uri="{FF2B5EF4-FFF2-40B4-BE49-F238E27FC236}">
                      <a16:creationId xmlns:a16="http://schemas.microsoft.com/office/drawing/2014/main" id="{67CB528F-E05B-4822-BECB-78AAAC1ACDAD}"/>
                    </a:ext>
                  </a:extLst>
                </p:cNvPr>
                <p:cNvPicPr/>
                <p:nvPr/>
              </p:nvPicPr>
              <p:blipFill>
                <a:blip r:embed="rId62"/>
                <a:stretch>
                  <a:fillRect/>
                </a:stretch>
              </p:blipFill>
              <p:spPr>
                <a:xfrm>
                  <a:off x="4869658" y="2370985"/>
                  <a:ext cx="124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6" name="Entrada de lápiz 65">
                  <a:extLst>
                    <a:ext uri="{FF2B5EF4-FFF2-40B4-BE49-F238E27FC236}">
                      <a16:creationId xmlns:a16="http://schemas.microsoft.com/office/drawing/2014/main" id="{24949C27-A73E-4630-AFA6-C32F96D6E825}"/>
                    </a:ext>
                  </a:extLst>
                </p14:cNvPr>
                <p14:cNvContentPartPr/>
                <p14:nvPr/>
              </p14:nvContentPartPr>
              <p14:xfrm>
                <a:off x="5010778" y="2437225"/>
                <a:ext cx="168840" cy="122400"/>
              </p14:xfrm>
            </p:contentPart>
          </mc:Choice>
          <mc:Fallback xmlns="">
            <p:pic>
              <p:nvPicPr>
                <p:cNvPr id="66" name="Entrada de lápiz 65">
                  <a:extLst>
                    <a:ext uri="{FF2B5EF4-FFF2-40B4-BE49-F238E27FC236}">
                      <a16:creationId xmlns:a16="http://schemas.microsoft.com/office/drawing/2014/main" id="{24949C27-A73E-4630-AFA6-C32F96D6E825}"/>
                    </a:ext>
                  </a:extLst>
                </p:cNvPr>
                <p:cNvPicPr/>
                <p:nvPr/>
              </p:nvPicPr>
              <p:blipFill>
                <a:blip r:embed="rId64"/>
                <a:stretch>
                  <a:fillRect/>
                </a:stretch>
              </p:blipFill>
              <p:spPr>
                <a:xfrm>
                  <a:off x="5002138" y="2428225"/>
                  <a:ext cx="186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7" name="Entrada de lápiz 66">
                  <a:extLst>
                    <a:ext uri="{FF2B5EF4-FFF2-40B4-BE49-F238E27FC236}">
                      <a16:creationId xmlns:a16="http://schemas.microsoft.com/office/drawing/2014/main" id="{105758AD-90E4-4EFE-838C-A0EEBBEB9810}"/>
                    </a:ext>
                  </a:extLst>
                </p14:cNvPr>
                <p14:cNvContentPartPr/>
                <p14:nvPr/>
              </p14:nvContentPartPr>
              <p14:xfrm>
                <a:off x="5250538" y="2429305"/>
                <a:ext cx="141840" cy="12960"/>
              </p14:xfrm>
            </p:contentPart>
          </mc:Choice>
          <mc:Fallback xmlns="">
            <p:pic>
              <p:nvPicPr>
                <p:cNvPr id="67" name="Entrada de lápiz 66">
                  <a:extLst>
                    <a:ext uri="{FF2B5EF4-FFF2-40B4-BE49-F238E27FC236}">
                      <a16:creationId xmlns:a16="http://schemas.microsoft.com/office/drawing/2014/main" id="{105758AD-90E4-4EFE-838C-A0EEBBEB9810}"/>
                    </a:ext>
                  </a:extLst>
                </p:cNvPr>
                <p:cNvPicPr/>
                <p:nvPr/>
              </p:nvPicPr>
              <p:blipFill>
                <a:blip r:embed="rId66"/>
                <a:stretch>
                  <a:fillRect/>
                </a:stretch>
              </p:blipFill>
              <p:spPr>
                <a:xfrm>
                  <a:off x="5241898" y="2420665"/>
                  <a:ext cx="159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Entrada de lápiz 67">
                  <a:extLst>
                    <a:ext uri="{FF2B5EF4-FFF2-40B4-BE49-F238E27FC236}">
                      <a16:creationId xmlns:a16="http://schemas.microsoft.com/office/drawing/2014/main" id="{8A031D57-1619-44FB-A404-E61EF173CF7C}"/>
                    </a:ext>
                  </a:extLst>
                </p14:cNvPr>
                <p14:cNvContentPartPr/>
                <p14:nvPr/>
              </p14:nvContentPartPr>
              <p14:xfrm>
                <a:off x="5275378" y="2501305"/>
                <a:ext cx="123120" cy="28800"/>
              </p14:xfrm>
            </p:contentPart>
          </mc:Choice>
          <mc:Fallback xmlns="">
            <p:pic>
              <p:nvPicPr>
                <p:cNvPr id="68" name="Entrada de lápiz 67">
                  <a:extLst>
                    <a:ext uri="{FF2B5EF4-FFF2-40B4-BE49-F238E27FC236}">
                      <a16:creationId xmlns:a16="http://schemas.microsoft.com/office/drawing/2014/main" id="{8A031D57-1619-44FB-A404-E61EF173CF7C}"/>
                    </a:ext>
                  </a:extLst>
                </p:cNvPr>
                <p:cNvPicPr/>
                <p:nvPr/>
              </p:nvPicPr>
              <p:blipFill>
                <a:blip r:embed="rId68"/>
                <a:stretch>
                  <a:fillRect/>
                </a:stretch>
              </p:blipFill>
              <p:spPr>
                <a:xfrm>
                  <a:off x="5266738" y="2492665"/>
                  <a:ext cx="140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Entrada de lápiz 68">
                  <a:extLst>
                    <a:ext uri="{FF2B5EF4-FFF2-40B4-BE49-F238E27FC236}">
                      <a16:creationId xmlns:a16="http://schemas.microsoft.com/office/drawing/2014/main" id="{E482BB95-89D5-4E0E-928A-F6B224F0D977}"/>
                    </a:ext>
                  </a:extLst>
                </p14:cNvPr>
                <p14:cNvContentPartPr/>
                <p14:nvPr/>
              </p14:nvContentPartPr>
              <p14:xfrm>
                <a:off x="5567338" y="2359105"/>
                <a:ext cx="148320" cy="192240"/>
              </p14:xfrm>
            </p:contentPart>
          </mc:Choice>
          <mc:Fallback xmlns="">
            <p:pic>
              <p:nvPicPr>
                <p:cNvPr id="69" name="Entrada de lápiz 68">
                  <a:extLst>
                    <a:ext uri="{FF2B5EF4-FFF2-40B4-BE49-F238E27FC236}">
                      <a16:creationId xmlns:a16="http://schemas.microsoft.com/office/drawing/2014/main" id="{E482BB95-89D5-4E0E-928A-F6B224F0D977}"/>
                    </a:ext>
                  </a:extLst>
                </p:cNvPr>
                <p:cNvPicPr/>
                <p:nvPr/>
              </p:nvPicPr>
              <p:blipFill>
                <a:blip r:embed="rId70"/>
                <a:stretch>
                  <a:fillRect/>
                </a:stretch>
              </p:blipFill>
              <p:spPr>
                <a:xfrm>
                  <a:off x="5558698" y="2350105"/>
                  <a:ext cx="165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0" name="Entrada de lápiz 69">
                  <a:extLst>
                    <a:ext uri="{FF2B5EF4-FFF2-40B4-BE49-F238E27FC236}">
                      <a16:creationId xmlns:a16="http://schemas.microsoft.com/office/drawing/2014/main" id="{295B30D4-6F60-4D77-A35A-67FF13D2CEEE}"/>
                    </a:ext>
                  </a:extLst>
                </p14:cNvPr>
                <p14:cNvContentPartPr/>
                <p14:nvPr/>
              </p14:nvContentPartPr>
              <p14:xfrm>
                <a:off x="5818258" y="2472145"/>
                <a:ext cx="175320" cy="157320"/>
              </p14:xfrm>
            </p:contentPart>
          </mc:Choice>
          <mc:Fallback xmlns="">
            <p:pic>
              <p:nvPicPr>
                <p:cNvPr id="70" name="Entrada de lápiz 69">
                  <a:extLst>
                    <a:ext uri="{FF2B5EF4-FFF2-40B4-BE49-F238E27FC236}">
                      <a16:creationId xmlns:a16="http://schemas.microsoft.com/office/drawing/2014/main" id="{295B30D4-6F60-4D77-A35A-67FF13D2CEEE}"/>
                    </a:ext>
                  </a:extLst>
                </p:cNvPr>
                <p:cNvPicPr/>
                <p:nvPr/>
              </p:nvPicPr>
              <p:blipFill>
                <a:blip r:embed="rId72"/>
                <a:stretch>
                  <a:fillRect/>
                </a:stretch>
              </p:blipFill>
              <p:spPr>
                <a:xfrm>
                  <a:off x="5809258" y="2463505"/>
                  <a:ext cx="192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1" name="Entrada de lápiz 70">
                  <a:extLst>
                    <a:ext uri="{FF2B5EF4-FFF2-40B4-BE49-F238E27FC236}">
                      <a16:creationId xmlns:a16="http://schemas.microsoft.com/office/drawing/2014/main" id="{3D93027A-462C-44B4-AD5A-02425F0F11D0}"/>
                    </a:ext>
                  </a:extLst>
                </p14:cNvPr>
                <p14:cNvContentPartPr/>
                <p14:nvPr/>
              </p14:nvContentPartPr>
              <p14:xfrm>
                <a:off x="6058738" y="2546665"/>
                <a:ext cx="41760" cy="31320"/>
              </p14:xfrm>
            </p:contentPart>
          </mc:Choice>
          <mc:Fallback xmlns="">
            <p:pic>
              <p:nvPicPr>
                <p:cNvPr id="71" name="Entrada de lápiz 70">
                  <a:extLst>
                    <a:ext uri="{FF2B5EF4-FFF2-40B4-BE49-F238E27FC236}">
                      <a16:creationId xmlns:a16="http://schemas.microsoft.com/office/drawing/2014/main" id="{3D93027A-462C-44B4-AD5A-02425F0F11D0}"/>
                    </a:ext>
                  </a:extLst>
                </p:cNvPr>
                <p:cNvPicPr/>
                <p:nvPr/>
              </p:nvPicPr>
              <p:blipFill>
                <a:blip r:embed="rId74"/>
                <a:stretch>
                  <a:fillRect/>
                </a:stretch>
              </p:blipFill>
              <p:spPr>
                <a:xfrm>
                  <a:off x="6050098" y="2537665"/>
                  <a:ext cx="59400" cy="48960"/>
                </a:xfrm>
                <a:prstGeom prst="rect">
                  <a:avLst/>
                </a:prstGeom>
              </p:spPr>
            </p:pic>
          </mc:Fallback>
        </mc:AlternateContent>
      </p:grpSp>
      <p:grpSp>
        <p:nvGrpSpPr>
          <p:cNvPr id="76" name="Grupo 75">
            <a:extLst>
              <a:ext uri="{FF2B5EF4-FFF2-40B4-BE49-F238E27FC236}">
                <a16:creationId xmlns:a16="http://schemas.microsoft.com/office/drawing/2014/main" id="{17FE2A50-0B16-4FEB-8D6C-D540B423DF47}"/>
              </a:ext>
            </a:extLst>
          </p:cNvPr>
          <p:cNvGrpSpPr/>
          <p:nvPr/>
        </p:nvGrpSpPr>
        <p:grpSpPr>
          <a:xfrm>
            <a:off x="6079258" y="1377135"/>
            <a:ext cx="629640" cy="284040"/>
            <a:chOff x="6282658" y="2324185"/>
            <a:chExt cx="629640" cy="284040"/>
          </a:xfrm>
        </p:grpSpPr>
        <mc:AlternateContent xmlns:mc="http://schemas.openxmlformats.org/markup-compatibility/2006" xmlns:p14="http://schemas.microsoft.com/office/powerpoint/2010/main">
          <mc:Choice Requires="p14">
            <p:contentPart p14:bwMode="auto" r:id="rId75">
              <p14:nvContentPartPr>
                <p14:cNvPr id="72" name="Entrada de lápiz 71">
                  <a:extLst>
                    <a:ext uri="{FF2B5EF4-FFF2-40B4-BE49-F238E27FC236}">
                      <a16:creationId xmlns:a16="http://schemas.microsoft.com/office/drawing/2014/main" id="{BE57EB11-D93D-4852-BB3A-546588D535AB}"/>
                    </a:ext>
                  </a:extLst>
                </p14:cNvPr>
                <p14:cNvContentPartPr/>
                <p14:nvPr/>
              </p14:nvContentPartPr>
              <p14:xfrm>
                <a:off x="6282658" y="2324185"/>
                <a:ext cx="171000" cy="198360"/>
              </p14:xfrm>
            </p:contentPart>
          </mc:Choice>
          <mc:Fallback xmlns="">
            <p:pic>
              <p:nvPicPr>
                <p:cNvPr id="72" name="Entrada de lápiz 71">
                  <a:extLst>
                    <a:ext uri="{FF2B5EF4-FFF2-40B4-BE49-F238E27FC236}">
                      <a16:creationId xmlns:a16="http://schemas.microsoft.com/office/drawing/2014/main" id="{BE57EB11-D93D-4852-BB3A-546588D535AB}"/>
                    </a:ext>
                  </a:extLst>
                </p:cNvPr>
                <p:cNvPicPr/>
                <p:nvPr/>
              </p:nvPicPr>
              <p:blipFill>
                <a:blip r:embed="rId76"/>
                <a:stretch>
                  <a:fillRect/>
                </a:stretch>
              </p:blipFill>
              <p:spPr>
                <a:xfrm>
                  <a:off x="6274018" y="2315545"/>
                  <a:ext cx="18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Entrada de lápiz 72">
                  <a:extLst>
                    <a:ext uri="{FF2B5EF4-FFF2-40B4-BE49-F238E27FC236}">
                      <a16:creationId xmlns:a16="http://schemas.microsoft.com/office/drawing/2014/main" id="{50A73249-E3CA-4146-8490-866195AFB9FF}"/>
                    </a:ext>
                  </a:extLst>
                </p14:cNvPr>
                <p14:cNvContentPartPr/>
                <p14:nvPr/>
              </p14:nvContentPartPr>
              <p14:xfrm>
                <a:off x="6510898" y="2455225"/>
                <a:ext cx="200160" cy="153000"/>
              </p14:xfrm>
            </p:contentPart>
          </mc:Choice>
          <mc:Fallback xmlns="">
            <p:pic>
              <p:nvPicPr>
                <p:cNvPr id="73" name="Entrada de lápiz 72">
                  <a:extLst>
                    <a:ext uri="{FF2B5EF4-FFF2-40B4-BE49-F238E27FC236}">
                      <a16:creationId xmlns:a16="http://schemas.microsoft.com/office/drawing/2014/main" id="{50A73249-E3CA-4146-8490-866195AFB9FF}"/>
                    </a:ext>
                  </a:extLst>
                </p:cNvPr>
                <p:cNvPicPr/>
                <p:nvPr/>
              </p:nvPicPr>
              <p:blipFill>
                <a:blip r:embed="rId78"/>
                <a:stretch>
                  <a:fillRect/>
                </a:stretch>
              </p:blipFill>
              <p:spPr>
                <a:xfrm>
                  <a:off x="6502258" y="2446225"/>
                  <a:ext cx="217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4" name="Entrada de lápiz 73">
                  <a:extLst>
                    <a:ext uri="{FF2B5EF4-FFF2-40B4-BE49-F238E27FC236}">
                      <a16:creationId xmlns:a16="http://schemas.microsoft.com/office/drawing/2014/main" id="{25B9402D-8C5A-4933-A0B9-3375D03CEA45}"/>
                    </a:ext>
                  </a:extLst>
                </p14:cNvPr>
                <p14:cNvContentPartPr/>
                <p14:nvPr/>
              </p14:nvContentPartPr>
              <p14:xfrm>
                <a:off x="6844978" y="2394025"/>
                <a:ext cx="14400" cy="126000"/>
              </p14:xfrm>
            </p:contentPart>
          </mc:Choice>
          <mc:Fallback xmlns="">
            <p:pic>
              <p:nvPicPr>
                <p:cNvPr id="74" name="Entrada de lápiz 73">
                  <a:extLst>
                    <a:ext uri="{FF2B5EF4-FFF2-40B4-BE49-F238E27FC236}">
                      <a16:creationId xmlns:a16="http://schemas.microsoft.com/office/drawing/2014/main" id="{25B9402D-8C5A-4933-A0B9-3375D03CEA45}"/>
                    </a:ext>
                  </a:extLst>
                </p:cNvPr>
                <p:cNvPicPr/>
                <p:nvPr/>
              </p:nvPicPr>
              <p:blipFill>
                <a:blip r:embed="rId80"/>
                <a:stretch>
                  <a:fillRect/>
                </a:stretch>
              </p:blipFill>
              <p:spPr>
                <a:xfrm>
                  <a:off x="6836338" y="2385025"/>
                  <a:ext cx="32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5" name="Entrada de lápiz 74">
                  <a:extLst>
                    <a:ext uri="{FF2B5EF4-FFF2-40B4-BE49-F238E27FC236}">
                      <a16:creationId xmlns:a16="http://schemas.microsoft.com/office/drawing/2014/main" id="{E602D41A-F0BA-4B67-8932-F0F4E5D4B2D8}"/>
                    </a:ext>
                  </a:extLst>
                </p14:cNvPr>
                <p14:cNvContentPartPr/>
                <p14:nvPr/>
              </p14:nvContentPartPr>
              <p14:xfrm>
                <a:off x="6769018" y="2467825"/>
                <a:ext cx="143280" cy="21240"/>
              </p14:xfrm>
            </p:contentPart>
          </mc:Choice>
          <mc:Fallback xmlns="">
            <p:pic>
              <p:nvPicPr>
                <p:cNvPr id="75" name="Entrada de lápiz 74">
                  <a:extLst>
                    <a:ext uri="{FF2B5EF4-FFF2-40B4-BE49-F238E27FC236}">
                      <a16:creationId xmlns:a16="http://schemas.microsoft.com/office/drawing/2014/main" id="{E602D41A-F0BA-4B67-8932-F0F4E5D4B2D8}"/>
                    </a:ext>
                  </a:extLst>
                </p:cNvPr>
                <p:cNvPicPr/>
                <p:nvPr/>
              </p:nvPicPr>
              <p:blipFill>
                <a:blip r:embed="rId82"/>
                <a:stretch>
                  <a:fillRect/>
                </a:stretch>
              </p:blipFill>
              <p:spPr>
                <a:xfrm>
                  <a:off x="6760378" y="2458825"/>
                  <a:ext cx="160920" cy="38880"/>
                </a:xfrm>
                <a:prstGeom prst="rect">
                  <a:avLst/>
                </a:prstGeom>
              </p:spPr>
            </p:pic>
          </mc:Fallback>
        </mc:AlternateContent>
      </p:grpSp>
      <p:grpSp>
        <p:nvGrpSpPr>
          <p:cNvPr id="92" name="Grupo 91">
            <a:extLst>
              <a:ext uri="{FF2B5EF4-FFF2-40B4-BE49-F238E27FC236}">
                <a16:creationId xmlns:a16="http://schemas.microsoft.com/office/drawing/2014/main" id="{03A24EED-0220-44BE-95F1-64679C1DBD40}"/>
              </a:ext>
            </a:extLst>
          </p:cNvPr>
          <p:cNvGrpSpPr/>
          <p:nvPr/>
        </p:nvGrpSpPr>
        <p:grpSpPr>
          <a:xfrm>
            <a:off x="6882418" y="1297575"/>
            <a:ext cx="735840" cy="314280"/>
            <a:chOff x="7085818" y="2244625"/>
            <a:chExt cx="735840" cy="314280"/>
          </a:xfrm>
        </p:grpSpPr>
        <mc:AlternateContent xmlns:mc="http://schemas.openxmlformats.org/markup-compatibility/2006" xmlns:p14="http://schemas.microsoft.com/office/powerpoint/2010/main">
          <mc:Choice Requires="p14">
            <p:contentPart p14:bwMode="auto" r:id="rId83">
              <p14:nvContentPartPr>
                <p14:cNvPr id="84" name="Entrada de lápiz 83">
                  <a:extLst>
                    <a:ext uri="{FF2B5EF4-FFF2-40B4-BE49-F238E27FC236}">
                      <a16:creationId xmlns:a16="http://schemas.microsoft.com/office/drawing/2014/main" id="{75943038-5526-4754-BD64-31AAEFCEF3F4}"/>
                    </a:ext>
                  </a:extLst>
                </p14:cNvPr>
                <p14:cNvContentPartPr/>
                <p14:nvPr/>
              </p14:nvContentPartPr>
              <p14:xfrm>
                <a:off x="7085818" y="2244625"/>
                <a:ext cx="250920" cy="287280"/>
              </p14:xfrm>
            </p:contentPart>
          </mc:Choice>
          <mc:Fallback xmlns="">
            <p:pic>
              <p:nvPicPr>
                <p:cNvPr id="84" name="Entrada de lápiz 83">
                  <a:extLst>
                    <a:ext uri="{FF2B5EF4-FFF2-40B4-BE49-F238E27FC236}">
                      <a16:creationId xmlns:a16="http://schemas.microsoft.com/office/drawing/2014/main" id="{75943038-5526-4754-BD64-31AAEFCEF3F4}"/>
                    </a:ext>
                  </a:extLst>
                </p:cNvPr>
                <p:cNvPicPr/>
                <p:nvPr/>
              </p:nvPicPr>
              <p:blipFill>
                <a:blip r:embed="rId84"/>
                <a:stretch>
                  <a:fillRect/>
                </a:stretch>
              </p:blipFill>
              <p:spPr>
                <a:xfrm>
                  <a:off x="7077178" y="2235625"/>
                  <a:ext cx="2685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5" name="Entrada de lápiz 84">
                  <a:extLst>
                    <a:ext uri="{FF2B5EF4-FFF2-40B4-BE49-F238E27FC236}">
                      <a16:creationId xmlns:a16="http://schemas.microsoft.com/office/drawing/2014/main" id="{FCD38691-0CB1-4A32-8DF0-05F506ED3C4B}"/>
                    </a:ext>
                  </a:extLst>
                </p14:cNvPr>
                <p14:cNvContentPartPr/>
                <p14:nvPr/>
              </p14:nvContentPartPr>
              <p14:xfrm>
                <a:off x="7392538" y="2418505"/>
                <a:ext cx="146160" cy="133560"/>
              </p14:xfrm>
            </p:contentPart>
          </mc:Choice>
          <mc:Fallback xmlns="">
            <p:pic>
              <p:nvPicPr>
                <p:cNvPr id="85" name="Entrada de lápiz 84">
                  <a:extLst>
                    <a:ext uri="{FF2B5EF4-FFF2-40B4-BE49-F238E27FC236}">
                      <a16:creationId xmlns:a16="http://schemas.microsoft.com/office/drawing/2014/main" id="{FCD38691-0CB1-4A32-8DF0-05F506ED3C4B}"/>
                    </a:ext>
                  </a:extLst>
                </p:cNvPr>
                <p:cNvPicPr/>
                <p:nvPr/>
              </p:nvPicPr>
              <p:blipFill>
                <a:blip r:embed="rId86"/>
                <a:stretch>
                  <a:fillRect/>
                </a:stretch>
              </p:blipFill>
              <p:spPr>
                <a:xfrm>
                  <a:off x="7383898" y="2409865"/>
                  <a:ext cx="1638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6" name="Entrada de lápiz 85">
                  <a:extLst>
                    <a:ext uri="{FF2B5EF4-FFF2-40B4-BE49-F238E27FC236}">
                      <a16:creationId xmlns:a16="http://schemas.microsoft.com/office/drawing/2014/main" id="{86DA228A-B5FE-4FBB-9292-13542E1467E9}"/>
                    </a:ext>
                  </a:extLst>
                </p14:cNvPr>
                <p14:cNvContentPartPr/>
                <p14:nvPr/>
              </p14:nvContentPartPr>
              <p14:xfrm>
                <a:off x="7576138" y="2424985"/>
                <a:ext cx="217800" cy="133920"/>
              </p14:xfrm>
            </p:contentPart>
          </mc:Choice>
          <mc:Fallback xmlns="">
            <p:pic>
              <p:nvPicPr>
                <p:cNvPr id="86" name="Entrada de lápiz 85">
                  <a:extLst>
                    <a:ext uri="{FF2B5EF4-FFF2-40B4-BE49-F238E27FC236}">
                      <a16:creationId xmlns:a16="http://schemas.microsoft.com/office/drawing/2014/main" id="{86DA228A-B5FE-4FBB-9292-13542E1467E9}"/>
                    </a:ext>
                  </a:extLst>
                </p:cNvPr>
                <p:cNvPicPr/>
                <p:nvPr/>
              </p:nvPicPr>
              <p:blipFill>
                <a:blip r:embed="rId88"/>
                <a:stretch>
                  <a:fillRect/>
                </a:stretch>
              </p:blipFill>
              <p:spPr>
                <a:xfrm>
                  <a:off x="7567138" y="2416345"/>
                  <a:ext cx="235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7" name="Entrada de lápiz 86">
                  <a:extLst>
                    <a:ext uri="{FF2B5EF4-FFF2-40B4-BE49-F238E27FC236}">
                      <a16:creationId xmlns:a16="http://schemas.microsoft.com/office/drawing/2014/main" id="{6AF45154-6B3F-4ED4-B044-EAECD68D35A3}"/>
                    </a:ext>
                  </a:extLst>
                </p14:cNvPr>
                <p14:cNvContentPartPr/>
                <p14:nvPr/>
              </p14:nvContentPartPr>
              <p14:xfrm>
                <a:off x="7617178" y="2493385"/>
                <a:ext cx="95400" cy="16200"/>
              </p14:xfrm>
            </p:contentPart>
          </mc:Choice>
          <mc:Fallback xmlns="">
            <p:pic>
              <p:nvPicPr>
                <p:cNvPr id="87" name="Entrada de lápiz 86">
                  <a:extLst>
                    <a:ext uri="{FF2B5EF4-FFF2-40B4-BE49-F238E27FC236}">
                      <a16:creationId xmlns:a16="http://schemas.microsoft.com/office/drawing/2014/main" id="{6AF45154-6B3F-4ED4-B044-EAECD68D35A3}"/>
                    </a:ext>
                  </a:extLst>
                </p:cNvPr>
                <p:cNvPicPr/>
                <p:nvPr/>
              </p:nvPicPr>
              <p:blipFill>
                <a:blip r:embed="rId90"/>
                <a:stretch>
                  <a:fillRect/>
                </a:stretch>
              </p:blipFill>
              <p:spPr>
                <a:xfrm>
                  <a:off x="7608178" y="2484385"/>
                  <a:ext cx="113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8" name="Entrada de lápiz 87">
                  <a:extLst>
                    <a:ext uri="{FF2B5EF4-FFF2-40B4-BE49-F238E27FC236}">
                      <a16:creationId xmlns:a16="http://schemas.microsoft.com/office/drawing/2014/main" id="{BA3E8488-5071-42EE-A5E0-BD30D28C9B5B}"/>
                    </a:ext>
                  </a:extLst>
                </p14:cNvPr>
                <p14:cNvContentPartPr/>
                <p14:nvPr/>
              </p14:nvContentPartPr>
              <p14:xfrm>
                <a:off x="7669018" y="2405545"/>
                <a:ext cx="152640" cy="72000"/>
              </p14:xfrm>
            </p:contentPart>
          </mc:Choice>
          <mc:Fallback xmlns="">
            <p:pic>
              <p:nvPicPr>
                <p:cNvPr id="88" name="Entrada de lápiz 87">
                  <a:extLst>
                    <a:ext uri="{FF2B5EF4-FFF2-40B4-BE49-F238E27FC236}">
                      <a16:creationId xmlns:a16="http://schemas.microsoft.com/office/drawing/2014/main" id="{BA3E8488-5071-42EE-A5E0-BD30D28C9B5B}"/>
                    </a:ext>
                  </a:extLst>
                </p:cNvPr>
                <p:cNvPicPr/>
                <p:nvPr/>
              </p:nvPicPr>
              <p:blipFill>
                <a:blip r:embed="rId92"/>
                <a:stretch>
                  <a:fillRect/>
                </a:stretch>
              </p:blipFill>
              <p:spPr>
                <a:xfrm>
                  <a:off x="7660018" y="2396905"/>
                  <a:ext cx="170280" cy="89640"/>
                </a:xfrm>
                <a:prstGeom prst="rect">
                  <a:avLst/>
                </a:prstGeom>
              </p:spPr>
            </p:pic>
          </mc:Fallback>
        </mc:AlternateContent>
      </p:grpSp>
      <p:grpSp>
        <p:nvGrpSpPr>
          <p:cNvPr id="91" name="Grupo 90">
            <a:extLst>
              <a:ext uri="{FF2B5EF4-FFF2-40B4-BE49-F238E27FC236}">
                <a16:creationId xmlns:a16="http://schemas.microsoft.com/office/drawing/2014/main" id="{81925A6F-F9D1-411D-B62E-251208AA926C}"/>
              </a:ext>
            </a:extLst>
          </p:cNvPr>
          <p:cNvGrpSpPr/>
          <p:nvPr/>
        </p:nvGrpSpPr>
        <p:grpSpPr>
          <a:xfrm>
            <a:off x="4900978" y="3009625"/>
            <a:ext cx="217440" cy="234000"/>
            <a:chOff x="4900978" y="3009625"/>
            <a:chExt cx="217440" cy="234000"/>
          </a:xfrm>
        </p:grpSpPr>
        <mc:AlternateContent xmlns:mc="http://schemas.openxmlformats.org/markup-compatibility/2006" xmlns:p14="http://schemas.microsoft.com/office/powerpoint/2010/main">
          <mc:Choice Requires="p14">
            <p:contentPart p14:bwMode="auto" r:id="rId93">
              <p14:nvContentPartPr>
                <p14:cNvPr id="89" name="Entrada de lápiz 88">
                  <a:extLst>
                    <a:ext uri="{FF2B5EF4-FFF2-40B4-BE49-F238E27FC236}">
                      <a16:creationId xmlns:a16="http://schemas.microsoft.com/office/drawing/2014/main" id="{FEB12ED0-A8E3-483D-9225-A69FF6699421}"/>
                    </a:ext>
                  </a:extLst>
                </p14:cNvPr>
                <p14:cNvContentPartPr/>
                <p14:nvPr/>
              </p14:nvContentPartPr>
              <p14:xfrm>
                <a:off x="4900978" y="3009625"/>
                <a:ext cx="217440" cy="234000"/>
              </p14:xfrm>
            </p:contentPart>
          </mc:Choice>
          <mc:Fallback xmlns="">
            <p:pic>
              <p:nvPicPr>
                <p:cNvPr id="89" name="Entrada de lápiz 88">
                  <a:extLst>
                    <a:ext uri="{FF2B5EF4-FFF2-40B4-BE49-F238E27FC236}">
                      <a16:creationId xmlns:a16="http://schemas.microsoft.com/office/drawing/2014/main" id="{FEB12ED0-A8E3-483D-9225-A69FF6699421}"/>
                    </a:ext>
                  </a:extLst>
                </p:cNvPr>
                <p:cNvPicPr/>
                <p:nvPr/>
              </p:nvPicPr>
              <p:blipFill>
                <a:blip r:embed="rId94"/>
                <a:stretch>
                  <a:fillRect/>
                </a:stretch>
              </p:blipFill>
              <p:spPr>
                <a:xfrm>
                  <a:off x="4891978" y="3000625"/>
                  <a:ext cx="2350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0" name="Entrada de lápiz 89">
                  <a:extLst>
                    <a:ext uri="{FF2B5EF4-FFF2-40B4-BE49-F238E27FC236}">
                      <a16:creationId xmlns:a16="http://schemas.microsoft.com/office/drawing/2014/main" id="{AA936E57-5635-4E89-9AA7-AA2BE8621D55}"/>
                    </a:ext>
                  </a:extLst>
                </p14:cNvPr>
                <p14:cNvContentPartPr/>
                <p14:nvPr/>
              </p14:nvContentPartPr>
              <p14:xfrm>
                <a:off x="5034898" y="3037705"/>
                <a:ext cx="37080" cy="66960"/>
              </p14:xfrm>
            </p:contentPart>
          </mc:Choice>
          <mc:Fallback xmlns="">
            <p:pic>
              <p:nvPicPr>
                <p:cNvPr id="90" name="Entrada de lápiz 89">
                  <a:extLst>
                    <a:ext uri="{FF2B5EF4-FFF2-40B4-BE49-F238E27FC236}">
                      <a16:creationId xmlns:a16="http://schemas.microsoft.com/office/drawing/2014/main" id="{AA936E57-5635-4E89-9AA7-AA2BE8621D55}"/>
                    </a:ext>
                  </a:extLst>
                </p:cNvPr>
                <p:cNvPicPr/>
                <p:nvPr/>
              </p:nvPicPr>
              <p:blipFill>
                <a:blip r:embed="rId96"/>
                <a:stretch>
                  <a:fillRect/>
                </a:stretch>
              </p:blipFill>
              <p:spPr>
                <a:xfrm>
                  <a:off x="5025898" y="3028705"/>
                  <a:ext cx="54720" cy="84600"/>
                </a:xfrm>
                <a:prstGeom prst="rect">
                  <a:avLst/>
                </a:prstGeom>
              </p:spPr>
            </p:pic>
          </mc:Fallback>
        </mc:AlternateContent>
      </p:grpSp>
      <p:grpSp>
        <p:nvGrpSpPr>
          <p:cNvPr id="104" name="Grupo 103">
            <a:extLst>
              <a:ext uri="{FF2B5EF4-FFF2-40B4-BE49-F238E27FC236}">
                <a16:creationId xmlns:a16="http://schemas.microsoft.com/office/drawing/2014/main" id="{775474DD-48C6-4F17-B0B1-1E0217DE42AB}"/>
              </a:ext>
            </a:extLst>
          </p:cNvPr>
          <p:cNvGrpSpPr/>
          <p:nvPr/>
        </p:nvGrpSpPr>
        <p:grpSpPr>
          <a:xfrm>
            <a:off x="5410378" y="2928265"/>
            <a:ext cx="1536120" cy="316080"/>
            <a:chOff x="5410378" y="2928265"/>
            <a:chExt cx="1536120" cy="316080"/>
          </a:xfrm>
        </p:grpSpPr>
        <mc:AlternateContent xmlns:mc="http://schemas.openxmlformats.org/markup-compatibility/2006" xmlns:p14="http://schemas.microsoft.com/office/powerpoint/2010/main">
          <mc:Choice Requires="p14">
            <p:contentPart p14:bwMode="auto" r:id="rId97">
              <p14:nvContentPartPr>
                <p14:cNvPr id="93" name="Entrada de lápiz 92">
                  <a:extLst>
                    <a:ext uri="{FF2B5EF4-FFF2-40B4-BE49-F238E27FC236}">
                      <a16:creationId xmlns:a16="http://schemas.microsoft.com/office/drawing/2014/main" id="{10B80422-0625-4371-8029-A123159B1819}"/>
                    </a:ext>
                  </a:extLst>
                </p14:cNvPr>
                <p14:cNvContentPartPr/>
                <p14:nvPr/>
              </p14:nvContentPartPr>
              <p14:xfrm>
                <a:off x="5410378" y="2982265"/>
                <a:ext cx="153720" cy="223920"/>
              </p14:xfrm>
            </p:contentPart>
          </mc:Choice>
          <mc:Fallback xmlns="">
            <p:pic>
              <p:nvPicPr>
                <p:cNvPr id="93" name="Entrada de lápiz 92">
                  <a:extLst>
                    <a:ext uri="{FF2B5EF4-FFF2-40B4-BE49-F238E27FC236}">
                      <a16:creationId xmlns:a16="http://schemas.microsoft.com/office/drawing/2014/main" id="{10B80422-0625-4371-8029-A123159B1819}"/>
                    </a:ext>
                  </a:extLst>
                </p:cNvPr>
                <p:cNvPicPr/>
                <p:nvPr/>
              </p:nvPicPr>
              <p:blipFill>
                <a:blip r:embed="rId98"/>
                <a:stretch>
                  <a:fillRect/>
                </a:stretch>
              </p:blipFill>
              <p:spPr>
                <a:xfrm>
                  <a:off x="5401738" y="2973265"/>
                  <a:ext cx="171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4" name="Entrada de lápiz 93">
                  <a:extLst>
                    <a:ext uri="{FF2B5EF4-FFF2-40B4-BE49-F238E27FC236}">
                      <a16:creationId xmlns:a16="http://schemas.microsoft.com/office/drawing/2014/main" id="{F90B1276-CE1C-42C1-A8E2-22F3C410E904}"/>
                    </a:ext>
                  </a:extLst>
                </p14:cNvPr>
                <p14:cNvContentPartPr/>
                <p14:nvPr/>
              </p14:nvContentPartPr>
              <p14:xfrm>
                <a:off x="5584978" y="3082705"/>
                <a:ext cx="159840" cy="161640"/>
              </p14:xfrm>
            </p:contentPart>
          </mc:Choice>
          <mc:Fallback xmlns="">
            <p:pic>
              <p:nvPicPr>
                <p:cNvPr id="94" name="Entrada de lápiz 93">
                  <a:extLst>
                    <a:ext uri="{FF2B5EF4-FFF2-40B4-BE49-F238E27FC236}">
                      <a16:creationId xmlns:a16="http://schemas.microsoft.com/office/drawing/2014/main" id="{F90B1276-CE1C-42C1-A8E2-22F3C410E904}"/>
                    </a:ext>
                  </a:extLst>
                </p:cNvPr>
                <p:cNvPicPr/>
                <p:nvPr/>
              </p:nvPicPr>
              <p:blipFill>
                <a:blip r:embed="rId100"/>
                <a:stretch>
                  <a:fillRect/>
                </a:stretch>
              </p:blipFill>
              <p:spPr>
                <a:xfrm>
                  <a:off x="5576338" y="3074065"/>
                  <a:ext cx="177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5" name="Entrada de lápiz 94">
                  <a:extLst>
                    <a:ext uri="{FF2B5EF4-FFF2-40B4-BE49-F238E27FC236}">
                      <a16:creationId xmlns:a16="http://schemas.microsoft.com/office/drawing/2014/main" id="{9A80A4D6-F172-4BB4-A1D4-CEF7ACD528CE}"/>
                    </a:ext>
                  </a:extLst>
                </p14:cNvPr>
                <p14:cNvContentPartPr/>
                <p14:nvPr/>
              </p14:nvContentPartPr>
              <p14:xfrm>
                <a:off x="5769658" y="3108265"/>
                <a:ext cx="104760" cy="126720"/>
              </p14:xfrm>
            </p:contentPart>
          </mc:Choice>
          <mc:Fallback xmlns="">
            <p:pic>
              <p:nvPicPr>
                <p:cNvPr id="95" name="Entrada de lápiz 94">
                  <a:extLst>
                    <a:ext uri="{FF2B5EF4-FFF2-40B4-BE49-F238E27FC236}">
                      <a16:creationId xmlns:a16="http://schemas.microsoft.com/office/drawing/2014/main" id="{9A80A4D6-F172-4BB4-A1D4-CEF7ACD528CE}"/>
                    </a:ext>
                  </a:extLst>
                </p:cNvPr>
                <p:cNvPicPr/>
                <p:nvPr/>
              </p:nvPicPr>
              <p:blipFill>
                <a:blip r:embed="rId102"/>
                <a:stretch>
                  <a:fillRect/>
                </a:stretch>
              </p:blipFill>
              <p:spPr>
                <a:xfrm>
                  <a:off x="5761018" y="3099625"/>
                  <a:ext cx="122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6" name="Entrada de lápiz 95">
                  <a:extLst>
                    <a:ext uri="{FF2B5EF4-FFF2-40B4-BE49-F238E27FC236}">
                      <a16:creationId xmlns:a16="http://schemas.microsoft.com/office/drawing/2014/main" id="{614080BB-19FB-4BCA-BBFF-AC8D9A1DB526}"/>
                    </a:ext>
                  </a:extLst>
                </p14:cNvPr>
                <p14:cNvContentPartPr/>
                <p14:nvPr/>
              </p14:nvContentPartPr>
              <p14:xfrm>
                <a:off x="5773258" y="3179185"/>
                <a:ext cx="65880" cy="23040"/>
              </p14:xfrm>
            </p:contentPart>
          </mc:Choice>
          <mc:Fallback xmlns="">
            <p:pic>
              <p:nvPicPr>
                <p:cNvPr id="96" name="Entrada de lápiz 95">
                  <a:extLst>
                    <a:ext uri="{FF2B5EF4-FFF2-40B4-BE49-F238E27FC236}">
                      <a16:creationId xmlns:a16="http://schemas.microsoft.com/office/drawing/2014/main" id="{614080BB-19FB-4BCA-BBFF-AC8D9A1DB526}"/>
                    </a:ext>
                  </a:extLst>
                </p:cNvPr>
                <p:cNvPicPr/>
                <p:nvPr/>
              </p:nvPicPr>
              <p:blipFill>
                <a:blip r:embed="rId104"/>
                <a:stretch>
                  <a:fillRect/>
                </a:stretch>
              </p:blipFill>
              <p:spPr>
                <a:xfrm>
                  <a:off x="5764618" y="3170545"/>
                  <a:ext cx="83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7" name="Entrada de lápiz 96">
                  <a:extLst>
                    <a:ext uri="{FF2B5EF4-FFF2-40B4-BE49-F238E27FC236}">
                      <a16:creationId xmlns:a16="http://schemas.microsoft.com/office/drawing/2014/main" id="{5C71A814-AB04-44B5-858B-21F69FE2C2CB}"/>
                    </a:ext>
                  </a:extLst>
                </p14:cNvPr>
                <p14:cNvContentPartPr/>
                <p14:nvPr/>
              </p14:nvContentPartPr>
              <p14:xfrm>
                <a:off x="5748058" y="3106465"/>
                <a:ext cx="150840" cy="28080"/>
              </p14:xfrm>
            </p:contentPart>
          </mc:Choice>
          <mc:Fallback xmlns="">
            <p:pic>
              <p:nvPicPr>
                <p:cNvPr id="97" name="Entrada de lápiz 96">
                  <a:extLst>
                    <a:ext uri="{FF2B5EF4-FFF2-40B4-BE49-F238E27FC236}">
                      <a16:creationId xmlns:a16="http://schemas.microsoft.com/office/drawing/2014/main" id="{5C71A814-AB04-44B5-858B-21F69FE2C2CB}"/>
                    </a:ext>
                  </a:extLst>
                </p:cNvPr>
                <p:cNvPicPr/>
                <p:nvPr/>
              </p:nvPicPr>
              <p:blipFill>
                <a:blip r:embed="rId106"/>
                <a:stretch>
                  <a:fillRect/>
                </a:stretch>
              </p:blipFill>
              <p:spPr>
                <a:xfrm>
                  <a:off x="5739058" y="3097465"/>
                  <a:ext cx="168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8" name="Entrada de lápiz 97">
                  <a:extLst>
                    <a:ext uri="{FF2B5EF4-FFF2-40B4-BE49-F238E27FC236}">
                      <a16:creationId xmlns:a16="http://schemas.microsoft.com/office/drawing/2014/main" id="{817A9B5C-DC9A-4B33-BACF-EF4F60CDA2FA}"/>
                    </a:ext>
                  </a:extLst>
                </p14:cNvPr>
                <p14:cNvContentPartPr/>
                <p14:nvPr/>
              </p14:nvContentPartPr>
              <p14:xfrm>
                <a:off x="6046138" y="3070465"/>
                <a:ext cx="124560" cy="15480"/>
              </p14:xfrm>
            </p:contentPart>
          </mc:Choice>
          <mc:Fallback xmlns="">
            <p:pic>
              <p:nvPicPr>
                <p:cNvPr id="98" name="Entrada de lápiz 97">
                  <a:extLst>
                    <a:ext uri="{FF2B5EF4-FFF2-40B4-BE49-F238E27FC236}">
                      <a16:creationId xmlns:a16="http://schemas.microsoft.com/office/drawing/2014/main" id="{817A9B5C-DC9A-4B33-BACF-EF4F60CDA2FA}"/>
                    </a:ext>
                  </a:extLst>
                </p:cNvPr>
                <p:cNvPicPr/>
                <p:nvPr/>
              </p:nvPicPr>
              <p:blipFill>
                <a:blip r:embed="rId108"/>
                <a:stretch>
                  <a:fillRect/>
                </a:stretch>
              </p:blipFill>
              <p:spPr>
                <a:xfrm>
                  <a:off x="6037138" y="3061465"/>
                  <a:ext cx="142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Entrada de lápiz 98">
                  <a:extLst>
                    <a:ext uri="{FF2B5EF4-FFF2-40B4-BE49-F238E27FC236}">
                      <a16:creationId xmlns:a16="http://schemas.microsoft.com/office/drawing/2014/main" id="{D7C84F2A-3568-49DD-B426-A8AAAB170033}"/>
                    </a:ext>
                  </a:extLst>
                </p14:cNvPr>
                <p14:cNvContentPartPr/>
                <p14:nvPr/>
              </p14:nvContentPartPr>
              <p14:xfrm>
                <a:off x="6060178" y="3137065"/>
                <a:ext cx="101520" cy="15480"/>
              </p14:xfrm>
            </p:contentPart>
          </mc:Choice>
          <mc:Fallback xmlns="">
            <p:pic>
              <p:nvPicPr>
                <p:cNvPr id="99" name="Entrada de lápiz 98">
                  <a:extLst>
                    <a:ext uri="{FF2B5EF4-FFF2-40B4-BE49-F238E27FC236}">
                      <a16:creationId xmlns:a16="http://schemas.microsoft.com/office/drawing/2014/main" id="{D7C84F2A-3568-49DD-B426-A8AAAB170033}"/>
                    </a:ext>
                  </a:extLst>
                </p:cNvPr>
                <p:cNvPicPr/>
                <p:nvPr/>
              </p:nvPicPr>
              <p:blipFill>
                <a:blip r:embed="rId110"/>
                <a:stretch>
                  <a:fillRect/>
                </a:stretch>
              </p:blipFill>
              <p:spPr>
                <a:xfrm>
                  <a:off x="6051178" y="3128425"/>
                  <a:ext cx="119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0" name="Entrada de lápiz 99">
                  <a:extLst>
                    <a:ext uri="{FF2B5EF4-FFF2-40B4-BE49-F238E27FC236}">
                      <a16:creationId xmlns:a16="http://schemas.microsoft.com/office/drawing/2014/main" id="{D0757E06-C9D7-4605-9FD3-8B524352A84D}"/>
                    </a:ext>
                  </a:extLst>
                </p14:cNvPr>
                <p14:cNvContentPartPr/>
                <p14:nvPr/>
              </p14:nvContentPartPr>
              <p14:xfrm>
                <a:off x="6319378" y="2928265"/>
                <a:ext cx="177480" cy="207000"/>
              </p14:xfrm>
            </p:contentPart>
          </mc:Choice>
          <mc:Fallback xmlns="">
            <p:pic>
              <p:nvPicPr>
                <p:cNvPr id="100" name="Entrada de lápiz 99">
                  <a:extLst>
                    <a:ext uri="{FF2B5EF4-FFF2-40B4-BE49-F238E27FC236}">
                      <a16:creationId xmlns:a16="http://schemas.microsoft.com/office/drawing/2014/main" id="{D0757E06-C9D7-4605-9FD3-8B524352A84D}"/>
                    </a:ext>
                  </a:extLst>
                </p:cNvPr>
                <p:cNvPicPr/>
                <p:nvPr/>
              </p:nvPicPr>
              <p:blipFill>
                <a:blip r:embed="rId112"/>
                <a:stretch>
                  <a:fillRect/>
                </a:stretch>
              </p:blipFill>
              <p:spPr>
                <a:xfrm>
                  <a:off x="6310378" y="2919625"/>
                  <a:ext cx="195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1" name="Entrada de lápiz 100">
                  <a:extLst>
                    <a:ext uri="{FF2B5EF4-FFF2-40B4-BE49-F238E27FC236}">
                      <a16:creationId xmlns:a16="http://schemas.microsoft.com/office/drawing/2014/main" id="{09523E2B-7776-405B-BE47-C6AA1D03A5C0}"/>
                    </a:ext>
                  </a:extLst>
                </p14:cNvPr>
                <p14:cNvContentPartPr/>
                <p14:nvPr/>
              </p14:nvContentPartPr>
              <p14:xfrm>
                <a:off x="6553378" y="3011785"/>
                <a:ext cx="142560" cy="108000"/>
              </p14:xfrm>
            </p:contentPart>
          </mc:Choice>
          <mc:Fallback xmlns="">
            <p:pic>
              <p:nvPicPr>
                <p:cNvPr id="101" name="Entrada de lápiz 100">
                  <a:extLst>
                    <a:ext uri="{FF2B5EF4-FFF2-40B4-BE49-F238E27FC236}">
                      <a16:creationId xmlns:a16="http://schemas.microsoft.com/office/drawing/2014/main" id="{09523E2B-7776-405B-BE47-C6AA1D03A5C0}"/>
                    </a:ext>
                  </a:extLst>
                </p:cNvPr>
                <p:cNvPicPr/>
                <p:nvPr/>
              </p:nvPicPr>
              <p:blipFill>
                <a:blip r:embed="rId114"/>
                <a:stretch>
                  <a:fillRect/>
                </a:stretch>
              </p:blipFill>
              <p:spPr>
                <a:xfrm>
                  <a:off x="6544738" y="3002785"/>
                  <a:ext cx="160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 name="Entrada de lápiz 101">
                  <a:extLst>
                    <a:ext uri="{FF2B5EF4-FFF2-40B4-BE49-F238E27FC236}">
                      <a16:creationId xmlns:a16="http://schemas.microsoft.com/office/drawing/2014/main" id="{BB5C47E5-2F83-4125-8509-FA15068893A6}"/>
                    </a:ext>
                  </a:extLst>
                </p14:cNvPr>
                <p14:cNvContentPartPr/>
                <p14:nvPr/>
              </p14:nvContentPartPr>
              <p14:xfrm>
                <a:off x="6567778" y="3087745"/>
                <a:ext cx="106560" cy="19440"/>
              </p14:xfrm>
            </p:contentPart>
          </mc:Choice>
          <mc:Fallback xmlns="">
            <p:pic>
              <p:nvPicPr>
                <p:cNvPr id="102" name="Entrada de lápiz 101">
                  <a:extLst>
                    <a:ext uri="{FF2B5EF4-FFF2-40B4-BE49-F238E27FC236}">
                      <a16:creationId xmlns:a16="http://schemas.microsoft.com/office/drawing/2014/main" id="{BB5C47E5-2F83-4125-8509-FA15068893A6}"/>
                    </a:ext>
                  </a:extLst>
                </p:cNvPr>
                <p:cNvPicPr/>
                <p:nvPr/>
              </p:nvPicPr>
              <p:blipFill>
                <a:blip r:embed="rId116"/>
                <a:stretch>
                  <a:fillRect/>
                </a:stretch>
              </p:blipFill>
              <p:spPr>
                <a:xfrm>
                  <a:off x="6559138" y="3079105"/>
                  <a:ext cx="12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 name="Entrada de lápiz 102">
                  <a:extLst>
                    <a:ext uri="{FF2B5EF4-FFF2-40B4-BE49-F238E27FC236}">
                      <a16:creationId xmlns:a16="http://schemas.microsoft.com/office/drawing/2014/main" id="{5B4041BA-65AB-4215-AF38-AE54342B4B34}"/>
                    </a:ext>
                  </a:extLst>
                </p14:cNvPr>
                <p14:cNvContentPartPr/>
                <p14:nvPr/>
              </p14:nvContentPartPr>
              <p14:xfrm>
                <a:off x="6749578" y="2987665"/>
                <a:ext cx="196920" cy="138960"/>
              </p14:xfrm>
            </p:contentPart>
          </mc:Choice>
          <mc:Fallback xmlns="">
            <p:pic>
              <p:nvPicPr>
                <p:cNvPr id="103" name="Entrada de lápiz 102">
                  <a:extLst>
                    <a:ext uri="{FF2B5EF4-FFF2-40B4-BE49-F238E27FC236}">
                      <a16:creationId xmlns:a16="http://schemas.microsoft.com/office/drawing/2014/main" id="{5B4041BA-65AB-4215-AF38-AE54342B4B34}"/>
                    </a:ext>
                  </a:extLst>
                </p:cNvPr>
                <p:cNvPicPr/>
                <p:nvPr/>
              </p:nvPicPr>
              <p:blipFill>
                <a:blip r:embed="rId118"/>
                <a:stretch>
                  <a:fillRect/>
                </a:stretch>
              </p:blipFill>
              <p:spPr>
                <a:xfrm>
                  <a:off x="6740938" y="2979025"/>
                  <a:ext cx="214560" cy="156600"/>
                </a:xfrm>
                <a:prstGeom prst="rect">
                  <a:avLst/>
                </a:prstGeom>
              </p:spPr>
            </p:pic>
          </mc:Fallback>
        </mc:AlternateContent>
      </p:grpSp>
      <p:grpSp>
        <p:nvGrpSpPr>
          <p:cNvPr id="112" name="Grupo 111">
            <a:extLst>
              <a:ext uri="{FF2B5EF4-FFF2-40B4-BE49-F238E27FC236}">
                <a16:creationId xmlns:a16="http://schemas.microsoft.com/office/drawing/2014/main" id="{8D25B387-53A7-499F-B70C-C0E1EC66251D}"/>
              </a:ext>
            </a:extLst>
          </p:cNvPr>
          <p:cNvGrpSpPr/>
          <p:nvPr/>
        </p:nvGrpSpPr>
        <p:grpSpPr>
          <a:xfrm>
            <a:off x="7180858" y="2954905"/>
            <a:ext cx="1199160" cy="261360"/>
            <a:chOff x="7180858" y="2954905"/>
            <a:chExt cx="1199160" cy="261360"/>
          </a:xfrm>
        </p:grpSpPr>
        <mc:AlternateContent xmlns:mc="http://schemas.openxmlformats.org/markup-compatibility/2006" xmlns:p14="http://schemas.microsoft.com/office/powerpoint/2010/main">
          <mc:Choice Requires="p14">
            <p:contentPart p14:bwMode="auto" r:id="rId119">
              <p14:nvContentPartPr>
                <p14:cNvPr id="105" name="Entrada de lápiz 104">
                  <a:extLst>
                    <a:ext uri="{FF2B5EF4-FFF2-40B4-BE49-F238E27FC236}">
                      <a16:creationId xmlns:a16="http://schemas.microsoft.com/office/drawing/2014/main" id="{BCEB7A85-DADF-4AD6-8BD7-10C16B7BAD8C}"/>
                    </a:ext>
                  </a:extLst>
                </p14:cNvPr>
                <p14:cNvContentPartPr/>
                <p14:nvPr/>
              </p14:nvContentPartPr>
              <p14:xfrm>
                <a:off x="7180858" y="3099625"/>
                <a:ext cx="181080" cy="23040"/>
              </p14:xfrm>
            </p:contentPart>
          </mc:Choice>
          <mc:Fallback xmlns="">
            <p:pic>
              <p:nvPicPr>
                <p:cNvPr id="105" name="Entrada de lápiz 104">
                  <a:extLst>
                    <a:ext uri="{FF2B5EF4-FFF2-40B4-BE49-F238E27FC236}">
                      <a16:creationId xmlns:a16="http://schemas.microsoft.com/office/drawing/2014/main" id="{BCEB7A85-DADF-4AD6-8BD7-10C16B7BAD8C}"/>
                    </a:ext>
                  </a:extLst>
                </p:cNvPr>
                <p:cNvPicPr/>
                <p:nvPr/>
              </p:nvPicPr>
              <p:blipFill>
                <a:blip r:embed="rId120"/>
                <a:stretch>
                  <a:fillRect/>
                </a:stretch>
              </p:blipFill>
              <p:spPr>
                <a:xfrm>
                  <a:off x="7171858" y="3090985"/>
                  <a:ext cx="1987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6" name="Entrada de lápiz 105">
                  <a:extLst>
                    <a:ext uri="{FF2B5EF4-FFF2-40B4-BE49-F238E27FC236}">
                      <a16:creationId xmlns:a16="http://schemas.microsoft.com/office/drawing/2014/main" id="{3357B863-6528-489F-B221-1BE537E84227}"/>
                    </a:ext>
                  </a:extLst>
                </p14:cNvPr>
                <p14:cNvContentPartPr/>
                <p14:nvPr/>
              </p14:nvContentPartPr>
              <p14:xfrm>
                <a:off x="7367338" y="3046345"/>
                <a:ext cx="132120" cy="169920"/>
              </p14:xfrm>
            </p:contentPart>
          </mc:Choice>
          <mc:Fallback xmlns="">
            <p:pic>
              <p:nvPicPr>
                <p:cNvPr id="106" name="Entrada de lápiz 105">
                  <a:extLst>
                    <a:ext uri="{FF2B5EF4-FFF2-40B4-BE49-F238E27FC236}">
                      <a16:creationId xmlns:a16="http://schemas.microsoft.com/office/drawing/2014/main" id="{3357B863-6528-489F-B221-1BE537E84227}"/>
                    </a:ext>
                  </a:extLst>
                </p:cNvPr>
                <p:cNvPicPr/>
                <p:nvPr/>
              </p:nvPicPr>
              <p:blipFill>
                <a:blip r:embed="rId122"/>
                <a:stretch>
                  <a:fillRect/>
                </a:stretch>
              </p:blipFill>
              <p:spPr>
                <a:xfrm>
                  <a:off x="7358338" y="3037705"/>
                  <a:ext cx="149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7" name="Entrada de lápiz 106">
                  <a:extLst>
                    <a:ext uri="{FF2B5EF4-FFF2-40B4-BE49-F238E27FC236}">
                      <a16:creationId xmlns:a16="http://schemas.microsoft.com/office/drawing/2014/main" id="{205F1EF9-7527-4258-8479-5185805815B2}"/>
                    </a:ext>
                  </a:extLst>
                </p14:cNvPr>
                <p14:cNvContentPartPr/>
                <p14:nvPr/>
              </p14:nvContentPartPr>
              <p14:xfrm>
                <a:off x="7653538" y="2954905"/>
                <a:ext cx="146160" cy="173160"/>
              </p14:xfrm>
            </p:contentPart>
          </mc:Choice>
          <mc:Fallback xmlns="">
            <p:pic>
              <p:nvPicPr>
                <p:cNvPr id="107" name="Entrada de lápiz 106">
                  <a:extLst>
                    <a:ext uri="{FF2B5EF4-FFF2-40B4-BE49-F238E27FC236}">
                      <a16:creationId xmlns:a16="http://schemas.microsoft.com/office/drawing/2014/main" id="{205F1EF9-7527-4258-8479-5185805815B2}"/>
                    </a:ext>
                  </a:extLst>
                </p:cNvPr>
                <p:cNvPicPr/>
                <p:nvPr/>
              </p:nvPicPr>
              <p:blipFill>
                <a:blip r:embed="rId124"/>
                <a:stretch>
                  <a:fillRect/>
                </a:stretch>
              </p:blipFill>
              <p:spPr>
                <a:xfrm>
                  <a:off x="7644538" y="2945905"/>
                  <a:ext cx="163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8" name="Entrada de lápiz 107">
                  <a:extLst>
                    <a:ext uri="{FF2B5EF4-FFF2-40B4-BE49-F238E27FC236}">
                      <a16:creationId xmlns:a16="http://schemas.microsoft.com/office/drawing/2014/main" id="{6379A0CD-D1EE-4C5D-9D21-FEEA0CF42CD9}"/>
                    </a:ext>
                  </a:extLst>
                </p14:cNvPr>
                <p14:cNvContentPartPr/>
                <p14:nvPr/>
              </p14:nvContentPartPr>
              <p14:xfrm>
                <a:off x="7654258" y="3064345"/>
                <a:ext cx="171720" cy="18720"/>
              </p14:xfrm>
            </p:contentPart>
          </mc:Choice>
          <mc:Fallback xmlns="">
            <p:pic>
              <p:nvPicPr>
                <p:cNvPr id="108" name="Entrada de lápiz 107">
                  <a:extLst>
                    <a:ext uri="{FF2B5EF4-FFF2-40B4-BE49-F238E27FC236}">
                      <a16:creationId xmlns:a16="http://schemas.microsoft.com/office/drawing/2014/main" id="{6379A0CD-D1EE-4C5D-9D21-FEEA0CF42CD9}"/>
                    </a:ext>
                  </a:extLst>
                </p:cNvPr>
                <p:cNvPicPr/>
                <p:nvPr/>
              </p:nvPicPr>
              <p:blipFill>
                <a:blip r:embed="rId126"/>
                <a:stretch>
                  <a:fillRect/>
                </a:stretch>
              </p:blipFill>
              <p:spPr>
                <a:xfrm>
                  <a:off x="7645258" y="3055705"/>
                  <a:ext cx="189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9" name="Entrada de lápiz 108">
                  <a:extLst>
                    <a:ext uri="{FF2B5EF4-FFF2-40B4-BE49-F238E27FC236}">
                      <a16:creationId xmlns:a16="http://schemas.microsoft.com/office/drawing/2014/main" id="{DC5713B2-5050-45F6-820A-AFB7E84694DD}"/>
                    </a:ext>
                  </a:extLst>
                </p14:cNvPr>
                <p14:cNvContentPartPr/>
                <p14:nvPr/>
              </p14:nvContentPartPr>
              <p14:xfrm>
                <a:off x="7890778" y="2979025"/>
                <a:ext cx="235080" cy="156960"/>
              </p14:xfrm>
            </p:contentPart>
          </mc:Choice>
          <mc:Fallback xmlns="">
            <p:pic>
              <p:nvPicPr>
                <p:cNvPr id="109" name="Entrada de lápiz 108">
                  <a:extLst>
                    <a:ext uri="{FF2B5EF4-FFF2-40B4-BE49-F238E27FC236}">
                      <a16:creationId xmlns:a16="http://schemas.microsoft.com/office/drawing/2014/main" id="{DC5713B2-5050-45F6-820A-AFB7E84694DD}"/>
                    </a:ext>
                  </a:extLst>
                </p:cNvPr>
                <p:cNvPicPr/>
                <p:nvPr/>
              </p:nvPicPr>
              <p:blipFill>
                <a:blip r:embed="rId128"/>
                <a:stretch>
                  <a:fillRect/>
                </a:stretch>
              </p:blipFill>
              <p:spPr>
                <a:xfrm>
                  <a:off x="7882138" y="2970025"/>
                  <a:ext cx="252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0" name="Entrada de lápiz 109">
                  <a:extLst>
                    <a:ext uri="{FF2B5EF4-FFF2-40B4-BE49-F238E27FC236}">
                      <a16:creationId xmlns:a16="http://schemas.microsoft.com/office/drawing/2014/main" id="{29D3163E-0670-4E42-97F2-3F50CF2AC9EC}"/>
                    </a:ext>
                  </a:extLst>
                </p14:cNvPr>
                <p14:cNvContentPartPr/>
                <p14:nvPr/>
              </p14:nvContentPartPr>
              <p14:xfrm>
                <a:off x="8142778" y="3014665"/>
                <a:ext cx="45720" cy="88920"/>
              </p14:xfrm>
            </p:contentPart>
          </mc:Choice>
          <mc:Fallback xmlns="">
            <p:pic>
              <p:nvPicPr>
                <p:cNvPr id="110" name="Entrada de lápiz 109">
                  <a:extLst>
                    <a:ext uri="{FF2B5EF4-FFF2-40B4-BE49-F238E27FC236}">
                      <a16:creationId xmlns:a16="http://schemas.microsoft.com/office/drawing/2014/main" id="{29D3163E-0670-4E42-97F2-3F50CF2AC9EC}"/>
                    </a:ext>
                  </a:extLst>
                </p:cNvPr>
                <p:cNvPicPr/>
                <p:nvPr/>
              </p:nvPicPr>
              <p:blipFill>
                <a:blip r:embed="rId130"/>
                <a:stretch>
                  <a:fillRect/>
                </a:stretch>
              </p:blipFill>
              <p:spPr>
                <a:xfrm>
                  <a:off x="8134138" y="3005665"/>
                  <a:ext cx="63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1" name="Entrada de lápiz 110">
                  <a:extLst>
                    <a:ext uri="{FF2B5EF4-FFF2-40B4-BE49-F238E27FC236}">
                      <a16:creationId xmlns:a16="http://schemas.microsoft.com/office/drawing/2014/main" id="{D6C1984A-E209-40E2-BD56-64FF6EFF5AF4}"/>
                    </a:ext>
                  </a:extLst>
                </p14:cNvPr>
                <p14:cNvContentPartPr/>
                <p14:nvPr/>
              </p14:nvContentPartPr>
              <p14:xfrm>
                <a:off x="8050618" y="2972545"/>
                <a:ext cx="329400" cy="157320"/>
              </p14:xfrm>
            </p:contentPart>
          </mc:Choice>
          <mc:Fallback xmlns="">
            <p:pic>
              <p:nvPicPr>
                <p:cNvPr id="111" name="Entrada de lápiz 110">
                  <a:extLst>
                    <a:ext uri="{FF2B5EF4-FFF2-40B4-BE49-F238E27FC236}">
                      <a16:creationId xmlns:a16="http://schemas.microsoft.com/office/drawing/2014/main" id="{D6C1984A-E209-40E2-BD56-64FF6EFF5AF4}"/>
                    </a:ext>
                  </a:extLst>
                </p:cNvPr>
                <p:cNvPicPr/>
                <p:nvPr/>
              </p:nvPicPr>
              <p:blipFill>
                <a:blip r:embed="rId132"/>
                <a:stretch>
                  <a:fillRect/>
                </a:stretch>
              </p:blipFill>
              <p:spPr>
                <a:xfrm>
                  <a:off x="8041618" y="2963545"/>
                  <a:ext cx="347040" cy="174960"/>
                </a:xfrm>
                <a:prstGeom prst="rect">
                  <a:avLst/>
                </a:prstGeom>
              </p:spPr>
            </p:pic>
          </mc:Fallback>
        </mc:AlternateContent>
      </p:grpSp>
      <p:grpSp>
        <p:nvGrpSpPr>
          <p:cNvPr id="122" name="Grupo 121">
            <a:extLst>
              <a:ext uri="{FF2B5EF4-FFF2-40B4-BE49-F238E27FC236}">
                <a16:creationId xmlns:a16="http://schemas.microsoft.com/office/drawing/2014/main" id="{7C827B36-E2AC-4179-80EE-4A5B869B376C}"/>
              </a:ext>
            </a:extLst>
          </p:cNvPr>
          <p:cNvGrpSpPr/>
          <p:nvPr/>
        </p:nvGrpSpPr>
        <p:grpSpPr>
          <a:xfrm>
            <a:off x="5472658" y="3597505"/>
            <a:ext cx="656640" cy="235440"/>
            <a:chOff x="5472658" y="3597505"/>
            <a:chExt cx="656640" cy="235440"/>
          </a:xfrm>
        </p:grpSpPr>
        <mc:AlternateContent xmlns:mc="http://schemas.openxmlformats.org/markup-compatibility/2006" xmlns:p14="http://schemas.microsoft.com/office/powerpoint/2010/main">
          <mc:Choice Requires="p14">
            <p:contentPart p14:bwMode="auto" r:id="rId133">
              <p14:nvContentPartPr>
                <p14:cNvPr id="113" name="Entrada de lápiz 112">
                  <a:extLst>
                    <a:ext uri="{FF2B5EF4-FFF2-40B4-BE49-F238E27FC236}">
                      <a16:creationId xmlns:a16="http://schemas.microsoft.com/office/drawing/2014/main" id="{71A72AAE-0DC0-4AC1-A8D9-55220946C094}"/>
                    </a:ext>
                  </a:extLst>
                </p14:cNvPr>
                <p14:cNvContentPartPr/>
                <p14:nvPr/>
              </p14:nvContentPartPr>
              <p14:xfrm>
                <a:off x="5472658" y="3597505"/>
                <a:ext cx="174960" cy="209160"/>
              </p14:xfrm>
            </p:contentPart>
          </mc:Choice>
          <mc:Fallback xmlns="">
            <p:pic>
              <p:nvPicPr>
                <p:cNvPr id="113" name="Entrada de lápiz 112">
                  <a:extLst>
                    <a:ext uri="{FF2B5EF4-FFF2-40B4-BE49-F238E27FC236}">
                      <a16:creationId xmlns:a16="http://schemas.microsoft.com/office/drawing/2014/main" id="{71A72AAE-0DC0-4AC1-A8D9-55220946C094}"/>
                    </a:ext>
                  </a:extLst>
                </p:cNvPr>
                <p:cNvPicPr/>
                <p:nvPr/>
              </p:nvPicPr>
              <p:blipFill>
                <a:blip r:embed="rId134"/>
                <a:stretch>
                  <a:fillRect/>
                </a:stretch>
              </p:blipFill>
              <p:spPr>
                <a:xfrm>
                  <a:off x="5463658" y="3588865"/>
                  <a:ext cx="192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4" name="Entrada de lápiz 113">
                  <a:extLst>
                    <a:ext uri="{FF2B5EF4-FFF2-40B4-BE49-F238E27FC236}">
                      <a16:creationId xmlns:a16="http://schemas.microsoft.com/office/drawing/2014/main" id="{46161AC7-7E69-4C83-A4D8-496D4CF01A7C}"/>
                    </a:ext>
                  </a:extLst>
                </p14:cNvPr>
                <p14:cNvContentPartPr/>
                <p14:nvPr/>
              </p14:nvContentPartPr>
              <p14:xfrm>
                <a:off x="5738698" y="3752665"/>
                <a:ext cx="158400" cy="80280"/>
              </p14:xfrm>
            </p:contentPart>
          </mc:Choice>
          <mc:Fallback xmlns="">
            <p:pic>
              <p:nvPicPr>
                <p:cNvPr id="114" name="Entrada de lápiz 113">
                  <a:extLst>
                    <a:ext uri="{FF2B5EF4-FFF2-40B4-BE49-F238E27FC236}">
                      <a16:creationId xmlns:a16="http://schemas.microsoft.com/office/drawing/2014/main" id="{46161AC7-7E69-4C83-A4D8-496D4CF01A7C}"/>
                    </a:ext>
                  </a:extLst>
                </p:cNvPr>
                <p:cNvPicPr/>
                <p:nvPr/>
              </p:nvPicPr>
              <p:blipFill>
                <a:blip r:embed="rId136"/>
                <a:stretch>
                  <a:fillRect/>
                </a:stretch>
              </p:blipFill>
              <p:spPr>
                <a:xfrm>
                  <a:off x="5729698" y="3743665"/>
                  <a:ext cx="1760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5" name="Entrada de lápiz 114">
                  <a:extLst>
                    <a:ext uri="{FF2B5EF4-FFF2-40B4-BE49-F238E27FC236}">
                      <a16:creationId xmlns:a16="http://schemas.microsoft.com/office/drawing/2014/main" id="{0587E5A2-DD80-459F-9CAF-74C14B218FEC}"/>
                    </a:ext>
                  </a:extLst>
                </p14:cNvPr>
                <p14:cNvContentPartPr/>
                <p14:nvPr/>
              </p14:nvContentPartPr>
              <p14:xfrm>
                <a:off x="6015538" y="3720265"/>
                <a:ext cx="113760" cy="33840"/>
              </p14:xfrm>
            </p:contentPart>
          </mc:Choice>
          <mc:Fallback xmlns="">
            <p:pic>
              <p:nvPicPr>
                <p:cNvPr id="115" name="Entrada de lápiz 114">
                  <a:extLst>
                    <a:ext uri="{FF2B5EF4-FFF2-40B4-BE49-F238E27FC236}">
                      <a16:creationId xmlns:a16="http://schemas.microsoft.com/office/drawing/2014/main" id="{0587E5A2-DD80-459F-9CAF-74C14B218FEC}"/>
                    </a:ext>
                  </a:extLst>
                </p:cNvPr>
                <p:cNvPicPr/>
                <p:nvPr/>
              </p:nvPicPr>
              <p:blipFill>
                <a:blip r:embed="rId138"/>
                <a:stretch>
                  <a:fillRect/>
                </a:stretch>
              </p:blipFill>
              <p:spPr>
                <a:xfrm>
                  <a:off x="6006898" y="3711625"/>
                  <a:ext cx="131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6" name="Entrada de lápiz 115">
                  <a:extLst>
                    <a:ext uri="{FF2B5EF4-FFF2-40B4-BE49-F238E27FC236}">
                      <a16:creationId xmlns:a16="http://schemas.microsoft.com/office/drawing/2014/main" id="{F6A45E00-EE9F-4543-BF60-68A83042184B}"/>
                    </a:ext>
                  </a:extLst>
                </p14:cNvPr>
                <p14:cNvContentPartPr/>
                <p14:nvPr/>
              </p14:nvContentPartPr>
              <p14:xfrm>
                <a:off x="6005098" y="3778585"/>
                <a:ext cx="114120" cy="18360"/>
              </p14:xfrm>
            </p:contentPart>
          </mc:Choice>
          <mc:Fallback xmlns="">
            <p:pic>
              <p:nvPicPr>
                <p:cNvPr id="116" name="Entrada de lápiz 115">
                  <a:extLst>
                    <a:ext uri="{FF2B5EF4-FFF2-40B4-BE49-F238E27FC236}">
                      <a16:creationId xmlns:a16="http://schemas.microsoft.com/office/drawing/2014/main" id="{F6A45E00-EE9F-4543-BF60-68A83042184B}"/>
                    </a:ext>
                  </a:extLst>
                </p:cNvPr>
                <p:cNvPicPr/>
                <p:nvPr/>
              </p:nvPicPr>
              <p:blipFill>
                <a:blip r:embed="rId140"/>
                <a:stretch>
                  <a:fillRect/>
                </a:stretch>
              </p:blipFill>
              <p:spPr>
                <a:xfrm>
                  <a:off x="5996098" y="3769945"/>
                  <a:ext cx="131760" cy="36000"/>
                </a:xfrm>
                <a:prstGeom prst="rect">
                  <a:avLst/>
                </a:prstGeom>
              </p:spPr>
            </p:pic>
          </mc:Fallback>
        </mc:AlternateContent>
      </p:grpSp>
      <p:grpSp>
        <p:nvGrpSpPr>
          <p:cNvPr id="121" name="Grupo 120">
            <a:extLst>
              <a:ext uri="{FF2B5EF4-FFF2-40B4-BE49-F238E27FC236}">
                <a16:creationId xmlns:a16="http://schemas.microsoft.com/office/drawing/2014/main" id="{42B26DCB-66C4-4078-B6EB-C354F1269952}"/>
              </a:ext>
            </a:extLst>
          </p:cNvPr>
          <p:cNvGrpSpPr/>
          <p:nvPr/>
        </p:nvGrpSpPr>
        <p:grpSpPr>
          <a:xfrm>
            <a:off x="6349258" y="3543505"/>
            <a:ext cx="864000" cy="464400"/>
            <a:chOff x="6349258" y="3543505"/>
            <a:chExt cx="864000" cy="464400"/>
          </a:xfrm>
        </p:grpSpPr>
        <mc:AlternateContent xmlns:mc="http://schemas.openxmlformats.org/markup-compatibility/2006" xmlns:p14="http://schemas.microsoft.com/office/powerpoint/2010/main">
          <mc:Choice Requires="p14">
            <p:contentPart p14:bwMode="auto" r:id="rId141">
              <p14:nvContentPartPr>
                <p14:cNvPr id="117" name="Entrada de lápiz 116">
                  <a:extLst>
                    <a:ext uri="{FF2B5EF4-FFF2-40B4-BE49-F238E27FC236}">
                      <a16:creationId xmlns:a16="http://schemas.microsoft.com/office/drawing/2014/main" id="{864BE296-470D-42EF-9D2B-35BC992846FD}"/>
                    </a:ext>
                  </a:extLst>
                </p14:cNvPr>
                <p14:cNvContentPartPr/>
                <p14:nvPr/>
              </p14:nvContentPartPr>
              <p14:xfrm>
                <a:off x="6349258" y="3729985"/>
                <a:ext cx="126720" cy="277920"/>
              </p14:xfrm>
            </p:contentPart>
          </mc:Choice>
          <mc:Fallback xmlns="">
            <p:pic>
              <p:nvPicPr>
                <p:cNvPr id="117" name="Entrada de lápiz 116">
                  <a:extLst>
                    <a:ext uri="{FF2B5EF4-FFF2-40B4-BE49-F238E27FC236}">
                      <a16:creationId xmlns:a16="http://schemas.microsoft.com/office/drawing/2014/main" id="{864BE296-470D-42EF-9D2B-35BC992846FD}"/>
                    </a:ext>
                  </a:extLst>
                </p:cNvPr>
                <p:cNvPicPr/>
                <p:nvPr/>
              </p:nvPicPr>
              <p:blipFill>
                <a:blip r:embed="rId142"/>
                <a:stretch>
                  <a:fillRect/>
                </a:stretch>
              </p:blipFill>
              <p:spPr>
                <a:xfrm>
                  <a:off x="6340618" y="3721345"/>
                  <a:ext cx="1443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8" name="Entrada de lápiz 117">
                  <a:extLst>
                    <a:ext uri="{FF2B5EF4-FFF2-40B4-BE49-F238E27FC236}">
                      <a16:creationId xmlns:a16="http://schemas.microsoft.com/office/drawing/2014/main" id="{72E9A36F-1E16-4D01-88B9-D3D8BBFE0A0B}"/>
                    </a:ext>
                  </a:extLst>
                </p14:cNvPr>
                <p14:cNvContentPartPr/>
                <p14:nvPr/>
              </p14:nvContentPartPr>
              <p14:xfrm>
                <a:off x="6362578" y="3640705"/>
                <a:ext cx="289800" cy="198360"/>
              </p14:xfrm>
            </p:contentPart>
          </mc:Choice>
          <mc:Fallback xmlns="">
            <p:pic>
              <p:nvPicPr>
                <p:cNvPr id="118" name="Entrada de lápiz 117">
                  <a:extLst>
                    <a:ext uri="{FF2B5EF4-FFF2-40B4-BE49-F238E27FC236}">
                      <a16:creationId xmlns:a16="http://schemas.microsoft.com/office/drawing/2014/main" id="{72E9A36F-1E16-4D01-88B9-D3D8BBFE0A0B}"/>
                    </a:ext>
                  </a:extLst>
                </p:cNvPr>
                <p:cNvPicPr/>
                <p:nvPr/>
              </p:nvPicPr>
              <p:blipFill>
                <a:blip r:embed="rId144"/>
                <a:stretch>
                  <a:fillRect/>
                </a:stretch>
              </p:blipFill>
              <p:spPr>
                <a:xfrm>
                  <a:off x="6353938" y="3631705"/>
                  <a:ext cx="307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9" name="Entrada de lápiz 118">
                  <a:extLst>
                    <a:ext uri="{FF2B5EF4-FFF2-40B4-BE49-F238E27FC236}">
                      <a16:creationId xmlns:a16="http://schemas.microsoft.com/office/drawing/2014/main" id="{1A6CD6A6-5176-440B-BDDC-E1B261DEF36B}"/>
                    </a:ext>
                  </a:extLst>
                </p14:cNvPr>
                <p14:cNvContentPartPr/>
                <p14:nvPr/>
              </p14:nvContentPartPr>
              <p14:xfrm>
                <a:off x="6692338" y="3543505"/>
                <a:ext cx="213480" cy="224640"/>
              </p14:xfrm>
            </p:contentPart>
          </mc:Choice>
          <mc:Fallback xmlns="">
            <p:pic>
              <p:nvPicPr>
                <p:cNvPr id="119" name="Entrada de lápiz 118">
                  <a:extLst>
                    <a:ext uri="{FF2B5EF4-FFF2-40B4-BE49-F238E27FC236}">
                      <a16:creationId xmlns:a16="http://schemas.microsoft.com/office/drawing/2014/main" id="{1A6CD6A6-5176-440B-BDDC-E1B261DEF36B}"/>
                    </a:ext>
                  </a:extLst>
                </p:cNvPr>
                <p:cNvPicPr/>
                <p:nvPr/>
              </p:nvPicPr>
              <p:blipFill>
                <a:blip r:embed="rId146"/>
                <a:stretch>
                  <a:fillRect/>
                </a:stretch>
              </p:blipFill>
              <p:spPr>
                <a:xfrm>
                  <a:off x="6683338" y="3534865"/>
                  <a:ext cx="231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0" name="Entrada de lápiz 119">
                  <a:extLst>
                    <a:ext uri="{FF2B5EF4-FFF2-40B4-BE49-F238E27FC236}">
                      <a16:creationId xmlns:a16="http://schemas.microsoft.com/office/drawing/2014/main" id="{2BC3067D-A0A3-470C-A454-A330009BBB92}"/>
                    </a:ext>
                  </a:extLst>
                </p14:cNvPr>
                <p14:cNvContentPartPr/>
                <p14:nvPr/>
              </p14:nvContentPartPr>
              <p14:xfrm>
                <a:off x="6974938" y="3639625"/>
                <a:ext cx="238320" cy="187920"/>
              </p14:xfrm>
            </p:contentPart>
          </mc:Choice>
          <mc:Fallback xmlns="">
            <p:pic>
              <p:nvPicPr>
                <p:cNvPr id="120" name="Entrada de lápiz 119">
                  <a:extLst>
                    <a:ext uri="{FF2B5EF4-FFF2-40B4-BE49-F238E27FC236}">
                      <a16:creationId xmlns:a16="http://schemas.microsoft.com/office/drawing/2014/main" id="{2BC3067D-A0A3-470C-A454-A330009BBB92}"/>
                    </a:ext>
                  </a:extLst>
                </p:cNvPr>
                <p:cNvPicPr/>
                <p:nvPr/>
              </p:nvPicPr>
              <p:blipFill>
                <a:blip r:embed="rId148"/>
                <a:stretch>
                  <a:fillRect/>
                </a:stretch>
              </p:blipFill>
              <p:spPr>
                <a:xfrm>
                  <a:off x="6965938" y="3630985"/>
                  <a:ext cx="255960" cy="205560"/>
                </a:xfrm>
                <a:prstGeom prst="rect">
                  <a:avLst/>
                </a:prstGeom>
              </p:spPr>
            </p:pic>
          </mc:Fallback>
        </mc:AlternateContent>
      </p:grpSp>
      <p:grpSp>
        <p:nvGrpSpPr>
          <p:cNvPr id="125" name="Grupo 124">
            <a:extLst>
              <a:ext uri="{FF2B5EF4-FFF2-40B4-BE49-F238E27FC236}">
                <a16:creationId xmlns:a16="http://schemas.microsoft.com/office/drawing/2014/main" id="{71497C7B-FC49-4079-A2A1-5189CF77302F}"/>
              </a:ext>
            </a:extLst>
          </p:cNvPr>
          <p:cNvGrpSpPr/>
          <p:nvPr/>
        </p:nvGrpSpPr>
        <p:grpSpPr>
          <a:xfrm>
            <a:off x="4709458" y="2113585"/>
            <a:ext cx="504720" cy="314280"/>
            <a:chOff x="4709458" y="2113585"/>
            <a:chExt cx="504720" cy="314280"/>
          </a:xfrm>
        </p:grpSpPr>
        <mc:AlternateContent xmlns:mc="http://schemas.openxmlformats.org/markup-compatibility/2006" xmlns:p14="http://schemas.microsoft.com/office/powerpoint/2010/main">
          <mc:Choice Requires="p14">
            <p:contentPart p14:bwMode="auto" r:id="rId149">
              <p14:nvContentPartPr>
                <p14:cNvPr id="123" name="Entrada de lápiz 122">
                  <a:extLst>
                    <a:ext uri="{FF2B5EF4-FFF2-40B4-BE49-F238E27FC236}">
                      <a16:creationId xmlns:a16="http://schemas.microsoft.com/office/drawing/2014/main" id="{35A88313-6600-4A9F-9A25-5DBB9343D776}"/>
                    </a:ext>
                  </a:extLst>
                </p14:cNvPr>
                <p14:cNvContentPartPr/>
                <p14:nvPr/>
              </p14:nvContentPartPr>
              <p14:xfrm>
                <a:off x="4709458" y="2113585"/>
                <a:ext cx="174240" cy="230040"/>
              </p14:xfrm>
            </p:contentPart>
          </mc:Choice>
          <mc:Fallback xmlns="">
            <p:pic>
              <p:nvPicPr>
                <p:cNvPr id="123" name="Entrada de lápiz 122">
                  <a:extLst>
                    <a:ext uri="{FF2B5EF4-FFF2-40B4-BE49-F238E27FC236}">
                      <a16:creationId xmlns:a16="http://schemas.microsoft.com/office/drawing/2014/main" id="{35A88313-6600-4A9F-9A25-5DBB9343D776}"/>
                    </a:ext>
                  </a:extLst>
                </p:cNvPr>
                <p:cNvPicPr/>
                <p:nvPr/>
              </p:nvPicPr>
              <p:blipFill>
                <a:blip r:embed="rId150"/>
                <a:stretch>
                  <a:fillRect/>
                </a:stretch>
              </p:blipFill>
              <p:spPr>
                <a:xfrm>
                  <a:off x="4700818" y="2104585"/>
                  <a:ext cx="1918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4" name="Entrada de lápiz 123">
                  <a:extLst>
                    <a:ext uri="{FF2B5EF4-FFF2-40B4-BE49-F238E27FC236}">
                      <a16:creationId xmlns:a16="http://schemas.microsoft.com/office/drawing/2014/main" id="{D39E8438-463A-422B-92B7-6A7F7F062206}"/>
                    </a:ext>
                  </a:extLst>
                </p14:cNvPr>
                <p14:cNvContentPartPr/>
                <p14:nvPr/>
              </p14:nvContentPartPr>
              <p14:xfrm>
                <a:off x="4968298" y="2272345"/>
                <a:ext cx="245880" cy="155520"/>
              </p14:xfrm>
            </p:contentPart>
          </mc:Choice>
          <mc:Fallback xmlns="">
            <p:pic>
              <p:nvPicPr>
                <p:cNvPr id="124" name="Entrada de lápiz 123">
                  <a:extLst>
                    <a:ext uri="{FF2B5EF4-FFF2-40B4-BE49-F238E27FC236}">
                      <a16:creationId xmlns:a16="http://schemas.microsoft.com/office/drawing/2014/main" id="{D39E8438-463A-422B-92B7-6A7F7F062206}"/>
                    </a:ext>
                  </a:extLst>
                </p:cNvPr>
                <p:cNvPicPr/>
                <p:nvPr/>
              </p:nvPicPr>
              <p:blipFill>
                <a:blip r:embed="rId152"/>
                <a:stretch>
                  <a:fillRect/>
                </a:stretch>
              </p:blipFill>
              <p:spPr>
                <a:xfrm>
                  <a:off x="4959298" y="2263345"/>
                  <a:ext cx="263520" cy="173160"/>
                </a:xfrm>
                <a:prstGeom prst="rect">
                  <a:avLst/>
                </a:prstGeom>
              </p:spPr>
            </p:pic>
          </mc:Fallback>
        </mc:AlternateContent>
      </p:grpSp>
      <p:grpSp>
        <p:nvGrpSpPr>
          <p:cNvPr id="132" name="Grupo 131">
            <a:extLst>
              <a:ext uri="{FF2B5EF4-FFF2-40B4-BE49-F238E27FC236}">
                <a16:creationId xmlns:a16="http://schemas.microsoft.com/office/drawing/2014/main" id="{4E865DB3-13EF-4DA9-A6AC-52B4F69CCBD9}"/>
              </a:ext>
            </a:extLst>
          </p:cNvPr>
          <p:cNvGrpSpPr/>
          <p:nvPr/>
        </p:nvGrpSpPr>
        <p:grpSpPr>
          <a:xfrm>
            <a:off x="5352778" y="2233465"/>
            <a:ext cx="166320" cy="82440"/>
            <a:chOff x="5352778" y="2233465"/>
            <a:chExt cx="166320" cy="82440"/>
          </a:xfrm>
        </p:grpSpPr>
        <mc:AlternateContent xmlns:mc="http://schemas.openxmlformats.org/markup-compatibility/2006" xmlns:p14="http://schemas.microsoft.com/office/powerpoint/2010/main">
          <mc:Choice Requires="p14">
            <p:contentPart p14:bwMode="auto" r:id="rId153">
              <p14:nvContentPartPr>
                <p14:cNvPr id="126" name="Entrada de lápiz 125">
                  <a:extLst>
                    <a:ext uri="{FF2B5EF4-FFF2-40B4-BE49-F238E27FC236}">
                      <a16:creationId xmlns:a16="http://schemas.microsoft.com/office/drawing/2014/main" id="{FA187CFA-8C23-4FF3-B81D-706F1C16471B}"/>
                    </a:ext>
                  </a:extLst>
                </p14:cNvPr>
                <p14:cNvContentPartPr/>
                <p14:nvPr/>
              </p14:nvContentPartPr>
              <p14:xfrm>
                <a:off x="5352778" y="2233465"/>
                <a:ext cx="118800" cy="3240"/>
              </p14:xfrm>
            </p:contentPart>
          </mc:Choice>
          <mc:Fallback xmlns="">
            <p:pic>
              <p:nvPicPr>
                <p:cNvPr id="126" name="Entrada de lápiz 125">
                  <a:extLst>
                    <a:ext uri="{FF2B5EF4-FFF2-40B4-BE49-F238E27FC236}">
                      <a16:creationId xmlns:a16="http://schemas.microsoft.com/office/drawing/2014/main" id="{FA187CFA-8C23-4FF3-B81D-706F1C16471B}"/>
                    </a:ext>
                  </a:extLst>
                </p:cNvPr>
                <p:cNvPicPr/>
                <p:nvPr/>
              </p:nvPicPr>
              <p:blipFill>
                <a:blip r:embed="rId154"/>
                <a:stretch>
                  <a:fillRect/>
                </a:stretch>
              </p:blipFill>
              <p:spPr>
                <a:xfrm>
                  <a:off x="5344138" y="2224465"/>
                  <a:ext cx="136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7" name="Entrada de lápiz 126">
                  <a:extLst>
                    <a:ext uri="{FF2B5EF4-FFF2-40B4-BE49-F238E27FC236}">
                      <a16:creationId xmlns:a16="http://schemas.microsoft.com/office/drawing/2014/main" id="{51D0477C-85F7-4DEF-A8BE-E5D8DBE84C14}"/>
                    </a:ext>
                  </a:extLst>
                </p14:cNvPr>
                <p14:cNvContentPartPr/>
                <p14:nvPr/>
              </p14:nvContentPartPr>
              <p14:xfrm>
                <a:off x="5380138" y="2287105"/>
                <a:ext cx="138960" cy="28800"/>
              </p14:xfrm>
            </p:contentPart>
          </mc:Choice>
          <mc:Fallback xmlns="">
            <p:pic>
              <p:nvPicPr>
                <p:cNvPr id="127" name="Entrada de lápiz 126">
                  <a:extLst>
                    <a:ext uri="{FF2B5EF4-FFF2-40B4-BE49-F238E27FC236}">
                      <a16:creationId xmlns:a16="http://schemas.microsoft.com/office/drawing/2014/main" id="{51D0477C-85F7-4DEF-A8BE-E5D8DBE84C14}"/>
                    </a:ext>
                  </a:extLst>
                </p:cNvPr>
                <p:cNvPicPr/>
                <p:nvPr/>
              </p:nvPicPr>
              <p:blipFill>
                <a:blip r:embed="rId156"/>
                <a:stretch>
                  <a:fillRect/>
                </a:stretch>
              </p:blipFill>
              <p:spPr>
                <a:xfrm>
                  <a:off x="5371138" y="2278105"/>
                  <a:ext cx="156600" cy="46440"/>
                </a:xfrm>
                <a:prstGeom prst="rect">
                  <a:avLst/>
                </a:prstGeom>
              </p:spPr>
            </p:pic>
          </mc:Fallback>
        </mc:AlternateContent>
      </p:grpSp>
      <p:grpSp>
        <p:nvGrpSpPr>
          <p:cNvPr id="141" name="Grupo 140">
            <a:extLst>
              <a:ext uri="{FF2B5EF4-FFF2-40B4-BE49-F238E27FC236}">
                <a16:creationId xmlns:a16="http://schemas.microsoft.com/office/drawing/2014/main" id="{94A29CC5-2033-49A1-902D-A7B46514876D}"/>
              </a:ext>
            </a:extLst>
          </p:cNvPr>
          <p:cNvGrpSpPr/>
          <p:nvPr/>
        </p:nvGrpSpPr>
        <p:grpSpPr>
          <a:xfrm>
            <a:off x="5924098" y="1943665"/>
            <a:ext cx="1436760" cy="377280"/>
            <a:chOff x="5924098" y="1943665"/>
            <a:chExt cx="1436760" cy="377280"/>
          </a:xfrm>
        </p:grpSpPr>
        <mc:AlternateContent xmlns:mc="http://schemas.openxmlformats.org/markup-compatibility/2006" xmlns:p14="http://schemas.microsoft.com/office/powerpoint/2010/main">
          <mc:Choice Requires="p14">
            <p:contentPart p14:bwMode="auto" r:id="rId157">
              <p14:nvContentPartPr>
                <p14:cNvPr id="128" name="Entrada de lápiz 127">
                  <a:extLst>
                    <a:ext uri="{FF2B5EF4-FFF2-40B4-BE49-F238E27FC236}">
                      <a16:creationId xmlns:a16="http://schemas.microsoft.com/office/drawing/2014/main" id="{7FF8CA3B-ED3B-499F-930B-E76CB065D3AB}"/>
                    </a:ext>
                  </a:extLst>
                </p14:cNvPr>
                <p14:cNvContentPartPr/>
                <p14:nvPr/>
              </p14:nvContentPartPr>
              <p14:xfrm>
                <a:off x="5924458" y="2076505"/>
                <a:ext cx="188640" cy="143280"/>
              </p14:xfrm>
            </p:contentPart>
          </mc:Choice>
          <mc:Fallback xmlns="">
            <p:pic>
              <p:nvPicPr>
                <p:cNvPr id="128" name="Entrada de lápiz 127">
                  <a:extLst>
                    <a:ext uri="{FF2B5EF4-FFF2-40B4-BE49-F238E27FC236}">
                      <a16:creationId xmlns:a16="http://schemas.microsoft.com/office/drawing/2014/main" id="{7FF8CA3B-ED3B-499F-930B-E76CB065D3AB}"/>
                    </a:ext>
                  </a:extLst>
                </p:cNvPr>
                <p:cNvPicPr/>
                <p:nvPr/>
              </p:nvPicPr>
              <p:blipFill>
                <a:blip r:embed="rId158"/>
                <a:stretch>
                  <a:fillRect/>
                </a:stretch>
              </p:blipFill>
              <p:spPr>
                <a:xfrm>
                  <a:off x="5915458" y="2067865"/>
                  <a:ext cx="206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9" name="Entrada de lápiz 128">
                  <a:extLst>
                    <a:ext uri="{FF2B5EF4-FFF2-40B4-BE49-F238E27FC236}">
                      <a16:creationId xmlns:a16="http://schemas.microsoft.com/office/drawing/2014/main" id="{13436858-06BE-4E3B-BD64-27C209DD7BFF}"/>
                    </a:ext>
                  </a:extLst>
                </p14:cNvPr>
                <p14:cNvContentPartPr/>
                <p14:nvPr/>
              </p14:nvContentPartPr>
              <p14:xfrm>
                <a:off x="6151978" y="2105665"/>
                <a:ext cx="182160" cy="118800"/>
              </p14:xfrm>
            </p:contentPart>
          </mc:Choice>
          <mc:Fallback xmlns="">
            <p:pic>
              <p:nvPicPr>
                <p:cNvPr id="129" name="Entrada de lápiz 128">
                  <a:extLst>
                    <a:ext uri="{FF2B5EF4-FFF2-40B4-BE49-F238E27FC236}">
                      <a16:creationId xmlns:a16="http://schemas.microsoft.com/office/drawing/2014/main" id="{13436858-06BE-4E3B-BD64-27C209DD7BFF}"/>
                    </a:ext>
                  </a:extLst>
                </p:cNvPr>
                <p:cNvPicPr/>
                <p:nvPr/>
              </p:nvPicPr>
              <p:blipFill>
                <a:blip r:embed="rId160"/>
                <a:stretch>
                  <a:fillRect/>
                </a:stretch>
              </p:blipFill>
              <p:spPr>
                <a:xfrm>
                  <a:off x="6142978" y="2097025"/>
                  <a:ext cx="199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0" name="Entrada de lápiz 129">
                  <a:extLst>
                    <a:ext uri="{FF2B5EF4-FFF2-40B4-BE49-F238E27FC236}">
                      <a16:creationId xmlns:a16="http://schemas.microsoft.com/office/drawing/2014/main" id="{E051D2C6-DA9E-4EDE-9FDB-8E7085708D55}"/>
                    </a:ext>
                  </a:extLst>
                </p14:cNvPr>
                <p14:cNvContentPartPr/>
                <p14:nvPr/>
              </p14:nvContentPartPr>
              <p14:xfrm>
                <a:off x="6510538" y="2147785"/>
                <a:ext cx="138600" cy="12240"/>
              </p14:xfrm>
            </p:contentPart>
          </mc:Choice>
          <mc:Fallback xmlns="">
            <p:pic>
              <p:nvPicPr>
                <p:cNvPr id="130" name="Entrada de lápiz 129">
                  <a:extLst>
                    <a:ext uri="{FF2B5EF4-FFF2-40B4-BE49-F238E27FC236}">
                      <a16:creationId xmlns:a16="http://schemas.microsoft.com/office/drawing/2014/main" id="{E051D2C6-DA9E-4EDE-9FDB-8E7085708D55}"/>
                    </a:ext>
                  </a:extLst>
                </p:cNvPr>
                <p:cNvPicPr/>
                <p:nvPr/>
              </p:nvPicPr>
              <p:blipFill>
                <a:blip r:embed="rId162"/>
                <a:stretch>
                  <a:fillRect/>
                </a:stretch>
              </p:blipFill>
              <p:spPr>
                <a:xfrm>
                  <a:off x="6501898" y="2139145"/>
                  <a:ext cx="156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3" name="Entrada de lápiz 132">
                  <a:extLst>
                    <a:ext uri="{FF2B5EF4-FFF2-40B4-BE49-F238E27FC236}">
                      <a16:creationId xmlns:a16="http://schemas.microsoft.com/office/drawing/2014/main" id="{C6DC77E2-92BB-4E8A-9A42-858F3BC91F3B}"/>
                    </a:ext>
                  </a:extLst>
                </p14:cNvPr>
                <p14:cNvContentPartPr/>
                <p14:nvPr/>
              </p14:nvContentPartPr>
              <p14:xfrm>
                <a:off x="6805018" y="2068225"/>
                <a:ext cx="173880" cy="85680"/>
              </p14:xfrm>
            </p:contentPart>
          </mc:Choice>
          <mc:Fallback xmlns="">
            <p:pic>
              <p:nvPicPr>
                <p:cNvPr id="133" name="Entrada de lápiz 132">
                  <a:extLst>
                    <a:ext uri="{FF2B5EF4-FFF2-40B4-BE49-F238E27FC236}">
                      <a16:creationId xmlns:a16="http://schemas.microsoft.com/office/drawing/2014/main" id="{C6DC77E2-92BB-4E8A-9A42-858F3BC91F3B}"/>
                    </a:ext>
                  </a:extLst>
                </p:cNvPr>
                <p:cNvPicPr/>
                <p:nvPr/>
              </p:nvPicPr>
              <p:blipFill>
                <a:blip r:embed="rId164"/>
                <a:stretch>
                  <a:fillRect/>
                </a:stretch>
              </p:blipFill>
              <p:spPr>
                <a:xfrm>
                  <a:off x="6796018" y="2059225"/>
                  <a:ext cx="191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4" name="Entrada de lápiz 133">
                  <a:extLst>
                    <a:ext uri="{FF2B5EF4-FFF2-40B4-BE49-F238E27FC236}">
                      <a16:creationId xmlns:a16="http://schemas.microsoft.com/office/drawing/2014/main" id="{B7395AAD-A440-4435-8DAF-DA9822D2600B}"/>
                    </a:ext>
                  </a:extLst>
                </p14:cNvPr>
                <p14:cNvContentPartPr/>
                <p14:nvPr/>
              </p14:nvContentPartPr>
              <p14:xfrm>
                <a:off x="6980338" y="1943665"/>
                <a:ext cx="32760" cy="75240"/>
              </p14:xfrm>
            </p:contentPart>
          </mc:Choice>
          <mc:Fallback xmlns="">
            <p:pic>
              <p:nvPicPr>
                <p:cNvPr id="134" name="Entrada de lápiz 133">
                  <a:extLst>
                    <a:ext uri="{FF2B5EF4-FFF2-40B4-BE49-F238E27FC236}">
                      <a16:creationId xmlns:a16="http://schemas.microsoft.com/office/drawing/2014/main" id="{B7395AAD-A440-4435-8DAF-DA9822D2600B}"/>
                    </a:ext>
                  </a:extLst>
                </p:cNvPr>
                <p:cNvPicPr/>
                <p:nvPr/>
              </p:nvPicPr>
              <p:blipFill>
                <a:blip r:embed="rId166"/>
                <a:stretch>
                  <a:fillRect/>
                </a:stretch>
              </p:blipFill>
              <p:spPr>
                <a:xfrm>
                  <a:off x="6971338" y="1935025"/>
                  <a:ext cx="50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5" name="Entrada de lápiz 134">
                  <a:extLst>
                    <a:ext uri="{FF2B5EF4-FFF2-40B4-BE49-F238E27FC236}">
                      <a16:creationId xmlns:a16="http://schemas.microsoft.com/office/drawing/2014/main" id="{D9F3E35C-DDD6-4BD6-A4E7-B0AC326CD065}"/>
                    </a:ext>
                  </a:extLst>
                </p14:cNvPr>
                <p14:cNvContentPartPr/>
                <p14:nvPr/>
              </p14:nvContentPartPr>
              <p14:xfrm>
                <a:off x="7092658" y="1987225"/>
                <a:ext cx="124200" cy="173160"/>
              </p14:xfrm>
            </p:contentPart>
          </mc:Choice>
          <mc:Fallback xmlns="">
            <p:pic>
              <p:nvPicPr>
                <p:cNvPr id="135" name="Entrada de lápiz 134">
                  <a:extLst>
                    <a:ext uri="{FF2B5EF4-FFF2-40B4-BE49-F238E27FC236}">
                      <a16:creationId xmlns:a16="http://schemas.microsoft.com/office/drawing/2014/main" id="{D9F3E35C-DDD6-4BD6-A4E7-B0AC326CD065}"/>
                    </a:ext>
                  </a:extLst>
                </p:cNvPr>
                <p:cNvPicPr/>
                <p:nvPr/>
              </p:nvPicPr>
              <p:blipFill>
                <a:blip r:embed="rId168"/>
                <a:stretch>
                  <a:fillRect/>
                </a:stretch>
              </p:blipFill>
              <p:spPr>
                <a:xfrm>
                  <a:off x="7084018" y="1978225"/>
                  <a:ext cx="141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6" name="Entrada de lápiz 135">
                  <a:extLst>
                    <a:ext uri="{FF2B5EF4-FFF2-40B4-BE49-F238E27FC236}">
                      <a16:creationId xmlns:a16="http://schemas.microsoft.com/office/drawing/2014/main" id="{18B8561F-9DD3-472A-8993-FF02FF5492C6}"/>
                    </a:ext>
                  </a:extLst>
                </p14:cNvPr>
                <p14:cNvContentPartPr/>
                <p14:nvPr/>
              </p14:nvContentPartPr>
              <p14:xfrm>
                <a:off x="7126138" y="2103505"/>
                <a:ext cx="110520" cy="22320"/>
              </p14:xfrm>
            </p:contentPart>
          </mc:Choice>
          <mc:Fallback xmlns="">
            <p:pic>
              <p:nvPicPr>
                <p:cNvPr id="136" name="Entrada de lápiz 135">
                  <a:extLst>
                    <a:ext uri="{FF2B5EF4-FFF2-40B4-BE49-F238E27FC236}">
                      <a16:creationId xmlns:a16="http://schemas.microsoft.com/office/drawing/2014/main" id="{18B8561F-9DD3-472A-8993-FF02FF5492C6}"/>
                    </a:ext>
                  </a:extLst>
                </p:cNvPr>
                <p:cNvPicPr/>
                <p:nvPr/>
              </p:nvPicPr>
              <p:blipFill>
                <a:blip r:embed="rId170"/>
                <a:stretch>
                  <a:fillRect/>
                </a:stretch>
              </p:blipFill>
              <p:spPr>
                <a:xfrm>
                  <a:off x="7117138" y="2094865"/>
                  <a:ext cx="128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7" name="Entrada de lápiz 136">
                  <a:extLst>
                    <a:ext uri="{FF2B5EF4-FFF2-40B4-BE49-F238E27FC236}">
                      <a16:creationId xmlns:a16="http://schemas.microsoft.com/office/drawing/2014/main" id="{F0DAF699-3EA9-4069-A1BE-E4D1D5CF0030}"/>
                    </a:ext>
                  </a:extLst>
                </p14:cNvPr>
                <p14:cNvContentPartPr/>
                <p14:nvPr/>
              </p14:nvContentPartPr>
              <p14:xfrm>
                <a:off x="5924098" y="2270185"/>
                <a:ext cx="1436760" cy="50760"/>
              </p14:xfrm>
            </p:contentPart>
          </mc:Choice>
          <mc:Fallback xmlns="">
            <p:pic>
              <p:nvPicPr>
                <p:cNvPr id="137" name="Entrada de lápiz 136">
                  <a:extLst>
                    <a:ext uri="{FF2B5EF4-FFF2-40B4-BE49-F238E27FC236}">
                      <a16:creationId xmlns:a16="http://schemas.microsoft.com/office/drawing/2014/main" id="{F0DAF699-3EA9-4069-A1BE-E4D1D5CF0030}"/>
                    </a:ext>
                  </a:extLst>
                </p:cNvPr>
                <p:cNvPicPr/>
                <p:nvPr/>
              </p:nvPicPr>
              <p:blipFill>
                <a:blip r:embed="rId172"/>
                <a:stretch>
                  <a:fillRect/>
                </a:stretch>
              </p:blipFill>
              <p:spPr>
                <a:xfrm>
                  <a:off x="5915098" y="2261545"/>
                  <a:ext cx="1454400" cy="68400"/>
                </a:xfrm>
                <a:prstGeom prst="rect">
                  <a:avLst/>
                </a:prstGeom>
              </p:spPr>
            </p:pic>
          </mc:Fallback>
        </mc:AlternateContent>
      </p:grpSp>
      <p:grpSp>
        <p:nvGrpSpPr>
          <p:cNvPr id="140" name="Grupo 139">
            <a:extLst>
              <a:ext uri="{FF2B5EF4-FFF2-40B4-BE49-F238E27FC236}">
                <a16:creationId xmlns:a16="http://schemas.microsoft.com/office/drawing/2014/main" id="{199F982F-13E1-4AA4-9A1B-362A63679645}"/>
              </a:ext>
            </a:extLst>
          </p:cNvPr>
          <p:cNvGrpSpPr/>
          <p:nvPr/>
        </p:nvGrpSpPr>
        <p:grpSpPr>
          <a:xfrm>
            <a:off x="6387418" y="2456665"/>
            <a:ext cx="455760" cy="228960"/>
            <a:chOff x="6387418" y="2456665"/>
            <a:chExt cx="455760" cy="228960"/>
          </a:xfrm>
        </p:grpSpPr>
        <mc:AlternateContent xmlns:mc="http://schemas.openxmlformats.org/markup-compatibility/2006" xmlns:p14="http://schemas.microsoft.com/office/powerpoint/2010/main">
          <mc:Choice Requires="p14">
            <p:contentPart p14:bwMode="auto" r:id="rId173">
              <p14:nvContentPartPr>
                <p14:cNvPr id="138" name="Entrada de lápiz 137">
                  <a:extLst>
                    <a:ext uri="{FF2B5EF4-FFF2-40B4-BE49-F238E27FC236}">
                      <a16:creationId xmlns:a16="http://schemas.microsoft.com/office/drawing/2014/main" id="{A68B4668-E292-4CE0-8509-C4B16558165E}"/>
                    </a:ext>
                  </a:extLst>
                </p14:cNvPr>
                <p14:cNvContentPartPr/>
                <p14:nvPr/>
              </p14:nvContentPartPr>
              <p14:xfrm>
                <a:off x="6387418" y="2456665"/>
                <a:ext cx="159480" cy="183240"/>
              </p14:xfrm>
            </p:contentPart>
          </mc:Choice>
          <mc:Fallback xmlns="">
            <p:pic>
              <p:nvPicPr>
                <p:cNvPr id="138" name="Entrada de lápiz 137">
                  <a:extLst>
                    <a:ext uri="{FF2B5EF4-FFF2-40B4-BE49-F238E27FC236}">
                      <a16:creationId xmlns:a16="http://schemas.microsoft.com/office/drawing/2014/main" id="{A68B4668-E292-4CE0-8509-C4B16558165E}"/>
                    </a:ext>
                  </a:extLst>
                </p:cNvPr>
                <p:cNvPicPr/>
                <p:nvPr/>
              </p:nvPicPr>
              <p:blipFill>
                <a:blip r:embed="rId174"/>
                <a:stretch>
                  <a:fillRect/>
                </a:stretch>
              </p:blipFill>
              <p:spPr>
                <a:xfrm>
                  <a:off x="6378418" y="2448025"/>
                  <a:ext cx="1771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9" name="Entrada de lápiz 138">
                  <a:extLst>
                    <a:ext uri="{FF2B5EF4-FFF2-40B4-BE49-F238E27FC236}">
                      <a16:creationId xmlns:a16="http://schemas.microsoft.com/office/drawing/2014/main" id="{EA94E762-099E-4EA5-A5F1-580FA4C8DFDC}"/>
                    </a:ext>
                  </a:extLst>
                </p14:cNvPr>
                <p14:cNvContentPartPr/>
                <p14:nvPr/>
              </p14:nvContentPartPr>
              <p14:xfrm>
                <a:off x="6617458" y="2548465"/>
                <a:ext cx="225720" cy="137160"/>
              </p14:xfrm>
            </p:contentPart>
          </mc:Choice>
          <mc:Fallback xmlns="">
            <p:pic>
              <p:nvPicPr>
                <p:cNvPr id="139" name="Entrada de lápiz 138">
                  <a:extLst>
                    <a:ext uri="{FF2B5EF4-FFF2-40B4-BE49-F238E27FC236}">
                      <a16:creationId xmlns:a16="http://schemas.microsoft.com/office/drawing/2014/main" id="{EA94E762-099E-4EA5-A5F1-580FA4C8DFDC}"/>
                    </a:ext>
                  </a:extLst>
                </p:cNvPr>
                <p:cNvPicPr/>
                <p:nvPr/>
              </p:nvPicPr>
              <p:blipFill>
                <a:blip r:embed="rId176"/>
                <a:stretch>
                  <a:fillRect/>
                </a:stretch>
              </p:blipFill>
              <p:spPr>
                <a:xfrm>
                  <a:off x="6608818" y="2539825"/>
                  <a:ext cx="243360" cy="154800"/>
                </a:xfrm>
                <a:prstGeom prst="rect">
                  <a:avLst/>
                </a:prstGeom>
              </p:spPr>
            </p:pic>
          </mc:Fallback>
        </mc:AlternateContent>
      </p:grpSp>
    </p:spTree>
    <p:extLst>
      <p:ext uri="{BB962C8B-B14F-4D97-AF65-F5344CB8AC3E}">
        <p14:creationId xmlns:p14="http://schemas.microsoft.com/office/powerpoint/2010/main" val="186148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F7E2A130-BA0C-4525-9374-535862AF9298}"/>
              </a:ext>
            </a:extLst>
          </p:cNvPr>
          <p:cNvGrpSpPr/>
          <p:nvPr/>
        </p:nvGrpSpPr>
        <p:grpSpPr>
          <a:xfrm>
            <a:off x="421690" y="254235"/>
            <a:ext cx="457200" cy="226440"/>
            <a:chOff x="659098" y="961759"/>
            <a:chExt cx="457200" cy="22644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B706F172-460B-4DA3-969A-632CE7156ADF}"/>
                    </a:ext>
                  </a:extLst>
                </p14:cNvPr>
                <p14:cNvContentPartPr/>
                <p14:nvPr/>
              </p14:nvContentPartPr>
              <p14:xfrm>
                <a:off x="799498" y="1015039"/>
                <a:ext cx="17280" cy="160200"/>
              </p14:xfrm>
            </p:contentPart>
          </mc:Choice>
          <mc:Fallback xmlns="">
            <p:pic>
              <p:nvPicPr>
                <p:cNvPr id="2" name="Entrada de lápiz 1">
                  <a:extLst>
                    <a:ext uri="{FF2B5EF4-FFF2-40B4-BE49-F238E27FC236}">
                      <a16:creationId xmlns:a16="http://schemas.microsoft.com/office/drawing/2014/main" id="{B706F172-460B-4DA3-969A-632CE7156ADF}"/>
                    </a:ext>
                  </a:extLst>
                </p:cNvPr>
                <p:cNvPicPr/>
                <p:nvPr/>
              </p:nvPicPr>
              <p:blipFill>
                <a:blip r:embed="rId3"/>
                <a:stretch>
                  <a:fillRect/>
                </a:stretch>
              </p:blipFill>
              <p:spPr>
                <a:xfrm>
                  <a:off x="790858" y="1006039"/>
                  <a:ext cx="34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6E2007B9-7A2B-4A25-92FE-F03E2561CDB8}"/>
                    </a:ext>
                  </a:extLst>
                </p14:cNvPr>
                <p14:cNvContentPartPr/>
                <p14:nvPr/>
              </p14:nvContentPartPr>
              <p14:xfrm>
                <a:off x="659098" y="961759"/>
                <a:ext cx="216000" cy="96120"/>
              </p14:xfrm>
            </p:contentPart>
          </mc:Choice>
          <mc:Fallback xmlns="">
            <p:pic>
              <p:nvPicPr>
                <p:cNvPr id="3" name="Entrada de lápiz 2">
                  <a:extLst>
                    <a:ext uri="{FF2B5EF4-FFF2-40B4-BE49-F238E27FC236}">
                      <a16:creationId xmlns:a16="http://schemas.microsoft.com/office/drawing/2014/main" id="{6E2007B9-7A2B-4A25-92FE-F03E2561CDB8}"/>
                    </a:ext>
                  </a:extLst>
                </p:cNvPr>
                <p:cNvPicPr/>
                <p:nvPr/>
              </p:nvPicPr>
              <p:blipFill>
                <a:blip r:embed="rId5"/>
                <a:stretch>
                  <a:fillRect/>
                </a:stretch>
              </p:blipFill>
              <p:spPr>
                <a:xfrm>
                  <a:off x="650098" y="953119"/>
                  <a:ext cx="233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41AA5C1A-C2E3-43BE-861F-8CC743D8AB06}"/>
                    </a:ext>
                  </a:extLst>
                </p14:cNvPr>
                <p14:cNvContentPartPr/>
                <p14:nvPr/>
              </p14:nvContentPartPr>
              <p14:xfrm>
                <a:off x="878698" y="1099639"/>
                <a:ext cx="128520" cy="88560"/>
              </p14:xfrm>
            </p:contentPart>
          </mc:Choice>
          <mc:Fallback xmlns="">
            <p:pic>
              <p:nvPicPr>
                <p:cNvPr id="4" name="Entrada de lápiz 3">
                  <a:extLst>
                    <a:ext uri="{FF2B5EF4-FFF2-40B4-BE49-F238E27FC236}">
                      <a16:creationId xmlns:a16="http://schemas.microsoft.com/office/drawing/2014/main" id="{41AA5C1A-C2E3-43BE-861F-8CC743D8AB06}"/>
                    </a:ext>
                  </a:extLst>
                </p:cNvPr>
                <p:cNvPicPr/>
                <p:nvPr/>
              </p:nvPicPr>
              <p:blipFill>
                <a:blip r:embed="rId7"/>
                <a:stretch>
                  <a:fillRect/>
                </a:stretch>
              </p:blipFill>
              <p:spPr>
                <a:xfrm>
                  <a:off x="869698" y="1090999"/>
                  <a:ext cx="146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B1DA6738-CB03-410A-AA30-985C78E17C83}"/>
                    </a:ext>
                  </a:extLst>
                </p14:cNvPr>
                <p14:cNvContentPartPr/>
                <p14:nvPr/>
              </p14:nvContentPartPr>
              <p14:xfrm>
                <a:off x="996058" y="1069399"/>
                <a:ext cx="120240" cy="99000"/>
              </p14:xfrm>
            </p:contentPart>
          </mc:Choice>
          <mc:Fallback xmlns="">
            <p:pic>
              <p:nvPicPr>
                <p:cNvPr id="5" name="Entrada de lápiz 4">
                  <a:extLst>
                    <a:ext uri="{FF2B5EF4-FFF2-40B4-BE49-F238E27FC236}">
                      <a16:creationId xmlns:a16="http://schemas.microsoft.com/office/drawing/2014/main" id="{B1DA6738-CB03-410A-AA30-985C78E17C83}"/>
                    </a:ext>
                  </a:extLst>
                </p:cNvPr>
                <p:cNvPicPr/>
                <p:nvPr/>
              </p:nvPicPr>
              <p:blipFill>
                <a:blip r:embed="rId9"/>
                <a:stretch>
                  <a:fillRect/>
                </a:stretch>
              </p:blipFill>
              <p:spPr>
                <a:xfrm>
                  <a:off x="987418" y="1060759"/>
                  <a:ext cx="137880" cy="116640"/>
                </a:xfrm>
                <a:prstGeom prst="rect">
                  <a:avLst/>
                </a:prstGeom>
              </p:spPr>
            </p:pic>
          </mc:Fallback>
        </mc:AlternateContent>
      </p:grpSp>
      <p:grpSp>
        <p:nvGrpSpPr>
          <p:cNvPr id="30" name="Grupo 29">
            <a:extLst>
              <a:ext uri="{FF2B5EF4-FFF2-40B4-BE49-F238E27FC236}">
                <a16:creationId xmlns:a16="http://schemas.microsoft.com/office/drawing/2014/main" id="{CC6C43FB-8523-4A03-97CF-DD2508C2A2FD}"/>
              </a:ext>
            </a:extLst>
          </p:cNvPr>
          <p:cNvGrpSpPr/>
          <p:nvPr/>
        </p:nvGrpSpPr>
        <p:grpSpPr>
          <a:xfrm>
            <a:off x="1154681" y="335595"/>
            <a:ext cx="600120" cy="125280"/>
            <a:chOff x="1430578" y="1049959"/>
            <a:chExt cx="600120" cy="125280"/>
          </a:xfrm>
        </p:grpSpPr>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25F3B874-7EBF-4792-B658-FE98468C5296}"/>
                    </a:ext>
                  </a:extLst>
                </p14:cNvPr>
                <p14:cNvContentPartPr/>
                <p14:nvPr/>
              </p14:nvContentPartPr>
              <p14:xfrm>
                <a:off x="1430578" y="1097479"/>
                <a:ext cx="162000" cy="66240"/>
              </p14:xfrm>
            </p:contentPart>
          </mc:Choice>
          <mc:Fallback xmlns="">
            <p:pic>
              <p:nvPicPr>
                <p:cNvPr id="6" name="Entrada de lápiz 5">
                  <a:extLst>
                    <a:ext uri="{FF2B5EF4-FFF2-40B4-BE49-F238E27FC236}">
                      <a16:creationId xmlns:a16="http://schemas.microsoft.com/office/drawing/2014/main" id="{25F3B874-7EBF-4792-B658-FE98468C5296}"/>
                    </a:ext>
                  </a:extLst>
                </p:cNvPr>
                <p:cNvPicPr/>
                <p:nvPr/>
              </p:nvPicPr>
              <p:blipFill>
                <a:blip r:embed="rId11"/>
                <a:stretch>
                  <a:fillRect/>
                </a:stretch>
              </p:blipFill>
              <p:spPr>
                <a:xfrm>
                  <a:off x="1421578" y="1088839"/>
                  <a:ext cx="179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7C732CA1-82ED-447E-87AA-6925C81E12CA}"/>
                    </a:ext>
                  </a:extLst>
                </p14:cNvPr>
                <p14:cNvContentPartPr/>
                <p14:nvPr/>
              </p14:nvContentPartPr>
              <p14:xfrm>
                <a:off x="1697698" y="1070839"/>
                <a:ext cx="28080" cy="99000"/>
              </p14:xfrm>
            </p:contentPart>
          </mc:Choice>
          <mc:Fallback xmlns="">
            <p:pic>
              <p:nvPicPr>
                <p:cNvPr id="7" name="Entrada de lápiz 6">
                  <a:extLst>
                    <a:ext uri="{FF2B5EF4-FFF2-40B4-BE49-F238E27FC236}">
                      <a16:creationId xmlns:a16="http://schemas.microsoft.com/office/drawing/2014/main" id="{7C732CA1-82ED-447E-87AA-6925C81E12CA}"/>
                    </a:ext>
                  </a:extLst>
                </p:cNvPr>
                <p:cNvPicPr/>
                <p:nvPr/>
              </p:nvPicPr>
              <p:blipFill>
                <a:blip r:embed="rId13"/>
                <a:stretch>
                  <a:fillRect/>
                </a:stretch>
              </p:blipFill>
              <p:spPr>
                <a:xfrm>
                  <a:off x="1688698" y="1061839"/>
                  <a:ext cx="45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984F4D41-8D90-4888-8EBD-7263D8B171C2}"/>
                    </a:ext>
                  </a:extLst>
                </p14:cNvPr>
                <p14:cNvContentPartPr/>
                <p14:nvPr/>
              </p14:nvContentPartPr>
              <p14:xfrm>
                <a:off x="1606978" y="1076959"/>
                <a:ext cx="149760" cy="21960"/>
              </p14:xfrm>
            </p:contentPart>
          </mc:Choice>
          <mc:Fallback xmlns="">
            <p:pic>
              <p:nvPicPr>
                <p:cNvPr id="8" name="Entrada de lápiz 7">
                  <a:extLst>
                    <a:ext uri="{FF2B5EF4-FFF2-40B4-BE49-F238E27FC236}">
                      <a16:creationId xmlns:a16="http://schemas.microsoft.com/office/drawing/2014/main" id="{984F4D41-8D90-4888-8EBD-7263D8B171C2}"/>
                    </a:ext>
                  </a:extLst>
                </p:cNvPr>
                <p:cNvPicPr/>
                <p:nvPr/>
              </p:nvPicPr>
              <p:blipFill>
                <a:blip r:embed="rId15"/>
                <a:stretch>
                  <a:fillRect/>
                </a:stretch>
              </p:blipFill>
              <p:spPr>
                <a:xfrm>
                  <a:off x="1598338" y="1068319"/>
                  <a:ext cx="167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60D4D9E6-D1A3-4872-9AF4-4E041C009568}"/>
                    </a:ext>
                  </a:extLst>
                </p14:cNvPr>
                <p14:cNvContentPartPr/>
                <p14:nvPr/>
              </p14:nvContentPartPr>
              <p14:xfrm>
                <a:off x="1782658" y="1049959"/>
                <a:ext cx="124200" cy="92880"/>
              </p14:xfrm>
            </p:contentPart>
          </mc:Choice>
          <mc:Fallback xmlns="">
            <p:pic>
              <p:nvPicPr>
                <p:cNvPr id="9" name="Entrada de lápiz 8">
                  <a:extLst>
                    <a:ext uri="{FF2B5EF4-FFF2-40B4-BE49-F238E27FC236}">
                      <a16:creationId xmlns:a16="http://schemas.microsoft.com/office/drawing/2014/main" id="{60D4D9E6-D1A3-4872-9AF4-4E041C009568}"/>
                    </a:ext>
                  </a:extLst>
                </p:cNvPr>
                <p:cNvPicPr/>
                <p:nvPr/>
              </p:nvPicPr>
              <p:blipFill>
                <a:blip r:embed="rId17"/>
                <a:stretch>
                  <a:fillRect/>
                </a:stretch>
              </p:blipFill>
              <p:spPr>
                <a:xfrm>
                  <a:off x="1774018" y="1041319"/>
                  <a:ext cx="141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27AE481C-B886-4F9C-9D69-D662E8B4F778}"/>
                    </a:ext>
                  </a:extLst>
                </p14:cNvPr>
                <p14:cNvContentPartPr/>
                <p14:nvPr/>
              </p14:nvContentPartPr>
              <p14:xfrm>
                <a:off x="1955818" y="1075879"/>
                <a:ext cx="74880" cy="99360"/>
              </p14:xfrm>
            </p:contentPart>
          </mc:Choice>
          <mc:Fallback xmlns="">
            <p:pic>
              <p:nvPicPr>
                <p:cNvPr id="10" name="Entrada de lápiz 9">
                  <a:extLst>
                    <a:ext uri="{FF2B5EF4-FFF2-40B4-BE49-F238E27FC236}">
                      <a16:creationId xmlns:a16="http://schemas.microsoft.com/office/drawing/2014/main" id="{27AE481C-B886-4F9C-9D69-D662E8B4F778}"/>
                    </a:ext>
                  </a:extLst>
                </p:cNvPr>
                <p:cNvPicPr/>
                <p:nvPr/>
              </p:nvPicPr>
              <p:blipFill>
                <a:blip r:embed="rId19"/>
                <a:stretch>
                  <a:fillRect/>
                </a:stretch>
              </p:blipFill>
              <p:spPr>
                <a:xfrm>
                  <a:off x="1947178" y="1066879"/>
                  <a:ext cx="92520" cy="117000"/>
                </a:xfrm>
                <a:prstGeom prst="rect">
                  <a:avLst/>
                </a:prstGeom>
              </p:spPr>
            </p:pic>
          </mc:Fallback>
        </mc:AlternateContent>
      </p:grpSp>
      <p:grpSp>
        <p:nvGrpSpPr>
          <p:cNvPr id="29" name="Grupo 28">
            <a:extLst>
              <a:ext uri="{FF2B5EF4-FFF2-40B4-BE49-F238E27FC236}">
                <a16:creationId xmlns:a16="http://schemas.microsoft.com/office/drawing/2014/main" id="{F22FEA8D-9E5D-4AF5-BD7D-5075F238784B}"/>
              </a:ext>
            </a:extLst>
          </p:cNvPr>
          <p:cNvGrpSpPr/>
          <p:nvPr/>
        </p:nvGrpSpPr>
        <p:grpSpPr>
          <a:xfrm>
            <a:off x="1996138" y="325155"/>
            <a:ext cx="904680" cy="311040"/>
            <a:chOff x="2254258" y="1029439"/>
            <a:chExt cx="904680" cy="311040"/>
          </a:xfrm>
        </p:grpSpPr>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AE1BFAB9-EFAC-41D0-B0E8-1ED8BD75602D}"/>
                    </a:ext>
                  </a:extLst>
                </p14:cNvPr>
                <p14:cNvContentPartPr/>
                <p14:nvPr/>
              </p14:nvContentPartPr>
              <p14:xfrm>
                <a:off x="2254258" y="1042039"/>
                <a:ext cx="159480" cy="128160"/>
              </p14:xfrm>
            </p:contentPart>
          </mc:Choice>
          <mc:Fallback xmlns="">
            <p:pic>
              <p:nvPicPr>
                <p:cNvPr id="11" name="Entrada de lápiz 10">
                  <a:extLst>
                    <a:ext uri="{FF2B5EF4-FFF2-40B4-BE49-F238E27FC236}">
                      <a16:creationId xmlns:a16="http://schemas.microsoft.com/office/drawing/2014/main" id="{AE1BFAB9-EFAC-41D0-B0E8-1ED8BD75602D}"/>
                    </a:ext>
                  </a:extLst>
                </p:cNvPr>
                <p:cNvPicPr/>
                <p:nvPr/>
              </p:nvPicPr>
              <p:blipFill>
                <a:blip r:embed="rId21"/>
                <a:stretch>
                  <a:fillRect/>
                </a:stretch>
              </p:blipFill>
              <p:spPr>
                <a:xfrm>
                  <a:off x="2245618" y="1033039"/>
                  <a:ext cx="177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Entrada de lápiz 11">
                  <a:extLst>
                    <a:ext uri="{FF2B5EF4-FFF2-40B4-BE49-F238E27FC236}">
                      <a16:creationId xmlns:a16="http://schemas.microsoft.com/office/drawing/2014/main" id="{458C50F2-4868-46DB-90EA-7D1353AAF7C7}"/>
                    </a:ext>
                  </a:extLst>
                </p14:cNvPr>
                <p14:cNvContentPartPr/>
                <p14:nvPr/>
              </p14:nvContentPartPr>
              <p14:xfrm>
                <a:off x="2470978" y="1029439"/>
                <a:ext cx="129240" cy="106200"/>
              </p14:xfrm>
            </p:contentPart>
          </mc:Choice>
          <mc:Fallback xmlns="">
            <p:pic>
              <p:nvPicPr>
                <p:cNvPr id="12" name="Entrada de lápiz 11">
                  <a:extLst>
                    <a:ext uri="{FF2B5EF4-FFF2-40B4-BE49-F238E27FC236}">
                      <a16:creationId xmlns:a16="http://schemas.microsoft.com/office/drawing/2014/main" id="{458C50F2-4868-46DB-90EA-7D1353AAF7C7}"/>
                    </a:ext>
                  </a:extLst>
                </p:cNvPr>
                <p:cNvPicPr/>
                <p:nvPr/>
              </p:nvPicPr>
              <p:blipFill>
                <a:blip r:embed="rId23"/>
                <a:stretch>
                  <a:fillRect/>
                </a:stretch>
              </p:blipFill>
              <p:spPr>
                <a:xfrm>
                  <a:off x="2461978" y="1020439"/>
                  <a:ext cx="146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Entrada de lápiz 12">
                  <a:extLst>
                    <a:ext uri="{FF2B5EF4-FFF2-40B4-BE49-F238E27FC236}">
                      <a16:creationId xmlns:a16="http://schemas.microsoft.com/office/drawing/2014/main" id="{B7490339-C71C-4DBD-8E39-49871B0FCF79}"/>
                    </a:ext>
                  </a:extLst>
                </p14:cNvPr>
                <p14:cNvContentPartPr/>
                <p14:nvPr/>
              </p14:nvContentPartPr>
              <p14:xfrm>
                <a:off x="2647378" y="1048159"/>
                <a:ext cx="40680" cy="75240"/>
              </p14:xfrm>
            </p:contentPart>
          </mc:Choice>
          <mc:Fallback xmlns="">
            <p:pic>
              <p:nvPicPr>
                <p:cNvPr id="13" name="Entrada de lápiz 12">
                  <a:extLst>
                    <a:ext uri="{FF2B5EF4-FFF2-40B4-BE49-F238E27FC236}">
                      <a16:creationId xmlns:a16="http://schemas.microsoft.com/office/drawing/2014/main" id="{B7490339-C71C-4DBD-8E39-49871B0FCF79}"/>
                    </a:ext>
                  </a:extLst>
                </p:cNvPr>
                <p:cNvPicPr/>
                <p:nvPr/>
              </p:nvPicPr>
              <p:blipFill>
                <a:blip r:embed="rId25"/>
                <a:stretch>
                  <a:fillRect/>
                </a:stretch>
              </p:blipFill>
              <p:spPr>
                <a:xfrm>
                  <a:off x="2638738" y="1039159"/>
                  <a:ext cx="58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Entrada de lápiz 13">
                  <a:extLst>
                    <a:ext uri="{FF2B5EF4-FFF2-40B4-BE49-F238E27FC236}">
                      <a16:creationId xmlns:a16="http://schemas.microsoft.com/office/drawing/2014/main" id="{84CF90F7-BC19-4840-A74C-218279A48D3A}"/>
                    </a:ext>
                  </a:extLst>
                </p14:cNvPr>
                <p14:cNvContentPartPr/>
                <p14:nvPr/>
              </p14:nvContentPartPr>
              <p14:xfrm>
                <a:off x="2603098" y="1040599"/>
                <a:ext cx="197280" cy="119520"/>
              </p14:xfrm>
            </p:contentPart>
          </mc:Choice>
          <mc:Fallback xmlns="">
            <p:pic>
              <p:nvPicPr>
                <p:cNvPr id="14" name="Entrada de lápiz 13">
                  <a:extLst>
                    <a:ext uri="{FF2B5EF4-FFF2-40B4-BE49-F238E27FC236}">
                      <a16:creationId xmlns:a16="http://schemas.microsoft.com/office/drawing/2014/main" id="{84CF90F7-BC19-4840-A74C-218279A48D3A}"/>
                    </a:ext>
                  </a:extLst>
                </p:cNvPr>
                <p:cNvPicPr/>
                <p:nvPr/>
              </p:nvPicPr>
              <p:blipFill>
                <a:blip r:embed="rId27"/>
                <a:stretch>
                  <a:fillRect/>
                </a:stretch>
              </p:blipFill>
              <p:spPr>
                <a:xfrm>
                  <a:off x="2594098" y="1031959"/>
                  <a:ext cx="214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Entrada de lápiz 14">
                  <a:extLst>
                    <a:ext uri="{FF2B5EF4-FFF2-40B4-BE49-F238E27FC236}">
                      <a16:creationId xmlns:a16="http://schemas.microsoft.com/office/drawing/2014/main" id="{A67D3F05-1317-4351-9C14-5CB1B0269D6C}"/>
                    </a:ext>
                  </a:extLst>
                </p14:cNvPr>
                <p14:cNvContentPartPr/>
                <p14:nvPr/>
              </p14:nvContentPartPr>
              <p14:xfrm>
                <a:off x="2825218" y="1044559"/>
                <a:ext cx="79560" cy="107280"/>
              </p14:xfrm>
            </p:contentPart>
          </mc:Choice>
          <mc:Fallback xmlns="">
            <p:pic>
              <p:nvPicPr>
                <p:cNvPr id="15" name="Entrada de lápiz 14">
                  <a:extLst>
                    <a:ext uri="{FF2B5EF4-FFF2-40B4-BE49-F238E27FC236}">
                      <a16:creationId xmlns:a16="http://schemas.microsoft.com/office/drawing/2014/main" id="{A67D3F05-1317-4351-9C14-5CB1B0269D6C}"/>
                    </a:ext>
                  </a:extLst>
                </p:cNvPr>
                <p:cNvPicPr/>
                <p:nvPr/>
              </p:nvPicPr>
              <p:blipFill>
                <a:blip r:embed="rId29"/>
                <a:stretch>
                  <a:fillRect/>
                </a:stretch>
              </p:blipFill>
              <p:spPr>
                <a:xfrm>
                  <a:off x="2816578" y="1035559"/>
                  <a:ext cx="97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Entrada de lápiz 15">
                  <a:extLst>
                    <a:ext uri="{FF2B5EF4-FFF2-40B4-BE49-F238E27FC236}">
                      <a16:creationId xmlns:a16="http://schemas.microsoft.com/office/drawing/2014/main" id="{28814138-AD1D-4B3D-8896-16E66DC8180C}"/>
                    </a:ext>
                  </a:extLst>
                </p14:cNvPr>
                <p14:cNvContentPartPr/>
                <p14:nvPr/>
              </p14:nvContentPartPr>
              <p14:xfrm>
                <a:off x="2970298" y="1142119"/>
                <a:ext cx="188640" cy="198360"/>
              </p14:xfrm>
            </p:contentPart>
          </mc:Choice>
          <mc:Fallback xmlns="">
            <p:pic>
              <p:nvPicPr>
                <p:cNvPr id="16" name="Entrada de lápiz 15">
                  <a:extLst>
                    <a:ext uri="{FF2B5EF4-FFF2-40B4-BE49-F238E27FC236}">
                      <a16:creationId xmlns:a16="http://schemas.microsoft.com/office/drawing/2014/main" id="{28814138-AD1D-4B3D-8896-16E66DC8180C}"/>
                    </a:ext>
                  </a:extLst>
                </p:cNvPr>
                <p:cNvPicPr/>
                <p:nvPr/>
              </p:nvPicPr>
              <p:blipFill>
                <a:blip r:embed="rId31"/>
                <a:stretch>
                  <a:fillRect/>
                </a:stretch>
              </p:blipFill>
              <p:spPr>
                <a:xfrm>
                  <a:off x="2961298" y="1133119"/>
                  <a:ext cx="206280" cy="216000"/>
                </a:xfrm>
                <a:prstGeom prst="rect">
                  <a:avLst/>
                </a:prstGeom>
              </p:spPr>
            </p:pic>
          </mc:Fallback>
        </mc:AlternateContent>
      </p:grpSp>
      <p:grpSp>
        <p:nvGrpSpPr>
          <p:cNvPr id="28" name="Grupo 27">
            <a:extLst>
              <a:ext uri="{FF2B5EF4-FFF2-40B4-BE49-F238E27FC236}">
                <a16:creationId xmlns:a16="http://schemas.microsoft.com/office/drawing/2014/main" id="{AEBCEAEF-C48F-45BD-AFA3-727077AEF3B6}"/>
              </a:ext>
            </a:extLst>
          </p:cNvPr>
          <p:cNvGrpSpPr/>
          <p:nvPr/>
        </p:nvGrpSpPr>
        <p:grpSpPr>
          <a:xfrm>
            <a:off x="3349006" y="231773"/>
            <a:ext cx="876960" cy="303840"/>
            <a:chOff x="3689938" y="911359"/>
            <a:chExt cx="876960" cy="303840"/>
          </a:xfrm>
        </p:grpSpPr>
        <mc:AlternateContent xmlns:mc="http://schemas.openxmlformats.org/markup-compatibility/2006" xmlns:p14="http://schemas.microsoft.com/office/powerpoint/2010/main">
          <mc:Choice Requires="p14">
            <p:contentPart p14:bwMode="auto" r:id="rId32">
              <p14:nvContentPartPr>
                <p14:cNvPr id="17" name="Entrada de lápiz 16">
                  <a:extLst>
                    <a:ext uri="{FF2B5EF4-FFF2-40B4-BE49-F238E27FC236}">
                      <a16:creationId xmlns:a16="http://schemas.microsoft.com/office/drawing/2014/main" id="{1746FF76-4ED2-4B4B-A193-E3CF791951DE}"/>
                    </a:ext>
                  </a:extLst>
                </p14:cNvPr>
                <p14:cNvContentPartPr/>
                <p14:nvPr/>
              </p14:nvContentPartPr>
              <p14:xfrm>
                <a:off x="3689938" y="911359"/>
                <a:ext cx="198000" cy="242640"/>
              </p14:xfrm>
            </p:contentPart>
          </mc:Choice>
          <mc:Fallback xmlns="">
            <p:pic>
              <p:nvPicPr>
                <p:cNvPr id="17" name="Entrada de lápiz 16">
                  <a:extLst>
                    <a:ext uri="{FF2B5EF4-FFF2-40B4-BE49-F238E27FC236}">
                      <a16:creationId xmlns:a16="http://schemas.microsoft.com/office/drawing/2014/main" id="{1746FF76-4ED2-4B4B-A193-E3CF791951DE}"/>
                    </a:ext>
                  </a:extLst>
                </p:cNvPr>
                <p:cNvPicPr/>
                <p:nvPr/>
              </p:nvPicPr>
              <p:blipFill>
                <a:blip r:embed="rId33"/>
                <a:stretch>
                  <a:fillRect/>
                </a:stretch>
              </p:blipFill>
              <p:spPr>
                <a:xfrm>
                  <a:off x="3680938" y="902359"/>
                  <a:ext cx="2156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Entrada de lápiz 17">
                  <a:extLst>
                    <a:ext uri="{FF2B5EF4-FFF2-40B4-BE49-F238E27FC236}">
                      <a16:creationId xmlns:a16="http://schemas.microsoft.com/office/drawing/2014/main" id="{94245C1F-7013-4B94-9321-18D88BB29C43}"/>
                    </a:ext>
                  </a:extLst>
                </p14:cNvPr>
                <p14:cNvContentPartPr/>
                <p14:nvPr/>
              </p14:nvContentPartPr>
              <p14:xfrm>
                <a:off x="3954178" y="1063999"/>
                <a:ext cx="128880" cy="116640"/>
              </p14:xfrm>
            </p:contentPart>
          </mc:Choice>
          <mc:Fallback xmlns="">
            <p:pic>
              <p:nvPicPr>
                <p:cNvPr id="18" name="Entrada de lápiz 17">
                  <a:extLst>
                    <a:ext uri="{FF2B5EF4-FFF2-40B4-BE49-F238E27FC236}">
                      <a16:creationId xmlns:a16="http://schemas.microsoft.com/office/drawing/2014/main" id="{94245C1F-7013-4B94-9321-18D88BB29C43}"/>
                    </a:ext>
                  </a:extLst>
                </p:cNvPr>
                <p:cNvPicPr/>
                <p:nvPr/>
              </p:nvPicPr>
              <p:blipFill>
                <a:blip r:embed="rId35"/>
                <a:stretch>
                  <a:fillRect/>
                </a:stretch>
              </p:blipFill>
              <p:spPr>
                <a:xfrm>
                  <a:off x="3945178" y="1055359"/>
                  <a:ext cx="146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Entrada de lápiz 18">
                  <a:extLst>
                    <a:ext uri="{FF2B5EF4-FFF2-40B4-BE49-F238E27FC236}">
                      <a16:creationId xmlns:a16="http://schemas.microsoft.com/office/drawing/2014/main" id="{E0C3EF9F-5CB6-4854-8D99-B6DBFA609B9E}"/>
                    </a:ext>
                  </a:extLst>
                </p14:cNvPr>
                <p14:cNvContentPartPr/>
                <p14:nvPr/>
              </p14:nvContentPartPr>
              <p14:xfrm>
                <a:off x="4098898" y="1097119"/>
                <a:ext cx="210600" cy="118080"/>
              </p14:xfrm>
            </p:contentPart>
          </mc:Choice>
          <mc:Fallback xmlns="">
            <p:pic>
              <p:nvPicPr>
                <p:cNvPr id="19" name="Entrada de lápiz 18">
                  <a:extLst>
                    <a:ext uri="{FF2B5EF4-FFF2-40B4-BE49-F238E27FC236}">
                      <a16:creationId xmlns:a16="http://schemas.microsoft.com/office/drawing/2014/main" id="{E0C3EF9F-5CB6-4854-8D99-B6DBFA609B9E}"/>
                    </a:ext>
                  </a:extLst>
                </p:cNvPr>
                <p:cNvPicPr/>
                <p:nvPr/>
              </p:nvPicPr>
              <p:blipFill>
                <a:blip r:embed="rId37"/>
                <a:stretch>
                  <a:fillRect/>
                </a:stretch>
              </p:blipFill>
              <p:spPr>
                <a:xfrm>
                  <a:off x="4090258" y="1088479"/>
                  <a:ext cx="2282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Entrada de lápiz 19">
                  <a:extLst>
                    <a:ext uri="{FF2B5EF4-FFF2-40B4-BE49-F238E27FC236}">
                      <a16:creationId xmlns:a16="http://schemas.microsoft.com/office/drawing/2014/main" id="{44DD6344-1EE7-4D7A-A628-529F9E71C894}"/>
                    </a:ext>
                  </a:extLst>
                </p14:cNvPr>
                <p14:cNvContentPartPr/>
                <p14:nvPr/>
              </p14:nvContentPartPr>
              <p14:xfrm>
                <a:off x="4445578" y="1076239"/>
                <a:ext cx="121320" cy="23400"/>
              </p14:xfrm>
            </p:contentPart>
          </mc:Choice>
          <mc:Fallback xmlns="">
            <p:pic>
              <p:nvPicPr>
                <p:cNvPr id="20" name="Entrada de lápiz 19">
                  <a:extLst>
                    <a:ext uri="{FF2B5EF4-FFF2-40B4-BE49-F238E27FC236}">
                      <a16:creationId xmlns:a16="http://schemas.microsoft.com/office/drawing/2014/main" id="{44DD6344-1EE7-4D7A-A628-529F9E71C894}"/>
                    </a:ext>
                  </a:extLst>
                </p:cNvPr>
                <p:cNvPicPr/>
                <p:nvPr/>
              </p:nvPicPr>
              <p:blipFill>
                <a:blip r:embed="rId39"/>
                <a:stretch>
                  <a:fillRect/>
                </a:stretch>
              </p:blipFill>
              <p:spPr>
                <a:xfrm>
                  <a:off x="4436578" y="1067239"/>
                  <a:ext cx="138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Entrada de lápiz 20">
                  <a:extLst>
                    <a:ext uri="{FF2B5EF4-FFF2-40B4-BE49-F238E27FC236}">
                      <a16:creationId xmlns:a16="http://schemas.microsoft.com/office/drawing/2014/main" id="{9C17389F-97D6-4AFE-B9DB-DAB27FD0A6AB}"/>
                    </a:ext>
                  </a:extLst>
                </p14:cNvPr>
                <p14:cNvContentPartPr/>
                <p14:nvPr/>
              </p14:nvContentPartPr>
              <p14:xfrm>
                <a:off x="4453858" y="1125559"/>
                <a:ext cx="103680" cy="26640"/>
              </p14:xfrm>
            </p:contentPart>
          </mc:Choice>
          <mc:Fallback xmlns="">
            <p:pic>
              <p:nvPicPr>
                <p:cNvPr id="21" name="Entrada de lápiz 20">
                  <a:extLst>
                    <a:ext uri="{FF2B5EF4-FFF2-40B4-BE49-F238E27FC236}">
                      <a16:creationId xmlns:a16="http://schemas.microsoft.com/office/drawing/2014/main" id="{9C17389F-97D6-4AFE-B9DB-DAB27FD0A6AB}"/>
                    </a:ext>
                  </a:extLst>
                </p:cNvPr>
                <p:cNvPicPr/>
                <p:nvPr/>
              </p:nvPicPr>
              <p:blipFill>
                <a:blip r:embed="rId41"/>
                <a:stretch>
                  <a:fillRect/>
                </a:stretch>
              </p:blipFill>
              <p:spPr>
                <a:xfrm>
                  <a:off x="4444858" y="1116559"/>
                  <a:ext cx="121320" cy="44280"/>
                </a:xfrm>
                <a:prstGeom prst="rect">
                  <a:avLst/>
                </a:prstGeom>
              </p:spPr>
            </p:pic>
          </mc:Fallback>
        </mc:AlternateContent>
      </p:grpSp>
      <p:grpSp>
        <p:nvGrpSpPr>
          <p:cNvPr id="27" name="Grupo 26">
            <a:extLst>
              <a:ext uri="{FF2B5EF4-FFF2-40B4-BE49-F238E27FC236}">
                <a16:creationId xmlns:a16="http://schemas.microsoft.com/office/drawing/2014/main" id="{7564F0A9-0AB2-4A3C-AF14-DE3E8220A772}"/>
              </a:ext>
            </a:extLst>
          </p:cNvPr>
          <p:cNvGrpSpPr/>
          <p:nvPr/>
        </p:nvGrpSpPr>
        <p:grpSpPr>
          <a:xfrm>
            <a:off x="4525846" y="242933"/>
            <a:ext cx="1134720" cy="283320"/>
            <a:chOff x="4866778" y="922519"/>
            <a:chExt cx="1134720" cy="283320"/>
          </a:xfrm>
        </p:grpSpPr>
        <mc:AlternateContent xmlns:mc="http://schemas.openxmlformats.org/markup-compatibility/2006" xmlns:p14="http://schemas.microsoft.com/office/powerpoint/2010/main">
          <mc:Choice Requires="p14">
            <p:contentPart p14:bwMode="auto" r:id="rId42">
              <p14:nvContentPartPr>
                <p14:cNvPr id="22" name="Entrada de lápiz 21">
                  <a:extLst>
                    <a:ext uri="{FF2B5EF4-FFF2-40B4-BE49-F238E27FC236}">
                      <a16:creationId xmlns:a16="http://schemas.microsoft.com/office/drawing/2014/main" id="{59224942-F5D6-49B4-884F-D2CFAD69EE0A}"/>
                    </a:ext>
                  </a:extLst>
                </p14:cNvPr>
                <p14:cNvContentPartPr/>
                <p14:nvPr/>
              </p14:nvContentPartPr>
              <p14:xfrm>
                <a:off x="4866778" y="967519"/>
                <a:ext cx="203760" cy="184680"/>
              </p14:xfrm>
            </p:contentPart>
          </mc:Choice>
          <mc:Fallback xmlns="">
            <p:pic>
              <p:nvPicPr>
                <p:cNvPr id="22" name="Entrada de lápiz 21">
                  <a:extLst>
                    <a:ext uri="{FF2B5EF4-FFF2-40B4-BE49-F238E27FC236}">
                      <a16:creationId xmlns:a16="http://schemas.microsoft.com/office/drawing/2014/main" id="{59224942-F5D6-49B4-884F-D2CFAD69EE0A}"/>
                    </a:ext>
                  </a:extLst>
                </p:cNvPr>
                <p:cNvPicPr/>
                <p:nvPr/>
              </p:nvPicPr>
              <p:blipFill>
                <a:blip r:embed="rId43"/>
                <a:stretch>
                  <a:fillRect/>
                </a:stretch>
              </p:blipFill>
              <p:spPr>
                <a:xfrm>
                  <a:off x="4857778" y="958879"/>
                  <a:ext cx="2214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Entrada de lápiz 22">
                  <a:extLst>
                    <a:ext uri="{FF2B5EF4-FFF2-40B4-BE49-F238E27FC236}">
                      <a16:creationId xmlns:a16="http://schemas.microsoft.com/office/drawing/2014/main" id="{B1D21551-E2B5-464D-8B6B-A1D123A88D06}"/>
                    </a:ext>
                  </a:extLst>
                </p14:cNvPr>
                <p14:cNvContentPartPr/>
                <p14:nvPr/>
              </p14:nvContentPartPr>
              <p14:xfrm>
                <a:off x="5090338" y="1102519"/>
                <a:ext cx="147240" cy="75600"/>
              </p14:xfrm>
            </p:contentPart>
          </mc:Choice>
          <mc:Fallback xmlns="">
            <p:pic>
              <p:nvPicPr>
                <p:cNvPr id="23" name="Entrada de lápiz 22">
                  <a:extLst>
                    <a:ext uri="{FF2B5EF4-FFF2-40B4-BE49-F238E27FC236}">
                      <a16:creationId xmlns:a16="http://schemas.microsoft.com/office/drawing/2014/main" id="{B1D21551-E2B5-464D-8B6B-A1D123A88D06}"/>
                    </a:ext>
                  </a:extLst>
                </p:cNvPr>
                <p:cNvPicPr/>
                <p:nvPr/>
              </p:nvPicPr>
              <p:blipFill>
                <a:blip r:embed="rId45"/>
                <a:stretch>
                  <a:fillRect/>
                </a:stretch>
              </p:blipFill>
              <p:spPr>
                <a:xfrm>
                  <a:off x="5081698" y="1093879"/>
                  <a:ext cx="1648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Entrada de lápiz 23">
                  <a:extLst>
                    <a:ext uri="{FF2B5EF4-FFF2-40B4-BE49-F238E27FC236}">
                      <a16:creationId xmlns:a16="http://schemas.microsoft.com/office/drawing/2014/main" id="{4BED5BBF-4D22-4C07-AC0E-BD067F96675C}"/>
                    </a:ext>
                  </a:extLst>
                </p14:cNvPr>
                <p14:cNvContentPartPr/>
                <p14:nvPr/>
              </p14:nvContentPartPr>
              <p14:xfrm>
                <a:off x="5367898" y="1121239"/>
                <a:ext cx="29160" cy="26640"/>
              </p14:xfrm>
            </p:contentPart>
          </mc:Choice>
          <mc:Fallback xmlns="">
            <p:pic>
              <p:nvPicPr>
                <p:cNvPr id="24" name="Entrada de lápiz 23">
                  <a:extLst>
                    <a:ext uri="{FF2B5EF4-FFF2-40B4-BE49-F238E27FC236}">
                      <a16:creationId xmlns:a16="http://schemas.microsoft.com/office/drawing/2014/main" id="{4BED5BBF-4D22-4C07-AC0E-BD067F96675C}"/>
                    </a:ext>
                  </a:extLst>
                </p:cNvPr>
                <p:cNvPicPr/>
                <p:nvPr/>
              </p:nvPicPr>
              <p:blipFill>
                <a:blip r:embed="rId47"/>
                <a:stretch>
                  <a:fillRect/>
                </a:stretch>
              </p:blipFill>
              <p:spPr>
                <a:xfrm>
                  <a:off x="5359258" y="1112599"/>
                  <a:ext cx="46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Entrada de lápiz 24">
                  <a:extLst>
                    <a:ext uri="{FF2B5EF4-FFF2-40B4-BE49-F238E27FC236}">
                      <a16:creationId xmlns:a16="http://schemas.microsoft.com/office/drawing/2014/main" id="{87707B85-3F35-4AB9-BFAD-EA796AE47FB5}"/>
                    </a:ext>
                  </a:extLst>
                </p14:cNvPr>
                <p14:cNvContentPartPr/>
                <p14:nvPr/>
              </p14:nvContentPartPr>
              <p14:xfrm>
                <a:off x="5545378" y="922519"/>
                <a:ext cx="213120" cy="204120"/>
              </p14:xfrm>
            </p:contentPart>
          </mc:Choice>
          <mc:Fallback xmlns="">
            <p:pic>
              <p:nvPicPr>
                <p:cNvPr id="25" name="Entrada de lápiz 24">
                  <a:extLst>
                    <a:ext uri="{FF2B5EF4-FFF2-40B4-BE49-F238E27FC236}">
                      <a16:creationId xmlns:a16="http://schemas.microsoft.com/office/drawing/2014/main" id="{87707B85-3F35-4AB9-BFAD-EA796AE47FB5}"/>
                    </a:ext>
                  </a:extLst>
                </p:cNvPr>
                <p:cNvPicPr/>
                <p:nvPr/>
              </p:nvPicPr>
              <p:blipFill>
                <a:blip r:embed="rId49"/>
                <a:stretch>
                  <a:fillRect/>
                </a:stretch>
              </p:blipFill>
              <p:spPr>
                <a:xfrm>
                  <a:off x="5536378" y="913879"/>
                  <a:ext cx="230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Entrada de lápiz 25">
                  <a:extLst>
                    <a:ext uri="{FF2B5EF4-FFF2-40B4-BE49-F238E27FC236}">
                      <a16:creationId xmlns:a16="http://schemas.microsoft.com/office/drawing/2014/main" id="{DB277323-0D4F-4CF9-B95F-5B68C9AAA318}"/>
                    </a:ext>
                  </a:extLst>
                </p14:cNvPr>
                <p14:cNvContentPartPr/>
                <p14:nvPr/>
              </p14:nvContentPartPr>
              <p14:xfrm>
                <a:off x="5832298" y="1082359"/>
                <a:ext cx="169200" cy="123480"/>
              </p14:xfrm>
            </p:contentPart>
          </mc:Choice>
          <mc:Fallback xmlns="">
            <p:pic>
              <p:nvPicPr>
                <p:cNvPr id="26" name="Entrada de lápiz 25">
                  <a:extLst>
                    <a:ext uri="{FF2B5EF4-FFF2-40B4-BE49-F238E27FC236}">
                      <a16:creationId xmlns:a16="http://schemas.microsoft.com/office/drawing/2014/main" id="{DB277323-0D4F-4CF9-B95F-5B68C9AAA318}"/>
                    </a:ext>
                  </a:extLst>
                </p:cNvPr>
                <p:cNvPicPr/>
                <p:nvPr/>
              </p:nvPicPr>
              <p:blipFill>
                <a:blip r:embed="rId51"/>
                <a:stretch>
                  <a:fillRect/>
                </a:stretch>
              </p:blipFill>
              <p:spPr>
                <a:xfrm>
                  <a:off x="5823658" y="1073359"/>
                  <a:ext cx="186840" cy="141120"/>
                </a:xfrm>
                <a:prstGeom prst="rect">
                  <a:avLst/>
                </a:prstGeom>
              </p:spPr>
            </p:pic>
          </mc:Fallback>
        </mc:AlternateContent>
      </p:grpSp>
      <p:grpSp>
        <p:nvGrpSpPr>
          <p:cNvPr id="38" name="Grupo 37">
            <a:extLst>
              <a:ext uri="{FF2B5EF4-FFF2-40B4-BE49-F238E27FC236}">
                <a16:creationId xmlns:a16="http://schemas.microsoft.com/office/drawing/2014/main" id="{1E9DF366-1E02-44A9-A330-73EAB121735B}"/>
              </a:ext>
            </a:extLst>
          </p:cNvPr>
          <p:cNvGrpSpPr/>
          <p:nvPr/>
        </p:nvGrpSpPr>
        <p:grpSpPr>
          <a:xfrm>
            <a:off x="5992846" y="191813"/>
            <a:ext cx="1002600" cy="300240"/>
            <a:chOff x="6333778" y="871399"/>
            <a:chExt cx="1002600" cy="300240"/>
          </a:xfrm>
        </p:grpSpPr>
        <mc:AlternateContent xmlns:mc="http://schemas.openxmlformats.org/markup-compatibility/2006" xmlns:p14="http://schemas.microsoft.com/office/powerpoint/2010/main">
          <mc:Choice Requires="p14">
            <p:contentPart p14:bwMode="auto" r:id="rId52">
              <p14:nvContentPartPr>
                <p14:cNvPr id="32" name="Entrada de lápiz 31">
                  <a:extLst>
                    <a:ext uri="{FF2B5EF4-FFF2-40B4-BE49-F238E27FC236}">
                      <a16:creationId xmlns:a16="http://schemas.microsoft.com/office/drawing/2014/main" id="{9D1D0C06-474A-4C05-A207-4DC4B183BA53}"/>
                    </a:ext>
                  </a:extLst>
                </p14:cNvPr>
                <p14:cNvContentPartPr/>
                <p14:nvPr/>
              </p14:nvContentPartPr>
              <p14:xfrm>
                <a:off x="6405778" y="1004959"/>
                <a:ext cx="16560" cy="93240"/>
              </p14:xfrm>
            </p:contentPart>
          </mc:Choice>
          <mc:Fallback xmlns="">
            <p:pic>
              <p:nvPicPr>
                <p:cNvPr id="32" name="Entrada de lápiz 31">
                  <a:extLst>
                    <a:ext uri="{FF2B5EF4-FFF2-40B4-BE49-F238E27FC236}">
                      <a16:creationId xmlns:a16="http://schemas.microsoft.com/office/drawing/2014/main" id="{9D1D0C06-474A-4C05-A207-4DC4B183BA53}"/>
                    </a:ext>
                  </a:extLst>
                </p:cNvPr>
                <p:cNvPicPr/>
                <p:nvPr/>
              </p:nvPicPr>
              <p:blipFill>
                <a:blip r:embed="rId53"/>
                <a:stretch>
                  <a:fillRect/>
                </a:stretch>
              </p:blipFill>
              <p:spPr>
                <a:xfrm>
                  <a:off x="6396778" y="996319"/>
                  <a:ext cx="3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Entrada de lápiz 32">
                  <a:extLst>
                    <a:ext uri="{FF2B5EF4-FFF2-40B4-BE49-F238E27FC236}">
                      <a16:creationId xmlns:a16="http://schemas.microsoft.com/office/drawing/2014/main" id="{84BA92FC-DB3F-4D1C-8453-62D7C4509033}"/>
                    </a:ext>
                  </a:extLst>
                </p14:cNvPr>
                <p14:cNvContentPartPr/>
                <p14:nvPr/>
              </p14:nvContentPartPr>
              <p14:xfrm>
                <a:off x="6333778" y="1086319"/>
                <a:ext cx="152280" cy="12240"/>
              </p14:xfrm>
            </p:contentPart>
          </mc:Choice>
          <mc:Fallback xmlns="">
            <p:pic>
              <p:nvPicPr>
                <p:cNvPr id="33" name="Entrada de lápiz 32">
                  <a:extLst>
                    <a:ext uri="{FF2B5EF4-FFF2-40B4-BE49-F238E27FC236}">
                      <a16:creationId xmlns:a16="http://schemas.microsoft.com/office/drawing/2014/main" id="{84BA92FC-DB3F-4D1C-8453-62D7C4509033}"/>
                    </a:ext>
                  </a:extLst>
                </p:cNvPr>
                <p:cNvPicPr/>
                <p:nvPr/>
              </p:nvPicPr>
              <p:blipFill>
                <a:blip r:embed="rId55"/>
                <a:stretch>
                  <a:fillRect/>
                </a:stretch>
              </p:blipFill>
              <p:spPr>
                <a:xfrm>
                  <a:off x="6324778" y="1077319"/>
                  <a:ext cx="169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Entrada de lápiz 33">
                  <a:extLst>
                    <a:ext uri="{FF2B5EF4-FFF2-40B4-BE49-F238E27FC236}">
                      <a16:creationId xmlns:a16="http://schemas.microsoft.com/office/drawing/2014/main" id="{17FC7B6B-FBC0-4C29-8974-78ED2388284C}"/>
                    </a:ext>
                  </a:extLst>
                </p14:cNvPr>
                <p14:cNvContentPartPr/>
                <p14:nvPr/>
              </p14:nvContentPartPr>
              <p14:xfrm>
                <a:off x="6594778" y="871399"/>
                <a:ext cx="262800" cy="221040"/>
              </p14:xfrm>
            </p:contentPart>
          </mc:Choice>
          <mc:Fallback xmlns="">
            <p:pic>
              <p:nvPicPr>
                <p:cNvPr id="34" name="Entrada de lápiz 33">
                  <a:extLst>
                    <a:ext uri="{FF2B5EF4-FFF2-40B4-BE49-F238E27FC236}">
                      <a16:creationId xmlns:a16="http://schemas.microsoft.com/office/drawing/2014/main" id="{17FC7B6B-FBC0-4C29-8974-78ED2388284C}"/>
                    </a:ext>
                  </a:extLst>
                </p:cNvPr>
                <p:cNvPicPr/>
                <p:nvPr/>
              </p:nvPicPr>
              <p:blipFill>
                <a:blip r:embed="rId57"/>
                <a:stretch>
                  <a:fillRect/>
                </a:stretch>
              </p:blipFill>
              <p:spPr>
                <a:xfrm>
                  <a:off x="6585778" y="862759"/>
                  <a:ext cx="280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Entrada de lápiz 34">
                  <a:extLst>
                    <a:ext uri="{FF2B5EF4-FFF2-40B4-BE49-F238E27FC236}">
                      <a16:creationId xmlns:a16="http://schemas.microsoft.com/office/drawing/2014/main" id="{A9C93024-5D2F-4BDA-96AF-0611C85FE1D0}"/>
                    </a:ext>
                  </a:extLst>
                </p14:cNvPr>
                <p14:cNvContentPartPr/>
                <p14:nvPr/>
              </p14:nvContentPartPr>
              <p14:xfrm>
                <a:off x="6923818" y="1015399"/>
                <a:ext cx="131040" cy="113040"/>
              </p14:xfrm>
            </p:contentPart>
          </mc:Choice>
          <mc:Fallback xmlns="">
            <p:pic>
              <p:nvPicPr>
                <p:cNvPr id="35" name="Entrada de lápiz 34">
                  <a:extLst>
                    <a:ext uri="{FF2B5EF4-FFF2-40B4-BE49-F238E27FC236}">
                      <a16:creationId xmlns:a16="http://schemas.microsoft.com/office/drawing/2014/main" id="{A9C93024-5D2F-4BDA-96AF-0611C85FE1D0}"/>
                    </a:ext>
                  </a:extLst>
                </p:cNvPr>
                <p:cNvPicPr/>
                <p:nvPr/>
              </p:nvPicPr>
              <p:blipFill>
                <a:blip r:embed="rId59"/>
                <a:stretch>
                  <a:fillRect/>
                </a:stretch>
              </p:blipFill>
              <p:spPr>
                <a:xfrm>
                  <a:off x="6915178" y="1006399"/>
                  <a:ext cx="148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Entrada de lápiz 35">
                  <a:extLst>
                    <a:ext uri="{FF2B5EF4-FFF2-40B4-BE49-F238E27FC236}">
                      <a16:creationId xmlns:a16="http://schemas.microsoft.com/office/drawing/2014/main" id="{47DE429C-685A-4AFB-9CAD-28907D0CD38E}"/>
                    </a:ext>
                  </a:extLst>
                </p14:cNvPr>
                <p14:cNvContentPartPr/>
                <p14:nvPr/>
              </p14:nvContentPartPr>
              <p14:xfrm>
                <a:off x="7135498" y="1048519"/>
                <a:ext cx="172800" cy="123120"/>
              </p14:xfrm>
            </p:contentPart>
          </mc:Choice>
          <mc:Fallback xmlns="">
            <p:pic>
              <p:nvPicPr>
                <p:cNvPr id="36" name="Entrada de lápiz 35">
                  <a:extLst>
                    <a:ext uri="{FF2B5EF4-FFF2-40B4-BE49-F238E27FC236}">
                      <a16:creationId xmlns:a16="http://schemas.microsoft.com/office/drawing/2014/main" id="{47DE429C-685A-4AFB-9CAD-28907D0CD38E}"/>
                    </a:ext>
                  </a:extLst>
                </p:cNvPr>
                <p:cNvPicPr/>
                <p:nvPr/>
              </p:nvPicPr>
              <p:blipFill>
                <a:blip r:embed="rId61"/>
                <a:stretch>
                  <a:fillRect/>
                </a:stretch>
              </p:blipFill>
              <p:spPr>
                <a:xfrm>
                  <a:off x="7126498" y="1039879"/>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Entrada de lápiz 36">
                  <a:extLst>
                    <a:ext uri="{FF2B5EF4-FFF2-40B4-BE49-F238E27FC236}">
                      <a16:creationId xmlns:a16="http://schemas.microsoft.com/office/drawing/2014/main" id="{6550C989-4C89-4558-97F3-1F4885DAC890}"/>
                    </a:ext>
                  </a:extLst>
                </p14:cNvPr>
                <p14:cNvContentPartPr/>
                <p14:nvPr/>
              </p14:nvContentPartPr>
              <p14:xfrm>
                <a:off x="7145938" y="1043479"/>
                <a:ext cx="190440" cy="65880"/>
              </p14:xfrm>
            </p:contentPart>
          </mc:Choice>
          <mc:Fallback xmlns="">
            <p:pic>
              <p:nvPicPr>
                <p:cNvPr id="37" name="Entrada de lápiz 36">
                  <a:extLst>
                    <a:ext uri="{FF2B5EF4-FFF2-40B4-BE49-F238E27FC236}">
                      <a16:creationId xmlns:a16="http://schemas.microsoft.com/office/drawing/2014/main" id="{6550C989-4C89-4558-97F3-1F4885DAC890}"/>
                    </a:ext>
                  </a:extLst>
                </p:cNvPr>
                <p:cNvPicPr/>
                <p:nvPr/>
              </p:nvPicPr>
              <p:blipFill>
                <a:blip r:embed="rId63"/>
                <a:stretch>
                  <a:fillRect/>
                </a:stretch>
              </p:blipFill>
              <p:spPr>
                <a:xfrm>
                  <a:off x="7137298" y="1034839"/>
                  <a:ext cx="208080" cy="83520"/>
                </a:xfrm>
                <a:prstGeom prst="rect">
                  <a:avLst/>
                </a:prstGeom>
              </p:spPr>
            </p:pic>
          </mc:Fallback>
        </mc:AlternateContent>
      </p:grpSp>
      <p:grpSp>
        <p:nvGrpSpPr>
          <p:cNvPr id="119" name="Grupo 118">
            <a:extLst>
              <a:ext uri="{FF2B5EF4-FFF2-40B4-BE49-F238E27FC236}">
                <a16:creationId xmlns:a16="http://schemas.microsoft.com/office/drawing/2014/main" id="{872D01C1-AAF7-4C6A-82F7-74CBDABF3EF9}"/>
              </a:ext>
            </a:extLst>
          </p:cNvPr>
          <p:cNvGrpSpPr/>
          <p:nvPr/>
        </p:nvGrpSpPr>
        <p:grpSpPr>
          <a:xfrm>
            <a:off x="3720358" y="1419139"/>
            <a:ext cx="5037480" cy="1353240"/>
            <a:chOff x="3754018" y="1443079"/>
            <a:chExt cx="5037480" cy="1353240"/>
          </a:xfrm>
        </p:grpSpPr>
        <mc:AlternateContent xmlns:mc="http://schemas.openxmlformats.org/markup-compatibility/2006" xmlns:p14="http://schemas.microsoft.com/office/powerpoint/2010/main">
          <mc:Choice Requires="p14">
            <p:contentPart p14:bwMode="auto" r:id="rId64">
              <p14:nvContentPartPr>
                <p14:cNvPr id="95" name="Entrada de lápiz 94">
                  <a:extLst>
                    <a:ext uri="{FF2B5EF4-FFF2-40B4-BE49-F238E27FC236}">
                      <a16:creationId xmlns:a16="http://schemas.microsoft.com/office/drawing/2014/main" id="{C5DC8EC4-2B11-4CCF-A1F2-32AB795CADDF}"/>
                    </a:ext>
                  </a:extLst>
                </p14:cNvPr>
                <p14:cNvContentPartPr/>
                <p14:nvPr/>
              </p14:nvContentPartPr>
              <p14:xfrm>
                <a:off x="3817738" y="1443079"/>
                <a:ext cx="3763080" cy="135000"/>
              </p14:xfrm>
            </p:contentPart>
          </mc:Choice>
          <mc:Fallback xmlns="">
            <p:pic>
              <p:nvPicPr>
                <p:cNvPr id="95" name="Entrada de lápiz 94">
                  <a:extLst>
                    <a:ext uri="{FF2B5EF4-FFF2-40B4-BE49-F238E27FC236}">
                      <a16:creationId xmlns:a16="http://schemas.microsoft.com/office/drawing/2014/main" id="{C5DC8EC4-2B11-4CCF-A1F2-32AB795CADDF}"/>
                    </a:ext>
                  </a:extLst>
                </p:cNvPr>
                <p:cNvPicPr/>
                <p:nvPr/>
              </p:nvPicPr>
              <p:blipFill>
                <a:blip r:embed="rId65"/>
                <a:stretch>
                  <a:fillRect/>
                </a:stretch>
              </p:blipFill>
              <p:spPr>
                <a:xfrm>
                  <a:off x="3808738" y="1434439"/>
                  <a:ext cx="3780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6" name="Entrada de lápiz 95">
                  <a:extLst>
                    <a:ext uri="{FF2B5EF4-FFF2-40B4-BE49-F238E27FC236}">
                      <a16:creationId xmlns:a16="http://schemas.microsoft.com/office/drawing/2014/main" id="{DA7B24D1-3442-4BB7-852E-85AC0EEC0E2C}"/>
                    </a:ext>
                  </a:extLst>
                </p14:cNvPr>
                <p14:cNvContentPartPr/>
                <p14:nvPr/>
              </p14:nvContentPartPr>
              <p14:xfrm>
                <a:off x="3754018" y="1556839"/>
                <a:ext cx="3719520" cy="1239480"/>
              </p14:xfrm>
            </p:contentPart>
          </mc:Choice>
          <mc:Fallback xmlns="">
            <p:pic>
              <p:nvPicPr>
                <p:cNvPr id="96" name="Entrada de lápiz 95">
                  <a:extLst>
                    <a:ext uri="{FF2B5EF4-FFF2-40B4-BE49-F238E27FC236}">
                      <a16:creationId xmlns:a16="http://schemas.microsoft.com/office/drawing/2014/main" id="{DA7B24D1-3442-4BB7-852E-85AC0EEC0E2C}"/>
                    </a:ext>
                  </a:extLst>
                </p:cNvPr>
                <p:cNvPicPr/>
                <p:nvPr/>
              </p:nvPicPr>
              <p:blipFill>
                <a:blip r:embed="rId67"/>
                <a:stretch>
                  <a:fillRect/>
                </a:stretch>
              </p:blipFill>
              <p:spPr>
                <a:xfrm>
                  <a:off x="3745018" y="1548199"/>
                  <a:ext cx="3737160" cy="1257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7" name="Entrada de lápiz 96">
                  <a:extLst>
                    <a:ext uri="{FF2B5EF4-FFF2-40B4-BE49-F238E27FC236}">
                      <a16:creationId xmlns:a16="http://schemas.microsoft.com/office/drawing/2014/main" id="{48DFAB29-1871-4397-A277-80551EC09E60}"/>
                    </a:ext>
                  </a:extLst>
                </p14:cNvPr>
                <p14:cNvContentPartPr/>
                <p14:nvPr/>
              </p14:nvContentPartPr>
              <p14:xfrm>
                <a:off x="7399018" y="1476919"/>
                <a:ext cx="164880" cy="1180800"/>
              </p14:xfrm>
            </p:contentPart>
          </mc:Choice>
          <mc:Fallback xmlns="">
            <p:pic>
              <p:nvPicPr>
                <p:cNvPr id="97" name="Entrada de lápiz 96">
                  <a:extLst>
                    <a:ext uri="{FF2B5EF4-FFF2-40B4-BE49-F238E27FC236}">
                      <a16:creationId xmlns:a16="http://schemas.microsoft.com/office/drawing/2014/main" id="{48DFAB29-1871-4397-A277-80551EC09E60}"/>
                    </a:ext>
                  </a:extLst>
                </p:cNvPr>
                <p:cNvPicPr/>
                <p:nvPr/>
              </p:nvPicPr>
              <p:blipFill>
                <a:blip r:embed="rId69"/>
                <a:stretch>
                  <a:fillRect/>
                </a:stretch>
              </p:blipFill>
              <p:spPr>
                <a:xfrm>
                  <a:off x="7390378" y="1468279"/>
                  <a:ext cx="182520" cy="1198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9" name="Entrada de lápiz 98">
                  <a:extLst>
                    <a:ext uri="{FF2B5EF4-FFF2-40B4-BE49-F238E27FC236}">
                      <a16:creationId xmlns:a16="http://schemas.microsoft.com/office/drawing/2014/main" id="{0CFDF1FB-3340-41D4-A9B6-A0632C3D1F32}"/>
                    </a:ext>
                  </a:extLst>
                </p14:cNvPr>
                <p14:cNvContentPartPr/>
                <p14:nvPr/>
              </p14:nvContentPartPr>
              <p14:xfrm>
                <a:off x="7687738" y="1621279"/>
                <a:ext cx="131040" cy="208800"/>
              </p14:xfrm>
            </p:contentPart>
          </mc:Choice>
          <mc:Fallback xmlns="">
            <p:pic>
              <p:nvPicPr>
                <p:cNvPr id="99" name="Entrada de lápiz 98">
                  <a:extLst>
                    <a:ext uri="{FF2B5EF4-FFF2-40B4-BE49-F238E27FC236}">
                      <a16:creationId xmlns:a16="http://schemas.microsoft.com/office/drawing/2014/main" id="{0CFDF1FB-3340-41D4-A9B6-A0632C3D1F32}"/>
                    </a:ext>
                  </a:extLst>
                </p:cNvPr>
                <p:cNvPicPr/>
                <p:nvPr/>
              </p:nvPicPr>
              <p:blipFill>
                <a:blip r:embed="rId71"/>
                <a:stretch>
                  <a:fillRect/>
                </a:stretch>
              </p:blipFill>
              <p:spPr>
                <a:xfrm>
                  <a:off x="7679098" y="1612279"/>
                  <a:ext cx="148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0" name="Entrada de lápiz 99">
                  <a:extLst>
                    <a:ext uri="{FF2B5EF4-FFF2-40B4-BE49-F238E27FC236}">
                      <a16:creationId xmlns:a16="http://schemas.microsoft.com/office/drawing/2014/main" id="{7C9F54F5-8AF1-4880-B959-DBA7FBEA013B}"/>
                    </a:ext>
                  </a:extLst>
                </p14:cNvPr>
                <p14:cNvContentPartPr/>
                <p14:nvPr/>
              </p14:nvContentPartPr>
              <p14:xfrm>
                <a:off x="7877818" y="1710199"/>
                <a:ext cx="118800" cy="124560"/>
              </p14:xfrm>
            </p:contentPart>
          </mc:Choice>
          <mc:Fallback xmlns="">
            <p:pic>
              <p:nvPicPr>
                <p:cNvPr id="100" name="Entrada de lápiz 99">
                  <a:extLst>
                    <a:ext uri="{FF2B5EF4-FFF2-40B4-BE49-F238E27FC236}">
                      <a16:creationId xmlns:a16="http://schemas.microsoft.com/office/drawing/2014/main" id="{7C9F54F5-8AF1-4880-B959-DBA7FBEA013B}"/>
                    </a:ext>
                  </a:extLst>
                </p:cNvPr>
                <p:cNvPicPr/>
                <p:nvPr/>
              </p:nvPicPr>
              <p:blipFill>
                <a:blip r:embed="rId73"/>
                <a:stretch>
                  <a:fillRect/>
                </a:stretch>
              </p:blipFill>
              <p:spPr>
                <a:xfrm>
                  <a:off x="7868818" y="1701559"/>
                  <a:ext cx="136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1" name="Entrada de lápiz 100">
                  <a:extLst>
                    <a:ext uri="{FF2B5EF4-FFF2-40B4-BE49-F238E27FC236}">
                      <a16:creationId xmlns:a16="http://schemas.microsoft.com/office/drawing/2014/main" id="{18F6F8D6-E115-455F-A4E7-F57A1CBB7A9E}"/>
                    </a:ext>
                  </a:extLst>
                </p14:cNvPr>
                <p14:cNvContentPartPr/>
                <p14:nvPr/>
              </p14:nvContentPartPr>
              <p14:xfrm>
                <a:off x="7883578" y="1759159"/>
                <a:ext cx="62280" cy="25560"/>
              </p14:xfrm>
            </p:contentPart>
          </mc:Choice>
          <mc:Fallback xmlns="">
            <p:pic>
              <p:nvPicPr>
                <p:cNvPr id="101" name="Entrada de lápiz 100">
                  <a:extLst>
                    <a:ext uri="{FF2B5EF4-FFF2-40B4-BE49-F238E27FC236}">
                      <a16:creationId xmlns:a16="http://schemas.microsoft.com/office/drawing/2014/main" id="{18F6F8D6-E115-455F-A4E7-F57A1CBB7A9E}"/>
                    </a:ext>
                  </a:extLst>
                </p:cNvPr>
                <p:cNvPicPr/>
                <p:nvPr/>
              </p:nvPicPr>
              <p:blipFill>
                <a:blip r:embed="rId75"/>
                <a:stretch>
                  <a:fillRect/>
                </a:stretch>
              </p:blipFill>
              <p:spPr>
                <a:xfrm>
                  <a:off x="7874938" y="1750519"/>
                  <a:ext cx="79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2" name="Entrada de lápiz 101">
                  <a:extLst>
                    <a:ext uri="{FF2B5EF4-FFF2-40B4-BE49-F238E27FC236}">
                      <a16:creationId xmlns:a16="http://schemas.microsoft.com/office/drawing/2014/main" id="{126A0E63-7D7A-40E6-93B4-BB730AE451BA}"/>
                    </a:ext>
                  </a:extLst>
                </p14:cNvPr>
                <p14:cNvContentPartPr/>
                <p14:nvPr/>
              </p14:nvContentPartPr>
              <p14:xfrm>
                <a:off x="7839298" y="1665919"/>
                <a:ext cx="188280" cy="81720"/>
              </p14:xfrm>
            </p:contentPart>
          </mc:Choice>
          <mc:Fallback xmlns="">
            <p:pic>
              <p:nvPicPr>
                <p:cNvPr id="102" name="Entrada de lápiz 101">
                  <a:extLst>
                    <a:ext uri="{FF2B5EF4-FFF2-40B4-BE49-F238E27FC236}">
                      <a16:creationId xmlns:a16="http://schemas.microsoft.com/office/drawing/2014/main" id="{126A0E63-7D7A-40E6-93B4-BB730AE451BA}"/>
                    </a:ext>
                  </a:extLst>
                </p:cNvPr>
                <p:cNvPicPr/>
                <p:nvPr/>
              </p:nvPicPr>
              <p:blipFill>
                <a:blip r:embed="rId77"/>
                <a:stretch>
                  <a:fillRect/>
                </a:stretch>
              </p:blipFill>
              <p:spPr>
                <a:xfrm>
                  <a:off x="7830658" y="1656919"/>
                  <a:ext cx="205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3" name="Entrada de lápiz 102">
                  <a:extLst>
                    <a:ext uri="{FF2B5EF4-FFF2-40B4-BE49-F238E27FC236}">
                      <a16:creationId xmlns:a16="http://schemas.microsoft.com/office/drawing/2014/main" id="{19255533-44D1-4519-B4AC-C09B42D704D0}"/>
                    </a:ext>
                  </a:extLst>
                </p14:cNvPr>
                <p14:cNvContentPartPr/>
                <p14:nvPr/>
              </p14:nvContentPartPr>
              <p14:xfrm>
                <a:off x="8037298" y="1662679"/>
                <a:ext cx="239040" cy="125640"/>
              </p14:xfrm>
            </p:contentPart>
          </mc:Choice>
          <mc:Fallback xmlns="">
            <p:pic>
              <p:nvPicPr>
                <p:cNvPr id="103" name="Entrada de lápiz 102">
                  <a:extLst>
                    <a:ext uri="{FF2B5EF4-FFF2-40B4-BE49-F238E27FC236}">
                      <a16:creationId xmlns:a16="http://schemas.microsoft.com/office/drawing/2014/main" id="{19255533-44D1-4519-B4AC-C09B42D704D0}"/>
                    </a:ext>
                  </a:extLst>
                </p:cNvPr>
                <p:cNvPicPr/>
                <p:nvPr/>
              </p:nvPicPr>
              <p:blipFill>
                <a:blip r:embed="rId79"/>
                <a:stretch>
                  <a:fillRect/>
                </a:stretch>
              </p:blipFill>
              <p:spPr>
                <a:xfrm>
                  <a:off x="8028298" y="1654039"/>
                  <a:ext cx="25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4" name="Entrada de lápiz 103">
                  <a:extLst>
                    <a:ext uri="{FF2B5EF4-FFF2-40B4-BE49-F238E27FC236}">
                      <a16:creationId xmlns:a16="http://schemas.microsoft.com/office/drawing/2014/main" id="{B16B1A50-F2E5-4CD9-B4D0-687F6E86A0F8}"/>
                    </a:ext>
                  </a:extLst>
                </p14:cNvPr>
                <p14:cNvContentPartPr/>
                <p14:nvPr/>
              </p14:nvContentPartPr>
              <p14:xfrm>
                <a:off x="8189578" y="1671679"/>
                <a:ext cx="233640" cy="116280"/>
              </p14:xfrm>
            </p:contentPart>
          </mc:Choice>
          <mc:Fallback xmlns="">
            <p:pic>
              <p:nvPicPr>
                <p:cNvPr id="104" name="Entrada de lápiz 103">
                  <a:extLst>
                    <a:ext uri="{FF2B5EF4-FFF2-40B4-BE49-F238E27FC236}">
                      <a16:creationId xmlns:a16="http://schemas.microsoft.com/office/drawing/2014/main" id="{B16B1A50-F2E5-4CD9-B4D0-687F6E86A0F8}"/>
                    </a:ext>
                  </a:extLst>
                </p:cNvPr>
                <p:cNvPicPr/>
                <p:nvPr/>
              </p:nvPicPr>
              <p:blipFill>
                <a:blip r:embed="rId81"/>
                <a:stretch>
                  <a:fillRect/>
                </a:stretch>
              </p:blipFill>
              <p:spPr>
                <a:xfrm>
                  <a:off x="8180578" y="1663039"/>
                  <a:ext cx="2512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6" name="Entrada de lápiz 105">
                  <a:extLst>
                    <a:ext uri="{FF2B5EF4-FFF2-40B4-BE49-F238E27FC236}">
                      <a16:creationId xmlns:a16="http://schemas.microsoft.com/office/drawing/2014/main" id="{CF2867AF-144F-40B1-8C84-9372447D097E}"/>
                    </a:ext>
                  </a:extLst>
                </p14:cNvPr>
                <p14:cNvContentPartPr/>
                <p14:nvPr/>
              </p14:nvContentPartPr>
              <p14:xfrm>
                <a:off x="8474698" y="1585639"/>
                <a:ext cx="254520" cy="191160"/>
              </p14:xfrm>
            </p:contentPart>
          </mc:Choice>
          <mc:Fallback xmlns="">
            <p:pic>
              <p:nvPicPr>
                <p:cNvPr id="106" name="Entrada de lápiz 105">
                  <a:extLst>
                    <a:ext uri="{FF2B5EF4-FFF2-40B4-BE49-F238E27FC236}">
                      <a16:creationId xmlns:a16="http://schemas.microsoft.com/office/drawing/2014/main" id="{CF2867AF-144F-40B1-8C84-9372447D097E}"/>
                    </a:ext>
                  </a:extLst>
                </p:cNvPr>
                <p:cNvPicPr/>
                <p:nvPr/>
              </p:nvPicPr>
              <p:blipFill>
                <a:blip r:embed="rId83"/>
                <a:stretch>
                  <a:fillRect/>
                </a:stretch>
              </p:blipFill>
              <p:spPr>
                <a:xfrm>
                  <a:off x="8465698" y="1576999"/>
                  <a:ext cx="2721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7" name="Entrada de lápiz 106">
                  <a:extLst>
                    <a:ext uri="{FF2B5EF4-FFF2-40B4-BE49-F238E27FC236}">
                      <a16:creationId xmlns:a16="http://schemas.microsoft.com/office/drawing/2014/main" id="{F0562FB6-DDED-462E-B58F-81B469A94B6F}"/>
                    </a:ext>
                  </a:extLst>
                </p14:cNvPr>
                <p14:cNvContentPartPr/>
                <p14:nvPr/>
              </p14:nvContentPartPr>
              <p14:xfrm>
                <a:off x="8068978" y="2067319"/>
                <a:ext cx="14760" cy="66960"/>
              </p14:xfrm>
            </p:contentPart>
          </mc:Choice>
          <mc:Fallback xmlns="">
            <p:pic>
              <p:nvPicPr>
                <p:cNvPr id="107" name="Entrada de lápiz 106">
                  <a:extLst>
                    <a:ext uri="{FF2B5EF4-FFF2-40B4-BE49-F238E27FC236}">
                      <a16:creationId xmlns:a16="http://schemas.microsoft.com/office/drawing/2014/main" id="{F0562FB6-DDED-462E-B58F-81B469A94B6F}"/>
                    </a:ext>
                  </a:extLst>
                </p:cNvPr>
                <p:cNvPicPr/>
                <p:nvPr/>
              </p:nvPicPr>
              <p:blipFill>
                <a:blip r:embed="rId85"/>
                <a:stretch>
                  <a:fillRect/>
                </a:stretch>
              </p:blipFill>
              <p:spPr>
                <a:xfrm>
                  <a:off x="8059978" y="2058679"/>
                  <a:ext cx="32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8" name="Entrada de lápiz 107">
                  <a:extLst>
                    <a:ext uri="{FF2B5EF4-FFF2-40B4-BE49-F238E27FC236}">
                      <a16:creationId xmlns:a16="http://schemas.microsoft.com/office/drawing/2014/main" id="{411FBC77-8633-42C5-A088-8A5408A90A43}"/>
                    </a:ext>
                  </a:extLst>
                </p14:cNvPr>
                <p14:cNvContentPartPr/>
                <p14:nvPr/>
              </p14:nvContentPartPr>
              <p14:xfrm>
                <a:off x="7958818" y="2029519"/>
                <a:ext cx="246600" cy="158760"/>
              </p14:xfrm>
            </p:contentPart>
          </mc:Choice>
          <mc:Fallback xmlns="">
            <p:pic>
              <p:nvPicPr>
                <p:cNvPr id="108" name="Entrada de lápiz 107">
                  <a:extLst>
                    <a:ext uri="{FF2B5EF4-FFF2-40B4-BE49-F238E27FC236}">
                      <a16:creationId xmlns:a16="http://schemas.microsoft.com/office/drawing/2014/main" id="{411FBC77-8633-42C5-A088-8A5408A90A43}"/>
                    </a:ext>
                  </a:extLst>
                </p:cNvPr>
                <p:cNvPicPr/>
                <p:nvPr/>
              </p:nvPicPr>
              <p:blipFill>
                <a:blip r:embed="rId87"/>
                <a:stretch>
                  <a:fillRect/>
                </a:stretch>
              </p:blipFill>
              <p:spPr>
                <a:xfrm>
                  <a:off x="7949818" y="2020879"/>
                  <a:ext cx="264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Entrada de lápiz 108">
                  <a:extLst>
                    <a:ext uri="{FF2B5EF4-FFF2-40B4-BE49-F238E27FC236}">
                      <a16:creationId xmlns:a16="http://schemas.microsoft.com/office/drawing/2014/main" id="{83921F19-0F54-47FB-875C-C1FA7D9A64F0}"/>
                    </a:ext>
                  </a:extLst>
                </p14:cNvPr>
                <p14:cNvContentPartPr/>
                <p14:nvPr/>
              </p14:nvContentPartPr>
              <p14:xfrm>
                <a:off x="8208298" y="2038879"/>
                <a:ext cx="141840" cy="139320"/>
              </p14:xfrm>
            </p:contentPart>
          </mc:Choice>
          <mc:Fallback xmlns="">
            <p:pic>
              <p:nvPicPr>
                <p:cNvPr id="109" name="Entrada de lápiz 108">
                  <a:extLst>
                    <a:ext uri="{FF2B5EF4-FFF2-40B4-BE49-F238E27FC236}">
                      <a16:creationId xmlns:a16="http://schemas.microsoft.com/office/drawing/2014/main" id="{83921F19-0F54-47FB-875C-C1FA7D9A64F0}"/>
                    </a:ext>
                  </a:extLst>
                </p:cNvPr>
                <p:cNvPicPr/>
                <p:nvPr/>
              </p:nvPicPr>
              <p:blipFill>
                <a:blip r:embed="rId89"/>
                <a:stretch>
                  <a:fillRect/>
                </a:stretch>
              </p:blipFill>
              <p:spPr>
                <a:xfrm>
                  <a:off x="8199298" y="2030239"/>
                  <a:ext cx="159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0" name="Entrada de lápiz 109">
                  <a:extLst>
                    <a:ext uri="{FF2B5EF4-FFF2-40B4-BE49-F238E27FC236}">
                      <a16:creationId xmlns:a16="http://schemas.microsoft.com/office/drawing/2014/main" id="{D1F2D17A-99B2-4911-BE82-8DC9D4772A79}"/>
                    </a:ext>
                  </a:extLst>
                </p14:cNvPr>
                <p14:cNvContentPartPr/>
                <p14:nvPr/>
              </p14:nvContentPartPr>
              <p14:xfrm>
                <a:off x="8209378" y="2111959"/>
                <a:ext cx="72000" cy="13320"/>
              </p14:xfrm>
            </p:contentPart>
          </mc:Choice>
          <mc:Fallback xmlns="">
            <p:pic>
              <p:nvPicPr>
                <p:cNvPr id="110" name="Entrada de lápiz 109">
                  <a:extLst>
                    <a:ext uri="{FF2B5EF4-FFF2-40B4-BE49-F238E27FC236}">
                      <a16:creationId xmlns:a16="http://schemas.microsoft.com/office/drawing/2014/main" id="{D1F2D17A-99B2-4911-BE82-8DC9D4772A79}"/>
                    </a:ext>
                  </a:extLst>
                </p:cNvPr>
                <p:cNvPicPr/>
                <p:nvPr/>
              </p:nvPicPr>
              <p:blipFill>
                <a:blip r:embed="rId91"/>
                <a:stretch>
                  <a:fillRect/>
                </a:stretch>
              </p:blipFill>
              <p:spPr>
                <a:xfrm>
                  <a:off x="8200738" y="2103319"/>
                  <a:ext cx="89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1" name="Entrada de lápiz 110">
                  <a:extLst>
                    <a:ext uri="{FF2B5EF4-FFF2-40B4-BE49-F238E27FC236}">
                      <a16:creationId xmlns:a16="http://schemas.microsoft.com/office/drawing/2014/main" id="{89B74E22-4DDD-484B-91DD-28CFAFC1D042}"/>
                    </a:ext>
                  </a:extLst>
                </p14:cNvPr>
                <p14:cNvContentPartPr/>
                <p14:nvPr/>
              </p14:nvContentPartPr>
              <p14:xfrm>
                <a:off x="8201458" y="2023399"/>
                <a:ext cx="151560" cy="69120"/>
              </p14:xfrm>
            </p:contentPart>
          </mc:Choice>
          <mc:Fallback xmlns="">
            <p:pic>
              <p:nvPicPr>
                <p:cNvPr id="111" name="Entrada de lápiz 110">
                  <a:extLst>
                    <a:ext uri="{FF2B5EF4-FFF2-40B4-BE49-F238E27FC236}">
                      <a16:creationId xmlns:a16="http://schemas.microsoft.com/office/drawing/2014/main" id="{89B74E22-4DDD-484B-91DD-28CFAFC1D042}"/>
                    </a:ext>
                  </a:extLst>
                </p:cNvPr>
                <p:cNvPicPr/>
                <p:nvPr/>
              </p:nvPicPr>
              <p:blipFill>
                <a:blip r:embed="rId93"/>
                <a:stretch>
                  <a:fillRect/>
                </a:stretch>
              </p:blipFill>
              <p:spPr>
                <a:xfrm>
                  <a:off x="8192458" y="2014399"/>
                  <a:ext cx="1692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2" name="Entrada de lápiz 111">
                  <a:extLst>
                    <a:ext uri="{FF2B5EF4-FFF2-40B4-BE49-F238E27FC236}">
                      <a16:creationId xmlns:a16="http://schemas.microsoft.com/office/drawing/2014/main" id="{C3B250B1-5FC7-4A09-989D-3D98C52545C6}"/>
                    </a:ext>
                  </a:extLst>
                </p14:cNvPr>
                <p14:cNvContentPartPr/>
                <p14:nvPr/>
              </p14:nvContentPartPr>
              <p14:xfrm>
                <a:off x="7719778" y="2443159"/>
                <a:ext cx="197640" cy="116280"/>
              </p14:xfrm>
            </p:contentPart>
          </mc:Choice>
          <mc:Fallback xmlns="">
            <p:pic>
              <p:nvPicPr>
                <p:cNvPr id="112" name="Entrada de lápiz 111">
                  <a:extLst>
                    <a:ext uri="{FF2B5EF4-FFF2-40B4-BE49-F238E27FC236}">
                      <a16:creationId xmlns:a16="http://schemas.microsoft.com/office/drawing/2014/main" id="{C3B250B1-5FC7-4A09-989D-3D98C52545C6}"/>
                    </a:ext>
                  </a:extLst>
                </p:cNvPr>
                <p:cNvPicPr/>
                <p:nvPr/>
              </p:nvPicPr>
              <p:blipFill>
                <a:blip r:embed="rId95"/>
                <a:stretch>
                  <a:fillRect/>
                </a:stretch>
              </p:blipFill>
              <p:spPr>
                <a:xfrm>
                  <a:off x="7711138" y="2434519"/>
                  <a:ext cx="2152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3" name="Entrada de lápiz 112">
                  <a:extLst>
                    <a:ext uri="{FF2B5EF4-FFF2-40B4-BE49-F238E27FC236}">
                      <a16:creationId xmlns:a16="http://schemas.microsoft.com/office/drawing/2014/main" id="{B537F4F5-CABC-4A1B-A706-081A1822D7C1}"/>
                    </a:ext>
                  </a:extLst>
                </p14:cNvPr>
                <p14:cNvContentPartPr/>
                <p14:nvPr/>
              </p14:nvContentPartPr>
              <p14:xfrm>
                <a:off x="7972858" y="2417599"/>
                <a:ext cx="157680" cy="149400"/>
              </p14:xfrm>
            </p:contentPart>
          </mc:Choice>
          <mc:Fallback xmlns="">
            <p:pic>
              <p:nvPicPr>
                <p:cNvPr id="113" name="Entrada de lápiz 112">
                  <a:extLst>
                    <a:ext uri="{FF2B5EF4-FFF2-40B4-BE49-F238E27FC236}">
                      <a16:creationId xmlns:a16="http://schemas.microsoft.com/office/drawing/2014/main" id="{B537F4F5-CABC-4A1B-A706-081A1822D7C1}"/>
                    </a:ext>
                  </a:extLst>
                </p:cNvPr>
                <p:cNvPicPr/>
                <p:nvPr/>
              </p:nvPicPr>
              <p:blipFill>
                <a:blip r:embed="rId97"/>
                <a:stretch>
                  <a:fillRect/>
                </a:stretch>
              </p:blipFill>
              <p:spPr>
                <a:xfrm>
                  <a:off x="7963858" y="2408959"/>
                  <a:ext cx="175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4" name="Entrada de lápiz 113">
                  <a:extLst>
                    <a:ext uri="{FF2B5EF4-FFF2-40B4-BE49-F238E27FC236}">
                      <a16:creationId xmlns:a16="http://schemas.microsoft.com/office/drawing/2014/main" id="{F63D201B-CDD8-4D26-B510-C7B45F2D6FD1}"/>
                    </a:ext>
                  </a:extLst>
                </p14:cNvPr>
                <p14:cNvContentPartPr/>
                <p14:nvPr/>
              </p14:nvContentPartPr>
              <p14:xfrm>
                <a:off x="8107498" y="2390959"/>
                <a:ext cx="178920" cy="161640"/>
              </p14:xfrm>
            </p:contentPart>
          </mc:Choice>
          <mc:Fallback xmlns="">
            <p:pic>
              <p:nvPicPr>
                <p:cNvPr id="114" name="Entrada de lápiz 113">
                  <a:extLst>
                    <a:ext uri="{FF2B5EF4-FFF2-40B4-BE49-F238E27FC236}">
                      <a16:creationId xmlns:a16="http://schemas.microsoft.com/office/drawing/2014/main" id="{F63D201B-CDD8-4D26-B510-C7B45F2D6FD1}"/>
                    </a:ext>
                  </a:extLst>
                </p:cNvPr>
                <p:cNvPicPr/>
                <p:nvPr/>
              </p:nvPicPr>
              <p:blipFill>
                <a:blip r:embed="rId99"/>
                <a:stretch>
                  <a:fillRect/>
                </a:stretch>
              </p:blipFill>
              <p:spPr>
                <a:xfrm>
                  <a:off x="8098498" y="2381959"/>
                  <a:ext cx="196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5" name="Entrada de lápiz 114">
                  <a:extLst>
                    <a:ext uri="{FF2B5EF4-FFF2-40B4-BE49-F238E27FC236}">
                      <a16:creationId xmlns:a16="http://schemas.microsoft.com/office/drawing/2014/main" id="{7A92C254-AB1C-4436-B969-F66CFBB0FF34}"/>
                    </a:ext>
                  </a:extLst>
                </p14:cNvPr>
                <p14:cNvContentPartPr/>
                <p14:nvPr/>
              </p14:nvContentPartPr>
              <p14:xfrm>
                <a:off x="8294698" y="2379079"/>
                <a:ext cx="166680" cy="270000"/>
              </p14:xfrm>
            </p:contentPart>
          </mc:Choice>
          <mc:Fallback xmlns="">
            <p:pic>
              <p:nvPicPr>
                <p:cNvPr id="115" name="Entrada de lápiz 114">
                  <a:extLst>
                    <a:ext uri="{FF2B5EF4-FFF2-40B4-BE49-F238E27FC236}">
                      <a16:creationId xmlns:a16="http://schemas.microsoft.com/office/drawing/2014/main" id="{7A92C254-AB1C-4436-B969-F66CFBB0FF34}"/>
                    </a:ext>
                  </a:extLst>
                </p:cNvPr>
                <p:cNvPicPr/>
                <p:nvPr/>
              </p:nvPicPr>
              <p:blipFill>
                <a:blip r:embed="rId101"/>
                <a:stretch>
                  <a:fillRect/>
                </a:stretch>
              </p:blipFill>
              <p:spPr>
                <a:xfrm>
                  <a:off x="8285698" y="2370079"/>
                  <a:ext cx="1843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6" name="Entrada de lápiz 115">
                  <a:extLst>
                    <a:ext uri="{FF2B5EF4-FFF2-40B4-BE49-F238E27FC236}">
                      <a16:creationId xmlns:a16="http://schemas.microsoft.com/office/drawing/2014/main" id="{71902903-8C43-4F1E-B6C1-9FE25CB1B88F}"/>
                    </a:ext>
                  </a:extLst>
                </p14:cNvPr>
                <p14:cNvContentPartPr/>
                <p14:nvPr/>
              </p14:nvContentPartPr>
              <p14:xfrm>
                <a:off x="8557858" y="2296279"/>
                <a:ext cx="233640" cy="233640"/>
              </p14:xfrm>
            </p:contentPart>
          </mc:Choice>
          <mc:Fallback xmlns="">
            <p:pic>
              <p:nvPicPr>
                <p:cNvPr id="116" name="Entrada de lápiz 115">
                  <a:extLst>
                    <a:ext uri="{FF2B5EF4-FFF2-40B4-BE49-F238E27FC236}">
                      <a16:creationId xmlns:a16="http://schemas.microsoft.com/office/drawing/2014/main" id="{71902903-8C43-4F1E-B6C1-9FE25CB1B88F}"/>
                    </a:ext>
                  </a:extLst>
                </p:cNvPr>
                <p:cNvPicPr/>
                <p:nvPr/>
              </p:nvPicPr>
              <p:blipFill>
                <a:blip r:embed="rId103"/>
                <a:stretch>
                  <a:fillRect/>
                </a:stretch>
              </p:blipFill>
              <p:spPr>
                <a:xfrm>
                  <a:off x="8549218" y="2287279"/>
                  <a:ext cx="25128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20" name="Entrada de lápiz 119">
                <a:extLst>
                  <a:ext uri="{FF2B5EF4-FFF2-40B4-BE49-F238E27FC236}">
                    <a16:creationId xmlns:a16="http://schemas.microsoft.com/office/drawing/2014/main" id="{AF6680FA-4162-4E8E-B87C-C12F129F6E81}"/>
                  </a:ext>
                </a:extLst>
              </p14:cNvPr>
              <p14:cNvContentPartPr/>
              <p14:nvPr/>
            </p14:nvContentPartPr>
            <p14:xfrm>
              <a:off x="4121206" y="3935631"/>
              <a:ext cx="125280" cy="206640"/>
            </p14:xfrm>
          </p:contentPart>
        </mc:Choice>
        <mc:Fallback xmlns="">
          <p:pic>
            <p:nvPicPr>
              <p:cNvPr id="120" name="Entrada de lápiz 119">
                <a:extLst>
                  <a:ext uri="{FF2B5EF4-FFF2-40B4-BE49-F238E27FC236}">
                    <a16:creationId xmlns:a16="http://schemas.microsoft.com/office/drawing/2014/main" id="{AF6680FA-4162-4E8E-B87C-C12F129F6E81}"/>
                  </a:ext>
                </a:extLst>
              </p:cNvPr>
              <p:cNvPicPr/>
              <p:nvPr/>
            </p:nvPicPr>
            <p:blipFill>
              <a:blip r:embed="rId105"/>
              <a:stretch>
                <a:fillRect/>
              </a:stretch>
            </p:blipFill>
            <p:spPr>
              <a:xfrm>
                <a:off x="4112566" y="3926991"/>
                <a:ext cx="1429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1" name="Entrada de lápiz 120">
                <a:extLst>
                  <a:ext uri="{FF2B5EF4-FFF2-40B4-BE49-F238E27FC236}">
                    <a16:creationId xmlns:a16="http://schemas.microsoft.com/office/drawing/2014/main" id="{FA802A51-34C7-4E25-A58B-7C56F3146411}"/>
                  </a:ext>
                </a:extLst>
              </p14:cNvPr>
              <p14:cNvContentPartPr/>
              <p14:nvPr/>
            </p14:nvContentPartPr>
            <p14:xfrm>
              <a:off x="4275646" y="4014111"/>
              <a:ext cx="96840" cy="128160"/>
            </p14:xfrm>
          </p:contentPart>
        </mc:Choice>
        <mc:Fallback xmlns="">
          <p:pic>
            <p:nvPicPr>
              <p:cNvPr id="121" name="Entrada de lápiz 120">
                <a:extLst>
                  <a:ext uri="{FF2B5EF4-FFF2-40B4-BE49-F238E27FC236}">
                    <a16:creationId xmlns:a16="http://schemas.microsoft.com/office/drawing/2014/main" id="{FA802A51-34C7-4E25-A58B-7C56F3146411}"/>
                  </a:ext>
                </a:extLst>
              </p:cNvPr>
              <p:cNvPicPr/>
              <p:nvPr/>
            </p:nvPicPr>
            <p:blipFill>
              <a:blip r:embed="rId107"/>
              <a:stretch>
                <a:fillRect/>
              </a:stretch>
            </p:blipFill>
            <p:spPr>
              <a:xfrm>
                <a:off x="4267006" y="4005471"/>
                <a:ext cx="114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2" name="Entrada de lápiz 121">
                <a:extLst>
                  <a:ext uri="{FF2B5EF4-FFF2-40B4-BE49-F238E27FC236}">
                    <a16:creationId xmlns:a16="http://schemas.microsoft.com/office/drawing/2014/main" id="{74E99937-A441-41D1-B3A1-4D38D32CE0B5}"/>
                  </a:ext>
                </a:extLst>
              </p14:cNvPr>
              <p14:cNvContentPartPr/>
              <p14:nvPr/>
            </p14:nvContentPartPr>
            <p14:xfrm>
              <a:off x="4378966" y="4056951"/>
              <a:ext cx="112680" cy="105840"/>
            </p14:xfrm>
          </p:contentPart>
        </mc:Choice>
        <mc:Fallback xmlns="">
          <p:pic>
            <p:nvPicPr>
              <p:cNvPr id="122" name="Entrada de lápiz 121">
                <a:extLst>
                  <a:ext uri="{FF2B5EF4-FFF2-40B4-BE49-F238E27FC236}">
                    <a16:creationId xmlns:a16="http://schemas.microsoft.com/office/drawing/2014/main" id="{74E99937-A441-41D1-B3A1-4D38D32CE0B5}"/>
                  </a:ext>
                </a:extLst>
              </p:cNvPr>
              <p:cNvPicPr/>
              <p:nvPr/>
            </p:nvPicPr>
            <p:blipFill>
              <a:blip r:embed="rId109"/>
              <a:stretch>
                <a:fillRect/>
              </a:stretch>
            </p:blipFill>
            <p:spPr>
              <a:xfrm>
                <a:off x="4369966" y="4047951"/>
                <a:ext cx="1303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3" name="Entrada de lápiz 122">
                <a:extLst>
                  <a:ext uri="{FF2B5EF4-FFF2-40B4-BE49-F238E27FC236}">
                    <a16:creationId xmlns:a16="http://schemas.microsoft.com/office/drawing/2014/main" id="{A96E00C6-F2C6-4B14-995B-C460BECAC8C8}"/>
                  </a:ext>
                </a:extLst>
              </p14:cNvPr>
              <p14:cNvContentPartPr/>
              <p14:nvPr/>
            </p14:nvContentPartPr>
            <p14:xfrm>
              <a:off x="4393006" y="4119591"/>
              <a:ext cx="42120" cy="24480"/>
            </p14:xfrm>
          </p:contentPart>
        </mc:Choice>
        <mc:Fallback xmlns="">
          <p:pic>
            <p:nvPicPr>
              <p:cNvPr id="123" name="Entrada de lápiz 122">
                <a:extLst>
                  <a:ext uri="{FF2B5EF4-FFF2-40B4-BE49-F238E27FC236}">
                    <a16:creationId xmlns:a16="http://schemas.microsoft.com/office/drawing/2014/main" id="{A96E00C6-F2C6-4B14-995B-C460BECAC8C8}"/>
                  </a:ext>
                </a:extLst>
              </p:cNvPr>
              <p:cNvPicPr/>
              <p:nvPr/>
            </p:nvPicPr>
            <p:blipFill>
              <a:blip r:embed="rId111"/>
              <a:stretch>
                <a:fillRect/>
              </a:stretch>
            </p:blipFill>
            <p:spPr>
              <a:xfrm>
                <a:off x="4384006" y="4110951"/>
                <a:ext cx="59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4" name="Entrada de lápiz 123">
                <a:extLst>
                  <a:ext uri="{FF2B5EF4-FFF2-40B4-BE49-F238E27FC236}">
                    <a16:creationId xmlns:a16="http://schemas.microsoft.com/office/drawing/2014/main" id="{84AF66FB-3277-4244-9B5D-28B6B9ECD4A6}"/>
                  </a:ext>
                </a:extLst>
              </p14:cNvPr>
              <p14:cNvContentPartPr/>
              <p14:nvPr/>
            </p14:nvContentPartPr>
            <p14:xfrm>
              <a:off x="4357006" y="4056951"/>
              <a:ext cx="100080" cy="41760"/>
            </p14:xfrm>
          </p:contentPart>
        </mc:Choice>
        <mc:Fallback xmlns="">
          <p:pic>
            <p:nvPicPr>
              <p:cNvPr id="124" name="Entrada de lápiz 123">
                <a:extLst>
                  <a:ext uri="{FF2B5EF4-FFF2-40B4-BE49-F238E27FC236}">
                    <a16:creationId xmlns:a16="http://schemas.microsoft.com/office/drawing/2014/main" id="{84AF66FB-3277-4244-9B5D-28B6B9ECD4A6}"/>
                  </a:ext>
                </a:extLst>
              </p:cNvPr>
              <p:cNvPicPr/>
              <p:nvPr/>
            </p:nvPicPr>
            <p:blipFill>
              <a:blip r:embed="rId113"/>
              <a:stretch>
                <a:fillRect/>
              </a:stretch>
            </p:blipFill>
            <p:spPr>
              <a:xfrm>
                <a:off x="4348006" y="4048311"/>
                <a:ext cx="1177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 name="Entrada de lápiz 124">
                <a:extLst>
                  <a:ext uri="{FF2B5EF4-FFF2-40B4-BE49-F238E27FC236}">
                    <a16:creationId xmlns:a16="http://schemas.microsoft.com/office/drawing/2014/main" id="{453C31F9-2E02-48FC-B58D-D155D34C8D18}"/>
                  </a:ext>
                </a:extLst>
              </p14:cNvPr>
              <p14:cNvContentPartPr/>
              <p14:nvPr/>
            </p14:nvContentPartPr>
            <p14:xfrm>
              <a:off x="4554646" y="4007991"/>
              <a:ext cx="128880" cy="81720"/>
            </p14:xfrm>
          </p:contentPart>
        </mc:Choice>
        <mc:Fallback xmlns="">
          <p:pic>
            <p:nvPicPr>
              <p:cNvPr id="125" name="Entrada de lápiz 124">
                <a:extLst>
                  <a:ext uri="{FF2B5EF4-FFF2-40B4-BE49-F238E27FC236}">
                    <a16:creationId xmlns:a16="http://schemas.microsoft.com/office/drawing/2014/main" id="{453C31F9-2E02-48FC-B58D-D155D34C8D18}"/>
                  </a:ext>
                </a:extLst>
              </p:cNvPr>
              <p:cNvPicPr/>
              <p:nvPr/>
            </p:nvPicPr>
            <p:blipFill>
              <a:blip r:embed="rId115"/>
              <a:stretch>
                <a:fillRect/>
              </a:stretch>
            </p:blipFill>
            <p:spPr>
              <a:xfrm>
                <a:off x="4545646" y="3999351"/>
                <a:ext cx="146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6" name="Entrada de lápiz 125">
                <a:extLst>
                  <a:ext uri="{FF2B5EF4-FFF2-40B4-BE49-F238E27FC236}">
                    <a16:creationId xmlns:a16="http://schemas.microsoft.com/office/drawing/2014/main" id="{D2C6DC0E-EF75-44DB-8BE5-D2DF6C8361F7}"/>
                  </a:ext>
                </a:extLst>
              </p14:cNvPr>
              <p14:cNvContentPartPr/>
              <p14:nvPr/>
            </p14:nvContentPartPr>
            <p14:xfrm>
              <a:off x="4738246" y="3979551"/>
              <a:ext cx="130680" cy="107640"/>
            </p14:xfrm>
          </p:contentPart>
        </mc:Choice>
        <mc:Fallback xmlns="">
          <p:pic>
            <p:nvPicPr>
              <p:cNvPr id="126" name="Entrada de lápiz 125">
                <a:extLst>
                  <a:ext uri="{FF2B5EF4-FFF2-40B4-BE49-F238E27FC236}">
                    <a16:creationId xmlns:a16="http://schemas.microsoft.com/office/drawing/2014/main" id="{D2C6DC0E-EF75-44DB-8BE5-D2DF6C8361F7}"/>
                  </a:ext>
                </a:extLst>
              </p:cNvPr>
              <p:cNvPicPr/>
              <p:nvPr/>
            </p:nvPicPr>
            <p:blipFill>
              <a:blip r:embed="rId117"/>
              <a:stretch>
                <a:fillRect/>
              </a:stretch>
            </p:blipFill>
            <p:spPr>
              <a:xfrm>
                <a:off x="4729606" y="3970551"/>
                <a:ext cx="148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7" name="Entrada de lápiz 126">
                <a:extLst>
                  <a:ext uri="{FF2B5EF4-FFF2-40B4-BE49-F238E27FC236}">
                    <a16:creationId xmlns:a16="http://schemas.microsoft.com/office/drawing/2014/main" id="{B3F2026A-1C17-4861-973C-EFAC2478A709}"/>
                  </a:ext>
                </a:extLst>
              </p14:cNvPr>
              <p14:cNvContentPartPr/>
              <p14:nvPr/>
            </p14:nvContentPartPr>
            <p14:xfrm>
              <a:off x="5038486" y="3994311"/>
              <a:ext cx="143280" cy="14400"/>
            </p14:xfrm>
          </p:contentPart>
        </mc:Choice>
        <mc:Fallback xmlns="">
          <p:pic>
            <p:nvPicPr>
              <p:cNvPr id="127" name="Entrada de lápiz 126">
                <a:extLst>
                  <a:ext uri="{FF2B5EF4-FFF2-40B4-BE49-F238E27FC236}">
                    <a16:creationId xmlns:a16="http://schemas.microsoft.com/office/drawing/2014/main" id="{B3F2026A-1C17-4861-973C-EFAC2478A709}"/>
                  </a:ext>
                </a:extLst>
              </p:cNvPr>
              <p:cNvPicPr/>
              <p:nvPr/>
            </p:nvPicPr>
            <p:blipFill>
              <a:blip r:embed="rId119"/>
              <a:stretch>
                <a:fillRect/>
              </a:stretch>
            </p:blipFill>
            <p:spPr>
              <a:xfrm>
                <a:off x="5029486" y="3985311"/>
                <a:ext cx="160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Entrada de lápiz 127">
                <a:extLst>
                  <a:ext uri="{FF2B5EF4-FFF2-40B4-BE49-F238E27FC236}">
                    <a16:creationId xmlns:a16="http://schemas.microsoft.com/office/drawing/2014/main" id="{2ABE0C58-D214-4BDB-BF42-094865B21986}"/>
                  </a:ext>
                </a:extLst>
              </p14:cNvPr>
              <p14:cNvContentPartPr/>
              <p14:nvPr/>
            </p14:nvContentPartPr>
            <p14:xfrm>
              <a:off x="5141086" y="3949671"/>
              <a:ext cx="93960" cy="108720"/>
            </p14:xfrm>
          </p:contentPart>
        </mc:Choice>
        <mc:Fallback xmlns="">
          <p:pic>
            <p:nvPicPr>
              <p:cNvPr id="128" name="Entrada de lápiz 127">
                <a:extLst>
                  <a:ext uri="{FF2B5EF4-FFF2-40B4-BE49-F238E27FC236}">
                    <a16:creationId xmlns:a16="http://schemas.microsoft.com/office/drawing/2014/main" id="{2ABE0C58-D214-4BDB-BF42-094865B21986}"/>
                  </a:ext>
                </a:extLst>
              </p:cNvPr>
              <p:cNvPicPr/>
              <p:nvPr/>
            </p:nvPicPr>
            <p:blipFill>
              <a:blip r:embed="rId121"/>
              <a:stretch>
                <a:fillRect/>
              </a:stretch>
            </p:blipFill>
            <p:spPr>
              <a:xfrm>
                <a:off x="5132446" y="3941031"/>
                <a:ext cx="111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1" name="Entrada de lápiz 140">
                <a:extLst>
                  <a:ext uri="{FF2B5EF4-FFF2-40B4-BE49-F238E27FC236}">
                    <a16:creationId xmlns:a16="http://schemas.microsoft.com/office/drawing/2014/main" id="{2855A3BB-1DCF-416C-9821-DA21B298C3A5}"/>
                  </a:ext>
                </a:extLst>
              </p14:cNvPr>
              <p14:cNvContentPartPr/>
              <p14:nvPr/>
            </p14:nvContentPartPr>
            <p14:xfrm>
              <a:off x="339418" y="1871479"/>
              <a:ext cx="172800" cy="17640"/>
            </p14:xfrm>
          </p:contentPart>
        </mc:Choice>
        <mc:Fallback xmlns="">
          <p:pic>
            <p:nvPicPr>
              <p:cNvPr id="141" name="Entrada de lápiz 140">
                <a:extLst>
                  <a:ext uri="{FF2B5EF4-FFF2-40B4-BE49-F238E27FC236}">
                    <a16:creationId xmlns:a16="http://schemas.microsoft.com/office/drawing/2014/main" id="{2855A3BB-1DCF-416C-9821-DA21B298C3A5}"/>
                  </a:ext>
                </a:extLst>
              </p:cNvPr>
              <p:cNvPicPr/>
              <p:nvPr/>
            </p:nvPicPr>
            <p:blipFill>
              <a:blip r:embed="rId123"/>
              <a:stretch>
                <a:fillRect/>
              </a:stretch>
            </p:blipFill>
            <p:spPr>
              <a:xfrm>
                <a:off x="330778" y="1862839"/>
                <a:ext cx="190440" cy="35280"/>
              </a:xfrm>
              <a:prstGeom prst="rect">
                <a:avLst/>
              </a:prstGeom>
            </p:spPr>
          </p:pic>
        </mc:Fallback>
      </mc:AlternateContent>
      <p:grpSp>
        <p:nvGrpSpPr>
          <p:cNvPr id="148" name="Grupo 147">
            <a:extLst>
              <a:ext uri="{FF2B5EF4-FFF2-40B4-BE49-F238E27FC236}">
                <a16:creationId xmlns:a16="http://schemas.microsoft.com/office/drawing/2014/main" id="{57E63927-282C-466A-BFBE-8A6D65C9EA19}"/>
              </a:ext>
            </a:extLst>
          </p:cNvPr>
          <p:cNvGrpSpPr/>
          <p:nvPr/>
        </p:nvGrpSpPr>
        <p:grpSpPr>
          <a:xfrm>
            <a:off x="524098" y="1515079"/>
            <a:ext cx="752400" cy="260280"/>
            <a:chOff x="524098" y="1515079"/>
            <a:chExt cx="752400" cy="260280"/>
          </a:xfrm>
        </p:grpSpPr>
        <mc:AlternateContent xmlns:mc="http://schemas.openxmlformats.org/markup-compatibility/2006" xmlns:p14="http://schemas.microsoft.com/office/powerpoint/2010/main">
          <mc:Choice Requires="p14">
            <p:contentPart p14:bwMode="auto" r:id="rId124">
              <p14:nvContentPartPr>
                <p14:cNvPr id="142" name="Entrada de lápiz 141">
                  <a:extLst>
                    <a:ext uri="{FF2B5EF4-FFF2-40B4-BE49-F238E27FC236}">
                      <a16:creationId xmlns:a16="http://schemas.microsoft.com/office/drawing/2014/main" id="{9387BF7B-FD2C-4151-B2AE-DD54159039D3}"/>
                    </a:ext>
                  </a:extLst>
                </p14:cNvPr>
                <p14:cNvContentPartPr/>
                <p14:nvPr/>
              </p14:nvContentPartPr>
              <p14:xfrm>
                <a:off x="524098" y="1539559"/>
                <a:ext cx="126000" cy="210600"/>
              </p14:xfrm>
            </p:contentPart>
          </mc:Choice>
          <mc:Fallback xmlns="">
            <p:pic>
              <p:nvPicPr>
                <p:cNvPr id="142" name="Entrada de lápiz 141">
                  <a:extLst>
                    <a:ext uri="{FF2B5EF4-FFF2-40B4-BE49-F238E27FC236}">
                      <a16:creationId xmlns:a16="http://schemas.microsoft.com/office/drawing/2014/main" id="{9387BF7B-FD2C-4151-B2AE-DD54159039D3}"/>
                    </a:ext>
                  </a:extLst>
                </p:cNvPr>
                <p:cNvPicPr/>
                <p:nvPr/>
              </p:nvPicPr>
              <p:blipFill>
                <a:blip r:embed="rId125"/>
                <a:stretch>
                  <a:fillRect/>
                </a:stretch>
              </p:blipFill>
              <p:spPr>
                <a:xfrm>
                  <a:off x="515098" y="1530919"/>
                  <a:ext cx="143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3" name="Entrada de lápiz 142">
                  <a:extLst>
                    <a:ext uri="{FF2B5EF4-FFF2-40B4-BE49-F238E27FC236}">
                      <a16:creationId xmlns:a16="http://schemas.microsoft.com/office/drawing/2014/main" id="{C01C3EBF-199F-4363-86C4-36F544F57E80}"/>
                    </a:ext>
                  </a:extLst>
                </p14:cNvPr>
                <p14:cNvContentPartPr/>
                <p14:nvPr/>
              </p14:nvContentPartPr>
              <p14:xfrm>
                <a:off x="675298" y="1615519"/>
                <a:ext cx="82080" cy="77760"/>
              </p14:xfrm>
            </p:contentPart>
          </mc:Choice>
          <mc:Fallback xmlns="">
            <p:pic>
              <p:nvPicPr>
                <p:cNvPr id="143" name="Entrada de lápiz 142">
                  <a:extLst>
                    <a:ext uri="{FF2B5EF4-FFF2-40B4-BE49-F238E27FC236}">
                      <a16:creationId xmlns:a16="http://schemas.microsoft.com/office/drawing/2014/main" id="{C01C3EBF-199F-4363-86C4-36F544F57E80}"/>
                    </a:ext>
                  </a:extLst>
                </p:cNvPr>
                <p:cNvPicPr/>
                <p:nvPr/>
              </p:nvPicPr>
              <p:blipFill>
                <a:blip r:embed="rId127"/>
                <a:stretch>
                  <a:fillRect/>
                </a:stretch>
              </p:blipFill>
              <p:spPr>
                <a:xfrm>
                  <a:off x="666298" y="1606519"/>
                  <a:ext cx="99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4" name="Entrada de lápiz 143">
                  <a:extLst>
                    <a:ext uri="{FF2B5EF4-FFF2-40B4-BE49-F238E27FC236}">
                      <a16:creationId xmlns:a16="http://schemas.microsoft.com/office/drawing/2014/main" id="{BB9EBDD1-BAEF-4A3D-AE32-E029606BC05A}"/>
                    </a:ext>
                  </a:extLst>
                </p14:cNvPr>
                <p14:cNvContentPartPr/>
                <p14:nvPr/>
              </p14:nvContentPartPr>
              <p14:xfrm>
                <a:off x="794818" y="1606159"/>
                <a:ext cx="74520" cy="59760"/>
              </p14:xfrm>
            </p:contentPart>
          </mc:Choice>
          <mc:Fallback xmlns="">
            <p:pic>
              <p:nvPicPr>
                <p:cNvPr id="144" name="Entrada de lápiz 143">
                  <a:extLst>
                    <a:ext uri="{FF2B5EF4-FFF2-40B4-BE49-F238E27FC236}">
                      <a16:creationId xmlns:a16="http://schemas.microsoft.com/office/drawing/2014/main" id="{BB9EBDD1-BAEF-4A3D-AE32-E029606BC05A}"/>
                    </a:ext>
                  </a:extLst>
                </p:cNvPr>
                <p:cNvPicPr/>
                <p:nvPr/>
              </p:nvPicPr>
              <p:blipFill>
                <a:blip r:embed="rId129"/>
                <a:stretch>
                  <a:fillRect/>
                </a:stretch>
              </p:blipFill>
              <p:spPr>
                <a:xfrm>
                  <a:off x="786178" y="1597519"/>
                  <a:ext cx="92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5" name="Entrada de lápiz 144">
                  <a:extLst>
                    <a:ext uri="{FF2B5EF4-FFF2-40B4-BE49-F238E27FC236}">
                      <a16:creationId xmlns:a16="http://schemas.microsoft.com/office/drawing/2014/main" id="{44DBC1D3-BECA-4A7A-8886-413EC5FA9219}"/>
                    </a:ext>
                  </a:extLst>
                </p14:cNvPr>
                <p14:cNvContentPartPr/>
                <p14:nvPr/>
              </p14:nvContentPartPr>
              <p14:xfrm>
                <a:off x="840898" y="1515079"/>
                <a:ext cx="181440" cy="260280"/>
              </p14:xfrm>
            </p:contentPart>
          </mc:Choice>
          <mc:Fallback xmlns="">
            <p:pic>
              <p:nvPicPr>
                <p:cNvPr id="145" name="Entrada de lápiz 144">
                  <a:extLst>
                    <a:ext uri="{FF2B5EF4-FFF2-40B4-BE49-F238E27FC236}">
                      <a16:creationId xmlns:a16="http://schemas.microsoft.com/office/drawing/2014/main" id="{44DBC1D3-BECA-4A7A-8886-413EC5FA9219}"/>
                    </a:ext>
                  </a:extLst>
                </p:cNvPr>
                <p:cNvPicPr/>
                <p:nvPr/>
              </p:nvPicPr>
              <p:blipFill>
                <a:blip r:embed="rId131"/>
                <a:stretch>
                  <a:fillRect/>
                </a:stretch>
              </p:blipFill>
              <p:spPr>
                <a:xfrm>
                  <a:off x="832258" y="1506079"/>
                  <a:ext cx="199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6" name="Entrada de lápiz 145">
                  <a:extLst>
                    <a:ext uri="{FF2B5EF4-FFF2-40B4-BE49-F238E27FC236}">
                      <a16:creationId xmlns:a16="http://schemas.microsoft.com/office/drawing/2014/main" id="{FD51F8BB-9AD8-4218-A900-1130D32D9BDD}"/>
                    </a:ext>
                  </a:extLst>
                </p14:cNvPr>
                <p14:cNvContentPartPr/>
                <p14:nvPr/>
              </p14:nvContentPartPr>
              <p14:xfrm>
                <a:off x="984898" y="1599679"/>
                <a:ext cx="125640" cy="124560"/>
              </p14:xfrm>
            </p:contentPart>
          </mc:Choice>
          <mc:Fallback xmlns="">
            <p:pic>
              <p:nvPicPr>
                <p:cNvPr id="146" name="Entrada de lápiz 145">
                  <a:extLst>
                    <a:ext uri="{FF2B5EF4-FFF2-40B4-BE49-F238E27FC236}">
                      <a16:creationId xmlns:a16="http://schemas.microsoft.com/office/drawing/2014/main" id="{FD51F8BB-9AD8-4218-A900-1130D32D9BDD}"/>
                    </a:ext>
                  </a:extLst>
                </p:cNvPr>
                <p:cNvPicPr/>
                <p:nvPr/>
              </p:nvPicPr>
              <p:blipFill>
                <a:blip r:embed="rId133"/>
                <a:stretch>
                  <a:fillRect/>
                </a:stretch>
              </p:blipFill>
              <p:spPr>
                <a:xfrm>
                  <a:off x="976258" y="1590679"/>
                  <a:ext cx="143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7" name="Entrada de lápiz 146">
                  <a:extLst>
                    <a:ext uri="{FF2B5EF4-FFF2-40B4-BE49-F238E27FC236}">
                      <a16:creationId xmlns:a16="http://schemas.microsoft.com/office/drawing/2014/main" id="{9944ECA2-3F72-40AB-9F11-C7B73EE85D96}"/>
                    </a:ext>
                  </a:extLst>
                </p14:cNvPr>
                <p14:cNvContentPartPr/>
                <p14:nvPr/>
              </p14:nvContentPartPr>
              <p14:xfrm>
                <a:off x="1165978" y="1649359"/>
                <a:ext cx="110520" cy="91800"/>
              </p14:xfrm>
            </p:contentPart>
          </mc:Choice>
          <mc:Fallback xmlns="">
            <p:pic>
              <p:nvPicPr>
                <p:cNvPr id="147" name="Entrada de lápiz 146">
                  <a:extLst>
                    <a:ext uri="{FF2B5EF4-FFF2-40B4-BE49-F238E27FC236}">
                      <a16:creationId xmlns:a16="http://schemas.microsoft.com/office/drawing/2014/main" id="{9944ECA2-3F72-40AB-9F11-C7B73EE85D96}"/>
                    </a:ext>
                  </a:extLst>
                </p:cNvPr>
                <p:cNvPicPr/>
                <p:nvPr/>
              </p:nvPicPr>
              <p:blipFill>
                <a:blip r:embed="rId135"/>
                <a:stretch>
                  <a:fillRect/>
                </a:stretch>
              </p:blipFill>
              <p:spPr>
                <a:xfrm>
                  <a:off x="1157338" y="1640359"/>
                  <a:ext cx="128160" cy="10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49" name="Entrada de lápiz 148">
                <a:extLst>
                  <a:ext uri="{FF2B5EF4-FFF2-40B4-BE49-F238E27FC236}">
                    <a16:creationId xmlns:a16="http://schemas.microsoft.com/office/drawing/2014/main" id="{572AF28E-BFC3-4368-AD5C-71A76DF2D288}"/>
                  </a:ext>
                </a:extLst>
              </p14:cNvPr>
              <p14:cNvContentPartPr/>
              <p14:nvPr/>
            </p14:nvContentPartPr>
            <p14:xfrm>
              <a:off x="4169446" y="4648431"/>
              <a:ext cx="185040" cy="195120"/>
            </p14:xfrm>
          </p:contentPart>
        </mc:Choice>
        <mc:Fallback xmlns="">
          <p:pic>
            <p:nvPicPr>
              <p:cNvPr id="149" name="Entrada de lápiz 148">
                <a:extLst>
                  <a:ext uri="{FF2B5EF4-FFF2-40B4-BE49-F238E27FC236}">
                    <a16:creationId xmlns:a16="http://schemas.microsoft.com/office/drawing/2014/main" id="{572AF28E-BFC3-4368-AD5C-71A76DF2D288}"/>
                  </a:ext>
                </a:extLst>
              </p:cNvPr>
              <p:cNvPicPr/>
              <p:nvPr/>
            </p:nvPicPr>
            <p:blipFill>
              <a:blip r:embed="rId137"/>
              <a:stretch>
                <a:fillRect/>
              </a:stretch>
            </p:blipFill>
            <p:spPr>
              <a:xfrm>
                <a:off x="4160446" y="4639431"/>
                <a:ext cx="202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0" name="Entrada de lápiz 149">
                <a:extLst>
                  <a:ext uri="{FF2B5EF4-FFF2-40B4-BE49-F238E27FC236}">
                    <a16:creationId xmlns:a16="http://schemas.microsoft.com/office/drawing/2014/main" id="{43055550-5565-4E29-A06C-2F1D3A4B4DA5}"/>
                  </a:ext>
                </a:extLst>
              </p14:cNvPr>
              <p14:cNvContentPartPr/>
              <p14:nvPr/>
            </p14:nvContentPartPr>
            <p14:xfrm>
              <a:off x="4385446" y="4782711"/>
              <a:ext cx="135720" cy="80280"/>
            </p14:xfrm>
          </p:contentPart>
        </mc:Choice>
        <mc:Fallback xmlns="">
          <p:pic>
            <p:nvPicPr>
              <p:cNvPr id="150" name="Entrada de lápiz 149">
                <a:extLst>
                  <a:ext uri="{FF2B5EF4-FFF2-40B4-BE49-F238E27FC236}">
                    <a16:creationId xmlns:a16="http://schemas.microsoft.com/office/drawing/2014/main" id="{43055550-5565-4E29-A06C-2F1D3A4B4DA5}"/>
                  </a:ext>
                </a:extLst>
              </p:cNvPr>
              <p:cNvPicPr/>
              <p:nvPr/>
            </p:nvPicPr>
            <p:blipFill>
              <a:blip r:embed="rId139"/>
              <a:stretch>
                <a:fillRect/>
              </a:stretch>
            </p:blipFill>
            <p:spPr>
              <a:xfrm>
                <a:off x="4376446" y="4773711"/>
                <a:ext cx="153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1" name="Entrada de lápiz 150">
                <a:extLst>
                  <a:ext uri="{FF2B5EF4-FFF2-40B4-BE49-F238E27FC236}">
                    <a16:creationId xmlns:a16="http://schemas.microsoft.com/office/drawing/2014/main" id="{02AFC77D-8E69-400D-82E0-AC8907EE159B}"/>
                  </a:ext>
                </a:extLst>
              </p14:cNvPr>
              <p14:cNvContentPartPr/>
              <p14:nvPr/>
            </p14:nvContentPartPr>
            <p14:xfrm>
              <a:off x="4602526" y="4745271"/>
              <a:ext cx="77400" cy="14400"/>
            </p14:xfrm>
          </p:contentPart>
        </mc:Choice>
        <mc:Fallback xmlns="">
          <p:pic>
            <p:nvPicPr>
              <p:cNvPr id="151" name="Entrada de lápiz 150">
                <a:extLst>
                  <a:ext uri="{FF2B5EF4-FFF2-40B4-BE49-F238E27FC236}">
                    <a16:creationId xmlns:a16="http://schemas.microsoft.com/office/drawing/2014/main" id="{02AFC77D-8E69-400D-82E0-AC8907EE159B}"/>
                  </a:ext>
                </a:extLst>
              </p:cNvPr>
              <p:cNvPicPr/>
              <p:nvPr/>
            </p:nvPicPr>
            <p:blipFill>
              <a:blip r:embed="rId141"/>
              <a:stretch>
                <a:fillRect/>
              </a:stretch>
            </p:blipFill>
            <p:spPr>
              <a:xfrm>
                <a:off x="4593526" y="4736631"/>
                <a:ext cx="95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2" name="Entrada de lápiz 151">
                <a:extLst>
                  <a:ext uri="{FF2B5EF4-FFF2-40B4-BE49-F238E27FC236}">
                    <a16:creationId xmlns:a16="http://schemas.microsoft.com/office/drawing/2014/main" id="{2F861664-FAC4-4538-B3B3-59F299881D46}"/>
                  </a:ext>
                </a:extLst>
              </p14:cNvPr>
              <p14:cNvContentPartPr/>
              <p14:nvPr/>
            </p14:nvContentPartPr>
            <p14:xfrm>
              <a:off x="4598566" y="4783071"/>
              <a:ext cx="74880" cy="27720"/>
            </p14:xfrm>
          </p:contentPart>
        </mc:Choice>
        <mc:Fallback xmlns="">
          <p:pic>
            <p:nvPicPr>
              <p:cNvPr id="152" name="Entrada de lápiz 151">
                <a:extLst>
                  <a:ext uri="{FF2B5EF4-FFF2-40B4-BE49-F238E27FC236}">
                    <a16:creationId xmlns:a16="http://schemas.microsoft.com/office/drawing/2014/main" id="{2F861664-FAC4-4538-B3B3-59F299881D46}"/>
                  </a:ext>
                </a:extLst>
              </p:cNvPr>
              <p:cNvPicPr/>
              <p:nvPr/>
            </p:nvPicPr>
            <p:blipFill>
              <a:blip r:embed="rId143"/>
              <a:stretch>
                <a:fillRect/>
              </a:stretch>
            </p:blipFill>
            <p:spPr>
              <a:xfrm>
                <a:off x="4589926" y="4774071"/>
                <a:ext cx="92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3" name="Entrada de lápiz 152">
                <a:extLst>
                  <a:ext uri="{FF2B5EF4-FFF2-40B4-BE49-F238E27FC236}">
                    <a16:creationId xmlns:a16="http://schemas.microsoft.com/office/drawing/2014/main" id="{D954214A-DC5D-4AEE-96B8-6BDFF80821AD}"/>
                  </a:ext>
                </a:extLst>
              </p14:cNvPr>
              <p14:cNvContentPartPr/>
              <p14:nvPr/>
            </p14:nvContentPartPr>
            <p14:xfrm>
              <a:off x="4809346" y="4682631"/>
              <a:ext cx="149040" cy="119160"/>
            </p14:xfrm>
          </p:contentPart>
        </mc:Choice>
        <mc:Fallback xmlns="">
          <p:pic>
            <p:nvPicPr>
              <p:cNvPr id="153" name="Entrada de lápiz 152">
                <a:extLst>
                  <a:ext uri="{FF2B5EF4-FFF2-40B4-BE49-F238E27FC236}">
                    <a16:creationId xmlns:a16="http://schemas.microsoft.com/office/drawing/2014/main" id="{D954214A-DC5D-4AEE-96B8-6BDFF80821AD}"/>
                  </a:ext>
                </a:extLst>
              </p:cNvPr>
              <p:cNvPicPr/>
              <p:nvPr/>
            </p:nvPicPr>
            <p:blipFill>
              <a:blip r:embed="rId145"/>
              <a:stretch>
                <a:fillRect/>
              </a:stretch>
            </p:blipFill>
            <p:spPr>
              <a:xfrm>
                <a:off x="4800706" y="4673991"/>
                <a:ext cx="166680" cy="136800"/>
              </a:xfrm>
              <a:prstGeom prst="rect">
                <a:avLst/>
              </a:prstGeom>
            </p:spPr>
          </p:pic>
        </mc:Fallback>
      </mc:AlternateContent>
      <p:grpSp>
        <p:nvGrpSpPr>
          <p:cNvPr id="168" name="Grupo 167">
            <a:extLst>
              <a:ext uri="{FF2B5EF4-FFF2-40B4-BE49-F238E27FC236}">
                <a16:creationId xmlns:a16="http://schemas.microsoft.com/office/drawing/2014/main" id="{993D1E47-6649-4186-ACF2-B2C9536FDE59}"/>
              </a:ext>
            </a:extLst>
          </p:cNvPr>
          <p:cNvGrpSpPr/>
          <p:nvPr/>
        </p:nvGrpSpPr>
        <p:grpSpPr>
          <a:xfrm>
            <a:off x="5124526" y="4556271"/>
            <a:ext cx="1656360" cy="261000"/>
            <a:chOff x="7331338" y="3694519"/>
            <a:chExt cx="1656360" cy="261000"/>
          </a:xfrm>
        </p:grpSpPr>
        <mc:AlternateContent xmlns:mc="http://schemas.openxmlformats.org/markup-compatibility/2006" xmlns:p14="http://schemas.microsoft.com/office/powerpoint/2010/main">
          <mc:Choice Requires="p14">
            <p:contentPart p14:bwMode="auto" r:id="rId146">
              <p14:nvContentPartPr>
                <p14:cNvPr id="154" name="Entrada de lápiz 153">
                  <a:extLst>
                    <a:ext uri="{FF2B5EF4-FFF2-40B4-BE49-F238E27FC236}">
                      <a16:creationId xmlns:a16="http://schemas.microsoft.com/office/drawing/2014/main" id="{67834C14-7694-4453-A6B8-0F89D154C0AB}"/>
                    </a:ext>
                  </a:extLst>
                </p14:cNvPr>
                <p14:cNvContentPartPr/>
                <p14:nvPr/>
              </p14:nvContentPartPr>
              <p14:xfrm>
                <a:off x="7331338" y="3890719"/>
                <a:ext cx="199800" cy="19080"/>
              </p14:xfrm>
            </p:contentPart>
          </mc:Choice>
          <mc:Fallback xmlns="">
            <p:pic>
              <p:nvPicPr>
                <p:cNvPr id="154" name="Entrada de lápiz 153">
                  <a:extLst>
                    <a:ext uri="{FF2B5EF4-FFF2-40B4-BE49-F238E27FC236}">
                      <a16:creationId xmlns:a16="http://schemas.microsoft.com/office/drawing/2014/main" id="{67834C14-7694-4453-A6B8-0F89D154C0AB}"/>
                    </a:ext>
                  </a:extLst>
                </p:cNvPr>
                <p:cNvPicPr/>
                <p:nvPr/>
              </p:nvPicPr>
              <p:blipFill>
                <a:blip r:embed="rId147"/>
                <a:stretch>
                  <a:fillRect/>
                </a:stretch>
              </p:blipFill>
              <p:spPr>
                <a:xfrm>
                  <a:off x="7322338" y="3882079"/>
                  <a:ext cx="217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5" name="Entrada de lápiz 154">
                  <a:extLst>
                    <a:ext uri="{FF2B5EF4-FFF2-40B4-BE49-F238E27FC236}">
                      <a16:creationId xmlns:a16="http://schemas.microsoft.com/office/drawing/2014/main" id="{E86E54DC-72A2-487F-AA17-B99679685D1F}"/>
                    </a:ext>
                  </a:extLst>
                </p14:cNvPr>
                <p14:cNvContentPartPr/>
                <p14:nvPr/>
              </p14:nvContentPartPr>
              <p14:xfrm>
                <a:off x="7499818" y="3826279"/>
                <a:ext cx="120960" cy="129240"/>
              </p14:xfrm>
            </p:contentPart>
          </mc:Choice>
          <mc:Fallback xmlns="">
            <p:pic>
              <p:nvPicPr>
                <p:cNvPr id="155" name="Entrada de lápiz 154">
                  <a:extLst>
                    <a:ext uri="{FF2B5EF4-FFF2-40B4-BE49-F238E27FC236}">
                      <a16:creationId xmlns:a16="http://schemas.microsoft.com/office/drawing/2014/main" id="{E86E54DC-72A2-487F-AA17-B99679685D1F}"/>
                    </a:ext>
                  </a:extLst>
                </p:cNvPr>
                <p:cNvPicPr/>
                <p:nvPr/>
              </p:nvPicPr>
              <p:blipFill>
                <a:blip r:embed="rId149"/>
                <a:stretch>
                  <a:fillRect/>
                </a:stretch>
              </p:blipFill>
              <p:spPr>
                <a:xfrm>
                  <a:off x="7490818" y="3817639"/>
                  <a:ext cx="138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6" name="Entrada de lápiz 155">
                  <a:extLst>
                    <a:ext uri="{FF2B5EF4-FFF2-40B4-BE49-F238E27FC236}">
                      <a16:creationId xmlns:a16="http://schemas.microsoft.com/office/drawing/2014/main" id="{C8EC0C88-31E8-4B27-AADD-27896115EC83}"/>
                    </a:ext>
                  </a:extLst>
                </p14:cNvPr>
                <p14:cNvContentPartPr/>
                <p14:nvPr/>
              </p14:nvContentPartPr>
              <p14:xfrm>
                <a:off x="7769098" y="3694519"/>
                <a:ext cx="145800" cy="216360"/>
              </p14:xfrm>
            </p:contentPart>
          </mc:Choice>
          <mc:Fallback xmlns="">
            <p:pic>
              <p:nvPicPr>
                <p:cNvPr id="156" name="Entrada de lápiz 155">
                  <a:extLst>
                    <a:ext uri="{FF2B5EF4-FFF2-40B4-BE49-F238E27FC236}">
                      <a16:creationId xmlns:a16="http://schemas.microsoft.com/office/drawing/2014/main" id="{C8EC0C88-31E8-4B27-AADD-27896115EC83}"/>
                    </a:ext>
                  </a:extLst>
                </p:cNvPr>
                <p:cNvPicPr/>
                <p:nvPr/>
              </p:nvPicPr>
              <p:blipFill>
                <a:blip r:embed="rId151"/>
                <a:stretch>
                  <a:fillRect/>
                </a:stretch>
              </p:blipFill>
              <p:spPr>
                <a:xfrm>
                  <a:off x="7760458" y="3685879"/>
                  <a:ext cx="163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7" name="Entrada de lápiz 156">
                  <a:extLst>
                    <a:ext uri="{FF2B5EF4-FFF2-40B4-BE49-F238E27FC236}">
                      <a16:creationId xmlns:a16="http://schemas.microsoft.com/office/drawing/2014/main" id="{EABF4660-E5FD-4A45-A534-9B9CD8DF58C7}"/>
                    </a:ext>
                  </a:extLst>
                </p14:cNvPr>
                <p14:cNvContentPartPr/>
                <p14:nvPr/>
              </p14:nvContentPartPr>
              <p14:xfrm>
                <a:off x="7937218" y="3790279"/>
                <a:ext cx="78840" cy="121320"/>
              </p14:xfrm>
            </p:contentPart>
          </mc:Choice>
          <mc:Fallback xmlns="">
            <p:pic>
              <p:nvPicPr>
                <p:cNvPr id="157" name="Entrada de lápiz 156">
                  <a:extLst>
                    <a:ext uri="{FF2B5EF4-FFF2-40B4-BE49-F238E27FC236}">
                      <a16:creationId xmlns:a16="http://schemas.microsoft.com/office/drawing/2014/main" id="{EABF4660-E5FD-4A45-A534-9B9CD8DF58C7}"/>
                    </a:ext>
                  </a:extLst>
                </p:cNvPr>
                <p:cNvPicPr/>
                <p:nvPr/>
              </p:nvPicPr>
              <p:blipFill>
                <a:blip r:embed="rId153"/>
                <a:stretch>
                  <a:fillRect/>
                </a:stretch>
              </p:blipFill>
              <p:spPr>
                <a:xfrm>
                  <a:off x="7928578" y="3781279"/>
                  <a:ext cx="96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8" name="Entrada de lápiz 157">
                  <a:extLst>
                    <a:ext uri="{FF2B5EF4-FFF2-40B4-BE49-F238E27FC236}">
                      <a16:creationId xmlns:a16="http://schemas.microsoft.com/office/drawing/2014/main" id="{C396EFCE-6E0F-4384-8248-7392B161DCBE}"/>
                    </a:ext>
                  </a:extLst>
                </p14:cNvPr>
                <p14:cNvContentPartPr/>
                <p14:nvPr/>
              </p14:nvContentPartPr>
              <p14:xfrm>
                <a:off x="8044138" y="3839239"/>
                <a:ext cx="93240" cy="90000"/>
              </p14:xfrm>
            </p:contentPart>
          </mc:Choice>
          <mc:Fallback xmlns="">
            <p:pic>
              <p:nvPicPr>
                <p:cNvPr id="158" name="Entrada de lápiz 157">
                  <a:extLst>
                    <a:ext uri="{FF2B5EF4-FFF2-40B4-BE49-F238E27FC236}">
                      <a16:creationId xmlns:a16="http://schemas.microsoft.com/office/drawing/2014/main" id="{C396EFCE-6E0F-4384-8248-7392B161DCBE}"/>
                    </a:ext>
                  </a:extLst>
                </p:cNvPr>
                <p:cNvPicPr/>
                <p:nvPr/>
              </p:nvPicPr>
              <p:blipFill>
                <a:blip r:embed="rId155"/>
                <a:stretch>
                  <a:fillRect/>
                </a:stretch>
              </p:blipFill>
              <p:spPr>
                <a:xfrm>
                  <a:off x="8035138" y="3830239"/>
                  <a:ext cx="110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9" name="Entrada de lápiz 158">
                  <a:extLst>
                    <a:ext uri="{FF2B5EF4-FFF2-40B4-BE49-F238E27FC236}">
                      <a16:creationId xmlns:a16="http://schemas.microsoft.com/office/drawing/2014/main" id="{A6D60AB3-0DA7-4D1B-A4C9-8411F67CA3BE}"/>
                    </a:ext>
                  </a:extLst>
                </p14:cNvPr>
                <p14:cNvContentPartPr/>
                <p14:nvPr/>
              </p14:nvContentPartPr>
              <p14:xfrm>
                <a:off x="8038378" y="3877039"/>
                <a:ext cx="56520" cy="13680"/>
              </p14:xfrm>
            </p:contentPart>
          </mc:Choice>
          <mc:Fallback xmlns="">
            <p:pic>
              <p:nvPicPr>
                <p:cNvPr id="159" name="Entrada de lápiz 158">
                  <a:extLst>
                    <a:ext uri="{FF2B5EF4-FFF2-40B4-BE49-F238E27FC236}">
                      <a16:creationId xmlns:a16="http://schemas.microsoft.com/office/drawing/2014/main" id="{A6D60AB3-0DA7-4D1B-A4C9-8411F67CA3BE}"/>
                    </a:ext>
                  </a:extLst>
                </p:cNvPr>
                <p:cNvPicPr/>
                <p:nvPr/>
              </p:nvPicPr>
              <p:blipFill>
                <a:blip r:embed="rId157"/>
                <a:stretch>
                  <a:fillRect/>
                </a:stretch>
              </p:blipFill>
              <p:spPr>
                <a:xfrm>
                  <a:off x="8029738" y="3868039"/>
                  <a:ext cx="74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0" name="Entrada de lápiz 159">
                  <a:extLst>
                    <a:ext uri="{FF2B5EF4-FFF2-40B4-BE49-F238E27FC236}">
                      <a16:creationId xmlns:a16="http://schemas.microsoft.com/office/drawing/2014/main" id="{2DAE5450-58C8-454E-B7FC-CD9B7199CB71}"/>
                    </a:ext>
                  </a:extLst>
                </p14:cNvPr>
                <p14:cNvContentPartPr/>
                <p14:nvPr/>
              </p14:nvContentPartPr>
              <p14:xfrm>
                <a:off x="8048818" y="3816919"/>
                <a:ext cx="93960" cy="36360"/>
              </p14:xfrm>
            </p:contentPart>
          </mc:Choice>
          <mc:Fallback xmlns="">
            <p:pic>
              <p:nvPicPr>
                <p:cNvPr id="160" name="Entrada de lápiz 159">
                  <a:extLst>
                    <a:ext uri="{FF2B5EF4-FFF2-40B4-BE49-F238E27FC236}">
                      <a16:creationId xmlns:a16="http://schemas.microsoft.com/office/drawing/2014/main" id="{2DAE5450-58C8-454E-B7FC-CD9B7199CB71}"/>
                    </a:ext>
                  </a:extLst>
                </p:cNvPr>
                <p:cNvPicPr/>
                <p:nvPr/>
              </p:nvPicPr>
              <p:blipFill>
                <a:blip r:embed="rId159"/>
                <a:stretch>
                  <a:fillRect/>
                </a:stretch>
              </p:blipFill>
              <p:spPr>
                <a:xfrm>
                  <a:off x="8039818" y="3807919"/>
                  <a:ext cx="1116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3" name="Entrada de lápiz 162">
                  <a:extLst>
                    <a:ext uri="{FF2B5EF4-FFF2-40B4-BE49-F238E27FC236}">
                      <a16:creationId xmlns:a16="http://schemas.microsoft.com/office/drawing/2014/main" id="{A28DFA1C-A09F-4BDB-BE37-CEB63BCD324A}"/>
                    </a:ext>
                  </a:extLst>
                </p14:cNvPr>
                <p14:cNvContentPartPr/>
                <p14:nvPr/>
              </p14:nvContentPartPr>
              <p14:xfrm>
                <a:off x="8265178" y="3846439"/>
                <a:ext cx="135360" cy="20160"/>
              </p14:xfrm>
            </p:contentPart>
          </mc:Choice>
          <mc:Fallback xmlns="">
            <p:pic>
              <p:nvPicPr>
                <p:cNvPr id="163" name="Entrada de lápiz 162">
                  <a:extLst>
                    <a:ext uri="{FF2B5EF4-FFF2-40B4-BE49-F238E27FC236}">
                      <a16:creationId xmlns:a16="http://schemas.microsoft.com/office/drawing/2014/main" id="{A28DFA1C-A09F-4BDB-BE37-CEB63BCD324A}"/>
                    </a:ext>
                  </a:extLst>
                </p:cNvPr>
                <p:cNvPicPr/>
                <p:nvPr/>
              </p:nvPicPr>
              <p:blipFill>
                <a:blip r:embed="rId161"/>
                <a:stretch>
                  <a:fillRect/>
                </a:stretch>
              </p:blipFill>
              <p:spPr>
                <a:xfrm>
                  <a:off x="8256538" y="3837439"/>
                  <a:ext cx="153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4" name="Entrada de lápiz 163">
                  <a:extLst>
                    <a:ext uri="{FF2B5EF4-FFF2-40B4-BE49-F238E27FC236}">
                      <a16:creationId xmlns:a16="http://schemas.microsoft.com/office/drawing/2014/main" id="{6D8D0485-3522-41CD-A8AA-D29BBC55957A}"/>
                    </a:ext>
                  </a:extLst>
                </p14:cNvPr>
                <p14:cNvContentPartPr/>
                <p14:nvPr/>
              </p14:nvContentPartPr>
              <p14:xfrm>
                <a:off x="8297938" y="3903319"/>
                <a:ext cx="87120" cy="7560"/>
              </p14:xfrm>
            </p:contentPart>
          </mc:Choice>
          <mc:Fallback xmlns="">
            <p:pic>
              <p:nvPicPr>
                <p:cNvPr id="164" name="Entrada de lápiz 163">
                  <a:extLst>
                    <a:ext uri="{FF2B5EF4-FFF2-40B4-BE49-F238E27FC236}">
                      <a16:creationId xmlns:a16="http://schemas.microsoft.com/office/drawing/2014/main" id="{6D8D0485-3522-41CD-A8AA-D29BBC55957A}"/>
                    </a:ext>
                  </a:extLst>
                </p:cNvPr>
                <p:cNvPicPr/>
                <p:nvPr/>
              </p:nvPicPr>
              <p:blipFill>
                <a:blip r:embed="rId163"/>
                <a:stretch>
                  <a:fillRect/>
                </a:stretch>
              </p:blipFill>
              <p:spPr>
                <a:xfrm>
                  <a:off x="8289298" y="3894319"/>
                  <a:ext cx="104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5" name="Entrada de lápiz 164">
                  <a:extLst>
                    <a:ext uri="{FF2B5EF4-FFF2-40B4-BE49-F238E27FC236}">
                      <a16:creationId xmlns:a16="http://schemas.microsoft.com/office/drawing/2014/main" id="{C2557B89-A4EB-4BBC-B246-F397AF469D37}"/>
                    </a:ext>
                  </a:extLst>
                </p14:cNvPr>
                <p14:cNvContentPartPr/>
                <p14:nvPr/>
              </p14:nvContentPartPr>
              <p14:xfrm>
                <a:off x="8462098" y="3716479"/>
                <a:ext cx="224640" cy="184680"/>
              </p14:xfrm>
            </p:contentPart>
          </mc:Choice>
          <mc:Fallback xmlns="">
            <p:pic>
              <p:nvPicPr>
                <p:cNvPr id="165" name="Entrada de lápiz 164">
                  <a:extLst>
                    <a:ext uri="{FF2B5EF4-FFF2-40B4-BE49-F238E27FC236}">
                      <a16:creationId xmlns:a16="http://schemas.microsoft.com/office/drawing/2014/main" id="{C2557B89-A4EB-4BBC-B246-F397AF469D37}"/>
                    </a:ext>
                  </a:extLst>
                </p:cNvPr>
                <p:cNvPicPr/>
                <p:nvPr/>
              </p:nvPicPr>
              <p:blipFill>
                <a:blip r:embed="rId165"/>
                <a:stretch>
                  <a:fillRect/>
                </a:stretch>
              </p:blipFill>
              <p:spPr>
                <a:xfrm>
                  <a:off x="8453098" y="3707479"/>
                  <a:ext cx="242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6" name="Entrada de lápiz 165">
                  <a:extLst>
                    <a:ext uri="{FF2B5EF4-FFF2-40B4-BE49-F238E27FC236}">
                      <a16:creationId xmlns:a16="http://schemas.microsoft.com/office/drawing/2014/main" id="{57FC0866-70C1-482B-AF57-4CC97D892EB3}"/>
                    </a:ext>
                  </a:extLst>
                </p14:cNvPr>
                <p14:cNvContentPartPr/>
                <p14:nvPr/>
              </p14:nvContentPartPr>
              <p14:xfrm>
                <a:off x="8679538" y="3815479"/>
                <a:ext cx="156600" cy="113400"/>
              </p14:xfrm>
            </p:contentPart>
          </mc:Choice>
          <mc:Fallback xmlns="">
            <p:pic>
              <p:nvPicPr>
                <p:cNvPr id="166" name="Entrada de lápiz 165">
                  <a:extLst>
                    <a:ext uri="{FF2B5EF4-FFF2-40B4-BE49-F238E27FC236}">
                      <a16:creationId xmlns:a16="http://schemas.microsoft.com/office/drawing/2014/main" id="{57FC0866-70C1-482B-AF57-4CC97D892EB3}"/>
                    </a:ext>
                  </a:extLst>
                </p:cNvPr>
                <p:cNvPicPr/>
                <p:nvPr/>
              </p:nvPicPr>
              <p:blipFill>
                <a:blip r:embed="rId167"/>
                <a:stretch>
                  <a:fillRect/>
                </a:stretch>
              </p:blipFill>
              <p:spPr>
                <a:xfrm>
                  <a:off x="8670538" y="3806839"/>
                  <a:ext cx="174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7" name="Entrada de lápiz 166">
                  <a:extLst>
                    <a:ext uri="{FF2B5EF4-FFF2-40B4-BE49-F238E27FC236}">
                      <a16:creationId xmlns:a16="http://schemas.microsoft.com/office/drawing/2014/main" id="{303225B8-1BCE-47FE-9B11-D04544EACD79}"/>
                    </a:ext>
                  </a:extLst>
                </p14:cNvPr>
                <p14:cNvContentPartPr/>
                <p14:nvPr/>
              </p14:nvContentPartPr>
              <p14:xfrm>
                <a:off x="8840818" y="3832759"/>
                <a:ext cx="146880" cy="107280"/>
              </p14:xfrm>
            </p:contentPart>
          </mc:Choice>
          <mc:Fallback xmlns="">
            <p:pic>
              <p:nvPicPr>
                <p:cNvPr id="167" name="Entrada de lápiz 166">
                  <a:extLst>
                    <a:ext uri="{FF2B5EF4-FFF2-40B4-BE49-F238E27FC236}">
                      <a16:creationId xmlns:a16="http://schemas.microsoft.com/office/drawing/2014/main" id="{303225B8-1BCE-47FE-9B11-D04544EACD79}"/>
                    </a:ext>
                  </a:extLst>
                </p:cNvPr>
                <p:cNvPicPr/>
                <p:nvPr/>
              </p:nvPicPr>
              <p:blipFill>
                <a:blip r:embed="rId169"/>
                <a:stretch>
                  <a:fillRect/>
                </a:stretch>
              </p:blipFill>
              <p:spPr>
                <a:xfrm>
                  <a:off x="8832178" y="3824119"/>
                  <a:ext cx="16452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69" name="Entrada de lápiz 168">
                <a:extLst>
                  <a:ext uri="{FF2B5EF4-FFF2-40B4-BE49-F238E27FC236}">
                    <a16:creationId xmlns:a16="http://schemas.microsoft.com/office/drawing/2014/main" id="{EA3C7B24-AB94-4B5D-A4C1-52572CB33D35}"/>
                  </a:ext>
                </a:extLst>
              </p14:cNvPr>
              <p14:cNvContentPartPr/>
              <p14:nvPr/>
            </p14:nvContentPartPr>
            <p14:xfrm>
              <a:off x="3186298" y="3247759"/>
              <a:ext cx="16920" cy="239760"/>
            </p14:xfrm>
          </p:contentPart>
        </mc:Choice>
        <mc:Fallback xmlns="">
          <p:pic>
            <p:nvPicPr>
              <p:cNvPr id="169" name="Entrada de lápiz 168">
                <a:extLst>
                  <a:ext uri="{FF2B5EF4-FFF2-40B4-BE49-F238E27FC236}">
                    <a16:creationId xmlns:a16="http://schemas.microsoft.com/office/drawing/2014/main" id="{EA3C7B24-AB94-4B5D-A4C1-52572CB33D35}"/>
                  </a:ext>
                </a:extLst>
              </p:cNvPr>
              <p:cNvPicPr/>
              <p:nvPr/>
            </p:nvPicPr>
            <p:blipFill>
              <a:blip r:embed="rId171"/>
              <a:stretch>
                <a:fillRect/>
              </a:stretch>
            </p:blipFill>
            <p:spPr>
              <a:xfrm>
                <a:off x="3177298" y="3239119"/>
                <a:ext cx="34560" cy="257400"/>
              </a:xfrm>
              <a:prstGeom prst="rect">
                <a:avLst/>
              </a:prstGeom>
            </p:spPr>
          </p:pic>
        </mc:Fallback>
      </mc:AlternateContent>
      <p:grpSp>
        <p:nvGrpSpPr>
          <p:cNvPr id="173" name="Grupo 172">
            <a:extLst>
              <a:ext uri="{FF2B5EF4-FFF2-40B4-BE49-F238E27FC236}">
                <a16:creationId xmlns:a16="http://schemas.microsoft.com/office/drawing/2014/main" id="{8687A68B-8564-4427-AB56-E2D85478EC8C}"/>
              </a:ext>
            </a:extLst>
          </p:cNvPr>
          <p:cNvGrpSpPr/>
          <p:nvPr/>
        </p:nvGrpSpPr>
        <p:grpSpPr>
          <a:xfrm>
            <a:off x="3209860" y="3492304"/>
            <a:ext cx="455040" cy="225000"/>
            <a:chOff x="2988298" y="3726919"/>
            <a:chExt cx="455040" cy="225000"/>
          </a:xfrm>
        </p:grpSpPr>
        <mc:AlternateContent xmlns:mc="http://schemas.openxmlformats.org/markup-compatibility/2006" xmlns:p14="http://schemas.microsoft.com/office/powerpoint/2010/main">
          <mc:Choice Requires="p14">
            <p:contentPart p14:bwMode="auto" r:id="rId172">
              <p14:nvContentPartPr>
                <p14:cNvPr id="170" name="Entrada de lápiz 169">
                  <a:extLst>
                    <a:ext uri="{FF2B5EF4-FFF2-40B4-BE49-F238E27FC236}">
                      <a16:creationId xmlns:a16="http://schemas.microsoft.com/office/drawing/2014/main" id="{BEE09F71-52E4-414D-94A9-D01930A198C6}"/>
                    </a:ext>
                  </a:extLst>
                </p14:cNvPr>
                <p14:cNvContentPartPr/>
                <p14:nvPr/>
              </p14:nvContentPartPr>
              <p14:xfrm>
                <a:off x="2988298" y="3726919"/>
                <a:ext cx="157320" cy="217440"/>
              </p14:xfrm>
            </p:contentPart>
          </mc:Choice>
          <mc:Fallback xmlns="">
            <p:pic>
              <p:nvPicPr>
                <p:cNvPr id="170" name="Entrada de lápiz 169">
                  <a:extLst>
                    <a:ext uri="{FF2B5EF4-FFF2-40B4-BE49-F238E27FC236}">
                      <a16:creationId xmlns:a16="http://schemas.microsoft.com/office/drawing/2014/main" id="{BEE09F71-52E4-414D-94A9-D01930A198C6}"/>
                    </a:ext>
                  </a:extLst>
                </p:cNvPr>
                <p:cNvPicPr/>
                <p:nvPr/>
              </p:nvPicPr>
              <p:blipFill>
                <a:blip r:embed="rId173"/>
                <a:stretch>
                  <a:fillRect/>
                </a:stretch>
              </p:blipFill>
              <p:spPr>
                <a:xfrm>
                  <a:off x="2979298" y="3717919"/>
                  <a:ext cx="1749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71" name="Entrada de lápiz 170">
                  <a:extLst>
                    <a:ext uri="{FF2B5EF4-FFF2-40B4-BE49-F238E27FC236}">
                      <a16:creationId xmlns:a16="http://schemas.microsoft.com/office/drawing/2014/main" id="{EE53182C-BEA6-4510-BB0E-1FD8E2BDC1A9}"/>
                    </a:ext>
                  </a:extLst>
                </p14:cNvPr>
                <p14:cNvContentPartPr/>
                <p14:nvPr/>
              </p14:nvContentPartPr>
              <p14:xfrm>
                <a:off x="3179458" y="3852559"/>
                <a:ext cx="109440" cy="99360"/>
              </p14:xfrm>
            </p:contentPart>
          </mc:Choice>
          <mc:Fallback xmlns="">
            <p:pic>
              <p:nvPicPr>
                <p:cNvPr id="171" name="Entrada de lápiz 170">
                  <a:extLst>
                    <a:ext uri="{FF2B5EF4-FFF2-40B4-BE49-F238E27FC236}">
                      <a16:creationId xmlns:a16="http://schemas.microsoft.com/office/drawing/2014/main" id="{EE53182C-BEA6-4510-BB0E-1FD8E2BDC1A9}"/>
                    </a:ext>
                  </a:extLst>
                </p:cNvPr>
                <p:cNvPicPr/>
                <p:nvPr/>
              </p:nvPicPr>
              <p:blipFill>
                <a:blip r:embed="rId175"/>
                <a:stretch>
                  <a:fillRect/>
                </a:stretch>
              </p:blipFill>
              <p:spPr>
                <a:xfrm>
                  <a:off x="3170818" y="3843559"/>
                  <a:ext cx="127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2" name="Entrada de lápiz 171">
                  <a:extLst>
                    <a:ext uri="{FF2B5EF4-FFF2-40B4-BE49-F238E27FC236}">
                      <a16:creationId xmlns:a16="http://schemas.microsoft.com/office/drawing/2014/main" id="{800F56EA-3D99-49ED-8C91-DF50370878E7}"/>
                    </a:ext>
                  </a:extLst>
                </p14:cNvPr>
                <p14:cNvContentPartPr/>
                <p14:nvPr/>
              </p14:nvContentPartPr>
              <p14:xfrm>
                <a:off x="3333178" y="3844999"/>
                <a:ext cx="110160" cy="100440"/>
              </p14:xfrm>
            </p:contentPart>
          </mc:Choice>
          <mc:Fallback xmlns="">
            <p:pic>
              <p:nvPicPr>
                <p:cNvPr id="172" name="Entrada de lápiz 171">
                  <a:extLst>
                    <a:ext uri="{FF2B5EF4-FFF2-40B4-BE49-F238E27FC236}">
                      <a16:creationId xmlns:a16="http://schemas.microsoft.com/office/drawing/2014/main" id="{800F56EA-3D99-49ED-8C91-DF50370878E7}"/>
                    </a:ext>
                  </a:extLst>
                </p:cNvPr>
                <p:cNvPicPr/>
                <p:nvPr/>
              </p:nvPicPr>
              <p:blipFill>
                <a:blip r:embed="rId177"/>
                <a:stretch>
                  <a:fillRect/>
                </a:stretch>
              </p:blipFill>
              <p:spPr>
                <a:xfrm>
                  <a:off x="3324178" y="3836359"/>
                  <a:ext cx="12780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74" name="Entrada de lápiz 173">
                <a:extLst>
                  <a:ext uri="{FF2B5EF4-FFF2-40B4-BE49-F238E27FC236}">
                    <a16:creationId xmlns:a16="http://schemas.microsoft.com/office/drawing/2014/main" id="{BCFF2C89-718A-4553-A99F-6DD82B4F1DE9}"/>
                  </a:ext>
                </a:extLst>
              </p14:cNvPr>
              <p14:cNvContentPartPr/>
              <p14:nvPr/>
            </p14:nvContentPartPr>
            <p14:xfrm>
              <a:off x="483418" y="1893799"/>
              <a:ext cx="2697840" cy="1450440"/>
            </p14:xfrm>
          </p:contentPart>
        </mc:Choice>
        <mc:Fallback xmlns="">
          <p:pic>
            <p:nvPicPr>
              <p:cNvPr id="174" name="Entrada de lápiz 173">
                <a:extLst>
                  <a:ext uri="{FF2B5EF4-FFF2-40B4-BE49-F238E27FC236}">
                    <a16:creationId xmlns:a16="http://schemas.microsoft.com/office/drawing/2014/main" id="{BCFF2C89-718A-4553-A99F-6DD82B4F1DE9}"/>
                  </a:ext>
                </a:extLst>
              </p:cNvPr>
              <p:cNvPicPr/>
              <p:nvPr/>
            </p:nvPicPr>
            <p:blipFill>
              <a:blip r:embed="rId179"/>
              <a:stretch>
                <a:fillRect/>
              </a:stretch>
            </p:blipFill>
            <p:spPr>
              <a:xfrm>
                <a:off x="474778" y="1884799"/>
                <a:ext cx="2715480" cy="1468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9" name="Entrada de lápiz 128">
                <a:extLst>
                  <a:ext uri="{FF2B5EF4-FFF2-40B4-BE49-F238E27FC236}">
                    <a16:creationId xmlns:a16="http://schemas.microsoft.com/office/drawing/2014/main" id="{172B1B95-984C-4601-A218-83F8A96E7AE0}"/>
                  </a:ext>
                </a:extLst>
              </p14:cNvPr>
              <p14:cNvContentPartPr/>
              <p14:nvPr/>
            </p14:nvContentPartPr>
            <p14:xfrm>
              <a:off x="5509366" y="3829071"/>
              <a:ext cx="175680" cy="196920"/>
            </p14:xfrm>
          </p:contentPart>
        </mc:Choice>
        <mc:Fallback xmlns="">
          <p:pic>
            <p:nvPicPr>
              <p:cNvPr id="129" name="Entrada de lápiz 128">
                <a:extLst>
                  <a:ext uri="{FF2B5EF4-FFF2-40B4-BE49-F238E27FC236}">
                    <a16:creationId xmlns:a16="http://schemas.microsoft.com/office/drawing/2014/main" id="{172B1B95-984C-4601-A218-83F8A96E7AE0}"/>
                  </a:ext>
                </a:extLst>
              </p:cNvPr>
              <p:cNvPicPr/>
              <p:nvPr/>
            </p:nvPicPr>
            <p:blipFill>
              <a:blip r:embed="rId181"/>
              <a:stretch>
                <a:fillRect/>
              </a:stretch>
            </p:blipFill>
            <p:spPr>
              <a:xfrm>
                <a:off x="5500366" y="3820431"/>
                <a:ext cx="1933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0" name="Entrada de lápiz 129">
                <a:extLst>
                  <a:ext uri="{FF2B5EF4-FFF2-40B4-BE49-F238E27FC236}">
                    <a16:creationId xmlns:a16="http://schemas.microsoft.com/office/drawing/2014/main" id="{369C2DB7-B8AA-4669-8871-8A06357281FD}"/>
                  </a:ext>
                </a:extLst>
              </p14:cNvPr>
              <p14:cNvContentPartPr/>
              <p14:nvPr/>
            </p14:nvContentPartPr>
            <p14:xfrm>
              <a:off x="5681086" y="3968031"/>
              <a:ext cx="142200" cy="71640"/>
            </p14:xfrm>
          </p:contentPart>
        </mc:Choice>
        <mc:Fallback xmlns="">
          <p:pic>
            <p:nvPicPr>
              <p:cNvPr id="130" name="Entrada de lápiz 129">
                <a:extLst>
                  <a:ext uri="{FF2B5EF4-FFF2-40B4-BE49-F238E27FC236}">
                    <a16:creationId xmlns:a16="http://schemas.microsoft.com/office/drawing/2014/main" id="{369C2DB7-B8AA-4669-8871-8A06357281FD}"/>
                  </a:ext>
                </a:extLst>
              </p:cNvPr>
              <p:cNvPicPr/>
              <p:nvPr/>
            </p:nvPicPr>
            <p:blipFill>
              <a:blip r:embed="rId183"/>
              <a:stretch>
                <a:fillRect/>
              </a:stretch>
            </p:blipFill>
            <p:spPr>
              <a:xfrm>
                <a:off x="5672446" y="3959391"/>
                <a:ext cx="1598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1" name="Entrada de lápiz 130">
                <a:extLst>
                  <a:ext uri="{FF2B5EF4-FFF2-40B4-BE49-F238E27FC236}">
                    <a16:creationId xmlns:a16="http://schemas.microsoft.com/office/drawing/2014/main" id="{5CB5230F-09EB-4D3A-A770-25F514096737}"/>
                  </a:ext>
                </a:extLst>
              </p14:cNvPr>
              <p14:cNvContentPartPr/>
              <p14:nvPr/>
            </p14:nvContentPartPr>
            <p14:xfrm>
              <a:off x="5902126" y="3923031"/>
              <a:ext cx="122760" cy="18000"/>
            </p14:xfrm>
          </p:contentPart>
        </mc:Choice>
        <mc:Fallback xmlns="">
          <p:pic>
            <p:nvPicPr>
              <p:cNvPr id="131" name="Entrada de lápiz 130">
                <a:extLst>
                  <a:ext uri="{FF2B5EF4-FFF2-40B4-BE49-F238E27FC236}">
                    <a16:creationId xmlns:a16="http://schemas.microsoft.com/office/drawing/2014/main" id="{5CB5230F-09EB-4D3A-A770-25F514096737}"/>
                  </a:ext>
                </a:extLst>
              </p:cNvPr>
              <p:cNvPicPr/>
              <p:nvPr/>
            </p:nvPicPr>
            <p:blipFill>
              <a:blip r:embed="rId185"/>
              <a:stretch>
                <a:fillRect/>
              </a:stretch>
            </p:blipFill>
            <p:spPr>
              <a:xfrm>
                <a:off x="5893126" y="3914031"/>
                <a:ext cx="1404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2" name="Entrada de lápiz 131">
                <a:extLst>
                  <a:ext uri="{FF2B5EF4-FFF2-40B4-BE49-F238E27FC236}">
                    <a16:creationId xmlns:a16="http://schemas.microsoft.com/office/drawing/2014/main" id="{267F95E7-3F9F-427E-99C1-4339EDD09E54}"/>
                  </a:ext>
                </a:extLst>
              </p14:cNvPr>
              <p14:cNvContentPartPr/>
              <p14:nvPr/>
            </p14:nvContentPartPr>
            <p14:xfrm>
              <a:off x="5935246" y="3972711"/>
              <a:ext cx="116280" cy="11880"/>
            </p14:xfrm>
          </p:contentPart>
        </mc:Choice>
        <mc:Fallback xmlns="">
          <p:pic>
            <p:nvPicPr>
              <p:cNvPr id="132" name="Entrada de lápiz 131">
                <a:extLst>
                  <a:ext uri="{FF2B5EF4-FFF2-40B4-BE49-F238E27FC236}">
                    <a16:creationId xmlns:a16="http://schemas.microsoft.com/office/drawing/2014/main" id="{267F95E7-3F9F-427E-99C1-4339EDD09E54}"/>
                  </a:ext>
                </a:extLst>
              </p:cNvPr>
              <p:cNvPicPr/>
              <p:nvPr/>
            </p:nvPicPr>
            <p:blipFill>
              <a:blip r:embed="rId187"/>
              <a:stretch>
                <a:fillRect/>
              </a:stretch>
            </p:blipFill>
            <p:spPr>
              <a:xfrm>
                <a:off x="5926246" y="3964071"/>
                <a:ext cx="133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3" name="Entrada de lápiz 132">
                <a:extLst>
                  <a:ext uri="{FF2B5EF4-FFF2-40B4-BE49-F238E27FC236}">
                    <a16:creationId xmlns:a16="http://schemas.microsoft.com/office/drawing/2014/main" id="{8CC670BD-7C8C-4D13-9165-C2F38FFDEB5E}"/>
                  </a:ext>
                </a:extLst>
              </p14:cNvPr>
              <p14:cNvContentPartPr/>
              <p14:nvPr/>
            </p14:nvContentPartPr>
            <p14:xfrm>
              <a:off x="6206686" y="3685791"/>
              <a:ext cx="161640" cy="191160"/>
            </p14:xfrm>
          </p:contentPart>
        </mc:Choice>
        <mc:Fallback xmlns="">
          <p:pic>
            <p:nvPicPr>
              <p:cNvPr id="133" name="Entrada de lápiz 132">
                <a:extLst>
                  <a:ext uri="{FF2B5EF4-FFF2-40B4-BE49-F238E27FC236}">
                    <a16:creationId xmlns:a16="http://schemas.microsoft.com/office/drawing/2014/main" id="{8CC670BD-7C8C-4D13-9165-C2F38FFDEB5E}"/>
                  </a:ext>
                </a:extLst>
              </p:cNvPr>
              <p:cNvPicPr/>
              <p:nvPr/>
            </p:nvPicPr>
            <p:blipFill>
              <a:blip r:embed="rId189"/>
              <a:stretch>
                <a:fillRect/>
              </a:stretch>
            </p:blipFill>
            <p:spPr>
              <a:xfrm>
                <a:off x="6197686" y="3676791"/>
                <a:ext cx="179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4" name="Entrada de lápiz 133">
                <a:extLst>
                  <a:ext uri="{FF2B5EF4-FFF2-40B4-BE49-F238E27FC236}">
                    <a16:creationId xmlns:a16="http://schemas.microsoft.com/office/drawing/2014/main" id="{9911BA19-677C-45F2-B0D8-49EFDD83ECEC}"/>
                  </a:ext>
                </a:extLst>
              </p14:cNvPr>
              <p14:cNvContentPartPr/>
              <p14:nvPr/>
            </p14:nvContentPartPr>
            <p14:xfrm>
              <a:off x="6355006" y="3808911"/>
              <a:ext cx="153000" cy="92160"/>
            </p14:xfrm>
          </p:contentPart>
        </mc:Choice>
        <mc:Fallback xmlns="">
          <p:pic>
            <p:nvPicPr>
              <p:cNvPr id="134" name="Entrada de lápiz 133">
                <a:extLst>
                  <a:ext uri="{FF2B5EF4-FFF2-40B4-BE49-F238E27FC236}">
                    <a16:creationId xmlns:a16="http://schemas.microsoft.com/office/drawing/2014/main" id="{9911BA19-677C-45F2-B0D8-49EFDD83ECEC}"/>
                  </a:ext>
                </a:extLst>
              </p:cNvPr>
              <p:cNvPicPr/>
              <p:nvPr/>
            </p:nvPicPr>
            <p:blipFill>
              <a:blip r:embed="rId191"/>
              <a:stretch>
                <a:fillRect/>
              </a:stretch>
            </p:blipFill>
            <p:spPr>
              <a:xfrm>
                <a:off x="6346366" y="3799911"/>
                <a:ext cx="170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5" name="Entrada de lápiz 134">
                <a:extLst>
                  <a:ext uri="{FF2B5EF4-FFF2-40B4-BE49-F238E27FC236}">
                    <a16:creationId xmlns:a16="http://schemas.microsoft.com/office/drawing/2014/main" id="{33412568-B256-41A1-932D-0EAE5EEC12DB}"/>
                  </a:ext>
                </a:extLst>
              </p14:cNvPr>
              <p14:cNvContentPartPr/>
              <p14:nvPr/>
            </p14:nvContentPartPr>
            <p14:xfrm>
              <a:off x="6503686" y="3808911"/>
              <a:ext cx="112680" cy="81720"/>
            </p14:xfrm>
          </p:contentPart>
        </mc:Choice>
        <mc:Fallback xmlns="">
          <p:pic>
            <p:nvPicPr>
              <p:cNvPr id="135" name="Entrada de lápiz 134">
                <a:extLst>
                  <a:ext uri="{FF2B5EF4-FFF2-40B4-BE49-F238E27FC236}">
                    <a16:creationId xmlns:a16="http://schemas.microsoft.com/office/drawing/2014/main" id="{33412568-B256-41A1-932D-0EAE5EEC12DB}"/>
                  </a:ext>
                </a:extLst>
              </p:cNvPr>
              <p:cNvPicPr/>
              <p:nvPr/>
            </p:nvPicPr>
            <p:blipFill>
              <a:blip r:embed="rId193"/>
              <a:stretch>
                <a:fillRect/>
              </a:stretch>
            </p:blipFill>
            <p:spPr>
              <a:xfrm>
                <a:off x="6494686" y="3800271"/>
                <a:ext cx="1303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6" name="Entrada de lápiz 135">
                <a:extLst>
                  <a:ext uri="{FF2B5EF4-FFF2-40B4-BE49-F238E27FC236}">
                    <a16:creationId xmlns:a16="http://schemas.microsoft.com/office/drawing/2014/main" id="{78EAAE12-38B9-414B-8A0A-D1E0AC92C1BA}"/>
                  </a:ext>
                </a:extLst>
              </p14:cNvPr>
              <p14:cNvContentPartPr/>
              <p14:nvPr/>
            </p14:nvContentPartPr>
            <p14:xfrm>
              <a:off x="6127126" y="3943551"/>
              <a:ext cx="525240" cy="51480"/>
            </p14:xfrm>
          </p:contentPart>
        </mc:Choice>
        <mc:Fallback xmlns="">
          <p:pic>
            <p:nvPicPr>
              <p:cNvPr id="136" name="Entrada de lápiz 135">
                <a:extLst>
                  <a:ext uri="{FF2B5EF4-FFF2-40B4-BE49-F238E27FC236}">
                    <a16:creationId xmlns:a16="http://schemas.microsoft.com/office/drawing/2014/main" id="{78EAAE12-38B9-414B-8A0A-D1E0AC92C1BA}"/>
                  </a:ext>
                </a:extLst>
              </p:cNvPr>
              <p:cNvPicPr/>
              <p:nvPr/>
            </p:nvPicPr>
            <p:blipFill>
              <a:blip r:embed="rId195"/>
              <a:stretch>
                <a:fillRect/>
              </a:stretch>
            </p:blipFill>
            <p:spPr>
              <a:xfrm>
                <a:off x="6118486" y="3934551"/>
                <a:ext cx="542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7" name="Entrada de lápiz 136">
                <a:extLst>
                  <a:ext uri="{FF2B5EF4-FFF2-40B4-BE49-F238E27FC236}">
                    <a16:creationId xmlns:a16="http://schemas.microsoft.com/office/drawing/2014/main" id="{3910C4D5-86C4-4245-A9BD-BE939EED4687}"/>
                  </a:ext>
                </a:extLst>
              </p14:cNvPr>
              <p14:cNvContentPartPr/>
              <p14:nvPr/>
            </p14:nvContentPartPr>
            <p14:xfrm>
              <a:off x="6228646" y="4038951"/>
              <a:ext cx="102240" cy="162000"/>
            </p14:xfrm>
          </p:contentPart>
        </mc:Choice>
        <mc:Fallback xmlns="">
          <p:pic>
            <p:nvPicPr>
              <p:cNvPr id="137" name="Entrada de lápiz 136">
                <a:extLst>
                  <a:ext uri="{FF2B5EF4-FFF2-40B4-BE49-F238E27FC236}">
                    <a16:creationId xmlns:a16="http://schemas.microsoft.com/office/drawing/2014/main" id="{3910C4D5-86C4-4245-A9BD-BE939EED4687}"/>
                  </a:ext>
                </a:extLst>
              </p:cNvPr>
              <p:cNvPicPr/>
              <p:nvPr/>
            </p:nvPicPr>
            <p:blipFill>
              <a:blip r:embed="rId197"/>
              <a:stretch>
                <a:fillRect/>
              </a:stretch>
            </p:blipFill>
            <p:spPr>
              <a:xfrm>
                <a:off x="6219646" y="4030311"/>
                <a:ext cx="119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Entrada de lápiz 137">
                <a:extLst>
                  <a:ext uri="{FF2B5EF4-FFF2-40B4-BE49-F238E27FC236}">
                    <a16:creationId xmlns:a16="http://schemas.microsoft.com/office/drawing/2014/main" id="{3D213C56-62B9-4E63-A888-20DF79089181}"/>
                  </a:ext>
                </a:extLst>
              </p14:cNvPr>
              <p14:cNvContentPartPr/>
              <p14:nvPr/>
            </p14:nvContentPartPr>
            <p14:xfrm>
              <a:off x="6382366" y="4149831"/>
              <a:ext cx="140400" cy="109440"/>
            </p14:xfrm>
          </p:contentPart>
        </mc:Choice>
        <mc:Fallback xmlns="">
          <p:pic>
            <p:nvPicPr>
              <p:cNvPr id="138" name="Entrada de lápiz 137">
                <a:extLst>
                  <a:ext uri="{FF2B5EF4-FFF2-40B4-BE49-F238E27FC236}">
                    <a16:creationId xmlns:a16="http://schemas.microsoft.com/office/drawing/2014/main" id="{3D213C56-62B9-4E63-A888-20DF79089181}"/>
                  </a:ext>
                </a:extLst>
              </p:cNvPr>
              <p:cNvPicPr/>
              <p:nvPr/>
            </p:nvPicPr>
            <p:blipFill>
              <a:blip r:embed="rId199"/>
              <a:stretch>
                <a:fillRect/>
              </a:stretch>
            </p:blipFill>
            <p:spPr>
              <a:xfrm>
                <a:off x="6373366" y="4140831"/>
                <a:ext cx="158040" cy="127080"/>
              </a:xfrm>
              <a:prstGeom prst="rect">
                <a:avLst/>
              </a:prstGeom>
            </p:spPr>
          </p:pic>
        </mc:Fallback>
      </mc:AlternateContent>
      <p:grpSp>
        <p:nvGrpSpPr>
          <p:cNvPr id="191" name="Grupo 190">
            <a:extLst>
              <a:ext uri="{FF2B5EF4-FFF2-40B4-BE49-F238E27FC236}">
                <a16:creationId xmlns:a16="http://schemas.microsoft.com/office/drawing/2014/main" id="{3D52E28D-A8D4-45F0-A1C8-B702F0D8B318}"/>
              </a:ext>
            </a:extLst>
          </p:cNvPr>
          <p:cNvGrpSpPr/>
          <p:nvPr/>
        </p:nvGrpSpPr>
        <p:grpSpPr>
          <a:xfrm>
            <a:off x="6845338" y="3739159"/>
            <a:ext cx="1900080" cy="371880"/>
            <a:chOff x="6845338" y="3739159"/>
            <a:chExt cx="1900080" cy="371880"/>
          </a:xfrm>
        </p:grpSpPr>
        <mc:AlternateContent xmlns:mc="http://schemas.openxmlformats.org/markup-compatibility/2006" xmlns:p14="http://schemas.microsoft.com/office/powerpoint/2010/main">
          <mc:Choice Requires="p14">
            <p:contentPart p14:bwMode="auto" r:id="rId200">
              <p14:nvContentPartPr>
                <p14:cNvPr id="175" name="Entrada de lápiz 174">
                  <a:extLst>
                    <a:ext uri="{FF2B5EF4-FFF2-40B4-BE49-F238E27FC236}">
                      <a16:creationId xmlns:a16="http://schemas.microsoft.com/office/drawing/2014/main" id="{0853C418-648A-4E2C-9443-08560E3EE7C0}"/>
                    </a:ext>
                  </a:extLst>
                </p14:cNvPr>
                <p14:cNvContentPartPr/>
                <p14:nvPr/>
              </p14:nvContentPartPr>
              <p14:xfrm>
                <a:off x="6847858" y="3900799"/>
                <a:ext cx="151920" cy="5400"/>
              </p14:xfrm>
            </p:contentPart>
          </mc:Choice>
          <mc:Fallback xmlns="">
            <p:pic>
              <p:nvPicPr>
                <p:cNvPr id="175" name="Entrada de lápiz 174">
                  <a:extLst>
                    <a:ext uri="{FF2B5EF4-FFF2-40B4-BE49-F238E27FC236}">
                      <a16:creationId xmlns:a16="http://schemas.microsoft.com/office/drawing/2014/main" id="{0853C418-648A-4E2C-9443-08560E3EE7C0}"/>
                    </a:ext>
                  </a:extLst>
                </p:cNvPr>
                <p:cNvPicPr/>
                <p:nvPr/>
              </p:nvPicPr>
              <p:blipFill>
                <a:blip r:embed="rId201"/>
                <a:stretch>
                  <a:fillRect/>
                </a:stretch>
              </p:blipFill>
              <p:spPr>
                <a:xfrm>
                  <a:off x="6838858" y="3891799"/>
                  <a:ext cx="16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6" name="Entrada de lápiz 175">
                  <a:extLst>
                    <a:ext uri="{FF2B5EF4-FFF2-40B4-BE49-F238E27FC236}">
                      <a16:creationId xmlns:a16="http://schemas.microsoft.com/office/drawing/2014/main" id="{79F0586C-C1E5-4692-BEC0-6EFE691F8DED}"/>
                    </a:ext>
                  </a:extLst>
                </p14:cNvPr>
                <p14:cNvContentPartPr/>
                <p14:nvPr/>
              </p14:nvContentPartPr>
              <p14:xfrm>
                <a:off x="6845338" y="3975319"/>
                <a:ext cx="154080" cy="11160"/>
              </p14:xfrm>
            </p:contentPart>
          </mc:Choice>
          <mc:Fallback xmlns="">
            <p:pic>
              <p:nvPicPr>
                <p:cNvPr id="176" name="Entrada de lápiz 175">
                  <a:extLst>
                    <a:ext uri="{FF2B5EF4-FFF2-40B4-BE49-F238E27FC236}">
                      <a16:creationId xmlns:a16="http://schemas.microsoft.com/office/drawing/2014/main" id="{79F0586C-C1E5-4692-BEC0-6EFE691F8DED}"/>
                    </a:ext>
                  </a:extLst>
                </p:cNvPr>
                <p:cNvPicPr/>
                <p:nvPr/>
              </p:nvPicPr>
              <p:blipFill>
                <a:blip r:embed="rId203"/>
                <a:stretch>
                  <a:fillRect/>
                </a:stretch>
              </p:blipFill>
              <p:spPr>
                <a:xfrm>
                  <a:off x="6836698" y="3966679"/>
                  <a:ext cx="171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8" name="Entrada de lápiz 177">
                  <a:extLst>
                    <a:ext uri="{FF2B5EF4-FFF2-40B4-BE49-F238E27FC236}">
                      <a16:creationId xmlns:a16="http://schemas.microsoft.com/office/drawing/2014/main" id="{3E8E708B-6497-4E90-8C07-D980A209D138}"/>
                    </a:ext>
                  </a:extLst>
                </p14:cNvPr>
                <p14:cNvContentPartPr/>
                <p14:nvPr/>
              </p14:nvContentPartPr>
              <p14:xfrm>
                <a:off x="7180858" y="3739159"/>
                <a:ext cx="154080" cy="116280"/>
              </p14:xfrm>
            </p:contentPart>
          </mc:Choice>
          <mc:Fallback xmlns="">
            <p:pic>
              <p:nvPicPr>
                <p:cNvPr id="178" name="Entrada de lápiz 177">
                  <a:extLst>
                    <a:ext uri="{FF2B5EF4-FFF2-40B4-BE49-F238E27FC236}">
                      <a16:creationId xmlns:a16="http://schemas.microsoft.com/office/drawing/2014/main" id="{3E8E708B-6497-4E90-8C07-D980A209D138}"/>
                    </a:ext>
                  </a:extLst>
                </p:cNvPr>
                <p:cNvPicPr/>
                <p:nvPr/>
              </p:nvPicPr>
              <p:blipFill>
                <a:blip r:embed="rId205"/>
                <a:stretch>
                  <a:fillRect/>
                </a:stretch>
              </p:blipFill>
              <p:spPr>
                <a:xfrm>
                  <a:off x="7171858" y="3730159"/>
                  <a:ext cx="1717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9" name="Entrada de lápiz 178">
                  <a:extLst>
                    <a:ext uri="{FF2B5EF4-FFF2-40B4-BE49-F238E27FC236}">
                      <a16:creationId xmlns:a16="http://schemas.microsoft.com/office/drawing/2014/main" id="{F1834CBE-E57B-4AC4-AA12-80F177B90B6E}"/>
                    </a:ext>
                  </a:extLst>
                </p14:cNvPr>
                <p14:cNvContentPartPr/>
                <p14:nvPr/>
              </p14:nvContentPartPr>
              <p14:xfrm>
                <a:off x="7395058" y="3746359"/>
                <a:ext cx="139680" cy="101160"/>
              </p14:xfrm>
            </p:contentPart>
          </mc:Choice>
          <mc:Fallback xmlns="">
            <p:pic>
              <p:nvPicPr>
                <p:cNvPr id="179" name="Entrada de lápiz 178">
                  <a:extLst>
                    <a:ext uri="{FF2B5EF4-FFF2-40B4-BE49-F238E27FC236}">
                      <a16:creationId xmlns:a16="http://schemas.microsoft.com/office/drawing/2014/main" id="{F1834CBE-E57B-4AC4-AA12-80F177B90B6E}"/>
                    </a:ext>
                  </a:extLst>
                </p:cNvPr>
                <p:cNvPicPr/>
                <p:nvPr/>
              </p:nvPicPr>
              <p:blipFill>
                <a:blip r:embed="rId207"/>
                <a:stretch>
                  <a:fillRect/>
                </a:stretch>
              </p:blipFill>
              <p:spPr>
                <a:xfrm>
                  <a:off x="7386058" y="3737359"/>
                  <a:ext cx="157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0" name="Entrada de lápiz 179">
                  <a:extLst>
                    <a:ext uri="{FF2B5EF4-FFF2-40B4-BE49-F238E27FC236}">
                      <a16:creationId xmlns:a16="http://schemas.microsoft.com/office/drawing/2014/main" id="{C9BF01DD-AA63-4D05-AF7A-2441930A3374}"/>
                    </a:ext>
                  </a:extLst>
                </p14:cNvPr>
                <p14:cNvContentPartPr/>
                <p14:nvPr/>
              </p14:nvContentPartPr>
              <p14:xfrm>
                <a:off x="7155298" y="3894679"/>
                <a:ext cx="492840" cy="41760"/>
              </p14:xfrm>
            </p:contentPart>
          </mc:Choice>
          <mc:Fallback xmlns="">
            <p:pic>
              <p:nvPicPr>
                <p:cNvPr id="180" name="Entrada de lápiz 179">
                  <a:extLst>
                    <a:ext uri="{FF2B5EF4-FFF2-40B4-BE49-F238E27FC236}">
                      <a16:creationId xmlns:a16="http://schemas.microsoft.com/office/drawing/2014/main" id="{C9BF01DD-AA63-4D05-AF7A-2441930A3374}"/>
                    </a:ext>
                  </a:extLst>
                </p:cNvPr>
                <p:cNvPicPr/>
                <p:nvPr/>
              </p:nvPicPr>
              <p:blipFill>
                <a:blip r:embed="rId209"/>
                <a:stretch>
                  <a:fillRect/>
                </a:stretch>
              </p:blipFill>
              <p:spPr>
                <a:xfrm>
                  <a:off x="7146658" y="3886039"/>
                  <a:ext cx="510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1" name="Entrada de lápiz 180">
                  <a:extLst>
                    <a:ext uri="{FF2B5EF4-FFF2-40B4-BE49-F238E27FC236}">
                      <a16:creationId xmlns:a16="http://schemas.microsoft.com/office/drawing/2014/main" id="{753DD1D1-BC74-4EFC-A763-0EFA5F554900}"/>
                    </a:ext>
                  </a:extLst>
                </p14:cNvPr>
                <p14:cNvContentPartPr/>
                <p14:nvPr/>
              </p14:nvContentPartPr>
              <p14:xfrm>
                <a:off x="7253218" y="3989719"/>
                <a:ext cx="115560" cy="120960"/>
              </p14:xfrm>
            </p:contentPart>
          </mc:Choice>
          <mc:Fallback xmlns="">
            <p:pic>
              <p:nvPicPr>
                <p:cNvPr id="181" name="Entrada de lápiz 180">
                  <a:extLst>
                    <a:ext uri="{FF2B5EF4-FFF2-40B4-BE49-F238E27FC236}">
                      <a16:creationId xmlns:a16="http://schemas.microsoft.com/office/drawing/2014/main" id="{753DD1D1-BC74-4EFC-A763-0EFA5F554900}"/>
                    </a:ext>
                  </a:extLst>
                </p:cNvPr>
                <p:cNvPicPr/>
                <p:nvPr/>
              </p:nvPicPr>
              <p:blipFill>
                <a:blip r:embed="rId211"/>
                <a:stretch>
                  <a:fillRect/>
                </a:stretch>
              </p:blipFill>
              <p:spPr>
                <a:xfrm>
                  <a:off x="7244578" y="3981079"/>
                  <a:ext cx="133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2" name="Entrada de lápiz 181">
                  <a:extLst>
                    <a:ext uri="{FF2B5EF4-FFF2-40B4-BE49-F238E27FC236}">
                      <a16:creationId xmlns:a16="http://schemas.microsoft.com/office/drawing/2014/main" id="{4FA46B58-7CA0-4EDA-B371-97107D7ABAB3}"/>
                    </a:ext>
                  </a:extLst>
                </p14:cNvPr>
                <p14:cNvContentPartPr/>
                <p14:nvPr/>
              </p14:nvContentPartPr>
              <p14:xfrm>
                <a:off x="7415938" y="4021759"/>
                <a:ext cx="179280" cy="89280"/>
              </p14:xfrm>
            </p:contentPart>
          </mc:Choice>
          <mc:Fallback xmlns="">
            <p:pic>
              <p:nvPicPr>
                <p:cNvPr id="182" name="Entrada de lápiz 181">
                  <a:extLst>
                    <a:ext uri="{FF2B5EF4-FFF2-40B4-BE49-F238E27FC236}">
                      <a16:creationId xmlns:a16="http://schemas.microsoft.com/office/drawing/2014/main" id="{4FA46B58-7CA0-4EDA-B371-97107D7ABAB3}"/>
                    </a:ext>
                  </a:extLst>
                </p:cNvPr>
                <p:cNvPicPr/>
                <p:nvPr/>
              </p:nvPicPr>
              <p:blipFill>
                <a:blip r:embed="rId213"/>
                <a:stretch>
                  <a:fillRect/>
                </a:stretch>
              </p:blipFill>
              <p:spPr>
                <a:xfrm>
                  <a:off x="7406938" y="4013119"/>
                  <a:ext cx="1969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4" name="Entrada de lápiz 183">
                  <a:extLst>
                    <a:ext uri="{FF2B5EF4-FFF2-40B4-BE49-F238E27FC236}">
                      <a16:creationId xmlns:a16="http://schemas.microsoft.com/office/drawing/2014/main" id="{EFF93EDE-0EC4-4ED8-B32A-040FEDBA39DE}"/>
                    </a:ext>
                  </a:extLst>
                </p14:cNvPr>
                <p14:cNvContentPartPr/>
                <p14:nvPr/>
              </p14:nvContentPartPr>
              <p14:xfrm>
                <a:off x="7761178" y="3853639"/>
                <a:ext cx="138960" cy="9000"/>
              </p14:xfrm>
            </p:contentPart>
          </mc:Choice>
          <mc:Fallback xmlns="">
            <p:pic>
              <p:nvPicPr>
                <p:cNvPr id="184" name="Entrada de lápiz 183">
                  <a:extLst>
                    <a:ext uri="{FF2B5EF4-FFF2-40B4-BE49-F238E27FC236}">
                      <a16:creationId xmlns:a16="http://schemas.microsoft.com/office/drawing/2014/main" id="{EFF93EDE-0EC4-4ED8-B32A-040FEDBA39DE}"/>
                    </a:ext>
                  </a:extLst>
                </p:cNvPr>
                <p:cNvPicPr/>
                <p:nvPr/>
              </p:nvPicPr>
              <p:blipFill>
                <a:blip r:embed="rId215"/>
                <a:stretch>
                  <a:fillRect/>
                </a:stretch>
              </p:blipFill>
              <p:spPr>
                <a:xfrm>
                  <a:off x="7752178" y="3844999"/>
                  <a:ext cx="156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5" name="Entrada de lápiz 184">
                  <a:extLst>
                    <a:ext uri="{FF2B5EF4-FFF2-40B4-BE49-F238E27FC236}">
                      <a16:creationId xmlns:a16="http://schemas.microsoft.com/office/drawing/2014/main" id="{D06FF771-C450-4061-8E4F-FEE2D38A3462}"/>
                    </a:ext>
                  </a:extLst>
                </p14:cNvPr>
                <p14:cNvContentPartPr/>
                <p14:nvPr/>
              </p14:nvContentPartPr>
              <p14:xfrm>
                <a:off x="7785298" y="3923119"/>
                <a:ext cx="149400" cy="16920"/>
              </p14:xfrm>
            </p:contentPart>
          </mc:Choice>
          <mc:Fallback xmlns="">
            <p:pic>
              <p:nvPicPr>
                <p:cNvPr id="185" name="Entrada de lápiz 184">
                  <a:extLst>
                    <a:ext uri="{FF2B5EF4-FFF2-40B4-BE49-F238E27FC236}">
                      <a16:creationId xmlns:a16="http://schemas.microsoft.com/office/drawing/2014/main" id="{D06FF771-C450-4061-8E4F-FEE2D38A3462}"/>
                    </a:ext>
                  </a:extLst>
                </p:cNvPr>
                <p:cNvPicPr/>
                <p:nvPr/>
              </p:nvPicPr>
              <p:blipFill>
                <a:blip r:embed="rId217"/>
                <a:stretch>
                  <a:fillRect/>
                </a:stretch>
              </p:blipFill>
              <p:spPr>
                <a:xfrm>
                  <a:off x="7776658" y="3914119"/>
                  <a:ext cx="167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7" name="Entrada de lápiz 186">
                  <a:extLst>
                    <a:ext uri="{FF2B5EF4-FFF2-40B4-BE49-F238E27FC236}">
                      <a16:creationId xmlns:a16="http://schemas.microsoft.com/office/drawing/2014/main" id="{433F7FA5-92CA-4793-936A-9503C59AF003}"/>
                    </a:ext>
                  </a:extLst>
                </p14:cNvPr>
                <p14:cNvContentPartPr/>
                <p14:nvPr/>
              </p14:nvContentPartPr>
              <p14:xfrm>
                <a:off x="8092378" y="3749599"/>
                <a:ext cx="155520" cy="132840"/>
              </p14:xfrm>
            </p:contentPart>
          </mc:Choice>
          <mc:Fallback xmlns="">
            <p:pic>
              <p:nvPicPr>
                <p:cNvPr id="187" name="Entrada de lápiz 186">
                  <a:extLst>
                    <a:ext uri="{FF2B5EF4-FFF2-40B4-BE49-F238E27FC236}">
                      <a16:creationId xmlns:a16="http://schemas.microsoft.com/office/drawing/2014/main" id="{433F7FA5-92CA-4793-936A-9503C59AF003}"/>
                    </a:ext>
                  </a:extLst>
                </p:cNvPr>
                <p:cNvPicPr/>
                <p:nvPr/>
              </p:nvPicPr>
              <p:blipFill>
                <a:blip r:embed="rId219"/>
                <a:stretch>
                  <a:fillRect/>
                </a:stretch>
              </p:blipFill>
              <p:spPr>
                <a:xfrm>
                  <a:off x="8083738" y="3740599"/>
                  <a:ext cx="173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8" name="Entrada de lápiz 187">
                  <a:extLst>
                    <a:ext uri="{FF2B5EF4-FFF2-40B4-BE49-F238E27FC236}">
                      <a16:creationId xmlns:a16="http://schemas.microsoft.com/office/drawing/2014/main" id="{CCAD09C3-1A21-4BD9-BA4A-6BFAABF8A823}"/>
                    </a:ext>
                  </a:extLst>
                </p14:cNvPr>
                <p14:cNvContentPartPr/>
                <p14:nvPr/>
              </p14:nvContentPartPr>
              <p14:xfrm>
                <a:off x="8225578" y="3838879"/>
                <a:ext cx="18360" cy="109440"/>
              </p14:xfrm>
            </p:contentPart>
          </mc:Choice>
          <mc:Fallback xmlns="">
            <p:pic>
              <p:nvPicPr>
                <p:cNvPr id="188" name="Entrada de lápiz 187">
                  <a:extLst>
                    <a:ext uri="{FF2B5EF4-FFF2-40B4-BE49-F238E27FC236}">
                      <a16:creationId xmlns:a16="http://schemas.microsoft.com/office/drawing/2014/main" id="{CCAD09C3-1A21-4BD9-BA4A-6BFAABF8A823}"/>
                    </a:ext>
                  </a:extLst>
                </p:cNvPr>
                <p:cNvPicPr/>
                <p:nvPr/>
              </p:nvPicPr>
              <p:blipFill>
                <a:blip r:embed="rId221"/>
                <a:stretch>
                  <a:fillRect/>
                </a:stretch>
              </p:blipFill>
              <p:spPr>
                <a:xfrm>
                  <a:off x="8216938" y="3829879"/>
                  <a:ext cx="3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9" name="Entrada de lápiz 188">
                  <a:extLst>
                    <a:ext uri="{FF2B5EF4-FFF2-40B4-BE49-F238E27FC236}">
                      <a16:creationId xmlns:a16="http://schemas.microsoft.com/office/drawing/2014/main" id="{54D06F1B-1678-4593-A2BB-61E7C7879521}"/>
                    </a:ext>
                  </a:extLst>
                </p14:cNvPr>
                <p14:cNvContentPartPr/>
                <p14:nvPr/>
              </p14:nvContentPartPr>
              <p14:xfrm>
                <a:off x="8335738" y="3848599"/>
                <a:ext cx="146880" cy="88920"/>
              </p14:xfrm>
            </p:contentPart>
          </mc:Choice>
          <mc:Fallback xmlns="">
            <p:pic>
              <p:nvPicPr>
                <p:cNvPr id="189" name="Entrada de lápiz 188">
                  <a:extLst>
                    <a:ext uri="{FF2B5EF4-FFF2-40B4-BE49-F238E27FC236}">
                      <a16:creationId xmlns:a16="http://schemas.microsoft.com/office/drawing/2014/main" id="{54D06F1B-1678-4593-A2BB-61E7C7879521}"/>
                    </a:ext>
                  </a:extLst>
                </p:cNvPr>
                <p:cNvPicPr/>
                <p:nvPr/>
              </p:nvPicPr>
              <p:blipFill>
                <a:blip r:embed="rId223"/>
                <a:stretch>
                  <a:fillRect/>
                </a:stretch>
              </p:blipFill>
              <p:spPr>
                <a:xfrm>
                  <a:off x="8327098" y="3839599"/>
                  <a:ext cx="164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0" name="Entrada de lápiz 189">
                  <a:extLst>
                    <a:ext uri="{FF2B5EF4-FFF2-40B4-BE49-F238E27FC236}">
                      <a16:creationId xmlns:a16="http://schemas.microsoft.com/office/drawing/2014/main" id="{8B936E7D-D729-4BB9-AB19-A06AE33FE5DB}"/>
                    </a:ext>
                  </a:extLst>
                </p14:cNvPr>
                <p14:cNvContentPartPr/>
                <p14:nvPr/>
              </p14:nvContentPartPr>
              <p14:xfrm>
                <a:off x="8565778" y="3777679"/>
                <a:ext cx="179640" cy="168480"/>
              </p14:xfrm>
            </p:contentPart>
          </mc:Choice>
          <mc:Fallback xmlns="">
            <p:pic>
              <p:nvPicPr>
                <p:cNvPr id="190" name="Entrada de lápiz 189">
                  <a:extLst>
                    <a:ext uri="{FF2B5EF4-FFF2-40B4-BE49-F238E27FC236}">
                      <a16:creationId xmlns:a16="http://schemas.microsoft.com/office/drawing/2014/main" id="{8B936E7D-D729-4BB9-AB19-A06AE33FE5DB}"/>
                    </a:ext>
                  </a:extLst>
                </p:cNvPr>
                <p:cNvPicPr/>
                <p:nvPr/>
              </p:nvPicPr>
              <p:blipFill>
                <a:blip r:embed="rId225"/>
                <a:stretch>
                  <a:fillRect/>
                </a:stretch>
              </p:blipFill>
              <p:spPr>
                <a:xfrm>
                  <a:off x="8556778" y="3769039"/>
                  <a:ext cx="197280" cy="186120"/>
                </a:xfrm>
                <a:prstGeom prst="rect">
                  <a:avLst/>
                </a:prstGeom>
              </p:spPr>
            </p:pic>
          </mc:Fallback>
        </mc:AlternateContent>
      </p:grpSp>
      <p:grpSp>
        <p:nvGrpSpPr>
          <p:cNvPr id="197" name="Grupo 196">
            <a:extLst>
              <a:ext uri="{FF2B5EF4-FFF2-40B4-BE49-F238E27FC236}">
                <a16:creationId xmlns:a16="http://schemas.microsoft.com/office/drawing/2014/main" id="{06B365C2-3913-4974-A3A2-30AE2158C660}"/>
              </a:ext>
            </a:extLst>
          </p:cNvPr>
          <p:cNvGrpSpPr/>
          <p:nvPr/>
        </p:nvGrpSpPr>
        <p:grpSpPr>
          <a:xfrm>
            <a:off x="6980338" y="4632319"/>
            <a:ext cx="783360" cy="142200"/>
            <a:chOff x="6980338" y="4632319"/>
            <a:chExt cx="783360" cy="142200"/>
          </a:xfrm>
        </p:grpSpPr>
        <mc:AlternateContent xmlns:mc="http://schemas.openxmlformats.org/markup-compatibility/2006" xmlns:p14="http://schemas.microsoft.com/office/powerpoint/2010/main">
          <mc:Choice Requires="p14">
            <p:contentPart p14:bwMode="auto" r:id="rId226">
              <p14:nvContentPartPr>
                <p14:cNvPr id="192" name="Entrada de lápiz 191">
                  <a:extLst>
                    <a:ext uri="{FF2B5EF4-FFF2-40B4-BE49-F238E27FC236}">
                      <a16:creationId xmlns:a16="http://schemas.microsoft.com/office/drawing/2014/main" id="{2A29437A-73F1-419B-BAF7-0A99FE38F1FA}"/>
                    </a:ext>
                  </a:extLst>
                </p14:cNvPr>
                <p14:cNvContentPartPr/>
                <p14:nvPr/>
              </p14:nvContentPartPr>
              <p14:xfrm>
                <a:off x="6980338" y="4669759"/>
                <a:ext cx="146880" cy="35280"/>
              </p14:xfrm>
            </p:contentPart>
          </mc:Choice>
          <mc:Fallback xmlns="">
            <p:pic>
              <p:nvPicPr>
                <p:cNvPr id="192" name="Entrada de lápiz 191">
                  <a:extLst>
                    <a:ext uri="{FF2B5EF4-FFF2-40B4-BE49-F238E27FC236}">
                      <a16:creationId xmlns:a16="http://schemas.microsoft.com/office/drawing/2014/main" id="{2A29437A-73F1-419B-BAF7-0A99FE38F1FA}"/>
                    </a:ext>
                  </a:extLst>
                </p:cNvPr>
                <p:cNvPicPr/>
                <p:nvPr/>
              </p:nvPicPr>
              <p:blipFill>
                <a:blip r:embed="rId227"/>
                <a:stretch>
                  <a:fillRect/>
                </a:stretch>
              </p:blipFill>
              <p:spPr>
                <a:xfrm>
                  <a:off x="6971338" y="4660759"/>
                  <a:ext cx="164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3" name="Entrada de lápiz 192">
                  <a:extLst>
                    <a:ext uri="{FF2B5EF4-FFF2-40B4-BE49-F238E27FC236}">
                      <a16:creationId xmlns:a16="http://schemas.microsoft.com/office/drawing/2014/main" id="{F2A231C7-EC87-4917-8088-AA55E396F8CF}"/>
                    </a:ext>
                  </a:extLst>
                </p14:cNvPr>
                <p14:cNvContentPartPr/>
                <p14:nvPr/>
              </p14:nvContentPartPr>
              <p14:xfrm>
                <a:off x="7010218" y="4751119"/>
                <a:ext cx="120240" cy="16560"/>
              </p14:xfrm>
            </p:contentPart>
          </mc:Choice>
          <mc:Fallback xmlns="">
            <p:pic>
              <p:nvPicPr>
                <p:cNvPr id="193" name="Entrada de lápiz 192">
                  <a:extLst>
                    <a:ext uri="{FF2B5EF4-FFF2-40B4-BE49-F238E27FC236}">
                      <a16:creationId xmlns:a16="http://schemas.microsoft.com/office/drawing/2014/main" id="{F2A231C7-EC87-4917-8088-AA55E396F8CF}"/>
                    </a:ext>
                  </a:extLst>
                </p:cNvPr>
                <p:cNvPicPr/>
                <p:nvPr/>
              </p:nvPicPr>
              <p:blipFill>
                <a:blip r:embed="rId229"/>
                <a:stretch>
                  <a:fillRect/>
                </a:stretch>
              </p:blipFill>
              <p:spPr>
                <a:xfrm>
                  <a:off x="7001578" y="4742119"/>
                  <a:ext cx="13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4" name="Entrada de lápiz 193">
                  <a:extLst>
                    <a:ext uri="{FF2B5EF4-FFF2-40B4-BE49-F238E27FC236}">
                      <a16:creationId xmlns:a16="http://schemas.microsoft.com/office/drawing/2014/main" id="{68C2DCC7-B4B5-4C4E-A640-ACC3D5FA6365}"/>
                    </a:ext>
                  </a:extLst>
                </p14:cNvPr>
                <p14:cNvContentPartPr/>
                <p14:nvPr/>
              </p14:nvContentPartPr>
              <p14:xfrm>
                <a:off x="7356898" y="4632319"/>
                <a:ext cx="197640" cy="140400"/>
              </p14:xfrm>
            </p:contentPart>
          </mc:Choice>
          <mc:Fallback xmlns="">
            <p:pic>
              <p:nvPicPr>
                <p:cNvPr id="194" name="Entrada de lápiz 193">
                  <a:extLst>
                    <a:ext uri="{FF2B5EF4-FFF2-40B4-BE49-F238E27FC236}">
                      <a16:creationId xmlns:a16="http://schemas.microsoft.com/office/drawing/2014/main" id="{68C2DCC7-B4B5-4C4E-A640-ACC3D5FA6365}"/>
                    </a:ext>
                  </a:extLst>
                </p:cNvPr>
                <p:cNvPicPr/>
                <p:nvPr/>
              </p:nvPicPr>
              <p:blipFill>
                <a:blip r:embed="rId231"/>
                <a:stretch>
                  <a:fillRect/>
                </a:stretch>
              </p:blipFill>
              <p:spPr>
                <a:xfrm>
                  <a:off x="7347898" y="4623319"/>
                  <a:ext cx="215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5" name="Entrada de lápiz 194">
                  <a:extLst>
                    <a:ext uri="{FF2B5EF4-FFF2-40B4-BE49-F238E27FC236}">
                      <a16:creationId xmlns:a16="http://schemas.microsoft.com/office/drawing/2014/main" id="{2C2FD25F-631C-4DC1-8EC1-05922B02772D}"/>
                    </a:ext>
                  </a:extLst>
                </p14:cNvPr>
                <p14:cNvContentPartPr/>
                <p14:nvPr/>
              </p14:nvContentPartPr>
              <p14:xfrm>
                <a:off x="7609258" y="4647439"/>
                <a:ext cx="154440" cy="127080"/>
              </p14:xfrm>
            </p:contentPart>
          </mc:Choice>
          <mc:Fallback xmlns="">
            <p:pic>
              <p:nvPicPr>
                <p:cNvPr id="195" name="Entrada de lápiz 194">
                  <a:extLst>
                    <a:ext uri="{FF2B5EF4-FFF2-40B4-BE49-F238E27FC236}">
                      <a16:creationId xmlns:a16="http://schemas.microsoft.com/office/drawing/2014/main" id="{2C2FD25F-631C-4DC1-8EC1-05922B02772D}"/>
                    </a:ext>
                  </a:extLst>
                </p:cNvPr>
                <p:cNvPicPr/>
                <p:nvPr/>
              </p:nvPicPr>
              <p:blipFill>
                <a:blip r:embed="rId233"/>
                <a:stretch>
                  <a:fillRect/>
                </a:stretch>
              </p:blipFill>
              <p:spPr>
                <a:xfrm>
                  <a:off x="7600618" y="4638799"/>
                  <a:ext cx="172080" cy="144720"/>
                </a:xfrm>
                <a:prstGeom prst="rect">
                  <a:avLst/>
                </a:prstGeom>
              </p:spPr>
            </p:pic>
          </mc:Fallback>
        </mc:AlternateContent>
      </p:grpSp>
      <p:grpSp>
        <p:nvGrpSpPr>
          <p:cNvPr id="202" name="Grupo 201">
            <a:extLst>
              <a:ext uri="{FF2B5EF4-FFF2-40B4-BE49-F238E27FC236}">
                <a16:creationId xmlns:a16="http://schemas.microsoft.com/office/drawing/2014/main" id="{0A54D702-EBFB-4266-9117-EC7CA14B73F9}"/>
              </a:ext>
            </a:extLst>
          </p:cNvPr>
          <p:cNvGrpSpPr/>
          <p:nvPr/>
        </p:nvGrpSpPr>
        <p:grpSpPr>
          <a:xfrm>
            <a:off x="33322" y="2349919"/>
            <a:ext cx="458280" cy="254520"/>
            <a:chOff x="75178" y="2332639"/>
            <a:chExt cx="458280" cy="254520"/>
          </a:xfrm>
        </p:grpSpPr>
        <mc:AlternateContent xmlns:mc="http://schemas.openxmlformats.org/markup-compatibility/2006" xmlns:p14="http://schemas.microsoft.com/office/powerpoint/2010/main">
          <mc:Choice Requires="p14">
            <p:contentPart p14:bwMode="auto" r:id="rId234">
              <p14:nvContentPartPr>
                <p14:cNvPr id="198" name="Entrada de lápiz 197">
                  <a:extLst>
                    <a:ext uri="{FF2B5EF4-FFF2-40B4-BE49-F238E27FC236}">
                      <a16:creationId xmlns:a16="http://schemas.microsoft.com/office/drawing/2014/main" id="{4D66D287-A547-477D-A08C-84DC426892DE}"/>
                    </a:ext>
                  </a:extLst>
                </p14:cNvPr>
                <p14:cNvContentPartPr/>
                <p14:nvPr/>
              </p14:nvContentPartPr>
              <p14:xfrm>
                <a:off x="390538" y="2563039"/>
                <a:ext cx="142920" cy="24120"/>
              </p14:xfrm>
            </p:contentPart>
          </mc:Choice>
          <mc:Fallback xmlns="">
            <p:pic>
              <p:nvPicPr>
                <p:cNvPr id="198" name="Entrada de lápiz 197">
                  <a:extLst>
                    <a:ext uri="{FF2B5EF4-FFF2-40B4-BE49-F238E27FC236}">
                      <a16:creationId xmlns:a16="http://schemas.microsoft.com/office/drawing/2014/main" id="{4D66D287-A547-477D-A08C-84DC426892DE}"/>
                    </a:ext>
                  </a:extLst>
                </p:cNvPr>
                <p:cNvPicPr/>
                <p:nvPr/>
              </p:nvPicPr>
              <p:blipFill>
                <a:blip r:embed="rId235"/>
                <a:stretch>
                  <a:fillRect/>
                </a:stretch>
              </p:blipFill>
              <p:spPr>
                <a:xfrm>
                  <a:off x="381538" y="2554399"/>
                  <a:ext cx="160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9" name="Entrada de lápiz 198">
                  <a:extLst>
                    <a:ext uri="{FF2B5EF4-FFF2-40B4-BE49-F238E27FC236}">
                      <a16:creationId xmlns:a16="http://schemas.microsoft.com/office/drawing/2014/main" id="{C3FE1788-DE57-47FF-98B8-C12F9826D77C}"/>
                    </a:ext>
                  </a:extLst>
                </p14:cNvPr>
                <p14:cNvContentPartPr/>
                <p14:nvPr/>
              </p14:nvContentPartPr>
              <p14:xfrm>
                <a:off x="75178" y="2335159"/>
                <a:ext cx="114120" cy="129960"/>
              </p14:xfrm>
            </p:contentPart>
          </mc:Choice>
          <mc:Fallback xmlns="">
            <p:pic>
              <p:nvPicPr>
                <p:cNvPr id="199" name="Entrada de lápiz 198">
                  <a:extLst>
                    <a:ext uri="{FF2B5EF4-FFF2-40B4-BE49-F238E27FC236}">
                      <a16:creationId xmlns:a16="http://schemas.microsoft.com/office/drawing/2014/main" id="{C3FE1788-DE57-47FF-98B8-C12F9826D77C}"/>
                    </a:ext>
                  </a:extLst>
                </p:cNvPr>
                <p:cNvPicPr/>
                <p:nvPr/>
              </p:nvPicPr>
              <p:blipFill>
                <a:blip r:embed="rId237"/>
                <a:stretch>
                  <a:fillRect/>
                </a:stretch>
              </p:blipFill>
              <p:spPr>
                <a:xfrm>
                  <a:off x="66538" y="2326159"/>
                  <a:ext cx="1317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0" name="Entrada de lápiz 199">
                  <a:extLst>
                    <a:ext uri="{FF2B5EF4-FFF2-40B4-BE49-F238E27FC236}">
                      <a16:creationId xmlns:a16="http://schemas.microsoft.com/office/drawing/2014/main" id="{900FD3F3-1A56-4AC6-BA56-F9C9FB25678A}"/>
                    </a:ext>
                  </a:extLst>
                </p14:cNvPr>
                <p14:cNvContentPartPr/>
                <p14:nvPr/>
              </p14:nvContentPartPr>
              <p14:xfrm>
                <a:off x="236458" y="2393839"/>
                <a:ext cx="81360" cy="57240"/>
              </p14:xfrm>
            </p:contentPart>
          </mc:Choice>
          <mc:Fallback xmlns="">
            <p:pic>
              <p:nvPicPr>
                <p:cNvPr id="200" name="Entrada de lápiz 199">
                  <a:extLst>
                    <a:ext uri="{FF2B5EF4-FFF2-40B4-BE49-F238E27FC236}">
                      <a16:creationId xmlns:a16="http://schemas.microsoft.com/office/drawing/2014/main" id="{900FD3F3-1A56-4AC6-BA56-F9C9FB25678A}"/>
                    </a:ext>
                  </a:extLst>
                </p:cNvPr>
                <p:cNvPicPr/>
                <p:nvPr/>
              </p:nvPicPr>
              <p:blipFill>
                <a:blip r:embed="rId239"/>
                <a:stretch>
                  <a:fillRect/>
                </a:stretch>
              </p:blipFill>
              <p:spPr>
                <a:xfrm>
                  <a:off x="227458" y="2385199"/>
                  <a:ext cx="99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1" name="Entrada de lápiz 200">
                  <a:extLst>
                    <a:ext uri="{FF2B5EF4-FFF2-40B4-BE49-F238E27FC236}">
                      <a16:creationId xmlns:a16="http://schemas.microsoft.com/office/drawing/2014/main" id="{730B8848-6894-48A1-BBFB-71AEBF54D95C}"/>
                    </a:ext>
                  </a:extLst>
                </p14:cNvPr>
                <p14:cNvContentPartPr/>
                <p14:nvPr/>
              </p14:nvContentPartPr>
              <p14:xfrm>
                <a:off x="355258" y="2332639"/>
                <a:ext cx="140400" cy="127440"/>
              </p14:xfrm>
            </p:contentPart>
          </mc:Choice>
          <mc:Fallback xmlns="">
            <p:pic>
              <p:nvPicPr>
                <p:cNvPr id="201" name="Entrada de lápiz 200">
                  <a:extLst>
                    <a:ext uri="{FF2B5EF4-FFF2-40B4-BE49-F238E27FC236}">
                      <a16:creationId xmlns:a16="http://schemas.microsoft.com/office/drawing/2014/main" id="{730B8848-6894-48A1-BBFB-71AEBF54D95C}"/>
                    </a:ext>
                  </a:extLst>
                </p:cNvPr>
                <p:cNvPicPr/>
                <p:nvPr/>
              </p:nvPicPr>
              <p:blipFill>
                <a:blip r:embed="rId241"/>
                <a:stretch>
                  <a:fillRect/>
                </a:stretch>
              </p:blipFill>
              <p:spPr>
                <a:xfrm>
                  <a:off x="346618" y="2323639"/>
                  <a:ext cx="158040" cy="145080"/>
                </a:xfrm>
                <a:prstGeom prst="rect">
                  <a:avLst/>
                </a:prstGeom>
              </p:spPr>
            </p:pic>
          </mc:Fallback>
        </mc:AlternateContent>
      </p:grpSp>
      <p:grpSp>
        <p:nvGrpSpPr>
          <p:cNvPr id="205" name="Grupo 204">
            <a:extLst>
              <a:ext uri="{FF2B5EF4-FFF2-40B4-BE49-F238E27FC236}">
                <a16:creationId xmlns:a16="http://schemas.microsoft.com/office/drawing/2014/main" id="{17FFEDC1-1C04-4D6E-B83F-6410FFA385BA}"/>
              </a:ext>
            </a:extLst>
          </p:cNvPr>
          <p:cNvGrpSpPr/>
          <p:nvPr/>
        </p:nvGrpSpPr>
        <p:grpSpPr>
          <a:xfrm>
            <a:off x="738658" y="2577079"/>
            <a:ext cx="486000" cy="14400"/>
            <a:chOff x="738658" y="2577079"/>
            <a:chExt cx="486000" cy="14400"/>
          </a:xfrm>
        </p:grpSpPr>
        <mc:AlternateContent xmlns:mc="http://schemas.openxmlformats.org/markup-compatibility/2006" xmlns:p14="http://schemas.microsoft.com/office/powerpoint/2010/main">
          <mc:Choice Requires="p14">
            <p:contentPart p14:bwMode="auto" r:id="rId242">
              <p14:nvContentPartPr>
                <p14:cNvPr id="203" name="Entrada de lápiz 202">
                  <a:extLst>
                    <a:ext uri="{FF2B5EF4-FFF2-40B4-BE49-F238E27FC236}">
                      <a16:creationId xmlns:a16="http://schemas.microsoft.com/office/drawing/2014/main" id="{370DE62E-3190-4E0C-951C-973B269C6B7E}"/>
                    </a:ext>
                  </a:extLst>
                </p14:cNvPr>
                <p14:cNvContentPartPr/>
                <p14:nvPr/>
              </p14:nvContentPartPr>
              <p14:xfrm>
                <a:off x="738658" y="2577439"/>
                <a:ext cx="162000" cy="14040"/>
              </p14:xfrm>
            </p:contentPart>
          </mc:Choice>
          <mc:Fallback xmlns="">
            <p:pic>
              <p:nvPicPr>
                <p:cNvPr id="203" name="Entrada de lápiz 202">
                  <a:extLst>
                    <a:ext uri="{FF2B5EF4-FFF2-40B4-BE49-F238E27FC236}">
                      <a16:creationId xmlns:a16="http://schemas.microsoft.com/office/drawing/2014/main" id="{370DE62E-3190-4E0C-951C-973B269C6B7E}"/>
                    </a:ext>
                  </a:extLst>
                </p:cNvPr>
                <p:cNvPicPr/>
                <p:nvPr/>
              </p:nvPicPr>
              <p:blipFill>
                <a:blip r:embed="rId243"/>
                <a:stretch>
                  <a:fillRect/>
                </a:stretch>
              </p:blipFill>
              <p:spPr>
                <a:xfrm>
                  <a:off x="730018" y="2568799"/>
                  <a:ext cx="179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4" name="Entrada de lápiz 203">
                  <a:extLst>
                    <a:ext uri="{FF2B5EF4-FFF2-40B4-BE49-F238E27FC236}">
                      <a16:creationId xmlns:a16="http://schemas.microsoft.com/office/drawing/2014/main" id="{E343F441-4C79-4ECD-8EEC-B99E74CEFDC5}"/>
                    </a:ext>
                  </a:extLst>
                </p14:cNvPr>
                <p14:cNvContentPartPr/>
                <p14:nvPr/>
              </p14:nvContentPartPr>
              <p14:xfrm>
                <a:off x="1050058" y="2577079"/>
                <a:ext cx="174600" cy="8280"/>
              </p14:xfrm>
            </p:contentPart>
          </mc:Choice>
          <mc:Fallback xmlns="">
            <p:pic>
              <p:nvPicPr>
                <p:cNvPr id="204" name="Entrada de lápiz 203">
                  <a:extLst>
                    <a:ext uri="{FF2B5EF4-FFF2-40B4-BE49-F238E27FC236}">
                      <a16:creationId xmlns:a16="http://schemas.microsoft.com/office/drawing/2014/main" id="{E343F441-4C79-4ECD-8EEC-B99E74CEFDC5}"/>
                    </a:ext>
                  </a:extLst>
                </p:cNvPr>
                <p:cNvPicPr/>
                <p:nvPr/>
              </p:nvPicPr>
              <p:blipFill>
                <a:blip r:embed="rId245"/>
                <a:stretch>
                  <a:fillRect/>
                </a:stretch>
              </p:blipFill>
              <p:spPr>
                <a:xfrm>
                  <a:off x="1041418" y="2568079"/>
                  <a:ext cx="192240" cy="25920"/>
                </a:xfrm>
                <a:prstGeom prst="rect">
                  <a:avLst/>
                </a:prstGeom>
              </p:spPr>
            </p:pic>
          </mc:Fallback>
        </mc:AlternateContent>
      </p:grpSp>
      <p:grpSp>
        <p:nvGrpSpPr>
          <p:cNvPr id="208" name="Grupo 207">
            <a:extLst>
              <a:ext uri="{FF2B5EF4-FFF2-40B4-BE49-F238E27FC236}">
                <a16:creationId xmlns:a16="http://schemas.microsoft.com/office/drawing/2014/main" id="{F97718C2-3F16-4344-80F4-DBB583E118E9}"/>
              </a:ext>
            </a:extLst>
          </p:cNvPr>
          <p:cNvGrpSpPr/>
          <p:nvPr/>
        </p:nvGrpSpPr>
        <p:grpSpPr>
          <a:xfrm>
            <a:off x="1492138" y="2494279"/>
            <a:ext cx="172440" cy="322560"/>
            <a:chOff x="1492138" y="2494279"/>
            <a:chExt cx="172440" cy="322560"/>
          </a:xfrm>
        </p:grpSpPr>
        <mc:AlternateContent xmlns:mc="http://schemas.openxmlformats.org/markup-compatibility/2006" xmlns:p14="http://schemas.microsoft.com/office/powerpoint/2010/main">
          <mc:Choice Requires="p14">
            <p:contentPart p14:bwMode="auto" r:id="rId246">
              <p14:nvContentPartPr>
                <p14:cNvPr id="206" name="Entrada de lápiz 205">
                  <a:extLst>
                    <a:ext uri="{FF2B5EF4-FFF2-40B4-BE49-F238E27FC236}">
                      <a16:creationId xmlns:a16="http://schemas.microsoft.com/office/drawing/2014/main" id="{5A981B33-29BC-47D8-BB1B-1E6B8BF61FA9}"/>
                    </a:ext>
                  </a:extLst>
                </p14:cNvPr>
                <p14:cNvContentPartPr/>
                <p14:nvPr/>
              </p14:nvContentPartPr>
              <p14:xfrm>
                <a:off x="1492138" y="2494279"/>
                <a:ext cx="172440" cy="110160"/>
              </p14:xfrm>
            </p:contentPart>
          </mc:Choice>
          <mc:Fallback xmlns="">
            <p:pic>
              <p:nvPicPr>
                <p:cNvPr id="206" name="Entrada de lápiz 205">
                  <a:extLst>
                    <a:ext uri="{FF2B5EF4-FFF2-40B4-BE49-F238E27FC236}">
                      <a16:creationId xmlns:a16="http://schemas.microsoft.com/office/drawing/2014/main" id="{5A981B33-29BC-47D8-BB1B-1E6B8BF61FA9}"/>
                    </a:ext>
                  </a:extLst>
                </p:cNvPr>
                <p:cNvPicPr/>
                <p:nvPr/>
              </p:nvPicPr>
              <p:blipFill>
                <a:blip r:embed="rId247"/>
                <a:stretch>
                  <a:fillRect/>
                </a:stretch>
              </p:blipFill>
              <p:spPr>
                <a:xfrm>
                  <a:off x="1483498" y="2485279"/>
                  <a:ext cx="190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7" name="Entrada de lápiz 206">
                  <a:extLst>
                    <a:ext uri="{FF2B5EF4-FFF2-40B4-BE49-F238E27FC236}">
                      <a16:creationId xmlns:a16="http://schemas.microsoft.com/office/drawing/2014/main" id="{11C73E79-2918-4A5A-903E-8FE051CD164E}"/>
                    </a:ext>
                  </a:extLst>
                </p14:cNvPr>
                <p14:cNvContentPartPr/>
                <p14:nvPr/>
              </p14:nvContentPartPr>
              <p14:xfrm>
                <a:off x="1578538" y="2688319"/>
                <a:ext cx="5040" cy="128520"/>
              </p14:xfrm>
            </p:contentPart>
          </mc:Choice>
          <mc:Fallback xmlns="">
            <p:pic>
              <p:nvPicPr>
                <p:cNvPr id="207" name="Entrada de lápiz 206">
                  <a:extLst>
                    <a:ext uri="{FF2B5EF4-FFF2-40B4-BE49-F238E27FC236}">
                      <a16:creationId xmlns:a16="http://schemas.microsoft.com/office/drawing/2014/main" id="{11C73E79-2918-4A5A-903E-8FE051CD164E}"/>
                    </a:ext>
                  </a:extLst>
                </p:cNvPr>
                <p:cNvPicPr/>
                <p:nvPr/>
              </p:nvPicPr>
              <p:blipFill>
                <a:blip r:embed="rId249"/>
                <a:stretch>
                  <a:fillRect/>
                </a:stretch>
              </p:blipFill>
              <p:spPr>
                <a:xfrm>
                  <a:off x="1569898" y="2679679"/>
                  <a:ext cx="22680" cy="14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209" name="Entrada de lápiz 208">
                <a:extLst>
                  <a:ext uri="{FF2B5EF4-FFF2-40B4-BE49-F238E27FC236}">
                    <a16:creationId xmlns:a16="http://schemas.microsoft.com/office/drawing/2014/main" id="{493DBB12-2DD4-42B6-A46E-192108C992DC}"/>
                  </a:ext>
                </a:extLst>
              </p14:cNvPr>
              <p14:cNvContentPartPr/>
              <p14:nvPr/>
            </p14:nvContentPartPr>
            <p14:xfrm>
              <a:off x="1576378" y="3046519"/>
              <a:ext cx="8640" cy="88920"/>
            </p14:xfrm>
          </p:contentPart>
        </mc:Choice>
        <mc:Fallback xmlns="">
          <p:pic>
            <p:nvPicPr>
              <p:cNvPr id="209" name="Entrada de lápiz 208">
                <a:extLst>
                  <a:ext uri="{FF2B5EF4-FFF2-40B4-BE49-F238E27FC236}">
                    <a16:creationId xmlns:a16="http://schemas.microsoft.com/office/drawing/2014/main" id="{493DBB12-2DD4-42B6-A46E-192108C992DC}"/>
                  </a:ext>
                </a:extLst>
              </p:cNvPr>
              <p:cNvPicPr/>
              <p:nvPr/>
            </p:nvPicPr>
            <p:blipFill>
              <a:blip r:embed="rId251"/>
              <a:stretch>
                <a:fillRect/>
              </a:stretch>
            </p:blipFill>
            <p:spPr>
              <a:xfrm>
                <a:off x="1567378" y="3037879"/>
                <a:ext cx="26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0" name="Entrada de lápiz 209">
                <a:extLst>
                  <a:ext uri="{FF2B5EF4-FFF2-40B4-BE49-F238E27FC236}">
                    <a16:creationId xmlns:a16="http://schemas.microsoft.com/office/drawing/2014/main" id="{DFD748F7-1220-4D1C-A320-3635F9C0A1A7}"/>
                  </a:ext>
                </a:extLst>
              </p14:cNvPr>
              <p14:cNvContentPartPr/>
              <p14:nvPr/>
            </p14:nvContentPartPr>
            <p14:xfrm>
              <a:off x="1583218" y="3286639"/>
              <a:ext cx="3240" cy="186480"/>
            </p14:xfrm>
          </p:contentPart>
        </mc:Choice>
        <mc:Fallback xmlns="">
          <p:pic>
            <p:nvPicPr>
              <p:cNvPr id="210" name="Entrada de lápiz 209">
                <a:extLst>
                  <a:ext uri="{FF2B5EF4-FFF2-40B4-BE49-F238E27FC236}">
                    <a16:creationId xmlns:a16="http://schemas.microsoft.com/office/drawing/2014/main" id="{DFD748F7-1220-4D1C-A320-3635F9C0A1A7}"/>
                  </a:ext>
                </a:extLst>
              </p:cNvPr>
              <p:cNvPicPr/>
              <p:nvPr/>
            </p:nvPicPr>
            <p:blipFill>
              <a:blip r:embed="rId253"/>
              <a:stretch>
                <a:fillRect/>
              </a:stretch>
            </p:blipFill>
            <p:spPr>
              <a:xfrm>
                <a:off x="1574578" y="3277639"/>
                <a:ext cx="20880" cy="204120"/>
              </a:xfrm>
              <a:prstGeom prst="rect">
                <a:avLst/>
              </a:prstGeom>
            </p:spPr>
          </p:pic>
        </mc:Fallback>
      </mc:AlternateContent>
      <p:grpSp>
        <p:nvGrpSpPr>
          <p:cNvPr id="212" name="Grupo 211">
            <a:extLst>
              <a:ext uri="{FF2B5EF4-FFF2-40B4-BE49-F238E27FC236}">
                <a16:creationId xmlns:a16="http://schemas.microsoft.com/office/drawing/2014/main" id="{CE9A7791-18EC-4965-950F-099D51DAD48C}"/>
              </a:ext>
            </a:extLst>
          </p:cNvPr>
          <p:cNvGrpSpPr/>
          <p:nvPr/>
        </p:nvGrpSpPr>
        <p:grpSpPr>
          <a:xfrm>
            <a:off x="166066" y="909199"/>
            <a:ext cx="7394400" cy="2872800"/>
            <a:chOff x="166066" y="909199"/>
            <a:chExt cx="7394400" cy="2872800"/>
          </a:xfrm>
        </p:grpSpPr>
        <mc:AlternateContent xmlns:mc="http://schemas.openxmlformats.org/markup-compatibility/2006" xmlns:p14="http://schemas.microsoft.com/office/powerpoint/2010/main">
          <mc:Choice Requires="p14">
            <p:contentPart p14:bwMode="auto" r:id="rId254">
              <p14:nvContentPartPr>
                <p14:cNvPr id="46" name="Entrada de lápiz 45">
                  <a:extLst>
                    <a:ext uri="{FF2B5EF4-FFF2-40B4-BE49-F238E27FC236}">
                      <a16:creationId xmlns:a16="http://schemas.microsoft.com/office/drawing/2014/main" id="{7D8DD506-3837-4EC1-8F3C-F6A8199A5E80}"/>
                    </a:ext>
                  </a:extLst>
                </p14:cNvPr>
                <p14:cNvContentPartPr/>
                <p14:nvPr/>
              </p14:nvContentPartPr>
              <p14:xfrm>
                <a:off x="5095546" y="1041319"/>
                <a:ext cx="223920" cy="261000"/>
              </p14:xfrm>
            </p:contentPart>
          </mc:Choice>
          <mc:Fallback xmlns="">
            <p:pic>
              <p:nvPicPr>
                <p:cNvPr id="46" name="Entrada de lápiz 45">
                  <a:extLst>
                    <a:ext uri="{FF2B5EF4-FFF2-40B4-BE49-F238E27FC236}">
                      <a16:creationId xmlns:a16="http://schemas.microsoft.com/office/drawing/2014/main" id="{7D8DD506-3837-4EC1-8F3C-F6A8199A5E80}"/>
                    </a:ext>
                  </a:extLst>
                </p:cNvPr>
                <p:cNvPicPr/>
                <p:nvPr/>
              </p:nvPicPr>
              <p:blipFill>
                <a:blip r:embed="rId255"/>
                <a:stretch>
                  <a:fillRect/>
                </a:stretch>
              </p:blipFill>
              <p:spPr>
                <a:xfrm>
                  <a:off x="5086906" y="1032319"/>
                  <a:ext cx="241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7" name="Entrada de lápiz 46">
                  <a:extLst>
                    <a:ext uri="{FF2B5EF4-FFF2-40B4-BE49-F238E27FC236}">
                      <a16:creationId xmlns:a16="http://schemas.microsoft.com/office/drawing/2014/main" id="{48ADDD28-8398-4A3B-AA27-30C59E1C921D}"/>
                    </a:ext>
                  </a:extLst>
                </p14:cNvPr>
                <p14:cNvContentPartPr/>
                <p14:nvPr/>
              </p14:nvContentPartPr>
              <p14:xfrm>
                <a:off x="5372026" y="1229239"/>
                <a:ext cx="174240" cy="102240"/>
              </p14:xfrm>
            </p:contentPart>
          </mc:Choice>
          <mc:Fallback xmlns="">
            <p:pic>
              <p:nvPicPr>
                <p:cNvPr id="47" name="Entrada de lápiz 46">
                  <a:extLst>
                    <a:ext uri="{FF2B5EF4-FFF2-40B4-BE49-F238E27FC236}">
                      <a16:creationId xmlns:a16="http://schemas.microsoft.com/office/drawing/2014/main" id="{48ADDD28-8398-4A3B-AA27-30C59E1C921D}"/>
                    </a:ext>
                  </a:extLst>
                </p:cNvPr>
                <p:cNvPicPr/>
                <p:nvPr/>
              </p:nvPicPr>
              <p:blipFill>
                <a:blip r:embed="rId257"/>
                <a:stretch>
                  <a:fillRect/>
                </a:stretch>
              </p:blipFill>
              <p:spPr>
                <a:xfrm>
                  <a:off x="5363386" y="1220239"/>
                  <a:ext cx="191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8" name="Entrada de lápiz 47">
                  <a:extLst>
                    <a:ext uri="{FF2B5EF4-FFF2-40B4-BE49-F238E27FC236}">
                      <a16:creationId xmlns:a16="http://schemas.microsoft.com/office/drawing/2014/main" id="{329CC52B-E0CF-46E0-9B99-914CBCE4A33F}"/>
                    </a:ext>
                  </a:extLst>
                </p14:cNvPr>
                <p14:cNvContentPartPr/>
                <p14:nvPr/>
              </p14:nvContentPartPr>
              <p14:xfrm>
                <a:off x="5566426" y="1258039"/>
                <a:ext cx="181080" cy="84240"/>
              </p14:xfrm>
            </p:contentPart>
          </mc:Choice>
          <mc:Fallback xmlns="">
            <p:pic>
              <p:nvPicPr>
                <p:cNvPr id="48" name="Entrada de lápiz 47">
                  <a:extLst>
                    <a:ext uri="{FF2B5EF4-FFF2-40B4-BE49-F238E27FC236}">
                      <a16:creationId xmlns:a16="http://schemas.microsoft.com/office/drawing/2014/main" id="{329CC52B-E0CF-46E0-9B99-914CBCE4A33F}"/>
                    </a:ext>
                  </a:extLst>
                </p:cNvPr>
                <p:cNvPicPr/>
                <p:nvPr/>
              </p:nvPicPr>
              <p:blipFill>
                <a:blip r:embed="rId259"/>
                <a:stretch>
                  <a:fillRect/>
                </a:stretch>
              </p:blipFill>
              <p:spPr>
                <a:xfrm>
                  <a:off x="5557426" y="1249399"/>
                  <a:ext cx="19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9" name="Entrada de lápiz 48">
                  <a:extLst>
                    <a:ext uri="{FF2B5EF4-FFF2-40B4-BE49-F238E27FC236}">
                      <a16:creationId xmlns:a16="http://schemas.microsoft.com/office/drawing/2014/main" id="{661927C3-13EB-4D04-AF73-D857266A6B96}"/>
                    </a:ext>
                  </a:extLst>
                </p14:cNvPr>
                <p14:cNvContentPartPr/>
                <p14:nvPr/>
              </p14:nvContentPartPr>
              <p14:xfrm>
                <a:off x="5862706" y="1288639"/>
                <a:ext cx="115560" cy="5400"/>
              </p14:xfrm>
            </p:contentPart>
          </mc:Choice>
          <mc:Fallback xmlns="">
            <p:pic>
              <p:nvPicPr>
                <p:cNvPr id="49" name="Entrada de lápiz 48">
                  <a:extLst>
                    <a:ext uri="{FF2B5EF4-FFF2-40B4-BE49-F238E27FC236}">
                      <a16:creationId xmlns:a16="http://schemas.microsoft.com/office/drawing/2014/main" id="{661927C3-13EB-4D04-AF73-D857266A6B96}"/>
                    </a:ext>
                  </a:extLst>
                </p:cNvPr>
                <p:cNvPicPr/>
                <p:nvPr/>
              </p:nvPicPr>
              <p:blipFill>
                <a:blip r:embed="rId261"/>
                <a:stretch>
                  <a:fillRect/>
                </a:stretch>
              </p:blipFill>
              <p:spPr>
                <a:xfrm>
                  <a:off x="5854066" y="1279639"/>
                  <a:ext cx="133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0" name="Entrada de lápiz 49">
                  <a:extLst>
                    <a:ext uri="{FF2B5EF4-FFF2-40B4-BE49-F238E27FC236}">
                      <a16:creationId xmlns:a16="http://schemas.microsoft.com/office/drawing/2014/main" id="{70A630B6-F38B-4C84-AA8F-861835CC16A3}"/>
                    </a:ext>
                  </a:extLst>
                </p14:cNvPr>
                <p14:cNvContentPartPr/>
                <p14:nvPr/>
              </p14:nvContentPartPr>
              <p14:xfrm>
                <a:off x="6336826" y="1045999"/>
                <a:ext cx="243360" cy="242280"/>
              </p14:xfrm>
            </p:contentPart>
          </mc:Choice>
          <mc:Fallback xmlns="">
            <p:pic>
              <p:nvPicPr>
                <p:cNvPr id="50" name="Entrada de lápiz 49">
                  <a:extLst>
                    <a:ext uri="{FF2B5EF4-FFF2-40B4-BE49-F238E27FC236}">
                      <a16:creationId xmlns:a16="http://schemas.microsoft.com/office/drawing/2014/main" id="{70A630B6-F38B-4C84-AA8F-861835CC16A3}"/>
                    </a:ext>
                  </a:extLst>
                </p:cNvPr>
                <p:cNvPicPr/>
                <p:nvPr/>
              </p:nvPicPr>
              <p:blipFill>
                <a:blip r:embed="rId263"/>
                <a:stretch>
                  <a:fillRect/>
                </a:stretch>
              </p:blipFill>
              <p:spPr>
                <a:xfrm>
                  <a:off x="6327826" y="1036999"/>
                  <a:ext cx="261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1" name="Entrada de lápiz 50">
                  <a:extLst>
                    <a:ext uri="{FF2B5EF4-FFF2-40B4-BE49-F238E27FC236}">
                      <a16:creationId xmlns:a16="http://schemas.microsoft.com/office/drawing/2014/main" id="{39F04B1C-DBB1-400B-8D94-311B80F9BC9A}"/>
                    </a:ext>
                  </a:extLst>
                </p14:cNvPr>
                <p14:cNvContentPartPr/>
                <p14:nvPr/>
              </p14:nvContentPartPr>
              <p14:xfrm>
                <a:off x="6587026" y="1247959"/>
                <a:ext cx="162720" cy="72000"/>
              </p14:xfrm>
            </p:contentPart>
          </mc:Choice>
          <mc:Fallback xmlns="">
            <p:pic>
              <p:nvPicPr>
                <p:cNvPr id="51" name="Entrada de lápiz 50">
                  <a:extLst>
                    <a:ext uri="{FF2B5EF4-FFF2-40B4-BE49-F238E27FC236}">
                      <a16:creationId xmlns:a16="http://schemas.microsoft.com/office/drawing/2014/main" id="{39F04B1C-DBB1-400B-8D94-311B80F9BC9A}"/>
                    </a:ext>
                  </a:extLst>
                </p:cNvPr>
                <p:cNvPicPr/>
                <p:nvPr/>
              </p:nvPicPr>
              <p:blipFill>
                <a:blip r:embed="rId265"/>
                <a:stretch>
                  <a:fillRect/>
                </a:stretch>
              </p:blipFill>
              <p:spPr>
                <a:xfrm>
                  <a:off x="6578026" y="1238959"/>
                  <a:ext cx="180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2" name="Entrada de lápiz 51">
                  <a:extLst>
                    <a:ext uri="{FF2B5EF4-FFF2-40B4-BE49-F238E27FC236}">
                      <a16:creationId xmlns:a16="http://schemas.microsoft.com/office/drawing/2014/main" id="{802548A3-8246-4A82-90EB-2C7799A21F60}"/>
                    </a:ext>
                  </a:extLst>
                </p14:cNvPr>
                <p14:cNvContentPartPr/>
                <p14:nvPr/>
              </p14:nvContentPartPr>
              <p14:xfrm>
                <a:off x="6845506" y="1262359"/>
                <a:ext cx="29160" cy="29160"/>
              </p14:xfrm>
            </p:contentPart>
          </mc:Choice>
          <mc:Fallback xmlns="">
            <p:pic>
              <p:nvPicPr>
                <p:cNvPr id="52" name="Entrada de lápiz 51">
                  <a:extLst>
                    <a:ext uri="{FF2B5EF4-FFF2-40B4-BE49-F238E27FC236}">
                      <a16:creationId xmlns:a16="http://schemas.microsoft.com/office/drawing/2014/main" id="{802548A3-8246-4A82-90EB-2C7799A21F60}"/>
                    </a:ext>
                  </a:extLst>
                </p:cNvPr>
                <p:cNvPicPr/>
                <p:nvPr/>
              </p:nvPicPr>
              <p:blipFill>
                <a:blip r:embed="rId267"/>
                <a:stretch>
                  <a:fillRect/>
                </a:stretch>
              </p:blipFill>
              <p:spPr>
                <a:xfrm>
                  <a:off x="6836866" y="1253359"/>
                  <a:ext cx="46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3" name="Entrada de lápiz 52">
                  <a:extLst>
                    <a:ext uri="{FF2B5EF4-FFF2-40B4-BE49-F238E27FC236}">
                      <a16:creationId xmlns:a16="http://schemas.microsoft.com/office/drawing/2014/main" id="{44AE5F09-8A87-4695-8D38-B43F4735AF3E}"/>
                    </a:ext>
                  </a:extLst>
                </p14:cNvPr>
                <p14:cNvContentPartPr/>
                <p14:nvPr/>
              </p14:nvContentPartPr>
              <p14:xfrm>
                <a:off x="7088506" y="1016839"/>
                <a:ext cx="211320" cy="276480"/>
              </p14:xfrm>
            </p:contentPart>
          </mc:Choice>
          <mc:Fallback xmlns="">
            <p:pic>
              <p:nvPicPr>
                <p:cNvPr id="53" name="Entrada de lápiz 52">
                  <a:extLst>
                    <a:ext uri="{FF2B5EF4-FFF2-40B4-BE49-F238E27FC236}">
                      <a16:creationId xmlns:a16="http://schemas.microsoft.com/office/drawing/2014/main" id="{44AE5F09-8A87-4695-8D38-B43F4735AF3E}"/>
                    </a:ext>
                  </a:extLst>
                </p:cNvPr>
                <p:cNvPicPr/>
                <p:nvPr/>
              </p:nvPicPr>
              <p:blipFill>
                <a:blip r:embed="rId269"/>
                <a:stretch>
                  <a:fillRect/>
                </a:stretch>
              </p:blipFill>
              <p:spPr>
                <a:xfrm>
                  <a:off x="7079506" y="1008199"/>
                  <a:ext cx="228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4" name="Entrada de lápiz 53">
                  <a:extLst>
                    <a:ext uri="{FF2B5EF4-FFF2-40B4-BE49-F238E27FC236}">
                      <a16:creationId xmlns:a16="http://schemas.microsoft.com/office/drawing/2014/main" id="{6AAD7BD9-F39B-40F2-9E5E-24D99FF3D9EA}"/>
                    </a:ext>
                  </a:extLst>
                </p14:cNvPr>
                <p14:cNvContentPartPr/>
                <p14:nvPr/>
              </p14:nvContentPartPr>
              <p14:xfrm>
                <a:off x="7418986" y="1221679"/>
                <a:ext cx="141480" cy="102240"/>
              </p14:xfrm>
            </p:contentPart>
          </mc:Choice>
          <mc:Fallback xmlns="">
            <p:pic>
              <p:nvPicPr>
                <p:cNvPr id="54" name="Entrada de lápiz 53">
                  <a:extLst>
                    <a:ext uri="{FF2B5EF4-FFF2-40B4-BE49-F238E27FC236}">
                      <a16:creationId xmlns:a16="http://schemas.microsoft.com/office/drawing/2014/main" id="{6AAD7BD9-F39B-40F2-9E5E-24D99FF3D9EA}"/>
                    </a:ext>
                  </a:extLst>
                </p:cNvPr>
                <p:cNvPicPr/>
                <p:nvPr/>
              </p:nvPicPr>
              <p:blipFill>
                <a:blip r:embed="rId271"/>
                <a:stretch>
                  <a:fillRect/>
                </a:stretch>
              </p:blipFill>
              <p:spPr>
                <a:xfrm>
                  <a:off x="7409986" y="1212679"/>
                  <a:ext cx="1591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4" name="Entrada de lápiz 63">
                  <a:extLst>
                    <a:ext uri="{FF2B5EF4-FFF2-40B4-BE49-F238E27FC236}">
                      <a16:creationId xmlns:a16="http://schemas.microsoft.com/office/drawing/2014/main" id="{47F3DD1E-3249-47FD-A748-2A1137C4289B}"/>
                    </a:ext>
                  </a:extLst>
                </p14:cNvPr>
                <p14:cNvContentPartPr/>
                <p14:nvPr/>
              </p14:nvContentPartPr>
              <p14:xfrm>
                <a:off x="5150626" y="1678159"/>
                <a:ext cx="280440" cy="302760"/>
              </p14:xfrm>
            </p:contentPart>
          </mc:Choice>
          <mc:Fallback xmlns="">
            <p:pic>
              <p:nvPicPr>
                <p:cNvPr id="64" name="Entrada de lápiz 63">
                  <a:extLst>
                    <a:ext uri="{FF2B5EF4-FFF2-40B4-BE49-F238E27FC236}">
                      <a16:creationId xmlns:a16="http://schemas.microsoft.com/office/drawing/2014/main" id="{47F3DD1E-3249-47FD-A748-2A1137C4289B}"/>
                    </a:ext>
                  </a:extLst>
                </p:cNvPr>
                <p:cNvPicPr/>
                <p:nvPr/>
              </p:nvPicPr>
              <p:blipFill>
                <a:blip r:embed="rId273"/>
                <a:stretch>
                  <a:fillRect/>
                </a:stretch>
              </p:blipFill>
              <p:spPr>
                <a:xfrm>
                  <a:off x="5141986" y="1669159"/>
                  <a:ext cx="2980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5" name="Entrada de lápiz 64">
                  <a:extLst>
                    <a:ext uri="{FF2B5EF4-FFF2-40B4-BE49-F238E27FC236}">
                      <a16:creationId xmlns:a16="http://schemas.microsoft.com/office/drawing/2014/main" id="{4E947B3D-1EFC-4415-9F9F-2F3EE699EB6F}"/>
                    </a:ext>
                  </a:extLst>
                </p14:cNvPr>
                <p14:cNvContentPartPr/>
                <p14:nvPr/>
              </p14:nvContentPartPr>
              <p14:xfrm>
                <a:off x="5436466" y="1878319"/>
                <a:ext cx="187920" cy="96120"/>
              </p14:xfrm>
            </p:contentPart>
          </mc:Choice>
          <mc:Fallback xmlns="">
            <p:pic>
              <p:nvPicPr>
                <p:cNvPr id="65" name="Entrada de lápiz 64">
                  <a:extLst>
                    <a:ext uri="{FF2B5EF4-FFF2-40B4-BE49-F238E27FC236}">
                      <a16:creationId xmlns:a16="http://schemas.microsoft.com/office/drawing/2014/main" id="{4E947B3D-1EFC-4415-9F9F-2F3EE699EB6F}"/>
                    </a:ext>
                  </a:extLst>
                </p:cNvPr>
                <p:cNvPicPr/>
                <p:nvPr/>
              </p:nvPicPr>
              <p:blipFill>
                <a:blip r:embed="rId275"/>
                <a:stretch>
                  <a:fillRect/>
                </a:stretch>
              </p:blipFill>
              <p:spPr>
                <a:xfrm>
                  <a:off x="5427466" y="1869679"/>
                  <a:ext cx="205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6" name="Entrada de lápiz 65">
                  <a:extLst>
                    <a:ext uri="{FF2B5EF4-FFF2-40B4-BE49-F238E27FC236}">
                      <a16:creationId xmlns:a16="http://schemas.microsoft.com/office/drawing/2014/main" id="{E2990795-0045-414E-826F-7D862F5CA5A6}"/>
                    </a:ext>
                  </a:extLst>
                </p14:cNvPr>
                <p14:cNvContentPartPr/>
                <p14:nvPr/>
              </p14:nvContentPartPr>
              <p14:xfrm>
                <a:off x="5625466" y="1898839"/>
                <a:ext cx="170640" cy="94320"/>
              </p14:xfrm>
            </p:contentPart>
          </mc:Choice>
          <mc:Fallback xmlns="">
            <p:pic>
              <p:nvPicPr>
                <p:cNvPr id="66" name="Entrada de lápiz 65">
                  <a:extLst>
                    <a:ext uri="{FF2B5EF4-FFF2-40B4-BE49-F238E27FC236}">
                      <a16:creationId xmlns:a16="http://schemas.microsoft.com/office/drawing/2014/main" id="{E2990795-0045-414E-826F-7D862F5CA5A6}"/>
                    </a:ext>
                  </a:extLst>
                </p:cNvPr>
                <p:cNvPicPr/>
                <p:nvPr/>
              </p:nvPicPr>
              <p:blipFill>
                <a:blip r:embed="rId277"/>
                <a:stretch>
                  <a:fillRect/>
                </a:stretch>
              </p:blipFill>
              <p:spPr>
                <a:xfrm>
                  <a:off x="5616826" y="1890199"/>
                  <a:ext cx="188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7" name="Entrada de lápiz 66">
                  <a:extLst>
                    <a:ext uri="{FF2B5EF4-FFF2-40B4-BE49-F238E27FC236}">
                      <a16:creationId xmlns:a16="http://schemas.microsoft.com/office/drawing/2014/main" id="{FBA85AD8-BF71-4BA0-A296-960F63DC20BC}"/>
                    </a:ext>
                  </a:extLst>
                </p14:cNvPr>
                <p14:cNvContentPartPr/>
                <p14:nvPr/>
              </p14:nvContentPartPr>
              <p14:xfrm>
                <a:off x="5898346" y="1952119"/>
                <a:ext cx="117720" cy="9000"/>
              </p14:xfrm>
            </p:contentPart>
          </mc:Choice>
          <mc:Fallback xmlns="">
            <p:pic>
              <p:nvPicPr>
                <p:cNvPr id="67" name="Entrada de lápiz 66">
                  <a:extLst>
                    <a:ext uri="{FF2B5EF4-FFF2-40B4-BE49-F238E27FC236}">
                      <a16:creationId xmlns:a16="http://schemas.microsoft.com/office/drawing/2014/main" id="{FBA85AD8-BF71-4BA0-A296-960F63DC20BC}"/>
                    </a:ext>
                  </a:extLst>
                </p:cNvPr>
                <p:cNvPicPr/>
                <p:nvPr/>
              </p:nvPicPr>
              <p:blipFill>
                <a:blip r:embed="rId279"/>
                <a:stretch>
                  <a:fillRect/>
                </a:stretch>
              </p:blipFill>
              <p:spPr>
                <a:xfrm>
                  <a:off x="5889706" y="1943119"/>
                  <a:ext cx="135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68" name="Entrada de lápiz 67">
                  <a:extLst>
                    <a:ext uri="{FF2B5EF4-FFF2-40B4-BE49-F238E27FC236}">
                      <a16:creationId xmlns:a16="http://schemas.microsoft.com/office/drawing/2014/main" id="{48CE79E0-91BC-4255-98DB-15F93522B6B4}"/>
                    </a:ext>
                  </a:extLst>
                </p14:cNvPr>
                <p14:cNvContentPartPr/>
                <p14:nvPr/>
              </p14:nvContentPartPr>
              <p14:xfrm>
                <a:off x="6344026" y="1602559"/>
                <a:ext cx="277920" cy="316800"/>
              </p14:xfrm>
            </p:contentPart>
          </mc:Choice>
          <mc:Fallback xmlns="">
            <p:pic>
              <p:nvPicPr>
                <p:cNvPr id="68" name="Entrada de lápiz 67">
                  <a:extLst>
                    <a:ext uri="{FF2B5EF4-FFF2-40B4-BE49-F238E27FC236}">
                      <a16:creationId xmlns:a16="http://schemas.microsoft.com/office/drawing/2014/main" id="{48CE79E0-91BC-4255-98DB-15F93522B6B4}"/>
                    </a:ext>
                  </a:extLst>
                </p:cNvPr>
                <p:cNvPicPr/>
                <p:nvPr/>
              </p:nvPicPr>
              <p:blipFill>
                <a:blip r:embed="rId281"/>
                <a:stretch>
                  <a:fillRect/>
                </a:stretch>
              </p:blipFill>
              <p:spPr>
                <a:xfrm>
                  <a:off x="6335386" y="1593919"/>
                  <a:ext cx="2955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69" name="Entrada de lápiz 68">
                  <a:extLst>
                    <a:ext uri="{FF2B5EF4-FFF2-40B4-BE49-F238E27FC236}">
                      <a16:creationId xmlns:a16="http://schemas.microsoft.com/office/drawing/2014/main" id="{BE554102-5E90-4DC5-9D46-011DDD157760}"/>
                    </a:ext>
                  </a:extLst>
                </p14:cNvPr>
                <p14:cNvContentPartPr/>
                <p14:nvPr/>
              </p14:nvContentPartPr>
              <p14:xfrm>
                <a:off x="6606466" y="1813159"/>
                <a:ext cx="163080" cy="138600"/>
              </p14:xfrm>
            </p:contentPart>
          </mc:Choice>
          <mc:Fallback xmlns="">
            <p:pic>
              <p:nvPicPr>
                <p:cNvPr id="69" name="Entrada de lápiz 68">
                  <a:extLst>
                    <a:ext uri="{FF2B5EF4-FFF2-40B4-BE49-F238E27FC236}">
                      <a16:creationId xmlns:a16="http://schemas.microsoft.com/office/drawing/2014/main" id="{BE554102-5E90-4DC5-9D46-011DDD157760}"/>
                    </a:ext>
                  </a:extLst>
                </p:cNvPr>
                <p:cNvPicPr/>
                <p:nvPr/>
              </p:nvPicPr>
              <p:blipFill>
                <a:blip r:embed="rId283"/>
                <a:stretch>
                  <a:fillRect/>
                </a:stretch>
              </p:blipFill>
              <p:spPr>
                <a:xfrm>
                  <a:off x="6597466" y="1804159"/>
                  <a:ext cx="180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0" name="Entrada de lápiz 69">
                  <a:extLst>
                    <a:ext uri="{FF2B5EF4-FFF2-40B4-BE49-F238E27FC236}">
                      <a16:creationId xmlns:a16="http://schemas.microsoft.com/office/drawing/2014/main" id="{E4FB6890-7817-4512-9449-91B10BC7ACA5}"/>
                    </a:ext>
                  </a:extLst>
                </p14:cNvPr>
                <p14:cNvContentPartPr/>
                <p14:nvPr/>
              </p14:nvContentPartPr>
              <p14:xfrm>
                <a:off x="6812386" y="1852039"/>
                <a:ext cx="153360" cy="115200"/>
              </p14:xfrm>
            </p:contentPart>
          </mc:Choice>
          <mc:Fallback xmlns="">
            <p:pic>
              <p:nvPicPr>
                <p:cNvPr id="70" name="Entrada de lápiz 69">
                  <a:extLst>
                    <a:ext uri="{FF2B5EF4-FFF2-40B4-BE49-F238E27FC236}">
                      <a16:creationId xmlns:a16="http://schemas.microsoft.com/office/drawing/2014/main" id="{E4FB6890-7817-4512-9449-91B10BC7ACA5}"/>
                    </a:ext>
                  </a:extLst>
                </p:cNvPr>
                <p:cNvPicPr/>
                <p:nvPr/>
              </p:nvPicPr>
              <p:blipFill>
                <a:blip r:embed="rId285"/>
                <a:stretch>
                  <a:fillRect/>
                </a:stretch>
              </p:blipFill>
              <p:spPr>
                <a:xfrm>
                  <a:off x="6803386" y="1843399"/>
                  <a:ext cx="171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1" name="Entrada de lápiz 70">
                  <a:extLst>
                    <a:ext uri="{FF2B5EF4-FFF2-40B4-BE49-F238E27FC236}">
                      <a16:creationId xmlns:a16="http://schemas.microsoft.com/office/drawing/2014/main" id="{F492A0F5-F273-49CE-868F-0CBBE6C49742}"/>
                    </a:ext>
                  </a:extLst>
                </p14:cNvPr>
                <p14:cNvContentPartPr/>
                <p14:nvPr/>
              </p14:nvContentPartPr>
              <p14:xfrm>
                <a:off x="6846226" y="1920799"/>
                <a:ext cx="59040" cy="9000"/>
              </p14:xfrm>
            </p:contentPart>
          </mc:Choice>
          <mc:Fallback xmlns="">
            <p:pic>
              <p:nvPicPr>
                <p:cNvPr id="71" name="Entrada de lápiz 70">
                  <a:extLst>
                    <a:ext uri="{FF2B5EF4-FFF2-40B4-BE49-F238E27FC236}">
                      <a16:creationId xmlns:a16="http://schemas.microsoft.com/office/drawing/2014/main" id="{F492A0F5-F273-49CE-868F-0CBBE6C49742}"/>
                    </a:ext>
                  </a:extLst>
                </p:cNvPr>
                <p:cNvPicPr/>
                <p:nvPr/>
              </p:nvPicPr>
              <p:blipFill>
                <a:blip r:embed="rId287"/>
                <a:stretch>
                  <a:fillRect/>
                </a:stretch>
              </p:blipFill>
              <p:spPr>
                <a:xfrm>
                  <a:off x="6837226" y="1911799"/>
                  <a:ext cx="76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2" name="Entrada de lápiz 71">
                  <a:extLst>
                    <a:ext uri="{FF2B5EF4-FFF2-40B4-BE49-F238E27FC236}">
                      <a16:creationId xmlns:a16="http://schemas.microsoft.com/office/drawing/2014/main" id="{3B7AB9A1-B93C-44E6-B678-C5B2F362E4DE}"/>
                    </a:ext>
                  </a:extLst>
                </p14:cNvPr>
                <p14:cNvContentPartPr/>
                <p14:nvPr/>
              </p14:nvContentPartPr>
              <p14:xfrm>
                <a:off x="6822466" y="1843399"/>
                <a:ext cx="145800" cy="35640"/>
              </p14:xfrm>
            </p:contentPart>
          </mc:Choice>
          <mc:Fallback xmlns="">
            <p:pic>
              <p:nvPicPr>
                <p:cNvPr id="72" name="Entrada de lápiz 71">
                  <a:extLst>
                    <a:ext uri="{FF2B5EF4-FFF2-40B4-BE49-F238E27FC236}">
                      <a16:creationId xmlns:a16="http://schemas.microsoft.com/office/drawing/2014/main" id="{3B7AB9A1-B93C-44E6-B678-C5B2F362E4DE}"/>
                    </a:ext>
                  </a:extLst>
                </p:cNvPr>
                <p:cNvPicPr/>
                <p:nvPr/>
              </p:nvPicPr>
              <p:blipFill>
                <a:blip r:embed="rId289"/>
                <a:stretch>
                  <a:fillRect/>
                </a:stretch>
              </p:blipFill>
              <p:spPr>
                <a:xfrm>
                  <a:off x="6813826" y="1834399"/>
                  <a:ext cx="1634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3" name="Entrada de lápiz 72">
                  <a:extLst>
                    <a:ext uri="{FF2B5EF4-FFF2-40B4-BE49-F238E27FC236}">
                      <a16:creationId xmlns:a16="http://schemas.microsoft.com/office/drawing/2014/main" id="{D3AB2667-8D57-4AE8-8921-EA7040C53B82}"/>
                    </a:ext>
                  </a:extLst>
                </p14:cNvPr>
                <p14:cNvContentPartPr/>
                <p14:nvPr/>
              </p14:nvContentPartPr>
              <p14:xfrm>
                <a:off x="5161426" y="2091439"/>
                <a:ext cx="1860120" cy="65880"/>
              </p14:xfrm>
            </p:contentPart>
          </mc:Choice>
          <mc:Fallback xmlns="">
            <p:pic>
              <p:nvPicPr>
                <p:cNvPr id="73" name="Entrada de lápiz 72">
                  <a:extLst>
                    <a:ext uri="{FF2B5EF4-FFF2-40B4-BE49-F238E27FC236}">
                      <a16:creationId xmlns:a16="http://schemas.microsoft.com/office/drawing/2014/main" id="{D3AB2667-8D57-4AE8-8921-EA7040C53B82}"/>
                    </a:ext>
                  </a:extLst>
                </p:cNvPr>
                <p:cNvPicPr/>
                <p:nvPr/>
              </p:nvPicPr>
              <p:blipFill>
                <a:blip r:embed="rId291"/>
                <a:stretch>
                  <a:fillRect/>
                </a:stretch>
              </p:blipFill>
              <p:spPr>
                <a:xfrm>
                  <a:off x="5152426" y="2082439"/>
                  <a:ext cx="18777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4" name="Entrada de lápiz 73">
                  <a:extLst>
                    <a:ext uri="{FF2B5EF4-FFF2-40B4-BE49-F238E27FC236}">
                      <a16:creationId xmlns:a16="http://schemas.microsoft.com/office/drawing/2014/main" id="{8E1BEE69-F8D0-40C9-ACF5-E49F3F80B4B2}"/>
                    </a:ext>
                  </a:extLst>
                </p14:cNvPr>
                <p14:cNvContentPartPr/>
                <p14:nvPr/>
              </p14:nvContentPartPr>
              <p14:xfrm>
                <a:off x="5785666" y="2298799"/>
                <a:ext cx="231840" cy="194040"/>
              </p14:xfrm>
            </p:contentPart>
          </mc:Choice>
          <mc:Fallback xmlns="">
            <p:pic>
              <p:nvPicPr>
                <p:cNvPr id="74" name="Entrada de lápiz 73">
                  <a:extLst>
                    <a:ext uri="{FF2B5EF4-FFF2-40B4-BE49-F238E27FC236}">
                      <a16:creationId xmlns:a16="http://schemas.microsoft.com/office/drawing/2014/main" id="{8E1BEE69-F8D0-40C9-ACF5-E49F3F80B4B2}"/>
                    </a:ext>
                  </a:extLst>
                </p:cNvPr>
                <p:cNvPicPr/>
                <p:nvPr/>
              </p:nvPicPr>
              <p:blipFill>
                <a:blip r:embed="rId293"/>
                <a:stretch>
                  <a:fillRect/>
                </a:stretch>
              </p:blipFill>
              <p:spPr>
                <a:xfrm>
                  <a:off x="5777026" y="2289799"/>
                  <a:ext cx="249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5" name="Entrada de lápiz 74">
                  <a:extLst>
                    <a:ext uri="{FF2B5EF4-FFF2-40B4-BE49-F238E27FC236}">
                      <a16:creationId xmlns:a16="http://schemas.microsoft.com/office/drawing/2014/main" id="{3ECC6B9E-9A63-46FD-AB8F-00798E476D0C}"/>
                    </a:ext>
                  </a:extLst>
                </p14:cNvPr>
                <p14:cNvContentPartPr/>
                <p14:nvPr/>
              </p14:nvContentPartPr>
              <p14:xfrm>
                <a:off x="6098146" y="2393119"/>
                <a:ext cx="152640" cy="126720"/>
              </p14:xfrm>
            </p:contentPart>
          </mc:Choice>
          <mc:Fallback xmlns="">
            <p:pic>
              <p:nvPicPr>
                <p:cNvPr id="75" name="Entrada de lápiz 74">
                  <a:extLst>
                    <a:ext uri="{FF2B5EF4-FFF2-40B4-BE49-F238E27FC236}">
                      <a16:creationId xmlns:a16="http://schemas.microsoft.com/office/drawing/2014/main" id="{3ECC6B9E-9A63-46FD-AB8F-00798E476D0C}"/>
                    </a:ext>
                  </a:extLst>
                </p:cNvPr>
                <p:cNvPicPr/>
                <p:nvPr/>
              </p:nvPicPr>
              <p:blipFill>
                <a:blip r:embed="rId295"/>
                <a:stretch>
                  <a:fillRect/>
                </a:stretch>
              </p:blipFill>
              <p:spPr>
                <a:xfrm>
                  <a:off x="6089506" y="2384479"/>
                  <a:ext cx="170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9" name="Entrada de lápiz 38">
                  <a:extLst>
                    <a:ext uri="{FF2B5EF4-FFF2-40B4-BE49-F238E27FC236}">
                      <a16:creationId xmlns:a16="http://schemas.microsoft.com/office/drawing/2014/main" id="{234D1958-4423-4B9C-999B-7DFC52E61A8C}"/>
                    </a:ext>
                  </a:extLst>
                </p14:cNvPr>
                <p14:cNvContentPartPr/>
                <p14:nvPr/>
              </p14:nvContentPartPr>
              <p14:xfrm>
                <a:off x="3818986" y="1082719"/>
                <a:ext cx="172440" cy="260640"/>
              </p14:xfrm>
            </p:contentPart>
          </mc:Choice>
          <mc:Fallback xmlns="">
            <p:pic>
              <p:nvPicPr>
                <p:cNvPr id="39" name="Entrada de lápiz 38">
                  <a:extLst>
                    <a:ext uri="{FF2B5EF4-FFF2-40B4-BE49-F238E27FC236}">
                      <a16:creationId xmlns:a16="http://schemas.microsoft.com/office/drawing/2014/main" id="{234D1958-4423-4B9C-999B-7DFC52E61A8C}"/>
                    </a:ext>
                  </a:extLst>
                </p:cNvPr>
                <p:cNvPicPr/>
                <p:nvPr/>
              </p:nvPicPr>
              <p:blipFill>
                <a:blip r:embed="rId297"/>
                <a:stretch>
                  <a:fillRect/>
                </a:stretch>
              </p:blipFill>
              <p:spPr>
                <a:xfrm>
                  <a:off x="3810346" y="1073719"/>
                  <a:ext cx="19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0" name="Entrada de lápiz 39">
                  <a:extLst>
                    <a:ext uri="{FF2B5EF4-FFF2-40B4-BE49-F238E27FC236}">
                      <a16:creationId xmlns:a16="http://schemas.microsoft.com/office/drawing/2014/main" id="{F85F7486-5068-4EA8-9EE2-D17A1D977948}"/>
                    </a:ext>
                  </a:extLst>
                </p14:cNvPr>
                <p14:cNvContentPartPr/>
                <p14:nvPr/>
              </p14:nvContentPartPr>
              <p14:xfrm>
                <a:off x="4034986" y="1253359"/>
                <a:ext cx="109080" cy="109080"/>
              </p14:xfrm>
            </p:contentPart>
          </mc:Choice>
          <mc:Fallback xmlns="">
            <p:pic>
              <p:nvPicPr>
                <p:cNvPr id="40" name="Entrada de lápiz 39">
                  <a:extLst>
                    <a:ext uri="{FF2B5EF4-FFF2-40B4-BE49-F238E27FC236}">
                      <a16:creationId xmlns:a16="http://schemas.microsoft.com/office/drawing/2014/main" id="{F85F7486-5068-4EA8-9EE2-D17A1D977948}"/>
                    </a:ext>
                  </a:extLst>
                </p:cNvPr>
                <p:cNvPicPr/>
                <p:nvPr/>
              </p:nvPicPr>
              <p:blipFill>
                <a:blip r:embed="rId299"/>
                <a:stretch>
                  <a:fillRect/>
                </a:stretch>
              </p:blipFill>
              <p:spPr>
                <a:xfrm>
                  <a:off x="4026346" y="1244359"/>
                  <a:ext cx="126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1" name="Entrada de lápiz 40">
                  <a:extLst>
                    <a:ext uri="{FF2B5EF4-FFF2-40B4-BE49-F238E27FC236}">
                      <a16:creationId xmlns:a16="http://schemas.microsoft.com/office/drawing/2014/main" id="{5BAA85DB-3FC5-4591-9DF8-676CABA63DE6}"/>
                    </a:ext>
                  </a:extLst>
                </p14:cNvPr>
                <p14:cNvContentPartPr/>
                <p14:nvPr/>
              </p14:nvContentPartPr>
              <p14:xfrm>
                <a:off x="4210666" y="1262719"/>
                <a:ext cx="149400" cy="112320"/>
              </p14:xfrm>
            </p:contentPart>
          </mc:Choice>
          <mc:Fallback xmlns="">
            <p:pic>
              <p:nvPicPr>
                <p:cNvPr id="41" name="Entrada de lápiz 40">
                  <a:extLst>
                    <a:ext uri="{FF2B5EF4-FFF2-40B4-BE49-F238E27FC236}">
                      <a16:creationId xmlns:a16="http://schemas.microsoft.com/office/drawing/2014/main" id="{5BAA85DB-3FC5-4591-9DF8-676CABA63DE6}"/>
                    </a:ext>
                  </a:extLst>
                </p:cNvPr>
                <p:cNvPicPr/>
                <p:nvPr/>
              </p:nvPicPr>
              <p:blipFill>
                <a:blip r:embed="rId301"/>
                <a:stretch>
                  <a:fillRect/>
                </a:stretch>
              </p:blipFill>
              <p:spPr>
                <a:xfrm>
                  <a:off x="4202026" y="1254079"/>
                  <a:ext cx="167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2" name="Entrada de lápiz 41">
                  <a:extLst>
                    <a:ext uri="{FF2B5EF4-FFF2-40B4-BE49-F238E27FC236}">
                      <a16:creationId xmlns:a16="http://schemas.microsoft.com/office/drawing/2014/main" id="{645CD210-3410-4F89-81E5-C180737439CB}"/>
                    </a:ext>
                  </a:extLst>
                </p14:cNvPr>
                <p14:cNvContentPartPr/>
                <p14:nvPr/>
              </p14:nvContentPartPr>
              <p14:xfrm>
                <a:off x="4284106" y="1318519"/>
                <a:ext cx="53280" cy="11160"/>
              </p14:xfrm>
            </p:contentPart>
          </mc:Choice>
          <mc:Fallback xmlns="">
            <p:pic>
              <p:nvPicPr>
                <p:cNvPr id="42" name="Entrada de lápiz 41">
                  <a:extLst>
                    <a:ext uri="{FF2B5EF4-FFF2-40B4-BE49-F238E27FC236}">
                      <a16:creationId xmlns:a16="http://schemas.microsoft.com/office/drawing/2014/main" id="{645CD210-3410-4F89-81E5-C180737439CB}"/>
                    </a:ext>
                  </a:extLst>
                </p:cNvPr>
                <p:cNvPicPr/>
                <p:nvPr/>
              </p:nvPicPr>
              <p:blipFill>
                <a:blip r:embed="rId303"/>
                <a:stretch>
                  <a:fillRect/>
                </a:stretch>
              </p:blipFill>
              <p:spPr>
                <a:xfrm>
                  <a:off x="4275106" y="1309879"/>
                  <a:ext cx="70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3" name="Entrada de lápiz 42">
                  <a:extLst>
                    <a:ext uri="{FF2B5EF4-FFF2-40B4-BE49-F238E27FC236}">
                      <a16:creationId xmlns:a16="http://schemas.microsoft.com/office/drawing/2014/main" id="{8B76E3DC-6DB7-4769-B57E-D93BED41EB37}"/>
                    </a:ext>
                  </a:extLst>
                </p14:cNvPr>
                <p14:cNvContentPartPr/>
                <p14:nvPr/>
              </p14:nvContentPartPr>
              <p14:xfrm>
                <a:off x="4272226" y="1254439"/>
                <a:ext cx="108720" cy="38160"/>
              </p14:xfrm>
            </p:contentPart>
          </mc:Choice>
          <mc:Fallback xmlns="">
            <p:pic>
              <p:nvPicPr>
                <p:cNvPr id="43" name="Entrada de lápiz 42">
                  <a:extLst>
                    <a:ext uri="{FF2B5EF4-FFF2-40B4-BE49-F238E27FC236}">
                      <a16:creationId xmlns:a16="http://schemas.microsoft.com/office/drawing/2014/main" id="{8B76E3DC-6DB7-4769-B57E-D93BED41EB37}"/>
                    </a:ext>
                  </a:extLst>
                </p:cNvPr>
                <p:cNvPicPr/>
                <p:nvPr/>
              </p:nvPicPr>
              <p:blipFill>
                <a:blip r:embed="rId305"/>
                <a:stretch>
                  <a:fillRect/>
                </a:stretch>
              </p:blipFill>
              <p:spPr>
                <a:xfrm>
                  <a:off x="4263226" y="1245799"/>
                  <a:ext cx="126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4" name="Entrada de lápiz 43">
                  <a:extLst>
                    <a:ext uri="{FF2B5EF4-FFF2-40B4-BE49-F238E27FC236}">
                      <a16:creationId xmlns:a16="http://schemas.microsoft.com/office/drawing/2014/main" id="{0142AFB7-01AB-4AA0-9EF1-11757DBAC6E7}"/>
                    </a:ext>
                  </a:extLst>
                </p14:cNvPr>
                <p14:cNvContentPartPr/>
                <p14:nvPr/>
              </p14:nvContentPartPr>
              <p14:xfrm>
                <a:off x="4643386" y="1202239"/>
                <a:ext cx="155160" cy="15480"/>
              </p14:xfrm>
            </p:contentPart>
          </mc:Choice>
          <mc:Fallback xmlns="">
            <p:pic>
              <p:nvPicPr>
                <p:cNvPr id="44" name="Entrada de lápiz 43">
                  <a:extLst>
                    <a:ext uri="{FF2B5EF4-FFF2-40B4-BE49-F238E27FC236}">
                      <a16:creationId xmlns:a16="http://schemas.microsoft.com/office/drawing/2014/main" id="{0142AFB7-01AB-4AA0-9EF1-11757DBAC6E7}"/>
                    </a:ext>
                  </a:extLst>
                </p:cNvPr>
                <p:cNvPicPr/>
                <p:nvPr/>
              </p:nvPicPr>
              <p:blipFill>
                <a:blip r:embed="rId307"/>
                <a:stretch>
                  <a:fillRect/>
                </a:stretch>
              </p:blipFill>
              <p:spPr>
                <a:xfrm>
                  <a:off x="4634746" y="1193599"/>
                  <a:ext cx="172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5" name="Entrada de lápiz 44">
                  <a:extLst>
                    <a:ext uri="{FF2B5EF4-FFF2-40B4-BE49-F238E27FC236}">
                      <a16:creationId xmlns:a16="http://schemas.microsoft.com/office/drawing/2014/main" id="{54E3BB34-4A44-48B8-A984-C082B075AD3B}"/>
                    </a:ext>
                  </a:extLst>
                </p14:cNvPr>
                <p14:cNvContentPartPr/>
                <p14:nvPr/>
              </p14:nvContentPartPr>
              <p14:xfrm>
                <a:off x="4693426" y="1272079"/>
                <a:ext cx="164880" cy="17280"/>
              </p14:xfrm>
            </p:contentPart>
          </mc:Choice>
          <mc:Fallback xmlns="">
            <p:pic>
              <p:nvPicPr>
                <p:cNvPr id="45" name="Entrada de lápiz 44">
                  <a:extLst>
                    <a:ext uri="{FF2B5EF4-FFF2-40B4-BE49-F238E27FC236}">
                      <a16:creationId xmlns:a16="http://schemas.microsoft.com/office/drawing/2014/main" id="{54E3BB34-4A44-48B8-A984-C082B075AD3B}"/>
                    </a:ext>
                  </a:extLst>
                </p:cNvPr>
                <p:cNvPicPr/>
                <p:nvPr/>
              </p:nvPicPr>
              <p:blipFill>
                <a:blip r:embed="rId309"/>
                <a:stretch>
                  <a:fillRect/>
                </a:stretch>
              </p:blipFill>
              <p:spPr>
                <a:xfrm>
                  <a:off x="4684426" y="1263439"/>
                  <a:ext cx="182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60" name="Entrada de lápiz 59">
                  <a:extLst>
                    <a:ext uri="{FF2B5EF4-FFF2-40B4-BE49-F238E27FC236}">
                      <a16:creationId xmlns:a16="http://schemas.microsoft.com/office/drawing/2014/main" id="{CF93A9C3-C325-4A28-8DE1-3E00BFD68D4F}"/>
                    </a:ext>
                  </a:extLst>
                </p14:cNvPr>
                <p14:cNvContentPartPr/>
                <p14:nvPr/>
              </p14:nvContentPartPr>
              <p14:xfrm>
                <a:off x="3853186" y="1755559"/>
                <a:ext cx="256320" cy="258120"/>
              </p14:xfrm>
            </p:contentPart>
          </mc:Choice>
          <mc:Fallback xmlns="">
            <p:pic>
              <p:nvPicPr>
                <p:cNvPr id="60" name="Entrada de lápiz 59">
                  <a:extLst>
                    <a:ext uri="{FF2B5EF4-FFF2-40B4-BE49-F238E27FC236}">
                      <a16:creationId xmlns:a16="http://schemas.microsoft.com/office/drawing/2014/main" id="{CF93A9C3-C325-4A28-8DE1-3E00BFD68D4F}"/>
                    </a:ext>
                  </a:extLst>
                </p:cNvPr>
                <p:cNvPicPr/>
                <p:nvPr/>
              </p:nvPicPr>
              <p:blipFill>
                <a:blip r:embed="rId311"/>
                <a:stretch>
                  <a:fillRect/>
                </a:stretch>
              </p:blipFill>
              <p:spPr>
                <a:xfrm>
                  <a:off x="3844186" y="1746559"/>
                  <a:ext cx="273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61" name="Entrada de lápiz 60">
                  <a:extLst>
                    <a:ext uri="{FF2B5EF4-FFF2-40B4-BE49-F238E27FC236}">
                      <a16:creationId xmlns:a16="http://schemas.microsoft.com/office/drawing/2014/main" id="{E31202EB-3B29-4D9A-9795-DE9DCC7C55B4}"/>
                    </a:ext>
                  </a:extLst>
                </p14:cNvPr>
                <p14:cNvContentPartPr/>
                <p14:nvPr/>
              </p14:nvContentPartPr>
              <p14:xfrm>
                <a:off x="4205986" y="1949599"/>
                <a:ext cx="163080" cy="112680"/>
              </p14:xfrm>
            </p:contentPart>
          </mc:Choice>
          <mc:Fallback xmlns="">
            <p:pic>
              <p:nvPicPr>
                <p:cNvPr id="61" name="Entrada de lápiz 60">
                  <a:extLst>
                    <a:ext uri="{FF2B5EF4-FFF2-40B4-BE49-F238E27FC236}">
                      <a16:creationId xmlns:a16="http://schemas.microsoft.com/office/drawing/2014/main" id="{E31202EB-3B29-4D9A-9795-DE9DCC7C55B4}"/>
                    </a:ext>
                  </a:extLst>
                </p:cNvPr>
                <p:cNvPicPr/>
                <p:nvPr/>
              </p:nvPicPr>
              <p:blipFill>
                <a:blip r:embed="rId313"/>
                <a:stretch>
                  <a:fillRect/>
                </a:stretch>
              </p:blipFill>
              <p:spPr>
                <a:xfrm>
                  <a:off x="4197346" y="1940599"/>
                  <a:ext cx="180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62" name="Entrada de lápiz 61">
                  <a:extLst>
                    <a:ext uri="{FF2B5EF4-FFF2-40B4-BE49-F238E27FC236}">
                      <a16:creationId xmlns:a16="http://schemas.microsoft.com/office/drawing/2014/main" id="{9285605E-8139-4B5F-B887-428E0571AE6A}"/>
                    </a:ext>
                  </a:extLst>
                </p14:cNvPr>
                <p14:cNvContentPartPr/>
                <p14:nvPr/>
              </p14:nvContentPartPr>
              <p14:xfrm>
                <a:off x="4622146" y="1957519"/>
                <a:ext cx="160560" cy="7560"/>
              </p14:xfrm>
            </p:contentPart>
          </mc:Choice>
          <mc:Fallback xmlns="">
            <p:pic>
              <p:nvPicPr>
                <p:cNvPr id="62" name="Entrada de lápiz 61">
                  <a:extLst>
                    <a:ext uri="{FF2B5EF4-FFF2-40B4-BE49-F238E27FC236}">
                      <a16:creationId xmlns:a16="http://schemas.microsoft.com/office/drawing/2014/main" id="{9285605E-8139-4B5F-B887-428E0571AE6A}"/>
                    </a:ext>
                  </a:extLst>
                </p:cNvPr>
                <p:cNvPicPr/>
                <p:nvPr/>
              </p:nvPicPr>
              <p:blipFill>
                <a:blip r:embed="rId315"/>
                <a:stretch>
                  <a:fillRect/>
                </a:stretch>
              </p:blipFill>
              <p:spPr>
                <a:xfrm>
                  <a:off x="4613506" y="1948879"/>
                  <a:ext cx="178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63" name="Entrada de lápiz 62">
                  <a:extLst>
                    <a:ext uri="{FF2B5EF4-FFF2-40B4-BE49-F238E27FC236}">
                      <a16:creationId xmlns:a16="http://schemas.microsoft.com/office/drawing/2014/main" id="{91F2EB1A-6405-4F3D-96D1-59168CA4E575}"/>
                    </a:ext>
                  </a:extLst>
                </p14:cNvPr>
                <p14:cNvContentPartPr/>
                <p14:nvPr/>
              </p14:nvContentPartPr>
              <p14:xfrm>
                <a:off x="4652386" y="2038879"/>
                <a:ext cx="146880" cy="12240"/>
              </p14:xfrm>
            </p:contentPart>
          </mc:Choice>
          <mc:Fallback xmlns="">
            <p:pic>
              <p:nvPicPr>
                <p:cNvPr id="63" name="Entrada de lápiz 62">
                  <a:extLst>
                    <a:ext uri="{FF2B5EF4-FFF2-40B4-BE49-F238E27FC236}">
                      <a16:creationId xmlns:a16="http://schemas.microsoft.com/office/drawing/2014/main" id="{91F2EB1A-6405-4F3D-96D1-59168CA4E575}"/>
                    </a:ext>
                  </a:extLst>
                </p:cNvPr>
                <p:cNvPicPr/>
                <p:nvPr/>
              </p:nvPicPr>
              <p:blipFill>
                <a:blip r:embed="rId317"/>
                <a:stretch>
                  <a:fillRect/>
                </a:stretch>
              </p:blipFill>
              <p:spPr>
                <a:xfrm>
                  <a:off x="4643386" y="2029879"/>
                  <a:ext cx="164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81" name="Entrada de lápiz 80">
                  <a:extLst>
                    <a:ext uri="{FF2B5EF4-FFF2-40B4-BE49-F238E27FC236}">
                      <a16:creationId xmlns:a16="http://schemas.microsoft.com/office/drawing/2014/main" id="{C7009CAF-9213-455D-9F1F-B4F58E1EBC42}"/>
                    </a:ext>
                  </a:extLst>
                </p14:cNvPr>
                <p14:cNvContentPartPr/>
                <p14:nvPr/>
              </p14:nvContentPartPr>
              <p14:xfrm>
                <a:off x="382786" y="990919"/>
                <a:ext cx="119520" cy="79920"/>
              </p14:xfrm>
            </p:contentPart>
          </mc:Choice>
          <mc:Fallback xmlns="">
            <p:pic>
              <p:nvPicPr>
                <p:cNvPr id="81" name="Entrada de lápiz 80">
                  <a:extLst>
                    <a:ext uri="{FF2B5EF4-FFF2-40B4-BE49-F238E27FC236}">
                      <a16:creationId xmlns:a16="http://schemas.microsoft.com/office/drawing/2014/main" id="{C7009CAF-9213-455D-9F1F-B4F58E1EBC42}"/>
                    </a:ext>
                  </a:extLst>
                </p:cNvPr>
                <p:cNvPicPr/>
                <p:nvPr/>
              </p:nvPicPr>
              <p:blipFill>
                <a:blip r:embed="rId319"/>
                <a:stretch>
                  <a:fillRect/>
                </a:stretch>
              </p:blipFill>
              <p:spPr>
                <a:xfrm>
                  <a:off x="373786" y="981919"/>
                  <a:ext cx="137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82" name="Entrada de lápiz 81">
                  <a:extLst>
                    <a:ext uri="{FF2B5EF4-FFF2-40B4-BE49-F238E27FC236}">
                      <a16:creationId xmlns:a16="http://schemas.microsoft.com/office/drawing/2014/main" id="{38997199-A80D-466A-99B1-2D187FD15061}"/>
                    </a:ext>
                  </a:extLst>
                </p14:cNvPr>
                <p14:cNvContentPartPr/>
                <p14:nvPr/>
              </p14:nvContentPartPr>
              <p14:xfrm>
                <a:off x="418426" y="993079"/>
                <a:ext cx="92880" cy="2788920"/>
              </p14:xfrm>
            </p:contentPart>
          </mc:Choice>
          <mc:Fallback xmlns="">
            <p:pic>
              <p:nvPicPr>
                <p:cNvPr id="82" name="Entrada de lápiz 81">
                  <a:extLst>
                    <a:ext uri="{FF2B5EF4-FFF2-40B4-BE49-F238E27FC236}">
                      <a16:creationId xmlns:a16="http://schemas.microsoft.com/office/drawing/2014/main" id="{38997199-A80D-466A-99B1-2D187FD15061}"/>
                    </a:ext>
                  </a:extLst>
                </p:cNvPr>
                <p:cNvPicPr/>
                <p:nvPr/>
              </p:nvPicPr>
              <p:blipFill>
                <a:blip r:embed="rId321"/>
                <a:stretch>
                  <a:fillRect/>
                </a:stretch>
              </p:blipFill>
              <p:spPr>
                <a:xfrm>
                  <a:off x="409786" y="984079"/>
                  <a:ext cx="110520" cy="28065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83" name="Entrada de lápiz 82">
                  <a:extLst>
                    <a:ext uri="{FF2B5EF4-FFF2-40B4-BE49-F238E27FC236}">
                      <a16:creationId xmlns:a16="http://schemas.microsoft.com/office/drawing/2014/main" id="{56F9DC62-2FAA-44A9-9D28-2BEA53A1BD92}"/>
                    </a:ext>
                  </a:extLst>
                </p14:cNvPr>
                <p14:cNvContentPartPr/>
                <p14:nvPr/>
              </p14:nvContentPartPr>
              <p14:xfrm>
                <a:off x="166066" y="3349999"/>
                <a:ext cx="4281480" cy="69840"/>
              </p14:xfrm>
            </p:contentPart>
          </mc:Choice>
          <mc:Fallback xmlns="">
            <p:pic>
              <p:nvPicPr>
                <p:cNvPr id="83" name="Entrada de lápiz 82">
                  <a:extLst>
                    <a:ext uri="{FF2B5EF4-FFF2-40B4-BE49-F238E27FC236}">
                      <a16:creationId xmlns:a16="http://schemas.microsoft.com/office/drawing/2014/main" id="{56F9DC62-2FAA-44A9-9D28-2BEA53A1BD92}"/>
                    </a:ext>
                  </a:extLst>
                </p:cNvPr>
                <p:cNvPicPr/>
                <p:nvPr/>
              </p:nvPicPr>
              <p:blipFill>
                <a:blip r:embed="rId323"/>
                <a:stretch>
                  <a:fillRect/>
                </a:stretch>
              </p:blipFill>
              <p:spPr>
                <a:xfrm>
                  <a:off x="157066" y="3341359"/>
                  <a:ext cx="4299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84" name="Entrada de lápiz 83">
                  <a:extLst>
                    <a:ext uri="{FF2B5EF4-FFF2-40B4-BE49-F238E27FC236}">
                      <a16:creationId xmlns:a16="http://schemas.microsoft.com/office/drawing/2014/main" id="{DFC27DB2-FAF9-46DC-A545-F52B8AA10B42}"/>
                    </a:ext>
                  </a:extLst>
                </p14:cNvPr>
                <p14:cNvContentPartPr/>
                <p14:nvPr/>
              </p14:nvContentPartPr>
              <p14:xfrm>
                <a:off x="4407946" y="3253159"/>
                <a:ext cx="155160" cy="210240"/>
              </p14:xfrm>
            </p:contentPart>
          </mc:Choice>
          <mc:Fallback xmlns="">
            <p:pic>
              <p:nvPicPr>
                <p:cNvPr id="84" name="Entrada de lápiz 83">
                  <a:extLst>
                    <a:ext uri="{FF2B5EF4-FFF2-40B4-BE49-F238E27FC236}">
                      <a16:creationId xmlns:a16="http://schemas.microsoft.com/office/drawing/2014/main" id="{DFC27DB2-FAF9-46DC-A545-F52B8AA10B42}"/>
                    </a:ext>
                  </a:extLst>
                </p:cNvPr>
                <p:cNvPicPr/>
                <p:nvPr/>
              </p:nvPicPr>
              <p:blipFill>
                <a:blip r:embed="rId325"/>
                <a:stretch>
                  <a:fillRect/>
                </a:stretch>
              </p:blipFill>
              <p:spPr>
                <a:xfrm>
                  <a:off x="4399306" y="3244519"/>
                  <a:ext cx="172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86" name="Entrada de lápiz 85">
                  <a:extLst>
                    <a:ext uri="{FF2B5EF4-FFF2-40B4-BE49-F238E27FC236}">
                      <a16:creationId xmlns:a16="http://schemas.microsoft.com/office/drawing/2014/main" id="{073BAB56-10DC-4FC9-8DD7-D90DE570BC20}"/>
                    </a:ext>
                  </a:extLst>
                </p14:cNvPr>
                <p14:cNvContentPartPr/>
                <p14:nvPr/>
              </p14:nvContentPartPr>
              <p14:xfrm>
                <a:off x="601306" y="909199"/>
                <a:ext cx="239400" cy="179280"/>
              </p14:xfrm>
            </p:contentPart>
          </mc:Choice>
          <mc:Fallback xmlns="">
            <p:pic>
              <p:nvPicPr>
                <p:cNvPr id="86" name="Entrada de lápiz 85">
                  <a:extLst>
                    <a:ext uri="{FF2B5EF4-FFF2-40B4-BE49-F238E27FC236}">
                      <a16:creationId xmlns:a16="http://schemas.microsoft.com/office/drawing/2014/main" id="{073BAB56-10DC-4FC9-8DD7-D90DE570BC20}"/>
                    </a:ext>
                  </a:extLst>
                </p:cNvPr>
                <p:cNvPicPr/>
                <p:nvPr/>
              </p:nvPicPr>
              <p:blipFill>
                <a:blip r:embed="rId327"/>
                <a:stretch>
                  <a:fillRect/>
                </a:stretch>
              </p:blipFill>
              <p:spPr>
                <a:xfrm>
                  <a:off x="592666" y="900199"/>
                  <a:ext cx="257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87" name="Entrada de lápiz 86">
                  <a:extLst>
                    <a:ext uri="{FF2B5EF4-FFF2-40B4-BE49-F238E27FC236}">
                      <a16:creationId xmlns:a16="http://schemas.microsoft.com/office/drawing/2014/main" id="{79CA36CB-02D9-4820-A669-B9B076E12B0C}"/>
                    </a:ext>
                  </a:extLst>
                </p14:cNvPr>
                <p14:cNvContentPartPr/>
                <p14:nvPr/>
              </p14:nvContentPartPr>
              <p14:xfrm>
                <a:off x="908026" y="1020439"/>
                <a:ext cx="142560" cy="91800"/>
              </p14:xfrm>
            </p:contentPart>
          </mc:Choice>
          <mc:Fallback xmlns="">
            <p:pic>
              <p:nvPicPr>
                <p:cNvPr id="87" name="Entrada de lápiz 86">
                  <a:extLst>
                    <a:ext uri="{FF2B5EF4-FFF2-40B4-BE49-F238E27FC236}">
                      <a16:creationId xmlns:a16="http://schemas.microsoft.com/office/drawing/2014/main" id="{79CA36CB-02D9-4820-A669-B9B076E12B0C}"/>
                    </a:ext>
                  </a:extLst>
                </p:cNvPr>
                <p:cNvPicPr/>
                <p:nvPr/>
              </p:nvPicPr>
              <p:blipFill>
                <a:blip r:embed="rId329"/>
                <a:stretch>
                  <a:fillRect/>
                </a:stretch>
              </p:blipFill>
              <p:spPr>
                <a:xfrm>
                  <a:off x="899386" y="1011799"/>
                  <a:ext cx="160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89" name="Entrada de lápiz 88">
                  <a:extLst>
                    <a:ext uri="{FF2B5EF4-FFF2-40B4-BE49-F238E27FC236}">
                      <a16:creationId xmlns:a16="http://schemas.microsoft.com/office/drawing/2014/main" id="{A1B9A64D-7E9F-4A32-A486-D7112C932EB4}"/>
                    </a:ext>
                  </a:extLst>
                </p14:cNvPr>
                <p14:cNvContentPartPr/>
                <p14:nvPr/>
              </p14:nvContentPartPr>
              <p14:xfrm>
                <a:off x="4775866" y="3072799"/>
                <a:ext cx="226080" cy="277200"/>
              </p14:xfrm>
            </p:contentPart>
          </mc:Choice>
          <mc:Fallback xmlns="">
            <p:pic>
              <p:nvPicPr>
                <p:cNvPr id="89" name="Entrada de lápiz 88">
                  <a:extLst>
                    <a:ext uri="{FF2B5EF4-FFF2-40B4-BE49-F238E27FC236}">
                      <a16:creationId xmlns:a16="http://schemas.microsoft.com/office/drawing/2014/main" id="{A1B9A64D-7E9F-4A32-A486-D7112C932EB4}"/>
                    </a:ext>
                  </a:extLst>
                </p:cNvPr>
                <p:cNvPicPr/>
                <p:nvPr/>
              </p:nvPicPr>
              <p:blipFill>
                <a:blip r:embed="rId331"/>
                <a:stretch>
                  <a:fillRect/>
                </a:stretch>
              </p:blipFill>
              <p:spPr>
                <a:xfrm>
                  <a:off x="4766866" y="3063799"/>
                  <a:ext cx="243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0" name="Entrada de lápiz 89">
                  <a:extLst>
                    <a:ext uri="{FF2B5EF4-FFF2-40B4-BE49-F238E27FC236}">
                      <a16:creationId xmlns:a16="http://schemas.microsoft.com/office/drawing/2014/main" id="{3BCACCE2-5ADD-40FF-9D98-259174DF91B7}"/>
                    </a:ext>
                  </a:extLst>
                </p14:cNvPr>
                <p14:cNvContentPartPr/>
                <p14:nvPr/>
              </p14:nvContentPartPr>
              <p14:xfrm>
                <a:off x="5060626" y="3295999"/>
                <a:ext cx="142920" cy="113040"/>
              </p14:xfrm>
            </p:contentPart>
          </mc:Choice>
          <mc:Fallback xmlns="">
            <p:pic>
              <p:nvPicPr>
                <p:cNvPr id="90" name="Entrada de lápiz 89">
                  <a:extLst>
                    <a:ext uri="{FF2B5EF4-FFF2-40B4-BE49-F238E27FC236}">
                      <a16:creationId xmlns:a16="http://schemas.microsoft.com/office/drawing/2014/main" id="{3BCACCE2-5ADD-40FF-9D98-259174DF91B7}"/>
                    </a:ext>
                  </a:extLst>
                </p:cNvPr>
                <p:cNvPicPr/>
                <p:nvPr/>
              </p:nvPicPr>
              <p:blipFill>
                <a:blip r:embed="rId333"/>
                <a:stretch>
                  <a:fillRect/>
                </a:stretch>
              </p:blipFill>
              <p:spPr>
                <a:xfrm>
                  <a:off x="5051986" y="3287359"/>
                  <a:ext cx="160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1" name="Entrada de lápiz 90">
                  <a:extLst>
                    <a:ext uri="{FF2B5EF4-FFF2-40B4-BE49-F238E27FC236}">
                      <a16:creationId xmlns:a16="http://schemas.microsoft.com/office/drawing/2014/main" id="{E4792D92-DB6C-4B62-9576-BD361DEA3EC9}"/>
                    </a:ext>
                  </a:extLst>
                </p14:cNvPr>
                <p14:cNvContentPartPr/>
                <p14:nvPr/>
              </p14:nvContentPartPr>
              <p14:xfrm>
                <a:off x="5262586" y="3316159"/>
                <a:ext cx="124200" cy="103680"/>
              </p14:xfrm>
            </p:contentPart>
          </mc:Choice>
          <mc:Fallback xmlns="">
            <p:pic>
              <p:nvPicPr>
                <p:cNvPr id="91" name="Entrada de lápiz 90">
                  <a:extLst>
                    <a:ext uri="{FF2B5EF4-FFF2-40B4-BE49-F238E27FC236}">
                      <a16:creationId xmlns:a16="http://schemas.microsoft.com/office/drawing/2014/main" id="{E4792D92-DB6C-4B62-9576-BD361DEA3EC9}"/>
                    </a:ext>
                  </a:extLst>
                </p:cNvPr>
                <p:cNvPicPr/>
                <p:nvPr/>
              </p:nvPicPr>
              <p:blipFill>
                <a:blip r:embed="rId335"/>
                <a:stretch>
                  <a:fillRect/>
                </a:stretch>
              </p:blipFill>
              <p:spPr>
                <a:xfrm>
                  <a:off x="5253586" y="3307159"/>
                  <a:ext cx="141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2" name="Entrada de lápiz 91">
                  <a:extLst>
                    <a:ext uri="{FF2B5EF4-FFF2-40B4-BE49-F238E27FC236}">
                      <a16:creationId xmlns:a16="http://schemas.microsoft.com/office/drawing/2014/main" id="{36531F6D-26A7-45CD-A84C-3E3E11234F25}"/>
                    </a:ext>
                  </a:extLst>
                </p14:cNvPr>
                <p14:cNvContentPartPr/>
                <p14:nvPr/>
              </p14:nvContentPartPr>
              <p14:xfrm>
                <a:off x="5287426" y="3380959"/>
                <a:ext cx="48600" cy="13320"/>
              </p14:xfrm>
            </p:contentPart>
          </mc:Choice>
          <mc:Fallback xmlns="">
            <p:pic>
              <p:nvPicPr>
                <p:cNvPr id="92" name="Entrada de lápiz 91">
                  <a:extLst>
                    <a:ext uri="{FF2B5EF4-FFF2-40B4-BE49-F238E27FC236}">
                      <a16:creationId xmlns:a16="http://schemas.microsoft.com/office/drawing/2014/main" id="{36531F6D-26A7-45CD-A84C-3E3E11234F25}"/>
                    </a:ext>
                  </a:extLst>
                </p:cNvPr>
                <p:cNvPicPr/>
                <p:nvPr/>
              </p:nvPicPr>
              <p:blipFill>
                <a:blip r:embed="rId337"/>
                <a:stretch>
                  <a:fillRect/>
                </a:stretch>
              </p:blipFill>
              <p:spPr>
                <a:xfrm>
                  <a:off x="5278786" y="3372319"/>
                  <a:ext cx="66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93" name="Entrada de lápiz 92">
                  <a:extLst>
                    <a:ext uri="{FF2B5EF4-FFF2-40B4-BE49-F238E27FC236}">
                      <a16:creationId xmlns:a16="http://schemas.microsoft.com/office/drawing/2014/main" id="{5F193DD1-78A6-4B3D-95AD-6B968A91B74D}"/>
                    </a:ext>
                  </a:extLst>
                </p14:cNvPr>
                <p14:cNvContentPartPr/>
                <p14:nvPr/>
              </p14:nvContentPartPr>
              <p14:xfrm>
                <a:off x="5285626" y="3305719"/>
                <a:ext cx="117000" cy="52200"/>
              </p14:xfrm>
            </p:contentPart>
          </mc:Choice>
          <mc:Fallback xmlns="">
            <p:pic>
              <p:nvPicPr>
                <p:cNvPr id="93" name="Entrada de lápiz 92">
                  <a:extLst>
                    <a:ext uri="{FF2B5EF4-FFF2-40B4-BE49-F238E27FC236}">
                      <a16:creationId xmlns:a16="http://schemas.microsoft.com/office/drawing/2014/main" id="{5F193DD1-78A6-4B3D-95AD-6B968A91B74D}"/>
                    </a:ext>
                  </a:extLst>
                </p:cNvPr>
                <p:cNvPicPr/>
                <p:nvPr/>
              </p:nvPicPr>
              <p:blipFill>
                <a:blip r:embed="rId339"/>
                <a:stretch>
                  <a:fillRect/>
                </a:stretch>
              </p:blipFill>
              <p:spPr>
                <a:xfrm>
                  <a:off x="5276626" y="3296719"/>
                  <a:ext cx="134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1" name="Entrada de lápiz 210">
                  <a:extLst>
                    <a:ext uri="{FF2B5EF4-FFF2-40B4-BE49-F238E27FC236}">
                      <a16:creationId xmlns:a16="http://schemas.microsoft.com/office/drawing/2014/main" id="{B2EDB180-5C09-4060-A341-C0CBF07FE09F}"/>
                    </a:ext>
                  </a:extLst>
                </p14:cNvPr>
                <p14:cNvContentPartPr/>
                <p14:nvPr/>
              </p14:nvContentPartPr>
              <p14:xfrm>
                <a:off x="524098" y="2238319"/>
                <a:ext cx="3103560" cy="1167840"/>
              </p14:xfrm>
            </p:contentPart>
          </mc:Choice>
          <mc:Fallback xmlns="">
            <p:pic>
              <p:nvPicPr>
                <p:cNvPr id="211" name="Entrada de lápiz 210">
                  <a:extLst>
                    <a:ext uri="{FF2B5EF4-FFF2-40B4-BE49-F238E27FC236}">
                      <a16:creationId xmlns:a16="http://schemas.microsoft.com/office/drawing/2014/main" id="{B2EDB180-5C09-4060-A341-C0CBF07FE09F}"/>
                    </a:ext>
                  </a:extLst>
                </p:cNvPr>
                <p:cNvPicPr/>
                <p:nvPr/>
              </p:nvPicPr>
              <p:blipFill>
                <a:blip r:embed="rId341"/>
                <a:stretch>
                  <a:fillRect/>
                </a:stretch>
              </p:blipFill>
              <p:spPr>
                <a:xfrm>
                  <a:off x="515098" y="2229679"/>
                  <a:ext cx="3121200" cy="1185480"/>
                </a:xfrm>
                <a:prstGeom prst="rect">
                  <a:avLst/>
                </a:prstGeom>
              </p:spPr>
            </p:pic>
          </mc:Fallback>
        </mc:AlternateContent>
      </p:grpSp>
      <p:grpSp>
        <p:nvGrpSpPr>
          <p:cNvPr id="218" name="Grupo 217">
            <a:extLst>
              <a:ext uri="{FF2B5EF4-FFF2-40B4-BE49-F238E27FC236}">
                <a16:creationId xmlns:a16="http://schemas.microsoft.com/office/drawing/2014/main" id="{FFEFFC18-18A5-48DA-ABB0-F898B6F4440A}"/>
              </a:ext>
            </a:extLst>
          </p:cNvPr>
          <p:cNvGrpSpPr/>
          <p:nvPr/>
        </p:nvGrpSpPr>
        <p:grpSpPr>
          <a:xfrm>
            <a:off x="5318938" y="3618919"/>
            <a:ext cx="424800" cy="797040"/>
            <a:chOff x="5318938" y="3618919"/>
            <a:chExt cx="424800" cy="797040"/>
          </a:xfrm>
        </p:grpSpPr>
        <mc:AlternateContent xmlns:mc="http://schemas.openxmlformats.org/markup-compatibility/2006" xmlns:p14="http://schemas.microsoft.com/office/powerpoint/2010/main">
          <mc:Choice Requires="p14">
            <p:contentPart p14:bwMode="auto" r:id="rId342">
              <p14:nvContentPartPr>
                <p14:cNvPr id="213" name="Entrada de lápiz 212">
                  <a:extLst>
                    <a:ext uri="{FF2B5EF4-FFF2-40B4-BE49-F238E27FC236}">
                      <a16:creationId xmlns:a16="http://schemas.microsoft.com/office/drawing/2014/main" id="{5EB50B3B-15FA-4E11-90F2-FB42159A0E66}"/>
                    </a:ext>
                  </a:extLst>
                </p14:cNvPr>
                <p14:cNvContentPartPr/>
                <p14:nvPr/>
              </p14:nvContentPartPr>
              <p14:xfrm>
                <a:off x="5366818" y="3618919"/>
                <a:ext cx="354240" cy="18720"/>
              </p14:xfrm>
            </p:contentPart>
          </mc:Choice>
          <mc:Fallback xmlns="">
            <p:pic>
              <p:nvPicPr>
                <p:cNvPr id="213" name="Entrada de lápiz 212">
                  <a:extLst>
                    <a:ext uri="{FF2B5EF4-FFF2-40B4-BE49-F238E27FC236}">
                      <a16:creationId xmlns:a16="http://schemas.microsoft.com/office/drawing/2014/main" id="{5EB50B3B-15FA-4E11-90F2-FB42159A0E66}"/>
                    </a:ext>
                  </a:extLst>
                </p:cNvPr>
                <p:cNvPicPr/>
                <p:nvPr/>
              </p:nvPicPr>
              <p:blipFill>
                <a:blip r:embed="rId343"/>
                <a:stretch>
                  <a:fillRect/>
                </a:stretch>
              </p:blipFill>
              <p:spPr>
                <a:xfrm>
                  <a:off x="5357818" y="3609919"/>
                  <a:ext cx="371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4" name="Entrada de lápiz 213">
                  <a:extLst>
                    <a:ext uri="{FF2B5EF4-FFF2-40B4-BE49-F238E27FC236}">
                      <a16:creationId xmlns:a16="http://schemas.microsoft.com/office/drawing/2014/main" id="{75A86F98-C91F-4165-A77C-7F3660958C35}"/>
                    </a:ext>
                  </a:extLst>
                </p14:cNvPr>
                <p14:cNvContentPartPr/>
                <p14:nvPr/>
              </p14:nvContentPartPr>
              <p14:xfrm>
                <a:off x="5318938" y="3660319"/>
                <a:ext cx="424800" cy="755640"/>
              </p14:xfrm>
            </p:contentPart>
          </mc:Choice>
          <mc:Fallback xmlns="">
            <p:pic>
              <p:nvPicPr>
                <p:cNvPr id="214" name="Entrada de lápiz 213">
                  <a:extLst>
                    <a:ext uri="{FF2B5EF4-FFF2-40B4-BE49-F238E27FC236}">
                      <a16:creationId xmlns:a16="http://schemas.microsoft.com/office/drawing/2014/main" id="{75A86F98-C91F-4165-A77C-7F3660958C35}"/>
                    </a:ext>
                  </a:extLst>
                </p:cNvPr>
                <p:cNvPicPr/>
                <p:nvPr/>
              </p:nvPicPr>
              <p:blipFill>
                <a:blip r:embed="rId345"/>
                <a:stretch>
                  <a:fillRect/>
                </a:stretch>
              </p:blipFill>
              <p:spPr>
                <a:xfrm>
                  <a:off x="5310298" y="3651319"/>
                  <a:ext cx="442440" cy="773280"/>
                </a:xfrm>
                <a:prstGeom prst="rect">
                  <a:avLst/>
                </a:prstGeom>
              </p:spPr>
            </p:pic>
          </mc:Fallback>
        </mc:AlternateContent>
      </p:grpSp>
      <p:grpSp>
        <p:nvGrpSpPr>
          <p:cNvPr id="222" name="Grupo 221">
            <a:extLst>
              <a:ext uri="{FF2B5EF4-FFF2-40B4-BE49-F238E27FC236}">
                <a16:creationId xmlns:a16="http://schemas.microsoft.com/office/drawing/2014/main" id="{341EEE43-775C-4D39-A155-A7FF7BB71F2C}"/>
              </a:ext>
            </a:extLst>
          </p:cNvPr>
          <p:cNvGrpSpPr/>
          <p:nvPr/>
        </p:nvGrpSpPr>
        <p:grpSpPr>
          <a:xfrm>
            <a:off x="7975018" y="3383119"/>
            <a:ext cx="948960" cy="933480"/>
            <a:chOff x="7975018" y="3383119"/>
            <a:chExt cx="948960" cy="933480"/>
          </a:xfrm>
        </p:grpSpPr>
        <mc:AlternateContent xmlns:mc="http://schemas.openxmlformats.org/markup-compatibility/2006" xmlns:p14="http://schemas.microsoft.com/office/powerpoint/2010/main">
          <mc:Choice Requires="p14">
            <p:contentPart p14:bwMode="auto" r:id="rId346">
              <p14:nvContentPartPr>
                <p14:cNvPr id="215" name="Entrada de lápiz 214">
                  <a:extLst>
                    <a:ext uri="{FF2B5EF4-FFF2-40B4-BE49-F238E27FC236}">
                      <a16:creationId xmlns:a16="http://schemas.microsoft.com/office/drawing/2014/main" id="{E59E9D56-15D0-4C91-BD20-CE5A07BE2208}"/>
                    </a:ext>
                  </a:extLst>
                </p14:cNvPr>
                <p14:cNvContentPartPr/>
                <p14:nvPr/>
              </p14:nvContentPartPr>
              <p14:xfrm>
                <a:off x="7975018" y="3577519"/>
                <a:ext cx="947520" cy="654480"/>
              </p14:xfrm>
            </p:contentPart>
          </mc:Choice>
          <mc:Fallback xmlns="">
            <p:pic>
              <p:nvPicPr>
                <p:cNvPr id="215" name="Entrada de lápiz 214">
                  <a:extLst>
                    <a:ext uri="{FF2B5EF4-FFF2-40B4-BE49-F238E27FC236}">
                      <a16:creationId xmlns:a16="http://schemas.microsoft.com/office/drawing/2014/main" id="{E59E9D56-15D0-4C91-BD20-CE5A07BE2208}"/>
                    </a:ext>
                  </a:extLst>
                </p:cNvPr>
                <p:cNvPicPr/>
                <p:nvPr/>
              </p:nvPicPr>
              <p:blipFill>
                <a:blip r:embed="rId347"/>
                <a:stretch>
                  <a:fillRect/>
                </a:stretch>
              </p:blipFill>
              <p:spPr>
                <a:xfrm>
                  <a:off x="7966018" y="3568519"/>
                  <a:ext cx="96516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6" name="Entrada de lápiz 215">
                  <a:extLst>
                    <a:ext uri="{FF2B5EF4-FFF2-40B4-BE49-F238E27FC236}">
                      <a16:creationId xmlns:a16="http://schemas.microsoft.com/office/drawing/2014/main" id="{A040E20E-9F55-4E10-AB31-6F45DFDACCAA}"/>
                    </a:ext>
                  </a:extLst>
                </p14:cNvPr>
                <p14:cNvContentPartPr/>
                <p14:nvPr/>
              </p14:nvContentPartPr>
              <p14:xfrm>
                <a:off x="8008138" y="4291399"/>
                <a:ext cx="890280" cy="25200"/>
              </p14:xfrm>
            </p:contentPart>
          </mc:Choice>
          <mc:Fallback xmlns="">
            <p:pic>
              <p:nvPicPr>
                <p:cNvPr id="216" name="Entrada de lápiz 215">
                  <a:extLst>
                    <a:ext uri="{FF2B5EF4-FFF2-40B4-BE49-F238E27FC236}">
                      <a16:creationId xmlns:a16="http://schemas.microsoft.com/office/drawing/2014/main" id="{A040E20E-9F55-4E10-AB31-6F45DFDACCAA}"/>
                    </a:ext>
                  </a:extLst>
                </p:cNvPr>
                <p:cNvPicPr/>
                <p:nvPr/>
              </p:nvPicPr>
              <p:blipFill>
                <a:blip r:embed="rId349"/>
                <a:stretch>
                  <a:fillRect/>
                </a:stretch>
              </p:blipFill>
              <p:spPr>
                <a:xfrm>
                  <a:off x="7999138" y="4282399"/>
                  <a:ext cx="9079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Entrada de lápiz 218">
                  <a:extLst>
                    <a:ext uri="{FF2B5EF4-FFF2-40B4-BE49-F238E27FC236}">
                      <a16:creationId xmlns:a16="http://schemas.microsoft.com/office/drawing/2014/main" id="{D49855CF-51E9-448E-A19E-757EC72F3EC8}"/>
                    </a:ext>
                  </a:extLst>
                </p14:cNvPr>
                <p14:cNvContentPartPr/>
                <p14:nvPr/>
              </p14:nvContentPartPr>
              <p14:xfrm>
                <a:off x="8832178" y="3383119"/>
                <a:ext cx="54720" cy="87120"/>
              </p14:xfrm>
            </p:contentPart>
          </mc:Choice>
          <mc:Fallback xmlns="">
            <p:pic>
              <p:nvPicPr>
                <p:cNvPr id="219" name="Entrada de lápiz 218">
                  <a:extLst>
                    <a:ext uri="{FF2B5EF4-FFF2-40B4-BE49-F238E27FC236}">
                      <a16:creationId xmlns:a16="http://schemas.microsoft.com/office/drawing/2014/main" id="{D49855CF-51E9-448E-A19E-757EC72F3EC8}"/>
                    </a:ext>
                  </a:extLst>
                </p:cNvPr>
                <p:cNvPicPr/>
                <p:nvPr/>
              </p:nvPicPr>
              <p:blipFill>
                <a:blip r:embed="rId351"/>
                <a:stretch>
                  <a:fillRect/>
                </a:stretch>
              </p:blipFill>
              <p:spPr>
                <a:xfrm>
                  <a:off x="8823178" y="3374479"/>
                  <a:ext cx="72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Entrada de lápiz 219">
                  <a:extLst>
                    <a:ext uri="{FF2B5EF4-FFF2-40B4-BE49-F238E27FC236}">
                      <a16:creationId xmlns:a16="http://schemas.microsoft.com/office/drawing/2014/main" id="{79CB9D95-FC6B-40C4-A829-FB2CDA6C0DD6}"/>
                    </a:ext>
                  </a:extLst>
                </p14:cNvPr>
                <p14:cNvContentPartPr/>
                <p14:nvPr/>
              </p14:nvContentPartPr>
              <p14:xfrm>
                <a:off x="8795098" y="3396079"/>
                <a:ext cx="45360" cy="105480"/>
              </p14:xfrm>
            </p:contentPart>
          </mc:Choice>
          <mc:Fallback xmlns="">
            <p:pic>
              <p:nvPicPr>
                <p:cNvPr id="220" name="Entrada de lápiz 219">
                  <a:extLst>
                    <a:ext uri="{FF2B5EF4-FFF2-40B4-BE49-F238E27FC236}">
                      <a16:creationId xmlns:a16="http://schemas.microsoft.com/office/drawing/2014/main" id="{79CB9D95-FC6B-40C4-A829-FB2CDA6C0DD6}"/>
                    </a:ext>
                  </a:extLst>
                </p:cNvPr>
                <p:cNvPicPr/>
                <p:nvPr/>
              </p:nvPicPr>
              <p:blipFill>
                <a:blip r:embed="rId353"/>
                <a:stretch>
                  <a:fillRect/>
                </a:stretch>
              </p:blipFill>
              <p:spPr>
                <a:xfrm>
                  <a:off x="8786098" y="3387079"/>
                  <a:ext cx="63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1" name="Entrada de lápiz 220">
                  <a:extLst>
                    <a:ext uri="{FF2B5EF4-FFF2-40B4-BE49-F238E27FC236}">
                      <a16:creationId xmlns:a16="http://schemas.microsoft.com/office/drawing/2014/main" id="{C478A7FC-E811-4095-B0E3-15DF28CDFB66}"/>
                    </a:ext>
                  </a:extLst>
                </p14:cNvPr>
                <p14:cNvContentPartPr/>
                <p14:nvPr/>
              </p14:nvContentPartPr>
              <p14:xfrm>
                <a:off x="8738578" y="3464119"/>
                <a:ext cx="185400" cy="22680"/>
              </p14:xfrm>
            </p:contentPart>
          </mc:Choice>
          <mc:Fallback xmlns="">
            <p:pic>
              <p:nvPicPr>
                <p:cNvPr id="221" name="Entrada de lápiz 220">
                  <a:extLst>
                    <a:ext uri="{FF2B5EF4-FFF2-40B4-BE49-F238E27FC236}">
                      <a16:creationId xmlns:a16="http://schemas.microsoft.com/office/drawing/2014/main" id="{C478A7FC-E811-4095-B0E3-15DF28CDFB66}"/>
                    </a:ext>
                  </a:extLst>
                </p:cNvPr>
                <p:cNvPicPr/>
                <p:nvPr/>
              </p:nvPicPr>
              <p:blipFill>
                <a:blip r:embed="rId355"/>
                <a:stretch>
                  <a:fillRect/>
                </a:stretch>
              </p:blipFill>
              <p:spPr>
                <a:xfrm>
                  <a:off x="8729578" y="3455479"/>
                  <a:ext cx="203040" cy="40320"/>
                </a:xfrm>
                <a:prstGeom prst="rect">
                  <a:avLst/>
                </a:prstGeom>
              </p:spPr>
            </p:pic>
          </mc:Fallback>
        </mc:AlternateContent>
      </p:grpSp>
      <p:grpSp>
        <p:nvGrpSpPr>
          <p:cNvPr id="256" name="Grupo 255">
            <a:extLst>
              <a:ext uri="{FF2B5EF4-FFF2-40B4-BE49-F238E27FC236}">
                <a16:creationId xmlns:a16="http://schemas.microsoft.com/office/drawing/2014/main" id="{F4947F4E-8E13-46E7-894D-F064034941B2}"/>
              </a:ext>
            </a:extLst>
          </p:cNvPr>
          <p:cNvGrpSpPr/>
          <p:nvPr/>
        </p:nvGrpSpPr>
        <p:grpSpPr>
          <a:xfrm>
            <a:off x="197578" y="3998719"/>
            <a:ext cx="1841400" cy="248760"/>
            <a:chOff x="197578" y="3998719"/>
            <a:chExt cx="1841400" cy="248760"/>
          </a:xfrm>
        </p:grpSpPr>
        <mc:AlternateContent xmlns:mc="http://schemas.openxmlformats.org/markup-compatibility/2006" xmlns:p14="http://schemas.microsoft.com/office/powerpoint/2010/main">
          <mc:Choice Requires="p14">
            <p:contentPart p14:bwMode="auto" r:id="rId356">
              <p14:nvContentPartPr>
                <p14:cNvPr id="223" name="Entrada de lápiz 222">
                  <a:extLst>
                    <a:ext uri="{FF2B5EF4-FFF2-40B4-BE49-F238E27FC236}">
                      <a16:creationId xmlns:a16="http://schemas.microsoft.com/office/drawing/2014/main" id="{57269AB2-21A0-4594-A11F-E37A247BC0B3}"/>
                    </a:ext>
                  </a:extLst>
                </p14:cNvPr>
                <p14:cNvContentPartPr/>
                <p14:nvPr/>
              </p14:nvContentPartPr>
              <p14:xfrm>
                <a:off x="267418" y="4085479"/>
                <a:ext cx="42840" cy="128160"/>
              </p14:xfrm>
            </p:contentPart>
          </mc:Choice>
          <mc:Fallback xmlns="">
            <p:pic>
              <p:nvPicPr>
                <p:cNvPr id="223" name="Entrada de lápiz 222">
                  <a:extLst>
                    <a:ext uri="{FF2B5EF4-FFF2-40B4-BE49-F238E27FC236}">
                      <a16:creationId xmlns:a16="http://schemas.microsoft.com/office/drawing/2014/main" id="{57269AB2-21A0-4594-A11F-E37A247BC0B3}"/>
                    </a:ext>
                  </a:extLst>
                </p:cNvPr>
                <p:cNvPicPr/>
                <p:nvPr/>
              </p:nvPicPr>
              <p:blipFill>
                <a:blip r:embed="rId357"/>
                <a:stretch>
                  <a:fillRect/>
                </a:stretch>
              </p:blipFill>
              <p:spPr>
                <a:xfrm>
                  <a:off x="258418" y="4076839"/>
                  <a:ext cx="60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4" name="Entrada de lápiz 223">
                  <a:extLst>
                    <a:ext uri="{FF2B5EF4-FFF2-40B4-BE49-F238E27FC236}">
                      <a16:creationId xmlns:a16="http://schemas.microsoft.com/office/drawing/2014/main" id="{D108C496-E10B-470D-9BD9-7C79DDBF8EC5}"/>
                    </a:ext>
                  </a:extLst>
                </p14:cNvPr>
                <p14:cNvContentPartPr/>
                <p14:nvPr/>
              </p14:nvContentPartPr>
              <p14:xfrm>
                <a:off x="232138" y="4078999"/>
                <a:ext cx="68760" cy="153360"/>
              </p14:xfrm>
            </p:contentPart>
          </mc:Choice>
          <mc:Fallback xmlns="">
            <p:pic>
              <p:nvPicPr>
                <p:cNvPr id="224" name="Entrada de lápiz 223">
                  <a:extLst>
                    <a:ext uri="{FF2B5EF4-FFF2-40B4-BE49-F238E27FC236}">
                      <a16:creationId xmlns:a16="http://schemas.microsoft.com/office/drawing/2014/main" id="{D108C496-E10B-470D-9BD9-7C79DDBF8EC5}"/>
                    </a:ext>
                  </a:extLst>
                </p:cNvPr>
                <p:cNvPicPr/>
                <p:nvPr/>
              </p:nvPicPr>
              <p:blipFill>
                <a:blip r:embed="rId359"/>
                <a:stretch>
                  <a:fillRect/>
                </a:stretch>
              </p:blipFill>
              <p:spPr>
                <a:xfrm>
                  <a:off x="223498" y="4069999"/>
                  <a:ext cx="86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5" name="Entrada de lápiz 224">
                  <a:extLst>
                    <a:ext uri="{FF2B5EF4-FFF2-40B4-BE49-F238E27FC236}">
                      <a16:creationId xmlns:a16="http://schemas.microsoft.com/office/drawing/2014/main" id="{3689E3E1-01F5-4EA8-8A32-68687F94E677}"/>
                    </a:ext>
                  </a:extLst>
                </p14:cNvPr>
                <p14:cNvContentPartPr/>
                <p14:nvPr/>
              </p14:nvContentPartPr>
              <p14:xfrm>
                <a:off x="197578" y="4175479"/>
                <a:ext cx="115920" cy="23760"/>
              </p14:xfrm>
            </p:contentPart>
          </mc:Choice>
          <mc:Fallback xmlns="">
            <p:pic>
              <p:nvPicPr>
                <p:cNvPr id="225" name="Entrada de lápiz 224">
                  <a:extLst>
                    <a:ext uri="{FF2B5EF4-FFF2-40B4-BE49-F238E27FC236}">
                      <a16:creationId xmlns:a16="http://schemas.microsoft.com/office/drawing/2014/main" id="{3689E3E1-01F5-4EA8-8A32-68687F94E677}"/>
                    </a:ext>
                  </a:extLst>
                </p:cNvPr>
                <p:cNvPicPr/>
                <p:nvPr/>
              </p:nvPicPr>
              <p:blipFill>
                <a:blip r:embed="rId361"/>
                <a:stretch>
                  <a:fillRect/>
                </a:stretch>
              </p:blipFill>
              <p:spPr>
                <a:xfrm>
                  <a:off x="188938" y="4166839"/>
                  <a:ext cx="133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7" name="Entrada de lápiz 226">
                  <a:extLst>
                    <a:ext uri="{FF2B5EF4-FFF2-40B4-BE49-F238E27FC236}">
                      <a16:creationId xmlns:a16="http://schemas.microsoft.com/office/drawing/2014/main" id="{182E8AA6-49E1-494F-864D-56676627E1DE}"/>
                    </a:ext>
                  </a:extLst>
                </p14:cNvPr>
                <p14:cNvContentPartPr/>
                <p14:nvPr/>
              </p14:nvContentPartPr>
              <p14:xfrm>
                <a:off x="455338" y="4065319"/>
                <a:ext cx="26640" cy="149400"/>
              </p14:xfrm>
            </p:contentPart>
          </mc:Choice>
          <mc:Fallback xmlns="">
            <p:pic>
              <p:nvPicPr>
                <p:cNvPr id="227" name="Entrada de lápiz 226">
                  <a:extLst>
                    <a:ext uri="{FF2B5EF4-FFF2-40B4-BE49-F238E27FC236}">
                      <a16:creationId xmlns:a16="http://schemas.microsoft.com/office/drawing/2014/main" id="{182E8AA6-49E1-494F-864D-56676627E1DE}"/>
                    </a:ext>
                  </a:extLst>
                </p:cNvPr>
                <p:cNvPicPr/>
                <p:nvPr/>
              </p:nvPicPr>
              <p:blipFill>
                <a:blip r:embed="rId363"/>
                <a:stretch>
                  <a:fillRect/>
                </a:stretch>
              </p:blipFill>
              <p:spPr>
                <a:xfrm>
                  <a:off x="446698" y="4056319"/>
                  <a:ext cx="44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8" name="Entrada de lápiz 227">
                  <a:extLst>
                    <a:ext uri="{FF2B5EF4-FFF2-40B4-BE49-F238E27FC236}">
                      <a16:creationId xmlns:a16="http://schemas.microsoft.com/office/drawing/2014/main" id="{2D6598EB-1AFE-4070-B347-8B7F4F013691}"/>
                    </a:ext>
                  </a:extLst>
                </p14:cNvPr>
                <p14:cNvContentPartPr/>
                <p14:nvPr/>
              </p14:nvContentPartPr>
              <p14:xfrm>
                <a:off x="399538" y="4021039"/>
                <a:ext cx="130680" cy="97920"/>
              </p14:xfrm>
            </p:contentPart>
          </mc:Choice>
          <mc:Fallback xmlns="">
            <p:pic>
              <p:nvPicPr>
                <p:cNvPr id="228" name="Entrada de lápiz 227">
                  <a:extLst>
                    <a:ext uri="{FF2B5EF4-FFF2-40B4-BE49-F238E27FC236}">
                      <a16:creationId xmlns:a16="http://schemas.microsoft.com/office/drawing/2014/main" id="{2D6598EB-1AFE-4070-B347-8B7F4F013691}"/>
                    </a:ext>
                  </a:extLst>
                </p:cNvPr>
                <p:cNvPicPr/>
                <p:nvPr/>
              </p:nvPicPr>
              <p:blipFill>
                <a:blip r:embed="rId365"/>
                <a:stretch>
                  <a:fillRect/>
                </a:stretch>
              </p:blipFill>
              <p:spPr>
                <a:xfrm>
                  <a:off x="390538" y="4012399"/>
                  <a:ext cx="148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0" name="Entrada de lápiz 229">
                  <a:extLst>
                    <a:ext uri="{FF2B5EF4-FFF2-40B4-BE49-F238E27FC236}">
                      <a16:creationId xmlns:a16="http://schemas.microsoft.com/office/drawing/2014/main" id="{725F90BD-09FA-4A38-BC5B-5B6425AF4E90}"/>
                    </a:ext>
                  </a:extLst>
                </p14:cNvPr>
                <p14:cNvContentPartPr/>
                <p14:nvPr/>
              </p14:nvContentPartPr>
              <p14:xfrm>
                <a:off x="552538" y="4107439"/>
                <a:ext cx="92880" cy="110880"/>
              </p14:xfrm>
            </p:contentPart>
          </mc:Choice>
          <mc:Fallback xmlns="">
            <p:pic>
              <p:nvPicPr>
                <p:cNvPr id="230" name="Entrada de lápiz 229">
                  <a:extLst>
                    <a:ext uri="{FF2B5EF4-FFF2-40B4-BE49-F238E27FC236}">
                      <a16:creationId xmlns:a16="http://schemas.microsoft.com/office/drawing/2014/main" id="{725F90BD-09FA-4A38-BC5B-5B6425AF4E90}"/>
                    </a:ext>
                  </a:extLst>
                </p:cNvPr>
                <p:cNvPicPr/>
                <p:nvPr/>
              </p:nvPicPr>
              <p:blipFill>
                <a:blip r:embed="rId367"/>
                <a:stretch>
                  <a:fillRect/>
                </a:stretch>
              </p:blipFill>
              <p:spPr>
                <a:xfrm>
                  <a:off x="543898" y="4098799"/>
                  <a:ext cx="110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1" name="Entrada de lápiz 230">
                  <a:extLst>
                    <a:ext uri="{FF2B5EF4-FFF2-40B4-BE49-F238E27FC236}">
                      <a16:creationId xmlns:a16="http://schemas.microsoft.com/office/drawing/2014/main" id="{CA4581D3-C500-4636-ABC9-16990A56BD18}"/>
                    </a:ext>
                  </a:extLst>
                </p14:cNvPr>
                <p14:cNvContentPartPr/>
                <p14:nvPr/>
              </p14:nvContentPartPr>
              <p14:xfrm>
                <a:off x="692578" y="4098079"/>
                <a:ext cx="119160" cy="107280"/>
              </p14:xfrm>
            </p:contentPart>
          </mc:Choice>
          <mc:Fallback xmlns="">
            <p:pic>
              <p:nvPicPr>
                <p:cNvPr id="231" name="Entrada de lápiz 230">
                  <a:extLst>
                    <a:ext uri="{FF2B5EF4-FFF2-40B4-BE49-F238E27FC236}">
                      <a16:creationId xmlns:a16="http://schemas.microsoft.com/office/drawing/2014/main" id="{CA4581D3-C500-4636-ABC9-16990A56BD18}"/>
                    </a:ext>
                  </a:extLst>
                </p:cNvPr>
                <p:cNvPicPr/>
                <p:nvPr/>
              </p:nvPicPr>
              <p:blipFill>
                <a:blip r:embed="rId369"/>
                <a:stretch>
                  <a:fillRect/>
                </a:stretch>
              </p:blipFill>
              <p:spPr>
                <a:xfrm>
                  <a:off x="683938" y="4089079"/>
                  <a:ext cx="136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2" name="Entrada de lápiz 231">
                  <a:extLst>
                    <a:ext uri="{FF2B5EF4-FFF2-40B4-BE49-F238E27FC236}">
                      <a16:creationId xmlns:a16="http://schemas.microsoft.com/office/drawing/2014/main" id="{671787E9-A9D8-4210-9183-AAA4D8A7F4C3}"/>
                    </a:ext>
                  </a:extLst>
                </p14:cNvPr>
                <p14:cNvContentPartPr/>
                <p14:nvPr/>
              </p14:nvContentPartPr>
              <p14:xfrm>
                <a:off x="865738" y="4078999"/>
                <a:ext cx="28440" cy="132480"/>
              </p14:xfrm>
            </p:contentPart>
          </mc:Choice>
          <mc:Fallback xmlns="">
            <p:pic>
              <p:nvPicPr>
                <p:cNvPr id="232" name="Entrada de lápiz 231">
                  <a:extLst>
                    <a:ext uri="{FF2B5EF4-FFF2-40B4-BE49-F238E27FC236}">
                      <a16:creationId xmlns:a16="http://schemas.microsoft.com/office/drawing/2014/main" id="{671787E9-A9D8-4210-9183-AAA4D8A7F4C3}"/>
                    </a:ext>
                  </a:extLst>
                </p:cNvPr>
                <p:cNvPicPr/>
                <p:nvPr/>
              </p:nvPicPr>
              <p:blipFill>
                <a:blip r:embed="rId371"/>
                <a:stretch>
                  <a:fillRect/>
                </a:stretch>
              </p:blipFill>
              <p:spPr>
                <a:xfrm>
                  <a:off x="857098" y="4069999"/>
                  <a:ext cx="46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3" name="Entrada de lápiz 232">
                  <a:extLst>
                    <a:ext uri="{FF2B5EF4-FFF2-40B4-BE49-F238E27FC236}">
                      <a16:creationId xmlns:a16="http://schemas.microsoft.com/office/drawing/2014/main" id="{15914F2A-9D3E-44BF-A4B5-74D9EA6AF6AB}"/>
                    </a:ext>
                  </a:extLst>
                </p14:cNvPr>
                <p14:cNvContentPartPr/>
                <p14:nvPr/>
              </p14:nvContentPartPr>
              <p14:xfrm>
                <a:off x="784738" y="4090879"/>
                <a:ext cx="138960" cy="41760"/>
              </p14:xfrm>
            </p:contentPart>
          </mc:Choice>
          <mc:Fallback xmlns="">
            <p:pic>
              <p:nvPicPr>
                <p:cNvPr id="233" name="Entrada de lápiz 232">
                  <a:extLst>
                    <a:ext uri="{FF2B5EF4-FFF2-40B4-BE49-F238E27FC236}">
                      <a16:creationId xmlns:a16="http://schemas.microsoft.com/office/drawing/2014/main" id="{15914F2A-9D3E-44BF-A4B5-74D9EA6AF6AB}"/>
                    </a:ext>
                  </a:extLst>
                </p:cNvPr>
                <p:cNvPicPr/>
                <p:nvPr/>
              </p:nvPicPr>
              <p:blipFill>
                <a:blip r:embed="rId373"/>
                <a:stretch>
                  <a:fillRect/>
                </a:stretch>
              </p:blipFill>
              <p:spPr>
                <a:xfrm>
                  <a:off x="775738" y="4081879"/>
                  <a:ext cx="156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4" name="Entrada de lápiz 233">
                  <a:extLst>
                    <a:ext uri="{FF2B5EF4-FFF2-40B4-BE49-F238E27FC236}">
                      <a16:creationId xmlns:a16="http://schemas.microsoft.com/office/drawing/2014/main" id="{21AB9A73-109A-4ABA-AC5A-F601B4C38462}"/>
                    </a:ext>
                  </a:extLst>
                </p14:cNvPr>
                <p14:cNvContentPartPr/>
                <p14:nvPr/>
              </p14:nvContentPartPr>
              <p14:xfrm>
                <a:off x="944578" y="4100599"/>
                <a:ext cx="164880" cy="118080"/>
              </p14:xfrm>
            </p:contentPart>
          </mc:Choice>
          <mc:Fallback xmlns="">
            <p:pic>
              <p:nvPicPr>
                <p:cNvPr id="234" name="Entrada de lápiz 233">
                  <a:extLst>
                    <a:ext uri="{FF2B5EF4-FFF2-40B4-BE49-F238E27FC236}">
                      <a16:creationId xmlns:a16="http://schemas.microsoft.com/office/drawing/2014/main" id="{21AB9A73-109A-4ABA-AC5A-F601B4C38462}"/>
                    </a:ext>
                  </a:extLst>
                </p:cNvPr>
                <p:cNvPicPr/>
                <p:nvPr/>
              </p:nvPicPr>
              <p:blipFill>
                <a:blip r:embed="rId375"/>
                <a:stretch>
                  <a:fillRect/>
                </a:stretch>
              </p:blipFill>
              <p:spPr>
                <a:xfrm>
                  <a:off x="935578" y="4091959"/>
                  <a:ext cx="1825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5" name="Entrada de lápiz 234">
                  <a:extLst>
                    <a:ext uri="{FF2B5EF4-FFF2-40B4-BE49-F238E27FC236}">
                      <a16:creationId xmlns:a16="http://schemas.microsoft.com/office/drawing/2014/main" id="{4CEAD2D9-905D-4869-9442-8CF546E4B287}"/>
                    </a:ext>
                  </a:extLst>
                </p14:cNvPr>
                <p14:cNvContentPartPr/>
                <p14:nvPr/>
              </p14:nvContentPartPr>
              <p14:xfrm>
                <a:off x="1351378" y="4068199"/>
                <a:ext cx="192240" cy="179280"/>
              </p14:xfrm>
            </p:contentPart>
          </mc:Choice>
          <mc:Fallback xmlns="">
            <p:pic>
              <p:nvPicPr>
                <p:cNvPr id="235" name="Entrada de lápiz 234">
                  <a:extLst>
                    <a:ext uri="{FF2B5EF4-FFF2-40B4-BE49-F238E27FC236}">
                      <a16:creationId xmlns:a16="http://schemas.microsoft.com/office/drawing/2014/main" id="{4CEAD2D9-905D-4869-9442-8CF546E4B287}"/>
                    </a:ext>
                  </a:extLst>
                </p:cNvPr>
                <p:cNvPicPr/>
                <p:nvPr/>
              </p:nvPicPr>
              <p:blipFill>
                <a:blip r:embed="rId377"/>
                <a:stretch>
                  <a:fillRect/>
                </a:stretch>
              </p:blipFill>
              <p:spPr>
                <a:xfrm>
                  <a:off x="1342378" y="4059559"/>
                  <a:ext cx="2098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6" name="Entrada de lápiz 235">
                  <a:extLst>
                    <a:ext uri="{FF2B5EF4-FFF2-40B4-BE49-F238E27FC236}">
                      <a16:creationId xmlns:a16="http://schemas.microsoft.com/office/drawing/2014/main" id="{AC3D55F8-FFF1-40C0-AAC6-B37336725D33}"/>
                    </a:ext>
                  </a:extLst>
                </p14:cNvPr>
                <p14:cNvContentPartPr/>
                <p14:nvPr/>
              </p14:nvContentPartPr>
              <p14:xfrm>
                <a:off x="1561618" y="4077199"/>
                <a:ext cx="112320" cy="130320"/>
              </p14:xfrm>
            </p:contentPart>
          </mc:Choice>
          <mc:Fallback xmlns="">
            <p:pic>
              <p:nvPicPr>
                <p:cNvPr id="236" name="Entrada de lápiz 235">
                  <a:extLst>
                    <a:ext uri="{FF2B5EF4-FFF2-40B4-BE49-F238E27FC236}">
                      <a16:creationId xmlns:a16="http://schemas.microsoft.com/office/drawing/2014/main" id="{AC3D55F8-FFF1-40C0-AAC6-B37336725D33}"/>
                    </a:ext>
                  </a:extLst>
                </p:cNvPr>
                <p:cNvPicPr/>
                <p:nvPr/>
              </p:nvPicPr>
              <p:blipFill>
                <a:blip r:embed="rId379"/>
                <a:stretch>
                  <a:fillRect/>
                </a:stretch>
              </p:blipFill>
              <p:spPr>
                <a:xfrm>
                  <a:off x="1552978" y="4068199"/>
                  <a:ext cx="129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7" name="Entrada de lápiz 236">
                  <a:extLst>
                    <a:ext uri="{FF2B5EF4-FFF2-40B4-BE49-F238E27FC236}">
                      <a16:creationId xmlns:a16="http://schemas.microsoft.com/office/drawing/2014/main" id="{73C3CC0A-D95D-4A50-A755-72D63527C019}"/>
                    </a:ext>
                  </a:extLst>
                </p14:cNvPr>
                <p14:cNvContentPartPr/>
                <p14:nvPr/>
              </p14:nvContentPartPr>
              <p14:xfrm>
                <a:off x="1570978" y="4142719"/>
                <a:ext cx="57960" cy="16200"/>
              </p14:xfrm>
            </p:contentPart>
          </mc:Choice>
          <mc:Fallback xmlns="">
            <p:pic>
              <p:nvPicPr>
                <p:cNvPr id="237" name="Entrada de lápiz 236">
                  <a:extLst>
                    <a:ext uri="{FF2B5EF4-FFF2-40B4-BE49-F238E27FC236}">
                      <a16:creationId xmlns:a16="http://schemas.microsoft.com/office/drawing/2014/main" id="{73C3CC0A-D95D-4A50-A755-72D63527C019}"/>
                    </a:ext>
                  </a:extLst>
                </p:cNvPr>
                <p:cNvPicPr/>
                <p:nvPr/>
              </p:nvPicPr>
              <p:blipFill>
                <a:blip r:embed="rId381"/>
                <a:stretch>
                  <a:fillRect/>
                </a:stretch>
              </p:blipFill>
              <p:spPr>
                <a:xfrm>
                  <a:off x="1562338" y="4134079"/>
                  <a:ext cx="75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8" name="Entrada de lápiz 237">
                  <a:extLst>
                    <a:ext uri="{FF2B5EF4-FFF2-40B4-BE49-F238E27FC236}">
                      <a16:creationId xmlns:a16="http://schemas.microsoft.com/office/drawing/2014/main" id="{E29FFCB2-BD75-4697-AE94-F5B9C24F2C5A}"/>
                    </a:ext>
                  </a:extLst>
                </p14:cNvPr>
                <p14:cNvContentPartPr/>
                <p14:nvPr/>
              </p14:nvContentPartPr>
              <p14:xfrm>
                <a:off x="1524178" y="4076479"/>
                <a:ext cx="126720" cy="38880"/>
              </p14:xfrm>
            </p:contentPart>
          </mc:Choice>
          <mc:Fallback xmlns="">
            <p:pic>
              <p:nvPicPr>
                <p:cNvPr id="238" name="Entrada de lápiz 237">
                  <a:extLst>
                    <a:ext uri="{FF2B5EF4-FFF2-40B4-BE49-F238E27FC236}">
                      <a16:creationId xmlns:a16="http://schemas.microsoft.com/office/drawing/2014/main" id="{E29FFCB2-BD75-4697-AE94-F5B9C24F2C5A}"/>
                    </a:ext>
                  </a:extLst>
                </p:cNvPr>
                <p:cNvPicPr/>
                <p:nvPr/>
              </p:nvPicPr>
              <p:blipFill>
                <a:blip r:embed="rId383"/>
                <a:stretch>
                  <a:fillRect/>
                </a:stretch>
              </p:blipFill>
              <p:spPr>
                <a:xfrm>
                  <a:off x="1515178" y="4067839"/>
                  <a:ext cx="144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9" name="Entrada de lápiz 238">
                  <a:extLst>
                    <a:ext uri="{FF2B5EF4-FFF2-40B4-BE49-F238E27FC236}">
                      <a16:creationId xmlns:a16="http://schemas.microsoft.com/office/drawing/2014/main" id="{2D192098-5529-49A7-AFAA-F4996CA8D92F}"/>
                    </a:ext>
                  </a:extLst>
                </p14:cNvPr>
                <p14:cNvContentPartPr/>
                <p14:nvPr/>
              </p14:nvContentPartPr>
              <p14:xfrm>
                <a:off x="1741258" y="4051639"/>
                <a:ext cx="27000" cy="107640"/>
              </p14:xfrm>
            </p:contentPart>
          </mc:Choice>
          <mc:Fallback xmlns="">
            <p:pic>
              <p:nvPicPr>
                <p:cNvPr id="239" name="Entrada de lápiz 238">
                  <a:extLst>
                    <a:ext uri="{FF2B5EF4-FFF2-40B4-BE49-F238E27FC236}">
                      <a16:creationId xmlns:a16="http://schemas.microsoft.com/office/drawing/2014/main" id="{2D192098-5529-49A7-AFAA-F4996CA8D92F}"/>
                    </a:ext>
                  </a:extLst>
                </p:cNvPr>
                <p:cNvPicPr/>
                <p:nvPr/>
              </p:nvPicPr>
              <p:blipFill>
                <a:blip r:embed="rId385"/>
                <a:stretch>
                  <a:fillRect/>
                </a:stretch>
              </p:blipFill>
              <p:spPr>
                <a:xfrm>
                  <a:off x="1732258" y="4042999"/>
                  <a:ext cx="44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0" name="Entrada de lápiz 239">
                  <a:extLst>
                    <a:ext uri="{FF2B5EF4-FFF2-40B4-BE49-F238E27FC236}">
                      <a16:creationId xmlns:a16="http://schemas.microsoft.com/office/drawing/2014/main" id="{A6BFA6C2-070D-476B-8D3E-62BD6052745F}"/>
                    </a:ext>
                  </a:extLst>
                </p14:cNvPr>
                <p14:cNvContentPartPr/>
                <p14:nvPr/>
              </p14:nvContentPartPr>
              <p14:xfrm>
                <a:off x="1664938" y="4060639"/>
                <a:ext cx="206280" cy="132840"/>
              </p14:xfrm>
            </p:contentPart>
          </mc:Choice>
          <mc:Fallback xmlns="">
            <p:pic>
              <p:nvPicPr>
                <p:cNvPr id="240" name="Entrada de lápiz 239">
                  <a:extLst>
                    <a:ext uri="{FF2B5EF4-FFF2-40B4-BE49-F238E27FC236}">
                      <a16:creationId xmlns:a16="http://schemas.microsoft.com/office/drawing/2014/main" id="{A6BFA6C2-070D-476B-8D3E-62BD6052745F}"/>
                    </a:ext>
                  </a:extLst>
                </p:cNvPr>
                <p:cNvPicPr/>
                <p:nvPr/>
              </p:nvPicPr>
              <p:blipFill>
                <a:blip r:embed="rId387"/>
                <a:stretch>
                  <a:fillRect/>
                </a:stretch>
              </p:blipFill>
              <p:spPr>
                <a:xfrm>
                  <a:off x="1656298" y="4051639"/>
                  <a:ext cx="223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1" name="Entrada de lápiz 240">
                  <a:extLst>
                    <a:ext uri="{FF2B5EF4-FFF2-40B4-BE49-F238E27FC236}">
                      <a16:creationId xmlns:a16="http://schemas.microsoft.com/office/drawing/2014/main" id="{AAFAE8F2-269C-4D0A-9210-C06FBF6D369D}"/>
                    </a:ext>
                  </a:extLst>
                </p14:cNvPr>
                <p14:cNvContentPartPr/>
                <p14:nvPr/>
              </p14:nvContentPartPr>
              <p14:xfrm>
                <a:off x="1811818" y="3998719"/>
                <a:ext cx="28800" cy="87120"/>
              </p14:xfrm>
            </p:contentPart>
          </mc:Choice>
          <mc:Fallback xmlns="">
            <p:pic>
              <p:nvPicPr>
                <p:cNvPr id="241" name="Entrada de lápiz 240">
                  <a:extLst>
                    <a:ext uri="{FF2B5EF4-FFF2-40B4-BE49-F238E27FC236}">
                      <a16:creationId xmlns:a16="http://schemas.microsoft.com/office/drawing/2014/main" id="{AAFAE8F2-269C-4D0A-9210-C06FBF6D369D}"/>
                    </a:ext>
                  </a:extLst>
                </p:cNvPr>
                <p:cNvPicPr/>
                <p:nvPr/>
              </p:nvPicPr>
              <p:blipFill>
                <a:blip r:embed="rId389"/>
                <a:stretch>
                  <a:fillRect/>
                </a:stretch>
              </p:blipFill>
              <p:spPr>
                <a:xfrm>
                  <a:off x="1802818" y="3989719"/>
                  <a:ext cx="46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2" name="Entrada de lápiz 241">
                  <a:extLst>
                    <a:ext uri="{FF2B5EF4-FFF2-40B4-BE49-F238E27FC236}">
                      <a16:creationId xmlns:a16="http://schemas.microsoft.com/office/drawing/2014/main" id="{46927ABC-2750-4D70-AE58-365301CCA126}"/>
                    </a:ext>
                  </a:extLst>
                </p14:cNvPr>
                <p14:cNvContentPartPr/>
                <p14:nvPr/>
              </p14:nvContentPartPr>
              <p14:xfrm>
                <a:off x="1943578" y="4053799"/>
                <a:ext cx="95400" cy="119160"/>
              </p14:xfrm>
            </p:contentPart>
          </mc:Choice>
          <mc:Fallback xmlns="">
            <p:pic>
              <p:nvPicPr>
                <p:cNvPr id="242" name="Entrada de lápiz 241">
                  <a:extLst>
                    <a:ext uri="{FF2B5EF4-FFF2-40B4-BE49-F238E27FC236}">
                      <a16:creationId xmlns:a16="http://schemas.microsoft.com/office/drawing/2014/main" id="{46927ABC-2750-4D70-AE58-365301CCA126}"/>
                    </a:ext>
                  </a:extLst>
                </p:cNvPr>
                <p:cNvPicPr/>
                <p:nvPr/>
              </p:nvPicPr>
              <p:blipFill>
                <a:blip r:embed="rId391"/>
                <a:stretch>
                  <a:fillRect/>
                </a:stretch>
              </p:blipFill>
              <p:spPr>
                <a:xfrm>
                  <a:off x="1934578" y="4045159"/>
                  <a:ext cx="113040" cy="136800"/>
                </a:xfrm>
                <a:prstGeom prst="rect">
                  <a:avLst/>
                </a:prstGeom>
              </p:spPr>
            </p:pic>
          </mc:Fallback>
        </mc:AlternateContent>
      </p:grpSp>
      <p:grpSp>
        <p:nvGrpSpPr>
          <p:cNvPr id="255" name="Grupo 254">
            <a:extLst>
              <a:ext uri="{FF2B5EF4-FFF2-40B4-BE49-F238E27FC236}">
                <a16:creationId xmlns:a16="http://schemas.microsoft.com/office/drawing/2014/main" id="{39245FA4-515A-4E97-A2EC-BDD36738865B}"/>
              </a:ext>
            </a:extLst>
          </p:cNvPr>
          <p:cNvGrpSpPr/>
          <p:nvPr/>
        </p:nvGrpSpPr>
        <p:grpSpPr>
          <a:xfrm>
            <a:off x="304858" y="4479679"/>
            <a:ext cx="1866960" cy="277200"/>
            <a:chOff x="304858" y="4479679"/>
            <a:chExt cx="1866960" cy="277200"/>
          </a:xfrm>
        </p:grpSpPr>
        <mc:AlternateContent xmlns:mc="http://schemas.openxmlformats.org/markup-compatibility/2006" xmlns:p14="http://schemas.microsoft.com/office/powerpoint/2010/main">
          <mc:Choice Requires="p14">
            <p:contentPart p14:bwMode="auto" r:id="rId392">
              <p14:nvContentPartPr>
                <p14:cNvPr id="243" name="Entrada de lápiz 242">
                  <a:extLst>
                    <a:ext uri="{FF2B5EF4-FFF2-40B4-BE49-F238E27FC236}">
                      <a16:creationId xmlns:a16="http://schemas.microsoft.com/office/drawing/2014/main" id="{8B7ACB4A-4570-4D83-A04B-ACCF0199AF5B}"/>
                    </a:ext>
                  </a:extLst>
                </p14:cNvPr>
                <p14:cNvContentPartPr/>
                <p14:nvPr/>
              </p14:nvContentPartPr>
              <p14:xfrm>
                <a:off x="304858" y="4479679"/>
                <a:ext cx="101160" cy="176400"/>
              </p14:xfrm>
            </p:contentPart>
          </mc:Choice>
          <mc:Fallback xmlns="">
            <p:pic>
              <p:nvPicPr>
                <p:cNvPr id="243" name="Entrada de lápiz 242">
                  <a:extLst>
                    <a:ext uri="{FF2B5EF4-FFF2-40B4-BE49-F238E27FC236}">
                      <a16:creationId xmlns:a16="http://schemas.microsoft.com/office/drawing/2014/main" id="{8B7ACB4A-4570-4D83-A04B-ACCF0199AF5B}"/>
                    </a:ext>
                  </a:extLst>
                </p:cNvPr>
                <p:cNvPicPr/>
                <p:nvPr/>
              </p:nvPicPr>
              <p:blipFill>
                <a:blip r:embed="rId393"/>
                <a:stretch>
                  <a:fillRect/>
                </a:stretch>
              </p:blipFill>
              <p:spPr>
                <a:xfrm>
                  <a:off x="295858" y="4471039"/>
                  <a:ext cx="118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4" name="Entrada de lápiz 243">
                  <a:extLst>
                    <a:ext uri="{FF2B5EF4-FFF2-40B4-BE49-F238E27FC236}">
                      <a16:creationId xmlns:a16="http://schemas.microsoft.com/office/drawing/2014/main" id="{D7AF2DD7-FB2B-4BCB-AD5D-ED4C1D8A60A4}"/>
                    </a:ext>
                  </a:extLst>
                </p14:cNvPr>
                <p14:cNvContentPartPr/>
                <p14:nvPr/>
              </p14:nvContentPartPr>
              <p14:xfrm>
                <a:off x="453898" y="4537999"/>
                <a:ext cx="124200" cy="126720"/>
              </p14:xfrm>
            </p:contentPart>
          </mc:Choice>
          <mc:Fallback xmlns="">
            <p:pic>
              <p:nvPicPr>
                <p:cNvPr id="244" name="Entrada de lápiz 243">
                  <a:extLst>
                    <a:ext uri="{FF2B5EF4-FFF2-40B4-BE49-F238E27FC236}">
                      <a16:creationId xmlns:a16="http://schemas.microsoft.com/office/drawing/2014/main" id="{D7AF2DD7-FB2B-4BCB-AD5D-ED4C1D8A60A4}"/>
                    </a:ext>
                  </a:extLst>
                </p:cNvPr>
                <p:cNvPicPr/>
                <p:nvPr/>
              </p:nvPicPr>
              <p:blipFill>
                <a:blip r:embed="rId395"/>
                <a:stretch>
                  <a:fillRect/>
                </a:stretch>
              </p:blipFill>
              <p:spPr>
                <a:xfrm>
                  <a:off x="445258" y="4528999"/>
                  <a:ext cx="1418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5" name="Entrada de lápiz 244">
                  <a:extLst>
                    <a:ext uri="{FF2B5EF4-FFF2-40B4-BE49-F238E27FC236}">
                      <a16:creationId xmlns:a16="http://schemas.microsoft.com/office/drawing/2014/main" id="{EE481418-42B1-4E3B-AB4D-5A75D91A2394}"/>
                    </a:ext>
                  </a:extLst>
                </p14:cNvPr>
                <p14:cNvContentPartPr/>
                <p14:nvPr/>
              </p14:nvContentPartPr>
              <p14:xfrm>
                <a:off x="473338" y="4609279"/>
                <a:ext cx="80280" cy="24480"/>
              </p14:xfrm>
            </p:contentPart>
          </mc:Choice>
          <mc:Fallback xmlns="">
            <p:pic>
              <p:nvPicPr>
                <p:cNvPr id="245" name="Entrada de lápiz 244">
                  <a:extLst>
                    <a:ext uri="{FF2B5EF4-FFF2-40B4-BE49-F238E27FC236}">
                      <a16:creationId xmlns:a16="http://schemas.microsoft.com/office/drawing/2014/main" id="{EE481418-42B1-4E3B-AB4D-5A75D91A2394}"/>
                    </a:ext>
                  </a:extLst>
                </p:cNvPr>
                <p:cNvPicPr/>
                <p:nvPr/>
              </p:nvPicPr>
              <p:blipFill>
                <a:blip r:embed="rId397"/>
                <a:stretch>
                  <a:fillRect/>
                </a:stretch>
              </p:blipFill>
              <p:spPr>
                <a:xfrm>
                  <a:off x="464338" y="4600279"/>
                  <a:ext cx="97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6" name="Entrada de lápiz 245">
                  <a:extLst>
                    <a:ext uri="{FF2B5EF4-FFF2-40B4-BE49-F238E27FC236}">
                      <a16:creationId xmlns:a16="http://schemas.microsoft.com/office/drawing/2014/main" id="{E2188326-5484-4975-8F4D-B84A91B11E60}"/>
                    </a:ext>
                  </a:extLst>
                </p14:cNvPr>
                <p14:cNvContentPartPr/>
                <p14:nvPr/>
              </p14:nvContentPartPr>
              <p14:xfrm>
                <a:off x="438778" y="4524319"/>
                <a:ext cx="138240" cy="60840"/>
              </p14:xfrm>
            </p:contentPart>
          </mc:Choice>
          <mc:Fallback xmlns="">
            <p:pic>
              <p:nvPicPr>
                <p:cNvPr id="246" name="Entrada de lápiz 245">
                  <a:extLst>
                    <a:ext uri="{FF2B5EF4-FFF2-40B4-BE49-F238E27FC236}">
                      <a16:creationId xmlns:a16="http://schemas.microsoft.com/office/drawing/2014/main" id="{E2188326-5484-4975-8F4D-B84A91B11E60}"/>
                    </a:ext>
                  </a:extLst>
                </p:cNvPr>
                <p:cNvPicPr/>
                <p:nvPr/>
              </p:nvPicPr>
              <p:blipFill>
                <a:blip r:embed="rId399"/>
                <a:stretch>
                  <a:fillRect/>
                </a:stretch>
              </p:blipFill>
              <p:spPr>
                <a:xfrm>
                  <a:off x="430138" y="4515679"/>
                  <a:ext cx="155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7" name="Entrada de lápiz 246">
                  <a:extLst>
                    <a:ext uri="{FF2B5EF4-FFF2-40B4-BE49-F238E27FC236}">
                      <a16:creationId xmlns:a16="http://schemas.microsoft.com/office/drawing/2014/main" id="{40E37445-D0D7-4FCD-A57C-CF504C07CBF8}"/>
                    </a:ext>
                  </a:extLst>
                </p14:cNvPr>
                <p14:cNvContentPartPr/>
                <p14:nvPr/>
              </p14:nvContentPartPr>
              <p14:xfrm>
                <a:off x="608338" y="4528639"/>
                <a:ext cx="161280" cy="108720"/>
              </p14:xfrm>
            </p:contentPart>
          </mc:Choice>
          <mc:Fallback xmlns="">
            <p:pic>
              <p:nvPicPr>
                <p:cNvPr id="247" name="Entrada de lápiz 246">
                  <a:extLst>
                    <a:ext uri="{FF2B5EF4-FFF2-40B4-BE49-F238E27FC236}">
                      <a16:creationId xmlns:a16="http://schemas.microsoft.com/office/drawing/2014/main" id="{40E37445-D0D7-4FCD-A57C-CF504C07CBF8}"/>
                    </a:ext>
                  </a:extLst>
                </p:cNvPr>
                <p:cNvPicPr/>
                <p:nvPr/>
              </p:nvPicPr>
              <p:blipFill>
                <a:blip r:embed="rId401"/>
                <a:stretch>
                  <a:fillRect/>
                </a:stretch>
              </p:blipFill>
              <p:spPr>
                <a:xfrm>
                  <a:off x="599698" y="4519999"/>
                  <a:ext cx="1789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Entrada de lápiz 247">
                  <a:extLst>
                    <a:ext uri="{FF2B5EF4-FFF2-40B4-BE49-F238E27FC236}">
                      <a16:creationId xmlns:a16="http://schemas.microsoft.com/office/drawing/2014/main" id="{EF7CA02B-BA6F-48DF-8334-64E0661237BA}"/>
                    </a:ext>
                  </a:extLst>
                </p14:cNvPr>
                <p14:cNvContentPartPr/>
                <p14:nvPr/>
              </p14:nvContentPartPr>
              <p14:xfrm>
                <a:off x="700138" y="4516039"/>
                <a:ext cx="169560" cy="117720"/>
              </p14:xfrm>
            </p:contentPart>
          </mc:Choice>
          <mc:Fallback xmlns="">
            <p:pic>
              <p:nvPicPr>
                <p:cNvPr id="248" name="Entrada de lápiz 247">
                  <a:extLst>
                    <a:ext uri="{FF2B5EF4-FFF2-40B4-BE49-F238E27FC236}">
                      <a16:creationId xmlns:a16="http://schemas.microsoft.com/office/drawing/2014/main" id="{EF7CA02B-BA6F-48DF-8334-64E0661237BA}"/>
                    </a:ext>
                  </a:extLst>
                </p:cNvPr>
                <p:cNvPicPr/>
                <p:nvPr/>
              </p:nvPicPr>
              <p:blipFill>
                <a:blip r:embed="rId403"/>
                <a:stretch>
                  <a:fillRect/>
                </a:stretch>
              </p:blipFill>
              <p:spPr>
                <a:xfrm>
                  <a:off x="691138" y="4507399"/>
                  <a:ext cx="187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9" name="Entrada de lápiz 248">
                  <a:extLst>
                    <a:ext uri="{FF2B5EF4-FFF2-40B4-BE49-F238E27FC236}">
                      <a16:creationId xmlns:a16="http://schemas.microsoft.com/office/drawing/2014/main" id="{369E3304-427E-41BA-BDE9-5C983C83AAF7}"/>
                    </a:ext>
                  </a:extLst>
                </p14:cNvPr>
                <p14:cNvContentPartPr/>
                <p14:nvPr/>
              </p14:nvContentPartPr>
              <p14:xfrm>
                <a:off x="903538" y="4490479"/>
                <a:ext cx="154440" cy="139680"/>
              </p14:xfrm>
            </p:contentPart>
          </mc:Choice>
          <mc:Fallback xmlns="">
            <p:pic>
              <p:nvPicPr>
                <p:cNvPr id="249" name="Entrada de lápiz 248">
                  <a:extLst>
                    <a:ext uri="{FF2B5EF4-FFF2-40B4-BE49-F238E27FC236}">
                      <a16:creationId xmlns:a16="http://schemas.microsoft.com/office/drawing/2014/main" id="{369E3304-427E-41BA-BDE9-5C983C83AAF7}"/>
                    </a:ext>
                  </a:extLst>
                </p:cNvPr>
                <p:cNvPicPr/>
                <p:nvPr/>
              </p:nvPicPr>
              <p:blipFill>
                <a:blip r:embed="rId405"/>
                <a:stretch>
                  <a:fillRect/>
                </a:stretch>
              </p:blipFill>
              <p:spPr>
                <a:xfrm>
                  <a:off x="894538" y="4481839"/>
                  <a:ext cx="172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Entrada de lápiz 249">
                  <a:extLst>
                    <a:ext uri="{FF2B5EF4-FFF2-40B4-BE49-F238E27FC236}">
                      <a16:creationId xmlns:a16="http://schemas.microsoft.com/office/drawing/2014/main" id="{8E0035E8-223B-4511-81F6-112541338A54}"/>
                    </a:ext>
                  </a:extLst>
                </p14:cNvPr>
                <p14:cNvContentPartPr/>
                <p14:nvPr/>
              </p14:nvContentPartPr>
              <p14:xfrm>
                <a:off x="1289098" y="4556359"/>
                <a:ext cx="171360" cy="121680"/>
              </p14:xfrm>
            </p:contentPart>
          </mc:Choice>
          <mc:Fallback xmlns="">
            <p:pic>
              <p:nvPicPr>
                <p:cNvPr id="250" name="Entrada de lápiz 249">
                  <a:extLst>
                    <a:ext uri="{FF2B5EF4-FFF2-40B4-BE49-F238E27FC236}">
                      <a16:creationId xmlns:a16="http://schemas.microsoft.com/office/drawing/2014/main" id="{8E0035E8-223B-4511-81F6-112541338A54}"/>
                    </a:ext>
                  </a:extLst>
                </p:cNvPr>
                <p:cNvPicPr/>
                <p:nvPr/>
              </p:nvPicPr>
              <p:blipFill>
                <a:blip r:embed="rId407"/>
                <a:stretch>
                  <a:fillRect/>
                </a:stretch>
              </p:blipFill>
              <p:spPr>
                <a:xfrm>
                  <a:off x="1280458" y="4547719"/>
                  <a:ext cx="189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Entrada de lápiz 250">
                  <a:extLst>
                    <a:ext uri="{FF2B5EF4-FFF2-40B4-BE49-F238E27FC236}">
                      <a16:creationId xmlns:a16="http://schemas.microsoft.com/office/drawing/2014/main" id="{344CABC7-F681-4678-9D44-F5AEA3849D33}"/>
                    </a:ext>
                  </a:extLst>
                </p14:cNvPr>
                <p14:cNvContentPartPr/>
                <p14:nvPr/>
              </p14:nvContentPartPr>
              <p14:xfrm>
                <a:off x="1518058" y="4520719"/>
                <a:ext cx="161280" cy="119880"/>
              </p14:xfrm>
            </p:contentPart>
          </mc:Choice>
          <mc:Fallback xmlns="">
            <p:pic>
              <p:nvPicPr>
                <p:cNvPr id="251" name="Entrada de lápiz 250">
                  <a:extLst>
                    <a:ext uri="{FF2B5EF4-FFF2-40B4-BE49-F238E27FC236}">
                      <a16:creationId xmlns:a16="http://schemas.microsoft.com/office/drawing/2014/main" id="{344CABC7-F681-4678-9D44-F5AEA3849D33}"/>
                    </a:ext>
                  </a:extLst>
                </p:cNvPr>
                <p:cNvPicPr/>
                <p:nvPr/>
              </p:nvPicPr>
              <p:blipFill>
                <a:blip r:embed="rId409"/>
                <a:stretch>
                  <a:fillRect/>
                </a:stretch>
              </p:blipFill>
              <p:spPr>
                <a:xfrm>
                  <a:off x="1509058" y="4512079"/>
                  <a:ext cx="178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2" name="Entrada de lápiz 251">
                  <a:extLst>
                    <a:ext uri="{FF2B5EF4-FFF2-40B4-BE49-F238E27FC236}">
                      <a16:creationId xmlns:a16="http://schemas.microsoft.com/office/drawing/2014/main" id="{2632B84A-D551-49EE-9A58-334B44B769FF}"/>
                    </a:ext>
                  </a:extLst>
                </p14:cNvPr>
                <p14:cNvContentPartPr/>
                <p14:nvPr/>
              </p14:nvContentPartPr>
              <p14:xfrm>
                <a:off x="1673218" y="4501279"/>
                <a:ext cx="104760" cy="157320"/>
              </p14:xfrm>
            </p:contentPart>
          </mc:Choice>
          <mc:Fallback xmlns="">
            <p:pic>
              <p:nvPicPr>
                <p:cNvPr id="252" name="Entrada de lápiz 251">
                  <a:extLst>
                    <a:ext uri="{FF2B5EF4-FFF2-40B4-BE49-F238E27FC236}">
                      <a16:creationId xmlns:a16="http://schemas.microsoft.com/office/drawing/2014/main" id="{2632B84A-D551-49EE-9A58-334B44B769FF}"/>
                    </a:ext>
                  </a:extLst>
                </p:cNvPr>
                <p:cNvPicPr/>
                <p:nvPr/>
              </p:nvPicPr>
              <p:blipFill>
                <a:blip r:embed="rId411"/>
                <a:stretch>
                  <a:fillRect/>
                </a:stretch>
              </p:blipFill>
              <p:spPr>
                <a:xfrm>
                  <a:off x="1664578" y="4492639"/>
                  <a:ext cx="122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3" name="Entrada de lápiz 252">
                  <a:extLst>
                    <a:ext uri="{FF2B5EF4-FFF2-40B4-BE49-F238E27FC236}">
                      <a16:creationId xmlns:a16="http://schemas.microsoft.com/office/drawing/2014/main" id="{07482816-1334-4BAA-BEE1-59695500AA20}"/>
                    </a:ext>
                  </a:extLst>
                </p14:cNvPr>
                <p14:cNvContentPartPr/>
                <p14:nvPr/>
              </p14:nvContentPartPr>
              <p14:xfrm>
                <a:off x="1804258" y="4511719"/>
                <a:ext cx="140760" cy="245160"/>
              </p14:xfrm>
            </p:contentPart>
          </mc:Choice>
          <mc:Fallback xmlns="">
            <p:pic>
              <p:nvPicPr>
                <p:cNvPr id="253" name="Entrada de lápiz 252">
                  <a:extLst>
                    <a:ext uri="{FF2B5EF4-FFF2-40B4-BE49-F238E27FC236}">
                      <a16:creationId xmlns:a16="http://schemas.microsoft.com/office/drawing/2014/main" id="{07482816-1334-4BAA-BEE1-59695500AA20}"/>
                    </a:ext>
                  </a:extLst>
                </p:cNvPr>
                <p:cNvPicPr/>
                <p:nvPr/>
              </p:nvPicPr>
              <p:blipFill>
                <a:blip r:embed="rId413"/>
                <a:stretch>
                  <a:fillRect/>
                </a:stretch>
              </p:blipFill>
              <p:spPr>
                <a:xfrm>
                  <a:off x="1795258" y="4502719"/>
                  <a:ext cx="158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4" name="Entrada de lápiz 253">
                  <a:extLst>
                    <a:ext uri="{FF2B5EF4-FFF2-40B4-BE49-F238E27FC236}">
                      <a16:creationId xmlns:a16="http://schemas.microsoft.com/office/drawing/2014/main" id="{FE13D8D9-FA9F-4359-B476-AC1303B294DD}"/>
                    </a:ext>
                  </a:extLst>
                </p14:cNvPr>
                <p14:cNvContentPartPr/>
                <p14:nvPr/>
              </p14:nvContentPartPr>
              <p14:xfrm>
                <a:off x="1972018" y="4500559"/>
                <a:ext cx="199800" cy="149400"/>
              </p14:xfrm>
            </p:contentPart>
          </mc:Choice>
          <mc:Fallback xmlns="">
            <p:pic>
              <p:nvPicPr>
                <p:cNvPr id="254" name="Entrada de lápiz 253">
                  <a:extLst>
                    <a:ext uri="{FF2B5EF4-FFF2-40B4-BE49-F238E27FC236}">
                      <a16:creationId xmlns:a16="http://schemas.microsoft.com/office/drawing/2014/main" id="{FE13D8D9-FA9F-4359-B476-AC1303B294DD}"/>
                    </a:ext>
                  </a:extLst>
                </p:cNvPr>
                <p:cNvPicPr/>
                <p:nvPr/>
              </p:nvPicPr>
              <p:blipFill>
                <a:blip r:embed="rId415"/>
                <a:stretch>
                  <a:fillRect/>
                </a:stretch>
              </p:blipFill>
              <p:spPr>
                <a:xfrm>
                  <a:off x="1963378" y="4491919"/>
                  <a:ext cx="21744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6">
            <p14:nvContentPartPr>
              <p14:cNvPr id="257" name="Entrada de lápiz 256">
                <a:extLst>
                  <a:ext uri="{FF2B5EF4-FFF2-40B4-BE49-F238E27FC236}">
                    <a16:creationId xmlns:a16="http://schemas.microsoft.com/office/drawing/2014/main" id="{BCBE56CD-3EAA-462B-8173-350F0C3F61F4}"/>
                  </a:ext>
                </a:extLst>
              </p14:cNvPr>
              <p14:cNvContentPartPr/>
              <p14:nvPr/>
            </p14:nvContentPartPr>
            <p14:xfrm>
              <a:off x="4095658" y="4240279"/>
              <a:ext cx="795240" cy="29520"/>
            </p14:xfrm>
          </p:contentPart>
        </mc:Choice>
        <mc:Fallback xmlns="">
          <p:pic>
            <p:nvPicPr>
              <p:cNvPr id="257" name="Entrada de lápiz 256">
                <a:extLst>
                  <a:ext uri="{FF2B5EF4-FFF2-40B4-BE49-F238E27FC236}">
                    <a16:creationId xmlns:a16="http://schemas.microsoft.com/office/drawing/2014/main" id="{BCBE56CD-3EAA-462B-8173-350F0C3F61F4}"/>
                  </a:ext>
                </a:extLst>
              </p:cNvPr>
              <p:cNvPicPr/>
              <p:nvPr/>
            </p:nvPicPr>
            <p:blipFill>
              <a:blip r:embed="rId417"/>
              <a:stretch>
                <a:fillRect/>
              </a:stretch>
            </p:blipFill>
            <p:spPr>
              <a:xfrm>
                <a:off x="4086658" y="4231639"/>
                <a:ext cx="812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Entrada de lápiz 257">
                <a:extLst>
                  <a:ext uri="{FF2B5EF4-FFF2-40B4-BE49-F238E27FC236}">
                    <a16:creationId xmlns:a16="http://schemas.microsoft.com/office/drawing/2014/main" id="{51604AE7-B88C-44A8-A3F3-6351C982618C}"/>
                  </a:ext>
                </a:extLst>
              </p14:cNvPr>
              <p14:cNvContentPartPr/>
              <p14:nvPr/>
            </p14:nvContentPartPr>
            <p14:xfrm>
              <a:off x="4182418" y="4968559"/>
              <a:ext cx="813240" cy="16920"/>
            </p14:xfrm>
          </p:contentPart>
        </mc:Choice>
        <mc:Fallback xmlns="">
          <p:pic>
            <p:nvPicPr>
              <p:cNvPr id="258" name="Entrada de lápiz 257">
                <a:extLst>
                  <a:ext uri="{FF2B5EF4-FFF2-40B4-BE49-F238E27FC236}">
                    <a16:creationId xmlns:a16="http://schemas.microsoft.com/office/drawing/2014/main" id="{51604AE7-B88C-44A8-A3F3-6351C982618C}"/>
                  </a:ext>
                </a:extLst>
              </p:cNvPr>
              <p:cNvPicPr/>
              <p:nvPr/>
            </p:nvPicPr>
            <p:blipFill>
              <a:blip r:embed="rId419"/>
              <a:stretch>
                <a:fillRect/>
              </a:stretch>
            </p:blipFill>
            <p:spPr>
              <a:xfrm>
                <a:off x="4173418" y="4959559"/>
                <a:ext cx="830880" cy="34560"/>
              </a:xfrm>
              <a:prstGeom prst="rect">
                <a:avLst/>
              </a:prstGeom>
            </p:spPr>
          </p:pic>
        </mc:Fallback>
      </mc:AlternateContent>
      <p:grpSp>
        <p:nvGrpSpPr>
          <p:cNvPr id="262" name="Grupo 261">
            <a:extLst>
              <a:ext uri="{FF2B5EF4-FFF2-40B4-BE49-F238E27FC236}">
                <a16:creationId xmlns:a16="http://schemas.microsoft.com/office/drawing/2014/main" id="{06B53AAC-D281-4E33-8F8F-21C027622101}"/>
              </a:ext>
            </a:extLst>
          </p:cNvPr>
          <p:cNvGrpSpPr/>
          <p:nvPr/>
        </p:nvGrpSpPr>
        <p:grpSpPr>
          <a:xfrm>
            <a:off x="5451778" y="4515319"/>
            <a:ext cx="585720" cy="513360"/>
            <a:chOff x="5451778" y="4515319"/>
            <a:chExt cx="585720" cy="513360"/>
          </a:xfrm>
        </p:grpSpPr>
        <mc:AlternateContent xmlns:mc="http://schemas.openxmlformats.org/markup-compatibility/2006" xmlns:p14="http://schemas.microsoft.com/office/powerpoint/2010/main">
          <mc:Choice Requires="p14">
            <p:contentPart p14:bwMode="auto" r:id="rId420">
              <p14:nvContentPartPr>
                <p14:cNvPr id="259" name="Entrada de lápiz 258">
                  <a:extLst>
                    <a:ext uri="{FF2B5EF4-FFF2-40B4-BE49-F238E27FC236}">
                      <a16:creationId xmlns:a16="http://schemas.microsoft.com/office/drawing/2014/main" id="{1F144BB9-1567-4CD5-835B-50E28DDAD4FB}"/>
                    </a:ext>
                  </a:extLst>
                </p14:cNvPr>
                <p14:cNvContentPartPr/>
                <p14:nvPr/>
              </p14:nvContentPartPr>
              <p14:xfrm>
                <a:off x="5514418" y="4515319"/>
                <a:ext cx="387000" cy="35640"/>
              </p14:xfrm>
            </p:contentPart>
          </mc:Choice>
          <mc:Fallback xmlns="">
            <p:pic>
              <p:nvPicPr>
                <p:cNvPr id="259" name="Entrada de lápiz 258">
                  <a:extLst>
                    <a:ext uri="{FF2B5EF4-FFF2-40B4-BE49-F238E27FC236}">
                      <a16:creationId xmlns:a16="http://schemas.microsoft.com/office/drawing/2014/main" id="{1F144BB9-1567-4CD5-835B-50E28DDAD4FB}"/>
                    </a:ext>
                  </a:extLst>
                </p:cNvPr>
                <p:cNvPicPr/>
                <p:nvPr/>
              </p:nvPicPr>
              <p:blipFill>
                <a:blip r:embed="rId421"/>
                <a:stretch>
                  <a:fillRect/>
                </a:stretch>
              </p:blipFill>
              <p:spPr>
                <a:xfrm>
                  <a:off x="5505418" y="4506679"/>
                  <a:ext cx="404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0" name="Entrada de lápiz 259">
                  <a:extLst>
                    <a:ext uri="{FF2B5EF4-FFF2-40B4-BE49-F238E27FC236}">
                      <a16:creationId xmlns:a16="http://schemas.microsoft.com/office/drawing/2014/main" id="{D8CBEF01-0C63-4C79-8831-B80ED1D7F4EC}"/>
                    </a:ext>
                  </a:extLst>
                </p14:cNvPr>
                <p14:cNvContentPartPr/>
                <p14:nvPr/>
              </p14:nvContentPartPr>
              <p14:xfrm>
                <a:off x="5451778" y="4540159"/>
                <a:ext cx="585720" cy="488520"/>
              </p14:xfrm>
            </p:contentPart>
          </mc:Choice>
          <mc:Fallback xmlns="">
            <p:pic>
              <p:nvPicPr>
                <p:cNvPr id="260" name="Entrada de lápiz 259">
                  <a:extLst>
                    <a:ext uri="{FF2B5EF4-FFF2-40B4-BE49-F238E27FC236}">
                      <a16:creationId xmlns:a16="http://schemas.microsoft.com/office/drawing/2014/main" id="{D8CBEF01-0C63-4C79-8831-B80ED1D7F4EC}"/>
                    </a:ext>
                  </a:extLst>
                </p:cNvPr>
                <p:cNvPicPr/>
                <p:nvPr/>
              </p:nvPicPr>
              <p:blipFill>
                <a:blip r:embed="rId423"/>
                <a:stretch>
                  <a:fillRect/>
                </a:stretch>
              </p:blipFill>
              <p:spPr>
                <a:xfrm>
                  <a:off x="5442778" y="4531159"/>
                  <a:ext cx="603360" cy="50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4">
            <p14:nvContentPartPr>
              <p14:cNvPr id="261" name="Entrada de lápiz 260">
                <a:extLst>
                  <a:ext uri="{FF2B5EF4-FFF2-40B4-BE49-F238E27FC236}">
                    <a16:creationId xmlns:a16="http://schemas.microsoft.com/office/drawing/2014/main" id="{7D0A2765-5481-452D-943F-2EDCBF452216}"/>
                  </a:ext>
                </a:extLst>
              </p14:cNvPr>
              <p14:cNvContentPartPr/>
              <p14:nvPr/>
            </p14:nvContentPartPr>
            <p14:xfrm>
              <a:off x="7228378" y="4486159"/>
              <a:ext cx="856800" cy="599400"/>
            </p14:xfrm>
          </p:contentPart>
        </mc:Choice>
        <mc:Fallback xmlns="">
          <p:pic>
            <p:nvPicPr>
              <p:cNvPr id="261" name="Entrada de lápiz 260">
                <a:extLst>
                  <a:ext uri="{FF2B5EF4-FFF2-40B4-BE49-F238E27FC236}">
                    <a16:creationId xmlns:a16="http://schemas.microsoft.com/office/drawing/2014/main" id="{7D0A2765-5481-452D-943F-2EDCBF452216}"/>
                  </a:ext>
                </a:extLst>
              </p:cNvPr>
              <p:cNvPicPr/>
              <p:nvPr/>
            </p:nvPicPr>
            <p:blipFill>
              <a:blip r:embed="rId425"/>
              <a:stretch>
                <a:fillRect/>
              </a:stretch>
            </p:blipFill>
            <p:spPr>
              <a:xfrm>
                <a:off x="7219738" y="4477159"/>
                <a:ext cx="87444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3" name="Entrada de lápiz 262">
                <a:extLst>
                  <a:ext uri="{FF2B5EF4-FFF2-40B4-BE49-F238E27FC236}">
                    <a16:creationId xmlns:a16="http://schemas.microsoft.com/office/drawing/2014/main" id="{2E069E0F-5666-4549-AE4E-73DD2A555078}"/>
                  </a:ext>
                </a:extLst>
              </p14:cNvPr>
              <p14:cNvContentPartPr/>
              <p14:nvPr/>
            </p14:nvContentPartPr>
            <p14:xfrm>
              <a:off x="7811578" y="4834639"/>
              <a:ext cx="115920" cy="114840"/>
            </p14:xfrm>
          </p:contentPart>
        </mc:Choice>
        <mc:Fallback xmlns="">
          <p:pic>
            <p:nvPicPr>
              <p:cNvPr id="263" name="Entrada de lápiz 262">
                <a:extLst>
                  <a:ext uri="{FF2B5EF4-FFF2-40B4-BE49-F238E27FC236}">
                    <a16:creationId xmlns:a16="http://schemas.microsoft.com/office/drawing/2014/main" id="{2E069E0F-5666-4549-AE4E-73DD2A555078}"/>
                  </a:ext>
                </a:extLst>
              </p:cNvPr>
              <p:cNvPicPr/>
              <p:nvPr/>
            </p:nvPicPr>
            <p:blipFill>
              <a:blip r:embed="rId427"/>
              <a:stretch>
                <a:fillRect/>
              </a:stretch>
            </p:blipFill>
            <p:spPr>
              <a:xfrm>
                <a:off x="7802938" y="4825639"/>
                <a:ext cx="133560" cy="132480"/>
              </a:xfrm>
              <a:prstGeom prst="rect">
                <a:avLst/>
              </a:prstGeom>
            </p:spPr>
          </p:pic>
        </mc:Fallback>
      </mc:AlternateContent>
      <p:grpSp>
        <p:nvGrpSpPr>
          <p:cNvPr id="267" name="Grupo 266">
            <a:extLst>
              <a:ext uri="{FF2B5EF4-FFF2-40B4-BE49-F238E27FC236}">
                <a16:creationId xmlns:a16="http://schemas.microsoft.com/office/drawing/2014/main" id="{68502183-9187-49E2-88FE-38DA96EA95E1}"/>
              </a:ext>
            </a:extLst>
          </p:cNvPr>
          <p:cNvGrpSpPr/>
          <p:nvPr/>
        </p:nvGrpSpPr>
        <p:grpSpPr>
          <a:xfrm>
            <a:off x="1487098" y="2216719"/>
            <a:ext cx="269640" cy="159120"/>
            <a:chOff x="1487098" y="2216719"/>
            <a:chExt cx="269640" cy="159120"/>
          </a:xfrm>
        </p:grpSpPr>
        <mc:AlternateContent xmlns:mc="http://schemas.openxmlformats.org/markup-compatibility/2006" xmlns:p14="http://schemas.microsoft.com/office/powerpoint/2010/main">
          <mc:Choice Requires="p14">
            <p:contentPart p14:bwMode="auto" r:id="rId428">
              <p14:nvContentPartPr>
                <p14:cNvPr id="264" name="Entrada de lápiz 263">
                  <a:extLst>
                    <a:ext uri="{FF2B5EF4-FFF2-40B4-BE49-F238E27FC236}">
                      <a16:creationId xmlns:a16="http://schemas.microsoft.com/office/drawing/2014/main" id="{00D088A3-C9B9-49EB-A101-F5E5D4DE6BE3}"/>
                    </a:ext>
                  </a:extLst>
                </p14:cNvPr>
                <p14:cNvContentPartPr/>
                <p14:nvPr/>
              </p14:nvContentPartPr>
              <p14:xfrm>
                <a:off x="1631458" y="2240839"/>
                <a:ext cx="46800" cy="132840"/>
              </p14:xfrm>
            </p:contentPart>
          </mc:Choice>
          <mc:Fallback xmlns="">
            <p:pic>
              <p:nvPicPr>
                <p:cNvPr id="264" name="Entrada de lápiz 263">
                  <a:extLst>
                    <a:ext uri="{FF2B5EF4-FFF2-40B4-BE49-F238E27FC236}">
                      <a16:creationId xmlns:a16="http://schemas.microsoft.com/office/drawing/2014/main" id="{00D088A3-C9B9-49EB-A101-F5E5D4DE6BE3}"/>
                    </a:ext>
                  </a:extLst>
                </p:cNvPr>
                <p:cNvPicPr/>
                <p:nvPr/>
              </p:nvPicPr>
              <p:blipFill>
                <a:blip r:embed="rId429"/>
                <a:stretch>
                  <a:fillRect/>
                </a:stretch>
              </p:blipFill>
              <p:spPr>
                <a:xfrm>
                  <a:off x="1622458" y="2231839"/>
                  <a:ext cx="64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5" name="Entrada de lápiz 264">
                  <a:extLst>
                    <a:ext uri="{FF2B5EF4-FFF2-40B4-BE49-F238E27FC236}">
                      <a16:creationId xmlns:a16="http://schemas.microsoft.com/office/drawing/2014/main" id="{32362CFB-C83C-48AB-B968-4402C9284A7C}"/>
                    </a:ext>
                  </a:extLst>
                </p14:cNvPr>
                <p14:cNvContentPartPr/>
                <p14:nvPr/>
              </p14:nvContentPartPr>
              <p14:xfrm>
                <a:off x="1554418" y="2216719"/>
                <a:ext cx="75960" cy="159120"/>
              </p14:xfrm>
            </p:contentPart>
          </mc:Choice>
          <mc:Fallback xmlns="">
            <p:pic>
              <p:nvPicPr>
                <p:cNvPr id="265" name="Entrada de lápiz 264">
                  <a:extLst>
                    <a:ext uri="{FF2B5EF4-FFF2-40B4-BE49-F238E27FC236}">
                      <a16:creationId xmlns:a16="http://schemas.microsoft.com/office/drawing/2014/main" id="{32362CFB-C83C-48AB-B968-4402C9284A7C}"/>
                    </a:ext>
                  </a:extLst>
                </p:cNvPr>
                <p:cNvPicPr/>
                <p:nvPr/>
              </p:nvPicPr>
              <p:blipFill>
                <a:blip r:embed="rId431"/>
                <a:stretch>
                  <a:fillRect/>
                </a:stretch>
              </p:blipFill>
              <p:spPr>
                <a:xfrm>
                  <a:off x="1545778" y="2207719"/>
                  <a:ext cx="93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6" name="Entrada de lápiz 265">
                  <a:extLst>
                    <a:ext uri="{FF2B5EF4-FFF2-40B4-BE49-F238E27FC236}">
                      <a16:creationId xmlns:a16="http://schemas.microsoft.com/office/drawing/2014/main" id="{F9200F5A-D725-4F0F-A062-E7508970C05D}"/>
                    </a:ext>
                  </a:extLst>
                </p14:cNvPr>
                <p14:cNvContentPartPr/>
                <p14:nvPr/>
              </p14:nvContentPartPr>
              <p14:xfrm>
                <a:off x="1487098" y="2313919"/>
                <a:ext cx="269640" cy="33840"/>
              </p14:xfrm>
            </p:contentPart>
          </mc:Choice>
          <mc:Fallback xmlns="">
            <p:pic>
              <p:nvPicPr>
                <p:cNvPr id="266" name="Entrada de lápiz 265">
                  <a:extLst>
                    <a:ext uri="{FF2B5EF4-FFF2-40B4-BE49-F238E27FC236}">
                      <a16:creationId xmlns:a16="http://schemas.microsoft.com/office/drawing/2014/main" id="{F9200F5A-D725-4F0F-A062-E7508970C05D}"/>
                    </a:ext>
                  </a:extLst>
                </p:cNvPr>
                <p:cNvPicPr/>
                <p:nvPr/>
              </p:nvPicPr>
              <p:blipFill>
                <a:blip r:embed="rId433"/>
                <a:stretch>
                  <a:fillRect/>
                </a:stretch>
              </p:blipFill>
              <p:spPr>
                <a:xfrm>
                  <a:off x="1478458" y="2305279"/>
                  <a:ext cx="287280" cy="51480"/>
                </a:xfrm>
                <a:prstGeom prst="rect">
                  <a:avLst/>
                </a:prstGeom>
              </p:spPr>
            </p:pic>
          </mc:Fallback>
        </mc:AlternateContent>
      </p:grpSp>
    </p:spTree>
    <p:extLst>
      <p:ext uri="{BB962C8B-B14F-4D97-AF65-F5344CB8AC3E}">
        <p14:creationId xmlns:p14="http://schemas.microsoft.com/office/powerpoint/2010/main" val="2178146703"/>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26">
            <a:extLst>
              <a:ext uri="{FF2B5EF4-FFF2-40B4-BE49-F238E27FC236}">
                <a16:creationId xmlns:a16="http://schemas.microsoft.com/office/drawing/2014/main" id="{F4F12B11-A1CF-4DF0-9B4E-6636B4CB5876}"/>
              </a:ext>
            </a:extLst>
          </p:cNvPr>
          <p:cNvGrpSpPr/>
          <p:nvPr/>
        </p:nvGrpSpPr>
        <p:grpSpPr>
          <a:xfrm>
            <a:off x="452818" y="337879"/>
            <a:ext cx="889920" cy="175680"/>
            <a:chOff x="452818" y="337879"/>
            <a:chExt cx="889920" cy="17568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668C1E6D-7534-4EDB-968A-07C32D915036}"/>
                    </a:ext>
                  </a:extLst>
                </p14:cNvPr>
                <p14:cNvContentPartPr/>
                <p14:nvPr/>
              </p14:nvContentPartPr>
              <p14:xfrm>
                <a:off x="581338" y="367759"/>
                <a:ext cx="32400" cy="142920"/>
              </p14:xfrm>
            </p:contentPart>
          </mc:Choice>
          <mc:Fallback xmlns="">
            <p:pic>
              <p:nvPicPr>
                <p:cNvPr id="2" name="Entrada de lápiz 1">
                  <a:extLst>
                    <a:ext uri="{FF2B5EF4-FFF2-40B4-BE49-F238E27FC236}">
                      <a16:creationId xmlns:a16="http://schemas.microsoft.com/office/drawing/2014/main" id="{668C1E6D-7534-4EDB-968A-07C32D915036}"/>
                    </a:ext>
                  </a:extLst>
                </p:cNvPr>
                <p:cNvPicPr/>
                <p:nvPr/>
              </p:nvPicPr>
              <p:blipFill>
                <a:blip r:embed="rId3"/>
                <a:stretch>
                  <a:fillRect/>
                </a:stretch>
              </p:blipFill>
              <p:spPr>
                <a:xfrm>
                  <a:off x="572338" y="359119"/>
                  <a:ext cx="50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35D880E3-D528-4EF0-80AB-FF1B40F24681}"/>
                    </a:ext>
                  </a:extLst>
                </p14:cNvPr>
                <p14:cNvContentPartPr/>
                <p14:nvPr/>
              </p14:nvContentPartPr>
              <p14:xfrm>
                <a:off x="452818" y="337879"/>
                <a:ext cx="201960" cy="108000"/>
              </p14:xfrm>
            </p:contentPart>
          </mc:Choice>
          <mc:Fallback xmlns="">
            <p:pic>
              <p:nvPicPr>
                <p:cNvPr id="3" name="Entrada de lápiz 2">
                  <a:extLst>
                    <a:ext uri="{FF2B5EF4-FFF2-40B4-BE49-F238E27FC236}">
                      <a16:creationId xmlns:a16="http://schemas.microsoft.com/office/drawing/2014/main" id="{35D880E3-D528-4EF0-80AB-FF1B40F24681}"/>
                    </a:ext>
                  </a:extLst>
                </p:cNvPr>
                <p:cNvPicPr/>
                <p:nvPr/>
              </p:nvPicPr>
              <p:blipFill>
                <a:blip r:embed="rId5"/>
                <a:stretch>
                  <a:fillRect/>
                </a:stretch>
              </p:blipFill>
              <p:spPr>
                <a:xfrm>
                  <a:off x="444178" y="328879"/>
                  <a:ext cx="219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Entrada de lápiz 14">
                  <a:extLst>
                    <a:ext uri="{FF2B5EF4-FFF2-40B4-BE49-F238E27FC236}">
                      <a16:creationId xmlns:a16="http://schemas.microsoft.com/office/drawing/2014/main" id="{B26C8055-5F2E-4E25-80E6-FC3527FC9DFF}"/>
                    </a:ext>
                  </a:extLst>
                </p14:cNvPr>
                <p14:cNvContentPartPr/>
                <p14:nvPr/>
              </p14:nvContentPartPr>
              <p14:xfrm>
                <a:off x="776098" y="386479"/>
                <a:ext cx="143640" cy="127080"/>
              </p14:xfrm>
            </p:contentPart>
          </mc:Choice>
          <mc:Fallback xmlns="">
            <p:pic>
              <p:nvPicPr>
                <p:cNvPr id="15" name="Entrada de lápiz 14">
                  <a:extLst>
                    <a:ext uri="{FF2B5EF4-FFF2-40B4-BE49-F238E27FC236}">
                      <a16:creationId xmlns:a16="http://schemas.microsoft.com/office/drawing/2014/main" id="{B26C8055-5F2E-4E25-80E6-FC3527FC9DFF}"/>
                    </a:ext>
                  </a:extLst>
                </p:cNvPr>
                <p:cNvPicPr/>
                <p:nvPr/>
              </p:nvPicPr>
              <p:blipFill>
                <a:blip r:embed="rId7"/>
                <a:stretch>
                  <a:fillRect/>
                </a:stretch>
              </p:blipFill>
              <p:spPr>
                <a:xfrm>
                  <a:off x="767458" y="377839"/>
                  <a:ext cx="161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Entrada de lápiz 15">
                  <a:extLst>
                    <a:ext uri="{FF2B5EF4-FFF2-40B4-BE49-F238E27FC236}">
                      <a16:creationId xmlns:a16="http://schemas.microsoft.com/office/drawing/2014/main" id="{D394483A-A775-4A72-943B-428441640A01}"/>
                    </a:ext>
                  </a:extLst>
                </p14:cNvPr>
                <p14:cNvContentPartPr/>
                <p14:nvPr/>
              </p14:nvContentPartPr>
              <p14:xfrm>
                <a:off x="943138" y="371359"/>
                <a:ext cx="166680" cy="138600"/>
              </p14:xfrm>
            </p:contentPart>
          </mc:Choice>
          <mc:Fallback xmlns="">
            <p:pic>
              <p:nvPicPr>
                <p:cNvPr id="16" name="Entrada de lápiz 15">
                  <a:extLst>
                    <a:ext uri="{FF2B5EF4-FFF2-40B4-BE49-F238E27FC236}">
                      <a16:creationId xmlns:a16="http://schemas.microsoft.com/office/drawing/2014/main" id="{D394483A-A775-4A72-943B-428441640A01}"/>
                    </a:ext>
                  </a:extLst>
                </p:cNvPr>
                <p:cNvPicPr/>
                <p:nvPr/>
              </p:nvPicPr>
              <p:blipFill>
                <a:blip r:embed="rId9"/>
                <a:stretch>
                  <a:fillRect/>
                </a:stretch>
              </p:blipFill>
              <p:spPr>
                <a:xfrm>
                  <a:off x="934498" y="362359"/>
                  <a:ext cx="1843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Entrada de lápiz 16">
                  <a:extLst>
                    <a:ext uri="{FF2B5EF4-FFF2-40B4-BE49-F238E27FC236}">
                      <a16:creationId xmlns:a16="http://schemas.microsoft.com/office/drawing/2014/main" id="{F532109C-DC5D-46B7-8DDE-B21691EDA298}"/>
                    </a:ext>
                  </a:extLst>
                </p14:cNvPr>
                <p14:cNvContentPartPr/>
                <p14:nvPr/>
              </p14:nvContentPartPr>
              <p14:xfrm>
                <a:off x="1129618" y="357319"/>
                <a:ext cx="213120" cy="137160"/>
              </p14:xfrm>
            </p:contentPart>
          </mc:Choice>
          <mc:Fallback xmlns="">
            <p:pic>
              <p:nvPicPr>
                <p:cNvPr id="17" name="Entrada de lápiz 16">
                  <a:extLst>
                    <a:ext uri="{FF2B5EF4-FFF2-40B4-BE49-F238E27FC236}">
                      <a16:creationId xmlns:a16="http://schemas.microsoft.com/office/drawing/2014/main" id="{F532109C-DC5D-46B7-8DDE-B21691EDA298}"/>
                    </a:ext>
                  </a:extLst>
                </p:cNvPr>
                <p:cNvPicPr/>
                <p:nvPr/>
              </p:nvPicPr>
              <p:blipFill>
                <a:blip r:embed="rId11"/>
                <a:stretch>
                  <a:fillRect/>
                </a:stretch>
              </p:blipFill>
              <p:spPr>
                <a:xfrm>
                  <a:off x="1120618" y="348319"/>
                  <a:ext cx="230760" cy="154800"/>
                </a:xfrm>
                <a:prstGeom prst="rect">
                  <a:avLst/>
                </a:prstGeom>
              </p:spPr>
            </p:pic>
          </mc:Fallback>
        </mc:AlternateContent>
      </p:grpSp>
      <p:grpSp>
        <p:nvGrpSpPr>
          <p:cNvPr id="26" name="Grupo 25">
            <a:extLst>
              <a:ext uri="{FF2B5EF4-FFF2-40B4-BE49-F238E27FC236}">
                <a16:creationId xmlns:a16="http://schemas.microsoft.com/office/drawing/2014/main" id="{2C359011-153A-46BC-954C-C72CA3F2DDE2}"/>
              </a:ext>
            </a:extLst>
          </p:cNvPr>
          <p:cNvGrpSpPr/>
          <p:nvPr/>
        </p:nvGrpSpPr>
        <p:grpSpPr>
          <a:xfrm>
            <a:off x="1777258" y="309799"/>
            <a:ext cx="698400" cy="201600"/>
            <a:chOff x="1777258" y="309799"/>
            <a:chExt cx="698400" cy="201600"/>
          </a:xfrm>
        </p:grpSpPr>
        <mc:AlternateContent xmlns:mc="http://schemas.openxmlformats.org/markup-compatibility/2006" xmlns:p14="http://schemas.microsoft.com/office/powerpoint/2010/main">
          <mc:Choice Requires="p14">
            <p:contentPart p14:bwMode="auto" r:id="rId12">
              <p14:nvContentPartPr>
                <p14:cNvPr id="18" name="Entrada de lápiz 17">
                  <a:extLst>
                    <a:ext uri="{FF2B5EF4-FFF2-40B4-BE49-F238E27FC236}">
                      <a16:creationId xmlns:a16="http://schemas.microsoft.com/office/drawing/2014/main" id="{3AF20711-1C8C-4F4C-BD57-0C1A998EF27C}"/>
                    </a:ext>
                  </a:extLst>
                </p14:cNvPr>
                <p14:cNvContentPartPr/>
                <p14:nvPr/>
              </p14:nvContentPartPr>
              <p14:xfrm>
                <a:off x="1777258" y="309799"/>
                <a:ext cx="217440" cy="163440"/>
              </p14:xfrm>
            </p:contentPart>
          </mc:Choice>
          <mc:Fallback xmlns="">
            <p:pic>
              <p:nvPicPr>
                <p:cNvPr id="18" name="Entrada de lápiz 17">
                  <a:extLst>
                    <a:ext uri="{FF2B5EF4-FFF2-40B4-BE49-F238E27FC236}">
                      <a16:creationId xmlns:a16="http://schemas.microsoft.com/office/drawing/2014/main" id="{3AF20711-1C8C-4F4C-BD57-0C1A998EF27C}"/>
                    </a:ext>
                  </a:extLst>
                </p:cNvPr>
                <p:cNvPicPr/>
                <p:nvPr/>
              </p:nvPicPr>
              <p:blipFill>
                <a:blip r:embed="rId13"/>
                <a:stretch>
                  <a:fillRect/>
                </a:stretch>
              </p:blipFill>
              <p:spPr>
                <a:xfrm>
                  <a:off x="1768258" y="301159"/>
                  <a:ext cx="235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Entrada de lápiz 18">
                  <a:extLst>
                    <a:ext uri="{FF2B5EF4-FFF2-40B4-BE49-F238E27FC236}">
                      <a16:creationId xmlns:a16="http://schemas.microsoft.com/office/drawing/2014/main" id="{FF7173B2-33B4-4EAB-ABEE-AC8ABCEB9F41}"/>
                    </a:ext>
                  </a:extLst>
                </p14:cNvPr>
                <p14:cNvContentPartPr/>
                <p14:nvPr/>
              </p14:nvContentPartPr>
              <p14:xfrm>
                <a:off x="2069578" y="439399"/>
                <a:ext cx="129960" cy="72000"/>
              </p14:xfrm>
            </p:contentPart>
          </mc:Choice>
          <mc:Fallback xmlns="">
            <p:pic>
              <p:nvPicPr>
                <p:cNvPr id="19" name="Entrada de lápiz 18">
                  <a:extLst>
                    <a:ext uri="{FF2B5EF4-FFF2-40B4-BE49-F238E27FC236}">
                      <a16:creationId xmlns:a16="http://schemas.microsoft.com/office/drawing/2014/main" id="{FF7173B2-33B4-4EAB-ABEE-AC8ABCEB9F41}"/>
                    </a:ext>
                  </a:extLst>
                </p:cNvPr>
                <p:cNvPicPr/>
                <p:nvPr/>
              </p:nvPicPr>
              <p:blipFill>
                <a:blip r:embed="rId15"/>
                <a:stretch>
                  <a:fillRect/>
                </a:stretch>
              </p:blipFill>
              <p:spPr>
                <a:xfrm>
                  <a:off x="2060938" y="430399"/>
                  <a:ext cx="147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Entrada de lápiz 19">
                  <a:extLst>
                    <a:ext uri="{FF2B5EF4-FFF2-40B4-BE49-F238E27FC236}">
                      <a16:creationId xmlns:a16="http://schemas.microsoft.com/office/drawing/2014/main" id="{6F74864C-84A9-4895-B08A-AE96ACB361EF}"/>
                    </a:ext>
                  </a:extLst>
                </p14:cNvPr>
                <p14:cNvContentPartPr/>
                <p14:nvPr/>
              </p14:nvContentPartPr>
              <p14:xfrm>
                <a:off x="2356858" y="395479"/>
                <a:ext cx="109080" cy="24120"/>
              </p14:xfrm>
            </p:contentPart>
          </mc:Choice>
          <mc:Fallback xmlns="">
            <p:pic>
              <p:nvPicPr>
                <p:cNvPr id="20" name="Entrada de lápiz 19">
                  <a:extLst>
                    <a:ext uri="{FF2B5EF4-FFF2-40B4-BE49-F238E27FC236}">
                      <a16:creationId xmlns:a16="http://schemas.microsoft.com/office/drawing/2014/main" id="{6F74864C-84A9-4895-B08A-AE96ACB361EF}"/>
                    </a:ext>
                  </a:extLst>
                </p:cNvPr>
                <p:cNvPicPr/>
                <p:nvPr/>
              </p:nvPicPr>
              <p:blipFill>
                <a:blip r:embed="rId17"/>
                <a:stretch>
                  <a:fillRect/>
                </a:stretch>
              </p:blipFill>
              <p:spPr>
                <a:xfrm>
                  <a:off x="2348218" y="386479"/>
                  <a:ext cx="126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Entrada de lápiz 20">
                  <a:extLst>
                    <a:ext uri="{FF2B5EF4-FFF2-40B4-BE49-F238E27FC236}">
                      <a16:creationId xmlns:a16="http://schemas.microsoft.com/office/drawing/2014/main" id="{7FCBFAEB-E241-42F2-90B3-6125235EA475}"/>
                    </a:ext>
                  </a:extLst>
                </p14:cNvPr>
                <p14:cNvContentPartPr/>
                <p14:nvPr/>
              </p14:nvContentPartPr>
              <p14:xfrm>
                <a:off x="2376298" y="448759"/>
                <a:ext cx="99360" cy="15840"/>
              </p14:xfrm>
            </p:contentPart>
          </mc:Choice>
          <mc:Fallback xmlns="">
            <p:pic>
              <p:nvPicPr>
                <p:cNvPr id="21" name="Entrada de lápiz 20">
                  <a:extLst>
                    <a:ext uri="{FF2B5EF4-FFF2-40B4-BE49-F238E27FC236}">
                      <a16:creationId xmlns:a16="http://schemas.microsoft.com/office/drawing/2014/main" id="{7FCBFAEB-E241-42F2-90B3-6125235EA475}"/>
                    </a:ext>
                  </a:extLst>
                </p:cNvPr>
                <p:cNvPicPr/>
                <p:nvPr/>
              </p:nvPicPr>
              <p:blipFill>
                <a:blip r:embed="rId19"/>
                <a:stretch>
                  <a:fillRect/>
                </a:stretch>
              </p:blipFill>
              <p:spPr>
                <a:xfrm>
                  <a:off x="2367658" y="440119"/>
                  <a:ext cx="117000" cy="33480"/>
                </a:xfrm>
                <a:prstGeom prst="rect">
                  <a:avLst/>
                </a:prstGeom>
              </p:spPr>
            </p:pic>
          </mc:Fallback>
        </mc:AlternateContent>
      </p:grpSp>
      <p:grpSp>
        <p:nvGrpSpPr>
          <p:cNvPr id="25" name="Grupo 24">
            <a:extLst>
              <a:ext uri="{FF2B5EF4-FFF2-40B4-BE49-F238E27FC236}">
                <a16:creationId xmlns:a16="http://schemas.microsoft.com/office/drawing/2014/main" id="{34FE86C5-511E-4300-8343-184CC07D4F6C}"/>
              </a:ext>
            </a:extLst>
          </p:cNvPr>
          <p:cNvGrpSpPr/>
          <p:nvPr/>
        </p:nvGrpSpPr>
        <p:grpSpPr>
          <a:xfrm>
            <a:off x="2730178" y="350479"/>
            <a:ext cx="800640" cy="144360"/>
            <a:chOff x="2730178" y="350479"/>
            <a:chExt cx="800640" cy="144360"/>
          </a:xfrm>
        </p:grpSpPr>
        <mc:AlternateContent xmlns:mc="http://schemas.openxmlformats.org/markup-compatibility/2006" xmlns:p14="http://schemas.microsoft.com/office/powerpoint/2010/main">
          <mc:Choice Requires="p14">
            <p:contentPart p14:bwMode="auto" r:id="rId20">
              <p14:nvContentPartPr>
                <p14:cNvPr id="22" name="Entrada de lápiz 21">
                  <a:extLst>
                    <a:ext uri="{FF2B5EF4-FFF2-40B4-BE49-F238E27FC236}">
                      <a16:creationId xmlns:a16="http://schemas.microsoft.com/office/drawing/2014/main" id="{7DC5EB51-4806-4B74-8C4C-A367374C52FE}"/>
                    </a:ext>
                  </a:extLst>
                </p14:cNvPr>
                <p14:cNvContentPartPr/>
                <p14:nvPr/>
              </p14:nvContentPartPr>
              <p14:xfrm>
                <a:off x="2730178" y="362359"/>
                <a:ext cx="144360" cy="130680"/>
              </p14:xfrm>
            </p:contentPart>
          </mc:Choice>
          <mc:Fallback xmlns="">
            <p:pic>
              <p:nvPicPr>
                <p:cNvPr id="22" name="Entrada de lápiz 21">
                  <a:extLst>
                    <a:ext uri="{FF2B5EF4-FFF2-40B4-BE49-F238E27FC236}">
                      <a16:creationId xmlns:a16="http://schemas.microsoft.com/office/drawing/2014/main" id="{7DC5EB51-4806-4B74-8C4C-A367374C52FE}"/>
                    </a:ext>
                  </a:extLst>
                </p:cNvPr>
                <p:cNvPicPr/>
                <p:nvPr/>
              </p:nvPicPr>
              <p:blipFill>
                <a:blip r:embed="rId21"/>
                <a:stretch>
                  <a:fillRect/>
                </a:stretch>
              </p:blipFill>
              <p:spPr>
                <a:xfrm>
                  <a:off x="2721178" y="353359"/>
                  <a:ext cx="162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Entrada de lápiz 22">
                  <a:extLst>
                    <a:ext uri="{FF2B5EF4-FFF2-40B4-BE49-F238E27FC236}">
                      <a16:creationId xmlns:a16="http://schemas.microsoft.com/office/drawing/2014/main" id="{7E466613-AF99-4907-9A90-4C171A9FA984}"/>
                    </a:ext>
                  </a:extLst>
                </p14:cNvPr>
                <p14:cNvContentPartPr/>
                <p14:nvPr/>
              </p14:nvContentPartPr>
              <p14:xfrm>
                <a:off x="2933578" y="421039"/>
                <a:ext cx="296280" cy="73800"/>
              </p14:xfrm>
            </p:contentPart>
          </mc:Choice>
          <mc:Fallback xmlns="">
            <p:pic>
              <p:nvPicPr>
                <p:cNvPr id="23" name="Entrada de lápiz 22">
                  <a:extLst>
                    <a:ext uri="{FF2B5EF4-FFF2-40B4-BE49-F238E27FC236}">
                      <a16:creationId xmlns:a16="http://schemas.microsoft.com/office/drawing/2014/main" id="{7E466613-AF99-4907-9A90-4C171A9FA984}"/>
                    </a:ext>
                  </a:extLst>
                </p:cNvPr>
                <p:cNvPicPr/>
                <p:nvPr/>
              </p:nvPicPr>
              <p:blipFill>
                <a:blip r:embed="rId23"/>
                <a:stretch>
                  <a:fillRect/>
                </a:stretch>
              </p:blipFill>
              <p:spPr>
                <a:xfrm>
                  <a:off x="2924938" y="412039"/>
                  <a:ext cx="3139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Entrada de lápiz 23">
                  <a:extLst>
                    <a:ext uri="{FF2B5EF4-FFF2-40B4-BE49-F238E27FC236}">
                      <a16:creationId xmlns:a16="http://schemas.microsoft.com/office/drawing/2014/main" id="{2ED02C67-2723-42E6-B90E-A051BCE3F1E0}"/>
                    </a:ext>
                  </a:extLst>
                </p14:cNvPr>
                <p14:cNvContentPartPr/>
                <p14:nvPr/>
              </p14:nvContentPartPr>
              <p14:xfrm>
                <a:off x="3345778" y="350479"/>
                <a:ext cx="185040" cy="130680"/>
              </p14:xfrm>
            </p:contentPart>
          </mc:Choice>
          <mc:Fallback xmlns="">
            <p:pic>
              <p:nvPicPr>
                <p:cNvPr id="24" name="Entrada de lápiz 23">
                  <a:extLst>
                    <a:ext uri="{FF2B5EF4-FFF2-40B4-BE49-F238E27FC236}">
                      <a16:creationId xmlns:a16="http://schemas.microsoft.com/office/drawing/2014/main" id="{2ED02C67-2723-42E6-B90E-A051BCE3F1E0}"/>
                    </a:ext>
                  </a:extLst>
                </p:cNvPr>
                <p:cNvPicPr/>
                <p:nvPr/>
              </p:nvPicPr>
              <p:blipFill>
                <a:blip r:embed="rId25"/>
                <a:stretch>
                  <a:fillRect/>
                </a:stretch>
              </p:blipFill>
              <p:spPr>
                <a:xfrm>
                  <a:off x="3337138" y="341839"/>
                  <a:ext cx="202680" cy="148320"/>
                </a:xfrm>
                <a:prstGeom prst="rect">
                  <a:avLst/>
                </a:prstGeom>
              </p:spPr>
            </p:pic>
          </mc:Fallback>
        </mc:AlternateContent>
      </p:grpSp>
      <p:grpSp>
        <p:nvGrpSpPr>
          <p:cNvPr id="30" name="Grupo 29">
            <a:extLst>
              <a:ext uri="{FF2B5EF4-FFF2-40B4-BE49-F238E27FC236}">
                <a16:creationId xmlns:a16="http://schemas.microsoft.com/office/drawing/2014/main" id="{93A5096A-2F28-4C25-9517-24B5D915DCFF}"/>
              </a:ext>
            </a:extLst>
          </p:cNvPr>
          <p:cNvGrpSpPr/>
          <p:nvPr/>
        </p:nvGrpSpPr>
        <p:grpSpPr>
          <a:xfrm>
            <a:off x="4033018" y="367759"/>
            <a:ext cx="367920" cy="127440"/>
            <a:chOff x="4033018" y="367759"/>
            <a:chExt cx="367920" cy="127440"/>
          </a:xfrm>
        </p:grpSpPr>
        <mc:AlternateContent xmlns:mc="http://schemas.openxmlformats.org/markup-compatibility/2006" xmlns:p14="http://schemas.microsoft.com/office/powerpoint/2010/main">
          <mc:Choice Requires="p14">
            <p:contentPart p14:bwMode="auto" r:id="rId26">
              <p14:nvContentPartPr>
                <p14:cNvPr id="28" name="Entrada de lápiz 27">
                  <a:extLst>
                    <a:ext uri="{FF2B5EF4-FFF2-40B4-BE49-F238E27FC236}">
                      <a16:creationId xmlns:a16="http://schemas.microsoft.com/office/drawing/2014/main" id="{711172F0-05C1-4835-A34D-E3B211B8F230}"/>
                    </a:ext>
                  </a:extLst>
                </p14:cNvPr>
                <p14:cNvContentPartPr/>
                <p14:nvPr/>
              </p14:nvContentPartPr>
              <p14:xfrm>
                <a:off x="4033018" y="427159"/>
                <a:ext cx="243360" cy="10440"/>
              </p14:xfrm>
            </p:contentPart>
          </mc:Choice>
          <mc:Fallback xmlns="">
            <p:pic>
              <p:nvPicPr>
                <p:cNvPr id="28" name="Entrada de lápiz 27">
                  <a:extLst>
                    <a:ext uri="{FF2B5EF4-FFF2-40B4-BE49-F238E27FC236}">
                      <a16:creationId xmlns:a16="http://schemas.microsoft.com/office/drawing/2014/main" id="{711172F0-05C1-4835-A34D-E3B211B8F230}"/>
                    </a:ext>
                  </a:extLst>
                </p:cNvPr>
                <p:cNvPicPr/>
                <p:nvPr/>
              </p:nvPicPr>
              <p:blipFill>
                <a:blip r:embed="rId27"/>
                <a:stretch>
                  <a:fillRect/>
                </a:stretch>
              </p:blipFill>
              <p:spPr>
                <a:xfrm>
                  <a:off x="4024018" y="418519"/>
                  <a:ext cx="261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Entrada de lápiz 28">
                  <a:extLst>
                    <a:ext uri="{FF2B5EF4-FFF2-40B4-BE49-F238E27FC236}">
                      <a16:creationId xmlns:a16="http://schemas.microsoft.com/office/drawing/2014/main" id="{00AF7433-497F-4CF8-B596-8DA4D1A0F1BF}"/>
                    </a:ext>
                  </a:extLst>
                </p14:cNvPr>
                <p14:cNvContentPartPr/>
                <p14:nvPr/>
              </p14:nvContentPartPr>
              <p14:xfrm>
                <a:off x="4277818" y="367759"/>
                <a:ext cx="123120" cy="127440"/>
              </p14:xfrm>
            </p:contentPart>
          </mc:Choice>
          <mc:Fallback xmlns="">
            <p:pic>
              <p:nvPicPr>
                <p:cNvPr id="29" name="Entrada de lápiz 28">
                  <a:extLst>
                    <a:ext uri="{FF2B5EF4-FFF2-40B4-BE49-F238E27FC236}">
                      <a16:creationId xmlns:a16="http://schemas.microsoft.com/office/drawing/2014/main" id="{00AF7433-497F-4CF8-B596-8DA4D1A0F1BF}"/>
                    </a:ext>
                  </a:extLst>
                </p:cNvPr>
                <p:cNvPicPr/>
                <p:nvPr/>
              </p:nvPicPr>
              <p:blipFill>
                <a:blip r:embed="rId29"/>
                <a:stretch>
                  <a:fillRect/>
                </a:stretch>
              </p:blipFill>
              <p:spPr>
                <a:xfrm>
                  <a:off x="4269178" y="359119"/>
                  <a:ext cx="140760" cy="145080"/>
                </a:xfrm>
                <a:prstGeom prst="rect">
                  <a:avLst/>
                </a:prstGeom>
              </p:spPr>
            </p:pic>
          </mc:Fallback>
        </mc:AlternateContent>
      </p:grpSp>
      <p:grpSp>
        <p:nvGrpSpPr>
          <p:cNvPr id="33" name="Grupo 32">
            <a:extLst>
              <a:ext uri="{FF2B5EF4-FFF2-40B4-BE49-F238E27FC236}">
                <a16:creationId xmlns:a16="http://schemas.microsoft.com/office/drawing/2014/main" id="{D9F5CEAE-47BF-4701-9DEC-1ABCC91C9606}"/>
              </a:ext>
            </a:extLst>
          </p:cNvPr>
          <p:cNvGrpSpPr/>
          <p:nvPr/>
        </p:nvGrpSpPr>
        <p:grpSpPr>
          <a:xfrm>
            <a:off x="4779298" y="276679"/>
            <a:ext cx="541800" cy="216000"/>
            <a:chOff x="4779298" y="276679"/>
            <a:chExt cx="541800" cy="216000"/>
          </a:xfrm>
        </p:grpSpPr>
        <mc:AlternateContent xmlns:mc="http://schemas.openxmlformats.org/markup-compatibility/2006" xmlns:p14="http://schemas.microsoft.com/office/powerpoint/2010/main">
          <mc:Choice Requires="p14">
            <p:contentPart p14:bwMode="auto" r:id="rId30">
              <p14:nvContentPartPr>
                <p14:cNvPr id="31" name="Entrada de lápiz 30">
                  <a:extLst>
                    <a:ext uri="{FF2B5EF4-FFF2-40B4-BE49-F238E27FC236}">
                      <a16:creationId xmlns:a16="http://schemas.microsoft.com/office/drawing/2014/main" id="{A2209AA8-DC5E-42A3-8209-53F7E10EB9C0}"/>
                    </a:ext>
                  </a:extLst>
                </p14:cNvPr>
                <p14:cNvContentPartPr/>
                <p14:nvPr/>
              </p14:nvContentPartPr>
              <p14:xfrm>
                <a:off x="4779298" y="276679"/>
                <a:ext cx="262440" cy="184320"/>
              </p14:xfrm>
            </p:contentPart>
          </mc:Choice>
          <mc:Fallback xmlns="">
            <p:pic>
              <p:nvPicPr>
                <p:cNvPr id="31" name="Entrada de lápiz 30">
                  <a:extLst>
                    <a:ext uri="{FF2B5EF4-FFF2-40B4-BE49-F238E27FC236}">
                      <a16:creationId xmlns:a16="http://schemas.microsoft.com/office/drawing/2014/main" id="{A2209AA8-DC5E-42A3-8209-53F7E10EB9C0}"/>
                    </a:ext>
                  </a:extLst>
                </p:cNvPr>
                <p:cNvPicPr/>
                <p:nvPr/>
              </p:nvPicPr>
              <p:blipFill>
                <a:blip r:embed="rId31"/>
                <a:stretch>
                  <a:fillRect/>
                </a:stretch>
              </p:blipFill>
              <p:spPr>
                <a:xfrm>
                  <a:off x="4770658" y="268039"/>
                  <a:ext cx="2800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Entrada de lápiz 31">
                  <a:extLst>
                    <a:ext uri="{FF2B5EF4-FFF2-40B4-BE49-F238E27FC236}">
                      <a16:creationId xmlns:a16="http://schemas.microsoft.com/office/drawing/2014/main" id="{9D5F1784-C568-461C-9C3D-07399BFD99D2}"/>
                    </a:ext>
                  </a:extLst>
                </p14:cNvPr>
                <p14:cNvContentPartPr/>
                <p14:nvPr/>
              </p14:nvContentPartPr>
              <p14:xfrm>
                <a:off x="5120938" y="364159"/>
                <a:ext cx="200160" cy="128520"/>
              </p14:xfrm>
            </p:contentPart>
          </mc:Choice>
          <mc:Fallback xmlns="">
            <p:pic>
              <p:nvPicPr>
                <p:cNvPr id="32" name="Entrada de lápiz 31">
                  <a:extLst>
                    <a:ext uri="{FF2B5EF4-FFF2-40B4-BE49-F238E27FC236}">
                      <a16:creationId xmlns:a16="http://schemas.microsoft.com/office/drawing/2014/main" id="{9D5F1784-C568-461C-9C3D-07399BFD99D2}"/>
                    </a:ext>
                  </a:extLst>
                </p:cNvPr>
                <p:cNvPicPr/>
                <p:nvPr/>
              </p:nvPicPr>
              <p:blipFill>
                <a:blip r:embed="rId33"/>
                <a:stretch>
                  <a:fillRect/>
                </a:stretch>
              </p:blipFill>
              <p:spPr>
                <a:xfrm>
                  <a:off x="5112298" y="355519"/>
                  <a:ext cx="217800" cy="14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4" name="Entrada de lápiz 33">
                <a:extLst>
                  <a:ext uri="{FF2B5EF4-FFF2-40B4-BE49-F238E27FC236}">
                    <a16:creationId xmlns:a16="http://schemas.microsoft.com/office/drawing/2014/main" id="{6CE38C77-B7D9-4335-9DBE-39F9C7B271AF}"/>
                  </a:ext>
                </a:extLst>
              </p14:cNvPr>
              <p14:cNvContentPartPr/>
              <p14:nvPr/>
            </p14:nvContentPartPr>
            <p14:xfrm>
              <a:off x="5559778" y="339319"/>
              <a:ext cx="186480" cy="18720"/>
            </p14:xfrm>
          </p:contentPart>
        </mc:Choice>
        <mc:Fallback xmlns="">
          <p:pic>
            <p:nvPicPr>
              <p:cNvPr id="34" name="Entrada de lápiz 33">
                <a:extLst>
                  <a:ext uri="{FF2B5EF4-FFF2-40B4-BE49-F238E27FC236}">
                    <a16:creationId xmlns:a16="http://schemas.microsoft.com/office/drawing/2014/main" id="{6CE38C77-B7D9-4335-9DBE-39F9C7B271AF}"/>
                  </a:ext>
                </a:extLst>
              </p:cNvPr>
              <p:cNvPicPr/>
              <p:nvPr/>
            </p:nvPicPr>
            <p:blipFill>
              <a:blip r:embed="rId35"/>
              <a:stretch>
                <a:fillRect/>
              </a:stretch>
            </p:blipFill>
            <p:spPr>
              <a:xfrm>
                <a:off x="5550778" y="330319"/>
                <a:ext cx="204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Entrada de lápiz 34">
                <a:extLst>
                  <a:ext uri="{FF2B5EF4-FFF2-40B4-BE49-F238E27FC236}">
                    <a16:creationId xmlns:a16="http://schemas.microsoft.com/office/drawing/2014/main" id="{A21DEB86-EEE9-4D1A-9C74-C620A09075F7}"/>
                  </a:ext>
                </a:extLst>
              </p14:cNvPr>
              <p14:cNvContentPartPr/>
              <p14:nvPr/>
            </p14:nvContentPartPr>
            <p14:xfrm>
              <a:off x="5597938" y="420679"/>
              <a:ext cx="168120" cy="9360"/>
            </p14:xfrm>
          </p:contentPart>
        </mc:Choice>
        <mc:Fallback xmlns="">
          <p:pic>
            <p:nvPicPr>
              <p:cNvPr id="35" name="Entrada de lápiz 34">
                <a:extLst>
                  <a:ext uri="{FF2B5EF4-FFF2-40B4-BE49-F238E27FC236}">
                    <a16:creationId xmlns:a16="http://schemas.microsoft.com/office/drawing/2014/main" id="{A21DEB86-EEE9-4D1A-9C74-C620A09075F7}"/>
                  </a:ext>
                </a:extLst>
              </p:cNvPr>
              <p:cNvPicPr/>
              <p:nvPr/>
            </p:nvPicPr>
            <p:blipFill>
              <a:blip r:embed="rId37"/>
              <a:stretch>
                <a:fillRect/>
              </a:stretch>
            </p:blipFill>
            <p:spPr>
              <a:xfrm>
                <a:off x="5589298" y="411679"/>
                <a:ext cx="185760" cy="27000"/>
              </a:xfrm>
              <a:prstGeom prst="rect">
                <a:avLst/>
              </a:prstGeom>
            </p:spPr>
          </p:pic>
        </mc:Fallback>
      </mc:AlternateContent>
      <p:grpSp>
        <p:nvGrpSpPr>
          <p:cNvPr id="41" name="Grupo 40">
            <a:extLst>
              <a:ext uri="{FF2B5EF4-FFF2-40B4-BE49-F238E27FC236}">
                <a16:creationId xmlns:a16="http://schemas.microsoft.com/office/drawing/2014/main" id="{3F1BA579-8E89-4E6A-B782-F2B188E9D53E}"/>
              </a:ext>
            </a:extLst>
          </p:cNvPr>
          <p:cNvGrpSpPr/>
          <p:nvPr/>
        </p:nvGrpSpPr>
        <p:grpSpPr>
          <a:xfrm>
            <a:off x="6290578" y="589879"/>
            <a:ext cx="252000" cy="307080"/>
            <a:chOff x="6290578" y="589879"/>
            <a:chExt cx="252000" cy="307080"/>
          </a:xfrm>
        </p:grpSpPr>
        <mc:AlternateContent xmlns:mc="http://schemas.openxmlformats.org/markup-compatibility/2006" xmlns:p14="http://schemas.microsoft.com/office/powerpoint/2010/main">
          <mc:Choice Requires="p14">
            <p:contentPart p14:bwMode="auto" r:id="rId38">
              <p14:nvContentPartPr>
                <p14:cNvPr id="39" name="Entrada de lápiz 38">
                  <a:extLst>
                    <a:ext uri="{FF2B5EF4-FFF2-40B4-BE49-F238E27FC236}">
                      <a16:creationId xmlns:a16="http://schemas.microsoft.com/office/drawing/2014/main" id="{266FEE0B-0A98-4559-ADFC-E30D5176B9CD}"/>
                    </a:ext>
                  </a:extLst>
                </p14:cNvPr>
                <p14:cNvContentPartPr/>
                <p14:nvPr/>
              </p14:nvContentPartPr>
              <p14:xfrm>
                <a:off x="6380938" y="648919"/>
                <a:ext cx="15480" cy="248040"/>
              </p14:xfrm>
            </p:contentPart>
          </mc:Choice>
          <mc:Fallback xmlns="">
            <p:pic>
              <p:nvPicPr>
                <p:cNvPr id="39" name="Entrada de lápiz 38">
                  <a:extLst>
                    <a:ext uri="{FF2B5EF4-FFF2-40B4-BE49-F238E27FC236}">
                      <a16:creationId xmlns:a16="http://schemas.microsoft.com/office/drawing/2014/main" id="{266FEE0B-0A98-4559-ADFC-E30D5176B9CD}"/>
                    </a:ext>
                  </a:extLst>
                </p:cNvPr>
                <p:cNvPicPr/>
                <p:nvPr/>
              </p:nvPicPr>
              <p:blipFill>
                <a:blip r:embed="rId39"/>
                <a:stretch>
                  <a:fillRect/>
                </a:stretch>
              </p:blipFill>
              <p:spPr>
                <a:xfrm>
                  <a:off x="6371938" y="640279"/>
                  <a:ext cx="33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Entrada de lápiz 39">
                  <a:extLst>
                    <a:ext uri="{FF2B5EF4-FFF2-40B4-BE49-F238E27FC236}">
                      <a16:creationId xmlns:a16="http://schemas.microsoft.com/office/drawing/2014/main" id="{A42F3D58-D94D-48F1-910D-5C97B7119A26}"/>
                    </a:ext>
                  </a:extLst>
                </p14:cNvPr>
                <p14:cNvContentPartPr/>
                <p14:nvPr/>
              </p14:nvContentPartPr>
              <p14:xfrm>
                <a:off x="6290578" y="589879"/>
                <a:ext cx="252000" cy="173160"/>
              </p14:xfrm>
            </p:contentPart>
          </mc:Choice>
          <mc:Fallback xmlns="">
            <p:pic>
              <p:nvPicPr>
                <p:cNvPr id="40" name="Entrada de lápiz 39">
                  <a:extLst>
                    <a:ext uri="{FF2B5EF4-FFF2-40B4-BE49-F238E27FC236}">
                      <a16:creationId xmlns:a16="http://schemas.microsoft.com/office/drawing/2014/main" id="{A42F3D58-D94D-48F1-910D-5C97B7119A26}"/>
                    </a:ext>
                  </a:extLst>
                </p:cNvPr>
                <p:cNvPicPr/>
                <p:nvPr/>
              </p:nvPicPr>
              <p:blipFill>
                <a:blip r:embed="rId41"/>
                <a:stretch>
                  <a:fillRect/>
                </a:stretch>
              </p:blipFill>
              <p:spPr>
                <a:xfrm>
                  <a:off x="6281578" y="580879"/>
                  <a:ext cx="269640" cy="190800"/>
                </a:xfrm>
                <a:prstGeom prst="rect">
                  <a:avLst/>
                </a:prstGeom>
              </p:spPr>
            </p:pic>
          </mc:Fallback>
        </mc:AlternateContent>
      </p:grpSp>
      <p:grpSp>
        <p:nvGrpSpPr>
          <p:cNvPr id="52" name="Grupo 51">
            <a:extLst>
              <a:ext uri="{FF2B5EF4-FFF2-40B4-BE49-F238E27FC236}">
                <a16:creationId xmlns:a16="http://schemas.microsoft.com/office/drawing/2014/main" id="{98231ABB-8278-4B9B-BDB8-D066327367D4}"/>
              </a:ext>
            </a:extLst>
          </p:cNvPr>
          <p:cNvGrpSpPr/>
          <p:nvPr/>
        </p:nvGrpSpPr>
        <p:grpSpPr>
          <a:xfrm>
            <a:off x="6118138" y="159679"/>
            <a:ext cx="2286360" cy="339840"/>
            <a:chOff x="6118138" y="159679"/>
            <a:chExt cx="2286360" cy="339840"/>
          </a:xfrm>
        </p:grpSpPr>
        <mc:AlternateContent xmlns:mc="http://schemas.openxmlformats.org/markup-compatibility/2006" xmlns:p14="http://schemas.microsoft.com/office/powerpoint/2010/main">
          <mc:Choice Requires="p14">
            <p:contentPart p14:bwMode="auto" r:id="rId42">
              <p14:nvContentPartPr>
                <p14:cNvPr id="36" name="Entrada de lápiz 35">
                  <a:extLst>
                    <a:ext uri="{FF2B5EF4-FFF2-40B4-BE49-F238E27FC236}">
                      <a16:creationId xmlns:a16="http://schemas.microsoft.com/office/drawing/2014/main" id="{BF7ECD00-FA8B-4E9B-81F8-89EB19B86190}"/>
                    </a:ext>
                  </a:extLst>
                </p14:cNvPr>
                <p14:cNvContentPartPr/>
                <p14:nvPr/>
              </p14:nvContentPartPr>
              <p14:xfrm>
                <a:off x="6118138" y="206119"/>
                <a:ext cx="273960" cy="131400"/>
              </p14:xfrm>
            </p:contentPart>
          </mc:Choice>
          <mc:Fallback xmlns="">
            <p:pic>
              <p:nvPicPr>
                <p:cNvPr id="36" name="Entrada de lápiz 35">
                  <a:extLst>
                    <a:ext uri="{FF2B5EF4-FFF2-40B4-BE49-F238E27FC236}">
                      <a16:creationId xmlns:a16="http://schemas.microsoft.com/office/drawing/2014/main" id="{BF7ECD00-FA8B-4E9B-81F8-89EB19B86190}"/>
                    </a:ext>
                  </a:extLst>
                </p:cNvPr>
                <p:cNvPicPr/>
                <p:nvPr/>
              </p:nvPicPr>
              <p:blipFill>
                <a:blip r:embed="rId43"/>
                <a:stretch>
                  <a:fillRect/>
                </a:stretch>
              </p:blipFill>
              <p:spPr>
                <a:xfrm>
                  <a:off x="6109138" y="197479"/>
                  <a:ext cx="291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Entrada de lápiz 36">
                  <a:extLst>
                    <a:ext uri="{FF2B5EF4-FFF2-40B4-BE49-F238E27FC236}">
                      <a16:creationId xmlns:a16="http://schemas.microsoft.com/office/drawing/2014/main" id="{5019CAA5-07D4-4834-ABBD-11AED28E93F3}"/>
                    </a:ext>
                  </a:extLst>
                </p14:cNvPr>
                <p14:cNvContentPartPr/>
                <p14:nvPr/>
              </p14:nvContentPartPr>
              <p14:xfrm>
                <a:off x="6488578" y="296119"/>
                <a:ext cx="181800" cy="90720"/>
              </p14:xfrm>
            </p:contentPart>
          </mc:Choice>
          <mc:Fallback xmlns="">
            <p:pic>
              <p:nvPicPr>
                <p:cNvPr id="37" name="Entrada de lápiz 36">
                  <a:extLst>
                    <a:ext uri="{FF2B5EF4-FFF2-40B4-BE49-F238E27FC236}">
                      <a16:creationId xmlns:a16="http://schemas.microsoft.com/office/drawing/2014/main" id="{5019CAA5-07D4-4834-ABBD-11AED28E93F3}"/>
                    </a:ext>
                  </a:extLst>
                </p:cNvPr>
                <p:cNvPicPr/>
                <p:nvPr/>
              </p:nvPicPr>
              <p:blipFill>
                <a:blip r:embed="rId45"/>
                <a:stretch>
                  <a:fillRect/>
                </a:stretch>
              </p:blipFill>
              <p:spPr>
                <a:xfrm>
                  <a:off x="6479578" y="287479"/>
                  <a:ext cx="199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Entrada de lápiz 37">
                  <a:extLst>
                    <a:ext uri="{FF2B5EF4-FFF2-40B4-BE49-F238E27FC236}">
                      <a16:creationId xmlns:a16="http://schemas.microsoft.com/office/drawing/2014/main" id="{980CBE5F-5684-4F9F-8216-A2769BB16C16}"/>
                    </a:ext>
                  </a:extLst>
                </p14:cNvPr>
                <p14:cNvContentPartPr/>
                <p14:nvPr/>
              </p14:nvContentPartPr>
              <p14:xfrm>
                <a:off x="6180778" y="462439"/>
                <a:ext cx="594720" cy="34920"/>
              </p14:xfrm>
            </p:contentPart>
          </mc:Choice>
          <mc:Fallback xmlns="">
            <p:pic>
              <p:nvPicPr>
                <p:cNvPr id="38" name="Entrada de lápiz 37">
                  <a:extLst>
                    <a:ext uri="{FF2B5EF4-FFF2-40B4-BE49-F238E27FC236}">
                      <a16:creationId xmlns:a16="http://schemas.microsoft.com/office/drawing/2014/main" id="{980CBE5F-5684-4F9F-8216-A2769BB16C16}"/>
                    </a:ext>
                  </a:extLst>
                </p:cNvPr>
                <p:cNvPicPr/>
                <p:nvPr/>
              </p:nvPicPr>
              <p:blipFill>
                <a:blip r:embed="rId47"/>
                <a:stretch>
                  <a:fillRect/>
                </a:stretch>
              </p:blipFill>
              <p:spPr>
                <a:xfrm>
                  <a:off x="6172138" y="453439"/>
                  <a:ext cx="612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Entrada de lápiz 42">
                  <a:extLst>
                    <a:ext uri="{FF2B5EF4-FFF2-40B4-BE49-F238E27FC236}">
                      <a16:creationId xmlns:a16="http://schemas.microsoft.com/office/drawing/2014/main" id="{6AFD5B95-7D04-48D5-A75F-8CCE658CD67B}"/>
                    </a:ext>
                  </a:extLst>
                </p14:cNvPr>
                <p14:cNvContentPartPr/>
                <p14:nvPr/>
              </p14:nvContentPartPr>
              <p14:xfrm>
                <a:off x="7022098" y="403039"/>
                <a:ext cx="134280" cy="6120"/>
              </p14:xfrm>
            </p:contentPart>
          </mc:Choice>
          <mc:Fallback xmlns="">
            <p:pic>
              <p:nvPicPr>
                <p:cNvPr id="43" name="Entrada de lápiz 42">
                  <a:extLst>
                    <a:ext uri="{FF2B5EF4-FFF2-40B4-BE49-F238E27FC236}">
                      <a16:creationId xmlns:a16="http://schemas.microsoft.com/office/drawing/2014/main" id="{6AFD5B95-7D04-48D5-A75F-8CCE658CD67B}"/>
                    </a:ext>
                  </a:extLst>
                </p:cNvPr>
                <p:cNvPicPr/>
                <p:nvPr/>
              </p:nvPicPr>
              <p:blipFill>
                <a:blip r:embed="rId49"/>
                <a:stretch>
                  <a:fillRect/>
                </a:stretch>
              </p:blipFill>
              <p:spPr>
                <a:xfrm>
                  <a:off x="7013098" y="394039"/>
                  <a:ext cx="151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Entrada de lápiz 43">
                  <a:extLst>
                    <a:ext uri="{FF2B5EF4-FFF2-40B4-BE49-F238E27FC236}">
                      <a16:creationId xmlns:a16="http://schemas.microsoft.com/office/drawing/2014/main" id="{F02E1A9F-A334-4A1F-96AF-CB624F1E6C07}"/>
                    </a:ext>
                  </a:extLst>
                </p14:cNvPr>
                <p14:cNvContentPartPr/>
                <p14:nvPr/>
              </p14:nvContentPartPr>
              <p14:xfrm>
                <a:off x="7015618" y="490879"/>
                <a:ext cx="167040" cy="8640"/>
              </p14:xfrm>
            </p:contentPart>
          </mc:Choice>
          <mc:Fallback xmlns="">
            <p:pic>
              <p:nvPicPr>
                <p:cNvPr id="44" name="Entrada de lápiz 43">
                  <a:extLst>
                    <a:ext uri="{FF2B5EF4-FFF2-40B4-BE49-F238E27FC236}">
                      <a16:creationId xmlns:a16="http://schemas.microsoft.com/office/drawing/2014/main" id="{F02E1A9F-A334-4A1F-96AF-CB624F1E6C07}"/>
                    </a:ext>
                  </a:extLst>
                </p:cNvPr>
                <p:cNvPicPr/>
                <p:nvPr/>
              </p:nvPicPr>
              <p:blipFill>
                <a:blip r:embed="rId51"/>
                <a:stretch>
                  <a:fillRect/>
                </a:stretch>
              </p:blipFill>
              <p:spPr>
                <a:xfrm>
                  <a:off x="7006978" y="481879"/>
                  <a:ext cx="184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Entrada de lápiz 44">
                  <a:extLst>
                    <a:ext uri="{FF2B5EF4-FFF2-40B4-BE49-F238E27FC236}">
                      <a16:creationId xmlns:a16="http://schemas.microsoft.com/office/drawing/2014/main" id="{0D0BE209-E68D-4DC0-A8E8-DBC4FDE22FFA}"/>
                    </a:ext>
                  </a:extLst>
                </p14:cNvPr>
                <p14:cNvContentPartPr/>
                <p14:nvPr/>
              </p14:nvContentPartPr>
              <p14:xfrm>
                <a:off x="7514578" y="195679"/>
                <a:ext cx="181440" cy="172800"/>
              </p14:xfrm>
            </p:contentPart>
          </mc:Choice>
          <mc:Fallback xmlns="">
            <p:pic>
              <p:nvPicPr>
                <p:cNvPr id="45" name="Entrada de lápiz 44">
                  <a:extLst>
                    <a:ext uri="{FF2B5EF4-FFF2-40B4-BE49-F238E27FC236}">
                      <a16:creationId xmlns:a16="http://schemas.microsoft.com/office/drawing/2014/main" id="{0D0BE209-E68D-4DC0-A8E8-DBC4FDE22FFA}"/>
                    </a:ext>
                  </a:extLst>
                </p:cNvPr>
                <p:cNvPicPr/>
                <p:nvPr/>
              </p:nvPicPr>
              <p:blipFill>
                <a:blip r:embed="rId53"/>
                <a:stretch>
                  <a:fillRect/>
                </a:stretch>
              </p:blipFill>
              <p:spPr>
                <a:xfrm>
                  <a:off x="7505938" y="186679"/>
                  <a:ext cx="199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Entrada de lápiz 45">
                  <a:extLst>
                    <a:ext uri="{FF2B5EF4-FFF2-40B4-BE49-F238E27FC236}">
                      <a16:creationId xmlns:a16="http://schemas.microsoft.com/office/drawing/2014/main" id="{EE43246D-74F7-4926-AC65-7C1AA1D52E2F}"/>
                    </a:ext>
                  </a:extLst>
                </p14:cNvPr>
                <p14:cNvContentPartPr/>
                <p14:nvPr/>
              </p14:nvContentPartPr>
              <p14:xfrm>
                <a:off x="7754338" y="235999"/>
                <a:ext cx="266400" cy="97920"/>
              </p14:xfrm>
            </p:contentPart>
          </mc:Choice>
          <mc:Fallback xmlns="">
            <p:pic>
              <p:nvPicPr>
                <p:cNvPr id="46" name="Entrada de lápiz 45">
                  <a:extLst>
                    <a:ext uri="{FF2B5EF4-FFF2-40B4-BE49-F238E27FC236}">
                      <a16:creationId xmlns:a16="http://schemas.microsoft.com/office/drawing/2014/main" id="{EE43246D-74F7-4926-AC65-7C1AA1D52E2F}"/>
                    </a:ext>
                  </a:extLst>
                </p:cNvPr>
                <p:cNvPicPr/>
                <p:nvPr/>
              </p:nvPicPr>
              <p:blipFill>
                <a:blip r:embed="rId55"/>
                <a:stretch>
                  <a:fillRect/>
                </a:stretch>
              </p:blipFill>
              <p:spPr>
                <a:xfrm>
                  <a:off x="7745698" y="227359"/>
                  <a:ext cx="284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Entrada de lápiz 46">
                  <a:extLst>
                    <a:ext uri="{FF2B5EF4-FFF2-40B4-BE49-F238E27FC236}">
                      <a16:creationId xmlns:a16="http://schemas.microsoft.com/office/drawing/2014/main" id="{B6175D49-D594-49B3-B2F7-9A3761740F02}"/>
                    </a:ext>
                  </a:extLst>
                </p14:cNvPr>
                <p14:cNvContentPartPr/>
                <p14:nvPr/>
              </p14:nvContentPartPr>
              <p14:xfrm>
                <a:off x="8124418" y="159679"/>
                <a:ext cx="183600" cy="162000"/>
              </p14:xfrm>
            </p:contentPart>
          </mc:Choice>
          <mc:Fallback xmlns="">
            <p:pic>
              <p:nvPicPr>
                <p:cNvPr id="47" name="Entrada de lápiz 46">
                  <a:extLst>
                    <a:ext uri="{FF2B5EF4-FFF2-40B4-BE49-F238E27FC236}">
                      <a16:creationId xmlns:a16="http://schemas.microsoft.com/office/drawing/2014/main" id="{B6175D49-D594-49B3-B2F7-9A3761740F02}"/>
                    </a:ext>
                  </a:extLst>
                </p:cNvPr>
                <p:cNvPicPr/>
                <p:nvPr/>
              </p:nvPicPr>
              <p:blipFill>
                <a:blip r:embed="rId57"/>
                <a:stretch>
                  <a:fillRect/>
                </a:stretch>
              </p:blipFill>
              <p:spPr>
                <a:xfrm>
                  <a:off x="8115418" y="150679"/>
                  <a:ext cx="2012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Entrada de lápiz 47">
                  <a:extLst>
                    <a:ext uri="{FF2B5EF4-FFF2-40B4-BE49-F238E27FC236}">
                      <a16:creationId xmlns:a16="http://schemas.microsoft.com/office/drawing/2014/main" id="{93072AAD-4628-4988-B9BF-99ED4C54E84A}"/>
                    </a:ext>
                  </a:extLst>
                </p14:cNvPr>
                <p14:cNvContentPartPr/>
                <p14:nvPr/>
              </p14:nvContentPartPr>
              <p14:xfrm>
                <a:off x="7458418" y="463519"/>
                <a:ext cx="946080" cy="25200"/>
              </p14:xfrm>
            </p:contentPart>
          </mc:Choice>
          <mc:Fallback xmlns="">
            <p:pic>
              <p:nvPicPr>
                <p:cNvPr id="48" name="Entrada de lápiz 47">
                  <a:extLst>
                    <a:ext uri="{FF2B5EF4-FFF2-40B4-BE49-F238E27FC236}">
                      <a16:creationId xmlns:a16="http://schemas.microsoft.com/office/drawing/2014/main" id="{93072AAD-4628-4988-B9BF-99ED4C54E84A}"/>
                    </a:ext>
                  </a:extLst>
                </p:cNvPr>
                <p:cNvPicPr/>
                <p:nvPr/>
              </p:nvPicPr>
              <p:blipFill>
                <a:blip r:embed="rId59"/>
                <a:stretch>
                  <a:fillRect/>
                </a:stretch>
              </p:blipFill>
              <p:spPr>
                <a:xfrm>
                  <a:off x="7449778" y="454519"/>
                  <a:ext cx="963720" cy="42840"/>
                </a:xfrm>
                <a:prstGeom prst="rect">
                  <a:avLst/>
                </a:prstGeom>
              </p:spPr>
            </p:pic>
          </mc:Fallback>
        </mc:AlternateContent>
      </p:grpSp>
      <p:grpSp>
        <p:nvGrpSpPr>
          <p:cNvPr id="51" name="Grupo 50">
            <a:extLst>
              <a:ext uri="{FF2B5EF4-FFF2-40B4-BE49-F238E27FC236}">
                <a16:creationId xmlns:a16="http://schemas.microsoft.com/office/drawing/2014/main" id="{D2DE78EA-BA66-4348-8E4C-341262733AD6}"/>
              </a:ext>
            </a:extLst>
          </p:cNvPr>
          <p:cNvGrpSpPr/>
          <p:nvPr/>
        </p:nvGrpSpPr>
        <p:grpSpPr>
          <a:xfrm>
            <a:off x="7845058" y="607519"/>
            <a:ext cx="259920" cy="331200"/>
            <a:chOff x="7845058" y="607519"/>
            <a:chExt cx="259920" cy="331200"/>
          </a:xfrm>
        </p:grpSpPr>
        <mc:AlternateContent xmlns:mc="http://schemas.openxmlformats.org/markup-compatibility/2006" xmlns:p14="http://schemas.microsoft.com/office/powerpoint/2010/main">
          <mc:Choice Requires="p14">
            <p:contentPart p14:bwMode="auto" r:id="rId60">
              <p14:nvContentPartPr>
                <p14:cNvPr id="49" name="Entrada de lápiz 48">
                  <a:extLst>
                    <a:ext uri="{FF2B5EF4-FFF2-40B4-BE49-F238E27FC236}">
                      <a16:creationId xmlns:a16="http://schemas.microsoft.com/office/drawing/2014/main" id="{6856B776-D9C8-44A9-BB73-4D3E8B9C30D3}"/>
                    </a:ext>
                  </a:extLst>
                </p14:cNvPr>
                <p14:cNvContentPartPr/>
                <p14:nvPr/>
              </p14:nvContentPartPr>
              <p14:xfrm>
                <a:off x="7875298" y="659359"/>
                <a:ext cx="19800" cy="279360"/>
              </p14:xfrm>
            </p:contentPart>
          </mc:Choice>
          <mc:Fallback xmlns="">
            <p:pic>
              <p:nvPicPr>
                <p:cNvPr id="49" name="Entrada de lápiz 48">
                  <a:extLst>
                    <a:ext uri="{FF2B5EF4-FFF2-40B4-BE49-F238E27FC236}">
                      <a16:creationId xmlns:a16="http://schemas.microsoft.com/office/drawing/2014/main" id="{6856B776-D9C8-44A9-BB73-4D3E8B9C30D3}"/>
                    </a:ext>
                  </a:extLst>
                </p:cNvPr>
                <p:cNvPicPr/>
                <p:nvPr/>
              </p:nvPicPr>
              <p:blipFill>
                <a:blip r:embed="rId61"/>
                <a:stretch>
                  <a:fillRect/>
                </a:stretch>
              </p:blipFill>
              <p:spPr>
                <a:xfrm>
                  <a:off x="7866658" y="650719"/>
                  <a:ext cx="37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Entrada de lápiz 49">
                  <a:extLst>
                    <a:ext uri="{FF2B5EF4-FFF2-40B4-BE49-F238E27FC236}">
                      <a16:creationId xmlns:a16="http://schemas.microsoft.com/office/drawing/2014/main" id="{82C89CCA-936C-4415-A19D-62605B4C4350}"/>
                    </a:ext>
                  </a:extLst>
                </p14:cNvPr>
                <p14:cNvContentPartPr/>
                <p14:nvPr/>
              </p14:nvContentPartPr>
              <p14:xfrm>
                <a:off x="7845058" y="607519"/>
                <a:ext cx="259920" cy="160200"/>
              </p14:xfrm>
            </p:contentPart>
          </mc:Choice>
          <mc:Fallback xmlns="">
            <p:pic>
              <p:nvPicPr>
                <p:cNvPr id="50" name="Entrada de lápiz 49">
                  <a:extLst>
                    <a:ext uri="{FF2B5EF4-FFF2-40B4-BE49-F238E27FC236}">
                      <a16:creationId xmlns:a16="http://schemas.microsoft.com/office/drawing/2014/main" id="{82C89CCA-936C-4415-A19D-62605B4C4350}"/>
                    </a:ext>
                  </a:extLst>
                </p:cNvPr>
                <p:cNvPicPr/>
                <p:nvPr/>
              </p:nvPicPr>
              <p:blipFill>
                <a:blip r:embed="rId63"/>
                <a:stretch>
                  <a:fillRect/>
                </a:stretch>
              </p:blipFill>
              <p:spPr>
                <a:xfrm>
                  <a:off x="7836058" y="598519"/>
                  <a:ext cx="277560" cy="177840"/>
                </a:xfrm>
                <a:prstGeom prst="rect">
                  <a:avLst/>
                </a:prstGeom>
              </p:spPr>
            </p:pic>
          </mc:Fallback>
        </mc:AlternateContent>
      </p:grpSp>
      <p:grpSp>
        <p:nvGrpSpPr>
          <p:cNvPr id="58" name="Grupo 57">
            <a:extLst>
              <a:ext uri="{FF2B5EF4-FFF2-40B4-BE49-F238E27FC236}">
                <a16:creationId xmlns:a16="http://schemas.microsoft.com/office/drawing/2014/main" id="{CC6EC7D6-F80D-4920-AAB4-9CC97ACC595F}"/>
              </a:ext>
            </a:extLst>
          </p:cNvPr>
          <p:cNvGrpSpPr/>
          <p:nvPr/>
        </p:nvGrpSpPr>
        <p:grpSpPr>
          <a:xfrm>
            <a:off x="580978" y="1564039"/>
            <a:ext cx="450360" cy="378720"/>
            <a:chOff x="580978" y="1564039"/>
            <a:chExt cx="450360" cy="378720"/>
          </a:xfrm>
        </p:grpSpPr>
        <mc:AlternateContent xmlns:mc="http://schemas.openxmlformats.org/markup-compatibility/2006" xmlns:p14="http://schemas.microsoft.com/office/powerpoint/2010/main">
          <mc:Choice Requires="p14">
            <p:contentPart p14:bwMode="auto" r:id="rId64">
              <p14:nvContentPartPr>
                <p14:cNvPr id="53" name="Entrada de lápiz 52">
                  <a:extLst>
                    <a:ext uri="{FF2B5EF4-FFF2-40B4-BE49-F238E27FC236}">
                      <a16:creationId xmlns:a16="http://schemas.microsoft.com/office/drawing/2014/main" id="{CFC87D09-8429-4BEA-A7B5-21235325C120}"/>
                    </a:ext>
                  </a:extLst>
                </p14:cNvPr>
                <p14:cNvContentPartPr/>
                <p14:nvPr/>
              </p14:nvContentPartPr>
              <p14:xfrm>
                <a:off x="580978" y="1564039"/>
                <a:ext cx="184680" cy="283680"/>
              </p14:xfrm>
            </p:contentPart>
          </mc:Choice>
          <mc:Fallback xmlns="">
            <p:pic>
              <p:nvPicPr>
                <p:cNvPr id="53" name="Entrada de lápiz 52">
                  <a:extLst>
                    <a:ext uri="{FF2B5EF4-FFF2-40B4-BE49-F238E27FC236}">
                      <a16:creationId xmlns:a16="http://schemas.microsoft.com/office/drawing/2014/main" id="{CFC87D09-8429-4BEA-A7B5-21235325C120}"/>
                    </a:ext>
                  </a:extLst>
                </p:cNvPr>
                <p:cNvPicPr/>
                <p:nvPr/>
              </p:nvPicPr>
              <p:blipFill>
                <a:blip r:embed="rId65"/>
                <a:stretch>
                  <a:fillRect/>
                </a:stretch>
              </p:blipFill>
              <p:spPr>
                <a:xfrm>
                  <a:off x="571978" y="1555039"/>
                  <a:ext cx="2023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Entrada de lápiz 53">
                  <a:extLst>
                    <a:ext uri="{FF2B5EF4-FFF2-40B4-BE49-F238E27FC236}">
                      <a16:creationId xmlns:a16="http://schemas.microsoft.com/office/drawing/2014/main" id="{F830D1EA-14F3-4B63-90E6-4FFFD10503F4}"/>
                    </a:ext>
                  </a:extLst>
                </p14:cNvPr>
                <p14:cNvContentPartPr/>
                <p14:nvPr/>
              </p14:nvContentPartPr>
              <p14:xfrm>
                <a:off x="811378" y="1744039"/>
                <a:ext cx="219960" cy="198720"/>
              </p14:xfrm>
            </p:contentPart>
          </mc:Choice>
          <mc:Fallback xmlns="">
            <p:pic>
              <p:nvPicPr>
                <p:cNvPr id="54" name="Entrada de lápiz 53">
                  <a:extLst>
                    <a:ext uri="{FF2B5EF4-FFF2-40B4-BE49-F238E27FC236}">
                      <a16:creationId xmlns:a16="http://schemas.microsoft.com/office/drawing/2014/main" id="{F830D1EA-14F3-4B63-90E6-4FFFD10503F4}"/>
                    </a:ext>
                  </a:extLst>
                </p:cNvPr>
                <p:cNvPicPr/>
                <p:nvPr/>
              </p:nvPicPr>
              <p:blipFill>
                <a:blip r:embed="rId67"/>
                <a:stretch>
                  <a:fillRect/>
                </a:stretch>
              </p:blipFill>
              <p:spPr>
                <a:xfrm>
                  <a:off x="802378" y="1735399"/>
                  <a:ext cx="237600" cy="216360"/>
                </a:xfrm>
                <a:prstGeom prst="rect">
                  <a:avLst/>
                </a:prstGeom>
              </p:spPr>
            </p:pic>
          </mc:Fallback>
        </mc:AlternateContent>
      </p:grpSp>
      <p:grpSp>
        <p:nvGrpSpPr>
          <p:cNvPr id="57" name="Grupo 56">
            <a:extLst>
              <a:ext uri="{FF2B5EF4-FFF2-40B4-BE49-F238E27FC236}">
                <a16:creationId xmlns:a16="http://schemas.microsoft.com/office/drawing/2014/main" id="{59695BBE-9699-4B2D-9C94-EFB8910F688A}"/>
              </a:ext>
            </a:extLst>
          </p:cNvPr>
          <p:cNvGrpSpPr/>
          <p:nvPr/>
        </p:nvGrpSpPr>
        <p:grpSpPr>
          <a:xfrm>
            <a:off x="1285138" y="1717399"/>
            <a:ext cx="209160" cy="73080"/>
            <a:chOff x="1285138" y="1717399"/>
            <a:chExt cx="209160" cy="73080"/>
          </a:xfrm>
        </p:grpSpPr>
        <mc:AlternateContent xmlns:mc="http://schemas.openxmlformats.org/markup-compatibility/2006" xmlns:p14="http://schemas.microsoft.com/office/powerpoint/2010/main">
          <mc:Choice Requires="p14">
            <p:contentPart p14:bwMode="auto" r:id="rId68">
              <p14:nvContentPartPr>
                <p14:cNvPr id="55" name="Entrada de lápiz 54">
                  <a:extLst>
                    <a:ext uri="{FF2B5EF4-FFF2-40B4-BE49-F238E27FC236}">
                      <a16:creationId xmlns:a16="http://schemas.microsoft.com/office/drawing/2014/main" id="{C5A5B408-849D-49F9-9570-675A3141A373}"/>
                    </a:ext>
                  </a:extLst>
                </p14:cNvPr>
                <p14:cNvContentPartPr/>
                <p14:nvPr/>
              </p14:nvContentPartPr>
              <p14:xfrm>
                <a:off x="1285138" y="1717399"/>
                <a:ext cx="146520" cy="10800"/>
              </p14:xfrm>
            </p:contentPart>
          </mc:Choice>
          <mc:Fallback xmlns="">
            <p:pic>
              <p:nvPicPr>
                <p:cNvPr id="55" name="Entrada de lápiz 54">
                  <a:extLst>
                    <a:ext uri="{FF2B5EF4-FFF2-40B4-BE49-F238E27FC236}">
                      <a16:creationId xmlns:a16="http://schemas.microsoft.com/office/drawing/2014/main" id="{C5A5B408-849D-49F9-9570-675A3141A373}"/>
                    </a:ext>
                  </a:extLst>
                </p:cNvPr>
                <p:cNvPicPr/>
                <p:nvPr/>
              </p:nvPicPr>
              <p:blipFill>
                <a:blip r:embed="rId69"/>
                <a:stretch>
                  <a:fillRect/>
                </a:stretch>
              </p:blipFill>
              <p:spPr>
                <a:xfrm>
                  <a:off x="1276498" y="1708759"/>
                  <a:ext cx="164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Entrada de lápiz 55">
                  <a:extLst>
                    <a:ext uri="{FF2B5EF4-FFF2-40B4-BE49-F238E27FC236}">
                      <a16:creationId xmlns:a16="http://schemas.microsoft.com/office/drawing/2014/main" id="{72DA06BC-6A42-4016-BF89-B735F0615142}"/>
                    </a:ext>
                  </a:extLst>
                </p14:cNvPr>
                <p14:cNvContentPartPr/>
                <p14:nvPr/>
              </p14:nvContentPartPr>
              <p14:xfrm>
                <a:off x="1327258" y="1781119"/>
                <a:ext cx="167040" cy="9360"/>
              </p14:xfrm>
            </p:contentPart>
          </mc:Choice>
          <mc:Fallback xmlns="">
            <p:pic>
              <p:nvPicPr>
                <p:cNvPr id="56" name="Entrada de lápiz 55">
                  <a:extLst>
                    <a:ext uri="{FF2B5EF4-FFF2-40B4-BE49-F238E27FC236}">
                      <a16:creationId xmlns:a16="http://schemas.microsoft.com/office/drawing/2014/main" id="{72DA06BC-6A42-4016-BF89-B735F0615142}"/>
                    </a:ext>
                  </a:extLst>
                </p:cNvPr>
                <p:cNvPicPr/>
                <p:nvPr/>
              </p:nvPicPr>
              <p:blipFill>
                <a:blip r:embed="rId71"/>
                <a:stretch>
                  <a:fillRect/>
                </a:stretch>
              </p:blipFill>
              <p:spPr>
                <a:xfrm>
                  <a:off x="1318618" y="1772479"/>
                  <a:ext cx="184680" cy="27000"/>
                </a:xfrm>
                <a:prstGeom prst="rect">
                  <a:avLst/>
                </a:prstGeom>
              </p:spPr>
            </p:pic>
          </mc:Fallback>
        </mc:AlternateContent>
      </p:grpSp>
      <p:grpSp>
        <p:nvGrpSpPr>
          <p:cNvPr id="75" name="Grupo 74">
            <a:extLst>
              <a:ext uri="{FF2B5EF4-FFF2-40B4-BE49-F238E27FC236}">
                <a16:creationId xmlns:a16="http://schemas.microsoft.com/office/drawing/2014/main" id="{94A31D3B-F694-4EAF-9F95-9EFD4967C545}"/>
              </a:ext>
            </a:extLst>
          </p:cNvPr>
          <p:cNvGrpSpPr/>
          <p:nvPr/>
        </p:nvGrpSpPr>
        <p:grpSpPr>
          <a:xfrm>
            <a:off x="1749898" y="1247959"/>
            <a:ext cx="1443960" cy="392040"/>
            <a:chOff x="1749898" y="1247959"/>
            <a:chExt cx="1443960" cy="392040"/>
          </a:xfrm>
        </p:grpSpPr>
        <mc:AlternateContent xmlns:mc="http://schemas.openxmlformats.org/markup-compatibility/2006" xmlns:p14="http://schemas.microsoft.com/office/powerpoint/2010/main">
          <mc:Choice Requires="p14">
            <p:contentPart p14:bwMode="auto" r:id="rId72">
              <p14:nvContentPartPr>
                <p14:cNvPr id="59" name="Entrada de lápiz 58">
                  <a:extLst>
                    <a:ext uri="{FF2B5EF4-FFF2-40B4-BE49-F238E27FC236}">
                      <a16:creationId xmlns:a16="http://schemas.microsoft.com/office/drawing/2014/main" id="{BB969E0B-F327-4D9B-BAFF-4CE947197425}"/>
                    </a:ext>
                  </a:extLst>
                </p14:cNvPr>
                <p14:cNvContentPartPr/>
                <p14:nvPr/>
              </p14:nvContentPartPr>
              <p14:xfrm>
                <a:off x="1749898" y="1323559"/>
                <a:ext cx="211320" cy="288000"/>
              </p14:xfrm>
            </p:contentPart>
          </mc:Choice>
          <mc:Fallback xmlns="">
            <p:pic>
              <p:nvPicPr>
                <p:cNvPr id="59" name="Entrada de lápiz 58">
                  <a:extLst>
                    <a:ext uri="{FF2B5EF4-FFF2-40B4-BE49-F238E27FC236}">
                      <a16:creationId xmlns:a16="http://schemas.microsoft.com/office/drawing/2014/main" id="{BB969E0B-F327-4D9B-BAFF-4CE947197425}"/>
                    </a:ext>
                  </a:extLst>
                </p:cNvPr>
                <p:cNvPicPr/>
                <p:nvPr/>
              </p:nvPicPr>
              <p:blipFill>
                <a:blip r:embed="rId73"/>
                <a:stretch>
                  <a:fillRect/>
                </a:stretch>
              </p:blipFill>
              <p:spPr>
                <a:xfrm>
                  <a:off x="1740898" y="1314559"/>
                  <a:ext cx="228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Entrada de lápiz 59">
                  <a:extLst>
                    <a:ext uri="{FF2B5EF4-FFF2-40B4-BE49-F238E27FC236}">
                      <a16:creationId xmlns:a16="http://schemas.microsoft.com/office/drawing/2014/main" id="{1ABE16D8-85B8-4071-AF0D-BAA459D454D8}"/>
                    </a:ext>
                  </a:extLst>
                </p14:cNvPr>
                <p14:cNvContentPartPr/>
                <p14:nvPr/>
              </p14:nvContentPartPr>
              <p14:xfrm>
                <a:off x="1978858" y="1515799"/>
                <a:ext cx="149760" cy="124200"/>
              </p14:xfrm>
            </p:contentPart>
          </mc:Choice>
          <mc:Fallback xmlns="">
            <p:pic>
              <p:nvPicPr>
                <p:cNvPr id="60" name="Entrada de lápiz 59">
                  <a:extLst>
                    <a:ext uri="{FF2B5EF4-FFF2-40B4-BE49-F238E27FC236}">
                      <a16:creationId xmlns:a16="http://schemas.microsoft.com/office/drawing/2014/main" id="{1ABE16D8-85B8-4071-AF0D-BAA459D454D8}"/>
                    </a:ext>
                  </a:extLst>
                </p:cNvPr>
                <p:cNvPicPr/>
                <p:nvPr/>
              </p:nvPicPr>
              <p:blipFill>
                <a:blip r:embed="rId75"/>
                <a:stretch>
                  <a:fillRect/>
                </a:stretch>
              </p:blipFill>
              <p:spPr>
                <a:xfrm>
                  <a:off x="1970218" y="1507159"/>
                  <a:ext cx="167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Entrada de lápiz 60">
                  <a:extLst>
                    <a:ext uri="{FF2B5EF4-FFF2-40B4-BE49-F238E27FC236}">
                      <a16:creationId xmlns:a16="http://schemas.microsoft.com/office/drawing/2014/main" id="{626769F3-C2EC-453E-B0D7-F0BA82B67373}"/>
                    </a:ext>
                  </a:extLst>
                </p14:cNvPr>
                <p14:cNvContentPartPr/>
                <p14:nvPr/>
              </p14:nvContentPartPr>
              <p14:xfrm>
                <a:off x="2167498" y="1533079"/>
                <a:ext cx="128160" cy="95040"/>
              </p14:xfrm>
            </p:contentPart>
          </mc:Choice>
          <mc:Fallback xmlns="">
            <p:pic>
              <p:nvPicPr>
                <p:cNvPr id="61" name="Entrada de lápiz 60">
                  <a:extLst>
                    <a:ext uri="{FF2B5EF4-FFF2-40B4-BE49-F238E27FC236}">
                      <a16:creationId xmlns:a16="http://schemas.microsoft.com/office/drawing/2014/main" id="{626769F3-C2EC-453E-B0D7-F0BA82B67373}"/>
                    </a:ext>
                  </a:extLst>
                </p:cNvPr>
                <p:cNvPicPr/>
                <p:nvPr/>
              </p:nvPicPr>
              <p:blipFill>
                <a:blip r:embed="rId77"/>
                <a:stretch>
                  <a:fillRect/>
                </a:stretch>
              </p:blipFill>
              <p:spPr>
                <a:xfrm>
                  <a:off x="2158858" y="1524439"/>
                  <a:ext cx="145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Entrada de lápiz 61">
                  <a:extLst>
                    <a:ext uri="{FF2B5EF4-FFF2-40B4-BE49-F238E27FC236}">
                      <a16:creationId xmlns:a16="http://schemas.microsoft.com/office/drawing/2014/main" id="{2F74BC5E-9D05-4637-81C9-51A9B71AAA33}"/>
                    </a:ext>
                  </a:extLst>
                </p14:cNvPr>
                <p14:cNvContentPartPr/>
                <p14:nvPr/>
              </p14:nvContentPartPr>
              <p14:xfrm>
                <a:off x="2408698" y="1569799"/>
                <a:ext cx="102600" cy="3960"/>
              </p14:xfrm>
            </p:contentPart>
          </mc:Choice>
          <mc:Fallback xmlns="">
            <p:pic>
              <p:nvPicPr>
                <p:cNvPr id="62" name="Entrada de lápiz 61">
                  <a:extLst>
                    <a:ext uri="{FF2B5EF4-FFF2-40B4-BE49-F238E27FC236}">
                      <a16:creationId xmlns:a16="http://schemas.microsoft.com/office/drawing/2014/main" id="{2F74BC5E-9D05-4637-81C9-51A9B71AAA33}"/>
                    </a:ext>
                  </a:extLst>
                </p:cNvPr>
                <p:cNvPicPr/>
                <p:nvPr/>
              </p:nvPicPr>
              <p:blipFill>
                <a:blip r:embed="rId79"/>
                <a:stretch>
                  <a:fillRect/>
                </a:stretch>
              </p:blipFill>
              <p:spPr>
                <a:xfrm>
                  <a:off x="2400058" y="1561159"/>
                  <a:ext cx="1202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Entrada de lápiz 62">
                  <a:extLst>
                    <a:ext uri="{FF2B5EF4-FFF2-40B4-BE49-F238E27FC236}">
                      <a16:creationId xmlns:a16="http://schemas.microsoft.com/office/drawing/2014/main" id="{B06CCE30-6768-4FE6-A272-1B6105BBF6CE}"/>
                    </a:ext>
                  </a:extLst>
                </p14:cNvPr>
                <p14:cNvContentPartPr/>
                <p14:nvPr/>
              </p14:nvContentPartPr>
              <p14:xfrm>
                <a:off x="2605978" y="1247959"/>
                <a:ext cx="202680" cy="357480"/>
              </p14:xfrm>
            </p:contentPart>
          </mc:Choice>
          <mc:Fallback xmlns="">
            <p:pic>
              <p:nvPicPr>
                <p:cNvPr id="63" name="Entrada de lápiz 62">
                  <a:extLst>
                    <a:ext uri="{FF2B5EF4-FFF2-40B4-BE49-F238E27FC236}">
                      <a16:creationId xmlns:a16="http://schemas.microsoft.com/office/drawing/2014/main" id="{B06CCE30-6768-4FE6-A272-1B6105BBF6CE}"/>
                    </a:ext>
                  </a:extLst>
                </p:cNvPr>
                <p:cNvPicPr/>
                <p:nvPr/>
              </p:nvPicPr>
              <p:blipFill>
                <a:blip r:embed="rId81"/>
                <a:stretch>
                  <a:fillRect/>
                </a:stretch>
              </p:blipFill>
              <p:spPr>
                <a:xfrm>
                  <a:off x="2596978" y="1239319"/>
                  <a:ext cx="2203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Entrada de lápiz 63">
                  <a:extLst>
                    <a:ext uri="{FF2B5EF4-FFF2-40B4-BE49-F238E27FC236}">
                      <a16:creationId xmlns:a16="http://schemas.microsoft.com/office/drawing/2014/main" id="{009EB499-3928-4A93-91B4-60C7FA9D6A96}"/>
                    </a:ext>
                  </a:extLst>
                </p14:cNvPr>
                <p14:cNvContentPartPr/>
                <p14:nvPr/>
              </p14:nvContentPartPr>
              <p14:xfrm>
                <a:off x="2895418" y="1445959"/>
                <a:ext cx="166680" cy="167400"/>
              </p14:xfrm>
            </p:contentPart>
          </mc:Choice>
          <mc:Fallback xmlns="">
            <p:pic>
              <p:nvPicPr>
                <p:cNvPr id="64" name="Entrada de lápiz 63">
                  <a:extLst>
                    <a:ext uri="{FF2B5EF4-FFF2-40B4-BE49-F238E27FC236}">
                      <a16:creationId xmlns:a16="http://schemas.microsoft.com/office/drawing/2014/main" id="{009EB499-3928-4A93-91B4-60C7FA9D6A96}"/>
                    </a:ext>
                  </a:extLst>
                </p:cNvPr>
                <p:cNvPicPr/>
                <p:nvPr/>
              </p:nvPicPr>
              <p:blipFill>
                <a:blip r:embed="rId83"/>
                <a:stretch>
                  <a:fillRect/>
                </a:stretch>
              </p:blipFill>
              <p:spPr>
                <a:xfrm>
                  <a:off x="2886418" y="1436959"/>
                  <a:ext cx="184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Entrada de lápiz 64">
                  <a:extLst>
                    <a:ext uri="{FF2B5EF4-FFF2-40B4-BE49-F238E27FC236}">
                      <a16:creationId xmlns:a16="http://schemas.microsoft.com/office/drawing/2014/main" id="{2FBBC4BC-675B-4D74-B78E-B73CF3339D73}"/>
                    </a:ext>
                  </a:extLst>
                </p14:cNvPr>
                <p14:cNvContentPartPr/>
                <p14:nvPr/>
              </p14:nvContentPartPr>
              <p14:xfrm>
                <a:off x="3078298" y="1511119"/>
                <a:ext cx="115560" cy="121680"/>
              </p14:xfrm>
            </p:contentPart>
          </mc:Choice>
          <mc:Fallback xmlns="">
            <p:pic>
              <p:nvPicPr>
                <p:cNvPr id="65" name="Entrada de lápiz 64">
                  <a:extLst>
                    <a:ext uri="{FF2B5EF4-FFF2-40B4-BE49-F238E27FC236}">
                      <a16:creationId xmlns:a16="http://schemas.microsoft.com/office/drawing/2014/main" id="{2FBBC4BC-675B-4D74-B78E-B73CF3339D73}"/>
                    </a:ext>
                  </a:extLst>
                </p:cNvPr>
                <p:cNvPicPr/>
                <p:nvPr/>
              </p:nvPicPr>
              <p:blipFill>
                <a:blip r:embed="rId85"/>
                <a:stretch>
                  <a:fillRect/>
                </a:stretch>
              </p:blipFill>
              <p:spPr>
                <a:xfrm>
                  <a:off x="3069298" y="1502479"/>
                  <a:ext cx="133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Entrada de lápiz 65">
                  <a:extLst>
                    <a:ext uri="{FF2B5EF4-FFF2-40B4-BE49-F238E27FC236}">
                      <a16:creationId xmlns:a16="http://schemas.microsoft.com/office/drawing/2014/main" id="{5EDC7150-3A9D-4D98-AF95-916C51049D5C}"/>
                    </a:ext>
                  </a:extLst>
                </p14:cNvPr>
                <p14:cNvContentPartPr/>
                <p14:nvPr/>
              </p14:nvContentPartPr>
              <p14:xfrm>
                <a:off x="3095218" y="1572679"/>
                <a:ext cx="55080" cy="8280"/>
              </p14:xfrm>
            </p:contentPart>
          </mc:Choice>
          <mc:Fallback xmlns="">
            <p:pic>
              <p:nvPicPr>
                <p:cNvPr id="66" name="Entrada de lápiz 65">
                  <a:extLst>
                    <a:ext uri="{FF2B5EF4-FFF2-40B4-BE49-F238E27FC236}">
                      <a16:creationId xmlns:a16="http://schemas.microsoft.com/office/drawing/2014/main" id="{5EDC7150-3A9D-4D98-AF95-916C51049D5C}"/>
                    </a:ext>
                  </a:extLst>
                </p:cNvPr>
                <p:cNvPicPr/>
                <p:nvPr/>
              </p:nvPicPr>
              <p:blipFill>
                <a:blip r:embed="rId87"/>
                <a:stretch>
                  <a:fillRect/>
                </a:stretch>
              </p:blipFill>
              <p:spPr>
                <a:xfrm>
                  <a:off x="3086578" y="1563679"/>
                  <a:ext cx="72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Entrada de lápiz 66">
                  <a:extLst>
                    <a:ext uri="{FF2B5EF4-FFF2-40B4-BE49-F238E27FC236}">
                      <a16:creationId xmlns:a16="http://schemas.microsoft.com/office/drawing/2014/main" id="{843A92B2-2274-49E0-91B2-97E97C36A021}"/>
                    </a:ext>
                  </a:extLst>
                </p14:cNvPr>
                <p14:cNvContentPartPr/>
                <p14:nvPr/>
              </p14:nvContentPartPr>
              <p14:xfrm>
                <a:off x="3083338" y="1496719"/>
                <a:ext cx="107280" cy="40680"/>
              </p14:xfrm>
            </p:contentPart>
          </mc:Choice>
          <mc:Fallback xmlns="">
            <p:pic>
              <p:nvPicPr>
                <p:cNvPr id="67" name="Entrada de lápiz 66">
                  <a:extLst>
                    <a:ext uri="{FF2B5EF4-FFF2-40B4-BE49-F238E27FC236}">
                      <a16:creationId xmlns:a16="http://schemas.microsoft.com/office/drawing/2014/main" id="{843A92B2-2274-49E0-91B2-97E97C36A021}"/>
                    </a:ext>
                  </a:extLst>
                </p:cNvPr>
                <p:cNvPicPr/>
                <p:nvPr/>
              </p:nvPicPr>
              <p:blipFill>
                <a:blip r:embed="rId89"/>
                <a:stretch>
                  <a:fillRect/>
                </a:stretch>
              </p:blipFill>
              <p:spPr>
                <a:xfrm>
                  <a:off x="3074698" y="1488079"/>
                  <a:ext cx="124920" cy="58320"/>
                </a:xfrm>
                <a:prstGeom prst="rect">
                  <a:avLst/>
                </a:prstGeom>
              </p:spPr>
            </p:pic>
          </mc:Fallback>
        </mc:AlternateContent>
      </p:grpSp>
      <p:grpSp>
        <p:nvGrpSpPr>
          <p:cNvPr id="74" name="Grupo 73">
            <a:extLst>
              <a:ext uri="{FF2B5EF4-FFF2-40B4-BE49-F238E27FC236}">
                <a16:creationId xmlns:a16="http://schemas.microsoft.com/office/drawing/2014/main" id="{C42EEF78-70C0-417E-9CBC-B95542A31C0B}"/>
              </a:ext>
            </a:extLst>
          </p:cNvPr>
          <p:cNvGrpSpPr/>
          <p:nvPr/>
        </p:nvGrpSpPr>
        <p:grpSpPr>
          <a:xfrm>
            <a:off x="2461978" y="1994599"/>
            <a:ext cx="492120" cy="253440"/>
            <a:chOff x="2461978" y="1994599"/>
            <a:chExt cx="492120" cy="253440"/>
          </a:xfrm>
        </p:grpSpPr>
        <mc:AlternateContent xmlns:mc="http://schemas.openxmlformats.org/markup-compatibility/2006" xmlns:p14="http://schemas.microsoft.com/office/powerpoint/2010/main">
          <mc:Choice Requires="p14">
            <p:contentPart p14:bwMode="auto" r:id="rId90">
              <p14:nvContentPartPr>
                <p14:cNvPr id="69" name="Entrada de lápiz 68">
                  <a:extLst>
                    <a:ext uri="{FF2B5EF4-FFF2-40B4-BE49-F238E27FC236}">
                      <a16:creationId xmlns:a16="http://schemas.microsoft.com/office/drawing/2014/main" id="{DF12F996-0849-4252-A7A2-56A44709AA6A}"/>
                    </a:ext>
                  </a:extLst>
                </p14:cNvPr>
                <p14:cNvContentPartPr/>
                <p14:nvPr/>
              </p14:nvContentPartPr>
              <p14:xfrm>
                <a:off x="2461978" y="1994599"/>
                <a:ext cx="253800" cy="189360"/>
              </p14:xfrm>
            </p:contentPart>
          </mc:Choice>
          <mc:Fallback xmlns="">
            <p:pic>
              <p:nvPicPr>
                <p:cNvPr id="69" name="Entrada de lápiz 68">
                  <a:extLst>
                    <a:ext uri="{FF2B5EF4-FFF2-40B4-BE49-F238E27FC236}">
                      <a16:creationId xmlns:a16="http://schemas.microsoft.com/office/drawing/2014/main" id="{DF12F996-0849-4252-A7A2-56A44709AA6A}"/>
                    </a:ext>
                  </a:extLst>
                </p:cNvPr>
                <p:cNvPicPr/>
                <p:nvPr/>
              </p:nvPicPr>
              <p:blipFill>
                <a:blip r:embed="rId91"/>
                <a:stretch>
                  <a:fillRect/>
                </a:stretch>
              </p:blipFill>
              <p:spPr>
                <a:xfrm>
                  <a:off x="2452978" y="1985959"/>
                  <a:ext cx="271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Entrada de lápiz 69">
                  <a:extLst>
                    <a:ext uri="{FF2B5EF4-FFF2-40B4-BE49-F238E27FC236}">
                      <a16:creationId xmlns:a16="http://schemas.microsoft.com/office/drawing/2014/main" id="{B51AB3CF-8F30-46C2-AA88-67B6B979BD7D}"/>
                    </a:ext>
                  </a:extLst>
                </p14:cNvPr>
                <p14:cNvContentPartPr/>
                <p14:nvPr/>
              </p14:nvContentPartPr>
              <p14:xfrm>
                <a:off x="2711458" y="2092159"/>
                <a:ext cx="242640" cy="155880"/>
              </p14:xfrm>
            </p:contentPart>
          </mc:Choice>
          <mc:Fallback xmlns="">
            <p:pic>
              <p:nvPicPr>
                <p:cNvPr id="70" name="Entrada de lápiz 69">
                  <a:extLst>
                    <a:ext uri="{FF2B5EF4-FFF2-40B4-BE49-F238E27FC236}">
                      <a16:creationId xmlns:a16="http://schemas.microsoft.com/office/drawing/2014/main" id="{B51AB3CF-8F30-46C2-AA88-67B6B979BD7D}"/>
                    </a:ext>
                  </a:extLst>
                </p:cNvPr>
                <p:cNvPicPr/>
                <p:nvPr/>
              </p:nvPicPr>
              <p:blipFill>
                <a:blip r:embed="rId93"/>
                <a:stretch>
                  <a:fillRect/>
                </a:stretch>
              </p:blipFill>
              <p:spPr>
                <a:xfrm>
                  <a:off x="2702458" y="2083519"/>
                  <a:ext cx="260280" cy="173520"/>
                </a:xfrm>
                <a:prstGeom prst="rect">
                  <a:avLst/>
                </a:prstGeom>
              </p:spPr>
            </p:pic>
          </mc:Fallback>
        </mc:AlternateContent>
      </p:grpSp>
      <p:grpSp>
        <p:nvGrpSpPr>
          <p:cNvPr id="73" name="Grupo 72">
            <a:extLst>
              <a:ext uri="{FF2B5EF4-FFF2-40B4-BE49-F238E27FC236}">
                <a16:creationId xmlns:a16="http://schemas.microsoft.com/office/drawing/2014/main" id="{902F2EEB-6459-41D8-82C0-20162B767018}"/>
              </a:ext>
            </a:extLst>
          </p:cNvPr>
          <p:cNvGrpSpPr/>
          <p:nvPr/>
        </p:nvGrpSpPr>
        <p:grpSpPr>
          <a:xfrm>
            <a:off x="1851418" y="1746919"/>
            <a:ext cx="1959480" cy="119880"/>
            <a:chOff x="1851418" y="1746919"/>
            <a:chExt cx="1959480" cy="119880"/>
          </a:xfrm>
        </p:grpSpPr>
        <mc:AlternateContent xmlns:mc="http://schemas.openxmlformats.org/markup-compatibility/2006" xmlns:p14="http://schemas.microsoft.com/office/powerpoint/2010/main">
          <mc:Choice Requires="p14">
            <p:contentPart p14:bwMode="auto" r:id="rId94">
              <p14:nvContentPartPr>
                <p14:cNvPr id="68" name="Entrada de lápiz 67">
                  <a:extLst>
                    <a:ext uri="{FF2B5EF4-FFF2-40B4-BE49-F238E27FC236}">
                      <a16:creationId xmlns:a16="http://schemas.microsoft.com/office/drawing/2014/main" id="{0D2CB658-3B92-4413-A737-0B8DE5505915}"/>
                    </a:ext>
                  </a:extLst>
                </p14:cNvPr>
                <p14:cNvContentPartPr/>
                <p14:nvPr/>
              </p14:nvContentPartPr>
              <p14:xfrm>
                <a:off x="1851418" y="1815319"/>
                <a:ext cx="1545480" cy="51480"/>
              </p14:xfrm>
            </p:contentPart>
          </mc:Choice>
          <mc:Fallback xmlns="">
            <p:pic>
              <p:nvPicPr>
                <p:cNvPr id="68" name="Entrada de lápiz 67">
                  <a:extLst>
                    <a:ext uri="{FF2B5EF4-FFF2-40B4-BE49-F238E27FC236}">
                      <a16:creationId xmlns:a16="http://schemas.microsoft.com/office/drawing/2014/main" id="{0D2CB658-3B92-4413-A737-0B8DE5505915}"/>
                    </a:ext>
                  </a:extLst>
                </p:cNvPr>
                <p:cNvPicPr/>
                <p:nvPr/>
              </p:nvPicPr>
              <p:blipFill>
                <a:blip r:embed="rId95"/>
                <a:stretch>
                  <a:fillRect/>
                </a:stretch>
              </p:blipFill>
              <p:spPr>
                <a:xfrm>
                  <a:off x="1842778" y="1806679"/>
                  <a:ext cx="1563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Entrada de lápiz 70">
                  <a:extLst>
                    <a:ext uri="{FF2B5EF4-FFF2-40B4-BE49-F238E27FC236}">
                      <a16:creationId xmlns:a16="http://schemas.microsoft.com/office/drawing/2014/main" id="{4A9ED86F-77F3-4483-86FB-AACDAC0F36A1}"/>
                    </a:ext>
                  </a:extLst>
                </p14:cNvPr>
                <p14:cNvContentPartPr/>
                <p14:nvPr/>
              </p14:nvContentPartPr>
              <p14:xfrm>
                <a:off x="3634498" y="1746919"/>
                <a:ext cx="176400" cy="9000"/>
              </p14:xfrm>
            </p:contentPart>
          </mc:Choice>
          <mc:Fallback xmlns="">
            <p:pic>
              <p:nvPicPr>
                <p:cNvPr id="71" name="Entrada de lápiz 70">
                  <a:extLst>
                    <a:ext uri="{FF2B5EF4-FFF2-40B4-BE49-F238E27FC236}">
                      <a16:creationId xmlns:a16="http://schemas.microsoft.com/office/drawing/2014/main" id="{4A9ED86F-77F3-4483-86FB-AACDAC0F36A1}"/>
                    </a:ext>
                  </a:extLst>
                </p:cNvPr>
                <p:cNvPicPr/>
                <p:nvPr/>
              </p:nvPicPr>
              <p:blipFill>
                <a:blip r:embed="rId97"/>
                <a:stretch>
                  <a:fillRect/>
                </a:stretch>
              </p:blipFill>
              <p:spPr>
                <a:xfrm>
                  <a:off x="3625498" y="1737919"/>
                  <a:ext cx="19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Entrada de lápiz 71">
                  <a:extLst>
                    <a:ext uri="{FF2B5EF4-FFF2-40B4-BE49-F238E27FC236}">
                      <a16:creationId xmlns:a16="http://schemas.microsoft.com/office/drawing/2014/main" id="{8D3FF198-5AB8-448A-9D1B-A45309957B3E}"/>
                    </a:ext>
                  </a:extLst>
                </p14:cNvPr>
                <p14:cNvContentPartPr/>
                <p14:nvPr/>
              </p14:nvContentPartPr>
              <p14:xfrm>
                <a:off x="3639538" y="1837639"/>
                <a:ext cx="162360" cy="10080"/>
              </p14:xfrm>
            </p:contentPart>
          </mc:Choice>
          <mc:Fallback xmlns="">
            <p:pic>
              <p:nvPicPr>
                <p:cNvPr id="72" name="Entrada de lápiz 71">
                  <a:extLst>
                    <a:ext uri="{FF2B5EF4-FFF2-40B4-BE49-F238E27FC236}">
                      <a16:creationId xmlns:a16="http://schemas.microsoft.com/office/drawing/2014/main" id="{8D3FF198-5AB8-448A-9D1B-A45309957B3E}"/>
                    </a:ext>
                  </a:extLst>
                </p:cNvPr>
                <p:cNvPicPr/>
                <p:nvPr/>
              </p:nvPicPr>
              <p:blipFill>
                <a:blip r:embed="rId99"/>
                <a:stretch>
                  <a:fillRect/>
                </a:stretch>
              </p:blipFill>
              <p:spPr>
                <a:xfrm>
                  <a:off x="3630538" y="1828999"/>
                  <a:ext cx="180000" cy="27720"/>
                </a:xfrm>
                <a:prstGeom prst="rect">
                  <a:avLst/>
                </a:prstGeom>
              </p:spPr>
            </p:pic>
          </mc:Fallback>
        </mc:AlternateContent>
      </p:grpSp>
      <p:grpSp>
        <p:nvGrpSpPr>
          <p:cNvPr id="86" name="Grupo 85">
            <a:extLst>
              <a:ext uri="{FF2B5EF4-FFF2-40B4-BE49-F238E27FC236}">
                <a16:creationId xmlns:a16="http://schemas.microsoft.com/office/drawing/2014/main" id="{55F69048-3DC0-4F62-87BA-8A9A3E17AFEE}"/>
              </a:ext>
            </a:extLst>
          </p:cNvPr>
          <p:cNvGrpSpPr/>
          <p:nvPr/>
        </p:nvGrpSpPr>
        <p:grpSpPr>
          <a:xfrm>
            <a:off x="4209418" y="1253719"/>
            <a:ext cx="1426680" cy="387720"/>
            <a:chOff x="4209418" y="1253719"/>
            <a:chExt cx="1426680" cy="387720"/>
          </a:xfrm>
        </p:grpSpPr>
        <mc:AlternateContent xmlns:mc="http://schemas.openxmlformats.org/markup-compatibility/2006" xmlns:p14="http://schemas.microsoft.com/office/powerpoint/2010/main">
          <mc:Choice Requires="p14">
            <p:contentPart p14:bwMode="auto" r:id="rId100">
              <p14:nvContentPartPr>
                <p14:cNvPr id="76" name="Entrada de lápiz 75">
                  <a:extLst>
                    <a:ext uri="{FF2B5EF4-FFF2-40B4-BE49-F238E27FC236}">
                      <a16:creationId xmlns:a16="http://schemas.microsoft.com/office/drawing/2014/main" id="{0C80F4AA-3F0E-4CFE-915B-BD97375C2E52}"/>
                    </a:ext>
                  </a:extLst>
                </p14:cNvPr>
                <p14:cNvContentPartPr/>
                <p14:nvPr/>
              </p14:nvContentPartPr>
              <p14:xfrm>
                <a:off x="4209418" y="1319239"/>
                <a:ext cx="182880" cy="264600"/>
              </p14:xfrm>
            </p:contentPart>
          </mc:Choice>
          <mc:Fallback xmlns="">
            <p:pic>
              <p:nvPicPr>
                <p:cNvPr id="76" name="Entrada de lápiz 75">
                  <a:extLst>
                    <a:ext uri="{FF2B5EF4-FFF2-40B4-BE49-F238E27FC236}">
                      <a16:creationId xmlns:a16="http://schemas.microsoft.com/office/drawing/2014/main" id="{0C80F4AA-3F0E-4CFE-915B-BD97375C2E52}"/>
                    </a:ext>
                  </a:extLst>
                </p:cNvPr>
                <p:cNvPicPr/>
                <p:nvPr/>
              </p:nvPicPr>
              <p:blipFill>
                <a:blip r:embed="rId101"/>
                <a:stretch>
                  <a:fillRect/>
                </a:stretch>
              </p:blipFill>
              <p:spPr>
                <a:xfrm>
                  <a:off x="4200778" y="1310239"/>
                  <a:ext cx="200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Entrada de lápiz 76">
                  <a:extLst>
                    <a:ext uri="{FF2B5EF4-FFF2-40B4-BE49-F238E27FC236}">
                      <a16:creationId xmlns:a16="http://schemas.microsoft.com/office/drawing/2014/main" id="{F2BAAB02-A15A-4885-94F9-F8D0B8E342DF}"/>
                    </a:ext>
                  </a:extLst>
                </p14:cNvPr>
                <p14:cNvContentPartPr/>
                <p14:nvPr/>
              </p14:nvContentPartPr>
              <p14:xfrm>
                <a:off x="4407418" y="1564039"/>
                <a:ext cx="158400" cy="77400"/>
              </p14:xfrm>
            </p:contentPart>
          </mc:Choice>
          <mc:Fallback xmlns="">
            <p:pic>
              <p:nvPicPr>
                <p:cNvPr id="77" name="Entrada de lápiz 76">
                  <a:extLst>
                    <a:ext uri="{FF2B5EF4-FFF2-40B4-BE49-F238E27FC236}">
                      <a16:creationId xmlns:a16="http://schemas.microsoft.com/office/drawing/2014/main" id="{F2BAAB02-A15A-4885-94F9-F8D0B8E342DF}"/>
                    </a:ext>
                  </a:extLst>
                </p:cNvPr>
                <p:cNvPicPr/>
                <p:nvPr/>
              </p:nvPicPr>
              <p:blipFill>
                <a:blip r:embed="rId103"/>
                <a:stretch>
                  <a:fillRect/>
                </a:stretch>
              </p:blipFill>
              <p:spPr>
                <a:xfrm>
                  <a:off x="4398778" y="1555399"/>
                  <a:ext cx="176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Entrada de lápiz 77">
                  <a:extLst>
                    <a:ext uri="{FF2B5EF4-FFF2-40B4-BE49-F238E27FC236}">
                      <a16:creationId xmlns:a16="http://schemas.microsoft.com/office/drawing/2014/main" id="{CD948EC6-83E2-4D76-9F62-70DC1FCDDC8D}"/>
                    </a:ext>
                  </a:extLst>
                </p14:cNvPr>
                <p14:cNvContentPartPr/>
                <p14:nvPr/>
              </p14:nvContentPartPr>
              <p14:xfrm>
                <a:off x="4612978" y="1554679"/>
                <a:ext cx="128520" cy="79200"/>
              </p14:xfrm>
            </p:contentPart>
          </mc:Choice>
          <mc:Fallback xmlns="">
            <p:pic>
              <p:nvPicPr>
                <p:cNvPr id="78" name="Entrada de lápiz 77">
                  <a:extLst>
                    <a:ext uri="{FF2B5EF4-FFF2-40B4-BE49-F238E27FC236}">
                      <a16:creationId xmlns:a16="http://schemas.microsoft.com/office/drawing/2014/main" id="{CD948EC6-83E2-4D76-9F62-70DC1FCDDC8D}"/>
                    </a:ext>
                  </a:extLst>
                </p:cNvPr>
                <p:cNvPicPr/>
                <p:nvPr/>
              </p:nvPicPr>
              <p:blipFill>
                <a:blip r:embed="rId105"/>
                <a:stretch>
                  <a:fillRect/>
                </a:stretch>
              </p:blipFill>
              <p:spPr>
                <a:xfrm>
                  <a:off x="4603978" y="1545679"/>
                  <a:ext cx="146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Entrada de lápiz 78">
                  <a:extLst>
                    <a:ext uri="{FF2B5EF4-FFF2-40B4-BE49-F238E27FC236}">
                      <a16:creationId xmlns:a16="http://schemas.microsoft.com/office/drawing/2014/main" id="{6CBE1946-9824-42DF-8AEC-7D8551A77D04}"/>
                    </a:ext>
                  </a:extLst>
                </p14:cNvPr>
                <p14:cNvContentPartPr/>
                <p14:nvPr/>
              </p14:nvContentPartPr>
              <p14:xfrm>
                <a:off x="4928698" y="1571599"/>
                <a:ext cx="106200" cy="15120"/>
              </p14:xfrm>
            </p:contentPart>
          </mc:Choice>
          <mc:Fallback xmlns="">
            <p:pic>
              <p:nvPicPr>
                <p:cNvPr id="79" name="Entrada de lápiz 78">
                  <a:extLst>
                    <a:ext uri="{FF2B5EF4-FFF2-40B4-BE49-F238E27FC236}">
                      <a16:creationId xmlns:a16="http://schemas.microsoft.com/office/drawing/2014/main" id="{6CBE1946-9824-42DF-8AEC-7D8551A77D04}"/>
                    </a:ext>
                  </a:extLst>
                </p:cNvPr>
                <p:cNvPicPr/>
                <p:nvPr/>
              </p:nvPicPr>
              <p:blipFill>
                <a:blip r:embed="rId107"/>
                <a:stretch>
                  <a:fillRect/>
                </a:stretch>
              </p:blipFill>
              <p:spPr>
                <a:xfrm>
                  <a:off x="4919698" y="1562599"/>
                  <a:ext cx="123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Entrada de lápiz 79">
                  <a:extLst>
                    <a:ext uri="{FF2B5EF4-FFF2-40B4-BE49-F238E27FC236}">
                      <a16:creationId xmlns:a16="http://schemas.microsoft.com/office/drawing/2014/main" id="{5D1B92F0-BDFF-4203-AE76-FFF1531DF14A}"/>
                    </a:ext>
                  </a:extLst>
                </p14:cNvPr>
                <p14:cNvContentPartPr/>
                <p14:nvPr/>
              </p14:nvContentPartPr>
              <p14:xfrm>
                <a:off x="5095738" y="1253719"/>
                <a:ext cx="154440" cy="327600"/>
              </p14:xfrm>
            </p:contentPart>
          </mc:Choice>
          <mc:Fallback xmlns="">
            <p:pic>
              <p:nvPicPr>
                <p:cNvPr id="80" name="Entrada de lápiz 79">
                  <a:extLst>
                    <a:ext uri="{FF2B5EF4-FFF2-40B4-BE49-F238E27FC236}">
                      <a16:creationId xmlns:a16="http://schemas.microsoft.com/office/drawing/2014/main" id="{5D1B92F0-BDFF-4203-AE76-FFF1531DF14A}"/>
                    </a:ext>
                  </a:extLst>
                </p:cNvPr>
                <p:cNvPicPr/>
                <p:nvPr/>
              </p:nvPicPr>
              <p:blipFill>
                <a:blip r:embed="rId109"/>
                <a:stretch>
                  <a:fillRect/>
                </a:stretch>
              </p:blipFill>
              <p:spPr>
                <a:xfrm>
                  <a:off x="5086738" y="1245079"/>
                  <a:ext cx="1720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Entrada de lápiz 80">
                  <a:extLst>
                    <a:ext uri="{FF2B5EF4-FFF2-40B4-BE49-F238E27FC236}">
                      <a16:creationId xmlns:a16="http://schemas.microsoft.com/office/drawing/2014/main" id="{63573EBC-47B0-4B9E-9271-870E00BE441C}"/>
                    </a:ext>
                  </a:extLst>
                </p14:cNvPr>
                <p14:cNvContentPartPr/>
                <p14:nvPr/>
              </p14:nvContentPartPr>
              <p14:xfrm>
                <a:off x="5292658" y="1456759"/>
                <a:ext cx="166320" cy="146880"/>
              </p14:xfrm>
            </p:contentPart>
          </mc:Choice>
          <mc:Fallback xmlns="">
            <p:pic>
              <p:nvPicPr>
                <p:cNvPr id="81" name="Entrada de lápiz 80">
                  <a:extLst>
                    <a:ext uri="{FF2B5EF4-FFF2-40B4-BE49-F238E27FC236}">
                      <a16:creationId xmlns:a16="http://schemas.microsoft.com/office/drawing/2014/main" id="{63573EBC-47B0-4B9E-9271-870E00BE441C}"/>
                    </a:ext>
                  </a:extLst>
                </p:cNvPr>
                <p:cNvPicPr/>
                <p:nvPr/>
              </p:nvPicPr>
              <p:blipFill>
                <a:blip r:embed="rId111"/>
                <a:stretch>
                  <a:fillRect/>
                </a:stretch>
              </p:blipFill>
              <p:spPr>
                <a:xfrm>
                  <a:off x="5283658" y="1448119"/>
                  <a:ext cx="1839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Entrada de lápiz 81">
                  <a:extLst>
                    <a:ext uri="{FF2B5EF4-FFF2-40B4-BE49-F238E27FC236}">
                      <a16:creationId xmlns:a16="http://schemas.microsoft.com/office/drawing/2014/main" id="{EDB4FC57-9945-4460-8DB7-DB40DB70F1D9}"/>
                    </a:ext>
                  </a:extLst>
                </p14:cNvPr>
                <p14:cNvContentPartPr/>
                <p14:nvPr/>
              </p14:nvContentPartPr>
              <p14:xfrm>
                <a:off x="5494978" y="1490959"/>
                <a:ext cx="117000" cy="117000"/>
              </p14:xfrm>
            </p:contentPart>
          </mc:Choice>
          <mc:Fallback xmlns="">
            <p:pic>
              <p:nvPicPr>
                <p:cNvPr id="82" name="Entrada de lápiz 81">
                  <a:extLst>
                    <a:ext uri="{FF2B5EF4-FFF2-40B4-BE49-F238E27FC236}">
                      <a16:creationId xmlns:a16="http://schemas.microsoft.com/office/drawing/2014/main" id="{EDB4FC57-9945-4460-8DB7-DB40DB70F1D9}"/>
                    </a:ext>
                  </a:extLst>
                </p:cNvPr>
                <p:cNvPicPr/>
                <p:nvPr/>
              </p:nvPicPr>
              <p:blipFill>
                <a:blip r:embed="rId113"/>
                <a:stretch>
                  <a:fillRect/>
                </a:stretch>
              </p:blipFill>
              <p:spPr>
                <a:xfrm>
                  <a:off x="5485978" y="1482319"/>
                  <a:ext cx="134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Entrada de lápiz 82">
                  <a:extLst>
                    <a:ext uri="{FF2B5EF4-FFF2-40B4-BE49-F238E27FC236}">
                      <a16:creationId xmlns:a16="http://schemas.microsoft.com/office/drawing/2014/main" id="{A78F1E12-7094-4B5F-AF15-9D7BA51AD756}"/>
                    </a:ext>
                  </a:extLst>
                </p14:cNvPr>
                <p14:cNvContentPartPr/>
                <p14:nvPr/>
              </p14:nvContentPartPr>
              <p14:xfrm>
                <a:off x="5527738" y="1557559"/>
                <a:ext cx="44280" cy="7560"/>
              </p14:xfrm>
            </p:contentPart>
          </mc:Choice>
          <mc:Fallback xmlns="">
            <p:pic>
              <p:nvPicPr>
                <p:cNvPr id="83" name="Entrada de lápiz 82">
                  <a:extLst>
                    <a:ext uri="{FF2B5EF4-FFF2-40B4-BE49-F238E27FC236}">
                      <a16:creationId xmlns:a16="http://schemas.microsoft.com/office/drawing/2014/main" id="{A78F1E12-7094-4B5F-AF15-9D7BA51AD756}"/>
                    </a:ext>
                  </a:extLst>
                </p:cNvPr>
                <p:cNvPicPr/>
                <p:nvPr/>
              </p:nvPicPr>
              <p:blipFill>
                <a:blip r:embed="rId115"/>
                <a:stretch>
                  <a:fillRect/>
                </a:stretch>
              </p:blipFill>
              <p:spPr>
                <a:xfrm>
                  <a:off x="5518738" y="1548559"/>
                  <a:ext cx="61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4" name="Entrada de lápiz 83">
                  <a:extLst>
                    <a:ext uri="{FF2B5EF4-FFF2-40B4-BE49-F238E27FC236}">
                      <a16:creationId xmlns:a16="http://schemas.microsoft.com/office/drawing/2014/main" id="{5142B7A1-5DB6-4B1C-8517-E54D1DACF7C4}"/>
                    </a:ext>
                  </a:extLst>
                </p14:cNvPr>
                <p14:cNvContentPartPr/>
                <p14:nvPr/>
              </p14:nvContentPartPr>
              <p14:xfrm>
                <a:off x="5497138" y="1480519"/>
                <a:ext cx="138960" cy="37080"/>
              </p14:xfrm>
            </p:contentPart>
          </mc:Choice>
          <mc:Fallback xmlns="">
            <p:pic>
              <p:nvPicPr>
                <p:cNvPr id="84" name="Entrada de lápiz 83">
                  <a:extLst>
                    <a:ext uri="{FF2B5EF4-FFF2-40B4-BE49-F238E27FC236}">
                      <a16:creationId xmlns:a16="http://schemas.microsoft.com/office/drawing/2014/main" id="{5142B7A1-5DB6-4B1C-8517-E54D1DACF7C4}"/>
                    </a:ext>
                  </a:extLst>
                </p:cNvPr>
                <p:cNvPicPr/>
                <p:nvPr/>
              </p:nvPicPr>
              <p:blipFill>
                <a:blip r:embed="rId117"/>
                <a:stretch>
                  <a:fillRect/>
                </a:stretch>
              </p:blipFill>
              <p:spPr>
                <a:xfrm>
                  <a:off x="5488498" y="1471879"/>
                  <a:ext cx="15660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85" name="Entrada de lápiz 84">
                <a:extLst>
                  <a:ext uri="{FF2B5EF4-FFF2-40B4-BE49-F238E27FC236}">
                    <a16:creationId xmlns:a16="http://schemas.microsoft.com/office/drawing/2014/main" id="{2546FD3D-C9B7-4B2F-B629-D14FEAB36A55}"/>
                  </a:ext>
                </a:extLst>
              </p14:cNvPr>
              <p14:cNvContentPartPr/>
              <p14:nvPr/>
            </p14:nvContentPartPr>
            <p14:xfrm>
              <a:off x="4267738" y="1777879"/>
              <a:ext cx="1630800" cy="60480"/>
            </p14:xfrm>
          </p:contentPart>
        </mc:Choice>
        <mc:Fallback xmlns="">
          <p:pic>
            <p:nvPicPr>
              <p:cNvPr id="85" name="Entrada de lápiz 84">
                <a:extLst>
                  <a:ext uri="{FF2B5EF4-FFF2-40B4-BE49-F238E27FC236}">
                    <a16:creationId xmlns:a16="http://schemas.microsoft.com/office/drawing/2014/main" id="{2546FD3D-C9B7-4B2F-B629-D14FEAB36A55}"/>
                  </a:ext>
                </a:extLst>
              </p:cNvPr>
              <p:cNvPicPr/>
              <p:nvPr/>
            </p:nvPicPr>
            <p:blipFill>
              <a:blip r:embed="rId119"/>
              <a:stretch>
                <a:fillRect/>
              </a:stretch>
            </p:blipFill>
            <p:spPr>
              <a:xfrm>
                <a:off x="4258738" y="1769239"/>
                <a:ext cx="1648440" cy="78120"/>
              </a:xfrm>
              <a:prstGeom prst="rect">
                <a:avLst/>
              </a:prstGeom>
            </p:spPr>
          </p:pic>
        </mc:Fallback>
      </mc:AlternateContent>
      <p:grpSp>
        <p:nvGrpSpPr>
          <p:cNvPr id="89" name="Grupo 88">
            <a:extLst>
              <a:ext uri="{FF2B5EF4-FFF2-40B4-BE49-F238E27FC236}">
                <a16:creationId xmlns:a16="http://schemas.microsoft.com/office/drawing/2014/main" id="{55A310C7-2FF9-4559-9898-B48513F61678}"/>
              </a:ext>
            </a:extLst>
          </p:cNvPr>
          <p:cNvGrpSpPr/>
          <p:nvPr/>
        </p:nvGrpSpPr>
        <p:grpSpPr>
          <a:xfrm>
            <a:off x="4673458" y="1975159"/>
            <a:ext cx="398880" cy="174240"/>
            <a:chOff x="4673458" y="1975159"/>
            <a:chExt cx="398880" cy="174240"/>
          </a:xfrm>
        </p:grpSpPr>
        <mc:AlternateContent xmlns:mc="http://schemas.openxmlformats.org/markup-compatibility/2006" xmlns:p14="http://schemas.microsoft.com/office/powerpoint/2010/main">
          <mc:Choice Requires="p14">
            <p:contentPart p14:bwMode="auto" r:id="rId120">
              <p14:nvContentPartPr>
                <p14:cNvPr id="87" name="Entrada de lápiz 86">
                  <a:extLst>
                    <a:ext uri="{FF2B5EF4-FFF2-40B4-BE49-F238E27FC236}">
                      <a16:creationId xmlns:a16="http://schemas.microsoft.com/office/drawing/2014/main" id="{4232A3BA-F38C-4140-894D-80014B65F347}"/>
                    </a:ext>
                  </a:extLst>
                </p14:cNvPr>
                <p14:cNvContentPartPr/>
                <p14:nvPr/>
              </p14:nvContentPartPr>
              <p14:xfrm>
                <a:off x="4673458" y="1975159"/>
                <a:ext cx="208080" cy="174240"/>
              </p14:xfrm>
            </p:contentPart>
          </mc:Choice>
          <mc:Fallback xmlns="">
            <p:pic>
              <p:nvPicPr>
                <p:cNvPr id="87" name="Entrada de lápiz 86">
                  <a:extLst>
                    <a:ext uri="{FF2B5EF4-FFF2-40B4-BE49-F238E27FC236}">
                      <a16:creationId xmlns:a16="http://schemas.microsoft.com/office/drawing/2014/main" id="{4232A3BA-F38C-4140-894D-80014B65F347}"/>
                    </a:ext>
                  </a:extLst>
                </p:cNvPr>
                <p:cNvPicPr/>
                <p:nvPr/>
              </p:nvPicPr>
              <p:blipFill>
                <a:blip r:embed="rId121"/>
                <a:stretch>
                  <a:fillRect/>
                </a:stretch>
              </p:blipFill>
              <p:spPr>
                <a:xfrm>
                  <a:off x="4664818" y="1966159"/>
                  <a:ext cx="225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8" name="Entrada de lápiz 87">
                  <a:extLst>
                    <a:ext uri="{FF2B5EF4-FFF2-40B4-BE49-F238E27FC236}">
                      <a16:creationId xmlns:a16="http://schemas.microsoft.com/office/drawing/2014/main" id="{752E2127-2216-4DB7-98C0-8D101018B3FD}"/>
                    </a:ext>
                  </a:extLst>
                </p14:cNvPr>
                <p14:cNvContentPartPr/>
                <p14:nvPr/>
              </p14:nvContentPartPr>
              <p14:xfrm>
                <a:off x="4938418" y="2072359"/>
                <a:ext cx="133920" cy="64440"/>
              </p14:xfrm>
            </p:contentPart>
          </mc:Choice>
          <mc:Fallback xmlns="">
            <p:pic>
              <p:nvPicPr>
                <p:cNvPr id="88" name="Entrada de lápiz 87">
                  <a:extLst>
                    <a:ext uri="{FF2B5EF4-FFF2-40B4-BE49-F238E27FC236}">
                      <a16:creationId xmlns:a16="http://schemas.microsoft.com/office/drawing/2014/main" id="{752E2127-2216-4DB7-98C0-8D101018B3FD}"/>
                    </a:ext>
                  </a:extLst>
                </p:cNvPr>
                <p:cNvPicPr/>
                <p:nvPr/>
              </p:nvPicPr>
              <p:blipFill>
                <a:blip r:embed="rId123"/>
                <a:stretch>
                  <a:fillRect/>
                </a:stretch>
              </p:blipFill>
              <p:spPr>
                <a:xfrm>
                  <a:off x="4929778" y="2063719"/>
                  <a:ext cx="151560" cy="8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90" name="Entrada de lápiz 89">
                <a:extLst>
                  <a:ext uri="{FF2B5EF4-FFF2-40B4-BE49-F238E27FC236}">
                    <a16:creationId xmlns:a16="http://schemas.microsoft.com/office/drawing/2014/main" id="{68B2E50B-7058-49C4-8336-F977A932E3CE}"/>
                  </a:ext>
                </a:extLst>
              </p14:cNvPr>
              <p14:cNvContentPartPr/>
              <p14:nvPr/>
            </p14:nvContentPartPr>
            <p14:xfrm>
              <a:off x="4655098" y="2264599"/>
              <a:ext cx="510120" cy="27000"/>
            </p14:xfrm>
          </p:contentPart>
        </mc:Choice>
        <mc:Fallback xmlns="">
          <p:pic>
            <p:nvPicPr>
              <p:cNvPr id="90" name="Entrada de lápiz 89">
                <a:extLst>
                  <a:ext uri="{FF2B5EF4-FFF2-40B4-BE49-F238E27FC236}">
                    <a16:creationId xmlns:a16="http://schemas.microsoft.com/office/drawing/2014/main" id="{68B2E50B-7058-49C4-8336-F977A932E3CE}"/>
                  </a:ext>
                </a:extLst>
              </p:cNvPr>
              <p:cNvPicPr/>
              <p:nvPr/>
            </p:nvPicPr>
            <p:blipFill>
              <a:blip r:embed="rId125"/>
              <a:stretch>
                <a:fillRect/>
              </a:stretch>
            </p:blipFill>
            <p:spPr>
              <a:xfrm>
                <a:off x="4646458" y="2255599"/>
                <a:ext cx="527760" cy="44640"/>
              </a:xfrm>
              <a:prstGeom prst="rect">
                <a:avLst/>
              </a:prstGeom>
            </p:spPr>
          </p:pic>
        </mc:Fallback>
      </mc:AlternateContent>
      <p:grpSp>
        <p:nvGrpSpPr>
          <p:cNvPr id="95" name="Grupo 94">
            <a:extLst>
              <a:ext uri="{FF2B5EF4-FFF2-40B4-BE49-F238E27FC236}">
                <a16:creationId xmlns:a16="http://schemas.microsoft.com/office/drawing/2014/main" id="{E57696B6-3470-4783-B3EE-A107B018ED32}"/>
              </a:ext>
            </a:extLst>
          </p:cNvPr>
          <p:cNvGrpSpPr/>
          <p:nvPr/>
        </p:nvGrpSpPr>
        <p:grpSpPr>
          <a:xfrm>
            <a:off x="4716658" y="2387719"/>
            <a:ext cx="300960" cy="348120"/>
            <a:chOff x="4716658" y="2387719"/>
            <a:chExt cx="300960" cy="348120"/>
          </a:xfrm>
        </p:grpSpPr>
        <mc:AlternateContent xmlns:mc="http://schemas.openxmlformats.org/markup-compatibility/2006" xmlns:p14="http://schemas.microsoft.com/office/powerpoint/2010/main">
          <mc:Choice Requires="p14">
            <p:contentPart p14:bwMode="auto" r:id="rId126">
              <p14:nvContentPartPr>
                <p14:cNvPr id="91" name="Entrada de lápiz 90">
                  <a:extLst>
                    <a:ext uri="{FF2B5EF4-FFF2-40B4-BE49-F238E27FC236}">
                      <a16:creationId xmlns:a16="http://schemas.microsoft.com/office/drawing/2014/main" id="{710DCAE2-AF78-4DD7-82E1-44B964C5FBDD}"/>
                    </a:ext>
                  </a:extLst>
                </p14:cNvPr>
                <p14:cNvContentPartPr/>
                <p14:nvPr/>
              </p14:nvContentPartPr>
              <p14:xfrm>
                <a:off x="4801618" y="2467279"/>
                <a:ext cx="69480" cy="268560"/>
              </p14:xfrm>
            </p:contentPart>
          </mc:Choice>
          <mc:Fallback xmlns="">
            <p:pic>
              <p:nvPicPr>
                <p:cNvPr id="91" name="Entrada de lápiz 90">
                  <a:extLst>
                    <a:ext uri="{FF2B5EF4-FFF2-40B4-BE49-F238E27FC236}">
                      <a16:creationId xmlns:a16="http://schemas.microsoft.com/office/drawing/2014/main" id="{710DCAE2-AF78-4DD7-82E1-44B964C5FBDD}"/>
                    </a:ext>
                  </a:extLst>
                </p:cNvPr>
                <p:cNvPicPr/>
                <p:nvPr/>
              </p:nvPicPr>
              <p:blipFill>
                <a:blip r:embed="rId127"/>
                <a:stretch>
                  <a:fillRect/>
                </a:stretch>
              </p:blipFill>
              <p:spPr>
                <a:xfrm>
                  <a:off x="4792618" y="2458279"/>
                  <a:ext cx="871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Entrada de lápiz 91">
                  <a:extLst>
                    <a:ext uri="{FF2B5EF4-FFF2-40B4-BE49-F238E27FC236}">
                      <a16:creationId xmlns:a16="http://schemas.microsoft.com/office/drawing/2014/main" id="{DD0B1FED-F24C-4CC6-98C4-ACBFC4D0391C}"/>
                    </a:ext>
                  </a:extLst>
                </p14:cNvPr>
                <p14:cNvContentPartPr/>
                <p14:nvPr/>
              </p14:nvContentPartPr>
              <p14:xfrm>
                <a:off x="4716658" y="2387719"/>
                <a:ext cx="300960" cy="186120"/>
              </p14:xfrm>
            </p:contentPart>
          </mc:Choice>
          <mc:Fallback xmlns="">
            <p:pic>
              <p:nvPicPr>
                <p:cNvPr id="92" name="Entrada de lápiz 91">
                  <a:extLst>
                    <a:ext uri="{FF2B5EF4-FFF2-40B4-BE49-F238E27FC236}">
                      <a16:creationId xmlns:a16="http://schemas.microsoft.com/office/drawing/2014/main" id="{DD0B1FED-F24C-4CC6-98C4-ACBFC4D0391C}"/>
                    </a:ext>
                  </a:extLst>
                </p:cNvPr>
                <p:cNvPicPr/>
                <p:nvPr/>
              </p:nvPicPr>
              <p:blipFill>
                <a:blip r:embed="rId129"/>
                <a:stretch>
                  <a:fillRect/>
                </a:stretch>
              </p:blipFill>
              <p:spPr>
                <a:xfrm>
                  <a:off x="4707658" y="2378719"/>
                  <a:ext cx="318600" cy="203760"/>
                </a:xfrm>
                <a:prstGeom prst="rect">
                  <a:avLst/>
                </a:prstGeom>
              </p:spPr>
            </p:pic>
          </mc:Fallback>
        </mc:AlternateContent>
      </p:grpSp>
      <p:grpSp>
        <p:nvGrpSpPr>
          <p:cNvPr id="124" name="Grupo 123">
            <a:extLst>
              <a:ext uri="{FF2B5EF4-FFF2-40B4-BE49-F238E27FC236}">
                <a16:creationId xmlns:a16="http://schemas.microsoft.com/office/drawing/2014/main" id="{3BD61F65-AAB0-4E90-BBA6-345DF9BDC293}"/>
              </a:ext>
            </a:extLst>
          </p:cNvPr>
          <p:cNvGrpSpPr/>
          <p:nvPr/>
        </p:nvGrpSpPr>
        <p:grpSpPr>
          <a:xfrm>
            <a:off x="1270378" y="3077479"/>
            <a:ext cx="632160" cy="367920"/>
            <a:chOff x="1270378" y="3077479"/>
            <a:chExt cx="632160" cy="367920"/>
          </a:xfrm>
        </p:grpSpPr>
        <mc:AlternateContent xmlns:mc="http://schemas.openxmlformats.org/markup-compatibility/2006" xmlns:p14="http://schemas.microsoft.com/office/powerpoint/2010/main">
          <mc:Choice Requires="p14">
            <p:contentPart p14:bwMode="auto" r:id="rId130">
              <p14:nvContentPartPr>
                <p14:cNvPr id="118" name="Entrada de lápiz 117">
                  <a:extLst>
                    <a:ext uri="{FF2B5EF4-FFF2-40B4-BE49-F238E27FC236}">
                      <a16:creationId xmlns:a16="http://schemas.microsoft.com/office/drawing/2014/main" id="{4B794171-BAEF-4D04-A870-D81C8965AD76}"/>
                    </a:ext>
                  </a:extLst>
                </p14:cNvPr>
                <p14:cNvContentPartPr/>
                <p14:nvPr/>
              </p14:nvContentPartPr>
              <p14:xfrm>
                <a:off x="1270378" y="3192679"/>
                <a:ext cx="125280" cy="26640"/>
              </p14:xfrm>
            </p:contentPart>
          </mc:Choice>
          <mc:Fallback xmlns="">
            <p:pic>
              <p:nvPicPr>
                <p:cNvPr id="118" name="Entrada de lápiz 117">
                  <a:extLst>
                    <a:ext uri="{FF2B5EF4-FFF2-40B4-BE49-F238E27FC236}">
                      <a16:creationId xmlns:a16="http://schemas.microsoft.com/office/drawing/2014/main" id="{4B794171-BAEF-4D04-A870-D81C8965AD76}"/>
                    </a:ext>
                  </a:extLst>
                </p:cNvPr>
                <p:cNvPicPr/>
                <p:nvPr/>
              </p:nvPicPr>
              <p:blipFill>
                <a:blip r:embed="rId131"/>
                <a:stretch>
                  <a:fillRect/>
                </a:stretch>
              </p:blipFill>
              <p:spPr>
                <a:xfrm>
                  <a:off x="1261738" y="3184039"/>
                  <a:ext cx="142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9" name="Entrada de lápiz 118">
                  <a:extLst>
                    <a:ext uri="{FF2B5EF4-FFF2-40B4-BE49-F238E27FC236}">
                      <a16:creationId xmlns:a16="http://schemas.microsoft.com/office/drawing/2014/main" id="{F089D9F7-BF0A-49D7-9656-F45DC2E347D9}"/>
                    </a:ext>
                  </a:extLst>
                </p14:cNvPr>
                <p14:cNvContentPartPr/>
                <p14:nvPr/>
              </p14:nvContentPartPr>
              <p14:xfrm>
                <a:off x="1315738" y="3282319"/>
                <a:ext cx="110520" cy="14400"/>
              </p14:xfrm>
            </p:contentPart>
          </mc:Choice>
          <mc:Fallback xmlns="">
            <p:pic>
              <p:nvPicPr>
                <p:cNvPr id="119" name="Entrada de lápiz 118">
                  <a:extLst>
                    <a:ext uri="{FF2B5EF4-FFF2-40B4-BE49-F238E27FC236}">
                      <a16:creationId xmlns:a16="http://schemas.microsoft.com/office/drawing/2014/main" id="{F089D9F7-BF0A-49D7-9656-F45DC2E347D9}"/>
                    </a:ext>
                  </a:extLst>
                </p:cNvPr>
                <p:cNvPicPr/>
                <p:nvPr/>
              </p:nvPicPr>
              <p:blipFill>
                <a:blip r:embed="rId133"/>
                <a:stretch>
                  <a:fillRect/>
                </a:stretch>
              </p:blipFill>
              <p:spPr>
                <a:xfrm>
                  <a:off x="1306738" y="3273679"/>
                  <a:ext cx="128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1" name="Entrada de lápiz 120">
                  <a:extLst>
                    <a:ext uri="{FF2B5EF4-FFF2-40B4-BE49-F238E27FC236}">
                      <a16:creationId xmlns:a16="http://schemas.microsoft.com/office/drawing/2014/main" id="{DFB9C2C8-F58D-41D0-B248-6A33913B7556}"/>
                    </a:ext>
                  </a:extLst>
                </p14:cNvPr>
                <p14:cNvContentPartPr/>
                <p14:nvPr/>
              </p14:nvContentPartPr>
              <p14:xfrm>
                <a:off x="1724698" y="3135439"/>
                <a:ext cx="20160" cy="309960"/>
              </p14:xfrm>
            </p:contentPart>
          </mc:Choice>
          <mc:Fallback xmlns="">
            <p:pic>
              <p:nvPicPr>
                <p:cNvPr id="121" name="Entrada de lápiz 120">
                  <a:extLst>
                    <a:ext uri="{FF2B5EF4-FFF2-40B4-BE49-F238E27FC236}">
                      <a16:creationId xmlns:a16="http://schemas.microsoft.com/office/drawing/2014/main" id="{DFB9C2C8-F58D-41D0-B248-6A33913B7556}"/>
                    </a:ext>
                  </a:extLst>
                </p:cNvPr>
                <p:cNvPicPr/>
                <p:nvPr/>
              </p:nvPicPr>
              <p:blipFill>
                <a:blip r:embed="rId135"/>
                <a:stretch>
                  <a:fillRect/>
                </a:stretch>
              </p:blipFill>
              <p:spPr>
                <a:xfrm>
                  <a:off x="1715698" y="3126439"/>
                  <a:ext cx="3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2" name="Entrada de lápiz 121">
                  <a:extLst>
                    <a:ext uri="{FF2B5EF4-FFF2-40B4-BE49-F238E27FC236}">
                      <a16:creationId xmlns:a16="http://schemas.microsoft.com/office/drawing/2014/main" id="{46714FBB-A1CF-495C-9474-1A2430B23FAA}"/>
                    </a:ext>
                  </a:extLst>
                </p14:cNvPr>
                <p14:cNvContentPartPr/>
                <p14:nvPr/>
              </p14:nvContentPartPr>
              <p14:xfrm>
                <a:off x="1650898" y="3077479"/>
                <a:ext cx="251640" cy="215280"/>
              </p14:xfrm>
            </p:contentPart>
          </mc:Choice>
          <mc:Fallback xmlns="">
            <p:pic>
              <p:nvPicPr>
                <p:cNvPr id="122" name="Entrada de lápiz 121">
                  <a:extLst>
                    <a:ext uri="{FF2B5EF4-FFF2-40B4-BE49-F238E27FC236}">
                      <a16:creationId xmlns:a16="http://schemas.microsoft.com/office/drawing/2014/main" id="{46714FBB-A1CF-495C-9474-1A2430B23FAA}"/>
                    </a:ext>
                  </a:extLst>
                </p:cNvPr>
                <p:cNvPicPr/>
                <p:nvPr/>
              </p:nvPicPr>
              <p:blipFill>
                <a:blip r:embed="rId137"/>
                <a:stretch>
                  <a:fillRect/>
                </a:stretch>
              </p:blipFill>
              <p:spPr>
                <a:xfrm>
                  <a:off x="1642258" y="3068479"/>
                  <a:ext cx="269280" cy="23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23" name="Entrada de lápiz 122">
                <a:extLst>
                  <a:ext uri="{FF2B5EF4-FFF2-40B4-BE49-F238E27FC236}">
                    <a16:creationId xmlns:a16="http://schemas.microsoft.com/office/drawing/2014/main" id="{6A7B803F-E9E8-4BFA-86E9-75425DD956ED}"/>
                  </a:ext>
                </a:extLst>
              </p14:cNvPr>
              <p14:cNvContentPartPr/>
              <p14:nvPr/>
            </p14:nvContentPartPr>
            <p14:xfrm>
              <a:off x="2175418" y="3212479"/>
              <a:ext cx="47520" cy="24120"/>
            </p14:xfrm>
          </p:contentPart>
        </mc:Choice>
        <mc:Fallback xmlns="">
          <p:pic>
            <p:nvPicPr>
              <p:cNvPr id="123" name="Entrada de lápiz 122">
                <a:extLst>
                  <a:ext uri="{FF2B5EF4-FFF2-40B4-BE49-F238E27FC236}">
                    <a16:creationId xmlns:a16="http://schemas.microsoft.com/office/drawing/2014/main" id="{6A7B803F-E9E8-4BFA-86E9-75425DD956ED}"/>
                  </a:ext>
                </a:extLst>
              </p:cNvPr>
              <p:cNvPicPr/>
              <p:nvPr/>
            </p:nvPicPr>
            <p:blipFill>
              <a:blip r:embed="rId139"/>
              <a:stretch>
                <a:fillRect/>
              </a:stretch>
            </p:blipFill>
            <p:spPr>
              <a:xfrm>
                <a:off x="2166418" y="3203479"/>
                <a:ext cx="65160" cy="41760"/>
              </a:xfrm>
              <a:prstGeom prst="rect">
                <a:avLst/>
              </a:prstGeom>
            </p:spPr>
          </p:pic>
        </mc:Fallback>
      </mc:AlternateContent>
      <p:grpSp>
        <p:nvGrpSpPr>
          <p:cNvPr id="131" name="Grupo 130">
            <a:extLst>
              <a:ext uri="{FF2B5EF4-FFF2-40B4-BE49-F238E27FC236}">
                <a16:creationId xmlns:a16="http://schemas.microsoft.com/office/drawing/2014/main" id="{D674D18B-8EE6-4098-B288-842F9A0E7782}"/>
              </a:ext>
            </a:extLst>
          </p:cNvPr>
          <p:cNvGrpSpPr/>
          <p:nvPr/>
        </p:nvGrpSpPr>
        <p:grpSpPr>
          <a:xfrm>
            <a:off x="6085018" y="1369999"/>
            <a:ext cx="2675160" cy="884160"/>
            <a:chOff x="6085018" y="1369999"/>
            <a:chExt cx="2675160" cy="884160"/>
          </a:xfrm>
        </p:grpSpPr>
        <mc:AlternateContent xmlns:mc="http://schemas.openxmlformats.org/markup-compatibility/2006" xmlns:p14="http://schemas.microsoft.com/office/powerpoint/2010/main">
          <mc:Choice Requires="p14">
            <p:contentPart p14:bwMode="auto" r:id="rId140">
              <p14:nvContentPartPr>
                <p14:cNvPr id="93" name="Entrada de lápiz 92">
                  <a:extLst>
                    <a:ext uri="{FF2B5EF4-FFF2-40B4-BE49-F238E27FC236}">
                      <a16:creationId xmlns:a16="http://schemas.microsoft.com/office/drawing/2014/main" id="{94540A72-58F3-470C-9EAC-5B4591615A79}"/>
                    </a:ext>
                  </a:extLst>
                </p14:cNvPr>
                <p14:cNvContentPartPr/>
                <p14:nvPr/>
              </p14:nvContentPartPr>
              <p14:xfrm>
                <a:off x="6085018" y="1706959"/>
                <a:ext cx="156240" cy="7560"/>
              </p14:xfrm>
            </p:contentPart>
          </mc:Choice>
          <mc:Fallback xmlns="">
            <p:pic>
              <p:nvPicPr>
                <p:cNvPr id="93" name="Entrada de lápiz 92">
                  <a:extLst>
                    <a:ext uri="{FF2B5EF4-FFF2-40B4-BE49-F238E27FC236}">
                      <a16:creationId xmlns:a16="http://schemas.microsoft.com/office/drawing/2014/main" id="{94540A72-58F3-470C-9EAC-5B4591615A79}"/>
                    </a:ext>
                  </a:extLst>
                </p:cNvPr>
                <p:cNvPicPr/>
                <p:nvPr/>
              </p:nvPicPr>
              <p:blipFill>
                <a:blip r:embed="rId141"/>
                <a:stretch>
                  <a:fillRect/>
                </a:stretch>
              </p:blipFill>
              <p:spPr>
                <a:xfrm>
                  <a:off x="6076378" y="1698319"/>
                  <a:ext cx="173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4" name="Entrada de lápiz 93">
                  <a:extLst>
                    <a:ext uri="{FF2B5EF4-FFF2-40B4-BE49-F238E27FC236}">
                      <a16:creationId xmlns:a16="http://schemas.microsoft.com/office/drawing/2014/main" id="{8740DB0F-4591-4C37-9F07-548E4FFCD2FE}"/>
                    </a:ext>
                  </a:extLst>
                </p14:cNvPr>
                <p14:cNvContentPartPr/>
                <p14:nvPr/>
              </p14:nvContentPartPr>
              <p14:xfrm>
                <a:off x="6114898" y="1795159"/>
                <a:ext cx="142920" cy="14040"/>
              </p14:xfrm>
            </p:contentPart>
          </mc:Choice>
          <mc:Fallback xmlns="">
            <p:pic>
              <p:nvPicPr>
                <p:cNvPr id="94" name="Entrada de lápiz 93">
                  <a:extLst>
                    <a:ext uri="{FF2B5EF4-FFF2-40B4-BE49-F238E27FC236}">
                      <a16:creationId xmlns:a16="http://schemas.microsoft.com/office/drawing/2014/main" id="{8740DB0F-4591-4C37-9F07-548E4FFCD2FE}"/>
                    </a:ext>
                  </a:extLst>
                </p:cNvPr>
                <p:cNvPicPr/>
                <p:nvPr/>
              </p:nvPicPr>
              <p:blipFill>
                <a:blip r:embed="rId143"/>
                <a:stretch>
                  <a:fillRect/>
                </a:stretch>
              </p:blipFill>
              <p:spPr>
                <a:xfrm>
                  <a:off x="6106258" y="1786519"/>
                  <a:ext cx="160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Entrada de lápiz 95">
                  <a:extLst>
                    <a:ext uri="{FF2B5EF4-FFF2-40B4-BE49-F238E27FC236}">
                      <a16:creationId xmlns:a16="http://schemas.microsoft.com/office/drawing/2014/main" id="{28D95C42-FEC2-4D7B-9E6D-F89CB0F947ED}"/>
                    </a:ext>
                  </a:extLst>
                </p14:cNvPr>
                <p14:cNvContentPartPr/>
                <p14:nvPr/>
              </p14:nvContentPartPr>
              <p14:xfrm>
                <a:off x="6574618" y="1640719"/>
                <a:ext cx="15120" cy="374400"/>
              </p14:xfrm>
            </p:contentPart>
          </mc:Choice>
          <mc:Fallback xmlns="">
            <p:pic>
              <p:nvPicPr>
                <p:cNvPr id="96" name="Entrada de lápiz 95">
                  <a:extLst>
                    <a:ext uri="{FF2B5EF4-FFF2-40B4-BE49-F238E27FC236}">
                      <a16:creationId xmlns:a16="http://schemas.microsoft.com/office/drawing/2014/main" id="{28D95C42-FEC2-4D7B-9E6D-F89CB0F947ED}"/>
                    </a:ext>
                  </a:extLst>
                </p:cNvPr>
                <p:cNvPicPr/>
                <p:nvPr/>
              </p:nvPicPr>
              <p:blipFill>
                <a:blip r:embed="rId145"/>
                <a:stretch>
                  <a:fillRect/>
                </a:stretch>
              </p:blipFill>
              <p:spPr>
                <a:xfrm>
                  <a:off x="6565618" y="1631719"/>
                  <a:ext cx="327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Entrada de lápiz 96">
                  <a:extLst>
                    <a:ext uri="{FF2B5EF4-FFF2-40B4-BE49-F238E27FC236}">
                      <a16:creationId xmlns:a16="http://schemas.microsoft.com/office/drawing/2014/main" id="{8F19A1C2-182D-4B1C-8BF6-C90E9B8EC708}"/>
                    </a:ext>
                  </a:extLst>
                </p14:cNvPr>
                <p14:cNvContentPartPr/>
                <p14:nvPr/>
              </p14:nvContentPartPr>
              <p14:xfrm>
                <a:off x="6493258" y="1601479"/>
                <a:ext cx="270720" cy="207720"/>
              </p14:xfrm>
            </p:contentPart>
          </mc:Choice>
          <mc:Fallback xmlns="">
            <p:pic>
              <p:nvPicPr>
                <p:cNvPr id="97" name="Entrada de lápiz 96">
                  <a:extLst>
                    <a:ext uri="{FF2B5EF4-FFF2-40B4-BE49-F238E27FC236}">
                      <a16:creationId xmlns:a16="http://schemas.microsoft.com/office/drawing/2014/main" id="{8F19A1C2-182D-4B1C-8BF6-C90E9B8EC708}"/>
                    </a:ext>
                  </a:extLst>
                </p:cNvPr>
                <p:cNvPicPr/>
                <p:nvPr/>
              </p:nvPicPr>
              <p:blipFill>
                <a:blip r:embed="rId147"/>
                <a:stretch>
                  <a:fillRect/>
                </a:stretch>
              </p:blipFill>
              <p:spPr>
                <a:xfrm>
                  <a:off x="6484618" y="1592839"/>
                  <a:ext cx="288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Entrada de lápiz 98">
                  <a:extLst>
                    <a:ext uri="{FF2B5EF4-FFF2-40B4-BE49-F238E27FC236}">
                      <a16:creationId xmlns:a16="http://schemas.microsoft.com/office/drawing/2014/main" id="{944AD0F9-8EEC-4139-AECF-AE48BDF45551}"/>
                    </a:ext>
                  </a:extLst>
                </p14:cNvPr>
                <p14:cNvContentPartPr/>
                <p14:nvPr/>
              </p14:nvContentPartPr>
              <p14:xfrm>
                <a:off x="6954778" y="1736839"/>
                <a:ext cx="25920" cy="20880"/>
              </p14:xfrm>
            </p:contentPart>
          </mc:Choice>
          <mc:Fallback xmlns="">
            <p:pic>
              <p:nvPicPr>
                <p:cNvPr id="99" name="Entrada de lápiz 98">
                  <a:extLst>
                    <a:ext uri="{FF2B5EF4-FFF2-40B4-BE49-F238E27FC236}">
                      <a16:creationId xmlns:a16="http://schemas.microsoft.com/office/drawing/2014/main" id="{944AD0F9-8EEC-4139-AECF-AE48BDF45551}"/>
                    </a:ext>
                  </a:extLst>
                </p:cNvPr>
                <p:cNvPicPr/>
                <p:nvPr/>
              </p:nvPicPr>
              <p:blipFill>
                <a:blip r:embed="rId149"/>
                <a:stretch>
                  <a:fillRect/>
                </a:stretch>
              </p:blipFill>
              <p:spPr>
                <a:xfrm>
                  <a:off x="6945778" y="1727839"/>
                  <a:ext cx="43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Entrada de lápiz 99">
                  <a:extLst>
                    <a:ext uri="{FF2B5EF4-FFF2-40B4-BE49-F238E27FC236}">
                      <a16:creationId xmlns:a16="http://schemas.microsoft.com/office/drawing/2014/main" id="{22FA932A-40E0-461D-96B5-07A0F9FDB627}"/>
                    </a:ext>
                  </a:extLst>
                </p14:cNvPr>
                <p14:cNvContentPartPr/>
                <p14:nvPr/>
              </p14:nvContentPartPr>
              <p14:xfrm>
                <a:off x="7094098" y="1416079"/>
                <a:ext cx="257400" cy="248760"/>
              </p14:xfrm>
            </p:contentPart>
          </mc:Choice>
          <mc:Fallback xmlns="">
            <p:pic>
              <p:nvPicPr>
                <p:cNvPr id="100" name="Entrada de lápiz 99">
                  <a:extLst>
                    <a:ext uri="{FF2B5EF4-FFF2-40B4-BE49-F238E27FC236}">
                      <a16:creationId xmlns:a16="http://schemas.microsoft.com/office/drawing/2014/main" id="{22FA932A-40E0-461D-96B5-07A0F9FDB627}"/>
                    </a:ext>
                  </a:extLst>
                </p:cNvPr>
                <p:cNvPicPr/>
                <p:nvPr/>
              </p:nvPicPr>
              <p:blipFill>
                <a:blip r:embed="rId151"/>
                <a:stretch>
                  <a:fillRect/>
                </a:stretch>
              </p:blipFill>
              <p:spPr>
                <a:xfrm>
                  <a:off x="7085098" y="1407439"/>
                  <a:ext cx="275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Entrada de lápiz 100">
                  <a:extLst>
                    <a:ext uri="{FF2B5EF4-FFF2-40B4-BE49-F238E27FC236}">
                      <a16:creationId xmlns:a16="http://schemas.microsoft.com/office/drawing/2014/main" id="{C47D3C53-572F-43B7-AA57-19D161615018}"/>
                    </a:ext>
                  </a:extLst>
                </p14:cNvPr>
                <p14:cNvContentPartPr/>
                <p14:nvPr/>
              </p14:nvContentPartPr>
              <p14:xfrm>
                <a:off x="7366978" y="1552879"/>
                <a:ext cx="192600" cy="112680"/>
              </p14:xfrm>
            </p:contentPart>
          </mc:Choice>
          <mc:Fallback xmlns="">
            <p:pic>
              <p:nvPicPr>
                <p:cNvPr id="101" name="Entrada de lápiz 100">
                  <a:extLst>
                    <a:ext uri="{FF2B5EF4-FFF2-40B4-BE49-F238E27FC236}">
                      <a16:creationId xmlns:a16="http://schemas.microsoft.com/office/drawing/2014/main" id="{C47D3C53-572F-43B7-AA57-19D161615018}"/>
                    </a:ext>
                  </a:extLst>
                </p:cNvPr>
                <p:cNvPicPr/>
                <p:nvPr/>
              </p:nvPicPr>
              <p:blipFill>
                <a:blip r:embed="rId153"/>
                <a:stretch>
                  <a:fillRect/>
                </a:stretch>
              </p:blipFill>
              <p:spPr>
                <a:xfrm>
                  <a:off x="7358338" y="1543879"/>
                  <a:ext cx="210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Entrada de lápiz 101">
                  <a:extLst>
                    <a:ext uri="{FF2B5EF4-FFF2-40B4-BE49-F238E27FC236}">
                      <a16:creationId xmlns:a16="http://schemas.microsoft.com/office/drawing/2014/main" id="{06C12211-68B9-4825-923D-9F2598103F6C}"/>
                    </a:ext>
                  </a:extLst>
                </p14:cNvPr>
                <p14:cNvContentPartPr/>
                <p14:nvPr/>
              </p14:nvContentPartPr>
              <p14:xfrm>
                <a:off x="7545898" y="1579159"/>
                <a:ext cx="111240" cy="115920"/>
              </p14:xfrm>
            </p:contentPart>
          </mc:Choice>
          <mc:Fallback xmlns="">
            <p:pic>
              <p:nvPicPr>
                <p:cNvPr id="102" name="Entrada de lápiz 101">
                  <a:extLst>
                    <a:ext uri="{FF2B5EF4-FFF2-40B4-BE49-F238E27FC236}">
                      <a16:creationId xmlns:a16="http://schemas.microsoft.com/office/drawing/2014/main" id="{06C12211-68B9-4825-923D-9F2598103F6C}"/>
                    </a:ext>
                  </a:extLst>
                </p:cNvPr>
                <p:cNvPicPr/>
                <p:nvPr/>
              </p:nvPicPr>
              <p:blipFill>
                <a:blip r:embed="rId155"/>
                <a:stretch>
                  <a:fillRect/>
                </a:stretch>
              </p:blipFill>
              <p:spPr>
                <a:xfrm>
                  <a:off x="7537258" y="1570159"/>
                  <a:ext cx="128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Entrada de lápiz 102">
                  <a:extLst>
                    <a:ext uri="{FF2B5EF4-FFF2-40B4-BE49-F238E27FC236}">
                      <a16:creationId xmlns:a16="http://schemas.microsoft.com/office/drawing/2014/main" id="{9103DB78-3945-4A12-A37D-C6E4AB8D1BF3}"/>
                    </a:ext>
                  </a:extLst>
                </p14:cNvPr>
                <p14:cNvContentPartPr/>
                <p14:nvPr/>
              </p14:nvContentPartPr>
              <p14:xfrm>
                <a:off x="7744258" y="1655839"/>
                <a:ext cx="135000" cy="8280"/>
              </p14:xfrm>
            </p:contentPart>
          </mc:Choice>
          <mc:Fallback xmlns="">
            <p:pic>
              <p:nvPicPr>
                <p:cNvPr id="103" name="Entrada de lápiz 102">
                  <a:extLst>
                    <a:ext uri="{FF2B5EF4-FFF2-40B4-BE49-F238E27FC236}">
                      <a16:creationId xmlns:a16="http://schemas.microsoft.com/office/drawing/2014/main" id="{9103DB78-3945-4A12-A37D-C6E4AB8D1BF3}"/>
                    </a:ext>
                  </a:extLst>
                </p:cNvPr>
                <p:cNvPicPr/>
                <p:nvPr/>
              </p:nvPicPr>
              <p:blipFill>
                <a:blip r:embed="rId157"/>
                <a:stretch>
                  <a:fillRect/>
                </a:stretch>
              </p:blipFill>
              <p:spPr>
                <a:xfrm>
                  <a:off x="7735618" y="1647199"/>
                  <a:ext cx="152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Entrada de lápiz 103">
                  <a:extLst>
                    <a:ext uri="{FF2B5EF4-FFF2-40B4-BE49-F238E27FC236}">
                      <a16:creationId xmlns:a16="http://schemas.microsoft.com/office/drawing/2014/main" id="{437C13DD-B867-40B4-9FA7-7854B51790CA}"/>
                    </a:ext>
                  </a:extLst>
                </p14:cNvPr>
                <p14:cNvContentPartPr/>
                <p14:nvPr/>
              </p14:nvContentPartPr>
              <p14:xfrm>
                <a:off x="7958458" y="1409599"/>
                <a:ext cx="219960" cy="258480"/>
              </p14:xfrm>
            </p:contentPart>
          </mc:Choice>
          <mc:Fallback xmlns="">
            <p:pic>
              <p:nvPicPr>
                <p:cNvPr id="104" name="Entrada de lápiz 103">
                  <a:extLst>
                    <a:ext uri="{FF2B5EF4-FFF2-40B4-BE49-F238E27FC236}">
                      <a16:creationId xmlns:a16="http://schemas.microsoft.com/office/drawing/2014/main" id="{437C13DD-B867-40B4-9FA7-7854B51790CA}"/>
                    </a:ext>
                  </a:extLst>
                </p:cNvPr>
                <p:cNvPicPr/>
                <p:nvPr/>
              </p:nvPicPr>
              <p:blipFill>
                <a:blip r:embed="rId159"/>
                <a:stretch>
                  <a:fillRect/>
                </a:stretch>
              </p:blipFill>
              <p:spPr>
                <a:xfrm>
                  <a:off x="7949818" y="1400959"/>
                  <a:ext cx="237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6" name="Entrada de lápiz 105">
                  <a:extLst>
                    <a:ext uri="{FF2B5EF4-FFF2-40B4-BE49-F238E27FC236}">
                      <a16:creationId xmlns:a16="http://schemas.microsoft.com/office/drawing/2014/main" id="{7ABB5DB4-0631-46A8-A7A8-32CFFEFF92FE}"/>
                    </a:ext>
                  </a:extLst>
                </p14:cNvPr>
                <p14:cNvContentPartPr/>
                <p14:nvPr/>
              </p14:nvContentPartPr>
              <p14:xfrm>
                <a:off x="8335738" y="1576999"/>
                <a:ext cx="157680" cy="140760"/>
              </p14:xfrm>
            </p:contentPart>
          </mc:Choice>
          <mc:Fallback xmlns="">
            <p:pic>
              <p:nvPicPr>
                <p:cNvPr id="106" name="Entrada de lápiz 105">
                  <a:extLst>
                    <a:ext uri="{FF2B5EF4-FFF2-40B4-BE49-F238E27FC236}">
                      <a16:creationId xmlns:a16="http://schemas.microsoft.com/office/drawing/2014/main" id="{7ABB5DB4-0631-46A8-A7A8-32CFFEFF92FE}"/>
                    </a:ext>
                  </a:extLst>
                </p:cNvPr>
                <p:cNvPicPr/>
                <p:nvPr/>
              </p:nvPicPr>
              <p:blipFill>
                <a:blip r:embed="rId161"/>
                <a:stretch>
                  <a:fillRect/>
                </a:stretch>
              </p:blipFill>
              <p:spPr>
                <a:xfrm>
                  <a:off x="8327098" y="1567999"/>
                  <a:ext cx="175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7" name="Entrada de lápiz 106">
                  <a:extLst>
                    <a:ext uri="{FF2B5EF4-FFF2-40B4-BE49-F238E27FC236}">
                      <a16:creationId xmlns:a16="http://schemas.microsoft.com/office/drawing/2014/main" id="{535B0B1C-4081-4F54-B017-310FD1DBE683}"/>
                    </a:ext>
                  </a:extLst>
                </p14:cNvPr>
                <p14:cNvContentPartPr/>
                <p14:nvPr/>
              </p14:nvContentPartPr>
              <p14:xfrm>
                <a:off x="8326018" y="1587079"/>
                <a:ext cx="147600" cy="41760"/>
              </p14:xfrm>
            </p:contentPart>
          </mc:Choice>
          <mc:Fallback xmlns="">
            <p:pic>
              <p:nvPicPr>
                <p:cNvPr id="107" name="Entrada de lápiz 106">
                  <a:extLst>
                    <a:ext uri="{FF2B5EF4-FFF2-40B4-BE49-F238E27FC236}">
                      <a16:creationId xmlns:a16="http://schemas.microsoft.com/office/drawing/2014/main" id="{535B0B1C-4081-4F54-B017-310FD1DBE683}"/>
                    </a:ext>
                  </a:extLst>
                </p:cNvPr>
                <p:cNvPicPr/>
                <p:nvPr/>
              </p:nvPicPr>
              <p:blipFill>
                <a:blip r:embed="rId163"/>
                <a:stretch>
                  <a:fillRect/>
                </a:stretch>
              </p:blipFill>
              <p:spPr>
                <a:xfrm>
                  <a:off x="8317018" y="1578439"/>
                  <a:ext cx="1652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Entrada de lápiz 107">
                  <a:extLst>
                    <a:ext uri="{FF2B5EF4-FFF2-40B4-BE49-F238E27FC236}">
                      <a16:creationId xmlns:a16="http://schemas.microsoft.com/office/drawing/2014/main" id="{4C99676F-1F6C-4205-BC9B-72185DE5CF74}"/>
                    </a:ext>
                  </a:extLst>
                </p14:cNvPr>
                <p14:cNvContentPartPr/>
                <p14:nvPr/>
              </p14:nvContentPartPr>
              <p14:xfrm>
                <a:off x="8589898" y="1470079"/>
                <a:ext cx="170280" cy="324720"/>
              </p14:xfrm>
            </p:contentPart>
          </mc:Choice>
          <mc:Fallback xmlns="">
            <p:pic>
              <p:nvPicPr>
                <p:cNvPr id="108" name="Entrada de lápiz 107">
                  <a:extLst>
                    <a:ext uri="{FF2B5EF4-FFF2-40B4-BE49-F238E27FC236}">
                      <a16:creationId xmlns:a16="http://schemas.microsoft.com/office/drawing/2014/main" id="{4C99676F-1F6C-4205-BC9B-72185DE5CF74}"/>
                    </a:ext>
                  </a:extLst>
                </p:cNvPr>
                <p:cNvPicPr/>
                <p:nvPr/>
              </p:nvPicPr>
              <p:blipFill>
                <a:blip r:embed="rId165"/>
                <a:stretch>
                  <a:fillRect/>
                </a:stretch>
              </p:blipFill>
              <p:spPr>
                <a:xfrm>
                  <a:off x="8581258" y="1461079"/>
                  <a:ext cx="1879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Entrada de lápiz 108">
                  <a:extLst>
                    <a:ext uri="{FF2B5EF4-FFF2-40B4-BE49-F238E27FC236}">
                      <a16:creationId xmlns:a16="http://schemas.microsoft.com/office/drawing/2014/main" id="{231D7E6A-C669-46E1-939C-FDABF31B129D}"/>
                    </a:ext>
                  </a:extLst>
                </p14:cNvPr>
                <p14:cNvContentPartPr/>
                <p14:nvPr/>
              </p14:nvContentPartPr>
              <p14:xfrm>
                <a:off x="7054858" y="1369999"/>
                <a:ext cx="122760" cy="286560"/>
              </p14:xfrm>
            </p:contentPart>
          </mc:Choice>
          <mc:Fallback xmlns="">
            <p:pic>
              <p:nvPicPr>
                <p:cNvPr id="109" name="Entrada de lápiz 108">
                  <a:extLst>
                    <a:ext uri="{FF2B5EF4-FFF2-40B4-BE49-F238E27FC236}">
                      <a16:creationId xmlns:a16="http://schemas.microsoft.com/office/drawing/2014/main" id="{231D7E6A-C669-46E1-939C-FDABF31B129D}"/>
                    </a:ext>
                  </a:extLst>
                </p:cNvPr>
                <p:cNvPicPr/>
                <p:nvPr/>
              </p:nvPicPr>
              <p:blipFill>
                <a:blip r:embed="rId167"/>
                <a:stretch>
                  <a:fillRect/>
                </a:stretch>
              </p:blipFill>
              <p:spPr>
                <a:xfrm>
                  <a:off x="7046218" y="1361359"/>
                  <a:ext cx="1404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Entrada de lápiz 109">
                  <a:extLst>
                    <a:ext uri="{FF2B5EF4-FFF2-40B4-BE49-F238E27FC236}">
                      <a16:creationId xmlns:a16="http://schemas.microsoft.com/office/drawing/2014/main" id="{D547CC6D-A2B2-414E-9638-4B11234D3E16}"/>
                    </a:ext>
                  </a:extLst>
                </p14:cNvPr>
                <p14:cNvContentPartPr/>
                <p14:nvPr/>
              </p14:nvContentPartPr>
              <p14:xfrm>
                <a:off x="7086178" y="1839079"/>
                <a:ext cx="1673280" cy="51120"/>
              </p14:xfrm>
            </p:contentPart>
          </mc:Choice>
          <mc:Fallback xmlns="">
            <p:pic>
              <p:nvPicPr>
                <p:cNvPr id="110" name="Entrada de lápiz 109">
                  <a:extLst>
                    <a:ext uri="{FF2B5EF4-FFF2-40B4-BE49-F238E27FC236}">
                      <a16:creationId xmlns:a16="http://schemas.microsoft.com/office/drawing/2014/main" id="{D547CC6D-A2B2-414E-9638-4B11234D3E16}"/>
                    </a:ext>
                  </a:extLst>
                </p:cNvPr>
                <p:cNvPicPr/>
                <p:nvPr/>
              </p:nvPicPr>
              <p:blipFill>
                <a:blip r:embed="rId169"/>
                <a:stretch>
                  <a:fillRect/>
                </a:stretch>
              </p:blipFill>
              <p:spPr>
                <a:xfrm>
                  <a:off x="7077538" y="1830439"/>
                  <a:ext cx="1690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1" name="Entrada de lápiz 110">
                  <a:extLst>
                    <a:ext uri="{FF2B5EF4-FFF2-40B4-BE49-F238E27FC236}">
                      <a16:creationId xmlns:a16="http://schemas.microsoft.com/office/drawing/2014/main" id="{CC90D976-AC6B-47E0-9405-5B1CE896520B}"/>
                    </a:ext>
                  </a:extLst>
                </p14:cNvPr>
                <p14:cNvContentPartPr/>
                <p14:nvPr/>
              </p14:nvContentPartPr>
              <p14:xfrm>
                <a:off x="7510618" y="2041399"/>
                <a:ext cx="288720" cy="188280"/>
              </p14:xfrm>
            </p:contentPart>
          </mc:Choice>
          <mc:Fallback xmlns="">
            <p:pic>
              <p:nvPicPr>
                <p:cNvPr id="111" name="Entrada de lápiz 110">
                  <a:extLst>
                    <a:ext uri="{FF2B5EF4-FFF2-40B4-BE49-F238E27FC236}">
                      <a16:creationId xmlns:a16="http://schemas.microsoft.com/office/drawing/2014/main" id="{CC90D976-AC6B-47E0-9405-5B1CE896520B}"/>
                    </a:ext>
                  </a:extLst>
                </p:cNvPr>
                <p:cNvPicPr/>
                <p:nvPr/>
              </p:nvPicPr>
              <p:blipFill>
                <a:blip r:embed="rId171"/>
                <a:stretch>
                  <a:fillRect/>
                </a:stretch>
              </p:blipFill>
              <p:spPr>
                <a:xfrm>
                  <a:off x="7501618" y="2032399"/>
                  <a:ext cx="306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Entrada de lápiz 111">
                  <a:extLst>
                    <a:ext uri="{FF2B5EF4-FFF2-40B4-BE49-F238E27FC236}">
                      <a16:creationId xmlns:a16="http://schemas.microsoft.com/office/drawing/2014/main" id="{8387C738-FF6B-4BD0-8584-D7565212D250}"/>
                    </a:ext>
                  </a:extLst>
                </p14:cNvPr>
                <p14:cNvContentPartPr/>
                <p14:nvPr/>
              </p14:nvContentPartPr>
              <p14:xfrm>
                <a:off x="7914538" y="2168479"/>
                <a:ext cx="144720" cy="85680"/>
              </p14:xfrm>
            </p:contentPart>
          </mc:Choice>
          <mc:Fallback xmlns="">
            <p:pic>
              <p:nvPicPr>
                <p:cNvPr id="112" name="Entrada de lápiz 111">
                  <a:extLst>
                    <a:ext uri="{FF2B5EF4-FFF2-40B4-BE49-F238E27FC236}">
                      <a16:creationId xmlns:a16="http://schemas.microsoft.com/office/drawing/2014/main" id="{8387C738-FF6B-4BD0-8584-D7565212D250}"/>
                    </a:ext>
                  </a:extLst>
                </p:cNvPr>
                <p:cNvPicPr/>
                <p:nvPr/>
              </p:nvPicPr>
              <p:blipFill>
                <a:blip r:embed="rId173"/>
                <a:stretch>
                  <a:fillRect/>
                </a:stretch>
              </p:blipFill>
              <p:spPr>
                <a:xfrm>
                  <a:off x="7905898" y="2159839"/>
                  <a:ext cx="1623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9" name="Entrada de lápiz 128">
                  <a:extLst>
                    <a:ext uri="{FF2B5EF4-FFF2-40B4-BE49-F238E27FC236}">
                      <a16:creationId xmlns:a16="http://schemas.microsoft.com/office/drawing/2014/main" id="{11A579E2-69F7-46EE-8630-A110EE5DCAB2}"/>
                    </a:ext>
                  </a:extLst>
                </p14:cNvPr>
                <p14:cNvContentPartPr/>
                <p14:nvPr/>
              </p14:nvContentPartPr>
              <p14:xfrm>
                <a:off x="8156098" y="1643239"/>
                <a:ext cx="7920" cy="91440"/>
              </p14:xfrm>
            </p:contentPart>
          </mc:Choice>
          <mc:Fallback xmlns="">
            <p:pic>
              <p:nvPicPr>
                <p:cNvPr id="129" name="Entrada de lápiz 128">
                  <a:extLst>
                    <a:ext uri="{FF2B5EF4-FFF2-40B4-BE49-F238E27FC236}">
                      <a16:creationId xmlns:a16="http://schemas.microsoft.com/office/drawing/2014/main" id="{11A579E2-69F7-46EE-8630-A110EE5DCAB2}"/>
                    </a:ext>
                  </a:extLst>
                </p:cNvPr>
                <p:cNvPicPr/>
                <p:nvPr/>
              </p:nvPicPr>
              <p:blipFill>
                <a:blip r:embed="rId175"/>
                <a:stretch>
                  <a:fillRect/>
                </a:stretch>
              </p:blipFill>
              <p:spPr>
                <a:xfrm>
                  <a:off x="8147458" y="1634239"/>
                  <a:ext cx="255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0" name="Entrada de lápiz 129">
                  <a:extLst>
                    <a:ext uri="{FF2B5EF4-FFF2-40B4-BE49-F238E27FC236}">
                      <a16:creationId xmlns:a16="http://schemas.microsoft.com/office/drawing/2014/main" id="{93DC9AFA-92B2-4DB6-BAFE-5A1E3EF02C2C}"/>
                    </a:ext>
                  </a:extLst>
                </p14:cNvPr>
                <p14:cNvContentPartPr/>
                <p14:nvPr/>
              </p14:nvContentPartPr>
              <p14:xfrm>
                <a:off x="8116138" y="1612639"/>
                <a:ext cx="195120" cy="147960"/>
              </p14:xfrm>
            </p:contentPart>
          </mc:Choice>
          <mc:Fallback xmlns="">
            <p:pic>
              <p:nvPicPr>
                <p:cNvPr id="130" name="Entrada de lápiz 129">
                  <a:extLst>
                    <a:ext uri="{FF2B5EF4-FFF2-40B4-BE49-F238E27FC236}">
                      <a16:creationId xmlns:a16="http://schemas.microsoft.com/office/drawing/2014/main" id="{93DC9AFA-92B2-4DB6-BAFE-5A1E3EF02C2C}"/>
                    </a:ext>
                  </a:extLst>
                </p:cNvPr>
                <p:cNvPicPr/>
                <p:nvPr/>
              </p:nvPicPr>
              <p:blipFill>
                <a:blip r:embed="rId177"/>
                <a:stretch>
                  <a:fillRect/>
                </a:stretch>
              </p:blipFill>
              <p:spPr>
                <a:xfrm>
                  <a:off x="8107138" y="1603639"/>
                  <a:ext cx="21276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7" name="Entrada de lápiz 136">
                <a:extLst>
                  <a:ext uri="{FF2B5EF4-FFF2-40B4-BE49-F238E27FC236}">
                    <a16:creationId xmlns:a16="http://schemas.microsoft.com/office/drawing/2014/main" id="{CE095CEA-AB9C-41E9-A682-390260BC08B9}"/>
                  </a:ext>
                </a:extLst>
              </p14:cNvPr>
              <p14:cNvContentPartPr/>
              <p14:nvPr/>
            </p14:nvContentPartPr>
            <p14:xfrm>
              <a:off x="2534338" y="3231919"/>
              <a:ext cx="1672560" cy="66240"/>
            </p14:xfrm>
          </p:contentPart>
        </mc:Choice>
        <mc:Fallback xmlns="">
          <p:pic>
            <p:nvPicPr>
              <p:cNvPr id="137" name="Entrada de lápiz 136">
                <a:extLst>
                  <a:ext uri="{FF2B5EF4-FFF2-40B4-BE49-F238E27FC236}">
                    <a16:creationId xmlns:a16="http://schemas.microsoft.com/office/drawing/2014/main" id="{CE095CEA-AB9C-41E9-A682-390260BC08B9}"/>
                  </a:ext>
                </a:extLst>
              </p:cNvPr>
              <p:cNvPicPr/>
              <p:nvPr/>
            </p:nvPicPr>
            <p:blipFill>
              <a:blip r:embed="rId179"/>
              <a:stretch>
                <a:fillRect/>
              </a:stretch>
            </p:blipFill>
            <p:spPr>
              <a:xfrm>
                <a:off x="2525338" y="3223279"/>
                <a:ext cx="1690200" cy="83880"/>
              </a:xfrm>
              <a:prstGeom prst="rect">
                <a:avLst/>
              </a:prstGeom>
            </p:spPr>
          </p:pic>
        </mc:Fallback>
      </mc:AlternateContent>
      <p:grpSp>
        <p:nvGrpSpPr>
          <p:cNvPr id="146" name="Grupo 145">
            <a:extLst>
              <a:ext uri="{FF2B5EF4-FFF2-40B4-BE49-F238E27FC236}">
                <a16:creationId xmlns:a16="http://schemas.microsoft.com/office/drawing/2014/main" id="{C6E59EF1-9557-40D3-8B28-241E1448F59C}"/>
              </a:ext>
            </a:extLst>
          </p:cNvPr>
          <p:cNvGrpSpPr/>
          <p:nvPr/>
        </p:nvGrpSpPr>
        <p:grpSpPr>
          <a:xfrm>
            <a:off x="2983978" y="3424879"/>
            <a:ext cx="721440" cy="189360"/>
            <a:chOff x="2983978" y="3424879"/>
            <a:chExt cx="721440" cy="189360"/>
          </a:xfrm>
        </p:grpSpPr>
        <mc:AlternateContent xmlns:mc="http://schemas.openxmlformats.org/markup-compatibility/2006" xmlns:p14="http://schemas.microsoft.com/office/powerpoint/2010/main">
          <mc:Choice Requires="p14">
            <p:contentPart p14:bwMode="auto" r:id="rId180">
              <p14:nvContentPartPr>
                <p14:cNvPr id="138" name="Entrada de lápiz 137">
                  <a:extLst>
                    <a:ext uri="{FF2B5EF4-FFF2-40B4-BE49-F238E27FC236}">
                      <a16:creationId xmlns:a16="http://schemas.microsoft.com/office/drawing/2014/main" id="{73645D40-4E61-4C11-87BA-B6640FBB8DBA}"/>
                    </a:ext>
                  </a:extLst>
                </p14:cNvPr>
                <p14:cNvContentPartPr/>
                <p14:nvPr/>
              </p14:nvContentPartPr>
              <p14:xfrm>
                <a:off x="2983978" y="3486439"/>
                <a:ext cx="168480" cy="115200"/>
              </p14:xfrm>
            </p:contentPart>
          </mc:Choice>
          <mc:Fallback xmlns="">
            <p:pic>
              <p:nvPicPr>
                <p:cNvPr id="138" name="Entrada de lápiz 137">
                  <a:extLst>
                    <a:ext uri="{FF2B5EF4-FFF2-40B4-BE49-F238E27FC236}">
                      <a16:creationId xmlns:a16="http://schemas.microsoft.com/office/drawing/2014/main" id="{73645D40-4E61-4C11-87BA-B6640FBB8DBA}"/>
                    </a:ext>
                  </a:extLst>
                </p:cNvPr>
                <p:cNvPicPr/>
                <p:nvPr/>
              </p:nvPicPr>
              <p:blipFill>
                <a:blip r:embed="rId181"/>
                <a:stretch>
                  <a:fillRect/>
                </a:stretch>
              </p:blipFill>
              <p:spPr>
                <a:xfrm>
                  <a:off x="2975338" y="3477799"/>
                  <a:ext cx="186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Entrada de lápiz 138">
                  <a:extLst>
                    <a:ext uri="{FF2B5EF4-FFF2-40B4-BE49-F238E27FC236}">
                      <a16:creationId xmlns:a16="http://schemas.microsoft.com/office/drawing/2014/main" id="{6C06E5C8-1D56-49EF-B41A-EDBF02279993}"/>
                    </a:ext>
                  </a:extLst>
                </p14:cNvPr>
                <p14:cNvContentPartPr/>
                <p14:nvPr/>
              </p14:nvContentPartPr>
              <p14:xfrm>
                <a:off x="3236338" y="3509479"/>
                <a:ext cx="224280" cy="104760"/>
              </p14:xfrm>
            </p:contentPart>
          </mc:Choice>
          <mc:Fallback xmlns="">
            <p:pic>
              <p:nvPicPr>
                <p:cNvPr id="139" name="Entrada de lápiz 138">
                  <a:extLst>
                    <a:ext uri="{FF2B5EF4-FFF2-40B4-BE49-F238E27FC236}">
                      <a16:creationId xmlns:a16="http://schemas.microsoft.com/office/drawing/2014/main" id="{6C06E5C8-1D56-49EF-B41A-EDBF02279993}"/>
                    </a:ext>
                  </a:extLst>
                </p:cNvPr>
                <p:cNvPicPr/>
                <p:nvPr/>
              </p:nvPicPr>
              <p:blipFill>
                <a:blip r:embed="rId183"/>
                <a:stretch>
                  <a:fillRect/>
                </a:stretch>
              </p:blipFill>
              <p:spPr>
                <a:xfrm>
                  <a:off x="3227338" y="3500839"/>
                  <a:ext cx="241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Entrada de lápiz 139">
                  <a:extLst>
                    <a:ext uri="{FF2B5EF4-FFF2-40B4-BE49-F238E27FC236}">
                      <a16:creationId xmlns:a16="http://schemas.microsoft.com/office/drawing/2014/main" id="{17CA5F21-C69C-4DCF-AEA1-7A4E54A13B8A}"/>
                    </a:ext>
                  </a:extLst>
                </p14:cNvPr>
                <p14:cNvContentPartPr/>
                <p14:nvPr/>
              </p14:nvContentPartPr>
              <p14:xfrm>
                <a:off x="3534778" y="3424879"/>
                <a:ext cx="170640" cy="147960"/>
              </p14:xfrm>
            </p:contentPart>
          </mc:Choice>
          <mc:Fallback xmlns="">
            <p:pic>
              <p:nvPicPr>
                <p:cNvPr id="140" name="Entrada de lápiz 139">
                  <a:extLst>
                    <a:ext uri="{FF2B5EF4-FFF2-40B4-BE49-F238E27FC236}">
                      <a16:creationId xmlns:a16="http://schemas.microsoft.com/office/drawing/2014/main" id="{17CA5F21-C69C-4DCF-AEA1-7A4E54A13B8A}"/>
                    </a:ext>
                  </a:extLst>
                </p:cNvPr>
                <p:cNvPicPr/>
                <p:nvPr/>
              </p:nvPicPr>
              <p:blipFill>
                <a:blip r:embed="rId185"/>
                <a:stretch>
                  <a:fillRect/>
                </a:stretch>
              </p:blipFill>
              <p:spPr>
                <a:xfrm>
                  <a:off x="3525778" y="3415879"/>
                  <a:ext cx="188280" cy="165600"/>
                </a:xfrm>
                <a:prstGeom prst="rect">
                  <a:avLst/>
                </a:prstGeom>
              </p:spPr>
            </p:pic>
          </mc:Fallback>
        </mc:AlternateContent>
      </p:grpSp>
      <p:grpSp>
        <p:nvGrpSpPr>
          <p:cNvPr id="145" name="Grupo 144">
            <a:extLst>
              <a:ext uri="{FF2B5EF4-FFF2-40B4-BE49-F238E27FC236}">
                <a16:creationId xmlns:a16="http://schemas.microsoft.com/office/drawing/2014/main" id="{E83AF9D9-4679-4357-B5FE-B431E5668680}"/>
              </a:ext>
            </a:extLst>
          </p:cNvPr>
          <p:cNvGrpSpPr/>
          <p:nvPr/>
        </p:nvGrpSpPr>
        <p:grpSpPr>
          <a:xfrm>
            <a:off x="2572858" y="2920879"/>
            <a:ext cx="722520" cy="269640"/>
            <a:chOff x="2572858" y="2920879"/>
            <a:chExt cx="722520" cy="269640"/>
          </a:xfrm>
        </p:grpSpPr>
        <mc:AlternateContent xmlns:mc="http://schemas.openxmlformats.org/markup-compatibility/2006" xmlns:p14="http://schemas.microsoft.com/office/powerpoint/2010/main">
          <mc:Choice Requires="p14">
            <p:contentPart p14:bwMode="auto" r:id="rId186">
              <p14:nvContentPartPr>
                <p14:cNvPr id="125" name="Entrada de lápiz 124">
                  <a:extLst>
                    <a:ext uri="{FF2B5EF4-FFF2-40B4-BE49-F238E27FC236}">
                      <a16:creationId xmlns:a16="http://schemas.microsoft.com/office/drawing/2014/main" id="{0BC77B6E-11C2-4626-9D4D-8DE497FEEB33}"/>
                    </a:ext>
                  </a:extLst>
                </p14:cNvPr>
                <p14:cNvContentPartPr/>
                <p14:nvPr/>
              </p14:nvContentPartPr>
              <p14:xfrm>
                <a:off x="2759698" y="2966959"/>
                <a:ext cx="116640" cy="178920"/>
              </p14:xfrm>
            </p:contentPart>
          </mc:Choice>
          <mc:Fallback xmlns="">
            <p:pic>
              <p:nvPicPr>
                <p:cNvPr id="125" name="Entrada de lápiz 124">
                  <a:extLst>
                    <a:ext uri="{FF2B5EF4-FFF2-40B4-BE49-F238E27FC236}">
                      <a16:creationId xmlns:a16="http://schemas.microsoft.com/office/drawing/2014/main" id="{0BC77B6E-11C2-4626-9D4D-8DE497FEEB33}"/>
                    </a:ext>
                  </a:extLst>
                </p:cNvPr>
                <p:cNvPicPr/>
                <p:nvPr/>
              </p:nvPicPr>
              <p:blipFill>
                <a:blip r:embed="rId187"/>
                <a:stretch>
                  <a:fillRect/>
                </a:stretch>
              </p:blipFill>
              <p:spPr>
                <a:xfrm>
                  <a:off x="2751058" y="2957959"/>
                  <a:ext cx="1342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6" name="Entrada de lápiz 125">
                  <a:extLst>
                    <a:ext uri="{FF2B5EF4-FFF2-40B4-BE49-F238E27FC236}">
                      <a16:creationId xmlns:a16="http://schemas.microsoft.com/office/drawing/2014/main" id="{622F735D-95D2-4CFA-A95C-A4FA6AE31335}"/>
                    </a:ext>
                  </a:extLst>
                </p14:cNvPr>
                <p14:cNvContentPartPr/>
                <p14:nvPr/>
              </p14:nvContentPartPr>
              <p14:xfrm>
                <a:off x="2955538" y="3011959"/>
                <a:ext cx="130680" cy="122400"/>
              </p14:xfrm>
            </p:contentPart>
          </mc:Choice>
          <mc:Fallback xmlns="">
            <p:pic>
              <p:nvPicPr>
                <p:cNvPr id="126" name="Entrada de lápiz 125">
                  <a:extLst>
                    <a:ext uri="{FF2B5EF4-FFF2-40B4-BE49-F238E27FC236}">
                      <a16:creationId xmlns:a16="http://schemas.microsoft.com/office/drawing/2014/main" id="{622F735D-95D2-4CFA-A95C-A4FA6AE31335}"/>
                    </a:ext>
                  </a:extLst>
                </p:cNvPr>
                <p:cNvPicPr/>
                <p:nvPr/>
              </p:nvPicPr>
              <p:blipFill>
                <a:blip r:embed="rId189"/>
                <a:stretch>
                  <a:fillRect/>
                </a:stretch>
              </p:blipFill>
              <p:spPr>
                <a:xfrm>
                  <a:off x="2946538" y="3002959"/>
                  <a:ext cx="148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Entrada de lápiz 126">
                  <a:extLst>
                    <a:ext uri="{FF2B5EF4-FFF2-40B4-BE49-F238E27FC236}">
                      <a16:creationId xmlns:a16="http://schemas.microsoft.com/office/drawing/2014/main" id="{8D026FE5-3E46-4FA5-A2F9-9536D265B623}"/>
                    </a:ext>
                  </a:extLst>
                </p14:cNvPr>
                <p14:cNvContentPartPr/>
                <p14:nvPr/>
              </p14:nvContentPartPr>
              <p14:xfrm>
                <a:off x="3144898" y="3074599"/>
                <a:ext cx="150480" cy="21240"/>
              </p14:xfrm>
            </p:contentPart>
          </mc:Choice>
          <mc:Fallback xmlns="">
            <p:pic>
              <p:nvPicPr>
                <p:cNvPr id="127" name="Entrada de lápiz 126">
                  <a:extLst>
                    <a:ext uri="{FF2B5EF4-FFF2-40B4-BE49-F238E27FC236}">
                      <a16:creationId xmlns:a16="http://schemas.microsoft.com/office/drawing/2014/main" id="{8D026FE5-3E46-4FA5-A2F9-9536D265B623}"/>
                    </a:ext>
                  </a:extLst>
                </p:cNvPr>
                <p:cNvPicPr/>
                <p:nvPr/>
              </p:nvPicPr>
              <p:blipFill>
                <a:blip r:embed="rId191"/>
                <a:stretch>
                  <a:fillRect/>
                </a:stretch>
              </p:blipFill>
              <p:spPr>
                <a:xfrm>
                  <a:off x="3135898" y="3065599"/>
                  <a:ext cx="168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1" name="Entrada de lápiz 140">
                  <a:extLst>
                    <a:ext uri="{FF2B5EF4-FFF2-40B4-BE49-F238E27FC236}">
                      <a16:creationId xmlns:a16="http://schemas.microsoft.com/office/drawing/2014/main" id="{F487E3BD-195A-44D1-9E58-79C85960567F}"/>
                    </a:ext>
                  </a:extLst>
                </p14:cNvPr>
                <p14:cNvContentPartPr/>
                <p14:nvPr/>
              </p14:nvContentPartPr>
              <p14:xfrm>
                <a:off x="2572858" y="2920879"/>
                <a:ext cx="323280" cy="269640"/>
              </p14:xfrm>
            </p:contentPart>
          </mc:Choice>
          <mc:Fallback xmlns="">
            <p:pic>
              <p:nvPicPr>
                <p:cNvPr id="141" name="Entrada de lápiz 140">
                  <a:extLst>
                    <a:ext uri="{FF2B5EF4-FFF2-40B4-BE49-F238E27FC236}">
                      <a16:creationId xmlns:a16="http://schemas.microsoft.com/office/drawing/2014/main" id="{F487E3BD-195A-44D1-9E58-79C85960567F}"/>
                    </a:ext>
                  </a:extLst>
                </p:cNvPr>
                <p:cNvPicPr/>
                <p:nvPr/>
              </p:nvPicPr>
              <p:blipFill>
                <a:blip r:embed="rId193"/>
                <a:stretch>
                  <a:fillRect/>
                </a:stretch>
              </p:blipFill>
              <p:spPr>
                <a:xfrm>
                  <a:off x="2564218" y="2912239"/>
                  <a:ext cx="340920" cy="287280"/>
                </a:xfrm>
                <a:prstGeom prst="rect">
                  <a:avLst/>
                </a:prstGeom>
              </p:spPr>
            </p:pic>
          </mc:Fallback>
        </mc:AlternateContent>
      </p:grpSp>
      <p:grpSp>
        <p:nvGrpSpPr>
          <p:cNvPr id="144" name="Grupo 143">
            <a:extLst>
              <a:ext uri="{FF2B5EF4-FFF2-40B4-BE49-F238E27FC236}">
                <a16:creationId xmlns:a16="http://schemas.microsoft.com/office/drawing/2014/main" id="{F3E74911-EF4B-42AA-949B-A2DFC7C3145E}"/>
              </a:ext>
            </a:extLst>
          </p:cNvPr>
          <p:cNvGrpSpPr/>
          <p:nvPr/>
        </p:nvGrpSpPr>
        <p:grpSpPr>
          <a:xfrm>
            <a:off x="3454498" y="2840599"/>
            <a:ext cx="886320" cy="286560"/>
            <a:chOff x="3454498" y="2840599"/>
            <a:chExt cx="886320" cy="286560"/>
          </a:xfrm>
        </p:grpSpPr>
        <mc:AlternateContent xmlns:mc="http://schemas.openxmlformats.org/markup-compatibility/2006" xmlns:p14="http://schemas.microsoft.com/office/powerpoint/2010/main">
          <mc:Choice Requires="p14">
            <p:contentPart p14:bwMode="auto" r:id="rId194">
              <p14:nvContentPartPr>
                <p14:cNvPr id="132" name="Entrada de lápiz 131">
                  <a:extLst>
                    <a:ext uri="{FF2B5EF4-FFF2-40B4-BE49-F238E27FC236}">
                      <a16:creationId xmlns:a16="http://schemas.microsoft.com/office/drawing/2014/main" id="{09148E3A-E3F3-45AC-BEF2-3D94F09050BA}"/>
                    </a:ext>
                  </a:extLst>
                </p14:cNvPr>
                <p14:cNvContentPartPr/>
                <p14:nvPr/>
              </p14:nvContentPartPr>
              <p14:xfrm>
                <a:off x="3454498" y="2993959"/>
                <a:ext cx="160920" cy="97200"/>
              </p14:xfrm>
            </p:contentPart>
          </mc:Choice>
          <mc:Fallback xmlns="">
            <p:pic>
              <p:nvPicPr>
                <p:cNvPr id="132" name="Entrada de lápiz 131">
                  <a:extLst>
                    <a:ext uri="{FF2B5EF4-FFF2-40B4-BE49-F238E27FC236}">
                      <a16:creationId xmlns:a16="http://schemas.microsoft.com/office/drawing/2014/main" id="{09148E3A-E3F3-45AC-BEF2-3D94F09050BA}"/>
                    </a:ext>
                  </a:extLst>
                </p:cNvPr>
                <p:cNvPicPr/>
                <p:nvPr/>
              </p:nvPicPr>
              <p:blipFill>
                <a:blip r:embed="rId195"/>
                <a:stretch>
                  <a:fillRect/>
                </a:stretch>
              </p:blipFill>
              <p:spPr>
                <a:xfrm>
                  <a:off x="3445858" y="2984959"/>
                  <a:ext cx="178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3" name="Entrada de lápiz 132">
                  <a:extLst>
                    <a:ext uri="{FF2B5EF4-FFF2-40B4-BE49-F238E27FC236}">
                      <a16:creationId xmlns:a16="http://schemas.microsoft.com/office/drawing/2014/main" id="{C61EAEEA-5DAE-42F4-ADE4-412FFDAC6707}"/>
                    </a:ext>
                  </a:extLst>
                </p14:cNvPr>
                <p14:cNvContentPartPr/>
                <p14:nvPr/>
              </p14:nvContentPartPr>
              <p14:xfrm>
                <a:off x="3589498" y="2840599"/>
                <a:ext cx="60120" cy="91080"/>
              </p14:xfrm>
            </p:contentPart>
          </mc:Choice>
          <mc:Fallback xmlns="">
            <p:pic>
              <p:nvPicPr>
                <p:cNvPr id="133" name="Entrada de lápiz 132">
                  <a:extLst>
                    <a:ext uri="{FF2B5EF4-FFF2-40B4-BE49-F238E27FC236}">
                      <a16:creationId xmlns:a16="http://schemas.microsoft.com/office/drawing/2014/main" id="{C61EAEEA-5DAE-42F4-ADE4-412FFDAC6707}"/>
                    </a:ext>
                  </a:extLst>
                </p:cNvPr>
                <p:cNvPicPr/>
                <p:nvPr/>
              </p:nvPicPr>
              <p:blipFill>
                <a:blip r:embed="rId197"/>
                <a:stretch>
                  <a:fillRect/>
                </a:stretch>
              </p:blipFill>
              <p:spPr>
                <a:xfrm>
                  <a:off x="3580498" y="2831599"/>
                  <a:ext cx="77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4" name="Entrada de lápiz 133">
                  <a:extLst>
                    <a:ext uri="{FF2B5EF4-FFF2-40B4-BE49-F238E27FC236}">
                      <a16:creationId xmlns:a16="http://schemas.microsoft.com/office/drawing/2014/main" id="{D6E6873F-EC86-4878-BB9E-6CBC4B189881}"/>
                    </a:ext>
                  </a:extLst>
                </p14:cNvPr>
                <p14:cNvContentPartPr/>
                <p14:nvPr/>
              </p14:nvContentPartPr>
              <p14:xfrm>
                <a:off x="3764818" y="2887039"/>
                <a:ext cx="133920" cy="158400"/>
              </p14:xfrm>
            </p:contentPart>
          </mc:Choice>
          <mc:Fallback xmlns="">
            <p:pic>
              <p:nvPicPr>
                <p:cNvPr id="134" name="Entrada de lápiz 133">
                  <a:extLst>
                    <a:ext uri="{FF2B5EF4-FFF2-40B4-BE49-F238E27FC236}">
                      <a16:creationId xmlns:a16="http://schemas.microsoft.com/office/drawing/2014/main" id="{D6E6873F-EC86-4878-BB9E-6CBC4B189881}"/>
                    </a:ext>
                  </a:extLst>
                </p:cNvPr>
                <p:cNvPicPr/>
                <p:nvPr/>
              </p:nvPicPr>
              <p:blipFill>
                <a:blip r:embed="rId199"/>
                <a:stretch>
                  <a:fillRect/>
                </a:stretch>
              </p:blipFill>
              <p:spPr>
                <a:xfrm>
                  <a:off x="3755818" y="2878399"/>
                  <a:ext cx="1515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5" name="Entrada de lápiz 134">
                  <a:extLst>
                    <a:ext uri="{FF2B5EF4-FFF2-40B4-BE49-F238E27FC236}">
                      <a16:creationId xmlns:a16="http://schemas.microsoft.com/office/drawing/2014/main" id="{367F5509-99E2-4F5F-9BFD-507A66D2742D}"/>
                    </a:ext>
                  </a:extLst>
                </p14:cNvPr>
                <p14:cNvContentPartPr/>
                <p14:nvPr/>
              </p14:nvContentPartPr>
              <p14:xfrm>
                <a:off x="3822418" y="2997559"/>
                <a:ext cx="130320" cy="29160"/>
              </p14:xfrm>
            </p:contentPart>
          </mc:Choice>
          <mc:Fallback xmlns="">
            <p:pic>
              <p:nvPicPr>
                <p:cNvPr id="135" name="Entrada de lápiz 134">
                  <a:extLst>
                    <a:ext uri="{FF2B5EF4-FFF2-40B4-BE49-F238E27FC236}">
                      <a16:creationId xmlns:a16="http://schemas.microsoft.com/office/drawing/2014/main" id="{367F5509-99E2-4F5F-9BFD-507A66D2742D}"/>
                    </a:ext>
                  </a:extLst>
                </p:cNvPr>
                <p:cNvPicPr/>
                <p:nvPr/>
              </p:nvPicPr>
              <p:blipFill>
                <a:blip r:embed="rId201"/>
                <a:stretch>
                  <a:fillRect/>
                </a:stretch>
              </p:blipFill>
              <p:spPr>
                <a:xfrm>
                  <a:off x="3813418" y="2988559"/>
                  <a:ext cx="147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2" name="Entrada de lápiz 141">
                  <a:extLst>
                    <a:ext uri="{FF2B5EF4-FFF2-40B4-BE49-F238E27FC236}">
                      <a16:creationId xmlns:a16="http://schemas.microsoft.com/office/drawing/2014/main" id="{C112ABB4-FF27-46AD-8003-39460FF88A99}"/>
                    </a:ext>
                  </a:extLst>
                </p14:cNvPr>
                <p14:cNvContentPartPr/>
                <p14:nvPr/>
              </p14:nvContentPartPr>
              <p14:xfrm>
                <a:off x="4021498" y="2852479"/>
                <a:ext cx="132480" cy="274680"/>
              </p14:xfrm>
            </p:contentPart>
          </mc:Choice>
          <mc:Fallback xmlns="">
            <p:pic>
              <p:nvPicPr>
                <p:cNvPr id="142" name="Entrada de lápiz 141">
                  <a:extLst>
                    <a:ext uri="{FF2B5EF4-FFF2-40B4-BE49-F238E27FC236}">
                      <a16:creationId xmlns:a16="http://schemas.microsoft.com/office/drawing/2014/main" id="{C112ABB4-FF27-46AD-8003-39460FF88A99}"/>
                    </a:ext>
                  </a:extLst>
                </p:cNvPr>
                <p:cNvPicPr/>
                <p:nvPr/>
              </p:nvPicPr>
              <p:blipFill>
                <a:blip r:embed="rId203"/>
                <a:stretch>
                  <a:fillRect/>
                </a:stretch>
              </p:blipFill>
              <p:spPr>
                <a:xfrm>
                  <a:off x="4012498" y="2843479"/>
                  <a:ext cx="150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3" name="Entrada de lápiz 142">
                  <a:extLst>
                    <a:ext uri="{FF2B5EF4-FFF2-40B4-BE49-F238E27FC236}">
                      <a16:creationId xmlns:a16="http://schemas.microsoft.com/office/drawing/2014/main" id="{CF7607B7-1F18-4FA4-8F7A-5AA1E370CF88}"/>
                    </a:ext>
                  </a:extLst>
                </p14:cNvPr>
                <p14:cNvContentPartPr/>
                <p14:nvPr/>
              </p14:nvContentPartPr>
              <p14:xfrm>
                <a:off x="4236778" y="2931679"/>
                <a:ext cx="104040" cy="115200"/>
              </p14:xfrm>
            </p:contentPart>
          </mc:Choice>
          <mc:Fallback xmlns="">
            <p:pic>
              <p:nvPicPr>
                <p:cNvPr id="143" name="Entrada de lápiz 142">
                  <a:extLst>
                    <a:ext uri="{FF2B5EF4-FFF2-40B4-BE49-F238E27FC236}">
                      <a16:creationId xmlns:a16="http://schemas.microsoft.com/office/drawing/2014/main" id="{CF7607B7-1F18-4FA4-8F7A-5AA1E370CF88}"/>
                    </a:ext>
                  </a:extLst>
                </p:cNvPr>
                <p:cNvPicPr/>
                <p:nvPr/>
              </p:nvPicPr>
              <p:blipFill>
                <a:blip r:embed="rId205"/>
                <a:stretch>
                  <a:fillRect/>
                </a:stretch>
              </p:blipFill>
              <p:spPr>
                <a:xfrm>
                  <a:off x="4228138" y="2922679"/>
                  <a:ext cx="121680" cy="132840"/>
                </a:xfrm>
                <a:prstGeom prst="rect">
                  <a:avLst/>
                </a:prstGeom>
              </p:spPr>
            </p:pic>
          </mc:Fallback>
        </mc:AlternateContent>
      </p:grpSp>
      <p:grpSp>
        <p:nvGrpSpPr>
          <p:cNvPr id="150" name="Grupo 149">
            <a:extLst>
              <a:ext uri="{FF2B5EF4-FFF2-40B4-BE49-F238E27FC236}">
                <a16:creationId xmlns:a16="http://schemas.microsoft.com/office/drawing/2014/main" id="{5732A6DC-D4D7-4492-931F-AE043DF6F7D5}"/>
              </a:ext>
            </a:extLst>
          </p:cNvPr>
          <p:cNvGrpSpPr/>
          <p:nvPr/>
        </p:nvGrpSpPr>
        <p:grpSpPr>
          <a:xfrm>
            <a:off x="4522978" y="3196999"/>
            <a:ext cx="209880" cy="108720"/>
            <a:chOff x="4522978" y="3196999"/>
            <a:chExt cx="209880" cy="108720"/>
          </a:xfrm>
        </p:grpSpPr>
        <mc:AlternateContent xmlns:mc="http://schemas.openxmlformats.org/markup-compatibility/2006" xmlns:p14="http://schemas.microsoft.com/office/powerpoint/2010/main">
          <mc:Choice Requires="p14">
            <p:contentPart p14:bwMode="auto" r:id="rId206">
              <p14:nvContentPartPr>
                <p14:cNvPr id="147" name="Entrada de lápiz 146">
                  <a:extLst>
                    <a:ext uri="{FF2B5EF4-FFF2-40B4-BE49-F238E27FC236}">
                      <a16:creationId xmlns:a16="http://schemas.microsoft.com/office/drawing/2014/main" id="{6F8E0E71-6EBC-4249-9F74-971509C31389}"/>
                    </a:ext>
                  </a:extLst>
                </p14:cNvPr>
                <p14:cNvContentPartPr/>
                <p14:nvPr/>
              </p14:nvContentPartPr>
              <p14:xfrm>
                <a:off x="4522978" y="3196999"/>
                <a:ext cx="208800" cy="26640"/>
              </p14:xfrm>
            </p:contentPart>
          </mc:Choice>
          <mc:Fallback xmlns="">
            <p:pic>
              <p:nvPicPr>
                <p:cNvPr id="147" name="Entrada de lápiz 146">
                  <a:extLst>
                    <a:ext uri="{FF2B5EF4-FFF2-40B4-BE49-F238E27FC236}">
                      <a16:creationId xmlns:a16="http://schemas.microsoft.com/office/drawing/2014/main" id="{6F8E0E71-6EBC-4249-9F74-971509C31389}"/>
                    </a:ext>
                  </a:extLst>
                </p:cNvPr>
                <p:cNvPicPr/>
                <p:nvPr/>
              </p:nvPicPr>
              <p:blipFill>
                <a:blip r:embed="rId207"/>
                <a:stretch>
                  <a:fillRect/>
                </a:stretch>
              </p:blipFill>
              <p:spPr>
                <a:xfrm>
                  <a:off x="4514338" y="3187999"/>
                  <a:ext cx="226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8" name="Entrada de lápiz 147">
                  <a:extLst>
                    <a:ext uri="{FF2B5EF4-FFF2-40B4-BE49-F238E27FC236}">
                      <a16:creationId xmlns:a16="http://schemas.microsoft.com/office/drawing/2014/main" id="{14EDB784-1AB4-4982-8E83-FA79ADCEABAF}"/>
                    </a:ext>
                  </a:extLst>
                </p14:cNvPr>
                <p14:cNvContentPartPr/>
                <p14:nvPr/>
              </p14:nvContentPartPr>
              <p14:xfrm>
                <a:off x="4592818" y="3294919"/>
                <a:ext cx="140040" cy="10800"/>
              </p14:xfrm>
            </p:contentPart>
          </mc:Choice>
          <mc:Fallback xmlns="">
            <p:pic>
              <p:nvPicPr>
                <p:cNvPr id="148" name="Entrada de lápiz 147">
                  <a:extLst>
                    <a:ext uri="{FF2B5EF4-FFF2-40B4-BE49-F238E27FC236}">
                      <a16:creationId xmlns:a16="http://schemas.microsoft.com/office/drawing/2014/main" id="{14EDB784-1AB4-4982-8E83-FA79ADCEABAF}"/>
                    </a:ext>
                  </a:extLst>
                </p:cNvPr>
                <p:cNvPicPr/>
                <p:nvPr/>
              </p:nvPicPr>
              <p:blipFill>
                <a:blip r:embed="rId209"/>
                <a:stretch>
                  <a:fillRect/>
                </a:stretch>
              </p:blipFill>
              <p:spPr>
                <a:xfrm>
                  <a:off x="4584178" y="3285919"/>
                  <a:ext cx="157680" cy="28440"/>
                </a:xfrm>
                <a:prstGeom prst="rect">
                  <a:avLst/>
                </a:prstGeom>
              </p:spPr>
            </p:pic>
          </mc:Fallback>
        </mc:AlternateContent>
      </p:grpSp>
      <p:grpSp>
        <p:nvGrpSpPr>
          <p:cNvPr id="160" name="Grupo 159">
            <a:extLst>
              <a:ext uri="{FF2B5EF4-FFF2-40B4-BE49-F238E27FC236}">
                <a16:creationId xmlns:a16="http://schemas.microsoft.com/office/drawing/2014/main" id="{FC6E675B-3A65-4862-9975-173DE30BFED8}"/>
              </a:ext>
            </a:extLst>
          </p:cNvPr>
          <p:cNvGrpSpPr/>
          <p:nvPr/>
        </p:nvGrpSpPr>
        <p:grpSpPr>
          <a:xfrm>
            <a:off x="5296618" y="2982799"/>
            <a:ext cx="2152800" cy="600480"/>
            <a:chOff x="5296618" y="2982799"/>
            <a:chExt cx="2152800" cy="600480"/>
          </a:xfrm>
        </p:grpSpPr>
        <mc:AlternateContent xmlns:mc="http://schemas.openxmlformats.org/markup-compatibility/2006" xmlns:p14="http://schemas.microsoft.com/office/powerpoint/2010/main">
          <mc:Choice Requires="p14">
            <p:contentPart p14:bwMode="auto" r:id="rId210">
              <p14:nvContentPartPr>
                <p14:cNvPr id="149" name="Entrada de lápiz 148">
                  <a:extLst>
                    <a:ext uri="{FF2B5EF4-FFF2-40B4-BE49-F238E27FC236}">
                      <a16:creationId xmlns:a16="http://schemas.microsoft.com/office/drawing/2014/main" id="{6E957182-2FF2-45E8-9E5D-F383D531FD32}"/>
                    </a:ext>
                  </a:extLst>
                </p14:cNvPr>
                <p14:cNvContentPartPr/>
                <p14:nvPr/>
              </p14:nvContentPartPr>
              <p14:xfrm>
                <a:off x="5327938" y="3068839"/>
                <a:ext cx="165960" cy="212400"/>
              </p14:xfrm>
            </p:contentPart>
          </mc:Choice>
          <mc:Fallback xmlns="">
            <p:pic>
              <p:nvPicPr>
                <p:cNvPr id="149" name="Entrada de lápiz 148">
                  <a:extLst>
                    <a:ext uri="{FF2B5EF4-FFF2-40B4-BE49-F238E27FC236}">
                      <a16:creationId xmlns:a16="http://schemas.microsoft.com/office/drawing/2014/main" id="{6E957182-2FF2-45E8-9E5D-F383D531FD32}"/>
                    </a:ext>
                  </a:extLst>
                </p:cNvPr>
                <p:cNvPicPr/>
                <p:nvPr/>
              </p:nvPicPr>
              <p:blipFill>
                <a:blip r:embed="rId211"/>
                <a:stretch>
                  <a:fillRect/>
                </a:stretch>
              </p:blipFill>
              <p:spPr>
                <a:xfrm>
                  <a:off x="5319298" y="3059839"/>
                  <a:ext cx="1836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1" name="Entrada de lápiz 150">
                  <a:extLst>
                    <a:ext uri="{FF2B5EF4-FFF2-40B4-BE49-F238E27FC236}">
                      <a16:creationId xmlns:a16="http://schemas.microsoft.com/office/drawing/2014/main" id="{0294C961-9511-47EC-87F3-ECA217EA08E0}"/>
                    </a:ext>
                  </a:extLst>
                </p14:cNvPr>
                <p14:cNvContentPartPr/>
                <p14:nvPr/>
              </p14:nvContentPartPr>
              <p14:xfrm>
                <a:off x="5601898" y="3061999"/>
                <a:ext cx="200160" cy="174600"/>
              </p14:xfrm>
            </p:contentPart>
          </mc:Choice>
          <mc:Fallback xmlns="">
            <p:pic>
              <p:nvPicPr>
                <p:cNvPr id="151" name="Entrada de lápiz 150">
                  <a:extLst>
                    <a:ext uri="{FF2B5EF4-FFF2-40B4-BE49-F238E27FC236}">
                      <a16:creationId xmlns:a16="http://schemas.microsoft.com/office/drawing/2014/main" id="{0294C961-9511-47EC-87F3-ECA217EA08E0}"/>
                    </a:ext>
                  </a:extLst>
                </p:cNvPr>
                <p:cNvPicPr/>
                <p:nvPr/>
              </p:nvPicPr>
              <p:blipFill>
                <a:blip r:embed="rId213"/>
                <a:stretch>
                  <a:fillRect/>
                </a:stretch>
              </p:blipFill>
              <p:spPr>
                <a:xfrm>
                  <a:off x="5593258" y="3053359"/>
                  <a:ext cx="217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2" name="Entrada de lápiz 151">
                  <a:extLst>
                    <a:ext uri="{FF2B5EF4-FFF2-40B4-BE49-F238E27FC236}">
                      <a16:creationId xmlns:a16="http://schemas.microsoft.com/office/drawing/2014/main" id="{EAD0DEED-FAB7-4568-B9C4-6FB8DBEF1A52}"/>
                    </a:ext>
                  </a:extLst>
                </p14:cNvPr>
                <p14:cNvContentPartPr/>
                <p14:nvPr/>
              </p14:nvContentPartPr>
              <p14:xfrm>
                <a:off x="5905378" y="2982799"/>
                <a:ext cx="21240" cy="113760"/>
              </p14:xfrm>
            </p:contentPart>
          </mc:Choice>
          <mc:Fallback xmlns="">
            <p:pic>
              <p:nvPicPr>
                <p:cNvPr id="152" name="Entrada de lápiz 151">
                  <a:extLst>
                    <a:ext uri="{FF2B5EF4-FFF2-40B4-BE49-F238E27FC236}">
                      <a16:creationId xmlns:a16="http://schemas.microsoft.com/office/drawing/2014/main" id="{EAD0DEED-FAB7-4568-B9C4-6FB8DBEF1A52}"/>
                    </a:ext>
                  </a:extLst>
                </p:cNvPr>
                <p:cNvPicPr/>
                <p:nvPr/>
              </p:nvPicPr>
              <p:blipFill>
                <a:blip r:embed="rId215"/>
                <a:stretch>
                  <a:fillRect/>
                </a:stretch>
              </p:blipFill>
              <p:spPr>
                <a:xfrm>
                  <a:off x="5896738" y="2974159"/>
                  <a:ext cx="38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3" name="Entrada de lápiz 152">
                  <a:extLst>
                    <a:ext uri="{FF2B5EF4-FFF2-40B4-BE49-F238E27FC236}">
                      <a16:creationId xmlns:a16="http://schemas.microsoft.com/office/drawing/2014/main" id="{A566D649-2EA2-402E-B0A9-9B6CD5B9F7E1}"/>
                    </a:ext>
                  </a:extLst>
                </p14:cNvPr>
                <p14:cNvContentPartPr/>
                <p14:nvPr/>
              </p14:nvContentPartPr>
              <p14:xfrm>
                <a:off x="5958298" y="3047959"/>
                <a:ext cx="169560" cy="176760"/>
              </p14:xfrm>
            </p:contentPart>
          </mc:Choice>
          <mc:Fallback xmlns="">
            <p:pic>
              <p:nvPicPr>
                <p:cNvPr id="153" name="Entrada de lápiz 152">
                  <a:extLst>
                    <a:ext uri="{FF2B5EF4-FFF2-40B4-BE49-F238E27FC236}">
                      <a16:creationId xmlns:a16="http://schemas.microsoft.com/office/drawing/2014/main" id="{A566D649-2EA2-402E-B0A9-9B6CD5B9F7E1}"/>
                    </a:ext>
                  </a:extLst>
                </p:cNvPr>
                <p:cNvPicPr/>
                <p:nvPr/>
              </p:nvPicPr>
              <p:blipFill>
                <a:blip r:embed="rId217"/>
                <a:stretch>
                  <a:fillRect/>
                </a:stretch>
              </p:blipFill>
              <p:spPr>
                <a:xfrm>
                  <a:off x="5949298" y="3038959"/>
                  <a:ext cx="187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Entrada de lápiz 153">
                  <a:extLst>
                    <a:ext uri="{FF2B5EF4-FFF2-40B4-BE49-F238E27FC236}">
                      <a16:creationId xmlns:a16="http://schemas.microsoft.com/office/drawing/2014/main" id="{BD699D68-5CDD-450B-A8F5-1AD3FC6BDDA2}"/>
                    </a:ext>
                  </a:extLst>
                </p14:cNvPr>
                <p14:cNvContentPartPr/>
                <p14:nvPr/>
              </p14:nvContentPartPr>
              <p14:xfrm>
                <a:off x="5296618" y="3318319"/>
                <a:ext cx="918720" cy="54360"/>
              </p14:xfrm>
            </p:contentPart>
          </mc:Choice>
          <mc:Fallback xmlns="">
            <p:pic>
              <p:nvPicPr>
                <p:cNvPr id="154" name="Entrada de lápiz 153">
                  <a:extLst>
                    <a:ext uri="{FF2B5EF4-FFF2-40B4-BE49-F238E27FC236}">
                      <a16:creationId xmlns:a16="http://schemas.microsoft.com/office/drawing/2014/main" id="{BD699D68-5CDD-450B-A8F5-1AD3FC6BDDA2}"/>
                    </a:ext>
                  </a:extLst>
                </p:cNvPr>
                <p:cNvPicPr/>
                <p:nvPr/>
              </p:nvPicPr>
              <p:blipFill>
                <a:blip r:embed="rId219"/>
                <a:stretch>
                  <a:fillRect/>
                </a:stretch>
              </p:blipFill>
              <p:spPr>
                <a:xfrm>
                  <a:off x="5287978" y="3309679"/>
                  <a:ext cx="936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5" name="Entrada de lápiz 154">
                  <a:extLst>
                    <a:ext uri="{FF2B5EF4-FFF2-40B4-BE49-F238E27FC236}">
                      <a16:creationId xmlns:a16="http://schemas.microsoft.com/office/drawing/2014/main" id="{78E7AED8-AA81-41BD-B8AD-A0AB0E8E5A53}"/>
                    </a:ext>
                  </a:extLst>
                </p14:cNvPr>
                <p14:cNvContentPartPr/>
                <p14:nvPr/>
              </p14:nvContentPartPr>
              <p14:xfrm>
                <a:off x="5699098" y="3452239"/>
                <a:ext cx="219600" cy="131040"/>
              </p14:xfrm>
            </p:contentPart>
          </mc:Choice>
          <mc:Fallback xmlns="">
            <p:pic>
              <p:nvPicPr>
                <p:cNvPr id="155" name="Entrada de lápiz 154">
                  <a:extLst>
                    <a:ext uri="{FF2B5EF4-FFF2-40B4-BE49-F238E27FC236}">
                      <a16:creationId xmlns:a16="http://schemas.microsoft.com/office/drawing/2014/main" id="{78E7AED8-AA81-41BD-B8AD-A0AB0E8E5A53}"/>
                    </a:ext>
                  </a:extLst>
                </p:cNvPr>
                <p:cNvPicPr/>
                <p:nvPr/>
              </p:nvPicPr>
              <p:blipFill>
                <a:blip r:embed="rId221"/>
                <a:stretch>
                  <a:fillRect/>
                </a:stretch>
              </p:blipFill>
              <p:spPr>
                <a:xfrm>
                  <a:off x="5690458" y="3443599"/>
                  <a:ext cx="237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6" name="Entrada de lápiz 155">
                  <a:extLst>
                    <a:ext uri="{FF2B5EF4-FFF2-40B4-BE49-F238E27FC236}">
                      <a16:creationId xmlns:a16="http://schemas.microsoft.com/office/drawing/2014/main" id="{C3326B5C-C0EA-42BC-A7E5-485D5B70BB78}"/>
                    </a:ext>
                  </a:extLst>
                </p14:cNvPr>
                <p14:cNvContentPartPr/>
                <p14:nvPr/>
              </p14:nvContentPartPr>
              <p14:xfrm>
                <a:off x="6476338" y="3212119"/>
                <a:ext cx="4680" cy="319320"/>
              </p14:xfrm>
            </p:contentPart>
          </mc:Choice>
          <mc:Fallback xmlns="">
            <p:pic>
              <p:nvPicPr>
                <p:cNvPr id="156" name="Entrada de lápiz 155">
                  <a:extLst>
                    <a:ext uri="{FF2B5EF4-FFF2-40B4-BE49-F238E27FC236}">
                      <a16:creationId xmlns:a16="http://schemas.microsoft.com/office/drawing/2014/main" id="{C3326B5C-C0EA-42BC-A7E5-485D5B70BB78}"/>
                    </a:ext>
                  </a:extLst>
                </p:cNvPr>
                <p:cNvPicPr/>
                <p:nvPr/>
              </p:nvPicPr>
              <p:blipFill>
                <a:blip r:embed="rId223"/>
                <a:stretch>
                  <a:fillRect/>
                </a:stretch>
              </p:blipFill>
              <p:spPr>
                <a:xfrm>
                  <a:off x="6467338" y="3203119"/>
                  <a:ext cx="223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7" name="Entrada de lápiz 156">
                  <a:extLst>
                    <a:ext uri="{FF2B5EF4-FFF2-40B4-BE49-F238E27FC236}">
                      <a16:creationId xmlns:a16="http://schemas.microsoft.com/office/drawing/2014/main" id="{E44E2CB3-0BE7-4CEA-821B-E48BADA60224}"/>
                    </a:ext>
                  </a:extLst>
                </p14:cNvPr>
                <p14:cNvContentPartPr/>
                <p14:nvPr/>
              </p14:nvContentPartPr>
              <p14:xfrm>
                <a:off x="6402538" y="3139759"/>
                <a:ext cx="230400" cy="184680"/>
              </p14:xfrm>
            </p:contentPart>
          </mc:Choice>
          <mc:Fallback xmlns="">
            <p:pic>
              <p:nvPicPr>
                <p:cNvPr id="157" name="Entrada de lápiz 156">
                  <a:extLst>
                    <a:ext uri="{FF2B5EF4-FFF2-40B4-BE49-F238E27FC236}">
                      <a16:creationId xmlns:a16="http://schemas.microsoft.com/office/drawing/2014/main" id="{E44E2CB3-0BE7-4CEA-821B-E48BADA60224}"/>
                    </a:ext>
                  </a:extLst>
                </p:cNvPr>
                <p:cNvPicPr/>
                <p:nvPr/>
              </p:nvPicPr>
              <p:blipFill>
                <a:blip r:embed="rId225"/>
                <a:stretch>
                  <a:fillRect/>
                </a:stretch>
              </p:blipFill>
              <p:spPr>
                <a:xfrm>
                  <a:off x="6393538" y="3131119"/>
                  <a:ext cx="24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8" name="Entrada de lápiz 157">
                  <a:extLst>
                    <a:ext uri="{FF2B5EF4-FFF2-40B4-BE49-F238E27FC236}">
                      <a16:creationId xmlns:a16="http://schemas.microsoft.com/office/drawing/2014/main" id="{F5E313E6-4E76-4523-A206-5BEEB3E2E93E}"/>
                    </a:ext>
                  </a:extLst>
                </p14:cNvPr>
                <p14:cNvContentPartPr/>
                <p14:nvPr/>
              </p14:nvContentPartPr>
              <p14:xfrm>
                <a:off x="6821578" y="3115279"/>
                <a:ext cx="144360" cy="153000"/>
              </p14:xfrm>
            </p:contentPart>
          </mc:Choice>
          <mc:Fallback xmlns="">
            <p:pic>
              <p:nvPicPr>
                <p:cNvPr id="158" name="Entrada de lápiz 157">
                  <a:extLst>
                    <a:ext uri="{FF2B5EF4-FFF2-40B4-BE49-F238E27FC236}">
                      <a16:creationId xmlns:a16="http://schemas.microsoft.com/office/drawing/2014/main" id="{F5E313E6-4E76-4523-A206-5BEEB3E2E93E}"/>
                    </a:ext>
                  </a:extLst>
                </p:cNvPr>
                <p:cNvPicPr/>
                <p:nvPr/>
              </p:nvPicPr>
              <p:blipFill>
                <a:blip r:embed="rId227"/>
                <a:stretch>
                  <a:fillRect/>
                </a:stretch>
              </p:blipFill>
              <p:spPr>
                <a:xfrm>
                  <a:off x="6812578" y="3106279"/>
                  <a:ext cx="162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9" name="Entrada de lápiz 158">
                  <a:extLst>
                    <a:ext uri="{FF2B5EF4-FFF2-40B4-BE49-F238E27FC236}">
                      <a16:creationId xmlns:a16="http://schemas.microsoft.com/office/drawing/2014/main" id="{0B35EA1C-283A-4238-9933-D82991914CEE}"/>
                    </a:ext>
                  </a:extLst>
                </p14:cNvPr>
                <p14:cNvContentPartPr/>
                <p14:nvPr/>
              </p14:nvContentPartPr>
              <p14:xfrm>
                <a:off x="7034698" y="3108439"/>
                <a:ext cx="414720" cy="177120"/>
              </p14:xfrm>
            </p:contentPart>
          </mc:Choice>
          <mc:Fallback xmlns="">
            <p:pic>
              <p:nvPicPr>
                <p:cNvPr id="159" name="Entrada de lápiz 158">
                  <a:extLst>
                    <a:ext uri="{FF2B5EF4-FFF2-40B4-BE49-F238E27FC236}">
                      <a16:creationId xmlns:a16="http://schemas.microsoft.com/office/drawing/2014/main" id="{0B35EA1C-283A-4238-9933-D82991914CEE}"/>
                    </a:ext>
                  </a:extLst>
                </p:cNvPr>
                <p:cNvPicPr/>
                <p:nvPr/>
              </p:nvPicPr>
              <p:blipFill>
                <a:blip r:embed="rId229"/>
                <a:stretch>
                  <a:fillRect/>
                </a:stretch>
              </p:blipFill>
              <p:spPr>
                <a:xfrm>
                  <a:off x="7026058" y="3099799"/>
                  <a:ext cx="432360" cy="194760"/>
                </a:xfrm>
                <a:prstGeom prst="rect">
                  <a:avLst/>
                </a:prstGeom>
              </p:spPr>
            </p:pic>
          </mc:Fallback>
        </mc:AlternateContent>
      </p:grpSp>
      <p:grpSp>
        <p:nvGrpSpPr>
          <p:cNvPr id="163" name="Grupo 162">
            <a:extLst>
              <a:ext uri="{FF2B5EF4-FFF2-40B4-BE49-F238E27FC236}">
                <a16:creationId xmlns:a16="http://schemas.microsoft.com/office/drawing/2014/main" id="{23A63EFB-6043-4A1E-8FFF-F5C8B40F5713}"/>
              </a:ext>
            </a:extLst>
          </p:cNvPr>
          <p:cNvGrpSpPr/>
          <p:nvPr/>
        </p:nvGrpSpPr>
        <p:grpSpPr>
          <a:xfrm>
            <a:off x="550018" y="3021319"/>
            <a:ext cx="447480" cy="439560"/>
            <a:chOff x="550018" y="3021319"/>
            <a:chExt cx="447480" cy="439560"/>
          </a:xfrm>
        </p:grpSpPr>
        <mc:AlternateContent xmlns:mc="http://schemas.openxmlformats.org/markup-compatibility/2006" xmlns:p14="http://schemas.microsoft.com/office/powerpoint/2010/main">
          <mc:Choice Requires="p14">
            <p:contentPart p14:bwMode="auto" r:id="rId230">
              <p14:nvContentPartPr>
                <p14:cNvPr id="161" name="Entrada de lápiz 160">
                  <a:extLst>
                    <a:ext uri="{FF2B5EF4-FFF2-40B4-BE49-F238E27FC236}">
                      <a16:creationId xmlns:a16="http://schemas.microsoft.com/office/drawing/2014/main" id="{BB09995E-1B31-46F7-B600-FF46E2885B73}"/>
                    </a:ext>
                  </a:extLst>
                </p14:cNvPr>
                <p14:cNvContentPartPr/>
                <p14:nvPr/>
              </p14:nvContentPartPr>
              <p14:xfrm>
                <a:off x="550018" y="3021319"/>
                <a:ext cx="187200" cy="339480"/>
              </p14:xfrm>
            </p:contentPart>
          </mc:Choice>
          <mc:Fallback xmlns="">
            <p:pic>
              <p:nvPicPr>
                <p:cNvPr id="161" name="Entrada de lápiz 160">
                  <a:extLst>
                    <a:ext uri="{FF2B5EF4-FFF2-40B4-BE49-F238E27FC236}">
                      <a16:creationId xmlns:a16="http://schemas.microsoft.com/office/drawing/2014/main" id="{BB09995E-1B31-46F7-B600-FF46E2885B73}"/>
                    </a:ext>
                  </a:extLst>
                </p:cNvPr>
                <p:cNvPicPr/>
                <p:nvPr/>
              </p:nvPicPr>
              <p:blipFill>
                <a:blip r:embed="rId231"/>
                <a:stretch>
                  <a:fillRect/>
                </a:stretch>
              </p:blipFill>
              <p:spPr>
                <a:xfrm>
                  <a:off x="541378" y="3012679"/>
                  <a:ext cx="2048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2" name="Entrada de lápiz 161">
                  <a:extLst>
                    <a:ext uri="{FF2B5EF4-FFF2-40B4-BE49-F238E27FC236}">
                      <a16:creationId xmlns:a16="http://schemas.microsoft.com/office/drawing/2014/main" id="{DDC47918-01C2-4037-8D18-6EC5DB3A6299}"/>
                    </a:ext>
                  </a:extLst>
                </p14:cNvPr>
                <p14:cNvContentPartPr/>
                <p14:nvPr/>
              </p14:nvContentPartPr>
              <p14:xfrm>
                <a:off x="795538" y="3226879"/>
                <a:ext cx="201960" cy="234000"/>
              </p14:xfrm>
            </p:contentPart>
          </mc:Choice>
          <mc:Fallback xmlns="">
            <p:pic>
              <p:nvPicPr>
                <p:cNvPr id="162" name="Entrada de lápiz 161">
                  <a:extLst>
                    <a:ext uri="{FF2B5EF4-FFF2-40B4-BE49-F238E27FC236}">
                      <a16:creationId xmlns:a16="http://schemas.microsoft.com/office/drawing/2014/main" id="{DDC47918-01C2-4037-8D18-6EC5DB3A6299}"/>
                    </a:ext>
                  </a:extLst>
                </p:cNvPr>
                <p:cNvPicPr/>
                <p:nvPr/>
              </p:nvPicPr>
              <p:blipFill>
                <a:blip r:embed="rId233"/>
                <a:stretch>
                  <a:fillRect/>
                </a:stretch>
              </p:blipFill>
              <p:spPr>
                <a:xfrm>
                  <a:off x="786538" y="3217879"/>
                  <a:ext cx="219600" cy="251640"/>
                </a:xfrm>
                <a:prstGeom prst="rect">
                  <a:avLst/>
                </a:prstGeom>
              </p:spPr>
            </p:pic>
          </mc:Fallback>
        </mc:AlternateContent>
      </p:grpSp>
      <p:grpSp>
        <p:nvGrpSpPr>
          <p:cNvPr id="171" name="Grupo 170">
            <a:extLst>
              <a:ext uri="{FF2B5EF4-FFF2-40B4-BE49-F238E27FC236}">
                <a16:creationId xmlns:a16="http://schemas.microsoft.com/office/drawing/2014/main" id="{0B6C6DA1-D367-4B97-BC9B-14B8C9EF6441}"/>
              </a:ext>
            </a:extLst>
          </p:cNvPr>
          <p:cNvGrpSpPr/>
          <p:nvPr/>
        </p:nvGrpSpPr>
        <p:grpSpPr>
          <a:xfrm>
            <a:off x="462898" y="4132279"/>
            <a:ext cx="1112040" cy="413640"/>
            <a:chOff x="462898" y="4132279"/>
            <a:chExt cx="1112040" cy="413640"/>
          </a:xfrm>
        </p:grpSpPr>
        <mc:AlternateContent xmlns:mc="http://schemas.openxmlformats.org/markup-compatibility/2006" xmlns:p14="http://schemas.microsoft.com/office/powerpoint/2010/main">
          <mc:Choice Requires="p14">
            <p:contentPart p14:bwMode="auto" r:id="rId234">
              <p14:nvContentPartPr>
                <p14:cNvPr id="164" name="Entrada de lápiz 163">
                  <a:extLst>
                    <a:ext uri="{FF2B5EF4-FFF2-40B4-BE49-F238E27FC236}">
                      <a16:creationId xmlns:a16="http://schemas.microsoft.com/office/drawing/2014/main" id="{968083B4-AF98-4B6D-A77F-353FC83C7375}"/>
                    </a:ext>
                  </a:extLst>
                </p14:cNvPr>
                <p14:cNvContentPartPr/>
                <p14:nvPr/>
              </p14:nvContentPartPr>
              <p14:xfrm>
                <a:off x="497818" y="4218679"/>
                <a:ext cx="16560" cy="327240"/>
              </p14:xfrm>
            </p:contentPart>
          </mc:Choice>
          <mc:Fallback xmlns="">
            <p:pic>
              <p:nvPicPr>
                <p:cNvPr id="164" name="Entrada de lápiz 163">
                  <a:extLst>
                    <a:ext uri="{FF2B5EF4-FFF2-40B4-BE49-F238E27FC236}">
                      <a16:creationId xmlns:a16="http://schemas.microsoft.com/office/drawing/2014/main" id="{968083B4-AF98-4B6D-A77F-353FC83C7375}"/>
                    </a:ext>
                  </a:extLst>
                </p:cNvPr>
                <p:cNvPicPr/>
                <p:nvPr/>
              </p:nvPicPr>
              <p:blipFill>
                <a:blip r:embed="rId235"/>
                <a:stretch>
                  <a:fillRect/>
                </a:stretch>
              </p:blipFill>
              <p:spPr>
                <a:xfrm>
                  <a:off x="489178" y="4209679"/>
                  <a:ext cx="342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5" name="Entrada de lápiz 164">
                  <a:extLst>
                    <a:ext uri="{FF2B5EF4-FFF2-40B4-BE49-F238E27FC236}">
                      <a16:creationId xmlns:a16="http://schemas.microsoft.com/office/drawing/2014/main" id="{93180848-2D8B-4E9C-9293-9A53458B2D2D}"/>
                    </a:ext>
                  </a:extLst>
                </p14:cNvPr>
                <p14:cNvContentPartPr/>
                <p14:nvPr/>
              </p14:nvContentPartPr>
              <p14:xfrm>
                <a:off x="462898" y="4166119"/>
                <a:ext cx="273240" cy="175320"/>
              </p14:xfrm>
            </p:contentPart>
          </mc:Choice>
          <mc:Fallback xmlns="">
            <p:pic>
              <p:nvPicPr>
                <p:cNvPr id="165" name="Entrada de lápiz 164">
                  <a:extLst>
                    <a:ext uri="{FF2B5EF4-FFF2-40B4-BE49-F238E27FC236}">
                      <a16:creationId xmlns:a16="http://schemas.microsoft.com/office/drawing/2014/main" id="{93180848-2D8B-4E9C-9293-9A53458B2D2D}"/>
                    </a:ext>
                  </a:extLst>
                </p:cNvPr>
                <p:cNvPicPr/>
                <p:nvPr/>
              </p:nvPicPr>
              <p:blipFill>
                <a:blip r:embed="rId237"/>
                <a:stretch>
                  <a:fillRect/>
                </a:stretch>
              </p:blipFill>
              <p:spPr>
                <a:xfrm>
                  <a:off x="454258" y="4157119"/>
                  <a:ext cx="2908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6" name="Entrada de lápiz 165">
                  <a:extLst>
                    <a:ext uri="{FF2B5EF4-FFF2-40B4-BE49-F238E27FC236}">
                      <a16:creationId xmlns:a16="http://schemas.microsoft.com/office/drawing/2014/main" id="{4D09C32A-623D-43B0-9BAF-220D47244FDE}"/>
                    </a:ext>
                  </a:extLst>
                </p14:cNvPr>
                <p14:cNvContentPartPr/>
                <p14:nvPr/>
              </p14:nvContentPartPr>
              <p14:xfrm>
                <a:off x="820738" y="4219399"/>
                <a:ext cx="153360" cy="13320"/>
              </p14:xfrm>
            </p:contentPart>
          </mc:Choice>
          <mc:Fallback xmlns="">
            <p:pic>
              <p:nvPicPr>
                <p:cNvPr id="166" name="Entrada de lápiz 165">
                  <a:extLst>
                    <a:ext uri="{FF2B5EF4-FFF2-40B4-BE49-F238E27FC236}">
                      <a16:creationId xmlns:a16="http://schemas.microsoft.com/office/drawing/2014/main" id="{4D09C32A-623D-43B0-9BAF-220D47244FDE}"/>
                    </a:ext>
                  </a:extLst>
                </p:cNvPr>
                <p:cNvPicPr/>
                <p:nvPr/>
              </p:nvPicPr>
              <p:blipFill>
                <a:blip r:embed="rId239"/>
                <a:stretch>
                  <a:fillRect/>
                </a:stretch>
              </p:blipFill>
              <p:spPr>
                <a:xfrm>
                  <a:off x="811738" y="4210399"/>
                  <a:ext cx="171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7" name="Entrada de lápiz 166">
                  <a:extLst>
                    <a:ext uri="{FF2B5EF4-FFF2-40B4-BE49-F238E27FC236}">
                      <a16:creationId xmlns:a16="http://schemas.microsoft.com/office/drawing/2014/main" id="{95F01A79-D6E2-428D-AE4D-A6D2C8EE30CF}"/>
                    </a:ext>
                  </a:extLst>
                </p14:cNvPr>
                <p14:cNvContentPartPr/>
                <p14:nvPr/>
              </p14:nvContentPartPr>
              <p14:xfrm>
                <a:off x="863218" y="4287079"/>
                <a:ext cx="114120" cy="20880"/>
              </p14:xfrm>
            </p:contentPart>
          </mc:Choice>
          <mc:Fallback xmlns="">
            <p:pic>
              <p:nvPicPr>
                <p:cNvPr id="167" name="Entrada de lápiz 166">
                  <a:extLst>
                    <a:ext uri="{FF2B5EF4-FFF2-40B4-BE49-F238E27FC236}">
                      <a16:creationId xmlns:a16="http://schemas.microsoft.com/office/drawing/2014/main" id="{95F01A79-D6E2-428D-AE4D-A6D2C8EE30CF}"/>
                    </a:ext>
                  </a:extLst>
                </p:cNvPr>
                <p:cNvPicPr/>
                <p:nvPr/>
              </p:nvPicPr>
              <p:blipFill>
                <a:blip r:embed="rId241"/>
                <a:stretch>
                  <a:fillRect/>
                </a:stretch>
              </p:blipFill>
              <p:spPr>
                <a:xfrm>
                  <a:off x="854578" y="4278439"/>
                  <a:ext cx="13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8" name="Entrada de lápiz 167">
                  <a:extLst>
                    <a:ext uri="{FF2B5EF4-FFF2-40B4-BE49-F238E27FC236}">
                      <a16:creationId xmlns:a16="http://schemas.microsoft.com/office/drawing/2014/main" id="{88B14175-F0C5-4639-B9CC-BDAF5DA26C6D}"/>
                    </a:ext>
                  </a:extLst>
                </p14:cNvPr>
                <p14:cNvContentPartPr/>
                <p14:nvPr/>
              </p14:nvContentPartPr>
              <p14:xfrm>
                <a:off x="1139698" y="4179799"/>
                <a:ext cx="37800" cy="120600"/>
              </p14:xfrm>
            </p:contentPart>
          </mc:Choice>
          <mc:Fallback xmlns="">
            <p:pic>
              <p:nvPicPr>
                <p:cNvPr id="168" name="Entrada de lápiz 167">
                  <a:extLst>
                    <a:ext uri="{FF2B5EF4-FFF2-40B4-BE49-F238E27FC236}">
                      <a16:creationId xmlns:a16="http://schemas.microsoft.com/office/drawing/2014/main" id="{88B14175-F0C5-4639-B9CC-BDAF5DA26C6D}"/>
                    </a:ext>
                  </a:extLst>
                </p:cNvPr>
                <p:cNvPicPr/>
                <p:nvPr/>
              </p:nvPicPr>
              <p:blipFill>
                <a:blip r:embed="rId243"/>
                <a:stretch>
                  <a:fillRect/>
                </a:stretch>
              </p:blipFill>
              <p:spPr>
                <a:xfrm>
                  <a:off x="1131058" y="4171159"/>
                  <a:ext cx="55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9" name="Entrada de lápiz 168">
                  <a:extLst>
                    <a:ext uri="{FF2B5EF4-FFF2-40B4-BE49-F238E27FC236}">
                      <a16:creationId xmlns:a16="http://schemas.microsoft.com/office/drawing/2014/main" id="{A9CDD83E-CB49-4DB4-925E-234043CB968D}"/>
                    </a:ext>
                  </a:extLst>
                </p14:cNvPr>
                <p14:cNvContentPartPr/>
                <p14:nvPr/>
              </p14:nvContentPartPr>
              <p14:xfrm>
                <a:off x="1262098" y="4181599"/>
                <a:ext cx="137520" cy="104760"/>
              </p14:xfrm>
            </p:contentPart>
          </mc:Choice>
          <mc:Fallback xmlns="">
            <p:pic>
              <p:nvPicPr>
                <p:cNvPr id="169" name="Entrada de lápiz 168">
                  <a:extLst>
                    <a:ext uri="{FF2B5EF4-FFF2-40B4-BE49-F238E27FC236}">
                      <a16:creationId xmlns:a16="http://schemas.microsoft.com/office/drawing/2014/main" id="{A9CDD83E-CB49-4DB4-925E-234043CB968D}"/>
                    </a:ext>
                  </a:extLst>
                </p:cNvPr>
                <p:cNvPicPr/>
                <p:nvPr/>
              </p:nvPicPr>
              <p:blipFill>
                <a:blip r:embed="rId245"/>
                <a:stretch>
                  <a:fillRect/>
                </a:stretch>
              </p:blipFill>
              <p:spPr>
                <a:xfrm>
                  <a:off x="1253458" y="4172599"/>
                  <a:ext cx="155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0" name="Entrada de lápiz 169">
                  <a:extLst>
                    <a:ext uri="{FF2B5EF4-FFF2-40B4-BE49-F238E27FC236}">
                      <a16:creationId xmlns:a16="http://schemas.microsoft.com/office/drawing/2014/main" id="{EB8AD228-0B43-434F-B6A7-F1E72BDD4FC4}"/>
                    </a:ext>
                  </a:extLst>
                </p14:cNvPr>
                <p14:cNvContentPartPr/>
                <p14:nvPr/>
              </p14:nvContentPartPr>
              <p14:xfrm>
                <a:off x="1447858" y="4132279"/>
                <a:ext cx="127080" cy="145080"/>
              </p14:xfrm>
            </p:contentPart>
          </mc:Choice>
          <mc:Fallback xmlns="">
            <p:pic>
              <p:nvPicPr>
                <p:cNvPr id="170" name="Entrada de lápiz 169">
                  <a:extLst>
                    <a:ext uri="{FF2B5EF4-FFF2-40B4-BE49-F238E27FC236}">
                      <a16:creationId xmlns:a16="http://schemas.microsoft.com/office/drawing/2014/main" id="{EB8AD228-0B43-434F-B6A7-F1E72BDD4FC4}"/>
                    </a:ext>
                  </a:extLst>
                </p:cNvPr>
                <p:cNvPicPr/>
                <p:nvPr/>
              </p:nvPicPr>
              <p:blipFill>
                <a:blip r:embed="rId247"/>
                <a:stretch>
                  <a:fillRect/>
                </a:stretch>
              </p:blipFill>
              <p:spPr>
                <a:xfrm>
                  <a:off x="1439218" y="4123279"/>
                  <a:ext cx="144720" cy="162720"/>
                </a:xfrm>
                <a:prstGeom prst="rect">
                  <a:avLst/>
                </a:prstGeom>
              </p:spPr>
            </p:pic>
          </mc:Fallback>
        </mc:AlternateContent>
      </p:grpSp>
      <p:grpSp>
        <p:nvGrpSpPr>
          <p:cNvPr id="174" name="Grupo 173">
            <a:extLst>
              <a:ext uri="{FF2B5EF4-FFF2-40B4-BE49-F238E27FC236}">
                <a16:creationId xmlns:a16="http://schemas.microsoft.com/office/drawing/2014/main" id="{5DB1AE56-4BBD-4A4E-8158-E40BC41B404D}"/>
              </a:ext>
            </a:extLst>
          </p:cNvPr>
          <p:cNvGrpSpPr/>
          <p:nvPr/>
        </p:nvGrpSpPr>
        <p:grpSpPr>
          <a:xfrm>
            <a:off x="1881298" y="4123999"/>
            <a:ext cx="414360" cy="171000"/>
            <a:chOff x="1881298" y="4123999"/>
            <a:chExt cx="414360" cy="171000"/>
          </a:xfrm>
        </p:grpSpPr>
        <mc:AlternateContent xmlns:mc="http://schemas.openxmlformats.org/markup-compatibility/2006" xmlns:p14="http://schemas.microsoft.com/office/powerpoint/2010/main">
          <mc:Choice Requires="p14">
            <p:contentPart p14:bwMode="auto" r:id="rId248">
              <p14:nvContentPartPr>
                <p14:cNvPr id="172" name="Entrada de lápiz 171">
                  <a:extLst>
                    <a:ext uri="{FF2B5EF4-FFF2-40B4-BE49-F238E27FC236}">
                      <a16:creationId xmlns:a16="http://schemas.microsoft.com/office/drawing/2014/main" id="{0BF4FA82-F4F1-4A8C-AFEC-2BFE554D4160}"/>
                    </a:ext>
                  </a:extLst>
                </p14:cNvPr>
                <p14:cNvContentPartPr/>
                <p14:nvPr/>
              </p14:nvContentPartPr>
              <p14:xfrm>
                <a:off x="1881298" y="4206079"/>
                <a:ext cx="222480" cy="12960"/>
              </p14:xfrm>
            </p:contentPart>
          </mc:Choice>
          <mc:Fallback xmlns="">
            <p:pic>
              <p:nvPicPr>
                <p:cNvPr id="172" name="Entrada de lápiz 171">
                  <a:extLst>
                    <a:ext uri="{FF2B5EF4-FFF2-40B4-BE49-F238E27FC236}">
                      <a16:creationId xmlns:a16="http://schemas.microsoft.com/office/drawing/2014/main" id="{0BF4FA82-F4F1-4A8C-AFEC-2BFE554D4160}"/>
                    </a:ext>
                  </a:extLst>
                </p:cNvPr>
                <p:cNvPicPr/>
                <p:nvPr/>
              </p:nvPicPr>
              <p:blipFill>
                <a:blip r:embed="rId249"/>
                <a:stretch>
                  <a:fillRect/>
                </a:stretch>
              </p:blipFill>
              <p:spPr>
                <a:xfrm>
                  <a:off x="1872298" y="4197079"/>
                  <a:ext cx="240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3" name="Entrada de lápiz 172">
                  <a:extLst>
                    <a:ext uri="{FF2B5EF4-FFF2-40B4-BE49-F238E27FC236}">
                      <a16:creationId xmlns:a16="http://schemas.microsoft.com/office/drawing/2014/main" id="{4B3BEDCF-2592-4433-80C1-123058AC42C9}"/>
                    </a:ext>
                  </a:extLst>
                </p14:cNvPr>
                <p14:cNvContentPartPr/>
                <p14:nvPr/>
              </p14:nvContentPartPr>
              <p14:xfrm>
                <a:off x="2120338" y="4123999"/>
                <a:ext cx="175320" cy="171000"/>
              </p14:xfrm>
            </p:contentPart>
          </mc:Choice>
          <mc:Fallback xmlns="">
            <p:pic>
              <p:nvPicPr>
                <p:cNvPr id="173" name="Entrada de lápiz 172">
                  <a:extLst>
                    <a:ext uri="{FF2B5EF4-FFF2-40B4-BE49-F238E27FC236}">
                      <a16:creationId xmlns:a16="http://schemas.microsoft.com/office/drawing/2014/main" id="{4B3BEDCF-2592-4433-80C1-123058AC42C9}"/>
                    </a:ext>
                  </a:extLst>
                </p:cNvPr>
                <p:cNvPicPr/>
                <p:nvPr/>
              </p:nvPicPr>
              <p:blipFill>
                <a:blip r:embed="rId251"/>
                <a:stretch>
                  <a:fillRect/>
                </a:stretch>
              </p:blipFill>
              <p:spPr>
                <a:xfrm>
                  <a:off x="2111338" y="4114999"/>
                  <a:ext cx="19296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2">
            <p14:nvContentPartPr>
              <p14:cNvPr id="175" name="Entrada de lápiz 174">
                <a:extLst>
                  <a:ext uri="{FF2B5EF4-FFF2-40B4-BE49-F238E27FC236}">
                    <a16:creationId xmlns:a16="http://schemas.microsoft.com/office/drawing/2014/main" id="{545C316E-CBAC-4FBD-BFB2-4434586CF069}"/>
                  </a:ext>
                </a:extLst>
              </p14:cNvPr>
              <p14:cNvContentPartPr/>
              <p14:nvPr/>
            </p14:nvContentPartPr>
            <p14:xfrm>
              <a:off x="2554858" y="4071439"/>
              <a:ext cx="233640" cy="310680"/>
            </p14:xfrm>
          </p:contentPart>
        </mc:Choice>
        <mc:Fallback xmlns="">
          <p:pic>
            <p:nvPicPr>
              <p:cNvPr id="175" name="Entrada de lápiz 174">
                <a:extLst>
                  <a:ext uri="{FF2B5EF4-FFF2-40B4-BE49-F238E27FC236}">
                    <a16:creationId xmlns:a16="http://schemas.microsoft.com/office/drawing/2014/main" id="{545C316E-CBAC-4FBD-BFB2-4434586CF069}"/>
                  </a:ext>
                </a:extLst>
              </p:cNvPr>
              <p:cNvPicPr/>
              <p:nvPr/>
            </p:nvPicPr>
            <p:blipFill>
              <a:blip r:embed="rId253"/>
              <a:stretch>
                <a:fillRect/>
              </a:stretch>
            </p:blipFill>
            <p:spPr>
              <a:xfrm>
                <a:off x="2546218" y="4062799"/>
                <a:ext cx="251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6" name="Entrada de lápiz 175">
                <a:extLst>
                  <a:ext uri="{FF2B5EF4-FFF2-40B4-BE49-F238E27FC236}">
                    <a16:creationId xmlns:a16="http://schemas.microsoft.com/office/drawing/2014/main" id="{52BCA8F3-E33A-4632-B61D-74C7BCED93DF}"/>
                  </a:ext>
                </a:extLst>
              </p14:cNvPr>
              <p14:cNvContentPartPr/>
              <p14:nvPr/>
            </p14:nvContentPartPr>
            <p14:xfrm>
              <a:off x="2816938" y="4278079"/>
              <a:ext cx="273240" cy="187200"/>
            </p14:xfrm>
          </p:contentPart>
        </mc:Choice>
        <mc:Fallback xmlns="">
          <p:pic>
            <p:nvPicPr>
              <p:cNvPr id="176" name="Entrada de lápiz 175">
                <a:extLst>
                  <a:ext uri="{FF2B5EF4-FFF2-40B4-BE49-F238E27FC236}">
                    <a16:creationId xmlns:a16="http://schemas.microsoft.com/office/drawing/2014/main" id="{52BCA8F3-E33A-4632-B61D-74C7BCED93DF}"/>
                  </a:ext>
                </a:extLst>
              </p:cNvPr>
              <p:cNvPicPr/>
              <p:nvPr/>
            </p:nvPicPr>
            <p:blipFill>
              <a:blip r:embed="rId255"/>
              <a:stretch>
                <a:fillRect/>
              </a:stretch>
            </p:blipFill>
            <p:spPr>
              <a:xfrm>
                <a:off x="2808298" y="4269079"/>
                <a:ext cx="290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7" name="Entrada de lápiz 176">
                <a:extLst>
                  <a:ext uri="{FF2B5EF4-FFF2-40B4-BE49-F238E27FC236}">
                    <a16:creationId xmlns:a16="http://schemas.microsoft.com/office/drawing/2014/main" id="{46407DAF-B469-4D86-821C-5E1D065816DF}"/>
                  </a:ext>
                </a:extLst>
              </p14:cNvPr>
              <p14:cNvContentPartPr/>
              <p14:nvPr/>
            </p14:nvContentPartPr>
            <p14:xfrm>
              <a:off x="3134818" y="4189879"/>
              <a:ext cx="154800" cy="5760"/>
            </p14:xfrm>
          </p:contentPart>
        </mc:Choice>
        <mc:Fallback xmlns="">
          <p:pic>
            <p:nvPicPr>
              <p:cNvPr id="177" name="Entrada de lápiz 176">
                <a:extLst>
                  <a:ext uri="{FF2B5EF4-FFF2-40B4-BE49-F238E27FC236}">
                    <a16:creationId xmlns:a16="http://schemas.microsoft.com/office/drawing/2014/main" id="{46407DAF-B469-4D86-821C-5E1D065816DF}"/>
                  </a:ext>
                </a:extLst>
              </p:cNvPr>
              <p:cNvPicPr/>
              <p:nvPr/>
            </p:nvPicPr>
            <p:blipFill>
              <a:blip r:embed="rId257"/>
              <a:stretch>
                <a:fillRect/>
              </a:stretch>
            </p:blipFill>
            <p:spPr>
              <a:xfrm>
                <a:off x="3125818" y="4180879"/>
                <a:ext cx="172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8" name="Entrada de lápiz 177">
                <a:extLst>
                  <a:ext uri="{FF2B5EF4-FFF2-40B4-BE49-F238E27FC236}">
                    <a16:creationId xmlns:a16="http://schemas.microsoft.com/office/drawing/2014/main" id="{75A3587B-BF92-4281-BF86-A7FC8539935E}"/>
                  </a:ext>
                </a:extLst>
              </p14:cNvPr>
              <p14:cNvContentPartPr/>
              <p14:nvPr/>
            </p14:nvContentPartPr>
            <p14:xfrm>
              <a:off x="3194578" y="4254319"/>
              <a:ext cx="134640" cy="32760"/>
            </p14:xfrm>
          </p:contentPart>
        </mc:Choice>
        <mc:Fallback xmlns="">
          <p:pic>
            <p:nvPicPr>
              <p:cNvPr id="178" name="Entrada de lápiz 177">
                <a:extLst>
                  <a:ext uri="{FF2B5EF4-FFF2-40B4-BE49-F238E27FC236}">
                    <a16:creationId xmlns:a16="http://schemas.microsoft.com/office/drawing/2014/main" id="{75A3587B-BF92-4281-BF86-A7FC8539935E}"/>
                  </a:ext>
                </a:extLst>
              </p:cNvPr>
              <p:cNvPicPr/>
              <p:nvPr/>
            </p:nvPicPr>
            <p:blipFill>
              <a:blip r:embed="rId259"/>
              <a:stretch>
                <a:fillRect/>
              </a:stretch>
            </p:blipFill>
            <p:spPr>
              <a:xfrm>
                <a:off x="3185938" y="4245319"/>
                <a:ext cx="152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7" name="Entrada de lápiz 196">
                <a:extLst>
                  <a:ext uri="{FF2B5EF4-FFF2-40B4-BE49-F238E27FC236}">
                    <a16:creationId xmlns:a16="http://schemas.microsoft.com/office/drawing/2014/main" id="{40C2C110-F14D-42C1-98BA-2D6DDE322027}"/>
                  </a:ext>
                </a:extLst>
              </p14:cNvPr>
              <p14:cNvContentPartPr/>
              <p14:nvPr/>
            </p14:nvContentPartPr>
            <p14:xfrm>
              <a:off x="3351178" y="4091599"/>
              <a:ext cx="207720" cy="259200"/>
            </p14:xfrm>
          </p:contentPart>
        </mc:Choice>
        <mc:Fallback xmlns="">
          <p:pic>
            <p:nvPicPr>
              <p:cNvPr id="197" name="Entrada de lápiz 196">
                <a:extLst>
                  <a:ext uri="{FF2B5EF4-FFF2-40B4-BE49-F238E27FC236}">
                    <a16:creationId xmlns:a16="http://schemas.microsoft.com/office/drawing/2014/main" id="{40C2C110-F14D-42C1-98BA-2D6DDE322027}"/>
                  </a:ext>
                </a:extLst>
              </p:cNvPr>
              <p:cNvPicPr/>
              <p:nvPr/>
            </p:nvPicPr>
            <p:blipFill>
              <a:blip r:embed="rId261"/>
              <a:stretch>
                <a:fillRect/>
              </a:stretch>
            </p:blipFill>
            <p:spPr>
              <a:xfrm>
                <a:off x="3342538" y="4082599"/>
                <a:ext cx="225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8" name="Entrada de lápiz 197">
                <a:extLst>
                  <a:ext uri="{FF2B5EF4-FFF2-40B4-BE49-F238E27FC236}">
                    <a16:creationId xmlns:a16="http://schemas.microsoft.com/office/drawing/2014/main" id="{81BA906A-9AB1-4A6C-B432-75E14A61246D}"/>
                  </a:ext>
                </a:extLst>
              </p14:cNvPr>
              <p14:cNvContentPartPr/>
              <p14:nvPr/>
            </p14:nvContentPartPr>
            <p14:xfrm>
              <a:off x="3626938" y="4118959"/>
              <a:ext cx="176040" cy="204840"/>
            </p14:xfrm>
          </p:contentPart>
        </mc:Choice>
        <mc:Fallback xmlns="">
          <p:pic>
            <p:nvPicPr>
              <p:cNvPr id="198" name="Entrada de lápiz 197">
                <a:extLst>
                  <a:ext uri="{FF2B5EF4-FFF2-40B4-BE49-F238E27FC236}">
                    <a16:creationId xmlns:a16="http://schemas.microsoft.com/office/drawing/2014/main" id="{81BA906A-9AB1-4A6C-B432-75E14A61246D}"/>
                  </a:ext>
                </a:extLst>
              </p:cNvPr>
              <p:cNvPicPr/>
              <p:nvPr/>
            </p:nvPicPr>
            <p:blipFill>
              <a:blip r:embed="rId263"/>
              <a:stretch>
                <a:fillRect/>
              </a:stretch>
            </p:blipFill>
            <p:spPr>
              <a:xfrm>
                <a:off x="3618298" y="4109959"/>
                <a:ext cx="193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9" name="Entrada de lápiz 198">
                <a:extLst>
                  <a:ext uri="{FF2B5EF4-FFF2-40B4-BE49-F238E27FC236}">
                    <a16:creationId xmlns:a16="http://schemas.microsoft.com/office/drawing/2014/main" id="{BCA3C625-DF77-4274-A7CA-C0E13DCF42E9}"/>
                  </a:ext>
                </a:extLst>
              </p14:cNvPr>
              <p14:cNvContentPartPr/>
              <p14:nvPr/>
            </p14:nvContentPartPr>
            <p14:xfrm>
              <a:off x="3843658" y="4122919"/>
              <a:ext cx="167040" cy="190800"/>
            </p14:xfrm>
          </p:contentPart>
        </mc:Choice>
        <mc:Fallback xmlns="">
          <p:pic>
            <p:nvPicPr>
              <p:cNvPr id="199" name="Entrada de lápiz 198">
                <a:extLst>
                  <a:ext uri="{FF2B5EF4-FFF2-40B4-BE49-F238E27FC236}">
                    <a16:creationId xmlns:a16="http://schemas.microsoft.com/office/drawing/2014/main" id="{BCA3C625-DF77-4274-A7CA-C0E13DCF42E9}"/>
                  </a:ext>
                </a:extLst>
              </p:cNvPr>
              <p:cNvPicPr/>
              <p:nvPr/>
            </p:nvPicPr>
            <p:blipFill>
              <a:blip r:embed="rId265"/>
              <a:stretch>
                <a:fillRect/>
              </a:stretch>
            </p:blipFill>
            <p:spPr>
              <a:xfrm>
                <a:off x="3834658" y="4113919"/>
                <a:ext cx="184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0" name="Entrada de lápiz 199">
                <a:extLst>
                  <a:ext uri="{FF2B5EF4-FFF2-40B4-BE49-F238E27FC236}">
                    <a16:creationId xmlns:a16="http://schemas.microsoft.com/office/drawing/2014/main" id="{497DE9CD-74DE-4F2E-A968-E39C58BA68B7}"/>
                  </a:ext>
                </a:extLst>
              </p14:cNvPr>
              <p14:cNvContentPartPr/>
              <p14:nvPr/>
            </p14:nvContentPartPr>
            <p14:xfrm>
              <a:off x="4067938" y="4108879"/>
              <a:ext cx="138960" cy="193320"/>
            </p14:xfrm>
          </p:contentPart>
        </mc:Choice>
        <mc:Fallback xmlns="">
          <p:pic>
            <p:nvPicPr>
              <p:cNvPr id="200" name="Entrada de lápiz 199">
                <a:extLst>
                  <a:ext uri="{FF2B5EF4-FFF2-40B4-BE49-F238E27FC236}">
                    <a16:creationId xmlns:a16="http://schemas.microsoft.com/office/drawing/2014/main" id="{497DE9CD-74DE-4F2E-A968-E39C58BA68B7}"/>
                  </a:ext>
                </a:extLst>
              </p:cNvPr>
              <p:cNvPicPr/>
              <p:nvPr/>
            </p:nvPicPr>
            <p:blipFill>
              <a:blip r:embed="rId267"/>
              <a:stretch>
                <a:fillRect/>
              </a:stretch>
            </p:blipFill>
            <p:spPr>
              <a:xfrm>
                <a:off x="4059298" y="4100239"/>
                <a:ext cx="156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1" name="Entrada de lápiz 200">
                <a:extLst>
                  <a:ext uri="{FF2B5EF4-FFF2-40B4-BE49-F238E27FC236}">
                    <a16:creationId xmlns:a16="http://schemas.microsoft.com/office/drawing/2014/main" id="{465DEC22-B220-4A74-BCB3-D73F509506FD}"/>
                  </a:ext>
                </a:extLst>
              </p14:cNvPr>
              <p14:cNvContentPartPr/>
              <p14:nvPr/>
            </p14:nvContentPartPr>
            <p14:xfrm>
              <a:off x="4247578" y="4125439"/>
              <a:ext cx="272520" cy="195840"/>
            </p14:xfrm>
          </p:contentPart>
        </mc:Choice>
        <mc:Fallback xmlns="">
          <p:pic>
            <p:nvPicPr>
              <p:cNvPr id="201" name="Entrada de lápiz 200">
                <a:extLst>
                  <a:ext uri="{FF2B5EF4-FFF2-40B4-BE49-F238E27FC236}">
                    <a16:creationId xmlns:a16="http://schemas.microsoft.com/office/drawing/2014/main" id="{465DEC22-B220-4A74-BCB3-D73F509506FD}"/>
                  </a:ext>
                </a:extLst>
              </p:cNvPr>
              <p:cNvPicPr/>
              <p:nvPr/>
            </p:nvPicPr>
            <p:blipFill>
              <a:blip r:embed="rId269"/>
              <a:stretch>
                <a:fillRect/>
              </a:stretch>
            </p:blipFill>
            <p:spPr>
              <a:xfrm>
                <a:off x="4238938" y="4116439"/>
                <a:ext cx="290160" cy="213480"/>
              </a:xfrm>
              <a:prstGeom prst="rect">
                <a:avLst/>
              </a:prstGeom>
            </p:spPr>
          </p:pic>
        </mc:Fallback>
      </mc:AlternateContent>
      <p:grpSp>
        <p:nvGrpSpPr>
          <p:cNvPr id="210" name="Grupo 209">
            <a:extLst>
              <a:ext uri="{FF2B5EF4-FFF2-40B4-BE49-F238E27FC236}">
                <a16:creationId xmlns:a16="http://schemas.microsoft.com/office/drawing/2014/main" id="{F231C1D8-142D-486D-871B-3C0A221191FE}"/>
              </a:ext>
            </a:extLst>
          </p:cNvPr>
          <p:cNvGrpSpPr/>
          <p:nvPr/>
        </p:nvGrpSpPr>
        <p:grpSpPr>
          <a:xfrm>
            <a:off x="4624138" y="3895759"/>
            <a:ext cx="4362480" cy="1222920"/>
            <a:chOff x="4624138" y="3895759"/>
            <a:chExt cx="4362480" cy="1222920"/>
          </a:xfrm>
        </p:grpSpPr>
        <mc:AlternateContent xmlns:mc="http://schemas.openxmlformats.org/markup-compatibility/2006" xmlns:p14="http://schemas.microsoft.com/office/powerpoint/2010/main">
          <mc:Choice Requires="p14">
            <p:contentPart p14:bwMode="auto" r:id="rId270">
              <p14:nvContentPartPr>
                <p14:cNvPr id="180" name="Entrada de lápiz 179">
                  <a:extLst>
                    <a:ext uri="{FF2B5EF4-FFF2-40B4-BE49-F238E27FC236}">
                      <a16:creationId xmlns:a16="http://schemas.microsoft.com/office/drawing/2014/main" id="{E86BAEB2-D1A4-4759-A683-FFD48FBE7430}"/>
                    </a:ext>
                  </a:extLst>
                </p14:cNvPr>
                <p14:cNvContentPartPr/>
                <p14:nvPr/>
              </p14:nvContentPartPr>
              <p14:xfrm>
                <a:off x="4624138" y="3909439"/>
                <a:ext cx="20160" cy="1072800"/>
              </p14:xfrm>
            </p:contentPart>
          </mc:Choice>
          <mc:Fallback xmlns="">
            <p:pic>
              <p:nvPicPr>
                <p:cNvPr id="180" name="Entrada de lápiz 179">
                  <a:extLst>
                    <a:ext uri="{FF2B5EF4-FFF2-40B4-BE49-F238E27FC236}">
                      <a16:creationId xmlns:a16="http://schemas.microsoft.com/office/drawing/2014/main" id="{E86BAEB2-D1A4-4759-A683-FFD48FBE7430}"/>
                    </a:ext>
                  </a:extLst>
                </p:cNvPr>
                <p:cNvPicPr/>
                <p:nvPr/>
              </p:nvPicPr>
              <p:blipFill>
                <a:blip r:embed="rId271"/>
                <a:stretch>
                  <a:fillRect/>
                </a:stretch>
              </p:blipFill>
              <p:spPr>
                <a:xfrm>
                  <a:off x="4615498" y="3900439"/>
                  <a:ext cx="37800" cy="1090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1" name="Entrada de lápiz 180">
                  <a:extLst>
                    <a:ext uri="{FF2B5EF4-FFF2-40B4-BE49-F238E27FC236}">
                      <a16:creationId xmlns:a16="http://schemas.microsoft.com/office/drawing/2014/main" id="{BC72A992-FEBE-4D36-ADB7-D9CF6956345C}"/>
                    </a:ext>
                  </a:extLst>
                </p14:cNvPr>
                <p14:cNvContentPartPr/>
                <p14:nvPr/>
              </p14:nvContentPartPr>
              <p14:xfrm>
                <a:off x="4694338" y="3895759"/>
                <a:ext cx="19800" cy="1222920"/>
              </p14:xfrm>
            </p:contentPart>
          </mc:Choice>
          <mc:Fallback xmlns="">
            <p:pic>
              <p:nvPicPr>
                <p:cNvPr id="181" name="Entrada de lápiz 180">
                  <a:extLst>
                    <a:ext uri="{FF2B5EF4-FFF2-40B4-BE49-F238E27FC236}">
                      <a16:creationId xmlns:a16="http://schemas.microsoft.com/office/drawing/2014/main" id="{BC72A992-FEBE-4D36-ADB7-D9CF6956345C}"/>
                    </a:ext>
                  </a:extLst>
                </p:cNvPr>
                <p:cNvPicPr/>
                <p:nvPr/>
              </p:nvPicPr>
              <p:blipFill>
                <a:blip r:embed="rId273"/>
                <a:stretch>
                  <a:fillRect/>
                </a:stretch>
              </p:blipFill>
              <p:spPr>
                <a:xfrm>
                  <a:off x="4685698" y="3887119"/>
                  <a:ext cx="37440" cy="1240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3" name="Entrada de lápiz 182">
                  <a:extLst>
                    <a:ext uri="{FF2B5EF4-FFF2-40B4-BE49-F238E27FC236}">
                      <a16:creationId xmlns:a16="http://schemas.microsoft.com/office/drawing/2014/main" id="{4AEC0CC4-BDED-48D5-B3D3-E863822112AE}"/>
                    </a:ext>
                  </a:extLst>
                </p14:cNvPr>
                <p14:cNvContentPartPr/>
                <p14:nvPr/>
              </p14:nvContentPartPr>
              <p14:xfrm>
                <a:off x="4931938" y="4208959"/>
                <a:ext cx="9000" cy="237240"/>
              </p14:xfrm>
            </p:contentPart>
          </mc:Choice>
          <mc:Fallback xmlns="">
            <p:pic>
              <p:nvPicPr>
                <p:cNvPr id="183" name="Entrada de lápiz 182">
                  <a:extLst>
                    <a:ext uri="{FF2B5EF4-FFF2-40B4-BE49-F238E27FC236}">
                      <a16:creationId xmlns:a16="http://schemas.microsoft.com/office/drawing/2014/main" id="{4AEC0CC4-BDED-48D5-B3D3-E863822112AE}"/>
                    </a:ext>
                  </a:extLst>
                </p:cNvPr>
                <p:cNvPicPr/>
                <p:nvPr/>
              </p:nvPicPr>
              <p:blipFill>
                <a:blip r:embed="rId275"/>
                <a:stretch>
                  <a:fillRect/>
                </a:stretch>
              </p:blipFill>
              <p:spPr>
                <a:xfrm>
                  <a:off x="4922938" y="4200319"/>
                  <a:ext cx="26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4" name="Entrada de lápiz 183">
                  <a:extLst>
                    <a:ext uri="{FF2B5EF4-FFF2-40B4-BE49-F238E27FC236}">
                      <a16:creationId xmlns:a16="http://schemas.microsoft.com/office/drawing/2014/main" id="{49C468B2-CC0A-4BF1-ADDF-02B606CF2F25}"/>
                    </a:ext>
                  </a:extLst>
                </p14:cNvPr>
                <p14:cNvContentPartPr/>
                <p14:nvPr/>
              </p14:nvContentPartPr>
              <p14:xfrm>
                <a:off x="4818178" y="4135159"/>
                <a:ext cx="295200" cy="183960"/>
              </p14:xfrm>
            </p:contentPart>
          </mc:Choice>
          <mc:Fallback xmlns="">
            <p:pic>
              <p:nvPicPr>
                <p:cNvPr id="184" name="Entrada de lápiz 183">
                  <a:extLst>
                    <a:ext uri="{FF2B5EF4-FFF2-40B4-BE49-F238E27FC236}">
                      <a16:creationId xmlns:a16="http://schemas.microsoft.com/office/drawing/2014/main" id="{49C468B2-CC0A-4BF1-ADDF-02B606CF2F25}"/>
                    </a:ext>
                  </a:extLst>
                </p:cNvPr>
                <p:cNvPicPr/>
                <p:nvPr/>
              </p:nvPicPr>
              <p:blipFill>
                <a:blip r:embed="rId277"/>
                <a:stretch>
                  <a:fillRect/>
                </a:stretch>
              </p:blipFill>
              <p:spPr>
                <a:xfrm>
                  <a:off x="4809538" y="4126159"/>
                  <a:ext cx="3128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5" name="Entrada de lápiz 184">
                  <a:extLst>
                    <a:ext uri="{FF2B5EF4-FFF2-40B4-BE49-F238E27FC236}">
                      <a16:creationId xmlns:a16="http://schemas.microsoft.com/office/drawing/2014/main" id="{2DD7DB2D-1825-4E4E-80AA-C7A6325E5C6B}"/>
                    </a:ext>
                  </a:extLst>
                </p14:cNvPr>
                <p14:cNvContentPartPr/>
                <p14:nvPr/>
              </p14:nvContentPartPr>
              <p14:xfrm>
                <a:off x="5218138" y="4194919"/>
                <a:ext cx="162000" cy="24120"/>
              </p14:xfrm>
            </p:contentPart>
          </mc:Choice>
          <mc:Fallback xmlns="">
            <p:pic>
              <p:nvPicPr>
                <p:cNvPr id="185" name="Entrada de lápiz 184">
                  <a:extLst>
                    <a:ext uri="{FF2B5EF4-FFF2-40B4-BE49-F238E27FC236}">
                      <a16:creationId xmlns:a16="http://schemas.microsoft.com/office/drawing/2014/main" id="{2DD7DB2D-1825-4E4E-80AA-C7A6325E5C6B}"/>
                    </a:ext>
                  </a:extLst>
                </p:cNvPr>
                <p:cNvPicPr/>
                <p:nvPr/>
              </p:nvPicPr>
              <p:blipFill>
                <a:blip r:embed="rId279"/>
                <a:stretch>
                  <a:fillRect/>
                </a:stretch>
              </p:blipFill>
              <p:spPr>
                <a:xfrm>
                  <a:off x="5209498" y="4186279"/>
                  <a:ext cx="179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6" name="Entrada de lápiz 185">
                  <a:extLst>
                    <a:ext uri="{FF2B5EF4-FFF2-40B4-BE49-F238E27FC236}">
                      <a16:creationId xmlns:a16="http://schemas.microsoft.com/office/drawing/2014/main" id="{6622373C-14A1-4945-BB82-CE1765827073}"/>
                    </a:ext>
                  </a:extLst>
                </p14:cNvPr>
                <p14:cNvContentPartPr/>
                <p14:nvPr/>
              </p14:nvContentPartPr>
              <p14:xfrm>
                <a:off x="5253778" y="4287799"/>
                <a:ext cx="120600" cy="17640"/>
              </p14:xfrm>
            </p:contentPart>
          </mc:Choice>
          <mc:Fallback xmlns="">
            <p:pic>
              <p:nvPicPr>
                <p:cNvPr id="186" name="Entrada de lápiz 185">
                  <a:extLst>
                    <a:ext uri="{FF2B5EF4-FFF2-40B4-BE49-F238E27FC236}">
                      <a16:creationId xmlns:a16="http://schemas.microsoft.com/office/drawing/2014/main" id="{6622373C-14A1-4945-BB82-CE1765827073}"/>
                    </a:ext>
                  </a:extLst>
                </p:cNvPr>
                <p:cNvPicPr/>
                <p:nvPr/>
              </p:nvPicPr>
              <p:blipFill>
                <a:blip r:embed="rId281"/>
                <a:stretch>
                  <a:fillRect/>
                </a:stretch>
              </p:blipFill>
              <p:spPr>
                <a:xfrm>
                  <a:off x="5245138" y="4278799"/>
                  <a:ext cx="138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Entrada de lápiz 186">
                  <a:extLst>
                    <a:ext uri="{FF2B5EF4-FFF2-40B4-BE49-F238E27FC236}">
                      <a16:creationId xmlns:a16="http://schemas.microsoft.com/office/drawing/2014/main" id="{EC9A1BFA-02C4-4C34-9CC2-29414D026552}"/>
                    </a:ext>
                  </a:extLst>
                </p14:cNvPr>
                <p14:cNvContentPartPr/>
                <p14:nvPr/>
              </p14:nvContentPartPr>
              <p14:xfrm>
                <a:off x="5482378" y="4163959"/>
                <a:ext cx="180000" cy="166320"/>
              </p14:xfrm>
            </p:contentPart>
          </mc:Choice>
          <mc:Fallback xmlns="">
            <p:pic>
              <p:nvPicPr>
                <p:cNvPr id="187" name="Entrada de lápiz 186">
                  <a:extLst>
                    <a:ext uri="{FF2B5EF4-FFF2-40B4-BE49-F238E27FC236}">
                      <a16:creationId xmlns:a16="http://schemas.microsoft.com/office/drawing/2014/main" id="{EC9A1BFA-02C4-4C34-9CC2-29414D026552}"/>
                    </a:ext>
                  </a:extLst>
                </p:cNvPr>
                <p:cNvPicPr/>
                <p:nvPr/>
              </p:nvPicPr>
              <p:blipFill>
                <a:blip r:embed="rId283"/>
                <a:stretch>
                  <a:fillRect/>
                </a:stretch>
              </p:blipFill>
              <p:spPr>
                <a:xfrm>
                  <a:off x="5473378" y="4155319"/>
                  <a:ext cx="197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8" name="Entrada de lápiz 187">
                  <a:extLst>
                    <a:ext uri="{FF2B5EF4-FFF2-40B4-BE49-F238E27FC236}">
                      <a16:creationId xmlns:a16="http://schemas.microsoft.com/office/drawing/2014/main" id="{F904EFD9-2851-42C5-9206-282D6E109778}"/>
                    </a:ext>
                  </a:extLst>
                </p14:cNvPr>
                <p14:cNvContentPartPr/>
                <p14:nvPr/>
              </p14:nvContentPartPr>
              <p14:xfrm>
                <a:off x="5670298" y="4222999"/>
                <a:ext cx="186480" cy="106200"/>
              </p14:xfrm>
            </p:contentPart>
          </mc:Choice>
          <mc:Fallback xmlns="">
            <p:pic>
              <p:nvPicPr>
                <p:cNvPr id="188" name="Entrada de lápiz 187">
                  <a:extLst>
                    <a:ext uri="{FF2B5EF4-FFF2-40B4-BE49-F238E27FC236}">
                      <a16:creationId xmlns:a16="http://schemas.microsoft.com/office/drawing/2014/main" id="{F904EFD9-2851-42C5-9206-282D6E109778}"/>
                    </a:ext>
                  </a:extLst>
                </p:cNvPr>
                <p:cNvPicPr/>
                <p:nvPr/>
              </p:nvPicPr>
              <p:blipFill>
                <a:blip r:embed="rId285"/>
                <a:stretch>
                  <a:fillRect/>
                </a:stretch>
              </p:blipFill>
              <p:spPr>
                <a:xfrm>
                  <a:off x="5661298" y="4214359"/>
                  <a:ext cx="204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9" name="Entrada de lápiz 188">
                  <a:extLst>
                    <a:ext uri="{FF2B5EF4-FFF2-40B4-BE49-F238E27FC236}">
                      <a16:creationId xmlns:a16="http://schemas.microsoft.com/office/drawing/2014/main" id="{E0923BC4-4070-42CB-BC90-DFF48DA8ED09}"/>
                    </a:ext>
                  </a:extLst>
                </p14:cNvPr>
                <p14:cNvContentPartPr/>
                <p14:nvPr/>
              </p14:nvContentPartPr>
              <p14:xfrm>
                <a:off x="5919778" y="4215799"/>
                <a:ext cx="142920" cy="112680"/>
              </p14:xfrm>
            </p:contentPart>
          </mc:Choice>
          <mc:Fallback xmlns="">
            <p:pic>
              <p:nvPicPr>
                <p:cNvPr id="189" name="Entrada de lápiz 188">
                  <a:extLst>
                    <a:ext uri="{FF2B5EF4-FFF2-40B4-BE49-F238E27FC236}">
                      <a16:creationId xmlns:a16="http://schemas.microsoft.com/office/drawing/2014/main" id="{E0923BC4-4070-42CB-BC90-DFF48DA8ED09}"/>
                    </a:ext>
                  </a:extLst>
                </p:cNvPr>
                <p:cNvPicPr/>
                <p:nvPr/>
              </p:nvPicPr>
              <p:blipFill>
                <a:blip r:embed="rId287"/>
                <a:stretch>
                  <a:fillRect/>
                </a:stretch>
              </p:blipFill>
              <p:spPr>
                <a:xfrm>
                  <a:off x="5911138" y="4207159"/>
                  <a:ext cx="160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0" name="Entrada de lápiz 189">
                  <a:extLst>
                    <a:ext uri="{FF2B5EF4-FFF2-40B4-BE49-F238E27FC236}">
                      <a16:creationId xmlns:a16="http://schemas.microsoft.com/office/drawing/2014/main" id="{1738FF8D-A709-4A58-A10E-886F0878CFF0}"/>
                    </a:ext>
                  </a:extLst>
                </p14:cNvPr>
                <p14:cNvContentPartPr/>
                <p14:nvPr/>
              </p14:nvContentPartPr>
              <p14:xfrm>
                <a:off x="6217858" y="4281679"/>
                <a:ext cx="212040" cy="12240"/>
              </p14:xfrm>
            </p:contentPart>
          </mc:Choice>
          <mc:Fallback xmlns="">
            <p:pic>
              <p:nvPicPr>
                <p:cNvPr id="190" name="Entrada de lápiz 189">
                  <a:extLst>
                    <a:ext uri="{FF2B5EF4-FFF2-40B4-BE49-F238E27FC236}">
                      <a16:creationId xmlns:a16="http://schemas.microsoft.com/office/drawing/2014/main" id="{1738FF8D-A709-4A58-A10E-886F0878CFF0}"/>
                    </a:ext>
                  </a:extLst>
                </p:cNvPr>
                <p:cNvPicPr/>
                <p:nvPr/>
              </p:nvPicPr>
              <p:blipFill>
                <a:blip r:embed="rId289"/>
                <a:stretch>
                  <a:fillRect/>
                </a:stretch>
              </p:blipFill>
              <p:spPr>
                <a:xfrm>
                  <a:off x="6208858" y="4272679"/>
                  <a:ext cx="2296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1" name="Entrada de lápiz 190">
                  <a:extLst>
                    <a:ext uri="{FF2B5EF4-FFF2-40B4-BE49-F238E27FC236}">
                      <a16:creationId xmlns:a16="http://schemas.microsoft.com/office/drawing/2014/main" id="{4EFB8F61-2A95-4F35-83CD-09AB855168F8}"/>
                    </a:ext>
                  </a:extLst>
                </p14:cNvPr>
                <p14:cNvContentPartPr/>
                <p14:nvPr/>
              </p14:nvContentPartPr>
              <p14:xfrm>
                <a:off x="6436378" y="4223719"/>
                <a:ext cx="120600" cy="114480"/>
              </p14:xfrm>
            </p:contentPart>
          </mc:Choice>
          <mc:Fallback xmlns="">
            <p:pic>
              <p:nvPicPr>
                <p:cNvPr id="191" name="Entrada de lápiz 190">
                  <a:extLst>
                    <a:ext uri="{FF2B5EF4-FFF2-40B4-BE49-F238E27FC236}">
                      <a16:creationId xmlns:a16="http://schemas.microsoft.com/office/drawing/2014/main" id="{4EFB8F61-2A95-4F35-83CD-09AB855168F8}"/>
                    </a:ext>
                  </a:extLst>
                </p:cNvPr>
                <p:cNvPicPr/>
                <p:nvPr/>
              </p:nvPicPr>
              <p:blipFill>
                <a:blip r:embed="rId291"/>
                <a:stretch>
                  <a:fillRect/>
                </a:stretch>
              </p:blipFill>
              <p:spPr>
                <a:xfrm>
                  <a:off x="6427378" y="4215079"/>
                  <a:ext cx="138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2" name="Entrada de lápiz 191">
                  <a:extLst>
                    <a:ext uri="{FF2B5EF4-FFF2-40B4-BE49-F238E27FC236}">
                      <a16:creationId xmlns:a16="http://schemas.microsoft.com/office/drawing/2014/main" id="{FB67A128-66CD-4DDC-A4A3-956AFB15B75D}"/>
                    </a:ext>
                  </a:extLst>
                </p14:cNvPr>
                <p14:cNvContentPartPr/>
                <p14:nvPr/>
              </p14:nvContentPartPr>
              <p14:xfrm>
                <a:off x="6691618" y="4166479"/>
                <a:ext cx="272520" cy="272160"/>
              </p14:xfrm>
            </p:contentPart>
          </mc:Choice>
          <mc:Fallback xmlns="">
            <p:pic>
              <p:nvPicPr>
                <p:cNvPr id="192" name="Entrada de lápiz 191">
                  <a:extLst>
                    <a:ext uri="{FF2B5EF4-FFF2-40B4-BE49-F238E27FC236}">
                      <a16:creationId xmlns:a16="http://schemas.microsoft.com/office/drawing/2014/main" id="{FB67A128-66CD-4DDC-A4A3-956AFB15B75D}"/>
                    </a:ext>
                  </a:extLst>
                </p:cNvPr>
                <p:cNvPicPr/>
                <p:nvPr/>
              </p:nvPicPr>
              <p:blipFill>
                <a:blip r:embed="rId293"/>
                <a:stretch>
                  <a:fillRect/>
                </a:stretch>
              </p:blipFill>
              <p:spPr>
                <a:xfrm>
                  <a:off x="6682618" y="4157479"/>
                  <a:ext cx="2901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3" name="Entrada de lápiz 192">
                  <a:extLst>
                    <a:ext uri="{FF2B5EF4-FFF2-40B4-BE49-F238E27FC236}">
                      <a16:creationId xmlns:a16="http://schemas.microsoft.com/office/drawing/2014/main" id="{CD5DFE26-DF2E-4B44-B627-A0D93EE7A9CD}"/>
                    </a:ext>
                  </a:extLst>
                </p14:cNvPr>
                <p14:cNvContentPartPr/>
                <p14:nvPr/>
              </p14:nvContentPartPr>
              <p14:xfrm>
                <a:off x="7013458" y="4289599"/>
                <a:ext cx="241920" cy="178920"/>
              </p14:xfrm>
            </p:contentPart>
          </mc:Choice>
          <mc:Fallback xmlns="">
            <p:pic>
              <p:nvPicPr>
                <p:cNvPr id="193" name="Entrada de lápiz 192">
                  <a:extLst>
                    <a:ext uri="{FF2B5EF4-FFF2-40B4-BE49-F238E27FC236}">
                      <a16:creationId xmlns:a16="http://schemas.microsoft.com/office/drawing/2014/main" id="{CD5DFE26-DF2E-4B44-B627-A0D93EE7A9CD}"/>
                    </a:ext>
                  </a:extLst>
                </p:cNvPr>
                <p:cNvPicPr/>
                <p:nvPr/>
              </p:nvPicPr>
              <p:blipFill>
                <a:blip r:embed="rId295"/>
                <a:stretch>
                  <a:fillRect/>
                </a:stretch>
              </p:blipFill>
              <p:spPr>
                <a:xfrm>
                  <a:off x="7004818" y="4280599"/>
                  <a:ext cx="259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Entrada de lápiz 193">
                  <a:extLst>
                    <a:ext uri="{FF2B5EF4-FFF2-40B4-BE49-F238E27FC236}">
                      <a16:creationId xmlns:a16="http://schemas.microsoft.com/office/drawing/2014/main" id="{D2872ACF-50CF-47DD-8569-102456E47358}"/>
                    </a:ext>
                  </a:extLst>
                </p14:cNvPr>
                <p14:cNvContentPartPr/>
                <p14:nvPr/>
              </p14:nvContentPartPr>
              <p14:xfrm>
                <a:off x="7308298" y="4232359"/>
                <a:ext cx="169560" cy="12960"/>
              </p14:xfrm>
            </p:contentPart>
          </mc:Choice>
          <mc:Fallback xmlns="">
            <p:pic>
              <p:nvPicPr>
                <p:cNvPr id="194" name="Entrada de lápiz 193">
                  <a:extLst>
                    <a:ext uri="{FF2B5EF4-FFF2-40B4-BE49-F238E27FC236}">
                      <a16:creationId xmlns:a16="http://schemas.microsoft.com/office/drawing/2014/main" id="{D2872ACF-50CF-47DD-8569-102456E47358}"/>
                    </a:ext>
                  </a:extLst>
                </p:cNvPr>
                <p:cNvPicPr/>
                <p:nvPr/>
              </p:nvPicPr>
              <p:blipFill>
                <a:blip r:embed="rId297"/>
                <a:stretch>
                  <a:fillRect/>
                </a:stretch>
              </p:blipFill>
              <p:spPr>
                <a:xfrm>
                  <a:off x="7299298" y="4223359"/>
                  <a:ext cx="187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Entrada de lápiz 194">
                  <a:extLst>
                    <a:ext uri="{FF2B5EF4-FFF2-40B4-BE49-F238E27FC236}">
                      <a16:creationId xmlns:a16="http://schemas.microsoft.com/office/drawing/2014/main" id="{64133011-11ED-4914-8AB1-E7BDA06A6D66}"/>
                    </a:ext>
                  </a:extLst>
                </p14:cNvPr>
                <p14:cNvContentPartPr/>
                <p14:nvPr/>
              </p14:nvContentPartPr>
              <p14:xfrm>
                <a:off x="7352938" y="4299679"/>
                <a:ext cx="171000" cy="25200"/>
              </p14:xfrm>
            </p:contentPart>
          </mc:Choice>
          <mc:Fallback xmlns="">
            <p:pic>
              <p:nvPicPr>
                <p:cNvPr id="195" name="Entrada de lápiz 194">
                  <a:extLst>
                    <a:ext uri="{FF2B5EF4-FFF2-40B4-BE49-F238E27FC236}">
                      <a16:creationId xmlns:a16="http://schemas.microsoft.com/office/drawing/2014/main" id="{64133011-11ED-4914-8AB1-E7BDA06A6D66}"/>
                    </a:ext>
                  </a:extLst>
                </p:cNvPr>
                <p:cNvPicPr/>
                <p:nvPr/>
              </p:nvPicPr>
              <p:blipFill>
                <a:blip r:embed="rId299"/>
                <a:stretch>
                  <a:fillRect/>
                </a:stretch>
              </p:blipFill>
              <p:spPr>
                <a:xfrm>
                  <a:off x="7344298" y="4291039"/>
                  <a:ext cx="188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3" name="Entrada de lápiz 202">
                  <a:extLst>
                    <a:ext uri="{FF2B5EF4-FFF2-40B4-BE49-F238E27FC236}">
                      <a16:creationId xmlns:a16="http://schemas.microsoft.com/office/drawing/2014/main" id="{24D1B41A-6D67-422A-98FA-3A93717945BF}"/>
                    </a:ext>
                  </a:extLst>
                </p14:cNvPr>
                <p14:cNvContentPartPr/>
                <p14:nvPr/>
              </p14:nvContentPartPr>
              <p14:xfrm>
                <a:off x="7644178" y="4174759"/>
                <a:ext cx="152640" cy="158760"/>
              </p14:xfrm>
            </p:contentPart>
          </mc:Choice>
          <mc:Fallback xmlns="">
            <p:pic>
              <p:nvPicPr>
                <p:cNvPr id="203" name="Entrada de lápiz 202">
                  <a:extLst>
                    <a:ext uri="{FF2B5EF4-FFF2-40B4-BE49-F238E27FC236}">
                      <a16:creationId xmlns:a16="http://schemas.microsoft.com/office/drawing/2014/main" id="{24D1B41A-6D67-422A-98FA-3A93717945BF}"/>
                    </a:ext>
                  </a:extLst>
                </p:cNvPr>
                <p:cNvPicPr/>
                <p:nvPr/>
              </p:nvPicPr>
              <p:blipFill>
                <a:blip r:embed="rId301"/>
                <a:stretch>
                  <a:fillRect/>
                </a:stretch>
              </p:blipFill>
              <p:spPr>
                <a:xfrm>
                  <a:off x="7635178" y="4166119"/>
                  <a:ext cx="170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4" name="Entrada de lápiz 203">
                  <a:extLst>
                    <a:ext uri="{FF2B5EF4-FFF2-40B4-BE49-F238E27FC236}">
                      <a16:creationId xmlns:a16="http://schemas.microsoft.com/office/drawing/2014/main" id="{5F4F0157-8F61-4337-AE34-259E0D4E145C}"/>
                    </a:ext>
                  </a:extLst>
                </p14:cNvPr>
                <p14:cNvContentPartPr/>
                <p14:nvPr/>
              </p14:nvContentPartPr>
              <p14:xfrm>
                <a:off x="7843978" y="4080799"/>
                <a:ext cx="21600" cy="47160"/>
              </p14:xfrm>
            </p:contentPart>
          </mc:Choice>
          <mc:Fallback xmlns="">
            <p:pic>
              <p:nvPicPr>
                <p:cNvPr id="204" name="Entrada de lápiz 203">
                  <a:extLst>
                    <a:ext uri="{FF2B5EF4-FFF2-40B4-BE49-F238E27FC236}">
                      <a16:creationId xmlns:a16="http://schemas.microsoft.com/office/drawing/2014/main" id="{5F4F0157-8F61-4337-AE34-259E0D4E145C}"/>
                    </a:ext>
                  </a:extLst>
                </p:cNvPr>
                <p:cNvPicPr/>
                <p:nvPr/>
              </p:nvPicPr>
              <p:blipFill>
                <a:blip r:embed="rId303"/>
                <a:stretch>
                  <a:fillRect/>
                </a:stretch>
              </p:blipFill>
              <p:spPr>
                <a:xfrm>
                  <a:off x="7834978" y="4071799"/>
                  <a:ext cx="392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5" name="Entrada de lápiz 204">
                  <a:extLst>
                    <a:ext uri="{FF2B5EF4-FFF2-40B4-BE49-F238E27FC236}">
                      <a16:creationId xmlns:a16="http://schemas.microsoft.com/office/drawing/2014/main" id="{7ECE60CF-CEB5-44CB-A525-97CF9976DC6F}"/>
                    </a:ext>
                  </a:extLst>
                </p14:cNvPr>
                <p14:cNvContentPartPr/>
                <p14:nvPr/>
              </p14:nvContentPartPr>
              <p14:xfrm>
                <a:off x="7920298" y="4176919"/>
                <a:ext cx="131400" cy="157320"/>
              </p14:xfrm>
            </p:contentPart>
          </mc:Choice>
          <mc:Fallback xmlns="">
            <p:pic>
              <p:nvPicPr>
                <p:cNvPr id="205" name="Entrada de lápiz 204">
                  <a:extLst>
                    <a:ext uri="{FF2B5EF4-FFF2-40B4-BE49-F238E27FC236}">
                      <a16:creationId xmlns:a16="http://schemas.microsoft.com/office/drawing/2014/main" id="{7ECE60CF-CEB5-44CB-A525-97CF9976DC6F}"/>
                    </a:ext>
                  </a:extLst>
                </p:cNvPr>
                <p:cNvPicPr/>
                <p:nvPr/>
              </p:nvPicPr>
              <p:blipFill>
                <a:blip r:embed="rId305"/>
                <a:stretch>
                  <a:fillRect/>
                </a:stretch>
              </p:blipFill>
              <p:spPr>
                <a:xfrm>
                  <a:off x="7911658" y="4168279"/>
                  <a:ext cx="149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6" name="Entrada de lápiz 205">
                  <a:extLst>
                    <a:ext uri="{FF2B5EF4-FFF2-40B4-BE49-F238E27FC236}">
                      <a16:creationId xmlns:a16="http://schemas.microsoft.com/office/drawing/2014/main" id="{750E143D-19A8-4ED1-9D02-320C0AC80F6A}"/>
                    </a:ext>
                  </a:extLst>
                </p14:cNvPr>
                <p14:cNvContentPartPr/>
                <p14:nvPr/>
              </p14:nvContentPartPr>
              <p14:xfrm>
                <a:off x="8101018" y="4157839"/>
                <a:ext cx="161280" cy="171360"/>
              </p14:xfrm>
            </p:contentPart>
          </mc:Choice>
          <mc:Fallback xmlns="">
            <p:pic>
              <p:nvPicPr>
                <p:cNvPr id="206" name="Entrada de lápiz 205">
                  <a:extLst>
                    <a:ext uri="{FF2B5EF4-FFF2-40B4-BE49-F238E27FC236}">
                      <a16:creationId xmlns:a16="http://schemas.microsoft.com/office/drawing/2014/main" id="{750E143D-19A8-4ED1-9D02-320C0AC80F6A}"/>
                    </a:ext>
                  </a:extLst>
                </p:cNvPr>
                <p:cNvPicPr/>
                <p:nvPr/>
              </p:nvPicPr>
              <p:blipFill>
                <a:blip r:embed="rId307"/>
                <a:stretch>
                  <a:fillRect/>
                </a:stretch>
              </p:blipFill>
              <p:spPr>
                <a:xfrm>
                  <a:off x="8092018" y="4148839"/>
                  <a:ext cx="1789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7" name="Entrada de lápiz 206">
                  <a:extLst>
                    <a:ext uri="{FF2B5EF4-FFF2-40B4-BE49-F238E27FC236}">
                      <a16:creationId xmlns:a16="http://schemas.microsoft.com/office/drawing/2014/main" id="{05439163-EBB7-4A5F-AF3C-684D5B5A56BF}"/>
                    </a:ext>
                  </a:extLst>
                </p14:cNvPr>
                <p14:cNvContentPartPr/>
                <p14:nvPr/>
              </p14:nvContentPartPr>
              <p14:xfrm>
                <a:off x="8313778" y="4189519"/>
                <a:ext cx="160560" cy="149760"/>
              </p14:xfrm>
            </p:contentPart>
          </mc:Choice>
          <mc:Fallback xmlns="">
            <p:pic>
              <p:nvPicPr>
                <p:cNvPr id="207" name="Entrada de lápiz 206">
                  <a:extLst>
                    <a:ext uri="{FF2B5EF4-FFF2-40B4-BE49-F238E27FC236}">
                      <a16:creationId xmlns:a16="http://schemas.microsoft.com/office/drawing/2014/main" id="{05439163-EBB7-4A5F-AF3C-684D5B5A56BF}"/>
                    </a:ext>
                  </a:extLst>
                </p:cNvPr>
                <p:cNvPicPr/>
                <p:nvPr/>
              </p:nvPicPr>
              <p:blipFill>
                <a:blip r:embed="rId309"/>
                <a:stretch>
                  <a:fillRect/>
                </a:stretch>
              </p:blipFill>
              <p:spPr>
                <a:xfrm>
                  <a:off x="8304778" y="4180519"/>
                  <a:ext cx="178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8" name="Entrada de lápiz 207">
                  <a:extLst>
                    <a:ext uri="{FF2B5EF4-FFF2-40B4-BE49-F238E27FC236}">
                      <a16:creationId xmlns:a16="http://schemas.microsoft.com/office/drawing/2014/main" id="{C278696F-266B-44F1-ADDD-275A0E3FB284}"/>
                    </a:ext>
                  </a:extLst>
                </p14:cNvPr>
                <p14:cNvContentPartPr/>
                <p14:nvPr/>
              </p14:nvContentPartPr>
              <p14:xfrm>
                <a:off x="8540938" y="4082599"/>
                <a:ext cx="130680" cy="307440"/>
              </p14:xfrm>
            </p:contentPart>
          </mc:Choice>
          <mc:Fallback xmlns="">
            <p:pic>
              <p:nvPicPr>
                <p:cNvPr id="208" name="Entrada de lápiz 207">
                  <a:extLst>
                    <a:ext uri="{FF2B5EF4-FFF2-40B4-BE49-F238E27FC236}">
                      <a16:creationId xmlns:a16="http://schemas.microsoft.com/office/drawing/2014/main" id="{C278696F-266B-44F1-ADDD-275A0E3FB284}"/>
                    </a:ext>
                  </a:extLst>
                </p:cNvPr>
                <p:cNvPicPr/>
                <p:nvPr/>
              </p:nvPicPr>
              <p:blipFill>
                <a:blip r:embed="rId311"/>
                <a:stretch>
                  <a:fillRect/>
                </a:stretch>
              </p:blipFill>
              <p:spPr>
                <a:xfrm>
                  <a:off x="8532298" y="4073959"/>
                  <a:ext cx="1483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9" name="Entrada de lápiz 208">
                  <a:extLst>
                    <a:ext uri="{FF2B5EF4-FFF2-40B4-BE49-F238E27FC236}">
                      <a16:creationId xmlns:a16="http://schemas.microsoft.com/office/drawing/2014/main" id="{F202FA1D-0AE2-4265-AA21-1D7218F34E59}"/>
                    </a:ext>
                  </a:extLst>
                </p14:cNvPr>
                <p14:cNvContentPartPr/>
                <p14:nvPr/>
              </p14:nvContentPartPr>
              <p14:xfrm>
                <a:off x="8705098" y="4094119"/>
                <a:ext cx="281520" cy="236520"/>
              </p14:xfrm>
            </p:contentPart>
          </mc:Choice>
          <mc:Fallback xmlns="">
            <p:pic>
              <p:nvPicPr>
                <p:cNvPr id="209" name="Entrada de lápiz 208">
                  <a:extLst>
                    <a:ext uri="{FF2B5EF4-FFF2-40B4-BE49-F238E27FC236}">
                      <a16:creationId xmlns:a16="http://schemas.microsoft.com/office/drawing/2014/main" id="{F202FA1D-0AE2-4265-AA21-1D7218F34E59}"/>
                    </a:ext>
                  </a:extLst>
                </p:cNvPr>
                <p:cNvPicPr/>
                <p:nvPr/>
              </p:nvPicPr>
              <p:blipFill>
                <a:blip r:embed="rId313"/>
                <a:stretch>
                  <a:fillRect/>
                </a:stretch>
              </p:blipFill>
              <p:spPr>
                <a:xfrm>
                  <a:off x="8696098" y="4085479"/>
                  <a:ext cx="299160" cy="254160"/>
                </a:xfrm>
                <a:prstGeom prst="rect">
                  <a:avLst/>
                </a:prstGeom>
              </p:spPr>
            </p:pic>
          </mc:Fallback>
        </mc:AlternateContent>
      </p:grpSp>
    </p:spTree>
    <p:extLst>
      <p:ext uri="{BB962C8B-B14F-4D97-AF65-F5344CB8AC3E}">
        <p14:creationId xmlns:p14="http://schemas.microsoft.com/office/powerpoint/2010/main" val="15094630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C786270-BDE1-4254-83F6-BAD12EDC8A5B}"/>
              </a:ext>
            </a:extLst>
          </p:cNvPr>
          <p:cNvSpPr>
            <a:spLocks noGrp="1"/>
          </p:cNvSpPr>
          <p:nvPr>
            <p:ph type="body" sz="quarter" idx="10"/>
          </p:nvPr>
        </p:nvSpPr>
        <p:spPr>
          <a:xfrm>
            <a:off x="399256" y="894246"/>
            <a:ext cx="8345488" cy="1598613"/>
          </a:xfrm>
        </p:spPr>
        <p:txBody>
          <a:bodyPr/>
          <a:lstStyle/>
          <a:p>
            <a:pPr algn="just"/>
            <a:r>
              <a:rPr lang="es-ES" sz="1600" dirty="0"/>
              <a:t>El transistor BJT es un cristal de material semiconductor con tres regiones diferenciadas: Base, Colector y Emisor.</a:t>
            </a:r>
          </a:p>
          <a:p>
            <a:pPr algn="just"/>
            <a:r>
              <a:rPr lang="es-ES" sz="1600" dirty="0"/>
              <a:t>Podemos encontrarlo en dos formas diferentes:</a:t>
            </a:r>
          </a:p>
          <a:p>
            <a:pPr lvl="1" algn="just">
              <a:buSzPct val="90000"/>
              <a:tabLst>
                <a:tab pos="228600" algn="l"/>
              </a:tabLst>
            </a:pPr>
            <a:endParaRPr lang="es-ES" b="1" dirty="0"/>
          </a:p>
          <a:p>
            <a:pPr lvl="1" algn="just">
              <a:buSzPct val="90000"/>
              <a:tabLst>
                <a:tab pos="228600" algn="l"/>
              </a:tabLst>
            </a:pPr>
            <a:r>
              <a:rPr lang="es-ES" b="1" dirty="0"/>
              <a:t>Transistor NPN</a:t>
            </a:r>
            <a:r>
              <a:rPr lang="es-ES" dirty="0"/>
              <a:t>. Compuesto por dos zonas de semiconductor tipo N separadas por una zona P</a:t>
            </a:r>
          </a:p>
          <a:p>
            <a:pPr marL="142875" lvl="1" indent="0" algn="just">
              <a:buSzPct val="90000"/>
              <a:buNone/>
              <a:tabLst>
                <a:tab pos="228600" algn="l"/>
              </a:tabLst>
            </a:pPr>
            <a:endParaRPr lang="es-ES" dirty="0"/>
          </a:p>
          <a:p>
            <a:pPr lvl="1" algn="just">
              <a:buSzPct val="90000"/>
              <a:tabLst>
                <a:tab pos="228600" algn="l"/>
              </a:tabLst>
            </a:pPr>
            <a:r>
              <a:rPr lang="es-ES" b="1" dirty="0"/>
              <a:t>Transistor PNP</a:t>
            </a:r>
            <a:r>
              <a:rPr lang="es-ES" dirty="0"/>
              <a:t>. Compuesto por dos zonas de semiconductor tipo P separadas por una zona N</a:t>
            </a:r>
          </a:p>
          <a:p>
            <a:pPr algn="just"/>
            <a:endParaRPr lang="es-ES" sz="1400" dirty="0"/>
          </a:p>
        </p:txBody>
      </p:sp>
      <p:pic>
        <p:nvPicPr>
          <p:cNvPr id="7" name="Imagen 6"/>
          <p:cNvPicPr>
            <a:picLocks noChangeAspect="1"/>
          </p:cNvPicPr>
          <p:nvPr/>
        </p:nvPicPr>
        <p:blipFill>
          <a:blip r:embed="rId2"/>
          <a:stretch>
            <a:fillRect/>
          </a:stretch>
        </p:blipFill>
        <p:spPr>
          <a:xfrm>
            <a:off x="2196228" y="3113055"/>
            <a:ext cx="5213331" cy="1858953"/>
          </a:xfrm>
          <a:prstGeom prst="rect">
            <a:avLst/>
          </a:prstGeom>
        </p:spPr>
      </p:pic>
      <p:sp>
        <p:nvSpPr>
          <p:cNvPr id="10" name="Título 2">
            <a:extLst>
              <a:ext uri="{FF2B5EF4-FFF2-40B4-BE49-F238E27FC236}">
                <a16:creationId xmlns:a16="http://schemas.microsoft.com/office/drawing/2014/main" id="{8FA62E10-B089-47F0-98CB-A87662BECD84}"/>
              </a:ext>
            </a:extLst>
          </p:cNvPr>
          <p:cNvSpPr>
            <a:spLocks noGrp="1"/>
          </p:cNvSpPr>
          <p:nvPr>
            <p:ph type="title"/>
          </p:nvPr>
        </p:nvSpPr>
        <p:spPr>
          <a:xfrm>
            <a:off x="399256" y="0"/>
            <a:ext cx="8345488" cy="731837"/>
          </a:xfrm>
        </p:spPr>
        <p:txBody>
          <a:bodyPr/>
          <a:lstStyle/>
          <a:p>
            <a:r>
              <a:rPr lang="es-ES" dirty="0"/>
              <a:t>Estructura</a:t>
            </a:r>
          </a:p>
        </p:txBody>
      </p:sp>
    </p:spTree>
    <p:extLst>
      <p:ext uri="{BB962C8B-B14F-4D97-AF65-F5344CB8AC3E}">
        <p14:creationId xmlns:p14="http://schemas.microsoft.com/office/powerpoint/2010/main" val="254921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5C786270-BDE1-4254-83F6-BAD12EDC8A5B}"/>
              </a:ext>
            </a:extLst>
          </p:cNvPr>
          <p:cNvSpPr txBox="1">
            <a:spLocks/>
          </p:cNvSpPr>
          <p:nvPr/>
        </p:nvSpPr>
        <p:spPr>
          <a:xfrm>
            <a:off x="248816" y="624084"/>
            <a:ext cx="8646367" cy="1097772"/>
          </a:xfrm>
          <a:prstGeom prst="rect">
            <a:avLst/>
          </a:prstGeom>
        </p:spPr>
        <p:txBody>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tabLst>
                <a:tab pos="228600" algn="l"/>
              </a:tabLst>
            </a:pPr>
            <a:r>
              <a:rPr lang="es-ES" sz="1600" dirty="0"/>
              <a:t>En el circuito de la figura, calcular todas las corrientes y tensiones. Datos:</a:t>
            </a:r>
          </a:p>
          <a:p>
            <a:pPr lvl="1" algn="just">
              <a:buSzPct val="90000"/>
              <a:tabLst>
                <a:tab pos="228600" algn="l"/>
              </a:tabLst>
            </a:pPr>
            <a:r>
              <a:rPr lang="es-ES" dirty="0"/>
              <a:t>Zona activa:</a:t>
            </a:r>
          </a:p>
          <a:p>
            <a:pPr marL="261937" lvl="2" indent="0" algn="just">
              <a:buSzPct val="90000"/>
              <a:buNone/>
              <a:tabLst>
                <a:tab pos="228600" algn="l"/>
              </a:tabLst>
            </a:pPr>
            <a:r>
              <a:rPr lang="es-ES" dirty="0"/>
              <a:t>	V</a:t>
            </a:r>
            <a:r>
              <a:rPr lang="es-ES" baseline="-25000" dirty="0"/>
              <a:t>BE</a:t>
            </a:r>
            <a:r>
              <a:rPr lang="es-ES" dirty="0"/>
              <a:t>= 0.6 V</a:t>
            </a:r>
          </a:p>
          <a:p>
            <a:pPr marL="261937" lvl="2" indent="0" algn="just">
              <a:buSzPct val="90000"/>
              <a:buNone/>
              <a:tabLst>
                <a:tab pos="228600" algn="l"/>
              </a:tabLst>
            </a:pPr>
            <a:r>
              <a:rPr lang="es-ES" dirty="0"/>
              <a:t>	</a:t>
            </a:r>
            <a:r>
              <a:rPr lang="el-GR" i="1" dirty="0"/>
              <a:t>β</a:t>
            </a:r>
            <a:r>
              <a:rPr lang="es-ES" dirty="0"/>
              <a:t>= 99</a:t>
            </a:r>
          </a:p>
          <a:p>
            <a:pPr lvl="1" algn="just">
              <a:buSzPct val="90000"/>
              <a:tabLst>
                <a:tab pos="228600" algn="l"/>
              </a:tabLst>
            </a:pPr>
            <a:r>
              <a:rPr lang="es-ES" dirty="0"/>
              <a:t>Saturación:</a:t>
            </a:r>
          </a:p>
          <a:p>
            <a:pPr marL="261937" lvl="2" indent="0" algn="just">
              <a:buSzPct val="90000"/>
              <a:buNone/>
              <a:tabLst>
                <a:tab pos="228600" algn="l"/>
              </a:tabLst>
            </a:pPr>
            <a:r>
              <a:rPr lang="es-ES" dirty="0"/>
              <a:t>	V</a:t>
            </a:r>
            <a:r>
              <a:rPr lang="es-ES" baseline="-25000" dirty="0"/>
              <a:t>BE</a:t>
            </a:r>
            <a:r>
              <a:rPr lang="es-ES" dirty="0"/>
              <a:t>= 0.8 V</a:t>
            </a:r>
          </a:p>
          <a:p>
            <a:pPr marL="261937" lvl="2" indent="0" algn="just">
              <a:buSzPct val="90000"/>
              <a:buNone/>
              <a:tabLst>
                <a:tab pos="228600" algn="l"/>
              </a:tabLst>
            </a:pPr>
            <a:r>
              <a:rPr lang="es-ES" dirty="0"/>
              <a:t>	V</a:t>
            </a:r>
            <a:r>
              <a:rPr lang="es-ES" baseline="-25000" dirty="0"/>
              <a:t>CE</a:t>
            </a:r>
            <a:r>
              <a:rPr lang="es-ES" dirty="0"/>
              <a:t>= 0.2 V</a:t>
            </a:r>
          </a:p>
          <a:p>
            <a:pPr marL="142875" lvl="1" indent="0" algn="just">
              <a:buSzPct val="90000"/>
              <a:buNone/>
              <a:tabLst>
                <a:tab pos="228600" algn="l"/>
              </a:tabLst>
            </a:pPr>
            <a:endParaRPr lang="es-ES" dirty="0"/>
          </a:p>
          <a:p>
            <a:pPr indent="-215900" algn="just">
              <a:tabLst>
                <a:tab pos="228600" algn="l"/>
              </a:tabLst>
            </a:pPr>
            <a:endParaRPr lang="es-ES" sz="1600" dirty="0"/>
          </a:p>
          <a:p>
            <a:pPr indent="-215900" algn="just">
              <a:tabLst>
                <a:tab pos="228600" algn="l"/>
              </a:tabLst>
            </a:pPr>
            <a:endParaRPr lang="es-ES" sz="1600" dirty="0"/>
          </a:p>
          <a:p>
            <a:pPr algn="just"/>
            <a:endParaRPr lang="es-ES" sz="1600" dirty="0"/>
          </a:p>
          <a:p>
            <a:pPr algn="just"/>
            <a:endParaRPr lang="es-ES" sz="1600" dirty="0"/>
          </a:p>
        </p:txBody>
      </p:sp>
      <p:sp>
        <p:nvSpPr>
          <p:cNvPr id="12" name="Título 2">
            <a:extLst>
              <a:ext uri="{FF2B5EF4-FFF2-40B4-BE49-F238E27FC236}">
                <a16:creationId xmlns:a16="http://schemas.microsoft.com/office/drawing/2014/main" id="{8FA62E10-B089-47F0-98CB-A87662BECD84}"/>
              </a:ext>
            </a:extLst>
          </p:cNvPr>
          <p:cNvSpPr>
            <a:spLocks noGrp="1"/>
          </p:cNvSpPr>
          <p:nvPr>
            <p:ph type="title"/>
          </p:nvPr>
        </p:nvSpPr>
        <p:spPr>
          <a:xfrm>
            <a:off x="369125" y="5074"/>
            <a:ext cx="8646367" cy="731837"/>
          </a:xfrm>
        </p:spPr>
        <p:txBody>
          <a:bodyPr/>
          <a:lstStyle/>
          <a:p>
            <a:r>
              <a:rPr lang="es-ES" dirty="0"/>
              <a:t>Ejemplo</a:t>
            </a:r>
          </a:p>
        </p:txBody>
      </p:sp>
      <p:pic>
        <p:nvPicPr>
          <p:cNvPr id="6" name="Imagen 5"/>
          <p:cNvPicPr>
            <a:picLocks noChangeAspect="1"/>
          </p:cNvPicPr>
          <p:nvPr/>
        </p:nvPicPr>
        <p:blipFill>
          <a:blip r:embed="rId2"/>
          <a:stretch>
            <a:fillRect/>
          </a:stretch>
        </p:blipFill>
        <p:spPr>
          <a:xfrm>
            <a:off x="3844440" y="1206149"/>
            <a:ext cx="2793384" cy="2626970"/>
          </a:xfrm>
          <a:prstGeom prst="rect">
            <a:avLst/>
          </a:prstGeom>
        </p:spPr>
      </p:pic>
    </p:spTree>
    <p:extLst>
      <p:ext uri="{BB962C8B-B14F-4D97-AF65-F5344CB8AC3E}">
        <p14:creationId xmlns:p14="http://schemas.microsoft.com/office/powerpoint/2010/main" val="58487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533C80A-994C-45C5-855D-E51B5568E753}"/>
              </a:ext>
            </a:extLst>
          </p:cNvPr>
          <p:cNvPicPr>
            <a:picLocks noChangeAspect="1"/>
          </p:cNvPicPr>
          <p:nvPr/>
        </p:nvPicPr>
        <p:blipFill>
          <a:blip r:embed="rId2"/>
          <a:stretch>
            <a:fillRect/>
          </a:stretch>
        </p:blipFill>
        <p:spPr>
          <a:xfrm>
            <a:off x="123994" y="361794"/>
            <a:ext cx="2793384" cy="2626970"/>
          </a:xfrm>
          <a:prstGeom prst="rect">
            <a:avLst/>
          </a:prstGeom>
        </p:spPr>
      </p:pic>
      <p:grpSp>
        <p:nvGrpSpPr>
          <p:cNvPr id="33" name="Grupo 32">
            <a:extLst>
              <a:ext uri="{FF2B5EF4-FFF2-40B4-BE49-F238E27FC236}">
                <a16:creationId xmlns:a16="http://schemas.microsoft.com/office/drawing/2014/main" id="{AC9C2C52-DD46-44FB-B6E3-B915257C6F5B}"/>
              </a:ext>
            </a:extLst>
          </p:cNvPr>
          <p:cNvGrpSpPr/>
          <p:nvPr/>
        </p:nvGrpSpPr>
        <p:grpSpPr>
          <a:xfrm>
            <a:off x="5983498" y="653959"/>
            <a:ext cx="2404800" cy="2692440"/>
            <a:chOff x="5983498" y="653959"/>
            <a:chExt cx="2404800" cy="2692440"/>
          </a:xfrm>
        </p:grpSpPr>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A6AA7A47-615D-49F0-BC11-158A02018AB0}"/>
                    </a:ext>
                  </a:extLst>
                </p14:cNvPr>
                <p14:cNvContentPartPr/>
                <p14:nvPr/>
              </p14:nvContentPartPr>
              <p14:xfrm>
                <a:off x="7213258" y="687439"/>
                <a:ext cx="159480" cy="123480"/>
              </p14:xfrm>
            </p:contentPart>
          </mc:Choice>
          <mc:Fallback xmlns="">
            <p:pic>
              <p:nvPicPr>
                <p:cNvPr id="3" name="Entrada de lápiz 2">
                  <a:extLst>
                    <a:ext uri="{FF2B5EF4-FFF2-40B4-BE49-F238E27FC236}">
                      <a16:creationId xmlns:a16="http://schemas.microsoft.com/office/drawing/2014/main" id="{A6AA7A47-615D-49F0-BC11-158A02018AB0}"/>
                    </a:ext>
                  </a:extLst>
                </p:cNvPr>
                <p:cNvPicPr/>
                <p:nvPr/>
              </p:nvPicPr>
              <p:blipFill>
                <a:blip r:embed="rId4"/>
                <a:stretch>
                  <a:fillRect/>
                </a:stretch>
              </p:blipFill>
              <p:spPr>
                <a:xfrm>
                  <a:off x="7204618" y="678799"/>
                  <a:ext cx="177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B7CD3106-39B6-4B9A-94EE-C0048ED2A394}"/>
                    </a:ext>
                  </a:extLst>
                </p14:cNvPr>
                <p14:cNvContentPartPr/>
                <p14:nvPr/>
              </p14:nvContentPartPr>
              <p14:xfrm>
                <a:off x="7489378" y="653959"/>
                <a:ext cx="73440" cy="129960"/>
              </p14:xfrm>
            </p:contentPart>
          </mc:Choice>
          <mc:Fallback xmlns="">
            <p:pic>
              <p:nvPicPr>
                <p:cNvPr id="4" name="Entrada de lápiz 3">
                  <a:extLst>
                    <a:ext uri="{FF2B5EF4-FFF2-40B4-BE49-F238E27FC236}">
                      <a16:creationId xmlns:a16="http://schemas.microsoft.com/office/drawing/2014/main" id="{B7CD3106-39B6-4B9A-94EE-C0048ED2A394}"/>
                    </a:ext>
                  </a:extLst>
                </p:cNvPr>
                <p:cNvPicPr/>
                <p:nvPr/>
              </p:nvPicPr>
              <p:blipFill>
                <a:blip r:embed="rId6"/>
                <a:stretch>
                  <a:fillRect/>
                </a:stretch>
              </p:blipFill>
              <p:spPr>
                <a:xfrm>
                  <a:off x="7480378" y="644959"/>
                  <a:ext cx="91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E9F9B302-E9FD-4F51-8A81-BB07624E16D0}"/>
                    </a:ext>
                  </a:extLst>
                </p14:cNvPr>
                <p14:cNvContentPartPr/>
                <p14:nvPr/>
              </p14:nvContentPartPr>
              <p14:xfrm>
                <a:off x="7632658" y="662599"/>
                <a:ext cx="125640" cy="132120"/>
              </p14:xfrm>
            </p:contentPart>
          </mc:Choice>
          <mc:Fallback xmlns="">
            <p:pic>
              <p:nvPicPr>
                <p:cNvPr id="5" name="Entrada de lápiz 4">
                  <a:extLst>
                    <a:ext uri="{FF2B5EF4-FFF2-40B4-BE49-F238E27FC236}">
                      <a16:creationId xmlns:a16="http://schemas.microsoft.com/office/drawing/2014/main" id="{E9F9B302-E9FD-4F51-8A81-BB07624E16D0}"/>
                    </a:ext>
                  </a:extLst>
                </p:cNvPr>
                <p:cNvPicPr/>
                <p:nvPr/>
              </p:nvPicPr>
              <p:blipFill>
                <a:blip r:embed="rId8"/>
                <a:stretch>
                  <a:fillRect/>
                </a:stretch>
              </p:blipFill>
              <p:spPr>
                <a:xfrm>
                  <a:off x="7624018" y="653599"/>
                  <a:ext cx="143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FC57FAA5-CCA2-402B-B319-502F6AC970CE}"/>
                    </a:ext>
                  </a:extLst>
                </p14:cNvPr>
                <p14:cNvContentPartPr/>
                <p14:nvPr/>
              </p14:nvContentPartPr>
              <p14:xfrm>
                <a:off x="7795018" y="662239"/>
                <a:ext cx="127080" cy="133560"/>
              </p14:xfrm>
            </p:contentPart>
          </mc:Choice>
          <mc:Fallback xmlns="">
            <p:pic>
              <p:nvPicPr>
                <p:cNvPr id="6" name="Entrada de lápiz 5">
                  <a:extLst>
                    <a:ext uri="{FF2B5EF4-FFF2-40B4-BE49-F238E27FC236}">
                      <a16:creationId xmlns:a16="http://schemas.microsoft.com/office/drawing/2014/main" id="{FC57FAA5-CCA2-402B-B319-502F6AC970CE}"/>
                    </a:ext>
                  </a:extLst>
                </p:cNvPr>
                <p:cNvPicPr/>
                <p:nvPr/>
              </p:nvPicPr>
              <p:blipFill>
                <a:blip r:embed="rId10"/>
                <a:stretch>
                  <a:fillRect/>
                </a:stretch>
              </p:blipFill>
              <p:spPr>
                <a:xfrm>
                  <a:off x="7786018" y="653239"/>
                  <a:ext cx="144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Entrada de lápiz 7">
                  <a:extLst>
                    <a:ext uri="{FF2B5EF4-FFF2-40B4-BE49-F238E27FC236}">
                      <a16:creationId xmlns:a16="http://schemas.microsoft.com/office/drawing/2014/main" id="{221DA5E3-B77E-486D-8C01-39D93C5C893C}"/>
                    </a:ext>
                  </a:extLst>
                </p14:cNvPr>
                <p14:cNvContentPartPr/>
                <p14:nvPr/>
              </p14:nvContentPartPr>
              <p14:xfrm>
                <a:off x="7174378" y="869599"/>
                <a:ext cx="256320" cy="845280"/>
              </p14:xfrm>
            </p:contentPart>
          </mc:Choice>
          <mc:Fallback xmlns="">
            <p:pic>
              <p:nvPicPr>
                <p:cNvPr id="8" name="Entrada de lápiz 7">
                  <a:extLst>
                    <a:ext uri="{FF2B5EF4-FFF2-40B4-BE49-F238E27FC236}">
                      <a16:creationId xmlns:a16="http://schemas.microsoft.com/office/drawing/2014/main" id="{221DA5E3-B77E-486D-8C01-39D93C5C893C}"/>
                    </a:ext>
                  </a:extLst>
                </p:cNvPr>
                <p:cNvPicPr/>
                <p:nvPr/>
              </p:nvPicPr>
              <p:blipFill>
                <a:blip r:embed="rId12"/>
                <a:stretch>
                  <a:fillRect/>
                </a:stretch>
              </p:blipFill>
              <p:spPr>
                <a:xfrm>
                  <a:off x="7165378" y="860959"/>
                  <a:ext cx="27396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36DF6BBE-53CA-4B26-8E5C-84C61BB11105}"/>
                    </a:ext>
                  </a:extLst>
                </p14:cNvPr>
                <p14:cNvContentPartPr/>
                <p14:nvPr/>
              </p14:nvContentPartPr>
              <p14:xfrm>
                <a:off x="6947218" y="1719919"/>
                <a:ext cx="445680" cy="183600"/>
              </p14:xfrm>
            </p:contentPart>
          </mc:Choice>
          <mc:Fallback xmlns="">
            <p:pic>
              <p:nvPicPr>
                <p:cNvPr id="10" name="Entrada de lápiz 9">
                  <a:extLst>
                    <a:ext uri="{FF2B5EF4-FFF2-40B4-BE49-F238E27FC236}">
                      <a16:creationId xmlns:a16="http://schemas.microsoft.com/office/drawing/2014/main" id="{36DF6BBE-53CA-4B26-8E5C-84C61BB11105}"/>
                    </a:ext>
                  </a:extLst>
                </p:cNvPr>
                <p:cNvPicPr/>
                <p:nvPr/>
              </p:nvPicPr>
              <p:blipFill>
                <a:blip r:embed="rId14"/>
                <a:stretch>
                  <a:fillRect/>
                </a:stretch>
              </p:blipFill>
              <p:spPr>
                <a:xfrm>
                  <a:off x="6938218" y="1710919"/>
                  <a:ext cx="463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A70C2291-50E4-4A10-A3E3-65ABB4A7EE17}"/>
                    </a:ext>
                  </a:extLst>
                </p14:cNvPr>
                <p14:cNvContentPartPr/>
                <p14:nvPr/>
              </p14:nvContentPartPr>
              <p14:xfrm>
                <a:off x="6945058" y="1702639"/>
                <a:ext cx="26640" cy="522000"/>
              </p14:xfrm>
            </p:contentPart>
          </mc:Choice>
          <mc:Fallback xmlns="">
            <p:pic>
              <p:nvPicPr>
                <p:cNvPr id="11" name="Entrada de lápiz 10">
                  <a:extLst>
                    <a:ext uri="{FF2B5EF4-FFF2-40B4-BE49-F238E27FC236}">
                      <a16:creationId xmlns:a16="http://schemas.microsoft.com/office/drawing/2014/main" id="{A70C2291-50E4-4A10-A3E3-65ABB4A7EE17}"/>
                    </a:ext>
                  </a:extLst>
                </p:cNvPr>
                <p:cNvPicPr/>
                <p:nvPr/>
              </p:nvPicPr>
              <p:blipFill>
                <a:blip r:embed="rId16"/>
                <a:stretch>
                  <a:fillRect/>
                </a:stretch>
              </p:blipFill>
              <p:spPr>
                <a:xfrm>
                  <a:off x="6936418" y="1693999"/>
                  <a:ext cx="442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Entrada de lápiz 11">
                  <a:extLst>
                    <a:ext uri="{FF2B5EF4-FFF2-40B4-BE49-F238E27FC236}">
                      <a16:creationId xmlns:a16="http://schemas.microsoft.com/office/drawing/2014/main" id="{0A22B20A-FAE8-44DD-8617-491A90EA6D58}"/>
                    </a:ext>
                  </a:extLst>
                </p14:cNvPr>
                <p14:cNvContentPartPr/>
                <p14:nvPr/>
              </p14:nvContentPartPr>
              <p14:xfrm>
                <a:off x="6926338" y="2119879"/>
                <a:ext cx="404640" cy="120960"/>
              </p14:xfrm>
            </p:contentPart>
          </mc:Choice>
          <mc:Fallback xmlns="">
            <p:pic>
              <p:nvPicPr>
                <p:cNvPr id="12" name="Entrada de lápiz 11">
                  <a:extLst>
                    <a:ext uri="{FF2B5EF4-FFF2-40B4-BE49-F238E27FC236}">
                      <a16:creationId xmlns:a16="http://schemas.microsoft.com/office/drawing/2014/main" id="{0A22B20A-FAE8-44DD-8617-491A90EA6D58}"/>
                    </a:ext>
                  </a:extLst>
                </p:cNvPr>
                <p:cNvPicPr/>
                <p:nvPr/>
              </p:nvPicPr>
              <p:blipFill>
                <a:blip r:embed="rId18"/>
                <a:stretch>
                  <a:fillRect/>
                </a:stretch>
              </p:blipFill>
              <p:spPr>
                <a:xfrm>
                  <a:off x="6917338" y="2110879"/>
                  <a:ext cx="422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2AEF3CED-70A4-48D3-AB34-B614259CA9D7}"/>
                    </a:ext>
                  </a:extLst>
                </p14:cNvPr>
                <p14:cNvContentPartPr/>
                <p14:nvPr/>
              </p14:nvContentPartPr>
              <p14:xfrm>
                <a:off x="7318018" y="2155519"/>
                <a:ext cx="126720" cy="139320"/>
              </p14:xfrm>
            </p:contentPart>
          </mc:Choice>
          <mc:Fallback xmlns="">
            <p:pic>
              <p:nvPicPr>
                <p:cNvPr id="14" name="Entrada de lápiz 13">
                  <a:extLst>
                    <a:ext uri="{FF2B5EF4-FFF2-40B4-BE49-F238E27FC236}">
                      <a16:creationId xmlns:a16="http://schemas.microsoft.com/office/drawing/2014/main" id="{2AEF3CED-70A4-48D3-AB34-B614259CA9D7}"/>
                    </a:ext>
                  </a:extLst>
                </p:cNvPr>
                <p:cNvPicPr/>
                <p:nvPr/>
              </p:nvPicPr>
              <p:blipFill>
                <a:blip r:embed="rId20"/>
                <a:stretch>
                  <a:fillRect/>
                </a:stretch>
              </p:blipFill>
              <p:spPr>
                <a:xfrm>
                  <a:off x="7309378" y="2146879"/>
                  <a:ext cx="144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BE711DAF-551A-4F22-AD54-8044F56F8380}"/>
                    </a:ext>
                  </a:extLst>
                </p14:cNvPr>
                <p14:cNvContentPartPr/>
                <p14:nvPr/>
              </p14:nvContentPartPr>
              <p14:xfrm>
                <a:off x="7239178" y="2244799"/>
                <a:ext cx="229320" cy="879120"/>
              </p14:xfrm>
            </p:contentPart>
          </mc:Choice>
          <mc:Fallback xmlns="">
            <p:pic>
              <p:nvPicPr>
                <p:cNvPr id="16" name="Entrada de lápiz 15">
                  <a:extLst>
                    <a:ext uri="{FF2B5EF4-FFF2-40B4-BE49-F238E27FC236}">
                      <a16:creationId xmlns:a16="http://schemas.microsoft.com/office/drawing/2014/main" id="{BE711DAF-551A-4F22-AD54-8044F56F8380}"/>
                    </a:ext>
                  </a:extLst>
                </p:cNvPr>
                <p:cNvPicPr/>
                <p:nvPr/>
              </p:nvPicPr>
              <p:blipFill>
                <a:blip r:embed="rId22"/>
                <a:stretch>
                  <a:fillRect/>
                </a:stretch>
              </p:blipFill>
              <p:spPr>
                <a:xfrm>
                  <a:off x="7230178" y="2236159"/>
                  <a:ext cx="246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Entrada de lápiz 17">
                  <a:extLst>
                    <a:ext uri="{FF2B5EF4-FFF2-40B4-BE49-F238E27FC236}">
                      <a16:creationId xmlns:a16="http://schemas.microsoft.com/office/drawing/2014/main" id="{CECA1A4B-93EE-45F2-970D-8121E789B04E}"/>
                    </a:ext>
                  </a:extLst>
                </p14:cNvPr>
                <p14:cNvContentPartPr/>
                <p14:nvPr/>
              </p14:nvContentPartPr>
              <p14:xfrm>
                <a:off x="7165018" y="3191239"/>
                <a:ext cx="472320" cy="12240"/>
              </p14:xfrm>
            </p:contentPart>
          </mc:Choice>
          <mc:Fallback xmlns="">
            <p:pic>
              <p:nvPicPr>
                <p:cNvPr id="18" name="Entrada de lápiz 17">
                  <a:extLst>
                    <a:ext uri="{FF2B5EF4-FFF2-40B4-BE49-F238E27FC236}">
                      <a16:creationId xmlns:a16="http://schemas.microsoft.com/office/drawing/2014/main" id="{CECA1A4B-93EE-45F2-970D-8121E789B04E}"/>
                    </a:ext>
                  </a:extLst>
                </p:cNvPr>
                <p:cNvPicPr/>
                <p:nvPr/>
              </p:nvPicPr>
              <p:blipFill>
                <a:blip r:embed="rId24"/>
                <a:stretch>
                  <a:fillRect/>
                </a:stretch>
              </p:blipFill>
              <p:spPr>
                <a:xfrm>
                  <a:off x="7156018" y="3182239"/>
                  <a:ext cx="48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Entrada de lápiz 18">
                  <a:extLst>
                    <a:ext uri="{FF2B5EF4-FFF2-40B4-BE49-F238E27FC236}">
                      <a16:creationId xmlns:a16="http://schemas.microsoft.com/office/drawing/2014/main" id="{701E33AA-1AEB-4DB5-9A81-4D929B83EF7E}"/>
                    </a:ext>
                  </a:extLst>
                </p14:cNvPr>
                <p14:cNvContentPartPr/>
                <p14:nvPr/>
              </p14:nvContentPartPr>
              <p14:xfrm>
                <a:off x="7135858" y="3226159"/>
                <a:ext cx="170280" cy="97920"/>
              </p14:xfrm>
            </p:contentPart>
          </mc:Choice>
          <mc:Fallback xmlns="">
            <p:pic>
              <p:nvPicPr>
                <p:cNvPr id="19" name="Entrada de lápiz 18">
                  <a:extLst>
                    <a:ext uri="{FF2B5EF4-FFF2-40B4-BE49-F238E27FC236}">
                      <a16:creationId xmlns:a16="http://schemas.microsoft.com/office/drawing/2014/main" id="{701E33AA-1AEB-4DB5-9A81-4D929B83EF7E}"/>
                    </a:ext>
                  </a:extLst>
                </p:cNvPr>
                <p:cNvPicPr/>
                <p:nvPr/>
              </p:nvPicPr>
              <p:blipFill>
                <a:blip r:embed="rId26"/>
                <a:stretch>
                  <a:fillRect/>
                </a:stretch>
              </p:blipFill>
              <p:spPr>
                <a:xfrm>
                  <a:off x="7127218" y="3217159"/>
                  <a:ext cx="1879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Entrada de lápiz 19">
                  <a:extLst>
                    <a:ext uri="{FF2B5EF4-FFF2-40B4-BE49-F238E27FC236}">
                      <a16:creationId xmlns:a16="http://schemas.microsoft.com/office/drawing/2014/main" id="{F7A7FFD7-5A01-40B2-8C46-FA02FBD52A04}"/>
                    </a:ext>
                  </a:extLst>
                </p14:cNvPr>
                <p14:cNvContentPartPr/>
                <p14:nvPr/>
              </p14:nvContentPartPr>
              <p14:xfrm>
                <a:off x="7214698" y="3244159"/>
                <a:ext cx="182520" cy="102240"/>
              </p14:xfrm>
            </p:contentPart>
          </mc:Choice>
          <mc:Fallback xmlns="">
            <p:pic>
              <p:nvPicPr>
                <p:cNvPr id="20" name="Entrada de lápiz 19">
                  <a:extLst>
                    <a:ext uri="{FF2B5EF4-FFF2-40B4-BE49-F238E27FC236}">
                      <a16:creationId xmlns:a16="http://schemas.microsoft.com/office/drawing/2014/main" id="{F7A7FFD7-5A01-40B2-8C46-FA02FBD52A04}"/>
                    </a:ext>
                  </a:extLst>
                </p:cNvPr>
                <p:cNvPicPr/>
                <p:nvPr/>
              </p:nvPicPr>
              <p:blipFill>
                <a:blip r:embed="rId28"/>
                <a:stretch>
                  <a:fillRect/>
                </a:stretch>
              </p:blipFill>
              <p:spPr>
                <a:xfrm>
                  <a:off x="7206058" y="3235519"/>
                  <a:ext cx="200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Entrada de lápiz 20">
                  <a:extLst>
                    <a:ext uri="{FF2B5EF4-FFF2-40B4-BE49-F238E27FC236}">
                      <a16:creationId xmlns:a16="http://schemas.microsoft.com/office/drawing/2014/main" id="{B0939B87-5052-464E-9D57-608395EAED63}"/>
                    </a:ext>
                  </a:extLst>
                </p14:cNvPr>
                <p14:cNvContentPartPr/>
                <p14:nvPr/>
              </p14:nvContentPartPr>
              <p14:xfrm>
                <a:off x="7356178" y="3259639"/>
                <a:ext cx="120960" cy="78120"/>
              </p14:xfrm>
            </p:contentPart>
          </mc:Choice>
          <mc:Fallback xmlns="">
            <p:pic>
              <p:nvPicPr>
                <p:cNvPr id="21" name="Entrada de lápiz 20">
                  <a:extLst>
                    <a:ext uri="{FF2B5EF4-FFF2-40B4-BE49-F238E27FC236}">
                      <a16:creationId xmlns:a16="http://schemas.microsoft.com/office/drawing/2014/main" id="{B0939B87-5052-464E-9D57-608395EAED63}"/>
                    </a:ext>
                  </a:extLst>
                </p:cNvPr>
                <p:cNvPicPr/>
                <p:nvPr/>
              </p:nvPicPr>
              <p:blipFill>
                <a:blip r:embed="rId30"/>
                <a:stretch>
                  <a:fillRect/>
                </a:stretch>
              </p:blipFill>
              <p:spPr>
                <a:xfrm>
                  <a:off x="7347538" y="3250999"/>
                  <a:ext cx="138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Entrada de lápiz 22">
                  <a:extLst>
                    <a:ext uri="{FF2B5EF4-FFF2-40B4-BE49-F238E27FC236}">
                      <a16:creationId xmlns:a16="http://schemas.microsoft.com/office/drawing/2014/main" id="{F9DA8A1C-982B-4924-B10A-E755FD3656BB}"/>
                    </a:ext>
                  </a:extLst>
                </p14:cNvPr>
                <p14:cNvContentPartPr/>
                <p14:nvPr/>
              </p14:nvContentPartPr>
              <p14:xfrm>
                <a:off x="7550938" y="2524519"/>
                <a:ext cx="159840" cy="154080"/>
              </p14:xfrm>
            </p:contentPart>
          </mc:Choice>
          <mc:Fallback xmlns="">
            <p:pic>
              <p:nvPicPr>
                <p:cNvPr id="23" name="Entrada de lápiz 22">
                  <a:extLst>
                    <a:ext uri="{FF2B5EF4-FFF2-40B4-BE49-F238E27FC236}">
                      <a16:creationId xmlns:a16="http://schemas.microsoft.com/office/drawing/2014/main" id="{F9DA8A1C-982B-4924-B10A-E755FD3656BB}"/>
                    </a:ext>
                  </a:extLst>
                </p:cNvPr>
                <p:cNvPicPr/>
                <p:nvPr/>
              </p:nvPicPr>
              <p:blipFill>
                <a:blip r:embed="rId32"/>
                <a:stretch>
                  <a:fillRect/>
                </a:stretch>
              </p:blipFill>
              <p:spPr>
                <a:xfrm>
                  <a:off x="7541938" y="2515879"/>
                  <a:ext cx="177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Entrada de lápiz 23">
                  <a:extLst>
                    <a:ext uri="{FF2B5EF4-FFF2-40B4-BE49-F238E27FC236}">
                      <a16:creationId xmlns:a16="http://schemas.microsoft.com/office/drawing/2014/main" id="{F06341F4-BAC2-4FC0-8C67-71BFEFE689E7}"/>
                    </a:ext>
                  </a:extLst>
                </p14:cNvPr>
                <p14:cNvContentPartPr/>
                <p14:nvPr/>
              </p14:nvContentPartPr>
              <p14:xfrm>
                <a:off x="7742458" y="2543599"/>
                <a:ext cx="124920" cy="127080"/>
              </p14:xfrm>
            </p:contentPart>
          </mc:Choice>
          <mc:Fallback xmlns="">
            <p:pic>
              <p:nvPicPr>
                <p:cNvPr id="24" name="Entrada de lápiz 23">
                  <a:extLst>
                    <a:ext uri="{FF2B5EF4-FFF2-40B4-BE49-F238E27FC236}">
                      <a16:creationId xmlns:a16="http://schemas.microsoft.com/office/drawing/2014/main" id="{F06341F4-BAC2-4FC0-8C67-71BFEFE689E7}"/>
                    </a:ext>
                  </a:extLst>
                </p:cNvPr>
                <p:cNvPicPr/>
                <p:nvPr/>
              </p:nvPicPr>
              <p:blipFill>
                <a:blip r:embed="rId34"/>
                <a:stretch>
                  <a:fillRect/>
                </a:stretch>
              </p:blipFill>
              <p:spPr>
                <a:xfrm>
                  <a:off x="7733458" y="2534959"/>
                  <a:ext cx="142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Entrada de lápiz 24">
                  <a:extLst>
                    <a:ext uri="{FF2B5EF4-FFF2-40B4-BE49-F238E27FC236}">
                      <a16:creationId xmlns:a16="http://schemas.microsoft.com/office/drawing/2014/main" id="{8E7D8C86-9CC3-4698-8B7B-65D9A700133B}"/>
                    </a:ext>
                  </a:extLst>
                </p14:cNvPr>
                <p14:cNvContentPartPr/>
                <p14:nvPr/>
              </p14:nvContentPartPr>
              <p14:xfrm>
                <a:off x="7897978" y="2565199"/>
                <a:ext cx="143280" cy="121320"/>
              </p14:xfrm>
            </p:contentPart>
          </mc:Choice>
          <mc:Fallback xmlns="">
            <p:pic>
              <p:nvPicPr>
                <p:cNvPr id="25" name="Entrada de lápiz 24">
                  <a:extLst>
                    <a:ext uri="{FF2B5EF4-FFF2-40B4-BE49-F238E27FC236}">
                      <a16:creationId xmlns:a16="http://schemas.microsoft.com/office/drawing/2014/main" id="{8E7D8C86-9CC3-4698-8B7B-65D9A700133B}"/>
                    </a:ext>
                  </a:extLst>
                </p:cNvPr>
                <p:cNvPicPr/>
                <p:nvPr/>
              </p:nvPicPr>
              <p:blipFill>
                <a:blip r:embed="rId36"/>
                <a:stretch>
                  <a:fillRect/>
                </a:stretch>
              </p:blipFill>
              <p:spPr>
                <a:xfrm>
                  <a:off x="7889338" y="2556559"/>
                  <a:ext cx="160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Entrada de lápiz 25">
                  <a:extLst>
                    <a:ext uri="{FF2B5EF4-FFF2-40B4-BE49-F238E27FC236}">
                      <a16:creationId xmlns:a16="http://schemas.microsoft.com/office/drawing/2014/main" id="{E83F4C11-DB6F-4CAC-8F20-F60BBD1CA321}"/>
                    </a:ext>
                  </a:extLst>
                </p14:cNvPr>
                <p14:cNvContentPartPr/>
                <p14:nvPr/>
              </p14:nvContentPartPr>
              <p14:xfrm>
                <a:off x="8126938" y="2514439"/>
                <a:ext cx="261360" cy="146520"/>
              </p14:xfrm>
            </p:contentPart>
          </mc:Choice>
          <mc:Fallback xmlns="">
            <p:pic>
              <p:nvPicPr>
                <p:cNvPr id="26" name="Entrada de lápiz 25">
                  <a:extLst>
                    <a:ext uri="{FF2B5EF4-FFF2-40B4-BE49-F238E27FC236}">
                      <a16:creationId xmlns:a16="http://schemas.microsoft.com/office/drawing/2014/main" id="{E83F4C11-DB6F-4CAC-8F20-F60BBD1CA321}"/>
                    </a:ext>
                  </a:extLst>
                </p:cNvPr>
                <p:cNvPicPr/>
                <p:nvPr/>
              </p:nvPicPr>
              <p:blipFill>
                <a:blip r:embed="rId38"/>
                <a:stretch>
                  <a:fillRect/>
                </a:stretch>
              </p:blipFill>
              <p:spPr>
                <a:xfrm>
                  <a:off x="8118298" y="2505439"/>
                  <a:ext cx="27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Entrada de lápiz 27">
                  <a:extLst>
                    <a:ext uri="{FF2B5EF4-FFF2-40B4-BE49-F238E27FC236}">
                      <a16:creationId xmlns:a16="http://schemas.microsoft.com/office/drawing/2014/main" id="{F9DA118E-D9FB-4945-8FF5-9486BEFDC067}"/>
                    </a:ext>
                  </a:extLst>
                </p14:cNvPr>
                <p14:cNvContentPartPr/>
                <p14:nvPr/>
              </p14:nvContentPartPr>
              <p14:xfrm>
                <a:off x="7542658" y="1151119"/>
                <a:ext cx="107640" cy="145800"/>
              </p14:xfrm>
            </p:contentPart>
          </mc:Choice>
          <mc:Fallback xmlns="">
            <p:pic>
              <p:nvPicPr>
                <p:cNvPr id="28" name="Entrada de lápiz 27">
                  <a:extLst>
                    <a:ext uri="{FF2B5EF4-FFF2-40B4-BE49-F238E27FC236}">
                      <a16:creationId xmlns:a16="http://schemas.microsoft.com/office/drawing/2014/main" id="{F9DA118E-D9FB-4945-8FF5-9486BEFDC067}"/>
                    </a:ext>
                  </a:extLst>
                </p:cNvPr>
                <p:cNvPicPr/>
                <p:nvPr/>
              </p:nvPicPr>
              <p:blipFill>
                <a:blip r:embed="rId40"/>
                <a:stretch>
                  <a:fillRect/>
                </a:stretch>
              </p:blipFill>
              <p:spPr>
                <a:xfrm>
                  <a:off x="7534018" y="1142479"/>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Entrada de lápiz 28">
                  <a:extLst>
                    <a:ext uri="{FF2B5EF4-FFF2-40B4-BE49-F238E27FC236}">
                      <a16:creationId xmlns:a16="http://schemas.microsoft.com/office/drawing/2014/main" id="{6BAE19CA-8330-4628-AAEE-E874BDFFCE89}"/>
                    </a:ext>
                  </a:extLst>
                </p14:cNvPr>
                <p14:cNvContentPartPr/>
                <p14:nvPr/>
              </p14:nvContentPartPr>
              <p14:xfrm>
                <a:off x="7776658" y="1137799"/>
                <a:ext cx="104760" cy="141840"/>
              </p14:xfrm>
            </p:contentPart>
          </mc:Choice>
          <mc:Fallback xmlns="">
            <p:pic>
              <p:nvPicPr>
                <p:cNvPr id="29" name="Entrada de lápiz 28">
                  <a:extLst>
                    <a:ext uri="{FF2B5EF4-FFF2-40B4-BE49-F238E27FC236}">
                      <a16:creationId xmlns:a16="http://schemas.microsoft.com/office/drawing/2014/main" id="{6BAE19CA-8330-4628-AAEE-E874BDFFCE89}"/>
                    </a:ext>
                  </a:extLst>
                </p:cNvPr>
                <p:cNvPicPr/>
                <p:nvPr/>
              </p:nvPicPr>
              <p:blipFill>
                <a:blip r:embed="rId42"/>
                <a:stretch>
                  <a:fillRect/>
                </a:stretch>
              </p:blipFill>
              <p:spPr>
                <a:xfrm>
                  <a:off x="7767658" y="1129159"/>
                  <a:ext cx="122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Entrada de lápiz 29">
                  <a:extLst>
                    <a:ext uri="{FF2B5EF4-FFF2-40B4-BE49-F238E27FC236}">
                      <a16:creationId xmlns:a16="http://schemas.microsoft.com/office/drawing/2014/main" id="{9E2C5748-88A7-4D32-A15D-DD22B4654A03}"/>
                    </a:ext>
                  </a:extLst>
                </p14:cNvPr>
                <p14:cNvContentPartPr/>
                <p14:nvPr/>
              </p14:nvContentPartPr>
              <p14:xfrm>
                <a:off x="7945138" y="1150399"/>
                <a:ext cx="378720" cy="157320"/>
              </p14:xfrm>
            </p:contentPart>
          </mc:Choice>
          <mc:Fallback xmlns="">
            <p:pic>
              <p:nvPicPr>
                <p:cNvPr id="30" name="Entrada de lápiz 29">
                  <a:extLst>
                    <a:ext uri="{FF2B5EF4-FFF2-40B4-BE49-F238E27FC236}">
                      <a16:creationId xmlns:a16="http://schemas.microsoft.com/office/drawing/2014/main" id="{9E2C5748-88A7-4D32-A15D-DD22B4654A03}"/>
                    </a:ext>
                  </a:extLst>
                </p:cNvPr>
                <p:cNvPicPr/>
                <p:nvPr/>
              </p:nvPicPr>
              <p:blipFill>
                <a:blip r:embed="rId44"/>
                <a:stretch>
                  <a:fillRect/>
                </a:stretch>
              </p:blipFill>
              <p:spPr>
                <a:xfrm>
                  <a:off x="7936498" y="1141399"/>
                  <a:ext cx="396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Entrada de lápiz 31">
                  <a:extLst>
                    <a:ext uri="{FF2B5EF4-FFF2-40B4-BE49-F238E27FC236}">
                      <a16:creationId xmlns:a16="http://schemas.microsoft.com/office/drawing/2014/main" id="{D02680E6-BDFE-4070-A8C6-19375BC9C65F}"/>
                    </a:ext>
                  </a:extLst>
                </p14:cNvPr>
                <p14:cNvContentPartPr/>
                <p14:nvPr/>
              </p14:nvContentPartPr>
              <p14:xfrm>
                <a:off x="5983498" y="2037079"/>
                <a:ext cx="931680" cy="45720"/>
              </p14:xfrm>
            </p:contentPart>
          </mc:Choice>
          <mc:Fallback xmlns="">
            <p:pic>
              <p:nvPicPr>
                <p:cNvPr id="32" name="Entrada de lápiz 31">
                  <a:extLst>
                    <a:ext uri="{FF2B5EF4-FFF2-40B4-BE49-F238E27FC236}">
                      <a16:creationId xmlns:a16="http://schemas.microsoft.com/office/drawing/2014/main" id="{D02680E6-BDFE-4070-A8C6-19375BC9C65F}"/>
                    </a:ext>
                  </a:extLst>
                </p:cNvPr>
                <p:cNvPicPr/>
                <p:nvPr/>
              </p:nvPicPr>
              <p:blipFill>
                <a:blip r:embed="rId46"/>
                <a:stretch>
                  <a:fillRect/>
                </a:stretch>
              </p:blipFill>
              <p:spPr>
                <a:xfrm>
                  <a:off x="5974498" y="2028439"/>
                  <a:ext cx="949320" cy="63360"/>
                </a:xfrm>
                <a:prstGeom prst="rect">
                  <a:avLst/>
                </a:prstGeom>
              </p:spPr>
            </p:pic>
          </mc:Fallback>
        </mc:AlternateContent>
      </p:grpSp>
      <p:grpSp>
        <p:nvGrpSpPr>
          <p:cNvPr id="39" name="Grupo 38">
            <a:extLst>
              <a:ext uri="{FF2B5EF4-FFF2-40B4-BE49-F238E27FC236}">
                <a16:creationId xmlns:a16="http://schemas.microsoft.com/office/drawing/2014/main" id="{B785CB87-3735-4D75-A9A8-D071DBABB38E}"/>
              </a:ext>
            </a:extLst>
          </p:cNvPr>
          <p:cNvGrpSpPr/>
          <p:nvPr/>
        </p:nvGrpSpPr>
        <p:grpSpPr>
          <a:xfrm>
            <a:off x="5682538" y="2102599"/>
            <a:ext cx="492120" cy="1191960"/>
            <a:chOff x="5682538" y="2102599"/>
            <a:chExt cx="492120" cy="1191960"/>
          </a:xfrm>
        </p:grpSpPr>
        <mc:AlternateContent xmlns:mc="http://schemas.openxmlformats.org/markup-compatibility/2006" xmlns:p14="http://schemas.microsoft.com/office/powerpoint/2010/main">
          <mc:Choice Requires="p14">
            <p:contentPart p14:bwMode="auto" r:id="rId47">
              <p14:nvContentPartPr>
                <p14:cNvPr id="34" name="Entrada de lápiz 33">
                  <a:extLst>
                    <a:ext uri="{FF2B5EF4-FFF2-40B4-BE49-F238E27FC236}">
                      <a16:creationId xmlns:a16="http://schemas.microsoft.com/office/drawing/2014/main" id="{1F6BA648-C6B2-48CE-A4DE-D5220437D350}"/>
                    </a:ext>
                  </a:extLst>
                </p14:cNvPr>
                <p14:cNvContentPartPr/>
                <p14:nvPr/>
              </p14:nvContentPartPr>
              <p14:xfrm>
                <a:off x="5819698" y="2102599"/>
                <a:ext cx="272160" cy="1049040"/>
              </p14:xfrm>
            </p:contentPart>
          </mc:Choice>
          <mc:Fallback xmlns="">
            <p:pic>
              <p:nvPicPr>
                <p:cNvPr id="34" name="Entrada de lápiz 33">
                  <a:extLst>
                    <a:ext uri="{FF2B5EF4-FFF2-40B4-BE49-F238E27FC236}">
                      <a16:creationId xmlns:a16="http://schemas.microsoft.com/office/drawing/2014/main" id="{1F6BA648-C6B2-48CE-A4DE-D5220437D350}"/>
                    </a:ext>
                  </a:extLst>
                </p:cNvPr>
                <p:cNvPicPr/>
                <p:nvPr/>
              </p:nvPicPr>
              <p:blipFill>
                <a:blip r:embed="rId48"/>
                <a:stretch>
                  <a:fillRect/>
                </a:stretch>
              </p:blipFill>
              <p:spPr>
                <a:xfrm>
                  <a:off x="5810698" y="2093959"/>
                  <a:ext cx="28980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Entrada de lápiz 34">
                  <a:extLst>
                    <a:ext uri="{FF2B5EF4-FFF2-40B4-BE49-F238E27FC236}">
                      <a16:creationId xmlns:a16="http://schemas.microsoft.com/office/drawing/2014/main" id="{2287256C-5A5C-40CC-ADFC-B809DABE1428}"/>
                    </a:ext>
                  </a:extLst>
                </p14:cNvPr>
                <p14:cNvContentPartPr/>
                <p14:nvPr/>
              </p14:nvContentPartPr>
              <p14:xfrm>
                <a:off x="5682538" y="3160639"/>
                <a:ext cx="492120" cy="40680"/>
              </p14:xfrm>
            </p:contentPart>
          </mc:Choice>
          <mc:Fallback xmlns="">
            <p:pic>
              <p:nvPicPr>
                <p:cNvPr id="35" name="Entrada de lápiz 34">
                  <a:extLst>
                    <a:ext uri="{FF2B5EF4-FFF2-40B4-BE49-F238E27FC236}">
                      <a16:creationId xmlns:a16="http://schemas.microsoft.com/office/drawing/2014/main" id="{2287256C-5A5C-40CC-ADFC-B809DABE1428}"/>
                    </a:ext>
                  </a:extLst>
                </p:cNvPr>
                <p:cNvPicPr/>
                <p:nvPr/>
              </p:nvPicPr>
              <p:blipFill>
                <a:blip r:embed="rId50"/>
                <a:stretch>
                  <a:fillRect/>
                </a:stretch>
              </p:blipFill>
              <p:spPr>
                <a:xfrm>
                  <a:off x="5673538" y="3151999"/>
                  <a:ext cx="5097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Entrada de lápiz 35">
                  <a:extLst>
                    <a:ext uri="{FF2B5EF4-FFF2-40B4-BE49-F238E27FC236}">
                      <a16:creationId xmlns:a16="http://schemas.microsoft.com/office/drawing/2014/main" id="{BC662F5D-1103-49A5-BB51-B78A2B7FA320}"/>
                    </a:ext>
                  </a:extLst>
                </p14:cNvPr>
                <p14:cNvContentPartPr/>
                <p14:nvPr/>
              </p14:nvContentPartPr>
              <p14:xfrm>
                <a:off x="5712778" y="3167839"/>
                <a:ext cx="173880" cy="124200"/>
              </p14:xfrm>
            </p:contentPart>
          </mc:Choice>
          <mc:Fallback xmlns="">
            <p:pic>
              <p:nvPicPr>
                <p:cNvPr id="36" name="Entrada de lápiz 35">
                  <a:extLst>
                    <a:ext uri="{FF2B5EF4-FFF2-40B4-BE49-F238E27FC236}">
                      <a16:creationId xmlns:a16="http://schemas.microsoft.com/office/drawing/2014/main" id="{BC662F5D-1103-49A5-BB51-B78A2B7FA320}"/>
                    </a:ext>
                  </a:extLst>
                </p:cNvPr>
                <p:cNvPicPr/>
                <p:nvPr/>
              </p:nvPicPr>
              <p:blipFill>
                <a:blip r:embed="rId52"/>
                <a:stretch>
                  <a:fillRect/>
                </a:stretch>
              </p:blipFill>
              <p:spPr>
                <a:xfrm>
                  <a:off x="5704138" y="3158839"/>
                  <a:ext cx="191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Entrada de lápiz 36">
                  <a:extLst>
                    <a:ext uri="{FF2B5EF4-FFF2-40B4-BE49-F238E27FC236}">
                      <a16:creationId xmlns:a16="http://schemas.microsoft.com/office/drawing/2014/main" id="{6B8D5FBB-30A2-49C0-90A9-32F5CA040FFE}"/>
                    </a:ext>
                  </a:extLst>
                </p14:cNvPr>
                <p14:cNvContentPartPr/>
                <p14:nvPr/>
              </p14:nvContentPartPr>
              <p14:xfrm>
                <a:off x="5791978" y="3189439"/>
                <a:ext cx="137520" cy="105120"/>
              </p14:xfrm>
            </p:contentPart>
          </mc:Choice>
          <mc:Fallback xmlns="">
            <p:pic>
              <p:nvPicPr>
                <p:cNvPr id="37" name="Entrada de lápiz 36">
                  <a:extLst>
                    <a:ext uri="{FF2B5EF4-FFF2-40B4-BE49-F238E27FC236}">
                      <a16:creationId xmlns:a16="http://schemas.microsoft.com/office/drawing/2014/main" id="{6B8D5FBB-30A2-49C0-90A9-32F5CA040FFE}"/>
                    </a:ext>
                  </a:extLst>
                </p:cNvPr>
                <p:cNvPicPr/>
                <p:nvPr/>
              </p:nvPicPr>
              <p:blipFill>
                <a:blip r:embed="rId54"/>
                <a:stretch>
                  <a:fillRect/>
                </a:stretch>
              </p:blipFill>
              <p:spPr>
                <a:xfrm>
                  <a:off x="5782978" y="3180799"/>
                  <a:ext cx="155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Entrada de lápiz 37">
                  <a:extLst>
                    <a:ext uri="{FF2B5EF4-FFF2-40B4-BE49-F238E27FC236}">
                      <a16:creationId xmlns:a16="http://schemas.microsoft.com/office/drawing/2014/main" id="{364D6040-8B68-4438-AC1B-FDBF77B57A05}"/>
                    </a:ext>
                  </a:extLst>
                </p14:cNvPr>
                <p14:cNvContentPartPr/>
                <p14:nvPr/>
              </p14:nvContentPartPr>
              <p14:xfrm>
                <a:off x="5933458" y="3184039"/>
                <a:ext cx="121680" cy="108360"/>
              </p14:xfrm>
            </p:contentPart>
          </mc:Choice>
          <mc:Fallback xmlns="">
            <p:pic>
              <p:nvPicPr>
                <p:cNvPr id="38" name="Entrada de lápiz 37">
                  <a:extLst>
                    <a:ext uri="{FF2B5EF4-FFF2-40B4-BE49-F238E27FC236}">
                      <a16:creationId xmlns:a16="http://schemas.microsoft.com/office/drawing/2014/main" id="{364D6040-8B68-4438-AC1B-FDBF77B57A05}"/>
                    </a:ext>
                  </a:extLst>
                </p:cNvPr>
                <p:cNvPicPr/>
                <p:nvPr/>
              </p:nvPicPr>
              <p:blipFill>
                <a:blip r:embed="rId56"/>
                <a:stretch>
                  <a:fillRect/>
                </a:stretch>
              </p:blipFill>
              <p:spPr>
                <a:xfrm>
                  <a:off x="5924818" y="3175399"/>
                  <a:ext cx="139320" cy="126000"/>
                </a:xfrm>
                <a:prstGeom prst="rect">
                  <a:avLst/>
                </a:prstGeom>
              </p:spPr>
            </p:pic>
          </mc:Fallback>
        </mc:AlternateContent>
      </p:grpSp>
      <p:grpSp>
        <p:nvGrpSpPr>
          <p:cNvPr id="43" name="Grupo 42">
            <a:extLst>
              <a:ext uri="{FF2B5EF4-FFF2-40B4-BE49-F238E27FC236}">
                <a16:creationId xmlns:a16="http://schemas.microsoft.com/office/drawing/2014/main" id="{F6C1CF5A-38F1-4D1C-ACF3-BDCA2787C2C8}"/>
              </a:ext>
            </a:extLst>
          </p:cNvPr>
          <p:cNvGrpSpPr/>
          <p:nvPr/>
        </p:nvGrpSpPr>
        <p:grpSpPr>
          <a:xfrm>
            <a:off x="6145498" y="2598319"/>
            <a:ext cx="493560" cy="176760"/>
            <a:chOff x="6145498" y="2598319"/>
            <a:chExt cx="493560" cy="176760"/>
          </a:xfrm>
        </p:grpSpPr>
        <mc:AlternateContent xmlns:mc="http://schemas.openxmlformats.org/markup-compatibility/2006" xmlns:p14="http://schemas.microsoft.com/office/powerpoint/2010/main">
          <mc:Choice Requires="p14">
            <p:contentPart p14:bwMode="auto" r:id="rId57">
              <p14:nvContentPartPr>
                <p14:cNvPr id="40" name="Entrada de lápiz 39">
                  <a:extLst>
                    <a:ext uri="{FF2B5EF4-FFF2-40B4-BE49-F238E27FC236}">
                      <a16:creationId xmlns:a16="http://schemas.microsoft.com/office/drawing/2014/main" id="{9915EC73-7C78-43CE-BDED-A9AED94EE9B3}"/>
                    </a:ext>
                  </a:extLst>
                </p14:cNvPr>
                <p14:cNvContentPartPr/>
                <p14:nvPr/>
              </p14:nvContentPartPr>
              <p14:xfrm>
                <a:off x="6145498" y="2598319"/>
                <a:ext cx="146520" cy="176760"/>
              </p14:xfrm>
            </p:contentPart>
          </mc:Choice>
          <mc:Fallback xmlns="">
            <p:pic>
              <p:nvPicPr>
                <p:cNvPr id="40" name="Entrada de lápiz 39">
                  <a:extLst>
                    <a:ext uri="{FF2B5EF4-FFF2-40B4-BE49-F238E27FC236}">
                      <a16:creationId xmlns:a16="http://schemas.microsoft.com/office/drawing/2014/main" id="{9915EC73-7C78-43CE-BDED-A9AED94EE9B3}"/>
                    </a:ext>
                  </a:extLst>
                </p:cNvPr>
                <p:cNvPicPr/>
                <p:nvPr/>
              </p:nvPicPr>
              <p:blipFill>
                <a:blip r:embed="rId58"/>
                <a:stretch>
                  <a:fillRect/>
                </a:stretch>
              </p:blipFill>
              <p:spPr>
                <a:xfrm>
                  <a:off x="6136858" y="2589679"/>
                  <a:ext cx="164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Entrada de lápiz 40">
                  <a:extLst>
                    <a:ext uri="{FF2B5EF4-FFF2-40B4-BE49-F238E27FC236}">
                      <a16:creationId xmlns:a16="http://schemas.microsoft.com/office/drawing/2014/main" id="{1768AB78-93B2-440B-859A-C902F49ECD65}"/>
                    </a:ext>
                  </a:extLst>
                </p14:cNvPr>
                <p14:cNvContentPartPr/>
                <p14:nvPr/>
              </p14:nvContentPartPr>
              <p14:xfrm>
                <a:off x="6300658" y="2604799"/>
                <a:ext cx="134640" cy="165600"/>
              </p14:xfrm>
            </p:contentPart>
          </mc:Choice>
          <mc:Fallback xmlns="">
            <p:pic>
              <p:nvPicPr>
                <p:cNvPr id="41" name="Entrada de lápiz 40">
                  <a:extLst>
                    <a:ext uri="{FF2B5EF4-FFF2-40B4-BE49-F238E27FC236}">
                      <a16:creationId xmlns:a16="http://schemas.microsoft.com/office/drawing/2014/main" id="{1768AB78-93B2-440B-859A-C902F49ECD65}"/>
                    </a:ext>
                  </a:extLst>
                </p:cNvPr>
                <p:cNvPicPr/>
                <p:nvPr/>
              </p:nvPicPr>
              <p:blipFill>
                <a:blip r:embed="rId60"/>
                <a:stretch>
                  <a:fillRect/>
                </a:stretch>
              </p:blipFill>
              <p:spPr>
                <a:xfrm>
                  <a:off x="6291658" y="2595799"/>
                  <a:ext cx="152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Entrada de lápiz 41">
                  <a:extLst>
                    <a:ext uri="{FF2B5EF4-FFF2-40B4-BE49-F238E27FC236}">
                      <a16:creationId xmlns:a16="http://schemas.microsoft.com/office/drawing/2014/main" id="{5FEC97A7-E5BC-4FE2-8264-804D5AC4E453}"/>
                    </a:ext>
                  </a:extLst>
                </p14:cNvPr>
                <p14:cNvContentPartPr/>
                <p14:nvPr/>
              </p14:nvContentPartPr>
              <p14:xfrm>
                <a:off x="6500458" y="2610559"/>
                <a:ext cx="138600" cy="135000"/>
              </p14:xfrm>
            </p:contentPart>
          </mc:Choice>
          <mc:Fallback xmlns="">
            <p:pic>
              <p:nvPicPr>
                <p:cNvPr id="42" name="Entrada de lápiz 41">
                  <a:extLst>
                    <a:ext uri="{FF2B5EF4-FFF2-40B4-BE49-F238E27FC236}">
                      <a16:creationId xmlns:a16="http://schemas.microsoft.com/office/drawing/2014/main" id="{5FEC97A7-E5BC-4FE2-8264-804D5AC4E453}"/>
                    </a:ext>
                  </a:extLst>
                </p:cNvPr>
                <p:cNvPicPr/>
                <p:nvPr/>
              </p:nvPicPr>
              <p:blipFill>
                <a:blip r:embed="rId62"/>
                <a:stretch>
                  <a:fillRect/>
                </a:stretch>
              </p:blipFill>
              <p:spPr>
                <a:xfrm>
                  <a:off x="6491458" y="2601559"/>
                  <a:ext cx="156240" cy="152640"/>
                </a:xfrm>
                <a:prstGeom prst="rect">
                  <a:avLst/>
                </a:prstGeom>
              </p:spPr>
            </p:pic>
          </mc:Fallback>
        </mc:AlternateContent>
      </p:grpSp>
      <p:grpSp>
        <p:nvGrpSpPr>
          <p:cNvPr id="47" name="Grupo 46">
            <a:extLst>
              <a:ext uri="{FF2B5EF4-FFF2-40B4-BE49-F238E27FC236}">
                <a16:creationId xmlns:a16="http://schemas.microsoft.com/office/drawing/2014/main" id="{D6A73F2C-84B1-40CA-A94E-7635E4B0B480}"/>
              </a:ext>
            </a:extLst>
          </p:cNvPr>
          <p:cNvGrpSpPr/>
          <p:nvPr/>
        </p:nvGrpSpPr>
        <p:grpSpPr>
          <a:xfrm>
            <a:off x="3950218" y="2051839"/>
            <a:ext cx="2062080" cy="156240"/>
            <a:chOff x="3950218" y="2051839"/>
            <a:chExt cx="2062080" cy="156240"/>
          </a:xfrm>
        </p:grpSpPr>
        <mc:AlternateContent xmlns:mc="http://schemas.openxmlformats.org/markup-compatibility/2006" xmlns:p14="http://schemas.microsoft.com/office/powerpoint/2010/main">
          <mc:Choice Requires="p14">
            <p:contentPart p14:bwMode="auto" r:id="rId63">
              <p14:nvContentPartPr>
                <p14:cNvPr id="44" name="Entrada de lápiz 43">
                  <a:extLst>
                    <a:ext uri="{FF2B5EF4-FFF2-40B4-BE49-F238E27FC236}">
                      <a16:creationId xmlns:a16="http://schemas.microsoft.com/office/drawing/2014/main" id="{42A35924-6796-4D00-9607-DA6826D53453}"/>
                    </a:ext>
                  </a:extLst>
                </p14:cNvPr>
                <p14:cNvContentPartPr/>
                <p14:nvPr/>
              </p14:nvContentPartPr>
              <p14:xfrm>
                <a:off x="3950218" y="2071279"/>
                <a:ext cx="183600" cy="136800"/>
              </p14:xfrm>
            </p:contentPart>
          </mc:Choice>
          <mc:Fallback xmlns="">
            <p:pic>
              <p:nvPicPr>
                <p:cNvPr id="44" name="Entrada de lápiz 43">
                  <a:extLst>
                    <a:ext uri="{FF2B5EF4-FFF2-40B4-BE49-F238E27FC236}">
                      <a16:creationId xmlns:a16="http://schemas.microsoft.com/office/drawing/2014/main" id="{42A35924-6796-4D00-9607-DA6826D53453}"/>
                    </a:ext>
                  </a:extLst>
                </p:cNvPr>
                <p:cNvPicPr/>
                <p:nvPr/>
              </p:nvPicPr>
              <p:blipFill>
                <a:blip r:embed="rId64"/>
                <a:stretch>
                  <a:fillRect/>
                </a:stretch>
              </p:blipFill>
              <p:spPr>
                <a:xfrm>
                  <a:off x="3941578" y="2062279"/>
                  <a:ext cx="201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Entrada de lápiz 44">
                  <a:extLst>
                    <a:ext uri="{FF2B5EF4-FFF2-40B4-BE49-F238E27FC236}">
                      <a16:creationId xmlns:a16="http://schemas.microsoft.com/office/drawing/2014/main" id="{1F3EC0EC-06EA-44BB-9385-97BD36BC25CB}"/>
                    </a:ext>
                  </a:extLst>
                </p14:cNvPr>
                <p14:cNvContentPartPr/>
                <p14:nvPr/>
              </p14:nvContentPartPr>
              <p14:xfrm>
                <a:off x="4101418" y="2051839"/>
                <a:ext cx="1871280" cy="133560"/>
              </p14:xfrm>
            </p:contentPart>
          </mc:Choice>
          <mc:Fallback xmlns="">
            <p:pic>
              <p:nvPicPr>
                <p:cNvPr id="45" name="Entrada de lápiz 44">
                  <a:extLst>
                    <a:ext uri="{FF2B5EF4-FFF2-40B4-BE49-F238E27FC236}">
                      <a16:creationId xmlns:a16="http://schemas.microsoft.com/office/drawing/2014/main" id="{1F3EC0EC-06EA-44BB-9385-97BD36BC25CB}"/>
                    </a:ext>
                  </a:extLst>
                </p:cNvPr>
                <p:cNvPicPr/>
                <p:nvPr/>
              </p:nvPicPr>
              <p:blipFill>
                <a:blip r:embed="rId66"/>
                <a:stretch>
                  <a:fillRect/>
                </a:stretch>
              </p:blipFill>
              <p:spPr>
                <a:xfrm>
                  <a:off x="4092778" y="2042839"/>
                  <a:ext cx="1888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Entrada de lápiz 45">
                  <a:extLst>
                    <a:ext uri="{FF2B5EF4-FFF2-40B4-BE49-F238E27FC236}">
                      <a16:creationId xmlns:a16="http://schemas.microsoft.com/office/drawing/2014/main" id="{77A6943D-86CC-4906-B409-2A0698A3D156}"/>
                    </a:ext>
                  </a:extLst>
                </p14:cNvPr>
                <p14:cNvContentPartPr/>
                <p14:nvPr/>
              </p14:nvContentPartPr>
              <p14:xfrm>
                <a:off x="5924818" y="2077759"/>
                <a:ext cx="87480" cy="68400"/>
              </p14:xfrm>
            </p:contentPart>
          </mc:Choice>
          <mc:Fallback xmlns="">
            <p:pic>
              <p:nvPicPr>
                <p:cNvPr id="46" name="Entrada de lápiz 45">
                  <a:extLst>
                    <a:ext uri="{FF2B5EF4-FFF2-40B4-BE49-F238E27FC236}">
                      <a16:creationId xmlns:a16="http://schemas.microsoft.com/office/drawing/2014/main" id="{77A6943D-86CC-4906-B409-2A0698A3D156}"/>
                    </a:ext>
                  </a:extLst>
                </p:cNvPr>
                <p:cNvPicPr/>
                <p:nvPr/>
              </p:nvPicPr>
              <p:blipFill>
                <a:blip r:embed="rId68"/>
                <a:stretch>
                  <a:fillRect/>
                </a:stretch>
              </p:blipFill>
              <p:spPr>
                <a:xfrm>
                  <a:off x="5916178" y="2069119"/>
                  <a:ext cx="105120" cy="86040"/>
                </a:xfrm>
                <a:prstGeom prst="rect">
                  <a:avLst/>
                </a:prstGeom>
              </p:spPr>
            </p:pic>
          </mc:Fallback>
        </mc:AlternateContent>
      </p:grpSp>
      <p:grpSp>
        <p:nvGrpSpPr>
          <p:cNvPr id="52" name="Grupo 51">
            <a:extLst>
              <a:ext uri="{FF2B5EF4-FFF2-40B4-BE49-F238E27FC236}">
                <a16:creationId xmlns:a16="http://schemas.microsoft.com/office/drawing/2014/main" id="{66F3D4DD-F976-47AB-BA9B-F0F89546A616}"/>
              </a:ext>
            </a:extLst>
          </p:cNvPr>
          <p:cNvGrpSpPr/>
          <p:nvPr/>
        </p:nvGrpSpPr>
        <p:grpSpPr>
          <a:xfrm>
            <a:off x="4645738" y="1675279"/>
            <a:ext cx="609480" cy="206640"/>
            <a:chOff x="4645738" y="1675279"/>
            <a:chExt cx="609480" cy="206640"/>
          </a:xfrm>
        </p:grpSpPr>
        <mc:AlternateContent xmlns:mc="http://schemas.openxmlformats.org/markup-compatibility/2006" xmlns:p14="http://schemas.microsoft.com/office/powerpoint/2010/main">
          <mc:Choice Requires="p14">
            <p:contentPart p14:bwMode="auto" r:id="rId69">
              <p14:nvContentPartPr>
                <p14:cNvPr id="48" name="Entrada de lápiz 47">
                  <a:extLst>
                    <a:ext uri="{FF2B5EF4-FFF2-40B4-BE49-F238E27FC236}">
                      <a16:creationId xmlns:a16="http://schemas.microsoft.com/office/drawing/2014/main" id="{4150DBBF-16BF-4F1D-9410-6B40F2869D47}"/>
                    </a:ext>
                  </a:extLst>
                </p14:cNvPr>
                <p14:cNvContentPartPr/>
                <p14:nvPr/>
              </p14:nvContentPartPr>
              <p14:xfrm>
                <a:off x="4645738" y="1675279"/>
                <a:ext cx="182880" cy="206640"/>
              </p14:xfrm>
            </p:contentPart>
          </mc:Choice>
          <mc:Fallback xmlns="">
            <p:pic>
              <p:nvPicPr>
                <p:cNvPr id="48" name="Entrada de lápiz 47">
                  <a:extLst>
                    <a:ext uri="{FF2B5EF4-FFF2-40B4-BE49-F238E27FC236}">
                      <a16:creationId xmlns:a16="http://schemas.microsoft.com/office/drawing/2014/main" id="{4150DBBF-16BF-4F1D-9410-6B40F2869D47}"/>
                    </a:ext>
                  </a:extLst>
                </p:cNvPr>
                <p:cNvPicPr/>
                <p:nvPr/>
              </p:nvPicPr>
              <p:blipFill>
                <a:blip r:embed="rId70"/>
                <a:stretch>
                  <a:fillRect/>
                </a:stretch>
              </p:blipFill>
              <p:spPr>
                <a:xfrm>
                  <a:off x="4636738" y="1666279"/>
                  <a:ext cx="200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Entrada de lápiz 48">
                  <a:extLst>
                    <a:ext uri="{FF2B5EF4-FFF2-40B4-BE49-F238E27FC236}">
                      <a16:creationId xmlns:a16="http://schemas.microsoft.com/office/drawing/2014/main" id="{D6F1ED03-ADFF-4460-A1FB-4DEAC5913CBC}"/>
                    </a:ext>
                  </a:extLst>
                </p14:cNvPr>
                <p14:cNvContentPartPr/>
                <p14:nvPr/>
              </p14:nvContentPartPr>
              <p14:xfrm>
                <a:off x="4877938" y="1746559"/>
                <a:ext cx="115560" cy="112320"/>
              </p14:xfrm>
            </p:contentPart>
          </mc:Choice>
          <mc:Fallback xmlns="">
            <p:pic>
              <p:nvPicPr>
                <p:cNvPr id="49" name="Entrada de lápiz 48">
                  <a:extLst>
                    <a:ext uri="{FF2B5EF4-FFF2-40B4-BE49-F238E27FC236}">
                      <a16:creationId xmlns:a16="http://schemas.microsoft.com/office/drawing/2014/main" id="{D6F1ED03-ADFF-4460-A1FB-4DEAC5913CBC}"/>
                    </a:ext>
                  </a:extLst>
                </p:cNvPr>
                <p:cNvPicPr/>
                <p:nvPr/>
              </p:nvPicPr>
              <p:blipFill>
                <a:blip r:embed="rId72"/>
                <a:stretch>
                  <a:fillRect/>
                </a:stretch>
              </p:blipFill>
              <p:spPr>
                <a:xfrm>
                  <a:off x="4868938" y="1737919"/>
                  <a:ext cx="133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Entrada de lápiz 49">
                  <a:extLst>
                    <a:ext uri="{FF2B5EF4-FFF2-40B4-BE49-F238E27FC236}">
                      <a16:creationId xmlns:a16="http://schemas.microsoft.com/office/drawing/2014/main" id="{52CBABB8-AA95-413D-ABC4-727DF2A4DFCC}"/>
                    </a:ext>
                  </a:extLst>
                </p14:cNvPr>
                <p14:cNvContentPartPr/>
                <p14:nvPr/>
              </p14:nvContentPartPr>
              <p14:xfrm>
                <a:off x="4912138" y="1819279"/>
                <a:ext cx="94320" cy="31320"/>
              </p14:xfrm>
            </p:contentPart>
          </mc:Choice>
          <mc:Fallback xmlns="">
            <p:pic>
              <p:nvPicPr>
                <p:cNvPr id="50" name="Entrada de lápiz 49">
                  <a:extLst>
                    <a:ext uri="{FF2B5EF4-FFF2-40B4-BE49-F238E27FC236}">
                      <a16:creationId xmlns:a16="http://schemas.microsoft.com/office/drawing/2014/main" id="{52CBABB8-AA95-413D-ABC4-727DF2A4DFCC}"/>
                    </a:ext>
                  </a:extLst>
                </p:cNvPr>
                <p:cNvPicPr/>
                <p:nvPr/>
              </p:nvPicPr>
              <p:blipFill>
                <a:blip r:embed="rId74"/>
                <a:stretch>
                  <a:fillRect/>
                </a:stretch>
              </p:blipFill>
              <p:spPr>
                <a:xfrm>
                  <a:off x="4903138" y="1810279"/>
                  <a:ext cx="111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Entrada de lápiz 50">
                  <a:extLst>
                    <a:ext uri="{FF2B5EF4-FFF2-40B4-BE49-F238E27FC236}">
                      <a16:creationId xmlns:a16="http://schemas.microsoft.com/office/drawing/2014/main" id="{EE97B342-8A1A-4F02-A6EE-12E89C59DFA7}"/>
                    </a:ext>
                  </a:extLst>
                </p14:cNvPr>
                <p14:cNvContentPartPr/>
                <p14:nvPr/>
              </p14:nvContentPartPr>
              <p14:xfrm>
                <a:off x="5087098" y="1706959"/>
                <a:ext cx="168120" cy="139680"/>
              </p14:xfrm>
            </p:contentPart>
          </mc:Choice>
          <mc:Fallback xmlns="">
            <p:pic>
              <p:nvPicPr>
                <p:cNvPr id="51" name="Entrada de lápiz 50">
                  <a:extLst>
                    <a:ext uri="{FF2B5EF4-FFF2-40B4-BE49-F238E27FC236}">
                      <a16:creationId xmlns:a16="http://schemas.microsoft.com/office/drawing/2014/main" id="{EE97B342-8A1A-4F02-A6EE-12E89C59DFA7}"/>
                    </a:ext>
                  </a:extLst>
                </p:cNvPr>
                <p:cNvPicPr/>
                <p:nvPr/>
              </p:nvPicPr>
              <p:blipFill>
                <a:blip r:embed="rId76"/>
                <a:stretch>
                  <a:fillRect/>
                </a:stretch>
              </p:blipFill>
              <p:spPr>
                <a:xfrm>
                  <a:off x="5078098" y="1697959"/>
                  <a:ext cx="185760" cy="157320"/>
                </a:xfrm>
                <a:prstGeom prst="rect">
                  <a:avLst/>
                </a:prstGeom>
              </p:spPr>
            </p:pic>
          </mc:Fallback>
        </mc:AlternateContent>
      </p:grpSp>
      <p:grpSp>
        <p:nvGrpSpPr>
          <p:cNvPr id="56" name="Grupo 55">
            <a:extLst>
              <a:ext uri="{FF2B5EF4-FFF2-40B4-BE49-F238E27FC236}">
                <a16:creationId xmlns:a16="http://schemas.microsoft.com/office/drawing/2014/main" id="{BFD197C4-F6ED-40D8-8844-0F0C2416B0B7}"/>
              </a:ext>
            </a:extLst>
          </p:cNvPr>
          <p:cNvGrpSpPr/>
          <p:nvPr/>
        </p:nvGrpSpPr>
        <p:grpSpPr>
          <a:xfrm>
            <a:off x="3824758" y="2355319"/>
            <a:ext cx="549000" cy="146160"/>
            <a:chOff x="3820978" y="2416159"/>
            <a:chExt cx="549000" cy="146160"/>
          </a:xfrm>
        </p:grpSpPr>
        <mc:AlternateContent xmlns:mc="http://schemas.openxmlformats.org/markup-compatibility/2006" xmlns:p14="http://schemas.microsoft.com/office/powerpoint/2010/main">
          <mc:Choice Requires="p14">
            <p:contentPart p14:bwMode="auto" r:id="rId77">
              <p14:nvContentPartPr>
                <p14:cNvPr id="53" name="Entrada de lápiz 52">
                  <a:extLst>
                    <a:ext uri="{FF2B5EF4-FFF2-40B4-BE49-F238E27FC236}">
                      <a16:creationId xmlns:a16="http://schemas.microsoft.com/office/drawing/2014/main" id="{9C10B068-B051-4294-B051-C39297C3D3E3}"/>
                    </a:ext>
                  </a:extLst>
                </p14:cNvPr>
                <p14:cNvContentPartPr/>
                <p14:nvPr/>
              </p14:nvContentPartPr>
              <p14:xfrm>
                <a:off x="3820978" y="2416159"/>
                <a:ext cx="112680" cy="146160"/>
              </p14:xfrm>
            </p:contentPart>
          </mc:Choice>
          <mc:Fallback xmlns="">
            <p:pic>
              <p:nvPicPr>
                <p:cNvPr id="53" name="Entrada de lápiz 52">
                  <a:extLst>
                    <a:ext uri="{FF2B5EF4-FFF2-40B4-BE49-F238E27FC236}">
                      <a16:creationId xmlns:a16="http://schemas.microsoft.com/office/drawing/2014/main" id="{9C10B068-B051-4294-B051-C39297C3D3E3}"/>
                    </a:ext>
                  </a:extLst>
                </p:cNvPr>
                <p:cNvPicPr/>
                <p:nvPr/>
              </p:nvPicPr>
              <p:blipFill>
                <a:blip r:embed="rId78"/>
                <a:stretch>
                  <a:fillRect/>
                </a:stretch>
              </p:blipFill>
              <p:spPr>
                <a:xfrm>
                  <a:off x="3812338" y="2407519"/>
                  <a:ext cx="130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Entrada de lápiz 53">
                  <a:extLst>
                    <a:ext uri="{FF2B5EF4-FFF2-40B4-BE49-F238E27FC236}">
                      <a16:creationId xmlns:a16="http://schemas.microsoft.com/office/drawing/2014/main" id="{5818494A-A9EE-46C7-BB4E-659A81FFC370}"/>
                    </a:ext>
                  </a:extLst>
                </p14:cNvPr>
                <p14:cNvContentPartPr/>
                <p14:nvPr/>
              </p14:nvContentPartPr>
              <p14:xfrm>
                <a:off x="4009618" y="2436319"/>
                <a:ext cx="150480" cy="116280"/>
              </p14:xfrm>
            </p:contentPart>
          </mc:Choice>
          <mc:Fallback xmlns="">
            <p:pic>
              <p:nvPicPr>
                <p:cNvPr id="54" name="Entrada de lápiz 53">
                  <a:extLst>
                    <a:ext uri="{FF2B5EF4-FFF2-40B4-BE49-F238E27FC236}">
                      <a16:creationId xmlns:a16="http://schemas.microsoft.com/office/drawing/2014/main" id="{5818494A-A9EE-46C7-BB4E-659A81FFC370}"/>
                    </a:ext>
                  </a:extLst>
                </p:cNvPr>
                <p:cNvPicPr/>
                <p:nvPr/>
              </p:nvPicPr>
              <p:blipFill>
                <a:blip r:embed="rId80"/>
                <a:stretch>
                  <a:fillRect/>
                </a:stretch>
              </p:blipFill>
              <p:spPr>
                <a:xfrm>
                  <a:off x="4000618" y="2427319"/>
                  <a:ext cx="168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Entrada de lápiz 54">
                  <a:extLst>
                    <a:ext uri="{FF2B5EF4-FFF2-40B4-BE49-F238E27FC236}">
                      <a16:creationId xmlns:a16="http://schemas.microsoft.com/office/drawing/2014/main" id="{E17CF8F1-4AD3-4728-B6C2-DF3963CCD9C3}"/>
                    </a:ext>
                  </a:extLst>
                </p14:cNvPr>
                <p14:cNvContentPartPr/>
                <p14:nvPr/>
              </p14:nvContentPartPr>
              <p14:xfrm>
                <a:off x="4225258" y="2442439"/>
                <a:ext cx="144720" cy="104040"/>
              </p14:xfrm>
            </p:contentPart>
          </mc:Choice>
          <mc:Fallback xmlns="">
            <p:pic>
              <p:nvPicPr>
                <p:cNvPr id="55" name="Entrada de lápiz 54">
                  <a:extLst>
                    <a:ext uri="{FF2B5EF4-FFF2-40B4-BE49-F238E27FC236}">
                      <a16:creationId xmlns:a16="http://schemas.microsoft.com/office/drawing/2014/main" id="{E17CF8F1-4AD3-4728-B6C2-DF3963CCD9C3}"/>
                    </a:ext>
                  </a:extLst>
                </p:cNvPr>
                <p:cNvPicPr/>
                <p:nvPr/>
              </p:nvPicPr>
              <p:blipFill>
                <a:blip r:embed="rId82"/>
                <a:stretch>
                  <a:fillRect/>
                </a:stretch>
              </p:blipFill>
              <p:spPr>
                <a:xfrm>
                  <a:off x="4216258" y="2433439"/>
                  <a:ext cx="16236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57" name="Entrada de lápiz 56">
                <a:extLst>
                  <a:ext uri="{FF2B5EF4-FFF2-40B4-BE49-F238E27FC236}">
                    <a16:creationId xmlns:a16="http://schemas.microsoft.com/office/drawing/2014/main" id="{EB48DB7A-5D54-4DB8-89D7-90100526FA1F}"/>
                  </a:ext>
                </a:extLst>
              </p14:cNvPr>
              <p14:cNvContentPartPr/>
              <p14:nvPr/>
            </p14:nvContentPartPr>
            <p14:xfrm>
              <a:off x="6677578" y="1911439"/>
              <a:ext cx="15840" cy="24480"/>
            </p14:xfrm>
          </p:contentPart>
        </mc:Choice>
        <mc:Fallback xmlns="">
          <p:pic>
            <p:nvPicPr>
              <p:cNvPr id="57" name="Entrada de lápiz 56">
                <a:extLst>
                  <a:ext uri="{FF2B5EF4-FFF2-40B4-BE49-F238E27FC236}">
                    <a16:creationId xmlns:a16="http://schemas.microsoft.com/office/drawing/2014/main" id="{EB48DB7A-5D54-4DB8-89D7-90100526FA1F}"/>
                  </a:ext>
                </a:extLst>
              </p:cNvPr>
              <p:cNvPicPr/>
              <p:nvPr/>
            </p:nvPicPr>
            <p:blipFill>
              <a:blip r:embed="rId84"/>
              <a:stretch>
                <a:fillRect/>
              </a:stretch>
            </p:blipFill>
            <p:spPr>
              <a:xfrm>
                <a:off x="6668578" y="1902439"/>
                <a:ext cx="33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Entrada de lápiz 57">
                <a:extLst>
                  <a:ext uri="{FF2B5EF4-FFF2-40B4-BE49-F238E27FC236}">
                    <a16:creationId xmlns:a16="http://schemas.microsoft.com/office/drawing/2014/main" id="{1B2B5376-2A84-47AD-9510-F690C38376F4}"/>
                  </a:ext>
                </a:extLst>
              </p14:cNvPr>
              <p14:cNvContentPartPr/>
              <p14:nvPr/>
            </p14:nvContentPartPr>
            <p14:xfrm>
              <a:off x="3182338" y="1025479"/>
              <a:ext cx="3748680" cy="3146760"/>
            </p14:xfrm>
          </p:contentPart>
        </mc:Choice>
        <mc:Fallback xmlns="">
          <p:pic>
            <p:nvPicPr>
              <p:cNvPr id="58" name="Entrada de lápiz 57">
                <a:extLst>
                  <a:ext uri="{FF2B5EF4-FFF2-40B4-BE49-F238E27FC236}">
                    <a16:creationId xmlns:a16="http://schemas.microsoft.com/office/drawing/2014/main" id="{1B2B5376-2A84-47AD-9510-F690C38376F4}"/>
                  </a:ext>
                </a:extLst>
              </p:cNvPr>
              <p:cNvPicPr/>
              <p:nvPr/>
            </p:nvPicPr>
            <p:blipFill>
              <a:blip r:embed="rId86"/>
              <a:stretch>
                <a:fillRect/>
              </a:stretch>
            </p:blipFill>
            <p:spPr>
              <a:xfrm>
                <a:off x="3173698" y="1016839"/>
                <a:ext cx="3766320" cy="3164400"/>
              </a:xfrm>
              <a:prstGeom prst="rect">
                <a:avLst/>
              </a:prstGeom>
            </p:spPr>
          </p:pic>
        </mc:Fallback>
      </mc:AlternateContent>
      <p:grpSp>
        <p:nvGrpSpPr>
          <p:cNvPr id="75" name="Grupo 74">
            <a:extLst>
              <a:ext uri="{FF2B5EF4-FFF2-40B4-BE49-F238E27FC236}">
                <a16:creationId xmlns:a16="http://schemas.microsoft.com/office/drawing/2014/main" id="{F3B498D9-027D-4FB8-B69E-4B3FC00ACE93}"/>
              </a:ext>
            </a:extLst>
          </p:cNvPr>
          <p:cNvGrpSpPr/>
          <p:nvPr/>
        </p:nvGrpSpPr>
        <p:grpSpPr>
          <a:xfrm>
            <a:off x="3884698" y="538399"/>
            <a:ext cx="1708920" cy="514440"/>
            <a:chOff x="3884698" y="538399"/>
            <a:chExt cx="1708920" cy="514440"/>
          </a:xfrm>
        </p:grpSpPr>
        <mc:AlternateContent xmlns:mc="http://schemas.openxmlformats.org/markup-compatibility/2006" xmlns:p14="http://schemas.microsoft.com/office/powerpoint/2010/main">
          <mc:Choice Requires="p14">
            <p:contentPart p14:bwMode="auto" r:id="rId87">
              <p14:nvContentPartPr>
                <p14:cNvPr id="59" name="Entrada de lápiz 58">
                  <a:extLst>
                    <a:ext uri="{FF2B5EF4-FFF2-40B4-BE49-F238E27FC236}">
                      <a16:creationId xmlns:a16="http://schemas.microsoft.com/office/drawing/2014/main" id="{C496F8AF-D85F-4928-B481-A55D0D889FB2}"/>
                    </a:ext>
                  </a:extLst>
                </p14:cNvPr>
                <p14:cNvContentPartPr/>
                <p14:nvPr/>
              </p14:nvContentPartPr>
              <p14:xfrm>
                <a:off x="4099258" y="633439"/>
                <a:ext cx="21600" cy="237600"/>
              </p14:xfrm>
            </p:contentPart>
          </mc:Choice>
          <mc:Fallback xmlns="">
            <p:pic>
              <p:nvPicPr>
                <p:cNvPr id="59" name="Entrada de lápiz 58">
                  <a:extLst>
                    <a:ext uri="{FF2B5EF4-FFF2-40B4-BE49-F238E27FC236}">
                      <a16:creationId xmlns:a16="http://schemas.microsoft.com/office/drawing/2014/main" id="{C496F8AF-D85F-4928-B481-A55D0D889FB2}"/>
                    </a:ext>
                  </a:extLst>
                </p:cNvPr>
                <p:cNvPicPr/>
                <p:nvPr/>
              </p:nvPicPr>
              <p:blipFill>
                <a:blip r:embed="rId88"/>
                <a:stretch>
                  <a:fillRect/>
                </a:stretch>
              </p:blipFill>
              <p:spPr>
                <a:xfrm>
                  <a:off x="4090258" y="624439"/>
                  <a:ext cx="392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Entrada de lápiz 59">
                  <a:extLst>
                    <a:ext uri="{FF2B5EF4-FFF2-40B4-BE49-F238E27FC236}">
                      <a16:creationId xmlns:a16="http://schemas.microsoft.com/office/drawing/2014/main" id="{B8DC47F3-701C-46FF-8C40-7CBE558EE850}"/>
                    </a:ext>
                  </a:extLst>
                </p14:cNvPr>
                <p14:cNvContentPartPr/>
                <p14:nvPr/>
              </p14:nvContentPartPr>
              <p14:xfrm>
                <a:off x="3884698" y="655759"/>
                <a:ext cx="280800" cy="36360"/>
              </p14:xfrm>
            </p:contentPart>
          </mc:Choice>
          <mc:Fallback xmlns="">
            <p:pic>
              <p:nvPicPr>
                <p:cNvPr id="60" name="Entrada de lápiz 59">
                  <a:extLst>
                    <a:ext uri="{FF2B5EF4-FFF2-40B4-BE49-F238E27FC236}">
                      <a16:creationId xmlns:a16="http://schemas.microsoft.com/office/drawing/2014/main" id="{B8DC47F3-701C-46FF-8C40-7CBE558EE850}"/>
                    </a:ext>
                  </a:extLst>
                </p:cNvPr>
                <p:cNvPicPr/>
                <p:nvPr/>
              </p:nvPicPr>
              <p:blipFill>
                <a:blip r:embed="rId90"/>
                <a:stretch>
                  <a:fillRect/>
                </a:stretch>
              </p:blipFill>
              <p:spPr>
                <a:xfrm>
                  <a:off x="3876058" y="646759"/>
                  <a:ext cx="298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Entrada de lápiz 60">
                  <a:extLst>
                    <a:ext uri="{FF2B5EF4-FFF2-40B4-BE49-F238E27FC236}">
                      <a16:creationId xmlns:a16="http://schemas.microsoft.com/office/drawing/2014/main" id="{3E7376AE-5520-454C-A46F-5ED755AA9333}"/>
                    </a:ext>
                  </a:extLst>
                </p14:cNvPr>
                <p14:cNvContentPartPr/>
                <p14:nvPr/>
              </p14:nvContentPartPr>
              <p14:xfrm>
                <a:off x="4169818" y="642079"/>
                <a:ext cx="21240" cy="173880"/>
              </p14:xfrm>
            </p:contentPart>
          </mc:Choice>
          <mc:Fallback xmlns="">
            <p:pic>
              <p:nvPicPr>
                <p:cNvPr id="61" name="Entrada de lápiz 60">
                  <a:extLst>
                    <a:ext uri="{FF2B5EF4-FFF2-40B4-BE49-F238E27FC236}">
                      <a16:creationId xmlns:a16="http://schemas.microsoft.com/office/drawing/2014/main" id="{3E7376AE-5520-454C-A46F-5ED755AA9333}"/>
                    </a:ext>
                  </a:extLst>
                </p:cNvPr>
                <p:cNvPicPr/>
                <p:nvPr/>
              </p:nvPicPr>
              <p:blipFill>
                <a:blip r:embed="rId92"/>
                <a:stretch>
                  <a:fillRect/>
                </a:stretch>
              </p:blipFill>
              <p:spPr>
                <a:xfrm>
                  <a:off x="4161178" y="633439"/>
                  <a:ext cx="388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Entrada de lápiz 61">
                  <a:extLst>
                    <a:ext uri="{FF2B5EF4-FFF2-40B4-BE49-F238E27FC236}">
                      <a16:creationId xmlns:a16="http://schemas.microsoft.com/office/drawing/2014/main" id="{011A7D88-3B44-4431-9A1B-692295BD344F}"/>
                    </a:ext>
                  </a:extLst>
                </p14:cNvPr>
                <p14:cNvContentPartPr/>
                <p14:nvPr/>
              </p14:nvContentPartPr>
              <p14:xfrm>
                <a:off x="4143178" y="695359"/>
                <a:ext cx="222480" cy="134640"/>
              </p14:xfrm>
            </p:contentPart>
          </mc:Choice>
          <mc:Fallback xmlns="">
            <p:pic>
              <p:nvPicPr>
                <p:cNvPr id="62" name="Entrada de lápiz 61">
                  <a:extLst>
                    <a:ext uri="{FF2B5EF4-FFF2-40B4-BE49-F238E27FC236}">
                      <a16:creationId xmlns:a16="http://schemas.microsoft.com/office/drawing/2014/main" id="{011A7D88-3B44-4431-9A1B-692295BD344F}"/>
                    </a:ext>
                  </a:extLst>
                </p:cNvPr>
                <p:cNvPicPr/>
                <p:nvPr/>
              </p:nvPicPr>
              <p:blipFill>
                <a:blip r:embed="rId94"/>
                <a:stretch>
                  <a:fillRect/>
                </a:stretch>
              </p:blipFill>
              <p:spPr>
                <a:xfrm>
                  <a:off x="4134538" y="686719"/>
                  <a:ext cx="240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Entrada de lápiz 62">
                  <a:extLst>
                    <a:ext uri="{FF2B5EF4-FFF2-40B4-BE49-F238E27FC236}">
                      <a16:creationId xmlns:a16="http://schemas.microsoft.com/office/drawing/2014/main" id="{55167446-09D5-42FC-8577-696718764802}"/>
                    </a:ext>
                  </a:extLst>
                </p14:cNvPr>
                <p14:cNvContentPartPr/>
                <p14:nvPr/>
              </p14:nvContentPartPr>
              <p14:xfrm>
                <a:off x="4398418" y="697519"/>
                <a:ext cx="128520" cy="143640"/>
              </p14:xfrm>
            </p:contentPart>
          </mc:Choice>
          <mc:Fallback xmlns="">
            <p:pic>
              <p:nvPicPr>
                <p:cNvPr id="63" name="Entrada de lápiz 62">
                  <a:extLst>
                    <a:ext uri="{FF2B5EF4-FFF2-40B4-BE49-F238E27FC236}">
                      <a16:creationId xmlns:a16="http://schemas.microsoft.com/office/drawing/2014/main" id="{55167446-09D5-42FC-8577-696718764802}"/>
                    </a:ext>
                  </a:extLst>
                </p:cNvPr>
                <p:cNvPicPr/>
                <p:nvPr/>
              </p:nvPicPr>
              <p:blipFill>
                <a:blip r:embed="rId96"/>
                <a:stretch>
                  <a:fillRect/>
                </a:stretch>
              </p:blipFill>
              <p:spPr>
                <a:xfrm>
                  <a:off x="4389778" y="688879"/>
                  <a:ext cx="146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Entrada de lápiz 63">
                  <a:extLst>
                    <a:ext uri="{FF2B5EF4-FFF2-40B4-BE49-F238E27FC236}">
                      <a16:creationId xmlns:a16="http://schemas.microsoft.com/office/drawing/2014/main" id="{1CD6A5AD-D33A-4BA3-8D8E-2445BF44BA29}"/>
                    </a:ext>
                  </a:extLst>
                </p14:cNvPr>
                <p14:cNvContentPartPr/>
                <p14:nvPr/>
              </p14:nvContentPartPr>
              <p14:xfrm>
                <a:off x="4422178" y="767719"/>
                <a:ext cx="59040" cy="19440"/>
              </p14:xfrm>
            </p:contentPart>
          </mc:Choice>
          <mc:Fallback xmlns="">
            <p:pic>
              <p:nvPicPr>
                <p:cNvPr id="64" name="Entrada de lápiz 63">
                  <a:extLst>
                    <a:ext uri="{FF2B5EF4-FFF2-40B4-BE49-F238E27FC236}">
                      <a16:creationId xmlns:a16="http://schemas.microsoft.com/office/drawing/2014/main" id="{1CD6A5AD-D33A-4BA3-8D8E-2445BF44BA29}"/>
                    </a:ext>
                  </a:extLst>
                </p:cNvPr>
                <p:cNvPicPr/>
                <p:nvPr/>
              </p:nvPicPr>
              <p:blipFill>
                <a:blip r:embed="rId98"/>
                <a:stretch>
                  <a:fillRect/>
                </a:stretch>
              </p:blipFill>
              <p:spPr>
                <a:xfrm>
                  <a:off x="4413178" y="758719"/>
                  <a:ext cx="76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Entrada de lápiz 64">
                  <a:extLst>
                    <a:ext uri="{FF2B5EF4-FFF2-40B4-BE49-F238E27FC236}">
                      <a16:creationId xmlns:a16="http://schemas.microsoft.com/office/drawing/2014/main" id="{5C5B0D3C-C5A3-4E80-8C0C-14B76FD05806}"/>
                    </a:ext>
                  </a:extLst>
                </p14:cNvPr>
                <p14:cNvContentPartPr/>
                <p14:nvPr/>
              </p14:nvContentPartPr>
              <p14:xfrm>
                <a:off x="4370698" y="538399"/>
                <a:ext cx="113400" cy="215640"/>
              </p14:xfrm>
            </p:contentPart>
          </mc:Choice>
          <mc:Fallback xmlns="">
            <p:pic>
              <p:nvPicPr>
                <p:cNvPr id="65" name="Entrada de lápiz 64">
                  <a:extLst>
                    <a:ext uri="{FF2B5EF4-FFF2-40B4-BE49-F238E27FC236}">
                      <a16:creationId xmlns:a16="http://schemas.microsoft.com/office/drawing/2014/main" id="{5C5B0D3C-C5A3-4E80-8C0C-14B76FD05806}"/>
                    </a:ext>
                  </a:extLst>
                </p:cNvPr>
                <p:cNvPicPr/>
                <p:nvPr/>
              </p:nvPicPr>
              <p:blipFill>
                <a:blip r:embed="rId100"/>
                <a:stretch>
                  <a:fillRect/>
                </a:stretch>
              </p:blipFill>
              <p:spPr>
                <a:xfrm>
                  <a:off x="4361698" y="529399"/>
                  <a:ext cx="131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Entrada de lápiz 65">
                  <a:extLst>
                    <a:ext uri="{FF2B5EF4-FFF2-40B4-BE49-F238E27FC236}">
                      <a16:creationId xmlns:a16="http://schemas.microsoft.com/office/drawing/2014/main" id="{DE24D107-2922-49F7-B524-B98EF330FC8E}"/>
                    </a:ext>
                  </a:extLst>
                </p14:cNvPr>
                <p14:cNvContentPartPr/>
                <p14:nvPr/>
              </p14:nvContentPartPr>
              <p14:xfrm>
                <a:off x="4507498" y="618679"/>
                <a:ext cx="200880" cy="207360"/>
              </p14:xfrm>
            </p:contentPart>
          </mc:Choice>
          <mc:Fallback xmlns="">
            <p:pic>
              <p:nvPicPr>
                <p:cNvPr id="66" name="Entrada de lápiz 65">
                  <a:extLst>
                    <a:ext uri="{FF2B5EF4-FFF2-40B4-BE49-F238E27FC236}">
                      <a16:creationId xmlns:a16="http://schemas.microsoft.com/office/drawing/2014/main" id="{DE24D107-2922-49F7-B524-B98EF330FC8E}"/>
                    </a:ext>
                  </a:extLst>
                </p:cNvPr>
                <p:cNvPicPr/>
                <p:nvPr/>
              </p:nvPicPr>
              <p:blipFill>
                <a:blip r:embed="rId102"/>
                <a:stretch>
                  <a:fillRect/>
                </a:stretch>
              </p:blipFill>
              <p:spPr>
                <a:xfrm>
                  <a:off x="4498498" y="609679"/>
                  <a:ext cx="218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Entrada de lápiz 66">
                  <a:extLst>
                    <a:ext uri="{FF2B5EF4-FFF2-40B4-BE49-F238E27FC236}">
                      <a16:creationId xmlns:a16="http://schemas.microsoft.com/office/drawing/2014/main" id="{13C30201-855A-433A-BAF7-763B8790AE77}"/>
                    </a:ext>
                  </a:extLst>
                </p14:cNvPr>
                <p14:cNvContentPartPr/>
                <p14:nvPr/>
              </p14:nvContentPartPr>
              <p14:xfrm>
                <a:off x="4734658" y="645319"/>
                <a:ext cx="122040" cy="163440"/>
              </p14:xfrm>
            </p:contentPart>
          </mc:Choice>
          <mc:Fallback xmlns="">
            <p:pic>
              <p:nvPicPr>
                <p:cNvPr id="67" name="Entrada de lápiz 66">
                  <a:extLst>
                    <a:ext uri="{FF2B5EF4-FFF2-40B4-BE49-F238E27FC236}">
                      <a16:creationId xmlns:a16="http://schemas.microsoft.com/office/drawing/2014/main" id="{13C30201-855A-433A-BAF7-763B8790AE77}"/>
                    </a:ext>
                  </a:extLst>
                </p:cNvPr>
                <p:cNvPicPr/>
                <p:nvPr/>
              </p:nvPicPr>
              <p:blipFill>
                <a:blip r:embed="rId104"/>
                <a:stretch>
                  <a:fillRect/>
                </a:stretch>
              </p:blipFill>
              <p:spPr>
                <a:xfrm>
                  <a:off x="4725658" y="636319"/>
                  <a:ext cx="139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Entrada de lápiz 67">
                  <a:extLst>
                    <a:ext uri="{FF2B5EF4-FFF2-40B4-BE49-F238E27FC236}">
                      <a16:creationId xmlns:a16="http://schemas.microsoft.com/office/drawing/2014/main" id="{AB4CA495-88CA-474B-9700-8E30F1642B2C}"/>
                    </a:ext>
                  </a:extLst>
                </p14:cNvPr>
                <p14:cNvContentPartPr/>
                <p14:nvPr/>
              </p14:nvContentPartPr>
              <p14:xfrm>
                <a:off x="4750858" y="739999"/>
                <a:ext cx="76320" cy="17280"/>
              </p14:xfrm>
            </p:contentPart>
          </mc:Choice>
          <mc:Fallback xmlns="">
            <p:pic>
              <p:nvPicPr>
                <p:cNvPr id="68" name="Entrada de lápiz 67">
                  <a:extLst>
                    <a:ext uri="{FF2B5EF4-FFF2-40B4-BE49-F238E27FC236}">
                      <a16:creationId xmlns:a16="http://schemas.microsoft.com/office/drawing/2014/main" id="{AB4CA495-88CA-474B-9700-8E30F1642B2C}"/>
                    </a:ext>
                  </a:extLst>
                </p:cNvPr>
                <p:cNvPicPr/>
                <p:nvPr/>
              </p:nvPicPr>
              <p:blipFill>
                <a:blip r:embed="rId106"/>
                <a:stretch>
                  <a:fillRect/>
                </a:stretch>
              </p:blipFill>
              <p:spPr>
                <a:xfrm>
                  <a:off x="4741858" y="730999"/>
                  <a:ext cx="93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Entrada de lápiz 68">
                  <a:extLst>
                    <a:ext uri="{FF2B5EF4-FFF2-40B4-BE49-F238E27FC236}">
                      <a16:creationId xmlns:a16="http://schemas.microsoft.com/office/drawing/2014/main" id="{21A38179-2911-466B-B4D0-D80E3A8453C9}"/>
                    </a:ext>
                  </a:extLst>
                </p14:cNvPr>
                <p14:cNvContentPartPr/>
                <p14:nvPr/>
              </p14:nvContentPartPr>
              <p14:xfrm>
                <a:off x="4716658" y="651079"/>
                <a:ext cx="172800" cy="39960"/>
              </p14:xfrm>
            </p:contentPart>
          </mc:Choice>
          <mc:Fallback xmlns="">
            <p:pic>
              <p:nvPicPr>
                <p:cNvPr id="69" name="Entrada de lápiz 68">
                  <a:extLst>
                    <a:ext uri="{FF2B5EF4-FFF2-40B4-BE49-F238E27FC236}">
                      <a16:creationId xmlns:a16="http://schemas.microsoft.com/office/drawing/2014/main" id="{21A38179-2911-466B-B4D0-D80E3A8453C9}"/>
                    </a:ext>
                  </a:extLst>
                </p:cNvPr>
                <p:cNvPicPr/>
                <p:nvPr/>
              </p:nvPicPr>
              <p:blipFill>
                <a:blip r:embed="rId108"/>
                <a:stretch>
                  <a:fillRect/>
                </a:stretch>
              </p:blipFill>
              <p:spPr>
                <a:xfrm>
                  <a:off x="4708018" y="642439"/>
                  <a:ext cx="1904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Entrada de lápiz 69">
                  <a:extLst>
                    <a:ext uri="{FF2B5EF4-FFF2-40B4-BE49-F238E27FC236}">
                      <a16:creationId xmlns:a16="http://schemas.microsoft.com/office/drawing/2014/main" id="{F84BED56-1AA7-472A-BF9F-F284928C5DBB}"/>
                    </a:ext>
                  </a:extLst>
                </p14:cNvPr>
                <p14:cNvContentPartPr/>
                <p14:nvPr/>
              </p14:nvContentPartPr>
              <p14:xfrm>
                <a:off x="4905298" y="667279"/>
                <a:ext cx="169560" cy="124560"/>
              </p14:xfrm>
            </p:contentPart>
          </mc:Choice>
          <mc:Fallback xmlns="">
            <p:pic>
              <p:nvPicPr>
                <p:cNvPr id="70" name="Entrada de lápiz 69">
                  <a:extLst>
                    <a:ext uri="{FF2B5EF4-FFF2-40B4-BE49-F238E27FC236}">
                      <a16:creationId xmlns:a16="http://schemas.microsoft.com/office/drawing/2014/main" id="{F84BED56-1AA7-472A-BF9F-F284928C5DBB}"/>
                    </a:ext>
                  </a:extLst>
                </p:cNvPr>
                <p:cNvPicPr/>
                <p:nvPr/>
              </p:nvPicPr>
              <p:blipFill>
                <a:blip r:embed="rId110"/>
                <a:stretch>
                  <a:fillRect/>
                </a:stretch>
              </p:blipFill>
              <p:spPr>
                <a:xfrm>
                  <a:off x="4896658" y="658279"/>
                  <a:ext cx="1872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Entrada de lápiz 70">
                  <a:extLst>
                    <a:ext uri="{FF2B5EF4-FFF2-40B4-BE49-F238E27FC236}">
                      <a16:creationId xmlns:a16="http://schemas.microsoft.com/office/drawing/2014/main" id="{A7433F23-AE92-454A-88CC-A98C56E2E0CF}"/>
                    </a:ext>
                  </a:extLst>
                </p14:cNvPr>
                <p14:cNvContentPartPr/>
                <p14:nvPr/>
              </p14:nvContentPartPr>
              <p14:xfrm>
                <a:off x="5113018" y="555679"/>
                <a:ext cx="87120" cy="204120"/>
              </p14:xfrm>
            </p:contentPart>
          </mc:Choice>
          <mc:Fallback xmlns="">
            <p:pic>
              <p:nvPicPr>
                <p:cNvPr id="71" name="Entrada de lápiz 70">
                  <a:extLst>
                    <a:ext uri="{FF2B5EF4-FFF2-40B4-BE49-F238E27FC236}">
                      <a16:creationId xmlns:a16="http://schemas.microsoft.com/office/drawing/2014/main" id="{A7433F23-AE92-454A-88CC-A98C56E2E0CF}"/>
                    </a:ext>
                  </a:extLst>
                </p:cNvPr>
                <p:cNvPicPr/>
                <p:nvPr/>
              </p:nvPicPr>
              <p:blipFill>
                <a:blip r:embed="rId112"/>
                <a:stretch>
                  <a:fillRect/>
                </a:stretch>
              </p:blipFill>
              <p:spPr>
                <a:xfrm>
                  <a:off x="5104378" y="546679"/>
                  <a:ext cx="104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Entrada de lápiz 71">
                  <a:extLst>
                    <a:ext uri="{FF2B5EF4-FFF2-40B4-BE49-F238E27FC236}">
                      <a16:creationId xmlns:a16="http://schemas.microsoft.com/office/drawing/2014/main" id="{A2247834-102D-4A6E-B83E-942E539837BE}"/>
                    </a:ext>
                  </a:extLst>
                </p14:cNvPr>
                <p14:cNvContentPartPr/>
                <p14:nvPr/>
              </p14:nvContentPartPr>
              <p14:xfrm>
                <a:off x="5213458" y="597079"/>
                <a:ext cx="275400" cy="197280"/>
              </p14:xfrm>
            </p:contentPart>
          </mc:Choice>
          <mc:Fallback xmlns="">
            <p:pic>
              <p:nvPicPr>
                <p:cNvPr id="72" name="Entrada de lápiz 71">
                  <a:extLst>
                    <a:ext uri="{FF2B5EF4-FFF2-40B4-BE49-F238E27FC236}">
                      <a16:creationId xmlns:a16="http://schemas.microsoft.com/office/drawing/2014/main" id="{A2247834-102D-4A6E-B83E-942E539837BE}"/>
                    </a:ext>
                  </a:extLst>
                </p:cNvPr>
                <p:cNvPicPr/>
                <p:nvPr/>
              </p:nvPicPr>
              <p:blipFill>
                <a:blip r:embed="rId114"/>
                <a:stretch>
                  <a:fillRect/>
                </a:stretch>
              </p:blipFill>
              <p:spPr>
                <a:xfrm>
                  <a:off x="5204818" y="588439"/>
                  <a:ext cx="293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Entrada de lápiz 72">
                  <a:extLst>
                    <a:ext uri="{FF2B5EF4-FFF2-40B4-BE49-F238E27FC236}">
                      <a16:creationId xmlns:a16="http://schemas.microsoft.com/office/drawing/2014/main" id="{6486C110-833B-434E-AAC3-5A131AD6795A}"/>
                    </a:ext>
                  </a:extLst>
                </p14:cNvPr>
                <p14:cNvContentPartPr/>
                <p14:nvPr/>
              </p14:nvContentPartPr>
              <p14:xfrm>
                <a:off x="4006738" y="919999"/>
                <a:ext cx="1586880" cy="62280"/>
              </p14:xfrm>
            </p:contentPart>
          </mc:Choice>
          <mc:Fallback xmlns="">
            <p:pic>
              <p:nvPicPr>
                <p:cNvPr id="73" name="Entrada de lápiz 72">
                  <a:extLst>
                    <a:ext uri="{FF2B5EF4-FFF2-40B4-BE49-F238E27FC236}">
                      <a16:creationId xmlns:a16="http://schemas.microsoft.com/office/drawing/2014/main" id="{6486C110-833B-434E-AAC3-5A131AD6795A}"/>
                    </a:ext>
                  </a:extLst>
                </p:cNvPr>
                <p:cNvPicPr/>
                <p:nvPr/>
              </p:nvPicPr>
              <p:blipFill>
                <a:blip r:embed="rId116"/>
                <a:stretch>
                  <a:fillRect/>
                </a:stretch>
              </p:blipFill>
              <p:spPr>
                <a:xfrm>
                  <a:off x="3998098" y="911359"/>
                  <a:ext cx="1604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Entrada de lápiz 73">
                  <a:extLst>
                    <a:ext uri="{FF2B5EF4-FFF2-40B4-BE49-F238E27FC236}">
                      <a16:creationId xmlns:a16="http://schemas.microsoft.com/office/drawing/2014/main" id="{DBFCA4DC-7E7B-44C9-958D-3AA56ACD8BE3}"/>
                    </a:ext>
                  </a:extLst>
                </p14:cNvPr>
                <p14:cNvContentPartPr/>
                <p14:nvPr/>
              </p14:nvContentPartPr>
              <p14:xfrm>
                <a:off x="4120498" y="1007839"/>
                <a:ext cx="1260360" cy="45000"/>
              </p14:xfrm>
            </p:contentPart>
          </mc:Choice>
          <mc:Fallback xmlns="">
            <p:pic>
              <p:nvPicPr>
                <p:cNvPr id="74" name="Entrada de lápiz 73">
                  <a:extLst>
                    <a:ext uri="{FF2B5EF4-FFF2-40B4-BE49-F238E27FC236}">
                      <a16:creationId xmlns:a16="http://schemas.microsoft.com/office/drawing/2014/main" id="{DBFCA4DC-7E7B-44C9-958D-3AA56ACD8BE3}"/>
                    </a:ext>
                  </a:extLst>
                </p:cNvPr>
                <p:cNvPicPr/>
                <p:nvPr/>
              </p:nvPicPr>
              <p:blipFill>
                <a:blip r:embed="rId118"/>
                <a:stretch>
                  <a:fillRect/>
                </a:stretch>
              </p:blipFill>
              <p:spPr>
                <a:xfrm>
                  <a:off x="4111858" y="999199"/>
                  <a:ext cx="1278000" cy="62640"/>
                </a:xfrm>
                <a:prstGeom prst="rect">
                  <a:avLst/>
                </a:prstGeom>
              </p:spPr>
            </p:pic>
          </mc:Fallback>
        </mc:AlternateContent>
      </p:grpSp>
    </p:spTree>
    <p:extLst>
      <p:ext uri="{BB962C8B-B14F-4D97-AF65-F5344CB8AC3E}">
        <p14:creationId xmlns:p14="http://schemas.microsoft.com/office/powerpoint/2010/main" val="428917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AC9C2C52-DD46-44FB-B6E3-B915257C6F5B}"/>
              </a:ext>
            </a:extLst>
          </p:cNvPr>
          <p:cNvGrpSpPr/>
          <p:nvPr/>
        </p:nvGrpSpPr>
        <p:grpSpPr>
          <a:xfrm>
            <a:off x="2167200" y="95040"/>
            <a:ext cx="2404800" cy="2692440"/>
            <a:chOff x="5983498" y="653959"/>
            <a:chExt cx="2404800" cy="2692440"/>
          </a:xfrm>
        </p:grpSpPr>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A6AA7A47-615D-49F0-BC11-158A02018AB0}"/>
                    </a:ext>
                  </a:extLst>
                </p14:cNvPr>
                <p14:cNvContentPartPr/>
                <p14:nvPr/>
              </p14:nvContentPartPr>
              <p14:xfrm>
                <a:off x="7213258" y="687439"/>
                <a:ext cx="159480" cy="123480"/>
              </p14:xfrm>
            </p:contentPart>
          </mc:Choice>
          <mc:Fallback xmlns="">
            <p:pic>
              <p:nvPicPr>
                <p:cNvPr id="3" name="Entrada de lápiz 2">
                  <a:extLst>
                    <a:ext uri="{FF2B5EF4-FFF2-40B4-BE49-F238E27FC236}">
                      <a16:creationId xmlns:a16="http://schemas.microsoft.com/office/drawing/2014/main" id="{A6AA7A47-615D-49F0-BC11-158A02018AB0}"/>
                    </a:ext>
                  </a:extLst>
                </p:cNvPr>
                <p:cNvPicPr/>
                <p:nvPr/>
              </p:nvPicPr>
              <p:blipFill>
                <a:blip r:embed="rId3"/>
                <a:stretch>
                  <a:fillRect/>
                </a:stretch>
              </p:blipFill>
              <p:spPr>
                <a:xfrm>
                  <a:off x="7204618" y="678799"/>
                  <a:ext cx="177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B7CD3106-39B6-4B9A-94EE-C0048ED2A394}"/>
                    </a:ext>
                  </a:extLst>
                </p14:cNvPr>
                <p14:cNvContentPartPr/>
                <p14:nvPr/>
              </p14:nvContentPartPr>
              <p14:xfrm>
                <a:off x="7489378" y="653959"/>
                <a:ext cx="73440" cy="129960"/>
              </p14:xfrm>
            </p:contentPart>
          </mc:Choice>
          <mc:Fallback xmlns="">
            <p:pic>
              <p:nvPicPr>
                <p:cNvPr id="4" name="Entrada de lápiz 3">
                  <a:extLst>
                    <a:ext uri="{FF2B5EF4-FFF2-40B4-BE49-F238E27FC236}">
                      <a16:creationId xmlns:a16="http://schemas.microsoft.com/office/drawing/2014/main" id="{B7CD3106-39B6-4B9A-94EE-C0048ED2A394}"/>
                    </a:ext>
                  </a:extLst>
                </p:cNvPr>
                <p:cNvPicPr/>
                <p:nvPr/>
              </p:nvPicPr>
              <p:blipFill>
                <a:blip r:embed="rId5"/>
                <a:stretch>
                  <a:fillRect/>
                </a:stretch>
              </p:blipFill>
              <p:spPr>
                <a:xfrm>
                  <a:off x="7480378" y="644959"/>
                  <a:ext cx="91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E9F9B302-E9FD-4F51-8A81-BB07624E16D0}"/>
                    </a:ext>
                  </a:extLst>
                </p14:cNvPr>
                <p14:cNvContentPartPr/>
                <p14:nvPr/>
              </p14:nvContentPartPr>
              <p14:xfrm>
                <a:off x="7632658" y="662599"/>
                <a:ext cx="125640" cy="132120"/>
              </p14:xfrm>
            </p:contentPart>
          </mc:Choice>
          <mc:Fallback xmlns="">
            <p:pic>
              <p:nvPicPr>
                <p:cNvPr id="5" name="Entrada de lápiz 4">
                  <a:extLst>
                    <a:ext uri="{FF2B5EF4-FFF2-40B4-BE49-F238E27FC236}">
                      <a16:creationId xmlns:a16="http://schemas.microsoft.com/office/drawing/2014/main" id="{E9F9B302-E9FD-4F51-8A81-BB07624E16D0}"/>
                    </a:ext>
                  </a:extLst>
                </p:cNvPr>
                <p:cNvPicPr/>
                <p:nvPr/>
              </p:nvPicPr>
              <p:blipFill>
                <a:blip r:embed="rId7"/>
                <a:stretch>
                  <a:fillRect/>
                </a:stretch>
              </p:blipFill>
              <p:spPr>
                <a:xfrm>
                  <a:off x="7624018" y="653599"/>
                  <a:ext cx="143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FC57FAA5-CCA2-402B-B319-502F6AC970CE}"/>
                    </a:ext>
                  </a:extLst>
                </p14:cNvPr>
                <p14:cNvContentPartPr/>
                <p14:nvPr/>
              </p14:nvContentPartPr>
              <p14:xfrm>
                <a:off x="7795018" y="662239"/>
                <a:ext cx="127080" cy="133560"/>
              </p14:xfrm>
            </p:contentPart>
          </mc:Choice>
          <mc:Fallback xmlns="">
            <p:pic>
              <p:nvPicPr>
                <p:cNvPr id="6" name="Entrada de lápiz 5">
                  <a:extLst>
                    <a:ext uri="{FF2B5EF4-FFF2-40B4-BE49-F238E27FC236}">
                      <a16:creationId xmlns:a16="http://schemas.microsoft.com/office/drawing/2014/main" id="{FC57FAA5-CCA2-402B-B319-502F6AC970CE}"/>
                    </a:ext>
                  </a:extLst>
                </p:cNvPr>
                <p:cNvPicPr/>
                <p:nvPr/>
              </p:nvPicPr>
              <p:blipFill>
                <a:blip r:embed="rId9"/>
                <a:stretch>
                  <a:fillRect/>
                </a:stretch>
              </p:blipFill>
              <p:spPr>
                <a:xfrm>
                  <a:off x="7786018" y="653239"/>
                  <a:ext cx="144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221DA5E3-B77E-486D-8C01-39D93C5C893C}"/>
                    </a:ext>
                  </a:extLst>
                </p14:cNvPr>
                <p14:cNvContentPartPr/>
                <p14:nvPr/>
              </p14:nvContentPartPr>
              <p14:xfrm>
                <a:off x="7174378" y="869599"/>
                <a:ext cx="256320" cy="845280"/>
              </p14:xfrm>
            </p:contentPart>
          </mc:Choice>
          <mc:Fallback xmlns="">
            <p:pic>
              <p:nvPicPr>
                <p:cNvPr id="8" name="Entrada de lápiz 7">
                  <a:extLst>
                    <a:ext uri="{FF2B5EF4-FFF2-40B4-BE49-F238E27FC236}">
                      <a16:creationId xmlns:a16="http://schemas.microsoft.com/office/drawing/2014/main" id="{221DA5E3-B77E-486D-8C01-39D93C5C893C}"/>
                    </a:ext>
                  </a:extLst>
                </p:cNvPr>
                <p:cNvPicPr/>
                <p:nvPr/>
              </p:nvPicPr>
              <p:blipFill>
                <a:blip r:embed="rId11"/>
                <a:stretch>
                  <a:fillRect/>
                </a:stretch>
              </p:blipFill>
              <p:spPr>
                <a:xfrm>
                  <a:off x="7165378" y="860959"/>
                  <a:ext cx="27396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36DF6BBE-53CA-4B26-8E5C-84C61BB11105}"/>
                    </a:ext>
                  </a:extLst>
                </p14:cNvPr>
                <p14:cNvContentPartPr/>
                <p14:nvPr/>
              </p14:nvContentPartPr>
              <p14:xfrm>
                <a:off x="6947218" y="1719919"/>
                <a:ext cx="445680" cy="183600"/>
              </p14:xfrm>
            </p:contentPart>
          </mc:Choice>
          <mc:Fallback xmlns="">
            <p:pic>
              <p:nvPicPr>
                <p:cNvPr id="10" name="Entrada de lápiz 9">
                  <a:extLst>
                    <a:ext uri="{FF2B5EF4-FFF2-40B4-BE49-F238E27FC236}">
                      <a16:creationId xmlns:a16="http://schemas.microsoft.com/office/drawing/2014/main" id="{36DF6BBE-53CA-4B26-8E5C-84C61BB11105}"/>
                    </a:ext>
                  </a:extLst>
                </p:cNvPr>
                <p:cNvPicPr/>
                <p:nvPr/>
              </p:nvPicPr>
              <p:blipFill>
                <a:blip r:embed="rId13"/>
                <a:stretch>
                  <a:fillRect/>
                </a:stretch>
              </p:blipFill>
              <p:spPr>
                <a:xfrm>
                  <a:off x="6938218" y="1710919"/>
                  <a:ext cx="463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A70C2291-50E4-4A10-A3E3-65ABB4A7EE17}"/>
                    </a:ext>
                  </a:extLst>
                </p14:cNvPr>
                <p14:cNvContentPartPr/>
                <p14:nvPr/>
              </p14:nvContentPartPr>
              <p14:xfrm>
                <a:off x="6945058" y="1702639"/>
                <a:ext cx="26640" cy="522000"/>
              </p14:xfrm>
            </p:contentPart>
          </mc:Choice>
          <mc:Fallback xmlns="">
            <p:pic>
              <p:nvPicPr>
                <p:cNvPr id="11" name="Entrada de lápiz 10">
                  <a:extLst>
                    <a:ext uri="{FF2B5EF4-FFF2-40B4-BE49-F238E27FC236}">
                      <a16:creationId xmlns:a16="http://schemas.microsoft.com/office/drawing/2014/main" id="{A70C2291-50E4-4A10-A3E3-65ABB4A7EE17}"/>
                    </a:ext>
                  </a:extLst>
                </p:cNvPr>
                <p:cNvPicPr/>
                <p:nvPr/>
              </p:nvPicPr>
              <p:blipFill>
                <a:blip r:embed="rId15"/>
                <a:stretch>
                  <a:fillRect/>
                </a:stretch>
              </p:blipFill>
              <p:spPr>
                <a:xfrm>
                  <a:off x="6936418" y="1693999"/>
                  <a:ext cx="442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Entrada de lápiz 11">
                  <a:extLst>
                    <a:ext uri="{FF2B5EF4-FFF2-40B4-BE49-F238E27FC236}">
                      <a16:creationId xmlns:a16="http://schemas.microsoft.com/office/drawing/2014/main" id="{0A22B20A-FAE8-44DD-8617-491A90EA6D58}"/>
                    </a:ext>
                  </a:extLst>
                </p14:cNvPr>
                <p14:cNvContentPartPr/>
                <p14:nvPr/>
              </p14:nvContentPartPr>
              <p14:xfrm>
                <a:off x="6926338" y="2119879"/>
                <a:ext cx="404640" cy="120960"/>
              </p14:xfrm>
            </p:contentPart>
          </mc:Choice>
          <mc:Fallback xmlns="">
            <p:pic>
              <p:nvPicPr>
                <p:cNvPr id="12" name="Entrada de lápiz 11">
                  <a:extLst>
                    <a:ext uri="{FF2B5EF4-FFF2-40B4-BE49-F238E27FC236}">
                      <a16:creationId xmlns:a16="http://schemas.microsoft.com/office/drawing/2014/main" id="{0A22B20A-FAE8-44DD-8617-491A90EA6D58}"/>
                    </a:ext>
                  </a:extLst>
                </p:cNvPr>
                <p:cNvPicPr/>
                <p:nvPr/>
              </p:nvPicPr>
              <p:blipFill>
                <a:blip r:embed="rId17"/>
                <a:stretch>
                  <a:fillRect/>
                </a:stretch>
              </p:blipFill>
              <p:spPr>
                <a:xfrm>
                  <a:off x="6917338" y="2110879"/>
                  <a:ext cx="422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Entrada de lápiz 13">
                  <a:extLst>
                    <a:ext uri="{FF2B5EF4-FFF2-40B4-BE49-F238E27FC236}">
                      <a16:creationId xmlns:a16="http://schemas.microsoft.com/office/drawing/2014/main" id="{2AEF3CED-70A4-48D3-AB34-B614259CA9D7}"/>
                    </a:ext>
                  </a:extLst>
                </p14:cNvPr>
                <p14:cNvContentPartPr/>
                <p14:nvPr/>
              </p14:nvContentPartPr>
              <p14:xfrm>
                <a:off x="7318018" y="2155519"/>
                <a:ext cx="126720" cy="139320"/>
              </p14:xfrm>
            </p:contentPart>
          </mc:Choice>
          <mc:Fallback xmlns="">
            <p:pic>
              <p:nvPicPr>
                <p:cNvPr id="14" name="Entrada de lápiz 13">
                  <a:extLst>
                    <a:ext uri="{FF2B5EF4-FFF2-40B4-BE49-F238E27FC236}">
                      <a16:creationId xmlns:a16="http://schemas.microsoft.com/office/drawing/2014/main" id="{2AEF3CED-70A4-48D3-AB34-B614259CA9D7}"/>
                    </a:ext>
                  </a:extLst>
                </p:cNvPr>
                <p:cNvPicPr/>
                <p:nvPr/>
              </p:nvPicPr>
              <p:blipFill>
                <a:blip r:embed="rId19"/>
                <a:stretch>
                  <a:fillRect/>
                </a:stretch>
              </p:blipFill>
              <p:spPr>
                <a:xfrm>
                  <a:off x="7309378" y="2146879"/>
                  <a:ext cx="144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BE711DAF-551A-4F22-AD54-8044F56F8380}"/>
                    </a:ext>
                  </a:extLst>
                </p14:cNvPr>
                <p14:cNvContentPartPr/>
                <p14:nvPr/>
              </p14:nvContentPartPr>
              <p14:xfrm>
                <a:off x="7239178" y="2244799"/>
                <a:ext cx="229320" cy="879120"/>
              </p14:xfrm>
            </p:contentPart>
          </mc:Choice>
          <mc:Fallback xmlns="">
            <p:pic>
              <p:nvPicPr>
                <p:cNvPr id="16" name="Entrada de lápiz 15">
                  <a:extLst>
                    <a:ext uri="{FF2B5EF4-FFF2-40B4-BE49-F238E27FC236}">
                      <a16:creationId xmlns:a16="http://schemas.microsoft.com/office/drawing/2014/main" id="{BE711DAF-551A-4F22-AD54-8044F56F8380}"/>
                    </a:ext>
                  </a:extLst>
                </p:cNvPr>
                <p:cNvPicPr/>
                <p:nvPr/>
              </p:nvPicPr>
              <p:blipFill>
                <a:blip r:embed="rId21"/>
                <a:stretch>
                  <a:fillRect/>
                </a:stretch>
              </p:blipFill>
              <p:spPr>
                <a:xfrm>
                  <a:off x="7230178" y="2236159"/>
                  <a:ext cx="246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Entrada de lápiz 17">
                  <a:extLst>
                    <a:ext uri="{FF2B5EF4-FFF2-40B4-BE49-F238E27FC236}">
                      <a16:creationId xmlns:a16="http://schemas.microsoft.com/office/drawing/2014/main" id="{CECA1A4B-93EE-45F2-970D-8121E789B04E}"/>
                    </a:ext>
                  </a:extLst>
                </p14:cNvPr>
                <p14:cNvContentPartPr/>
                <p14:nvPr/>
              </p14:nvContentPartPr>
              <p14:xfrm>
                <a:off x="7165018" y="3191239"/>
                <a:ext cx="472320" cy="12240"/>
              </p14:xfrm>
            </p:contentPart>
          </mc:Choice>
          <mc:Fallback xmlns="">
            <p:pic>
              <p:nvPicPr>
                <p:cNvPr id="18" name="Entrada de lápiz 17">
                  <a:extLst>
                    <a:ext uri="{FF2B5EF4-FFF2-40B4-BE49-F238E27FC236}">
                      <a16:creationId xmlns:a16="http://schemas.microsoft.com/office/drawing/2014/main" id="{CECA1A4B-93EE-45F2-970D-8121E789B04E}"/>
                    </a:ext>
                  </a:extLst>
                </p:cNvPr>
                <p:cNvPicPr/>
                <p:nvPr/>
              </p:nvPicPr>
              <p:blipFill>
                <a:blip r:embed="rId23"/>
                <a:stretch>
                  <a:fillRect/>
                </a:stretch>
              </p:blipFill>
              <p:spPr>
                <a:xfrm>
                  <a:off x="7156018" y="3182239"/>
                  <a:ext cx="48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Entrada de lápiz 18">
                  <a:extLst>
                    <a:ext uri="{FF2B5EF4-FFF2-40B4-BE49-F238E27FC236}">
                      <a16:creationId xmlns:a16="http://schemas.microsoft.com/office/drawing/2014/main" id="{701E33AA-1AEB-4DB5-9A81-4D929B83EF7E}"/>
                    </a:ext>
                  </a:extLst>
                </p14:cNvPr>
                <p14:cNvContentPartPr/>
                <p14:nvPr/>
              </p14:nvContentPartPr>
              <p14:xfrm>
                <a:off x="7135858" y="3226159"/>
                <a:ext cx="170280" cy="97920"/>
              </p14:xfrm>
            </p:contentPart>
          </mc:Choice>
          <mc:Fallback xmlns="">
            <p:pic>
              <p:nvPicPr>
                <p:cNvPr id="19" name="Entrada de lápiz 18">
                  <a:extLst>
                    <a:ext uri="{FF2B5EF4-FFF2-40B4-BE49-F238E27FC236}">
                      <a16:creationId xmlns:a16="http://schemas.microsoft.com/office/drawing/2014/main" id="{701E33AA-1AEB-4DB5-9A81-4D929B83EF7E}"/>
                    </a:ext>
                  </a:extLst>
                </p:cNvPr>
                <p:cNvPicPr/>
                <p:nvPr/>
              </p:nvPicPr>
              <p:blipFill>
                <a:blip r:embed="rId25"/>
                <a:stretch>
                  <a:fillRect/>
                </a:stretch>
              </p:blipFill>
              <p:spPr>
                <a:xfrm>
                  <a:off x="7127218" y="3217159"/>
                  <a:ext cx="1879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Entrada de lápiz 19">
                  <a:extLst>
                    <a:ext uri="{FF2B5EF4-FFF2-40B4-BE49-F238E27FC236}">
                      <a16:creationId xmlns:a16="http://schemas.microsoft.com/office/drawing/2014/main" id="{F7A7FFD7-5A01-40B2-8C46-FA02FBD52A04}"/>
                    </a:ext>
                  </a:extLst>
                </p14:cNvPr>
                <p14:cNvContentPartPr/>
                <p14:nvPr/>
              </p14:nvContentPartPr>
              <p14:xfrm>
                <a:off x="7214698" y="3244159"/>
                <a:ext cx="182520" cy="102240"/>
              </p14:xfrm>
            </p:contentPart>
          </mc:Choice>
          <mc:Fallback xmlns="">
            <p:pic>
              <p:nvPicPr>
                <p:cNvPr id="20" name="Entrada de lápiz 19">
                  <a:extLst>
                    <a:ext uri="{FF2B5EF4-FFF2-40B4-BE49-F238E27FC236}">
                      <a16:creationId xmlns:a16="http://schemas.microsoft.com/office/drawing/2014/main" id="{F7A7FFD7-5A01-40B2-8C46-FA02FBD52A04}"/>
                    </a:ext>
                  </a:extLst>
                </p:cNvPr>
                <p:cNvPicPr/>
                <p:nvPr/>
              </p:nvPicPr>
              <p:blipFill>
                <a:blip r:embed="rId27"/>
                <a:stretch>
                  <a:fillRect/>
                </a:stretch>
              </p:blipFill>
              <p:spPr>
                <a:xfrm>
                  <a:off x="7206058" y="3235519"/>
                  <a:ext cx="200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Entrada de lápiz 20">
                  <a:extLst>
                    <a:ext uri="{FF2B5EF4-FFF2-40B4-BE49-F238E27FC236}">
                      <a16:creationId xmlns:a16="http://schemas.microsoft.com/office/drawing/2014/main" id="{B0939B87-5052-464E-9D57-608395EAED63}"/>
                    </a:ext>
                  </a:extLst>
                </p14:cNvPr>
                <p14:cNvContentPartPr/>
                <p14:nvPr/>
              </p14:nvContentPartPr>
              <p14:xfrm>
                <a:off x="7356178" y="3259639"/>
                <a:ext cx="120960" cy="78120"/>
              </p14:xfrm>
            </p:contentPart>
          </mc:Choice>
          <mc:Fallback xmlns="">
            <p:pic>
              <p:nvPicPr>
                <p:cNvPr id="21" name="Entrada de lápiz 20">
                  <a:extLst>
                    <a:ext uri="{FF2B5EF4-FFF2-40B4-BE49-F238E27FC236}">
                      <a16:creationId xmlns:a16="http://schemas.microsoft.com/office/drawing/2014/main" id="{B0939B87-5052-464E-9D57-608395EAED63}"/>
                    </a:ext>
                  </a:extLst>
                </p:cNvPr>
                <p:cNvPicPr/>
                <p:nvPr/>
              </p:nvPicPr>
              <p:blipFill>
                <a:blip r:embed="rId29"/>
                <a:stretch>
                  <a:fillRect/>
                </a:stretch>
              </p:blipFill>
              <p:spPr>
                <a:xfrm>
                  <a:off x="7347538" y="3250999"/>
                  <a:ext cx="138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Entrada de lápiz 22">
                  <a:extLst>
                    <a:ext uri="{FF2B5EF4-FFF2-40B4-BE49-F238E27FC236}">
                      <a16:creationId xmlns:a16="http://schemas.microsoft.com/office/drawing/2014/main" id="{F9DA8A1C-982B-4924-B10A-E755FD3656BB}"/>
                    </a:ext>
                  </a:extLst>
                </p14:cNvPr>
                <p14:cNvContentPartPr/>
                <p14:nvPr/>
              </p14:nvContentPartPr>
              <p14:xfrm>
                <a:off x="7550938" y="2524519"/>
                <a:ext cx="159840" cy="154080"/>
              </p14:xfrm>
            </p:contentPart>
          </mc:Choice>
          <mc:Fallback xmlns="">
            <p:pic>
              <p:nvPicPr>
                <p:cNvPr id="23" name="Entrada de lápiz 22">
                  <a:extLst>
                    <a:ext uri="{FF2B5EF4-FFF2-40B4-BE49-F238E27FC236}">
                      <a16:creationId xmlns:a16="http://schemas.microsoft.com/office/drawing/2014/main" id="{F9DA8A1C-982B-4924-B10A-E755FD3656BB}"/>
                    </a:ext>
                  </a:extLst>
                </p:cNvPr>
                <p:cNvPicPr/>
                <p:nvPr/>
              </p:nvPicPr>
              <p:blipFill>
                <a:blip r:embed="rId31"/>
                <a:stretch>
                  <a:fillRect/>
                </a:stretch>
              </p:blipFill>
              <p:spPr>
                <a:xfrm>
                  <a:off x="7541938" y="2515879"/>
                  <a:ext cx="177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Entrada de lápiz 23">
                  <a:extLst>
                    <a:ext uri="{FF2B5EF4-FFF2-40B4-BE49-F238E27FC236}">
                      <a16:creationId xmlns:a16="http://schemas.microsoft.com/office/drawing/2014/main" id="{F06341F4-BAC2-4FC0-8C67-71BFEFE689E7}"/>
                    </a:ext>
                  </a:extLst>
                </p14:cNvPr>
                <p14:cNvContentPartPr/>
                <p14:nvPr/>
              </p14:nvContentPartPr>
              <p14:xfrm>
                <a:off x="7742458" y="2543599"/>
                <a:ext cx="124920" cy="127080"/>
              </p14:xfrm>
            </p:contentPart>
          </mc:Choice>
          <mc:Fallback xmlns="">
            <p:pic>
              <p:nvPicPr>
                <p:cNvPr id="24" name="Entrada de lápiz 23">
                  <a:extLst>
                    <a:ext uri="{FF2B5EF4-FFF2-40B4-BE49-F238E27FC236}">
                      <a16:creationId xmlns:a16="http://schemas.microsoft.com/office/drawing/2014/main" id="{F06341F4-BAC2-4FC0-8C67-71BFEFE689E7}"/>
                    </a:ext>
                  </a:extLst>
                </p:cNvPr>
                <p:cNvPicPr/>
                <p:nvPr/>
              </p:nvPicPr>
              <p:blipFill>
                <a:blip r:embed="rId33"/>
                <a:stretch>
                  <a:fillRect/>
                </a:stretch>
              </p:blipFill>
              <p:spPr>
                <a:xfrm>
                  <a:off x="7733458" y="2534959"/>
                  <a:ext cx="142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Entrada de lápiz 24">
                  <a:extLst>
                    <a:ext uri="{FF2B5EF4-FFF2-40B4-BE49-F238E27FC236}">
                      <a16:creationId xmlns:a16="http://schemas.microsoft.com/office/drawing/2014/main" id="{8E7D8C86-9CC3-4698-8B7B-65D9A700133B}"/>
                    </a:ext>
                  </a:extLst>
                </p14:cNvPr>
                <p14:cNvContentPartPr/>
                <p14:nvPr/>
              </p14:nvContentPartPr>
              <p14:xfrm>
                <a:off x="7897978" y="2565199"/>
                <a:ext cx="143280" cy="121320"/>
              </p14:xfrm>
            </p:contentPart>
          </mc:Choice>
          <mc:Fallback xmlns="">
            <p:pic>
              <p:nvPicPr>
                <p:cNvPr id="25" name="Entrada de lápiz 24">
                  <a:extLst>
                    <a:ext uri="{FF2B5EF4-FFF2-40B4-BE49-F238E27FC236}">
                      <a16:creationId xmlns:a16="http://schemas.microsoft.com/office/drawing/2014/main" id="{8E7D8C86-9CC3-4698-8B7B-65D9A700133B}"/>
                    </a:ext>
                  </a:extLst>
                </p:cNvPr>
                <p:cNvPicPr/>
                <p:nvPr/>
              </p:nvPicPr>
              <p:blipFill>
                <a:blip r:embed="rId35"/>
                <a:stretch>
                  <a:fillRect/>
                </a:stretch>
              </p:blipFill>
              <p:spPr>
                <a:xfrm>
                  <a:off x="7889338" y="2556559"/>
                  <a:ext cx="160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Entrada de lápiz 25">
                  <a:extLst>
                    <a:ext uri="{FF2B5EF4-FFF2-40B4-BE49-F238E27FC236}">
                      <a16:creationId xmlns:a16="http://schemas.microsoft.com/office/drawing/2014/main" id="{E83F4C11-DB6F-4CAC-8F20-F60BBD1CA321}"/>
                    </a:ext>
                  </a:extLst>
                </p14:cNvPr>
                <p14:cNvContentPartPr/>
                <p14:nvPr/>
              </p14:nvContentPartPr>
              <p14:xfrm>
                <a:off x="8126938" y="2514439"/>
                <a:ext cx="261360" cy="146520"/>
              </p14:xfrm>
            </p:contentPart>
          </mc:Choice>
          <mc:Fallback xmlns="">
            <p:pic>
              <p:nvPicPr>
                <p:cNvPr id="26" name="Entrada de lápiz 25">
                  <a:extLst>
                    <a:ext uri="{FF2B5EF4-FFF2-40B4-BE49-F238E27FC236}">
                      <a16:creationId xmlns:a16="http://schemas.microsoft.com/office/drawing/2014/main" id="{E83F4C11-DB6F-4CAC-8F20-F60BBD1CA321}"/>
                    </a:ext>
                  </a:extLst>
                </p:cNvPr>
                <p:cNvPicPr/>
                <p:nvPr/>
              </p:nvPicPr>
              <p:blipFill>
                <a:blip r:embed="rId37"/>
                <a:stretch>
                  <a:fillRect/>
                </a:stretch>
              </p:blipFill>
              <p:spPr>
                <a:xfrm>
                  <a:off x="8118298" y="2505439"/>
                  <a:ext cx="27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Entrada de lápiz 27">
                  <a:extLst>
                    <a:ext uri="{FF2B5EF4-FFF2-40B4-BE49-F238E27FC236}">
                      <a16:creationId xmlns:a16="http://schemas.microsoft.com/office/drawing/2014/main" id="{F9DA118E-D9FB-4945-8FF5-9486BEFDC067}"/>
                    </a:ext>
                  </a:extLst>
                </p14:cNvPr>
                <p14:cNvContentPartPr/>
                <p14:nvPr/>
              </p14:nvContentPartPr>
              <p14:xfrm>
                <a:off x="7542658" y="1151119"/>
                <a:ext cx="107640" cy="145800"/>
              </p14:xfrm>
            </p:contentPart>
          </mc:Choice>
          <mc:Fallback xmlns="">
            <p:pic>
              <p:nvPicPr>
                <p:cNvPr id="28" name="Entrada de lápiz 27">
                  <a:extLst>
                    <a:ext uri="{FF2B5EF4-FFF2-40B4-BE49-F238E27FC236}">
                      <a16:creationId xmlns:a16="http://schemas.microsoft.com/office/drawing/2014/main" id="{F9DA118E-D9FB-4945-8FF5-9486BEFDC067}"/>
                    </a:ext>
                  </a:extLst>
                </p:cNvPr>
                <p:cNvPicPr/>
                <p:nvPr/>
              </p:nvPicPr>
              <p:blipFill>
                <a:blip r:embed="rId39"/>
                <a:stretch>
                  <a:fillRect/>
                </a:stretch>
              </p:blipFill>
              <p:spPr>
                <a:xfrm>
                  <a:off x="7534018" y="1142479"/>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Entrada de lápiz 28">
                  <a:extLst>
                    <a:ext uri="{FF2B5EF4-FFF2-40B4-BE49-F238E27FC236}">
                      <a16:creationId xmlns:a16="http://schemas.microsoft.com/office/drawing/2014/main" id="{6BAE19CA-8330-4628-AAEE-E874BDFFCE89}"/>
                    </a:ext>
                  </a:extLst>
                </p14:cNvPr>
                <p14:cNvContentPartPr/>
                <p14:nvPr/>
              </p14:nvContentPartPr>
              <p14:xfrm>
                <a:off x="7776658" y="1137799"/>
                <a:ext cx="104760" cy="141840"/>
              </p14:xfrm>
            </p:contentPart>
          </mc:Choice>
          <mc:Fallback xmlns="">
            <p:pic>
              <p:nvPicPr>
                <p:cNvPr id="29" name="Entrada de lápiz 28">
                  <a:extLst>
                    <a:ext uri="{FF2B5EF4-FFF2-40B4-BE49-F238E27FC236}">
                      <a16:creationId xmlns:a16="http://schemas.microsoft.com/office/drawing/2014/main" id="{6BAE19CA-8330-4628-AAEE-E874BDFFCE89}"/>
                    </a:ext>
                  </a:extLst>
                </p:cNvPr>
                <p:cNvPicPr/>
                <p:nvPr/>
              </p:nvPicPr>
              <p:blipFill>
                <a:blip r:embed="rId41"/>
                <a:stretch>
                  <a:fillRect/>
                </a:stretch>
              </p:blipFill>
              <p:spPr>
                <a:xfrm>
                  <a:off x="7767658" y="1129159"/>
                  <a:ext cx="122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Entrada de lápiz 29">
                  <a:extLst>
                    <a:ext uri="{FF2B5EF4-FFF2-40B4-BE49-F238E27FC236}">
                      <a16:creationId xmlns:a16="http://schemas.microsoft.com/office/drawing/2014/main" id="{9E2C5748-88A7-4D32-A15D-DD22B4654A03}"/>
                    </a:ext>
                  </a:extLst>
                </p14:cNvPr>
                <p14:cNvContentPartPr/>
                <p14:nvPr/>
              </p14:nvContentPartPr>
              <p14:xfrm>
                <a:off x="7945138" y="1150399"/>
                <a:ext cx="378720" cy="157320"/>
              </p14:xfrm>
            </p:contentPart>
          </mc:Choice>
          <mc:Fallback xmlns="">
            <p:pic>
              <p:nvPicPr>
                <p:cNvPr id="30" name="Entrada de lápiz 29">
                  <a:extLst>
                    <a:ext uri="{FF2B5EF4-FFF2-40B4-BE49-F238E27FC236}">
                      <a16:creationId xmlns:a16="http://schemas.microsoft.com/office/drawing/2014/main" id="{9E2C5748-88A7-4D32-A15D-DD22B4654A03}"/>
                    </a:ext>
                  </a:extLst>
                </p:cNvPr>
                <p:cNvPicPr/>
                <p:nvPr/>
              </p:nvPicPr>
              <p:blipFill>
                <a:blip r:embed="rId43"/>
                <a:stretch>
                  <a:fillRect/>
                </a:stretch>
              </p:blipFill>
              <p:spPr>
                <a:xfrm>
                  <a:off x="7936498" y="1141399"/>
                  <a:ext cx="396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Entrada de lápiz 31">
                  <a:extLst>
                    <a:ext uri="{FF2B5EF4-FFF2-40B4-BE49-F238E27FC236}">
                      <a16:creationId xmlns:a16="http://schemas.microsoft.com/office/drawing/2014/main" id="{D02680E6-BDFE-4070-A8C6-19375BC9C65F}"/>
                    </a:ext>
                  </a:extLst>
                </p14:cNvPr>
                <p14:cNvContentPartPr/>
                <p14:nvPr/>
              </p14:nvContentPartPr>
              <p14:xfrm>
                <a:off x="5983498" y="2037079"/>
                <a:ext cx="931680" cy="45720"/>
              </p14:xfrm>
            </p:contentPart>
          </mc:Choice>
          <mc:Fallback xmlns="">
            <p:pic>
              <p:nvPicPr>
                <p:cNvPr id="32" name="Entrada de lápiz 31">
                  <a:extLst>
                    <a:ext uri="{FF2B5EF4-FFF2-40B4-BE49-F238E27FC236}">
                      <a16:creationId xmlns:a16="http://schemas.microsoft.com/office/drawing/2014/main" id="{D02680E6-BDFE-4070-A8C6-19375BC9C65F}"/>
                    </a:ext>
                  </a:extLst>
                </p:cNvPr>
                <p:cNvPicPr/>
                <p:nvPr/>
              </p:nvPicPr>
              <p:blipFill>
                <a:blip r:embed="rId45"/>
                <a:stretch>
                  <a:fillRect/>
                </a:stretch>
              </p:blipFill>
              <p:spPr>
                <a:xfrm>
                  <a:off x="5974498" y="2028439"/>
                  <a:ext cx="949320" cy="63360"/>
                </a:xfrm>
                <a:prstGeom prst="rect">
                  <a:avLst/>
                </a:prstGeom>
              </p:spPr>
            </p:pic>
          </mc:Fallback>
        </mc:AlternateContent>
      </p:grpSp>
      <p:grpSp>
        <p:nvGrpSpPr>
          <p:cNvPr id="39" name="Grupo 38">
            <a:extLst>
              <a:ext uri="{FF2B5EF4-FFF2-40B4-BE49-F238E27FC236}">
                <a16:creationId xmlns:a16="http://schemas.microsoft.com/office/drawing/2014/main" id="{B785CB87-3735-4D75-A9A8-D071DBABB38E}"/>
              </a:ext>
            </a:extLst>
          </p:cNvPr>
          <p:cNvGrpSpPr/>
          <p:nvPr/>
        </p:nvGrpSpPr>
        <p:grpSpPr>
          <a:xfrm>
            <a:off x="1883880" y="1492020"/>
            <a:ext cx="492120" cy="1191960"/>
            <a:chOff x="5682538" y="2102599"/>
            <a:chExt cx="492120" cy="1191960"/>
          </a:xfrm>
        </p:grpSpPr>
        <mc:AlternateContent xmlns:mc="http://schemas.openxmlformats.org/markup-compatibility/2006" xmlns:p14="http://schemas.microsoft.com/office/powerpoint/2010/main">
          <mc:Choice Requires="p14">
            <p:contentPart p14:bwMode="auto" r:id="rId46">
              <p14:nvContentPartPr>
                <p14:cNvPr id="34" name="Entrada de lápiz 33">
                  <a:extLst>
                    <a:ext uri="{FF2B5EF4-FFF2-40B4-BE49-F238E27FC236}">
                      <a16:creationId xmlns:a16="http://schemas.microsoft.com/office/drawing/2014/main" id="{1F6BA648-C6B2-48CE-A4DE-D5220437D350}"/>
                    </a:ext>
                  </a:extLst>
                </p14:cNvPr>
                <p14:cNvContentPartPr/>
                <p14:nvPr/>
              </p14:nvContentPartPr>
              <p14:xfrm>
                <a:off x="5819698" y="2102599"/>
                <a:ext cx="272160" cy="1049040"/>
              </p14:xfrm>
            </p:contentPart>
          </mc:Choice>
          <mc:Fallback xmlns="">
            <p:pic>
              <p:nvPicPr>
                <p:cNvPr id="34" name="Entrada de lápiz 33">
                  <a:extLst>
                    <a:ext uri="{FF2B5EF4-FFF2-40B4-BE49-F238E27FC236}">
                      <a16:creationId xmlns:a16="http://schemas.microsoft.com/office/drawing/2014/main" id="{1F6BA648-C6B2-48CE-A4DE-D5220437D350}"/>
                    </a:ext>
                  </a:extLst>
                </p:cNvPr>
                <p:cNvPicPr/>
                <p:nvPr/>
              </p:nvPicPr>
              <p:blipFill>
                <a:blip r:embed="rId47"/>
                <a:stretch>
                  <a:fillRect/>
                </a:stretch>
              </p:blipFill>
              <p:spPr>
                <a:xfrm>
                  <a:off x="5810698" y="2093959"/>
                  <a:ext cx="28980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Entrada de lápiz 34">
                  <a:extLst>
                    <a:ext uri="{FF2B5EF4-FFF2-40B4-BE49-F238E27FC236}">
                      <a16:creationId xmlns:a16="http://schemas.microsoft.com/office/drawing/2014/main" id="{2287256C-5A5C-40CC-ADFC-B809DABE1428}"/>
                    </a:ext>
                  </a:extLst>
                </p14:cNvPr>
                <p14:cNvContentPartPr/>
                <p14:nvPr/>
              </p14:nvContentPartPr>
              <p14:xfrm>
                <a:off x="5682538" y="3160639"/>
                <a:ext cx="492120" cy="40680"/>
              </p14:xfrm>
            </p:contentPart>
          </mc:Choice>
          <mc:Fallback xmlns="">
            <p:pic>
              <p:nvPicPr>
                <p:cNvPr id="35" name="Entrada de lápiz 34">
                  <a:extLst>
                    <a:ext uri="{FF2B5EF4-FFF2-40B4-BE49-F238E27FC236}">
                      <a16:creationId xmlns:a16="http://schemas.microsoft.com/office/drawing/2014/main" id="{2287256C-5A5C-40CC-ADFC-B809DABE1428}"/>
                    </a:ext>
                  </a:extLst>
                </p:cNvPr>
                <p:cNvPicPr/>
                <p:nvPr/>
              </p:nvPicPr>
              <p:blipFill>
                <a:blip r:embed="rId49"/>
                <a:stretch>
                  <a:fillRect/>
                </a:stretch>
              </p:blipFill>
              <p:spPr>
                <a:xfrm>
                  <a:off x="5673538" y="3151999"/>
                  <a:ext cx="5097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Entrada de lápiz 35">
                  <a:extLst>
                    <a:ext uri="{FF2B5EF4-FFF2-40B4-BE49-F238E27FC236}">
                      <a16:creationId xmlns:a16="http://schemas.microsoft.com/office/drawing/2014/main" id="{BC662F5D-1103-49A5-BB51-B78A2B7FA320}"/>
                    </a:ext>
                  </a:extLst>
                </p14:cNvPr>
                <p14:cNvContentPartPr/>
                <p14:nvPr/>
              </p14:nvContentPartPr>
              <p14:xfrm>
                <a:off x="5712778" y="3167839"/>
                <a:ext cx="173880" cy="124200"/>
              </p14:xfrm>
            </p:contentPart>
          </mc:Choice>
          <mc:Fallback xmlns="">
            <p:pic>
              <p:nvPicPr>
                <p:cNvPr id="36" name="Entrada de lápiz 35">
                  <a:extLst>
                    <a:ext uri="{FF2B5EF4-FFF2-40B4-BE49-F238E27FC236}">
                      <a16:creationId xmlns:a16="http://schemas.microsoft.com/office/drawing/2014/main" id="{BC662F5D-1103-49A5-BB51-B78A2B7FA320}"/>
                    </a:ext>
                  </a:extLst>
                </p:cNvPr>
                <p:cNvPicPr/>
                <p:nvPr/>
              </p:nvPicPr>
              <p:blipFill>
                <a:blip r:embed="rId51"/>
                <a:stretch>
                  <a:fillRect/>
                </a:stretch>
              </p:blipFill>
              <p:spPr>
                <a:xfrm>
                  <a:off x="5704138" y="3158839"/>
                  <a:ext cx="191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Entrada de lápiz 36">
                  <a:extLst>
                    <a:ext uri="{FF2B5EF4-FFF2-40B4-BE49-F238E27FC236}">
                      <a16:creationId xmlns:a16="http://schemas.microsoft.com/office/drawing/2014/main" id="{6B8D5FBB-30A2-49C0-90A9-32F5CA040FFE}"/>
                    </a:ext>
                  </a:extLst>
                </p14:cNvPr>
                <p14:cNvContentPartPr/>
                <p14:nvPr/>
              </p14:nvContentPartPr>
              <p14:xfrm>
                <a:off x="5791978" y="3189439"/>
                <a:ext cx="137520" cy="105120"/>
              </p14:xfrm>
            </p:contentPart>
          </mc:Choice>
          <mc:Fallback xmlns="">
            <p:pic>
              <p:nvPicPr>
                <p:cNvPr id="37" name="Entrada de lápiz 36">
                  <a:extLst>
                    <a:ext uri="{FF2B5EF4-FFF2-40B4-BE49-F238E27FC236}">
                      <a16:creationId xmlns:a16="http://schemas.microsoft.com/office/drawing/2014/main" id="{6B8D5FBB-30A2-49C0-90A9-32F5CA040FFE}"/>
                    </a:ext>
                  </a:extLst>
                </p:cNvPr>
                <p:cNvPicPr/>
                <p:nvPr/>
              </p:nvPicPr>
              <p:blipFill>
                <a:blip r:embed="rId53"/>
                <a:stretch>
                  <a:fillRect/>
                </a:stretch>
              </p:blipFill>
              <p:spPr>
                <a:xfrm>
                  <a:off x="5782978" y="3180799"/>
                  <a:ext cx="155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Entrada de lápiz 37">
                  <a:extLst>
                    <a:ext uri="{FF2B5EF4-FFF2-40B4-BE49-F238E27FC236}">
                      <a16:creationId xmlns:a16="http://schemas.microsoft.com/office/drawing/2014/main" id="{364D6040-8B68-4438-AC1B-FDBF77B57A05}"/>
                    </a:ext>
                  </a:extLst>
                </p14:cNvPr>
                <p14:cNvContentPartPr/>
                <p14:nvPr/>
              </p14:nvContentPartPr>
              <p14:xfrm>
                <a:off x="5933458" y="3184039"/>
                <a:ext cx="121680" cy="108360"/>
              </p14:xfrm>
            </p:contentPart>
          </mc:Choice>
          <mc:Fallback xmlns="">
            <p:pic>
              <p:nvPicPr>
                <p:cNvPr id="38" name="Entrada de lápiz 37">
                  <a:extLst>
                    <a:ext uri="{FF2B5EF4-FFF2-40B4-BE49-F238E27FC236}">
                      <a16:creationId xmlns:a16="http://schemas.microsoft.com/office/drawing/2014/main" id="{364D6040-8B68-4438-AC1B-FDBF77B57A05}"/>
                    </a:ext>
                  </a:extLst>
                </p:cNvPr>
                <p:cNvPicPr/>
                <p:nvPr/>
              </p:nvPicPr>
              <p:blipFill>
                <a:blip r:embed="rId55"/>
                <a:stretch>
                  <a:fillRect/>
                </a:stretch>
              </p:blipFill>
              <p:spPr>
                <a:xfrm>
                  <a:off x="5924818" y="3175399"/>
                  <a:ext cx="139320" cy="126000"/>
                </a:xfrm>
                <a:prstGeom prst="rect">
                  <a:avLst/>
                </a:prstGeom>
              </p:spPr>
            </p:pic>
          </mc:Fallback>
        </mc:AlternateContent>
      </p:grpSp>
      <p:grpSp>
        <p:nvGrpSpPr>
          <p:cNvPr id="43" name="Grupo 42">
            <a:extLst>
              <a:ext uri="{FF2B5EF4-FFF2-40B4-BE49-F238E27FC236}">
                <a16:creationId xmlns:a16="http://schemas.microsoft.com/office/drawing/2014/main" id="{F6C1CF5A-38F1-4D1C-ACF3-BDCA2787C2C8}"/>
              </a:ext>
            </a:extLst>
          </p:cNvPr>
          <p:cNvGrpSpPr/>
          <p:nvPr/>
        </p:nvGrpSpPr>
        <p:grpSpPr>
          <a:xfrm>
            <a:off x="2346840" y="1987740"/>
            <a:ext cx="493560" cy="176760"/>
            <a:chOff x="6145498" y="2598319"/>
            <a:chExt cx="493560" cy="176760"/>
          </a:xfrm>
        </p:grpSpPr>
        <mc:AlternateContent xmlns:mc="http://schemas.openxmlformats.org/markup-compatibility/2006" xmlns:p14="http://schemas.microsoft.com/office/powerpoint/2010/main">
          <mc:Choice Requires="p14">
            <p:contentPart p14:bwMode="auto" r:id="rId56">
              <p14:nvContentPartPr>
                <p14:cNvPr id="40" name="Entrada de lápiz 39">
                  <a:extLst>
                    <a:ext uri="{FF2B5EF4-FFF2-40B4-BE49-F238E27FC236}">
                      <a16:creationId xmlns:a16="http://schemas.microsoft.com/office/drawing/2014/main" id="{9915EC73-7C78-43CE-BDED-A9AED94EE9B3}"/>
                    </a:ext>
                  </a:extLst>
                </p14:cNvPr>
                <p14:cNvContentPartPr/>
                <p14:nvPr/>
              </p14:nvContentPartPr>
              <p14:xfrm>
                <a:off x="6145498" y="2598319"/>
                <a:ext cx="146520" cy="176760"/>
              </p14:xfrm>
            </p:contentPart>
          </mc:Choice>
          <mc:Fallback xmlns="">
            <p:pic>
              <p:nvPicPr>
                <p:cNvPr id="40" name="Entrada de lápiz 39">
                  <a:extLst>
                    <a:ext uri="{FF2B5EF4-FFF2-40B4-BE49-F238E27FC236}">
                      <a16:creationId xmlns:a16="http://schemas.microsoft.com/office/drawing/2014/main" id="{9915EC73-7C78-43CE-BDED-A9AED94EE9B3}"/>
                    </a:ext>
                  </a:extLst>
                </p:cNvPr>
                <p:cNvPicPr/>
                <p:nvPr/>
              </p:nvPicPr>
              <p:blipFill>
                <a:blip r:embed="rId57"/>
                <a:stretch>
                  <a:fillRect/>
                </a:stretch>
              </p:blipFill>
              <p:spPr>
                <a:xfrm>
                  <a:off x="6136858" y="2589679"/>
                  <a:ext cx="164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Entrada de lápiz 40">
                  <a:extLst>
                    <a:ext uri="{FF2B5EF4-FFF2-40B4-BE49-F238E27FC236}">
                      <a16:creationId xmlns:a16="http://schemas.microsoft.com/office/drawing/2014/main" id="{1768AB78-93B2-440B-859A-C902F49ECD65}"/>
                    </a:ext>
                  </a:extLst>
                </p14:cNvPr>
                <p14:cNvContentPartPr/>
                <p14:nvPr/>
              </p14:nvContentPartPr>
              <p14:xfrm>
                <a:off x="6300658" y="2604799"/>
                <a:ext cx="134640" cy="165600"/>
              </p14:xfrm>
            </p:contentPart>
          </mc:Choice>
          <mc:Fallback xmlns="">
            <p:pic>
              <p:nvPicPr>
                <p:cNvPr id="41" name="Entrada de lápiz 40">
                  <a:extLst>
                    <a:ext uri="{FF2B5EF4-FFF2-40B4-BE49-F238E27FC236}">
                      <a16:creationId xmlns:a16="http://schemas.microsoft.com/office/drawing/2014/main" id="{1768AB78-93B2-440B-859A-C902F49ECD65}"/>
                    </a:ext>
                  </a:extLst>
                </p:cNvPr>
                <p:cNvPicPr/>
                <p:nvPr/>
              </p:nvPicPr>
              <p:blipFill>
                <a:blip r:embed="rId59"/>
                <a:stretch>
                  <a:fillRect/>
                </a:stretch>
              </p:blipFill>
              <p:spPr>
                <a:xfrm>
                  <a:off x="6291658" y="2595799"/>
                  <a:ext cx="152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Entrada de lápiz 41">
                  <a:extLst>
                    <a:ext uri="{FF2B5EF4-FFF2-40B4-BE49-F238E27FC236}">
                      <a16:creationId xmlns:a16="http://schemas.microsoft.com/office/drawing/2014/main" id="{5FEC97A7-E5BC-4FE2-8264-804D5AC4E453}"/>
                    </a:ext>
                  </a:extLst>
                </p14:cNvPr>
                <p14:cNvContentPartPr/>
                <p14:nvPr/>
              </p14:nvContentPartPr>
              <p14:xfrm>
                <a:off x="6500458" y="2610559"/>
                <a:ext cx="138600" cy="135000"/>
              </p14:xfrm>
            </p:contentPart>
          </mc:Choice>
          <mc:Fallback xmlns="">
            <p:pic>
              <p:nvPicPr>
                <p:cNvPr id="42" name="Entrada de lápiz 41">
                  <a:extLst>
                    <a:ext uri="{FF2B5EF4-FFF2-40B4-BE49-F238E27FC236}">
                      <a16:creationId xmlns:a16="http://schemas.microsoft.com/office/drawing/2014/main" id="{5FEC97A7-E5BC-4FE2-8264-804D5AC4E453}"/>
                    </a:ext>
                  </a:extLst>
                </p:cNvPr>
                <p:cNvPicPr/>
                <p:nvPr/>
              </p:nvPicPr>
              <p:blipFill>
                <a:blip r:embed="rId61"/>
                <a:stretch>
                  <a:fillRect/>
                </a:stretch>
              </p:blipFill>
              <p:spPr>
                <a:xfrm>
                  <a:off x="6491458" y="2601559"/>
                  <a:ext cx="156240" cy="152640"/>
                </a:xfrm>
                <a:prstGeom prst="rect">
                  <a:avLst/>
                </a:prstGeom>
              </p:spPr>
            </p:pic>
          </mc:Fallback>
        </mc:AlternateContent>
      </p:grpSp>
      <p:grpSp>
        <p:nvGrpSpPr>
          <p:cNvPr id="47" name="Grupo 46">
            <a:extLst>
              <a:ext uri="{FF2B5EF4-FFF2-40B4-BE49-F238E27FC236}">
                <a16:creationId xmlns:a16="http://schemas.microsoft.com/office/drawing/2014/main" id="{D6A73F2C-84B1-40CA-A94E-7635E4B0B480}"/>
              </a:ext>
            </a:extLst>
          </p:cNvPr>
          <p:cNvGrpSpPr/>
          <p:nvPr/>
        </p:nvGrpSpPr>
        <p:grpSpPr>
          <a:xfrm>
            <a:off x="151560" y="1441260"/>
            <a:ext cx="2062080" cy="156240"/>
            <a:chOff x="3950218" y="2051839"/>
            <a:chExt cx="2062080" cy="156240"/>
          </a:xfrm>
        </p:grpSpPr>
        <mc:AlternateContent xmlns:mc="http://schemas.openxmlformats.org/markup-compatibility/2006" xmlns:p14="http://schemas.microsoft.com/office/powerpoint/2010/main">
          <mc:Choice Requires="p14">
            <p:contentPart p14:bwMode="auto" r:id="rId62">
              <p14:nvContentPartPr>
                <p14:cNvPr id="44" name="Entrada de lápiz 43">
                  <a:extLst>
                    <a:ext uri="{FF2B5EF4-FFF2-40B4-BE49-F238E27FC236}">
                      <a16:creationId xmlns:a16="http://schemas.microsoft.com/office/drawing/2014/main" id="{42A35924-6796-4D00-9607-DA6826D53453}"/>
                    </a:ext>
                  </a:extLst>
                </p14:cNvPr>
                <p14:cNvContentPartPr/>
                <p14:nvPr/>
              </p14:nvContentPartPr>
              <p14:xfrm>
                <a:off x="3950218" y="2071279"/>
                <a:ext cx="183600" cy="136800"/>
              </p14:xfrm>
            </p:contentPart>
          </mc:Choice>
          <mc:Fallback xmlns="">
            <p:pic>
              <p:nvPicPr>
                <p:cNvPr id="44" name="Entrada de lápiz 43">
                  <a:extLst>
                    <a:ext uri="{FF2B5EF4-FFF2-40B4-BE49-F238E27FC236}">
                      <a16:creationId xmlns:a16="http://schemas.microsoft.com/office/drawing/2014/main" id="{42A35924-6796-4D00-9607-DA6826D53453}"/>
                    </a:ext>
                  </a:extLst>
                </p:cNvPr>
                <p:cNvPicPr/>
                <p:nvPr/>
              </p:nvPicPr>
              <p:blipFill>
                <a:blip r:embed="rId63"/>
                <a:stretch>
                  <a:fillRect/>
                </a:stretch>
              </p:blipFill>
              <p:spPr>
                <a:xfrm>
                  <a:off x="3941578" y="2062279"/>
                  <a:ext cx="201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Entrada de lápiz 44">
                  <a:extLst>
                    <a:ext uri="{FF2B5EF4-FFF2-40B4-BE49-F238E27FC236}">
                      <a16:creationId xmlns:a16="http://schemas.microsoft.com/office/drawing/2014/main" id="{1F3EC0EC-06EA-44BB-9385-97BD36BC25CB}"/>
                    </a:ext>
                  </a:extLst>
                </p14:cNvPr>
                <p14:cNvContentPartPr/>
                <p14:nvPr/>
              </p14:nvContentPartPr>
              <p14:xfrm>
                <a:off x="4101418" y="2051839"/>
                <a:ext cx="1871280" cy="133560"/>
              </p14:xfrm>
            </p:contentPart>
          </mc:Choice>
          <mc:Fallback xmlns="">
            <p:pic>
              <p:nvPicPr>
                <p:cNvPr id="45" name="Entrada de lápiz 44">
                  <a:extLst>
                    <a:ext uri="{FF2B5EF4-FFF2-40B4-BE49-F238E27FC236}">
                      <a16:creationId xmlns:a16="http://schemas.microsoft.com/office/drawing/2014/main" id="{1F3EC0EC-06EA-44BB-9385-97BD36BC25CB}"/>
                    </a:ext>
                  </a:extLst>
                </p:cNvPr>
                <p:cNvPicPr/>
                <p:nvPr/>
              </p:nvPicPr>
              <p:blipFill>
                <a:blip r:embed="rId65"/>
                <a:stretch>
                  <a:fillRect/>
                </a:stretch>
              </p:blipFill>
              <p:spPr>
                <a:xfrm>
                  <a:off x="4092778" y="2042839"/>
                  <a:ext cx="1888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Entrada de lápiz 45">
                  <a:extLst>
                    <a:ext uri="{FF2B5EF4-FFF2-40B4-BE49-F238E27FC236}">
                      <a16:creationId xmlns:a16="http://schemas.microsoft.com/office/drawing/2014/main" id="{77A6943D-86CC-4906-B409-2A0698A3D156}"/>
                    </a:ext>
                  </a:extLst>
                </p14:cNvPr>
                <p14:cNvContentPartPr/>
                <p14:nvPr/>
              </p14:nvContentPartPr>
              <p14:xfrm>
                <a:off x="5924818" y="2077759"/>
                <a:ext cx="87480" cy="68400"/>
              </p14:xfrm>
            </p:contentPart>
          </mc:Choice>
          <mc:Fallback xmlns="">
            <p:pic>
              <p:nvPicPr>
                <p:cNvPr id="46" name="Entrada de lápiz 45">
                  <a:extLst>
                    <a:ext uri="{FF2B5EF4-FFF2-40B4-BE49-F238E27FC236}">
                      <a16:creationId xmlns:a16="http://schemas.microsoft.com/office/drawing/2014/main" id="{77A6943D-86CC-4906-B409-2A0698A3D156}"/>
                    </a:ext>
                  </a:extLst>
                </p:cNvPr>
                <p:cNvPicPr/>
                <p:nvPr/>
              </p:nvPicPr>
              <p:blipFill>
                <a:blip r:embed="rId67"/>
                <a:stretch>
                  <a:fillRect/>
                </a:stretch>
              </p:blipFill>
              <p:spPr>
                <a:xfrm>
                  <a:off x="5916178" y="2069119"/>
                  <a:ext cx="105120" cy="86040"/>
                </a:xfrm>
                <a:prstGeom prst="rect">
                  <a:avLst/>
                </a:prstGeom>
              </p:spPr>
            </p:pic>
          </mc:Fallback>
        </mc:AlternateContent>
      </p:grpSp>
      <p:grpSp>
        <p:nvGrpSpPr>
          <p:cNvPr id="52" name="Grupo 51">
            <a:extLst>
              <a:ext uri="{FF2B5EF4-FFF2-40B4-BE49-F238E27FC236}">
                <a16:creationId xmlns:a16="http://schemas.microsoft.com/office/drawing/2014/main" id="{66F3D4DD-F976-47AB-BA9B-F0F89546A616}"/>
              </a:ext>
            </a:extLst>
          </p:cNvPr>
          <p:cNvGrpSpPr/>
          <p:nvPr/>
        </p:nvGrpSpPr>
        <p:grpSpPr>
          <a:xfrm>
            <a:off x="847080" y="1064700"/>
            <a:ext cx="609480" cy="206640"/>
            <a:chOff x="4645738" y="1675279"/>
            <a:chExt cx="609480" cy="206640"/>
          </a:xfrm>
        </p:grpSpPr>
        <mc:AlternateContent xmlns:mc="http://schemas.openxmlformats.org/markup-compatibility/2006" xmlns:p14="http://schemas.microsoft.com/office/powerpoint/2010/main">
          <mc:Choice Requires="p14">
            <p:contentPart p14:bwMode="auto" r:id="rId68">
              <p14:nvContentPartPr>
                <p14:cNvPr id="48" name="Entrada de lápiz 47">
                  <a:extLst>
                    <a:ext uri="{FF2B5EF4-FFF2-40B4-BE49-F238E27FC236}">
                      <a16:creationId xmlns:a16="http://schemas.microsoft.com/office/drawing/2014/main" id="{4150DBBF-16BF-4F1D-9410-6B40F2869D47}"/>
                    </a:ext>
                  </a:extLst>
                </p14:cNvPr>
                <p14:cNvContentPartPr/>
                <p14:nvPr/>
              </p14:nvContentPartPr>
              <p14:xfrm>
                <a:off x="4645738" y="1675279"/>
                <a:ext cx="182880" cy="206640"/>
              </p14:xfrm>
            </p:contentPart>
          </mc:Choice>
          <mc:Fallback xmlns="">
            <p:pic>
              <p:nvPicPr>
                <p:cNvPr id="48" name="Entrada de lápiz 47">
                  <a:extLst>
                    <a:ext uri="{FF2B5EF4-FFF2-40B4-BE49-F238E27FC236}">
                      <a16:creationId xmlns:a16="http://schemas.microsoft.com/office/drawing/2014/main" id="{4150DBBF-16BF-4F1D-9410-6B40F2869D47}"/>
                    </a:ext>
                  </a:extLst>
                </p:cNvPr>
                <p:cNvPicPr/>
                <p:nvPr/>
              </p:nvPicPr>
              <p:blipFill>
                <a:blip r:embed="rId69"/>
                <a:stretch>
                  <a:fillRect/>
                </a:stretch>
              </p:blipFill>
              <p:spPr>
                <a:xfrm>
                  <a:off x="4636738" y="1666279"/>
                  <a:ext cx="200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Entrada de lápiz 48">
                  <a:extLst>
                    <a:ext uri="{FF2B5EF4-FFF2-40B4-BE49-F238E27FC236}">
                      <a16:creationId xmlns:a16="http://schemas.microsoft.com/office/drawing/2014/main" id="{D6F1ED03-ADFF-4460-A1FB-4DEAC5913CBC}"/>
                    </a:ext>
                  </a:extLst>
                </p14:cNvPr>
                <p14:cNvContentPartPr/>
                <p14:nvPr/>
              </p14:nvContentPartPr>
              <p14:xfrm>
                <a:off x="4877938" y="1746559"/>
                <a:ext cx="115560" cy="112320"/>
              </p14:xfrm>
            </p:contentPart>
          </mc:Choice>
          <mc:Fallback xmlns="">
            <p:pic>
              <p:nvPicPr>
                <p:cNvPr id="49" name="Entrada de lápiz 48">
                  <a:extLst>
                    <a:ext uri="{FF2B5EF4-FFF2-40B4-BE49-F238E27FC236}">
                      <a16:creationId xmlns:a16="http://schemas.microsoft.com/office/drawing/2014/main" id="{D6F1ED03-ADFF-4460-A1FB-4DEAC5913CBC}"/>
                    </a:ext>
                  </a:extLst>
                </p:cNvPr>
                <p:cNvPicPr/>
                <p:nvPr/>
              </p:nvPicPr>
              <p:blipFill>
                <a:blip r:embed="rId71"/>
                <a:stretch>
                  <a:fillRect/>
                </a:stretch>
              </p:blipFill>
              <p:spPr>
                <a:xfrm>
                  <a:off x="4868938" y="1737919"/>
                  <a:ext cx="133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Entrada de lápiz 49">
                  <a:extLst>
                    <a:ext uri="{FF2B5EF4-FFF2-40B4-BE49-F238E27FC236}">
                      <a16:creationId xmlns:a16="http://schemas.microsoft.com/office/drawing/2014/main" id="{52CBABB8-AA95-413D-ABC4-727DF2A4DFCC}"/>
                    </a:ext>
                  </a:extLst>
                </p14:cNvPr>
                <p14:cNvContentPartPr/>
                <p14:nvPr/>
              </p14:nvContentPartPr>
              <p14:xfrm>
                <a:off x="4912138" y="1819279"/>
                <a:ext cx="94320" cy="31320"/>
              </p14:xfrm>
            </p:contentPart>
          </mc:Choice>
          <mc:Fallback xmlns="">
            <p:pic>
              <p:nvPicPr>
                <p:cNvPr id="50" name="Entrada de lápiz 49">
                  <a:extLst>
                    <a:ext uri="{FF2B5EF4-FFF2-40B4-BE49-F238E27FC236}">
                      <a16:creationId xmlns:a16="http://schemas.microsoft.com/office/drawing/2014/main" id="{52CBABB8-AA95-413D-ABC4-727DF2A4DFCC}"/>
                    </a:ext>
                  </a:extLst>
                </p:cNvPr>
                <p:cNvPicPr/>
                <p:nvPr/>
              </p:nvPicPr>
              <p:blipFill>
                <a:blip r:embed="rId73"/>
                <a:stretch>
                  <a:fillRect/>
                </a:stretch>
              </p:blipFill>
              <p:spPr>
                <a:xfrm>
                  <a:off x="4903138" y="1810279"/>
                  <a:ext cx="111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Entrada de lápiz 50">
                  <a:extLst>
                    <a:ext uri="{FF2B5EF4-FFF2-40B4-BE49-F238E27FC236}">
                      <a16:creationId xmlns:a16="http://schemas.microsoft.com/office/drawing/2014/main" id="{EE97B342-8A1A-4F02-A6EE-12E89C59DFA7}"/>
                    </a:ext>
                  </a:extLst>
                </p14:cNvPr>
                <p14:cNvContentPartPr/>
                <p14:nvPr/>
              </p14:nvContentPartPr>
              <p14:xfrm>
                <a:off x="5087098" y="1706959"/>
                <a:ext cx="168120" cy="139680"/>
              </p14:xfrm>
            </p:contentPart>
          </mc:Choice>
          <mc:Fallback xmlns="">
            <p:pic>
              <p:nvPicPr>
                <p:cNvPr id="51" name="Entrada de lápiz 50">
                  <a:extLst>
                    <a:ext uri="{FF2B5EF4-FFF2-40B4-BE49-F238E27FC236}">
                      <a16:creationId xmlns:a16="http://schemas.microsoft.com/office/drawing/2014/main" id="{EE97B342-8A1A-4F02-A6EE-12E89C59DFA7}"/>
                    </a:ext>
                  </a:extLst>
                </p:cNvPr>
                <p:cNvPicPr/>
                <p:nvPr/>
              </p:nvPicPr>
              <p:blipFill>
                <a:blip r:embed="rId75"/>
                <a:stretch>
                  <a:fillRect/>
                </a:stretch>
              </p:blipFill>
              <p:spPr>
                <a:xfrm>
                  <a:off x="5078098" y="1697959"/>
                  <a:ext cx="185760" cy="157320"/>
                </a:xfrm>
                <a:prstGeom prst="rect">
                  <a:avLst/>
                </a:prstGeom>
              </p:spPr>
            </p:pic>
          </mc:Fallback>
        </mc:AlternateContent>
      </p:grpSp>
      <p:grpSp>
        <p:nvGrpSpPr>
          <p:cNvPr id="56" name="Grupo 55">
            <a:extLst>
              <a:ext uri="{FF2B5EF4-FFF2-40B4-BE49-F238E27FC236}">
                <a16:creationId xmlns:a16="http://schemas.microsoft.com/office/drawing/2014/main" id="{BFD197C4-F6ED-40D8-8844-0F0C2416B0B7}"/>
              </a:ext>
            </a:extLst>
          </p:cNvPr>
          <p:cNvGrpSpPr/>
          <p:nvPr/>
        </p:nvGrpSpPr>
        <p:grpSpPr>
          <a:xfrm>
            <a:off x="22320" y="1805580"/>
            <a:ext cx="549000" cy="146160"/>
            <a:chOff x="3820978" y="2416159"/>
            <a:chExt cx="549000" cy="146160"/>
          </a:xfrm>
        </p:grpSpPr>
        <mc:AlternateContent xmlns:mc="http://schemas.openxmlformats.org/markup-compatibility/2006" xmlns:p14="http://schemas.microsoft.com/office/powerpoint/2010/main">
          <mc:Choice Requires="p14">
            <p:contentPart p14:bwMode="auto" r:id="rId76">
              <p14:nvContentPartPr>
                <p14:cNvPr id="53" name="Entrada de lápiz 52">
                  <a:extLst>
                    <a:ext uri="{FF2B5EF4-FFF2-40B4-BE49-F238E27FC236}">
                      <a16:creationId xmlns:a16="http://schemas.microsoft.com/office/drawing/2014/main" id="{9C10B068-B051-4294-B051-C39297C3D3E3}"/>
                    </a:ext>
                  </a:extLst>
                </p14:cNvPr>
                <p14:cNvContentPartPr/>
                <p14:nvPr/>
              </p14:nvContentPartPr>
              <p14:xfrm>
                <a:off x="3820978" y="2416159"/>
                <a:ext cx="112680" cy="146160"/>
              </p14:xfrm>
            </p:contentPart>
          </mc:Choice>
          <mc:Fallback xmlns="">
            <p:pic>
              <p:nvPicPr>
                <p:cNvPr id="53" name="Entrada de lápiz 52">
                  <a:extLst>
                    <a:ext uri="{FF2B5EF4-FFF2-40B4-BE49-F238E27FC236}">
                      <a16:creationId xmlns:a16="http://schemas.microsoft.com/office/drawing/2014/main" id="{9C10B068-B051-4294-B051-C39297C3D3E3}"/>
                    </a:ext>
                  </a:extLst>
                </p:cNvPr>
                <p:cNvPicPr/>
                <p:nvPr/>
              </p:nvPicPr>
              <p:blipFill>
                <a:blip r:embed="rId77"/>
                <a:stretch>
                  <a:fillRect/>
                </a:stretch>
              </p:blipFill>
              <p:spPr>
                <a:xfrm>
                  <a:off x="3812338" y="2407519"/>
                  <a:ext cx="130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Entrada de lápiz 53">
                  <a:extLst>
                    <a:ext uri="{FF2B5EF4-FFF2-40B4-BE49-F238E27FC236}">
                      <a16:creationId xmlns:a16="http://schemas.microsoft.com/office/drawing/2014/main" id="{5818494A-A9EE-46C7-BB4E-659A81FFC370}"/>
                    </a:ext>
                  </a:extLst>
                </p14:cNvPr>
                <p14:cNvContentPartPr/>
                <p14:nvPr/>
              </p14:nvContentPartPr>
              <p14:xfrm>
                <a:off x="4009618" y="2436319"/>
                <a:ext cx="150480" cy="116280"/>
              </p14:xfrm>
            </p:contentPart>
          </mc:Choice>
          <mc:Fallback xmlns="">
            <p:pic>
              <p:nvPicPr>
                <p:cNvPr id="54" name="Entrada de lápiz 53">
                  <a:extLst>
                    <a:ext uri="{FF2B5EF4-FFF2-40B4-BE49-F238E27FC236}">
                      <a16:creationId xmlns:a16="http://schemas.microsoft.com/office/drawing/2014/main" id="{5818494A-A9EE-46C7-BB4E-659A81FFC370}"/>
                    </a:ext>
                  </a:extLst>
                </p:cNvPr>
                <p:cNvPicPr/>
                <p:nvPr/>
              </p:nvPicPr>
              <p:blipFill>
                <a:blip r:embed="rId79"/>
                <a:stretch>
                  <a:fillRect/>
                </a:stretch>
              </p:blipFill>
              <p:spPr>
                <a:xfrm>
                  <a:off x="4000618" y="2427319"/>
                  <a:ext cx="168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Entrada de lápiz 54">
                  <a:extLst>
                    <a:ext uri="{FF2B5EF4-FFF2-40B4-BE49-F238E27FC236}">
                      <a16:creationId xmlns:a16="http://schemas.microsoft.com/office/drawing/2014/main" id="{E17CF8F1-4AD3-4728-B6C2-DF3963CCD9C3}"/>
                    </a:ext>
                  </a:extLst>
                </p14:cNvPr>
                <p14:cNvContentPartPr/>
                <p14:nvPr/>
              </p14:nvContentPartPr>
              <p14:xfrm>
                <a:off x="4225258" y="2442439"/>
                <a:ext cx="144720" cy="104040"/>
              </p14:xfrm>
            </p:contentPart>
          </mc:Choice>
          <mc:Fallback xmlns="">
            <p:pic>
              <p:nvPicPr>
                <p:cNvPr id="55" name="Entrada de lápiz 54">
                  <a:extLst>
                    <a:ext uri="{FF2B5EF4-FFF2-40B4-BE49-F238E27FC236}">
                      <a16:creationId xmlns:a16="http://schemas.microsoft.com/office/drawing/2014/main" id="{E17CF8F1-4AD3-4728-B6C2-DF3963CCD9C3}"/>
                    </a:ext>
                  </a:extLst>
                </p:cNvPr>
                <p:cNvPicPr/>
                <p:nvPr/>
              </p:nvPicPr>
              <p:blipFill>
                <a:blip r:embed="rId81"/>
                <a:stretch>
                  <a:fillRect/>
                </a:stretch>
              </p:blipFill>
              <p:spPr>
                <a:xfrm>
                  <a:off x="4216258" y="2433439"/>
                  <a:ext cx="16236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7" name="Entrada de lápiz 56">
                <a:extLst>
                  <a:ext uri="{FF2B5EF4-FFF2-40B4-BE49-F238E27FC236}">
                    <a16:creationId xmlns:a16="http://schemas.microsoft.com/office/drawing/2014/main" id="{EB48DB7A-5D54-4DB8-89D7-90100526FA1F}"/>
                  </a:ext>
                </a:extLst>
              </p14:cNvPr>
              <p14:cNvContentPartPr/>
              <p14:nvPr/>
            </p14:nvContentPartPr>
            <p14:xfrm>
              <a:off x="2878920" y="1300860"/>
              <a:ext cx="15840" cy="24480"/>
            </p14:xfrm>
          </p:contentPart>
        </mc:Choice>
        <mc:Fallback xmlns="">
          <p:pic>
            <p:nvPicPr>
              <p:cNvPr id="57" name="Entrada de lápiz 56">
                <a:extLst>
                  <a:ext uri="{FF2B5EF4-FFF2-40B4-BE49-F238E27FC236}">
                    <a16:creationId xmlns:a16="http://schemas.microsoft.com/office/drawing/2014/main" id="{EB48DB7A-5D54-4DB8-89D7-90100526FA1F}"/>
                  </a:ext>
                </a:extLst>
              </p:cNvPr>
              <p:cNvPicPr/>
              <p:nvPr/>
            </p:nvPicPr>
            <p:blipFill>
              <a:blip r:embed="rId83"/>
              <a:stretch>
                <a:fillRect/>
              </a:stretch>
            </p:blipFill>
            <p:spPr>
              <a:xfrm>
                <a:off x="2869920" y="1291860"/>
                <a:ext cx="33480" cy="42120"/>
              </a:xfrm>
              <a:prstGeom prst="rect">
                <a:avLst/>
              </a:prstGeom>
            </p:spPr>
          </p:pic>
        </mc:Fallback>
      </mc:AlternateContent>
      <p:grpSp>
        <p:nvGrpSpPr>
          <p:cNvPr id="75" name="Grupo 74">
            <a:extLst>
              <a:ext uri="{FF2B5EF4-FFF2-40B4-BE49-F238E27FC236}">
                <a16:creationId xmlns:a16="http://schemas.microsoft.com/office/drawing/2014/main" id="{F3B498D9-027D-4FB8-B69E-4B3FC00ACE93}"/>
              </a:ext>
            </a:extLst>
          </p:cNvPr>
          <p:cNvGrpSpPr/>
          <p:nvPr/>
        </p:nvGrpSpPr>
        <p:grpSpPr>
          <a:xfrm>
            <a:off x="211333" y="0"/>
            <a:ext cx="1708920" cy="514440"/>
            <a:chOff x="3884698" y="538399"/>
            <a:chExt cx="1708920" cy="514440"/>
          </a:xfrm>
        </p:grpSpPr>
        <mc:AlternateContent xmlns:mc="http://schemas.openxmlformats.org/markup-compatibility/2006" xmlns:p14="http://schemas.microsoft.com/office/powerpoint/2010/main">
          <mc:Choice Requires="p14">
            <p:contentPart p14:bwMode="auto" r:id="rId84">
              <p14:nvContentPartPr>
                <p14:cNvPr id="59" name="Entrada de lápiz 58">
                  <a:extLst>
                    <a:ext uri="{FF2B5EF4-FFF2-40B4-BE49-F238E27FC236}">
                      <a16:creationId xmlns:a16="http://schemas.microsoft.com/office/drawing/2014/main" id="{C496F8AF-D85F-4928-B481-A55D0D889FB2}"/>
                    </a:ext>
                  </a:extLst>
                </p14:cNvPr>
                <p14:cNvContentPartPr/>
                <p14:nvPr/>
              </p14:nvContentPartPr>
              <p14:xfrm>
                <a:off x="4099258" y="633439"/>
                <a:ext cx="21600" cy="237600"/>
              </p14:xfrm>
            </p:contentPart>
          </mc:Choice>
          <mc:Fallback xmlns="">
            <p:pic>
              <p:nvPicPr>
                <p:cNvPr id="59" name="Entrada de lápiz 58">
                  <a:extLst>
                    <a:ext uri="{FF2B5EF4-FFF2-40B4-BE49-F238E27FC236}">
                      <a16:creationId xmlns:a16="http://schemas.microsoft.com/office/drawing/2014/main" id="{C496F8AF-D85F-4928-B481-A55D0D889FB2}"/>
                    </a:ext>
                  </a:extLst>
                </p:cNvPr>
                <p:cNvPicPr/>
                <p:nvPr/>
              </p:nvPicPr>
              <p:blipFill>
                <a:blip r:embed="rId85"/>
                <a:stretch>
                  <a:fillRect/>
                </a:stretch>
              </p:blipFill>
              <p:spPr>
                <a:xfrm>
                  <a:off x="4090258" y="624439"/>
                  <a:ext cx="392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Entrada de lápiz 59">
                  <a:extLst>
                    <a:ext uri="{FF2B5EF4-FFF2-40B4-BE49-F238E27FC236}">
                      <a16:creationId xmlns:a16="http://schemas.microsoft.com/office/drawing/2014/main" id="{B8DC47F3-701C-46FF-8C40-7CBE558EE850}"/>
                    </a:ext>
                  </a:extLst>
                </p14:cNvPr>
                <p14:cNvContentPartPr/>
                <p14:nvPr/>
              </p14:nvContentPartPr>
              <p14:xfrm>
                <a:off x="3884698" y="655759"/>
                <a:ext cx="280800" cy="36360"/>
              </p14:xfrm>
            </p:contentPart>
          </mc:Choice>
          <mc:Fallback xmlns="">
            <p:pic>
              <p:nvPicPr>
                <p:cNvPr id="60" name="Entrada de lápiz 59">
                  <a:extLst>
                    <a:ext uri="{FF2B5EF4-FFF2-40B4-BE49-F238E27FC236}">
                      <a16:creationId xmlns:a16="http://schemas.microsoft.com/office/drawing/2014/main" id="{B8DC47F3-701C-46FF-8C40-7CBE558EE850}"/>
                    </a:ext>
                  </a:extLst>
                </p:cNvPr>
                <p:cNvPicPr/>
                <p:nvPr/>
              </p:nvPicPr>
              <p:blipFill>
                <a:blip r:embed="rId87"/>
                <a:stretch>
                  <a:fillRect/>
                </a:stretch>
              </p:blipFill>
              <p:spPr>
                <a:xfrm>
                  <a:off x="3876058" y="646759"/>
                  <a:ext cx="298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Entrada de lápiz 60">
                  <a:extLst>
                    <a:ext uri="{FF2B5EF4-FFF2-40B4-BE49-F238E27FC236}">
                      <a16:creationId xmlns:a16="http://schemas.microsoft.com/office/drawing/2014/main" id="{3E7376AE-5520-454C-A46F-5ED755AA9333}"/>
                    </a:ext>
                  </a:extLst>
                </p14:cNvPr>
                <p14:cNvContentPartPr/>
                <p14:nvPr/>
              </p14:nvContentPartPr>
              <p14:xfrm>
                <a:off x="4169818" y="642079"/>
                <a:ext cx="21240" cy="173880"/>
              </p14:xfrm>
            </p:contentPart>
          </mc:Choice>
          <mc:Fallback xmlns="">
            <p:pic>
              <p:nvPicPr>
                <p:cNvPr id="61" name="Entrada de lápiz 60">
                  <a:extLst>
                    <a:ext uri="{FF2B5EF4-FFF2-40B4-BE49-F238E27FC236}">
                      <a16:creationId xmlns:a16="http://schemas.microsoft.com/office/drawing/2014/main" id="{3E7376AE-5520-454C-A46F-5ED755AA9333}"/>
                    </a:ext>
                  </a:extLst>
                </p:cNvPr>
                <p:cNvPicPr/>
                <p:nvPr/>
              </p:nvPicPr>
              <p:blipFill>
                <a:blip r:embed="rId89"/>
                <a:stretch>
                  <a:fillRect/>
                </a:stretch>
              </p:blipFill>
              <p:spPr>
                <a:xfrm>
                  <a:off x="4161178" y="633439"/>
                  <a:ext cx="388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Entrada de lápiz 61">
                  <a:extLst>
                    <a:ext uri="{FF2B5EF4-FFF2-40B4-BE49-F238E27FC236}">
                      <a16:creationId xmlns:a16="http://schemas.microsoft.com/office/drawing/2014/main" id="{011A7D88-3B44-4431-9A1B-692295BD344F}"/>
                    </a:ext>
                  </a:extLst>
                </p14:cNvPr>
                <p14:cNvContentPartPr/>
                <p14:nvPr/>
              </p14:nvContentPartPr>
              <p14:xfrm>
                <a:off x="4143178" y="695359"/>
                <a:ext cx="222480" cy="134640"/>
              </p14:xfrm>
            </p:contentPart>
          </mc:Choice>
          <mc:Fallback xmlns="">
            <p:pic>
              <p:nvPicPr>
                <p:cNvPr id="62" name="Entrada de lápiz 61">
                  <a:extLst>
                    <a:ext uri="{FF2B5EF4-FFF2-40B4-BE49-F238E27FC236}">
                      <a16:creationId xmlns:a16="http://schemas.microsoft.com/office/drawing/2014/main" id="{011A7D88-3B44-4431-9A1B-692295BD344F}"/>
                    </a:ext>
                  </a:extLst>
                </p:cNvPr>
                <p:cNvPicPr/>
                <p:nvPr/>
              </p:nvPicPr>
              <p:blipFill>
                <a:blip r:embed="rId91"/>
                <a:stretch>
                  <a:fillRect/>
                </a:stretch>
              </p:blipFill>
              <p:spPr>
                <a:xfrm>
                  <a:off x="4134538" y="686719"/>
                  <a:ext cx="240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Entrada de lápiz 62">
                  <a:extLst>
                    <a:ext uri="{FF2B5EF4-FFF2-40B4-BE49-F238E27FC236}">
                      <a16:creationId xmlns:a16="http://schemas.microsoft.com/office/drawing/2014/main" id="{55167446-09D5-42FC-8577-696718764802}"/>
                    </a:ext>
                  </a:extLst>
                </p14:cNvPr>
                <p14:cNvContentPartPr/>
                <p14:nvPr/>
              </p14:nvContentPartPr>
              <p14:xfrm>
                <a:off x="4398418" y="697519"/>
                <a:ext cx="128520" cy="143640"/>
              </p14:xfrm>
            </p:contentPart>
          </mc:Choice>
          <mc:Fallback xmlns="">
            <p:pic>
              <p:nvPicPr>
                <p:cNvPr id="63" name="Entrada de lápiz 62">
                  <a:extLst>
                    <a:ext uri="{FF2B5EF4-FFF2-40B4-BE49-F238E27FC236}">
                      <a16:creationId xmlns:a16="http://schemas.microsoft.com/office/drawing/2014/main" id="{55167446-09D5-42FC-8577-696718764802}"/>
                    </a:ext>
                  </a:extLst>
                </p:cNvPr>
                <p:cNvPicPr/>
                <p:nvPr/>
              </p:nvPicPr>
              <p:blipFill>
                <a:blip r:embed="rId93"/>
                <a:stretch>
                  <a:fillRect/>
                </a:stretch>
              </p:blipFill>
              <p:spPr>
                <a:xfrm>
                  <a:off x="4389778" y="688879"/>
                  <a:ext cx="146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Entrada de lápiz 63">
                  <a:extLst>
                    <a:ext uri="{FF2B5EF4-FFF2-40B4-BE49-F238E27FC236}">
                      <a16:creationId xmlns:a16="http://schemas.microsoft.com/office/drawing/2014/main" id="{1CD6A5AD-D33A-4BA3-8D8E-2445BF44BA29}"/>
                    </a:ext>
                  </a:extLst>
                </p14:cNvPr>
                <p14:cNvContentPartPr/>
                <p14:nvPr/>
              </p14:nvContentPartPr>
              <p14:xfrm>
                <a:off x="4422178" y="767719"/>
                <a:ext cx="59040" cy="19440"/>
              </p14:xfrm>
            </p:contentPart>
          </mc:Choice>
          <mc:Fallback xmlns="">
            <p:pic>
              <p:nvPicPr>
                <p:cNvPr id="64" name="Entrada de lápiz 63">
                  <a:extLst>
                    <a:ext uri="{FF2B5EF4-FFF2-40B4-BE49-F238E27FC236}">
                      <a16:creationId xmlns:a16="http://schemas.microsoft.com/office/drawing/2014/main" id="{1CD6A5AD-D33A-4BA3-8D8E-2445BF44BA29}"/>
                    </a:ext>
                  </a:extLst>
                </p:cNvPr>
                <p:cNvPicPr/>
                <p:nvPr/>
              </p:nvPicPr>
              <p:blipFill>
                <a:blip r:embed="rId95"/>
                <a:stretch>
                  <a:fillRect/>
                </a:stretch>
              </p:blipFill>
              <p:spPr>
                <a:xfrm>
                  <a:off x="4413178" y="758719"/>
                  <a:ext cx="76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Entrada de lápiz 64">
                  <a:extLst>
                    <a:ext uri="{FF2B5EF4-FFF2-40B4-BE49-F238E27FC236}">
                      <a16:creationId xmlns:a16="http://schemas.microsoft.com/office/drawing/2014/main" id="{5C5B0D3C-C5A3-4E80-8C0C-14B76FD05806}"/>
                    </a:ext>
                  </a:extLst>
                </p14:cNvPr>
                <p14:cNvContentPartPr/>
                <p14:nvPr/>
              </p14:nvContentPartPr>
              <p14:xfrm>
                <a:off x="4370698" y="538399"/>
                <a:ext cx="113400" cy="215640"/>
              </p14:xfrm>
            </p:contentPart>
          </mc:Choice>
          <mc:Fallback xmlns="">
            <p:pic>
              <p:nvPicPr>
                <p:cNvPr id="65" name="Entrada de lápiz 64">
                  <a:extLst>
                    <a:ext uri="{FF2B5EF4-FFF2-40B4-BE49-F238E27FC236}">
                      <a16:creationId xmlns:a16="http://schemas.microsoft.com/office/drawing/2014/main" id="{5C5B0D3C-C5A3-4E80-8C0C-14B76FD05806}"/>
                    </a:ext>
                  </a:extLst>
                </p:cNvPr>
                <p:cNvPicPr/>
                <p:nvPr/>
              </p:nvPicPr>
              <p:blipFill>
                <a:blip r:embed="rId97"/>
                <a:stretch>
                  <a:fillRect/>
                </a:stretch>
              </p:blipFill>
              <p:spPr>
                <a:xfrm>
                  <a:off x="4361698" y="529399"/>
                  <a:ext cx="131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Entrada de lápiz 65">
                  <a:extLst>
                    <a:ext uri="{FF2B5EF4-FFF2-40B4-BE49-F238E27FC236}">
                      <a16:creationId xmlns:a16="http://schemas.microsoft.com/office/drawing/2014/main" id="{DE24D107-2922-49F7-B524-B98EF330FC8E}"/>
                    </a:ext>
                  </a:extLst>
                </p14:cNvPr>
                <p14:cNvContentPartPr/>
                <p14:nvPr/>
              </p14:nvContentPartPr>
              <p14:xfrm>
                <a:off x="4507498" y="618679"/>
                <a:ext cx="200880" cy="207360"/>
              </p14:xfrm>
            </p:contentPart>
          </mc:Choice>
          <mc:Fallback xmlns="">
            <p:pic>
              <p:nvPicPr>
                <p:cNvPr id="66" name="Entrada de lápiz 65">
                  <a:extLst>
                    <a:ext uri="{FF2B5EF4-FFF2-40B4-BE49-F238E27FC236}">
                      <a16:creationId xmlns:a16="http://schemas.microsoft.com/office/drawing/2014/main" id="{DE24D107-2922-49F7-B524-B98EF330FC8E}"/>
                    </a:ext>
                  </a:extLst>
                </p:cNvPr>
                <p:cNvPicPr/>
                <p:nvPr/>
              </p:nvPicPr>
              <p:blipFill>
                <a:blip r:embed="rId99"/>
                <a:stretch>
                  <a:fillRect/>
                </a:stretch>
              </p:blipFill>
              <p:spPr>
                <a:xfrm>
                  <a:off x="4498498" y="609679"/>
                  <a:ext cx="218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Entrada de lápiz 66">
                  <a:extLst>
                    <a:ext uri="{FF2B5EF4-FFF2-40B4-BE49-F238E27FC236}">
                      <a16:creationId xmlns:a16="http://schemas.microsoft.com/office/drawing/2014/main" id="{13C30201-855A-433A-BAF7-763B8790AE77}"/>
                    </a:ext>
                  </a:extLst>
                </p14:cNvPr>
                <p14:cNvContentPartPr/>
                <p14:nvPr/>
              </p14:nvContentPartPr>
              <p14:xfrm>
                <a:off x="4734658" y="645319"/>
                <a:ext cx="122040" cy="163440"/>
              </p14:xfrm>
            </p:contentPart>
          </mc:Choice>
          <mc:Fallback xmlns="">
            <p:pic>
              <p:nvPicPr>
                <p:cNvPr id="67" name="Entrada de lápiz 66">
                  <a:extLst>
                    <a:ext uri="{FF2B5EF4-FFF2-40B4-BE49-F238E27FC236}">
                      <a16:creationId xmlns:a16="http://schemas.microsoft.com/office/drawing/2014/main" id="{13C30201-855A-433A-BAF7-763B8790AE77}"/>
                    </a:ext>
                  </a:extLst>
                </p:cNvPr>
                <p:cNvPicPr/>
                <p:nvPr/>
              </p:nvPicPr>
              <p:blipFill>
                <a:blip r:embed="rId101"/>
                <a:stretch>
                  <a:fillRect/>
                </a:stretch>
              </p:blipFill>
              <p:spPr>
                <a:xfrm>
                  <a:off x="4725658" y="636319"/>
                  <a:ext cx="139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Entrada de lápiz 67">
                  <a:extLst>
                    <a:ext uri="{FF2B5EF4-FFF2-40B4-BE49-F238E27FC236}">
                      <a16:creationId xmlns:a16="http://schemas.microsoft.com/office/drawing/2014/main" id="{AB4CA495-88CA-474B-9700-8E30F1642B2C}"/>
                    </a:ext>
                  </a:extLst>
                </p14:cNvPr>
                <p14:cNvContentPartPr/>
                <p14:nvPr/>
              </p14:nvContentPartPr>
              <p14:xfrm>
                <a:off x="4750858" y="739999"/>
                <a:ext cx="76320" cy="17280"/>
              </p14:xfrm>
            </p:contentPart>
          </mc:Choice>
          <mc:Fallback xmlns="">
            <p:pic>
              <p:nvPicPr>
                <p:cNvPr id="68" name="Entrada de lápiz 67">
                  <a:extLst>
                    <a:ext uri="{FF2B5EF4-FFF2-40B4-BE49-F238E27FC236}">
                      <a16:creationId xmlns:a16="http://schemas.microsoft.com/office/drawing/2014/main" id="{AB4CA495-88CA-474B-9700-8E30F1642B2C}"/>
                    </a:ext>
                  </a:extLst>
                </p:cNvPr>
                <p:cNvPicPr/>
                <p:nvPr/>
              </p:nvPicPr>
              <p:blipFill>
                <a:blip r:embed="rId103"/>
                <a:stretch>
                  <a:fillRect/>
                </a:stretch>
              </p:blipFill>
              <p:spPr>
                <a:xfrm>
                  <a:off x="4741858" y="730999"/>
                  <a:ext cx="93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Entrada de lápiz 68">
                  <a:extLst>
                    <a:ext uri="{FF2B5EF4-FFF2-40B4-BE49-F238E27FC236}">
                      <a16:creationId xmlns:a16="http://schemas.microsoft.com/office/drawing/2014/main" id="{21A38179-2911-466B-B4D0-D80E3A8453C9}"/>
                    </a:ext>
                  </a:extLst>
                </p14:cNvPr>
                <p14:cNvContentPartPr/>
                <p14:nvPr/>
              </p14:nvContentPartPr>
              <p14:xfrm>
                <a:off x="4716658" y="651079"/>
                <a:ext cx="172800" cy="39960"/>
              </p14:xfrm>
            </p:contentPart>
          </mc:Choice>
          <mc:Fallback xmlns="">
            <p:pic>
              <p:nvPicPr>
                <p:cNvPr id="69" name="Entrada de lápiz 68">
                  <a:extLst>
                    <a:ext uri="{FF2B5EF4-FFF2-40B4-BE49-F238E27FC236}">
                      <a16:creationId xmlns:a16="http://schemas.microsoft.com/office/drawing/2014/main" id="{21A38179-2911-466B-B4D0-D80E3A8453C9}"/>
                    </a:ext>
                  </a:extLst>
                </p:cNvPr>
                <p:cNvPicPr/>
                <p:nvPr/>
              </p:nvPicPr>
              <p:blipFill>
                <a:blip r:embed="rId105"/>
                <a:stretch>
                  <a:fillRect/>
                </a:stretch>
              </p:blipFill>
              <p:spPr>
                <a:xfrm>
                  <a:off x="4708018" y="642439"/>
                  <a:ext cx="1904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Entrada de lápiz 69">
                  <a:extLst>
                    <a:ext uri="{FF2B5EF4-FFF2-40B4-BE49-F238E27FC236}">
                      <a16:creationId xmlns:a16="http://schemas.microsoft.com/office/drawing/2014/main" id="{F84BED56-1AA7-472A-BF9F-F284928C5DBB}"/>
                    </a:ext>
                  </a:extLst>
                </p14:cNvPr>
                <p14:cNvContentPartPr/>
                <p14:nvPr/>
              </p14:nvContentPartPr>
              <p14:xfrm>
                <a:off x="4905298" y="667279"/>
                <a:ext cx="169560" cy="124560"/>
              </p14:xfrm>
            </p:contentPart>
          </mc:Choice>
          <mc:Fallback xmlns="">
            <p:pic>
              <p:nvPicPr>
                <p:cNvPr id="70" name="Entrada de lápiz 69">
                  <a:extLst>
                    <a:ext uri="{FF2B5EF4-FFF2-40B4-BE49-F238E27FC236}">
                      <a16:creationId xmlns:a16="http://schemas.microsoft.com/office/drawing/2014/main" id="{F84BED56-1AA7-472A-BF9F-F284928C5DBB}"/>
                    </a:ext>
                  </a:extLst>
                </p:cNvPr>
                <p:cNvPicPr/>
                <p:nvPr/>
              </p:nvPicPr>
              <p:blipFill>
                <a:blip r:embed="rId107"/>
                <a:stretch>
                  <a:fillRect/>
                </a:stretch>
              </p:blipFill>
              <p:spPr>
                <a:xfrm>
                  <a:off x="4896658" y="658279"/>
                  <a:ext cx="1872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Entrada de lápiz 70">
                  <a:extLst>
                    <a:ext uri="{FF2B5EF4-FFF2-40B4-BE49-F238E27FC236}">
                      <a16:creationId xmlns:a16="http://schemas.microsoft.com/office/drawing/2014/main" id="{A7433F23-AE92-454A-88CC-A98C56E2E0CF}"/>
                    </a:ext>
                  </a:extLst>
                </p14:cNvPr>
                <p14:cNvContentPartPr/>
                <p14:nvPr/>
              </p14:nvContentPartPr>
              <p14:xfrm>
                <a:off x="5113018" y="555679"/>
                <a:ext cx="87120" cy="204120"/>
              </p14:xfrm>
            </p:contentPart>
          </mc:Choice>
          <mc:Fallback xmlns="">
            <p:pic>
              <p:nvPicPr>
                <p:cNvPr id="71" name="Entrada de lápiz 70">
                  <a:extLst>
                    <a:ext uri="{FF2B5EF4-FFF2-40B4-BE49-F238E27FC236}">
                      <a16:creationId xmlns:a16="http://schemas.microsoft.com/office/drawing/2014/main" id="{A7433F23-AE92-454A-88CC-A98C56E2E0CF}"/>
                    </a:ext>
                  </a:extLst>
                </p:cNvPr>
                <p:cNvPicPr/>
                <p:nvPr/>
              </p:nvPicPr>
              <p:blipFill>
                <a:blip r:embed="rId109"/>
                <a:stretch>
                  <a:fillRect/>
                </a:stretch>
              </p:blipFill>
              <p:spPr>
                <a:xfrm>
                  <a:off x="5104378" y="546679"/>
                  <a:ext cx="104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Entrada de lápiz 71">
                  <a:extLst>
                    <a:ext uri="{FF2B5EF4-FFF2-40B4-BE49-F238E27FC236}">
                      <a16:creationId xmlns:a16="http://schemas.microsoft.com/office/drawing/2014/main" id="{A2247834-102D-4A6E-B83E-942E539837BE}"/>
                    </a:ext>
                  </a:extLst>
                </p14:cNvPr>
                <p14:cNvContentPartPr/>
                <p14:nvPr/>
              </p14:nvContentPartPr>
              <p14:xfrm>
                <a:off x="5213458" y="597079"/>
                <a:ext cx="275400" cy="197280"/>
              </p14:xfrm>
            </p:contentPart>
          </mc:Choice>
          <mc:Fallback xmlns="">
            <p:pic>
              <p:nvPicPr>
                <p:cNvPr id="72" name="Entrada de lápiz 71">
                  <a:extLst>
                    <a:ext uri="{FF2B5EF4-FFF2-40B4-BE49-F238E27FC236}">
                      <a16:creationId xmlns:a16="http://schemas.microsoft.com/office/drawing/2014/main" id="{A2247834-102D-4A6E-B83E-942E539837BE}"/>
                    </a:ext>
                  </a:extLst>
                </p:cNvPr>
                <p:cNvPicPr/>
                <p:nvPr/>
              </p:nvPicPr>
              <p:blipFill>
                <a:blip r:embed="rId111"/>
                <a:stretch>
                  <a:fillRect/>
                </a:stretch>
              </p:blipFill>
              <p:spPr>
                <a:xfrm>
                  <a:off x="5204818" y="588439"/>
                  <a:ext cx="293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Entrada de lápiz 72">
                  <a:extLst>
                    <a:ext uri="{FF2B5EF4-FFF2-40B4-BE49-F238E27FC236}">
                      <a16:creationId xmlns:a16="http://schemas.microsoft.com/office/drawing/2014/main" id="{6486C110-833B-434E-AAC3-5A131AD6795A}"/>
                    </a:ext>
                  </a:extLst>
                </p14:cNvPr>
                <p14:cNvContentPartPr/>
                <p14:nvPr/>
              </p14:nvContentPartPr>
              <p14:xfrm>
                <a:off x="4006738" y="919999"/>
                <a:ext cx="1586880" cy="62280"/>
              </p14:xfrm>
            </p:contentPart>
          </mc:Choice>
          <mc:Fallback xmlns="">
            <p:pic>
              <p:nvPicPr>
                <p:cNvPr id="73" name="Entrada de lápiz 72">
                  <a:extLst>
                    <a:ext uri="{FF2B5EF4-FFF2-40B4-BE49-F238E27FC236}">
                      <a16:creationId xmlns:a16="http://schemas.microsoft.com/office/drawing/2014/main" id="{6486C110-833B-434E-AAC3-5A131AD6795A}"/>
                    </a:ext>
                  </a:extLst>
                </p:cNvPr>
                <p:cNvPicPr/>
                <p:nvPr/>
              </p:nvPicPr>
              <p:blipFill>
                <a:blip r:embed="rId113"/>
                <a:stretch>
                  <a:fillRect/>
                </a:stretch>
              </p:blipFill>
              <p:spPr>
                <a:xfrm>
                  <a:off x="3998098" y="911359"/>
                  <a:ext cx="1604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Entrada de lápiz 73">
                  <a:extLst>
                    <a:ext uri="{FF2B5EF4-FFF2-40B4-BE49-F238E27FC236}">
                      <a16:creationId xmlns:a16="http://schemas.microsoft.com/office/drawing/2014/main" id="{DBFCA4DC-7E7B-44C9-958D-3AA56ACD8BE3}"/>
                    </a:ext>
                  </a:extLst>
                </p14:cNvPr>
                <p14:cNvContentPartPr/>
                <p14:nvPr/>
              </p14:nvContentPartPr>
              <p14:xfrm>
                <a:off x="4120498" y="1007839"/>
                <a:ext cx="1260360" cy="45000"/>
              </p14:xfrm>
            </p:contentPart>
          </mc:Choice>
          <mc:Fallback xmlns="">
            <p:pic>
              <p:nvPicPr>
                <p:cNvPr id="74" name="Entrada de lápiz 73">
                  <a:extLst>
                    <a:ext uri="{FF2B5EF4-FFF2-40B4-BE49-F238E27FC236}">
                      <a16:creationId xmlns:a16="http://schemas.microsoft.com/office/drawing/2014/main" id="{DBFCA4DC-7E7B-44C9-958D-3AA56ACD8BE3}"/>
                    </a:ext>
                  </a:extLst>
                </p:cNvPr>
                <p:cNvPicPr/>
                <p:nvPr/>
              </p:nvPicPr>
              <p:blipFill>
                <a:blip r:embed="rId115"/>
                <a:stretch>
                  <a:fillRect/>
                </a:stretch>
              </p:blipFill>
              <p:spPr>
                <a:xfrm>
                  <a:off x="4111858" y="999199"/>
                  <a:ext cx="1278000" cy="62640"/>
                </a:xfrm>
                <a:prstGeom prst="rect">
                  <a:avLst/>
                </a:prstGeom>
              </p:spPr>
            </p:pic>
          </mc:Fallback>
        </mc:AlternateContent>
      </p:grpSp>
      <p:grpSp>
        <p:nvGrpSpPr>
          <p:cNvPr id="76" name="Grupo 75">
            <a:extLst>
              <a:ext uri="{FF2B5EF4-FFF2-40B4-BE49-F238E27FC236}">
                <a16:creationId xmlns:a16="http://schemas.microsoft.com/office/drawing/2014/main" id="{72D9AA32-7FCC-48F0-AB5D-9A9EC7D9391C}"/>
              </a:ext>
            </a:extLst>
          </p:cNvPr>
          <p:cNvGrpSpPr/>
          <p:nvPr/>
        </p:nvGrpSpPr>
        <p:grpSpPr>
          <a:xfrm>
            <a:off x="5792338" y="227719"/>
            <a:ext cx="828720" cy="378360"/>
            <a:chOff x="5792338" y="227719"/>
            <a:chExt cx="828720" cy="378360"/>
          </a:xfrm>
        </p:grpSpPr>
        <mc:AlternateContent xmlns:mc="http://schemas.openxmlformats.org/markup-compatibility/2006" xmlns:p14="http://schemas.microsoft.com/office/powerpoint/2010/main">
          <mc:Choice Requires="p14">
            <p:contentPart p14:bwMode="auto" r:id="rId116">
              <p14:nvContentPartPr>
                <p14:cNvPr id="7" name="Entrada de lápiz 6">
                  <a:extLst>
                    <a:ext uri="{FF2B5EF4-FFF2-40B4-BE49-F238E27FC236}">
                      <a16:creationId xmlns:a16="http://schemas.microsoft.com/office/drawing/2014/main" id="{08688BAA-65C7-4EC4-B7B7-41CF767D144E}"/>
                    </a:ext>
                  </a:extLst>
                </p14:cNvPr>
                <p14:cNvContentPartPr/>
                <p14:nvPr/>
              </p14:nvContentPartPr>
              <p14:xfrm>
                <a:off x="5913298" y="227719"/>
                <a:ext cx="163080" cy="253080"/>
              </p14:xfrm>
            </p:contentPart>
          </mc:Choice>
          <mc:Fallback xmlns="">
            <p:pic>
              <p:nvPicPr>
                <p:cNvPr id="7" name="Entrada de lápiz 6">
                  <a:extLst>
                    <a:ext uri="{FF2B5EF4-FFF2-40B4-BE49-F238E27FC236}">
                      <a16:creationId xmlns:a16="http://schemas.microsoft.com/office/drawing/2014/main" id="{08688BAA-65C7-4EC4-B7B7-41CF767D144E}"/>
                    </a:ext>
                  </a:extLst>
                </p:cNvPr>
                <p:cNvPicPr/>
                <p:nvPr/>
              </p:nvPicPr>
              <p:blipFill>
                <a:blip r:embed="rId117"/>
                <a:stretch>
                  <a:fillRect/>
                </a:stretch>
              </p:blipFill>
              <p:spPr>
                <a:xfrm>
                  <a:off x="5904298" y="218719"/>
                  <a:ext cx="1807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 name="Entrada de lápiz 8">
                  <a:extLst>
                    <a:ext uri="{FF2B5EF4-FFF2-40B4-BE49-F238E27FC236}">
                      <a16:creationId xmlns:a16="http://schemas.microsoft.com/office/drawing/2014/main" id="{625DFEFF-8475-4125-B757-D19A0D2EE9D8}"/>
                    </a:ext>
                  </a:extLst>
                </p14:cNvPr>
                <p14:cNvContentPartPr/>
                <p14:nvPr/>
              </p14:nvContentPartPr>
              <p14:xfrm>
                <a:off x="6149458" y="399079"/>
                <a:ext cx="22680" cy="108360"/>
              </p14:xfrm>
            </p:contentPart>
          </mc:Choice>
          <mc:Fallback xmlns="">
            <p:pic>
              <p:nvPicPr>
                <p:cNvPr id="9" name="Entrada de lápiz 8">
                  <a:extLst>
                    <a:ext uri="{FF2B5EF4-FFF2-40B4-BE49-F238E27FC236}">
                      <a16:creationId xmlns:a16="http://schemas.microsoft.com/office/drawing/2014/main" id="{625DFEFF-8475-4125-B757-D19A0D2EE9D8}"/>
                    </a:ext>
                  </a:extLst>
                </p:cNvPr>
                <p:cNvPicPr/>
                <p:nvPr/>
              </p:nvPicPr>
              <p:blipFill>
                <a:blip r:embed="rId119"/>
                <a:stretch>
                  <a:fillRect/>
                </a:stretch>
              </p:blipFill>
              <p:spPr>
                <a:xfrm>
                  <a:off x="6140458" y="390079"/>
                  <a:ext cx="40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 name="Entrada de lápiz 12">
                  <a:extLst>
                    <a:ext uri="{FF2B5EF4-FFF2-40B4-BE49-F238E27FC236}">
                      <a16:creationId xmlns:a16="http://schemas.microsoft.com/office/drawing/2014/main" id="{85D14DBE-E6D9-4821-B842-EF97B5A54895}"/>
                    </a:ext>
                  </a:extLst>
                </p14:cNvPr>
                <p14:cNvContentPartPr/>
                <p14:nvPr/>
              </p14:nvContentPartPr>
              <p14:xfrm>
                <a:off x="6048298" y="397279"/>
                <a:ext cx="199800" cy="34920"/>
              </p14:xfrm>
            </p:contentPart>
          </mc:Choice>
          <mc:Fallback xmlns="">
            <p:pic>
              <p:nvPicPr>
                <p:cNvPr id="13" name="Entrada de lápiz 12">
                  <a:extLst>
                    <a:ext uri="{FF2B5EF4-FFF2-40B4-BE49-F238E27FC236}">
                      <a16:creationId xmlns:a16="http://schemas.microsoft.com/office/drawing/2014/main" id="{85D14DBE-E6D9-4821-B842-EF97B5A54895}"/>
                    </a:ext>
                  </a:extLst>
                </p:cNvPr>
                <p:cNvPicPr/>
                <p:nvPr/>
              </p:nvPicPr>
              <p:blipFill>
                <a:blip r:embed="rId121"/>
                <a:stretch>
                  <a:fillRect/>
                </a:stretch>
              </p:blipFill>
              <p:spPr>
                <a:xfrm>
                  <a:off x="6039298" y="388639"/>
                  <a:ext cx="217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 name="Entrada de lápiz 14">
                  <a:extLst>
                    <a:ext uri="{FF2B5EF4-FFF2-40B4-BE49-F238E27FC236}">
                      <a16:creationId xmlns:a16="http://schemas.microsoft.com/office/drawing/2014/main" id="{67899BD4-8BC6-45B6-87B4-70703DADC73E}"/>
                    </a:ext>
                  </a:extLst>
                </p14:cNvPr>
                <p14:cNvContentPartPr/>
                <p14:nvPr/>
              </p14:nvContentPartPr>
              <p14:xfrm>
                <a:off x="6294178" y="345439"/>
                <a:ext cx="28800" cy="147960"/>
              </p14:xfrm>
            </p:contentPart>
          </mc:Choice>
          <mc:Fallback xmlns="">
            <p:pic>
              <p:nvPicPr>
                <p:cNvPr id="15" name="Entrada de lápiz 14">
                  <a:extLst>
                    <a:ext uri="{FF2B5EF4-FFF2-40B4-BE49-F238E27FC236}">
                      <a16:creationId xmlns:a16="http://schemas.microsoft.com/office/drawing/2014/main" id="{67899BD4-8BC6-45B6-87B4-70703DADC73E}"/>
                    </a:ext>
                  </a:extLst>
                </p:cNvPr>
                <p:cNvPicPr/>
                <p:nvPr/>
              </p:nvPicPr>
              <p:blipFill>
                <a:blip r:embed="rId123"/>
                <a:stretch>
                  <a:fillRect/>
                </a:stretch>
              </p:blipFill>
              <p:spPr>
                <a:xfrm>
                  <a:off x="6285538" y="336799"/>
                  <a:ext cx="46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 name="Entrada de lápiz 16">
                  <a:extLst>
                    <a:ext uri="{FF2B5EF4-FFF2-40B4-BE49-F238E27FC236}">
                      <a16:creationId xmlns:a16="http://schemas.microsoft.com/office/drawing/2014/main" id="{AACD4C38-E967-47CA-8748-8C2A5BA86033}"/>
                    </a:ext>
                  </a:extLst>
                </p14:cNvPr>
                <p14:cNvContentPartPr/>
                <p14:nvPr/>
              </p14:nvContentPartPr>
              <p14:xfrm>
                <a:off x="6263578" y="378559"/>
                <a:ext cx="126000" cy="150840"/>
              </p14:xfrm>
            </p:contentPart>
          </mc:Choice>
          <mc:Fallback xmlns="">
            <p:pic>
              <p:nvPicPr>
                <p:cNvPr id="17" name="Entrada de lápiz 16">
                  <a:extLst>
                    <a:ext uri="{FF2B5EF4-FFF2-40B4-BE49-F238E27FC236}">
                      <a16:creationId xmlns:a16="http://schemas.microsoft.com/office/drawing/2014/main" id="{AACD4C38-E967-47CA-8748-8C2A5BA86033}"/>
                    </a:ext>
                  </a:extLst>
                </p:cNvPr>
                <p:cNvPicPr/>
                <p:nvPr/>
              </p:nvPicPr>
              <p:blipFill>
                <a:blip r:embed="rId125"/>
                <a:stretch>
                  <a:fillRect/>
                </a:stretch>
              </p:blipFill>
              <p:spPr>
                <a:xfrm>
                  <a:off x="6254578" y="369919"/>
                  <a:ext cx="143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 name="Entrada de lápiz 21">
                  <a:extLst>
                    <a:ext uri="{FF2B5EF4-FFF2-40B4-BE49-F238E27FC236}">
                      <a16:creationId xmlns:a16="http://schemas.microsoft.com/office/drawing/2014/main" id="{FE2A93E1-7DAD-41C3-BFF5-5323C16EC84D}"/>
                    </a:ext>
                  </a:extLst>
                </p14:cNvPr>
                <p14:cNvContentPartPr/>
                <p14:nvPr/>
              </p14:nvContentPartPr>
              <p14:xfrm>
                <a:off x="5792338" y="597439"/>
                <a:ext cx="759600" cy="8640"/>
              </p14:xfrm>
            </p:contentPart>
          </mc:Choice>
          <mc:Fallback xmlns="">
            <p:pic>
              <p:nvPicPr>
                <p:cNvPr id="22" name="Entrada de lápiz 21">
                  <a:extLst>
                    <a:ext uri="{FF2B5EF4-FFF2-40B4-BE49-F238E27FC236}">
                      <a16:creationId xmlns:a16="http://schemas.microsoft.com/office/drawing/2014/main" id="{FE2A93E1-7DAD-41C3-BFF5-5323C16EC84D}"/>
                    </a:ext>
                  </a:extLst>
                </p:cNvPr>
                <p:cNvPicPr/>
                <p:nvPr/>
              </p:nvPicPr>
              <p:blipFill>
                <a:blip r:embed="rId127"/>
                <a:stretch>
                  <a:fillRect/>
                </a:stretch>
              </p:blipFill>
              <p:spPr>
                <a:xfrm>
                  <a:off x="5783338" y="588799"/>
                  <a:ext cx="777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7" name="Entrada de lápiz 26">
                  <a:extLst>
                    <a:ext uri="{FF2B5EF4-FFF2-40B4-BE49-F238E27FC236}">
                      <a16:creationId xmlns:a16="http://schemas.microsoft.com/office/drawing/2014/main" id="{4D895497-45AF-4ADC-858E-03FE30911BCD}"/>
                    </a:ext>
                  </a:extLst>
                </p14:cNvPr>
                <p14:cNvContentPartPr/>
                <p14:nvPr/>
              </p14:nvContentPartPr>
              <p14:xfrm>
                <a:off x="6578218" y="307999"/>
                <a:ext cx="29520" cy="27360"/>
              </p14:xfrm>
            </p:contentPart>
          </mc:Choice>
          <mc:Fallback xmlns="">
            <p:pic>
              <p:nvPicPr>
                <p:cNvPr id="27" name="Entrada de lápiz 26">
                  <a:extLst>
                    <a:ext uri="{FF2B5EF4-FFF2-40B4-BE49-F238E27FC236}">
                      <a16:creationId xmlns:a16="http://schemas.microsoft.com/office/drawing/2014/main" id="{4D895497-45AF-4ADC-858E-03FE30911BCD}"/>
                    </a:ext>
                  </a:extLst>
                </p:cNvPr>
                <p:cNvPicPr/>
                <p:nvPr/>
              </p:nvPicPr>
              <p:blipFill>
                <a:blip r:embed="rId129"/>
                <a:stretch>
                  <a:fillRect/>
                </a:stretch>
              </p:blipFill>
              <p:spPr>
                <a:xfrm>
                  <a:off x="6569218" y="299359"/>
                  <a:ext cx="47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1" name="Entrada de lápiz 30">
                  <a:extLst>
                    <a:ext uri="{FF2B5EF4-FFF2-40B4-BE49-F238E27FC236}">
                      <a16:creationId xmlns:a16="http://schemas.microsoft.com/office/drawing/2014/main" id="{754FDCBD-008A-42F8-8971-A601040E12C8}"/>
                    </a:ext>
                  </a:extLst>
                </p14:cNvPr>
                <p14:cNvContentPartPr/>
                <p14:nvPr/>
              </p14:nvContentPartPr>
              <p14:xfrm>
                <a:off x="6582898" y="476839"/>
                <a:ext cx="38160" cy="34200"/>
              </p14:xfrm>
            </p:contentPart>
          </mc:Choice>
          <mc:Fallback xmlns="">
            <p:pic>
              <p:nvPicPr>
                <p:cNvPr id="31" name="Entrada de lápiz 30">
                  <a:extLst>
                    <a:ext uri="{FF2B5EF4-FFF2-40B4-BE49-F238E27FC236}">
                      <a16:creationId xmlns:a16="http://schemas.microsoft.com/office/drawing/2014/main" id="{754FDCBD-008A-42F8-8971-A601040E12C8}"/>
                    </a:ext>
                  </a:extLst>
                </p:cNvPr>
                <p:cNvPicPr/>
                <p:nvPr/>
              </p:nvPicPr>
              <p:blipFill>
                <a:blip r:embed="rId131"/>
                <a:stretch>
                  <a:fillRect/>
                </a:stretch>
              </p:blipFill>
              <p:spPr>
                <a:xfrm>
                  <a:off x="6574258" y="468199"/>
                  <a:ext cx="55800" cy="51840"/>
                </a:xfrm>
                <a:prstGeom prst="rect">
                  <a:avLst/>
                </a:prstGeom>
              </p:spPr>
            </p:pic>
          </mc:Fallback>
        </mc:AlternateContent>
      </p:grpSp>
      <p:grpSp>
        <p:nvGrpSpPr>
          <p:cNvPr id="84" name="Grupo 83">
            <a:extLst>
              <a:ext uri="{FF2B5EF4-FFF2-40B4-BE49-F238E27FC236}">
                <a16:creationId xmlns:a16="http://schemas.microsoft.com/office/drawing/2014/main" id="{FC417D6A-0E12-428A-8D92-406C076C3C1D}"/>
              </a:ext>
            </a:extLst>
          </p:cNvPr>
          <p:cNvGrpSpPr/>
          <p:nvPr/>
        </p:nvGrpSpPr>
        <p:grpSpPr>
          <a:xfrm>
            <a:off x="5858218" y="1111519"/>
            <a:ext cx="853200" cy="561960"/>
            <a:chOff x="5858218" y="1111519"/>
            <a:chExt cx="853200" cy="561960"/>
          </a:xfrm>
        </p:grpSpPr>
        <mc:AlternateContent xmlns:mc="http://schemas.openxmlformats.org/markup-compatibility/2006" xmlns:p14="http://schemas.microsoft.com/office/powerpoint/2010/main">
          <mc:Choice Requires="p14">
            <p:contentPart p14:bwMode="auto" r:id="rId132">
              <p14:nvContentPartPr>
                <p14:cNvPr id="77" name="Entrada de lápiz 76">
                  <a:extLst>
                    <a:ext uri="{FF2B5EF4-FFF2-40B4-BE49-F238E27FC236}">
                      <a16:creationId xmlns:a16="http://schemas.microsoft.com/office/drawing/2014/main" id="{DE60E2FB-C7BB-449A-8ACA-F970ABC3ABB3}"/>
                    </a:ext>
                  </a:extLst>
                </p14:cNvPr>
                <p14:cNvContentPartPr/>
                <p14:nvPr/>
              </p14:nvContentPartPr>
              <p14:xfrm>
                <a:off x="5858218" y="1189999"/>
                <a:ext cx="15840" cy="483480"/>
              </p14:xfrm>
            </p:contentPart>
          </mc:Choice>
          <mc:Fallback xmlns="">
            <p:pic>
              <p:nvPicPr>
                <p:cNvPr id="77" name="Entrada de lápiz 76">
                  <a:extLst>
                    <a:ext uri="{FF2B5EF4-FFF2-40B4-BE49-F238E27FC236}">
                      <a16:creationId xmlns:a16="http://schemas.microsoft.com/office/drawing/2014/main" id="{DE60E2FB-C7BB-449A-8ACA-F970ABC3ABB3}"/>
                    </a:ext>
                  </a:extLst>
                </p:cNvPr>
                <p:cNvPicPr/>
                <p:nvPr/>
              </p:nvPicPr>
              <p:blipFill>
                <a:blip r:embed="rId133"/>
                <a:stretch>
                  <a:fillRect/>
                </a:stretch>
              </p:blipFill>
              <p:spPr>
                <a:xfrm>
                  <a:off x="5849578" y="1181359"/>
                  <a:ext cx="334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Entrada de lápiz 77">
                  <a:extLst>
                    <a:ext uri="{FF2B5EF4-FFF2-40B4-BE49-F238E27FC236}">
                      <a16:creationId xmlns:a16="http://schemas.microsoft.com/office/drawing/2014/main" id="{2A8F943C-8806-4172-A717-24F5D5A4D93C}"/>
                    </a:ext>
                  </a:extLst>
                </p14:cNvPr>
                <p14:cNvContentPartPr/>
                <p14:nvPr/>
              </p14:nvContentPartPr>
              <p14:xfrm>
                <a:off x="5858938" y="1111519"/>
                <a:ext cx="852480" cy="159120"/>
              </p14:xfrm>
            </p:contentPart>
          </mc:Choice>
          <mc:Fallback xmlns="">
            <p:pic>
              <p:nvPicPr>
                <p:cNvPr id="78" name="Entrada de lápiz 77">
                  <a:extLst>
                    <a:ext uri="{FF2B5EF4-FFF2-40B4-BE49-F238E27FC236}">
                      <a16:creationId xmlns:a16="http://schemas.microsoft.com/office/drawing/2014/main" id="{2A8F943C-8806-4172-A717-24F5D5A4D93C}"/>
                    </a:ext>
                  </a:extLst>
                </p:cNvPr>
                <p:cNvPicPr/>
                <p:nvPr/>
              </p:nvPicPr>
              <p:blipFill>
                <a:blip r:embed="rId135"/>
                <a:stretch>
                  <a:fillRect/>
                </a:stretch>
              </p:blipFill>
              <p:spPr>
                <a:xfrm>
                  <a:off x="5849938" y="1102879"/>
                  <a:ext cx="870120" cy="176760"/>
                </a:xfrm>
                <a:prstGeom prst="rect">
                  <a:avLst/>
                </a:prstGeom>
              </p:spPr>
            </p:pic>
          </mc:Fallback>
        </mc:AlternateContent>
      </p:grpSp>
      <p:grpSp>
        <p:nvGrpSpPr>
          <p:cNvPr id="83" name="Grupo 82">
            <a:extLst>
              <a:ext uri="{FF2B5EF4-FFF2-40B4-BE49-F238E27FC236}">
                <a16:creationId xmlns:a16="http://schemas.microsoft.com/office/drawing/2014/main" id="{A5F469C2-8C14-431F-BDC5-6ED82A258FE0}"/>
              </a:ext>
            </a:extLst>
          </p:cNvPr>
          <p:cNvGrpSpPr/>
          <p:nvPr/>
        </p:nvGrpSpPr>
        <p:grpSpPr>
          <a:xfrm>
            <a:off x="6112018" y="862759"/>
            <a:ext cx="588600" cy="137520"/>
            <a:chOff x="6112018" y="862759"/>
            <a:chExt cx="588600" cy="137520"/>
          </a:xfrm>
        </p:grpSpPr>
        <mc:AlternateContent xmlns:mc="http://schemas.openxmlformats.org/markup-compatibility/2006" xmlns:p14="http://schemas.microsoft.com/office/powerpoint/2010/main">
          <mc:Choice Requires="p14">
            <p:contentPart p14:bwMode="auto" r:id="rId136">
              <p14:nvContentPartPr>
                <p14:cNvPr id="79" name="Entrada de lápiz 78">
                  <a:extLst>
                    <a:ext uri="{FF2B5EF4-FFF2-40B4-BE49-F238E27FC236}">
                      <a16:creationId xmlns:a16="http://schemas.microsoft.com/office/drawing/2014/main" id="{EA215C98-9261-472C-BF73-4CDB1327D6C4}"/>
                    </a:ext>
                  </a:extLst>
                </p14:cNvPr>
                <p14:cNvContentPartPr/>
                <p14:nvPr/>
              </p14:nvContentPartPr>
              <p14:xfrm>
                <a:off x="6112018" y="862759"/>
                <a:ext cx="162000" cy="137520"/>
              </p14:xfrm>
            </p:contentPart>
          </mc:Choice>
          <mc:Fallback xmlns="">
            <p:pic>
              <p:nvPicPr>
                <p:cNvPr id="79" name="Entrada de lápiz 78">
                  <a:extLst>
                    <a:ext uri="{FF2B5EF4-FFF2-40B4-BE49-F238E27FC236}">
                      <a16:creationId xmlns:a16="http://schemas.microsoft.com/office/drawing/2014/main" id="{EA215C98-9261-472C-BF73-4CDB1327D6C4}"/>
                    </a:ext>
                  </a:extLst>
                </p:cNvPr>
                <p:cNvPicPr/>
                <p:nvPr/>
              </p:nvPicPr>
              <p:blipFill>
                <a:blip r:embed="rId137"/>
                <a:stretch>
                  <a:fillRect/>
                </a:stretch>
              </p:blipFill>
              <p:spPr>
                <a:xfrm>
                  <a:off x="6103018" y="854119"/>
                  <a:ext cx="179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Entrada de lápiz 79">
                  <a:extLst>
                    <a:ext uri="{FF2B5EF4-FFF2-40B4-BE49-F238E27FC236}">
                      <a16:creationId xmlns:a16="http://schemas.microsoft.com/office/drawing/2014/main" id="{AE62B0E0-EC1B-428A-87F5-A99327DC0753}"/>
                    </a:ext>
                  </a:extLst>
                </p14:cNvPr>
                <p14:cNvContentPartPr/>
                <p14:nvPr/>
              </p14:nvContentPartPr>
              <p14:xfrm>
                <a:off x="6333058" y="885799"/>
                <a:ext cx="133920" cy="88920"/>
              </p14:xfrm>
            </p:contentPart>
          </mc:Choice>
          <mc:Fallback xmlns="">
            <p:pic>
              <p:nvPicPr>
                <p:cNvPr id="80" name="Entrada de lápiz 79">
                  <a:extLst>
                    <a:ext uri="{FF2B5EF4-FFF2-40B4-BE49-F238E27FC236}">
                      <a16:creationId xmlns:a16="http://schemas.microsoft.com/office/drawing/2014/main" id="{AE62B0E0-EC1B-428A-87F5-A99327DC0753}"/>
                    </a:ext>
                  </a:extLst>
                </p:cNvPr>
                <p:cNvPicPr/>
                <p:nvPr/>
              </p:nvPicPr>
              <p:blipFill>
                <a:blip r:embed="rId139"/>
                <a:stretch>
                  <a:fillRect/>
                </a:stretch>
              </p:blipFill>
              <p:spPr>
                <a:xfrm>
                  <a:off x="6324058" y="876799"/>
                  <a:ext cx="151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Entrada de lápiz 80">
                  <a:extLst>
                    <a:ext uri="{FF2B5EF4-FFF2-40B4-BE49-F238E27FC236}">
                      <a16:creationId xmlns:a16="http://schemas.microsoft.com/office/drawing/2014/main" id="{1B8539EF-6623-4796-8C3C-1D14E40A482D}"/>
                    </a:ext>
                  </a:extLst>
                </p14:cNvPr>
                <p14:cNvContentPartPr/>
                <p14:nvPr/>
              </p14:nvContentPartPr>
              <p14:xfrm>
                <a:off x="6414418" y="948439"/>
                <a:ext cx="91440" cy="24840"/>
              </p14:xfrm>
            </p:contentPart>
          </mc:Choice>
          <mc:Fallback xmlns="">
            <p:pic>
              <p:nvPicPr>
                <p:cNvPr id="81" name="Entrada de lápiz 80">
                  <a:extLst>
                    <a:ext uri="{FF2B5EF4-FFF2-40B4-BE49-F238E27FC236}">
                      <a16:creationId xmlns:a16="http://schemas.microsoft.com/office/drawing/2014/main" id="{1B8539EF-6623-4796-8C3C-1D14E40A482D}"/>
                    </a:ext>
                  </a:extLst>
                </p:cNvPr>
                <p:cNvPicPr/>
                <p:nvPr/>
              </p:nvPicPr>
              <p:blipFill>
                <a:blip r:embed="rId141"/>
                <a:stretch>
                  <a:fillRect/>
                </a:stretch>
              </p:blipFill>
              <p:spPr>
                <a:xfrm>
                  <a:off x="6405418" y="939799"/>
                  <a:ext cx="109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0DB588F8-76A4-4DE1-9ACD-427D0A9A4ADE}"/>
                    </a:ext>
                  </a:extLst>
                </p14:cNvPr>
                <p14:cNvContentPartPr/>
                <p14:nvPr/>
              </p14:nvContentPartPr>
              <p14:xfrm>
                <a:off x="6567418" y="872839"/>
                <a:ext cx="133200" cy="102600"/>
              </p14:xfrm>
            </p:contentPart>
          </mc:Choice>
          <mc:Fallback xmlns="">
            <p:pic>
              <p:nvPicPr>
                <p:cNvPr id="82" name="Entrada de lápiz 81">
                  <a:extLst>
                    <a:ext uri="{FF2B5EF4-FFF2-40B4-BE49-F238E27FC236}">
                      <a16:creationId xmlns:a16="http://schemas.microsoft.com/office/drawing/2014/main" id="{0DB588F8-76A4-4DE1-9ACD-427D0A9A4ADE}"/>
                    </a:ext>
                  </a:extLst>
                </p:cNvPr>
                <p:cNvPicPr/>
                <p:nvPr/>
              </p:nvPicPr>
              <p:blipFill>
                <a:blip r:embed="rId143"/>
                <a:stretch>
                  <a:fillRect/>
                </a:stretch>
              </p:blipFill>
              <p:spPr>
                <a:xfrm>
                  <a:off x="6558778" y="864199"/>
                  <a:ext cx="150840" cy="120240"/>
                </a:xfrm>
                <a:prstGeom prst="rect">
                  <a:avLst/>
                </a:prstGeom>
              </p:spPr>
            </p:pic>
          </mc:Fallback>
        </mc:AlternateContent>
      </p:grpSp>
      <p:grpSp>
        <p:nvGrpSpPr>
          <p:cNvPr id="93" name="Grupo 92">
            <a:extLst>
              <a:ext uri="{FF2B5EF4-FFF2-40B4-BE49-F238E27FC236}">
                <a16:creationId xmlns:a16="http://schemas.microsoft.com/office/drawing/2014/main" id="{16909AD2-590E-4283-BF90-F8833A0B3A6A}"/>
              </a:ext>
            </a:extLst>
          </p:cNvPr>
          <p:cNvGrpSpPr/>
          <p:nvPr/>
        </p:nvGrpSpPr>
        <p:grpSpPr>
          <a:xfrm>
            <a:off x="5719258" y="1664839"/>
            <a:ext cx="324720" cy="115560"/>
            <a:chOff x="5719258" y="1664839"/>
            <a:chExt cx="324720" cy="115560"/>
          </a:xfrm>
        </p:grpSpPr>
        <mc:AlternateContent xmlns:mc="http://schemas.openxmlformats.org/markup-compatibility/2006" xmlns:p14="http://schemas.microsoft.com/office/powerpoint/2010/main">
          <mc:Choice Requires="p14">
            <p:contentPart p14:bwMode="auto" r:id="rId144">
              <p14:nvContentPartPr>
                <p14:cNvPr id="89" name="Entrada de lápiz 88">
                  <a:extLst>
                    <a:ext uri="{FF2B5EF4-FFF2-40B4-BE49-F238E27FC236}">
                      <a16:creationId xmlns:a16="http://schemas.microsoft.com/office/drawing/2014/main" id="{8416522E-D6CC-42D7-8270-A3BC389DF1D5}"/>
                    </a:ext>
                  </a:extLst>
                </p14:cNvPr>
                <p14:cNvContentPartPr/>
                <p14:nvPr/>
              </p14:nvContentPartPr>
              <p14:xfrm>
                <a:off x="5719258" y="1664839"/>
                <a:ext cx="324720" cy="14400"/>
              </p14:xfrm>
            </p:contentPart>
          </mc:Choice>
          <mc:Fallback xmlns="">
            <p:pic>
              <p:nvPicPr>
                <p:cNvPr id="89" name="Entrada de lápiz 88">
                  <a:extLst>
                    <a:ext uri="{FF2B5EF4-FFF2-40B4-BE49-F238E27FC236}">
                      <a16:creationId xmlns:a16="http://schemas.microsoft.com/office/drawing/2014/main" id="{8416522E-D6CC-42D7-8270-A3BC389DF1D5}"/>
                    </a:ext>
                  </a:extLst>
                </p:cNvPr>
                <p:cNvPicPr/>
                <p:nvPr/>
              </p:nvPicPr>
              <p:blipFill>
                <a:blip r:embed="rId145"/>
                <a:stretch>
                  <a:fillRect/>
                </a:stretch>
              </p:blipFill>
              <p:spPr>
                <a:xfrm>
                  <a:off x="5710618" y="1655839"/>
                  <a:ext cx="342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Entrada de lápiz 89">
                  <a:extLst>
                    <a:ext uri="{FF2B5EF4-FFF2-40B4-BE49-F238E27FC236}">
                      <a16:creationId xmlns:a16="http://schemas.microsoft.com/office/drawing/2014/main" id="{1D4BD6F5-F308-4DE5-BD8B-18F11C830C79}"/>
                    </a:ext>
                  </a:extLst>
                </p14:cNvPr>
                <p14:cNvContentPartPr/>
                <p14:nvPr/>
              </p14:nvContentPartPr>
              <p14:xfrm>
                <a:off x="5724298" y="1679599"/>
                <a:ext cx="154080" cy="83160"/>
              </p14:xfrm>
            </p:contentPart>
          </mc:Choice>
          <mc:Fallback xmlns="">
            <p:pic>
              <p:nvPicPr>
                <p:cNvPr id="90" name="Entrada de lápiz 89">
                  <a:extLst>
                    <a:ext uri="{FF2B5EF4-FFF2-40B4-BE49-F238E27FC236}">
                      <a16:creationId xmlns:a16="http://schemas.microsoft.com/office/drawing/2014/main" id="{1D4BD6F5-F308-4DE5-BD8B-18F11C830C79}"/>
                    </a:ext>
                  </a:extLst>
                </p:cNvPr>
                <p:cNvPicPr/>
                <p:nvPr/>
              </p:nvPicPr>
              <p:blipFill>
                <a:blip r:embed="rId147"/>
                <a:stretch>
                  <a:fillRect/>
                </a:stretch>
              </p:blipFill>
              <p:spPr>
                <a:xfrm>
                  <a:off x="5715658" y="1670959"/>
                  <a:ext cx="171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Entrada de lápiz 90">
                  <a:extLst>
                    <a:ext uri="{FF2B5EF4-FFF2-40B4-BE49-F238E27FC236}">
                      <a16:creationId xmlns:a16="http://schemas.microsoft.com/office/drawing/2014/main" id="{2117E917-AB7D-495B-96EB-1D163B237274}"/>
                    </a:ext>
                  </a:extLst>
                </p14:cNvPr>
                <p14:cNvContentPartPr/>
                <p14:nvPr/>
              </p14:nvContentPartPr>
              <p14:xfrm>
                <a:off x="5764258" y="1697959"/>
                <a:ext cx="122760" cy="82440"/>
              </p14:xfrm>
            </p:contentPart>
          </mc:Choice>
          <mc:Fallback xmlns="">
            <p:pic>
              <p:nvPicPr>
                <p:cNvPr id="91" name="Entrada de lápiz 90">
                  <a:extLst>
                    <a:ext uri="{FF2B5EF4-FFF2-40B4-BE49-F238E27FC236}">
                      <a16:creationId xmlns:a16="http://schemas.microsoft.com/office/drawing/2014/main" id="{2117E917-AB7D-495B-96EB-1D163B237274}"/>
                    </a:ext>
                  </a:extLst>
                </p:cNvPr>
                <p:cNvPicPr/>
                <p:nvPr/>
              </p:nvPicPr>
              <p:blipFill>
                <a:blip r:embed="rId149"/>
                <a:stretch>
                  <a:fillRect/>
                </a:stretch>
              </p:blipFill>
              <p:spPr>
                <a:xfrm>
                  <a:off x="5755618" y="1688959"/>
                  <a:ext cx="140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Entrada de lápiz 91">
                  <a:extLst>
                    <a:ext uri="{FF2B5EF4-FFF2-40B4-BE49-F238E27FC236}">
                      <a16:creationId xmlns:a16="http://schemas.microsoft.com/office/drawing/2014/main" id="{14DD0728-E671-431B-9D84-7D0D978440DA}"/>
                    </a:ext>
                  </a:extLst>
                </p14:cNvPr>
                <p14:cNvContentPartPr/>
                <p14:nvPr/>
              </p14:nvContentPartPr>
              <p14:xfrm>
                <a:off x="5844178" y="1696159"/>
                <a:ext cx="168480" cy="82800"/>
              </p14:xfrm>
            </p:contentPart>
          </mc:Choice>
          <mc:Fallback xmlns="">
            <p:pic>
              <p:nvPicPr>
                <p:cNvPr id="92" name="Entrada de lápiz 91">
                  <a:extLst>
                    <a:ext uri="{FF2B5EF4-FFF2-40B4-BE49-F238E27FC236}">
                      <a16:creationId xmlns:a16="http://schemas.microsoft.com/office/drawing/2014/main" id="{14DD0728-E671-431B-9D84-7D0D978440DA}"/>
                    </a:ext>
                  </a:extLst>
                </p:cNvPr>
                <p:cNvPicPr/>
                <p:nvPr/>
              </p:nvPicPr>
              <p:blipFill>
                <a:blip r:embed="rId151"/>
                <a:stretch>
                  <a:fillRect/>
                </a:stretch>
              </p:blipFill>
              <p:spPr>
                <a:xfrm>
                  <a:off x="5835538" y="1687519"/>
                  <a:ext cx="186120" cy="100440"/>
                </a:xfrm>
                <a:prstGeom prst="rect">
                  <a:avLst/>
                </a:prstGeom>
              </p:spPr>
            </p:pic>
          </mc:Fallback>
        </mc:AlternateContent>
      </p:grpSp>
      <p:grpSp>
        <p:nvGrpSpPr>
          <p:cNvPr id="101" name="Grupo 100">
            <a:extLst>
              <a:ext uri="{FF2B5EF4-FFF2-40B4-BE49-F238E27FC236}">
                <a16:creationId xmlns:a16="http://schemas.microsoft.com/office/drawing/2014/main" id="{EE833491-3F62-4EF9-936F-08502F1B6B23}"/>
              </a:ext>
            </a:extLst>
          </p:cNvPr>
          <p:cNvGrpSpPr/>
          <p:nvPr/>
        </p:nvGrpSpPr>
        <p:grpSpPr>
          <a:xfrm>
            <a:off x="6518818" y="1174879"/>
            <a:ext cx="840240" cy="685080"/>
            <a:chOff x="6518818" y="1174879"/>
            <a:chExt cx="840240" cy="685080"/>
          </a:xfrm>
        </p:grpSpPr>
        <mc:AlternateContent xmlns:mc="http://schemas.openxmlformats.org/markup-compatibility/2006" xmlns:p14="http://schemas.microsoft.com/office/powerpoint/2010/main">
          <mc:Choice Requires="p14">
            <p:contentPart p14:bwMode="auto" r:id="rId152">
              <p14:nvContentPartPr>
                <p14:cNvPr id="85" name="Entrada de lápiz 84">
                  <a:extLst>
                    <a:ext uri="{FF2B5EF4-FFF2-40B4-BE49-F238E27FC236}">
                      <a16:creationId xmlns:a16="http://schemas.microsoft.com/office/drawing/2014/main" id="{A24DB902-4285-4934-8836-A52DF5B5D5F8}"/>
                    </a:ext>
                  </a:extLst>
                </p14:cNvPr>
                <p14:cNvContentPartPr/>
                <p14:nvPr/>
              </p14:nvContentPartPr>
              <p14:xfrm>
                <a:off x="6682978" y="1174879"/>
                <a:ext cx="90000" cy="57240"/>
              </p14:xfrm>
            </p:contentPart>
          </mc:Choice>
          <mc:Fallback xmlns="">
            <p:pic>
              <p:nvPicPr>
                <p:cNvPr id="85" name="Entrada de lápiz 84">
                  <a:extLst>
                    <a:ext uri="{FF2B5EF4-FFF2-40B4-BE49-F238E27FC236}">
                      <a16:creationId xmlns:a16="http://schemas.microsoft.com/office/drawing/2014/main" id="{A24DB902-4285-4934-8836-A52DF5B5D5F8}"/>
                    </a:ext>
                  </a:extLst>
                </p:cNvPr>
                <p:cNvPicPr/>
                <p:nvPr/>
              </p:nvPicPr>
              <p:blipFill>
                <a:blip r:embed="rId153"/>
                <a:stretch>
                  <a:fillRect/>
                </a:stretch>
              </p:blipFill>
              <p:spPr>
                <a:xfrm>
                  <a:off x="6673978" y="1165879"/>
                  <a:ext cx="1076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Entrada de lápiz 85">
                  <a:extLst>
                    <a:ext uri="{FF2B5EF4-FFF2-40B4-BE49-F238E27FC236}">
                      <a16:creationId xmlns:a16="http://schemas.microsoft.com/office/drawing/2014/main" id="{0BF11E38-461A-4440-AF3E-D99BC85EDA52}"/>
                    </a:ext>
                  </a:extLst>
                </p14:cNvPr>
                <p14:cNvContentPartPr/>
                <p14:nvPr/>
              </p14:nvContentPartPr>
              <p14:xfrm>
                <a:off x="6615658" y="1223839"/>
                <a:ext cx="230760" cy="520560"/>
              </p14:xfrm>
            </p:contentPart>
          </mc:Choice>
          <mc:Fallback xmlns="">
            <p:pic>
              <p:nvPicPr>
                <p:cNvPr id="86" name="Entrada de lápiz 85">
                  <a:extLst>
                    <a:ext uri="{FF2B5EF4-FFF2-40B4-BE49-F238E27FC236}">
                      <a16:creationId xmlns:a16="http://schemas.microsoft.com/office/drawing/2014/main" id="{0BF11E38-461A-4440-AF3E-D99BC85EDA52}"/>
                    </a:ext>
                  </a:extLst>
                </p:cNvPr>
                <p:cNvPicPr/>
                <p:nvPr/>
              </p:nvPicPr>
              <p:blipFill>
                <a:blip r:embed="rId155"/>
                <a:stretch>
                  <a:fillRect/>
                </a:stretch>
              </p:blipFill>
              <p:spPr>
                <a:xfrm>
                  <a:off x="6606658" y="1215199"/>
                  <a:ext cx="2484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Entrada de lápiz 86">
                  <a:extLst>
                    <a:ext uri="{FF2B5EF4-FFF2-40B4-BE49-F238E27FC236}">
                      <a16:creationId xmlns:a16="http://schemas.microsoft.com/office/drawing/2014/main" id="{D680D700-B749-4FF1-9C81-9FBD761AFD43}"/>
                    </a:ext>
                  </a:extLst>
                </p14:cNvPr>
                <p14:cNvContentPartPr/>
                <p14:nvPr/>
              </p14:nvContentPartPr>
              <p14:xfrm>
                <a:off x="6545818" y="1766359"/>
                <a:ext cx="406080" cy="21960"/>
              </p14:xfrm>
            </p:contentPart>
          </mc:Choice>
          <mc:Fallback xmlns="">
            <p:pic>
              <p:nvPicPr>
                <p:cNvPr id="87" name="Entrada de lápiz 86">
                  <a:extLst>
                    <a:ext uri="{FF2B5EF4-FFF2-40B4-BE49-F238E27FC236}">
                      <a16:creationId xmlns:a16="http://schemas.microsoft.com/office/drawing/2014/main" id="{D680D700-B749-4FF1-9C81-9FBD761AFD43}"/>
                    </a:ext>
                  </a:extLst>
                </p:cNvPr>
                <p:cNvPicPr/>
                <p:nvPr/>
              </p:nvPicPr>
              <p:blipFill>
                <a:blip r:embed="rId157"/>
                <a:stretch>
                  <a:fillRect/>
                </a:stretch>
              </p:blipFill>
              <p:spPr>
                <a:xfrm>
                  <a:off x="6537178" y="1757359"/>
                  <a:ext cx="4237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Entrada de lápiz 93">
                  <a:extLst>
                    <a:ext uri="{FF2B5EF4-FFF2-40B4-BE49-F238E27FC236}">
                      <a16:creationId xmlns:a16="http://schemas.microsoft.com/office/drawing/2014/main" id="{FC6491C6-3704-4D73-9E77-00F532030C5F}"/>
                    </a:ext>
                  </a:extLst>
                </p14:cNvPr>
                <p14:cNvContentPartPr/>
                <p14:nvPr/>
              </p14:nvContentPartPr>
              <p14:xfrm>
                <a:off x="6518818" y="1792639"/>
                <a:ext cx="156960" cy="67320"/>
              </p14:xfrm>
            </p:contentPart>
          </mc:Choice>
          <mc:Fallback xmlns="">
            <p:pic>
              <p:nvPicPr>
                <p:cNvPr id="94" name="Entrada de lápiz 93">
                  <a:extLst>
                    <a:ext uri="{FF2B5EF4-FFF2-40B4-BE49-F238E27FC236}">
                      <a16:creationId xmlns:a16="http://schemas.microsoft.com/office/drawing/2014/main" id="{FC6491C6-3704-4D73-9E77-00F532030C5F}"/>
                    </a:ext>
                  </a:extLst>
                </p:cNvPr>
                <p:cNvPicPr/>
                <p:nvPr/>
              </p:nvPicPr>
              <p:blipFill>
                <a:blip r:embed="rId159"/>
                <a:stretch>
                  <a:fillRect/>
                </a:stretch>
              </p:blipFill>
              <p:spPr>
                <a:xfrm>
                  <a:off x="6510178" y="1783999"/>
                  <a:ext cx="174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Entrada de lápiz 94">
                  <a:extLst>
                    <a:ext uri="{FF2B5EF4-FFF2-40B4-BE49-F238E27FC236}">
                      <a16:creationId xmlns:a16="http://schemas.microsoft.com/office/drawing/2014/main" id="{8C93BFAC-2DA0-4E94-AA33-7E6F00432CA9}"/>
                    </a:ext>
                  </a:extLst>
                </p14:cNvPr>
                <p14:cNvContentPartPr/>
                <p14:nvPr/>
              </p14:nvContentPartPr>
              <p14:xfrm>
                <a:off x="6634018" y="1768519"/>
                <a:ext cx="165600" cy="66240"/>
              </p14:xfrm>
            </p:contentPart>
          </mc:Choice>
          <mc:Fallback xmlns="">
            <p:pic>
              <p:nvPicPr>
                <p:cNvPr id="95" name="Entrada de lápiz 94">
                  <a:extLst>
                    <a:ext uri="{FF2B5EF4-FFF2-40B4-BE49-F238E27FC236}">
                      <a16:creationId xmlns:a16="http://schemas.microsoft.com/office/drawing/2014/main" id="{8C93BFAC-2DA0-4E94-AA33-7E6F00432CA9}"/>
                    </a:ext>
                  </a:extLst>
                </p:cNvPr>
                <p:cNvPicPr/>
                <p:nvPr/>
              </p:nvPicPr>
              <p:blipFill>
                <a:blip r:embed="rId161"/>
                <a:stretch>
                  <a:fillRect/>
                </a:stretch>
              </p:blipFill>
              <p:spPr>
                <a:xfrm>
                  <a:off x="6625018" y="1759519"/>
                  <a:ext cx="1832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Entrada de lápiz 95">
                  <a:extLst>
                    <a:ext uri="{FF2B5EF4-FFF2-40B4-BE49-F238E27FC236}">
                      <a16:creationId xmlns:a16="http://schemas.microsoft.com/office/drawing/2014/main" id="{E274F3A7-86A4-4C9E-817E-130066657F4C}"/>
                    </a:ext>
                  </a:extLst>
                </p14:cNvPr>
                <p14:cNvContentPartPr/>
                <p14:nvPr/>
              </p14:nvContentPartPr>
              <p14:xfrm>
                <a:off x="6682618" y="1778959"/>
                <a:ext cx="135720" cy="71280"/>
              </p14:xfrm>
            </p:contentPart>
          </mc:Choice>
          <mc:Fallback xmlns="">
            <p:pic>
              <p:nvPicPr>
                <p:cNvPr id="96" name="Entrada de lápiz 95">
                  <a:extLst>
                    <a:ext uri="{FF2B5EF4-FFF2-40B4-BE49-F238E27FC236}">
                      <a16:creationId xmlns:a16="http://schemas.microsoft.com/office/drawing/2014/main" id="{E274F3A7-86A4-4C9E-817E-130066657F4C}"/>
                    </a:ext>
                  </a:extLst>
                </p:cNvPr>
                <p:cNvPicPr/>
                <p:nvPr/>
              </p:nvPicPr>
              <p:blipFill>
                <a:blip r:embed="rId163"/>
                <a:stretch>
                  <a:fillRect/>
                </a:stretch>
              </p:blipFill>
              <p:spPr>
                <a:xfrm>
                  <a:off x="6673978" y="1769959"/>
                  <a:ext cx="1533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Entrada de lápiz 96">
                  <a:extLst>
                    <a:ext uri="{FF2B5EF4-FFF2-40B4-BE49-F238E27FC236}">
                      <a16:creationId xmlns:a16="http://schemas.microsoft.com/office/drawing/2014/main" id="{E611F276-594C-4136-BB5D-F5525CE14DE0}"/>
                    </a:ext>
                  </a:extLst>
                </p14:cNvPr>
                <p14:cNvContentPartPr/>
                <p14:nvPr/>
              </p14:nvContentPartPr>
              <p14:xfrm>
                <a:off x="6922018" y="1405999"/>
                <a:ext cx="132480" cy="136800"/>
              </p14:xfrm>
            </p:contentPart>
          </mc:Choice>
          <mc:Fallback xmlns="">
            <p:pic>
              <p:nvPicPr>
                <p:cNvPr id="97" name="Entrada de lápiz 96">
                  <a:extLst>
                    <a:ext uri="{FF2B5EF4-FFF2-40B4-BE49-F238E27FC236}">
                      <a16:creationId xmlns:a16="http://schemas.microsoft.com/office/drawing/2014/main" id="{E611F276-594C-4136-BB5D-F5525CE14DE0}"/>
                    </a:ext>
                  </a:extLst>
                </p:cNvPr>
                <p:cNvPicPr/>
                <p:nvPr/>
              </p:nvPicPr>
              <p:blipFill>
                <a:blip r:embed="rId165"/>
                <a:stretch>
                  <a:fillRect/>
                </a:stretch>
              </p:blipFill>
              <p:spPr>
                <a:xfrm>
                  <a:off x="6913018" y="1396999"/>
                  <a:ext cx="150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Entrada de lápiz 97">
                  <a:extLst>
                    <a:ext uri="{FF2B5EF4-FFF2-40B4-BE49-F238E27FC236}">
                      <a16:creationId xmlns:a16="http://schemas.microsoft.com/office/drawing/2014/main" id="{58E9C74E-7C53-4B33-BCA3-0300BFCED59B}"/>
                    </a:ext>
                  </a:extLst>
                </p14:cNvPr>
                <p14:cNvContentPartPr/>
                <p14:nvPr/>
              </p14:nvContentPartPr>
              <p14:xfrm>
                <a:off x="7086178" y="1425439"/>
                <a:ext cx="132120" cy="111960"/>
              </p14:xfrm>
            </p:contentPart>
          </mc:Choice>
          <mc:Fallback xmlns="">
            <p:pic>
              <p:nvPicPr>
                <p:cNvPr id="98" name="Entrada de lápiz 97">
                  <a:extLst>
                    <a:ext uri="{FF2B5EF4-FFF2-40B4-BE49-F238E27FC236}">
                      <a16:creationId xmlns:a16="http://schemas.microsoft.com/office/drawing/2014/main" id="{58E9C74E-7C53-4B33-BCA3-0300BFCED59B}"/>
                    </a:ext>
                  </a:extLst>
                </p:cNvPr>
                <p:cNvPicPr/>
                <p:nvPr/>
              </p:nvPicPr>
              <p:blipFill>
                <a:blip r:embed="rId167"/>
                <a:stretch>
                  <a:fillRect/>
                </a:stretch>
              </p:blipFill>
              <p:spPr>
                <a:xfrm>
                  <a:off x="7077538" y="1416799"/>
                  <a:ext cx="149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Entrada de lápiz 98">
                  <a:extLst>
                    <a:ext uri="{FF2B5EF4-FFF2-40B4-BE49-F238E27FC236}">
                      <a16:creationId xmlns:a16="http://schemas.microsoft.com/office/drawing/2014/main" id="{473A76B8-9C7B-4FF5-802C-D0179C1AB9ED}"/>
                    </a:ext>
                  </a:extLst>
                </p14:cNvPr>
                <p14:cNvContentPartPr/>
                <p14:nvPr/>
              </p14:nvContentPartPr>
              <p14:xfrm>
                <a:off x="7259338" y="1449199"/>
                <a:ext cx="99720" cy="80640"/>
              </p14:xfrm>
            </p:contentPart>
          </mc:Choice>
          <mc:Fallback xmlns="">
            <p:pic>
              <p:nvPicPr>
                <p:cNvPr id="99" name="Entrada de lápiz 98">
                  <a:extLst>
                    <a:ext uri="{FF2B5EF4-FFF2-40B4-BE49-F238E27FC236}">
                      <a16:creationId xmlns:a16="http://schemas.microsoft.com/office/drawing/2014/main" id="{473A76B8-9C7B-4FF5-802C-D0179C1AB9ED}"/>
                    </a:ext>
                  </a:extLst>
                </p:cNvPr>
                <p:cNvPicPr/>
                <p:nvPr/>
              </p:nvPicPr>
              <p:blipFill>
                <a:blip r:embed="rId169"/>
                <a:stretch>
                  <a:fillRect/>
                </a:stretch>
              </p:blipFill>
              <p:spPr>
                <a:xfrm>
                  <a:off x="7250338" y="1440199"/>
                  <a:ext cx="117360" cy="98280"/>
                </a:xfrm>
                <a:prstGeom prst="rect">
                  <a:avLst/>
                </a:prstGeom>
              </p:spPr>
            </p:pic>
          </mc:Fallback>
        </mc:AlternateContent>
      </p:grpSp>
      <p:grpSp>
        <p:nvGrpSpPr>
          <p:cNvPr id="126" name="Grupo 125">
            <a:extLst>
              <a:ext uri="{FF2B5EF4-FFF2-40B4-BE49-F238E27FC236}">
                <a16:creationId xmlns:a16="http://schemas.microsoft.com/office/drawing/2014/main" id="{D9A650F3-D741-46D6-A177-2103FFD7A356}"/>
              </a:ext>
            </a:extLst>
          </p:cNvPr>
          <p:cNvGrpSpPr/>
          <p:nvPr/>
        </p:nvGrpSpPr>
        <p:grpSpPr>
          <a:xfrm>
            <a:off x="5837338" y="2491039"/>
            <a:ext cx="370080" cy="232200"/>
            <a:chOff x="5837338" y="2491039"/>
            <a:chExt cx="370080" cy="232200"/>
          </a:xfrm>
        </p:grpSpPr>
        <mc:AlternateContent xmlns:mc="http://schemas.openxmlformats.org/markup-compatibility/2006" xmlns:p14="http://schemas.microsoft.com/office/powerpoint/2010/main">
          <mc:Choice Requires="p14">
            <p:contentPart p14:bwMode="auto" r:id="rId170">
              <p14:nvContentPartPr>
                <p14:cNvPr id="104" name="Entrada de lápiz 103">
                  <a:extLst>
                    <a:ext uri="{FF2B5EF4-FFF2-40B4-BE49-F238E27FC236}">
                      <a16:creationId xmlns:a16="http://schemas.microsoft.com/office/drawing/2014/main" id="{A9B103B2-D7E6-481A-A328-8A0B286CF75F}"/>
                    </a:ext>
                  </a:extLst>
                </p14:cNvPr>
                <p14:cNvContentPartPr/>
                <p14:nvPr/>
              </p14:nvContentPartPr>
              <p14:xfrm>
                <a:off x="5837338" y="2491039"/>
                <a:ext cx="77040" cy="190440"/>
              </p14:xfrm>
            </p:contentPart>
          </mc:Choice>
          <mc:Fallback xmlns="">
            <p:pic>
              <p:nvPicPr>
                <p:cNvPr id="104" name="Entrada de lápiz 103">
                  <a:extLst>
                    <a:ext uri="{FF2B5EF4-FFF2-40B4-BE49-F238E27FC236}">
                      <a16:creationId xmlns:a16="http://schemas.microsoft.com/office/drawing/2014/main" id="{A9B103B2-D7E6-481A-A328-8A0B286CF75F}"/>
                    </a:ext>
                  </a:extLst>
                </p:cNvPr>
                <p:cNvPicPr/>
                <p:nvPr/>
              </p:nvPicPr>
              <p:blipFill>
                <a:blip r:embed="rId171"/>
                <a:stretch>
                  <a:fillRect/>
                </a:stretch>
              </p:blipFill>
              <p:spPr>
                <a:xfrm>
                  <a:off x="5828698" y="2482039"/>
                  <a:ext cx="94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Entrada de lápiz 104">
                  <a:extLst>
                    <a:ext uri="{FF2B5EF4-FFF2-40B4-BE49-F238E27FC236}">
                      <a16:creationId xmlns:a16="http://schemas.microsoft.com/office/drawing/2014/main" id="{AC864986-3937-422A-8E25-F1289FB1CF4B}"/>
                    </a:ext>
                  </a:extLst>
                </p14:cNvPr>
                <p14:cNvContentPartPr/>
                <p14:nvPr/>
              </p14:nvContentPartPr>
              <p14:xfrm>
                <a:off x="5973058" y="2633599"/>
                <a:ext cx="19800" cy="89640"/>
              </p14:xfrm>
            </p:contentPart>
          </mc:Choice>
          <mc:Fallback xmlns="">
            <p:pic>
              <p:nvPicPr>
                <p:cNvPr id="105" name="Entrada de lápiz 104">
                  <a:extLst>
                    <a:ext uri="{FF2B5EF4-FFF2-40B4-BE49-F238E27FC236}">
                      <a16:creationId xmlns:a16="http://schemas.microsoft.com/office/drawing/2014/main" id="{AC864986-3937-422A-8E25-F1289FB1CF4B}"/>
                    </a:ext>
                  </a:extLst>
                </p:cNvPr>
                <p:cNvPicPr/>
                <p:nvPr/>
              </p:nvPicPr>
              <p:blipFill>
                <a:blip r:embed="rId173"/>
                <a:stretch>
                  <a:fillRect/>
                </a:stretch>
              </p:blipFill>
              <p:spPr>
                <a:xfrm>
                  <a:off x="5964058" y="2624599"/>
                  <a:ext cx="37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Entrada de lápiz 105">
                  <a:extLst>
                    <a:ext uri="{FF2B5EF4-FFF2-40B4-BE49-F238E27FC236}">
                      <a16:creationId xmlns:a16="http://schemas.microsoft.com/office/drawing/2014/main" id="{68EFB405-AB84-48B6-90FB-76FF27F01221}"/>
                    </a:ext>
                  </a:extLst>
                </p14:cNvPr>
                <p14:cNvContentPartPr/>
                <p14:nvPr/>
              </p14:nvContentPartPr>
              <p14:xfrm>
                <a:off x="5912938" y="2629279"/>
                <a:ext cx="138960" cy="54000"/>
              </p14:xfrm>
            </p:contentPart>
          </mc:Choice>
          <mc:Fallback xmlns="">
            <p:pic>
              <p:nvPicPr>
                <p:cNvPr id="106" name="Entrada de lápiz 105">
                  <a:extLst>
                    <a:ext uri="{FF2B5EF4-FFF2-40B4-BE49-F238E27FC236}">
                      <a16:creationId xmlns:a16="http://schemas.microsoft.com/office/drawing/2014/main" id="{68EFB405-AB84-48B6-90FB-76FF27F01221}"/>
                    </a:ext>
                  </a:extLst>
                </p:cNvPr>
                <p:cNvPicPr/>
                <p:nvPr/>
              </p:nvPicPr>
              <p:blipFill>
                <a:blip r:embed="rId175"/>
                <a:stretch>
                  <a:fillRect/>
                </a:stretch>
              </p:blipFill>
              <p:spPr>
                <a:xfrm>
                  <a:off x="5903938" y="2620279"/>
                  <a:ext cx="156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Entrada de lápiz 106">
                  <a:extLst>
                    <a:ext uri="{FF2B5EF4-FFF2-40B4-BE49-F238E27FC236}">
                      <a16:creationId xmlns:a16="http://schemas.microsoft.com/office/drawing/2014/main" id="{71C3D94C-67DA-49A7-9E66-B0BC0F739C41}"/>
                    </a:ext>
                  </a:extLst>
                </p14:cNvPr>
                <p14:cNvContentPartPr/>
                <p14:nvPr/>
              </p14:nvContentPartPr>
              <p14:xfrm>
                <a:off x="6056578" y="2606599"/>
                <a:ext cx="14760" cy="113400"/>
              </p14:xfrm>
            </p:contentPart>
          </mc:Choice>
          <mc:Fallback xmlns="">
            <p:pic>
              <p:nvPicPr>
                <p:cNvPr id="107" name="Entrada de lápiz 106">
                  <a:extLst>
                    <a:ext uri="{FF2B5EF4-FFF2-40B4-BE49-F238E27FC236}">
                      <a16:creationId xmlns:a16="http://schemas.microsoft.com/office/drawing/2014/main" id="{71C3D94C-67DA-49A7-9E66-B0BC0F739C41}"/>
                    </a:ext>
                  </a:extLst>
                </p:cNvPr>
                <p:cNvPicPr/>
                <p:nvPr/>
              </p:nvPicPr>
              <p:blipFill>
                <a:blip r:embed="rId177"/>
                <a:stretch>
                  <a:fillRect/>
                </a:stretch>
              </p:blipFill>
              <p:spPr>
                <a:xfrm>
                  <a:off x="6047938" y="2597959"/>
                  <a:ext cx="32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Entrada de lápiz 107">
                  <a:extLst>
                    <a:ext uri="{FF2B5EF4-FFF2-40B4-BE49-F238E27FC236}">
                      <a16:creationId xmlns:a16="http://schemas.microsoft.com/office/drawing/2014/main" id="{591D991C-D24D-4218-932F-515A72404DB6}"/>
                    </a:ext>
                  </a:extLst>
                </p14:cNvPr>
                <p14:cNvContentPartPr/>
                <p14:nvPr/>
              </p14:nvContentPartPr>
              <p14:xfrm>
                <a:off x="6034258" y="2626039"/>
                <a:ext cx="173160" cy="90000"/>
              </p14:xfrm>
            </p:contentPart>
          </mc:Choice>
          <mc:Fallback xmlns="">
            <p:pic>
              <p:nvPicPr>
                <p:cNvPr id="108" name="Entrada de lápiz 107">
                  <a:extLst>
                    <a:ext uri="{FF2B5EF4-FFF2-40B4-BE49-F238E27FC236}">
                      <a16:creationId xmlns:a16="http://schemas.microsoft.com/office/drawing/2014/main" id="{591D991C-D24D-4218-932F-515A72404DB6}"/>
                    </a:ext>
                  </a:extLst>
                </p:cNvPr>
                <p:cNvPicPr/>
                <p:nvPr/>
              </p:nvPicPr>
              <p:blipFill>
                <a:blip r:embed="rId179"/>
                <a:stretch>
                  <a:fillRect/>
                </a:stretch>
              </p:blipFill>
              <p:spPr>
                <a:xfrm>
                  <a:off x="6025618" y="2617399"/>
                  <a:ext cx="190800" cy="107640"/>
                </a:xfrm>
                <a:prstGeom prst="rect">
                  <a:avLst/>
                </a:prstGeom>
              </p:spPr>
            </p:pic>
          </mc:Fallback>
        </mc:AlternateContent>
      </p:grpSp>
      <p:grpSp>
        <p:nvGrpSpPr>
          <p:cNvPr id="125" name="Grupo 124">
            <a:extLst>
              <a:ext uri="{FF2B5EF4-FFF2-40B4-BE49-F238E27FC236}">
                <a16:creationId xmlns:a16="http://schemas.microsoft.com/office/drawing/2014/main" id="{51CD4233-33C2-43CA-9B53-AE4F160F0FB9}"/>
              </a:ext>
            </a:extLst>
          </p:cNvPr>
          <p:cNvGrpSpPr/>
          <p:nvPr/>
        </p:nvGrpSpPr>
        <p:grpSpPr>
          <a:xfrm>
            <a:off x="5816458" y="2094679"/>
            <a:ext cx="590400" cy="278640"/>
            <a:chOff x="5816458" y="2094679"/>
            <a:chExt cx="590400" cy="278640"/>
          </a:xfrm>
        </p:grpSpPr>
        <mc:AlternateContent xmlns:mc="http://schemas.openxmlformats.org/markup-compatibility/2006" xmlns:p14="http://schemas.microsoft.com/office/powerpoint/2010/main">
          <mc:Choice Requires="p14">
            <p:contentPart p14:bwMode="auto" r:id="rId180">
              <p14:nvContentPartPr>
                <p14:cNvPr id="102" name="Entrada de lápiz 101">
                  <a:extLst>
                    <a:ext uri="{FF2B5EF4-FFF2-40B4-BE49-F238E27FC236}">
                      <a16:creationId xmlns:a16="http://schemas.microsoft.com/office/drawing/2014/main" id="{16E4AC21-9B84-404E-9950-5B9F0746AF72}"/>
                    </a:ext>
                  </a:extLst>
                </p14:cNvPr>
                <p14:cNvContentPartPr/>
                <p14:nvPr/>
              </p14:nvContentPartPr>
              <p14:xfrm>
                <a:off x="5874058" y="2094679"/>
                <a:ext cx="103320" cy="179280"/>
              </p14:xfrm>
            </p:contentPart>
          </mc:Choice>
          <mc:Fallback xmlns="">
            <p:pic>
              <p:nvPicPr>
                <p:cNvPr id="102" name="Entrada de lápiz 101">
                  <a:extLst>
                    <a:ext uri="{FF2B5EF4-FFF2-40B4-BE49-F238E27FC236}">
                      <a16:creationId xmlns:a16="http://schemas.microsoft.com/office/drawing/2014/main" id="{16E4AC21-9B84-404E-9950-5B9F0746AF72}"/>
                    </a:ext>
                  </a:extLst>
                </p:cNvPr>
                <p:cNvPicPr/>
                <p:nvPr/>
              </p:nvPicPr>
              <p:blipFill>
                <a:blip r:embed="rId181"/>
                <a:stretch>
                  <a:fillRect/>
                </a:stretch>
              </p:blipFill>
              <p:spPr>
                <a:xfrm>
                  <a:off x="5865418" y="2086039"/>
                  <a:ext cx="120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Entrada de lápiz 102">
                  <a:extLst>
                    <a:ext uri="{FF2B5EF4-FFF2-40B4-BE49-F238E27FC236}">
                      <a16:creationId xmlns:a16="http://schemas.microsoft.com/office/drawing/2014/main" id="{83620816-DC4B-4092-BA11-7F01CC4C79E3}"/>
                    </a:ext>
                  </a:extLst>
                </p14:cNvPr>
                <p14:cNvContentPartPr/>
                <p14:nvPr/>
              </p14:nvContentPartPr>
              <p14:xfrm>
                <a:off x="5816458" y="2298439"/>
                <a:ext cx="360360" cy="36000"/>
              </p14:xfrm>
            </p:contentPart>
          </mc:Choice>
          <mc:Fallback xmlns="">
            <p:pic>
              <p:nvPicPr>
                <p:cNvPr id="103" name="Entrada de lápiz 102">
                  <a:extLst>
                    <a:ext uri="{FF2B5EF4-FFF2-40B4-BE49-F238E27FC236}">
                      <a16:creationId xmlns:a16="http://schemas.microsoft.com/office/drawing/2014/main" id="{83620816-DC4B-4092-BA11-7F01CC4C79E3}"/>
                    </a:ext>
                  </a:extLst>
                </p:cNvPr>
                <p:cNvPicPr/>
                <p:nvPr/>
              </p:nvPicPr>
              <p:blipFill>
                <a:blip r:embed="rId183"/>
                <a:stretch>
                  <a:fillRect/>
                </a:stretch>
              </p:blipFill>
              <p:spPr>
                <a:xfrm>
                  <a:off x="5807458" y="2289799"/>
                  <a:ext cx="37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Entrada de lápiz 108">
                  <a:extLst>
                    <a:ext uri="{FF2B5EF4-FFF2-40B4-BE49-F238E27FC236}">
                      <a16:creationId xmlns:a16="http://schemas.microsoft.com/office/drawing/2014/main" id="{31D64A17-5559-4BDB-962E-F9DF2D3BBF89}"/>
                    </a:ext>
                  </a:extLst>
                </p14:cNvPr>
                <p14:cNvContentPartPr/>
                <p14:nvPr/>
              </p14:nvContentPartPr>
              <p14:xfrm>
                <a:off x="6283018" y="2306359"/>
                <a:ext cx="113400" cy="18000"/>
              </p14:xfrm>
            </p:contentPart>
          </mc:Choice>
          <mc:Fallback xmlns="">
            <p:pic>
              <p:nvPicPr>
                <p:cNvPr id="109" name="Entrada de lápiz 108">
                  <a:extLst>
                    <a:ext uri="{FF2B5EF4-FFF2-40B4-BE49-F238E27FC236}">
                      <a16:creationId xmlns:a16="http://schemas.microsoft.com/office/drawing/2014/main" id="{31D64A17-5559-4BDB-962E-F9DF2D3BBF89}"/>
                    </a:ext>
                  </a:extLst>
                </p:cNvPr>
                <p:cNvPicPr/>
                <p:nvPr/>
              </p:nvPicPr>
              <p:blipFill>
                <a:blip r:embed="rId185"/>
                <a:stretch>
                  <a:fillRect/>
                </a:stretch>
              </p:blipFill>
              <p:spPr>
                <a:xfrm>
                  <a:off x="6274378" y="2297359"/>
                  <a:ext cx="131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Entrada de lápiz 109">
                  <a:extLst>
                    <a:ext uri="{FF2B5EF4-FFF2-40B4-BE49-F238E27FC236}">
                      <a16:creationId xmlns:a16="http://schemas.microsoft.com/office/drawing/2014/main" id="{D09B7595-1B69-4131-9EA6-5C9A49AC2E73}"/>
                    </a:ext>
                  </a:extLst>
                </p14:cNvPr>
                <p14:cNvContentPartPr/>
                <p14:nvPr/>
              </p14:nvContentPartPr>
              <p14:xfrm>
                <a:off x="6329098" y="2353879"/>
                <a:ext cx="77760" cy="19440"/>
              </p14:xfrm>
            </p:contentPart>
          </mc:Choice>
          <mc:Fallback xmlns="">
            <p:pic>
              <p:nvPicPr>
                <p:cNvPr id="110" name="Entrada de lápiz 109">
                  <a:extLst>
                    <a:ext uri="{FF2B5EF4-FFF2-40B4-BE49-F238E27FC236}">
                      <a16:creationId xmlns:a16="http://schemas.microsoft.com/office/drawing/2014/main" id="{D09B7595-1B69-4131-9EA6-5C9A49AC2E73}"/>
                    </a:ext>
                  </a:extLst>
                </p:cNvPr>
                <p:cNvPicPr/>
                <p:nvPr/>
              </p:nvPicPr>
              <p:blipFill>
                <a:blip r:embed="rId187"/>
                <a:stretch>
                  <a:fillRect/>
                </a:stretch>
              </p:blipFill>
              <p:spPr>
                <a:xfrm>
                  <a:off x="6320098" y="2344879"/>
                  <a:ext cx="95400" cy="37080"/>
                </a:xfrm>
                <a:prstGeom prst="rect">
                  <a:avLst/>
                </a:prstGeom>
              </p:spPr>
            </p:pic>
          </mc:Fallback>
        </mc:AlternateContent>
      </p:grpSp>
      <p:grpSp>
        <p:nvGrpSpPr>
          <p:cNvPr id="124" name="Grupo 123">
            <a:extLst>
              <a:ext uri="{FF2B5EF4-FFF2-40B4-BE49-F238E27FC236}">
                <a16:creationId xmlns:a16="http://schemas.microsoft.com/office/drawing/2014/main" id="{03900866-DBB8-46F3-9681-BAEB21C0DD73}"/>
              </a:ext>
            </a:extLst>
          </p:cNvPr>
          <p:cNvGrpSpPr/>
          <p:nvPr/>
        </p:nvGrpSpPr>
        <p:grpSpPr>
          <a:xfrm>
            <a:off x="6629698" y="2121319"/>
            <a:ext cx="1506960" cy="565200"/>
            <a:chOff x="6629698" y="2121319"/>
            <a:chExt cx="1506960" cy="565200"/>
          </a:xfrm>
        </p:grpSpPr>
        <mc:AlternateContent xmlns:mc="http://schemas.openxmlformats.org/markup-compatibility/2006" xmlns:p14="http://schemas.microsoft.com/office/powerpoint/2010/main">
          <mc:Choice Requires="p14">
            <p:contentPart p14:bwMode="auto" r:id="rId188">
              <p14:nvContentPartPr>
                <p14:cNvPr id="111" name="Entrada de lápiz 110">
                  <a:extLst>
                    <a:ext uri="{FF2B5EF4-FFF2-40B4-BE49-F238E27FC236}">
                      <a16:creationId xmlns:a16="http://schemas.microsoft.com/office/drawing/2014/main" id="{B4F145D1-343E-4FC2-B9B9-C2DB10D4B13A}"/>
                    </a:ext>
                  </a:extLst>
                </p14:cNvPr>
                <p14:cNvContentPartPr/>
                <p14:nvPr/>
              </p14:nvContentPartPr>
              <p14:xfrm>
                <a:off x="6772618" y="2122759"/>
                <a:ext cx="89280" cy="160200"/>
              </p14:xfrm>
            </p:contentPart>
          </mc:Choice>
          <mc:Fallback xmlns="">
            <p:pic>
              <p:nvPicPr>
                <p:cNvPr id="111" name="Entrada de lápiz 110">
                  <a:extLst>
                    <a:ext uri="{FF2B5EF4-FFF2-40B4-BE49-F238E27FC236}">
                      <a16:creationId xmlns:a16="http://schemas.microsoft.com/office/drawing/2014/main" id="{B4F145D1-343E-4FC2-B9B9-C2DB10D4B13A}"/>
                    </a:ext>
                  </a:extLst>
                </p:cNvPr>
                <p:cNvPicPr/>
                <p:nvPr/>
              </p:nvPicPr>
              <p:blipFill>
                <a:blip r:embed="rId189"/>
                <a:stretch>
                  <a:fillRect/>
                </a:stretch>
              </p:blipFill>
              <p:spPr>
                <a:xfrm>
                  <a:off x="6763618" y="2114119"/>
                  <a:ext cx="106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Entrada de lápiz 111">
                  <a:extLst>
                    <a:ext uri="{FF2B5EF4-FFF2-40B4-BE49-F238E27FC236}">
                      <a16:creationId xmlns:a16="http://schemas.microsoft.com/office/drawing/2014/main" id="{1CB6A9C4-DB6C-465A-B515-C8F6760A96B7}"/>
                    </a:ext>
                  </a:extLst>
                </p14:cNvPr>
                <p14:cNvContentPartPr/>
                <p14:nvPr/>
              </p14:nvContentPartPr>
              <p14:xfrm>
                <a:off x="6629698" y="2351719"/>
                <a:ext cx="529920" cy="18720"/>
              </p14:xfrm>
            </p:contentPart>
          </mc:Choice>
          <mc:Fallback xmlns="">
            <p:pic>
              <p:nvPicPr>
                <p:cNvPr id="112" name="Entrada de lápiz 111">
                  <a:extLst>
                    <a:ext uri="{FF2B5EF4-FFF2-40B4-BE49-F238E27FC236}">
                      <a16:creationId xmlns:a16="http://schemas.microsoft.com/office/drawing/2014/main" id="{1CB6A9C4-DB6C-465A-B515-C8F6760A96B7}"/>
                    </a:ext>
                  </a:extLst>
                </p:cNvPr>
                <p:cNvPicPr/>
                <p:nvPr/>
              </p:nvPicPr>
              <p:blipFill>
                <a:blip r:embed="rId191"/>
                <a:stretch>
                  <a:fillRect/>
                </a:stretch>
              </p:blipFill>
              <p:spPr>
                <a:xfrm>
                  <a:off x="6621058" y="2343079"/>
                  <a:ext cx="547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Entrada de lápiz 112">
                  <a:extLst>
                    <a:ext uri="{FF2B5EF4-FFF2-40B4-BE49-F238E27FC236}">
                      <a16:creationId xmlns:a16="http://schemas.microsoft.com/office/drawing/2014/main" id="{82A17495-2A78-4CA5-8262-4442DDE51A83}"/>
                    </a:ext>
                  </a:extLst>
                </p14:cNvPr>
                <p14:cNvContentPartPr/>
                <p14:nvPr/>
              </p14:nvContentPartPr>
              <p14:xfrm>
                <a:off x="6634378" y="2493919"/>
                <a:ext cx="173520" cy="192600"/>
              </p14:xfrm>
            </p:contentPart>
          </mc:Choice>
          <mc:Fallback xmlns="">
            <p:pic>
              <p:nvPicPr>
                <p:cNvPr id="113" name="Entrada de lápiz 112">
                  <a:extLst>
                    <a:ext uri="{FF2B5EF4-FFF2-40B4-BE49-F238E27FC236}">
                      <a16:creationId xmlns:a16="http://schemas.microsoft.com/office/drawing/2014/main" id="{82A17495-2A78-4CA5-8262-4442DDE51A83}"/>
                    </a:ext>
                  </a:extLst>
                </p:cNvPr>
                <p:cNvPicPr/>
                <p:nvPr/>
              </p:nvPicPr>
              <p:blipFill>
                <a:blip r:embed="rId193"/>
                <a:stretch>
                  <a:fillRect/>
                </a:stretch>
              </p:blipFill>
              <p:spPr>
                <a:xfrm>
                  <a:off x="6625378" y="2485279"/>
                  <a:ext cx="1911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Entrada de lápiz 113">
                  <a:extLst>
                    <a:ext uri="{FF2B5EF4-FFF2-40B4-BE49-F238E27FC236}">
                      <a16:creationId xmlns:a16="http://schemas.microsoft.com/office/drawing/2014/main" id="{28134DFB-FC40-4966-A6F3-0565AE352EDE}"/>
                    </a:ext>
                  </a:extLst>
                </p14:cNvPr>
                <p14:cNvContentPartPr/>
                <p14:nvPr/>
              </p14:nvContentPartPr>
              <p14:xfrm>
                <a:off x="6834178" y="2556559"/>
                <a:ext cx="113400" cy="122040"/>
              </p14:xfrm>
            </p:contentPart>
          </mc:Choice>
          <mc:Fallback xmlns="">
            <p:pic>
              <p:nvPicPr>
                <p:cNvPr id="114" name="Entrada de lápiz 113">
                  <a:extLst>
                    <a:ext uri="{FF2B5EF4-FFF2-40B4-BE49-F238E27FC236}">
                      <a16:creationId xmlns:a16="http://schemas.microsoft.com/office/drawing/2014/main" id="{28134DFB-FC40-4966-A6F3-0565AE352EDE}"/>
                    </a:ext>
                  </a:extLst>
                </p:cNvPr>
                <p:cNvPicPr/>
                <p:nvPr/>
              </p:nvPicPr>
              <p:blipFill>
                <a:blip r:embed="rId195"/>
                <a:stretch>
                  <a:fillRect/>
                </a:stretch>
              </p:blipFill>
              <p:spPr>
                <a:xfrm>
                  <a:off x="6825538" y="2547559"/>
                  <a:ext cx="131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Entrada de lápiz 114">
                  <a:extLst>
                    <a:ext uri="{FF2B5EF4-FFF2-40B4-BE49-F238E27FC236}">
                      <a16:creationId xmlns:a16="http://schemas.microsoft.com/office/drawing/2014/main" id="{7218A8F5-E198-4B7C-97B4-537B7FE08313}"/>
                    </a:ext>
                  </a:extLst>
                </p14:cNvPr>
                <p14:cNvContentPartPr/>
                <p14:nvPr/>
              </p14:nvContentPartPr>
              <p14:xfrm>
                <a:off x="6880618" y="2627119"/>
                <a:ext cx="111240" cy="45000"/>
              </p14:xfrm>
            </p:contentPart>
          </mc:Choice>
          <mc:Fallback xmlns="">
            <p:pic>
              <p:nvPicPr>
                <p:cNvPr id="115" name="Entrada de lápiz 114">
                  <a:extLst>
                    <a:ext uri="{FF2B5EF4-FFF2-40B4-BE49-F238E27FC236}">
                      <a16:creationId xmlns:a16="http://schemas.microsoft.com/office/drawing/2014/main" id="{7218A8F5-E198-4B7C-97B4-537B7FE08313}"/>
                    </a:ext>
                  </a:extLst>
                </p:cNvPr>
                <p:cNvPicPr/>
                <p:nvPr/>
              </p:nvPicPr>
              <p:blipFill>
                <a:blip r:embed="rId197"/>
                <a:stretch>
                  <a:fillRect/>
                </a:stretch>
              </p:blipFill>
              <p:spPr>
                <a:xfrm>
                  <a:off x="6871978" y="2618119"/>
                  <a:ext cx="1288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Entrada de lápiz 115">
                  <a:extLst>
                    <a:ext uri="{FF2B5EF4-FFF2-40B4-BE49-F238E27FC236}">
                      <a16:creationId xmlns:a16="http://schemas.microsoft.com/office/drawing/2014/main" id="{65E01A48-F901-4900-8F62-B05C60CA094A}"/>
                    </a:ext>
                  </a:extLst>
                </p14:cNvPr>
                <p14:cNvContentPartPr/>
                <p14:nvPr/>
              </p14:nvContentPartPr>
              <p14:xfrm>
                <a:off x="7022818" y="2565919"/>
                <a:ext cx="173520" cy="83160"/>
              </p14:xfrm>
            </p:contentPart>
          </mc:Choice>
          <mc:Fallback xmlns="">
            <p:pic>
              <p:nvPicPr>
                <p:cNvPr id="116" name="Entrada de lápiz 115">
                  <a:extLst>
                    <a:ext uri="{FF2B5EF4-FFF2-40B4-BE49-F238E27FC236}">
                      <a16:creationId xmlns:a16="http://schemas.microsoft.com/office/drawing/2014/main" id="{65E01A48-F901-4900-8F62-B05C60CA094A}"/>
                    </a:ext>
                  </a:extLst>
                </p:cNvPr>
                <p:cNvPicPr/>
                <p:nvPr/>
              </p:nvPicPr>
              <p:blipFill>
                <a:blip r:embed="rId199"/>
                <a:stretch>
                  <a:fillRect/>
                </a:stretch>
              </p:blipFill>
              <p:spPr>
                <a:xfrm>
                  <a:off x="7013818" y="2557279"/>
                  <a:ext cx="1911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Entrada de lápiz 116">
                  <a:extLst>
                    <a:ext uri="{FF2B5EF4-FFF2-40B4-BE49-F238E27FC236}">
                      <a16:creationId xmlns:a16="http://schemas.microsoft.com/office/drawing/2014/main" id="{14545B62-4E5B-4D05-898E-F7433099072A}"/>
                    </a:ext>
                  </a:extLst>
                </p14:cNvPr>
                <p14:cNvContentPartPr/>
                <p14:nvPr/>
              </p14:nvContentPartPr>
              <p14:xfrm>
                <a:off x="7347898" y="2274319"/>
                <a:ext cx="7560" cy="94680"/>
              </p14:xfrm>
            </p:contentPart>
          </mc:Choice>
          <mc:Fallback xmlns="">
            <p:pic>
              <p:nvPicPr>
                <p:cNvPr id="117" name="Entrada de lápiz 116">
                  <a:extLst>
                    <a:ext uri="{FF2B5EF4-FFF2-40B4-BE49-F238E27FC236}">
                      <a16:creationId xmlns:a16="http://schemas.microsoft.com/office/drawing/2014/main" id="{14545B62-4E5B-4D05-898E-F7433099072A}"/>
                    </a:ext>
                  </a:extLst>
                </p:cNvPr>
                <p:cNvPicPr/>
                <p:nvPr/>
              </p:nvPicPr>
              <p:blipFill>
                <a:blip r:embed="rId201"/>
                <a:stretch>
                  <a:fillRect/>
                </a:stretch>
              </p:blipFill>
              <p:spPr>
                <a:xfrm>
                  <a:off x="7338898" y="2265319"/>
                  <a:ext cx="25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Entrada de lápiz 117">
                  <a:extLst>
                    <a:ext uri="{FF2B5EF4-FFF2-40B4-BE49-F238E27FC236}">
                      <a16:creationId xmlns:a16="http://schemas.microsoft.com/office/drawing/2014/main" id="{5DAFD76A-B4CD-4086-86E2-A2A31C3EF8FF}"/>
                    </a:ext>
                  </a:extLst>
                </p14:cNvPr>
                <p14:cNvContentPartPr/>
                <p14:nvPr/>
              </p14:nvContentPartPr>
              <p14:xfrm>
                <a:off x="7296058" y="2344159"/>
                <a:ext cx="70200" cy="11160"/>
              </p14:xfrm>
            </p:contentPart>
          </mc:Choice>
          <mc:Fallback xmlns="">
            <p:pic>
              <p:nvPicPr>
                <p:cNvPr id="118" name="Entrada de lápiz 117">
                  <a:extLst>
                    <a:ext uri="{FF2B5EF4-FFF2-40B4-BE49-F238E27FC236}">
                      <a16:creationId xmlns:a16="http://schemas.microsoft.com/office/drawing/2014/main" id="{5DAFD76A-B4CD-4086-86E2-A2A31C3EF8FF}"/>
                    </a:ext>
                  </a:extLst>
                </p:cNvPr>
                <p:cNvPicPr/>
                <p:nvPr/>
              </p:nvPicPr>
              <p:blipFill>
                <a:blip r:embed="rId203"/>
                <a:stretch>
                  <a:fillRect/>
                </a:stretch>
              </p:blipFill>
              <p:spPr>
                <a:xfrm>
                  <a:off x="7287418" y="2335159"/>
                  <a:ext cx="87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Entrada de lápiz 118">
                  <a:extLst>
                    <a:ext uri="{FF2B5EF4-FFF2-40B4-BE49-F238E27FC236}">
                      <a16:creationId xmlns:a16="http://schemas.microsoft.com/office/drawing/2014/main" id="{0ED46B3D-139C-44A1-9F16-3BD8B9959690}"/>
                    </a:ext>
                  </a:extLst>
                </p14:cNvPr>
                <p14:cNvContentPartPr/>
                <p14:nvPr/>
              </p14:nvContentPartPr>
              <p14:xfrm>
                <a:off x="7692418" y="2121319"/>
                <a:ext cx="75240" cy="156600"/>
              </p14:xfrm>
            </p:contentPart>
          </mc:Choice>
          <mc:Fallback xmlns="">
            <p:pic>
              <p:nvPicPr>
                <p:cNvPr id="119" name="Entrada de lápiz 118">
                  <a:extLst>
                    <a:ext uri="{FF2B5EF4-FFF2-40B4-BE49-F238E27FC236}">
                      <a16:creationId xmlns:a16="http://schemas.microsoft.com/office/drawing/2014/main" id="{0ED46B3D-139C-44A1-9F16-3BD8B9959690}"/>
                    </a:ext>
                  </a:extLst>
                </p:cNvPr>
                <p:cNvPicPr/>
                <p:nvPr/>
              </p:nvPicPr>
              <p:blipFill>
                <a:blip r:embed="rId205"/>
                <a:stretch>
                  <a:fillRect/>
                </a:stretch>
              </p:blipFill>
              <p:spPr>
                <a:xfrm>
                  <a:off x="7683778" y="2112319"/>
                  <a:ext cx="92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Entrada de lápiz 119">
                  <a:extLst>
                    <a:ext uri="{FF2B5EF4-FFF2-40B4-BE49-F238E27FC236}">
                      <a16:creationId xmlns:a16="http://schemas.microsoft.com/office/drawing/2014/main" id="{20D70C2B-DDE2-4E58-AD3F-DB724FAC888A}"/>
                    </a:ext>
                  </a:extLst>
                </p14:cNvPr>
                <p14:cNvContentPartPr/>
                <p14:nvPr/>
              </p14:nvContentPartPr>
              <p14:xfrm>
                <a:off x="7520338" y="2308879"/>
                <a:ext cx="616320" cy="23040"/>
              </p14:xfrm>
            </p:contentPart>
          </mc:Choice>
          <mc:Fallback xmlns="">
            <p:pic>
              <p:nvPicPr>
                <p:cNvPr id="120" name="Entrada de lápiz 119">
                  <a:extLst>
                    <a:ext uri="{FF2B5EF4-FFF2-40B4-BE49-F238E27FC236}">
                      <a16:creationId xmlns:a16="http://schemas.microsoft.com/office/drawing/2014/main" id="{20D70C2B-DDE2-4E58-AD3F-DB724FAC888A}"/>
                    </a:ext>
                  </a:extLst>
                </p:cNvPr>
                <p:cNvPicPr/>
                <p:nvPr/>
              </p:nvPicPr>
              <p:blipFill>
                <a:blip r:embed="rId207"/>
                <a:stretch>
                  <a:fillRect/>
                </a:stretch>
              </p:blipFill>
              <p:spPr>
                <a:xfrm>
                  <a:off x="7511338" y="2300239"/>
                  <a:ext cx="633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Entrada de lápiz 120">
                  <a:extLst>
                    <a:ext uri="{FF2B5EF4-FFF2-40B4-BE49-F238E27FC236}">
                      <a16:creationId xmlns:a16="http://schemas.microsoft.com/office/drawing/2014/main" id="{066B52FF-50EB-4EC7-8809-A466A7FCDABD}"/>
                    </a:ext>
                  </a:extLst>
                </p14:cNvPr>
                <p14:cNvContentPartPr/>
                <p14:nvPr/>
              </p14:nvContentPartPr>
              <p14:xfrm>
                <a:off x="7536898" y="2430559"/>
                <a:ext cx="129600" cy="149040"/>
              </p14:xfrm>
            </p:contentPart>
          </mc:Choice>
          <mc:Fallback xmlns="">
            <p:pic>
              <p:nvPicPr>
                <p:cNvPr id="121" name="Entrada de lápiz 120">
                  <a:extLst>
                    <a:ext uri="{FF2B5EF4-FFF2-40B4-BE49-F238E27FC236}">
                      <a16:creationId xmlns:a16="http://schemas.microsoft.com/office/drawing/2014/main" id="{066B52FF-50EB-4EC7-8809-A466A7FCDABD}"/>
                    </a:ext>
                  </a:extLst>
                </p:cNvPr>
                <p:cNvPicPr/>
                <p:nvPr/>
              </p:nvPicPr>
              <p:blipFill>
                <a:blip r:embed="rId209"/>
                <a:stretch>
                  <a:fillRect/>
                </a:stretch>
              </p:blipFill>
              <p:spPr>
                <a:xfrm>
                  <a:off x="7527898" y="2421559"/>
                  <a:ext cx="147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Entrada de lápiz 121">
                  <a:extLst>
                    <a:ext uri="{FF2B5EF4-FFF2-40B4-BE49-F238E27FC236}">
                      <a16:creationId xmlns:a16="http://schemas.microsoft.com/office/drawing/2014/main" id="{5DC7613B-D096-468F-8C79-CA14C55099F9}"/>
                    </a:ext>
                  </a:extLst>
                </p14:cNvPr>
                <p14:cNvContentPartPr/>
                <p14:nvPr/>
              </p14:nvContentPartPr>
              <p14:xfrm>
                <a:off x="7686658" y="2450359"/>
                <a:ext cx="121680" cy="121680"/>
              </p14:xfrm>
            </p:contentPart>
          </mc:Choice>
          <mc:Fallback xmlns="">
            <p:pic>
              <p:nvPicPr>
                <p:cNvPr id="122" name="Entrada de lápiz 121">
                  <a:extLst>
                    <a:ext uri="{FF2B5EF4-FFF2-40B4-BE49-F238E27FC236}">
                      <a16:creationId xmlns:a16="http://schemas.microsoft.com/office/drawing/2014/main" id="{5DC7613B-D096-468F-8C79-CA14C55099F9}"/>
                    </a:ext>
                  </a:extLst>
                </p:cNvPr>
                <p:cNvPicPr/>
                <p:nvPr/>
              </p:nvPicPr>
              <p:blipFill>
                <a:blip r:embed="rId211"/>
                <a:stretch>
                  <a:fillRect/>
                </a:stretch>
              </p:blipFill>
              <p:spPr>
                <a:xfrm>
                  <a:off x="7677658" y="2441719"/>
                  <a:ext cx="139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Entrada de lápiz 122">
                  <a:extLst>
                    <a:ext uri="{FF2B5EF4-FFF2-40B4-BE49-F238E27FC236}">
                      <a16:creationId xmlns:a16="http://schemas.microsoft.com/office/drawing/2014/main" id="{E8216F50-AEE2-4F98-83FA-3AE779C31B1B}"/>
                    </a:ext>
                  </a:extLst>
                </p14:cNvPr>
                <p14:cNvContentPartPr/>
                <p14:nvPr/>
              </p14:nvContentPartPr>
              <p14:xfrm>
                <a:off x="7837138" y="2463319"/>
                <a:ext cx="137520" cy="141840"/>
              </p14:xfrm>
            </p:contentPart>
          </mc:Choice>
          <mc:Fallback xmlns="">
            <p:pic>
              <p:nvPicPr>
                <p:cNvPr id="123" name="Entrada de lápiz 122">
                  <a:extLst>
                    <a:ext uri="{FF2B5EF4-FFF2-40B4-BE49-F238E27FC236}">
                      <a16:creationId xmlns:a16="http://schemas.microsoft.com/office/drawing/2014/main" id="{E8216F50-AEE2-4F98-83FA-3AE779C31B1B}"/>
                    </a:ext>
                  </a:extLst>
                </p:cNvPr>
                <p:cNvPicPr/>
                <p:nvPr/>
              </p:nvPicPr>
              <p:blipFill>
                <a:blip r:embed="rId213"/>
                <a:stretch>
                  <a:fillRect/>
                </a:stretch>
              </p:blipFill>
              <p:spPr>
                <a:xfrm>
                  <a:off x="7828498" y="2454679"/>
                  <a:ext cx="15516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27" name="Entrada de lápiz 126">
                <a:extLst>
                  <a:ext uri="{FF2B5EF4-FFF2-40B4-BE49-F238E27FC236}">
                    <a16:creationId xmlns:a16="http://schemas.microsoft.com/office/drawing/2014/main" id="{9570852C-84E5-44C5-9984-CC80E81076EB}"/>
                  </a:ext>
                </a:extLst>
              </p14:cNvPr>
              <p14:cNvContentPartPr/>
              <p14:nvPr/>
            </p14:nvContentPartPr>
            <p14:xfrm>
              <a:off x="5844898" y="3087199"/>
              <a:ext cx="149040" cy="185040"/>
            </p14:xfrm>
          </p:contentPart>
        </mc:Choice>
        <mc:Fallback xmlns="">
          <p:pic>
            <p:nvPicPr>
              <p:cNvPr id="127" name="Entrada de lápiz 126">
                <a:extLst>
                  <a:ext uri="{FF2B5EF4-FFF2-40B4-BE49-F238E27FC236}">
                    <a16:creationId xmlns:a16="http://schemas.microsoft.com/office/drawing/2014/main" id="{9570852C-84E5-44C5-9984-CC80E81076EB}"/>
                  </a:ext>
                </a:extLst>
              </p:cNvPr>
              <p:cNvPicPr/>
              <p:nvPr/>
            </p:nvPicPr>
            <p:blipFill>
              <a:blip r:embed="rId215"/>
              <a:stretch>
                <a:fillRect/>
              </a:stretch>
            </p:blipFill>
            <p:spPr>
              <a:xfrm>
                <a:off x="5836258" y="3078559"/>
                <a:ext cx="1666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Entrada de lápiz 127">
                <a:extLst>
                  <a:ext uri="{FF2B5EF4-FFF2-40B4-BE49-F238E27FC236}">
                    <a16:creationId xmlns:a16="http://schemas.microsoft.com/office/drawing/2014/main" id="{F7452526-F493-48C0-9687-EECB3DCFE018}"/>
                  </a:ext>
                </a:extLst>
              </p14:cNvPr>
              <p14:cNvContentPartPr/>
              <p14:nvPr/>
            </p14:nvContentPartPr>
            <p14:xfrm>
              <a:off x="6104458" y="3212479"/>
              <a:ext cx="11880" cy="101160"/>
            </p14:xfrm>
          </p:contentPart>
        </mc:Choice>
        <mc:Fallback xmlns="">
          <p:pic>
            <p:nvPicPr>
              <p:cNvPr id="128" name="Entrada de lápiz 127">
                <a:extLst>
                  <a:ext uri="{FF2B5EF4-FFF2-40B4-BE49-F238E27FC236}">
                    <a16:creationId xmlns:a16="http://schemas.microsoft.com/office/drawing/2014/main" id="{F7452526-F493-48C0-9687-EECB3DCFE018}"/>
                  </a:ext>
                </a:extLst>
              </p:cNvPr>
              <p:cNvPicPr/>
              <p:nvPr/>
            </p:nvPicPr>
            <p:blipFill>
              <a:blip r:embed="rId217"/>
              <a:stretch>
                <a:fillRect/>
              </a:stretch>
            </p:blipFill>
            <p:spPr>
              <a:xfrm>
                <a:off x="6095818" y="3203479"/>
                <a:ext cx="295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Entrada de lápiz 128">
                <a:extLst>
                  <a:ext uri="{FF2B5EF4-FFF2-40B4-BE49-F238E27FC236}">
                    <a16:creationId xmlns:a16="http://schemas.microsoft.com/office/drawing/2014/main" id="{80B7EFAC-006F-413A-B86B-8BC5BB5D3177}"/>
                  </a:ext>
                </a:extLst>
              </p14:cNvPr>
              <p14:cNvContentPartPr/>
              <p14:nvPr/>
            </p14:nvContentPartPr>
            <p14:xfrm>
              <a:off x="6001138" y="3226159"/>
              <a:ext cx="191160" cy="39240"/>
            </p14:xfrm>
          </p:contentPart>
        </mc:Choice>
        <mc:Fallback xmlns="">
          <p:pic>
            <p:nvPicPr>
              <p:cNvPr id="129" name="Entrada de lápiz 128">
                <a:extLst>
                  <a:ext uri="{FF2B5EF4-FFF2-40B4-BE49-F238E27FC236}">
                    <a16:creationId xmlns:a16="http://schemas.microsoft.com/office/drawing/2014/main" id="{80B7EFAC-006F-413A-B86B-8BC5BB5D3177}"/>
                  </a:ext>
                </a:extLst>
              </p:cNvPr>
              <p:cNvPicPr/>
              <p:nvPr/>
            </p:nvPicPr>
            <p:blipFill>
              <a:blip r:embed="rId219"/>
              <a:stretch>
                <a:fillRect/>
              </a:stretch>
            </p:blipFill>
            <p:spPr>
              <a:xfrm>
                <a:off x="5992498" y="3217519"/>
                <a:ext cx="2088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Entrada de lápiz 129">
                <a:extLst>
                  <a:ext uri="{FF2B5EF4-FFF2-40B4-BE49-F238E27FC236}">
                    <a16:creationId xmlns:a16="http://schemas.microsoft.com/office/drawing/2014/main" id="{3AB98D2A-A2FC-4041-815C-F86BADDE7DF3}"/>
                  </a:ext>
                </a:extLst>
              </p14:cNvPr>
              <p14:cNvContentPartPr/>
              <p14:nvPr/>
            </p14:nvContentPartPr>
            <p14:xfrm>
              <a:off x="6221098" y="3192319"/>
              <a:ext cx="12240" cy="105120"/>
            </p14:xfrm>
          </p:contentPart>
        </mc:Choice>
        <mc:Fallback xmlns="">
          <p:pic>
            <p:nvPicPr>
              <p:cNvPr id="130" name="Entrada de lápiz 129">
                <a:extLst>
                  <a:ext uri="{FF2B5EF4-FFF2-40B4-BE49-F238E27FC236}">
                    <a16:creationId xmlns:a16="http://schemas.microsoft.com/office/drawing/2014/main" id="{3AB98D2A-A2FC-4041-815C-F86BADDE7DF3}"/>
                  </a:ext>
                </a:extLst>
              </p:cNvPr>
              <p:cNvPicPr/>
              <p:nvPr/>
            </p:nvPicPr>
            <p:blipFill>
              <a:blip r:embed="rId221"/>
              <a:stretch>
                <a:fillRect/>
              </a:stretch>
            </p:blipFill>
            <p:spPr>
              <a:xfrm>
                <a:off x="6212098" y="3183319"/>
                <a:ext cx="29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Entrada de lápiz 130">
                <a:extLst>
                  <a:ext uri="{FF2B5EF4-FFF2-40B4-BE49-F238E27FC236}">
                    <a16:creationId xmlns:a16="http://schemas.microsoft.com/office/drawing/2014/main" id="{3FB657C7-AD2F-4641-815E-139EB24C93A4}"/>
                  </a:ext>
                </a:extLst>
              </p14:cNvPr>
              <p14:cNvContentPartPr/>
              <p14:nvPr/>
            </p14:nvContentPartPr>
            <p14:xfrm>
              <a:off x="6187258" y="3214999"/>
              <a:ext cx="156960" cy="100800"/>
            </p14:xfrm>
          </p:contentPart>
        </mc:Choice>
        <mc:Fallback xmlns="">
          <p:pic>
            <p:nvPicPr>
              <p:cNvPr id="131" name="Entrada de lápiz 130">
                <a:extLst>
                  <a:ext uri="{FF2B5EF4-FFF2-40B4-BE49-F238E27FC236}">
                    <a16:creationId xmlns:a16="http://schemas.microsoft.com/office/drawing/2014/main" id="{3FB657C7-AD2F-4641-815E-139EB24C93A4}"/>
                  </a:ext>
                </a:extLst>
              </p:cNvPr>
              <p:cNvPicPr/>
              <p:nvPr/>
            </p:nvPicPr>
            <p:blipFill>
              <a:blip r:embed="rId223"/>
              <a:stretch>
                <a:fillRect/>
              </a:stretch>
            </p:blipFill>
            <p:spPr>
              <a:xfrm>
                <a:off x="6178618" y="3205999"/>
                <a:ext cx="174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Entrada de lápiz 131">
                <a:extLst>
                  <a:ext uri="{FF2B5EF4-FFF2-40B4-BE49-F238E27FC236}">
                    <a16:creationId xmlns:a16="http://schemas.microsoft.com/office/drawing/2014/main" id="{7FE45E6E-3ABC-4AF2-840F-556DFC7A5065}"/>
                  </a:ext>
                </a:extLst>
              </p14:cNvPr>
              <p14:cNvContentPartPr/>
              <p14:nvPr/>
            </p14:nvContentPartPr>
            <p14:xfrm>
              <a:off x="6489658" y="3180439"/>
              <a:ext cx="124560" cy="10080"/>
            </p14:xfrm>
          </p:contentPart>
        </mc:Choice>
        <mc:Fallback xmlns="">
          <p:pic>
            <p:nvPicPr>
              <p:cNvPr id="132" name="Entrada de lápiz 131">
                <a:extLst>
                  <a:ext uri="{FF2B5EF4-FFF2-40B4-BE49-F238E27FC236}">
                    <a16:creationId xmlns:a16="http://schemas.microsoft.com/office/drawing/2014/main" id="{7FE45E6E-3ABC-4AF2-840F-556DFC7A5065}"/>
                  </a:ext>
                </a:extLst>
              </p:cNvPr>
              <p:cNvPicPr/>
              <p:nvPr/>
            </p:nvPicPr>
            <p:blipFill>
              <a:blip r:embed="rId225"/>
              <a:stretch>
                <a:fillRect/>
              </a:stretch>
            </p:blipFill>
            <p:spPr>
              <a:xfrm>
                <a:off x="6481018" y="3171439"/>
                <a:ext cx="142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Entrada de lápiz 132">
                <a:extLst>
                  <a:ext uri="{FF2B5EF4-FFF2-40B4-BE49-F238E27FC236}">
                    <a16:creationId xmlns:a16="http://schemas.microsoft.com/office/drawing/2014/main" id="{AFE25B8F-1507-4F27-A0BD-37DDB7A7F468}"/>
                  </a:ext>
                </a:extLst>
              </p14:cNvPr>
              <p14:cNvContentPartPr/>
              <p14:nvPr/>
            </p14:nvContentPartPr>
            <p14:xfrm>
              <a:off x="6497578" y="3248839"/>
              <a:ext cx="133200" cy="19080"/>
            </p14:xfrm>
          </p:contentPart>
        </mc:Choice>
        <mc:Fallback xmlns="">
          <p:pic>
            <p:nvPicPr>
              <p:cNvPr id="133" name="Entrada de lápiz 132">
                <a:extLst>
                  <a:ext uri="{FF2B5EF4-FFF2-40B4-BE49-F238E27FC236}">
                    <a16:creationId xmlns:a16="http://schemas.microsoft.com/office/drawing/2014/main" id="{AFE25B8F-1507-4F27-A0BD-37DDB7A7F468}"/>
                  </a:ext>
                </a:extLst>
              </p:cNvPr>
              <p:cNvPicPr/>
              <p:nvPr/>
            </p:nvPicPr>
            <p:blipFill>
              <a:blip r:embed="rId227"/>
              <a:stretch>
                <a:fillRect/>
              </a:stretch>
            </p:blipFill>
            <p:spPr>
              <a:xfrm>
                <a:off x="6488578" y="3239839"/>
                <a:ext cx="150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Entrada de lápiz 134">
                <a:extLst>
                  <a:ext uri="{FF2B5EF4-FFF2-40B4-BE49-F238E27FC236}">
                    <a16:creationId xmlns:a16="http://schemas.microsoft.com/office/drawing/2014/main" id="{498A7317-7ED5-4B43-BD06-5A1C8901C0F8}"/>
                  </a:ext>
                </a:extLst>
              </p14:cNvPr>
              <p14:cNvContentPartPr/>
              <p14:nvPr/>
            </p14:nvContentPartPr>
            <p14:xfrm>
              <a:off x="6869818" y="3248479"/>
              <a:ext cx="1088640" cy="20160"/>
            </p14:xfrm>
          </p:contentPart>
        </mc:Choice>
        <mc:Fallback xmlns="">
          <p:pic>
            <p:nvPicPr>
              <p:cNvPr id="135" name="Entrada de lápiz 134">
                <a:extLst>
                  <a:ext uri="{FF2B5EF4-FFF2-40B4-BE49-F238E27FC236}">
                    <a16:creationId xmlns:a16="http://schemas.microsoft.com/office/drawing/2014/main" id="{498A7317-7ED5-4B43-BD06-5A1C8901C0F8}"/>
                  </a:ext>
                </a:extLst>
              </p:cNvPr>
              <p:cNvPicPr/>
              <p:nvPr/>
            </p:nvPicPr>
            <p:blipFill>
              <a:blip r:embed="rId229"/>
              <a:stretch>
                <a:fillRect/>
              </a:stretch>
            </p:blipFill>
            <p:spPr>
              <a:xfrm>
                <a:off x="6861178" y="3239479"/>
                <a:ext cx="1106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Entrada de lápiz 135">
                <a:extLst>
                  <a:ext uri="{FF2B5EF4-FFF2-40B4-BE49-F238E27FC236}">
                    <a16:creationId xmlns:a16="http://schemas.microsoft.com/office/drawing/2014/main" id="{EEC58ABD-E87C-4929-94BC-A5F7A56BDCB6}"/>
                  </a:ext>
                </a:extLst>
              </p14:cNvPr>
              <p14:cNvContentPartPr/>
              <p14:nvPr/>
            </p14:nvContentPartPr>
            <p14:xfrm>
              <a:off x="6919498" y="2939239"/>
              <a:ext cx="160560" cy="166680"/>
            </p14:xfrm>
          </p:contentPart>
        </mc:Choice>
        <mc:Fallback xmlns="">
          <p:pic>
            <p:nvPicPr>
              <p:cNvPr id="136" name="Entrada de lápiz 135">
                <a:extLst>
                  <a:ext uri="{FF2B5EF4-FFF2-40B4-BE49-F238E27FC236}">
                    <a16:creationId xmlns:a16="http://schemas.microsoft.com/office/drawing/2014/main" id="{EEC58ABD-E87C-4929-94BC-A5F7A56BDCB6}"/>
                  </a:ext>
                </a:extLst>
              </p:cNvPr>
              <p:cNvPicPr/>
              <p:nvPr/>
            </p:nvPicPr>
            <p:blipFill>
              <a:blip r:embed="rId231"/>
              <a:stretch>
                <a:fillRect/>
              </a:stretch>
            </p:blipFill>
            <p:spPr>
              <a:xfrm>
                <a:off x="6910498" y="2930239"/>
                <a:ext cx="178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Entrada de lápiz 136">
                <a:extLst>
                  <a:ext uri="{FF2B5EF4-FFF2-40B4-BE49-F238E27FC236}">
                    <a16:creationId xmlns:a16="http://schemas.microsoft.com/office/drawing/2014/main" id="{90A1B8AA-7AEB-48D5-82DE-06C7D360AAAA}"/>
                  </a:ext>
                </a:extLst>
              </p14:cNvPr>
              <p14:cNvContentPartPr/>
              <p14:nvPr/>
            </p14:nvContentPartPr>
            <p14:xfrm>
              <a:off x="7132618" y="2988559"/>
              <a:ext cx="108720" cy="112680"/>
            </p14:xfrm>
          </p:contentPart>
        </mc:Choice>
        <mc:Fallback xmlns="">
          <p:pic>
            <p:nvPicPr>
              <p:cNvPr id="137" name="Entrada de lápiz 136">
                <a:extLst>
                  <a:ext uri="{FF2B5EF4-FFF2-40B4-BE49-F238E27FC236}">
                    <a16:creationId xmlns:a16="http://schemas.microsoft.com/office/drawing/2014/main" id="{90A1B8AA-7AEB-48D5-82DE-06C7D360AAAA}"/>
                  </a:ext>
                </a:extLst>
              </p:cNvPr>
              <p:cNvPicPr/>
              <p:nvPr/>
            </p:nvPicPr>
            <p:blipFill>
              <a:blip r:embed="rId233"/>
              <a:stretch>
                <a:fillRect/>
              </a:stretch>
            </p:blipFill>
            <p:spPr>
              <a:xfrm>
                <a:off x="7123978" y="2979559"/>
                <a:ext cx="126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Entrada de lápiz 137">
                <a:extLst>
                  <a:ext uri="{FF2B5EF4-FFF2-40B4-BE49-F238E27FC236}">
                    <a16:creationId xmlns:a16="http://schemas.microsoft.com/office/drawing/2014/main" id="{DC8B4659-EABD-4869-9031-67251C02367E}"/>
                  </a:ext>
                </a:extLst>
              </p14:cNvPr>
              <p14:cNvContentPartPr/>
              <p14:nvPr/>
            </p14:nvContentPartPr>
            <p14:xfrm>
              <a:off x="7148458" y="3063439"/>
              <a:ext cx="104400" cy="30240"/>
            </p14:xfrm>
          </p:contentPart>
        </mc:Choice>
        <mc:Fallback xmlns="">
          <p:pic>
            <p:nvPicPr>
              <p:cNvPr id="138" name="Entrada de lápiz 137">
                <a:extLst>
                  <a:ext uri="{FF2B5EF4-FFF2-40B4-BE49-F238E27FC236}">
                    <a16:creationId xmlns:a16="http://schemas.microsoft.com/office/drawing/2014/main" id="{DC8B4659-EABD-4869-9031-67251C02367E}"/>
                  </a:ext>
                </a:extLst>
              </p:cNvPr>
              <p:cNvPicPr/>
              <p:nvPr/>
            </p:nvPicPr>
            <p:blipFill>
              <a:blip r:embed="rId235"/>
              <a:stretch>
                <a:fillRect/>
              </a:stretch>
            </p:blipFill>
            <p:spPr>
              <a:xfrm>
                <a:off x="7139458" y="3054439"/>
                <a:ext cx="12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Entrada de lápiz 138">
                <a:extLst>
                  <a:ext uri="{FF2B5EF4-FFF2-40B4-BE49-F238E27FC236}">
                    <a16:creationId xmlns:a16="http://schemas.microsoft.com/office/drawing/2014/main" id="{A896D493-773B-4E65-A323-80274B23FAFD}"/>
                  </a:ext>
                </a:extLst>
              </p14:cNvPr>
              <p14:cNvContentPartPr/>
              <p14:nvPr/>
            </p14:nvContentPartPr>
            <p14:xfrm>
              <a:off x="7289938" y="2985679"/>
              <a:ext cx="109440" cy="105840"/>
            </p14:xfrm>
          </p:contentPart>
        </mc:Choice>
        <mc:Fallback xmlns="">
          <p:pic>
            <p:nvPicPr>
              <p:cNvPr id="139" name="Entrada de lápiz 138">
                <a:extLst>
                  <a:ext uri="{FF2B5EF4-FFF2-40B4-BE49-F238E27FC236}">
                    <a16:creationId xmlns:a16="http://schemas.microsoft.com/office/drawing/2014/main" id="{A896D493-773B-4E65-A323-80274B23FAFD}"/>
                  </a:ext>
                </a:extLst>
              </p:cNvPr>
              <p:cNvPicPr/>
              <p:nvPr/>
            </p:nvPicPr>
            <p:blipFill>
              <a:blip r:embed="rId237"/>
              <a:stretch>
                <a:fillRect/>
              </a:stretch>
            </p:blipFill>
            <p:spPr>
              <a:xfrm>
                <a:off x="7281298" y="2977039"/>
                <a:ext cx="127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0" name="Entrada de lápiz 139">
                <a:extLst>
                  <a:ext uri="{FF2B5EF4-FFF2-40B4-BE49-F238E27FC236}">
                    <a16:creationId xmlns:a16="http://schemas.microsoft.com/office/drawing/2014/main" id="{56B2EB48-3136-4F03-89E5-E4C5CF0B49A6}"/>
                  </a:ext>
                </a:extLst>
              </p14:cNvPr>
              <p14:cNvContentPartPr/>
              <p14:nvPr/>
            </p14:nvContentPartPr>
            <p14:xfrm>
              <a:off x="7467418" y="3054799"/>
              <a:ext cx="48600" cy="16560"/>
            </p14:xfrm>
          </p:contentPart>
        </mc:Choice>
        <mc:Fallback xmlns="">
          <p:pic>
            <p:nvPicPr>
              <p:cNvPr id="140" name="Entrada de lápiz 139">
                <a:extLst>
                  <a:ext uri="{FF2B5EF4-FFF2-40B4-BE49-F238E27FC236}">
                    <a16:creationId xmlns:a16="http://schemas.microsoft.com/office/drawing/2014/main" id="{56B2EB48-3136-4F03-89E5-E4C5CF0B49A6}"/>
                  </a:ext>
                </a:extLst>
              </p:cNvPr>
              <p:cNvPicPr/>
              <p:nvPr/>
            </p:nvPicPr>
            <p:blipFill>
              <a:blip r:embed="rId239"/>
              <a:stretch>
                <a:fillRect/>
              </a:stretch>
            </p:blipFill>
            <p:spPr>
              <a:xfrm>
                <a:off x="7458778" y="3046159"/>
                <a:ext cx="66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1" name="Entrada de lápiz 140">
                <a:extLst>
                  <a:ext uri="{FF2B5EF4-FFF2-40B4-BE49-F238E27FC236}">
                    <a16:creationId xmlns:a16="http://schemas.microsoft.com/office/drawing/2014/main" id="{179107E1-E75C-4221-B5AF-71E109141B2B}"/>
                  </a:ext>
                </a:extLst>
              </p14:cNvPr>
              <p14:cNvContentPartPr/>
              <p14:nvPr/>
            </p14:nvContentPartPr>
            <p14:xfrm>
              <a:off x="7545898" y="2957599"/>
              <a:ext cx="84240" cy="129600"/>
            </p14:xfrm>
          </p:contentPart>
        </mc:Choice>
        <mc:Fallback xmlns="">
          <p:pic>
            <p:nvPicPr>
              <p:cNvPr id="141" name="Entrada de lápiz 140">
                <a:extLst>
                  <a:ext uri="{FF2B5EF4-FFF2-40B4-BE49-F238E27FC236}">
                    <a16:creationId xmlns:a16="http://schemas.microsoft.com/office/drawing/2014/main" id="{179107E1-E75C-4221-B5AF-71E109141B2B}"/>
                  </a:ext>
                </a:extLst>
              </p:cNvPr>
              <p:cNvPicPr/>
              <p:nvPr/>
            </p:nvPicPr>
            <p:blipFill>
              <a:blip r:embed="rId241"/>
              <a:stretch>
                <a:fillRect/>
              </a:stretch>
            </p:blipFill>
            <p:spPr>
              <a:xfrm>
                <a:off x="7536898" y="2948599"/>
                <a:ext cx="101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Entrada de lápiz 141">
                <a:extLst>
                  <a:ext uri="{FF2B5EF4-FFF2-40B4-BE49-F238E27FC236}">
                    <a16:creationId xmlns:a16="http://schemas.microsoft.com/office/drawing/2014/main" id="{2CF49581-8CB0-4FB3-B83B-53BAA21B3A97}"/>
                  </a:ext>
                </a:extLst>
              </p14:cNvPr>
              <p14:cNvContentPartPr/>
              <p14:nvPr/>
            </p14:nvContentPartPr>
            <p14:xfrm>
              <a:off x="7640578" y="2953999"/>
              <a:ext cx="127080" cy="126000"/>
            </p14:xfrm>
          </p:contentPart>
        </mc:Choice>
        <mc:Fallback xmlns="">
          <p:pic>
            <p:nvPicPr>
              <p:cNvPr id="142" name="Entrada de lápiz 141">
                <a:extLst>
                  <a:ext uri="{FF2B5EF4-FFF2-40B4-BE49-F238E27FC236}">
                    <a16:creationId xmlns:a16="http://schemas.microsoft.com/office/drawing/2014/main" id="{2CF49581-8CB0-4FB3-B83B-53BAA21B3A97}"/>
                  </a:ext>
                </a:extLst>
              </p:cNvPr>
              <p:cNvPicPr/>
              <p:nvPr/>
            </p:nvPicPr>
            <p:blipFill>
              <a:blip r:embed="rId243"/>
              <a:stretch>
                <a:fillRect/>
              </a:stretch>
            </p:blipFill>
            <p:spPr>
              <a:xfrm>
                <a:off x="7631938" y="2944999"/>
                <a:ext cx="144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3" name="Entrada de lápiz 142">
                <a:extLst>
                  <a:ext uri="{FF2B5EF4-FFF2-40B4-BE49-F238E27FC236}">
                    <a16:creationId xmlns:a16="http://schemas.microsoft.com/office/drawing/2014/main" id="{4928BF76-1026-4485-B382-D73DD8F8B38A}"/>
                  </a:ext>
                </a:extLst>
              </p14:cNvPr>
              <p14:cNvContentPartPr/>
              <p14:nvPr/>
            </p14:nvContentPartPr>
            <p14:xfrm>
              <a:off x="7795738" y="2961559"/>
              <a:ext cx="93600" cy="141480"/>
            </p14:xfrm>
          </p:contentPart>
        </mc:Choice>
        <mc:Fallback xmlns="">
          <p:pic>
            <p:nvPicPr>
              <p:cNvPr id="143" name="Entrada de lápiz 142">
                <a:extLst>
                  <a:ext uri="{FF2B5EF4-FFF2-40B4-BE49-F238E27FC236}">
                    <a16:creationId xmlns:a16="http://schemas.microsoft.com/office/drawing/2014/main" id="{4928BF76-1026-4485-B382-D73DD8F8B38A}"/>
                  </a:ext>
                </a:extLst>
              </p:cNvPr>
              <p:cNvPicPr/>
              <p:nvPr/>
            </p:nvPicPr>
            <p:blipFill>
              <a:blip r:embed="rId245"/>
              <a:stretch>
                <a:fillRect/>
              </a:stretch>
            </p:blipFill>
            <p:spPr>
              <a:xfrm>
                <a:off x="7787098" y="2952559"/>
                <a:ext cx="111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4" name="Entrada de lápiz 143">
                <a:extLst>
                  <a:ext uri="{FF2B5EF4-FFF2-40B4-BE49-F238E27FC236}">
                    <a16:creationId xmlns:a16="http://schemas.microsoft.com/office/drawing/2014/main" id="{DCDA7A5F-1222-4C31-992A-78753B1E2161}"/>
                  </a:ext>
                </a:extLst>
              </p14:cNvPr>
              <p14:cNvContentPartPr/>
              <p14:nvPr/>
            </p14:nvContentPartPr>
            <p14:xfrm>
              <a:off x="6844258" y="3429559"/>
              <a:ext cx="102600" cy="191520"/>
            </p14:xfrm>
          </p:contentPart>
        </mc:Choice>
        <mc:Fallback xmlns="">
          <p:pic>
            <p:nvPicPr>
              <p:cNvPr id="144" name="Entrada de lápiz 143">
                <a:extLst>
                  <a:ext uri="{FF2B5EF4-FFF2-40B4-BE49-F238E27FC236}">
                    <a16:creationId xmlns:a16="http://schemas.microsoft.com/office/drawing/2014/main" id="{DCDA7A5F-1222-4C31-992A-78753B1E2161}"/>
                  </a:ext>
                </a:extLst>
              </p:cNvPr>
              <p:cNvPicPr/>
              <p:nvPr/>
            </p:nvPicPr>
            <p:blipFill>
              <a:blip r:embed="rId247"/>
              <a:stretch>
                <a:fillRect/>
              </a:stretch>
            </p:blipFill>
            <p:spPr>
              <a:xfrm>
                <a:off x="6835258" y="3420559"/>
                <a:ext cx="120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 name="Entrada de lápiz 144">
                <a:extLst>
                  <a:ext uri="{FF2B5EF4-FFF2-40B4-BE49-F238E27FC236}">
                    <a16:creationId xmlns:a16="http://schemas.microsoft.com/office/drawing/2014/main" id="{F57FF668-AF67-4099-8B08-9B334F7728B5}"/>
                  </a:ext>
                </a:extLst>
              </p14:cNvPr>
              <p14:cNvContentPartPr/>
              <p14:nvPr/>
            </p14:nvContentPartPr>
            <p14:xfrm>
              <a:off x="6921658" y="3440719"/>
              <a:ext cx="143640" cy="140040"/>
            </p14:xfrm>
          </p:contentPart>
        </mc:Choice>
        <mc:Fallback xmlns="">
          <p:pic>
            <p:nvPicPr>
              <p:cNvPr id="145" name="Entrada de lápiz 144">
                <a:extLst>
                  <a:ext uri="{FF2B5EF4-FFF2-40B4-BE49-F238E27FC236}">
                    <a16:creationId xmlns:a16="http://schemas.microsoft.com/office/drawing/2014/main" id="{F57FF668-AF67-4099-8B08-9B334F7728B5}"/>
                  </a:ext>
                </a:extLst>
              </p:cNvPr>
              <p:cNvPicPr/>
              <p:nvPr/>
            </p:nvPicPr>
            <p:blipFill>
              <a:blip r:embed="rId249"/>
              <a:stretch>
                <a:fillRect/>
              </a:stretch>
            </p:blipFill>
            <p:spPr>
              <a:xfrm>
                <a:off x="6913018" y="3431719"/>
                <a:ext cx="161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6" name="Entrada de lápiz 145">
                <a:extLst>
                  <a:ext uri="{FF2B5EF4-FFF2-40B4-BE49-F238E27FC236}">
                    <a16:creationId xmlns:a16="http://schemas.microsoft.com/office/drawing/2014/main" id="{A7C84363-31AC-4DA5-97DB-65FC86F7AE43}"/>
                  </a:ext>
                </a:extLst>
              </p14:cNvPr>
              <p14:cNvContentPartPr/>
              <p14:nvPr/>
            </p14:nvContentPartPr>
            <p14:xfrm>
              <a:off x="7092298" y="3465559"/>
              <a:ext cx="90000" cy="97560"/>
            </p14:xfrm>
          </p:contentPart>
        </mc:Choice>
        <mc:Fallback xmlns="">
          <p:pic>
            <p:nvPicPr>
              <p:cNvPr id="146" name="Entrada de lápiz 145">
                <a:extLst>
                  <a:ext uri="{FF2B5EF4-FFF2-40B4-BE49-F238E27FC236}">
                    <a16:creationId xmlns:a16="http://schemas.microsoft.com/office/drawing/2014/main" id="{A7C84363-31AC-4DA5-97DB-65FC86F7AE43}"/>
                  </a:ext>
                </a:extLst>
              </p:cNvPr>
              <p:cNvPicPr/>
              <p:nvPr/>
            </p:nvPicPr>
            <p:blipFill>
              <a:blip r:embed="rId251"/>
              <a:stretch>
                <a:fillRect/>
              </a:stretch>
            </p:blipFill>
            <p:spPr>
              <a:xfrm>
                <a:off x="7083298" y="3456559"/>
                <a:ext cx="107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7" name="Entrada de lápiz 146">
                <a:extLst>
                  <a:ext uri="{FF2B5EF4-FFF2-40B4-BE49-F238E27FC236}">
                    <a16:creationId xmlns:a16="http://schemas.microsoft.com/office/drawing/2014/main" id="{A1AEA21E-FAD4-40D6-805D-CF880ADBA841}"/>
                  </a:ext>
                </a:extLst>
              </p14:cNvPr>
              <p14:cNvContentPartPr/>
              <p14:nvPr/>
            </p14:nvContentPartPr>
            <p14:xfrm>
              <a:off x="7130458" y="3519559"/>
              <a:ext cx="74880" cy="38520"/>
            </p14:xfrm>
          </p:contentPart>
        </mc:Choice>
        <mc:Fallback xmlns="">
          <p:pic>
            <p:nvPicPr>
              <p:cNvPr id="147" name="Entrada de lápiz 146">
                <a:extLst>
                  <a:ext uri="{FF2B5EF4-FFF2-40B4-BE49-F238E27FC236}">
                    <a16:creationId xmlns:a16="http://schemas.microsoft.com/office/drawing/2014/main" id="{A1AEA21E-FAD4-40D6-805D-CF880ADBA841}"/>
                  </a:ext>
                </a:extLst>
              </p:cNvPr>
              <p:cNvPicPr/>
              <p:nvPr/>
            </p:nvPicPr>
            <p:blipFill>
              <a:blip r:embed="rId253"/>
              <a:stretch>
                <a:fillRect/>
              </a:stretch>
            </p:blipFill>
            <p:spPr>
              <a:xfrm>
                <a:off x="7121458" y="3510919"/>
                <a:ext cx="92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Entrada de lápiz 148">
                <a:extLst>
                  <a:ext uri="{FF2B5EF4-FFF2-40B4-BE49-F238E27FC236}">
                    <a16:creationId xmlns:a16="http://schemas.microsoft.com/office/drawing/2014/main" id="{C98CF03C-104D-477B-8C85-06DB5320F02A}"/>
                  </a:ext>
                </a:extLst>
              </p14:cNvPr>
              <p14:cNvContentPartPr/>
              <p14:nvPr/>
            </p14:nvContentPartPr>
            <p14:xfrm>
              <a:off x="7457338" y="3472039"/>
              <a:ext cx="10080" cy="70200"/>
            </p14:xfrm>
          </p:contentPart>
        </mc:Choice>
        <mc:Fallback xmlns="">
          <p:pic>
            <p:nvPicPr>
              <p:cNvPr id="149" name="Entrada de lápiz 148">
                <a:extLst>
                  <a:ext uri="{FF2B5EF4-FFF2-40B4-BE49-F238E27FC236}">
                    <a16:creationId xmlns:a16="http://schemas.microsoft.com/office/drawing/2014/main" id="{C98CF03C-104D-477B-8C85-06DB5320F02A}"/>
                  </a:ext>
                </a:extLst>
              </p:cNvPr>
              <p:cNvPicPr/>
              <p:nvPr/>
            </p:nvPicPr>
            <p:blipFill>
              <a:blip r:embed="rId255"/>
              <a:stretch>
                <a:fillRect/>
              </a:stretch>
            </p:blipFill>
            <p:spPr>
              <a:xfrm>
                <a:off x="7448338" y="3463039"/>
                <a:ext cx="27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0" name="Entrada de lápiz 149">
                <a:extLst>
                  <a:ext uri="{FF2B5EF4-FFF2-40B4-BE49-F238E27FC236}">
                    <a16:creationId xmlns:a16="http://schemas.microsoft.com/office/drawing/2014/main" id="{3384B750-3047-404F-BA10-6B9EF7B4E61A}"/>
                  </a:ext>
                </a:extLst>
              </p14:cNvPr>
              <p14:cNvContentPartPr/>
              <p14:nvPr/>
            </p14:nvContentPartPr>
            <p14:xfrm>
              <a:off x="7417378" y="3514519"/>
              <a:ext cx="90000" cy="22680"/>
            </p14:xfrm>
          </p:contentPart>
        </mc:Choice>
        <mc:Fallback xmlns="">
          <p:pic>
            <p:nvPicPr>
              <p:cNvPr id="150" name="Entrada de lápiz 149">
                <a:extLst>
                  <a:ext uri="{FF2B5EF4-FFF2-40B4-BE49-F238E27FC236}">
                    <a16:creationId xmlns:a16="http://schemas.microsoft.com/office/drawing/2014/main" id="{3384B750-3047-404F-BA10-6B9EF7B4E61A}"/>
                  </a:ext>
                </a:extLst>
              </p:cNvPr>
              <p:cNvPicPr/>
              <p:nvPr/>
            </p:nvPicPr>
            <p:blipFill>
              <a:blip r:embed="rId257"/>
              <a:stretch>
                <a:fillRect/>
              </a:stretch>
            </p:blipFill>
            <p:spPr>
              <a:xfrm>
                <a:off x="7408378" y="3505519"/>
                <a:ext cx="107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Entrada de lápiz 150">
                <a:extLst>
                  <a:ext uri="{FF2B5EF4-FFF2-40B4-BE49-F238E27FC236}">
                    <a16:creationId xmlns:a16="http://schemas.microsoft.com/office/drawing/2014/main" id="{E2058B8C-A982-4670-96B7-451AEDE49834}"/>
                  </a:ext>
                </a:extLst>
              </p14:cNvPr>
              <p14:cNvContentPartPr/>
              <p14:nvPr/>
            </p14:nvContentPartPr>
            <p14:xfrm>
              <a:off x="7564978" y="3431359"/>
              <a:ext cx="114840" cy="138960"/>
            </p14:xfrm>
          </p:contentPart>
        </mc:Choice>
        <mc:Fallback xmlns="">
          <p:pic>
            <p:nvPicPr>
              <p:cNvPr id="151" name="Entrada de lápiz 150">
                <a:extLst>
                  <a:ext uri="{FF2B5EF4-FFF2-40B4-BE49-F238E27FC236}">
                    <a16:creationId xmlns:a16="http://schemas.microsoft.com/office/drawing/2014/main" id="{E2058B8C-A982-4670-96B7-451AEDE49834}"/>
                  </a:ext>
                </a:extLst>
              </p:cNvPr>
              <p:cNvPicPr/>
              <p:nvPr/>
            </p:nvPicPr>
            <p:blipFill>
              <a:blip r:embed="rId259"/>
              <a:stretch>
                <a:fillRect/>
              </a:stretch>
            </p:blipFill>
            <p:spPr>
              <a:xfrm>
                <a:off x="7555978" y="3422719"/>
                <a:ext cx="132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Entrada de lápiz 151">
                <a:extLst>
                  <a:ext uri="{FF2B5EF4-FFF2-40B4-BE49-F238E27FC236}">
                    <a16:creationId xmlns:a16="http://schemas.microsoft.com/office/drawing/2014/main" id="{295E54ED-B2EF-4AC2-BF6C-53C02A2815EF}"/>
                  </a:ext>
                </a:extLst>
              </p14:cNvPr>
              <p14:cNvContentPartPr/>
              <p14:nvPr/>
            </p14:nvContentPartPr>
            <p14:xfrm>
              <a:off x="7681618" y="3436399"/>
              <a:ext cx="113400" cy="114840"/>
            </p14:xfrm>
          </p:contentPart>
        </mc:Choice>
        <mc:Fallback xmlns="">
          <p:pic>
            <p:nvPicPr>
              <p:cNvPr id="152" name="Entrada de lápiz 151">
                <a:extLst>
                  <a:ext uri="{FF2B5EF4-FFF2-40B4-BE49-F238E27FC236}">
                    <a16:creationId xmlns:a16="http://schemas.microsoft.com/office/drawing/2014/main" id="{295E54ED-B2EF-4AC2-BF6C-53C02A2815EF}"/>
                  </a:ext>
                </a:extLst>
              </p:cNvPr>
              <p:cNvPicPr/>
              <p:nvPr/>
            </p:nvPicPr>
            <p:blipFill>
              <a:blip r:embed="rId261"/>
              <a:stretch>
                <a:fillRect/>
              </a:stretch>
            </p:blipFill>
            <p:spPr>
              <a:xfrm>
                <a:off x="7672618" y="3427759"/>
                <a:ext cx="1310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Entrada de lápiz 153">
                <a:extLst>
                  <a:ext uri="{FF2B5EF4-FFF2-40B4-BE49-F238E27FC236}">
                    <a16:creationId xmlns:a16="http://schemas.microsoft.com/office/drawing/2014/main" id="{6F509C48-B209-4B19-8100-27643F6EAE29}"/>
                  </a:ext>
                </a:extLst>
              </p14:cNvPr>
              <p14:cNvContentPartPr/>
              <p14:nvPr/>
            </p14:nvContentPartPr>
            <p14:xfrm>
              <a:off x="7997338" y="3402559"/>
              <a:ext cx="78480" cy="187920"/>
            </p14:xfrm>
          </p:contentPart>
        </mc:Choice>
        <mc:Fallback xmlns="">
          <p:pic>
            <p:nvPicPr>
              <p:cNvPr id="154" name="Entrada de lápiz 153">
                <a:extLst>
                  <a:ext uri="{FF2B5EF4-FFF2-40B4-BE49-F238E27FC236}">
                    <a16:creationId xmlns:a16="http://schemas.microsoft.com/office/drawing/2014/main" id="{6F509C48-B209-4B19-8100-27643F6EAE29}"/>
                  </a:ext>
                </a:extLst>
              </p:cNvPr>
              <p:cNvPicPr/>
              <p:nvPr/>
            </p:nvPicPr>
            <p:blipFill>
              <a:blip r:embed="rId263"/>
              <a:stretch>
                <a:fillRect/>
              </a:stretch>
            </p:blipFill>
            <p:spPr>
              <a:xfrm>
                <a:off x="7988698" y="3393919"/>
                <a:ext cx="96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6" name="Entrada de lápiz 165">
                <a:extLst>
                  <a:ext uri="{FF2B5EF4-FFF2-40B4-BE49-F238E27FC236}">
                    <a16:creationId xmlns:a16="http://schemas.microsoft.com/office/drawing/2014/main" id="{C2D49150-0CA4-4D6B-AC86-D0A8C9A7ACD4}"/>
                  </a:ext>
                </a:extLst>
              </p14:cNvPr>
              <p14:cNvContentPartPr/>
              <p14:nvPr/>
            </p14:nvContentPartPr>
            <p14:xfrm>
              <a:off x="8733178" y="3118879"/>
              <a:ext cx="112680" cy="142920"/>
            </p14:xfrm>
          </p:contentPart>
        </mc:Choice>
        <mc:Fallback xmlns="">
          <p:pic>
            <p:nvPicPr>
              <p:cNvPr id="166" name="Entrada de lápiz 165">
                <a:extLst>
                  <a:ext uri="{FF2B5EF4-FFF2-40B4-BE49-F238E27FC236}">
                    <a16:creationId xmlns:a16="http://schemas.microsoft.com/office/drawing/2014/main" id="{C2D49150-0CA4-4D6B-AC86-D0A8C9A7ACD4}"/>
                  </a:ext>
                </a:extLst>
              </p:cNvPr>
              <p:cNvPicPr/>
              <p:nvPr/>
            </p:nvPicPr>
            <p:blipFill>
              <a:blip r:embed="rId265"/>
              <a:stretch>
                <a:fillRect/>
              </a:stretch>
            </p:blipFill>
            <p:spPr>
              <a:xfrm>
                <a:off x="8724538" y="3110239"/>
                <a:ext cx="1303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7" name="Entrada de lápiz 166">
                <a:extLst>
                  <a:ext uri="{FF2B5EF4-FFF2-40B4-BE49-F238E27FC236}">
                    <a16:creationId xmlns:a16="http://schemas.microsoft.com/office/drawing/2014/main" id="{82508E6A-0937-43FC-B72C-2680A2D219BE}"/>
                  </a:ext>
                </a:extLst>
              </p14:cNvPr>
              <p14:cNvContentPartPr/>
              <p14:nvPr/>
            </p14:nvContentPartPr>
            <p14:xfrm>
              <a:off x="8402338" y="3518119"/>
              <a:ext cx="159840" cy="140760"/>
            </p14:xfrm>
          </p:contentPart>
        </mc:Choice>
        <mc:Fallback xmlns="">
          <p:pic>
            <p:nvPicPr>
              <p:cNvPr id="167" name="Entrada de lápiz 166">
                <a:extLst>
                  <a:ext uri="{FF2B5EF4-FFF2-40B4-BE49-F238E27FC236}">
                    <a16:creationId xmlns:a16="http://schemas.microsoft.com/office/drawing/2014/main" id="{82508E6A-0937-43FC-B72C-2680A2D219BE}"/>
                  </a:ext>
                </a:extLst>
              </p:cNvPr>
              <p:cNvPicPr/>
              <p:nvPr/>
            </p:nvPicPr>
            <p:blipFill>
              <a:blip r:embed="rId267"/>
              <a:stretch>
                <a:fillRect/>
              </a:stretch>
            </p:blipFill>
            <p:spPr>
              <a:xfrm>
                <a:off x="8393698" y="3509119"/>
                <a:ext cx="177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8" name="Entrada de lápiz 167">
                <a:extLst>
                  <a:ext uri="{FF2B5EF4-FFF2-40B4-BE49-F238E27FC236}">
                    <a16:creationId xmlns:a16="http://schemas.microsoft.com/office/drawing/2014/main" id="{0D84E308-C1B2-4810-A18B-E28D78179CA2}"/>
                  </a:ext>
                </a:extLst>
              </p14:cNvPr>
              <p14:cNvContentPartPr/>
              <p14:nvPr/>
            </p14:nvContentPartPr>
            <p14:xfrm>
              <a:off x="8582698" y="3520639"/>
              <a:ext cx="247320" cy="136080"/>
            </p14:xfrm>
          </p:contentPart>
        </mc:Choice>
        <mc:Fallback xmlns="">
          <p:pic>
            <p:nvPicPr>
              <p:cNvPr id="168" name="Entrada de lápiz 167">
                <a:extLst>
                  <a:ext uri="{FF2B5EF4-FFF2-40B4-BE49-F238E27FC236}">
                    <a16:creationId xmlns:a16="http://schemas.microsoft.com/office/drawing/2014/main" id="{0D84E308-C1B2-4810-A18B-E28D78179CA2}"/>
                  </a:ext>
                </a:extLst>
              </p:cNvPr>
              <p:cNvPicPr/>
              <p:nvPr/>
            </p:nvPicPr>
            <p:blipFill>
              <a:blip r:embed="rId269"/>
              <a:stretch>
                <a:fillRect/>
              </a:stretch>
            </p:blipFill>
            <p:spPr>
              <a:xfrm>
                <a:off x="8573698" y="3511999"/>
                <a:ext cx="264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1" name="Entrada de lápiz 170">
                <a:extLst>
                  <a:ext uri="{FF2B5EF4-FFF2-40B4-BE49-F238E27FC236}">
                    <a16:creationId xmlns:a16="http://schemas.microsoft.com/office/drawing/2014/main" id="{04C4688D-B20E-413D-98D9-6548DCB68E22}"/>
                  </a:ext>
                </a:extLst>
              </p14:cNvPr>
              <p14:cNvContentPartPr/>
              <p14:nvPr/>
            </p14:nvContentPartPr>
            <p14:xfrm>
              <a:off x="278578" y="3436759"/>
              <a:ext cx="150480" cy="132120"/>
            </p14:xfrm>
          </p:contentPart>
        </mc:Choice>
        <mc:Fallback xmlns="">
          <p:pic>
            <p:nvPicPr>
              <p:cNvPr id="171" name="Entrada de lápiz 170">
                <a:extLst>
                  <a:ext uri="{FF2B5EF4-FFF2-40B4-BE49-F238E27FC236}">
                    <a16:creationId xmlns:a16="http://schemas.microsoft.com/office/drawing/2014/main" id="{04C4688D-B20E-413D-98D9-6548DCB68E22}"/>
                  </a:ext>
                </a:extLst>
              </p:cNvPr>
              <p:cNvPicPr/>
              <p:nvPr/>
            </p:nvPicPr>
            <p:blipFill>
              <a:blip r:embed="rId271"/>
              <a:stretch>
                <a:fillRect/>
              </a:stretch>
            </p:blipFill>
            <p:spPr>
              <a:xfrm>
                <a:off x="269938" y="3427759"/>
                <a:ext cx="168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2" name="Entrada de lápiz 171">
                <a:extLst>
                  <a:ext uri="{FF2B5EF4-FFF2-40B4-BE49-F238E27FC236}">
                    <a16:creationId xmlns:a16="http://schemas.microsoft.com/office/drawing/2014/main" id="{E850A902-849D-4E91-80E8-0B6EF8233711}"/>
                  </a:ext>
                </a:extLst>
              </p14:cNvPr>
              <p14:cNvContentPartPr/>
              <p14:nvPr/>
            </p14:nvContentPartPr>
            <p14:xfrm>
              <a:off x="452818" y="3383839"/>
              <a:ext cx="1293480" cy="143640"/>
            </p14:xfrm>
          </p:contentPart>
        </mc:Choice>
        <mc:Fallback xmlns="">
          <p:pic>
            <p:nvPicPr>
              <p:cNvPr id="172" name="Entrada de lápiz 171">
                <a:extLst>
                  <a:ext uri="{FF2B5EF4-FFF2-40B4-BE49-F238E27FC236}">
                    <a16:creationId xmlns:a16="http://schemas.microsoft.com/office/drawing/2014/main" id="{E850A902-849D-4E91-80E8-0B6EF8233711}"/>
                  </a:ext>
                </a:extLst>
              </p:cNvPr>
              <p:cNvPicPr/>
              <p:nvPr/>
            </p:nvPicPr>
            <p:blipFill>
              <a:blip r:embed="rId273"/>
              <a:stretch>
                <a:fillRect/>
              </a:stretch>
            </p:blipFill>
            <p:spPr>
              <a:xfrm>
                <a:off x="443818" y="3375199"/>
                <a:ext cx="1311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3" name="Entrada de lápiz 172">
                <a:extLst>
                  <a:ext uri="{FF2B5EF4-FFF2-40B4-BE49-F238E27FC236}">
                    <a16:creationId xmlns:a16="http://schemas.microsoft.com/office/drawing/2014/main" id="{7F32D0AF-FEEC-49A5-AAB1-FC22DA84A841}"/>
                  </a:ext>
                </a:extLst>
              </p14:cNvPr>
              <p14:cNvContentPartPr/>
              <p14:nvPr/>
            </p14:nvContentPartPr>
            <p14:xfrm>
              <a:off x="742618" y="3020959"/>
              <a:ext cx="149400" cy="203040"/>
            </p14:xfrm>
          </p:contentPart>
        </mc:Choice>
        <mc:Fallback xmlns="">
          <p:pic>
            <p:nvPicPr>
              <p:cNvPr id="173" name="Entrada de lápiz 172">
                <a:extLst>
                  <a:ext uri="{FF2B5EF4-FFF2-40B4-BE49-F238E27FC236}">
                    <a16:creationId xmlns:a16="http://schemas.microsoft.com/office/drawing/2014/main" id="{7F32D0AF-FEEC-49A5-AAB1-FC22DA84A841}"/>
                  </a:ext>
                </a:extLst>
              </p:cNvPr>
              <p:cNvPicPr/>
              <p:nvPr/>
            </p:nvPicPr>
            <p:blipFill>
              <a:blip r:embed="rId275"/>
              <a:stretch>
                <a:fillRect/>
              </a:stretch>
            </p:blipFill>
            <p:spPr>
              <a:xfrm>
                <a:off x="733618" y="3012319"/>
                <a:ext cx="1670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4" name="Entrada de lápiz 173">
                <a:extLst>
                  <a:ext uri="{FF2B5EF4-FFF2-40B4-BE49-F238E27FC236}">
                    <a16:creationId xmlns:a16="http://schemas.microsoft.com/office/drawing/2014/main" id="{B8609965-8C69-437F-9FF3-F9C1C5D39EE5}"/>
                  </a:ext>
                </a:extLst>
              </p14:cNvPr>
              <p14:cNvContentPartPr/>
              <p14:nvPr/>
            </p14:nvContentPartPr>
            <p14:xfrm>
              <a:off x="953218" y="3070999"/>
              <a:ext cx="165240" cy="125280"/>
            </p14:xfrm>
          </p:contentPart>
        </mc:Choice>
        <mc:Fallback xmlns="">
          <p:pic>
            <p:nvPicPr>
              <p:cNvPr id="174" name="Entrada de lápiz 173">
                <a:extLst>
                  <a:ext uri="{FF2B5EF4-FFF2-40B4-BE49-F238E27FC236}">
                    <a16:creationId xmlns:a16="http://schemas.microsoft.com/office/drawing/2014/main" id="{B8609965-8C69-437F-9FF3-F9C1C5D39EE5}"/>
                  </a:ext>
                </a:extLst>
              </p:cNvPr>
              <p:cNvPicPr/>
              <p:nvPr/>
            </p:nvPicPr>
            <p:blipFill>
              <a:blip r:embed="rId277"/>
              <a:stretch>
                <a:fillRect/>
              </a:stretch>
            </p:blipFill>
            <p:spPr>
              <a:xfrm>
                <a:off x="944218" y="3061999"/>
                <a:ext cx="1828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5" name="Entrada de lápiz 174">
                <a:extLst>
                  <a:ext uri="{FF2B5EF4-FFF2-40B4-BE49-F238E27FC236}">
                    <a16:creationId xmlns:a16="http://schemas.microsoft.com/office/drawing/2014/main" id="{2AA18135-9B3A-4E70-A584-2820E1F688DF}"/>
                  </a:ext>
                </a:extLst>
              </p14:cNvPr>
              <p14:cNvContentPartPr/>
              <p14:nvPr/>
            </p14:nvContentPartPr>
            <p14:xfrm>
              <a:off x="1057618" y="3166399"/>
              <a:ext cx="88560" cy="30240"/>
            </p14:xfrm>
          </p:contentPart>
        </mc:Choice>
        <mc:Fallback xmlns="">
          <p:pic>
            <p:nvPicPr>
              <p:cNvPr id="175" name="Entrada de lápiz 174">
                <a:extLst>
                  <a:ext uri="{FF2B5EF4-FFF2-40B4-BE49-F238E27FC236}">
                    <a16:creationId xmlns:a16="http://schemas.microsoft.com/office/drawing/2014/main" id="{2AA18135-9B3A-4E70-A584-2820E1F688DF}"/>
                  </a:ext>
                </a:extLst>
              </p:cNvPr>
              <p:cNvPicPr/>
              <p:nvPr/>
            </p:nvPicPr>
            <p:blipFill>
              <a:blip r:embed="rId279"/>
              <a:stretch>
                <a:fillRect/>
              </a:stretch>
            </p:blipFill>
            <p:spPr>
              <a:xfrm>
                <a:off x="1048618" y="3157759"/>
                <a:ext cx="106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6" name="Entrada de lápiz 175">
                <a:extLst>
                  <a:ext uri="{FF2B5EF4-FFF2-40B4-BE49-F238E27FC236}">
                    <a16:creationId xmlns:a16="http://schemas.microsoft.com/office/drawing/2014/main" id="{06010F99-8C15-4D1A-A01C-2C36D0BA9768}"/>
                  </a:ext>
                </a:extLst>
              </p14:cNvPr>
              <p14:cNvContentPartPr/>
              <p14:nvPr/>
            </p14:nvContentPartPr>
            <p14:xfrm>
              <a:off x="1230418" y="3065599"/>
              <a:ext cx="158400" cy="138600"/>
            </p14:xfrm>
          </p:contentPart>
        </mc:Choice>
        <mc:Fallback xmlns="">
          <p:pic>
            <p:nvPicPr>
              <p:cNvPr id="176" name="Entrada de lápiz 175">
                <a:extLst>
                  <a:ext uri="{FF2B5EF4-FFF2-40B4-BE49-F238E27FC236}">
                    <a16:creationId xmlns:a16="http://schemas.microsoft.com/office/drawing/2014/main" id="{06010F99-8C15-4D1A-A01C-2C36D0BA9768}"/>
                  </a:ext>
                </a:extLst>
              </p:cNvPr>
              <p:cNvPicPr/>
              <p:nvPr/>
            </p:nvPicPr>
            <p:blipFill>
              <a:blip r:embed="rId281"/>
              <a:stretch>
                <a:fillRect/>
              </a:stretch>
            </p:blipFill>
            <p:spPr>
              <a:xfrm>
                <a:off x="1221778" y="3056959"/>
                <a:ext cx="176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9" name="Entrada de lápiz 178">
                <a:extLst>
                  <a:ext uri="{FF2B5EF4-FFF2-40B4-BE49-F238E27FC236}">
                    <a16:creationId xmlns:a16="http://schemas.microsoft.com/office/drawing/2014/main" id="{12EDD878-E957-4AC3-AFB2-3BFD503C2C4B}"/>
                  </a:ext>
                </a:extLst>
              </p14:cNvPr>
              <p14:cNvContentPartPr/>
              <p14:nvPr/>
            </p14:nvContentPartPr>
            <p14:xfrm>
              <a:off x="167698" y="3747799"/>
              <a:ext cx="141840" cy="160560"/>
            </p14:xfrm>
          </p:contentPart>
        </mc:Choice>
        <mc:Fallback xmlns="">
          <p:pic>
            <p:nvPicPr>
              <p:cNvPr id="179" name="Entrada de lápiz 178">
                <a:extLst>
                  <a:ext uri="{FF2B5EF4-FFF2-40B4-BE49-F238E27FC236}">
                    <a16:creationId xmlns:a16="http://schemas.microsoft.com/office/drawing/2014/main" id="{12EDD878-E957-4AC3-AFB2-3BFD503C2C4B}"/>
                  </a:ext>
                </a:extLst>
              </p:cNvPr>
              <p:cNvPicPr/>
              <p:nvPr/>
            </p:nvPicPr>
            <p:blipFill>
              <a:blip r:embed="rId283"/>
              <a:stretch>
                <a:fillRect/>
              </a:stretch>
            </p:blipFill>
            <p:spPr>
              <a:xfrm>
                <a:off x="159058" y="3739159"/>
                <a:ext cx="159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0" name="Entrada de lápiz 179">
                <a:extLst>
                  <a:ext uri="{FF2B5EF4-FFF2-40B4-BE49-F238E27FC236}">
                    <a16:creationId xmlns:a16="http://schemas.microsoft.com/office/drawing/2014/main" id="{5B6BB76D-D45E-4157-9BD1-18FA0EA78ADD}"/>
                  </a:ext>
                </a:extLst>
              </p14:cNvPr>
              <p14:cNvContentPartPr/>
              <p14:nvPr/>
            </p14:nvContentPartPr>
            <p14:xfrm>
              <a:off x="345898" y="3750679"/>
              <a:ext cx="186120" cy="160560"/>
            </p14:xfrm>
          </p:contentPart>
        </mc:Choice>
        <mc:Fallback xmlns="">
          <p:pic>
            <p:nvPicPr>
              <p:cNvPr id="180" name="Entrada de lápiz 179">
                <a:extLst>
                  <a:ext uri="{FF2B5EF4-FFF2-40B4-BE49-F238E27FC236}">
                    <a16:creationId xmlns:a16="http://schemas.microsoft.com/office/drawing/2014/main" id="{5B6BB76D-D45E-4157-9BD1-18FA0EA78ADD}"/>
                  </a:ext>
                </a:extLst>
              </p:cNvPr>
              <p:cNvPicPr/>
              <p:nvPr/>
            </p:nvPicPr>
            <p:blipFill>
              <a:blip r:embed="rId285"/>
              <a:stretch>
                <a:fillRect/>
              </a:stretch>
            </p:blipFill>
            <p:spPr>
              <a:xfrm>
                <a:off x="336898" y="3741679"/>
                <a:ext cx="203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1" name="Entrada de lápiz 180">
                <a:extLst>
                  <a:ext uri="{FF2B5EF4-FFF2-40B4-BE49-F238E27FC236}">
                    <a16:creationId xmlns:a16="http://schemas.microsoft.com/office/drawing/2014/main" id="{5E7EEE9E-7B3F-4670-ACB7-E2E532FC6DC0}"/>
                  </a:ext>
                </a:extLst>
              </p14:cNvPr>
              <p14:cNvContentPartPr/>
              <p14:nvPr/>
            </p14:nvContentPartPr>
            <p14:xfrm>
              <a:off x="574498" y="3792439"/>
              <a:ext cx="180000" cy="107280"/>
            </p14:xfrm>
          </p:contentPart>
        </mc:Choice>
        <mc:Fallback xmlns="">
          <p:pic>
            <p:nvPicPr>
              <p:cNvPr id="181" name="Entrada de lápiz 180">
                <a:extLst>
                  <a:ext uri="{FF2B5EF4-FFF2-40B4-BE49-F238E27FC236}">
                    <a16:creationId xmlns:a16="http://schemas.microsoft.com/office/drawing/2014/main" id="{5E7EEE9E-7B3F-4670-ACB7-E2E532FC6DC0}"/>
                  </a:ext>
                </a:extLst>
              </p:cNvPr>
              <p:cNvPicPr/>
              <p:nvPr/>
            </p:nvPicPr>
            <p:blipFill>
              <a:blip r:embed="rId287"/>
              <a:stretch>
                <a:fillRect/>
              </a:stretch>
            </p:blipFill>
            <p:spPr>
              <a:xfrm>
                <a:off x="565498" y="3783439"/>
                <a:ext cx="197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2" name="Entrada de lápiz 181">
                <a:extLst>
                  <a:ext uri="{FF2B5EF4-FFF2-40B4-BE49-F238E27FC236}">
                    <a16:creationId xmlns:a16="http://schemas.microsoft.com/office/drawing/2014/main" id="{AD64459B-FA1C-4246-A495-B8696A4C4C78}"/>
                  </a:ext>
                </a:extLst>
              </p14:cNvPr>
              <p14:cNvContentPartPr/>
              <p14:nvPr/>
            </p14:nvContentPartPr>
            <p14:xfrm>
              <a:off x="1561618" y="3502279"/>
              <a:ext cx="277200" cy="594000"/>
            </p14:xfrm>
          </p:contentPart>
        </mc:Choice>
        <mc:Fallback xmlns="">
          <p:pic>
            <p:nvPicPr>
              <p:cNvPr id="182" name="Entrada de lápiz 181">
                <a:extLst>
                  <a:ext uri="{FF2B5EF4-FFF2-40B4-BE49-F238E27FC236}">
                    <a16:creationId xmlns:a16="http://schemas.microsoft.com/office/drawing/2014/main" id="{AD64459B-FA1C-4246-A495-B8696A4C4C78}"/>
                  </a:ext>
                </a:extLst>
              </p:cNvPr>
              <p:cNvPicPr/>
              <p:nvPr/>
            </p:nvPicPr>
            <p:blipFill>
              <a:blip r:embed="rId289"/>
              <a:stretch>
                <a:fillRect/>
              </a:stretch>
            </p:blipFill>
            <p:spPr>
              <a:xfrm>
                <a:off x="1552978" y="3493639"/>
                <a:ext cx="2948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3" name="Entrada de lápiz 182">
                <a:extLst>
                  <a:ext uri="{FF2B5EF4-FFF2-40B4-BE49-F238E27FC236}">
                    <a16:creationId xmlns:a16="http://schemas.microsoft.com/office/drawing/2014/main" id="{6BCABB83-8837-49F6-8BC2-5E95E4EC2326}"/>
                  </a:ext>
                </a:extLst>
              </p14:cNvPr>
              <p14:cNvContentPartPr/>
              <p14:nvPr/>
            </p14:nvContentPartPr>
            <p14:xfrm>
              <a:off x="1479178" y="4147759"/>
              <a:ext cx="530280" cy="15480"/>
            </p14:xfrm>
          </p:contentPart>
        </mc:Choice>
        <mc:Fallback xmlns="">
          <p:pic>
            <p:nvPicPr>
              <p:cNvPr id="183" name="Entrada de lápiz 182">
                <a:extLst>
                  <a:ext uri="{FF2B5EF4-FFF2-40B4-BE49-F238E27FC236}">
                    <a16:creationId xmlns:a16="http://schemas.microsoft.com/office/drawing/2014/main" id="{6BCABB83-8837-49F6-8BC2-5E95E4EC2326}"/>
                  </a:ext>
                </a:extLst>
              </p:cNvPr>
              <p:cNvPicPr/>
              <p:nvPr/>
            </p:nvPicPr>
            <p:blipFill>
              <a:blip r:embed="rId291"/>
              <a:stretch>
                <a:fillRect/>
              </a:stretch>
            </p:blipFill>
            <p:spPr>
              <a:xfrm>
                <a:off x="1470538" y="4139119"/>
                <a:ext cx="547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4" name="Entrada de lápiz 183">
                <a:extLst>
                  <a:ext uri="{FF2B5EF4-FFF2-40B4-BE49-F238E27FC236}">
                    <a16:creationId xmlns:a16="http://schemas.microsoft.com/office/drawing/2014/main" id="{A8A25873-682A-4AB0-AA7A-1896166AB4B7}"/>
                  </a:ext>
                </a:extLst>
              </p14:cNvPr>
              <p14:cNvContentPartPr/>
              <p14:nvPr/>
            </p14:nvContentPartPr>
            <p14:xfrm>
              <a:off x="1390258" y="4197079"/>
              <a:ext cx="267120" cy="131400"/>
            </p14:xfrm>
          </p:contentPart>
        </mc:Choice>
        <mc:Fallback xmlns="">
          <p:pic>
            <p:nvPicPr>
              <p:cNvPr id="184" name="Entrada de lápiz 183">
                <a:extLst>
                  <a:ext uri="{FF2B5EF4-FFF2-40B4-BE49-F238E27FC236}">
                    <a16:creationId xmlns:a16="http://schemas.microsoft.com/office/drawing/2014/main" id="{A8A25873-682A-4AB0-AA7A-1896166AB4B7}"/>
                  </a:ext>
                </a:extLst>
              </p:cNvPr>
              <p:cNvPicPr/>
              <p:nvPr/>
            </p:nvPicPr>
            <p:blipFill>
              <a:blip r:embed="rId293"/>
              <a:stretch>
                <a:fillRect/>
              </a:stretch>
            </p:blipFill>
            <p:spPr>
              <a:xfrm>
                <a:off x="1381618" y="4188079"/>
                <a:ext cx="284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5" name="Entrada de lápiz 184">
                <a:extLst>
                  <a:ext uri="{FF2B5EF4-FFF2-40B4-BE49-F238E27FC236}">
                    <a16:creationId xmlns:a16="http://schemas.microsoft.com/office/drawing/2014/main" id="{3BCF4921-C8AD-43E4-84A2-7C2AECA73380}"/>
                  </a:ext>
                </a:extLst>
              </p14:cNvPr>
              <p14:cNvContentPartPr/>
              <p14:nvPr/>
            </p14:nvContentPartPr>
            <p14:xfrm>
              <a:off x="1562698" y="4192759"/>
              <a:ext cx="176400" cy="111600"/>
            </p14:xfrm>
          </p:contentPart>
        </mc:Choice>
        <mc:Fallback xmlns="">
          <p:pic>
            <p:nvPicPr>
              <p:cNvPr id="185" name="Entrada de lápiz 184">
                <a:extLst>
                  <a:ext uri="{FF2B5EF4-FFF2-40B4-BE49-F238E27FC236}">
                    <a16:creationId xmlns:a16="http://schemas.microsoft.com/office/drawing/2014/main" id="{3BCF4921-C8AD-43E4-84A2-7C2AECA73380}"/>
                  </a:ext>
                </a:extLst>
              </p:cNvPr>
              <p:cNvPicPr/>
              <p:nvPr/>
            </p:nvPicPr>
            <p:blipFill>
              <a:blip r:embed="rId295"/>
              <a:stretch>
                <a:fillRect/>
              </a:stretch>
            </p:blipFill>
            <p:spPr>
              <a:xfrm>
                <a:off x="1553698" y="4184119"/>
                <a:ext cx="194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6" name="Entrada de lápiz 185">
                <a:extLst>
                  <a:ext uri="{FF2B5EF4-FFF2-40B4-BE49-F238E27FC236}">
                    <a16:creationId xmlns:a16="http://schemas.microsoft.com/office/drawing/2014/main" id="{2FF6D196-B70F-4F85-9294-017558C7115C}"/>
                  </a:ext>
                </a:extLst>
              </p14:cNvPr>
              <p14:cNvContentPartPr/>
              <p14:nvPr/>
            </p14:nvContentPartPr>
            <p14:xfrm>
              <a:off x="1735858" y="4209679"/>
              <a:ext cx="134640" cy="95760"/>
            </p14:xfrm>
          </p:contentPart>
        </mc:Choice>
        <mc:Fallback xmlns="">
          <p:pic>
            <p:nvPicPr>
              <p:cNvPr id="186" name="Entrada de lápiz 185">
                <a:extLst>
                  <a:ext uri="{FF2B5EF4-FFF2-40B4-BE49-F238E27FC236}">
                    <a16:creationId xmlns:a16="http://schemas.microsoft.com/office/drawing/2014/main" id="{2FF6D196-B70F-4F85-9294-017558C7115C}"/>
                  </a:ext>
                </a:extLst>
              </p:cNvPr>
              <p:cNvPicPr/>
              <p:nvPr/>
            </p:nvPicPr>
            <p:blipFill>
              <a:blip r:embed="rId297"/>
              <a:stretch>
                <a:fillRect/>
              </a:stretch>
            </p:blipFill>
            <p:spPr>
              <a:xfrm>
                <a:off x="1726858" y="4200679"/>
                <a:ext cx="152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7" name="Entrada de lápiz 186">
                <a:extLst>
                  <a:ext uri="{FF2B5EF4-FFF2-40B4-BE49-F238E27FC236}">
                    <a16:creationId xmlns:a16="http://schemas.microsoft.com/office/drawing/2014/main" id="{FE7EC41F-D63E-46BC-A454-51AECFE4725F}"/>
                  </a:ext>
                </a:extLst>
              </p14:cNvPr>
              <p14:cNvContentPartPr/>
              <p14:nvPr/>
            </p14:nvContentPartPr>
            <p14:xfrm>
              <a:off x="1058338" y="3803239"/>
              <a:ext cx="102600" cy="167040"/>
            </p14:xfrm>
          </p:contentPart>
        </mc:Choice>
        <mc:Fallback xmlns="">
          <p:pic>
            <p:nvPicPr>
              <p:cNvPr id="187" name="Entrada de lápiz 186">
                <a:extLst>
                  <a:ext uri="{FF2B5EF4-FFF2-40B4-BE49-F238E27FC236}">
                    <a16:creationId xmlns:a16="http://schemas.microsoft.com/office/drawing/2014/main" id="{FE7EC41F-D63E-46BC-A454-51AECFE4725F}"/>
                  </a:ext>
                </a:extLst>
              </p:cNvPr>
              <p:cNvPicPr/>
              <p:nvPr/>
            </p:nvPicPr>
            <p:blipFill>
              <a:blip r:embed="rId299"/>
              <a:stretch>
                <a:fillRect/>
              </a:stretch>
            </p:blipFill>
            <p:spPr>
              <a:xfrm>
                <a:off x="1049698" y="3794239"/>
                <a:ext cx="120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8" name="Entrada de lápiz 187">
                <a:extLst>
                  <a:ext uri="{FF2B5EF4-FFF2-40B4-BE49-F238E27FC236}">
                    <a16:creationId xmlns:a16="http://schemas.microsoft.com/office/drawing/2014/main" id="{A4AE5B34-F927-4218-8AE7-D03013F3ECCA}"/>
                  </a:ext>
                </a:extLst>
              </p14:cNvPr>
              <p14:cNvContentPartPr/>
              <p14:nvPr/>
            </p14:nvContentPartPr>
            <p14:xfrm>
              <a:off x="1169938" y="3826279"/>
              <a:ext cx="115200" cy="161280"/>
            </p14:xfrm>
          </p:contentPart>
        </mc:Choice>
        <mc:Fallback xmlns="">
          <p:pic>
            <p:nvPicPr>
              <p:cNvPr id="188" name="Entrada de lápiz 187">
                <a:extLst>
                  <a:ext uri="{FF2B5EF4-FFF2-40B4-BE49-F238E27FC236}">
                    <a16:creationId xmlns:a16="http://schemas.microsoft.com/office/drawing/2014/main" id="{A4AE5B34-F927-4218-8AE7-D03013F3ECCA}"/>
                  </a:ext>
                </a:extLst>
              </p:cNvPr>
              <p:cNvPicPr/>
              <p:nvPr/>
            </p:nvPicPr>
            <p:blipFill>
              <a:blip r:embed="rId301"/>
              <a:stretch>
                <a:fillRect/>
              </a:stretch>
            </p:blipFill>
            <p:spPr>
              <a:xfrm>
                <a:off x="1161298" y="3817279"/>
                <a:ext cx="1328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9" name="Entrada de lápiz 188">
                <a:extLst>
                  <a:ext uri="{FF2B5EF4-FFF2-40B4-BE49-F238E27FC236}">
                    <a16:creationId xmlns:a16="http://schemas.microsoft.com/office/drawing/2014/main" id="{89CD980C-1543-4176-98E1-BE061B8CF52F}"/>
                  </a:ext>
                </a:extLst>
              </p14:cNvPr>
              <p14:cNvContentPartPr/>
              <p14:nvPr/>
            </p14:nvContentPartPr>
            <p14:xfrm>
              <a:off x="1333018" y="3871279"/>
              <a:ext cx="130680" cy="84600"/>
            </p14:xfrm>
          </p:contentPart>
        </mc:Choice>
        <mc:Fallback xmlns="">
          <p:pic>
            <p:nvPicPr>
              <p:cNvPr id="189" name="Entrada de lápiz 188">
                <a:extLst>
                  <a:ext uri="{FF2B5EF4-FFF2-40B4-BE49-F238E27FC236}">
                    <a16:creationId xmlns:a16="http://schemas.microsoft.com/office/drawing/2014/main" id="{89CD980C-1543-4176-98E1-BE061B8CF52F}"/>
                  </a:ext>
                </a:extLst>
              </p:cNvPr>
              <p:cNvPicPr/>
              <p:nvPr/>
            </p:nvPicPr>
            <p:blipFill>
              <a:blip r:embed="rId303"/>
              <a:stretch>
                <a:fillRect/>
              </a:stretch>
            </p:blipFill>
            <p:spPr>
              <a:xfrm>
                <a:off x="1324018" y="3862639"/>
                <a:ext cx="148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0" name="Entrada de lápiz 189">
                <a:extLst>
                  <a:ext uri="{FF2B5EF4-FFF2-40B4-BE49-F238E27FC236}">
                    <a16:creationId xmlns:a16="http://schemas.microsoft.com/office/drawing/2014/main" id="{A3C7C970-5C9D-4459-92BB-8FD4D8491DAA}"/>
                  </a:ext>
                </a:extLst>
              </p14:cNvPr>
              <p14:cNvContentPartPr/>
              <p14:nvPr/>
            </p14:nvContentPartPr>
            <p14:xfrm>
              <a:off x="1728658" y="3464479"/>
              <a:ext cx="311760" cy="33840"/>
            </p14:xfrm>
          </p:contentPart>
        </mc:Choice>
        <mc:Fallback xmlns="">
          <p:pic>
            <p:nvPicPr>
              <p:cNvPr id="190" name="Entrada de lápiz 189">
                <a:extLst>
                  <a:ext uri="{FF2B5EF4-FFF2-40B4-BE49-F238E27FC236}">
                    <a16:creationId xmlns:a16="http://schemas.microsoft.com/office/drawing/2014/main" id="{A3C7C970-5C9D-4459-92BB-8FD4D8491DAA}"/>
                  </a:ext>
                </a:extLst>
              </p:cNvPr>
              <p:cNvPicPr/>
              <p:nvPr/>
            </p:nvPicPr>
            <p:blipFill>
              <a:blip r:embed="rId305"/>
              <a:stretch>
                <a:fillRect/>
              </a:stretch>
            </p:blipFill>
            <p:spPr>
              <a:xfrm>
                <a:off x="1719658" y="3455479"/>
                <a:ext cx="329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1" name="Entrada de lápiz 190">
                <a:extLst>
                  <a:ext uri="{FF2B5EF4-FFF2-40B4-BE49-F238E27FC236}">
                    <a16:creationId xmlns:a16="http://schemas.microsoft.com/office/drawing/2014/main" id="{85E71252-804A-4FEF-B9EC-665046FA4023}"/>
                  </a:ext>
                </a:extLst>
              </p14:cNvPr>
              <p14:cNvContentPartPr/>
              <p14:nvPr/>
            </p14:nvContentPartPr>
            <p14:xfrm>
              <a:off x="2004058" y="3433519"/>
              <a:ext cx="118080" cy="68040"/>
            </p14:xfrm>
          </p:contentPart>
        </mc:Choice>
        <mc:Fallback xmlns="">
          <p:pic>
            <p:nvPicPr>
              <p:cNvPr id="191" name="Entrada de lápiz 190">
                <a:extLst>
                  <a:ext uri="{FF2B5EF4-FFF2-40B4-BE49-F238E27FC236}">
                    <a16:creationId xmlns:a16="http://schemas.microsoft.com/office/drawing/2014/main" id="{85E71252-804A-4FEF-B9EC-665046FA4023}"/>
                  </a:ext>
                </a:extLst>
              </p:cNvPr>
              <p:cNvPicPr/>
              <p:nvPr/>
            </p:nvPicPr>
            <p:blipFill>
              <a:blip r:embed="rId307"/>
              <a:stretch>
                <a:fillRect/>
              </a:stretch>
            </p:blipFill>
            <p:spPr>
              <a:xfrm>
                <a:off x="1995058" y="3424879"/>
                <a:ext cx="135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2" name="Entrada de lápiz 191">
                <a:extLst>
                  <a:ext uri="{FF2B5EF4-FFF2-40B4-BE49-F238E27FC236}">
                    <a16:creationId xmlns:a16="http://schemas.microsoft.com/office/drawing/2014/main" id="{4F489705-2522-46C3-930E-CDC9D5331F7B}"/>
                  </a:ext>
                </a:extLst>
              </p14:cNvPr>
              <p14:cNvContentPartPr/>
              <p14:nvPr/>
            </p14:nvContentPartPr>
            <p14:xfrm>
              <a:off x="2081458" y="3683359"/>
              <a:ext cx="113040" cy="292680"/>
            </p14:xfrm>
          </p:contentPart>
        </mc:Choice>
        <mc:Fallback xmlns="">
          <p:pic>
            <p:nvPicPr>
              <p:cNvPr id="192" name="Entrada de lápiz 191">
                <a:extLst>
                  <a:ext uri="{FF2B5EF4-FFF2-40B4-BE49-F238E27FC236}">
                    <a16:creationId xmlns:a16="http://schemas.microsoft.com/office/drawing/2014/main" id="{4F489705-2522-46C3-930E-CDC9D5331F7B}"/>
                  </a:ext>
                </a:extLst>
              </p:cNvPr>
              <p:cNvPicPr/>
              <p:nvPr/>
            </p:nvPicPr>
            <p:blipFill>
              <a:blip r:embed="rId309"/>
              <a:stretch>
                <a:fillRect/>
              </a:stretch>
            </p:blipFill>
            <p:spPr>
              <a:xfrm>
                <a:off x="2072818" y="3674359"/>
                <a:ext cx="1306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3" name="Entrada de lápiz 192">
                <a:extLst>
                  <a:ext uri="{FF2B5EF4-FFF2-40B4-BE49-F238E27FC236}">
                    <a16:creationId xmlns:a16="http://schemas.microsoft.com/office/drawing/2014/main" id="{BE650E4D-22E9-4B77-8C22-BDC0DFBDC128}"/>
                  </a:ext>
                </a:extLst>
              </p14:cNvPr>
              <p14:cNvContentPartPr/>
              <p14:nvPr/>
            </p14:nvContentPartPr>
            <p14:xfrm>
              <a:off x="2027098" y="3966319"/>
              <a:ext cx="145800" cy="108720"/>
            </p14:xfrm>
          </p:contentPart>
        </mc:Choice>
        <mc:Fallback xmlns="">
          <p:pic>
            <p:nvPicPr>
              <p:cNvPr id="193" name="Entrada de lápiz 192">
                <a:extLst>
                  <a:ext uri="{FF2B5EF4-FFF2-40B4-BE49-F238E27FC236}">
                    <a16:creationId xmlns:a16="http://schemas.microsoft.com/office/drawing/2014/main" id="{BE650E4D-22E9-4B77-8C22-BDC0DFBDC128}"/>
                  </a:ext>
                </a:extLst>
              </p:cNvPr>
              <p:cNvPicPr/>
              <p:nvPr/>
            </p:nvPicPr>
            <p:blipFill>
              <a:blip r:embed="rId311"/>
              <a:stretch>
                <a:fillRect/>
              </a:stretch>
            </p:blipFill>
            <p:spPr>
              <a:xfrm>
                <a:off x="2018458" y="3957679"/>
                <a:ext cx="163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1" name="Entrada de lápiz 200">
                <a:extLst>
                  <a:ext uri="{FF2B5EF4-FFF2-40B4-BE49-F238E27FC236}">
                    <a16:creationId xmlns:a16="http://schemas.microsoft.com/office/drawing/2014/main" id="{2C0C55AE-DA1E-4802-B4FC-FBE558659F05}"/>
                  </a:ext>
                </a:extLst>
              </p14:cNvPr>
              <p14:cNvContentPartPr/>
              <p14:nvPr/>
            </p14:nvContentPartPr>
            <p14:xfrm>
              <a:off x="1165258" y="3385639"/>
              <a:ext cx="375840" cy="241560"/>
            </p14:xfrm>
          </p:contentPart>
        </mc:Choice>
        <mc:Fallback xmlns="">
          <p:pic>
            <p:nvPicPr>
              <p:cNvPr id="201" name="Entrada de lápiz 200">
                <a:extLst>
                  <a:ext uri="{FF2B5EF4-FFF2-40B4-BE49-F238E27FC236}">
                    <a16:creationId xmlns:a16="http://schemas.microsoft.com/office/drawing/2014/main" id="{2C0C55AE-DA1E-4802-B4FC-FBE558659F05}"/>
                  </a:ext>
                </a:extLst>
              </p:cNvPr>
              <p:cNvPicPr/>
              <p:nvPr/>
            </p:nvPicPr>
            <p:blipFill>
              <a:blip r:embed="rId313"/>
              <a:stretch>
                <a:fillRect/>
              </a:stretch>
            </p:blipFill>
            <p:spPr>
              <a:xfrm>
                <a:off x="1156258" y="3376639"/>
                <a:ext cx="3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2" name="Entrada de lápiz 201">
                <a:extLst>
                  <a:ext uri="{FF2B5EF4-FFF2-40B4-BE49-F238E27FC236}">
                    <a16:creationId xmlns:a16="http://schemas.microsoft.com/office/drawing/2014/main" id="{38C49EA2-F25A-4587-9BAA-39C48ED3B22C}"/>
                  </a:ext>
                </a:extLst>
              </p14:cNvPr>
              <p14:cNvContentPartPr/>
              <p14:nvPr/>
            </p14:nvContentPartPr>
            <p14:xfrm>
              <a:off x="1456138" y="3631879"/>
              <a:ext cx="87480" cy="72000"/>
            </p14:xfrm>
          </p:contentPart>
        </mc:Choice>
        <mc:Fallback xmlns="">
          <p:pic>
            <p:nvPicPr>
              <p:cNvPr id="202" name="Entrada de lápiz 201">
                <a:extLst>
                  <a:ext uri="{FF2B5EF4-FFF2-40B4-BE49-F238E27FC236}">
                    <a16:creationId xmlns:a16="http://schemas.microsoft.com/office/drawing/2014/main" id="{38C49EA2-F25A-4587-9BAA-39C48ED3B22C}"/>
                  </a:ext>
                </a:extLst>
              </p:cNvPr>
              <p:cNvPicPr/>
              <p:nvPr/>
            </p:nvPicPr>
            <p:blipFill>
              <a:blip r:embed="rId315"/>
              <a:stretch>
                <a:fillRect/>
              </a:stretch>
            </p:blipFill>
            <p:spPr>
              <a:xfrm>
                <a:off x="1447138" y="3623239"/>
                <a:ext cx="105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3" name="Entrada de lápiz 202">
                <a:extLst>
                  <a:ext uri="{FF2B5EF4-FFF2-40B4-BE49-F238E27FC236}">
                    <a16:creationId xmlns:a16="http://schemas.microsoft.com/office/drawing/2014/main" id="{33769B07-8BEA-4A5B-8B31-259D255EB54D}"/>
                  </a:ext>
                </a:extLst>
              </p14:cNvPr>
              <p14:cNvContentPartPr/>
              <p14:nvPr/>
            </p14:nvContentPartPr>
            <p14:xfrm>
              <a:off x="1466218" y="3599479"/>
              <a:ext cx="129240" cy="97560"/>
            </p14:xfrm>
          </p:contentPart>
        </mc:Choice>
        <mc:Fallback xmlns="">
          <p:pic>
            <p:nvPicPr>
              <p:cNvPr id="203" name="Entrada de lápiz 202">
                <a:extLst>
                  <a:ext uri="{FF2B5EF4-FFF2-40B4-BE49-F238E27FC236}">
                    <a16:creationId xmlns:a16="http://schemas.microsoft.com/office/drawing/2014/main" id="{33769B07-8BEA-4A5B-8B31-259D255EB54D}"/>
                  </a:ext>
                </a:extLst>
              </p:cNvPr>
              <p:cNvPicPr/>
              <p:nvPr/>
            </p:nvPicPr>
            <p:blipFill>
              <a:blip r:embed="rId317"/>
              <a:stretch>
                <a:fillRect/>
              </a:stretch>
            </p:blipFill>
            <p:spPr>
              <a:xfrm>
                <a:off x="1457578" y="3590479"/>
                <a:ext cx="1468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4" name="Entrada de lápiz 203">
                <a:extLst>
                  <a:ext uri="{FF2B5EF4-FFF2-40B4-BE49-F238E27FC236}">
                    <a16:creationId xmlns:a16="http://schemas.microsoft.com/office/drawing/2014/main" id="{525F7BC6-CF2A-45E6-A7C6-5583755AB386}"/>
                  </a:ext>
                </a:extLst>
              </p14:cNvPr>
              <p14:cNvContentPartPr/>
              <p14:nvPr/>
            </p14:nvContentPartPr>
            <p14:xfrm>
              <a:off x="1614178" y="3113119"/>
              <a:ext cx="154080" cy="167040"/>
            </p14:xfrm>
          </p:contentPart>
        </mc:Choice>
        <mc:Fallback xmlns="">
          <p:pic>
            <p:nvPicPr>
              <p:cNvPr id="204" name="Entrada de lápiz 203">
                <a:extLst>
                  <a:ext uri="{FF2B5EF4-FFF2-40B4-BE49-F238E27FC236}">
                    <a16:creationId xmlns:a16="http://schemas.microsoft.com/office/drawing/2014/main" id="{525F7BC6-CF2A-45E6-A7C6-5583755AB386}"/>
                  </a:ext>
                </a:extLst>
              </p:cNvPr>
              <p:cNvPicPr/>
              <p:nvPr/>
            </p:nvPicPr>
            <p:blipFill>
              <a:blip r:embed="rId319"/>
              <a:stretch>
                <a:fillRect/>
              </a:stretch>
            </p:blipFill>
            <p:spPr>
              <a:xfrm>
                <a:off x="1605178" y="3104479"/>
                <a:ext cx="171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4" name="Entrada de lápiz 193">
                <a:extLst>
                  <a:ext uri="{FF2B5EF4-FFF2-40B4-BE49-F238E27FC236}">
                    <a16:creationId xmlns:a16="http://schemas.microsoft.com/office/drawing/2014/main" id="{F376C211-4B01-49FA-AA6B-5EE2443C2CA8}"/>
                  </a:ext>
                </a:extLst>
              </p14:cNvPr>
              <p14:cNvContentPartPr/>
              <p14:nvPr/>
            </p14:nvContentPartPr>
            <p14:xfrm>
              <a:off x="2469898" y="3668239"/>
              <a:ext cx="141480" cy="276840"/>
            </p14:xfrm>
          </p:contentPart>
        </mc:Choice>
        <mc:Fallback xmlns="">
          <p:pic>
            <p:nvPicPr>
              <p:cNvPr id="194" name="Entrada de lápiz 193">
                <a:extLst>
                  <a:ext uri="{FF2B5EF4-FFF2-40B4-BE49-F238E27FC236}">
                    <a16:creationId xmlns:a16="http://schemas.microsoft.com/office/drawing/2014/main" id="{F376C211-4B01-49FA-AA6B-5EE2443C2CA8}"/>
                  </a:ext>
                </a:extLst>
              </p:cNvPr>
              <p:cNvPicPr/>
              <p:nvPr/>
            </p:nvPicPr>
            <p:blipFill>
              <a:blip r:embed="rId321"/>
              <a:stretch>
                <a:fillRect/>
              </a:stretch>
            </p:blipFill>
            <p:spPr>
              <a:xfrm>
                <a:off x="2461258" y="3659239"/>
                <a:ext cx="1591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5" name="Entrada de lápiz 194">
                <a:extLst>
                  <a:ext uri="{FF2B5EF4-FFF2-40B4-BE49-F238E27FC236}">
                    <a16:creationId xmlns:a16="http://schemas.microsoft.com/office/drawing/2014/main" id="{B9B97C03-7DF1-4FB4-BEC5-8599CF8757F0}"/>
                  </a:ext>
                </a:extLst>
              </p14:cNvPr>
              <p14:cNvContentPartPr/>
              <p14:nvPr/>
            </p14:nvContentPartPr>
            <p14:xfrm>
              <a:off x="2768338" y="3900079"/>
              <a:ext cx="31320" cy="118800"/>
            </p14:xfrm>
          </p:contentPart>
        </mc:Choice>
        <mc:Fallback xmlns="">
          <p:pic>
            <p:nvPicPr>
              <p:cNvPr id="195" name="Entrada de lápiz 194">
                <a:extLst>
                  <a:ext uri="{FF2B5EF4-FFF2-40B4-BE49-F238E27FC236}">
                    <a16:creationId xmlns:a16="http://schemas.microsoft.com/office/drawing/2014/main" id="{B9B97C03-7DF1-4FB4-BEC5-8599CF8757F0}"/>
                  </a:ext>
                </a:extLst>
              </p:cNvPr>
              <p:cNvPicPr/>
              <p:nvPr/>
            </p:nvPicPr>
            <p:blipFill>
              <a:blip r:embed="rId323"/>
              <a:stretch>
                <a:fillRect/>
              </a:stretch>
            </p:blipFill>
            <p:spPr>
              <a:xfrm>
                <a:off x="2759698" y="3891439"/>
                <a:ext cx="489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6" name="Entrada de lápiz 195">
                <a:extLst>
                  <a:ext uri="{FF2B5EF4-FFF2-40B4-BE49-F238E27FC236}">
                    <a16:creationId xmlns:a16="http://schemas.microsoft.com/office/drawing/2014/main" id="{0136A393-29BA-4BD4-A03C-9E2045127937}"/>
                  </a:ext>
                </a:extLst>
              </p14:cNvPr>
              <p14:cNvContentPartPr/>
              <p14:nvPr/>
            </p14:nvContentPartPr>
            <p14:xfrm>
              <a:off x="2684458" y="3915559"/>
              <a:ext cx="170640" cy="45720"/>
            </p14:xfrm>
          </p:contentPart>
        </mc:Choice>
        <mc:Fallback xmlns="">
          <p:pic>
            <p:nvPicPr>
              <p:cNvPr id="196" name="Entrada de lápiz 195">
                <a:extLst>
                  <a:ext uri="{FF2B5EF4-FFF2-40B4-BE49-F238E27FC236}">
                    <a16:creationId xmlns:a16="http://schemas.microsoft.com/office/drawing/2014/main" id="{0136A393-29BA-4BD4-A03C-9E2045127937}"/>
                  </a:ext>
                </a:extLst>
              </p:cNvPr>
              <p:cNvPicPr/>
              <p:nvPr/>
            </p:nvPicPr>
            <p:blipFill>
              <a:blip r:embed="rId325"/>
              <a:stretch>
                <a:fillRect/>
              </a:stretch>
            </p:blipFill>
            <p:spPr>
              <a:xfrm>
                <a:off x="2675818" y="3906559"/>
                <a:ext cx="188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7" name="Entrada de lápiz 196">
                <a:extLst>
                  <a:ext uri="{FF2B5EF4-FFF2-40B4-BE49-F238E27FC236}">
                    <a16:creationId xmlns:a16="http://schemas.microsoft.com/office/drawing/2014/main" id="{FF973123-3295-4AA2-978D-203304B524E2}"/>
                  </a:ext>
                </a:extLst>
              </p14:cNvPr>
              <p14:cNvContentPartPr/>
              <p14:nvPr/>
            </p14:nvContentPartPr>
            <p14:xfrm>
              <a:off x="2893978" y="3875599"/>
              <a:ext cx="14040" cy="110880"/>
            </p14:xfrm>
          </p:contentPart>
        </mc:Choice>
        <mc:Fallback xmlns="">
          <p:pic>
            <p:nvPicPr>
              <p:cNvPr id="197" name="Entrada de lápiz 196">
                <a:extLst>
                  <a:ext uri="{FF2B5EF4-FFF2-40B4-BE49-F238E27FC236}">
                    <a16:creationId xmlns:a16="http://schemas.microsoft.com/office/drawing/2014/main" id="{FF973123-3295-4AA2-978D-203304B524E2}"/>
                  </a:ext>
                </a:extLst>
              </p:cNvPr>
              <p:cNvPicPr/>
              <p:nvPr/>
            </p:nvPicPr>
            <p:blipFill>
              <a:blip r:embed="rId327"/>
              <a:stretch>
                <a:fillRect/>
              </a:stretch>
            </p:blipFill>
            <p:spPr>
              <a:xfrm>
                <a:off x="2885338" y="3866599"/>
                <a:ext cx="31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8" name="Entrada de lápiz 197">
                <a:extLst>
                  <a:ext uri="{FF2B5EF4-FFF2-40B4-BE49-F238E27FC236}">
                    <a16:creationId xmlns:a16="http://schemas.microsoft.com/office/drawing/2014/main" id="{33316736-80E4-4642-8853-99AD19FFF1F9}"/>
                  </a:ext>
                </a:extLst>
              </p14:cNvPr>
              <p14:cNvContentPartPr/>
              <p14:nvPr/>
            </p14:nvContentPartPr>
            <p14:xfrm>
              <a:off x="2863018" y="3888559"/>
              <a:ext cx="161280" cy="118800"/>
            </p14:xfrm>
          </p:contentPart>
        </mc:Choice>
        <mc:Fallback xmlns="">
          <p:pic>
            <p:nvPicPr>
              <p:cNvPr id="198" name="Entrada de lápiz 197">
                <a:extLst>
                  <a:ext uri="{FF2B5EF4-FFF2-40B4-BE49-F238E27FC236}">
                    <a16:creationId xmlns:a16="http://schemas.microsoft.com/office/drawing/2014/main" id="{33316736-80E4-4642-8853-99AD19FFF1F9}"/>
                  </a:ext>
                </a:extLst>
              </p:cNvPr>
              <p:cNvPicPr/>
              <p:nvPr/>
            </p:nvPicPr>
            <p:blipFill>
              <a:blip r:embed="rId329"/>
              <a:stretch>
                <a:fillRect/>
              </a:stretch>
            </p:blipFill>
            <p:spPr>
              <a:xfrm>
                <a:off x="2854018" y="3879919"/>
                <a:ext cx="1789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9" name="Entrada de lápiz 198">
                <a:extLst>
                  <a:ext uri="{FF2B5EF4-FFF2-40B4-BE49-F238E27FC236}">
                    <a16:creationId xmlns:a16="http://schemas.microsoft.com/office/drawing/2014/main" id="{0F99F332-2E45-45B0-87B9-19A5AA2F2CB9}"/>
                  </a:ext>
                </a:extLst>
              </p14:cNvPr>
              <p14:cNvContentPartPr/>
              <p14:nvPr/>
            </p14:nvContentPartPr>
            <p14:xfrm>
              <a:off x="3170818" y="3861559"/>
              <a:ext cx="127080" cy="15120"/>
            </p14:xfrm>
          </p:contentPart>
        </mc:Choice>
        <mc:Fallback xmlns="">
          <p:pic>
            <p:nvPicPr>
              <p:cNvPr id="199" name="Entrada de lápiz 198">
                <a:extLst>
                  <a:ext uri="{FF2B5EF4-FFF2-40B4-BE49-F238E27FC236}">
                    <a16:creationId xmlns:a16="http://schemas.microsoft.com/office/drawing/2014/main" id="{0F99F332-2E45-45B0-87B9-19A5AA2F2CB9}"/>
                  </a:ext>
                </a:extLst>
              </p:cNvPr>
              <p:cNvPicPr/>
              <p:nvPr/>
            </p:nvPicPr>
            <p:blipFill>
              <a:blip r:embed="rId331"/>
              <a:stretch>
                <a:fillRect/>
              </a:stretch>
            </p:blipFill>
            <p:spPr>
              <a:xfrm>
                <a:off x="3162178" y="3852919"/>
                <a:ext cx="144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0" name="Entrada de lápiz 199">
                <a:extLst>
                  <a:ext uri="{FF2B5EF4-FFF2-40B4-BE49-F238E27FC236}">
                    <a16:creationId xmlns:a16="http://schemas.microsoft.com/office/drawing/2014/main" id="{3EBBB910-8707-4959-8268-60DDBF4CEEE7}"/>
                  </a:ext>
                </a:extLst>
              </p14:cNvPr>
              <p14:cNvContentPartPr/>
              <p14:nvPr/>
            </p14:nvContentPartPr>
            <p14:xfrm>
              <a:off x="3193858" y="3934639"/>
              <a:ext cx="76320" cy="18000"/>
            </p14:xfrm>
          </p:contentPart>
        </mc:Choice>
        <mc:Fallback xmlns="">
          <p:pic>
            <p:nvPicPr>
              <p:cNvPr id="200" name="Entrada de lápiz 199">
                <a:extLst>
                  <a:ext uri="{FF2B5EF4-FFF2-40B4-BE49-F238E27FC236}">
                    <a16:creationId xmlns:a16="http://schemas.microsoft.com/office/drawing/2014/main" id="{3EBBB910-8707-4959-8268-60DDBF4CEEE7}"/>
                  </a:ext>
                </a:extLst>
              </p:cNvPr>
              <p:cNvPicPr/>
              <p:nvPr/>
            </p:nvPicPr>
            <p:blipFill>
              <a:blip r:embed="rId333"/>
              <a:stretch>
                <a:fillRect/>
              </a:stretch>
            </p:blipFill>
            <p:spPr>
              <a:xfrm>
                <a:off x="3184858" y="3925999"/>
                <a:ext cx="93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9" name="Entrada de lápiz 208">
                <a:extLst>
                  <a:ext uri="{FF2B5EF4-FFF2-40B4-BE49-F238E27FC236}">
                    <a16:creationId xmlns:a16="http://schemas.microsoft.com/office/drawing/2014/main" id="{79A470DB-D9DD-4AB4-AC44-48247E8246D8}"/>
                  </a:ext>
                </a:extLst>
              </p14:cNvPr>
              <p14:cNvContentPartPr/>
              <p14:nvPr/>
            </p14:nvContentPartPr>
            <p14:xfrm>
              <a:off x="3463138" y="3784519"/>
              <a:ext cx="142560" cy="151920"/>
            </p14:xfrm>
          </p:contentPart>
        </mc:Choice>
        <mc:Fallback xmlns="">
          <p:pic>
            <p:nvPicPr>
              <p:cNvPr id="209" name="Entrada de lápiz 208">
                <a:extLst>
                  <a:ext uri="{FF2B5EF4-FFF2-40B4-BE49-F238E27FC236}">
                    <a16:creationId xmlns:a16="http://schemas.microsoft.com/office/drawing/2014/main" id="{79A470DB-D9DD-4AB4-AC44-48247E8246D8}"/>
                  </a:ext>
                </a:extLst>
              </p:cNvPr>
              <p:cNvPicPr/>
              <p:nvPr/>
            </p:nvPicPr>
            <p:blipFill>
              <a:blip r:embed="rId335"/>
              <a:stretch>
                <a:fillRect/>
              </a:stretch>
            </p:blipFill>
            <p:spPr>
              <a:xfrm>
                <a:off x="3454138" y="3775879"/>
                <a:ext cx="160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0" name="Entrada de lápiz 209">
                <a:extLst>
                  <a:ext uri="{FF2B5EF4-FFF2-40B4-BE49-F238E27FC236}">
                    <a16:creationId xmlns:a16="http://schemas.microsoft.com/office/drawing/2014/main" id="{8B65F69B-3DBB-43B0-B51D-6FDFF6A80D97}"/>
                  </a:ext>
                </a:extLst>
              </p14:cNvPr>
              <p14:cNvContentPartPr/>
              <p14:nvPr/>
            </p14:nvContentPartPr>
            <p14:xfrm>
              <a:off x="3643498" y="3782359"/>
              <a:ext cx="171720" cy="158040"/>
            </p14:xfrm>
          </p:contentPart>
        </mc:Choice>
        <mc:Fallback xmlns="">
          <p:pic>
            <p:nvPicPr>
              <p:cNvPr id="210" name="Entrada de lápiz 209">
                <a:extLst>
                  <a:ext uri="{FF2B5EF4-FFF2-40B4-BE49-F238E27FC236}">
                    <a16:creationId xmlns:a16="http://schemas.microsoft.com/office/drawing/2014/main" id="{8B65F69B-3DBB-43B0-B51D-6FDFF6A80D97}"/>
                  </a:ext>
                </a:extLst>
              </p:cNvPr>
              <p:cNvPicPr/>
              <p:nvPr/>
            </p:nvPicPr>
            <p:blipFill>
              <a:blip r:embed="rId337"/>
              <a:stretch>
                <a:fillRect/>
              </a:stretch>
            </p:blipFill>
            <p:spPr>
              <a:xfrm>
                <a:off x="3634498" y="3773719"/>
                <a:ext cx="189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1" name="Entrada de lápiz 210">
                <a:extLst>
                  <a:ext uri="{FF2B5EF4-FFF2-40B4-BE49-F238E27FC236}">
                    <a16:creationId xmlns:a16="http://schemas.microsoft.com/office/drawing/2014/main" id="{A6628A48-8326-42AE-A44F-527316DCBE96}"/>
                  </a:ext>
                </a:extLst>
              </p14:cNvPr>
              <p14:cNvContentPartPr/>
              <p14:nvPr/>
            </p14:nvContentPartPr>
            <p14:xfrm>
              <a:off x="3892258" y="3761119"/>
              <a:ext cx="169200" cy="155880"/>
            </p14:xfrm>
          </p:contentPart>
        </mc:Choice>
        <mc:Fallback xmlns="">
          <p:pic>
            <p:nvPicPr>
              <p:cNvPr id="211" name="Entrada de lápiz 210">
                <a:extLst>
                  <a:ext uri="{FF2B5EF4-FFF2-40B4-BE49-F238E27FC236}">
                    <a16:creationId xmlns:a16="http://schemas.microsoft.com/office/drawing/2014/main" id="{A6628A48-8326-42AE-A44F-527316DCBE96}"/>
                  </a:ext>
                </a:extLst>
              </p:cNvPr>
              <p:cNvPicPr/>
              <p:nvPr/>
            </p:nvPicPr>
            <p:blipFill>
              <a:blip r:embed="rId339"/>
              <a:stretch>
                <a:fillRect/>
              </a:stretch>
            </p:blipFill>
            <p:spPr>
              <a:xfrm>
                <a:off x="3883618" y="3752119"/>
                <a:ext cx="186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2" name="Entrada de lápiz 211">
                <a:extLst>
                  <a:ext uri="{FF2B5EF4-FFF2-40B4-BE49-F238E27FC236}">
                    <a16:creationId xmlns:a16="http://schemas.microsoft.com/office/drawing/2014/main" id="{F7B26FBB-13C8-490E-B091-AA62D7F18326}"/>
                  </a:ext>
                </a:extLst>
              </p14:cNvPr>
              <p14:cNvContentPartPr/>
              <p14:nvPr/>
            </p14:nvContentPartPr>
            <p14:xfrm>
              <a:off x="4187818" y="3895759"/>
              <a:ext cx="30240" cy="21240"/>
            </p14:xfrm>
          </p:contentPart>
        </mc:Choice>
        <mc:Fallback xmlns="">
          <p:pic>
            <p:nvPicPr>
              <p:cNvPr id="212" name="Entrada de lápiz 211">
                <a:extLst>
                  <a:ext uri="{FF2B5EF4-FFF2-40B4-BE49-F238E27FC236}">
                    <a16:creationId xmlns:a16="http://schemas.microsoft.com/office/drawing/2014/main" id="{F7B26FBB-13C8-490E-B091-AA62D7F18326}"/>
                  </a:ext>
                </a:extLst>
              </p:cNvPr>
              <p:cNvPicPr/>
              <p:nvPr/>
            </p:nvPicPr>
            <p:blipFill>
              <a:blip r:embed="rId341"/>
              <a:stretch>
                <a:fillRect/>
              </a:stretch>
            </p:blipFill>
            <p:spPr>
              <a:xfrm>
                <a:off x="4178818" y="3887119"/>
                <a:ext cx="47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3" name="Entrada de lápiz 212">
                <a:extLst>
                  <a:ext uri="{FF2B5EF4-FFF2-40B4-BE49-F238E27FC236}">
                    <a16:creationId xmlns:a16="http://schemas.microsoft.com/office/drawing/2014/main" id="{E874639F-0FD1-40AF-85D4-91EF4386C31D}"/>
                  </a:ext>
                </a:extLst>
              </p14:cNvPr>
              <p14:cNvContentPartPr/>
              <p14:nvPr/>
            </p14:nvContentPartPr>
            <p14:xfrm>
              <a:off x="4316338" y="3744919"/>
              <a:ext cx="222480" cy="232560"/>
            </p14:xfrm>
          </p:contentPart>
        </mc:Choice>
        <mc:Fallback xmlns="">
          <p:pic>
            <p:nvPicPr>
              <p:cNvPr id="213" name="Entrada de lápiz 212">
                <a:extLst>
                  <a:ext uri="{FF2B5EF4-FFF2-40B4-BE49-F238E27FC236}">
                    <a16:creationId xmlns:a16="http://schemas.microsoft.com/office/drawing/2014/main" id="{E874639F-0FD1-40AF-85D4-91EF4386C31D}"/>
                  </a:ext>
                </a:extLst>
              </p:cNvPr>
              <p:cNvPicPr/>
              <p:nvPr/>
            </p:nvPicPr>
            <p:blipFill>
              <a:blip r:embed="rId343"/>
              <a:stretch>
                <a:fillRect/>
              </a:stretch>
            </p:blipFill>
            <p:spPr>
              <a:xfrm>
                <a:off x="4307338" y="3736279"/>
                <a:ext cx="240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5" name="Entrada de lápiz 214">
                <a:extLst>
                  <a:ext uri="{FF2B5EF4-FFF2-40B4-BE49-F238E27FC236}">
                    <a16:creationId xmlns:a16="http://schemas.microsoft.com/office/drawing/2014/main" id="{C72D2214-B2A4-435E-97B5-BB9105DC564E}"/>
                  </a:ext>
                </a:extLst>
              </p14:cNvPr>
              <p14:cNvContentPartPr/>
              <p14:nvPr/>
            </p14:nvContentPartPr>
            <p14:xfrm>
              <a:off x="2374138" y="4489039"/>
              <a:ext cx="177120" cy="147240"/>
            </p14:xfrm>
          </p:contentPart>
        </mc:Choice>
        <mc:Fallback xmlns="">
          <p:pic>
            <p:nvPicPr>
              <p:cNvPr id="215" name="Entrada de lápiz 214">
                <a:extLst>
                  <a:ext uri="{FF2B5EF4-FFF2-40B4-BE49-F238E27FC236}">
                    <a16:creationId xmlns:a16="http://schemas.microsoft.com/office/drawing/2014/main" id="{C72D2214-B2A4-435E-97B5-BB9105DC564E}"/>
                  </a:ext>
                </a:extLst>
              </p:cNvPr>
              <p:cNvPicPr/>
              <p:nvPr/>
            </p:nvPicPr>
            <p:blipFill>
              <a:blip r:embed="rId345"/>
              <a:stretch>
                <a:fillRect/>
              </a:stretch>
            </p:blipFill>
            <p:spPr>
              <a:xfrm>
                <a:off x="2365138" y="4480399"/>
                <a:ext cx="194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6" name="Entrada de lápiz 215">
                <a:extLst>
                  <a:ext uri="{FF2B5EF4-FFF2-40B4-BE49-F238E27FC236}">
                    <a16:creationId xmlns:a16="http://schemas.microsoft.com/office/drawing/2014/main" id="{1F0CEAD0-A852-4386-B4AA-15AF48C00CF4}"/>
                  </a:ext>
                </a:extLst>
              </p14:cNvPr>
              <p14:cNvContentPartPr/>
              <p14:nvPr/>
            </p14:nvContentPartPr>
            <p14:xfrm>
              <a:off x="2649178" y="4446559"/>
              <a:ext cx="209880" cy="180000"/>
            </p14:xfrm>
          </p:contentPart>
        </mc:Choice>
        <mc:Fallback xmlns="">
          <p:pic>
            <p:nvPicPr>
              <p:cNvPr id="216" name="Entrada de lápiz 215">
                <a:extLst>
                  <a:ext uri="{FF2B5EF4-FFF2-40B4-BE49-F238E27FC236}">
                    <a16:creationId xmlns:a16="http://schemas.microsoft.com/office/drawing/2014/main" id="{1F0CEAD0-A852-4386-B4AA-15AF48C00CF4}"/>
                  </a:ext>
                </a:extLst>
              </p:cNvPr>
              <p:cNvPicPr/>
              <p:nvPr/>
            </p:nvPicPr>
            <p:blipFill>
              <a:blip r:embed="rId347"/>
              <a:stretch>
                <a:fillRect/>
              </a:stretch>
            </p:blipFill>
            <p:spPr>
              <a:xfrm>
                <a:off x="2640538" y="4437919"/>
                <a:ext cx="227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7" name="Entrada de lápiz 216">
                <a:extLst>
                  <a:ext uri="{FF2B5EF4-FFF2-40B4-BE49-F238E27FC236}">
                    <a16:creationId xmlns:a16="http://schemas.microsoft.com/office/drawing/2014/main" id="{3E6DD21F-7F8E-4542-8CE3-21C190973434}"/>
                  </a:ext>
                </a:extLst>
              </p14:cNvPr>
              <p14:cNvContentPartPr/>
              <p14:nvPr/>
            </p14:nvContentPartPr>
            <p14:xfrm>
              <a:off x="2954818" y="4510639"/>
              <a:ext cx="115920" cy="27720"/>
            </p14:xfrm>
          </p:contentPart>
        </mc:Choice>
        <mc:Fallback xmlns="">
          <p:pic>
            <p:nvPicPr>
              <p:cNvPr id="217" name="Entrada de lápiz 216">
                <a:extLst>
                  <a:ext uri="{FF2B5EF4-FFF2-40B4-BE49-F238E27FC236}">
                    <a16:creationId xmlns:a16="http://schemas.microsoft.com/office/drawing/2014/main" id="{3E6DD21F-7F8E-4542-8CE3-21C190973434}"/>
                  </a:ext>
                </a:extLst>
              </p:cNvPr>
              <p:cNvPicPr/>
              <p:nvPr/>
            </p:nvPicPr>
            <p:blipFill>
              <a:blip r:embed="rId349"/>
              <a:stretch>
                <a:fillRect/>
              </a:stretch>
            </p:blipFill>
            <p:spPr>
              <a:xfrm>
                <a:off x="2945818" y="4501639"/>
                <a:ext cx="1335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Entrada de lápiz 217">
                <a:extLst>
                  <a:ext uri="{FF2B5EF4-FFF2-40B4-BE49-F238E27FC236}">
                    <a16:creationId xmlns:a16="http://schemas.microsoft.com/office/drawing/2014/main" id="{BA9E8281-831F-4537-B533-B91624A42822}"/>
                  </a:ext>
                </a:extLst>
              </p14:cNvPr>
              <p14:cNvContentPartPr/>
              <p14:nvPr/>
            </p14:nvContentPartPr>
            <p14:xfrm>
              <a:off x="2995498" y="4588039"/>
              <a:ext cx="98640" cy="18360"/>
            </p14:xfrm>
          </p:contentPart>
        </mc:Choice>
        <mc:Fallback xmlns="">
          <p:pic>
            <p:nvPicPr>
              <p:cNvPr id="218" name="Entrada de lápiz 217">
                <a:extLst>
                  <a:ext uri="{FF2B5EF4-FFF2-40B4-BE49-F238E27FC236}">
                    <a16:creationId xmlns:a16="http://schemas.microsoft.com/office/drawing/2014/main" id="{BA9E8281-831F-4537-B533-B91624A42822}"/>
                  </a:ext>
                </a:extLst>
              </p:cNvPr>
              <p:cNvPicPr/>
              <p:nvPr/>
            </p:nvPicPr>
            <p:blipFill>
              <a:blip r:embed="rId351"/>
              <a:stretch>
                <a:fillRect/>
              </a:stretch>
            </p:blipFill>
            <p:spPr>
              <a:xfrm>
                <a:off x="2986498" y="4579039"/>
                <a:ext cx="116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Entrada de lápiz 218">
                <a:extLst>
                  <a:ext uri="{FF2B5EF4-FFF2-40B4-BE49-F238E27FC236}">
                    <a16:creationId xmlns:a16="http://schemas.microsoft.com/office/drawing/2014/main" id="{DD19E72C-8148-4BD5-8CDF-4806E0638347}"/>
                  </a:ext>
                </a:extLst>
              </p14:cNvPr>
              <p14:cNvContentPartPr/>
              <p14:nvPr/>
            </p14:nvContentPartPr>
            <p14:xfrm>
              <a:off x="3326698" y="4441879"/>
              <a:ext cx="177480" cy="198360"/>
            </p14:xfrm>
          </p:contentPart>
        </mc:Choice>
        <mc:Fallback xmlns="">
          <p:pic>
            <p:nvPicPr>
              <p:cNvPr id="219" name="Entrada de lápiz 218">
                <a:extLst>
                  <a:ext uri="{FF2B5EF4-FFF2-40B4-BE49-F238E27FC236}">
                    <a16:creationId xmlns:a16="http://schemas.microsoft.com/office/drawing/2014/main" id="{DD19E72C-8148-4BD5-8CDF-4806E0638347}"/>
                  </a:ext>
                </a:extLst>
              </p:cNvPr>
              <p:cNvPicPr/>
              <p:nvPr/>
            </p:nvPicPr>
            <p:blipFill>
              <a:blip r:embed="rId353"/>
              <a:stretch>
                <a:fillRect/>
              </a:stretch>
            </p:blipFill>
            <p:spPr>
              <a:xfrm>
                <a:off x="3317698" y="4432879"/>
                <a:ext cx="195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Entrada de lápiz 219">
                <a:extLst>
                  <a:ext uri="{FF2B5EF4-FFF2-40B4-BE49-F238E27FC236}">
                    <a16:creationId xmlns:a16="http://schemas.microsoft.com/office/drawing/2014/main" id="{3DB7F776-7196-4CF8-AE05-7FCE1B903B48}"/>
                  </a:ext>
                </a:extLst>
              </p14:cNvPr>
              <p14:cNvContentPartPr/>
              <p14:nvPr/>
            </p14:nvContentPartPr>
            <p14:xfrm>
              <a:off x="3624058" y="4618279"/>
              <a:ext cx="37440" cy="20160"/>
            </p14:xfrm>
          </p:contentPart>
        </mc:Choice>
        <mc:Fallback xmlns="">
          <p:pic>
            <p:nvPicPr>
              <p:cNvPr id="220" name="Entrada de lápiz 219">
                <a:extLst>
                  <a:ext uri="{FF2B5EF4-FFF2-40B4-BE49-F238E27FC236}">
                    <a16:creationId xmlns:a16="http://schemas.microsoft.com/office/drawing/2014/main" id="{3DB7F776-7196-4CF8-AE05-7FCE1B903B48}"/>
                  </a:ext>
                </a:extLst>
              </p:cNvPr>
              <p:cNvPicPr/>
              <p:nvPr/>
            </p:nvPicPr>
            <p:blipFill>
              <a:blip r:embed="rId355"/>
              <a:stretch>
                <a:fillRect/>
              </a:stretch>
            </p:blipFill>
            <p:spPr>
              <a:xfrm>
                <a:off x="3615418" y="4609279"/>
                <a:ext cx="55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Entrada de lápiz 220">
                <a:extLst>
                  <a:ext uri="{FF2B5EF4-FFF2-40B4-BE49-F238E27FC236}">
                    <a16:creationId xmlns:a16="http://schemas.microsoft.com/office/drawing/2014/main" id="{44D3265D-F3B9-4F06-B3B7-E612650F78FF}"/>
                  </a:ext>
                </a:extLst>
              </p14:cNvPr>
              <p14:cNvContentPartPr/>
              <p14:nvPr/>
            </p14:nvContentPartPr>
            <p14:xfrm>
              <a:off x="3730258" y="4422439"/>
              <a:ext cx="156960" cy="202320"/>
            </p14:xfrm>
          </p:contentPart>
        </mc:Choice>
        <mc:Fallback xmlns="">
          <p:pic>
            <p:nvPicPr>
              <p:cNvPr id="221" name="Entrada de lápiz 220">
                <a:extLst>
                  <a:ext uri="{FF2B5EF4-FFF2-40B4-BE49-F238E27FC236}">
                    <a16:creationId xmlns:a16="http://schemas.microsoft.com/office/drawing/2014/main" id="{44D3265D-F3B9-4F06-B3B7-E612650F78FF}"/>
                  </a:ext>
                </a:extLst>
              </p:cNvPr>
              <p:cNvPicPr/>
              <p:nvPr/>
            </p:nvPicPr>
            <p:blipFill>
              <a:blip r:embed="rId357"/>
              <a:stretch>
                <a:fillRect/>
              </a:stretch>
            </p:blipFill>
            <p:spPr>
              <a:xfrm>
                <a:off x="3721258" y="4413439"/>
                <a:ext cx="1746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Entrada de lápiz 221">
                <a:extLst>
                  <a:ext uri="{FF2B5EF4-FFF2-40B4-BE49-F238E27FC236}">
                    <a16:creationId xmlns:a16="http://schemas.microsoft.com/office/drawing/2014/main" id="{7A7979C4-D1D2-440B-8C31-296A069FB029}"/>
                  </a:ext>
                </a:extLst>
              </p14:cNvPr>
              <p14:cNvContentPartPr/>
              <p14:nvPr/>
            </p14:nvContentPartPr>
            <p14:xfrm>
              <a:off x="3979378" y="4472119"/>
              <a:ext cx="123120" cy="119520"/>
            </p14:xfrm>
          </p:contentPart>
        </mc:Choice>
        <mc:Fallback xmlns="">
          <p:pic>
            <p:nvPicPr>
              <p:cNvPr id="222" name="Entrada de lápiz 221">
                <a:extLst>
                  <a:ext uri="{FF2B5EF4-FFF2-40B4-BE49-F238E27FC236}">
                    <a16:creationId xmlns:a16="http://schemas.microsoft.com/office/drawing/2014/main" id="{7A7979C4-D1D2-440B-8C31-296A069FB029}"/>
                  </a:ext>
                </a:extLst>
              </p:cNvPr>
              <p:cNvPicPr/>
              <p:nvPr/>
            </p:nvPicPr>
            <p:blipFill>
              <a:blip r:embed="rId359"/>
              <a:stretch>
                <a:fillRect/>
              </a:stretch>
            </p:blipFill>
            <p:spPr>
              <a:xfrm>
                <a:off x="3970378" y="4463479"/>
                <a:ext cx="140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Entrada de lápiz 222">
                <a:extLst>
                  <a:ext uri="{FF2B5EF4-FFF2-40B4-BE49-F238E27FC236}">
                    <a16:creationId xmlns:a16="http://schemas.microsoft.com/office/drawing/2014/main" id="{7282C05C-F686-404A-AA94-88F9180B90BA}"/>
                  </a:ext>
                </a:extLst>
              </p14:cNvPr>
              <p14:cNvContentPartPr/>
              <p14:nvPr/>
            </p14:nvContentPartPr>
            <p14:xfrm>
              <a:off x="4004938" y="4567159"/>
              <a:ext cx="94320" cy="19800"/>
            </p14:xfrm>
          </p:contentPart>
        </mc:Choice>
        <mc:Fallback xmlns="">
          <p:pic>
            <p:nvPicPr>
              <p:cNvPr id="223" name="Entrada de lápiz 222">
                <a:extLst>
                  <a:ext uri="{FF2B5EF4-FFF2-40B4-BE49-F238E27FC236}">
                    <a16:creationId xmlns:a16="http://schemas.microsoft.com/office/drawing/2014/main" id="{7282C05C-F686-404A-AA94-88F9180B90BA}"/>
                  </a:ext>
                </a:extLst>
              </p:cNvPr>
              <p:cNvPicPr/>
              <p:nvPr/>
            </p:nvPicPr>
            <p:blipFill>
              <a:blip r:embed="rId361"/>
              <a:stretch>
                <a:fillRect/>
              </a:stretch>
            </p:blipFill>
            <p:spPr>
              <a:xfrm>
                <a:off x="3995938" y="4558519"/>
                <a:ext cx="111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Entrada de lápiz 223">
                <a:extLst>
                  <a:ext uri="{FF2B5EF4-FFF2-40B4-BE49-F238E27FC236}">
                    <a16:creationId xmlns:a16="http://schemas.microsoft.com/office/drawing/2014/main" id="{670FD83B-3800-474E-AF7E-99177776758E}"/>
                  </a:ext>
                </a:extLst>
              </p14:cNvPr>
              <p14:cNvContentPartPr/>
              <p14:nvPr/>
            </p14:nvContentPartPr>
            <p14:xfrm>
              <a:off x="4216978" y="4449799"/>
              <a:ext cx="172440" cy="174600"/>
            </p14:xfrm>
          </p:contentPart>
        </mc:Choice>
        <mc:Fallback xmlns="">
          <p:pic>
            <p:nvPicPr>
              <p:cNvPr id="224" name="Entrada de lápiz 223">
                <a:extLst>
                  <a:ext uri="{FF2B5EF4-FFF2-40B4-BE49-F238E27FC236}">
                    <a16:creationId xmlns:a16="http://schemas.microsoft.com/office/drawing/2014/main" id="{670FD83B-3800-474E-AF7E-99177776758E}"/>
                  </a:ext>
                </a:extLst>
              </p:cNvPr>
              <p:cNvPicPr/>
              <p:nvPr/>
            </p:nvPicPr>
            <p:blipFill>
              <a:blip r:embed="rId363"/>
              <a:stretch>
                <a:fillRect/>
              </a:stretch>
            </p:blipFill>
            <p:spPr>
              <a:xfrm>
                <a:off x="4208338" y="4441159"/>
                <a:ext cx="190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Entrada de lápiz 224">
                <a:extLst>
                  <a:ext uri="{FF2B5EF4-FFF2-40B4-BE49-F238E27FC236}">
                    <a16:creationId xmlns:a16="http://schemas.microsoft.com/office/drawing/2014/main" id="{DE582126-D192-4C76-8CD4-A737DE190F56}"/>
                  </a:ext>
                </a:extLst>
              </p14:cNvPr>
              <p14:cNvContentPartPr/>
              <p14:nvPr/>
            </p14:nvContentPartPr>
            <p14:xfrm>
              <a:off x="4537378" y="4517119"/>
              <a:ext cx="39240" cy="110880"/>
            </p14:xfrm>
          </p:contentPart>
        </mc:Choice>
        <mc:Fallback xmlns="">
          <p:pic>
            <p:nvPicPr>
              <p:cNvPr id="225" name="Entrada de lápiz 224">
                <a:extLst>
                  <a:ext uri="{FF2B5EF4-FFF2-40B4-BE49-F238E27FC236}">
                    <a16:creationId xmlns:a16="http://schemas.microsoft.com/office/drawing/2014/main" id="{DE582126-D192-4C76-8CD4-A737DE190F56}"/>
                  </a:ext>
                </a:extLst>
              </p:cNvPr>
              <p:cNvPicPr/>
              <p:nvPr/>
            </p:nvPicPr>
            <p:blipFill>
              <a:blip r:embed="rId365"/>
              <a:stretch>
                <a:fillRect/>
              </a:stretch>
            </p:blipFill>
            <p:spPr>
              <a:xfrm>
                <a:off x="4528738" y="4508119"/>
                <a:ext cx="5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Entrada de lápiz 225">
                <a:extLst>
                  <a:ext uri="{FF2B5EF4-FFF2-40B4-BE49-F238E27FC236}">
                    <a16:creationId xmlns:a16="http://schemas.microsoft.com/office/drawing/2014/main" id="{C403E89E-EFE0-4C57-BD0E-BA9441D20968}"/>
                  </a:ext>
                </a:extLst>
              </p14:cNvPr>
              <p14:cNvContentPartPr/>
              <p14:nvPr/>
            </p14:nvContentPartPr>
            <p14:xfrm>
              <a:off x="4532698" y="4594159"/>
              <a:ext cx="92520" cy="14760"/>
            </p14:xfrm>
          </p:contentPart>
        </mc:Choice>
        <mc:Fallback xmlns="">
          <p:pic>
            <p:nvPicPr>
              <p:cNvPr id="226" name="Entrada de lápiz 225">
                <a:extLst>
                  <a:ext uri="{FF2B5EF4-FFF2-40B4-BE49-F238E27FC236}">
                    <a16:creationId xmlns:a16="http://schemas.microsoft.com/office/drawing/2014/main" id="{C403E89E-EFE0-4C57-BD0E-BA9441D20968}"/>
                  </a:ext>
                </a:extLst>
              </p:cNvPr>
              <p:cNvPicPr/>
              <p:nvPr/>
            </p:nvPicPr>
            <p:blipFill>
              <a:blip r:embed="rId367"/>
              <a:stretch>
                <a:fillRect/>
              </a:stretch>
            </p:blipFill>
            <p:spPr>
              <a:xfrm>
                <a:off x="4523698" y="4585159"/>
                <a:ext cx="1101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Entrada de lápiz 226">
                <a:extLst>
                  <a:ext uri="{FF2B5EF4-FFF2-40B4-BE49-F238E27FC236}">
                    <a16:creationId xmlns:a16="http://schemas.microsoft.com/office/drawing/2014/main" id="{2820EBB4-11E4-422A-BF58-1296044314DA}"/>
                  </a:ext>
                </a:extLst>
              </p14:cNvPr>
              <p14:cNvContentPartPr/>
              <p14:nvPr/>
            </p14:nvContentPartPr>
            <p14:xfrm>
              <a:off x="4862098" y="4419919"/>
              <a:ext cx="176760" cy="199080"/>
            </p14:xfrm>
          </p:contentPart>
        </mc:Choice>
        <mc:Fallback xmlns="">
          <p:pic>
            <p:nvPicPr>
              <p:cNvPr id="227" name="Entrada de lápiz 226">
                <a:extLst>
                  <a:ext uri="{FF2B5EF4-FFF2-40B4-BE49-F238E27FC236}">
                    <a16:creationId xmlns:a16="http://schemas.microsoft.com/office/drawing/2014/main" id="{2820EBB4-11E4-422A-BF58-1296044314DA}"/>
                  </a:ext>
                </a:extLst>
              </p:cNvPr>
              <p:cNvPicPr/>
              <p:nvPr/>
            </p:nvPicPr>
            <p:blipFill>
              <a:blip r:embed="rId369"/>
              <a:stretch>
                <a:fillRect/>
              </a:stretch>
            </p:blipFill>
            <p:spPr>
              <a:xfrm>
                <a:off x="4853458" y="4411279"/>
                <a:ext cx="194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Entrada de lápiz 227">
                <a:extLst>
                  <a:ext uri="{FF2B5EF4-FFF2-40B4-BE49-F238E27FC236}">
                    <a16:creationId xmlns:a16="http://schemas.microsoft.com/office/drawing/2014/main" id="{1F5F3CBE-34D6-491E-BE04-42CEB5035818}"/>
                  </a:ext>
                </a:extLst>
              </p14:cNvPr>
              <p14:cNvContentPartPr/>
              <p14:nvPr/>
            </p14:nvContentPartPr>
            <p14:xfrm>
              <a:off x="5152618" y="4590919"/>
              <a:ext cx="44640" cy="21600"/>
            </p14:xfrm>
          </p:contentPart>
        </mc:Choice>
        <mc:Fallback xmlns="">
          <p:pic>
            <p:nvPicPr>
              <p:cNvPr id="228" name="Entrada de lápiz 227">
                <a:extLst>
                  <a:ext uri="{FF2B5EF4-FFF2-40B4-BE49-F238E27FC236}">
                    <a16:creationId xmlns:a16="http://schemas.microsoft.com/office/drawing/2014/main" id="{1F5F3CBE-34D6-491E-BE04-42CEB5035818}"/>
                  </a:ext>
                </a:extLst>
              </p:cNvPr>
              <p:cNvPicPr/>
              <p:nvPr/>
            </p:nvPicPr>
            <p:blipFill>
              <a:blip r:embed="rId371"/>
              <a:stretch>
                <a:fillRect/>
              </a:stretch>
            </p:blipFill>
            <p:spPr>
              <a:xfrm>
                <a:off x="5143618" y="4582279"/>
                <a:ext cx="62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Entrada de lápiz 228">
                <a:extLst>
                  <a:ext uri="{FF2B5EF4-FFF2-40B4-BE49-F238E27FC236}">
                    <a16:creationId xmlns:a16="http://schemas.microsoft.com/office/drawing/2014/main" id="{F3A85E72-A485-4FC4-8F7C-733CB28BB86A}"/>
                  </a:ext>
                </a:extLst>
              </p14:cNvPr>
              <p14:cNvContentPartPr/>
              <p14:nvPr/>
            </p14:nvContentPartPr>
            <p14:xfrm>
              <a:off x="5338018" y="4432159"/>
              <a:ext cx="174600" cy="177120"/>
            </p14:xfrm>
          </p:contentPart>
        </mc:Choice>
        <mc:Fallback xmlns="">
          <p:pic>
            <p:nvPicPr>
              <p:cNvPr id="229" name="Entrada de lápiz 228">
                <a:extLst>
                  <a:ext uri="{FF2B5EF4-FFF2-40B4-BE49-F238E27FC236}">
                    <a16:creationId xmlns:a16="http://schemas.microsoft.com/office/drawing/2014/main" id="{F3A85E72-A485-4FC4-8F7C-733CB28BB86A}"/>
                  </a:ext>
                </a:extLst>
              </p:cNvPr>
              <p:cNvPicPr/>
              <p:nvPr/>
            </p:nvPicPr>
            <p:blipFill>
              <a:blip r:embed="rId373"/>
              <a:stretch>
                <a:fillRect/>
              </a:stretch>
            </p:blipFill>
            <p:spPr>
              <a:xfrm>
                <a:off x="5329018" y="4423159"/>
                <a:ext cx="192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0" name="Entrada de lápiz 229">
                <a:extLst>
                  <a:ext uri="{FF2B5EF4-FFF2-40B4-BE49-F238E27FC236}">
                    <a16:creationId xmlns:a16="http://schemas.microsoft.com/office/drawing/2014/main" id="{D9DCF4ED-05C6-4A05-9E33-73D9AB4552A6}"/>
                  </a:ext>
                </a:extLst>
              </p14:cNvPr>
              <p14:cNvContentPartPr/>
              <p14:nvPr/>
            </p14:nvContentPartPr>
            <p14:xfrm>
              <a:off x="5562658" y="4461679"/>
              <a:ext cx="159120" cy="160560"/>
            </p14:xfrm>
          </p:contentPart>
        </mc:Choice>
        <mc:Fallback xmlns="">
          <p:pic>
            <p:nvPicPr>
              <p:cNvPr id="230" name="Entrada de lápiz 229">
                <a:extLst>
                  <a:ext uri="{FF2B5EF4-FFF2-40B4-BE49-F238E27FC236}">
                    <a16:creationId xmlns:a16="http://schemas.microsoft.com/office/drawing/2014/main" id="{D9DCF4ED-05C6-4A05-9E33-73D9AB4552A6}"/>
                  </a:ext>
                </a:extLst>
              </p:cNvPr>
              <p:cNvPicPr/>
              <p:nvPr/>
            </p:nvPicPr>
            <p:blipFill>
              <a:blip r:embed="rId375"/>
              <a:stretch>
                <a:fillRect/>
              </a:stretch>
            </p:blipFill>
            <p:spPr>
              <a:xfrm>
                <a:off x="5553658" y="4452679"/>
                <a:ext cx="176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Entrada de lápiz 230">
                <a:extLst>
                  <a:ext uri="{FF2B5EF4-FFF2-40B4-BE49-F238E27FC236}">
                    <a16:creationId xmlns:a16="http://schemas.microsoft.com/office/drawing/2014/main" id="{B30FE23C-E7A3-44C7-8941-D7BA95FF7608}"/>
                  </a:ext>
                </a:extLst>
              </p14:cNvPr>
              <p14:cNvContentPartPr/>
              <p14:nvPr/>
            </p14:nvContentPartPr>
            <p14:xfrm>
              <a:off x="5857498" y="4439719"/>
              <a:ext cx="131040" cy="169920"/>
            </p14:xfrm>
          </p:contentPart>
        </mc:Choice>
        <mc:Fallback xmlns="">
          <p:pic>
            <p:nvPicPr>
              <p:cNvPr id="231" name="Entrada de lápiz 230">
                <a:extLst>
                  <a:ext uri="{FF2B5EF4-FFF2-40B4-BE49-F238E27FC236}">
                    <a16:creationId xmlns:a16="http://schemas.microsoft.com/office/drawing/2014/main" id="{B30FE23C-E7A3-44C7-8941-D7BA95FF7608}"/>
                  </a:ext>
                </a:extLst>
              </p:cNvPr>
              <p:cNvPicPr/>
              <p:nvPr/>
            </p:nvPicPr>
            <p:blipFill>
              <a:blip r:embed="rId377"/>
              <a:stretch>
                <a:fillRect/>
              </a:stretch>
            </p:blipFill>
            <p:spPr>
              <a:xfrm>
                <a:off x="5848498" y="4430719"/>
                <a:ext cx="14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5" name="Entrada de lápiz 234">
                <a:extLst>
                  <a:ext uri="{FF2B5EF4-FFF2-40B4-BE49-F238E27FC236}">
                    <a16:creationId xmlns:a16="http://schemas.microsoft.com/office/drawing/2014/main" id="{449A6E73-519A-46FC-912D-55DD66ECA16D}"/>
                  </a:ext>
                </a:extLst>
              </p14:cNvPr>
              <p14:cNvContentPartPr/>
              <p14:nvPr/>
            </p14:nvContentPartPr>
            <p14:xfrm>
              <a:off x="6224698" y="4544839"/>
              <a:ext cx="128520" cy="6480"/>
            </p14:xfrm>
          </p:contentPart>
        </mc:Choice>
        <mc:Fallback xmlns="">
          <p:pic>
            <p:nvPicPr>
              <p:cNvPr id="235" name="Entrada de lápiz 234">
                <a:extLst>
                  <a:ext uri="{FF2B5EF4-FFF2-40B4-BE49-F238E27FC236}">
                    <a16:creationId xmlns:a16="http://schemas.microsoft.com/office/drawing/2014/main" id="{449A6E73-519A-46FC-912D-55DD66ECA16D}"/>
                  </a:ext>
                </a:extLst>
              </p:cNvPr>
              <p:cNvPicPr/>
              <p:nvPr/>
            </p:nvPicPr>
            <p:blipFill>
              <a:blip r:embed="rId379"/>
              <a:stretch>
                <a:fillRect/>
              </a:stretch>
            </p:blipFill>
            <p:spPr>
              <a:xfrm>
                <a:off x="6215698" y="4535839"/>
                <a:ext cx="146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6" name="Entrada de lápiz 235">
                <a:extLst>
                  <a:ext uri="{FF2B5EF4-FFF2-40B4-BE49-F238E27FC236}">
                    <a16:creationId xmlns:a16="http://schemas.microsoft.com/office/drawing/2014/main" id="{9221953D-1B7E-4D76-959B-EDC99F85C9A5}"/>
                  </a:ext>
                </a:extLst>
              </p14:cNvPr>
              <p14:cNvContentPartPr/>
              <p14:nvPr/>
            </p14:nvContentPartPr>
            <p14:xfrm>
              <a:off x="6261778" y="4613959"/>
              <a:ext cx="129600" cy="15840"/>
            </p14:xfrm>
          </p:contentPart>
        </mc:Choice>
        <mc:Fallback xmlns="">
          <p:pic>
            <p:nvPicPr>
              <p:cNvPr id="236" name="Entrada de lápiz 235">
                <a:extLst>
                  <a:ext uri="{FF2B5EF4-FFF2-40B4-BE49-F238E27FC236}">
                    <a16:creationId xmlns:a16="http://schemas.microsoft.com/office/drawing/2014/main" id="{9221953D-1B7E-4D76-959B-EDC99F85C9A5}"/>
                  </a:ext>
                </a:extLst>
              </p:cNvPr>
              <p:cNvPicPr/>
              <p:nvPr/>
            </p:nvPicPr>
            <p:blipFill>
              <a:blip r:embed="rId381"/>
              <a:stretch>
                <a:fillRect/>
              </a:stretch>
            </p:blipFill>
            <p:spPr>
              <a:xfrm>
                <a:off x="6252778" y="4604959"/>
                <a:ext cx="147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7" name="Entrada de lápiz 236">
                <a:extLst>
                  <a:ext uri="{FF2B5EF4-FFF2-40B4-BE49-F238E27FC236}">
                    <a16:creationId xmlns:a16="http://schemas.microsoft.com/office/drawing/2014/main" id="{6BEC4164-BEAF-4A5E-B8FE-02AB3BFE875C}"/>
                  </a:ext>
                </a:extLst>
              </p14:cNvPr>
              <p14:cNvContentPartPr/>
              <p14:nvPr/>
            </p14:nvContentPartPr>
            <p14:xfrm>
              <a:off x="6542938" y="4398679"/>
              <a:ext cx="228240" cy="218520"/>
            </p14:xfrm>
          </p:contentPart>
        </mc:Choice>
        <mc:Fallback xmlns="">
          <p:pic>
            <p:nvPicPr>
              <p:cNvPr id="237" name="Entrada de lápiz 236">
                <a:extLst>
                  <a:ext uri="{FF2B5EF4-FFF2-40B4-BE49-F238E27FC236}">
                    <a16:creationId xmlns:a16="http://schemas.microsoft.com/office/drawing/2014/main" id="{6BEC4164-BEAF-4A5E-B8FE-02AB3BFE875C}"/>
                  </a:ext>
                </a:extLst>
              </p:cNvPr>
              <p:cNvPicPr/>
              <p:nvPr/>
            </p:nvPicPr>
            <p:blipFill>
              <a:blip r:embed="rId383"/>
              <a:stretch>
                <a:fillRect/>
              </a:stretch>
            </p:blipFill>
            <p:spPr>
              <a:xfrm>
                <a:off x="6533938" y="4390039"/>
                <a:ext cx="24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8" name="Entrada de lápiz 237">
                <a:extLst>
                  <a:ext uri="{FF2B5EF4-FFF2-40B4-BE49-F238E27FC236}">
                    <a16:creationId xmlns:a16="http://schemas.microsoft.com/office/drawing/2014/main" id="{64E3636A-481E-48E3-AFDA-7CABE9CEEE5E}"/>
                  </a:ext>
                </a:extLst>
              </p14:cNvPr>
              <p14:cNvContentPartPr/>
              <p14:nvPr/>
            </p14:nvContentPartPr>
            <p14:xfrm>
              <a:off x="6870898" y="4433599"/>
              <a:ext cx="157680" cy="200160"/>
            </p14:xfrm>
          </p:contentPart>
        </mc:Choice>
        <mc:Fallback xmlns="">
          <p:pic>
            <p:nvPicPr>
              <p:cNvPr id="238" name="Entrada de lápiz 237">
                <a:extLst>
                  <a:ext uri="{FF2B5EF4-FFF2-40B4-BE49-F238E27FC236}">
                    <a16:creationId xmlns:a16="http://schemas.microsoft.com/office/drawing/2014/main" id="{64E3636A-481E-48E3-AFDA-7CABE9CEEE5E}"/>
                  </a:ext>
                </a:extLst>
              </p:cNvPr>
              <p:cNvPicPr/>
              <p:nvPr/>
            </p:nvPicPr>
            <p:blipFill>
              <a:blip r:embed="rId385"/>
              <a:stretch>
                <a:fillRect/>
              </a:stretch>
            </p:blipFill>
            <p:spPr>
              <a:xfrm>
                <a:off x="6862258" y="4424959"/>
                <a:ext cx="1753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9" name="Entrada de lápiz 238">
                <a:extLst>
                  <a:ext uri="{FF2B5EF4-FFF2-40B4-BE49-F238E27FC236}">
                    <a16:creationId xmlns:a16="http://schemas.microsoft.com/office/drawing/2014/main" id="{DECFE515-B960-47FA-9DC6-F44467910B9D}"/>
                  </a:ext>
                </a:extLst>
              </p14:cNvPr>
              <p14:cNvContentPartPr/>
              <p14:nvPr/>
            </p14:nvContentPartPr>
            <p14:xfrm>
              <a:off x="7023898" y="4422439"/>
              <a:ext cx="179280" cy="183600"/>
            </p14:xfrm>
          </p:contentPart>
        </mc:Choice>
        <mc:Fallback xmlns="">
          <p:pic>
            <p:nvPicPr>
              <p:cNvPr id="239" name="Entrada de lápiz 238">
                <a:extLst>
                  <a:ext uri="{FF2B5EF4-FFF2-40B4-BE49-F238E27FC236}">
                    <a16:creationId xmlns:a16="http://schemas.microsoft.com/office/drawing/2014/main" id="{DECFE515-B960-47FA-9DC6-F44467910B9D}"/>
                  </a:ext>
                </a:extLst>
              </p:cNvPr>
              <p:cNvPicPr/>
              <p:nvPr/>
            </p:nvPicPr>
            <p:blipFill>
              <a:blip r:embed="rId387"/>
              <a:stretch>
                <a:fillRect/>
              </a:stretch>
            </p:blipFill>
            <p:spPr>
              <a:xfrm>
                <a:off x="7015258" y="4413439"/>
                <a:ext cx="196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0" name="Entrada de lápiz 239">
                <a:extLst>
                  <a:ext uri="{FF2B5EF4-FFF2-40B4-BE49-F238E27FC236}">
                    <a16:creationId xmlns:a16="http://schemas.microsoft.com/office/drawing/2014/main" id="{DE17DF0C-0856-4FD1-A787-BAE3D81C79F9}"/>
                  </a:ext>
                </a:extLst>
              </p14:cNvPr>
              <p14:cNvContentPartPr/>
              <p14:nvPr/>
            </p14:nvContentPartPr>
            <p14:xfrm>
              <a:off x="7207498" y="4480399"/>
              <a:ext cx="167040" cy="126720"/>
            </p14:xfrm>
          </p:contentPart>
        </mc:Choice>
        <mc:Fallback xmlns="">
          <p:pic>
            <p:nvPicPr>
              <p:cNvPr id="240" name="Entrada de lápiz 239">
                <a:extLst>
                  <a:ext uri="{FF2B5EF4-FFF2-40B4-BE49-F238E27FC236}">
                    <a16:creationId xmlns:a16="http://schemas.microsoft.com/office/drawing/2014/main" id="{DE17DF0C-0856-4FD1-A787-BAE3D81C79F9}"/>
                  </a:ext>
                </a:extLst>
              </p:cNvPr>
              <p:cNvPicPr/>
              <p:nvPr/>
            </p:nvPicPr>
            <p:blipFill>
              <a:blip r:embed="rId389"/>
              <a:stretch>
                <a:fillRect/>
              </a:stretch>
            </p:blipFill>
            <p:spPr>
              <a:xfrm>
                <a:off x="7198498" y="4471759"/>
                <a:ext cx="184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1" name="Entrada de lápiz 240">
                <a:extLst>
                  <a:ext uri="{FF2B5EF4-FFF2-40B4-BE49-F238E27FC236}">
                    <a16:creationId xmlns:a16="http://schemas.microsoft.com/office/drawing/2014/main" id="{59C37F67-9BFE-41B9-A358-B2AEF022D275}"/>
                  </a:ext>
                </a:extLst>
              </p14:cNvPr>
              <p14:cNvContentPartPr/>
              <p14:nvPr/>
            </p14:nvContentPartPr>
            <p14:xfrm>
              <a:off x="7296778" y="4566799"/>
              <a:ext cx="89640" cy="20880"/>
            </p14:xfrm>
          </p:contentPart>
        </mc:Choice>
        <mc:Fallback xmlns="">
          <p:pic>
            <p:nvPicPr>
              <p:cNvPr id="241" name="Entrada de lápiz 240">
                <a:extLst>
                  <a:ext uri="{FF2B5EF4-FFF2-40B4-BE49-F238E27FC236}">
                    <a16:creationId xmlns:a16="http://schemas.microsoft.com/office/drawing/2014/main" id="{59C37F67-9BFE-41B9-A358-B2AEF022D275}"/>
                  </a:ext>
                </a:extLst>
              </p:cNvPr>
              <p:cNvPicPr/>
              <p:nvPr/>
            </p:nvPicPr>
            <p:blipFill>
              <a:blip r:embed="rId391"/>
              <a:stretch>
                <a:fillRect/>
              </a:stretch>
            </p:blipFill>
            <p:spPr>
              <a:xfrm>
                <a:off x="7287778" y="4558159"/>
                <a:ext cx="10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3" name="Entrada de lápiz 242">
                <a:extLst>
                  <a:ext uri="{FF2B5EF4-FFF2-40B4-BE49-F238E27FC236}">
                    <a16:creationId xmlns:a16="http://schemas.microsoft.com/office/drawing/2014/main" id="{BDCBDA35-D78C-4218-BE18-863788646185}"/>
                  </a:ext>
                </a:extLst>
              </p14:cNvPr>
              <p14:cNvContentPartPr/>
              <p14:nvPr/>
            </p14:nvContentPartPr>
            <p14:xfrm>
              <a:off x="7458778" y="4485439"/>
              <a:ext cx="195840" cy="120600"/>
            </p14:xfrm>
          </p:contentPart>
        </mc:Choice>
        <mc:Fallback xmlns="">
          <p:pic>
            <p:nvPicPr>
              <p:cNvPr id="243" name="Entrada de lápiz 242">
                <a:extLst>
                  <a:ext uri="{FF2B5EF4-FFF2-40B4-BE49-F238E27FC236}">
                    <a16:creationId xmlns:a16="http://schemas.microsoft.com/office/drawing/2014/main" id="{BDCBDA35-D78C-4218-BE18-863788646185}"/>
                  </a:ext>
                </a:extLst>
              </p:cNvPr>
              <p:cNvPicPr/>
              <p:nvPr/>
            </p:nvPicPr>
            <p:blipFill>
              <a:blip r:embed="rId393"/>
              <a:stretch>
                <a:fillRect/>
              </a:stretch>
            </p:blipFill>
            <p:spPr>
              <a:xfrm>
                <a:off x="7449778" y="4476439"/>
                <a:ext cx="213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4" name="Entrada de lápiz 243">
                <a:extLst>
                  <a:ext uri="{FF2B5EF4-FFF2-40B4-BE49-F238E27FC236}">
                    <a16:creationId xmlns:a16="http://schemas.microsoft.com/office/drawing/2014/main" id="{CD398F2B-6B3B-41F9-882E-8365BC1F6D95}"/>
                  </a:ext>
                </a:extLst>
              </p14:cNvPr>
              <p14:cNvContentPartPr/>
              <p14:nvPr/>
            </p14:nvContentPartPr>
            <p14:xfrm>
              <a:off x="7785658" y="4462039"/>
              <a:ext cx="18720" cy="96480"/>
            </p14:xfrm>
          </p:contentPart>
        </mc:Choice>
        <mc:Fallback xmlns="">
          <p:pic>
            <p:nvPicPr>
              <p:cNvPr id="244" name="Entrada de lápiz 243">
                <a:extLst>
                  <a:ext uri="{FF2B5EF4-FFF2-40B4-BE49-F238E27FC236}">
                    <a16:creationId xmlns:a16="http://schemas.microsoft.com/office/drawing/2014/main" id="{CD398F2B-6B3B-41F9-882E-8365BC1F6D95}"/>
                  </a:ext>
                </a:extLst>
              </p:cNvPr>
              <p:cNvPicPr/>
              <p:nvPr/>
            </p:nvPicPr>
            <p:blipFill>
              <a:blip r:embed="rId395"/>
              <a:stretch>
                <a:fillRect/>
              </a:stretch>
            </p:blipFill>
            <p:spPr>
              <a:xfrm>
                <a:off x="7777018" y="4453039"/>
                <a:ext cx="363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5" name="Entrada de lápiz 244">
                <a:extLst>
                  <a:ext uri="{FF2B5EF4-FFF2-40B4-BE49-F238E27FC236}">
                    <a16:creationId xmlns:a16="http://schemas.microsoft.com/office/drawing/2014/main" id="{E2AD5A7F-9F88-442C-A95B-6F894B51B614}"/>
                  </a:ext>
                </a:extLst>
              </p14:cNvPr>
              <p14:cNvContentPartPr/>
              <p14:nvPr/>
            </p14:nvContentPartPr>
            <p14:xfrm>
              <a:off x="7717618" y="4536919"/>
              <a:ext cx="114480" cy="15120"/>
            </p14:xfrm>
          </p:contentPart>
        </mc:Choice>
        <mc:Fallback xmlns="">
          <p:pic>
            <p:nvPicPr>
              <p:cNvPr id="245" name="Entrada de lápiz 244">
                <a:extLst>
                  <a:ext uri="{FF2B5EF4-FFF2-40B4-BE49-F238E27FC236}">
                    <a16:creationId xmlns:a16="http://schemas.microsoft.com/office/drawing/2014/main" id="{E2AD5A7F-9F88-442C-A95B-6F894B51B614}"/>
                  </a:ext>
                </a:extLst>
              </p:cNvPr>
              <p:cNvPicPr/>
              <p:nvPr/>
            </p:nvPicPr>
            <p:blipFill>
              <a:blip r:embed="rId397"/>
              <a:stretch>
                <a:fillRect/>
              </a:stretch>
            </p:blipFill>
            <p:spPr>
              <a:xfrm>
                <a:off x="7708618" y="4528279"/>
                <a:ext cx="132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6" name="Entrada de lápiz 245">
                <a:extLst>
                  <a:ext uri="{FF2B5EF4-FFF2-40B4-BE49-F238E27FC236}">
                    <a16:creationId xmlns:a16="http://schemas.microsoft.com/office/drawing/2014/main" id="{9EBE432B-6E89-4E43-AEF2-FBFA2B08C48A}"/>
                  </a:ext>
                </a:extLst>
              </p14:cNvPr>
              <p14:cNvContentPartPr/>
              <p14:nvPr/>
            </p14:nvContentPartPr>
            <p14:xfrm>
              <a:off x="7941178" y="4438999"/>
              <a:ext cx="141480" cy="164160"/>
            </p14:xfrm>
          </p:contentPart>
        </mc:Choice>
        <mc:Fallback xmlns="">
          <p:pic>
            <p:nvPicPr>
              <p:cNvPr id="246" name="Entrada de lápiz 245">
                <a:extLst>
                  <a:ext uri="{FF2B5EF4-FFF2-40B4-BE49-F238E27FC236}">
                    <a16:creationId xmlns:a16="http://schemas.microsoft.com/office/drawing/2014/main" id="{9EBE432B-6E89-4E43-AEF2-FBFA2B08C48A}"/>
                  </a:ext>
                </a:extLst>
              </p:cNvPr>
              <p:cNvPicPr/>
              <p:nvPr/>
            </p:nvPicPr>
            <p:blipFill>
              <a:blip r:embed="rId399"/>
              <a:stretch>
                <a:fillRect/>
              </a:stretch>
            </p:blipFill>
            <p:spPr>
              <a:xfrm>
                <a:off x="7932178" y="4430359"/>
                <a:ext cx="159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7" name="Entrada de lápiz 246">
                <a:extLst>
                  <a:ext uri="{FF2B5EF4-FFF2-40B4-BE49-F238E27FC236}">
                    <a16:creationId xmlns:a16="http://schemas.microsoft.com/office/drawing/2014/main" id="{786EFCDF-F33D-4E60-8853-BAB387396185}"/>
                  </a:ext>
                </a:extLst>
              </p14:cNvPr>
              <p14:cNvContentPartPr/>
              <p14:nvPr/>
            </p14:nvContentPartPr>
            <p14:xfrm>
              <a:off x="8129458" y="4445839"/>
              <a:ext cx="117000" cy="173160"/>
            </p14:xfrm>
          </p:contentPart>
        </mc:Choice>
        <mc:Fallback xmlns="">
          <p:pic>
            <p:nvPicPr>
              <p:cNvPr id="247" name="Entrada de lápiz 246">
                <a:extLst>
                  <a:ext uri="{FF2B5EF4-FFF2-40B4-BE49-F238E27FC236}">
                    <a16:creationId xmlns:a16="http://schemas.microsoft.com/office/drawing/2014/main" id="{786EFCDF-F33D-4E60-8853-BAB387396185}"/>
                  </a:ext>
                </a:extLst>
              </p:cNvPr>
              <p:cNvPicPr/>
              <p:nvPr/>
            </p:nvPicPr>
            <p:blipFill>
              <a:blip r:embed="rId401"/>
              <a:stretch>
                <a:fillRect/>
              </a:stretch>
            </p:blipFill>
            <p:spPr>
              <a:xfrm>
                <a:off x="8120818" y="4436839"/>
                <a:ext cx="134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Entrada de lápiz 247">
                <a:extLst>
                  <a:ext uri="{FF2B5EF4-FFF2-40B4-BE49-F238E27FC236}">
                    <a16:creationId xmlns:a16="http://schemas.microsoft.com/office/drawing/2014/main" id="{3EA444B4-C9F1-4850-98E5-34EAE69203D8}"/>
                  </a:ext>
                </a:extLst>
              </p14:cNvPr>
              <p14:cNvContentPartPr/>
              <p14:nvPr/>
            </p14:nvContentPartPr>
            <p14:xfrm>
              <a:off x="8326738" y="4472479"/>
              <a:ext cx="146880" cy="154080"/>
            </p14:xfrm>
          </p:contentPart>
        </mc:Choice>
        <mc:Fallback xmlns="">
          <p:pic>
            <p:nvPicPr>
              <p:cNvPr id="248" name="Entrada de lápiz 247">
                <a:extLst>
                  <a:ext uri="{FF2B5EF4-FFF2-40B4-BE49-F238E27FC236}">
                    <a16:creationId xmlns:a16="http://schemas.microsoft.com/office/drawing/2014/main" id="{3EA444B4-C9F1-4850-98E5-34EAE69203D8}"/>
                  </a:ext>
                </a:extLst>
              </p:cNvPr>
              <p:cNvPicPr/>
              <p:nvPr/>
            </p:nvPicPr>
            <p:blipFill>
              <a:blip r:embed="rId403"/>
              <a:stretch>
                <a:fillRect/>
              </a:stretch>
            </p:blipFill>
            <p:spPr>
              <a:xfrm>
                <a:off x="8317738" y="4463839"/>
                <a:ext cx="1645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9" name="Entrada de lápiz 248">
                <a:extLst>
                  <a:ext uri="{FF2B5EF4-FFF2-40B4-BE49-F238E27FC236}">
                    <a16:creationId xmlns:a16="http://schemas.microsoft.com/office/drawing/2014/main" id="{B82D86FB-EBA5-4BE4-837A-BF6024F89993}"/>
                  </a:ext>
                </a:extLst>
              </p14:cNvPr>
              <p14:cNvContentPartPr/>
              <p14:nvPr/>
            </p14:nvContentPartPr>
            <p14:xfrm>
              <a:off x="8612938" y="4424599"/>
              <a:ext cx="159840" cy="257040"/>
            </p14:xfrm>
          </p:contentPart>
        </mc:Choice>
        <mc:Fallback xmlns="">
          <p:pic>
            <p:nvPicPr>
              <p:cNvPr id="249" name="Entrada de lápiz 248">
                <a:extLst>
                  <a:ext uri="{FF2B5EF4-FFF2-40B4-BE49-F238E27FC236}">
                    <a16:creationId xmlns:a16="http://schemas.microsoft.com/office/drawing/2014/main" id="{B82D86FB-EBA5-4BE4-837A-BF6024F89993}"/>
                  </a:ext>
                </a:extLst>
              </p:cNvPr>
              <p:cNvPicPr/>
              <p:nvPr/>
            </p:nvPicPr>
            <p:blipFill>
              <a:blip r:embed="rId405"/>
              <a:stretch>
                <a:fillRect/>
              </a:stretch>
            </p:blipFill>
            <p:spPr>
              <a:xfrm>
                <a:off x="8604298" y="4415959"/>
                <a:ext cx="1774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1" name="Entrada de lápiz 250">
                <a:extLst>
                  <a:ext uri="{FF2B5EF4-FFF2-40B4-BE49-F238E27FC236}">
                    <a16:creationId xmlns:a16="http://schemas.microsoft.com/office/drawing/2014/main" id="{BEC0FAD3-2FF3-4D55-B79D-7C9FDB38BAAC}"/>
                  </a:ext>
                </a:extLst>
              </p14:cNvPr>
              <p14:cNvContentPartPr/>
              <p14:nvPr/>
            </p14:nvContentPartPr>
            <p14:xfrm>
              <a:off x="2465938" y="4856959"/>
              <a:ext cx="314640" cy="185760"/>
            </p14:xfrm>
          </p:contentPart>
        </mc:Choice>
        <mc:Fallback xmlns="">
          <p:pic>
            <p:nvPicPr>
              <p:cNvPr id="251" name="Entrada de lápiz 250">
                <a:extLst>
                  <a:ext uri="{FF2B5EF4-FFF2-40B4-BE49-F238E27FC236}">
                    <a16:creationId xmlns:a16="http://schemas.microsoft.com/office/drawing/2014/main" id="{BEC0FAD3-2FF3-4D55-B79D-7C9FDB38BAAC}"/>
                  </a:ext>
                </a:extLst>
              </p:cNvPr>
              <p:cNvPicPr/>
              <p:nvPr/>
            </p:nvPicPr>
            <p:blipFill>
              <a:blip r:embed="rId407"/>
              <a:stretch>
                <a:fillRect/>
              </a:stretch>
            </p:blipFill>
            <p:spPr>
              <a:xfrm>
                <a:off x="2456938" y="4847959"/>
                <a:ext cx="3322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2" name="Entrada de lápiz 251">
                <a:extLst>
                  <a:ext uri="{FF2B5EF4-FFF2-40B4-BE49-F238E27FC236}">
                    <a16:creationId xmlns:a16="http://schemas.microsoft.com/office/drawing/2014/main" id="{96E9795F-4657-46DA-A156-FD847B1C074D}"/>
                  </a:ext>
                </a:extLst>
              </p14:cNvPr>
              <p14:cNvContentPartPr/>
              <p14:nvPr/>
            </p14:nvContentPartPr>
            <p14:xfrm>
              <a:off x="2958778" y="4936159"/>
              <a:ext cx="169920" cy="18000"/>
            </p14:xfrm>
          </p:contentPart>
        </mc:Choice>
        <mc:Fallback xmlns="">
          <p:pic>
            <p:nvPicPr>
              <p:cNvPr id="252" name="Entrada de lápiz 251">
                <a:extLst>
                  <a:ext uri="{FF2B5EF4-FFF2-40B4-BE49-F238E27FC236}">
                    <a16:creationId xmlns:a16="http://schemas.microsoft.com/office/drawing/2014/main" id="{96E9795F-4657-46DA-A156-FD847B1C074D}"/>
                  </a:ext>
                </a:extLst>
              </p:cNvPr>
              <p:cNvPicPr/>
              <p:nvPr/>
            </p:nvPicPr>
            <p:blipFill>
              <a:blip r:embed="rId409"/>
              <a:stretch>
                <a:fillRect/>
              </a:stretch>
            </p:blipFill>
            <p:spPr>
              <a:xfrm>
                <a:off x="2950138" y="4927159"/>
                <a:ext cx="187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Entrada de lápiz 252">
                <a:extLst>
                  <a:ext uri="{FF2B5EF4-FFF2-40B4-BE49-F238E27FC236}">
                    <a16:creationId xmlns:a16="http://schemas.microsoft.com/office/drawing/2014/main" id="{CE0CB5F5-FAEB-44C4-B346-4A528F87C24D}"/>
                  </a:ext>
                </a:extLst>
              </p14:cNvPr>
              <p14:cNvContentPartPr/>
              <p14:nvPr/>
            </p14:nvContentPartPr>
            <p14:xfrm>
              <a:off x="3030058" y="4999519"/>
              <a:ext cx="120600" cy="14040"/>
            </p14:xfrm>
          </p:contentPart>
        </mc:Choice>
        <mc:Fallback xmlns="">
          <p:pic>
            <p:nvPicPr>
              <p:cNvPr id="253" name="Entrada de lápiz 252">
                <a:extLst>
                  <a:ext uri="{FF2B5EF4-FFF2-40B4-BE49-F238E27FC236}">
                    <a16:creationId xmlns:a16="http://schemas.microsoft.com/office/drawing/2014/main" id="{CE0CB5F5-FAEB-44C4-B346-4A528F87C24D}"/>
                  </a:ext>
                </a:extLst>
              </p:cNvPr>
              <p:cNvPicPr/>
              <p:nvPr/>
            </p:nvPicPr>
            <p:blipFill>
              <a:blip r:embed="rId411"/>
              <a:stretch>
                <a:fillRect/>
              </a:stretch>
            </p:blipFill>
            <p:spPr>
              <a:xfrm>
                <a:off x="3021418" y="4990519"/>
                <a:ext cx="138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5" name="Entrada de lápiz 254">
                <a:extLst>
                  <a:ext uri="{FF2B5EF4-FFF2-40B4-BE49-F238E27FC236}">
                    <a16:creationId xmlns:a16="http://schemas.microsoft.com/office/drawing/2014/main" id="{FECD4D8C-58D5-45BD-8E96-9792F0D5E5B4}"/>
                  </a:ext>
                </a:extLst>
              </p14:cNvPr>
              <p14:cNvContentPartPr/>
              <p14:nvPr/>
            </p14:nvContentPartPr>
            <p14:xfrm>
              <a:off x="3352258" y="4885759"/>
              <a:ext cx="154440" cy="93600"/>
            </p14:xfrm>
          </p:contentPart>
        </mc:Choice>
        <mc:Fallback xmlns="">
          <p:pic>
            <p:nvPicPr>
              <p:cNvPr id="255" name="Entrada de lápiz 254">
                <a:extLst>
                  <a:ext uri="{FF2B5EF4-FFF2-40B4-BE49-F238E27FC236}">
                    <a16:creationId xmlns:a16="http://schemas.microsoft.com/office/drawing/2014/main" id="{FECD4D8C-58D5-45BD-8E96-9792F0D5E5B4}"/>
                  </a:ext>
                </a:extLst>
              </p:cNvPr>
              <p:cNvPicPr/>
              <p:nvPr/>
            </p:nvPicPr>
            <p:blipFill>
              <a:blip r:embed="rId413"/>
              <a:stretch>
                <a:fillRect/>
              </a:stretch>
            </p:blipFill>
            <p:spPr>
              <a:xfrm>
                <a:off x="3343618" y="4876759"/>
                <a:ext cx="17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6" name="Entrada de lápiz 255">
                <a:extLst>
                  <a:ext uri="{FF2B5EF4-FFF2-40B4-BE49-F238E27FC236}">
                    <a16:creationId xmlns:a16="http://schemas.microsoft.com/office/drawing/2014/main" id="{80F738DB-3127-45BA-AD48-C0023106A07D}"/>
                  </a:ext>
                </a:extLst>
              </p14:cNvPr>
              <p14:cNvContentPartPr/>
              <p14:nvPr/>
            </p14:nvContentPartPr>
            <p14:xfrm>
              <a:off x="3599578" y="4827079"/>
              <a:ext cx="32040" cy="56160"/>
            </p14:xfrm>
          </p:contentPart>
        </mc:Choice>
        <mc:Fallback xmlns="">
          <p:pic>
            <p:nvPicPr>
              <p:cNvPr id="256" name="Entrada de lápiz 255">
                <a:extLst>
                  <a:ext uri="{FF2B5EF4-FFF2-40B4-BE49-F238E27FC236}">
                    <a16:creationId xmlns:a16="http://schemas.microsoft.com/office/drawing/2014/main" id="{80F738DB-3127-45BA-AD48-C0023106A07D}"/>
                  </a:ext>
                </a:extLst>
              </p:cNvPr>
              <p:cNvPicPr/>
              <p:nvPr/>
            </p:nvPicPr>
            <p:blipFill>
              <a:blip r:embed="rId415"/>
              <a:stretch>
                <a:fillRect/>
              </a:stretch>
            </p:blipFill>
            <p:spPr>
              <a:xfrm>
                <a:off x="3590938" y="4818439"/>
                <a:ext cx="496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7" name="Entrada de lápiz 256">
                <a:extLst>
                  <a:ext uri="{FF2B5EF4-FFF2-40B4-BE49-F238E27FC236}">
                    <a16:creationId xmlns:a16="http://schemas.microsoft.com/office/drawing/2014/main" id="{A63D8F73-F117-4595-B25B-7260587B6E0E}"/>
                  </a:ext>
                </a:extLst>
              </p14:cNvPr>
              <p14:cNvContentPartPr/>
              <p14:nvPr/>
            </p14:nvContentPartPr>
            <p14:xfrm>
              <a:off x="3678418" y="4899079"/>
              <a:ext cx="104040" cy="139680"/>
            </p14:xfrm>
          </p:contentPart>
        </mc:Choice>
        <mc:Fallback xmlns="">
          <p:pic>
            <p:nvPicPr>
              <p:cNvPr id="257" name="Entrada de lápiz 256">
                <a:extLst>
                  <a:ext uri="{FF2B5EF4-FFF2-40B4-BE49-F238E27FC236}">
                    <a16:creationId xmlns:a16="http://schemas.microsoft.com/office/drawing/2014/main" id="{A63D8F73-F117-4595-B25B-7260587B6E0E}"/>
                  </a:ext>
                </a:extLst>
              </p:cNvPr>
              <p:cNvPicPr/>
              <p:nvPr/>
            </p:nvPicPr>
            <p:blipFill>
              <a:blip r:embed="rId417"/>
              <a:stretch>
                <a:fillRect/>
              </a:stretch>
            </p:blipFill>
            <p:spPr>
              <a:xfrm>
                <a:off x="3669418" y="4890079"/>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Entrada de lápiz 257">
                <a:extLst>
                  <a:ext uri="{FF2B5EF4-FFF2-40B4-BE49-F238E27FC236}">
                    <a16:creationId xmlns:a16="http://schemas.microsoft.com/office/drawing/2014/main" id="{821B537E-93C4-40C2-A5F5-69F48D02FF6B}"/>
                  </a:ext>
                </a:extLst>
              </p14:cNvPr>
              <p14:cNvContentPartPr/>
              <p14:nvPr/>
            </p14:nvContentPartPr>
            <p14:xfrm>
              <a:off x="3897658" y="4912039"/>
              <a:ext cx="94680" cy="141840"/>
            </p14:xfrm>
          </p:contentPart>
        </mc:Choice>
        <mc:Fallback xmlns="">
          <p:pic>
            <p:nvPicPr>
              <p:cNvPr id="258" name="Entrada de lápiz 257">
                <a:extLst>
                  <a:ext uri="{FF2B5EF4-FFF2-40B4-BE49-F238E27FC236}">
                    <a16:creationId xmlns:a16="http://schemas.microsoft.com/office/drawing/2014/main" id="{821B537E-93C4-40C2-A5F5-69F48D02FF6B}"/>
                  </a:ext>
                </a:extLst>
              </p:cNvPr>
              <p:cNvPicPr/>
              <p:nvPr/>
            </p:nvPicPr>
            <p:blipFill>
              <a:blip r:embed="rId419"/>
              <a:stretch>
                <a:fillRect/>
              </a:stretch>
            </p:blipFill>
            <p:spPr>
              <a:xfrm>
                <a:off x="3888658" y="4903399"/>
                <a:ext cx="1123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9" name="Entrada de lápiz 258">
                <a:extLst>
                  <a:ext uri="{FF2B5EF4-FFF2-40B4-BE49-F238E27FC236}">
                    <a16:creationId xmlns:a16="http://schemas.microsoft.com/office/drawing/2014/main" id="{377B2DFB-75D0-4E2C-8D9A-DF37ECC6F891}"/>
                  </a:ext>
                </a:extLst>
              </p14:cNvPr>
              <p14:cNvContentPartPr/>
              <p14:nvPr/>
            </p14:nvContentPartPr>
            <p14:xfrm>
              <a:off x="4087378" y="4913839"/>
              <a:ext cx="167760" cy="172080"/>
            </p14:xfrm>
          </p:contentPart>
        </mc:Choice>
        <mc:Fallback xmlns="">
          <p:pic>
            <p:nvPicPr>
              <p:cNvPr id="259" name="Entrada de lápiz 258">
                <a:extLst>
                  <a:ext uri="{FF2B5EF4-FFF2-40B4-BE49-F238E27FC236}">
                    <a16:creationId xmlns:a16="http://schemas.microsoft.com/office/drawing/2014/main" id="{377B2DFB-75D0-4E2C-8D9A-DF37ECC6F891}"/>
                  </a:ext>
                </a:extLst>
              </p:cNvPr>
              <p:cNvPicPr/>
              <p:nvPr/>
            </p:nvPicPr>
            <p:blipFill>
              <a:blip r:embed="rId421"/>
              <a:stretch>
                <a:fillRect/>
              </a:stretch>
            </p:blipFill>
            <p:spPr>
              <a:xfrm>
                <a:off x="4078378" y="4905199"/>
                <a:ext cx="185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0" name="Entrada de lápiz 259">
                <a:extLst>
                  <a:ext uri="{FF2B5EF4-FFF2-40B4-BE49-F238E27FC236}">
                    <a16:creationId xmlns:a16="http://schemas.microsoft.com/office/drawing/2014/main" id="{BF79482C-5F96-4FAE-9260-3AF2872554F1}"/>
                  </a:ext>
                </a:extLst>
              </p14:cNvPr>
              <p14:cNvContentPartPr/>
              <p14:nvPr/>
            </p14:nvContentPartPr>
            <p14:xfrm>
              <a:off x="4330018" y="4906279"/>
              <a:ext cx="152280" cy="155520"/>
            </p14:xfrm>
          </p:contentPart>
        </mc:Choice>
        <mc:Fallback xmlns="">
          <p:pic>
            <p:nvPicPr>
              <p:cNvPr id="260" name="Entrada de lápiz 259">
                <a:extLst>
                  <a:ext uri="{FF2B5EF4-FFF2-40B4-BE49-F238E27FC236}">
                    <a16:creationId xmlns:a16="http://schemas.microsoft.com/office/drawing/2014/main" id="{BF79482C-5F96-4FAE-9260-3AF2872554F1}"/>
                  </a:ext>
                </a:extLst>
              </p:cNvPr>
              <p:cNvPicPr/>
              <p:nvPr/>
            </p:nvPicPr>
            <p:blipFill>
              <a:blip r:embed="rId423"/>
              <a:stretch>
                <a:fillRect/>
              </a:stretch>
            </p:blipFill>
            <p:spPr>
              <a:xfrm>
                <a:off x="4321018" y="4897279"/>
                <a:ext cx="169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1" name="Entrada de lápiz 260">
                <a:extLst>
                  <a:ext uri="{FF2B5EF4-FFF2-40B4-BE49-F238E27FC236}">
                    <a16:creationId xmlns:a16="http://schemas.microsoft.com/office/drawing/2014/main" id="{E0DEE511-D4B5-4263-A391-26C6B1EA2BE5}"/>
                  </a:ext>
                </a:extLst>
              </p14:cNvPr>
              <p14:cNvContentPartPr/>
              <p14:nvPr/>
            </p14:nvContentPartPr>
            <p14:xfrm>
              <a:off x="4642858" y="4903039"/>
              <a:ext cx="188640" cy="133560"/>
            </p14:xfrm>
          </p:contentPart>
        </mc:Choice>
        <mc:Fallback xmlns="">
          <p:pic>
            <p:nvPicPr>
              <p:cNvPr id="261" name="Entrada de lápiz 260">
                <a:extLst>
                  <a:ext uri="{FF2B5EF4-FFF2-40B4-BE49-F238E27FC236}">
                    <a16:creationId xmlns:a16="http://schemas.microsoft.com/office/drawing/2014/main" id="{E0DEE511-D4B5-4263-A391-26C6B1EA2BE5}"/>
                  </a:ext>
                </a:extLst>
              </p:cNvPr>
              <p:cNvPicPr/>
              <p:nvPr/>
            </p:nvPicPr>
            <p:blipFill>
              <a:blip r:embed="rId425"/>
              <a:stretch>
                <a:fillRect/>
              </a:stretch>
            </p:blipFill>
            <p:spPr>
              <a:xfrm>
                <a:off x="4633858" y="4894039"/>
                <a:ext cx="20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2" name="Entrada de lápiz 261">
                <a:extLst>
                  <a:ext uri="{FF2B5EF4-FFF2-40B4-BE49-F238E27FC236}">
                    <a16:creationId xmlns:a16="http://schemas.microsoft.com/office/drawing/2014/main" id="{CD37A5DC-AA33-4630-BF01-8EB30923279D}"/>
                  </a:ext>
                </a:extLst>
              </p14:cNvPr>
              <p14:cNvContentPartPr/>
              <p14:nvPr/>
            </p14:nvContentPartPr>
            <p14:xfrm>
              <a:off x="4945978" y="4844719"/>
              <a:ext cx="165240" cy="187920"/>
            </p14:xfrm>
          </p:contentPart>
        </mc:Choice>
        <mc:Fallback xmlns="">
          <p:pic>
            <p:nvPicPr>
              <p:cNvPr id="262" name="Entrada de lápiz 261">
                <a:extLst>
                  <a:ext uri="{FF2B5EF4-FFF2-40B4-BE49-F238E27FC236}">
                    <a16:creationId xmlns:a16="http://schemas.microsoft.com/office/drawing/2014/main" id="{CD37A5DC-AA33-4630-BF01-8EB30923279D}"/>
                  </a:ext>
                </a:extLst>
              </p:cNvPr>
              <p:cNvPicPr/>
              <p:nvPr/>
            </p:nvPicPr>
            <p:blipFill>
              <a:blip r:embed="rId427"/>
              <a:stretch>
                <a:fillRect/>
              </a:stretch>
            </p:blipFill>
            <p:spPr>
              <a:xfrm>
                <a:off x="4937338" y="4836079"/>
                <a:ext cx="182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4" name="Entrada de lápiz 263">
                <a:extLst>
                  <a:ext uri="{FF2B5EF4-FFF2-40B4-BE49-F238E27FC236}">
                    <a16:creationId xmlns:a16="http://schemas.microsoft.com/office/drawing/2014/main" id="{5D0B9063-238C-4D94-A52F-37F75DC2EF87}"/>
                  </a:ext>
                </a:extLst>
              </p14:cNvPr>
              <p14:cNvContentPartPr/>
              <p14:nvPr/>
            </p14:nvContentPartPr>
            <p14:xfrm>
              <a:off x="2080378" y="4075759"/>
              <a:ext cx="2637360" cy="892800"/>
            </p14:xfrm>
          </p:contentPart>
        </mc:Choice>
        <mc:Fallback xmlns="">
          <p:pic>
            <p:nvPicPr>
              <p:cNvPr id="264" name="Entrada de lápiz 263">
                <a:extLst>
                  <a:ext uri="{FF2B5EF4-FFF2-40B4-BE49-F238E27FC236}">
                    <a16:creationId xmlns:a16="http://schemas.microsoft.com/office/drawing/2014/main" id="{5D0B9063-238C-4D94-A52F-37F75DC2EF87}"/>
                  </a:ext>
                </a:extLst>
              </p:cNvPr>
              <p:cNvPicPr/>
              <p:nvPr/>
            </p:nvPicPr>
            <p:blipFill>
              <a:blip r:embed="rId429"/>
              <a:stretch>
                <a:fillRect/>
              </a:stretch>
            </p:blipFill>
            <p:spPr>
              <a:xfrm>
                <a:off x="2071738" y="4066759"/>
                <a:ext cx="265500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7" name="Entrada de lápiz 266">
                <a:extLst>
                  <a:ext uri="{FF2B5EF4-FFF2-40B4-BE49-F238E27FC236}">
                    <a16:creationId xmlns:a16="http://schemas.microsoft.com/office/drawing/2014/main" id="{BE545B90-D302-4B3A-A3FA-265AF561B79E}"/>
                  </a:ext>
                </a:extLst>
              </p14:cNvPr>
              <p14:cNvContentPartPr/>
              <p14:nvPr/>
            </p14:nvContentPartPr>
            <p14:xfrm>
              <a:off x="4628818" y="4028239"/>
              <a:ext cx="145440" cy="111240"/>
            </p14:xfrm>
          </p:contentPart>
        </mc:Choice>
        <mc:Fallback xmlns="">
          <p:pic>
            <p:nvPicPr>
              <p:cNvPr id="267" name="Entrada de lápiz 266">
                <a:extLst>
                  <a:ext uri="{FF2B5EF4-FFF2-40B4-BE49-F238E27FC236}">
                    <a16:creationId xmlns:a16="http://schemas.microsoft.com/office/drawing/2014/main" id="{BE545B90-D302-4B3A-A3FA-265AF561B79E}"/>
                  </a:ext>
                </a:extLst>
              </p:cNvPr>
              <p:cNvPicPr/>
              <p:nvPr/>
            </p:nvPicPr>
            <p:blipFill>
              <a:blip r:embed="rId431"/>
              <a:stretch>
                <a:fillRect/>
              </a:stretch>
            </p:blipFill>
            <p:spPr>
              <a:xfrm>
                <a:off x="4620178" y="4019239"/>
                <a:ext cx="16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5" name="Entrada de lápiz 264">
                <a:extLst>
                  <a:ext uri="{FF2B5EF4-FFF2-40B4-BE49-F238E27FC236}">
                    <a16:creationId xmlns:a16="http://schemas.microsoft.com/office/drawing/2014/main" id="{27B6B6B7-4662-4018-9DA6-94B9C8D591B4}"/>
                  </a:ext>
                </a:extLst>
              </p14:cNvPr>
              <p14:cNvContentPartPr/>
              <p14:nvPr/>
            </p14:nvContentPartPr>
            <p14:xfrm>
              <a:off x="4611898" y="3852199"/>
              <a:ext cx="225000" cy="6120"/>
            </p14:xfrm>
          </p:contentPart>
        </mc:Choice>
        <mc:Fallback xmlns="">
          <p:pic>
            <p:nvPicPr>
              <p:cNvPr id="265" name="Entrada de lápiz 264">
                <a:extLst>
                  <a:ext uri="{FF2B5EF4-FFF2-40B4-BE49-F238E27FC236}">
                    <a16:creationId xmlns:a16="http://schemas.microsoft.com/office/drawing/2014/main" id="{27B6B6B7-4662-4018-9DA6-94B9C8D591B4}"/>
                  </a:ext>
                </a:extLst>
              </p:cNvPr>
              <p:cNvPicPr/>
              <p:nvPr/>
            </p:nvPicPr>
            <p:blipFill>
              <a:blip r:embed="rId433"/>
              <a:stretch>
                <a:fillRect/>
              </a:stretch>
            </p:blipFill>
            <p:spPr>
              <a:xfrm>
                <a:off x="4602898" y="3843199"/>
                <a:ext cx="242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6" name="Entrada de lápiz 265">
                <a:extLst>
                  <a:ext uri="{FF2B5EF4-FFF2-40B4-BE49-F238E27FC236}">
                    <a16:creationId xmlns:a16="http://schemas.microsoft.com/office/drawing/2014/main" id="{E4B19979-96D6-4B65-B482-B2D2A646AD83}"/>
                  </a:ext>
                </a:extLst>
              </p14:cNvPr>
              <p14:cNvContentPartPr/>
              <p14:nvPr/>
            </p14:nvContentPartPr>
            <p14:xfrm>
              <a:off x="4651498" y="3904399"/>
              <a:ext cx="167040" cy="23040"/>
            </p14:xfrm>
          </p:contentPart>
        </mc:Choice>
        <mc:Fallback xmlns="">
          <p:pic>
            <p:nvPicPr>
              <p:cNvPr id="266" name="Entrada de lápiz 265">
                <a:extLst>
                  <a:ext uri="{FF2B5EF4-FFF2-40B4-BE49-F238E27FC236}">
                    <a16:creationId xmlns:a16="http://schemas.microsoft.com/office/drawing/2014/main" id="{E4B19979-96D6-4B65-B482-B2D2A646AD83}"/>
                  </a:ext>
                </a:extLst>
              </p:cNvPr>
              <p:cNvPicPr/>
              <p:nvPr/>
            </p:nvPicPr>
            <p:blipFill>
              <a:blip r:embed="rId435"/>
              <a:stretch>
                <a:fillRect/>
              </a:stretch>
            </p:blipFill>
            <p:spPr>
              <a:xfrm>
                <a:off x="4642498" y="3895399"/>
                <a:ext cx="184680" cy="40680"/>
              </a:xfrm>
              <a:prstGeom prst="rect">
                <a:avLst/>
              </a:prstGeom>
            </p:spPr>
          </p:pic>
        </mc:Fallback>
      </mc:AlternateContent>
      <p:grpSp>
        <p:nvGrpSpPr>
          <p:cNvPr id="275" name="Grupo 274">
            <a:extLst>
              <a:ext uri="{FF2B5EF4-FFF2-40B4-BE49-F238E27FC236}">
                <a16:creationId xmlns:a16="http://schemas.microsoft.com/office/drawing/2014/main" id="{BD4CFCF3-2A23-4C48-9E9A-67335ADA5925}"/>
              </a:ext>
            </a:extLst>
          </p:cNvPr>
          <p:cNvGrpSpPr/>
          <p:nvPr/>
        </p:nvGrpSpPr>
        <p:grpSpPr>
          <a:xfrm>
            <a:off x="5018338" y="3629359"/>
            <a:ext cx="1077120" cy="329040"/>
            <a:chOff x="5018338" y="3629359"/>
            <a:chExt cx="1077120" cy="329040"/>
          </a:xfrm>
        </p:grpSpPr>
        <mc:AlternateContent xmlns:mc="http://schemas.openxmlformats.org/markup-compatibility/2006" xmlns:p14="http://schemas.microsoft.com/office/powerpoint/2010/main">
          <mc:Choice Requires="p14">
            <p:contentPart p14:bwMode="auto" r:id="rId436">
              <p14:nvContentPartPr>
                <p14:cNvPr id="269" name="Entrada de lápiz 268">
                  <a:extLst>
                    <a:ext uri="{FF2B5EF4-FFF2-40B4-BE49-F238E27FC236}">
                      <a16:creationId xmlns:a16="http://schemas.microsoft.com/office/drawing/2014/main" id="{8C097BE9-1A73-4E35-B74D-D9AC64281ADA}"/>
                    </a:ext>
                  </a:extLst>
                </p14:cNvPr>
                <p14:cNvContentPartPr/>
                <p14:nvPr/>
              </p14:nvContentPartPr>
              <p14:xfrm>
                <a:off x="5018338" y="3757519"/>
                <a:ext cx="185760" cy="187200"/>
              </p14:xfrm>
            </p:contentPart>
          </mc:Choice>
          <mc:Fallback xmlns="">
            <p:pic>
              <p:nvPicPr>
                <p:cNvPr id="269" name="Entrada de lápiz 268">
                  <a:extLst>
                    <a:ext uri="{FF2B5EF4-FFF2-40B4-BE49-F238E27FC236}">
                      <a16:creationId xmlns:a16="http://schemas.microsoft.com/office/drawing/2014/main" id="{8C097BE9-1A73-4E35-B74D-D9AC64281ADA}"/>
                    </a:ext>
                  </a:extLst>
                </p:cNvPr>
                <p:cNvPicPr/>
                <p:nvPr/>
              </p:nvPicPr>
              <p:blipFill>
                <a:blip r:embed="rId437"/>
                <a:stretch>
                  <a:fillRect/>
                </a:stretch>
              </p:blipFill>
              <p:spPr>
                <a:xfrm>
                  <a:off x="5009338" y="3748519"/>
                  <a:ext cx="2034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Entrada de lápiz 269">
                  <a:extLst>
                    <a:ext uri="{FF2B5EF4-FFF2-40B4-BE49-F238E27FC236}">
                      <a16:creationId xmlns:a16="http://schemas.microsoft.com/office/drawing/2014/main" id="{8F3604C7-8D28-4F4D-B08B-57BD2168CF89}"/>
                    </a:ext>
                  </a:extLst>
                </p14:cNvPr>
                <p14:cNvContentPartPr/>
                <p14:nvPr/>
              </p14:nvContentPartPr>
              <p14:xfrm>
                <a:off x="5255938" y="3629359"/>
                <a:ext cx="21600" cy="104760"/>
              </p14:xfrm>
            </p:contentPart>
          </mc:Choice>
          <mc:Fallback xmlns="">
            <p:pic>
              <p:nvPicPr>
                <p:cNvPr id="270" name="Entrada de lápiz 269">
                  <a:extLst>
                    <a:ext uri="{FF2B5EF4-FFF2-40B4-BE49-F238E27FC236}">
                      <a16:creationId xmlns:a16="http://schemas.microsoft.com/office/drawing/2014/main" id="{8F3604C7-8D28-4F4D-B08B-57BD2168CF89}"/>
                    </a:ext>
                  </a:extLst>
                </p:cNvPr>
                <p:cNvPicPr/>
                <p:nvPr/>
              </p:nvPicPr>
              <p:blipFill>
                <a:blip r:embed="rId439"/>
                <a:stretch>
                  <a:fillRect/>
                </a:stretch>
              </p:blipFill>
              <p:spPr>
                <a:xfrm>
                  <a:off x="5247298" y="3620719"/>
                  <a:ext cx="39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Entrada de lápiz 270">
                  <a:extLst>
                    <a:ext uri="{FF2B5EF4-FFF2-40B4-BE49-F238E27FC236}">
                      <a16:creationId xmlns:a16="http://schemas.microsoft.com/office/drawing/2014/main" id="{BE5DF13E-B4A4-4BA5-8ABE-318F44B14DC8}"/>
                    </a:ext>
                  </a:extLst>
                </p14:cNvPr>
                <p14:cNvContentPartPr/>
                <p14:nvPr/>
              </p14:nvContentPartPr>
              <p14:xfrm>
                <a:off x="5329378" y="3774079"/>
                <a:ext cx="151920" cy="154800"/>
              </p14:xfrm>
            </p:contentPart>
          </mc:Choice>
          <mc:Fallback xmlns="">
            <p:pic>
              <p:nvPicPr>
                <p:cNvPr id="271" name="Entrada de lápiz 270">
                  <a:extLst>
                    <a:ext uri="{FF2B5EF4-FFF2-40B4-BE49-F238E27FC236}">
                      <a16:creationId xmlns:a16="http://schemas.microsoft.com/office/drawing/2014/main" id="{BE5DF13E-B4A4-4BA5-8ABE-318F44B14DC8}"/>
                    </a:ext>
                  </a:extLst>
                </p:cNvPr>
                <p:cNvPicPr/>
                <p:nvPr/>
              </p:nvPicPr>
              <p:blipFill>
                <a:blip r:embed="rId441"/>
                <a:stretch>
                  <a:fillRect/>
                </a:stretch>
              </p:blipFill>
              <p:spPr>
                <a:xfrm>
                  <a:off x="5320738" y="3765079"/>
                  <a:ext cx="169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Entrada de lápiz 271">
                  <a:extLst>
                    <a:ext uri="{FF2B5EF4-FFF2-40B4-BE49-F238E27FC236}">
                      <a16:creationId xmlns:a16="http://schemas.microsoft.com/office/drawing/2014/main" id="{3358B9B3-EFF3-4624-9650-A919C48D2298}"/>
                    </a:ext>
                  </a:extLst>
                </p14:cNvPr>
                <p14:cNvContentPartPr/>
                <p14:nvPr/>
              </p14:nvContentPartPr>
              <p14:xfrm>
                <a:off x="5575978" y="3786319"/>
                <a:ext cx="213840" cy="159480"/>
              </p14:xfrm>
            </p:contentPart>
          </mc:Choice>
          <mc:Fallback xmlns="">
            <p:pic>
              <p:nvPicPr>
                <p:cNvPr id="272" name="Entrada de lápiz 271">
                  <a:extLst>
                    <a:ext uri="{FF2B5EF4-FFF2-40B4-BE49-F238E27FC236}">
                      <a16:creationId xmlns:a16="http://schemas.microsoft.com/office/drawing/2014/main" id="{3358B9B3-EFF3-4624-9650-A919C48D2298}"/>
                    </a:ext>
                  </a:extLst>
                </p:cNvPr>
                <p:cNvPicPr/>
                <p:nvPr/>
              </p:nvPicPr>
              <p:blipFill>
                <a:blip r:embed="rId443"/>
                <a:stretch>
                  <a:fillRect/>
                </a:stretch>
              </p:blipFill>
              <p:spPr>
                <a:xfrm>
                  <a:off x="5566978" y="3777319"/>
                  <a:ext cx="231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4" name="Entrada de lápiz 273">
                  <a:extLst>
                    <a:ext uri="{FF2B5EF4-FFF2-40B4-BE49-F238E27FC236}">
                      <a16:creationId xmlns:a16="http://schemas.microsoft.com/office/drawing/2014/main" id="{98854837-9244-43A6-B26C-2E7762A92F62}"/>
                    </a:ext>
                  </a:extLst>
                </p14:cNvPr>
                <p14:cNvContentPartPr/>
                <p14:nvPr/>
              </p14:nvContentPartPr>
              <p14:xfrm>
                <a:off x="5898538" y="3797839"/>
                <a:ext cx="196920" cy="160560"/>
              </p14:xfrm>
            </p:contentPart>
          </mc:Choice>
          <mc:Fallback xmlns="">
            <p:pic>
              <p:nvPicPr>
                <p:cNvPr id="274" name="Entrada de lápiz 273">
                  <a:extLst>
                    <a:ext uri="{FF2B5EF4-FFF2-40B4-BE49-F238E27FC236}">
                      <a16:creationId xmlns:a16="http://schemas.microsoft.com/office/drawing/2014/main" id="{98854837-9244-43A6-B26C-2E7762A92F62}"/>
                    </a:ext>
                  </a:extLst>
                </p:cNvPr>
                <p:cNvPicPr/>
                <p:nvPr/>
              </p:nvPicPr>
              <p:blipFill>
                <a:blip r:embed="rId445"/>
                <a:stretch>
                  <a:fillRect/>
                </a:stretch>
              </p:blipFill>
              <p:spPr>
                <a:xfrm>
                  <a:off x="5889538" y="3789199"/>
                  <a:ext cx="214560" cy="178200"/>
                </a:xfrm>
                <a:prstGeom prst="rect">
                  <a:avLst/>
                </a:prstGeom>
              </p:spPr>
            </p:pic>
          </mc:Fallback>
        </mc:AlternateContent>
      </p:grpSp>
      <p:grpSp>
        <p:nvGrpSpPr>
          <p:cNvPr id="279" name="Grupo 278">
            <a:extLst>
              <a:ext uri="{FF2B5EF4-FFF2-40B4-BE49-F238E27FC236}">
                <a16:creationId xmlns:a16="http://schemas.microsoft.com/office/drawing/2014/main" id="{16E9F24C-0F72-485C-9F42-583073B9954A}"/>
              </a:ext>
            </a:extLst>
          </p:cNvPr>
          <p:cNvGrpSpPr/>
          <p:nvPr/>
        </p:nvGrpSpPr>
        <p:grpSpPr>
          <a:xfrm>
            <a:off x="5730058" y="2962279"/>
            <a:ext cx="662760" cy="584280"/>
            <a:chOff x="5730058" y="2962279"/>
            <a:chExt cx="662760" cy="584280"/>
          </a:xfrm>
        </p:grpSpPr>
        <mc:AlternateContent xmlns:mc="http://schemas.openxmlformats.org/markup-compatibility/2006" xmlns:p14="http://schemas.microsoft.com/office/powerpoint/2010/main">
          <mc:Choice Requires="p14">
            <p:contentPart p14:bwMode="auto" r:id="rId446">
              <p14:nvContentPartPr>
                <p14:cNvPr id="276" name="Entrada de lápiz 275">
                  <a:extLst>
                    <a:ext uri="{FF2B5EF4-FFF2-40B4-BE49-F238E27FC236}">
                      <a16:creationId xmlns:a16="http://schemas.microsoft.com/office/drawing/2014/main" id="{17B12BA5-01D5-437E-BC7B-F9D7501C7D04}"/>
                    </a:ext>
                  </a:extLst>
                </p14:cNvPr>
                <p14:cNvContentPartPr/>
                <p14:nvPr/>
              </p14:nvContentPartPr>
              <p14:xfrm>
                <a:off x="5761738" y="2962279"/>
                <a:ext cx="602280" cy="29520"/>
              </p14:xfrm>
            </p:contentPart>
          </mc:Choice>
          <mc:Fallback xmlns="">
            <p:pic>
              <p:nvPicPr>
                <p:cNvPr id="276" name="Entrada de lápiz 275">
                  <a:extLst>
                    <a:ext uri="{FF2B5EF4-FFF2-40B4-BE49-F238E27FC236}">
                      <a16:creationId xmlns:a16="http://schemas.microsoft.com/office/drawing/2014/main" id="{17B12BA5-01D5-437E-BC7B-F9D7501C7D04}"/>
                    </a:ext>
                  </a:extLst>
                </p:cNvPr>
                <p:cNvPicPr/>
                <p:nvPr/>
              </p:nvPicPr>
              <p:blipFill>
                <a:blip r:embed="rId447"/>
                <a:stretch>
                  <a:fillRect/>
                </a:stretch>
              </p:blipFill>
              <p:spPr>
                <a:xfrm>
                  <a:off x="5752738" y="2953639"/>
                  <a:ext cx="619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7" name="Entrada de lápiz 276">
                  <a:extLst>
                    <a:ext uri="{FF2B5EF4-FFF2-40B4-BE49-F238E27FC236}">
                      <a16:creationId xmlns:a16="http://schemas.microsoft.com/office/drawing/2014/main" id="{B6EC3E55-21C5-4694-ACD7-7703F67D525F}"/>
                    </a:ext>
                  </a:extLst>
                </p14:cNvPr>
                <p14:cNvContentPartPr/>
                <p14:nvPr/>
              </p14:nvContentPartPr>
              <p14:xfrm>
                <a:off x="5730058" y="2974519"/>
                <a:ext cx="662760" cy="572040"/>
              </p14:xfrm>
            </p:contentPart>
          </mc:Choice>
          <mc:Fallback xmlns="">
            <p:pic>
              <p:nvPicPr>
                <p:cNvPr id="277" name="Entrada de lápiz 276">
                  <a:extLst>
                    <a:ext uri="{FF2B5EF4-FFF2-40B4-BE49-F238E27FC236}">
                      <a16:creationId xmlns:a16="http://schemas.microsoft.com/office/drawing/2014/main" id="{B6EC3E55-21C5-4694-ACD7-7703F67D525F}"/>
                    </a:ext>
                  </a:extLst>
                </p:cNvPr>
                <p:cNvPicPr/>
                <p:nvPr/>
              </p:nvPicPr>
              <p:blipFill>
                <a:blip r:embed="rId449"/>
                <a:stretch>
                  <a:fillRect/>
                </a:stretch>
              </p:blipFill>
              <p:spPr>
                <a:xfrm>
                  <a:off x="5721058" y="2965519"/>
                  <a:ext cx="680400" cy="58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0">
            <p14:nvContentPartPr>
              <p14:cNvPr id="278" name="Entrada de lápiz 277">
                <a:extLst>
                  <a:ext uri="{FF2B5EF4-FFF2-40B4-BE49-F238E27FC236}">
                    <a16:creationId xmlns:a16="http://schemas.microsoft.com/office/drawing/2014/main" id="{26CF169B-B3BB-4C9E-B64B-F7FA878C7256}"/>
                  </a:ext>
                </a:extLst>
              </p14:cNvPr>
              <p14:cNvContentPartPr/>
              <p14:nvPr/>
            </p14:nvContentPartPr>
            <p14:xfrm>
              <a:off x="8161858" y="2840959"/>
              <a:ext cx="894600" cy="1026000"/>
            </p14:xfrm>
          </p:contentPart>
        </mc:Choice>
        <mc:Fallback xmlns="">
          <p:pic>
            <p:nvPicPr>
              <p:cNvPr id="278" name="Entrada de lápiz 277">
                <a:extLst>
                  <a:ext uri="{FF2B5EF4-FFF2-40B4-BE49-F238E27FC236}">
                    <a16:creationId xmlns:a16="http://schemas.microsoft.com/office/drawing/2014/main" id="{26CF169B-B3BB-4C9E-B64B-F7FA878C7256}"/>
                  </a:ext>
                </a:extLst>
              </p:cNvPr>
              <p:cNvPicPr/>
              <p:nvPr/>
            </p:nvPicPr>
            <p:blipFill>
              <a:blip r:embed="rId451"/>
              <a:stretch>
                <a:fillRect/>
              </a:stretch>
            </p:blipFill>
            <p:spPr>
              <a:xfrm>
                <a:off x="8153218" y="2832319"/>
                <a:ext cx="912240" cy="1043640"/>
              </a:xfrm>
              <a:prstGeom prst="rect">
                <a:avLst/>
              </a:prstGeom>
            </p:spPr>
          </p:pic>
        </mc:Fallback>
      </mc:AlternateContent>
      <p:grpSp>
        <p:nvGrpSpPr>
          <p:cNvPr id="282" name="Grupo 281">
            <a:extLst>
              <a:ext uri="{FF2B5EF4-FFF2-40B4-BE49-F238E27FC236}">
                <a16:creationId xmlns:a16="http://schemas.microsoft.com/office/drawing/2014/main" id="{4A62309F-730C-47A8-9331-A8D7953DA389}"/>
              </a:ext>
            </a:extLst>
          </p:cNvPr>
          <p:cNvGrpSpPr/>
          <p:nvPr/>
        </p:nvGrpSpPr>
        <p:grpSpPr>
          <a:xfrm>
            <a:off x="2384938" y="3479599"/>
            <a:ext cx="627840" cy="690120"/>
            <a:chOff x="2384938" y="3479599"/>
            <a:chExt cx="627840" cy="690120"/>
          </a:xfrm>
        </p:grpSpPr>
        <mc:AlternateContent xmlns:mc="http://schemas.openxmlformats.org/markup-compatibility/2006" xmlns:p14="http://schemas.microsoft.com/office/powerpoint/2010/main">
          <mc:Choice Requires="p14">
            <p:contentPart p14:bwMode="auto" r:id="rId452">
              <p14:nvContentPartPr>
                <p14:cNvPr id="280" name="Entrada de lápiz 279">
                  <a:extLst>
                    <a:ext uri="{FF2B5EF4-FFF2-40B4-BE49-F238E27FC236}">
                      <a16:creationId xmlns:a16="http://schemas.microsoft.com/office/drawing/2014/main" id="{DA770964-F024-4CFD-9CDD-38829860770D}"/>
                    </a:ext>
                  </a:extLst>
                </p14:cNvPr>
                <p14:cNvContentPartPr/>
                <p14:nvPr/>
              </p14:nvContentPartPr>
              <p14:xfrm>
                <a:off x="2384938" y="3479599"/>
                <a:ext cx="372240" cy="35640"/>
              </p14:xfrm>
            </p:contentPart>
          </mc:Choice>
          <mc:Fallback xmlns="">
            <p:pic>
              <p:nvPicPr>
                <p:cNvPr id="280" name="Entrada de lápiz 279">
                  <a:extLst>
                    <a:ext uri="{FF2B5EF4-FFF2-40B4-BE49-F238E27FC236}">
                      <a16:creationId xmlns:a16="http://schemas.microsoft.com/office/drawing/2014/main" id="{DA770964-F024-4CFD-9CDD-38829860770D}"/>
                    </a:ext>
                  </a:extLst>
                </p:cNvPr>
                <p:cNvPicPr/>
                <p:nvPr/>
              </p:nvPicPr>
              <p:blipFill>
                <a:blip r:embed="rId453"/>
                <a:stretch>
                  <a:fillRect/>
                </a:stretch>
              </p:blipFill>
              <p:spPr>
                <a:xfrm>
                  <a:off x="2375938" y="3470599"/>
                  <a:ext cx="38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1" name="Entrada de lápiz 280">
                  <a:extLst>
                    <a:ext uri="{FF2B5EF4-FFF2-40B4-BE49-F238E27FC236}">
                      <a16:creationId xmlns:a16="http://schemas.microsoft.com/office/drawing/2014/main" id="{4CD46F4F-E1C3-4BB6-B877-24E0FC2D3922}"/>
                    </a:ext>
                  </a:extLst>
                </p14:cNvPr>
                <p14:cNvContentPartPr/>
                <p14:nvPr/>
              </p14:nvContentPartPr>
              <p14:xfrm>
                <a:off x="2408698" y="3482479"/>
                <a:ext cx="604080" cy="687240"/>
              </p14:xfrm>
            </p:contentPart>
          </mc:Choice>
          <mc:Fallback xmlns="">
            <p:pic>
              <p:nvPicPr>
                <p:cNvPr id="281" name="Entrada de lápiz 280">
                  <a:extLst>
                    <a:ext uri="{FF2B5EF4-FFF2-40B4-BE49-F238E27FC236}">
                      <a16:creationId xmlns:a16="http://schemas.microsoft.com/office/drawing/2014/main" id="{4CD46F4F-E1C3-4BB6-B877-24E0FC2D3922}"/>
                    </a:ext>
                  </a:extLst>
                </p:cNvPr>
                <p:cNvPicPr/>
                <p:nvPr/>
              </p:nvPicPr>
              <p:blipFill>
                <a:blip r:embed="rId455"/>
                <a:stretch>
                  <a:fillRect/>
                </a:stretch>
              </p:blipFill>
              <p:spPr>
                <a:xfrm>
                  <a:off x="2400058" y="3473479"/>
                  <a:ext cx="621720" cy="70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6">
            <p14:nvContentPartPr>
              <p14:cNvPr id="283" name="Entrada de lápiz 282">
                <a:extLst>
                  <a:ext uri="{FF2B5EF4-FFF2-40B4-BE49-F238E27FC236}">
                    <a16:creationId xmlns:a16="http://schemas.microsoft.com/office/drawing/2014/main" id="{81B4491F-1FA4-4A00-BC3A-1D677B268992}"/>
                  </a:ext>
                </a:extLst>
              </p14:cNvPr>
              <p14:cNvContentPartPr/>
              <p14:nvPr/>
            </p14:nvContentPartPr>
            <p14:xfrm>
              <a:off x="4773538" y="3583999"/>
              <a:ext cx="829440" cy="23040"/>
            </p14:xfrm>
          </p:contentPart>
        </mc:Choice>
        <mc:Fallback xmlns="">
          <p:pic>
            <p:nvPicPr>
              <p:cNvPr id="283" name="Entrada de lápiz 282">
                <a:extLst>
                  <a:ext uri="{FF2B5EF4-FFF2-40B4-BE49-F238E27FC236}">
                    <a16:creationId xmlns:a16="http://schemas.microsoft.com/office/drawing/2014/main" id="{81B4491F-1FA4-4A00-BC3A-1D677B268992}"/>
                  </a:ext>
                </a:extLst>
              </p:cNvPr>
              <p:cNvPicPr/>
              <p:nvPr/>
            </p:nvPicPr>
            <p:blipFill>
              <a:blip r:embed="rId457"/>
              <a:stretch>
                <a:fillRect/>
              </a:stretch>
            </p:blipFill>
            <p:spPr>
              <a:xfrm>
                <a:off x="4764538" y="3574999"/>
                <a:ext cx="847080" cy="40680"/>
              </a:xfrm>
              <a:prstGeom prst="rect">
                <a:avLst/>
              </a:prstGeom>
            </p:spPr>
          </p:pic>
        </mc:Fallback>
      </mc:AlternateContent>
      <p:grpSp>
        <p:nvGrpSpPr>
          <p:cNvPr id="286" name="Grupo 285">
            <a:extLst>
              <a:ext uri="{FF2B5EF4-FFF2-40B4-BE49-F238E27FC236}">
                <a16:creationId xmlns:a16="http://schemas.microsoft.com/office/drawing/2014/main" id="{741671C4-CA37-4CCC-8587-5252143CF3D8}"/>
              </a:ext>
            </a:extLst>
          </p:cNvPr>
          <p:cNvGrpSpPr/>
          <p:nvPr/>
        </p:nvGrpSpPr>
        <p:grpSpPr>
          <a:xfrm>
            <a:off x="5071978" y="3724399"/>
            <a:ext cx="1185120" cy="441000"/>
            <a:chOff x="5071978" y="3724399"/>
            <a:chExt cx="1185120" cy="441000"/>
          </a:xfrm>
        </p:grpSpPr>
        <mc:AlternateContent xmlns:mc="http://schemas.openxmlformats.org/markup-compatibility/2006" xmlns:p14="http://schemas.microsoft.com/office/powerpoint/2010/main">
          <mc:Choice Requires="p14">
            <p:contentPart p14:bwMode="auto" r:id="rId458">
              <p14:nvContentPartPr>
                <p14:cNvPr id="284" name="Entrada de lápiz 283">
                  <a:extLst>
                    <a:ext uri="{FF2B5EF4-FFF2-40B4-BE49-F238E27FC236}">
                      <a16:creationId xmlns:a16="http://schemas.microsoft.com/office/drawing/2014/main" id="{DDA37120-141D-42D2-A496-C6C89F69C7A5}"/>
                    </a:ext>
                  </a:extLst>
                </p14:cNvPr>
                <p14:cNvContentPartPr/>
                <p14:nvPr/>
              </p14:nvContentPartPr>
              <p14:xfrm>
                <a:off x="6227938" y="3724399"/>
                <a:ext cx="29160" cy="408600"/>
              </p14:xfrm>
            </p:contentPart>
          </mc:Choice>
          <mc:Fallback xmlns="">
            <p:pic>
              <p:nvPicPr>
                <p:cNvPr id="284" name="Entrada de lápiz 283">
                  <a:extLst>
                    <a:ext uri="{FF2B5EF4-FFF2-40B4-BE49-F238E27FC236}">
                      <a16:creationId xmlns:a16="http://schemas.microsoft.com/office/drawing/2014/main" id="{DDA37120-141D-42D2-A496-C6C89F69C7A5}"/>
                    </a:ext>
                  </a:extLst>
                </p:cNvPr>
                <p:cNvPicPr/>
                <p:nvPr/>
              </p:nvPicPr>
              <p:blipFill>
                <a:blip r:embed="rId459"/>
                <a:stretch>
                  <a:fillRect/>
                </a:stretch>
              </p:blipFill>
              <p:spPr>
                <a:xfrm>
                  <a:off x="6218938" y="3715759"/>
                  <a:ext cx="468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5" name="Entrada de lápiz 284">
                  <a:extLst>
                    <a:ext uri="{FF2B5EF4-FFF2-40B4-BE49-F238E27FC236}">
                      <a16:creationId xmlns:a16="http://schemas.microsoft.com/office/drawing/2014/main" id="{0A71FCAD-4E71-495B-8CFA-A1F71A05F3ED}"/>
                    </a:ext>
                  </a:extLst>
                </p14:cNvPr>
                <p14:cNvContentPartPr/>
                <p14:nvPr/>
              </p14:nvContentPartPr>
              <p14:xfrm>
                <a:off x="5071978" y="4149199"/>
                <a:ext cx="1083960" cy="16200"/>
              </p14:xfrm>
            </p:contentPart>
          </mc:Choice>
          <mc:Fallback xmlns="">
            <p:pic>
              <p:nvPicPr>
                <p:cNvPr id="285" name="Entrada de lápiz 284">
                  <a:extLst>
                    <a:ext uri="{FF2B5EF4-FFF2-40B4-BE49-F238E27FC236}">
                      <a16:creationId xmlns:a16="http://schemas.microsoft.com/office/drawing/2014/main" id="{0A71FCAD-4E71-495B-8CFA-A1F71A05F3ED}"/>
                    </a:ext>
                  </a:extLst>
                </p:cNvPr>
                <p:cNvPicPr/>
                <p:nvPr/>
              </p:nvPicPr>
              <p:blipFill>
                <a:blip r:embed="rId461"/>
                <a:stretch>
                  <a:fillRect/>
                </a:stretch>
              </p:blipFill>
              <p:spPr>
                <a:xfrm>
                  <a:off x="5063338" y="4140199"/>
                  <a:ext cx="1101600" cy="33840"/>
                </a:xfrm>
                <a:prstGeom prst="rect">
                  <a:avLst/>
                </a:prstGeom>
              </p:spPr>
            </p:pic>
          </mc:Fallback>
        </mc:AlternateContent>
      </p:grpSp>
      <p:grpSp>
        <p:nvGrpSpPr>
          <p:cNvPr id="289" name="Grupo 288">
            <a:extLst>
              <a:ext uri="{FF2B5EF4-FFF2-40B4-BE49-F238E27FC236}">
                <a16:creationId xmlns:a16="http://schemas.microsoft.com/office/drawing/2014/main" id="{AFC1DC7E-F594-4692-A39F-E190D5D93ADA}"/>
              </a:ext>
            </a:extLst>
          </p:cNvPr>
          <p:cNvGrpSpPr/>
          <p:nvPr/>
        </p:nvGrpSpPr>
        <p:grpSpPr>
          <a:xfrm>
            <a:off x="8043778" y="2991079"/>
            <a:ext cx="749520" cy="295200"/>
            <a:chOff x="8043778" y="2991079"/>
            <a:chExt cx="749520" cy="295200"/>
          </a:xfrm>
        </p:grpSpPr>
        <mc:AlternateContent xmlns:mc="http://schemas.openxmlformats.org/markup-compatibility/2006" xmlns:p14="http://schemas.microsoft.com/office/powerpoint/2010/main">
          <mc:Choice Requires="p14">
            <p:contentPart p14:bwMode="auto" r:id="rId462">
              <p14:nvContentPartPr>
                <p14:cNvPr id="157" name="Entrada de lápiz 156">
                  <a:extLst>
                    <a:ext uri="{FF2B5EF4-FFF2-40B4-BE49-F238E27FC236}">
                      <a16:creationId xmlns:a16="http://schemas.microsoft.com/office/drawing/2014/main" id="{B7EF6BA8-5C44-4B05-89C0-79C4F9C15E41}"/>
                    </a:ext>
                  </a:extLst>
                </p14:cNvPr>
                <p14:cNvContentPartPr/>
                <p14:nvPr/>
              </p14:nvContentPartPr>
              <p14:xfrm>
                <a:off x="8057098" y="3195559"/>
                <a:ext cx="129240" cy="12600"/>
              </p14:xfrm>
            </p:contentPart>
          </mc:Choice>
          <mc:Fallback xmlns="">
            <p:pic>
              <p:nvPicPr>
                <p:cNvPr id="157" name="Entrada de lápiz 156">
                  <a:extLst>
                    <a:ext uri="{FF2B5EF4-FFF2-40B4-BE49-F238E27FC236}">
                      <a16:creationId xmlns:a16="http://schemas.microsoft.com/office/drawing/2014/main" id="{B7EF6BA8-5C44-4B05-89C0-79C4F9C15E41}"/>
                    </a:ext>
                  </a:extLst>
                </p:cNvPr>
                <p:cNvPicPr/>
                <p:nvPr/>
              </p:nvPicPr>
              <p:blipFill>
                <a:blip r:embed="rId463"/>
                <a:stretch>
                  <a:fillRect/>
                </a:stretch>
              </p:blipFill>
              <p:spPr>
                <a:xfrm>
                  <a:off x="8048098" y="3186919"/>
                  <a:ext cx="146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58" name="Entrada de lápiz 157">
                  <a:extLst>
                    <a:ext uri="{FF2B5EF4-FFF2-40B4-BE49-F238E27FC236}">
                      <a16:creationId xmlns:a16="http://schemas.microsoft.com/office/drawing/2014/main" id="{B74CF990-D0AC-492A-B167-66492883477C}"/>
                    </a:ext>
                  </a:extLst>
                </p14:cNvPr>
                <p14:cNvContentPartPr/>
                <p14:nvPr/>
              </p14:nvContentPartPr>
              <p14:xfrm>
                <a:off x="8043778" y="3278719"/>
                <a:ext cx="100080" cy="7560"/>
              </p14:xfrm>
            </p:contentPart>
          </mc:Choice>
          <mc:Fallback xmlns="">
            <p:pic>
              <p:nvPicPr>
                <p:cNvPr id="158" name="Entrada de lápiz 157">
                  <a:extLst>
                    <a:ext uri="{FF2B5EF4-FFF2-40B4-BE49-F238E27FC236}">
                      <a16:creationId xmlns:a16="http://schemas.microsoft.com/office/drawing/2014/main" id="{B74CF990-D0AC-492A-B167-66492883477C}"/>
                    </a:ext>
                  </a:extLst>
                </p:cNvPr>
                <p:cNvPicPr/>
                <p:nvPr/>
              </p:nvPicPr>
              <p:blipFill>
                <a:blip r:embed="rId465"/>
                <a:stretch>
                  <a:fillRect/>
                </a:stretch>
              </p:blipFill>
              <p:spPr>
                <a:xfrm>
                  <a:off x="8035138" y="3269719"/>
                  <a:ext cx="11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60" name="Entrada de lápiz 159">
                  <a:extLst>
                    <a:ext uri="{FF2B5EF4-FFF2-40B4-BE49-F238E27FC236}">
                      <a16:creationId xmlns:a16="http://schemas.microsoft.com/office/drawing/2014/main" id="{EEC1184C-4368-4C37-A9A5-97E3772E15A5}"/>
                    </a:ext>
                  </a:extLst>
                </p14:cNvPr>
                <p14:cNvContentPartPr/>
                <p14:nvPr/>
              </p14:nvContentPartPr>
              <p14:xfrm>
                <a:off x="8269498" y="3100879"/>
                <a:ext cx="128520" cy="172080"/>
              </p14:xfrm>
            </p:contentPart>
          </mc:Choice>
          <mc:Fallback xmlns="">
            <p:pic>
              <p:nvPicPr>
                <p:cNvPr id="160" name="Entrada de lápiz 159">
                  <a:extLst>
                    <a:ext uri="{FF2B5EF4-FFF2-40B4-BE49-F238E27FC236}">
                      <a16:creationId xmlns:a16="http://schemas.microsoft.com/office/drawing/2014/main" id="{EEC1184C-4368-4C37-A9A5-97E3772E15A5}"/>
                    </a:ext>
                  </a:extLst>
                </p:cNvPr>
                <p:cNvPicPr/>
                <p:nvPr/>
              </p:nvPicPr>
              <p:blipFill>
                <a:blip r:embed="rId467"/>
                <a:stretch>
                  <a:fillRect/>
                </a:stretch>
              </p:blipFill>
              <p:spPr>
                <a:xfrm>
                  <a:off x="8260858" y="3091879"/>
                  <a:ext cx="146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61" name="Entrada de lápiz 160">
                  <a:extLst>
                    <a:ext uri="{FF2B5EF4-FFF2-40B4-BE49-F238E27FC236}">
                      <a16:creationId xmlns:a16="http://schemas.microsoft.com/office/drawing/2014/main" id="{92CADF0D-054A-4566-9BB4-97E001E79034}"/>
                    </a:ext>
                  </a:extLst>
                </p14:cNvPr>
                <p14:cNvContentPartPr/>
                <p14:nvPr/>
              </p14:nvContentPartPr>
              <p14:xfrm>
                <a:off x="8447338" y="3098719"/>
                <a:ext cx="109800" cy="162720"/>
              </p14:xfrm>
            </p:contentPart>
          </mc:Choice>
          <mc:Fallback xmlns="">
            <p:pic>
              <p:nvPicPr>
                <p:cNvPr id="161" name="Entrada de lápiz 160">
                  <a:extLst>
                    <a:ext uri="{FF2B5EF4-FFF2-40B4-BE49-F238E27FC236}">
                      <a16:creationId xmlns:a16="http://schemas.microsoft.com/office/drawing/2014/main" id="{92CADF0D-054A-4566-9BB4-97E001E79034}"/>
                    </a:ext>
                  </a:extLst>
                </p:cNvPr>
                <p:cNvPicPr/>
                <p:nvPr/>
              </p:nvPicPr>
              <p:blipFill>
                <a:blip r:embed="rId469"/>
                <a:stretch>
                  <a:fillRect/>
                </a:stretch>
              </p:blipFill>
              <p:spPr>
                <a:xfrm>
                  <a:off x="8438698" y="3089719"/>
                  <a:ext cx="127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62" name="Entrada de lápiz 161">
                  <a:extLst>
                    <a:ext uri="{FF2B5EF4-FFF2-40B4-BE49-F238E27FC236}">
                      <a16:creationId xmlns:a16="http://schemas.microsoft.com/office/drawing/2014/main" id="{3B45D945-653D-4996-A0EB-8FE84EECBC1D}"/>
                    </a:ext>
                  </a:extLst>
                </p14:cNvPr>
                <p14:cNvContentPartPr/>
                <p14:nvPr/>
              </p14:nvContentPartPr>
              <p14:xfrm>
                <a:off x="8568658" y="2991079"/>
                <a:ext cx="21960" cy="87480"/>
              </p14:xfrm>
            </p:contentPart>
          </mc:Choice>
          <mc:Fallback xmlns="">
            <p:pic>
              <p:nvPicPr>
                <p:cNvPr id="162" name="Entrada de lápiz 161">
                  <a:extLst>
                    <a:ext uri="{FF2B5EF4-FFF2-40B4-BE49-F238E27FC236}">
                      <a16:creationId xmlns:a16="http://schemas.microsoft.com/office/drawing/2014/main" id="{3B45D945-653D-4996-A0EB-8FE84EECBC1D}"/>
                    </a:ext>
                  </a:extLst>
                </p:cNvPr>
                <p:cNvPicPr/>
                <p:nvPr/>
              </p:nvPicPr>
              <p:blipFill>
                <a:blip r:embed="rId471"/>
                <a:stretch>
                  <a:fillRect/>
                </a:stretch>
              </p:blipFill>
              <p:spPr>
                <a:xfrm>
                  <a:off x="8560018" y="2982439"/>
                  <a:ext cx="396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64" name="Entrada de lápiz 163">
                  <a:extLst>
                    <a:ext uri="{FF2B5EF4-FFF2-40B4-BE49-F238E27FC236}">
                      <a16:creationId xmlns:a16="http://schemas.microsoft.com/office/drawing/2014/main" id="{BEEA7941-9A0A-4E1E-A2F4-B20F0ECEA819}"/>
                    </a:ext>
                  </a:extLst>
                </p14:cNvPr>
                <p14:cNvContentPartPr/>
                <p14:nvPr/>
              </p14:nvContentPartPr>
              <p14:xfrm>
                <a:off x="8602138" y="3106999"/>
                <a:ext cx="127440" cy="150840"/>
              </p14:xfrm>
            </p:contentPart>
          </mc:Choice>
          <mc:Fallback xmlns="">
            <p:pic>
              <p:nvPicPr>
                <p:cNvPr id="164" name="Entrada de lápiz 163">
                  <a:extLst>
                    <a:ext uri="{FF2B5EF4-FFF2-40B4-BE49-F238E27FC236}">
                      <a16:creationId xmlns:a16="http://schemas.microsoft.com/office/drawing/2014/main" id="{BEEA7941-9A0A-4E1E-A2F4-B20F0ECEA819}"/>
                    </a:ext>
                  </a:extLst>
                </p:cNvPr>
                <p:cNvPicPr/>
                <p:nvPr/>
              </p:nvPicPr>
              <p:blipFill>
                <a:blip r:embed="rId473"/>
                <a:stretch>
                  <a:fillRect/>
                </a:stretch>
              </p:blipFill>
              <p:spPr>
                <a:xfrm>
                  <a:off x="8593138" y="3098359"/>
                  <a:ext cx="145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7" name="Entrada de lápiz 286">
                  <a:extLst>
                    <a:ext uri="{FF2B5EF4-FFF2-40B4-BE49-F238E27FC236}">
                      <a16:creationId xmlns:a16="http://schemas.microsoft.com/office/drawing/2014/main" id="{5D8D384D-835E-40E0-B75C-11909249382E}"/>
                    </a:ext>
                  </a:extLst>
                </p14:cNvPr>
                <p14:cNvContentPartPr/>
                <p14:nvPr/>
              </p14:nvContentPartPr>
              <p14:xfrm>
                <a:off x="8577298" y="3243799"/>
                <a:ext cx="10440" cy="1800"/>
              </p14:xfrm>
            </p:contentPart>
          </mc:Choice>
          <mc:Fallback xmlns="">
            <p:pic>
              <p:nvPicPr>
                <p:cNvPr id="287" name="Entrada de lápiz 286">
                  <a:extLst>
                    <a:ext uri="{FF2B5EF4-FFF2-40B4-BE49-F238E27FC236}">
                      <a16:creationId xmlns:a16="http://schemas.microsoft.com/office/drawing/2014/main" id="{5D8D384D-835E-40E0-B75C-11909249382E}"/>
                    </a:ext>
                  </a:extLst>
                </p:cNvPr>
                <p:cNvPicPr/>
                <p:nvPr/>
              </p:nvPicPr>
              <p:blipFill>
                <a:blip r:embed="rId475"/>
                <a:stretch>
                  <a:fillRect/>
                </a:stretch>
              </p:blipFill>
              <p:spPr>
                <a:xfrm>
                  <a:off x="8568658" y="3234799"/>
                  <a:ext cx="28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8" name="Entrada de lápiz 287">
                  <a:extLst>
                    <a:ext uri="{FF2B5EF4-FFF2-40B4-BE49-F238E27FC236}">
                      <a16:creationId xmlns:a16="http://schemas.microsoft.com/office/drawing/2014/main" id="{063FDEF3-48E0-4A39-9C20-42E1AEA68EAC}"/>
                    </a:ext>
                  </a:extLst>
                </p14:cNvPr>
                <p14:cNvContentPartPr/>
                <p14:nvPr/>
              </p14:nvContentPartPr>
              <p14:xfrm>
                <a:off x="8785378" y="3204559"/>
                <a:ext cx="7920" cy="12240"/>
              </p14:xfrm>
            </p:contentPart>
          </mc:Choice>
          <mc:Fallback xmlns="">
            <p:pic>
              <p:nvPicPr>
                <p:cNvPr id="288" name="Entrada de lápiz 287">
                  <a:extLst>
                    <a:ext uri="{FF2B5EF4-FFF2-40B4-BE49-F238E27FC236}">
                      <a16:creationId xmlns:a16="http://schemas.microsoft.com/office/drawing/2014/main" id="{063FDEF3-48E0-4A39-9C20-42E1AEA68EAC}"/>
                    </a:ext>
                  </a:extLst>
                </p:cNvPr>
                <p:cNvPicPr/>
                <p:nvPr/>
              </p:nvPicPr>
              <p:blipFill>
                <a:blip r:embed="rId477"/>
                <a:stretch>
                  <a:fillRect/>
                </a:stretch>
              </p:blipFill>
              <p:spPr>
                <a:xfrm>
                  <a:off x="8776738" y="3195559"/>
                  <a:ext cx="25560" cy="29880"/>
                </a:xfrm>
                <a:prstGeom prst="rect">
                  <a:avLst/>
                </a:prstGeom>
              </p:spPr>
            </p:pic>
          </mc:Fallback>
        </mc:AlternateContent>
      </p:grpSp>
    </p:spTree>
    <p:extLst>
      <p:ext uri="{BB962C8B-B14F-4D97-AF65-F5344CB8AC3E}">
        <p14:creationId xmlns:p14="http://schemas.microsoft.com/office/powerpoint/2010/main" val="3110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1705AEA6-8571-4C00-9C1F-43F78E1D8F73}"/>
              </a:ext>
            </a:extLst>
          </p:cNvPr>
          <p:cNvGrpSpPr/>
          <p:nvPr/>
        </p:nvGrpSpPr>
        <p:grpSpPr>
          <a:xfrm>
            <a:off x="2743684" y="417477"/>
            <a:ext cx="2404800" cy="2692440"/>
            <a:chOff x="5983498" y="653959"/>
            <a:chExt cx="2404800" cy="269244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E094C632-D69A-4555-A970-F7F1A0E09E96}"/>
                    </a:ext>
                  </a:extLst>
                </p14:cNvPr>
                <p14:cNvContentPartPr/>
                <p14:nvPr/>
              </p14:nvContentPartPr>
              <p14:xfrm>
                <a:off x="7213258" y="687439"/>
                <a:ext cx="159480" cy="123480"/>
              </p14:xfrm>
            </p:contentPart>
          </mc:Choice>
          <mc:Fallback xmlns="">
            <p:pic>
              <p:nvPicPr>
                <p:cNvPr id="4" name="Entrada de lápiz 3">
                  <a:extLst>
                    <a:ext uri="{FF2B5EF4-FFF2-40B4-BE49-F238E27FC236}">
                      <a16:creationId xmlns:a16="http://schemas.microsoft.com/office/drawing/2014/main" id="{E094C632-D69A-4555-A970-F7F1A0E09E96}"/>
                    </a:ext>
                  </a:extLst>
                </p:cNvPr>
                <p:cNvPicPr/>
                <p:nvPr/>
              </p:nvPicPr>
              <p:blipFill>
                <a:blip r:embed="rId3"/>
                <a:stretch>
                  <a:fillRect/>
                </a:stretch>
              </p:blipFill>
              <p:spPr>
                <a:xfrm>
                  <a:off x="7204618" y="678799"/>
                  <a:ext cx="177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23FB4DFF-8C16-4CF8-A2F2-81E535DDD6FD}"/>
                    </a:ext>
                  </a:extLst>
                </p14:cNvPr>
                <p14:cNvContentPartPr/>
                <p14:nvPr/>
              </p14:nvContentPartPr>
              <p14:xfrm>
                <a:off x="7489378" y="653959"/>
                <a:ext cx="73440" cy="129960"/>
              </p14:xfrm>
            </p:contentPart>
          </mc:Choice>
          <mc:Fallback xmlns="">
            <p:pic>
              <p:nvPicPr>
                <p:cNvPr id="5" name="Entrada de lápiz 4">
                  <a:extLst>
                    <a:ext uri="{FF2B5EF4-FFF2-40B4-BE49-F238E27FC236}">
                      <a16:creationId xmlns:a16="http://schemas.microsoft.com/office/drawing/2014/main" id="{23FB4DFF-8C16-4CF8-A2F2-81E535DDD6FD}"/>
                    </a:ext>
                  </a:extLst>
                </p:cNvPr>
                <p:cNvPicPr/>
                <p:nvPr/>
              </p:nvPicPr>
              <p:blipFill>
                <a:blip r:embed="rId5"/>
                <a:stretch>
                  <a:fillRect/>
                </a:stretch>
              </p:blipFill>
              <p:spPr>
                <a:xfrm>
                  <a:off x="7480378" y="644959"/>
                  <a:ext cx="91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A39FFA8B-83F4-4594-9B45-C9491EB854F0}"/>
                    </a:ext>
                  </a:extLst>
                </p14:cNvPr>
                <p14:cNvContentPartPr/>
                <p14:nvPr/>
              </p14:nvContentPartPr>
              <p14:xfrm>
                <a:off x="7632658" y="662599"/>
                <a:ext cx="125640" cy="132120"/>
              </p14:xfrm>
            </p:contentPart>
          </mc:Choice>
          <mc:Fallback xmlns="">
            <p:pic>
              <p:nvPicPr>
                <p:cNvPr id="6" name="Entrada de lápiz 5">
                  <a:extLst>
                    <a:ext uri="{FF2B5EF4-FFF2-40B4-BE49-F238E27FC236}">
                      <a16:creationId xmlns:a16="http://schemas.microsoft.com/office/drawing/2014/main" id="{A39FFA8B-83F4-4594-9B45-C9491EB854F0}"/>
                    </a:ext>
                  </a:extLst>
                </p:cNvPr>
                <p:cNvPicPr/>
                <p:nvPr/>
              </p:nvPicPr>
              <p:blipFill>
                <a:blip r:embed="rId7"/>
                <a:stretch>
                  <a:fillRect/>
                </a:stretch>
              </p:blipFill>
              <p:spPr>
                <a:xfrm>
                  <a:off x="7624018" y="653599"/>
                  <a:ext cx="143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3C0C565B-AE85-4FF4-BFE9-89C51DEFD155}"/>
                    </a:ext>
                  </a:extLst>
                </p14:cNvPr>
                <p14:cNvContentPartPr/>
                <p14:nvPr/>
              </p14:nvContentPartPr>
              <p14:xfrm>
                <a:off x="7795018" y="662239"/>
                <a:ext cx="127080" cy="133560"/>
              </p14:xfrm>
            </p:contentPart>
          </mc:Choice>
          <mc:Fallback xmlns="">
            <p:pic>
              <p:nvPicPr>
                <p:cNvPr id="7" name="Entrada de lápiz 6">
                  <a:extLst>
                    <a:ext uri="{FF2B5EF4-FFF2-40B4-BE49-F238E27FC236}">
                      <a16:creationId xmlns:a16="http://schemas.microsoft.com/office/drawing/2014/main" id="{3C0C565B-AE85-4FF4-BFE9-89C51DEFD155}"/>
                    </a:ext>
                  </a:extLst>
                </p:cNvPr>
                <p:cNvPicPr/>
                <p:nvPr/>
              </p:nvPicPr>
              <p:blipFill>
                <a:blip r:embed="rId9"/>
                <a:stretch>
                  <a:fillRect/>
                </a:stretch>
              </p:blipFill>
              <p:spPr>
                <a:xfrm>
                  <a:off x="7786018" y="653239"/>
                  <a:ext cx="144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E79459DB-F7A7-4291-B518-576D05417CFF}"/>
                    </a:ext>
                  </a:extLst>
                </p14:cNvPr>
                <p14:cNvContentPartPr/>
                <p14:nvPr/>
              </p14:nvContentPartPr>
              <p14:xfrm>
                <a:off x="7174378" y="869599"/>
                <a:ext cx="256320" cy="845280"/>
              </p14:xfrm>
            </p:contentPart>
          </mc:Choice>
          <mc:Fallback xmlns="">
            <p:pic>
              <p:nvPicPr>
                <p:cNvPr id="8" name="Entrada de lápiz 7">
                  <a:extLst>
                    <a:ext uri="{FF2B5EF4-FFF2-40B4-BE49-F238E27FC236}">
                      <a16:creationId xmlns:a16="http://schemas.microsoft.com/office/drawing/2014/main" id="{E79459DB-F7A7-4291-B518-576D05417CFF}"/>
                    </a:ext>
                  </a:extLst>
                </p:cNvPr>
                <p:cNvPicPr/>
                <p:nvPr/>
              </p:nvPicPr>
              <p:blipFill>
                <a:blip r:embed="rId11"/>
                <a:stretch>
                  <a:fillRect/>
                </a:stretch>
              </p:blipFill>
              <p:spPr>
                <a:xfrm>
                  <a:off x="7165378" y="860959"/>
                  <a:ext cx="27396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F0A524B-FB55-4086-B436-A9AFDDD5C1A7}"/>
                    </a:ext>
                  </a:extLst>
                </p14:cNvPr>
                <p14:cNvContentPartPr/>
                <p14:nvPr/>
              </p14:nvContentPartPr>
              <p14:xfrm>
                <a:off x="6947218" y="1719919"/>
                <a:ext cx="445680" cy="183600"/>
              </p14:xfrm>
            </p:contentPart>
          </mc:Choice>
          <mc:Fallback xmlns="">
            <p:pic>
              <p:nvPicPr>
                <p:cNvPr id="9" name="Entrada de lápiz 8">
                  <a:extLst>
                    <a:ext uri="{FF2B5EF4-FFF2-40B4-BE49-F238E27FC236}">
                      <a16:creationId xmlns:a16="http://schemas.microsoft.com/office/drawing/2014/main" id="{DF0A524B-FB55-4086-B436-A9AFDDD5C1A7}"/>
                    </a:ext>
                  </a:extLst>
                </p:cNvPr>
                <p:cNvPicPr/>
                <p:nvPr/>
              </p:nvPicPr>
              <p:blipFill>
                <a:blip r:embed="rId13"/>
                <a:stretch>
                  <a:fillRect/>
                </a:stretch>
              </p:blipFill>
              <p:spPr>
                <a:xfrm>
                  <a:off x="6938218" y="1710919"/>
                  <a:ext cx="463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DD9827C7-226E-4295-A6CA-832B176C04AB}"/>
                    </a:ext>
                  </a:extLst>
                </p14:cNvPr>
                <p14:cNvContentPartPr/>
                <p14:nvPr/>
              </p14:nvContentPartPr>
              <p14:xfrm>
                <a:off x="6945058" y="1702639"/>
                <a:ext cx="26640" cy="522000"/>
              </p14:xfrm>
            </p:contentPart>
          </mc:Choice>
          <mc:Fallback xmlns="">
            <p:pic>
              <p:nvPicPr>
                <p:cNvPr id="10" name="Entrada de lápiz 9">
                  <a:extLst>
                    <a:ext uri="{FF2B5EF4-FFF2-40B4-BE49-F238E27FC236}">
                      <a16:creationId xmlns:a16="http://schemas.microsoft.com/office/drawing/2014/main" id="{DD9827C7-226E-4295-A6CA-832B176C04AB}"/>
                    </a:ext>
                  </a:extLst>
                </p:cNvPr>
                <p:cNvPicPr/>
                <p:nvPr/>
              </p:nvPicPr>
              <p:blipFill>
                <a:blip r:embed="rId15"/>
                <a:stretch>
                  <a:fillRect/>
                </a:stretch>
              </p:blipFill>
              <p:spPr>
                <a:xfrm>
                  <a:off x="6936418" y="1693999"/>
                  <a:ext cx="442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A35B6C79-86BC-425C-8E54-5FAE5FF1E73B}"/>
                    </a:ext>
                  </a:extLst>
                </p14:cNvPr>
                <p14:cNvContentPartPr/>
                <p14:nvPr/>
              </p14:nvContentPartPr>
              <p14:xfrm>
                <a:off x="6926338" y="2119879"/>
                <a:ext cx="404640" cy="120960"/>
              </p14:xfrm>
            </p:contentPart>
          </mc:Choice>
          <mc:Fallback xmlns="">
            <p:pic>
              <p:nvPicPr>
                <p:cNvPr id="11" name="Entrada de lápiz 10">
                  <a:extLst>
                    <a:ext uri="{FF2B5EF4-FFF2-40B4-BE49-F238E27FC236}">
                      <a16:creationId xmlns:a16="http://schemas.microsoft.com/office/drawing/2014/main" id="{A35B6C79-86BC-425C-8E54-5FAE5FF1E73B}"/>
                    </a:ext>
                  </a:extLst>
                </p:cNvPr>
                <p:cNvPicPr/>
                <p:nvPr/>
              </p:nvPicPr>
              <p:blipFill>
                <a:blip r:embed="rId17"/>
                <a:stretch>
                  <a:fillRect/>
                </a:stretch>
              </p:blipFill>
              <p:spPr>
                <a:xfrm>
                  <a:off x="6917338" y="2110879"/>
                  <a:ext cx="422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AB95AB8E-5D45-4DBC-B4B3-3A1CC36351B9}"/>
                    </a:ext>
                  </a:extLst>
                </p14:cNvPr>
                <p14:cNvContentPartPr/>
                <p14:nvPr/>
              </p14:nvContentPartPr>
              <p14:xfrm>
                <a:off x="7318018" y="2155519"/>
                <a:ext cx="126720" cy="139320"/>
              </p14:xfrm>
            </p:contentPart>
          </mc:Choice>
          <mc:Fallback xmlns="">
            <p:pic>
              <p:nvPicPr>
                <p:cNvPr id="12" name="Entrada de lápiz 11">
                  <a:extLst>
                    <a:ext uri="{FF2B5EF4-FFF2-40B4-BE49-F238E27FC236}">
                      <a16:creationId xmlns:a16="http://schemas.microsoft.com/office/drawing/2014/main" id="{AB95AB8E-5D45-4DBC-B4B3-3A1CC36351B9}"/>
                    </a:ext>
                  </a:extLst>
                </p:cNvPr>
                <p:cNvPicPr/>
                <p:nvPr/>
              </p:nvPicPr>
              <p:blipFill>
                <a:blip r:embed="rId19"/>
                <a:stretch>
                  <a:fillRect/>
                </a:stretch>
              </p:blipFill>
              <p:spPr>
                <a:xfrm>
                  <a:off x="7309378" y="2146879"/>
                  <a:ext cx="144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FB322AF6-2C1E-4D54-A58B-35E3B8673D50}"/>
                    </a:ext>
                  </a:extLst>
                </p14:cNvPr>
                <p14:cNvContentPartPr/>
                <p14:nvPr/>
              </p14:nvContentPartPr>
              <p14:xfrm>
                <a:off x="7239178" y="2244799"/>
                <a:ext cx="229320" cy="879120"/>
              </p14:xfrm>
            </p:contentPart>
          </mc:Choice>
          <mc:Fallback xmlns="">
            <p:pic>
              <p:nvPicPr>
                <p:cNvPr id="13" name="Entrada de lápiz 12">
                  <a:extLst>
                    <a:ext uri="{FF2B5EF4-FFF2-40B4-BE49-F238E27FC236}">
                      <a16:creationId xmlns:a16="http://schemas.microsoft.com/office/drawing/2014/main" id="{FB322AF6-2C1E-4D54-A58B-35E3B8673D50}"/>
                    </a:ext>
                  </a:extLst>
                </p:cNvPr>
                <p:cNvPicPr/>
                <p:nvPr/>
              </p:nvPicPr>
              <p:blipFill>
                <a:blip r:embed="rId21"/>
                <a:stretch>
                  <a:fillRect/>
                </a:stretch>
              </p:blipFill>
              <p:spPr>
                <a:xfrm>
                  <a:off x="7230178" y="2236159"/>
                  <a:ext cx="246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7A14AF31-D7FD-4B59-8545-4DF8B886CE4A}"/>
                    </a:ext>
                  </a:extLst>
                </p14:cNvPr>
                <p14:cNvContentPartPr/>
                <p14:nvPr/>
              </p14:nvContentPartPr>
              <p14:xfrm>
                <a:off x="7165018" y="3191239"/>
                <a:ext cx="472320" cy="12240"/>
              </p14:xfrm>
            </p:contentPart>
          </mc:Choice>
          <mc:Fallback xmlns="">
            <p:pic>
              <p:nvPicPr>
                <p:cNvPr id="14" name="Entrada de lápiz 13">
                  <a:extLst>
                    <a:ext uri="{FF2B5EF4-FFF2-40B4-BE49-F238E27FC236}">
                      <a16:creationId xmlns:a16="http://schemas.microsoft.com/office/drawing/2014/main" id="{7A14AF31-D7FD-4B59-8545-4DF8B886CE4A}"/>
                    </a:ext>
                  </a:extLst>
                </p:cNvPr>
                <p:cNvPicPr/>
                <p:nvPr/>
              </p:nvPicPr>
              <p:blipFill>
                <a:blip r:embed="rId23"/>
                <a:stretch>
                  <a:fillRect/>
                </a:stretch>
              </p:blipFill>
              <p:spPr>
                <a:xfrm>
                  <a:off x="7156018" y="3182239"/>
                  <a:ext cx="48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F1902CAF-39C8-4442-8822-CBFCA144EF68}"/>
                    </a:ext>
                  </a:extLst>
                </p14:cNvPr>
                <p14:cNvContentPartPr/>
                <p14:nvPr/>
              </p14:nvContentPartPr>
              <p14:xfrm>
                <a:off x="7135858" y="3226159"/>
                <a:ext cx="170280" cy="97920"/>
              </p14:xfrm>
            </p:contentPart>
          </mc:Choice>
          <mc:Fallback xmlns="">
            <p:pic>
              <p:nvPicPr>
                <p:cNvPr id="15" name="Entrada de lápiz 14">
                  <a:extLst>
                    <a:ext uri="{FF2B5EF4-FFF2-40B4-BE49-F238E27FC236}">
                      <a16:creationId xmlns:a16="http://schemas.microsoft.com/office/drawing/2014/main" id="{F1902CAF-39C8-4442-8822-CBFCA144EF68}"/>
                    </a:ext>
                  </a:extLst>
                </p:cNvPr>
                <p:cNvPicPr/>
                <p:nvPr/>
              </p:nvPicPr>
              <p:blipFill>
                <a:blip r:embed="rId25"/>
                <a:stretch>
                  <a:fillRect/>
                </a:stretch>
              </p:blipFill>
              <p:spPr>
                <a:xfrm>
                  <a:off x="7127218" y="3217159"/>
                  <a:ext cx="1879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2B50EF4B-0A19-49DB-99BC-4F99A415A0D7}"/>
                    </a:ext>
                  </a:extLst>
                </p14:cNvPr>
                <p14:cNvContentPartPr/>
                <p14:nvPr/>
              </p14:nvContentPartPr>
              <p14:xfrm>
                <a:off x="7214698" y="3244159"/>
                <a:ext cx="182520" cy="102240"/>
              </p14:xfrm>
            </p:contentPart>
          </mc:Choice>
          <mc:Fallback xmlns="">
            <p:pic>
              <p:nvPicPr>
                <p:cNvPr id="16" name="Entrada de lápiz 15">
                  <a:extLst>
                    <a:ext uri="{FF2B5EF4-FFF2-40B4-BE49-F238E27FC236}">
                      <a16:creationId xmlns:a16="http://schemas.microsoft.com/office/drawing/2014/main" id="{2B50EF4B-0A19-49DB-99BC-4F99A415A0D7}"/>
                    </a:ext>
                  </a:extLst>
                </p:cNvPr>
                <p:cNvPicPr/>
                <p:nvPr/>
              </p:nvPicPr>
              <p:blipFill>
                <a:blip r:embed="rId27"/>
                <a:stretch>
                  <a:fillRect/>
                </a:stretch>
              </p:blipFill>
              <p:spPr>
                <a:xfrm>
                  <a:off x="7206058" y="3235519"/>
                  <a:ext cx="200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E8C49E8E-8B91-46AE-8E45-3CFC3DDFF9AD}"/>
                    </a:ext>
                  </a:extLst>
                </p14:cNvPr>
                <p14:cNvContentPartPr/>
                <p14:nvPr/>
              </p14:nvContentPartPr>
              <p14:xfrm>
                <a:off x="7356178" y="3259639"/>
                <a:ext cx="120960" cy="78120"/>
              </p14:xfrm>
            </p:contentPart>
          </mc:Choice>
          <mc:Fallback xmlns="">
            <p:pic>
              <p:nvPicPr>
                <p:cNvPr id="17" name="Entrada de lápiz 16">
                  <a:extLst>
                    <a:ext uri="{FF2B5EF4-FFF2-40B4-BE49-F238E27FC236}">
                      <a16:creationId xmlns:a16="http://schemas.microsoft.com/office/drawing/2014/main" id="{E8C49E8E-8B91-46AE-8E45-3CFC3DDFF9AD}"/>
                    </a:ext>
                  </a:extLst>
                </p:cNvPr>
                <p:cNvPicPr/>
                <p:nvPr/>
              </p:nvPicPr>
              <p:blipFill>
                <a:blip r:embed="rId29"/>
                <a:stretch>
                  <a:fillRect/>
                </a:stretch>
              </p:blipFill>
              <p:spPr>
                <a:xfrm>
                  <a:off x="7347538" y="3250999"/>
                  <a:ext cx="138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11FFC096-4339-4297-970A-365336E69209}"/>
                    </a:ext>
                  </a:extLst>
                </p14:cNvPr>
                <p14:cNvContentPartPr/>
                <p14:nvPr/>
              </p14:nvContentPartPr>
              <p14:xfrm>
                <a:off x="7550938" y="2524519"/>
                <a:ext cx="159840" cy="154080"/>
              </p14:xfrm>
            </p:contentPart>
          </mc:Choice>
          <mc:Fallback xmlns="">
            <p:pic>
              <p:nvPicPr>
                <p:cNvPr id="18" name="Entrada de lápiz 17">
                  <a:extLst>
                    <a:ext uri="{FF2B5EF4-FFF2-40B4-BE49-F238E27FC236}">
                      <a16:creationId xmlns:a16="http://schemas.microsoft.com/office/drawing/2014/main" id="{11FFC096-4339-4297-970A-365336E69209}"/>
                    </a:ext>
                  </a:extLst>
                </p:cNvPr>
                <p:cNvPicPr/>
                <p:nvPr/>
              </p:nvPicPr>
              <p:blipFill>
                <a:blip r:embed="rId31"/>
                <a:stretch>
                  <a:fillRect/>
                </a:stretch>
              </p:blipFill>
              <p:spPr>
                <a:xfrm>
                  <a:off x="7541938" y="2515879"/>
                  <a:ext cx="177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1BC54A57-7FF3-4759-ADE9-1456432640DC}"/>
                    </a:ext>
                  </a:extLst>
                </p14:cNvPr>
                <p14:cNvContentPartPr/>
                <p14:nvPr/>
              </p14:nvContentPartPr>
              <p14:xfrm>
                <a:off x="7742458" y="2543599"/>
                <a:ext cx="124920" cy="127080"/>
              </p14:xfrm>
            </p:contentPart>
          </mc:Choice>
          <mc:Fallback xmlns="">
            <p:pic>
              <p:nvPicPr>
                <p:cNvPr id="19" name="Entrada de lápiz 18">
                  <a:extLst>
                    <a:ext uri="{FF2B5EF4-FFF2-40B4-BE49-F238E27FC236}">
                      <a16:creationId xmlns:a16="http://schemas.microsoft.com/office/drawing/2014/main" id="{1BC54A57-7FF3-4759-ADE9-1456432640DC}"/>
                    </a:ext>
                  </a:extLst>
                </p:cNvPr>
                <p:cNvPicPr/>
                <p:nvPr/>
              </p:nvPicPr>
              <p:blipFill>
                <a:blip r:embed="rId33"/>
                <a:stretch>
                  <a:fillRect/>
                </a:stretch>
              </p:blipFill>
              <p:spPr>
                <a:xfrm>
                  <a:off x="7733458" y="2534959"/>
                  <a:ext cx="142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71C0B7DC-03C5-43AB-A5DB-71075E2843AD}"/>
                    </a:ext>
                  </a:extLst>
                </p14:cNvPr>
                <p14:cNvContentPartPr/>
                <p14:nvPr/>
              </p14:nvContentPartPr>
              <p14:xfrm>
                <a:off x="7897978" y="2565199"/>
                <a:ext cx="143280" cy="121320"/>
              </p14:xfrm>
            </p:contentPart>
          </mc:Choice>
          <mc:Fallback xmlns="">
            <p:pic>
              <p:nvPicPr>
                <p:cNvPr id="20" name="Entrada de lápiz 19">
                  <a:extLst>
                    <a:ext uri="{FF2B5EF4-FFF2-40B4-BE49-F238E27FC236}">
                      <a16:creationId xmlns:a16="http://schemas.microsoft.com/office/drawing/2014/main" id="{71C0B7DC-03C5-43AB-A5DB-71075E2843AD}"/>
                    </a:ext>
                  </a:extLst>
                </p:cNvPr>
                <p:cNvPicPr/>
                <p:nvPr/>
              </p:nvPicPr>
              <p:blipFill>
                <a:blip r:embed="rId35"/>
                <a:stretch>
                  <a:fillRect/>
                </a:stretch>
              </p:blipFill>
              <p:spPr>
                <a:xfrm>
                  <a:off x="7889338" y="2556559"/>
                  <a:ext cx="160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89C0D502-E86F-4547-BF73-3945965C75DA}"/>
                    </a:ext>
                  </a:extLst>
                </p14:cNvPr>
                <p14:cNvContentPartPr/>
                <p14:nvPr/>
              </p14:nvContentPartPr>
              <p14:xfrm>
                <a:off x="8126938" y="2514439"/>
                <a:ext cx="261360" cy="146520"/>
              </p14:xfrm>
            </p:contentPart>
          </mc:Choice>
          <mc:Fallback xmlns="">
            <p:pic>
              <p:nvPicPr>
                <p:cNvPr id="21" name="Entrada de lápiz 20">
                  <a:extLst>
                    <a:ext uri="{FF2B5EF4-FFF2-40B4-BE49-F238E27FC236}">
                      <a16:creationId xmlns:a16="http://schemas.microsoft.com/office/drawing/2014/main" id="{89C0D502-E86F-4547-BF73-3945965C75DA}"/>
                    </a:ext>
                  </a:extLst>
                </p:cNvPr>
                <p:cNvPicPr/>
                <p:nvPr/>
              </p:nvPicPr>
              <p:blipFill>
                <a:blip r:embed="rId37"/>
                <a:stretch>
                  <a:fillRect/>
                </a:stretch>
              </p:blipFill>
              <p:spPr>
                <a:xfrm>
                  <a:off x="8118298" y="2505439"/>
                  <a:ext cx="27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Entrada de lápiz 21">
                  <a:extLst>
                    <a:ext uri="{FF2B5EF4-FFF2-40B4-BE49-F238E27FC236}">
                      <a16:creationId xmlns:a16="http://schemas.microsoft.com/office/drawing/2014/main" id="{CF8D263B-A925-4E02-B595-FD70668A5F91}"/>
                    </a:ext>
                  </a:extLst>
                </p14:cNvPr>
                <p14:cNvContentPartPr/>
                <p14:nvPr/>
              </p14:nvContentPartPr>
              <p14:xfrm>
                <a:off x="7542658" y="1151119"/>
                <a:ext cx="107640" cy="145800"/>
              </p14:xfrm>
            </p:contentPart>
          </mc:Choice>
          <mc:Fallback xmlns="">
            <p:pic>
              <p:nvPicPr>
                <p:cNvPr id="22" name="Entrada de lápiz 21">
                  <a:extLst>
                    <a:ext uri="{FF2B5EF4-FFF2-40B4-BE49-F238E27FC236}">
                      <a16:creationId xmlns:a16="http://schemas.microsoft.com/office/drawing/2014/main" id="{CF8D263B-A925-4E02-B595-FD70668A5F91}"/>
                    </a:ext>
                  </a:extLst>
                </p:cNvPr>
                <p:cNvPicPr/>
                <p:nvPr/>
              </p:nvPicPr>
              <p:blipFill>
                <a:blip r:embed="rId39"/>
                <a:stretch>
                  <a:fillRect/>
                </a:stretch>
              </p:blipFill>
              <p:spPr>
                <a:xfrm>
                  <a:off x="7534018" y="1142479"/>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Entrada de lápiz 22">
                  <a:extLst>
                    <a:ext uri="{FF2B5EF4-FFF2-40B4-BE49-F238E27FC236}">
                      <a16:creationId xmlns:a16="http://schemas.microsoft.com/office/drawing/2014/main" id="{5A019740-78E7-4D58-8203-9393613B4852}"/>
                    </a:ext>
                  </a:extLst>
                </p14:cNvPr>
                <p14:cNvContentPartPr/>
                <p14:nvPr/>
              </p14:nvContentPartPr>
              <p14:xfrm>
                <a:off x="7776658" y="1137799"/>
                <a:ext cx="104760" cy="141840"/>
              </p14:xfrm>
            </p:contentPart>
          </mc:Choice>
          <mc:Fallback xmlns="">
            <p:pic>
              <p:nvPicPr>
                <p:cNvPr id="23" name="Entrada de lápiz 22">
                  <a:extLst>
                    <a:ext uri="{FF2B5EF4-FFF2-40B4-BE49-F238E27FC236}">
                      <a16:creationId xmlns:a16="http://schemas.microsoft.com/office/drawing/2014/main" id="{5A019740-78E7-4D58-8203-9393613B4852}"/>
                    </a:ext>
                  </a:extLst>
                </p:cNvPr>
                <p:cNvPicPr/>
                <p:nvPr/>
              </p:nvPicPr>
              <p:blipFill>
                <a:blip r:embed="rId41"/>
                <a:stretch>
                  <a:fillRect/>
                </a:stretch>
              </p:blipFill>
              <p:spPr>
                <a:xfrm>
                  <a:off x="7767658" y="1129159"/>
                  <a:ext cx="122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Entrada de lápiz 23">
                  <a:extLst>
                    <a:ext uri="{FF2B5EF4-FFF2-40B4-BE49-F238E27FC236}">
                      <a16:creationId xmlns:a16="http://schemas.microsoft.com/office/drawing/2014/main" id="{A431237A-148B-4A8C-97EB-5DE2B60F01FE}"/>
                    </a:ext>
                  </a:extLst>
                </p14:cNvPr>
                <p14:cNvContentPartPr/>
                <p14:nvPr/>
              </p14:nvContentPartPr>
              <p14:xfrm>
                <a:off x="7945138" y="1150399"/>
                <a:ext cx="378720" cy="157320"/>
              </p14:xfrm>
            </p:contentPart>
          </mc:Choice>
          <mc:Fallback xmlns="">
            <p:pic>
              <p:nvPicPr>
                <p:cNvPr id="24" name="Entrada de lápiz 23">
                  <a:extLst>
                    <a:ext uri="{FF2B5EF4-FFF2-40B4-BE49-F238E27FC236}">
                      <a16:creationId xmlns:a16="http://schemas.microsoft.com/office/drawing/2014/main" id="{A431237A-148B-4A8C-97EB-5DE2B60F01FE}"/>
                    </a:ext>
                  </a:extLst>
                </p:cNvPr>
                <p:cNvPicPr/>
                <p:nvPr/>
              </p:nvPicPr>
              <p:blipFill>
                <a:blip r:embed="rId43"/>
                <a:stretch>
                  <a:fillRect/>
                </a:stretch>
              </p:blipFill>
              <p:spPr>
                <a:xfrm>
                  <a:off x="7936498" y="1141399"/>
                  <a:ext cx="396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Entrada de lápiz 24">
                  <a:extLst>
                    <a:ext uri="{FF2B5EF4-FFF2-40B4-BE49-F238E27FC236}">
                      <a16:creationId xmlns:a16="http://schemas.microsoft.com/office/drawing/2014/main" id="{6819ABC1-84C8-4AB4-981C-DB14AD3F7378}"/>
                    </a:ext>
                  </a:extLst>
                </p14:cNvPr>
                <p14:cNvContentPartPr/>
                <p14:nvPr/>
              </p14:nvContentPartPr>
              <p14:xfrm>
                <a:off x="5983498" y="2037079"/>
                <a:ext cx="931680" cy="45720"/>
              </p14:xfrm>
            </p:contentPart>
          </mc:Choice>
          <mc:Fallback xmlns="">
            <p:pic>
              <p:nvPicPr>
                <p:cNvPr id="25" name="Entrada de lápiz 24">
                  <a:extLst>
                    <a:ext uri="{FF2B5EF4-FFF2-40B4-BE49-F238E27FC236}">
                      <a16:creationId xmlns:a16="http://schemas.microsoft.com/office/drawing/2014/main" id="{6819ABC1-84C8-4AB4-981C-DB14AD3F7378}"/>
                    </a:ext>
                  </a:extLst>
                </p:cNvPr>
                <p:cNvPicPr/>
                <p:nvPr/>
              </p:nvPicPr>
              <p:blipFill>
                <a:blip r:embed="rId45"/>
                <a:stretch>
                  <a:fillRect/>
                </a:stretch>
              </p:blipFill>
              <p:spPr>
                <a:xfrm>
                  <a:off x="5974498" y="2028439"/>
                  <a:ext cx="949320" cy="63360"/>
                </a:xfrm>
                <a:prstGeom prst="rect">
                  <a:avLst/>
                </a:prstGeom>
              </p:spPr>
            </p:pic>
          </mc:Fallback>
        </mc:AlternateContent>
      </p:grpSp>
      <p:grpSp>
        <p:nvGrpSpPr>
          <p:cNvPr id="28" name="Grupo 27">
            <a:extLst>
              <a:ext uri="{FF2B5EF4-FFF2-40B4-BE49-F238E27FC236}">
                <a16:creationId xmlns:a16="http://schemas.microsoft.com/office/drawing/2014/main" id="{578CDCE6-665F-444D-A379-D16F64520D5D}"/>
              </a:ext>
            </a:extLst>
          </p:cNvPr>
          <p:cNvGrpSpPr/>
          <p:nvPr/>
        </p:nvGrpSpPr>
        <p:grpSpPr>
          <a:xfrm>
            <a:off x="759898" y="1724239"/>
            <a:ext cx="2085840" cy="231120"/>
            <a:chOff x="759898" y="1724239"/>
            <a:chExt cx="2085840" cy="231120"/>
          </a:xfrm>
        </p:grpSpPr>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32BB2DAC-ADCB-4CD2-8E78-CB2D879BF124}"/>
                    </a:ext>
                  </a:extLst>
                </p14:cNvPr>
                <p14:cNvContentPartPr/>
                <p14:nvPr/>
              </p14:nvContentPartPr>
              <p14:xfrm>
                <a:off x="759898" y="1794079"/>
                <a:ext cx="140040" cy="161280"/>
              </p14:xfrm>
            </p:contentPart>
          </mc:Choice>
          <mc:Fallback xmlns="">
            <p:pic>
              <p:nvPicPr>
                <p:cNvPr id="26" name="Entrada de lápiz 25">
                  <a:extLst>
                    <a:ext uri="{FF2B5EF4-FFF2-40B4-BE49-F238E27FC236}">
                      <a16:creationId xmlns:a16="http://schemas.microsoft.com/office/drawing/2014/main" id="{32BB2DAC-ADCB-4CD2-8E78-CB2D879BF124}"/>
                    </a:ext>
                  </a:extLst>
                </p:cNvPr>
                <p:cNvPicPr/>
                <p:nvPr/>
              </p:nvPicPr>
              <p:blipFill>
                <a:blip r:embed="rId47"/>
                <a:stretch>
                  <a:fillRect/>
                </a:stretch>
              </p:blipFill>
              <p:spPr>
                <a:xfrm>
                  <a:off x="750898" y="1785079"/>
                  <a:ext cx="1576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1A41B25C-2A52-4A8C-B7F9-19E2A05F6A01}"/>
                    </a:ext>
                  </a:extLst>
                </p14:cNvPr>
                <p14:cNvContentPartPr/>
                <p14:nvPr/>
              </p14:nvContentPartPr>
              <p14:xfrm>
                <a:off x="879058" y="1724239"/>
                <a:ext cx="1966680" cy="182520"/>
              </p14:xfrm>
            </p:contentPart>
          </mc:Choice>
          <mc:Fallback xmlns="">
            <p:pic>
              <p:nvPicPr>
                <p:cNvPr id="27" name="Entrada de lápiz 26">
                  <a:extLst>
                    <a:ext uri="{FF2B5EF4-FFF2-40B4-BE49-F238E27FC236}">
                      <a16:creationId xmlns:a16="http://schemas.microsoft.com/office/drawing/2014/main" id="{1A41B25C-2A52-4A8C-B7F9-19E2A05F6A01}"/>
                    </a:ext>
                  </a:extLst>
                </p:cNvPr>
                <p:cNvPicPr/>
                <p:nvPr/>
              </p:nvPicPr>
              <p:blipFill>
                <a:blip r:embed="rId49"/>
                <a:stretch>
                  <a:fillRect/>
                </a:stretch>
              </p:blipFill>
              <p:spPr>
                <a:xfrm>
                  <a:off x="870058" y="1715239"/>
                  <a:ext cx="1984320" cy="200160"/>
                </a:xfrm>
                <a:prstGeom prst="rect">
                  <a:avLst/>
                </a:prstGeom>
              </p:spPr>
            </p:pic>
          </mc:Fallback>
        </mc:AlternateContent>
      </p:grpSp>
      <p:grpSp>
        <p:nvGrpSpPr>
          <p:cNvPr id="39" name="Grupo 38">
            <a:extLst>
              <a:ext uri="{FF2B5EF4-FFF2-40B4-BE49-F238E27FC236}">
                <a16:creationId xmlns:a16="http://schemas.microsoft.com/office/drawing/2014/main" id="{03C5A8D7-56CD-46D1-81F5-F9B122B52465}"/>
              </a:ext>
            </a:extLst>
          </p:cNvPr>
          <p:cNvGrpSpPr/>
          <p:nvPr/>
        </p:nvGrpSpPr>
        <p:grpSpPr>
          <a:xfrm>
            <a:off x="1558738" y="1202239"/>
            <a:ext cx="677520" cy="343080"/>
            <a:chOff x="1558738" y="1202239"/>
            <a:chExt cx="677520" cy="343080"/>
          </a:xfrm>
        </p:grpSpPr>
        <mc:AlternateContent xmlns:mc="http://schemas.openxmlformats.org/markup-compatibility/2006" xmlns:p14="http://schemas.microsoft.com/office/powerpoint/2010/main">
          <mc:Choice Requires="p14">
            <p:contentPart p14:bwMode="auto" r:id="rId50">
              <p14:nvContentPartPr>
                <p14:cNvPr id="29" name="Entrada de lápiz 28">
                  <a:extLst>
                    <a:ext uri="{FF2B5EF4-FFF2-40B4-BE49-F238E27FC236}">
                      <a16:creationId xmlns:a16="http://schemas.microsoft.com/office/drawing/2014/main" id="{202BBCDB-B3A8-41E9-AB58-D7149FF97890}"/>
                    </a:ext>
                  </a:extLst>
                </p14:cNvPr>
                <p14:cNvContentPartPr/>
                <p14:nvPr/>
              </p14:nvContentPartPr>
              <p14:xfrm>
                <a:off x="1558738" y="1202239"/>
                <a:ext cx="217800" cy="293400"/>
              </p14:xfrm>
            </p:contentPart>
          </mc:Choice>
          <mc:Fallback xmlns="">
            <p:pic>
              <p:nvPicPr>
                <p:cNvPr id="29" name="Entrada de lápiz 28">
                  <a:extLst>
                    <a:ext uri="{FF2B5EF4-FFF2-40B4-BE49-F238E27FC236}">
                      <a16:creationId xmlns:a16="http://schemas.microsoft.com/office/drawing/2014/main" id="{202BBCDB-B3A8-41E9-AB58-D7149FF97890}"/>
                    </a:ext>
                  </a:extLst>
                </p:cNvPr>
                <p:cNvPicPr/>
                <p:nvPr/>
              </p:nvPicPr>
              <p:blipFill>
                <a:blip r:embed="rId51"/>
                <a:stretch>
                  <a:fillRect/>
                </a:stretch>
              </p:blipFill>
              <p:spPr>
                <a:xfrm>
                  <a:off x="1550098" y="1193599"/>
                  <a:ext cx="2354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Entrada de lápiz 29">
                  <a:extLst>
                    <a:ext uri="{FF2B5EF4-FFF2-40B4-BE49-F238E27FC236}">
                      <a16:creationId xmlns:a16="http://schemas.microsoft.com/office/drawing/2014/main" id="{EFBE5E3B-738A-43C8-84C7-046E734E0728}"/>
                    </a:ext>
                  </a:extLst>
                </p14:cNvPr>
                <p14:cNvContentPartPr/>
                <p14:nvPr/>
              </p14:nvContentPartPr>
              <p14:xfrm>
                <a:off x="1886338" y="1359199"/>
                <a:ext cx="49680" cy="140400"/>
              </p14:xfrm>
            </p:contentPart>
          </mc:Choice>
          <mc:Fallback xmlns="">
            <p:pic>
              <p:nvPicPr>
                <p:cNvPr id="30" name="Entrada de lápiz 29">
                  <a:extLst>
                    <a:ext uri="{FF2B5EF4-FFF2-40B4-BE49-F238E27FC236}">
                      <a16:creationId xmlns:a16="http://schemas.microsoft.com/office/drawing/2014/main" id="{EFBE5E3B-738A-43C8-84C7-046E734E0728}"/>
                    </a:ext>
                  </a:extLst>
                </p:cNvPr>
                <p:cNvPicPr/>
                <p:nvPr/>
              </p:nvPicPr>
              <p:blipFill>
                <a:blip r:embed="rId53"/>
                <a:stretch>
                  <a:fillRect/>
                </a:stretch>
              </p:blipFill>
              <p:spPr>
                <a:xfrm>
                  <a:off x="1877338" y="1350559"/>
                  <a:ext cx="67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Entrada de lápiz 30">
                  <a:extLst>
                    <a:ext uri="{FF2B5EF4-FFF2-40B4-BE49-F238E27FC236}">
                      <a16:creationId xmlns:a16="http://schemas.microsoft.com/office/drawing/2014/main" id="{7BDE2C3B-2B35-496D-B65B-B0D9F03F22F9}"/>
                    </a:ext>
                  </a:extLst>
                </p14:cNvPr>
                <p14:cNvContentPartPr/>
                <p14:nvPr/>
              </p14:nvContentPartPr>
              <p14:xfrm>
                <a:off x="1797058" y="1336879"/>
                <a:ext cx="271440" cy="115560"/>
              </p14:xfrm>
            </p:contentPart>
          </mc:Choice>
          <mc:Fallback xmlns="">
            <p:pic>
              <p:nvPicPr>
                <p:cNvPr id="31" name="Entrada de lápiz 30">
                  <a:extLst>
                    <a:ext uri="{FF2B5EF4-FFF2-40B4-BE49-F238E27FC236}">
                      <a16:creationId xmlns:a16="http://schemas.microsoft.com/office/drawing/2014/main" id="{7BDE2C3B-2B35-496D-B65B-B0D9F03F22F9}"/>
                    </a:ext>
                  </a:extLst>
                </p:cNvPr>
                <p:cNvPicPr/>
                <p:nvPr/>
              </p:nvPicPr>
              <p:blipFill>
                <a:blip r:embed="rId55"/>
                <a:stretch>
                  <a:fillRect/>
                </a:stretch>
              </p:blipFill>
              <p:spPr>
                <a:xfrm>
                  <a:off x="1788418" y="1328239"/>
                  <a:ext cx="289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Entrada de lápiz 31">
                  <a:extLst>
                    <a:ext uri="{FF2B5EF4-FFF2-40B4-BE49-F238E27FC236}">
                      <a16:creationId xmlns:a16="http://schemas.microsoft.com/office/drawing/2014/main" id="{B167224C-676E-4BE9-91BF-FA3FBBF1E8A5}"/>
                    </a:ext>
                  </a:extLst>
                </p14:cNvPr>
                <p14:cNvContentPartPr/>
                <p14:nvPr/>
              </p14:nvContentPartPr>
              <p14:xfrm>
                <a:off x="2033938" y="1337599"/>
                <a:ext cx="202320" cy="207720"/>
              </p14:xfrm>
            </p:contentPart>
          </mc:Choice>
          <mc:Fallback xmlns="">
            <p:pic>
              <p:nvPicPr>
                <p:cNvPr id="32" name="Entrada de lápiz 31">
                  <a:extLst>
                    <a:ext uri="{FF2B5EF4-FFF2-40B4-BE49-F238E27FC236}">
                      <a16:creationId xmlns:a16="http://schemas.microsoft.com/office/drawing/2014/main" id="{B167224C-676E-4BE9-91BF-FA3FBBF1E8A5}"/>
                    </a:ext>
                  </a:extLst>
                </p:cNvPr>
                <p:cNvPicPr/>
                <p:nvPr/>
              </p:nvPicPr>
              <p:blipFill>
                <a:blip r:embed="rId57"/>
                <a:stretch>
                  <a:fillRect/>
                </a:stretch>
              </p:blipFill>
              <p:spPr>
                <a:xfrm>
                  <a:off x="2025298" y="1328599"/>
                  <a:ext cx="219960" cy="225360"/>
                </a:xfrm>
                <a:prstGeom prst="rect">
                  <a:avLst/>
                </a:prstGeom>
              </p:spPr>
            </p:pic>
          </mc:Fallback>
        </mc:AlternateContent>
      </p:grpSp>
      <p:grpSp>
        <p:nvGrpSpPr>
          <p:cNvPr id="38" name="Grupo 37">
            <a:extLst>
              <a:ext uri="{FF2B5EF4-FFF2-40B4-BE49-F238E27FC236}">
                <a16:creationId xmlns:a16="http://schemas.microsoft.com/office/drawing/2014/main" id="{3ECF3C21-7926-415E-AB3F-3B1A348969A7}"/>
              </a:ext>
            </a:extLst>
          </p:cNvPr>
          <p:cNvGrpSpPr/>
          <p:nvPr/>
        </p:nvGrpSpPr>
        <p:grpSpPr>
          <a:xfrm>
            <a:off x="377578" y="2366479"/>
            <a:ext cx="665640" cy="240480"/>
            <a:chOff x="377578" y="2366479"/>
            <a:chExt cx="665640" cy="240480"/>
          </a:xfrm>
        </p:grpSpPr>
        <mc:AlternateContent xmlns:mc="http://schemas.openxmlformats.org/markup-compatibility/2006" xmlns:p14="http://schemas.microsoft.com/office/powerpoint/2010/main">
          <mc:Choice Requires="p14">
            <p:contentPart p14:bwMode="auto" r:id="rId58">
              <p14:nvContentPartPr>
                <p14:cNvPr id="33" name="Entrada de lápiz 32">
                  <a:extLst>
                    <a:ext uri="{FF2B5EF4-FFF2-40B4-BE49-F238E27FC236}">
                      <a16:creationId xmlns:a16="http://schemas.microsoft.com/office/drawing/2014/main" id="{D40BBB3B-F431-4612-8DA3-FEB1FD453FB6}"/>
                    </a:ext>
                  </a:extLst>
                </p14:cNvPr>
                <p14:cNvContentPartPr/>
                <p14:nvPr/>
              </p14:nvContentPartPr>
              <p14:xfrm>
                <a:off x="377578" y="2366479"/>
                <a:ext cx="146520" cy="214920"/>
              </p14:xfrm>
            </p:contentPart>
          </mc:Choice>
          <mc:Fallback xmlns="">
            <p:pic>
              <p:nvPicPr>
                <p:cNvPr id="33" name="Entrada de lápiz 32">
                  <a:extLst>
                    <a:ext uri="{FF2B5EF4-FFF2-40B4-BE49-F238E27FC236}">
                      <a16:creationId xmlns:a16="http://schemas.microsoft.com/office/drawing/2014/main" id="{D40BBB3B-F431-4612-8DA3-FEB1FD453FB6}"/>
                    </a:ext>
                  </a:extLst>
                </p:cNvPr>
                <p:cNvPicPr/>
                <p:nvPr/>
              </p:nvPicPr>
              <p:blipFill>
                <a:blip r:embed="rId59"/>
                <a:stretch>
                  <a:fillRect/>
                </a:stretch>
              </p:blipFill>
              <p:spPr>
                <a:xfrm>
                  <a:off x="368938" y="2357839"/>
                  <a:ext cx="1641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Entrada de lápiz 33">
                  <a:extLst>
                    <a:ext uri="{FF2B5EF4-FFF2-40B4-BE49-F238E27FC236}">
                      <a16:creationId xmlns:a16="http://schemas.microsoft.com/office/drawing/2014/main" id="{343A8B5C-A6F8-46BF-8079-ACC5F91EC3A1}"/>
                    </a:ext>
                  </a:extLst>
                </p14:cNvPr>
                <p14:cNvContentPartPr/>
                <p14:nvPr/>
              </p14:nvContentPartPr>
              <p14:xfrm>
                <a:off x="657298" y="2451439"/>
                <a:ext cx="47160" cy="155520"/>
              </p14:xfrm>
            </p:contentPart>
          </mc:Choice>
          <mc:Fallback xmlns="">
            <p:pic>
              <p:nvPicPr>
                <p:cNvPr id="34" name="Entrada de lápiz 33">
                  <a:extLst>
                    <a:ext uri="{FF2B5EF4-FFF2-40B4-BE49-F238E27FC236}">
                      <a16:creationId xmlns:a16="http://schemas.microsoft.com/office/drawing/2014/main" id="{343A8B5C-A6F8-46BF-8079-ACC5F91EC3A1}"/>
                    </a:ext>
                  </a:extLst>
                </p:cNvPr>
                <p:cNvPicPr/>
                <p:nvPr/>
              </p:nvPicPr>
              <p:blipFill>
                <a:blip r:embed="rId61"/>
                <a:stretch>
                  <a:fillRect/>
                </a:stretch>
              </p:blipFill>
              <p:spPr>
                <a:xfrm>
                  <a:off x="648298" y="2442439"/>
                  <a:ext cx="64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Entrada de lápiz 34">
                  <a:extLst>
                    <a:ext uri="{FF2B5EF4-FFF2-40B4-BE49-F238E27FC236}">
                      <a16:creationId xmlns:a16="http://schemas.microsoft.com/office/drawing/2014/main" id="{AF29A857-1F2B-488B-9012-013D93EA06BC}"/>
                    </a:ext>
                  </a:extLst>
                </p14:cNvPr>
                <p14:cNvContentPartPr/>
                <p14:nvPr/>
              </p14:nvContentPartPr>
              <p14:xfrm>
                <a:off x="562258" y="2462239"/>
                <a:ext cx="241200" cy="56520"/>
              </p14:xfrm>
            </p:contentPart>
          </mc:Choice>
          <mc:Fallback xmlns="">
            <p:pic>
              <p:nvPicPr>
                <p:cNvPr id="35" name="Entrada de lápiz 34">
                  <a:extLst>
                    <a:ext uri="{FF2B5EF4-FFF2-40B4-BE49-F238E27FC236}">
                      <a16:creationId xmlns:a16="http://schemas.microsoft.com/office/drawing/2014/main" id="{AF29A857-1F2B-488B-9012-013D93EA06BC}"/>
                    </a:ext>
                  </a:extLst>
                </p:cNvPr>
                <p:cNvPicPr/>
                <p:nvPr/>
              </p:nvPicPr>
              <p:blipFill>
                <a:blip r:embed="rId63"/>
                <a:stretch>
                  <a:fillRect/>
                </a:stretch>
              </p:blipFill>
              <p:spPr>
                <a:xfrm>
                  <a:off x="553618" y="2453239"/>
                  <a:ext cx="258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Entrada de lápiz 35">
                  <a:extLst>
                    <a:ext uri="{FF2B5EF4-FFF2-40B4-BE49-F238E27FC236}">
                      <a16:creationId xmlns:a16="http://schemas.microsoft.com/office/drawing/2014/main" id="{7A407D27-5B2B-41DC-9618-8E8D9BBBD386}"/>
                    </a:ext>
                  </a:extLst>
                </p14:cNvPr>
                <p14:cNvContentPartPr/>
                <p14:nvPr/>
              </p14:nvContentPartPr>
              <p14:xfrm>
                <a:off x="814618" y="2433079"/>
                <a:ext cx="25200" cy="126360"/>
              </p14:xfrm>
            </p:contentPart>
          </mc:Choice>
          <mc:Fallback xmlns="">
            <p:pic>
              <p:nvPicPr>
                <p:cNvPr id="36" name="Entrada de lápiz 35">
                  <a:extLst>
                    <a:ext uri="{FF2B5EF4-FFF2-40B4-BE49-F238E27FC236}">
                      <a16:creationId xmlns:a16="http://schemas.microsoft.com/office/drawing/2014/main" id="{7A407D27-5B2B-41DC-9618-8E8D9BBBD386}"/>
                    </a:ext>
                  </a:extLst>
                </p:cNvPr>
                <p:cNvPicPr/>
                <p:nvPr/>
              </p:nvPicPr>
              <p:blipFill>
                <a:blip r:embed="rId65"/>
                <a:stretch>
                  <a:fillRect/>
                </a:stretch>
              </p:blipFill>
              <p:spPr>
                <a:xfrm>
                  <a:off x="805978" y="2424439"/>
                  <a:ext cx="42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Entrada de lápiz 36">
                  <a:extLst>
                    <a:ext uri="{FF2B5EF4-FFF2-40B4-BE49-F238E27FC236}">
                      <a16:creationId xmlns:a16="http://schemas.microsoft.com/office/drawing/2014/main" id="{DFC0B84D-E255-49C8-BD2E-62D014C9D28D}"/>
                    </a:ext>
                  </a:extLst>
                </p14:cNvPr>
                <p14:cNvContentPartPr/>
                <p14:nvPr/>
              </p14:nvContentPartPr>
              <p14:xfrm>
                <a:off x="807778" y="2439559"/>
                <a:ext cx="235440" cy="159480"/>
              </p14:xfrm>
            </p:contentPart>
          </mc:Choice>
          <mc:Fallback xmlns="">
            <p:pic>
              <p:nvPicPr>
                <p:cNvPr id="37" name="Entrada de lápiz 36">
                  <a:extLst>
                    <a:ext uri="{FF2B5EF4-FFF2-40B4-BE49-F238E27FC236}">
                      <a16:creationId xmlns:a16="http://schemas.microsoft.com/office/drawing/2014/main" id="{DFC0B84D-E255-49C8-BD2E-62D014C9D28D}"/>
                    </a:ext>
                  </a:extLst>
                </p:cNvPr>
                <p:cNvPicPr/>
                <p:nvPr/>
              </p:nvPicPr>
              <p:blipFill>
                <a:blip r:embed="rId67"/>
                <a:stretch>
                  <a:fillRect/>
                </a:stretch>
              </p:blipFill>
              <p:spPr>
                <a:xfrm>
                  <a:off x="798778" y="2430559"/>
                  <a:ext cx="253080" cy="177120"/>
                </a:xfrm>
                <a:prstGeom prst="rect">
                  <a:avLst/>
                </a:prstGeom>
              </p:spPr>
            </p:pic>
          </mc:Fallback>
        </mc:AlternateContent>
      </p:grpSp>
      <p:grpSp>
        <p:nvGrpSpPr>
          <p:cNvPr id="40" name="Grupo 39">
            <a:extLst>
              <a:ext uri="{FF2B5EF4-FFF2-40B4-BE49-F238E27FC236}">
                <a16:creationId xmlns:a16="http://schemas.microsoft.com/office/drawing/2014/main" id="{B7ACFE03-585F-4D8F-96FC-82B4E496AE47}"/>
              </a:ext>
            </a:extLst>
          </p:cNvPr>
          <p:cNvGrpSpPr/>
          <p:nvPr/>
        </p:nvGrpSpPr>
        <p:grpSpPr>
          <a:xfrm>
            <a:off x="1611298" y="1982757"/>
            <a:ext cx="523800" cy="281880"/>
            <a:chOff x="8269498" y="2991079"/>
            <a:chExt cx="523800" cy="281880"/>
          </a:xfrm>
        </p:grpSpPr>
        <mc:AlternateContent xmlns:mc="http://schemas.openxmlformats.org/markup-compatibility/2006" xmlns:p14="http://schemas.microsoft.com/office/powerpoint/2010/main">
          <mc:Choice Requires="p14">
            <p:contentPart p14:bwMode="auto" r:id="rId68">
              <p14:nvContentPartPr>
                <p14:cNvPr id="43" name="Entrada de lápiz 42">
                  <a:extLst>
                    <a:ext uri="{FF2B5EF4-FFF2-40B4-BE49-F238E27FC236}">
                      <a16:creationId xmlns:a16="http://schemas.microsoft.com/office/drawing/2014/main" id="{9A7FD13A-319E-4291-89F2-26AA8368C1B0}"/>
                    </a:ext>
                  </a:extLst>
                </p14:cNvPr>
                <p14:cNvContentPartPr/>
                <p14:nvPr/>
              </p14:nvContentPartPr>
              <p14:xfrm>
                <a:off x="8269498" y="3100879"/>
                <a:ext cx="128520" cy="172080"/>
              </p14:xfrm>
            </p:contentPart>
          </mc:Choice>
          <mc:Fallback xmlns="">
            <p:pic>
              <p:nvPicPr>
                <p:cNvPr id="43" name="Entrada de lápiz 42">
                  <a:extLst>
                    <a:ext uri="{FF2B5EF4-FFF2-40B4-BE49-F238E27FC236}">
                      <a16:creationId xmlns:a16="http://schemas.microsoft.com/office/drawing/2014/main" id="{9A7FD13A-319E-4291-89F2-26AA8368C1B0}"/>
                    </a:ext>
                  </a:extLst>
                </p:cNvPr>
                <p:cNvPicPr/>
                <p:nvPr/>
              </p:nvPicPr>
              <p:blipFill>
                <a:blip r:embed="rId69"/>
                <a:stretch>
                  <a:fillRect/>
                </a:stretch>
              </p:blipFill>
              <p:spPr>
                <a:xfrm>
                  <a:off x="8260858" y="3091879"/>
                  <a:ext cx="146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Entrada de lápiz 43">
                  <a:extLst>
                    <a:ext uri="{FF2B5EF4-FFF2-40B4-BE49-F238E27FC236}">
                      <a16:creationId xmlns:a16="http://schemas.microsoft.com/office/drawing/2014/main" id="{F278803F-A214-41FD-8B1F-C306CC154FBA}"/>
                    </a:ext>
                  </a:extLst>
                </p14:cNvPr>
                <p14:cNvContentPartPr/>
                <p14:nvPr/>
              </p14:nvContentPartPr>
              <p14:xfrm>
                <a:off x="8447338" y="3098719"/>
                <a:ext cx="109800" cy="162720"/>
              </p14:xfrm>
            </p:contentPart>
          </mc:Choice>
          <mc:Fallback xmlns="">
            <p:pic>
              <p:nvPicPr>
                <p:cNvPr id="44" name="Entrada de lápiz 43">
                  <a:extLst>
                    <a:ext uri="{FF2B5EF4-FFF2-40B4-BE49-F238E27FC236}">
                      <a16:creationId xmlns:a16="http://schemas.microsoft.com/office/drawing/2014/main" id="{F278803F-A214-41FD-8B1F-C306CC154FBA}"/>
                    </a:ext>
                  </a:extLst>
                </p:cNvPr>
                <p:cNvPicPr/>
                <p:nvPr/>
              </p:nvPicPr>
              <p:blipFill>
                <a:blip r:embed="rId71"/>
                <a:stretch>
                  <a:fillRect/>
                </a:stretch>
              </p:blipFill>
              <p:spPr>
                <a:xfrm>
                  <a:off x="8438698" y="3089719"/>
                  <a:ext cx="127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Entrada de lápiz 44">
                  <a:extLst>
                    <a:ext uri="{FF2B5EF4-FFF2-40B4-BE49-F238E27FC236}">
                      <a16:creationId xmlns:a16="http://schemas.microsoft.com/office/drawing/2014/main" id="{D8AA3849-066D-40B6-8D73-EB02545AED5F}"/>
                    </a:ext>
                  </a:extLst>
                </p14:cNvPr>
                <p14:cNvContentPartPr/>
                <p14:nvPr/>
              </p14:nvContentPartPr>
              <p14:xfrm>
                <a:off x="8568658" y="2991079"/>
                <a:ext cx="21960" cy="87480"/>
              </p14:xfrm>
            </p:contentPart>
          </mc:Choice>
          <mc:Fallback xmlns="">
            <p:pic>
              <p:nvPicPr>
                <p:cNvPr id="45" name="Entrada de lápiz 44">
                  <a:extLst>
                    <a:ext uri="{FF2B5EF4-FFF2-40B4-BE49-F238E27FC236}">
                      <a16:creationId xmlns:a16="http://schemas.microsoft.com/office/drawing/2014/main" id="{D8AA3849-066D-40B6-8D73-EB02545AED5F}"/>
                    </a:ext>
                  </a:extLst>
                </p:cNvPr>
                <p:cNvPicPr/>
                <p:nvPr/>
              </p:nvPicPr>
              <p:blipFill>
                <a:blip r:embed="rId73"/>
                <a:stretch>
                  <a:fillRect/>
                </a:stretch>
              </p:blipFill>
              <p:spPr>
                <a:xfrm>
                  <a:off x="8560018" y="2982439"/>
                  <a:ext cx="396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Entrada de lápiz 45">
                  <a:extLst>
                    <a:ext uri="{FF2B5EF4-FFF2-40B4-BE49-F238E27FC236}">
                      <a16:creationId xmlns:a16="http://schemas.microsoft.com/office/drawing/2014/main" id="{056AD54F-B3A0-4C0E-B5E7-37EEF7760F60}"/>
                    </a:ext>
                  </a:extLst>
                </p14:cNvPr>
                <p14:cNvContentPartPr/>
                <p14:nvPr/>
              </p14:nvContentPartPr>
              <p14:xfrm>
                <a:off x="8602138" y="3106999"/>
                <a:ext cx="127440" cy="150840"/>
              </p14:xfrm>
            </p:contentPart>
          </mc:Choice>
          <mc:Fallback xmlns="">
            <p:pic>
              <p:nvPicPr>
                <p:cNvPr id="46" name="Entrada de lápiz 45">
                  <a:extLst>
                    <a:ext uri="{FF2B5EF4-FFF2-40B4-BE49-F238E27FC236}">
                      <a16:creationId xmlns:a16="http://schemas.microsoft.com/office/drawing/2014/main" id="{056AD54F-B3A0-4C0E-B5E7-37EEF7760F60}"/>
                    </a:ext>
                  </a:extLst>
                </p:cNvPr>
                <p:cNvPicPr/>
                <p:nvPr/>
              </p:nvPicPr>
              <p:blipFill>
                <a:blip r:embed="rId75"/>
                <a:stretch>
                  <a:fillRect/>
                </a:stretch>
              </p:blipFill>
              <p:spPr>
                <a:xfrm>
                  <a:off x="8593138" y="3098359"/>
                  <a:ext cx="145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Entrada de lápiz 46">
                  <a:extLst>
                    <a:ext uri="{FF2B5EF4-FFF2-40B4-BE49-F238E27FC236}">
                      <a16:creationId xmlns:a16="http://schemas.microsoft.com/office/drawing/2014/main" id="{E742C3E7-8E46-464F-8B1B-FC847F04342C}"/>
                    </a:ext>
                  </a:extLst>
                </p14:cNvPr>
                <p14:cNvContentPartPr/>
                <p14:nvPr/>
              </p14:nvContentPartPr>
              <p14:xfrm>
                <a:off x="8577298" y="3243799"/>
                <a:ext cx="10440" cy="1800"/>
              </p14:xfrm>
            </p:contentPart>
          </mc:Choice>
          <mc:Fallback xmlns="">
            <p:pic>
              <p:nvPicPr>
                <p:cNvPr id="47" name="Entrada de lápiz 46">
                  <a:extLst>
                    <a:ext uri="{FF2B5EF4-FFF2-40B4-BE49-F238E27FC236}">
                      <a16:creationId xmlns:a16="http://schemas.microsoft.com/office/drawing/2014/main" id="{E742C3E7-8E46-464F-8B1B-FC847F04342C}"/>
                    </a:ext>
                  </a:extLst>
                </p:cNvPr>
                <p:cNvPicPr/>
                <p:nvPr/>
              </p:nvPicPr>
              <p:blipFill>
                <a:blip r:embed="rId77"/>
                <a:stretch>
                  <a:fillRect/>
                </a:stretch>
              </p:blipFill>
              <p:spPr>
                <a:xfrm>
                  <a:off x="8568658" y="3234799"/>
                  <a:ext cx="28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Entrada de lápiz 47">
                  <a:extLst>
                    <a:ext uri="{FF2B5EF4-FFF2-40B4-BE49-F238E27FC236}">
                      <a16:creationId xmlns:a16="http://schemas.microsoft.com/office/drawing/2014/main" id="{D4B5695A-6D9F-4F22-A0E5-6D1D9DC85324}"/>
                    </a:ext>
                  </a:extLst>
                </p14:cNvPr>
                <p14:cNvContentPartPr/>
                <p14:nvPr/>
              </p14:nvContentPartPr>
              <p14:xfrm>
                <a:off x="8785378" y="3204559"/>
                <a:ext cx="7920" cy="12240"/>
              </p14:xfrm>
            </p:contentPart>
          </mc:Choice>
          <mc:Fallback xmlns="">
            <p:pic>
              <p:nvPicPr>
                <p:cNvPr id="48" name="Entrada de lápiz 47">
                  <a:extLst>
                    <a:ext uri="{FF2B5EF4-FFF2-40B4-BE49-F238E27FC236}">
                      <a16:creationId xmlns:a16="http://schemas.microsoft.com/office/drawing/2014/main" id="{D4B5695A-6D9F-4F22-A0E5-6D1D9DC85324}"/>
                    </a:ext>
                  </a:extLst>
                </p:cNvPr>
                <p:cNvPicPr/>
                <p:nvPr/>
              </p:nvPicPr>
              <p:blipFill>
                <a:blip r:embed="rId79"/>
                <a:stretch>
                  <a:fillRect/>
                </a:stretch>
              </p:blipFill>
              <p:spPr>
                <a:xfrm>
                  <a:off x="8776738" y="3195559"/>
                  <a:ext cx="25560" cy="29880"/>
                </a:xfrm>
                <a:prstGeom prst="rect">
                  <a:avLst/>
                </a:prstGeom>
              </p:spPr>
            </p:pic>
          </mc:Fallback>
        </mc:AlternateContent>
      </p:grpSp>
      <p:grpSp>
        <p:nvGrpSpPr>
          <p:cNvPr id="49" name="Grupo 48">
            <a:extLst>
              <a:ext uri="{FF2B5EF4-FFF2-40B4-BE49-F238E27FC236}">
                <a16:creationId xmlns:a16="http://schemas.microsoft.com/office/drawing/2014/main" id="{58B7C834-0F01-4D60-84D5-02C67FDC1F78}"/>
              </a:ext>
            </a:extLst>
          </p:cNvPr>
          <p:cNvGrpSpPr/>
          <p:nvPr/>
        </p:nvGrpSpPr>
        <p:grpSpPr>
          <a:xfrm>
            <a:off x="321778" y="2754199"/>
            <a:ext cx="1077120" cy="329040"/>
            <a:chOff x="5018338" y="3629359"/>
            <a:chExt cx="1077120" cy="329040"/>
          </a:xfrm>
        </p:grpSpPr>
        <mc:AlternateContent xmlns:mc="http://schemas.openxmlformats.org/markup-compatibility/2006" xmlns:p14="http://schemas.microsoft.com/office/powerpoint/2010/main">
          <mc:Choice Requires="p14">
            <p:contentPart p14:bwMode="auto" r:id="rId80">
              <p14:nvContentPartPr>
                <p14:cNvPr id="50" name="Entrada de lápiz 49">
                  <a:extLst>
                    <a:ext uri="{FF2B5EF4-FFF2-40B4-BE49-F238E27FC236}">
                      <a16:creationId xmlns:a16="http://schemas.microsoft.com/office/drawing/2014/main" id="{F40C8617-CD42-4846-999F-E6EB1957B05A}"/>
                    </a:ext>
                  </a:extLst>
                </p14:cNvPr>
                <p14:cNvContentPartPr/>
                <p14:nvPr/>
              </p14:nvContentPartPr>
              <p14:xfrm>
                <a:off x="5018338" y="3757519"/>
                <a:ext cx="185760" cy="187200"/>
              </p14:xfrm>
            </p:contentPart>
          </mc:Choice>
          <mc:Fallback xmlns="">
            <p:pic>
              <p:nvPicPr>
                <p:cNvPr id="50" name="Entrada de lápiz 49">
                  <a:extLst>
                    <a:ext uri="{FF2B5EF4-FFF2-40B4-BE49-F238E27FC236}">
                      <a16:creationId xmlns:a16="http://schemas.microsoft.com/office/drawing/2014/main" id="{F40C8617-CD42-4846-999F-E6EB1957B05A}"/>
                    </a:ext>
                  </a:extLst>
                </p:cNvPr>
                <p:cNvPicPr/>
                <p:nvPr/>
              </p:nvPicPr>
              <p:blipFill>
                <a:blip r:embed="rId81"/>
                <a:stretch>
                  <a:fillRect/>
                </a:stretch>
              </p:blipFill>
              <p:spPr>
                <a:xfrm>
                  <a:off x="5009338" y="3748519"/>
                  <a:ext cx="2034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Entrada de lápiz 50">
                  <a:extLst>
                    <a:ext uri="{FF2B5EF4-FFF2-40B4-BE49-F238E27FC236}">
                      <a16:creationId xmlns:a16="http://schemas.microsoft.com/office/drawing/2014/main" id="{F30693BB-C723-453D-89C6-BABDC21FF495}"/>
                    </a:ext>
                  </a:extLst>
                </p14:cNvPr>
                <p14:cNvContentPartPr/>
                <p14:nvPr/>
              </p14:nvContentPartPr>
              <p14:xfrm>
                <a:off x="5255938" y="3629359"/>
                <a:ext cx="21600" cy="104760"/>
              </p14:xfrm>
            </p:contentPart>
          </mc:Choice>
          <mc:Fallback xmlns="">
            <p:pic>
              <p:nvPicPr>
                <p:cNvPr id="51" name="Entrada de lápiz 50">
                  <a:extLst>
                    <a:ext uri="{FF2B5EF4-FFF2-40B4-BE49-F238E27FC236}">
                      <a16:creationId xmlns:a16="http://schemas.microsoft.com/office/drawing/2014/main" id="{F30693BB-C723-453D-89C6-BABDC21FF495}"/>
                    </a:ext>
                  </a:extLst>
                </p:cNvPr>
                <p:cNvPicPr/>
                <p:nvPr/>
              </p:nvPicPr>
              <p:blipFill>
                <a:blip r:embed="rId83"/>
                <a:stretch>
                  <a:fillRect/>
                </a:stretch>
              </p:blipFill>
              <p:spPr>
                <a:xfrm>
                  <a:off x="5247298" y="3620719"/>
                  <a:ext cx="39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Entrada de lápiz 51">
                  <a:extLst>
                    <a:ext uri="{FF2B5EF4-FFF2-40B4-BE49-F238E27FC236}">
                      <a16:creationId xmlns:a16="http://schemas.microsoft.com/office/drawing/2014/main" id="{3C2B8CE3-C279-48DF-8780-AAFA96EF045C}"/>
                    </a:ext>
                  </a:extLst>
                </p14:cNvPr>
                <p14:cNvContentPartPr/>
                <p14:nvPr/>
              </p14:nvContentPartPr>
              <p14:xfrm>
                <a:off x="5329378" y="3774079"/>
                <a:ext cx="151920" cy="154800"/>
              </p14:xfrm>
            </p:contentPart>
          </mc:Choice>
          <mc:Fallback xmlns="">
            <p:pic>
              <p:nvPicPr>
                <p:cNvPr id="52" name="Entrada de lápiz 51">
                  <a:extLst>
                    <a:ext uri="{FF2B5EF4-FFF2-40B4-BE49-F238E27FC236}">
                      <a16:creationId xmlns:a16="http://schemas.microsoft.com/office/drawing/2014/main" id="{3C2B8CE3-C279-48DF-8780-AAFA96EF045C}"/>
                    </a:ext>
                  </a:extLst>
                </p:cNvPr>
                <p:cNvPicPr/>
                <p:nvPr/>
              </p:nvPicPr>
              <p:blipFill>
                <a:blip r:embed="rId85"/>
                <a:stretch>
                  <a:fillRect/>
                </a:stretch>
              </p:blipFill>
              <p:spPr>
                <a:xfrm>
                  <a:off x="5320738" y="3765079"/>
                  <a:ext cx="169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Entrada de lápiz 52">
                  <a:extLst>
                    <a:ext uri="{FF2B5EF4-FFF2-40B4-BE49-F238E27FC236}">
                      <a16:creationId xmlns:a16="http://schemas.microsoft.com/office/drawing/2014/main" id="{675F0FC2-FF4E-4FD7-9245-C5D2A3A979C8}"/>
                    </a:ext>
                  </a:extLst>
                </p14:cNvPr>
                <p14:cNvContentPartPr/>
                <p14:nvPr/>
              </p14:nvContentPartPr>
              <p14:xfrm>
                <a:off x="5575978" y="3786319"/>
                <a:ext cx="213840" cy="159480"/>
              </p14:xfrm>
            </p:contentPart>
          </mc:Choice>
          <mc:Fallback xmlns="">
            <p:pic>
              <p:nvPicPr>
                <p:cNvPr id="53" name="Entrada de lápiz 52">
                  <a:extLst>
                    <a:ext uri="{FF2B5EF4-FFF2-40B4-BE49-F238E27FC236}">
                      <a16:creationId xmlns:a16="http://schemas.microsoft.com/office/drawing/2014/main" id="{675F0FC2-FF4E-4FD7-9245-C5D2A3A979C8}"/>
                    </a:ext>
                  </a:extLst>
                </p:cNvPr>
                <p:cNvPicPr/>
                <p:nvPr/>
              </p:nvPicPr>
              <p:blipFill>
                <a:blip r:embed="rId87"/>
                <a:stretch>
                  <a:fillRect/>
                </a:stretch>
              </p:blipFill>
              <p:spPr>
                <a:xfrm>
                  <a:off x="5566978" y="3777319"/>
                  <a:ext cx="231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Entrada de lápiz 53">
                  <a:extLst>
                    <a:ext uri="{FF2B5EF4-FFF2-40B4-BE49-F238E27FC236}">
                      <a16:creationId xmlns:a16="http://schemas.microsoft.com/office/drawing/2014/main" id="{5FC53779-0657-4611-BC47-48C5CCBAEE01}"/>
                    </a:ext>
                  </a:extLst>
                </p14:cNvPr>
                <p14:cNvContentPartPr/>
                <p14:nvPr/>
              </p14:nvContentPartPr>
              <p14:xfrm>
                <a:off x="5898538" y="3797839"/>
                <a:ext cx="196920" cy="160560"/>
              </p14:xfrm>
            </p:contentPart>
          </mc:Choice>
          <mc:Fallback xmlns="">
            <p:pic>
              <p:nvPicPr>
                <p:cNvPr id="54" name="Entrada de lápiz 53">
                  <a:extLst>
                    <a:ext uri="{FF2B5EF4-FFF2-40B4-BE49-F238E27FC236}">
                      <a16:creationId xmlns:a16="http://schemas.microsoft.com/office/drawing/2014/main" id="{5FC53779-0657-4611-BC47-48C5CCBAEE01}"/>
                    </a:ext>
                  </a:extLst>
                </p:cNvPr>
                <p:cNvPicPr/>
                <p:nvPr/>
              </p:nvPicPr>
              <p:blipFill>
                <a:blip r:embed="rId89"/>
                <a:stretch>
                  <a:fillRect/>
                </a:stretch>
              </p:blipFill>
              <p:spPr>
                <a:xfrm>
                  <a:off x="5889538" y="3789199"/>
                  <a:ext cx="214560" cy="178200"/>
                </a:xfrm>
                <a:prstGeom prst="rect">
                  <a:avLst/>
                </a:prstGeom>
              </p:spPr>
            </p:pic>
          </mc:Fallback>
        </mc:AlternateContent>
      </p:grpSp>
      <p:grpSp>
        <p:nvGrpSpPr>
          <p:cNvPr id="57" name="Grupo 56">
            <a:extLst>
              <a:ext uri="{FF2B5EF4-FFF2-40B4-BE49-F238E27FC236}">
                <a16:creationId xmlns:a16="http://schemas.microsoft.com/office/drawing/2014/main" id="{FCC92E24-6B8B-491C-917D-9B97E105CADB}"/>
              </a:ext>
            </a:extLst>
          </p:cNvPr>
          <p:cNvGrpSpPr/>
          <p:nvPr/>
        </p:nvGrpSpPr>
        <p:grpSpPr>
          <a:xfrm>
            <a:off x="2142298" y="2062639"/>
            <a:ext cx="450000" cy="201960"/>
            <a:chOff x="2142298" y="2062639"/>
            <a:chExt cx="450000" cy="201960"/>
          </a:xfrm>
        </p:grpSpPr>
        <mc:AlternateContent xmlns:mc="http://schemas.openxmlformats.org/markup-compatibility/2006" xmlns:p14="http://schemas.microsoft.com/office/powerpoint/2010/main">
          <mc:Choice Requires="p14">
            <p:contentPart p14:bwMode="auto" r:id="rId90">
              <p14:nvContentPartPr>
                <p14:cNvPr id="55" name="Entrada de lápiz 54">
                  <a:extLst>
                    <a:ext uri="{FF2B5EF4-FFF2-40B4-BE49-F238E27FC236}">
                      <a16:creationId xmlns:a16="http://schemas.microsoft.com/office/drawing/2014/main" id="{3260093F-75CA-4E6C-B42B-CF4B101C43ED}"/>
                    </a:ext>
                  </a:extLst>
                </p14:cNvPr>
                <p14:cNvContentPartPr/>
                <p14:nvPr/>
              </p14:nvContentPartPr>
              <p14:xfrm>
                <a:off x="2142298" y="2062639"/>
                <a:ext cx="173880" cy="145080"/>
              </p14:xfrm>
            </p:contentPart>
          </mc:Choice>
          <mc:Fallback xmlns="">
            <p:pic>
              <p:nvPicPr>
                <p:cNvPr id="55" name="Entrada de lápiz 54">
                  <a:extLst>
                    <a:ext uri="{FF2B5EF4-FFF2-40B4-BE49-F238E27FC236}">
                      <a16:creationId xmlns:a16="http://schemas.microsoft.com/office/drawing/2014/main" id="{3260093F-75CA-4E6C-B42B-CF4B101C43ED}"/>
                    </a:ext>
                  </a:extLst>
                </p:cNvPr>
                <p:cNvPicPr/>
                <p:nvPr/>
              </p:nvPicPr>
              <p:blipFill>
                <a:blip r:embed="rId91"/>
                <a:stretch>
                  <a:fillRect/>
                </a:stretch>
              </p:blipFill>
              <p:spPr>
                <a:xfrm>
                  <a:off x="2133658" y="2053999"/>
                  <a:ext cx="191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Entrada de lápiz 55">
                  <a:extLst>
                    <a:ext uri="{FF2B5EF4-FFF2-40B4-BE49-F238E27FC236}">
                      <a16:creationId xmlns:a16="http://schemas.microsoft.com/office/drawing/2014/main" id="{BCEF1D3B-26B2-4E3F-B66C-8A11BADDB7CC}"/>
                    </a:ext>
                  </a:extLst>
                </p14:cNvPr>
                <p14:cNvContentPartPr/>
                <p14:nvPr/>
              </p14:nvContentPartPr>
              <p14:xfrm>
                <a:off x="2348938" y="2087119"/>
                <a:ext cx="243360" cy="177480"/>
              </p14:xfrm>
            </p:contentPart>
          </mc:Choice>
          <mc:Fallback xmlns="">
            <p:pic>
              <p:nvPicPr>
                <p:cNvPr id="56" name="Entrada de lápiz 55">
                  <a:extLst>
                    <a:ext uri="{FF2B5EF4-FFF2-40B4-BE49-F238E27FC236}">
                      <a16:creationId xmlns:a16="http://schemas.microsoft.com/office/drawing/2014/main" id="{BCEF1D3B-26B2-4E3F-B66C-8A11BADDB7CC}"/>
                    </a:ext>
                  </a:extLst>
                </p:cNvPr>
                <p:cNvPicPr/>
                <p:nvPr/>
              </p:nvPicPr>
              <p:blipFill>
                <a:blip r:embed="rId93"/>
                <a:stretch>
                  <a:fillRect/>
                </a:stretch>
              </p:blipFill>
              <p:spPr>
                <a:xfrm>
                  <a:off x="2340298" y="2078119"/>
                  <a:ext cx="261000" cy="195120"/>
                </a:xfrm>
                <a:prstGeom prst="rect">
                  <a:avLst/>
                </a:prstGeom>
              </p:spPr>
            </p:pic>
          </mc:Fallback>
        </mc:AlternateContent>
      </p:grpSp>
      <p:grpSp>
        <p:nvGrpSpPr>
          <p:cNvPr id="60" name="Grupo 59">
            <a:extLst>
              <a:ext uri="{FF2B5EF4-FFF2-40B4-BE49-F238E27FC236}">
                <a16:creationId xmlns:a16="http://schemas.microsoft.com/office/drawing/2014/main" id="{4449070D-59A3-466E-AF30-22E0C17BEFE2}"/>
              </a:ext>
            </a:extLst>
          </p:cNvPr>
          <p:cNvGrpSpPr/>
          <p:nvPr/>
        </p:nvGrpSpPr>
        <p:grpSpPr>
          <a:xfrm>
            <a:off x="2658178" y="1742239"/>
            <a:ext cx="736920" cy="200880"/>
            <a:chOff x="2658178" y="1742239"/>
            <a:chExt cx="736920" cy="200880"/>
          </a:xfrm>
        </p:grpSpPr>
        <mc:AlternateContent xmlns:mc="http://schemas.openxmlformats.org/markup-compatibility/2006" xmlns:p14="http://schemas.microsoft.com/office/powerpoint/2010/main">
          <mc:Choice Requires="p14">
            <p:contentPart p14:bwMode="auto" r:id="rId94">
              <p14:nvContentPartPr>
                <p14:cNvPr id="58" name="Entrada de lápiz 57">
                  <a:extLst>
                    <a:ext uri="{FF2B5EF4-FFF2-40B4-BE49-F238E27FC236}">
                      <a16:creationId xmlns:a16="http://schemas.microsoft.com/office/drawing/2014/main" id="{79E157D0-906C-4FB1-86BC-76326CB50EE1}"/>
                    </a:ext>
                  </a:extLst>
                </p14:cNvPr>
                <p14:cNvContentPartPr/>
                <p14:nvPr/>
              </p14:nvContentPartPr>
              <p14:xfrm>
                <a:off x="2658178" y="1820719"/>
                <a:ext cx="588960" cy="55440"/>
              </p14:xfrm>
            </p:contentPart>
          </mc:Choice>
          <mc:Fallback xmlns="">
            <p:pic>
              <p:nvPicPr>
                <p:cNvPr id="58" name="Entrada de lápiz 57">
                  <a:extLst>
                    <a:ext uri="{FF2B5EF4-FFF2-40B4-BE49-F238E27FC236}">
                      <a16:creationId xmlns:a16="http://schemas.microsoft.com/office/drawing/2014/main" id="{79E157D0-906C-4FB1-86BC-76326CB50EE1}"/>
                    </a:ext>
                  </a:extLst>
                </p:cNvPr>
                <p:cNvPicPr/>
                <p:nvPr/>
              </p:nvPicPr>
              <p:blipFill>
                <a:blip r:embed="rId95"/>
                <a:stretch>
                  <a:fillRect/>
                </a:stretch>
              </p:blipFill>
              <p:spPr>
                <a:xfrm>
                  <a:off x="2649178" y="1812079"/>
                  <a:ext cx="6066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Entrada de lápiz 58">
                  <a:extLst>
                    <a:ext uri="{FF2B5EF4-FFF2-40B4-BE49-F238E27FC236}">
                      <a16:creationId xmlns:a16="http://schemas.microsoft.com/office/drawing/2014/main" id="{2F0F745C-421B-4E07-A245-2AE997BD0F09}"/>
                    </a:ext>
                  </a:extLst>
                </p14:cNvPr>
                <p14:cNvContentPartPr/>
                <p14:nvPr/>
              </p14:nvContentPartPr>
              <p14:xfrm>
                <a:off x="3169378" y="1742239"/>
                <a:ext cx="225720" cy="200880"/>
              </p14:xfrm>
            </p:contentPart>
          </mc:Choice>
          <mc:Fallback xmlns="">
            <p:pic>
              <p:nvPicPr>
                <p:cNvPr id="59" name="Entrada de lápiz 58">
                  <a:extLst>
                    <a:ext uri="{FF2B5EF4-FFF2-40B4-BE49-F238E27FC236}">
                      <a16:creationId xmlns:a16="http://schemas.microsoft.com/office/drawing/2014/main" id="{2F0F745C-421B-4E07-A245-2AE997BD0F09}"/>
                    </a:ext>
                  </a:extLst>
                </p:cNvPr>
                <p:cNvPicPr/>
                <p:nvPr/>
              </p:nvPicPr>
              <p:blipFill>
                <a:blip r:embed="rId97"/>
                <a:stretch>
                  <a:fillRect/>
                </a:stretch>
              </p:blipFill>
              <p:spPr>
                <a:xfrm>
                  <a:off x="3160378" y="1733239"/>
                  <a:ext cx="243360" cy="218520"/>
                </a:xfrm>
                <a:prstGeom prst="rect">
                  <a:avLst/>
                </a:prstGeom>
              </p:spPr>
            </p:pic>
          </mc:Fallback>
        </mc:AlternateContent>
      </p:grpSp>
      <p:grpSp>
        <p:nvGrpSpPr>
          <p:cNvPr id="63" name="Grupo 62">
            <a:extLst>
              <a:ext uri="{FF2B5EF4-FFF2-40B4-BE49-F238E27FC236}">
                <a16:creationId xmlns:a16="http://schemas.microsoft.com/office/drawing/2014/main" id="{EF81BEAB-FE41-41ED-9A9F-A0D3E52CCB1E}"/>
              </a:ext>
            </a:extLst>
          </p:cNvPr>
          <p:cNvGrpSpPr/>
          <p:nvPr/>
        </p:nvGrpSpPr>
        <p:grpSpPr>
          <a:xfrm>
            <a:off x="2923498" y="1285759"/>
            <a:ext cx="462960" cy="304200"/>
            <a:chOff x="2923498" y="1285759"/>
            <a:chExt cx="462960" cy="304200"/>
          </a:xfrm>
        </p:grpSpPr>
        <mc:AlternateContent xmlns:mc="http://schemas.openxmlformats.org/markup-compatibility/2006" xmlns:p14="http://schemas.microsoft.com/office/powerpoint/2010/main">
          <mc:Choice Requires="p14">
            <p:contentPart p14:bwMode="auto" r:id="rId98">
              <p14:nvContentPartPr>
                <p14:cNvPr id="61" name="Entrada de lápiz 60">
                  <a:extLst>
                    <a:ext uri="{FF2B5EF4-FFF2-40B4-BE49-F238E27FC236}">
                      <a16:creationId xmlns:a16="http://schemas.microsoft.com/office/drawing/2014/main" id="{17255FB6-D636-4434-B712-55D3039ED510}"/>
                    </a:ext>
                  </a:extLst>
                </p14:cNvPr>
                <p14:cNvContentPartPr/>
                <p14:nvPr/>
              </p14:nvContentPartPr>
              <p14:xfrm>
                <a:off x="2923498" y="1285759"/>
                <a:ext cx="210600" cy="227520"/>
              </p14:xfrm>
            </p:contentPart>
          </mc:Choice>
          <mc:Fallback xmlns="">
            <p:pic>
              <p:nvPicPr>
                <p:cNvPr id="61" name="Entrada de lápiz 60">
                  <a:extLst>
                    <a:ext uri="{FF2B5EF4-FFF2-40B4-BE49-F238E27FC236}">
                      <a16:creationId xmlns:a16="http://schemas.microsoft.com/office/drawing/2014/main" id="{17255FB6-D636-4434-B712-55D3039ED510}"/>
                    </a:ext>
                  </a:extLst>
                </p:cNvPr>
                <p:cNvPicPr/>
                <p:nvPr/>
              </p:nvPicPr>
              <p:blipFill>
                <a:blip r:embed="rId99"/>
                <a:stretch>
                  <a:fillRect/>
                </a:stretch>
              </p:blipFill>
              <p:spPr>
                <a:xfrm>
                  <a:off x="2914858" y="1276759"/>
                  <a:ext cx="2282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Entrada de lápiz 61">
                  <a:extLst>
                    <a:ext uri="{FF2B5EF4-FFF2-40B4-BE49-F238E27FC236}">
                      <a16:creationId xmlns:a16="http://schemas.microsoft.com/office/drawing/2014/main" id="{0D3E3E21-8A4C-4AE6-9B33-01CB8955292A}"/>
                    </a:ext>
                  </a:extLst>
                </p14:cNvPr>
                <p14:cNvContentPartPr/>
                <p14:nvPr/>
              </p14:nvContentPartPr>
              <p14:xfrm>
                <a:off x="3156418" y="1416439"/>
                <a:ext cx="230040" cy="173520"/>
              </p14:xfrm>
            </p:contentPart>
          </mc:Choice>
          <mc:Fallback xmlns="">
            <p:pic>
              <p:nvPicPr>
                <p:cNvPr id="62" name="Entrada de lápiz 61">
                  <a:extLst>
                    <a:ext uri="{FF2B5EF4-FFF2-40B4-BE49-F238E27FC236}">
                      <a16:creationId xmlns:a16="http://schemas.microsoft.com/office/drawing/2014/main" id="{0D3E3E21-8A4C-4AE6-9B33-01CB8955292A}"/>
                    </a:ext>
                  </a:extLst>
                </p:cNvPr>
                <p:cNvPicPr/>
                <p:nvPr/>
              </p:nvPicPr>
              <p:blipFill>
                <a:blip r:embed="rId101"/>
                <a:stretch>
                  <a:fillRect/>
                </a:stretch>
              </p:blipFill>
              <p:spPr>
                <a:xfrm>
                  <a:off x="3147778" y="1407439"/>
                  <a:ext cx="247680" cy="191160"/>
                </a:xfrm>
                <a:prstGeom prst="rect">
                  <a:avLst/>
                </a:prstGeom>
              </p:spPr>
            </p:pic>
          </mc:Fallback>
        </mc:AlternateContent>
      </p:grpSp>
      <p:grpSp>
        <p:nvGrpSpPr>
          <p:cNvPr id="67" name="Grupo 66">
            <a:extLst>
              <a:ext uri="{FF2B5EF4-FFF2-40B4-BE49-F238E27FC236}">
                <a16:creationId xmlns:a16="http://schemas.microsoft.com/office/drawing/2014/main" id="{11E3F6D5-E502-4BBD-B869-BD46F21B28D0}"/>
              </a:ext>
            </a:extLst>
          </p:cNvPr>
          <p:cNvGrpSpPr/>
          <p:nvPr/>
        </p:nvGrpSpPr>
        <p:grpSpPr>
          <a:xfrm>
            <a:off x="4035178" y="1242559"/>
            <a:ext cx="724320" cy="197280"/>
            <a:chOff x="4035178" y="1242559"/>
            <a:chExt cx="724320" cy="197280"/>
          </a:xfrm>
        </p:grpSpPr>
        <mc:AlternateContent xmlns:mc="http://schemas.openxmlformats.org/markup-compatibility/2006" xmlns:p14="http://schemas.microsoft.com/office/powerpoint/2010/main">
          <mc:Choice Requires="p14">
            <p:contentPart p14:bwMode="auto" r:id="rId102">
              <p14:nvContentPartPr>
                <p14:cNvPr id="64" name="Entrada de lápiz 63">
                  <a:extLst>
                    <a:ext uri="{FF2B5EF4-FFF2-40B4-BE49-F238E27FC236}">
                      <a16:creationId xmlns:a16="http://schemas.microsoft.com/office/drawing/2014/main" id="{43239F26-FFF9-4C00-A671-1C17AD53F00F}"/>
                    </a:ext>
                  </a:extLst>
                </p14:cNvPr>
                <p14:cNvContentPartPr/>
                <p14:nvPr/>
              </p14:nvContentPartPr>
              <p14:xfrm>
                <a:off x="4035178" y="1251199"/>
                <a:ext cx="176400" cy="126720"/>
              </p14:xfrm>
            </p:contentPart>
          </mc:Choice>
          <mc:Fallback xmlns="">
            <p:pic>
              <p:nvPicPr>
                <p:cNvPr id="64" name="Entrada de lápiz 63">
                  <a:extLst>
                    <a:ext uri="{FF2B5EF4-FFF2-40B4-BE49-F238E27FC236}">
                      <a16:creationId xmlns:a16="http://schemas.microsoft.com/office/drawing/2014/main" id="{43239F26-FFF9-4C00-A671-1C17AD53F00F}"/>
                    </a:ext>
                  </a:extLst>
                </p:cNvPr>
                <p:cNvPicPr/>
                <p:nvPr/>
              </p:nvPicPr>
              <p:blipFill>
                <a:blip r:embed="rId103"/>
                <a:stretch>
                  <a:fillRect/>
                </a:stretch>
              </p:blipFill>
              <p:spPr>
                <a:xfrm>
                  <a:off x="4026538" y="1242559"/>
                  <a:ext cx="194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Entrada de lápiz 64">
                  <a:extLst>
                    <a:ext uri="{FF2B5EF4-FFF2-40B4-BE49-F238E27FC236}">
                      <a16:creationId xmlns:a16="http://schemas.microsoft.com/office/drawing/2014/main" id="{3114C477-7BF2-4529-A436-665D84BD9693}"/>
                    </a:ext>
                  </a:extLst>
                </p14:cNvPr>
                <p14:cNvContentPartPr/>
                <p14:nvPr/>
              </p14:nvContentPartPr>
              <p14:xfrm>
                <a:off x="4359898" y="1242559"/>
                <a:ext cx="216000" cy="146160"/>
              </p14:xfrm>
            </p:contentPart>
          </mc:Choice>
          <mc:Fallback xmlns="">
            <p:pic>
              <p:nvPicPr>
                <p:cNvPr id="65" name="Entrada de lápiz 64">
                  <a:extLst>
                    <a:ext uri="{FF2B5EF4-FFF2-40B4-BE49-F238E27FC236}">
                      <a16:creationId xmlns:a16="http://schemas.microsoft.com/office/drawing/2014/main" id="{3114C477-7BF2-4529-A436-665D84BD9693}"/>
                    </a:ext>
                  </a:extLst>
                </p:cNvPr>
                <p:cNvPicPr/>
                <p:nvPr/>
              </p:nvPicPr>
              <p:blipFill>
                <a:blip r:embed="rId105"/>
                <a:stretch>
                  <a:fillRect/>
                </a:stretch>
              </p:blipFill>
              <p:spPr>
                <a:xfrm>
                  <a:off x="4350898" y="1233559"/>
                  <a:ext cx="233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Entrada de lápiz 65">
                  <a:extLst>
                    <a:ext uri="{FF2B5EF4-FFF2-40B4-BE49-F238E27FC236}">
                      <a16:creationId xmlns:a16="http://schemas.microsoft.com/office/drawing/2014/main" id="{1E96ED21-F5BD-4FE9-B63C-6C8AEC3F334D}"/>
                    </a:ext>
                  </a:extLst>
                </p14:cNvPr>
                <p14:cNvContentPartPr/>
                <p14:nvPr/>
              </p14:nvContentPartPr>
              <p14:xfrm>
                <a:off x="4644298" y="1345159"/>
                <a:ext cx="115200" cy="94680"/>
              </p14:xfrm>
            </p:contentPart>
          </mc:Choice>
          <mc:Fallback xmlns="">
            <p:pic>
              <p:nvPicPr>
                <p:cNvPr id="66" name="Entrada de lápiz 65">
                  <a:extLst>
                    <a:ext uri="{FF2B5EF4-FFF2-40B4-BE49-F238E27FC236}">
                      <a16:creationId xmlns:a16="http://schemas.microsoft.com/office/drawing/2014/main" id="{1E96ED21-F5BD-4FE9-B63C-6C8AEC3F334D}"/>
                    </a:ext>
                  </a:extLst>
                </p:cNvPr>
                <p:cNvPicPr/>
                <p:nvPr/>
              </p:nvPicPr>
              <p:blipFill>
                <a:blip r:embed="rId107"/>
                <a:stretch>
                  <a:fillRect/>
                </a:stretch>
              </p:blipFill>
              <p:spPr>
                <a:xfrm>
                  <a:off x="4635658" y="1336159"/>
                  <a:ext cx="132840" cy="112320"/>
                </a:xfrm>
                <a:prstGeom prst="rect">
                  <a:avLst/>
                </a:prstGeom>
              </p:spPr>
            </p:pic>
          </mc:Fallback>
        </mc:AlternateContent>
      </p:grpSp>
      <p:grpSp>
        <p:nvGrpSpPr>
          <p:cNvPr id="74" name="Grupo 73">
            <a:extLst>
              <a:ext uri="{FF2B5EF4-FFF2-40B4-BE49-F238E27FC236}">
                <a16:creationId xmlns:a16="http://schemas.microsoft.com/office/drawing/2014/main" id="{8D35C6D5-2466-4601-AB39-1556CB09F3E9}"/>
              </a:ext>
            </a:extLst>
          </p:cNvPr>
          <p:cNvGrpSpPr/>
          <p:nvPr/>
        </p:nvGrpSpPr>
        <p:grpSpPr>
          <a:xfrm>
            <a:off x="4049218" y="2002159"/>
            <a:ext cx="757080" cy="264600"/>
            <a:chOff x="4049218" y="2002159"/>
            <a:chExt cx="757080" cy="264600"/>
          </a:xfrm>
        </p:grpSpPr>
        <mc:AlternateContent xmlns:mc="http://schemas.openxmlformats.org/markup-compatibility/2006" xmlns:p14="http://schemas.microsoft.com/office/powerpoint/2010/main">
          <mc:Choice Requires="p14">
            <p:contentPart p14:bwMode="auto" r:id="rId108">
              <p14:nvContentPartPr>
                <p14:cNvPr id="68" name="Entrada de lápiz 67">
                  <a:extLst>
                    <a:ext uri="{FF2B5EF4-FFF2-40B4-BE49-F238E27FC236}">
                      <a16:creationId xmlns:a16="http://schemas.microsoft.com/office/drawing/2014/main" id="{09BBA595-A067-4DFF-AFA1-EDE201919CB7}"/>
                    </a:ext>
                  </a:extLst>
                </p14:cNvPr>
                <p14:cNvContentPartPr/>
                <p14:nvPr/>
              </p14:nvContentPartPr>
              <p14:xfrm>
                <a:off x="4049218" y="2191879"/>
                <a:ext cx="139320" cy="74880"/>
              </p14:xfrm>
            </p:contentPart>
          </mc:Choice>
          <mc:Fallback xmlns="">
            <p:pic>
              <p:nvPicPr>
                <p:cNvPr id="68" name="Entrada de lápiz 67">
                  <a:extLst>
                    <a:ext uri="{FF2B5EF4-FFF2-40B4-BE49-F238E27FC236}">
                      <a16:creationId xmlns:a16="http://schemas.microsoft.com/office/drawing/2014/main" id="{09BBA595-A067-4DFF-AFA1-EDE201919CB7}"/>
                    </a:ext>
                  </a:extLst>
                </p:cNvPr>
                <p:cNvPicPr/>
                <p:nvPr/>
              </p:nvPicPr>
              <p:blipFill>
                <a:blip r:embed="rId109"/>
                <a:stretch>
                  <a:fillRect/>
                </a:stretch>
              </p:blipFill>
              <p:spPr>
                <a:xfrm>
                  <a:off x="4040218" y="2183239"/>
                  <a:ext cx="1569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Entrada de lápiz 68">
                  <a:extLst>
                    <a:ext uri="{FF2B5EF4-FFF2-40B4-BE49-F238E27FC236}">
                      <a16:creationId xmlns:a16="http://schemas.microsoft.com/office/drawing/2014/main" id="{C5B704F9-92DC-41F4-AE9A-E0997C3B4606}"/>
                    </a:ext>
                  </a:extLst>
                </p14:cNvPr>
                <p14:cNvContentPartPr/>
                <p14:nvPr/>
              </p14:nvContentPartPr>
              <p14:xfrm>
                <a:off x="4402378" y="2002159"/>
                <a:ext cx="205200" cy="109440"/>
              </p14:xfrm>
            </p:contentPart>
          </mc:Choice>
          <mc:Fallback xmlns="">
            <p:pic>
              <p:nvPicPr>
                <p:cNvPr id="69" name="Entrada de lápiz 68">
                  <a:extLst>
                    <a:ext uri="{FF2B5EF4-FFF2-40B4-BE49-F238E27FC236}">
                      <a16:creationId xmlns:a16="http://schemas.microsoft.com/office/drawing/2014/main" id="{C5B704F9-92DC-41F4-AE9A-E0997C3B4606}"/>
                    </a:ext>
                  </a:extLst>
                </p:cNvPr>
                <p:cNvPicPr/>
                <p:nvPr/>
              </p:nvPicPr>
              <p:blipFill>
                <a:blip r:embed="rId111"/>
                <a:stretch>
                  <a:fillRect/>
                </a:stretch>
              </p:blipFill>
              <p:spPr>
                <a:xfrm>
                  <a:off x="4393738" y="1993159"/>
                  <a:ext cx="222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Entrada de lápiz 69">
                  <a:extLst>
                    <a:ext uri="{FF2B5EF4-FFF2-40B4-BE49-F238E27FC236}">
                      <a16:creationId xmlns:a16="http://schemas.microsoft.com/office/drawing/2014/main" id="{8E0F1FFE-05F8-44E3-BA73-861791C84C51}"/>
                    </a:ext>
                  </a:extLst>
                </p14:cNvPr>
                <p14:cNvContentPartPr/>
                <p14:nvPr/>
              </p14:nvContentPartPr>
              <p14:xfrm>
                <a:off x="4669138" y="2051119"/>
                <a:ext cx="137160" cy="87840"/>
              </p14:xfrm>
            </p:contentPart>
          </mc:Choice>
          <mc:Fallback xmlns="">
            <p:pic>
              <p:nvPicPr>
                <p:cNvPr id="70" name="Entrada de lápiz 69">
                  <a:extLst>
                    <a:ext uri="{FF2B5EF4-FFF2-40B4-BE49-F238E27FC236}">
                      <a16:creationId xmlns:a16="http://schemas.microsoft.com/office/drawing/2014/main" id="{8E0F1FFE-05F8-44E3-BA73-861791C84C51}"/>
                    </a:ext>
                  </a:extLst>
                </p:cNvPr>
                <p:cNvPicPr/>
                <p:nvPr/>
              </p:nvPicPr>
              <p:blipFill>
                <a:blip r:embed="rId113"/>
                <a:stretch>
                  <a:fillRect/>
                </a:stretch>
              </p:blipFill>
              <p:spPr>
                <a:xfrm>
                  <a:off x="4660498" y="2042479"/>
                  <a:ext cx="154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Entrada de lápiz 70">
                  <a:extLst>
                    <a:ext uri="{FF2B5EF4-FFF2-40B4-BE49-F238E27FC236}">
                      <a16:creationId xmlns:a16="http://schemas.microsoft.com/office/drawing/2014/main" id="{FA27660E-0590-4BEA-AFA6-18E74F81DC7E}"/>
                    </a:ext>
                  </a:extLst>
                </p14:cNvPr>
                <p14:cNvContentPartPr/>
                <p14:nvPr/>
              </p14:nvContentPartPr>
              <p14:xfrm>
                <a:off x="4682818" y="2084239"/>
                <a:ext cx="48960" cy="16560"/>
              </p14:xfrm>
            </p:contentPart>
          </mc:Choice>
          <mc:Fallback xmlns="">
            <p:pic>
              <p:nvPicPr>
                <p:cNvPr id="71" name="Entrada de lápiz 70">
                  <a:extLst>
                    <a:ext uri="{FF2B5EF4-FFF2-40B4-BE49-F238E27FC236}">
                      <a16:creationId xmlns:a16="http://schemas.microsoft.com/office/drawing/2014/main" id="{FA27660E-0590-4BEA-AFA6-18E74F81DC7E}"/>
                    </a:ext>
                  </a:extLst>
                </p:cNvPr>
                <p:cNvPicPr/>
                <p:nvPr/>
              </p:nvPicPr>
              <p:blipFill>
                <a:blip r:embed="rId115"/>
                <a:stretch>
                  <a:fillRect/>
                </a:stretch>
              </p:blipFill>
              <p:spPr>
                <a:xfrm>
                  <a:off x="4674178" y="2075599"/>
                  <a:ext cx="66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Entrada de lápiz 71">
                  <a:extLst>
                    <a:ext uri="{FF2B5EF4-FFF2-40B4-BE49-F238E27FC236}">
                      <a16:creationId xmlns:a16="http://schemas.microsoft.com/office/drawing/2014/main" id="{E0B09EDF-E1C7-486E-90D7-EF8DE7C9F529}"/>
                    </a:ext>
                  </a:extLst>
                </p14:cNvPr>
                <p14:cNvContentPartPr/>
                <p14:nvPr/>
              </p14:nvContentPartPr>
              <p14:xfrm>
                <a:off x="4688938" y="2032039"/>
                <a:ext cx="99720" cy="23760"/>
              </p14:xfrm>
            </p:contentPart>
          </mc:Choice>
          <mc:Fallback xmlns="">
            <p:pic>
              <p:nvPicPr>
                <p:cNvPr id="72" name="Entrada de lápiz 71">
                  <a:extLst>
                    <a:ext uri="{FF2B5EF4-FFF2-40B4-BE49-F238E27FC236}">
                      <a16:creationId xmlns:a16="http://schemas.microsoft.com/office/drawing/2014/main" id="{E0B09EDF-E1C7-486E-90D7-EF8DE7C9F529}"/>
                    </a:ext>
                  </a:extLst>
                </p:cNvPr>
                <p:cNvPicPr/>
                <p:nvPr/>
              </p:nvPicPr>
              <p:blipFill>
                <a:blip r:embed="rId117"/>
                <a:stretch>
                  <a:fillRect/>
                </a:stretch>
              </p:blipFill>
              <p:spPr>
                <a:xfrm>
                  <a:off x="4679938" y="2023039"/>
                  <a:ext cx="117360" cy="41400"/>
                </a:xfrm>
                <a:prstGeom prst="rect">
                  <a:avLst/>
                </a:prstGeom>
              </p:spPr>
            </p:pic>
          </mc:Fallback>
        </mc:AlternateContent>
      </p:grpSp>
      <p:grpSp>
        <p:nvGrpSpPr>
          <p:cNvPr id="88" name="Grupo 87">
            <a:extLst>
              <a:ext uri="{FF2B5EF4-FFF2-40B4-BE49-F238E27FC236}">
                <a16:creationId xmlns:a16="http://schemas.microsoft.com/office/drawing/2014/main" id="{8C50E7F5-7405-4261-932D-A82C681760BD}"/>
              </a:ext>
            </a:extLst>
          </p:cNvPr>
          <p:cNvGrpSpPr/>
          <p:nvPr/>
        </p:nvGrpSpPr>
        <p:grpSpPr>
          <a:xfrm>
            <a:off x="5868658" y="287839"/>
            <a:ext cx="875160" cy="339120"/>
            <a:chOff x="5868658" y="287839"/>
            <a:chExt cx="875160" cy="339120"/>
          </a:xfrm>
        </p:grpSpPr>
        <mc:AlternateContent xmlns:mc="http://schemas.openxmlformats.org/markup-compatibility/2006" xmlns:p14="http://schemas.microsoft.com/office/powerpoint/2010/main">
          <mc:Choice Requires="p14">
            <p:contentPart p14:bwMode="auto" r:id="rId118">
              <p14:nvContentPartPr>
                <p14:cNvPr id="75" name="Entrada de lápiz 74">
                  <a:extLst>
                    <a:ext uri="{FF2B5EF4-FFF2-40B4-BE49-F238E27FC236}">
                      <a16:creationId xmlns:a16="http://schemas.microsoft.com/office/drawing/2014/main" id="{BAB29F2C-3348-49FB-BBC7-361A66472809}"/>
                    </a:ext>
                  </a:extLst>
                </p14:cNvPr>
                <p14:cNvContentPartPr/>
                <p14:nvPr/>
              </p14:nvContentPartPr>
              <p14:xfrm>
                <a:off x="5868658" y="287839"/>
                <a:ext cx="266760" cy="231480"/>
              </p14:xfrm>
            </p:contentPart>
          </mc:Choice>
          <mc:Fallback xmlns="">
            <p:pic>
              <p:nvPicPr>
                <p:cNvPr id="75" name="Entrada de lápiz 74">
                  <a:extLst>
                    <a:ext uri="{FF2B5EF4-FFF2-40B4-BE49-F238E27FC236}">
                      <a16:creationId xmlns:a16="http://schemas.microsoft.com/office/drawing/2014/main" id="{BAB29F2C-3348-49FB-BBC7-361A66472809}"/>
                    </a:ext>
                  </a:extLst>
                </p:cNvPr>
                <p:cNvPicPr/>
                <p:nvPr/>
              </p:nvPicPr>
              <p:blipFill>
                <a:blip r:embed="rId119"/>
                <a:stretch>
                  <a:fillRect/>
                </a:stretch>
              </p:blipFill>
              <p:spPr>
                <a:xfrm>
                  <a:off x="5860018" y="279199"/>
                  <a:ext cx="284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Entrada de lápiz 75">
                  <a:extLst>
                    <a:ext uri="{FF2B5EF4-FFF2-40B4-BE49-F238E27FC236}">
                      <a16:creationId xmlns:a16="http://schemas.microsoft.com/office/drawing/2014/main" id="{7726F8D9-6A82-462C-849A-201A79412508}"/>
                    </a:ext>
                  </a:extLst>
                </p14:cNvPr>
                <p14:cNvContentPartPr/>
                <p14:nvPr/>
              </p14:nvContentPartPr>
              <p14:xfrm>
                <a:off x="6230098" y="475759"/>
                <a:ext cx="166320" cy="151200"/>
              </p14:xfrm>
            </p:contentPart>
          </mc:Choice>
          <mc:Fallback xmlns="">
            <p:pic>
              <p:nvPicPr>
                <p:cNvPr id="76" name="Entrada de lápiz 75">
                  <a:extLst>
                    <a:ext uri="{FF2B5EF4-FFF2-40B4-BE49-F238E27FC236}">
                      <a16:creationId xmlns:a16="http://schemas.microsoft.com/office/drawing/2014/main" id="{7726F8D9-6A82-462C-849A-201A79412508}"/>
                    </a:ext>
                  </a:extLst>
                </p:cNvPr>
                <p:cNvPicPr/>
                <p:nvPr/>
              </p:nvPicPr>
              <p:blipFill>
                <a:blip r:embed="rId121"/>
                <a:stretch>
                  <a:fillRect/>
                </a:stretch>
              </p:blipFill>
              <p:spPr>
                <a:xfrm>
                  <a:off x="6221098" y="466759"/>
                  <a:ext cx="183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Entrada de lápiz 76">
                  <a:extLst>
                    <a:ext uri="{FF2B5EF4-FFF2-40B4-BE49-F238E27FC236}">
                      <a16:creationId xmlns:a16="http://schemas.microsoft.com/office/drawing/2014/main" id="{1456E785-849A-4675-8B09-27C646694412}"/>
                    </a:ext>
                  </a:extLst>
                </p14:cNvPr>
                <p14:cNvContentPartPr/>
                <p14:nvPr/>
              </p14:nvContentPartPr>
              <p14:xfrm>
                <a:off x="6239458" y="554239"/>
                <a:ext cx="98640" cy="15480"/>
              </p14:xfrm>
            </p:contentPart>
          </mc:Choice>
          <mc:Fallback xmlns="">
            <p:pic>
              <p:nvPicPr>
                <p:cNvPr id="77" name="Entrada de lápiz 76">
                  <a:extLst>
                    <a:ext uri="{FF2B5EF4-FFF2-40B4-BE49-F238E27FC236}">
                      <a16:creationId xmlns:a16="http://schemas.microsoft.com/office/drawing/2014/main" id="{1456E785-849A-4675-8B09-27C646694412}"/>
                    </a:ext>
                  </a:extLst>
                </p:cNvPr>
                <p:cNvPicPr/>
                <p:nvPr/>
              </p:nvPicPr>
              <p:blipFill>
                <a:blip r:embed="rId123"/>
                <a:stretch>
                  <a:fillRect/>
                </a:stretch>
              </p:blipFill>
              <p:spPr>
                <a:xfrm>
                  <a:off x="6230818" y="545239"/>
                  <a:ext cx="116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Entrada de lápiz 77">
                  <a:extLst>
                    <a:ext uri="{FF2B5EF4-FFF2-40B4-BE49-F238E27FC236}">
                      <a16:creationId xmlns:a16="http://schemas.microsoft.com/office/drawing/2014/main" id="{949459D1-377E-4102-8A5A-4AD295AE74B6}"/>
                    </a:ext>
                  </a:extLst>
                </p14:cNvPr>
                <p14:cNvContentPartPr/>
                <p14:nvPr/>
              </p14:nvContentPartPr>
              <p14:xfrm>
                <a:off x="6228298" y="500239"/>
                <a:ext cx="163080" cy="21240"/>
              </p14:xfrm>
            </p:contentPart>
          </mc:Choice>
          <mc:Fallback xmlns="">
            <p:pic>
              <p:nvPicPr>
                <p:cNvPr id="78" name="Entrada de lápiz 77">
                  <a:extLst>
                    <a:ext uri="{FF2B5EF4-FFF2-40B4-BE49-F238E27FC236}">
                      <a16:creationId xmlns:a16="http://schemas.microsoft.com/office/drawing/2014/main" id="{949459D1-377E-4102-8A5A-4AD295AE74B6}"/>
                    </a:ext>
                  </a:extLst>
                </p:cNvPr>
                <p:cNvPicPr/>
                <p:nvPr/>
              </p:nvPicPr>
              <p:blipFill>
                <a:blip r:embed="rId125"/>
                <a:stretch>
                  <a:fillRect/>
                </a:stretch>
              </p:blipFill>
              <p:spPr>
                <a:xfrm>
                  <a:off x="6219298" y="491239"/>
                  <a:ext cx="180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Entrada de lápiz 78">
                  <a:extLst>
                    <a:ext uri="{FF2B5EF4-FFF2-40B4-BE49-F238E27FC236}">
                      <a16:creationId xmlns:a16="http://schemas.microsoft.com/office/drawing/2014/main" id="{7C881BD2-7870-4F30-8475-912BB7DAB5DC}"/>
                    </a:ext>
                  </a:extLst>
                </p14:cNvPr>
                <p14:cNvContentPartPr/>
                <p14:nvPr/>
              </p14:nvContentPartPr>
              <p14:xfrm>
                <a:off x="6592978" y="434359"/>
                <a:ext cx="150840" cy="75960"/>
              </p14:xfrm>
            </p:contentPart>
          </mc:Choice>
          <mc:Fallback xmlns="">
            <p:pic>
              <p:nvPicPr>
                <p:cNvPr id="79" name="Entrada de lápiz 78">
                  <a:extLst>
                    <a:ext uri="{FF2B5EF4-FFF2-40B4-BE49-F238E27FC236}">
                      <a16:creationId xmlns:a16="http://schemas.microsoft.com/office/drawing/2014/main" id="{7C881BD2-7870-4F30-8475-912BB7DAB5DC}"/>
                    </a:ext>
                  </a:extLst>
                </p:cNvPr>
                <p:cNvPicPr/>
                <p:nvPr/>
              </p:nvPicPr>
              <p:blipFill>
                <a:blip r:embed="rId127"/>
                <a:stretch>
                  <a:fillRect/>
                </a:stretch>
              </p:blipFill>
              <p:spPr>
                <a:xfrm>
                  <a:off x="6583978" y="425719"/>
                  <a:ext cx="168480" cy="93600"/>
                </a:xfrm>
                <a:prstGeom prst="rect">
                  <a:avLst/>
                </a:prstGeom>
              </p:spPr>
            </p:pic>
          </mc:Fallback>
        </mc:AlternateContent>
      </p:grpSp>
      <p:grpSp>
        <p:nvGrpSpPr>
          <p:cNvPr id="87" name="Grupo 86">
            <a:extLst>
              <a:ext uri="{FF2B5EF4-FFF2-40B4-BE49-F238E27FC236}">
                <a16:creationId xmlns:a16="http://schemas.microsoft.com/office/drawing/2014/main" id="{184F3306-E83A-4654-999A-71538DC60462}"/>
              </a:ext>
            </a:extLst>
          </p:cNvPr>
          <p:cNvGrpSpPr/>
          <p:nvPr/>
        </p:nvGrpSpPr>
        <p:grpSpPr>
          <a:xfrm>
            <a:off x="7000858" y="279919"/>
            <a:ext cx="682560" cy="316080"/>
            <a:chOff x="7000858" y="279919"/>
            <a:chExt cx="682560" cy="316080"/>
          </a:xfrm>
        </p:grpSpPr>
        <mc:AlternateContent xmlns:mc="http://schemas.openxmlformats.org/markup-compatibility/2006" xmlns:p14="http://schemas.microsoft.com/office/powerpoint/2010/main">
          <mc:Choice Requires="p14">
            <p:contentPart p14:bwMode="auto" r:id="rId128">
              <p14:nvContentPartPr>
                <p14:cNvPr id="80" name="Entrada de lápiz 79">
                  <a:extLst>
                    <a:ext uri="{FF2B5EF4-FFF2-40B4-BE49-F238E27FC236}">
                      <a16:creationId xmlns:a16="http://schemas.microsoft.com/office/drawing/2014/main" id="{B9402D34-518D-4478-899B-0D83BADBAA39}"/>
                    </a:ext>
                  </a:extLst>
                </p14:cNvPr>
                <p14:cNvContentPartPr/>
                <p14:nvPr/>
              </p14:nvContentPartPr>
              <p14:xfrm>
                <a:off x="7000858" y="279919"/>
                <a:ext cx="234720" cy="259200"/>
              </p14:xfrm>
            </p:contentPart>
          </mc:Choice>
          <mc:Fallback xmlns="">
            <p:pic>
              <p:nvPicPr>
                <p:cNvPr id="80" name="Entrada de lápiz 79">
                  <a:extLst>
                    <a:ext uri="{FF2B5EF4-FFF2-40B4-BE49-F238E27FC236}">
                      <a16:creationId xmlns:a16="http://schemas.microsoft.com/office/drawing/2014/main" id="{B9402D34-518D-4478-899B-0D83BADBAA39}"/>
                    </a:ext>
                  </a:extLst>
                </p:cNvPr>
                <p:cNvPicPr/>
                <p:nvPr/>
              </p:nvPicPr>
              <p:blipFill>
                <a:blip r:embed="rId129"/>
                <a:stretch>
                  <a:fillRect/>
                </a:stretch>
              </p:blipFill>
              <p:spPr>
                <a:xfrm>
                  <a:off x="6991858" y="271279"/>
                  <a:ext cx="252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Entrada de lápiz 80">
                  <a:extLst>
                    <a:ext uri="{FF2B5EF4-FFF2-40B4-BE49-F238E27FC236}">
                      <a16:creationId xmlns:a16="http://schemas.microsoft.com/office/drawing/2014/main" id="{2F98C8CE-3F55-4AAF-BE8B-EAF16A4674DA}"/>
                    </a:ext>
                  </a:extLst>
                </p14:cNvPr>
                <p14:cNvContentPartPr/>
                <p14:nvPr/>
              </p14:nvContentPartPr>
              <p14:xfrm>
                <a:off x="7279138" y="458119"/>
                <a:ext cx="203400" cy="137880"/>
              </p14:xfrm>
            </p:contentPart>
          </mc:Choice>
          <mc:Fallback xmlns="">
            <p:pic>
              <p:nvPicPr>
                <p:cNvPr id="81" name="Entrada de lápiz 80">
                  <a:extLst>
                    <a:ext uri="{FF2B5EF4-FFF2-40B4-BE49-F238E27FC236}">
                      <a16:creationId xmlns:a16="http://schemas.microsoft.com/office/drawing/2014/main" id="{2F98C8CE-3F55-4AAF-BE8B-EAF16A4674DA}"/>
                    </a:ext>
                  </a:extLst>
                </p:cNvPr>
                <p:cNvPicPr/>
                <p:nvPr/>
              </p:nvPicPr>
              <p:blipFill>
                <a:blip r:embed="rId131"/>
                <a:stretch>
                  <a:fillRect/>
                </a:stretch>
              </p:blipFill>
              <p:spPr>
                <a:xfrm>
                  <a:off x="7270498" y="449119"/>
                  <a:ext cx="221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Entrada de lápiz 81">
                  <a:extLst>
                    <a:ext uri="{FF2B5EF4-FFF2-40B4-BE49-F238E27FC236}">
                      <a16:creationId xmlns:a16="http://schemas.microsoft.com/office/drawing/2014/main" id="{8E8B9807-7A95-499B-95DF-6EF71740EC13}"/>
                    </a:ext>
                  </a:extLst>
                </p14:cNvPr>
                <p14:cNvContentPartPr/>
                <p14:nvPr/>
              </p14:nvContentPartPr>
              <p14:xfrm>
                <a:off x="7591978" y="361639"/>
                <a:ext cx="51840" cy="124200"/>
              </p14:xfrm>
            </p:contentPart>
          </mc:Choice>
          <mc:Fallback xmlns="">
            <p:pic>
              <p:nvPicPr>
                <p:cNvPr id="82" name="Entrada de lápiz 81">
                  <a:extLst>
                    <a:ext uri="{FF2B5EF4-FFF2-40B4-BE49-F238E27FC236}">
                      <a16:creationId xmlns:a16="http://schemas.microsoft.com/office/drawing/2014/main" id="{8E8B9807-7A95-499B-95DF-6EF71740EC13}"/>
                    </a:ext>
                  </a:extLst>
                </p:cNvPr>
                <p:cNvPicPr/>
                <p:nvPr/>
              </p:nvPicPr>
              <p:blipFill>
                <a:blip r:embed="rId133"/>
                <a:stretch>
                  <a:fillRect/>
                </a:stretch>
              </p:blipFill>
              <p:spPr>
                <a:xfrm>
                  <a:off x="7582978" y="352999"/>
                  <a:ext cx="694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Entrada de lápiz 82">
                  <a:extLst>
                    <a:ext uri="{FF2B5EF4-FFF2-40B4-BE49-F238E27FC236}">
                      <a16:creationId xmlns:a16="http://schemas.microsoft.com/office/drawing/2014/main" id="{EC32EA65-A4ED-4A8A-B407-963FE2A2C828}"/>
                    </a:ext>
                  </a:extLst>
                </p14:cNvPr>
                <p14:cNvContentPartPr/>
                <p14:nvPr/>
              </p14:nvContentPartPr>
              <p14:xfrm>
                <a:off x="7559938" y="439759"/>
                <a:ext cx="123480" cy="10440"/>
              </p14:xfrm>
            </p:contentPart>
          </mc:Choice>
          <mc:Fallback xmlns="">
            <p:pic>
              <p:nvPicPr>
                <p:cNvPr id="83" name="Entrada de lápiz 82">
                  <a:extLst>
                    <a:ext uri="{FF2B5EF4-FFF2-40B4-BE49-F238E27FC236}">
                      <a16:creationId xmlns:a16="http://schemas.microsoft.com/office/drawing/2014/main" id="{EC32EA65-A4ED-4A8A-B407-963FE2A2C828}"/>
                    </a:ext>
                  </a:extLst>
                </p:cNvPr>
                <p:cNvPicPr/>
                <p:nvPr/>
              </p:nvPicPr>
              <p:blipFill>
                <a:blip r:embed="rId135"/>
                <a:stretch>
                  <a:fillRect/>
                </a:stretch>
              </p:blipFill>
              <p:spPr>
                <a:xfrm>
                  <a:off x="7550938" y="431119"/>
                  <a:ext cx="141120" cy="28080"/>
                </a:xfrm>
                <a:prstGeom prst="rect">
                  <a:avLst/>
                </a:prstGeom>
              </p:spPr>
            </p:pic>
          </mc:Fallback>
        </mc:AlternateContent>
      </p:grpSp>
      <p:grpSp>
        <p:nvGrpSpPr>
          <p:cNvPr id="86" name="Grupo 85">
            <a:extLst>
              <a:ext uri="{FF2B5EF4-FFF2-40B4-BE49-F238E27FC236}">
                <a16:creationId xmlns:a16="http://schemas.microsoft.com/office/drawing/2014/main" id="{F5753298-8A10-464D-A210-FD8A3417688B}"/>
              </a:ext>
            </a:extLst>
          </p:cNvPr>
          <p:cNvGrpSpPr/>
          <p:nvPr/>
        </p:nvGrpSpPr>
        <p:grpSpPr>
          <a:xfrm>
            <a:off x="7973218" y="259039"/>
            <a:ext cx="516600" cy="285120"/>
            <a:chOff x="7973218" y="259039"/>
            <a:chExt cx="516600" cy="285120"/>
          </a:xfrm>
        </p:grpSpPr>
        <mc:AlternateContent xmlns:mc="http://schemas.openxmlformats.org/markup-compatibility/2006" xmlns:p14="http://schemas.microsoft.com/office/powerpoint/2010/main">
          <mc:Choice Requires="p14">
            <p:contentPart p14:bwMode="auto" r:id="rId136">
              <p14:nvContentPartPr>
                <p14:cNvPr id="84" name="Entrada de lápiz 83">
                  <a:extLst>
                    <a:ext uri="{FF2B5EF4-FFF2-40B4-BE49-F238E27FC236}">
                      <a16:creationId xmlns:a16="http://schemas.microsoft.com/office/drawing/2014/main" id="{D1F213CB-CA0C-4403-9DCE-0FEC8A593098}"/>
                    </a:ext>
                  </a:extLst>
                </p14:cNvPr>
                <p14:cNvContentPartPr/>
                <p14:nvPr/>
              </p14:nvContentPartPr>
              <p14:xfrm>
                <a:off x="7973218" y="259039"/>
                <a:ext cx="222480" cy="240120"/>
              </p14:xfrm>
            </p:contentPart>
          </mc:Choice>
          <mc:Fallback xmlns="">
            <p:pic>
              <p:nvPicPr>
                <p:cNvPr id="84" name="Entrada de lápiz 83">
                  <a:extLst>
                    <a:ext uri="{FF2B5EF4-FFF2-40B4-BE49-F238E27FC236}">
                      <a16:creationId xmlns:a16="http://schemas.microsoft.com/office/drawing/2014/main" id="{D1F213CB-CA0C-4403-9DCE-0FEC8A593098}"/>
                    </a:ext>
                  </a:extLst>
                </p:cNvPr>
                <p:cNvPicPr/>
                <p:nvPr/>
              </p:nvPicPr>
              <p:blipFill>
                <a:blip r:embed="rId137"/>
                <a:stretch>
                  <a:fillRect/>
                </a:stretch>
              </p:blipFill>
              <p:spPr>
                <a:xfrm>
                  <a:off x="7964578" y="250399"/>
                  <a:ext cx="240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Entrada de lápiz 84">
                  <a:extLst>
                    <a:ext uri="{FF2B5EF4-FFF2-40B4-BE49-F238E27FC236}">
                      <a16:creationId xmlns:a16="http://schemas.microsoft.com/office/drawing/2014/main" id="{9C7BC27B-5170-44CF-B24A-1BC3D0CC09BD}"/>
                    </a:ext>
                  </a:extLst>
                </p14:cNvPr>
                <p14:cNvContentPartPr/>
                <p14:nvPr/>
              </p14:nvContentPartPr>
              <p14:xfrm>
                <a:off x="8231338" y="406279"/>
                <a:ext cx="258480" cy="137880"/>
              </p14:xfrm>
            </p:contentPart>
          </mc:Choice>
          <mc:Fallback xmlns="">
            <p:pic>
              <p:nvPicPr>
                <p:cNvPr id="85" name="Entrada de lápiz 84">
                  <a:extLst>
                    <a:ext uri="{FF2B5EF4-FFF2-40B4-BE49-F238E27FC236}">
                      <a16:creationId xmlns:a16="http://schemas.microsoft.com/office/drawing/2014/main" id="{9C7BC27B-5170-44CF-B24A-1BC3D0CC09BD}"/>
                    </a:ext>
                  </a:extLst>
                </p:cNvPr>
                <p:cNvPicPr/>
                <p:nvPr/>
              </p:nvPicPr>
              <p:blipFill>
                <a:blip r:embed="rId139"/>
                <a:stretch>
                  <a:fillRect/>
                </a:stretch>
              </p:blipFill>
              <p:spPr>
                <a:xfrm>
                  <a:off x="8222338" y="397639"/>
                  <a:ext cx="276120" cy="155520"/>
                </a:xfrm>
                <a:prstGeom prst="rect">
                  <a:avLst/>
                </a:prstGeom>
              </p:spPr>
            </p:pic>
          </mc:Fallback>
        </mc:AlternateContent>
      </p:grpSp>
      <p:grpSp>
        <p:nvGrpSpPr>
          <p:cNvPr id="94" name="Grupo 93">
            <a:extLst>
              <a:ext uri="{FF2B5EF4-FFF2-40B4-BE49-F238E27FC236}">
                <a16:creationId xmlns:a16="http://schemas.microsoft.com/office/drawing/2014/main" id="{964BFA63-344D-4EFC-AE2C-FFD2A2162D3C}"/>
              </a:ext>
            </a:extLst>
          </p:cNvPr>
          <p:cNvGrpSpPr/>
          <p:nvPr/>
        </p:nvGrpSpPr>
        <p:grpSpPr>
          <a:xfrm>
            <a:off x="4799458" y="270919"/>
            <a:ext cx="443520" cy="269640"/>
            <a:chOff x="4799458" y="270919"/>
            <a:chExt cx="443520" cy="269640"/>
          </a:xfrm>
        </p:grpSpPr>
        <mc:AlternateContent xmlns:mc="http://schemas.openxmlformats.org/markup-compatibility/2006" xmlns:p14="http://schemas.microsoft.com/office/powerpoint/2010/main">
          <mc:Choice Requires="p14">
            <p:contentPart p14:bwMode="auto" r:id="rId140">
              <p14:nvContentPartPr>
                <p14:cNvPr id="89" name="Entrada de lápiz 88">
                  <a:extLst>
                    <a:ext uri="{FF2B5EF4-FFF2-40B4-BE49-F238E27FC236}">
                      <a16:creationId xmlns:a16="http://schemas.microsoft.com/office/drawing/2014/main" id="{55C50CB4-7651-4077-9D6D-4BF70D3FEC0C}"/>
                    </a:ext>
                  </a:extLst>
                </p14:cNvPr>
                <p14:cNvContentPartPr/>
                <p14:nvPr/>
              </p14:nvContentPartPr>
              <p14:xfrm>
                <a:off x="4799458" y="470719"/>
                <a:ext cx="76320" cy="6480"/>
              </p14:xfrm>
            </p:contentPart>
          </mc:Choice>
          <mc:Fallback xmlns="">
            <p:pic>
              <p:nvPicPr>
                <p:cNvPr id="89" name="Entrada de lápiz 88">
                  <a:extLst>
                    <a:ext uri="{FF2B5EF4-FFF2-40B4-BE49-F238E27FC236}">
                      <a16:creationId xmlns:a16="http://schemas.microsoft.com/office/drawing/2014/main" id="{55C50CB4-7651-4077-9D6D-4BF70D3FEC0C}"/>
                    </a:ext>
                  </a:extLst>
                </p:cNvPr>
                <p:cNvPicPr/>
                <p:nvPr/>
              </p:nvPicPr>
              <p:blipFill>
                <a:blip r:embed="rId141"/>
                <a:stretch>
                  <a:fillRect/>
                </a:stretch>
              </p:blipFill>
              <p:spPr>
                <a:xfrm>
                  <a:off x="4790818" y="462079"/>
                  <a:ext cx="93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Entrada de lápiz 89">
                  <a:extLst>
                    <a:ext uri="{FF2B5EF4-FFF2-40B4-BE49-F238E27FC236}">
                      <a16:creationId xmlns:a16="http://schemas.microsoft.com/office/drawing/2014/main" id="{D2A4D551-4D1D-4E8E-81BB-16E8CA5B882F}"/>
                    </a:ext>
                  </a:extLst>
                </p14:cNvPr>
                <p14:cNvContentPartPr/>
                <p14:nvPr/>
              </p14:nvContentPartPr>
              <p14:xfrm>
                <a:off x="4804858" y="522559"/>
                <a:ext cx="78120" cy="7200"/>
              </p14:xfrm>
            </p:contentPart>
          </mc:Choice>
          <mc:Fallback xmlns="">
            <p:pic>
              <p:nvPicPr>
                <p:cNvPr id="90" name="Entrada de lápiz 89">
                  <a:extLst>
                    <a:ext uri="{FF2B5EF4-FFF2-40B4-BE49-F238E27FC236}">
                      <a16:creationId xmlns:a16="http://schemas.microsoft.com/office/drawing/2014/main" id="{D2A4D551-4D1D-4E8E-81BB-16E8CA5B882F}"/>
                    </a:ext>
                  </a:extLst>
                </p:cNvPr>
                <p:cNvPicPr/>
                <p:nvPr/>
              </p:nvPicPr>
              <p:blipFill>
                <a:blip r:embed="rId143"/>
                <a:stretch>
                  <a:fillRect/>
                </a:stretch>
              </p:blipFill>
              <p:spPr>
                <a:xfrm>
                  <a:off x="4796218" y="513919"/>
                  <a:ext cx="95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Entrada de lápiz 90">
                  <a:extLst>
                    <a:ext uri="{FF2B5EF4-FFF2-40B4-BE49-F238E27FC236}">
                      <a16:creationId xmlns:a16="http://schemas.microsoft.com/office/drawing/2014/main" id="{C65FFD71-2327-41E6-B671-8F409C7C54EC}"/>
                    </a:ext>
                  </a:extLst>
                </p14:cNvPr>
                <p14:cNvContentPartPr/>
                <p14:nvPr/>
              </p14:nvContentPartPr>
              <p14:xfrm>
                <a:off x="4931578" y="270919"/>
                <a:ext cx="128160" cy="245520"/>
              </p14:xfrm>
            </p:contentPart>
          </mc:Choice>
          <mc:Fallback xmlns="">
            <p:pic>
              <p:nvPicPr>
                <p:cNvPr id="91" name="Entrada de lápiz 90">
                  <a:extLst>
                    <a:ext uri="{FF2B5EF4-FFF2-40B4-BE49-F238E27FC236}">
                      <a16:creationId xmlns:a16="http://schemas.microsoft.com/office/drawing/2014/main" id="{C65FFD71-2327-41E6-B671-8F409C7C54EC}"/>
                    </a:ext>
                  </a:extLst>
                </p:cNvPr>
                <p:cNvPicPr/>
                <p:nvPr/>
              </p:nvPicPr>
              <p:blipFill>
                <a:blip r:embed="rId145"/>
                <a:stretch>
                  <a:fillRect/>
                </a:stretch>
              </p:blipFill>
              <p:spPr>
                <a:xfrm>
                  <a:off x="4922578" y="261919"/>
                  <a:ext cx="1458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Entrada de lápiz 91">
                  <a:extLst>
                    <a:ext uri="{FF2B5EF4-FFF2-40B4-BE49-F238E27FC236}">
                      <a16:creationId xmlns:a16="http://schemas.microsoft.com/office/drawing/2014/main" id="{415A3346-34A6-49AF-B3D1-EDDC9358201B}"/>
                    </a:ext>
                  </a:extLst>
                </p14:cNvPr>
                <p14:cNvContentPartPr/>
                <p14:nvPr/>
              </p14:nvContentPartPr>
              <p14:xfrm>
                <a:off x="5075938" y="451639"/>
                <a:ext cx="92880" cy="73440"/>
              </p14:xfrm>
            </p:contentPart>
          </mc:Choice>
          <mc:Fallback xmlns="">
            <p:pic>
              <p:nvPicPr>
                <p:cNvPr id="92" name="Entrada de lápiz 91">
                  <a:extLst>
                    <a:ext uri="{FF2B5EF4-FFF2-40B4-BE49-F238E27FC236}">
                      <a16:creationId xmlns:a16="http://schemas.microsoft.com/office/drawing/2014/main" id="{415A3346-34A6-49AF-B3D1-EDDC9358201B}"/>
                    </a:ext>
                  </a:extLst>
                </p:cNvPr>
                <p:cNvPicPr/>
                <p:nvPr/>
              </p:nvPicPr>
              <p:blipFill>
                <a:blip r:embed="rId147"/>
                <a:stretch>
                  <a:fillRect/>
                </a:stretch>
              </p:blipFill>
              <p:spPr>
                <a:xfrm>
                  <a:off x="5067298" y="442639"/>
                  <a:ext cx="110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Entrada de lápiz 92">
                  <a:extLst>
                    <a:ext uri="{FF2B5EF4-FFF2-40B4-BE49-F238E27FC236}">
                      <a16:creationId xmlns:a16="http://schemas.microsoft.com/office/drawing/2014/main" id="{4D3AE864-8BB1-4307-AF45-6F1F7912986F}"/>
                    </a:ext>
                  </a:extLst>
                </p14:cNvPr>
                <p14:cNvContentPartPr/>
                <p14:nvPr/>
              </p14:nvContentPartPr>
              <p14:xfrm>
                <a:off x="5176738" y="460639"/>
                <a:ext cx="66240" cy="79920"/>
              </p14:xfrm>
            </p:contentPart>
          </mc:Choice>
          <mc:Fallback xmlns="">
            <p:pic>
              <p:nvPicPr>
                <p:cNvPr id="93" name="Entrada de lápiz 92">
                  <a:extLst>
                    <a:ext uri="{FF2B5EF4-FFF2-40B4-BE49-F238E27FC236}">
                      <a16:creationId xmlns:a16="http://schemas.microsoft.com/office/drawing/2014/main" id="{4D3AE864-8BB1-4307-AF45-6F1F7912986F}"/>
                    </a:ext>
                  </a:extLst>
                </p:cNvPr>
                <p:cNvPicPr/>
                <p:nvPr/>
              </p:nvPicPr>
              <p:blipFill>
                <a:blip r:embed="rId149"/>
                <a:stretch>
                  <a:fillRect/>
                </a:stretch>
              </p:blipFill>
              <p:spPr>
                <a:xfrm>
                  <a:off x="5168098" y="451639"/>
                  <a:ext cx="83880" cy="97560"/>
                </a:xfrm>
                <a:prstGeom prst="rect">
                  <a:avLst/>
                </a:prstGeom>
              </p:spPr>
            </p:pic>
          </mc:Fallback>
        </mc:AlternateContent>
      </p:grpSp>
      <p:grpSp>
        <p:nvGrpSpPr>
          <p:cNvPr id="123" name="Grupo 122">
            <a:extLst>
              <a:ext uri="{FF2B5EF4-FFF2-40B4-BE49-F238E27FC236}">
                <a16:creationId xmlns:a16="http://schemas.microsoft.com/office/drawing/2014/main" id="{7B638A3D-B4CE-4D43-A093-9959547D92F1}"/>
              </a:ext>
            </a:extLst>
          </p:cNvPr>
          <p:cNvGrpSpPr/>
          <p:nvPr/>
        </p:nvGrpSpPr>
        <p:grpSpPr>
          <a:xfrm>
            <a:off x="5981698" y="885799"/>
            <a:ext cx="2977560" cy="358560"/>
            <a:chOff x="5981698" y="885799"/>
            <a:chExt cx="2977560" cy="358560"/>
          </a:xfrm>
        </p:grpSpPr>
        <mc:AlternateContent xmlns:mc="http://schemas.openxmlformats.org/markup-compatibility/2006" xmlns:p14="http://schemas.microsoft.com/office/powerpoint/2010/main">
          <mc:Choice Requires="p14">
            <p:contentPart p14:bwMode="auto" r:id="rId150">
              <p14:nvContentPartPr>
                <p14:cNvPr id="95" name="Entrada de lápiz 94">
                  <a:extLst>
                    <a:ext uri="{FF2B5EF4-FFF2-40B4-BE49-F238E27FC236}">
                      <a16:creationId xmlns:a16="http://schemas.microsoft.com/office/drawing/2014/main" id="{E5CC48AD-4F25-4836-96A1-435C678D19E8}"/>
                    </a:ext>
                  </a:extLst>
                </p14:cNvPr>
                <p14:cNvContentPartPr/>
                <p14:nvPr/>
              </p14:nvContentPartPr>
              <p14:xfrm>
                <a:off x="5981698" y="932959"/>
                <a:ext cx="177840" cy="244800"/>
              </p14:xfrm>
            </p:contentPart>
          </mc:Choice>
          <mc:Fallback xmlns="">
            <p:pic>
              <p:nvPicPr>
                <p:cNvPr id="95" name="Entrada de lápiz 94">
                  <a:extLst>
                    <a:ext uri="{FF2B5EF4-FFF2-40B4-BE49-F238E27FC236}">
                      <a16:creationId xmlns:a16="http://schemas.microsoft.com/office/drawing/2014/main" id="{E5CC48AD-4F25-4836-96A1-435C678D19E8}"/>
                    </a:ext>
                  </a:extLst>
                </p:cNvPr>
                <p:cNvPicPr/>
                <p:nvPr/>
              </p:nvPicPr>
              <p:blipFill>
                <a:blip r:embed="rId151"/>
                <a:stretch>
                  <a:fillRect/>
                </a:stretch>
              </p:blipFill>
              <p:spPr>
                <a:xfrm>
                  <a:off x="5972698" y="924319"/>
                  <a:ext cx="195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Entrada de lápiz 95">
                  <a:extLst>
                    <a:ext uri="{FF2B5EF4-FFF2-40B4-BE49-F238E27FC236}">
                      <a16:creationId xmlns:a16="http://schemas.microsoft.com/office/drawing/2014/main" id="{07A72415-9B8A-4D99-9C01-094A54252F5C}"/>
                    </a:ext>
                  </a:extLst>
                </p14:cNvPr>
                <p14:cNvContentPartPr/>
                <p14:nvPr/>
              </p14:nvContentPartPr>
              <p14:xfrm>
                <a:off x="6156658" y="1130239"/>
                <a:ext cx="140040" cy="114120"/>
              </p14:xfrm>
            </p:contentPart>
          </mc:Choice>
          <mc:Fallback xmlns="">
            <p:pic>
              <p:nvPicPr>
                <p:cNvPr id="96" name="Entrada de lápiz 95">
                  <a:extLst>
                    <a:ext uri="{FF2B5EF4-FFF2-40B4-BE49-F238E27FC236}">
                      <a16:creationId xmlns:a16="http://schemas.microsoft.com/office/drawing/2014/main" id="{07A72415-9B8A-4D99-9C01-094A54252F5C}"/>
                    </a:ext>
                  </a:extLst>
                </p:cNvPr>
                <p:cNvPicPr/>
                <p:nvPr/>
              </p:nvPicPr>
              <p:blipFill>
                <a:blip r:embed="rId153"/>
                <a:stretch>
                  <a:fillRect/>
                </a:stretch>
              </p:blipFill>
              <p:spPr>
                <a:xfrm>
                  <a:off x="6147658" y="1121599"/>
                  <a:ext cx="157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Entrada de lápiz 96">
                  <a:extLst>
                    <a:ext uri="{FF2B5EF4-FFF2-40B4-BE49-F238E27FC236}">
                      <a16:creationId xmlns:a16="http://schemas.microsoft.com/office/drawing/2014/main" id="{55CB63E2-4493-4769-A4B8-F39DF38D6F34}"/>
                    </a:ext>
                  </a:extLst>
                </p14:cNvPr>
                <p14:cNvContentPartPr/>
                <p14:nvPr/>
              </p14:nvContentPartPr>
              <p14:xfrm>
                <a:off x="6301738" y="1151119"/>
                <a:ext cx="117720" cy="90720"/>
              </p14:xfrm>
            </p:contentPart>
          </mc:Choice>
          <mc:Fallback xmlns="">
            <p:pic>
              <p:nvPicPr>
                <p:cNvPr id="97" name="Entrada de lápiz 96">
                  <a:extLst>
                    <a:ext uri="{FF2B5EF4-FFF2-40B4-BE49-F238E27FC236}">
                      <a16:creationId xmlns:a16="http://schemas.microsoft.com/office/drawing/2014/main" id="{55CB63E2-4493-4769-A4B8-F39DF38D6F34}"/>
                    </a:ext>
                  </a:extLst>
                </p:cNvPr>
                <p:cNvPicPr/>
                <p:nvPr/>
              </p:nvPicPr>
              <p:blipFill>
                <a:blip r:embed="rId155"/>
                <a:stretch>
                  <a:fillRect/>
                </a:stretch>
              </p:blipFill>
              <p:spPr>
                <a:xfrm>
                  <a:off x="6292738" y="1142119"/>
                  <a:ext cx="1353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Entrada de lápiz 97">
                  <a:extLst>
                    <a:ext uri="{FF2B5EF4-FFF2-40B4-BE49-F238E27FC236}">
                      <a16:creationId xmlns:a16="http://schemas.microsoft.com/office/drawing/2014/main" id="{DFEB8F8E-9AF9-4C17-A873-809B409EC11E}"/>
                    </a:ext>
                  </a:extLst>
                </p14:cNvPr>
                <p14:cNvContentPartPr/>
                <p14:nvPr/>
              </p14:nvContentPartPr>
              <p14:xfrm>
                <a:off x="6500818" y="1106119"/>
                <a:ext cx="106920" cy="13320"/>
              </p14:xfrm>
            </p:contentPart>
          </mc:Choice>
          <mc:Fallback xmlns="">
            <p:pic>
              <p:nvPicPr>
                <p:cNvPr id="98" name="Entrada de lápiz 97">
                  <a:extLst>
                    <a:ext uri="{FF2B5EF4-FFF2-40B4-BE49-F238E27FC236}">
                      <a16:creationId xmlns:a16="http://schemas.microsoft.com/office/drawing/2014/main" id="{DFEB8F8E-9AF9-4C17-A873-809B409EC11E}"/>
                    </a:ext>
                  </a:extLst>
                </p:cNvPr>
                <p:cNvPicPr/>
                <p:nvPr/>
              </p:nvPicPr>
              <p:blipFill>
                <a:blip r:embed="rId157"/>
                <a:stretch>
                  <a:fillRect/>
                </a:stretch>
              </p:blipFill>
              <p:spPr>
                <a:xfrm>
                  <a:off x="6491818" y="1097119"/>
                  <a:ext cx="124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Entrada de lápiz 98">
                  <a:extLst>
                    <a:ext uri="{FF2B5EF4-FFF2-40B4-BE49-F238E27FC236}">
                      <a16:creationId xmlns:a16="http://schemas.microsoft.com/office/drawing/2014/main" id="{87C8AC4D-0531-43AE-99AA-1C612C2B7D11}"/>
                    </a:ext>
                  </a:extLst>
                </p14:cNvPr>
                <p14:cNvContentPartPr/>
                <p14:nvPr/>
              </p14:nvContentPartPr>
              <p14:xfrm>
                <a:off x="6544738" y="1157959"/>
                <a:ext cx="62640" cy="19800"/>
              </p14:xfrm>
            </p:contentPart>
          </mc:Choice>
          <mc:Fallback xmlns="">
            <p:pic>
              <p:nvPicPr>
                <p:cNvPr id="99" name="Entrada de lápiz 98">
                  <a:extLst>
                    <a:ext uri="{FF2B5EF4-FFF2-40B4-BE49-F238E27FC236}">
                      <a16:creationId xmlns:a16="http://schemas.microsoft.com/office/drawing/2014/main" id="{87C8AC4D-0531-43AE-99AA-1C612C2B7D11}"/>
                    </a:ext>
                  </a:extLst>
                </p:cNvPr>
                <p:cNvPicPr/>
                <p:nvPr/>
              </p:nvPicPr>
              <p:blipFill>
                <a:blip r:embed="rId159"/>
                <a:stretch>
                  <a:fillRect/>
                </a:stretch>
              </p:blipFill>
              <p:spPr>
                <a:xfrm>
                  <a:off x="6536098" y="1148959"/>
                  <a:ext cx="80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Entrada de lápiz 99">
                  <a:extLst>
                    <a:ext uri="{FF2B5EF4-FFF2-40B4-BE49-F238E27FC236}">
                      <a16:creationId xmlns:a16="http://schemas.microsoft.com/office/drawing/2014/main" id="{BD5B87D5-8F22-43B2-A998-89A82B0C64C5}"/>
                    </a:ext>
                  </a:extLst>
                </p14:cNvPr>
                <p14:cNvContentPartPr/>
                <p14:nvPr/>
              </p14:nvContentPartPr>
              <p14:xfrm>
                <a:off x="6712858" y="1003159"/>
                <a:ext cx="181800" cy="165600"/>
              </p14:xfrm>
            </p:contentPart>
          </mc:Choice>
          <mc:Fallback xmlns="">
            <p:pic>
              <p:nvPicPr>
                <p:cNvPr id="100" name="Entrada de lápiz 99">
                  <a:extLst>
                    <a:ext uri="{FF2B5EF4-FFF2-40B4-BE49-F238E27FC236}">
                      <a16:creationId xmlns:a16="http://schemas.microsoft.com/office/drawing/2014/main" id="{BD5B87D5-8F22-43B2-A998-89A82B0C64C5}"/>
                    </a:ext>
                  </a:extLst>
                </p:cNvPr>
                <p:cNvPicPr/>
                <p:nvPr/>
              </p:nvPicPr>
              <p:blipFill>
                <a:blip r:embed="rId161"/>
                <a:stretch>
                  <a:fillRect/>
                </a:stretch>
              </p:blipFill>
              <p:spPr>
                <a:xfrm>
                  <a:off x="6703858" y="994159"/>
                  <a:ext cx="199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Entrada de lápiz 100">
                  <a:extLst>
                    <a:ext uri="{FF2B5EF4-FFF2-40B4-BE49-F238E27FC236}">
                      <a16:creationId xmlns:a16="http://schemas.microsoft.com/office/drawing/2014/main" id="{AFDE030B-D9DB-44A3-886B-0ACDF4194C0D}"/>
                    </a:ext>
                  </a:extLst>
                </p14:cNvPr>
                <p14:cNvContentPartPr/>
                <p14:nvPr/>
              </p14:nvContentPartPr>
              <p14:xfrm>
                <a:off x="6923458" y="1138879"/>
                <a:ext cx="97200" cy="68400"/>
              </p14:xfrm>
            </p:contentPart>
          </mc:Choice>
          <mc:Fallback xmlns="">
            <p:pic>
              <p:nvPicPr>
                <p:cNvPr id="101" name="Entrada de lápiz 100">
                  <a:extLst>
                    <a:ext uri="{FF2B5EF4-FFF2-40B4-BE49-F238E27FC236}">
                      <a16:creationId xmlns:a16="http://schemas.microsoft.com/office/drawing/2014/main" id="{AFDE030B-D9DB-44A3-886B-0ACDF4194C0D}"/>
                    </a:ext>
                  </a:extLst>
                </p:cNvPr>
                <p:cNvPicPr/>
                <p:nvPr/>
              </p:nvPicPr>
              <p:blipFill>
                <a:blip r:embed="rId163"/>
                <a:stretch>
                  <a:fillRect/>
                </a:stretch>
              </p:blipFill>
              <p:spPr>
                <a:xfrm>
                  <a:off x="6914818" y="1129879"/>
                  <a:ext cx="1148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Entrada de lápiz 101">
                  <a:extLst>
                    <a:ext uri="{FF2B5EF4-FFF2-40B4-BE49-F238E27FC236}">
                      <a16:creationId xmlns:a16="http://schemas.microsoft.com/office/drawing/2014/main" id="{83F93DB6-B384-4EA4-B8DC-240064CCDA14}"/>
                    </a:ext>
                  </a:extLst>
                </p14:cNvPr>
                <p14:cNvContentPartPr/>
                <p14:nvPr/>
              </p14:nvContentPartPr>
              <p14:xfrm>
                <a:off x="7096258" y="1163359"/>
                <a:ext cx="24840" cy="11880"/>
              </p14:xfrm>
            </p:contentPart>
          </mc:Choice>
          <mc:Fallback xmlns="">
            <p:pic>
              <p:nvPicPr>
                <p:cNvPr id="102" name="Entrada de lápiz 101">
                  <a:extLst>
                    <a:ext uri="{FF2B5EF4-FFF2-40B4-BE49-F238E27FC236}">
                      <a16:creationId xmlns:a16="http://schemas.microsoft.com/office/drawing/2014/main" id="{83F93DB6-B384-4EA4-B8DC-240064CCDA14}"/>
                    </a:ext>
                  </a:extLst>
                </p:cNvPr>
                <p:cNvPicPr/>
                <p:nvPr/>
              </p:nvPicPr>
              <p:blipFill>
                <a:blip r:embed="rId165"/>
                <a:stretch>
                  <a:fillRect/>
                </a:stretch>
              </p:blipFill>
              <p:spPr>
                <a:xfrm>
                  <a:off x="7087618" y="1154359"/>
                  <a:ext cx="4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Entrada de lápiz 102">
                  <a:extLst>
                    <a:ext uri="{FF2B5EF4-FFF2-40B4-BE49-F238E27FC236}">
                      <a16:creationId xmlns:a16="http://schemas.microsoft.com/office/drawing/2014/main" id="{504D15F1-7A65-47A2-8EE2-976C7072E6D1}"/>
                    </a:ext>
                  </a:extLst>
                </p14:cNvPr>
                <p14:cNvContentPartPr/>
                <p14:nvPr/>
              </p14:nvContentPartPr>
              <p14:xfrm>
                <a:off x="7252138" y="979759"/>
                <a:ext cx="134640" cy="172800"/>
              </p14:xfrm>
            </p:contentPart>
          </mc:Choice>
          <mc:Fallback xmlns="">
            <p:pic>
              <p:nvPicPr>
                <p:cNvPr id="103" name="Entrada de lápiz 102">
                  <a:extLst>
                    <a:ext uri="{FF2B5EF4-FFF2-40B4-BE49-F238E27FC236}">
                      <a16:creationId xmlns:a16="http://schemas.microsoft.com/office/drawing/2014/main" id="{504D15F1-7A65-47A2-8EE2-976C7072E6D1}"/>
                    </a:ext>
                  </a:extLst>
                </p:cNvPr>
                <p:cNvPicPr/>
                <p:nvPr/>
              </p:nvPicPr>
              <p:blipFill>
                <a:blip r:embed="rId167"/>
                <a:stretch>
                  <a:fillRect/>
                </a:stretch>
              </p:blipFill>
              <p:spPr>
                <a:xfrm>
                  <a:off x="7243498" y="970759"/>
                  <a:ext cx="152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Entrada de lápiz 103">
                  <a:extLst>
                    <a:ext uri="{FF2B5EF4-FFF2-40B4-BE49-F238E27FC236}">
                      <a16:creationId xmlns:a16="http://schemas.microsoft.com/office/drawing/2014/main" id="{B0CE6099-35C8-49A7-B5E0-B938FDCD1FCB}"/>
                    </a:ext>
                  </a:extLst>
                </p14:cNvPr>
                <p14:cNvContentPartPr/>
                <p14:nvPr/>
              </p14:nvContentPartPr>
              <p14:xfrm>
                <a:off x="7426378" y="1117639"/>
                <a:ext cx="108000" cy="96480"/>
              </p14:xfrm>
            </p:contentPart>
          </mc:Choice>
          <mc:Fallback xmlns="">
            <p:pic>
              <p:nvPicPr>
                <p:cNvPr id="104" name="Entrada de lápiz 103">
                  <a:extLst>
                    <a:ext uri="{FF2B5EF4-FFF2-40B4-BE49-F238E27FC236}">
                      <a16:creationId xmlns:a16="http://schemas.microsoft.com/office/drawing/2014/main" id="{B0CE6099-35C8-49A7-B5E0-B938FDCD1FCB}"/>
                    </a:ext>
                  </a:extLst>
                </p:cNvPr>
                <p:cNvPicPr/>
                <p:nvPr/>
              </p:nvPicPr>
              <p:blipFill>
                <a:blip r:embed="rId169"/>
                <a:stretch>
                  <a:fillRect/>
                </a:stretch>
              </p:blipFill>
              <p:spPr>
                <a:xfrm>
                  <a:off x="7417378" y="1108639"/>
                  <a:ext cx="125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Entrada de lápiz 104">
                  <a:extLst>
                    <a:ext uri="{FF2B5EF4-FFF2-40B4-BE49-F238E27FC236}">
                      <a16:creationId xmlns:a16="http://schemas.microsoft.com/office/drawing/2014/main" id="{079C135A-1C47-42E4-BA72-24058EEA93D9}"/>
                    </a:ext>
                  </a:extLst>
                </p14:cNvPr>
                <p14:cNvContentPartPr/>
                <p14:nvPr/>
              </p14:nvContentPartPr>
              <p14:xfrm>
                <a:off x="7656778" y="1037719"/>
                <a:ext cx="18360" cy="97920"/>
              </p14:xfrm>
            </p:contentPart>
          </mc:Choice>
          <mc:Fallback xmlns="">
            <p:pic>
              <p:nvPicPr>
                <p:cNvPr id="105" name="Entrada de lápiz 104">
                  <a:extLst>
                    <a:ext uri="{FF2B5EF4-FFF2-40B4-BE49-F238E27FC236}">
                      <a16:creationId xmlns:a16="http://schemas.microsoft.com/office/drawing/2014/main" id="{079C135A-1C47-42E4-BA72-24058EEA93D9}"/>
                    </a:ext>
                  </a:extLst>
                </p:cNvPr>
                <p:cNvPicPr/>
                <p:nvPr/>
              </p:nvPicPr>
              <p:blipFill>
                <a:blip r:embed="rId171"/>
                <a:stretch>
                  <a:fillRect/>
                </a:stretch>
              </p:blipFill>
              <p:spPr>
                <a:xfrm>
                  <a:off x="7647778" y="1029079"/>
                  <a:ext cx="36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Entrada de lápiz 105">
                  <a:extLst>
                    <a:ext uri="{FF2B5EF4-FFF2-40B4-BE49-F238E27FC236}">
                      <a16:creationId xmlns:a16="http://schemas.microsoft.com/office/drawing/2014/main" id="{42BA2A65-B386-42DC-89B3-B2CDA73F80DF}"/>
                    </a:ext>
                  </a:extLst>
                </p14:cNvPr>
                <p14:cNvContentPartPr/>
                <p14:nvPr/>
              </p14:nvContentPartPr>
              <p14:xfrm>
                <a:off x="7606738" y="1113679"/>
                <a:ext cx="86040" cy="4680"/>
              </p14:xfrm>
            </p:contentPart>
          </mc:Choice>
          <mc:Fallback xmlns="">
            <p:pic>
              <p:nvPicPr>
                <p:cNvPr id="106" name="Entrada de lápiz 105">
                  <a:extLst>
                    <a:ext uri="{FF2B5EF4-FFF2-40B4-BE49-F238E27FC236}">
                      <a16:creationId xmlns:a16="http://schemas.microsoft.com/office/drawing/2014/main" id="{42BA2A65-B386-42DC-89B3-B2CDA73F80DF}"/>
                    </a:ext>
                  </a:extLst>
                </p:cNvPr>
                <p:cNvPicPr/>
                <p:nvPr/>
              </p:nvPicPr>
              <p:blipFill>
                <a:blip r:embed="rId173"/>
                <a:stretch>
                  <a:fillRect/>
                </a:stretch>
              </p:blipFill>
              <p:spPr>
                <a:xfrm>
                  <a:off x="7598098" y="1105039"/>
                  <a:ext cx="103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Entrada de lápiz 107">
                  <a:extLst>
                    <a:ext uri="{FF2B5EF4-FFF2-40B4-BE49-F238E27FC236}">
                      <a16:creationId xmlns:a16="http://schemas.microsoft.com/office/drawing/2014/main" id="{64C52D18-BCB3-40F3-A784-99E07FB89D9C}"/>
                    </a:ext>
                  </a:extLst>
                </p14:cNvPr>
                <p14:cNvContentPartPr/>
                <p14:nvPr/>
              </p14:nvContentPartPr>
              <p14:xfrm>
                <a:off x="7778458" y="885799"/>
                <a:ext cx="113400" cy="219960"/>
              </p14:xfrm>
            </p:contentPart>
          </mc:Choice>
          <mc:Fallback xmlns="">
            <p:pic>
              <p:nvPicPr>
                <p:cNvPr id="108" name="Entrada de lápiz 107">
                  <a:extLst>
                    <a:ext uri="{FF2B5EF4-FFF2-40B4-BE49-F238E27FC236}">
                      <a16:creationId xmlns:a16="http://schemas.microsoft.com/office/drawing/2014/main" id="{64C52D18-BCB3-40F3-A784-99E07FB89D9C}"/>
                    </a:ext>
                  </a:extLst>
                </p:cNvPr>
                <p:cNvPicPr/>
                <p:nvPr/>
              </p:nvPicPr>
              <p:blipFill>
                <a:blip r:embed="rId175"/>
                <a:stretch>
                  <a:fillRect/>
                </a:stretch>
              </p:blipFill>
              <p:spPr>
                <a:xfrm>
                  <a:off x="7769818" y="877159"/>
                  <a:ext cx="131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Entrada de lápiz 108">
                  <a:extLst>
                    <a:ext uri="{FF2B5EF4-FFF2-40B4-BE49-F238E27FC236}">
                      <a16:creationId xmlns:a16="http://schemas.microsoft.com/office/drawing/2014/main" id="{3EFAEF6F-D91F-42D3-B7EF-069BFA47BAF4}"/>
                    </a:ext>
                  </a:extLst>
                </p14:cNvPr>
                <p14:cNvContentPartPr/>
                <p14:nvPr/>
              </p14:nvContentPartPr>
              <p14:xfrm>
                <a:off x="7924978" y="1073359"/>
                <a:ext cx="66600" cy="118440"/>
              </p14:xfrm>
            </p:contentPart>
          </mc:Choice>
          <mc:Fallback xmlns="">
            <p:pic>
              <p:nvPicPr>
                <p:cNvPr id="109" name="Entrada de lápiz 108">
                  <a:extLst>
                    <a:ext uri="{FF2B5EF4-FFF2-40B4-BE49-F238E27FC236}">
                      <a16:creationId xmlns:a16="http://schemas.microsoft.com/office/drawing/2014/main" id="{3EFAEF6F-D91F-42D3-B7EF-069BFA47BAF4}"/>
                    </a:ext>
                  </a:extLst>
                </p:cNvPr>
                <p:cNvPicPr/>
                <p:nvPr/>
              </p:nvPicPr>
              <p:blipFill>
                <a:blip r:embed="rId177"/>
                <a:stretch>
                  <a:fillRect/>
                </a:stretch>
              </p:blipFill>
              <p:spPr>
                <a:xfrm>
                  <a:off x="7916338" y="1064719"/>
                  <a:ext cx="84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Entrada de lápiz 109">
                  <a:extLst>
                    <a:ext uri="{FF2B5EF4-FFF2-40B4-BE49-F238E27FC236}">
                      <a16:creationId xmlns:a16="http://schemas.microsoft.com/office/drawing/2014/main" id="{8A7B8F22-9AE8-4345-A94D-D8F3EA9E9463}"/>
                    </a:ext>
                  </a:extLst>
                </p14:cNvPr>
                <p14:cNvContentPartPr/>
                <p14:nvPr/>
              </p14:nvContentPartPr>
              <p14:xfrm>
                <a:off x="8011378" y="1121239"/>
                <a:ext cx="84240" cy="90360"/>
              </p14:xfrm>
            </p:contentPart>
          </mc:Choice>
          <mc:Fallback xmlns="">
            <p:pic>
              <p:nvPicPr>
                <p:cNvPr id="110" name="Entrada de lápiz 109">
                  <a:extLst>
                    <a:ext uri="{FF2B5EF4-FFF2-40B4-BE49-F238E27FC236}">
                      <a16:creationId xmlns:a16="http://schemas.microsoft.com/office/drawing/2014/main" id="{8A7B8F22-9AE8-4345-A94D-D8F3EA9E9463}"/>
                    </a:ext>
                  </a:extLst>
                </p:cNvPr>
                <p:cNvPicPr/>
                <p:nvPr/>
              </p:nvPicPr>
              <p:blipFill>
                <a:blip r:embed="rId179"/>
                <a:stretch>
                  <a:fillRect/>
                </a:stretch>
              </p:blipFill>
              <p:spPr>
                <a:xfrm>
                  <a:off x="8002378" y="1112599"/>
                  <a:ext cx="1018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Entrada de lápiz 110">
                  <a:extLst>
                    <a:ext uri="{FF2B5EF4-FFF2-40B4-BE49-F238E27FC236}">
                      <a16:creationId xmlns:a16="http://schemas.microsoft.com/office/drawing/2014/main" id="{945EB3E6-5E5E-4AFF-AA21-9B1739CFAF3C}"/>
                    </a:ext>
                  </a:extLst>
                </p14:cNvPr>
                <p14:cNvContentPartPr/>
                <p14:nvPr/>
              </p14:nvContentPartPr>
              <p14:xfrm>
                <a:off x="8014618" y="1159039"/>
                <a:ext cx="40680" cy="13680"/>
              </p14:xfrm>
            </p:contentPart>
          </mc:Choice>
          <mc:Fallback xmlns="">
            <p:pic>
              <p:nvPicPr>
                <p:cNvPr id="111" name="Entrada de lápiz 110">
                  <a:extLst>
                    <a:ext uri="{FF2B5EF4-FFF2-40B4-BE49-F238E27FC236}">
                      <a16:creationId xmlns:a16="http://schemas.microsoft.com/office/drawing/2014/main" id="{945EB3E6-5E5E-4AFF-AA21-9B1739CFAF3C}"/>
                    </a:ext>
                  </a:extLst>
                </p:cNvPr>
                <p:cNvPicPr/>
                <p:nvPr/>
              </p:nvPicPr>
              <p:blipFill>
                <a:blip r:embed="rId181"/>
                <a:stretch>
                  <a:fillRect/>
                </a:stretch>
              </p:blipFill>
              <p:spPr>
                <a:xfrm>
                  <a:off x="8005618" y="1150039"/>
                  <a:ext cx="58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Entrada de lápiz 111">
                  <a:extLst>
                    <a:ext uri="{FF2B5EF4-FFF2-40B4-BE49-F238E27FC236}">
                      <a16:creationId xmlns:a16="http://schemas.microsoft.com/office/drawing/2014/main" id="{132A2A5E-E51A-4634-92E9-BF48ADDE3769}"/>
                    </a:ext>
                  </a:extLst>
                </p14:cNvPr>
                <p14:cNvContentPartPr/>
                <p14:nvPr/>
              </p14:nvContentPartPr>
              <p14:xfrm>
                <a:off x="7975018" y="1122319"/>
                <a:ext cx="78480" cy="20160"/>
              </p14:xfrm>
            </p:contentPart>
          </mc:Choice>
          <mc:Fallback xmlns="">
            <p:pic>
              <p:nvPicPr>
                <p:cNvPr id="112" name="Entrada de lápiz 111">
                  <a:extLst>
                    <a:ext uri="{FF2B5EF4-FFF2-40B4-BE49-F238E27FC236}">
                      <a16:creationId xmlns:a16="http://schemas.microsoft.com/office/drawing/2014/main" id="{132A2A5E-E51A-4634-92E9-BF48ADDE3769}"/>
                    </a:ext>
                  </a:extLst>
                </p:cNvPr>
                <p:cNvPicPr/>
                <p:nvPr/>
              </p:nvPicPr>
              <p:blipFill>
                <a:blip r:embed="rId183"/>
                <a:stretch>
                  <a:fillRect/>
                </a:stretch>
              </p:blipFill>
              <p:spPr>
                <a:xfrm>
                  <a:off x="7966018" y="1113679"/>
                  <a:ext cx="96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Entrada de lápiz 112">
                  <a:extLst>
                    <a:ext uri="{FF2B5EF4-FFF2-40B4-BE49-F238E27FC236}">
                      <a16:creationId xmlns:a16="http://schemas.microsoft.com/office/drawing/2014/main" id="{48127C87-9E6E-4B00-86E4-D14FD52812D3}"/>
                    </a:ext>
                  </a:extLst>
                </p14:cNvPr>
                <p14:cNvContentPartPr/>
                <p14:nvPr/>
              </p14:nvContentPartPr>
              <p14:xfrm>
                <a:off x="8125858" y="1017919"/>
                <a:ext cx="77400" cy="73800"/>
              </p14:xfrm>
            </p:contentPart>
          </mc:Choice>
          <mc:Fallback xmlns="">
            <p:pic>
              <p:nvPicPr>
                <p:cNvPr id="113" name="Entrada de lápiz 112">
                  <a:extLst>
                    <a:ext uri="{FF2B5EF4-FFF2-40B4-BE49-F238E27FC236}">
                      <a16:creationId xmlns:a16="http://schemas.microsoft.com/office/drawing/2014/main" id="{48127C87-9E6E-4B00-86E4-D14FD52812D3}"/>
                    </a:ext>
                  </a:extLst>
                </p:cNvPr>
                <p:cNvPicPr/>
                <p:nvPr/>
              </p:nvPicPr>
              <p:blipFill>
                <a:blip r:embed="rId185"/>
                <a:stretch>
                  <a:fillRect/>
                </a:stretch>
              </p:blipFill>
              <p:spPr>
                <a:xfrm>
                  <a:off x="8116858" y="1008919"/>
                  <a:ext cx="95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Entrada de lápiz 113">
                  <a:extLst>
                    <a:ext uri="{FF2B5EF4-FFF2-40B4-BE49-F238E27FC236}">
                      <a16:creationId xmlns:a16="http://schemas.microsoft.com/office/drawing/2014/main" id="{E7F6CFD3-B349-4A8E-A395-EF1C7B1FC1CC}"/>
                    </a:ext>
                  </a:extLst>
                </p14:cNvPr>
                <p14:cNvContentPartPr/>
                <p14:nvPr/>
              </p14:nvContentPartPr>
              <p14:xfrm>
                <a:off x="8261938" y="936919"/>
                <a:ext cx="197640" cy="222120"/>
              </p14:xfrm>
            </p:contentPart>
          </mc:Choice>
          <mc:Fallback xmlns="">
            <p:pic>
              <p:nvPicPr>
                <p:cNvPr id="114" name="Entrada de lápiz 113">
                  <a:extLst>
                    <a:ext uri="{FF2B5EF4-FFF2-40B4-BE49-F238E27FC236}">
                      <a16:creationId xmlns:a16="http://schemas.microsoft.com/office/drawing/2014/main" id="{E7F6CFD3-B349-4A8E-A395-EF1C7B1FC1CC}"/>
                    </a:ext>
                  </a:extLst>
                </p:cNvPr>
                <p:cNvPicPr/>
                <p:nvPr/>
              </p:nvPicPr>
              <p:blipFill>
                <a:blip r:embed="rId187"/>
                <a:stretch>
                  <a:fillRect/>
                </a:stretch>
              </p:blipFill>
              <p:spPr>
                <a:xfrm>
                  <a:off x="8253298" y="927919"/>
                  <a:ext cx="215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Entrada de lápiz 114">
                  <a:extLst>
                    <a:ext uri="{FF2B5EF4-FFF2-40B4-BE49-F238E27FC236}">
                      <a16:creationId xmlns:a16="http://schemas.microsoft.com/office/drawing/2014/main" id="{04A5DCA7-8142-4150-B001-C7FB5CA19640}"/>
                    </a:ext>
                  </a:extLst>
                </p14:cNvPr>
                <p14:cNvContentPartPr/>
                <p14:nvPr/>
              </p14:nvContentPartPr>
              <p14:xfrm>
                <a:off x="8493418" y="1091359"/>
                <a:ext cx="81000" cy="99360"/>
              </p14:xfrm>
            </p:contentPart>
          </mc:Choice>
          <mc:Fallback xmlns="">
            <p:pic>
              <p:nvPicPr>
                <p:cNvPr id="115" name="Entrada de lápiz 114">
                  <a:extLst>
                    <a:ext uri="{FF2B5EF4-FFF2-40B4-BE49-F238E27FC236}">
                      <a16:creationId xmlns:a16="http://schemas.microsoft.com/office/drawing/2014/main" id="{04A5DCA7-8142-4150-B001-C7FB5CA19640}"/>
                    </a:ext>
                  </a:extLst>
                </p:cNvPr>
                <p:cNvPicPr/>
                <p:nvPr/>
              </p:nvPicPr>
              <p:blipFill>
                <a:blip r:embed="rId189"/>
                <a:stretch>
                  <a:fillRect/>
                </a:stretch>
              </p:blipFill>
              <p:spPr>
                <a:xfrm>
                  <a:off x="8484418" y="1082719"/>
                  <a:ext cx="98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Entrada de lápiz 115">
                  <a:extLst>
                    <a:ext uri="{FF2B5EF4-FFF2-40B4-BE49-F238E27FC236}">
                      <a16:creationId xmlns:a16="http://schemas.microsoft.com/office/drawing/2014/main" id="{9EC31BA8-53AC-4380-BB29-D9BFC081625F}"/>
                    </a:ext>
                  </a:extLst>
                </p14:cNvPr>
                <p14:cNvContentPartPr/>
                <p14:nvPr/>
              </p14:nvContentPartPr>
              <p14:xfrm>
                <a:off x="8483338" y="1146799"/>
                <a:ext cx="39960" cy="4320"/>
              </p14:xfrm>
            </p:contentPart>
          </mc:Choice>
          <mc:Fallback xmlns="">
            <p:pic>
              <p:nvPicPr>
                <p:cNvPr id="116" name="Entrada de lápiz 115">
                  <a:extLst>
                    <a:ext uri="{FF2B5EF4-FFF2-40B4-BE49-F238E27FC236}">
                      <a16:creationId xmlns:a16="http://schemas.microsoft.com/office/drawing/2014/main" id="{9EC31BA8-53AC-4380-BB29-D9BFC081625F}"/>
                    </a:ext>
                  </a:extLst>
                </p:cNvPr>
                <p:cNvPicPr/>
                <p:nvPr/>
              </p:nvPicPr>
              <p:blipFill>
                <a:blip r:embed="rId191"/>
                <a:stretch>
                  <a:fillRect/>
                </a:stretch>
              </p:blipFill>
              <p:spPr>
                <a:xfrm>
                  <a:off x="8474698" y="1137799"/>
                  <a:ext cx="57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Entrada de lápiz 116">
                  <a:extLst>
                    <a:ext uri="{FF2B5EF4-FFF2-40B4-BE49-F238E27FC236}">
                      <a16:creationId xmlns:a16="http://schemas.microsoft.com/office/drawing/2014/main" id="{9809BB10-B9A5-4459-911A-1C3701180F21}"/>
                    </a:ext>
                  </a:extLst>
                </p14:cNvPr>
                <p14:cNvContentPartPr/>
                <p14:nvPr/>
              </p14:nvContentPartPr>
              <p14:xfrm>
                <a:off x="8459938" y="1109719"/>
                <a:ext cx="84600" cy="21600"/>
              </p14:xfrm>
            </p:contentPart>
          </mc:Choice>
          <mc:Fallback xmlns="">
            <p:pic>
              <p:nvPicPr>
                <p:cNvPr id="117" name="Entrada de lápiz 116">
                  <a:extLst>
                    <a:ext uri="{FF2B5EF4-FFF2-40B4-BE49-F238E27FC236}">
                      <a16:creationId xmlns:a16="http://schemas.microsoft.com/office/drawing/2014/main" id="{9809BB10-B9A5-4459-911A-1C3701180F21}"/>
                    </a:ext>
                  </a:extLst>
                </p:cNvPr>
                <p:cNvPicPr/>
                <p:nvPr/>
              </p:nvPicPr>
              <p:blipFill>
                <a:blip r:embed="rId193"/>
                <a:stretch>
                  <a:fillRect/>
                </a:stretch>
              </p:blipFill>
              <p:spPr>
                <a:xfrm>
                  <a:off x="8451298" y="1100719"/>
                  <a:ext cx="102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Entrada de lápiz 117">
                  <a:extLst>
                    <a:ext uri="{FF2B5EF4-FFF2-40B4-BE49-F238E27FC236}">
                      <a16:creationId xmlns:a16="http://schemas.microsoft.com/office/drawing/2014/main" id="{61A3F02D-CAFA-4AEB-8714-A6396E1995CA}"/>
                    </a:ext>
                  </a:extLst>
                </p14:cNvPr>
                <p14:cNvContentPartPr/>
                <p14:nvPr/>
              </p14:nvContentPartPr>
              <p14:xfrm>
                <a:off x="8620498" y="1042759"/>
                <a:ext cx="15120" cy="14760"/>
              </p14:xfrm>
            </p:contentPart>
          </mc:Choice>
          <mc:Fallback xmlns="">
            <p:pic>
              <p:nvPicPr>
                <p:cNvPr id="118" name="Entrada de lápiz 117">
                  <a:extLst>
                    <a:ext uri="{FF2B5EF4-FFF2-40B4-BE49-F238E27FC236}">
                      <a16:creationId xmlns:a16="http://schemas.microsoft.com/office/drawing/2014/main" id="{61A3F02D-CAFA-4AEB-8714-A6396E1995CA}"/>
                    </a:ext>
                  </a:extLst>
                </p:cNvPr>
                <p:cNvPicPr/>
                <p:nvPr/>
              </p:nvPicPr>
              <p:blipFill>
                <a:blip r:embed="rId195"/>
                <a:stretch>
                  <a:fillRect/>
                </a:stretch>
              </p:blipFill>
              <p:spPr>
                <a:xfrm>
                  <a:off x="8611498" y="1034119"/>
                  <a:ext cx="32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Entrada de lápiz 118">
                  <a:extLst>
                    <a:ext uri="{FF2B5EF4-FFF2-40B4-BE49-F238E27FC236}">
                      <a16:creationId xmlns:a16="http://schemas.microsoft.com/office/drawing/2014/main" id="{6D986DBE-161B-4ABD-B5DD-AB918E9A0CD4}"/>
                    </a:ext>
                  </a:extLst>
                </p14:cNvPr>
                <p14:cNvContentPartPr/>
                <p14:nvPr/>
              </p14:nvContentPartPr>
              <p14:xfrm>
                <a:off x="8677378" y="887959"/>
                <a:ext cx="137160" cy="205920"/>
              </p14:xfrm>
            </p:contentPart>
          </mc:Choice>
          <mc:Fallback xmlns="">
            <p:pic>
              <p:nvPicPr>
                <p:cNvPr id="119" name="Entrada de lápiz 118">
                  <a:extLst>
                    <a:ext uri="{FF2B5EF4-FFF2-40B4-BE49-F238E27FC236}">
                      <a16:creationId xmlns:a16="http://schemas.microsoft.com/office/drawing/2014/main" id="{6D986DBE-161B-4ABD-B5DD-AB918E9A0CD4}"/>
                    </a:ext>
                  </a:extLst>
                </p:cNvPr>
                <p:cNvPicPr/>
                <p:nvPr/>
              </p:nvPicPr>
              <p:blipFill>
                <a:blip r:embed="rId197"/>
                <a:stretch>
                  <a:fillRect/>
                </a:stretch>
              </p:blipFill>
              <p:spPr>
                <a:xfrm>
                  <a:off x="8668738" y="878959"/>
                  <a:ext cx="154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Entrada de lápiz 119">
                  <a:extLst>
                    <a:ext uri="{FF2B5EF4-FFF2-40B4-BE49-F238E27FC236}">
                      <a16:creationId xmlns:a16="http://schemas.microsoft.com/office/drawing/2014/main" id="{883CEB2B-6CF7-40A5-B5A8-10E95464A72B}"/>
                    </a:ext>
                  </a:extLst>
                </p14:cNvPr>
                <p14:cNvContentPartPr/>
                <p14:nvPr/>
              </p14:nvContentPartPr>
              <p14:xfrm>
                <a:off x="8848018" y="1029079"/>
                <a:ext cx="111240" cy="145800"/>
              </p14:xfrm>
            </p:contentPart>
          </mc:Choice>
          <mc:Fallback xmlns="">
            <p:pic>
              <p:nvPicPr>
                <p:cNvPr id="120" name="Entrada de lápiz 119">
                  <a:extLst>
                    <a:ext uri="{FF2B5EF4-FFF2-40B4-BE49-F238E27FC236}">
                      <a16:creationId xmlns:a16="http://schemas.microsoft.com/office/drawing/2014/main" id="{883CEB2B-6CF7-40A5-B5A8-10E95464A72B}"/>
                    </a:ext>
                  </a:extLst>
                </p:cNvPr>
                <p:cNvPicPr/>
                <p:nvPr/>
              </p:nvPicPr>
              <p:blipFill>
                <a:blip r:embed="rId199"/>
                <a:stretch>
                  <a:fillRect/>
                </a:stretch>
              </p:blipFill>
              <p:spPr>
                <a:xfrm>
                  <a:off x="8839018" y="1020079"/>
                  <a:ext cx="128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Entrada de lápiz 120">
                  <a:extLst>
                    <a:ext uri="{FF2B5EF4-FFF2-40B4-BE49-F238E27FC236}">
                      <a16:creationId xmlns:a16="http://schemas.microsoft.com/office/drawing/2014/main" id="{86BF214C-8723-42E8-8918-15D12A9E7F23}"/>
                    </a:ext>
                  </a:extLst>
                </p14:cNvPr>
                <p14:cNvContentPartPr/>
                <p14:nvPr/>
              </p14:nvContentPartPr>
              <p14:xfrm>
                <a:off x="8846218" y="1114399"/>
                <a:ext cx="55080" cy="7560"/>
              </p14:xfrm>
            </p:contentPart>
          </mc:Choice>
          <mc:Fallback xmlns="">
            <p:pic>
              <p:nvPicPr>
                <p:cNvPr id="121" name="Entrada de lápiz 120">
                  <a:extLst>
                    <a:ext uri="{FF2B5EF4-FFF2-40B4-BE49-F238E27FC236}">
                      <a16:creationId xmlns:a16="http://schemas.microsoft.com/office/drawing/2014/main" id="{86BF214C-8723-42E8-8918-15D12A9E7F23}"/>
                    </a:ext>
                  </a:extLst>
                </p:cNvPr>
                <p:cNvPicPr/>
                <p:nvPr/>
              </p:nvPicPr>
              <p:blipFill>
                <a:blip r:embed="rId201"/>
                <a:stretch>
                  <a:fillRect/>
                </a:stretch>
              </p:blipFill>
              <p:spPr>
                <a:xfrm>
                  <a:off x="8837218" y="1105399"/>
                  <a:ext cx="72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Entrada de lápiz 121">
                  <a:extLst>
                    <a:ext uri="{FF2B5EF4-FFF2-40B4-BE49-F238E27FC236}">
                      <a16:creationId xmlns:a16="http://schemas.microsoft.com/office/drawing/2014/main" id="{DE451B85-E2BF-4010-8C0A-448C4AACAE93}"/>
                    </a:ext>
                  </a:extLst>
                </p14:cNvPr>
                <p14:cNvContentPartPr/>
                <p14:nvPr/>
              </p14:nvContentPartPr>
              <p14:xfrm>
                <a:off x="8844418" y="1043839"/>
                <a:ext cx="114120" cy="30240"/>
              </p14:xfrm>
            </p:contentPart>
          </mc:Choice>
          <mc:Fallback xmlns="">
            <p:pic>
              <p:nvPicPr>
                <p:cNvPr id="122" name="Entrada de lápiz 121">
                  <a:extLst>
                    <a:ext uri="{FF2B5EF4-FFF2-40B4-BE49-F238E27FC236}">
                      <a16:creationId xmlns:a16="http://schemas.microsoft.com/office/drawing/2014/main" id="{DE451B85-E2BF-4010-8C0A-448C4AACAE93}"/>
                    </a:ext>
                  </a:extLst>
                </p:cNvPr>
                <p:cNvPicPr/>
                <p:nvPr/>
              </p:nvPicPr>
              <p:blipFill>
                <a:blip r:embed="rId203"/>
                <a:stretch>
                  <a:fillRect/>
                </a:stretch>
              </p:blipFill>
              <p:spPr>
                <a:xfrm>
                  <a:off x="8835778" y="1034839"/>
                  <a:ext cx="131760" cy="47880"/>
                </a:xfrm>
                <a:prstGeom prst="rect">
                  <a:avLst/>
                </a:prstGeom>
              </p:spPr>
            </p:pic>
          </mc:Fallback>
        </mc:AlternateContent>
      </p:grpSp>
      <p:grpSp>
        <p:nvGrpSpPr>
          <p:cNvPr id="163" name="Grupo 162">
            <a:extLst>
              <a:ext uri="{FF2B5EF4-FFF2-40B4-BE49-F238E27FC236}">
                <a16:creationId xmlns:a16="http://schemas.microsoft.com/office/drawing/2014/main" id="{6C3A5249-54FE-4295-B5FD-072C2AC0ED04}"/>
              </a:ext>
            </a:extLst>
          </p:cNvPr>
          <p:cNvGrpSpPr/>
          <p:nvPr/>
        </p:nvGrpSpPr>
        <p:grpSpPr>
          <a:xfrm>
            <a:off x="5951458" y="1569079"/>
            <a:ext cx="3043080" cy="386280"/>
            <a:chOff x="5951458" y="1569079"/>
            <a:chExt cx="3043080" cy="386280"/>
          </a:xfrm>
        </p:grpSpPr>
        <mc:AlternateContent xmlns:mc="http://schemas.openxmlformats.org/markup-compatibility/2006" xmlns:p14="http://schemas.microsoft.com/office/powerpoint/2010/main">
          <mc:Choice Requires="p14">
            <p:contentPart p14:bwMode="auto" r:id="rId204">
              <p14:nvContentPartPr>
                <p14:cNvPr id="132" name="Entrada de lápiz 131">
                  <a:extLst>
                    <a:ext uri="{FF2B5EF4-FFF2-40B4-BE49-F238E27FC236}">
                      <a16:creationId xmlns:a16="http://schemas.microsoft.com/office/drawing/2014/main" id="{C4D86C1E-1E23-45AB-9223-45EB1FEAD990}"/>
                    </a:ext>
                  </a:extLst>
                </p14:cNvPr>
                <p14:cNvContentPartPr/>
                <p14:nvPr/>
              </p14:nvContentPartPr>
              <p14:xfrm>
                <a:off x="5951458" y="1581319"/>
                <a:ext cx="145440" cy="263880"/>
              </p14:xfrm>
            </p:contentPart>
          </mc:Choice>
          <mc:Fallback xmlns="">
            <p:pic>
              <p:nvPicPr>
                <p:cNvPr id="132" name="Entrada de lápiz 131">
                  <a:extLst>
                    <a:ext uri="{FF2B5EF4-FFF2-40B4-BE49-F238E27FC236}">
                      <a16:creationId xmlns:a16="http://schemas.microsoft.com/office/drawing/2014/main" id="{C4D86C1E-1E23-45AB-9223-45EB1FEAD990}"/>
                    </a:ext>
                  </a:extLst>
                </p:cNvPr>
                <p:cNvPicPr/>
                <p:nvPr/>
              </p:nvPicPr>
              <p:blipFill>
                <a:blip r:embed="rId205"/>
                <a:stretch>
                  <a:fillRect/>
                </a:stretch>
              </p:blipFill>
              <p:spPr>
                <a:xfrm>
                  <a:off x="5942818" y="1572679"/>
                  <a:ext cx="163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3" name="Entrada de lápiz 132">
                  <a:extLst>
                    <a:ext uri="{FF2B5EF4-FFF2-40B4-BE49-F238E27FC236}">
                      <a16:creationId xmlns:a16="http://schemas.microsoft.com/office/drawing/2014/main" id="{69F3D230-46BE-43AF-8A97-97FC9899D575}"/>
                    </a:ext>
                  </a:extLst>
                </p14:cNvPr>
                <p14:cNvContentPartPr/>
                <p14:nvPr/>
              </p14:nvContentPartPr>
              <p14:xfrm>
                <a:off x="6135778" y="1805599"/>
                <a:ext cx="8640" cy="110520"/>
              </p14:xfrm>
            </p:contentPart>
          </mc:Choice>
          <mc:Fallback xmlns="">
            <p:pic>
              <p:nvPicPr>
                <p:cNvPr id="133" name="Entrada de lápiz 132">
                  <a:extLst>
                    <a:ext uri="{FF2B5EF4-FFF2-40B4-BE49-F238E27FC236}">
                      <a16:creationId xmlns:a16="http://schemas.microsoft.com/office/drawing/2014/main" id="{69F3D230-46BE-43AF-8A97-97FC9899D575}"/>
                    </a:ext>
                  </a:extLst>
                </p:cNvPr>
                <p:cNvPicPr/>
                <p:nvPr/>
              </p:nvPicPr>
              <p:blipFill>
                <a:blip r:embed="rId207"/>
                <a:stretch>
                  <a:fillRect/>
                </a:stretch>
              </p:blipFill>
              <p:spPr>
                <a:xfrm>
                  <a:off x="6127138" y="1796959"/>
                  <a:ext cx="26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4" name="Entrada de lápiz 133">
                  <a:extLst>
                    <a:ext uri="{FF2B5EF4-FFF2-40B4-BE49-F238E27FC236}">
                      <a16:creationId xmlns:a16="http://schemas.microsoft.com/office/drawing/2014/main" id="{B93F0B4E-D6D5-4E99-B54A-C695265FA5F0}"/>
                    </a:ext>
                  </a:extLst>
                </p14:cNvPr>
                <p14:cNvContentPartPr/>
                <p14:nvPr/>
              </p14:nvContentPartPr>
              <p14:xfrm>
                <a:off x="6058378" y="1809199"/>
                <a:ext cx="175680" cy="40680"/>
              </p14:xfrm>
            </p:contentPart>
          </mc:Choice>
          <mc:Fallback xmlns="">
            <p:pic>
              <p:nvPicPr>
                <p:cNvPr id="134" name="Entrada de lápiz 133">
                  <a:extLst>
                    <a:ext uri="{FF2B5EF4-FFF2-40B4-BE49-F238E27FC236}">
                      <a16:creationId xmlns:a16="http://schemas.microsoft.com/office/drawing/2014/main" id="{B93F0B4E-D6D5-4E99-B54A-C695265FA5F0}"/>
                    </a:ext>
                  </a:extLst>
                </p:cNvPr>
                <p:cNvPicPr/>
                <p:nvPr/>
              </p:nvPicPr>
              <p:blipFill>
                <a:blip r:embed="rId209"/>
                <a:stretch>
                  <a:fillRect/>
                </a:stretch>
              </p:blipFill>
              <p:spPr>
                <a:xfrm>
                  <a:off x="6049738" y="1800559"/>
                  <a:ext cx="193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Entrada de lápiz 134">
                  <a:extLst>
                    <a:ext uri="{FF2B5EF4-FFF2-40B4-BE49-F238E27FC236}">
                      <a16:creationId xmlns:a16="http://schemas.microsoft.com/office/drawing/2014/main" id="{88554045-365B-440B-91AF-CB41EFC3224B}"/>
                    </a:ext>
                  </a:extLst>
                </p14:cNvPr>
                <p14:cNvContentPartPr/>
                <p14:nvPr/>
              </p14:nvContentPartPr>
              <p14:xfrm>
                <a:off x="6282298" y="1774279"/>
                <a:ext cx="10080" cy="102960"/>
              </p14:xfrm>
            </p:contentPart>
          </mc:Choice>
          <mc:Fallback xmlns="">
            <p:pic>
              <p:nvPicPr>
                <p:cNvPr id="135" name="Entrada de lápiz 134">
                  <a:extLst>
                    <a:ext uri="{FF2B5EF4-FFF2-40B4-BE49-F238E27FC236}">
                      <a16:creationId xmlns:a16="http://schemas.microsoft.com/office/drawing/2014/main" id="{88554045-365B-440B-91AF-CB41EFC3224B}"/>
                    </a:ext>
                  </a:extLst>
                </p:cNvPr>
                <p:cNvPicPr/>
                <p:nvPr/>
              </p:nvPicPr>
              <p:blipFill>
                <a:blip r:embed="rId211"/>
                <a:stretch>
                  <a:fillRect/>
                </a:stretch>
              </p:blipFill>
              <p:spPr>
                <a:xfrm>
                  <a:off x="6273658" y="1765639"/>
                  <a:ext cx="277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Entrada de lápiz 135">
                  <a:extLst>
                    <a:ext uri="{FF2B5EF4-FFF2-40B4-BE49-F238E27FC236}">
                      <a16:creationId xmlns:a16="http://schemas.microsoft.com/office/drawing/2014/main" id="{E179F766-8C7E-486E-A035-F6DEE345C06A}"/>
                    </a:ext>
                  </a:extLst>
                </p14:cNvPr>
                <p14:cNvContentPartPr/>
                <p14:nvPr/>
              </p14:nvContentPartPr>
              <p14:xfrm>
                <a:off x="6255658" y="1786879"/>
                <a:ext cx="148320" cy="121320"/>
              </p14:xfrm>
            </p:contentPart>
          </mc:Choice>
          <mc:Fallback xmlns="">
            <p:pic>
              <p:nvPicPr>
                <p:cNvPr id="136" name="Entrada de lápiz 135">
                  <a:extLst>
                    <a:ext uri="{FF2B5EF4-FFF2-40B4-BE49-F238E27FC236}">
                      <a16:creationId xmlns:a16="http://schemas.microsoft.com/office/drawing/2014/main" id="{E179F766-8C7E-486E-A035-F6DEE345C06A}"/>
                    </a:ext>
                  </a:extLst>
                </p:cNvPr>
                <p:cNvPicPr/>
                <p:nvPr/>
              </p:nvPicPr>
              <p:blipFill>
                <a:blip r:embed="rId213"/>
                <a:stretch>
                  <a:fillRect/>
                </a:stretch>
              </p:blipFill>
              <p:spPr>
                <a:xfrm>
                  <a:off x="6246658" y="1777879"/>
                  <a:ext cx="165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7" name="Entrada de lápiz 136">
                  <a:extLst>
                    <a:ext uri="{FF2B5EF4-FFF2-40B4-BE49-F238E27FC236}">
                      <a16:creationId xmlns:a16="http://schemas.microsoft.com/office/drawing/2014/main" id="{F035138C-BC2D-4C16-A1DD-AE98340A9153}"/>
                    </a:ext>
                  </a:extLst>
                </p14:cNvPr>
                <p14:cNvContentPartPr/>
                <p14:nvPr/>
              </p14:nvContentPartPr>
              <p14:xfrm>
                <a:off x="6510898" y="1774279"/>
                <a:ext cx="92160" cy="7920"/>
              </p14:xfrm>
            </p:contentPart>
          </mc:Choice>
          <mc:Fallback xmlns="">
            <p:pic>
              <p:nvPicPr>
                <p:cNvPr id="137" name="Entrada de lápiz 136">
                  <a:extLst>
                    <a:ext uri="{FF2B5EF4-FFF2-40B4-BE49-F238E27FC236}">
                      <a16:creationId xmlns:a16="http://schemas.microsoft.com/office/drawing/2014/main" id="{F035138C-BC2D-4C16-A1DD-AE98340A9153}"/>
                    </a:ext>
                  </a:extLst>
                </p:cNvPr>
                <p:cNvPicPr/>
                <p:nvPr/>
              </p:nvPicPr>
              <p:blipFill>
                <a:blip r:embed="rId215"/>
                <a:stretch>
                  <a:fillRect/>
                </a:stretch>
              </p:blipFill>
              <p:spPr>
                <a:xfrm>
                  <a:off x="6502258" y="1765279"/>
                  <a:ext cx="10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Entrada de lápiz 137">
                  <a:extLst>
                    <a:ext uri="{FF2B5EF4-FFF2-40B4-BE49-F238E27FC236}">
                      <a16:creationId xmlns:a16="http://schemas.microsoft.com/office/drawing/2014/main" id="{D38A2E43-7F36-4244-9592-D2A8D945DDCD}"/>
                    </a:ext>
                  </a:extLst>
                </p14:cNvPr>
                <p14:cNvContentPartPr/>
                <p14:nvPr/>
              </p14:nvContentPartPr>
              <p14:xfrm>
                <a:off x="6523138" y="1824679"/>
                <a:ext cx="84960" cy="22680"/>
              </p14:xfrm>
            </p:contentPart>
          </mc:Choice>
          <mc:Fallback xmlns="">
            <p:pic>
              <p:nvPicPr>
                <p:cNvPr id="138" name="Entrada de lápiz 137">
                  <a:extLst>
                    <a:ext uri="{FF2B5EF4-FFF2-40B4-BE49-F238E27FC236}">
                      <a16:creationId xmlns:a16="http://schemas.microsoft.com/office/drawing/2014/main" id="{D38A2E43-7F36-4244-9592-D2A8D945DDCD}"/>
                    </a:ext>
                  </a:extLst>
                </p:cNvPr>
                <p:cNvPicPr/>
                <p:nvPr/>
              </p:nvPicPr>
              <p:blipFill>
                <a:blip r:embed="rId217"/>
                <a:stretch>
                  <a:fillRect/>
                </a:stretch>
              </p:blipFill>
              <p:spPr>
                <a:xfrm>
                  <a:off x="6514138" y="1815679"/>
                  <a:ext cx="102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Entrada de lápiz 138">
                  <a:extLst>
                    <a:ext uri="{FF2B5EF4-FFF2-40B4-BE49-F238E27FC236}">
                      <a16:creationId xmlns:a16="http://schemas.microsoft.com/office/drawing/2014/main" id="{F9532B38-06DB-4D06-8988-548BD74C72F4}"/>
                    </a:ext>
                  </a:extLst>
                </p14:cNvPr>
                <p14:cNvContentPartPr/>
                <p14:nvPr/>
              </p14:nvContentPartPr>
              <p14:xfrm>
                <a:off x="6716818" y="1639999"/>
                <a:ext cx="141480" cy="254160"/>
              </p14:xfrm>
            </p:contentPart>
          </mc:Choice>
          <mc:Fallback xmlns="">
            <p:pic>
              <p:nvPicPr>
                <p:cNvPr id="139" name="Entrada de lápiz 138">
                  <a:extLst>
                    <a:ext uri="{FF2B5EF4-FFF2-40B4-BE49-F238E27FC236}">
                      <a16:creationId xmlns:a16="http://schemas.microsoft.com/office/drawing/2014/main" id="{F9532B38-06DB-4D06-8988-548BD74C72F4}"/>
                    </a:ext>
                  </a:extLst>
                </p:cNvPr>
                <p:cNvPicPr/>
                <p:nvPr/>
              </p:nvPicPr>
              <p:blipFill>
                <a:blip r:embed="rId219"/>
                <a:stretch>
                  <a:fillRect/>
                </a:stretch>
              </p:blipFill>
              <p:spPr>
                <a:xfrm>
                  <a:off x="6708178" y="1631359"/>
                  <a:ext cx="1591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Entrada de lápiz 139">
                  <a:extLst>
                    <a:ext uri="{FF2B5EF4-FFF2-40B4-BE49-F238E27FC236}">
                      <a16:creationId xmlns:a16="http://schemas.microsoft.com/office/drawing/2014/main" id="{5B91F0A7-7F4D-4479-AC27-A0582DC4D5AA}"/>
                    </a:ext>
                  </a:extLst>
                </p14:cNvPr>
                <p14:cNvContentPartPr/>
                <p14:nvPr/>
              </p14:nvContentPartPr>
              <p14:xfrm>
                <a:off x="6900778" y="1819999"/>
                <a:ext cx="154800" cy="135360"/>
              </p14:xfrm>
            </p:contentPart>
          </mc:Choice>
          <mc:Fallback xmlns="">
            <p:pic>
              <p:nvPicPr>
                <p:cNvPr id="140" name="Entrada de lápiz 139">
                  <a:extLst>
                    <a:ext uri="{FF2B5EF4-FFF2-40B4-BE49-F238E27FC236}">
                      <a16:creationId xmlns:a16="http://schemas.microsoft.com/office/drawing/2014/main" id="{5B91F0A7-7F4D-4479-AC27-A0582DC4D5AA}"/>
                    </a:ext>
                  </a:extLst>
                </p:cNvPr>
                <p:cNvPicPr/>
                <p:nvPr/>
              </p:nvPicPr>
              <p:blipFill>
                <a:blip r:embed="rId221"/>
                <a:stretch>
                  <a:fillRect/>
                </a:stretch>
              </p:blipFill>
              <p:spPr>
                <a:xfrm>
                  <a:off x="6891778" y="1810999"/>
                  <a:ext cx="1724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Entrada de lápiz 140">
                  <a:extLst>
                    <a:ext uri="{FF2B5EF4-FFF2-40B4-BE49-F238E27FC236}">
                      <a16:creationId xmlns:a16="http://schemas.microsoft.com/office/drawing/2014/main" id="{DEAB3CE0-2E4B-47E1-BBF3-F11FA86F14EC}"/>
                    </a:ext>
                  </a:extLst>
                </p14:cNvPr>
                <p14:cNvContentPartPr/>
                <p14:nvPr/>
              </p14:nvContentPartPr>
              <p14:xfrm>
                <a:off x="7127938" y="1844119"/>
                <a:ext cx="13320" cy="21960"/>
              </p14:xfrm>
            </p:contentPart>
          </mc:Choice>
          <mc:Fallback xmlns="">
            <p:pic>
              <p:nvPicPr>
                <p:cNvPr id="141" name="Entrada de lápiz 140">
                  <a:extLst>
                    <a:ext uri="{FF2B5EF4-FFF2-40B4-BE49-F238E27FC236}">
                      <a16:creationId xmlns:a16="http://schemas.microsoft.com/office/drawing/2014/main" id="{DEAB3CE0-2E4B-47E1-BBF3-F11FA86F14EC}"/>
                    </a:ext>
                  </a:extLst>
                </p:cNvPr>
                <p:cNvPicPr/>
                <p:nvPr/>
              </p:nvPicPr>
              <p:blipFill>
                <a:blip r:embed="rId223"/>
                <a:stretch>
                  <a:fillRect/>
                </a:stretch>
              </p:blipFill>
              <p:spPr>
                <a:xfrm>
                  <a:off x="7118938" y="1835119"/>
                  <a:ext cx="30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Entrada de lápiz 141">
                  <a:extLst>
                    <a:ext uri="{FF2B5EF4-FFF2-40B4-BE49-F238E27FC236}">
                      <a16:creationId xmlns:a16="http://schemas.microsoft.com/office/drawing/2014/main" id="{E9A5B748-3005-4654-9E70-5B1CD0983017}"/>
                    </a:ext>
                  </a:extLst>
                </p14:cNvPr>
                <p14:cNvContentPartPr/>
                <p14:nvPr/>
              </p14:nvContentPartPr>
              <p14:xfrm>
                <a:off x="7215058" y="1615159"/>
                <a:ext cx="134280" cy="243000"/>
              </p14:xfrm>
            </p:contentPart>
          </mc:Choice>
          <mc:Fallback xmlns="">
            <p:pic>
              <p:nvPicPr>
                <p:cNvPr id="142" name="Entrada de lápiz 141">
                  <a:extLst>
                    <a:ext uri="{FF2B5EF4-FFF2-40B4-BE49-F238E27FC236}">
                      <a16:creationId xmlns:a16="http://schemas.microsoft.com/office/drawing/2014/main" id="{E9A5B748-3005-4654-9E70-5B1CD0983017}"/>
                    </a:ext>
                  </a:extLst>
                </p:cNvPr>
                <p:cNvPicPr/>
                <p:nvPr/>
              </p:nvPicPr>
              <p:blipFill>
                <a:blip r:embed="rId225"/>
                <a:stretch>
                  <a:fillRect/>
                </a:stretch>
              </p:blipFill>
              <p:spPr>
                <a:xfrm>
                  <a:off x="7206418" y="1606159"/>
                  <a:ext cx="151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Entrada de lápiz 142">
                  <a:extLst>
                    <a:ext uri="{FF2B5EF4-FFF2-40B4-BE49-F238E27FC236}">
                      <a16:creationId xmlns:a16="http://schemas.microsoft.com/office/drawing/2014/main" id="{0C74894B-E26E-460E-9212-56A583D86633}"/>
                    </a:ext>
                  </a:extLst>
                </p14:cNvPr>
                <p14:cNvContentPartPr/>
                <p14:nvPr/>
              </p14:nvContentPartPr>
              <p14:xfrm>
                <a:off x="7417378" y="1812799"/>
                <a:ext cx="12960" cy="103320"/>
              </p14:xfrm>
            </p:contentPart>
          </mc:Choice>
          <mc:Fallback xmlns="">
            <p:pic>
              <p:nvPicPr>
                <p:cNvPr id="143" name="Entrada de lápiz 142">
                  <a:extLst>
                    <a:ext uri="{FF2B5EF4-FFF2-40B4-BE49-F238E27FC236}">
                      <a16:creationId xmlns:a16="http://schemas.microsoft.com/office/drawing/2014/main" id="{0C74894B-E26E-460E-9212-56A583D86633}"/>
                    </a:ext>
                  </a:extLst>
                </p:cNvPr>
                <p:cNvPicPr/>
                <p:nvPr/>
              </p:nvPicPr>
              <p:blipFill>
                <a:blip r:embed="rId227"/>
                <a:stretch>
                  <a:fillRect/>
                </a:stretch>
              </p:blipFill>
              <p:spPr>
                <a:xfrm>
                  <a:off x="7408378" y="1804159"/>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4" name="Entrada de lápiz 143">
                  <a:extLst>
                    <a:ext uri="{FF2B5EF4-FFF2-40B4-BE49-F238E27FC236}">
                      <a16:creationId xmlns:a16="http://schemas.microsoft.com/office/drawing/2014/main" id="{605FB690-D028-44F1-AF4D-838BCB2F45F8}"/>
                    </a:ext>
                  </a:extLst>
                </p14:cNvPr>
                <p14:cNvContentPartPr/>
                <p14:nvPr/>
              </p14:nvContentPartPr>
              <p14:xfrm>
                <a:off x="7351498" y="1834039"/>
                <a:ext cx="128880" cy="25920"/>
              </p14:xfrm>
            </p:contentPart>
          </mc:Choice>
          <mc:Fallback xmlns="">
            <p:pic>
              <p:nvPicPr>
                <p:cNvPr id="144" name="Entrada de lápiz 143">
                  <a:extLst>
                    <a:ext uri="{FF2B5EF4-FFF2-40B4-BE49-F238E27FC236}">
                      <a16:creationId xmlns:a16="http://schemas.microsoft.com/office/drawing/2014/main" id="{605FB690-D028-44F1-AF4D-838BCB2F45F8}"/>
                    </a:ext>
                  </a:extLst>
                </p:cNvPr>
                <p:cNvPicPr/>
                <p:nvPr/>
              </p:nvPicPr>
              <p:blipFill>
                <a:blip r:embed="rId229"/>
                <a:stretch>
                  <a:fillRect/>
                </a:stretch>
              </p:blipFill>
              <p:spPr>
                <a:xfrm>
                  <a:off x="7342858" y="1825039"/>
                  <a:ext cx="146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Entrada de lápiz 144">
                  <a:extLst>
                    <a:ext uri="{FF2B5EF4-FFF2-40B4-BE49-F238E27FC236}">
                      <a16:creationId xmlns:a16="http://schemas.microsoft.com/office/drawing/2014/main" id="{208C2818-E6D7-4A05-BB91-6757CD97E199}"/>
                    </a:ext>
                  </a:extLst>
                </p14:cNvPr>
                <p14:cNvContentPartPr/>
                <p14:nvPr/>
              </p14:nvContentPartPr>
              <p14:xfrm>
                <a:off x="7520698" y="1810639"/>
                <a:ext cx="11160" cy="105120"/>
              </p14:xfrm>
            </p:contentPart>
          </mc:Choice>
          <mc:Fallback xmlns="">
            <p:pic>
              <p:nvPicPr>
                <p:cNvPr id="145" name="Entrada de lápiz 144">
                  <a:extLst>
                    <a:ext uri="{FF2B5EF4-FFF2-40B4-BE49-F238E27FC236}">
                      <a16:creationId xmlns:a16="http://schemas.microsoft.com/office/drawing/2014/main" id="{208C2818-E6D7-4A05-BB91-6757CD97E199}"/>
                    </a:ext>
                  </a:extLst>
                </p:cNvPr>
                <p:cNvPicPr/>
                <p:nvPr/>
              </p:nvPicPr>
              <p:blipFill>
                <a:blip r:embed="rId231"/>
                <a:stretch>
                  <a:fillRect/>
                </a:stretch>
              </p:blipFill>
              <p:spPr>
                <a:xfrm>
                  <a:off x="7512058" y="1801999"/>
                  <a:ext cx="28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Entrada de lápiz 145">
                  <a:extLst>
                    <a:ext uri="{FF2B5EF4-FFF2-40B4-BE49-F238E27FC236}">
                      <a16:creationId xmlns:a16="http://schemas.microsoft.com/office/drawing/2014/main" id="{F670A52B-A11A-47C9-834E-8D13306FE354}"/>
                    </a:ext>
                  </a:extLst>
                </p14:cNvPr>
                <p14:cNvContentPartPr/>
                <p14:nvPr/>
              </p14:nvContentPartPr>
              <p14:xfrm>
                <a:off x="7490098" y="1847359"/>
                <a:ext cx="122400" cy="105480"/>
              </p14:xfrm>
            </p:contentPart>
          </mc:Choice>
          <mc:Fallback xmlns="">
            <p:pic>
              <p:nvPicPr>
                <p:cNvPr id="146" name="Entrada de lápiz 145">
                  <a:extLst>
                    <a:ext uri="{FF2B5EF4-FFF2-40B4-BE49-F238E27FC236}">
                      <a16:creationId xmlns:a16="http://schemas.microsoft.com/office/drawing/2014/main" id="{F670A52B-A11A-47C9-834E-8D13306FE354}"/>
                    </a:ext>
                  </a:extLst>
                </p:cNvPr>
                <p:cNvPicPr/>
                <p:nvPr/>
              </p:nvPicPr>
              <p:blipFill>
                <a:blip r:embed="rId233"/>
                <a:stretch>
                  <a:fillRect/>
                </a:stretch>
              </p:blipFill>
              <p:spPr>
                <a:xfrm>
                  <a:off x="7481458" y="1838719"/>
                  <a:ext cx="140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Entrada de lápiz 146">
                  <a:extLst>
                    <a:ext uri="{FF2B5EF4-FFF2-40B4-BE49-F238E27FC236}">
                      <a16:creationId xmlns:a16="http://schemas.microsoft.com/office/drawing/2014/main" id="{F8269826-498A-4F29-A541-2446462252FB}"/>
                    </a:ext>
                  </a:extLst>
                </p14:cNvPr>
                <p14:cNvContentPartPr/>
                <p14:nvPr/>
              </p14:nvContentPartPr>
              <p14:xfrm>
                <a:off x="7744618" y="1726759"/>
                <a:ext cx="15120" cy="96480"/>
              </p14:xfrm>
            </p:contentPart>
          </mc:Choice>
          <mc:Fallback xmlns="">
            <p:pic>
              <p:nvPicPr>
                <p:cNvPr id="147" name="Entrada de lápiz 146">
                  <a:extLst>
                    <a:ext uri="{FF2B5EF4-FFF2-40B4-BE49-F238E27FC236}">
                      <a16:creationId xmlns:a16="http://schemas.microsoft.com/office/drawing/2014/main" id="{F8269826-498A-4F29-A541-2446462252FB}"/>
                    </a:ext>
                  </a:extLst>
                </p:cNvPr>
                <p:cNvPicPr/>
                <p:nvPr/>
              </p:nvPicPr>
              <p:blipFill>
                <a:blip r:embed="rId235"/>
                <a:stretch>
                  <a:fillRect/>
                </a:stretch>
              </p:blipFill>
              <p:spPr>
                <a:xfrm>
                  <a:off x="7735618" y="1717759"/>
                  <a:ext cx="32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Entrada de lápiz 147">
                  <a:extLst>
                    <a:ext uri="{FF2B5EF4-FFF2-40B4-BE49-F238E27FC236}">
                      <a16:creationId xmlns:a16="http://schemas.microsoft.com/office/drawing/2014/main" id="{2A8DC7C9-D154-4BD2-B79B-3D57D809FD27}"/>
                    </a:ext>
                  </a:extLst>
                </p14:cNvPr>
                <p14:cNvContentPartPr/>
                <p14:nvPr/>
              </p14:nvContentPartPr>
              <p14:xfrm>
                <a:off x="7706458" y="1796239"/>
                <a:ext cx="103320" cy="12240"/>
              </p14:xfrm>
            </p:contentPart>
          </mc:Choice>
          <mc:Fallback xmlns="">
            <p:pic>
              <p:nvPicPr>
                <p:cNvPr id="148" name="Entrada de lápiz 147">
                  <a:extLst>
                    <a:ext uri="{FF2B5EF4-FFF2-40B4-BE49-F238E27FC236}">
                      <a16:creationId xmlns:a16="http://schemas.microsoft.com/office/drawing/2014/main" id="{2A8DC7C9-D154-4BD2-B79B-3D57D809FD27}"/>
                    </a:ext>
                  </a:extLst>
                </p:cNvPr>
                <p:cNvPicPr/>
                <p:nvPr/>
              </p:nvPicPr>
              <p:blipFill>
                <a:blip r:embed="rId237"/>
                <a:stretch>
                  <a:fillRect/>
                </a:stretch>
              </p:blipFill>
              <p:spPr>
                <a:xfrm>
                  <a:off x="7697458" y="1787239"/>
                  <a:ext cx="120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Entrada de lápiz 148">
                  <a:extLst>
                    <a:ext uri="{FF2B5EF4-FFF2-40B4-BE49-F238E27FC236}">
                      <a16:creationId xmlns:a16="http://schemas.microsoft.com/office/drawing/2014/main" id="{F552334E-5142-45A0-9B5A-A71603D67B93}"/>
                    </a:ext>
                  </a:extLst>
                </p14:cNvPr>
                <p14:cNvContentPartPr/>
                <p14:nvPr/>
              </p14:nvContentPartPr>
              <p14:xfrm>
                <a:off x="7867378" y="1569079"/>
                <a:ext cx="145800" cy="249120"/>
              </p14:xfrm>
            </p:contentPart>
          </mc:Choice>
          <mc:Fallback xmlns="">
            <p:pic>
              <p:nvPicPr>
                <p:cNvPr id="149" name="Entrada de lápiz 148">
                  <a:extLst>
                    <a:ext uri="{FF2B5EF4-FFF2-40B4-BE49-F238E27FC236}">
                      <a16:creationId xmlns:a16="http://schemas.microsoft.com/office/drawing/2014/main" id="{F552334E-5142-45A0-9B5A-A71603D67B93}"/>
                    </a:ext>
                  </a:extLst>
                </p:cNvPr>
                <p:cNvPicPr/>
                <p:nvPr/>
              </p:nvPicPr>
              <p:blipFill>
                <a:blip r:embed="rId239"/>
                <a:stretch>
                  <a:fillRect/>
                </a:stretch>
              </p:blipFill>
              <p:spPr>
                <a:xfrm>
                  <a:off x="7858738" y="1560439"/>
                  <a:ext cx="163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Entrada de lápiz 149">
                  <a:extLst>
                    <a:ext uri="{FF2B5EF4-FFF2-40B4-BE49-F238E27FC236}">
                      <a16:creationId xmlns:a16="http://schemas.microsoft.com/office/drawing/2014/main" id="{98100556-D28D-4B9F-A7E0-07CED98C4453}"/>
                    </a:ext>
                  </a:extLst>
                </p14:cNvPr>
                <p14:cNvContentPartPr/>
                <p14:nvPr/>
              </p14:nvContentPartPr>
              <p14:xfrm>
                <a:off x="8040898" y="1753759"/>
                <a:ext cx="89640" cy="149040"/>
              </p14:xfrm>
            </p:contentPart>
          </mc:Choice>
          <mc:Fallback xmlns="">
            <p:pic>
              <p:nvPicPr>
                <p:cNvPr id="150" name="Entrada de lápiz 149">
                  <a:extLst>
                    <a:ext uri="{FF2B5EF4-FFF2-40B4-BE49-F238E27FC236}">
                      <a16:creationId xmlns:a16="http://schemas.microsoft.com/office/drawing/2014/main" id="{98100556-D28D-4B9F-A7E0-07CED98C4453}"/>
                    </a:ext>
                  </a:extLst>
                </p:cNvPr>
                <p:cNvPicPr/>
                <p:nvPr/>
              </p:nvPicPr>
              <p:blipFill>
                <a:blip r:embed="rId241"/>
                <a:stretch>
                  <a:fillRect/>
                </a:stretch>
              </p:blipFill>
              <p:spPr>
                <a:xfrm>
                  <a:off x="8032258" y="1745119"/>
                  <a:ext cx="107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Entrada de lápiz 150">
                  <a:extLst>
                    <a:ext uri="{FF2B5EF4-FFF2-40B4-BE49-F238E27FC236}">
                      <a16:creationId xmlns:a16="http://schemas.microsoft.com/office/drawing/2014/main" id="{E488A8E6-27D6-440A-B265-E16EF2BF5FA7}"/>
                    </a:ext>
                  </a:extLst>
                </p14:cNvPr>
                <p14:cNvContentPartPr/>
                <p14:nvPr/>
              </p14:nvContentPartPr>
              <p14:xfrm>
                <a:off x="8127658" y="1799119"/>
                <a:ext cx="86040" cy="118440"/>
              </p14:xfrm>
            </p:contentPart>
          </mc:Choice>
          <mc:Fallback xmlns="">
            <p:pic>
              <p:nvPicPr>
                <p:cNvPr id="151" name="Entrada de lápiz 150">
                  <a:extLst>
                    <a:ext uri="{FF2B5EF4-FFF2-40B4-BE49-F238E27FC236}">
                      <a16:creationId xmlns:a16="http://schemas.microsoft.com/office/drawing/2014/main" id="{E488A8E6-27D6-440A-B265-E16EF2BF5FA7}"/>
                    </a:ext>
                  </a:extLst>
                </p:cNvPr>
                <p:cNvPicPr/>
                <p:nvPr/>
              </p:nvPicPr>
              <p:blipFill>
                <a:blip r:embed="rId243"/>
                <a:stretch>
                  <a:fillRect/>
                </a:stretch>
              </p:blipFill>
              <p:spPr>
                <a:xfrm>
                  <a:off x="8119018" y="1790119"/>
                  <a:ext cx="103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Entrada de lápiz 151">
                  <a:extLst>
                    <a:ext uri="{FF2B5EF4-FFF2-40B4-BE49-F238E27FC236}">
                      <a16:creationId xmlns:a16="http://schemas.microsoft.com/office/drawing/2014/main" id="{279F5344-6282-4EEF-AD9B-0D0116E3AD9C}"/>
                    </a:ext>
                  </a:extLst>
                </p14:cNvPr>
                <p14:cNvContentPartPr/>
                <p14:nvPr/>
              </p14:nvContentPartPr>
              <p14:xfrm>
                <a:off x="8136298" y="1868959"/>
                <a:ext cx="46800" cy="8640"/>
              </p14:xfrm>
            </p:contentPart>
          </mc:Choice>
          <mc:Fallback xmlns="">
            <p:pic>
              <p:nvPicPr>
                <p:cNvPr id="152" name="Entrada de lápiz 151">
                  <a:extLst>
                    <a:ext uri="{FF2B5EF4-FFF2-40B4-BE49-F238E27FC236}">
                      <a16:creationId xmlns:a16="http://schemas.microsoft.com/office/drawing/2014/main" id="{279F5344-6282-4EEF-AD9B-0D0116E3AD9C}"/>
                    </a:ext>
                  </a:extLst>
                </p:cNvPr>
                <p:cNvPicPr/>
                <p:nvPr/>
              </p:nvPicPr>
              <p:blipFill>
                <a:blip r:embed="rId245"/>
                <a:stretch>
                  <a:fillRect/>
                </a:stretch>
              </p:blipFill>
              <p:spPr>
                <a:xfrm>
                  <a:off x="8127658" y="1860319"/>
                  <a:ext cx="64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Entrada de lápiz 152">
                  <a:extLst>
                    <a:ext uri="{FF2B5EF4-FFF2-40B4-BE49-F238E27FC236}">
                      <a16:creationId xmlns:a16="http://schemas.microsoft.com/office/drawing/2014/main" id="{A372E5D1-F699-4CE3-9C3E-54CA5B3531D3}"/>
                    </a:ext>
                  </a:extLst>
                </p14:cNvPr>
                <p14:cNvContentPartPr/>
                <p14:nvPr/>
              </p14:nvContentPartPr>
              <p14:xfrm>
                <a:off x="8105338" y="1813519"/>
                <a:ext cx="123120" cy="37440"/>
              </p14:xfrm>
            </p:contentPart>
          </mc:Choice>
          <mc:Fallback xmlns="">
            <p:pic>
              <p:nvPicPr>
                <p:cNvPr id="153" name="Entrada de lápiz 152">
                  <a:extLst>
                    <a:ext uri="{FF2B5EF4-FFF2-40B4-BE49-F238E27FC236}">
                      <a16:creationId xmlns:a16="http://schemas.microsoft.com/office/drawing/2014/main" id="{A372E5D1-F699-4CE3-9C3E-54CA5B3531D3}"/>
                    </a:ext>
                  </a:extLst>
                </p:cNvPr>
                <p:cNvPicPr/>
                <p:nvPr/>
              </p:nvPicPr>
              <p:blipFill>
                <a:blip r:embed="rId247"/>
                <a:stretch>
                  <a:fillRect/>
                </a:stretch>
              </p:blipFill>
              <p:spPr>
                <a:xfrm>
                  <a:off x="8096698" y="1804519"/>
                  <a:ext cx="140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4" name="Entrada de lápiz 153">
                  <a:extLst>
                    <a:ext uri="{FF2B5EF4-FFF2-40B4-BE49-F238E27FC236}">
                      <a16:creationId xmlns:a16="http://schemas.microsoft.com/office/drawing/2014/main" id="{5B1B5AD2-F58B-4284-B61A-A9FEA3C6C90E}"/>
                    </a:ext>
                  </a:extLst>
                </p14:cNvPr>
                <p14:cNvContentPartPr/>
                <p14:nvPr/>
              </p14:nvContentPartPr>
              <p14:xfrm>
                <a:off x="8258698" y="1692919"/>
                <a:ext cx="100080" cy="89640"/>
              </p14:xfrm>
            </p:contentPart>
          </mc:Choice>
          <mc:Fallback xmlns="">
            <p:pic>
              <p:nvPicPr>
                <p:cNvPr id="154" name="Entrada de lápiz 153">
                  <a:extLst>
                    <a:ext uri="{FF2B5EF4-FFF2-40B4-BE49-F238E27FC236}">
                      <a16:creationId xmlns:a16="http://schemas.microsoft.com/office/drawing/2014/main" id="{5B1B5AD2-F58B-4284-B61A-A9FEA3C6C90E}"/>
                    </a:ext>
                  </a:extLst>
                </p:cNvPr>
                <p:cNvPicPr/>
                <p:nvPr/>
              </p:nvPicPr>
              <p:blipFill>
                <a:blip r:embed="rId249"/>
                <a:stretch>
                  <a:fillRect/>
                </a:stretch>
              </p:blipFill>
              <p:spPr>
                <a:xfrm>
                  <a:off x="8249698" y="1684279"/>
                  <a:ext cx="117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5" name="Entrada de lápiz 154">
                  <a:extLst>
                    <a:ext uri="{FF2B5EF4-FFF2-40B4-BE49-F238E27FC236}">
                      <a16:creationId xmlns:a16="http://schemas.microsoft.com/office/drawing/2014/main" id="{000C539A-ECEF-4305-9FE0-C4C881DA4743}"/>
                    </a:ext>
                  </a:extLst>
                </p14:cNvPr>
                <p14:cNvContentPartPr/>
                <p14:nvPr/>
              </p14:nvContentPartPr>
              <p14:xfrm>
                <a:off x="8394418" y="1587799"/>
                <a:ext cx="154080" cy="253800"/>
              </p14:xfrm>
            </p:contentPart>
          </mc:Choice>
          <mc:Fallback xmlns="">
            <p:pic>
              <p:nvPicPr>
                <p:cNvPr id="155" name="Entrada de lápiz 154">
                  <a:extLst>
                    <a:ext uri="{FF2B5EF4-FFF2-40B4-BE49-F238E27FC236}">
                      <a16:creationId xmlns:a16="http://schemas.microsoft.com/office/drawing/2014/main" id="{000C539A-ECEF-4305-9FE0-C4C881DA4743}"/>
                    </a:ext>
                  </a:extLst>
                </p:cNvPr>
                <p:cNvPicPr/>
                <p:nvPr/>
              </p:nvPicPr>
              <p:blipFill>
                <a:blip r:embed="rId251"/>
                <a:stretch>
                  <a:fillRect/>
                </a:stretch>
              </p:blipFill>
              <p:spPr>
                <a:xfrm>
                  <a:off x="8385778" y="1578799"/>
                  <a:ext cx="171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6" name="Entrada de lápiz 155">
                  <a:extLst>
                    <a:ext uri="{FF2B5EF4-FFF2-40B4-BE49-F238E27FC236}">
                      <a16:creationId xmlns:a16="http://schemas.microsoft.com/office/drawing/2014/main" id="{EC801E17-6768-4EAC-AE48-54CB350BBF85}"/>
                    </a:ext>
                  </a:extLst>
                </p14:cNvPr>
                <p14:cNvContentPartPr/>
                <p14:nvPr/>
              </p14:nvContentPartPr>
              <p14:xfrm>
                <a:off x="8546338" y="1776439"/>
                <a:ext cx="102960" cy="110880"/>
              </p14:xfrm>
            </p:contentPart>
          </mc:Choice>
          <mc:Fallback xmlns="">
            <p:pic>
              <p:nvPicPr>
                <p:cNvPr id="156" name="Entrada de lápiz 155">
                  <a:extLst>
                    <a:ext uri="{FF2B5EF4-FFF2-40B4-BE49-F238E27FC236}">
                      <a16:creationId xmlns:a16="http://schemas.microsoft.com/office/drawing/2014/main" id="{EC801E17-6768-4EAC-AE48-54CB350BBF85}"/>
                    </a:ext>
                  </a:extLst>
                </p:cNvPr>
                <p:cNvPicPr/>
                <p:nvPr/>
              </p:nvPicPr>
              <p:blipFill>
                <a:blip r:embed="rId253"/>
                <a:stretch>
                  <a:fillRect/>
                </a:stretch>
              </p:blipFill>
              <p:spPr>
                <a:xfrm>
                  <a:off x="8537338" y="1767799"/>
                  <a:ext cx="120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Entrada de lápiz 156">
                  <a:extLst>
                    <a:ext uri="{FF2B5EF4-FFF2-40B4-BE49-F238E27FC236}">
                      <a16:creationId xmlns:a16="http://schemas.microsoft.com/office/drawing/2014/main" id="{B72E8CBC-BD79-422A-A82A-AEE554E30D8A}"/>
                    </a:ext>
                  </a:extLst>
                </p14:cNvPr>
                <p14:cNvContentPartPr/>
                <p14:nvPr/>
              </p14:nvContentPartPr>
              <p14:xfrm>
                <a:off x="8548858" y="1841239"/>
                <a:ext cx="45000" cy="2520"/>
              </p14:xfrm>
            </p:contentPart>
          </mc:Choice>
          <mc:Fallback xmlns="">
            <p:pic>
              <p:nvPicPr>
                <p:cNvPr id="157" name="Entrada de lápiz 156">
                  <a:extLst>
                    <a:ext uri="{FF2B5EF4-FFF2-40B4-BE49-F238E27FC236}">
                      <a16:creationId xmlns:a16="http://schemas.microsoft.com/office/drawing/2014/main" id="{B72E8CBC-BD79-422A-A82A-AEE554E30D8A}"/>
                    </a:ext>
                  </a:extLst>
                </p:cNvPr>
                <p:cNvPicPr/>
                <p:nvPr/>
              </p:nvPicPr>
              <p:blipFill>
                <a:blip r:embed="rId255"/>
                <a:stretch>
                  <a:fillRect/>
                </a:stretch>
              </p:blipFill>
              <p:spPr>
                <a:xfrm>
                  <a:off x="8539858" y="1832599"/>
                  <a:ext cx="62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Entrada de lápiz 157">
                  <a:extLst>
                    <a:ext uri="{FF2B5EF4-FFF2-40B4-BE49-F238E27FC236}">
                      <a16:creationId xmlns:a16="http://schemas.microsoft.com/office/drawing/2014/main" id="{F3E70384-1AD4-4259-BC5F-A32A9C9CDDBF}"/>
                    </a:ext>
                  </a:extLst>
                </p14:cNvPr>
                <p14:cNvContentPartPr/>
                <p14:nvPr/>
              </p14:nvContentPartPr>
              <p14:xfrm>
                <a:off x="8525818" y="1782559"/>
                <a:ext cx="100080" cy="24480"/>
              </p14:xfrm>
            </p:contentPart>
          </mc:Choice>
          <mc:Fallback xmlns="">
            <p:pic>
              <p:nvPicPr>
                <p:cNvPr id="158" name="Entrada de lápiz 157">
                  <a:extLst>
                    <a:ext uri="{FF2B5EF4-FFF2-40B4-BE49-F238E27FC236}">
                      <a16:creationId xmlns:a16="http://schemas.microsoft.com/office/drawing/2014/main" id="{F3E70384-1AD4-4259-BC5F-A32A9C9CDDBF}"/>
                    </a:ext>
                  </a:extLst>
                </p:cNvPr>
                <p:cNvPicPr/>
                <p:nvPr/>
              </p:nvPicPr>
              <p:blipFill>
                <a:blip r:embed="rId257"/>
                <a:stretch>
                  <a:fillRect/>
                </a:stretch>
              </p:blipFill>
              <p:spPr>
                <a:xfrm>
                  <a:off x="8516818" y="1773559"/>
                  <a:ext cx="117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Entrada de lápiz 158">
                  <a:extLst>
                    <a:ext uri="{FF2B5EF4-FFF2-40B4-BE49-F238E27FC236}">
                      <a16:creationId xmlns:a16="http://schemas.microsoft.com/office/drawing/2014/main" id="{6CB9074B-D8AE-495C-A24B-E75AFD16EC1E}"/>
                    </a:ext>
                  </a:extLst>
                </p14:cNvPr>
                <p14:cNvContentPartPr/>
                <p14:nvPr/>
              </p14:nvContentPartPr>
              <p14:xfrm>
                <a:off x="8674498" y="1610839"/>
                <a:ext cx="153720" cy="201600"/>
              </p14:xfrm>
            </p:contentPart>
          </mc:Choice>
          <mc:Fallback xmlns="">
            <p:pic>
              <p:nvPicPr>
                <p:cNvPr id="159" name="Entrada de lápiz 158">
                  <a:extLst>
                    <a:ext uri="{FF2B5EF4-FFF2-40B4-BE49-F238E27FC236}">
                      <a16:creationId xmlns:a16="http://schemas.microsoft.com/office/drawing/2014/main" id="{6CB9074B-D8AE-495C-A24B-E75AFD16EC1E}"/>
                    </a:ext>
                  </a:extLst>
                </p:cNvPr>
                <p:cNvPicPr/>
                <p:nvPr/>
              </p:nvPicPr>
              <p:blipFill>
                <a:blip r:embed="rId259"/>
                <a:stretch>
                  <a:fillRect/>
                </a:stretch>
              </p:blipFill>
              <p:spPr>
                <a:xfrm>
                  <a:off x="8665858" y="1602199"/>
                  <a:ext cx="171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Entrada de lápiz 159">
                  <a:extLst>
                    <a:ext uri="{FF2B5EF4-FFF2-40B4-BE49-F238E27FC236}">
                      <a16:creationId xmlns:a16="http://schemas.microsoft.com/office/drawing/2014/main" id="{55B6FBFF-54DB-4780-97E0-9791B72990E3}"/>
                    </a:ext>
                  </a:extLst>
                </p14:cNvPr>
                <p14:cNvContentPartPr/>
                <p14:nvPr/>
              </p14:nvContentPartPr>
              <p14:xfrm>
                <a:off x="8845858" y="1759519"/>
                <a:ext cx="140760" cy="132120"/>
              </p14:xfrm>
            </p:contentPart>
          </mc:Choice>
          <mc:Fallback xmlns="">
            <p:pic>
              <p:nvPicPr>
                <p:cNvPr id="160" name="Entrada de lápiz 159">
                  <a:extLst>
                    <a:ext uri="{FF2B5EF4-FFF2-40B4-BE49-F238E27FC236}">
                      <a16:creationId xmlns:a16="http://schemas.microsoft.com/office/drawing/2014/main" id="{55B6FBFF-54DB-4780-97E0-9791B72990E3}"/>
                    </a:ext>
                  </a:extLst>
                </p:cNvPr>
                <p:cNvPicPr/>
                <p:nvPr/>
              </p:nvPicPr>
              <p:blipFill>
                <a:blip r:embed="rId261"/>
                <a:stretch>
                  <a:fillRect/>
                </a:stretch>
              </p:blipFill>
              <p:spPr>
                <a:xfrm>
                  <a:off x="8836858" y="1750879"/>
                  <a:ext cx="158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Entrada de lápiz 160">
                  <a:extLst>
                    <a:ext uri="{FF2B5EF4-FFF2-40B4-BE49-F238E27FC236}">
                      <a16:creationId xmlns:a16="http://schemas.microsoft.com/office/drawing/2014/main" id="{CA7D598E-EFAE-4EDA-8B1A-FC7D66F16C22}"/>
                    </a:ext>
                  </a:extLst>
                </p14:cNvPr>
                <p14:cNvContentPartPr/>
                <p14:nvPr/>
              </p14:nvContentPartPr>
              <p14:xfrm>
                <a:off x="8873218" y="1841599"/>
                <a:ext cx="44640" cy="2520"/>
              </p14:xfrm>
            </p:contentPart>
          </mc:Choice>
          <mc:Fallback xmlns="">
            <p:pic>
              <p:nvPicPr>
                <p:cNvPr id="161" name="Entrada de lápiz 160">
                  <a:extLst>
                    <a:ext uri="{FF2B5EF4-FFF2-40B4-BE49-F238E27FC236}">
                      <a16:creationId xmlns:a16="http://schemas.microsoft.com/office/drawing/2014/main" id="{CA7D598E-EFAE-4EDA-8B1A-FC7D66F16C22}"/>
                    </a:ext>
                  </a:extLst>
                </p:cNvPr>
                <p:cNvPicPr/>
                <p:nvPr/>
              </p:nvPicPr>
              <p:blipFill>
                <a:blip r:embed="rId263"/>
                <a:stretch>
                  <a:fillRect/>
                </a:stretch>
              </p:blipFill>
              <p:spPr>
                <a:xfrm>
                  <a:off x="8864218" y="1832599"/>
                  <a:ext cx="62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Entrada de lápiz 161">
                  <a:extLst>
                    <a:ext uri="{FF2B5EF4-FFF2-40B4-BE49-F238E27FC236}">
                      <a16:creationId xmlns:a16="http://schemas.microsoft.com/office/drawing/2014/main" id="{1C58E21B-887C-4B08-B2EE-17A62C71F402}"/>
                    </a:ext>
                  </a:extLst>
                </p14:cNvPr>
                <p14:cNvContentPartPr/>
                <p14:nvPr/>
              </p14:nvContentPartPr>
              <p14:xfrm>
                <a:off x="8877538" y="1766359"/>
                <a:ext cx="117000" cy="51120"/>
              </p14:xfrm>
            </p:contentPart>
          </mc:Choice>
          <mc:Fallback xmlns="">
            <p:pic>
              <p:nvPicPr>
                <p:cNvPr id="162" name="Entrada de lápiz 161">
                  <a:extLst>
                    <a:ext uri="{FF2B5EF4-FFF2-40B4-BE49-F238E27FC236}">
                      <a16:creationId xmlns:a16="http://schemas.microsoft.com/office/drawing/2014/main" id="{1C58E21B-887C-4B08-B2EE-17A62C71F402}"/>
                    </a:ext>
                  </a:extLst>
                </p:cNvPr>
                <p:cNvPicPr/>
                <p:nvPr/>
              </p:nvPicPr>
              <p:blipFill>
                <a:blip r:embed="rId265"/>
                <a:stretch>
                  <a:fillRect/>
                </a:stretch>
              </p:blipFill>
              <p:spPr>
                <a:xfrm>
                  <a:off x="8868538" y="1757359"/>
                  <a:ext cx="13464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64" name="Entrada de lápiz 163">
                <a:extLst>
                  <a:ext uri="{FF2B5EF4-FFF2-40B4-BE49-F238E27FC236}">
                    <a16:creationId xmlns:a16="http://schemas.microsoft.com/office/drawing/2014/main" id="{884C34A3-6617-48D9-B2B3-CE72E6CD62D7}"/>
                  </a:ext>
                </a:extLst>
              </p14:cNvPr>
              <p14:cNvContentPartPr/>
              <p14:nvPr/>
            </p14:nvContentPartPr>
            <p14:xfrm>
              <a:off x="5696218" y="56719"/>
              <a:ext cx="3431160" cy="2320560"/>
            </p14:xfrm>
          </p:contentPart>
        </mc:Choice>
        <mc:Fallback xmlns="">
          <p:pic>
            <p:nvPicPr>
              <p:cNvPr id="164" name="Entrada de lápiz 163">
                <a:extLst>
                  <a:ext uri="{FF2B5EF4-FFF2-40B4-BE49-F238E27FC236}">
                    <a16:creationId xmlns:a16="http://schemas.microsoft.com/office/drawing/2014/main" id="{884C34A3-6617-48D9-B2B3-CE72E6CD62D7}"/>
                  </a:ext>
                </a:extLst>
              </p:cNvPr>
              <p:cNvPicPr/>
              <p:nvPr/>
            </p:nvPicPr>
            <p:blipFill>
              <a:blip r:embed="rId267"/>
              <a:stretch>
                <a:fillRect/>
              </a:stretch>
            </p:blipFill>
            <p:spPr>
              <a:xfrm>
                <a:off x="5687578" y="47719"/>
                <a:ext cx="3448800" cy="2338200"/>
              </a:xfrm>
              <a:prstGeom prst="rect">
                <a:avLst/>
              </a:prstGeom>
            </p:spPr>
          </p:pic>
        </mc:Fallback>
      </mc:AlternateContent>
      <p:grpSp>
        <p:nvGrpSpPr>
          <p:cNvPr id="190" name="Grupo 189">
            <a:extLst>
              <a:ext uri="{FF2B5EF4-FFF2-40B4-BE49-F238E27FC236}">
                <a16:creationId xmlns:a16="http://schemas.microsoft.com/office/drawing/2014/main" id="{B2352759-FD1B-4DF1-ABB6-CE6C5730F409}"/>
              </a:ext>
            </a:extLst>
          </p:cNvPr>
          <p:cNvGrpSpPr/>
          <p:nvPr/>
        </p:nvGrpSpPr>
        <p:grpSpPr>
          <a:xfrm>
            <a:off x="388018" y="3687679"/>
            <a:ext cx="556920" cy="471960"/>
            <a:chOff x="388018" y="3687679"/>
            <a:chExt cx="556920" cy="471960"/>
          </a:xfrm>
        </p:grpSpPr>
        <mc:AlternateContent xmlns:mc="http://schemas.openxmlformats.org/markup-compatibility/2006" xmlns:p14="http://schemas.microsoft.com/office/powerpoint/2010/main">
          <mc:Choice Requires="p14">
            <p:contentPart p14:bwMode="auto" r:id="rId268">
              <p14:nvContentPartPr>
                <p14:cNvPr id="165" name="Entrada de lápiz 164">
                  <a:extLst>
                    <a:ext uri="{FF2B5EF4-FFF2-40B4-BE49-F238E27FC236}">
                      <a16:creationId xmlns:a16="http://schemas.microsoft.com/office/drawing/2014/main" id="{2C22AFDB-3B34-4B6C-BE4B-27492DE18A31}"/>
                    </a:ext>
                  </a:extLst>
                </p14:cNvPr>
                <p14:cNvContentPartPr/>
                <p14:nvPr/>
              </p14:nvContentPartPr>
              <p14:xfrm>
                <a:off x="388018" y="3687679"/>
                <a:ext cx="217080" cy="221760"/>
              </p14:xfrm>
            </p:contentPart>
          </mc:Choice>
          <mc:Fallback xmlns="">
            <p:pic>
              <p:nvPicPr>
                <p:cNvPr id="165" name="Entrada de lápiz 164">
                  <a:extLst>
                    <a:ext uri="{FF2B5EF4-FFF2-40B4-BE49-F238E27FC236}">
                      <a16:creationId xmlns:a16="http://schemas.microsoft.com/office/drawing/2014/main" id="{2C22AFDB-3B34-4B6C-BE4B-27492DE18A31}"/>
                    </a:ext>
                  </a:extLst>
                </p:cNvPr>
                <p:cNvPicPr/>
                <p:nvPr/>
              </p:nvPicPr>
              <p:blipFill>
                <a:blip r:embed="rId269"/>
                <a:stretch>
                  <a:fillRect/>
                </a:stretch>
              </p:blipFill>
              <p:spPr>
                <a:xfrm>
                  <a:off x="379378" y="3679039"/>
                  <a:ext cx="234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6" name="Entrada de lápiz 165">
                  <a:extLst>
                    <a:ext uri="{FF2B5EF4-FFF2-40B4-BE49-F238E27FC236}">
                      <a16:creationId xmlns:a16="http://schemas.microsoft.com/office/drawing/2014/main" id="{434F9C9E-4C51-4D45-A81F-51B099EC9846}"/>
                    </a:ext>
                  </a:extLst>
                </p14:cNvPr>
                <p14:cNvContentPartPr/>
                <p14:nvPr/>
              </p14:nvContentPartPr>
              <p14:xfrm>
                <a:off x="601858" y="3832039"/>
                <a:ext cx="150480" cy="86760"/>
              </p14:xfrm>
            </p:contentPart>
          </mc:Choice>
          <mc:Fallback xmlns="">
            <p:pic>
              <p:nvPicPr>
                <p:cNvPr id="166" name="Entrada de lápiz 165">
                  <a:extLst>
                    <a:ext uri="{FF2B5EF4-FFF2-40B4-BE49-F238E27FC236}">
                      <a16:creationId xmlns:a16="http://schemas.microsoft.com/office/drawing/2014/main" id="{434F9C9E-4C51-4D45-A81F-51B099EC9846}"/>
                    </a:ext>
                  </a:extLst>
                </p:cNvPr>
                <p:cNvPicPr/>
                <p:nvPr/>
              </p:nvPicPr>
              <p:blipFill>
                <a:blip r:embed="rId271"/>
                <a:stretch>
                  <a:fillRect/>
                </a:stretch>
              </p:blipFill>
              <p:spPr>
                <a:xfrm>
                  <a:off x="593218" y="3823399"/>
                  <a:ext cx="1681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Entrada de lápiz 166">
                  <a:extLst>
                    <a:ext uri="{FF2B5EF4-FFF2-40B4-BE49-F238E27FC236}">
                      <a16:creationId xmlns:a16="http://schemas.microsoft.com/office/drawing/2014/main" id="{80311126-E828-4D0C-9D69-5892DB86FBC9}"/>
                    </a:ext>
                  </a:extLst>
                </p14:cNvPr>
                <p14:cNvContentPartPr/>
                <p14:nvPr/>
              </p14:nvContentPartPr>
              <p14:xfrm>
                <a:off x="827218" y="3803599"/>
                <a:ext cx="18000" cy="356040"/>
              </p14:xfrm>
            </p:contentPart>
          </mc:Choice>
          <mc:Fallback xmlns="">
            <p:pic>
              <p:nvPicPr>
                <p:cNvPr id="167" name="Entrada de lápiz 166">
                  <a:extLst>
                    <a:ext uri="{FF2B5EF4-FFF2-40B4-BE49-F238E27FC236}">
                      <a16:creationId xmlns:a16="http://schemas.microsoft.com/office/drawing/2014/main" id="{80311126-E828-4D0C-9D69-5892DB86FBC9}"/>
                    </a:ext>
                  </a:extLst>
                </p:cNvPr>
                <p:cNvPicPr/>
                <p:nvPr/>
              </p:nvPicPr>
              <p:blipFill>
                <a:blip r:embed="rId273"/>
                <a:stretch>
                  <a:fillRect/>
                </a:stretch>
              </p:blipFill>
              <p:spPr>
                <a:xfrm>
                  <a:off x="818218" y="3794959"/>
                  <a:ext cx="356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Entrada de lápiz 167">
                  <a:extLst>
                    <a:ext uri="{FF2B5EF4-FFF2-40B4-BE49-F238E27FC236}">
                      <a16:creationId xmlns:a16="http://schemas.microsoft.com/office/drawing/2014/main" id="{6A6CB615-D648-4FEA-9C59-3182FA11FEF1}"/>
                    </a:ext>
                  </a:extLst>
                </p14:cNvPr>
                <p14:cNvContentPartPr/>
                <p14:nvPr/>
              </p14:nvContentPartPr>
              <p14:xfrm>
                <a:off x="834058" y="3794959"/>
                <a:ext cx="110880" cy="114480"/>
              </p14:xfrm>
            </p:contentPart>
          </mc:Choice>
          <mc:Fallback xmlns="">
            <p:pic>
              <p:nvPicPr>
                <p:cNvPr id="168" name="Entrada de lápiz 167">
                  <a:extLst>
                    <a:ext uri="{FF2B5EF4-FFF2-40B4-BE49-F238E27FC236}">
                      <a16:creationId xmlns:a16="http://schemas.microsoft.com/office/drawing/2014/main" id="{6A6CB615-D648-4FEA-9C59-3182FA11FEF1}"/>
                    </a:ext>
                  </a:extLst>
                </p:cNvPr>
                <p:cNvPicPr/>
                <p:nvPr/>
              </p:nvPicPr>
              <p:blipFill>
                <a:blip r:embed="rId275"/>
                <a:stretch>
                  <a:fillRect/>
                </a:stretch>
              </p:blipFill>
              <p:spPr>
                <a:xfrm>
                  <a:off x="825418" y="3785959"/>
                  <a:ext cx="128520" cy="132120"/>
                </a:xfrm>
                <a:prstGeom prst="rect">
                  <a:avLst/>
                </a:prstGeom>
              </p:spPr>
            </p:pic>
          </mc:Fallback>
        </mc:AlternateContent>
      </p:grpSp>
      <p:grpSp>
        <p:nvGrpSpPr>
          <p:cNvPr id="189" name="Grupo 188">
            <a:extLst>
              <a:ext uri="{FF2B5EF4-FFF2-40B4-BE49-F238E27FC236}">
                <a16:creationId xmlns:a16="http://schemas.microsoft.com/office/drawing/2014/main" id="{FC4C5FF8-B4BB-49B3-A5A5-32BE6E4226A3}"/>
              </a:ext>
            </a:extLst>
          </p:cNvPr>
          <p:cNvGrpSpPr/>
          <p:nvPr/>
        </p:nvGrpSpPr>
        <p:grpSpPr>
          <a:xfrm>
            <a:off x="1376578" y="3690559"/>
            <a:ext cx="1002600" cy="250560"/>
            <a:chOff x="1376578" y="3690559"/>
            <a:chExt cx="1002600" cy="250560"/>
          </a:xfrm>
        </p:grpSpPr>
        <mc:AlternateContent xmlns:mc="http://schemas.openxmlformats.org/markup-compatibility/2006" xmlns:p14="http://schemas.microsoft.com/office/powerpoint/2010/main">
          <mc:Choice Requires="p14">
            <p:contentPart p14:bwMode="auto" r:id="rId276">
              <p14:nvContentPartPr>
                <p14:cNvPr id="169" name="Entrada de lápiz 168">
                  <a:extLst>
                    <a:ext uri="{FF2B5EF4-FFF2-40B4-BE49-F238E27FC236}">
                      <a16:creationId xmlns:a16="http://schemas.microsoft.com/office/drawing/2014/main" id="{6520F11F-A41E-4E50-9E01-872DAEEC4BFB}"/>
                    </a:ext>
                  </a:extLst>
                </p14:cNvPr>
                <p14:cNvContentPartPr/>
                <p14:nvPr/>
              </p14:nvContentPartPr>
              <p14:xfrm>
                <a:off x="1402138" y="3690559"/>
                <a:ext cx="144720" cy="250560"/>
              </p14:xfrm>
            </p:contentPart>
          </mc:Choice>
          <mc:Fallback xmlns="">
            <p:pic>
              <p:nvPicPr>
                <p:cNvPr id="169" name="Entrada de lápiz 168">
                  <a:extLst>
                    <a:ext uri="{FF2B5EF4-FFF2-40B4-BE49-F238E27FC236}">
                      <a16:creationId xmlns:a16="http://schemas.microsoft.com/office/drawing/2014/main" id="{6520F11F-A41E-4E50-9E01-872DAEEC4BFB}"/>
                    </a:ext>
                  </a:extLst>
                </p:cNvPr>
                <p:cNvPicPr/>
                <p:nvPr/>
              </p:nvPicPr>
              <p:blipFill>
                <a:blip r:embed="rId277"/>
                <a:stretch>
                  <a:fillRect/>
                </a:stretch>
              </p:blipFill>
              <p:spPr>
                <a:xfrm>
                  <a:off x="1393138" y="3681919"/>
                  <a:ext cx="1623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Entrada de lápiz 169">
                  <a:extLst>
                    <a:ext uri="{FF2B5EF4-FFF2-40B4-BE49-F238E27FC236}">
                      <a16:creationId xmlns:a16="http://schemas.microsoft.com/office/drawing/2014/main" id="{B6C37D86-D4D5-4D10-9B76-04BE7C9CDBC6}"/>
                    </a:ext>
                  </a:extLst>
                </p14:cNvPr>
                <p14:cNvContentPartPr/>
                <p14:nvPr/>
              </p14:nvContentPartPr>
              <p14:xfrm>
                <a:off x="1376578" y="3868759"/>
                <a:ext cx="106200" cy="30960"/>
              </p14:xfrm>
            </p:contentPart>
          </mc:Choice>
          <mc:Fallback xmlns="">
            <p:pic>
              <p:nvPicPr>
                <p:cNvPr id="170" name="Entrada de lápiz 169">
                  <a:extLst>
                    <a:ext uri="{FF2B5EF4-FFF2-40B4-BE49-F238E27FC236}">
                      <a16:creationId xmlns:a16="http://schemas.microsoft.com/office/drawing/2014/main" id="{B6C37D86-D4D5-4D10-9B76-04BE7C9CDBC6}"/>
                    </a:ext>
                  </a:extLst>
                </p:cNvPr>
                <p:cNvPicPr/>
                <p:nvPr/>
              </p:nvPicPr>
              <p:blipFill>
                <a:blip r:embed="rId279"/>
                <a:stretch>
                  <a:fillRect/>
                </a:stretch>
              </p:blipFill>
              <p:spPr>
                <a:xfrm>
                  <a:off x="1367938" y="3859759"/>
                  <a:ext cx="1238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Entrada de lápiz 170">
                  <a:extLst>
                    <a:ext uri="{FF2B5EF4-FFF2-40B4-BE49-F238E27FC236}">
                      <a16:creationId xmlns:a16="http://schemas.microsoft.com/office/drawing/2014/main" id="{AAE8302A-4D95-4BDE-AE63-436F1B95C93C}"/>
                    </a:ext>
                  </a:extLst>
                </p14:cNvPr>
                <p14:cNvContentPartPr/>
                <p14:nvPr/>
              </p14:nvContentPartPr>
              <p14:xfrm>
                <a:off x="1600858" y="3896119"/>
                <a:ext cx="21600" cy="34560"/>
              </p14:xfrm>
            </p:contentPart>
          </mc:Choice>
          <mc:Fallback xmlns="">
            <p:pic>
              <p:nvPicPr>
                <p:cNvPr id="171" name="Entrada de lápiz 170">
                  <a:extLst>
                    <a:ext uri="{FF2B5EF4-FFF2-40B4-BE49-F238E27FC236}">
                      <a16:creationId xmlns:a16="http://schemas.microsoft.com/office/drawing/2014/main" id="{AAE8302A-4D95-4BDE-AE63-436F1B95C93C}"/>
                    </a:ext>
                  </a:extLst>
                </p:cNvPr>
                <p:cNvPicPr/>
                <p:nvPr/>
              </p:nvPicPr>
              <p:blipFill>
                <a:blip r:embed="rId281"/>
                <a:stretch>
                  <a:fillRect/>
                </a:stretch>
              </p:blipFill>
              <p:spPr>
                <a:xfrm>
                  <a:off x="1592218" y="3887479"/>
                  <a:ext cx="39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Entrada de lápiz 171">
                  <a:extLst>
                    <a:ext uri="{FF2B5EF4-FFF2-40B4-BE49-F238E27FC236}">
                      <a16:creationId xmlns:a16="http://schemas.microsoft.com/office/drawing/2014/main" id="{E6B5364B-5410-4257-B451-14B2EE6AE92E}"/>
                    </a:ext>
                  </a:extLst>
                </p14:cNvPr>
                <p14:cNvContentPartPr/>
                <p14:nvPr/>
              </p14:nvContentPartPr>
              <p14:xfrm>
                <a:off x="1727938" y="3692359"/>
                <a:ext cx="203760" cy="237600"/>
              </p14:xfrm>
            </p:contentPart>
          </mc:Choice>
          <mc:Fallback xmlns="">
            <p:pic>
              <p:nvPicPr>
                <p:cNvPr id="172" name="Entrada de lápiz 171">
                  <a:extLst>
                    <a:ext uri="{FF2B5EF4-FFF2-40B4-BE49-F238E27FC236}">
                      <a16:creationId xmlns:a16="http://schemas.microsoft.com/office/drawing/2014/main" id="{E6B5364B-5410-4257-B451-14B2EE6AE92E}"/>
                    </a:ext>
                  </a:extLst>
                </p:cNvPr>
                <p:cNvPicPr/>
                <p:nvPr/>
              </p:nvPicPr>
              <p:blipFill>
                <a:blip r:embed="rId283"/>
                <a:stretch>
                  <a:fillRect/>
                </a:stretch>
              </p:blipFill>
              <p:spPr>
                <a:xfrm>
                  <a:off x="1718938" y="3683359"/>
                  <a:ext cx="221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Entrada de lápiz 172">
                  <a:extLst>
                    <a:ext uri="{FF2B5EF4-FFF2-40B4-BE49-F238E27FC236}">
                      <a16:creationId xmlns:a16="http://schemas.microsoft.com/office/drawing/2014/main" id="{F5308DAA-584D-4578-B746-A1B1750EF93A}"/>
                    </a:ext>
                  </a:extLst>
                </p14:cNvPr>
                <p14:cNvContentPartPr/>
                <p14:nvPr/>
              </p14:nvContentPartPr>
              <p14:xfrm>
                <a:off x="1953298" y="3892879"/>
                <a:ext cx="48240" cy="32760"/>
              </p14:xfrm>
            </p:contentPart>
          </mc:Choice>
          <mc:Fallback xmlns="">
            <p:pic>
              <p:nvPicPr>
                <p:cNvPr id="173" name="Entrada de lápiz 172">
                  <a:extLst>
                    <a:ext uri="{FF2B5EF4-FFF2-40B4-BE49-F238E27FC236}">
                      <a16:creationId xmlns:a16="http://schemas.microsoft.com/office/drawing/2014/main" id="{F5308DAA-584D-4578-B746-A1B1750EF93A}"/>
                    </a:ext>
                  </a:extLst>
                </p:cNvPr>
                <p:cNvPicPr/>
                <p:nvPr/>
              </p:nvPicPr>
              <p:blipFill>
                <a:blip r:embed="rId285"/>
                <a:stretch>
                  <a:fillRect/>
                </a:stretch>
              </p:blipFill>
              <p:spPr>
                <a:xfrm>
                  <a:off x="1944298" y="3883879"/>
                  <a:ext cx="65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Entrada de lápiz 173">
                  <a:extLst>
                    <a:ext uri="{FF2B5EF4-FFF2-40B4-BE49-F238E27FC236}">
                      <a16:creationId xmlns:a16="http://schemas.microsoft.com/office/drawing/2014/main" id="{24129CA6-1237-4D04-A507-50FB596BE301}"/>
                    </a:ext>
                  </a:extLst>
                </p14:cNvPr>
                <p14:cNvContentPartPr/>
                <p14:nvPr/>
              </p14:nvContentPartPr>
              <p14:xfrm>
                <a:off x="2136538" y="3754639"/>
                <a:ext cx="26640" cy="135000"/>
              </p14:xfrm>
            </p:contentPart>
          </mc:Choice>
          <mc:Fallback xmlns="">
            <p:pic>
              <p:nvPicPr>
                <p:cNvPr id="174" name="Entrada de lápiz 173">
                  <a:extLst>
                    <a:ext uri="{FF2B5EF4-FFF2-40B4-BE49-F238E27FC236}">
                      <a16:creationId xmlns:a16="http://schemas.microsoft.com/office/drawing/2014/main" id="{24129CA6-1237-4D04-A507-50FB596BE301}"/>
                    </a:ext>
                  </a:extLst>
                </p:cNvPr>
                <p:cNvPicPr/>
                <p:nvPr/>
              </p:nvPicPr>
              <p:blipFill>
                <a:blip r:embed="rId287"/>
                <a:stretch>
                  <a:fillRect/>
                </a:stretch>
              </p:blipFill>
              <p:spPr>
                <a:xfrm>
                  <a:off x="2127898" y="3745999"/>
                  <a:ext cx="44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5" name="Entrada de lápiz 174">
                  <a:extLst>
                    <a:ext uri="{FF2B5EF4-FFF2-40B4-BE49-F238E27FC236}">
                      <a16:creationId xmlns:a16="http://schemas.microsoft.com/office/drawing/2014/main" id="{E53BC5DB-40CD-4CFE-A726-23AC8D017C3D}"/>
                    </a:ext>
                  </a:extLst>
                </p14:cNvPr>
                <p14:cNvContentPartPr/>
                <p14:nvPr/>
              </p14:nvContentPartPr>
              <p14:xfrm>
                <a:off x="2057338" y="3707479"/>
                <a:ext cx="210600" cy="212400"/>
              </p14:xfrm>
            </p:contentPart>
          </mc:Choice>
          <mc:Fallback xmlns="">
            <p:pic>
              <p:nvPicPr>
                <p:cNvPr id="175" name="Entrada de lápiz 174">
                  <a:extLst>
                    <a:ext uri="{FF2B5EF4-FFF2-40B4-BE49-F238E27FC236}">
                      <a16:creationId xmlns:a16="http://schemas.microsoft.com/office/drawing/2014/main" id="{E53BC5DB-40CD-4CFE-A726-23AC8D017C3D}"/>
                    </a:ext>
                  </a:extLst>
                </p:cNvPr>
                <p:cNvPicPr/>
                <p:nvPr/>
              </p:nvPicPr>
              <p:blipFill>
                <a:blip r:embed="rId289"/>
                <a:stretch>
                  <a:fillRect/>
                </a:stretch>
              </p:blipFill>
              <p:spPr>
                <a:xfrm>
                  <a:off x="2048338" y="3698839"/>
                  <a:ext cx="2282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6" name="Entrada de lápiz 175">
                  <a:extLst>
                    <a:ext uri="{FF2B5EF4-FFF2-40B4-BE49-F238E27FC236}">
                      <a16:creationId xmlns:a16="http://schemas.microsoft.com/office/drawing/2014/main" id="{D415B5D2-9F87-4A48-846F-66D440EDC3EE}"/>
                    </a:ext>
                  </a:extLst>
                </p14:cNvPr>
                <p14:cNvContentPartPr/>
                <p14:nvPr/>
              </p14:nvContentPartPr>
              <p14:xfrm>
                <a:off x="2325178" y="3879559"/>
                <a:ext cx="54000" cy="42840"/>
              </p14:xfrm>
            </p:contentPart>
          </mc:Choice>
          <mc:Fallback xmlns="">
            <p:pic>
              <p:nvPicPr>
                <p:cNvPr id="176" name="Entrada de lápiz 175">
                  <a:extLst>
                    <a:ext uri="{FF2B5EF4-FFF2-40B4-BE49-F238E27FC236}">
                      <a16:creationId xmlns:a16="http://schemas.microsoft.com/office/drawing/2014/main" id="{D415B5D2-9F87-4A48-846F-66D440EDC3EE}"/>
                    </a:ext>
                  </a:extLst>
                </p:cNvPr>
                <p:cNvPicPr/>
                <p:nvPr/>
              </p:nvPicPr>
              <p:blipFill>
                <a:blip r:embed="rId291"/>
                <a:stretch>
                  <a:fillRect/>
                </a:stretch>
              </p:blipFill>
              <p:spPr>
                <a:xfrm>
                  <a:off x="2316178" y="3870559"/>
                  <a:ext cx="71640" cy="60480"/>
                </a:xfrm>
                <a:prstGeom prst="rect">
                  <a:avLst/>
                </a:prstGeom>
              </p:spPr>
            </p:pic>
          </mc:Fallback>
        </mc:AlternateContent>
      </p:grpSp>
      <p:grpSp>
        <p:nvGrpSpPr>
          <p:cNvPr id="188" name="Grupo 187">
            <a:extLst>
              <a:ext uri="{FF2B5EF4-FFF2-40B4-BE49-F238E27FC236}">
                <a16:creationId xmlns:a16="http://schemas.microsoft.com/office/drawing/2014/main" id="{EC0829DE-D054-481A-B1CC-B962DCDA43B4}"/>
              </a:ext>
            </a:extLst>
          </p:cNvPr>
          <p:cNvGrpSpPr/>
          <p:nvPr/>
        </p:nvGrpSpPr>
        <p:grpSpPr>
          <a:xfrm>
            <a:off x="2877778" y="3563839"/>
            <a:ext cx="556200" cy="411120"/>
            <a:chOff x="2877778" y="3563839"/>
            <a:chExt cx="556200" cy="411120"/>
          </a:xfrm>
        </p:grpSpPr>
        <mc:AlternateContent xmlns:mc="http://schemas.openxmlformats.org/markup-compatibility/2006" xmlns:p14="http://schemas.microsoft.com/office/powerpoint/2010/main">
          <mc:Choice Requires="p14">
            <p:contentPart p14:bwMode="auto" r:id="rId292">
              <p14:nvContentPartPr>
                <p14:cNvPr id="177" name="Entrada de lápiz 176">
                  <a:extLst>
                    <a:ext uri="{FF2B5EF4-FFF2-40B4-BE49-F238E27FC236}">
                      <a16:creationId xmlns:a16="http://schemas.microsoft.com/office/drawing/2014/main" id="{964D732F-9B08-44B4-885E-5A3FEE57AB21}"/>
                    </a:ext>
                  </a:extLst>
                </p14:cNvPr>
                <p14:cNvContentPartPr/>
                <p14:nvPr/>
              </p14:nvContentPartPr>
              <p14:xfrm>
                <a:off x="2877778" y="3563839"/>
                <a:ext cx="227520" cy="348840"/>
              </p14:xfrm>
            </p:contentPart>
          </mc:Choice>
          <mc:Fallback xmlns="">
            <p:pic>
              <p:nvPicPr>
                <p:cNvPr id="177" name="Entrada de lápiz 176">
                  <a:extLst>
                    <a:ext uri="{FF2B5EF4-FFF2-40B4-BE49-F238E27FC236}">
                      <a16:creationId xmlns:a16="http://schemas.microsoft.com/office/drawing/2014/main" id="{964D732F-9B08-44B4-885E-5A3FEE57AB21}"/>
                    </a:ext>
                  </a:extLst>
                </p:cNvPr>
                <p:cNvPicPr/>
                <p:nvPr/>
              </p:nvPicPr>
              <p:blipFill>
                <a:blip r:embed="rId293"/>
                <a:stretch>
                  <a:fillRect/>
                </a:stretch>
              </p:blipFill>
              <p:spPr>
                <a:xfrm>
                  <a:off x="2869138" y="3555199"/>
                  <a:ext cx="2451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8" name="Entrada de lápiz 177">
                  <a:extLst>
                    <a:ext uri="{FF2B5EF4-FFF2-40B4-BE49-F238E27FC236}">
                      <a16:creationId xmlns:a16="http://schemas.microsoft.com/office/drawing/2014/main" id="{D8227114-07FF-4C36-BCA9-40A820650DF6}"/>
                    </a:ext>
                  </a:extLst>
                </p14:cNvPr>
                <p14:cNvContentPartPr/>
                <p14:nvPr/>
              </p14:nvContentPartPr>
              <p14:xfrm>
                <a:off x="3096298" y="3777679"/>
                <a:ext cx="186840" cy="192960"/>
              </p14:xfrm>
            </p:contentPart>
          </mc:Choice>
          <mc:Fallback xmlns="">
            <p:pic>
              <p:nvPicPr>
                <p:cNvPr id="178" name="Entrada de lápiz 177">
                  <a:extLst>
                    <a:ext uri="{FF2B5EF4-FFF2-40B4-BE49-F238E27FC236}">
                      <a16:creationId xmlns:a16="http://schemas.microsoft.com/office/drawing/2014/main" id="{D8227114-07FF-4C36-BCA9-40A820650DF6}"/>
                    </a:ext>
                  </a:extLst>
                </p:cNvPr>
                <p:cNvPicPr/>
                <p:nvPr/>
              </p:nvPicPr>
              <p:blipFill>
                <a:blip r:embed="rId295"/>
                <a:stretch>
                  <a:fillRect/>
                </a:stretch>
              </p:blipFill>
              <p:spPr>
                <a:xfrm>
                  <a:off x="3087298" y="3768679"/>
                  <a:ext cx="20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9" name="Entrada de lápiz 178">
                  <a:extLst>
                    <a:ext uri="{FF2B5EF4-FFF2-40B4-BE49-F238E27FC236}">
                      <a16:creationId xmlns:a16="http://schemas.microsoft.com/office/drawing/2014/main" id="{2AF8154F-23E5-42AB-9B69-B02439FC9D95}"/>
                    </a:ext>
                  </a:extLst>
                </p14:cNvPr>
                <p14:cNvContentPartPr/>
                <p14:nvPr/>
              </p14:nvContentPartPr>
              <p14:xfrm>
                <a:off x="3295018" y="3834919"/>
                <a:ext cx="138960" cy="140040"/>
              </p14:xfrm>
            </p:contentPart>
          </mc:Choice>
          <mc:Fallback xmlns="">
            <p:pic>
              <p:nvPicPr>
                <p:cNvPr id="179" name="Entrada de lápiz 178">
                  <a:extLst>
                    <a:ext uri="{FF2B5EF4-FFF2-40B4-BE49-F238E27FC236}">
                      <a16:creationId xmlns:a16="http://schemas.microsoft.com/office/drawing/2014/main" id="{2AF8154F-23E5-42AB-9B69-B02439FC9D95}"/>
                    </a:ext>
                  </a:extLst>
                </p:cNvPr>
                <p:cNvPicPr/>
                <p:nvPr/>
              </p:nvPicPr>
              <p:blipFill>
                <a:blip r:embed="rId297"/>
                <a:stretch>
                  <a:fillRect/>
                </a:stretch>
              </p:blipFill>
              <p:spPr>
                <a:xfrm>
                  <a:off x="3286018" y="3825919"/>
                  <a:ext cx="156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0" name="Entrada de lápiz 179">
                  <a:extLst>
                    <a:ext uri="{FF2B5EF4-FFF2-40B4-BE49-F238E27FC236}">
                      <a16:creationId xmlns:a16="http://schemas.microsoft.com/office/drawing/2014/main" id="{C773720F-45E8-4200-A321-C44FAA407896}"/>
                    </a:ext>
                  </a:extLst>
                </p14:cNvPr>
                <p14:cNvContentPartPr/>
                <p14:nvPr/>
              </p14:nvContentPartPr>
              <p14:xfrm>
                <a:off x="3305458" y="3916639"/>
                <a:ext cx="66240" cy="16200"/>
              </p14:xfrm>
            </p:contentPart>
          </mc:Choice>
          <mc:Fallback xmlns="">
            <p:pic>
              <p:nvPicPr>
                <p:cNvPr id="180" name="Entrada de lápiz 179">
                  <a:extLst>
                    <a:ext uri="{FF2B5EF4-FFF2-40B4-BE49-F238E27FC236}">
                      <a16:creationId xmlns:a16="http://schemas.microsoft.com/office/drawing/2014/main" id="{C773720F-45E8-4200-A321-C44FAA407896}"/>
                    </a:ext>
                  </a:extLst>
                </p:cNvPr>
                <p:cNvPicPr/>
                <p:nvPr/>
              </p:nvPicPr>
              <p:blipFill>
                <a:blip r:embed="rId299"/>
                <a:stretch>
                  <a:fillRect/>
                </a:stretch>
              </p:blipFill>
              <p:spPr>
                <a:xfrm>
                  <a:off x="3296458" y="3907639"/>
                  <a:ext cx="838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1" name="Entrada de lápiz 180">
                  <a:extLst>
                    <a:ext uri="{FF2B5EF4-FFF2-40B4-BE49-F238E27FC236}">
                      <a16:creationId xmlns:a16="http://schemas.microsoft.com/office/drawing/2014/main" id="{F578CBAB-B701-467A-A202-2CD5BD0C7AEB}"/>
                    </a:ext>
                  </a:extLst>
                </p14:cNvPr>
                <p14:cNvContentPartPr/>
                <p14:nvPr/>
              </p14:nvContentPartPr>
              <p14:xfrm>
                <a:off x="3270898" y="3828079"/>
                <a:ext cx="142920" cy="34920"/>
              </p14:xfrm>
            </p:contentPart>
          </mc:Choice>
          <mc:Fallback xmlns="">
            <p:pic>
              <p:nvPicPr>
                <p:cNvPr id="181" name="Entrada de lápiz 180">
                  <a:extLst>
                    <a:ext uri="{FF2B5EF4-FFF2-40B4-BE49-F238E27FC236}">
                      <a16:creationId xmlns:a16="http://schemas.microsoft.com/office/drawing/2014/main" id="{F578CBAB-B701-467A-A202-2CD5BD0C7AEB}"/>
                    </a:ext>
                  </a:extLst>
                </p:cNvPr>
                <p:cNvPicPr/>
                <p:nvPr/>
              </p:nvPicPr>
              <p:blipFill>
                <a:blip r:embed="rId301"/>
                <a:stretch>
                  <a:fillRect/>
                </a:stretch>
              </p:blipFill>
              <p:spPr>
                <a:xfrm>
                  <a:off x="3261898" y="3819079"/>
                  <a:ext cx="160560" cy="52560"/>
                </a:xfrm>
                <a:prstGeom prst="rect">
                  <a:avLst/>
                </a:prstGeom>
              </p:spPr>
            </p:pic>
          </mc:Fallback>
        </mc:AlternateContent>
      </p:grpSp>
      <p:grpSp>
        <p:nvGrpSpPr>
          <p:cNvPr id="187" name="Grupo 186">
            <a:extLst>
              <a:ext uri="{FF2B5EF4-FFF2-40B4-BE49-F238E27FC236}">
                <a16:creationId xmlns:a16="http://schemas.microsoft.com/office/drawing/2014/main" id="{F3C8BB0C-61CD-4936-92E3-98358850BE1A}"/>
              </a:ext>
            </a:extLst>
          </p:cNvPr>
          <p:cNvGrpSpPr/>
          <p:nvPr/>
        </p:nvGrpSpPr>
        <p:grpSpPr>
          <a:xfrm>
            <a:off x="3643138" y="3615319"/>
            <a:ext cx="1165320" cy="310680"/>
            <a:chOff x="3643138" y="3615319"/>
            <a:chExt cx="1165320" cy="310680"/>
          </a:xfrm>
        </p:grpSpPr>
        <mc:AlternateContent xmlns:mc="http://schemas.openxmlformats.org/markup-compatibility/2006" xmlns:p14="http://schemas.microsoft.com/office/powerpoint/2010/main">
          <mc:Choice Requires="p14">
            <p:contentPart p14:bwMode="auto" r:id="rId302">
              <p14:nvContentPartPr>
                <p14:cNvPr id="182" name="Entrada de lápiz 181">
                  <a:extLst>
                    <a:ext uri="{FF2B5EF4-FFF2-40B4-BE49-F238E27FC236}">
                      <a16:creationId xmlns:a16="http://schemas.microsoft.com/office/drawing/2014/main" id="{7522CB6B-5A9E-4722-8511-4757BE184BE6}"/>
                    </a:ext>
                  </a:extLst>
                </p14:cNvPr>
                <p14:cNvContentPartPr/>
                <p14:nvPr/>
              </p14:nvContentPartPr>
              <p14:xfrm>
                <a:off x="3643138" y="3824119"/>
                <a:ext cx="165240" cy="101880"/>
              </p14:xfrm>
            </p:contentPart>
          </mc:Choice>
          <mc:Fallback xmlns="">
            <p:pic>
              <p:nvPicPr>
                <p:cNvPr id="182" name="Entrada de lápiz 181">
                  <a:extLst>
                    <a:ext uri="{FF2B5EF4-FFF2-40B4-BE49-F238E27FC236}">
                      <a16:creationId xmlns:a16="http://schemas.microsoft.com/office/drawing/2014/main" id="{7522CB6B-5A9E-4722-8511-4757BE184BE6}"/>
                    </a:ext>
                  </a:extLst>
                </p:cNvPr>
                <p:cNvPicPr/>
                <p:nvPr/>
              </p:nvPicPr>
              <p:blipFill>
                <a:blip r:embed="rId303"/>
                <a:stretch>
                  <a:fillRect/>
                </a:stretch>
              </p:blipFill>
              <p:spPr>
                <a:xfrm>
                  <a:off x="3634498" y="3815479"/>
                  <a:ext cx="182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3" name="Entrada de lápiz 182">
                  <a:extLst>
                    <a:ext uri="{FF2B5EF4-FFF2-40B4-BE49-F238E27FC236}">
                      <a16:creationId xmlns:a16="http://schemas.microsoft.com/office/drawing/2014/main" id="{6A9380F5-1130-43D0-9C91-6956B01AADFC}"/>
                    </a:ext>
                  </a:extLst>
                </p14:cNvPr>
                <p14:cNvContentPartPr/>
                <p14:nvPr/>
              </p14:nvContentPartPr>
              <p14:xfrm>
                <a:off x="3936898" y="3787399"/>
                <a:ext cx="229320" cy="121680"/>
              </p14:xfrm>
            </p:contentPart>
          </mc:Choice>
          <mc:Fallback xmlns="">
            <p:pic>
              <p:nvPicPr>
                <p:cNvPr id="183" name="Entrada de lápiz 182">
                  <a:extLst>
                    <a:ext uri="{FF2B5EF4-FFF2-40B4-BE49-F238E27FC236}">
                      <a16:creationId xmlns:a16="http://schemas.microsoft.com/office/drawing/2014/main" id="{6A9380F5-1130-43D0-9C91-6956B01AADFC}"/>
                    </a:ext>
                  </a:extLst>
                </p:cNvPr>
                <p:cNvPicPr/>
                <p:nvPr/>
              </p:nvPicPr>
              <p:blipFill>
                <a:blip r:embed="rId305"/>
                <a:stretch>
                  <a:fillRect/>
                </a:stretch>
              </p:blipFill>
              <p:spPr>
                <a:xfrm>
                  <a:off x="3928258" y="3778399"/>
                  <a:ext cx="246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4" name="Entrada de lápiz 183">
                  <a:extLst>
                    <a:ext uri="{FF2B5EF4-FFF2-40B4-BE49-F238E27FC236}">
                      <a16:creationId xmlns:a16="http://schemas.microsoft.com/office/drawing/2014/main" id="{F2D1DF74-6D03-4491-BCE1-DAA09BDC958D}"/>
                    </a:ext>
                  </a:extLst>
                </p14:cNvPr>
                <p14:cNvContentPartPr/>
                <p14:nvPr/>
              </p14:nvContentPartPr>
              <p14:xfrm>
                <a:off x="4230658" y="3615319"/>
                <a:ext cx="19440" cy="104760"/>
              </p14:xfrm>
            </p:contentPart>
          </mc:Choice>
          <mc:Fallback xmlns="">
            <p:pic>
              <p:nvPicPr>
                <p:cNvPr id="184" name="Entrada de lápiz 183">
                  <a:extLst>
                    <a:ext uri="{FF2B5EF4-FFF2-40B4-BE49-F238E27FC236}">
                      <a16:creationId xmlns:a16="http://schemas.microsoft.com/office/drawing/2014/main" id="{F2D1DF74-6D03-4491-BCE1-DAA09BDC958D}"/>
                    </a:ext>
                  </a:extLst>
                </p:cNvPr>
                <p:cNvPicPr/>
                <p:nvPr/>
              </p:nvPicPr>
              <p:blipFill>
                <a:blip r:embed="rId307"/>
                <a:stretch>
                  <a:fillRect/>
                </a:stretch>
              </p:blipFill>
              <p:spPr>
                <a:xfrm>
                  <a:off x="4222018" y="3606319"/>
                  <a:ext cx="37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5" name="Entrada de lápiz 184">
                  <a:extLst>
                    <a:ext uri="{FF2B5EF4-FFF2-40B4-BE49-F238E27FC236}">
                      <a16:creationId xmlns:a16="http://schemas.microsoft.com/office/drawing/2014/main" id="{F343632D-4C93-4155-A14C-590494C4C75E}"/>
                    </a:ext>
                  </a:extLst>
                </p14:cNvPr>
                <p14:cNvContentPartPr/>
                <p14:nvPr/>
              </p14:nvContentPartPr>
              <p14:xfrm>
                <a:off x="4332178" y="3685879"/>
                <a:ext cx="161640" cy="230040"/>
              </p14:xfrm>
            </p:contentPart>
          </mc:Choice>
          <mc:Fallback xmlns="">
            <p:pic>
              <p:nvPicPr>
                <p:cNvPr id="185" name="Entrada de lápiz 184">
                  <a:extLst>
                    <a:ext uri="{FF2B5EF4-FFF2-40B4-BE49-F238E27FC236}">
                      <a16:creationId xmlns:a16="http://schemas.microsoft.com/office/drawing/2014/main" id="{F343632D-4C93-4155-A14C-590494C4C75E}"/>
                    </a:ext>
                  </a:extLst>
                </p:cNvPr>
                <p:cNvPicPr/>
                <p:nvPr/>
              </p:nvPicPr>
              <p:blipFill>
                <a:blip r:embed="rId309"/>
                <a:stretch>
                  <a:fillRect/>
                </a:stretch>
              </p:blipFill>
              <p:spPr>
                <a:xfrm>
                  <a:off x="4323538" y="3677239"/>
                  <a:ext cx="179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6" name="Entrada de lápiz 185">
                  <a:extLst>
                    <a:ext uri="{FF2B5EF4-FFF2-40B4-BE49-F238E27FC236}">
                      <a16:creationId xmlns:a16="http://schemas.microsoft.com/office/drawing/2014/main" id="{9E52EBB3-29AC-4F68-9103-61853E6EACB8}"/>
                    </a:ext>
                  </a:extLst>
                </p14:cNvPr>
                <p14:cNvContentPartPr/>
                <p14:nvPr/>
              </p14:nvContentPartPr>
              <p14:xfrm>
                <a:off x="4586338" y="3735199"/>
                <a:ext cx="222120" cy="157680"/>
              </p14:xfrm>
            </p:contentPart>
          </mc:Choice>
          <mc:Fallback xmlns="">
            <p:pic>
              <p:nvPicPr>
                <p:cNvPr id="186" name="Entrada de lápiz 185">
                  <a:extLst>
                    <a:ext uri="{FF2B5EF4-FFF2-40B4-BE49-F238E27FC236}">
                      <a16:creationId xmlns:a16="http://schemas.microsoft.com/office/drawing/2014/main" id="{9E52EBB3-29AC-4F68-9103-61853E6EACB8}"/>
                    </a:ext>
                  </a:extLst>
                </p:cNvPr>
                <p:cNvPicPr/>
                <p:nvPr/>
              </p:nvPicPr>
              <p:blipFill>
                <a:blip r:embed="rId311"/>
                <a:stretch>
                  <a:fillRect/>
                </a:stretch>
              </p:blipFill>
              <p:spPr>
                <a:xfrm>
                  <a:off x="4577338" y="3726199"/>
                  <a:ext cx="239760" cy="17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2">
            <p14:nvContentPartPr>
              <p14:cNvPr id="191" name="Entrada de lápiz 190">
                <a:extLst>
                  <a:ext uri="{FF2B5EF4-FFF2-40B4-BE49-F238E27FC236}">
                    <a16:creationId xmlns:a16="http://schemas.microsoft.com/office/drawing/2014/main" id="{AF0E6683-002A-4391-9208-A8FA46D98691}"/>
                  </a:ext>
                </a:extLst>
              </p14:cNvPr>
              <p14:cNvContentPartPr/>
              <p14:nvPr/>
            </p14:nvContentPartPr>
            <p14:xfrm>
              <a:off x="5001418" y="3936799"/>
              <a:ext cx="49680" cy="67320"/>
            </p14:xfrm>
          </p:contentPart>
        </mc:Choice>
        <mc:Fallback xmlns="">
          <p:pic>
            <p:nvPicPr>
              <p:cNvPr id="191" name="Entrada de lápiz 190">
                <a:extLst>
                  <a:ext uri="{FF2B5EF4-FFF2-40B4-BE49-F238E27FC236}">
                    <a16:creationId xmlns:a16="http://schemas.microsoft.com/office/drawing/2014/main" id="{AF0E6683-002A-4391-9208-A8FA46D98691}"/>
                  </a:ext>
                </a:extLst>
              </p:cNvPr>
              <p:cNvPicPr/>
              <p:nvPr/>
            </p:nvPicPr>
            <p:blipFill>
              <a:blip r:embed="rId313"/>
              <a:stretch>
                <a:fillRect/>
              </a:stretch>
            </p:blipFill>
            <p:spPr>
              <a:xfrm>
                <a:off x="4992418" y="3928159"/>
                <a:ext cx="67320" cy="84960"/>
              </a:xfrm>
              <a:prstGeom prst="rect">
                <a:avLst/>
              </a:prstGeom>
            </p:spPr>
          </p:pic>
        </mc:Fallback>
      </mc:AlternateContent>
      <p:grpSp>
        <p:nvGrpSpPr>
          <p:cNvPr id="195" name="Grupo 194">
            <a:extLst>
              <a:ext uri="{FF2B5EF4-FFF2-40B4-BE49-F238E27FC236}">
                <a16:creationId xmlns:a16="http://schemas.microsoft.com/office/drawing/2014/main" id="{25B3352B-C8DB-4DC3-844F-8FBD00C95445}"/>
              </a:ext>
            </a:extLst>
          </p:cNvPr>
          <p:cNvGrpSpPr/>
          <p:nvPr/>
        </p:nvGrpSpPr>
        <p:grpSpPr>
          <a:xfrm>
            <a:off x="5311018" y="3740239"/>
            <a:ext cx="595080" cy="397800"/>
            <a:chOff x="5311018" y="3740239"/>
            <a:chExt cx="595080" cy="397800"/>
          </a:xfrm>
        </p:grpSpPr>
        <mc:AlternateContent xmlns:mc="http://schemas.openxmlformats.org/markup-compatibility/2006" xmlns:p14="http://schemas.microsoft.com/office/powerpoint/2010/main">
          <mc:Choice Requires="p14">
            <p:contentPart p14:bwMode="auto" r:id="rId314">
              <p14:nvContentPartPr>
                <p14:cNvPr id="192" name="Entrada de lápiz 191">
                  <a:extLst>
                    <a:ext uri="{FF2B5EF4-FFF2-40B4-BE49-F238E27FC236}">
                      <a16:creationId xmlns:a16="http://schemas.microsoft.com/office/drawing/2014/main" id="{E8B75D79-5185-4012-A409-297510449B1A}"/>
                    </a:ext>
                  </a:extLst>
                </p14:cNvPr>
                <p14:cNvContentPartPr/>
                <p14:nvPr/>
              </p14:nvContentPartPr>
              <p14:xfrm>
                <a:off x="5311018" y="3740239"/>
                <a:ext cx="269280" cy="397800"/>
              </p14:xfrm>
            </p:contentPart>
          </mc:Choice>
          <mc:Fallback xmlns="">
            <p:pic>
              <p:nvPicPr>
                <p:cNvPr id="192" name="Entrada de lápiz 191">
                  <a:extLst>
                    <a:ext uri="{FF2B5EF4-FFF2-40B4-BE49-F238E27FC236}">
                      <a16:creationId xmlns:a16="http://schemas.microsoft.com/office/drawing/2014/main" id="{E8B75D79-5185-4012-A409-297510449B1A}"/>
                    </a:ext>
                  </a:extLst>
                </p:cNvPr>
                <p:cNvPicPr/>
                <p:nvPr/>
              </p:nvPicPr>
              <p:blipFill>
                <a:blip r:embed="rId315"/>
                <a:stretch>
                  <a:fillRect/>
                </a:stretch>
              </p:blipFill>
              <p:spPr>
                <a:xfrm>
                  <a:off x="5302018" y="3731599"/>
                  <a:ext cx="2869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3" name="Entrada de lápiz 192">
                  <a:extLst>
                    <a:ext uri="{FF2B5EF4-FFF2-40B4-BE49-F238E27FC236}">
                      <a16:creationId xmlns:a16="http://schemas.microsoft.com/office/drawing/2014/main" id="{85E3C4CD-B92D-410F-8790-87A2897104C3}"/>
                    </a:ext>
                  </a:extLst>
                </p14:cNvPr>
                <p14:cNvContentPartPr/>
                <p14:nvPr/>
              </p14:nvContentPartPr>
              <p14:xfrm>
                <a:off x="5674978" y="3837799"/>
                <a:ext cx="231120" cy="28440"/>
              </p14:xfrm>
            </p:contentPart>
          </mc:Choice>
          <mc:Fallback xmlns="">
            <p:pic>
              <p:nvPicPr>
                <p:cNvPr id="193" name="Entrada de lápiz 192">
                  <a:extLst>
                    <a:ext uri="{FF2B5EF4-FFF2-40B4-BE49-F238E27FC236}">
                      <a16:creationId xmlns:a16="http://schemas.microsoft.com/office/drawing/2014/main" id="{85E3C4CD-B92D-410F-8790-87A2897104C3}"/>
                    </a:ext>
                  </a:extLst>
                </p:cNvPr>
                <p:cNvPicPr/>
                <p:nvPr/>
              </p:nvPicPr>
              <p:blipFill>
                <a:blip r:embed="rId317"/>
                <a:stretch>
                  <a:fillRect/>
                </a:stretch>
              </p:blipFill>
              <p:spPr>
                <a:xfrm>
                  <a:off x="5665978" y="3829159"/>
                  <a:ext cx="248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4" name="Entrada de lápiz 193">
                  <a:extLst>
                    <a:ext uri="{FF2B5EF4-FFF2-40B4-BE49-F238E27FC236}">
                      <a16:creationId xmlns:a16="http://schemas.microsoft.com/office/drawing/2014/main" id="{178114DA-8E80-4F37-AB54-1C6205948177}"/>
                    </a:ext>
                  </a:extLst>
                </p14:cNvPr>
                <p14:cNvContentPartPr/>
                <p14:nvPr/>
              </p14:nvContentPartPr>
              <p14:xfrm>
                <a:off x="5723218" y="3943999"/>
                <a:ext cx="174960" cy="26280"/>
              </p14:xfrm>
            </p:contentPart>
          </mc:Choice>
          <mc:Fallback xmlns="">
            <p:pic>
              <p:nvPicPr>
                <p:cNvPr id="194" name="Entrada de lápiz 193">
                  <a:extLst>
                    <a:ext uri="{FF2B5EF4-FFF2-40B4-BE49-F238E27FC236}">
                      <a16:creationId xmlns:a16="http://schemas.microsoft.com/office/drawing/2014/main" id="{178114DA-8E80-4F37-AB54-1C6205948177}"/>
                    </a:ext>
                  </a:extLst>
                </p:cNvPr>
                <p:cNvPicPr/>
                <p:nvPr/>
              </p:nvPicPr>
              <p:blipFill>
                <a:blip r:embed="rId319"/>
                <a:stretch>
                  <a:fillRect/>
                </a:stretch>
              </p:blipFill>
              <p:spPr>
                <a:xfrm>
                  <a:off x="5714218" y="3934999"/>
                  <a:ext cx="192600" cy="43920"/>
                </a:xfrm>
                <a:prstGeom prst="rect">
                  <a:avLst/>
                </a:prstGeom>
              </p:spPr>
            </p:pic>
          </mc:Fallback>
        </mc:AlternateContent>
      </p:grpSp>
      <p:grpSp>
        <p:nvGrpSpPr>
          <p:cNvPr id="198" name="Grupo 197">
            <a:extLst>
              <a:ext uri="{FF2B5EF4-FFF2-40B4-BE49-F238E27FC236}">
                <a16:creationId xmlns:a16="http://schemas.microsoft.com/office/drawing/2014/main" id="{B372FD5E-5EE3-4048-8842-C4D06DB7AB65}"/>
              </a:ext>
            </a:extLst>
          </p:cNvPr>
          <p:cNvGrpSpPr/>
          <p:nvPr/>
        </p:nvGrpSpPr>
        <p:grpSpPr>
          <a:xfrm>
            <a:off x="6071698" y="3698119"/>
            <a:ext cx="523440" cy="243720"/>
            <a:chOff x="6071698" y="3698119"/>
            <a:chExt cx="523440" cy="243720"/>
          </a:xfrm>
        </p:grpSpPr>
        <mc:AlternateContent xmlns:mc="http://schemas.openxmlformats.org/markup-compatibility/2006" xmlns:p14="http://schemas.microsoft.com/office/powerpoint/2010/main">
          <mc:Choice Requires="p14">
            <p:contentPart p14:bwMode="auto" r:id="rId320">
              <p14:nvContentPartPr>
                <p14:cNvPr id="196" name="Entrada de lápiz 195">
                  <a:extLst>
                    <a:ext uri="{FF2B5EF4-FFF2-40B4-BE49-F238E27FC236}">
                      <a16:creationId xmlns:a16="http://schemas.microsoft.com/office/drawing/2014/main" id="{CD88E4DE-4821-4326-8168-22BD6BDE66BB}"/>
                    </a:ext>
                  </a:extLst>
                </p14:cNvPr>
                <p14:cNvContentPartPr/>
                <p14:nvPr/>
              </p14:nvContentPartPr>
              <p14:xfrm>
                <a:off x="6071698" y="3698119"/>
                <a:ext cx="234000" cy="214920"/>
              </p14:xfrm>
            </p:contentPart>
          </mc:Choice>
          <mc:Fallback xmlns="">
            <p:pic>
              <p:nvPicPr>
                <p:cNvPr id="196" name="Entrada de lápiz 195">
                  <a:extLst>
                    <a:ext uri="{FF2B5EF4-FFF2-40B4-BE49-F238E27FC236}">
                      <a16:creationId xmlns:a16="http://schemas.microsoft.com/office/drawing/2014/main" id="{CD88E4DE-4821-4326-8168-22BD6BDE66BB}"/>
                    </a:ext>
                  </a:extLst>
                </p:cNvPr>
                <p:cNvPicPr/>
                <p:nvPr/>
              </p:nvPicPr>
              <p:blipFill>
                <a:blip r:embed="rId321"/>
                <a:stretch>
                  <a:fillRect/>
                </a:stretch>
              </p:blipFill>
              <p:spPr>
                <a:xfrm>
                  <a:off x="6063058" y="3689479"/>
                  <a:ext cx="251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7" name="Entrada de lápiz 196">
                  <a:extLst>
                    <a:ext uri="{FF2B5EF4-FFF2-40B4-BE49-F238E27FC236}">
                      <a16:creationId xmlns:a16="http://schemas.microsoft.com/office/drawing/2014/main" id="{2E7EF8AD-3CF0-4BD8-94A1-98D4B795CB39}"/>
                    </a:ext>
                  </a:extLst>
                </p14:cNvPr>
                <p14:cNvContentPartPr/>
                <p14:nvPr/>
              </p14:nvContentPartPr>
              <p14:xfrm>
                <a:off x="6385978" y="3724399"/>
                <a:ext cx="209160" cy="217440"/>
              </p14:xfrm>
            </p:contentPart>
          </mc:Choice>
          <mc:Fallback xmlns="">
            <p:pic>
              <p:nvPicPr>
                <p:cNvPr id="197" name="Entrada de lápiz 196">
                  <a:extLst>
                    <a:ext uri="{FF2B5EF4-FFF2-40B4-BE49-F238E27FC236}">
                      <a16:creationId xmlns:a16="http://schemas.microsoft.com/office/drawing/2014/main" id="{2E7EF8AD-3CF0-4BD8-94A1-98D4B795CB39}"/>
                    </a:ext>
                  </a:extLst>
                </p:cNvPr>
                <p:cNvPicPr/>
                <p:nvPr/>
              </p:nvPicPr>
              <p:blipFill>
                <a:blip r:embed="rId323"/>
                <a:stretch>
                  <a:fillRect/>
                </a:stretch>
              </p:blipFill>
              <p:spPr>
                <a:xfrm>
                  <a:off x="6377338" y="3715399"/>
                  <a:ext cx="226800" cy="235080"/>
                </a:xfrm>
                <a:prstGeom prst="rect">
                  <a:avLst/>
                </a:prstGeom>
              </p:spPr>
            </p:pic>
          </mc:Fallback>
        </mc:AlternateContent>
      </p:grpSp>
      <p:grpSp>
        <p:nvGrpSpPr>
          <p:cNvPr id="208" name="Grupo 207">
            <a:extLst>
              <a:ext uri="{FF2B5EF4-FFF2-40B4-BE49-F238E27FC236}">
                <a16:creationId xmlns:a16="http://schemas.microsoft.com/office/drawing/2014/main" id="{1B98CF5F-E30C-4084-9BDE-CDF84B318DE6}"/>
              </a:ext>
            </a:extLst>
          </p:cNvPr>
          <p:cNvGrpSpPr/>
          <p:nvPr/>
        </p:nvGrpSpPr>
        <p:grpSpPr>
          <a:xfrm>
            <a:off x="2920258" y="4220479"/>
            <a:ext cx="681480" cy="372960"/>
            <a:chOff x="2920258" y="4220479"/>
            <a:chExt cx="681480" cy="372960"/>
          </a:xfrm>
        </p:grpSpPr>
        <mc:AlternateContent xmlns:mc="http://schemas.openxmlformats.org/markup-compatibility/2006" xmlns:p14="http://schemas.microsoft.com/office/powerpoint/2010/main">
          <mc:Choice Requires="p14">
            <p:contentPart p14:bwMode="auto" r:id="rId324">
              <p14:nvContentPartPr>
                <p14:cNvPr id="199" name="Entrada de lápiz 198">
                  <a:extLst>
                    <a:ext uri="{FF2B5EF4-FFF2-40B4-BE49-F238E27FC236}">
                      <a16:creationId xmlns:a16="http://schemas.microsoft.com/office/drawing/2014/main" id="{A8298C61-D26C-4F1F-9F1F-E22E1112927B}"/>
                    </a:ext>
                  </a:extLst>
                </p14:cNvPr>
                <p14:cNvContentPartPr/>
                <p14:nvPr/>
              </p14:nvContentPartPr>
              <p14:xfrm>
                <a:off x="2920258" y="4220479"/>
                <a:ext cx="238680" cy="339840"/>
              </p14:xfrm>
            </p:contentPart>
          </mc:Choice>
          <mc:Fallback xmlns="">
            <p:pic>
              <p:nvPicPr>
                <p:cNvPr id="199" name="Entrada de lápiz 198">
                  <a:extLst>
                    <a:ext uri="{FF2B5EF4-FFF2-40B4-BE49-F238E27FC236}">
                      <a16:creationId xmlns:a16="http://schemas.microsoft.com/office/drawing/2014/main" id="{A8298C61-D26C-4F1F-9F1F-E22E1112927B}"/>
                    </a:ext>
                  </a:extLst>
                </p:cNvPr>
                <p:cNvPicPr/>
                <p:nvPr/>
              </p:nvPicPr>
              <p:blipFill>
                <a:blip r:embed="rId325"/>
                <a:stretch>
                  <a:fillRect/>
                </a:stretch>
              </p:blipFill>
              <p:spPr>
                <a:xfrm>
                  <a:off x="2911618" y="4211839"/>
                  <a:ext cx="2563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0" name="Entrada de lápiz 199">
                  <a:extLst>
                    <a:ext uri="{FF2B5EF4-FFF2-40B4-BE49-F238E27FC236}">
                      <a16:creationId xmlns:a16="http://schemas.microsoft.com/office/drawing/2014/main" id="{8392C649-E797-4C60-93D4-B31E73E9C076}"/>
                    </a:ext>
                  </a:extLst>
                </p14:cNvPr>
                <p14:cNvContentPartPr/>
                <p14:nvPr/>
              </p14:nvContentPartPr>
              <p14:xfrm>
                <a:off x="3185938" y="4477159"/>
                <a:ext cx="204840" cy="116280"/>
              </p14:xfrm>
            </p:contentPart>
          </mc:Choice>
          <mc:Fallback xmlns="">
            <p:pic>
              <p:nvPicPr>
                <p:cNvPr id="200" name="Entrada de lápiz 199">
                  <a:extLst>
                    <a:ext uri="{FF2B5EF4-FFF2-40B4-BE49-F238E27FC236}">
                      <a16:creationId xmlns:a16="http://schemas.microsoft.com/office/drawing/2014/main" id="{8392C649-E797-4C60-93D4-B31E73E9C076}"/>
                    </a:ext>
                  </a:extLst>
                </p:cNvPr>
                <p:cNvPicPr/>
                <p:nvPr/>
              </p:nvPicPr>
              <p:blipFill>
                <a:blip r:embed="rId327"/>
                <a:stretch>
                  <a:fillRect/>
                </a:stretch>
              </p:blipFill>
              <p:spPr>
                <a:xfrm>
                  <a:off x="3176938" y="4468159"/>
                  <a:ext cx="222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1" name="Entrada de lápiz 200">
                  <a:extLst>
                    <a:ext uri="{FF2B5EF4-FFF2-40B4-BE49-F238E27FC236}">
                      <a16:creationId xmlns:a16="http://schemas.microsoft.com/office/drawing/2014/main" id="{38747A07-DC85-42EA-8954-F6E152CDDF90}"/>
                    </a:ext>
                  </a:extLst>
                </p14:cNvPr>
                <p14:cNvContentPartPr/>
                <p14:nvPr/>
              </p14:nvContentPartPr>
              <p14:xfrm>
                <a:off x="3489778" y="4453399"/>
                <a:ext cx="91800" cy="11520"/>
              </p14:xfrm>
            </p:contentPart>
          </mc:Choice>
          <mc:Fallback xmlns="">
            <p:pic>
              <p:nvPicPr>
                <p:cNvPr id="201" name="Entrada de lápiz 200">
                  <a:extLst>
                    <a:ext uri="{FF2B5EF4-FFF2-40B4-BE49-F238E27FC236}">
                      <a16:creationId xmlns:a16="http://schemas.microsoft.com/office/drawing/2014/main" id="{38747A07-DC85-42EA-8954-F6E152CDDF90}"/>
                    </a:ext>
                  </a:extLst>
                </p:cNvPr>
                <p:cNvPicPr/>
                <p:nvPr/>
              </p:nvPicPr>
              <p:blipFill>
                <a:blip r:embed="rId329"/>
                <a:stretch>
                  <a:fillRect/>
                </a:stretch>
              </p:blipFill>
              <p:spPr>
                <a:xfrm>
                  <a:off x="3481138" y="4444399"/>
                  <a:ext cx="109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2" name="Entrada de lápiz 201">
                  <a:extLst>
                    <a:ext uri="{FF2B5EF4-FFF2-40B4-BE49-F238E27FC236}">
                      <a16:creationId xmlns:a16="http://schemas.microsoft.com/office/drawing/2014/main" id="{E992A72B-576A-405C-80F6-270E30338930}"/>
                    </a:ext>
                  </a:extLst>
                </p14:cNvPr>
                <p14:cNvContentPartPr/>
                <p14:nvPr/>
              </p14:nvContentPartPr>
              <p14:xfrm>
                <a:off x="3480058" y="4531159"/>
                <a:ext cx="121680" cy="25560"/>
              </p14:xfrm>
            </p:contentPart>
          </mc:Choice>
          <mc:Fallback xmlns="">
            <p:pic>
              <p:nvPicPr>
                <p:cNvPr id="202" name="Entrada de lápiz 201">
                  <a:extLst>
                    <a:ext uri="{FF2B5EF4-FFF2-40B4-BE49-F238E27FC236}">
                      <a16:creationId xmlns:a16="http://schemas.microsoft.com/office/drawing/2014/main" id="{E992A72B-576A-405C-80F6-270E30338930}"/>
                    </a:ext>
                  </a:extLst>
                </p:cNvPr>
                <p:cNvPicPr/>
                <p:nvPr/>
              </p:nvPicPr>
              <p:blipFill>
                <a:blip r:embed="rId331"/>
                <a:stretch>
                  <a:fillRect/>
                </a:stretch>
              </p:blipFill>
              <p:spPr>
                <a:xfrm>
                  <a:off x="3471058" y="4522519"/>
                  <a:ext cx="139320" cy="43200"/>
                </a:xfrm>
                <a:prstGeom prst="rect">
                  <a:avLst/>
                </a:prstGeom>
              </p:spPr>
            </p:pic>
          </mc:Fallback>
        </mc:AlternateContent>
      </p:grpSp>
      <p:grpSp>
        <p:nvGrpSpPr>
          <p:cNvPr id="207" name="Grupo 206">
            <a:extLst>
              <a:ext uri="{FF2B5EF4-FFF2-40B4-BE49-F238E27FC236}">
                <a16:creationId xmlns:a16="http://schemas.microsoft.com/office/drawing/2014/main" id="{B0A41433-6D88-458D-8C93-393E93085349}"/>
              </a:ext>
            </a:extLst>
          </p:cNvPr>
          <p:cNvGrpSpPr/>
          <p:nvPr/>
        </p:nvGrpSpPr>
        <p:grpSpPr>
          <a:xfrm>
            <a:off x="3890098" y="4323799"/>
            <a:ext cx="870120" cy="551520"/>
            <a:chOff x="3890098" y="4323799"/>
            <a:chExt cx="870120" cy="551520"/>
          </a:xfrm>
        </p:grpSpPr>
        <mc:AlternateContent xmlns:mc="http://schemas.openxmlformats.org/markup-compatibility/2006" xmlns:p14="http://schemas.microsoft.com/office/powerpoint/2010/main">
          <mc:Choice Requires="p14">
            <p:contentPart p14:bwMode="auto" r:id="rId332">
              <p14:nvContentPartPr>
                <p14:cNvPr id="203" name="Entrada de lápiz 202">
                  <a:extLst>
                    <a:ext uri="{FF2B5EF4-FFF2-40B4-BE49-F238E27FC236}">
                      <a16:creationId xmlns:a16="http://schemas.microsoft.com/office/drawing/2014/main" id="{25FE03CA-2B69-4271-9D4A-2D4173399D53}"/>
                    </a:ext>
                  </a:extLst>
                </p14:cNvPr>
                <p14:cNvContentPartPr/>
                <p14:nvPr/>
              </p14:nvContentPartPr>
              <p14:xfrm>
                <a:off x="3957418" y="4423879"/>
                <a:ext cx="45360" cy="451440"/>
              </p14:xfrm>
            </p:contentPart>
          </mc:Choice>
          <mc:Fallback xmlns="">
            <p:pic>
              <p:nvPicPr>
                <p:cNvPr id="203" name="Entrada de lápiz 202">
                  <a:extLst>
                    <a:ext uri="{FF2B5EF4-FFF2-40B4-BE49-F238E27FC236}">
                      <a16:creationId xmlns:a16="http://schemas.microsoft.com/office/drawing/2014/main" id="{25FE03CA-2B69-4271-9D4A-2D4173399D53}"/>
                    </a:ext>
                  </a:extLst>
                </p:cNvPr>
                <p:cNvPicPr/>
                <p:nvPr/>
              </p:nvPicPr>
              <p:blipFill>
                <a:blip r:embed="rId333"/>
                <a:stretch>
                  <a:fillRect/>
                </a:stretch>
              </p:blipFill>
              <p:spPr>
                <a:xfrm>
                  <a:off x="3948778" y="4414879"/>
                  <a:ext cx="630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4" name="Entrada de lápiz 203">
                  <a:extLst>
                    <a:ext uri="{FF2B5EF4-FFF2-40B4-BE49-F238E27FC236}">
                      <a16:creationId xmlns:a16="http://schemas.microsoft.com/office/drawing/2014/main" id="{08503230-57BB-4B12-A4F8-D9C337F80C80}"/>
                    </a:ext>
                  </a:extLst>
                </p14:cNvPr>
                <p14:cNvContentPartPr/>
                <p14:nvPr/>
              </p14:nvContentPartPr>
              <p14:xfrm>
                <a:off x="3890098" y="4405879"/>
                <a:ext cx="267840" cy="187920"/>
              </p14:xfrm>
            </p:contentPart>
          </mc:Choice>
          <mc:Fallback xmlns="">
            <p:pic>
              <p:nvPicPr>
                <p:cNvPr id="204" name="Entrada de lápiz 203">
                  <a:extLst>
                    <a:ext uri="{FF2B5EF4-FFF2-40B4-BE49-F238E27FC236}">
                      <a16:creationId xmlns:a16="http://schemas.microsoft.com/office/drawing/2014/main" id="{08503230-57BB-4B12-A4F8-D9C337F80C80}"/>
                    </a:ext>
                  </a:extLst>
                </p:cNvPr>
                <p:cNvPicPr/>
                <p:nvPr/>
              </p:nvPicPr>
              <p:blipFill>
                <a:blip r:embed="rId335"/>
                <a:stretch>
                  <a:fillRect/>
                </a:stretch>
              </p:blipFill>
              <p:spPr>
                <a:xfrm>
                  <a:off x="3881098" y="4397239"/>
                  <a:ext cx="285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5" name="Entrada de lápiz 204">
                  <a:extLst>
                    <a:ext uri="{FF2B5EF4-FFF2-40B4-BE49-F238E27FC236}">
                      <a16:creationId xmlns:a16="http://schemas.microsoft.com/office/drawing/2014/main" id="{437E9068-FF39-4D34-A803-45B499CFCE2D}"/>
                    </a:ext>
                  </a:extLst>
                </p14:cNvPr>
                <p14:cNvContentPartPr/>
                <p14:nvPr/>
              </p14:nvContentPartPr>
              <p14:xfrm>
                <a:off x="4214818" y="4323799"/>
                <a:ext cx="259560" cy="272520"/>
              </p14:xfrm>
            </p:contentPart>
          </mc:Choice>
          <mc:Fallback xmlns="">
            <p:pic>
              <p:nvPicPr>
                <p:cNvPr id="205" name="Entrada de lápiz 204">
                  <a:extLst>
                    <a:ext uri="{FF2B5EF4-FFF2-40B4-BE49-F238E27FC236}">
                      <a16:creationId xmlns:a16="http://schemas.microsoft.com/office/drawing/2014/main" id="{437E9068-FF39-4D34-A803-45B499CFCE2D}"/>
                    </a:ext>
                  </a:extLst>
                </p:cNvPr>
                <p:cNvPicPr/>
                <p:nvPr/>
              </p:nvPicPr>
              <p:blipFill>
                <a:blip r:embed="rId337"/>
                <a:stretch>
                  <a:fillRect/>
                </a:stretch>
              </p:blipFill>
              <p:spPr>
                <a:xfrm>
                  <a:off x="4206178" y="4315159"/>
                  <a:ext cx="2772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6" name="Entrada de lápiz 205">
                  <a:extLst>
                    <a:ext uri="{FF2B5EF4-FFF2-40B4-BE49-F238E27FC236}">
                      <a16:creationId xmlns:a16="http://schemas.microsoft.com/office/drawing/2014/main" id="{76D62310-208E-430B-932C-B8D2D7C39C29}"/>
                    </a:ext>
                  </a:extLst>
                </p14:cNvPr>
                <p14:cNvContentPartPr/>
                <p14:nvPr/>
              </p14:nvContentPartPr>
              <p14:xfrm>
                <a:off x="4520458" y="4411999"/>
                <a:ext cx="239760" cy="230040"/>
              </p14:xfrm>
            </p:contentPart>
          </mc:Choice>
          <mc:Fallback xmlns="">
            <p:pic>
              <p:nvPicPr>
                <p:cNvPr id="206" name="Entrada de lápiz 205">
                  <a:extLst>
                    <a:ext uri="{FF2B5EF4-FFF2-40B4-BE49-F238E27FC236}">
                      <a16:creationId xmlns:a16="http://schemas.microsoft.com/office/drawing/2014/main" id="{76D62310-208E-430B-932C-B8D2D7C39C29}"/>
                    </a:ext>
                  </a:extLst>
                </p:cNvPr>
                <p:cNvPicPr/>
                <p:nvPr/>
              </p:nvPicPr>
              <p:blipFill>
                <a:blip r:embed="rId339"/>
                <a:stretch>
                  <a:fillRect/>
                </a:stretch>
              </p:blipFill>
              <p:spPr>
                <a:xfrm>
                  <a:off x="4511818" y="4403359"/>
                  <a:ext cx="257400" cy="247680"/>
                </a:xfrm>
                <a:prstGeom prst="rect">
                  <a:avLst/>
                </a:prstGeom>
              </p:spPr>
            </p:pic>
          </mc:Fallback>
        </mc:AlternateContent>
      </p:grpSp>
    </p:spTree>
    <p:extLst>
      <p:ext uri="{BB962C8B-B14F-4D97-AF65-F5344CB8AC3E}">
        <p14:creationId xmlns:p14="http://schemas.microsoft.com/office/powerpoint/2010/main" val="1719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FE257280-5C5A-44F5-91E6-2DD7B394B553}"/>
              </a:ext>
            </a:extLst>
          </p:cNvPr>
          <p:cNvGrpSpPr/>
          <p:nvPr/>
        </p:nvGrpSpPr>
        <p:grpSpPr>
          <a:xfrm>
            <a:off x="568018" y="281359"/>
            <a:ext cx="1954440" cy="442440"/>
            <a:chOff x="568018" y="281359"/>
            <a:chExt cx="1954440" cy="442440"/>
          </a:xfrm>
        </p:grpSpPr>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139D12AA-1B3B-4DDE-BBDE-3FF81CB7ABB2}"/>
                    </a:ext>
                  </a:extLst>
                </p14:cNvPr>
                <p14:cNvContentPartPr/>
                <p14:nvPr/>
              </p14:nvContentPartPr>
              <p14:xfrm>
                <a:off x="570538" y="313039"/>
                <a:ext cx="304200" cy="18000"/>
              </p14:xfrm>
            </p:contentPart>
          </mc:Choice>
          <mc:Fallback xmlns="">
            <p:pic>
              <p:nvPicPr>
                <p:cNvPr id="3" name="Entrada de lápiz 2">
                  <a:extLst>
                    <a:ext uri="{FF2B5EF4-FFF2-40B4-BE49-F238E27FC236}">
                      <a16:creationId xmlns:a16="http://schemas.microsoft.com/office/drawing/2014/main" id="{139D12AA-1B3B-4DDE-BBDE-3FF81CB7ABB2}"/>
                    </a:ext>
                  </a:extLst>
                </p:cNvPr>
                <p:cNvPicPr/>
                <p:nvPr/>
              </p:nvPicPr>
              <p:blipFill>
                <a:blip r:embed="rId3"/>
                <a:stretch>
                  <a:fillRect/>
                </a:stretch>
              </p:blipFill>
              <p:spPr>
                <a:xfrm>
                  <a:off x="561898" y="304399"/>
                  <a:ext cx="321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4A1E81BF-1CFC-407F-97C4-8867BCF8DB13}"/>
                    </a:ext>
                  </a:extLst>
                </p14:cNvPr>
                <p14:cNvContentPartPr/>
                <p14:nvPr/>
              </p14:nvContentPartPr>
              <p14:xfrm>
                <a:off x="766378" y="302239"/>
                <a:ext cx="29880" cy="203400"/>
              </p14:xfrm>
            </p:contentPart>
          </mc:Choice>
          <mc:Fallback xmlns="">
            <p:pic>
              <p:nvPicPr>
                <p:cNvPr id="4" name="Entrada de lápiz 3">
                  <a:extLst>
                    <a:ext uri="{FF2B5EF4-FFF2-40B4-BE49-F238E27FC236}">
                      <a16:creationId xmlns:a16="http://schemas.microsoft.com/office/drawing/2014/main" id="{4A1E81BF-1CFC-407F-97C4-8867BCF8DB13}"/>
                    </a:ext>
                  </a:extLst>
                </p:cNvPr>
                <p:cNvPicPr/>
                <p:nvPr/>
              </p:nvPicPr>
              <p:blipFill>
                <a:blip r:embed="rId5"/>
                <a:stretch>
                  <a:fillRect/>
                </a:stretch>
              </p:blipFill>
              <p:spPr>
                <a:xfrm>
                  <a:off x="757378" y="293239"/>
                  <a:ext cx="475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A9082C74-9A25-4592-A0D1-4F5B70BAF915}"/>
                    </a:ext>
                  </a:extLst>
                </p14:cNvPr>
                <p14:cNvContentPartPr/>
                <p14:nvPr/>
              </p14:nvContentPartPr>
              <p14:xfrm>
                <a:off x="568018" y="522919"/>
                <a:ext cx="311760" cy="11880"/>
              </p14:xfrm>
            </p:contentPart>
          </mc:Choice>
          <mc:Fallback xmlns="">
            <p:pic>
              <p:nvPicPr>
                <p:cNvPr id="5" name="Entrada de lápiz 4">
                  <a:extLst>
                    <a:ext uri="{FF2B5EF4-FFF2-40B4-BE49-F238E27FC236}">
                      <a16:creationId xmlns:a16="http://schemas.microsoft.com/office/drawing/2014/main" id="{A9082C74-9A25-4592-A0D1-4F5B70BAF915}"/>
                    </a:ext>
                  </a:extLst>
                </p:cNvPr>
                <p:cNvPicPr/>
                <p:nvPr/>
              </p:nvPicPr>
              <p:blipFill>
                <a:blip r:embed="rId7"/>
                <a:stretch>
                  <a:fillRect/>
                </a:stretch>
              </p:blipFill>
              <p:spPr>
                <a:xfrm>
                  <a:off x="559378" y="513919"/>
                  <a:ext cx="329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533F3ECA-0B3D-492F-BD84-B4C3A57DEEC0}"/>
                    </a:ext>
                  </a:extLst>
                </p14:cNvPr>
                <p14:cNvContentPartPr/>
                <p14:nvPr/>
              </p14:nvContentPartPr>
              <p14:xfrm>
                <a:off x="920098" y="465319"/>
                <a:ext cx="177120" cy="97560"/>
              </p14:xfrm>
            </p:contentPart>
          </mc:Choice>
          <mc:Fallback xmlns="">
            <p:pic>
              <p:nvPicPr>
                <p:cNvPr id="6" name="Entrada de lápiz 5">
                  <a:extLst>
                    <a:ext uri="{FF2B5EF4-FFF2-40B4-BE49-F238E27FC236}">
                      <a16:creationId xmlns:a16="http://schemas.microsoft.com/office/drawing/2014/main" id="{533F3ECA-0B3D-492F-BD84-B4C3A57DEEC0}"/>
                    </a:ext>
                  </a:extLst>
                </p:cNvPr>
                <p:cNvPicPr/>
                <p:nvPr/>
              </p:nvPicPr>
              <p:blipFill>
                <a:blip r:embed="rId9"/>
                <a:stretch>
                  <a:fillRect/>
                </a:stretch>
              </p:blipFill>
              <p:spPr>
                <a:xfrm>
                  <a:off x="911458" y="456679"/>
                  <a:ext cx="1947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1B16D4D8-F1DA-43FA-BF9A-F6675E19C987}"/>
                    </a:ext>
                  </a:extLst>
                </p14:cNvPr>
                <p14:cNvContentPartPr/>
                <p14:nvPr/>
              </p14:nvContentPartPr>
              <p14:xfrm>
                <a:off x="1262098" y="438679"/>
                <a:ext cx="136080" cy="16560"/>
              </p14:xfrm>
            </p:contentPart>
          </mc:Choice>
          <mc:Fallback xmlns="">
            <p:pic>
              <p:nvPicPr>
                <p:cNvPr id="7" name="Entrada de lápiz 6">
                  <a:extLst>
                    <a:ext uri="{FF2B5EF4-FFF2-40B4-BE49-F238E27FC236}">
                      <a16:creationId xmlns:a16="http://schemas.microsoft.com/office/drawing/2014/main" id="{1B16D4D8-F1DA-43FA-BF9A-F6675E19C987}"/>
                    </a:ext>
                  </a:extLst>
                </p:cNvPr>
                <p:cNvPicPr/>
                <p:nvPr/>
              </p:nvPicPr>
              <p:blipFill>
                <a:blip r:embed="rId11"/>
                <a:stretch>
                  <a:fillRect/>
                </a:stretch>
              </p:blipFill>
              <p:spPr>
                <a:xfrm>
                  <a:off x="1253458" y="430039"/>
                  <a:ext cx="153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F53514C8-7F6A-4F5B-A2B1-F973D525FEDE}"/>
                    </a:ext>
                  </a:extLst>
                </p14:cNvPr>
                <p14:cNvContentPartPr/>
                <p14:nvPr/>
              </p14:nvContentPartPr>
              <p14:xfrm>
                <a:off x="1263178" y="497359"/>
                <a:ext cx="153360" cy="18000"/>
              </p14:xfrm>
            </p:contentPart>
          </mc:Choice>
          <mc:Fallback xmlns="">
            <p:pic>
              <p:nvPicPr>
                <p:cNvPr id="8" name="Entrada de lápiz 7">
                  <a:extLst>
                    <a:ext uri="{FF2B5EF4-FFF2-40B4-BE49-F238E27FC236}">
                      <a16:creationId xmlns:a16="http://schemas.microsoft.com/office/drawing/2014/main" id="{F53514C8-7F6A-4F5B-A2B1-F973D525FEDE}"/>
                    </a:ext>
                  </a:extLst>
                </p:cNvPr>
                <p:cNvPicPr/>
                <p:nvPr/>
              </p:nvPicPr>
              <p:blipFill>
                <a:blip r:embed="rId13"/>
                <a:stretch>
                  <a:fillRect/>
                </a:stretch>
              </p:blipFill>
              <p:spPr>
                <a:xfrm>
                  <a:off x="1254178" y="488719"/>
                  <a:ext cx="171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2BBA2D83-CA80-4703-8389-BFFB9AE5A190}"/>
                    </a:ext>
                  </a:extLst>
                </p14:cNvPr>
                <p14:cNvContentPartPr/>
                <p14:nvPr/>
              </p14:nvContentPartPr>
              <p14:xfrm>
                <a:off x="1732258" y="401239"/>
                <a:ext cx="23040" cy="322560"/>
              </p14:xfrm>
            </p:contentPart>
          </mc:Choice>
          <mc:Fallback xmlns="">
            <p:pic>
              <p:nvPicPr>
                <p:cNvPr id="9" name="Entrada de lápiz 8">
                  <a:extLst>
                    <a:ext uri="{FF2B5EF4-FFF2-40B4-BE49-F238E27FC236}">
                      <a16:creationId xmlns:a16="http://schemas.microsoft.com/office/drawing/2014/main" id="{2BBA2D83-CA80-4703-8389-BFFB9AE5A190}"/>
                    </a:ext>
                  </a:extLst>
                </p:cNvPr>
                <p:cNvPicPr/>
                <p:nvPr/>
              </p:nvPicPr>
              <p:blipFill>
                <a:blip r:embed="rId15"/>
                <a:stretch>
                  <a:fillRect/>
                </a:stretch>
              </p:blipFill>
              <p:spPr>
                <a:xfrm>
                  <a:off x="1723258" y="392239"/>
                  <a:ext cx="40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D8829FC6-D623-4473-9331-81CADF6B18C0}"/>
                    </a:ext>
                  </a:extLst>
                </p14:cNvPr>
                <p14:cNvContentPartPr/>
                <p14:nvPr/>
              </p14:nvContentPartPr>
              <p14:xfrm>
                <a:off x="1583578" y="388999"/>
                <a:ext cx="327960" cy="161640"/>
              </p14:xfrm>
            </p:contentPart>
          </mc:Choice>
          <mc:Fallback xmlns="">
            <p:pic>
              <p:nvPicPr>
                <p:cNvPr id="10" name="Entrada de lápiz 9">
                  <a:extLst>
                    <a:ext uri="{FF2B5EF4-FFF2-40B4-BE49-F238E27FC236}">
                      <a16:creationId xmlns:a16="http://schemas.microsoft.com/office/drawing/2014/main" id="{D8829FC6-D623-4473-9331-81CADF6B18C0}"/>
                    </a:ext>
                  </a:extLst>
                </p:cNvPr>
                <p:cNvPicPr/>
                <p:nvPr/>
              </p:nvPicPr>
              <p:blipFill>
                <a:blip r:embed="rId17"/>
                <a:stretch>
                  <a:fillRect/>
                </a:stretch>
              </p:blipFill>
              <p:spPr>
                <a:xfrm>
                  <a:off x="1574938" y="379999"/>
                  <a:ext cx="345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8FE945DC-898A-4E66-867F-CEC32D3143B9}"/>
                    </a:ext>
                  </a:extLst>
                </p14:cNvPr>
                <p14:cNvContentPartPr/>
                <p14:nvPr/>
              </p14:nvContentPartPr>
              <p14:xfrm>
                <a:off x="1921258" y="281359"/>
                <a:ext cx="311760" cy="198720"/>
              </p14:xfrm>
            </p:contentPart>
          </mc:Choice>
          <mc:Fallback xmlns="">
            <p:pic>
              <p:nvPicPr>
                <p:cNvPr id="11" name="Entrada de lápiz 10">
                  <a:extLst>
                    <a:ext uri="{FF2B5EF4-FFF2-40B4-BE49-F238E27FC236}">
                      <a16:creationId xmlns:a16="http://schemas.microsoft.com/office/drawing/2014/main" id="{8FE945DC-898A-4E66-867F-CEC32D3143B9}"/>
                    </a:ext>
                  </a:extLst>
                </p:cNvPr>
                <p:cNvPicPr/>
                <p:nvPr/>
              </p:nvPicPr>
              <p:blipFill>
                <a:blip r:embed="rId19"/>
                <a:stretch>
                  <a:fillRect/>
                </a:stretch>
              </p:blipFill>
              <p:spPr>
                <a:xfrm>
                  <a:off x="1912258" y="272359"/>
                  <a:ext cx="3294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767F48BD-9074-4333-AB43-11E737D532D4}"/>
                    </a:ext>
                  </a:extLst>
                </p14:cNvPr>
                <p14:cNvContentPartPr/>
                <p14:nvPr/>
              </p14:nvContentPartPr>
              <p14:xfrm>
                <a:off x="2293498" y="358039"/>
                <a:ext cx="228960" cy="169560"/>
              </p14:xfrm>
            </p:contentPart>
          </mc:Choice>
          <mc:Fallback xmlns="">
            <p:pic>
              <p:nvPicPr>
                <p:cNvPr id="12" name="Entrada de lápiz 11">
                  <a:extLst>
                    <a:ext uri="{FF2B5EF4-FFF2-40B4-BE49-F238E27FC236}">
                      <a16:creationId xmlns:a16="http://schemas.microsoft.com/office/drawing/2014/main" id="{767F48BD-9074-4333-AB43-11E737D532D4}"/>
                    </a:ext>
                  </a:extLst>
                </p:cNvPr>
                <p:cNvPicPr/>
                <p:nvPr/>
              </p:nvPicPr>
              <p:blipFill>
                <a:blip r:embed="rId21"/>
                <a:stretch>
                  <a:fillRect/>
                </a:stretch>
              </p:blipFill>
              <p:spPr>
                <a:xfrm>
                  <a:off x="2284858" y="349039"/>
                  <a:ext cx="246600" cy="187200"/>
                </a:xfrm>
                <a:prstGeom prst="rect">
                  <a:avLst/>
                </a:prstGeom>
              </p:spPr>
            </p:pic>
          </mc:Fallback>
        </mc:AlternateContent>
      </p:grpSp>
      <p:grpSp>
        <p:nvGrpSpPr>
          <p:cNvPr id="27" name="Grupo 26">
            <a:extLst>
              <a:ext uri="{FF2B5EF4-FFF2-40B4-BE49-F238E27FC236}">
                <a16:creationId xmlns:a16="http://schemas.microsoft.com/office/drawing/2014/main" id="{538DA32F-99BE-4D83-AD72-597444D131B4}"/>
              </a:ext>
            </a:extLst>
          </p:cNvPr>
          <p:cNvGrpSpPr/>
          <p:nvPr/>
        </p:nvGrpSpPr>
        <p:grpSpPr>
          <a:xfrm>
            <a:off x="702298" y="845119"/>
            <a:ext cx="2983680" cy="497160"/>
            <a:chOff x="702298" y="845119"/>
            <a:chExt cx="2983680" cy="497160"/>
          </a:xfrm>
        </p:grpSpPr>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B0E59D1C-61B6-4F3D-9307-288BD3A4369F}"/>
                    </a:ext>
                  </a:extLst>
                </p14:cNvPr>
                <p14:cNvContentPartPr/>
                <p14:nvPr/>
              </p14:nvContentPartPr>
              <p14:xfrm>
                <a:off x="702298" y="919639"/>
                <a:ext cx="325800" cy="273600"/>
              </p14:xfrm>
            </p:contentPart>
          </mc:Choice>
          <mc:Fallback xmlns="">
            <p:pic>
              <p:nvPicPr>
                <p:cNvPr id="13" name="Entrada de lápiz 12">
                  <a:extLst>
                    <a:ext uri="{FF2B5EF4-FFF2-40B4-BE49-F238E27FC236}">
                      <a16:creationId xmlns:a16="http://schemas.microsoft.com/office/drawing/2014/main" id="{B0E59D1C-61B6-4F3D-9307-288BD3A4369F}"/>
                    </a:ext>
                  </a:extLst>
                </p:cNvPr>
                <p:cNvPicPr/>
                <p:nvPr/>
              </p:nvPicPr>
              <p:blipFill>
                <a:blip r:embed="rId23"/>
                <a:stretch>
                  <a:fillRect/>
                </a:stretch>
              </p:blipFill>
              <p:spPr>
                <a:xfrm>
                  <a:off x="693658" y="910999"/>
                  <a:ext cx="343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81F69F16-515B-449D-98C3-DBDA260C6F8B}"/>
                    </a:ext>
                  </a:extLst>
                </p14:cNvPr>
                <p14:cNvContentPartPr/>
                <p14:nvPr/>
              </p14:nvContentPartPr>
              <p14:xfrm>
                <a:off x="1055818" y="1092799"/>
                <a:ext cx="172800" cy="136800"/>
              </p14:xfrm>
            </p:contentPart>
          </mc:Choice>
          <mc:Fallback xmlns="">
            <p:pic>
              <p:nvPicPr>
                <p:cNvPr id="14" name="Entrada de lápiz 13">
                  <a:extLst>
                    <a:ext uri="{FF2B5EF4-FFF2-40B4-BE49-F238E27FC236}">
                      <a16:creationId xmlns:a16="http://schemas.microsoft.com/office/drawing/2014/main" id="{81F69F16-515B-449D-98C3-DBDA260C6F8B}"/>
                    </a:ext>
                  </a:extLst>
                </p:cNvPr>
                <p:cNvPicPr/>
                <p:nvPr/>
              </p:nvPicPr>
              <p:blipFill>
                <a:blip r:embed="rId25"/>
                <a:stretch>
                  <a:fillRect/>
                </a:stretch>
              </p:blipFill>
              <p:spPr>
                <a:xfrm>
                  <a:off x="1047178" y="1083799"/>
                  <a:ext cx="1904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86FA02BE-6F70-4D14-B604-D51E280EF9E6}"/>
                    </a:ext>
                  </a:extLst>
                </p14:cNvPr>
                <p14:cNvContentPartPr/>
                <p14:nvPr/>
              </p14:nvContentPartPr>
              <p14:xfrm>
                <a:off x="1084978" y="1150759"/>
                <a:ext cx="84960" cy="8640"/>
              </p14:xfrm>
            </p:contentPart>
          </mc:Choice>
          <mc:Fallback xmlns="">
            <p:pic>
              <p:nvPicPr>
                <p:cNvPr id="15" name="Entrada de lápiz 14">
                  <a:extLst>
                    <a:ext uri="{FF2B5EF4-FFF2-40B4-BE49-F238E27FC236}">
                      <a16:creationId xmlns:a16="http://schemas.microsoft.com/office/drawing/2014/main" id="{86FA02BE-6F70-4D14-B604-D51E280EF9E6}"/>
                    </a:ext>
                  </a:extLst>
                </p:cNvPr>
                <p:cNvPicPr/>
                <p:nvPr/>
              </p:nvPicPr>
              <p:blipFill>
                <a:blip r:embed="rId27"/>
                <a:stretch>
                  <a:fillRect/>
                </a:stretch>
              </p:blipFill>
              <p:spPr>
                <a:xfrm>
                  <a:off x="1075978" y="1142119"/>
                  <a:ext cx="102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2638C7C4-F330-48D6-AF48-83BC1F9F5EF4}"/>
                    </a:ext>
                  </a:extLst>
                </p14:cNvPr>
                <p14:cNvContentPartPr/>
                <p14:nvPr/>
              </p14:nvContentPartPr>
              <p14:xfrm>
                <a:off x="1048258" y="1092799"/>
                <a:ext cx="164520" cy="26640"/>
              </p14:xfrm>
            </p:contentPart>
          </mc:Choice>
          <mc:Fallback xmlns="">
            <p:pic>
              <p:nvPicPr>
                <p:cNvPr id="16" name="Entrada de lápiz 15">
                  <a:extLst>
                    <a:ext uri="{FF2B5EF4-FFF2-40B4-BE49-F238E27FC236}">
                      <a16:creationId xmlns:a16="http://schemas.microsoft.com/office/drawing/2014/main" id="{2638C7C4-F330-48D6-AF48-83BC1F9F5EF4}"/>
                    </a:ext>
                  </a:extLst>
                </p:cNvPr>
                <p:cNvPicPr/>
                <p:nvPr/>
              </p:nvPicPr>
              <p:blipFill>
                <a:blip r:embed="rId29"/>
                <a:stretch>
                  <a:fillRect/>
                </a:stretch>
              </p:blipFill>
              <p:spPr>
                <a:xfrm>
                  <a:off x="1039258" y="1084159"/>
                  <a:ext cx="182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8A8D9425-C7C8-4DD8-96B0-67FC1BFF86CF}"/>
                    </a:ext>
                  </a:extLst>
                </p14:cNvPr>
                <p14:cNvContentPartPr/>
                <p14:nvPr/>
              </p14:nvContentPartPr>
              <p14:xfrm>
                <a:off x="1387018" y="1036639"/>
                <a:ext cx="238680" cy="102600"/>
              </p14:xfrm>
            </p:contentPart>
          </mc:Choice>
          <mc:Fallback xmlns="">
            <p:pic>
              <p:nvPicPr>
                <p:cNvPr id="17" name="Entrada de lápiz 16">
                  <a:extLst>
                    <a:ext uri="{FF2B5EF4-FFF2-40B4-BE49-F238E27FC236}">
                      <a16:creationId xmlns:a16="http://schemas.microsoft.com/office/drawing/2014/main" id="{8A8D9425-C7C8-4DD8-96B0-67FC1BFF86CF}"/>
                    </a:ext>
                  </a:extLst>
                </p:cNvPr>
                <p:cNvPicPr/>
                <p:nvPr/>
              </p:nvPicPr>
              <p:blipFill>
                <a:blip r:embed="rId31"/>
                <a:stretch>
                  <a:fillRect/>
                </a:stretch>
              </p:blipFill>
              <p:spPr>
                <a:xfrm>
                  <a:off x="1378018" y="1027639"/>
                  <a:ext cx="256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0C38BDB4-3775-498B-8887-9F904625E6ED}"/>
                    </a:ext>
                  </a:extLst>
                </p14:cNvPr>
                <p14:cNvContentPartPr/>
                <p14:nvPr/>
              </p14:nvContentPartPr>
              <p14:xfrm>
                <a:off x="1793458" y="972199"/>
                <a:ext cx="144720" cy="155520"/>
              </p14:xfrm>
            </p:contentPart>
          </mc:Choice>
          <mc:Fallback xmlns="">
            <p:pic>
              <p:nvPicPr>
                <p:cNvPr id="18" name="Entrada de lápiz 17">
                  <a:extLst>
                    <a:ext uri="{FF2B5EF4-FFF2-40B4-BE49-F238E27FC236}">
                      <a16:creationId xmlns:a16="http://schemas.microsoft.com/office/drawing/2014/main" id="{0C38BDB4-3775-498B-8887-9F904625E6ED}"/>
                    </a:ext>
                  </a:extLst>
                </p:cNvPr>
                <p:cNvPicPr/>
                <p:nvPr/>
              </p:nvPicPr>
              <p:blipFill>
                <a:blip r:embed="rId33"/>
                <a:stretch>
                  <a:fillRect/>
                </a:stretch>
              </p:blipFill>
              <p:spPr>
                <a:xfrm>
                  <a:off x="1784818" y="963199"/>
                  <a:ext cx="162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9656DED7-8308-4B89-A927-D660B183D9E2}"/>
                    </a:ext>
                  </a:extLst>
                </p14:cNvPr>
                <p14:cNvContentPartPr/>
                <p14:nvPr/>
              </p14:nvContentPartPr>
              <p14:xfrm>
                <a:off x="2075698" y="1045639"/>
                <a:ext cx="69120" cy="296640"/>
              </p14:xfrm>
            </p:contentPart>
          </mc:Choice>
          <mc:Fallback xmlns="">
            <p:pic>
              <p:nvPicPr>
                <p:cNvPr id="19" name="Entrada de lápiz 18">
                  <a:extLst>
                    <a:ext uri="{FF2B5EF4-FFF2-40B4-BE49-F238E27FC236}">
                      <a16:creationId xmlns:a16="http://schemas.microsoft.com/office/drawing/2014/main" id="{9656DED7-8308-4B89-A927-D660B183D9E2}"/>
                    </a:ext>
                  </a:extLst>
                </p:cNvPr>
                <p:cNvPicPr/>
                <p:nvPr/>
              </p:nvPicPr>
              <p:blipFill>
                <a:blip r:embed="rId35"/>
                <a:stretch>
                  <a:fillRect/>
                </a:stretch>
              </p:blipFill>
              <p:spPr>
                <a:xfrm>
                  <a:off x="2066698" y="1036639"/>
                  <a:ext cx="867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9F5DF2BE-72F3-4E85-AF8C-17648ADD986D}"/>
                    </a:ext>
                  </a:extLst>
                </p14:cNvPr>
                <p14:cNvContentPartPr/>
                <p14:nvPr/>
              </p14:nvContentPartPr>
              <p14:xfrm>
                <a:off x="1979578" y="979759"/>
                <a:ext cx="275040" cy="175320"/>
              </p14:xfrm>
            </p:contentPart>
          </mc:Choice>
          <mc:Fallback xmlns="">
            <p:pic>
              <p:nvPicPr>
                <p:cNvPr id="20" name="Entrada de lápiz 19">
                  <a:extLst>
                    <a:ext uri="{FF2B5EF4-FFF2-40B4-BE49-F238E27FC236}">
                      <a16:creationId xmlns:a16="http://schemas.microsoft.com/office/drawing/2014/main" id="{9F5DF2BE-72F3-4E85-AF8C-17648ADD986D}"/>
                    </a:ext>
                  </a:extLst>
                </p:cNvPr>
                <p:cNvPicPr/>
                <p:nvPr/>
              </p:nvPicPr>
              <p:blipFill>
                <a:blip r:embed="rId37"/>
                <a:stretch>
                  <a:fillRect/>
                </a:stretch>
              </p:blipFill>
              <p:spPr>
                <a:xfrm>
                  <a:off x="1970938" y="970759"/>
                  <a:ext cx="292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Entrada de lápiz 20">
                  <a:extLst>
                    <a:ext uri="{FF2B5EF4-FFF2-40B4-BE49-F238E27FC236}">
                      <a16:creationId xmlns:a16="http://schemas.microsoft.com/office/drawing/2014/main" id="{248B643C-8D47-48B4-8CD0-9DEC17C57FB5}"/>
                    </a:ext>
                  </a:extLst>
                </p14:cNvPr>
                <p14:cNvContentPartPr/>
                <p14:nvPr/>
              </p14:nvContentPartPr>
              <p14:xfrm>
                <a:off x="2392138" y="981919"/>
                <a:ext cx="37800" cy="101880"/>
              </p14:xfrm>
            </p:contentPart>
          </mc:Choice>
          <mc:Fallback xmlns="">
            <p:pic>
              <p:nvPicPr>
                <p:cNvPr id="21" name="Entrada de lápiz 20">
                  <a:extLst>
                    <a:ext uri="{FF2B5EF4-FFF2-40B4-BE49-F238E27FC236}">
                      <a16:creationId xmlns:a16="http://schemas.microsoft.com/office/drawing/2014/main" id="{248B643C-8D47-48B4-8CD0-9DEC17C57FB5}"/>
                    </a:ext>
                  </a:extLst>
                </p:cNvPr>
                <p:cNvPicPr/>
                <p:nvPr/>
              </p:nvPicPr>
              <p:blipFill>
                <a:blip r:embed="rId39"/>
                <a:stretch>
                  <a:fillRect/>
                </a:stretch>
              </p:blipFill>
              <p:spPr>
                <a:xfrm>
                  <a:off x="2383138" y="972919"/>
                  <a:ext cx="55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Entrada de lápiz 21">
                  <a:extLst>
                    <a:ext uri="{FF2B5EF4-FFF2-40B4-BE49-F238E27FC236}">
                      <a16:creationId xmlns:a16="http://schemas.microsoft.com/office/drawing/2014/main" id="{B6CB4ABA-E249-47DD-A1F6-9DA746DC2846}"/>
                    </a:ext>
                  </a:extLst>
                </p14:cNvPr>
                <p14:cNvContentPartPr/>
                <p14:nvPr/>
              </p14:nvContentPartPr>
              <p14:xfrm>
                <a:off x="2332378" y="1048879"/>
                <a:ext cx="121680" cy="19440"/>
              </p14:xfrm>
            </p:contentPart>
          </mc:Choice>
          <mc:Fallback xmlns="">
            <p:pic>
              <p:nvPicPr>
                <p:cNvPr id="22" name="Entrada de lápiz 21">
                  <a:extLst>
                    <a:ext uri="{FF2B5EF4-FFF2-40B4-BE49-F238E27FC236}">
                      <a16:creationId xmlns:a16="http://schemas.microsoft.com/office/drawing/2014/main" id="{B6CB4ABA-E249-47DD-A1F6-9DA746DC2846}"/>
                    </a:ext>
                  </a:extLst>
                </p:cNvPr>
                <p:cNvPicPr/>
                <p:nvPr/>
              </p:nvPicPr>
              <p:blipFill>
                <a:blip r:embed="rId41"/>
                <a:stretch>
                  <a:fillRect/>
                </a:stretch>
              </p:blipFill>
              <p:spPr>
                <a:xfrm>
                  <a:off x="2323378" y="1039879"/>
                  <a:ext cx="139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Entrada de lápiz 22">
                  <a:extLst>
                    <a:ext uri="{FF2B5EF4-FFF2-40B4-BE49-F238E27FC236}">
                      <a16:creationId xmlns:a16="http://schemas.microsoft.com/office/drawing/2014/main" id="{BF33E3B5-61C9-42F8-8629-09BD2C7775C6}"/>
                    </a:ext>
                  </a:extLst>
                </p14:cNvPr>
                <p14:cNvContentPartPr/>
                <p14:nvPr/>
              </p14:nvContentPartPr>
              <p14:xfrm>
                <a:off x="2539018" y="963199"/>
                <a:ext cx="199080" cy="153360"/>
              </p14:xfrm>
            </p:contentPart>
          </mc:Choice>
          <mc:Fallback xmlns="">
            <p:pic>
              <p:nvPicPr>
                <p:cNvPr id="23" name="Entrada de lápiz 22">
                  <a:extLst>
                    <a:ext uri="{FF2B5EF4-FFF2-40B4-BE49-F238E27FC236}">
                      <a16:creationId xmlns:a16="http://schemas.microsoft.com/office/drawing/2014/main" id="{BF33E3B5-61C9-42F8-8629-09BD2C7775C6}"/>
                    </a:ext>
                  </a:extLst>
                </p:cNvPr>
                <p:cNvPicPr/>
                <p:nvPr/>
              </p:nvPicPr>
              <p:blipFill>
                <a:blip r:embed="rId43"/>
                <a:stretch>
                  <a:fillRect/>
                </a:stretch>
              </p:blipFill>
              <p:spPr>
                <a:xfrm>
                  <a:off x="2530018" y="954199"/>
                  <a:ext cx="216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Entrada de lápiz 23">
                  <a:extLst>
                    <a:ext uri="{FF2B5EF4-FFF2-40B4-BE49-F238E27FC236}">
                      <a16:creationId xmlns:a16="http://schemas.microsoft.com/office/drawing/2014/main" id="{4A885D80-F411-4B1F-94D4-742E5598F2A1}"/>
                    </a:ext>
                  </a:extLst>
                </p14:cNvPr>
                <p14:cNvContentPartPr/>
                <p14:nvPr/>
              </p14:nvContentPartPr>
              <p14:xfrm>
                <a:off x="2812978" y="908479"/>
                <a:ext cx="197640" cy="229680"/>
              </p14:xfrm>
            </p:contentPart>
          </mc:Choice>
          <mc:Fallback xmlns="">
            <p:pic>
              <p:nvPicPr>
                <p:cNvPr id="24" name="Entrada de lápiz 23">
                  <a:extLst>
                    <a:ext uri="{FF2B5EF4-FFF2-40B4-BE49-F238E27FC236}">
                      <a16:creationId xmlns:a16="http://schemas.microsoft.com/office/drawing/2014/main" id="{4A885D80-F411-4B1F-94D4-742E5598F2A1}"/>
                    </a:ext>
                  </a:extLst>
                </p:cNvPr>
                <p:cNvPicPr/>
                <p:nvPr/>
              </p:nvPicPr>
              <p:blipFill>
                <a:blip r:embed="rId45"/>
                <a:stretch>
                  <a:fillRect/>
                </a:stretch>
              </p:blipFill>
              <p:spPr>
                <a:xfrm>
                  <a:off x="2804338" y="899839"/>
                  <a:ext cx="2152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Entrada de lápiz 24">
                  <a:extLst>
                    <a:ext uri="{FF2B5EF4-FFF2-40B4-BE49-F238E27FC236}">
                      <a16:creationId xmlns:a16="http://schemas.microsoft.com/office/drawing/2014/main" id="{EA206682-E6E6-4C60-8962-3615AE1C79E5}"/>
                    </a:ext>
                  </a:extLst>
                </p14:cNvPr>
                <p14:cNvContentPartPr/>
                <p14:nvPr/>
              </p14:nvContentPartPr>
              <p14:xfrm>
                <a:off x="3117538" y="845119"/>
                <a:ext cx="282960" cy="263880"/>
              </p14:xfrm>
            </p:contentPart>
          </mc:Choice>
          <mc:Fallback xmlns="">
            <p:pic>
              <p:nvPicPr>
                <p:cNvPr id="25" name="Entrada de lápiz 24">
                  <a:extLst>
                    <a:ext uri="{FF2B5EF4-FFF2-40B4-BE49-F238E27FC236}">
                      <a16:creationId xmlns:a16="http://schemas.microsoft.com/office/drawing/2014/main" id="{EA206682-E6E6-4C60-8962-3615AE1C79E5}"/>
                    </a:ext>
                  </a:extLst>
                </p:cNvPr>
                <p:cNvPicPr/>
                <p:nvPr/>
              </p:nvPicPr>
              <p:blipFill>
                <a:blip r:embed="rId47"/>
                <a:stretch>
                  <a:fillRect/>
                </a:stretch>
              </p:blipFill>
              <p:spPr>
                <a:xfrm>
                  <a:off x="3108538" y="836479"/>
                  <a:ext cx="3006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Entrada de lápiz 25">
                  <a:extLst>
                    <a:ext uri="{FF2B5EF4-FFF2-40B4-BE49-F238E27FC236}">
                      <a16:creationId xmlns:a16="http://schemas.microsoft.com/office/drawing/2014/main" id="{31BE1845-05D8-4FDA-9A92-739E62211D29}"/>
                    </a:ext>
                  </a:extLst>
                </p14:cNvPr>
                <p14:cNvContentPartPr/>
                <p14:nvPr/>
              </p14:nvContentPartPr>
              <p14:xfrm>
                <a:off x="3449818" y="988759"/>
                <a:ext cx="236160" cy="193320"/>
              </p14:xfrm>
            </p:contentPart>
          </mc:Choice>
          <mc:Fallback xmlns="">
            <p:pic>
              <p:nvPicPr>
                <p:cNvPr id="26" name="Entrada de lápiz 25">
                  <a:extLst>
                    <a:ext uri="{FF2B5EF4-FFF2-40B4-BE49-F238E27FC236}">
                      <a16:creationId xmlns:a16="http://schemas.microsoft.com/office/drawing/2014/main" id="{31BE1845-05D8-4FDA-9A92-739E62211D29}"/>
                    </a:ext>
                  </a:extLst>
                </p:cNvPr>
                <p:cNvPicPr/>
                <p:nvPr/>
              </p:nvPicPr>
              <p:blipFill>
                <a:blip r:embed="rId49"/>
                <a:stretch>
                  <a:fillRect/>
                </a:stretch>
              </p:blipFill>
              <p:spPr>
                <a:xfrm>
                  <a:off x="3440818" y="979759"/>
                  <a:ext cx="253800" cy="210960"/>
                </a:xfrm>
                <a:prstGeom prst="rect">
                  <a:avLst/>
                </a:prstGeom>
              </p:spPr>
            </p:pic>
          </mc:Fallback>
        </mc:AlternateContent>
      </p:grpSp>
      <p:grpSp>
        <p:nvGrpSpPr>
          <p:cNvPr id="62" name="Grupo 61">
            <a:extLst>
              <a:ext uri="{FF2B5EF4-FFF2-40B4-BE49-F238E27FC236}">
                <a16:creationId xmlns:a16="http://schemas.microsoft.com/office/drawing/2014/main" id="{F69EC3B4-115B-4011-8A60-7A6540C62C6D}"/>
              </a:ext>
            </a:extLst>
          </p:cNvPr>
          <p:cNvGrpSpPr/>
          <p:nvPr/>
        </p:nvGrpSpPr>
        <p:grpSpPr>
          <a:xfrm>
            <a:off x="461458" y="1671679"/>
            <a:ext cx="991080" cy="357840"/>
            <a:chOff x="461458" y="1671679"/>
            <a:chExt cx="991080" cy="357840"/>
          </a:xfrm>
        </p:grpSpPr>
        <mc:AlternateContent xmlns:mc="http://schemas.openxmlformats.org/markup-compatibility/2006" xmlns:p14="http://schemas.microsoft.com/office/powerpoint/2010/main">
          <mc:Choice Requires="p14">
            <p:contentPart p14:bwMode="auto" r:id="rId50">
              <p14:nvContentPartPr>
                <p14:cNvPr id="29" name="Entrada de lápiz 28">
                  <a:extLst>
                    <a:ext uri="{FF2B5EF4-FFF2-40B4-BE49-F238E27FC236}">
                      <a16:creationId xmlns:a16="http://schemas.microsoft.com/office/drawing/2014/main" id="{A5515925-5942-4BB4-9837-E235D4BB99FF}"/>
                    </a:ext>
                  </a:extLst>
                </p14:cNvPr>
                <p14:cNvContentPartPr/>
                <p14:nvPr/>
              </p14:nvContentPartPr>
              <p14:xfrm>
                <a:off x="461458" y="1671679"/>
                <a:ext cx="168840" cy="292680"/>
              </p14:xfrm>
            </p:contentPart>
          </mc:Choice>
          <mc:Fallback xmlns="">
            <p:pic>
              <p:nvPicPr>
                <p:cNvPr id="29" name="Entrada de lápiz 28">
                  <a:extLst>
                    <a:ext uri="{FF2B5EF4-FFF2-40B4-BE49-F238E27FC236}">
                      <a16:creationId xmlns:a16="http://schemas.microsoft.com/office/drawing/2014/main" id="{A5515925-5942-4BB4-9837-E235D4BB99FF}"/>
                    </a:ext>
                  </a:extLst>
                </p:cNvPr>
                <p:cNvPicPr/>
                <p:nvPr/>
              </p:nvPicPr>
              <p:blipFill>
                <a:blip r:embed="rId51"/>
                <a:stretch>
                  <a:fillRect/>
                </a:stretch>
              </p:blipFill>
              <p:spPr>
                <a:xfrm>
                  <a:off x="452458" y="1662679"/>
                  <a:ext cx="1864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Entrada de lápiz 29">
                  <a:extLst>
                    <a:ext uri="{FF2B5EF4-FFF2-40B4-BE49-F238E27FC236}">
                      <a16:creationId xmlns:a16="http://schemas.microsoft.com/office/drawing/2014/main" id="{84A698F1-B068-42C5-8DA3-318945D34812}"/>
                    </a:ext>
                  </a:extLst>
                </p14:cNvPr>
                <p14:cNvContentPartPr/>
                <p14:nvPr/>
              </p14:nvContentPartPr>
              <p14:xfrm>
                <a:off x="785458" y="1816039"/>
                <a:ext cx="24840" cy="209520"/>
              </p14:xfrm>
            </p:contentPart>
          </mc:Choice>
          <mc:Fallback xmlns="">
            <p:pic>
              <p:nvPicPr>
                <p:cNvPr id="30" name="Entrada de lápiz 29">
                  <a:extLst>
                    <a:ext uri="{FF2B5EF4-FFF2-40B4-BE49-F238E27FC236}">
                      <a16:creationId xmlns:a16="http://schemas.microsoft.com/office/drawing/2014/main" id="{84A698F1-B068-42C5-8DA3-318945D34812}"/>
                    </a:ext>
                  </a:extLst>
                </p:cNvPr>
                <p:cNvPicPr/>
                <p:nvPr/>
              </p:nvPicPr>
              <p:blipFill>
                <a:blip r:embed="rId53"/>
                <a:stretch>
                  <a:fillRect/>
                </a:stretch>
              </p:blipFill>
              <p:spPr>
                <a:xfrm>
                  <a:off x="776818" y="1807039"/>
                  <a:ext cx="424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Entrada de lápiz 30">
                  <a:extLst>
                    <a:ext uri="{FF2B5EF4-FFF2-40B4-BE49-F238E27FC236}">
                      <a16:creationId xmlns:a16="http://schemas.microsoft.com/office/drawing/2014/main" id="{90CDFC9A-B00C-4839-9FD8-DE97BAFDF64C}"/>
                    </a:ext>
                  </a:extLst>
                </p14:cNvPr>
                <p14:cNvContentPartPr/>
                <p14:nvPr/>
              </p14:nvContentPartPr>
              <p14:xfrm>
                <a:off x="677818" y="1884439"/>
                <a:ext cx="208080" cy="49680"/>
              </p14:xfrm>
            </p:contentPart>
          </mc:Choice>
          <mc:Fallback xmlns="">
            <p:pic>
              <p:nvPicPr>
                <p:cNvPr id="31" name="Entrada de lápiz 30">
                  <a:extLst>
                    <a:ext uri="{FF2B5EF4-FFF2-40B4-BE49-F238E27FC236}">
                      <a16:creationId xmlns:a16="http://schemas.microsoft.com/office/drawing/2014/main" id="{90CDFC9A-B00C-4839-9FD8-DE97BAFDF64C}"/>
                    </a:ext>
                  </a:extLst>
                </p:cNvPr>
                <p:cNvPicPr/>
                <p:nvPr/>
              </p:nvPicPr>
              <p:blipFill>
                <a:blip r:embed="rId55"/>
                <a:stretch>
                  <a:fillRect/>
                </a:stretch>
              </p:blipFill>
              <p:spPr>
                <a:xfrm>
                  <a:off x="669178" y="1875799"/>
                  <a:ext cx="2257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Entrada de lápiz 31">
                  <a:extLst>
                    <a:ext uri="{FF2B5EF4-FFF2-40B4-BE49-F238E27FC236}">
                      <a16:creationId xmlns:a16="http://schemas.microsoft.com/office/drawing/2014/main" id="{872BFA40-8F9B-4380-B2B3-3E4027A81DE5}"/>
                    </a:ext>
                  </a:extLst>
                </p14:cNvPr>
                <p14:cNvContentPartPr/>
                <p14:nvPr/>
              </p14:nvContentPartPr>
              <p14:xfrm>
                <a:off x="912178" y="1809559"/>
                <a:ext cx="21600" cy="189360"/>
              </p14:xfrm>
            </p:contentPart>
          </mc:Choice>
          <mc:Fallback xmlns="">
            <p:pic>
              <p:nvPicPr>
                <p:cNvPr id="32" name="Entrada de lápiz 31">
                  <a:extLst>
                    <a:ext uri="{FF2B5EF4-FFF2-40B4-BE49-F238E27FC236}">
                      <a16:creationId xmlns:a16="http://schemas.microsoft.com/office/drawing/2014/main" id="{872BFA40-8F9B-4380-B2B3-3E4027A81DE5}"/>
                    </a:ext>
                  </a:extLst>
                </p:cNvPr>
                <p:cNvPicPr/>
                <p:nvPr/>
              </p:nvPicPr>
              <p:blipFill>
                <a:blip r:embed="rId57"/>
                <a:stretch>
                  <a:fillRect/>
                </a:stretch>
              </p:blipFill>
              <p:spPr>
                <a:xfrm>
                  <a:off x="903178" y="1800919"/>
                  <a:ext cx="39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Entrada de lápiz 32">
                  <a:extLst>
                    <a:ext uri="{FF2B5EF4-FFF2-40B4-BE49-F238E27FC236}">
                      <a16:creationId xmlns:a16="http://schemas.microsoft.com/office/drawing/2014/main" id="{9DC43E0C-5CDF-430D-8510-33A4C7D3B432}"/>
                    </a:ext>
                  </a:extLst>
                </p14:cNvPr>
                <p14:cNvContentPartPr/>
                <p14:nvPr/>
              </p14:nvContentPartPr>
              <p14:xfrm>
                <a:off x="881218" y="1866799"/>
                <a:ext cx="305640" cy="162720"/>
              </p14:xfrm>
            </p:contentPart>
          </mc:Choice>
          <mc:Fallback xmlns="">
            <p:pic>
              <p:nvPicPr>
                <p:cNvPr id="33" name="Entrada de lápiz 32">
                  <a:extLst>
                    <a:ext uri="{FF2B5EF4-FFF2-40B4-BE49-F238E27FC236}">
                      <a16:creationId xmlns:a16="http://schemas.microsoft.com/office/drawing/2014/main" id="{9DC43E0C-5CDF-430D-8510-33A4C7D3B432}"/>
                    </a:ext>
                  </a:extLst>
                </p:cNvPr>
                <p:cNvPicPr/>
                <p:nvPr/>
              </p:nvPicPr>
              <p:blipFill>
                <a:blip r:embed="rId59"/>
                <a:stretch>
                  <a:fillRect/>
                </a:stretch>
              </p:blipFill>
              <p:spPr>
                <a:xfrm>
                  <a:off x="872218" y="1858159"/>
                  <a:ext cx="323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Entrada de lápiz 33">
                  <a:extLst>
                    <a:ext uri="{FF2B5EF4-FFF2-40B4-BE49-F238E27FC236}">
                      <a16:creationId xmlns:a16="http://schemas.microsoft.com/office/drawing/2014/main" id="{13DB769C-8A95-4D33-90FC-B8C7D3AEE4BD}"/>
                    </a:ext>
                  </a:extLst>
                </p14:cNvPr>
                <p14:cNvContentPartPr/>
                <p14:nvPr/>
              </p14:nvContentPartPr>
              <p14:xfrm>
                <a:off x="1281178" y="1832239"/>
                <a:ext cx="142200" cy="11880"/>
              </p14:xfrm>
            </p:contentPart>
          </mc:Choice>
          <mc:Fallback xmlns="">
            <p:pic>
              <p:nvPicPr>
                <p:cNvPr id="34" name="Entrada de lápiz 33">
                  <a:extLst>
                    <a:ext uri="{FF2B5EF4-FFF2-40B4-BE49-F238E27FC236}">
                      <a16:creationId xmlns:a16="http://schemas.microsoft.com/office/drawing/2014/main" id="{13DB769C-8A95-4D33-90FC-B8C7D3AEE4BD}"/>
                    </a:ext>
                  </a:extLst>
                </p:cNvPr>
                <p:cNvPicPr/>
                <p:nvPr/>
              </p:nvPicPr>
              <p:blipFill>
                <a:blip r:embed="rId61"/>
                <a:stretch>
                  <a:fillRect/>
                </a:stretch>
              </p:blipFill>
              <p:spPr>
                <a:xfrm>
                  <a:off x="1272178" y="1823599"/>
                  <a:ext cx="159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Entrada de lápiz 34">
                  <a:extLst>
                    <a:ext uri="{FF2B5EF4-FFF2-40B4-BE49-F238E27FC236}">
                      <a16:creationId xmlns:a16="http://schemas.microsoft.com/office/drawing/2014/main" id="{CF7C183B-5C00-435D-87B3-35DD6A3D407C}"/>
                    </a:ext>
                  </a:extLst>
                </p14:cNvPr>
                <p14:cNvContentPartPr/>
                <p14:nvPr/>
              </p14:nvContentPartPr>
              <p14:xfrm>
                <a:off x="1308898" y="1924039"/>
                <a:ext cx="143640" cy="20880"/>
              </p14:xfrm>
            </p:contentPart>
          </mc:Choice>
          <mc:Fallback xmlns="">
            <p:pic>
              <p:nvPicPr>
                <p:cNvPr id="35" name="Entrada de lápiz 34">
                  <a:extLst>
                    <a:ext uri="{FF2B5EF4-FFF2-40B4-BE49-F238E27FC236}">
                      <a16:creationId xmlns:a16="http://schemas.microsoft.com/office/drawing/2014/main" id="{CF7C183B-5C00-435D-87B3-35DD6A3D407C}"/>
                    </a:ext>
                  </a:extLst>
                </p:cNvPr>
                <p:cNvPicPr/>
                <p:nvPr/>
              </p:nvPicPr>
              <p:blipFill>
                <a:blip r:embed="rId63"/>
                <a:stretch>
                  <a:fillRect/>
                </a:stretch>
              </p:blipFill>
              <p:spPr>
                <a:xfrm>
                  <a:off x="1299898" y="1915039"/>
                  <a:ext cx="161280" cy="38520"/>
                </a:xfrm>
                <a:prstGeom prst="rect">
                  <a:avLst/>
                </a:prstGeom>
              </p:spPr>
            </p:pic>
          </mc:Fallback>
        </mc:AlternateContent>
      </p:grpSp>
      <p:grpSp>
        <p:nvGrpSpPr>
          <p:cNvPr id="61" name="Grupo 60">
            <a:extLst>
              <a:ext uri="{FF2B5EF4-FFF2-40B4-BE49-F238E27FC236}">
                <a16:creationId xmlns:a16="http://schemas.microsoft.com/office/drawing/2014/main" id="{58B5A6C8-C440-4DDD-BAB3-892EE2F9F653}"/>
              </a:ext>
            </a:extLst>
          </p:cNvPr>
          <p:cNvGrpSpPr/>
          <p:nvPr/>
        </p:nvGrpSpPr>
        <p:grpSpPr>
          <a:xfrm>
            <a:off x="1789858" y="1646839"/>
            <a:ext cx="600840" cy="360000"/>
            <a:chOff x="1789858" y="1646839"/>
            <a:chExt cx="600840" cy="360000"/>
          </a:xfrm>
        </p:grpSpPr>
        <mc:AlternateContent xmlns:mc="http://schemas.openxmlformats.org/markup-compatibility/2006" xmlns:p14="http://schemas.microsoft.com/office/powerpoint/2010/main">
          <mc:Choice Requires="p14">
            <p:contentPart p14:bwMode="auto" r:id="rId64">
              <p14:nvContentPartPr>
                <p14:cNvPr id="36" name="Entrada de lápiz 35">
                  <a:extLst>
                    <a:ext uri="{FF2B5EF4-FFF2-40B4-BE49-F238E27FC236}">
                      <a16:creationId xmlns:a16="http://schemas.microsoft.com/office/drawing/2014/main" id="{321D4201-FDF9-44A9-9654-3DA0E30F104E}"/>
                    </a:ext>
                  </a:extLst>
                </p14:cNvPr>
                <p14:cNvContentPartPr/>
                <p14:nvPr/>
              </p14:nvContentPartPr>
              <p14:xfrm>
                <a:off x="1789858" y="1646839"/>
                <a:ext cx="263520" cy="304920"/>
              </p14:xfrm>
            </p:contentPart>
          </mc:Choice>
          <mc:Fallback xmlns="">
            <p:pic>
              <p:nvPicPr>
                <p:cNvPr id="36" name="Entrada de lápiz 35">
                  <a:extLst>
                    <a:ext uri="{FF2B5EF4-FFF2-40B4-BE49-F238E27FC236}">
                      <a16:creationId xmlns:a16="http://schemas.microsoft.com/office/drawing/2014/main" id="{321D4201-FDF9-44A9-9654-3DA0E30F104E}"/>
                    </a:ext>
                  </a:extLst>
                </p:cNvPr>
                <p:cNvPicPr/>
                <p:nvPr/>
              </p:nvPicPr>
              <p:blipFill>
                <a:blip r:embed="rId65"/>
                <a:stretch>
                  <a:fillRect/>
                </a:stretch>
              </p:blipFill>
              <p:spPr>
                <a:xfrm>
                  <a:off x="1780858" y="1638199"/>
                  <a:ext cx="2811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Entrada de lápiz 36">
                  <a:extLst>
                    <a:ext uri="{FF2B5EF4-FFF2-40B4-BE49-F238E27FC236}">
                      <a16:creationId xmlns:a16="http://schemas.microsoft.com/office/drawing/2014/main" id="{04EEAA51-A519-40F3-9DD4-7881FC1E7897}"/>
                    </a:ext>
                  </a:extLst>
                </p14:cNvPr>
                <p14:cNvContentPartPr/>
                <p14:nvPr/>
              </p14:nvContentPartPr>
              <p14:xfrm>
                <a:off x="2054098" y="1855279"/>
                <a:ext cx="222120" cy="151560"/>
              </p14:xfrm>
            </p:contentPart>
          </mc:Choice>
          <mc:Fallback xmlns="">
            <p:pic>
              <p:nvPicPr>
                <p:cNvPr id="37" name="Entrada de lápiz 36">
                  <a:extLst>
                    <a:ext uri="{FF2B5EF4-FFF2-40B4-BE49-F238E27FC236}">
                      <a16:creationId xmlns:a16="http://schemas.microsoft.com/office/drawing/2014/main" id="{04EEAA51-A519-40F3-9DD4-7881FC1E7897}"/>
                    </a:ext>
                  </a:extLst>
                </p:cNvPr>
                <p:cNvPicPr/>
                <p:nvPr/>
              </p:nvPicPr>
              <p:blipFill>
                <a:blip r:embed="rId67"/>
                <a:stretch>
                  <a:fillRect/>
                </a:stretch>
              </p:blipFill>
              <p:spPr>
                <a:xfrm>
                  <a:off x="2045098" y="1846639"/>
                  <a:ext cx="239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Entrada de lápiz 37">
                  <a:extLst>
                    <a:ext uri="{FF2B5EF4-FFF2-40B4-BE49-F238E27FC236}">
                      <a16:creationId xmlns:a16="http://schemas.microsoft.com/office/drawing/2014/main" id="{D42637B9-D36F-4A45-9095-0FB40BF6333E}"/>
                    </a:ext>
                  </a:extLst>
                </p14:cNvPr>
                <p14:cNvContentPartPr/>
                <p14:nvPr/>
              </p14:nvContentPartPr>
              <p14:xfrm>
                <a:off x="2358658" y="1884079"/>
                <a:ext cx="32040" cy="34920"/>
              </p14:xfrm>
            </p:contentPart>
          </mc:Choice>
          <mc:Fallback xmlns="">
            <p:pic>
              <p:nvPicPr>
                <p:cNvPr id="38" name="Entrada de lápiz 37">
                  <a:extLst>
                    <a:ext uri="{FF2B5EF4-FFF2-40B4-BE49-F238E27FC236}">
                      <a16:creationId xmlns:a16="http://schemas.microsoft.com/office/drawing/2014/main" id="{D42637B9-D36F-4A45-9095-0FB40BF6333E}"/>
                    </a:ext>
                  </a:extLst>
                </p:cNvPr>
                <p:cNvPicPr/>
                <p:nvPr/>
              </p:nvPicPr>
              <p:blipFill>
                <a:blip r:embed="rId69"/>
                <a:stretch>
                  <a:fillRect/>
                </a:stretch>
              </p:blipFill>
              <p:spPr>
                <a:xfrm>
                  <a:off x="2350018" y="1875079"/>
                  <a:ext cx="49680" cy="52560"/>
                </a:xfrm>
                <a:prstGeom prst="rect">
                  <a:avLst/>
                </a:prstGeom>
              </p:spPr>
            </p:pic>
          </mc:Fallback>
        </mc:AlternateContent>
      </p:grpSp>
      <p:grpSp>
        <p:nvGrpSpPr>
          <p:cNvPr id="60" name="Grupo 59">
            <a:extLst>
              <a:ext uri="{FF2B5EF4-FFF2-40B4-BE49-F238E27FC236}">
                <a16:creationId xmlns:a16="http://schemas.microsoft.com/office/drawing/2014/main" id="{3126145D-66FD-44ED-84FB-E1691D509EC1}"/>
              </a:ext>
            </a:extLst>
          </p:cNvPr>
          <p:cNvGrpSpPr/>
          <p:nvPr/>
        </p:nvGrpSpPr>
        <p:grpSpPr>
          <a:xfrm>
            <a:off x="2604898" y="1627759"/>
            <a:ext cx="897480" cy="327240"/>
            <a:chOff x="2604898" y="1627759"/>
            <a:chExt cx="897480" cy="327240"/>
          </a:xfrm>
        </p:grpSpPr>
        <mc:AlternateContent xmlns:mc="http://schemas.openxmlformats.org/markup-compatibility/2006" xmlns:p14="http://schemas.microsoft.com/office/powerpoint/2010/main">
          <mc:Choice Requires="p14">
            <p:contentPart p14:bwMode="auto" r:id="rId70">
              <p14:nvContentPartPr>
                <p14:cNvPr id="39" name="Entrada de lápiz 38">
                  <a:extLst>
                    <a:ext uri="{FF2B5EF4-FFF2-40B4-BE49-F238E27FC236}">
                      <a16:creationId xmlns:a16="http://schemas.microsoft.com/office/drawing/2014/main" id="{8A01CE7C-54F8-4500-8A97-FF1BEC4E7615}"/>
                    </a:ext>
                  </a:extLst>
                </p14:cNvPr>
                <p14:cNvContentPartPr/>
                <p14:nvPr/>
              </p14:nvContentPartPr>
              <p14:xfrm>
                <a:off x="2604898" y="1627759"/>
                <a:ext cx="208080" cy="263880"/>
              </p14:xfrm>
            </p:contentPart>
          </mc:Choice>
          <mc:Fallback xmlns="">
            <p:pic>
              <p:nvPicPr>
                <p:cNvPr id="39" name="Entrada de lápiz 38">
                  <a:extLst>
                    <a:ext uri="{FF2B5EF4-FFF2-40B4-BE49-F238E27FC236}">
                      <a16:creationId xmlns:a16="http://schemas.microsoft.com/office/drawing/2014/main" id="{8A01CE7C-54F8-4500-8A97-FF1BEC4E7615}"/>
                    </a:ext>
                  </a:extLst>
                </p:cNvPr>
                <p:cNvPicPr/>
                <p:nvPr/>
              </p:nvPicPr>
              <p:blipFill>
                <a:blip r:embed="rId71"/>
                <a:stretch>
                  <a:fillRect/>
                </a:stretch>
              </p:blipFill>
              <p:spPr>
                <a:xfrm>
                  <a:off x="2596258" y="1618759"/>
                  <a:ext cx="225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Entrada de lápiz 39">
                  <a:extLst>
                    <a:ext uri="{FF2B5EF4-FFF2-40B4-BE49-F238E27FC236}">
                      <a16:creationId xmlns:a16="http://schemas.microsoft.com/office/drawing/2014/main" id="{34253F65-1429-4EC6-B074-07A9CB412C80}"/>
                    </a:ext>
                  </a:extLst>
                </p14:cNvPr>
                <p14:cNvContentPartPr/>
                <p14:nvPr/>
              </p14:nvContentPartPr>
              <p14:xfrm>
                <a:off x="2907658" y="1815319"/>
                <a:ext cx="19440" cy="124560"/>
              </p14:xfrm>
            </p:contentPart>
          </mc:Choice>
          <mc:Fallback xmlns="">
            <p:pic>
              <p:nvPicPr>
                <p:cNvPr id="40" name="Entrada de lápiz 39">
                  <a:extLst>
                    <a:ext uri="{FF2B5EF4-FFF2-40B4-BE49-F238E27FC236}">
                      <a16:creationId xmlns:a16="http://schemas.microsoft.com/office/drawing/2014/main" id="{34253F65-1429-4EC6-B074-07A9CB412C80}"/>
                    </a:ext>
                  </a:extLst>
                </p:cNvPr>
                <p:cNvPicPr/>
                <p:nvPr/>
              </p:nvPicPr>
              <p:blipFill>
                <a:blip r:embed="rId73"/>
                <a:stretch>
                  <a:fillRect/>
                </a:stretch>
              </p:blipFill>
              <p:spPr>
                <a:xfrm>
                  <a:off x="2899018" y="1806319"/>
                  <a:ext cx="37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Entrada de lápiz 40">
                  <a:extLst>
                    <a:ext uri="{FF2B5EF4-FFF2-40B4-BE49-F238E27FC236}">
                      <a16:creationId xmlns:a16="http://schemas.microsoft.com/office/drawing/2014/main" id="{A74AABF7-F22B-43EC-B5DF-C3E2C70115E4}"/>
                    </a:ext>
                  </a:extLst>
                </p14:cNvPr>
                <p14:cNvContentPartPr/>
                <p14:nvPr/>
              </p14:nvContentPartPr>
              <p14:xfrm>
                <a:off x="2778778" y="1826119"/>
                <a:ext cx="229680" cy="54360"/>
              </p14:xfrm>
            </p:contentPart>
          </mc:Choice>
          <mc:Fallback xmlns="">
            <p:pic>
              <p:nvPicPr>
                <p:cNvPr id="41" name="Entrada de lápiz 40">
                  <a:extLst>
                    <a:ext uri="{FF2B5EF4-FFF2-40B4-BE49-F238E27FC236}">
                      <a16:creationId xmlns:a16="http://schemas.microsoft.com/office/drawing/2014/main" id="{A74AABF7-F22B-43EC-B5DF-C3E2C70115E4}"/>
                    </a:ext>
                  </a:extLst>
                </p:cNvPr>
                <p:cNvPicPr/>
                <p:nvPr/>
              </p:nvPicPr>
              <p:blipFill>
                <a:blip r:embed="rId75"/>
                <a:stretch>
                  <a:fillRect/>
                </a:stretch>
              </p:blipFill>
              <p:spPr>
                <a:xfrm>
                  <a:off x="2769778" y="1817119"/>
                  <a:ext cx="247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Entrada de lápiz 41">
                  <a:extLst>
                    <a:ext uri="{FF2B5EF4-FFF2-40B4-BE49-F238E27FC236}">
                      <a16:creationId xmlns:a16="http://schemas.microsoft.com/office/drawing/2014/main" id="{E470ECE2-20E5-4E3E-8633-0049F4B6FDE4}"/>
                    </a:ext>
                  </a:extLst>
                </p14:cNvPr>
                <p14:cNvContentPartPr/>
                <p14:nvPr/>
              </p14:nvContentPartPr>
              <p14:xfrm>
                <a:off x="3070738" y="1789399"/>
                <a:ext cx="23760" cy="165600"/>
              </p14:xfrm>
            </p:contentPart>
          </mc:Choice>
          <mc:Fallback xmlns="">
            <p:pic>
              <p:nvPicPr>
                <p:cNvPr id="42" name="Entrada de lápiz 41">
                  <a:extLst>
                    <a:ext uri="{FF2B5EF4-FFF2-40B4-BE49-F238E27FC236}">
                      <a16:creationId xmlns:a16="http://schemas.microsoft.com/office/drawing/2014/main" id="{E470ECE2-20E5-4E3E-8633-0049F4B6FDE4}"/>
                    </a:ext>
                  </a:extLst>
                </p:cNvPr>
                <p:cNvPicPr/>
                <p:nvPr/>
              </p:nvPicPr>
              <p:blipFill>
                <a:blip r:embed="rId77"/>
                <a:stretch>
                  <a:fillRect/>
                </a:stretch>
              </p:blipFill>
              <p:spPr>
                <a:xfrm>
                  <a:off x="3062098" y="1780399"/>
                  <a:ext cx="414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Entrada de lápiz 42">
                  <a:extLst>
                    <a:ext uri="{FF2B5EF4-FFF2-40B4-BE49-F238E27FC236}">
                      <a16:creationId xmlns:a16="http://schemas.microsoft.com/office/drawing/2014/main" id="{095A5730-1E0D-4B26-A820-15CEC7D71584}"/>
                    </a:ext>
                  </a:extLst>
                </p14:cNvPr>
                <p14:cNvContentPartPr/>
                <p14:nvPr/>
              </p14:nvContentPartPr>
              <p14:xfrm>
                <a:off x="3032938" y="1808119"/>
                <a:ext cx="234360" cy="137880"/>
              </p14:xfrm>
            </p:contentPart>
          </mc:Choice>
          <mc:Fallback xmlns="">
            <p:pic>
              <p:nvPicPr>
                <p:cNvPr id="43" name="Entrada de lápiz 42">
                  <a:extLst>
                    <a:ext uri="{FF2B5EF4-FFF2-40B4-BE49-F238E27FC236}">
                      <a16:creationId xmlns:a16="http://schemas.microsoft.com/office/drawing/2014/main" id="{095A5730-1E0D-4B26-A820-15CEC7D71584}"/>
                    </a:ext>
                  </a:extLst>
                </p:cNvPr>
                <p:cNvPicPr/>
                <p:nvPr/>
              </p:nvPicPr>
              <p:blipFill>
                <a:blip r:embed="rId79"/>
                <a:stretch>
                  <a:fillRect/>
                </a:stretch>
              </p:blipFill>
              <p:spPr>
                <a:xfrm>
                  <a:off x="3024298" y="1799479"/>
                  <a:ext cx="25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Entrada de lápiz 43">
                  <a:extLst>
                    <a:ext uri="{FF2B5EF4-FFF2-40B4-BE49-F238E27FC236}">
                      <a16:creationId xmlns:a16="http://schemas.microsoft.com/office/drawing/2014/main" id="{FBE6ED8D-224A-4D16-A8B5-288AA78D7D1C}"/>
                    </a:ext>
                  </a:extLst>
                </p14:cNvPr>
                <p14:cNvContentPartPr/>
                <p14:nvPr/>
              </p14:nvContentPartPr>
              <p14:xfrm>
                <a:off x="3373138" y="1750879"/>
                <a:ext cx="129240" cy="150120"/>
              </p14:xfrm>
            </p:contentPart>
          </mc:Choice>
          <mc:Fallback xmlns="">
            <p:pic>
              <p:nvPicPr>
                <p:cNvPr id="44" name="Entrada de lápiz 43">
                  <a:extLst>
                    <a:ext uri="{FF2B5EF4-FFF2-40B4-BE49-F238E27FC236}">
                      <a16:creationId xmlns:a16="http://schemas.microsoft.com/office/drawing/2014/main" id="{FBE6ED8D-224A-4D16-A8B5-288AA78D7D1C}"/>
                    </a:ext>
                  </a:extLst>
                </p:cNvPr>
                <p:cNvPicPr/>
                <p:nvPr/>
              </p:nvPicPr>
              <p:blipFill>
                <a:blip r:embed="rId81"/>
                <a:stretch>
                  <a:fillRect/>
                </a:stretch>
              </p:blipFill>
              <p:spPr>
                <a:xfrm>
                  <a:off x="3364138" y="1742239"/>
                  <a:ext cx="146880" cy="167760"/>
                </a:xfrm>
                <a:prstGeom prst="rect">
                  <a:avLst/>
                </a:prstGeom>
              </p:spPr>
            </p:pic>
          </mc:Fallback>
        </mc:AlternateContent>
      </p:grpSp>
      <p:grpSp>
        <p:nvGrpSpPr>
          <p:cNvPr id="59" name="Grupo 58">
            <a:extLst>
              <a:ext uri="{FF2B5EF4-FFF2-40B4-BE49-F238E27FC236}">
                <a16:creationId xmlns:a16="http://schemas.microsoft.com/office/drawing/2014/main" id="{D3F8B57B-6664-4C3B-BCB4-47939745968E}"/>
              </a:ext>
            </a:extLst>
          </p:cNvPr>
          <p:cNvGrpSpPr/>
          <p:nvPr/>
        </p:nvGrpSpPr>
        <p:grpSpPr>
          <a:xfrm>
            <a:off x="3861658" y="1621999"/>
            <a:ext cx="997920" cy="379440"/>
            <a:chOff x="3861658" y="1621999"/>
            <a:chExt cx="997920" cy="379440"/>
          </a:xfrm>
        </p:grpSpPr>
        <mc:AlternateContent xmlns:mc="http://schemas.openxmlformats.org/markup-compatibility/2006" xmlns:p14="http://schemas.microsoft.com/office/powerpoint/2010/main">
          <mc:Choice Requires="p14">
            <p:contentPart p14:bwMode="auto" r:id="rId82">
              <p14:nvContentPartPr>
                <p14:cNvPr id="45" name="Entrada de lápiz 44">
                  <a:extLst>
                    <a:ext uri="{FF2B5EF4-FFF2-40B4-BE49-F238E27FC236}">
                      <a16:creationId xmlns:a16="http://schemas.microsoft.com/office/drawing/2014/main" id="{DC2CBEEB-BA58-4139-A3FF-3B823F2CC1A7}"/>
                    </a:ext>
                  </a:extLst>
                </p14:cNvPr>
                <p14:cNvContentPartPr/>
                <p14:nvPr/>
              </p14:nvContentPartPr>
              <p14:xfrm>
                <a:off x="3861658" y="1621999"/>
                <a:ext cx="214920" cy="338040"/>
              </p14:xfrm>
            </p:contentPart>
          </mc:Choice>
          <mc:Fallback xmlns="">
            <p:pic>
              <p:nvPicPr>
                <p:cNvPr id="45" name="Entrada de lápiz 44">
                  <a:extLst>
                    <a:ext uri="{FF2B5EF4-FFF2-40B4-BE49-F238E27FC236}">
                      <a16:creationId xmlns:a16="http://schemas.microsoft.com/office/drawing/2014/main" id="{DC2CBEEB-BA58-4139-A3FF-3B823F2CC1A7}"/>
                    </a:ext>
                  </a:extLst>
                </p:cNvPr>
                <p:cNvPicPr/>
                <p:nvPr/>
              </p:nvPicPr>
              <p:blipFill>
                <a:blip r:embed="rId83"/>
                <a:stretch>
                  <a:fillRect/>
                </a:stretch>
              </p:blipFill>
              <p:spPr>
                <a:xfrm>
                  <a:off x="3852658" y="1613359"/>
                  <a:ext cx="232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Entrada de lápiz 45">
                  <a:extLst>
                    <a:ext uri="{FF2B5EF4-FFF2-40B4-BE49-F238E27FC236}">
                      <a16:creationId xmlns:a16="http://schemas.microsoft.com/office/drawing/2014/main" id="{E2061104-C389-41F8-A8B1-7D6387E19B52}"/>
                    </a:ext>
                  </a:extLst>
                </p14:cNvPr>
                <p14:cNvContentPartPr/>
                <p14:nvPr/>
              </p14:nvContentPartPr>
              <p14:xfrm>
                <a:off x="4114378" y="1782559"/>
                <a:ext cx="223560" cy="218880"/>
              </p14:xfrm>
            </p:contentPart>
          </mc:Choice>
          <mc:Fallback xmlns="">
            <p:pic>
              <p:nvPicPr>
                <p:cNvPr id="46" name="Entrada de lápiz 45">
                  <a:extLst>
                    <a:ext uri="{FF2B5EF4-FFF2-40B4-BE49-F238E27FC236}">
                      <a16:creationId xmlns:a16="http://schemas.microsoft.com/office/drawing/2014/main" id="{E2061104-C389-41F8-A8B1-7D6387E19B52}"/>
                    </a:ext>
                  </a:extLst>
                </p:cNvPr>
                <p:cNvPicPr/>
                <p:nvPr/>
              </p:nvPicPr>
              <p:blipFill>
                <a:blip r:embed="rId85"/>
                <a:stretch>
                  <a:fillRect/>
                </a:stretch>
              </p:blipFill>
              <p:spPr>
                <a:xfrm>
                  <a:off x="4105738" y="1773559"/>
                  <a:ext cx="241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Entrada de lápiz 46">
                  <a:extLst>
                    <a:ext uri="{FF2B5EF4-FFF2-40B4-BE49-F238E27FC236}">
                      <a16:creationId xmlns:a16="http://schemas.microsoft.com/office/drawing/2014/main" id="{0497864C-AAEF-4213-8E6E-895316CC6694}"/>
                    </a:ext>
                  </a:extLst>
                </p14:cNvPr>
                <p14:cNvContentPartPr/>
                <p14:nvPr/>
              </p14:nvContentPartPr>
              <p14:xfrm>
                <a:off x="4374298" y="1846279"/>
                <a:ext cx="171000" cy="146160"/>
              </p14:xfrm>
            </p:contentPart>
          </mc:Choice>
          <mc:Fallback xmlns="">
            <p:pic>
              <p:nvPicPr>
                <p:cNvPr id="47" name="Entrada de lápiz 46">
                  <a:extLst>
                    <a:ext uri="{FF2B5EF4-FFF2-40B4-BE49-F238E27FC236}">
                      <a16:creationId xmlns:a16="http://schemas.microsoft.com/office/drawing/2014/main" id="{0497864C-AAEF-4213-8E6E-895316CC6694}"/>
                    </a:ext>
                  </a:extLst>
                </p:cNvPr>
                <p:cNvPicPr/>
                <p:nvPr/>
              </p:nvPicPr>
              <p:blipFill>
                <a:blip r:embed="rId87"/>
                <a:stretch>
                  <a:fillRect/>
                </a:stretch>
              </p:blipFill>
              <p:spPr>
                <a:xfrm>
                  <a:off x="4365298" y="1837639"/>
                  <a:ext cx="188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Entrada de lápiz 47">
                  <a:extLst>
                    <a:ext uri="{FF2B5EF4-FFF2-40B4-BE49-F238E27FC236}">
                      <a16:creationId xmlns:a16="http://schemas.microsoft.com/office/drawing/2014/main" id="{E7123508-B842-4A00-92C5-494D817216DC}"/>
                    </a:ext>
                  </a:extLst>
                </p14:cNvPr>
                <p14:cNvContentPartPr/>
                <p14:nvPr/>
              </p14:nvContentPartPr>
              <p14:xfrm>
                <a:off x="4389058" y="1926199"/>
                <a:ext cx="66960" cy="10080"/>
              </p14:xfrm>
            </p:contentPart>
          </mc:Choice>
          <mc:Fallback xmlns="">
            <p:pic>
              <p:nvPicPr>
                <p:cNvPr id="48" name="Entrada de lápiz 47">
                  <a:extLst>
                    <a:ext uri="{FF2B5EF4-FFF2-40B4-BE49-F238E27FC236}">
                      <a16:creationId xmlns:a16="http://schemas.microsoft.com/office/drawing/2014/main" id="{E7123508-B842-4A00-92C5-494D817216DC}"/>
                    </a:ext>
                  </a:extLst>
                </p:cNvPr>
                <p:cNvPicPr/>
                <p:nvPr/>
              </p:nvPicPr>
              <p:blipFill>
                <a:blip r:embed="rId89"/>
                <a:stretch>
                  <a:fillRect/>
                </a:stretch>
              </p:blipFill>
              <p:spPr>
                <a:xfrm>
                  <a:off x="4380058" y="1917199"/>
                  <a:ext cx="84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Entrada de lápiz 48">
                  <a:extLst>
                    <a:ext uri="{FF2B5EF4-FFF2-40B4-BE49-F238E27FC236}">
                      <a16:creationId xmlns:a16="http://schemas.microsoft.com/office/drawing/2014/main" id="{8AB1546D-1F99-4D0A-928C-3F00E173931F}"/>
                    </a:ext>
                  </a:extLst>
                </p14:cNvPr>
                <p14:cNvContentPartPr/>
                <p14:nvPr/>
              </p14:nvContentPartPr>
              <p14:xfrm>
                <a:off x="4361698" y="1744399"/>
                <a:ext cx="475560" cy="153360"/>
              </p14:xfrm>
            </p:contentPart>
          </mc:Choice>
          <mc:Fallback xmlns="">
            <p:pic>
              <p:nvPicPr>
                <p:cNvPr id="49" name="Entrada de lápiz 48">
                  <a:extLst>
                    <a:ext uri="{FF2B5EF4-FFF2-40B4-BE49-F238E27FC236}">
                      <a16:creationId xmlns:a16="http://schemas.microsoft.com/office/drawing/2014/main" id="{8AB1546D-1F99-4D0A-928C-3F00E173931F}"/>
                    </a:ext>
                  </a:extLst>
                </p:cNvPr>
                <p:cNvPicPr/>
                <p:nvPr/>
              </p:nvPicPr>
              <p:blipFill>
                <a:blip r:embed="rId91"/>
                <a:stretch>
                  <a:fillRect/>
                </a:stretch>
              </p:blipFill>
              <p:spPr>
                <a:xfrm>
                  <a:off x="4353058" y="1735399"/>
                  <a:ext cx="493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Entrada de lápiz 49">
                  <a:extLst>
                    <a:ext uri="{FF2B5EF4-FFF2-40B4-BE49-F238E27FC236}">
                      <a16:creationId xmlns:a16="http://schemas.microsoft.com/office/drawing/2014/main" id="{09AB143C-3A22-4DD2-ACE9-8530B0B0859F}"/>
                    </a:ext>
                  </a:extLst>
                </p14:cNvPr>
                <p14:cNvContentPartPr/>
                <p14:nvPr/>
              </p14:nvContentPartPr>
              <p14:xfrm>
                <a:off x="4727098" y="1830439"/>
                <a:ext cx="132480" cy="21240"/>
              </p14:xfrm>
            </p:contentPart>
          </mc:Choice>
          <mc:Fallback xmlns="">
            <p:pic>
              <p:nvPicPr>
                <p:cNvPr id="50" name="Entrada de lápiz 49">
                  <a:extLst>
                    <a:ext uri="{FF2B5EF4-FFF2-40B4-BE49-F238E27FC236}">
                      <a16:creationId xmlns:a16="http://schemas.microsoft.com/office/drawing/2014/main" id="{09AB143C-3A22-4DD2-ACE9-8530B0B0859F}"/>
                    </a:ext>
                  </a:extLst>
                </p:cNvPr>
                <p:cNvPicPr/>
                <p:nvPr/>
              </p:nvPicPr>
              <p:blipFill>
                <a:blip r:embed="rId93"/>
                <a:stretch>
                  <a:fillRect/>
                </a:stretch>
              </p:blipFill>
              <p:spPr>
                <a:xfrm>
                  <a:off x="4718098" y="1821799"/>
                  <a:ext cx="150120" cy="38880"/>
                </a:xfrm>
                <a:prstGeom prst="rect">
                  <a:avLst/>
                </a:prstGeom>
              </p:spPr>
            </p:pic>
          </mc:Fallback>
        </mc:AlternateContent>
      </p:grpSp>
      <p:grpSp>
        <p:nvGrpSpPr>
          <p:cNvPr id="58" name="Grupo 57">
            <a:extLst>
              <a:ext uri="{FF2B5EF4-FFF2-40B4-BE49-F238E27FC236}">
                <a16:creationId xmlns:a16="http://schemas.microsoft.com/office/drawing/2014/main" id="{825F43E0-CE7C-4F37-A6E3-4EE2E090D6FE}"/>
              </a:ext>
            </a:extLst>
          </p:cNvPr>
          <p:cNvGrpSpPr/>
          <p:nvPr/>
        </p:nvGrpSpPr>
        <p:grpSpPr>
          <a:xfrm>
            <a:off x="5136778" y="1601119"/>
            <a:ext cx="1303200" cy="380520"/>
            <a:chOff x="5136778" y="1601119"/>
            <a:chExt cx="1303200" cy="380520"/>
          </a:xfrm>
        </p:grpSpPr>
        <mc:AlternateContent xmlns:mc="http://schemas.openxmlformats.org/markup-compatibility/2006" xmlns:p14="http://schemas.microsoft.com/office/powerpoint/2010/main">
          <mc:Choice Requires="p14">
            <p:contentPart p14:bwMode="auto" r:id="rId94">
              <p14:nvContentPartPr>
                <p14:cNvPr id="51" name="Entrada de lápiz 50">
                  <a:extLst>
                    <a:ext uri="{FF2B5EF4-FFF2-40B4-BE49-F238E27FC236}">
                      <a16:creationId xmlns:a16="http://schemas.microsoft.com/office/drawing/2014/main" id="{2B5E10CC-39E4-4E20-9D03-F6E8C47D8D63}"/>
                    </a:ext>
                  </a:extLst>
                </p14:cNvPr>
                <p14:cNvContentPartPr/>
                <p14:nvPr/>
              </p14:nvContentPartPr>
              <p14:xfrm>
                <a:off x="5136778" y="1601119"/>
                <a:ext cx="230760" cy="285840"/>
              </p14:xfrm>
            </p:contentPart>
          </mc:Choice>
          <mc:Fallback xmlns="">
            <p:pic>
              <p:nvPicPr>
                <p:cNvPr id="51" name="Entrada de lápiz 50">
                  <a:extLst>
                    <a:ext uri="{FF2B5EF4-FFF2-40B4-BE49-F238E27FC236}">
                      <a16:creationId xmlns:a16="http://schemas.microsoft.com/office/drawing/2014/main" id="{2B5E10CC-39E4-4E20-9D03-F6E8C47D8D63}"/>
                    </a:ext>
                  </a:extLst>
                </p:cNvPr>
                <p:cNvPicPr/>
                <p:nvPr/>
              </p:nvPicPr>
              <p:blipFill>
                <a:blip r:embed="rId95"/>
                <a:stretch>
                  <a:fillRect/>
                </a:stretch>
              </p:blipFill>
              <p:spPr>
                <a:xfrm>
                  <a:off x="5128138" y="1592119"/>
                  <a:ext cx="2484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Entrada de lápiz 51">
                  <a:extLst>
                    <a:ext uri="{FF2B5EF4-FFF2-40B4-BE49-F238E27FC236}">
                      <a16:creationId xmlns:a16="http://schemas.microsoft.com/office/drawing/2014/main" id="{E5435F50-A406-4F20-89AF-37E497289BB7}"/>
                    </a:ext>
                  </a:extLst>
                </p14:cNvPr>
                <p14:cNvContentPartPr/>
                <p14:nvPr/>
              </p14:nvContentPartPr>
              <p14:xfrm>
                <a:off x="5426218" y="1826119"/>
                <a:ext cx="197640" cy="155520"/>
              </p14:xfrm>
            </p:contentPart>
          </mc:Choice>
          <mc:Fallback xmlns="">
            <p:pic>
              <p:nvPicPr>
                <p:cNvPr id="52" name="Entrada de lápiz 51">
                  <a:extLst>
                    <a:ext uri="{FF2B5EF4-FFF2-40B4-BE49-F238E27FC236}">
                      <a16:creationId xmlns:a16="http://schemas.microsoft.com/office/drawing/2014/main" id="{E5435F50-A406-4F20-89AF-37E497289BB7}"/>
                    </a:ext>
                  </a:extLst>
                </p:cNvPr>
                <p:cNvPicPr/>
                <p:nvPr/>
              </p:nvPicPr>
              <p:blipFill>
                <a:blip r:embed="rId97"/>
                <a:stretch>
                  <a:fillRect/>
                </a:stretch>
              </p:blipFill>
              <p:spPr>
                <a:xfrm>
                  <a:off x="5417218" y="1817479"/>
                  <a:ext cx="215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Entrada de lápiz 52">
                  <a:extLst>
                    <a:ext uri="{FF2B5EF4-FFF2-40B4-BE49-F238E27FC236}">
                      <a16:creationId xmlns:a16="http://schemas.microsoft.com/office/drawing/2014/main" id="{F5726F7D-E812-433C-9285-6807BF52C249}"/>
                    </a:ext>
                  </a:extLst>
                </p14:cNvPr>
                <p14:cNvContentPartPr/>
                <p14:nvPr/>
              </p14:nvContentPartPr>
              <p14:xfrm>
                <a:off x="5466898" y="1920799"/>
                <a:ext cx="95760" cy="16200"/>
              </p14:xfrm>
            </p:contentPart>
          </mc:Choice>
          <mc:Fallback xmlns="">
            <p:pic>
              <p:nvPicPr>
                <p:cNvPr id="53" name="Entrada de lápiz 52">
                  <a:extLst>
                    <a:ext uri="{FF2B5EF4-FFF2-40B4-BE49-F238E27FC236}">
                      <a16:creationId xmlns:a16="http://schemas.microsoft.com/office/drawing/2014/main" id="{F5726F7D-E812-433C-9285-6807BF52C249}"/>
                    </a:ext>
                  </a:extLst>
                </p:cNvPr>
                <p:cNvPicPr/>
                <p:nvPr/>
              </p:nvPicPr>
              <p:blipFill>
                <a:blip r:embed="rId99"/>
                <a:stretch>
                  <a:fillRect/>
                </a:stretch>
              </p:blipFill>
              <p:spPr>
                <a:xfrm>
                  <a:off x="5458258" y="1911799"/>
                  <a:ext cx="113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Entrada de lápiz 53">
                  <a:extLst>
                    <a:ext uri="{FF2B5EF4-FFF2-40B4-BE49-F238E27FC236}">
                      <a16:creationId xmlns:a16="http://schemas.microsoft.com/office/drawing/2014/main" id="{E574FCAC-2D09-407E-9127-AE452DED4597}"/>
                    </a:ext>
                  </a:extLst>
                </p14:cNvPr>
                <p14:cNvContentPartPr/>
                <p14:nvPr/>
              </p14:nvContentPartPr>
              <p14:xfrm>
                <a:off x="5431618" y="1825399"/>
                <a:ext cx="371880" cy="50760"/>
              </p14:xfrm>
            </p:contentPart>
          </mc:Choice>
          <mc:Fallback xmlns="">
            <p:pic>
              <p:nvPicPr>
                <p:cNvPr id="54" name="Entrada de lápiz 53">
                  <a:extLst>
                    <a:ext uri="{FF2B5EF4-FFF2-40B4-BE49-F238E27FC236}">
                      <a16:creationId xmlns:a16="http://schemas.microsoft.com/office/drawing/2014/main" id="{E574FCAC-2D09-407E-9127-AE452DED4597}"/>
                    </a:ext>
                  </a:extLst>
                </p:cNvPr>
                <p:cNvPicPr/>
                <p:nvPr/>
              </p:nvPicPr>
              <p:blipFill>
                <a:blip r:embed="rId101"/>
                <a:stretch>
                  <a:fillRect/>
                </a:stretch>
              </p:blipFill>
              <p:spPr>
                <a:xfrm>
                  <a:off x="5422618" y="1816759"/>
                  <a:ext cx="389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Entrada de lápiz 54">
                  <a:extLst>
                    <a:ext uri="{FF2B5EF4-FFF2-40B4-BE49-F238E27FC236}">
                      <a16:creationId xmlns:a16="http://schemas.microsoft.com/office/drawing/2014/main" id="{3D0FFCED-EC6A-4CF1-A9A7-F2A6F50E042F}"/>
                    </a:ext>
                  </a:extLst>
                </p14:cNvPr>
                <p14:cNvContentPartPr/>
                <p14:nvPr/>
              </p14:nvContentPartPr>
              <p14:xfrm>
                <a:off x="5977378" y="1626319"/>
                <a:ext cx="258840" cy="291600"/>
              </p14:xfrm>
            </p:contentPart>
          </mc:Choice>
          <mc:Fallback xmlns="">
            <p:pic>
              <p:nvPicPr>
                <p:cNvPr id="55" name="Entrada de lápiz 54">
                  <a:extLst>
                    <a:ext uri="{FF2B5EF4-FFF2-40B4-BE49-F238E27FC236}">
                      <a16:creationId xmlns:a16="http://schemas.microsoft.com/office/drawing/2014/main" id="{3D0FFCED-EC6A-4CF1-A9A7-F2A6F50E042F}"/>
                    </a:ext>
                  </a:extLst>
                </p:cNvPr>
                <p:cNvPicPr/>
                <p:nvPr/>
              </p:nvPicPr>
              <p:blipFill>
                <a:blip r:embed="rId103"/>
                <a:stretch>
                  <a:fillRect/>
                </a:stretch>
              </p:blipFill>
              <p:spPr>
                <a:xfrm>
                  <a:off x="5968378" y="1617319"/>
                  <a:ext cx="2764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Entrada de lápiz 55">
                  <a:extLst>
                    <a:ext uri="{FF2B5EF4-FFF2-40B4-BE49-F238E27FC236}">
                      <a16:creationId xmlns:a16="http://schemas.microsoft.com/office/drawing/2014/main" id="{5C09D7AB-E7CD-4A4C-BE34-6A9F170435B0}"/>
                    </a:ext>
                  </a:extLst>
                </p14:cNvPr>
                <p14:cNvContentPartPr/>
                <p14:nvPr/>
              </p14:nvContentPartPr>
              <p14:xfrm>
                <a:off x="6294178" y="1842679"/>
                <a:ext cx="145800" cy="117720"/>
              </p14:xfrm>
            </p:contentPart>
          </mc:Choice>
          <mc:Fallback xmlns="">
            <p:pic>
              <p:nvPicPr>
                <p:cNvPr id="56" name="Entrada de lápiz 55">
                  <a:extLst>
                    <a:ext uri="{FF2B5EF4-FFF2-40B4-BE49-F238E27FC236}">
                      <a16:creationId xmlns:a16="http://schemas.microsoft.com/office/drawing/2014/main" id="{5C09D7AB-E7CD-4A4C-BE34-6A9F170435B0}"/>
                    </a:ext>
                  </a:extLst>
                </p:cNvPr>
                <p:cNvPicPr/>
                <p:nvPr/>
              </p:nvPicPr>
              <p:blipFill>
                <a:blip r:embed="rId105"/>
                <a:stretch>
                  <a:fillRect/>
                </a:stretch>
              </p:blipFill>
              <p:spPr>
                <a:xfrm>
                  <a:off x="6285538" y="1834039"/>
                  <a:ext cx="1634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Entrada de lápiz 56">
                  <a:extLst>
                    <a:ext uri="{FF2B5EF4-FFF2-40B4-BE49-F238E27FC236}">
                      <a16:creationId xmlns:a16="http://schemas.microsoft.com/office/drawing/2014/main" id="{A7C9DD57-558C-40A3-B7F4-B71F5EF53FD0}"/>
                    </a:ext>
                  </a:extLst>
                </p14:cNvPr>
                <p14:cNvContentPartPr/>
                <p14:nvPr/>
              </p14:nvContentPartPr>
              <p14:xfrm>
                <a:off x="6282298" y="1833319"/>
                <a:ext cx="141480" cy="78840"/>
              </p14:xfrm>
            </p:contentPart>
          </mc:Choice>
          <mc:Fallback xmlns="">
            <p:pic>
              <p:nvPicPr>
                <p:cNvPr id="57" name="Entrada de lápiz 56">
                  <a:extLst>
                    <a:ext uri="{FF2B5EF4-FFF2-40B4-BE49-F238E27FC236}">
                      <a16:creationId xmlns:a16="http://schemas.microsoft.com/office/drawing/2014/main" id="{A7C9DD57-558C-40A3-B7F4-B71F5EF53FD0}"/>
                    </a:ext>
                  </a:extLst>
                </p:cNvPr>
                <p:cNvPicPr/>
                <p:nvPr/>
              </p:nvPicPr>
              <p:blipFill>
                <a:blip r:embed="rId107"/>
                <a:stretch>
                  <a:fillRect/>
                </a:stretch>
              </p:blipFill>
              <p:spPr>
                <a:xfrm>
                  <a:off x="6273658" y="1824679"/>
                  <a:ext cx="159120" cy="9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3" name="Entrada de lápiz 62">
                <a:extLst>
                  <a:ext uri="{FF2B5EF4-FFF2-40B4-BE49-F238E27FC236}">
                    <a16:creationId xmlns:a16="http://schemas.microsoft.com/office/drawing/2014/main" id="{76464A6E-2A16-4BCF-BDEC-93D5E01957D4}"/>
                  </a:ext>
                </a:extLst>
              </p14:cNvPr>
              <p14:cNvContentPartPr/>
              <p14:nvPr/>
            </p14:nvContentPartPr>
            <p14:xfrm>
              <a:off x="6726898" y="1766719"/>
              <a:ext cx="210960" cy="26280"/>
            </p14:xfrm>
          </p:contentPart>
        </mc:Choice>
        <mc:Fallback xmlns="">
          <p:pic>
            <p:nvPicPr>
              <p:cNvPr id="63" name="Entrada de lápiz 62">
                <a:extLst>
                  <a:ext uri="{FF2B5EF4-FFF2-40B4-BE49-F238E27FC236}">
                    <a16:creationId xmlns:a16="http://schemas.microsoft.com/office/drawing/2014/main" id="{76464A6E-2A16-4BCF-BDEC-93D5E01957D4}"/>
                  </a:ext>
                </a:extLst>
              </p:cNvPr>
              <p:cNvPicPr/>
              <p:nvPr/>
            </p:nvPicPr>
            <p:blipFill>
              <a:blip r:embed="rId109"/>
              <a:stretch>
                <a:fillRect/>
              </a:stretch>
            </p:blipFill>
            <p:spPr>
              <a:xfrm>
                <a:off x="6717898" y="1758079"/>
                <a:ext cx="228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Entrada de lápiz 63">
                <a:extLst>
                  <a:ext uri="{FF2B5EF4-FFF2-40B4-BE49-F238E27FC236}">
                    <a16:creationId xmlns:a16="http://schemas.microsoft.com/office/drawing/2014/main" id="{485F458A-AE82-4B86-B3BC-8CC6CFF3B86E}"/>
                  </a:ext>
                </a:extLst>
              </p14:cNvPr>
              <p14:cNvContentPartPr/>
              <p14:nvPr/>
            </p14:nvContentPartPr>
            <p14:xfrm>
              <a:off x="6784498" y="1870039"/>
              <a:ext cx="129240" cy="12600"/>
            </p14:xfrm>
          </p:contentPart>
        </mc:Choice>
        <mc:Fallback xmlns="">
          <p:pic>
            <p:nvPicPr>
              <p:cNvPr id="64" name="Entrada de lápiz 63">
                <a:extLst>
                  <a:ext uri="{FF2B5EF4-FFF2-40B4-BE49-F238E27FC236}">
                    <a16:creationId xmlns:a16="http://schemas.microsoft.com/office/drawing/2014/main" id="{485F458A-AE82-4B86-B3BC-8CC6CFF3B86E}"/>
                  </a:ext>
                </a:extLst>
              </p:cNvPr>
              <p:cNvPicPr/>
              <p:nvPr/>
            </p:nvPicPr>
            <p:blipFill>
              <a:blip r:embed="rId111"/>
              <a:stretch>
                <a:fillRect/>
              </a:stretch>
            </p:blipFill>
            <p:spPr>
              <a:xfrm>
                <a:off x="6775858" y="1861399"/>
                <a:ext cx="146880" cy="30240"/>
              </a:xfrm>
              <a:prstGeom prst="rect">
                <a:avLst/>
              </a:prstGeom>
            </p:spPr>
          </p:pic>
        </mc:Fallback>
      </mc:AlternateContent>
      <p:grpSp>
        <p:nvGrpSpPr>
          <p:cNvPr id="67" name="Grupo 66">
            <a:extLst>
              <a:ext uri="{FF2B5EF4-FFF2-40B4-BE49-F238E27FC236}">
                <a16:creationId xmlns:a16="http://schemas.microsoft.com/office/drawing/2014/main" id="{0C8DC9DF-5FD3-4413-B833-12F35F70D8E4}"/>
              </a:ext>
            </a:extLst>
          </p:cNvPr>
          <p:cNvGrpSpPr/>
          <p:nvPr/>
        </p:nvGrpSpPr>
        <p:grpSpPr>
          <a:xfrm>
            <a:off x="4151098" y="612199"/>
            <a:ext cx="2727720" cy="817920"/>
            <a:chOff x="4151098" y="612199"/>
            <a:chExt cx="2727720" cy="817920"/>
          </a:xfrm>
        </p:grpSpPr>
        <mc:AlternateContent xmlns:mc="http://schemas.openxmlformats.org/markup-compatibility/2006" xmlns:p14="http://schemas.microsoft.com/office/powerpoint/2010/main">
          <mc:Choice Requires="p14">
            <p:contentPart p14:bwMode="auto" r:id="rId112">
              <p14:nvContentPartPr>
                <p14:cNvPr id="65" name="Entrada de lápiz 64">
                  <a:extLst>
                    <a:ext uri="{FF2B5EF4-FFF2-40B4-BE49-F238E27FC236}">
                      <a16:creationId xmlns:a16="http://schemas.microsoft.com/office/drawing/2014/main" id="{2A6B4FB4-3789-45BE-B774-BE3E3536E0DF}"/>
                    </a:ext>
                  </a:extLst>
                </p14:cNvPr>
                <p14:cNvContentPartPr/>
                <p14:nvPr/>
              </p14:nvContentPartPr>
              <p14:xfrm>
                <a:off x="4151098" y="612199"/>
                <a:ext cx="2530800" cy="687600"/>
              </p14:xfrm>
            </p:contentPart>
          </mc:Choice>
          <mc:Fallback xmlns="">
            <p:pic>
              <p:nvPicPr>
                <p:cNvPr id="65" name="Entrada de lápiz 64">
                  <a:extLst>
                    <a:ext uri="{FF2B5EF4-FFF2-40B4-BE49-F238E27FC236}">
                      <a16:creationId xmlns:a16="http://schemas.microsoft.com/office/drawing/2014/main" id="{2A6B4FB4-3789-45BE-B774-BE3E3536E0DF}"/>
                    </a:ext>
                  </a:extLst>
                </p:cNvPr>
                <p:cNvPicPr/>
                <p:nvPr/>
              </p:nvPicPr>
              <p:blipFill>
                <a:blip r:embed="rId113"/>
                <a:stretch>
                  <a:fillRect/>
                </a:stretch>
              </p:blipFill>
              <p:spPr>
                <a:xfrm>
                  <a:off x="4142458" y="603199"/>
                  <a:ext cx="25484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Entrada de lápiz 65">
                  <a:extLst>
                    <a:ext uri="{FF2B5EF4-FFF2-40B4-BE49-F238E27FC236}">
                      <a16:creationId xmlns:a16="http://schemas.microsoft.com/office/drawing/2014/main" id="{5B33B04B-D442-4706-B985-AFDC215E7F8D}"/>
                    </a:ext>
                  </a:extLst>
                </p14:cNvPr>
                <p14:cNvContentPartPr/>
                <p14:nvPr/>
              </p14:nvContentPartPr>
              <p14:xfrm>
                <a:off x="6559498" y="1241479"/>
                <a:ext cx="319320" cy="188640"/>
              </p14:xfrm>
            </p:contentPart>
          </mc:Choice>
          <mc:Fallback xmlns="">
            <p:pic>
              <p:nvPicPr>
                <p:cNvPr id="66" name="Entrada de lápiz 65">
                  <a:extLst>
                    <a:ext uri="{FF2B5EF4-FFF2-40B4-BE49-F238E27FC236}">
                      <a16:creationId xmlns:a16="http://schemas.microsoft.com/office/drawing/2014/main" id="{5B33B04B-D442-4706-B985-AFDC215E7F8D}"/>
                    </a:ext>
                  </a:extLst>
                </p:cNvPr>
                <p:cNvPicPr/>
                <p:nvPr/>
              </p:nvPicPr>
              <p:blipFill>
                <a:blip r:embed="rId115"/>
                <a:stretch>
                  <a:fillRect/>
                </a:stretch>
              </p:blipFill>
              <p:spPr>
                <a:xfrm>
                  <a:off x="6550858" y="1232479"/>
                  <a:ext cx="336960" cy="206280"/>
                </a:xfrm>
                <a:prstGeom prst="rect">
                  <a:avLst/>
                </a:prstGeom>
              </p:spPr>
            </p:pic>
          </mc:Fallback>
        </mc:AlternateContent>
      </p:grpSp>
      <p:grpSp>
        <p:nvGrpSpPr>
          <p:cNvPr id="78" name="Grupo 77">
            <a:extLst>
              <a:ext uri="{FF2B5EF4-FFF2-40B4-BE49-F238E27FC236}">
                <a16:creationId xmlns:a16="http://schemas.microsoft.com/office/drawing/2014/main" id="{E194D92A-362C-4A9A-AC24-1A3066D0ECC5}"/>
              </a:ext>
            </a:extLst>
          </p:cNvPr>
          <p:cNvGrpSpPr/>
          <p:nvPr/>
        </p:nvGrpSpPr>
        <p:grpSpPr>
          <a:xfrm>
            <a:off x="561898" y="2462599"/>
            <a:ext cx="1045800" cy="335520"/>
            <a:chOff x="561898" y="2462599"/>
            <a:chExt cx="1045800" cy="335520"/>
          </a:xfrm>
        </p:grpSpPr>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ECAB2207-DB62-48C9-A969-AEA4A742FDDA}"/>
                    </a:ext>
                  </a:extLst>
                </p14:cNvPr>
                <p14:cNvContentPartPr/>
                <p14:nvPr/>
              </p14:nvContentPartPr>
              <p14:xfrm>
                <a:off x="561898" y="2563399"/>
                <a:ext cx="177120" cy="234720"/>
              </p14:xfrm>
            </p:contentPart>
          </mc:Choice>
          <mc:Fallback xmlns="">
            <p:pic>
              <p:nvPicPr>
                <p:cNvPr id="68" name="Entrada de lápiz 67">
                  <a:extLst>
                    <a:ext uri="{FF2B5EF4-FFF2-40B4-BE49-F238E27FC236}">
                      <a16:creationId xmlns:a16="http://schemas.microsoft.com/office/drawing/2014/main" id="{ECAB2207-DB62-48C9-A969-AEA4A742FDDA}"/>
                    </a:ext>
                  </a:extLst>
                </p:cNvPr>
                <p:cNvPicPr/>
                <p:nvPr/>
              </p:nvPicPr>
              <p:blipFill>
                <a:blip r:embed="rId117"/>
                <a:stretch>
                  <a:fillRect/>
                </a:stretch>
              </p:blipFill>
              <p:spPr>
                <a:xfrm>
                  <a:off x="552898" y="2554399"/>
                  <a:ext cx="194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9F17E801-A25C-4398-AE52-DAAAB43FF5F8}"/>
                    </a:ext>
                  </a:extLst>
                </p14:cNvPr>
                <p14:cNvContentPartPr/>
                <p14:nvPr/>
              </p14:nvContentPartPr>
              <p14:xfrm>
                <a:off x="767458" y="2462599"/>
                <a:ext cx="19800" cy="54000"/>
              </p14:xfrm>
            </p:contentPart>
          </mc:Choice>
          <mc:Fallback xmlns="">
            <p:pic>
              <p:nvPicPr>
                <p:cNvPr id="69" name="Entrada de lápiz 68">
                  <a:extLst>
                    <a:ext uri="{FF2B5EF4-FFF2-40B4-BE49-F238E27FC236}">
                      <a16:creationId xmlns:a16="http://schemas.microsoft.com/office/drawing/2014/main" id="{9F17E801-A25C-4398-AE52-DAAAB43FF5F8}"/>
                    </a:ext>
                  </a:extLst>
                </p:cNvPr>
                <p:cNvPicPr/>
                <p:nvPr/>
              </p:nvPicPr>
              <p:blipFill>
                <a:blip r:embed="rId119"/>
                <a:stretch>
                  <a:fillRect/>
                </a:stretch>
              </p:blipFill>
              <p:spPr>
                <a:xfrm>
                  <a:off x="758818" y="2453599"/>
                  <a:ext cx="374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Entrada de lápiz 69">
                  <a:extLst>
                    <a:ext uri="{FF2B5EF4-FFF2-40B4-BE49-F238E27FC236}">
                      <a16:creationId xmlns:a16="http://schemas.microsoft.com/office/drawing/2014/main" id="{8AD41949-C2AB-4EDA-B845-1250489914E3}"/>
                    </a:ext>
                  </a:extLst>
                </p14:cNvPr>
                <p14:cNvContentPartPr/>
                <p14:nvPr/>
              </p14:nvContentPartPr>
              <p14:xfrm>
                <a:off x="838018" y="2542879"/>
                <a:ext cx="198000" cy="239760"/>
              </p14:xfrm>
            </p:contentPart>
          </mc:Choice>
          <mc:Fallback xmlns="">
            <p:pic>
              <p:nvPicPr>
                <p:cNvPr id="70" name="Entrada de lápiz 69">
                  <a:extLst>
                    <a:ext uri="{FF2B5EF4-FFF2-40B4-BE49-F238E27FC236}">
                      <a16:creationId xmlns:a16="http://schemas.microsoft.com/office/drawing/2014/main" id="{8AD41949-C2AB-4EDA-B845-1250489914E3}"/>
                    </a:ext>
                  </a:extLst>
                </p:cNvPr>
                <p:cNvPicPr/>
                <p:nvPr/>
              </p:nvPicPr>
              <p:blipFill>
                <a:blip r:embed="rId121"/>
                <a:stretch>
                  <a:fillRect/>
                </a:stretch>
              </p:blipFill>
              <p:spPr>
                <a:xfrm>
                  <a:off x="829378" y="2534239"/>
                  <a:ext cx="215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Entrada de lápiz 70">
                  <a:extLst>
                    <a:ext uri="{FF2B5EF4-FFF2-40B4-BE49-F238E27FC236}">
                      <a16:creationId xmlns:a16="http://schemas.microsoft.com/office/drawing/2014/main" id="{33F4B869-2F66-4969-9D2B-2F2DB22234E4}"/>
                    </a:ext>
                  </a:extLst>
                </p14:cNvPr>
                <p14:cNvContentPartPr/>
                <p14:nvPr/>
              </p14:nvContentPartPr>
              <p14:xfrm>
                <a:off x="1088938" y="2591119"/>
                <a:ext cx="207720" cy="192600"/>
              </p14:xfrm>
            </p:contentPart>
          </mc:Choice>
          <mc:Fallback xmlns="">
            <p:pic>
              <p:nvPicPr>
                <p:cNvPr id="71" name="Entrada de lápiz 70">
                  <a:extLst>
                    <a:ext uri="{FF2B5EF4-FFF2-40B4-BE49-F238E27FC236}">
                      <a16:creationId xmlns:a16="http://schemas.microsoft.com/office/drawing/2014/main" id="{33F4B869-2F66-4969-9D2B-2F2DB22234E4}"/>
                    </a:ext>
                  </a:extLst>
                </p:cNvPr>
                <p:cNvPicPr/>
                <p:nvPr/>
              </p:nvPicPr>
              <p:blipFill>
                <a:blip r:embed="rId123"/>
                <a:stretch>
                  <a:fillRect/>
                </a:stretch>
              </p:blipFill>
              <p:spPr>
                <a:xfrm>
                  <a:off x="1080298" y="2582479"/>
                  <a:ext cx="225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Entrada de lápiz 71">
                  <a:extLst>
                    <a:ext uri="{FF2B5EF4-FFF2-40B4-BE49-F238E27FC236}">
                      <a16:creationId xmlns:a16="http://schemas.microsoft.com/office/drawing/2014/main" id="{F4FBBE48-365A-4AC4-82B4-D45A096F21B3}"/>
                    </a:ext>
                  </a:extLst>
                </p14:cNvPr>
                <p14:cNvContentPartPr/>
                <p14:nvPr/>
              </p14:nvContentPartPr>
              <p14:xfrm>
                <a:off x="1423378" y="2649439"/>
                <a:ext cx="143640" cy="44280"/>
              </p14:xfrm>
            </p:contentPart>
          </mc:Choice>
          <mc:Fallback xmlns="">
            <p:pic>
              <p:nvPicPr>
                <p:cNvPr id="72" name="Entrada de lápiz 71">
                  <a:extLst>
                    <a:ext uri="{FF2B5EF4-FFF2-40B4-BE49-F238E27FC236}">
                      <a16:creationId xmlns:a16="http://schemas.microsoft.com/office/drawing/2014/main" id="{F4FBBE48-365A-4AC4-82B4-D45A096F21B3}"/>
                    </a:ext>
                  </a:extLst>
                </p:cNvPr>
                <p:cNvPicPr/>
                <p:nvPr/>
              </p:nvPicPr>
              <p:blipFill>
                <a:blip r:embed="rId125"/>
                <a:stretch>
                  <a:fillRect/>
                </a:stretch>
              </p:blipFill>
              <p:spPr>
                <a:xfrm>
                  <a:off x="1414738" y="2640799"/>
                  <a:ext cx="161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Entrada de lápiz 72">
                  <a:extLst>
                    <a:ext uri="{FF2B5EF4-FFF2-40B4-BE49-F238E27FC236}">
                      <a16:creationId xmlns:a16="http://schemas.microsoft.com/office/drawing/2014/main" id="{27B5CBC2-CE0A-4574-A176-655BBBB67C4C}"/>
                    </a:ext>
                  </a:extLst>
                </p14:cNvPr>
                <p14:cNvContentPartPr/>
                <p14:nvPr/>
              </p14:nvContentPartPr>
              <p14:xfrm>
                <a:off x="1469818" y="2745919"/>
                <a:ext cx="137880" cy="17640"/>
              </p14:xfrm>
            </p:contentPart>
          </mc:Choice>
          <mc:Fallback xmlns="">
            <p:pic>
              <p:nvPicPr>
                <p:cNvPr id="73" name="Entrada de lápiz 72">
                  <a:extLst>
                    <a:ext uri="{FF2B5EF4-FFF2-40B4-BE49-F238E27FC236}">
                      <a16:creationId xmlns:a16="http://schemas.microsoft.com/office/drawing/2014/main" id="{27B5CBC2-CE0A-4574-A176-655BBBB67C4C}"/>
                    </a:ext>
                  </a:extLst>
                </p:cNvPr>
                <p:cNvPicPr/>
                <p:nvPr/>
              </p:nvPicPr>
              <p:blipFill>
                <a:blip r:embed="rId127"/>
                <a:stretch>
                  <a:fillRect/>
                </a:stretch>
              </p:blipFill>
              <p:spPr>
                <a:xfrm>
                  <a:off x="1460818" y="2737279"/>
                  <a:ext cx="155520" cy="35280"/>
                </a:xfrm>
                <a:prstGeom prst="rect">
                  <a:avLst/>
                </a:prstGeom>
              </p:spPr>
            </p:pic>
          </mc:Fallback>
        </mc:AlternateContent>
      </p:grpSp>
      <p:grpSp>
        <p:nvGrpSpPr>
          <p:cNvPr id="77" name="Grupo 76">
            <a:extLst>
              <a:ext uri="{FF2B5EF4-FFF2-40B4-BE49-F238E27FC236}">
                <a16:creationId xmlns:a16="http://schemas.microsoft.com/office/drawing/2014/main" id="{E1B2C23D-1DD9-40A3-98AB-F17D8E180EA3}"/>
              </a:ext>
            </a:extLst>
          </p:cNvPr>
          <p:cNvGrpSpPr/>
          <p:nvPr/>
        </p:nvGrpSpPr>
        <p:grpSpPr>
          <a:xfrm>
            <a:off x="1949338" y="2510839"/>
            <a:ext cx="649080" cy="311040"/>
            <a:chOff x="1949338" y="2510839"/>
            <a:chExt cx="649080" cy="311040"/>
          </a:xfrm>
        </p:grpSpPr>
        <mc:AlternateContent xmlns:mc="http://schemas.openxmlformats.org/markup-compatibility/2006" xmlns:p14="http://schemas.microsoft.com/office/powerpoint/2010/main">
          <mc:Choice Requires="p14">
            <p:contentPart p14:bwMode="auto" r:id="rId128">
              <p14:nvContentPartPr>
                <p14:cNvPr id="74" name="Entrada de lápiz 73">
                  <a:extLst>
                    <a:ext uri="{FF2B5EF4-FFF2-40B4-BE49-F238E27FC236}">
                      <a16:creationId xmlns:a16="http://schemas.microsoft.com/office/drawing/2014/main" id="{B8A5688A-0D19-4FD3-84AE-366D2D4CDD6A}"/>
                    </a:ext>
                  </a:extLst>
                </p14:cNvPr>
                <p14:cNvContentPartPr/>
                <p14:nvPr/>
              </p14:nvContentPartPr>
              <p14:xfrm>
                <a:off x="1949338" y="2510839"/>
                <a:ext cx="271080" cy="281520"/>
              </p14:xfrm>
            </p:contentPart>
          </mc:Choice>
          <mc:Fallback xmlns="">
            <p:pic>
              <p:nvPicPr>
                <p:cNvPr id="74" name="Entrada de lápiz 73">
                  <a:extLst>
                    <a:ext uri="{FF2B5EF4-FFF2-40B4-BE49-F238E27FC236}">
                      <a16:creationId xmlns:a16="http://schemas.microsoft.com/office/drawing/2014/main" id="{B8A5688A-0D19-4FD3-84AE-366D2D4CDD6A}"/>
                    </a:ext>
                  </a:extLst>
                </p:cNvPr>
                <p:cNvPicPr/>
                <p:nvPr/>
              </p:nvPicPr>
              <p:blipFill>
                <a:blip r:embed="rId129"/>
                <a:stretch>
                  <a:fillRect/>
                </a:stretch>
              </p:blipFill>
              <p:spPr>
                <a:xfrm>
                  <a:off x="1940698" y="2502199"/>
                  <a:ext cx="2887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Entrada de lápiz 74">
                  <a:extLst>
                    <a:ext uri="{FF2B5EF4-FFF2-40B4-BE49-F238E27FC236}">
                      <a16:creationId xmlns:a16="http://schemas.microsoft.com/office/drawing/2014/main" id="{B7C9A9B3-5CE0-4AC8-A672-109590437D1F}"/>
                    </a:ext>
                  </a:extLst>
                </p14:cNvPr>
                <p14:cNvContentPartPr/>
                <p14:nvPr/>
              </p14:nvContentPartPr>
              <p14:xfrm>
                <a:off x="2252818" y="2666719"/>
                <a:ext cx="171720" cy="155160"/>
              </p14:xfrm>
            </p:contentPart>
          </mc:Choice>
          <mc:Fallback xmlns="">
            <p:pic>
              <p:nvPicPr>
                <p:cNvPr id="75" name="Entrada de lápiz 74">
                  <a:extLst>
                    <a:ext uri="{FF2B5EF4-FFF2-40B4-BE49-F238E27FC236}">
                      <a16:creationId xmlns:a16="http://schemas.microsoft.com/office/drawing/2014/main" id="{B7C9A9B3-5CE0-4AC8-A672-109590437D1F}"/>
                    </a:ext>
                  </a:extLst>
                </p:cNvPr>
                <p:cNvPicPr/>
                <p:nvPr/>
              </p:nvPicPr>
              <p:blipFill>
                <a:blip r:embed="rId131"/>
                <a:stretch>
                  <a:fillRect/>
                </a:stretch>
              </p:blipFill>
              <p:spPr>
                <a:xfrm>
                  <a:off x="2243818" y="2658079"/>
                  <a:ext cx="189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Entrada de lápiz 75">
                  <a:extLst>
                    <a:ext uri="{FF2B5EF4-FFF2-40B4-BE49-F238E27FC236}">
                      <a16:creationId xmlns:a16="http://schemas.microsoft.com/office/drawing/2014/main" id="{7D41444F-7200-4354-97FA-AE421EACD288}"/>
                    </a:ext>
                  </a:extLst>
                </p14:cNvPr>
                <p14:cNvContentPartPr/>
                <p14:nvPr/>
              </p14:nvContentPartPr>
              <p14:xfrm>
                <a:off x="2568538" y="2710639"/>
                <a:ext cx="29880" cy="24120"/>
              </p14:xfrm>
            </p:contentPart>
          </mc:Choice>
          <mc:Fallback xmlns="">
            <p:pic>
              <p:nvPicPr>
                <p:cNvPr id="76" name="Entrada de lápiz 75">
                  <a:extLst>
                    <a:ext uri="{FF2B5EF4-FFF2-40B4-BE49-F238E27FC236}">
                      <a16:creationId xmlns:a16="http://schemas.microsoft.com/office/drawing/2014/main" id="{7D41444F-7200-4354-97FA-AE421EACD288}"/>
                    </a:ext>
                  </a:extLst>
                </p:cNvPr>
                <p:cNvPicPr/>
                <p:nvPr/>
              </p:nvPicPr>
              <p:blipFill>
                <a:blip r:embed="rId133"/>
                <a:stretch>
                  <a:fillRect/>
                </a:stretch>
              </p:blipFill>
              <p:spPr>
                <a:xfrm>
                  <a:off x="2559538" y="2701639"/>
                  <a:ext cx="47520" cy="41760"/>
                </a:xfrm>
                <a:prstGeom prst="rect">
                  <a:avLst/>
                </a:prstGeom>
              </p:spPr>
            </p:pic>
          </mc:Fallback>
        </mc:AlternateContent>
      </p:grpSp>
      <p:grpSp>
        <p:nvGrpSpPr>
          <p:cNvPr id="107" name="Grupo 106">
            <a:extLst>
              <a:ext uri="{FF2B5EF4-FFF2-40B4-BE49-F238E27FC236}">
                <a16:creationId xmlns:a16="http://schemas.microsoft.com/office/drawing/2014/main" id="{F2EF822F-0B6A-48A4-98C9-BA11EBA38C94}"/>
              </a:ext>
            </a:extLst>
          </p:cNvPr>
          <p:cNvGrpSpPr/>
          <p:nvPr/>
        </p:nvGrpSpPr>
        <p:grpSpPr>
          <a:xfrm>
            <a:off x="7751818" y="2421919"/>
            <a:ext cx="739440" cy="198000"/>
            <a:chOff x="7130098" y="2435599"/>
            <a:chExt cx="739440" cy="198000"/>
          </a:xfrm>
        </p:grpSpPr>
        <mc:AlternateContent xmlns:mc="http://schemas.openxmlformats.org/markup-compatibility/2006" xmlns:p14="http://schemas.microsoft.com/office/powerpoint/2010/main">
          <mc:Choice Requires="p14">
            <p:contentPart p14:bwMode="auto" r:id="rId134">
              <p14:nvContentPartPr>
                <p14:cNvPr id="104" name="Entrada de lápiz 103">
                  <a:extLst>
                    <a:ext uri="{FF2B5EF4-FFF2-40B4-BE49-F238E27FC236}">
                      <a16:creationId xmlns:a16="http://schemas.microsoft.com/office/drawing/2014/main" id="{75619199-BA4A-47BA-9FD7-8FABCCA79CBB}"/>
                    </a:ext>
                  </a:extLst>
                </p14:cNvPr>
                <p14:cNvContentPartPr/>
                <p14:nvPr/>
              </p14:nvContentPartPr>
              <p14:xfrm>
                <a:off x="7130098" y="2435599"/>
                <a:ext cx="286560" cy="180360"/>
              </p14:xfrm>
            </p:contentPart>
          </mc:Choice>
          <mc:Fallback xmlns="">
            <p:pic>
              <p:nvPicPr>
                <p:cNvPr id="104" name="Entrada de lápiz 103">
                  <a:extLst>
                    <a:ext uri="{FF2B5EF4-FFF2-40B4-BE49-F238E27FC236}">
                      <a16:creationId xmlns:a16="http://schemas.microsoft.com/office/drawing/2014/main" id="{75619199-BA4A-47BA-9FD7-8FABCCA79CBB}"/>
                    </a:ext>
                  </a:extLst>
                </p:cNvPr>
                <p:cNvPicPr/>
                <p:nvPr/>
              </p:nvPicPr>
              <p:blipFill>
                <a:blip r:embed="rId135"/>
                <a:stretch>
                  <a:fillRect/>
                </a:stretch>
              </p:blipFill>
              <p:spPr>
                <a:xfrm>
                  <a:off x="7121098" y="2426959"/>
                  <a:ext cx="304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 name="Entrada de lápiz 104">
                  <a:extLst>
                    <a:ext uri="{FF2B5EF4-FFF2-40B4-BE49-F238E27FC236}">
                      <a16:creationId xmlns:a16="http://schemas.microsoft.com/office/drawing/2014/main" id="{30746CEF-550E-43ED-BE94-213CB74709CB}"/>
                    </a:ext>
                  </a:extLst>
                </p14:cNvPr>
                <p14:cNvContentPartPr/>
                <p14:nvPr/>
              </p14:nvContentPartPr>
              <p14:xfrm>
                <a:off x="7444378" y="2452159"/>
                <a:ext cx="173520" cy="156960"/>
              </p14:xfrm>
            </p:contentPart>
          </mc:Choice>
          <mc:Fallback xmlns="">
            <p:pic>
              <p:nvPicPr>
                <p:cNvPr id="105" name="Entrada de lápiz 104">
                  <a:extLst>
                    <a:ext uri="{FF2B5EF4-FFF2-40B4-BE49-F238E27FC236}">
                      <a16:creationId xmlns:a16="http://schemas.microsoft.com/office/drawing/2014/main" id="{30746CEF-550E-43ED-BE94-213CB74709CB}"/>
                    </a:ext>
                  </a:extLst>
                </p:cNvPr>
                <p:cNvPicPr/>
                <p:nvPr/>
              </p:nvPicPr>
              <p:blipFill>
                <a:blip r:embed="rId137"/>
                <a:stretch>
                  <a:fillRect/>
                </a:stretch>
              </p:blipFill>
              <p:spPr>
                <a:xfrm>
                  <a:off x="7435738" y="2443159"/>
                  <a:ext cx="191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6" name="Entrada de lápiz 105">
                  <a:extLst>
                    <a:ext uri="{FF2B5EF4-FFF2-40B4-BE49-F238E27FC236}">
                      <a16:creationId xmlns:a16="http://schemas.microsoft.com/office/drawing/2014/main" id="{7A7D45EE-CEBE-4514-814E-3FC6A6F8B46C}"/>
                    </a:ext>
                  </a:extLst>
                </p14:cNvPr>
                <p14:cNvContentPartPr/>
                <p14:nvPr/>
              </p14:nvContentPartPr>
              <p14:xfrm>
                <a:off x="7661098" y="2468359"/>
                <a:ext cx="208440" cy="165240"/>
              </p14:xfrm>
            </p:contentPart>
          </mc:Choice>
          <mc:Fallback xmlns="">
            <p:pic>
              <p:nvPicPr>
                <p:cNvPr id="106" name="Entrada de lápiz 105">
                  <a:extLst>
                    <a:ext uri="{FF2B5EF4-FFF2-40B4-BE49-F238E27FC236}">
                      <a16:creationId xmlns:a16="http://schemas.microsoft.com/office/drawing/2014/main" id="{7A7D45EE-CEBE-4514-814E-3FC6A6F8B46C}"/>
                    </a:ext>
                  </a:extLst>
                </p:cNvPr>
                <p:cNvPicPr/>
                <p:nvPr/>
              </p:nvPicPr>
              <p:blipFill>
                <a:blip r:embed="rId139"/>
                <a:stretch>
                  <a:fillRect/>
                </a:stretch>
              </p:blipFill>
              <p:spPr>
                <a:xfrm>
                  <a:off x="7652098" y="2459719"/>
                  <a:ext cx="226080" cy="182880"/>
                </a:xfrm>
                <a:prstGeom prst="rect">
                  <a:avLst/>
                </a:prstGeom>
              </p:spPr>
            </p:pic>
          </mc:Fallback>
        </mc:AlternateContent>
      </p:grpSp>
      <p:grpSp>
        <p:nvGrpSpPr>
          <p:cNvPr id="111" name="Grupo 110">
            <a:extLst>
              <a:ext uri="{FF2B5EF4-FFF2-40B4-BE49-F238E27FC236}">
                <a16:creationId xmlns:a16="http://schemas.microsoft.com/office/drawing/2014/main" id="{0F6F6F8D-80CB-41A2-AA40-04A93898D84E}"/>
              </a:ext>
            </a:extLst>
          </p:cNvPr>
          <p:cNvGrpSpPr/>
          <p:nvPr/>
        </p:nvGrpSpPr>
        <p:grpSpPr>
          <a:xfrm>
            <a:off x="2742058" y="2385919"/>
            <a:ext cx="4825800" cy="365760"/>
            <a:chOff x="2742058" y="2385919"/>
            <a:chExt cx="4825800" cy="365760"/>
          </a:xfrm>
        </p:grpSpPr>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00DCEF67-37AE-4DF4-8DAD-D21753446228}"/>
                    </a:ext>
                  </a:extLst>
                </p14:cNvPr>
                <p14:cNvContentPartPr/>
                <p14:nvPr/>
              </p14:nvContentPartPr>
              <p14:xfrm>
                <a:off x="2742058" y="2560159"/>
                <a:ext cx="165240" cy="181080"/>
              </p14:xfrm>
            </p:contentPart>
          </mc:Choice>
          <mc:Fallback xmlns="">
            <p:pic>
              <p:nvPicPr>
                <p:cNvPr id="79" name="Entrada de lápiz 78">
                  <a:extLst>
                    <a:ext uri="{FF2B5EF4-FFF2-40B4-BE49-F238E27FC236}">
                      <a16:creationId xmlns:a16="http://schemas.microsoft.com/office/drawing/2014/main" id="{00DCEF67-37AE-4DF4-8DAD-D21753446228}"/>
                    </a:ext>
                  </a:extLst>
                </p:cNvPr>
                <p:cNvPicPr/>
                <p:nvPr/>
              </p:nvPicPr>
              <p:blipFill>
                <a:blip r:embed="rId141"/>
                <a:stretch>
                  <a:fillRect/>
                </a:stretch>
              </p:blipFill>
              <p:spPr>
                <a:xfrm>
                  <a:off x="2733058" y="2551159"/>
                  <a:ext cx="182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127B641D-D7D4-44DB-B01F-729DFD85D173}"/>
                    </a:ext>
                  </a:extLst>
                </p14:cNvPr>
                <p14:cNvContentPartPr/>
                <p14:nvPr/>
              </p14:nvContentPartPr>
              <p14:xfrm>
                <a:off x="2895418" y="2542519"/>
                <a:ext cx="227160" cy="201960"/>
              </p14:xfrm>
            </p:contentPart>
          </mc:Choice>
          <mc:Fallback xmlns="">
            <p:pic>
              <p:nvPicPr>
                <p:cNvPr id="80" name="Entrada de lápiz 79">
                  <a:extLst>
                    <a:ext uri="{FF2B5EF4-FFF2-40B4-BE49-F238E27FC236}">
                      <a16:creationId xmlns:a16="http://schemas.microsoft.com/office/drawing/2014/main" id="{127B641D-D7D4-44DB-B01F-729DFD85D173}"/>
                    </a:ext>
                  </a:extLst>
                </p:cNvPr>
                <p:cNvPicPr/>
                <p:nvPr/>
              </p:nvPicPr>
              <p:blipFill>
                <a:blip r:embed="rId143"/>
                <a:stretch>
                  <a:fillRect/>
                </a:stretch>
              </p:blipFill>
              <p:spPr>
                <a:xfrm>
                  <a:off x="2886418" y="2533519"/>
                  <a:ext cx="244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F78EEE0B-C55B-4EED-965D-75BA4E3DFAB9}"/>
                    </a:ext>
                  </a:extLst>
                </p14:cNvPr>
                <p14:cNvContentPartPr/>
                <p14:nvPr/>
              </p14:nvContentPartPr>
              <p14:xfrm>
                <a:off x="3176218" y="2459719"/>
                <a:ext cx="9720" cy="56880"/>
              </p14:xfrm>
            </p:contentPart>
          </mc:Choice>
          <mc:Fallback xmlns="">
            <p:pic>
              <p:nvPicPr>
                <p:cNvPr id="81" name="Entrada de lápiz 80">
                  <a:extLst>
                    <a:ext uri="{FF2B5EF4-FFF2-40B4-BE49-F238E27FC236}">
                      <a16:creationId xmlns:a16="http://schemas.microsoft.com/office/drawing/2014/main" id="{F78EEE0B-C55B-4EED-965D-75BA4E3DFAB9}"/>
                    </a:ext>
                  </a:extLst>
                </p:cNvPr>
                <p:cNvPicPr/>
                <p:nvPr/>
              </p:nvPicPr>
              <p:blipFill>
                <a:blip r:embed="rId145"/>
                <a:stretch>
                  <a:fillRect/>
                </a:stretch>
              </p:blipFill>
              <p:spPr>
                <a:xfrm>
                  <a:off x="3167578" y="2451079"/>
                  <a:ext cx="273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ACCF3404-415C-4E6C-B2E3-875D177DFC16}"/>
                    </a:ext>
                  </a:extLst>
                </p14:cNvPr>
                <p14:cNvContentPartPr/>
                <p14:nvPr/>
              </p14:nvContentPartPr>
              <p14:xfrm>
                <a:off x="3242818" y="2538199"/>
                <a:ext cx="174960" cy="212400"/>
              </p14:xfrm>
            </p:contentPart>
          </mc:Choice>
          <mc:Fallback xmlns="">
            <p:pic>
              <p:nvPicPr>
                <p:cNvPr id="82" name="Entrada de lápiz 81">
                  <a:extLst>
                    <a:ext uri="{FF2B5EF4-FFF2-40B4-BE49-F238E27FC236}">
                      <a16:creationId xmlns:a16="http://schemas.microsoft.com/office/drawing/2014/main" id="{ACCF3404-415C-4E6C-B2E3-875D177DFC16}"/>
                    </a:ext>
                  </a:extLst>
                </p:cNvPr>
                <p:cNvPicPr/>
                <p:nvPr/>
              </p:nvPicPr>
              <p:blipFill>
                <a:blip r:embed="rId147"/>
                <a:stretch>
                  <a:fillRect/>
                </a:stretch>
              </p:blipFill>
              <p:spPr>
                <a:xfrm>
                  <a:off x="3233818" y="2529559"/>
                  <a:ext cx="1926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Entrada de lápiz 82">
                  <a:extLst>
                    <a:ext uri="{FF2B5EF4-FFF2-40B4-BE49-F238E27FC236}">
                      <a16:creationId xmlns:a16="http://schemas.microsoft.com/office/drawing/2014/main" id="{12BE2528-59B7-4E84-9CA2-65918D2D20E1}"/>
                    </a:ext>
                  </a:extLst>
                </p14:cNvPr>
                <p14:cNvContentPartPr/>
                <p14:nvPr/>
              </p14:nvContentPartPr>
              <p14:xfrm>
                <a:off x="3506338" y="2569159"/>
                <a:ext cx="193320" cy="153720"/>
              </p14:xfrm>
            </p:contentPart>
          </mc:Choice>
          <mc:Fallback xmlns="">
            <p:pic>
              <p:nvPicPr>
                <p:cNvPr id="83" name="Entrada de lápiz 82">
                  <a:extLst>
                    <a:ext uri="{FF2B5EF4-FFF2-40B4-BE49-F238E27FC236}">
                      <a16:creationId xmlns:a16="http://schemas.microsoft.com/office/drawing/2014/main" id="{12BE2528-59B7-4E84-9CA2-65918D2D20E1}"/>
                    </a:ext>
                  </a:extLst>
                </p:cNvPr>
                <p:cNvPicPr/>
                <p:nvPr/>
              </p:nvPicPr>
              <p:blipFill>
                <a:blip r:embed="rId149"/>
                <a:stretch>
                  <a:fillRect/>
                </a:stretch>
              </p:blipFill>
              <p:spPr>
                <a:xfrm>
                  <a:off x="3497698" y="2560519"/>
                  <a:ext cx="210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5" name="Entrada de lápiz 84">
                  <a:extLst>
                    <a:ext uri="{FF2B5EF4-FFF2-40B4-BE49-F238E27FC236}">
                      <a16:creationId xmlns:a16="http://schemas.microsoft.com/office/drawing/2014/main" id="{F2BCDF06-FC8B-42F7-B05B-1999E9275682}"/>
                    </a:ext>
                  </a:extLst>
                </p14:cNvPr>
                <p14:cNvContentPartPr/>
                <p14:nvPr/>
              </p14:nvContentPartPr>
              <p14:xfrm>
                <a:off x="4011778" y="2611639"/>
                <a:ext cx="19080" cy="123840"/>
              </p14:xfrm>
            </p:contentPart>
          </mc:Choice>
          <mc:Fallback xmlns="">
            <p:pic>
              <p:nvPicPr>
                <p:cNvPr id="85" name="Entrada de lápiz 84">
                  <a:extLst>
                    <a:ext uri="{FF2B5EF4-FFF2-40B4-BE49-F238E27FC236}">
                      <a16:creationId xmlns:a16="http://schemas.microsoft.com/office/drawing/2014/main" id="{F2BCDF06-FC8B-42F7-B05B-1999E9275682}"/>
                    </a:ext>
                  </a:extLst>
                </p:cNvPr>
                <p:cNvPicPr/>
                <p:nvPr/>
              </p:nvPicPr>
              <p:blipFill>
                <a:blip r:embed="rId151"/>
                <a:stretch>
                  <a:fillRect/>
                </a:stretch>
              </p:blipFill>
              <p:spPr>
                <a:xfrm>
                  <a:off x="4003138" y="2602639"/>
                  <a:ext cx="3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6" name="Entrada de lápiz 85">
                  <a:extLst>
                    <a:ext uri="{FF2B5EF4-FFF2-40B4-BE49-F238E27FC236}">
                      <a16:creationId xmlns:a16="http://schemas.microsoft.com/office/drawing/2014/main" id="{B3629580-33BF-4D31-9188-CC740231BF66}"/>
                    </a:ext>
                  </a:extLst>
                </p14:cNvPr>
                <p14:cNvContentPartPr/>
                <p14:nvPr/>
              </p14:nvContentPartPr>
              <p14:xfrm>
                <a:off x="3923218" y="2669239"/>
                <a:ext cx="167040" cy="48960"/>
              </p14:xfrm>
            </p:contentPart>
          </mc:Choice>
          <mc:Fallback xmlns="">
            <p:pic>
              <p:nvPicPr>
                <p:cNvPr id="86" name="Entrada de lápiz 85">
                  <a:extLst>
                    <a:ext uri="{FF2B5EF4-FFF2-40B4-BE49-F238E27FC236}">
                      <a16:creationId xmlns:a16="http://schemas.microsoft.com/office/drawing/2014/main" id="{B3629580-33BF-4D31-9188-CC740231BF66}"/>
                    </a:ext>
                  </a:extLst>
                </p:cNvPr>
                <p:cNvPicPr/>
                <p:nvPr/>
              </p:nvPicPr>
              <p:blipFill>
                <a:blip r:embed="rId153"/>
                <a:stretch>
                  <a:fillRect/>
                </a:stretch>
              </p:blipFill>
              <p:spPr>
                <a:xfrm>
                  <a:off x="3914218" y="2660599"/>
                  <a:ext cx="1846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7" name="Entrada de lápiz 86">
                  <a:extLst>
                    <a:ext uri="{FF2B5EF4-FFF2-40B4-BE49-F238E27FC236}">
                      <a16:creationId xmlns:a16="http://schemas.microsoft.com/office/drawing/2014/main" id="{6F3C6CB1-DAA0-46A8-9930-CC8C0CD4F503}"/>
                    </a:ext>
                  </a:extLst>
                </p14:cNvPr>
                <p14:cNvContentPartPr/>
                <p14:nvPr/>
              </p14:nvContentPartPr>
              <p14:xfrm>
                <a:off x="4285378" y="2582839"/>
                <a:ext cx="173160" cy="115200"/>
              </p14:xfrm>
            </p:contentPart>
          </mc:Choice>
          <mc:Fallback xmlns="">
            <p:pic>
              <p:nvPicPr>
                <p:cNvPr id="87" name="Entrada de lápiz 86">
                  <a:extLst>
                    <a:ext uri="{FF2B5EF4-FFF2-40B4-BE49-F238E27FC236}">
                      <a16:creationId xmlns:a16="http://schemas.microsoft.com/office/drawing/2014/main" id="{6F3C6CB1-DAA0-46A8-9930-CC8C0CD4F503}"/>
                    </a:ext>
                  </a:extLst>
                </p:cNvPr>
                <p:cNvPicPr/>
                <p:nvPr/>
              </p:nvPicPr>
              <p:blipFill>
                <a:blip r:embed="rId155"/>
                <a:stretch>
                  <a:fillRect/>
                </a:stretch>
              </p:blipFill>
              <p:spPr>
                <a:xfrm>
                  <a:off x="4276378" y="2573839"/>
                  <a:ext cx="19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8" name="Entrada de lápiz 87">
                  <a:extLst>
                    <a:ext uri="{FF2B5EF4-FFF2-40B4-BE49-F238E27FC236}">
                      <a16:creationId xmlns:a16="http://schemas.microsoft.com/office/drawing/2014/main" id="{EF6059BE-8843-4583-BAD3-D0149F1D422F}"/>
                    </a:ext>
                  </a:extLst>
                </p14:cNvPr>
                <p14:cNvContentPartPr/>
                <p14:nvPr/>
              </p14:nvContentPartPr>
              <p14:xfrm>
                <a:off x="4500298" y="2421919"/>
                <a:ext cx="63720" cy="92520"/>
              </p14:xfrm>
            </p:contentPart>
          </mc:Choice>
          <mc:Fallback xmlns="">
            <p:pic>
              <p:nvPicPr>
                <p:cNvPr id="88" name="Entrada de lápiz 87">
                  <a:extLst>
                    <a:ext uri="{FF2B5EF4-FFF2-40B4-BE49-F238E27FC236}">
                      <a16:creationId xmlns:a16="http://schemas.microsoft.com/office/drawing/2014/main" id="{EF6059BE-8843-4583-BAD3-D0149F1D422F}"/>
                    </a:ext>
                  </a:extLst>
                </p:cNvPr>
                <p:cNvPicPr/>
                <p:nvPr/>
              </p:nvPicPr>
              <p:blipFill>
                <a:blip r:embed="rId157"/>
                <a:stretch>
                  <a:fillRect/>
                </a:stretch>
              </p:blipFill>
              <p:spPr>
                <a:xfrm>
                  <a:off x="4491298" y="2412919"/>
                  <a:ext cx="81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9" name="Entrada de lápiz 88">
                  <a:extLst>
                    <a:ext uri="{FF2B5EF4-FFF2-40B4-BE49-F238E27FC236}">
                      <a16:creationId xmlns:a16="http://schemas.microsoft.com/office/drawing/2014/main" id="{42EAF384-3E3B-4229-987F-996873497555}"/>
                    </a:ext>
                  </a:extLst>
                </p14:cNvPr>
                <p14:cNvContentPartPr/>
                <p14:nvPr/>
              </p14:nvContentPartPr>
              <p14:xfrm>
                <a:off x="4601098" y="2499319"/>
                <a:ext cx="250200" cy="243360"/>
              </p14:xfrm>
            </p:contentPart>
          </mc:Choice>
          <mc:Fallback xmlns="">
            <p:pic>
              <p:nvPicPr>
                <p:cNvPr id="89" name="Entrada de lápiz 88">
                  <a:extLst>
                    <a:ext uri="{FF2B5EF4-FFF2-40B4-BE49-F238E27FC236}">
                      <a16:creationId xmlns:a16="http://schemas.microsoft.com/office/drawing/2014/main" id="{42EAF384-3E3B-4229-987F-996873497555}"/>
                    </a:ext>
                  </a:extLst>
                </p:cNvPr>
                <p:cNvPicPr/>
                <p:nvPr/>
              </p:nvPicPr>
              <p:blipFill>
                <a:blip r:embed="rId159"/>
                <a:stretch>
                  <a:fillRect/>
                </a:stretch>
              </p:blipFill>
              <p:spPr>
                <a:xfrm>
                  <a:off x="4592098" y="2490679"/>
                  <a:ext cx="267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Entrada de lápiz 90">
                  <a:extLst>
                    <a:ext uri="{FF2B5EF4-FFF2-40B4-BE49-F238E27FC236}">
                      <a16:creationId xmlns:a16="http://schemas.microsoft.com/office/drawing/2014/main" id="{2DCAAD3A-CFFF-45C9-A1E1-66886A598B1F}"/>
                    </a:ext>
                  </a:extLst>
                </p14:cNvPr>
                <p14:cNvContentPartPr/>
                <p14:nvPr/>
              </p14:nvContentPartPr>
              <p14:xfrm>
                <a:off x="5180698" y="2548999"/>
                <a:ext cx="16560" cy="155160"/>
              </p14:xfrm>
            </p:contentPart>
          </mc:Choice>
          <mc:Fallback xmlns="">
            <p:pic>
              <p:nvPicPr>
                <p:cNvPr id="91" name="Entrada de lápiz 90">
                  <a:extLst>
                    <a:ext uri="{FF2B5EF4-FFF2-40B4-BE49-F238E27FC236}">
                      <a16:creationId xmlns:a16="http://schemas.microsoft.com/office/drawing/2014/main" id="{2DCAAD3A-CFFF-45C9-A1E1-66886A598B1F}"/>
                    </a:ext>
                  </a:extLst>
                </p:cNvPr>
                <p:cNvPicPr/>
                <p:nvPr/>
              </p:nvPicPr>
              <p:blipFill>
                <a:blip r:embed="rId161"/>
                <a:stretch>
                  <a:fillRect/>
                </a:stretch>
              </p:blipFill>
              <p:spPr>
                <a:xfrm>
                  <a:off x="5171698" y="2540359"/>
                  <a:ext cx="34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Entrada de lápiz 91">
                  <a:extLst>
                    <a:ext uri="{FF2B5EF4-FFF2-40B4-BE49-F238E27FC236}">
                      <a16:creationId xmlns:a16="http://schemas.microsoft.com/office/drawing/2014/main" id="{4D0FD1BE-B474-4F22-BEBC-3912ED908B23}"/>
                    </a:ext>
                  </a:extLst>
                </p14:cNvPr>
                <p14:cNvContentPartPr/>
                <p14:nvPr/>
              </p14:nvContentPartPr>
              <p14:xfrm>
                <a:off x="5088178" y="2653399"/>
                <a:ext cx="148320" cy="21240"/>
              </p14:xfrm>
            </p:contentPart>
          </mc:Choice>
          <mc:Fallback xmlns="">
            <p:pic>
              <p:nvPicPr>
                <p:cNvPr id="92" name="Entrada de lápiz 91">
                  <a:extLst>
                    <a:ext uri="{FF2B5EF4-FFF2-40B4-BE49-F238E27FC236}">
                      <a16:creationId xmlns:a16="http://schemas.microsoft.com/office/drawing/2014/main" id="{4D0FD1BE-B474-4F22-BEBC-3912ED908B23}"/>
                    </a:ext>
                  </a:extLst>
                </p:cNvPr>
                <p:cNvPicPr/>
                <p:nvPr/>
              </p:nvPicPr>
              <p:blipFill>
                <a:blip r:embed="rId163"/>
                <a:stretch>
                  <a:fillRect/>
                </a:stretch>
              </p:blipFill>
              <p:spPr>
                <a:xfrm>
                  <a:off x="5079178" y="2644759"/>
                  <a:ext cx="165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Entrada de lápiz 93">
                  <a:extLst>
                    <a:ext uri="{FF2B5EF4-FFF2-40B4-BE49-F238E27FC236}">
                      <a16:creationId xmlns:a16="http://schemas.microsoft.com/office/drawing/2014/main" id="{8075B7BB-B818-4813-8DCA-A49EB4D1E3E4}"/>
                    </a:ext>
                  </a:extLst>
                </p14:cNvPr>
                <p14:cNvContentPartPr/>
                <p14:nvPr/>
              </p14:nvContentPartPr>
              <p14:xfrm>
                <a:off x="5467978" y="2473039"/>
                <a:ext cx="151560" cy="190800"/>
              </p14:xfrm>
            </p:contentPart>
          </mc:Choice>
          <mc:Fallback xmlns="">
            <p:pic>
              <p:nvPicPr>
                <p:cNvPr id="94" name="Entrada de lápiz 93">
                  <a:extLst>
                    <a:ext uri="{FF2B5EF4-FFF2-40B4-BE49-F238E27FC236}">
                      <a16:creationId xmlns:a16="http://schemas.microsoft.com/office/drawing/2014/main" id="{8075B7BB-B818-4813-8DCA-A49EB4D1E3E4}"/>
                    </a:ext>
                  </a:extLst>
                </p:cNvPr>
                <p:cNvPicPr/>
                <p:nvPr/>
              </p:nvPicPr>
              <p:blipFill>
                <a:blip r:embed="rId165"/>
                <a:stretch>
                  <a:fillRect/>
                </a:stretch>
              </p:blipFill>
              <p:spPr>
                <a:xfrm>
                  <a:off x="5459338" y="2464039"/>
                  <a:ext cx="169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Entrada de lápiz 94">
                  <a:extLst>
                    <a:ext uri="{FF2B5EF4-FFF2-40B4-BE49-F238E27FC236}">
                      <a16:creationId xmlns:a16="http://schemas.microsoft.com/office/drawing/2014/main" id="{CF240060-FD64-4815-88DA-81CCDE079C93}"/>
                    </a:ext>
                  </a:extLst>
                </p14:cNvPr>
                <p14:cNvContentPartPr/>
                <p14:nvPr/>
              </p14:nvContentPartPr>
              <p14:xfrm>
                <a:off x="5663458" y="2507599"/>
                <a:ext cx="199800" cy="180720"/>
              </p14:xfrm>
            </p:contentPart>
          </mc:Choice>
          <mc:Fallback xmlns="">
            <p:pic>
              <p:nvPicPr>
                <p:cNvPr id="95" name="Entrada de lápiz 94">
                  <a:extLst>
                    <a:ext uri="{FF2B5EF4-FFF2-40B4-BE49-F238E27FC236}">
                      <a16:creationId xmlns:a16="http://schemas.microsoft.com/office/drawing/2014/main" id="{CF240060-FD64-4815-88DA-81CCDE079C93}"/>
                    </a:ext>
                  </a:extLst>
                </p:cNvPr>
                <p:cNvPicPr/>
                <p:nvPr/>
              </p:nvPicPr>
              <p:blipFill>
                <a:blip r:embed="rId167"/>
                <a:stretch>
                  <a:fillRect/>
                </a:stretch>
              </p:blipFill>
              <p:spPr>
                <a:xfrm>
                  <a:off x="5654818" y="2498599"/>
                  <a:ext cx="217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Entrada de lápiz 95">
                  <a:extLst>
                    <a:ext uri="{FF2B5EF4-FFF2-40B4-BE49-F238E27FC236}">
                      <a16:creationId xmlns:a16="http://schemas.microsoft.com/office/drawing/2014/main" id="{8FB17C66-62C0-466F-AF05-6D7478255DEB}"/>
                    </a:ext>
                  </a:extLst>
                </p14:cNvPr>
                <p14:cNvContentPartPr/>
                <p14:nvPr/>
              </p14:nvContentPartPr>
              <p14:xfrm>
                <a:off x="5889898" y="2529919"/>
                <a:ext cx="195120" cy="154080"/>
              </p14:xfrm>
            </p:contentPart>
          </mc:Choice>
          <mc:Fallback xmlns="">
            <p:pic>
              <p:nvPicPr>
                <p:cNvPr id="96" name="Entrada de lápiz 95">
                  <a:extLst>
                    <a:ext uri="{FF2B5EF4-FFF2-40B4-BE49-F238E27FC236}">
                      <a16:creationId xmlns:a16="http://schemas.microsoft.com/office/drawing/2014/main" id="{8FB17C66-62C0-466F-AF05-6D7478255DEB}"/>
                    </a:ext>
                  </a:extLst>
                </p:cNvPr>
                <p:cNvPicPr/>
                <p:nvPr/>
              </p:nvPicPr>
              <p:blipFill>
                <a:blip r:embed="rId169"/>
                <a:stretch>
                  <a:fillRect/>
                </a:stretch>
              </p:blipFill>
              <p:spPr>
                <a:xfrm>
                  <a:off x="5881258" y="2520919"/>
                  <a:ext cx="212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Entrada de lápiz 96">
                  <a:extLst>
                    <a:ext uri="{FF2B5EF4-FFF2-40B4-BE49-F238E27FC236}">
                      <a16:creationId xmlns:a16="http://schemas.microsoft.com/office/drawing/2014/main" id="{CF3FA2C4-56C7-41B0-9379-E0667F64E544}"/>
                    </a:ext>
                  </a:extLst>
                </p14:cNvPr>
                <p14:cNvContentPartPr/>
                <p14:nvPr/>
              </p14:nvContentPartPr>
              <p14:xfrm>
                <a:off x="6281938" y="2500039"/>
                <a:ext cx="16560" cy="124200"/>
              </p14:xfrm>
            </p:contentPart>
          </mc:Choice>
          <mc:Fallback xmlns="">
            <p:pic>
              <p:nvPicPr>
                <p:cNvPr id="97" name="Entrada de lápiz 96">
                  <a:extLst>
                    <a:ext uri="{FF2B5EF4-FFF2-40B4-BE49-F238E27FC236}">
                      <a16:creationId xmlns:a16="http://schemas.microsoft.com/office/drawing/2014/main" id="{CF3FA2C4-56C7-41B0-9379-E0667F64E544}"/>
                    </a:ext>
                  </a:extLst>
                </p:cNvPr>
                <p:cNvPicPr/>
                <p:nvPr/>
              </p:nvPicPr>
              <p:blipFill>
                <a:blip r:embed="rId171"/>
                <a:stretch>
                  <a:fillRect/>
                </a:stretch>
              </p:blipFill>
              <p:spPr>
                <a:xfrm>
                  <a:off x="6272938" y="2491399"/>
                  <a:ext cx="34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Entrada de lápiz 97">
                  <a:extLst>
                    <a:ext uri="{FF2B5EF4-FFF2-40B4-BE49-F238E27FC236}">
                      <a16:creationId xmlns:a16="http://schemas.microsoft.com/office/drawing/2014/main" id="{21D3EDFD-1C79-43EF-896F-2D82E6FDDC1A}"/>
                    </a:ext>
                  </a:extLst>
                </p14:cNvPr>
                <p14:cNvContentPartPr/>
                <p14:nvPr/>
              </p14:nvContentPartPr>
              <p14:xfrm>
                <a:off x="6178258" y="2601559"/>
                <a:ext cx="112680" cy="8640"/>
              </p14:xfrm>
            </p:contentPart>
          </mc:Choice>
          <mc:Fallback xmlns="">
            <p:pic>
              <p:nvPicPr>
                <p:cNvPr id="98" name="Entrada de lápiz 97">
                  <a:extLst>
                    <a:ext uri="{FF2B5EF4-FFF2-40B4-BE49-F238E27FC236}">
                      <a16:creationId xmlns:a16="http://schemas.microsoft.com/office/drawing/2014/main" id="{21D3EDFD-1C79-43EF-896F-2D82E6FDDC1A}"/>
                    </a:ext>
                  </a:extLst>
                </p:cNvPr>
                <p:cNvPicPr/>
                <p:nvPr/>
              </p:nvPicPr>
              <p:blipFill>
                <a:blip r:embed="rId173"/>
                <a:stretch>
                  <a:fillRect/>
                </a:stretch>
              </p:blipFill>
              <p:spPr>
                <a:xfrm>
                  <a:off x="6169618" y="2592919"/>
                  <a:ext cx="130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Entrada de lápiz 98">
                  <a:extLst>
                    <a:ext uri="{FF2B5EF4-FFF2-40B4-BE49-F238E27FC236}">
                      <a16:creationId xmlns:a16="http://schemas.microsoft.com/office/drawing/2014/main" id="{AE6A7072-E9F0-4ACF-A352-9C9DF3D62F1B}"/>
                    </a:ext>
                  </a:extLst>
                </p14:cNvPr>
                <p14:cNvContentPartPr/>
                <p14:nvPr/>
              </p14:nvContentPartPr>
              <p14:xfrm>
                <a:off x="6403258" y="2504719"/>
                <a:ext cx="155520" cy="156240"/>
              </p14:xfrm>
            </p:contentPart>
          </mc:Choice>
          <mc:Fallback xmlns="">
            <p:pic>
              <p:nvPicPr>
                <p:cNvPr id="99" name="Entrada de lápiz 98">
                  <a:extLst>
                    <a:ext uri="{FF2B5EF4-FFF2-40B4-BE49-F238E27FC236}">
                      <a16:creationId xmlns:a16="http://schemas.microsoft.com/office/drawing/2014/main" id="{AE6A7072-E9F0-4ACF-A352-9C9DF3D62F1B}"/>
                    </a:ext>
                  </a:extLst>
                </p:cNvPr>
                <p:cNvPicPr/>
                <p:nvPr/>
              </p:nvPicPr>
              <p:blipFill>
                <a:blip r:embed="rId175"/>
                <a:stretch>
                  <a:fillRect/>
                </a:stretch>
              </p:blipFill>
              <p:spPr>
                <a:xfrm>
                  <a:off x="6394618" y="2496079"/>
                  <a:ext cx="173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Entrada de lápiz 99">
                  <a:extLst>
                    <a:ext uri="{FF2B5EF4-FFF2-40B4-BE49-F238E27FC236}">
                      <a16:creationId xmlns:a16="http://schemas.microsoft.com/office/drawing/2014/main" id="{515DB352-A1BB-4D2A-A825-4E1CEAB9E6A7}"/>
                    </a:ext>
                  </a:extLst>
                </p14:cNvPr>
                <p14:cNvContentPartPr/>
                <p14:nvPr/>
              </p14:nvContentPartPr>
              <p14:xfrm>
                <a:off x="6650578" y="2421919"/>
                <a:ext cx="214200" cy="293400"/>
              </p14:xfrm>
            </p:contentPart>
          </mc:Choice>
          <mc:Fallback xmlns="">
            <p:pic>
              <p:nvPicPr>
                <p:cNvPr id="100" name="Entrada de lápiz 99">
                  <a:extLst>
                    <a:ext uri="{FF2B5EF4-FFF2-40B4-BE49-F238E27FC236}">
                      <a16:creationId xmlns:a16="http://schemas.microsoft.com/office/drawing/2014/main" id="{515DB352-A1BB-4D2A-A825-4E1CEAB9E6A7}"/>
                    </a:ext>
                  </a:extLst>
                </p:cNvPr>
                <p:cNvPicPr/>
                <p:nvPr/>
              </p:nvPicPr>
              <p:blipFill>
                <a:blip r:embed="rId177"/>
                <a:stretch>
                  <a:fillRect/>
                </a:stretch>
              </p:blipFill>
              <p:spPr>
                <a:xfrm>
                  <a:off x="6641578" y="2413279"/>
                  <a:ext cx="2318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Entrada de lápiz 101">
                  <a:extLst>
                    <a:ext uri="{FF2B5EF4-FFF2-40B4-BE49-F238E27FC236}">
                      <a16:creationId xmlns:a16="http://schemas.microsoft.com/office/drawing/2014/main" id="{222EAD1D-FAF0-4C53-B022-80A32A30CADA}"/>
                    </a:ext>
                  </a:extLst>
                </p14:cNvPr>
                <p14:cNvContentPartPr/>
                <p14:nvPr/>
              </p14:nvContentPartPr>
              <p14:xfrm>
                <a:off x="6991858" y="2653399"/>
                <a:ext cx="23040" cy="19440"/>
              </p14:xfrm>
            </p:contentPart>
          </mc:Choice>
          <mc:Fallback xmlns="">
            <p:pic>
              <p:nvPicPr>
                <p:cNvPr id="102" name="Entrada de lápiz 101">
                  <a:extLst>
                    <a:ext uri="{FF2B5EF4-FFF2-40B4-BE49-F238E27FC236}">
                      <a16:creationId xmlns:a16="http://schemas.microsoft.com/office/drawing/2014/main" id="{222EAD1D-FAF0-4C53-B022-80A32A30CADA}"/>
                    </a:ext>
                  </a:extLst>
                </p:cNvPr>
                <p:cNvPicPr/>
                <p:nvPr/>
              </p:nvPicPr>
              <p:blipFill>
                <a:blip r:embed="rId179"/>
                <a:stretch>
                  <a:fillRect/>
                </a:stretch>
              </p:blipFill>
              <p:spPr>
                <a:xfrm>
                  <a:off x="6982858" y="2644399"/>
                  <a:ext cx="40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Entrada de lápiz 107">
                  <a:extLst>
                    <a:ext uri="{FF2B5EF4-FFF2-40B4-BE49-F238E27FC236}">
                      <a16:creationId xmlns:a16="http://schemas.microsoft.com/office/drawing/2014/main" id="{BF594BE3-7AC2-4F8D-88FF-CFE5A1506A18}"/>
                    </a:ext>
                  </a:extLst>
                </p14:cNvPr>
                <p14:cNvContentPartPr/>
                <p14:nvPr/>
              </p14:nvContentPartPr>
              <p14:xfrm>
                <a:off x="7052338" y="2385919"/>
                <a:ext cx="239760" cy="270720"/>
              </p14:xfrm>
            </p:contentPart>
          </mc:Choice>
          <mc:Fallback xmlns="">
            <p:pic>
              <p:nvPicPr>
                <p:cNvPr id="108" name="Entrada de lápiz 107">
                  <a:extLst>
                    <a:ext uri="{FF2B5EF4-FFF2-40B4-BE49-F238E27FC236}">
                      <a16:creationId xmlns:a16="http://schemas.microsoft.com/office/drawing/2014/main" id="{BF594BE3-7AC2-4F8D-88FF-CFE5A1506A18}"/>
                    </a:ext>
                  </a:extLst>
                </p:cNvPr>
                <p:cNvPicPr/>
                <p:nvPr/>
              </p:nvPicPr>
              <p:blipFill>
                <a:blip r:embed="rId181"/>
                <a:stretch>
                  <a:fillRect/>
                </a:stretch>
              </p:blipFill>
              <p:spPr>
                <a:xfrm>
                  <a:off x="7043338" y="2376919"/>
                  <a:ext cx="257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Entrada de lápiz 108">
                  <a:extLst>
                    <a:ext uri="{FF2B5EF4-FFF2-40B4-BE49-F238E27FC236}">
                      <a16:creationId xmlns:a16="http://schemas.microsoft.com/office/drawing/2014/main" id="{8591F3A5-0FE6-4C0C-AA24-0D31151084BF}"/>
                    </a:ext>
                  </a:extLst>
                </p14:cNvPr>
                <p14:cNvContentPartPr/>
                <p14:nvPr/>
              </p14:nvContentPartPr>
              <p14:xfrm>
                <a:off x="7334218" y="2593639"/>
                <a:ext cx="189720" cy="158040"/>
              </p14:xfrm>
            </p:contentPart>
          </mc:Choice>
          <mc:Fallback xmlns="">
            <p:pic>
              <p:nvPicPr>
                <p:cNvPr id="109" name="Entrada de lápiz 108">
                  <a:extLst>
                    <a:ext uri="{FF2B5EF4-FFF2-40B4-BE49-F238E27FC236}">
                      <a16:creationId xmlns:a16="http://schemas.microsoft.com/office/drawing/2014/main" id="{8591F3A5-0FE6-4C0C-AA24-0D31151084BF}"/>
                    </a:ext>
                  </a:extLst>
                </p:cNvPr>
                <p:cNvPicPr/>
                <p:nvPr/>
              </p:nvPicPr>
              <p:blipFill>
                <a:blip r:embed="rId183"/>
                <a:stretch>
                  <a:fillRect/>
                </a:stretch>
              </p:blipFill>
              <p:spPr>
                <a:xfrm>
                  <a:off x="7325218" y="2584999"/>
                  <a:ext cx="207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Entrada de lápiz 109">
                  <a:extLst>
                    <a:ext uri="{FF2B5EF4-FFF2-40B4-BE49-F238E27FC236}">
                      <a16:creationId xmlns:a16="http://schemas.microsoft.com/office/drawing/2014/main" id="{E120E7B6-7E36-4964-8E30-B195154A1304}"/>
                    </a:ext>
                  </a:extLst>
                </p14:cNvPr>
                <p14:cNvContentPartPr/>
                <p14:nvPr/>
              </p14:nvContentPartPr>
              <p14:xfrm>
                <a:off x="7554898" y="2563039"/>
                <a:ext cx="12960" cy="9360"/>
              </p14:xfrm>
            </p:contentPart>
          </mc:Choice>
          <mc:Fallback xmlns="">
            <p:pic>
              <p:nvPicPr>
                <p:cNvPr id="110" name="Entrada de lápiz 109">
                  <a:extLst>
                    <a:ext uri="{FF2B5EF4-FFF2-40B4-BE49-F238E27FC236}">
                      <a16:creationId xmlns:a16="http://schemas.microsoft.com/office/drawing/2014/main" id="{E120E7B6-7E36-4964-8E30-B195154A1304}"/>
                    </a:ext>
                  </a:extLst>
                </p:cNvPr>
                <p:cNvPicPr/>
                <p:nvPr/>
              </p:nvPicPr>
              <p:blipFill>
                <a:blip r:embed="rId185"/>
                <a:stretch>
                  <a:fillRect/>
                </a:stretch>
              </p:blipFill>
              <p:spPr>
                <a:xfrm>
                  <a:off x="7546258" y="2554399"/>
                  <a:ext cx="30600" cy="27000"/>
                </a:xfrm>
                <a:prstGeom prst="rect">
                  <a:avLst/>
                </a:prstGeom>
              </p:spPr>
            </p:pic>
          </mc:Fallback>
        </mc:AlternateContent>
      </p:grpSp>
      <p:grpSp>
        <p:nvGrpSpPr>
          <p:cNvPr id="127" name="Grupo 126">
            <a:extLst>
              <a:ext uri="{FF2B5EF4-FFF2-40B4-BE49-F238E27FC236}">
                <a16:creationId xmlns:a16="http://schemas.microsoft.com/office/drawing/2014/main" id="{6F77A0AA-FE9F-47F1-911E-8954F0257A03}"/>
              </a:ext>
            </a:extLst>
          </p:cNvPr>
          <p:cNvGrpSpPr/>
          <p:nvPr/>
        </p:nvGrpSpPr>
        <p:grpSpPr>
          <a:xfrm>
            <a:off x="547498" y="3360439"/>
            <a:ext cx="867600" cy="367200"/>
            <a:chOff x="547498" y="3360439"/>
            <a:chExt cx="867600" cy="367200"/>
          </a:xfrm>
        </p:grpSpPr>
        <mc:AlternateContent xmlns:mc="http://schemas.openxmlformats.org/markup-compatibility/2006" xmlns:p14="http://schemas.microsoft.com/office/powerpoint/2010/main">
          <mc:Choice Requires="p14">
            <p:contentPart p14:bwMode="auto" r:id="rId186">
              <p14:nvContentPartPr>
                <p14:cNvPr id="112" name="Entrada de lápiz 111">
                  <a:extLst>
                    <a:ext uri="{FF2B5EF4-FFF2-40B4-BE49-F238E27FC236}">
                      <a16:creationId xmlns:a16="http://schemas.microsoft.com/office/drawing/2014/main" id="{506EBF09-CF30-47DC-BAE1-DAC6D24D44D1}"/>
                    </a:ext>
                  </a:extLst>
                </p14:cNvPr>
                <p14:cNvContentPartPr/>
                <p14:nvPr/>
              </p14:nvContentPartPr>
              <p14:xfrm>
                <a:off x="547498" y="3360439"/>
                <a:ext cx="246960" cy="313560"/>
              </p14:xfrm>
            </p:contentPart>
          </mc:Choice>
          <mc:Fallback xmlns="">
            <p:pic>
              <p:nvPicPr>
                <p:cNvPr id="112" name="Entrada de lápiz 111">
                  <a:extLst>
                    <a:ext uri="{FF2B5EF4-FFF2-40B4-BE49-F238E27FC236}">
                      <a16:creationId xmlns:a16="http://schemas.microsoft.com/office/drawing/2014/main" id="{506EBF09-CF30-47DC-BAE1-DAC6D24D44D1}"/>
                    </a:ext>
                  </a:extLst>
                </p:cNvPr>
                <p:cNvPicPr/>
                <p:nvPr/>
              </p:nvPicPr>
              <p:blipFill>
                <a:blip r:embed="rId187"/>
                <a:stretch>
                  <a:fillRect/>
                </a:stretch>
              </p:blipFill>
              <p:spPr>
                <a:xfrm>
                  <a:off x="538858" y="3351439"/>
                  <a:ext cx="2646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Entrada de lápiz 112">
                  <a:extLst>
                    <a:ext uri="{FF2B5EF4-FFF2-40B4-BE49-F238E27FC236}">
                      <a16:creationId xmlns:a16="http://schemas.microsoft.com/office/drawing/2014/main" id="{FD825C7B-7A90-4CB2-81E8-A7CCF0FFE5BF}"/>
                    </a:ext>
                  </a:extLst>
                </p14:cNvPr>
                <p14:cNvContentPartPr/>
                <p14:nvPr/>
              </p14:nvContentPartPr>
              <p14:xfrm>
                <a:off x="868978" y="3506599"/>
                <a:ext cx="235080" cy="221040"/>
              </p14:xfrm>
            </p:contentPart>
          </mc:Choice>
          <mc:Fallback xmlns="">
            <p:pic>
              <p:nvPicPr>
                <p:cNvPr id="113" name="Entrada de lápiz 112">
                  <a:extLst>
                    <a:ext uri="{FF2B5EF4-FFF2-40B4-BE49-F238E27FC236}">
                      <a16:creationId xmlns:a16="http://schemas.microsoft.com/office/drawing/2014/main" id="{FD825C7B-7A90-4CB2-81E8-A7CCF0FFE5BF}"/>
                    </a:ext>
                  </a:extLst>
                </p:cNvPr>
                <p:cNvPicPr/>
                <p:nvPr/>
              </p:nvPicPr>
              <p:blipFill>
                <a:blip r:embed="rId189"/>
                <a:stretch>
                  <a:fillRect/>
                </a:stretch>
              </p:blipFill>
              <p:spPr>
                <a:xfrm>
                  <a:off x="860338" y="3497959"/>
                  <a:ext cx="252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Entrada de lápiz 113">
                  <a:extLst>
                    <a:ext uri="{FF2B5EF4-FFF2-40B4-BE49-F238E27FC236}">
                      <a16:creationId xmlns:a16="http://schemas.microsoft.com/office/drawing/2014/main" id="{4E1F2329-CC8B-46C3-9F21-54ACCFF46DAC}"/>
                    </a:ext>
                  </a:extLst>
                </p14:cNvPr>
                <p14:cNvContentPartPr/>
                <p14:nvPr/>
              </p14:nvContentPartPr>
              <p14:xfrm>
                <a:off x="1266778" y="3501919"/>
                <a:ext cx="148320" cy="23400"/>
              </p14:xfrm>
            </p:contentPart>
          </mc:Choice>
          <mc:Fallback xmlns="">
            <p:pic>
              <p:nvPicPr>
                <p:cNvPr id="114" name="Entrada de lápiz 113">
                  <a:extLst>
                    <a:ext uri="{FF2B5EF4-FFF2-40B4-BE49-F238E27FC236}">
                      <a16:creationId xmlns:a16="http://schemas.microsoft.com/office/drawing/2014/main" id="{4E1F2329-CC8B-46C3-9F21-54ACCFF46DAC}"/>
                    </a:ext>
                  </a:extLst>
                </p:cNvPr>
                <p:cNvPicPr/>
                <p:nvPr/>
              </p:nvPicPr>
              <p:blipFill>
                <a:blip r:embed="rId191"/>
                <a:stretch>
                  <a:fillRect/>
                </a:stretch>
              </p:blipFill>
              <p:spPr>
                <a:xfrm>
                  <a:off x="1258138" y="3492919"/>
                  <a:ext cx="165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Entrada de lápiz 114">
                  <a:extLst>
                    <a:ext uri="{FF2B5EF4-FFF2-40B4-BE49-F238E27FC236}">
                      <a16:creationId xmlns:a16="http://schemas.microsoft.com/office/drawing/2014/main" id="{1C7F7246-30D7-4E73-AD8D-E5EBC4ABFFC0}"/>
                    </a:ext>
                  </a:extLst>
                </p14:cNvPr>
                <p14:cNvContentPartPr/>
                <p14:nvPr/>
              </p14:nvContentPartPr>
              <p14:xfrm>
                <a:off x="1307458" y="3582559"/>
                <a:ext cx="95040" cy="17280"/>
              </p14:xfrm>
            </p:contentPart>
          </mc:Choice>
          <mc:Fallback xmlns="">
            <p:pic>
              <p:nvPicPr>
                <p:cNvPr id="115" name="Entrada de lápiz 114">
                  <a:extLst>
                    <a:ext uri="{FF2B5EF4-FFF2-40B4-BE49-F238E27FC236}">
                      <a16:creationId xmlns:a16="http://schemas.microsoft.com/office/drawing/2014/main" id="{1C7F7246-30D7-4E73-AD8D-E5EBC4ABFFC0}"/>
                    </a:ext>
                  </a:extLst>
                </p:cNvPr>
                <p:cNvPicPr/>
                <p:nvPr/>
              </p:nvPicPr>
              <p:blipFill>
                <a:blip r:embed="rId193"/>
                <a:stretch>
                  <a:fillRect/>
                </a:stretch>
              </p:blipFill>
              <p:spPr>
                <a:xfrm>
                  <a:off x="1298458" y="3573559"/>
                  <a:ext cx="112680" cy="34920"/>
                </a:xfrm>
                <a:prstGeom prst="rect">
                  <a:avLst/>
                </a:prstGeom>
              </p:spPr>
            </p:pic>
          </mc:Fallback>
        </mc:AlternateContent>
      </p:grpSp>
      <p:grpSp>
        <p:nvGrpSpPr>
          <p:cNvPr id="126" name="Grupo 125">
            <a:extLst>
              <a:ext uri="{FF2B5EF4-FFF2-40B4-BE49-F238E27FC236}">
                <a16:creationId xmlns:a16="http://schemas.microsoft.com/office/drawing/2014/main" id="{236D16D1-FD02-4139-87E9-7270C4E9EFF9}"/>
              </a:ext>
            </a:extLst>
          </p:cNvPr>
          <p:cNvGrpSpPr/>
          <p:nvPr/>
        </p:nvGrpSpPr>
        <p:grpSpPr>
          <a:xfrm>
            <a:off x="2072818" y="3128239"/>
            <a:ext cx="934920" cy="359280"/>
            <a:chOff x="2072818" y="3128239"/>
            <a:chExt cx="934920" cy="359280"/>
          </a:xfrm>
        </p:grpSpPr>
        <mc:AlternateContent xmlns:mc="http://schemas.openxmlformats.org/markup-compatibility/2006" xmlns:p14="http://schemas.microsoft.com/office/powerpoint/2010/main">
          <mc:Choice Requires="p14">
            <p:contentPart p14:bwMode="auto" r:id="rId194">
              <p14:nvContentPartPr>
                <p14:cNvPr id="116" name="Entrada de lápiz 115">
                  <a:extLst>
                    <a:ext uri="{FF2B5EF4-FFF2-40B4-BE49-F238E27FC236}">
                      <a16:creationId xmlns:a16="http://schemas.microsoft.com/office/drawing/2014/main" id="{65849330-A805-4ABA-961D-F035683B89EB}"/>
                    </a:ext>
                  </a:extLst>
                </p14:cNvPr>
                <p14:cNvContentPartPr/>
                <p14:nvPr/>
              </p14:nvContentPartPr>
              <p14:xfrm>
                <a:off x="2072818" y="3296719"/>
                <a:ext cx="187920" cy="190800"/>
              </p14:xfrm>
            </p:contentPart>
          </mc:Choice>
          <mc:Fallback xmlns="">
            <p:pic>
              <p:nvPicPr>
                <p:cNvPr id="116" name="Entrada de lápiz 115">
                  <a:extLst>
                    <a:ext uri="{FF2B5EF4-FFF2-40B4-BE49-F238E27FC236}">
                      <a16:creationId xmlns:a16="http://schemas.microsoft.com/office/drawing/2014/main" id="{65849330-A805-4ABA-961D-F035683B89EB}"/>
                    </a:ext>
                  </a:extLst>
                </p:cNvPr>
                <p:cNvPicPr/>
                <p:nvPr/>
              </p:nvPicPr>
              <p:blipFill>
                <a:blip r:embed="rId195"/>
                <a:stretch>
                  <a:fillRect/>
                </a:stretch>
              </p:blipFill>
              <p:spPr>
                <a:xfrm>
                  <a:off x="2064178" y="3287719"/>
                  <a:ext cx="205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Entrada de lápiz 116">
                  <a:extLst>
                    <a:ext uri="{FF2B5EF4-FFF2-40B4-BE49-F238E27FC236}">
                      <a16:creationId xmlns:a16="http://schemas.microsoft.com/office/drawing/2014/main" id="{45E4B7AD-2BD6-4D1D-9A61-264625805092}"/>
                    </a:ext>
                  </a:extLst>
                </p14:cNvPr>
                <p14:cNvContentPartPr/>
                <p14:nvPr/>
              </p14:nvContentPartPr>
              <p14:xfrm>
                <a:off x="2244178" y="3128239"/>
                <a:ext cx="32760" cy="92880"/>
              </p14:xfrm>
            </p:contentPart>
          </mc:Choice>
          <mc:Fallback xmlns="">
            <p:pic>
              <p:nvPicPr>
                <p:cNvPr id="117" name="Entrada de lápiz 116">
                  <a:extLst>
                    <a:ext uri="{FF2B5EF4-FFF2-40B4-BE49-F238E27FC236}">
                      <a16:creationId xmlns:a16="http://schemas.microsoft.com/office/drawing/2014/main" id="{45E4B7AD-2BD6-4D1D-9A61-264625805092}"/>
                    </a:ext>
                  </a:extLst>
                </p:cNvPr>
                <p:cNvPicPr/>
                <p:nvPr/>
              </p:nvPicPr>
              <p:blipFill>
                <a:blip r:embed="rId197"/>
                <a:stretch>
                  <a:fillRect/>
                </a:stretch>
              </p:blipFill>
              <p:spPr>
                <a:xfrm>
                  <a:off x="2235538" y="3119599"/>
                  <a:ext cx="504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Entrada de lápiz 117">
                  <a:extLst>
                    <a:ext uri="{FF2B5EF4-FFF2-40B4-BE49-F238E27FC236}">
                      <a16:creationId xmlns:a16="http://schemas.microsoft.com/office/drawing/2014/main" id="{37D68E66-336E-459F-AC6D-E93A5BE8EEFE}"/>
                    </a:ext>
                  </a:extLst>
                </p14:cNvPr>
                <p14:cNvContentPartPr/>
                <p14:nvPr/>
              </p14:nvContentPartPr>
              <p14:xfrm>
                <a:off x="2395018" y="3285559"/>
                <a:ext cx="162720" cy="194040"/>
              </p14:xfrm>
            </p:contentPart>
          </mc:Choice>
          <mc:Fallback xmlns="">
            <p:pic>
              <p:nvPicPr>
                <p:cNvPr id="118" name="Entrada de lápiz 117">
                  <a:extLst>
                    <a:ext uri="{FF2B5EF4-FFF2-40B4-BE49-F238E27FC236}">
                      <a16:creationId xmlns:a16="http://schemas.microsoft.com/office/drawing/2014/main" id="{37D68E66-336E-459F-AC6D-E93A5BE8EEFE}"/>
                    </a:ext>
                  </a:extLst>
                </p:cNvPr>
                <p:cNvPicPr/>
                <p:nvPr/>
              </p:nvPicPr>
              <p:blipFill>
                <a:blip r:embed="rId199"/>
                <a:stretch>
                  <a:fillRect/>
                </a:stretch>
              </p:blipFill>
              <p:spPr>
                <a:xfrm>
                  <a:off x="2386018" y="3276559"/>
                  <a:ext cx="180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Entrada de lápiz 118">
                  <a:extLst>
                    <a:ext uri="{FF2B5EF4-FFF2-40B4-BE49-F238E27FC236}">
                      <a16:creationId xmlns:a16="http://schemas.microsoft.com/office/drawing/2014/main" id="{72E24439-CF97-4066-B446-28C547B4667B}"/>
                    </a:ext>
                  </a:extLst>
                </p14:cNvPr>
                <p14:cNvContentPartPr/>
                <p14:nvPr/>
              </p14:nvContentPartPr>
              <p14:xfrm>
                <a:off x="2613178" y="3297079"/>
                <a:ext cx="156240" cy="182520"/>
              </p14:xfrm>
            </p:contentPart>
          </mc:Choice>
          <mc:Fallback xmlns="">
            <p:pic>
              <p:nvPicPr>
                <p:cNvPr id="119" name="Entrada de lápiz 118">
                  <a:extLst>
                    <a:ext uri="{FF2B5EF4-FFF2-40B4-BE49-F238E27FC236}">
                      <a16:creationId xmlns:a16="http://schemas.microsoft.com/office/drawing/2014/main" id="{72E24439-CF97-4066-B446-28C547B4667B}"/>
                    </a:ext>
                  </a:extLst>
                </p:cNvPr>
                <p:cNvPicPr/>
                <p:nvPr/>
              </p:nvPicPr>
              <p:blipFill>
                <a:blip r:embed="rId201"/>
                <a:stretch>
                  <a:fillRect/>
                </a:stretch>
              </p:blipFill>
              <p:spPr>
                <a:xfrm>
                  <a:off x="2604538" y="3288439"/>
                  <a:ext cx="173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Entrada de lápiz 119">
                  <a:extLst>
                    <a:ext uri="{FF2B5EF4-FFF2-40B4-BE49-F238E27FC236}">
                      <a16:creationId xmlns:a16="http://schemas.microsoft.com/office/drawing/2014/main" id="{354DEE36-0820-48BB-8BDD-2DE4CC8690BB}"/>
                    </a:ext>
                  </a:extLst>
                </p14:cNvPr>
                <p14:cNvContentPartPr/>
                <p14:nvPr/>
              </p14:nvContentPartPr>
              <p14:xfrm>
                <a:off x="2836738" y="3420559"/>
                <a:ext cx="171000" cy="16920"/>
              </p14:xfrm>
            </p:contentPart>
          </mc:Choice>
          <mc:Fallback xmlns="">
            <p:pic>
              <p:nvPicPr>
                <p:cNvPr id="120" name="Entrada de lápiz 119">
                  <a:extLst>
                    <a:ext uri="{FF2B5EF4-FFF2-40B4-BE49-F238E27FC236}">
                      <a16:creationId xmlns:a16="http://schemas.microsoft.com/office/drawing/2014/main" id="{354DEE36-0820-48BB-8BDD-2DE4CC8690BB}"/>
                    </a:ext>
                  </a:extLst>
                </p:cNvPr>
                <p:cNvPicPr/>
                <p:nvPr/>
              </p:nvPicPr>
              <p:blipFill>
                <a:blip r:embed="rId203"/>
                <a:stretch>
                  <a:fillRect/>
                </a:stretch>
              </p:blipFill>
              <p:spPr>
                <a:xfrm>
                  <a:off x="2828098" y="3411919"/>
                  <a:ext cx="188640" cy="34560"/>
                </a:xfrm>
                <a:prstGeom prst="rect">
                  <a:avLst/>
                </a:prstGeom>
              </p:spPr>
            </p:pic>
          </mc:Fallback>
        </mc:AlternateContent>
      </p:grpSp>
      <p:grpSp>
        <p:nvGrpSpPr>
          <p:cNvPr id="125" name="Grupo 124">
            <a:extLst>
              <a:ext uri="{FF2B5EF4-FFF2-40B4-BE49-F238E27FC236}">
                <a16:creationId xmlns:a16="http://schemas.microsoft.com/office/drawing/2014/main" id="{B75FC2CA-ED7A-492E-966E-618DE7501718}"/>
              </a:ext>
            </a:extLst>
          </p:cNvPr>
          <p:cNvGrpSpPr/>
          <p:nvPr/>
        </p:nvGrpSpPr>
        <p:grpSpPr>
          <a:xfrm>
            <a:off x="3253258" y="3113119"/>
            <a:ext cx="518760" cy="360720"/>
            <a:chOff x="3253258" y="3113119"/>
            <a:chExt cx="518760" cy="360720"/>
          </a:xfrm>
        </p:grpSpPr>
        <mc:AlternateContent xmlns:mc="http://schemas.openxmlformats.org/markup-compatibility/2006" xmlns:p14="http://schemas.microsoft.com/office/powerpoint/2010/main">
          <mc:Choice Requires="p14">
            <p:contentPart p14:bwMode="auto" r:id="rId204">
              <p14:nvContentPartPr>
                <p14:cNvPr id="121" name="Entrada de lápiz 120">
                  <a:extLst>
                    <a:ext uri="{FF2B5EF4-FFF2-40B4-BE49-F238E27FC236}">
                      <a16:creationId xmlns:a16="http://schemas.microsoft.com/office/drawing/2014/main" id="{F5F5DCC6-C3CC-47E7-9E1F-8929A9917033}"/>
                    </a:ext>
                  </a:extLst>
                </p14:cNvPr>
                <p14:cNvContentPartPr/>
                <p14:nvPr/>
              </p14:nvContentPartPr>
              <p14:xfrm>
                <a:off x="3253258" y="3321919"/>
                <a:ext cx="173160" cy="138960"/>
              </p14:xfrm>
            </p:contentPart>
          </mc:Choice>
          <mc:Fallback xmlns="">
            <p:pic>
              <p:nvPicPr>
                <p:cNvPr id="121" name="Entrada de lápiz 120">
                  <a:extLst>
                    <a:ext uri="{FF2B5EF4-FFF2-40B4-BE49-F238E27FC236}">
                      <a16:creationId xmlns:a16="http://schemas.microsoft.com/office/drawing/2014/main" id="{F5F5DCC6-C3CC-47E7-9E1F-8929A9917033}"/>
                    </a:ext>
                  </a:extLst>
                </p:cNvPr>
                <p:cNvPicPr/>
                <p:nvPr/>
              </p:nvPicPr>
              <p:blipFill>
                <a:blip r:embed="rId205"/>
                <a:stretch>
                  <a:fillRect/>
                </a:stretch>
              </p:blipFill>
              <p:spPr>
                <a:xfrm>
                  <a:off x="3244618" y="3312919"/>
                  <a:ext cx="190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Entrada de lápiz 121">
                  <a:extLst>
                    <a:ext uri="{FF2B5EF4-FFF2-40B4-BE49-F238E27FC236}">
                      <a16:creationId xmlns:a16="http://schemas.microsoft.com/office/drawing/2014/main" id="{98E3D32D-FA0D-406A-B617-27AAE3068534}"/>
                    </a:ext>
                  </a:extLst>
                </p14:cNvPr>
                <p14:cNvContentPartPr/>
                <p14:nvPr/>
              </p14:nvContentPartPr>
              <p14:xfrm>
                <a:off x="3453058" y="3113119"/>
                <a:ext cx="29160" cy="92160"/>
              </p14:xfrm>
            </p:contentPart>
          </mc:Choice>
          <mc:Fallback xmlns="">
            <p:pic>
              <p:nvPicPr>
                <p:cNvPr id="122" name="Entrada de lápiz 121">
                  <a:extLst>
                    <a:ext uri="{FF2B5EF4-FFF2-40B4-BE49-F238E27FC236}">
                      <a16:creationId xmlns:a16="http://schemas.microsoft.com/office/drawing/2014/main" id="{98E3D32D-FA0D-406A-B617-27AAE3068534}"/>
                    </a:ext>
                  </a:extLst>
                </p:cNvPr>
                <p:cNvPicPr/>
                <p:nvPr/>
              </p:nvPicPr>
              <p:blipFill>
                <a:blip r:embed="rId207"/>
                <a:stretch>
                  <a:fillRect/>
                </a:stretch>
              </p:blipFill>
              <p:spPr>
                <a:xfrm>
                  <a:off x="3444058" y="3104119"/>
                  <a:ext cx="468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 name="Entrada de lápiz 122">
                  <a:extLst>
                    <a:ext uri="{FF2B5EF4-FFF2-40B4-BE49-F238E27FC236}">
                      <a16:creationId xmlns:a16="http://schemas.microsoft.com/office/drawing/2014/main" id="{E3A8A893-D685-4257-8584-7C1C200518F3}"/>
                    </a:ext>
                  </a:extLst>
                </p14:cNvPr>
                <p14:cNvContentPartPr/>
                <p14:nvPr/>
              </p14:nvContentPartPr>
              <p14:xfrm>
                <a:off x="3603178" y="3191599"/>
                <a:ext cx="168840" cy="282240"/>
              </p14:xfrm>
            </p:contentPart>
          </mc:Choice>
          <mc:Fallback xmlns="">
            <p:pic>
              <p:nvPicPr>
                <p:cNvPr id="123" name="Entrada de lápiz 122">
                  <a:extLst>
                    <a:ext uri="{FF2B5EF4-FFF2-40B4-BE49-F238E27FC236}">
                      <a16:creationId xmlns:a16="http://schemas.microsoft.com/office/drawing/2014/main" id="{E3A8A893-D685-4257-8584-7C1C200518F3}"/>
                    </a:ext>
                  </a:extLst>
                </p:cNvPr>
                <p:cNvPicPr/>
                <p:nvPr/>
              </p:nvPicPr>
              <p:blipFill>
                <a:blip r:embed="rId209"/>
                <a:stretch>
                  <a:fillRect/>
                </a:stretch>
              </p:blipFill>
              <p:spPr>
                <a:xfrm>
                  <a:off x="3594178" y="3182599"/>
                  <a:ext cx="186480" cy="29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124" name="Entrada de lápiz 123">
                <a:extLst>
                  <a:ext uri="{FF2B5EF4-FFF2-40B4-BE49-F238E27FC236}">
                    <a16:creationId xmlns:a16="http://schemas.microsoft.com/office/drawing/2014/main" id="{F487A223-8D89-4408-B1AC-B8F7157919AB}"/>
                  </a:ext>
                </a:extLst>
              </p14:cNvPr>
              <p14:cNvContentPartPr/>
              <p14:nvPr/>
            </p14:nvContentPartPr>
            <p14:xfrm>
              <a:off x="1724698" y="3652039"/>
              <a:ext cx="2528280" cy="64080"/>
            </p14:xfrm>
          </p:contentPart>
        </mc:Choice>
        <mc:Fallback xmlns="">
          <p:pic>
            <p:nvPicPr>
              <p:cNvPr id="124" name="Entrada de lápiz 123">
                <a:extLst>
                  <a:ext uri="{FF2B5EF4-FFF2-40B4-BE49-F238E27FC236}">
                    <a16:creationId xmlns:a16="http://schemas.microsoft.com/office/drawing/2014/main" id="{F487A223-8D89-4408-B1AC-B8F7157919AB}"/>
                  </a:ext>
                </a:extLst>
              </p:cNvPr>
              <p:cNvPicPr/>
              <p:nvPr/>
            </p:nvPicPr>
            <p:blipFill>
              <a:blip r:embed="rId211"/>
              <a:stretch>
                <a:fillRect/>
              </a:stretch>
            </p:blipFill>
            <p:spPr>
              <a:xfrm>
                <a:off x="1715698" y="3643039"/>
                <a:ext cx="2545920" cy="81720"/>
              </a:xfrm>
              <a:prstGeom prst="rect">
                <a:avLst/>
              </a:prstGeom>
            </p:spPr>
          </p:pic>
        </mc:Fallback>
      </mc:AlternateContent>
      <p:grpSp>
        <p:nvGrpSpPr>
          <p:cNvPr id="142" name="Grupo 141">
            <a:extLst>
              <a:ext uri="{FF2B5EF4-FFF2-40B4-BE49-F238E27FC236}">
                <a16:creationId xmlns:a16="http://schemas.microsoft.com/office/drawing/2014/main" id="{0CA92D3E-A526-4BEF-A3C6-966C0FB822C6}"/>
              </a:ext>
            </a:extLst>
          </p:cNvPr>
          <p:cNvGrpSpPr/>
          <p:nvPr/>
        </p:nvGrpSpPr>
        <p:grpSpPr>
          <a:xfrm>
            <a:off x="1867618" y="3928159"/>
            <a:ext cx="2193480" cy="299880"/>
            <a:chOff x="1867618" y="3928159"/>
            <a:chExt cx="2193480" cy="299880"/>
          </a:xfrm>
        </p:grpSpPr>
        <mc:AlternateContent xmlns:mc="http://schemas.openxmlformats.org/markup-compatibility/2006" xmlns:p14="http://schemas.microsoft.com/office/powerpoint/2010/main">
          <mc:Choice Requires="p14">
            <p:contentPart p14:bwMode="auto" r:id="rId212">
              <p14:nvContentPartPr>
                <p14:cNvPr id="128" name="Entrada de lápiz 127">
                  <a:extLst>
                    <a:ext uri="{FF2B5EF4-FFF2-40B4-BE49-F238E27FC236}">
                      <a16:creationId xmlns:a16="http://schemas.microsoft.com/office/drawing/2014/main" id="{0AF54743-90BC-488B-99F4-0A1A9D3096A0}"/>
                    </a:ext>
                  </a:extLst>
                </p14:cNvPr>
                <p14:cNvContentPartPr/>
                <p14:nvPr/>
              </p14:nvContentPartPr>
              <p14:xfrm>
                <a:off x="1867618" y="4016359"/>
                <a:ext cx="117360" cy="211680"/>
              </p14:xfrm>
            </p:contentPart>
          </mc:Choice>
          <mc:Fallback xmlns="">
            <p:pic>
              <p:nvPicPr>
                <p:cNvPr id="128" name="Entrada de lápiz 127">
                  <a:extLst>
                    <a:ext uri="{FF2B5EF4-FFF2-40B4-BE49-F238E27FC236}">
                      <a16:creationId xmlns:a16="http://schemas.microsoft.com/office/drawing/2014/main" id="{0AF54743-90BC-488B-99F4-0A1A9D3096A0}"/>
                    </a:ext>
                  </a:extLst>
                </p:cNvPr>
                <p:cNvPicPr/>
                <p:nvPr/>
              </p:nvPicPr>
              <p:blipFill>
                <a:blip r:embed="rId213"/>
                <a:stretch>
                  <a:fillRect/>
                </a:stretch>
              </p:blipFill>
              <p:spPr>
                <a:xfrm>
                  <a:off x="1858978" y="4007359"/>
                  <a:ext cx="135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Entrada de lápiz 128">
                  <a:extLst>
                    <a:ext uri="{FF2B5EF4-FFF2-40B4-BE49-F238E27FC236}">
                      <a16:creationId xmlns:a16="http://schemas.microsoft.com/office/drawing/2014/main" id="{19EAAB63-F59C-4260-8CE4-D134AB6D204E}"/>
                    </a:ext>
                  </a:extLst>
                </p14:cNvPr>
                <p14:cNvContentPartPr/>
                <p14:nvPr/>
              </p14:nvContentPartPr>
              <p14:xfrm>
                <a:off x="2034658" y="4028599"/>
                <a:ext cx="153360" cy="177120"/>
              </p14:xfrm>
            </p:contentPart>
          </mc:Choice>
          <mc:Fallback xmlns="">
            <p:pic>
              <p:nvPicPr>
                <p:cNvPr id="129" name="Entrada de lápiz 128">
                  <a:extLst>
                    <a:ext uri="{FF2B5EF4-FFF2-40B4-BE49-F238E27FC236}">
                      <a16:creationId xmlns:a16="http://schemas.microsoft.com/office/drawing/2014/main" id="{19EAAB63-F59C-4260-8CE4-D134AB6D204E}"/>
                    </a:ext>
                  </a:extLst>
                </p:cNvPr>
                <p:cNvPicPr/>
                <p:nvPr/>
              </p:nvPicPr>
              <p:blipFill>
                <a:blip r:embed="rId215"/>
                <a:stretch>
                  <a:fillRect/>
                </a:stretch>
              </p:blipFill>
              <p:spPr>
                <a:xfrm>
                  <a:off x="2026018" y="4019599"/>
                  <a:ext cx="17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Entrada de lápiz 129">
                  <a:extLst>
                    <a:ext uri="{FF2B5EF4-FFF2-40B4-BE49-F238E27FC236}">
                      <a16:creationId xmlns:a16="http://schemas.microsoft.com/office/drawing/2014/main" id="{CFEA8AAB-EDD4-467F-83CC-88618D03956E}"/>
                    </a:ext>
                  </a:extLst>
                </p14:cNvPr>
                <p14:cNvContentPartPr/>
                <p14:nvPr/>
              </p14:nvContentPartPr>
              <p14:xfrm>
                <a:off x="2209618" y="3928159"/>
                <a:ext cx="9360" cy="68400"/>
              </p14:xfrm>
            </p:contentPart>
          </mc:Choice>
          <mc:Fallback xmlns="">
            <p:pic>
              <p:nvPicPr>
                <p:cNvPr id="130" name="Entrada de lápiz 129">
                  <a:extLst>
                    <a:ext uri="{FF2B5EF4-FFF2-40B4-BE49-F238E27FC236}">
                      <a16:creationId xmlns:a16="http://schemas.microsoft.com/office/drawing/2014/main" id="{CFEA8AAB-EDD4-467F-83CC-88618D03956E}"/>
                    </a:ext>
                  </a:extLst>
                </p:cNvPr>
                <p:cNvPicPr/>
                <p:nvPr/>
              </p:nvPicPr>
              <p:blipFill>
                <a:blip r:embed="rId217"/>
                <a:stretch>
                  <a:fillRect/>
                </a:stretch>
              </p:blipFill>
              <p:spPr>
                <a:xfrm>
                  <a:off x="2200618" y="3919159"/>
                  <a:ext cx="27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Entrada de lápiz 130">
                  <a:extLst>
                    <a:ext uri="{FF2B5EF4-FFF2-40B4-BE49-F238E27FC236}">
                      <a16:creationId xmlns:a16="http://schemas.microsoft.com/office/drawing/2014/main" id="{F01D49A7-BF83-41F7-B1CB-3589E8F5CA74}"/>
                    </a:ext>
                  </a:extLst>
                </p14:cNvPr>
                <p14:cNvContentPartPr/>
                <p14:nvPr/>
              </p14:nvContentPartPr>
              <p14:xfrm>
                <a:off x="2263618" y="4029679"/>
                <a:ext cx="123120" cy="185400"/>
              </p14:xfrm>
            </p:contentPart>
          </mc:Choice>
          <mc:Fallback xmlns="">
            <p:pic>
              <p:nvPicPr>
                <p:cNvPr id="131" name="Entrada de lápiz 130">
                  <a:extLst>
                    <a:ext uri="{FF2B5EF4-FFF2-40B4-BE49-F238E27FC236}">
                      <a16:creationId xmlns:a16="http://schemas.microsoft.com/office/drawing/2014/main" id="{F01D49A7-BF83-41F7-B1CB-3589E8F5CA74}"/>
                    </a:ext>
                  </a:extLst>
                </p:cNvPr>
                <p:cNvPicPr/>
                <p:nvPr/>
              </p:nvPicPr>
              <p:blipFill>
                <a:blip r:embed="rId219"/>
                <a:stretch>
                  <a:fillRect/>
                </a:stretch>
              </p:blipFill>
              <p:spPr>
                <a:xfrm>
                  <a:off x="2254618" y="4020679"/>
                  <a:ext cx="1407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2" name="Entrada de lápiz 131">
                  <a:extLst>
                    <a:ext uri="{FF2B5EF4-FFF2-40B4-BE49-F238E27FC236}">
                      <a16:creationId xmlns:a16="http://schemas.microsoft.com/office/drawing/2014/main" id="{BA7AB20F-1732-4290-9EA1-3FE205870AF9}"/>
                    </a:ext>
                  </a:extLst>
                </p14:cNvPr>
                <p14:cNvContentPartPr/>
                <p14:nvPr/>
              </p14:nvContentPartPr>
              <p14:xfrm>
                <a:off x="2436418" y="4034359"/>
                <a:ext cx="139680" cy="180000"/>
              </p14:xfrm>
            </p:contentPart>
          </mc:Choice>
          <mc:Fallback xmlns="">
            <p:pic>
              <p:nvPicPr>
                <p:cNvPr id="132" name="Entrada de lápiz 131">
                  <a:extLst>
                    <a:ext uri="{FF2B5EF4-FFF2-40B4-BE49-F238E27FC236}">
                      <a16:creationId xmlns:a16="http://schemas.microsoft.com/office/drawing/2014/main" id="{BA7AB20F-1732-4290-9EA1-3FE205870AF9}"/>
                    </a:ext>
                  </a:extLst>
                </p:cNvPr>
                <p:cNvPicPr/>
                <p:nvPr/>
              </p:nvPicPr>
              <p:blipFill>
                <a:blip r:embed="rId221"/>
                <a:stretch>
                  <a:fillRect/>
                </a:stretch>
              </p:blipFill>
              <p:spPr>
                <a:xfrm>
                  <a:off x="2427418" y="4025719"/>
                  <a:ext cx="157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Entrada de lápiz 132">
                  <a:extLst>
                    <a:ext uri="{FF2B5EF4-FFF2-40B4-BE49-F238E27FC236}">
                      <a16:creationId xmlns:a16="http://schemas.microsoft.com/office/drawing/2014/main" id="{0777C172-2057-422D-BA37-33532752D141}"/>
                    </a:ext>
                  </a:extLst>
                </p14:cNvPr>
                <p14:cNvContentPartPr/>
                <p14:nvPr/>
              </p14:nvContentPartPr>
              <p14:xfrm>
                <a:off x="2764378" y="4024999"/>
                <a:ext cx="33480" cy="140400"/>
              </p14:xfrm>
            </p:contentPart>
          </mc:Choice>
          <mc:Fallback xmlns="">
            <p:pic>
              <p:nvPicPr>
                <p:cNvPr id="133" name="Entrada de lápiz 132">
                  <a:extLst>
                    <a:ext uri="{FF2B5EF4-FFF2-40B4-BE49-F238E27FC236}">
                      <a16:creationId xmlns:a16="http://schemas.microsoft.com/office/drawing/2014/main" id="{0777C172-2057-422D-BA37-33532752D141}"/>
                    </a:ext>
                  </a:extLst>
                </p:cNvPr>
                <p:cNvPicPr/>
                <p:nvPr/>
              </p:nvPicPr>
              <p:blipFill>
                <a:blip r:embed="rId223"/>
                <a:stretch>
                  <a:fillRect/>
                </a:stretch>
              </p:blipFill>
              <p:spPr>
                <a:xfrm>
                  <a:off x="2755378" y="4015999"/>
                  <a:ext cx="51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Entrada de lápiz 133">
                  <a:extLst>
                    <a:ext uri="{FF2B5EF4-FFF2-40B4-BE49-F238E27FC236}">
                      <a16:creationId xmlns:a16="http://schemas.microsoft.com/office/drawing/2014/main" id="{41247AB7-8306-493A-8CD5-4E93C64B4069}"/>
                    </a:ext>
                  </a:extLst>
                </p14:cNvPr>
                <p14:cNvContentPartPr/>
                <p14:nvPr/>
              </p14:nvContentPartPr>
              <p14:xfrm>
                <a:off x="2745298" y="4127959"/>
                <a:ext cx="115920" cy="18000"/>
              </p14:xfrm>
            </p:contentPart>
          </mc:Choice>
          <mc:Fallback xmlns="">
            <p:pic>
              <p:nvPicPr>
                <p:cNvPr id="134" name="Entrada de lápiz 133">
                  <a:extLst>
                    <a:ext uri="{FF2B5EF4-FFF2-40B4-BE49-F238E27FC236}">
                      <a16:creationId xmlns:a16="http://schemas.microsoft.com/office/drawing/2014/main" id="{41247AB7-8306-493A-8CD5-4E93C64B4069}"/>
                    </a:ext>
                  </a:extLst>
                </p:cNvPr>
                <p:cNvPicPr/>
                <p:nvPr/>
              </p:nvPicPr>
              <p:blipFill>
                <a:blip r:embed="rId225"/>
                <a:stretch>
                  <a:fillRect/>
                </a:stretch>
              </p:blipFill>
              <p:spPr>
                <a:xfrm>
                  <a:off x="2736298" y="4119319"/>
                  <a:ext cx="133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Entrada de lápiz 134">
                  <a:extLst>
                    <a:ext uri="{FF2B5EF4-FFF2-40B4-BE49-F238E27FC236}">
                      <a16:creationId xmlns:a16="http://schemas.microsoft.com/office/drawing/2014/main" id="{5E2A18FA-5A67-474A-8CC2-CD8E0F77461A}"/>
                    </a:ext>
                  </a:extLst>
                </p14:cNvPr>
                <p14:cNvContentPartPr/>
                <p14:nvPr/>
              </p14:nvContentPartPr>
              <p14:xfrm>
                <a:off x="3007378" y="4014559"/>
                <a:ext cx="32040" cy="161640"/>
              </p14:xfrm>
            </p:contentPart>
          </mc:Choice>
          <mc:Fallback xmlns="">
            <p:pic>
              <p:nvPicPr>
                <p:cNvPr id="135" name="Entrada de lápiz 134">
                  <a:extLst>
                    <a:ext uri="{FF2B5EF4-FFF2-40B4-BE49-F238E27FC236}">
                      <a16:creationId xmlns:a16="http://schemas.microsoft.com/office/drawing/2014/main" id="{5E2A18FA-5A67-474A-8CC2-CD8E0F77461A}"/>
                    </a:ext>
                  </a:extLst>
                </p:cNvPr>
                <p:cNvPicPr/>
                <p:nvPr/>
              </p:nvPicPr>
              <p:blipFill>
                <a:blip r:embed="rId227"/>
                <a:stretch>
                  <a:fillRect/>
                </a:stretch>
              </p:blipFill>
              <p:spPr>
                <a:xfrm>
                  <a:off x="2998378" y="4005559"/>
                  <a:ext cx="49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Entrada de lápiz 135">
                  <a:extLst>
                    <a:ext uri="{FF2B5EF4-FFF2-40B4-BE49-F238E27FC236}">
                      <a16:creationId xmlns:a16="http://schemas.microsoft.com/office/drawing/2014/main" id="{B713B752-7139-416A-B9A7-B41C3969B06B}"/>
                    </a:ext>
                  </a:extLst>
                </p14:cNvPr>
                <p14:cNvContentPartPr/>
                <p14:nvPr/>
              </p14:nvContentPartPr>
              <p14:xfrm>
                <a:off x="3080818" y="4050199"/>
                <a:ext cx="116280" cy="124560"/>
              </p14:xfrm>
            </p:contentPart>
          </mc:Choice>
          <mc:Fallback xmlns="">
            <p:pic>
              <p:nvPicPr>
                <p:cNvPr id="136" name="Entrada de lápiz 135">
                  <a:extLst>
                    <a:ext uri="{FF2B5EF4-FFF2-40B4-BE49-F238E27FC236}">
                      <a16:creationId xmlns:a16="http://schemas.microsoft.com/office/drawing/2014/main" id="{B713B752-7139-416A-B9A7-B41C3969B06B}"/>
                    </a:ext>
                  </a:extLst>
                </p:cNvPr>
                <p:cNvPicPr/>
                <p:nvPr/>
              </p:nvPicPr>
              <p:blipFill>
                <a:blip r:embed="rId229"/>
                <a:stretch>
                  <a:fillRect/>
                </a:stretch>
              </p:blipFill>
              <p:spPr>
                <a:xfrm>
                  <a:off x="3072178" y="4041559"/>
                  <a:ext cx="133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Entrada de lápiz 136">
                  <a:extLst>
                    <a:ext uri="{FF2B5EF4-FFF2-40B4-BE49-F238E27FC236}">
                      <a16:creationId xmlns:a16="http://schemas.microsoft.com/office/drawing/2014/main" id="{38E8B90A-57D0-43B2-81D0-703523459E7C}"/>
                    </a:ext>
                  </a:extLst>
                </p14:cNvPr>
                <p14:cNvContentPartPr/>
                <p14:nvPr/>
              </p14:nvContentPartPr>
              <p14:xfrm>
                <a:off x="3217618" y="4024279"/>
                <a:ext cx="118440" cy="145440"/>
              </p14:xfrm>
            </p:contentPart>
          </mc:Choice>
          <mc:Fallback xmlns="">
            <p:pic>
              <p:nvPicPr>
                <p:cNvPr id="137" name="Entrada de lápiz 136">
                  <a:extLst>
                    <a:ext uri="{FF2B5EF4-FFF2-40B4-BE49-F238E27FC236}">
                      <a16:creationId xmlns:a16="http://schemas.microsoft.com/office/drawing/2014/main" id="{38E8B90A-57D0-43B2-81D0-703523459E7C}"/>
                    </a:ext>
                  </a:extLst>
                </p:cNvPr>
                <p:cNvPicPr/>
                <p:nvPr/>
              </p:nvPicPr>
              <p:blipFill>
                <a:blip r:embed="rId231"/>
                <a:stretch>
                  <a:fillRect/>
                </a:stretch>
              </p:blipFill>
              <p:spPr>
                <a:xfrm>
                  <a:off x="3208618" y="4015639"/>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Entrada de lápiz 137">
                  <a:extLst>
                    <a:ext uri="{FF2B5EF4-FFF2-40B4-BE49-F238E27FC236}">
                      <a16:creationId xmlns:a16="http://schemas.microsoft.com/office/drawing/2014/main" id="{E9B1AC2B-32AC-4CE5-97B0-F7E4E17A5655}"/>
                    </a:ext>
                  </a:extLst>
                </p14:cNvPr>
                <p14:cNvContentPartPr/>
                <p14:nvPr/>
              </p14:nvContentPartPr>
              <p14:xfrm>
                <a:off x="3446938" y="4101319"/>
                <a:ext cx="26640" cy="53280"/>
              </p14:xfrm>
            </p:contentPart>
          </mc:Choice>
          <mc:Fallback xmlns="">
            <p:pic>
              <p:nvPicPr>
                <p:cNvPr id="138" name="Entrada de lápiz 137">
                  <a:extLst>
                    <a:ext uri="{FF2B5EF4-FFF2-40B4-BE49-F238E27FC236}">
                      <a16:creationId xmlns:a16="http://schemas.microsoft.com/office/drawing/2014/main" id="{E9B1AC2B-32AC-4CE5-97B0-F7E4E17A5655}"/>
                    </a:ext>
                  </a:extLst>
                </p:cNvPr>
                <p:cNvPicPr/>
                <p:nvPr/>
              </p:nvPicPr>
              <p:blipFill>
                <a:blip r:embed="rId233"/>
                <a:stretch>
                  <a:fillRect/>
                </a:stretch>
              </p:blipFill>
              <p:spPr>
                <a:xfrm>
                  <a:off x="3438298" y="4092319"/>
                  <a:ext cx="44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Entrada de lápiz 138">
                  <a:extLst>
                    <a:ext uri="{FF2B5EF4-FFF2-40B4-BE49-F238E27FC236}">
                      <a16:creationId xmlns:a16="http://schemas.microsoft.com/office/drawing/2014/main" id="{36C1A252-D623-4013-94A8-C6489CA2AB00}"/>
                    </a:ext>
                  </a:extLst>
                </p14:cNvPr>
                <p14:cNvContentPartPr/>
                <p14:nvPr/>
              </p14:nvContentPartPr>
              <p14:xfrm>
                <a:off x="3558178" y="4011679"/>
                <a:ext cx="143640" cy="144720"/>
              </p14:xfrm>
            </p:contentPart>
          </mc:Choice>
          <mc:Fallback xmlns="">
            <p:pic>
              <p:nvPicPr>
                <p:cNvPr id="139" name="Entrada de lápiz 138">
                  <a:extLst>
                    <a:ext uri="{FF2B5EF4-FFF2-40B4-BE49-F238E27FC236}">
                      <a16:creationId xmlns:a16="http://schemas.microsoft.com/office/drawing/2014/main" id="{36C1A252-D623-4013-94A8-C6489CA2AB00}"/>
                    </a:ext>
                  </a:extLst>
                </p:cNvPr>
                <p:cNvPicPr/>
                <p:nvPr/>
              </p:nvPicPr>
              <p:blipFill>
                <a:blip r:embed="rId235"/>
                <a:stretch>
                  <a:fillRect/>
                </a:stretch>
              </p:blipFill>
              <p:spPr>
                <a:xfrm>
                  <a:off x="3549538" y="4003039"/>
                  <a:ext cx="161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Entrada de lápiz 139">
                  <a:extLst>
                    <a:ext uri="{FF2B5EF4-FFF2-40B4-BE49-F238E27FC236}">
                      <a16:creationId xmlns:a16="http://schemas.microsoft.com/office/drawing/2014/main" id="{3352C7B1-373C-476F-9B33-6A05A21714A0}"/>
                    </a:ext>
                  </a:extLst>
                </p14:cNvPr>
                <p14:cNvContentPartPr/>
                <p14:nvPr/>
              </p14:nvContentPartPr>
              <p14:xfrm>
                <a:off x="3744658" y="3979639"/>
                <a:ext cx="135360" cy="162360"/>
              </p14:xfrm>
            </p:contentPart>
          </mc:Choice>
          <mc:Fallback xmlns="">
            <p:pic>
              <p:nvPicPr>
                <p:cNvPr id="140" name="Entrada de lápiz 139">
                  <a:extLst>
                    <a:ext uri="{FF2B5EF4-FFF2-40B4-BE49-F238E27FC236}">
                      <a16:creationId xmlns:a16="http://schemas.microsoft.com/office/drawing/2014/main" id="{3352C7B1-373C-476F-9B33-6A05A21714A0}"/>
                    </a:ext>
                  </a:extLst>
                </p:cNvPr>
                <p:cNvPicPr/>
                <p:nvPr/>
              </p:nvPicPr>
              <p:blipFill>
                <a:blip r:embed="rId237"/>
                <a:stretch>
                  <a:fillRect/>
                </a:stretch>
              </p:blipFill>
              <p:spPr>
                <a:xfrm>
                  <a:off x="3735658" y="3970999"/>
                  <a:ext cx="153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Entrada de lápiz 140">
                  <a:extLst>
                    <a:ext uri="{FF2B5EF4-FFF2-40B4-BE49-F238E27FC236}">
                      <a16:creationId xmlns:a16="http://schemas.microsoft.com/office/drawing/2014/main" id="{83110564-8169-41F9-9E4D-02FAA6F1515A}"/>
                    </a:ext>
                  </a:extLst>
                </p14:cNvPr>
                <p14:cNvContentPartPr/>
                <p14:nvPr/>
              </p14:nvContentPartPr>
              <p14:xfrm>
                <a:off x="3892618" y="3990079"/>
                <a:ext cx="168480" cy="151560"/>
              </p14:xfrm>
            </p:contentPart>
          </mc:Choice>
          <mc:Fallback xmlns="">
            <p:pic>
              <p:nvPicPr>
                <p:cNvPr id="141" name="Entrada de lápiz 140">
                  <a:extLst>
                    <a:ext uri="{FF2B5EF4-FFF2-40B4-BE49-F238E27FC236}">
                      <a16:creationId xmlns:a16="http://schemas.microsoft.com/office/drawing/2014/main" id="{83110564-8169-41F9-9E4D-02FAA6F1515A}"/>
                    </a:ext>
                  </a:extLst>
                </p:cNvPr>
                <p:cNvPicPr/>
                <p:nvPr/>
              </p:nvPicPr>
              <p:blipFill>
                <a:blip r:embed="rId239"/>
                <a:stretch>
                  <a:fillRect/>
                </a:stretch>
              </p:blipFill>
              <p:spPr>
                <a:xfrm>
                  <a:off x="3883618" y="3981079"/>
                  <a:ext cx="186120" cy="169200"/>
                </a:xfrm>
                <a:prstGeom prst="rect">
                  <a:avLst/>
                </a:prstGeom>
              </p:spPr>
            </p:pic>
          </mc:Fallback>
        </mc:AlternateContent>
      </p:grpSp>
      <p:grpSp>
        <p:nvGrpSpPr>
          <p:cNvPr id="158" name="Grupo 157">
            <a:extLst>
              <a:ext uri="{FF2B5EF4-FFF2-40B4-BE49-F238E27FC236}">
                <a16:creationId xmlns:a16="http://schemas.microsoft.com/office/drawing/2014/main" id="{B3F4784A-517D-4396-954B-67ACFBA141E3}"/>
              </a:ext>
            </a:extLst>
          </p:cNvPr>
          <p:cNvGrpSpPr/>
          <p:nvPr/>
        </p:nvGrpSpPr>
        <p:grpSpPr>
          <a:xfrm>
            <a:off x="4565818" y="3185479"/>
            <a:ext cx="2720520" cy="551160"/>
            <a:chOff x="4565818" y="3185479"/>
            <a:chExt cx="2720520" cy="551160"/>
          </a:xfrm>
        </p:grpSpPr>
        <mc:AlternateContent xmlns:mc="http://schemas.openxmlformats.org/markup-compatibility/2006" xmlns:p14="http://schemas.microsoft.com/office/powerpoint/2010/main">
          <mc:Choice Requires="p14">
            <p:contentPart p14:bwMode="auto" r:id="rId240">
              <p14:nvContentPartPr>
                <p14:cNvPr id="143" name="Entrada de lápiz 142">
                  <a:extLst>
                    <a:ext uri="{FF2B5EF4-FFF2-40B4-BE49-F238E27FC236}">
                      <a16:creationId xmlns:a16="http://schemas.microsoft.com/office/drawing/2014/main" id="{1BD7FF8D-7240-434D-B336-1AFEFCA8B80D}"/>
                    </a:ext>
                  </a:extLst>
                </p14:cNvPr>
                <p14:cNvContentPartPr/>
                <p14:nvPr/>
              </p14:nvContentPartPr>
              <p14:xfrm>
                <a:off x="4565818" y="3576079"/>
                <a:ext cx="202680" cy="20520"/>
              </p14:xfrm>
            </p:contentPart>
          </mc:Choice>
          <mc:Fallback xmlns="">
            <p:pic>
              <p:nvPicPr>
                <p:cNvPr id="143" name="Entrada de lápiz 142">
                  <a:extLst>
                    <a:ext uri="{FF2B5EF4-FFF2-40B4-BE49-F238E27FC236}">
                      <a16:creationId xmlns:a16="http://schemas.microsoft.com/office/drawing/2014/main" id="{1BD7FF8D-7240-434D-B336-1AFEFCA8B80D}"/>
                    </a:ext>
                  </a:extLst>
                </p:cNvPr>
                <p:cNvPicPr/>
                <p:nvPr/>
              </p:nvPicPr>
              <p:blipFill>
                <a:blip r:embed="rId241"/>
                <a:stretch>
                  <a:fillRect/>
                </a:stretch>
              </p:blipFill>
              <p:spPr>
                <a:xfrm>
                  <a:off x="4557178" y="3567439"/>
                  <a:ext cx="22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Entrada de lápiz 143">
                  <a:extLst>
                    <a:ext uri="{FF2B5EF4-FFF2-40B4-BE49-F238E27FC236}">
                      <a16:creationId xmlns:a16="http://schemas.microsoft.com/office/drawing/2014/main" id="{B47E0CB7-F13E-412E-B1EE-73E0A429AE4F}"/>
                    </a:ext>
                  </a:extLst>
                </p14:cNvPr>
                <p14:cNvContentPartPr/>
                <p14:nvPr/>
              </p14:nvContentPartPr>
              <p14:xfrm>
                <a:off x="4576258" y="3702799"/>
                <a:ext cx="200880" cy="33840"/>
              </p14:xfrm>
            </p:contentPart>
          </mc:Choice>
          <mc:Fallback xmlns="">
            <p:pic>
              <p:nvPicPr>
                <p:cNvPr id="144" name="Entrada de lápiz 143">
                  <a:extLst>
                    <a:ext uri="{FF2B5EF4-FFF2-40B4-BE49-F238E27FC236}">
                      <a16:creationId xmlns:a16="http://schemas.microsoft.com/office/drawing/2014/main" id="{B47E0CB7-F13E-412E-B1EE-73E0A429AE4F}"/>
                    </a:ext>
                  </a:extLst>
                </p:cNvPr>
                <p:cNvPicPr/>
                <p:nvPr/>
              </p:nvPicPr>
              <p:blipFill>
                <a:blip r:embed="rId243"/>
                <a:stretch>
                  <a:fillRect/>
                </a:stretch>
              </p:blipFill>
              <p:spPr>
                <a:xfrm>
                  <a:off x="4567258" y="3693799"/>
                  <a:ext cx="2185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Entrada de lápiz 144">
                  <a:extLst>
                    <a:ext uri="{FF2B5EF4-FFF2-40B4-BE49-F238E27FC236}">
                      <a16:creationId xmlns:a16="http://schemas.microsoft.com/office/drawing/2014/main" id="{5DA34A59-9E71-4007-816E-2723D1ABFF46}"/>
                    </a:ext>
                  </a:extLst>
                </p14:cNvPr>
                <p14:cNvContentPartPr/>
                <p14:nvPr/>
              </p14:nvContentPartPr>
              <p14:xfrm>
                <a:off x="4936978" y="3451519"/>
                <a:ext cx="288000" cy="204480"/>
              </p14:xfrm>
            </p:contentPart>
          </mc:Choice>
          <mc:Fallback xmlns="">
            <p:pic>
              <p:nvPicPr>
                <p:cNvPr id="145" name="Entrada de lápiz 144">
                  <a:extLst>
                    <a:ext uri="{FF2B5EF4-FFF2-40B4-BE49-F238E27FC236}">
                      <a16:creationId xmlns:a16="http://schemas.microsoft.com/office/drawing/2014/main" id="{5DA34A59-9E71-4007-816E-2723D1ABFF46}"/>
                    </a:ext>
                  </a:extLst>
                </p:cNvPr>
                <p:cNvPicPr/>
                <p:nvPr/>
              </p:nvPicPr>
              <p:blipFill>
                <a:blip r:embed="rId245"/>
                <a:stretch>
                  <a:fillRect/>
                </a:stretch>
              </p:blipFill>
              <p:spPr>
                <a:xfrm>
                  <a:off x="4927978" y="3442519"/>
                  <a:ext cx="305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Entrada de lápiz 145">
                  <a:extLst>
                    <a:ext uri="{FF2B5EF4-FFF2-40B4-BE49-F238E27FC236}">
                      <a16:creationId xmlns:a16="http://schemas.microsoft.com/office/drawing/2014/main" id="{13CDF2E9-B979-4921-B002-8F590A84054E}"/>
                    </a:ext>
                  </a:extLst>
                </p14:cNvPr>
                <p14:cNvContentPartPr/>
                <p14:nvPr/>
              </p14:nvContentPartPr>
              <p14:xfrm>
                <a:off x="5101858" y="3591199"/>
                <a:ext cx="185760" cy="48960"/>
              </p14:xfrm>
            </p:contentPart>
          </mc:Choice>
          <mc:Fallback xmlns="">
            <p:pic>
              <p:nvPicPr>
                <p:cNvPr id="146" name="Entrada de lápiz 145">
                  <a:extLst>
                    <a:ext uri="{FF2B5EF4-FFF2-40B4-BE49-F238E27FC236}">
                      <a16:creationId xmlns:a16="http://schemas.microsoft.com/office/drawing/2014/main" id="{13CDF2E9-B979-4921-B002-8F590A84054E}"/>
                    </a:ext>
                  </a:extLst>
                </p:cNvPr>
                <p:cNvPicPr/>
                <p:nvPr/>
              </p:nvPicPr>
              <p:blipFill>
                <a:blip r:embed="rId247"/>
                <a:stretch>
                  <a:fillRect/>
                </a:stretch>
              </p:blipFill>
              <p:spPr>
                <a:xfrm>
                  <a:off x="5093218" y="3582559"/>
                  <a:ext cx="2034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Entrada de lápiz 146">
                  <a:extLst>
                    <a:ext uri="{FF2B5EF4-FFF2-40B4-BE49-F238E27FC236}">
                      <a16:creationId xmlns:a16="http://schemas.microsoft.com/office/drawing/2014/main" id="{49B3C6DD-7A25-4E15-B7D6-8E3D08CB7232}"/>
                    </a:ext>
                  </a:extLst>
                </p14:cNvPr>
                <p14:cNvContentPartPr/>
                <p14:nvPr/>
              </p14:nvContentPartPr>
              <p14:xfrm>
                <a:off x="5368618" y="3334519"/>
                <a:ext cx="57240" cy="99720"/>
              </p14:xfrm>
            </p:contentPart>
          </mc:Choice>
          <mc:Fallback xmlns="">
            <p:pic>
              <p:nvPicPr>
                <p:cNvPr id="147" name="Entrada de lápiz 146">
                  <a:extLst>
                    <a:ext uri="{FF2B5EF4-FFF2-40B4-BE49-F238E27FC236}">
                      <a16:creationId xmlns:a16="http://schemas.microsoft.com/office/drawing/2014/main" id="{49B3C6DD-7A25-4E15-B7D6-8E3D08CB7232}"/>
                    </a:ext>
                  </a:extLst>
                </p:cNvPr>
                <p:cNvPicPr/>
                <p:nvPr/>
              </p:nvPicPr>
              <p:blipFill>
                <a:blip r:embed="rId249"/>
                <a:stretch>
                  <a:fillRect/>
                </a:stretch>
              </p:blipFill>
              <p:spPr>
                <a:xfrm>
                  <a:off x="5359978" y="3325519"/>
                  <a:ext cx="74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Entrada de lápiz 147">
                  <a:extLst>
                    <a:ext uri="{FF2B5EF4-FFF2-40B4-BE49-F238E27FC236}">
                      <a16:creationId xmlns:a16="http://schemas.microsoft.com/office/drawing/2014/main" id="{659D7A92-97A3-43FF-AE42-47B68559BE7F}"/>
                    </a:ext>
                  </a:extLst>
                </p14:cNvPr>
                <p14:cNvContentPartPr/>
                <p14:nvPr/>
              </p14:nvContentPartPr>
              <p14:xfrm>
                <a:off x="5509738" y="3466999"/>
                <a:ext cx="205200" cy="192960"/>
              </p14:xfrm>
            </p:contentPart>
          </mc:Choice>
          <mc:Fallback xmlns="">
            <p:pic>
              <p:nvPicPr>
                <p:cNvPr id="148" name="Entrada de lápiz 147">
                  <a:extLst>
                    <a:ext uri="{FF2B5EF4-FFF2-40B4-BE49-F238E27FC236}">
                      <a16:creationId xmlns:a16="http://schemas.microsoft.com/office/drawing/2014/main" id="{659D7A92-97A3-43FF-AE42-47B68559BE7F}"/>
                    </a:ext>
                  </a:extLst>
                </p:cNvPr>
                <p:cNvPicPr/>
                <p:nvPr/>
              </p:nvPicPr>
              <p:blipFill>
                <a:blip r:embed="rId251"/>
                <a:stretch>
                  <a:fillRect/>
                </a:stretch>
              </p:blipFill>
              <p:spPr>
                <a:xfrm>
                  <a:off x="5501098" y="3458359"/>
                  <a:ext cx="222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Entrada de lápiz 148">
                  <a:extLst>
                    <a:ext uri="{FF2B5EF4-FFF2-40B4-BE49-F238E27FC236}">
                      <a16:creationId xmlns:a16="http://schemas.microsoft.com/office/drawing/2014/main" id="{D8A3ADE5-97CE-4AEE-AA5E-AE1C99BBECE8}"/>
                    </a:ext>
                  </a:extLst>
                </p14:cNvPr>
                <p14:cNvContentPartPr/>
                <p14:nvPr/>
              </p14:nvContentPartPr>
              <p14:xfrm>
                <a:off x="5843818" y="3437119"/>
                <a:ext cx="182880" cy="237240"/>
              </p14:xfrm>
            </p:contentPart>
          </mc:Choice>
          <mc:Fallback xmlns="">
            <p:pic>
              <p:nvPicPr>
                <p:cNvPr id="149" name="Entrada de lápiz 148">
                  <a:extLst>
                    <a:ext uri="{FF2B5EF4-FFF2-40B4-BE49-F238E27FC236}">
                      <a16:creationId xmlns:a16="http://schemas.microsoft.com/office/drawing/2014/main" id="{D8A3ADE5-97CE-4AEE-AA5E-AE1C99BBECE8}"/>
                    </a:ext>
                  </a:extLst>
                </p:cNvPr>
                <p:cNvPicPr/>
                <p:nvPr/>
              </p:nvPicPr>
              <p:blipFill>
                <a:blip r:embed="rId253"/>
                <a:stretch>
                  <a:fillRect/>
                </a:stretch>
              </p:blipFill>
              <p:spPr>
                <a:xfrm>
                  <a:off x="5835178" y="3428119"/>
                  <a:ext cx="2005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Entrada de lápiz 149">
                  <a:extLst>
                    <a:ext uri="{FF2B5EF4-FFF2-40B4-BE49-F238E27FC236}">
                      <a16:creationId xmlns:a16="http://schemas.microsoft.com/office/drawing/2014/main" id="{9E236E3E-1EF7-4A3A-A0D3-F6894B033100}"/>
                    </a:ext>
                  </a:extLst>
                </p14:cNvPr>
                <p14:cNvContentPartPr/>
                <p14:nvPr/>
              </p14:nvContentPartPr>
              <p14:xfrm>
                <a:off x="6162778" y="3644839"/>
                <a:ext cx="37800" cy="19440"/>
              </p14:xfrm>
            </p:contentPart>
          </mc:Choice>
          <mc:Fallback xmlns="">
            <p:pic>
              <p:nvPicPr>
                <p:cNvPr id="150" name="Entrada de lápiz 149">
                  <a:extLst>
                    <a:ext uri="{FF2B5EF4-FFF2-40B4-BE49-F238E27FC236}">
                      <a16:creationId xmlns:a16="http://schemas.microsoft.com/office/drawing/2014/main" id="{9E236E3E-1EF7-4A3A-A0D3-F6894B033100}"/>
                    </a:ext>
                  </a:extLst>
                </p:cNvPr>
                <p:cNvPicPr/>
                <p:nvPr/>
              </p:nvPicPr>
              <p:blipFill>
                <a:blip r:embed="rId255"/>
                <a:stretch>
                  <a:fillRect/>
                </a:stretch>
              </p:blipFill>
              <p:spPr>
                <a:xfrm>
                  <a:off x="6153778" y="3635839"/>
                  <a:ext cx="55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Entrada de lápiz 150">
                  <a:extLst>
                    <a:ext uri="{FF2B5EF4-FFF2-40B4-BE49-F238E27FC236}">
                      <a16:creationId xmlns:a16="http://schemas.microsoft.com/office/drawing/2014/main" id="{65A3A36C-A1BF-4C8C-AA8F-0377CA72ECC5}"/>
                    </a:ext>
                  </a:extLst>
                </p14:cNvPr>
                <p14:cNvContentPartPr/>
                <p14:nvPr/>
              </p14:nvContentPartPr>
              <p14:xfrm>
                <a:off x="6342418" y="3479599"/>
                <a:ext cx="22680" cy="178920"/>
              </p14:xfrm>
            </p:contentPart>
          </mc:Choice>
          <mc:Fallback xmlns="">
            <p:pic>
              <p:nvPicPr>
                <p:cNvPr id="151" name="Entrada de lápiz 150">
                  <a:extLst>
                    <a:ext uri="{FF2B5EF4-FFF2-40B4-BE49-F238E27FC236}">
                      <a16:creationId xmlns:a16="http://schemas.microsoft.com/office/drawing/2014/main" id="{65A3A36C-A1BF-4C8C-AA8F-0377CA72ECC5}"/>
                    </a:ext>
                  </a:extLst>
                </p:cNvPr>
                <p:cNvPicPr/>
                <p:nvPr/>
              </p:nvPicPr>
              <p:blipFill>
                <a:blip r:embed="rId257"/>
                <a:stretch>
                  <a:fillRect/>
                </a:stretch>
              </p:blipFill>
              <p:spPr>
                <a:xfrm>
                  <a:off x="6333418" y="3470959"/>
                  <a:ext cx="40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Entrada de lápiz 151">
                  <a:extLst>
                    <a:ext uri="{FF2B5EF4-FFF2-40B4-BE49-F238E27FC236}">
                      <a16:creationId xmlns:a16="http://schemas.microsoft.com/office/drawing/2014/main" id="{8821EBA0-E228-4280-9174-9DD1C29AAAE2}"/>
                    </a:ext>
                  </a:extLst>
                </p14:cNvPr>
                <p14:cNvContentPartPr/>
                <p14:nvPr/>
              </p14:nvContentPartPr>
              <p14:xfrm>
                <a:off x="6457978" y="3500479"/>
                <a:ext cx="149760" cy="153000"/>
              </p14:xfrm>
            </p:contentPart>
          </mc:Choice>
          <mc:Fallback xmlns="">
            <p:pic>
              <p:nvPicPr>
                <p:cNvPr id="152" name="Entrada de lápiz 151">
                  <a:extLst>
                    <a:ext uri="{FF2B5EF4-FFF2-40B4-BE49-F238E27FC236}">
                      <a16:creationId xmlns:a16="http://schemas.microsoft.com/office/drawing/2014/main" id="{8821EBA0-E228-4280-9174-9DD1C29AAAE2}"/>
                    </a:ext>
                  </a:extLst>
                </p:cNvPr>
                <p:cNvPicPr/>
                <p:nvPr/>
              </p:nvPicPr>
              <p:blipFill>
                <a:blip r:embed="rId259"/>
                <a:stretch>
                  <a:fillRect/>
                </a:stretch>
              </p:blipFill>
              <p:spPr>
                <a:xfrm>
                  <a:off x="6448978" y="3491479"/>
                  <a:ext cx="167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Entrada de lápiz 152">
                  <a:extLst>
                    <a:ext uri="{FF2B5EF4-FFF2-40B4-BE49-F238E27FC236}">
                      <a16:creationId xmlns:a16="http://schemas.microsoft.com/office/drawing/2014/main" id="{63485903-D11D-4208-BF1D-505464DFDAED}"/>
                    </a:ext>
                  </a:extLst>
                </p14:cNvPr>
                <p14:cNvContentPartPr/>
                <p14:nvPr/>
              </p14:nvContentPartPr>
              <p14:xfrm>
                <a:off x="6547258" y="3324799"/>
                <a:ext cx="94320" cy="12960"/>
              </p14:xfrm>
            </p:contentPart>
          </mc:Choice>
          <mc:Fallback xmlns="">
            <p:pic>
              <p:nvPicPr>
                <p:cNvPr id="153" name="Entrada de lápiz 152">
                  <a:extLst>
                    <a:ext uri="{FF2B5EF4-FFF2-40B4-BE49-F238E27FC236}">
                      <a16:creationId xmlns:a16="http://schemas.microsoft.com/office/drawing/2014/main" id="{63485903-D11D-4208-BF1D-505464DFDAED}"/>
                    </a:ext>
                  </a:extLst>
                </p:cNvPr>
                <p:cNvPicPr/>
                <p:nvPr/>
              </p:nvPicPr>
              <p:blipFill>
                <a:blip r:embed="rId261"/>
                <a:stretch>
                  <a:fillRect/>
                </a:stretch>
              </p:blipFill>
              <p:spPr>
                <a:xfrm>
                  <a:off x="6538618" y="3315799"/>
                  <a:ext cx="111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Entrada de lápiz 153">
                  <a:extLst>
                    <a:ext uri="{FF2B5EF4-FFF2-40B4-BE49-F238E27FC236}">
                      <a16:creationId xmlns:a16="http://schemas.microsoft.com/office/drawing/2014/main" id="{7C0F5F69-F386-4CEF-89F9-36A844D956D8}"/>
                    </a:ext>
                  </a:extLst>
                </p14:cNvPr>
                <p14:cNvContentPartPr/>
                <p14:nvPr/>
              </p14:nvContentPartPr>
              <p14:xfrm>
                <a:off x="6786298" y="3185479"/>
                <a:ext cx="183240" cy="195120"/>
              </p14:xfrm>
            </p:contentPart>
          </mc:Choice>
          <mc:Fallback xmlns="">
            <p:pic>
              <p:nvPicPr>
                <p:cNvPr id="154" name="Entrada de lápiz 153">
                  <a:extLst>
                    <a:ext uri="{FF2B5EF4-FFF2-40B4-BE49-F238E27FC236}">
                      <a16:creationId xmlns:a16="http://schemas.microsoft.com/office/drawing/2014/main" id="{7C0F5F69-F386-4CEF-89F9-36A844D956D8}"/>
                    </a:ext>
                  </a:extLst>
                </p:cNvPr>
                <p:cNvPicPr/>
                <p:nvPr/>
              </p:nvPicPr>
              <p:blipFill>
                <a:blip r:embed="rId263"/>
                <a:stretch>
                  <a:fillRect/>
                </a:stretch>
              </p:blipFill>
              <p:spPr>
                <a:xfrm>
                  <a:off x="6777658" y="3176839"/>
                  <a:ext cx="200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Entrada de lápiz 156">
                  <a:extLst>
                    <a:ext uri="{FF2B5EF4-FFF2-40B4-BE49-F238E27FC236}">
                      <a16:creationId xmlns:a16="http://schemas.microsoft.com/office/drawing/2014/main" id="{3B244BB3-4FF4-4C74-974F-EFE98881597C}"/>
                    </a:ext>
                  </a:extLst>
                </p14:cNvPr>
                <p14:cNvContentPartPr/>
                <p14:nvPr/>
              </p14:nvContentPartPr>
              <p14:xfrm>
                <a:off x="7037218" y="3382039"/>
                <a:ext cx="249120" cy="236520"/>
              </p14:xfrm>
            </p:contentPart>
          </mc:Choice>
          <mc:Fallback xmlns="">
            <p:pic>
              <p:nvPicPr>
                <p:cNvPr id="157" name="Entrada de lápiz 156">
                  <a:extLst>
                    <a:ext uri="{FF2B5EF4-FFF2-40B4-BE49-F238E27FC236}">
                      <a16:creationId xmlns:a16="http://schemas.microsoft.com/office/drawing/2014/main" id="{3B244BB3-4FF4-4C74-974F-EFE98881597C}"/>
                    </a:ext>
                  </a:extLst>
                </p:cNvPr>
                <p:cNvPicPr/>
                <p:nvPr/>
              </p:nvPicPr>
              <p:blipFill>
                <a:blip r:embed="rId265"/>
                <a:stretch>
                  <a:fillRect/>
                </a:stretch>
              </p:blipFill>
              <p:spPr>
                <a:xfrm>
                  <a:off x="7028218" y="3373399"/>
                  <a:ext cx="266760" cy="254160"/>
                </a:xfrm>
                <a:prstGeom prst="rect">
                  <a:avLst/>
                </a:prstGeom>
              </p:spPr>
            </p:pic>
          </mc:Fallback>
        </mc:AlternateContent>
      </p:grpSp>
    </p:spTree>
    <p:extLst>
      <p:ext uri="{BB962C8B-B14F-4D97-AF65-F5344CB8AC3E}">
        <p14:creationId xmlns:p14="http://schemas.microsoft.com/office/powerpoint/2010/main" val="389885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a:extLst>
              <a:ext uri="{FF2B5EF4-FFF2-40B4-BE49-F238E27FC236}">
                <a16:creationId xmlns:a16="http://schemas.microsoft.com/office/drawing/2014/main" id="{C60AD249-B4DE-4D3E-BFFF-DC09AE42D152}"/>
              </a:ext>
            </a:extLst>
          </p:cNvPr>
          <p:cNvGrpSpPr/>
          <p:nvPr/>
        </p:nvGrpSpPr>
        <p:grpSpPr>
          <a:xfrm>
            <a:off x="636418" y="328879"/>
            <a:ext cx="894240" cy="296280"/>
            <a:chOff x="636418" y="328879"/>
            <a:chExt cx="894240" cy="29628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A210E62A-2EC9-4AAF-AA7B-EF8C1C0D667E}"/>
                    </a:ext>
                  </a:extLst>
                </p14:cNvPr>
                <p14:cNvContentPartPr/>
                <p14:nvPr/>
              </p14:nvContentPartPr>
              <p14:xfrm>
                <a:off x="636418" y="328879"/>
                <a:ext cx="239400" cy="248760"/>
              </p14:xfrm>
            </p:contentPart>
          </mc:Choice>
          <mc:Fallback xmlns="">
            <p:pic>
              <p:nvPicPr>
                <p:cNvPr id="2" name="Entrada de lápiz 1">
                  <a:extLst>
                    <a:ext uri="{FF2B5EF4-FFF2-40B4-BE49-F238E27FC236}">
                      <a16:creationId xmlns:a16="http://schemas.microsoft.com/office/drawing/2014/main" id="{A210E62A-2EC9-4AAF-AA7B-EF8C1C0D667E}"/>
                    </a:ext>
                  </a:extLst>
                </p:cNvPr>
                <p:cNvPicPr/>
                <p:nvPr/>
              </p:nvPicPr>
              <p:blipFill>
                <a:blip r:embed="rId3"/>
                <a:stretch>
                  <a:fillRect/>
                </a:stretch>
              </p:blipFill>
              <p:spPr>
                <a:xfrm>
                  <a:off x="627778" y="320239"/>
                  <a:ext cx="257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A0C7A29-3912-4FE6-980B-86BA9F3F178E}"/>
                    </a:ext>
                  </a:extLst>
                </p14:cNvPr>
                <p14:cNvContentPartPr/>
                <p14:nvPr/>
              </p14:nvContentPartPr>
              <p14:xfrm>
                <a:off x="929098" y="512479"/>
                <a:ext cx="347760" cy="112680"/>
              </p14:xfrm>
            </p:contentPart>
          </mc:Choice>
          <mc:Fallback xmlns="">
            <p:pic>
              <p:nvPicPr>
                <p:cNvPr id="3" name="Entrada de lápiz 2">
                  <a:extLst>
                    <a:ext uri="{FF2B5EF4-FFF2-40B4-BE49-F238E27FC236}">
                      <a16:creationId xmlns:a16="http://schemas.microsoft.com/office/drawing/2014/main" id="{BA0C7A29-3912-4FE6-980B-86BA9F3F178E}"/>
                    </a:ext>
                  </a:extLst>
                </p:cNvPr>
                <p:cNvPicPr/>
                <p:nvPr/>
              </p:nvPicPr>
              <p:blipFill>
                <a:blip r:embed="rId5"/>
                <a:stretch>
                  <a:fillRect/>
                </a:stretch>
              </p:blipFill>
              <p:spPr>
                <a:xfrm>
                  <a:off x="920458" y="503839"/>
                  <a:ext cx="3654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68D135A8-CE6B-4350-A7AE-A23526FC390A}"/>
                    </a:ext>
                  </a:extLst>
                </p14:cNvPr>
                <p14:cNvContentPartPr/>
                <p14:nvPr/>
              </p14:nvContentPartPr>
              <p14:xfrm>
                <a:off x="1329778" y="496999"/>
                <a:ext cx="200880" cy="38520"/>
              </p14:xfrm>
            </p:contentPart>
          </mc:Choice>
          <mc:Fallback xmlns="">
            <p:pic>
              <p:nvPicPr>
                <p:cNvPr id="4" name="Entrada de lápiz 3">
                  <a:extLst>
                    <a:ext uri="{FF2B5EF4-FFF2-40B4-BE49-F238E27FC236}">
                      <a16:creationId xmlns:a16="http://schemas.microsoft.com/office/drawing/2014/main" id="{68D135A8-CE6B-4350-A7AE-A23526FC390A}"/>
                    </a:ext>
                  </a:extLst>
                </p:cNvPr>
                <p:cNvPicPr/>
                <p:nvPr/>
              </p:nvPicPr>
              <p:blipFill>
                <a:blip r:embed="rId7"/>
                <a:stretch>
                  <a:fillRect/>
                </a:stretch>
              </p:blipFill>
              <p:spPr>
                <a:xfrm>
                  <a:off x="1320778" y="487999"/>
                  <a:ext cx="218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FF85A48E-D75A-4BD4-84A6-6313EDB50252}"/>
                    </a:ext>
                  </a:extLst>
                </p14:cNvPr>
                <p14:cNvContentPartPr/>
                <p14:nvPr/>
              </p14:nvContentPartPr>
              <p14:xfrm>
                <a:off x="1413658" y="572239"/>
                <a:ext cx="105840" cy="19080"/>
              </p14:xfrm>
            </p:contentPart>
          </mc:Choice>
          <mc:Fallback xmlns="">
            <p:pic>
              <p:nvPicPr>
                <p:cNvPr id="5" name="Entrada de lápiz 4">
                  <a:extLst>
                    <a:ext uri="{FF2B5EF4-FFF2-40B4-BE49-F238E27FC236}">
                      <a16:creationId xmlns:a16="http://schemas.microsoft.com/office/drawing/2014/main" id="{FF85A48E-D75A-4BD4-84A6-6313EDB50252}"/>
                    </a:ext>
                  </a:extLst>
                </p:cNvPr>
                <p:cNvPicPr/>
                <p:nvPr/>
              </p:nvPicPr>
              <p:blipFill>
                <a:blip r:embed="rId9"/>
                <a:stretch>
                  <a:fillRect/>
                </a:stretch>
              </p:blipFill>
              <p:spPr>
                <a:xfrm>
                  <a:off x="1405018" y="563599"/>
                  <a:ext cx="123480" cy="36720"/>
                </a:xfrm>
                <a:prstGeom prst="rect">
                  <a:avLst/>
                </a:prstGeom>
              </p:spPr>
            </p:pic>
          </mc:Fallback>
        </mc:AlternateContent>
      </p:grpSp>
      <p:grpSp>
        <p:nvGrpSpPr>
          <p:cNvPr id="20" name="Grupo 19">
            <a:extLst>
              <a:ext uri="{FF2B5EF4-FFF2-40B4-BE49-F238E27FC236}">
                <a16:creationId xmlns:a16="http://schemas.microsoft.com/office/drawing/2014/main" id="{C3834EE3-4F47-494A-9836-CB1BDF8F72EA}"/>
              </a:ext>
            </a:extLst>
          </p:cNvPr>
          <p:cNvGrpSpPr/>
          <p:nvPr/>
        </p:nvGrpSpPr>
        <p:grpSpPr>
          <a:xfrm>
            <a:off x="1839538" y="287119"/>
            <a:ext cx="1846800" cy="292320"/>
            <a:chOff x="1839538" y="287119"/>
            <a:chExt cx="1846800" cy="292320"/>
          </a:xfrm>
        </p:grpSpPr>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E967243F-47B0-4E1C-A584-C8E50C86370E}"/>
                    </a:ext>
                  </a:extLst>
                </p14:cNvPr>
                <p14:cNvContentPartPr/>
                <p14:nvPr/>
              </p14:nvContentPartPr>
              <p14:xfrm>
                <a:off x="1839538" y="424279"/>
                <a:ext cx="180000" cy="114480"/>
              </p14:xfrm>
            </p:contentPart>
          </mc:Choice>
          <mc:Fallback xmlns="">
            <p:pic>
              <p:nvPicPr>
                <p:cNvPr id="6" name="Entrada de lápiz 5">
                  <a:extLst>
                    <a:ext uri="{FF2B5EF4-FFF2-40B4-BE49-F238E27FC236}">
                      <a16:creationId xmlns:a16="http://schemas.microsoft.com/office/drawing/2014/main" id="{E967243F-47B0-4E1C-A584-C8E50C86370E}"/>
                    </a:ext>
                  </a:extLst>
                </p:cNvPr>
                <p:cNvPicPr/>
                <p:nvPr/>
              </p:nvPicPr>
              <p:blipFill>
                <a:blip r:embed="rId11"/>
                <a:stretch>
                  <a:fillRect/>
                </a:stretch>
              </p:blipFill>
              <p:spPr>
                <a:xfrm>
                  <a:off x="1830898" y="415639"/>
                  <a:ext cx="197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9F514E1C-84F0-4F9B-A477-A5860E399EE0}"/>
                    </a:ext>
                  </a:extLst>
                </p14:cNvPr>
                <p14:cNvContentPartPr/>
                <p14:nvPr/>
              </p14:nvContentPartPr>
              <p14:xfrm>
                <a:off x="2049058" y="287119"/>
                <a:ext cx="65520" cy="84600"/>
              </p14:xfrm>
            </p:contentPart>
          </mc:Choice>
          <mc:Fallback xmlns="">
            <p:pic>
              <p:nvPicPr>
                <p:cNvPr id="7" name="Entrada de lápiz 6">
                  <a:extLst>
                    <a:ext uri="{FF2B5EF4-FFF2-40B4-BE49-F238E27FC236}">
                      <a16:creationId xmlns:a16="http://schemas.microsoft.com/office/drawing/2014/main" id="{9F514E1C-84F0-4F9B-A477-A5860E399EE0}"/>
                    </a:ext>
                  </a:extLst>
                </p:cNvPr>
                <p:cNvPicPr/>
                <p:nvPr/>
              </p:nvPicPr>
              <p:blipFill>
                <a:blip r:embed="rId13"/>
                <a:stretch>
                  <a:fillRect/>
                </a:stretch>
              </p:blipFill>
              <p:spPr>
                <a:xfrm>
                  <a:off x="2040058" y="278119"/>
                  <a:ext cx="83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33622F81-63DF-4BD2-AAF1-5FBCE0CEED44}"/>
                    </a:ext>
                  </a:extLst>
                </p14:cNvPr>
                <p14:cNvContentPartPr/>
                <p14:nvPr/>
              </p14:nvContentPartPr>
              <p14:xfrm>
                <a:off x="2302138" y="435799"/>
                <a:ext cx="187560" cy="133920"/>
              </p14:xfrm>
            </p:contentPart>
          </mc:Choice>
          <mc:Fallback xmlns="">
            <p:pic>
              <p:nvPicPr>
                <p:cNvPr id="8" name="Entrada de lápiz 7">
                  <a:extLst>
                    <a:ext uri="{FF2B5EF4-FFF2-40B4-BE49-F238E27FC236}">
                      <a16:creationId xmlns:a16="http://schemas.microsoft.com/office/drawing/2014/main" id="{33622F81-63DF-4BD2-AAF1-5FBCE0CEED44}"/>
                    </a:ext>
                  </a:extLst>
                </p:cNvPr>
                <p:cNvPicPr/>
                <p:nvPr/>
              </p:nvPicPr>
              <p:blipFill>
                <a:blip r:embed="rId15"/>
                <a:stretch>
                  <a:fillRect/>
                </a:stretch>
              </p:blipFill>
              <p:spPr>
                <a:xfrm>
                  <a:off x="2293498" y="426799"/>
                  <a:ext cx="2052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AB8542C4-B62A-4D29-BB1B-AF3D46DAACA4}"/>
                    </a:ext>
                  </a:extLst>
                </p14:cNvPr>
                <p14:cNvContentPartPr/>
                <p14:nvPr/>
              </p14:nvContentPartPr>
              <p14:xfrm>
                <a:off x="2566018" y="458119"/>
                <a:ext cx="144000" cy="121320"/>
              </p14:xfrm>
            </p:contentPart>
          </mc:Choice>
          <mc:Fallback xmlns="">
            <p:pic>
              <p:nvPicPr>
                <p:cNvPr id="9" name="Entrada de lápiz 8">
                  <a:extLst>
                    <a:ext uri="{FF2B5EF4-FFF2-40B4-BE49-F238E27FC236}">
                      <a16:creationId xmlns:a16="http://schemas.microsoft.com/office/drawing/2014/main" id="{AB8542C4-B62A-4D29-BB1B-AF3D46DAACA4}"/>
                    </a:ext>
                  </a:extLst>
                </p:cNvPr>
                <p:cNvPicPr/>
                <p:nvPr/>
              </p:nvPicPr>
              <p:blipFill>
                <a:blip r:embed="rId17"/>
                <a:stretch>
                  <a:fillRect/>
                </a:stretch>
              </p:blipFill>
              <p:spPr>
                <a:xfrm>
                  <a:off x="2557018" y="449119"/>
                  <a:ext cx="161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27C6BBE5-1BA6-4EF5-890E-8F89525C855F}"/>
                    </a:ext>
                  </a:extLst>
                </p14:cNvPr>
                <p14:cNvContentPartPr/>
                <p14:nvPr/>
              </p14:nvContentPartPr>
              <p14:xfrm>
                <a:off x="2850058" y="420679"/>
                <a:ext cx="202320" cy="139680"/>
              </p14:xfrm>
            </p:contentPart>
          </mc:Choice>
          <mc:Fallback xmlns="">
            <p:pic>
              <p:nvPicPr>
                <p:cNvPr id="10" name="Entrada de lápiz 9">
                  <a:extLst>
                    <a:ext uri="{FF2B5EF4-FFF2-40B4-BE49-F238E27FC236}">
                      <a16:creationId xmlns:a16="http://schemas.microsoft.com/office/drawing/2014/main" id="{27C6BBE5-1BA6-4EF5-890E-8F89525C855F}"/>
                    </a:ext>
                  </a:extLst>
                </p:cNvPr>
                <p:cNvPicPr/>
                <p:nvPr/>
              </p:nvPicPr>
              <p:blipFill>
                <a:blip r:embed="rId19"/>
                <a:stretch>
                  <a:fillRect/>
                </a:stretch>
              </p:blipFill>
              <p:spPr>
                <a:xfrm>
                  <a:off x="2841418" y="412039"/>
                  <a:ext cx="219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0164F587-A9B9-462E-A8B7-897F61BA9BC4}"/>
                    </a:ext>
                  </a:extLst>
                </p14:cNvPr>
                <p14:cNvContentPartPr/>
                <p14:nvPr/>
              </p14:nvContentPartPr>
              <p14:xfrm>
                <a:off x="2944378" y="534439"/>
                <a:ext cx="148680" cy="11160"/>
              </p14:xfrm>
            </p:contentPart>
          </mc:Choice>
          <mc:Fallback xmlns="">
            <p:pic>
              <p:nvPicPr>
                <p:cNvPr id="11" name="Entrada de lápiz 10">
                  <a:extLst>
                    <a:ext uri="{FF2B5EF4-FFF2-40B4-BE49-F238E27FC236}">
                      <a16:creationId xmlns:a16="http://schemas.microsoft.com/office/drawing/2014/main" id="{0164F587-A9B9-462E-A8B7-897F61BA9BC4}"/>
                    </a:ext>
                  </a:extLst>
                </p:cNvPr>
                <p:cNvPicPr/>
                <p:nvPr/>
              </p:nvPicPr>
              <p:blipFill>
                <a:blip r:embed="rId21"/>
                <a:stretch>
                  <a:fillRect/>
                </a:stretch>
              </p:blipFill>
              <p:spPr>
                <a:xfrm>
                  <a:off x="2935738" y="525799"/>
                  <a:ext cx="166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Entrada de lápiz 11">
                  <a:extLst>
                    <a:ext uri="{FF2B5EF4-FFF2-40B4-BE49-F238E27FC236}">
                      <a16:creationId xmlns:a16="http://schemas.microsoft.com/office/drawing/2014/main" id="{8D201FA4-032C-4B89-A651-F28366583A6B}"/>
                    </a:ext>
                  </a:extLst>
                </p14:cNvPr>
                <p14:cNvContentPartPr/>
                <p14:nvPr/>
              </p14:nvContentPartPr>
              <p14:xfrm>
                <a:off x="3255058" y="365239"/>
                <a:ext cx="74160" cy="168840"/>
              </p14:xfrm>
            </p:contentPart>
          </mc:Choice>
          <mc:Fallback xmlns="">
            <p:pic>
              <p:nvPicPr>
                <p:cNvPr id="12" name="Entrada de lápiz 11">
                  <a:extLst>
                    <a:ext uri="{FF2B5EF4-FFF2-40B4-BE49-F238E27FC236}">
                      <a16:creationId xmlns:a16="http://schemas.microsoft.com/office/drawing/2014/main" id="{8D201FA4-032C-4B89-A651-F28366583A6B}"/>
                    </a:ext>
                  </a:extLst>
                </p:cNvPr>
                <p:cNvPicPr/>
                <p:nvPr/>
              </p:nvPicPr>
              <p:blipFill>
                <a:blip r:embed="rId23"/>
                <a:stretch>
                  <a:fillRect/>
                </a:stretch>
              </p:blipFill>
              <p:spPr>
                <a:xfrm>
                  <a:off x="3246058" y="356239"/>
                  <a:ext cx="91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Entrada de lápiz 12">
                  <a:extLst>
                    <a:ext uri="{FF2B5EF4-FFF2-40B4-BE49-F238E27FC236}">
                      <a16:creationId xmlns:a16="http://schemas.microsoft.com/office/drawing/2014/main" id="{EBFFCB56-0359-4CD6-A12F-5E7909B996D9}"/>
                    </a:ext>
                  </a:extLst>
                </p14:cNvPr>
                <p14:cNvContentPartPr/>
                <p14:nvPr/>
              </p14:nvContentPartPr>
              <p14:xfrm>
                <a:off x="3502018" y="357679"/>
                <a:ext cx="184320" cy="173520"/>
              </p14:xfrm>
            </p:contentPart>
          </mc:Choice>
          <mc:Fallback xmlns="">
            <p:pic>
              <p:nvPicPr>
                <p:cNvPr id="13" name="Entrada de lápiz 12">
                  <a:extLst>
                    <a:ext uri="{FF2B5EF4-FFF2-40B4-BE49-F238E27FC236}">
                      <a16:creationId xmlns:a16="http://schemas.microsoft.com/office/drawing/2014/main" id="{EBFFCB56-0359-4CD6-A12F-5E7909B996D9}"/>
                    </a:ext>
                  </a:extLst>
                </p:cNvPr>
                <p:cNvPicPr/>
                <p:nvPr/>
              </p:nvPicPr>
              <p:blipFill>
                <a:blip r:embed="rId25"/>
                <a:stretch>
                  <a:fillRect/>
                </a:stretch>
              </p:blipFill>
              <p:spPr>
                <a:xfrm>
                  <a:off x="3493378" y="349039"/>
                  <a:ext cx="201960" cy="191160"/>
                </a:xfrm>
                <a:prstGeom prst="rect">
                  <a:avLst/>
                </a:prstGeom>
              </p:spPr>
            </p:pic>
          </mc:Fallback>
        </mc:AlternateContent>
      </p:grpSp>
      <p:grpSp>
        <p:nvGrpSpPr>
          <p:cNvPr id="19" name="Grupo 18">
            <a:extLst>
              <a:ext uri="{FF2B5EF4-FFF2-40B4-BE49-F238E27FC236}">
                <a16:creationId xmlns:a16="http://schemas.microsoft.com/office/drawing/2014/main" id="{8499C256-8FC3-4CFD-8A51-FB1DC24CD466}"/>
              </a:ext>
            </a:extLst>
          </p:cNvPr>
          <p:cNvGrpSpPr/>
          <p:nvPr/>
        </p:nvGrpSpPr>
        <p:grpSpPr>
          <a:xfrm>
            <a:off x="703738" y="1017199"/>
            <a:ext cx="544320" cy="295560"/>
            <a:chOff x="703738" y="1017199"/>
            <a:chExt cx="544320" cy="295560"/>
          </a:xfrm>
        </p:grpSpPr>
        <mc:AlternateContent xmlns:mc="http://schemas.openxmlformats.org/markup-compatibility/2006" xmlns:p14="http://schemas.microsoft.com/office/powerpoint/2010/main">
          <mc:Choice Requires="p14">
            <p:contentPart p14:bwMode="auto" r:id="rId26">
              <p14:nvContentPartPr>
                <p14:cNvPr id="14" name="Entrada de lápiz 13">
                  <a:extLst>
                    <a:ext uri="{FF2B5EF4-FFF2-40B4-BE49-F238E27FC236}">
                      <a16:creationId xmlns:a16="http://schemas.microsoft.com/office/drawing/2014/main" id="{B397509B-F296-443F-8B5D-A9BFC1FF87F5}"/>
                    </a:ext>
                  </a:extLst>
                </p14:cNvPr>
                <p14:cNvContentPartPr/>
                <p14:nvPr/>
              </p14:nvContentPartPr>
              <p14:xfrm>
                <a:off x="703738" y="1017199"/>
                <a:ext cx="243000" cy="238320"/>
              </p14:xfrm>
            </p:contentPart>
          </mc:Choice>
          <mc:Fallback xmlns="">
            <p:pic>
              <p:nvPicPr>
                <p:cNvPr id="14" name="Entrada de lápiz 13">
                  <a:extLst>
                    <a:ext uri="{FF2B5EF4-FFF2-40B4-BE49-F238E27FC236}">
                      <a16:creationId xmlns:a16="http://schemas.microsoft.com/office/drawing/2014/main" id="{B397509B-F296-443F-8B5D-A9BFC1FF87F5}"/>
                    </a:ext>
                  </a:extLst>
                </p:cNvPr>
                <p:cNvPicPr/>
                <p:nvPr/>
              </p:nvPicPr>
              <p:blipFill>
                <a:blip r:embed="rId27"/>
                <a:stretch>
                  <a:fillRect/>
                </a:stretch>
              </p:blipFill>
              <p:spPr>
                <a:xfrm>
                  <a:off x="694738" y="1008199"/>
                  <a:ext cx="260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Entrada de lápiz 14">
                  <a:extLst>
                    <a:ext uri="{FF2B5EF4-FFF2-40B4-BE49-F238E27FC236}">
                      <a16:creationId xmlns:a16="http://schemas.microsoft.com/office/drawing/2014/main" id="{3130DCBC-C902-4AD3-AF7A-F0DE39C5003D}"/>
                    </a:ext>
                  </a:extLst>
                </p14:cNvPr>
                <p14:cNvContentPartPr/>
                <p14:nvPr/>
              </p14:nvContentPartPr>
              <p14:xfrm>
                <a:off x="1070218" y="1160119"/>
                <a:ext cx="177840" cy="152640"/>
              </p14:xfrm>
            </p:contentPart>
          </mc:Choice>
          <mc:Fallback xmlns="">
            <p:pic>
              <p:nvPicPr>
                <p:cNvPr id="15" name="Entrada de lápiz 14">
                  <a:extLst>
                    <a:ext uri="{FF2B5EF4-FFF2-40B4-BE49-F238E27FC236}">
                      <a16:creationId xmlns:a16="http://schemas.microsoft.com/office/drawing/2014/main" id="{3130DCBC-C902-4AD3-AF7A-F0DE39C5003D}"/>
                    </a:ext>
                  </a:extLst>
                </p:cNvPr>
                <p:cNvPicPr/>
                <p:nvPr/>
              </p:nvPicPr>
              <p:blipFill>
                <a:blip r:embed="rId29"/>
                <a:stretch>
                  <a:fillRect/>
                </a:stretch>
              </p:blipFill>
              <p:spPr>
                <a:xfrm>
                  <a:off x="1061218" y="1151119"/>
                  <a:ext cx="195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Entrada de lápiz 15">
                  <a:extLst>
                    <a:ext uri="{FF2B5EF4-FFF2-40B4-BE49-F238E27FC236}">
                      <a16:creationId xmlns:a16="http://schemas.microsoft.com/office/drawing/2014/main" id="{BB57FC50-8885-4A02-A60A-FD783E02AE03}"/>
                    </a:ext>
                  </a:extLst>
                </p14:cNvPr>
                <p14:cNvContentPartPr/>
                <p14:nvPr/>
              </p14:nvContentPartPr>
              <p14:xfrm>
                <a:off x="1126738" y="1233199"/>
                <a:ext cx="74880" cy="25920"/>
              </p14:xfrm>
            </p:contentPart>
          </mc:Choice>
          <mc:Fallback xmlns="">
            <p:pic>
              <p:nvPicPr>
                <p:cNvPr id="16" name="Entrada de lápiz 15">
                  <a:extLst>
                    <a:ext uri="{FF2B5EF4-FFF2-40B4-BE49-F238E27FC236}">
                      <a16:creationId xmlns:a16="http://schemas.microsoft.com/office/drawing/2014/main" id="{BB57FC50-8885-4A02-A60A-FD783E02AE03}"/>
                    </a:ext>
                  </a:extLst>
                </p:cNvPr>
                <p:cNvPicPr/>
                <p:nvPr/>
              </p:nvPicPr>
              <p:blipFill>
                <a:blip r:embed="rId31"/>
                <a:stretch>
                  <a:fillRect/>
                </a:stretch>
              </p:blipFill>
              <p:spPr>
                <a:xfrm>
                  <a:off x="1118098" y="1224559"/>
                  <a:ext cx="92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Entrada de lápiz 16">
                  <a:extLst>
                    <a:ext uri="{FF2B5EF4-FFF2-40B4-BE49-F238E27FC236}">
                      <a16:creationId xmlns:a16="http://schemas.microsoft.com/office/drawing/2014/main" id="{9F167291-55E7-40A9-AE16-38A90E8B1658}"/>
                    </a:ext>
                  </a:extLst>
                </p14:cNvPr>
                <p14:cNvContentPartPr/>
                <p14:nvPr/>
              </p14:nvContentPartPr>
              <p14:xfrm>
                <a:off x="1058698" y="1153639"/>
                <a:ext cx="185400" cy="40680"/>
              </p14:xfrm>
            </p:contentPart>
          </mc:Choice>
          <mc:Fallback xmlns="">
            <p:pic>
              <p:nvPicPr>
                <p:cNvPr id="17" name="Entrada de lápiz 16">
                  <a:extLst>
                    <a:ext uri="{FF2B5EF4-FFF2-40B4-BE49-F238E27FC236}">
                      <a16:creationId xmlns:a16="http://schemas.microsoft.com/office/drawing/2014/main" id="{9F167291-55E7-40A9-AE16-38A90E8B1658}"/>
                    </a:ext>
                  </a:extLst>
                </p:cNvPr>
                <p:cNvPicPr/>
                <p:nvPr/>
              </p:nvPicPr>
              <p:blipFill>
                <a:blip r:embed="rId33"/>
                <a:stretch>
                  <a:fillRect/>
                </a:stretch>
              </p:blipFill>
              <p:spPr>
                <a:xfrm>
                  <a:off x="1050058" y="1144999"/>
                  <a:ext cx="20304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18" name="Entrada de lápiz 17">
                <a:extLst>
                  <a:ext uri="{FF2B5EF4-FFF2-40B4-BE49-F238E27FC236}">
                    <a16:creationId xmlns:a16="http://schemas.microsoft.com/office/drawing/2014/main" id="{9CB326AA-3ADB-4B17-B1A8-D279DA0F706A}"/>
                  </a:ext>
                </a:extLst>
              </p14:cNvPr>
              <p14:cNvContentPartPr/>
              <p14:nvPr/>
            </p14:nvContentPartPr>
            <p14:xfrm>
              <a:off x="1573498" y="1100359"/>
              <a:ext cx="159120" cy="106200"/>
            </p14:xfrm>
          </p:contentPart>
        </mc:Choice>
        <mc:Fallback xmlns="">
          <p:pic>
            <p:nvPicPr>
              <p:cNvPr id="18" name="Entrada de lápiz 17">
                <a:extLst>
                  <a:ext uri="{FF2B5EF4-FFF2-40B4-BE49-F238E27FC236}">
                    <a16:creationId xmlns:a16="http://schemas.microsoft.com/office/drawing/2014/main" id="{9CB326AA-3ADB-4B17-B1A8-D279DA0F706A}"/>
                  </a:ext>
                </a:extLst>
              </p:cNvPr>
              <p:cNvPicPr/>
              <p:nvPr/>
            </p:nvPicPr>
            <p:blipFill>
              <a:blip r:embed="rId35"/>
              <a:stretch>
                <a:fillRect/>
              </a:stretch>
            </p:blipFill>
            <p:spPr>
              <a:xfrm>
                <a:off x="1564498" y="1091359"/>
                <a:ext cx="176760" cy="123840"/>
              </a:xfrm>
              <a:prstGeom prst="rect">
                <a:avLst/>
              </a:prstGeom>
            </p:spPr>
          </p:pic>
        </mc:Fallback>
      </mc:AlternateContent>
      <p:grpSp>
        <p:nvGrpSpPr>
          <p:cNvPr id="32" name="Grupo 31">
            <a:extLst>
              <a:ext uri="{FF2B5EF4-FFF2-40B4-BE49-F238E27FC236}">
                <a16:creationId xmlns:a16="http://schemas.microsoft.com/office/drawing/2014/main" id="{9BA393A0-B4F5-42B7-97D1-B33FC62EDAAE}"/>
              </a:ext>
            </a:extLst>
          </p:cNvPr>
          <p:cNvGrpSpPr/>
          <p:nvPr/>
        </p:nvGrpSpPr>
        <p:grpSpPr>
          <a:xfrm>
            <a:off x="1855018" y="918199"/>
            <a:ext cx="180360" cy="275760"/>
            <a:chOff x="1855018" y="918199"/>
            <a:chExt cx="180360" cy="275760"/>
          </a:xfrm>
        </p:grpSpPr>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D0C035D2-29D8-45EE-A0E2-7220724691DF}"/>
                    </a:ext>
                  </a:extLst>
                </p14:cNvPr>
                <p14:cNvContentPartPr/>
                <p14:nvPr/>
              </p14:nvContentPartPr>
              <p14:xfrm>
                <a:off x="1855018" y="1057879"/>
                <a:ext cx="170640" cy="136080"/>
              </p14:xfrm>
            </p:contentPart>
          </mc:Choice>
          <mc:Fallback xmlns="">
            <p:pic>
              <p:nvPicPr>
                <p:cNvPr id="22" name="Entrada de lápiz 21">
                  <a:extLst>
                    <a:ext uri="{FF2B5EF4-FFF2-40B4-BE49-F238E27FC236}">
                      <a16:creationId xmlns:a16="http://schemas.microsoft.com/office/drawing/2014/main" id="{D0C035D2-29D8-45EE-A0E2-7220724691DF}"/>
                    </a:ext>
                  </a:extLst>
                </p:cNvPr>
                <p:cNvPicPr/>
                <p:nvPr/>
              </p:nvPicPr>
              <p:blipFill>
                <a:blip r:embed="rId37"/>
                <a:stretch>
                  <a:fillRect/>
                </a:stretch>
              </p:blipFill>
              <p:spPr>
                <a:xfrm>
                  <a:off x="1846018" y="1049239"/>
                  <a:ext cx="188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1AE1ADAC-C48F-485A-B92C-A80E29445796}"/>
                    </a:ext>
                  </a:extLst>
                </p14:cNvPr>
                <p14:cNvContentPartPr/>
                <p14:nvPr/>
              </p14:nvContentPartPr>
              <p14:xfrm>
                <a:off x="1996138" y="918199"/>
                <a:ext cx="39240" cy="72000"/>
              </p14:xfrm>
            </p:contentPart>
          </mc:Choice>
          <mc:Fallback xmlns="">
            <p:pic>
              <p:nvPicPr>
                <p:cNvPr id="23" name="Entrada de lápiz 22">
                  <a:extLst>
                    <a:ext uri="{FF2B5EF4-FFF2-40B4-BE49-F238E27FC236}">
                      <a16:creationId xmlns:a16="http://schemas.microsoft.com/office/drawing/2014/main" id="{1AE1ADAC-C48F-485A-B92C-A80E29445796}"/>
                    </a:ext>
                  </a:extLst>
                </p:cNvPr>
                <p:cNvPicPr/>
                <p:nvPr/>
              </p:nvPicPr>
              <p:blipFill>
                <a:blip r:embed="rId39"/>
                <a:stretch>
                  <a:fillRect/>
                </a:stretch>
              </p:blipFill>
              <p:spPr>
                <a:xfrm>
                  <a:off x="1987138" y="909199"/>
                  <a:ext cx="56880" cy="89640"/>
                </a:xfrm>
                <a:prstGeom prst="rect">
                  <a:avLst/>
                </a:prstGeom>
              </p:spPr>
            </p:pic>
          </mc:Fallback>
        </mc:AlternateContent>
      </p:grpSp>
      <p:grpSp>
        <p:nvGrpSpPr>
          <p:cNvPr id="31" name="Grupo 30">
            <a:extLst>
              <a:ext uri="{FF2B5EF4-FFF2-40B4-BE49-F238E27FC236}">
                <a16:creationId xmlns:a16="http://schemas.microsoft.com/office/drawing/2014/main" id="{1ED2ACAF-8781-4DDF-9472-622BE97D2076}"/>
              </a:ext>
            </a:extLst>
          </p:cNvPr>
          <p:cNvGrpSpPr/>
          <p:nvPr/>
        </p:nvGrpSpPr>
        <p:grpSpPr>
          <a:xfrm>
            <a:off x="2236618" y="976519"/>
            <a:ext cx="1679040" cy="240120"/>
            <a:chOff x="2236618" y="976519"/>
            <a:chExt cx="1679040" cy="240120"/>
          </a:xfrm>
        </p:grpSpPr>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A216D7DA-E5C6-4B50-A8C3-73A734F9ADA7}"/>
                    </a:ext>
                  </a:extLst>
                </p14:cNvPr>
                <p14:cNvContentPartPr/>
                <p14:nvPr/>
              </p14:nvContentPartPr>
              <p14:xfrm>
                <a:off x="2236618" y="1078399"/>
                <a:ext cx="133200" cy="134640"/>
              </p14:xfrm>
            </p:contentPart>
          </mc:Choice>
          <mc:Fallback xmlns="">
            <p:pic>
              <p:nvPicPr>
                <p:cNvPr id="24" name="Entrada de lápiz 23">
                  <a:extLst>
                    <a:ext uri="{FF2B5EF4-FFF2-40B4-BE49-F238E27FC236}">
                      <a16:creationId xmlns:a16="http://schemas.microsoft.com/office/drawing/2014/main" id="{A216D7DA-E5C6-4B50-A8C3-73A734F9ADA7}"/>
                    </a:ext>
                  </a:extLst>
                </p:cNvPr>
                <p:cNvPicPr/>
                <p:nvPr/>
              </p:nvPicPr>
              <p:blipFill>
                <a:blip r:embed="rId41"/>
                <a:stretch>
                  <a:fillRect/>
                </a:stretch>
              </p:blipFill>
              <p:spPr>
                <a:xfrm>
                  <a:off x="2227618" y="1069399"/>
                  <a:ext cx="150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8CDBF59B-B24E-4FDE-967F-E46E2DA8FB4A}"/>
                    </a:ext>
                  </a:extLst>
                </p14:cNvPr>
                <p14:cNvContentPartPr/>
                <p14:nvPr/>
              </p14:nvContentPartPr>
              <p14:xfrm>
                <a:off x="2450458" y="1072279"/>
                <a:ext cx="115560" cy="129600"/>
              </p14:xfrm>
            </p:contentPart>
          </mc:Choice>
          <mc:Fallback xmlns="">
            <p:pic>
              <p:nvPicPr>
                <p:cNvPr id="25" name="Entrada de lápiz 24">
                  <a:extLst>
                    <a:ext uri="{FF2B5EF4-FFF2-40B4-BE49-F238E27FC236}">
                      <a16:creationId xmlns:a16="http://schemas.microsoft.com/office/drawing/2014/main" id="{8CDBF59B-B24E-4FDE-967F-E46E2DA8FB4A}"/>
                    </a:ext>
                  </a:extLst>
                </p:cNvPr>
                <p:cNvPicPr/>
                <p:nvPr/>
              </p:nvPicPr>
              <p:blipFill>
                <a:blip r:embed="rId43"/>
                <a:stretch>
                  <a:fillRect/>
                </a:stretch>
              </p:blipFill>
              <p:spPr>
                <a:xfrm>
                  <a:off x="2441458" y="1063639"/>
                  <a:ext cx="133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9A3C9630-9AE7-4D07-9111-1A3BE54A8EDF}"/>
                    </a:ext>
                  </a:extLst>
                </p14:cNvPr>
                <p14:cNvContentPartPr/>
                <p14:nvPr/>
              </p14:nvContentPartPr>
              <p14:xfrm>
                <a:off x="2665018" y="1025839"/>
                <a:ext cx="183600" cy="162360"/>
              </p14:xfrm>
            </p:contentPart>
          </mc:Choice>
          <mc:Fallback xmlns="">
            <p:pic>
              <p:nvPicPr>
                <p:cNvPr id="26" name="Entrada de lápiz 25">
                  <a:extLst>
                    <a:ext uri="{FF2B5EF4-FFF2-40B4-BE49-F238E27FC236}">
                      <a16:creationId xmlns:a16="http://schemas.microsoft.com/office/drawing/2014/main" id="{9A3C9630-9AE7-4D07-9111-1A3BE54A8EDF}"/>
                    </a:ext>
                  </a:extLst>
                </p:cNvPr>
                <p:cNvPicPr/>
                <p:nvPr/>
              </p:nvPicPr>
              <p:blipFill>
                <a:blip r:embed="rId45"/>
                <a:stretch>
                  <a:fillRect/>
                </a:stretch>
              </p:blipFill>
              <p:spPr>
                <a:xfrm>
                  <a:off x="2656018" y="1017199"/>
                  <a:ext cx="20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Entrada de lápiz 26">
                  <a:extLst>
                    <a:ext uri="{FF2B5EF4-FFF2-40B4-BE49-F238E27FC236}">
                      <a16:creationId xmlns:a16="http://schemas.microsoft.com/office/drawing/2014/main" id="{6B021754-BF70-40B5-B8DA-F64D6C33E4F4}"/>
                    </a:ext>
                  </a:extLst>
                </p14:cNvPr>
                <p14:cNvContentPartPr/>
                <p14:nvPr/>
              </p14:nvContentPartPr>
              <p14:xfrm>
                <a:off x="2757538" y="1155439"/>
                <a:ext cx="149400" cy="15480"/>
              </p14:xfrm>
            </p:contentPart>
          </mc:Choice>
          <mc:Fallback xmlns="">
            <p:pic>
              <p:nvPicPr>
                <p:cNvPr id="27" name="Entrada de lápiz 26">
                  <a:extLst>
                    <a:ext uri="{FF2B5EF4-FFF2-40B4-BE49-F238E27FC236}">
                      <a16:creationId xmlns:a16="http://schemas.microsoft.com/office/drawing/2014/main" id="{6B021754-BF70-40B5-B8DA-F64D6C33E4F4}"/>
                    </a:ext>
                  </a:extLst>
                </p:cNvPr>
                <p:cNvPicPr/>
                <p:nvPr/>
              </p:nvPicPr>
              <p:blipFill>
                <a:blip r:embed="rId47"/>
                <a:stretch>
                  <a:fillRect/>
                </a:stretch>
              </p:blipFill>
              <p:spPr>
                <a:xfrm>
                  <a:off x="2748538" y="1146439"/>
                  <a:ext cx="167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Entrada de lápiz 27">
                  <a:extLst>
                    <a:ext uri="{FF2B5EF4-FFF2-40B4-BE49-F238E27FC236}">
                      <a16:creationId xmlns:a16="http://schemas.microsoft.com/office/drawing/2014/main" id="{2B754319-B93E-46C1-A1E4-684E75D9D49A}"/>
                    </a:ext>
                  </a:extLst>
                </p14:cNvPr>
                <p14:cNvContentPartPr/>
                <p14:nvPr/>
              </p14:nvContentPartPr>
              <p14:xfrm>
                <a:off x="3002698" y="1025479"/>
                <a:ext cx="194400" cy="191160"/>
              </p14:xfrm>
            </p:contentPart>
          </mc:Choice>
          <mc:Fallback xmlns="">
            <p:pic>
              <p:nvPicPr>
                <p:cNvPr id="28" name="Entrada de lápiz 27">
                  <a:extLst>
                    <a:ext uri="{FF2B5EF4-FFF2-40B4-BE49-F238E27FC236}">
                      <a16:creationId xmlns:a16="http://schemas.microsoft.com/office/drawing/2014/main" id="{2B754319-B93E-46C1-A1E4-684E75D9D49A}"/>
                    </a:ext>
                  </a:extLst>
                </p:cNvPr>
                <p:cNvPicPr/>
                <p:nvPr/>
              </p:nvPicPr>
              <p:blipFill>
                <a:blip r:embed="rId49"/>
                <a:stretch>
                  <a:fillRect/>
                </a:stretch>
              </p:blipFill>
              <p:spPr>
                <a:xfrm>
                  <a:off x="2993698" y="1016479"/>
                  <a:ext cx="2120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Entrada de lápiz 28">
                  <a:extLst>
                    <a:ext uri="{FF2B5EF4-FFF2-40B4-BE49-F238E27FC236}">
                      <a16:creationId xmlns:a16="http://schemas.microsoft.com/office/drawing/2014/main" id="{F925E211-71B4-44CE-9BCA-0B3947AC7838}"/>
                    </a:ext>
                  </a:extLst>
                </p14:cNvPr>
                <p14:cNvContentPartPr/>
                <p14:nvPr/>
              </p14:nvContentPartPr>
              <p14:xfrm>
                <a:off x="3333898" y="999919"/>
                <a:ext cx="153720" cy="205200"/>
              </p14:xfrm>
            </p:contentPart>
          </mc:Choice>
          <mc:Fallback xmlns="">
            <p:pic>
              <p:nvPicPr>
                <p:cNvPr id="29" name="Entrada de lápiz 28">
                  <a:extLst>
                    <a:ext uri="{FF2B5EF4-FFF2-40B4-BE49-F238E27FC236}">
                      <a16:creationId xmlns:a16="http://schemas.microsoft.com/office/drawing/2014/main" id="{F925E211-71B4-44CE-9BCA-0B3947AC7838}"/>
                    </a:ext>
                  </a:extLst>
                </p:cNvPr>
                <p:cNvPicPr/>
                <p:nvPr/>
              </p:nvPicPr>
              <p:blipFill>
                <a:blip r:embed="rId51"/>
                <a:stretch>
                  <a:fillRect/>
                </a:stretch>
              </p:blipFill>
              <p:spPr>
                <a:xfrm>
                  <a:off x="3325258" y="991279"/>
                  <a:ext cx="1713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Entrada de lápiz 29">
                  <a:extLst>
                    <a:ext uri="{FF2B5EF4-FFF2-40B4-BE49-F238E27FC236}">
                      <a16:creationId xmlns:a16="http://schemas.microsoft.com/office/drawing/2014/main" id="{5D7475F2-0293-463E-86A3-5739FC773FFB}"/>
                    </a:ext>
                  </a:extLst>
                </p14:cNvPr>
                <p14:cNvContentPartPr/>
                <p14:nvPr/>
              </p14:nvContentPartPr>
              <p14:xfrm>
                <a:off x="3655018" y="976519"/>
                <a:ext cx="260640" cy="181800"/>
              </p14:xfrm>
            </p:contentPart>
          </mc:Choice>
          <mc:Fallback xmlns="">
            <p:pic>
              <p:nvPicPr>
                <p:cNvPr id="30" name="Entrada de lápiz 29">
                  <a:extLst>
                    <a:ext uri="{FF2B5EF4-FFF2-40B4-BE49-F238E27FC236}">
                      <a16:creationId xmlns:a16="http://schemas.microsoft.com/office/drawing/2014/main" id="{5D7475F2-0293-463E-86A3-5739FC773FFB}"/>
                    </a:ext>
                  </a:extLst>
                </p:cNvPr>
                <p:cNvPicPr/>
                <p:nvPr/>
              </p:nvPicPr>
              <p:blipFill>
                <a:blip r:embed="rId53"/>
                <a:stretch>
                  <a:fillRect/>
                </a:stretch>
              </p:blipFill>
              <p:spPr>
                <a:xfrm>
                  <a:off x="3646018" y="967879"/>
                  <a:ext cx="27828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3" name="Entrada de lápiz 32">
                <a:extLst>
                  <a:ext uri="{FF2B5EF4-FFF2-40B4-BE49-F238E27FC236}">
                    <a16:creationId xmlns:a16="http://schemas.microsoft.com/office/drawing/2014/main" id="{E25A335D-3B4E-4AAF-8C77-B550208A85D8}"/>
                  </a:ext>
                </a:extLst>
              </p14:cNvPr>
              <p14:cNvContentPartPr/>
              <p14:nvPr/>
            </p14:nvContentPartPr>
            <p14:xfrm>
              <a:off x="3907378" y="304399"/>
              <a:ext cx="221760" cy="201960"/>
            </p14:xfrm>
          </p:contentPart>
        </mc:Choice>
        <mc:Fallback xmlns="">
          <p:pic>
            <p:nvPicPr>
              <p:cNvPr id="33" name="Entrada de lápiz 32">
                <a:extLst>
                  <a:ext uri="{FF2B5EF4-FFF2-40B4-BE49-F238E27FC236}">
                    <a16:creationId xmlns:a16="http://schemas.microsoft.com/office/drawing/2014/main" id="{E25A335D-3B4E-4AAF-8C77-B550208A85D8}"/>
                  </a:ext>
                </a:extLst>
              </p:cNvPr>
              <p:cNvPicPr/>
              <p:nvPr/>
            </p:nvPicPr>
            <p:blipFill>
              <a:blip r:embed="rId55"/>
              <a:stretch>
                <a:fillRect/>
              </a:stretch>
            </p:blipFill>
            <p:spPr>
              <a:xfrm>
                <a:off x="3898738" y="295759"/>
                <a:ext cx="239400" cy="219600"/>
              </a:xfrm>
              <a:prstGeom prst="rect">
                <a:avLst/>
              </a:prstGeom>
            </p:spPr>
          </p:pic>
        </mc:Fallback>
      </mc:AlternateContent>
      <p:grpSp>
        <p:nvGrpSpPr>
          <p:cNvPr id="47" name="Grupo 46">
            <a:extLst>
              <a:ext uri="{FF2B5EF4-FFF2-40B4-BE49-F238E27FC236}">
                <a16:creationId xmlns:a16="http://schemas.microsoft.com/office/drawing/2014/main" id="{6B193E53-CDD1-4B1D-AD20-570912E68AD3}"/>
              </a:ext>
            </a:extLst>
          </p:cNvPr>
          <p:cNvGrpSpPr/>
          <p:nvPr/>
        </p:nvGrpSpPr>
        <p:grpSpPr>
          <a:xfrm>
            <a:off x="682138" y="1679239"/>
            <a:ext cx="2024280" cy="306360"/>
            <a:chOff x="682138" y="1679239"/>
            <a:chExt cx="2024280" cy="306360"/>
          </a:xfrm>
        </p:grpSpPr>
        <mc:AlternateContent xmlns:mc="http://schemas.openxmlformats.org/markup-compatibility/2006" xmlns:p14="http://schemas.microsoft.com/office/powerpoint/2010/main">
          <mc:Choice Requires="p14">
            <p:contentPart p14:bwMode="auto" r:id="rId56">
              <p14:nvContentPartPr>
                <p14:cNvPr id="34" name="Entrada de lápiz 33">
                  <a:extLst>
                    <a:ext uri="{FF2B5EF4-FFF2-40B4-BE49-F238E27FC236}">
                      <a16:creationId xmlns:a16="http://schemas.microsoft.com/office/drawing/2014/main" id="{BB08B230-CC42-49D1-BF6D-7FAB76D86FE2}"/>
                    </a:ext>
                  </a:extLst>
                </p14:cNvPr>
                <p14:cNvContentPartPr/>
                <p14:nvPr/>
              </p14:nvContentPartPr>
              <p14:xfrm>
                <a:off x="682138" y="1726759"/>
                <a:ext cx="198720" cy="180720"/>
              </p14:xfrm>
            </p:contentPart>
          </mc:Choice>
          <mc:Fallback xmlns="">
            <p:pic>
              <p:nvPicPr>
                <p:cNvPr id="34" name="Entrada de lápiz 33">
                  <a:extLst>
                    <a:ext uri="{FF2B5EF4-FFF2-40B4-BE49-F238E27FC236}">
                      <a16:creationId xmlns:a16="http://schemas.microsoft.com/office/drawing/2014/main" id="{BB08B230-CC42-49D1-BF6D-7FAB76D86FE2}"/>
                    </a:ext>
                  </a:extLst>
                </p:cNvPr>
                <p:cNvPicPr/>
                <p:nvPr/>
              </p:nvPicPr>
              <p:blipFill>
                <a:blip r:embed="rId57"/>
                <a:stretch>
                  <a:fillRect/>
                </a:stretch>
              </p:blipFill>
              <p:spPr>
                <a:xfrm>
                  <a:off x="673138" y="1717759"/>
                  <a:ext cx="2163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Entrada de lápiz 34">
                  <a:extLst>
                    <a:ext uri="{FF2B5EF4-FFF2-40B4-BE49-F238E27FC236}">
                      <a16:creationId xmlns:a16="http://schemas.microsoft.com/office/drawing/2014/main" id="{F824AF34-84CE-44B8-B664-AE5C113CBACB}"/>
                    </a:ext>
                  </a:extLst>
                </p14:cNvPr>
                <p14:cNvContentPartPr/>
                <p14:nvPr/>
              </p14:nvContentPartPr>
              <p14:xfrm>
                <a:off x="707698" y="1793359"/>
                <a:ext cx="132480" cy="19440"/>
              </p14:xfrm>
            </p:contentPart>
          </mc:Choice>
          <mc:Fallback xmlns="">
            <p:pic>
              <p:nvPicPr>
                <p:cNvPr id="35" name="Entrada de lápiz 34">
                  <a:extLst>
                    <a:ext uri="{FF2B5EF4-FFF2-40B4-BE49-F238E27FC236}">
                      <a16:creationId xmlns:a16="http://schemas.microsoft.com/office/drawing/2014/main" id="{F824AF34-84CE-44B8-B664-AE5C113CBACB}"/>
                    </a:ext>
                  </a:extLst>
                </p:cNvPr>
                <p:cNvPicPr/>
                <p:nvPr/>
              </p:nvPicPr>
              <p:blipFill>
                <a:blip r:embed="rId59"/>
                <a:stretch>
                  <a:fillRect/>
                </a:stretch>
              </p:blipFill>
              <p:spPr>
                <a:xfrm>
                  <a:off x="698698" y="1784359"/>
                  <a:ext cx="150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Entrada de lápiz 35">
                  <a:extLst>
                    <a:ext uri="{FF2B5EF4-FFF2-40B4-BE49-F238E27FC236}">
                      <a16:creationId xmlns:a16="http://schemas.microsoft.com/office/drawing/2014/main" id="{E10676AF-D220-489B-9C94-0777C63BD2EF}"/>
                    </a:ext>
                  </a:extLst>
                </p14:cNvPr>
                <p14:cNvContentPartPr/>
                <p14:nvPr/>
              </p14:nvContentPartPr>
              <p14:xfrm>
                <a:off x="698698" y="1691119"/>
                <a:ext cx="188640" cy="71640"/>
              </p14:xfrm>
            </p:contentPart>
          </mc:Choice>
          <mc:Fallback xmlns="">
            <p:pic>
              <p:nvPicPr>
                <p:cNvPr id="36" name="Entrada de lápiz 35">
                  <a:extLst>
                    <a:ext uri="{FF2B5EF4-FFF2-40B4-BE49-F238E27FC236}">
                      <a16:creationId xmlns:a16="http://schemas.microsoft.com/office/drawing/2014/main" id="{E10676AF-D220-489B-9C94-0777C63BD2EF}"/>
                    </a:ext>
                  </a:extLst>
                </p:cNvPr>
                <p:cNvPicPr/>
                <p:nvPr/>
              </p:nvPicPr>
              <p:blipFill>
                <a:blip r:embed="rId61"/>
                <a:stretch>
                  <a:fillRect/>
                </a:stretch>
              </p:blipFill>
              <p:spPr>
                <a:xfrm>
                  <a:off x="690058" y="1682479"/>
                  <a:ext cx="206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Entrada de lápiz 36">
                  <a:extLst>
                    <a:ext uri="{FF2B5EF4-FFF2-40B4-BE49-F238E27FC236}">
                      <a16:creationId xmlns:a16="http://schemas.microsoft.com/office/drawing/2014/main" id="{6F9AF81B-5325-4412-A3FB-8023F44BBEF6}"/>
                    </a:ext>
                  </a:extLst>
                </p14:cNvPr>
                <p14:cNvContentPartPr/>
                <p14:nvPr/>
              </p14:nvContentPartPr>
              <p14:xfrm>
                <a:off x="953218" y="1736839"/>
                <a:ext cx="237960" cy="172800"/>
              </p14:xfrm>
            </p:contentPart>
          </mc:Choice>
          <mc:Fallback xmlns="">
            <p:pic>
              <p:nvPicPr>
                <p:cNvPr id="37" name="Entrada de lápiz 36">
                  <a:extLst>
                    <a:ext uri="{FF2B5EF4-FFF2-40B4-BE49-F238E27FC236}">
                      <a16:creationId xmlns:a16="http://schemas.microsoft.com/office/drawing/2014/main" id="{6F9AF81B-5325-4412-A3FB-8023F44BBEF6}"/>
                    </a:ext>
                  </a:extLst>
                </p:cNvPr>
                <p:cNvPicPr/>
                <p:nvPr/>
              </p:nvPicPr>
              <p:blipFill>
                <a:blip r:embed="rId63"/>
                <a:stretch>
                  <a:fillRect/>
                </a:stretch>
              </p:blipFill>
              <p:spPr>
                <a:xfrm>
                  <a:off x="944578" y="1728199"/>
                  <a:ext cx="255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Entrada de lápiz 37">
                  <a:extLst>
                    <a:ext uri="{FF2B5EF4-FFF2-40B4-BE49-F238E27FC236}">
                      <a16:creationId xmlns:a16="http://schemas.microsoft.com/office/drawing/2014/main" id="{84AFDF24-941B-469F-B142-DCC53D949F9B}"/>
                    </a:ext>
                  </a:extLst>
                </p14:cNvPr>
                <p14:cNvContentPartPr/>
                <p14:nvPr/>
              </p14:nvContentPartPr>
              <p14:xfrm>
                <a:off x="1308178" y="1778239"/>
                <a:ext cx="34560" cy="111240"/>
              </p14:xfrm>
            </p:contentPart>
          </mc:Choice>
          <mc:Fallback xmlns="">
            <p:pic>
              <p:nvPicPr>
                <p:cNvPr id="38" name="Entrada de lápiz 37">
                  <a:extLst>
                    <a:ext uri="{FF2B5EF4-FFF2-40B4-BE49-F238E27FC236}">
                      <a16:creationId xmlns:a16="http://schemas.microsoft.com/office/drawing/2014/main" id="{84AFDF24-941B-469F-B142-DCC53D949F9B}"/>
                    </a:ext>
                  </a:extLst>
                </p:cNvPr>
                <p:cNvPicPr/>
                <p:nvPr/>
              </p:nvPicPr>
              <p:blipFill>
                <a:blip r:embed="rId65"/>
                <a:stretch>
                  <a:fillRect/>
                </a:stretch>
              </p:blipFill>
              <p:spPr>
                <a:xfrm>
                  <a:off x="1299538" y="1769239"/>
                  <a:ext cx="52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Entrada de lápiz 38">
                  <a:extLst>
                    <a:ext uri="{FF2B5EF4-FFF2-40B4-BE49-F238E27FC236}">
                      <a16:creationId xmlns:a16="http://schemas.microsoft.com/office/drawing/2014/main" id="{B03C54F8-7CB1-45C0-A52B-DCE9A37FF709}"/>
                    </a:ext>
                  </a:extLst>
                </p14:cNvPr>
                <p14:cNvContentPartPr/>
                <p14:nvPr/>
              </p14:nvContentPartPr>
              <p14:xfrm>
                <a:off x="1177498" y="1800559"/>
                <a:ext cx="252000" cy="42480"/>
              </p14:xfrm>
            </p:contentPart>
          </mc:Choice>
          <mc:Fallback xmlns="">
            <p:pic>
              <p:nvPicPr>
                <p:cNvPr id="39" name="Entrada de lápiz 38">
                  <a:extLst>
                    <a:ext uri="{FF2B5EF4-FFF2-40B4-BE49-F238E27FC236}">
                      <a16:creationId xmlns:a16="http://schemas.microsoft.com/office/drawing/2014/main" id="{B03C54F8-7CB1-45C0-A52B-DCE9A37FF709}"/>
                    </a:ext>
                  </a:extLst>
                </p:cNvPr>
                <p:cNvPicPr/>
                <p:nvPr/>
              </p:nvPicPr>
              <p:blipFill>
                <a:blip r:embed="rId67"/>
                <a:stretch>
                  <a:fillRect/>
                </a:stretch>
              </p:blipFill>
              <p:spPr>
                <a:xfrm>
                  <a:off x="1168498" y="1791559"/>
                  <a:ext cx="269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Entrada de lápiz 39">
                  <a:extLst>
                    <a:ext uri="{FF2B5EF4-FFF2-40B4-BE49-F238E27FC236}">
                      <a16:creationId xmlns:a16="http://schemas.microsoft.com/office/drawing/2014/main" id="{3F44B337-4B43-435D-8C8F-2C908D10656B}"/>
                    </a:ext>
                  </a:extLst>
                </p14:cNvPr>
                <p14:cNvContentPartPr/>
                <p14:nvPr/>
              </p14:nvContentPartPr>
              <p14:xfrm>
                <a:off x="1459018" y="1769959"/>
                <a:ext cx="123120" cy="112320"/>
              </p14:xfrm>
            </p:contentPart>
          </mc:Choice>
          <mc:Fallback xmlns="">
            <p:pic>
              <p:nvPicPr>
                <p:cNvPr id="40" name="Entrada de lápiz 39">
                  <a:extLst>
                    <a:ext uri="{FF2B5EF4-FFF2-40B4-BE49-F238E27FC236}">
                      <a16:creationId xmlns:a16="http://schemas.microsoft.com/office/drawing/2014/main" id="{3F44B337-4B43-435D-8C8F-2C908D10656B}"/>
                    </a:ext>
                  </a:extLst>
                </p:cNvPr>
                <p:cNvPicPr/>
                <p:nvPr/>
              </p:nvPicPr>
              <p:blipFill>
                <a:blip r:embed="rId69"/>
                <a:stretch>
                  <a:fillRect/>
                </a:stretch>
              </p:blipFill>
              <p:spPr>
                <a:xfrm>
                  <a:off x="1450378" y="1761319"/>
                  <a:ext cx="140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Entrada de lápiz 40">
                  <a:extLst>
                    <a:ext uri="{FF2B5EF4-FFF2-40B4-BE49-F238E27FC236}">
                      <a16:creationId xmlns:a16="http://schemas.microsoft.com/office/drawing/2014/main" id="{A739E247-5757-4230-A1DF-C2A833341433}"/>
                    </a:ext>
                  </a:extLst>
                </p14:cNvPr>
                <p14:cNvContentPartPr/>
                <p14:nvPr/>
              </p14:nvContentPartPr>
              <p14:xfrm>
                <a:off x="1577818" y="1762759"/>
                <a:ext cx="219240" cy="131760"/>
              </p14:xfrm>
            </p:contentPart>
          </mc:Choice>
          <mc:Fallback xmlns="">
            <p:pic>
              <p:nvPicPr>
                <p:cNvPr id="41" name="Entrada de lápiz 40">
                  <a:extLst>
                    <a:ext uri="{FF2B5EF4-FFF2-40B4-BE49-F238E27FC236}">
                      <a16:creationId xmlns:a16="http://schemas.microsoft.com/office/drawing/2014/main" id="{A739E247-5757-4230-A1DF-C2A833341433}"/>
                    </a:ext>
                  </a:extLst>
                </p:cNvPr>
                <p:cNvPicPr/>
                <p:nvPr/>
              </p:nvPicPr>
              <p:blipFill>
                <a:blip r:embed="rId71"/>
                <a:stretch>
                  <a:fillRect/>
                </a:stretch>
              </p:blipFill>
              <p:spPr>
                <a:xfrm>
                  <a:off x="1568818" y="1754119"/>
                  <a:ext cx="236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Entrada de lápiz 41">
                  <a:extLst>
                    <a:ext uri="{FF2B5EF4-FFF2-40B4-BE49-F238E27FC236}">
                      <a16:creationId xmlns:a16="http://schemas.microsoft.com/office/drawing/2014/main" id="{E700C6E9-1FC2-405F-9410-3BAB22D10CCA}"/>
                    </a:ext>
                  </a:extLst>
                </p14:cNvPr>
                <p14:cNvContentPartPr/>
                <p14:nvPr/>
              </p14:nvContentPartPr>
              <p14:xfrm>
                <a:off x="1879138" y="1742599"/>
                <a:ext cx="183960" cy="118800"/>
              </p14:xfrm>
            </p:contentPart>
          </mc:Choice>
          <mc:Fallback xmlns="">
            <p:pic>
              <p:nvPicPr>
                <p:cNvPr id="42" name="Entrada de lápiz 41">
                  <a:extLst>
                    <a:ext uri="{FF2B5EF4-FFF2-40B4-BE49-F238E27FC236}">
                      <a16:creationId xmlns:a16="http://schemas.microsoft.com/office/drawing/2014/main" id="{E700C6E9-1FC2-405F-9410-3BAB22D10CCA}"/>
                    </a:ext>
                  </a:extLst>
                </p:cNvPr>
                <p:cNvPicPr/>
                <p:nvPr/>
              </p:nvPicPr>
              <p:blipFill>
                <a:blip r:embed="rId73"/>
                <a:stretch>
                  <a:fillRect/>
                </a:stretch>
              </p:blipFill>
              <p:spPr>
                <a:xfrm>
                  <a:off x="1870498" y="1733599"/>
                  <a:ext cx="201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Entrada de lápiz 42">
                  <a:extLst>
                    <a:ext uri="{FF2B5EF4-FFF2-40B4-BE49-F238E27FC236}">
                      <a16:creationId xmlns:a16="http://schemas.microsoft.com/office/drawing/2014/main" id="{0A53DE6C-5650-49A1-8913-3F61239A9CC2}"/>
                    </a:ext>
                  </a:extLst>
                </p14:cNvPr>
                <p14:cNvContentPartPr/>
                <p14:nvPr/>
              </p14:nvContentPartPr>
              <p14:xfrm>
                <a:off x="2092258" y="1735039"/>
                <a:ext cx="188280" cy="146880"/>
              </p14:xfrm>
            </p:contentPart>
          </mc:Choice>
          <mc:Fallback xmlns="">
            <p:pic>
              <p:nvPicPr>
                <p:cNvPr id="43" name="Entrada de lápiz 42">
                  <a:extLst>
                    <a:ext uri="{FF2B5EF4-FFF2-40B4-BE49-F238E27FC236}">
                      <a16:creationId xmlns:a16="http://schemas.microsoft.com/office/drawing/2014/main" id="{0A53DE6C-5650-49A1-8913-3F61239A9CC2}"/>
                    </a:ext>
                  </a:extLst>
                </p:cNvPr>
                <p:cNvPicPr/>
                <p:nvPr/>
              </p:nvPicPr>
              <p:blipFill>
                <a:blip r:embed="rId75"/>
                <a:stretch>
                  <a:fillRect/>
                </a:stretch>
              </p:blipFill>
              <p:spPr>
                <a:xfrm>
                  <a:off x="2083618" y="1726399"/>
                  <a:ext cx="205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Entrada de lápiz 43">
                  <a:extLst>
                    <a:ext uri="{FF2B5EF4-FFF2-40B4-BE49-F238E27FC236}">
                      <a16:creationId xmlns:a16="http://schemas.microsoft.com/office/drawing/2014/main" id="{64E05DAB-31BB-4F92-AC95-EF1E0CE3106B}"/>
                    </a:ext>
                  </a:extLst>
                </p14:cNvPr>
                <p14:cNvContentPartPr/>
                <p14:nvPr/>
              </p14:nvContentPartPr>
              <p14:xfrm>
                <a:off x="2137618" y="1805959"/>
                <a:ext cx="75600" cy="14040"/>
              </p14:xfrm>
            </p:contentPart>
          </mc:Choice>
          <mc:Fallback xmlns="">
            <p:pic>
              <p:nvPicPr>
                <p:cNvPr id="44" name="Entrada de lápiz 43">
                  <a:extLst>
                    <a:ext uri="{FF2B5EF4-FFF2-40B4-BE49-F238E27FC236}">
                      <a16:creationId xmlns:a16="http://schemas.microsoft.com/office/drawing/2014/main" id="{64E05DAB-31BB-4F92-AC95-EF1E0CE3106B}"/>
                    </a:ext>
                  </a:extLst>
                </p:cNvPr>
                <p:cNvPicPr/>
                <p:nvPr/>
              </p:nvPicPr>
              <p:blipFill>
                <a:blip r:embed="rId77"/>
                <a:stretch>
                  <a:fillRect/>
                </a:stretch>
              </p:blipFill>
              <p:spPr>
                <a:xfrm>
                  <a:off x="2128978" y="1796959"/>
                  <a:ext cx="93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Entrada de lápiz 44">
                  <a:extLst>
                    <a:ext uri="{FF2B5EF4-FFF2-40B4-BE49-F238E27FC236}">
                      <a16:creationId xmlns:a16="http://schemas.microsoft.com/office/drawing/2014/main" id="{E33255A0-109B-41B1-9843-3FC7E3F2E91D}"/>
                    </a:ext>
                  </a:extLst>
                </p14:cNvPr>
                <p14:cNvContentPartPr/>
                <p14:nvPr/>
              </p14:nvContentPartPr>
              <p14:xfrm>
                <a:off x="2054458" y="1742239"/>
                <a:ext cx="215640" cy="30240"/>
              </p14:xfrm>
            </p:contentPart>
          </mc:Choice>
          <mc:Fallback xmlns="">
            <p:pic>
              <p:nvPicPr>
                <p:cNvPr id="45" name="Entrada de lápiz 44">
                  <a:extLst>
                    <a:ext uri="{FF2B5EF4-FFF2-40B4-BE49-F238E27FC236}">
                      <a16:creationId xmlns:a16="http://schemas.microsoft.com/office/drawing/2014/main" id="{E33255A0-109B-41B1-9843-3FC7E3F2E91D}"/>
                    </a:ext>
                  </a:extLst>
                </p:cNvPr>
                <p:cNvPicPr/>
                <p:nvPr/>
              </p:nvPicPr>
              <p:blipFill>
                <a:blip r:embed="rId79"/>
                <a:stretch>
                  <a:fillRect/>
                </a:stretch>
              </p:blipFill>
              <p:spPr>
                <a:xfrm>
                  <a:off x="2045818" y="1733239"/>
                  <a:ext cx="233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Entrada de lápiz 45">
                  <a:extLst>
                    <a:ext uri="{FF2B5EF4-FFF2-40B4-BE49-F238E27FC236}">
                      <a16:creationId xmlns:a16="http://schemas.microsoft.com/office/drawing/2014/main" id="{7ADBC285-B24D-40F0-941A-D0ABC2967C5B}"/>
                    </a:ext>
                  </a:extLst>
                </p14:cNvPr>
                <p14:cNvContentPartPr/>
                <p14:nvPr/>
              </p14:nvContentPartPr>
              <p14:xfrm>
                <a:off x="2346418" y="1679239"/>
                <a:ext cx="360000" cy="306360"/>
              </p14:xfrm>
            </p:contentPart>
          </mc:Choice>
          <mc:Fallback xmlns="">
            <p:pic>
              <p:nvPicPr>
                <p:cNvPr id="46" name="Entrada de lápiz 45">
                  <a:extLst>
                    <a:ext uri="{FF2B5EF4-FFF2-40B4-BE49-F238E27FC236}">
                      <a16:creationId xmlns:a16="http://schemas.microsoft.com/office/drawing/2014/main" id="{7ADBC285-B24D-40F0-941A-D0ABC2967C5B}"/>
                    </a:ext>
                  </a:extLst>
                </p:cNvPr>
                <p:cNvPicPr/>
                <p:nvPr/>
              </p:nvPicPr>
              <p:blipFill>
                <a:blip r:embed="rId81"/>
                <a:stretch>
                  <a:fillRect/>
                </a:stretch>
              </p:blipFill>
              <p:spPr>
                <a:xfrm>
                  <a:off x="2337778" y="1670599"/>
                  <a:ext cx="377640" cy="324000"/>
                </a:xfrm>
                <a:prstGeom prst="rect">
                  <a:avLst/>
                </a:prstGeom>
              </p:spPr>
            </p:pic>
          </mc:Fallback>
        </mc:AlternateContent>
      </p:grpSp>
      <p:grpSp>
        <p:nvGrpSpPr>
          <p:cNvPr id="74" name="Grupo 73">
            <a:extLst>
              <a:ext uri="{FF2B5EF4-FFF2-40B4-BE49-F238E27FC236}">
                <a16:creationId xmlns:a16="http://schemas.microsoft.com/office/drawing/2014/main" id="{2DA04B7D-25D7-4D15-80BE-BA48C365CDF6}"/>
              </a:ext>
            </a:extLst>
          </p:cNvPr>
          <p:cNvGrpSpPr/>
          <p:nvPr/>
        </p:nvGrpSpPr>
        <p:grpSpPr>
          <a:xfrm>
            <a:off x="3164338" y="1600399"/>
            <a:ext cx="1001520" cy="350640"/>
            <a:chOff x="3164338" y="1600399"/>
            <a:chExt cx="1001520" cy="350640"/>
          </a:xfrm>
        </p:grpSpPr>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74E658D9-6340-42D8-91FA-081C6AA1A340}"/>
                    </a:ext>
                  </a:extLst>
                </p14:cNvPr>
                <p14:cNvContentPartPr/>
                <p14:nvPr/>
              </p14:nvContentPartPr>
              <p14:xfrm>
                <a:off x="3164338" y="1600399"/>
                <a:ext cx="217440" cy="346320"/>
              </p14:xfrm>
            </p:contentPart>
          </mc:Choice>
          <mc:Fallback xmlns="">
            <p:pic>
              <p:nvPicPr>
                <p:cNvPr id="48" name="Entrada de lápiz 47">
                  <a:extLst>
                    <a:ext uri="{FF2B5EF4-FFF2-40B4-BE49-F238E27FC236}">
                      <a16:creationId xmlns:a16="http://schemas.microsoft.com/office/drawing/2014/main" id="{74E658D9-6340-42D8-91FA-081C6AA1A340}"/>
                    </a:ext>
                  </a:extLst>
                </p:cNvPr>
                <p:cNvPicPr/>
                <p:nvPr/>
              </p:nvPicPr>
              <p:blipFill>
                <a:blip r:embed="rId83"/>
                <a:stretch>
                  <a:fillRect/>
                </a:stretch>
              </p:blipFill>
              <p:spPr>
                <a:xfrm>
                  <a:off x="3155338" y="1591759"/>
                  <a:ext cx="2350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trada de lápiz 48">
                  <a:extLst>
                    <a:ext uri="{FF2B5EF4-FFF2-40B4-BE49-F238E27FC236}">
                      <a16:creationId xmlns:a16="http://schemas.microsoft.com/office/drawing/2014/main" id="{FAE477A9-74C7-4486-9872-B579DE2E1FEE}"/>
                    </a:ext>
                  </a:extLst>
                </p14:cNvPr>
                <p14:cNvContentPartPr/>
                <p14:nvPr/>
              </p14:nvContentPartPr>
              <p14:xfrm>
                <a:off x="3471778" y="1812079"/>
                <a:ext cx="138600" cy="135720"/>
              </p14:xfrm>
            </p:contentPart>
          </mc:Choice>
          <mc:Fallback xmlns="">
            <p:pic>
              <p:nvPicPr>
                <p:cNvPr id="49" name="Entrada de lápiz 48">
                  <a:extLst>
                    <a:ext uri="{FF2B5EF4-FFF2-40B4-BE49-F238E27FC236}">
                      <a16:creationId xmlns:a16="http://schemas.microsoft.com/office/drawing/2014/main" id="{FAE477A9-74C7-4486-9872-B579DE2E1FEE}"/>
                    </a:ext>
                  </a:extLst>
                </p:cNvPr>
                <p:cNvPicPr/>
                <p:nvPr/>
              </p:nvPicPr>
              <p:blipFill>
                <a:blip r:embed="rId85"/>
                <a:stretch>
                  <a:fillRect/>
                </a:stretch>
              </p:blipFill>
              <p:spPr>
                <a:xfrm>
                  <a:off x="3462778" y="1803079"/>
                  <a:ext cx="15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Entrada de lápiz 49">
                  <a:extLst>
                    <a:ext uri="{FF2B5EF4-FFF2-40B4-BE49-F238E27FC236}">
                      <a16:creationId xmlns:a16="http://schemas.microsoft.com/office/drawing/2014/main" id="{4C0DC952-C5CA-45DB-89B8-9F2F1330DCAD}"/>
                    </a:ext>
                  </a:extLst>
                </p14:cNvPr>
                <p14:cNvContentPartPr/>
                <p14:nvPr/>
              </p14:nvContentPartPr>
              <p14:xfrm>
                <a:off x="3669418" y="1835119"/>
                <a:ext cx="196920" cy="115920"/>
              </p14:xfrm>
            </p:contentPart>
          </mc:Choice>
          <mc:Fallback xmlns="">
            <p:pic>
              <p:nvPicPr>
                <p:cNvPr id="50" name="Entrada de lápiz 49">
                  <a:extLst>
                    <a:ext uri="{FF2B5EF4-FFF2-40B4-BE49-F238E27FC236}">
                      <a16:creationId xmlns:a16="http://schemas.microsoft.com/office/drawing/2014/main" id="{4C0DC952-C5CA-45DB-89B8-9F2F1330DCAD}"/>
                    </a:ext>
                  </a:extLst>
                </p:cNvPr>
                <p:cNvPicPr/>
                <p:nvPr/>
              </p:nvPicPr>
              <p:blipFill>
                <a:blip r:embed="rId87"/>
                <a:stretch>
                  <a:fillRect/>
                </a:stretch>
              </p:blipFill>
              <p:spPr>
                <a:xfrm>
                  <a:off x="3660778" y="1826119"/>
                  <a:ext cx="214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Entrada de lápiz 50">
                  <a:extLst>
                    <a:ext uri="{FF2B5EF4-FFF2-40B4-BE49-F238E27FC236}">
                      <a16:creationId xmlns:a16="http://schemas.microsoft.com/office/drawing/2014/main" id="{62B67FF2-A17F-4F6C-9888-DFF4D089E8EE}"/>
                    </a:ext>
                  </a:extLst>
                </p14:cNvPr>
                <p14:cNvContentPartPr/>
                <p14:nvPr/>
              </p14:nvContentPartPr>
              <p14:xfrm>
                <a:off x="3949858" y="1786519"/>
                <a:ext cx="190440" cy="24480"/>
              </p14:xfrm>
            </p:contentPart>
          </mc:Choice>
          <mc:Fallback xmlns="">
            <p:pic>
              <p:nvPicPr>
                <p:cNvPr id="51" name="Entrada de lápiz 50">
                  <a:extLst>
                    <a:ext uri="{FF2B5EF4-FFF2-40B4-BE49-F238E27FC236}">
                      <a16:creationId xmlns:a16="http://schemas.microsoft.com/office/drawing/2014/main" id="{62B67FF2-A17F-4F6C-9888-DFF4D089E8EE}"/>
                    </a:ext>
                  </a:extLst>
                </p:cNvPr>
                <p:cNvPicPr/>
                <p:nvPr/>
              </p:nvPicPr>
              <p:blipFill>
                <a:blip r:embed="rId89"/>
                <a:stretch>
                  <a:fillRect/>
                </a:stretch>
              </p:blipFill>
              <p:spPr>
                <a:xfrm>
                  <a:off x="3940858" y="1777879"/>
                  <a:ext cx="208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Entrada de lápiz 51">
                  <a:extLst>
                    <a:ext uri="{FF2B5EF4-FFF2-40B4-BE49-F238E27FC236}">
                      <a16:creationId xmlns:a16="http://schemas.microsoft.com/office/drawing/2014/main" id="{A6B07B72-F708-4541-AA9B-BC8A30FADE1E}"/>
                    </a:ext>
                  </a:extLst>
                </p14:cNvPr>
                <p14:cNvContentPartPr/>
                <p14:nvPr/>
              </p14:nvContentPartPr>
              <p14:xfrm>
                <a:off x="3997738" y="1869679"/>
                <a:ext cx="168120" cy="14400"/>
              </p14:xfrm>
            </p:contentPart>
          </mc:Choice>
          <mc:Fallback xmlns="">
            <p:pic>
              <p:nvPicPr>
                <p:cNvPr id="52" name="Entrada de lápiz 51">
                  <a:extLst>
                    <a:ext uri="{FF2B5EF4-FFF2-40B4-BE49-F238E27FC236}">
                      <a16:creationId xmlns:a16="http://schemas.microsoft.com/office/drawing/2014/main" id="{A6B07B72-F708-4541-AA9B-BC8A30FADE1E}"/>
                    </a:ext>
                  </a:extLst>
                </p:cNvPr>
                <p:cNvPicPr/>
                <p:nvPr/>
              </p:nvPicPr>
              <p:blipFill>
                <a:blip r:embed="rId91"/>
                <a:stretch>
                  <a:fillRect/>
                </a:stretch>
              </p:blipFill>
              <p:spPr>
                <a:xfrm>
                  <a:off x="3989098" y="1860679"/>
                  <a:ext cx="185760" cy="32040"/>
                </a:xfrm>
                <a:prstGeom prst="rect">
                  <a:avLst/>
                </a:prstGeom>
              </p:spPr>
            </p:pic>
          </mc:Fallback>
        </mc:AlternateContent>
      </p:grpSp>
      <p:grpSp>
        <p:nvGrpSpPr>
          <p:cNvPr id="73" name="Grupo 72">
            <a:extLst>
              <a:ext uri="{FF2B5EF4-FFF2-40B4-BE49-F238E27FC236}">
                <a16:creationId xmlns:a16="http://schemas.microsoft.com/office/drawing/2014/main" id="{2AFB4EF6-2246-40FC-853C-12DEA6FA686C}"/>
              </a:ext>
            </a:extLst>
          </p:cNvPr>
          <p:cNvGrpSpPr/>
          <p:nvPr/>
        </p:nvGrpSpPr>
        <p:grpSpPr>
          <a:xfrm>
            <a:off x="4408858" y="1526239"/>
            <a:ext cx="4299840" cy="388800"/>
            <a:chOff x="4408858" y="1526239"/>
            <a:chExt cx="4299840" cy="388800"/>
          </a:xfrm>
        </p:grpSpPr>
        <mc:AlternateContent xmlns:mc="http://schemas.openxmlformats.org/markup-compatibility/2006" xmlns:p14="http://schemas.microsoft.com/office/powerpoint/2010/main">
          <mc:Choice Requires="p14">
            <p:contentPart p14:bwMode="auto" r:id="rId92">
              <p14:nvContentPartPr>
                <p14:cNvPr id="53" name="Entrada de lápiz 52">
                  <a:extLst>
                    <a:ext uri="{FF2B5EF4-FFF2-40B4-BE49-F238E27FC236}">
                      <a16:creationId xmlns:a16="http://schemas.microsoft.com/office/drawing/2014/main" id="{5C78530C-813F-4408-958B-D2500A3DED63}"/>
                    </a:ext>
                  </a:extLst>
                </p14:cNvPr>
                <p14:cNvContentPartPr/>
                <p14:nvPr/>
              </p14:nvContentPartPr>
              <p14:xfrm>
                <a:off x="4408858" y="1612639"/>
                <a:ext cx="322920" cy="273960"/>
              </p14:xfrm>
            </p:contentPart>
          </mc:Choice>
          <mc:Fallback xmlns="">
            <p:pic>
              <p:nvPicPr>
                <p:cNvPr id="53" name="Entrada de lápiz 52">
                  <a:extLst>
                    <a:ext uri="{FF2B5EF4-FFF2-40B4-BE49-F238E27FC236}">
                      <a16:creationId xmlns:a16="http://schemas.microsoft.com/office/drawing/2014/main" id="{5C78530C-813F-4408-958B-D2500A3DED63}"/>
                    </a:ext>
                  </a:extLst>
                </p:cNvPr>
                <p:cNvPicPr/>
                <p:nvPr/>
              </p:nvPicPr>
              <p:blipFill>
                <a:blip r:embed="rId93"/>
                <a:stretch>
                  <a:fillRect/>
                </a:stretch>
              </p:blipFill>
              <p:spPr>
                <a:xfrm>
                  <a:off x="4400218" y="1603639"/>
                  <a:ext cx="3405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Entrada de lápiz 53">
                  <a:extLst>
                    <a:ext uri="{FF2B5EF4-FFF2-40B4-BE49-F238E27FC236}">
                      <a16:creationId xmlns:a16="http://schemas.microsoft.com/office/drawing/2014/main" id="{8F616729-C8AE-4BB4-91FE-3C3E7748B4A8}"/>
                    </a:ext>
                  </a:extLst>
                </p14:cNvPr>
                <p14:cNvContentPartPr/>
                <p14:nvPr/>
              </p14:nvContentPartPr>
              <p14:xfrm>
                <a:off x="4782178" y="1817119"/>
                <a:ext cx="214200" cy="77400"/>
              </p14:xfrm>
            </p:contentPart>
          </mc:Choice>
          <mc:Fallback xmlns="">
            <p:pic>
              <p:nvPicPr>
                <p:cNvPr id="54" name="Entrada de lápiz 53">
                  <a:extLst>
                    <a:ext uri="{FF2B5EF4-FFF2-40B4-BE49-F238E27FC236}">
                      <a16:creationId xmlns:a16="http://schemas.microsoft.com/office/drawing/2014/main" id="{8F616729-C8AE-4BB4-91FE-3C3E7748B4A8}"/>
                    </a:ext>
                  </a:extLst>
                </p:cNvPr>
                <p:cNvPicPr/>
                <p:nvPr/>
              </p:nvPicPr>
              <p:blipFill>
                <a:blip r:embed="rId95"/>
                <a:stretch>
                  <a:fillRect/>
                </a:stretch>
              </p:blipFill>
              <p:spPr>
                <a:xfrm>
                  <a:off x="4773538" y="1808479"/>
                  <a:ext cx="231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Entrada de lápiz 54">
                  <a:extLst>
                    <a:ext uri="{FF2B5EF4-FFF2-40B4-BE49-F238E27FC236}">
                      <a16:creationId xmlns:a16="http://schemas.microsoft.com/office/drawing/2014/main" id="{B0E150FD-6881-4023-937C-EEBCA39E8C5C}"/>
                    </a:ext>
                  </a:extLst>
                </p14:cNvPr>
                <p14:cNvContentPartPr/>
                <p14:nvPr/>
              </p14:nvContentPartPr>
              <p14:xfrm>
                <a:off x="5047858" y="1832239"/>
                <a:ext cx="43200" cy="39240"/>
              </p14:xfrm>
            </p:contentPart>
          </mc:Choice>
          <mc:Fallback xmlns="">
            <p:pic>
              <p:nvPicPr>
                <p:cNvPr id="55" name="Entrada de lápiz 54">
                  <a:extLst>
                    <a:ext uri="{FF2B5EF4-FFF2-40B4-BE49-F238E27FC236}">
                      <a16:creationId xmlns:a16="http://schemas.microsoft.com/office/drawing/2014/main" id="{B0E150FD-6881-4023-937C-EEBCA39E8C5C}"/>
                    </a:ext>
                  </a:extLst>
                </p:cNvPr>
                <p:cNvPicPr/>
                <p:nvPr/>
              </p:nvPicPr>
              <p:blipFill>
                <a:blip r:embed="rId97"/>
                <a:stretch>
                  <a:fillRect/>
                </a:stretch>
              </p:blipFill>
              <p:spPr>
                <a:xfrm>
                  <a:off x="5039218" y="1823239"/>
                  <a:ext cx="60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Entrada de lápiz 55">
                  <a:extLst>
                    <a:ext uri="{FF2B5EF4-FFF2-40B4-BE49-F238E27FC236}">
                      <a16:creationId xmlns:a16="http://schemas.microsoft.com/office/drawing/2014/main" id="{08E3290C-E83A-4A56-8005-240F064C95DC}"/>
                    </a:ext>
                  </a:extLst>
                </p14:cNvPr>
                <p14:cNvContentPartPr/>
                <p14:nvPr/>
              </p14:nvContentPartPr>
              <p14:xfrm>
                <a:off x="5240458" y="1588159"/>
                <a:ext cx="257040" cy="273960"/>
              </p14:xfrm>
            </p:contentPart>
          </mc:Choice>
          <mc:Fallback xmlns="">
            <p:pic>
              <p:nvPicPr>
                <p:cNvPr id="56" name="Entrada de lápiz 55">
                  <a:extLst>
                    <a:ext uri="{FF2B5EF4-FFF2-40B4-BE49-F238E27FC236}">
                      <a16:creationId xmlns:a16="http://schemas.microsoft.com/office/drawing/2014/main" id="{08E3290C-E83A-4A56-8005-240F064C95DC}"/>
                    </a:ext>
                  </a:extLst>
                </p:cNvPr>
                <p:cNvPicPr/>
                <p:nvPr/>
              </p:nvPicPr>
              <p:blipFill>
                <a:blip r:embed="rId99"/>
                <a:stretch>
                  <a:fillRect/>
                </a:stretch>
              </p:blipFill>
              <p:spPr>
                <a:xfrm>
                  <a:off x="5231818" y="1579159"/>
                  <a:ext cx="2746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Entrada de lápiz 56">
                  <a:extLst>
                    <a:ext uri="{FF2B5EF4-FFF2-40B4-BE49-F238E27FC236}">
                      <a16:creationId xmlns:a16="http://schemas.microsoft.com/office/drawing/2014/main" id="{6FB5635E-E91A-47AA-91DE-8615094177E2}"/>
                    </a:ext>
                  </a:extLst>
                </p14:cNvPr>
                <p14:cNvContentPartPr/>
                <p14:nvPr/>
              </p14:nvContentPartPr>
              <p14:xfrm>
                <a:off x="5483818" y="1790839"/>
                <a:ext cx="224640" cy="109800"/>
              </p14:xfrm>
            </p:contentPart>
          </mc:Choice>
          <mc:Fallback xmlns="">
            <p:pic>
              <p:nvPicPr>
                <p:cNvPr id="57" name="Entrada de lápiz 56">
                  <a:extLst>
                    <a:ext uri="{FF2B5EF4-FFF2-40B4-BE49-F238E27FC236}">
                      <a16:creationId xmlns:a16="http://schemas.microsoft.com/office/drawing/2014/main" id="{6FB5635E-E91A-47AA-91DE-8615094177E2}"/>
                    </a:ext>
                  </a:extLst>
                </p:cNvPr>
                <p:cNvPicPr/>
                <p:nvPr/>
              </p:nvPicPr>
              <p:blipFill>
                <a:blip r:embed="rId101"/>
                <a:stretch>
                  <a:fillRect/>
                </a:stretch>
              </p:blipFill>
              <p:spPr>
                <a:xfrm>
                  <a:off x="5475178" y="1781839"/>
                  <a:ext cx="242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Entrada de lápiz 57">
                  <a:extLst>
                    <a:ext uri="{FF2B5EF4-FFF2-40B4-BE49-F238E27FC236}">
                      <a16:creationId xmlns:a16="http://schemas.microsoft.com/office/drawing/2014/main" id="{DA9149BA-76DD-4D64-93AB-9A1A3584DA4F}"/>
                    </a:ext>
                  </a:extLst>
                </p14:cNvPr>
                <p14:cNvContentPartPr/>
                <p14:nvPr/>
              </p14:nvContentPartPr>
              <p14:xfrm>
                <a:off x="5850658" y="1737559"/>
                <a:ext cx="23760" cy="102240"/>
              </p14:xfrm>
            </p:contentPart>
          </mc:Choice>
          <mc:Fallback xmlns="">
            <p:pic>
              <p:nvPicPr>
                <p:cNvPr id="58" name="Entrada de lápiz 57">
                  <a:extLst>
                    <a:ext uri="{FF2B5EF4-FFF2-40B4-BE49-F238E27FC236}">
                      <a16:creationId xmlns:a16="http://schemas.microsoft.com/office/drawing/2014/main" id="{DA9149BA-76DD-4D64-93AB-9A1A3584DA4F}"/>
                    </a:ext>
                  </a:extLst>
                </p:cNvPr>
                <p:cNvPicPr/>
                <p:nvPr/>
              </p:nvPicPr>
              <p:blipFill>
                <a:blip r:embed="rId103"/>
                <a:stretch>
                  <a:fillRect/>
                </a:stretch>
              </p:blipFill>
              <p:spPr>
                <a:xfrm>
                  <a:off x="5841658" y="1728559"/>
                  <a:ext cx="41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Entrada de lápiz 58">
                  <a:extLst>
                    <a:ext uri="{FF2B5EF4-FFF2-40B4-BE49-F238E27FC236}">
                      <a16:creationId xmlns:a16="http://schemas.microsoft.com/office/drawing/2014/main" id="{68587EA9-E03F-4E08-8138-02C278E554C2}"/>
                    </a:ext>
                  </a:extLst>
                </p14:cNvPr>
                <p14:cNvContentPartPr/>
                <p14:nvPr/>
              </p14:nvContentPartPr>
              <p14:xfrm>
                <a:off x="5742658" y="1809199"/>
                <a:ext cx="245880" cy="19080"/>
              </p14:xfrm>
            </p:contentPart>
          </mc:Choice>
          <mc:Fallback xmlns="">
            <p:pic>
              <p:nvPicPr>
                <p:cNvPr id="59" name="Entrada de lápiz 58">
                  <a:extLst>
                    <a:ext uri="{FF2B5EF4-FFF2-40B4-BE49-F238E27FC236}">
                      <a16:creationId xmlns:a16="http://schemas.microsoft.com/office/drawing/2014/main" id="{68587EA9-E03F-4E08-8138-02C278E554C2}"/>
                    </a:ext>
                  </a:extLst>
                </p:cNvPr>
                <p:cNvPicPr/>
                <p:nvPr/>
              </p:nvPicPr>
              <p:blipFill>
                <a:blip r:embed="rId105"/>
                <a:stretch>
                  <a:fillRect/>
                </a:stretch>
              </p:blipFill>
              <p:spPr>
                <a:xfrm>
                  <a:off x="5733658" y="1800199"/>
                  <a:ext cx="263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Entrada de lápiz 59">
                  <a:extLst>
                    <a:ext uri="{FF2B5EF4-FFF2-40B4-BE49-F238E27FC236}">
                      <a16:creationId xmlns:a16="http://schemas.microsoft.com/office/drawing/2014/main" id="{48B1C794-AD0C-4D71-AA82-EF4E7B089CD7}"/>
                    </a:ext>
                  </a:extLst>
                </p14:cNvPr>
                <p14:cNvContentPartPr/>
                <p14:nvPr/>
              </p14:nvContentPartPr>
              <p14:xfrm>
                <a:off x="6073498" y="1582759"/>
                <a:ext cx="301320" cy="270720"/>
              </p14:xfrm>
            </p:contentPart>
          </mc:Choice>
          <mc:Fallback xmlns="">
            <p:pic>
              <p:nvPicPr>
                <p:cNvPr id="60" name="Entrada de lápiz 59">
                  <a:extLst>
                    <a:ext uri="{FF2B5EF4-FFF2-40B4-BE49-F238E27FC236}">
                      <a16:creationId xmlns:a16="http://schemas.microsoft.com/office/drawing/2014/main" id="{48B1C794-AD0C-4D71-AA82-EF4E7B089CD7}"/>
                    </a:ext>
                  </a:extLst>
                </p:cNvPr>
                <p:cNvPicPr/>
                <p:nvPr/>
              </p:nvPicPr>
              <p:blipFill>
                <a:blip r:embed="rId107"/>
                <a:stretch>
                  <a:fillRect/>
                </a:stretch>
              </p:blipFill>
              <p:spPr>
                <a:xfrm>
                  <a:off x="6064858" y="1573759"/>
                  <a:ext cx="3189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Entrada de lápiz 60">
                  <a:extLst>
                    <a:ext uri="{FF2B5EF4-FFF2-40B4-BE49-F238E27FC236}">
                      <a16:creationId xmlns:a16="http://schemas.microsoft.com/office/drawing/2014/main" id="{208F4267-F561-478D-B73A-A198FFB6207B}"/>
                    </a:ext>
                  </a:extLst>
                </p14:cNvPr>
                <p14:cNvContentPartPr/>
                <p14:nvPr/>
              </p14:nvContentPartPr>
              <p14:xfrm>
                <a:off x="6387418" y="1738279"/>
                <a:ext cx="361440" cy="156240"/>
              </p14:xfrm>
            </p:contentPart>
          </mc:Choice>
          <mc:Fallback xmlns="">
            <p:pic>
              <p:nvPicPr>
                <p:cNvPr id="61" name="Entrada de lápiz 60">
                  <a:extLst>
                    <a:ext uri="{FF2B5EF4-FFF2-40B4-BE49-F238E27FC236}">
                      <a16:creationId xmlns:a16="http://schemas.microsoft.com/office/drawing/2014/main" id="{208F4267-F561-478D-B73A-A198FFB6207B}"/>
                    </a:ext>
                  </a:extLst>
                </p:cNvPr>
                <p:cNvPicPr/>
                <p:nvPr/>
              </p:nvPicPr>
              <p:blipFill>
                <a:blip r:embed="rId109"/>
                <a:stretch>
                  <a:fillRect/>
                </a:stretch>
              </p:blipFill>
              <p:spPr>
                <a:xfrm>
                  <a:off x="6378778" y="1729279"/>
                  <a:ext cx="379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Entrada de lápiz 61">
                  <a:extLst>
                    <a:ext uri="{FF2B5EF4-FFF2-40B4-BE49-F238E27FC236}">
                      <a16:creationId xmlns:a16="http://schemas.microsoft.com/office/drawing/2014/main" id="{F04C3F87-43C4-48B4-BBF3-5F668CEBDB9D}"/>
                    </a:ext>
                  </a:extLst>
                </p14:cNvPr>
                <p14:cNvContentPartPr/>
                <p14:nvPr/>
              </p14:nvContentPartPr>
              <p14:xfrm>
                <a:off x="6564178" y="1854559"/>
                <a:ext cx="100080" cy="11160"/>
              </p14:xfrm>
            </p:contentPart>
          </mc:Choice>
          <mc:Fallback xmlns="">
            <p:pic>
              <p:nvPicPr>
                <p:cNvPr id="62" name="Entrada de lápiz 61">
                  <a:extLst>
                    <a:ext uri="{FF2B5EF4-FFF2-40B4-BE49-F238E27FC236}">
                      <a16:creationId xmlns:a16="http://schemas.microsoft.com/office/drawing/2014/main" id="{F04C3F87-43C4-48B4-BBF3-5F668CEBDB9D}"/>
                    </a:ext>
                  </a:extLst>
                </p:cNvPr>
                <p:cNvPicPr/>
                <p:nvPr/>
              </p:nvPicPr>
              <p:blipFill>
                <a:blip r:embed="rId111"/>
                <a:stretch>
                  <a:fillRect/>
                </a:stretch>
              </p:blipFill>
              <p:spPr>
                <a:xfrm>
                  <a:off x="6555178" y="1845919"/>
                  <a:ext cx="117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Entrada de lápiz 62">
                  <a:extLst>
                    <a:ext uri="{FF2B5EF4-FFF2-40B4-BE49-F238E27FC236}">
                      <a16:creationId xmlns:a16="http://schemas.microsoft.com/office/drawing/2014/main" id="{88C7C9E2-BD96-434F-934C-BFBE9E69A805}"/>
                    </a:ext>
                  </a:extLst>
                </p14:cNvPr>
                <p14:cNvContentPartPr/>
                <p14:nvPr/>
              </p14:nvContentPartPr>
              <p14:xfrm>
                <a:off x="6558058" y="1688959"/>
                <a:ext cx="490320" cy="158400"/>
              </p14:xfrm>
            </p:contentPart>
          </mc:Choice>
          <mc:Fallback xmlns="">
            <p:pic>
              <p:nvPicPr>
                <p:cNvPr id="63" name="Entrada de lápiz 62">
                  <a:extLst>
                    <a:ext uri="{FF2B5EF4-FFF2-40B4-BE49-F238E27FC236}">
                      <a16:creationId xmlns:a16="http://schemas.microsoft.com/office/drawing/2014/main" id="{88C7C9E2-BD96-434F-934C-BFBE9E69A805}"/>
                    </a:ext>
                  </a:extLst>
                </p:cNvPr>
                <p:cNvPicPr/>
                <p:nvPr/>
              </p:nvPicPr>
              <p:blipFill>
                <a:blip r:embed="rId113"/>
                <a:stretch>
                  <a:fillRect/>
                </a:stretch>
              </p:blipFill>
              <p:spPr>
                <a:xfrm>
                  <a:off x="6549418" y="1679959"/>
                  <a:ext cx="507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Entrada de lápiz 63">
                  <a:extLst>
                    <a:ext uri="{FF2B5EF4-FFF2-40B4-BE49-F238E27FC236}">
                      <a16:creationId xmlns:a16="http://schemas.microsoft.com/office/drawing/2014/main" id="{1CE20B85-254C-48D2-B4A7-2B0ED5C7329E}"/>
                    </a:ext>
                  </a:extLst>
                </p14:cNvPr>
                <p14:cNvContentPartPr/>
                <p14:nvPr/>
              </p14:nvContentPartPr>
              <p14:xfrm>
                <a:off x="6942178" y="1800559"/>
                <a:ext cx="244440" cy="31320"/>
              </p14:xfrm>
            </p:contentPart>
          </mc:Choice>
          <mc:Fallback xmlns="">
            <p:pic>
              <p:nvPicPr>
                <p:cNvPr id="64" name="Entrada de lápiz 63">
                  <a:extLst>
                    <a:ext uri="{FF2B5EF4-FFF2-40B4-BE49-F238E27FC236}">
                      <a16:creationId xmlns:a16="http://schemas.microsoft.com/office/drawing/2014/main" id="{1CE20B85-254C-48D2-B4A7-2B0ED5C7329E}"/>
                    </a:ext>
                  </a:extLst>
                </p:cNvPr>
                <p:cNvPicPr/>
                <p:nvPr/>
              </p:nvPicPr>
              <p:blipFill>
                <a:blip r:embed="rId115"/>
                <a:stretch>
                  <a:fillRect/>
                </a:stretch>
              </p:blipFill>
              <p:spPr>
                <a:xfrm>
                  <a:off x="6933538" y="1791559"/>
                  <a:ext cx="2620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Entrada de lápiz 64">
                  <a:extLst>
                    <a:ext uri="{FF2B5EF4-FFF2-40B4-BE49-F238E27FC236}">
                      <a16:creationId xmlns:a16="http://schemas.microsoft.com/office/drawing/2014/main" id="{92A6C74B-A761-4B15-8FF2-5193995F1AB3}"/>
                    </a:ext>
                  </a:extLst>
                </p14:cNvPr>
                <p14:cNvContentPartPr/>
                <p14:nvPr/>
              </p14:nvContentPartPr>
              <p14:xfrm>
                <a:off x="7315858" y="1557559"/>
                <a:ext cx="288000" cy="327240"/>
              </p14:xfrm>
            </p:contentPart>
          </mc:Choice>
          <mc:Fallback xmlns="">
            <p:pic>
              <p:nvPicPr>
                <p:cNvPr id="65" name="Entrada de lápiz 64">
                  <a:extLst>
                    <a:ext uri="{FF2B5EF4-FFF2-40B4-BE49-F238E27FC236}">
                      <a16:creationId xmlns:a16="http://schemas.microsoft.com/office/drawing/2014/main" id="{92A6C74B-A761-4B15-8FF2-5193995F1AB3}"/>
                    </a:ext>
                  </a:extLst>
                </p:cNvPr>
                <p:cNvPicPr/>
                <p:nvPr/>
              </p:nvPicPr>
              <p:blipFill>
                <a:blip r:embed="rId117"/>
                <a:stretch>
                  <a:fillRect/>
                </a:stretch>
              </p:blipFill>
              <p:spPr>
                <a:xfrm>
                  <a:off x="7306858" y="1548559"/>
                  <a:ext cx="3056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Entrada de lápiz 65">
                  <a:extLst>
                    <a:ext uri="{FF2B5EF4-FFF2-40B4-BE49-F238E27FC236}">
                      <a16:creationId xmlns:a16="http://schemas.microsoft.com/office/drawing/2014/main" id="{6607ECD2-8624-49F5-92D0-15918B75CEFD}"/>
                    </a:ext>
                  </a:extLst>
                </p14:cNvPr>
                <p14:cNvContentPartPr/>
                <p14:nvPr/>
              </p14:nvContentPartPr>
              <p14:xfrm>
                <a:off x="7679818" y="1777879"/>
                <a:ext cx="180720" cy="137160"/>
              </p14:xfrm>
            </p:contentPart>
          </mc:Choice>
          <mc:Fallback xmlns="">
            <p:pic>
              <p:nvPicPr>
                <p:cNvPr id="66" name="Entrada de lápiz 65">
                  <a:extLst>
                    <a:ext uri="{FF2B5EF4-FFF2-40B4-BE49-F238E27FC236}">
                      <a16:creationId xmlns:a16="http://schemas.microsoft.com/office/drawing/2014/main" id="{6607ECD2-8624-49F5-92D0-15918B75CEFD}"/>
                    </a:ext>
                  </a:extLst>
                </p:cNvPr>
                <p:cNvPicPr/>
                <p:nvPr/>
              </p:nvPicPr>
              <p:blipFill>
                <a:blip r:embed="rId119"/>
                <a:stretch>
                  <a:fillRect/>
                </a:stretch>
              </p:blipFill>
              <p:spPr>
                <a:xfrm>
                  <a:off x="7671178" y="1768879"/>
                  <a:ext cx="198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Entrada de lápiz 66">
                  <a:extLst>
                    <a:ext uri="{FF2B5EF4-FFF2-40B4-BE49-F238E27FC236}">
                      <a16:creationId xmlns:a16="http://schemas.microsoft.com/office/drawing/2014/main" id="{21032708-187D-44CF-8988-C70A70D7F4B3}"/>
                    </a:ext>
                  </a:extLst>
                </p14:cNvPr>
                <p14:cNvContentPartPr/>
                <p14:nvPr/>
              </p14:nvContentPartPr>
              <p14:xfrm>
                <a:off x="7649578" y="1843759"/>
                <a:ext cx="79920" cy="18720"/>
              </p14:xfrm>
            </p:contentPart>
          </mc:Choice>
          <mc:Fallback xmlns="">
            <p:pic>
              <p:nvPicPr>
                <p:cNvPr id="67" name="Entrada de lápiz 66">
                  <a:extLst>
                    <a:ext uri="{FF2B5EF4-FFF2-40B4-BE49-F238E27FC236}">
                      <a16:creationId xmlns:a16="http://schemas.microsoft.com/office/drawing/2014/main" id="{21032708-187D-44CF-8988-C70A70D7F4B3}"/>
                    </a:ext>
                  </a:extLst>
                </p:cNvPr>
                <p:cNvPicPr/>
                <p:nvPr/>
              </p:nvPicPr>
              <p:blipFill>
                <a:blip r:embed="rId121"/>
                <a:stretch>
                  <a:fillRect/>
                </a:stretch>
              </p:blipFill>
              <p:spPr>
                <a:xfrm>
                  <a:off x="7640938" y="1835119"/>
                  <a:ext cx="97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Entrada de lápiz 67">
                  <a:extLst>
                    <a:ext uri="{FF2B5EF4-FFF2-40B4-BE49-F238E27FC236}">
                      <a16:creationId xmlns:a16="http://schemas.microsoft.com/office/drawing/2014/main" id="{0B9789FB-8BA1-4178-8570-2CF72911587F}"/>
                    </a:ext>
                  </a:extLst>
                </p14:cNvPr>
                <p14:cNvContentPartPr/>
                <p14:nvPr/>
              </p14:nvContentPartPr>
              <p14:xfrm>
                <a:off x="7634098" y="1785439"/>
                <a:ext cx="417600" cy="33480"/>
              </p14:xfrm>
            </p:contentPart>
          </mc:Choice>
          <mc:Fallback xmlns="">
            <p:pic>
              <p:nvPicPr>
                <p:cNvPr id="68" name="Entrada de lápiz 67">
                  <a:extLst>
                    <a:ext uri="{FF2B5EF4-FFF2-40B4-BE49-F238E27FC236}">
                      <a16:creationId xmlns:a16="http://schemas.microsoft.com/office/drawing/2014/main" id="{0B9789FB-8BA1-4178-8570-2CF72911587F}"/>
                    </a:ext>
                  </a:extLst>
                </p:cNvPr>
                <p:cNvPicPr/>
                <p:nvPr/>
              </p:nvPicPr>
              <p:blipFill>
                <a:blip r:embed="rId123"/>
                <a:stretch>
                  <a:fillRect/>
                </a:stretch>
              </p:blipFill>
              <p:spPr>
                <a:xfrm>
                  <a:off x="7625098" y="1776799"/>
                  <a:ext cx="435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Entrada de lápiz 68">
                  <a:extLst>
                    <a:ext uri="{FF2B5EF4-FFF2-40B4-BE49-F238E27FC236}">
                      <a16:creationId xmlns:a16="http://schemas.microsoft.com/office/drawing/2014/main" id="{6C2C001E-1447-49DE-80F8-BCA79E1558C8}"/>
                    </a:ext>
                  </a:extLst>
                </p14:cNvPr>
                <p14:cNvContentPartPr/>
                <p14:nvPr/>
              </p14:nvContentPartPr>
              <p14:xfrm>
                <a:off x="8229538" y="1526239"/>
                <a:ext cx="238320" cy="327240"/>
              </p14:xfrm>
            </p:contentPart>
          </mc:Choice>
          <mc:Fallback xmlns="">
            <p:pic>
              <p:nvPicPr>
                <p:cNvPr id="69" name="Entrada de lápiz 68">
                  <a:extLst>
                    <a:ext uri="{FF2B5EF4-FFF2-40B4-BE49-F238E27FC236}">
                      <a16:creationId xmlns:a16="http://schemas.microsoft.com/office/drawing/2014/main" id="{6C2C001E-1447-49DE-80F8-BCA79E1558C8}"/>
                    </a:ext>
                  </a:extLst>
                </p:cNvPr>
                <p:cNvPicPr/>
                <p:nvPr/>
              </p:nvPicPr>
              <p:blipFill>
                <a:blip r:embed="rId125"/>
                <a:stretch>
                  <a:fillRect/>
                </a:stretch>
              </p:blipFill>
              <p:spPr>
                <a:xfrm>
                  <a:off x="8220898" y="1517599"/>
                  <a:ext cx="2559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Entrada de lápiz 69">
                  <a:extLst>
                    <a:ext uri="{FF2B5EF4-FFF2-40B4-BE49-F238E27FC236}">
                      <a16:creationId xmlns:a16="http://schemas.microsoft.com/office/drawing/2014/main" id="{C349FDB3-846F-4140-B131-F90A6AA31580}"/>
                    </a:ext>
                  </a:extLst>
                </p14:cNvPr>
                <p14:cNvContentPartPr/>
                <p14:nvPr/>
              </p14:nvContentPartPr>
              <p14:xfrm>
                <a:off x="8475778" y="1761679"/>
                <a:ext cx="107640" cy="151200"/>
              </p14:xfrm>
            </p:contentPart>
          </mc:Choice>
          <mc:Fallback xmlns="">
            <p:pic>
              <p:nvPicPr>
                <p:cNvPr id="70" name="Entrada de lápiz 69">
                  <a:extLst>
                    <a:ext uri="{FF2B5EF4-FFF2-40B4-BE49-F238E27FC236}">
                      <a16:creationId xmlns:a16="http://schemas.microsoft.com/office/drawing/2014/main" id="{C349FDB3-846F-4140-B131-F90A6AA31580}"/>
                    </a:ext>
                  </a:extLst>
                </p:cNvPr>
                <p:cNvPicPr/>
                <p:nvPr/>
              </p:nvPicPr>
              <p:blipFill>
                <a:blip r:embed="rId127"/>
                <a:stretch>
                  <a:fillRect/>
                </a:stretch>
              </p:blipFill>
              <p:spPr>
                <a:xfrm>
                  <a:off x="8467138" y="1753039"/>
                  <a:ext cx="125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Entrada de lápiz 70">
                  <a:extLst>
                    <a:ext uri="{FF2B5EF4-FFF2-40B4-BE49-F238E27FC236}">
                      <a16:creationId xmlns:a16="http://schemas.microsoft.com/office/drawing/2014/main" id="{236FF9FD-F93A-4A79-A427-6B3B8FC95540}"/>
                    </a:ext>
                  </a:extLst>
                </p14:cNvPr>
                <p14:cNvContentPartPr/>
                <p14:nvPr/>
              </p14:nvContentPartPr>
              <p14:xfrm>
                <a:off x="8453098" y="1863919"/>
                <a:ext cx="174240" cy="7920"/>
              </p14:xfrm>
            </p:contentPart>
          </mc:Choice>
          <mc:Fallback xmlns="">
            <p:pic>
              <p:nvPicPr>
                <p:cNvPr id="71" name="Entrada de lápiz 70">
                  <a:extLst>
                    <a:ext uri="{FF2B5EF4-FFF2-40B4-BE49-F238E27FC236}">
                      <a16:creationId xmlns:a16="http://schemas.microsoft.com/office/drawing/2014/main" id="{236FF9FD-F93A-4A79-A427-6B3B8FC95540}"/>
                    </a:ext>
                  </a:extLst>
                </p:cNvPr>
                <p:cNvPicPr/>
                <p:nvPr/>
              </p:nvPicPr>
              <p:blipFill>
                <a:blip r:embed="rId129"/>
                <a:stretch>
                  <a:fillRect/>
                </a:stretch>
              </p:blipFill>
              <p:spPr>
                <a:xfrm>
                  <a:off x="8444458" y="1855279"/>
                  <a:ext cx="191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Entrada de lápiz 71">
                  <a:extLst>
                    <a:ext uri="{FF2B5EF4-FFF2-40B4-BE49-F238E27FC236}">
                      <a16:creationId xmlns:a16="http://schemas.microsoft.com/office/drawing/2014/main" id="{EC3C8F12-9023-4048-A07C-37FBDBDB6D09}"/>
                    </a:ext>
                  </a:extLst>
                </p14:cNvPr>
                <p14:cNvContentPartPr/>
                <p14:nvPr/>
              </p14:nvContentPartPr>
              <p14:xfrm>
                <a:off x="8529778" y="1756639"/>
                <a:ext cx="178920" cy="38160"/>
              </p14:xfrm>
            </p:contentPart>
          </mc:Choice>
          <mc:Fallback xmlns="">
            <p:pic>
              <p:nvPicPr>
                <p:cNvPr id="72" name="Entrada de lápiz 71">
                  <a:extLst>
                    <a:ext uri="{FF2B5EF4-FFF2-40B4-BE49-F238E27FC236}">
                      <a16:creationId xmlns:a16="http://schemas.microsoft.com/office/drawing/2014/main" id="{EC3C8F12-9023-4048-A07C-37FBDBDB6D09}"/>
                    </a:ext>
                  </a:extLst>
                </p:cNvPr>
                <p:cNvPicPr/>
                <p:nvPr/>
              </p:nvPicPr>
              <p:blipFill>
                <a:blip r:embed="rId131"/>
                <a:stretch>
                  <a:fillRect/>
                </a:stretch>
              </p:blipFill>
              <p:spPr>
                <a:xfrm>
                  <a:off x="8521138" y="1747639"/>
                  <a:ext cx="196560" cy="55800"/>
                </a:xfrm>
                <a:prstGeom prst="rect">
                  <a:avLst/>
                </a:prstGeom>
              </p:spPr>
            </p:pic>
          </mc:Fallback>
        </mc:AlternateContent>
      </p:grpSp>
      <p:grpSp>
        <p:nvGrpSpPr>
          <p:cNvPr id="98" name="Grupo 97">
            <a:extLst>
              <a:ext uri="{FF2B5EF4-FFF2-40B4-BE49-F238E27FC236}">
                <a16:creationId xmlns:a16="http://schemas.microsoft.com/office/drawing/2014/main" id="{03F2891B-47DB-42DF-99C6-52975DE0997D}"/>
              </a:ext>
            </a:extLst>
          </p:cNvPr>
          <p:cNvGrpSpPr/>
          <p:nvPr/>
        </p:nvGrpSpPr>
        <p:grpSpPr>
          <a:xfrm>
            <a:off x="3440098" y="2366839"/>
            <a:ext cx="938880" cy="450360"/>
            <a:chOff x="3440098" y="2366839"/>
            <a:chExt cx="938880" cy="450360"/>
          </a:xfrm>
        </p:grpSpPr>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08D0FF4C-FC51-4758-9A73-F4770A055D2B}"/>
                    </a:ext>
                  </a:extLst>
                </p14:cNvPr>
                <p14:cNvContentPartPr/>
                <p14:nvPr/>
              </p14:nvContentPartPr>
              <p14:xfrm>
                <a:off x="3440098" y="2366839"/>
                <a:ext cx="219240" cy="319320"/>
              </p14:xfrm>
            </p:contentPart>
          </mc:Choice>
          <mc:Fallback xmlns="">
            <p:pic>
              <p:nvPicPr>
                <p:cNvPr id="75" name="Entrada de lápiz 74">
                  <a:extLst>
                    <a:ext uri="{FF2B5EF4-FFF2-40B4-BE49-F238E27FC236}">
                      <a16:creationId xmlns:a16="http://schemas.microsoft.com/office/drawing/2014/main" id="{08D0FF4C-FC51-4758-9A73-F4770A055D2B}"/>
                    </a:ext>
                  </a:extLst>
                </p:cNvPr>
                <p:cNvPicPr/>
                <p:nvPr/>
              </p:nvPicPr>
              <p:blipFill>
                <a:blip r:embed="rId133"/>
                <a:stretch>
                  <a:fillRect/>
                </a:stretch>
              </p:blipFill>
              <p:spPr>
                <a:xfrm>
                  <a:off x="3431098" y="2357839"/>
                  <a:ext cx="236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Entrada de lápiz 75">
                  <a:extLst>
                    <a:ext uri="{FF2B5EF4-FFF2-40B4-BE49-F238E27FC236}">
                      <a16:creationId xmlns:a16="http://schemas.microsoft.com/office/drawing/2014/main" id="{1F354A34-937F-45E0-A799-C6036E1ED674}"/>
                    </a:ext>
                  </a:extLst>
                </p14:cNvPr>
                <p14:cNvContentPartPr/>
                <p14:nvPr/>
              </p14:nvContentPartPr>
              <p14:xfrm>
                <a:off x="3662218" y="2629999"/>
                <a:ext cx="212400" cy="172080"/>
              </p14:xfrm>
            </p:contentPart>
          </mc:Choice>
          <mc:Fallback xmlns="">
            <p:pic>
              <p:nvPicPr>
                <p:cNvPr id="76" name="Entrada de lápiz 75">
                  <a:extLst>
                    <a:ext uri="{FF2B5EF4-FFF2-40B4-BE49-F238E27FC236}">
                      <a16:creationId xmlns:a16="http://schemas.microsoft.com/office/drawing/2014/main" id="{1F354A34-937F-45E0-A799-C6036E1ED674}"/>
                    </a:ext>
                  </a:extLst>
                </p:cNvPr>
                <p:cNvPicPr/>
                <p:nvPr/>
              </p:nvPicPr>
              <p:blipFill>
                <a:blip r:embed="rId135"/>
                <a:stretch>
                  <a:fillRect/>
                </a:stretch>
              </p:blipFill>
              <p:spPr>
                <a:xfrm>
                  <a:off x="3653218" y="2620999"/>
                  <a:ext cx="230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Entrada de lápiz 76">
                  <a:extLst>
                    <a:ext uri="{FF2B5EF4-FFF2-40B4-BE49-F238E27FC236}">
                      <a16:creationId xmlns:a16="http://schemas.microsoft.com/office/drawing/2014/main" id="{CE609970-866B-40E0-9DFA-4BCA53E8A6E6}"/>
                    </a:ext>
                  </a:extLst>
                </p14:cNvPr>
                <p14:cNvContentPartPr/>
                <p14:nvPr/>
              </p14:nvContentPartPr>
              <p14:xfrm>
                <a:off x="3896578" y="2699479"/>
                <a:ext cx="164520" cy="117720"/>
              </p14:xfrm>
            </p:contentPart>
          </mc:Choice>
          <mc:Fallback xmlns="">
            <p:pic>
              <p:nvPicPr>
                <p:cNvPr id="77" name="Entrada de lápiz 76">
                  <a:extLst>
                    <a:ext uri="{FF2B5EF4-FFF2-40B4-BE49-F238E27FC236}">
                      <a16:creationId xmlns:a16="http://schemas.microsoft.com/office/drawing/2014/main" id="{CE609970-866B-40E0-9DFA-4BCA53E8A6E6}"/>
                    </a:ext>
                  </a:extLst>
                </p:cNvPr>
                <p:cNvPicPr/>
                <p:nvPr/>
              </p:nvPicPr>
              <p:blipFill>
                <a:blip r:embed="rId137"/>
                <a:stretch>
                  <a:fillRect/>
                </a:stretch>
              </p:blipFill>
              <p:spPr>
                <a:xfrm>
                  <a:off x="3887938" y="2690479"/>
                  <a:ext cx="182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Entrada de lápiz 77">
                  <a:extLst>
                    <a:ext uri="{FF2B5EF4-FFF2-40B4-BE49-F238E27FC236}">
                      <a16:creationId xmlns:a16="http://schemas.microsoft.com/office/drawing/2014/main" id="{A69E12D2-D934-4454-B59C-1DA993BC62E3}"/>
                    </a:ext>
                  </a:extLst>
                </p14:cNvPr>
                <p14:cNvContentPartPr/>
                <p14:nvPr/>
              </p14:nvContentPartPr>
              <p14:xfrm>
                <a:off x="3912418" y="2742319"/>
                <a:ext cx="101520" cy="26640"/>
              </p14:xfrm>
            </p:contentPart>
          </mc:Choice>
          <mc:Fallback xmlns="">
            <p:pic>
              <p:nvPicPr>
                <p:cNvPr id="78" name="Entrada de lápiz 77">
                  <a:extLst>
                    <a:ext uri="{FF2B5EF4-FFF2-40B4-BE49-F238E27FC236}">
                      <a16:creationId xmlns:a16="http://schemas.microsoft.com/office/drawing/2014/main" id="{A69E12D2-D934-4454-B59C-1DA993BC62E3}"/>
                    </a:ext>
                  </a:extLst>
                </p:cNvPr>
                <p:cNvPicPr/>
                <p:nvPr/>
              </p:nvPicPr>
              <p:blipFill>
                <a:blip r:embed="rId139"/>
                <a:stretch>
                  <a:fillRect/>
                </a:stretch>
              </p:blipFill>
              <p:spPr>
                <a:xfrm>
                  <a:off x="3903418" y="2733679"/>
                  <a:ext cx="119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6216A2D9-F344-4AD9-AD79-227000508DEC}"/>
                    </a:ext>
                  </a:extLst>
                </p14:cNvPr>
                <p14:cNvContentPartPr/>
                <p14:nvPr/>
              </p14:nvContentPartPr>
              <p14:xfrm>
                <a:off x="3880018" y="2630719"/>
                <a:ext cx="456120" cy="61560"/>
              </p14:xfrm>
            </p:contentPart>
          </mc:Choice>
          <mc:Fallback xmlns="">
            <p:pic>
              <p:nvPicPr>
                <p:cNvPr id="79" name="Entrada de lápiz 78">
                  <a:extLst>
                    <a:ext uri="{FF2B5EF4-FFF2-40B4-BE49-F238E27FC236}">
                      <a16:creationId xmlns:a16="http://schemas.microsoft.com/office/drawing/2014/main" id="{6216A2D9-F344-4AD9-AD79-227000508DEC}"/>
                    </a:ext>
                  </a:extLst>
                </p:cNvPr>
                <p:cNvPicPr/>
                <p:nvPr/>
              </p:nvPicPr>
              <p:blipFill>
                <a:blip r:embed="rId141"/>
                <a:stretch>
                  <a:fillRect/>
                </a:stretch>
              </p:blipFill>
              <p:spPr>
                <a:xfrm>
                  <a:off x="3871378" y="2622079"/>
                  <a:ext cx="473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344826EC-29A9-4198-91FD-97510DC982F0}"/>
                    </a:ext>
                  </a:extLst>
                </p14:cNvPr>
                <p14:cNvContentPartPr/>
                <p14:nvPr/>
              </p14:nvContentPartPr>
              <p14:xfrm>
                <a:off x="4240018" y="2711719"/>
                <a:ext cx="138960" cy="19440"/>
              </p14:xfrm>
            </p:contentPart>
          </mc:Choice>
          <mc:Fallback xmlns="">
            <p:pic>
              <p:nvPicPr>
                <p:cNvPr id="80" name="Entrada de lápiz 79">
                  <a:extLst>
                    <a:ext uri="{FF2B5EF4-FFF2-40B4-BE49-F238E27FC236}">
                      <a16:creationId xmlns:a16="http://schemas.microsoft.com/office/drawing/2014/main" id="{344826EC-29A9-4198-91FD-97510DC982F0}"/>
                    </a:ext>
                  </a:extLst>
                </p:cNvPr>
                <p:cNvPicPr/>
                <p:nvPr/>
              </p:nvPicPr>
              <p:blipFill>
                <a:blip r:embed="rId143"/>
                <a:stretch>
                  <a:fillRect/>
                </a:stretch>
              </p:blipFill>
              <p:spPr>
                <a:xfrm>
                  <a:off x="4231018" y="2702719"/>
                  <a:ext cx="156600" cy="37080"/>
                </a:xfrm>
                <a:prstGeom prst="rect">
                  <a:avLst/>
                </a:prstGeom>
              </p:spPr>
            </p:pic>
          </mc:Fallback>
        </mc:AlternateContent>
      </p:grpSp>
      <p:grpSp>
        <p:nvGrpSpPr>
          <p:cNvPr id="97" name="Grupo 96">
            <a:extLst>
              <a:ext uri="{FF2B5EF4-FFF2-40B4-BE49-F238E27FC236}">
                <a16:creationId xmlns:a16="http://schemas.microsoft.com/office/drawing/2014/main" id="{5103F9CB-D86A-45DF-B06A-60D83E739DFE}"/>
              </a:ext>
            </a:extLst>
          </p:cNvPr>
          <p:cNvGrpSpPr/>
          <p:nvPr/>
        </p:nvGrpSpPr>
        <p:grpSpPr>
          <a:xfrm>
            <a:off x="4853098" y="2273959"/>
            <a:ext cx="3837600" cy="372600"/>
            <a:chOff x="4853098" y="2273959"/>
            <a:chExt cx="3837600" cy="372600"/>
          </a:xfrm>
        </p:grpSpPr>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E261F96D-FA2C-4E8E-AB0A-71BBB91B02B3}"/>
                    </a:ext>
                  </a:extLst>
                </p14:cNvPr>
                <p14:cNvContentPartPr/>
                <p14:nvPr/>
              </p14:nvContentPartPr>
              <p14:xfrm>
                <a:off x="4853098" y="2309959"/>
                <a:ext cx="315360" cy="311040"/>
              </p14:xfrm>
            </p:contentPart>
          </mc:Choice>
          <mc:Fallback xmlns="">
            <p:pic>
              <p:nvPicPr>
                <p:cNvPr id="81" name="Entrada de lápiz 80">
                  <a:extLst>
                    <a:ext uri="{FF2B5EF4-FFF2-40B4-BE49-F238E27FC236}">
                      <a16:creationId xmlns:a16="http://schemas.microsoft.com/office/drawing/2014/main" id="{E261F96D-FA2C-4E8E-AB0A-71BBB91B02B3}"/>
                    </a:ext>
                  </a:extLst>
                </p:cNvPr>
                <p:cNvPicPr/>
                <p:nvPr/>
              </p:nvPicPr>
              <p:blipFill>
                <a:blip r:embed="rId145"/>
                <a:stretch>
                  <a:fillRect/>
                </a:stretch>
              </p:blipFill>
              <p:spPr>
                <a:xfrm>
                  <a:off x="4844458" y="2300959"/>
                  <a:ext cx="3330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DB490D77-1FC2-4E76-BD95-EFCD102AAFC8}"/>
                    </a:ext>
                  </a:extLst>
                </p14:cNvPr>
                <p14:cNvContentPartPr/>
                <p14:nvPr/>
              </p14:nvContentPartPr>
              <p14:xfrm>
                <a:off x="5200498" y="2464399"/>
                <a:ext cx="239760" cy="150840"/>
              </p14:xfrm>
            </p:contentPart>
          </mc:Choice>
          <mc:Fallback xmlns="">
            <p:pic>
              <p:nvPicPr>
                <p:cNvPr id="82" name="Entrada de lápiz 81">
                  <a:extLst>
                    <a:ext uri="{FF2B5EF4-FFF2-40B4-BE49-F238E27FC236}">
                      <a16:creationId xmlns:a16="http://schemas.microsoft.com/office/drawing/2014/main" id="{DB490D77-1FC2-4E76-BD95-EFCD102AAFC8}"/>
                    </a:ext>
                  </a:extLst>
                </p:cNvPr>
                <p:cNvPicPr/>
                <p:nvPr/>
              </p:nvPicPr>
              <p:blipFill>
                <a:blip r:embed="rId147"/>
                <a:stretch>
                  <a:fillRect/>
                </a:stretch>
              </p:blipFill>
              <p:spPr>
                <a:xfrm>
                  <a:off x="5191498" y="2455759"/>
                  <a:ext cx="257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Entrada de lápiz 82">
                  <a:extLst>
                    <a:ext uri="{FF2B5EF4-FFF2-40B4-BE49-F238E27FC236}">
                      <a16:creationId xmlns:a16="http://schemas.microsoft.com/office/drawing/2014/main" id="{9A11C647-4E7E-4EFD-9A90-AC8412BD7E33}"/>
                    </a:ext>
                  </a:extLst>
                </p14:cNvPr>
                <p14:cNvContentPartPr/>
                <p14:nvPr/>
              </p14:nvContentPartPr>
              <p14:xfrm>
                <a:off x="5390218" y="2501839"/>
                <a:ext cx="226080" cy="126000"/>
              </p14:xfrm>
            </p:contentPart>
          </mc:Choice>
          <mc:Fallback xmlns="">
            <p:pic>
              <p:nvPicPr>
                <p:cNvPr id="83" name="Entrada de lápiz 82">
                  <a:extLst>
                    <a:ext uri="{FF2B5EF4-FFF2-40B4-BE49-F238E27FC236}">
                      <a16:creationId xmlns:a16="http://schemas.microsoft.com/office/drawing/2014/main" id="{9A11C647-4E7E-4EFD-9A90-AC8412BD7E33}"/>
                    </a:ext>
                  </a:extLst>
                </p:cNvPr>
                <p:cNvPicPr/>
                <p:nvPr/>
              </p:nvPicPr>
              <p:blipFill>
                <a:blip r:embed="rId149"/>
                <a:stretch>
                  <a:fillRect/>
                </a:stretch>
              </p:blipFill>
              <p:spPr>
                <a:xfrm>
                  <a:off x="5381578" y="2493199"/>
                  <a:ext cx="243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Entrada de lápiz 83">
                  <a:extLst>
                    <a:ext uri="{FF2B5EF4-FFF2-40B4-BE49-F238E27FC236}">
                      <a16:creationId xmlns:a16="http://schemas.microsoft.com/office/drawing/2014/main" id="{A77238E4-0E87-4AF2-8D87-588D1CAA4163}"/>
                    </a:ext>
                  </a:extLst>
                </p14:cNvPr>
                <p14:cNvContentPartPr/>
                <p14:nvPr/>
              </p14:nvContentPartPr>
              <p14:xfrm>
                <a:off x="5761738" y="2569519"/>
                <a:ext cx="162000" cy="14040"/>
              </p14:xfrm>
            </p:contentPart>
          </mc:Choice>
          <mc:Fallback xmlns="">
            <p:pic>
              <p:nvPicPr>
                <p:cNvPr id="84" name="Entrada de lápiz 83">
                  <a:extLst>
                    <a:ext uri="{FF2B5EF4-FFF2-40B4-BE49-F238E27FC236}">
                      <a16:creationId xmlns:a16="http://schemas.microsoft.com/office/drawing/2014/main" id="{A77238E4-0E87-4AF2-8D87-588D1CAA4163}"/>
                    </a:ext>
                  </a:extLst>
                </p:cNvPr>
                <p:cNvPicPr/>
                <p:nvPr/>
              </p:nvPicPr>
              <p:blipFill>
                <a:blip r:embed="rId151"/>
                <a:stretch>
                  <a:fillRect/>
                </a:stretch>
              </p:blipFill>
              <p:spPr>
                <a:xfrm>
                  <a:off x="5753098" y="2560519"/>
                  <a:ext cx="179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Entrada de lápiz 84">
                  <a:extLst>
                    <a:ext uri="{FF2B5EF4-FFF2-40B4-BE49-F238E27FC236}">
                      <a16:creationId xmlns:a16="http://schemas.microsoft.com/office/drawing/2014/main" id="{ADF4E9E4-0CAD-4BEA-AE19-54BDD3D784C4}"/>
                    </a:ext>
                  </a:extLst>
                </p14:cNvPr>
                <p14:cNvContentPartPr/>
                <p14:nvPr/>
              </p14:nvContentPartPr>
              <p14:xfrm>
                <a:off x="6122458" y="2394559"/>
                <a:ext cx="353160" cy="252000"/>
              </p14:xfrm>
            </p:contentPart>
          </mc:Choice>
          <mc:Fallback xmlns="">
            <p:pic>
              <p:nvPicPr>
                <p:cNvPr id="85" name="Entrada de lápiz 84">
                  <a:extLst>
                    <a:ext uri="{FF2B5EF4-FFF2-40B4-BE49-F238E27FC236}">
                      <a16:creationId xmlns:a16="http://schemas.microsoft.com/office/drawing/2014/main" id="{ADF4E9E4-0CAD-4BEA-AE19-54BDD3D784C4}"/>
                    </a:ext>
                  </a:extLst>
                </p:cNvPr>
                <p:cNvPicPr/>
                <p:nvPr/>
              </p:nvPicPr>
              <p:blipFill>
                <a:blip r:embed="rId153"/>
                <a:stretch>
                  <a:fillRect/>
                </a:stretch>
              </p:blipFill>
              <p:spPr>
                <a:xfrm>
                  <a:off x="6113818" y="2385919"/>
                  <a:ext cx="370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Entrada de lápiz 85">
                  <a:extLst>
                    <a:ext uri="{FF2B5EF4-FFF2-40B4-BE49-F238E27FC236}">
                      <a16:creationId xmlns:a16="http://schemas.microsoft.com/office/drawing/2014/main" id="{A44EEBAF-8EAE-401F-8F69-BEBEC40AA35C}"/>
                    </a:ext>
                  </a:extLst>
                </p14:cNvPr>
                <p14:cNvContentPartPr/>
                <p14:nvPr/>
              </p14:nvContentPartPr>
              <p14:xfrm>
                <a:off x="6463018" y="2559439"/>
                <a:ext cx="164520" cy="73800"/>
              </p14:xfrm>
            </p:contentPart>
          </mc:Choice>
          <mc:Fallback xmlns="">
            <p:pic>
              <p:nvPicPr>
                <p:cNvPr id="86" name="Entrada de lápiz 85">
                  <a:extLst>
                    <a:ext uri="{FF2B5EF4-FFF2-40B4-BE49-F238E27FC236}">
                      <a16:creationId xmlns:a16="http://schemas.microsoft.com/office/drawing/2014/main" id="{A44EEBAF-8EAE-401F-8F69-BEBEC40AA35C}"/>
                    </a:ext>
                  </a:extLst>
                </p:cNvPr>
                <p:cNvPicPr/>
                <p:nvPr/>
              </p:nvPicPr>
              <p:blipFill>
                <a:blip r:embed="rId155"/>
                <a:stretch>
                  <a:fillRect/>
                </a:stretch>
              </p:blipFill>
              <p:spPr>
                <a:xfrm>
                  <a:off x="6454378" y="2550439"/>
                  <a:ext cx="1821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Entrada de lápiz 86">
                  <a:extLst>
                    <a:ext uri="{FF2B5EF4-FFF2-40B4-BE49-F238E27FC236}">
                      <a16:creationId xmlns:a16="http://schemas.microsoft.com/office/drawing/2014/main" id="{AFA80DF9-ACF9-440F-8B72-87AA2CB38B69}"/>
                    </a:ext>
                  </a:extLst>
                </p14:cNvPr>
                <p14:cNvContentPartPr/>
                <p14:nvPr/>
              </p14:nvContentPartPr>
              <p14:xfrm>
                <a:off x="6702058" y="2363239"/>
                <a:ext cx="263160" cy="257400"/>
              </p14:xfrm>
            </p:contentPart>
          </mc:Choice>
          <mc:Fallback xmlns="">
            <p:pic>
              <p:nvPicPr>
                <p:cNvPr id="87" name="Entrada de lápiz 86">
                  <a:extLst>
                    <a:ext uri="{FF2B5EF4-FFF2-40B4-BE49-F238E27FC236}">
                      <a16:creationId xmlns:a16="http://schemas.microsoft.com/office/drawing/2014/main" id="{AFA80DF9-ACF9-440F-8B72-87AA2CB38B69}"/>
                    </a:ext>
                  </a:extLst>
                </p:cNvPr>
                <p:cNvPicPr/>
                <p:nvPr/>
              </p:nvPicPr>
              <p:blipFill>
                <a:blip r:embed="rId157"/>
                <a:stretch>
                  <a:fillRect/>
                </a:stretch>
              </p:blipFill>
              <p:spPr>
                <a:xfrm>
                  <a:off x="6693418" y="2354239"/>
                  <a:ext cx="2808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Entrada de lápiz 87">
                  <a:extLst>
                    <a:ext uri="{FF2B5EF4-FFF2-40B4-BE49-F238E27FC236}">
                      <a16:creationId xmlns:a16="http://schemas.microsoft.com/office/drawing/2014/main" id="{0C26C706-CA7A-4413-9891-1B0CAB44771F}"/>
                    </a:ext>
                  </a:extLst>
                </p14:cNvPr>
                <p14:cNvContentPartPr/>
                <p14:nvPr/>
              </p14:nvContentPartPr>
              <p14:xfrm>
                <a:off x="6954418" y="2529919"/>
                <a:ext cx="155520" cy="108000"/>
              </p14:xfrm>
            </p:contentPart>
          </mc:Choice>
          <mc:Fallback xmlns="">
            <p:pic>
              <p:nvPicPr>
                <p:cNvPr id="88" name="Entrada de lápiz 87">
                  <a:extLst>
                    <a:ext uri="{FF2B5EF4-FFF2-40B4-BE49-F238E27FC236}">
                      <a16:creationId xmlns:a16="http://schemas.microsoft.com/office/drawing/2014/main" id="{0C26C706-CA7A-4413-9891-1B0CAB44771F}"/>
                    </a:ext>
                  </a:extLst>
                </p:cNvPr>
                <p:cNvPicPr/>
                <p:nvPr/>
              </p:nvPicPr>
              <p:blipFill>
                <a:blip r:embed="rId159"/>
                <a:stretch>
                  <a:fillRect/>
                </a:stretch>
              </p:blipFill>
              <p:spPr>
                <a:xfrm>
                  <a:off x="6945418" y="2521279"/>
                  <a:ext cx="173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Entrada de lápiz 88">
                  <a:extLst>
                    <a:ext uri="{FF2B5EF4-FFF2-40B4-BE49-F238E27FC236}">
                      <a16:creationId xmlns:a16="http://schemas.microsoft.com/office/drawing/2014/main" id="{4E0148E9-D61F-4B94-9AC3-4C02AFA5C8CD}"/>
                    </a:ext>
                  </a:extLst>
                </p14:cNvPr>
                <p14:cNvContentPartPr/>
                <p14:nvPr/>
              </p14:nvContentPartPr>
              <p14:xfrm>
                <a:off x="7171858" y="2565919"/>
                <a:ext cx="149400" cy="26280"/>
              </p14:xfrm>
            </p:contentPart>
          </mc:Choice>
          <mc:Fallback xmlns="">
            <p:pic>
              <p:nvPicPr>
                <p:cNvPr id="89" name="Entrada de lápiz 88">
                  <a:extLst>
                    <a:ext uri="{FF2B5EF4-FFF2-40B4-BE49-F238E27FC236}">
                      <a16:creationId xmlns:a16="http://schemas.microsoft.com/office/drawing/2014/main" id="{4E0148E9-D61F-4B94-9AC3-4C02AFA5C8CD}"/>
                    </a:ext>
                  </a:extLst>
                </p:cNvPr>
                <p:cNvPicPr/>
                <p:nvPr/>
              </p:nvPicPr>
              <p:blipFill>
                <a:blip r:embed="rId161"/>
                <a:stretch>
                  <a:fillRect/>
                </a:stretch>
              </p:blipFill>
              <p:spPr>
                <a:xfrm>
                  <a:off x="7163218" y="2557279"/>
                  <a:ext cx="1670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 name="Entrada de lápiz 89">
                  <a:extLst>
                    <a:ext uri="{FF2B5EF4-FFF2-40B4-BE49-F238E27FC236}">
                      <a16:creationId xmlns:a16="http://schemas.microsoft.com/office/drawing/2014/main" id="{05E51109-91B7-490B-8245-3AB62DE0037C}"/>
                    </a:ext>
                  </a:extLst>
                </p14:cNvPr>
                <p14:cNvContentPartPr/>
                <p14:nvPr/>
              </p14:nvContentPartPr>
              <p14:xfrm>
                <a:off x="7373458" y="2296999"/>
                <a:ext cx="357480" cy="318960"/>
              </p14:xfrm>
            </p:contentPart>
          </mc:Choice>
          <mc:Fallback xmlns="">
            <p:pic>
              <p:nvPicPr>
                <p:cNvPr id="90" name="Entrada de lápiz 89">
                  <a:extLst>
                    <a:ext uri="{FF2B5EF4-FFF2-40B4-BE49-F238E27FC236}">
                      <a16:creationId xmlns:a16="http://schemas.microsoft.com/office/drawing/2014/main" id="{05E51109-91B7-490B-8245-3AB62DE0037C}"/>
                    </a:ext>
                  </a:extLst>
                </p:cNvPr>
                <p:cNvPicPr/>
                <p:nvPr/>
              </p:nvPicPr>
              <p:blipFill>
                <a:blip r:embed="rId163"/>
                <a:stretch>
                  <a:fillRect/>
                </a:stretch>
              </p:blipFill>
              <p:spPr>
                <a:xfrm>
                  <a:off x="7364458" y="2287999"/>
                  <a:ext cx="3751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1" name="Entrada de lápiz 90">
                  <a:extLst>
                    <a:ext uri="{FF2B5EF4-FFF2-40B4-BE49-F238E27FC236}">
                      <a16:creationId xmlns:a16="http://schemas.microsoft.com/office/drawing/2014/main" id="{A8398086-14CA-430B-B4B3-1B3E3F354F58}"/>
                    </a:ext>
                  </a:extLst>
                </p14:cNvPr>
                <p14:cNvContentPartPr/>
                <p14:nvPr/>
              </p14:nvContentPartPr>
              <p14:xfrm>
                <a:off x="7790698" y="2511199"/>
                <a:ext cx="193320" cy="135000"/>
              </p14:xfrm>
            </p:contentPart>
          </mc:Choice>
          <mc:Fallback xmlns="">
            <p:pic>
              <p:nvPicPr>
                <p:cNvPr id="91" name="Entrada de lápiz 90">
                  <a:extLst>
                    <a:ext uri="{FF2B5EF4-FFF2-40B4-BE49-F238E27FC236}">
                      <a16:creationId xmlns:a16="http://schemas.microsoft.com/office/drawing/2014/main" id="{A8398086-14CA-430B-B4B3-1B3E3F354F58}"/>
                    </a:ext>
                  </a:extLst>
                </p:cNvPr>
                <p:cNvPicPr/>
                <p:nvPr/>
              </p:nvPicPr>
              <p:blipFill>
                <a:blip r:embed="rId165"/>
                <a:stretch>
                  <a:fillRect/>
                </a:stretch>
              </p:blipFill>
              <p:spPr>
                <a:xfrm>
                  <a:off x="7781698" y="2502199"/>
                  <a:ext cx="210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2" name="Entrada de lápiz 91">
                  <a:extLst>
                    <a:ext uri="{FF2B5EF4-FFF2-40B4-BE49-F238E27FC236}">
                      <a16:creationId xmlns:a16="http://schemas.microsoft.com/office/drawing/2014/main" id="{E652A672-3D06-4E0B-BD0D-F8BE98A7B7E8}"/>
                    </a:ext>
                  </a:extLst>
                </p14:cNvPr>
                <p14:cNvContentPartPr/>
                <p14:nvPr/>
              </p14:nvContentPartPr>
              <p14:xfrm>
                <a:off x="7764778" y="2515879"/>
                <a:ext cx="250560" cy="59040"/>
              </p14:xfrm>
            </p:contentPart>
          </mc:Choice>
          <mc:Fallback xmlns="">
            <p:pic>
              <p:nvPicPr>
                <p:cNvPr id="92" name="Entrada de lápiz 91">
                  <a:extLst>
                    <a:ext uri="{FF2B5EF4-FFF2-40B4-BE49-F238E27FC236}">
                      <a16:creationId xmlns:a16="http://schemas.microsoft.com/office/drawing/2014/main" id="{E652A672-3D06-4E0B-BD0D-F8BE98A7B7E8}"/>
                    </a:ext>
                  </a:extLst>
                </p:cNvPr>
                <p:cNvPicPr/>
                <p:nvPr/>
              </p:nvPicPr>
              <p:blipFill>
                <a:blip r:embed="rId167"/>
                <a:stretch>
                  <a:fillRect/>
                </a:stretch>
              </p:blipFill>
              <p:spPr>
                <a:xfrm>
                  <a:off x="7755778" y="2506879"/>
                  <a:ext cx="268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Entrada de lápiz 92">
                  <a:extLst>
                    <a:ext uri="{FF2B5EF4-FFF2-40B4-BE49-F238E27FC236}">
                      <a16:creationId xmlns:a16="http://schemas.microsoft.com/office/drawing/2014/main" id="{2FB4AECA-8CEC-49EA-96E2-4D2C8B2DD327}"/>
                    </a:ext>
                  </a:extLst>
                </p14:cNvPr>
                <p14:cNvContentPartPr/>
                <p14:nvPr/>
              </p14:nvContentPartPr>
              <p14:xfrm>
                <a:off x="8126578" y="2273959"/>
                <a:ext cx="265320" cy="279720"/>
              </p14:xfrm>
            </p:contentPart>
          </mc:Choice>
          <mc:Fallback xmlns="">
            <p:pic>
              <p:nvPicPr>
                <p:cNvPr id="93" name="Entrada de lápiz 92">
                  <a:extLst>
                    <a:ext uri="{FF2B5EF4-FFF2-40B4-BE49-F238E27FC236}">
                      <a16:creationId xmlns:a16="http://schemas.microsoft.com/office/drawing/2014/main" id="{2FB4AECA-8CEC-49EA-96E2-4D2C8B2DD327}"/>
                    </a:ext>
                  </a:extLst>
                </p:cNvPr>
                <p:cNvPicPr/>
                <p:nvPr/>
              </p:nvPicPr>
              <p:blipFill>
                <a:blip r:embed="rId169"/>
                <a:stretch>
                  <a:fillRect/>
                </a:stretch>
              </p:blipFill>
              <p:spPr>
                <a:xfrm>
                  <a:off x="8117938" y="2265319"/>
                  <a:ext cx="2829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Entrada de lápiz 93">
                  <a:extLst>
                    <a:ext uri="{FF2B5EF4-FFF2-40B4-BE49-F238E27FC236}">
                      <a16:creationId xmlns:a16="http://schemas.microsoft.com/office/drawing/2014/main" id="{8D4E4A75-4D8E-4DAC-A396-E2DF3A5AAB2A}"/>
                    </a:ext>
                  </a:extLst>
                </p14:cNvPr>
                <p14:cNvContentPartPr/>
                <p14:nvPr/>
              </p14:nvContentPartPr>
              <p14:xfrm>
                <a:off x="8416018" y="2448559"/>
                <a:ext cx="185040" cy="168120"/>
              </p14:xfrm>
            </p:contentPart>
          </mc:Choice>
          <mc:Fallback xmlns="">
            <p:pic>
              <p:nvPicPr>
                <p:cNvPr id="94" name="Entrada de lápiz 93">
                  <a:extLst>
                    <a:ext uri="{FF2B5EF4-FFF2-40B4-BE49-F238E27FC236}">
                      <a16:creationId xmlns:a16="http://schemas.microsoft.com/office/drawing/2014/main" id="{8D4E4A75-4D8E-4DAC-A396-E2DF3A5AAB2A}"/>
                    </a:ext>
                  </a:extLst>
                </p:cNvPr>
                <p:cNvPicPr/>
                <p:nvPr/>
              </p:nvPicPr>
              <p:blipFill>
                <a:blip r:embed="rId171"/>
                <a:stretch>
                  <a:fillRect/>
                </a:stretch>
              </p:blipFill>
              <p:spPr>
                <a:xfrm>
                  <a:off x="8407378" y="2439919"/>
                  <a:ext cx="202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5" name="Entrada de lápiz 94">
                  <a:extLst>
                    <a:ext uri="{FF2B5EF4-FFF2-40B4-BE49-F238E27FC236}">
                      <a16:creationId xmlns:a16="http://schemas.microsoft.com/office/drawing/2014/main" id="{836E57CF-8571-48EE-BCA7-C2293C6E9980}"/>
                    </a:ext>
                  </a:extLst>
                </p14:cNvPr>
                <p14:cNvContentPartPr/>
                <p14:nvPr/>
              </p14:nvContentPartPr>
              <p14:xfrm>
                <a:off x="8420698" y="2554039"/>
                <a:ext cx="98640" cy="8640"/>
              </p14:xfrm>
            </p:contentPart>
          </mc:Choice>
          <mc:Fallback xmlns="">
            <p:pic>
              <p:nvPicPr>
                <p:cNvPr id="95" name="Entrada de lápiz 94">
                  <a:extLst>
                    <a:ext uri="{FF2B5EF4-FFF2-40B4-BE49-F238E27FC236}">
                      <a16:creationId xmlns:a16="http://schemas.microsoft.com/office/drawing/2014/main" id="{836E57CF-8571-48EE-BCA7-C2293C6E9980}"/>
                    </a:ext>
                  </a:extLst>
                </p:cNvPr>
                <p:cNvPicPr/>
                <p:nvPr/>
              </p:nvPicPr>
              <p:blipFill>
                <a:blip r:embed="rId173"/>
                <a:stretch>
                  <a:fillRect/>
                </a:stretch>
              </p:blipFill>
              <p:spPr>
                <a:xfrm>
                  <a:off x="8412058" y="2545039"/>
                  <a:ext cx="116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6" name="Entrada de lápiz 95">
                  <a:extLst>
                    <a:ext uri="{FF2B5EF4-FFF2-40B4-BE49-F238E27FC236}">
                      <a16:creationId xmlns:a16="http://schemas.microsoft.com/office/drawing/2014/main" id="{73BC9845-83B7-4457-810D-67274CE437A4}"/>
                    </a:ext>
                  </a:extLst>
                </p14:cNvPr>
                <p14:cNvContentPartPr/>
                <p14:nvPr/>
              </p14:nvContentPartPr>
              <p14:xfrm>
                <a:off x="8434738" y="2470519"/>
                <a:ext cx="255960" cy="47520"/>
              </p14:xfrm>
            </p:contentPart>
          </mc:Choice>
          <mc:Fallback xmlns="">
            <p:pic>
              <p:nvPicPr>
                <p:cNvPr id="96" name="Entrada de lápiz 95">
                  <a:extLst>
                    <a:ext uri="{FF2B5EF4-FFF2-40B4-BE49-F238E27FC236}">
                      <a16:creationId xmlns:a16="http://schemas.microsoft.com/office/drawing/2014/main" id="{73BC9845-83B7-4457-810D-67274CE437A4}"/>
                    </a:ext>
                  </a:extLst>
                </p:cNvPr>
                <p:cNvPicPr/>
                <p:nvPr/>
              </p:nvPicPr>
              <p:blipFill>
                <a:blip r:embed="rId175"/>
                <a:stretch>
                  <a:fillRect/>
                </a:stretch>
              </p:blipFill>
              <p:spPr>
                <a:xfrm>
                  <a:off x="8425738" y="2461879"/>
                  <a:ext cx="273600" cy="65160"/>
                </a:xfrm>
                <a:prstGeom prst="rect">
                  <a:avLst/>
                </a:prstGeom>
              </p:spPr>
            </p:pic>
          </mc:Fallback>
        </mc:AlternateContent>
      </p:grpSp>
      <p:grpSp>
        <p:nvGrpSpPr>
          <p:cNvPr id="105" name="Grupo 104">
            <a:extLst>
              <a:ext uri="{FF2B5EF4-FFF2-40B4-BE49-F238E27FC236}">
                <a16:creationId xmlns:a16="http://schemas.microsoft.com/office/drawing/2014/main" id="{41E1A2D7-36A4-4D46-8B59-E27CC6518AEB}"/>
              </a:ext>
            </a:extLst>
          </p:cNvPr>
          <p:cNvGrpSpPr/>
          <p:nvPr/>
        </p:nvGrpSpPr>
        <p:grpSpPr>
          <a:xfrm>
            <a:off x="411778" y="3467359"/>
            <a:ext cx="1145520" cy="400680"/>
            <a:chOff x="411778" y="3467359"/>
            <a:chExt cx="1145520" cy="400680"/>
          </a:xfrm>
        </p:grpSpPr>
        <mc:AlternateContent xmlns:mc="http://schemas.openxmlformats.org/markup-compatibility/2006" xmlns:p14="http://schemas.microsoft.com/office/powerpoint/2010/main">
          <mc:Choice Requires="p14">
            <p:contentPart p14:bwMode="auto" r:id="rId176">
              <p14:nvContentPartPr>
                <p14:cNvPr id="99" name="Entrada de lápiz 98">
                  <a:extLst>
                    <a:ext uri="{FF2B5EF4-FFF2-40B4-BE49-F238E27FC236}">
                      <a16:creationId xmlns:a16="http://schemas.microsoft.com/office/drawing/2014/main" id="{B1E49570-B68F-4270-BDC0-52829CB3DFE4}"/>
                    </a:ext>
                  </a:extLst>
                </p14:cNvPr>
                <p14:cNvContentPartPr/>
                <p14:nvPr/>
              </p14:nvContentPartPr>
              <p14:xfrm>
                <a:off x="411778" y="3467359"/>
                <a:ext cx="285120" cy="307440"/>
              </p14:xfrm>
            </p:contentPart>
          </mc:Choice>
          <mc:Fallback xmlns="">
            <p:pic>
              <p:nvPicPr>
                <p:cNvPr id="99" name="Entrada de lápiz 98">
                  <a:extLst>
                    <a:ext uri="{FF2B5EF4-FFF2-40B4-BE49-F238E27FC236}">
                      <a16:creationId xmlns:a16="http://schemas.microsoft.com/office/drawing/2014/main" id="{B1E49570-B68F-4270-BDC0-52829CB3DFE4}"/>
                    </a:ext>
                  </a:extLst>
                </p:cNvPr>
                <p:cNvPicPr/>
                <p:nvPr/>
              </p:nvPicPr>
              <p:blipFill>
                <a:blip r:embed="rId177"/>
                <a:stretch>
                  <a:fillRect/>
                </a:stretch>
              </p:blipFill>
              <p:spPr>
                <a:xfrm>
                  <a:off x="403138" y="3458719"/>
                  <a:ext cx="3027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Entrada de lápiz 99">
                  <a:extLst>
                    <a:ext uri="{FF2B5EF4-FFF2-40B4-BE49-F238E27FC236}">
                      <a16:creationId xmlns:a16="http://schemas.microsoft.com/office/drawing/2014/main" id="{1F1EB0F3-315B-431D-9B30-311C1ED68BE2}"/>
                    </a:ext>
                  </a:extLst>
                </p14:cNvPr>
                <p14:cNvContentPartPr/>
                <p14:nvPr/>
              </p14:nvContentPartPr>
              <p14:xfrm>
                <a:off x="726058" y="3688399"/>
                <a:ext cx="164160" cy="169560"/>
              </p14:xfrm>
            </p:contentPart>
          </mc:Choice>
          <mc:Fallback xmlns="">
            <p:pic>
              <p:nvPicPr>
                <p:cNvPr id="100" name="Entrada de lápiz 99">
                  <a:extLst>
                    <a:ext uri="{FF2B5EF4-FFF2-40B4-BE49-F238E27FC236}">
                      <a16:creationId xmlns:a16="http://schemas.microsoft.com/office/drawing/2014/main" id="{1F1EB0F3-315B-431D-9B30-311C1ED68BE2}"/>
                    </a:ext>
                  </a:extLst>
                </p:cNvPr>
                <p:cNvPicPr/>
                <p:nvPr/>
              </p:nvPicPr>
              <p:blipFill>
                <a:blip r:embed="rId179"/>
                <a:stretch>
                  <a:fillRect/>
                </a:stretch>
              </p:blipFill>
              <p:spPr>
                <a:xfrm>
                  <a:off x="717418" y="3679759"/>
                  <a:ext cx="181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1" name="Entrada de lápiz 100">
                  <a:extLst>
                    <a:ext uri="{FF2B5EF4-FFF2-40B4-BE49-F238E27FC236}">
                      <a16:creationId xmlns:a16="http://schemas.microsoft.com/office/drawing/2014/main" id="{DB93D8ED-4C8B-4F5D-B862-8BBD56D39BD1}"/>
                    </a:ext>
                  </a:extLst>
                </p14:cNvPr>
                <p14:cNvContentPartPr/>
                <p14:nvPr/>
              </p14:nvContentPartPr>
              <p14:xfrm>
                <a:off x="937018" y="3717199"/>
                <a:ext cx="180360" cy="150840"/>
              </p14:xfrm>
            </p:contentPart>
          </mc:Choice>
          <mc:Fallback xmlns="">
            <p:pic>
              <p:nvPicPr>
                <p:cNvPr id="101" name="Entrada de lápiz 100">
                  <a:extLst>
                    <a:ext uri="{FF2B5EF4-FFF2-40B4-BE49-F238E27FC236}">
                      <a16:creationId xmlns:a16="http://schemas.microsoft.com/office/drawing/2014/main" id="{DB93D8ED-4C8B-4F5D-B862-8BBD56D39BD1}"/>
                    </a:ext>
                  </a:extLst>
                </p:cNvPr>
                <p:cNvPicPr/>
                <p:nvPr/>
              </p:nvPicPr>
              <p:blipFill>
                <a:blip r:embed="rId181"/>
                <a:stretch>
                  <a:fillRect/>
                </a:stretch>
              </p:blipFill>
              <p:spPr>
                <a:xfrm>
                  <a:off x="928378" y="3708199"/>
                  <a:ext cx="198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Entrada de lápiz 101">
                  <a:extLst>
                    <a:ext uri="{FF2B5EF4-FFF2-40B4-BE49-F238E27FC236}">
                      <a16:creationId xmlns:a16="http://schemas.microsoft.com/office/drawing/2014/main" id="{F5BE575B-F5E8-4483-92C9-86989101C866}"/>
                    </a:ext>
                  </a:extLst>
                </p14:cNvPr>
                <p14:cNvContentPartPr/>
                <p14:nvPr/>
              </p14:nvContentPartPr>
              <p14:xfrm>
                <a:off x="981658" y="3705679"/>
                <a:ext cx="200160" cy="110160"/>
              </p14:xfrm>
            </p:contentPart>
          </mc:Choice>
          <mc:Fallback xmlns="">
            <p:pic>
              <p:nvPicPr>
                <p:cNvPr id="102" name="Entrada de lápiz 101">
                  <a:extLst>
                    <a:ext uri="{FF2B5EF4-FFF2-40B4-BE49-F238E27FC236}">
                      <a16:creationId xmlns:a16="http://schemas.microsoft.com/office/drawing/2014/main" id="{F5BE575B-F5E8-4483-92C9-86989101C866}"/>
                    </a:ext>
                  </a:extLst>
                </p:cNvPr>
                <p:cNvPicPr/>
                <p:nvPr/>
              </p:nvPicPr>
              <p:blipFill>
                <a:blip r:embed="rId183"/>
                <a:stretch>
                  <a:fillRect/>
                </a:stretch>
              </p:blipFill>
              <p:spPr>
                <a:xfrm>
                  <a:off x="973018" y="3697039"/>
                  <a:ext cx="21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Entrada de lápiz 102">
                  <a:extLst>
                    <a:ext uri="{FF2B5EF4-FFF2-40B4-BE49-F238E27FC236}">
                      <a16:creationId xmlns:a16="http://schemas.microsoft.com/office/drawing/2014/main" id="{8B77DB0C-C33E-4454-BF6E-0FA8B2CFE805}"/>
                    </a:ext>
                  </a:extLst>
                </p14:cNvPr>
                <p14:cNvContentPartPr/>
                <p14:nvPr/>
              </p14:nvContentPartPr>
              <p14:xfrm>
                <a:off x="1341658" y="3602719"/>
                <a:ext cx="156960" cy="11160"/>
              </p14:xfrm>
            </p:contentPart>
          </mc:Choice>
          <mc:Fallback xmlns="">
            <p:pic>
              <p:nvPicPr>
                <p:cNvPr id="103" name="Entrada de lápiz 102">
                  <a:extLst>
                    <a:ext uri="{FF2B5EF4-FFF2-40B4-BE49-F238E27FC236}">
                      <a16:creationId xmlns:a16="http://schemas.microsoft.com/office/drawing/2014/main" id="{8B77DB0C-C33E-4454-BF6E-0FA8B2CFE805}"/>
                    </a:ext>
                  </a:extLst>
                </p:cNvPr>
                <p:cNvPicPr/>
                <p:nvPr/>
              </p:nvPicPr>
              <p:blipFill>
                <a:blip r:embed="rId185"/>
                <a:stretch>
                  <a:fillRect/>
                </a:stretch>
              </p:blipFill>
              <p:spPr>
                <a:xfrm>
                  <a:off x="1332658" y="3594079"/>
                  <a:ext cx="174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Entrada de lápiz 103">
                  <a:extLst>
                    <a:ext uri="{FF2B5EF4-FFF2-40B4-BE49-F238E27FC236}">
                      <a16:creationId xmlns:a16="http://schemas.microsoft.com/office/drawing/2014/main" id="{EF245E4D-A15B-4A49-B2E1-5657AD42BE2E}"/>
                    </a:ext>
                  </a:extLst>
                </p14:cNvPr>
                <p14:cNvContentPartPr/>
                <p14:nvPr/>
              </p14:nvContentPartPr>
              <p14:xfrm>
                <a:off x="1377298" y="3702079"/>
                <a:ext cx="180000" cy="30240"/>
              </p14:xfrm>
            </p:contentPart>
          </mc:Choice>
          <mc:Fallback xmlns="">
            <p:pic>
              <p:nvPicPr>
                <p:cNvPr id="104" name="Entrada de lápiz 103">
                  <a:extLst>
                    <a:ext uri="{FF2B5EF4-FFF2-40B4-BE49-F238E27FC236}">
                      <a16:creationId xmlns:a16="http://schemas.microsoft.com/office/drawing/2014/main" id="{EF245E4D-A15B-4A49-B2E1-5657AD42BE2E}"/>
                    </a:ext>
                  </a:extLst>
                </p:cNvPr>
                <p:cNvPicPr/>
                <p:nvPr/>
              </p:nvPicPr>
              <p:blipFill>
                <a:blip r:embed="rId187"/>
                <a:stretch>
                  <a:fillRect/>
                </a:stretch>
              </p:blipFill>
              <p:spPr>
                <a:xfrm>
                  <a:off x="1368298" y="3693439"/>
                  <a:ext cx="197640" cy="47880"/>
                </a:xfrm>
                <a:prstGeom prst="rect">
                  <a:avLst/>
                </a:prstGeom>
              </p:spPr>
            </p:pic>
          </mc:Fallback>
        </mc:AlternateContent>
      </p:grpSp>
      <p:grpSp>
        <p:nvGrpSpPr>
          <p:cNvPr id="109" name="Grupo 108">
            <a:extLst>
              <a:ext uri="{FF2B5EF4-FFF2-40B4-BE49-F238E27FC236}">
                <a16:creationId xmlns:a16="http://schemas.microsoft.com/office/drawing/2014/main" id="{C68B4198-0CA7-4B11-8CC8-CE10380B44F4}"/>
              </a:ext>
            </a:extLst>
          </p:cNvPr>
          <p:cNvGrpSpPr/>
          <p:nvPr/>
        </p:nvGrpSpPr>
        <p:grpSpPr>
          <a:xfrm>
            <a:off x="1884898" y="3514519"/>
            <a:ext cx="856800" cy="219600"/>
            <a:chOff x="1884898" y="3514519"/>
            <a:chExt cx="856800" cy="219600"/>
          </a:xfrm>
        </p:grpSpPr>
        <mc:AlternateContent xmlns:mc="http://schemas.openxmlformats.org/markup-compatibility/2006" xmlns:p14="http://schemas.microsoft.com/office/powerpoint/2010/main">
          <mc:Choice Requires="p14">
            <p:contentPart p14:bwMode="auto" r:id="rId188">
              <p14:nvContentPartPr>
                <p14:cNvPr id="106" name="Entrada de lápiz 105">
                  <a:extLst>
                    <a:ext uri="{FF2B5EF4-FFF2-40B4-BE49-F238E27FC236}">
                      <a16:creationId xmlns:a16="http://schemas.microsoft.com/office/drawing/2014/main" id="{A0507056-1CF4-4B9B-A456-19C4E1FE6653}"/>
                    </a:ext>
                  </a:extLst>
                </p14:cNvPr>
                <p14:cNvContentPartPr/>
                <p14:nvPr/>
              </p14:nvContentPartPr>
              <p14:xfrm>
                <a:off x="1884898" y="3514519"/>
                <a:ext cx="116280" cy="219600"/>
              </p14:xfrm>
            </p:contentPart>
          </mc:Choice>
          <mc:Fallback xmlns="">
            <p:pic>
              <p:nvPicPr>
                <p:cNvPr id="106" name="Entrada de lápiz 105">
                  <a:extLst>
                    <a:ext uri="{FF2B5EF4-FFF2-40B4-BE49-F238E27FC236}">
                      <a16:creationId xmlns:a16="http://schemas.microsoft.com/office/drawing/2014/main" id="{A0507056-1CF4-4B9B-A456-19C4E1FE6653}"/>
                    </a:ext>
                  </a:extLst>
                </p:cNvPr>
                <p:cNvPicPr/>
                <p:nvPr/>
              </p:nvPicPr>
              <p:blipFill>
                <a:blip r:embed="rId189"/>
                <a:stretch>
                  <a:fillRect/>
                </a:stretch>
              </p:blipFill>
              <p:spPr>
                <a:xfrm>
                  <a:off x="1875898" y="3505519"/>
                  <a:ext cx="133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Entrada de lápiz 106">
                  <a:extLst>
                    <a:ext uri="{FF2B5EF4-FFF2-40B4-BE49-F238E27FC236}">
                      <a16:creationId xmlns:a16="http://schemas.microsoft.com/office/drawing/2014/main" id="{F64C2F8B-0454-4ADF-BA03-169BF2440781}"/>
                    </a:ext>
                  </a:extLst>
                </p14:cNvPr>
                <p14:cNvContentPartPr/>
                <p14:nvPr/>
              </p14:nvContentPartPr>
              <p14:xfrm>
                <a:off x="2118178" y="3524599"/>
                <a:ext cx="264240" cy="194040"/>
              </p14:xfrm>
            </p:contentPart>
          </mc:Choice>
          <mc:Fallback xmlns="">
            <p:pic>
              <p:nvPicPr>
                <p:cNvPr id="107" name="Entrada de lápiz 106">
                  <a:extLst>
                    <a:ext uri="{FF2B5EF4-FFF2-40B4-BE49-F238E27FC236}">
                      <a16:creationId xmlns:a16="http://schemas.microsoft.com/office/drawing/2014/main" id="{F64C2F8B-0454-4ADF-BA03-169BF2440781}"/>
                    </a:ext>
                  </a:extLst>
                </p:cNvPr>
                <p:cNvPicPr/>
                <p:nvPr/>
              </p:nvPicPr>
              <p:blipFill>
                <a:blip r:embed="rId191"/>
                <a:stretch>
                  <a:fillRect/>
                </a:stretch>
              </p:blipFill>
              <p:spPr>
                <a:xfrm>
                  <a:off x="2109178" y="3515959"/>
                  <a:ext cx="281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Entrada de lápiz 107">
                  <a:extLst>
                    <a:ext uri="{FF2B5EF4-FFF2-40B4-BE49-F238E27FC236}">
                      <a16:creationId xmlns:a16="http://schemas.microsoft.com/office/drawing/2014/main" id="{0705E1C4-405B-48D5-B7F8-B77985CB8D6F}"/>
                    </a:ext>
                  </a:extLst>
                </p14:cNvPr>
                <p14:cNvContentPartPr/>
                <p14:nvPr/>
              </p14:nvContentPartPr>
              <p14:xfrm>
                <a:off x="2497258" y="3673999"/>
                <a:ext cx="244440" cy="26640"/>
              </p14:xfrm>
            </p:contentPart>
          </mc:Choice>
          <mc:Fallback xmlns="">
            <p:pic>
              <p:nvPicPr>
                <p:cNvPr id="108" name="Entrada de lápiz 107">
                  <a:extLst>
                    <a:ext uri="{FF2B5EF4-FFF2-40B4-BE49-F238E27FC236}">
                      <a16:creationId xmlns:a16="http://schemas.microsoft.com/office/drawing/2014/main" id="{0705E1C4-405B-48D5-B7F8-B77985CB8D6F}"/>
                    </a:ext>
                  </a:extLst>
                </p:cNvPr>
                <p:cNvPicPr/>
                <p:nvPr/>
              </p:nvPicPr>
              <p:blipFill>
                <a:blip r:embed="rId193"/>
                <a:stretch>
                  <a:fillRect/>
                </a:stretch>
              </p:blipFill>
              <p:spPr>
                <a:xfrm>
                  <a:off x="2488258" y="3664999"/>
                  <a:ext cx="262080" cy="44280"/>
                </a:xfrm>
                <a:prstGeom prst="rect">
                  <a:avLst/>
                </a:prstGeom>
              </p:spPr>
            </p:pic>
          </mc:Fallback>
        </mc:AlternateContent>
      </p:grpSp>
      <p:grpSp>
        <p:nvGrpSpPr>
          <p:cNvPr id="119" name="Grupo 118">
            <a:extLst>
              <a:ext uri="{FF2B5EF4-FFF2-40B4-BE49-F238E27FC236}">
                <a16:creationId xmlns:a16="http://schemas.microsoft.com/office/drawing/2014/main" id="{62CC4122-7715-469E-8E04-64FF799806D8}"/>
              </a:ext>
            </a:extLst>
          </p:cNvPr>
          <p:cNvGrpSpPr/>
          <p:nvPr/>
        </p:nvGrpSpPr>
        <p:grpSpPr>
          <a:xfrm>
            <a:off x="3060658" y="3443599"/>
            <a:ext cx="1605600" cy="267840"/>
            <a:chOff x="3060658" y="3443599"/>
            <a:chExt cx="1605600" cy="267840"/>
          </a:xfrm>
        </p:grpSpPr>
        <mc:AlternateContent xmlns:mc="http://schemas.openxmlformats.org/markup-compatibility/2006" xmlns:p14="http://schemas.microsoft.com/office/powerpoint/2010/main">
          <mc:Choice Requires="p14">
            <p:contentPart p14:bwMode="auto" r:id="rId194">
              <p14:nvContentPartPr>
                <p14:cNvPr id="110" name="Entrada de lápiz 109">
                  <a:extLst>
                    <a:ext uri="{FF2B5EF4-FFF2-40B4-BE49-F238E27FC236}">
                      <a16:creationId xmlns:a16="http://schemas.microsoft.com/office/drawing/2014/main" id="{ED53235F-12A0-4360-9BA6-63010FE567E9}"/>
                    </a:ext>
                  </a:extLst>
                </p14:cNvPr>
                <p14:cNvContentPartPr/>
                <p14:nvPr/>
              </p14:nvContentPartPr>
              <p14:xfrm>
                <a:off x="3060658" y="3596599"/>
                <a:ext cx="209160" cy="114840"/>
              </p14:xfrm>
            </p:contentPart>
          </mc:Choice>
          <mc:Fallback xmlns="">
            <p:pic>
              <p:nvPicPr>
                <p:cNvPr id="110" name="Entrada de lápiz 109">
                  <a:extLst>
                    <a:ext uri="{FF2B5EF4-FFF2-40B4-BE49-F238E27FC236}">
                      <a16:creationId xmlns:a16="http://schemas.microsoft.com/office/drawing/2014/main" id="{ED53235F-12A0-4360-9BA6-63010FE567E9}"/>
                    </a:ext>
                  </a:extLst>
                </p:cNvPr>
                <p:cNvPicPr/>
                <p:nvPr/>
              </p:nvPicPr>
              <p:blipFill>
                <a:blip r:embed="rId195"/>
                <a:stretch>
                  <a:fillRect/>
                </a:stretch>
              </p:blipFill>
              <p:spPr>
                <a:xfrm>
                  <a:off x="3052018" y="3587599"/>
                  <a:ext cx="2268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1" name="Entrada de lápiz 110">
                  <a:extLst>
                    <a:ext uri="{FF2B5EF4-FFF2-40B4-BE49-F238E27FC236}">
                      <a16:creationId xmlns:a16="http://schemas.microsoft.com/office/drawing/2014/main" id="{C3CDA144-498A-4F52-B213-EB93822582BE}"/>
                    </a:ext>
                  </a:extLst>
                </p14:cNvPr>
                <p14:cNvContentPartPr/>
                <p14:nvPr/>
              </p14:nvContentPartPr>
              <p14:xfrm>
                <a:off x="3338218" y="3443599"/>
                <a:ext cx="36000" cy="90000"/>
              </p14:xfrm>
            </p:contentPart>
          </mc:Choice>
          <mc:Fallback xmlns="">
            <p:pic>
              <p:nvPicPr>
                <p:cNvPr id="111" name="Entrada de lápiz 110">
                  <a:extLst>
                    <a:ext uri="{FF2B5EF4-FFF2-40B4-BE49-F238E27FC236}">
                      <a16:creationId xmlns:a16="http://schemas.microsoft.com/office/drawing/2014/main" id="{C3CDA144-498A-4F52-B213-EB93822582BE}"/>
                    </a:ext>
                  </a:extLst>
                </p:cNvPr>
                <p:cNvPicPr/>
                <p:nvPr/>
              </p:nvPicPr>
              <p:blipFill>
                <a:blip r:embed="rId197"/>
                <a:stretch>
                  <a:fillRect/>
                </a:stretch>
              </p:blipFill>
              <p:spPr>
                <a:xfrm>
                  <a:off x="3329218" y="3434959"/>
                  <a:ext cx="53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2" name="Entrada de lápiz 111">
                  <a:extLst>
                    <a:ext uri="{FF2B5EF4-FFF2-40B4-BE49-F238E27FC236}">
                      <a16:creationId xmlns:a16="http://schemas.microsoft.com/office/drawing/2014/main" id="{56DC3CCD-2F46-4F26-8069-6F9D08D61C3F}"/>
                    </a:ext>
                  </a:extLst>
                </p14:cNvPr>
                <p14:cNvContentPartPr/>
                <p14:nvPr/>
              </p14:nvContentPartPr>
              <p14:xfrm>
                <a:off x="3421378" y="3578239"/>
                <a:ext cx="158760" cy="115920"/>
              </p14:xfrm>
            </p:contentPart>
          </mc:Choice>
          <mc:Fallback xmlns="">
            <p:pic>
              <p:nvPicPr>
                <p:cNvPr id="112" name="Entrada de lápiz 111">
                  <a:extLst>
                    <a:ext uri="{FF2B5EF4-FFF2-40B4-BE49-F238E27FC236}">
                      <a16:creationId xmlns:a16="http://schemas.microsoft.com/office/drawing/2014/main" id="{56DC3CCD-2F46-4F26-8069-6F9D08D61C3F}"/>
                    </a:ext>
                  </a:extLst>
                </p:cNvPr>
                <p:cNvPicPr/>
                <p:nvPr/>
              </p:nvPicPr>
              <p:blipFill>
                <a:blip r:embed="rId199"/>
                <a:stretch>
                  <a:fillRect/>
                </a:stretch>
              </p:blipFill>
              <p:spPr>
                <a:xfrm>
                  <a:off x="3412378" y="3569239"/>
                  <a:ext cx="176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3" name="Entrada de lápiz 112">
                  <a:extLst>
                    <a:ext uri="{FF2B5EF4-FFF2-40B4-BE49-F238E27FC236}">
                      <a16:creationId xmlns:a16="http://schemas.microsoft.com/office/drawing/2014/main" id="{430D9C3E-2777-468F-B274-B7C43B8033C1}"/>
                    </a:ext>
                  </a:extLst>
                </p14:cNvPr>
                <p14:cNvContentPartPr/>
                <p14:nvPr/>
              </p14:nvContentPartPr>
              <p14:xfrm>
                <a:off x="3678778" y="3580039"/>
                <a:ext cx="160920" cy="104760"/>
              </p14:xfrm>
            </p:contentPart>
          </mc:Choice>
          <mc:Fallback xmlns="">
            <p:pic>
              <p:nvPicPr>
                <p:cNvPr id="113" name="Entrada de lápiz 112">
                  <a:extLst>
                    <a:ext uri="{FF2B5EF4-FFF2-40B4-BE49-F238E27FC236}">
                      <a16:creationId xmlns:a16="http://schemas.microsoft.com/office/drawing/2014/main" id="{430D9C3E-2777-468F-B274-B7C43B8033C1}"/>
                    </a:ext>
                  </a:extLst>
                </p:cNvPr>
                <p:cNvPicPr/>
                <p:nvPr/>
              </p:nvPicPr>
              <p:blipFill>
                <a:blip r:embed="rId201"/>
                <a:stretch>
                  <a:fillRect/>
                </a:stretch>
              </p:blipFill>
              <p:spPr>
                <a:xfrm>
                  <a:off x="3669778" y="3571399"/>
                  <a:ext cx="178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4" name="Entrada de lápiz 113">
                  <a:extLst>
                    <a:ext uri="{FF2B5EF4-FFF2-40B4-BE49-F238E27FC236}">
                      <a16:creationId xmlns:a16="http://schemas.microsoft.com/office/drawing/2014/main" id="{4EB4F904-2275-4ED1-BC2D-4667A9DAD57E}"/>
                    </a:ext>
                  </a:extLst>
                </p14:cNvPr>
                <p14:cNvContentPartPr/>
                <p14:nvPr/>
              </p14:nvContentPartPr>
              <p14:xfrm>
                <a:off x="3901978" y="3516319"/>
                <a:ext cx="196200" cy="146520"/>
              </p14:xfrm>
            </p:contentPart>
          </mc:Choice>
          <mc:Fallback xmlns="">
            <p:pic>
              <p:nvPicPr>
                <p:cNvPr id="114" name="Entrada de lápiz 113">
                  <a:extLst>
                    <a:ext uri="{FF2B5EF4-FFF2-40B4-BE49-F238E27FC236}">
                      <a16:creationId xmlns:a16="http://schemas.microsoft.com/office/drawing/2014/main" id="{4EB4F904-2275-4ED1-BC2D-4667A9DAD57E}"/>
                    </a:ext>
                  </a:extLst>
                </p:cNvPr>
                <p:cNvPicPr/>
                <p:nvPr/>
              </p:nvPicPr>
              <p:blipFill>
                <a:blip r:embed="rId203"/>
                <a:stretch>
                  <a:fillRect/>
                </a:stretch>
              </p:blipFill>
              <p:spPr>
                <a:xfrm>
                  <a:off x="3892978" y="3507679"/>
                  <a:ext cx="213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5" name="Entrada de lápiz 114">
                  <a:extLst>
                    <a:ext uri="{FF2B5EF4-FFF2-40B4-BE49-F238E27FC236}">
                      <a16:creationId xmlns:a16="http://schemas.microsoft.com/office/drawing/2014/main" id="{228773E6-9D5A-4C46-AF9F-184832087F76}"/>
                    </a:ext>
                  </a:extLst>
                </p14:cNvPr>
                <p14:cNvContentPartPr/>
                <p14:nvPr/>
              </p14:nvContentPartPr>
              <p14:xfrm>
                <a:off x="3989458" y="3634759"/>
                <a:ext cx="96840" cy="28080"/>
              </p14:xfrm>
            </p:contentPart>
          </mc:Choice>
          <mc:Fallback xmlns="">
            <p:pic>
              <p:nvPicPr>
                <p:cNvPr id="115" name="Entrada de lápiz 114">
                  <a:extLst>
                    <a:ext uri="{FF2B5EF4-FFF2-40B4-BE49-F238E27FC236}">
                      <a16:creationId xmlns:a16="http://schemas.microsoft.com/office/drawing/2014/main" id="{228773E6-9D5A-4C46-AF9F-184832087F76}"/>
                    </a:ext>
                  </a:extLst>
                </p:cNvPr>
                <p:cNvPicPr/>
                <p:nvPr/>
              </p:nvPicPr>
              <p:blipFill>
                <a:blip r:embed="rId205"/>
                <a:stretch>
                  <a:fillRect/>
                </a:stretch>
              </p:blipFill>
              <p:spPr>
                <a:xfrm>
                  <a:off x="3980818" y="3625759"/>
                  <a:ext cx="114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Entrada de lápiz 115">
                  <a:extLst>
                    <a:ext uri="{FF2B5EF4-FFF2-40B4-BE49-F238E27FC236}">
                      <a16:creationId xmlns:a16="http://schemas.microsoft.com/office/drawing/2014/main" id="{D6CAFAE5-52C5-49B1-9CC2-805777D8120D}"/>
                    </a:ext>
                  </a:extLst>
                </p14:cNvPr>
                <p14:cNvContentPartPr/>
                <p14:nvPr/>
              </p14:nvContentPartPr>
              <p14:xfrm>
                <a:off x="4192858" y="3532159"/>
                <a:ext cx="37080" cy="131760"/>
              </p14:xfrm>
            </p:contentPart>
          </mc:Choice>
          <mc:Fallback xmlns="">
            <p:pic>
              <p:nvPicPr>
                <p:cNvPr id="116" name="Entrada de lápiz 115">
                  <a:extLst>
                    <a:ext uri="{FF2B5EF4-FFF2-40B4-BE49-F238E27FC236}">
                      <a16:creationId xmlns:a16="http://schemas.microsoft.com/office/drawing/2014/main" id="{D6CAFAE5-52C5-49B1-9CC2-805777D8120D}"/>
                    </a:ext>
                  </a:extLst>
                </p:cNvPr>
                <p:cNvPicPr/>
                <p:nvPr/>
              </p:nvPicPr>
              <p:blipFill>
                <a:blip r:embed="rId207"/>
                <a:stretch>
                  <a:fillRect/>
                </a:stretch>
              </p:blipFill>
              <p:spPr>
                <a:xfrm>
                  <a:off x="4183858" y="3523159"/>
                  <a:ext cx="54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 name="Entrada de lápiz 116">
                  <a:extLst>
                    <a:ext uri="{FF2B5EF4-FFF2-40B4-BE49-F238E27FC236}">
                      <a16:creationId xmlns:a16="http://schemas.microsoft.com/office/drawing/2014/main" id="{AC380815-6FA9-4B36-BF12-AB5759E3CA58}"/>
                    </a:ext>
                  </a:extLst>
                </p14:cNvPr>
                <p14:cNvContentPartPr/>
                <p14:nvPr/>
              </p14:nvContentPartPr>
              <p14:xfrm>
                <a:off x="4313458" y="3520639"/>
                <a:ext cx="157680" cy="183240"/>
              </p14:xfrm>
            </p:contentPart>
          </mc:Choice>
          <mc:Fallback xmlns="">
            <p:pic>
              <p:nvPicPr>
                <p:cNvPr id="117" name="Entrada de lápiz 116">
                  <a:extLst>
                    <a:ext uri="{FF2B5EF4-FFF2-40B4-BE49-F238E27FC236}">
                      <a16:creationId xmlns:a16="http://schemas.microsoft.com/office/drawing/2014/main" id="{AC380815-6FA9-4B36-BF12-AB5759E3CA58}"/>
                    </a:ext>
                  </a:extLst>
                </p:cNvPr>
                <p:cNvPicPr/>
                <p:nvPr/>
              </p:nvPicPr>
              <p:blipFill>
                <a:blip r:embed="rId209"/>
                <a:stretch>
                  <a:fillRect/>
                </a:stretch>
              </p:blipFill>
              <p:spPr>
                <a:xfrm>
                  <a:off x="4304818" y="3511999"/>
                  <a:ext cx="175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8" name="Entrada de lápiz 117">
                  <a:extLst>
                    <a:ext uri="{FF2B5EF4-FFF2-40B4-BE49-F238E27FC236}">
                      <a16:creationId xmlns:a16="http://schemas.microsoft.com/office/drawing/2014/main" id="{207040CA-3A27-4646-9D29-8EFD459F92D7}"/>
                    </a:ext>
                  </a:extLst>
                </p14:cNvPr>
                <p14:cNvContentPartPr/>
                <p14:nvPr/>
              </p14:nvContentPartPr>
              <p14:xfrm>
                <a:off x="4633498" y="3671839"/>
                <a:ext cx="32760" cy="17640"/>
              </p14:xfrm>
            </p:contentPart>
          </mc:Choice>
          <mc:Fallback xmlns="">
            <p:pic>
              <p:nvPicPr>
                <p:cNvPr id="118" name="Entrada de lápiz 117">
                  <a:extLst>
                    <a:ext uri="{FF2B5EF4-FFF2-40B4-BE49-F238E27FC236}">
                      <a16:creationId xmlns:a16="http://schemas.microsoft.com/office/drawing/2014/main" id="{207040CA-3A27-4646-9D29-8EFD459F92D7}"/>
                    </a:ext>
                  </a:extLst>
                </p:cNvPr>
                <p:cNvPicPr/>
                <p:nvPr/>
              </p:nvPicPr>
              <p:blipFill>
                <a:blip r:embed="rId211"/>
                <a:stretch>
                  <a:fillRect/>
                </a:stretch>
              </p:blipFill>
              <p:spPr>
                <a:xfrm>
                  <a:off x="4624858" y="3662839"/>
                  <a:ext cx="50400" cy="35280"/>
                </a:xfrm>
                <a:prstGeom prst="rect">
                  <a:avLst/>
                </a:prstGeom>
              </p:spPr>
            </p:pic>
          </mc:Fallback>
        </mc:AlternateContent>
      </p:grpSp>
      <p:grpSp>
        <p:nvGrpSpPr>
          <p:cNvPr id="138" name="Grupo 137">
            <a:extLst>
              <a:ext uri="{FF2B5EF4-FFF2-40B4-BE49-F238E27FC236}">
                <a16:creationId xmlns:a16="http://schemas.microsoft.com/office/drawing/2014/main" id="{3060460B-743D-4BAE-AE62-66E8707FC7CD}"/>
              </a:ext>
            </a:extLst>
          </p:cNvPr>
          <p:cNvGrpSpPr/>
          <p:nvPr/>
        </p:nvGrpSpPr>
        <p:grpSpPr>
          <a:xfrm>
            <a:off x="7892578" y="3501199"/>
            <a:ext cx="687960" cy="161640"/>
            <a:chOff x="7892578" y="3501199"/>
            <a:chExt cx="687960" cy="161640"/>
          </a:xfrm>
        </p:grpSpPr>
        <mc:AlternateContent xmlns:mc="http://schemas.openxmlformats.org/markup-compatibility/2006" xmlns:p14="http://schemas.microsoft.com/office/powerpoint/2010/main">
          <mc:Choice Requires="p14">
            <p:contentPart p14:bwMode="auto" r:id="rId212">
              <p14:nvContentPartPr>
                <p14:cNvPr id="135" name="Entrada de lápiz 134">
                  <a:extLst>
                    <a:ext uri="{FF2B5EF4-FFF2-40B4-BE49-F238E27FC236}">
                      <a16:creationId xmlns:a16="http://schemas.microsoft.com/office/drawing/2014/main" id="{64185250-71A7-4AA3-8CA9-64997410D181}"/>
                    </a:ext>
                  </a:extLst>
                </p14:cNvPr>
                <p14:cNvContentPartPr/>
                <p14:nvPr/>
              </p14:nvContentPartPr>
              <p14:xfrm>
                <a:off x="7892578" y="3501199"/>
                <a:ext cx="215640" cy="158040"/>
              </p14:xfrm>
            </p:contentPart>
          </mc:Choice>
          <mc:Fallback xmlns="">
            <p:pic>
              <p:nvPicPr>
                <p:cNvPr id="135" name="Entrada de lápiz 134">
                  <a:extLst>
                    <a:ext uri="{FF2B5EF4-FFF2-40B4-BE49-F238E27FC236}">
                      <a16:creationId xmlns:a16="http://schemas.microsoft.com/office/drawing/2014/main" id="{64185250-71A7-4AA3-8CA9-64997410D181}"/>
                    </a:ext>
                  </a:extLst>
                </p:cNvPr>
                <p:cNvPicPr/>
                <p:nvPr/>
              </p:nvPicPr>
              <p:blipFill>
                <a:blip r:embed="rId213"/>
                <a:stretch>
                  <a:fillRect/>
                </a:stretch>
              </p:blipFill>
              <p:spPr>
                <a:xfrm>
                  <a:off x="7883578" y="3492559"/>
                  <a:ext cx="233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Entrada de lápiz 135">
                  <a:extLst>
                    <a:ext uri="{FF2B5EF4-FFF2-40B4-BE49-F238E27FC236}">
                      <a16:creationId xmlns:a16="http://schemas.microsoft.com/office/drawing/2014/main" id="{EC121C8C-D9D7-4195-BB8F-2988AE8E4622}"/>
                    </a:ext>
                  </a:extLst>
                </p14:cNvPr>
                <p14:cNvContentPartPr/>
                <p14:nvPr/>
              </p14:nvContentPartPr>
              <p14:xfrm>
                <a:off x="8157898" y="3509479"/>
                <a:ext cx="191880" cy="153360"/>
              </p14:xfrm>
            </p:contentPart>
          </mc:Choice>
          <mc:Fallback xmlns="">
            <p:pic>
              <p:nvPicPr>
                <p:cNvPr id="136" name="Entrada de lápiz 135">
                  <a:extLst>
                    <a:ext uri="{FF2B5EF4-FFF2-40B4-BE49-F238E27FC236}">
                      <a16:creationId xmlns:a16="http://schemas.microsoft.com/office/drawing/2014/main" id="{EC121C8C-D9D7-4195-BB8F-2988AE8E4622}"/>
                    </a:ext>
                  </a:extLst>
                </p:cNvPr>
                <p:cNvPicPr/>
                <p:nvPr/>
              </p:nvPicPr>
              <p:blipFill>
                <a:blip r:embed="rId215"/>
                <a:stretch>
                  <a:fillRect/>
                </a:stretch>
              </p:blipFill>
              <p:spPr>
                <a:xfrm>
                  <a:off x="8148898" y="3500839"/>
                  <a:ext cx="209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Entrada de lápiz 136">
                  <a:extLst>
                    <a:ext uri="{FF2B5EF4-FFF2-40B4-BE49-F238E27FC236}">
                      <a16:creationId xmlns:a16="http://schemas.microsoft.com/office/drawing/2014/main" id="{1D0AF2B1-1BE1-4367-BBD0-FCC650E5620C}"/>
                    </a:ext>
                  </a:extLst>
                </p14:cNvPr>
                <p14:cNvContentPartPr/>
                <p14:nvPr/>
              </p14:nvContentPartPr>
              <p14:xfrm>
                <a:off x="8391898" y="3522439"/>
                <a:ext cx="188640" cy="122400"/>
              </p14:xfrm>
            </p:contentPart>
          </mc:Choice>
          <mc:Fallback xmlns="">
            <p:pic>
              <p:nvPicPr>
                <p:cNvPr id="137" name="Entrada de lápiz 136">
                  <a:extLst>
                    <a:ext uri="{FF2B5EF4-FFF2-40B4-BE49-F238E27FC236}">
                      <a16:creationId xmlns:a16="http://schemas.microsoft.com/office/drawing/2014/main" id="{1D0AF2B1-1BE1-4367-BBD0-FCC650E5620C}"/>
                    </a:ext>
                  </a:extLst>
                </p:cNvPr>
                <p:cNvPicPr/>
                <p:nvPr/>
              </p:nvPicPr>
              <p:blipFill>
                <a:blip r:embed="rId217"/>
                <a:stretch>
                  <a:fillRect/>
                </a:stretch>
              </p:blipFill>
              <p:spPr>
                <a:xfrm>
                  <a:off x="8383258" y="3513439"/>
                  <a:ext cx="206280" cy="140040"/>
                </a:xfrm>
                <a:prstGeom prst="rect">
                  <a:avLst/>
                </a:prstGeom>
              </p:spPr>
            </p:pic>
          </mc:Fallback>
        </mc:AlternateContent>
      </p:grpSp>
      <p:grpSp>
        <p:nvGrpSpPr>
          <p:cNvPr id="145" name="Grupo 144">
            <a:extLst>
              <a:ext uri="{FF2B5EF4-FFF2-40B4-BE49-F238E27FC236}">
                <a16:creationId xmlns:a16="http://schemas.microsoft.com/office/drawing/2014/main" id="{F59BF16A-05C4-411B-B911-9F3FFBB52EC1}"/>
              </a:ext>
            </a:extLst>
          </p:cNvPr>
          <p:cNvGrpSpPr/>
          <p:nvPr/>
        </p:nvGrpSpPr>
        <p:grpSpPr>
          <a:xfrm>
            <a:off x="498178" y="4283479"/>
            <a:ext cx="1051200" cy="335520"/>
            <a:chOff x="498178" y="4283479"/>
            <a:chExt cx="1051200" cy="335520"/>
          </a:xfrm>
        </p:grpSpPr>
        <mc:AlternateContent xmlns:mc="http://schemas.openxmlformats.org/markup-compatibility/2006" xmlns:p14="http://schemas.microsoft.com/office/powerpoint/2010/main">
          <mc:Choice Requires="p14">
            <p:contentPart p14:bwMode="auto" r:id="rId218">
              <p14:nvContentPartPr>
                <p14:cNvPr id="139" name="Entrada de lápiz 138">
                  <a:extLst>
                    <a:ext uri="{FF2B5EF4-FFF2-40B4-BE49-F238E27FC236}">
                      <a16:creationId xmlns:a16="http://schemas.microsoft.com/office/drawing/2014/main" id="{8404A67D-16AC-4114-B0DF-06FBD9DD4483}"/>
                    </a:ext>
                  </a:extLst>
                </p14:cNvPr>
                <p14:cNvContentPartPr/>
                <p14:nvPr/>
              </p14:nvContentPartPr>
              <p14:xfrm>
                <a:off x="498178" y="4283479"/>
                <a:ext cx="255960" cy="335520"/>
              </p14:xfrm>
            </p:contentPart>
          </mc:Choice>
          <mc:Fallback xmlns="">
            <p:pic>
              <p:nvPicPr>
                <p:cNvPr id="139" name="Entrada de lápiz 138">
                  <a:extLst>
                    <a:ext uri="{FF2B5EF4-FFF2-40B4-BE49-F238E27FC236}">
                      <a16:creationId xmlns:a16="http://schemas.microsoft.com/office/drawing/2014/main" id="{8404A67D-16AC-4114-B0DF-06FBD9DD4483}"/>
                    </a:ext>
                  </a:extLst>
                </p:cNvPr>
                <p:cNvPicPr/>
                <p:nvPr/>
              </p:nvPicPr>
              <p:blipFill>
                <a:blip r:embed="rId219"/>
                <a:stretch>
                  <a:fillRect/>
                </a:stretch>
              </p:blipFill>
              <p:spPr>
                <a:xfrm>
                  <a:off x="489538" y="4274479"/>
                  <a:ext cx="2736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Entrada de lápiz 139">
                  <a:extLst>
                    <a:ext uri="{FF2B5EF4-FFF2-40B4-BE49-F238E27FC236}">
                      <a16:creationId xmlns:a16="http://schemas.microsoft.com/office/drawing/2014/main" id="{2E860343-389D-4DC3-8D0E-9AF550553582}"/>
                    </a:ext>
                  </a:extLst>
                </p14:cNvPr>
                <p14:cNvContentPartPr/>
                <p14:nvPr/>
              </p14:nvContentPartPr>
              <p14:xfrm>
                <a:off x="842698" y="4441159"/>
                <a:ext cx="158760" cy="173160"/>
              </p14:xfrm>
            </p:contentPart>
          </mc:Choice>
          <mc:Fallback xmlns="">
            <p:pic>
              <p:nvPicPr>
                <p:cNvPr id="140" name="Entrada de lápiz 139">
                  <a:extLst>
                    <a:ext uri="{FF2B5EF4-FFF2-40B4-BE49-F238E27FC236}">
                      <a16:creationId xmlns:a16="http://schemas.microsoft.com/office/drawing/2014/main" id="{2E860343-389D-4DC3-8D0E-9AF550553582}"/>
                    </a:ext>
                  </a:extLst>
                </p:cNvPr>
                <p:cNvPicPr/>
                <p:nvPr/>
              </p:nvPicPr>
              <p:blipFill>
                <a:blip r:embed="rId221"/>
                <a:stretch>
                  <a:fillRect/>
                </a:stretch>
              </p:blipFill>
              <p:spPr>
                <a:xfrm>
                  <a:off x="833698" y="4432159"/>
                  <a:ext cx="176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Entrada de lápiz 140">
                  <a:extLst>
                    <a:ext uri="{FF2B5EF4-FFF2-40B4-BE49-F238E27FC236}">
                      <a16:creationId xmlns:a16="http://schemas.microsoft.com/office/drawing/2014/main" id="{F9F7F254-D7AE-4ABF-A9C9-72B794817FCE}"/>
                    </a:ext>
                  </a:extLst>
                </p14:cNvPr>
                <p14:cNvContentPartPr/>
                <p14:nvPr/>
              </p14:nvContentPartPr>
              <p14:xfrm>
                <a:off x="1006858" y="4488319"/>
                <a:ext cx="150120" cy="130320"/>
              </p14:xfrm>
            </p:contentPart>
          </mc:Choice>
          <mc:Fallback xmlns="">
            <p:pic>
              <p:nvPicPr>
                <p:cNvPr id="141" name="Entrada de lápiz 140">
                  <a:extLst>
                    <a:ext uri="{FF2B5EF4-FFF2-40B4-BE49-F238E27FC236}">
                      <a16:creationId xmlns:a16="http://schemas.microsoft.com/office/drawing/2014/main" id="{F9F7F254-D7AE-4ABF-A9C9-72B794817FCE}"/>
                    </a:ext>
                  </a:extLst>
                </p:cNvPr>
                <p:cNvPicPr/>
                <p:nvPr/>
              </p:nvPicPr>
              <p:blipFill>
                <a:blip r:embed="rId223"/>
                <a:stretch>
                  <a:fillRect/>
                </a:stretch>
              </p:blipFill>
              <p:spPr>
                <a:xfrm>
                  <a:off x="997858" y="4479319"/>
                  <a:ext cx="167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Entrada de lápiz 141">
                  <a:extLst>
                    <a:ext uri="{FF2B5EF4-FFF2-40B4-BE49-F238E27FC236}">
                      <a16:creationId xmlns:a16="http://schemas.microsoft.com/office/drawing/2014/main" id="{4B640882-ADB2-4D53-B122-8F530E5266B4}"/>
                    </a:ext>
                  </a:extLst>
                </p14:cNvPr>
                <p14:cNvContentPartPr/>
                <p14:nvPr/>
              </p14:nvContentPartPr>
              <p14:xfrm>
                <a:off x="1004698" y="4486159"/>
                <a:ext cx="207720" cy="77760"/>
              </p14:xfrm>
            </p:contentPart>
          </mc:Choice>
          <mc:Fallback xmlns="">
            <p:pic>
              <p:nvPicPr>
                <p:cNvPr id="142" name="Entrada de lápiz 141">
                  <a:extLst>
                    <a:ext uri="{FF2B5EF4-FFF2-40B4-BE49-F238E27FC236}">
                      <a16:creationId xmlns:a16="http://schemas.microsoft.com/office/drawing/2014/main" id="{4B640882-ADB2-4D53-B122-8F530E5266B4}"/>
                    </a:ext>
                  </a:extLst>
                </p:cNvPr>
                <p:cNvPicPr/>
                <p:nvPr/>
              </p:nvPicPr>
              <p:blipFill>
                <a:blip r:embed="rId225"/>
                <a:stretch>
                  <a:fillRect/>
                </a:stretch>
              </p:blipFill>
              <p:spPr>
                <a:xfrm>
                  <a:off x="995698" y="4477519"/>
                  <a:ext cx="225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Entrada de lápiz 142">
                  <a:extLst>
                    <a:ext uri="{FF2B5EF4-FFF2-40B4-BE49-F238E27FC236}">
                      <a16:creationId xmlns:a16="http://schemas.microsoft.com/office/drawing/2014/main" id="{235E72D6-4E13-4AF2-8901-9E59B6B32B60}"/>
                    </a:ext>
                  </a:extLst>
                </p14:cNvPr>
                <p14:cNvContentPartPr/>
                <p14:nvPr/>
              </p14:nvContentPartPr>
              <p14:xfrm>
                <a:off x="1388458" y="4441159"/>
                <a:ext cx="160920" cy="12960"/>
              </p14:xfrm>
            </p:contentPart>
          </mc:Choice>
          <mc:Fallback xmlns="">
            <p:pic>
              <p:nvPicPr>
                <p:cNvPr id="143" name="Entrada de lápiz 142">
                  <a:extLst>
                    <a:ext uri="{FF2B5EF4-FFF2-40B4-BE49-F238E27FC236}">
                      <a16:creationId xmlns:a16="http://schemas.microsoft.com/office/drawing/2014/main" id="{235E72D6-4E13-4AF2-8901-9E59B6B32B60}"/>
                    </a:ext>
                  </a:extLst>
                </p:cNvPr>
                <p:cNvPicPr/>
                <p:nvPr/>
              </p:nvPicPr>
              <p:blipFill>
                <a:blip r:embed="rId227"/>
                <a:stretch>
                  <a:fillRect/>
                </a:stretch>
              </p:blipFill>
              <p:spPr>
                <a:xfrm>
                  <a:off x="1379818" y="4432519"/>
                  <a:ext cx="178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4" name="Entrada de lápiz 143">
                  <a:extLst>
                    <a:ext uri="{FF2B5EF4-FFF2-40B4-BE49-F238E27FC236}">
                      <a16:creationId xmlns:a16="http://schemas.microsoft.com/office/drawing/2014/main" id="{B4F86032-73D3-482F-9BCE-0BEB506E6517}"/>
                    </a:ext>
                  </a:extLst>
                </p14:cNvPr>
                <p14:cNvContentPartPr/>
                <p14:nvPr/>
              </p14:nvContentPartPr>
              <p14:xfrm>
                <a:off x="1403578" y="4539079"/>
                <a:ext cx="110520" cy="28440"/>
              </p14:xfrm>
            </p:contentPart>
          </mc:Choice>
          <mc:Fallback xmlns="">
            <p:pic>
              <p:nvPicPr>
                <p:cNvPr id="144" name="Entrada de lápiz 143">
                  <a:extLst>
                    <a:ext uri="{FF2B5EF4-FFF2-40B4-BE49-F238E27FC236}">
                      <a16:creationId xmlns:a16="http://schemas.microsoft.com/office/drawing/2014/main" id="{B4F86032-73D3-482F-9BCE-0BEB506E6517}"/>
                    </a:ext>
                  </a:extLst>
                </p:cNvPr>
                <p:cNvPicPr/>
                <p:nvPr/>
              </p:nvPicPr>
              <p:blipFill>
                <a:blip r:embed="rId229"/>
                <a:stretch>
                  <a:fillRect/>
                </a:stretch>
              </p:blipFill>
              <p:spPr>
                <a:xfrm>
                  <a:off x="1394578" y="4530079"/>
                  <a:ext cx="128160" cy="46080"/>
                </a:xfrm>
                <a:prstGeom prst="rect">
                  <a:avLst/>
                </a:prstGeom>
              </p:spPr>
            </p:pic>
          </mc:Fallback>
        </mc:AlternateContent>
      </p:grpSp>
      <p:grpSp>
        <p:nvGrpSpPr>
          <p:cNvPr id="149" name="Grupo 148">
            <a:extLst>
              <a:ext uri="{FF2B5EF4-FFF2-40B4-BE49-F238E27FC236}">
                <a16:creationId xmlns:a16="http://schemas.microsoft.com/office/drawing/2014/main" id="{53CEC07C-E3DD-4711-A46A-618FA0B3E9DD}"/>
              </a:ext>
            </a:extLst>
          </p:cNvPr>
          <p:cNvGrpSpPr/>
          <p:nvPr/>
        </p:nvGrpSpPr>
        <p:grpSpPr>
          <a:xfrm>
            <a:off x="4838338" y="3398599"/>
            <a:ext cx="2890800" cy="340200"/>
            <a:chOff x="4838338" y="3398599"/>
            <a:chExt cx="2890800" cy="340200"/>
          </a:xfrm>
        </p:grpSpPr>
        <mc:AlternateContent xmlns:mc="http://schemas.openxmlformats.org/markup-compatibility/2006" xmlns:p14="http://schemas.microsoft.com/office/powerpoint/2010/main">
          <mc:Choice Requires="p14">
            <p:contentPart p14:bwMode="auto" r:id="rId230">
              <p14:nvContentPartPr>
                <p14:cNvPr id="124" name="Entrada de lápiz 123">
                  <a:extLst>
                    <a:ext uri="{FF2B5EF4-FFF2-40B4-BE49-F238E27FC236}">
                      <a16:creationId xmlns:a16="http://schemas.microsoft.com/office/drawing/2014/main" id="{7344A258-2C33-4C43-906B-3A18E4D097F5}"/>
                    </a:ext>
                  </a:extLst>
                </p14:cNvPr>
                <p14:cNvContentPartPr/>
                <p14:nvPr/>
              </p14:nvContentPartPr>
              <p14:xfrm>
                <a:off x="5941378" y="3579679"/>
                <a:ext cx="164160" cy="96840"/>
              </p14:xfrm>
            </p:contentPart>
          </mc:Choice>
          <mc:Fallback xmlns="">
            <p:pic>
              <p:nvPicPr>
                <p:cNvPr id="124" name="Entrada de lápiz 123">
                  <a:extLst>
                    <a:ext uri="{FF2B5EF4-FFF2-40B4-BE49-F238E27FC236}">
                      <a16:creationId xmlns:a16="http://schemas.microsoft.com/office/drawing/2014/main" id="{7344A258-2C33-4C43-906B-3A18E4D097F5}"/>
                    </a:ext>
                  </a:extLst>
                </p:cNvPr>
                <p:cNvPicPr/>
                <p:nvPr/>
              </p:nvPicPr>
              <p:blipFill>
                <a:blip r:embed="rId231"/>
                <a:stretch>
                  <a:fillRect/>
                </a:stretch>
              </p:blipFill>
              <p:spPr>
                <a:xfrm>
                  <a:off x="5932738" y="3570679"/>
                  <a:ext cx="181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5" name="Entrada de lápiz 124">
                  <a:extLst>
                    <a:ext uri="{FF2B5EF4-FFF2-40B4-BE49-F238E27FC236}">
                      <a16:creationId xmlns:a16="http://schemas.microsoft.com/office/drawing/2014/main" id="{2AAE7240-04BD-4FA5-950E-B7E0F18B0419}"/>
                    </a:ext>
                  </a:extLst>
                </p14:cNvPr>
                <p14:cNvContentPartPr/>
                <p14:nvPr/>
              </p14:nvContentPartPr>
              <p14:xfrm>
                <a:off x="6156298" y="3398599"/>
                <a:ext cx="66600" cy="111960"/>
              </p14:xfrm>
            </p:contentPart>
          </mc:Choice>
          <mc:Fallback xmlns="">
            <p:pic>
              <p:nvPicPr>
                <p:cNvPr id="125" name="Entrada de lápiz 124">
                  <a:extLst>
                    <a:ext uri="{FF2B5EF4-FFF2-40B4-BE49-F238E27FC236}">
                      <a16:creationId xmlns:a16="http://schemas.microsoft.com/office/drawing/2014/main" id="{2AAE7240-04BD-4FA5-950E-B7E0F18B0419}"/>
                    </a:ext>
                  </a:extLst>
                </p:cNvPr>
                <p:cNvPicPr/>
                <p:nvPr/>
              </p:nvPicPr>
              <p:blipFill>
                <a:blip r:embed="rId233"/>
                <a:stretch>
                  <a:fillRect/>
                </a:stretch>
              </p:blipFill>
              <p:spPr>
                <a:xfrm>
                  <a:off x="6147658" y="3389599"/>
                  <a:ext cx="84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6" name="Entrada de lápiz 125">
                  <a:extLst>
                    <a:ext uri="{FF2B5EF4-FFF2-40B4-BE49-F238E27FC236}">
                      <a16:creationId xmlns:a16="http://schemas.microsoft.com/office/drawing/2014/main" id="{773A6392-D8E6-441A-821C-3748F8300045}"/>
                    </a:ext>
                  </a:extLst>
                </p14:cNvPr>
                <p14:cNvContentPartPr/>
                <p14:nvPr/>
              </p14:nvContentPartPr>
              <p14:xfrm>
                <a:off x="6232258" y="3567079"/>
                <a:ext cx="163440" cy="101520"/>
              </p14:xfrm>
            </p:contentPart>
          </mc:Choice>
          <mc:Fallback xmlns="">
            <p:pic>
              <p:nvPicPr>
                <p:cNvPr id="126" name="Entrada de lápiz 125">
                  <a:extLst>
                    <a:ext uri="{FF2B5EF4-FFF2-40B4-BE49-F238E27FC236}">
                      <a16:creationId xmlns:a16="http://schemas.microsoft.com/office/drawing/2014/main" id="{773A6392-D8E6-441A-821C-3748F8300045}"/>
                    </a:ext>
                  </a:extLst>
                </p:cNvPr>
                <p:cNvPicPr/>
                <p:nvPr/>
              </p:nvPicPr>
              <p:blipFill>
                <a:blip r:embed="rId235"/>
                <a:stretch>
                  <a:fillRect/>
                </a:stretch>
              </p:blipFill>
              <p:spPr>
                <a:xfrm>
                  <a:off x="6223618" y="3558079"/>
                  <a:ext cx="181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7" name="Entrada de lápiz 126">
                  <a:extLst>
                    <a:ext uri="{FF2B5EF4-FFF2-40B4-BE49-F238E27FC236}">
                      <a16:creationId xmlns:a16="http://schemas.microsoft.com/office/drawing/2014/main" id="{6F0360B7-7C5F-4505-8993-E597D5396DF3}"/>
                    </a:ext>
                  </a:extLst>
                </p14:cNvPr>
                <p14:cNvContentPartPr/>
                <p14:nvPr/>
              </p14:nvContentPartPr>
              <p14:xfrm>
                <a:off x="6441058" y="3554839"/>
                <a:ext cx="178920" cy="137160"/>
              </p14:xfrm>
            </p:contentPart>
          </mc:Choice>
          <mc:Fallback xmlns="">
            <p:pic>
              <p:nvPicPr>
                <p:cNvPr id="127" name="Entrada de lápiz 126">
                  <a:extLst>
                    <a:ext uri="{FF2B5EF4-FFF2-40B4-BE49-F238E27FC236}">
                      <a16:creationId xmlns:a16="http://schemas.microsoft.com/office/drawing/2014/main" id="{6F0360B7-7C5F-4505-8993-E597D5396DF3}"/>
                    </a:ext>
                  </a:extLst>
                </p:cNvPr>
                <p:cNvPicPr/>
                <p:nvPr/>
              </p:nvPicPr>
              <p:blipFill>
                <a:blip r:embed="rId237"/>
                <a:stretch>
                  <a:fillRect/>
                </a:stretch>
              </p:blipFill>
              <p:spPr>
                <a:xfrm>
                  <a:off x="6432058" y="3546199"/>
                  <a:ext cx="196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8" name="Entrada de lápiz 127">
                  <a:extLst>
                    <a:ext uri="{FF2B5EF4-FFF2-40B4-BE49-F238E27FC236}">
                      <a16:creationId xmlns:a16="http://schemas.microsoft.com/office/drawing/2014/main" id="{A7D4593B-A327-4829-A64A-B1FDD106D715}"/>
                    </a:ext>
                  </a:extLst>
                </p14:cNvPr>
                <p14:cNvContentPartPr/>
                <p14:nvPr/>
              </p14:nvContentPartPr>
              <p14:xfrm>
                <a:off x="6663538" y="3532159"/>
                <a:ext cx="242640" cy="121320"/>
              </p14:xfrm>
            </p:contentPart>
          </mc:Choice>
          <mc:Fallback xmlns="">
            <p:pic>
              <p:nvPicPr>
                <p:cNvPr id="128" name="Entrada de lápiz 127">
                  <a:extLst>
                    <a:ext uri="{FF2B5EF4-FFF2-40B4-BE49-F238E27FC236}">
                      <a16:creationId xmlns:a16="http://schemas.microsoft.com/office/drawing/2014/main" id="{A7D4593B-A327-4829-A64A-B1FDD106D715}"/>
                    </a:ext>
                  </a:extLst>
                </p:cNvPr>
                <p:cNvPicPr/>
                <p:nvPr/>
              </p:nvPicPr>
              <p:blipFill>
                <a:blip r:embed="rId239"/>
                <a:stretch>
                  <a:fillRect/>
                </a:stretch>
              </p:blipFill>
              <p:spPr>
                <a:xfrm>
                  <a:off x="6654538" y="3523519"/>
                  <a:ext cx="260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9" name="Entrada de lápiz 128">
                  <a:extLst>
                    <a:ext uri="{FF2B5EF4-FFF2-40B4-BE49-F238E27FC236}">
                      <a16:creationId xmlns:a16="http://schemas.microsoft.com/office/drawing/2014/main" id="{CAFCD051-024B-4F4A-8DFA-74EB75FAAE28}"/>
                    </a:ext>
                  </a:extLst>
                </p14:cNvPr>
                <p14:cNvContentPartPr/>
                <p14:nvPr/>
              </p14:nvContentPartPr>
              <p14:xfrm>
                <a:off x="6822298" y="3628999"/>
                <a:ext cx="111240" cy="14760"/>
              </p14:xfrm>
            </p:contentPart>
          </mc:Choice>
          <mc:Fallback xmlns="">
            <p:pic>
              <p:nvPicPr>
                <p:cNvPr id="129" name="Entrada de lápiz 128">
                  <a:extLst>
                    <a:ext uri="{FF2B5EF4-FFF2-40B4-BE49-F238E27FC236}">
                      <a16:creationId xmlns:a16="http://schemas.microsoft.com/office/drawing/2014/main" id="{CAFCD051-024B-4F4A-8DFA-74EB75FAAE28}"/>
                    </a:ext>
                  </a:extLst>
                </p:cNvPr>
                <p:cNvPicPr/>
                <p:nvPr/>
              </p:nvPicPr>
              <p:blipFill>
                <a:blip r:embed="rId241"/>
                <a:stretch>
                  <a:fillRect/>
                </a:stretch>
              </p:blipFill>
              <p:spPr>
                <a:xfrm>
                  <a:off x="6813298" y="3619999"/>
                  <a:ext cx="128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0" name="Entrada de lápiz 129">
                  <a:extLst>
                    <a:ext uri="{FF2B5EF4-FFF2-40B4-BE49-F238E27FC236}">
                      <a16:creationId xmlns:a16="http://schemas.microsoft.com/office/drawing/2014/main" id="{602EDA5B-09C0-4EEE-BD61-136987E2925B}"/>
                    </a:ext>
                  </a:extLst>
                </p14:cNvPr>
                <p14:cNvContentPartPr/>
                <p14:nvPr/>
              </p14:nvContentPartPr>
              <p14:xfrm>
                <a:off x="7032538" y="3496519"/>
                <a:ext cx="170640" cy="154440"/>
              </p14:xfrm>
            </p:contentPart>
          </mc:Choice>
          <mc:Fallback xmlns="">
            <p:pic>
              <p:nvPicPr>
                <p:cNvPr id="130" name="Entrada de lápiz 129">
                  <a:extLst>
                    <a:ext uri="{FF2B5EF4-FFF2-40B4-BE49-F238E27FC236}">
                      <a16:creationId xmlns:a16="http://schemas.microsoft.com/office/drawing/2014/main" id="{602EDA5B-09C0-4EEE-BD61-136987E2925B}"/>
                    </a:ext>
                  </a:extLst>
                </p:cNvPr>
                <p:cNvPicPr/>
                <p:nvPr/>
              </p:nvPicPr>
              <p:blipFill>
                <a:blip r:embed="rId243"/>
                <a:stretch>
                  <a:fillRect/>
                </a:stretch>
              </p:blipFill>
              <p:spPr>
                <a:xfrm>
                  <a:off x="7023538" y="3487519"/>
                  <a:ext cx="188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1" name="Entrada de lápiz 130">
                  <a:extLst>
                    <a:ext uri="{FF2B5EF4-FFF2-40B4-BE49-F238E27FC236}">
                      <a16:creationId xmlns:a16="http://schemas.microsoft.com/office/drawing/2014/main" id="{47176FCA-39BF-4A70-92D1-92784341CC1E}"/>
                    </a:ext>
                  </a:extLst>
                </p14:cNvPr>
                <p14:cNvContentPartPr/>
                <p14:nvPr/>
              </p14:nvContentPartPr>
              <p14:xfrm>
                <a:off x="7354378" y="3486439"/>
                <a:ext cx="140040" cy="190440"/>
              </p14:xfrm>
            </p:contentPart>
          </mc:Choice>
          <mc:Fallback xmlns="">
            <p:pic>
              <p:nvPicPr>
                <p:cNvPr id="131" name="Entrada de lápiz 130">
                  <a:extLst>
                    <a:ext uri="{FF2B5EF4-FFF2-40B4-BE49-F238E27FC236}">
                      <a16:creationId xmlns:a16="http://schemas.microsoft.com/office/drawing/2014/main" id="{47176FCA-39BF-4A70-92D1-92784341CC1E}"/>
                    </a:ext>
                  </a:extLst>
                </p:cNvPr>
                <p:cNvPicPr/>
                <p:nvPr/>
              </p:nvPicPr>
              <p:blipFill>
                <a:blip r:embed="rId245"/>
                <a:stretch>
                  <a:fillRect/>
                </a:stretch>
              </p:blipFill>
              <p:spPr>
                <a:xfrm>
                  <a:off x="7345378" y="3477439"/>
                  <a:ext cx="157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2" name="Entrada de lápiz 131">
                  <a:extLst>
                    <a:ext uri="{FF2B5EF4-FFF2-40B4-BE49-F238E27FC236}">
                      <a16:creationId xmlns:a16="http://schemas.microsoft.com/office/drawing/2014/main" id="{E2F174A4-C5DA-41DD-AD78-7C4EBA40F536}"/>
                    </a:ext>
                  </a:extLst>
                </p14:cNvPr>
                <p14:cNvContentPartPr/>
                <p14:nvPr/>
              </p14:nvContentPartPr>
              <p14:xfrm>
                <a:off x="7660738" y="3613519"/>
                <a:ext cx="68400" cy="41400"/>
              </p14:xfrm>
            </p:contentPart>
          </mc:Choice>
          <mc:Fallback xmlns="">
            <p:pic>
              <p:nvPicPr>
                <p:cNvPr id="132" name="Entrada de lápiz 131">
                  <a:extLst>
                    <a:ext uri="{FF2B5EF4-FFF2-40B4-BE49-F238E27FC236}">
                      <a16:creationId xmlns:a16="http://schemas.microsoft.com/office/drawing/2014/main" id="{E2F174A4-C5DA-41DD-AD78-7C4EBA40F536}"/>
                    </a:ext>
                  </a:extLst>
                </p:cNvPr>
                <p:cNvPicPr/>
                <p:nvPr/>
              </p:nvPicPr>
              <p:blipFill>
                <a:blip r:embed="rId247"/>
                <a:stretch>
                  <a:fillRect/>
                </a:stretch>
              </p:blipFill>
              <p:spPr>
                <a:xfrm>
                  <a:off x="7651738" y="3604879"/>
                  <a:ext cx="86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0" name="Entrada de lápiz 119">
                  <a:extLst>
                    <a:ext uri="{FF2B5EF4-FFF2-40B4-BE49-F238E27FC236}">
                      <a16:creationId xmlns:a16="http://schemas.microsoft.com/office/drawing/2014/main" id="{8DC6A254-1E35-4563-BDE1-15952AD65D43}"/>
                    </a:ext>
                  </a:extLst>
                </p14:cNvPr>
                <p14:cNvContentPartPr/>
                <p14:nvPr/>
              </p14:nvContentPartPr>
              <p14:xfrm>
                <a:off x="4838338" y="3555199"/>
                <a:ext cx="124920" cy="150840"/>
              </p14:xfrm>
            </p:contentPart>
          </mc:Choice>
          <mc:Fallback xmlns="">
            <p:pic>
              <p:nvPicPr>
                <p:cNvPr id="120" name="Entrada de lápiz 119">
                  <a:extLst>
                    <a:ext uri="{FF2B5EF4-FFF2-40B4-BE49-F238E27FC236}">
                      <a16:creationId xmlns:a16="http://schemas.microsoft.com/office/drawing/2014/main" id="{8DC6A254-1E35-4563-BDE1-15952AD65D43}"/>
                    </a:ext>
                  </a:extLst>
                </p:cNvPr>
                <p:cNvPicPr/>
                <p:nvPr/>
              </p:nvPicPr>
              <p:blipFill>
                <a:blip r:embed="rId249"/>
                <a:stretch>
                  <a:fillRect/>
                </a:stretch>
              </p:blipFill>
              <p:spPr>
                <a:xfrm>
                  <a:off x="4829338" y="3546199"/>
                  <a:ext cx="142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1" name="Entrada de lápiz 120">
                  <a:extLst>
                    <a:ext uri="{FF2B5EF4-FFF2-40B4-BE49-F238E27FC236}">
                      <a16:creationId xmlns:a16="http://schemas.microsoft.com/office/drawing/2014/main" id="{3640985E-366E-4ECB-A73C-1E9ECB289092}"/>
                    </a:ext>
                  </a:extLst>
                </p14:cNvPr>
                <p14:cNvContentPartPr/>
                <p14:nvPr/>
              </p14:nvContentPartPr>
              <p14:xfrm>
                <a:off x="5074138" y="3531079"/>
                <a:ext cx="286560" cy="207720"/>
              </p14:xfrm>
            </p:contentPart>
          </mc:Choice>
          <mc:Fallback xmlns="">
            <p:pic>
              <p:nvPicPr>
                <p:cNvPr id="121" name="Entrada de lápiz 120">
                  <a:extLst>
                    <a:ext uri="{FF2B5EF4-FFF2-40B4-BE49-F238E27FC236}">
                      <a16:creationId xmlns:a16="http://schemas.microsoft.com/office/drawing/2014/main" id="{3640985E-366E-4ECB-A73C-1E9ECB289092}"/>
                    </a:ext>
                  </a:extLst>
                </p:cNvPr>
                <p:cNvPicPr/>
                <p:nvPr/>
              </p:nvPicPr>
              <p:blipFill>
                <a:blip r:embed="rId251"/>
                <a:stretch>
                  <a:fillRect/>
                </a:stretch>
              </p:blipFill>
              <p:spPr>
                <a:xfrm>
                  <a:off x="5065138" y="3522079"/>
                  <a:ext cx="30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Entrada de lápiz 147">
                  <a:extLst>
                    <a:ext uri="{FF2B5EF4-FFF2-40B4-BE49-F238E27FC236}">
                      <a16:creationId xmlns:a16="http://schemas.microsoft.com/office/drawing/2014/main" id="{0CF5759D-683F-4B9C-A1F9-FE477818FE38}"/>
                    </a:ext>
                  </a:extLst>
                </p14:cNvPr>
                <p14:cNvContentPartPr/>
                <p14:nvPr/>
              </p14:nvContentPartPr>
              <p14:xfrm>
                <a:off x="5511178" y="3643759"/>
                <a:ext cx="250560" cy="22680"/>
              </p14:xfrm>
            </p:contentPart>
          </mc:Choice>
          <mc:Fallback xmlns="">
            <p:pic>
              <p:nvPicPr>
                <p:cNvPr id="148" name="Entrada de lápiz 147">
                  <a:extLst>
                    <a:ext uri="{FF2B5EF4-FFF2-40B4-BE49-F238E27FC236}">
                      <a16:creationId xmlns:a16="http://schemas.microsoft.com/office/drawing/2014/main" id="{0CF5759D-683F-4B9C-A1F9-FE477818FE38}"/>
                    </a:ext>
                  </a:extLst>
                </p:cNvPr>
                <p:cNvPicPr/>
                <p:nvPr/>
              </p:nvPicPr>
              <p:blipFill>
                <a:blip r:embed="rId253"/>
                <a:stretch>
                  <a:fillRect/>
                </a:stretch>
              </p:blipFill>
              <p:spPr>
                <a:xfrm>
                  <a:off x="5502178" y="3634759"/>
                  <a:ext cx="268200" cy="40320"/>
                </a:xfrm>
                <a:prstGeom prst="rect">
                  <a:avLst/>
                </a:prstGeom>
              </p:spPr>
            </p:pic>
          </mc:Fallback>
        </mc:AlternateContent>
      </p:grpSp>
      <p:grpSp>
        <p:nvGrpSpPr>
          <p:cNvPr id="159" name="Grupo 158">
            <a:extLst>
              <a:ext uri="{FF2B5EF4-FFF2-40B4-BE49-F238E27FC236}">
                <a16:creationId xmlns:a16="http://schemas.microsoft.com/office/drawing/2014/main" id="{89361797-4148-4303-A4CF-B25E2EB210C9}"/>
              </a:ext>
            </a:extLst>
          </p:cNvPr>
          <p:cNvGrpSpPr/>
          <p:nvPr/>
        </p:nvGrpSpPr>
        <p:grpSpPr>
          <a:xfrm>
            <a:off x="1873378" y="4265839"/>
            <a:ext cx="1371960" cy="336960"/>
            <a:chOff x="1873378" y="4265839"/>
            <a:chExt cx="1371960" cy="336960"/>
          </a:xfrm>
        </p:grpSpPr>
        <mc:AlternateContent xmlns:mc="http://schemas.openxmlformats.org/markup-compatibility/2006" xmlns:p14="http://schemas.microsoft.com/office/powerpoint/2010/main">
          <mc:Choice Requires="p14">
            <p:contentPart p14:bwMode="auto" r:id="rId254">
              <p14:nvContentPartPr>
                <p14:cNvPr id="153" name="Entrada de lápiz 152">
                  <a:extLst>
                    <a:ext uri="{FF2B5EF4-FFF2-40B4-BE49-F238E27FC236}">
                      <a16:creationId xmlns:a16="http://schemas.microsoft.com/office/drawing/2014/main" id="{B6A6D001-75E3-4E2C-BAF7-F718F15BFAB9}"/>
                    </a:ext>
                  </a:extLst>
                </p14:cNvPr>
                <p14:cNvContentPartPr/>
                <p14:nvPr/>
              </p14:nvContentPartPr>
              <p14:xfrm>
                <a:off x="1873378" y="4437559"/>
                <a:ext cx="198000" cy="137880"/>
              </p14:xfrm>
            </p:contentPart>
          </mc:Choice>
          <mc:Fallback xmlns="">
            <p:pic>
              <p:nvPicPr>
                <p:cNvPr id="153" name="Entrada de lápiz 152">
                  <a:extLst>
                    <a:ext uri="{FF2B5EF4-FFF2-40B4-BE49-F238E27FC236}">
                      <a16:creationId xmlns:a16="http://schemas.microsoft.com/office/drawing/2014/main" id="{B6A6D001-75E3-4E2C-BAF7-F718F15BFAB9}"/>
                    </a:ext>
                  </a:extLst>
                </p:cNvPr>
                <p:cNvPicPr/>
                <p:nvPr/>
              </p:nvPicPr>
              <p:blipFill>
                <a:blip r:embed="rId255"/>
                <a:stretch>
                  <a:fillRect/>
                </a:stretch>
              </p:blipFill>
              <p:spPr>
                <a:xfrm>
                  <a:off x="1864738" y="4428919"/>
                  <a:ext cx="215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Entrada de lápiz 153">
                  <a:extLst>
                    <a:ext uri="{FF2B5EF4-FFF2-40B4-BE49-F238E27FC236}">
                      <a16:creationId xmlns:a16="http://schemas.microsoft.com/office/drawing/2014/main" id="{DF32C18C-CAEF-4873-8942-9DACE5D493A4}"/>
                    </a:ext>
                  </a:extLst>
                </p14:cNvPr>
                <p14:cNvContentPartPr/>
                <p14:nvPr/>
              </p14:nvContentPartPr>
              <p14:xfrm>
                <a:off x="2202058" y="4265839"/>
                <a:ext cx="24120" cy="74160"/>
              </p14:xfrm>
            </p:contentPart>
          </mc:Choice>
          <mc:Fallback xmlns="">
            <p:pic>
              <p:nvPicPr>
                <p:cNvPr id="154" name="Entrada de lápiz 153">
                  <a:extLst>
                    <a:ext uri="{FF2B5EF4-FFF2-40B4-BE49-F238E27FC236}">
                      <a16:creationId xmlns:a16="http://schemas.microsoft.com/office/drawing/2014/main" id="{DF32C18C-CAEF-4873-8942-9DACE5D493A4}"/>
                    </a:ext>
                  </a:extLst>
                </p:cNvPr>
                <p:cNvPicPr/>
                <p:nvPr/>
              </p:nvPicPr>
              <p:blipFill>
                <a:blip r:embed="rId257"/>
                <a:stretch>
                  <a:fillRect/>
                </a:stretch>
              </p:blipFill>
              <p:spPr>
                <a:xfrm>
                  <a:off x="2193418" y="4256839"/>
                  <a:ext cx="41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Entrada de lápiz 154">
                  <a:extLst>
                    <a:ext uri="{FF2B5EF4-FFF2-40B4-BE49-F238E27FC236}">
                      <a16:creationId xmlns:a16="http://schemas.microsoft.com/office/drawing/2014/main" id="{22DDD9BF-E279-4EC5-BAC5-9963E1950E4D}"/>
                    </a:ext>
                  </a:extLst>
                </p14:cNvPr>
                <p14:cNvContentPartPr/>
                <p14:nvPr/>
              </p14:nvContentPartPr>
              <p14:xfrm>
                <a:off x="2363338" y="4386079"/>
                <a:ext cx="178200" cy="196920"/>
              </p14:xfrm>
            </p:contentPart>
          </mc:Choice>
          <mc:Fallback xmlns="">
            <p:pic>
              <p:nvPicPr>
                <p:cNvPr id="155" name="Entrada de lápiz 154">
                  <a:extLst>
                    <a:ext uri="{FF2B5EF4-FFF2-40B4-BE49-F238E27FC236}">
                      <a16:creationId xmlns:a16="http://schemas.microsoft.com/office/drawing/2014/main" id="{22DDD9BF-E279-4EC5-BAC5-9963E1950E4D}"/>
                    </a:ext>
                  </a:extLst>
                </p:cNvPr>
                <p:cNvPicPr/>
                <p:nvPr/>
              </p:nvPicPr>
              <p:blipFill>
                <a:blip r:embed="rId259"/>
                <a:stretch>
                  <a:fillRect/>
                </a:stretch>
              </p:blipFill>
              <p:spPr>
                <a:xfrm>
                  <a:off x="2354338" y="4377079"/>
                  <a:ext cx="195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6" name="Entrada de lápiz 155">
                  <a:extLst>
                    <a:ext uri="{FF2B5EF4-FFF2-40B4-BE49-F238E27FC236}">
                      <a16:creationId xmlns:a16="http://schemas.microsoft.com/office/drawing/2014/main" id="{26DFF801-A0AB-44A0-9A8F-58256E884D74}"/>
                    </a:ext>
                  </a:extLst>
                </p14:cNvPr>
                <p14:cNvContentPartPr/>
                <p14:nvPr/>
              </p14:nvContentPartPr>
              <p14:xfrm>
                <a:off x="2435698" y="4515319"/>
                <a:ext cx="124200" cy="46440"/>
              </p14:xfrm>
            </p:contentPart>
          </mc:Choice>
          <mc:Fallback xmlns="">
            <p:pic>
              <p:nvPicPr>
                <p:cNvPr id="156" name="Entrada de lápiz 155">
                  <a:extLst>
                    <a:ext uri="{FF2B5EF4-FFF2-40B4-BE49-F238E27FC236}">
                      <a16:creationId xmlns:a16="http://schemas.microsoft.com/office/drawing/2014/main" id="{26DFF801-A0AB-44A0-9A8F-58256E884D74}"/>
                    </a:ext>
                  </a:extLst>
                </p:cNvPr>
                <p:cNvPicPr/>
                <p:nvPr/>
              </p:nvPicPr>
              <p:blipFill>
                <a:blip r:embed="rId261"/>
                <a:stretch>
                  <a:fillRect/>
                </a:stretch>
              </p:blipFill>
              <p:spPr>
                <a:xfrm>
                  <a:off x="2426698" y="4506319"/>
                  <a:ext cx="1418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7" name="Entrada de lápiz 156">
                  <a:extLst>
                    <a:ext uri="{FF2B5EF4-FFF2-40B4-BE49-F238E27FC236}">
                      <a16:creationId xmlns:a16="http://schemas.microsoft.com/office/drawing/2014/main" id="{21E72A0D-82D0-4B6B-9461-E4A90D2119C8}"/>
                    </a:ext>
                  </a:extLst>
                </p14:cNvPr>
                <p14:cNvContentPartPr/>
                <p14:nvPr/>
              </p14:nvContentPartPr>
              <p14:xfrm>
                <a:off x="2692378" y="4361959"/>
                <a:ext cx="220680" cy="209880"/>
              </p14:xfrm>
            </p:contentPart>
          </mc:Choice>
          <mc:Fallback xmlns="">
            <p:pic>
              <p:nvPicPr>
                <p:cNvPr id="157" name="Entrada de lápiz 156">
                  <a:extLst>
                    <a:ext uri="{FF2B5EF4-FFF2-40B4-BE49-F238E27FC236}">
                      <a16:creationId xmlns:a16="http://schemas.microsoft.com/office/drawing/2014/main" id="{21E72A0D-82D0-4B6B-9461-E4A90D2119C8}"/>
                    </a:ext>
                  </a:extLst>
                </p:cNvPr>
                <p:cNvPicPr/>
                <p:nvPr/>
              </p:nvPicPr>
              <p:blipFill>
                <a:blip r:embed="rId263"/>
                <a:stretch>
                  <a:fillRect/>
                </a:stretch>
              </p:blipFill>
              <p:spPr>
                <a:xfrm>
                  <a:off x="2683378" y="4352959"/>
                  <a:ext cx="238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8" name="Entrada de lápiz 157">
                  <a:extLst>
                    <a:ext uri="{FF2B5EF4-FFF2-40B4-BE49-F238E27FC236}">
                      <a16:creationId xmlns:a16="http://schemas.microsoft.com/office/drawing/2014/main" id="{2999FF42-39E0-43DD-9299-7046F624FA33}"/>
                    </a:ext>
                  </a:extLst>
                </p14:cNvPr>
                <p14:cNvContentPartPr/>
                <p14:nvPr/>
              </p14:nvContentPartPr>
              <p14:xfrm>
                <a:off x="3041578" y="4386799"/>
                <a:ext cx="203760" cy="216000"/>
              </p14:xfrm>
            </p:contentPart>
          </mc:Choice>
          <mc:Fallback xmlns="">
            <p:pic>
              <p:nvPicPr>
                <p:cNvPr id="158" name="Entrada de lápiz 157">
                  <a:extLst>
                    <a:ext uri="{FF2B5EF4-FFF2-40B4-BE49-F238E27FC236}">
                      <a16:creationId xmlns:a16="http://schemas.microsoft.com/office/drawing/2014/main" id="{2999FF42-39E0-43DD-9299-7046F624FA33}"/>
                    </a:ext>
                  </a:extLst>
                </p:cNvPr>
                <p:cNvPicPr/>
                <p:nvPr/>
              </p:nvPicPr>
              <p:blipFill>
                <a:blip r:embed="rId265"/>
                <a:stretch>
                  <a:fillRect/>
                </a:stretch>
              </p:blipFill>
              <p:spPr>
                <a:xfrm>
                  <a:off x="3032578" y="4377799"/>
                  <a:ext cx="221400" cy="23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60" name="Entrada de lápiz 159">
                <a:extLst>
                  <a:ext uri="{FF2B5EF4-FFF2-40B4-BE49-F238E27FC236}">
                    <a16:creationId xmlns:a16="http://schemas.microsoft.com/office/drawing/2014/main" id="{DDC21B19-D075-4007-A42E-031183D5730D}"/>
                  </a:ext>
                </a:extLst>
              </p14:cNvPr>
              <p14:cNvContentPartPr/>
              <p14:nvPr/>
            </p14:nvContentPartPr>
            <p14:xfrm>
              <a:off x="3530098" y="4402279"/>
              <a:ext cx="217080" cy="204480"/>
            </p14:xfrm>
          </p:contentPart>
        </mc:Choice>
        <mc:Fallback xmlns="">
          <p:pic>
            <p:nvPicPr>
              <p:cNvPr id="160" name="Entrada de lápiz 159">
                <a:extLst>
                  <a:ext uri="{FF2B5EF4-FFF2-40B4-BE49-F238E27FC236}">
                    <a16:creationId xmlns:a16="http://schemas.microsoft.com/office/drawing/2014/main" id="{DDC21B19-D075-4007-A42E-031183D5730D}"/>
                  </a:ext>
                </a:extLst>
              </p:cNvPr>
              <p:cNvPicPr/>
              <p:nvPr/>
            </p:nvPicPr>
            <p:blipFill>
              <a:blip r:embed="rId267"/>
              <a:stretch>
                <a:fillRect/>
              </a:stretch>
            </p:blipFill>
            <p:spPr>
              <a:xfrm>
                <a:off x="3521098" y="4393279"/>
                <a:ext cx="234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1" name="Entrada de lápiz 160">
                <a:extLst>
                  <a:ext uri="{FF2B5EF4-FFF2-40B4-BE49-F238E27FC236}">
                    <a16:creationId xmlns:a16="http://schemas.microsoft.com/office/drawing/2014/main" id="{5D30DEBA-A2B6-401B-8C44-5989616BD4E7}"/>
                  </a:ext>
                </a:extLst>
              </p14:cNvPr>
              <p14:cNvContentPartPr/>
              <p14:nvPr/>
            </p14:nvContentPartPr>
            <p14:xfrm>
              <a:off x="4092418" y="4377079"/>
              <a:ext cx="426960" cy="246600"/>
            </p14:xfrm>
          </p:contentPart>
        </mc:Choice>
        <mc:Fallback xmlns="">
          <p:pic>
            <p:nvPicPr>
              <p:cNvPr id="161" name="Entrada de lápiz 160">
                <a:extLst>
                  <a:ext uri="{FF2B5EF4-FFF2-40B4-BE49-F238E27FC236}">
                    <a16:creationId xmlns:a16="http://schemas.microsoft.com/office/drawing/2014/main" id="{5D30DEBA-A2B6-401B-8C44-5989616BD4E7}"/>
                  </a:ext>
                </a:extLst>
              </p:cNvPr>
              <p:cNvPicPr/>
              <p:nvPr/>
            </p:nvPicPr>
            <p:blipFill>
              <a:blip r:embed="rId269"/>
              <a:stretch>
                <a:fillRect/>
              </a:stretch>
            </p:blipFill>
            <p:spPr>
              <a:xfrm>
                <a:off x="4083418" y="4368439"/>
                <a:ext cx="444600" cy="264240"/>
              </a:xfrm>
              <a:prstGeom prst="rect">
                <a:avLst/>
              </a:prstGeom>
            </p:spPr>
          </p:pic>
        </mc:Fallback>
      </mc:AlternateContent>
      <p:grpSp>
        <p:nvGrpSpPr>
          <p:cNvPr id="177" name="Grupo 176">
            <a:extLst>
              <a:ext uri="{FF2B5EF4-FFF2-40B4-BE49-F238E27FC236}">
                <a16:creationId xmlns:a16="http://schemas.microsoft.com/office/drawing/2014/main" id="{937A9FD2-D5E4-4FF3-B1E6-85CFDCC8ABBD}"/>
              </a:ext>
            </a:extLst>
          </p:cNvPr>
          <p:cNvGrpSpPr/>
          <p:nvPr/>
        </p:nvGrpSpPr>
        <p:grpSpPr>
          <a:xfrm>
            <a:off x="4834018" y="4119319"/>
            <a:ext cx="3628440" cy="573840"/>
            <a:chOff x="4834018" y="4119319"/>
            <a:chExt cx="3628440" cy="573840"/>
          </a:xfrm>
        </p:grpSpPr>
        <mc:AlternateContent xmlns:mc="http://schemas.openxmlformats.org/markup-compatibility/2006" xmlns:p14="http://schemas.microsoft.com/office/powerpoint/2010/main">
          <mc:Choice Requires="p14">
            <p:contentPart p14:bwMode="auto" r:id="rId270">
              <p14:nvContentPartPr>
                <p14:cNvPr id="162" name="Entrada de lápiz 161">
                  <a:extLst>
                    <a:ext uri="{FF2B5EF4-FFF2-40B4-BE49-F238E27FC236}">
                      <a16:creationId xmlns:a16="http://schemas.microsoft.com/office/drawing/2014/main" id="{60034E5A-5B76-4AA4-9251-931A53539DCA}"/>
                    </a:ext>
                  </a:extLst>
                </p14:cNvPr>
                <p14:cNvContentPartPr/>
                <p14:nvPr/>
              </p14:nvContentPartPr>
              <p14:xfrm>
                <a:off x="4834018" y="4446919"/>
                <a:ext cx="222480" cy="132480"/>
              </p14:xfrm>
            </p:contentPart>
          </mc:Choice>
          <mc:Fallback xmlns="">
            <p:pic>
              <p:nvPicPr>
                <p:cNvPr id="162" name="Entrada de lápiz 161">
                  <a:extLst>
                    <a:ext uri="{FF2B5EF4-FFF2-40B4-BE49-F238E27FC236}">
                      <a16:creationId xmlns:a16="http://schemas.microsoft.com/office/drawing/2014/main" id="{60034E5A-5B76-4AA4-9251-931A53539DCA}"/>
                    </a:ext>
                  </a:extLst>
                </p:cNvPr>
                <p:cNvPicPr/>
                <p:nvPr/>
              </p:nvPicPr>
              <p:blipFill>
                <a:blip r:embed="rId271"/>
                <a:stretch>
                  <a:fillRect/>
                </a:stretch>
              </p:blipFill>
              <p:spPr>
                <a:xfrm>
                  <a:off x="4825018" y="4438279"/>
                  <a:ext cx="240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Entrada de lápiz 162">
                  <a:extLst>
                    <a:ext uri="{FF2B5EF4-FFF2-40B4-BE49-F238E27FC236}">
                      <a16:creationId xmlns:a16="http://schemas.microsoft.com/office/drawing/2014/main" id="{DBCD2552-04FD-44FB-BCB2-B2C124FEC13B}"/>
                    </a:ext>
                  </a:extLst>
                </p14:cNvPr>
                <p14:cNvContentPartPr/>
                <p14:nvPr/>
              </p14:nvContentPartPr>
              <p14:xfrm>
                <a:off x="5117338" y="4257559"/>
                <a:ext cx="60840" cy="148680"/>
              </p14:xfrm>
            </p:contentPart>
          </mc:Choice>
          <mc:Fallback xmlns="">
            <p:pic>
              <p:nvPicPr>
                <p:cNvPr id="163" name="Entrada de lápiz 162">
                  <a:extLst>
                    <a:ext uri="{FF2B5EF4-FFF2-40B4-BE49-F238E27FC236}">
                      <a16:creationId xmlns:a16="http://schemas.microsoft.com/office/drawing/2014/main" id="{DBCD2552-04FD-44FB-BCB2-B2C124FEC13B}"/>
                    </a:ext>
                  </a:extLst>
                </p:cNvPr>
                <p:cNvPicPr/>
                <p:nvPr/>
              </p:nvPicPr>
              <p:blipFill>
                <a:blip r:embed="rId273"/>
                <a:stretch>
                  <a:fillRect/>
                </a:stretch>
              </p:blipFill>
              <p:spPr>
                <a:xfrm>
                  <a:off x="5108698" y="4248559"/>
                  <a:ext cx="78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4" name="Entrada de lápiz 163">
                  <a:extLst>
                    <a:ext uri="{FF2B5EF4-FFF2-40B4-BE49-F238E27FC236}">
                      <a16:creationId xmlns:a16="http://schemas.microsoft.com/office/drawing/2014/main" id="{370E11B4-C008-42FB-B41E-6C96630B9687}"/>
                    </a:ext>
                  </a:extLst>
                </p14:cNvPr>
                <p14:cNvContentPartPr/>
                <p14:nvPr/>
              </p14:nvContentPartPr>
              <p14:xfrm>
                <a:off x="5260978" y="4409479"/>
                <a:ext cx="199440" cy="196920"/>
              </p14:xfrm>
            </p:contentPart>
          </mc:Choice>
          <mc:Fallback xmlns="">
            <p:pic>
              <p:nvPicPr>
                <p:cNvPr id="164" name="Entrada de lápiz 163">
                  <a:extLst>
                    <a:ext uri="{FF2B5EF4-FFF2-40B4-BE49-F238E27FC236}">
                      <a16:creationId xmlns:a16="http://schemas.microsoft.com/office/drawing/2014/main" id="{370E11B4-C008-42FB-B41E-6C96630B9687}"/>
                    </a:ext>
                  </a:extLst>
                </p:cNvPr>
                <p:cNvPicPr/>
                <p:nvPr/>
              </p:nvPicPr>
              <p:blipFill>
                <a:blip r:embed="rId275"/>
                <a:stretch>
                  <a:fillRect/>
                </a:stretch>
              </p:blipFill>
              <p:spPr>
                <a:xfrm>
                  <a:off x="5252338" y="4400839"/>
                  <a:ext cx="217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Entrada de lápiz 164">
                  <a:extLst>
                    <a:ext uri="{FF2B5EF4-FFF2-40B4-BE49-F238E27FC236}">
                      <a16:creationId xmlns:a16="http://schemas.microsoft.com/office/drawing/2014/main" id="{0AF42C7B-D864-4737-9267-6E221F6FE448}"/>
                    </a:ext>
                  </a:extLst>
                </p14:cNvPr>
                <p14:cNvContentPartPr/>
                <p14:nvPr/>
              </p14:nvContentPartPr>
              <p14:xfrm>
                <a:off x="5560138" y="4430719"/>
                <a:ext cx="219600" cy="168120"/>
              </p14:xfrm>
            </p:contentPart>
          </mc:Choice>
          <mc:Fallback xmlns="">
            <p:pic>
              <p:nvPicPr>
                <p:cNvPr id="165" name="Entrada de lápiz 164">
                  <a:extLst>
                    <a:ext uri="{FF2B5EF4-FFF2-40B4-BE49-F238E27FC236}">
                      <a16:creationId xmlns:a16="http://schemas.microsoft.com/office/drawing/2014/main" id="{0AF42C7B-D864-4737-9267-6E221F6FE448}"/>
                    </a:ext>
                  </a:extLst>
                </p:cNvPr>
                <p:cNvPicPr/>
                <p:nvPr/>
              </p:nvPicPr>
              <p:blipFill>
                <a:blip r:embed="rId277"/>
                <a:stretch>
                  <a:fillRect/>
                </a:stretch>
              </p:blipFill>
              <p:spPr>
                <a:xfrm>
                  <a:off x="5551498" y="4421719"/>
                  <a:ext cx="237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Entrada de lápiz 166">
                  <a:extLst>
                    <a:ext uri="{FF2B5EF4-FFF2-40B4-BE49-F238E27FC236}">
                      <a16:creationId xmlns:a16="http://schemas.microsoft.com/office/drawing/2014/main" id="{AE6F96E9-5F31-4A03-9227-8AD4CEA5FCFC}"/>
                    </a:ext>
                  </a:extLst>
                </p14:cNvPr>
                <p14:cNvContentPartPr/>
                <p14:nvPr/>
              </p14:nvContentPartPr>
              <p14:xfrm>
                <a:off x="6004378" y="4514239"/>
                <a:ext cx="199800" cy="13680"/>
              </p14:xfrm>
            </p:contentPart>
          </mc:Choice>
          <mc:Fallback xmlns="">
            <p:pic>
              <p:nvPicPr>
                <p:cNvPr id="167" name="Entrada de lápiz 166">
                  <a:extLst>
                    <a:ext uri="{FF2B5EF4-FFF2-40B4-BE49-F238E27FC236}">
                      <a16:creationId xmlns:a16="http://schemas.microsoft.com/office/drawing/2014/main" id="{AE6F96E9-5F31-4A03-9227-8AD4CEA5FCFC}"/>
                    </a:ext>
                  </a:extLst>
                </p:cNvPr>
                <p:cNvPicPr/>
                <p:nvPr/>
              </p:nvPicPr>
              <p:blipFill>
                <a:blip r:embed="rId279"/>
                <a:stretch>
                  <a:fillRect/>
                </a:stretch>
              </p:blipFill>
              <p:spPr>
                <a:xfrm>
                  <a:off x="5995378" y="4505599"/>
                  <a:ext cx="217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Entrada de lápiz 167">
                  <a:extLst>
                    <a:ext uri="{FF2B5EF4-FFF2-40B4-BE49-F238E27FC236}">
                      <a16:creationId xmlns:a16="http://schemas.microsoft.com/office/drawing/2014/main" id="{88A10C04-4857-464C-9671-C32911A803EA}"/>
                    </a:ext>
                  </a:extLst>
                </p14:cNvPr>
                <p14:cNvContentPartPr/>
                <p14:nvPr/>
              </p14:nvContentPartPr>
              <p14:xfrm>
                <a:off x="5979178" y="4608199"/>
                <a:ext cx="267120" cy="25920"/>
              </p14:xfrm>
            </p:contentPart>
          </mc:Choice>
          <mc:Fallback xmlns="">
            <p:pic>
              <p:nvPicPr>
                <p:cNvPr id="168" name="Entrada de lápiz 167">
                  <a:extLst>
                    <a:ext uri="{FF2B5EF4-FFF2-40B4-BE49-F238E27FC236}">
                      <a16:creationId xmlns:a16="http://schemas.microsoft.com/office/drawing/2014/main" id="{88A10C04-4857-464C-9671-C32911A803EA}"/>
                    </a:ext>
                  </a:extLst>
                </p:cNvPr>
                <p:cNvPicPr/>
                <p:nvPr/>
              </p:nvPicPr>
              <p:blipFill>
                <a:blip r:embed="rId281"/>
                <a:stretch>
                  <a:fillRect/>
                </a:stretch>
              </p:blipFill>
              <p:spPr>
                <a:xfrm>
                  <a:off x="5970178" y="4599199"/>
                  <a:ext cx="284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Entrada de lápiz 168">
                  <a:extLst>
                    <a:ext uri="{FF2B5EF4-FFF2-40B4-BE49-F238E27FC236}">
                      <a16:creationId xmlns:a16="http://schemas.microsoft.com/office/drawing/2014/main" id="{08CD68D2-8F97-430E-824A-89D503B7D2CD}"/>
                    </a:ext>
                  </a:extLst>
                </p14:cNvPr>
                <p14:cNvContentPartPr/>
                <p14:nvPr/>
              </p14:nvContentPartPr>
              <p14:xfrm>
                <a:off x="6386698" y="4119319"/>
                <a:ext cx="387720" cy="439200"/>
              </p14:xfrm>
            </p:contentPart>
          </mc:Choice>
          <mc:Fallback xmlns="">
            <p:pic>
              <p:nvPicPr>
                <p:cNvPr id="169" name="Entrada de lápiz 168">
                  <a:extLst>
                    <a:ext uri="{FF2B5EF4-FFF2-40B4-BE49-F238E27FC236}">
                      <a16:creationId xmlns:a16="http://schemas.microsoft.com/office/drawing/2014/main" id="{08CD68D2-8F97-430E-824A-89D503B7D2CD}"/>
                    </a:ext>
                  </a:extLst>
                </p:cNvPr>
                <p:cNvPicPr/>
                <p:nvPr/>
              </p:nvPicPr>
              <p:blipFill>
                <a:blip r:embed="rId283"/>
                <a:stretch>
                  <a:fillRect/>
                </a:stretch>
              </p:blipFill>
              <p:spPr>
                <a:xfrm>
                  <a:off x="6378058" y="4110679"/>
                  <a:ext cx="4053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Entrada de lápiz 169">
                  <a:extLst>
                    <a:ext uri="{FF2B5EF4-FFF2-40B4-BE49-F238E27FC236}">
                      <a16:creationId xmlns:a16="http://schemas.microsoft.com/office/drawing/2014/main" id="{AB4053B5-41D5-4887-BCB3-6A7C79F27B8B}"/>
                    </a:ext>
                  </a:extLst>
                </p14:cNvPr>
                <p14:cNvContentPartPr/>
                <p14:nvPr/>
              </p14:nvContentPartPr>
              <p14:xfrm>
                <a:off x="6839218" y="4415599"/>
                <a:ext cx="207360" cy="191160"/>
              </p14:xfrm>
            </p:contentPart>
          </mc:Choice>
          <mc:Fallback xmlns="">
            <p:pic>
              <p:nvPicPr>
                <p:cNvPr id="170" name="Entrada de lápiz 169">
                  <a:extLst>
                    <a:ext uri="{FF2B5EF4-FFF2-40B4-BE49-F238E27FC236}">
                      <a16:creationId xmlns:a16="http://schemas.microsoft.com/office/drawing/2014/main" id="{AB4053B5-41D5-4887-BCB3-6A7C79F27B8B}"/>
                    </a:ext>
                  </a:extLst>
                </p:cNvPr>
                <p:cNvPicPr/>
                <p:nvPr/>
              </p:nvPicPr>
              <p:blipFill>
                <a:blip r:embed="rId285"/>
                <a:stretch>
                  <a:fillRect/>
                </a:stretch>
              </p:blipFill>
              <p:spPr>
                <a:xfrm>
                  <a:off x="6830578" y="4406959"/>
                  <a:ext cx="2250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Entrada de lápiz 170">
                  <a:extLst>
                    <a:ext uri="{FF2B5EF4-FFF2-40B4-BE49-F238E27FC236}">
                      <a16:creationId xmlns:a16="http://schemas.microsoft.com/office/drawing/2014/main" id="{A4B8C270-A55E-4CED-8A4E-84A3DA2722BA}"/>
                    </a:ext>
                  </a:extLst>
                </p14:cNvPr>
                <p14:cNvContentPartPr/>
                <p14:nvPr/>
              </p14:nvContentPartPr>
              <p14:xfrm>
                <a:off x="7128298" y="4462759"/>
                <a:ext cx="225360" cy="146520"/>
              </p14:xfrm>
            </p:contentPart>
          </mc:Choice>
          <mc:Fallback xmlns="">
            <p:pic>
              <p:nvPicPr>
                <p:cNvPr id="171" name="Entrada de lápiz 170">
                  <a:extLst>
                    <a:ext uri="{FF2B5EF4-FFF2-40B4-BE49-F238E27FC236}">
                      <a16:creationId xmlns:a16="http://schemas.microsoft.com/office/drawing/2014/main" id="{A4B8C270-A55E-4CED-8A4E-84A3DA2722BA}"/>
                    </a:ext>
                  </a:extLst>
                </p:cNvPr>
                <p:cNvPicPr/>
                <p:nvPr/>
              </p:nvPicPr>
              <p:blipFill>
                <a:blip r:embed="rId287"/>
                <a:stretch>
                  <a:fillRect/>
                </a:stretch>
              </p:blipFill>
              <p:spPr>
                <a:xfrm>
                  <a:off x="7119658" y="4454119"/>
                  <a:ext cx="243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Entrada de lápiz 171">
                  <a:extLst>
                    <a:ext uri="{FF2B5EF4-FFF2-40B4-BE49-F238E27FC236}">
                      <a16:creationId xmlns:a16="http://schemas.microsoft.com/office/drawing/2014/main" id="{402EFC21-1F39-4CE1-8480-33F1DA4EE17D}"/>
                    </a:ext>
                  </a:extLst>
                </p14:cNvPr>
                <p14:cNvContentPartPr/>
                <p14:nvPr/>
              </p14:nvContentPartPr>
              <p14:xfrm>
                <a:off x="7145578" y="4437919"/>
                <a:ext cx="254520" cy="106200"/>
              </p14:xfrm>
            </p:contentPart>
          </mc:Choice>
          <mc:Fallback xmlns="">
            <p:pic>
              <p:nvPicPr>
                <p:cNvPr id="172" name="Entrada de lápiz 171">
                  <a:extLst>
                    <a:ext uri="{FF2B5EF4-FFF2-40B4-BE49-F238E27FC236}">
                      <a16:creationId xmlns:a16="http://schemas.microsoft.com/office/drawing/2014/main" id="{402EFC21-1F39-4CE1-8480-33F1DA4EE17D}"/>
                    </a:ext>
                  </a:extLst>
                </p:cNvPr>
                <p:cNvPicPr/>
                <p:nvPr/>
              </p:nvPicPr>
              <p:blipFill>
                <a:blip r:embed="rId289"/>
                <a:stretch>
                  <a:fillRect/>
                </a:stretch>
              </p:blipFill>
              <p:spPr>
                <a:xfrm>
                  <a:off x="7136938" y="4429279"/>
                  <a:ext cx="272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3" name="Entrada de lápiz 172">
                  <a:extLst>
                    <a:ext uri="{FF2B5EF4-FFF2-40B4-BE49-F238E27FC236}">
                      <a16:creationId xmlns:a16="http://schemas.microsoft.com/office/drawing/2014/main" id="{803006BB-F97A-46EC-838C-B51F1303A0A0}"/>
                    </a:ext>
                  </a:extLst>
                </p14:cNvPr>
                <p14:cNvContentPartPr/>
                <p14:nvPr/>
              </p14:nvContentPartPr>
              <p14:xfrm>
                <a:off x="7535098" y="4203919"/>
                <a:ext cx="78480" cy="412920"/>
              </p14:xfrm>
            </p:contentPart>
          </mc:Choice>
          <mc:Fallback xmlns="">
            <p:pic>
              <p:nvPicPr>
                <p:cNvPr id="173" name="Entrada de lápiz 172">
                  <a:extLst>
                    <a:ext uri="{FF2B5EF4-FFF2-40B4-BE49-F238E27FC236}">
                      <a16:creationId xmlns:a16="http://schemas.microsoft.com/office/drawing/2014/main" id="{803006BB-F97A-46EC-838C-B51F1303A0A0}"/>
                    </a:ext>
                  </a:extLst>
                </p:cNvPr>
                <p:cNvPicPr/>
                <p:nvPr/>
              </p:nvPicPr>
              <p:blipFill>
                <a:blip r:embed="rId291"/>
                <a:stretch>
                  <a:fillRect/>
                </a:stretch>
              </p:blipFill>
              <p:spPr>
                <a:xfrm>
                  <a:off x="7526098" y="4194919"/>
                  <a:ext cx="961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4" name="Entrada de lápiz 173">
                  <a:extLst>
                    <a:ext uri="{FF2B5EF4-FFF2-40B4-BE49-F238E27FC236}">
                      <a16:creationId xmlns:a16="http://schemas.microsoft.com/office/drawing/2014/main" id="{B4C26316-E156-45BE-AF44-D16EDB2ED378}"/>
                    </a:ext>
                  </a:extLst>
                </p14:cNvPr>
                <p14:cNvContentPartPr/>
                <p14:nvPr/>
              </p14:nvContentPartPr>
              <p14:xfrm>
                <a:off x="7684858" y="4461319"/>
                <a:ext cx="201240" cy="231840"/>
              </p14:xfrm>
            </p:contentPart>
          </mc:Choice>
          <mc:Fallback xmlns="">
            <p:pic>
              <p:nvPicPr>
                <p:cNvPr id="174" name="Entrada de lápiz 173">
                  <a:extLst>
                    <a:ext uri="{FF2B5EF4-FFF2-40B4-BE49-F238E27FC236}">
                      <a16:creationId xmlns:a16="http://schemas.microsoft.com/office/drawing/2014/main" id="{B4C26316-E156-45BE-AF44-D16EDB2ED378}"/>
                    </a:ext>
                  </a:extLst>
                </p:cNvPr>
                <p:cNvPicPr/>
                <p:nvPr/>
              </p:nvPicPr>
              <p:blipFill>
                <a:blip r:embed="rId293"/>
                <a:stretch>
                  <a:fillRect/>
                </a:stretch>
              </p:blipFill>
              <p:spPr>
                <a:xfrm>
                  <a:off x="7676218" y="4452679"/>
                  <a:ext cx="218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5" name="Entrada de lápiz 174">
                  <a:extLst>
                    <a:ext uri="{FF2B5EF4-FFF2-40B4-BE49-F238E27FC236}">
                      <a16:creationId xmlns:a16="http://schemas.microsoft.com/office/drawing/2014/main" id="{5488BA4E-3B89-4D52-B27F-E08C77639622}"/>
                    </a:ext>
                  </a:extLst>
                </p14:cNvPr>
                <p14:cNvContentPartPr/>
                <p14:nvPr/>
              </p14:nvContentPartPr>
              <p14:xfrm>
                <a:off x="7936858" y="4513879"/>
                <a:ext cx="200880" cy="166680"/>
              </p14:xfrm>
            </p:contentPart>
          </mc:Choice>
          <mc:Fallback xmlns="">
            <p:pic>
              <p:nvPicPr>
                <p:cNvPr id="175" name="Entrada de lápiz 174">
                  <a:extLst>
                    <a:ext uri="{FF2B5EF4-FFF2-40B4-BE49-F238E27FC236}">
                      <a16:creationId xmlns:a16="http://schemas.microsoft.com/office/drawing/2014/main" id="{5488BA4E-3B89-4D52-B27F-E08C77639622}"/>
                    </a:ext>
                  </a:extLst>
                </p:cNvPr>
                <p:cNvPicPr/>
                <p:nvPr/>
              </p:nvPicPr>
              <p:blipFill>
                <a:blip r:embed="rId295"/>
                <a:stretch>
                  <a:fillRect/>
                </a:stretch>
              </p:blipFill>
              <p:spPr>
                <a:xfrm>
                  <a:off x="7927858" y="4504879"/>
                  <a:ext cx="218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6" name="Entrada de lápiz 175">
                  <a:extLst>
                    <a:ext uri="{FF2B5EF4-FFF2-40B4-BE49-F238E27FC236}">
                      <a16:creationId xmlns:a16="http://schemas.microsoft.com/office/drawing/2014/main" id="{E6E790A0-AC7A-43C8-9B36-AFB0B6D7C9B9}"/>
                    </a:ext>
                  </a:extLst>
                </p14:cNvPr>
                <p14:cNvContentPartPr/>
                <p14:nvPr/>
              </p14:nvContentPartPr>
              <p14:xfrm>
                <a:off x="8125138" y="4487959"/>
                <a:ext cx="337320" cy="195120"/>
              </p14:xfrm>
            </p:contentPart>
          </mc:Choice>
          <mc:Fallback xmlns="">
            <p:pic>
              <p:nvPicPr>
                <p:cNvPr id="176" name="Entrada de lápiz 175">
                  <a:extLst>
                    <a:ext uri="{FF2B5EF4-FFF2-40B4-BE49-F238E27FC236}">
                      <a16:creationId xmlns:a16="http://schemas.microsoft.com/office/drawing/2014/main" id="{E6E790A0-AC7A-43C8-9B36-AFB0B6D7C9B9}"/>
                    </a:ext>
                  </a:extLst>
                </p:cNvPr>
                <p:cNvPicPr/>
                <p:nvPr/>
              </p:nvPicPr>
              <p:blipFill>
                <a:blip r:embed="rId297"/>
                <a:stretch>
                  <a:fillRect/>
                </a:stretch>
              </p:blipFill>
              <p:spPr>
                <a:xfrm>
                  <a:off x="8116498" y="4479319"/>
                  <a:ext cx="354960" cy="212760"/>
                </a:xfrm>
                <a:prstGeom prst="rect">
                  <a:avLst/>
                </a:prstGeom>
              </p:spPr>
            </p:pic>
          </mc:Fallback>
        </mc:AlternateContent>
      </p:grpSp>
      <p:grpSp>
        <p:nvGrpSpPr>
          <p:cNvPr id="180" name="Grupo 179">
            <a:extLst>
              <a:ext uri="{FF2B5EF4-FFF2-40B4-BE49-F238E27FC236}">
                <a16:creationId xmlns:a16="http://schemas.microsoft.com/office/drawing/2014/main" id="{28E14524-0282-450C-96A8-62DCCE46A707}"/>
              </a:ext>
            </a:extLst>
          </p:cNvPr>
          <p:cNvGrpSpPr/>
          <p:nvPr/>
        </p:nvGrpSpPr>
        <p:grpSpPr>
          <a:xfrm>
            <a:off x="675658" y="4789279"/>
            <a:ext cx="3044880" cy="154440"/>
            <a:chOff x="675658" y="4789279"/>
            <a:chExt cx="3044880" cy="154440"/>
          </a:xfrm>
        </p:grpSpPr>
        <mc:AlternateContent xmlns:mc="http://schemas.openxmlformats.org/markup-compatibility/2006" xmlns:p14="http://schemas.microsoft.com/office/powerpoint/2010/main">
          <mc:Choice Requires="p14">
            <p:contentPart p14:bwMode="auto" r:id="rId298">
              <p14:nvContentPartPr>
                <p14:cNvPr id="178" name="Entrada de lápiz 177">
                  <a:extLst>
                    <a:ext uri="{FF2B5EF4-FFF2-40B4-BE49-F238E27FC236}">
                      <a16:creationId xmlns:a16="http://schemas.microsoft.com/office/drawing/2014/main" id="{B632858F-C517-458B-9E49-E13645D4E5C0}"/>
                    </a:ext>
                  </a:extLst>
                </p14:cNvPr>
                <p14:cNvContentPartPr/>
                <p14:nvPr/>
              </p14:nvContentPartPr>
              <p14:xfrm>
                <a:off x="675658" y="4789279"/>
                <a:ext cx="3044880" cy="19800"/>
              </p14:xfrm>
            </p:contentPart>
          </mc:Choice>
          <mc:Fallback xmlns="">
            <p:pic>
              <p:nvPicPr>
                <p:cNvPr id="178" name="Entrada de lápiz 177">
                  <a:extLst>
                    <a:ext uri="{FF2B5EF4-FFF2-40B4-BE49-F238E27FC236}">
                      <a16:creationId xmlns:a16="http://schemas.microsoft.com/office/drawing/2014/main" id="{B632858F-C517-458B-9E49-E13645D4E5C0}"/>
                    </a:ext>
                  </a:extLst>
                </p:cNvPr>
                <p:cNvPicPr/>
                <p:nvPr/>
              </p:nvPicPr>
              <p:blipFill>
                <a:blip r:embed="rId299"/>
                <a:stretch>
                  <a:fillRect/>
                </a:stretch>
              </p:blipFill>
              <p:spPr>
                <a:xfrm>
                  <a:off x="667018" y="4780639"/>
                  <a:ext cx="3062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Entrada de lápiz 178">
                  <a:extLst>
                    <a:ext uri="{FF2B5EF4-FFF2-40B4-BE49-F238E27FC236}">
                      <a16:creationId xmlns:a16="http://schemas.microsoft.com/office/drawing/2014/main" id="{24CE8875-523B-4F22-BA8D-436C8A05EFC5}"/>
                    </a:ext>
                  </a:extLst>
                </p14:cNvPr>
                <p14:cNvContentPartPr/>
                <p14:nvPr/>
              </p14:nvContentPartPr>
              <p14:xfrm>
                <a:off x="786178" y="4873519"/>
                <a:ext cx="2693160" cy="70200"/>
              </p14:xfrm>
            </p:contentPart>
          </mc:Choice>
          <mc:Fallback xmlns="">
            <p:pic>
              <p:nvPicPr>
                <p:cNvPr id="179" name="Entrada de lápiz 178">
                  <a:extLst>
                    <a:ext uri="{FF2B5EF4-FFF2-40B4-BE49-F238E27FC236}">
                      <a16:creationId xmlns:a16="http://schemas.microsoft.com/office/drawing/2014/main" id="{24CE8875-523B-4F22-BA8D-436C8A05EFC5}"/>
                    </a:ext>
                  </a:extLst>
                </p:cNvPr>
                <p:cNvPicPr/>
                <p:nvPr/>
              </p:nvPicPr>
              <p:blipFill>
                <a:blip r:embed="rId301"/>
                <a:stretch>
                  <a:fillRect/>
                </a:stretch>
              </p:blipFill>
              <p:spPr>
                <a:xfrm>
                  <a:off x="777178" y="4864879"/>
                  <a:ext cx="2710800" cy="87840"/>
                </a:xfrm>
                <a:prstGeom prst="rect">
                  <a:avLst/>
                </a:prstGeom>
              </p:spPr>
            </p:pic>
          </mc:Fallback>
        </mc:AlternateContent>
      </p:grpSp>
      <p:grpSp>
        <p:nvGrpSpPr>
          <p:cNvPr id="190" name="Grupo 189">
            <a:extLst>
              <a:ext uri="{FF2B5EF4-FFF2-40B4-BE49-F238E27FC236}">
                <a16:creationId xmlns:a16="http://schemas.microsoft.com/office/drawing/2014/main" id="{8F20C5CD-A27A-4115-9936-845E1C262A3C}"/>
              </a:ext>
            </a:extLst>
          </p:cNvPr>
          <p:cNvGrpSpPr/>
          <p:nvPr/>
        </p:nvGrpSpPr>
        <p:grpSpPr>
          <a:xfrm>
            <a:off x="4101418" y="4827079"/>
            <a:ext cx="425160" cy="248400"/>
            <a:chOff x="4101418" y="4827079"/>
            <a:chExt cx="425160" cy="248400"/>
          </a:xfrm>
        </p:grpSpPr>
        <mc:AlternateContent xmlns:mc="http://schemas.openxmlformats.org/markup-compatibility/2006" xmlns:p14="http://schemas.microsoft.com/office/powerpoint/2010/main">
          <mc:Choice Requires="p14">
            <p:contentPart p14:bwMode="auto" r:id="rId302">
              <p14:nvContentPartPr>
                <p14:cNvPr id="181" name="Entrada de lápiz 180">
                  <a:extLst>
                    <a:ext uri="{FF2B5EF4-FFF2-40B4-BE49-F238E27FC236}">
                      <a16:creationId xmlns:a16="http://schemas.microsoft.com/office/drawing/2014/main" id="{050A05BF-1B0B-487E-AD92-8BAF82FA0264}"/>
                    </a:ext>
                  </a:extLst>
                </p14:cNvPr>
                <p14:cNvContentPartPr/>
                <p14:nvPr/>
              </p14:nvContentPartPr>
              <p14:xfrm>
                <a:off x="4101418" y="4827079"/>
                <a:ext cx="248400" cy="248400"/>
              </p14:xfrm>
            </p:contentPart>
          </mc:Choice>
          <mc:Fallback xmlns="">
            <p:pic>
              <p:nvPicPr>
                <p:cNvPr id="181" name="Entrada de lápiz 180">
                  <a:extLst>
                    <a:ext uri="{FF2B5EF4-FFF2-40B4-BE49-F238E27FC236}">
                      <a16:creationId xmlns:a16="http://schemas.microsoft.com/office/drawing/2014/main" id="{050A05BF-1B0B-487E-AD92-8BAF82FA0264}"/>
                    </a:ext>
                  </a:extLst>
                </p:cNvPr>
                <p:cNvPicPr/>
                <p:nvPr/>
              </p:nvPicPr>
              <p:blipFill>
                <a:blip r:embed="rId303"/>
                <a:stretch>
                  <a:fillRect/>
                </a:stretch>
              </p:blipFill>
              <p:spPr>
                <a:xfrm>
                  <a:off x="4092418" y="4818079"/>
                  <a:ext cx="2660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Entrada de lápiz 181">
                  <a:extLst>
                    <a:ext uri="{FF2B5EF4-FFF2-40B4-BE49-F238E27FC236}">
                      <a16:creationId xmlns:a16="http://schemas.microsoft.com/office/drawing/2014/main" id="{8B4BF939-3D28-4BF9-A6EE-66156DC46ED9}"/>
                    </a:ext>
                  </a:extLst>
                </p14:cNvPr>
                <p14:cNvContentPartPr/>
                <p14:nvPr/>
              </p14:nvContentPartPr>
              <p14:xfrm>
                <a:off x="4152178" y="4976479"/>
                <a:ext cx="195480" cy="34200"/>
              </p14:xfrm>
            </p:contentPart>
          </mc:Choice>
          <mc:Fallback xmlns="">
            <p:pic>
              <p:nvPicPr>
                <p:cNvPr id="182" name="Entrada de lápiz 181">
                  <a:extLst>
                    <a:ext uri="{FF2B5EF4-FFF2-40B4-BE49-F238E27FC236}">
                      <a16:creationId xmlns:a16="http://schemas.microsoft.com/office/drawing/2014/main" id="{8B4BF939-3D28-4BF9-A6EE-66156DC46ED9}"/>
                    </a:ext>
                  </a:extLst>
                </p:cNvPr>
                <p:cNvPicPr/>
                <p:nvPr/>
              </p:nvPicPr>
              <p:blipFill>
                <a:blip r:embed="rId305"/>
                <a:stretch>
                  <a:fillRect/>
                </a:stretch>
              </p:blipFill>
              <p:spPr>
                <a:xfrm>
                  <a:off x="4143538" y="4967479"/>
                  <a:ext cx="213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3" name="Entrada de lápiz 182">
                  <a:extLst>
                    <a:ext uri="{FF2B5EF4-FFF2-40B4-BE49-F238E27FC236}">
                      <a16:creationId xmlns:a16="http://schemas.microsoft.com/office/drawing/2014/main" id="{A3CE8D8A-816B-4389-B16E-AAAE7C05752E}"/>
                    </a:ext>
                  </a:extLst>
                </p14:cNvPr>
                <p14:cNvContentPartPr/>
                <p14:nvPr/>
              </p14:nvContentPartPr>
              <p14:xfrm>
                <a:off x="4488058" y="5040199"/>
                <a:ext cx="38520" cy="31680"/>
              </p14:xfrm>
            </p:contentPart>
          </mc:Choice>
          <mc:Fallback xmlns="">
            <p:pic>
              <p:nvPicPr>
                <p:cNvPr id="183" name="Entrada de lápiz 182">
                  <a:extLst>
                    <a:ext uri="{FF2B5EF4-FFF2-40B4-BE49-F238E27FC236}">
                      <a16:creationId xmlns:a16="http://schemas.microsoft.com/office/drawing/2014/main" id="{A3CE8D8A-816B-4389-B16E-AAAE7C05752E}"/>
                    </a:ext>
                  </a:extLst>
                </p:cNvPr>
                <p:cNvPicPr/>
                <p:nvPr/>
              </p:nvPicPr>
              <p:blipFill>
                <a:blip r:embed="rId307"/>
                <a:stretch>
                  <a:fillRect/>
                </a:stretch>
              </p:blipFill>
              <p:spPr>
                <a:xfrm>
                  <a:off x="4479058" y="5031199"/>
                  <a:ext cx="56160" cy="49320"/>
                </a:xfrm>
                <a:prstGeom prst="rect">
                  <a:avLst/>
                </a:prstGeom>
              </p:spPr>
            </p:pic>
          </mc:Fallback>
        </mc:AlternateContent>
      </p:grpSp>
      <p:grpSp>
        <p:nvGrpSpPr>
          <p:cNvPr id="189" name="Grupo 188">
            <a:extLst>
              <a:ext uri="{FF2B5EF4-FFF2-40B4-BE49-F238E27FC236}">
                <a16:creationId xmlns:a16="http://schemas.microsoft.com/office/drawing/2014/main" id="{31D87A4E-60F9-45F7-8D01-0C7A4DFC037C}"/>
              </a:ext>
            </a:extLst>
          </p:cNvPr>
          <p:cNvGrpSpPr/>
          <p:nvPr/>
        </p:nvGrpSpPr>
        <p:grpSpPr>
          <a:xfrm>
            <a:off x="4758778" y="4816639"/>
            <a:ext cx="1015560" cy="279360"/>
            <a:chOff x="4758778" y="4816639"/>
            <a:chExt cx="1015560" cy="279360"/>
          </a:xfrm>
        </p:grpSpPr>
        <mc:AlternateContent xmlns:mc="http://schemas.openxmlformats.org/markup-compatibility/2006" xmlns:p14="http://schemas.microsoft.com/office/powerpoint/2010/main">
          <mc:Choice Requires="p14">
            <p:contentPart p14:bwMode="auto" r:id="rId308">
              <p14:nvContentPartPr>
                <p14:cNvPr id="184" name="Entrada de lápiz 183">
                  <a:extLst>
                    <a:ext uri="{FF2B5EF4-FFF2-40B4-BE49-F238E27FC236}">
                      <a16:creationId xmlns:a16="http://schemas.microsoft.com/office/drawing/2014/main" id="{F0B48684-BC49-4594-899A-CADB35E2B856}"/>
                    </a:ext>
                  </a:extLst>
                </p14:cNvPr>
                <p14:cNvContentPartPr/>
                <p14:nvPr/>
              </p14:nvContentPartPr>
              <p14:xfrm>
                <a:off x="4758778" y="4841839"/>
                <a:ext cx="217440" cy="254160"/>
              </p14:xfrm>
            </p:contentPart>
          </mc:Choice>
          <mc:Fallback xmlns="">
            <p:pic>
              <p:nvPicPr>
                <p:cNvPr id="184" name="Entrada de lápiz 183">
                  <a:extLst>
                    <a:ext uri="{FF2B5EF4-FFF2-40B4-BE49-F238E27FC236}">
                      <a16:creationId xmlns:a16="http://schemas.microsoft.com/office/drawing/2014/main" id="{F0B48684-BC49-4594-899A-CADB35E2B856}"/>
                    </a:ext>
                  </a:extLst>
                </p:cNvPr>
                <p:cNvPicPr/>
                <p:nvPr/>
              </p:nvPicPr>
              <p:blipFill>
                <a:blip r:embed="rId309"/>
                <a:stretch>
                  <a:fillRect/>
                </a:stretch>
              </p:blipFill>
              <p:spPr>
                <a:xfrm>
                  <a:off x="4749778" y="4833199"/>
                  <a:ext cx="235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5" name="Entrada de lápiz 184">
                  <a:extLst>
                    <a:ext uri="{FF2B5EF4-FFF2-40B4-BE49-F238E27FC236}">
                      <a16:creationId xmlns:a16="http://schemas.microsoft.com/office/drawing/2014/main" id="{6D696CD9-128E-4ADD-A9C8-F61B420FF52B}"/>
                    </a:ext>
                  </a:extLst>
                </p14:cNvPr>
                <p14:cNvContentPartPr/>
                <p14:nvPr/>
              </p14:nvContentPartPr>
              <p14:xfrm>
                <a:off x="5090338" y="5038039"/>
                <a:ext cx="37800" cy="32400"/>
              </p14:xfrm>
            </p:contentPart>
          </mc:Choice>
          <mc:Fallback xmlns="">
            <p:pic>
              <p:nvPicPr>
                <p:cNvPr id="185" name="Entrada de lápiz 184">
                  <a:extLst>
                    <a:ext uri="{FF2B5EF4-FFF2-40B4-BE49-F238E27FC236}">
                      <a16:creationId xmlns:a16="http://schemas.microsoft.com/office/drawing/2014/main" id="{6D696CD9-128E-4ADD-A9C8-F61B420FF52B}"/>
                    </a:ext>
                  </a:extLst>
                </p:cNvPr>
                <p:cNvPicPr/>
                <p:nvPr/>
              </p:nvPicPr>
              <p:blipFill>
                <a:blip r:embed="rId311"/>
                <a:stretch>
                  <a:fillRect/>
                </a:stretch>
              </p:blipFill>
              <p:spPr>
                <a:xfrm>
                  <a:off x="5081338" y="5029399"/>
                  <a:ext cx="55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6" name="Entrada de lápiz 185">
                  <a:extLst>
                    <a:ext uri="{FF2B5EF4-FFF2-40B4-BE49-F238E27FC236}">
                      <a16:creationId xmlns:a16="http://schemas.microsoft.com/office/drawing/2014/main" id="{2ED6FCBB-32C0-46EB-B5E5-539690D3B82E}"/>
                    </a:ext>
                  </a:extLst>
                </p14:cNvPr>
                <p14:cNvContentPartPr/>
                <p14:nvPr/>
              </p14:nvContentPartPr>
              <p14:xfrm>
                <a:off x="5283298" y="4919959"/>
                <a:ext cx="24840" cy="114840"/>
              </p14:xfrm>
            </p:contentPart>
          </mc:Choice>
          <mc:Fallback xmlns="">
            <p:pic>
              <p:nvPicPr>
                <p:cNvPr id="186" name="Entrada de lápiz 185">
                  <a:extLst>
                    <a:ext uri="{FF2B5EF4-FFF2-40B4-BE49-F238E27FC236}">
                      <a16:creationId xmlns:a16="http://schemas.microsoft.com/office/drawing/2014/main" id="{2ED6FCBB-32C0-46EB-B5E5-539690D3B82E}"/>
                    </a:ext>
                  </a:extLst>
                </p:cNvPr>
                <p:cNvPicPr/>
                <p:nvPr/>
              </p:nvPicPr>
              <p:blipFill>
                <a:blip r:embed="rId313"/>
                <a:stretch>
                  <a:fillRect/>
                </a:stretch>
              </p:blipFill>
              <p:spPr>
                <a:xfrm>
                  <a:off x="5274658" y="4910959"/>
                  <a:ext cx="42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7" name="Entrada de lápiz 186">
                  <a:extLst>
                    <a:ext uri="{FF2B5EF4-FFF2-40B4-BE49-F238E27FC236}">
                      <a16:creationId xmlns:a16="http://schemas.microsoft.com/office/drawing/2014/main" id="{D51DC8C0-1D27-40B4-981E-137C6918AD9C}"/>
                    </a:ext>
                  </a:extLst>
                </p14:cNvPr>
                <p14:cNvContentPartPr/>
                <p14:nvPr/>
              </p14:nvContentPartPr>
              <p14:xfrm>
                <a:off x="5137858" y="4816639"/>
                <a:ext cx="395640" cy="248400"/>
              </p14:xfrm>
            </p:contentPart>
          </mc:Choice>
          <mc:Fallback xmlns="">
            <p:pic>
              <p:nvPicPr>
                <p:cNvPr id="187" name="Entrada de lápiz 186">
                  <a:extLst>
                    <a:ext uri="{FF2B5EF4-FFF2-40B4-BE49-F238E27FC236}">
                      <a16:creationId xmlns:a16="http://schemas.microsoft.com/office/drawing/2014/main" id="{D51DC8C0-1D27-40B4-981E-137C6918AD9C}"/>
                    </a:ext>
                  </a:extLst>
                </p:cNvPr>
                <p:cNvPicPr/>
                <p:nvPr/>
              </p:nvPicPr>
              <p:blipFill>
                <a:blip r:embed="rId315"/>
                <a:stretch>
                  <a:fillRect/>
                </a:stretch>
              </p:blipFill>
              <p:spPr>
                <a:xfrm>
                  <a:off x="5129218" y="4807999"/>
                  <a:ext cx="4132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8" name="Entrada de lápiz 187">
                  <a:extLst>
                    <a:ext uri="{FF2B5EF4-FFF2-40B4-BE49-F238E27FC236}">
                      <a16:creationId xmlns:a16="http://schemas.microsoft.com/office/drawing/2014/main" id="{2D700E86-1175-4272-8668-B07A81F7BA07}"/>
                    </a:ext>
                  </a:extLst>
                </p14:cNvPr>
                <p14:cNvContentPartPr/>
                <p14:nvPr/>
              </p14:nvContentPartPr>
              <p14:xfrm>
                <a:off x="5723578" y="5002759"/>
                <a:ext cx="50760" cy="36000"/>
              </p14:xfrm>
            </p:contentPart>
          </mc:Choice>
          <mc:Fallback xmlns="">
            <p:pic>
              <p:nvPicPr>
                <p:cNvPr id="188" name="Entrada de lápiz 187">
                  <a:extLst>
                    <a:ext uri="{FF2B5EF4-FFF2-40B4-BE49-F238E27FC236}">
                      <a16:creationId xmlns:a16="http://schemas.microsoft.com/office/drawing/2014/main" id="{2D700E86-1175-4272-8668-B07A81F7BA07}"/>
                    </a:ext>
                  </a:extLst>
                </p:cNvPr>
                <p:cNvPicPr/>
                <p:nvPr/>
              </p:nvPicPr>
              <p:blipFill>
                <a:blip r:embed="rId317"/>
                <a:stretch>
                  <a:fillRect/>
                </a:stretch>
              </p:blipFill>
              <p:spPr>
                <a:xfrm>
                  <a:off x="5714938" y="4993759"/>
                  <a:ext cx="68400" cy="53640"/>
                </a:xfrm>
                <a:prstGeom prst="rect">
                  <a:avLst/>
                </a:prstGeom>
              </p:spPr>
            </p:pic>
          </mc:Fallback>
        </mc:AlternateContent>
      </p:grpSp>
    </p:spTree>
    <p:extLst>
      <p:ext uri="{BB962C8B-B14F-4D97-AF65-F5344CB8AC3E}">
        <p14:creationId xmlns:p14="http://schemas.microsoft.com/office/powerpoint/2010/main" val="23669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7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411497"/>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15747</TotalTime>
  <Words>4038</Words>
  <Application>Microsoft Office PowerPoint</Application>
  <PresentationFormat>Presentación en pantalla (16:9)</PresentationFormat>
  <Paragraphs>511</Paragraphs>
  <Slides>97</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97</vt:i4>
      </vt:variant>
    </vt:vector>
  </HeadingPairs>
  <TitlesOfParts>
    <vt:vector size="102" baseType="lpstr">
      <vt:lpstr>Arial</vt:lpstr>
      <vt:lpstr>Calibri</vt:lpstr>
      <vt:lpstr>Cambria Math</vt:lpstr>
      <vt:lpstr>CiscoSans ExtraLight</vt:lpstr>
      <vt:lpstr>Default Theme</vt:lpstr>
      <vt:lpstr>Tecnología de Computadores </vt:lpstr>
      <vt:lpstr>Índice</vt:lpstr>
      <vt:lpstr>Introducción </vt:lpstr>
      <vt:lpstr>Presentación de PowerPoint</vt:lpstr>
      <vt:lpstr>Presentación de PowerPoint</vt:lpstr>
      <vt:lpstr>Nota: Funcionamiento de un relé</vt:lpstr>
      <vt:lpstr>Presentación de PowerPoint</vt:lpstr>
      <vt:lpstr>Descripción </vt:lpstr>
      <vt:lpstr>Estructura</vt:lpstr>
      <vt:lpstr>Presentación de PowerPoint</vt:lpstr>
      <vt:lpstr>Presentación de PowerPoint</vt:lpstr>
      <vt:lpstr>Símbolo</vt:lpstr>
      <vt:lpstr>Presentación de PowerPoint</vt:lpstr>
      <vt:lpstr>Comprobar transistores con el multímetro</vt:lpstr>
      <vt:lpstr>Comprobar transistores con el multímetro</vt:lpstr>
      <vt:lpstr>Funcionamiento del transistor BJT </vt:lpstr>
      <vt:lpstr>El transistor sin polarizar (NPN)</vt:lpstr>
      <vt:lpstr>El transistor polarizado (NPN)</vt:lpstr>
      <vt:lpstr>Presentación de PowerPoint</vt:lpstr>
      <vt:lpstr>Zonas de funcionamiento del transistor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 Circuito distorsionador de guitarra eléctrica</vt:lpstr>
      <vt:lpstr>Curva de entrada del transistor</vt:lpstr>
      <vt:lpstr>Curva de colector del transistor</vt:lpstr>
      <vt:lpstr>Zona de corte</vt:lpstr>
      <vt:lpstr>Zona de saturación</vt:lpstr>
      <vt:lpstr>Zonas de corte y saturación. Conmutación</vt:lpstr>
      <vt:lpstr>Zona activa</vt:lpstr>
      <vt:lpstr>Presentación de PowerPoint</vt:lpstr>
      <vt:lpstr>Otras zonas de interés</vt:lpstr>
      <vt:lpstr>Efecto Early</vt:lpstr>
      <vt:lpstr>Configuraciones básicas </vt:lpstr>
      <vt:lpstr>Presentación de PowerPoint</vt:lpstr>
      <vt:lpstr>Configuración de emisor común</vt:lpstr>
      <vt:lpstr>Configuración de base común</vt:lpstr>
      <vt:lpstr>Configuración de colector común</vt:lpstr>
      <vt:lpstr>Otras configuraciones. Amplificador diferencial</vt:lpstr>
      <vt:lpstr>Otras configuraciones. Montaje o Par Darlington</vt:lpstr>
      <vt:lpstr>Presentación de PowerPoint</vt:lpstr>
      <vt:lpstr>Presentación de PowerPoint</vt:lpstr>
      <vt:lpstr>Polarización del transistor BJT </vt:lpstr>
      <vt:lpstr>Concepto de polarización</vt:lpstr>
      <vt:lpstr>Presentación de PowerPoint</vt:lpstr>
      <vt:lpstr>Polarización básica</vt:lpstr>
      <vt:lpstr>Polarización de base fija</vt:lpstr>
      <vt:lpstr>Polarización por realimentación de colector</vt:lpstr>
      <vt:lpstr>Doble polarización por realimentación de colector</vt:lpstr>
      <vt:lpstr>Polarización por realimentación de emisor</vt:lpstr>
      <vt:lpstr>Polarización por divisor de tensión de base</vt:lpstr>
      <vt:lpstr>El transistor como amplificador </vt:lpstr>
      <vt:lpstr>Concepto general</vt:lpstr>
      <vt:lpstr>Presentación de PowerPoint</vt:lpstr>
      <vt:lpstr>Presentación de PowerPoint</vt:lpstr>
      <vt:lpstr>Presentación de PowerPoint</vt:lpstr>
      <vt:lpstr>Ejemplos de amplificación de señal senoidal</vt:lpstr>
      <vt:lpstr>Recta de carga</vt:lpstr>
      <vt:lpstr>Presentación de PowerPoint</vt:lpstr>
      <vt:lpstr>Ejemplos </vt:lpstr>
      <vt:lpstr>Presentación de PowerPoint</vt:lpstr>
      <vt:lpstr>Presentación de PowerPoint</vt:lpstr>
      <vt:lpstr>Ejemplo</vt:lpstr>
      <vt:lpstr>Presentación de PowerPoint</vt:lpstr>
      <vt:lpstr>Ejemplo</vt:lpstr>
      <vt:lpstr>Ejemplo</vt:lpstr>
      <vt:lpstr>Presentación de PowerPoint</vt:lpstr>
      <vt:lpstr>Presentación de PowerPoint</vt:lpstr>
      <vt:lpstr>Presentación de PowerPoint</vt:lpstr>
      <vt:lpstr>Presentación de PowerPoint</vt:lpstr>
      <vt:lpstr>Presentación de PowerPoint</vt:lpstr>
      <vt:lpstr>Ejemplo</vt:lpstr>
      <vt:lpstr>Presentación de PowerPoint</vt:lpstr>
      <vt:lpstr>Ejemplo</vt:lpstr>
      <vt:lpstr>Presentación de PowerPoint</vt:lpstr>
      <vt:lpstr>Ejemplo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Ismael Da Palma Fernández</cp:lastModifiedBy>
  <cp:revision>727</cp:revision>
  <dcterms:created xsi:type="dcterms:W3CDTF">2016-08-22T22:27:36Z</dcterms:created>
  <dcterms:modified xsi:type="dcterms:W3CDTF">2021-05-05T14:19:20Z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